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Ex1.xml" ContentType="application/vnd.ms-office.chartex+xml"/>
  <Override PartName="/ppt/charts/style7.xml" ContentType="application/vnd.ms-office.chartstyle+xml"/>
  <Override PartName="/ppt/charts/colors7.xml" ContentType="application/vnd.ms-office.chartcolorstyl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ppt/charts/chart8.xml" ContentType="application/vnd.openxmlformats-officedocument.drawingml.chart+xml"/>
  <Override PartName="/ppt/charts/style9.xml" ContentType="application/vnd.ms-office.chartstyle+xml"/>
  <Override PartName="/ppt/charts/colors9.xml" ContentType="application/vnd.ms-office.chartcolorstyle+xml"/>
  <Override PartName="/ppt/charts/chart9.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0.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1.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2.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3.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4.xml" ContentType="application/vnd.openxmlformats-officedocument.drawingml.chart+xml"/>
  <Override PartName="/ppt/charts/style15.xml" ContentType="application/vnd.ms-office.chartstyle+xml"/>
  <Override PartName="/ppt/charts/colors1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10" r:id="rId1"/>
  </p:sldMasterIdLst>
  <p:notesMasterIdLst>
    <p:notesMasterId r:id="rId33"/>
  </p:notesMasterIdLst>
  <p:sldIdLst>
    <p:sldId id="256" r:id="rId2"/>
    <p:sldId id="258" r:id="rId3"/>
    <p:sldId id="257" r:id="rId4"/>
    <p:sldId id="260" r:id="rId5"/>
    <p:sldId id="259" r:id="rId6"/>
    <p:sldId id="263" r:id="rId7"/>
    <p:sldId id="262" r:id="rId8"/>
    <p:sldId id="261" r:id="rId9"/>
    <p:sldId id="264" r:id="rId10"/>
    <p:sldId id="265" r:id="rId11"/>
    <p:sldId id="266" r:id="rId12"/>
    <p:sldId id="267" r:id="rId13"/>
    <p:sldId id="269" r:id="rId14"/>
    <p:sldId id="268" r:id="rId15"/>
    <p:sldId id="270" r:id="rId16"/>
    <p:sldId id="272" r:id="rId17"/>
    <p:sldId id="271" r:id="rId18"/>
    <p:sldId id="274" r:id="rId19"/>
    <p:sldId id="273"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6BCCA"/>
    <a:srgbClr val="39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0" d="100"/>
          <a:sy n="80" d="100"/>
        </p:scale>
        <p:origin x="782"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Ex1.xml.rels><?xml version="1.0" encoding="UTF-8" standalone="yes"?>
<Relationships xmlns="http://schemas.openxmlformats.org/package/2006/relationships"><Relationship Id="rId3" Type="http://schemas.microsoft.com/office/2011/relationships/chartColorStyle" Target="colors7.xml"/><Relationship Id="rId2" Type="http://schemas.microsoft.com/office/2011/relationships/chartStyle" Target="style7.xml"/><Relationship Id="rId1" Type="http://schemas.openxmlformats.org/officeDocument/2006/relationships/package" Target="../embeddings/Microsoft_Excel_Worksheet6.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Users &amp; Conversions based on Channels </a:t>
            </a:r>
            <a:endParaRPr lang="en-IN"/>
          </a:p>
        </c:rich>
      </c:tx>
      <c:layout>
        <c:manualLayout>
          <c:xMode val="edge"/>
          <c:yMode val="edge"/>
          <c:x val="0.16609904801699116"/>
          <c:y val="0"/>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manualLayout>
          <c:layoutTarget val="inner"/>
          <c:xMode val="edge"/>
          <c:yMode val="edge"/>
          <c:x val="0.13027347054503988"/>
          <c:y val="0.13990120301583261"/>
          <c:w val="0.83982483542617836"/>
          <c:h val="0.61244808363229664"/>
        </c:manualLayout>
      </c:layout>
      <c:barChart>
        <c:barDir val="col"/>
        <c:grouping val="clustered"/>
        <c:varyColors val="0"/>
        <c:ser>
          <c:idx val="0"/>
          <c:order val="0"/>
          <c:tx>
            <c:strRef>
              <c:f>Sheet1!$B$1</c:f>
              <c:strCache>
                <c:ptCount val="1"/>
                <c:pt idx="0">
                  <c:v>New users</c:v>
                </c:pt>
              </c:strCache>
            </c:strRef>
          </c:tx>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38100" dist="25400" dir="5400000" rotWithShape="0">
                <a:srgbClr val="000000">
                  <a:alpha val="45000"/>
                </a:srgbClr>
              </a:outerShdw>
            </a:effectLst>
          </c:spPr>
          <c:invertIfNegative val="0"/>
          <c:cat>
            <c:strRef>
              <c:f>Sheet1!$A$2:$A$7</c:f>
              <c:strCache>
                <c:ptCount val="6"/>
                <c:pt idx="0">
                  <c:v>Display</c:v>
                </c:pt>
                <c:pt idx="1">
                  <c:v>Organic Search</c:v>
                </c:pt>
                <c:pt idx="2">
                  <c:v>Paid Search</c:v>
                </c:pt>
                <c:pt idx="3">
                  <c:v>Direct</c:v>
                </c:pt>
                <c:pt idx="4">
                  <c:v>Unassigned</c:v>
                </c:pt>
                <c:pt idx="5">
                  <c:v>Organic Social</c:v>
                </c:pt>
              </c:strCache>
            </c:strRef>
          </c:cat>
          <c:val>
            <c:numRef>
              <c:f>Sheet1!$B$2:$B$7</c:f>
              <c:numCache>
                <c:formatCode>General</c:formatCode>
                <c:ptCount val="6"/>
                <c:pt idx="0">
                  <c:v>9957</c:v>
                </c:pt>
                <c:pt idx="1">
                  <c:v>7652</c:v>
                </c:pt>
                <c:pt idx="2">
                  <c:v>3025</c:v>
                </c:pt>
                <c:pt idx="3">
                  <c:v>1903</c:v>
                </c:pt>
                <c:pt idx="4">
                  <c:v>325</c:v>
                </c:pt>
                <c:pt idx="5">
                  <c:v>10</c:v>
                </c:pt>
              </c:numCache>
            </c:numRef>
          </c:val>
          <c:extLst>
            <c:ext xmlns:c16="http://schemas.microsoft.com/office/drawing/2014/chart" uri="{C3380CC4-5D6E-409C-BE32-E72D297353CC}">
              <c16:uniqueId val="{00000000-4E38-46AE-A7C3-73865952A667}"/>
            </c:ext>
          </c:extLst>
        </c:ser>
        <c:ser>
          <c:idx val="1"/>
          <c:order val="1"/>
          <c:tx>
            <c:strRef>
              <c:f>Sheet1!$C$1</c:f>
              <c:strCache>
                <c:ptCount val="1"/>
                <c:pt idx="0">
                  <c:v>Conversions</c:v>
                </c:pt>
              </c:strCache>
            </c:strRef>
          </c:tx>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38100" dist="25400" dir="5400000" rotWithShape="0">
                <a:srgbClr val="000000">
                  <a:alpha val="45000"/>
                </a:srgbClr>
              </a:outerShdw>
            </a:effectLst>
          </c:spPr>
          <c:invertIfNegative val="0"/>
          <c:cat>
            <c:strRef>
              <c:f>Sheet1!$A$2:$A$7</c:f>
              <c:strCache>
                <c:ptCount val="6"/>
                <c:pt idx="0">
                  <c:v>Display</c:v>
                </c:pt>
                <c:pt idx="1">
                  <c:v>Organic Search</c:v>
                </c:pt>
                <c:pt idx="2">
                  <c:v>Paid Search</c:v>
                </c:pt>
                <c:pt idx="3">
                  <c:v>Direct</c:v>
                </c:pt>
                <c:pt idx="4">
                  <c:v>Unassigned</c:v>
                </c:pt>
                <c:pt idx="5">
                  <c:v>Organic Social</c:v>
                </c:pt>
              </c:strCache>
            </c:strRef>
          </c:cat>
          <c:val>
            <c:numRef>
              <c:f>Sheet1!$C$2:$C$7</c:f>
              <c:numCache>
                <c:formatCode>General</c:formatCode>
                <c:ptCount val="6"/>
                <c:pt idx="0">
                  <c:v>37434</c:v>
                </c:pt>
                <c:pt idx="1">
                  <c:v>109801</c:v>
                </c:pt>
                <c:pt idx="2">
                  <c:v>14770</c:v>
                </c:pt>
                <c:pt idx="3">
                  <c:v>31093</c:v>
                </c:pt>
                <c:pt idx="4">
                  <c:v>789</c:v>
                </c:pt>
                <c:pt idx="5">
                  <c:v>27</c:v>
                </c:pt>
              </c:numCache>
            </c:numRef>
          </c:val>
          <c:extLst>
            <c:ext xmlns:c16="http://schemas.microsoft.com/office/drawing/2014/chart" uri="{C3380CC4-5D6E-409C-BE32-E72D297353CC}">
              <c16:uniqueId val="{00000001-4E38-46AE-A7C3-73865952A667}"/>
            </c:ext>
          </c:extLst>
        </c:ser>
        <c:dLbls>
          <c:showLegendKey val="0"/>
          <c:showVal val="0"/>
          <c:showCatName val="0"/>
          <c:showSerName val="0"/>
          <c:showPercent val="0"/>
          <c:showBubbleSize val="0"/>
        </c:dLbls>
        <c:gapWidth val="100"/>
        <c:overlap val="-24"/>
        <c:axId val="78398223"/>
        <c:axId val="173862559"/>
      </c:barChart>
      <c:catAx>
        <c:axId val="78398223"/>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3862559"/>
        <c:crosses val="autoZero"/>
        <c:auto val="1"/>
        <c:lblAlgn val="ctr"/>
        <c:lblOffset val="100"/>
        <c:noMultiLvlLbl val="0"/>
      </c:catAx>
      <c:valAx>
        <c:axId val="173862559"/>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78398223"/>
        <c:crosses val="autoZero"/>
        <c:crossBetween val="between"/>
      </c:valAx>
      <c:spPr>
        <a:solidFill>
          <a:schemeClr val="bg2">
            <a:lumMod val="75000"/>
          </a:schemeClr>
        </a:solid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lumMod val="50000"/>
      </a:schemeClr>
    </a:solid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a:t>User, New Users, Engaged Sessions and Conversion</a:t>
            </a:r>
            <a:endParaRPr lang="en-IN"/>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6559105343366273"/>
          <c:y val="0.14378478408303216"/>
          <c:w val="0.8026285168048406"/>
          <c:h val="0.67293139750293496"/>
        </c:manualLayout>
      </c:layout>
      <c:barChart>
        <c:barDir val="col"/>
        <c:grouping val="stacked"/>
        <c:varyColors val="0"/>
        <c:ser>
          <c:idx val="0"/>
          <c:order val="0"/>
          <c:tx>
            <c:strRef>
              <c:f>Sheet1!$B$1</c:f>
              <c:strCache>
                <c:ptCount val="1"/>
                <c:pt idx="0">
                  <c:v>Users</c:v>
                </c:pt>
              </c:strCache>
            </c:strRef>
          </c:tx>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invertIfNegative val="0"/>
          <c:cat>
            <c:strRef>
              <c:f>Sheet1!$A$2:$A$4</c:f>
              <c:strCache>
                <c:ptCount val="3"/>
                <c:pt idx="0">
                  <c:v>unknown</c:v>
                </c:pt>
                <c:pt idx="1">
                  <c:v>male</c:v>
                </c:pt>
                <c:pt idx="2">
                  <c:v>female</c:v>
                </c:pt>
              </c:strCache>
            </c:strRef>
          </c:cat>
          <c:val>
            <c:numRef>
              <c:f>Sheet1!$B$2:$B$4</c:f>
              <c:numCache>
                <c:formatCode>General</c:formatCode>
                <c:ptCount val="3"/>
                <c:pt idx="0">
                  <c:v>13142</c:v>
                </c:pt>
                <c:pt idx="1">
                  <c:v>7218</c:v>
                </c:pt>
                <c:pt idx="2">
                  <c:v>4944</c:v>
                </c:pt>
              </c:numCache>
            </c:numRef>
          </c:val>
          <c:extLst>
            <c:ext xmlns:c16="http://schemas.microsoft.com/office/drawing/2014/chart" uri="{C3380CC4-5D6E-409C-BE32-E72D297353CC}">
              <c16:uniqueId val="{00000000-BA86-4A73-914E-F275159F0DE0}"/>
            </c:ext>
          </c:extLst>
        </c:ser>
        <c:ser>
          <c:idx val="1"/>
          <c:order val="1"/>
          <c:tx>
            <c:strRef>
              <c:f>Sheet1!$C$1</c:f>
              <c:strCache>
                <c:ptCount val="1"/>
                <c:pt idx="0">
                  <c:v>New users</c:v>
                </c:pt>
              </c:strCache>
            </c:strRef>
          </c:tx>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invertIfNegative val="0"/>
          <c:cat>
            <c:strRef>
              <c:f>Sheet1!$A$2:$A$4</c:f>
              <c:strCache>
                <c:ptCount val="3"/>
                <c:pt idx="0">
                  <c:v>unknown</c:v>
                </c:pt>
                <c:pt idx="1">
                  <c:v>male</c:v>
                </c:pt>
                <c:pt idx="2">
                  <c:v>female</c:v>
                </c:pt>
              </c:strCache>
            </c:strRef>
          </c:cat>
          <c:val>
            <c:numRef>
              <c:f>Sheet1!$C$2:$C$4</c:f>
              <c:numCache>
                <c:formatCode>General</c:formatCode>
                <c:ptCount val="3"/>
                <c:pt idx="0">
                  <c:v>12691</c:v>
                </c:pt>
                <c:pt idx="1">
                  <c:v>5877</c:v>
                </c:pt>
                <c:pt idx="2">
                  <c:v>4304</c:v>
                </c:pt>
              </c:numCache>
            </c:numRef>
          </c:val>
          <c:extLst>
            <c:ext xmlns:c16="http://schemas.microsoft.com/office/drawing/2014/chart" uri="{C3380CC4-5D6E-409C-BE32-E72D297353CC}">
              <c16:uniqueId val="{00000001-BA86-4A73-914E-F275159F0DE0}"/>
            </c:ext>
          </c:extLst>
        </c:ser>
        <c:ser>
          <c:idx val="2"/>
          <c:order val="2"/>
          <c:tx>
            <c:strRef>
              <c:f>Sheet1!$D$1</c:f>
              <c:strCache>
                <c:ptCount val="1"/>
                <c:pt idx="0">
                  <c:v>Engaged sessions</c:v>
                </c:pt>
              </c:strCache>
            </c:strRef>
          </c:tx>
          <c:spPr>
            <a:gradFill rotWithShape="1">
              <a:gsLst>
                <a:gs pos="0">
                  <a:schemeClr val="accent3">
                    <a:tint val="98000"/>
                    <a:lumMod val="114000"/>
                  </a:schemeClr>
                </a:gs>
                <a:gs pos="100000">
                  <a:schemeClr val="accent3">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invertIfNegative val="0"/>
          <c:cat>
            <c:strRef>
              <c:f>Sheet1!$A$2:$A$4</c:f>
              <c:strCache>
                <c:ptCount val="3"/>
                <c:pt idx="0">
                  <c:v>unknown</c:v>
                </c:pt>
                <c:pt idx="1">
                  <c:v>male</c:v>
                </c:pt>
                <c:pt idx="2">
                  <c:v>female</c:v>
                </c:pt>
              </c:strCache>
            </c:strRef>
          </c:cat>
          <c:val>
            <c:numRef>
              <c:f>Sheet1!$D$2:$D$4</c:f>
              <c:numCache>
                <c:formatCode>General</c:formatCode>
                <c:ptCount val="3"/>
                <c:pt idx="0">
                  <c:v>23161</c:v>
                </c:pt>
                <c:pt idx="1">
                  <c:v>10467</c:v>
                </c:pt>
                <c:pt idx="2">
                  <c:v>7877</c:v>
                </c:pt>
              </c:numCache>
            </c:numRef>
          </c:val>
          <c:extLst>
            <c:ext xmlns:c16="http://schemas.microsoft.com/office/drawing/2014/chart" uri="{C3380CC4-5D6E-409C-BE32-E72D297353CC}">
              <c16:uniqueId val="{00000002-BA86-4A73-914E-F275159F0DE0}"/>
            </c:ext>
          </c:extLst>
        </c:ser>
        <c:dLbls>
          <c:showLegendKey val="0"/>
          <c:showVal val="0"/>
          <c:showCatName val="0"/>
          <c:showSerName val="0"/>
          <c:showPercent val="0"/>
          <c:showBubbleSize val="0"/>
        </c:dLbls>
        <c:gapWidth val="219"/>
        <c:overlap val="100"/>
        <c:axId val="70413695"/>
        <c:axId val="713377327"/>
      </c:barChart>
      <c:lineChart>
        <c:grouping val="standard"/>
        <c:varyColors val="0"/>
        <c:ser>
          <c:idx val="3"/>
          <c:order val="3"/>
          <c:tx>
            <c:strRef>
              <c:f>Sheet1!$E$1</c:f>
              <c:strCache>
                <c:ptCount val="1"/>
                <c:pt idx="0">
                  <c:v>Conversions</c:v>
                </c:pt>
              </c:strCache>
            </c:strRef>
          </c:tx>
          <c:spPr>
            <a:ln w="34925" cap="rnd">
              <a:solidFill>
                <a:schemeClr val="accent4"/>
              </a:solidFill>
              <a:round/>
            </a:ln>
            <a:effectLst>
              <a:outerShdw blurRad="63500" dist="38100" dir="5400000" rotWithShape="0">
                <a:srgbClr val="000000">
                  <a:alpha val="60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unknown</c:v>
                </c:pt>
                <c:pt idx="1">
                  <c:v>male</c:v>
                </c:pt>
                <c:pt idx="2">
                  <c:v>female</c:v>
                </c:pt>
              </c:strCache>
            </c:strRef>
          </c:cat>
          <c:val>
            <c:numRef>
              <c:f>Sheet1!$E$2:$E$4</c:f>
              <c:numCache>
                <c:formatCode>General</c:formatCode>
                <c:ptCount val="3"/>
                <c:pt idx="0">
                  <c:v>93180</c:v>
                </c:pt>
                <c:pt idx="1">
                  <c:v>65651</c:v>
                </c:pt>
                <c:pt idx="2">
                  <c:v>35083</c:v>
                </c:pt>
              </c:numCache>
            </c:numRef>
          </c:val>
          <c:smooth val="0"/>
          <c:extLst>
            <c:ext xmlns:c16="http://schemas.microsoft.com/office/drawing/2014/chart" uri="{C3380CC4-5D6E-409C-BE32-E72D297353CC}">
              <c16:uniqueId val="{00000003-BA86-4A73-914E-F275159F0DE0}"/>
            </c:ext>
          </c:extLst>
        </c:ser>
        <c:dLbls>
          <c:showLegendKey val="0"/>
          <c:showVal val="0"/>
          <c:showCatName val="0"/>
          <c:showSerName val="0"/>
          <c:showPercent val="0"/>
          <c:showBubbleSize val="0"/>
        </c:dLbls>
        <c:marker val="1"/>
        <c:smooth val="0"/>
        <c:axId val="70413695"/>
        <c:axId val="713377327"/>
      </c:lineChart>
      <c:catAx>
        <c:axId val="7041369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13377327"/>
        <c:crosses val="autoZero"/>
        <c:auto val="1"/>
        <c:lblAlgn val="ctr"/>
        <c:lblOffset val="100"/>
        <c:noMultiLvlLbl val="0"/>
      </c:catAx>
      <c:valAx>
        <c:axId val="71337732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0413695"/>
        <c:crosses val="autoZero"/>
        <c:crossBetween val="between"/>
      </c:valAx>
      <c:spPr>
        <a:solidFill>
          <a:schemeClr val="bg2">
            <a:lumMod val="75000"/>
          </a:schemeClr>
        </a:solid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lumMod val="50000"/>
      </a:schemeClr>
    </a:solid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b="1" dirty="0"/>
              <a:t>Language,</a:t>
            </a:r>
            <a:r>
              <a:rPr lang="en-US" b="1" baseline="0" dirty="0"/>
              <a:t> User, Engaged Sessions</a:t>
            </a:r>
            <a:endParaRPr lang="en-IN" b="1"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Sheet1!$B$1</c:f>
              <c:strCache>
                <c:ptCount val="1"/>
                <c:pt idx="0">
                  <c:v>Users</c:v>
                </c:pt>
              </c:strCache>
            </c:strRef>
          </c:tx>
          <c:spPr>
            <a:solidFill>
              <a:schemeClr val="accent1"/>
            </a:solidFill>
            <a:ln>
              <a:noFill/>
            </a:ln>
            <a:effectLst/>
            <a:sp3d/>
          </c:spPr>
          <c:cat>
            <c:strRef>
              <c:f>Sheet1!$A$2:$A$25</c:f>
              <c:strCache>
                <c:ptCount val="24"/>
                <c:pt idx="0">
                  <c:v>English</c:v>
                </c:pt>
                <c:pt idx="1">
                  <c:v>Hindi</c:v>
                </c:pt>
                <c:pt idx="2">
                  <c:v>Marathi</c:v>
                </c:pt>
                <c:pt idx="3">
                  <c:v>Gujarati</c:v>
                </c:pt>
                <c:pt idx="4">
                  <c:v>Telugu</c:v>
                </c:pt>
                <c:pt idx="5">
                  <c:v>Tamil</c:v>
                </c:pt>
                <c:pt idx="6">
                  <c:v>Malayalam</c:v>
                </c:pt>
                <c:pt idx="7">
                  <c:v>Bengali</c:v>
                </c:pt>
                <c:pt idx="8">
                  <c:v>Chinese</c:v>
                </c:pt>
                <c:pt idx="9">
                  <c:v>Kannada</c:v>
                </c:pt>
                <c:pt idx="10">
                  <c:v>Panjabi</c:v>
                </c:pt>
                <c:pt idx="11">
                  <c:v>Persian</c:v>
                </c:pt>
                <c:pt idx="12">
                  <c:v>Spanish</c:v>
                </c:pt>
                <c:pt idx="13">
                  <c:v>Finnish</c:v>
                </c:pt>
                <c:pt idx="14">
                  <c:v>Japanese</c:v>
                </c:pt>
                <c:pt idx="15">
                  <c:v>Oriya</c:v>
                </c:pt>
                <c:pt idx="16">
                  <c:v>Afrikaans</c:v>
                </c:pt>
                <c:pt idx="17">
                  <c:v>Assamese</c:v>
                </c:pt>
                <c:pt idx="18">
                  <c:v>German</c:v>
                </c:pt>
                <c:pt idx="19">
                  <c:v>Malay</c:v>
                </c:pt>
                <c:pt idx="20">
                  <c:v>Nepali</c:v>
                </c:pt>
                <c:pt idx="21">
                  <c:v>Russian</c:v>
                </c:pt>
                <c:pt idx="22">
                  <c:v>Urdu</c:v>
                </c:pt>
                <c:pt idx="23">
                  <c:v>Sanskrit</c:v>
                </c:pt>
              </c:strCache>
            </c:strRef>
          </c:cat>
          <c:val>
            <c:numRef>
              <c:f>Sheet1!$B$2:$B$25</c:f>
              <c:numCache>
                <c:formatCode>General</c:formatCode>
                <c:ptCount val="24"/>
                <c:pt idx="0">
                  <c:v>22495</c:v>
                </c:pt>
                <c:pt idx="1">
                  <c:v>586</c:v>
                </c:pt>
                <c:pt idx="2">
                  <c:v>85</c:v>
                </c:pt>
                <c:pt idx="3">
                  <c:v>78</c:v>
                </c:pt>
                <c:pt idx="4">
                  <c:v>43</c:v>
                </c:pt>
                <c:pt idx="5">
                  <c:v>36</c:v>
                </c:pt>
                <c:pt idx="6">
                  <c:v>17</c:v>
                </c:pt>
                <c:pt idx="7">
                  <c:v>14</c:v>
                </c:pt>
                <c:pt idx="8">
                  <c:v>13</c:v>
                </c:pt>
                <c:pt idx="9">
                  <c:v>13</c:v>
                </c:pt>
                <c:pt idx="10">
                  <c:v>9</c:v>
                </c:pt>
                <c:pt idx="11">
                  <c:v>8</c:v>
                </c:pt>
                <c:pt idx="12">
                  <c:v>6</c:v>
                </c:pt>
                <c:pt idx="13">
                  <c:v>4</c:v>
                </c:pt>
                <c:pt idx="14">
                  <c:v>4</c:v>
                </c:pt>
                <c:pt idx="15">
                  <c:v>4</c:v>
                </c:pt>
                <c:pt idx="16">
                  <c:v>1</c:v>
                </c:pt>
                <c:pt idx="17">
                  <c:v>1</c:v>
                </c:pt>
                <c:pt idx="18">
                  <c:v>1</c:v>
                </c:pt>
                <c:pt idx="19">
                  <c:v>1</c:v>
                </c:pt>
                <c:pt idx="20">
                  <c:v>1</c:v>
                </c:pt>
                <c:pt idx="21">
                  <c:v>1</c:v>
                </c:pt>
                <c:pt idx="22">
                  <c:v>1</c:v>
                </c:pt>
                <c:pt idx="23">
                  <c:v>0</c:v>
                </c:pt>
              </c:numCache>
            </c:numRef>
          </c:val>
          <c:smooth val="0"/>
          <c:extLst>
            <c:ext xmlns:c16="http://schemas.microsoft.com/office/drawing/2014/chart" uri="{C3380CC4-5D6E-409C-BE32-E72D297353CC}">
              <c16:uniqueId val="{00000000-3E73-49AF-A549-8D3B5D29AB4F}"/>
            </c:ext>
          </c:extLst>
        </c:ser>
        <c:ser>
          <c:idx val="1"/>
          <c:order val="1"/>
          <c:tx>
            <c:strRef>
              <c:f>Sheet1!$C$1</c:f>
              <c:strCache>
                <c:ptCount val="1"/>
                <c:pt idx="0">
                  <c:v>New users</c:v>
                </c:pt>
              </c:strCache>
            </c:strRef>
          </c:tx>
          <c:spPr>
            <a:solidFill>
              <a:schemeClr val="accent2"/>
            </a:solidFill>
            <a:ln>
              <a:noFill/>
            </a:ln>
            <a:effectLst/>
            <a:sp3d/>
          </c:spPr>
          <c:cat>
            <c:strRef>
              <c:f>Sheet1!$A$2:$A$25</c:f>
              <c:strCache>
                <c:ptCount val="24"/>
                <c:pt idx="0">
                  <c:v>English</c:v>
                </c:pt>
                <c:pt idx="1">
                  <c:v>Hindi</c:v>
                </c:pt>
                <c:pt idx="2">
                  <c:v>Marathi</c:v>
                </c:pt>
                <c:pt idx="3">
                  <c:v>Gujarati</c:v>
                </c:pt>
                <c:pt idx="4">
                  <c:v>Telugu</c:v>
                </c:pt>
                <c:pt idx="5">
                  <c:v>Tamil</c:v>
                </c:pt>
                <c:pt idx="6">
                  <c:v>Malayalam</c:v>
                </c:pt>
                <c:pt idx="7">
                  <c:v>Bengali</c:v>
                </c:pt>
                <c:pt idx="8">
                  <c:v>Chinese</c:v>
                </c:pt>
                <c:pt idx="9">
                  <c:v>Kannada</c:v>
                </c:pt>
                <c:pt idx="10">
                  <c:v>Panjabi</c:v>
                </c:pt>
                <c:pt idx="11">
                  <c:v>Persian</c:v>
                </c:pt>
                <c:pt idx="12">
                  <c:v>Spanish</c:v>
                </c:pt>
                <c:pt idx="13">
                  <c:v>Finnish</c:v>
                </c:pt>
                <c:pt idx="14">
                  <c:v>Japanese</c:v>
                </c:pt>
                <c:pt idx="15">
                  <c:v>Oriya</c:v>
                </c:pt>
                <c:pt idx="16">
                  <c:v>Afrikaans</c:v>
                </c:pt>
                <c:pt idx="17">
                  <c:v>Assamese</c:v>
                </c:pt>
                <c:pt idx="18">
                  <c:v>German</c:v>
                </c:pt>
                <c:pt idx="19">
                  <c:v>Malay</c:v>
                </c:pt>
                <c:pt idx="20">
                  <c:v>Nepali</c:v>
                </c:pt>
                <c:pt idx="21">
                  <c:v>Russian</c:v>
                </c:pt>
                <c:pt idx="22">
                  <c:v>Urdu</c:v>
                </c:pt>
                <c:pt idx="23">
                  <c:v>Sanskrit</c:v>
                </c:pt>
              </c:strCache>
            </c:strRef>
          </c:cat>
          <c:val>
            <c:numRef>
              <c:f>Sheet1!$C$2:$C$25</c:f>
              <c:numCache>
                <c:formatCode>General</c:formatCode>
                <c:ptCount val="24"/>
                <c:pt idx="0">
                  <c:v>21990</c:v>
                </c:pt>
                <c:pt idx="1">
                  <c:v>552</c:v>
                </c:pt>
                <c:pt idx="2">
                  <c:v>84</c:v>
                </c:pt>
                <c:pt idx="3">
                  <c:v>77</c:v>
                </c:pt>
                <c:pt idx="4">
                  <c:v>42</c:v>
                </c:pt>
                <c:pt idx="5">
                  <c:v>36</c:v>
                </c:pt>
                <c:pt idx="6">
                  <c:v>15</c:v>
                </c:pt>
                <c:pt idx="7">
                  <c:v>11</c:v>
                </c:pt>
                <c:pt idx="8">
                  <c:v>13</c:v>
                </c:pt>
                <c:pt idx="9">
                  <c:v>12</c:v>
                </c:pt>
                <c:pt idx="10">
                  <c:v>9</c:v>
                </c:pt>
                <c:pt idx="11">
                  <c:v>8</c:v>
                </c:pt>
                <c:pt idx="12">
                  <c:v>6</c:v>
                </c:pt>
                <c:pt idx="13">
                  <c:v>3</c:v>
                </c:pt>
                <c:pt idx="14">
                  <c:v>4</c:v>
                </c:pt>
                <c:pt idx="15">
                  <c:v>4</c:v>
                </c:pt>
                <c:pt idx="16">
                  <c:v>1</c:v>
                </c:pt>
                <c:pt idx="17">
                  <c:v>0</c:v>
                </c:pt>
                <c:pt idx="18">
                  <c:v>1</c:v>
                </c:pt>
                <c:pt idx="19">
                  <c:v>1</c:v>
                </c:pt>
                <c:pt idx="20">
                  <c:v>1</c:v>
                </c:pt>
                <c:pt idx="21">
                  <c:v>1</c:v>
                </c:pt>
                <c:pt idx="22">
                  <c:v>1</c:v>
                </c:pt>
                <c:pt idx="23">
                  <c:v>0</c:v>
                </c:pt>
              </c:numCache>
            </c:numRef>
          </c:val>
          <c:smooth val="0"/>
          <c:extLst>
            <c:ext xmlns:c16="http://schemas.microsoft.com/office/drawing/2014/chart" uri="{C3380CC4-5D6E-409C-BE32-E72D297353CC}">
              <c16:uniqueId val="{00000001-3E73-49AF-A549-8D3B5D29AB4F}"/>
            </c:ext>
          </c:extLst>
        </c:ser>
        <c:ser>
          <c:idx val="2"/>
          <c:order val="2"/>
          <c:tx>
            <c:strRef>
              <c:f>Sheet1!$D$1</c:f>
              <c:strCache>
                <c:ptCount val="1"/>
                <c:pt idx="0">
                  <c:v>Engaged sessions</c:v>
                </c:pt>
              </c:strCache>
            </c:strRef>
          </c:tx>
          <c:spPr>
            <a:solidFill>
              <a:schemeClr val="accent3"/>
            </a:solidFill>
            <a:ln>
              <a:noFill/>
            </a:ln>
            <a:effectLst/>
            <a:sp3d/>
          </c:spPr>
          <c:cat>
            <c:strRef>
              <c:f>Sheet1!$A$2:$A$25</c:f>
              <c:strCache>
                <c:ptCount val="24"/>
                <c:pt idx="0">
                  <c:v>English</c:v>
                </c:pt>
                <c:pt idx="1">
                  <c:v>Hindi</c:v>
                </c:pt>
                <c:pt idx="2">
                  <c:v>Marathi</c:v>
                </c:pt>
                <c:pt idx="3">
                  <c:v>Gujarati</c:v>
                </c:pt>
                <c:pt idx="4">
                  <c:v>Telugu</c:v>
                </c:pt>
                <c:pt idx="5">
                  <c:v>Tamil</c:v>
                </c:pt>
                <c:pt idx="6">
                  <c:v>Malayalam</c:v>
                </c:pt>
                <c:pt idx="7">
                  <c:v>Bengali</c:v>
                </c:pt>
                <c:pt idx="8">
                  <c:v>Chinese</c:v>
                </c:pt>
                <c:pt idx="9">
                  <c:v>Kannada</c:v>
                </c:pt>
                <c:pt idx="10">
                  <c:v>Panjabi</c:v>
                </c:pt>
                <c:pt idx="11">
                  <c:v>Persian</c:v>
                </c:pt>
                <c:pt idx="12">
                  <c:v>Spanish</c:v>
                </c:pt>
                <c:pt idx="13">
                  <c:v>Finnish</c:v>
                </c:pt>
                <c:pt idx="14">
                  <c:v>Japanese</c:v>
                </c:pt>
                <c:pt idx="15">
                  <c:v>Oriya</c:v>
                </c:pt>
                <c:pt idx="16">
                  <c:v>Afrikaans</c:v>
                </c:pt>
                <c:pt idx="17">
                  <c:v>Assamese</c:v>
                </c:pt>
                <c:pt idx="18">
                  <c:v>German</c:v>
                </c:pt>
                <c:pt idx="19">
                  <c:v>Malay</c:v>
                </c:pt>
                <c:pt idx="20">
                  <c:v>Nepali</c:v>
                </c:pt>
                <c:pt idx="21">
                  <c:v>Russian</c:v>
                </c:pt>
                <c:pt idx="22">
                  <c:v>Urdu</c:v>
                </c:pt>
                <c:pt idx="23">
                  <c:v>Sanskrit</c:v>
                </c:pt>
              </c:strCache>
            </c:strRef>
          </c:cat>
          <c:val>
            <c:numRef>
              <c:f>Sheet1!$D$2:$D$25</c:f>
              <c:numCache>
                <c:formatCode>General</c:formatCode>
                <c:ptCount val="24"/>
                <c:pt idx="0">
                  <c:v>40639</c:v>
                </c:pt>
                <c:pt idx="1">
                  <c:v>798</c:v>
                </c:pt>
                <c:pt idx="2">
                  <c:v>98</c:v>
                </c:pt>
                <c:pt idx="3">
                  <c:v>100</c:v>
                </c:pt>
                <c:pt idx="4">
                  <c:v>56</c:v>
                </c:pt>
                <c:pt idx="5">
                  <c:v>43</c:v>
                </c:pt>
                <c:pt idx="6">
                  <c:v>36</c:v>
                </c:pt>
                <c:pt idx="7">
                  <c:v>18</c:v>
                </c:pt>
                <c:pt idx="8">
                  <c:v>13</c:v>
                </c:pt>
                <c:pt idx="9">
                  <c:v>31</c:v>
                </c:pt>
                <c:pt idx="10">
                  <c:v>17</c:v>
                </c:pt>
                <c:pt idx="11">
                  <c:v>6</c:v>
                </c:pt>
                <c:pt idx="12">
                  <c:v>8</c:v>
                </c:pt>
                <c:pt idx="13">
                  <c:v>4</c:v>
                </c:pt>
                <c:pt idx="14">
                  <c:v>3</c:v>
                </c:pt>
                <c:pt idx="15">
                  <c:v>2</c:v>
                </c:pt>
                <c:pt idx="16">
                  <c:v>1</c:v>
                </c:pt>
                <c:pt idx="17">
                  <c:v>1</c:v>
                </c:pt>
                <c:pt idx="18">
                  <c:v>0</c:v>
                </c:pt>
                <c:pt idx="19">
                  <c:v>1</c:v>
                </c:pt>
                <c:pt idx="20">
                  <c:v>1</c:v>
                </c:pt>
                <c:pt idx="21">
                  <c:v>0</c:v>
                </c:pt>
                <c:pt idx="22">
                  <c:v>0</c:v>
                </c:pt>
                <c:pt idx="23">
                  <c:v>0</c:v>
                </c:pt>
              </c:numCache>
            </c:numRef>
          </c:val>
          <c:smooth val="0"/>
          <c:extLst>
            <c:ext xmlns:c16="http://schemas.microsoft.com/office/drawing/2014/chart" uri="{C3380CC4-5D6E-409C-BE32-E72D297353CC}">
              <c16:uniqueId val="{00000002-3E73-49AF-A549-8D3B5D29AB4F}"/>
            </c:ext>
          </c:extLst>
        </c:ser>
        <c:dLbls>
          <c:showLegendKey val="0"/>
          <c:showVal val="0"/>
          <c:showCatName val="0"/>
          <c:showSerName val="0"/>
          <c:showPercent val="0"/>
          <c:showBubbleSize val="0"/>
        </c:dLbls>
        <c:axId val="177751183"/>
        <c:axId val="307437663"/>
        <c:axId val="308622431"/>
      </c:line3DChart>
      <c:catAx>
        <c:axId val="1777511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07437663"/>
        <c:crosses val="autoZero"/>
        <c:auto val="1"/>
        <c:lblAlgn val="ctr"/>
        <c:lblOffset val="100"/>
        <c:noMultiLvlLbl val="0"/>
      </c:catAx>
      <c:valAx>
        <c:axId val="3074376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7751183"/>
        <c:crosses val="autoZero"/>
        <c:crossBetween val="between"/>
      </c:valAx>
      <c:serAx>
        <c:axId val="308622431"/>
        <c:scaling>
          <c:orientation val="minMax"/>
        </c:scaling>
        <c:delete val="0"/>
        <c:axPos val="b"/>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07437663"/>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IN"/>
              <a:t>Age vs User, New User &amp; Engagged Sessions </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Users</c:v>
                </c:pt>
              </c:strCache>
            </c:strRef>
          </c:tx>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invertIfNegative val="0"/>
          <c:cat>
            <c:strRef>
              <c:f>Sheet1!$A$2:$A$8</c:f>
              <c:strCache>
                <c:ptCount val="7"/>
                <c:pt idx="0">
                  <c:v>unknown</c:v>
                </c:pt>
                <c:pt idx="1">
                  <c:v>18-24</c:v>
                </c:pt>
                <c:pt idx="2">
                  <c:v>25-34</c:v>
                </c:pt>
                <c:pt idx="3">
                  <c:v>65+</c:v>
                </c:pt>
                <c:pt idx="4">
                  <c:v>55-64</c:v>
                </c:pt>
                <c:pt idx="5">
                  <c:v>35-44</c:v>
                </c:pt>
                <c:pt idx="6">
                  <c:v>45-54</c:v>
                </c:pt>
              </c:strCache>
            </c:strRef>
          </c:cat>
          <c:val>
            <c:numRef>
              <c:f>Sheet1!$B$2:$B$8</c:f>
              <c:numCache>
                <c:formatCode>General</c:formatCode>
                <c:ptCount val="7"/>
                <c:pt idx="0">
                  <c:v>14303</c:v>
                </c:pt>
                <c:pt idx="1">
                  <c:v>4282</c:v>
                </c:pt>
                <c:pt idx="2">
                  <c:v>2920</c:v>
                </c:pt>
                <c:pt idx="3">
                  <c:v>1422</c:v>
                </c:pt>
                <c:pt idx="4">
                  <c:v>1403</c:v>
                </c:pt>
                <c:pt idx="5">
                  <c:v>1202</c:v>
                </c:pt>
                <c:pt idx="6">
                  <c:v>810</c:v>
                </c:pt>
              </c:numCache>
            </c:numRef>
          </c:val>
          <c:extLst>
            <c:ext xmlns:c16="http://schemas.microsoft.com/office/drawing/2014/chart" uri="{C3380CC4-5D6E-409C-BE32-E72D297353CC}">
              <c16:uniqueId val="{00000000-55AB-4F04-AD76-C081C1034EC3}"/>
            </c:ext>
          </c:extLst>
        </c:ser>
        <c:ser>
          <c:idx val="1"/>
          <c:order val="1"/>
          <c:tx>
            <c:strRef>
              <c:f>Sheet1!$C$1</c:f>
              <c:strCache>
                <c:ptCount val="1"/>
                <c:pt idx="0">
                  <c:v>New users</c:v>
                </c:pt>
              </c:strCache>
            </c:strRef>
          </c:tx>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invertIfNegative val="0"/>
          <c:cat>
            <c:strRef>
              <c:f>Sheet1!$A$2:$A$8</c:f>
              <c:strCache>
                <c:ptCount val="7"/>
                <c:pt idx="0">
                  <c:v>unknown</c:v>
                </c:pt>
                <c:pt idx="1">
                  <c:v>18-24</c:v>
                </c:pt>
                <c:pt idx="2">
                  <c:v>25-34</c:v>
                </c:pt>
                <c:pt idx="3">
                  <c:v>65+</c:v>
                </c:pt>
                <c:pt idx="4">
                  <c:v>55-64</c:v>
                </c:pt>
                <c:pt idx="5">
                  <c:v>35-44</c:v>
                </c:pt>
                <c:pt idx="6">
                  <c:v>45-54</c:v>
                </c:pt>
              </c:strCache>
            </c:strRef>
          </c:cat>
          <c:val>
            <c:numRef>
              <c:f>Sheet1!$C$2:$C$8</c:f>
              <c:numCache>
                <c:formatCode>General</c:formatCode>
                <c:ptCount val="7"/>
                <c:pt idx="0">
                  <c:v>13636</c:v>
                </c:pt>
                <c:pt idx="1">
                  <c:v>3678</c:v>
                </c:pt>
                <c:pt idx="2">
                  <c:v>2161</c:v>
                </c:pt>
                <c:pt idx="3">
                  <c:v>1081</c:v>
                </c:pt>
                <c:pt idx="4">
                  <c:v>979</c:v>
                </c:pt>
                <c:pt idx="5">
                  <c:v>785</c:v>
                </c:pt>
                <c:pt idx="6">
                  <c:v>552</c:v>
                </c:pt>
              </c:numCache>
            </c:numRef>
          </c:val>
          <c:extLst>
            <c:ext xmlns:c16="http://schemas.microsoft.com/office/drawing/2014/chart" uri="{C3380CC4-5D6E-409C-BE32-E72D297353CC}">
              <c16:uniqueId val="{00000001-55AB-4F04-AD76-C081C1034EC3}"/>
            </c:ext>
          </c:extLst>
        </c:ser>
        <c:dLbls>
          <c:showLegendKey val="0"/>
          <c:showVal val="0"/>
          <c:showCatName val="0"/>
          <c:showSerName val="0"/>
          <c:showPercent val="0"/>
          <c:showBubbleSize val="0"/>
        </c:dLbls>
        <c:gapWidth val="269"/>
        <c:overlap val="-27"/>
        <c:axId val="70417535"/>
        <c:axId val="622942591"/>
      </c:barChart>
      <c:lineChart>
        <c:grouping val="standard"/>
        <c:varyColors val="0"/>
        <c:ser>
          <c:idx val="2"/>
          <c:order val="2"/>
          <c:tx>
            <c:strRef>
              <c:f>Sheet1!$D$1</c:f>
              <c:strCache>
                <c:ptCount val="1"/>
                <c:pt idx="0">
                  <c:v>Engaged sessions</c:v>
                </c:pt>
              </c:strCache>
            </c:strRef>
          </c:tx>
          <c:spPr>
            <a:ln w="34925" cap="rnd">
              <a:solidFill>
                <a:schemeClr val="accent3"/>
              </a:solidFill>
              <a:round/>
            </a:ln>
            <a:effectLst>
              <a:outerShdw blurRad="63500" dist="38100" dir="5400000" rotWithShape="0">
                <a:srgbClr val="000000">
                  <a:alpha val="60000"/>
                </a:srgbClr>
              </a:outerShdw>
            </a:effectLst>
          </c:spPr>
          <c:marker>
            <c:symbol val="none"/>
          </c:marker>
          <c:cat>
            <c:strRef>
              <c:f>Sheet1!$A$2:$A$8</c:f>
              <c:strCache>
                <c:ptCount val="7"/>
                <c:pt idx="0">
                  <c:v>unknown</c:v>
                </c:pt>
                <c:pt idx="1">
                  <c:v>18-24</c:v>
                </c:pt>
                <c:pt idx="2">
                  <c:v>25-34</c:v>
                </c:pt>
                <c:pt idx="3">
                  <c:v>65+</c:v>
                </c:pt>
                <c:pt idx="4">
                  <c:v>55-64</c:v>
                </c:pt>
                <c:pt idx="5">
                  <c:v>35-44</c:v>
                </c:pt>
                <c:pt idx="6">
                  <c:v>45-54</c:v>
                </c:pt>
              </c:strCache>
            </c:strRef>
          </c:cat>
          <c:val>
            <c:numRef>
              <c:f>Sheet1!$D$2:$D$8</c:f>
              <c:numCache>
                <c:formatCode>General</c:formatCode>
                <c:ptCount val="7"/>
                <c:pt idx="0">
                  <c:v>24976</c:v>
                </c:pt>
                <c:pt idx="1">
                  <c:v>7291</c:v>
                </c:pt>
                <c:pt idx="2">
                  <c:v>3749</c:v>
                </c:pt>
                <c:pt idx="3">
                  <c:v>1640</c:v>
                </c:pt>
                <c:pt idx="4">
                  <c:v>1552</c:v>
                </c:pt>
                <c:pt idx="5">
                  <c:v>1420</c:v>
                </c:pt>
                <c:pt idx="6">
                  <c:v>881</c:v>
                </c:pt>
              </c:numCache>
            </c:numRef>
          </c:val>
          <c:smooth val="0"/>
          <c:extLst>
            <c:ext xmlns:c16="http://schemas.microsoft.com/office/drawing/2014/chart" uri="{C3380CC4-5D6E-409C-BE32-E72D297353CC}">
              <c16:uniqueId val="{00000002-55AB-4F04-AD76-C081C1034EC3}"/>
            </c:ext>
          </c:extLst>
        </c:ser>
        <c:dLbls>
          <c:showLegendKey val="0"/>
          <c:showVal val="0"/>
          <c:showCatName val="0"/>
          <c:showSerName val="0"/>
          <c:showPercent val="0"/>
          <c:showBubbleSize val="0"/>
        </c:dLbls>
        <c:marker val="1"/>
        <c:smooth val="0"/>
        <c:axId val="70417535"/>
        <c:axId val="622942591"/>
      </c:lineChart>
      <c:catAx>
        <c:axId val="7041753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22942591"/>
        <c:crosses val="autoZero"/>
        <c:auto val="1"/>
        <c:lblAlgn val="ctr"/>
        <c:lblOffset val="100"/>
        <c:noMultiLvlLbl val="0"/>
      </c:catAx>
      <c:valAx>
        <c:axId val="62294259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0417535"/>
        <c:crosses val="autoZero"/>
        <c:crossBetween val="between"/>
      </c:valAx>
      <c:spPr>
        <a:solidFill>
          <a:schemeClr val="bg2">
            <a:lumMod val="75000"/>
          </a:schemeClr>
        </a:solid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lumMod val="50000"/>
      </a:schemeClr>
    </a:solid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Event count</c:v>
                </c:pt>
              </c:strCache>
            </c:strRef>
          </c:tx>
          <c:spPr>
            <a:ln w="34925" cap="rnd">
              <a:solidFill>
                <a:schemeClr val="accent1"/>
              </a:solidFill>
              <a:round/>
            </a:ln>
            <a:effectLst>
              <a:outerShdw blurRad="63500" dist="38100" dir="5400000" rotWithShape="0">
                <a:srgbClr val="000000">
                  <a:alpha val="60000"/>
                </a:srgbClr>
              </a:outerShdw>
            </a:effectLst>
          </c:spPr>
          <c:marker>
            <c:symbol val="none"/>
          </c:marker>
          <c:cat>
            <c:strRef>
              <c:f>Sheet1!$A$2:$A$8</c:f>
              <c:strCache>
                <c:ptCount val="7"/>
                <c:pt idx="0">
                  <c:v>unknown</c:v>
                </c:pt>
                <c:pt idx="1">
                  <c:v>18-24</c:v>
                </c:pt>
                <c:pt idx="2">
                  <c:v>25-34</c:v>
                </c:pt>
                <c:pt idx="3">
                  <c:v>65+</c:v>
                </c:pt>
                <c:pt idx="4">
                  <c:v>55-64</c:v>
                </c:pt>
                <c:pt idx="5">
                  <c:v>35-44</c:v>
                </c:pt>
                <c:pt idx="6">
                  <c:v>45-54</c:v>
                </c:pt>
              </c:strCache>
            </c:strRef>
          </c:cat>
          <c:val>
            <c:numRef>
              <c:f>Sheet1!$B$2:$B$8</c:f>
              <c:numCache>
                <c:formatCode>General</c:formatCode>
                <c:ptCount val="7"/>
                <c:pt idx="0">
                  <c:v>817501</c:v>
                </c:pt>
                <c:pt idx="1">
                  <c:v>309328</c:v>
                </c:pt>
                <c:pt idx="2">
                  <c:v>90074</c:v>
                </c:pt>
                <c:pt idx="3">
                  <c:v>24780</c:v>
                </c:pt>
                <c:pt idx="4">
                  <c:v>25169</c:v>
                </c:pt>
                <c:pt idx="5">
                  <c:v>33016</c:v>
                </c:pt>
                <c:pt idx="6">
                  <c:v>18661</c:v>
                </c:pt>
              </c:numCache>
            </c:numRef>
          </c:val>
          <c:smooth val="0"/>
          <c:extLst>
            <c:ext xmlns:c16="http://schemas.microsoft.com/office/drawing/2014/chart" uri="{C3380CC4-5D6E-409C-BE32-E72D297353CC}">
              <c16:uniqueId val="{00000000-4C9C-45F0-9C6D-5EBA461F4209}"/>
            </c:ext>
          </c:extLst>
        </c:ser>
        <c:ser>
          <c:idx val="1"/>
          <c:order val="1"/>
          <c:tx>
            <c:strRef>
              <c:f>Sheet1!$C$1</c:f>
              <c:strCache>
                <c:ptCount val="1"/>
                <c:pt idx="0">
                  <c:v>Conversions</c:v>
                </c:pt>
              </c:strCache>
            </c:strRef>
          </c:tx>
          <c:spPr>
            <a:ln w="34925" cap="rnd">
              <a:solidFill>
                <a:schemeClr val="accent2"/>
              </a:solidFill>
              <a:round/>
            </a:ln>
            <a:effectLst>
              <a:outerShdw blurRad="63500" dist="38100" dir="5400000" rotWithShape="0">
                <a:srgbClr val="000000">
                  <a:alpha val="60000"/>
                </a:srgbClr>
              </a:outerShdw>
            </a:effectLst>
          </c:spPr>
          <c:marker>
            <c:symbol val="none"/>
          </c:marker>
          <c:cat>
            <c:strRef>
              <c:f>Sheet1!$A$2:$A$8</c:f>
              <c:strCache>
                <c:ptCount val="7"/>
                <c:pt idx="0">
                  <c:v>unknown</c:v>
                </c:pt>
                <c:pt idx="1">
                  <c:v>18-24</c:v>
                </c:pt>
                <c:pt idx="2">
                  <c:v>25-34</c:v>
                </c:pt>
                <c:pt idx="3">
                  <c:v>65+</c:v>
                </c:pt>
                <c:pt idx="4">
                  <c:v>55-64</c:v>
                </c:pt>
                <c:pt idx="5">
                  <c:v>35-44</c:v>
                </c:pt>
                <c:pt idx="6">
                  <c:v>45-54</c:v>
                </c:pt>
              </c:strCache>
            </c:strRef>
          </c:cat>
          <c:val>
            <c:numRef>
              <c:f>Sheet1!$C$2:$C$8</c:f>
              <c:numCache>
                <c:formatCode>General</c:formatCode>
                <c:ptCount val="7"/>
                <c:pt idx="0">
                  <c:v>99310</c:v>
                </c:pt>
                <c:pt idx="1">
                  <c:v>53661</c:v>
                </c:pt>
                <c:pt idx="2">
                  <c:v>20172</c:v>
                </c:pt>
                <c:pt idx="3">
                  <c:v>4891</c:v>
                </c:pt>
                <c:pt idx="4">
                  <c:v>4823</c:v>
                </c:pt>
                <c:pt idx="5">
                  <c:v>8111</c:v>
                </c:pt>
                <c:pt idx="6">
                  <c:v>2946</c:v>
                </c:pt>
              </c:numCache>
            </c:numRef>
          </c:val>
          <c:smooth val="0"/>
          <c:extLst>
            <c:ext xmlns:c16="http://schemas.microsoft.com/office/drawing/2014/chart" uri="{C3380CC4-5D6E-409C-BE32-E72D297353CC}">
              <c16:uniqueId val="{00000001-4C9C-45F0-9C6D-5EBA461F4209}"/>
            </c:ext>
          </c:extLst>
        </c:ser>
        <c:dLbls>
          <c:showLegendKey val="0"/>
          <c:showVal val="0"/>
          <c:showCatName val="0"/>
          <c:showSerName val="0"/>
          <c:showPercent val="0"/>
          <c:showBubbleSize val="0"/>
        </c:dLbls>
        <c:smooth val="0"/>
        <c:axId val="338518991"/>
        <c:axId val="187788847"/>
      </c:lineChart>
      <c:catAx>
        <c:axId val="338518991"/>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7788847"/>
        <c:crosses val="autoZero"/>
        <c:auto val="1"/>
        <c:lblAlgn val="ctr"/>
        <c:lblOffset val="100"/>
        <c:noMultiLvlLbl val="0"/>
      </c:catAx>
      <c:valAx>
        <c:axId val="1877888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38518991"/>
        <c:crosses val="autoZero"/>
        <c:crossBetween val="between"/>
      </c:valAx>
      <c:spPr>
        <a:solidFill>
          <a:schemeClr val="bg2">
            <a:lumMod val="75000"/>
          </a:schemeClr>
        </a:solid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lumMod val="50000"/>
      </a:schemeClr>
    </a:solid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Ad</a:t>
            </a:r>
            <a:r>
              <a:rPr lang="en-US" baseline="0" dirty="0"/>
              <a:t> and </a:t>
            </a:r>
            <a:r>
              <a:rPr lang="en-US" baseline="0" dirty="0" err="1"/>
              <a:t>Coversions</a:t>
            </a:r>
            <a:r>
              <a:rPr lang="en-US" baseline="0" dirty="0"/>
              <a:t> vs Cost / Conversion</a:t>
            </a:r>
            <a:br>
              <a:rPr lang="en-US" baseline="0" dirty="0"/>
            </a:br>
            <a:endParaRPr lang="en-IN"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Conversions</c:v>
                </c:pt>
              </c:strCache>
            </c:strRef>
          </c:tx>
          <c:spPr>
            <a:solidFill>
              <a:schemeClr val="accent1"/>
            </a:solidFill>
            <a:ln>
              <a:noFill/>
            </a:ln>
            <a:effectLst/>
          </c:spPr>
          <c:invertIfNegative val="0"/>
          <c:cat>
            <c:strRef>
              <c:f>Sheet1!$A$2:$A$16</c:f>
              <c:strCache>
                <c:ptCount val="15"/>
                <c:pt idx="0">
                  <c:v>App Installation for May --Shahid</c:v>
                </c:pt>
                <c:pt idx="1">
                  <c:v>App Install-States-A200Inst-20Jun22</c:v>
                </c:pt>
                <c:pt idx="2">
                  <c:v>App Install-States-B100Installs-22Jun22</c:v>
                </c:pt>
                <c:pt idx="3">
                  <c:v>App Install for April -- Shahid</c:v>
                </c:pt>
                <c:pt idx="4">
                  <c:v>Video-AppInstall-PS-Internships-11Jul22</c:v>
                </c:pt>
                <c:pt idx="5">
                  <c:v>App promotion-App-3</c:v>
                </c:pt>
                <c:pt idx="6">
                  <c:v>App Instal-States-B200 &amp;A100Inst-22Jun22</c:v>
                </c:pt>
                <c:pt idx="7">
                  <c:v>App Install-1to5NC-StateA200-07Jul22</c:v>
                </c:pt>
                <c:pt idx="8">
                  <c:v>App Instal-6to10NC-States-A200Inst-07Jul22</c:v>
                </c:pt>
                <c:pt idx="9">
                  <c:v>Video-AppInstall-PS-Browsing-11Jul22</c:v>
                </c:pt>
                <c:pt idx="10">
                  <c:v>Video-AppInstall-PS-Webinar-11Jul22</c:v>
                </c:pt>
                <c:pt idx="11">
                  <c:v>Video-AppInstall-PS-Colleges-11Jul22</c:v>
                </c:pt>
                <c:pt idx="12">
                  <c:v>Video-AppInstall-PS-Videos-11Jul22</c:v>
                </c:pt>
                <c:pt idx="13">
                  <c:v>Video-AppInstall-PS-Jobs-11Jul22</c:v>
                </c:pt>
                <c:pt idx="14">
                  <c:v>App installation for May 06-05-2022 T1</c:v>
                </c:pt>
              </c:strCache>
            </c:strRef>
          </c:cat>
          <c:val>
            <c:numRef>
              <c:f>Sheet1!$B$2:$B$16</c:f>
              <c:numCache>
                <c:formatCode>General</c:formatCode>
                <c:ptCount val="15"/>
                <c:pt idx="0">
                  <c:v>12257</c:v>
                </c:pt>
                <c:pt idx="1">
                  <c:v>1794</c:v>
                </c:pt>
                <c:pt idx="2">
                  <c:v>1422</c:v>
                </c:pt>
                <c:pt idx="3">
                  <c:v>1115</c:v>
                </c:pt>
                <c:pt idx="4">
                  <c:v>1032</c:v>
                </c:pt>
                <c:pt idx="5">
                  <c:v>922</c:v>
                </c:pt>
                <c:pt idx="6">
                  <c:v>851</c:v>
                </c:pt>
                <c:pt idx="7">
                  <c:v>709</c:v>
                </c:pt>
                <c:pt idx="8">
                  <c:v>630</c:v>
                </c:pt>
                <c:pt idx="9">
                  <c:v>206</c:v>
                </c:pt>
                <c:pt idx="10">
                  <c:v>150</c:v>
                </c:pt>
                <c:pt idx="11">
                  <c:v>101</c:v>
                </c:pt>
                <c:pt idx="12">
                  <c:v>76</c:v>
                </c:pt>
                <c:pt idx="13">
                  <c:v>53</c:v>
                </c:pt>
                <c:pt idx="14">
                  <c:v>5</c:v>
                </c:pt>
              </c:numCache>
            </c:numRef>
          </c:val>
          <c:extLst>
            <c:ext xmlns:c16="http://schemas.microsoft.com/office/drawing/2014/chart" uri="{C3380CC4-5D6E-409C-BE32-E72D297353CC}">
              <c16:uniqueId val="{00000000-075C-4DEE-AE27-8DAFEBF9916A}"/>
            </c:ext>
          </c:extLst>
        </c:ser>
        <c:dLbls>
          <c:showLegendKey val="0"/>
          <c:showVal val="0"/>
          <c:showCatName val="0"/>
          <c:showSerName val="0"/>
          <c:showPercent val="0"/>
          <c:showBubbleSize val="0"/>
        </c:dLbls>
        <c:gapWidth val="219"/>
        <c:axId val="305441535"/>
        <c:axId val="336981103"/>
      </c:barChart>
      <c:lineChart>
        <c:grouping val="standard"/>
        <c:varyColors val="0"/>
        <c:ser>
          <c:idx val="1"/>
          <c:order val="1"/>
          <c:tx>
            <c:strRef>
              <c:f>Sheet1!$C$1</c:f>
              <c:strCache>
                <c:ptCount val="1"/>
                <c:pt idx="0">
                  <c:v>Cost per conversion</c:v>
                </c:pt>
              </c:strCache>
            </c:strRef>
          </c:tx>
          <c:spPr>
            <a:ln w="28575" cap="rnd">
              <a:solidFill>
                <a:schemeClr val="accent2"/>
              </a:solidFill>
              <a:round/>
            </a:ln>
            <a:effectLst/>
          </c:spPr>
          <c:marker>
            <c:symbol val="none"/>
          </c:marker>
          <c:cat>
            <c:strRef>
              <c:f>Sheet1!$A$2:$A$16</c:f>
              <c:strCache>
                <c:ptCount val="15"/>
                <c:pt idx="0">
                  <c:v>App Installation for May --Shahid</c:v>
                </c:pt>
                <c:pt idx="1">
                  <c:v>App Install-States-A200Inst-20Jun22</c:v>
                </c:pt>
                <c:pt idx="2">
                  <c:v>App Install-States-B100Installs-22Jun22</c:v>
                </c:pt>
                <c:pt idx="3">
                  <c:v>App Install for April -- Shahid</c:v>
                </c:pt>
                <c:pt idx="4">
                  <c:v>Video-AppInstall-PS-Internships-11Jul22</c:v>
                </c:pt>
                <c:pt idx="5">
                  <c:v>App promotion-App-3</c:v>
                </c:pt>
                <c:pt idx="6">
                  <c:v>App Instal-States-B200 &amp;A100Inst-22Jun22</c:v>
                </c:pt>
                <c:pt idx="7">
                  <c:v>App Install-1to5NC-StateA200-07Jul22</c:v>
                </c:pt>
                <c:pt idx="8">
                  <c:v>App Instal-6to10NC-States-A200Inst-07Jul22</c:v>
                </c:pt>
                <c:pt idx="9">
                  <c:v>Video-AppInstall-PS-Browsing-11Jul22</c:v>
                </c:pt>
                <c:pt idx="10">
                  <c:v>Video-AppInstall-PS-Webinar-11Jul22</c:v>
                </c:pt>
                <c:pt idx="11">
                  <c:v>Video-AppInstall-PS-Colleges-11Jul22</c:v>
                </c:pt>
                <c:pt idx="12">
                  <c:v>Video-AppInstall-PS-Videos-11Jul22</c:v>
                </c:pt>
                <c:pt idx="13">
                  <c:v>Video-AppInstall-PS-Jobs-11Jul22</c:v>
                </c:pt>
                <c:pt idx="14">
                  <c:v>App installation for May 06-05-2022 T1</c:v>
                </c:pt>
              </c:strCache>
            </c:strRef>
          </c:cat>
          <c:val>
            <c:numRef>
              <c:f>Sheet1!$C$2:$C$16</c:f>
              <c:numCache>
                <c:formatCode>General</c:formatCode>
                <c:ptCount val="15"/>
                <c:pt idx="0">
                  <c:v>14.618180000000001</c:v>
                </c:pt>
                <c:pt idx="1">
                  <c:v>13.550240000000001</c:v>
                </c:pt>
                <c:pt idx="2">
                  <c:v>15.734579999999999</c:v>
                </c:pt>
                <c:pt idx="3">
                  <c:v>18.40823</c:v>
                </c:pt>
                <c:pt idx="4">
                  <c:v>6.1800709999999999</c:v>
                </c:pt>
                <c:pt idx="5">
                  <c:v>13.10633</c:v>
                </c:pt>
                <c:pt idx="6">
                  <c:v>14.09285</c:v>
                </c:pt>
                <c:pt idx="7">
                  <c:v>12.46787</c:v>
                </c:pt>
                <c:pt idx="8">
                  <c:v>14.61063</c:v>
                </c:pt>
                <c:pt idx="9">
                  <c:v>7.4527679999999998</c:v>
                </c:pt>
                <c:pt idx="10">
                  <c:v>12.689450000000001</c:v>
                </c:pt>
                <c:pt idx="11">
                  <c:v>12.511139999999999</c:v>
                </c:pt>
                <c:pt idx="12">
                  <c:v>12.312139999999999</c:v>
                </c:pt>
                <c:pt idx="13">
                  <c:v>15.09613</c:v>
                </c:pt>
                <c:pt idx="14">
                  <c:v>3.3247930000000001</c:v>
                </c:pt>
              </c:numCache>
            </c:numRef>
          </c:val>
          <c:smooth val="0"/>
          <c:extLst>
            <c:ext xmlns:c16="http://schemas.microsoft.com/office/drawing/2014/chart" uri="{C3380CC4-5D6E-409C-BE32-E72D297353CC}">
              <c16:uniqueId val="{00000001-075C-4DEE-AE27-8DAFEBF9916A}"/>
            </c:ext>
          </c:extLst>
        </c:ser>
        <c:dLbls>
          <c:showLegendKey val="0"/>
          <c:showVal val="0"/>
          <c:showCatName val="0"/>
          <c:showSerName val="0"/>
          <c:showPercent val="0"/>
          <c:showBubbleSize val="0"/>
        </c:dLbls>
        <c:marker val="1"/>
        <c:smooth val="0"/>
        <c:axId val="10269391"/>
        <c:axId val="1257557375"/>
      </c:lineChart>
      <c:catAx>
        <c:axId val="3054415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36981103"/>
        <c:crosses val="autoZero"/>
        <c:auto val="1"/>
        <c:lblAlgn val="ctr"/>
        <c:lblOffset val="100"/>
        <c:noMultiLvlLbl val="0"/>
      </c:catAx>
      <c:valAx>
        <c:axId val="33698110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05441535"/>
        <c:crosses val="autoZero"/>
        <c:crossBetween val="between"/>
      </c:valAx>
      <c:valAx>
        <c:axId val="1257557375"/>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269391"/>
        <c:crosses val="max"/>
        <c:crossBetween val="between"/>
      </c:valAx>
      <c:catAx>
        <c:axId val="10269391"/>
        <c:scaling>
          <c:orientation val="minMax"/>
        </c:scaling>
        <c:delete val="1"/>
        <c:axPos val="b"/>
        <c:numFmt formatCode="General" sourceLinked="1"/>
        <c:majorTickMark val="out"/>
        <c:minorTickMark val="none"/>
        <c:tickLblPos val="nextTo"/>
        <c:crossAx val="1257557375"/>
        <c:auto val="1"/>
        <c:lblAlgn val="ctr"/>
        <c:lblOffset val="100"/>
        <c:noMultiLvlLbl val="0"/>
      </c:catAx>
      <c:spPr>
        <a:solidFill>
          <a:schemeClr val="bg2">
            <a:lumMod val="75000"/>
          </a:schemeClr>
        </a:solid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lumMod val="50000"/>
      </a:schemeClr>
    </a:soli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New User %</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pieChart>
        <c:varyColors val="1"/>
        <c:ser>
          <c:idx val="0"/>
          <c:order val="0"/>
          <c:tx>
            <c:strRef>
              <c:f>Sheet1!$B$1</c:f>
              <c:strCache>
                <c:ptCount val="1"/>
                <c:pt idx="0">
                  <c:v>New User %</c:v>
                </c:pt>
              </c:strCache>
            </c:strRef>
          </c:tx>
          <c:dPt>
            <c:idx val="0"/>
            <c:bubble3D val="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1-DB27-4C1E-9594-6C2397729F4F}"/>
              </c:ext>
            </c:extLst>
          </c:dPt>
          <c:dPt>
            <c:idx val="1"/>
            <c:bubble3D val="0"/>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3-DB27-4C1E-9594-6C2397729F4F}"/>
              </c:ext>
            </c:extLst>
          </c:dPt>
          <c:dPt>
            <c:idx val="2"/>
            <c:bubble3D val="0"/>
            <c:spPr>
              <a:gradFill rotWithShape="1">
                <a:gsLst>
                  <a:gs pos="0">
                    <a:schemeClr val="accent3">
                      <a:tint val="98000"/>
                      <a:lumMod val="114000"/>
                    </a:schemeClr>
                  </a:gs>
                  <a:gs pos="100000">
                    <a:schemeClr val="accent3">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5-DB27-4C1E-9594-6C2397729F4F}"/>
              </c:ext>
            </c:extLst>
          </c:dPt>
          <c:dPt>
            <c:idx val="3"/>
            <c:bubble3D val="0"/>
            <c:spPr>
              <a:gradFill rotWithShape="1">
                <a:gsLst>
                  <a:gs pos="0">
                    <a:schemeClr val="accent4">
                      <a:tint val="98000"/>
                      <a:lumMod val="114000"/>
                    </a:schemeClr>
                  </a:gs>
                  <a:gs pos="100000">
                    <a:schemeClr val="accent4">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7-DB27-4C1E-9594-6C2397729F4F}"/>
              </c:ext>
            </c:extLst>
          </c:dPt>
          <c:dPt>
            <c:idx val="4"/>
            <c:bubble3D val="0"/>
            <c:spPr>
              <a:gradFill rotWithShape="1">
                <a:gsLst>
                  <a:gs pos="0">
                    <a:schemeClr val="accent5">
                      <a:tint val="98000"/>
                      <a:lumMod val="114000"/>
                    </a:schemeClr>
                  </a:gs>
                  <a:gs pos="100000">
                    <a:schemeClr val="accent5">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9-DB27-4C1E-9594-6C2397729F4F}"/>
              </c:ext>
            </c:extLst>
          </c:dPt>
          <c:dPt>
            <c:idx val="5"/>
            <c:bubble3D val="0"/>
            <c:spPr>
              <a:gradFill rotWithShape="1">
                <a:gsLst>
                  <a:gs pos="0">
                    <a:schemeClr val="accent6">
                      <a:tint val="98000"/>
                      <a:lumMod val="114000"/>
                    </a:schemeClr>
                  </a:gs>
                  <a:gs pos="100000">
                    <a:schemeClr val="accent6">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B-DB27-4C1E-9594-6C2397729F4F}"/>
              </c:ext>
            </c:extLst>
          </c:dPt>
          <c:dLbls>
            <c:dLbl>
              <c:idx val="0"/>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B27-4C1E-9594-6C2397729F4F}"/>
                </c:ext>
              </c:extLst>
            </c:dLbl>
            <c:dLbl>
              <c:idx val="1"/>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B27-4C1E-9594-6C2397729F4F}"/>
                </c:ext>
              </c:extLst>
            </c:dLbl>
            <c:dLbl>
              <c:idx val="2"/>
              <c:dLblPos val="in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B27-4C1E-9594-6C2397729F4F}"/>
                </c:ext>
              </c:extLst>
            </c:dLbl>
            <c:dLbl>
              <c:idx val="3"/>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DB27-4C1E-9594-6C2397729F4F}"/>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DB27-4C1E-9594-6C2397729F4F}"/>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s>
          <c:cat>
            <c:strRef>
              <c:f>Sheet1!$A$2:$A$7</c:f>
              <c:strCache>
                <c:ptCount val="6"/>
                <c:pt idx="0">
                  <c:v>Display</c:v>
                </c:pt>
                <c:pt idx="1">
                  <c:v>Organic Search</c:v>
                </c:pt>
                <c:pt idx="2">
                  <c:v>Paid Search</c:v>
                </c:pt>
                <c:pt idx="3">
                  <c:v>Direct</c:v>
                </c:pt>
                <c:pt idx="4">
                  <c:v>Unassigned</c:v>
                </c:pt>
                <c:pt idx="5">
                  <c:v>Organic Social</c:v>
                </c:pt>
              </c:strCache>
            </c:strRef>
          </c:cat>
          <c:val>
            <c:numRef>
              <c:f>Sheet1!$B$2:$B$7</c:f>
              <c:numCache>
                <c:formatCode>General</c:formatCode>
                <c:ptCount val="6"/>
                <c:pt idx="0">
                  <c:v>43.53</c:v>
                </c:pt>
                <c:pt idx="1">
                  <c:v>33.46</c:v>
                </c:pt>
                <c:pt idx="2">
                  <c:v>13.23</c:v>
                </c:pt>
                <c:pt idx="3">
                  <c:v>8.32</c:v>
                </c:pt>
                <c:pt idx="4">
                  <c:v>1.42</c:v>
                </c:pt>
                <c:pt idx="5">
                  <c:v>0.04</c:v>
                </c:pt>
              </c:numCache>
            </c:numRef>
          </c:val>
          <c:extLst>
            <c:ext xmlns:c16="http://schemas.microsoft.com/office/drawing/2014/chart" uri="{C3380CC4-5D6E-409C-BE32-E72D297353CC}">
              <c16:uniqueId val="{0000000C-DB27-4C1E-9594-6C2397729F4F}"/>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lumMod val="50000"/>
      </a:schemeClr>
    </a:soli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Conversion %</a:t>
            </a:r>
          </a:p>
        </c:rich>
      </c:tx>
      <c:layout>
        <c:manualLayout>
          <c:xMode val="edge"/>
          <c:yMode val="edge"/>
          <c:x val="0.23697376132450979"/>
          <c:y val="9.9031787916380981E-2"/>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manualLayout>
          <c:layoutTarget val="inner"/>
          <c:xMode val="edge"/>
          <c:yMode val="edge"/>
          <c:x val="0.10615079365079365"/>
          <c:y val="0.22600711239397964"/>
          <c:w val="0.78373015873015872"/>
          <c:h val="0.47832642104853651"/>
        </c:manualLayout>
      </c:layout>
      <c:pieChart>
        <c:varyColors val="1"/>
        <c:ser>
          <c:idx val="0"/>
          <c:order val="0"/>
          <c:tx>
            <c:strRef>
              <c:f>Sheet1!$B$1</c:f>
              <c:strCache>
                <c:ptCount val="1"/>
                <c:pt idx="0">
                  <c:v>conversion %</c:v>
                </c:pt>
              </c:strCache>
            </c:strRef>
          </c:tx>
          <c:spPr>
            <a:ln w="19050"/>
          </c:spPr>
          <c:dPt>
            <c:idx val="0"/>
            <c:bubble3D val="0"/>
            <c:spPr>
              <a:gradFill rotWithShape="1">
                <a:gsLst>
                  <a:gs pos="0">
                    <a:schemeClr val="accent1">
                      <a:tint val="98000"/>
                      <a:lumMod val="114000"/>
                    </a:schemeClr>
                  </a:gs>
                  <a:gs pos="100000">
                    <a:schemeClr val="accent1">
                      <a:shade val="90000"/>
                      <a:lumMod val="84000"/>
                    </a:schemeClr>
                  </a:gs>
                </a:gsLst>
                <a:lin ang="5400000" scaled="0"/>
              </a:gradFill>
              <a:ln w="19050">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1-8411-4947-AA9C-5BECCDF2852B}"/>
              </c:ext>
            </c:extLst>
          </c:dPt>
          <c:dPt>
            <c:idx val="1"/>
            <c:bubble3D val="0"/>
            <c:spPr>
              <a:gradFill rotWithShape="1">
                <a:gsLst>
                  <a:gs pos="0">
                    <a:schemeClr val="accent2">
                      <a:tint val="98000"/>
                      <a:lumMod val="114000"/>
                    </a:schemeClr>
                  </a:gs>
                  <a:gs pos="100000">
                    <a:schemeClr val="accent2">
                      <a:shade val="90000"/>
                      <a:lumMod val="84000"/>
                    </a:schemeClr>
                  </a:gs>
                </a:gsLst>
                <a:lin ang="5400000" scaled="0"/>
              </a:gradFill>
              <a:ln w="19050">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3-8411-4947-AA9C-5BECCDF2852B}"/>
              </c:ext>
            </c:extLst>
          </c:dPt>
          <c:dPt>
            <c:idx val="2"/>
            <c:bubble3D val="0"/>
            <c:spPr>
              <a:gradFill rotWithShape="1">
                <a:gsLst>
                  <a:gs pos="0">
                    <a:schemeClr val="accent3">
                      <a:tint val="98000"/>
                      <a:lumMod val="114000"/>
                    </a:schemeClr>
                  </a:gs>
                  <a:gs pos="100000">
                    <a:schemeClr val="accent3">
                      <a:shade val="90000"/>
                      <a:lumMod val="84000"/>
                    </a:schemeClr>
                  </a:gs>
                </a:gsLst>
                <a:lin ang="5400000" scaled="0"/>
              </a:gradFill>
              <a:ln w="19050">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5-8411-4947-AA9C-5BECCDF2852B}"/>
              </c:ext>
            </c:extLst>
          </c:dPt>
          <c:dPt>
            <c:idx val="3"/>
            <c:bubble3D val="0"/>
            <c:spPr>
              <a:gradFill rotWithShape="1">
                <a:gsLst>
                  <a:gs pos="0">
                    <a:schemeClr val="accent4">
                      <a:tint val="98000"/>
                      <a:lumMod val="114000"/>
                    </a:schemeClr>
                  </a:gs>
                  <a:gs pos="100000">
                    <a:schemeClr val="accent4">
                      <a:shade val="90000"/>
                      <a:lumMod val="84000"/>
                    </a:schemeClr>
                  </a:gs>
                </a:gsLst>
                <a:lin ang="5400000" scaled="0"/>
              </a:gradFill>
              <a:ln w="19050">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7-8411-4947-AA9C-5BECCDF2852B}"/>
              </c:ext>
            </c:extLst>
          </c:dPt>
          <c:dPt>
            <c:idx val="4"/>
            <c:bubble3D val="0"/>
            <c:spPr>
              <a:gradFill rotWithShape="1">
                <a:gsLst>
                  <a:gs pos="0">
                    <a:schemeClr val="accent5">
                      <a:tint val="98000"/>
                      <a:lumMod val="114000"/>
                    </a:schemeClr>
                  </a:gs>
                  <a:gs pos="100000">
                    <a:schemeClr val="accent5">
                      <a:shade val="90000"/>
                      <a:lumMod val="84000"/>
                    </a:schemeClr>
                  </a:gs>
                </a:gsLst>
                <a:lin ang="5400000" scaled="0"/>
              </a:gradFill>
              <a:ln w="19050">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9-8411-4947-AA9C-5BECCDF2852B}"/>
              </c:ext>
            </c:extLst>
          </c:dPt>
          <c:dPt>
            <c:idx val="5"/>
            <c:bubble3D val="0"/>
            <c:spPr>
              <a:gradFill rotWithShape="1">
                <a:gsLst>
                  <a:gs pos="0">
                    <a:schemeClr val="accent6">
                      <a:tint val="98000"/>
                      <a:lumMod val="114000"/>
                    </a:schemeClr>
                  </a:gs>
                  <a:gs pos="100000">
                    <a:schemeClr val="accent6">
                      <a:shade val="90000"/>
                      <a:lumMod val="84000"/>
                    </a:schemeClr>
                  </a:gs>
                </a:gsLst>
                <a:lin ang="5400000" scaled="0"/>
              </a:gradFill>
              <a:ln w="19050">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B-8411-4947-AA9C-5BECCDF2852B}"/>
              </c:ext>
            </c:extLst>
          </c:dPt>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411-4947-AA9C-5BECCDF2852B}"/>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411-4947-AA9C-5BECCDF2852B}"/>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8411-4947-AA9C-5BECCDF2852B}"/>
                </c:ext>
              </c:extLst>
            </c:dLbl>
            <c:dLbl>
              <c:idx val="3"/>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8411-4947-AA9C-5BECCDF2852B}"/>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8411-4947-AA9C-5BECCDF2852B}"/>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s>
          <c:cat>
            <c:strRef>
              <c:f>Sheet1!$A$2:$A$7</c:f>
              <c:strCache>
                <c:ptCount val="6"/>
                <c:pt idx="0">
                  <c:v>Display</c:v>
                </c:pt>
                <c:pt idx="1">
                  <c:v>Organic Search</c:v>
                </c:pt>
                <c:pt idx="2">
                  <c:v>Paid Search</c:v>
                </c:pt>
                <c:pt idx="3">
                  <c:v>Direct</c:v>
                </c:pt>
                <c:pt idx="4">
                  <c:v>Unassigned</c:v>
                </c:pt>
                <c:pt idx="5">
                  <c:v>Organic Social</c:v>
                </c:pt>
              </c:strCache>
            </c:strRef>
          </c:cat>
          <c:val>
            <c:numRef>
              <c:f>Sheet1!$B$2:$B$7</c:f>
              <c:numCache>
                <c:formatCode>General</c:formatCode>
                <c:ptCount val="6"/>
                <c:pt idx="0">
                  <c:v>19.3</c:v>
                </c:pt>
                <c:pt idx="1">
                  <c:v>56.62</c:v>
                </c:pt>
                <c:pt idx="2">
                  <c:v>7.62</c:v>
                </c:pt>
                <c:pt idx="3">
                  <c:v>16.03</c:v>
                </c:pt>
                <c:pt idx="4">
                  <c:v>0.41</c:v>
                </c:pt>
                <c:pt idx="5">
                  <c:v>0.01</c:v>
                </c:pt>
              </c:numCache>
            </c:numRef>
          </c:val>
          <c:extLst>
            <c:ext xmlns:c16="http://schemas.microsoft.com/office/drawing/2014/chart" uri="{C3380CC4-5D6E-409C-BE32-E72D297353CC}">
              <c16:uniqueId val="{0000000C-8411-4947-AA9C-5BECCDF2852B}"/>
            </c:ext>
          </c:extLst>
        </c:ser>
        <c:dLbls>
          <c:showLegendKey val="0"/>
          <c:showVal val="0"/>
          <c:showCatName val="0"/>
          <c:showSerName val="0"/>
          <c:showPercent val="0"/>
          <c:showBubbleSize val="0"/>
          <c:showLeaderLines val="0"/>
        </c:dLbls>
        <c:firstSliceAng val="0"/>
      </c:pieChart>
      <c:spPr>
        <a:solidFill>
          <a:schemeClr val="bg2">
            <a:lumMod val="50000"/>
          </a:schemeClr>
        </a:solid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lumMod val="50000"/>
      </a:schemeClr>
    </a:soli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Channels vs User, Session Traffic</a:t>
            </a:r>
            <a:endParaRPr lang="en-IN"/>
          </a:p>
        </c:rich>
      </c:tx>
      <c:overlay val="0"/>
      <c:spPr>
        <a:solidFill>
          <a:schemeClr val="bg2">
            <a:lumMod val="50000"/>
          </a:schemeClr>
        </a:solid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Users</c:v>
                </c:pt>
              </c:strCache>
            </c:strRef>
          </c:tx>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invertIfNegative val="0"/>
          <c:cat>
            <c:strRef>
              <c:f>Sheet1!$A$2:$A$7</c:f>
              <c:strCache>
                <c:ptCount val="6"/>
                <c:pt idx="0">
                  <c:v>Unassigned</c:v>
                </c:pt>
                <c:pt idx="1">
                  <c:v>Display</c:v>
                </c:pt>
                <c:pt idx="2">
                  <c:v>Organic Search</c:v>
                </c:pt>
                <c:pt idx="3">
                  <c:v>Direct</c:v>
                </c:pt>
                <c:pt idx="4">
                  <c:v>Paid Search</c:v>
                </c:pt>
                <c:pt idx="5">
                  <c:v>Organic Social</c:v>
                </c:pt>
              </c:strCache>
            </c:strRef>
          </c:cat>
          <c:val>
            <c:numRef>
              <c:f>Sheet1!$B$2:$B$7</c:f>
              <c:numCache>
                <c:formatCode>General</c:formatCode>
                <c:ptCount val="6"/>
                <c:pt idx="0">
                  <c:v>20263</c:v>
                </c:pt>
                <c:pt idx="1">
                  <c:v>9613</c:v>
                </c:pt>
                <c:pt idx="2">
                  <c:v>7689</c:v>
                </c:pt>
                <c:pt idx="3">
                  <c:v>4042</c:v>
                </c:pt>
                <c:pt idx="4">
                  <c:v>2909</c:v>
                </c:pt>
                <c:pt idx="5">
                  <c:v>11</c:v>
                </c:pt>
              </c:numCache>
            </c:numRef>
          </c:val>
          <c:extLst>
            <c:ext xmlns:c16="http://schemas.microsoft.com/office/drawing/2014/chart" uri="{C3380CC4-5D6E-409C-BE32-E72D297353CC}">
              <c16:uniqueId val="{00000000-1EE8-49F7-94A2-357C8862C35B}"/>
            </c:ext>
          </c:extLst>
        </c:ser>
        <c:ser>
          <c:idx val="1"/>
          <c:order val="1"/>
          <c:tx>
            <c:strRef>
              <c:f>Sheet1!$C$1</c:f>
              <c:strCache>
                <c:ptCount val="1"/>
                <c:pt idx="0">
                  <c:v>Sessions</c:v>
                </c:pt>
              </c:strCache>
            </c:strRef>
          </c:tx>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invertIfNegative val="0"/>
          <c:cat>
            <c:strRef>
              <c:f>Sheet1!$A$2:$A$7</c:f>
              <c:strCache>
                <c:ptCount val="6"/>
                <c:pt idx="0">
                  <c:v>Unassigned</c:v>
                </c:pt>
                <c:pt idx="1">
                  <c:v>Display</c:v>
                </c:pt>
                <c:pt idx="2">
                  <c:v>Organic Search</c:v>
                </c:pt>
                <c:pt idx="3">
                  <c:v>Direct</c:v>
                </c:pt>
                <c:pt idx="4">
                  <c:v>Paid Search</c:v>
                </c:pt>
                <c:pt idx="5">
                  <c:v>Organic Social</c:v>
                </c:pt>
              </c:strCache>
            </c:strRef>
          </c:cat>
          <c:val>
            <c:numRef>
              <c:f>Sheet1!$C$2:$C$7</c:f>
              <c:numCache>
                <c:formatCode>General</c:formatCode>
                <c:ptCount val="6"/>
                <c:pt idx="0">
                  <c:v>13448</c:v>
                </c:pt>
                <c:pt idx="1">
                  <c:v>18292</c:v>
                </c:pt>
                <c:pt idx="2">
                  <c:v>21241</c:v>
                </c:pt>
                <c:pt idx="3">
                  <c:v>13220</c:v>
                </c:pt>
                <c:pt idx="4">
                  <c:v>6788</c:v>
                </c:pt>
                <c:pt idx="5">
                  <c:v>16</c:v>
                </c:pt>
              </c:numCache>
            </c:numRef>
          </c:val>
          <c:extLst>
            <c:ext xmlns:c16="http://schemas.microsoft.com/office/drawing/2014/chart" uri="{C3380CC4-5D6E-409C-BE32-E72D297353CC}">
              <c16:uniqueId val="{00000001-1EE8-49F7-94A2-357C8862C35B}"/>
            </c:ext>
          </c:extLst>
        </c:ser>
        <c:dLbls>
          <c:showLegendKey val="0"/>
          <c:showVal val="0"/>
          <c:showCatName val="0"/>
          <c:showSerName val="0"/>
          <c:showPercent val="0"/>
          <c:showBubbleSize val="0"/>
        </c:dLbls>
        <c:gapWidth val="219"/>
        <c:overlap val="-27"/>
        <c:axId val="3347039"/>
        <c:axId val="76573007"/>
      </c:barChart>
      <c:lineChart>
        <c:grouping val="standard"/>
        <c:varyColors val="0"/>
        <c:ser>
          <c:idx val="2"/>
          <c:order val="2"/>
          <c:tx>
            <c:strRef>
              <c:f>Sheet1!$D$1</c:f>
              <c:strCache>
                <c:ptCount val="1"/>
                <c:pt idx="0">
                  <c:v>Engaged sessions</c:v>
                </c:pt>
              </c:strCache>
            </c:strRef>
          </c:tx>
          <c:spPr>
            <a:ln w="34925" cap="rnd">
              <a:solidFill>
                <a:schemeClr val="accent3"/>
              </a:solidFill>
              <a:round/>
            </a:ln>
            <a:effectLst>
              <a:outerShdw blurRad="63500" dist="38100" dir="5400000" rotWithShape="0">
                <a:srgbClr val="000000">
                  <a:alpha val="60000"/>
                </a:srgbClr>
              </a:outerShdw>
            </a:effectLst>
          </c:spPr>
          <c:marker>
            <c:symbol val="none"/>
          </c:marker>
          <c:cat>
            <c:strRef>
              <c:f>Sheet1!$A$2:$A$7</c:f>
              <c:strCache>
                <c:ptCount val="6"/>
                <c:pt idx="0">
                  <c:v>Unassigned</c:v>
                </c:pt>
                <c:pt idx="1">
                  <c:v>Display</c:v>
                </c:pt>
                <c:pt idx="2">
                  <c:v>Organic Search</c:v>
                </c:pt>
                <c:pt idx="3">
                  <c:v>Direct</c:v>
                </c:pt>
                <c:pt idx="4">
                  <c:v>Paid Search</c:v>
                </c:pt>
                <c:pt idx="5">
                  <c:v>Organic Social</c:v>
                </c:pt>
              </c:strCache>
            </c:strRef>
          </c:cat>
          <c:val>
            <c:numRef>
              <c:f>Sheet1!$D$2:$D$7</c:f>
              <c:numCache>
                <c:formatCode>General</c:formatCode>
                <c:ptCount val="6"/>
                <c:pt idx="0">
                  <c:v>1481</c:v>
                </c:pt>
                <c:pt idx="1">
                  <c:v>10613</c:v>
                </c:pt>
                <c:pt idx="2">
                  <c:v>17814</c:v>
                </c:pt>
                <c:pt idx="3">
                  <c:v>7649</c:v>
                </c:pt>
                <c:pt idx="4">
                  <c:v>3452</c:v>
                </c:pt>
                <c:pt idx="5">
                  <c:v>12</c:v>
                </c:pt>
              </c:numCache>
            </c:numRef>
          </c:val>
          <c:smooth val="0"/>
          <c:extLst>
            <c:ext xmlns:c16="http://schemas.microsoft.com/office/drawing/2014/chart" uri="{C3380CC4-5D6E-409C-BE32-E72D297353CC}">
              <c16:uniqueId val="{00000002-1EE8-49F7-94A2-357C8862C35B}"/>
            </c:ext>
          </c:extLst>
        </c:ser>
        <c:dLbls>
          <c:showLegendKey val="0"/>
          <c:showVal val="0"/>
          <c:showCatName val="0"/>
          <c:showSerName val="0"/>
          <c:showPercent val="0"/>
          <c:showBubbleSize val="0"/>
        </c:dLbls>
        <c:marker val="1"/>
        <c:smooth val="0"/>
        <c:axId val="3347039"/>
        <c:axId val="76573007"/>
      </c:lineChart>
      <c:catAx>
        <c:axId val="3347039"/>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76573007"/>
        <c:crosses val="autoZero"/>
        <c:auto val="1"/>
        <c:lblAlgn val="ctr"/>
        <c:lblOffset val="100"/>
        <c:noMultiLvlLbl val="0"/>
      </c:catAx>
      <c:valAx>
        <c:axId val="76573007"/>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3347039"/>
        <c:crosses val="autoZero"/>
        <c:crossBetween val="between"/>
      </c:valAx>
      <c:spPr>
        <a:solidFill>
          <a:schemeClr val="bg2">
            <a:lumMod val="75000"/>
          </a:schemeClr>
        </a:solid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lumMod val="50000"/>
      </a:schemeClr>
    </a:solid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2000" dirty="0"/>
              <a:t>Event</a:t>
            </a:r>
            <a:r>
              <a:rPr lang="en-US" sz="2000" baseline="0" dirty="0"/>
              <a:t> Counts vs Conversion</a:t>
            </a:r>
            <a:endParaRPr lang="en-IN" sz="2000" dirty="0"/>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Event count</c:v>
                </c:pt>
              </c:strCache>
            </c:strRef>
          </c:tx>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c:spPr>
          <c:invertIfNegative val="0"/>
          <c:cat>
            <c:strRef>
              <c:f>Sheet1!$A$2:$A$7</c:f>
              <c:strCache>
                <c:ptCount val="6"/>
                <c:pt idx="0">
                  <c:v>Unassigned</c:v>
                </c:pt>
                <c:pt idx="1">
                  <c:v>Display</c:v>
                </c:pt>
                <c:pt idx="2">
                  <c:v>Organic Search</c:v>
                </c:pt>
                <c:pt idx="3">
                  <c:v>Direct</c:v>
                </c:pt>
                <c:pt idx="4">
                  <c:v>Paid Search</c:v>
                </c:pt>
                <c:pt idx="5">
                  <c:v>Organic Social</c:v>
                </c:pt>
              </c:strCache>
            </c:strRef>
          </c:cat>
          <c:val>
            <c:numRef>
              <c:f>Sheet1!$B$2:$B$7</c:f>
              <c:numCache>
                <c:formatCode>General</c:formatCode>
                <c:ptCount val="6"/>
                <c:pt idx="0">
                  <c:v>242375</c:v>
                </c:pt>
                <c:pt idx="1">
                  <c:v>165896</c:v>
                </c:pt>
                <c:pt idx="2">
                  <c:v>622410</c:v>
                </c:pt>
                <c:pt idx="3">
                  <c:v>226536</c:v>
                </c:pt>
                <c:pt idx="4">
                  <c:v>61024</c:v>
                </c:pt>
                <c:pt idx="5">
                  <c:v>288</c:v>
                </c:pt>
              </c:numCache>
            </c:numRef>
          </c:val>
          <c:extLst>
            <c:ext xmlns:c16="http://schemas.microsoft.com/office/drawing/2014/chart" uri="{C3380CC4-5D6E-409C-BE32-E72D297353CC}">
              <c16:uniqueId val="{00000000-5ACD-45C2-B7FC-386A23B70077}"/>
            </c:ext>
          </c:extLst>
        </c:ser>
        <c:dLbls>
          <c:showLegendKey val="0"/>
          <c:showVal val="0"/>
          <c:showCatName val="0"/>
          <c:showSerName val="0"/>
          <c:showPercent val="0"/>
          <c:showBubbleSize val="0"/>
        </c:dLbls>
        <c:gapWidth val="219"/>
        <c:axId val="307008495"/>
        <c:axId val="188423839"/>
      </c:barChart>
      <c:lineChart>
        <c:grouping val="standard"/>
        <c:varyColors val="0"/>
        <c:ser>
          <c:idx val="1"/>
          <c:order val="1"/>
          <c:tx>
            <c:strRef>
              <c:f>Sheet1!$C$1</c:f>
              <c:strCache>
                <c:ptCount val="1"/>
                <c:pt idx="0">
                  <c:v>Conversions</c:v>
                </c:pt>
              </c:strCache>
            </c:strRef>
          </c:tx>
          <c:spPr>
            <a:ln w="34925" cap="rnd">
              <a:solidFill>
                <a:schemeClr val="accent2"/>
              </a:solidFill>
              <a:round/>
            </a:ln>
            <a:effectLst>
              <a:outerShdw blurRad="63500" dist="38100" dir="5400000" rotWithShape="0">
                <a:srgbClr val="000000">
                  <a:alpha val="60000"/>
                </a:srgbClr>
              </a:outerShdw>
            </a:effectLst>
          </c:spPr>
          <c:marker>
            <c:symbol val="none"/>
          </c:marker>
          <c:cat>
            <c:strRef>
              <c:f>Sheet1!$A$2:$A$7</c:f>
              <c:strCache>
                <c:ptCount val="6"/>
                <c:pt idx="0">
                  <c:v>Unassigned</c:v>
                </c:pt>
                <c:pt idx="1">
                  <c:v>Display</c:v>
                </c:pt>
                <c:pt idx="2">
                  <c:v>Organic Search</c:v>
                </c:pt>
                <c:pt idx="3">
                  <c:v>Direct</c:v>
                </c:pt>
                <c:pt idx="4">
                  <c:v>Paid Search</c:v>
                </c:pt>
                <c:pt idx="5">
                  <c:v>Organic Social</c:v>
                </c:pt>
              </c:strCache>
            </c:strRef>
          </c:cat>
          <c:val>
            <c:numRef>
              <c:f>Sheet1!$C$2:$C$7</c:f>
              <c:numCache>
                <c:formatCode>General</c:formatCode>
                <c:ptCount val="6"/>
                <c:pt idx="0">
                  <c:v>114161</c:v>
                </c:pt>
                <c:pt idx="1">
                  <c:v>20031</c:v>
                </c:pt>
                <c:pt idx="2">
                  <c:v>33612</c:v>
                </c:pt>
                <c:pt idx="3">
                  <c:v>18496</c:v>
                </c:pt>
                <c:pt idx="4">
                  <c:v>7595</c:v>
                </c:pt>
                <c:pt idx="5">
                  <c:v>19</c:v>
                </c:pt>
              </c:numCache>
            </c:numRef>
          </c:val>
          <c:smooth val="0"/>
          <c:extLst>
            <c:ext xmlns:c16="http://schemas.microsoft.com/office/drawing/2014/chart" uri="{C3380CC4-5D6E-409C-BE32-E72D297353CC}">
              <c16:uniqueId val="{00000001-5ACD-45C2-B7FC-386A23B70077}"/>
            </c:ext>
          </c:extLst>
        </c:ser>
        <c:dLbls>
          <c:showLegendKey val="0"/>
          <c:showVal val="0"/>
          <c:showCatName val="0"/>
          <c:showSerName val="0"/>
          <c:showPercent val="0"/>
          <c:showBubbleSize val="0"/>
        </c:dLbls>
        <c:marker val="1"/>
        <c:smooth val="0"/>
        <c:axId val="307008495"/>
        <c:axId val="188423839"/>
      </c:lineChart>
      <c:catAx>
        <c:axId val="307008495"/>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88423839"/>
        <c:crosses val="autoZero"/>
        <c:auto val="1"/>
        <c:lblAlgn val="ctr"/>
        <c:lblOffset val="100"/>
        <c:noMultiLvlLbl val="0"/>
      </c:catAx>
      <c:valAx>
        <c:axId val="188423839"/>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307008495"/>
        <c:crosses val="autoZero"/>
        <c:crossBetween val="between"/>
      </c:valAx>
      <c:spPr>
        <a:solidFill>
          <a:schemeClr val="bg2">
            <a:lumMod val="75000"/>
          </a:schemeClr>
        </a:solid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lumMod val="50000"/>
      </a:schemeClr>
    </a:solid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Conversions</c:v>
                </c:pt>
              </c:strCache>
            </c:strRef>
          </c:tx>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38100" dist="25400" dir="5400000" rotWithShape="0">
                <a:srgbClr val="000000">
                  <a:alpha val="45000"/>
                </a:srgbClr>
              </a:outerShdw>
            </a:effectLst>
          </c:spPr>
          <c:invertIfNegative val="0"/>
          <c:cat>
            <c:strRef>
              <c:f>Sheet1!$A$2:$A$19</c:f>
              <c:strCache>
                <c:ptCount val="18"/>
                <c:pt idx="0">
                  <c:v>notification_receive</c:v>
                </c:pt>
                <c:pt idx="1">
                  <c:v>session_start</c:v>
                </c:pt>
                <c:pt idx="2">
                  <c:v>first_open</c:v>
                </c:pt>
                <c:pt idx="3">
                  <c:v>app_remove</c:v>
                </c:pt>
                <c:pt idx="4">
                  <c:v>Promilo111_otp_screen</c:v>
                </c:pt>
                <c:pt idx="5">
                  <c:v>Promilo111_Event_Enter_Feed_Page</c:v>
                </c:pt>
                <c:pt idx="6">
                  <c:v>Promilo106_login</c:v>
                </c:pt>
                <c:pt idx="7">
                  <c:v>Promilo106_feeds</c:v>
                </c:pt>
                <c:pt idx="8">
                  <c:v>os_update</c:v>
                </c:pt>
                <c:pt idx="9">
                  <c:v>notification_open</c:v>
                </c:pt>
                <c:pt idx="10">
                  <c:v>Promilo106_feedDetails</c:v>
                </c:pt>
                <c:pt idx="11">
                  <c:v>Promilo106_my_meetings_screen</c:v>
                </c:pt>
                <c:pt idx="12">
                  <c:v>Promilo106_otp_screen</c:v>
                </c:pt>
                <c:pt idx="13">
                  <c:v>Promilo106_resume_builder</c:v>
                </c:pt>
                <c:pt idx="14">
                  <c:v>Promilo106_my_interests_screen</c:v>
                </c:pt>
                <c:pt idx="15">
                  <c:v>Promilo106_dashboard</c:v>
                </c:pt>
                <c:pt idx="16">
                  <c:v>Promilo106_my_profile_learners</c:v>
                </c:pt>
                <c:pt idx="17">
                  <c:v>Promilo106_campaign_interest</c:v>
                </c:pt>
              </c:strCache>
            </c:strRef>
          </c:cat>
          <c:val>
            <c:numRef>
              <c:f>Sheet1!$B$2:$B$19</c:f>
              <c:numCache>
                <c:formatCode>General</c:formatCode>
                <c:ptCount val="18"/>
                <c:pt idx="0">
                  <c:v>94890</c:v>
                </c:pt>
                <c:pt idx="1">
                  <c:v>56203</c:v>
                </c:pt>
                <c:pt idx="2">
                  <c:v>22872</c:v>
                </c:pt>
                <c:pt idx="3">
                  <c:v>12468</c:v>
                </c:pt>
                <c:pt idx="4">
                  <c:v>1738</c:v>
                </c:pt>
                <c:pt idx="5">
                  <c:v>1594</c:v>
                </c:pt>
                <c:pt idx="6">
                  <c:v>1458</c:v>
                </c:pt>
                <c:pt idx="7">
                  <c:v>683</c:v>
                </c:pt>
                <c:pt idx="8">
                  <c:v>672</c:v>
                </c:pt>
                <c:pt idx="9">
                  <c:v>569</c:v>
                </c:pt>
                <c:pt idx="10">
                  <c:v>195</c:v>
                </c:pt>
                <c:pt idx="11">
                  <c:v>136</c:v>
                </c:pt>
                <c:pt idx="12">
                  <c:v>128</c:v>
                </c:pt>
                <c:pt idx="13">
                  <c:v>127</c:v>
                </c:pt>
                <c:pt idx="14">
                  <c:v>117</c:v>
                </c:pt>
                <c:pt idx="15">
                  <c:v>23</c:v>
                </c:pt>
                <c:pt idx="16">
                  <c:v>21</c:v>
                </c:pt>
                <c:pt idx="17">
                  <c:v>20</c:v>
                </c:pt>
              </c:numCache>
            </c:numRef>
          </c:val>
          <c:extLst>
            <c:ext xmlns:c16="http://schemas.microsoft.com/office/drawing/2014/chart" uri="{C3380CC4-5D6E-409C-BE32-E72D297353CC}">
              <c16:uniqueId val="{00000000-E29A-4474-8769-EC9E9B3748A6}"/>
            </c:ext>
          </c:extLst>
        </c:ser>
        <c:ser>
          <c:idx val="1"/>
          <c:order val="1"/>
          <c:tx>
            <c:strRef>
              <c:f>Sheet1!$C$1</c:f>
              <c:strCache>
                <c:ptCount val="1"/>
                <c:pt idx="0">
                  <c:v>Total users</c:v>
                </c:pt>
              </c:strCache>
            </c:strRef>
          </c:tx>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38100" dist="25400" dir="5400000" rotWithShape="0">
                <a:srgbClr val="000000">
                  <a:alpha val="45000"/>
                </a:srgbClr>
              </a:outerShdw>
            </a:effectLst>
          </c:spPr>
          <c:invertIfNegative val="0"/>
          <c:cat>
            <c:strRef>
              <c:f>Sheet1!$A$2:$A$19</c:f>
              <c:strCache>
                <c:ptCount val="18"/>
                <c:pt idx="0">
                  <c:v>notification_receive</c:v>
                </c:pt>
                <c:pt idx="1">
                  <c:v>session_start</c:v>
                </c:pt>
                <c:pt idx="2">
                  <c:v>first_open</c:v>
                </c:pt>
                <c:pt idx="3">
                  <c:v>app_remove</c:v>
                </c:pt>
                <c:pt idx="4">
                  <c:v>Promilo111_otp_screen</c:v>
                </c:pt>
                <c:pt idx="5">
                  <c:v>Promilo111_Event_Enter_Feed_Page</c:v>
                </c:pt>
                <c:pt idx="6">
                  <c:v>Promilo106_login</c:v>
                </c:pt>
                <c:pt idx="7">
                  <c:v>Promilo106_feeds</c:v>
                </c:pt>
                <c:pt idx="8">
                  <c:v>os_update</c:v>
                </c:pt>
                <c:pt idx="9">
                  <c:v>notification_open</c:v>
                </c:pt>
                <c:pt idx="10">
                  <c:v>Promilo106_feedDetails</c:v>
                </c:pt>
                <c:pt idx="11">
                  <c:v>Promilo106_my_meetings_screen</c:v>
                </c:pt>
                <c:pt idx="12">
                  <c:v>Promilo106_otp_screen</c:v>
                </c:pt>
                <c:pt idx="13">
                  <c:v>Promilo106_resume_builder</c:v>
                </c:pt>
                <c:pt idx="14">
                  <c:v>Promilo106_my_interests_screen</c:v>
                </c:pt>
                <c:pt idx="15">
                  <c:v>Promilo106_dashboard</c:v>
                </c:pt>
                <c:pt idx="16">
                  <c:v>Promilo106_my_profile_learners</c:v>
                </c:pt>
                <c:pt idx="17">
                  <c:v>Promilo106_campaign_interest</c:v>
                </c:pt>
              </c:strCache>
            </c:strRef>
          </c:cat>
          <c:val>
            <c:numRef>
              <c:f>Sheet1!$C$2:$C$19</c:f>
              <c:numCache>
                <c:formatCode>General</c:formatCode>
                <c:ptCount val="18"/>
                <c:pt idx="0">
                  <c:v>1311</c:v>
                </c:pt>
                <c:pt idx="1">
                  <c:v>21674</c:v>
                </c:pt>
                <c:pt idx="2">
                  <c:v>23059</c:v>
                </c:pt>
                <c:pt idx="3">
                  <c:v>12538</c:v>
                </c:pt>
                <c:pt idx="4">
                  <c:v>855</c:v>
                </c:pt>
                <c:pt idx="5">
                  <c:v>969</c:v>
                </c:pt>
                <c:pt idx="6">
                  <c:v>603</c:v>
                </c:pt>
                <c:pt idx="7">
                  <c:v>185</c:v>
                </c:pt>
                <c:pt idx="8">
                  <c:v>634</c:v>
                </c:pt>
                <c:pt idx="9">
                  <c:v>308</c:v>
                </c:pt>
                <c:pt idx="10">
                  <c:v>67</c:v>
                </c:pt>
                <c:pt idx="11">
                  <c:v>20</c:v>
                </c:pt>
                <c:pt idx="12">
                  <c:v>90</c:v>
                </c:pt>
                <c:pt idx="13">
                  <c:v>66</c:v>
                </c:pt>
                <c:pt idx="14">
                  <c:v>23</c:v>
                </c:pt>
                <c:pt idx="15">
                  <c:v>16</c:v>
                </c:pt>
                <c:pt idx="16">
                  <c:v>10</c:v>
                </c:pt>
                <c:pt idx="17">
                  <c:v>10</c:v>
                </c:pt>
              </c:numCache>
            </c:numRef>
          </c:val>
          <c:extLst>
            <c:ext xmlns:c16="http://schemas.microsoft.com/office/drawing/2014/chart" uri="{C3380CC4-5D6E-409C-BE32-E72D297353CC}">
              <c16:uniqueId val="{00000001-E29A-4474-8769-EC9E9B3748A6}"/>
            </c:ext>
          </c:extLst>
        </c:ser>
        <c:dLbls>
          <c:showLegendKey val="0"/>
          <c:showVal val="0"/>
          <c:showCatName val="0"/>
          <c:showSerName val="0"/>
          <c:showPercent val="0"/>
          <c:showBubbleSize val="0"/>
        </c:dLbls>
        <c:gapWidth val="100"/>
        <c:axId val="343645215"/>
        <c:axId val="627917375"/>
      </c:barChart>
      <c:catAx>
        <c:axId val="343645215"/>
        <c:scaling>
          <c:orientation val="minMax"/>
        </c:scaling>
        <c:delete val="0"/>
        <c:axPos val="l"/>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627917375"/>
        <c:crosses val="autoZero"/>
        <c:auto val="1"/>
        <c:lblAlgn val="ctr"/>
        <c:lblOffset val="100"/>
        <c:noMultiLvlLbl val="0"/>
      </c:catAx>
      <c:valAx>
        <c:axId val="627917375"/>
        <c:scaling>
          <c:orientation val="minMax"/>
        </c:scaling>
        <c:delete val="0"/>
        <c:axPos val="b"/>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343645215"/>
        <c:crosses val="autoZero"/>
        <c:crossBetween val="between"/>
      </c:valAx>
      <c:spPr>
        <a:solidFill>
          <a:schemeClr val="bg2">
            <a:lumMod val="75000"/>
          </a:schemeClr>
        </a:solid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lumMod val="50000"/>
      </a:schemeClr>
    </a:solid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IN" dirty="0"/>
              <a:t>Users vs Engaged sessions</a:t>
            </a:r>
          </a:p>
        </c:rich>
      </c:tx>
      <c:layout>
        <c:manualLayout>
          <c:xMode val="edge"/>
          <c:yMode val="edge"/>
          <c:x val="0.18559420615075367"/>
          <c:y val="2.0962985063047827E-2"/>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Sheet1!$B$1</c:f>
              <c:strCache>
                <c:ptCount val="1"/>
                <c:pt idx="0">
                  <c:v>Users</c:v>
                </c:pt>
              </c:strCache>
            </c:strRef>
          </c:tx>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38100" dist="25400" dir="5400000" rotWithShape="0">
                <a:srgbClr val="000000">
                  <a:alpha val="45000"/>
                </a:srgbClr>
              </a:outerShdw>
            </a:effectLst>
            <a:sp3d/>
          </c:spPr>
          <c:cat>
            <c:strRef>
              <c:f>Sheet1!$A$2:$A$48</c:f>
              <c:strCache>
                <c:ptCount val="47"/>
                <c:pt idx="0">
                  <c:v>India</c:v>
                </c:pt>
                <c:pt idx="1">
                  <c:v>United States</c:v>
                </c:pt>
                <c:pt idx="2">
                  <c:v>Canada</c:v>
                </c:pt>
                <c:pt idx="3">
                  <c:v>(not set)</c:v>
                </c:pt>
                <c:pt idx="4">
                  <c:v>United Kingdom</c:v>
                </c:pt>
                <c:pt idx="5">
                  <c:v>Singapore</c:v>
                </c:pt>
                <c:pt idx="6">
                  <c:v>Japan</c:v>
                </c:pt>
                <c:pt idx="7">
                  <c:v>Australia</c:v>
                </c:pt>
                <c:pt idx="8">
                  <c:v>Bangladesh</c:v>
                </c:pt>
                <c:pt idx="9">
                  <c:v>Germany</c:v>
                </c:pt>
                <c:pt idx="10">
                  <c:v>Malaysia</c:v>
                </c:pt>
                <c:pt idx="11">
                  <c:v>Nepal</c:v>
                </c:pt>
                <c:pt idx="12">
                  <c:v>Saudi Arabia</c:v>
                </c:pt>
                <c:pt idx="13">
                  <c:v>United Arab Emirates</c:v>
                </c:pt>
                <c:pt idx="14">
                  <c:v>Kuwait</c:v>
                </c:pt>
                <c:pt idx="15">
                  <c:v>Myanmar (Burma)</c:v>
                </c:pt>
                <c:pt idx="16">
                  <c:v>Qatar</c:v>
                </c:pt>
                <c:pt idx="17">
                  <c:v>China</c:v>
                </c:pt>
                <c:pt idx="18">
                  <c:v>Indonesia</c:v>
                </c:pt>
                <c:pt idx="19">
                  <c:v>Ireland</c:v>
                </c:pt>
                <c:pt idx="20">
                  <c:v>Italy</c:v>
                </c:pt>
                <c:pt idx="21">
                  <c:v>Netherlands</c:v>
                </c:pt>
                <c:pt idx="22">
                  <c:v>South Korea</c:v>
                </c:pt>
                <c:pt idx="23">
                  <c:v>Switzerland</c:v>
                </c:pt>
                <c:pt idx="24">
                  <c:v>Afghanistan</c:v>
                </c:pt>
                <c:pt idx="25">
                  <c:v>Argentina</c:v>
                </c:pt>
                <c:pt idx="26">
                  <c:v>Bahamas</c:v>
                </c:pt>
                <c:pt idx="27">
                  <c:v>Dominican Republic</c:v>
                </c:pt>
                <c:pt idx="28">
                  <c:v>France</c:v>
                </c:pt>
                <c:pt idx="29">
                  <c:v>Guernsey</c:v>
                </c:pt>
                <c:pt idx="30">
                  <c:v>Iran</c:v>
                </c:pt>
                <c:pt idx="31">
                  <c:v>Kyrgyzstan</c:v>
                </c:pt>
                <c:pt idx="32">
                  <c:v>Latvia</c:v>
                </c:pt>
                <c:pt idx="33">
                  <c:v>Norway</c:v>
                </c:pt>
                <c:pt idx="34">
                  <c:v>Oman</c:v>
                </c:pt>
                <c:pt idx="35">
                  <c:v>Panama</c:v>
                </c:pt>
                <c:pt idx="36">
                  <c:v>Romania</c:v>
                </c:pt>
                <c:pt idx="37">
                  <c:v>Russia</c:v>
                </c:pt>
                <c:pt idx="38">
                  <c:v>Serbia</c:v>
                </c:pt>
                <c:pt idx="39">
                  <c:v>Sweden</c:v>
                </c:pt>
                <c:pt idx="40">
                  <c:v>Czechia</c:v>
                </c:pt>
                <c:pt idx="41">
                  <c:v>Hungary</c:v>
                </c:pt>
                <c:pt idx="42">
                  <c:v>Kenya</c:v>
                </c:pt>
                <c:pt idx="43">
                  <c:v>Maldives</c:v>
                </c:pt>
                <c:pt idx="44">
                  <c:v>Pakistan</c:v>
                </c:pt>
                <c:pt idx="45">
                  <c:v>Sri Lanka</c:v>
                </c:pt>
                <c:pt idx="46">
                  <c:v>Ukraine</c:v>
                </c:pt>
              </c:strCache>
            </c:strRef>
          </c:cat>
          <c:val>
            <c:numRef>
              <c:f>Sheet1!$B$2:$B$48</c:f>
              <c:numCache>
                <c:formatCode>General</c:formatCode>
                <c:ptCount val="47"/>
                <c:pt idx="0">
                  <c:v>23024</c:v>
                </c:pt>
                <c:pt idx="1">
                  <c:v>272</c:v>
                </c:pt>
                <c:pt idx="2">
                  <c:v>37</c:v>
                </c:pt>
                <c:pt idx="3">
                  <c:v>36</c:v>
                </c:pt>
                <c:pt idx="4">
                  <c:v>20</c:v>
                </c:pt>
                <c:pt idx="5">
                  <c:v>17</c:v>
                </c:pt>
                <c:pt idx="6">
                  <c:v>11</c:v>
                </c:pt>
                <c:pt idx="7">
                  <c:v>10</c:v>
                </c:pt>
                <c:pt idx="8">
                  <c:v>7</c:v>
                </c:pt>
                <c:pt idx="9">
                  <c:v>7</c:v>
                </c:pt>
                <c:pt idx="10">
                  <c:v>7</c:v>
                </c:pt>
                <c:pt idx="11">
                  <c:v>7</c:v>
                </c:pt>
                <c:pt idx="12">
                  <c:v>7</c:v>
                </c:pt>
                <c:pt idx="13">
                  <c:v>5</c:v>
                </c:pt>
                <c:pt idx="14">
                  <c:v>4</c:v>
                </c:pt>
                <c:pt idx="15">
                  <c:v>3</c:v>
                </c:pt>
                <c:pt idx="16">
                  <c:v>3</c:v>
                </c:pt>
                <c:pt idx="17">
                  <c:v>2</c:v>
                </c:pt>
                <c:pt idx="18">
                  <c:v>2</c:v>
                </c:pt>
                <c:pt idx="19">
                  <c:v>2</c:v>
                </c:pt>
                <c:pt idx="20">
                  <c:v>2</c:v>
                </c:pt>
                <c:pt idx="21">
                  <c:v>2</c:v>
                </c:pt>
                <c:pt idx="22">
                  <c:v>2</c:v>
                </c:pt>
                <c:pt idx="23">
                  <c:v>2</c:v>
                </c:pt>
                <c:pt idx="24">
                  <c:v>1</c:v>
                </c:pt>
                <c:pt idx="25">
                  <c:v>1</c:v>
                </c:pt>
                <c:pt idx="26">
                  <c:v>1</c:v>
                </c:pt>
                <c:pt idx="27">
                  <c:v>1</c:v>
                </c:pt>
                <c:pt idx="28">
                  <c:v>1</c:v>
                </c:pt>
                <c:pt idx="29">
                  <c:v>1</c:v>
                </c:pt>
                <c:pt idx="30">
                  <c:v>1</c:v>
                </c:pt>
                <c:pt idx="31">
                  <c:v>1</c:v>
                </c:pt>
                <c:pt idx="32">
                  <c:v>1</c:v>
                </c:pt>
                <c:pt idx="33">
                  <c:v>1</c:v>
                </c:pt>
                <c:pt idx="34">
                  <c:v>1</c:v>
                </c:pt>
                <c:pt idx="35">
                  <c:v>1</c:v>
                </c:pt>
                <c:pt idx="36">
                  <c:v>1</c:v>
                </c:pt>
                <c:pt idx="37">
                  <c:v>1</c:v>
                </c:pt>
                <c:pt idx="38">
                  <c:v>1</c:v>
                </c:pt>
                <c:pt idx="39">
                  <c:v>1</c:v>
                </c:pt>
                <c:pt idx="40">
                  <c:v>0</c:v>
                </c:pt>
                <c:pt idx="41">
                  <c:v>0</c:v>
                </c:pt>
                <c:pt idx="42">
                  <c:v>0</c:v>
                </c:pt>
                <c:pt idx="43">
                  <c:v>0</c:v>
                </c:pt>
                <c:pt idx="44">
                  <c:v>0</c:v>
                </c:pt>
                <c:pt idx="45">
                  <c:v>0</c:v>
                </c:pt>
                <c:pt idx="46">
                  <c:v>0</c:v>
                </c:pt>
              </c:numCache>
            </c:numRef>
          </c:val>
          <c:smooth val="0"/>
          <c:extLst>
            <c:ext xmlns:c16="http://schemas.microsoft.com/office/drawing/2014/chart" uri="{C3380CC4-5D6E-409C-BE32-E72D297353CC}">
              <c16:uniqueId val="{00000000-27B5-4FB2-90A3-65063DF7811A}"/>
            </c:ext>
          </c:extLst>
        </c:ser>
        <c:ser>
          <c:idx val="1"/>
          <c:order val="1"/>
          <c:tx>
            <c:strRef>
              <c:f>Sheet1!$C$1</c:f>
              <c:strCache>
                <c:ptCount val="1"/>
                <c:pt idx="0">
                  <c:v>Engaged sessions</c:v>
                </c:pt>
              </c:strCache>
            </c:strRef>
          </c:tx>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38100" dist="25400" dir="5400000" rotWithShape="0">
                <a:srgbClr val="000000">
                  <a:alpha val="45000"/>
                </a:srgbClr>
              </a:outerShdw>
            </a:effectLst>
            <a:sp3d/>
          </c:spPr>
          <c:cat>
            <c:strRef>
              <c:f>Sheet1!$A$2:$A$48</c:f>
              <c:strCache>
                <c:ptCount val="47"/>
                <c:pt idx="0">
                  <c:v>India</c:v>
                </c:pt>
                <c:pt idx="1">
                  <c:v>United States</c:v>
                </c:pt>
                <c:pt idx="2">
                  <c:v>Canada</c:v>
                </c:pt>
                <c:pt idx="3">
                  <c:v>(not set)</c:v>
                </c:pt>
                <c:pt idx="4">
                  <c:v>United Kingdom</c:v>
                </c:pt>
                <c:pt idx="5">
                  <c:v>Singapore</c:v>
                </c:pt>
                <c:pt idx="6">
                  <c:v>Japan</c:v>
                </c:pt>
                <c:pt idx="7">
                  <c:v>Australia</c:v>
                </c:pt>
                <c:pt idx="8">
                  <c:v>Bangladesh</c:v>
                </c:pt>
                <c:pt idx="9">
                  <c:v>Germany</c:v>
                </c:pt>
                <c:pt idx="10">
                  <c:v>Malaysia</c:v>
                </c:pt>
                <c:pt idx="11">
                  <c:v>Nepal</c:v>
                </c:pt>
                <c:pt idx="12">
                  <c:v>Saudi Arabia</c:v>
                </c:pt>
                <c:pt idx="13">
                  <c:v>United Arab Emirates</c:v>
                </c:pt>
                <c:pt idx="14">
                  <c:v>Kuwait</c:v>
                </c:pt>
                <c:pt idx="15">
                  <c:v>Myanmar (Burma)</c:v>
                </c:pt>
                <c:pt idx="16">
                  <c:v>Qatar</c:v>
                </c:pt>
                <c:pt idx="17">
                  <c:v>China</c:v>
                </c:pt>
                <c:pt idx="18">
                  <c:v>Indonesia</c:v>
                </c:pt>
                <c:pt idx="19">
                  <c:v>Ireland</c:v>
                </c:pt>
                <c:pt idx="20">
                  <c:v>Italy</c:v>
                </c:pt>
                <c:pt idx="21">
                  <c:v>Netherlands</c:v>
                </c:pt>
                <c:pt idx="22">
                  <c:v>South Korea</c:v>
                </c:pt>
                <c:pt idx="23">
                  <c:v>Switzerland</c:v>
                </c:pt>
                <c:pt idx="24">
                  <c:v>Afghanistan</c:v>
                </c:pt>
                <c:pt idx="25">
                  <c:v>Argentina</c:v>
                </c:pt>
                <c:pt idx="26">
                  <c:v>Bahamas</c:v>
                </c:pt>
                <c:pt idx="27">
                  <c:v>Dominican Republic</c:v>
                </c:pt>
                <c:pt idx="28">
                  <c:v>France</c:v>
                </c:pt>
                <c:pt idx="29">
                  <c:v>Guernsey</c:v>
                </c:pt>
                <c:pt idx="30">
                  <c:v>Iran</c:v>
                </c:pt>
                <c:pt idx="31">
                  <c:v>Kyrgyzstan</c:v>
                </c:pt>
                <c:pt idx="32">
                  <c:v>Latvia</c:v>
                </c:pt>
                <c:pt idx="33">
                  <c:v>Norway</c:v>
                </c:pt>
                <c:pt idx="34">
                  <c:v>Oman</c:v>
                </c:pt>
                <c:pt idx="35">
                  <c:v>Panama</c:v>
                </c:pt>
                <c:pt idx="36">
                  <c:v>Romania</c:v>
                </c:pt>
                <c:pt idx="37">
                  <c:v>Russia</c:v>
                </c:pt>
                <c:pt idx="38">
                  <c:v>Serbia</c:v>
                </c:pt>
                <c:pt idx="39">
                  <c:v>Sweden</c:v>
                </c:pt>
                <c:pt idx="40">
                  <c:v>Czechia</c:v>
                </c:pt>
                <c:pt idx="41">
                  <c:v>Hungary</c:v>
                </c:pt>
                <c:pt idx="42">
                  <c:v>Kenya</c:v>
                </c:pt>
                <c:pt idx="43">
                  <c:v>Maldives</c:v>
                </c:pt>
                <c:pt idx="44">
                  <c:v>Pakistan</c:v>
                </c:pt>
                <c:pt idx="45">
                  <c:v>Sri Lanka</c:v>
                </c:pt>
                <c:pt idx="46">
                  <c:v>Ukraine</c:v>
                </c:pt>
              </c:strCache>
            </c:strRef>
          </c:cat>
          <c:val>
            <c:numRef>
              <c:f>Sheet1!$C$2:$C$48</c:f>
              <c:numCache>
                <c:formatCode>General</c:formatCode>
                <c:ptCount val="47"/>
                <c:pt idx="0">
                  <c:v>41479</c:v>
                </c:pt>
                <c:pt idx="1">
                  <c:v>197</c:v>
                </c:pt>
                <c:pt idx="2">
                  <c:v>25</c:v>
                </c:pt>
                <c:pt idx="3">
                  <c:v>17</c:v>
                </c:pt>
                <c:pt idx="4">
                  <c:v>13</c:v>
                </c:pt>
                <c:pt idx="5">
                  <c:v>13</c:v>
                </c:pt>
                <c:pt idx="6">
                  <c:v>11</c:v>
                </c:pt>
                <c:pt idx="7">
                  <c:v>8</c:v>
                </c:pt>
                <c:pt idx="8">
                  <c:v>10</c:v>
                </c:pt>
                <c:pt idx="9">
                  <c:v>6</c:v>
                </c:pt>
                <c:pt idx="10">
                  <c:v>7</c:v>
                </c:pt>
                <c:pt idx="11">
                  <c:v>5</c:v>
                </c:pt>
                <c:pt idx="12">
                  <c:v>6</c:v>
                </c:pt>
                <c:pt idx="13">
                  <c:v>3</c:v>
                </c:pt>
                <c:pt idx="14">
                  <c:v>5</c:v>
                </c:pt>
                <c:pt idx="15">
                  <c:v>8</c:v>
                </c:pt>
                <c:pt idx="16">
                  <c:v>3</c:v>
                </c:pt>
                <c:pt idx="17">
                  <c:v>4</c:v>
                </c:pt>
                <c:pt idx="18">
                  <c:v>2</c:v>
                </c:pt>
                <c:pt idx="19">
                  <c:v>1</c:v>
                </c:pt>
                <c:pt idx="20">
                  <c:v>2</c:v>
                </c:pt>
                <c:pt idx="21">
                  <c:v>2</c:v>
                </c:pt>
                <c:pt idx="22">
                  <c:v>4</c:v>
                </c:pt>
                <c:pt idx="23">
                  <c:v>1</c:v>
                </c:pt>
                <c:pt idx="24">
                  <c:v>1</c:v>
                </c:pt>
                <c:pt idx="25">
                  <c:v>1</c:v>
                </c:pt>
                <c:pt idx="26">
                  <c:v>1</c:v>
                </c:pt>
                <c:pt idx="27">
                  <c:v>1</c:v>
                </c:pt>
                <c:pt idx="28">
                  <c:v>1</c:v>
                </c:pt>
                <c:pt idx="29">
                  <c:v>1</c:v>
                </c:pt>
                <c:pt idx="30">
                  <c:v>0</c:v>
                </c:pt>
                <c:pt idx="31">
                  <c:v>1</c:v>
                </c:pt>
                <c:pt idx="32">
                  <c:v>1</c:v>
                </c:pt>
                <c:pt idx="33">
                  <c:v>0</c:v>
                </c:pt>
                <c:pt idx="34">
                  <c:v>1</c:v>
                </c:pt>
                <c:pt idx="35">
                  <c:v>1</c:v>
                </c:pt>
                <c:pt idx="36">
                  <c:v>1</c:v>
                </c:pt>
                <c:pt idx="37">
                  <c:v>1</c:v>
                </c:pt>
                <c:pt idx="38">
                  <c:v>1</c:v>
                </c:pt>
                <c:pt idx="39">
                  <c:v>1</c:v>
                </c:pt>
                <c:pt idx="40">
                  <c:v>0</c:v>
                </c:pt>
                <c:pt idx="41">
                  <c:v>0</c:v>
                </c:pt>
                <c:pt idx="42">
                  <c:v>0</c:v>
                </c:pt>
                <c:pt idx="43">
                  <c:v>0</c:v>
                </c:pt>
                <c:pt idx="44">
                  <c:v>0</c:v>
                </c:pt>
                <c:pt idx="45">
                  <c:v>0</c:v>
                </c:pt>
                <c:pt idx="46">
                  <c:v>0</c:v>
                </c:pt>
              </c:numCache>
            </c:numRef>
          </c:val>
          <c:smooth val="0"/>
          <c:extLst>
            <c:ext xmlns:c16="http://schemas.microsoft.com/office/drawing/2014/chart" uri="{C3380CC4-5D6E-409C-BE32-E72D297353CC}">
              <c16:uniqueId val="{00000001-27B5-4FB2-90A3-65063DF7811A}"/>
            </c:ext>
          </c:extLst>
        </c:ser>
        <c:dLbls>
          <c:showLegendKey val="0"/>
          <c:showVal val="0"/>
          <c:showCatName val="0"/>
          <c:showSerName val="0"/>
          <c:showPercent val="0"/>
          <c:showBubbleSize val="0"/>
        </c:dLbls>
        <c:axId val="202250735"/>
        <c:axId val="1257579695"/>
        <c:axId val="189834415"/>
      </c:line3DChart>
      <c:catAx>
        <c:axId val="202250735"/>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257579695"/>
        <c:crosses val="autoZero"/>
        <c:auto val="1"/>
        <c:lblAlgn val="ctr"/>
        <c:lblOffset val="100"/>
        <c:noMultiLvlLbl val="0"/>
      </c:catAx>
      <c:valAx>
        <c:axId val="1257579695"/>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202250735"/>
        <c:crosses val="autoZero"/>
        <c:crossBetween val="between"/>
      </c:valAx>
      <c:serAx>
        <c:axId val="189834415"/>
        <c:scaling>
          <c:orientation val="minMax"/>
        </c:scaling>
        <c:delete val="0"/>
        <c:axPos val="b"/>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257579695"/>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Sheet1!$B$1</c:f>
              <c:strCache>
                <c:ptCount val="1"/>
                <c:pt idx="0">
                  <c:v>Event count</c:v>
                </c:pt>
              </c:strCache>
            </c:strRef>
          </c:tx>
          <c:spPr>
            <a:solidFill>
              <a:schemeClr val="accent1"/>
            </a:solidFill>
            <a:ln>
              <a:noFill/>
            </a:ln>
            <a:effectLst/>
            <a:sp3d/>
          </c:spPr>
          <c:cat>
            <c:strRef>
              <c:f>Sheet1!$A$2:$A$47</c:f>
              <c:strCache>
                <c:ptCount val="46"/>
                <c:pt idx="0">
                  <c:v>United States</c:v>
                </c:pt>
                <c:pt idx="1">
                  <c:v>Canada</c:v>
                </c:pt>
                <c:pt idx="2">
                  <c:v>(not set)</c:v>
                </c:pt>
                <c:pt idx="3">
                  <c:v>United Kingdom</c:v>
                </c:pt>
                <c:pt idx="4">
                  <c:v>Singapore</c:v>
                </c:pt>
                <c:pt idx="5">
                  <c:v>Japan</c:v>
                </c:pt>
                <c:pt idx="6">
                  <c:v>Australia</c:v>
                </c:pt>
                <c:pt idx="7">
                  <c:v>Bangladesh</c:v>
                </c:pt>
                <c:pt idx="8">
                  <c:v>Germany</c:v>
                </c:pt>
                <c:pt idx="9">
                  <c:v>Malaysia</c:v>
                </c:pt>
                <c:pt idx="10">
                  <c:v>Nepal</c:v>
                </c:pt>
                <c:pt idx="11">
                  <c:v>Saudi Arabia</c:v>
                </c:pt>
                <c:pt idx="12">
                  <c:v>United Arab Emirates</c:v>
                </c:pt>
                <c:pt idx="13">
                  <c:v>Kuwait</c:v>
                </c:pt>
                <c:pt idx="14">
                  <c:v>Myanmar (Burma)</c:v>
                </c:pt>
                <c:pt idx="15">
                  <c:v>Qatar</c:v>
                </c:pt>
                <c:pt idx="16">
                  <c:v>China</c:v>
                </c:pt>
                <c:pt idx="17">
                  <c:v>Indonesia</c:v>
                </c:pt>
                <c:pt idx="18">
                  <c:v>Ireland</c:v>
                </c:pt>
                <c:pt idx="19">
                  <c:v>Italy</c:v>
                </c:pt>
                <c:pt idx="20">
                  <c:v>Netherlands</c:v>
                </c:pt>
                <c:pt idx="21">
                  <c:v>South Korea</c:v>
                </c:pt>
                <c:pt idx="22">
                  <c:v>Switzerland</c:v>
                </c:pt>
                <c:pt idx="23">
                  <c:v>Afghanistan</c:v>
                </c:pt>
                <c:pt idx="24">
                  <c:v>Argentina</c:v>
                </c:pt>
                <c:pt idx="25">
                  <c:v>Bahamas</c:v>
                </c:pt>
                <c:pt idx="26">
                  <c:v>Dominican Republic</c:v>
                </c:pt>
                <c:pt idx="27">
                  <c:v>France</c:v>
                </c:pt>
                <c:pt idx="28">
                  <c:v>Guernsey</c:v>
                </c:pt>
                <c:pt idx="29">
                  <c:v>Iran</c:v>
                </c:pt>
                <c:pt idx="30">
                  <c:v>Kyrgyzstan</c:v>
                </c:pt>
                <c:pt idx="31">
                  <c:v>Latvia</c:v>
                </c:pt>
                <c:pt idx="32">
                  <c:v>Norway</c:v>
                </c:pt>
                <c:pt idx="33">
                  <c:v>Oman</c:v>
                </c:pt>
                <c:pt idx="34">
                  <c:v>Panama</c:v>
                </c:pt>
                <c:pt idx="35">
                  <c:v>Romania</c:v>
                </c:pt>
                <c:pt idx="36">
                  <c:v>Russia</c:v>
                </c:pt>
                <c:pt idx="37">
                  <c:v>Serbia</c:v>
                </c:pt>
                <c:pt idx="38">
                  <c:v>Sweden</c:v>
                </c:pt>
                <c:pt idx="39">
                  <c:v>Czechia</c:v>
                </c:pt>
                <c:pt idx="40">
                  <c:v>Hungary</c:v>
                </c:pt>
                <c:pt idx="41">
                  <c:v>Kenya</c:v>
                </c:pt>
                <c:pt idx="42">
                  <c:v>Maldives</c:v>
                </c:pt>
                <c:pt idx="43">
                  <c:v>Pakistan</c:v>
                </c:pt>
                <c:pt idx="44">
                  <c:v>Sri Lanka</c:v>
                </c:pt>
                <c:pt idx="45">
                  <c:v>Ukraine</c:v>
                </c:pt>
              </c:strCache>
            </c:strRef>
          </c:cat>
          <c:val>
            <c:numRef>
              <c:f>Sheet1!$B$2:$B$47</c:f>
              <c:numCache>
                <c:formatCode>General</c:formatCode>
                <c:ptCount val="46"/>
                <c:pt idx="0">
                  <c:v>3157</c:v>
                </c:pt>
                <c:pt idx="1">
                  <c:v>410</c:v>
                </c:pt>
                <c:pt idx="2">
                  <c:v>241</c:v>
                </c:pt>
                <c:pt idx="3">
                  <c:v>289</c:v>
                </c:pt>
                <c:pt idx="4">
                  <c:v>299</c:v>
                </c:pt>
                <c:pt idx="5">
                  <c:v>283</c:v>
                </c:pt>
                <c:pt idx="6">
                  <c:v>132</c:v>
                </c:pt>
                <c:pt idx="7">
                  <c:v>121</c:v>
                </c:pt>
                <c:pt idx="8">
                  <c:v>82</c:v>
                </c:pt>
                <c:pt idx="9">
                  <c:v>507</c:v>
                </c:pt>
                <c:pt idx="10">
                  <c:v>74</c:v>
                </c:pt>
                <c:pt idx="11">
                  <c:v>74</c:v>
                </c:pt>
                <c:pt idx="12">
                  <c:v>64</c:v>
                </c:pt>
                <c:pt idx="13">
                  <c:v>91</c:v>
                </c:pt>
                <c:pt idx="14">
                  <c:v>142</c:v>
                </c:pt>
                <c:pt idx="15">
                  <c:v>27</c:v>
                </c:pt>
                <c:pt idx="16">
                  <c:v>42</c:v>
                </c:pt>
                <c:pt idx="17">
                  <c:v>21</c:v>
                </c:pt>
                <c:pt idx="18">
                  <c:v>61</c:v>
                </c:pt>
                <c:pt idx="19">
                  <c:v>23</c:v>
                </c:pt>
                <c:pt idx="20">
                  <c:v>58</c:v>
                </c:pt>
                <c:pt idx="21">
                  <c:v>49</c:v>
                </c:pt>
                <c:pt idx="22">
                  <c:v>9</c:v>
                </c:pt>
                <c:pt idx="23">
                  <c:v>6</c:v>
                </c:pt>
                <c:pt idx="24">
                  <c:v>6</c:v>
                </c:pt>
                <c:pt idx="25">
                  <c:v>6</c:v>
                </c:pt>
                <c:pt idx="26">
                  <c:v>25</c:v>
                </c:pt>
                <c:pt idx="27">
                  <c:v>18</c:v>
                </c:pt>
                <c:pt idx="28">
                  <c:v>8</c:v>
                </c:pt>
                <c:pt idx="29">
                  <c:v>3</c:v>
                </c:pt>
                <c:pt idx="30">
                  <c:v>11</c:v>
                </c:pt>
                <c:pt idx="31">
                  <c:v>7</c:v>
                </c:pt>
                <c:pt idx="32">
                  <c:v>7</c:v>
                </c:pt>
                <c:pt idx="33">
                  <c:v>9</c:v>
                </c:pt>
                <c:pt idx="34">
                  <c:v>9</c:v>
                </c:pt>
                <c:pt idx="35">
                  <c:v>6</c:v>
                </c:pt>
                <c:pt idx="36">
                  <c:v>23</c:v>
                </c:pt>
                <c:pt idx="37">
                  <c:v>8</c:v>
                </c:pt>
                <c:pt idx="38">
                  <c:v>8</c:v>
                </c:pt>
                <c:pt idx="39">
                  <c:v>2</c:v>
                </c:pt>
                <c:pt idx="40">
                  <c:v>1</c:v>
                </c:pt>
                <c:pt idx="41">
                  <c:v>1</c:v>
                </c:pt>
                <c:pt idx="42">
                  <c:v>1</c:v>
                </c:pt>
                <c:pt idx="43">
                  <c:v>3</c:v>
                </c:pt>
                <c:pt idx="44">
                  <c:v>1</c:v>
                </c:pt>
                <c:pt idx="45">
                  <c:v>7</c:v>
                </c:pt>
              </c:numCache>
            </c:numRef>
          </c:val>
          <c:smooth val="0"/>
          <c:extLst>
            <c:ext xmlns:c16="http://schemas.microsoft.com/office/drawing/2014/chart" uri="{C3380CC4-5D6E-409C-BE32-E72D297353CC}">
              <c16:uniqueId val="{00000000-3976-48C4-8466-131DC38CD039}"/>
            </c:ext>
          </c:extLst>
        </c:ser>
        <c:ser>
          <c:idx val="1"/>
          <c:order val="1"/>
          <c:tx>
            <c:strRef>
              <c:f>Sheet1!$C$1</c:f>
              <c:strCache>
                <c:ptCount val="1"/>
                <c:pt idx="0">
                  <c:v>Conversions</c:v>
                </c:pt>
              </c:strCache>
            </c:strRef>
          </c:tx>
          <c:spPr>
            <a:solidFill>
              <a:schemeClr val="accent2"/>
            </a:solidFill>
            <a:ln>
              <a:noFill/>
            </a:ln>
            <a:effectLst/>
            <a:sp3d/>
          </c:spPr>
          <c:cat>
            <c:strRef>
              <c:f>Sheet1!$A$2:$A$47</c:f>
              <c:strCache>
                <c:ptCount val="46"/>
                <c:pt idx="0">
                  <c:v>United States</c:v>
                </c:pt>
                <c:pt idx="1">
                  <c:v>Canada</c:v>
                </c:pt>
                <c:pt idx="2">
                  <c:v>(not set)</c:v>
                </c:pt>
                <c:pt idx="3">
                  <c:v>United Kingdom</c:v>
                </c:pt>
                <c:pt idx="4">
                  <c:v>Singapore</c:v>
                </c:pt>
                <c:pt idx="5">
                  <c:v>Japan</c:v>
                </c:pt>
                <c:pt idx="6">
                  <c:v>Australia</c:v>
                </c:pt>
                <c:pt idx="7">
                  <c:v>Bangladesh</c:v>
                </c:pt>
                <c:pt idx="8">
                  <c:v>Germany</c:v>
                </c:pt>
                <c:pt idx="9">
                  <c:v>Malaysia</c:v>
                </c:pt>
                <c:pt idx="10">
                  <c:v>Nepal</c:v>
                </c:pt>
                <c:pt idx="11">
                  <c:v>Saudi Arabia</c:v>
                </c:pt>
                <c:pt idx="12">
                  <c:v>United Arab Emirates</c:v>
                </c:pt>
                <c:pt idx="13">
                  <c:v>Kuwait</c:v>
                </c:pt>
                <c:pt idx="14">
                  <c:v>Myanmar (Burma)</c:v>
                </c:pt>
                <c:pt idx="15">
                  <c:v>Qatar</c:v>
                </c:pt>
                <c:pt idx="16">
                  <c:v>China</c:v>
                </c:pt>
                <c:pt idx="17">
                  <c:v>Indonesia</c:v>
                </c:pt>
                <c:pt idx="18">
                  <c:v>Ireland</c:v>
                </c:pt>
                <c:pt idx="19">
                  <c:v>Italy</c:v>
                </c:pt>
                <c:pt idx="20">
                  <c:v>Netherlands</c:v>
                </c:pt>
                <c:pt idx="21">
                  <c:v>South Korea</c:v>
                </c:pt>
                <c:pt idx="22">
                  <c:v>Switzerland</c:v>
                </c:pt>
                <c:pt idx="23">
                  <c:v>Afghanistan</c:v>
                </c:pt>
                <c:pt idx="24">
                  <c:v>Argentina</c:v>
                </c:pt>
                <c:pt idx="25">
                  <c:v>Bahamas</c:v>
                </c:pt>
                <c:pt idx="26">
                  <c:v>Dominican Republic</c:v>
                </c:pt>
                <c:pt idx="27">
                  <c:v>France</c:v>
                </c:pt>
                <c:pt idx="28">
                  <c:v>Guernsey</c:v>
                </c:pt>
                <c:pt idx="29">
                  <c:v>Iran</c:v>
                </c:pt>
                <c:pt idx="30">
                  <c:v>Kyrgyzstan</c:v>
                </c:pt>
                <c:pt idx="31">
                  <c:v>Latvia</c:v>
                </c:pt>
                <c:pt idx="32">
                  <c:v>Norway</c:v>
                </c:pt>
                <c:pt idx="33">
                  <c:v>Oman</c:v>
                </c:pt>
                <c:pt idx="34">
                  <c:v>Panama</c:v>
                </c:pt>
                <c:pt idx="35">
                  <c:v>Romania</c:v>
                </c:pt>
                <c:pt idx="36">
                  <c:v>Russia</c:v>
                </c:pt>
                <c:pt idx="37">
                  <c:v>Serbia</c:v>
                </c:pt>
                <c:pt idx="38">
                  <c:v>Sweden</c:v>
                </c:pt>
                <c:pt idx="39">
                  <c:v>Czechia</c:v>
                </c:pt>
                <c:pt idx="40">
                  <c:v>Hungary</c:v>
                </c:pt>
                <c:pt idx="41">
                  <c:v>Kenya</c:v>
                </c:pt>
                <c:pt idx="42">
                  <c:v>Maldives</c:v>
                </c:pt>
                <c:pt idx="43">
                  <c:v>Pakistan</c:v>
                </c:pt>
                <c:pt idx="44">
                  <c:v>Sri Lanka</c:v>
                </c:pt>
                <c:pt idx="45">
                  <c:v>Ukraine</c:v>
                </c:pt>
              </c:strCache>
            </c:strRef>
          </c:cat>
          <c:val>
            <c:numRef>
              <c:f>Sheet1!$C$2:$C$47</c:f>
              <c:numCache>
                <c:formatCode>General</c:formatCode>
                <c:ptCount val="46"/>
                <c:pt idx="0">
                  <c:v>643</c:v>
                </c:pt>
                <c:pt idx="1">
                  <c:v>121</c:v>
                </c:pt>
                <c:pt idx="2">
                  <c:v>54</c:v>
                </c:pt>
                <c:pt idx="3">
                  <c:v>43</c:v>
                </c:pt>
                <c:pt idx="4">
                  <c:v>29</c:v>
                </c:pt>
                <c:pt idx="5">
                  <c:v>24</c:v>
                </c:pt>
                <c:pt idx="6">
                  <c:v>22</c:v>
                </c:pt>
                <c:pt idx="7">
                  <c:v>20</c:v>
                </c:pt>
                <c:pt idx="8">
                  <c:v>9</c:v>
                </c:pt>
                <c:pt idx="9">
                  <c:v>19</c:v>
                </c:pt>
                <c:pt idx="10">
                  <c:v>18</c:v>
                </c:pt>
                <c:pt idx="11">
                  <c:v>13</c:v>
                </c:pt>
                <c:pt idx="12">
                  <c:v>15</c:v>
                </c:pt>
                <c:pt idx="13">
                  <c:v>11</c:v>
                </c:pt>
                <c:pt idx="14">
                  <c:v>16</c:v>
                </c:pt>
                <c:pt idx="15">
                  <c:v>4</c:v>
                </c:pt>
                <c:pt idx="16">
                  <c:v>5</c:v>
                </c:pt>
                <c:pt idx="17">
                  <c:v>3</c:v>
                </c:pt>
                <c:pt idx="18">
                  <c:v>4</c:v>
                </c:pt>
                <c:pt idx="19">
                  <c:v>4</c:v>
                </c:pt>
                <c:pt idx="20">
                  <c:v>10</c:v>
                </c:pt>
                <c:pt idx="21">
                  <c:v>11</c:v>
                </c:pt>
                <c:pt idx="22">
                  <c:v>2</c:v>
                </c:pt>
                <c:pt idx="23">
                  <c:v>2</c:v>
                </c:pt>
                <c:pt idx="24">
                  <c:v>2</c:v>
                </c:pt>
                <c:pt idx="25">
                  <c:v>2</c:v>
                </c:pt>
                <c:pt idx="26">
                  <c:v>2</c:v>
                </c:pt>
                <c:pt idx="27">
                  <c:v>7</c:v>
                </c:pt>
                <c:pt idx="28">
                  <c:v>2</c:v>
                </c:pt>
                <c:pt idx="29">
                  <c:v>1</c:v>
                </c:pt>
                <c:pt idx="30">
                  <c:v>2</c:v>
                </c:pt>
                <c:pt idx="31">
                  <c:v>1</c:v>
                </c:pt>
                <c:pt idx="32">
                  <c:v>1</c:v>
                </c:pt>
                <c:pt idx="33">
                  <c:v>2</c:v>
                </c:pt>
                <c:pt idx="34">
                  <c:v>1</c:v>
                </c:pt>
                <c:pt idx="35">
                  <c:v>1</c:v>
                </c:pt>
                <c:pt idx="36">
                  <c:v>4</c:v>
                </c:pt>
                <c:pt idx="37">
                  <c:v>2</c:v>
                </c:pt>
                <c:pt idx="38">
                  <c:v>2</c:v>
                </c:pt>
                <c:pt idx="39">
                  <c:v>2</c:v>
                </c:pt>
                <c:pt idx="40">
                  <c:v>1</c:v>
                </c:pt>
                <c:pt idx="41">
                  <c:v>0</c:v>
                </c:pt>
                <c:pt idx="42">
                  <c:v>1</c:v>
                </c:pt>
                <c:pt idx="43">
                  <c:v>2</c:v>
                </c:pt>
                <c:pt idx="44">
                  <c:v>1</c:v>
                </c:pt>
                <c:pt idx="45">
                  <c:v>7</c:v>
                </c:pt>
              </c:numCache>
            </c:numRef>
          </c:val>
          <c:smooth val="0"/>
          <c:extLst>
            <c:ext xmlns:c16="http://schemas.microsoft.com/office/drawing/2014/chart" uri="{C3380CC4-5D6E-409C-BE32-E72D297353CC}">
              <c16:uniqueId val="{00000001-3976-48C4-8466-131DC38CD039}"/>
            </c:ext>
          </c:extLst>
        </c:ser>
        <c:dLbls>
          <c:showLegendKey val="0"/>
          <c:showVal val="0"/>
          <c:showCatName val="0"/>
          <c:showSerName val="0"/>
          <c:showPercent val="0"/>
          <c:showBubbleSize val="0"/>
        </c:dLbls>
        <c:axId val="67345919"/>
        <c:axId val="167411471"/>
        <c:axId val="346811983"/>
      </c:line3DChart>
      <c:catAx>
        <c:axId val="673459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7411471"/>
        <c:crosses val="autoZero"/>
        <c:auto val="1"/>
        <c:lblAlgn val="ctr"/>
        <c:lblOffset val="100"/>
        <c:noMultiLvlLbl val="0"/>
      </c:catAx>
      <c:valAx>
        <c:axId val="16741147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345919"/>
        <c:crosses val="autoZero"/>
        <c:crossBetween val="between"/>
      </c:valAx>
      <c:serAx>
        <c:axId val="346811983"/>
        <c:scaling>
          <c:orientation val="minMax"/>
        </c:scaling>
        <c:delete val="0"/>
        <c:axPos val="b"/>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7411471"/>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IN"/>
              <a:t>Engaged Session vs Conversion</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Engaged sessions per user</c:v>
                </c:pt>
              </c:strCache>
            </c:strRef>
          </c:tx>
          <c:spPr>
            <a:ln w="34925" cap="rnd">
              <a:solidFill>
                <a:schemeClr val="accent1"/>
              </a:solidFill>
              <a:round/>
            </a:ln>
            <a:effectLst>
              <a:outerShdw blurRad="63500" dist="38100" dir="5400000" rotWithShape="0">
                <a:srgbClr val="000000">
                  <a:alpha val="60000"/>
                </a:srgbClr>
              </a:outerShdw>
            </a:effectLst>
          </c:spPr>
          <c:marker>
            <c:symbol val="none"/>
          </c:marker>
          <c:cat>
            <c:strRef>
              <c:f>Sheet1!$A$2:$A$48</c:f>
              <c:strCache>
                <c:ptCount val="47"/>
                <c:pt idx="0">
                  <c:v>India</c:v>
                </c:pt>
                <c:pt idx="1">
                  <c:v>United States</c:v>
                </c:pt>
                <c:pt idx="2">
                  <c:v>Canada</c:v>
                </c:pt>
                <c:pt idx="3">
                  <c:v>(not set)</c:v>
                </c:pt>
                <c:pt idx="4">
                  <c:v>United Kingdom</c:v>
                </c:pt>
                <c:pt idx="5">
                  <c:v>Singapore</c:v>
                </c:pt>
                <c:pt idx="6">
                  <c:v>Japan</c:v>
                </c:pt>
                <c:pt idx="7">
                  <c:v>Australia</c:v>
                </c:pt>
                <c:pt idx="8">
                  <c:v>Bangladesh</c:v>
                </c:pt>
                <c:pt idx="9">
                  <c:v>Germany</c:v>
                </c:pt>
                <c:pt idx="10">
                  <c:v>Malaysia</c:v>
                </c:pt>
                <c:pt idx="11">
                  <c:v>Nepal</c:v>
                </c:pt>
                <c:pt idx="12">
                  <c:v>Saudi Arabia</c:v>
                </c:pt>
                <c:pt idx="13">
                  <c:v>United Arab Emirates</c:v>
                </c:pt>
                <c:pt idx="14">
                  <c:v>Kuwait</c:v>
                </c:pt>
                <c:pt idx="15">
                  <c:v>Myanmar (Burma)</c:v>
                </c:pt>
                <c:pt idx="16">
                  <c:v>Qatar</c:v>
                </c:pt>
                <c:pt idx="17">
                  <c:v>China</c:v>
                </c:pt>
                <c:pt idx="18">
                  <c:v>Indonesia</c:v>
                </c:pt>
                <c:pt idx="19">
                  <c:v>Ireland</c:v>
                </c:pt>
                <c:pt idx="20">
                  <c:v>Italy</c:v>
                </c:pt>
                <c:pt idx="21">
                  <c:v>Netherlands</c:v>
                </c:pt>
                <c:pt idx="22">
                  <c:v>South Korea</c:v>
                </c:pt>
                <c:pt idx="23">
                  <c:v>Switzerland</c:v>
                </c:pt>
                <c:pt idx="24">
                  <c:v>Afghanistan</c:v>
                </c:pt>
                <c:pt idx="25">
                  <c:v>Argentina</c:v>
                </c:pt>
                <c:pt idx="26">
                  <c:v>Bahamas</c:v>
                </c:pt>
                <c:pt idx="27">
                  <c:v>Dominican Republic</c:v>
                </c:pt>
                <c:pt idx="28">
                  <c:v>France</c:v>
                </c:pt>
                <c:pt idx="29">
                  <c:v>Guernsey</c:v>
                </c:pt>
                <c:pt idx="30">
                  <c:v>Iran</c:v>
                </c:pt>
                <c:pt idx="31">
                  <c:v>Kyrgyzstan</c:v>
                </c:pt>
                <c:pt idx="32">
                  <c:v>Latvia</c:v>
                </c:pt>
                <c:pt idx="33">
                  <c:v>Norway</c:v>
                </c:pt>
                <c:pt idx="34">
                  <c:v>Oman</c:v>
                </c:pt>
                <c:pt idx="35">
                  <c:v>Panama</c:v>
                </c:pt>
                <c:pt idx="36">
                  <c:v>Romania</c:v>
                </c:pt>
                <c:pt idx="37">
                  <c:v>Russia</c:v>
                </c:pt>
                <c:pt idx="38">
                  <c:v>Serbia</c:v>
                </c:pt>
                <c:pt idx="39">
                  <c:v>Sweden</c:v>
                </c:pt>
                <c:pt idx="40">
                  <c:v>Czechia</c:v>
                </c:pt>
                <c:pt idx="41">
                  <c:v>Hungary</c:v>
                </c:pt>
                <c:pt idx="42">
                  <c:v>Kenya</c:v>
                </c:pt>
                <c:pt idx="43">
                  <c:v>Maldives</c:v>
                </c:pt>
                <c:pt idx="44">
                  <c:v>Pakistan</c:v>
                </c:pt>
                <c:pt idx="45">
                  <c:v>Sri Lanka</c:v>
                </c:pt>
                <c:pt idx="46">
                  <c:v>Ukraine</c:v>
                </c:pt>
              </c:strCache>
            </c:strRef>
          </c:cat>
          <c:val>
            <c:numRef>
              <c:f>Sheet1!$B$2:$B$48</c:f>
              <c:numCache>
                <c:formatCode>General</c:formatCode>
                <c:ptCount val="47"/>
                <c:pt idx="0">
                  <c:v>1.801555</c:v>
                </c:pt>
                <c:pt idx="1">
                  <c:v>0.72426500000000005</c:v>
                </c:pt>
                <c:pt idx="2">
                  <c:v>0.67567600000000005</c:v>
                </c:pt>
                <c:pt idx="3">
                  <c:v>0.47222199999999998</c:v>
                </c:pt>
                <c:pt idx="4">
                  <c:v>0.65</c:v>
                </c:pt>
                <c:pt idx="5">
                  <c:v>0.764706</c:v>
                </c:pt>
                <c:pt idx="6">
                  <c:v>1</c:v>
                </c:pt>
                <c:pt idx="7">
                  <c:v>0.8</c:v>
                </c:pt>
                <c:pt idx="8">
                  <c:v>1.428571</c:v>
                </c:pt>
                <c:pt idx="9">
                  <c:v>0.85714299999999999</c:v>
                </c:pt>
                <c:pt idx="10">
                  <c:v>1</c:v>
                </c:pt>
                <c:pt idx="11">
                  <c:v>0.71428599999999998</c:v>
                </c:pt>
                <c:pt idx="12">
                  <c:v>0.85714299999999999</c:v>
                </c:pt>
                <c:pt idx="13">
                  <c:v>0.6</c:v>
                </c:pt>
                <c:pt idx="14">
                  <c:v>1.25</c:v>
                </c:pt>
                <c:pt idx="15">
                  <c:v>2.6666669999999999</c:v>
                </c:pt>
                <c:pt idx="16">
                  <c:v>1</c:v>
                </c:pt>
                <c:pt idx="17">
                  <c:v>2</c:v>
                </c:pt>
                <c:pt idx="18">
                  <c:v>1</c:v>
                </c:pt>
                <c:pt idx="19">
                  <c:v>0.5</c:v>
                </c:pt>
                <c:pt idx="20">
                  <c:v>1</c:v>
                </c:pt>
                <c:pt idx="21">
                  <c:v>1</c:v>
                </c:pt>
                <c:pt idx="22">
                  <c:v>2</c:v>
                </c:pt>
                <c:pt idx="23">
                  <c:v>0.5</c:v>
                </c:pt>
                <c:pt idx="24">
                  <c:v>1</c:v>
                </c:pt>
                <c:pt idx="25">
                  <c:v>1</c:v>
                </c:pt>
                <c:pt idx="26">
                  <c:v>1</c:v>
                </c:pt>
                <c:pt idx="27">
                  <c:v>1</c:v>
                </c:pt>
                <c:pt idx="28">
                  <c:v>1</c:v>
                </c:pt>
                <c:pt idx="29">
                  <c:v>1</c:v>
                </c:pt>
                <c:pt idx="30">
                  <c:v>0</c:v>
                </c:pt>
                <c:pt idx="31">
                  <c:v>1</c:v>
                </c:pt>
                <c:pt idx="32">
                  <c:v>1</c:v>
                </c:pt>
                <c:pt idx="33">
                  <c:v>0</c:v>
                </c:pt>
                <c:pt idx="34">
                  <c:v>1</c:v>
                </c:pt>
                <c:pt idx="35">
                  <c:v>1</c:v>
                </c:pt>
                <c:pt idx="36">
                  <c:v>1</c:v>
                </c:pt>
                <c:pt idx="37">
                  <c:v>1</c:v>
                </c:pt>
                <c:pt idx="38">
                  <c:v>1</c:v>
                </c:pt>
                <c:pt idx="39">
                  <c:v>1</c:v>
                </c:pt>
                <c:pt idx="40">
                  <c:v>0</c:v>
                </c:pt>
                <c:pt idx="41">
                  <c:v>0</c:v>
                </c:pt>
                <c:pt idx="42">
                  <c:v>0</c:v>
                </c:pt>
                <c:pt idx="43">
                  <c:v>0</c:v>
                </c:pt>
                <c:pt idx="44">
                  <c:v>0</c:v>
                </c:pt>
                <c:pt idx="45">
                  <c:v>0</c:v>
                </c:pt>
                <c:pt idx="46">
                  <c:v>0</c:v>
                </c:pt>
              </c:numCache>
            </c:numRef>
          </c:val>
          <c:smooth val="0"/>
          <c:extLst>
            <c:ext xmlns:c16="http://schemas.microsoft.com/office/drawing/2014/chart" uri="{C3380CC4-5D6E-409C-BE32-E72D297353CC}">
              <c16:uniqueId val="{00000000-1D7D-4B41-B8D8-FF42F8FDD45D}"/>
            </c:ext>
          </c:extLst>
        </c:ser>
        <c:ser>
          <c:idx val="1"/>
          <c:order val="1"/>
          <c:tx>
            <c:strRef>
              <c:f>Sheet1!$C$1</c:f>
              <c:strCache>
                <c:ptCount val="1"/>
                <c:pt idx="0">
                  <c:v>Conversions per user</c:v>
                </c:pt>
              </c:strCache>
            </c:strRef>
          </c:tx>
          <c:spPr>
            <a:ln w="34925" cap="rnd">
              <a:solidFill>
                <a:schemeClr val="accent2"/>
              </a:solidFill>
              <a:round/>
            </a:ln>
            <a:effectLst>
              <a:outerShdw blurRad="63500" dist="38100" dir="5400000" rotWithShape="0">
                <a:srgbClr val="000000">
                  <a:alpha val="60000"/>
                </a:srgbClr>
              </a:outerShdw>
            </a:effectLst>
          </c:spPr>
          <c:marker>
            <c:symbol val="none"/>
          </c:marker>
          <c:cat>
            <c:strRef>
              <c:f>Sheet1!$A$2:$A$48</c:f>
              <c:strCache>
                <c:ptCount val="47"/>
                <c:pt idx="0">
                  <c:v>India</c:v>
                </c:pt>
                <c:pt idx="1">
                  <c:v>United States</c:v>
                </c:pt>
                <c:pt idx="2">
                  <c:v>Canada</c:v>
                </c:pt>
                <c:pt idx="3">
                  <c:v>(not set)</c:v>
                </c:pt>
                <c:pt idx="4">
                  <c:v>United Kingdom</c:v>
                </c:pt>
                <c:pt idx="5">
                  <c:v>Singapore</c:v>
                </c:pt>
                <c:pt idx="6">
                  <c:v>Japan</c:v>
                </c:pt>
                <c:pt idx="7">
                  <c:v>Australia</c:v>
                </c:pt>
                <c:pt idx="8">
                  <c:v>Bangladesh</c:v>
                </c:pt>
                <c:pt idx="9">
                  <c:v>Germany</c:v>
                </c:pt>
                <c:pt idx="10">
                  <c:v>Malaysia</c:v>
                </c:pt>
                <c:pt idx="11">
                  <c:v>Nepal</c:v>
                </c:pt>
                <c:pt idx="12">
                  <c:v>Saudi Arabia</c:v>
                </c:pt>
                <c:pt idx="13">
                  <c:v>United Arab Emirates</c:v>
                </c:pt>
                <c:pt idx="14">
                  <c:v>Kuwait</c:v>
                </c:pt>
                <c:pt idx="15">
                  <c:v>Myanmar (Burma)</c:v>
                </c:pt>
                <c:pt idx="16">
                  <c:v>Qatar</c:v>
                </c:pt>
                <c:pt idx="17">
                  <c:v>China</c:v>
                </c:pt>
                <c:pt idx="18">
                  <c:v>Indonesia</c:v>
                </c:pt>
                <c:pt idx="19">
                  <c:v>Ireland</c:v>
                </c:pt>
                <c:pt idx="20">
                  <c:v>Italy</c:v>
                </c:pt>
                <c:pt idx="21">
                  <c:v>Netherlands</c:v>
                </c:pt>
                <c:pt idx="22">
                  <c:v>South Korea</c:v>
                </c:pt>
                <c:pt idx="23">
                  <c:v>Switzerland</c:v>
                </c:pt>
                <c:pt idx="24">
                  <c:v>Afghanistan</c:v>
                </c:pt>
                <c:pt idx="25">
                  <c:v>Argentina</c:v>
                </c:pt>
                <c:pt idx="26">
                  <c:v>Bahamas</c:v>
                </c:pt>
                <c:pt idx="27">
                  <c:v>Dominican Republic</c:v>
                </c:pt>
                <c:pt idx="28">
                  <c:v>France</c:v>
                </c:pt>
                <c:pt idx="29">
                  <c:v>Guernsey</c:v>
                </c:pt>
                <c:pt idx="30">
                  <c:v>Iran</c:v>
                </c:pt>
                <c:pt idx="31">
                  <c:v>Kyrgyzstan</c:v>
                </c:pt>
                <c:pt idx="32">
                  <c:v>Latvia</c:v>
                </c:pt>
                <c:pt idx="33">
                  <c:v>Norway</c:v>
                </c:pt>
                <c:pt idx="34">
                  <c:v>Oman</c:v>
                </c:pt>
                <c:pt idx="35">
                  <c:v>Panama</c:v>
                </c:pt>
                <c:pt idx="36">
                  <c:v>Romania</c:v>
                </c:pt>
                <c:pt idx="37">
                  <c:v>Russia</c:v>
                </c:pt>
                <c:pt idx="38">
                  <c:v>Serbia</c:v>
                </c:pt>
                <c:pt idx="39">
                  <c:v>Sweden</c:v>
                </c:pt>
                <c:pt idx="40">
                  <c:v>Czechia</c:v>
                </c:pt>
                <c:pt idx="41">
                  <c:v>Hungary</c:v>
                </c:pt>
                <c:pt idx="42">
                  <c:v>Kenya</c:v>
                </c:pt>
                <c:pt idx="43">
                  <c:v>Maldives</c:v>
                </c:pt>
                <c:pt idx="44">
                  <c:v>Pakistan</c:v>
                </c:pt>
                <c:pt idx="45">
                  <c:v>Sri Lanka</c:v>
                </c:pt>
                <c:pt idx="46">
                  <c:v>Ukraine</c:v>
                </c:pt>
              </c:strCache>
            </c:strRef>
          </c:cat>
          <c:val>
            <c:numRef>
              <c:f>Sheet1!$C$2:$C$48</c:f>
              <c:numCache>
                <c:formatCode>General</c:formatCode>
                <c:ptCount val="47"/>
                <c:pt idx="0">
                  <c:v>8.3699999999999992</c:v>
                </c:pt>
                <c:pt idx="1">
                  <c:v>2.36</c:v>
                </c:pt>
                <c:pt idx="2">
                  <c:v>3.27</c:v>
                </c:pt>
                <c:pt idx="3">
                  <c:v>1.5</c:v>
                </c:pt>
                <c:pt idx="4">
                  <c:v>2.15</c:v>
                </c:pt>
                <c:pt idx="5">
                  <c:v>1.71</c:v>
                </c:pt>
                <c:pt idx="6">
                  <c:v>2.1800000000000002</c:v>
                </c:pt>
                <c:pt idx="7">
                  <c:v>2.2000000000000002</c:v>
                </c:pt>
                <c:pt idx="8">
                  <c:v>2.86</c:v>
                </c:pt>
                <c:pt idx="9">
                  <c:v>1.29</c:v>
                </c:pt>
                <c:pt idx="10">
                  <c:v>2.71</c:v>
                </c:pt>
                <c:pt idx="11">
                  <c:v>2.57</c:v>
                </c:pt>
                <c:pt idx="12">
                  <c:v>1.86</c:v>
                </c:pt>
                <c:pt idx="13">
                  <c:v>3</c:v>
                </c:pt>
                <c:pt idx="14">
                  <c:v>2.75</c:v>
                </c:pt>
                <c:pt idx="15">
                  <c:v>5.33</c:v>
                </c:pt>
                <c:pt idx="16">
                  <c:v>1.33</c:v>
                </c:pt>
                <c:pt idx="17">
                  <c:v>2.5</c:v>
                </c:pt>
                <c:pt idx="18">
                  <c:v>1.5</c:v>
                </c:pt>
                <c:pt idx="19">
                  <c:v>2</c:v>
                </c:pt>
                <c:pt idx="20">
                  <c:v>2</c:v>
                </c:pt>
                <c:pt idx="21">
                  <c:v>5</c:v>
                </c:pt>
                <c:pt idx="22">
                  <c:v>5.5</c:v>
                </c:pt>
                <c:pt idx="23">
                  <c:v>1</c:v>
                </c:pt>
                <c:pt idx="24">
                  <c:v>2</c:v>
                </c:pt>
                <c:pt idx="25">
                  <c:v>2</c:v>
                </c:pt>
                <c:pt idx="26">
                  <c:v>2</c:v>
                </c:pt>
                <c:pt idx="27">
                  <c:v>2</c:v>
                </c:pt>
                <c:pt idx="28">
                  <c:v>7</c:v>
                </c:pt>
                <c:pt idx="29">
                  <c:v>2</c:v>
                </c:pt>
                <c:pt idx="30">
                  <c:v>1</c:v>
                </c:pt>
                <c:pt idx="31">
                  <c:v>2</c:v>
                </c:pt>
                <c:pt idx="32">
                  <c:v>1</c:v>
                </c:pt>
                <c:pt idx="33">
                  <c:v>1</c:v>
                </c:pt>
                <c:pt idx="34">
                  <c:v>2</c:v>
                </c:pt>
                <c:pt idx="35">
                  <c:v>1</c:v>
                </c:pt>
                <c:pt idx="36">
                  <c:v>1</c:v>
                </c:pt>
                <c:pt idx="37">
                  <c:v>4</c:v>
                </c:pt>
                <c:pt idx="38">
                  <c:v>2</c:v>
                </c:pt>
                <c:pt idx="39">
                  <c:v>2</c:v>
                </c:pt>
                <c:pt idx="40">
                  <c:v>0</c:v>
                </c:pt>
                <c:pt idx="41">
                  <c:v>0</c:v>
                </c:pt>
                <c:pt idx="42">
                  <c:v>0</c:v>
                </c:pt>
                <c:pt idx="43">
                  <c:v>0</c:v>
                </c:pt>
                <c:pt idx="44">
                  <c:v>0</c:v>
                </c:pt>
                <c:pt idx="45">
                  <c:v>0</c:v>
                </c:pt>
                <c:pt idx="46">
                  <c:v>0</c:v>
                </c:pt>
              </c:numCache>
            </c:numRef>
          </c:val>
          <c:smooth val="0"/>
          <c:extLst>
            <c:ext xmlns:c16="http://schemas.microsoft.com/office/drawing/2014/chart" uri="{C3380CC4-5D6E-409C-BE32-E72D297353CC}">
              <c16:uniqueId val="{00000001-1D7D-4B41-B8D8-FF42F8FDD45D}"/>
            </c:ext>
          </c:extLst>
        </c:ser>
        <c:dLbls>
          <c:showLegendKey val="0"/>
          <c:showVal val="0"/>
          <c:showCatName val="0"/>
          <c:showSerName val="0"/>
          <c:showPercent val="0"/>
          <c:showBubbleSize val="0"/>
        </c:dLbls>
        <c:smooth val="0"/>
        <c:axId val="474152079"/>
        <c:axId val="901324015"/>
      </c:lineChart>
      <c:catAx>
        <c:axId val="474152079"/>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01324015"/>
        <c:crosses val="autoZero"/>
        <c:auto val="1"/>
        <c:lblAlgn val="ctr"/>
        <c:lblOffset val="100"/>
        <c:noMultiLvlLbl val="0"/>
      </c:catAx>
      <c:valAx>
        <c:axId val="9013240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74152079"/>
        <c:crosses val="autoZero"/>
        <c:crossBetween val="between"/>
      </c:valAx>
      <c:spPr>
        <a:solidFill>
          <a:schemeClr val="bg2">
            <a:lumMod val="75000"/>
          </a:schemeClr>
        </a:solid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lumMod val="50000"/>
      </a:schemeClr>
    </a:solid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Sheet1!$A$2:$A$13</cx:f>
        <cx:lvl ptCount="12">
          <cx:pt idx="0">India</cx:pt>
          <cx:pt idx="1">United States</cx:pt>
          <cx:pt idx="2">Canada</cx:pt>
          <cx:pt idx="3">(not set)</cx:pt>
          <cx:pt idx="4">United Kingdom</cx:pt>
          <cx:pt idx="5">Singapore</cx:pt>
          <cx:pt idx="6">Japan</cx:pt>
          <cx:pt idx="7">Australia</cx:pt>
          <cx:pt idx="8">Bangladesh</cx:pt>
          <cx:pt idx="9">Germany</cx:pt>
          <cx:pt idx="10">Malaysia</cx:pt>
          <cx:pt idx="11">Nepal</cx:pt>
        </cx:lvl>
      </cx:strDim>
      <cx:numDim type="colorVal">
        <cx:f>Sheet1!$B$2:$B$13</cx:f>
        <cx:lvl ptCount="12" formatCode="General">
          <cx:pt idx="0">23024</cx:pt>
          <cx:pt idx="1">272</cx:pt>
          <cx:pt idx="2">37</cx:pt>
          <cx:pt idx="3">36</cx:pt>
          <cx:pt idx="4">20</cx:pt>
          <cx:pt idx="5">17</cx:pt>
          <cx:pt idx="6">11</cx:pt>
          <cx:pt idx="7">10</cx:pt>
          <cx:pt idx="8">7</cx:pt>
          <cx:pt idx="9">7</cx:pt>
          <cx:pt idx="10">7</cx:pt>
          <cx:pt idx="11">7</cx:pt>
        </cx:lvl>
      </cx:numDim>
    </cx:data>
  </cx:chartData>
  <cx:chart>
    <cx:plotArea>
      <cx:plotAreaRegion>
        <cx:plotSurface>
          <cx:spPr>
            <a:noFill/>
          </cx:spPr>
        </cx:plotSurface>
        <cx:series layoutId="regionMap" uniqueId="{CFE39014-6458-48B9-B7F6-257DBEB10042}">
          <cx:tx>
            <cx:txData>
              <cx:f>Sheet1!$B$1</cx:f>
              <cx:v>Users</cx:v>
            </cx:txData>
          </cx:tx>
          <cx:spPr>
            <a:solidFill>
              <a:schemeClr val="accent3">
                <a:lumMod val="20000"/>
                <a:lumOff val="80000"/>
              </a:schemeClr>
            </a:solidFill>
          </cx:spPr>
          <cx:dataId val="0"/>
          <cx:layoutPr>
            <cx:geography cultureLanguage="en-US" cultureRegion="IN" attribution="Powered by Bing">
              <cx:geoCache provider="{E9337A44-BEBE-4D9F-B70C-5C5E7DAFC167}">
                <cx:binary>7Jxrc+LIlq7/Skd/mok4VOuGLhPTEzGZunCzje9V9YVw2RgEEgIkEPDrz7NEVbeL7W13TPeZ3nuf
brpskISUuXLlyne9603/5+PuPx6z8cP6h12eLcr/eNz9/OO0qpb/8dNP5eN0nD+UH/L0cV2UxXP1
4bHIfyqen9PH8U9P64c6XUx+sgzT+elx+rCuxrsf/+s/udtkXAyKx4cqLRaXm/F6fzUuN1lVvnHu
1VM/PBabRSVfn3Cnn3/sLp7Shx9/GC+qtNrf7Jfjn3/87ooff/jp9D5/88wfMppVbZ74rmV9sNtW
2/DbdnD878cfsmIx+XraCz7Yru36bdc0mv/a3x59/pDz9Xdb07Tl4elpPS7LH77+/uVr3zX8l6Np
Wehjn3UhTeyeN3366Xub/td/nhyglydHXpj91CTvnTq1un5YPDz9gWZ3rQ9tz7FM07SOdjW/M3sr
cD+4hheYhukez9vf2/399rxu+G/fO7H8t8Onptf//eeb/r83ZbV+yP5Ip29Z7Q+e5RuOb5uveb1p
Ox+cwDA923Ya8zM6xwl39Prf1KTXB+DFV0/G4MWZ02H479s/fxiuiXIPy2I9/maK3x97TEKP27Zs
41voCb6bBKZhf/AJTIHtnUSd39SW1+3/4qsn9n9x5tT+18mfb//bRVqNn364rh6qcfnHjYEdfGgb
dtsz2u53xm8FwQfD9G3HNNrHKeJ9e+hxDvzm9rw+DidfPxmLk7On43F7/eePR+9h+bD4ZpLfPxds
An7bMdttz3o9InkfAs9tu9bJVHi3Ga+b/+vXTsz+9eipuXvDP9/c/7Yoqh/KcfXv75n8/x0G+OqU
fQLhU5G/147v0cpbEKxtfwgc27etb2HQ/34mAhXaTE/HaB+hgGF9e/Z3M/E3tOt1Xzjt14lTnJ4+
9Y5E/fneoR4Wk+zhaVxOv5nm989Ii9XHc2wjeB0ZB8YHi+no+YF/nLCM2kuM8Nua9PqIvPzuyWi8
PHU6Eir880ciGa/zh8X+my1+/zC0zQ9GYAa+5xq/rEMvEhTT+GADEgzP938B0i+H4Te05/Ux+OWL
JwPwy/FT64fRn2/9s4fsYV/+kVDZJg+xnDZo+Ot/3ycqpul88AzHcT3PPQ7Pt5E/xqbf0qDX7f/r
N08G4NcTpyNw9unPH4Hz8fIh+2aD3+/9lv/BwvEt0/l+UfBZM2yXFNH+is5Aby/d/t1mvG70r187
sfjXo6fmPv9DYMHfX69/WTPDh+ohaviOF2n722eb7sHAnHz1q41eHZej+bpPP/8otv6FRJE7fGda
XTwW5Q//1h+PM5DAv//QLbOHxdMvkPzbDcYPZfXzj+TxgRU4gQt2M23XM0lx6vHXM77pBo5HemOY
ZnNmUayr6c8/tkzzg286jHvb8to+SwyTriw2x3PWB8vwPSPwTNcLXJ/c6Ftnh0W2nxSLXyzz9fMP
i00+LNJFVR67tjxeJg11A8P2fd+SJjqmazomKH/5+HBFz7ja/D9T52AvVqudk3jKU2fh50JdpGqq
56pQXyZqoh6HvhqPTXUzdMLh8P7TWt1O1fNtb6Y26s5TF4HqXz7NFJ8n4d0Ls77SNtvh2W+1jWF5
2bZlNt169a52koK2fS6VSXsKvVI0cqULfVAttQtTDroqSNaKVlhh9DBVtbRxqfe8eadJLmj7zSYx
nC+bVC43Vd1qYS4zXmGikleqvnwxaZdYaxFefCnVzUHt1DDXKz2eqPFVzqlxoO8N1Xs4P799XnUK
FahcXS5oYhpO1fU85senTyN1u9B3mc4iQ93u1fPvbLxl/AM3PoDwesvyFlPipeV3/rbVshZY/u7L
Sn3BAxSW/iyD8HGvc/Uxx6K5upurJ0/dFfJ2r+RV89bQny2dMjqp8sOtGtwP7ndqoTJGbcuoWdfJ
/f1C3Xv6/v7eVVePvrL1UrX1Od7OqDEaOLenvqTqwHDL2NVqqtb6OdN3d8/Xz2/7vQmef7Orcv7F
nLSMdXo4VHR1dGb0so26aB/Utu8Eyu0/tVrK+Pw7nyemf/G8yi0XxUbmWbnSVpROdHA+u1/mavTo
56rV1rPx9EiQHHOe4XEOvww7746mTP0Xj/xnHk3DfWc4Jaa86KvtBPNl22E4P97scJ95xK9Cl+rL
LJyoqrMlWMz11XCYEWyvrsbjrcIZr3YcHjc/xuOriiuGUy4f++EoHLe03GH8QJCYRk9P/VpdT8LL
ICSi3D3NkpGu1Ug/PdXqaa583Z+rPgR92N+oJw7c2coLufz5cq+unyWaP2+OKd7fHd53PVhM8qLL
f4BHwYu/Y+aTlcwsl/m+WOPFMt8vWLFkZZDXeNspMNgsTlk2WurzLtyGnvJZVQpVDSQWF2qU1NEh
/ihvm4jeVk9t9Zm4sSLQHEJDf/S4axntdcDvQtXRR0PLG4LR3dNGwo/EHEN73PIYigrl6C8X8+ig
7j8tVR0OknWUD3Y6SPLup4P+5KqRGvjqseL8QvnEo4VaqkEV+YrrDwSgwUJxZjDRhlqrXcTRc1Ob
+tM5B+VqXxlxu+fEVljEFgGpl4bPl5m+zrR/fvlEq6a8ajV/b3TfNfXJwvyXqf/Hpn43eJwAjn+B
4PEe7LNPYMr/AuyTBOCtFdk+AR//myj5vVhr/8FowZW+/i0qd20qxjBfnn/yPDtP17v5XICYoS3Q
+Jeblc71zQR4DhQuQVkcuBKglEeLLsDrAGrK9Xg4MPWaCPewJJrdjngn4SnTlxvFyvRsqBUoeK+C
8Pr6lqt6765KgawAb7X8BOdsbcfNzJyWr5QZfjYFz62SlIYecd1BZeEsvpFulDqN5Pe3F6vJFyL9
XF0+392BLi9Krt3Rq8lZSz8mrNl9+TS+etireWh0ngV5TkJ+CZav9EhNdI9T6o5+3l5P1Ty+rbkE
9H/5zAq8V4a6vs3JBQRYXr6N7/6O9/46Yidga+a0ZpOlx8q4Z7hMRqNI8ujmy8V4PAoPSg2b/nKY
pGXoqm10PqHB62Z40vj5cirp1NMkBOza6u7u6ekp07+zhScQ6X+/hQ3f8qbznECaQxWMjMMIIwoQ
SK881ntPHeI9K74Aib58lEREPgowOAM9BGALARBGZHHEUx+PabZcEpC6WtqOC7UNC7WJdvFnAR8r
Dh84YPFdNxGcUkiSw7njazqUa1bK1TKOV1eAxk8+QGKpPj2MFNn59u4QfToHKnwKEh+EwNk6LLpy
hPPq3FX3PlcftK/umYny/6fzpYpMvYuWnGCScsk9OMXlIkEkn4Lep/NW0kpuzxfvjLstM+6tGXmC
2ZaHyipaNjNy6uhqpHZ2NFkr19V1oVszvbA0H3166yqjDWrLx6me5HqdBK5abMP99aq791U511Oa
W+qWq4OVah+0MbDiBYhs9HvbewJ8/uz2vu+1J/DhL6/9DV773joSnACUf5V15L2VX1jJl1ndP87K
/zp8C3wLCtb2zbaEoRfpqHkwymV92DhJUKi1rw6dUQD5U891PXknN/Jez0J/fdTJWrtc7aaVveJR
/SoMCNEZKyxkJUvDxQq+ktR/wlFDfzmEpbpKmkzuoNrxF1l+yffH4+FCPdyuJQeEYlLQmQ2l5fFp
qXtrNR7O1CzaqydAA+syNOFzrZ6f3l6Q/dcD86/dOFmQ21snrWetyklsVet1OBuk5yTIoaMdPdVm
2IIitiLeDRxt8HsRbs7anXlUakFOWWh2YrM/C4tkEk2iaTyFtMj1Vh/0JqxD4ny0D029D7MrU9cD
m5zW5jVS2dUhWsO7tfVaG2p+sdaVtuB1sygNR3oS+nqjNtro1bxvwWGASRIvfLvr6BpfXZR+7fvJ
Sh/4bWs93dD3dVhE69DmkfLaxmKJbbyBBCijKjTjQ7wL7djS6xuxiBXNO/O+iy0W4UpvzlbJNJ7F
205Lz/UoTvVOT8932sHxdnoVOqqlR6EfTqJZPAtnFym/87Mg2nKdmMnUBoaa6AmGWfNzl8h7eZeH
WQc/yMOKj/NQ/skrjZdnQWOVkfZ5zbQbybu3rdPM8b9dsX81zsmK7TlF6m7W+Pe+t9efc1WFAnk+
816gjqVJAL4IaubHAZoW6nsI4ZoBPmC0hI05qIsv7VjSg0KyBBO+ZR8JpDGZABO1hdeoIlDLp/MH
QSTnt5W+5T9AqPyYqduH2wfyB1wjWejnVlgDmb3h09Pd2x39O8Hu146eLPXZ6rBdlcwDQJj0TDgd
T7X5lysn2cUGUK+tYIU+3xR6+Dic6wT+7vHRUam+z9TwaguPLARO73qh4ZIacvryGYA1NDUJwCwi
VXinze8Ozslq/y87OA1B9SKg/yMMzrtxpfG4F43+/yquICl4Leo6hmkFFswC0prv1+iWU40O02Lp
JBui7Do0iL5lVEbbWCLuBnL2wO/8bhfvYiepicCQsb0V8blqrnMSmZU78rFDXDwsumZsxn7vQI5l
hu1Y1qo8mkdE2bAVbTve1bYjkdklArthwO9UV72UJWpL7N3HWxYog5+bkNfHA7lRK9mEeXeny3Ab
HXQ7MWIzmoRB6Ee1rrWbzLp11Lre69lgy8pQc3RJpBZWV5ItIkIZwuqfz1jGbx9sTd4lL5/VYJCM
c+0PhaK+mifDKyesiIKED0qdyY43jtr1XOIGxanhY6ozKQ+AG/bxgLjKm+HgHjL5AaTQySjcQk8A
PGIJTyCHp/6dBB/Yak9dtoEhbQXh8iTme5YWXgv7z/ma83PeNNn9rKdn0TyexFmShyVr1T7exMtI
LDcNy9sVFnLjPFxSaRhFvvZYht+Ovk31+28zwxfucLLOrLczfzGt1wJAvi3Bq8g/q7UM9yZqPx7i
bbhkmN1kc5d1N5EdO9oO7XDa/LRDyZBdvUmyMI/MsNQOsKRMZvE0zkElGQvvoTOJRiCTHb8nEVil
B3SJy2SVmF9kURY4s4jFZYpkei3fyzUlG65NL1OcaZXMwtWZYJxZbH6RO5idWbzi+9MwT1pRzgLf
osC47eeJXHW8shzLFQWvaSw/J70sTntmZ5Xwmyem0UqXSU6702gRZ/FKZ/yc07J5lEfLmDbRRwEZ
WbyhBbO44DkNwkpAWWd5Iv3Z9afxpDcLD51C2hPLb9pJTwqukic3/y6m8a6Tc6SlW+fbTq5bEe8i
jwnhRalO+c2UiCroAZkMAlw2cRkaYA8jnN8YcSvZRTu9j3dRmyOHyNZWDGx52kUTJqOfMDrNJN7F
VSiTtc3LDDfJglERKDmPFuEuXkU2dSo3ypIizKIiLMLq/BAZ4UIzoSOL8Zt0DqGbWFxvMLVG0RJk
CEYEIs2u2tpkes7DadQapjG19KgAKyctwFCG+yx5cK2NZBTtO1lCs6J9vA9BUUkVLyn30D6Hdgq8
2+hpEoQzUNMq8sJZtLgSnFrR8318oIczENX0bITDp/GaT/sOpbZOGkvfd1HFkVbXv5olaViBS0dC
qgDm1lGlAt3Ss7ilPY4YsTAyq9DWE97RmNiKsyjAr1dR1l0TUpZJFZVhFW2jCfg3B92B8ujZLna1
2wDwNraVQGjGbUCofLOMlkBVP/KjUSQtqsO1Wic+lqXTIGcxg4/l6Bd9DD55jMSG2eSF+3BND4uu
Gy6j0fVcFxSqjLiKgiggHJahRV8n9GaEBQ6MdR16SX5jxZtwFZJFxXl3frMJb88HDtHocZgQ7Hb6
mMoM7lfhMNDJVuQQotgoG5BItMlVP4f6OqPo9pX4+jyRqhZRjvqny42bkvyC0EOR7AGK6vY2i9BH
UONa6Ew/U3u/pMK50Ne35w/AQvhUKW6OIo5zbqFLhCloVIh8UtODLJOqKeIMacKKN0eSLQDRSWsA
kEFnHQr7Jl6Ly3SC4SQmvGHXFcvPPsL2eEkbW5adGT4w0/P7Ag/wsKFYdhStmR+MVhxgrT1WWnW9
pA7nmqxGL1jQZMQKRqrW4pw+Qg/xoJlmGRFvwvdz5tCKkFsxqwxclaUHix/0/CZILALuIpnhpedW
2OawTMkVj6lD5C9M0hkTKI3TmBvrIporKsEcWfCaEMtl6Dfa5ijNo9FuNOVmrf7bkdvyZKH+mwwB
bVpg26gDff8EhM4WU8NLW6Us0tvYxzM3/NvG1hneCwO94b3MuSpcdBcsmpOrRdcHZPvJ6M4giltR
RdGUSHg7v8xCiZQSryCqOxKZs/gYq3cdKYS3mghVqf3QFUOQaMlCbl/54TyRRd0d1MNlhGl6zLvL
VAeRy2hUapIs+/PEZ6ENdMDnAB7fxf+DSL45Cred6l7it1yT6ynHtiRuKXOhWZyb956eJF7zjuWa
eR3QFqJjM/7M2rggOy0ji1GXFHpGOErDSbxIaoJQdiZF+k1nkbQ/jRiSCr9zmNkuSbUdVwMfMCNz
ehluVNnxIzdqM2QSwGZR0S2Zr2WYUile85KE0UvWOo03aqbb+EhKBCQ7xvYbYBLrZNw4AudkHLKu
xNsNPjcHnjgXdiKUv90zcKlFNAUVJDVygVH0/Hw7GOfJ1fBe6jTXjVBJ6hPXz4QqkAYNwovE1X1u
Jp42oqGZDrqbjnzmhR82kyOa6XUTXglO7ySkphAqb7jbKRnXskajrTUiWy9yZeL9dZSepTvC3/Kg
3KgiXz6EeQul1a5+h+t5XQz2q6ef8mEbZ5GO9jaPlsJ/S30RfdoUfRGSA9FnSLZLKUyqK2TDdieV
shElJ5F+SDiKhvemJqcFh12LWm2pERtRBLq9vS7CXCRhKSvgJZX8BYKOO1DbO1NVZuJbpjup5C2c
fau9s5ipla33ntoQxA7KnkTVuuMt1G4aWi1VutqgVmHq1kE5dLBWjqV2M70qdL4JDVtnaCqWwtaX
rPtz7ZS6QnjgvjfM0pa32iqE1YvkyZyPjKzeYutpDqhrm9phIYxnd15v010FcXmx+fKOddqvFjpf
DK943otH1uutZVrySMk2fIDzXDX1r7u9bhR/oGUpiC1D1p0+wrOan/ZRclOjC8tZZXCJQnd3Qnqs
WHAKhl94kZsW0LTFWxg0GEIpneIqk4giKqTITo04BPwfkZlstVQXWVYH94S0inwBhRpAFLJhjCZo
DPWQcXA4fHxsMoT7IW8dVbEUb7loOIoXnaGLQpIvrlnQR4NAIzkhWnWLQTn4ZFLjgW1pCj2svKy9
ZCRSAXp8zPj0+AgTyVczlXzqPT9DXFyz6NLfVviUoiFq5EQ5BzasoXtNp9uqFffv+qwsg42okO5G
UuGFRCMK3q3DO1CHEhSI0VidcWooPaqKnBELXt5hz8bO3LmK+cEVE5kG7zn/u8N7QnH+Nbz/TMP7
7rJwSif8ccvC64KMF3HjJHX9/aHq3YXolKtM58Hcn0PKiojbUwj+pG5cRzsqyVCUx6K/LEmiNSTS
HNQM7POYMNWFm71HWggTrUgdEcuJKE34yTQU8ezlLKHu/wRrgVqQqf/MajWLqD28HW3f7cIJasz+
8brwHvJlx8z3C8ZfyBfK6C/k+z9Fvu9MGf5cwffu9o8GP/lbFzTwbzDdC47vZAUebZzWPPULSixk
hAKyRPFSIoUZXe6+kr4jGA6rVzdn2h9HiR0bsEFGtI9GySgx9B4WaQEHBt+mH7fgI0nigmiuJ91N
bF+61zU0xYG0OiVJl/w301myii1lQi8doh3p0xaChkSIb65IHieQbjYkwCFedLewyTYEGWQYV23I
tA3uZsVGaHUmJFnTyOpUpOXr8z1IzYcnPWgL9Zewwn6TbfvR22Gy/XqJ54XNTkK9s/TT5XYnmD0W
onzVZJjQ5BQmhQA/Zta7hjTffRRCXFi44hyrxZOOFVF5C9c37dgk3zQHJizp5nzS9/hcdcm+kUx3
HJJQOXEmhd72YBkDYje3UJHh4gINdVRCTQoZWUJMLuJ5b5OQ40Cozi/3t5tkfZ1RCy4TE527XAed
mZj9IoFshV6dQaOSGEG7TuHh54no2iUFF2QrKfa2t474qYVkLBmPSq1C99o+k1GSq1L+eVHVkXcO
Y7aMyjhNYPK5o4y7nDeGAUy1kJ1CtAq+bmhUqN95Mm8IgxZPk+cKfTCBtSKJjpy4gg3fM64g/YYf
kfw1CI2+CRUzvatjrhL2n+/UQ1rW2fWhXpPsegKqpv2dFOIgIDHP8Y4FG0Yy6D2S/Pv6fk3tYIWH
pEKacn/JjmeJDyU0E2rxo5CEQjCm4TJcM4yQIwzuNCm/kFND3FmXVBk6Qh9kySwxuz6UwYaqwx4y
icyaoReaYR3KFBIlWRW2lUwgcYcML15RsZarxE2kkg1LdLHvLCChhJAgkye7aV7czYV2EPy9DjeN
j9tfqd8KShAvh2vax/NUWXzVG9Q0xGtYxwmTglOhpQp+HqBYhcOS8skOo22Ez4oOlBQCumiD/+Vx
IzjPTLhImBKh7SgjaHuY3490uzvSOayX2zhJnghvkzYuIkMgd97HMhVrjL2EhhAiS/hMYTThxzot
7ul9qvut7pSp37zirLeFXc7hrtfI5oU628deso9XDM0O9xL2aKvr2O7VlHhG167yxKnOKdJ3pVAv
DtuwQQ133pTucUspHrXP/dDmn/Do89tRt3UFkOrnt1tcRDh46gTwVz5sVcAdhb+i/hCzGaljwGbD
a8Nqj+jfLjIjNxY1hDgDDHtHeBsZohnMqwUjSwjiHi3YsTyqk6nOaFWOW1WK44lNOBL2ZyH/tLhy
ee8z8Bu1YlCFZUxx8irJoQjFsWCosZ2MhHM1bfhqKeWs7mUkYMGTqVxzI6GsdSPXylEf7lPet7uz
xLoSpvzIh7q4UN7naojH3x/0TsDhX0Hvr6D3V9D7K+j9Mwc9+bs+b4HjU4mL3crzSVCjhxDV2YYS
s2CkVfgoECfQFLNa4A4pxS4I3VIUss7aYTB4G296wlW8AdFPNSuGsZrnwQ6IXmu2owK4l5TaN9Fi
YF8I/KzAHBQTKDGm6AHaeoomYski4YGfUQsie7cpULIHDqwk5Zoj6vPDtOEyA5bceWJ1BfO1z6Ts
5SjQOtz9NmondbPES3nDB1SwCY4CqBSJm9IssIHCCHLAt/tre/ar5SvrF92Xe8L6Foaf82fh0Pm3
+ua1VI4FC6HwQHqwjUWTYl84Z8YlQGMgSQtjA+qadWcAankvy6FYZke947hgCjITTCa/KejosicQ
SBDebCCpj3e9DicPi4EAePNx9FmO8VTsW/GtKgydSwGE69C8mECTSpPkVhttXi8/riLzotWR2q+s
8UFnNF6GQWcZ7pOjaHH90boUCY3FPeZ31Jni0RmCGjbLgwsFH1KGG+w+zu8kcZhybBuPPi8GRm/W
HZ2BIy/kiuOVaFu6Ir6gr92s6yRGT47Lv8lD+uCSfGwopEt5Sf5touBaei3F9U1zj/LZTVyaYZNr
NC/5qpgmv1sMRCVg9bzrbCB7nuVLQNln2bEiGUzWXabK6CH7UItBht3lBiIt8M+mXSyJIPR4S+mN
lLyko6IEqj6uQwt7+mffEqOKueRd7CnlSjFWXvJouVreUyrrBis6HJhq36vZToE5ssHRWKPP0vk5
Uh4shSa2Ky3aRMsBd+pZyCGlRQfS1QOFTpKuuwMNR7TAmS2tdS+34eRcnuagFrJ660ENLpdW5Fjf
TURNOkrSB7HaLrY/1txbyqWSiS6+3kc+bUOH58p2VYd7rAeUTy/lXiTPvDdjBBPae5Q2+dxz3V12
nV4VSht8WiWkIK3pjRKnxyU2UiWpN8phkwb4idRkGwFT5H2cDTd3y+4o2Ufkjtq6SzvtOCVBTDuS
P650ECOoZncsRUub9HLSkfJtFk951oKjs5szEWHtydbd3rpro9AprsoHI0o7227aGSHPqrqHcN7J
I3a1c5Nl19KSocrdJR+VZNSgKmyQ5VddR4sEWY6SnoezodwX8W13LzznecXvAzoREX3ZMQooEeiG
pavseDaUi+TE+maUHJANTTq7MD+fn6+7Oy6WWy2xk/dx2V3cSCOk07tw3XV7li7v9hiEm6XKjOdX
u5BbEQrlqcdu+xjTiIpzS+/C5c3yJvi47vLVZx7HcMjP1qMZbwdiXeEt6sjQFQO2ultbkLRmXJzL
TWnHk/9cdW2LJNzS2TAbjnp8xOJpp+q24+2NiWWMyIvL8zY8SHFVdeWzhXWWsX8nabt8akNgmOhr
2nzLQF8jGps6sdAObT6L7iZHycDWvHCCWHk/pwblRIdundjQAXa4jNsMxyZZxl5/f1b0kBrxbhEG
93afzD4pLudRfStCJ8l+j/KiWYi0CtHSpFeczWKP5PrS/iLqqHlv3pMvQRFcFpcleU4upAAJuU01
n3ONWsrspGRJZud4paidsvjQF4phhWaJHXpNMi86cpGfTaJ5b5WUyXaqNmf557mIthrFdanrpOZR
dDeuOJnY9Jxu8SRRgZXcR4iA5UKtbmeIq8zOAV6CjfhJ2ksvbVYou7O8yOiXiAxW9G2G8EAEUeLR
S6Q30vSVFnkVCdhE2dhyHtkdE8OUXG6yzXxxMe9hLm5ho+gSzdWhL1SEKM6ktzIaou9a0S7pswjm
xR6LWEZERqdE39NYCQW9aMFoEt+R55SJ6NHqRAgqBPdNf6gqR9L0ea+4lKfKlabyOlBYnVGXfX4o
JjaJ10FpxTHuco9W7X5xMemJhUvtQevMuBstwCSzpuP+3TwSVdhR/TZnWjuQPofOldygxDMYILkV
ev85XZPG06S+OJY0vh2LrYQd2uHGJvbMz9LL6cW2Q2H+7JhGL/tpwgvWZN2Zk3p7CJ6E43EvNnFw
Jim+GW1ij0R4H5aN0MFDpjDvVhQ2t1AJQgHUMTvpQzuanRtCO8PL7aJ0WHQt5FQWaCRgiRShAygl
Fh2/aMCm3SUrxKwrgXxD8iortKgVhKkJWFTtC0RWpNpb2A6HWr4LpqlEj087hDMUyuEAkQEDKLIs
vrVqpBncp8t2hOtlIqxgxp9igPkBq1gdB5pCWEETWc8mNpMSsqEO26LX6YnIx9NL7sqdO2thgcBz
PiI9BCnscpMkfdOpNRGeVrS1iGlEy7MM6876FjkdlEGArHCKNVpwk6YIjSIrrmNBTcJXwamFDqSB
CFWYlgkKTlgf4XsEMoj0SFRBeb81sBuSoA2SbLP6gFbgN9eIz+R8EddC4YDN4EtFcoKgDXlhQ2SI
nrZiQ0elFz3pvVhSUJpN7XcUlZ0J/V1rUePVHZs1XCQoeE38WQanZFiE4JKXkcjPvC+fjfMGKHFe
dIFTyC3hdVI6+LjDWjl7E4UkoZ+0xkVF62FL+NuucFSyx8IASabNJtY97a74qtwoS9ph0dlAUciK
b/HANkCJVR8PGTVHYda60wSnSFH/iS6OSnm4ZqOBQOwlpoHUwxxszugYnQImqd2T/ZVIsHDWVKvH
HcNUCQ2ZzLsebrNmiGUQ4KvQTGbR4QzVIiqeedwKN7AzEus20bTnMhzFl0ljfv6KB9QN5A8cHV5u
QoVxIc0RHW6FyMhmy0ebXlLVb7M9ZI6WjE3EzAV9e877AFMv4YyyyI+3yQIGjH0hXYu/aYNTx0tu
7vZncG9CYS8So5NCfE7i1iCNg08LgHUDd883KA5zrmZvSTzH3cuwjp1+fY3GkYfXNE+eRItxE7Zi
RKM+3FLk8Y8urzGBcKXm+WQgfsLqXhPfRM4gfKBI1thY6sNpyjae9KLVTVGo1ffZmXxGrsgICcwV
Sk8gb4qcKqWRNCdeJ9OeqNlmZ/PrFDMuIMmE/ONPnaBo8+nYjDkijS6ICyJpktnI9iHx6ES+P0do
53TczqzTzOkuslURWmK/Ag9qYw6eB7EugrWsK7pzwWxQaEg/XZ511DpJSxf4uDwfMlPiRyL3NshV
kEyyxXsSwuF2al7STnk+25kw5wbRHwrFZMkcz8NFZOGvR8q0hGHdh1sGb33GGf6gx76PiRmUI1Eq
g5Yl+/sWTDUi0WRJf+TbDrFvLU5K3CpRhufdmrkq26z2tOa4i0h6K9e6sckTy4uMb0xknnP3uk+Z
93aCUEzsN0F9BIvNtagMcV3U8LF7QXUDt13iMDNRGkJJGoPt3Xwom8VtIs+eWDzRHvRpO5G/c7IK
l9RhoFQR6m2R6+FAjfyYWBSOum5X4pKI9HK97DtDqdwIRepF/rDNvfPY6oiUl4hyIXGwJpLsOSJe
kN3SDq5AsA9nikd5WrjXRs3Hci0Ld0rSmII3zAYxoD0VTTbppzuc9CZR+2ryeUo5gGCYCC8NK41H
BiwxK/SBAapLs0dyikY6TyQtvZep4ODPG/6lvPhrK9F84J07S5Q0u862L9xuxTtIfFxv38GAOBJc
bi+jKERiHK+6W0JUCV/t4bLo9UgJfH05IgOwgJJpTLUd+2ZRK3aZYrLqOAhv9/cWfjDrLQkbazxm
FuXxmo1e84s9GpyU76X43ZLMm088ekTIlD/vQ2WBiGcTJSb4WkP+Mh/2sY1E+9i97M4J3S5CSUZJ
6GnE4xhJhOSIICWIsRKSs0dbNvIRpi4k0ovJaqj9dDBJxpQ6uql2uz6Wb93m3YkucG5pxgSHcjqi
W/46hEyIOmSJwqHQdjeFlvJiGu374mwEgGa6rhMYbPYEHgjpVuwT7Go2YRDQcQf4bwJcjtO29WZg
Ub7Z4/JS2FtSgJt2Wkk7sYnFeVeUzCwILLSTG4d4x87CXlNgYQkzUHO3knJQMw7TjgQHt7N6IpQ2
E7QVuiRRJUnmrCt75zZ635e++LrVRQvO+FY8le183HvehYDBfaUOIW2V3on6XWK8BBWXth9bP9H7
bq+35rjbl6GTvXoMIpYJwqZQsSCQSsAmrmFzhME8TDbzGWgwHOas08mYbZaqMA8uxgwnzCYSQuWP
AXl0vIXDMt+ZawxHg48sOt46k02VUu7Yh/4jUQVORSpqnn6ktIadaHOvRE161ClbaMxHqk1FRKb7
Ti/vNmHKWbltyZSuQ5tyndQaqmYtmEPbSCwXh6iaol35CSgTL3mMl7QugyTotZJpxwpzHFTU69KZ
CYFCwEQxZFcLywTbIIGN7HGgSiI7GjxwaHXtaBSwgMv55Y75K04Y8CdGJFhk/JUDGW1TQAgwkDsA
RU0Q7K5TMdMAIpGE0AMwYUdkaAE1wNBADkHY+7OgQchpsxdjBZQl2+zKrhG32djaUh6YW8aXiQ6Q
krGV3QU7Jr4AP/HfIzgEfmL+EZCIKEMSIZmO7BWRxU5igRQzN3hZpQSFy1bPFke8ZMvQ5V2Bf1Sc
zmQjkdhPXvy5QDIWtPzkBpMee2ZjIkpHSpaCJwiLUiFiLAxgr8s4TOh1HjFhiVGij25RgPa7fIcY
JtTZQReDFVNZ8ioSGd4FxD/JPQoKppRPOVIksn1X9pZIxjglck65ttTtwYwMDNvTCvaSkGPIrhO7
c8B6Ak7RYp/NCN+oP/F5sY4sNgeCv8zVFXsbdiSIlMRVC5AvsLbosoVI7EFf5kTrjMx/1JNYvOc6
7kkQ8onO4lvAbbE++zksoquUZw9JGVPuvXax54rdIbLconQOV30BAps+i4S+Eul1RgSV+SEFR6kf
S6yWTT8tHJUBbGaHyOoBd9Q/Z4lkByVK5QUOanSmNF4qtAtW5QMizE8zlh8QE+GVf8jo5zxiH7YF
uNM2WUArFleAA0C/RqfNDZnSEtdmPZbw5noU2/gQ0/fuwEhuGsja1EWf2VtCxa8iIi54sPgZSQyT
viDsy75niWuyK3qi3XjWN88KvO84pcW/2T2CXYEyBPdtQ3dRECaJEB81bxdAGuP/sndmzaljWdr+
L31PBJMQ3G7NEpIYxHhDgI2RmMUMv/57Fu6OOEWdSH/RWVnVVUE67WMzaWsPa17vK2PlVVvEx6Mv
n42Rzrg3mARLVzNu06Kpf11wTDR240Qd6Va4Y25mhnQ7IeqZ64uxSLLvtjf2KWIG12LCyOScUTUe
pGLTuWL7nlyp08dpklAJJ2qN64z7zJnN2dkp9vEVF61g7fyVu6UlT2JKtwlAPBw/th2ZfHPCVuAi
Fk1yrjQc6RjRE+9iVDhAEkwA0U1UET1PnJKtve9urF1beojka835ltIFKuj5wCXfR+rpt3i/4rSK
UpO9LbJga+5t+q3YdZQpmHWf7iJs05ItURyBeiNaxYwSCsRtWOA43Pn0pS3V+VsMlzrbSqwEOVsP
1mPBDmXIwPzUkJoVFHRRCf6I7Iuzh0vGDCAf8MSl+EDko+zhp2eBKGeVFL1E2M93e8W5QRU3G1Yl
EqfwbmdoMArY0abi6Ii0lSRACfkm+yDtoB1ZL3Ewd095fjYnsbQunpvrqIG2FYv/O5yu+3tV+Dqo
q1cRTUYOGDM0wNDA0CUezB4S4w/TudfwGi38hf/uIxBz44bOEhtfcvsSiL+bup97D+6sgt8jTqyU
T+DCo5U/crMcL5pymCeU5RwRaelSZUHZajCDxC3wd5bSX8HeWBI2kNDRjkiGBBOuoYQQ8BJ4pcSy
SolUoKTPLrFcwjrmPZIIF8E8YoJV1qkosS4iYborAQeK6wlHZDwm+qBEPOYULOZSmEO5NKuOdUZU
40bxyDOHjjK8mlkLi6217IjtshTz1RGjq4DGIv/OWZ1Q/iEZeQlQYPYgNcXSlDjJDdksBquUmmyJ
bBKn61xMEh7ELh/PGOGViHaBmOHEIU2CiVdlH+5CsZakU+Rbx6Bf2eaix8SKxWU1JyOJesncgJxF
AFlijFqg2cQWcYVkrST6L1U936FeYp2Zmvjl6Q1FtiF2J+gLK+vQlcobgmd+ama9ZzWMtBbyiLRA
QsDUK7OE4h9UuU1RV6LqD/ibsjkrzs4TRYvNiZMpzXUlllhEi7SVIU6YErH51x0MLITY5OmBn3ic
XE3C57F9S5hd5RjzArM4ZZnLhGsJB+NtP1C7EmO9s4R360Tk9QhS2IKxi/LEdOegSkCK7YFapGad
RaVQiYVFLLEEEiuS0YpMBwGITVlicUqIY6JBInxRUUSYnmgKz7gHnyiWq7yvbmq0B4leyJhmWbhn
5N8HyZfrHI0SYkymP6ddLyPUysIx9RKQrbKJZLlzlJXsbhEr1Jk5snC3ZyCvahSGi07RyiMJUNd8
zZaQ55ko/JE7ly3LFiDkdsKHObHBblOOofzOdpHty7Zn6+AqO0dE5rfpIPOFjLR1TAPUMduv3pRA
5oM8BrkHYtWMjEg/AhHhALSTAV7XAatjoWLpRKGpoIEEs/l7xeAJZkr3KOmEnBs7Ez+/NKUrS6o7
cBcI7N2IYoqUESn3DBuxP8WS/Z9vQk5O3tQdrCweEzuIIJ29JggHlkcGEDPm+bNZEjM+U1V0n+gc
sZ1xRMTRHtZc6d284eCi5ZqXqGIcE9J7SJZv5I+KdcM/EmcV3WiLPlxaFyTWzkwPKMOTrHIgKpVv
8+qJS0HZDG2j4rlLRFA81wofJuJKTG08SbT6qSdKXCIOqV8t4sCl9FniTuLE0x4XU2kjvkgs4TEp
/fru88SlJr16dAvJs6Xp6UhpLXHfCSiYUrEk9UvflUwLfktDnUcnBCLo62rJ7/XnzGIbGLkrtU1H
fuZuoUkr1PHZCMEl6JX4biikxdKseFJ/Jn/nZDj3PCs7ZC+eHrtAnjkGu4EMKafLYmlUoyUhMs2j
JwsTBY+QOxTDZY0JsgNCBZOAE7uxL4SemB/iUM6+Lf7psUs0CrdDEre0G1nSQbuhTkrcSbwVPKfS
9+Thz0pg74q3hldEmGUXnH/o7/kJcOZZ7PpLs81/EODMD+BEtZdOhT8BTvT/kd1+6U14Z7ff2e13
dlvgOd7Z7X/D7LZAubyz2+/s9ju7jan5zm5LYvWd3X5nt9/Z7Xd2+53dfme339ntd3b7nd2mOFXq
Tt/Z7Xd2+53dfme339ntd3b7nd1+Z7ff2e13dvud3f7HZLd/YoWpvaD2/B9lhdEEZPPvusErgPPT
AS2E5i+90YX9o7AspmeYbAXsEWy5hhrmT1zLjRqH8sjFfNJzQ3/WENKyI6R4Tgs8SXhMhU0MQMqT
FQ2a0J9SpjadCskcmM7Q1v5xH/ePI32BlvrXjbT8Awhr/WVr/CtBWH9E5a8JSusvVRpvVP43Kv8b
lf+Nyv9G5f9Xo/L/RK9Te8HPftPr/CfT6/wIvfmKcvOG3vwv/ScopBeT8t8dCulHAKqXutS/BoCq
9DuXo1HX63qtVCtWivrLrK+08ipvVLaCB3QHX+VI31tNQCCevU8LsA3/2HEo67+zx3+94MttZ/Vb
ul0cQLzagzEEzg5toILoJG0XFZB/BGQ1EDifO9AWJRB0rhThC4PJHigZAXEp0pVSpl1hT28LvSiu
gIlIr4ugbBxB9oBNBDKyiqkDKiJ9KlLqT58U/W9PcFXq86XbSFidMhiqNjR3wlcFsErdLHs6cA+C
/iVdl9IZSP+KdD85wipUcUqUvEuDqHT8PHtPnwAJUq8vTaPSL7nn/bqRustgTWcZvWWUygtsBl1i
9DkJ/oIACwFJw8gzkGqkAR5oJEBENSrZT7bAaWwC2JriGt0nRfB4BF5UgCQEr0Fa9es04O1oHqfG
3CgHB0aUumezEGp0PV2AupDexLrKKdqnI+DZVyfdv0u6CA7P5zK6aqXFQro1U+NMd1eFmj9aKkBU
kGr0Z7+d2tLbRpsfVesbW3p5a/Tfwhdqb7qCeikAANKrd3V3QR2Y1G+4qKIh3EoCnJr1AXx48kzd
aHcBWJax0dlDiPDEHMFpRYXsCdioHUiW4FpaUsU/eiIL07bToEemBt4FJAxnmgoEJfPP7sCXGu33
DnzvwH/oDvxR5r6EJP6szAVb7zdxpUajqlfrpaLeqL/Gle6lgnZKNwh5c9iX/nuBKyv6NZCyHvaT
0ADwHpDc9FjYZk1dOA2ETxV588kDfXhYh8O7EQ7HQn1o58oOQ36Y8dgmEHUzQ9uexfbYpq8wjEN6
vOj1qhkze2aPY56irVR4V+BHcDzp7rsJ94r0yHXgnvKESe9JXbsRQh8AJYB1gshM2hhLULlkvic/
HsGDDxEpT680mEs04ak4qQSx4E8nswRml4faxrnBxbimPeOfJLOel/Y6KtFOyku8ZGF5yH3V8VJ6
RjvwCC2U58wLxrwjjd6wC/HNY535hK5JGAWNhX8LGC1IXIrPWkMMuVW7lfy/TtVxZTUWSo+yeX2v
qku1n2kbtchVA9pewDI2arJUBSYyZ2yQ1Exa/NORHtml7W0MTyiKHAgjhMrtxr/0zT3ZfB1n7ig1
79Cr6HXm0s84b1hzD/IIpRwFg+XKKLdowevAHdWCv+ZifKg5Lbwdxu1deEnnIpfjNjyZeVU3547X
MLi257U6zDf9msKB8/1vZ0PrfyfpzPk4SDFlLhYMxqNFz+nsasZib2crldHiz26ZVQardt4u0buu
d7jBUgDq+PgxQIXO9zT21a0FGGSI+vnxpg7EI+NNr+oVPYjvXGntzCGGCzPrvgN2S1riIZEMHgE9
yG55qVZgCmm8iN57gAxoMourrfWsPqov1S5cLYwc5CFa+HbGNbpdjC3gADW1hP1zy72oNYw8XzQs
2uedOhzUrnVwHrlanFWJ2R/rREJvR1W9KK1fc3dxEU4zGpBvar8yedmxe1up6srYZn6ld/7cta7N
8gV8jAPDrhFCPaO7r3699/jcQuwBaEvntFR31vph6lujBnPxyZyAoUKvMXACYB0cDSgSryktdg9j
WoTmYwPmxRkUonpn3ctXxjFVp5U6fiyVtKJDOK5Wd/W4qdOShrt1alwTAGmkC6zR2hu7Eg2HW8tJ
v67djXlOVfZxGZdTVek9xqfxbZx9ZMMq7OAfcp/afK1Aw+h1ewaA3L2bU+QSPWl3j/wIuvNIM3y/
54NWZE0Xhh8tjMifKGvEl2G47bVhfvb7FRXQuwwwJwRBptkP9yaUJ26AEaIg/eORwAxMF+EApxCk
poyz3z8bIHkG0N8ZgRnCiyIiJAxC3uIGn3R6Q2kiKCp3xfW7B8NQhhUZhtE1g3YQtM2+aSJkwvE4
nM3sjpckdhyOZ+EY6TIeE+luqIkzvlth0SgaNX8MXyANq8ip/8HVhEEqfLIjCV1s/8ogAg1gUeDD
1FB+Odk8e1aIs0AYWwXlUwinrn7ZGQovqwZ9ktxMfxgAPQnZkjzI5/BaiBQ1EYIbASr1Nf7gk+Qq
ZYcneVaeF9ONKwjRknwuL5f/hZKzXzeYFplWpmZiBIVE2hnbn+3Pr/Zng+7Ir692Mbir7sbuwkhm
uLDQg4VVm6XK2MSCSOO6kJhBDQWP2V1tYibS6X51mdDMZJvdVeoXTLct8ONt96r4v30FVqtgtreh
EBPyJLwya+eq1mFbyOyvAS/4auu8iV/k664WJs+AjNVemK7LuoDDYfjsiE/IpdxgGARm33VZ/P4P
fIY/K6cXD+StnN7K6a2c3srprZzeyumvVk7l3zEoNXCY6tUiP0rPYNav+djqY7eoXjJArAGfvhOP
qQKUs8R+FoyTDLQoQWnRwJpDz4JuoJl/HKso1SQa9loR8MsA6i+UZ6tcW5d327TqLKJbplbTRnyt
G3fYjAmkrNWpalyS+vT2OclVuVfO1fmm+FkAL45wjb/vNooqB53w4RzqqjLL/A1xrIlZ4tHeZr5o
n8C+xMIHPqdXiCq6OgVZr3hV/MbP1fzirov//QdAfDddVTbqulS3hTrj2EzLLQDuzupwV42ppkPD
Xhs98Hz8rTpZG08HSyJ5+OWGvCArq/uw5BcBWJkW6sZjev684kvh8FWNydogftWeQGD5AaJJQy1a
+cYow4K6Uqc5eIiA3jrXr00nV7W1yjqr3KhqChTxbTO/Kx0LPy47Vy4MDs7X4ktP1UQ3C1jJX+lO
Lb72H9uP/cdhqa4L+b+yV7UoDzLCZRjf4M53SgV1DlYXO11ZOiZSj6+qWkIPPVt0y0QPgdOKV/Ee
vCG3POPxI2h0W1WZM7wi1leqVh/XT35bhn+8+D9tvvoL/9jhn775XqoR3pvvP2fz6b/JCzRKZa1S
0kqliq43XkqR7o/y43ReCw8asaKCuoB0LtiBWnDAHe5tu8cQWHFoleYgk1lrNV+FTyhxAMTOvWMP
xjI/U6AlgW9egod3IVyoYPeCxPQwECVOzX6EEsdeKvBTLgBgCbIMQDEC8dLDKXJwpNP23tlt1bJ9
yBWOaaGZgy38x2fsx9t8dT7+PW+zUpfletEjjVKlXKrrxVqpqlVe0tPr86l+3D1gOynCYXowhfih
1hYWszSpORqkfYhb++jvgqMPd8awFh7sYnv3dfrgdbBPu3f2wYkcRr9gf+ZuZSRMYLBhgLmzwvWt
9wS3pj2x2v21UWrVrLtfNEIb3CwB8AITSsjfV6A4gQwF7hIgxpB/nQhlSUhPAoDzBxhnD/Iue2t+
CKoVVU3gmk/mu3BiCnYtIToHKFXdupBFqBE6IF8A3BJQh/VPwltr+JWL9sc3xTyI3+42gLeOjwPH
mnDSR0sL1abZqpu6pVmEwopgRwtOHHiXCoa7kyqCgqfzMN3O/N0Au2rS3A4yLghCeUePRNmXnKI3
WH6d/LM9AGbZ50Y+AGSrmc3R1RxEdSFxfhiDFgE1oM8GJX8HSPAWeC9nwDNHLtUc7EkHTXvQIfKW
ir8W66Fo77wtwZluuy1Bh5OtQaseSFjjaA0lJhF83uIVoZhvLMWTSbTlk9DDxZZ4BrkY41MCDhve
dUAlbqDUGAZnFZJTIs4rmRZiu1r8DIWYtzhtBrCBkGwD7cxOvat/GeZf94Paw2dr3P0l4O2wl0gQ
hVSOD3KSfWuVMX+WzbtfieWiMj7BHp8YRH8qfK3UZzTSnElcV1P3S8imi+3MJLhWVCqH/jbn1gV+
sDi0RkDMk9q5WDtvJABtYEb6QHuHTHSBmCQgWs6dYATYkYQsfso9Vn9jTP3NIXiRaZXlqvS4HjkE
pkkke7wH6z8cYziYQ+LKxH0tVulo1uORITQqyu12wc4CJ9d0g7sxdE23t1TuHwugn0/miwR6n8z3
yRSOg/+ok1n5ST29FAXsz4+0VpKTqRHQFT4gREtog+xLGocEExQ98LmYLR1G7ZI/OnpWyUd4gItn
GeYPAckfpcRLevifIyV+UN8vGcPDKc9Pt8NzfkTYT0I9vlphgfrv3BiXAENsyHR5yppO700DeEl0
lKjERatJtL39wxT9uFwvfJF/5XJV5Nb/wLKpvnjIf/HU/I6cvlHSauVKnaKayndh2C8Rg2Pt3Lis
slXV2QoofhHX2iD1VTVLXwDKoqYfZuH6gxH7TN/+3RT8cs0XP+14SdfLx5VrDodFI44X1O+MRr1u
94dlL/8mjfw39/ZiRF6X+bFYPCzFJ7h9bG5mI14neWZoADSTPs3MNRUoWI+6WroVKDoqyQqGlAdF
HflErW/m+fjTjf80oBeF/o+Y7B8n4UVf/+WT8OOAXmTn4nCrZ/mOVdk91KqTXtVkQWFPw05bJTAn
jXyHXXugOSQztu29n8cHUmhVQ8/VpKd7f2zNaD8tyIvsrG30VTm7sRMlu9aIi8bCvZBqzNTNFGYv
EKD7OtVGul217CS5YC8Lxv7RExjuPTwz1+Y+2vJbr1dw1lHJ2EZ7NYA6HPv+oMrKFeOwYH7+yVG/
SNf/G6P+8dS/COG/6tSXXwTsX7m/fsdo/6sEeobMfpGuWrqoNbQN+wu/ZqJq/nHsFQvUlVQbar+2
bj9K1t/Ef//mei+S9c9e77e6rFbTqjWdoG/5qVx+ub0dNTrFcoFw8zWHbG1HlcT0eFZpuP1BcJbl
HP6dxvjlQi+SfHtc1bJDhsxoVKj+QGYUofCYqOtD5QejBhvSxVhAF5GZBJYviikuDm/QI+StM/Ha
i6pulX4Lt9M1lQ/mbkVl4h+fyLJc/4/G9yLYF5t1sbHcML47rqNXgA/9a5tckkOctfPeIa6DcVx3
y8N99Piqx9fZJQTROMziH0bx0yy9iPp/9iz9tFteBP//frf8tBovUv2vWY2a9iya//tdISdDh1dW
01/k9Pp+1u/bc151VgQhCIxIcYfZp+qC6oR2GPT71fDo90NSElKvIg+HJrRVFC/0wyAYmn3IWr/L
QniQt0nNR394NkxeQYlDuxq6VHOEJt2XlHEEz5K3He2XoW2GlJ6E9ljww6XQTf6kCI4ownnNC7C+
6cdsyEulXuVZp3yMqF1ZdfZQVMIaOtzCSAoTrH2i4C6L8j6o58CD3yWGQrCnRlROV1VfV1IQvKWE
yUwlfmNX28RvCLxIvUrVIX3CV4WBbwjX3dGxfYpyJuOcDyJERL1eblFzchlSWwSl7UblqRDrUrNy
9SmBGS6bZadEEOfqr5tC2QcBrs3TR1/igQvw/p39cN1sdAkQhhNiUYSOtFgjvbKDrZUAIBcQ52zp
pZ6EiiZjTaXeYrqGW1cCUqv+xS5BvNUUWtrcmkAeK1SsS68e3v38CxK4caGkio4W32FYXXOqnVW/
ErMIV7hv102sV12lEITWU2PR2eVGidmfkoz6yjqn5jpZRdpw4W6TEuj2kIE2kU0ecZyVe/MECP6h
Nj6FhpAhLk3NhTeSMkTh4qw0hZ0REs6zfYMysLgxHtfWvXd07nA/7O1jzahvQCmH4CKEuiUAAd48
DbysN/Eo54OCwBqr1rxDQV6HMj1CVMqjuo6CRsejbhGny6Naz7uUvNohmBSgdgR4/QbhxFJoK8D3
7017IH8Ts6wYfgpSuN+dljPVy2xSRqonNVGLLpFvSqvhoMLMiUYtwPND6vvO5gesNqOJR82k6zjT
KemmwRUYcvJbwkJ1dtsU/wDZ7teGwh0ghFBFSJAmAfE8vD9qBKHya22Mw6BAAHOtnI+NkeXE6DNV
UGXC+plKdgZFcdZgwL3kTFeJZymhdxZq3ZUyQahAlAb6vnB1Cr3c3ir0LjA3Zny4zM3KmI+a/l0R
h9wRElyTC/2ilsiIouZEmCCAkDyalkWYGP44GBZ5GdVQBftKvkwnKTdIc/V5Zyb80QcZQeV3CUY7
y/mVmqf9/AsKOnM9PlAiZ0ko9WhLhG5H3DULDzAQFCmcc+qtVcgdGpvwdlKkNa3sRnlp2q3sKCZM
nxHoj4YljdG97qcw2H2zyaVj8nwL8oRd0s6ruAcjGZQF8CXJV2qeXFiG1Mgiv9ddxFc3n90xP/1v
OpC9mrJmwh4ppDRXtTVAqidHQd1Vi/BlNLoYmpU55SUEO3On9YCqYT5J2HhqFkrJ7TC+sbM6kK60
c6cUUFXpH7gnNmw6hKkg3I1pEFDUL7oUuEIrMd9SnAjjxJbCur3XUIkHC9RgQdR6T4RaiE+EMuv6
cYb2r2RE3YAu8YtJsP7sSnX9mjQn+PvdfZiqGttsafWgEjN7VYLR7Mne6G5LFK4li1r21oOqtx2U
92piL5yqGk2JemYmrCWtTCZjPV6OhZ5RSBZTZaXB3Tuo/IL1viaqT0h9VjAu8I9e1BmuC0Lfo4cF
X05RKtcCEqlGT+sXnGi07g/omOBtNdUSKgSZdHjMzY41Eu4wSAiEgIA6RSED7ZKZhTZEeISE+ifv
QrMDl9sN0pQSCaWyfYfeAL6dPQdowhfcBjx1gFpjtPFqUEVdaNM4QlxGchqLhmPgU4NsthhADl9f
PViqUaM9qETl0cWVlpDTQDg1SqqkGnbu537FrQRCQAvdrFrAfHEIavQqXEghFPDzN7j56Z0P33m7
5qjhiF9DseWSEPidbz+KRnXZwdwxrfl+D6YAGPYOsAnIprpSyEdJ31JVA8mIVZ8EgoSeRwM6+59E
QFAO7jzhY9vDiAk1p0nKzREWNsmaVOBLSqO7zYefh83B4OF8DBym9OPJ+tSZswQ3YyBcQxVHDtFa
fQwG2tO/usEsMlE9vwv7H19299q0KB92E++obM9pCrLA0SS3ceBrCbORac7CkPLGs8pd0cEUQH7i
cVochkioU4Vm79Bmf03572H4vY0JM07JgBJuryxqk3u9VLnTyHKYs6YH1y8yaG1Tj00tMwtDFTO1
xNyb2fpYM1LhyVgZrebt64GLWCIafzUjYXulo2VQjwe8ZHBTTvPjY2CNBoNmxcdd/Dip1seeKdoi
uJHZC87V7EnES+n3xJun5kURSXQ+lJpzRUR6hzNqOI5KOKzUhaNGKEHlsPL9oCic0W2MDxH/JKIo
sU4SYU37aBgDKqWhTOYKnQ68LxSVS3kINMH+BspliJRDLGqIvOXrAfXZzkDePtmE6bNa8vJn0Tsv
SYTD8aLmPLul3B2StLZ8FhrJ6HD3RtOWtWhGBqLWbS9Jzny2u3vJkojScLsQWBqIURjuUDV+2aSk
d08Zhogd6u35ENiCVRLHkvegBF4K0TudhTW/MOcrw7FGXLvBv0WbTVrlUA4GnJ06M17yXfaxkFws
JHNL7opXDFrzj9ZW8VbyO7wf4jPEGCX6NBLd+DfByS81pRNgBQXZNi4FR66ZoC7tcdEYV60ZrNCq
CP/1ub2BOLlBO9LDa9hHtfPhFm8IVePXjqiB/B7PmG7pIID+jQ+ooJH4EKhAIPUreAjvtdGF+k6K
Z6mPRi4jnTh0W8tvf57JIrWFyxOKMfQjBMJQejJFvYlyfal8larag+P7ETLQMvzuJ5XPDrNUMhtB
FuhQHc0SVGOB5oSErLZaWfGNFgVUIsTeRyX9ZSW+pZi9glqFW4hJYJnja2cG9dI4NzyHzdN51tVb
SUlRxIz1Ys2ExDkVkR/SkeazHE0VUW5rmF8MhiAIZM1q4RkN7zl8FnWKCGHKW/QB3BBgsjNXY+mK
2NpYOjC+ZTwiAkuofc5Q3MijSUpPxONbcjF2dOO3zmeEF5dDvrbjhANB/iueHWHcHrNu9G0kQtyd
SHfEbIPyjzsKSJGPZnOWeNDSfDgjDjPp3ZhoJoeEnbWED3sD9RF9ExgNYkpwTOinYFAZr2AoytPc
B2tJRQ13fWW8M6GngiaMW2GGHUvJ3p4Y6JpMDBmIGUUDiNR0kiMc23Jvwu697ko5gUMheSp1ARRP
p9YxLsprLYZMjY+b07HAPDQGchxFxHCQvYTCfMObJwk8SEEBNqAqdFglXu85e8gNB3Q/SIOJjGkD
2eDZ0QICV3zBQqSS43NuZc1TI1lAACSvyyA0lK0w27ZKcFM1uFV5kOGdVFU5z6Wip2NOt0duaO7s
6syEUUvY2QoqZjlF+0mWeICyvzVjpRrtEldj8jfIB6+zRmBxgGEZwlqGeY1N88CsQlsiQASCEqM3
vBVQnNwjnOpsQCY/ZLyxF8tY5I0JsbY4YZfI72xgiLzojpmxgGHMb0d26/dDdswrZcV4tcwag16g
B5KkwxtVLA2UGCPcINMpL6TDhgy+SYPOU8rt+CmryTMe7xf7O4lnUIUxLXIBLjjjZzLLjRn8WQq2
Qy6IhWMzNn6RKY4ThiS/PF+ZbOnloReARhb+txmEZDkQ15056+J5nYTuIKxxtuVNmmw8O6EVaVwz
xjZtBPHMtqXhRhqCoK4zvAH5eWidj4aHMOUktdgutBm5HaxYZ06hF3v3weTDYseoKubN48NyyJUn
jhCPzRI2f6ENyWWCNXnqS5+MMF5JQw8ErtJCJLJhJT4H/Hc3BQ8aP6VfCQWx4hwybyzcWCuqM0xh
30TyObfL45mfiNWNFHUX1NVwuyhGphZ/g1PUkzoKyC/bnGY3hlePqZ5VjYYtOaBZsrQ7mdHC1hRB
KfRVa5EJ3Ie0RVWYbDwhtunKzdmqPKUHyF9I4URU7O1GUDO0QA8aSG1hDnuY3PO0gY/QYFvWfWTV
Gr4/acxKWcNE3Co5jEe0m9D/yZfotudOZWBHmnPleQSgyCW4O5FT81OAjpH772xCUTtVtr8LbeVa
XZ+87UKzF033OBDtglkPJ+H5q083A5yumGgLzKmGv7Wmk+DmpE+n5xrj8UBalX8KSeDB//Z5Jhwp
4UYeSHWHV3huf4Qr5MKqqXwWRwXDYcWecYQpK6HXiXGnMYyLVrPZxNyPLDpkoiUFGVPareI4zvmR
zOeOow4bNcdW8NCk7PHnNu+wL+UosFrsUlbM9mA2e/6VIKtEHnMU2cVJLKeCbZCwWzt8iizUKry4
cw+7R1mW5dOYY9C0I1ItQo9Flu9P76bPQPAhqTygIUpcvV5XM4wI+9KCmrmMuo4oUPAt4J6iiI+Z
Ku6Aj8Hh9KNpFPlWzy+qryJWfzuzu37E+9S81UEkcVMipbD4eKPhc89omS460EIBRdGdtiv4FXPP
L1lXbxrRLnTHOpWB1O2lK5RgecKDjz7K9Gqm0UDD3jhTc1ODpYyqG3qr8aj2FJui73SbDiVfpOkp
2LuYZn0pGxtkLQhnceLsVsOqtRC0oY6qFMNHmCBbZ9qQbwbdw2yc5IDjs0+GSHszlM1H2VAKOWvd
PLj4ghh0UoMiJuKaEVjRsbnl7k5IQlyoQHoJOZxUqYl9ycctzXuYws5anF6ID+w6woSI68WZEddM
Wv6OzhkBW1APs+5U4LSp4lo4RagrD036vp4knKuACtwWHWZeqTlGf7oNbpPLcSweXpUmSI426302
rRabP1NacI/El0Y5mZA2TssQYorardh8BsSGRWtcR9QIR2a8Nsdh3c9cfq1J7zp6Zzl6eOUpx555
eJi35p5QiLx+15G++G1r1blbDfRI5mYwGoqhUfvKo7tVJ4Bzes5fkR7/Agd7nyB2eKbAp+YRnwfR
nZDwje+kk8XvvHgyIRtLH2DFhGubQ9/gE6904N+nmj3xdTtnRr2HmY4ezEiDWEwehVzRLzKGTWfi
aPaVG6QcGWOK3I9fhqMROsLmHXEq4riK5ZRzSujLM7iMPavQUslr95/FvjSCVcy43s9ZuxySx7pf
NRBepndrrltipGAmHry6v3ChGIbTr+YvL+CjPcxL89bcHYlubJiMuh9qO+R3HqWjg3eiiFET7RIj
FOlJV0lBCU3uKSkbs+c4MT/jMoyJD4a7bVWaBdZm4XJv5qTNNCvkqr1yZ2d4TavMhJ1gS4vVL3GQ
zoKNjoYryO3slCzp1iNiqNvjVaeEa8PumV082U83WFCrfhGKxroTYJP6PeGRPSjfbBOZlNieoDEM
1y0h4bwjk28QXAL4xojD+Boik/Dus86Y14gGX/hYAZgL9/CowrO1oips38sop8R4pAsOOIUd8xHq
CubGQFdhBWCFU7MQ1526c7Z0dbfGNMy1ERH+iWp25J8Fb7TRfPg6LkB1p4RfG88UubCMLkTk1Z5u
jbIqNyeUcpKmgxzb0hHAwuVJTJ6YgPBS71oVJEbN3tBOWUVibD4PKmtp+INH79bfd3x/Yfsj/HPH
aabRzXhqYMeOmVeEeO5NK5D3dlOrbX4SMwQQr0qU9MFBPDF9EpddX9SkvemfzJAQY/uBjmcy9k2q
2XQcCMAV2mtvQ4Ga9P/t1EzUmthvM2/eHFmtDmuHvUFVuV82YhEBHvEU7AgkOmr/3mfpWMGj1T/Y
UuQGlfzaYTiM3zVMAPkOnijLCYqJr6J17F8tGdU4ZnsteKjKIHXVJ0ZHB14QLL0L7xq2n87JLeod
PVg1vYZ/m0oHKLPJfDZ83RdtNroJfJ+ED4j5rcw8xo3GsXaEqXwjNIKERA5GbhM+zCBW7u4wl5eW
BEUoo5VXws1YNPngogLS4WT0fOJA/WGN5Z600xadk89ex/Y1IPBJyR1WtATMJSCuKT1mX1HU526d
crAEvGIPgfvJmQxklKc2eko45NedfYfIT5QLBy8xGt+4qy/aGykXRgUyseGpeUnNqr/2FhGxeFod
07Ae6Sath13hSyQsgn47wi969Ar+nfGif4rEbQ6iimQ7VYxTpPcFXHffWbuHTo2wpQ/eRYtoUvPu
RVfcXAJFBAaEZ7VOFCgyAnpCT8ThxRjPIl0ViEd7D7sQ6x9URXKfX/5U3FiIx/1Ce1T+qPgPGFep
/LtRyIxbM+1VLIkb7dWSC2AuDgaiU1gOWmgp3HSatG0XjA/h2f7AfybCydublKYS8qtEHxO6hmtq
MJqOur22u3S6xHX8qdAt517jK3/WhOoasTGBFGlaXbcrTJjtrj+t2UQ4NqblGv1gEd3ZfSBkGDj7
C/srVfi1rhGJvh6kHaI+omF3zarS2pg6VWWIr1sX9kiDLs5VtzxgFvf+lAOJcq4rGn1ly7AxbCwb
3jfiCMv+WNnd9hlUD3xp/K7igCGf1adgkQxpNmE7LPkeCiKL5CPEnw5078yve3N4aIbY2mHofu4d
shiPbkUZgUbWwPwkfNudWNwIgYkgEHiZk6lTKkydakizsKTyESoseyShOrH6vrqwahKNEgr7myUL
oDtNDbOM+GGUUfvF4hhuOQQEhfN+RG7JzsJVJ6nCJTdBSqaBHh1iI89q8av0tEK2aX62290uZ4Cg
bUQoZeU1qTzARsNTNmcIHwOUFuEEl61Uw6DE7umeCDTC84ospDFXskJDsjzDWRVZXCRuDgQN2uiA
MkL3JVlwa1bsMI9ytevsoksCqgpPNFBbT22aBSIhcBBhoa3i9O9b1G11bl6NpEUVk+PsFAZn5z7W
gkYw6RdBUNj5FXPlahfUz6Ur1Lkit45cGB1trVvH6NGs9u8YVWKwC2cz+si4oMMvCWZIylUyNzXq
/RKx+xkfyJ0WBjA82+JBF+kTck4Qnlr7PQb67maUZhq014MSMU5oont07fuJhJv38bFHxtXQBngs
gC7U1WacO6jObXdP9sLMxyufSEO48dfmecHL8GncGxy4EPOiYolr6wP4yK1ttxSce8x3V4AUKgPx
Jda0ENzn4gRBY81E4CuADCC+i/gM0CzDIS5YD0f09LJITO35B8EScWwOOK1rG7cmFG9DC3b+TGQu
sBF4TMktxfc/Kh2a5ku3gWWBe+o3ZjuQC0RFnvl8DTLkHaM+pMxQbtAxJVdb241ZBddothvLEM/z
K4biLhSrMQ8rxLUyf22fq0ov4qet+D1ncm6YmYbuau7evrTkPsSiwUXyteDUhUXdPravzj7O21tT
DxgXz5zD9ck4h/fembUmE8U3KxIDyuMXZueQKW1zf8SfRZBurEtKEBq9xdDYEBJy2pob/xTv2nK5
RnAc53Rb3HtXfLGbh5PHe3dtmafFns21aQNXUSFA4EF6TUwS53QzFo9ta5/I3bt32Q9brn4qMLnV
3j08MdrNMzhy627NS6xjBQtn+CPBI9bta3RlRwFoNMJ+am0RMNHFe0DL3dx1NBuNevIw2cxzFF+j
bTImfRqTIcWRDsWy5BVVQ7MxhU6cA3z0kj/b+Pl47WH5BGYdQaQae4AunJraNVk7vKUd6BUoZlHO
JZAcVI5ttSXWoQFIASm5vWoDEDK7uTdVW8r/jWgRFvBHTy6+JvH8cuH/sfdlza0q2Zp/peI8N3Uh
SSDpuFURDQjQaGFZ9t5+ITyJeZ759f2lz+k6trbDqrrnqSO0vW2BJHLluHLlmj5ozAJq9M8adEcu
49L4HikPoM78MVnJHnuxiQ3NiH4mOE0KTr0TrRqCDFTX2AyQDAka53anrxhset2S2qrd4O8MLoXj
C9ytls3deD8csARMapdGtwyAudwssaWJFkdKBmPHPprCrCFasctPPKkrWsJKX6k2we42Lctb/i0F
DEiEyBS7ofskAfibGE8zdPSox6l8ghvUfWM9KFsJh5168ZBtBju+5+fon6gl39W6jbLi2OBIu4Qt
QkJLJkvHlhlAwuCsP18cj2TNVcb7I98QUPU9jpbYdYFIbOKgeHSRnsE8HJExAkpSYiBVxBHP7g7I
BYCz6cE8VDclNiuwdxwVuVQoGijnwK1I/Fheo5wDHkWEHBJcVDc4hpooDqyeWztjtKc2G7zLq6PA
EglJBlDVRxw6TTddQIiBWQeFYvPgT+APN3AiOsjOoaWNF1wNzQXR3CuA7J1AhijwfGn2Dl23W8KV
BeaRuGVi5B6F7NI6FWQN8K5VdegdApsVL0PFJ/z6qLp0TV314XcI58TqeREosAkN9oyP1sQtsA30
2+JAkTVkfGMP7RZ15rYbhAOOW9EgLpeNMps9YyvFoxV2MYgwfLPllUAeBxBqUXWufu6P/nNiUdBI
0dfveTk4TnkL5Gi0UjL6x8JGfYDfjV+ndfot9nA0mW+MCI/yoBNFzi8KCTJd9RDYEECFITuqa9w6
DI/0Du+RcUvdHo8DBtzLQQjJRtB7IsSBdMGJl6vC5t/sbiQcPLjQhcI5DDhe+UxR3f6WDxb/JgcX
zyy2Zi4GGxa35F0FoK6P7bswCjKoX+nVJsyJ/PBArMqGcw5qJmPGY45ZsIPxQqRFv2NAK+eZyVIo
X3AxLVX7ib/D3+f7buoW+9bsbzk2Nld11FgQELsgIZg7Dj8+OuhW3ELrwJcaDgjQCBFrha9j/u1g
94DUBq1xYB5lUC7RFwRqCtk8zvzPHw8We4Km8t0eNHwDctDO/ClDqWKhkosVTjkBkLm5tkMxuewB
2yaMWXjzJ0yMqr3Dilzssv1uYbZPm8XDz856yJbQLM7IEgdLzWa/AWY9lFCILdo8yM7+YQ8Nzwa/
xgYKmhyeAE87LDIsGd53PeYGb85xBZOnuVgZOADAeg79zs5BeJABP+7OgiqDK/9h9wNLgjCHOj6Z
TzWW3gZ/n46wCx3xrzVRDLRFNfK7FJDIcQcpEP8zC41fYWiRGAZ/CV7xD3N7wh3/gcYLi5Cvy9//
8O/iLaSK4WXASoxMMqoLQ+ERlwesf5w8uDSJb7sr/GCdo99hmX2fTod37gBUeIis74zhgNlz4Jjw
iQV5CnlMsHB4ypMDLk7m4fD+1QPKwTVKnPApinw/KZ2wvMOFiy9OWAsul8f4YsI8xKJYnUAcfOKw
OhxMi6w5C0L2EjyLKoI0/w4K5EtAfUZ+FTzxOyc6mqi8ecQn0I+Bsx3BxsAc+SUYFqboe/fh6zxZ
zgHv4xLPoB/BqfDCuQTnYeCW/JP3fnJXhYUywU/58uclrrAkcRpD5yCJC1ptomUm0qu4lueukW4F
R3TrxHO2nFwI7a5lep7rua5nwhiLSxiDvMFYv1u4POvdvcCz/EUKVolISTyG/7rFdqmDsEmdfwEh
eK73ys/yvvnKj1qvHqcVvmmWsnc7lwPMI+8LTOl3xbPrWpZpQdv6ChMuCOFxvJp4j1eJXyM/DKqE
KvBaQI7GPQT6VxQDAZ7HavIPLQ83rns6oFZ404P7h4d/3BmCV3ONstYnfPQKeigAv/wF12gqaAX8
QGidcMUbZJ3wAX59BHbwyrnuK37XPLsNioFA756sA96xTrxlaB8vhaesEZacIE4bTurgnnuivFcA
lYB/xumE2ESUha7kPycEmOU4OfP6eQfuVoDcOTi+TuuTgAmaO/kWnsY4/x5OJ+5yfAoxitzUmpvT
Ggl74KvDba34Kl5xvj+V5gnvDu4hd054K0IbMK78YYEbJA9uhKw9Lj7hRLg6wANlnvmH35xQAkgh
Cw964BTkBqLnYNcELePA5zyUtyf+LG5wWjy43MiLlYAZD7o8cxBmFk8PBKsZ7O8JTnJYL+/1zrFy
cJHYJ4zO6QT9L0ykmH4ljvyue6j5S8gXbzma4aOvOJUgGO6W1Qf0xAGdhEpAPeWd0C7UHC3kx1BQ
5RV+bwyqJcB3Afc4weXOyoPojasDHuEdcTJhveRJn0AbWY6e4e+AaqIbc7N0BixpN8PqdLE5QauL
RW2PCL1fJXaN41d2Ux9LWDpvVMSAYufDqUNBC9PRhBfITf3Gw4PzLUbqAREV5RvPlMX9oZChEj3L
+z803hMfYczRB2j5ycNIm2hVZOOPh+Z4aN97P59O71ZH9DDe5X/4cOOCzyxwlPfbCXMco82HxT2h
X1EKBh3Hd97FMFrAGImzNB8NVMQ9JRbYGc6dkAXc1TGF2LFSXffIGQfYFc/OCbkoB/cApwGj40yK
l8zH2DX5PF173gk5NjGVPaieMPW9eOuesOA4r0CaJswxfMQTSZ1wYOeLAQv4Fc4YfBm/5ma85dwB
WhxzfUIBvJAKCkAszjUWp2Z561e8gn1YeAjJF+BnbJlY6Xxx81XNy3PBKniJWCbsFoT8Rcfrg/JT
Z/36Cl0Bfxj8hz/yesL1CQzlffV3xomzOK/hD4BDvK5fYwfKCU52/Yp0WGAIMPbyLFi4b1x6i2yg
O+7HwJuCF5Rj8ea9rpF3CreWa61fO65fsKz1+kIMwL/hXXrmT3/1Lr16l169S6/epdbVu/Tu6l16
9S69epdevUuv3qXvZ++rdyksJlfv0qt36dW79Opdys2GV+/Sq3fp1bv06l169S69epdevUuv3qVX
79Krd+nVu/TqXXr1Lm3+f/MuzW3ydnUuvTqXXp1Lr86lV+fSq3Pp1bn06lwKdy/ui3l1Lr06l16d
S6/OpVfn0qDI/5Z32b6I8rb5x2+K9FUmWVkSmaJpoqir6lmqViUSxqZIVNnhgLANfvlPCxge1eGR
tQDZQdpPHvWPuP9Vs4g3CrL2NUguqMATnnv8h0fNis0SCHP8vc4EcgtyMQzIQSAih4OOuE4Z6Rp0
pHLJFuEPGdGgww65IhZ0ISLElKdIiPcDUgnkyw7IJszszN7Gj5W+l8PzMvDv8TwviLhE1iAF8Zo8
jpFHSiprHmCZcbsf4jKTRXsokTYGQYiIZcwR7Si5qVUekMnQxJUtr5XnGBZC/glCGJFQCbmkkCAM
OabsYFUcETDpSm6IrDtIRoUkadFKeo54Ge/JoHjUqewmjwCWRkKDMOeI3MggVjjIFMffQDHvBTyn
B4CCu4j8e8S7Nr7IbwAqfgwW4QGZR5DDkVlID6ntgDl0RHY1lCSYSBZp6QsNOXsIsuUAYmjJ8Yh4
PqXI5IhEgJ7eRKZqIQMa0s4BDcjM17kbIZ8MgKCt2aGWCDRregDw34oaMiIUAThtcxjABun12oXs
yQ7Qr3FdWfIjst+jXBV4R/wq2PQICWqN0aMGtQCdt9F4FDm1lC2gcFAIinFkoHnXwMoZXvBVpFNR
jQTpCwcgXfCfdqF4vak/lotkw4m8wAQFsihUw1MIKAd5JCbCVbPRnRE58kSb/wxIykJeJrvZVJsJ
uRoKxCsiBsrlsViVXSCsK7OAxmWTdV8BXHhyBeQYyJ3UjN9/G0TOa4j2EBA9wgGFER/h6Et+Fdh4
dxkgeoLDDCMBoAV/fDjgIxaAQw9b+nJYC0sezhDY4SOPEODf0gUECQwgoi/z7bBO33gh8SN/kL/H
MOMBMGQy5JXmsEcNZqx+aJDQgWfFELE+eDh5ihDw1uL5GThYkWIhVh6pON+rjOoBQMxGOMV6gF8/
r3RkC3tefaQVxWp6p2zqvHpuuO3c7gGBMQij0ZfdOnU6N97qP3kDUY+dvsT6Ow6oW3r0FxrWIzPp
rc6b8V5yzF+RXVPep46PMn0AYPEkozxsX7hT8LSwFPbhiidaCG5ih69ijq39fa7qyyzmLEnzlcVc
WcyVxVxZzL/PYiTGpZTP+dd1QOAqoqpqjOqafAZIOtM4TkddJo7aI1dMv44DN6rXjNxk2bKtLRVh
kfkhzREPTAODiu7Yuqq8VufemJAtoApXOVLwIEM00oWFVgn43NkVka5DXdXMpt1CpQuGdBilVTWH
PnZkwRF8t0b2CA2h4ps4T4wiWoSqrcWrOl/Kw8ZXl0O48DtTSS0VQdjjupyXUWH7vRtNd1mNLCW6
V/kbqVmGyIpdIH12cSprjyH4nq0V4ViSvRhtk/CHMK3Tbon8FaMhDbYe7EhwRxM3Te2+doVqSUXH
F52eWqlqafmChs6kbvPRDgJbAThVbWUPBHnOEOwv2/G4kBH8OzuRBgAHBLR109uELVAx0DNFZymF
O8TrLn5RE9mYKyeetw0SJcX2VCzbxJGQIaH7mQqnCQHh2RAaIyS3yWpBZrY75NEijux7eVYaE/nh
BwfJX0p3ebinwj1FJHXs0Py5iE/psE95Fe+DZNeyn/hP1EVf20q+LoNtER11aqfaumi24rSOsg1N
j3Rey6mjzIta2tbSslvK2pr0jh7ctfUuYrezvOoQ/jgvNEeaAJtHtmoDatt+dNV2SRFfj0C92GxH
R5HWorAW6G7KvCj+OdFl5l8AI7o8G88wIq6z8Tob/+ps/K+X8X8Hb8X+dybY/PO/cf9SlFMdBWF7
dvvP/9M1bf2URk/534yufnvq/lac/nZon9qoaaOX5r95Yf96+J+fb1HWH7SQlOvp080ib6N28rq3
erp9a7q0fa8FasW/+e9++Le391LupvLtH7+9FF3e8tKCqMh/++Oj5es/fpMI8G3+62P5f3y4e8rw
HBJjPf36/benpsWjivx3nVFZA0bK8Pb+DiF/12WZySJRJSKLFAJpXtRt+I/fqPJ3Be9IGmOyLIoa
w0bSFB3/iIh/p4Rosi4SpsvYaehv/68+n0bhz1H5dPD+tGEBr50RXVWIRimRqA4YY3z+8nQb5QFO
6dL/EgU/YfM46rsK54EBiOlIeLP40AV/kPxI4vOeyEnIIvBIGNWIqqGd50g6XeZLU9vruxmJF19r
JA5sFl1v/zUi56wuSwvqyyBCJzOtrAi5pgG7Flt/jcoZ3E0xBGmcZIO+IxoQMnY+4SDsSXeBcfO6
/ilEoMN0xgi6C5MF3UXEMyEiluk80T6MDuJQz/aki9kunvrA+b4tvK4fqehMIkBRkqkqMpXo5yPf
JECTFMVq3hdEDKxunhInj1vABAypeAH0jMcFfyZFREVXmSpKjEqqetZt0VBJQaS10r4rdAVJyoU0
3kgqJTtfLJJNmLfdce7F8IeqDdO6y9Lox/dNlT6DVDEJeDiiRplIZVEmOnRMn2e5X3RTQ1VZ2ufI
eCUwIxSqdTrvU7Q5CVqjTLJ1Q0K7pndxEl2Y/r82XtaYRnRZVWUFvXAWNK2nHUlIEmaenwdGOgPz
ZPihNyum7knzI2CtmfTqhaOuxAHHPnf4J5raGSCZKhZxOJA883Q6PY5CJxu1rhpzkbzmagEc6zJr
jTnIVv0Q3k5ZcAEV6ovu5uR1Bm0ek4kmno33JEdtx4Yg8+KqXvlj9aObO1MeIB5GERIzhNmJVLNo
SlHhCCF6Y5QurCDpnOfoTNZ0Eb2uyuCUKj3r9CipZaklUuoRQd6NQrttk/5nE5aW7rO3iamqOc7t
sVFKIKwMq5mkN3WXLFhR36nxcJuplaULUWp+Pw2/mgm6JGoykbG4wdw/z0KsNyEbIpZ6idI9qUm0
j3rwED1ZlDkSCyZtvGhi5Zh12YXe+IyCxWc/OkPCwsNgSKrMzoajKRspoXGaeckU2Q3wwuocnHiM
FplyrIvZjFX9fzIBP5Lk4/NhW5nSrgvrEjOATpU7Do9T4NEUOjgV2UB9JDNmwAHpSyPrwkt9fKmx
Z50sFlGhsCHLPCEpcHiIp31eIR9dKPdLRc2ee5UmVhvkDQ5YTWoQOX+hubBS52lZteotq9sFtjMk
7tU2ZRHbSqngZKNFxiiVdiJXL0NYC2YXivtWUQK7LhqnHECnnrM9q+TMKP3UoQNSfxB6P88hUiT1
3anIpslQcty0hTVonSXlzBHK+iUcBeCHz/UuoECqmeiujpo1SwLkVwZ2mTH09TYPggddRBaMJrK6
sqam3Kf3mpQ8+NW885PS1JVoO8SFKwqAfVAmSyrzFauQkJr6xy7OnZBRAFAM2mBWYztbZR8ilSSY
XcTIYEVthBQjUmyNYWqHTPvRKGQ9aAB2oC0S3GrCT1+EQjxDurCq9m+oDOSVNu9MURt+pCqQyYcY
ybBo0xtS1zvlPCHXJC1dog2dEQySPQT9ZhajJWOCJ2hQPqNfTGVAeui4XH2/uvgs/sDziChTXWSy
rqsiIbJGz2Z5Ekiq1BX95EHWLNZkmuiaFaLmparQb78ndcZdiEjfBRpdkQkEm1+4i5+StGq7TvOY
33S2L+mJqUmq8pYLqbAe6ZAtv6d3Zhz5YwXDKCJLKmQ0cs45wM3mIh3V1FPlGbnOEtERonawarVc
jQFxwgk4b1lkqersFIK8ztTSSrNmFUaDKSmT0fjkKe8EL0gj70LNft1ZKfgZjp4U27v2y+4mFxMt
I1qUXlK9KtjSkOqRzHc0RIY4daH7qqUEXi8DPTG5hFUv/brSqaZKmqxATlL51WceIwZR3KtTUnqp
oIprEbj2tiyQehGJKmCMxrExxQTTT/LV6FEecEyPlanbxqRS17MkwiiUQq+iRWG1U+cUua2joF1R
rBZbHJLu9ft+IrwyH2YneDAqSymjKmR3qqhnMh2L1LEMBqXwan0Z9a9R8RBo3bpvfnYTkmP2MD51
20B8lHLFIGLVm+OEVOjIWzkh36vfWy1WWNYe+vyUBPmiRI5yAL/lKaxQMQwy8mYUI1MoxuP3tT5b
Uu+V1iXCFD7AkN7PllQUB6Wssqn0Ztqu/SnZJ1EFYJJASC5wbYmfAc66B2CeOCpI2CAVwo87H/eL
ISqkmshD6cksqNZkYKI1zYK/ElmUukwA4s/UgLeoUlQuI52OWyFvYEhQ9Niskg6obtFIL5wovphe
jOCIhYml6Ti3nFVJ1aJs8Lum9KLqfhqU2zybzSyvDFlz9fSFiqn7fWf/Kh1QBmlfhiSuyAplZyKL
IAaFqCTobJ1N8stYtMi2TOd0EQa1aGdUm050EmYz0ZFtfOgy4cIQfNlcWSeqrok45ZKzsRbErm+U
KscI9GJudj0DMoPk2/IYbcM+f60ypKGqCv2CaHJ+1MGyYITqMPrydQHZ/PO4N2Lo+8LMOzlMTb9J
LUEbL5D4sl//JCGfycJ1SkvmJy0msS8blDhj7y9EJYDYTe2APGsR4Cmj+MLk+WLlYGeQca6isq7o
5xJwVghRMYR66ZFc93omWWzojwEJL+x5X0jaCk5vVFZkzFD8OeOBVRR0Bcm12msk5aaJcuDghM2h
SImFjX1XBuK2juhylBmycGfl7ZBIF07Ev/K1zxXg0+qDoJcOZTbNjNWQLW+UBolnAYpbFZkx0cTs
JX3x/Ro523jBkDg1TcOqZJDsz/f4URHFOWqU2vMj3VGS2h06IBGwzG0H7YII+wUpSdTBqfn4qeK5
1iKawP2msm88IumBxbJIthOp1O0gJqfAn7QL/fjrhFFADpjGOjRClJ6f+TG6Yh80beOVEjJyJrUd
aEjIGLELq/zXxaBIkgTTKA5nRCX0jKmF+hBByTSCjFIvyki+maN0qUHZrsgMKz9ZxG2zkcbhwnL4
dZlzskyV+EKHwuFsmQtTraWjBLLJPJCllEehK8pMe/x+dnxJRac46hNRZL8cO3stb+YyxpAJc77P
e3rIBWX5PYmvFhzUJoR7qshU+UWTUMkRFZN2bjyWnWpSwJqA1NBqb4zsTuhKay5Hi+beKHhZ0V6Y
/F817yPps6UmD34VMIZOFCTmilOIDLw9u3Ry+2Ie6kQn2PEUGT15vhHnZalVtdwpe63vq5UkkewY
aI3qYp7Mu+/78ldSENpEBedgzEf1l+ES4l5vJjWOvGGe4LhB5nqdS0Vvl1UyO9+Tks7mPZfYoYBh
kqLqTBflc35cJmkWiLUoeFKm6z8DuffXXSFVy6QJpBsdS/Oe1CUQo2Jx/AEFc2X6+Ti8daxCCnEa
J7tO1nGiGTH0G8GPAU7SKqqRyXR4aoqsBXpklQkXtChnDAhVxppnOmRGqE2xbM6WaimmpAvaQvDm
8CmZLKgnxnqfTBd2x7NB+IUK1Nsf+TetlDnRx1zwaBgqVlQqxX4IQmEjioX8nzEBqADRFI0S8DIo
rinlMuCHrSLBARXLR6u8Dvk2R2PyL3Dss/XxS/n88w/lV02aSZWoI+H8Yws8jvAvVp/35Ifiy3Eu
tExA9SlQBVKn8K0Lc/RMBv6l/nxCfCBAFEETg8mvPH3es3td8nB4GSIjgzJANnvARBd2A8iUh1m4
/Z7ypY47EyJahY5F2dHKA7uURqvsLrTsUvlnjKssYaNVRQUDA7jn1KDhXxz4s91lmnFUEGeMTD7v
KL0Vg79WvnImQWp612pFi/IhbBkS3ZXCBfb0yyJ8XxlwfMQZS5bY+fbYBO1YdqpQeYwdKjjyUUdq
Xr4f4zM57Y/J9S8S7xrjD5NLTPo+1Yqg9no6LuKOGF0HJy32IJDSyCGvfU/tQoPed9EP1Bhtwnaa
sRSh99VhzG+WNb0wqS6RIJ9XSyGnujzx1e7DAxFYWdKmmy+Q+Hre/tlnZwxLiutAynWQUAGwAwFa
uNBLl8rnn3/oJV8KlDxpUf6QuHW26A5/bRDOGJYk0EhKZgz5DIeSzsp6Y2j/YgvOWNaQZKkapazy
6jsC30P9wgB8OWkZVTSdcM9gela8XOexroYNDhdzYDVljR0XeFHpRh0dv7q03345Gh+InXFB1ghZ
S9S69nTtRlDhLRu4/4PxYND7K7CCqVBHfR7uTMunWGri2mt1wFiw1Uh/sLC4MCJfLosPRM7mVDAn
ZM5yDHo213Y5K4e6BkCfLl4QTr4cGZ0ypklQWajKmXDSZXNPJ1EGx3JYaA6quZen5azsv+8xPr4f
tEK/My1YL7i4rcIOejYkSt8ILFcxvai0iv21fJpbS/3xPY2vhl1+VxjrMLgr+hmNjFRtC8NxDfX0
tmd2mSYXRuQSgbPdT5Xbtp5VENABY1Q9RlV9gcBXvYQDIxWhPZLQhPMWKHWAHpxLL3tqgK82OtJo
lMXm+276al5RCfY8HHdFKKfOiPhp6899AC2K2m2E9MdY79pLRrsv20EUqlBJZrBTnfErpqcs6DPo
c5NKPMRzsiuC9iUMRA1aG6iVv2/PV6NCPxA7Yy1h2fVVIEBvrWgvBtGfvy/9UlPOemsKMnnI+rT0
JmapwdKPLF2x2u7CIvySCoXIQOEhApPiGUPJAxZDKg0A2bQIoxsWvtDkx0wu7CJfdpQqQ0kH3Qs/
Qn3mWjC7tF1ZShj4ZFXasvqfnj8g+sDy/q/iyefiZ9b0kyiIpZcHnRETDxtVJ9rfj8aXcxcRJXz2
4kx7bgyeM1jyCB1LL2CKMc61wyTfmLXI+Z7M1z31LzLnYiL2JxUOBSCTQhLJ5sNUSeb3FM7t+u8M
EVYuTYYWhbPEsyWitdlM2s6HFUFzW4AY6EuF2U1kRL3R1YvsWWqt7yl+2XUfCJ4tkygsMjWrQbAl
Rh/fhKKZFRe2xS9nsa5BKaRgO5HPz7mKUk+anIOEAMiwkRhp9VopmqFd0Nx83ZI/yZxNNKx2ZdYy
kKG+b05ybPUNEG5A7/sO+2oSQKUhUkXB8MAB4fN8hhvUMPVJiLlG7qYOLQrf/hKBc3W2pvZDEjAQ
YKeo2Mj0P1PKvM8wRYTSAe5qKpQmZ7uVqGSZJAXgi0y2mepmMOPKFwb86y76k8R5F4XJ2EpSVnqF
sNfn5yy7+76HOHM9lxr+bAIseZ+HgJaKwnoVloxALQ2SJQaNALxNAU0MCIbs0kby1byCQAeDCby1
NOiXPlNraB32MLcXHhwpqvgF59tsjC5Mqq+WyAca2hkP7ptEy7FlFt4sm5Q+TNSq6MKXL0XIwDFG
udCccyuUJo7q5EPM9oruNqoCS+zva3U7lYuiPAkdkPnK21Letf0+ng6hfhq71PYDYsCWSeOtj2Cn
7qeEirWlmwP7Eb7ZkoIB6H7SQYPbMzdHv/jxLuiZJfnPKj3mvSf1p7G+0yTJEPK3Fth+IUCt8oMM
zPVWMXqWGH1xjFo7H9042RCUGc+7RLmJ570AqNZhO8qntvOidIDDQmwoGXyN+kOkPiWZI0e10bGf
PbsNCheOiqYGr/FsrQVwq1uJpTtoGz1Zd3ltJOEyDA4F7JuijxivhZbdUGDotfNWHW/9nhg5AdB7
7pR0G7PUYE1sznQxCW5TPOSNarTVtiF2Qo5lBzz77qmYE6MdiCGrG7G4TSnspnDPn0Pg1CF6LXho
pCc2buH0Lc6O1sBf5NnvoeyBkVNMYrvIIhPGc52VawFIh/RGCJ/G5mcsaqtqfImLVdGkNs1Sox8Q
tld7qrYoO2+sW7NJsK4QCandhwPwBtO7Eaw7BMSIdt8OwJeMlySx/PlYymtp3DGgqYkreT4kwe3Y
LqD1NJm8KSsAjKdHOI5hICy/yH9mwbjIw/QgVnaj3mepV+PM59up8sz8nRi9pGxL1GZBALEtpkta
ykYMGOkeQ0Ly1hg0wE4KiRHCeSGItr1/LytLUjlau8iBj00OSU4MOsZGPx4qbT8Ms1FmL35yyNrA
DCmQXmp79pdJt58GzC3uxtVqlopep8p90t014qZMtwmap8Zw/xScTioWgdhaswDl8qKdgHlGQ1Pp
PBYBi7rc+8MmUUejK18GKTFGRJ2GdWho474PD5HwODZ2Wdgiu9HIaCplD6PrnTA7qn5bF0etCJ0g
g0cDQGnHU8+WrXg7E90I4MuUU/9+yo6qWhhCEZlMqFwhu4P9aK42SvI4tjt0VyXYkb+Bq5k2ARhm
nAwxhjqmOgjhqu1/RP1CC50qe87obSch6iEASik5xfpdJiA4b34u2mXUPg3EgXUaOL43MxmMmW3o
dCjQ+KR77hWE70mbdoxNOgBoHgf/gklGiWU3WTWcJNKNDDcVBSBcrZVMgI5r3W7cSzg46I+k2OjC
KhCw5rYDAk5FHbpaT047S26cUXU7gAHnG022O+2QTG+k2ov+XaHv5ARulAxQofkmRNxlAMCkOTDk
+UeSEUMXrYIe4cw0VQ5symW0CfRNo63bcTREWpi5usj6faUfmBgZGryxYNsoIkRz7KqkNFKiWSzf
BMKimVf1YIpg6Yq8l5I7CgA/cV+NDoU/IxW3Ajko7DVUgOsJ36zyLoxfovJEpEXpA4MSQY4lAFBL
hO8mlgooSoTPaO3D2M1GC0BM5j+WHZwpqGpqHYDKZ7tud624UiUA6UnLKrnX52WvINbFVpNlW7z1
0o5G+7F4y6SNoN9VSW82fmg1M9Co4x8yYhsDO43XybTTu10GFDJ5J/SjWQsWIXdlekjZitTLhix1
clRFcDQvogupHQ05S8xR8U0hB0Bng/BeITNSMTEastL8dVXfp31g1Mw3EiG3dakwKdoGo8UKrhqL
SQlu4O4HzfFwF7FFGD+pvWjkzY8BOvcxgadSBSRcQAXXwKXqqAWXrQXUzhbtYlMPX9ISxSovVWkr
DFEuq0S+SWbA0+e3wvgkqKtyWrEUaIgI0e33M4GxtznSwgoSqwtDM5jzRZ69KXVtTdkmgCozFYxa
2wkK5mKyF5K9DoYcRie/7uCFF5qjvmYl4pArZx7kRRUQjK5vtlr7msD/LJxviNJYfjobg5ruBLpq
hxW8Pa1qQAywDKfJaJnpoQFNo5GWoZnVCyneNuNWlbdi90gVj3WeEOypTiytvWtjuNnU8JtpO6tS
jsn4jEB0Ez5ihihJjqKKTigs67S/baSDqqe3en4/05+tfOOrKoJ3XpMMxr5AqCxNxjYD1bxWRKsS
Hkc9jWGfQdBq7BukUIw5r3fSDBisxEf/wk8lJMZUz0YFD+A8VQyYFe+kJHMzJdyJWmwybScGu2K4
D/U7Uq5p+0ZJZXaBZE8RkNmhV+v951iidkgbW1I3cfzUhkdxZD91+tLG+5zcViMxVXjp1bnN5smO
Cm0ZqK5IVkO/C3KnHT1JWcSzU6WrSM0QcHU3Vp48APZ1r0s/MgI/2HWKfUTPDKqtI823ssDu2rWm
PQbdicJRVFgJ9MBq7I9jaAjMVcJ9MmwCyZllp5sfde0hrH6Kyv/l6LqWY8Wh4BdRBQgRXkmTk8ce
hxeV0xVIgBBJwNdvex92a7fq3rEHpKM+3X1au2m9Ev3Uj1+1+6QwtuZbb2H7W4rfshqzqO+yKloS
uJMxaVYlU4SxfP97Yu/+ssZ9cbcnQKgDL2+C771Zb/3guaE33uJIftHDk6QQjmAzMO0vB8zi1p1V
OvGqfVjfKNuP0Ri7LaqppRNZbSPV59S6VLgQrV2iOMBEWBDKY2BtnTofp2fjok6395YeC7LAlvjb
8IOZvimqV4WqCi/ohJ6KvpSj3hZYsWLmycwNmjs77dWdktc5hKFV/PPLm13hLk17HxgM36/lzrHL
vFZXOr0JC5+2lNlc4LZTHDTDXtU4LRaAAXPW5rC4N1sfG7YPItgY9sQ7zkHWCZN10cXu58Szpo0K
fMzV8diqL0FU/lV9hnuR14tfXh0U7+hONGbtRyce3X6nfMzZRWhwSLBhax032uwi62VqyTbU57Kk
N+E1iT9Fictx0aj4UZiKm0YkFLTvPd9OC9yor0af7Rm3x5MPy8L97SGQgCHp5GKODaW2hiNi/Yy0
n5jhpaLHUXhbSTZwYu35UCS+8BK/dw6uQDFDfRl72KbgSYQZKOngd7MABif0eDxqY98qYwbGKnSf
IEViCXyGDe4jRNmrJJIDHJKWKLezbl9Z9BNgFfYLMhX4Gs+myRz/2nMUFFkmLf0uxQNetpiV3rYC
6VmsUObHzHGam1/tVfDeTUgQ6A8RxxpvydFS2Hn2s02fyTJ8TPaj6j8CBBDwMKbrWyTg1veOKxZG
Hb4aYDOL/hrWJAy39kr3bsNH73UC2GZ4mltcyjbBj7lcq9ZJ+v5ot7j5en0oxAeoPqNrnwoUVuI+
sGYqjYtVradINrGZf+blrNjNaw/j37cP4Im23NgdSEynfx2OpWpZc4fPh7DDxeuo2dVyXr1XF1P7
42ffuXGLO4Kp+EB9TALy3YonIh4tyVhwbtWTAyfhqKrzinOhwRHY4aT8xzDTyAluo37q/I0yY9IO
z2I8h9KPodpmzoobBbuXuubAxD96+uIc5zLNPFw+578QsyJMQapvovPafZuGOtYcK3/MmIZ+Dgej
E8Rz/7osvxUJ4haPXC75rAecZrhklRyKUiTGK5NoxG3O3ZQWbIWzUQIuVDFv4GkIjjPfMAYoQR4l
wgdA+4f+WcNjEQ543O6j1/kIOB2t6bK8hB4SBQpceDggWRPTqfrqANE1ao5L2seqCJLWukrUsQK9
R7MLCSxD41mKOrHFY/BwLftoxbQ/urice5lJSscpLs25ILhvEPsoWsuYlAYfdLciFRPDUch/CH+K
go9w/HIj3OpOr8r7R/1N4b6U3rEsP+j6ZBimPKe7z+9rjXnQDrXkagYTz8zABF5lawCDyJ3VAjb4
MlNFmTiYu5rnX1FUKQaZUmNndXhX9Rp30Ah6/ua2HSBYA8s87p83mdDBxW7tlM1eSgaKgnpY0TdI
D/eeO1VsWR2K41vNX+3+iaFPaMKtw950h0uni7Pl7tbuvZ2nzdgcUMSHJl/b9tigEPYaih2umRcm
xgRrOqJ0VsZNegELvEYoCoYlMCQLOrbT27BgMVs/Sk4AMGGDsce4h7G/nBSKxZKs5ZjMw9tYIpNF
eLiQfMP1kZTnur8Fy91td4Lt1ABENuEu9gWeCu/Jcd2Y+fbWkkcPrV77MkhMKBy9Bs97Tg17I8uU
EGmSInxuliEWcKZMAn73bo6NqpOuwN3l5Yu0BFqnKfOdKRFNj57otyMXp29h8t3VZZdgfNk0vw25
snErzeeid6WfWwFMV0EGb30agEiDw+Mo+wXzyhuKsknPWvhnvzBXEfJjza7ucCrC/RC5G5hXb76F
SBR84YAeh2gbFUcWbaXYT/4OPnQVnEJ/N3of69AlFpz4FQOo79DfRXW6ONamdKBcR4k/esnM0P1W
Iu28NXXtKGv6fjNOOAyjNh19+L5fpggNauthJUywhAAf8+PMtqW1XnUTJY71tCwHFhH4BeYNUVsH
t3I7b5X6sdvvtSNbx2Ada5otLe5UHs59YaEM4VeqccU5qxKvr7Nw9Te8fF6DS2DDT03VLupObpgX
Il9xmyoZY13ieof+ayyOE8zAgy0TBgi+jMOFh5hjR03z9a4yNU5jk+oGtCGWDRHFLrBQmxAJH9Dc
9B5usX93kDDDnt363utNDTVamhe0YEoeKHw1AVAWlmVKsOG1/uzIT21OWr2X7pINLcboQbFV+DNr
hMV18heMVjgYL+nKdGp17razE4dLeLdQHa3FSRswQcI9RmiX1gp7rEkdtBp+RGPKPjjJqn4/+Pe5
PC523vYqXexn7X6r+RJUV8HfC/3Xu/gF2FbC4xbz6rV9aPxLH5zwZLOhbjYuDNy8R9bM8gu7Vl7X
YTozGQu1myeyY7XKCIlS34J922++Fey9znOgtjKCw6f+J0qdTngRhStjgpvJ5UnA7xzIT+n1uOme
lU7OCu9VenlZWglxCuywbv5n8I/79z+YFcQfb4+VqH+sLsrnheUy8E62RY8te8zsddF9hl43DwU6
QjnFAqyK33+4YYiOy4kXHBiT+6g1ejf/uNI2n8LgMo5Najt1GVeFKfvEmpX9a1oTnAynP1qFazau
LEpl2AfPU21UNjclrlKlcOC7GVucZHTxk+DsZWJNGm0f6v73783aPc3nCZx8z5JefyNxwCW/82gl
QVjGBabktTKHuRh31SDzPxKh5NeiqmNOP23vOrXXefaSALtuWRAcsAZB2jYqLpw1aavj2G64uaxC
5hS9k8RszqTvLMqG5iMqRLxECLyZHhVIg7Ya4zK8kzAfQDa1Jq+Wi8dv0nqqxYnP32TIRlz/y9xz
UaApmZzdwvl+XV+pgCuANCeAd43GdMDNyhyPYt+2NLZ1c1zoXYv9Ml6GFplCCCtYUEo7gKClOQdD
EUfzK7WfnEDGOChKYKxayngED1IEeDiAdFN0GZwspF9teCpZgT7pMQA1Y14tmWYeOxzxPgSlyn94
sjoMjUiUfjVzmw6hxvlTYOxvTmdvuZlwJ6Imqd1nNU8xzF1Jy4ZY6o8GjFnpPZHmTXYP9X9jHomn
1vteFtzljEpeOb8tQK7q6zgsnHwFmu0b3P2LMygSVlpXfVaK0+JgllPHIABbO2MgQV3gdzqFSevL
S28QZyGiQyRADwEqFZa5+M0eHUuF7evLJZmmPuHiU/ivonoXgp0lIIyhCHt47dmwq4KNW4dxaNqY
4rDxyxKFTebaOmlJcfbIfSifW3uzRpmOmjiKnD/GZmoug5sNkZf16PvZ9DBAVbq9EKAxWr6M5l02
9S4aLqw8hXYFTHbpsCuWaYkV7wFddv6atc5XFL5QGxyA2oUUKU/Dwa/Qxtn70Q3i0texp7uEmZ/W
PcLOARoLSVcVHgBtMAw2QgCY8tm9jBS7OroF061v82XZ9WCnSi1iu6njeaGxFJicisBHzEcp946/
p/oZZTUeOitzq1/X2gbug5mdQ78Gul907ukvG/Edgh/IuGvZ8zy9huw+4gCMul1Ynqcq98uDtKu0
C2Sm9SUaa5QcERM1pIbaJ7pUL5iDxXCQTmqGqDA0rL358aiJy3U70TDBwkypUWkoNwt71R4qJhYd
9S+8Rdc3FOlQYOP4ywsVY9y1bWyi/WrtF/47VccQMGzFKTXSLh2VvhJfvrk4LsBt2SQu5idPilQH
Rey6jwDj2gx8YTB+KHfN+iLKJOlSh49p1W00DmMBG2q50yGIzXbK/4joEKUcivSmmTGlV2MkAkhE
aYypqRdH9MnEdmha0tkGs2veJwcLwMhzyR2AVzTx4k1TL5Yo1AVBze7w0G4FMFPh/BburqYflYPN
M5zZ9KERd1WD3V7wPPrYMzK127MrLgNTiV3sRvQvfof3bV9s2sWO717chcR8uJT8z3l/nOa3wYvu
5dwmfrkl2Oxru6aDPGpxWGcrqYhzVKQHLXlocQ6TEXF3aLkCWmahOVWIclHhpzepxLXFRo3XMTqC
lgS1pk/AClkbfEyrk3VBj+o/HFrgjiDqt0r1AN7Xon9Mwa2ZVSZCmpC2SiCuo5o9oxrENX9WEhAS
B47LtgvZ2IGLE2vvNW8jPJpsbBNTpgXICzA5RfCsMTAstj4WCBgFZuW2hTlHp4lH7BprPa/GO6uh
jJ22Owxy3jmYjqdYq1KltsHt6Yb/jEOUWORKuHlnQNVRgWkn9P1TZ75YhSN6VjyGzSETAT5nAnkW
hgcB9mtqL051GGfkAZZnJ9wr5l0x01b5GfBFYuOjfH7GtFnM62K7dG/Uef0rMk506Yif9g0QC+mB
JGvA7TG2InqcShtWiSGd1cb3TM4xZzVrFSsfZKCdhdW+Lp9LjTWE8VV5FQQde7tFpzsUfTLrv313
qZ0LZoTj0EOdHnem1bELVjYq31f+uvAgxXIBNKy3PFR7GUDYbGA3/gwinLDt24yGchJvXvHZz1E2
Y5DP73Cxe/c1hlbi6TqlGPNBGUqZjeCYEO+NtWenR//H24Qsn4VU8RRgdKU+TCYX3o8sgk0HU38d
6Bhmqp3NCGSGMwj7zrfQLpwnndY1Tf0VWx6nUStibdbE50C/RWKzE9TA2C2/DXraDiyQcvYOe55a
kdYwBovwe/G6xCAgqAqucDfk66pSStZkCLvtWni3rr9DKLEWk4jCBXD64NGjj0w88AkixY9be0kE
lLJs++Do0Ad8Ji/UAzBCJ++VNwJOKeqepbwFOG0FkAW5WuNZV5iCs49N9Y9r0JVCbjhihsI593oL
Aq4H85GdtGAxa93H89DFioCZAH0ziiJRoHBcAMoa07qLeIWTLOcSfV/fJcq7ePX6VEfgIxfsaZ4q
202biW0VaMioabN+bnM+NvumKu4MiKYr/R9d9ZsBPShmDrf2FGUVWZ6Q6gFKyEGyUwfK/52RN2ql
RDG4KqO7PW/NAKAXrlvOgWo6fkTpQpe8DcRXhd/FTIhClO2mpe0mqMqNr++hj/7aD5PBctAyc+gl
crcW/m6OLkacO/e7L5BUCLy7FrdwmFKNWCm3l58BP7IGa+2NQhArP1z+jy53yWYoXgzTOHZC7W+3
eDf1EofoB6nzR1O+MbDHffdZzn3so+Ev2APlpVruq/Wjwdeq21Jua6UxZFwl8/jPsLPVbiYsIQ4g
XBE0Qp3JLIxPreF2lF8dgpJ8dIibMvxsGoWn2mOYRcULmoR1uNHJycGZpraUeThocNjtrsDZQTkY
Too36X94E352AzaIJBiXguiGjkS8CButgoiAP0FrLXj9nRUPNW7cnNTBQvyUl7vljxQLxrSjnOEr
as6zCL/mPO68bj2uHsqZT/PaPwX9W1ViMddJBcmiBuadh8MwgrlTOwN/NRFOOi77KvoiFsi3Qh6Y
QignLVKCR0aBnkz1ZEI3XrsnMe/o9IgGgd7VxxcETIJ5ZWXdbg0AQ7A0Gulk6MOO8m+4QKpcofHr
vE9TIxMHESIkjD3/HlT3ol0Prjx2gbMZq+VNRla6VBV6w3JXgQOYOw/kSTlk3QTKYAYN6Xd1QvsJ
hEiDiFMwjrFbbOhQ5tqP8lYAHpQ5Gbu4B1UXoGFp6teRfhHvy4g9cXcuyRcJAAnSUocSD34nzGtg
30Jz68ZTSN7d5loSs6kwGKvdneAuQMxhBsFMg73dPcPhmxAPuqoVcywhjONsJ4PpesePNXC6421J
9KmtA8EBH2F+ddQ8a9AiUHAwcvgtFrol7ZBX4WdbhUkZjNmIn2LrJJwCcG44exlqPfaiW4PWB1Hh
Rk+6fxhW5AwBZuUDj4314pNaJ+LsR5CXczAkzUpTWQWPaAkuOLag7NXuLVjp1nOts5T/nDX8iJy+
SZVbnCzpflkr3QSsfsDl8snnNgsDFOGBgAqpETO2mFvvO6cAo212r7C+EbgZgLstEIc2OTIDT4zV
ZR+8EmKkR+/WGt2wddEV4vANPEAqV3yMBMsS8i/CD4biOBbRvlMNSKNnT2GjOxA9tDh1k5/jPVwG
CS6gsPPSZZB8puoaSrX1xQwuFK3GGqk2t90o4269b5b5zZtBoEYSpm7SvtV/MmJbd4eSI87F6rd1
5OYRgzLpNeq7Dqaj9tSmRW8+cm87YpwHaT0XpVFanBIpNtrOkaGTtZX/BFcvWKThvs7hvxU851Cj
xgT1RhDIzEKCYuv3f7MxccPIpWmD57Zwt55g6BsaxPG6zSOY201T97u6hnYkEOWLk0cxqGUEcAmD
bnlhuz8245tRR+iskJ2SmBBUsiW/JC1VPKC99Vi5nb0gW7r6iftVhhSFeKaATgFa4cDfdku9US29
1hyk02KCc8H1l8C/4ijEAEslLgb7fWgw1EbdrWn4v3aCauqVu8JuDsYPr1bXtH+CzqvU0QXZCZsO
U711Pz8ASuwYdPENdrKtXMdnDZnWwaRq7BtnBxm7ApT2vixoAqtAUMMQLs9qKVfAvqWCnOZuHb5u
XYSrMhTVafnCHNUNqVkXwWneCaztYPHRt40KIN3ZSGLtpzUE2hKbELR/6di5X6O3rWl16QHjnaa7
2It8raLo2ams54kjJ086MOc40cF258wfg1x0+lo17UNHK/q5JUDKDT1JJndRCMKxACvIpNiRmqOU
eCUA4XgLfJA3dXt0HfG1+O6eEHcboN+mEVgWLHso8Q4YBvncjTovkP83V8FtAUr1G3SrIVZ2QXU6
ox8zXfOwvBqnUneo2+ZurHCn8U6IM6P821aATVHd2ll9TUP44i96hqXeyonVXaIeUKOft7XpNvYg
r2UzFRA/qjtX4skK3Gwc1dEe6wCeAshPoTWesHIuzsJz5A3tdO18DRZ96ec5x2I9ocwgY2cd72ro
tr2rHmsRnaqmgxw7X42FMOYJQ1wSzodh6X5J6V7NVLxBIYa/YN0sCGqExJF50/LQ7oiGbLlOVrfT
I+QNDxlZfpdRkPutE6bTQJ4i7/9AhvFDtPWpM9ZHPXpIvgCYjRpY+h08xx6KjQUvc0wX+wuWHFDI
tT6NvnOcuykmBdKCp3IzMW/rM+usQOg2pn+Lam/PbMRPc/QuDbNBUzXTwR3kzzSVWw1cOkn+vDTq
WVh/R2nhZM2qLg16Nqce39fRc5ApUL+7mp1dbc5UBr+B5RaJtJ33iYncH83W0TA9d7VMMUzx4670
XQRrmFVszvqqC2JK0dM3RfkIyHIqS7A0mM27WV2RIndnPzuQDJGUaEl69urlICd6c2AQ9Vy5JRoZ
0rTMBVorJxjfbBdEc6+vg5q7xJX8ohTd8YnJpCrZdhjcozR0PwwU8SVyP9rzTajxbQ3NVq1lmYxT
81V3wRF45sfW5LvD+REWZG+Ej76cZTTQSQfuuA3KMwZbXhhFknZlDorJc2cNt1CMT6sFGXlpZA65
ADgJcZauePVYcSYVqBih6nPTgUCqnHPUAi024qIs61E6UJkGkIzCule9f4CigDaZ8nffWXdwm4AT
jE49sw9UVEm/ii2may+wGN79cX5pWHGrJ6RkMytVhQHBWiAkm8+XMhQYlfbmp2AUGqPakBe9aB+u
5NhAkMXO/5gCUJFsuQP1LCmGZ7dFaJF4NOgng+6bkmjJfML9pIRCkQSTi/gHNhw4iG1O5WNsMY4x
uPZ7UY57lwdAo9rq44CzTWT4PSBmT9Vf00yX77qLYAYJvooVGLyMCp75AT+5UwHlhCBiu2aPurf3
3Vi+IY9m6/jWtQnBAjkamp/LnhHX5YBdIUisbtBrEWRSKyd3RvlSTvTJBPNxrtefzvFvUVXdkDAW
t26IPKbgNSxWiHvl3bGCBA8DmS0E4gEDz0S//RlBo3WwvAKAp9FoH6QOv+Z23lQSfI5L4QZDYGjn
ZlhdgErEjR2lLg5HdI/wQApCro3bpdkoDY3bCQ+lZB9EYuzf4R0MWSPyh+oBpIOpEyRY/RQjs5Ju
htNF8Cd/YD+jE155tCCws827iqIXnPLCgauERRyZqeY8L/1Z2c0FPP3WtvtkMCBlOySTugbyNEfa
qIdOrujQOoTWzhB7TalvttVqb5ER8ggMzFRtdyJl88lrP4gxs6/BUNb7ApT7NDjgw9qMzeCZazAe
AVF56K0XRr38b8l0kTxWpoK/zezZYLKGeodlhCdODxmHci99Nx980HMrz7zAvvQwMgGDHYjm50ms
qMZ1/bE0/b+RrT/tiGZ16E4e0oIGjNd4Asw6L70vBky5ulafdvNyGhb+KMMacabBLmTQrZvpRQ1o
64ywU8u0RwPx1ClhugqrfJTAwqDX4n4FgOmCJBh0VgY8s0mXCd7vV0TcDsFy8hWCchu33MyLv5Ga
Pw+uykrPAolYXEzIvkf4KxZkyZDGe3bIem76IFPV/40MIlF6F0ywtyln8U/bwMis6CAxBems3b0/
MpjzRgTyIH+ITLkYEXUFh4mvgs+xX3N/6h9y6T9kZyOBi7+xKdwiF3GLlJZ3sTo/EZhvUAf5gGVd
qymzverZ8wBrubhQvPlWrbB0UGwFEWCm8S8OGGieZX0znB0FNrNWm0Gxl2JCdLw9fM1/ABKWyD0m
jzPcgTDgoQACWm0+0PlSg3JEoFpuMZaaUG57op5aZ9zU0IUYmsdpOlocjU3Xpi2/huHy53qYOPx4
y5toptzA1qd6iLnVFeqTVx1Vv1/aPdE6t8onNawZ4MiCDC5nsmB86/FmTrr856LmFVDnyHgm7MdR
7xHF70Q/FMTxMgq3vqWwl5FcBQahb18l0t5BF7RNuKsKEkM8sOYr6K/MDk1u6ctKIxg779Fw9jn4
C3QPMzGJgv1qsty8BKIt0ADLClIzNG0FB1/r+FlVIRZ4NscApT4cslU0kPO3Q/Bs+ryHeDpFKCrz
mJZoerxy2jSwZPUhSwKkCOvhL3zpnz9+teDvPBs4e4SXY3znf99KfgVTv5kAeQjL5/FZwsTW3FdQ
Wu00xKM3birn08W7Wpq8hVOBI7Grdq4+jZKOv80eTzqKSwO87waRcNZKUgdpxE6HEJh9h25F/Klb
bYUvU8cRAsb0TzR8uBY+w/z4f/Fi4jJ14G6wEYIekKt19rUFWcbAFWXeB/w+AI8dqN+S5dTAQISn
7nHMnsElhcyEXQi2arLqLfvjbdm9ki8cnFctXxfg0dn/8qxya/VLol2WrDD0KbATjnM37WX17hXc
B36EN/nqodyxBpL5su+kSSWUCNog1oXGLdR1SZ4JQs06g8brl0Ia4R64dvloosMEByheKexev5ED
OqdMyhlMnuXBovXT23CMBQt4Fnw7teAb4iEAOvCJ5C23Thz7RrMNx5cf3au2cXmDPYP8dNLa+0e6
jZpePfo7MOD1OcrL8AjaonG/ffLjyysLNhLiXSBRxqcxsYDpygCehWFjNSZVXb1dx7OpPeADN6+Q
/oHSgbjMLESODGKrLYSh4dhLShQUfwGV+Erbz0ii1MCGuopb254LCvcjnHa83obzFzQ2b8UK0/8W
93cu3lsj8ml9WSrQ3yNoNiRzu6/N+DqrUytfHEvclXNvzR/bdS7AnJfenxTHNrJe9xEES7szeQ/5
IrQOlTx5xsTUM5twglkJu6li52aBd8o+9N4Kofx7gBmstLbMRLEK9hzrc2J3XarUKyhYIrjUwiDR
YGM9FP9leHLGU9RJ5ADhrAFZFELJIyFuRQmhALlwBRd9LOYGi5emtXl47MuBZY2rN6vmGzeEDt7U
CTrtJrj3KEqV9TThoLHEhs+A3va/1WmSyFzC4UcBqDQO3Bt0B2c4qM9Pjz+6/pPD56QoOOxv0Qzp
hKG2qIP2rnesew3cW4WWzGFHy/qFdTqxqtemPK711kQnz0MqXwXKlBx66CiifvAa3QNmWOaLMl/9
+Gi7Pm3BPyt5YsFX1duoqntpn5HxAMdiOoUmsQoQFI8oTAPvBxFgIF4vniwgolRJA+/myEKMduBy
D3WdlIP/PJYjXJY/HogFXr+V+vvP/VjZYB5gK1HW17z6CZuBnAkORGgaLe45Ie+S3pfuyQ116lRT
YuC0FvxBsJwbnI9Vb4Ey+246cOUfC6LNq+qzh6Csm5s7XGXUQn97N6NMF1A/yppSd35DuGhc6DlF
qvhaXhjMvqWII3qzi/Po/PowMczuL+JCUx/vkc+/A4Yep/X9r78tsQi9xUuc3tq3Cg5ZumXlV9NL
eN0Z3LUmRlMbi+VHWR/FDNfvqrBPcSDii8OsW18GkN+t+EerN0Skwg6CePmmgsj6ZoMe8RBBX8aL
D75orSEevtsDnGpQSMLlYSC4sqhJW+TSj/Knbz47F+ipKONqbEGeIVdwkZth3XUGf3X4IcPXn0QQ
DWtsg3MWuBeENCmRYJietXq2gTijf916M9a2kTvbZGAEYwSRbP8MUWtRJxDyu5qg5vAUcbQ2+wic
rTAfc7VdGxjYA9SpMMxMC165+4ggO43ey2Kpw2z9rP5XNB4DBnMpntcEf0Tog7hC/NJwnlW08Zmd
uzOJCXlC1i0A4sfgrHHUPPvzLxJV3gYFK8k5qNpt2Xo7U4EVtYFryzfqsdzxSFaLTws3tciXwdzc
EH8HcQkwoHqwVLYdyik+VAPU9Tglu2Sk8BPx7459TvzXLrAqfPji1UNY/tErPPgM9rYIsXHhKIWF
ul/KxPUGOGf9pIaDhSNMfxIsDe3XQPaZxBfWFeyS00sPRy/CF12zIYOzpVaZt+YSRXdHBumKrbSO
vwMBX6T/WeJ51d9z/SEl6gcaoFn/lnRJxkpANP/0IuRRghsHWqrRsGNOfyWferYzUszxhPUxqb27
HHyWa4j6cquR5Betcz7+x9F5LDeOLFH0ixABb7YkQO9ESRSpDaLl4H3BFL5+DmehiPemZ1o0hazM
6zIuF1BrBBCenA4+It+YE4NHDICCvKM0D169zwtlFebgzu6batyZ2BeqAyc59L4u31ztFa3w0pnz
tWATQhSJTRz+Vnp/GvqeUpItFJtKhBMki79755hMr6NH8CYROzln3YPW84qPdFo/OW+pfVcoyvTu
OORyYdQnMV4qLtVYVEuIAN+FzkisYdMUJ93kuSw/hXNIm4ei/XUcY6d9aaddSQQw6pzK+mwx6tbi
lqUHvsBFKA0CiymeDPD6UASdy26i6SyrXTftVfEqgaW9Qi5F+IduzVFqurDL3HFH2Y8yvdv2qXdv
yrP6tkwZl8gBRBYqhDHSU+k9M6XgcVJovJoneK02H+V81LBDOBkH062XvXzqNOvlU5AqrMJ/8v55
RVuAvkkdzlr94Xqv2dNiUL42xTYV21B7F5xFGq6lZZTLxlyXlOYQg4RlLc3pKWartyqDv/FmJ6fK
PJjVQWoIkiikoCF6cuDuK2geKi5zJUM7G19H81DzglL4LaNftpB+JqRb1AreDDqC8TbOqBm1c0iX
U7U78tUCx+1WxL8tyhGezvUVuMfS3TPrEXW7M+JXu9rnACoTl+wItWt2C0U/NvlX3W0a9HBsU1DL
JjCZ32LWdQl4bEz5LVpl8Riai9U2rxXstTvNAP3nwRx4uZvQ/jC9ZlnrbyPQQmRCBW9gcRai/HPo
7FJz4EP/cWjQxogxcr6lrrYGiGmZPN3EWow6wcB82VCty86B84O4J1jN6uYXoEFsKBQb9V41oK7p
xaTpq7MvapqRrZ9FzH2qbbr1XLort+Tabt+U6SsXMNf40MbXZyimnGkaPdjTCQoJAXNr44x61eMc
y9BRKEcNHjK3ikVmi2Uc/8XDX8V/kfdH6fLLyvvUfD/ldbJMVwb8SswDEkYHyOaUDoe6gUcsjy9l
hXb90coPOJwIEF3rGD6nGWvFXyL3DU+sHMND29tHO9VRqTMQzKdEvXYuX0LUrgZn3zONtpQS3TrC
rsjpB/TSNw0Kv6PxD78mcz/pMw/kWxpqS41vLx0uqAlThCTmS5Ve9KyjcbhY0030L6KMgzQ9h1Xq
g/qX9Xs5fTr2ZS5YriXRSIRv9RT7DmLAvrk0xSOe/gnl5prXvNk02rBqumyvOpfcghEq7kp9r2yT
2Nkvnacooh3PUHHhqEida8i4oU/0dwT8wqS1w2Y0wC4emfM61dxIzffgHaJo7xhHx7un/Q1e2R1Q
iXlc9/uYp9VOg1HS2oXLsp74m6tFjVCtnThFPfETQ7Fyon6ZmbuxOyXGSyRfdEYs3B72WeJhjjku
LYf4zVPWsoxWGhiKC4/nSPfNFFitet/xrkN5KpCFMWx3xT/VetXn0+BGRHi6gZFxc2tvHM7auqfO
d+Je7PDCo15Nu7o4TB0fUoqqDFeG3v7pxbXLrqYOyvmlVaxr66J1PaBzGbdt8zZkbdAAOJotdML0
3gPDosvp7at0Wa6H2jacr88vQG/p8qYsMGvvWMmzZ6AjzKKNcKdg1gjyq+4acu3n4+Om3+jKAzWx
AjcZfS9+TcOgV2sAsgldaBfo7UigMBYAFLjquUAZMYgYqn0Ter+t8ujoVDtaqGzyEPG7GJUER+5S
xd8p0ehpzoheHkwP59XegKML452DCbAEIFMQdUAHh466SDI1mJMJcUyyNAd9FaOLizx7FfajP8bc
uNmMOoeOsS14Bck1UrR1Qa5o6Y6L2jSpn+/pJP3YVJZutW5Raz3v4GxaFWLdU8+Rp7ZP4N7g1/V/
hXM1lbtFbPIw/OWkV9cJ/RhYUEPDFjvffaQvKuQUtM5WS7VM7+1wAMazq20/n6fxOIIUtsfJQzni
EsqomqsJVXk0nmx5CYuT1tBgdaz7a0jujVACWxxoiNL63mSvJVFWbfIrGzLlthP4k8rfO++F0u8N
DF6Fpu9ri0bX3GlTCAN9T1UumD5cdIylmccuneSuJmen+4jk1+w8OmgSrUFZcNY7dMvtU6upPaHH
lE8TbLzG2JmdI+9lJm66mQJiUf61lORW2qhdkP7q/WGy3UCT+4nT4Qpz2aJYxfoVoFBYyLldlrJZ
EkexwXa/GM1Hrfx0zZNBBhEqnqTI5PPuimdsD66+EhVAtOC2RnuELF+e2uLJC/9MTNcywjQpBc60
cG3rximxq1OFeict3eXgQvZbaD2qJXaJMrroyOZ6bTi2dPWmyV0TEpWt0GuTKDDWX3mlLRPiJEiE
n99tJ1sqpO6bkPYlAG826zutDNfQmX6UsN3HReYkgqzBSaLtTTK6I/GHL5KVS3mIKJXnX5MKlin0
rRIUkf9k0F47a2uj8moKF4GNvWzoQN3s141/7PhlEt6KqbkDCfTIWAQ0OCT5KqdtrMZrhrLS8ZqT
FX4ImW5zVGYy5+3N3qKMdlz4Af6PpewDRXmfim2lnanuoFZE4uzT5MbbyrV3FzaombzlVClLz/vM
jVucALmlUNnmu12wcmM+gZ9C+jcMEy1iJvRT0F9W/erWBzxYg+egs7nlbIQsevc8xnLRmodO+Rzn
GpTmEdF09C36aGguHf+uMe69OVo64Q56cFPRINZtvitT8sRJvXBMdDkd+nCE8DJNaGaD2brhhxwy
BwSFowqfo6MsyMj29YhHL3psTZieEM3ipMTzhhoi7l684n1wIQDy6yDFqZDiTfBQuVV6LsL66gGH
FvKtJwCK6JBAQvmpiM/7W4JQpeFzTJWzVHe1Ey+Nydrk4acNJNXPjJ+oIkxcs5aGSwAHo9DWuOCW
z0KpUA/UmFn1lbk4mx9tsm6Esgireiu9ARcRiyrDR8kbtGnemuZH1O9oDIr8bnHjGNgnNPmTUlxz
pr8hrJcTNiNj3JbhKdKIl6+zk0g4OVSYor/ghQGQgE9uoIUsStu4cBoy4G+TyR5Usc2aDz06aOox
Th5t2gHcbqS+LS1Y+N9u+qSVNOed1nx56qY3wx2Q6aXmVQr5Yutb22DbhrUfn1MFbYF+VR3PV2Go
0sgNlP5zHCX/kyfjaTueUz8Hj0keeQ5GxLjY8yBHcnzT578YbbaH6hNxNawi6g99O6roULjxBXL8
1tUDGjZy40c0Yq7ph+41HDn7I8pt26+M7GzQP4nxpKj6PVPqZVjr68J4ZUcAf1mxiEtkZOGH511r
xoKcVlOpz/roLWE6McK92eVbWd1jwdC64rfYLrA6h0eiNE1RNzRxESioKUc9WdT80nE6zh2uBCbY
sQKeAwp8miy9f7VzdcqtI6kP4zM4+6uhbLBJYjHLTSLfOhwgqqav5u43dJUVtHEjb/SQVfQb23xE
07oiaiMFnWunHwXHik0Adadtp3KTcX2ybQMc6sflnoy6n6cPvoW0CSu+YfOcQOxA2IwYGq3yV2vD
DabRAp0S1gb8SD9p/WnT0mW4ZmLRB07/5hWcITx6ivc7j1c1ftMUN2jtyu8mFrq155Bgf9caX7IK
TQULPYw4sHFBRiXAeL9PXHX1tG6GlBKodGxzKGdFsXRqbPR3Qb54U8cY8o4zqE3pfBReFOhx5tcj
ScxknYVFHczhteQL8HJ0Y1pN+XoCs+ytwEYSFT9FBoAQfVN5UTsgWB+/iwb9gopK2K0W4CkPgJKV
glJYdeiN0EWwwyBBv2AU1crDeBwRD4fWxuysRZdvQ6XG7fCKgG0jWOGDI66w2iV6/AIDf90hVcB5
hjDcmeRq7tWT2+MWmg+0s6spfjfyo531K4wJm57+p3WmleMeouEg+destPbj/mu09kTNYIY9aMXV
VZ5QcZCqUTAl6bZJ3xvntwE2cS1vU0z9wpyvEXd1737G8oezUzmfdd69CxubnTX/dsbMtV0tx8la
OkC0M0gSuHQ+b1Gu+x3mcY+VfA329i9Saf1suNTDxe2+Irq0qnRRkQ3401l9y4faEXwTPepor6MK
ykGHncRbqOO/57I+ixwksofFDTy4ze+G+6XlJTyKESRYumxORZvswvBpbOKkO49RP0614tuMMFGB
pwSmIKfrSDdz99Frtl/LCHHZPns6A53Cd8PIL1yeOSTnTwpVYRlI5swI2ubAJvO0dPG6Dh9l+x4C
UBvd0+I9LppwN8vMn3FLIm79gD1adCpTNgYlQ2tWBigpBRYfxjIWb2W/Mk1nlWhJMEDtK9b8Jigk
roAkd1m/nN9KiqawaFgElj/8QnXfoWnETmTQxmN1876ympGz/5p56Iv6pvYQCLHn9zpkOouMaTYn
N4K03nbKL5sSwNEAAtqVqchfo4B14/FIzMKP22aHw5lRUsNo7/4m7k+lYmliWkux9ukwoIb5yRoF
3+oYwIilTboK19qanG2a8x8Xj1FNOHNpPSRemVFiVnz3OLNGt2rnN8s9MZiZKBbGrdDfNHOXmO5B
d3HvNe3aIulPFTerXPfTtuyvoEwQgB6NjFrtJVeJGQtyZx9lmNBff/XJTxKebb4tz+h2SV77IwaR
zAKwYWMyTM+I6zmx1TcI8I2mhysnp2KheWtTFks7pR+JdKfQpmp4ZmM39Ht3WEXYN9zQoW5hQsHt
LrCbh4oBNGLyTLBTJFmk2rjoLNYyI8zV8+qmasiV0KgWVgXEY5wsbAWR3b7lPesSgP9Dq1hZ3LpI
9oImhEtmEUY+pQomwvYSFaT5tBYXNwC11S1k3aEewqbpsGzye6oxk8T9S2g8rBqEUcWhwxcsJt0f
TLFU2RaZU8ms/J+ZT2zOHH2t+rAjVGJAbz2QLPsWdZVMAcnqE/3u0fpE8Ri4yvcYsoCi6FCoz2eL
hLpZqPu2Vla9iW2Nhy9W7ZU9caEJkBTyEQ0BwzQ42zCLl3oFymZhbYfq3saDtjZ4HU2JvGzAtojx
qBrGRRr+tSHxPqnuW5YV6KXE/W2t4yjZ15isZoynncc5nFwiaFJU3chDoVVkFh9NTXmZLCMwgKUK
vd3osdi0tv1iqhUOK88nwcNLcSoTiVCOzW8xhMfSMTczGrtqZgiKUFFikK7z/BbqSjDTduErnL+H
rjMCN8PBUzsTyIg3L1EvLJNYX9nUP6O3CE75S3NwDtOtN4P91yXvXTS+RE70aLVnL5c5b2obvWug
QdGEjiW5xyFNVJsc57oMog4kPHTe07z+10gXH0kid1bc3ODgNqI46OWjUuQhlhqigzY5xDGszVBP
/KpPTzcXc7hPxu6A1+mf3sDkuEb1USV3CJemZKd7+mW30cVyQF2zEJ6uvtVg+TIv0B2264L2U/HW
mrqptfcCIXTMtdl2b0xUQ8ECiBFbfX6zsXnzjCxl7oG60zTqbx1xEdqw10hDyQX+8Gzurk1pLiTY
VIZ5VmUZOGJso1ip82qW3277JpKttMfwWYZerW6NKLPybqO2KW20Te+Srtu0gpCNAmq/qbmRlKd7
CxjYTjUW5+Tg09c25m8HM/DQQ1QMeDa/PpXkrLdi3+KbnjJoQWdeCWoaFtZ2NlYdJ9qrphvuRdzu
pydt7CJckNRf9WrE9Tp3XxLrLQa26/WDOkYfMWRQM3b/6l75MRU0eeMhQz5pBcTh+rFevTS1RiJg
+FfrGPSozel0xo9ybqCB1flQReuiP7sIRTHGVGI/spa+QwqdVYFZ/mmwDt6IHzhdc13gLkwyxLOn
2HMvKapcLiqNdd3RSqguIiHjX1//GO2HkX8kzXuCzc1WFqm6spqBeBuxc9JiNTo0hql1SRTjMRLB
MkPrsJANwfdgECJzGdsb8yN1EiZtg5VRZrsquxrmT21qOEYukc3Frwe5vZkkoIVdbNLkqOaZH2kH
Xb4rlbLSkPLMWLrKFIs/zi46b7v/1VjlVbfxTh3yY2Jj83MGYBYbw7GMPrU44onpHMwoA8orfH3i
mstjW33I4tRXiKnPaspOmHVIko0CwmNEakDujI5fm0U7tCPQFt0eLKY0zjqnKasFLrFiG8OHFFn1
UHDBYP4D0++3CdEBiyLP/8Kkol/MlZtiomnHE2VZd2uQ5TJOnAv/rMhxwpabKQETLsaOOdTy9WEz
TducP9GnNaD2u6hmv4Uwj9WDHmOyUsLk3AK9uvM5I6hDfToPxdRf8MY87RwYdeJslddPPUftRypa
6uRacv/ESaC7f61Aw4kk8MWCW4LOrBqyho6NBdbEJuKMnrkS14I3yHKBHY6VazfhK1Y2dXjW2aNb
5X43/hMts5UlV5WjI3Sttm07rdW887P6XHM/2fmmDDc9u+yza8aGxjF5mNZH0RXLUv3ovF/XHR0+
NATqQtgc1/lFY22WqQi/rRGpuL0aiIonMbN2ehWiejta6BqHCr2IcRQVEzW/PvpJ5A3vXT78dVAA
AxoRD91/sW2cwzi9s5rDWSkaIRRhsmqHeDV7kLt7MQJu4vGOw0dhddm5dD0/9ZJA9odyCPJWc5Ch
RWCDB03ZDzjzO4vWq3W+C1v6blv4OfScUp0z81hXahDTOLgNHjgInByrAEI1l/8nl3V0BbxBLMJm
l9KXdg+UqzEGiWgjo43Wdk+f/1eYFGtauFVYElqGIYwxRTxDbPpxOcRlYMXJNnNVyJiD1e0i8Gco
9KYOHNp5B2csLguokugZNOu82Par3idkJZ2kyfah5K8aLlVC+yoLJCuFIVc1+RISA0tkcmUNP/hm
ciQqTDyeAFMmWYEVZ7a6i2dutZqdY31Ners3CsTwsbJ2qznI8j8DVgypMuTcSmri7HBimfaCvhnX
teNB/sdLpNVAKQCEbXn0JgVKf0Q1xrajYlrV+l9ibQulWU9wVw6rL0wV9JexSsaqn9qf5TwuvQR7
/ETkRxKh8N26ZUpJKZRrDYtqMBez3EYlZoEhm0GqIEgQ4Yx5tnlqNSij0TrOjNs5CVpjs9F6cWEz
jN94aISQdeaElbRo9g18RDA9iw49UT6u9OczXkHPsw+tCUJ2sw0UHzc/tTjWkqfwZ3jM1nUQV1WJ
Fnq2czToDbR46YQ/nQrYmke+gTKbV+RoLro0fAm12jfRW5ua7qtYOSo1oR6xvppSkmPT5yo05SPL
GEO496ArG9xZZAltXOdDKyaSQojECu+DXW+fIL/xnJKwEfaK35dPMx+xQRC3qpKt0ppvtALAEkX1
wX5MP28+U+kr/T3NN4P56Q4pEh3vN1beCyfEAkwASQzvl3OdkvZUNil5BWiMSEXQou8+2+YKu9vU
LzK78nZY6hx7hJpRwHGR9GF5vIyttS5vnT2uCndLpxLOgaEz3+FmY6AQpDytO/xixnDxCu5omkWZ
vHnuNW1QrD8X8YzWZ9hjlOtVsHb5OmRP9n/EsZLwsSumclHkq0GzIk0D9LL8x0aTHdjUUqd3bZX8
y8HyZLjhOikdP0uDxtziE9VGyzdpOaTQiJWK7qnt3KmlbbYjsyOxVl36HUFQpfXdabY2s3EXBpl+
bSO6FueTOLFbozrTUqRfVhPA+XfdeLGaucculwXzTGBYqA05rTXMmK7RZNcjA4RTNKQoyobqVVZM
XYVq+HGFLMVBSpvgC1mwdulS9cNPqhpnwSgxs95c1C65V4B/Y/PeRrwMKrCQG3XmSvSEhJiiCKLY
R8BNeFG+N9Sz2ZHdpg/Hmm3CZE+I88QQlc4vc8ORsF7V8qI0h1qsteQhvWata1ezeuLgIUGi75VG
p6ey1wKBDm5PZ7rNxUNM287ulnpOcz2hbULpQYDEoxX0V+OhbjdPokciK8IqApLakvIuqio/11Cm
lDTYewirSKjlMetQwsgPm3ilWuw6ka9UXAuG5PGIQzeQenKfVXtZzwxxfa0FQ14+uvGzU22yEoge
9UMm0z55pkyn17j+jIuN1++cODl0KBdm0o4FYTa7CecfEWYWU3Xu1WsrOTcqzqLEtwq8tKkPpfJc
b69pxfeMVB+ms1zhm/qb8ZKGyOBVxXgd6Ni5MZ778tZFYa9F1r3G2Z/psW2oFExNVhfeY3uVlBvN
Fd/OxDQ49tEWP8RSVsq2grnTi/a785Stq5O3ZH6pols2A5ZKdDyOt+31V917KMNnDVndnNwIvzeB
eM2pibCiIn2c1ffavaGYIJBBLLE3rIt0X3obidU2ZEszCVxgDirO4DxrjwPThF0uVbB1AhRGxaTj
OSrYg7hqTRuJRxKMTXIyh1NHKzCLUx2vRf6Bs4oedauKU58XiMfGW+9+OdoVJedag60Dcc6qQ5Mc
wVfh144gry4ovS5fzXDjhZtJT9dOuQmR8VXIzLvukmmXQX/PilU8vGSZcSn0vYQRqHatIdaT89L0
z2+eVsfCtDcWZ8swfUHXzW3nN7Gyqm25xsu9lXLGVzmd27HZRmgV6mbGXkfqED8ziJ1WzugzzU2R
sT42xKPr9EWyU9z0jOXD7ncmuQqh/S6T3YR0ro/30gFG3pLfZAF1xtFWNrYfNuoxMX6HmLmBQoel
pSX5iwdmlMuEH0qYwyVn8xPzGNbgFKrGgkEMamp/45nWALV4KC1xl8pPyyer5tbOCAdmsr2tH1jk
Kpl84uzSxcq5U+zXptvH8dnL/zHxZMp7bx8aQTSJsUmVjZXgLn5m9GF7K/V20UcRA9xeh5ocpq1r
UxHbdJWIO+aGJYFGxD3lK5bT+dLb6wWOd672zOlZHfoRmQjQpLZuxdkgm6V6ditb/MxCbid0XKx4
WWJvUIsXlkxo5ZuJ/QBA367/MnSK4EF9/6iaR1li3jLIODpQLVHO6CQhfGXzEX25dL6bBF38Vzg/
cszulKFl7Ymr4kGVlW6AFHlVWTR4CbrB+aoneHft8tOacPN3WGvpDNeNG2Lv0jNkExWvRwm3uem+
A0C8YxRbdgQ4TC3ZKTVbGi10A83YIKtxMC3iuCBAbY2Vhv6C6aDxmNUcuqxWwbJXcB2NnXt4eldD
dVc1vHHS2Lh7sboTC1L7ioI2115DallZ8c8yEUQSUXQeeswDjW3xDaQfdfbqEauiZtjht203ccHM
S5nAwY0Pr9240Y82IyyYv2N5LnSK14stD+zM6ZBWqO4/e3QXDcb3+Akkue/MbJO71YuXHuOIqDZ6
8lQF0J3YhAGCd0yEFtHMrDrGsrHdZeYd81yQNCC6P5Y4zBFVHxVfx1ViY0fl/ovZ/WrtS1Z7cjS0
W9isQuc6EA1lwOuH7xowjwWJNapPFxI0Rzf/DP1uqlgLmwOTjcsINVjeHhPZrpXMQ4p+DcOPOJpf
rZTOQGhnFfO9GEoSXq6Knvpu5JFPwMMgL0+5hch6lseOMbkFI5DwVyFXtvzxzH95eETKh6JG45MY
HLwU5xrNTsUSULhsQFdckQvn6ehkGMaxC85Ug24PQRZ9DQAjxpwx2LU0ncRDzVgVwkOsJ0Hp3ISp
7HSxtyr14CHVFKga541QtqLYzurdRs9Z0ILmxzEs/EiHneWGdu0g1fd512Lzv/bedOwrOFX+sBLx
vsA9nySrsXmrTRjZ77TGauj5uHhJgGrsBW1Rqfylw6Ge2dGsOl+udRxsYqaMVQzUgl8KquK18hB2
MyzjQOm9DuWj3CnR3UqNxWA/PKT5MaJjJY/ePBL4au084XtnGbH0SCazqmsMkBqNJib5R8YM1NMY
wriMhLokpCOg9zG8Q5ifBqrnrGIbg7WP8XzpN9aZrkb4MhvGJMFROjNcFaI8dBUEUo2r0AhaIgqF
/Q5mx8XvwLKU+Pr5s8w+qtNhnvcOebzKajBfY1zz5TZi1MIRhE2lpjbeBIC2Tu8Gv0M2+7Jw7rlO
/AXRKCL/5yQ/Vn7wsMJyp6v9tk32uqsuQY2WBaqt1NGOjcPNT1FKPAegmxfdwY8bMDGCD5PuAJ3Z
DE9m/6oiRNOyM0gItoy9B+2NIbCFbezNbxRNgYa8KNbUoJU/g/KjG/tSwSeM9dy8jOJajUfCiLT0
NrQ/znyPsHWX4BqDd3HB6kIU9Ag6U+WkOdTU/iBD5A0mmU/Y6F1rm7fqsnH2GBuCLMOKENXEBHQr
UnR8MQ8Hy4qXFqjiOHHLZ74uTmqFlTlCAklYXgjxYfRrG99VSUItgaiqG9Q2rTKzTKJgl+pWkYtL
scF4q3xL4183PtIc6BVmwHQ+qv/9zqU/gG/FFemcLohV+zrpOFltZAffhfpR2x1U1TmVKGvIjCD7
Icrahc6UK24KN2c5+JWe+IZ878N9Xf1amD29cy3fRz4AHi0tadGelEsrhANIVlZIH9J95GqzrTgp
acxlg/Ytnz8NnDIph0nqBGT+zMO8Cg1ShtaCN2tNLV/6t+Kca7p3h9Atkikmgp4rWnngk2j7lOd6
vYsyTHnKdO2M9c4CmyChaqrrp81R1MD46sY1Zkwq3yVCHUs76kT0OPolbw2MP5zbHDbhm+dyyYQP
is/k2tbc9XCC9RqPeAjW6FE7JKW1rf5sSTztLJceND/ZZ7yRG/ng9APgoGAuDqx201a+zXpcqQ1r
C4W5Ya/LHCDNvI/Wi568y+51Fsg6fvvhq+Kd6Ijnx2z+Hcxb1N/J9QtapsCK7gOtJp3WYuQldMyd
Lh1XQtMGFxXnFwxOgweXiKK2qt87eFcNTq5DeuARnEhKK8GaGIRljZAKDRLysQIEtx0wHpe+Ah4A
aW9rv8/AZvbtBQRCWtpr3+yGYc+uVxQZGxdmdkDGMBGRF5o0IzgEDPQPWveuEAgpIJH1/M3VI7AK
uqF6UyVbLdonyQNcIEZ4ZqgfLWxeRc5PWWfLzsgJTYhhoM2V15afiTO8CKs/K4a3HshGJT6WhAdM
AyenDtrnmvR6NaLMcLSHXUXwPyhbMGQg/jNivKraToaotb0PpQSDqEPSzmb89cNXQwtsTX9RN77a
SZBM1xH81gNDkt7dwFPVkV8d2r+jeza1rT0iJHZ+lEKHz0LzF8mvHtfBKBwoVettVkdI1Bnz9chw
+xM+L+fnW99E7alF8uCa4uH0aNdInULrvrEaZ9VOzlZnRzZZk78mYeEiHNeqopKfoxziglJrxp3m
C5OsCqU76pO6rYW3jdSQJ0rZ9rZ6BakmEYvYhGTXOZs8DTy2v5GkUHyOWsyFFVdvk5rjtAqBN/hl
1bHkbup6sVZJvGK0ypp75V3IgGAyXao1fJKqE+IMtzDaJFexEKY0li27nEe0ZmmCADsncTCmWW6M
DzX9tuqz49zqBvSpSzuD0G5xqQYk5GXa3occrml+bQykj82RfaQHr+3Wo4faBKQd8zYYy3HUjkAf
hwSNrDf8wPJRkxHkRlhSOOihjfwnNzwWDkM6pM2VTnYf2tFOiQEy0jA9aDj1iHIg0HlKOPBddcHA
e3Dm5ldiHVfJOMgaOgWGNrU8Ke3Fy6cvx/GIVwQPV/9xUvA4mEGsFLSSEnk02tXeAdOvtw3Tup6U
BHmvtJGjLVYjcLLeUuaSU9sDor4a8dtMB+BdpcYE6xNhZoujVbzHz088RthqfBpYunKNm8TkHqFV
oyR1fj4lJL/Sz+mq2BrcH7yV7qpEGTKa5jja15KhSni+x3Bsw5YQMg7Ykx4aLKrR+5Dt0nZreq0/
pocoHh7NM3JGJ8nhS4uOBcZPNlWgoADTdjn9etDMl5D5usArZCSkJboen1Qf3VQVO3OuqAtVCU3i
LjLOTEV2T/uX6WJZeMaO/ncT25vabtYjgrCOkExVQ5VgO4x6cvFMNWI5hp8Uh6S926QGmLhRIqNB
5eksyalAcVt7FWIU5A1OqHx2Q3KSAI2eh3hI3VpJvseve7Ki8YCj+GBg8RszCCHDWtYAkT1EHtwV
2Lekr7s0GRcyaYxlMEBukMhktT8R4OTUmSu7JpqqQlOJqH+0kp8a5C8ksc/U/twi3QId+Nwvklhx
LSbbhGidEusEKnB6zSBT8c6D2z+7v2RmsHZOVrUUtC3WNu4IafMNHITjkO5AWML+OsqNoRYEiSGe
bYx1qVC9gFufBiadtg0Px8APT2qOxiZ7/ij8atopJLhFg0A7W7g1KHX+U9Mxq0/fU/9izto2yVld
hIUfmXdC2ImR7E3yo1owarx9n8hhF6pH5G21MTKdHixHvB+DgoE6ol9TLPQKuKWe9vnJhUuZIcol
/2KhvZnm0wbqO5gLQ91dqpODCp1XW39WQCEthKpBJJVFuFuT7OyGQKzp1rAyof2PpfNajhvJgugX
IaJgC3hle8c2bDbNC4JGhPeugK/fg4l90O7MSKLEbnSZvJkn3bsCcM5IZORvqZJnZN4lSk2nn1Ji
pipKDkWtL9wJThPOkOCUhv9mH/JUwEK6aZw1I2Kg5PDKYB1OeATUquv3hXUdur+UZ1SWz8xtFN9F
QyIMedru2DlhFuWJcWrrAVP2gFy+Vtm6NX8gETyN7UHX9i6f7FJVCxsESZUQY0c+T8CKhTmMZn6U
BZON+mIyTAhfWnkyAk4t1U3LEOUGmKGA4hlqW/1SzeTyEZRDtPbkV5SdCHYSjev1rVVclM8I9ibZ
VUaH7z64DSFg0AaQ8K/IvlM2LRsVFkb/CCYqhNZWMtV4Fjmxgf4wwGfnMDVgB8y7zUQ0KY5TMnnP
ATg0q/43dYBLwm7TpAdD37sFcfRZvM02Hpxzw3s1UaOHBPLpPheHyD8pQKC4c7uVIlXpMXjqqpUo
6gWFYcs4fDFs4yDyT7Y/zkgx4luZm0Qbx6fGbdeWJH7G4cNT16rBrIeHu2KCKipCq0zv8Z93EOIF
FiiOMN17m9w9IH4OI3EDI5wNEwnOw8KeslWiotUskLD3iuyrq0/FLIo1OwtZM/3Wbfgxj0E9nDlW
9edNJw8h2GM0EJQbL7jazaENdjRg9v2lTy74pDpjNZT3GE+ZQexKNt+4Bp9ym1NXzlbmU2uYnRoT
sDfEBG2X56umvXmYHyt85965b9kb35HBF3JQa4ew5VDqW9WNR6eZuOhSqTENeA/cfVae0xwL2qm1
TgZ2rqk8lfgIm/DsTJtEP+oQtvLlMNt3OYUVDBbcwtxpkjiDZy4nm89yDCQGYwIlztAv6Stch81h
hORePNzokgJU8YLf3PukoWKZlmLj8f3nDydPllp/NPvgVI3byrmXGI5G9NxswlMZuB92/eI0w3PJ
5yQqwfS1+XtrPqrqrhzj4BX5JfbVYbS4A2UM+BLOotL809M3Q8hPXFh8EqytnIyN0MVmUP0BZCaP
qkKnj8du24zqL+dekuLs1zAu6PWSybVYADwhVhSUcEdJZ7P+wAPMMzwS2CxBXo65vqjxnA01Iy73
pxppjhkHPGD7JgMi4L6N/sfofHUep2uQdTUDN/9gD+kz7NPA+vX972k+g8lvz3+1e0RE42zV8maU
W9M/c2b77adNyHSkJGvcF59D8ufNfjaPveM9BBw14y79XQx1yL4pCMldcA1h0QXvirXNwa3QWed4
1mEwdk3tEa8lsTS3OSS6uY/Nv7wPLkNFpCFaqZjfHcfH3glfRmS8gEiBxuVorFFtPwNYr804rqbk
bBR7YJGeQ07oIbNFxJS334TRj4eTOP+z1LjJIJFxDjynXfwcVTwQ+JaErS7GaDz37IiugKYqGQ5m
wYqqX44DP1lzybJoG+PYN0MG+XDylfXspiEnSDDg4jKENYfSeBW2eBofeKbXxSSPUfYnetDUuQFf
7Mc1+B7KidQxnvfw4Vv31vrxfX1rkFo3vXiVouDOKOMQvADZkiTf1My8Jiz9LuDiAFZzxtlaI1Vm
FcnSMw8zvDSHEuH2QD3WJina/IZcVNQHq7w2DC75CoyuaDDoV4F1aeJrVp4s7wCpjmmWjE5JunLq
s+2geT1nOFuGfRrBpSdssZuxmR4+hmfdnH/Kr/emwzl7WaNvSEavjkZylI4jX0InR5qo82fCIw4C
hRA+d7xg2Eyjy1aDYSuZ3VUmrxqoMsRhfAsCrpvn/4FEDDhjcwqrIv13QJUrXA96Z4d0KrDhp4r8
5gAcU82ATBunQxUyCugo1FhMowCxWOrrJGqw7Y79NSoQN1uDaVdUnu1BQApvmieKDNmUUAlCS3zZ
7bR32+BZWmj+uN3YETKStUyFfW1YKDP3iLLXuHYKMV9WvjQIQDk3gY5FC1/hjf9fJLp3U4lP9Eht
bYZORpatjTwZt1aex4doGsAGx1AFgiengJQbxcHRIK5AyG41jlq0mBxINlnE2q0PGN0KsCwhg7TO
0+RrOLjjxtft6KcAgKjZwdYOUp/AURQwwxt3eofOniVbUXjbgLyrmem4a4nYxcOAIDV1/OZ848aj
2laegTocwN7yW+8IJqDipOGdSO61K8ODOdjwjBX4POlgOmKS6DY6llroGVgLPMhdGQyHWeb1uG91
WNbrjCufwQW/q1IX5Lx5liV2tZ4VqS1Y98XIHDowib1hVb1kc6rMVbCCbJRd5stL15i99YxhhLo5
7KTBjLKw/A9bdmDUZY2PHRd3YDoHz2L9J4dYF1w0Xdrbn6jZ4iBOmYaeU3VnV/6cpZgKWCcGSl4X
N294JTdD428T6azgrjPI4EY6EJ62PB2VNai+a8fomIVNo8GrHDV7K23zUzqawzlQ48EaYoDxzj5L
cvKC3YtBoEbrxpVfOxd7sLvXuiWDYeYVhnaVMyBaGGZhDlvXzhmLBE5g6wsvdtC2OC+IXcF1QRCV
q5xhZ+WjfwlG7iGzTZLdJxlCHMShk+vI+DpfL7Mh77gc95uqhgBDu85HN1q7sn4wgnkqBSdPJ0jf
rdFeicFZafl0i/PnxoT8yZjbMP6UIn1UWrtudNYWO3XICEJUt7G5KAvv6ZAsKm3eAZ1vg3OwnmfH
loswXn8mitU69jv8u8BfxHT2EmPpjX8J/Ish1vTnmIaakypIFXoURYy28ZYAGgGdgxnZWNf8EPxz
zH9T/FxIp9Aw/2LCCgINJI7/wrHLctY70713TsjVc5hiyXHMe2v15htEIggRBZlCG6FFWC0TPj02
u7VWp0tDGwWHcTLVKDxP9hyQavJ62Vf2AgEtao9NsxXaOyRqgqWus5nMS4TNmWyHc7KbiIDtxFjC
4FX/nbps05OcibXvwf8n42dXDIuGSali/S7H3xGjtZQfUY7BLuVSPl8+1tJKCV2ddJ1xK8aV0fye
Lzr20GMZ4kaEXSrBES7EH0qDXR99pPgIKkWIFa50LQY8FQAiQhzpZ2K+tPaFKdAm8vNrScNTW+B7
JveHt5XnfU2SZV80PyJ/TabbFJ66hLmn06OeYzPSCD40KTiUaREU/UJ0waapTmSKvvz80BfcM2p9
m8W4r8so+41wX6c8n8KH8N28l8ze8uDdTO6ZZeD7iFyeDHdrt5DBDHMXq/rYwn3EB1P2X9L7qodd
Y/+U9k/B2DLHrI6dXRuqTcg+jGWsTi128RA3hliQXVwOjtxHeOJLnMJG8GtlOU1OEDLR9dVIfhNn
uhjvFBEgl3J69IE0qXvEb+5DTgloeHXyiP27JVMu6Bb2ae2Ud+2jTMM/Aqzc0IJ7Xg0lLlZ0tsrH
ZGrCdWnJXI7MmebYW0E8FYhhRI7RNrigICup9DbxvrrQ3z2Yhm3/pmmsTYnYueJUxsWqIu+p6SUR
atv6nsDg0P6xGqEVtNkfhzCAkExWrYVfvOAXfMpQX3v7PJBJ9PGy0C1goCDbc3wlheiGLWvZVPYX
PV/dIkdKTKlvanloVHOyWeEpPnmEqDwGF7YwdrwPp+pokzqU/b8pFaxNI2k4oDn6uCmLncQAMeB6
t/qWVEG7yjjkskRuUjRUgyOIhw8N2WIuQbh1QtskUj8mIbys3F0WGpbzFp2dBuh8QYhwQTplkQbr
xn/r26JaWvZIionoAgQ5ju8TcHausM54lVHNucNLfxWGOqv6NXWAW7Pd8DF/Mnrt1hFsoZ4euaBD
Yn8wpw0REEKjWebCXvY6iY4Qb2TCJ47BBrISQTqziL7yHq8F3m7YKG4jGPqWfYzE3+TY3vBRa63u
Em3NiRDxhfXaejE9TvDxeA9mS2cNEFpWuERqGdIzRd62Q8gIqIdhRBGC/PQNTBGENyogWhEgZxv3
c+9wiu5d9H1vF47Wg1qyrZtplDrVL1mQnaIw39eBdhh0pPShvsStdS/dnPQM+fYF8Ve14okjAFZi
EWT3IL4q4YNnYBbMbWHHaPTB3ovbbiEx1x58sic0FWC0Xzbk+b86fMZELAvn6LaV2jcGOmg2gCFO
rCcDC0JR5q+NmB4D4LIiBAavQ7nD7LJT07Aza0wBeoSO3KXhuWL640jAKzp6ymB+1bLfmEog4YfN
RAag6xAz50zflHAT6oGButAgwKDunSzHP9JwQ5netFA/OLM7rUPE5lvSY3IRBi0RGpbsMbYZTWUI
kehcHltUlmb7uJRvw+j/y3K4GVpt4ZhCEeioWwFV41tBhyKWfztUWHj0mgSsTSrNvp0W4qJZkNdx
WbRSUvVCgeTrew2AkWU8waza1J71mo5M+8oEZLZVM3HFVGHW800up3WucYFapnon95OuOauoHasT
mcpuSbPJt9GolVWE99qyzx2c1ywFtT80KroNgeadgsQ33o2MESoFAuVCC2IKg6aClC8dfZ3LBMAC
o7UbqhCtGtoSANBFrmX4lcvqZegVJ8TR2o7S3FGBucs85I8+R2iPZIsa7/n5XU0Njyvnn+offz4p
gryctA1EieNUq0dYOvgDwOvm4jOsB5gx2r62GWCQt/2QE0lpG89nnWEWic2rNtY7v30HFvkkOrnS
o88Yio0NcrBUmF/SJ8jsckxOQzdymyLcnpJqZLo0cK4J7XWVHXyitIU+bR2Hv9jBlh7ma95dSSbw
hn1QDUfot6t0xMfPONajNSO2bkX82w7XItmAig3d79yFVc+i4W8zf5Mn4L/qs6H/iBKhLrRX7fia
dxgVQ4KTQ7bqOTSUTXusU/84CCYXME2iyCWb+9bbYlsVbJ1qPpVTIaltk/qO4f+pmxsMp+fWIahx
6cYHptWFXv5TvMwcrXDBsxvrHsvJO92ZGEkBdZy9/sAndt0Fx4mPHjVbWbC1Ut7Y6qXAj0CJ+lJD
jIqCrUzflPWWZpyy9iU6ZTRcs/BLEsbBJ5A2jyqv91YHbse+hjqr7prDB90hfXacdZQUjdvEd15n
/+ZEzfwh95kKCvwzWuQtZ8ILalfRUGUykvRwD4Yn0flyTI3ZKnPlHuYeH9dz4zlQX7S9dFPq7urP
sHv49SVlpmph8PV951CDqxZM8sqovIAPO7V+wz1nZLhgJD+TLJ6NxP1JO+PT4GQfJdp28K1PDmZg
y6PsA1akWvYJ1aMe0FG0tb0d6c/Ct/9ZEVcY9Nan3MneA6OAMQb4v7IU03niSKYrOBPjWmHsLTck
CcFZ9SnGCx1zMGjeXJlMVWnbSY0XNclugRMCY0U+UPlMRHsz2hl33LG7SBKSRVrvUm+4Sb8H9d2+
TgMXx6F4Lx19JZW6eD1m8Jp6Cj5LNNmgQTFvKHZ91IZo7mSG6ibDZQciwhp05vRl8dpTb4I+xSVF
4+Laxhy6dezrbItlD0XAr941gcskK9+CGSmeBeodPs3ezz1kxxm3CueShB76GYA67jxJ85oY1UmE
ZHszXmY3DfAja96llto603jNVbVOguDs6jB4O3+nYfXGHNAR9+t3AQ18MdYu0NW40ACiwimq43KP
u2TbhCBkMjrDmcs8JYCY4zjG0GQReoH6H9vnupqLxJyNihiUxurdr6AvKueL97BH3MOglOgnYZen
WI/XGhU0raW/snqzy4aSiWqzif0ehBx6MTvmwtOs3yZAqIOiDwdzZ9DLGiJ9jmnyrOX+uqkjKEhl
vrXK8qU1q6OWgzUCVzdKDYWHWJNnlEdnyt7k0C6bFoB+ADmzKhdZ2HCqEEAHklMf1H9lJKhiHbZj
Cs2Z8PlxnNSmhH2UoarD7GRWpe+g6W1LKNRDgAuazNpHp1fjhsXIJZQcUdBRXOqmu7miOEnaAblr
4KTR22pp68Vdw3bem7w9TbPSdXtnRdU6GtKZIP/PtZJdwZ4PL/M5pDrVM8QuhFBqO/Ey0tznbqh/
LJk9+wQ1NC+4kJ/BcYW9UcYQNxm8dix6NMSsPRMBQ7h3P+eWN5Y/tUYsZfgvIsi+moXnzCWb0msj
Tuf+2zVdkglutuayQUdkeaDMd1X1JBLhyV5lojO3I+7ux8Zlyksyl9lzyOqQpMkxn/NACtP0UMG0
DeKHkVazArb0NXkIcBXbYOwHB6uCL7aNNt4qI3zGc3AVmQfddbwPqXkSYKoT5Z9jAnQibq+1qVal
Hl31CcuSY4JSVt5xdnf3LfPXLL/mIcGvCpu2W3yPqJyAaQ6pyRvm5s81l+SnpiqXU5cWCw2SNaAL
Cb2C9Qsju0KGTt+lmTBoYtGT6Wzhaje2UXDdg0fT4dz1UQkjL1mFuX8IK0ywbi4ovdO2qTT3PXP6
3teOOqVBbe9+jkpeelW9FqBe+gz+I15gGdffejlKmJotKKXsUjQoQlB/ApcjWC33rlW8aGDD4ZpC
i+e+CLnWYOypCblOCgjaoFkHU5660GBBDmMIvfUirT2scM5BDepeOC46YozkZWEcsqgx7rBt6MVs
EM6P2DxXdlv89sBYGXltgM8ipM2rW3YifLGasuwymBAfR/sy+c1uyPwvo6ZejWZCXRjUYLikctpU
3MyOxJsNG0cPzvVo77wUan/e44QJR38V8COnTGxB89scpNOZj1l7T/fQ9s21xJLmVy5gMn3nC/gp
ZTtbN1M6qbJw+MSlvUwhCddgobFnn4VlvJpMVrO8YMqIy5VGtEA+NY27T7Lxp07VqnXKAwvXejIr
Kh+p/CPWkYzlBJ6DM6A5RgKb7GwfC5hCOwFy07A3OLalNmLxMVZqE2AVxFQkafUcU31T1fbakNsR
AD/3v0lSiBJ5O8mQPbMO2DzjCTQLCbA2RaHKoUyWYgej3I3/gCKCE9JuefQFyZ7V80Tqi6RXuxKa
YogIx7E/W5Oz8TuwrDE7/TWKr6Pod3N/G8rW8j9pjQFaY5mEt/pVX5mLZEAkNt4DJj+G9dJgNRzO
CGj80WCk83+ivKfjzxy7SDLuNUhe3QDWkYlY+3AAdwG7Y7Uz+ZLbNPgqx7sk5p9JLAB9vlCiXXRk
R1T2YZV/XXgO1do2MRx89CMmuH2FKCbhGBF7qaJ/DdPL/ARA84lReoGnomg+Pe0nbd/Monziomo7
v3zSGOVOC1sehbxYfNLi2QmG0cu1LqX92+L072+hiwVfUaiqPwLjfZQvTv8R2v9s2R4agy/PsSPF
WjHx+RxDcGVvmFL6+BYPzhq2FS4HLloJ5cbg1Vz9x8rvE++FJzcZbjJBUY1o9Wvsf8nqsy3gjmeM
B1kAuDXUzduUHF3xGsGr6Y03j0hRhc/qryO92f8NBkVmAVtvcAu1j8k9xd3F5LwRngeVLuNypLPK
XsrZheMweMXiDZO3FFi1p4oHl8Gjc1Yma9Gh48bXV4x4+Wgp2CecyqSnX1Q5Ez6ylSqunWEsKqZg
EHdG7ES2xLWGtx6HkRexqmyc7qPEcUkV59KGxybEXYUHk14MzIKiI54011FrX6XawHXqgGwJ5qOZ
lsPwBHWHXN7jqCLHzlDTwiP+UfLCqunNw41LDdRC0VLuF/S0jDWP+zHkJJWY3UvohKBjZ3A+ywda
tPhX4qMJC3flUeRjR+LH8iVOGkrnkkMjT2M8zwGhvzNU4t6TUmg443Qao18jyTaU1YX+czpysNem
duNYb3H458BpCpJjyK8z0RT6/h8RNXRBdxvbDNL4U30NUvnbxDsRFH+B+dNUJCDa/dSvde1ic2Du
Bw6mGA7Hntan4B8EDD3BQ9AMmwQUiOd8lc2n2yVAzhAiXYHzmDkGTHpmz5ZlbzzRfaQlgVB0BRsa
S06Gtr+0OUT+qj+E9ScXvJxWXfXpGvBQzJ+QeyMrx0KKx+hwacBtSzkA0GIY+OVm9MBFyOI2Yuyv
G/+OA/CeR+2nckjz8cGLuv7L8bltWxBkJT5Or+9PTew9qXDAc8KU+xIrrh5XMVIJEx+jCeDZtO5Y
QCsOqUG7C6ibluK5x9tvHkKeN+bfCN/ryGDA6jQ7b3Bhp3yHGEug02210GXZzbFGMFxvccXvaxdd
GOOcRp8ce7Sm3WuU4nDmSUaHiVdStR+UgCwM6gBj6a+E577VPOKyeTGQtELzJWkIPuXbyLoGYctc
31n2jOTKLHx4KNfS7fjUIWn3wCJeWcsZs0F9hVXjxo/M5koH8YSbaG9sU/XnNtELccod0u2TjS4C
vYLo56MsJKcKQvn6sxEYJyDDvOjbvOB12cb0YCrQsCA5dFJGsMGNrwq/RNqRwJNHokOYBMRC64hu
6wPC2/DlUFcy/iMtpRlfKgg2gm1v8nG/UHKwT6aExF//gYPhWOj+LeSbrmW8LT111LvmDF5+39v1
3oboVUc8cSGsToyWPXx+wanSO6QtjIOJdtttWVFZGz+KkZaCnc7oMud+aveMc0nH6NG/gcbdtvxu
c14bZ01ywvLhVuX/QuUvRjmslFXQFPJqQvjNTUL0KSu0dgQ2ZPcvggh0Zx5iYE5W/TWMZyFeY8Ky
TnbBRSgA6HMBNfpXCaYlZ5WrkqMuNxL8WnRPpugYB+Eq9FCNzZMNOcoJP0OCIeX8gUu9bYNxP/KO
nf+JSkXRZ6r47NKKa1VU4nQDa1a4cRr3KaqoB4N3wNMYGt+GdnI0f+PSo1u+echooriMgn1fvcl2
TbC6D15CBuoOo7HcX474lF9Tw/R2hRhxBolsnL1xbsPNshVUzx+1imvyOkxstYungqLLxp+WqRDR
gqeDU0RuQrRtrFTurTjlIXABM1hORqGChejdC+CGTmeTT8NgB1+mLHnW+2jZi9r+Sr0q2QbDxLS6
g/rTt2W45CbnkInA+V23TkQev47vImXj1esx3XlNWSKZppTSA3JZJJkynqqYE6EUjb3Uk6IAUO7Z
vJFJeWQq1R+Yn9Au44LedlICnqY05i4skW9EaAXbwnXbTWT5wbbm2Hsg66c+y9LHgCu3dQ9u1/Zb
9REHfXvE9Qx/oYOGASae9cER0bOd2h5GXVb4WsQjVj/Lw6WiQRybsvhXDUG+anmnDz2vDwPJBkpd
3PK0hOAsdGIcy2EaByKdeKQZlv2WWKGXftJjenW5XI4Tl4vY4+mHqfet+rp+NZuY/F0AVCr0xQ8I
cPaTcbRuuQxfpxhqVKCx5ZmmS61QMILUVjmlr4ZMWU86JvNBG2zIFLIxpZnOAdQrd3afawcCyyY5
P0kAtcpmeLKLONnEf/DZERezaCJ0bRZnzZg9JGgNYPzq/tCh3qNDklq2pUz2amCE4NjYOYKI5LMI
/OJZc9zuHOWcckN76k+m5jpbxzCAwXU5KDHNbr6o5cbobhfugm7MgRM522odKHgnElLmMaCxLSMp
yqdsKp3kY6q4apOH1Mlg89ZOHg2aKRM8xh6Yp7bhYHP2a8hfVUA8nuDZAeBLbEH6D/R65KXJPtSw
0ogxgq42/fe/ZM7ajQlvYdVlFWeuIDDrW5V1ig8gbumwRLaD3BKkCG/spFrjN2tn4JWVQoZLrwRa
qZB5sewz/HfymsKSEZiu7undr1VOlEgWja2fSbZV9GbRsGtYvbnsWpiUceziFYxDLuqy3jsB6CEP
7XTtpqSBcg6LjHnwg5djq1AfG0GLjR5e68YkG5q48n3yuuFQpaQzemSnazAR2xXl3OYjKTAzPIYD
GhvoyqA2AgBfR9Y7oabyIyPidoiD2t2WdRvxTETOE0puveG1QhjXCVwGYyNX5mim+0ia0ZL6Fgxe
ueFzLYLeX5aMxXwz5bLu6cVmaP03s6azZsqnL4G+d3ViMy42o7CHS4J2v9UbBoJNqQ3bdqLqPHBD
HPApF3wnspzdoKwtNxcJUTnBVRejzscijHcz8f/Zc5oEkGvTHqraxVuip671Uw6e+BGeF3JcA7Jn
1OwsKH2MHyYkXibHHctAwJIUjLi3skmRTDKo+rJkIs5a5flL4cOYJzraboMMT6U20A3NN1juNUCG
L4YfE3+cyHzlDEf4WGlLv4xaQtt4w5QG3N2yq4KOwiq/N5qL8d1CVhU5yHoOPNFHYdTjkQsrx5hI
67mOI8V2Zac4q6beClCyc6OphlM0w2BGEJHSoiWlCgDMsxheIVe0lUwghscBi9oY92hQCYiq2gFD
rjeO/SE9Tewj3fEBJSiGCaoWbO82YClJRc2O5T2/KEP0qzAzhu2kVfUtDVOdVqxSrm1d6b9EN2YA
jRSYpJNC0EZE1O2vZGJH7jwlUBMRtTwgREWveVHOKSJ3VHf6pPOl6H2yXUkFoKLC1vxkpYl7DnLK
8syoa+HUubgdA67BYxTj4KkNzcLW4dj7NHbntIP+joSI+iFzcmtxG3xGo2t8mkBtVyFHUsh+jDQY
GYOysv0xxuLkGw8nRX7Q5XRKchx/RVDHv82kftwiw5gq0hSiiZ/uHRNlucDah30gVsCa8BUw0zRK
Yi1m2ImrLp25wKDE2EAFNB9n7y0wERCN1uLsWutefYyCVB61geY0FaCXcJL0rhSzBYAPsCywvrTd
bzWmwwsxSfnoBwjKUz/i4W68duv2fncgszcOGM/ISORxgFdYU7Z3Kj29/LChkfjMrhoCJ1ZEAMrs
STozpeIyR744MBWHpyqpNOxjBNe0DamI+fbdsSpNdvEmAtizxTDN3bcildM/2pvf6C8iZwjJTH7j
fzFwL2tUj1gPiWE2U/VLzrLc+0IuKBQa9W/61aTVropADPRACMZgmxECI2dx+q2dVVCc9Dlm0iwK
k/k2LvdEvMoBZ9G4HyXZbNVwDcTN537WFUuxJV7tYc2Ov8x6nVo2hacbt4tO8a1duU8J5Bz6CXYI
FSvN4i1Oh13v1AcxfTt6tQxKXJA4cPC06cGnQeIlLT6dNCEH9ucyq0txZkVX/sWm4aoZzlHBMdbH
8wMTLfKXSQ71goMwR1GjNGn3RBRMuk+0q0vq/Rv0dWo9+kYQ/zTJ22p6/lx55ewpxAwfh1sPUcke
xo0xiaWdXnWPAyPFd9jRIlpgpXUxmQlU0dtkYKUM8TtX7r6a5p65qAHg3EAKAU9PwcqEwzdPF7pj
kDHurhP1ctArEIVbO1h6cFaSUwziorbtvyLmeoI/p/gKvbVlgvKRD1GfGH8ZCbFa0sSG9Vkmv5LJ
VRf+asG/2vfnEdiTlt2Kehe7SHco8GGxsPJzUHzDIJkzdVwn5nZbO/yz9asRfogK8tLeZUCk8WMa
DlP1RbvWjBE187NFbUw/V0S0n4O3j/u3esoerL/HyJqe7JHR9qOdKRPasc3unfUmxTuN1DOcwQ8O
db2cPdQiRjGdPnROchF26bhinv6lI9b7QAmNl4QpQ8R1qq6PcXo0Emiy5lZN034Kmx2Olq3BxVN3
X22H0SUlrHAI1RsQkYUV3/L4VvkfnfEIW8pM4T12r0bPFOkxRBDdORyWQbd13eQU8JeqARAaJCRG
CbTj6lQ/Bv5bZfx10HfGEPtZyKVt6flHhQATUQRVNfoVPPCavWVluXQIRLjUt3V96EYo8mojOHQI
mliLeUg9chmXT0N2gE/R9BtPrrVyl2V/eCtR9I1bKvGEGrtUrIv6mlFEXNXPhmEvKgZdQQI3WV5F
ctFZ03k61wYDqSjh+us/JJ5nztHk8wLzI5yCC/EMHnbYKGR2Moyj4CpJfIXko7ltpvOZVxRf2oSL
oB06COf9AS5MmnIYKSRfUsaYwFX/4Ra3FHKrDz1WBuZ+iCwy7oBw3HzpuAonQ8QhHi5b+E7JDQnw
cKGVfIMNIAWXPK7MP7iA4sKhuMx1dm4BwV6HTY+6tnBM5C6ExnjQWVs17drnNdBGn5/kfi26s1MV
7jKUw4Ft6Km2afWr1CutFFART2UpiFt8M6ZdtZV9cDLurL25YkFW1b1vGQM8A9bdxi3mLviNbfcc
ARjkcLTwq+RhGN1rn+4VvgOv+Imi5sNLtBUZAIaychHPhn1YDa+pX9J4sGH4QziPhHPcE+C17lr1
nnYHvznnwxYKmQYMBk0MFkR11Mk85Ls8PGbyGCTrTH9Jy4FOP5ABefmRcSTAcGWfXOa1xptSXNGo
ofk2jUuYHz2mAv1V6XO6xe2Lnd1Z3tYP3nzvQmWkm930gieICbrG2DGKfUbdhdyWbbdhJg1UIzuY
VOIG/kRd8EzH7TGZdQgwrVWuQ41ET5lwZcBIqqNi+brHvoQS4CcvdvJiKUJf5d23blqNXmD8y1DJ
MxJJOrOYkB1clnew8PMva4x76b2UKSUb0atG0L8CmtK/xvw3PltW/5obd6wUT5X3Yli3+Wfj+NUq
76aJpNC/asnL//+JY6tBK2jHL1cvBl85jF8T9TL/Dqd/NYhX8t8oUecr2/xevjKbXIxgoADRqZkZ
wt/PzP6wEBKvr8+BcS25L/JZ5d3gEErlAJx0I1NApGBx+N0ldakD6chvLawSqUM69W3s4pMESK50
k69RXAp/vDg5BmG6FjAVwC7hMx/9y7Bjmj1fxeEhpCx4dLS1luKfdF+bpGCSnJG51gi1R9pcZ3SJ
+NGLQfsY8Kg7bEKk2kgYPw9GizkKgCpmh5wkaDVRH8nVvbeCl8ybtq6Q8FDUc5L9j6PzWmodiaLo
F6lKObw65wTGmBcVmIukVk6t8PWzNE9Td2YuYGN1n7D32o+yBJcWOIwxqdiqtt/5MRDjkIG626k/
tW7TS7XkvMR6/SE4yATNbFJ75yGKFqXF5tDA5/0nlD9L0mCEIU6pZM3q1e0e/RQmk5G9W0cY5/oT
JOxN0bEyzyL0/vq/EPECtjyHrTeKFITk0sEDRm75NgfMEGCktoRLthPCNaTLkH8DnmoOTB8bA6PC
BSo3qMfI6/sUSFwOE4yN98IknI3op7OQpISUn5YbfSZ9CdrWm4dFjmMrI0qI/5azMXdMiBUNKY0B
f/YPHmatcSVyHvdVafX1/5kN1rtpM9UB6wgXrzajNW9utkSSOLxZilIw2cbdy7ql33RF9+zkxB9R
yVtkbT7M4o/qwb2tvaGkX/koS0nqJSC+YzOi4tMQIyAPlxQCn4BbuKRjA3KcaxkSsbIO+LY0QjBY
HLslXhjz4hgg3RtEfNc0ysWiKb01trAfo5Ess0ytcRdjWspdMprH3MOZ0Q0aARuTel2SN5M6e0de
PPsjyAMEzAmK29CjkVIaJpZW/tWDvzXDp4cHQ9TdTFFoDSzWoKw6oM3E2DJ6cEBQtVX3VrP6n359
1p+JMZVwtbh6Nc27LhGrBd0Uc7fFMzSvM+1zjJS3rD3qiXix7jScP12MDCQU5VhqAham2LXIpCM6
zkHmL+4LtLbqMsP1OYzuItWJBEYoJnFFNQEfVSNaspuaWR4ZNJr10XQOr39EX2MiSWb4UQ2TXG4d
TIImJrh29C+Z/JVIcBMkcqaNK75+lCoZ6dyscYHzp/LnuqLsa7Wac/ktXe+S4zfvHNCE8n36npa4
NinLJQG3wSg8XKKBRSQDRX2VK8nSihxgnW8ZBVeAcSMrTz1NvTH+lVPSKE5kJcX9DzcZk6nQNObT
5kwFJWIBllRq7eRqOcHNI6zyUiP8xVUwnSQZ5YnVM4Ic+RvSQCeIZP6YuXcFA7iSqCkYg4gL27lr
eqEgE6rJc9W0P4bjuGb/RLYLxmLhsCY3AxOd9gC05un6B+YlC62DzaJB20j3gQkdBykt45UuIaQJ
I1Z8HjwWYCP+wRFbGlpa9+Sy75I9uaFMz+xy1bFWSdVwjWocy5W27Nxx3QUCOmDFmMPFzU38CSYw
3vF5YF0d6THzo3LHFV7ZE/QOZYNC8A+Eaxhq4RXiZV1Sw3WsaLGoq92dKCXFGWZKBJ8A2Uw5MLtD
ypujuG9D7Vw4lBp+B/CvYShyMHt07vWGVnldGL+ldy2rctnQyBVA4yTcEaN6lpq2mBLt7JsJsGLS
rFS3zDsBNVspNO01Lofuz+iKnU95ZjuA5vxhEVNAkHO7TkxW5fdcu7c5F031Hvrdqg5BGtS70eWh
79A+asQIjDIhorMcaGp17WHW9lqTT7v+agfr02Gf3+s3ipZlRfAlBZHKnS/2ZQNEgLOFpVLohcvR
vhRi22nPBpSHVsAjrm4WiTWhS6p5+qkzpAAUGhJRV7G4z0jFbOx00ekskQJrMd0z2JusLNkl/UcS
sK7zQdUED7hxtIlsL1WSNDeaOCh6+GrxAcmCZCGECWbkzy27wRULn3Bn/T+XwyMdEuDOSq6bGKNH
1ztFTvJtjcNWj6E/kftte2SZFPoijIJjh3nbYepe4HQ0C1r3QcAuFwuno9vTR7G2FKbEcYpfokFC
reswpRnX5B1hf/VH4JEH0nifqg3rDxVbG5pLnRdtZZMEgrMGq4mYtIr+2B30IL0OxIYYYKNIKLuN
CWlN8Svs7iN+ffTeBgev5SzL4NmTktHK+9CYhwkxKPLwrfOTteob+6YOl1Lk90E6OA+ZnyOIsxZ1
2BNoovRbKzc/uxIa4sZTjfvohCDvUbkKrJopmWmxtamAsPtoR8cI/FBlpJwmdbgqWxAuhXsBv/6Z
m94xciFIcD0q2gEX6VtU9/9GJ7kroX5o+aYVU68WfIIyXABO7XQECzXiVtytdD3+smHq4subW1/1
bueRGNSKHc+erzuniEdgpAqTxns7fA2+tesSOjuFiCknuxc+7E7A2ezRO23tUg9U5YfVo7LEnBu9
QvECsxWC81BZolKZ8HRFt9I8JPKq4ND20rdMaKshwLcl07vh4MWjWWNuOR8Vf2OMjKqCRZVmS18q
uyHYBf654xK2/N0Ek65oG6EjhhTVFud+I6cUm+beOaSSqSaok2ls6NwK+WB+g/jYZJ5v6V85rS6a
yjNJ66uWcL7GLVbCLfcx88XiUfZkeQfW3KJR6HLWyZsAgi8JoTm4eHLcHEK5CqjcCcmCPs2oDcdV
DdhN6rgZeS9NDRoU/ma1uIW5vx/dcF2i2pB9PY9x4ycsKFIBIB6SAqgl8hrRw1YLkd2YYM1sNV4Z
eJF1NKMV6+jmXxwQjWPVm0AxJxHov1F2L/xSC5UQRBUhWWPXq8QiLs4FPDCKf0y2D41L062ym7PI
JFIDHEoKRsFWnKvuF1HJFRqBId4zjVY49ap5kSZnBo3Iacb9yEo1iO1FV8qt3mGC0nWj/a6TBqJC
br6qKia6yQdTpW5xBi3V1vzpDYdsuXENOQq5qyGAhDXvDvsbPj9VzUuSKOsY9Ld+tS1qCAN4nhfY
kLmgdWS0IgeZXw7c02icBFdm8o1hC3odWcvLHFsuBDj9Fdj1semCf6mmEThXPtV4+C4tFZIoM3Rl
GP9cxlM9dBmf5WdY190+NtZ5kM9z0925eCprltodB3joPNke6WRi1D32bNdYYKJdDBiWjUUGCmpM
WWpUKRKFZqEi2ckFXOgUNnLb/YQFXShaV4nJVDQKKUwIixQ0N9gJG31jyZyYAeMXuG+WOv8URbzU
4SqRSenfMVbL8L1gwOXX1aqqnUuobJr6KidcX+EtZe7yTsE5yG6RjnHuiGMKQgXj0wYR3MPUgALA
vGJtoQU2mH3GJ4FBb8t4OeLnpCt3b/hNQErthYPmA5INBT5zMaQMuOZ/B5s6dlgCImNcnfVcxQY2
T6TwaBFMFO4ednsKnI6uKHbhRHbPgk2GSiSDKS6h+laFgMzxSchnha/fc79bLEqx0OZkgc1w03nR
IWrPcJAixGsqqNEpZjCkhdmFyO+cFVnymvUV53QA7G8TAX6DEWsu5S7G0h9ZCWvWeGYX3wWehpSz
3A+urvZbBToH1fBOn6zW4ZUoSWvequMrMhDs87Ii8xwPKjfE8FKktxjkRhsIDujcf0Xt74xym9g2
Qqp4noVwK0eS6YqB/LgR7zCEXVPH4ZcpSwYjOxR4axqIsIbJUVqoYSk99AS5rkVzb3Ooj37Pfayj
V2NNHX8YtrEWsH1i6icZstxnZCUYHMTY6Qzrr9G+w/aZRT3zL3ueBaQgWQ/V0TZterfBmTIP2gx0
bolt/UY5MVPAhqx3fdgGvAXjpU4vqry6GI+8bFONDyzdFmh4c1ewvA1vjZpvhM9UbINYkSsdkc7G
EIjVGI94ESOg4jQVrzEYAb7RHtOKJykKK64hfZRzNlJPBcgnPa9JDAqLAfqbcsuNXsziLlgl2aih
poCAY0OKLjH+KyzHF12LTRZP72Zg9E9IickpYR+0BMSq8FRIBN6+HG0k/RiEbXutNMIDynStQGg2
2bVODk73L9Ux/GdcMkr5o/LJiPeZFh/4N1+BVT7HBpxaix1Dum/MqEhZ+fBH40cvkR5StoY1eK5o
Y5Vn+JQLV8nJEGuDzzKUb4OdrwMmc1a7zQnjKHMwfaTVl1zMrG9YQiRru7978qvuSU/gq6sA/Fzu
QcZIw24sr1m6bQyVGW9ES2WRFQ5DOYrymeKmgKUZhbm2uRhwYJbhMXDXdtFvp011h7zAgx6BIns5
9NqtbG+qhm5uGjppEdS9EPJuRtjGt4021Ug+7UIwcbW+gtFPz4bbl4fetPFT8lYl9kmQn81gn5Aq
qIpKi03F3OsyvPLTgthj/UaL6RvqSXXJVeIaq4ZxmfbRXNAUMEcD4s6pmrqzuiW2FpXRhG+rJsGu
cSja9KR2w7UIqo0ZaCCxrI9KcfN5adWo5S0MO+OU3dimJlksSrtLKKkLhw7VJ9S6wZYvBmvdlqB4
os5bFCAnkyF5ss8B+5usgjg9sN5Ygy7etRUxkAJ9RQOSNeL9rXQQh9XY//ix+9OEbcewaoqv7Sq6
4On0cmIJM51JfwKUAVtYUodA+fqtqtYrDeA3QKdSXbfUtrqgi6UIt1XvoKfuKlUdSlzgxpUL9iYx
pruumkVZs+nFuJIKrIbAJZUzcFrUpLhQ8BJltM0JqZBz0wbLCcTOwdox/bP/J4ZHzJy74aC18Eh6
NfUpX7yLjJXK7rxCwoMLlqA2oBYMjmIcwRmYB6d3OVJr3Fq6aSL3qt7yskLRRx4gQtOM5XbL+eCj
Mgnbb5UmrSGBUQlw4JLCneQvr+EFwK7tNZiCQ3HQfZg3kjSCEL+dOwjcCyx5GZh1Fd8Lejv2gtFw
Zw3aSA99mUt0ZXAhB5wPorOoLI7wQSVSMXzIgMS68NiUTIaaq04qI6ZgM2eTVn/IUr0MvXoSCYmy
EPVUpimkr6/ckpIhjq6UzHtFcF6z+OXgbkYsWGWQrRmEBkdbB5k35AdT775w1WJ70QYeBYcei2Gg
wdX/OQga1cTS45kMnEvkYtGoxVHz+f/wJLjJcBCAGS0EkRpJcBkte8umw22cdcV30UoUH8q20k6+
BTeDNs1Xp6FP4izIPvEPBvqEpW9H1sJy/myWUjA1ouRzGMdfz4/mqDB4jmBquOwu2NKvuiLatC0h
pH2ZbGPVWgYJ9gtHM0x63FOVvXUUjuzQ+s204m8S/+yy/FKNkVgE6I7Jd8S9f4sKhx+ruca0TZUF
M89qLnXXIkGo7EUCycYKPZMLrSPznVDS4uEkyUNRL3U0gJ3IEKMuhfHyjVtN2iaTHvGBEymY61Zw
7Un+YrIjTkFtrFvMwVYG4Fkncy1UqxW7oF2Oltx2TnHUzacEIs94C/RNa+GPZ3NY+wmyiN8c+LBF
ER1PajOLjXc5FStocBCn9WiZ8/ZWp4ZFK4BdNyEuiZFXjeYpQ4LO7nhRUqHLQuKSrNhajbBRiCVJ
xbpvjHlYRutoFPNQ0q9hag35kY3wSqoZPtcjTudFbKOIw1zLu4HdCkqMU28NMKvuvmE/RVSV373X
8Veuy3nYp/AOLgUYMI+Q4yoxV0RnnISHZrWAneRjZ9OdyeEaw344aRXIQqoLt+QcFaANB0gK8c9Q
MRNo6r0PXMmk/0BqOU+G7WQaGql+KncrUmumhTR7ODRTKtouh60N3ZnKPwRPpHOXKZ2yLqpDq397
w1mxj3muX8DhAda8FchJ9WxX+x+iQJ2xTYI9DB87qOYG63pAwhoQIi8budydT0wzzHk3SrMZBd2B
XOnFyqK/5K+iLl3X0cptmTHlgOKOHc2AVPemutfN9BzmnzG4S895lyw81VE7FGjIWDwfc24YJ1FZ
C/HhCcP9+H9QszV3+/GrjxJgBISfra2s+okno6j3WTkXNSYzA/BDtVLyGyVh5GGkIQSKsjq0ftL4
XLYINF7xcAetiVrsyEyiNY4R1g2VmtPnbPZQNAQ47h3bxh35kZsjIEhzWXjU/nS/kj1/6pE0m8ar
6VNahQTsWcDn3C5mcscfDKaQdVMfJlCkBjvwYgUXO8heHbi6rqdz4OCrrjFq80CQS0SqiM6SV3O/
+4xOCbmWnt2T6CrwIpT2Ms+1meTCy8UzdJ9N/ufSLSUFykZE0BByKkod3fpRy0OXnQd2qaSi9s6f
QxQeDk+WF91Prz5L9SCi7RRyhQY4rM7R8BlwvRMc19Cf2mDr1PDNQubJ2zaV1rjGLPh7rRHOmVtT
VYBNsn08pBgtI8FpJqluLvnky2x37MaBqm1QziDlgGZp38MKxFaB/T2nxPy19E8f4DWxXLEezmtW
pHZNR95/tj6m1+TUFb8RfHSiYyhMtp48uuXWK8BrXeAJW+mangKN9VFFIw3uqCnebaJaxXhq8dtF
hJyK1APiwLgckosH1y7Fw3WMu13oXJqIGMoUgDT7MZOLXgvwGYfvxuCuR5BVVcIjBGiYCz9RcWIx
9EEQExAEBtmjaU2mfXwWk3PZ6QtuVsJ5vJmdJSsLfbHtPzou6764JuOOM8bIHV4iFiZgD54CyNC+
j2RZNuHNZUViTh5Zbe8ne4w07AwuHadOAenBTX4aE5trbBM8B6p5OGXAb5NvgFvOBCxmQoKuiKLI
2GD6CMWXwuCnoYcMpx/aPvnmVTO1WelgalNupbus6z9klLuguDqERbe+uYg84ibNt6jnCiX3V1MR
9c5R7mrWFY8q6oMbxLiNsOpVDn9F23fMtwQYIB5RhXnhb02KcTFMXiQKYh/mmjPcS/zY6cPg7cmT
Z2snD02WKyhjqwRRjtIP87QjHjwjYaT6wCF+1LB00HMvPdDSfdJ8hsz6WrsD4Ci3Xb2iv1lh6BxR
mEbYwHp5C9JdlvNBujl8Kgf4ovqTgSuEa8AZ9VXEl4pfbWpkqz64ICyZFVykmsfEi1I+K7je9H3X
4AH97tBq+/6958EdeIaQyRrtNAybbNLPvP3SW2s5JPVOD5NVhayZ4TY5GQqjUP9oVY+KQa0Mv9jH
zfDjleVnieNj2k45/HLhQZG6SMK4coT401jYdrnj45RUyVPcONvJaNezqcdvPPeTP4nnvdQuBo99
i3JUfajmsWHf12bIkwZy9ij8la3ChKxXOVlG1vH6JZBkOFesTKVgXNyml7p0idzu+lkSdMe8N5di
YOYNVFe0YhlRaenkG9SDzYn9CHVxDVrFBnwO0dR5sJCEYnBSHWQDO7N/G+OTOqHA4n2nHN3soDjH
3vwqTXNV8/FqrAhG6Bvt4Ax83hD+DG2wSYxdZJzcmA5+V3M2ECgyN/LfIp2oQfxu0J54r658JMku
cN9w5hGXJnv4yMGhsjeNeZ0e4PisMg63OMiLo+S6s5gL9/Klqj8+TYGNJUngOoqcZQ8ravR3JOyl
Zbzqq82YwDIrbgOLfCV7j1DJ0igtKhYUXkEMlWAhl+n498jJg59Wlnetenbjp+rsUbkhkcFueWGG
ikeXawHQPYxAwjTDiruq+jYZZTVwAAgwZvfNtt37irs3O/lKzLMeaxwQwFZRyceMvhHDUbs3yoBm
Yie5q1iSbY34tyAKXJVYHhr3mJavmFIqLy9+czTNHSyJTUpbjApkLtJhqdXnxPqF1Ke5sCx45Jjp
epdegqM6mPVTBVEQxJtKXAExzVp3k+pvKiB97Rox1eDZ3YV83AZCBVLc2f7FQ2SsmIz9Phz7e0h/
jXEN8UWlF+Io2PkUihPLKmnIzwlO9SQaSb56pHjT/KQGGxc7pMUlVLWd+5MwRkolytN6VUhkWrqz
CSMVjJky0+SHWhN6Fz6GYd+jLxk+fHL9kpa2Di1CFs+d6ukxSVQHbxu7tx4wX6/w+Fl/AzOPRPxA
+KCGnHZAWyIUTiXMiXE8+uG5ydd6dHDlRxreMvMkxTZEMl8x8iDMsj0YvGyfMiiURLttFEjt9jko
GNMgzgWmtFQmpNLeHM5ejsZ3VUU0iGW3SpR+mbcX32TkA7e8ykj1Qzur77JqKavPDuBCZIiFwWiy
y0jCSB6+2k0w5nnOB8aDuqANe8YkzM1wTuCDTTkNUJTX3q5MNoFxUNWzhoRpWlyBgb+qkNfyVYew
uNyawTE0ti2kd3FWgytDLLZXP1rIaIADxKPmbq+CYRCGXQ1tXftX2LecS8A8GGa9Tel94vJLZeQg
TW+VQxNqJyEoZr4ir2emcRLN2dGUWUXIm/pp4hsgW6/xrz228faq0dFVqH2Semvrv8JB3hEjarjy
Z1SHCNJvcKjtmL8KwcdcGP09M8+qJpajYMm5VIZt2S0LLAqE9HK4NdrHaAH/8OdmwwJ5BFj4wjBh
OO9BdddhucACACpYAmuNKIcxYhojbpRVySK/NoHhI8yHbnVQjJPZbQCNT8+S5dxK8PwofEz5Qk/F
PhjL4cwhdxV4bhJfGsZfNk/EoyhYHI13u7w6dFyRfOnqMTE5H6phrRhrO0Ue5ktsrfRpjC46iKjh
vyZhTOfRhiJO0tJyY5L1Mnlf3VfnhOuIjyZyx2tiAFz4f2sZ+PcKmd3oLSMF/eBb3G6H9J2fkGl8
RAeVLfoMS9BkFk7XCjbjZvytCLaojY+KGTo2ibHiZTIEFKccOUNLMXXSRm4d7WQjw8m1W9NSqyjv
zFXwsqPNQDXVZUtUMfO4voSIlJEQmoIghxwsw4euekezhEhBYPRod79Mp/jcJLwkqb5JZDngFf8Z
4VZBUpF1mKN2QwtNoVQJV4cA47Wn6ZAoVZt3R7xEu5f+2VdiuHZDvhjHiakCAUzo2k/UW2cBqbEY
P9IeFV2BxjEqb5OXt9CHlNXxM+yfrvUGQAhlOfMQZLdpncWrXI2vRd2+Dd67hKqGaVHtmP0Ut6T5
h3T30JK2Nv7G2rVTiA6pL4oMtZVaXzt5bpJ/DiqJHngYxJUq2rqDQvLwLqT2TdRd3T1cWg5sYtr/
YRns/9V9WGiLkpPeos5x2Ixj4ZarpPYv9kBkRV9AxgQVW+JTCRIYxMBBt8hBc1zq+bHlbiPNfcEY
m8ziGH27sQdtz0MzBtlGJw4nHvN73pPMoh2zAcFReYiGelez5dT3cVKjlRcgSzH2BUvhpSfZrVtr
w5IWJKQIABNKMHB1S/NDLQAwlpJioBZG2DWh0Z5yfGsKxt9WRcbliEHIq2jwBx1iBANyDhx6AL6A
EsYE32FMDLt4VYX+oSl/Lf/bYLNILRekM6mANKmbchlwGS2toljYGmyZgb00oy2HKXfmBOR9/sqU
pqClCAHTwao4Apfht/KfpvFwnjwg8IryGWjnEVhyA1a9J6qWTOyTq69sRIq0Ix1v8mAeVZod7Gi7
OIaaKZp1WVMRUW0oHTuydC2CS0Xh3xHHK61Fhb1R6neIO0PtH+A9r7uSyFlCO4bk3Wv8nVm4K1Xq
5w7LoEMuNiF2LFwo9IxjjjI76R+KlKsMGGDnCNBwyawdEhCeRIk5TBgkfGQD9DB9QA51tl6YQ03y
R7EJJe3qh17Wi4G6Dzcua77PRr/2EJYoJOuQHprgGhe3IaexZ9Pqc+kp8HEC1gu9yiOJfCxLHhgU
l6Z5s8adx7Gf4sAO0PG2pMFhrgAbxbytc8Azutuxe/nTpBeRq2DRpyZ3m71cD31Sr+t7QuK2rmhA
wiR6CVhCYLAQ9nEmETnAT9MPN0tP50xe1ik4r3Q4ujAc4qBctuYBCuvCQGo5zWg9HID4rAQjoSlK
b/rNdxoCPwzmdsCP+m0EV1M8nAzkkz/sfeev1dHgVjGeBy5WTiQ+KagGKCScZxpbeG3XTUX2ksZd
orEjIiMi9jxQG+uB28liplyNv7kqj4n9ssIjuqMx2DQRPmSsOZyFFgFH6FtdJpzdiLxOXAbz0Khi
E6WnUf+ISR5xdkL/cIE9BM0POJNtF39OT2hWfEUddy48doVQKBk9PRt1nclMI5/HJT1UiHAP3VFP
rDYXMGsqehc3/9a4SAIsaoGHHaHH2ILSQ0nSmcGOsYzv0jw60BjqhhjpW8nvNSINDgOuymMWwQdU
kpeVvDlDRfjP02HSnGi4zS25inHAtuWfYvEZpwkrmCKl8t4Xt8b6ETGEIPaqo7+N09+m7rYKt0VD
6dCUGXRAGBkko1sHVZdb0RP6BqNREWQRdsaC3ii1fkvghim7bqsJvxoGUHF6x6/CnClnK/zG918q
PPEmMrWQZpiPIgbnuQohwKbktOHHVsihJNOd/G3q1CPcXxFzMYewrDY0UO70GAa5YV3e2fgxavcB
cWkV/tV5v/G8D1WR62xkFAj9A1fZLquHuZ1su2lHXP/otVwyrSR5Hij9qHDPIqhGhw3oQpK8knzG
uMTjOIHIdg0Q+QSjMkOaMs94LBVGypjyZ1ausjiHbN1fRv61IGFnGoxRjXZA/bz4M1KyHUtCYt38
FQN9XQd/+qE1DWP7awCoxfo1dbhLoY8AGnL1kC/TeuLlKXuB1xi7T4FK2QVIGtMgjrbAqT6sHC/G
YqLBXr46QDWYO4HRDuQHC9M2RfTGf8oDtjgcQow6GUW9K8pFb3mXM2UW9KuKxgenqSCbQQ4O2wR6
+4m1ibCJXtbNoUf8kdu2QFvKAgb+I8YiMmEZo8EmRtDRanepaujF0YKSAKE3wEn3pDBrAess79x4
R6kuPfunGo41AsBAJ1CCoXlFDOP44QmVt/JFBgmawn2mKl9oaIE7vom2ZMtp0QxuLM5R8iCmqx6x
4r1EhoK5i0U+whP7bdr3unm1sGMdjfxeCgD/IbM/403Vq5WbbpxJmTx5RZH3IDszmbIFVrxoSEFu
rAuI6pnOpC21OmzzaBD7CmVrCcefFAipzFPzc+y7WYgeMEFxZdrgtzZ5cdMzAPUnreA25YAt7WPr
PZA0j7l6dqU+G8qDjYclQjJAsudcM6gVWx4IWeF4AS7hv2tIBKpSX5AaYRbvbv2wzX94wWY6JO6m
x5CcFBDI3WVSlsQI/+AQnI8MmKLxmNN1pSTkWe1BcnNbADqJ00oNcwUAda3R2uTdHjgh2wd7EdZ/
NqzcjsEX9ZLEp2awwEZbtKj9V+0GG0MPVp7SnwUHs6nmnwaz1DSsNroA+Sr7Vxpkt7bH3OhY8kOz
MGF7OWPCwkWDknhfObMsUtrSjZJlvx16f6Ls3GieO8onIe2PoksWqKPxXhKM2ReIad3UgB5bLsBg
fEuEwkDD1lAH13HFVNIZH5ktuIFtlxRh6S5bpd60GKNmagUlg2MaE8KuDjxs9u4tyewrJ/COhmZj
J1o875vkxzDAZirTvMP/F43K15Ab5Dik3nsGUaxNCRn3BmryzFwlCN1S0LvMIjGQ1tMYuBY4eKjn
4L2xMWReGnAfvGvplWRq0PxOcFN1k4/bPuQ1gn7ACLQR1TGckrWHbV1ektZGMLZXuRcagxz0DSzA
RdQ96yllXvyz2nBVm2czfRAmaClny/kamV8mv1YBORUBvV5+xekFWgOwbg8h4oNpPCcHvmKfhWIX
Lw14s5FeLofxO1Tw/iMdcfDuef15Wuy27c1ETOhwmOGh2tAeDfVN5ZgWa8FYgLJ87gy3MSZTwl0N
RssRNuWlslYcTkVxDjjfHTA6+T4rF3mpUoC+guzbr38CXqt1Yi/uYq/Ufu3o6PLZLEoDs+OfXn7a
AB+KtFno6hkgbzM1u82iAcgw9NvIO2sNrJ6vwEF9Dbk/J2nDbtI5IF45MIo+k+8eUIng1tarTUQn
Q2FHiNObV4Vox0AA0EQbmPPoQKeoK530MVCoQJGKlTea65EES0RSirzUxTPw/3wLRFRZszKCMYpq
hjc9Mslt8d9d2aO5HvB/7jTSBF3/TWdfVUOKE/2b3cCSnm6+GHgzgpnQB2wOVBbJH/kWxyAcsUMc
ZHlNKPkHxhuSnDBrp2mQIVm8jd69zHeQY3mvWPAXSG7L8erof1pBfuukGTiF5RXP6DJAOZRQmtXq
3egI6oOOvBLoUYsGOSNofD1dmyggGvBIUboy60fN7MtNurUS7FrtqmjkCt18cS7ZWMRANtyZa3Dh
xs7CRCVHuIirYOpLvgycFMxTVfLVLIf9ZYvq17gVqM3C7wGRSEHRMVHHLdIdPNb/gmBDrpIFSelu
vtWwIAq0lZSLWfNi5DXrPTRmuD8LMjfwTpE4Wxm/JqUDm7L+3RXbONg1kCXjeG+66zy6UmHF7r6N
rxV+qbh804OzNk2iPdpReLEEkpbGR4FwKdN3xoSl4sqBJj7lkKECMQMk/VeALIyqd8Lel/132EAZ
1GO8YYjEAkQayK6sU8MiSKy1KequuObBw1YZPTVfgM4L+wiJOhAXPSXAHdAXA4a9LbdYddlQbhJ0
xZG8GChdpUampv9FtRG5a41GXEsaki5z+LTQ3PsLaSRx1i50mKcZ7gzHYj7CBlA14RKwQRjHDrUF
6E3E062iLGJiX7Me85PqLIh2y403m2bUUIHJuNoaLG0U/Kstdct6ALXIvXEtUCbBQeJetsNTULlz
X7rouSJIw5tJltFG5B4ybon1jufkmY4/BREvHoo/SYJgWV778jmZHw3Siq9S53a3aSPZEAvelkR5
B9vd2FsaBjZM5ZRWHn2Pcq0r64z0wC6lIRk5YQb50D0QYQ/NeSKCtjQKu9/OO1f8QeD8Q9kgYd4m
YUdE0ivp4XV7e41JlNa/pPKHrm3Azy/ZGLqIEAQkaYWycQiStQgtQtlxB/2mmAW6gdhZviw1roHm
vVKWnpWSYHMPGAQ0EO4rPpI1CF0VSXlzBYOwVnJmah7cVDo4J1qHFsm4BWWyAPA5Ikw1MD6CD/HP
WUo2S6YtqjrbZ5T8dr+wq8+Q8rz3KLJduCtPCOdqDqmZ8A3V+qtt0D6sQXBs4nsw5nhASOFaqLac
FYD1hj1uT5SdU5SrNz7tEPEdb0Ia/zX9pW0unmnsA3rKXP9K4mMK9aXepPJHibamcvLMr5BkBEly
9QkLhMoOBELDonVpSmW50EHwJutKvkRznIwcPewkzQcKEiwLWLADaQwBG2snh292GBwkbcmlKNYB
JKWGOkyRvwJDjqAgNfO12+81HTmfvTd4tQZjdEX9hjA1De0959VXH61xkvU1RGafsE8j8nnyvMcu
hh+TL4Tz1kQk7HAvV/NUe7rOdzEJLtpVE68cWMJxfxnSfR1tYsZ3noOiHFtexv4cFt0cJfI8HZqb
FZDHQvKxce0YufU4a0S6NHy+R92uHUL8yqGcuitp/urDtwJdXfH/ShQZ/Pimsa7tJW7RxRhxBSDO
cySr0d+RZK/+T1G6WYMqU2ViSH67V59jnhU3WcT1Y/iPpPNYbhzJougXIQIm4bZF770RNwiKkuC9
x9fPQc9momO6ukosApnvXZv+eSR4VwSzLXQKk3KdzxiPiuIW9Huj85QEBAOgcWHcjXFWE9yYl3+B
5U5lCFc6lf8l7kplbNdz3GwRyRLMtxpq5qpkmgzPQmcm7lahCU76JMlCkdyZaq8z5adi9A+hdJIv
0zs2MWn65E4476T+cnXMaeazbogf/6m0chG5cPHpFn0bQfVTi+YMe4AasQnl7uP5ONVqvLa1jM4+
ehTdXzQKtkFcI4XwB5enXD1ohH/K8JKa72Mz6mYk1qL0x7zIFZOzLRi5Cv/G/i3AyN8hAswk4//Y
pe66TC/oxMau68BVwb3Qh3uH0TGg2sTEAQiPxIunTHFdTESP1QoaIABN7EaYS7VR3TLtWNSL5pde
/bKBUWuO6cLbhsEnYwe0CEgjc37m5bxaGg5zQdqMQ1Jn+J0Rd2Qb8OQs1+6sNfZyf4lAGegoB9U4
hN2ojWPs2+j9x5eoErv7vNgBIkJ7AJC7jFr+JhWjZWaScqqZ0SeEOeTOsTK6Wp0b4y/FeKBe6rpV
v/z2rPOj1XAyZT+3xV4Gi/PxdRr+lwKxTWg37w5PiUnSPsu0al/D6l54Zz+EJ8qA+leefvMZ2iob
lBjGgxizqtnIFGYlEHNSdx4wHJdLP3mPVkhhyyQeoydi1rSynCRbgAB0Gy6vtJ3dveGDPOSkapS2
2LwA4FmRvyf61xH8+eCZSTpNtD9Ssl1wiSgD/AW0EfjD+oPlnCxiISMkKQ5cvcZfiZOdEVr+l3iU
GKSfEJKT0DzjefRX4+oOMnYCcMSoQbKkM65faMVjt/uTES0l9EkOIdMdwLSqLDUyuPL6Y1JZIsvp
uZAwMRLH3XKiynZOxBjAcNRlj0a60u7KLDu0R/L0dgr3nahQO5n93DV7FKjhF/cglYK4O0QzJwQQ
c4Rg45qRsEKw6RehvDsCgKZR+kZq3Lq7mId2SE8uPjKVwpjxomi7cwiqVLTXSk0AQmGa0aGp1itB
gK7YxqxgOe1FNTfK76a5RqhUhA84TvJ5hrUagYndbFXtNwXcC6SL1YqVbDItRLOi2Ro5MhCJR44J
xWmOuUDWmeHv5RaVieMBuiGREdiFeHWuTBSpCPhQxOYg48Oq5kB2UrJHGmtC43gk4V43SMFtXznc
5hg27dQqz+prILxUX4f1LGjeVulOWvtDC4PqbezBWPtqw12Ew4x2Ofem4RALInqcK046yFELkzab
qK94lNXDIzgwBxor71XBKaXxcw3mWW4XgcKIjB2FSEKMVbp9HOpHFw1Tvzg25jdBlnDVZN6Z+0ic
ewfyjsXXzx5Jz3LevKOBE2DYVibM3BgsR0+sIT4pksMq4IA4RzzzYYbAX/9WWx2Yngi5g1rJ01r5
07sfHZ9TIH+reCwyEwfHUYsuQ/ub0FIVGqcOBxN2y4XSXt0upQSEILVm40Z3m2YCwlwL70h778Li
GutuvnaDJF8E5t0qflXCihXjxLbglucYu3Gj/EQeJo2aFfATZt+d8TQ46YQ6d1EStAk11ZDyvESs
lCbfF2vqv7B5Kc6GmlIxsEJtQQMkl1wJbj/N3GjgWeEs58Qed89fRkecaVhTQgpyUSJwF/vFK5eI
YEeNSMABFliNyb5r/wQK38Q6qVK6J3n5X4AYmqQ7wvJRXgf5SipOJL5SiVk2Kz8kn1aeKqo2Femb
NhmQ1iUR8mB3SwYDzX9YHhCEuWitY6n8FgNISY7oO986Yz4RSr7AKGfZcO1DnoFZmp26iiyOcTc5
tJzABmw0LUszjLdlvpFkFMsYTFgVcEiUBhfNS0l/sMu39czk6WoAMAsI3oiNwaFV/Zog+u00GGXs
enl3yimrkuNX6N3MhrG+AHiWv5yEREO0dBWtHPLOSaAh4m3XqqilgUmGd4Tovc7seSB9VW22UwvS
zrFE5FjccKpycXD7MZ608h1rXej8sLCmmkpkI91aFrlJMT3Wa5cLKCj4PYnM0E9VMSzymJGgIOk2
sPluu3kIrm53zOf+Pc7PWonMObpK9qGzK35NcvMBAipLmwmEK/EQHrN402k31zbWSdPNFGAdNz16
ajKrPbhw6x7K7qxSoEfJq5Y86AERzxK9nljgJcKJ4P3Upac+W/HxKw4/U+XfmrMqA/hC3a2YPgAO
5ZCI5J3iieuAtGb6nG1r4pfRHZnuvqkx/fbRpSX3tEg+BReSGJubumJjetIENx5wJfFYTTBLBqSN
sjvRqkcYaMDlGHtAIor2LyMCj0qNmkdG44TO408mzgQdp1U8l2KNV+o0eNIUOeNCTfSN2f4l5qyQ
3n0anvBpHUrZn/KIUTM0WvTYAghCdUj2MxplLtxkzo4yKcAuWnMGcUCSxErBmuwPA5Eoy3JQt24j
gHMYqzr/xwCb72Oc22XwbRcHKej3VRuc8iD4GDV5U046D23Gp5PMPknCL2k5//xo2XVoMF+t/FaG
rUxOGqd0aFDohU6PkCY6mgk50c/EyMlJsQjDe1WuybvU1F+V94UeD7yMmM6fIRScHt4EskoLRppm
Mxp8ufL9fZdgSYi/ZSqH3VTfyMAMlXOzKMwKa20Wy6dB3xdez4BYUah5KBkNzYOM67wm2RqYAT2v
pnwb5TohFlpFIplza5FUOFXHhDsSvRS+txoUL9T4G+wpwnipLQyPipdSVWaa0k6s+rdI1ibahUA7
K+ExRvEEtDFBGkBhKGJ1Ejl2CeigpVzdfg1qZ+T0HXPocQERdUKyIhEROCNlWGTF/Rm9RaI66Kh3
/PxF//U6T/cVYYZWtmG2iKpLC+yrgY2W0WqgZwyDmbGMXITRLPlQZ1OFa62IHYKm7mU1d/0OgJYR
ulmbSG0j86qyLyskvHmGNUfuQxIOQcBtd3c58G1noasHt/zkvOI2M33V3gPaiRr5bEovSIl/DAcE
snoMr7O+BbBiqRM461GM4Atw0ltkrFCaWSa5qVQreih0gdNk9U5lDbshSVRaxvmqozBGVIl8X7tp
SE1U8GlLywnIQclOuIDqjXL8iyIgRVo0/r9luMNnjB/Rp9gVPT8ZRohQ49+aSG3QKzHGPXeflgC7
wfmRRwgp+/V7KrLEtU68uaWQa7Ijyw3wBT7/1/cwXADq1oKO020pJMxb7O7FxUUG5RXfDXhAwHFK
9A0yzogZYq8kSy2bd2Sux/mtSiw2TFbhMAKVJL2U68BibZb1j1n90K8568As29ia2N1valAg3F87
DSlkeHXCa+8vVCBkw6nII5e2nXtPxNolv4ipXgHdKUjj4tfEoloN3OcOwRRpplw1JOYxx04Mz6ai
ThCYpRM2IKWm4/ng+RRJoVkEEtRTIIJAkM+B4oqvRqL20dTvDnLNDoVhyICiKBWTZDXriAVwQnuR
IvQeKE4x0Cv23UFgWx3qeJoRj9tmJR5gQbt2vTSR8DDRpsMlgz9E1aGvZfscDOavRQdbSJUJGL2F
SY9XQolp8v2KAdpqfPmMLL7DSkrCUcxrJ2KaEMF55TdZKEqdTxK/PQZxSFIbNfZOo55q2Zi6Hu+O
lR99SsByp1x38q/SZJN8YIeMT1B9C3k4ZRpIq3cKsAD7uHOyaI8wOjDbpcB3rY7MERefxNUuVPuh
+dqsQ0Rj72StAJazNrRgeAz+nvyUvLOCTdW6c+Tx88yVPpyMeqoWPL0fx7wRuic8Wr26sFXdwKAS
0ATprXQqYYbgMCZJj1LlCMNWkI4OOPUfZWbEp+DZ14FW3XMcfIhMR1qO8rKDNWUwdqlHUojbkLzv
0kc6QiwcJh5AJhy8eg6ShSAl/8i5xOhBTI1/DOybWm76LNsQkzqzLIDDyFg3kT9lTiOQ7VQAqenB
txxdXWffd+dAOxQlMZfZVC/ekXXxgbBGtkMSBJZQQ0VQObISLinglj777e2HCsaHTHhFG+Z4TgVc
chH3ns+PqXMvGd5vmn7GocZI3nW8UqT3eMQMwYMkVAPKsguuWghLJh1jfifEXUCYcAs3yYEv41eq
QzbJumKmocdQdRaL8BAb7H/dFzJ51fvLoS24QrIacTrGSo+2Z/CWGBeI8Pa6emlgwDrtocVwocMR
HJDM72dn7GLaOZWuA6ht5kItZsHg8NjOgnhlSZdGfSAHBmtjG8Si0SxQ8/3zrUeCqo5E96lhvNP2
z2XUHwKddFr4qOpa0Efq6dcqTvc2nWtElRRALGmXryWVxnicG9pcwc8UUlN0L/0L6leLkhwqSF2f
K5+GRCu49i6gFYFUHbGdpKPkfwrLlJXiWYY/aeIfogigx48RYuCGzTCJ8ZymAEiAjqGvXHzJvccq
PTgce134XZg0LyiPwNyg/JoO7qVwe3CKdEatLvc4Io6IsUNZiHECbhc9uurW27QyLZub3kGoiLQ7
9nCbk6YG5kFjmi9Xi95/KvK3wN3Ruz+qjlqBBkqrm4b23By2SXPJzQnBHzAhD7M/hvKzTfc1STkm
JjgjXzku9RopvaT7GpFMHF94B20O9CF+u8PLRuOjrfIOWOzsefNUXYti9p+1YUFnhVRCUJCXE+rf
XnhwKjpgcsj5Hk2ud8+7VZydGvlj90eT8IsB0LBJ7kmMKSXjPYu+C9Fhb/ruhoilMwGaQh7ba4CH
jFXmd5F/XA7nEHRFbdgzEzbrhd0/IbxVvOZu/iubh9HlRkVR3M5jl3RUmOST2V60Bo6YFBRHyRcy
MnFFX1DxXBtUTpzHt7KkFPAqe3e//MHI3FS3zFgEML+KdB8M+mnYEHLUtJcOG3meLTTgAqO4OAH5
qkQx4C4cWRHxRfYQxwR2K2YaSfwG/DK5WJXZpmo+kX7DrMKLsJHRimlkpcyakO9G2uotczo6iRqm
Kg8pFwqBj1Bp0PrpccwOrwLoWgx7zvtE2ldjlDj8vxDHnLdRhZyyiqvpHTrduogc+a+BoJ2u4IEk
FfxwXfgyGu7Rd4UVKUHcW5Dp7DXYCbYZSINHzlvvn9v4YHa/yFBsZdczk7oZFoCIdJev1lwhQk1T
4lhZ1GPuwRyM3ExfcX32+cmZ5VFcOmQ7FTbAtXSQIyK7sdULb5hk/dSjutLBPzQAP/L5UwkRHRl7
Zg9r03AiJzsZcNJ9GdIny78EYlFjfLa9YankBwBzchi2lrce9E1T7GxrJL8xCbQb0p8S0Gb9UQis
JNEuLe6u/qiQdWfGy0v3erUqiL6x/hQJOo1GNMIFMvD6kehUGCtt5izL+gvgltNwBcszwBrhrPeH
d09OiAqVG7h7BSK4xJbax0dygpJ609VH1T1HxiFiV+3kW6MOKGw54wWDfH4r08PgXSmzpnbBdZZ1
9GGV9PyNZm9MlDzw2go5A4YdTlz8Bp16Y/DmcO3Qy+dLHwS1QuEUguK14a9vJniOMXvblBMvzfRQ
IdG3hy3BHTN6pClsQSBYmsSXKL8KoSk+I5PiDavAXxDfN4uxEDBpCsAlt7yU5UkprhoiNlKlGvve
acCLoCdJuUP0NwuZDkyw8ARzEAooJgVi/QnlBqd2xbKmZCcMNuSokrn2SvGipo+YhBD6PP1Jhf5q
6HamDpDxqxjvAk10dM3aRyTVi7DbRnj7W85njSCNuto02bVqT7K9NIsDa8Cgn6P62JOdMtzk8hhT
W029e5b+aMkqVJ5xSv24rs5q4F8NEViMSxtTIgyeg4Xbka8ZRGlNgn/KRFyIZVGhwrmnCkc5FTQZ
xELV0OC9cnjwqaOXvfxfwOhIlkal4NsDoc59rnOFi0v6tnDY4HaQRf5sYuvQC3crJyepwEB8IIDT
Tw/jmoXMvPZxHAHruMldgsMU1iONMppXCJhGHJblDwdANDaWaQoMBPDBAjokqwpw0vGvNY1z7vBO
64Pb+5hwZ62/DuL2IAO0+rSxFGZEW4e2EHxkB3TPQPQSvluE7o1BLaWyIOyLRCEQAEjPyP6WoBuI
V2mQp2ko2lOVapyOqhzzociPgp0x0i59C6lGA3zTUd+OVbU8iFLeOsYwbQh6H8lQs90TXtcjtDSh
w8rm1hTpJci/61Rb4EScFAquygEKGxpLInHDzMF6SZq1cCG/JF6/di6JHm4sXpScCrlEG3rSM9s4
v5S2/BsjCSvA3Q4tLyCwZL9dwBGzlHjf+LcFHqSpHWpr/ilPtxEBZlUk/bNLtItQEz4S9CKZ+8rN
73ctnrdRTjBK6jqTd9gG8UIUJM4axoNmXzuEv6HFduhXCNeuXc5kQr5LjhFFdlCUzyFxJP2QKOtG
K2gz4d7mh4v9rUuDsKrjnYAONUrCP9Vx6KP2k2G/Mqdy9ovIFUw+WfmpWKiwfEjkJkUZze2Szu4+
I68AYV0JTGogYCQ3x6RPOthLPakCOvylJc0tPB5hsB3HBKknmsihUdarJfh0wgObZoVwjcIp9oQe
UdGpYXHWgU3SSxKxhHLcj2F4jovms3CW/SCtFcJeMF5ZxpsI7xm6S2ZqKbhbzbMe9ppx4WuRvUdo
rmNrFQ8f2fhQD6Sz+FYYNXwohdEOGfGWU1UZkvqt8MSmDPQBX7uaAXs6eMLv/tgKOZIFbrEmHvta
hXcnv/nIuZx2bysnXZ6PEhU9qScZubq1RCokYkmLMAO055bWz1M0nOwTPNqBsOmwB63QTGgGaDC0
DZp+MPSn1v1o3kuqe9RgHmT/rcnBJ5p/rA58mS+7KmeIBtFRWgscHvQEwORF88z8qLhJfIgHMorY
qEiqI5RQBryCMDGfBure0HuqRAdGwCIBg2iL16crXkaRTV3CpEX0FME60+mnqvHGcUmZTEd5e2q4
IhTKeXN5XZf7xl5YZnd12f0MoTAD24wYzYRUmry52fUz8bd2XU7NbFf4zb+BfTe0Jxxpqc7YbWP6
OQV8NKf1QHsXpJRjw5+QMzy3+7fCkEaX6FDw4HHZpNyNXkD9M3b/1KHWZ/QHpdR6A+NwuSbFUhrf
wuFhmwdC4Ir8HjpXQ95nzFpDfkyCa1Z+C+cQM4bEoLqM0YOLFpUWZRnhmD2PUNXLONh7j5yKPQmz
CFSJ70jnHW517ULfbYA6hYwzrb7pMqQ7lwN+vLrBHM1HrkhYUqrVmCypI9SNHg0WUxxpXnoMlYvC
haOU99C/GSRlYeUEwnjH4AVRvs8thCDsVEZ1LYen3l7H+oUyPGiIyGKkbxqAlgCDhWLaa87PWO5G
j4NFlwZudbwIzjyBArIB8wb8JFY0rwE3BvxWdHBNMFj+kyWdUwEymidMSm8at+kIegTKXS0fCCkk
dd4wVbrRNpU29M7NWvCYJtuE8SLCE81QZ1nfmRnN84AAW3c6RJ8qPeXNkT1uAmmRZhTFPQM0NYrP
EU8YBijkSLrl0H480U70G4doH+RHFjMlz3pu+Sh9lubKlZkMsMaIUfUGB5WBc/0l+QIvbVhAhkCD
Vqsou2f9hig7BAczcziHY8Ujr2Rd+TMNDZe6HsRSw+SeijHe4WbQsmHSq8KDI5vHVkGOnE90BLD0
OMVEJgQsul33o8aPMiAFZd47Z3fY+QLDDN2cqBH85GEUzK/jAQtNbyowrN0mIETN0rcZUK0Snmvk
soEr4wjj7OLUs1jh2EuT7hlZyGQH9h5iMkA2teERwzw2TTnX631EzWSH+DSVQMgeSMT+aSyXsJy4
G5L8lCnfVnPREV+6v6E1leVffAcjgGQl79RZx0xOBiqHcteTSk72eshBHYdAvoDu20zDT+mBCVHe
ycQTonqUEBe2vGBhd/JsZIMdjuuHrt1ofbHzr1aYM7lDEYHdtQKV6lCgePWckvSWSK9KjBGfIAXK
FdN96JL6Ou741zZfpuBu5jbF7GdmE7c9jgHDaXWJNF41xsQgflo1+EvGiWq8svyT0oBgVgF/pn7x
YxQFfJeBRD1KMq24hmrvKhV3oLs2QAvrP0DkoYrRNhAF481MdQteDMrup6+sUjk9if5jMzaqc59e
A4MqgWeaP+sAzU5QsylX8yh+B8m9Hm76SPOXfGcuEPtjDBsqHGRlMMpC7XC1XgKVzohtChzmmi9S
ah3jqFXkBoM4YjEHqRnZmJOKyYUeW94QOmINUm7uGkdwFPwEHkWEYJf8rXho00wH4wLNjFhPhITH
r/0DD0YJDiGFVyf4a+vtoO4N4Jc6eln8F7l7lOJ9yfXQD0vKWm1zhWfSB8iPoi0BayUQSz8sdOyR
1lvm+u05Pj02a1Kg8RGNilq3WUXtn6T8DeJp9Zy5f2ytNr2S5q0jFzTq8Yoib/b8N6Ajvy1SDxYg
kqyXrf2QjV3h/rThX2Tfom5FbRJjDVsUOM/TE5O+WZEGi8YqqRaDDGDhrly+svLihi/aLyz57g6L
2gGgITkhWejZoiDrpmy1ZU7xuMPmtTUKbVm3Ke273QSKnPP0zzTptcKNShZtGmzacFWyhMbYVUxA
u1y96pw+9Iwk4yAf3btiZwXdJOC+q5RmrccdCcwnxT+r3DkxYQAE1dhoGtKXqd6qjgqnGv0rdJoy
ylFThM7qtRl1GbQRTfCCoMnWybEI9bcXPHAsDfKpQYfCVGJrlCFvZH/Tt6xgwb5FE9E1txZ4nlCO
SQDiLkhHkuA6/YNgH2jCuQAOHL50FF/OzDMXfnUgPwjPGAVqUwUBRsHTwZc8eHNJO6kKh2BxLEx/
Zg8f1z+4PMZd/EthIi3iyBpMHMvkXGeIwYlODOC1op0SDEfbJC1CzzkynWYv1VzqQGXE4tCZsHbD
EVWIiqvIkrUfch8AxbghnzWqJ8I9ZJk+YYZESjoNQjEx3J+e2YhouKJAJgp4RFkaIutK/HrqPpMx
eBfqPLN/Ynk9huhC4ITJztAOnX9IqBhiFbe8cDFyQTqhd7GnTwx5SqkrWUa4evDFGaRcPhMZGxdf
JUHXevaopcN/x3djowaHr7SgowNyovQQT0jPl5ndyXR4uyCwZeFMiwAlks6yjx9NbbKzUTOi8l5J
1Tb2dqZ2SXizzS9J+nHNn7o3CcighYlDuoYXBxUxVpJxAUilx9wE/SNQ9ainV6sC1L2kza7Ud4mz
N0oLXO7cB+/a/kqzQ0+wTJ3+qcAKBBtPdNmjwJBAwldh/VU1jW0uF5kXHSzLwqeGFQYoyXIGSB7y
554GsmbzLVHZx1FR1AdLx4YUpxNqaS3GeR5QE5ep80PMIIbStVfNSqK6VBdREkcQgSHoJHYyvqK6
ALHdW9U7ylALI4dThr3pjC/VsbJqmmtBdlZ+ubLIfGl7ojcqCml3Cd6Ivn+a6CZU71LD9JikJ1tv
N+z4jl0od6Zk788Gm9HTqYLZRDOHZYZ+R2nmtr/QQlzCHwcE0E7RHd75W2qMZe+DG7tHl6Uiya4B
7Y0xLpqCpFv8bNlXQEov4lZV2rthtbXEqxkokwihL8gxQZOisX333CVibtOI6rPFzzMqB7WViFYQ
+JBBXfTK+hJR6TdDQ8wLICBT3NidZMp+TDdMcFrYvTcJ26Wc/vjdriVnFuEM5VVI6n11G4D71KyD
bX8XOVGPVyzCY3gz5kJKLia+sef5FeY26B+WdrHFp49moqBcbNMP9SYSZFF+IUvrh32SkQKhn/DZ
/dPEZ2Sy+pfkHYJqhTQlLUeiudfAYHBtqxZx0woAhbu0yhf5kgMiMCQGlvPHbkUAdFoHdC6g4UGE
Tgj8svYeZfmVEhQae/1Ccep/oXNWrHYXwHCo4pllc7lbaUwf+fhgOW/hfyxe2eRudGvJ+E6DvRi3
YlCGYaOB+wXVB1a/F4dMRWw4nB10EG72EehMZZLgxtB+D8zecIlvbT5d9sjKtaxuGv+uyxWvyMf2
r1V2LYKrJd2LMUwQRYsMYCAIPrX9Te6uJbyzbfDUdKw9Xw05JozukhMQ0pqSmmOcXH7o/067I5oo
HYWeE64b4xU5TKvqq1C+NYIESxUFwVdvHGnHIYuYgAiVPEOk8zrjks94oFZc+2NVDSmiyNHbkspk
dVNkOScct04yFwkkDSCRMRD76ihn1XUvqYPzH/1aotC+roAmVn9ltzLDl4Tp3WIkt0LWurNw7iL9
NYkPV8BvujpDWU0Bb8Tr0yDUWUVYVlw61Vw87UNLE9Kc/l5GAN+yUJoTittcax4I3pzYrzY142mv
vEOoAuJSO6lYaqwb2hikK41R0dOOSSfeK+pNdmEqOKbGO8GZNKO5y/xy/b8hOJn+DXU/ef2NtAvi
hZoeM16SpFx4yZHcMoQCBAjK5K0UeL1WvbfLMek316h+lN5BTrFKtJPK1+hSOis2cXHvRM3Xtjjr
5l4BaG5jILPwwXNoDCern8vhp0/FpMzoj+R0BcEs5aNQH0m9NxAIOmQOyMaDWLBd5dH/8WeSll1B
yHvAkZ2M5l7rML7xz8KZ5SqppxLBzswgzaYMj2F0LaIKMgxXGQXpak3skE2FG6XdW52edJT5Ir2F
ROcgFiawLSTBIjtUaFToUJrk4s91/LVm3CMQ5QSKK9O3SJL+CYRkPptm5tWzwcIXYRZjWMQlxbU6
bDqLILWlqu1deqR0aEbuSlF9R+aPnO28xL9rFcJffUOIlSetBolQ5n4uwnmVJZPS9Zcur2ld/Qge
R5kUVK8/FupBz0AL0XXSzvfPMJakLUsZEkQabHT1bcUbvEz0bdVp9lcSI84Rtc30+JZp0U0QIzXG
UhgRWJOagW0xVYrkz1S1iR385tW91l8+KT85bsWQ3FD24Gj0AAK7hv/RCXffpq1N22YeMyFKrJRe
y+GEXRdvZgrJGk0MNoaM7MXOZ28c4qUgPKwfaGPz0W4ZCp+TcCrEMJ37E6fFsuHtihLKrsVKZZcO
C5kn05wX0s/QrWxiwSi6ccEMK/mGJRqtyoLCU4Eqqi5J6I+2MlKyrvqk2M9cSODBWinqxeLIyuOU
5OMf4i4JY+RssXos3tksrTZe1UI34VxBf6U5DhzEtuI29tGEMnSbFSt3OGFIN8SX124SkE+hHQae
M3oxMZaUqFKgAEgWBzz2DW8++q6HxDpSnlUbRAGyvjg0LkCDS6a06qD+BSmsJDvvRhZSispFL7yF
1pafdkh3HbysoTeE8/Gs58429VVAYGsz1PJM8wiOiQ4aHZQMOrEKtt08dJlADf5XTCJrScUrylAy
zJM/17hK1i6M23+GfWzqit4e2Hco2R7gTDu3xtElhrn1valwNyGOjVA9t2q5ijwiM07IMTrZWwY+
MSj4i6ST3bKbV7dRD46UyrorzndGaHwAH0+nsJ2u2BdT5aBgl8RPKbEbO3eHYQK7lqvthmKe9tq8
Z6elVl4q11I786olsa0NcTFoHGremdJ+xco6Effa2KfpPrBeQIkxdJ2EZCIp1g437DjG+M0y1auF
Xd/YgMrK/Ke1u3z0/+ngumzBPzR6LHTKitt0548BXfcunBXWZahn3pgPiAHLQzhgl+1UZ1shHLy2
duqYYmIgZEvWJBnZZOXq4V6vz6Y/LbLvIdgazqbK6knZttgr11Jzsdy92n8QbsjdKzVeSv4LbFQj
jHO+SnnZetu+OmbSQauXcX6XcjA9kirgnx1rg5rV5IJS/J8Me0w40uIGw+tWSa5anG4oou1g6pJT
Lj1sb9OVU5cJjIDbtjqikKlyJqhL5T+HgKFS1pe599UZZ6ARPgrCQ13/RMkpYMWjubjVFnr+TE0G
GtyPsko69Cr0ZqTe/XPZXR2yAnIIH/Xuix1krT3M1PgHHWti3otyqReEfvzfq1V1dym7urhZ5Wie
iHMenD37HOnnoH32BPYX3VXFuaBHITL8Y1mdExIs9HnJ8Msy6Ja8DJuMjx6QboTN2aQOIz/QLG7T
/TISxvmYSM+3IlRAZZ6ZOauUasPFJjOvuMidBOpPUGg8Fa1F6M0t9/HBs3de4miTycvGvFZcpjka
bwGsk/hXFdmAjJ7BZA8qlJ8OptpWcCwA6ohNErHmgBiGL687eAnKtqPN3zFJTlbPSS1BciAkC78N
49syn26xzEm1KbttCV5XI6tFfmfdNb5DlQiulNiKYVhiQBn6VdRz01bfPb1mXT9szHxMPCQhFJXh
ohpeUmfQfv3bFw8PF6sBW6am5A+TpUqLUk6IdQDkPSv7p6UuJHmV+Q9T+w5BsAuDl59bKBjTvcN2
5mDGatpVJd9lFOoD2efWPzigzDrjYJmaMqMn/hbRZlPHPKXFr2l8j8nucnXUK66gm07eEx5W+Hb+
K506kIL6GTDEfvhOCzKcg9PIZvb7spwW3LSQ8tOMFLoUMwogbGcjaN/01aqPfgP5YEJk0yhOrom0
Dk0qw9d+5/8D16nInQ7oXB0PgoukLoJmqQevwfpCDo52YtsOW4vT22QQj4p1qMwDcSc9dBck+swm
KU7DnkINIRwl/VAcnR7uY22c4ZBBgW/ojr1W27lfb9VumOm0yCiQIy4S6Io6Lnxfpph3JEHVrAoq
mRtSstfavUh+w5CoCVJ6DPNGKG5Qf9suOuKonkUYy0DlQo9ICgJUUazmVTTNmrWB8sAa5SNGP9Xc
uwg7ePto2oV/mr6Q4QbGXTkgZoiBwAqVNQrcVRQjwq8ocqiIzV4U1Z+hz4UDJlSZRPMxdPZoOXSq
fUJcKl8pCGSs+v+MbKsrTy/Z8OXxR94N65a5B799yIQuNdEt1C7pQMTdTwrr7SNPbEsUJepXRe4v
BXWzjtkFZX8NIVk4J534Ip7ssTepNPnR8Pd4jblCeF66fyJYVd2ZPQM/jukxMgmC4S9jX3mOk6cG
wRbgYfoWby6xFvgxHqRP2uW0EjANhUZlzaXgc8TR3cU7EQyzQH5LNvoVDHi5Dktn8XLjebOGlQPk
17fTnKSEXiwCisNiytgwNyxap5wMfNSxbbARxaRFuNqh/7PyMxVVYbIO/U9Zv8qBDsbpkDlQKMvO
Z3Jy7X+K2P6Po/NYbhzZgugXIQLebEWC3ltRGwTVkoCC9+7r52A2E/Em3qjVJFB1TeZJT01xQpw1
623S8HXGrWIYHPoYzdFF98230g9INRFPqhtJuTjAXEdkIpXMe/KuFAqe4Gmy1gl+e2OVFcFmUoI7
/3ozZFC21LsfNf5OsqVps7riNKGmWfk1ErrkV664Upq5OfQuCF3cF83H4PT8VVZGTziF95QMPteD
16Ar0Y8sgjmZQGgd+UAWZm0irhtgPfvBfMBMma5jDUCxc/FIJBwuHtlAhIJEhDDJyR/017kC/Lca
N/2g4KPyPvR2GTSoQcEheXW+tJLYTW30ACYSvIWVEumSneP4mII30wHMavFBrfEa4bLH0IFAMHPW
GgWDBGkZBrmUB4u2Aoiczm3sxxWTfY2qpvZ2SURJQjrUX4flQOmeqswPpPdPq6PS2x8GCzIegND8
7JoTyvRYuhhRR3289xXV1Vt92XvrIbx1AM4LxqhaAR185zfvjElliXSXAJnVgDii6acs5WQRowSL
bYC8zJ6RnWbWZ6u+dQ/8Q0pU6KWh/Jz+IjZVM3LZfuBlIrGrUHUm8I9c3Rk+4LApN32UfiSiZwXH
HeYx8jwS0Pqx+kj4REwcY40C0y/fh2LRGJsguiCo+bD0tcFIOgaA4JUWy2WWEOE1iX7DksSvvT3Z
XCUX7ikD6i+fWU2brx18cQqxZqDBwYUhmjKepIqgrfRnhnf1tKvELw+qf1YxJlY5bSlYAqY0zXhS
mD0m0UmPg1kO9tVSEJDip/ZLOrtym+N9aZ0jz7xh3cx4l3u3tL1bw7VHttSHF2YVgECOHsNLkVx7
nyzu2A3yaxgcBkragXJPtx8G6MKeGBi0xihyq3QDxte1sZTXQOxblFnUVrm1b0e4q7EbEULpKySP
XQsQD7JO0tEjMtL14F81dYP1ZkBRX9Zn2dsUqNkK7BDAZRZjRRSwfo/zH6c+FBVDcj44LF4dJE0w
rt5N7Z4YdAjTRRplzprgU+m+jGhkVMxWhE1lppBFzLIB+XHPJ+mxQTL7F1h1TOnMoYmEGd46DKeJ
5WGUWwjR2fDZct8PxVp28N8zu3rEzjGN903OXDDc6nguIvtR4OGTlUdbLpNOLAZx6LKtEV3baq9K
0EtGushX3/7AbOWYW+sZvwrq8GSbMWiOGjFX+PjKbN8ZwSJqd1l/GKtl3UDsZtIjoUC1JNTDynoQ
UJjfanGKnEujQaqZUqCuUsu8KV5r1HcO12E+gI9bac5VTZd6frf9ZdXSpxW3qGOtdK28gyHWqr31
yq+EJapD/TIwjwqRgfgBYEIi6fElEgW99EK6WrQO5GTCfLPm/EHLYIplmFQxLLjs7XToTaKhhp7c
R3pF4uE8CFPssTjTMudQ5fYG4LzSUj0nxLl1bmI16wjVtMMkwUggMHKxVMVLSS55Aiz+7hVkgVsr
oX+WhbloS146gkgbZ90jOZz6Yj8w3L5PZ1H7q2ItTBGzVygzFINprbSQxVMwo8p0dtGWcQ7lca6L
RUFZZ2kb3YMy251GSCdoouv+KwXyPxQDshd9PgVwZ+a406Pp1QdfXAMZt7A1iU2J8U2DX9kTkglv
fGz48yJ2wk4/H1i+xcpG6q8T/U9/KPoepr/GU99BDQqMNWERluzG3rLpvsp+VdR3k+/aKplu8KDF
aHuJ9S0CMjfoxnq7OOPF0Lrp1wkIYSCKDHmtxaI/kFeKfy3qdxiUJ5Xj2Fdfcn4vbOhSWH+Gf3RN
owzfi3k/twthlwsDpRtkkLnUXctkZ9iMKeXRTRF309al5j4Xd1tacajkkQYWOGOFuBT5PgOgV+Ho
tR1uU67+0LCZjiJE576LwVlUAZr2aG7L2sxLr3qjQdJkC6ybkCvvtrMDQacnOwIcwKRfEr4MKT+x
SJnL48W0UbLoaOqPEao6y2Lac60IEMOyHOIT9BG9m8++fufICTHkAu/le+P85TjPPDRaxkxRylnq
fCMuV4ZH39ynlYMinh2AHp2B2QDn3GFSybRfNxY9HyHLtjbeGjTLaAvbLlmafB2pQro0cTMIlE0J
lx3eGpu3px93QTZNA2AroDXO4Kwnx0HaZpIOqOAWwiXlOJrX2SUdViX1hh/9xM2fLD3HMoXPPnn0
TxG3HtKaSnqjoXdY0MlIvCpiy3T1HEo4WKufARN3hky4HXmMw25rMegg+fCjCo0Po5xghaCa23+O
vw6zYa70+54mK2qYvVSUUz1Jwf2963Zx1MM/Yk4SLWt1p9J7FezRJh+gQxFVxW7u74vum4izj7S7
Zvi6lTtFpBdfewgIA5UpNW3Wv8Ni2ei3DgFi4X0F5aaiYy2VnSe+cwZHOYeHV6OOWhMrMgcQA1l/
LLq5ZqDZlHBZo8//ipu3krzINoFFSXOr2CAVv0ODa8GGrXHNWQ5FMmg3NsHyUY9WdXiwEDwEijj3
zCkRlnoJghPeYYPRDu78bgh/+7Dig/u0WMg1rPDkyW3OxDGz+Zt/mR4C0eFihV8l4wqjWurBJVDv
BJN8VPwKmfPQqrNVBO5kUs8xudFE+XxX2gSdvQ4lHmx/rXiQyACJhcxgSvw48QzQbEUeLDqJrOCp
T1eB8wump0b08elZTJa/6n5SKjPNSn/M8KWxNg718iNw3gVq+S4b92H9ojdB8iPlpJpp3zHaOGTU
M727ZZIKlr+hdsO7ZYduH1ABo8LLsAQm8Qy9HYKFlwHw2M9v6CGTSagJxiNh+Acrb0DFmBCcwl2q
K1vJJMYikt0i65F3/cn016hzh5atanuQ1aOZUKAZuzregxtP036T8HgJ7qsmhVfF7BD2kmK6nkxb
h8Dc3JX+paBcxvQypJsaVZEUnJzge2KXykhFO/maI1wOgI6lFEAEJtugfL89ZZnDxurvfRPOBumQ
4Y0IC9Otx63tPVFrx82Obp1n5RAMFLfGOUP1lf9W3q8Gtrh7DCNm4HbnSVSKKw9toQMfBhYbdRFN
QX1iumWgrrOqt9980fkYkH0USMKt9u77d+O32K7qRRui3htRAgf8sPXIkLBB9djv8mSnUz17Urcp
a47+T2pPmG0zx4oYVRH7x04eM5nTfJcQSJtCXpfDWohNW11M82n0xxwWQ+HvSO9Wx23LbCjU6SFG
9lTQTjzIngR7zQamUsjDdLTEugb3ymZx9aiCnaE1+FYpXIlk60p/3iLnV4kZctLabYB92ABDEx47
a8ojb+by8EyMl9JcckxdfdDObSDfXrizIJSj/eybh68/Y773AVdMfnakmaNvJGZyRr6j0wG1HWfY
lvmaI7IA/Fvb+XNNStwCVYqIb1qFL8/fyulFafeCrAsd2WFJi6M4WzxbQMVmZn+2QrZLBso4B7RX
obDY/IyGm5Oxde0D5WApkEKCtxXvLWUn2ajc7VPTEhKcra3qU+7PwtikBivq5lJU1W4IYhyixEAj
ZUr8VaUuY7HO9Z1svpys/xvtf3JMaREwm4aFM0w2/3LdajS/Wev6FYS3LlxPp37GFNlu4J1Fn3rz
shkhRE6KKtDjH35xUJlImb7h6vkBXfJcacdPeGREkPERiZlMGgilUVEvQrIRVQtyLw8WV5ElbkCY
qJZtCl+QdPHNg9EuhSzqylnNeRUiP0WofyIfZZYgL/Ulm5jcL31arxFGd9NVfq1qpxXPJse1j7oI
Vx3qWwWozYBA2Gdc7tnBcqx11xuWSQnxCXujJqE+MZ4maBcmvUlOxT+yLLPOil6u2J8x0I5nWoid
UERskCxXdw4m/UuVrmwsBQJPNzNRi/zXeGUyT7SVnSMdm/+nQQxBjN+Qr1WrNp19HvKDzH06EYNy
/+0VV42QxxgauyXhFz058j7VVnF+DBk59tF11N62uJCJyDjh6YCT9NEx6+h4AmdugwmjwmlxtpWJ
NjXZZv1VMn2QvXujqh+tjwQSPije7YaKPHfOjq8yRXM+xuRXw6QUt5TkPP7GKrcfubmvCYctXhHk
zwFhBdixsaXUMjS4tNUqyru5j1tJ18mP4Es083NuYo11MEJi8XAYhJS5iVqXGRQK1hE1TkEtVGeY
lzLWIYdmpDCuPycJaKw6C0V8K/HTwdEoE8fgcMv3+HICAgKs5ub42HyUC8iomd6326T7loJH77MT
UBXOHhZVNr+IvhoYwg1ssGjjEFNiF61nHS1sivophOaC3kEpPj1OWplZmHig/JO7P4ZSQn8n+T9F
/bYGc1bK5V4yLoF9Amvw0UkWUHNmZr2HYPuACAxAGK4z+tb2ANgEEdA5Vh4p644hghQKxqsif1GW
XoEazaS62DpMiYqx3nTsBjzQ77pmuY6DmHqi/U4QiOYiDzmoBWcZIknOLiJ4q/VRIpLMaV0l+R6i
v67rVmogTRSvmawQ+neK+KRKhadyEHujp6KA9oYYcNJnyvCDRjS8oRG6g3GKdXXZ+iFhysTHoBCQ
uMGKFCac+onHyie6UQKhldJIBeZdY1DmUI/l5TjXZDhD/Y9DRd2QOtMWXw1l3EgXMd06NTVS1e5s
rl6J+8oaF/gHZypQhZpaK5K2JWoFPzjJjNETli9xXt7LhsAy5QxsnHUGKJF1H2xFdZk+PLv/auRd
xktdW9bS0fdK+xRYcRULLew/8jhatNwmw72SmqjGrVQ3s6Q7F1QOunEITGcVxOc8WjvBsQoxSuXf
3A3sQHaINQC1E+HGY/rsqwAZ5ZaFNqzw+cQTpTAz+pdhBfuJuKtmmK+vA4N3bdGSJIcrHbs42QP6
r8f1UdKTghBusy35PF2Bd/UuxIXdISzrls1fQuaTTXomLeQ4blXwgrJ30ZrNQKyPU7AaSy4hM4E6
7C5NmG1IsQ94T0xgU4TqieaW0MeQ9cpLqYGC+JXYdeleCtR2iVPUhgzZwCkl2OCjR5E7wG+1kPiL
gUaQW7nwL2GF7HChTaU6FkANt2gg30wvYC8HdjPAxYBGXBSziv+pQErkiwsQrQ7+b0ZCgtLWm4S4
UHAuHKtYsBWIhbr2z7SupcTgH3087ZCS2q7qA9av54PPDAtfUoMkaexdsw7ZkM8Jw25y9AUsXLIC
HhQvkNydCF6cfCaD/6cl36l2Swtk/mj7HcSBxcGENopz610JB9GU9uvZL4XcXtz4EM/+pqTP0gY9
4DPOXY8ysO2BRdoAYpEGTwWCkuLiVL8i0KtCgxgOo76KakLskPsaN0s+ElPwYSFftKytVDzJ4Zpr
Dp7VcG4ydbCjW1bsDRxnUOq18CiQ5NvNV9MWK8VcGmg5YpVojGmlXIXBMsLjVdU7Z/LKyytav6R5
xR55KVPHGTpQ78gxn+iiuvFr4SHNBQiH5s/PrlIVzkb93KTprmV/kGPYZ7Rz8fhiyUY+UIQbtfbD
/ezmxN5FbBpb3/4MemVuqApRBC0yAOSsJC+RNhmLeBmDWvQSZZv0V0LXCviS+rpj+xY2h9xhgsMM
AFtSiCm3njfWNWLtncgvEg9KEMOptqsYHyUFeRpfPZghvgSOypjwV/Awi84g1RLCiYoEns97rpgb
ZENsbpjIAVPmo4Q8ofeESvTLvt+L4an7KmFzpLTrD6S6G116pxx3FUYZtehJ9UlmSn2g+rKgEKoy
pvIvFdWzb0OKP5IVPyvLYibT9ItI3Uf+OcTXnCDjOjF8lb3+1irhwWNEZdcnQWxieUYOknUYf6h5
uffoLVr77gwOnQLH/1R9mK5p75vhPnjJokf8yS3Rxau0uUViVRdPqVPYfVxzZQuFIS4AMB/9YGML
NiNbYaM7xubv2CujmMY+6UCApEliU4qOj2pJIIZ0E413VZ1B7Bm56THUWmvH4kwaGclHFEg7o1wq
nDyJvK3Rl6LoE+VKkfYSBrvunbKTgSoXkQ3ietYiEMvKyjFbroeMtQCC426VE6bhM5ZtNpU0UzmE
02w3yMdoQgGcagaKjYjmcVuj5mF5CzOD/UIDJSVQfitpTn9ZNrs++Wlya6Z6B+4HBQ8Aoj6WidEp
DcqFn90wtkvFjiyGSsj4klVU8PRmzgJswC5KCHk8ATpwc74cj0gRpjBbmUaeRhnBjRGxXsL3ItMp
AB4idbxD1j3weoXzhGufAVA4rH3zx+LnKiFyvG0mjzNwLkI7YlctxBOAn6T8GvpKjs9ItNJ0OaAf
QzFZQ/MeilnL6sUP9oLHsS73IdOerP2ZvnMz+BvJaU0xPJiANjXXsI9Z+ZTZL+Ny20xkDQWSyH0M
OAonxXz8JL14mesKUMJj2kGIQuY3h5bWJZAtt+bg1gijrcGZpeMCHKRWLpuKnRTAd73Bl9j/5AKN
oLIhmQUdZc5sk3TmFP0bDZucPjJzbaJwGJlDj/Ijr9ajSf+xGZRvlmwdD6XjN9QQC/6KEUBO5STJ
aBxeoC9iZV0HPyjPP3JpJHWKpNm9pG4Me9+PSOo2wn/VeEOsM1EkH5WxkWAqI6NQbhit1HRlaRMy
ms0dANJZDpHJXiKR6KJ9kM2lcKnWS0/bp6YLADahi4fWQiUUkW4tbpPA05b2gtrEEXvo2mm3igdc
jtHeHta9lFLESllzSDKpdB271e9WGrfsKAAcq5EaHdASugOLNFLl6mbfJTeI3S4SiI+67NE56yfb
AMyqMftieo2/mX31tgpxYMYrRuwM4sDDkfXVKhib1YTPMF3bPfCfJJpb/V5rCO0Ubivw+nDDgv0Z
9nH1SNHAEO2jt3cv4llGLev0r6Km20fWSRNN/jSVXrpiUO1TrmtkegwnO9mbGO1QiLtG9RlKzyzY
lOM6kZD1gceKWn/poDmtIDv0dyzz8FnDgYs8/xtIEEDdzYxMde4+T0XAzuXQAcUAZJPhEJAYY5NR
K8OTVkaAb/jaCNYxwA0OL51SfIQKu5VbeeX5KJQ7eRapFqx3MABMiEyWYlKDJ6NcD3BMdSo3B3l9
mV4r5VGhYBBfRotIFqd3pk7AGXws4ldvaAIHdGf8igxzP3I0EokJeqfGcLEb+QobWjkfSQsmXcIi
Z40tnUz2lmr3YLGGvPpH5fQa9JNl/hTNNF7GRoL/FKKdO6oMnfg01Ys2rCAqccvU+jxDueqgxRZ4
EWQ52ECv54hBXCbxp7UU/hpiAhBYkXHqg2gVaV+WjXY56+nGme/kX50/Qt66dSUyXNwrTEA1Pp1Y
Whsc3g42lZDlq4oTTtg3R3VlNcNM/0gHgAbRYlqFyGWyLvMNInX0AT+WtPURGUtEZrNCsNkW1u2p
H/CZtClYIMrDdDaFljgRNxcmApSH5agCadpmLEB97ZFmL1nmE+mxEzOAzUzYq4sp6ykYbqZfYYiY
D/FGJ+DDt79qTh5ZCGVek0HQ2g7IhL2Jzip5Nt0/Q14NyVJBvx85m9R5Z8ZJcH4JdsWIpLAQbEo8
XGy6eHk+MCmPaAci+AGka53DSbNlQbG3/o2c8l3xr4xulrHzqqPOcsZvXlkEOZhhu4LmS1IOI+zP
YtWhq+tXpvqb4fpqvGudfErZq7DDea7To6DkRePO61NKL5mIpOzhdwVyZaiUqCvU7KrDrCrY4jeO
5vJVTXtzlVUCnh7dP1Xtb+lsakhYlLJdcK3yJ8VEgv2woIuWAMtGIxHnmEK89js3TkGIQru7O9LK
MC9x/5eLW1b9hGSYWNGuQpCkhHR76k8ybKB/HQqec5mpoWPRkmjhckxuDaW1GLGLnbheF9NVXbTf
sAZvbf6nM/03xW8NANN/hO1ZHj6nVC9AtRJSDB+Wy8rr9GgdxriFhgR2OLVC6wahH14UjWiQMMWx
EXUJys2UGUzSPDNEWgZIKbM7t8QgBQ3iCxpHh6M+PGvtQ3TNvIIU0v9WyNpCDGNGT4br6K8JMHMT
CeN7+Et3N7ehS9YDCI5An080eENaDhJnUvCUdOoPb2T9C8aSlW+KMTKIDFfhbHZIygbW8UIyv0zs
zyLqliri0YZ6yAtXifEMvF/zUCPNlEH9vO11UR/NnH+xZcsJ5th0LQyTwRpU0EeO2CAYd5mFf50y
JJ8OA/0n4ZrzQCZ4wclK4BBN4O1L4H/b1MQ89xxejkSAQHQIZZY0aKU4R2y8V0AcfONaNbuQ2WpB
bbHxUbzwrJj1XjHhvQHetbx7pR5EfvHUDOcHeCIsSUL5ZVc61wq3q74d/jIxY64AVl3pMw0S7zDa
581VJat+NN3GnhbjMNUHZV0yhqaQ1ntr0XJvaMSpMECMKvJEDiYJ6qTSGilJqzA1y8vQvS2Fx+MV
w/mBHEwBbW0im1wCsAG5tMcspIyYRkP2vXA8ra0lFDcPdp14KB0z2+Ima1sG4rK1NfWLXx4U7Zb5
jCQXZbBNkgsCHeLsiICd68mBEfxH1h3j8KRDzBD1VyxQi4ZbwyaKb9lDURI+Soi7od6ymIMFXUpR
f3Y0VzWTlTh2BZK6WOVuMS9dcBQEC6fS56gcncbFIzE36n+t94j1HqgOCVLerxU+oc7MtHQXxmul
AGiLqIqkaZfQQAd7bU1OT6ICidpHFgQ7+lxFXpiFg5gvWsMCA47HjnyfDD0+nxeTvV2rfvkNszDV
OTYMVnnDbxlt/ZgzClRyLCUd81D0rJTLkikvIhuhc3rBbIQ0b6MyWi/g4sUoJPpiRPz0T/TIVFJm
yek6UX4RkXygqg15lVU5dEmepNx7FQV5A8ykGha1kmAF4g9ktEyZsuxR0Ux66PScdJEnG+JnY/+z
b7KllZ0THJIKcIeRzm2gqiDsePJs5uZVZVIiuurS+M5KYdReYBMvvVePIirr7h6CVI/UY+B/GRT+
0fhrKwjPQJfytxfs8oyaKOQVzwJ3LKW5kI+VY5xGJ9rVuY+SmWsHhLXH0MLnI+7gjTpqsOIiXVWN
ei+AkzRZDPLY/6dr4NrD33TMjm3F+dFhBmZQ5bNttpqNZ3obqcAKwGpec+hC+akpylZ2PshNGfgx
4xyHrZ4vAcR52U8VApDPvEWZ/mhkYVZq5JqNjrbeu4PNeRg5+clWswCuVxRTHNsE4kZ82CTsBEuH
gpNLVQ3XlSN9SmG/zlJ2txFmIa33/0qMNfZK8fy5ZAs2yNxJwY046bkCMWusyx0pLGw4ClZQHqn0
2kONiveIXiyW2YVoP0XyFxgWv2sPeeDus7VK4s/YSfikJUIuH8K5B+yJmxJV1vjdG66MMGH4cwrk
KuE/R3mB0jUYZqQV4J+cd8EkQxnuzLyE1aYlu5Zcusa8gbXLADJ3DLUVJIA0R3L5E6bbpngb2plc
6I9M2wb9tsiwtjJAJfBoHaT/YzB40OYVNZAqPzo/ntUo1s1UMCDJZwMUiIaNYV1uG31bCjLv+OFl
bnz0gIhraa32+MJz7dvmE5wUv4rFuAJNeknukjA3ZkdpXIHwRzTKRsrEOePHMDdbe4MFDIYLuOtE
nyX6IdNuPcZJwZJH0X9ZwOveoZS2Cha4cNngc7P5rZxpZoSi+69hZGWDP4F2z5KJM2WnYlLgCUl7
ZqjGb8qA1tYoyS+i3Jksd81xGcZ/cr+Xi5vRbId0B80INRijVfSMjf4soNcPxkoz4TBF2kfZgMq6
mQ3NuuwhJzl5pNv0jzb7RMNXF4hrBBXTUyG9aSCYz+IMoQWcNqDe3hK8TOk1aZGpXu3yYlS3lqlK
b9LIc/qoNB66A05YXmeg1iOYh8aowdlCBjEKpFiHXNomlDrVeImtbWJ+knI9G8E1YQcBugImJg26
Y9Bt+BgZvvyF3Nwj0EgNo1JCsx0k0occ/rVY01gI+ohyCEUQiIdTLlfiCuTSWAx6uASUqgHhKcKD
wnFawGeBZMMwdN4r9zZjLITKR47/ie7toDANWBBI2meqfo/M15SDJq8TUE+a331UBTik7IE+yIn+
GqIbSedWnEsvbnpNkAJJPRn9bU2QCuT6QjSoWFkviUul3hXCp+oSTarULka2OGbBSlhn2FfYc0h9
uLe7CW+h2DNUFlrzSOofD8ZWwGy0Yfnb67i/mafiN4jUipzg7+kOthqFsVH6DDKYwzjwWxY+BRK+
SonOdc063yN/wt5l7bcNNtHbjxoLoF+zOqbQVfIzTlcfiYXPf2XXhI7UrMI9e55zGQ2Iyjw2e0gm
eh/wUvVp4arM5asZQigbgIbjzu3Fl4ZqVQVbX5XbSjsA6R5l3dXo1bIiBs2+HLkbGPwVSGtrcK96
x91M+EhWmMvY/GuyjTMuAk6MDLuQtQ60t89W2TMRRbKniPpVkrLJ7FCutiNMWT7YMYT2ggRUL0g8
WQ0IgEX7MsC+BOJiUY8E0SdJV75BBgXaN+8uyptH4oBjffvFtcT4CBRoRkQEgGked/Pu+Ma8Z1Vc
wlHk6i6Z3NnMV4FNqP8b2d8OpZhOACJDYzl3YejyPrNeKo9KeIHmy2L9LjMSqG12dwplVCK5WqTM
dR4VC82ivyA4WY7+cuupk1vekBCN+JRNTu2aBrv09paRlNS3f2wTuYf1lc16QlR/iSMj3Twa7Joj
KnoRnUy8zdaDmDHarQYn97W3mCYw5n4a+NpQF0JEJFsSb9jcrC5SLTEsh+QpnX1pV1j7Qqz5guHf
woxhSwcbdG+bRBBpP6b69Hg/+4kBfu7ZUoQc+FZ2g4Y9HYlDuLXpLWvaGLX+sqTdtBRy+M8Eby7C
lPFXIsYo+xIMoac2jvGahc3Tz1y0rvOKty2vbqP6xCbnq+shr1YpC1QFTH7HIpIC1zEEJ66Jukxe
CzqpaKKIKbME7zU2XCJwWEFMtCbO3YmtahAXRU8IqwKdcBSO8z4jhjc7FOZTxBtTMEDpsYpyrTh6
zXLX1ZuVKZhrEFZtLEMWIuRDsbnTbNwYjIQIVUY7o2JaY1dDb5sN+4pT1wIsmWCUBjXFSQ8YWwFD
QzByd2CeJoZXxF0fPQLvqzJc3E0sQUMT2wqh8LXiLNSQ6bfWs56HIP4WESIU6IVpsYdLo9pAS+JZ
3i2ThnHnkszR1D+p3rMlzSDYl5pH7avOJuFwna179iasU3ZOJS6SoFGVkbYg/wKlajmkO9oKakYY
6wzoUo4/VWHFObbznlAbSQKCl2EFx+edNxAmHDKNKHZZv8Fyhp2D8HiS8amM8QlrRlpB3VPy+QrU
vMMqVeOZSNuNU2CG8Mx5Z3N7/w3JGSe0md80LDwDm16mLn12DLmjOTrYwIY93QK3YoqKDQf8ssU5
YEgvBRatbyEbVSh8sSr89US2xM8AIYLKi9FRJk/cHo9lqG0BROcd77ZNc5G0ZCYZq1Ldh9bLzJA6
siW39Cef5cgdmpbKTEI2KFpMAdNUj6iRFsUUmxPGL2VOPutRToEl9/bM0FYBh6hU2Cgo1MWA+htF
h6Sy/AQaQIAurB1Moxz0fv2tOLirG7olwm4M7I5MC5EEcvOj9f3AJYICUJ1XTGidcTsGzyyHLQMM
C++t2xQvIe875LMq8hJnG+PP0zEJ1fAB9oRpmcy0VBCnBYpOMHmFs8uBfoZIIrxXMZUeEOJC+Wng
sPM3RX8J2L4lwUYls0SCM+B3K6kjBmFDYBuWBI3tkJojgaZUbmJvlXRfTv/opHNfEpvC8AKKssaH
L9hF9OGuVoiY8v4V/shmQHeb6HuQZZ6wzzDf1/gCqwCiBJdyyrFkWA+FesnIuYHJJyRVwjw0GDFl
qvEuehjKQ6cUqdSbF3yOA6im9tkEGESqY6MCMbjn4TsJsGM7LQFoys7UTy0/tTTPnXlprGcwXlBq
EXuEUqtTqPX/TVJS7be1eb6hOmSpm/Br5sFLsn5N6TxB5rOjHm8lbEH9Cgl4ieYhNJkseD9++V2Z
15K2w2tjMEWrOrqVtIjmyey3HZ7B5C6LDmUe9316Kj1esP5gamcL/aiY4nNeCC56byEZNCzfnmAn
K0luWj4sTK9D9FV4YmkgycmxFkZiy0bQwhaX4XO0ipWjYxdiuoBauSWVFvbGeDE4RAipy/1rS0li
snZSgKUSK6yiAZGRkHbgvho9cJPWunb8eaOzFIABmK42krHuatenj9AhQg/Sj0HImEOmc1tta+kt
83qRJg01sQ0OgbwOkAMU4g+tpCcWbbcopMVYj+BneDLkdGFkWycnQ9jaBrLhEhXDuA+0Lz9S9clK
s3/lUSwS71mjAx0dIGrgWTN1rjLHEkuTXz4rONVsbx7EjDy4NFhHiBDVJo7DZucVq0GaxC+4ZtAy
PFJBbuKu687E/+S+yyXeVC7xuq39Su1tGZSrOpBIcOtQnbDD+G7zTY0+LH1XaBMK6271V6nfyfFz
CO4SetagWSvaXmZcLO59vVbNVVDdBNIm8u8K5y/GhZafk/Jfqr5FjHv0hvJQdFTYmPMR7VhM1vJ3
U+x1/yaaz57JfJOfLTIDTeTaWmSgAM3mAspgRUgcGxFKdxG2i0b800mQC+Oae2wZUZSN+6A5E1XE
AQqKkfw/ayHKMxLXgQY1ZVXV8n/NbpGzK2jDLesHf7/fg65jD4C9QhlxNsrkEh1V/C7cqI55ZG5p
Gdsghe7OdR8fmvoGu9pt2WHUVr7wJXMO85eO0V5K5EvyVDjEyN/0fhMb/xKZ4se7dvbbsM4VnxTK
eYkUC36B3uhJGpoCSyuqv0tZoi3f2ch/xCdmfqax2mxyTMeU+PIlLxdCfHYwR/IIcwMLCZAM07YA
dgCRrBep3KX+nffb1YdbpNmIldLvLCElslPcgT4orj6rArI0kg3jCJfGqoi+RVRmfUvY1HJDYO5k
KpDk87ofGPV6nxqbIdFmzwFFQsb+F/ZKYCGcD1UAvqNzyNmesdBmBuEj4bor9l2TVugke9QLhXWO
SB2TStL7hAEshpQhwNNh17qltiMebJHaP6kuP1pSZM0A3mATBEuA2gGfV+G3zBH2MmvhMLuCnza7
dJH28444Ws1b6g6r8tp1IAfVXeIGDBs0JKtD9x9HZ7YcKZIF0S/CjB3itZT7KqVS6wsmqVRAsAV7
wNf3oR/Gpq27eqYqlQQ3/Lof/w3LkRrBrxD7q4mkgW0MYzi+cq5EykFoilCQAZHVmIu5ZXY9LZH6
0/LOAwvs3mSI5zsYfDG2YnCS14Xsp0KCbza2S/WncDZdd7Lyp7D6sdOjLn+XT8OifNTZjDaTFkYR
C4dmebAye7ckhQp7x6Wx4Inhh27BEQo5UEqTMC8zBx0zJZJQ4FLbjM59M5YMFglHAChlmD/VCMcu
o0DLMsFSKFY9gVW0aRRkp93mEX11mDhqDAZkPAlMmwZQHaLUm4bDo9ia7O60t4zULOEOsURmT4Cp
Ic9ve+MtzrZWix3l5JkfbfMZkmuuWsHll/0q17rEvkou4x5wlRbSIW2IA9QXNIo/OY7paaOtD9eC
HkZGy2W2lxPHw86Y7yHCkXvFlO8BOwPIRgZsY2M0HjwGVM7huVolpn5Aq6n51wzL4a36MtmXMrsS
XBnMg/Bwk321xvOUPKdSIo2JvRnjaim+UxYpNQx4L0ZE4KpNXB7df29N0S4p/Mc+RJptvFU10rfo
XIImIXg1bMjBIWCYxkYGh2J6Hck5aCQViRdsmBPGtW2hv+uSqOHEUwIxMVI/pRMIpPYChoA1XgVL
cUpJ9HeZPNru0U+OjjWsHNU+TMHGdy6TwIAIk2twp8/A1F881PTxdqR1aXZdHP55KB5dDIc9ZBwy
uS6JEukTG8SMqmHAing4OcFVQptT0L2INDy4IaCqtFvnxUzfG/wtJOvYFw8teSHH2FbNT5iAivvJ
+z3HHekHt4HAteDXv3vn2bbuRfTZLy9MIufW3VCQYLlmmtxyc+8pHW9ld126oWwoTcZZmB8iP9s5
mfmDiXbgj4TvcQcY8jO2qQeb0aEjTUyWcKLCZBT59nogBMLLZGS2QZ49T81zVr/0ailES0PoAC/+
zASRVvD+KoYkbM/puZZbB/WybGz2qIBc8veg+oj6N+n99eQZvx4Mub+RuEThvwlR2kkzsLhch8nx
lD9+9tMlt9HAxQik6OrhXmnWicNFb+J3B/2KGC1fW7zrFT1BikQjmnoBcESwQK2ckeXsKxHJoTkG
+rhgiuyl0gJ6sw8Eb1Y/GbGdMiQcdkvjS2fjD1vKhJ7z8CNJLrX5Ms7HKr47FnFheDIQAGn54yq4
TktGDYyxk3VMDZwwu47vdR5tukV8+dLWPaj2MfYmUi2w8VX1bvOhW4pVA2uSedepQ+3+Na1dQzRm
1IhEyy3T/ezSrZuTZ0spYHrhsQAT4cp3hvekPcTJc6M/m+wWWMw/t7DA+jb9KPFTLpdxANP5MRuf
7P7dqg8NHtSRnPGaq4Zf/WQIJHKiTVefdEeH1XfPr41eQGx44ji4J+a0XROHDz2XW1Qpp951bPWt
V2XcAXL2LbXML+wiBLZ4IoMTlYnupaRExeHwLp5NuLRKPCf2bS6fe4EYOT7YpCPxxYYjLXlHah9q
72x6b9Resgz28NOSeuM+UrnP4TCCzd6VSb2RIYabDQ4Nm24NY51xffCmS+G8ueaT4DscqVNOFxPe
KKUuBuIWNySO9l3cbPJ+56QMFzim99I51WAipvCZaslmurrlVncXhzp2DH70mc8qe/CTfWGe52Aj
uMVlNU1km855Dcm32k8V65SJGhcL3WPy/mnivzgxFNHyGNFWWLswXth/u1zfJLKHb2xr+1CofBtP
9zrCUiED/OHjrqH3pjZYQ1segoLnrBQJ/hSIk9XhMRi8Y+ZdgDNEYLYcSbAqwRGRIVwTcEUrytFz
ahu3fnXsCOQU8/AnEX/bKmd+eF1QUWMMEz9SGweG3QQgxW5QOMb8VVGenADPZwgPA4ZTC9hc1V2D
cr56bJ5qSf1e6++t9KMO9nbyNCVyW/HegATUOnQ8WFt2Vb21zbOdyp8Cz9por3/Nh6nEp0d5ErE3
dmZblClqMLLjPAIf088NrlaX3BQ2BY2ZCSUjaL4xbV1s3W2sEfBEKjd5drKjs80PZ2xPNsvdwe7Y
dL+WXnHLmuJ/jytKoTY+F5w0WeGH2el5Lxw7FIj5lWqskX86w5VvXvwFw9/ts/CSYtlIQxMXPvaB
cOcbj8mIW06f4/IRtH/FYZQwFLtA4zrrteDVngg+xdyHp0LplnRfhLntAo1/1p8PEdZyhyRYzp+r
1MeQT3JC4GpS/RlwdrZm+BO3+dGE9Ecw0BtWYJCpCWqxX3iUSfGCUhD8DXY0hHRUQSoo6p4qGof6
LtuNtHlMqODBW2RyJ2ZbZxt3x7zT7wqG5Mz9h94IThcvXxOGNSNi5g9hsJqc5KelJ7pyeK/l3mKP
wo8R74YifJjj+cnAolb2BMZLhsyetpIWchZKcN6YPw5V7HaU/LhBRKsNeSqX0cpnV046rZqzXdjx
v92C4Mx73s0tNyAlpq3yxeJ5OHojw6ZIqHC3umDvmelJqwQ7OZFW7W9Dm/t1PeL5iDsCqkO/qrJp
HQn5ZHbh2nfoEvc/TMElrjA+nMp/sjqiti1gR58FVU60IgP4b9c0Kc667/dBqM95M2CAqHlYJwRz
9FGR/dZEk0PXOE8ac1ttQJs1NWIld88I5LwI5GGazH3b2l9DPRHdIibp4svpAjZ3OuGAxU+AD+ih
mQCVm/FRQuBxXfJXfbevWXvZvrylU4BfA+KUIcBl5dBU5PhddkRNHMy+/lTe5rHYTZW9d0yB4ASm
x6T+zMOsUkSoUkDiPMVYNKbDb+s0F9sL3icDc1HXBpe0it9rRM3R1eZDZNRPea85dwxgVqW9yX3x
lqnoNPctheQEJMIkvotSn7u8h2KjbW740GX7ifihM1RbXDEIw+nVJbKWwMSYGnaS+Ap2qmgXs5mx
Tgec2HqsdhFulcCZ107K6zAcADB7gcG+gc573CNceZNYHcqE88CPVEufJVm5LnG5SlIdEDkkgSP2
b7aYd6GYmHvac2KLbW2MxzbhX3QcD5OM+BtqZ4PFaB/JBlMvQl7sk2pH1k+HdlVToZV4iLbjWK2F
NW76EgiDb03bBqyXdtvkIfWdLYZv0k4syQpe3i0GHFzf9WSUxwYHFB25pywaPnVsnRyV/qOD7leE
M3JdtlI0qrpuu5VueRjBAySwbGeotAW3Yi/OgV3gCQ3wMIbdNfbQ3wRQgeVZ/zVLvz5qLFTSKq/S
EC+tFLtW5NxX63htpOOm9QSG+eZN5SWvTVx7uctAGwfcDqJp5ybc+FEsk4wL/+yyHR468C0HbXT+
JnXMHoguBe2ehrhO6BX+p5fUt75FsKPlxV9NIi4vZrjwkfKieYiSEO9alYQb2/St5GhHHCrUPnOt
MRzvaHq1wHury2zAXRBEin3hTFiu5rB1Gt+BUY90T6tGv827eQ4eKr9gdFatzwYzVTUEha7UQMqb
mFCEMjyYoATKw1Ig1svS138C3GxE13R7yBtLeDwO3Qhc0xYenr84QsLsZ2cEvZoUDKtWPBbHzGo0
a7GM6EzPhrkdSm/lVbX5SbOg/LLYZ58CK7IBFNdLZAV0tNvF/EZcZ96GURlAC85azEC/gYUNvpYl
bDA5ZsQtFSFBVpvMqa7ISIq4ujylrnSfPU8mzPEOoUo7SuvX3I8I/mW+i1sjnBdSQ+lAdeuqT9JC
Aok4BjahbMe9W0Zhvre4N49Z7jaP0q5NttwpHWy425YtRjfjVpinwXwvRvQU2dcsdA1Zht9Vmwwb
BcJs5UUhEnZfubvZ9JAN57Ig4TjEEMGIaMjc00zdlZc/pWUJknmMhUh2aVVamnCF5pcYRVTwStIJ
l81smn+1xRdlHGCeRe7AnjMp/f7Cgj3vHoKwzJ5y7rXBEve0lB/uogxhFs+suM9xaD6VEkW1l6N5
bFq731qa3IUXz+3JFH7/0rX0+CWOyA9hRf2B1kn6aJnSfRxNTUVZCA8AM3ryJntF6GrWA+5oP6BF
e9YUL7nYDn0CQlJSh1g50wQ7o6z8j9q0nYMkV0GR0WSuqGzFtDDCsvJsDpg8NEjvWal9N7vgXzvY
pIGCYlxh9qrYDkfmsJ3CmK+hKDlJqSvH9tP3g6DuzVoCaL2GjwVt2vuplzbfCgDdvTB8sqhKZcnB
CNppLWIzP+N8b39Cy3evIalM2qIGPQPslS7XItnlwaoRrbtSKUyharF+4RCbiT5n3ZNIm5y8HGVF
KmGMDWyiqlVtQBg3bL0ZJkiAnU1zcpEysXXeLNd1L5Zv2wjKw7UZz8kDVEgAUefg/TLYecbaNfn2
p78mUMNzx7cVEFMaZ0TCE3PB+fAicRfgkRkyHStpeLy7JKaK5oJBD0BfPiY3wHvkDfgwsbYKkv1x
ScGDOLXq25Z4NmFahOVvTUNdlAPz9gJvM4fxwZVMTpn3VCu0aT2Lb1hDfBdxUMtxGyIjkVq56rq+
huSQyhqUhZukr1BJvg3gnMCE0n9hlG8yF0v9tZhs4oV86+WQKqgN8rvSDQiTajMvuXgsOSgkat6O
HqFGyjzo/Z7bXW7ufPC3wa6ezS2c4BEoM2vonkSc+Tlg369EjTp1drszGBFSSW9lS3YQIrAAWSB+
Be+AkGCXm4JTyp+z+dFinTXQlZl10QGK118cv0TC/PfOV09pS2tFke1JN4fxRlHTNJCN2yXOy8RW
aYjaIyIaibTxgQMQEsfnmPxioYnlqz1fBLIGL++H3voejd82PCvz2+o2CsbIEjLJXOJsW4tcTeUO
68FNzioAnHa1oTUV7j5Q04OhdzKoFzIgW+5vW9COMps0sjgUwWGfL41dPOzj+TftJNMG06Gc8VX+
DksshZRKlQdro/irnYjgCMG1rEkx29+yhKcmxBfLyiYv4ImIP1ELufydflVYPb7x3hcbO6Damiu6
E5Lhzp9z+lXzZWcD6n3gZlhuWjZpQBmhgXlMjUvJ7ClwWZET3eHVnICnm6jkUAqfdkIhk21Zp5Ay
ZrsD7sNz4lea62C5M4D1unHxEUXDyrYQvGNSGBXAWmtbzqfe9jZYg5YgY0WJRjnTN5K3qC7j0xhQ
ajWxgPPqYwLPo7DqTY2jufQm2JOa3DCQzXmtVXdI+D53ihVmtI2yGVnMCLYxEnlCHsrlPGu78a/q
bxZHdDU8ZunjqK7/gzYEe4PHoHrU+ZMXsedh8zjEZ+nSjBxhNuAbgK1UdnDZ0NvLc6SJ2FPKZGx7
H17nTjjbpjkF5lb0sKQyCrqpjovebXUKFDsXejYkTVmlQrLlsyAyhMtp6SCv+3UxXjrgieXw0fSc
TE27mgvxZPou3ZmkcICcgRWzGi7It768DPT/wYdY9Txciu0xcMM174oHdsYrkT91C8Mb7aor3yhJ
6yxgwDDua9zvvMkbGnMZMKnxc155Na81QcCMG284tw9GChM7YwHL+ZzO09pDe2/lo8GE1eRb1ECT
CcTbJGydy7eQpshy4DzxqIzu4M4HB56idrzNaQjtwRvxqY2UzOgvi4cicbZFdMWFgonaETcfyZR+
d88+jcmO5hpBGNa9m83VaxuKUZgjYURI971Lz5iJ8R7lF+04b0mYvc2oo5n/bY47C1vJtBvdpwKg
4YjwPQyAlqczPZO6R2gowC7+vx/hVSyYp3K6tCcwEeW7m95VChjMe+qxMTC0UCn1HHTHuD82mNvs
hvD8tbJBNKFPljxeeXFL0vMkr8QgFlzYnyGAwsI7AdePQWjuMcNc4JFtkXtm520DQj+nTxoBadR8
iSpvM4YgqloOXnRGAyOtpi3MAOVWQkNmCYofLQtexvgUJ0A8KBg2cLJGHqBG0yQEgtpwIaWfUS0q
eoEJOWZaoIMJCEmElpDCKkUK1nAZ/PfBOmLFW2ifttr1vFola1EmCYpNjUdnyt5Tlr0IoYmzashh
1d8cHVh+dH+pUL89+qACSP90hbQcUD2FGekXYLqC+rvqdeZ354DsmINXXZ9y1rZAKQeaDOMXyanV
QddJsV9AYSRryENcXjIUUW589bc13vz4brdQkFilmucuIuThjzdbZuTLwlWx+AJeXP/AOGQmPXUf
X6n9EcfOYeDgXRngLxyjXSf9d89n7RjoDIdJb+jSdueTIQ+O8WPB7oKHLffCIzZ36JOtWScPXPVa
0rj5unJ+mFdSLgLpG7nGdWvTl8o9hICgJhlLklpBA6gRVLHHEkPTIE4wi+Xf9oAbMEdS2VNaR0J7
gz1tRMQsuKLxpsPY+a8bPzy8/XMyEFItt6a0Lr1v7RPzkxlnNbH3KvqCEswEzGtOhtmL91W9oWN+
5JSvXVoS2d+CqGiuPrcoXL8gwdjlJai2Ifl8Msb0gNbpowEhs4a9neUOzBe8wnT+zTYUJNZs/qdn
0F9yFMZtJO4aSV6A6mGwNQE1m8sxtramXbvGi26IxiI/DJzwBhaWrJWbpgGu01EgN2mMTN1uqpNN
EpMUo476bFvnpH5shgI+rUeOiwKPuLy6AQLbsE8sqL/RLhaEjjGsVbjGB+TPesdJbtKp6Lpg8zdU
jwT6kMXjzakOtUE9pP3P6PhSWh9DSvHi8NfLvwcnoJE9+FPgtac92rA+0pBnpX2nSqKCCNvuBsz7
9IfY9XUctwGrWHmwEfhpG/bug+asvunsTaLoSsjUp2S61hQcYw12TwCNXX6HLw5FJFYe/3VE/OkG
l4CVs4VDZHA/lltwY99rlsSMktkSHY9N6K8/00QvwxJsLMjVENlM7XBj5uQ8CaFz7HaIt6qdqAEg
xxH+tIZaKQigZbpkpkk9YUfGGTaUlGklwy6n2c0hbK+DR6sbV+Vy2+r6D7MYdi2HX4qrjET3hGHS
8Z4xjzG14/OGTjb09d4uXjwe+hFNYNbtqRX1sfbLTaHJ81IeV3cUU3GBmgVJ56Hc1+iDtsb7YUGs
pYG0k+ep+jfXJ3Dm1JFeQdpM3ks1gBqM6Cp3edQ46g1iXv2txIDpVj+TwLbAIiAu3ibcDplBFVUc
LOLBH640174Zf2ubBmYas3QCqiAK/7e5SiOBBoX2VHu8wi0wiFiQs4DNxaOkUcOLsqPlvZsF3nSV
cJfpquKQC29+najxobUgjpBGlAfJgq6SXvOjbi9BTXJm1k854PbGYG8l2S/Bk4U/E4X4dAfA6lzx
BzHIlWaXMygMsv785ddVsomyawKDdTMxxo4u4d4+OWdc7yZnvFopfCIOdc+zt/WsPpsl6upcJ1iA
gQA1mgf9qpiGTUnFWQr23z1NWXoKdQqzjCiSC/sBRawd9p5r0UQo5ScfuF+syrIP/0a57T4aRWiM
D0bYyw2CxS7CkVjTWaCg9VLk9aDzYcHWvBv8pxmERazO4pMirPDHsYu18rBrhHLjCDG8jej9/4Kw
nfaBTW43EVyPXMd9n6HwN4pQRul2S+1As+s9bucOSxvY6fXGYfW7AI+tFL1VTS7fzBx+Me2c/J1X
3dW32Fhw/xjv4OezSXK5dc+C/XgicRBnNa3MBgu+IcITQpSBQGXHFZsEPm+4aMBGH5IJytu3sqNR
iSv9qSjEwZMuSEdEQhf8lldegirlRg2as2eG0wAmfHp++Ylvuqne+DiqIt83YQcF32lUX0LBnOBJ
G/hBtMVeu9WEx1Si9iatPSYJkD4znhv2LloGu4r1YlAKWl15W+Guqih1FIpWCAfHCNEhn6S7SUn6
jB0RNW9j+4RTIufRIKZbddZ+1skjNb0YqOxtoAHMNdaviWht1FSNm3I1LU++x7PpusW/sARrYktY
hHl4mmcJQ7X/V4X+kZ7MlUlzVVBhV0CdaT3zNLa8dC1+7LFDaU9KvW7zntParjjc5mTCTGq+5I4+
VilhH6ZBuyF1StVuFoILF45PP1hwzMMAr79zNmZjHVM1nWNg7hqaLToKIaMAvRyrpwBx4k2ULwPe
cceWmA1TofQO/MIVt2eO72jXBT0VaPNbbEOpTqAILRk9LRQ32qT7zRxSBGxi72XT/BWB/+Py1jFx
R9Eo+htH3qWee0gnBL7MrH6b9IiHpD2QxcAF0Xco9llH44bNu1fY5SFMiAmbEWtJ2QbMNRbrUuO9
Gp3nNgf2YCv/hCnyz0xllsc7LlO4C7UFIlhka03nx4A2nWMjpy9aP/rKAIqAeFM2k7vqOU2UgI9H
ehqTWLDFlfNAHxe2wsFuNl06rnsQnwErjqbrWCOETFwECpkZp5ZwTPlEddnRGMxjkQ/30SpeISi8
0vHApWQKO4NNao7cW9bK+I29otk5TkjcmZGjiD02hZG/eO5qLHvSzDbtzGJRiY80ap/tBn6FmikS
IcHHGyWVK2IVBIMs3171sQklqMAUFCfNSdv+CS//wceqCQxomxCOztmqInfzaAUOqUy3uJZRTNx8
Cu/gvZpDovLgweyUSVCTh5sNLgLmTKI1qhgHdXBqLbNdCxOfoBFit+gmE08LLWDIpnPHGmn28Sgl
hFeSwXMOtSUgIsQxkMiBpiN7r6vitaynLXaNN7c4VNGMlO1jjeiGM141/yg7K/y1VBi+DoMi1xyF
N9OIroNEvK9EicBcgN+LmADJZsQvlX0O+2zljAwd9W9K+ZROIe7VJrusZKVDBFm/KD8H39opMoHV
IHbDQjvv72aRsxkg5Vjo9djXSH3oRtW09t3POkgOgUcpZERqcfQalt0TrOxJ7kuXLZVTe8cuHs+m
SZtblTBhx20S/FF89mkn8GHXJ9dHdxEFzUnnUtDbDfA14E4VzmQc2giJ3wXC+Nyn96h+N/p7g+eg
R4VvsVYlxkuO0dxlcB1Gqg7FjS74BS0oEOXgOAzUCPMCu+ixvxU8KoDDcQOV6c7ApN/F7SUVIbmw
KRZ6X2S5wE4LABHfCFvWMgz+1iaI2XoQuKl1hLk2Fy0pQo7ELM+f+8IH+V8YSj41IVHMwDDFM1ou
3WNDaz6MJgOpCF1cOmnZhEiqNc0esan9vVj4p+2EuuYL1nych8FZ2a27yWVp7by5QJor3Pmh1IyL
fZ8vtpCx4eaqPFD64Zz/gMxRXw7vDIrLFhASCiQukSlAeVHJiOPQ0IPmk+XDGLsuIrGtBCULIVsj
1eOulD5jUhhUFC3hWVDE18JgZ6ESo6eo9gNBDaNuMM2UPIc2ZhYhcXZqDacsaHN4ympuwaMkidc+
JirgRDGbyAxWtc78L95v445HH8uNxVLlqONy5PZZ5SvMvoL2zDBpKJhceoxLd1G8ohByhWNhU2ym
mPTJlLMA0fSYSEsmh5htdY3L3gU/3urOP/f8v19Dh12C0cG8TlT56j1FEbbMqOOWAebKuTux7O8y
jq03O2nid7F8Yfjs5j/GbP91/Co5w+JoLrODKiBZIsjcXRWDe4yhIGD0wEvjQNiZIgHqp7q5XrMZ
hY+iPx5UicElA/Gfl/t2LA06kDA8KoyVogyfgqnqIQAtQmluYWn3s53hAJmo03uM9vpgRebVAGcp
VbZtqQVSmXHPILPjDjmkOb3ecXrkj47/l48baxOfW+b9sYfq0qRse4uQHsfQTPY9K8OYZ2u5+NP8
7JtXmfMXObBR9u47WF07mqq2WVk+up04kZLe2TavryICHNYwvMtDUMi/Neru9GemoIA8MxM/6v2Z
FUTb/+nDSkksgs196FBO4wpX1nCFQH/L4BEGldz6vtrW2JqGcThqBM+Bj1GrgFhs3Mbme92QORtr
PsUhRayMJdTAOAMNG+RNxVTIP6DIt3yx+oWBQLI276L94Jnc4bhHS/vJSZKHBEBHWZork2c5k1wL
C/vMGv65ryMCm+D4+hDZwJXQINPgM6xHDOhRtq8bTJJOAOyGF7JHPedSDmB7+jeH5BbTn8sKbtsw
qWjsRzayrR9ZhND1M9+zZ/jSuCzZgrNS6S1S3e4TrYyPQ4iZMamsraiG1dSTUGumQzI5awGM3M2H
E5ykQ+vGm3gaj8HY3ytZ3rCCF7ewR7OKs6+QpQYgEeDT4D0xWSDEWPRI5om8shr9HRqYS729iRaD
YeM9hD4mhWLo/hmz/zwb0dbKp1dfBA+inh9yzK/agzrge8RWVdaufTF8JPV8zwZWZRxAf5hR0z92
RBIrbA8y6dZBp9CrnUe+KQeZxZSSZV8l1fGgjeQ6okkFBwcI4h0edkp5JjNg1Bw2Q3HEDKyJAbPc
VFG+DQSFnKOG5RL5eBgwyOjhVfrHPn4u/R+NlwyKb89WKm1pmAS7mZA5DuhOnLilNu1lKvFmgEtq
fpbGL+lEEPP80+Bz9JifDVRc/YhPZU1tpG9SqbcsegXLv1WX2QelQEb0BHQm1qGi/uep8KOnteEh
W6QM+npE8OHw/pgrPksWl6zFtt3QrDxCL771Gy/Ma5b6jtj7Fuhyyz+HFqkj5OBKzk8cLmi8w9Em
qCHc8Cia7hTn9nMXu8+u4x8tw0SWH1cZ61o7/ondszlhlU+/MKkbLPObpAaP3ToOm3eWuaYNnqxr
/ioKpyx+oB64to6ywNQq9zG/X8693WCmrGWjP22oH3tDQwF9p1uTil3ueWl3r6f6aqH5TkZ/VuA+
pr55b/pbk48EadSJt/4ViNyuT8Y3F3xVD7vK5NXD6xmA2l2p5C78JwhoflM+pgnvpNxkJfdLW085
v9cRPO0lCn7LvNcQkkxoubckGoKzpIjJIpOJobgFqpxF4wOlQcE2SaxNzg8tY9BtpLUh5LT3nekh
QA/w23rlU6sXgyeI22oTg9B0SHzaw7WNbnEuD2VcI4f6SFnyr4NlZHbt1xltKsbfPvHfS/41jKy1
6w/IFX+JK7vpRbv3zONyyS7CcPc5K+uqLvalz565T73HpBdPWYwVymxDvrgY4gmkWL8llOYh39fG
p4BuJfzpOAAZEhVaADcrB2VWPM7hmW3qnz7YmcY/d/inqbge/gkDwP9+8gnjjHtXsE2+VD1hpovZ
X+ocJ86dDwIWyyVyLiNxusoDriY1hKMQsgYIIfljpo+JeA9FiN9Y3aGNrNghrfG0rIWTveQC1645
vtUlzcVsqmgdoGi47d5n19rGSb5vLbYAeCOfbENcLHgfMhH+Q6UVbbIBNx+7m9E8COWlpZmybw1I
JtoU9ZmUWPfJ3FP8XkGMLC5mp4lNgfuCDD2jl5c4H2wmw1b0JBXMiO96duh5vrKSB9aIf0Ghru0Z
LnQabcJ4eJx77Jjx16SsZ6chswCDpTwklV7ZBtb0JqDmmvnEHnwgONMtzwYkdAfzWJ+qF4ehNMUf
vimr9EMJnymq+2XX8DKomKX0sI7IvAYz4VoVzvcAJgHjRMxqBfBJnX5IhPxRNt8dIwsfAAF+2ycr
WtAC0I1iF3M3a1wif0uQApfeCGTMqIlndPbOsKHY2Aqas6QhnL/OZIzuNz+nHq0n1bNVWqs6BYAT
IJsTcvcLMjUmYzXnRNqLOwH5lB2Mo6AdxOH86Sv5VhLQHHPjH27k5yaDF9Ay7Ka23Fh1ujaGClPb
u2qxeyGwa7gmg97YiEHtlzTpHR2wuUCwjQGD2s9N/s1TjXkWtEHVn4cwMNZ2GvxEdrcrgJUFrNvo
DNlkcbByuk+X+Dp/lfB3Qv5Jya8gLbObXTJetZOdptrg5eC8RU7Bn6q7Wyn2S2yAYcoV7GLXF56y
zQD4wAbFOQ/hRo9/2SoSN0Jtk+rFY6mLqZHUGQDuQsPdqbikOv1XV9Dr0rjsUwb8PuzgMhCelwYE
R2Y2tzZw1wUzr4a5i9mCZWnagLFRx2WXI9mK5QmXMiI6rsbpzEqwP4bDoZ/aVVR996hr/JZHMBui
Z5oiBt64NpgOyAMekhTwtiKRq4Z2AMskRpreSqinNUgnLiUqeDKzx9H4mGRyBN71Mot6q4vnUd7n
jrbprcJZNyU/0jHfRdwdGk4OzzH3GA9ug8tytwJu5x7G7KuJALhbzSKSesR4yvxpjLItY9QS0rnO
jbUz+2w3LxGt6TqWl0ZDQw6qS8oXoxoyWA5IPGSScbb8WeS6xM/+sXkn9L1wIQf5G0GNCs559Zzi
0Mcfa7BFJPs075sSDPBz0uTd0WRI02uNKcvMjn5epbtSxRIYHnlY+7u3f/0Y+7Z1E9MeWGQNG4VO
ch7zNVo7fDp8hGofDvi1jOEhFPnVa4Bpc4f0Y3XszH6nSn6MGXO9m+ORrySy0rVtfqQNfUQX/aaX
BdwpX1GZMZaUg7gCCU32FGK7+fjd+QRQ2OeM01fv/5YtRduZFThrhzvEMXE6g5d64RwjoVbCp1a7
bpCk4Nz1/lbaabJmtG5/VGoWG3+p5+M9Ek3BQ2+4x5Q/eCunZ+hyDKALVMYSlftGFhRzrhrvypv8
g+5dWvD8ejoCrcHUXAEKKXqvfhHhaK+bGfWzjTd56UOLCRLWAiGXLIDSpQu5qYIBxZZ/0ultrO0d
SClR73r6FyZOD4CY2aVKS8rgUmrEiPXwQLEb+wjyWwUQOUcx5a2h1VNS/7XEx0SBZFOYS/MdS/KH
Ub3YwTmjbF70w1Fa2cV19ToN+Ip1MAMdvWkDCof8GBLO0V7saYgZrQk+fuOaX00MsWLs2lOd0H/B
spLaLK5K8psX9h+rhQXr2KsyZsJzyuPU//2Po/NajhTZougXEZHYhFeVVRlVlbz0Qsg1HhKbwNfP
Yh46ouPO3JFUgsxj9l67ckqWH8VdVH1OCOPy6TxDXE1MCA5/KNgT8VDkDVopxcjTcy9u9DNxBnUG
Ntw1GzErBQBbMpdmTmJo0B6dABto6/AkE9Ywpus/hahYiLrGoDNg9uqZ6WePBYY1srgtFqOmG4OH
m9izw/VEaRPZP5oMgRaVJ+IpNdwi2OauUse0Dyikwaym2kHWBLw5dUmqCp1dwwdQ4s7viZ5eUrRf
CG/CqResq6pbFYY+1817Ww7nYdrbgomgJg3tWqkQqDaRYd2xdI7IWu8qLF41KcpuEqwa4j8lwctR
JTemgRm4WpNCsE3jAv7WJUKi4i5MQAePU20wvQeOlcX+zRDnmn1yPpr8qGRhddWv6xEFVE5/vKIf
hm+QlALpymtIxD368VtkA41obzZxaLURkrCHuaS6aly1XXzrTN4MCKlGHh8Kxj5JQMRzZ+xD40/O
CCAiiQeNh5fcqp85vuJQJ6UQP25QsCaSpGEjlmwQREE3Ls+BZUFIcZnC0YBSwtcY0croRJ+0MvP2
c0i3Ifmg84eBBWbAgOPKfB2i7+fw1AvCf7YP3NGXfLT3Ppt4O//xMJS38pUUOTEdtRhuFTANFgww
f8dnQlJM32IvJe4YRcyokCmQbPUzIswoum3jbfmvXVlNppSJS/poheG9hVigOqRv9lfZnYusuc+N
Z6ZPd4mf7KLqbTHB561a98llUH8x+jEZdVCzW95EltvqZ4qtdVxfFPsIG89LGLy7yPodcV+b7XqY
jgkmnDxFsAQowE/c4D5RKNhQ14o220XEwlVQuDRJvq7X7QTqjyBFMYsIDqC15T1PeF8LLjzggoSm
wDzRI/ODADu8/qzZl6QWquG5vA0MG3ElkJoW8q7zyZGZNUJWnUkR8s039lJRC6oJOAiluh8QvRMp
SHnfKIcO7E+2sfWhDLmJnPIWYxJESrXr4i+7PdYLocpD9UKA4j15oR3h1XAN0jG/D8eDUNcyqXG5
Ur3Uxd+SSSPnQ10JhHBMHSP7zw/kpq3bfUHlTZnMOvVsZO6aKWPeDc91DiGI/hZxrgnfq2x+DfaH
jfaOOkFHGfLO2vlJIvsf6x+VXgznIdcvofk0heM+9P0VmP1wtO8ElMweHQBq5RnZdlwU/0yyE2uc
tTMLv4AVqbCBXgMvbMUV7RgVy4MRbICiIQuGTJpg/3rS/Gso2jaCJVMo02mF1FM9GQ2Y2MpisLGF
vud19bSQqxYkgeuEJNEQGjwPP271T1XED6PnibN+X5jZMfS+8ZYwo5V3Wj023hHto8WufrAuzM/v
ets9mPxRdFitMC6uvjojItdQHl1ezrxIt+i40cERJt1g6OXG0eRBDeSQsHIbRfniDwALB8WtR+Ql
jUxjcixiwjTlG7/IO75nnXareOgfXGcPQiXriFqgkiwey/RDWv/iGdOBKE5LkmhMiJLFnD3B1jHD
Voucx0I8Zf2ZxK5+2rdLFC9AJGa5bm9sNd+Fhe48RPaRW8eAmyws5H5mf6BKyR12QlLTFZ9wLJ3y
afYvPbx0ivcq/2vnaJVItWqGD8uYCXFg4BOaR2+RZ+WnzLx27XE03xgy7qyWECLkGJzLU7bSzuNk
fk7sPmwaXWfr2g8GQjWbmGUTBGM3dmfBgm3GNJkH6keoaZvWITCS+cpAel/X0yuRzBvHz7YR2ZeL
GxulhdH/SwIs69FhTi9LtFSIaMXm98BqZpfQ9wYVgRbRpk77bVHirkzAgUbmmfg0PstvuRzY28T9
UM5Pp9Gp73wbc2p4tMNj0X0jOxjVwR4YcxrkhmzLcBvP8VoKhi6wJExYWUisyWErV5qaOsQoi0iY
QDxQG5S1CZgv2T43GBVtt99OXny2EFPxkzL2+UAHg62S/HFDofk0wPnvg5TjNsWcBoGU9aCwmVIy
2MOLuLBgS+umJnBivNSsYH7T6mJSO3jRU1djo4j+vIySFY3nxHgxRBXkD+SuJgtRzdvUAjzSwWGx
GdbrSWR7sBf3gDrI7Xxr8PHXQDm8+LmNXzvxRNDjiG+xOXBY21gpptrDY+Zw6w53o8Fq5nua9sL7
9KhGMSFTCjR4Xf+C+LtLbwP/fz6WxF4ykNj/Q73sGeg7dvwIbB+AQUJOW+JeuuF9Eu9RgkYrJ2iS
OgaXwU16DiaGm2tsnYDQFQrkEIQTuJ0wP46oN+e2WQwNgOWm/r4d5F3DdUtBOZqHTv6qJFhrimAr
eGao41G41JSROZ1rVK9jd3hegpXThjLS+AvHl6KDy2Wd7AJpidkSlGIz132aknLfwurvcfFOyaso
fgTMGKs3tx0GnTD34B27W2+ALsdSoDLe5QI34C7EiLKeQUyM7bX23hOasob5GvrTl4rDa3Zf0oVt
iGlh8KPn1ofnvqlHssrRoEb2x+T/oI852s65KYu3wMWPObUXtl6HpVwD7Bj6XyRPVXwmAk1y9Ri1
wOSEC3tkxfybsNSYAFYmNTMaKtvbqPEUYAelBIcV8FmkE1rx39D61+TZRkzp1oqsTYfwTPD0QdPa
GPaVHQNVgaH7+xmh9fTrUT0nxL94OEJTrDqOYqhe6o0a5L6c9BK/R8+9pSm5JdxvDhGcw/BrgTwM
ohiIFJb5cu/9byWwnirb/oSNeWVSexq0j8nFv5uLDlw3VkT5nQ+veozoXerqmiKXN9A0WLWJ3Qox
jzdvNVLdIC+3oAbWHkQlm3/HocyI0OUk0T6r1ZM7sKkam5N2zG+G3pi9fvPsZ1i0gwtW+7fFgWdx
Cub/H8/gvLeRYa5bJso5J+fQoVoyP/rJAW8v7qyawWC2b0rgROPiXvVWkYX/I5huscaa6s0rA6DD
8iud/HJnodcggIoRknGA60XHQ2hd4BJqtJnD56zJHkZUBEmDv9V6TYpjwgY5m8Jfnz3XnMwfnfVs
FNBReQ6qAtFMvcoNgEAqOBnwFTuDIEVUfBoLmF/Y9EQNbglgud0MTBvIqGAtNfnIqrlHg3UZQCOZ
OBKyp8JN2fiE36F7Rla8H1KxSzzBnCI6dH7PJABkSVBBZSuPqA84zu9xqJO6asKhg0+zkdFqLu6j
eic6BHkx1N0aZ5SEpImKsnzw8pL8vp4fxWaUn19Ue5sEH87BBJJi9NeBGaAfW4dpSAAXTvKrjqb7
ClBdAfNbSlDjw/0AR8LHZ1OFPw4NUU5GvZd267IDaFLCKAPNknrkKzAjNbx76dzs//GD6cql/0To
xGtIcgpjSxNXURGsW+vsSthfTwEMWGxW67GUG5tkh0lSu+T7jmjplprT4ikCLTP2xO9wqZUpd31w
JBfHh708o9828Sir8aFxmdpUlHRdtcUKcTOWWKcE7yxcQQMtuYPFKIHXpjnKLBRiFjKqQhMURqBI
69zPw8ECzCD7erUoRCyB6+gnNvm208Vgy/KvQqjxbGMYMciqZqc5W8ekOxW4/yE0jdw9yefsqtcQ
5jwgNpPPBR8J7BTCCQQmwLFZV8I7N+jv3JaiiZy5S90dkFPfdRHUCRwDVYMjVBxrrE5Nfi28n7BO
1mV7tof7Hu1X23sPVvNDajMuWnunoxsYXjZKtQ3IDU9pXxi8c2uBHW3JDpj3fR6tU3PejxkLetID
k7HdtxMIITLqCe/BvTWHF8GRILAL2ubOk2yC6k+7YqnL7sHE+TS6HxP++xaRYacfFK4vj45K8z0R
lZXIl7TMoTlNq74FvafmTeVcjDLY9fFHaPmPNrvuXn7Inmm6ByYax4103isfs3O3LG31NgvRtlR/
M9rFviQIihipOHsLRL6yrDX3BO7zUwWOIzXzc9WBhqqo/rnLrWTCKcgQh+xahBzgnP9pEsLUAKNe
+vepiRE1+sYPvvZ5rAYvOJqEj48tPHs+BpjUICMq5OxlQaxdQPgHUn0DjiE9HR3P1uaPqNAMDcmW
2beTTnsL6fZkgmvw+uFiMrBeRk1y+gBHt0Huth+UwA2qay5wFLX8OmyX/+Dk8ymPpj4De4SAvFCz
ivvMgJqN3FlydkQeO9McKNzwmHRIvUkfC10Xqfc/29FAqXHWgs+fssPo42gTBztdoLfNbqDOKRjO
ZlV2yiAWgUfd9+h+SDyfedotAq7cV6s8cSnwXX7TXdzVKCxze3jITAAUwWcXAnGA2ygKZEz2pXdR
dDY4cv2LTWgD8wzPyu+rVK96hf5Q2qtYDaeOLbnq9PMYkjjsbSz1NTMp9pNjC90gU+dRy0fB9Emo
W+t+zBlLPPRqsB2XXCWl3Z8YmV5S3RRrgq79NSow9QmivWBDhC0dBZcjSSNqLPZF9EjLdRz76T5g
ui5JD4X8HGQErLsLeoHOnyFQjjTPiQCQw3dNXhpW5Ong7bQHFg1JWM/mK58Av5AMlw4HVT1ZwVeE
maBH+ylREAnxzf5h1UOtMSOX9O1zD4OgGY8h8RU+Iqca5XYxvJdAMGx/gp6HOZlpk4Mx2u0TutYJ
ZDHxALJkV89aUcePk4t6Rp4MZsyyvzU1ESD4eqKwWHe22KX1++T9lFh7CoTLjB47/00tKeh0woHK
4BMcWcjf94vYiDvBSh9L0WwF7DQIkR5LqVenRt9AnmtV5Tu086SXwMSZL2I8dtZL0j/66jlERAsH
0SWHCq/YX2HtllzxcLoRksEDBtpayhs5wTUUwebNlE+9fPRrsW3c6mYpKvOJNtH5yaAXpMCR0tbh
3u3vicFo0Rn7fwX0CDq+be6wDGkYkVkdLMZpk5F/MBULfxbVtxVuK4j5qk04KhH0j4QJms8ywCjv
RA8VKFggymtJnOFIG2w9jy4dAi8eaJBk31BPiOLbZO9aZ5s2JV+XZ/GEuaEZDy63VmRi4UDaTqhC
yTQw75lZWM3/c2GBRW2uX+uqwaJeXRv7FwnJrhHPMkNpL44NDRq+K0T3dCT0n1PEjRlx3vgMNQDj
B8m1FVDjaYvTkEk9QSSEbrbYWdUYbJxwWSIxq34tRrUenJ2wd6Ik6qpAnRJfcuL/mPEacKkLqtlp
6tYJZ0xPrb2krxG9tk1CxD8hDwr8UcaAdxyNXAE08BQ9CeMfs+SVZd8SON3GgP9VZ/9S7OgOZw7e
hikvdk1PgOIc77rwqcKGYfk4xpjGRdSoXfIGteLOhKA1gwWGXiYkw1Vc4wVfxgp/RuMNZcvWR1Dl
x1wcqn5BvbEv0AD6RXMS2cDYhjRdhILma0hvUjA6RPHtDtAGsF5HEV0oDzUeGDKc9aZGkctKf5NR
kaXCXofJsJlwftmTsVISOYA49uMXlrfdkObrqrjaqPjZF8adf9cyEbecz8GfuLxSolWeZIwdae8S
tRGA9BMRkRh0gMO0KkZOKQ2UqGSB7OID1Zo0IZsMmXliAzA8RkH1M8jp6gDhzbv+gHDzoRQPWqMx
K6nJgDjRFKMrhD9hHiU63DyogREQ+tW0L54IT/XImNu3t/4YsSx84/PazgFVev1dZF+1gSygIQqL
hiKbT2mdInC2FwMhXFzcFnlqommkJdHZvg3VIUu9vZqbrSHf0XJt8/y5dD3Gz/2usH28GaACkFJY
b1EYg1hlohC5BKVyD4AwqVsKBF2SzalRWeIgWZzs3AKu1YLWC7AiVNRbpMj31aM/Jduof9H9rcON
J8CZFJTgmrDaOopOOsIx1v/N5NtA5Z2682CygucNz4tLxy9J+cwhGPOm7S1RDtKE4GiYp8SrNoXx
xlK5Erz0T4lOQRGgKbN6Nl6okFhNqA61HAepe7CwAqhk2pjDMZsBPbGuqPUEOeuzKBZY1OMQXQes
WVmIhnB+sFS6n3nIIqayucNl8W6yGjesn7wmTDnvtzHjBTN6c8vnJEkvgVP+08OlH1ocENzbbE3V
bWCL1vnTKSW+Iy/rnU2NrKLfjqFck9abIc0Q5cbbsr1mJn9NOpxZM5Dg9uKHcmdN0a+Y7GPpl/uJ
c8ZIq9VEmtZA/Fyk2DQkl5I5mo91toKQYwP4HAnOcJ5MBHtGzE7lteBvE4ofje8mY0CQcsLaz1bm
vFpddnS7AAVIsrMNwIYALBrsClalUGkwHpbVxovOkHLW6Mo2BMRtOURhKRiIWKisNLWfyD/YtV40
87I+MVcWdOsICYDXruzoqR7f0+6jK4oNuqn9IEk4xUjgkE29xGtTr04vAlZGjO8wWLJcElKNKHYS
tMUk2r8O5BgoGsYlwhrI2KnjtU26f2nw4kZ7VfPaWHchqhIp3gfqI7O8+QluvSUT42EQ6BHVdhAP
M2gjbRlIQH/iHvEhyrxlxh84V77LO6dE+IjBW6kPp602CTOrJDp7AV3hN0kbIb3XsM0jpLL4AZBy
b0ZIZDWj2JYruaJCC93kkMwP3LD0yjBjGA2ai1uGqZs23hqS+KwZoVROfDl15IAkuIeLq0AhWyi8
tMoxQM77dtF7EMdESnPncsy3e2R33OYV+LDvKEFVyESv55pS3EUlx7s3fmIOwGWuKCY4DqNjBDyj
Xw7FnauZZnSbKXhLg2s/3yTRP2WD0qfaK+NfRRJPYgIgKq41gZ4aglX/mLI7aV0kElyE9nkJV8t6
zKv4wIofH/QiElpEEOtgIE2GlyKiwutYSs/d89Q/9xAps1xzhjgbLsitBxjCJznaxuU0cml0Ht8Z
QxtXjfvW5CnssGWdxXiK1B8nFuwYB2QLZwgJAbR365y+I/CI+zHio1lZ4HKsjaRxj8IHf6w3y8RU
MmT1NF4VEx5J+mfJ6L6Ndz6ibXd4yKGf0rjZmsKJ2VoCVLwABV+O+rlDNObE+mwo6FQRxrit4uwm
1xWd45MGnR5aYGZYKjTYCoesXdNonQN2U+30GoM1q3pSS4w3VoMbwRKwJzehch9a86bgc7rRJTes
a1bcg/zd5t13HH+ZorkpkZ8MvowrFtJVdQrxkyEX3A1JyQbqr6t+bEvvDffXJtLY5Umm82ScSQ5m
G741E0oao37M8FLnqUT2/NtrJCn9BcEaGLljvYyAGbzYKXbiZK3QJFjzsNeDoD5GL8Natgq8M+m0
xKqiImri+ybYl9y2FRZpAMvrjpmFxdJptvZMu4bkikMAV8czYmQsJ+y38KuiSE5x1hPXwT/ZWcHH
yEG/IKvQwjsgjRiqrFu2JCFo7QXmE3v8aQ8cL5tZfNrF/TJF1T07H40oinQ337ulPijPhdlR4nxu
2wdH0CA1gHcYeGbmezBf++4hlr9+in/2jxS9DQad2Pxc1jgdHGfsWlBWjwnsx7h4CiEODWyMBQfH
IO4aNLMdl7En26OtH1NK/yXoSsvXNjzRfMRsDR31GkkSX8aDJKcBi/em0y5dPC+IsU5pJ3g9H5kG
dfZXbcLityHGLYXKr2LFVXJIEjwbDDsD3bOVujsRBbuyUwzW5U5Zzl7XBF5rjPXJj1G/mOabUPvc
LDcptjzVPNfdp1tea6SE2V/AAMka8CXn77G6dF5/J+KXAnC9yl9k/EGMHS43giVJDHhOCaUakcb5
gH6jZT+IddCKP1OckfMpJ8mA1iDT6AivYGuZrr7I8Dgz7Et+bZuB95vRHVp9GkPFooSzcnoTNEwJ
h3nN5CmYs40h001vcDOTsuIDm2vRFP7ljKM6gAc+W0Poq4jQouAXfjPQDb5Jarz2XDnAYzYlFqE2
jtlSgSiekk0uX/qBDmTHpgCwZmV+Rt57WJ3E8Nmnydl31UpD2raXKjoPbjVqU8RGsJtRRTHkHJHZ
KuIaGkRyDbM5iPX5GpZoyOexBHY0DNrmjqkeK7DR/2da+5GZjU+YxxLsUGMtsWtmFQ6h4zQiRXwb
aJOM+hyx2iFi1nd/LV0RqDUiOMKnaD1L+UEHxXImsC7jrPeAce2pXtsWP11IuY0jHXQghKQ7E4wk
kg0vxI4Nwcgedxh1iXZ8wq2RuYhZSEIhNuCO0UsFAbcpnVVTzfuAOKPugiNWW/tsOFcouEKGYpHH
HEGtvSyg6b7UMyOXudz44l+CenVK3mpIYBNEnB7ghpd3fFjVsfbfzOxz9CmS7GLnjk96fFoEChaF
iD42sBFGD3VDllOwi1XQ8V5FmK3qYp/67V0fm5ekTA/MrVk37UyDJhW/V9E8ZD4JV1wYNQtt+oiw
O0ne7647hKVzJc2YxATRXGcAz1bc/06Ze6hbjbzApoSO4Z6B36PH9siBa8Wr386YKZHR8D9BU7kb
sj+ts4Ojq3sf7BaAbWSU01PJPjRMpgs5ri1NeN+tHbaK9BqNC9VvjJuPENMMZoaRi/XYW8eegcdU
11c0HRyXHxZzeyuHOQz3yiZmrEPwMEMVnKmPTHjjOUl6WiIvcmFws8kOoOBVOEA6aKzle4w9qaj0
Q5W2C94nBrufvs7LDt9kC5esAmTScnpA6sltLbEBjoW5VXZ/VFZx1JrGk4+sBqhpiktvfqniofLW
pnwNA7rVkHLY3RGHgHyDNO7i3WPFgWJQM6Nk5QQc+tuoxhzPOmBHa1TByrNteMI3CSCk7cA7Vo8G
42Itn2rzTZaYKZPyy2mb7RBll54FUFAX18SFVoCmid1HRe2JhQbpBMSPAezmiHIZ3rR5n9YuK3X1
UlBj11N4sqo/n2BGnB4kdgA/6X9CpoCZT0KIeoYssZXRX8wXyNCVeuzrCoo/T0+4Upx9M+Cr+0fy
1iqDSSKwSXTHBSyTZA7tEqA74PJuslLWleDqVQAsK6dZ6rpr2d+c/NWqt6Z6avj1TBRyQ3fU/ree
N0TI++rFm15yflmcaDO5ACjnWlSUdNkQWwdO9qA/Zl133yf/eqAnIWU2A4pmWTi1B5vYChZXGPDg
VnuMurHcwpx1jY+RYyE5G94zC/Q7fP9E0dhbs0fwYXz3tYeJaVirzjnlwU+DtzIuQBdyfgC6bPoH
u+JZ9VjRJBB4IeADV9q6c70J2/re8FBHpv59zJOSMaOa0hfl2iBZcHpzSlDp7eqSUazxSTN/iMdP
w70IeMTYUqvhIy3HxdJfVv7WQ1aTA8o3A+uZNPos0I8ZG7kps+8NRIVEyO4s8xX+00JhDTmjjfyb
NN6WiPlM4zgSlxoGFYDognJe/ItJCHI4X2oHkVX+M8NbMxBziOgXKU9Y9YcG9HUtiTwCil4iraup
EMoISvt73+ym4Guw9xZ5YHS67b3k9lbVb53Xm6l7NyggOgwm9ktffFGvhqDyXC6SbqxpLMEGGCly
Qy5AD9QV53iSs4Dk7wlByn5gr3vnQPJVhWoLRnMOMarFB+yaL54kD/SeGQQeqt8QQYbJcSeA/z7K
4tDk/8bwceaExbXJco3hGKjbV1KoMfkv0CmLqSSjzWGT0KdHaO3ouNP4PURDYCJPtrGSsC84lCO2
tsA4hvNxhNac9a/xkrYaHQxMgq4R8DqPOa/2t0YcFkJemxVLlUDjh2U2Nd4KnPfqIPNrnFxM8W7b
H2L4dWEvJLa1B1OiiSQv6C7ygI0fMkRWIAxU3DK8r4b25PiLOjPcsadj49Cx/HW3g2qeaBoZzDnb
snnz9dakjzO+Js7qonqWyl5lKb9FfDHrzPGo3ZBJOL9GyBeLQDpAGyM6ueG7HmXyVCNEzPP7Pv8C
beSy0wTfPiVECbGssZikqNBZW93BCTN8HKTWOuu5/oHVZhHm6eAt5Mud0yXGFA7AazDlu3qwLx2X
Y0JAuTVohrKl85ik/THI0cvM9XgVhiEPg62vpae+x4bM9XTqD34zgLeYGCwPdKMzphMe+DjZwkvb
gvO5ZC1e48nkU55jkuViE0/5gHxElh58JH9RVXKZ8MxmdyP5pB456ApvVlfnYGCItou7G460FRwd
DGE462vCIRVlml2vh5YJfl0xoLc+22x4UFRT1ax2JeDINm9evdLv11MV0BPJF2uI/gbdoPBGRS7S
9F/rOBjY84Nlj/BcWQxW2V4W1rEVivdiRFQJB9s3GsTylIvNVIW7KcS2Mw8bV7fUSPkHV+BDSXar
k/nnyJ2ekso8ucsgvwrTxzbg2/Un68mGjpB11kYnyTqtqSt7m0WRMHowmM1NE4pj5+0t7nGBF5WP
D4nLsF16Dl7NgaZOJ36EoG5aw6jtVmWZto/Kmc+G3X5PARViB6XKLnAxGtFHGXunzjF2ozX/JK2x
lT3cXSBRUnL7z9FTht2b0C73yyLA1xrGjT/btznte3QTiGgs7qs1IctE07RVuao0EKmIEkU1H/NA
nWP1yEcGfKdMHopzmHpPNnK9vCHnUJgHX1F0jT7jWYdFXmIhiDAZY/bbbtGeiGXCjzOk9RCsutP8
ZhoSJGhanvEzgzY0QE2ghZIYg2CqJkfMTMCcK/GclGQ+DhpjPZnTLz1gO6MAC1i3mwRdsQAD39Ac
i3mp6Qum9SkJaPahaKrDGHTXbCL5jLEg5IwehZp+zVvjrWgm5JUNA9uODL7MyUn4caJ7M6KbmAg/
G3P3kDkh55rKueJ0c0YQ+uggvtL+fKQ8vrg9iXINoVHwHp3JvfdEfVQVA0j02I4trgZIzNLsnww1
vIVTzHYk/429+jL4xX7ATdgk0WfbeN9ScvFhBJeEp3qjPgkPwr6VcdFNabOrU/viEQOoZQtJnjCs
wHwBzXONNLSeAoehw9xk5BiyneHdb4wTDsFvEfkXo/c+qZpOaKb+RIxDMXYRJnKGdwy6xkkeTPYH
sx/fO6N/lshBarUjmisEyeV/UHGQmwGOA+psfe2xIJEc58knVZNc9eNCNcncC+jYheru0qVJzZFp
8byCtjRruEGCMi8nAtxEfwBfgpdrRDczegSLnkxHrbr4zTCX+I4B7oc6OfiUulkxTlOkwOdS35mB
eJdN/BgK8nM/YT9vTIBEqUBrglAb01jtR0+5svcJR0ld9LfUAO5EwkHGNJF0k1uE5JY6nW1rHhHi
6avxMnvTTZTPEGgeiqnZWoW6N1AyA+3C1M5cxHhuYsbfVXtz6Jobj7n9EHU7wmYX7aWqf6WbZ/cq
j6qTqV90GDgX25tRSkBigNagJxvTkQf+noQHhY3YKF8L9oHApra69jbR5D6bcZDcrJzYUZUhJZyg
hLvcH/dlzXjCQgEa1YQX9JL5Wln0j4HNQK8KkteMvJ8C9ETdiq96MMrVYBN91HdnaYvfRBLiVwye
pjP1b4yaqC1bwYMJnzNGpWJnwT6RgjAgOiQrnx1y0ewX6PAm1t+JM0Dc9U4zEH5Z2tMXYxd5cDAB
k2VhBFawb8ypcVZ8g9leDUDGkrRxD23YpDiFyb/qUZGeswKiDTIZH7Bkm28DD5uiRlF7MjPeSpF6
1doKDCbpVeBQwSOrzmdlrGcp0cSV2kX0nFYoiFOFsi3NhHsOCpQJU9MlpyadaH7iKLBXthAhI/0g
8F7IwDNAEwIBmwhUwvR+qlLVvM8ZBcldR84OFYXdPFoKt3BhJvNasiW4NzmpWP0wi48R199CQT84
DsCvSYLjEu4DBS00n26DicXFNaS6JH2G0hupM8A/tm2FSS7vFHOw9qovXlOyhuYApR5hbSNjz8Z6
cCHdIhXgN7dppGdeWhs8Sz421cktAXAVJunXbsUJ3XolLXFsug9zGJWHOeNZjKXScCDa6aqYh5Oq
6BCY0gACakI33vTaDUjia1IsuHb4oAnI3jUtivRKIc0rwwI1sOeEqGIWCkZPRmToTJpobujRjk3+
z1wPACIndLS5D+271sTAyBANGtJmY1UhK9kHsSU/mVUBAAVF+2RyWK8qF2KrV/V0DTIVBB+NtbGL
W4lXDSrT2guYUJgZ1+xoQ1jExsogUOoIjaLoxBacoboOZhSug7qxzrbbYIjIxNw86UnrE2PneJ/q
pObjM4zTaIao56cU1EDmOl+mhFgYC4czNfaLRQTibTlZARRkqXxoSbM6F3YUPXYiDS9Fz+PAKHLC
1FFbNLPtEL1ptNX7No+LexSwoHG8Xq3MOKl/9UR4+SQFp73XLlNjOyKuiR8D7xlRvIkdOg8SOe0u
8JS+5pOez3Ig2nfqAI9OPD6sKxSpTsbC2PU9Ejw6hYTHqumQx2reSWF663zhhONmQnjYgcdfVw03
k+NG2RY2wnAA84vSZOg47CcAex0KsfndTVgySwxDq9nv9XM2+gGDR4dro6LiVYsIJk6bZDuXHlqI
LuxhvjWsy/uwkhiXBqQ4CiscZ1e9EV5j3Xft6H3HDZ7VvNLhHic8iBE3QyzdMmcyE9YjjpdpuKZB
si37zN75YFLYkTfxocfOsJcCBVzpQkEoA1ZQmY8dYBCl2MsqeEYl1+/CqUzXfj4QAmDCkeBRQuuR
aCCNhEneGcosX7LerBFap+MOr+/4ULsTGXKm++Y4NitsF6Lxo9/G3s5xDQ6ZiJu84hBftTKR1zJL
2nfHH9U+6CnRPQ0Sh+fPe1eTNa1HNWryxGfneWjJh58lgYbK4ZddSBoKuw2iQyway1u48YXFAARr
q1UZ5ldpO+21K3syvFrBEMVCzZB5ro/TJkO2O7bjW4dA6TCYaUnwAWw69A3ODsxpsw4EPgO7IZgW
AENOWn1kFc8DJQWx9yHpMHE21ndY3hbkTIc8iL4OTc0gkKIHpI0M5ZKw6MQDfpEKKqDhzzBiRntj
tCV6nSHtan7+qv1wXek3q5oN7T6j7rq6WpSsEX2EIhPGJceT4X5syvEUhyLcVEVefhWRgfhPgnCA
V6VIXB4Ub1fOqCZT5UBY7IC4Vhlg4Ze8d0RwHc10I7eNwQ4OUJg8azE1VzOGK5YFXMH80utTb1vE
dsa425tIFKuyxqpSlaMN7k6zfw0J4WgtxHJiCOBrThkCLtnxofeMgteIQOudxoT+C0g1uigB3UJW
dNr/cXQey40jWxD9IkQUPLAVvXciKWqDkNQSvC/Yr5+D2bx4i55uiQTK3Mw86bOZ1Yqjd4vUxfXS
oJxz+mnzTZm7Ov8wwRmRoFCnoG2WVsZoY2zxrAeG2a11ZYrj9mrKKZdEYTK9nXVZ/HZ6mFzLloio
Iol9yAIvsnAnqlXajEQebC9AFUoNuBCR86QuxPzTpJUlVDmo5UsSoXi3er08yd7rP0ejok7QiepV
0aXmBvEHC6JVFchBOctxEnWlfvRxZdtL+pR3FYaRa2NzbR60VOM+LGX1q9bELDIe3UucOMYRYGt1
HbvEvwwEsrBndNxsF04dqquB/AzHoWzyktFtozswZtNBx/VAozOjXDq/YTarOYGJtt3WY+XMhdVk
sywmSW4F4qUnuo+qwsc2GFzJfGvaO9PReJReDMFNLbSVNIWPaui5C93om6XqU11bEkxjIAySVjTB
ACQOA6dXZ8wGbUdZpbbCaCyA+qdlnkr1cxg/6yBOlyye//yk1oFgmPW25ZN7s3SHKMFotO8YjLNZ
EnBvoV2FQ4EstZWRIQf7SRdxGQIOOLa8P4HMf/GlQaHCFIXpJmbLqgpyzgPOzXHwDl3uKTi1Ol4L
YGqLNFWMNZXgKEgmLR+Dovu8DJXarKNKobHLMNrgSymdhgS4QhvTQDHQ6PCUZFkVDMyXy4j2ba7I
auykC6+FKuFZIxDj0g/HZ68UPsg/21hlJuQuS7EepuG6m07QcKEbbJsgZt03q9aTZR175lqzWwf3
qIs6aOQlk8chkLa9KEvRvUiaeA6ey06eq8LpN20Bq5FV1l4aXYVFjoD9weha84IfSfzrB5wfQPan
UqkhONiBMkyMUJAELX9peC8CIuFqcR+yaktkcNE5w81upqJPGlVTEAA4CCoaScrRPLd+yMGLvYqJ
MwZZKG33kBLlhuFT2EcgzvUbXqYffKy3oq2YEcvNwHDY4TZjOu5CwRM2KLTcyXDJWzvRh5amk+zG
UHxHlbrFTfnOkWQVQc0cS2gag/uytH5r0T8h4CNqTNYDUt8povcQ1is17XbN4CLCNjfTMuZAUned
KOdaPax9O/2yg2I7BGA8S23DW7oxOJiZNCW2dY+rtNpgat/H+PXSuGUN6naxru3hRjyreEApznk6
2pnSpQQ7UvRtOfNRNNW+JKCIGTDRTx0IbUtgMq2ZL6e9sszzcBXWLZ9bR9gt2XAnnXc1aVeNf0SV
iypTVjTg7WTBrNnAbVlXpQaQQF+zI1CjkSEHYbFpTP7HFwgVIiLz3CXUXQ8xX4vsDknRYM9ndCAL
YzPY8SajMjDImLv6IZ7wLgxedokr1QjDL72t6RcX52HQT6kF1Ezx5eRbM4nX6VD1olYZMWyCqstd
JVzB9j0Vw1UNjqJ8jfYhCw+5dcuiS8d3OPDT4k9789BTIwpx2xMWaIZAsCBV1Ff6ojXnPrGr5E8Z
PtwGzyCm4Rg2qJ1zAUq04GAGkumLCaPR166mAJlkX6bNXTJKoXZUb+RMKP+8UgDsQTGlPc9JP3Wy
cbLbpnLDDjxTx3QRx99dYq66etW2wTxB1DX64U10N6P7GDVcqWa+aBVGudiLwgIkavI7xhg0MF6F
A+Vo5Tu7DwRVhGvaDjXct/AFlI4EZ7udmtQKdVMQ0lX7ncYNMar3OsyRDDOLr7z7xjMLGdEl3wPH
iwx+x0B9VJer87H5Lotqx5Y749vZ+fmHIw89n0ElVgr1JAw63lRB1wB8bvtdC/1ZA241Q/exeUId
PdyWEniwYa8s4wuxD48gtVK4pcp267EUKUoCNYQbR0FHBoO5MNGZ+J81sQrGTwp/BvW7i/ZWeh6D
y2RW79GeR3KWLnp1KrZa4ixtjgB91M7aIj5EXnK03cdYk4rFOdQPzrxlqDy9rYWcmtHg/llH3fxo
abZwpTZjyVz1vMcQomcjaobFyGb6yVu+YQcZ2dIVolc4syMfXx41brb2kQ4JJ6h0kQxQalKTXgkk
6QxBI7jVBJ4wqXPLbWaddsE0DjYtwQzKq20m3ZmQCcc3w52p2s3BmZbYsCCkzdOK+TTCsRXm3buO
TBnxQGeBcxM+aWym6jYyAGGPeRRvSepXlrXJzeqXu8cy775HPLdtQ7UdH0zjVOey4hOjGvbgi1Xn
/XTtT+htVAQVDwSilzarngcxEpjHSB2g2JmhR8Ur0g9T1SZs5hFPBdlohq8XK6UHLWMf8a9w6MjG
LzLvBT4dCwmqQ/4vDL9BlSMyTTU6Gx2OrZ9dcjddN+wMJObXEIvSrMd3dMW5McC4ZFqzs8Z/QbUT
bjir8EaMOATM6GN0L118d6ZqRIymUw5aLY/JcPUYQSpMwQqs/ZlyjOxLYz2S/tfMHkqwtrWNCs/X
APA0kaIk5/Pe+Erlh20/iv7ueRZvyjrE0e/En4I3HQo2ZvgQkyRXOTSCIL+alZwPtfgGwc8EhMel
JWAZ3l31YcUntknSHhjWtIEirvpKvu2tabWNQaSqmm4yYQoAyp8LHL3A9VaB9V6zQaQKmWQYyByH
5wp543yyHEFpjUpiJ8SqasxtZQA/VOMF5sFvCvrsDWtRB/ql5ccMumPLOVLZFOVJNzyMJ/xA+q7O
4l1RNnBgmzd1eMYV4m96KCmCU4MnV+plRytZHEZoVVvZf6ravyF5R1acC+3qepgeQY1n7kj8m8BX
DWmLAFfQ8qfjRVWrq555TMy6ZnEqtTAJ92AHPNXb0KE45RoVwE3WeEslMVth3SBd4lRIp1xu1TKF
JWKtE6d0MQ2ECuat0ls2gbsJ4iEhYCFBP2UMNzo8LexH8K0midJvNOhGzldZ0JGmiHRHncRRkCps
h/jQZfW1qnMa0grSHc62hdfq5Hi2JDBrIseR565Tto4ls491aSIbxeGyqMwTW/W+b5xvqxSc40jR
KXG+Nppg23mU9HbJulPBF3l8dI1C+CIzp1rodt+B3lEL56+CO4RLR33LLSQkKBS8+K7F1XGUt95s
ZgK2kjqQs2Pdbkv8gY10VkX0UUf/hAHGuXuGXXWVAcoq8/6Q7A90JNS19zRG8832inLssaBrorzY
dUtHJNwQhqiizzY21ZGIyJTAnFIBzSuflO7JiFyAXApfOs1UPd7YlaoXs0D9EXKLgaxsnmX7LJJT
Zr/kaGObIyeEayY3rwbPWcJf5PP8GcQe+F5k9zV6r07sUROp6jH5IlPSMNinEiLceo6xkSk3xnGv
24DYe3P6l+3gGzPfAslgwqNCRgfrqS0J9iPIh1BA9/xSHWSBnPmYYk9duDxDLDJlIFchTXFAOggD
rjUUm9Q/+cMNsJSsv+ncwyjBga3ZePCdUwU13D2a6YeivVAsa/8sspMjfqAhmOXRZrEvqQvAHlbs
zWFjEc8JdZUKjLPOfMthxXKKzxwnIfNO1aTp/UMvz4nXziJl3YGaU9VoRhfbW8/JJGjgp2AP7CaY
IyYIODNXX+xw4QXGusWTOlz69FxgGeC8YFDxJcnNBeapF+vUovby0yKbVPMuYOZ00hOIy97ai8mi
ydGnsREUyb40H7HAx9d+h9hBs1TB03Y0eaUUnZsuaBbNwIYFKFqqH34JWkx+DflV9xkn4PbQ9L86
OJOGSPF/RXjpJiMOfhdhk62kTq98+uFdS+4VP0hC05eUe118V/EzYm0I6eHQwb2ZusJo+c8KiWVf
FPiUkF1Z3U1xTUBY0PCqdRvZ7JXiFmEkMCAsx/uyeWnIbiWTKRIKnjXra3Fr+mTZez/QXVoaENqA
RLmEAxkTG2KE5HU+B4zxX8sandiTDwutHepnSJ9xWm0K3N5E/HWW3L6jM9D6DI2LAig7SlY8S+Dy
ZmZzGAE/+7bABtnN9Ulqh3pgY0siRzsT9Wcf4Ruwtn6erAPaHeDD0loW8W5nQKEpw+Rx01sgHBe7
WLPZE/piR2NuGRxUaqIr+9WQRQqsjgThyqzUue+YcwtDQextfNiCCo8QOYG55aDcmDjtkncFT+NA
rCTy5Nr9f151TulMK5Jdhws2lwddpvuE71BnwwgLyE6cpsTDs5NlEIAcIMNpBuxLTbTxRn+nAWpu
jc+AOEUARkvJaFXGYtS45D3PdvtXaO+Nc5kc/jnljNPFPeO4yZ3B+jaVtUGmJXIfmQK9r7+29T1s
GP3kRPK/R7COvgGpbW+XRw2Rk7IL56h17fuIvmQN+9yju61F+gQMYPILxX4LPIgdQn9FyTHQMFsG
Owvkjw1DqO/7RUJxMq5l1Sc3azDyd++u+w+Lx9GyWcCYkWvqQ0t+avNL0HHVo7WwOkoY3c1IpTFN
BInN6QAEuCkp+dyU7ino/sgcld2mx1GVAyax9O+g55QciVmC/FCS93GZsHB9ZJqKeXpcG52Pf3ry
f/OaZr9V/i8JwWFM6CCIJ7ZKjP6aqzcTSyVxKbbEj2iIMdLiDwgfiv+0QhJ6ZFXr9Guytna41od+
QxUMviSS2vbSRSVrjK+Jt2tg0BJMEcvoUzjBsuOUCAME2ybvRt2tSoaQoGDquOF86890++Tb/drG
XpNY2iwi+qZqXyPbPI1pVMWw3fubVH/Aghq0qT4uXzrNJXY/1ehWWGKDKj5mYpPJbpm5gtpfjHCk
v2GYaTPTFKzd+cNKwkdocyJmG+6i4FEaORj/EJdmj9EWyUQ3OFdvQu0hurOhL6QCdgTyogy0PxbS
R1WM/8gTzgNItGnIsek5hlfbOtf1VpKCYu7eGep8SFGhy5lifjfuT1/8js0y9zZVv/VjMXGecV8Y
PzW5sQFXXZFxDYn4VNBZG2SeMGPL4EBLgAPrL/ZChlBg5GQwzEz7lpCDDjFoRWDWLM7kybbj8N42
IQrjVfEOvr5w8HyEOociSniChvcPVN3Uz2NPRVLqyYOyLYgXdinJa/ReKkzUH7DRirpzQrEue30r
vAegHzlc+2SVRXzclcYMWsffBcEgvuVevyoxPxncJvN8YbjBY6isR9uZv2Siq1makG6kLimaF5o8
VTTOVnG55Xq3rvNo3cTNIifv0I7eKiGaJtt6kbKmkeblv6JqjQAuXgQuKIptnFxz+IsSIuxNclVS
/aZhUkvpZjRawQFWbZIlhBAW0wzMdpySLvXVecNjrsPdj7isMBlcQX5YBGFBxqF/b0L/vWrowO3V
PYVoJ8PzCMvioy4ZPxte7bMKA/RyhktqpgelexdTioAuOYl9EPF9NmFzxQg7GKpIvoLEMgsEVQMH
h9q61vyxSE7RURxjjLWzkvkY2XbKjXEoE0UrlJvmNyQYOWwUKhdYcjrRJWEYnk8OixcQnimojfBA
a1QLc206TrFAD7qEtFzy80FhUHMEbcBU9h7nhSzO9fCRiTP5a8OmT0DoM1JdASXhZbzFIMaTNufw
h62ZBzbmgBU9FJOU+Yolj9lGNUOlWSR8eFn3tLUlI87evhej4L0FSrpkPoGFU+AGCrZVcPN4VuPu
UcBnYrMU7P7pCHdW2YrGOybsvyWSz+TkKuUtsNuzVZV0G3SXGLMj+0qBD7918oOpDMTL9M0QA1XN
xM30aAzj6Ga1x4brY17HM9J84M2bcF9GBJMxyHc4F+qjR2C49v8cOkE5PSiNszCqE0//TJjJFqDm
prYZMDAuiNBObav/F/beRotrxGEIExRGzbxkWLrdPcoRvbMcAwxd4Qz3TEPMXaoAsJ8mu1Cn4tPn
jTgwOn6rG8I8bbjXBMgFLPWODchHeZcECmQBUSEKyIJ+SfPZai+Tugx+vggvBC26M5/IMNUDMDSV
ndFPuPbo0BV7UdGcXmH1SBZm5SxardglPgwvrN3NPoKJ5PoYfKptHv1Y+YkpFxFbAsvWeuouKa3+
DZcG87j0VyMXkOY8vWGybgCLEUvQ7WWHkBM1KBAcRpwEpbrc58Srg6kt1f6UKVShpp0zRuZS8RUA
Ui1YUh0KOUbDZ9tgoYs+CIYvBQjVol+m7ZlmpIXtV7M+wsUXwq+NGM7o9ZvldNuqADgOtcD5DPzh
ZGLRgCvx/y3AN461s51ipK2HGqSEy5xN1023cRrv0kF9qbRjo4BB1jYwUbceiIHcWnpclpMkPcsy
RN4hzuA+6Q5767VLN2xhqdqkd6OEOH18buzVRJ8z4vNIUrIkfi7tXde8XFoEsubbNXYceCUNjD2O
8SFhjMBdx8Omn4BK5SRjYy6qoPab2AuljpRc0gtYLAftL3ci0nuEvTD9RCrQVI5LQGJ4zlAtTdjb
PAyScYfm/pUN4CmORnpxQkzj79mX+tNst7b2Io27tomG8OGM4YZXRpeTw3FtBbBv+46BvrLolO+K
94I+2I7RXalxEStfjn4Y2gujSErJ2K6rVQbr3sH2OFgeYZGt2U6soH5nDDi9eqaNBIBS+t17RV/G
PHyx/oJYvKFict0zNcMyAoaPWyJ+oHFikoqjMuCG44KJTgbqlNG9tx3xoFnimfu3Sn13JQdmXl9C
NxgeQWoZf5w9OPf4dJ+120GLPmuEtb451/7OMMeLpAlACsBYwByUCgvsNGzrUkp+TjKhxcziw3Ke
rbzbBSbqkBVGEuogc+6WnFgzMsMY9nnAlobqrnOGpCET1ZK9OQ1/Da4bZU/M8h/iPi2uN09i8JCX
gDAFLvGZgwcisJjVOAwc+0/8VVu9hzQbHBvoTnb9ieQ8B8mxZBXxbBb9m4CYM4xY8dJF5R0py+E0
ZWaX0jm44XqAClSpf2Z87bjZCeqhlerKqHBmDGvb2JncTlw/3CqkdeIyZfT7ayKEBaEAcQVHvy7X
hVUjI+IH5CvFKUm82MTAUM/Bl8C/orqiava1DsV+AC05nqcmJjh5b1bx5OlN2+/WlES4+busn8r6
KUt/MzbnjEqWLH/adCKja6Q4k4PiQ5QPGeOCbAk5lxwDovio4iNFHy148cLmaI9XI0CKtvYVanp/
pmuTRhjMZpzesvYnMJmrjw6i+Rr5fmmw0DAae+t4u7McSgABsMG9oLIvpKrOapWZAt9zqmyU5BDW
P27QzCePQf+w+Qic9K93HozsZwp+zwTYtE3YlKOfTgGqpzAGAFXCIC41X019BEiOvlL1x04emN61
ZOJq+4JfnIBQbS+dYu1zDk69jSLgVw5/NUdqs/ns1EM0kPEYN7W/T5xt5W3r/rc3P8A3cmFQ3wIc
uP1hpJEyOyOEvBUDaSwddmpEbdhg7yBxUSG2B22bDeFG0OpY8Ztis+4hdWNsWGfGX6E82+7Mj5yM
lzq42ID2SKOFPBhjqc+YEyxyB4RdPqxy81LQ04JLFVRTHydofDVBCt5/l5lGAFoHNKMFgK0k2osy
NGvR1sef4X/rBJeDinQ8l1Mfy50v+eSt1pxPTcZlRYGtLkEV+jw+B7skbf8h3J5cwnlgmG3oRD14
ghKqsI3HKA1GfoTzYKcU47fD3UvYzTbmGOTp5P/J52WxffC9Eyr6ohbaMY7+GIsWkOkGUCpt8iy7
NfYw2qncb2+gZ+/LasTKgO9QDgcrPLrDU2abolr71NAqwzUeb6Z+qNKLKOiW/0rFp8WX7A7EIL8y
thrGeguNxHbOedzrXxnt9kMGNe5BIwXxwq1SLk3+nyf0RajdBuNF0xC8xJ0FKszz9k568ckqxurT
k19B9DPRyZzkV/NOoboVIAbIAkTNuK9suuRiehZxLOmcRq2Bj83Gws8hAsceZsVmkwodZdilicdg
r6KtZ8ROYV21ahu302WDOHLM/uiTI9dM9gmskbT/cQAHojXrxU+vM5LV0N7GuapkC/KSb6Pj3EyF
sDN1No1qYUf7pxf1prXfGb/RST0vAqKue9WuQDqs9Yp+2wbomK7EMPAaChbENqdCJ0+HOT5ZqJ/k
TkNoCMxM2uovJcMZFPRM9W/J+MqdhzC2sYT38s9od63+rYxAKwPCEKZcOcVhKJYgAXB9ZO4JgAO1
9yGx0hHvkz5LSNVpzsnmjQ97xuqTOUk9+JJhKSUXdfU5ury39gdYMgNuRtx281R/Z6qelOIp0ZaK
8ceRH3FBJqv5aJ0SggY/CUNXD+6G5v2WHAb5nct82WafuvpQ9IY0HOXxxS+4kqVhU5mDQQXg/LYO
hh0TmchmxI94UmWXxgOfziAxvGYTO3ncFwyRuXAC/35U3rehc2b8CMoPL2lmE6jWcr+nDH0fUaR2
Kvg9NJtI1aMjSunB5yakys1X84kgZ4dE57JP7c9g/4Ru/xblf3ZP2JKDVzBahJUHSKA1djlqdDt1
g1GOrf8zR2wDW82MBoNp/RerB5cyruSuaTfJhhb4aLF82vY1w0PU0oXNRdxkyJOJfV8DCwF5RMqy
Ub6Z90Tl2VM/S2IhnXKgukHBYhcYW2ltCw0nDymPRqyrOtvCSfOHZ1rei4pC7amVMoMPjIF7dK5j
8+VwHWg0BmMFgQlWWNBy7chNhtNZ+xYxPa4EOiCDHyN7yOoOiMQPvwN5Js0y6H90B2GQwIgKDL9g
kpYeJNmPCu+H85HGR5pIFHcHO480BbYuoj0O/URokqY5gCWirxiua+lcpPJpj5QF4Wwy9ghdGvei
3hi2XeafTcagFe7wFi6Sow/HLMS/zNURMo8Of0qx5NKr/BWjovkQfzpsDf1gfVSxRRUv9Q6czBta
0k0yDxXRsTH7aRiRueNrFD+xuYSdMIQh/FYmDMsw50wbbsbsrIXJUtgXy/6teTBGiTc3hkzjHJPo
lCLNuEG0sK3iKK10ozf1Tcu9e8LwIh+/fEoEJkApHkaQrg9AFworhGAJVeOSLWspxdXi2oMzJLXv
XX7LslVM10W6Zd7OzegII7vw2WE2XFOwPSQuAF0EEMIeUfKIvZOcgEB0m9VVt3OL3RhdatoYexLM
I/mPmw0Gxm2+fMVdsbVzwIhYrONVym7XHYbxyVK1IfnxJtQ/LT4K0wKD/tTHqp/ZKXkC3d1lSrwU
Iv9EACHEFnDfacOd17vXmGxaSwgBtWKZ8UgHghM4ihF9pW9D+5uaJPXVhWO7c6m9GvUe1uuQs5Fo
uCJy9aoCf5tZwTKP4w3Iag6psJyhn6iQw9PPcSAd5joUcv+1DTIJ6XvzoRbWJaTFJ+cBNItswxY4
p17ggJg8cxguZ93IIoY0xCjGbE5hcoxHjx3hAY5rZqGxKNiCKg4GNef6yQKjmzM3jt+jJnx2DH6q
SSaCaFF2f5TiGcFXmn8NHbAJhrnNS4Txvq7irVOLQ4M+G9kQdP1gbpHrScHlADd707sSkmTKpPQn
M7lpkquFZj7rh3hlhRlBa+Iw0d2vbq373o8VnDL7re4hpah0ALbvDbTdghSpq5cHt2GAwVFouLVm
PSc5M+s49sRiVcFNYHa7smx7FusAk6K7DI+Ty54mM8qv/xkxngTr4jiXVN/rHlWwpwqDmFdsAuZJ
MurvgLQoxMBphdTJ8GFFIRu0X0oV07v0iNj0wH6OIjjJgIf5//HBneph/vgwk9PJDf9bEqg31Z3A
OO/TEU+G5Ztrnk2Byvvntc9U3lFQupIBkMe+B91DcJjpmSoMBayBvoAorexSiyjVj5VW2z7P11Ul
3iL7lRvvk+zKrXCYqEwgEjDnkOkAmWDGd1EjOhf+Is3vJQc0Du2DwFZTc0oTzn6Sx7ScrSTUwMnn
PedNToysH3p/ijXMDaC2S/VqaQxNjTlXN9e6UZ7JRVEpiWusTJzgRLGppjRFs+jyvUvEKCR9opTH
akiJhNFCmcBpN6nxZGgoriHON8//9atLxcrVg1b9F6pXzQ02YXvw60OJzlpjT6GJCn7Jw5OL3me5
Zsnv80nu4BZvSGVZk1TB846MuIl0RkT2LwI9aTebAYPvku7CZqeS0Swb7lHGoQu/aAzeRu7k9HQ3
iMtY7MgY6qyCWOvjI/aqcdJMCS9UVFLDq1bjFUmxkNBeozwS5ytHox8IocUsc56KJR42u8tx4Cb/
H8RzSMAdQ4zXTW8hL6F0tmMBDrVfZuaXWSNXqFzSbeBKP6m/jQzO7wJAa6TMQ4e5b1Jssm7n159i
3ESS0TGVsdF3hCcg+Sjk3kA7T2G7mdHSUfd9gYpFbsc0vyP2l5EvyVG+bG/pV1td3v1kxx1cl7+2
8+lYX4P2GGgnNQfKnrmHptQzDtEna8UYclmOQnsB940P28B14zDAKARFKR53n59yWKudXMr0mRTg
mUc4JOGHwlceTldvZS5UyLIoNxHD92Fn8fnFVL569UXNsbCxCCgE3tmBS0DNBhAA2rBnwEJoTX5v
qbSziaDLnAlMuMjDdsXMF0pu57xq0CxDuS3Q0UYbdSZBH/0rhvduAtGV2A7I8vLNGdE7BjskhV2F
w6V7+j3j+Jz8GjJQzqejcRf3qUQOMKirKf53Cd7gOqrwgEAlZP6h4AxncRAALxzoh7R7wF6Nh71Z
/NOmgOl2Mr9PHfKVtjXqXUtZXpd9xA4uBrzALSbKljMyqY6a862PHsqcyEI/C/NXwnpZoJmmBl48
egj5CDv2KLqXvyZkgJ4jFMNabLpP4X82ypVikobqmA6ZxxMvjQG/Z0K/Kee1dD6iSNv5eNMwi2Pj
pWY7k4ui/A7w/Lr50fBgHhR8PCeF5FvjMCZz6OYcFoLdzRg4oocfJhKq7O2b7+AnZGzmIrP5BONw
eerYYMz8ELFkSnfbMpbNu6vNLVXbuzpXtI9MkoXhu+GkoS/sbGPI2zhupPIRKo9gRL+cYpRyHw4d
X3extImUWbS86cqazQPLVsVr0hRkVOABcJyctHLDkNgHLKjNw8SPfRNkS0f/PQCBrOFOijbSfxko
G7QqDEqxSf32ZBT1MlFzPFTxJq8qAkrly+965Mtw5XGed7t+owPn9DwOMD1WI7EiTkhF+vS0s6Fk
eE+9sVpNRT81YUAfQIkFaMgUP5IrZ2QelWpDKZYTbzvBDYEWbD8FzW/8CitZZ537ry7IWmHlahpw
wOXSN78a1hEgjNlOCeeAQKzmHA5LqS+LYZ4aX4Uxs4eLNlxrEyYLdsRhQYe50d8KchGuekhdGNM3
rYH4O8/Sn560TJ5lJLwpiLmlAYTJ+4CIrGmLvgJTyHQ3gp+iRtFJD0gfohwxe5/5DBN6bdeVlBI2
QOfRl+wHiWJ+D8td44dPC/mW1XdiT2I4KNCO8Um/DT6dl8PVIseXq0sDg7Jt7vhpC5XWxsr7wgRD
t7sruRjtPAA+inlsB+Ut1t0ZdadWrDHw5LLc/0iLjxXIkW1sgvzVOfcadmf9oXtPHiFc0yzRzdkJ
s/tUbKsEcg5V2xiLdVp/xgBXqk+NQJ+ibGrlYODhCV7C/Mi0c4UfwApgHexr5ydPPqTxwrb5FvGP
htW1LH4iBVnDX3QxV0J32zQPKX8iqb0ZaKv2EgSqzt+A6MfNglm8CPbW0H13lLBwozwZYGUy1V9q
zHKUBhbiwtMJm/v4F1UWsLUR7cCeFd3DLtCFb7ERzTsLyIFBTr8YsXN0SO+LXm+XrpauMEhycP+n
RQSNVXWnKO1sDNJdkeYLiUymjC9C3ehNxSap40XowmwYMmpVlGUmQJ9Vd6Nc91h69YhTSu/tRI5a
YjVrq0ctHfNVxUxXoV03M58ZZlQt5DTGV6JGWBU7tA+KYqYpmDT9DwEhfmzMWVQcKFHQaZKMSdDD
glfkiUDDXAnFnKYPLovfo8W6CnqWfC23+bp4jilergN1NSCmYcnbHykMDTKGM78iHzTN3pnGhQXD
/lXdQc9K9jo1sG1Vr5ye/u6eUqbBReZtCe9HaAw/iW6y1pB5RotOxk89gULI0p8EkroKjLwb3//p
KnrtjBMgAxUMydQzoo3JujKHQw8iIjlVdP3wkDKmI3rVC6zLLWRla6HEwy6wArxDycLARqPq+i7k
AjUl2Wt2IEzQb4X1aLR7Fr8nUBSGlDGWemnJYPv6qSI2x9zJZK/gHvHmMppX9YdPgifApRhG5XxS
UeP0kDQ5NOPpdeW94PaJwhiqUNJRzlsWmrG4myRBKWCbCQsn9SRNELSq7EeV55cGoJhPeJWHCzyZ
Wb0lhvdFWsVmmAu/DdFHgBahem8eF+S3UAm9a2TvPG/nJX+2RPvkigBdpW1LbIvtzFIObran7oK6
8/Ij1PekBURmcyFly2WIHA0qtPaeJZIibtRyFFHSg0aMPTzIgSxV6sKUygovIJ68i4CBL7v7qMxV
9aW3F0c9B+bOYX+LBp3zNHKZbXLtFzXjT9qIy8DYF/miIGwLQBLlLhPKulbHZxJPhUyMPzUYtgkm
uMB8BcYJfKRqnivj4qTZ3lftg2eb68ldVeXoxpx1qHwNLxknELPfmAjJivLLVIPUD8tmyBPDnNlb
1Bo1Rt285AY/bLKJ9uFF/MnuYuB8bty7H60qqS6SeJcxN8hAc3T4Y5SJHwYmVkNwKlDHi/pp5yud
zzKptp57cKpbEa9dxcdN8YorzvvhR8ogaRTlLzW72DUQv9Gj3DxjhtfvCiYVWnyXDcgmvkb7w/dv
fBbg2olZ7Mpha4PJLtplY+N5bxYtPEbFb95q/RAySkF6wTdF4ZaCgY1b2yEU5wafNjY1pKKUPXhU
V4F9hhPdthzKMGQHiD0GJ2d+UUZxqvIgMJPxr7XZuY8esV6zuRUoF/Cz/WNfXbn2OLQtWZA8LRPF
66qzGgVs9JF7n2wNFoMmk2kvNaAtZsZ60aOBWlCkWmxLLnKKk3zHzR8Ul6pJgRPD5fRo/2ZLl/GP
rRVrSW6ggXE+Mmi3KsqjBgwc2VHYYlFE3k4Z801NKL2cTqkaLbT7kamAUeRLRYOtUoF30rZxs0wo
cVS1HFgcsirMvZbHZpTY+j38WuN/HJ3HkqRIFkW/CDNw9LZC68iIlLHBUqKlAw58fR960T1TPV1T
mRng/sS951o/qsNLHq/1FDg9Ky8Ok45ZkbNt1azPnKPEp4XrZYxrj+awF9Jdzq0KoJ61DovZGY6x
+h0T6xnN8Y5Dclkn4TrIbUS7tE1nEV0c/Zq62UkZIQ2UezDUJlCbEcqWyFggGUh2GlftvZa8Bo4V
qW1q/ZHrvNqYVMvxHUlz3KPI0Eo0Rl91fIuidCcUyPPspXCb76a+SNd+ysD65uYujQ6VAdTokIfP
k2v/GCxXbKc8lph5p1HuWqS0VctxFdFXedwbTbVWiukpRwFVUWcsY1ZiRv01QRPQbOfq4kYLOV31
aRkUqz4GfwAkzI1QgDfme8Jc2ca0TDAyNircr+Z05Xb3cwj3/jPKOzGi7QS2VwrAP/c2Bm46Zc8j
brQCh3MtMnoz89w10TUEIpS7zowFaSiKxTZr9JuI5oFktyk8axUblFWC5A+DIUEXxcsIY5lNDkKl
JBLzjdG/RiaGq+eS8lI1r2x1++QSZG+qmDa4VCzt7njRSphzXIH9GYc6MpnxaGg/Ym74ArKu6276
shP3Fzz20kLS7I5vDvbaf7pc207wzLiy75kMpr8y8IlsoggGFVtoxMeTQi8mlIcxSLDpNpnS3Qap
/5O48fQv4tiWkFZbAug7nduH+Y6NscKGEDn0qI4/jEHfQ1/homJtxDUgwt+ieh4NVjCE4P1GRNtw
uTX2s9asiDVbdH7LSEZfedbdq9mhm3cM/AtVAFmd8vBs9IA6knwWDry0lvFRSX/tymFbkGmWVMNW
L6MNsX26OZ18Pm1Z5Z+EHNQ1Kx76MlPtbI4PNj2zqh1GzaYT5daOzVcDLA9aA8TjMRINmJRY73rz
WtOReMC463USXhKi6dsF9D53vFITYnjhJOByYAYr1CeKd+BKlo/ixLl11etU3HOWnTiJZ6/NOjFe
BjyoE1NwDcGk/YplaNHwYfzf8ZAzlRd/FqNKl8RvdDDZiIIdZ1ZBHBeqsoVLmrvVtqROZofIWPEC
nTFIzak6hBd/ughkCbL86ht83ZZ8NGGyyzP7jaIvbVEuEUNDUnrCaD5BhiKldewcsTe6I7b/Z6f5
6MeHz4LaPFXpA9oma6R7pQ37BiBKxr7Sy+0H7OLJ/SU3ZGoR4cxrFP0Vp+AqYSgchh8TSLZ6V4tz
Riosys923dcmhQIIB789NkJhHCTBmPN7rrYSlFzhV9k/jfbRaQ4OkQ/YAR9T8VvFmOcYU9S1vWo9
XMJoE7G4+ANf+5BoKCMfYCN2isfBsCHY7kubfQOFUMNwquGTACTqIGMPJCw0ZM+mJZY+shTUZNpZ
D7jfpb+dOvGqRL2cxp2usU6VgFA2zMoOVv/e+YwA7fRfajGArfkpgkf3iT/iMkpt8pEGfxNCuvSm
Ra5nq7hqqHcu/mxxyInFgWqXwWFhiaz10ckh7lVF50BeyvnGSouDqylKS9wvFUci7PDg1DnodmcD
2PDSBSi02Qoh98jzLaG2bvKERWVeSYQfqfiT9dpzL8Vo/GuAc8VMYhqOwNiA5FXzZAXyHFW4YHET
dAwSIj74St/XTsidEtNQI6wm5SEDZ5WLr4nDcSB2V+PoY8brg41Ckw02ezgWoOZMeXGHZ0BwVr6z
0Lmw2ytAZerpw+p33CUmtoaRIcDgzqLCZOm7r9IaHojZGEKz6ePNishKKfUvjbkF2gCk7q8FvNoc
GaC4uWgIc36l4rtFarnd/kzd3UvZKMjfSdwUdCuTX/FvBuwdbP6rkx1Ec9PiJ/5ZYrUocXApEcrE
BgpUEeIQ/CXNLBZU7bHGe4C4Q31nXnofWac04s+UqCYstGtVcSaaGYXY+M8x9rCclrRUjb9X2naS
lOeA8eVBLzYM8CCg55hT7iWBYXwby7idXmfyhMO4wyKzsEoOXlBtzN4D5fUYtdfGP1WQLY2Va6yc
/tMvPzMuFGmRmWBqG63cj/iwJdJ/PuEgMFch1MP/l/wH5by7yVvmPVn44yvBQDHchKhQtAkmvYGX
tTvl0dZgYmvw+XVkAdg4I20uhck5aeO5xLjHMWk73xDVdXD/gAlQ2CLXrC2kDnoU3O10MM6xJL41
PXelWpvt3GnNOOXCecF5erejP5d6bLTzZeJmoACqq1OzNmBQivC63VDkbMjZuwAPOZErv44x9CXG
W2iUCNYBeIdXH9FvIFYFjkOGyTGGhqhDZD/AipGk5MAlq37HIF22sM5M1ONyPdL991QiXYBZXcXN
PfPyZeVTHwI2Cxv0C/60dex+QQQEaYGMg0krY6U0mHfXJyH0S4BksRKfbSa4KazcPe2dzl8DmrBI
A61S0HZTKSzR4GL+0WBnU9+DcQ1YpgpKcyu8uIyt+YEUM0EG+5Nlf5dqm0Xbij1ur/Q9ePTFxKDc
JITHSK6sl/7Z6t2JxpcEPADDekrxwsD66xfnZPqwTRSHs/UPF4re/mXZYyyz535ImJVRm7niWtes
tdBEdgxDa/VhpEfio2ZhRxl4M+sPSOlMBR+I7P3xBmeXAukQESQcm3k8O7fefu3QbRPAaJLPanpM
VJ1l3dFHx/veu7RgTbVyN+nTbSifeAZoFJHqrhzrYFrE+z4ESlbyf1GNoYX5HegGnQrp3UD0X4ek
JfDvdfs8m4Pbpj7heACYSUPds7finavQEVvkaQbeSKZ7tUvRabORWwbgDTObMSJWWoONn5XJjzGn
q067I8Cicx/QHpwxaaMaRzta3YMQAba7CClzdMG+iFguD3pV5rwYwY+PFzduQ2MlxwmTDqtnMEA4
i9TwSJur0NjHZEelp5iJfX4v0gOVbAW49EgEK5dIRFy6W19fk/z3V7nq5lHJJWhfcmTCg/vsToy1
uTmc4rfm9cQuQrfaW8mTj9DI4U5nuodf6J+PYzhvSAVrcjz22Zvf/uVkqNWntmWwrdaxvwsNyh5t
o4qnmIQs/KMwSgQUnBzrn0/rztQ1t84x2RE0w4mPh5jfIMQrgHq4Pwa0QJIyc5sGO78EKJSCCNpq
RC9aDivsj4uC10OMwdKqG5b19py8GKFMTJcGE+ApILC+a3Y9ewgLx4AlEV2F1k7HaobzdzHQKzQs
PP3+3oXPHiiyNlArob8P+lvqX5IROLS57vt0O1gNYvPgzqnDNGcjqYEgBVGu4YfqIB4RJO7qd6uz
2GlrK30a0DPf0KUxjGRCt5f1qfPPFulI87Y3I/M95XcVzKSAB9juVUXJOml/6jHC50Kb4rNFjoZp
0WizndE9lCG0nJEBGb5j4I0Vyh+705c2GW8ju2STrcs4dYtRAULnsuXQP2QTiY25tfHTb1IoTwky
ntJBtaTPrZJcadpwyuS0c0F2uYP/Go3RluXe2szTlZHkByP0t17Mzxuhn2u6RLDwwQbpukaroOBr
xILDARXwkP2GAg9/fmjAU3UBiug5M9IpT/jPVo7xVYrXFumQRVY4Js1fDf8iGHr0ogktDzNXDaGF
bzokZ+BoK8WyUUBu8DiwiASeLdeGnJY5AW6Jx8hr4LyUtCcM2YOOhnFiXuAV40aQW8laCXWucIdF
gSumeOk9KBZszjzcNyLF6yV5FvZCzE0k+2U2j+6wi00WogBEonVGgVMlPyH/Nx1dfN6nwTqZIh5R
DWOgYRe8yuLSdcj/rDQ9jJQiGn6/DFey8nEpmy6O4xFhAt2Dspgw1NrCceQOv/5HYTZvumdfTXor
Ql6bXen4e7ysO7enxJmCrRdCOfUz/W9MgWCGsxM9i9Uys6edE4K1q81estEeP0LDUgsnQyYEXwSL
2xwrqUXlAjQGIWmV8Rxr4pE6WrLwZtEcuCX+1l0Tk4k04/Zmwb7lboSRviposoAzM6WIKHNGiJOL
tnL1rc5Cyk6GpV34B7aNa6zRJxmnK5UjoKyKVcWzbJtY72LJxW6JR1W0ZzW5zPk09IQBjnEAyn7Z
vnlu/O025i/3DH5eCFJguBZpTdyRz8gkGhKPbrKF1+KAM/YmG13JmLImm6w3I+Ad4PytuoiBe7DK
U4KsWSS2tUJTA/x4RF0KQOQvS4duZ1gkVViGvZgcst9UTVBZ9tRpuDN7Qsv74mvomT1DhNxmAaIv
x/gx/BonA6x207vgWeGrMUlULevuR1PRfiK7s3bUunerjTC8Z/hNH2WBC75xSuYsPPT81OU0PMLc
3o8hpk0vxo0JXr2w9iNoGiscVnbGPRNDlnXLvwYqo28m2xaXdM5zlSZeB5wcQIDLGywM9avb6SqM
tItq4mSVSwjWPTnsQ8z9Ayh4oSt8mKKC0d9/aWYykZuEQKx2ioWr6P6plTuG0XUPmlfP3yyPabUT
UhcGGpG7hKWbcx6RThvks1KOoFhHIThI2hS71pcG44aR+YWlIeIA6x7n40Wvnb05Skx0ZnEoRPmW
RtpBNoxmI1Idfc05pEkLowwrEaOLxHOO/eRuXQkEgWqnOEwjk4veYicVhCdXi4etQuuu+Yx5DXOm
PZj7HpY+PjjaOY5Yqz63mrpY1BWBo22cjFmtlhKQI8ks4S/GjaRTsAuVUrtLYuk83u4iD9D0VtlS
dPWVXHi0qSpj1CUhHbHKT+IUZZG3RL0bIi5lBBrAxe3iYaFFyTFR5saeQB/nuv8SG82bHMINilS1
FFq7m0EsstWWTdwSAwlUsM/n+TX1T0WXYM7euEn4R6/x/toQYbk20LLxNVc8DlgQy/coxwLaV/8f
SjhsQztifll/JF7wh+SKzInU/a5T72swEIdmjVzEBcIqYyLc1QyJLYfOQq9Cdl09WJfKwREjq4+Q
bfYQX4X1Z1iMw5kDOAg6DR+6u0XiV4qA0BaQiZYt7SCQ7gr5dbdkyrnpJ9T0GGd0nWeAND5WCDkz
dNbC2Es7i+RC/LSQTjNCE/QccgpBLw1OSj/7aRmyAL0+1Vh6YrRDdv4Z4CrTp68omWIm4Bn52fWu
mgVzLghDNEUCb1KI5duJ9rR1GFs4aXhzymUpT3I6Q4J90iqowEO6rbH90C9EN7pXLdtyS2EIDvIV
MjZGv2QOLw3xEMWznrz3+dZiF1ThJtqobjVUSCr0gxa+DygcMmNcoxtcR+qjh2hVjvt23GvFb6qB
V/J0HPmHMoLEcm5Z/4WEgPlM8Mtq741/MQ6d2VVXlD9WeYrRjgUdzzS+4xJ0XnBoui9HHucWO86P
zXCsirtJ5yq5fqEIds2/CJYu9FmPmNRRkO3hZwc/D7dNRbJnus6as5YfNcbbTQfrlNWalvDuWq+e
/tSTQ6XbiHSIqMV7WDUvYfxcxM9pf+lrKMGM2z9SNiSd/df0zzUOwwAVNoCYf271Y8QEmjw7LUId
vmm/2wH/sIpHwhYGIxvUAq2INtFcAiOb+gy6lc0IqiPtA+fW0kF7nKnXRp4ycQqh7kJ3SGMIqYc0
+yJHcGhfvInURbKvWfI6I828HBcyIzWmN7ZNzec5Dh5xilm7z/ToBA8dK4iqTi5N+GSNj7BHE5Po
VBCO2LCax19vPHx6Eai1OBbr56pglqNN9sMT1RqRRbv2008HX4OFu4KATOwqw91g5IBMnqZMsDLK
aasYZkTMg7yYof/JK+8S+HDQESTsZ5u2Vbu54A/IPEiakz2+KvcwEHfGxGeBP6uzEWFjMApRZXnu
r249fO3RptVKcHibTARanG+VxroeJDmE10EH3Dq+xg4RnxCBQDZxrYs70eSbIsC9GOP1BK3Px0Mt
jLN9Ch6V9+UBB0iqhaiO/rCuLXzjJ1lE6wpbQWISYuFijkzlPojKDRke9M4E8savZf1s6Vvp7zrz
RfrflLBofyAfGEAJOMiRAyC+QKEABQA477OjYTNFlBJip0xdUpaWZrDWQhtaB2F6u3LSF6TQLiJB
2vyTPiB2XdUDCroD99c67K5l7mNncGE9Vhu4ME3IlrJZWHIdjTsNzBZnnkh5k8lL5nRhkz5tRnPj
NheM/UuvQXdr+v6jNzTEZLP4/0e0v1F/CSL1L+5ZB0l08y3d0LfP1evm7Fbj8ZZH4TlCSt3hBOvD
gbEYcYLeq+tvrOmGBq7hlQ32Y7yN3G3nVVezGz/BjnzooMIKd/jmannCQgfFLij+OveqTz7hFRNM
uxhROd4I74JJSXjYjpj5+w5eUhapQKnKJwQ0tCnFjcuG720TkkPTMjMsiZDbRgqPkbvR2RHofJKl
vXLNXRFr7NY2o6hoPuJp1wlQDq6g+Slt9h5EGyD+Lwgz6nu0P2bAzhJ6tnvp2RXNJtqyjncCI6g3
fMngx7Q/sTmFPp/0ooCqaWQP0HFYBZnD6agmuLpIAzbQmH7Z3CA+ojVBq+HpBMd59ZuJ8Krx/ZuM
WNxXUrCJUIuih/nUZkx/X/Q+W6a4ZAvx2SGik+2pI2eu6ZAyR0hzHXwCVNmpvqNteqjWXqXZW4A4
oSYQCUfCugY0XLh7YrbwcT51081xqV4T0E/mJ4601j4E1M1lztlR7zpW1DUFxejf7PBLzoBxQrhm
x2LLpJiwGbHKzF9UxzaxAbGLlJEFmbuv418iDQzNYFhcMVxsDm0H+zMz4KR6rz1kGQ+SMkaxlyQs
91E03IIGMZv2KdJ7GxHqAiGwsM+ppORE+ctPAKMtIi1tlRY7eFhIx6SLsk7HiI/YPB6uNaeNT6lm
GtppKgBmEZpAO21HYh13x8K6D/UTo6EwPcTMMpi4B+2+6jZZv0Fa5gTw6EhaH95C1AnYMMH3t/ZO
tDjOdFpbtOLQxVblSKKERwZHNpEEygfLAs9+m4UGCg5ES6Cg4/Pd9mx0cY3IeEMX+WODVLJIUPTb
Byi3i178KuCp+twM1nRAZDjlNlpoaW+tyYNpMe/iIKaVn7H7FjM7SUHMBmeAKSjnch3JwylJacCZ
s+iHVOKz3lYwB5GWAG/bDghSwibdkfFRTR/oMDXz7lXiPFpHNV4RBRnE1fSRswM/whDnDEg2DTki
2MRq+84h6ZNJJXovsG6Mq/y4gjkOZxW1mxy53h9MB1Kxa/AFoB8gwXxDw7SM0E51q7R7ke3dh4dG
oq/WHsfxXbCciGdbSHDPUWTW7bSs85Rj9aVHGBwjfzEJS9cdb23X9ja1vXUEJJzq65aE/nlCPtd1
HEXMtYzuwtLoUJq/RM8ENrG8CDBmGDsSpco4dN5PMFq3yZN7BqIrWNTsZYDSZhcteRFczZW6QWgX
7kXHllPiJSnLd43ksJRu/LkloNJR5II7APsaUnzlW8hk2WneQ8U9B82lLK9FSZDdrPj4SAu2YoXa
uOJnHgY12ntWfc0KLP0OoZCqkNQ4EmpJDaTkKujkyfRZaTGnl6JuE4jiG1Q07PxtzoaUsjtSl1pb
hwXGEfO9jBDvZBerlEsX8FoS/tr9sYuvY3vFkT7k+bLugYS0nH9PlesfVILnEsFAg8kRW6ps+5cu
DNZq2mQA7xUVPu+y2PoolduwXA3dsKqIIElHxfOUlehl3vuRUqrEdarGz4wXWvQoF0IepuRu4U/v
+F/EiEZjhHiDCzJspiUoWcCkI/A8i05yWkw19T36BYVFJ4wvqFJp58Zlha9+CJhjoMrKBgxX9YbV
7TKrdwX0e6jLu35inK4BzyC3dLSY68PriUgVRHjptHLh4sSSs7DU+VRsFXOtpNfdpYIcEMbBU0JY
fHaofDw53UUXpP5syvwAfR64EOsLEK3odSTOj/rHJ1OonQNQWTDotDWG1dNBcJag8BRwsoCUFR4d
A/RpHca8jQ0LVNpaZxdgUMaZIFJEbjCNucKjXAg7ZYXKypAdq/IQs9qfkYMu49vrEUiyOO6BdDTh
UVj3il2mDaE446faVH+KlU0m7EWk1VuHLGaPh0DzgzOI2X2ECseiS2rdN6umqjYyZvyoyTxtYfPY
g96sT7oBB8Krdk1vb1X+XcQ6Jw04OU9DDJcvLYYkpXer0XcFzI6ljui/LDaBrNZCfuI/XsUWQSLl
bxFm6ICLJWi+hef8sRsPYtJJTp36QIMWoZeJ37knrehQ93Bx+GEhD+pS5l71HxoiXXvtsaxXXoAu
fFwpeTWpd/2T8mihts70IpsYy4xPFvgpLepFzs4BNwkPCwskJTaNGJD56IypMJG0ryoP8UR9OSFw
L9CQxI6673p7L+ZAjG3dP3JhIBpWV3/W3LaEdpKeZhcYajhuGXLp5Bi2LIAmAgTZYTNtstXdi/EE
KZPXDAXzSD3W/nbmSY1Qy1a9d9UFtJEQe/I8sLDZLaPWGkmcgcO9q+YmY1D/ajt8MkFyeSP6Xo51
+eQYDvk2aO5avGDsigbnTHu9F1r4EpbfpThlmST3UltbJYtenpCSEi09+B0wiNYCDLSBx7hJeVU0
zH6jNrymfA9ZT1zMePEnEtE2OQlm5NINNyaVxkAwZI8muQlW4PvIMas3/jAd+HndKpkctN5ZOz5H
xfRU9s9ucKrblIKabTjH1dRSbs3z87Fr11MJgrCU3Ovd0pvnyHR3jmav7YKQoheUAcdKIHtKtrJY
t8ZbYZAPwPKt/dai5toGCAcIQLRfCcrJA22bMNCHhmi0p9iF6YRHBsIlAQkvvMf8kjFy7G4b6tgM
eTKXyjqs8k3HtS/VXvnk9Q0PAreNkUWU/Tm6m76YY+NQCO6MlioZ8bs9FMceLbDVXQpGC8KCIY5w
NpBLHZ+VG95catPWRfXypTmEleYBPDRO3Q1pUOQGryt5aMrg3jbeuQoJjElQzvABiIFKte+HtaeH
R3SuoeFfWl87N4199Mp+H/I6GAQfdcgMMSbPWZrxdubQECtk4Zdt1w7c/3LD+iyWR43bVOL4yLnR
p/w8dO/OdAsdUrJQxmEa4j/0cgvaNwKjnLvGEy4LnoqrZ/5m1YmJYiG55p6G9KaVYEysBCCFmfjn
0H30/toWxwFCVkSohEfZKVYG9jSJU7h4bxxvVakjO+p5n87v6EHyjgVhoCWsq21hHuwYp+4+reLl
QKVUEOIISiAnIYxXKn4Nw3MMDsRvP8vonhtPwIoaRUygRUoZ1kD7bJftulZnwSS3LIDFhOHaENFa
0P5Cl+6eMl/iifGMcpvoJg+HXhFqAGkRo025SgZr9lzPyTX20hbEO9c1zb+FY1cnLAKzTlU9lBiZ
sqBDGjBx5F2NZcRfRx4YMWkMr1JWv30DAFwxpLD8oj6k8yzHLB6W/6aNrw2umeYzyV9R3E1sJwb7
EOYu1pNf3fzWlVwxutnUCNQUIwYNnaxn/wYMUZv+3FvDLIP8lxH0wfEJwMdgqwNEpkKdR5UVOR9Y
d2DUc7V/59HV1O8m4nt2c9imP5sUy6I8ReVJC3Y00VZwLdV+5E/Smj0Xmllmy8bmzCsO8ZCdq2A7
9s+gEQFZr0yT4TmLOEG6Nb5fW6sxM65Uo44i5KUPpmVjFWgyKueUuPNsCdQpWQd01N3dHN604WNM
/iJ676w/J3ZEn3Y0KdOc0TpYeoAeB54LpCK4SzK8GThEOpwaTRY8Q+fuofWSbtimL4GAJOhCbygv
HmUb+zBrb4PiURsn2BBGAIdIgA5vb5WOXurYd1TS4Cmm5mQwVsv6FxG9IzLtF6BQl6EC/zDQ+kxd
CD+H3GplcXHNqVq4NVyXXGw4W8Z07EI4qj4JISu/dllzOwtJAzLVlJ+YQTdOEd3yWnz0PT+mGKJD
824n4d3ptZdUe2jwtssQH4PPYJmcvoQwth6lO1PUbYBBSnIAea36F6j3WP9sQvviCQ2D5C3i/XEL
Z98jyOwQddW5iaEDBkCF/7+e2oYnO1u5XG96C9akaZauvzW4LC3PZwRgMQHv3pgMINFi8Y7TdXIz
WFd8JxzGOopbEkfIGLg68ylonnNzbaOoGsbDOH0p62eCBlEYXFAlDi5R4HGlq2AQFvse+y+6+eSr
ZezgF2uHDVVAeTahaSem2bspCkO9uBIJ7bn6WtLg5Ly42pMX3ZX4KHh0NBPXEC+usrYxmm3WcpRM
3bMfjlvL1rcqlbsK4mgfwHJB7flVpsRBIwoCG0ZyrwnIayRSdZdhUSrrLcswVGm/0nxqI5I6sBQN
DU7956GbDprcenJrDUQQjX0HWoZtBYSCuoAox7NdcNOc57bIpJx7iyjbDYG8+lbLfeqFG2olZPDA
sOZQAB0sW8G/Vl6qwUNyfHYUiwRiR2EweAb45JBXDwzUlNubInqp+7skHdoz3yqoIZaB6tZdy/pt
Vn6MHSnUGNfRveFEWHn1KkaoCfczi1D/25b7zk2DVYOCH2UBYqExizaOGKgmqQoQPkFi9JaZtvcc
KOPOsyv1DXLS5wH5uklCWfpwqWmIB9h6dkiEsfzXx7tG21nOpSkx5zEWGGIdJVixdqGDYeXTKMAI
+EIQueo4N7xbjyx6cNFyhs3GVe17XlMS03CupxZ1PrbEuAFORIxlhEsOKGy/Fu1nr1495125xJp8
W7hdxusIrTWF2mxdHKv9tiyaYVbWTlydDfPG6z7JpdO+1PxB07w3EdjxHJAHoHk7FqVUWqNL1ANh
GMwT6wLKz8y/O1p0AB5CDIHDeDWham+nc28A79c/wnBaWsPecp4gbvcMU1yUv4o/s0+ubvVRczVX
F1SXaJhEts8HstfvWMcemvC/c6xTYeRfOXwXqCnZD7SUHV5SrmZmbYtMIEVPkiS9Q7ryjH05T3qJ
MDJ6TNO3TwLG0J5L4qO9rU+kbp+94v8bkDENw5dT3BOQG7Z+R6JPG3ko22nhe38jFz9YV7M+ZuWJ
FmI5Ow97aEdDyWg7sPfElD5LmRKrYgTJSiKgqFnN6iWW/PzFKRWmWS4oVg824Rr9GNyI6aYaoIwJ
1TG0K4evt2YagVDIDOR6InREESjYSOzyNSOx1mJRoKfJh42TNIUZjg/CZBLJUDuInqza4OUp9iA7
F74qPDQNwcaYJ5XgBoETQSCF2vRvEhtXkmUAhkFuNXcbs4enJQKqSJYK8oqlOw+lxhkoIh3xj9W9
2X3A7f6nqvjdysMDMyZHO7CSzA37SyezfmWGWwnuAqWsDHobRxbz1KH69mXEfNs+McVioVAgT4yX
pabeezomNn9C+yLTYicI0wiRKqEGQ9yXcSOsimLVRpRdWCnjXc6oN9jX6COHsPqjK35VdMZe4z5P
HQ3mZOw8r4BqoDMBj0f3mNJu9RJQBW62evyy5VOdkgNTV68RVe9g6fuA4SYhX6fWPBORLKFDFsU6
C26GNUCipwYEu9RR5VO5S4kw0byU+Uvk4LXpV11K2c0CdGBJANg19led9mxO24R0yPQ8YsGtIneh
JWxw9Re/6niFylMfA259DvyzEx/JqFvWEn3ziYQYwSRGHHkK4ETjL4YHs+qcYyqJgDoBeoI2Tf7p
xLhdrYZ2D/1p6sA/QGtzc/azkDmBhXNVMmeljLAGkgeD11DtfYshyoL7lho/mbvUaVsNn0al7eqe
vs4hvxhAUJWvE/r80WuokNE2GW04x7j+a2sshA7vcEAiAsJWfoo2/Rt1Aj+25LuymdB3zSILT5n7
8JE8hreI0rtgPKpn0IsI1y3umXm2kXDn0UF6B9mtNd8DhEHPyyJJXskpVrqG4TPgINMQMbzgYF33
EBuMDgpW8RLpuzw85nwrprkirWU9WOeAj9tCV1cFlDdNswjSW5wxOTI+B/djFn44/U8xfOvTPUQL
KwCT6xFTMtz4zreyfh2N834+gxODEQSIdXYgLYP7zNg5IDPxLnbavuHG1HIq4H2hZ6zjIsAA19K5
OOm9QbwfDweTGKX2U/eBR/In5uPT4EKiNOpDr7ssh6ApY8oKgpOun0ajuID9ZzWrIAJwcnGSZ1Tx
8YtHYIZEhseETXcXPeofvjb4Cl6hrY34p8Zb6ZCdncO6Hea8kHaXVoirqCeQmVZJ/6n16TqMnYMM
LPryoxDXDM9gZG2ItpzNeUAPUFEm+VUj1ivHsJeJ2T78abEUchHXWN2MrWO3OK3MRhDjFZ8AMsFx
V8wquVkhMHjlyjN2ZbmvqAyxmhbVrWU9liPJSO0/e/jwyuuQb1PGJtL9Gc1fM7k43TnkwUnZ203I
V10HvQWWVr9ltkh93ThPTHfeq0Ieo1C7NnZ4LP3uuyz4zJn6TJm+8yKYvZCZi6x9FjnXSqXnx1CN
O9PX/rW6vQ29hMw1Sgyfr8Vl0pWJJ7/E6pgE50oSqCYckEBkSdVJ9JfT12Ydt1JYv2MZx+fZ1XdH
GEvVlru2QYxtZBNrkuhtmAcEZBxR403/SAZgYlFyh2AwZWUjKsZR6XGqn4KR44PwiDB5Y3V8syPA
SxIO6tR3DN5zihWt+4EkvyDVALeoxNur98MikcAXDUz/RNy2tvcZCzAng0uNrkPAAHergEZZN/yX
V0IgfFpbuJ8o841AwQhxO6yrrQJgg6WQO3M/iGQn8Diwn2bNbk4fcYMkCwBHZJifVZYdGr1GiiW+
9Hx6MXy11LkanYRStdX2iXAPvuesTZ8bHardxrEj7kYcuBnDeY2Kr7Fog/xqq8Xl5xAWJ9V50aIb
UzgLs9We1dqIWF6YqgBj0v46TXVAr/McxFqHiDw8V6zMZEajhjIff6xY17C7AtqhTi9PU4VtfCKD
vSuYqJX4Hr1V7CZ4NmBGSlIpk3Ry/kmB8wkZuVe6f3rcXyYzejUH70vHeVU26pwn6hAJhOgWo5YY
k1pvn/Ws2+RJmaySvP4Y/GqtjcG66fSTDmcyQJjEbAm+IKoRuBrI3t3uTQsYqjWdsxKVIGGEFyIP
LCKjc/dauoAfRMaAsMMF0pG/wJAB7aaZDZ9x4znL0E1fUMUwkHeKbVxVGz8j5mMIdNReA6aOKM3f
0wBCi4UfVAB+1wacpEWNMt9OaEEn8pzpr//j6Dx240aiKPpFBJjDVp1zUCtuCEmWGIqxyGL6+jmc
hTGAMbCtbrLqhXvPPZlN/jlgq89iAlH15p+s4Lv6guIwmVaSBb6K27tFflNPNRiNRGhmzJawxg5j
uC/Fbxfpnx2iNFn7x3xM3kmLeSSG8aZ37d6EDhTNmSydxmaxAfNlafXVqBMs1wlMIDeIt0WtzkPn
7LqWi9ar3+TUbJTijuk9Br6Nrv9mBlJRa5gYvsBGtM3ZXnJtR/fsJNnFS2jkY/OztaS3iD0sMLK5
cgBcbNt4l/knGVQ7na1f2zzAnHE6J5cpw43JT8mW6DCU8d7DauT4rwPDdjOC226sBwLZDLNHdBY8
MSaRMj71TMFEfIJg6/rqPsg/x2wQ3SHntOydFv2g8Cnqc6KuEw2PHR1t7sAIAgc/DCHbXiZOASOz
ybFPCnuKllm3KdHerCFesV7KmJBWnO+z/cdLnIeGwtvNYCZFbxW3W0LzisvNzt8K7TUiTdk9JuGm
nZDJTBCMGJLnc4bDybDM/Zy+561anvbCM5CpMLjNjqH9OVoPEy2NVfy2YP5KjmSf2S94I/Y4dcou
CaNGwHZO/CrbX5NjYsSkp2ZyVVfXiF0eLIrqKaoOhfc1Rd1+mD55gLnHkMATx6FG/EVqb5kAKizJ
kw91NChfM8gLVcnfRnji5yzIbPkrGhpjvTt79immszKPXnomjlXAxqxpKuL4e2jRtvsbMYj9OK0M
ODsxDEWyf3DrKvEVM//JmTbneCcMt/5RslqWDOrm8VVZGqjAoOXyEVMS5CcarF0yfYyBeonUJpLr
mhVWDrgNl29tbXtznfNg6fYmGcSpELx7NgcOUwRaldHaJXoCVNjh1Ru2I5e1tI+lfRymY5OvHeMl
GCGokYbdVni2URWW/yN1bQLX5HAaWt6Dm9evKHJ5nlJzHvOTpxp9C9xVgpOjm4WDVb1XvfrNcH81
0mE7BfhvXPp9c/DR9gf5BRhbIsBbIM5jGwMloNi63a5wyH6MEWBkd6O/5M21RP1ALsyS0KGdJ97c
7liEL+68sTwpxiDNmJ2NwCA81FkY+Z0F/MGQzY+eJVt3dkwE1c0DaVMxTXb5r9lx15aJMWNN5J/m
wLVokUbklRYsqHe3oHEvCbHMJgC7aHoR/UfRav8AHBbmWzwttbmOTw6ygYt71bwDn1uaEgtASQ8m
GRV6Kf51nJ+6h/67WNrmLmeu3WUC4icEC+fQF+E+Gf+pTCdVFYVk8YlGx4QBlvKvEHXxbnOMAi1a
Ffmto2isiKzQj9P4PpAt2B/aYVlUtyAkFQDWouSQxJaHPod0jKMd7pRcV1AVEiYklL0sznV5crVd
CdydsBebCiyhfotdFnnjBJmXgZbRBHx358Yj0hPtgLLoEn1Y16o/ti66k3C8UUJ0Mbkfw3oM4axZ
e557go1y0Tw1/XogtmSiuqyzS83F3xVn2bw15dXRQB0xYqUV9T9sJBACmPD0BmcEOQI+N4uLUUxP
nrXn0o/kiqBkV+OrfynLV/whHltsygp0uvBIsleOQgZl4dPkoAkalYK3valK9KUQodBIQqgCuXNA
GpK02UN30NIsa4PnnDPPYtcuDkMenAP/t81SYIPRR94SUuUzGn6OA2genIGGsWIdxEaWHrCLVh4D
pcZ+x3y2GCeHUoygKG8TEi2GDqicOdH+KzPdJP0e1HMbKLyigHCvBGYwx3T8k1F7hzFETeYL/alv
sk8v8k99xDgjm5wPkbC+Duu30OOzNPlDUhPdojK2k2mBwNU0hDMIyhlIYbxeTniJzGKat4oPR9gl
Pb4zILlCodqSlx6ZzZo0py+IyxuZ0uZZ6NSSbNoNWnJBmL2uDGOXhWyBTfYeiP7Ce9ExcM87NmND
QU1uZLuxMPe1FvwzwNbWSXWrWhL0OvPLxFZU6/JisjFJRrbbtf5XpMyqynw9IIcOjOlkhyN844LN
J/9m7Oi6oswTiCtc3SLRHt0Jb5Zg/TpV8SoS0T7PgkvDQzCQu4PIayFkPmGxK645n4nnuqdWmGc0
jWudJPOmHyEWtnTXzSUuZ7K03pizMNkkSkH7SYFL4JnqSEEh/o0jS0d4Z8a3PGr3aDN2rZt99A1g
JdZWXcDTlnSHGFM8jBf7rZFImf2J4bs965CQ26UtIgU6WNsirkkJB5tFFjzTWvOXtIV2Z3Ou78wK
PmdsYfsNHDSIDSo6LIL88m3KsJ4e3YKn4qdUQa1raMcIRBiyUTYwguAmRgS6Z8THcuy+dBkFzw4V
9JQHCn9XKReBx0NYOe9ZClO8pLEQzAqkjK6uKdZpwKg6nubdqCAfuI+y1yz0aWNc5IEJJtt0wlEY
daD4+n2dmx9xFqFg80j4pM9ZNHh7eno6klqouxP3tSXDnBS9nIFJF5NhAPu1x649umgReX07iwmS
bzNBJa5pG7EHGIilkSGAQU01W6TeJbPlMRmChfAIl6scgoCdaNuWW1wssB/yE5EkPeierR2h8qfL
6fGIG9WxMBowdRKQDnlJTAN9wDqSvdimihGx6WlOxCaV2sL0JLwEZperthiQUjuJs+47OvhRQ69f
SEuiDQwtZrNRE6XngFUe/T2usTT17ZszTSjq7KFcpmZFDewonOsW/lVXorLU2poyogVSOFlhjDbD
KejobI4BOK1ttjETO7m67Rx9mon66jiJcUjSlJdfVVATROQjMVJz4nRVsQVUtcekIgf5nRrBIZnf
CD9Ky62YfOs8JEV/NaqIzNVxwM1nFuO9GPvoURutABGCLr1OqW7KcpwR6KyAUtIaoXp7CaOtAXSs
tPRi1dvxIzVk+g4R0YSUgMo+cZnfB+gmAMes2IhcsoE+nd8ouP3gDbbsvBsxPbqaPGXe3/w7SZkE
RHF0CAZBOeeqaumOozZP8sdTneb+QkalCQ2y8yB8sulcDi77IqSi0dkC1DyHC2HxidnjRyN1eWyn
6ign1gslmaIbq3WZP6A3Y0dg5QjmI+byuVlu7HhCI1V48UFoAG25TbKdUXblOrV6/yjAnu3AIHSr
iX/vwq15afVJs9DplOHddecWPzXgrBtB/F7Ukm0g8LCrpSEdyrt4LpfVb+Onzkl2DUjZukX2kmG1
CTqjWxtWhASgsGFezeAzgmWSbaI1SHUiSWCRqYcL2jDeQ1mBc2mJjpYsQcGCGfkpD0W3VcRznrQo
yLZBIjXQN9TIVQNNMhyslHKIxavt190H0tJk5Uxx8u51LTPWEgmA5WX2E5iwuXvOSBqMTcxJOu6/
1WD6PsohEJqVPbCqVBMsZFkJrPJB9BCT5u38CH0hk83xldqK96iYsDHFeJf6nrlWNHU0foSZMmNq
nRP9PbJsAoM3jq6X59RQ8+PD2tKf8x70uFI7Em/BKBTFrK8UxtbPCGmzOgBDldGMxxZrw8pP8HVp
pLWhQ1UAJqyOeLgc+aFmUH6qSZNbXq926TY4rqDw0MYmfXcg69VcBDqCHchtyb7J/epe+/Q9kWKs
Cc0Kx9Qc00y+7MSynu0Gn2y5FMJFKDy6Lao6QIShod+NeWs+mv6MU0LcGWVU21RFjE0hz997MUVH
0aIPKlueClmHrCJVEW9bO+QJz+uBJHZbrmVdgQfLa96NYSLMLCRtZDsJdA5ZO0MASrIEaw2TqE3u
DrNCpoVIboqzphX+akTWzbUwoW0uQDmF5qRfKhWRwFtabCyl2fW/mhFTSU4mIqJcJgdylEdL7cgc
IvgwZ+1f6v8K9x+5H9zxHzrzcwmBPracbVx/ctazecGsXAKT1aOzjzAPLKHX+d/sbArtdwJeXyDG
kqPfbYlxnLZxAiQaPnjpGEh5OJPp96V2yPAgQ5Hp4FhHYBsm/V3CzkFkN4vOAJjX9Jsiwi9U3iXY
Rq8xz0nlsKd92C3wJG9CfuJuwmk/DvrSal5KROUOZqp65IcF9TaTFy0ZgkpkooszMjL6bZtHOkpU
b4Wo7dWI/03tLujfq+jNiOCqsrbmql/y4kIp2BuuS3Ap2tsO9GUC1DZhxJcyBcauHy6kR2Xdvln9
2yB+iuGvMX8BmC8ci48DfqZpP+f4HBFpA8CY7fPpUVX7aMBj8WeIs96fmrJCuEyT43IbTRuduGQX
Y9kEwWfA1N8rtrXfqiKraauJo85otiEKoMSb0yIIcneN4jUfS0bU64zzv6rTFTqNFSE9Wb0eYBxG
LatvKMO9jjysY6NHea4geI7Jtx4QqnwrtX/I5/LykbvvengPMtaD4k0Gr/lwjuJLX314hFiC1yWH
no2ESh9j+B5Xt3EOb+me624j+miHbeuSt0Sp9AcPq0fWQw3GfeChfOLkftJyopmSRFv3pEkE9Ig6
c+/0eyzDY259TsNH5PzE3IuKulmfz6efWZtUS6gVc9yYFz2Xgn+0k7G1DlGMEZQxhe4cTbt0HXPN
U7aNGwjBfPk9rXeDzBlLtJZBTLRy/GQkKTZ/Cj4njqWd747rGTnJrOo6OPYb19fCAFFjj2cDd46C
NuB6zwSDIMudfdFGAsh/+s1tRuMCfl3y1Kd72jCcPh9OmcGeMfA9rLUqI8vUR0zT3jjncNoSGRaZ
G0C+hHbDuACOmQHFUTE6RpoYvFOiuFltvWuJ5kp1dPCn1Pxx04tvfegucRVH4Xx2za0wjZepYk5M
BJ9WBXxIYjvfczQ1BAqhbeJmpCzZtc63pgRbDa6Outj5+T9virGJz8ZRuUmyvzFHxkWIWNtGj768
1taECATKF7qN2cbCRh4mglOB1qrbfsVGZdHyYbpcBoB7k0JqGy4EEJGRKBFStdspr1FQnzrrgA2P
VIInIgtz3CervFBEqRvRIQLl4LvsuFIwvj6Eis4fllWDUkpgLGkJ/C1KjTIJ64fW6zvO5WMWz+y0
Jmo2Devsfs6GUeZK71nndHp6MPVTaV9DZocj3FUWt7HtLBOn/WpGzLNkDPlPAagjx2GNYqPzHrGL
scYOCbqPoAjb7d6ogBLAasNSko01SAcEgHvoozpuBEdhvCFCgfkRGmcY8qL98NhnWkOxMvoUiQLS
wYQSy5o4kblifPa+FpepF2XvwsOzGI/mJ45n2osOHgmhp4pEmeqYVvsemZ+PlD6lLDPpVj3exGoA
vzWOOo2ojpamQZ4I1Uv4FD8tU4hip2nKAb3HZtwGO9riVdQCm3ARlwgAk9fNL8gzjC6YUSkaRzmw
5Lw1xjxpBBtN5AQ9bQMqozf6L6shbapBI+u46RrMp7/2c1v9lpH6tYeeWikZNkaQhgst0H+q0bmO
2CMXWRgfDTNggmNDoFH6e9AHX6PlbgeGKBbL58ijC9IxTNnFR0ozp7vuPyv4F6i/QbvEUMi1hjzE
CbKGDYsb2WLpgeznMcqxfg9wozPSmhJsUAqz7Dgr02ldWD+0xlXPhoURANnzFpVxJd0w5YmIqCAS
PGEaMIS8cL6NfAIf0XxFEMYq8r4pARJGhqzqZtBPitvHAq3T98+iIn0n0gCS0vOWATW4OJX1cPMQ
EEv9f3Ycx33jErxnV8XS6DTMObETrofU/Ocy2RjifV+Z93KeYLUGB3UYXJ0Cvm2/NYiS7BGd+XfD
C5hcyTPGrdJcCw2tLVIiBJG7lEBxTzxkDpsgJDUo8386gwDcmi8LrJNVLgcDIEqeHrK4DlchEcbr
YkAFPMYeyiU0DELhWOsnMhokMPzmbRiRLBf4gJVbH1vdTfAqMTWPUkDguGj51UGOZttc0Mb71FGO
9VnkX5O1FxyQXNkivrbF1lNknlypC4nQSTbAq76aLoJUJfOPzMisFSu/V6FAgTnI5Kd15ctuWUYP
bnYSMFqKArt5xPzxq8aPy1UcldbSY8gPg2FqQ/1QGqRjOeofZ8Gr77GrQ8vC/gp/JnZ0UaD6tix/
2cDtre2/kG0GyJ8n10N11iLoH6YYFexE+CrLXjEdC/3NKQH568zS4XiwSdQ+HXSrKgLmLgk/MMf6
EpTYmjPvmqiN56x8DS75qrUqdMvlHYsMgLd12m2zEQtHTu5Vv4igxnjGi6tji2lRrTN8Y2T8kxGy
OTfYAwa3rs2fVH3s060GbMKMbeSz2AJkdKp7Ll6aQ3Awj977tptxleTNBTIPOM4StW3yLcGeJHZ+
qSLjrQ+0dumAK7HdNl4qq/oYPfxtWBOfnVbRAFefU/3lzlPMcrYg/8VjtFTZa8lmqGDc6vE+NeGP
spDb59PSJ0PeK5iHYZdhdDKl7GowXUrP2ZXkdPQEj/htgtAON5RCDx3FybFrTwMHDCZjrDNdCJah
77cey72hrqJNUAVMuoW9UsbXxHNfSxbJY4G3LST/Gfwsnx+K3zrdTFhSpHmWM6hliigZb7VF0in5
MDi0f0Atcv3W4JbQz4jiEU72XS9CsQr5slP5Y6IfHMsA0F3+E/kvObTKeXLt/BtSIKYzmRU4iBYv
QyZ9OnYLp9/T1wG6eIoVE8DawcA1tHghAnLYFY1U3TM7TAYeHb/hB8vl0dJuNjdJSbqXL+rT5NNM
B6F4G4xZoeHEpzRLDxNeO7OR4JtRgKskOFQ1F9fDlJz/fkW2LNcFqDItnX96l4Ba1F6mnz67ZDJ0
CUcyPgidcRyzSmBDimpBB3+t4RRXiC6wFj9NIGxq+3k0sIf5TokWzCOSAhsky/SxW6KWXlg6M03t
QNJwxkBPsr730FHHBUZ7nYWm0tEjoAQi0yRE3VHw/xT1fVDRnpB0gkw55x3z4fVXpW9Kti8eulbr
2/UIWr+yEmYrNA7wrqBZEcf4ljNWqUiaAJe6B6jWbGMoIJQ2SDuMYK54Rs7QDAhWa5FK7xQ/zrA1
9AeC9UU4bLE+Gf0+nG6m/l7yqgDAnfZwC2T97qp9gsPcFifUK7AG76a1zyRLSmQKLnrOKlH0Q3R2
1aejPTv5tbMecXNBQdkU2yriLY9/mAgvEgSXipM4SNpFoux744krQ5ADTtmEWN7wYKn+bKQWUwjy
gAtaR9O9A0QOZPzZlcln34yvHTO/uH+JK/vDyIOZFePBmzQT960f0rkqYXKBUTxGMCYhhykg91za
zyPUmK40Ubq1vBbymZ0/pZR6k+LgBljaWVkDqEmEts3FxcFhEtEywqQq+i23UiPRwuTereyJnAGV
PjANHeWDwLwwZKZ9BMEbg3Z3zrY6l/7ONA9juRPWa006VGQ+BmQqM3TuRPSsW27JqjXUqZMbpziG
2F/HTcji1N7l+NdaH8eMfid1eauL6NQ6zreVG7gae2xFNQZqyu0DJCBuUy1esziEpgdWQ0dZFASd
fjGKOlpJH/mVXW1TIkliLwowSo8IKPhTfJw2a4M8jEaMiDNhRmlvZggKnaETo/U8gIFQCW6ANDf+
0pRTVuQf6bQTRv2mtBfpvNZ+dVNx+RhL1mxoCpSHokL2BuxP90nhDmE3S+74yW33uTCXUcHjUbqs
zqIY4R2AkpwxlVR4TY2vYkgxIw6X1L1U8kwcOPI9rjX0woa2zeyRvuK3V3+EeSO4RXY8OecsWdeI
j6yIdQKe1DmMUUcx12wNfgcqO3UeJVYEHspjSm/xkoSCuEPho6/pskNBzMIwlFudiPMyRkpUVEe3
8d6TgXjaHmuUQOs1qOo3EfVHYeZ7e2hw4gI7Iwz6OcwRsvJHFlb7KhJ5lbPaorKeu3Emihbr0K9z
MiXY+0dg2eBbxdFOD7O7JeSbYkg6FZxfvbjpWfFS+elv5XgHQsU4zlv91+utWyhJyLP85Ioh+GIg
wvX6Ln8hmWhlEjXpEkMPPGI3GSZiqHvv3GxksSMLr7Y+wJ9V6spE/UUKczFSd6RYBvt+XKBHouCA
+9ismi6PGXjuh4TLdK2zjJ2MibEWsOngPrIZTRJ77RkbY6S4Eb2AAxbCiQ5+207cCfkKyChz4mCr
TVRRVKC0+7uBii2G5px69rZp1KOQP7hhtg3+RetZ54QuXGA/swwd25GBbqCazDPP9lNX/k72ZogQ
1sk7Q8goSdaFfqrhpAL0GuN/OoWvN9ENkY+lin8w0TG27RoHpjykHL5rMs63HYunnuWIIrVRHgqn
WZGLwuuSnk3AMJTska2eTYs+WdNysjMzk2WUjAfcujlB9tE5SDlYo4mywtiqYBfmR1DwEzoH1Pqj
T3+WN0jcYohK01IYByS+i7SYKKJqg1RtJkpB9AmDYtH0BFfU+osN0gcn5KKNEQxEGPf9zvuzbONP
iGJrutFzg/QjaBVdjtC0Yzo570nHbBph3sj/5YxI1jLSQUu0WCfRiWEhkCtAuh7ttUMSd10YNy0P
i2vZ/vYkpOUWc4iCkNI4mW6Re6qq0wCtHqMgclKo0w1PLUtcNhC9anGMPaKZPlN9TMbK7F8NfOwR
TqSKXxJ8dos/0CjxqVNXakhAktmWhE01Hm4uNIqZaqFWDaHKOEdBF3cDH9W5nas9uLAA/GL4Ploy
rmq7AO924++p4+mqhn3ubRQ+lakkEnkX4H5uDZAj3WlU5956RshAx0JC8XPefZpMbTJ/pTjGK+7h
oMafVF+4iF2Xjg4s6F+SsoAMmTseBUGRyzrztyTRhRSgbc9uajZwjlhXrfzNx6xSa3c3AgY+52MB
XWPmThxJ3z9M3A84HeC552sN/HHbUv0l4DeLI7FOymEGlmz4cSNradUw9NYkNmvykJbHaVo0waup
35X111uYk67FGK3Ac3rxNhbhqqyWDiLmeVEIUt0z1nr2iYx4KHCQbhz5EwwpRjIAKPkjGG8tK0sd
rYjhHqQBcpqyK37p7Y3dLLtamU9Ow28pGqKy79ZVhUYbEL105l7onybOzbwsn2OJg3VRnXj5Q/NV
IPLrxmfQOdsiabeKdjNNoWz7K4zUW/KumvKDmfi9HB5Nu8cPElJCWfWLHgJpRGyh3xpnp/dEONMQ
lw+zelFiz+xFTqeET5mrBk7kyXQ3MP8cqpvCu0jvLLIBofm+n939+Bbip46AyQL4bHp1SVejCl1b
NuYJfKxBDbSFG0nVDxuhof4+ia0RAPf9kMXGCj6c7iMKNhlILNAzhByFxYb0Qa6bHKbVq48ckryw
EanWkokDQurZH5C+hDgCqN9pEKstWVxXi3iLtsrWKeigvt04Htmk2I/D/lmrbg40taxAOxgLymdO
b4KaKkrNCZwQPyRP1UfWWSudtD22R/InKxDVbngA2aSghpuiE7YlzDi68zOOmyS9g2sh00cng4gN
MGf9Qvo7i7pWE2x4yvIyITPqQ7XpeAdacwd1m0Ue6m9i3Wl+opI51ZwcpS+lhW/DeYtjcz/V+ICm
Sx1yh80OHYk6z6HbPOguIm7oaUxg5YbNCkEWzsoyKMIuDrkoosmQieETVOvEAzk4nXRXAk5+H0k8
8MwGLr5ziY2GdZh41YlhkI82fQ3GT5+ZUVPusu7Li/sjl8u+Qqpn9XgBWVqPn55WLYn+ovwgQI8k
KunhgRqJ69Qz40FHd+41HY8KviwzX1o9EVUQ26bpy5veKskoLfi2YcG2Q7qoqUuRrzq4q9Q0c94r
vjzv2FuvffYMMWSuwZuG/dmsKmek2Y6IXyfqAypIp/XOLmvRSgPmMPioI1JSR1LNAr9Mq5mFqzp+
ITCsRcYkwX3RGrJYISk1XBa4PHqt2FEhw0RaOzopFjQbRoEG49g6RwyJGl3PGF38ZBvED+lgtGN1
0mXBpqGRs3pw4G7245ZIyGzvqMHD8QuUrxNRK55+E7Sn7AAJarSey8n5FjUD08rcA1E6oziDi/Ai
5GsVgwlwWP9AK8QHI4wrjLUnn/WVGDbAYi26ZYM9ZsFqPyUNitsgOeQmR4IDlMmBe9olfy6DS7/3
38ypAmhqd89mrDPpwxs8b3SEeSLRaK2w0ke4jfP3sNojXwag8V6Wp17LEE8402Ua51ztQl4Gnylu
F1BslmkDZq5HOtEYcwJpxP6BcRPwuWWOVS7Nox/DhfxXfBgJ8ihAPkzyhmU8f+MJFPLiLwnfHLuj
Q6uvXfPPSoKPRjSfsuNNkzFAxWxRWvXZaDyIawHMB3/eKRWM9O2L3Y/PoTh5xMC3KtoOIONzwO1Q
pvvC2HoDoSUulcBgEyfBDDokX5vm7RBytKdYrYOk32gARMvMf6pitAAI1DuSAMunSNEC7hhdYtAz
m42B8VgUXw7BCDJf5zybxPq1wV9BZ2eXfzTuTzWXY0gwvLBuUn+t2xW5VFV9d4ILI+vVwMROHzH5
sj4YEkBByGWM5DNOX6PhrJo9uvWtWWfLstqk1IIpxBY6uOmuJ9+V/poAyPNYRDO5NoffLmDZ8d7X
r3TDdfEcIiQd5hrqDSFbyrUaMQz2dArr2l/VnrnyEiQywSWizihxe5qQwxLxpuOWC8sP1/zgCo+b
n1ivFx1o7jl7xpzbbgZ143iCEo9KrrlW3FZdfI8ydt2Zgs6HsOhuUi0IH9k0u3eowxxRg415W41P
dRcfPTeHn7Pz1XuAPdisX5q08lm7aneHHNAQXloztsuYB2paDXHwTg7grD1Bf1i4P2XlYAjEMJoq
omOBXLVMH+LsOxv0BBeLPGhMDRrnmubnaoIHAK4xOzrRtOqz75EY43o84VSl7KCD9Z7DmiYaGXnY
6RvBndSY7pPm3oycFa32EQ/QarUfHdg58YM8Cc8J5W0nX3N8FVOgL8bhnGcvc5xKGwAzjLDrDs9J
8Cdahg0Ojs7ir+uRwQI18liQsZpjjKi90/yxbm2TRzLxb7bOJfSzJGI6LY0tEk84MoSm+U9aaSxc
0qPVx0jjrYlf6Xwqbzng2h7hZZJYWRj2la0q4RScXQieq4SNzpAtqwH7tf0Tw+yL0FsD/WGGXq+E
9s+ZLVojtt/JOjS0aAgjLYhg3Ui3W1wmts02ILuAL8jPyQOmH+ViCVCAd9JdFSnJWnLTp5+Gh13/
hNF96de3JPsInJthPI/6NyXXUB5k96yVLRQLiGL6r6PQc403A40QmJOzYClW/jV0i1LvFkZHa67e
Lfsa1UTKeebBbAEhBSSLgO2CDb9r1HhN2GVMGm39Jgk2nQcFmZJx6cr3HEVzO8LLM1+j4oF0W3fP
RXjELuGXX4V8H+MXx/2rEQuW8TvUEOBMOqHQ1GiOz2J9wiC1jGV7jot/Rs6oDJxV/chQx/TdF650
7DHo4MwASh5yDIW2D3gez4ntw2yOWt6Xg4G7BAfTctbtZBzGRetSYt/jam/jxyToaKBJBzREQHj8
rvnm0iOJBe91aX8M3rvpw5i0gCh5T91k4OnvTqUaz3GpvpFYY3OAP4DqyPfuSUzUp+wOqVBog0g+
gMzpsTnsWlQStEjVMIAboM5BzejX1CYP2e80F+iyXe3zxP3KWACaHDMUL1gzToBoYgdq5kXLk1OM
GdeCZBNb6ADxCenkUuoN+pRfLf5V9NCk/qVcf9zrvvnXUYvY5gbDmwdQKMC+Q1JeG1G/IzIPfHhT
ot+YLkY6ahC0J4vKYTJLj4B0c8i/dXdC/ES8sF0uFDuCgSmJ48htociqdS5FHN0UqIyRTamTPlv4
fCyf8NbxNwm9JZdrJ7Jr5CBc+O27cynvNuzRWQWRZt+UOCTcIEtnvDklPzVqK1+iGVsYfDMl1oyB
aQRYuZi3i14/dN+j4OHDOyzjg+Z/9cFLqk4eC0eaE6Z+MHLl+JyN+9LYSXQfOv7cEC9kGr7Zzol3
ENuaH22hFG0slslNhlYVPbiN+UZU7ilO+YoIoXIhogOYjfkCurQ8ZPZvO7z3+OUzJDoJ31dvvWT9
fiI0zWcBimBKuRIHA4sR7xQH0IgMjnn6KO0tYGos8NN3PmrKVzciC4ZdNyTgtcJ3qZU+zS56OATU
gmcSD8qmt5ZRtp/if4JhdlydocQPCDZ0HPGs7Jb14K+MFndM8xWyR6uz6ZoMbCN78SngJfq8mJPr
7OpWP4UjNISKyHFcneO1ocGy14Sjwl2dUVyZsU9QjU9AqjJSSyJfHXWHPHNwGXEKVRCQTTV1q5r2
uCkHZFP1cgQJU3NFdfnVzPpdhOGl1rYeHF1BKR4ODm841wYXXNMMa8NfRkgByrlTdcmfQukXlc9t
B09JYBnplrGARg0px448Rk8FpKnZW/BnqXTjRxpXz69LJg2qz4w1iXelP8mTjwa/vofQOimphjAB
kDW0qz1YnBLVc0WkY7lzJJ0S68Aabm7Q0Q3SfQSoobDahOV20pExowvM2T8VAdyj9xZleFC3X7nc
hqm1aEvxGnnEjmj+EuIcBjjksUzNy68OA4LaGERAVYRSV0BBBjjDwyrXIEAldyyzSCJmVg2jGwy6
XMJIgZaFeE8zE8sd7wX21Ir6oi21dQwDGUuRn/CISv2QzBmU2BZMMjib5GAx0vT5fNPRe9T6vxLt
vFbjfww37D4q75hgnOzsVdczSiSUwVLs/LZJjXLOBQN8RjTyBLdyZGKjZ1/ZcIXIEIbrPD+ncotA
QPOIQTYWecOMwf6/X56ck+FijmuLndXYm5jla8uN6VHvJMxAxZfm/9SMYXGvtBC1rRnmpJ8ZwCCW
qrMeCAhBYp8+xFVrpus9iu5hQvWomHI7KGdaCulAy84JHL5u26MwYG+eDxnrHGPWlLKy2cWYweHF
PrmeDx5QrGnroRB9R8mH4GwLGbdAbNnEII19+uwsIq2OQrVPCG6e5+8tUbKSln345yJV6BCyoYgd
R0pYNHE0LyneVGAzi7RjfjiwV/H5TS6sZYfNKJgZTTBrQKi34tWF5mPcRx6RJqi+p/azgUrvtRn+
000hvmu5h4N4M6r3mkVg3ryq/F9FQghkVod/8+RqENCIRVHkVPx03fykkQYaxsR/6OM6ddFc1R2O
7oQm94yuNiJBRqhZ/vIfaeexG0uSpelXKdS6HOPCXDWmZ0GGpghFvXFQutban34+z140GQxE4GYm
EpVA3Qu3MH3snF+USynUl4kcz2Cc7OE+7ZQaYoq5C7Fm0qGIeroMkxbjoJGkF6+N4sbPbwco6WEb
I2mxgBx96WPdJFpzXoSPkrSGLnvVdFS39QcjRwaCUC9n3Qdk6CvLp9jGC7GFCzeac5RsRGS5uaBv
hDa3lIesXNscV93aJvsQW2+Wh1KR3y0Nd2OrzkzBoUUhqra1mVRgI21NIAT6Csc7vp0V50AOkSbl
eEqjd8u/y0vQYJsepoc33CVBubQodpQDvni8eWKw9rnG2f/WyUD0kJGP6ZbcfJZkrrt63QfNrMTh
mNoJxkjmUrVfFRuRYRknFjxiEOny6vsGGX80bvJQoCC91POPEDKITfciircxMhxldG/nN3EHxAYC
Auf8IN4kMSrP3ZctEGroqLcmlqhytRsQjlW8r1D70qjLNMSimULi81PPPjN/6fHc9rnkEWvBnANK
LQZOeXldqVcZWtVB8mZw7Hq4pBlfdvKa6+kWaVvduhPtPVpRJYx99Oj7lUFdtApuWw5Zd+sOu95V
pwWC+9JCaxYafHzTjecawadmXQTFJoZYWFEi1MNbZBfJCwMeNxeigsWnPmfqVdE1VyUpNBfBTRNI
Awmf+rZobxyS1nX2WmKsgFpiYTzX6MBmJo5/C5CvSoPFzNz1Pur2zeQWa6XdUGxzU0z6qEKEsECO
4UXyCLU1FONz7bbskK3p0G0mjkHREWQaKFs/n+V+uAwjQHTIbpIwVu6aeI2Ifg7aNa5ZKt4+KN8y
1PcV8scV2hUNUa4KHhff4veAVPBoSSX5CMO3bwa7TZBnETPbASG58sL3EqvyPsBhEXl50IJXmduA
me8QaneXLUlgcubLKNsL1G8dC/w6rIcctwBUHTLwlpUJbaRpJipSDYYzFRF7rLsohgKSBaURXGAX
4Evwc5RcMI0glygHQ88J7sJR52uhOesIxiAMXDXhDBvTqQtsOhx72kfQnEDiycolOIhQuwtK+0JS
5rY8IRvDKkNbA2kEUSMpT8IyZbXGy6J8kvu3uKO+PtX7jRsvlO6Je1fWFuC42x5K3EVeoqeA9khp
8iqszQtgyTjIRLU18Y3sIwb5eEEgUaBbJRSkAiAyZPh3LTNrWfVkkKKB92S1AMvcKv1SkJ9ySPyb
IPAiyaD8L795oE1l802LqgtJRW4KF8CQBHbqTLPo1iKL4u1zrUBoUJfnUs/N4cFzeuqTRZ98otYc
6sgG7GLCDLtb++Vc+I9hDQbrprAxats2aEH0+DVm7YOZ3Y+BS4I/BBFnlyxkbLKoqswbL6TW7aGR
ZMDZgdFvaRCoI1nG96i9lGtic36c42STUfqZjYQWkgSAqvIePTEj/C8q9KIA84+pMhPlDoi3dntZ
F9YUH2DQJdikEaq0Y1kJ94YlQXHbT+z8sq4Qp0SCEyNaGUEKbwgmen2tNVNNvkYkrfAgBzQIbiwB
7CLWSd3O6uZuuNOxI7SvexXxageXkltzq4TxlHRXQP0wjz/VAbLvTurLzViFDBMounpPedREePyu
b991N0exb+s4m9B4KO3dEGi8b3inya8qyp7xQHmwJHmWgT53XXNiWC8SddlRDmOQXvATnLQeHHUy
RORNAPKjs3Eb5C+CpGkngXrCrNzASiLSBEaDIQ/kUd6e2Q8yJIgy4oqImWwmevmEJPi66MCNkYr1
1npDrlxMQx6riH6Cw4QsHFpzSePZReLepUpf+AicYd4refHUxMAnMxHJ0NWlre7HN5R5bzIZDVSK
eLCvStFBpXlPQxCg150ZkhSdAShY25gEC7ngko/Jftjk8Ubgl7au2YsNaG5BljlUKOeJZ7V5j+Xd
YJHDIJ1G4mIC7prMpo0GNo5/l6MIhKx2PFTDHcWahdO3K2p6U0dcG+pdhb9hX3YvxbBKqCVaCoCG
a9snQbgdsrWjKvMqdTe9DbU41qcSlPZyZ8R3jrNQtFXibH1BT8FNmm9Z85yG9zKUGtV+LuKVW77l
ymPVpquieDHRo4QFoZK4tu3PgMVKSGa6MEb7iz63gY28wjZcETCS/uPFGuf5JiAnjLeLVNxX9t7r
9qC80BGQEW7jhDJinoWbQXIvSyoJherCUjUuZee5CEktIYcTc+AW6JBEEpzV1lPmYapeVUZ1gzrp
Zem3/HhwxjFcoRoJ1K59BLewRCvu1hhISOraQhsPB0S3MRJ3cMBsImo5SH1TmmJeoPpfRNp1na5d
aowqj9SKsMxFhqGBPwrWidIbHIyLkbmqUfVTt8XwJCdPin2J57uBZDIkWqgDQ/fYdduEV6Tv7YW9
rSvCIB34R5qVlw3ZrZ6sexvOlWETaq/qgA0aLnwAYUHStsT3TVPO/MZYlRBZKg5ksyuvmkbH+DF7
suyrutgiDkidss6XtlTievYWWOiebiLvVXbfdH+TAjT2ZsAZMoyTw3ekAzFMyJVXz70OqOgpjIFo
sekYLtEyQF88xL8n8zcoKY0i67ULka7zbwksB8sFpv5E/Rf+q3LRlY/pgIuOfCGZr0G31bqvHrob
XpZC9i9DhhIe/JWqb5GJIT1dNNJlauL7GyeU598H9Q1I+oVIcKzQJ65+FZvrANJr3V+BjaCCIfVz
LVhk2aKVr3r5fYzQHUHqDmRmos5KFz3uEhUpgjaoniFpZX3rB++e1M3DnOKQuwrcB63eGu5tEM9y
coMmWEpDfs0HavLBY46DawWsJdWu/WChx3gIKnc52Zq+3JcSbB5KgYHxHBDnRRqGKPfaWCgZH+zF
xHCfActPWrLXLQQKBInQbsovlRAlwB4zh7qdpTVxqV2sXKe8LK3bphTron3SxdqT+0tcGmeFGTwV
9Y1a3LSmvZdY7Ghy1dQayTwTDcyho2O8EKvoIIGdDhysiIkx/fA5lTaqATN+AL21TBQ0+QBz6Srq
ovVGkh/hsvnicbBRh7nKkVDzl5F7Byxc7d+zjHLoi8BHMwT7kMogEu7HxWeBUTeqhVbtQqTJyynA
GJu3XoWrLhALflBzISB3BGhgEa3UiP8UA96OrpgAnuDEirJdrF6rvHgTl9t6med3ivIuNzyIyQXA
Awo30fBY67zi05c+ozz36CUYBloQ4hF7N5dj/gxWFvSfu4r7yyeDGpKHDuu9CZW3VacVu6fgxaK5
qKgB14thMld73a6mKvHG4N2OforysEU/mJcqGfV4hC4O6E1m7b0ZG4Deh5kZkiybG7LgZ2zsgJpg
/K6FC03g5gq5qcU91Vs1RJjhXY5Ia598hNWNrj6o8ZOe37Yeljz3XtujS3bP6ctrAP95p+QkIifn
vrTo7fru3MA8VSBvG7OMYYu1VxoCTRR0wMciDA12tghwqZpU3cqXX4pyLQGGcoC4GcqXIOceFRvF
W4fhmjBccpeoqjcqQqBblIwQ4898wimKp1iG6+oirJ9k7kYvuYmrJy5nBcD0AHjxtRz2PioHld9v
4n5jBbdIwoceZwQrPl7JJGgNtFFd/zUyfQQ53Vmj4lpl7wt9rXLIROWb431k2lMkzzPlrSQXoWno
XbM1VDBtPB3MFoeuJ0f6MOSdTKEzD68CeUx/XUT5frC3WXrVt1/uWNSFkhqo95K3CjELK3XeFght
wUCNMCdFijXeU/4lOANGa7gg69EqJGtWtcMlBTWcXDBkXOYIz5n1hUK1RCUHnBafhSD7gSbFKkg3
VkWmbN/Eu15+iBDrzKVPubhXA2LxMePqEI4qX63YGvmMQzL3tmHxFqoftWwse2SZiwwWcHFtonPd
fZgRB8doGCyT1oPem61jDE4Me+dSjIvajyy/LvqRIbvIgBD2AJEzOwB0WoIrpUKL7n8OiolkzF1L
6VXTKG53Zn4BKWcSuQKXrggxCu1WJfi1Q3/t9wRmruLe2E20wRdmmnqAvH3QY700xd5lVY+HeZVe
6b26SAyQ2kM7H3xC/IQTx676SWTtXee57t1VRYZRClZ19CTHIVJYO1xPRxJg6+7B/YPMwbhtlaE1
UQNNlD58kv/DMkarumqvcrLGHsZ4f8UKuw7yctpMXHPrZFDPZ2GVXrZg9rubTMJ66AYHOoyuyL3U
YCJnzbAF/QiIAkkXACqkGWPJnTaA6YceZwg4i+CwZr18HeVbz7p2h3mqz8H/p4Cz+xB0tAwfJQID
bCYePNKVbj7rUN7tXr+0qh5FEjQROIyjm77l4oFN/jHYn7m0jux7T7/NFLwSgzuNvHsM3kMHwCpj
HFirLrScWy/amTZIoHymKfJS6jcNobNLFgh4nVCVWSNdS3XNj8MVgMR6ld0XyouXADSYx6NHSzvP
gaX2BS5oLncRrHdK0Rhrh1R3auK02yGnzvkVUyzQeNA1pLRl73LUb6jkEhL4V054oPO7Empjsh3B
FXz1YEtzzJgYmXbNUhpeJP8e1Qi8BdtJCkxFA4vtbgIk4DUQmQikufFLnung1/ddpgOU+Mqqh057
ySi2QFkLoT5q3U0Tfkn1Ls8RbpsPzbWE/xu5bcN9MeqbBN2o/Erv1q3/ahInyosuJ6AgwVBf6bzI
Ru0foGnTdkCiZKUM68bVZ54dTewaFQ8fGQVOoGQ1+tAIUiZOf+UmpN7RZxTh0tWNlQEloukRREW5
H0QpNIqkg/prXeRkYZNrNPYG78V3NxlHtVCvBSXqBkw9WaQLPyejPao/ryJwRnVMjSilBGqT1d6B
AbNGhGXFv1d1N2sRdBLycrCwLde5G24G5auzZiVacuDHSQ+sDJxxnIja/tYOsBHf5wPoER+ExdoW
2Fa/admr7tx6wTxA2aB1rx2iUfBXIriPsjupWQOm5zOc4mgm98h0coq++8KY1hzhIba80ki12cgO
z5Rp1T47/dLzrrxsNkg3HQZSAHGRo/4owQApMcqGSAsFcLbKnYTBgBhulPDB9m5Nk1MDVsYILzOK
necs3eGaGL91IUVPeACHGeDTGrV6xGvIowP0GqRF05Iz1fKpaz53pGAlRKKy96xae0h4ycNDV99I
2VpxwLwSFqVbIwNucK1a+4SbMO1BQEjXYY6LiLcb9a0kku8QbbPuztHvFHdB7KppsIjh1UrVs6fe
sUcr/X0gOZ45Nv5ntzLY41j/pMYgKJ+SrS0wrPMCYKEbxII8v19pkBZNdHLbuTA/GKoxMhrRWZjY
yLjI+R5IciTxWgtNOBRGxpO+fm6DVwNfKAz7vF1rfErgTkLnOUvxagsfemqRMqApHXKfBnG/Q84q
gtGNWor+LltvBZKx4Ushmp0vXvMo4cXMGKNRYHzJ8l3kes9lqV5GHvdluLeVR/CIc4EDaoUQMHq8
L0573ZHY1eFXUSPo0plB+Ep+8iJCTcwEuK1cF9qzYJkqxYsQ1Ufo6Ru3FhOdHArMIaQRnm1jNqB9
UNqoWGLSKckBvlUytI/2kiByVaMCr9i7mtGrx9Kk8zG64Unyfcdz3MivVJLCceEuRvsdqF6OeZ21
ZP8wTO5WoXlldO8FXI16oPqPyXVv2QvypsRqK7t8svpPRd0CbQR3fVlCtnDBpBTlPtKRqn+S67kH
eKDgEeMDhBHodSbJk9Wi/AsfOkw7KrEBJEQqa+Z00O40XKDd6os8YsHaTaEBZpDx80/BCxT0wYUB
toha4LLv34Szddpo2pAI5Z06KV17YkAa16aNjYabMY27ddJ2bx3i4Jr/FppwAsjVuTFOK+GFhD2Y
HdzqvP0U6Qr4OVkhnhP+cB10o0FIunQyiezXkzN6eekvWryKFA3FMnIhGo+fXp66AP4z6RNlbIUT
m1pL1pDacbA6gnCQJ5dUXnVE0krkPzP9tleJwUctRkSDwq+MILXGZi/kEhu6CHzqVgfogRKCF2wV
b6WB/6jILlveXTeahECoqhWypITM5ANMVPOzFgQ1QTlqjEhqUebg9U6Rm8o4qNqpNKg8FZ/i2Hix
c+O2QCqlgjYCSmMicMfwKENQLYnC16i0MAa4kcpVab5Ezm1okLiXVj3DHEcvf5Xgu+JSh6PWe88e
jNicwpJNEb9CWdcc32sS8s7KS2c6qwYMTsGbc0Anuvb0x6F5SpOr3t37wY0kLW3qAakB+lQBc9C2
pOlfBLpilVfMjG5takutntesE6N8UvWNVexNa8Q0b+OsmsgZnMEWLvBV1trwVPZ1sRf+SgetkV0F
Pc7inBy7Tr23y7kn4U85FeisjgRDO1sYpoy77i2+Ez4uyqiyVORD4ZHr94217FKkSEBoIeRcc1dl
+RY6r0fSpuw/OutV6x7SYKFBds2bGFrBs4+KXVvu+pZg3sUOfCWCrVXcyFg9WysmpqEG41qIHvCe
wUvIQTJZ8NBWoXmgJT4qzYznT0T+LmjukOWLbMqv+2rcOx4Fs2KXybdERX1zL/tri07EvHMkvLPF
qG2RfQUGyV9cz5zqtePdJyOAWFjU3auZnl2PdSIXdtVz4b161bpCB6+LeOE4WzsOuR9wuuHCjJO9
12wVHy6BfZ/4VyX6lhBvFbGqnatBXygGxinUAZxXkb9Z2hfiFGzoZx9NdVHfdNRVQiirOhL4GM60
GdVVEjPO++iVUaSfZfepoIGJJ5NtPnggIJNiuOyBkdvuvRZdp80Dkbw5PNfxVhZPEgGAp+0VSMBD
g5lyi+Cv+uWy2/tsa3McjQyNLkQs38T0BdSwBklT9OZChh+URh8qld2Okpu3U523WOwtdxO31/C0
OanQXXH3mXItbAp7gqqevyTvwBN6fOz4CQWMnR582PatriOL1oGcvRLIj2nhjRGviBYVZDyaZ4E3
UafnE029sl3EoT/bgOu8uasM2IHXOUgomfSE52Jh2b2J5smlGFdWt1VFVQwj00JeGDn4cKBPUiFP
ZWPrw6pHsZqzCZTZfaSQhQgvVedRVUYbU2pnSDq41NAioPxusU8DaULJQTjInwKjLZ3n2HTgeWF5
cqOQwzf5jlWDedwpMiLk+squliydBEWqGmF+VOpIst8H5oMdJTNXR7ylcyZYtEkB6l/wrpv0dYQM
Z5QErOFDLyk6I/nI/oTfU1bwVWPBTbSVS3R0AHeYj7LvXRY9SokjHpoaFrUrJ9hmiQr2de/0X3Hw
aFGz8gBcZVspeQt69A+ui+bGdbaRg3nlxCIsCHG2WpUWpz2iIxYTm4RjZXY0coAa9mZ3GyPcKf26
NV8K5VqR3xuQ4CkxuIg/emw5dUYweVKx9YrnuGmnaFS6oNSLjF8M8EBHjBRYtOY1FzqeqPnwXhre
pQc0qkLdKmsKlIs7/rtxJGsmozactdMSSljDnxTgSNVnk3ujs1dK8W5VzBTVRe2jrq7wt0q7j6Is
11G7DfSPMH+MnDeV1H21rMyt5hLoEDXX+rU/yp7ZEkl0KGb1g9Rs/lKJN9DVmsr6zEesWQSfHesk
9SCSKASxVzpYgAEyUfZhl+vM27rYMP114Izb47kyEe/vAVRTw0gBlUFksgp16WhvKDhem8WibT80
opMaMoiSPyXyTIt2ko7Zj0V5fieTAymQ5+1UYqwOvaKGuoYCCAyER5uxzVweydlXAyc3zJAPCdZJ
timgHiPRzb3zJNs7iIKXsnKXmHu3qEDOfNiE4rqyl+GgStHUoec2JCaf+6FmErCE9dAeQmcDXSl0
zXET0dpsZsSjKgvrz9CU6wqEG0SzaR9EE0NBMMIm3MHQjFglJ+INS7DQ9qdbr3T7QyvRPwJGZ8Fs
KfZyhrLfYGGv4E8HfZOJeFoCX9d5tdfWc9W/oMEAqmMpAQsxfG+C4kEW3QTVWPi58PxNZlFru9Wc
z0aAz74vXJCiKwtIMPYZVXUbNGubciF/9z9263aBZpnDvk2a25pnlBsl8BTAsjbhh+gBKEKbsZXm
4j+Km8SD4fNXISI1DtnWdGsNt//+1//5f//3vfsv9zPdpFHvpsm/kjrepH5Slf/9b/Hvf2X/8/8u
P/7735ZKkc3SNcsSimoKk3/48/fXnZ+4/GXlP5Jnq33l2+lWYoDTSfLyp5/XNVWzVV0TlqarsvLz
81ZIvjcD57HF3Q1bHJlctHl3ugnjVw9oQkf20tZUQxey/bOJwiWvGSCxvEVCvrcewmpqcLj5ujs9
3c44Ej9Hik7AC1YZKg34/sFIFRAA0NiyEzSJN5n0LjKAvDGcmC/DS840daxL35uyDrrUOZqP20uy
7bvnxP2y0diwCR5NjKRP9+lYQxaWnFDDNf5HG1fHt9kXNXyU3O+SrSKmCKRXPHgN8PIXp1sZf+7B
yAnZNNmCsm0btq39bKVWsqLXfSnZYvNJyNj50/KpR/pCXeTtx+mmlPFbp9o66JGLCTTLnLZSys8R
wIN62FraQ+8sAvOzI0kOY60G8u6Jq17lwgd6ePoXjA38+gEWaGaAfoqqyOOQfxtS18FKr07jdBuv
TBl1hsXpzx+ZMSF/+/zBKrS1rCy0Pky3cnbt51BY55KLzO/mdCv6mU4cLEDLthTLamklpyQGvlZw
8L/+syYOtm3VxGqc+DSh4qb4Ao2ao/V0C0eGChNJljdypYh7GActRF1ee7mO1fhblL543YsXYvN9
pg1F/T1SuqqrJkeDzpiIg0YCV+8hmrJVw1fz4rMh1W9urGiFaiCS1LBHu/7Ssx9Od+zI7HxvU5d/
LrG2BPJRh1ayzTwIGNZjmNlTZ3DPrLRzrRwc3aFXYdAccN6ZzaNHBaKASdl2/Zmz4cipOo6eJmzb
FrasH6y0ZDBFWOnsV9V+KOPJgNw2Poa1Ds9weDs9bMr4rYOtqXPQ2YbOorC5LH6OW+W1qCx09Eib
haBMLu8MBAaiZ4eTvOGmN51bFefmwXlFw4ICetSvg24JzDecnf4hv0bWVGVTZrmomqKP//78HXkD
K3dwbXUHY7spnwr1XrWkj9Nt/DqGDtoY//zbMVRFOcKFXO7ID28Te/P1z75+MJJNIduyF/D1Qqmm
bTiRQOSdbuHX5j34/eOff/v9hWModSfTgqlg2cArhvfIVXhm96rjGv6xIsZWFIu1MJ7Uhnaw+hol
d42gjLDIsJzPKvdmCCAtVAffyQYV0rp9x66Cwmy5FcDIjV6bKkE94wm3R/QOIfEI3Qo0JwJj3qc2
ErEhDzRt5TjB/PRg/J5MQzH4pbrFJWqr9sGhH6ZOp8gynIfafjSM+2D1zz5/MAoQFKuwRSh9D6/A
IM49s8WP/HqV4EKRNVklUPtrEr5NZR76meZ1Ovp6w6Lu5kF3Zqkc/z6yRMI2ZXb1weiQt3QbR1Kc
HeAySgTW3/j5qmGYXCWCorOl/lyJapIrmSmX5q4obwpco6/+ePCJKIUwLNYigeXBVkJvL3AV5Bp3
iERQQ+/+fG5VfYxGdGEIjr6D+0nJUj0LpIiaGfkIlZ30xyeBoeqWammK0DjPtIPva54ou0gypZ0P
qsVN73Lp5s/H51sD4uCy62pD6ZPCknYgsAN3nqRnHkDj+P48AgzVUEz0mxWTRLZysHo6VzUVDbjQ
nrx8j7TRCB39GwvUMHVD5qLj0LfGBfxtA2RyFgxBVkq70v2wb1T8aU4P0e+z0hCyZrA2CeVV+fCR
pUtVJfWoluKLO+mxa6XmNixs9c8X6o9WDvaBAkiwKjTN3/tYvPSXwGJP9+LINv7x/YNbkZdslJYN
36+KZeUv8VX4Z98/mAV+OWEzaqv7/gFOgZX/+RnN21NRee0SnBEh/5zkwmqRvNPzYK84OCGFyrs2
lG+ne3BknrmibMuWhbB5BRw0ATvFqYZOi/ZwHCDHRVe8C0kWnG5kXO8H+4E7RuMtLVRNpaGf/Sjz
IuopnUV7uQacad07Y73zCkgFxZXTLR3ZeWw6weYzZcUm9vvZUuzXmWkGdbmPrVtetyEwE3t9uolx
RA4686OJgygiTz3UXO283OetSfIIui5yuX1+o7S2+YjuZLCRWp8apxMLcaZ3x5q2ZMVSVEFmQpcP
zpWwScMoVIJqX/e8RHFYS6lmkInSe2jRIU9xAOge9TidHOrpTh+ZQZsnj0y+RTGE9SvMNQ2vCBO1
2FNXDalbG4V8G2R6PddqjWSqnmIdl0fan5/TP1o9GOrEQxRTSEqxn+XdUyg9ne7TkaXP14UgVWHL
ZJQODgc970CMVBp9Uh5i5CTLZplSco787d9ox4TKQmhJRumv9MK3o9osbTltOypGg39f21OhNJe5
/llL0pnVcWztk3gjXhlDOuNwl0ESMt0y14u91WoAOj9bCnCxfmb1HzlRbV1HE9tiN9vaYW5PQVM3
h3lc7GMTIoDv3/SFuTw9Xsf6oRvCJLQz2cmH41UkfjdYQVHsW6WrQCZawQ6hMliHduSdaerYsjZV
le4QsiuyOHiPunIAEFNLq32qZI+SamGwOWpZOtaMkJla0rkknHJs+ExeBkSuf523Byehht12JeDO
7kVmJcBY2oVnYFD/Bbxk5jrqwlOlJz9Rt8BMoEavUjQzMbueoQm9+/NB/vZDlIMQqMrbwosGfkgF
ocxoMEsAvZ4/nm7k2Hn1vZGD4dVsG7UPUvF7Dyev4UE35160ZZQd5BMIrE83dmzZ8Ohnk9m8vRRx
cPQPpew0xtijpHssqq2D5qaeXp9u4+j0fWvj8ECSXVlLvaTaW9hFjJKWRQco83Qbfw394QXDwkfP
3SIpx1X28w6zTVtuhf4XwHYzOFcjsgw5Jjt/VrRkIRy4HaP9xblmx5V3qtVxLr+dUk7rKo47DOVe
MR2I/ctEPDjtyhMPGtVOA4koHObPhAVHm9Q1k6hD0w3tMGfR5V2Oi6/HjEFN1BXEMJ1NRCEGOdKL
QPoU+Z0I/8bxZX5rcpzgb720owr9fosmfbvYl4inNfiinp6/o+vQIOskmxZLxTrY4l4KVlPKnHKv
8fQybpADw/LqdBO/M4SmYRPhWCwQWVjw5X52w7ESKfQ5SvYV/L0UAGNgb41yo9bozpiXufqBzpZh
h3P4wLF3pvFje+B7EHKwz9xYsodcYw/03UQGMpKfWf/nvn+wx6wAdIcr+D5wWsTPRf3nr1f7++8/
WOjCaxGzt/h+CvQqBJdrt2fClvEXHm4lYjSeTSTsLZRDf86O0kOhjsGF7AuxM6tHWJq2tfWVj9OL
4Pc4mbLMAxBKLZG1eZhnCiqu5z4QbNiZpDWTSG0npxv4vZDHBmxdoXI+3o4HEz2YrnC7vKGB7rFy
5ipsD7RZ/kYbY5JMFVjjWmLs5Lf9KNqoC1XPLalczvMQ5jbcszOnzO/ZoBs8w4nxTDQPD+8F2+2c
Rkg0keLUA1aHEjZWKeGZOT86G99aOVi1sdppRY3Y9j4WT4G2BsZ2eqCO3Ap0w6aKK//PUB3MhlwV
YUd0V+5DjN7zPR6cHms3zuYd4FbUhy0lmeL8dbrV8aM/VzLPKMIi00Ls3rYOzzKqNfGgqla575FM
k4C4AAApmzMTdKYR+yAUURqtww3LLPdeth50yvGTUtmd7sfvQGTsBxbxZMVki+TVz2Xm4KOLFQl7
3qcWUE111IBwTwjgxk387Mz5crw7/9vWwfkid5YXFUXM7sf7BzFhtOOtMzvzd9j6szsHB0xTOWgH
5HA7TK3F+YfqowmRoSXIGp1SwE2cHr3f9/SP5oyDCQqSNK3EeGL24MOkbqr02Jt7oKqiK+T9OuWm
CN5Ot3hsz36bL+MgcAycvOMfYjkQGE24BqIi7HlVnxnGMzNlqD9XRYOV2mDqtFJKmy54doNrB8eg
0z0518bBTZ1Vql8j6kEITAhnT6BHwsI93cSxo+f7YI1//u0M7Yxct3KY13tLzLBeK9Uzw3Tu+2MX
v32/qLtqcMqcLnSPQr80pc3f+P0jCEKVDV7hh5OdpiKVo5YNg6AtpCPkCT7+RgOqMMlvUdKQD0sd
UuBpcptrJIWCR28WZA9/4/MaByR3pUnYfjDFRScHddMq5R4bJDSv1d0/+/zB9Ap10Kyh4/OyKk3J
YaJKe7qBo4ejzjGuWFyUvx7BvqNqfaM4IFqV6lKARU8D5PqvW/2j7YrpiHk93d7R02vM8Ns8vdVf
DzVRpmGvpF6JoCe2Ny5FPxiD5accDQuMFqax3s5PN3j0/LLpm6kDSvkVkYeYdWaBIYp9E+nLXuCg
pyGn0a81c+XB18FktgmTM5vm6AlGaYSk6vgWUA82jVn7jls7JMzasACCZl2I5jaJny19ebpvxzbn
WGcku6pTBztc20M86GaRxWQjC3Ru4ezLSvfHj15iDlMFBjViEX7V2vTAhPXqaATMdoxNNOyqwDiL
5znaj2+NqD8PmUxITSXh0bEPmQ4D3fDei86suyOvpp8dOdyoZu7URWBW+zzZeM4dyCswgBCbwCkO
6OWkiF0vKvRVImgkfnwmQDy2CFWOIIW6FqW/wxCEnLCuiFKp9tDzYW/PdOgC6BxNpOGjM3TsbcUk
R2Pyz1eHplAEtHQhCB0PVqFWpkqolXG9J6F2sXFgyfyz74+74NvV4LW+I0rB903Nu4zQ3OwAfZ5u
4tgFCjCOBwKxr/Ure5okRVDG6KXtHWx2h8BF8kC75C+e2UfH9qum8wAZ66WUXA4iDrkvLT2QEnpi
qBeuAbXuUlUvkNE4050jhx9nEPUWk8tOsQ9zHk3b4Xnmyd0+FRmUrRba6rKFky5u83OB6JEtpfz1
MCQpjB2bPa7Ib5MjBV0bZHHV7w33A53Z5PX0xBwZMQWMjaobXBukbw53U2D0je6Z3V7GbKSdDfGy
GubYWZ5uRTky/zRDvkM1AV3JsvqzF+EQ1ZigDd3eQFa1GOkg6NC590GGpSxSy+E2BeNbNeISOOBF
hiJbivFMKCBBif3pn3K0w0KMqWlCFfOwapwKGalS6ML7Op6jMoxamOOsgpfTjRydtG+NHK7DUDRK
KwfQ8hAcuk8RdT79/aPD+e37B8PpN1SNdDfpUdZZ4mUPXVGLzly358bpYGH0mDnojRbTheB9RM9f
S/qlj3LT6Y6cG6jxz7+t7qCT+iE3mA2vXKDw6Zfb098/14uDo1NUneLiwcpA1StAzE5zM9jX9t94
YCvat+kYf8W3XmD1ouGLE/Z7X78yPOlSh8ajcf2c7svxsWKbEifo9q9MTqqC9Ja9tN+X1gRZSdWf
/bPvH/QCEISCSyKLSqFsoS2C6MwL4fii/d/fPx6q30bJiVAeMBWkGtF5dZSZDrmvOdOFo01wA2sG
iQ5Q6wfTrVluHHk1ZiAGDIZsCsHMUKZ/Y5S+NXEwSrlWYBMQu/0+Lm4pTgz57p99/2CUvEILUUai
C3Z9aTYTdt3p7x8bIiCvmgEuVeMiPvi+3FGWayoEi3RjF8jvPeycIDgDCBm/cZBwUlBYx/bJ5m4E
efVzpgvbcAs3yOR9gEiOpO5daLzq/yftvHbcVpp2fUUEmMOp4iRbGsvjdEKsYDPnzKvfD+1/fyO1
CBEzy/DZACxVd3V1dYX3Le6C8cEHb+W2PnOnwpgGFHTidDQS/JRSAbCTwapxUrrHSob1FZCu2xKU
yVuL6tDmRZ8UNT9LU4UruJTHPvN4lZw8PdsPnPEE0uOgS+8bW77TKuujFY7MTjlfFQNMEND3b8uf
ednRoqwwyCBbHHwx/IMYpvYK2hVOTjV1jdvhg+o9xBNCGjxkC7rOraZlykSbBsHAVSNsEnTDSJpV
PTU6ZI50O0I5f1ubae/FxTyXINhGNdatm1tI6LoNcDW7/peXvMPEqZ1TIcL4MHXBJLphmo7JdCaG
kg1jbClsi0st0HPrZPMKpexFdYhn8KWFW66rw1Hjj6dMBQsymvD5FpSYlYA5U2BmxtoSjU4Kpdwf
k2w8gde48sGO+vf2Psz5AbpPDFIGxEFocanBADFcrcvElUVjwcp+iHoNjLaF63dOiXMh09/PXH4A
my5D1flwGplS1Vaq+g5nfP59YRvqeIAuDXCQk+btIfllPvr2Is0Z6/n3BWONB9U1wpQri86tfQMM
UeJ/MdTnER7i24LmF4oOLsqAvF/ERj1Ndd2ii9rhFIXj1gPQxjb+fbME0nL0GioKtazr9Imvm32l
QaNYlMl94vefLM9duLquR2wsOM3oxdGY56G3RDwVSeJrsaEVHTlMOGQLCuAruBhAxNSLZDeWYAFr
LaSclgRknFOb0IriVb+WehXcVf0A1DCsx+2CR5vZwovfJGyhAoqgbeX8Jr+8U20QgkA6zT6WoPjf
Xt+50s6FIOFiDXopKWSl7E5akjJN/CyHL/AcMT8MwcQPc/hkAdkJXMZ7pFp0GNA8SlgoXg6GQrq1
jLz2FGkMWYJO4OTrvN9DZwqToLOW08+Q4ZRaviB3xnuolPtINzIoiHjBe0hODAuibTUnxfkrpOZf
Ti2BxsLFNxNG0DM59TOaBBLEE5feo+ojlxGJtKW160lK4Z0afkbDUYoflHrpQT9z/uholKduWS4n
3vaXosK4GhtDadpTB3462AXj2x0VTbhcRzbNd9f5jyaLfDsa+u4UMs9UWsHHMvcWch9zW2JgAEQK
5FiuwgRZG5Ks0AuoDZJNwoHSPyna6ba1LYkQzlJZBpHlNYjonVUgg5X/YC1lCpZECKdIC1XgG0dE
aFCwB489fD9Ltju311TcMSmSuhqVhMu9hpY1GxyknPR9Z2xgvbq9SAufF3uyfNVKc1nj890XW/9Y
R29/RZGs+d+v/x2snl2pulknvdvweaPehtJjaq0hLrytwZzLPBehXi6QnHktM6bsgfelrOG+XIFG
DbnfbSFLyyQc7nGsU6fyy/4EWUYHTvMY/vxvAqYfcLZQgeIDHD2dhwl08+84/fWOz09N9fRs0Msr
Oie/znW7yjjRE4gOmJ2h+47cCDXuVwmCAqpeeHIFlOcpgBT3Xou271FgelPwopmSi5frkwwqJOd+
1Z3ysVjLQBwtVaTm3Dc9pv9fgCWcs8KOWxtECaIB62Mcr3vaW7wx2TBan9kLDWFzTzTVZEadMSKL
aSgx8auMhttrxdCc5OwxAQ5B+abn/9YWnF6grOrmQ90/6srfmf72csAU7eB1GWCn+01UUUt8P9aD
4uSWkFkDOiF9LRN/M3lIH4JKD+xAY0HkzKqSucR52fT0aKrYV2gOYc0foJVREjCuYMbzP0gliNYw
R0Xmm+ezeVafCxO6IApbc71Es/OTzgvetsHfzPY0rlftswfUrNlr69s2OeN5LuQJ6xkTzjR+4OYn
N42/QebQOQ64SeWGCZOlFOqM/yE/NHXBWzqbJ9arg8opnF5WoOdRV8O/2cJNOavI2deFw0UVrnJb
la8b1gGgjN74MFj3SrS/vVzTcghv6QsdBB9adU6qlxpShuGui4AXDr7Kv1QYlxvn1yA1a7NXF+K+
pVUTfJJR9nZi9kjMG8CidoW0YABL35/CgzOnLVVVkYyM1YFnB34nRF4Lv38mvNBtxlfo5yNG0sQJ
CDjZYeJR3Oxk2N+DAtS4hzL6+/amzKnAPCDBsTwNsGhCn01ct1YA0F9+ip8A/zT6d6zQ+efF0oIV
Mq40JPkJcLS2/ca498ISzf5+g7EAyjRMVpiTaZ9tQdPJii5JWnYa9I9OdXRLc0HAnAezmTskjCG1
wYv3UkA6VFprxBTVgyx77AM4bYGbjICO9Cp7q+bdQjJy7ihObQOOxZgj53z6OWf6kHRO69pn1qG1
P0mZu06yeNPIJ2uhvj5jWQZNfeA80WbFhIhguXEg5V5epcUp+AWmYgXa7sKyzejBSDh+39RpgMD3
X+oRpUqcN+BgnjIIpcCZKh/K3tqEgHp2fbSwZoIy2pRqNEjhTrtEo6I4HwKtJP3xOpi6YfcIIxeU
j/729imZlaBOJXQK2oomahP4BAcB2cajQqt4BDiQK71kwOPeliKs2W89OOmGOQ08MVcvrFnnh0mY
AOYDGmoI5nT3mIA5FcISXQZvGxa9kiQ4Rt83CyWK3f7YueNPCcKufgLSS4NgwbsIyeA/chhnJtkt
q3SSCt6FpurRCmkZPqYSSJxFuw1Hd99MsNcSE11xF36V5WChmjm3itMm4S5lx8TELy3Pgw7Qtctx
PMbuIdOfbZCDuwkTe2GzxM6O37qdyRHRK2RnCNVy6MGGh6EsC5RdVUxQT/CyRF8sZhqzY63WICoC
XA3fRb3UITe3tOfiBb+UDIXrSqoMw6+yqYZ1OX7NqgfF2CRg4lkLT6xZWWTipmSZohhiA0EQ9UVg
klA8BhBFAJmYrCz9YCbfu6bayzoYsHG+sLpCrPBncRV7Kv0wxUYAebmJdhhYmcNoyJEcSLvXJGl8
gnTDXdMSlAMQCCuG3dAbPlhZeK+AeLXgUWYV/t1mQILTvHKPWpx63GosbgnLukojgw/8tPo5UKhj
mEdlyRsLd8ykLYVGUka/32ZX6FKlHXRO47rj0ZCeYdwEgz4vH1UHTPwFrzzjxxhDkKlAQU5H56Bw
HlPHAizYDeSj4nwgO7J2zX8zY+H8CTfyH2XonKGzzyBhoU/n8+wGq2RliAarkY/Z+Nkdd0Z3f9tL
zn6f7jU63BhUduxJx7Pv55mXKG1fKMfKWQPjUrwRJ+HP7z/7vvD75XJkYE6LlaNKI0Gk9KvijSmd
PxJMEJwdaypsim1Zcg0hLcPJ8lGGuIBubeeNb/HfAhSyd8xocCVeucDcrrpkql4f7Q9DqIGV2S/Y
0ZzBTnAjDLISdF31eNW2b2u+1arHwq2G+6jJQL+HRDtpi3/6Kj1JzbC5vekzTp1ZVtUkpJiy9aJT
b9JITqWaE0J+p+vW5hfJ2bbpp/cIMWWTfCSRkRh7aSRwQ6v35WMagYfbkiHGy6pQ3g1fTC3Zv0PY
NJlOHoAhZ9EIzNRPlC5DmJ3CPNKEJ8+TlZWUhAe5sT/fljXjzmgAfJU1/f3syIR0Ose6HsnHOP7B
dTE0B3UaC/5igg9vgY19W9qck9F4GFNNd7iBxVodZBi2VVrSeGwLb03EtqJyt2qB9b0tZs4P6KT0
6S0hh3z1clEjV7fcseICBKszguwwWEjTzAsgEFdRAj8mOJrS0w0YZ8zp1itWxmMIT9Z7NHgVIHga
zRx5BtTaeAT72uwe6p+3Pz+3D1NvCZhUtOozGHa5633ZWfUAndYx/D7ID7Z2hPDktoTZFSJ/r2DE
AB+Io8yO1cFJ5TTj0YZcMF1NeM23BVz7GWq+AFEAdUV1/MrXK6obhz7ts4cGLq7OP3jOtwA+ZymD
tIg2stvCrrWZCsy0F8q6Nk24TT/m7JRkKdgjSjCYhwza0cfAXUiFLX1eOIRBB5D0mPL59MnO1s4S
3oVY0WN1SOnh7jWmNGkouvr5kh1qRlcbB7lQAYw/9KCp1qNHurqAEb1a6YB6lz74tNY71u1csKBY
J3layuSzcfDKL4yFQGZcbm7vzLUlo9o0lk9bMQlMsWumdboUbiBUgz2jaA6FBzCJtVD8/43Qdpae
+r1+lkbPMuMIBBZiii2DfFsOiYEPZAM4j6EaN7BNRfDLpOBY+00QfjUBPOdFnnwa+1L6GqhJeKr7
JvtXLiF1zuVa37ecB1gUYxuOwW78lJracK9K+vC9kRp7rzsg/HpeJz81bpY7q1xL1a2h5zqsczm0
gn2g1ndEH9Ww6cvKOBqgfXykNGBuszYg1AHr5HuW5OkxbsN8G4a28jUae+krlEPKkxmEsDCreW7u
5SgKt03jOv4aJhX7FEfBuALZAjhRcKSfKmbFPgy0hJz60DnVWf2riwNt23HbtU+mW3rHchi873SK
x09ykrfuxlMaxrA6s2p/xOogLWzvdbDPs1qn3R9MhKnoKAT7ULMOZa5Y7SFzmWlcMeEaRCvab8GF
rRsgwCXZh9GPTrB92jfsSua47UJQOWdh063PG5+hg6v4woTaExxHwzgE4OX5O4uK5Btb8f7Y16sI
8b2oVW6Z+jkinF0T7RZHpOdcJRkQGhkMkEmvgpcs6yS1hxLsIMvdLpDuxuInjdgr3X3wyL29/Tye
yxJOfGbA6qlkyMrSB3LuEyF7Dm/VbSEz/hLMimnEROOSZ2jn0h3z/VQriDMOSrvLt8ZST9R1REns
zZ0yiSBYEXu8LdJfjuIp9kGhqMdDizHXlTJSoNi+XQ2NiWlHV8EVY4Mu1ajCwCskpbUPsEq1j6n9
7fbn59RAj9+wbszjiLkvzdbpvPIc8xDKkn2ImWT5ERqF9HmMte6j0crxwstYuT6sEwwplw2mDIKT
eFjdpvHaMS7TQ+SoY72yjFgKYGSRJDLsHdzOkFe8eH4JmYHEDV3zyH4Y8hhshyww1X3gDPauydKf
dhpBy1bF/XM5uN19w7DUeqjtcZ1JWfP59hpdWxLva82h+MDRAMJAePWC8p6WSgoJGyQdENFA2rFw
Hq7Png1MEQ8i0k46seLkXc4iB3nM3DKml+UYwavQtc9hed8Uxb3cuKsR3ug3a0MfGlc9YyOTOkKY
gvtt8kapimNsaw9d3u4zSV2IfK+NarpsabYjqW7ItLNc6uPFSt1KyZgc4NuQjXZlVdrqod+/VQ86
VLlwye8QwF9lun2He9Fn+O5gycV6dCWA1pdiomuvPokgS0Z8OhM+upEeWh18vYcIJulY+myCLK+2
b86lIoQgnsZKkBWvcDF8zxt6XU6jgwbNjGElq1yG87L/9fbVAgiLx+mUVMecL7ekzwacrpbFhyFY
Z89D8OYrGLs9+/x0hM4sOFTqzu8MPu8a38GOl+qnbec+FzX10z1c2W/XhU5UkvaUCK5rHGE/QBbT
Y15qGn+A8TjOuoU9uT7xhsxx52VNB5NjikUbUHMtmIczCAPUTSXtoUa+rcH1gef7vAoderBmMAoC
XfYDB96xg6Kn1X4sAJDIldz+oOVpeB8ZZvkUa9nw9bbQWaXYfMoQBG1XgAK+nqtVXBfVof63jVfh
y+2vX5+VSaXXrwv3lNxpRsqAfXWI1H3TQkQAecOwcFnNaUBOcIqx6Ga66kMGmakowjGqDv1Kgq4x
1JQ3WxbNDQDg8lI0p7lR4ZTAtAhrqc6+D+XHIfhoRUtTLb+v68tXAqeEvDSda5PPF1290qh+5Nme
eqiRtY3MuNiEY946jHOSI3qEosmHNhT4JJNq97p00xCCxrCTIS+xIzVdh75T/PBpV1obJQQM0TDx
/sK2Ua2KpszvIj3KPyjxUO8UqfDuUknvd8qY558iPNzadg3pzk879zFsbGhMwVyFvMTs6wDmwApB
RmZkG6eMk7so8eRD7ozNyR6AA40ahci6BFU6gyQPGtGxicY3O3RWhCsWH8jEyVWlVC58tRnqoTg2
470VfraLhQbLa+u5/L566aPMSCVea/l+Wn7I8691tZC4nnlBIwCz1B0wbK8zy5Xv9V3f5sVRCT9B
abUyeigK/Y+q4a5iCWYZe2MoB9r1N7dPnjr98EuboiMLsbRPkXu4Kna4kT1osVNWx4BRxkwF+5di
XOGGW8APSviHvL3ifmvNHy7QlbJ350ALAY+SEp707mW0q2On/4pDaR944TovPujt8fbvu474DGDh
+V0U1MiziWXJNBwKr60d/WBo7QDhgJUfhiSgNO2k6kYx3HZtjVCktz0E8V4VqX/dFn+97YgHRYVE
FrtCqu9y20cnkMaCisZBhQ1FVjd6JG3fLmEKeKZHvw6w7eQazy6/iIY5zxsLHXoZ7ZkO+idGJRYe
MzO2xU+c6lmMexG+ic+NdjRrt6gN7eBL1Qj1pJzCNeU74U5pa0huoi648/1C/Y4D8DeG2/Hmto2l
J9WMj7docaP0gEoy7v5SUXL1lVa6mnbQjd0IS9VI0+ru7WsJphLjzFSYCIemm/NsLcdAcfS4MrVD
SGAKjK+/4OFnbl6AjLk/eOpM2SBBBT/SKWF50znMJqK0VenAgQR/LRRY8tvNAlFcVJxLWgvEQlNV
6lo1Mpd20Mz72HxWugVV1OndcXnu6SlR6bMmScvrRBQQJnXm5zxNDqUcJQ/+UHn3AO8pB9eslW1d
1DTKJVnQfAgSShE4I/muajvzIRxsis2Zp64UX/F2YKNaO2N0agiMFe1jnwzlNspGaPLqOn1K/C79
9/YWz9kyjz+FdaHn4hqkS64tqasKqTuEOgxVeSPHW1qhICultz+DK0oe4Cci1Wj7TsPgspcBM2nV
bxzSnzbk4ldMj5gzSzMiDwpuOeoPY3kvOTtPe9LsBQuYOS/Yma1RelIMXLRgbGFo+EFbIWKQ7zXY
wyrpYWKhvL2c14+tyZj/J0SsyeZh5A1qihD52XF5MN9Z4zrJFwLWGSd6IURIpqhGI9F3gxDJWYWQ
qC61+yx9f7rizjbDHLoaossUYlj5RxIctXhJwMy5d6ZFAs5iShOKkZ0PYrTDkHp9UHgEMU48RuU3
UuoVNLC59lfu2mO1pgVoKaC8tgDmK6YGAOh+oC0Qu++1sfP9oNaaQ99Bieh43kEprY8uHUcLVrAg
6PeZO1vAYRzhFHTV5iApGyXfDPGuNxfuoOslnJDbDbymgkJXGUJDT3q9s6P6QOjdwlOTrCEeq/Vn
hmFuW/R1wHApSHhKlG0sOZkV1IcgUldqujP8vdvX6xHuwjhJVo76xQ4Xrp255TvXTTip0mA2SWUg
MgnLYjf2RrTVtb6+H5Kmub+t3bWpm1SgeYjTp8EoolgWlBU/AC+BMoSrZ8wBfIWf7raAa4dwKUBw
bIlX9mMZV82B6XaGY6B5JKUg+89D2wxPkQvX6m15M9tFZUVmKIBGG/r1BN9g25ISRVGNQi/ui5Ks
7WEfrfUUsmjIF99cBCMhY/IidxSHiqR45QV9STRnReohq5/CYu87b187Ej7a1HE49eqJwWLeRUlm
8VA+dNVTGO4AJlWq3fD37QWbsQCE4BNYMga9xMy0KrU+BQNfPfjqppiIXRfOz9L31UtnGpR5V1Xm
9MYcTqXydx6+PV85pcVeFRBCanqKQzgsJeVA3Uc+dmVdfVAsOFM5rDYzTFXVjpCTy8VCVmbmkJL0
+U3VZzsmZnCpl5Qp3pgSUXCd3hXhY6JurHDhrbIgQrxMK0/OKsN0lcNEBOutA2IkfWF3lkQIx2Wo
EmaBEkRo/WP0ow3vy6VhoxkHQGsQKGX0fivUxYTtYdBoHKwyhe89ipWNx/AnTgC64pxyY6QvnJgZ
dXjv8vgkoczzX0wnt4YJ66A/jAcn7x/TMrurDYWsr2y+/QYHHp7aKWUQ0mZXI0iNUXmpW1bjIYI+
1h5fwM5eB0Oxk/UKZtulp871ZUfQzuACpZ1pqkd8J9D/2QdR7WSwmSork4mtSvs3GyxGQr4b2dLg
yfUaXggTS3ttE4xZUiCsGX+Y8X0Grjl9Y7edzpIMwezGIe1jQ5UyWmk/wLSpMyKsff1vIgS/k8RS
OrV0Z8dS2sGROjDYXQdfbsu49m2XSyXYtqR1aTcofn4sZHnj5b+wgIX7+fr04P+nLAqDMjytRIMe
1dYMdd5NR+ixZUhw/LsoML9GAaxT9WKoM6POhTAh1DEVMIeyogiOpW8FKwY5noxB299esukbl89E
FDImwGLe7FNa89Jttk0bBF5g+Ueigcw+thU5inVDxbJ6HryX27LmFg+SK363OY1Ki3grTVpVTYEq
R0AbV2q0mZrPc1jYl1zc3LpNboDONzL0Vx2veus3lV62wbHW7k+Gu/DamTkrTAm+fl0w5DZ09KBW
+HqqDM+DPXwEXutgjsMbp/V5gk74KhMnKPSzDCAIhcVCk4jLGiU4JgmtFI9efB8ChpulC0HTjC+7
ECMcfb9otcaq5IBm6O+02cijBANWAFlxsOuNJcST+bV71UlYuzxzukwCW+kYtebGZUyUlPaqeyPA
6P+tHI+RiXCDPP2k8tlzJ6ms0CNGCY56YlR/l9Tv7uWuTj7dtuY5K5tGpiFkhMHmKlkfMIHi64Yb
HA1q/P3asb79t+9Pp+lMi7xMo9Lzg/CYxcmnzgzvrFxd2Pu57ThXQVgoOdN6GnlRwUvu5fAul/dB
tiBizrzob6RVgCcuyEGCS+bdaSdJyo7nqsmg/EOdPrqwjidgRo7RUkl2fktehU1/P1sy25AUOQ2w
ZdnsNkNmr4d/bu/J/IK9Cpj+fiZgQhvovEDlTEbtxnFS4MrDTaYuJXTn9IAskcYLYqdrciLVHZSU
57p/dB+G7/HbK6Rk3M++LhiWKtdZEMWtf9QkffUxL5Zi2LktP/++YFX1mAyd4vDrgwYg3GarZj8i
+a/WOywFfXO7cS5IuB9HPU3sfBJ06KR/7J0U/3V7t5e2QbgbQc+0aHvj+6m2Ktq1ub39+bl1IsdJ
wZIhlOuY1e9aza6k2D8qzP23RbVOK2vVKdF6LLgUlzILc4vF05/sDPcRIYxgunbqO30++P5Rr58U
+ZOmdHtu6IUGnpkbnlQzBS5MlwFDMZpgurDXUn3wjhKDy3JfvSh5emcmxlPgakupzRmFdJqS4PSj
+EHZQ1BIcVO5KBwHWd5G+tuu9otdXDP7T8MbitDKNQUTwtUYJTbsvmRLjoCZvSTavcLMzm0TmJEw
DRZyU9FGQN1XOIqaJnVSoGfe0Q0evAenX3C+19vxG2MFSkuMbJrAvXRXah/YkqlLzTFXTOgO7S3N
tDnD6+1nT03evPXIopP6N4kppTTB0etJYnaqVbbUGR11C41QC/i8C2WR77k7zfLrBXnC0hE/koA5
mwGd/n7migFPagzbTopTqf10JWmDgW/etDlXEgQDq2tn7D04gk+1tMsHsuf9Ul5W8ABXEoTtTzo7
432MDlEJMlSwo+oul3uYkCzz621dhMPyR9LUW0Cr2jRaI7iyypZ4sLhecSJYsesPhbtqjP1tEcJL
QhQhvlN7qS26UOfcl9V9XflrQ3qJHbqc62gdFkdDXQJImDUAmqlJLHJ4rnoF5aw1o9FSmb/XNqOy
1+r3bP/r90UWj6BWGS0v+X5sf9C1TdX/vL1ewuH8s15n3xe8i98GpWJ6en7y6wkDVLU3UfSULNXX
l6QIEbfntxkRi4aUZF3597q6cWsm8xa6J5akCIc/UqUibmx0YSD7WQotQFmtba2XG7oKFp5fC9vu
TH8/O/fA5BZ/li33txU4vPX6v22LcOoDyaz0TGPBxuohaLdSQVVuNS6dxyUthJPvum4tFzJSLG+f
xGs1XzDepQ0RPH+TNSpNAIBHNLSmbiKmMu96qXNW5LLaNZedvru9arOe7MyYhVCsrPLRbBP0ofG2
lZ9UqI7lHcyh4VK+YoZwEL9/JknwZBm9WZqWcCyHUHqIe+N7Pcrb2iqsDfTk4NzW9nPXpHtbGreF
Kt+Rg74rpOypaz113frW99t6315nUiiCNWaA6oXMV5yyZOun67p6ir7XS0Bgtxf3Kg4ZiySQ44jT
5TaKstHbsNzTTCPt7YDxusYxihVNY8OCO5+3UDBvdJi3IZkSLIi5EKfoCsB13HIXZTtpiatmDqeI
jXwVIJiM5ysqc5cmcWKgPNNMt1Ur7bPs+XeS7uza3njo0E71nd2olPvCWRpbnN+5V/GCHY1yNA6D
wXWVNU9WOxFPaSt4YdZjtDTCNL99/5Mksg2lvtaZRomkUf8y+o8ZI6D+XeY9LhLNzV7yrysqDhk5
lls2TcuKtuoGfusqWGHzt+199pI/EyFcJ3Ce2Y2Xg4KkUp/snV9x9y2QP+j5E8Mnj7W/cK0srZxw
rcgM7OiJhDTf714SqV4z07yWGu++irJtKTOgfVu7BZs3p7+f3S2eatdME0wYT86TVn1Ux/8qQLhc
GlnuLFp5QVpy02DV28WhNaqFg7t0sETUmhyM94AEAIGRGq3kOlo5+T9q/pL5f8UGU2KwG/sf3fRj
V/XvunReDV1wGVbltXGrYX+Vsq/qney8pO42ahaumlkrB31DkVWyogR/l5skxVo+pvXIJlmM5T6D
+rJe0GM6+mc58T+R2ZkEQQ8aYdUw8bhijPLeae70bG3knyNpV/hbT3kcqoVX2qzVnYkTHKHW0mZm
Wh13p0mtatW+Md9zpY7g6fI48vLAZMGKaP+1XronFhZLRGEBJjuSB4XF8rmazFV5DLyfbrCysidv
/R5MbmZ1/7f3mhAzx1bQ8pRGFUP1Vz0Twf7zbQ+wYFya4N+KWNErsxnykxTvGu9kyId+aRpwYbvF
CXYyb70fNixYVg6rT234xlre/223zqwQM0MMdAhOM2dwtB8cogWtvPO1l1x+9t7nx4xXGZOOZ46S
dkFHi+spSC7vhvDYGXe3t2F+jV6/L/jJVkmqJs34/mDsjOA+WaLQnN/m1+8LPqSCB5IAgDVSqudI
etCaX2m4lIxekiF4EcsB5dGOpjXytp1318HCY7/nvmIQxQbSCY8u8v2NSh9nTj5hLuoMyIcF48NL
uHrzWryKEKxJB3awC20SB7n8qW6/NVm2KsuF3vglGYI1pZbid1ZCgFR538xsLZmPUfSuS+NVjekn
nBms2qRhlDJEdyrLaqP7D25lM0TxLufxKkSwqqFITVP+nWRxVnHByPNaWmrrnT0YjAVREeTfFTta
0uVSzwsIX15EG2uw1maz0EczJ0GH7YDORLDXr8jReivJ8ibscbH+tun3svWOmO78+4KHxb0PGjS8
XN/hz9hqVkH7qbaejeqfql2q1E7rLd7j56IE2y10bcqAtvkJOrI0XbnRTrW2Sfn1tq+azvEtKYL1
qnRxRkrD9a1KX4thz9CM2+4CZTMukWQvqSPYcFtkrdolFTtTlX8ruf5QFOUuVnwdiPX+5bZSc3H+
+dIJpmxZjZFkNUoZ2YqY240exn6r9ptOPtrqgqwlvQRHqfQeMNcteinqhrkqs7sb+w/REunftDq3
tkmIstJGrrQhxu4gybPyjTaQZF3fXrR5RaaCM4MY8tWojVLIvRPZePy6NT5mvfxZsbu975XbRAqX
imwLssTsZNa4Xq9MkVB5793JwDCFq+EdGXa6tv6/Oo4QbEnpMKpJQ27DTvZK/dHW33HJn39f8ARA
tGdFE/J9j7eQXPxlG29E8fkdCp1LEBzA2AOgEfpIsE7auFK+397ueU/5uj7CwW8Y1waTmlgxgWix
2qZLgdzSFgvnndmGyDM9zKmR76Tmixkdy/zvwF8Yx54/F69aTL/i7GY0fFr0mAxmFzKq2l/k4JPU
bv/bQgkHPBgsC+IQjl4/MEmx7k63Pz+bEjzfZuFo23GvFpY7bbMXb4ow2HjRFx++iTR/lJKj3ic7
cCBWtvW33j+06gff+ekUS/SoS8YgPLKyCspxy+M8NqBd195OLhe0vG0NdG1c7pOX543mTS8TVXnu
9bsg2fX+QQm/3F7L22owmXIpxSUMo9sQKRpPOO1OGxZu/6XvC2deMYMuLnMeP2qxrtr7OF+Anp39
vqYxSUiDNqVu4fdrRdXKUlHyls7DA3m3H2pY7d6xRGciBBUA41QHU+O6qspj3XyR46WxkCUdBK9V
9hXwvawS7dnlyqox1jeCUf3xi2cqTL/g7MyPdt3VbY8KSb9RxlWzBF09a6uUtGXwLRUoagXPRQc4
APUD0QMN/wwExeZekbZxtxBuz6/Tq5TpV5xpoUp2FXQVR06P6V1sulVsLdUYlxQRPJfTpgGAryyU
5/Wryvusd5Q3rMeh+3LbpmadMCED3SwTJI3IbApAUNmpuUZOwPxmEBS3DOPWdGH+FynAb1wuWBbJ
ceCOuHrZIVuzGt2v5VJWf3ZP/qfIFXlTYrVuzFADceM/IwAtP28rsPR14ei5lmT3/cCzvfY+FcyZ
LbjYpc+LB08q9UJN2QXJ2qfa3WL2ataazhZnkn9msG6tqWVgYbCpubd32fdnbalSdNuOdLEnxsvb
pDCnmrURr4fwI6XebOkeml8kC7Q0HdhHWiwvlZCHmtqugRKUrSOYx5cqDPO3+QSo4oCURy+RcJsX
xJ0JUENT2KOvmuJfs3sMzI+dz1iq/rWopY0PkPxoPETuUw50TOg8AZzznpNy9huE2xzC0iKu2pz8
k3sELsGsvtH/8XZbZnQAdHwwIMHCEW6qNHTr1Gi75NTayh0oQhu9Wjgtc8ZwLkE4LZk7Jr3TtMlp
1H552Ue9uNdgBr+txZVJ2yTRaPdiPI6hXXqZLq3BiF21a4cqe/GdwL6v1KS9bzLyzFbY/JSLdKk4
r0ybf/GK+y0PyEakguwj3u89GEhynI3ZS1VYq7jdt5a1GZNdmlSbJrlrqqcm1mBUjtbVkK+zOvok
5bS7BekT0Bcr11LXueufqmDpyp5bBpo16a+BpZAmUGEZyrgZBylvixePFj7NrLdS+Dmr1X1otOvb
C36VbWABziUJPmTIVbuyyr54iRoWAMCNdrgbnJcApnUzXChMXBmQIGv6+5m/GhjTKQqKwC+m524H
P1xhrttukbhtVgzgfBNYE0QR4hgsLj0xMJriJdT/1az2fhilTZotDT5e+S2UgQcXG2XKATQi4bxB
wAfkGABiL10dH9sxeXDDpfnAJRHCgesqh6YOvctfol75FUn2HcCxn29v/4wInflDDXgbDWbS3+Ti
Z1uiD21hSEmav9SRvM6/2ukS6uqMJV8ImP5+JoDigapIYZa/qCEdb+lDY2S7vnO2xtJlO3OSLwQJ
oZVHAQGQ8Ch/UXwJxPB6BYzWw5jdh56yC+t6k2vxpzevHWhgcDlAHc9/kdiuMDKrzfwue9HG9N53
ga2RF143M5Y8EQ6BTEEyHtAFwQ1YSa4YQ+nnL4NUbWNJNzfMDburrIoWBM2YwcQmrNAACx7GFSmF
LdmeH7oISiUgpNW/+zfH1vTrM2dN5/5valcxkLBasExDw8hemvrH4Bfb1jHub+/GjKEhgdZdZnRA
fxHXqo7aOoM6NnsxeMnKz6uNsjQNNmNhSHAg62YcFdxV4cTHht5G4FpkL4GRrPWiW5nBP6lRPdZx
v1Y6c625Sxmbuf0/lyg4AGNs/Lo2kDg63brWP9XyZ6stF26A2YWbWL2xMYswSTihSZs3sFY3mLEc
3deaXG97Mw23XW616yQs3qMTqDUTYQy8mpCKXTqEpFL6vBvj6CWIaRoNol1k0jy+9NCaM2jCSQ6n
DOnkFT6u1ESp5LhO+OIzGrjJsgVjW/q8sDGq54+Nalvhi2OU/gGkRfXeMhcTdtfb/5v2xtYoupoQ
0wgGVw6JKsG35L+Ad7eT/HTb9c7GaeXd7ZNzLWaCjWBwQGf+ULlityy1PgOxs69f4NrbhNqd1Fvr
qFmiJrpeMs4/bWQ2OHegYohDVJWZNKPpEdmB1rtuNr63VB+9jmRM4jdgzuBGBxhAhDporaxpulHK
X5xBh8jhSxY/MVpJm/oPq/t+e8VmdLkQJRyZvgvyusyt/CUxV04CGNrqHd9n222b9mr1quTugUjy
/0i7sh45kW75i5DYl1eglt7dVHm67Rdkjz1AkmyZ7L/+RvYn3WmyUKHyPPipZU7lfpY4EQYH/PUr
KeLBB+ae+pyVN597sHhBph68cC7efpl9APuJTK3adl/bNFTrvc2OYxK4W7fLylShn014siChE2wK
y+OO7nCmZcOcfgWwMX7KqDnsLDerN5LOl1Yc5IYA44QfAwVmGRJnIbiaWdzE54S1VujtNMa3Ws+3
TEiH0VVTZdDSLj5baVSMJ368dcmXI5BulFjJp6ZN8Pn6Y9dSUALcbEAQ+woqC5BdgfBquRBmaRX9
2DbuWevqXf8l4ebuvxmQDoVtkK5nCXPPHIRwM1j+xo1KsvjAMlbDVf5pBJKHxwwQ+SGCcM9jxUOA
anzq9wrY5YYtsPPlhShcCAQQmuaBmUPuPMjyARyHtVt8LaeHqYTsiTEhfa3fvmmXZqQdBcniatIM
p/iqH5p0DJF9CW9dEaDZQCiLlCmiSKQ/lktugE59ZoOXfwW/ge8ee3ULPbAyUTAgMow44nDu5CW3
4jg3OiX/atEXCOYR7XvWna6P4XLR8WCA6E7wiKItQw7QS65VRe72OdaiDS0rqEwQqe1qL9+4DS+P
99KOdP6IFtPJS2AntkB1/yMj3s3nb2lAWgw3d3jNJxioRwS/oxlo2a31VU/TQYyLS1BDpzeKFcvl
zpPGmLTeHs5GvUP8G7rzFiv8xXrDgqUKRV7xYly04xWuV40uHcaz2YVtEibObmCH6+t9sQ5LE/LZ
Q1BFSpvAhIYi24u3JfF8sZ2kz0tnjrSxk7gDPh9r990/MaG+W99XWxfI6iAEp6AQ+0M3t3RTUSsv
bDLBSnavqNQfOr6xmdaGISJOVClxU11Ifo3qzHlmzP15eu3tux5cSNNbl27sp8vVBvcWagjiYOMK
kYm1aZZNLUMt9JSN4MFKdA7uV/RA62yLK/Wjl29xs+NNEhJZ4MjDZXLRG0B4MzCbFToQG7/zuA5q
VwtdyLQN5n2dPvXTo2k2AQGc1c32dhtlfzZSzKeF/nv0f4mZ+JSkGAvNGPu8109Qv/PbqQ95SsOx
2dKFutwWGKYm4mAPPhd6TZdmGjQeqGkz6SfrTe2P6pZ88dbnxd8/jWIeNHOgNT5vDCPQ7Ie0bTYO
p3DWLtYJ28EAeTyytJ60r0HVz123sTCAge6GocLhmf2JREwDLPuhHBy/3ux2WN2Fn2yKqPzTqOqS
mnbZmbDZP3D1ns1PTnprNCe2H7QsBcTVRqgllSCUyma1Qh39RPk7jd+UP/k84mrMm+hjlWcN/ZhN
V6U6zhH3e4RWc3j9yry8DKCHi5sAjyQIKi4oV6AoHyc1XP3TVICI80gfeHN0tqAvK8sAHm+kOzEE
G6TY0tKbsWKkGXqxTwob7jKlf8yM8alp5v31sYjPSDsM0pvgKMBqgEFRDhdyaBe2msrM02yPYYs2
mth7cctH1kUTtJ6v21o5L0AjaRCVxalHU5I0pKady9IrDetUZWnA9Nex+XLdwMrCIOGlo2yNfYVa
hrR1ZyYS63Fqn3j6OvSzX31nAHDW1vm6mZVx4IYGIRZuTvB8m9I4LGN2nIoq1qn39roSGBuj2Pq8
NIpc9xpkcPF5rr5aKvKq860YC8hAgeQelWpovUNaUnqTWeNlTI1j62Szyv/l5FvohJWtK9KCaEVU
RUlFXuccAjys7Kh9AqqRgQpaNL15W0wFK7NkuZo4iJYO+WVTekK8Ys5rpRrtkwo6eq8KaPLr5lV2
4E5gQ0GcFuUx8QM+3YNgXc20cWick6ntuzQ06eHm7yNrgtmHTKUQqJYC9VJXByNF0u9UoMkGBcYd
2d1qAKQtaAfC9QEjFyRnduc1dIR62smIQ14GDd2oLl2uwOL7F55jjKePIgFxUrWH9jetNm6my8MM
AQXgT8Q5hjqhIc1/6Q3caW0tPg1FBuJbDf1O3bPTf3e2kJiX23VpSNpJJnPT3tZhiCS76l4Zd2Tj
3lsbCejmDCEfZcDlkgyMupP2SQNdY9MrA418s82vCTjguHprSPUhcY0kE8jAcDTkc9eir1ojZp2c
ZzMo44fUPN28oSCIhPKbDsZ1D97j8kTQGjA93rXQZ86CvD+S4daUDH4//DTkZZB3wMGWToQ7YJIq
I0vOylBGVjveQ0bqZgjN0oa8acuycxIO5ekz6OvUqdjnme85W1v38mQAmY4cAChGcbDhYS8nyisI
pNw8zT21IbDX7daGFQ/A8s1efl7st083k6FnZYpEinua8t2gjwGkZQKje24NSPYaWpDcHiLCHlwR
cNnBib7w1tskq5tezzzgfF2EA97+5rhn+X1pPLY3U16CpPk0zb7RhHH3pN7+5C1NyE/2RAtDy2FC
t/dK69f6hssp/r+8JFA0hQsFWjz74kmN55EnYK5VTvo8BmCSDPLq6KJnKH724uT11mOI3NInW/py
+cFcSdk4wZbLI6SSPYCvbzYAOIuOej7iXZQnJf8gdnrHqxUrPrl/kT7x1fRGieMPhxPxJzh+0U8D
WK0Ul6mJ2YM8vo1P/L4yvd1sDLvrI1g5IZBq+NeA9HawYmw4i3l80kh+SDrnvur3VhEyPbShoRgb
7v66PXGgpeVf2JMOvK2MlNo5BkQt9Vead8csLY4Tpb+vm1m5VyBACSYjiKxBH0nunO3GpmRZgWER
+mpUj/ZGvnf1857QXgI4wUHgsdxYpDAzYAfq+JTybyXa9sv2DzYWkEaCeVUQ7skba8g03thuGZ9Y
D9TUvtFvdmwxPSCORvED1EIX6bLM7KbO5p51MljYawGl4fX5X1tmhEkiSW3jCZRzoxWhIzd62zyZ
VXHHjOaNgiMdkMaN+3BtHT6bkQ94yqqhQ2x4Qqub+re61XS4NQrp9FnQL3HwzJuncm6CJgNdmUOC
pq43vJFVM2AawFUFZRM0pC13U0tJTiqIJJwSMv9Uc++JoyuoJeRmN1oQ7CERayCGBWJDutn7uu2c
Buq5J61vA17tB+r8yapDwBilO9BwIaJZDqSutawG9xJ21TyHY8FCxwuhU3h9a62u+Scj0jBMFRrc
A0TFT2Pu+dbwWtyoV/2/IP+TASmqrEnp5kkCA91UoJWC+H/gJcA9+HeapNtD5RU6N8Q0QTsp9J4c
7/Z4xsQ+0nEzoZ6NNK+0odSKEjONHeNkVPPdkCm7ud6IvFe27MKCtNK62XcxHDvjFCtvE98xetzY
SiurjJsVjLbobkBVUM624E2pdbXN7FMSj3eKEwPG8gd3rCDrRoAvhENgbblbdZ7ZyLrG9qlOH80X
c0vPcG0ESKhCnA+MXahNSKm7wubx2OulfRrIX+6LskUyvfp5oAgFQzPww/ILkVZaVQ4dNhGqmcb3
bPp5/ZSJBZTeaUeDvyFEsBHcy45HYngFnWtFOdnfyTwESK0GtTUFlbdVhdfEPMiWQJWM+NtywdQu
xxmV5lBodnQKyHHmnTrsyvIBjPnZeMjAD+kYoWplvlttoMpW9q/gZUbwJ/RIUEJYrv2sM/TO5LN3
GpK3xrZ2Zl0faXJzFAhI2ScjkneYGOpMEmGktF6qPXVvf8NxNBBrQIVR8DZK+3cyVAWy8fg88ogv
U26+J47y4+ZdgHw6uF5NaLcgVBab8FP8RJjiWfVM45PXhEbnK78n55Bt4TDF75Q2AHAYwBMJSRq0
e0vjyAeWzxlEtk8zOu4d76dtRzG9M/4i2hbgfmXVxVkBxRMYKCGaIVlS7axleLYQD/TTgSE805ix
L7h+uD5rl0cTFNaQzQCCzASo35GuX4OPKTPjqT2nNvejQWU3O4dIGkLoDoErgOEX+bBRsay56ov2
XBq/ioNV/337z7d0pDsxCAgTfwDTPy16VyXOOJYuP3vjFzcNtOo/fl96/uJ6rgzG8f3EDZyv9V+3
/nooYsDDEfElzp4pvUwDmCznMfaSr9CaYtae3wrn8SBvjqlH0kLAX+VcJAQrgK5yMnbuj45d7Dw2
7W79/R9eP5x/MKEjhSRdGoo+xUikF80ZCH4v3anxzbnI5fcll7lVEzs2LdqA5Sd/KvysbDYMXB4y
zDyIGZAIRN4c+fPlnWHEbGRD1dbnOpm/t90UeD16Edr0+/V5unyg8FqI2w9YTZRl5AcqRe+AWvZA
nfMBYn9GMCmoyAC7UDRbRazL4/zxLtkO6Og8oNGkS9BjDJK+dYvj3IOczW+2Oj22vi9dFxnvlcxo
8X0jCUfHz35dn6itz0sHYrTczqEDb89KmwTW98nags2uGAB40kQQCWEvA4nJ5YLbA6+b2FXbc1FC
R/BOG7aqJGsG4BmgeejjRMhVmKrszWyeOD2T4r3dlf23myfIwWlD3RitEih9S/M/2+5kF3VNzhAm
5e1uK+xaOQ+Lz0vznyUK3KsKnw+p9b25K7v/+POlR40W3IgBNCNnHVQyP2o33V+fnrXfb0EzDmVo
QBiR1l4u7zRp+jwrOTnTdGdOkFDdjfpGGH+ZhEJnmAYcpoD4IkKVXoTOK9xkVgkBfO7sZlXQsjRo
oa3HXGeX1H/bfMPeyoYChBVIb1xSULeQA26zryib3ZSc1UH1y/SO9efrc3ZpAHqOohiNGAhVTxnA
OvAY/a+KVZ77/DX2zfbm6Gv5eWH+0wvd17SOAQ4szwn4VyxwA1Za60P/dGPlt0YhHQwceF4hY1Ge
G78i4bzFOiw2/tLvW45COhhznA8IkvB5ak6+Zf6l7KbuHbDjm70l5GZRtEccBk8fRdblZAGFCGKM
jI5nVtW+QzN/i9NpZZpE8RAdokLS+gLxVFHbsTp97M52YHavVD/dvJdM5MlR/4RHgKyBtApcmQ23
L9ThrGWPVeEFaVLevs4iUAEIRMVPvcA4oUbCpol70zkDNTu05G6OU7zF56V8SkrGJE16fF6337ri
vKUtcHk/wQ0DbQfaRCwHCy2tL6unRrHsSj2jhj+GtCiVHXJobhK0LdvkHZXXGtVhKL4hWoXwI+qT
svtnUsR0RWPM50a7+0K14/Wllk/Ex9fh3VkmsrMAQssvqTYNM6mb+ewWk/tS25n7iDqKddfkrIZO
TR5vqXtdDgdDccHeIgr34NCT5q5znRm9ItkQpe8VKPO30HOX41l+Xno6UoD4CWH4vDF5fta+62ao
Vft0q6S0NQpp2nI1ZVpiwUxvAp/nz97u+rJsfV/8/dN1i3gj8XiG75de5jfTA6cbQYW8heFYAkSM
swc8NFr25HKuFuep2o9DH2nNWfNCV8Uhf715DJ9NyFmWxEiVnCFvGmm6z5ogvTHk/RgB7lnA78Qx
lH1A4hldkxtFH3XqAaAob6uQu7IEokMDpRCBQAC+dLkEncK0qs3SPkLqFIRzxL99egD9+OgwNHAa
NMkD0ZOMugakCSKij37mQbXn7+vzL7ywz48dJgjFIsTqePhNILukPdpC/zizvJFHVn2nxPeG6sfu
Hd66XDlfN7QyUxBoEpx2cGZNZDeXMwWIMsWJjgFFtf04CbUN12Pr8+Lvn85C7riTN9X4/EDflOG7
eSvnwsc8ffr50muXT1lfDgO+r6rfNBaR6PrsrJw04CaQ70VqXfRIy86yObd1kZZdlPble1PzvTMo
/lSUG0/elhnpySuMwkCFouiirNlr/S9Kd1W3JT66crkuhiJt2crqK9seMRQtDWMSKnTnNb6SbRxs
8ZWLffvvhMn3BviyCJIpsGIp91ml+GAD8meLByT7h3bfZqCgu40NLAcDYgfAyxOrhOaKi9bCya75
3CWMRNAhRn+IzYZ75GLc70Ocunfx7KSvadbxI9UGukXx8NFpJI1WUGEA7vc/YjtpTpWaANZROyRK
J5ueTaebqT+xrHyhGkISSpp5Bz8we8rTOvvazU2f+12cNgeSeXMYl8XY+XXq5ofcY96OWU6y8VB8
eADSD4TDiuGilULA66UH26NNQUla5NGs0PzI5zwugrRyq9M8EevJUmYtrGeiBD2x1NfSJeXLHBtm
2CW65ndqA93yVG9+33ymFr9Jups1tCPFDVphIj6lz51Z/lYgvaH3zt11Mys3j1AkxsIIASmony5v
HkLa0Zt03An6q6Ptmi0ip7XPQzNGNOUCAIO+2OXn56y17JHpLGr3Snz26o2LZ/XzwIIhLQUug4sa
b6prRWPyhkW0DywaWkNw++ygogj/AU8kohzpYiuG3lGxHXlkZg/k2BV/MPmfPy9daDHhUHvl+Pxk
na3irbkxIMeZF/QtoggAsMNFK+ZUZEqbKSqPmBG6ZJc4GznJldn//H253NNwpczSGN8f8tCM/WHD
e1i57hefl/ZONdlWVbYTjyp3ehrm8d5lWTCnLLy+xis3PnxDKD8DV4j6+kcl7dPbSxo2tZVqsUit
k7C0X9Xu0M2xXydb8PO1exB1H6inwZtD76JcWiqN2G4SrS0j/BwjAIqyClNmz4FXUX2vtVCFn+y5
znxtVpoUP4Dnv42Eln0wTxl5mathPLC6BfNgTmc0zaTAy22kf1emHLUJ0UQvwlZUmpfHdVAKU03c
kkZ9N9yZdNKPDc3mkMXG+/VJXzOEZksUcYHCgX6ZZAgKuIXjZZxGvC77L1Pt9Q9j0rSPbpLwjaLk
yvpiWQGGBCEFsJ1ySddwR5oVtVJG+Xjs8rukfuyz16nesLJyFgQ4A9kv0S7hyEpps1vWyVA4ZVRn
j5q7z7fahdcm7PP3paui6RXs3wrfJ82r7j015NnNN87b1hCkZ9pouhFtrzChaofpxd46Z5e+OvpJ
EAWAnQFOiCXDWLwCcqetbYxRZvq6+Q11QlXfJenP+df1rXU5DNG3grYuNF0ZIlm43MPtnBWORcYh
qsgx2+XsePPnAbxCbzsQcNCLt6SF4HqTudzkczR2/6RHdivqH6IUwgHBSyk098A9svz1Y2/1uZp4
fcQhTmC8lTeDK/9nAOQ/wIki3XLx4Pc9nCCLDtHAf+nOL3rziwmkPJJqiPegcI0M1fL3s2lGlU2Z
kPtI4iA/GKa1YeDyIMCAcGIB7EIFwJB26eDkCfChzRhZueUnLHLVU1zc2ruLSYKor8DiAAqOh1MC
MlB0WBGnyaxIne9NM2Ttxj17eSdBQQ/MMsh2gRgF5Z3lLM0dTdG/U9iR9cjVv9ya7nKv2lna2/W9
eoECEeNAPIbTgCkTLoxkJzbjNm0yJ2JppP0NGmbF3LN/+ukXKH+OSbXhR6+cPFgTfEIIkC8r6EOZ
Iic5wVqXghw7qso/WBYMBlVolMXwiMr5hDnx3Eodyzaimu0/eWBwuz5fKwPA91HEQE0G+A/Z3esh
CsJSMPBEACYH+g56SBubV1wOy0BDlMSwqVwdre2AuC7XA2RCToZ+5Day0yFQ+EvWvvDqwf2qn9VC
3f3BYD7ZkvZYWSip18WwpUBxockCpdkCcq7sYiS2gcMCIBUBnkxXY44gqJr43EaW+txx4+jmvT86
GqhLtiR71hYGuWiQ4gDmLBoSpXljtECMwpCo+tHah8Q53D5ViH9wcXnohULee/n5ZGhTJSG5CPr9
ztndXBnDMRTx1f9/X1qKSksBxYpJF5Xzg0IC6mwAp9e2FfxXdN7A1b/ME9a1oRga+pkjYv6upm88
/VWzn1T9Xoz/WNqWGtAFhaIYDeDxQOHAIQH/jrihPznMVq8MM1gMu8gbPb80dxD+5q8TmCFb9c2m
gUfvSnpf/2yaoJ6CIQ5JcUITLwI0dF1eX7cLpSr5p0j7oqo8r9MVA82iTu03ynOvfJ+y70R5zqkQ
bLDaaE5f9Ox83ezKE4QDDHoKIEHhVsoEo2BUN1iRp7iG3vl3YAuAALhuYG09wTEosPbIb17QbBh1
X/c8wT2kOfWhyY61ZRyY8mDmJNTNo5LeKO2si2kEbksc4482XOm5U90mo1zzeBRb1gtT0K7XK6/w
mffXh7V2ihFeIN0AqgRxMy03zjCSstHrmUVQdVXqg7IF0F2bNrRiwjODh4lshuQatGlqJW0Ss2gu
X9rk0SD1oa5OffaYjk8dbsHro1nbBUC9eVDfRmYbWMHlaMypaitu6DyqrYzsWA9QVzoNzS4BgV94
3ZT44dKzAbYE0VoMagn4nJIpK7YqOxsH3E/D3O1L2yEHu0nNMJ5fS+Jr6VsVD0aoN0n1ft3wyhgF
4EtHFQtFfbgQyzHaAEA4BYi8IqVBdi4D0fe9O261+6wawb74aPnAuyiW9dN9khInNcGn2UVjsivV
X1312LvWxmKtbD3oYyNEQoERQYhM+NCjxFmRyWk/amajE052umFhbY0ALMN+wN4GEajkahkaHVAE
LoeIt/yhA8RX7cmxn7yX3KmewNVzN7P82Wb05rhTx3hcYMI+KArlgVF0tCS97nZR7ozHb4o9Hq/v
gLWJQ8wmoGA6+kdlcKc2jMycq7GP8n+UdK9uoVTX1h7766OfCNB6VboSNLOPy2aaUUDr8VagrzOZ
NL/qft88CBFMIckJ3LjoLlruMDa2cW/UyEJmf2k/5x+3fhwoYfTV4j1Ax9oFZJxbBels1DAjJTbu
4d092I15vm7icpaWJiT/pKu4G/MCJlp1CObKPUKN+8mbtyAFH/wEy3tGAJ6RlMFKI3yWUZJdM5qT
QTnseO73GG3DfmWr7zQ19mPsRkSjd6MBwlgLiq9+33lqYHfqQ6ma33RvfJ3M5Dk17FNnoQVR8Zwh
tKr+0SFF8d4MY/xu1sVvoIZGn2leEnq5DWYEt/J81xzeDN7NvqN0Ea7UJ3NsKr/L3V+6kZmQmjaJ
X07Je1KzO6V13ujY3mWjtuXMip0mjx0FewE/gC97AQhJdDqY05xkUUaKQ2KywNUO5Tzd9e54Vylb
POsrJQcQoOLRECx2Ivcobcmub6g3tgaJcqpqgZ589UN1tKEPWdc8hHPlK13r+vaUlt9s0pSB1TI9
GNqs23A1Vlwo/BDBs+UAqIfGaunRnHmDoic6sCJCvk4U2p7qrskfqvjeHZ7S1vCpBnVk9tOzt/DW
l9EDGpNxV35QUNoX3dYKKG7dycnzaKqhqJQSIOE7e+bQezdeWVLsrh8hTZwRaX2RAUQOEMpkK16r
rtd1AaFlEo39fIR7F3TDQ6yis78tgkZ9pmClLrX32HD8qvlLLzYe0strVADjIYWMoBJtXHLqNy/A
VzHHfR45+Z4nx2QrMl65IRbfl97QBtSOnpp3edQ2r2qp+Nn0lt/M5ArmyIURaas0tj3VXTXkkZo+
sbwK6+ZH3G29oxsjMSVfdCwmO7Emjm3hBqy6G/WDswWRW10MkLOJbml4N3JGODEQpBZsyqP+F3H3
nrZRdlkdwafPS7c1h4/t0RnThFC4L/0B9HJbpYRLZwMrAZwfhoBji7B1+aDl1lCQyTTzqFB25vw+
xnmQTfex9d4Wml8WeWgUP6+fn7VBfWCR8dYhJybfV6WljxZz6xxIi8o3Yj1I1ReUsDcihJVLGEg/
vNAi7EHOXvyKT66gqfemTswGK1OHSRx2uR/HxxzFmP7m0pWxMCQFjp1uNaVZw5Cpvbr1E7+7Pltr
O8wGNw+S0EgiOnJlbBxY3+gt/TjuXb4fNnbY6jTZBlYCzTAIdCSviQ0tekUtBnECI4Aks/Js/IB8
W7klR7e65vjxCNiQykXefrkadmY2NTXxNEyj6DnVex9t7NcnanUk/5q4KL5VWqH3tk2ipNxhtSv9
1c2CPt5RthVlrDw3IAn//8F8vIOfthaJp3iAJD2JPM1vyZ72+wn6lLeKX4or8rMV6eyzmjdu2bsk
Ah3qMPjVFpZidRSIBcF5C1wYumaWS5Kr7qCodppH8RwYyLSNOO13VhVdX5XV7QskD9JJQPaiCWFp
BSzFFQqlFlYF4sJ28pcBLbTbLYC/TJCCA3YBQ0sLppZ3xmTVZQTFJS3b91vgwrV99fn70ghKhiay
WeNlNHtfLRCJZkhNJoB0q+S9zzdOo5hzybMAKSPyYUi/ge5Pnq26KOLMcZMqstJ68Cer+0fvm9Yv
VPul5SxQ5sFXzOZQ8Vv5arDZ0KwG6V5cMcgVyWys4FbOXZugYKfHO+bsXbLhG66cfw9OC3wWEfgB
DbxcpDwfu6axiiJqmPLcEu1H7rV3xZhtZC9XdpvocXEQlotKsJxk0AsOqCnhRaSnf/+wyMbDtfV1
8fdP5z6bGUPnGiuiVP+SO9EWTnrr89JGNkZgLBjSgZE3v3k7m369fk7WlgAdw3jo4TSC2Ff69QPU
npKp5SSyoOlVnhXrfGtnn9hEny1IA5jR2qLzRlgwd4W5G96uD2Dlwlp8XtpDht30k8WBO7OL+7Z/
si0Ssgq8nlvVjlU7iF7hPNiAaMopMtbOrpVzAjvtI8mbPei79hSi1nm9RfK3uiSQThB1bAMYOenx
5b1l1qORkagpUt+coKJbuH4NKqfrE7e2sXC2oYwEgQvkS6XUG5nywhrnFFybZB/7KJVf//zafKF+
KoRsAFm4uOLRijq5jFPMV/08My0o3QdevsbdzcBWxNIALiPEFR6EnBXjvDZZCuKEaCrnezZVuzxX
wusjuVwPQfWH+qboTBVAs+UB703m5SizkkjP2UEvv1Z6G5T0VloDTbSKfLIirfpksxZSrXBUgA4N
qHE2qy0JqMsFX1qQQrh4jBVujrCgmFXoeYFd3cqIIo9Bch5szku7TODPGeyY1ndz9aDeSoT8YQKw
AjRqf5A7SllQbUpm8HBgMexUCQZwDHj6RiS9utyfLEge1ph4NXLksDCQN7d/Uj2k+u/+YEehiw1p
YhwQRD3LHTUT04ISM+ZJ0fOAFQ2IElBCbbd8uZXUC1b8XzsyChgxSAfCdrik7TvpfDMPy+Ywtnt3
PzgBf0upP28xAV66KkuL0vJYej9naMMmUVZyf95X8Otoc9cXj67B9xT8vnl7uj6Xl/fM0qK0XMY4
zC1UTEjUC2K1MLePbuabW/XhtU1ho8cRbHeQkbuQM+qzrBiLXMEjNp7a9NsYP1f09fpA1o4nFAs9
hKcCUimXexSTVV2aKRQxV+pr8Zd4q8izasBCdUIw7gJIJq3NHA/QhSJNAcW5+9hTQrfsDteHIO6o
paNq4nqEr6WBgwQ3smRhdCZ9hlwzjbo2pCYNXPJYQzKLZIGXbVzKK4MRuXBXZDjhGssAmqIAjNyu
hyRKtGpnpA/ObG8MZsuCNBgvmSfaKrBQPTNjVzs3P79CWsQGFgSyboAyiR33yW1USEOmulfTqOR3
VVDnG1fMyq93UTFAuhVd8Hh+pc+X5pxpakrrqBl+UDACbji9K+dh8XnpTYRQaJ1y9LNGeRZApi4g
9hDaW7Wby6MNSD9yHKDzsQVNn/Qk4uHvY5f31Uk1w6qsQyhnhBY5tvrN8cHSjvQwmmNeF0oHOw47
DbU/Db+uH4vLtUD5DEVVD84jwFhyWdqzCwpsYp6d2r9t+wFwluufX5kmHAUAlnAYBHWGtFE74gxq
jy4l4BHdb7Y67ckXJWUH22i+XTd0uejIziKUBj0qdiwE2ZdbNmlyd8qKLo648qXs9sm8t7ciwpWp
gi4VgkLgBlEVlMeiV4Y31sDKnJJxV/+stjobtz4vPRZmaTaV7uHzSvPm/qzbDXza5f0H1hgg0wAO
ENpEcjNCyXipM53TE2TCDOOUFu8ePdlZGN9+eYBCBiGzwInibJjSOCzg+p3BaotTrRS+ZSu+4+yu
r/XKTIH9CnEhHgyUbyzpgPemkdmd6ZanFxCB+yMUtv7b96WzDTy2qaAdvjyZ884cjuWwsRRbv186
0+h7GFCswe/Xx2M+7t2N6Vk5CoCA4Nkx0NwNsVfJg7PGmruUVvTUi+y7/d0ieYC2+A0rK4P4bEXO
8vJyLFmh1fSkeH71t/128xIsvi7dG7nJ3aqwS3oCgcY87rh58xMEijMwQwlSQWTzZMR63wxYXy+j
Jyi/NiSctgheVtfg0/elJTa0uM2pldKTYwIds5/noNjS8NkyIS3zOCuoiHqEnnRz76Vh5h60LZG5
ldv78yy5UjmK9HSsHKB1T7nr9L+UySSvGiVj0Hu03ees28JIiVlZ+mhCWxR8L2jRg2yI7GZatdXV
LffyEwX1dJn0QYPWWW7lvp4ewKmCLqcft24zVLxRbAFyEG/HRY9xrscFgUA9PTHlh27nvkvf/5sB
cYo+eVJdl1JDrxvsM/ZqN3fNsP9v3xeb5NP3LWtMqmnEWY/nI3RZN8Ghl5tsOUHSVVsl6E/sPExQ
UkBTNuy9Z3qr6D0Aa7jEhZMAUjg0Z0q3bRlbgzGhLwe6mD5gi1Vx822O76NiAGgDmm7gcC6nyEmT
qkiKxI509lwf7a1Ge1O6CAVcAokk+De4TQBDlVNiaGLrSqImzgvEasEtM3TZrivm6mwU4NqyS1SN
4AWVfk90/aftoVhZeS45eCRW95NWjHceaa2/AZpW9yUvkheGwsC9a7bdfaZ15V63WXw3UM04Wmmr
fu/LdN41asN2WY7yLWlcC8LS6lAmfmURFlmt2/5GYU57mLRW38dDq6CvMSfPZm2OIQck+hHZ6D6c
+8I+kMoZn7MM6jxOOY2BRzzvoZ30ZF+qWuXXyPg/EMPcogZBQnJ5zD9mDAuOtQYzAbRopMsdaAAt
Gfgcv3i9kT24pWXt1WZ2QiO1vlm9U/iYatNXay0gCjOeRkNp9vNkxHd42cyD5458z4EEDvMGrWpV
lU9hro704JVmHvRlNT4ieswCM53mwCppvFP1FnBBzhPo3deZeqC17X2zhsr5QkuvCFNesYcZOLMD
ddRsV08d80fdjndcySCMBLfsngza9MSVQttbVVagkNLZv5hrNr4TV3boTDODNLpb7BPmzc9jOtE9
xHN5WCZzHAx51fn6kLMdBz7jkFfK5CcE9RAV4D8f8cX8FVCQxO8573aVptAHomlxAGcZaAy9so7z
SCDTTqa9zXM/UdL+GQbmu1x1hh0pa7rPlInt8K898sL85tj0p2akxlF1e+s+oeQR/LaHuEqdQzfO
0BQaDXrsa0gtgGCUfelyLX6aslnx9UQngTml9N1Et3+gGn2zM1v9bzhi9m7g3A0tNf8O1jL1VauL
MuwgEBAmaGEL+3lQ70ChN4XIec7Pah/bB1Pp7F3nqsB7jGO1J7zs/YYNReDQPg+M3MwSaEgPdA/H
vTGCWgOzAEj4oC+qWOb9nGr2EfrWWdhk4+yPYESCXvv8u5kcLKqagku8YPTV01nrl3nZ3IFFonvG
4gOv09d6QBKr2+mF2T80IxK8zmibvsWMJujs+LtetcaxVhzMnDukYUMJOKjsWh8CNbGQdoKiOlBZ
hdny/yPtynokxZntL0JiB79CbrUmVb33C5qe7gbbgNm3X38PNd+dznSitLJGGtVLj4j0Fg5HnDgn
KDQLnbVZ/KnsBy30+tS7s5Np/NWK+aspqmRX1ZASn7M0CYyE53/5ceyFOm3bbdMSc8O4B81GAFit
p3z26g1gzdYmgdJCmJAZiQjRzc6jmfPi4A1ZFUzchAO0IAzjkeJ32eR+mEDleWMWVQLFdT3+XFV0
+oXATwSM+d1u0mp7V4m+e/L6hduyHVv6N7fq6amkVAuhK2D+tqvE39l5kuyR8BseCbP8TVfb5U4U
8bDh3IG0pO01RyRngLmKsXfd1kjvaZFxEVRzU6AloNM2XtlDksoZ3PsxI2w/90Bu2QOmf6jjDgw/
fveSd0nyl87LFGsyF44Rlk4JBYZSg5J3mqVBS7rhScxl9mQwjRxAxuuEvnCzOxcNFHd9jQZsdE85
AemZeJqLIb2jVlPu+/l33wFzkfSPDcJdAMRKlVyoFOi8eSQ0IwHXv+iVufIdoaPVeXCFiI+Th0J/
MwDih//x9xg3H9uq/Xj9zpbu1H+MLTIFqGqhgUS+MCodKl9J28RHkKXXoRibg6jjvah71ajWbia4
FERUcLPeRXQjJgulbOLGxxSQQwjelwpKitXvA4WDZ9gSPskcaybV3TZJjfjIGRNBwcpoZK4iwFmZ
LADlFtJmpOxA4SAFOF7B/RpMOe6RZ3ud7iHVrQ2Kt4DKhBTj9FXHNWeCiU7s/MKEH9SCoj9cX/SV
uULfiL6AS30kIb3l308CtQwXBZwyZdHyJLuvmaIMv/p5yGEt0FULWUd5DGYJDhXusAguw924NyLs
li2LAARpFd98E4iR3vSgM3ZZT2YW9VYSmFDrdeJnZ/h4+xQhHABO0ECLOPI451OUG1rqppNBoyYJ
QY0B9/bfvi9tpdHA2wJZCxp5X5i9G1XCd1KC5e1Yn8aB0pPPnmtt1rTUOyIEYPzBbh5r1wq65j7x
f10fyKolHOcFeL0QDkoDEXwcXKtp3SP8ZEDzg5ftu/KV1DwYDEX+bmVfocsHlIY2MGkApUmhGoiu
a8Ya2z3OjghT4zvJb2TifJu2pQn0TW0PLGXS1sqdjrGpS/wjVOmApyQQIL4+WyvHG7h0JJsXFn79
Qqssj7vWRvTjH6tsKTMxjsBIsbOW03Xybv1nDCcmpNNnEaih2YuJxnjhSeDpyDs/Jrc9Jf8xApkF
wGwsZNXkpLyDKMWeme7hhQC0faTqH1pbaThacJUu/13oV+XxrBdsaLwj77LA5c+07N+xEGizspdW
BAe3hfTQS2uT9hXR46Po443Zzn2IKJUi1PEVvnbtfJwakk5iYQF3r9tDfMxI/mzV9r7iyb0xVrsh
Jvd80hTXoNxo/LYyp/akF2YNKKil1RPu2ZgW6AhsrV8puEA3PI8RteY9WgXMvgGZj1MHfOqG45zU
9efbdzmQ9EhloOqE21LKfzMdadcRrR5HhxwH7VffPY4q2OjaQTo1IfnnyRhzqzBgYmB3lvGata9E
f8ceX5q9wIkMuA/6qc+vAJtR3yUVjY90rL6PSUyDuFSl/t5gQ/JpBSkPuBiAvgfrj+TTQDTdzAVe
4scemtEBsXbQU0NHFCvYQavFfZxqLzuwx9y5Wrv1Ov+L3Tn764u15i9QdgEeHwDmS6kcry+rwcsz
7YiWpV+UUcRO2Rcg5KH/+fG6pbU1AybzrV4BzyEz7bapW8V9YiJEI3lYCmASRFnt4qJVFUdWDZ28
6eVUYYHbj7MxPmpJv6OT82Dw7JkIFfPxysxBKHWhDAY+GngXaZuXSY1UEhU0Kh1yT8lnPv5g6Ljx
exVEaMUdnhmSNjuejk5B5oZG426yP+i64l5dcVGgP15ablxcTBfOfPQ19BxOgkXoin9o5jnIvBeb
ih2ibCQCPl3fBCpj0vVEC2upRmcsGqyEQBB0esLrDXyELRqWTV44QcnsL9dNrmwHkNojpwdVBMhn
yu7IG+LGr8HUGWWeD8L5x4mK+ylWNRKtLdJyn4BMAq8D7IlzdwE5mgkkl4RFNnl2csyhIqpe2W3o
h0dCGl51EbaSPEW6CFElpsGiIrWDcQB2Wv/bsadNBlq8m+frzJJ5PhLeQ6cdbolFzHWRdLCDuP5I
OtUNrBqPdHpmtPBlvNBZ5PDvIkfOqvGCnoMpufjrvw1HOj2aX6acGyaLujKy4n1fRnRQ+NCVHYab
AuygeN1CMUumorFBVWGbJdae068t9FunravfvolRyUTvJDRc0bgt5ymdCRWo1Cvx6uHZZAVpztKP
qcXSV6HPxo/rM7aylWELHe9gwEHu0pK2sjd7cW3ODYtqezsHg729/vnV2Tr5vLST9U7rUz2u4QLM
eEds9sx8/Q4tqYqG3NUNdmJG2sZx2jftkLQsaubAj7+XdJeWuzhWRAkqK9I2ppNAv35csWjW7hfu
U/ujaLD64fUpU62ItIcNG0vfEqwIXXpwqjQkdXTdgtyWtwSOWHQknrDkcJWynpNo3LFFhxYDBxjq
aoGdIRfHXM3cZ848PXXCQojsb3iyI7kNUsbBImGZUHuTJ1y8a7R/foq0QUgttESk+ClevLGmrabv
ro91fTb/fF/aGaAnYBpwWSwycVA30438Wv/MJGgWcaMCq4qm8HP/OQxcM/F6wX3avOT8yexeYx5Z
9K5NjPdM1Iml5aSdJHLsAp0VYOnEnQPpoj6YVa5zdXOffH/595Pva9gUSGjjCGmF5wBr14dlOgdN
mosQHH2Kl9JKJQa9B0uNd8kPXoBCpl7r4qbHqufZ1h7HMNV+zF289Tt010Aluct/Nuw9GwFXKkq8
C3u+jBsoTfBUIIvAo6wPLOelsN9zqIDM8qCQZoIjSzbArJ6mhlVnUSHIbiTz5zTBATJeGGGbzs+C
zrwb5oeeRCmYIfWhecf4XLAlgxcDbEfAAZ+vXy7mtJg54RGend1x5go82Nr2QPMbWPUBxsR+l96a
ZZNWZES/dlQ7f9kiHHbE3Lnxx+uHVQbnvh0ntCchteujsAnagPNBZHyIzQoC49GEGlf9YWQblz1k
yUZvNppmBEM7B5MWttYQXDe85iUQZoHO1AGE6yLdBApDw+HDDLvNY/xxqBWZ3rXPQ90aIkvA5YNS
SVqbGLBMoFaGLGIJUtU7Sm+/xNEMBd0DLDx+q7z1psRBJwb6xaK4e7W/VdVtuKFlVc4+L/lozqdi
YASfhyYws+kmHW+sxcsW5IBX5EULDmQtjSDodN/U+oecCZV4xkooAmgSYGiQAVhiN8nBmVZWNoWd
00hv6k3j/0qaF2UPn8rG8iI6caI5671izvBMbMc6sNGHXDtfdUvVxL+ynUCVALAKAlAgZWW6v7J2
6WAYjEZVhZBN+6gLhXteHQbqpkA/LIZkzHICbpgkiy0aQZ0NLcG/eVvt/LzdXj90Ky5l6aZGJ/VC
1IVDfz5ZzGkr0RkOjYA+SK3fMzhuvMHf2NOkON1rwzk15J8b0klfd0mH4dDpmPKdN2eh0d8I93jb
whCktfEcxLvzIkMwaf1s8xlZ/gkF65ikwZR07xnHAvoF9xtaHuWU9Wxkte7yKY06vfsydewTSLE/
FcJ+ub4uq9N1YkZywuYEeeA6h5lpmASkOpxmI7Ru3phOPCu2wFokCrgVWIJAhI2LRYZkaxlLWift
YQsBJynSHRXzr0YHu53tfS+qdD/CWwexR7ZxjLL5yD9wWyUjtzrek98gOYaiRf1k8jFeH1qKoU3E
fUOLF9SrVXXRtevtbLTSjp/x0PZjocPN+e7jnOhHavJPYv6rrrLIzuyA8uFYCjtsna9+orK+5jXA
Qr9gcFH/vQC5FU2Wt3Nrp1HdhU3Y+rfHpwvJ/b+fX8yfuD7PnUYoDbtpRP2NgSraO644A/VL5Lvx
Mr5g47ISNDUmYGiOUDOfA5biJUkGVQPF6k44MSKNoSvqyhiGDkaqyLL+Sl1r3wuVTP2qERT8l3oK
UNFEMiLSKXeaxQjx7qZ2D4hBQADIuX6G1xYbYSiW2UZH+UULq0d9UrQVx0Vk/U6HTaIrwsG1QeCZ
Du1IlLjMC8bZAdg89DH6WO1iK7INeFQzlW9YHcKJCckNpUU+Z20GEwT0bslGJfC9/nm8PpZ4D1ec
dBaBRjHLBBTfUemyIHeMIJ9/X1+DlUcOWYSr/9+CdO0IPevY4CIXibeh00Q6vde0R0CvjfmvrvrR
9u+I0k7NSRF6y6smYQnMQT8qBm2ccFQyHYopk9OeQLjlXEddNsrcO+7tVT2ly4xL9ZHT+ZKjjtqf
nAGcqSzSi2E/aeNhouOh0rstN7SX0h1/Xl+eZfqvmTPPHRby0m2u95xFsTttbKDf4oiYEYPtsamC
mP113dz6ifl3N8gM2T08S2pUmDxTG7ZCm9HGXJpxACGdL//N0LKKJ44YQtojLlIYcsXPOH3h9BMf
vl43sRa5nWw1uSTsITdd10aKpGGypfRQlaAFDipVdXt1uyGeWirDEB70lxk9GQhLKHW9EbUKLaf7
GDScrVC82VUWpJvf0KwiL4GijSBqGQzf6vxdJ+ZkCJKTcaea+z5gsFHLj8Whv1GV+y3mRMgJQti3
UF2Wc629AjlPV6PRYCN4GF/sQUXhuLrSJxakNXDLAtI1XkzRPTWGRf9rdj423U6rVRWV1cN4Ykda
CcAmvSKzMRLRmqEW/6TDtp3roNScwDT6sJuqzfUtvL70f6ZOWhmAn10rAdA20ryDawSjqoVh9bif
DEhy/qRMnczQfBrZICyABEUguI+ax9//aRSuNIoMGvbW4CY46y+k3GijYpLesv8XPhLPDfStovcM
wJ/zI0h9Nk2gQ4DHBy0JxMTaaZv6XRPWFjeCsqRsI7Ki2OZTYQdoStS3Q0nasAfJ1HcCBZe96AHf
MSvmvORF3t9NuvvL4FQ8oVWLbT3Sevu5ctmGmmMcxgOf4XaZvXfsNHs2UQPZG6VtfYfsPACiAAkf
tDgv9sJ0BkU0s3ZTL30AqLUAGXmROyMouHEa+0lkp/OXJhuKTRrjFco8Db4tPxBUk5K4+9b1KjKZ
ZX3k+bUXxiq8ftF8LLs40AppjBgMMY5Odvkwbixh7kbTO5hm+6EebiToefMXp+akUzab+eiXBcyl
ZhKUw7jjrgbwsxk6+XT0qaq5etV5oAcCGV7QqIBJ/Hz3VF3nVx5Q5FHj5kfbE4+ijIOuHQ+MqrKv
axMJvhxkRJDddSEYd24qqZLK8XqC40YLJKjctt5pqUh3XuUaj0VVTgc/B5D6+ulbPeMnRqXxZQ61
NZbBqNMNAYrM6RiknYoDQ2VECut4PKGqWXnwjPqBVPdEPBtccQ2um0AyCclxPMFlPG3pFjbkeOCr
6hitk/mkDSgvNHdjwrfvmDDkrJBVIsT0ZZiNP5nO2OXI+BByZHEBtOsPqhJEXh3MiQ3J8Q5O0doZ
IF/RNA7PqTbfc+J+cFlxd30oq/cHoAag0rKXQq209jTL6mZKcLOzYaeTYPqv31/snwQ/NZ1tMcEb
Rvxz5YSeKhm6+vPh0qF2BuEWYMLPP9+kXkvrJkcFkH+x2/2kyu2pvi+dxxF1Zd5Cgy7ic5j0LxjH
O6b/5PdL02+OTen6KUqx/rAh+VaVzFh1J4tbBvUEeuzl1OTs+wXROZ4iIt86Xh1OcRqMUIWp3S8I
GjfXx7LqJvGSxmsdZFzwk+drEZf6oLHEwssAFvJRBCL+3UOIZirn3XVLa2cDxLMuMpQIGUF5cW6p
7MYh5vkApLPnB1X2NxQSthNYWa9bWcMlAmsJGTRgqVGRkhuBQQFfmskIv1in/X4W8wsISaqw11ge
xAa6aiB8GvK03+CCB3f3jSx3/1xyb+rSEGFBJU7a2kkCzFHho1A6DYdvrerGXtvYaG9e0uJvX5c2
tlVUdd/HuNPar2g7slRx8NoKnX5e2tf2pJV1wicWWSna8sDucLTab9eXZ227LWQqaGsAeonIm2D2
p3wYKoT0hNtB+dF76PJwrFU597WAHpKtC5UdkvwXoFsOyZi29XCCYki6dc5z6x1SfhjEa0lIMGfv
QHMvCrH/mpO8fu3W48SRFYwM+gn5HEPFJ7G27GjWBZobrF1AAC7/fuKOk8ryJ1enadQbxRfH1h6c
zFe4tLWlRxsCKCsg6bqolpyboFoN9oK+SSPubvpqP7M9up+uL73ChEz8qZfEdluvTqOy+GaIz03y
90h+XjexNlFL7RYUKwaArvLZb7mTOyRBBWyqHkTyOqYqNqW1MaDpBzm7Rf4BpaPzaRppmic+5FSj
osLb0B4fbOO19AuFD1u7AIDwA60RbKHGJh1zRMpIC/qcR+4UNvl9ynZtGlbZ4zjtb5+vU0PSgS9K
jSH4BizBrncAL/Fawbm7dtpPvy9t3MzXrdhy8P2GfGDxRk9/6/rfLldA0ddW/dTKsmgnx4OI0U/a
tODR0BynR6dVDEK1GtINmXScQYd4GUT7OGgLc8KvTKCbtXsgmthcXxDVhEn7SwMBkWe2sDV2aKHF
XfzqTHtlbmt9F//ZX5K/gobbtFA18Mixm4A131LbD3L3PSWf02WRXIrrdWlNG4zFL3/X88KKrbhL
ZHXNt8v2xILsUQq9KmtbZBwsn+TQ9g+cPGgxVME/CfozafAqYmXQimeL3HXGbmoOJEcPsOoMKZbs
rex2svsMj85txvAjoM8J1uQkPYCGx1AR1K3ucR/hILrAQZsqE8elmYfMrSkw1PRAnnJVe8DqHj/5
vBS25A2pK9PD53PxF3N2/FfNt7Gxp6liyS6HAbyfDvz/0hV4ybOXTgSdITOgV1y0AdpN9dvBvovs
NcgzTYCR4EIljwZ3M3qp32YRNZFUpV+bdlvraN69/WG8cHWgjOYAPrDou537HDExlG1Ry4/K8ls/
vdbWveko/M7aXIGLEDwO0CQkF5yEaTGUI4cURoT+7fhXod1Iu4/Tg9ejjd6WBZOGFPdi/2Tj2gB6
Dnrd06jQWjRIlMGN4oAXBiS/DHGNwhIFDIi8DYC6b8s5uO4uV6YIOQMXtI3LsUBi73wIzPD7dk7z
PHqYyk+1qjXz8mQjI+GiFIe2C7yOZOqr1JpmrtMkj8Af1Wogs4BoheM+Z7eDH7FjdQuQa7zDLpvQ
3KRyZw7anMhq7I8ZfRkRrebNvd0qYryV2TqzI7l9rXBrEPrDDj84z1S1nda+7iKHiRQmGuyBQTlf
i9Ek+VgltIw05gfjq9/eDpNDs+GJAenni35Au3oLAz7bAEQ1dtvrm2lluc++Lx3pQhs9HVrMZVSU
X0fnHqQN7XjPnA+3W4EYib08gAE2dKRDQdnYVugQqiJEROWht+7q5MDLw3Uja2uBtyf8LP4ghpTW
oqyN2CDUKyPn74p8ts1P1z+//MbzxPHyfv/zeWkluoHqYgR3RFRChF00Yd5tfLDTXzeyOoY3skSg
5oCu18/3k+dpMy1ttNd73X2dEqi2qLDuq8OAQJQJMDCyLTKLu/DAFpGCbCTy6gmcZDTrv9mUdZ/s
oSKb2wcDAVCIUoNDD01O0qrnZeU4jPIyEvwBNVhFx87aQE6/vuzsE0+eu3PmOhxfb537mpaBpZdB
PSi6HFaNAMEIgkw0B10QrHEjS0VeYj1EMqKb/64jr3P9DicCvAhmCD4X7U0y95ajTbHn5Y2IbP2l
LCJ++zKcfV4KczRc51qT4fMxjkYZvcNDAZCCTNrSo4NHqLTKbo3ey2q0RFT4RAtHYbghAAvm7Qux
+FiIgIBTAWakS8/RWe5YbBYRdlvAqRUYPQ0Hpdjh4u6kQ35mZjmfJ5sqRlzbxxbM8PJzVY+hiSxk
0X8yneMIiEe1HRnfXT8kKzsM2aclPY+3O6QVpGdv1RRFm8w2ln3Mg9HaTOKo5Qr3q7IhTV6u44nl
NLDRG59p/TOx5s1Q7a+PY+UiWZJBwIpB9ge0F9I28DX0MmTDnERm+TjPrxpYfWknDkDd3x7+nBmS
zr2XM19D4RSVw5By0M+Mqmh6ZbZAnIm2AjBjA9ovi0n3Xlaiy3bSjr75Tfd2rXVnq6B1qyYgjIy6
5wIflz3j5PYjXry9djTJB5tNgen+SHl9+10CGrQ/RqSJyioDWvRQOD3a7hDw7LFOVI5r5bSARwAQ
eDQnIJZ709k7OS0k1kyrE0kSufpHYlbhmPih1f202WPTQOytEO/pmUHcfmJSilcECB54UcbakfMv
tfNEQN2V7gtb4TJXYKPL8wBlGhNQElBVSD6zHlnaGXOaREZ9oPRnSvZJIbaG3SGe/+S2X6H9HvLi
YzX9ff0ULf5F8j+wi0gScHkE4TItIgearLGGMok6N8y/japMnurzknubzS4nFeEJ2hybkJppUGZ3
1wewREHXBiC5AYiCcULqOonQppdtXLHX6BcdatPlVqUxvjoWEDni1lyy6nIDA6IYzjKUg494wrtP
/jg0d0bxjqIgNsKJFck9W57QxqyGFb/eWTzMSkUUszoK+Jm39y7Y8KSg1Rp9o3MGNKnUf+vjnqp0
CtYcDZ6JyG77y6NarqpNQy1SyCnTyOjylywXh0Z3X1CKVDj/tVGcmpFi48RrmkHXYaYoTAgR2x+I
VrzHBHRIcE8icAVDvXwzQ12lK1oaJeJhqg+j4vPLPMv7FgJAYJZGDIYkjeRXms5iQlhOGhUeujM1
c1Mzsim8JkwaKDdZigt5db7+WJO7h/oKicek8oB6tvOd2WVH4GJVZDhrNpCsN0GwgTDZk50zaBcN
kXmw0bf3v5iuOOfrX8dsQYANYDi5981PSqsxRkDbJxcq2k+aqj1pbeOCAuzf70uXlzm2BZ5bwO3b
7as+V/tB+EE6q6jdVVaWXXFygRWJ41e2jlE44iPQK19cTxGsrG0rcNxCOxulLHT3SNuK6rTvG4GD
4Zlgt6vzByfOX1t9vGNE26aAsijsrS0LKH0c5G6QPkM8dj6goSCl5cU4JQihgucOL8jr7n1tPBAf
wpdB5ORd1Jr0XM9sWi1cGe292z/5Bij6QGWyoT+v21kdhw2nbljLfSjDVpxuzuzOrFDTonESjNmA
RhT78ztsOEibIgGFtIS+/IaTxYe+hVWPFeaqfOS9H9DOVUzW6iBANQgGJKA+IAB7bkCQPke39wiw
Up1ufXfbM1sR4i2nQPZayEks3UnLA0KGxMxAC3qTP8Jr1dqGDYB62S8deC7nVBXqrVtCmIdmVETF
MnolaQy/8dspiYgRWuBt7QOOOsOokmJUmTHPp8yeSrsrKF4RmZdvWD1vKqRpSayHjaNSBF6O3sXc
WXhuIyUMcIZ8NZagrzLHucWIzAAkoc6ws41HMKe4HR76YVwrLvoViAbiiBN70gUmYjG1WQV7U2IG
BfAYVr0D12ERtOFUHmOqB2K+uUZ4blLyPrpbpSz1miSysrDMNlqp2OBr7tODstZC7usiyyp5GwNU
aJYhBkwhedLYri+L0Idy9+3H9NTIsmVOjmmvQ40qA9VENFcfewCDtHcQImCabLQ+W+iQR0uvNE0W
MceBe3hR1uK78F4n+3B9BKubmkCJZkG6Wkh2n48gNrVmntw2jYY4eWGp8QDGnJe+aJ7aQQXgX91l
KDAj/QlgLXBy0mxpk1n5bQm8QVdqTZC08X1SxTtL49HsjEiY0F1WLrS6LcLz23nlkKE5sS35O9ek
DhMOGsY0svP1h6lXYfvXbp9TA9IRSm2HAn2NwfXDAxPfNBBWQ3Bnw3WEbLpib685b6Cw8bTAxkZQ
KL0Au7H0yiH2sCnaw8zvvLvb9wQaSk1c1j62nhxvGim6r/MUjq5I6wj13N00zk+aObwklndzlxKW
BfE/SMF0tAvKDZ/VPHUj+MWXDump2XUJbX8Li0MN4fqI1vwpKNvwGkM+4zL97hjJCCZcRNC17Yad
xXej80hABZyAcC11ho0jPnSOKr5aVlx24qdGpR1hGnOpQVg+jVo8ZlsI8xTptyqNwRK2L+ivPFUl
O9eOMpJcyzDhLICnPT/KA4HIpkmBGGrS5DHVsiaYGhd8GvomnabbS6FLy+L/25K1pcDTOndWj65F
bbA2flcBwKe4H1bTHASku0jSQysL1cTz4TiGNsZmM6fRqLsP5Vx+iHP/SB1r08TJ8+DVH+OmCv3B
OBYVCaEVtb2+ZdbuD6A9l556HDFA1s7Ng7V8inUeow3YS58nQb7WZb2Jfes99xT4S70Fg2dje0pO
kfr+mADyiVWbi43bfB/bX16pykuuDAb7G0StAJQtnCDSYERsFHkuMoD8ZvPD4Gh3czOAh1tVIF/Z
gTDjuq6HoM++kDPBgoG0fsCcGfpnOoI3vhxDihMnDEUqanU84LdAGz8K5ReV+L5MBypakDeYNbtL
emvfGk5oNq4isb/iZxF6A1cAbmnPQ3Pu+R7IDRtcvaBLjjT/kKR7VTl+dbr+fN6VCmpjludO0eMB
5oCEpmz2vJpCPd5N/c+bt/LpMGQCsThG4JzlIOzIOAK5mAQa0l+EqfI5aycWlDMgb0U3PgAYsp06
tmoIQySg1BCfWfeFaNkuZlbQFFCBLTfMmYNeqwODfzDxGrg+xNWpPDEthTEt0xw9GbFSDdSy09EE
0iSilrXJR9WzZllzyaujBWZBf6BR+BLROPVQvKnAwn+0ra8N+uyyWjvo0J0uP2RaE1ptftcOCme7
Nji0BIF+A3/RqS95wq51B9O1Z+1YWvY2nX/qzbGfaFhBfuPmWfTQYLm8oZGX8+RH4dRDoUKnFcJZ
SHVT/8Ex4u3c0YOYVHW/lQO8OFUXCFMQ2qGf8/xk2YmNnneB5EY+NVvwZBw6AHZI5SgGtLYlz+xI
d/BYsslyYjONMrBXGXPxBI7/x1Fv9rR61ah5LA1/h9r5oYFubVHl++vzubJXzqxL/qNlVVx0nZVG
SWsFdiugvpSiMfOBQ6c6Rt1DB7/V/Hrd5krUcWpTxqWxxsgB50Ko47kN8gbPCSTJUWH77s3tfs7F
s6tSF11xkiA+tMApDyd5SQU1FKxqCyhYR9hZG142m2b8fH1Iq5vljwV5SDGugZQWBNNofx3ok2M9
Zfr36yZWZw1MKgDBgaf2kq6FW+WAjA9qKsUxqzZTuk2MDeEfq2E/qG7J1eGc2Fom9OTRWA4EjKSW
jiJh9ZA9gIvBHhWx03J6JB+FogMyqyCXQlQhV4hGE/WHlDg4x8ODwXYZf9LLg3303lOKOjMkuV3o
PicxoN94KbA+0LsumPSIkReaPcY2BIFsus29LoQ4UMhixaZY3XYnY7TOZ1HrjMSOl1KrRV7mMizz
H9d3hGoOpVXKqCVAr7U8vOnWMw+1GzZF2P8iKr7+1XEsxLELpg1VNektV6F5GmXKHLshZtph9Ht6
yPVqDK6PZm1/45Fl4/WD5gvs5PPZGvTCL72xRwWc9OOjZcUsLN203ftuigZrn2db1s9kR6AS9Pu6
5bXdjquLgO4MXMkXoVrd2JC2Xx6TRDvO4/AjTr0fCODfYQSJElQS8GDAn/PhNUaD4isUGCO9+dES
LWDjpzF5R4HSAwfv0gSG9BvuyHMjTjG2bjPhfRWzJhidMlA969e2HC74hYXTRYwux0+F7zUaII1p
BOGd8YGSB7vaMPHl9qAWyR6AG8H4DayK/LDpaCUqkxWoK5ifWQ2ecRUv1epe+2NA5pCFf7OHWc+R
CXF/UkiR5ZBZAplTYGbh6GyuL/za6UHhbemVw4hAP3O+Jh3PGtJB/SWqtXtt6/t31z+/tnnRtY/2
GxTfLitv0P/Ti6LztWNlGL+nEv1dZM7v89wyFedzJcTDC/BfQ3LRDWyNVpsIQAeahoZz89LnbWhD
oStzboecQvbAhIbKQhd3QdzYTnrs9hMuHz8Ri4zX5D+ks1G8XJ+3tS1wYkW+sXMnI13OcOg9P/tm
Wv0zt7OdqPpjkeV7p+k3qA4pYq21pXJRy1ryYZCYlbkiK7Ot6snFVeS1+xzST4kZWrZi8tZWCQ1s
SF5aKMxcEDcOWksdpIySaCimwNCfcwNBnNcErq1Ii60ZQiEDpRmU50DcJLka1y/wji9hyDOg1kjd
OzFNv9ze3Y5ZquL8XjlCiBSWNMuiV+zJZbmEuH2S5WjPFFDughiadztV7VLk/WNgGexJvEPQjuH0
OvrJB0cPk3EDFgiFF5AcJ6qgS9MJLrZFjXdh0Tq3UNn22PnWaESd8a336208zxtif6/7adP2QnFU
pY32jzGkKxcY7wIsWn7MyXBmMTiQutf1iAKIA1XD0nyCrFt/hLzfuLt+jAzpHP3PFuwAggFFAbmI
0Wh4Qung5o+Qjdo1zZHqL4nGdz4vH7M6C6wBIT6kkGL/8zxsizwObONHOTy2xd965+4m966C+KDi
N0l783+/CfvEwFV1GSr7JZmK2mr0aLb3ceuFSC4dLUCCGmBc/WHf0S7A7QkChL8c+45XLzwGv6Ld
wJ3V+zJTYcTf+ndPYt1/fs7CXI2rTAcEWlqOxiti7mdYjqHuH6Y42+Tih1awF7fbVo4Icu9xrJ6o
+IGuhMAFHs9Ou3DsfsYWue+6MtDAWZRRnGZ3fvIBDEOXkqq4trqIaEVFkzWgeyAcPt8wDS/ivoBI
YVSxz8QHEySEmdp97fzMRiPEmzQcRHIHbG3eD5umdIJ08MI6c8NhSgIrM3ZxByIQg952tS3zhvoy
7gCkVhE5vcmTnGzjuPaHERnVOeqbZnoliT08QENx3LvFpKK4W5kA0NCiFIe0EBInMo6IJb3m1A2W
CGWf8tGv6wocCUZ/V+lJt+mQjTiyHKpFkNxVaeKs7FWkcHEZLI3f6AySHuCOyR2DQR88GnxzMw/j
HipSd4MearOK+Vvyokje4iiiGQzzCn99ATEtDM7skuUt+A4fzOnh9/VDdzEOfN0D3BM7nCy1X8nB
TbNmDzo32igVDgmLDmkEm9IxtED3uadcY4oH5IWPk+wtv+dkczRDpTUDGdpogHyjAbKtwM/pF8i2
q3iX5Jrg27xhbZBMQxboEiXQVA63ZzJ2EThawJvhF9Oegu0mcFhShRVahpvJLvalw588bo+hXsz5
9h1zC72DJQHvXtbaBcm6HE00bWSMj41tBBp7mMWnRtwWdv8z0BMzyyE5mVJv9NreHGHGKhyoWGYB
Zd+uD2Rl0fDEWyreICPAXpE2e+OC0tgw5jry5vRzkRokMLzMf9H9yf7yDktQY8OFawNwIfNM+bmr
gx+mqCNrrj7XWf/R0KdXM+4UT/CVAdmIstDPt0iNocX7fMpqpORrt3CqaBLQFe5esuxOqPhhVs7t
qQ25qSVLDah0oTAcGdp9kyD80VW1x9VRgPoCUDQdTy5Hcv85h4QDrdDf0FBvCHon77eQWcieIXWm
IrFccRPwDSi+LAoE+kXNykyqibSirKPK387+nTMfmv4wZu9ZFteGY11os5EuO1+WPC5LHTRdNfDH
E5SyQXK8KBXXyKQWJqGKl/3KkHA5LUnppT/rQjw0nvIOEQ6GlPX37QTFmHJbJDx0YlWGZGUjANGH
QAvThk0to7rmLhsmzRR1BKaB8Y6TiSBdSn1V8HhxF6ILAWcUjyMwQy/NYOeTV/0fad+1HLcObflD
l1UkmF/B1ElSS5YV/MKygkkwgCBBguHrZ9FTcy23utTlM48ORTTyxt4ruPUE20SQOFoEpksHp2hY
loLF2JPVFbDtcNKaW2gb94MIkLJuHGpoFJaKsIU2vMSfd6129DgPIKRAkNltSeQAv2URajDUIlRS
VPdWgw958FKgGaBWVqNCyXYk/4U8eECw7tSdZ+4Ze5erhOLedm9zN0ytYPApxJSTkYtAou9WXNvb
WUthwteGLbRBcj/CTEPNbaSmeekR8nmTEF23XDziVz+tTzAX+Eu45aSP9TErVOio53bcTfk/Folw
BP/VyOletz1RVTpZ6uPMewxrGzd+Gcs53wtf33x9Qq5H019R6UlTJ5s+XXy9kYNRQ1VFp3NzN6Aa
P2lP3JOBDsWCbn6W5BLe4PMK/rt75O+llQuToLBH6mNuBkg4Us24NEtnW8DO/y1qThDy/N3C4osW
QDu00Pzq9tWFnX7p4yc/v+jx6C1nfLwkcI0PVXr39ZR8PkkwPB9+/MmbutLTqZQMU6J5u/Z+djZ1
sbEu8TzPrmMk735rsqN0fHLLZ46vZbY062Ph7rLugLXlXCofnBknBIOWDoLOShL3TmMz7vPSKfL6
qLsRcuz/CJRaNwk+7/5mGaHifZpH6YoGaSqtxMoFaK7Fs+kSUX894U62xl8NrP37EAjVRKnBbEAR
r4gTT5URqDrfiMKF9zkM2ub6wrSfiTAJSDmetYrGQtHu9LrKgZ1tJEy0oKEUddvJoyPZMbYrnbt2
2c/35aV0x7n+Abi7Po1R3/yEe9XTxhuLaUL/ynQP2aunZeSPBitbWsKDkzKnv/16YZ8WOX9P2ccW
T0bUdLn0m1LHivCbFvFrFeJtcJM1c4S0eMKUnrSTTXtfxItjv7NuuRB4/mb+nE6pCfggIkHUzz4B
cEHjkJ4mVX20lQuhFC+y+jRULbwVJj+WTfPQIFwIAAi+yTU90CFlITLjpmna+OuROLP7VvQBAFA2
SimfbpFh8KWzEL06GjP8NtqjpqBS213Kb5+dYLBW8MgzkEs9zThMGUQ6hedWxz4taUpu8uIu504A
TFZgQRbo6y6dbQwPI0gqrFj908KNzkxtqVVRHzt+4ypJa3FdGnqi5xpV+Xxh/M4ckcC0A1MIZhkK
uqeuPl3pjHUjsfeN6gfx79IsWcpYTBfuxrOz9KeV0+Rw1uDB1TvoUm4j2smhbMd+MAhgfz1wZ1qB
mpmDNwLsNz5Xa7wFZTCndvkx449T+1jW38tLrPszJ/FfTZzsO2gyuqUBhUkYcGzeiZ983YFLX187
+OGc7OelTnVoOh+5+VBjyq22vNDCmen+6/ev//6hBUSijVE16xCNPxd13et1YtYlVWkefd2VSw2t
i/xDQ23XdRPuMw5lVJqbYaZtunJbm5fW1aURO7l8LeaYC3xE+dFZhqAs37QUcZcf2HMZudWL2zIk
tyxABtuEQ1vJqRM+psHS3PiDFlTkUekHvV6oox0MmYjSpoDx4kkVjMqlvl9ueAkt42bvkZZO8r3i
WwJ+FOvvF2OOwSkLfPI+ezDRLR8LiNrl2oYTHjk8bF0jzGY9LFieePabrh5KjodmcTfrL1NOqJMn
llKR1V3ZzaWz6syQYKchtbJKH/qfCPDlMJG0qjmML6tq44ksGKx/fzgBKIwM/1qpwAVwmt5s7JkL
iB2IIzEA4vZmOl3SKT6zlf9q4SQyzCa8a6ENAaED416lyZI+jpeAQufH6U8nToLDoVcgc3aVAKXr
Je8PHQ//eQf81YW1/Q87QPWdLvQS3x/1q2pMMm87L3HWX7gs1gV+cg//1crJkYGC1TBZBFMB0Za9
9HRakShLE0Q/1Hd2HTS5vu7VmcvpN6HLQ8YBZoenEF2j1CsNLL/maBewdYZFjQsNBD8qeErVvwJl
1ygH+DeYcq8kfqhenDw+IBFeW/2YNsfCcCLNL+niPJvKjL/u0tmFADlBMK+Afv/snUZMvEAzIY5D
f4ANS+9dWAhn1/KH75/0ohuKtprtRhzL6huQMl36zRi3X3fh7KygEor0DGQv7FMB2WEsleu1BGut
XoJmuGPkoWqjUVyJ+efXLZ3tzIeWTs51X8EpvUwNcUyNOmLuAKvBfTO8fd3I2UUNQ7BVvgNR3Wkt
VCtkaaFojRFz6FpmWjbcoGR8tMpguWREeXb2P7S1/vuHbZpqlaaVFYZO9v0mk3rs8uZCtH5+zP50
52SPeh3vjEWiOy4gU1qaeKj4TJfMX841grFaXzyI4j4ZGJZNVsyF6YtjvSxXyuYhG/xobv0LOe2z
zQBEgvyc66EufpKgVYVIPatkLTxTBE0zRKdjFQnt/esFcG5SIOoGwouzChWftuI2zLThEY40cIVg
ET50D7Y73X/dxrlFhqMTWWZ4dqJedLKS8fe5YC1HT2B2KsKxBmyFmm2sFgjhXyjun+3PivTCesad
ebqgPXTDqouyPQpxY2pPIr8wXmeiLfTgz/dPFjEMGoi2pBC0mqQWegoIwGdLj1P3PzxN/mpnXR0f
Nkubwrss1TFm9rdyDIUKsga1yu1yaW7OnWcgLaygJc9HGfzkyGxTNdfZnKM/Bf+Jt+aBVWnoZBwF
aLL3l/zCUjg7fDDkWglQeDt8imdEno+DQrf07oXrr4beIId6s6Bs/I9LDuIQIHwgYEJFdGVAnQxf
D60wuxXVcTG8g4szTUe6Pq2+jemQ5JW2hyXVhRZ/v6z+ig88MEAwZ6CCrAJ9/roLPszYklYiVYbi
x1x2B3tqqQQ1TUhUyXUdE/gsbecAxjB2wG2aLgfhmHu3uBZuUi11Imv7kKu7uU10He5/2Ok1pI46
UdDRzq7rzg8LOQatDVEiUJug20YXwMYhH0FLyCJ50zNsfEdDpyPKeAvGle+EyqLVClczrrLy2gDy
aZgfXeZTK73PWhWl7c2Q8a2w7Dtjkhdil3V4P40F6glId0Hg6NMuhK+w13o+VpELpOqYCmr5PVXi
19eT/GmvryPu4fCCXAoq7adIXKDNU4Zbkh8785V5eQSQyIV37mcAxEkTJ9GxHDKcNAPjR2JCKhp5
mF9OJfPYW8kJHemHkOV9D85jPT4gHeRuUtOScV15dsiWIU9cb5Xu60A9WZghgtq3RMRaxWIXrm7B
5KVzqJewHtEb55KYkQH8w+dZwOBgMYJLBmTVabax8oZ5ARC1OjY5rM2Hkr1ZTn3QF+/bxPyfrUrj
hSy/hJ7SPEcai837dGg3A8siBUvV2Xwda5MOvAlm6VPH6eJclzFxx7hYcTH2UCXdXGxNFPaEmyYw
O4lmvQNxeznY/hA4qYRqihNYMwmc4mEUXuxN5nYC2dmf9MSofxhgkQthHzBwQWuYEZMslPZqiPHM
nZoOhUNrv9rqaRlMoxXqlR2hwgSPuoaSxnqV44MNG5BpaGldtbTw9cCbm0R6Pt4yze0sAcFbSgoB
rBig/RDo37Cb1jJ4Htrp7WTAGbp8a8wGgQ8JPDLETeZQ34VnYx46fkeLDiKhrtikQIoqvY2ZtEC6
ehD6m2H0u8rZLDYeuqb2yzV4ZPOaFnpJZfpNw//r5WsP7KdZWbcEv4vl+eOYFpGD7mTGsM8IQZGJ
R6OH0H7IAys1E+nP0bLoj41WBHY7U9fqwGb8Mc9QtzONkCzNVU+0yMqu+ozt56p8zat0NyMJOXV6
NEsQ3BYVwFn+ainIEYDO79yqaKrKB9LwG28eaN+jMm62Q0xK8sybGlWp4SCmX6Z33UwOzechaMxH
PXvO2UTbeg7T7JsJEmc7c5oid9HqPe2nKYT36qvs5a3lq4D0KE/OCwX//Vu7lAEpf/FG0kE2AdJ4
R1270l0RuGVFUaWlpsNvOEpjqYKDSwelKHFPiEaZ9sso3KiV5Cp1B9gkzIEmyVb3NIqQBUgFO9a1
NDJUHVbS3drseZr92BnqTYm0gW98Y2Kg42yFfSbDEerHtXPdj48k/17zhw61IMtWVHb4pcPjlNcB
rImjzLkFojrKSkGlblIG8ySd37D6pRdeSEwRF5p8mGGis1QL9fomISOL/N6KLJnG+HXJ6PANbBOD
wiO06IEiQhmP5drVmri08iaEVFmS1WLnljWGlUR9D9yW+ElS634ePVqQOpwasVn6Os7TlEKSIlTC
iSTPomnsEw1FSzWPe799Sce71tWBuIS/05SF2uLcaq6Mu6nZTaPY5NVAIWYS5GYTmGYeLLUTMU/R
drSidskCwrT9IK6rvqezAvijT4NhvC/LiUIENHYrAJWrAOX1oBA/NcCWvYX28xz4fbdN+bsBIcrC
7yO4J906VRnljLzBz2/nzo85rAU0rw9Kt0APl0h4ZTh33WZxkCB2wRlERLkUL75b/OCVHq09HZQX
OqOfsLEOB8JCPhSROd27fpcQ5UUmqOtqUthKHDFvhVuwr2kO5VCHoFxrNIElWUqJzLamHKPZAgV8
HAIY19nfOxueQ0wsE517+JrliM0E8qsNix7zyBQsqO60rTFyOmA1edmdcCDGAHJSjzPYnl/a2aUe
tlrroEJbvjiGPCy2B3rdalapgrlwUc99d5HM4nNNuQ3mncVAMEopqCARkonXys/AGltl5QXNWzeZ
kLkCdj6sujmuYXi4IC7A99wXVenQhseWyTOIijE6Fj0Ubn5M+ltFSMjnCtl9oKhAIyRLQUWXBnaT
Q08cPOAxsZgZ2lA/rPm929WBHAnii4kalRHW3lsGLTlD4ST1SeRpS5A2TwyJMEjqHAVOWKo1r7Ou
x850rVa1V9Dn58II4WQfK9wCy/AyNDXtrDcA6QMOLDZOQVNzdvUwB5WUqB2jUm3eOL0Z6FWGDJ9H
NZEHaWtvV7Rk03pBMRVXGY4ZXv9kxAkLrY7N4ddE3CSz8hvGXWoOQFXNeWDiRIJbVFANFa1GETQY
P7GkcZZfCweGlLkeTDNK7CWq8PZbn/3qje9FRbCGx6AHhwMiRKHe95HhjFezwr6sVDi4ZQT3dJpi
ysrJR9CcUT27KXDcaMX3pbCpVTzaA0x+0JtOb3cg4IXAHFNbpBsHjn6emQYiXyInsyKgwUC5WdEX
z1zUoTH5iLZwDFoZ4scBO6Ixdn3FaM4yWojyCsZYSd796NslKoiIcnVvKvwpS/rSiFr1xMoMjIP3
TJsCtYIOyikozSZcZlTpsL1hpEQdUQYgRj6BUZqIaY4bzwl0AjCqT7Kwrm7HHoEFUMtLPVFYuIXF
wr7ZsD6vGA5VY3TvJFKEusFxOacboIiowpG9CBFBrSNwq+yaY0QzCynT7ruBrZj7IjGbp3a6toZm
50KDnwwTlaBn9Z2JENSJaoBKB2nc6QQbS+bbdkojxLiIWeNxsHaQbYHvl00bBoMI0kdebsXSwaSo
ZuOa+Q6JWI4bQjPsyBNDkGYq1oURsdyM/MFO4En+Y9Rk5Jp91HMt6LvXdTYWViDZ+WQ76gCz+gAF
t20tODbJd2fKAl6pI7e7oICLswbri4n8bIgbCOLfl5jhdhpAJHjIEVHN6rkYi2g0l00xaYFmuREo
76IoA7cGOGTsgrJm0YzNAhvUB6t1oZOxbGbQA1T3WrPnedawtV8Lp9prFb+tM3OrKQfHId81/Yuw
9OsJayUDqLvz62QaH6dl2ToLBPFbnhi5C1aGe9AcP+iHn8BRR33XJLNRF7TzEB8JIqD/KEM9k9Go
YO/XjXRgfWwYZcj7Fx23t+tkUYdAn9m3ghBATsarHh6AzKp2sJzZZQDqtM6dgIgRsJihO9hROi4w
CUZkQR4gDYRGeMDcjroINnqUCUvvxhvAvLMeEDAnsrLjprATTTGcZcI8+p783g0WteRrXdwOg4r8
Cd4ilUGX6Se3cNgh3d/BRTlvM5plZjTjsOtz/YfEix5mY6Fdf3MF8DJdDS60F4Ib+XOBQzXJ8lBz
EZPBpMiARwLeZgehqQfPfPFHQeeqDtrSfW90/92dy00+jLFd/fJa5P0hjjq0HYLtMrFZHtg53+Q5
rk+k3/iadwGwp2t/rMEeQURTWyy03BejQmVBw88Z/T3y24cmI3Gn8cjNC1w9O+mbNCtfWY0bW/G4
q/2fgg+vcOrbI5Nnqhy0d3GD2up2KMRVWb64vA270o3Hbg611o+q3k4WMiZinOOKObs2BT1vqrRQ
5loyd/lh8BFDsm7n1y1wpI9aKeNUQwTmsMj28o3UENXYxQaYVjr1fkSA2kX0GWqdHWu6czVYT/m8
cbsezlHaFWreQTV1CatYYJAuFP742GoFsFokRDSCo+12GVnit3VU6QJw5oL6eR8K7sWDP+FY90NN
L8OhlLQsWdSkiOB1kdiaF/Ujj4cewkc+2dZE3OlVGo+OQ4G+gKbyHTxfwh6KRd6wAr6ffDejTtFQ
MJDuQLHaywwhantT9demXqC89aI5Kc6vJSAY2XzmsY6YCLQC6ldaUPd94DEZzEqP66WjusIN3lnB
xP0A8rFU12XotSB+qT7QpReNDQgAzI+RMzzWQ7VFMjRSQg/whtrKvNlyBwulBRHFFTs56FvgU8LW
sQNcUkE7/ICheOQANZ8K+6iRcqdZXmSbzU1lD9GYf6vNm8JhQeoS9BOyKN5eL96GeqZmgQgKUiy6
lyJ1KGnqTtuJsaBxMjq20Cko28gaSsDBqmhS1pZkHLq9y93I+kDjU8iVdShkRrucIeIxNpgsqkuF
EyILsk4EestDNToh78b3EZQtWfGNl69+IVVgjiZChQLxXxbnHkKeqsN0Mn+j4doRafU0cX0L/dAr
I2sirRcHgYgBG3f+JSr9YEFSViuptugJEO4hpIchx1LC1MqgzegeZAU7Wb4HkCAHjzibcYvicQpl
oqToMyjdvmb2HGmSoa7BN03af+vz6rtpTDxMZ3kzdMDDKXY/ZrBLykXombhExyHy5jSySswodyPL
q8O5upoGM2j0PnScmc6aGxSGRQvcpT5udAv3RDbxLVfppkPH6tmnvLjxlZqQ3+y7gDTNiOekc8dH
S0tM3JFNBWBnPiXYI8dicK9BHflGMvLCexnl4tnBLPpWE02THTQFoHh3VV5SQyLY5bu6vTHaEjaL
t7VfUC27hogwZqMLK4NvtGG8nt0uKXLrei6+tfqjm90N0zu4VUd/VBB+FRtwur0GofbswS4Uz8D8
Cdthb+tPMhtAUsqvi0K8jErdePizEs2DIfpNW7kJ0bQ31FG+O7gIpahfjQq7QvEkG71IGg9wVw08
7RWiBGHhDHtldngcMOfGHuYn3qZBwXbCKhNABpIs/TUbCMknSF+7zwaQQ0Whh52cok7e5/aPwZTR
UN/39utgdpQseKXA84BdNb4XTta+4NckPeTmk4mut3J4gDTABqSFxJ5vXQyAg09DkrDMGhjEtVGd
2xC47/c6AegYrykPwhJ44/5oppsC60PB7QAauRResWHhyVB5blgbCHz5I+TWwA0aaV/+rMdd773a
1XMnXlg/46g0YOrRHwl+sZsZcaWMaAQ2SFPPRBnUZOIAEQ2ob6qXUauzEGHRZnAv+b1dShedlCFJ
3i46ySokpcxf8E5qvAtKEue/j6QzVEdWrM5Jwt5VZTWVrgd4mv2zh6pnofnhf0l4/W8LpxhLPAsW
mS5ooUyxUhnOg9FTF/KY53sBTMwKNkKu/iRZD0RPT6Ym50jWK3qjX/S1+JRw/p1R+/P9kzRpkaZ9
IUDbOeLlk/Fk8uIUT/adcQE2dakbJ5MBJ66xGTJ0Y6hf0gIJqQu5x8+4sL/7cardPzSdpdWDVsNu
XNuyOg1BtYgWs7hLcwtZBSduc8LxgpsiOORGafePOqkgza7Jz/8dx9PEvWvi2k5FCiRce7OmP4i8
Gu1/tPr7v434UC9dlQ4g9X+SRs8BxIKWGedwNEOFC/af/6qC/6mFtWDwIWteW3Bf1duOH5vpZ6e/
EPtVh7vv19vmbDb6Qy9OljQZtEnOI3pBpEs7XgeK+Ul+yerk7Ir70MrJwibZvGqhgGpmLwj98Kq/
sDE/lU7WCf/w/ZMVLU3htpnbcBjCPJZ+FSkLBsX3ubqwcS4M1u8yx8cJGZnIpI1u5C67nhpCF3D9
u3a60Juzx8Cf3pyinVFi05CfQm9QmLGdHunyGoEBOyCrHHSm9fT1CrgwN/ZJGp+loI5IgU6Ny3BT
dCyEl8C/srp+T48DyAbU4cCHO7ldGs/r/XySKEaM+wXhbEXua/3t626cXwJ/2li7+WFuJn9wODNb
frSat6K/0hBcZRWyxlr5n2bnT0Mn+x6aaaLjGTqTtQUtGzg0CStCVSNgi0zURSWh89Pzp7mTQwAH
j25069j5yyDBGhV3rXFJRnzdHp9KUv6fNk62J8+hA+eYaGPptFs4PeDdMEaT9ZzzA3TLgz795pIL
q+7SdJ3s2KFIq6FwcbZZVbpppHXtawBKIldIl/wSAP/8tgUDdGW2rwj5v5fGPCwCaVFcq04aDSRm
Kqnev158l1o42UOZvjA5GzhFuYymN32K+0tnwrllsAq16OZKNoef3d99SPkE2QQUK+BXk9NyEdRH
xuLfOwEgHRx9QGpHdfjkKsBjDJR87uFCwwNhgBtvv6aJCuM/3DgfmzlZbKN0mzwtHMxG8c3WDx3k
5LXhwkF9frT+dOVktKbZmYaxQRu+vZsgZuH8hwPtQx/IiYBe2ukj4QTf791Xt7i3tWMz/vp6Ns5t
kI9NnCxa38m6YmTAyI61FZDWP0hcnIP2POYi+bqls4MF6DWgBysJ6pTXIeqaZPCSRtQ5frOh963U
BY2rs10hOKd8+ArDsfpkYfmq11jt181xEHu/VkGukHDxX1Blu7C01qVzeo6B8GiuHubIwjgn98w4
Gh6ynAaCGXdfyNBmVPuZJeZPQi7ocZwdsg8Nrf/+4bIxWSHGgqAhr0MJhk5L9PWUnIsAoJPjrZiJ
tXi9njcfvs/lYpaA9uMxo9dRamYoFsNF4mV2x8DKLwmBnu0MeIF42AKzheLT340BjFIaDfdX+hYV
2Xe3evsvnfnz/XV5fOhMWTsmS/kajQOZgRoRbL79uGxvRHlh1NYf+mn6P3TkZJ1Zw2hWzEZHGugq
NNmdDqfGJv9XEBVimZVF+f9G6+T4IgyGXhAzQW8K/n1ym+uumC8JN5zpCHRLDBekeyCBPlFCc1NM
TBudEpJmC3KjB6/f905UgTzZsIAzyD7yWHZPdvd9LA7C/cYWezN2/4qxQ0chnIV9tDJ7oW/y97Th
LvIcQ6y0OCxB9ziYjPrsH/04fj9xPjZyMppDCbLlosCMrMywW1C7unAinFvbH79/chEsokktDkLD
UQe9c1k0ajTJ16v7zFx9HKbTq2Dymr7qTXCgLNSQbekETDfDxuzD/79mTq6DBYISnquBRJh2r8M8
hw1xoqI1L3Tm3Emtr/BNF+8pF1Syv+e80L3WVg5YhIOMW3Wb2Zsixe15IdBYv3K6T+FoDtkF6L9C
SP6kL/2MSkSeg8c0I89Bmp8uRHOmhc543N5+PWpnp98B3RkO1xDSck7istnlY18CJ3NcnoAcQR71
P3x+1WpebdFA3l6b/3CyKYRqHbdFfeTpLXKJwv4vsdJH3NzJfOjWaHR+2uPB6SdIjkKyVO8uTDko
tGewUEDnAecIcPAqo7wu8f/tBvmfvum9xu59fiyON9Xd//BZqmFWiJexGCaUtRg1cMn19aHI/Gvf
/9E1zaG2UfL2UNTNstDRjMCrRVibHFUboDxG9g7Z+yC3IDPTFddG+bu67zxoix33DXjnzhRK8zvx
n6RGAmZYYa0BhKCViQbjsqEXoUSRpJvMjZHX3zvQiXO33+TNEOWVvtEYu+YNqtYAGyjyBgoKqjwp
0kkvEi6UAhgWVJ1RU+BBNqZH4Hdp53g9aihPGfcAvMBxJqsgSwta4fle6mnI/ZbqVRlAxxlFzzgG
rOW6U/6Pxi4PahmvVDUlKbv1SbqpAX7wNW3XO8AZTNDKyYwd03d55wWt1kTW6l+RuQmkHeios22H
AcylFc6OHk7EiPJMpzUQuMjg7jugK1jPQr2x4hKc85Z08ZIvwaINCYSkkky3U/DsdUCgCgdAICiA
hYVrSAoNBoMibEOVoe9inQ9hik5A9fhKOsit1cBNpUaoT2XU22JjN95GOeVTharf7NxD8c3ayjGv
Id7UOYBRIqfAQNjM+j0rmlc7XZw9yFlhpdWU6K0MhtxSKOsO1tZC6Wrjl5AlN5f8h1dNMpC5fC8y
qB47D7Pl7yrcvZnaDaioVrYXA/4YWgwAMm0OsRH3EjCjdpABN6oEGfLtYttPcmgAu8ngWJfisPF+
ZEYZ1Uislx2jE06EVmsjUr5zXU/qaYUTQs8PuDRHYMqYeW/IcVNnjzVX+94eEyBv4B0QW+BezqwN
xAwpAakDooJpqIAQxUDFLdZM3W0K98Hob/0+S9LZByhIQwXSDjOrC71S3w7VSyfuVZndLUozE2MO
OBGxAsyO8xSgAj2Lis7amZC/mnh/gLc1RiuPGneJsaqu/GK8MQpVQg66iGGWihaNQKB075QaMGje
1umarWJa2OcSBJaUjtkYpJp8Y54RGSgYtx6P4R6Ivx+gQPKmDBmkU3HIyyaqX5n5MIwPZpW4ZIth
D3wzLvI2WHxUbskUESiSxXDD1kMbMhlpGmXZtuEDUCUahtQK4Ue2ZfaLD2SVaKuY9U5idMDAFuzZ
Jks8Knun2WQLpXMKyYiwga2fQ14LPygUQEYWiUdU1R06uYNJZ7xTnoa8JpjYRe5Bdq8j31VmAEZa
s8sXxHxgUKHCCRUdwMOApILLQxPbA9QlCokCrcxS4L86TOlsLeB9dkLRCUmpsIV1z6HQpyEuvSHb
A+k/hZPT4ixggPsSrXzVuc6u6hFop7GxeOgbHQlSJdt7AUHusCaqDcWYA3DnSTdZJtRrS03lB6Os
7O0wTiyCVx48Jpa5ARW8quMlVdUThESNqGF1B+CMMdxNlqfFWjGlCZ8nN+LlpDa8Aiohy7wmGEk5
R4zNHXxrRAoYW2qgvi/nbW+pIlhwakVYsEskmceirCjNsPcqDTCcUiWIGfREpQNwNzUUmlO8J2g2
wLXRG0e5Q9E6PUJ8y0h0OEnp0obMGFHUMTSd5pbwA8ftUToEkYiWo3ZAVHrncgC8qrIMC4VVDzRz
j4J/Pq2QK4i49WD7kUr+XMr0xutBEC/EfYdAMlCGcy107Uc39lhxhgN6Uwd3KeAOtsSdfqXZjJKq
flhGC5h355CVqMEa1lvWt7e1zN/b1n5I0/q6a5zNLKubebZhhlRh3mdYe1HN7RyIXw1RZ2uxVQ4b
13CjUjaJ2Rq7tqkmmrZtoHvNbaeKwwRcSGeZO/AYYx94JQ9F5cldy/RZCCW2qLALwMOqrcKNUwux
QTbjCiSdg2ZpWEg20BIOUyg/uzUgjfNzr9prkCuCzvC3asAy6du4ddy7oZX7AgAtPgNT13pm7OBC
6hb2kgO2BAXjG6mxrW11906Leruq31NzeIfMF6B8rbex9DYxVX3Hl9KkHlZLxcl3x54ercJ7aF0C
abzS3WeLEUGVbFM5fQzcBnBXk3+PAvh2nhSK7WOSDxrNvPYez4kAyilJ76Jy7DPAUpm/85gba8zY
65l3WztD2NgCYKYRyDpkaUDcVAFKVEE3zLscqjHU5z+E49yVnYsDsksA6Yy0eQRW3tzAar6nDdcB
RJ7SuIcheGiUy3U78C3j/GqAEisfzcSz+BUsUV/T1NOCpRdbSFZA+8jBMgZ+4dfIgWdR1QMOFACk
63enNm59pzmMRhpKB16WvZu9s9oLoTd8PWbVfd5O907OkryofhUs2zn/h7TzWm4cS7r1C/2IgDe3
9KQoQ0oqd4OoaqngvcfTnw91zn+ahBBEqHouJjpG00hulzt35sq11PToW92GUO3YqODhbHS2U2Ly
hvJM0vC2CLpzlrl3JcdANIp9C5hDsNJFKKQrV66fO6c6xqAOpUxeSX5wDLh8U+fdFaxdlQHQ9XMA
XfqLaeIOQU3VPTvFV5aeAhJaBptF4B+hQKDU9pp6/CIS4IMsQWP76SaO6emjIuybDv+7tZQCaZGB
GVISezMEHrWsLixFZdoV8D7FNvejVaCD2IqMlVM39JKr+pNhKOs8eXdbKkGWuS9SOB5odFBT49CA
29Yy4dXSRAA4woOllps4919Bz69ds9mb4rMeixu38heOnawDu1kKgra3GW1tFu/EZusCkdUkl7f+
AHxy4mXp5LtOq7mmgk0oFguqlQc97wFN9yfAhEerqVYCGro6fARFmx2kMjillrEWQvQQ8gS0hX0w
g+pe0f1VY7DiebUWA7qkQz1/ithGal08CAYoIeUNntt1AagwTPRjHxvHynd3Mli5uBQXkimuGjFZ
Fna00sPv3NCLRC3OWQzszZVBvBIHeaxopOkHvZRWlR4eCpGMn06QUnQUBtk6ifBmSt6DHHhHOXPB
akrrss3XqvoTT5Tz75trryx2eZ+tEh9WbyNcpUoF/hVYN7BagKXrzn5LLdBdMvUlAbyMH288ri1F
YFGGfK9afmnwDB2NBmGa/MO7G3CKpIL3S+9b1d/WUvqtBS5eiu5zBkZYRw+KPrZFTU9xGocr1mYD
vvahhQizR5NUtkD+NOlzlvH/oSUUcjQuNgYcAWxN3hKjAxv9CKrsNfOJOqqeKPDVr57LhsAMZnQ5
tffAFfY5HauKiyawFag/uxJksWStk5zj6+UrHeCln4mPvVMeG4UrVXupQbraUDPKA4lQq++0FJ9X
BVvPEEkQBssuzna5Ut0FxptvVAB0fkSCu5C5S4geF5KU3FlBChcIOBGfGrbvigu5jZda2W9cxOSC
Eix0mB5Mh1AiitcQSK6ANaw0JwYhEtI7DrUGIklKEDyFUXhA329Z1RZNUUApxfiHaIP2aMJl3IMz
T7sjLWFsOWdpWj6N7T6Qq3Dd+9aTo4hbLakXFcksI2Q5JXUpKCAqQFbGEA0KAeExyQClczcIj99x
l5NkU1Z2Iz5HRbwoZPfey7NnV1aXVq5vQhtMnVehTyouU9XaQmi9VjsURLNiJyoNEEZI9V1hbacd
uFrzwWibBV5ppWUyoAv/WXWBhJvpvuyfJTsGAastyH9slCbcdor22MnNnvZZfCrI175e0HOzaOXs
DuA/mujJQwnoTutMoqVqpUoA8lL9Ra2jYymID1Vvr3oPWLxIPC0JrwXobqsV6M/XX+s4fkCna+1H
3lsMIq2sK+7INxkEmJ8rv+qG0K0WNpEsb1o2vqM1rFCyigPQcXq2LlO4mlGYDkVt64nhhqfdIk/k
nSUWayHIV3WS0xjyxau+JRwhyfFYC/eXowUrOSi5T/u1K4Z3WhBsYstfxQNHQmIsTRDqsisdCdpx
K/LSoIMhc+FpN7HYmcegs05NBVSuQVLCwhFH6ToY9O0zcVVKSBVF1cqJoTzobGIhdnES3Lsacmu1
tmmCbFlwNrysWklat3SMZueI5T8uWGeDPZH66V4DcifD1OK2qrHILHnX5c5zlsprBK63niVuAJLc
VZa30T2IpNHJNHgdAgJSYp8IOt118vcSyKYMikg30t/oHSyyEo8VxEsx8P+8C5Uk39QtNRTzHxV+
cLMOEeMSzwFkCQsxVndOq5w1WmK8CO0sshMtdGlQXC2CDAatNtoiVI6T79aBHhCmpJtAC1e2EHyj
0LQk6l+GtvJTK7KFo8CdksZ7KzfXJg8VyVMOEu/SUA0JVLuFpkNOkwzXt7WAIGrdt2DhjHKRw9RF
CNQh4BaRledBp9bvntgeEi1cBhadGXmxKcIAvNHwRDB6zj3dR7T1FwI9EFp2bkL1GPUdAPvyvjfc
Z6NpFtZw9YnfvbhdeGrDdeEfUS5dBT7XSegcsoFGxnXXXVDcB2K+iJIcdOmj0Ltb1yzPKqGS6BoH
qZeB3fGYNJx1WvFqsEBShvFzXJSrxqy2vv1dsAraY5wDpb270pQ5oRVgSognwacWdPQYBGqV7a1b
2m1MM91EQXKsHW+Z065myclajuq7LJT3tdWtgEfRn+gzWuFHBGpd7okOeULW0EoIRPTyALLlhVfo
oObR+5TSYmFUYGPDErifADjZpV2orQ5VaAKYNXdRdCoab9k01l6P0q0NTjTwvydataVvkRalchnJ
wRK460IpySIXD4HNLe2Hh9TUgOHJ25QHbeJzgGXpTgHV1wKpc+pfdLMtOho7OqUlK1EcjLxZhel7
BFgUwPfS0ZszOd1lVjbkRL40prvJE39dFOJB1T0Wll4dFdB/IN9bOklyKaVNQGCKYOPTlb1bKLuk
tha+728dPf0R586qAsjbEhLaiF3BUbAKG50OpvRd7rpNk4SbMNTBP/Ls5I7xdXkHpcgWil/uUIE+
Y5v3v7Rq5G6l8y6W/PQAuhAgouEcMy6Z0HFJkXTHMiVwDP1VSOxiqxVb3lvovboAsUoPUrZtCx6P
Sru0kui+QahCB7GLVBFM6HSX+8RM1g89ob+RRicbPJbdxndaDRDVq7kn/8ka72c13EO2vIX0OQD8
/SUIw+2AYm4EH1xeva8j7ZBr8qZDqhG90EUNjrw2w32hfovTgmwJKErkcGk034YBZ6ohxxCZvASI
EDJhL5TgUr3vUSjf1XWzCTyFGyJfd427aTqL/gxx3YDMbdxw4wb1Mkr6hdGb93GWrX2flwZMLbbk
gwOVj5ZHFwLHMw2LjaIXh7QXF1UvLTWJXueI1qRc2xvEkKnl3dWmvNFigX0vzmSCp7Knkg6Tgykj
YWSKo5wmK6+6EThRQGjaEvj9MqpjwIW/6A1RovPnE5yXtkYJTqN0MtTZG7AO1VGueHlq2kwKdSp9
fmnhKvco/Q8durVXBVho26+28mCEz3W9/2+DGNWfxFLyMIKJCAr7yvtpzfWJT2WZL8cwytLqblTY
csOKDNFMv0jn4GxTWfnL74+KJJoaqI5RD3NEbqo+J9pKz18KbXd7muasjEolog+HW9PV8ZOkvmf5
OS3xQEN3dvvrtp2ZFR8DNdO4b/RIYDRDLJCd6+yL/UkVg/8LnPv3iPzBJ/7/hLb0PwqZQN2A/e4p
+y3R/pEcUWKX51RlZ+ZLGp1D0wi4jTtWPbThwt9I3mOYA/D/j7M1Kmn3UVy4PObiJ6Fakn9QkwWX
yO0F+TMd43rMxf6SRiufWVGlub5I/j8XVbCMCW47Tjoat0wFie6iXsDxRDOx4NE15hfdPaRIwgKG
3LlK9PTWoFajygpEkGPCDQVmBBv+aDAP7pLsmtAukjnvOWkC/RH8Jji0D3wbkZqiR2Sxyx37oY9O
qfI9l2fKt5Pu4MLE6Li2pdgJQY0JkpDkfZy5otCwHOPlonfdsjQVPBNiEPz9YnfbciJKmRIBNor8
VaS9NMmbSMtZZiRQ5dL2qMXEcPbMJpm6dS6Njpxo1csAqFpqQmGxdzt6GRze4DHpgWKlKjMOe2qN
BlUQBcVB+ADHcMHcIlKtE9APpfSgkYZItl41A+CYOrxQ0BlUHy3I18fFbejQkzIVKafGbGzbOuZZ
ufCiR9N8uX22pvbCpZ3RXrB0HxBiAgdoKiy/BnPCl9Nf1yUkDig/ohN6vRNEp7MrmiugTNXtR1gU
YJjtZshxJ9cCRaj/NTFadxBIvZS5ZUQFVXafNbip9JmlmLMwuj3Fusu0PsVC4Jwi7amujqb9FycS
EjoduiBVodQ5cqKV4XtqItDdU1u/RP9LIX9SoevPhXNpYFioiyMZwl5pC2hXPzUSFcSfaT3TPjF1
5OEhV0UdDm8Ynkd3jcA7nWIrAM2uFPd60SDlYVHv+NJpv5Pm1c0etOpvINWXJkdz1keCDcUaAM3a
N+6kLKfFtl1ZormJPisT+2f2QDbCxsFphFhgdP8IZe+Xtd0D25JeuuynUvCmad4+fxAhThVlGT49
HOfIhqkUnV4kzKBpJ/D5Fztp6Pn/CxsgduBXQqXnAyud7lTIgtkZHUa0Gm21TzPEAchRNZEeLpE6
DP94vcnKqIb0kWDzSbNetOpRnjnpU85kaGWQUPpQDWB615+vIxN+5JhDUoRUthfUNj4/O5ffH3kS
oeUZGTq4Qi3cmDERxie/j86TDnpRliwDCVlgDte/P5ZyqXD1prxHgXxhmL+S+rNsomMLoyOh+LQU
SWlb3gfNTkwfdOs1PwZzcmJ/rp7L6x0rgG/B/LEIaK+MmXtaAQUAhY7J+wyJcTl1Np3tvKiA5bT6
PqR/zHk2Xf8JnTO6HgOSAidB+KIp30mfHhwx31V0b99euD+R7PgXQeMJYRHZNBWO4+uZpYE+kVrD
rO7tzDpFovXTDvXXPFNIQQT+VpT1vVbU67AxHsy2+u3F4ZvW69UMlOdDlDrMC/oIkgJ9FP+gjGbf
LKyMlyi/QqJRHsGGrdqAiqir7B5S8WObuvC3yCVcNrr5nOjFo9Kbzur2TPzphbieCUulAGxBcoYM
s6GPkEuOYgNrUKr8Hh4Xf+/2VbcyRP25tPxz3sPMYnj2VtCFL3Ye9Mew7x9SyfgRq/0zUmor1cnf
BFV5VZ0h0UrJi1j6BXkykBhyJD7YEmCOHDTZ2u6aM4oqVBMUj5QOyea+Uu9KVbnzw26jWP0DVxxJ
aoArqvCtM8x1K+g0TfdAa7zUeA8zapBtAaeKatGzWkbyLlG6jWeQuaTJmfyYtVKi6gi+4MGV/a+W
2m8KQSO/l/i/oOCZ01weexY8CvI2Q7Sl6qhIj/VhrMruFbMP8/viS+QcFGcGqDiK5WS0rTRU2CwR
XQA0iqwB3nRx+ULhkKtxIGjnJE8fTFV475vue6v7WxPigJkNwKcu1v+PKSJvSNNASg8vlGtTJmCV
roSw4Wx4Gzehj97+rrOQt42MpuuDkVFA5EV+JJs2RkyV7t5u2RRzBHoTMwZ9uAKQFQeDxx9dhmEW
Vq1U2d2Zwtav1N3U8bL7ZD/mMAr4LLkJB3FUEEkjdxx5QWgVyO+dA/hAKS56M0sxMUtX3x+5gyz3
DDkU+L6rkKt4kpUZrzcKuYbfz0VL9QDmR3D4Y2yf5gOXJ+oi3SJHzs4DldR6+YOdp++aG/7O2vxQ
Qbp+sNzn26v/YW0kyjR4fn4AHKof3sCuVAtd78rVWSx9aqkLDUybaHxx6re/sEO8hTsDKvBhfBQJ
WwFsCiytgN8QxowAy6jpYsZrj4L74R4TDRFAPu853vTjmMVuKyOLfLhgg3hbU8g3VrBH3R7I6GX6
x4Q1rBLIdY37YfTEcmWpcqU2K869lu+Ex0oAtkQpMHPinPR9sb1t7cO2Y0CWRRsDDJoq5PgjZ+OT
edbNRi3Pob2Nyt2XT38doQgkh4hkDEC4o4Np0ofnA2vszt0hrDdOtv5Pnx8L5Ap1jcpvz+cb8yht
K/9z0PhhJS5/vTK6HWFfVvS85vOlsHGgo5tZ6Imp5/Ow9Q203zrrcO18qUtXtqnTe18fpWRXO/vb
kzOxVa8+P/r1iILYNZQXzD24I/Ne9e+Brd02MTECcii0cQG6AWw7fq/rgteBsczEswfwLTp01pxj
nxgDBogcOdccifFDt0xaGdoVVzzHmo3GLlVqOFbqpviLcWAFKdohHvzQz6lZQlVzssVzpJMfXplz
gkJTw7j8/jCPFzd6W4tW6rZ8vxAfI+8pTja9N5PtJo00vstpeUJDbFgIRH8/tD0lvm96rq30Z6dL
2ofc6qS1bdMsLlrdry5Mz7qa/Sg04V1p3GTDerq44uIk+OY/ciDB6BQKzRscRgr05ujBLxGSqZ48
wYuXcgPnm1iI97bmHZUypcyeJpTyIoS13SR2l2Lbwa6im+iVSr67b7r4N8QFBWwyabBNeXM/uIXr
vaVCBLQLeFsjbDrBSh4hWewWZm/Um5r++W0Txu0yjD3aqPxWhySxztR3VQmKL7UivbkJmFepyfxT
qBEMHCItXVlGRo1W7bp1bmQoCQtZXO7sQuzWfucIJ62MyGN3ZrO2IsNdZb0A7Ft37fKrW6Tlb7VE
HYlGrupbUFYl5G2QFTcyHHpqV267uJHdhV5rgAmdhrgcsopz3GXGt6KrqGibYvISelm5kuzQoOJG
CVgGRbrM3bA4pUnXvzmqUt8lbhOsgqgH5ePBjdSqdb7JEp8eVLHJniPTB9gdwqFoRlK9gZe9GKJb
6R9FACdAnip6aZUUng3JATrd5CnyHgZkXEK3bcEcr6yu8L8CKRpY5ArvMQopSINT7fdhNgCdfTe9
t0Ip+lKbPZR8lKeXXilD7JRE1roeOKD1XvmJch/NNmThlYRSrxD56bJWAjCFPuAAp4HvQ4Nwqa+1
b0Adv0a9JC2bqIhAVCYhWB3I8eXY3SGu+0XR5/JEHw8OsQpuWJcNDqc5fiPlPUCnlJbdswKuKrY3
qre29X8+68SubYwPZ1Nlea5jQ/JW1oM7J6Xz0Ufy+SH7S98ZuDlDuT77ppIqSdIayllvEUYEcBl8
LhmIu8IALMtEj4ANSQZdGxDUJI9LR1fPYL8WpnwG2XV7gvQPjuXawPD3C+9Vq63gSK2mEpC8hyZM
xTARZ0EMRHJ929DHyAdDJMyQYuZZpV/3bVDmyty0DZxcPQfBAYlZxX7tum9GfbaSn7cNTW2roUBE
PyJOHwWi6xHpdSg3Teer5yQu4CY9+KUCQOn1tpEhTrt6W7Eu9AOx7rBpDLmcayNwekqeA5PPWRad
Fcd2gVfO1L1UvSbugy7PWJvaZgrc8bwYaUsl2L62ViRiU4pVI52V7KUVnuqZMFGe/D7fJSvPDfNB
q0nqFCvr9Vo6J/2uAuVsdb+DDIpKsJcAzBRpa5lvQbnuypWfHRvRgdQVAj4YBbT8jjZGqOvydR+f
pfihKR80fSF3T6ox05c7tayoVf2/36iLw/662Kh9gXa5YzEHnv8EOWcXLY36dHtRp6ZBZUGRKx+K
euOkYqi3fuSDXD+L0k7s7vqn25+XpoZApMOB1nWLyGc0hMbJy8rVJHYmhOJGAqRbDukiLFYyVKGG
a6+hTwphV5a8d2DVcF7+SOKdId53cvjZVzu1BXI9lqmLPA0QBb+eTEPvqZTyjjyJNOYvAnOuO/+j
V7n+/jDTF4uVSrXnFz7f77LfjQKhGIySXbg3y0+SHOEfrw2NzmGYwdOdNhhSBo5MeRl4/cxUTQ6F
eRrUgUhojxcNIrzWSMFKnXRd/u5n3XOZptDPmk++Mpcz/7g/KPVyBvGQBpWFMfWDp4qpWtWxfoK8
9CHJ2qdKA84Y2vLm9kb8uM+v7YyyHXnilFYIQPpUCV8Vjm8Hy8nnLVjy0GtIcpv042hZAqtpVNuz
tVNm1AuL2oU4Y2Bqqobub3TEJRWKutEGjl0/Cntum5OLUpOIh0/tBuHV978YhiaSWpFMom95dDkK
AoTYgappJysnEF5AADozjKmVIB84JGc5hmQFr89JAf+y3rS9dvLb4C4gwxrocxmHD6khTsilidFL
0ZBrM85xSSfPtJdRj9uMaNoKmkUO81BdLTuUGwqE+T49c0yXzl4mzaF/eNtZPBUAmuniaaAXFRaW
NLOFJ9b/6vsjB+Ny9+pZy/dBmigWROZL7+vtEUyc+ysLoy1seIHFDY+FJt9I5nfw+M4/vvTp8I48
s0J+RiZ/xqEcLU5t64loVo14MozH0H0UZ2ZpYnuRzuTha3EYByaW6+0lOHrmVkotnjqL7gx1XyKU
fHuWPsZBQ6L8XwujHJDdpEIpAnTnHL435kawf4EgWBo68rTHsJmTQpha9Qtr4+MSIp4Do1Urnio1
ecgc5VfeG4fOaVa3BzXcw9fB3dWgrNGqALip3UJkULH96hVn+vZky11AH7kMkhlTE6dzcPUEk3/K
ROPuciOru0StA0xZ+yjed9HXHjr5pq23nnMuS8TCi5k4anJw6GTKVJ00Nt7Ip6lB02eGENEZYkUr
I3gM3Fc7e+G8gvz9dDzFPA5BBs3slkEp+3r7GZEZp6Jeiicpv7eA/6fdHNBn6pBeWhhtvw5JikoG
UX2CIXBZOd1XX7dXIepEjeT8vL0ppvYecsK6zn1DEP4hxS7T1+xknnQyzB0w7LRfWC//zcLI42i2
rUrkUqRTadBhBvrcXs1qkU15hMtRjFY/jq0+jnpswOdrdKuomHFok7PEm54c95/y9uhCczpSYSRN
pFOv/lTDI1S4Vr27PU2TQ1AgfKA2x6N7nEKPnCaxajeWTmlYL+qdSVrlvxkYbSo5prcsKgvp1Ghf
q005dwA/ThEZg0EKkLIc5YxxQClTJc/EwO7Ppbf2mr2jgACfQeBMmmByiFpFoCrW6KHhajFsBlnf
n714S86rDnbenGTmx5MHmg+ACoSSnGw4Zq7PtgPaO1UCrT9z/dMjsAmEB00+xbTUfXYxru2MNmzO
DdkHgd6fadbR3/rPr7VItVeB5XXYTuoYfOslvuJ5Qm6cqY/24Qqxmk///Kvvy9fTlLWQCaZuYZzh
pQErBbW4OhNpjaEGPIGG9yQNxSidE22NX61t6couUuf2GWJ6WnPkVm5+DQLFK7XWwHhD91IuwlAW
Dn1PqG9qz5XuvsrdHHjwz7kb35qgIP/3XI65ZVSaMTO5ynBfRXyXKZA+aM0v3zXPgR0fuOh2upkt
9T7e2m35Nc7UnWTTyuh3v9LaWLl+u3KVbFWiHBQG6QwD2qTL4GWvkWjEYZijE901vZdrqSWdQNmA
s4jmVJRnvj+OS5y4zzo70KUTHfC+tyc9+9ldJBu800EKieT/P1TaqI2ETm3L/H791SxfXm9//aO3
4OsmW4j/4JPGG0jvrbCDJFI+WUq2d2hgrxp33TT16raZqVARlcU/zIYSUNnR1SBXhaYgFimeVLSm
4KRaS7G2h5Z4lcXQhNB+/FMy1Znj99FLMbQLm6NIrnCMLHdCbDp0wwjWvo/vZCVbSOBKbg9ucg4v
DI3Oeeg2oWmUvXiqVTRItB8O/aJ9MrNQc6MZPXrhVlfozMZI09JRyinpUnJIUrM1EbW5PZ4/sOUP
p/liQMOWv8jgREFl2F3diUPaY9VLp5gGyiilwk9UUgUn+A4WEY2Bcf4tab909DvP8WBODVYTxT/8
eEN9eRQ8ljBRKG6m8Hahk616HJRsHbRENrfHObUpB316iqmgJyCxux6mmhQaZTCG2bj3gf9IA6JQ
v+jdayvBXlTMPCmVqWj/0trID/mZYrdtgzULapGsDZcipDaR+zPoYC+gh8EjJNPoIrZzDaEYVLaM
Cg0jnh3eP7Ab7RJvYBdIVl6qUaX5YXQIEtQdhPnhSjLpUkQTQ49QXROYMf1RplsOzAbqHt/8ulnl
drYQKtQc4jeRvh9TzJaR9kMJg1WanG9P6swwxzcBVUNTF4ZhwrxhWe+KvQ8Mnmx0Vnv0o6nOvp8r
Lkwdv4uJHT+jkFjwPJrjxBPlPVREAiQ01K2UlS+3Bza5J//dLWPUZqn5BcpZHMCy28QNza7QzeyU
OZbryZv0cjSjc65kVZuKIs/23vNefandWHGwSXITuSdkfYPmUYvDTQn/vWrHxyqM1oUfbXxIFkpL
WoAq3VZit+zUCM0no50J8Mf4yiHjOoAroSjjtCADO8zRhWOAVdoq4MbgxIQ0Ye6sWKGG/Cqp+yo/
djnaDM0xifLDIFTYQDdyewEGrzP2SpfGR4EtJBCezsYST3mxDg70td7+/NTbGA1d60+GHhjQ6LrQ
FbpYi4KxieHvwqWGXkr7tvyhtD9ddw7eMuF5kNDlSuNNaQGvGM1jENRWIVi+ePLsdZBsxN9pS/v+
RpNenObzTo7sgsizVVFE/PXIyblhAPzN5clfau5e0YPH2PTOnZL8COx8Cz3ophW6GZMTBxKTjGzQ
PCa+Hs8kVEa5Hbnch84W1g6Nfuc5As2JvXBlYnTlkkyttUplVLTnLaXsKxDBz1/qVxZG55BmpjZC
bIPoAf0e03luI+iZ5gqwc8MY/n5xnsJYaOhrxogdPBfFwftkm9pwXk3An6wDzIKSMcY5DTB/PRfI
MMn+rnJ3De3ore2ubh+cqeU2QbYOWuqAZ8dlar2X9MKzlP5UGfqPoAlXYB3fM02YuVgmzQDQZWeZ
EqDW0YKAQmn1NjL6k68dM2gH4u4lKWeqdMO5G7kYXuf/2hithxBnDHIYimmkyOyVMBwtWumI3NJf
TNmFnWGsV+vexDBrqf1JUNfQqiE7lsx5ywl3RgFGpA6uUyjh9F+baCnMJKVqQbIjQeQEh8Kq/tJo
n841kM0Ae0r9YoBxfMg15HR5GLXYnzppm+fbPN6mcyWMqWCUiIheG5g+DX3E+UjfdWAQeppdd0pS
6UeBLGAHUKb39CdNkrd1VW7VNFsXdvWk6eHeAICTlTVkC8rMLh+WfrQ1+BmgF5C7prlgDFgRrVow
1UzpTijHQcCo9sny9p6Y2HtXBkZ7T6mcKHcjozup2l2q/ipC+Bfzg9Bsb5uZGgfoR2SjwP8DyBht
Pbtw0poKXXfq0ceDzGdmmiYyEkNXDu9VlQ42VRwrTwSRZEuJ6/QnwxEfaf5cJsZd6PfLTNLXnfSg
2+Ei155E459UmBnZn0fkeIk0SWGNWJ8BnnG95eM0losAqrNTBOhpBVsbVG4GVLelFiwCJ30vCuOt
QcJF18iIwef0WXQ/BxqqWKA6YEK41UcnrrLlgOShqJwKfYNwkgH9fYZu5oyLmjjXVPQoexoyfWiG
Mvz9wnXQb2r3WSApJz88RmW+yiE9LVrketFfc2bivaktqRnATujZ1Mm2jp4schjJ6Hsq6slsHnv7
p149hpAhlv5cU+KUHWCyYIRAuUykOHJZdcOwxY4PG5J2QG5dgeDLmusPmtr7F3bGqOICLIVRJ416
aiBW8qBYCE6fP1yXBkaRD/UwQFsKBsTgYIinZK5iNLX4usItO1RWQTeNFt9rXAo4iaiewjRs91Tf
o6Mbi/E2EuQWDhchXUe9l3z+ssJZ0IIuo+igUgG53nGRZiuJKzTaKSmPmbzL4qNUfj5Hhwku9gEy
AGH5yPelgSC6gp9qp97vvkEK+rVXpN1fLM2FiZFzaALH7UsRE55arCWzWbWfTyeTEL+wMOzyi5MZ
eWbp6XqinUL/pV238vPtAUy8GehTQUtOprb+8e3lSb3rxdCPndDZ0ew71TtY+sYP7iBDmoXwDJMx
9qSXtkb7rCuAs0L7rp7iSkYDZ2mmq4q8we0BTZ7GiwGN9lVVoTtf/DFSLt/FzyPYWQ0aY6CfUQiA
x6GJ7XlFi2ApZ90rD0AVVl4r/M2uvTAxGoDRyGIsZJ56StzEvMuD1rtvHATxbk/T1Jk3qKnpYL+5
VcXRtdImkHXmRowVFLVN4Lmm8ybltKlAXoYI8W1jU2tCEl+yBtCAahgjB2Z0KV2daaqehGyX+ru/
OINcW3h5nlZoOIzOYKDoYYTOIO4xRO8imuurndq1l58fHcA4qXSolFkPdKS1ABnioznH1zKR3SIO
/XcEo4NhOpHd1BEjQPSOZoIkpnCxgzzJ/JVCQTwHsJgb0GiDCVoUOSksSiclNZed/tCA0DbmZAEm
9xewRxgQIZgAfnbttjQae8tY8dWT5UXLrksh7/vVZl9Kg5Rh9+329pq66AfMC612hBTAAq5tJexk
S0zZy7TOoGL7Ra+FlRG/lO1f3MOXdkYTZ1uyRmspdiTbUQ4QIEZIpXI73h7N5GGB6QDqYipfHJvR
aKyiSYM2UE9t+2S6a6+aCb+mv0+bOygHmojGAKEkaAmxtV49ae4WMXarmfn9U9vLBGA+tKAPzW/D
3y8uLGApmRmmqXxSmk0Vb6iNBOHMA3FqwS9NjI4kpZEmpB1KPsEDjKJeKx8SF/nqv7hJoByQIDMw
Wdox4rDqHQjiZVk+BWUGIWXVt0s5cOUZK5Nj4cFkDoW4Acd+PV2moyUQhHvySbZo3LNCaxVkqKLH
Giq+5ue79wA4AEWmdROGBlofr40h6CvoiURdTkMk4CsyRLe37uRY4GTjENK6ADPa9eflPLdQrA/k
k9E59hcjagdK4DzyIAdVhaWlNXOcXVN7mUwBOchBKOZDQ1nTC4mkKoUMNuRopA/a3zwh+C4QHWvo
FdYG+xd7udM0xwdLJ5+85C5zn2z3HfQoDHyf7qsmlBgwuryHRKCt47SKkOkmzIs6aAehX4q9vipM
dWlA/3h7faacMulT8uxQaNAnMxqOVlcOuVmWv4mtrVF3P1AJ/Sk3dMvLkm0uEPmeQ1PNWRw5g1LT
dD+qsFhp313zFZJ5O9zE9atizdwBUzuBJyUUJ2DfCP/GIYZUS6WoCUB4aBYwmh+uPROWTe3tSwPy
9VbIZHAWSCEA1sr3HqTI/V4t9pK3vb1CU5HApZWRN5DiwkQ6g/kCrN+3G+cOuEVjbD1Ykn/b9sx2
mDQ2EMKQdwIrOj6uaSrIpSJwXL0apkfVScsXXywM3gGRtPcy2jXZ6gOkKzB8ER0FWF9vj3a4MMcP
AiJCAAIKVVltnOPt0tCUEUaTT6FQHSOjPAWaAqMmZUU08raVm0A5WfzF9XRpc3R3OBkQ8E4IcYH5
On+L/V0yFzBObkWeCZRFyCnTWnm9UyIt7BNrcLK1di6LB7fd35614d//OGv/fn80gjCQoyQSfflE
mgwm6LecJr6/AA4Sq/9rY+TJo87vC6vGBprS7bLV+q8cAHnhJfXX24OZm6xRTIVHqnxJ51gBA9om
ZQTJ3xxKZG6+xpee0PhtqmKCax4ZgjqCxE/eCJo5Ex5OegjEI3mE8F8fUHhR3Sl0dBoSO2vl3Avi
MkfufubETI7lwsZougz4FwTB0gbYzg8XmU1pV9W/b6/IpAltaEEEQozexciThlbMazNhuuTwENvf
E9VbiI09E/XMGRl50xCCgcqvbOkE+HpRa49ibi2qbu76ntxcF0MZeVO/yrxI0bAiC0+Gf5A/nw1Q
BjgJ4gJDAksco5HpHK7hRNLIzdLamv9sxM8PAKYVpMJUIGZDDnoY4EX8gSY96ACBtGx716c6igNz
LGcfZwjfC1BroNUalPZGZ8OWupZKnsZjwBfXZgvxcz9DivDxVFAgptFQpDlNpb4/wmhlbdvnZUty
UUk75+g00isEAYDBwuRs5XNd7R/DDdKY1NotCkc8cOTRgjt2AyV5FaknGq374Hver+AwEJ0fyufr
NorIUcYGwGQyjMP+vliYIu9cy8tL9WTft/rBjmdc/NSykMzQiNMJ1z8Q9rWlXNSazxtNDO7Iz3jF
8+0zPvn9oZBHBovVH9c08ri2NcGjx63olmG9LeUZV/jxeDMvFAkp1QzN2GMOL7TtWtO3XO2UQU4d
7mBxov/300OQIJJAsZPkJUir0c7VElCw/4e0L1tyHEeW/SKagTv5yk1LrpJyq3yhVVdlEQR3kOD2
9ddZ99rtFMUjmvo8tM2MZQ9CxBIIRHi4V8DfHuSsl1/K2O4+pZ5q2+tWFrApyPOh6DOVO9GRrc/M
2Dmwnw0a/w9SD0EhwR1C1J993oH/PXMtcOHzeJ83P0h4GMvfqVg5PAvrBBVXtMMAQqKjMDOzDi6c
MtI1iRyCUCOg8VZWws2Fw/l9/HlZbSzGSBCIHaDSOgTohIGWF3VUHf3HgKpcn8mlT8GWBo8aSLDQ
3j47mnoJbe0ix82l1YP/KKrev3l8RcY0gTBVJ+DZm90ospazIu5QppOsH+1BVLefmKmhBruaoFZ/
gZcF2Uc2UaKpB4u6Zfem3R5woQL87/gXRaQozU2DWypQg3+G4p71yAX0K6u9sARIyWjKBKuYkmWz
JeB6HqOFrlMPCQ5k/Flrt2cWUTpENXt6zOLUk1noQNC93jQlAyUfHnlo+P8DiZHrq3y5YWEBuXcD
qpAKNGKnC+Cb341omLalRjtUQ16b8QFabKz6VTcrIdDlRMEKZgnMXai9krl7NEEHrfWm1B5U6KO1
KkQx9BULi9/xzcL092/fUaIbRE56WIgQw0O2QQUtlEl3cnp76n36FMQPQEwhuTTPLDSyAt7SQmkP
0GnykRP4ahL79/U1uXT25yam2fz2LTpLWiaHpD2QLturPNlBYegfnoYrXWaXj0VwkYHmTgHGzSLI
k5ybqQYuySWwR4dU/WUbBxN6vEXqc5A5qSMatNb6jZfMIZOgI5aHt7poeJHImCe6rjYHudnloOW1
t5PIj5W8dNHPOn65fQqBRcFbEcly9QI+UevNX3nb5lCNW2oe0mSr1itXydIq4cgDx2ADv3OBI0Bj
rZKKKhEHClUKaNLl8ks4vv2HzzDROAL6VHBzzznvagFFGlDKYc5SF9okkP7QLe92E8aUwkTKD7f7
vK6Agm5LJQ37OS1fGnCA5uRJW+PxWpoqcJDCIRu6OhHEne80xoWcqqbZwRej4F5qj5VK96Vu7a5/
ynQuzt/xCBxN0ChCl9fEfp77srEUVTak/SEUia+NUMAja1wGy1/yr4nZc5EROeGjBBMStEUs6w19
+s5qx/GSL7MmPAccMzbWPBbmFJqbIbhJD1H/KcdQaoIwiAuan+uzNc3G5Wz9a2XmMSEvY2a8gJWU
3WtSvwELqqcUqSvR32r067qtxZXB9gJhH6q9C6wawqZcrXuoo1YOa774Wgpnccq+GZiti64OicJC
3h+4/NYX+5DtFPpK6coGW0BNgUMX8ZCO84LjaMzmLA8bbqVDjh3G3gvpLRFHnkBXzk4hqwqtPYhf
SsqeK/dcVCuhxgK+DqYn2AKe3wjS51UmKwJJb2sq3YFAM6oo2KvdAGBpq88MHPojdBXUEVLhqbZn
cbzVkuF5rKCHa/Af11dyadcg2EHYg9qzdZEWHkrGc6xvd1Bq1dFa9EAnYAtjgLjf1/oKUmvpsH23
NYtAGUTGRBpZ3SFEe7+xH+J/4tW8yeR65qfgu41ZCGeoHZD8jQHXlN810kOpOl3lGc2+LIIy2YP0
6vr0LR2E7+amv3+72pWh0CkZYM42mUOhVk5XLvWlgwBeenArgZ8E6PiZD4QKZlvKQwffkcexC+q5
R0DYd3kRfoB95Z/rH7O4F/COm+4NUGXO/RR0+RJrDMfuYIifZraVIc0oevCuKF7dZN51W4sTh0ZW
2ZjYU9HVej5xdqYycAtF/aH8YOGrtsZBtrgNvg0/2wZpHCpWW2B4Uj7ngnpmBGrRSYVacVA7zOzW
I9LNNdepZQpPq4ku6fJ9pXIaI08bFQeteLU7xdGYH0fQkorfbp25Keuho6UAxDUo7c22HJgVc9Fq
cn6AxvUQuTb+uW7gchtgcBS/ULlFFHFBiQNu2bxn45AfaIBmEuMPZOYgTJ5urlu5dAaTlb8d6xCq
QpbifAOgvZKOcQsrCfhrHVCVOWtF8MstdmZh/nYvEohxW5MF2YLktsP0lXlaHB88HMh6oCppzRcC
imu1gKYo5okdM1eNVlJElycfPx+XK7RHwEh3QfNe1KpkghgsPyD/VMl3BR5BFMqIZlOs+LCllVAt
lG+BKQekYn7s+w4clTpNcjR1nEx2MHN/la/z8q0ADRUUS4B/RrX4guCbt7qZ0LYrDnrPnQ6ivfX4
oQPrT6CTzQgS3NYa5nRp9r5ZvEgXiDBJ0GlYAHMKeXid70RjFE7W9A+sDNdaXpdmEFQySLdNDgAE
HOd7uTGYrecayQ+MxO9Kzw492DF18IVePzJLG27Kc014UBANaDOfqbHcykRs4uSPubMb6O0ZQ2Tx
8GxAwI2iJ2iMzz8j66yaVKqUH9D//5VF4Z8mh1zQ9W9YyBdORvDeBnM1/ssci2SnYYImJVYcsvyx
1jUnHweHI9lFil1svRbt4yhkYG4KNNU/5U1w3fqSa/tufBZWUigv4QAkBfrlh3u5biInjcQWKibb
aISaUNL/um5vaWOgeAxoOsrusjxvOEMIy6x6iOoDRduuiWZBedhWt3czITj4ZmT66G8xyCgSUcc9
jOTEkypnrSl4adf9OzxK0efD12iYCSVIPBzUNiBB3a4sydrw86wFOFq1dhreQtOaz27vWAOSDk9H
+E/4OOTbZ79+UEUbNhk/6E7c+5rkXV/ghV9vAsIF5kL4NnJR5qB2yscwH0pAKyOnbt+LH/9h/Km/
CyUOQKDs2ZHnUsh6xjF+WL5lG8Jebx8eV8vULjgdi4uulFA2oQ7FyoMtaGAQ7ieQD/8PJnDY8caa
Yoo5jjbtyrpCHq88sOhn00Jsol+JuxbO2HRB/n8DsxU2WQIBYh0G7P7dah/G8i3VTte/YcFtnJmY
fsK3E8bqlnZ605WHAaqorb7pQ8/W7+5z9eO6nYVLCyz1AE8ji45bch6xNCCLkKH3Xh46g7mgqsmS
2o9Uw+nyxr9uaeFCBnQSoC00DyINPc96KlUJxhBTR7BahR8916qJc/iACuu7QqrAFPGpZOMKQGhx
oSygUMlf6b45d/0gxw1J0aV06I0MLVDQinOqyLxjNqn+w55D4Rk5PNC9o2ts5uaHoqxY3ivVATT/
w0ve/YfhwboC8OZED37R8GSHSZpZBg5lVMrlHq/N8mi19Vr/x5Jr+W5l2izfNl0B0dNCYtO+ptZG
Qe470auVFVkwgXYCFIUQ5QPoPud31YxQpm2kNAfy2dd7KFVe32Rrw8+WYazgz2iM4YXh0eeRrLwg
FodHTQhc/xMsdF77NzSVAS2N4aNPTfxQIWN//ecv7FdrosiedCkAPJz7XohbShUdUnEg0lTVZE5a
eOYanm3pIyaW+QmWN3WKz25XMyZSW3WZgLJd6SZ+GK/x2Cz4FJSxUddAjmdK088WoSigUS70sDkM
xl1f7uP+bgBGX/NunysAkJDZlmXcJnOFNrupq4hJmKthzJwo/6qVL0VKVhZkaa6+GbFmYXYLYE9h
tJirWv+oXJGv3LUL6w3cG1ISgDlN53oy/+3A9Wi34oLIoPAPN0xx+bjyoFsbf/r7t/HlklhZoWP8
stlL9kunumN5vL4MCxcVkh4QY0SYBvry+TIoNLPl3kqaQ40V5vLgacpHnR/7/BiJ9+umFhZjkjmx
AMZFF/JFCpjUXBZ9XvLDh2wf0mFlri5HB+YCcoyADAEecZGWFLWtN0pMtAMP1HobNiuZyIXhEQ0i
z4XWR+g0aTPfCol6vaR5r8KDRw4Hg4bh3zo7yPNPTI8mWtMWmlKJZPZMH4Czib72Lf19++hTVxKQ
PIgULri10rZqZJm1+mF4SOvHsFwJdxZmZ4JroaMWjyE8NGcbVVNTs6tMAXKqVAnUfHwDtdRKse3S
K0FTFQkBKNngOy5KOyzX61jLZcAnOTTDXW57Id/q4ubQcGqHRhEcQE2gbeZ9m0OMB18mOvlgQHAD
0p7MJEFuWO711bg817CCC3Si8oJ7mrdBVFrVW6FUKcDydE5h7pB0INrNaWDYwKsczNsmePPmTRBJ
nynQJBjRODBa922PqgtNzEckngE7Rq3g+gctrD/SNRPrJt6seHrMrgzLimgqhbV0MJ2cv9Pw7frw
C/OF5hfbnrIl6oSyP/eD6Ka1KrkqLaCqm1eRhDCigq1Yer1uZukrvptRZmZSXRsys7IOmVI48ui0
/cqaLBgwUDZCghQVnMteEWE0dpzKOIUa/6W8KMnK759m+bySMQlQAA80pRjxcpqm8dt1EapMgci2
oh+y9FfUBOUHKe57JSBjEPd/bp4qrPfE70HQZnNRXZetuo6TSgUazSfRnnXb24cHHwYcLtpCUcaY
xTijrtKxJZJxyBVIhm+btVTy0kJ8H3+2oayYsIHIsXmQTzxEGRfyidc/YMFbIaZBeg84OoCD1NlS
gDXIzs0iAiNbAtRRvcuGDv1zd7Z5OxgF/f5QHsHbBT0oQLaerzlLpKweyooc6j1rn8Ph5nj/fPjZ
RLUKJGikBNS9iWOGEOhYcYQL63D262cnrlRjTrIew8e6l9gOZSuNedM0z04EWGAAnoB2OjA7+hT9
fDsRFRP6yCI2HjJxFMazlnz2bMU3LX0C6CrRVIgzB3c7W2k0K7aVVHDAx5nl1Gbl1tna43TxK/Ca
QJwpAwo2j9GoRpLRSBk4O5XISfpDnDC3Hv+5vmMXvwO0Lbj5gJi50OpFWseW9SYkB0tAKxnyjS1f
yxYvfgdK2IiWUT0HrvB8NQSrR4bqJy5XZR8l4PsYnzpljYp24eRNOQrEUqgR4VTM1gPqZCELEzA1
kfxPodyHdBdKgb2mLLMwW2dWpl/xbWMhKQzZlYqSg6p/FeQ5CYPrq7EwVRDFkcEXCzWxqQAyGx9J
765hOYgdAS8hlLsqNCZQorz9/CHktJHymACeF5CCOhN1Q9uUHBqibCqtf0y4uRJRLZC9TLlmIPrB
BzVRQc9qBNhrIBSkHOTzak0d3im+yHTqjGG55XjmE7kFk0h5MjXhGxnIb69P5NJCQTAUAud4EtgX
pckKGkNEmtiVuPSqDw92tPbmXzQATOMkQ2BN63W+Uk0clhJoWceDwcx7tW0eQ7tdeTgtbelJ8GbS
1ISVuYvJmiRLshwmyvGZhwGJIr8D32YZrfGjLhpCbhoArSnMnjuaRtESvaw6eHtSjE6Zm5oDsvNd
kahghCz7t+tLs7THgU+Y3iRIAoDW83zmrDjHk6IycHUVsau3yJbEpzBeIz1bCIqALf7XyuyKiSQp
tcpRJ1CZfhhDyBX3kZMVwmlyAaM/K1KtvBQvP+tvuA2wK6TA0DQx83INhxpc3FPQnwnwOnPZjXXV
48paSnHRDGTNgNmFNuMFWL+PB2XIUN494FmZOTYdnykVJjQExUrQOp3P8zsU3/OvoXmKuSDxUKJd
cTgg4kQw1jrleG8On3r8omSxmxmNWyu3dz2juUVFYhuOfOKomj7+m3sVoJnR0k4ZQF8J7h+/EuC/
csa1cvzSFE4dG5ODxati/qYPFaNHz1+PoxtzJx1QVeTPNvt1fZdf+gd8yjcjM/+gi6oueTaAQU6Q
vZzn+za7PZUGE9OVivzNJFAy87Bxh0Z6o9aHAxTMs/FJGp7EmvjYwlcg+4/+HMBIEM3Oy5JjoqRy
zeri+GRxzcHT42Y3jRANv31qn5neE7NZAkIJUGubFkc9zB1LTpzbu7JQaIcWHPKaSDdCaPl8Rylc
Z1kGl3MUqTfkAX29eZW/Dz9PyiZhBX9qYniqvEZjYNCX/zA+OrvByz3dA3OkdtzzWGaWnB3HpnMU
1LuLlUh5aYEBzf7btYbsmTmfnyhL+RBl2TFx6vCjKFacyOXwwLuAf9BGqhH5uTlQYCR5aVo9qY7g
+nDRHA+VaO/6DF36eViAEq6FDBFe1/N7ONd6uZELuTrqwqXEKew7Jjsku8/ZrotXclGLXwPo41TJ
kc2Lm6tHETdJSMOPEUSzdH7PrZXVuPRMaGQAyztKX5NW+Dz8U2gz1HTUq2MoHZkApzckD+gafH06
U+eOfTICBBqIS0AtO99TopHykWRjdfRq+9G2PSFcw5H7m082rOBQT/p1yBfM0RsZMeM6AoDnCBJY
LxxtvI/+lxamnfHtsuitFHWdHhZSkbtdTLxuDXp7GRfhG4D0nyjvEEb+VWb8ZgHStXpSgA/nWCX7
rABIb1uLfbPG8rKwq1BIQFIQGWbk0cj0K75ZiYbaKEec9GPdlIEMznh97VWxZAEdUX/54f6qgZ9b
MCmjvR1Z1VGNX/Piud5dP4ILw4PuFX4aWhdIlc+duBQWo5zGcXYcwueeufntPgrcMag6gmQLTaIw
cv7zS3RCmXgYpceGVl6oq04jreSdFhYaCh3IpgDLOq3E7Nkl6/FoDI2RHoUWlNKDwffg3UyrlVfX
gpUJ2qPj3E3gOXv2HaEhp6nVtflRchL+9ZXYv/jtRwLVZhhAwwXareb5szIbBAvTPjvWMvFo/DLi
9Xh9rRfc7ZTwmACZfzk0p73wbbMmyDr3eoMLT9KTe9bpntRpXtXYQU8gHe1U9cd1ewt768zebM5S
WoUtZ7DX0sE3tMYna90QCz5XBRBvSqVNeIo5MU1L2NgnvZkfwyqwQupolgN6+tu/QkWPHd5WCEEA
AjqfNbUSqWaVojgqn13n3p6UQO0ZuB9TBnRy8urno0eFTPMccImjGD4V5Wtca51fmiFgimz4QcBK
EHKejy+nJuCllpIfzRMehDa/i9PD9flZtAAfi7wpwiVrLnuWsm7sa61CGIWOKgvwdVsvnJGtlYWX
DuDkyv+fGXU2UVWCHjWuw0yR+Vr+LLET+qrW6ACXdixgAFhoQAKQxp4ZAdN7aeHpnh8r+ys7CbZy
IBanCpU2PP7gTHDBni8GyfIM0TrJj2r4GdoEigJg8I1W8BgLyRtsKXAYAOw7pQXm2TSiVGDMYnJ+
tIjkyGKrW6EHgl7GmJ9Jg0NRTepK4pR9ueIjlz5vaj2Gj1miobKgo87rUc+O5fil2q9y9aYMf65v
tqUFMqdQERgEgEv1mbPXaAwm5w4xdZQDX2yU9Rb6erLzH4zgPE5MhICEzD2x1uDRVNdhdmzRGqyC
ezBu1wAhS1M1tdb9FcKEaPcsj1IwZPCGCiaq9t4ykeDwlPD2eBSNW8DeKwAVYivMTKQ54yrnuLFK
krhDVDlxlTlqn60EEAsRKRJPePJDug8BhDYrZnSKlmNLD/TYZP1Hm8uePlZOp/eO0bR+35nv19dm
yRyauabWiykJMNc6sqtGHeokT492hp6qN4W9lorqDPiHhC/XTS3sNcC8dWRZ8Uyc/MH5aUU1FsF2
qyOwMN8Np1VWnMHi8GAeBXceqvuAQZwPHw5jyBusyTF9iYUr1hp3F3YY+inx9MQbHZWO+UnJNSqF
pCqKY6OgLdjTTW8Vqb7kaVDgR7kMH4D7cR7cxUZXtE01RfFK8mSBtShpg4Zs0mFrmG92/U+RP5J6
rXFl4SI4Mzr9/VsUYxLes7AOy6Nu5ftiGD2rG+7VWAnaqFm5+v+HDwT2d2q0RxQ+czd4tnISWXhE
UFKBLukRLH5Ip/3IhO0b1s+h1zYhcmlVurI1FjY5ssYEuw6XBIGjO/9EynvSFL1VHlkFuZn4hOYZ
3xw2YbW17BUv8Te1OXtRIvJAihr9AMjrz/PHvLL7Muo7rOH4jAKJa0eNMzb+iN6mKMncVP8yoq2G
knERuXEbOWX1LNO1AtDfhOTsVyDhi5tjyvmrl+mwsjITTen4sR2lJ6MCjZDxGFqmb1Un0bINSmne
YH/k+VerDE6W/W7GTVYxJ+sPfW05RHAvzVJ0Su1ZJvlcOqpA/Mig1IZYCi68XzhojpkpQRRuWQaG
H8DXMpX4rVQHVlMFRaxulFCAB9RGe/Bn3LROWBSO1p6afCKh3URREVAWO1b5aZgPOudu0dO9hBRk
m65lBi8WH6mDqQd+Wnz0qc+lcqLMaumIo3vq+ifQFjuDHHB0q9INiW7O4MEAblN7Im2awGQzD6f2
ZSc4F+VJzTJ3U0Zr7TlLn4KH31TUQ7L7gkDCGKRBoVaD8WWngGhWn3Ov/lVXP2nxz42+epoqgkes
MQUg+KjzE5MmrFH7XOMnwx17P6PB9eEXPkSbWG+QsDXxFpiHVH2sVmnJaX3KFMuxqkDqK5dkkZuo
rh2udatPUeDZWcCDGbrS2AO45qYc8fm36LkyyCM32pM9UBBrbwjfdNLRVn406TbX3q9/2cUtBN55
qJijLXhi3rxQPFCE1HHVKPgp51sJye6VYHRpeKQuNLD4mkDPzPuf6ywJWy2l/MTVP5Gv5reGg/j1
qOABx4ZioY1k+vlUjR1wXomh8JOteL8aeyWeXfrx30efdsW3m6YUmSHMWOWnKvvpGupKevXigp79
9tljQGNN1GoWfvsnG47SZyfebl9ZZPDgTkEYAgDTZP/br5fqLoWqoVGd0vxHk9eukLWVU3H5BVM7
PWIMZLeRqZ9fHbaRo/suxuJaw0Pf43UxfDC2Rmh0efRgBEV1NF8ihWTMr+Ao14YwRv/6SaIadBID
iVZOlge6+QpG+FtnDKYAVAT0BAJbFyJIABfZRRsJfpJjv4j9buWqvdxO58NPf/+2ID0haZ2nGF7U
93H5mq6xvk2b/dxvYHwDdA3ga4FKzDybDqhlCLG+lp+YQffUtDxZztyQF45U1St7a2Hl0UcKjBd6
1qeK6cxFCWTDEkr67gQSmrHeFdrg0pvjY5BjYTXwSLLxDgPa+Xy6ujFKEIKz/tSZnacX3FNudn0w
gIcLpgvjI999biAK65QasehO1HZq+kCl28dHTR78p8AZTUzDsw/A1FWDBdGaUxPUeKzK482ANQW9
XMAv4YwbfzXozj9gzJJ0QMuIfrKTT52dYujhkKBYed8tLDWOHo73xPFnwtWeG0FTwYCYLdZO9VFV
e8gIZz41bna0E+PzvzZmaZe2MdEUZcIGCMC9uHuDstHKk/7yToUFoDdREJ1y6fPHsFYIkcUyLJTU
y9RHXCeBoXxRcweNsIS0t88ZXqboVUO2cCJGnLleItoizYmqnKyRbBPijbEjNdFmxVv9Xwrd2Ymf
oHhT4woYEi84SisuxrALDfUUt+abUqlN7ZuhctQHW39oFNSs6zwOA2RIzNoNSUYjp9WY6dJOdA+K
RC2O/iwyKC6zjWrT61l6XzXNP7Vl/kOSCTpYJRb3wWRO94K2zbYrovJJGxWtcaS0EJVbSnK2LzM8
g4zKhthhVqm7KsnN2LHtnnmMT5o5NKYu3ojoBeNGf6S96I8Kut7AN09dRYqCdlSCWqOBDIHVxtzh
f1mWLwGCWZqq26gi4IXiZ8RV9Wde0cCMAlq/FKDjte3sPVWr3yOErVO/L9PQr23E8vso9PVhkzMo
gkuUli4f1N+GzO8jk+wsW3JacBEorflZ62yvp+IfiOO4ioU+NUCcTMICoXUbA8KRneKGhezatbVX
6JtJ7ihR3BYN7QKPA0DvvpQUVVHrXliZ26uPihwwY/RMcHBpcejS4mcCINhg5w7X6m1bFm6i/2yt
0E2Q4C9pjGHocSDh1sb/19qm40ciNrIURORXQh7Vel9bcqAU7Wa0NSdR5I0kIb09qHdDSdxCRTtD
U/jAwjiNdczijUh3cqk5IX8Y4yOX6wdOfhYclds8aPAf+lC4naK4Op4/IffHovNlzIMapQ6p/6Sl
/BxL3d0o34vhlw26RcdGCjct4i10WQNdv2/s93Z8bHPcvlXiFOIuH4MsfpLIjot9p+4M/lAwtLGZ
XVCp2kMBRCXLv5CiMccH1gUJg3h36/QohVt55NU824289YeR4lUZbqgK0ZJUbHNbQPDecGBQrcmP
OjpG/U6R40Oc3iEKfB6NTWfEkKlTNySuH6Ri12hipxe4JbSAkMZvi4+cyaAeINlWT5vnLm4dQxOO
kNBP/yrJp4YA3MsVJxx/lxBQQ7L2Th7H+zhOcrA14ZuzyFfEY9r8w6LEr1vVBZRvq8btn7Z8ppEv
RR+a+jSy2FOo5FDZgwa9X+XFSZNK7pSgl8tY6Ii0vivy3YA3ajqYQVvvs35LFdW18t9pchzS4rFr
9CDToEJsOl2RB213Srptr6NKxt7xy5xclT1Z/FBGCA3zxGvrO0v/ARa7Z9FLwstiO3PanIJJ3pBq
PI7DL2n6V6U0c2ReQ7z63og3crtHW7RTqajuyPtMFO5A0ndN+0lr5bHKSexKJY7TXjGeKvnFTvcq
i90iv8uUZzsjjlG3PtK9fj2iSVV2Us03xXNbvLSm6XWGFTTgQ5ck2WNtgfzYPh5rR0bTgq74afvO
7LeRfNpS4prkn1x6YtGxKhqXl4OjWz9LqXckY6uPviLdw3CKbL4qfJoEjdBdK0OftcI9nb0x+B3R
uZbyYxDPfbwTlW91n129q7WHXjua0W5ge9VAA1GzG8bPtHtR5AewDoyk/x2bidcl3OGN6oXmH0b1
Oz327JDuMya77fAhwp1WParkTjekIC0b4DVL8SNJpXslO5SmeIi13qHigw6lM1peL+3TKndq9a0W
zB3F6CB3sulF5dS897tc2jfIgjpaKJ4kyLOO8WeZPjL822XiSsWLWt3n1UdVeXr3PqURNEyXHKTF
naJlmNxjNNyPzT61vIxtI33XiVc51L0RUnfEBC8ixKhz1LgmPno7oV4OSAypf4Uq9zLzaBh3cio5
GtTRTbgxo/0M6xdJ+jkk0V1q+zESzLblmWMRoJfSsRj6jXG1nHjhp1axj0Xj6k30Qc34Q0N0CjAP
fGVePNksdWTkUOr2tdTBYwdKM15FrlFkXsd91Xqi8QMQ4Mi0qNZdqN/V+UPDd2oK7eZ9H6O6WNhO
km3q5lRGnsG3Od3H+h1UUls0cirJvdlsmjrI2I6EAU+CcXgq6XPCX1q6ba1NVW+h9dZ3O0v1IEHh
mMmWZBuIn0riV4qipUWCUg1C223KozFWHm3Bp7WTzHuzvifKK1MPrdg15DHVbaTt7iSxsePEUfB2
N/aZ5lviLe5kR6iIAjakfG4IUlz2FqucAPNAla2GTcHoqx49QNPsLSrfhvRdjHRj1Li64iekmmLp
QdZ+4bn+g6lsS0Ldkcv8TpVwDT1bUuvK5QC5PXB4VNozMswON591exMPR5MeAYF3erQq4YbSmx+2
9qQP4AKLt6PdOBotvFB1q5Y6ebHFDhcpMoF6MJSyJ4xDl4Bwd8Ol6XIOdLoV1qmge7vnjp5s0HgY
J74hx+4gbce6cgyhuaLBvm1+juzJFn4ZPdrxvixf1OG3iUNdvmaQDq9e5GHXkc9sbH41g/agteZ9
ktlOSnYyoKUSQ5xPQZKM0AkNslbyZsOZq/bXaCCJdt/bX1A0dGLkxMbyM68e7fZOT3YmGb26eIb+
spICBivS57ZmL10+PlhR6Si16mSJfWdWetCnTSDLG0TlSPDtjXwnxZ9cuasR/dsdftdLZpVupZxC
Urspbi5tLJ2ieW2bHxZc6NA/DfquTu/G4hfuCm6+smKvVg/F8JwbT5kWIRrZQaUXlCs4arVTNXca
T50o2yr6s5oEGhldNXuQca7jxvCS7KTZHriLnFi8SdJd291V/Y5YL7r2mqVgMRpeOvZhJ9tRj50s
PFRFF9TIDdl8ZyWPaLMm5TZln7EJ9/YeN15uPnXxXVg3IMOxHQ7SlfBnUZmOisgdMrgR8srctvwG
TUzUtLcN8EOR9qNtDzHdGgM8vXwqm8coNH3J7LZMo42bE7IH99HO6O6JJNwODRN17EJUewhbNGYU
d6bSOlX6q4/80HjQ28ewHR0oGcripz3AY2F/1PSrJtwbR+ybEfcO3kFhG7TFG+lfmOpV5iEqjlr5
BzGcU5AHW31PKXGrjjqD1OGzj2n9Qblfi52SIzlK7pTweWx6hyvgaChdU3pSmrbx0V2Qu2iqAe35
Z1rs9Db1kRV0yqFy+8RXJUyKMt7rcfbVDK0bmo3X09bRo9qVqk/BIlcCo6rM1Tuts3wF/q5uI09t
9Ef0MOXlS82CWHoea+K0HSSYx6ApgnjcKF2qOuhRibI/mhjhpbonrYVQQGMFgjPu9MqHLu5UY5dm
j1pxUkvqE/6S6/2uKMeHvlV8JS13zHwttKeo97n1JsrUbZPXQaTHEdhWA5GDEXvo7AC9je5ZyiO1
cQF0ThqaG7ngPri5/THHQRapi+5+A/F3Hn+O9saCck4EgGzXPoVAo2VS41XQSJCHaMuzBD6gDayx
PoKja5NK6KqHI82H1DMzPzE9hRyZjb09CEcrPzuyQ8dE32uukWw7+6Gmul+DoY4ITMMuQlbG0Pot
6QHXNuzcLUb6ZLfZ0czrIG60BIDxKva0LvPlRveKJsZ0YTuWfFMPtt9Guc9k1ZkAKUmLyAgYz/Eu
occaP15NR6+1xnf4RCC5tmGtP6hJ82DWaRDrLzQBev9J2K86uEZqrqMH5lUte4dIjx1uDUsGRGD0
OtZu9crv41fkMzzD+ifnP7XsKc6exxA61L84YiBD32th4kZj68SNteEAYdhlfp/hI1tJd8x8m8vP
et47tVS5ch3t8fq5l6R92/yELgGeDZ+y8Tsiz00cGIDUyKhhZEXrgnl/R8PS09hWV19N4wMcMg+j
DYB5WPh9D2lq+5WJ3zHdNT2iM9Xvh22rbxVpM4qNRLqNRr94PG6V+rP4Pxxd2W6kOhT8Ikvsyytr
L+lOMtnzYk2SiQ3GYMCAzdff6ivdSHOlWbrBPktVnTrYbeLgTzS4tSBii3B5jUTdNCVwrTy25zAG
xRDYq0XG7IsNhMXkDTnd6ymIQSRc1PLVWpHxrjDpWTSq6NmD3Z62/X2LzmGCKpHn+xhVHEfBL2+6
auQV/H6lS+I1+S6rbTk2KPojhe7jbYrd2sO3ixz+FMUiG4WTe/uIui6XphhocITLSb52P8qsR4gM
Cyf8J7w3MTwJt+ptgjx9YmnZ9/thRiWpeXK16hR1yEPsQYS82nfsuSeZBaBhHFYQmhRD1+WNIpma
m8yfByyHsp8mOeDjFdsQlx3omq4vFJzmWrNUdE7LkaJSjNAbNpFXAlUoPPxQ9B02/jaIROFyovQy
DncR/qPXtfPQOCwZyLKMm1+Y8IzefYrcmBKEkz7RD3RhJceNATZfa/WzQc2WRO/NOmbB9OnB0kVF
tljZfu+p9OIP65qn8TPaq0tEKQoaHx+GlKmrHpvG/2OaU+A+GWfPkpRn2nmbm2ubovJvYYT6EAlU
hW5UBON0Hnv51I8RznPSPLCG1MF0tzpfHcrnTobZ6DmZ39g85diK3LLCU0CbmOXf/bLXYn4dzHkJ
4cIJCy7XbLnme87TPYuYzMARFGmPb7BncSey1MMJG/G/fdbyre70+AB99JvdW5lp9J4UDSZsio62
649Gd1kgvFyO37FBnztmXdSiv5VFyBOK+rt7NM69RJnA02vX/MGE1/eElZEJ1dnYzg+xxW8QqrbW
P4Tq4+bo001zMaCQwQqZP/o2zivW51lj0aBxi6lFQbTq7dJ45CMaBx+E3eDlQ0jRc5jvnn81ri33
RJXhsJfK7ZBJvWxegrM/WfgjRGhlpzOBj0uAnwYP01uTol+S+jaKqZv1HggGltthaGKJzMHY/nNO
8DhYQj52lKPOqO5sKs89xuC4QsHRbDkmXXFLMEaLFnbh4dHt3/kynkfS3zXhk9/MPQr7/qoE+2fC
4aDD+EOrWykaVDT+ilw4nmube9ycPfYvxS4mMH3PgZiqSMfZ4kUZo6FbwTUqKVtC+8IPFlIoNEyd
x5dcEFQnTOpnycdyQP+58/Zgw63mk8068TjMOEjAMBKmcTeXA2vMq0j7a7QMXqFcX2VBr//6Y1M2
804uupNHMox5I90sxpQ7QTe2yY9wfknGroyiNxbxbGlF1e5Pw7TkMkZGh/V8vDksSwYS/59NF2IK
qmgtN3Ro8CX6I9XwCS0PSKzBLbTC+FDyROdP2t3H21Du5nUU5Irvdd+OJh8mzXI2ujT3lDPtGe91
/2Nkz0zWsrF78zc/lrXtR/cBe2LQM9g4vrBtxVCzdNjv5gNumn39TmdjgbMoOr/PgSbHKMFcFPYf
Ad5n0+2x0AlahXVd8QYU7TpkJ/q9oDrIzLCL5E5PixfcBatPcuw7fcY4DR7W2puPzuVAguJ2rKHn
2HkhtA5OqmuTt6UXXhlKU8fQPAUmqqNpuPN77xhFLQ4veRxtcGyJi31m4bICL4/SAyyalmJLIFjF
ogYyo3NGgt2xD1hESz46UGwM/E1EFDGQc+jWN4yiuP5BhcNcuHPwKFMLJMSF/VGb8MvU2HIS68lx
2wpeMLDDbD5d1FfaWd47iOoujVrv4xnnnX3OkXzBItdivLHx6991uBsAylGSYQtGlczx2+aq751P
74Pz2nlTNUE+Mo73Y7TDQgpXp3vD4EeG15qZ8aJndBjJoae/fMM4jnPaUj9b8DWG7SMdk0y4okzm
P90EnciI5mUssOmvjAa8ZYBLMsl02BZ2vGzoVFJy16EhgdlCvrdvTv93nz3QrX7m0w7H/kSDsVj4
NdWA02Z9Fqb7Z/iYw+q4auc4I5B/BnOcB6Nbwy/iMeyCJu9sd9eFxuQU22Nsq7ImeXI4Sj4HYYon
GQ2906aeLXZxd8E52fYzvqOfzeKO7d/pdjYNGkvIeN4Sf81EKkrYDZSIx88bH6d8Vusz+o6chkfZ
vTOy4FDXPubVrPnLF5qP9CUOfibxtTVhbtej197H4YlO52g7+3CshLdARs2JhFEpU6BWYAuzlaLF
x7LArdCene5HKd/Swf70k9XwxDn6qj0C/63YvlVkj8qu+/bVdyqqvvtetjPI3CQAnGHt2e0ddCS0
qUPHvGK70YHbwK/hdJZt23ZaWVsDRD5GbPicBL+LnVcdP7FAIe+iUebHhXy3W4/NPuJKSd8dI7fP
MPWFahGpA4uSzY77hGJ9PwnYb0SmpCyoVjRI8dGk4uw0dC1DD0jmKg5jV0wSODAp6UryUQS/lpHP
23tYLa2a9t/iFiP+lqG/x/oi9DBljFng3nvu27hgHI3qNBY9PHc7jLn4gKci62Q9Oxv3EuJXbIZL
LlqbbZxKObtZPwvQkYWlaFsipJIR0QeBnsOIG392os9rOlQ7sIZZuZnpfwPNT/5+mui/VJt8T93n
yNXXncfZ7jUVOJYslUB2BQ7Am5XvbPwS8j0d95JTLA8cfqROyqk7BO2R+q+brHf3fhxOxv+egNfO
y0NPr7wBfvLZ0WcnfYt0VG27zvSAxcBir7ZowTuBqnUCvqqbqfIZzdgOubn+CJy7ZgHErH4D2WFV
vF9wcK3djPYgbbM5aArc6nE9GllxChPKjWGT8Xljlz1YK4a8uhIffcsdiY6SdgjCpiK27vzSsccQ
XSHp6nZ+ciHdM2148sSMvvmOLb+LDt9VtLybxFzXVXs55qhOe0wODGBBKCh+qzyKfirdgVpUIXEd
yebJYK2hQ+xhwTWEr8XbOi3tVSzeyyy6Ep7QZc+mwlhRx3P0OCX+GYXqbT2uJZgMcK/rsB9H495N
ildNH5YpGpwBWqiV8nAtplUP8iD84ZES+kWnNgZeZ+udozGjcZF2GEIDQLII9paqCNLUZMRyOL+/
EBiI5Np2HVwprNSIMBBF59G2NRlItKNPWNkG4p7jbGaL3B5hO3qvMKnQBd2LmfrnLWlOcodKqGXP
Q9MgCbCbXkhHr96OVXfL4gd3jY8DX6yd2UEq9N42ZzQa2iFPUYP7QCj9tGjkdEgYqF93/Uc2++k6
CsMvUU2xPiDb9/hdcFwiJ80nNj7GrT7KJCiWsf+yTfy6R369TvTlhn+vZD/A2b4iKd4aiY/hzJ+G
1oEpteefpVJV1I59EavxQriX/AJzhZWMXy/p+MeFdvdzSMIu8zRBAev7Dy5cYYDpMbAKa1sIRUDo
uryGWdPwEgzNS9JCrZXCXSeazxtp8YC78dIbDH72fehlMkwft3lm36LxoWQ1Onej/sG4IwrGk/Zu
RTixkwKQQ6CmQ68lhzxWyFrhs6Mvcv/RUZ/tcXiH5dLZPKuHLVLkA6KLtZitDDJsiXHzjYKOF2Np
GdAfpKNtTXB3e3jr+w8SVsZzx65hbIK7YRNhHnFepOicNel+Wgdn3K4VZ/Jjs7wOen5s9fIcRcCN
5dUX5gGI0KXl7f8jdFxOR9bPzwHZH3VgvnbYL2BLZgxmofHyAORIgtA+tTSP6RjmPXOWsOg9Kqtu
gk13GkIAvUn3LyNJFRK5FdNM2nqD0K1vHPwMuC+/yYBKezVluPhltzhfDV2+CaSNu69FPW5srJQX
yjOcb23uj3t8d7P5z6gSQRWvAq+O80MbASFNVQX4+ZKuTpg3u7+gWU3vJmojBAaVFslE/sa+L8vR
n3K7rM+90S/+MJ1CXJso/B4Bvqo2qUacZi9Qxy5+Y8sXtnKQfN/B4y3dAQaIcCOi3nyOBpKW0o87
OMk08bcA7dNrJ3caEWSNa36J51TC+kXgjedFwi99/gyav3OYoKlw8wWLMcZZVkO85AS5eph4Eclb
U4boBICDh50skAtetk7PWDijX1g6vvAVgIBgx21YVoRug9a3HRcQWMZcxnhGE7dH1yVO3/Ry0BNu
M2ZO1FokmHluBxS/3uu+vW2Yk2ucBx/IPPYhVuu41kn6ZeUC+sEetT9FBXUgtNrc5tJrAjdJULbL
dgBG+7CGc8GmcC0Jj3Owvwcl8KEBOYjMQeoeuMxiXx08odZa2KYrOhgSYcN0Yfzp6vQnNz4H9K3F
UP4GYstZWO4u6Z3dg1IBInBgbzJDPN2lfol2LXPWBRk2wZISDd0nLkCwml/IMV6ggA4zJ1WPYdi+
kQlVVbL/c3n07HbhHzMAK0udYc7x2GboK0FNbltpVV8y7yedp1xBXMq9Hxmjema5D/jX0CT3Qox1
4ovsmInU6Ho1ckA4oMewXT02yZRTvf7sI9BjMZI74XxCxJd1o609G9SpP2chNfU0XVug7Rt5Xtz7
pEfypPdeL1AEn2Mgl4M15eIjJXl38kbYAbyImy0j8ddor02PebAOrkqSZAx9/szlnLWp921G52ym
+1tYxLaxDgkN7ONKftitXPZgkwW+d/qlMSuRePN+XTPchsxMj4b8UO+R+s4Vqo97pafruuy4tS+p
XErRL2USPqejyineVgd0JihhxIWyGtHBLTykjIB++ekxad9nWs/uZWq/2gZgCBAbrY/pfO3acze9
hn0H+EpV/rhlzENXHdg91zGQfnfIuTaVDVTNk73W+3JBwvEzApUIWHpkhRG19Rigapepj2a3u00m
rtnGL94tG3UnG38AJTS4BO101QsA7+kk2Ees3+ftO9lwsAFjb/CEQ9sFqgVFi0Enu8fVrJ0KFlIA
4OqAug83GrlBoQyPOlzAGEBl/Dk6zV6xDu8l2T03V8N5wGofiSGEBA23Z9EbqabgXVRaRJYebOcg
yVguSAC00XdB9Aw2b9j3bE87vFbsgu9/fZ8fUTH/a7e4CjaDEhENEyms7KEOMNxkgjAfgCRlx4TZ
4RenNgYzEzG8xXlHPEKzKHAoAgF2NJ7wVazARnZuc5FO+99+HCa/pDYEtOGGaxzVIfDrPZstWIMp
aUD5bgsSx7bG7cW0gUcxsB8BB9VOcp2w7GLKBCzieJ5Mvn12nT4q/YgAUO2w/Im4gfPuLGOyASCO
Y5REXsNLb7+JfeUlBhoQbO3PsCCDjCajgt2hR/skCgAh1+cVzBfA9r9iSS9MxTntu8dNtXjS14bt
hdv7+MSq3velwGl829bPoflKe1GZEadkfeD0r1xAgL1pHN72ButCReFPzUMTe38GRk6tiv/5Yv2z
7AFY/pNlT4IikkTLjH+XFuB4c4yrPEHleyKYicBE7Uk6EQDohtce2BSHmBcsMX7R+kHBRdPMoL92
tCRhjlXhmVp+CbaNDMvf8NaIOLyYuxXAeFvu0VJPkj8lWByatUhUQI7kDJE/CFONV4pvGj/2YPnc
AIa/wHzWKc0Xc0vxIUrvLxPWAjgCSbeSRJ9z9wSoufUhNQCv3/mkdLHeEYJ4RKlr2GDx5nBHKBAp
L8l3MImahYW2vIQTSB6L4xCf/TkBeY9ero3748jZ+6rCGoTJzG8h2MRXzI9QdGxuFQo0i5tL8Twp
rpjR7lJ66XsjReGu/f2ASZ4kpcUQ9sVuH+boqVlAPzZniTrDNuyOgkdoIoBqYXpcuqWCCWaNjuOS
ejOYWZfPWadB6iIcY9Hmj5rAuhLU8KmYbYXRsQt1krPL3PHcab0A9KdTRsGkEEIfUDORwRY0Cn46
uX+5jBcOGpBgxopLafLVBzVHggLuJ9UtXim1lZvX43XvYvcesc7sZDFzmiIvJQ0ulfluwfNt8ukm
smlRGupDC5ximy9AJ9NdQpWxVLzDonFUTK5Me/08h1uQ1ArzmDOyjbuXzWT3clEORD0z4IueZJOA
OkD2uZr2o+H9oZ3VUUDLbnTyZcMoD9HqSsQkQjVepRtDER8CpI3tWCA5XLl0TfQaS1AKi+APgx3m
I2/HmznzLM6SJ/4pWkiNkSi0aluQZgG8RZMmLNcpySUOlManguCkZGy62CRBf0Psv60xd9OOCZds
80no5ci1qJMT5oAUpD4LXrod8bGlG24+HKFJr9+c0Z6wdfCb2n8d2xCkWXtzkNi8K2mc9QklMkmz
EepV7HLBGnEvC/1weHdxSSjYOtPvFDfeqYltH92JPDG9nYg2j96uzkbuD5TOB3+xH8kSvfd2ydWC
lMuiQzxgBJKz5QhnamR8mDimrfxygKwLGp19uoBU0HkKAFeyJF+DvVo2WmsbfURNf0rQFUaMPCAU
DpgBXnNBHdh3p79j6l2m1TyDCjy7KP8F8x4wsn3aFlpyxe+jeHvaqX9FE4brnFRYOoVQ3P8NOY3K
Fj2eClowVcHqIL/zCmRVFUEbpdYdR3Ap+iSBF2B7XloQEj1aIbNenA2ag3Bb0Y4qTPiIqCCxAps5
RU0uAGc4xjlvrXcyjsxjsKdEi185sN+x6b42F8UUEsiUR65UKCcAG+phQBQc11PMaG6HvUqjGU1R
jMuPfsibcg1Atwwo5X/EcHOD6uY1Vx5NMo+oX7/r3ySCfjdthZi30tfjMWhOHupTZ36kDK32oI8J
kjp/hMAQBJddqnFuT84+vqkoaYvVi3B5qEGx41WDB7xvl+fUx9gDJgZgk67wd+vPEBfUQ70EkcUE
UH9kRRKQK59SwJ5BX9iI1xCbTSWC+JZjEl9W1glkzg1I3WXZzwm2maHkwS9uoyPjWkbjvy7dc+XO
BcUXmvH2p3jHwxkPGInJuASqwNRRL20Bq/HPWIM/Ijs/oDwLiwaajIDFv2rq3Nxb03ztZ0irdIXL
98acocaWjRLOjzgnE5RrzvfA7GnUoVcL14c44DUGmTD1Hvh+87ga+gVuH3dIs2c4utcihrBr3PAp
sGT9LgzHPN5B2CYB+naZ7YDNtRuXOwbeyQj52eKAFZ/bBIv6+h6yr/ZpVJCv+Sih77a4Gc4bhYkH
JybXGFhCt/mWsqag3CmH9NESUTS6+0On6ECbNQS17pkqWG1bDgwlHd9tfDJCUpCu1BQJmQ6Rh+W4
HTltEVCXRRJgQj6i+NZtfj0Q3ysbdLb5aNu40lHY577HriqkWRA0zddEp/UeTmn8oeMqKEm6glGm
e7L3JTbjdpWyDjRHSrIam9LsQRvdHyeqxkfRo9FptWuOUg7y2pCZIFOtuG7j3kF+bkg5e0weMVqF
YhmRvsPUj2Mzqq34i0Vs2FFMWv2Bqkk8Jmsb3XHYAJ7oOs/dqSXceRahAPy2UyrXku0DC3KFm36W
GoCeJ3WDUBK6n0uAsmUWFCKLJgwyR6D1dAL2vt9CN+miuaaD5ZgYACIIG7MXEQ39gUsjHyJORDms
rrB5Y5AvfIyAZhM35oQp8KUMpIwyK+a9ENsanb0QRHLcsLHsU42lZomr12OgnAYgSzhXWBsUIgxz
hjUFQViG8RaWEj1/3XRJdBxZ97mNqVvJpb/Mkm8Q7mEV1+Pa9LyMmI/sYYLwvVH+Q4yyqzY7ZGTw
rxsA8rW/APy3mgYQk80+g6ISrOlZxWPgFSLAP5GZ0LVNzkJ/zacEEkK4PCzPerdhabwE+Y+p9Z8T
YobM81gDFK1zAIxpuC2GbIMyvYt8iNPwVM1J6km7uRuiblmBs1XB4K/HcbdgPJoOnEfWbAa0TtQw
pxARMGzkxi5rPD4cKWO29Og01yK65WaA362cD4m4QIPZ5Qtka47b/4w+9sP53b2CwALTTsU4hp/O
cNUTEKQJ7owK3alouX83b9N9sztQkzZQIg8/EVfthx91980A993J3W+2NJHJfCtnJHBsBVhCeZ1b
PGTj9k9RhLJtT52HxHpneLTXa/o7OXORsr+eSpJiXyxWgBOnVPF+7JruwdHrBrbLLxqFurQX0wRR
o743/YAH7qEOdbH4S9Bju5pKwXET1x9skRfWadvcr5t8EVjYBqOTHBKaOmiTArXjD96sk+kVoLUx
Z7otH+HQ/Y6eBRjjpEeRjAUx213cyqcQQDiEHD0DLKEh/0nOcjZ/zZDClRQPwYMIITWYxHPwZwVU
aT3WAOfOkLwPkQK7vtzHhJbOziu18X8QE2wIzsHBsaYIXfVmlJghCpzfNjiLQL2AGdHow1uwVFtj
wA32rT7oBVoLHd6TEBdLzeDKE/VLZfzWNNGpDZfwztghgI4sVBV2EXuHCcwgYlzJGcN2Xez1Cfbg
Cs6tvd8Tir+LQdDZeQPaxpGk11aFEPpRxx56uzcHYsJ1hobKdhE65hsHNSqZXgh0b5mO1Hfg0Gvj
hCXD5w7D+1nM+UZmTHuhI2hUDmeO2kJYOgCh5luYMWwcpGkKJoDkrkguEwA6BhXCqv4NwJw4x6kn
TuV6oCYnp4CMP0u2owmd3A00JDcPLGigvvgagz9k1qXn0otxYpmBsS+TCOaRs85pgj6OzHU3OFls
4CzENoLtVi20gdQqNMhUwHxrgxCE8jNE+l0+09HUiyU+IEHe1CjanmN//kd6R1VQIhdOz59dn981
oilC4+ZBaDN/ZxlPL5hEDvWb6NEhNf6JKXL29Q8q78L1IdZpw+hp4mjf1k3jBK/sZ28d6A+xRKyf
hCyUBzTeoW3tesP9TibQYz44QixvKBCR7xDtctEORbOgdkLdtKEAQ0mWM3ymkNkcdQZaa+zxoLMq
vAZ61cBfn6JluR9mdEH+AHIQyXecJJAGdCOGOM8Ug6G+mN+Yi8e1bhOCMOR+HR+esXzF/glWUQuU
W4myxUxQOza22XD33DjvbpkBcefJ4kRgTeAFvhPo0fwkkx4kvtZ1F2Q5yKjGPdJZjG8DB4CrmyCz
eNFxTabj5iOmilccO/iGhX8njOYGW/TJ0+i1G+W7XNsPrHh5bufpPnVZUmB++DFy9EvK22dE4JeJ
S56H7QwQFHq4rI/IV8cFxko772NSw8mZVpkBEvxn/P4TVJA8BP2Q7yw4bhhvAL+A47tIGV6li3wt
ooQ+tgOmWdcOISJO2ZzBdeejpyEwDJR5JXzz7G0JF2Ssi6pkiNKhhaAwoVdft16mCEZ6g0S0RRMu
/4Bi/ZkRkzI0cwgOfhNlyxqQLGw9BrbaxYzG7h46lFvt5NWrz8t2bw9wOUHWZ5W0kNK5bfcqSHKM
vbneevRi61ottv/Sc3MaovhhttGrSUCJg/FFdQv5KRHmaXDRFc/tm+tLC+jffEw7SM10jPLEHRlA
yZumgwQVztoDCwFN0SaoZLzXvPMrg3pHyLCMV/IJ8wMsOmFvANHzrY3eItUcMR76KPgk8zVtRqSS
GPBXEMvckR72TbPvtRnvgS/A5ZS0KehMjfgcfwk2RiC6kg8xd8tDwIAKxu07S6JHs2+4rBCS0wmS
fkWf4IRqcKq8S9vEQ95Kl8NnI2EAizv1RwZDjPE1sR7YsKu63xNoMuA2XcXxCq0NtLLo7tbnaeBY
Hqwv/Zo8Ko6CCIJy1BpBNxekGbfCNuijlriv22Y7MRvca+iuI6V/e9Tnc+9Ue7f+ZWJ/tw6m1bkq
pIIgVoFvs8w74tSMOY0mjJ85aIBiCk8YDqyjOWPQuMCZvPYuvxrm1pO3/EnoeBYJKZwpOfohuCkT
vwBF/hUjPG0Voz/zvN1rpT46r38BlvW/ZCFuCJgvXOQmAtnVFqnoKj6IijTb54hNRKE/PMcseFo4
dNcdQu007Ac6TPUS8Nd5o4+gMu4HleIkjhq1EdRycpeXSWosPlufzGBQW9Lg2VfiTpr1zg8wf7v1
zQuqlsPgbdBHSQrgMd5ua1Y2qJMiu5QMFlQQ0LRJziJEjKG7YaxMQK85p7weAsEAL3fxZ0BuRUEz
e+jYaUx0OTI/YFiTa1lyDslqtqqZUcFDkunk3UrbqtXgDEQKda0g9BO3huMBYwJkbH1d+yiQ8iYG
JyqQ56ChT8QbjM+Su115bWlaGI6urgOJBnyJ9WdqneUkmzjKvY4BjIVNaYbUuOGjtF1Tes6+1/6+
0Se4tyS6NsyJUKyKHoLZyB8xKx/weX1HMT5n3O5dW7gaWpTn3Ur1zzgGUDIQngcXaSfE3ArKg1/H
TKxAiIzTKsTwAkbhhu0z7B761jxM0IhN2MQdAoJBcj93UCRJ+G12zf4nadbCn6OqSdhh3fmV+m8L
4mYfm8LMTyxe8eiRRvYR1wjWhyQG1SMKf+IvemiP3cCLDhw4HdAJJlBms/5PkPQVrAxzRpxDEq6Y
qoECfeB5vCYHGi2ZAsGF+uuPi0e7ibgaNNh16P3aGxObuHWwrAcIpN4jxhVQW/nokudx+Nep+JJK
AxgNapqe0cdmJPQg/ebouKikE9SIpHnGFYRoFIac6LPmPJoAcMoWAjQL0JC2QCttl9z0gNsJis4K
H++96QY0DDHS5j01yPlTCUkpRPKvA86G99QCOUeRmW5+xsydBIbNBgJAweQwgM2wPRYAq8WpT+oh
RjIdP/ZhvSfkPkhccEA8N7M8dr4tdJgMOTxk6KPqpuiyDGNSp+4KvYWlx52Prw10KXBnziNvKWiH
GV+oP8c+RbqSGD9p7twVxopihrR+nx7RQmFLKvi9M5+m8dkabFP6JA2BctUCzf7awwGs/If1GwiU
FxSbrBxiCIUSeQ81KvTcDwKaSwMyim80M65bGP20yT8DVg0lqntinqg3iimnhbW50/XfI9w1sQnO
B3WgsP7aa8NP4wcNUKFIQSkdqwKbKJPaDMEd7F7+RPD6hIgJgL5A7dlIjdfxAw/lqluS0uEYClIn
gbmFxTt36nVjQ54YEDIGqB+5Vag0k64oWHTWm8SuEZRN7lT7S/Ii5/YK9cvJCjT3HSTwchlrH/jD
TIBlDhg7k8vJIvJb86LB3G8WIkZcPrd7nvcjsO8yhYp+Gk+oLQHWQCieRMBqV6jAwVigVJvQHIKG
QOE7PvqQB9Ge1Os+lyGGzYBTYtLCapBYKBzleBRGf1hl8nYLrhh7vnq4rwFTB+ri3gr+tk3/cXZe
zY0b4Zr+QwdVyOi+ZSZFBYpUmhuUpJGQc8av3wdztnZHHJVUsq/ssY0mGh2+8IaK8oe3zoLWREL8
PdW9lZ3LRxpop64vhplX+CUAT8wDZLEKHdNYjGkFMihM9u5Im27gRgLlLcG+9smVp/r3WWbFu4Y0
b5br2QA2s+biBcHmOOsw16nXuHs39CmNaHO/4Qyqyjsr8exZP0JjcHw3nGcheA9kV4jxC6UA4ASK
2lIgOSEtEM51u+xuzcy8wehqpprjxaA4FzJ2toGZlZwDirfr6SjMfLWpVooAvTQ1GZzGbEgVlJkB
5mQ0ic1d7UIDGFP73tFTkZ7MkLucs9YnI4N0WU5cHEUDhdpf5cOwNTvwhJELFU+jgSyyjAWgpNAm
/DWlz/mgUUEJYRYCgteKmQHLE7n+5xiSVBexLwwoR8aMnKCdmb24wSoP1ljJBZkZgswibU6RF55E
kFkkdT70gfQYF/1GKzUgNOGFUqC1n5sU60mKgeSs0avetcqwjDt/URrNbWCrj7Yb7zMVnoHlgScZ
pKjmZSB3fdhdAVmDY9LU0IYQTG5dm94T37Ou43RF6xz9UKluStETAYj7lJY9PCC2h9rQ6GxUH/Xo
zN9qejzgU6iVy1h1aNNqURUAdPNhcJGUEZygDx9EEK6MRi9vXXX6KSMkjJk7EQPMVJnrzZDPPZe8
guQ+J0618rsxb/QX4RNzV21FO83lvORbASl1KgDRI0eEsyrGEh5NGSuLjHxjoSac3IMS3DdJedPV
2q82ABouYjZJrOsbxbS6eVhnKU3WJlxqCh8LnPLG9LDqtclHPJqXaQJJd1bZ3KlMiJy6d0rj3Wdh
J2djYcGtyZKdL8D7csKkiyqxgktTBy7Tjo2YNaZxqKGqirLd+p5/QPECy+F8fCDveAnCeJfGYm60
sKkazTmm4YhRsKjeoHZJMvr4buqOzQuvuKhFvVCG4d2nEUTpCAaXr3gbmvDpvDJaa5krornyfe2o
dsada2rizrKbN4DRl1FZDL8a8LuPStgtRssf3snO7E0IKCyZV1YULWUoJoU8r1zFKIDtTcUq6PsU
RXuXiZRkCFMgn/vKFz1wAUNWCyodAEdCs3rRYYVwDOUYj1MNWnpd+2q58dZr03edwnxNy7esjRUF
IZB9FR1tfZZ57aMa+kBYXgsHqmFFuwL0MiUAe94Wz7V1oeorqa/09CqB68KZDESHwElcZ+Nli/YN
/zMVLUqi1rat9lKrlw4tUYAL81qn4Ggnz4MzHlvP28G6vB6AZRFmlcFVpegUXYmvmVIipquAqTB7
a2apAN1LHyR8GUOz0VtjUVHHjOUvX38vo2AZ+ubchFya/raoDuTJvROzGPTnXN5E7Rr9QgM8Gidp
XKb7KuyezeDWC8NVCRS21BN5nTm2u6xL5YIoDGibmf7OxsyYh1w0JSWWYlybTtRt/ZQk0jWtrWKo
C7bOqu/1RUgnAz3XEPVQ5szzgucQEgSlm5UTMaGV3Zl7ynQAVQ1NRk+149eXYzbqW1lnznVVaDVC
bkhtZSoFeOvFtIwLTan35Hz7LrEv61xb9pDV3CGdm629shL1ZRRAqqvAeJHxsKIJu3Z12jsaV0wr
4PGa2ayxOGfGQs12sRdXt0Oui/Xg2SxDp78zx/KirUzu/nLh2MpSTft1LmNQDMqsKxswDw1QFrgf
QeOc6lzZDhzvXlo/gjNPtn5QUGqhgFNbVMi0wT+kVn45UAKPZ2k/KFuNc6aKlU3sOfM0V/VNmnQE
5WGX7G1RbyzQaG2vbrTG23rsDjemedg2e6MmTRdAjDhQmS1aO3GvrIVIT6IyetAuyriG6zLFoeWv
sUkWPcGnWfgU/ChBmtHO51TQawLOnFwNPFZFaZBLoI9t6C8E0n6RvoaOUszy0nzw/X6ykgZ66xpL
e5AnK2x2epetGpVoXYdM6oeXuulAkC7hG1HCivWtCTmX2utKlXLtFcXaq/2tQdqkiHSReCtlKsvG
BHY9NAtt0yZbO/odC/9UJuIOe9NbvedM0141cMUlzOw2Iz1tNf1WhsMpS4LtQCOnL3QI+Lc9Nyf9
vZU9jsu4qg5Sqy7tECTqRJLMqEUcx6TY2/5t2L2mcIO6Cxo2XrxQ6/fS3acWMDsvJeXlVnH0u5xs
nUuKKU1vzH7hu1dcRAATjiWpBY1i/tgjaU/aG7t9GGmWlNbaj9ayevHUxzKJd1ygofagFPFVpBH2
pfk2S+SvvoeK3oUnUFS7RomYC3kUdboWykte2bMMNkMBcZd7bqZQ5284bwe5D4ClhgUNafFQRflG
qL/bCYTaNPYcmKhF7DfOMqtYDQIa4aBz9/fjUoR09qPmpIztRZqhX03nJVS8wxBxxoDws2U/k7Zy
m2YRxWHrSmu7ddWqF01MLSD35EoNgIQBSFQKSIj0MO7p+QJ7k/7Jc055DqsNK7t7iT9FP0Lmew0c
1NMkTLq9rqxE9KpDw8ke6wRA4dxj4+jAL9zKXso2n6Elu+oREjYxAtUUNlVXIKqhw7BtYUK1O58e
XgMCNBKsRAhrsZm4EF+qfqYn1h24Ah5Bk1dR69e+pj9gjYdmLA55lL9JpluClsnTK4NXM6q1bu9T
drgnuP7WSXLw3GfHckGVaNtBO2ZpO29DnL5JocBvhcKZg4/r+ke3NOaIIwIKATanBisv5PcDrgQd
MevNCxLcuRZry9I5+PlvTdeWDvBqb7yn/rwSKCgoAPqCZD90+lqgzjdYClbAHPyKeWEhm+Zb2SUc
HNuGORmox8xAI21wIbuElKza5r00dl3RrxrnXmsuRkGkRnfZULdut07sN7gBF9xIHEPVW5Ffmp2H
6Zt5HOFMuva7JaBomdaslY8GRS5qoiVoqTF4D8C7SN9dpCDK5Ggu8riYpbDKFcA5MTUKC4SeDkwq
t/V553kg/9/asJ5lfO6wd599jDArUexctaRo1cIrVbZuT1nfedHTfW/muxymflbXc3LDxyCkeuZT
44XytemdYRGDv5P8ZCC+GbX8ft3F8I/htPTJk67eGxFZcHgD7qqKFDAJ9rzR79EyWxOqkKnuQght
4Xawx2XUFgs7VR60yJsZxpNuk5+HoKccSJCQBy1ANnimTPoTjXEnvOaImunG6kBXUI0rute+F4Bf
lUUzdODAQngZ3A7xdQsdXoF81wwPqnbXa/eIEEQRMxSRIfvRzJpMPRR6YXR5Qc9VLQ3Vp8rECT1u
X52y3tQduPVS0hWnnKZsUu9RwrIn4pjp6oMXhSvAwQdXN0GY2R4gjKhYl412ETtES+TECy8qVpp8
sDxguR6d2uFGBlPbYFcZ8L6KzVClVxH5MJfJzimB4Dmjdztq1auqyLnCr0O6Dejca2MbYHYeBoiq
mXmXl++ptFaVJp+qVBGLbqyofZDPUSVcOBIoqZWts7jdDgHN0umXTCyrtQXdN4COiBZa6FJ3f0Ck
RFhXuQ7QCbZ5eo1dzKYnBZMg6PLEn0WOv05kdsxb46WPtMdoYLvq7KXwl5Gaa8XVjaVuNsQkg7EN
+ydXho9FqL92Y4p2gnSutSLcWrDuBLfIQLU6NLh+W/NgZHJtUX+y4bBrijeP02CFrsmsEP6+bfW5
EzdbOr+H1G1Bqj+01UsN0ojs/arw/WelBBVaJa/DEL1aY3nlD9lz1vdQM8jJFXsiS7TodNBm02nD
FbgnKsF66oDG4/CsSSJoOE63sXB3nnoX0ZN6052qgHpln8BCBUiHnASFyM65d2w8FeBJhQawEAT3
vTyc51280JJx3du0B8v0UvTQygtrGxfWUqH+04809GAPwLH2n4sGKFGgp0ufitp0L+TT3SCLmQLf
T2eFd2DQAhRhCLw5+1v8zrrKXygprK0QQLblavHcFt7TIHoKrKG7qcfoWVFGkGH4el7R4rWQtECC
wwCM2kcGHUD4BcLY18Ld+4GJvmsfOhN6q4Pb5ZnlU9tr2yAD1eT3dAxoq7r6fZyVBW2uhssGhEFm
tccqtn9bktplZM2MgmkmJeDesSP3gq7rUuOcjhN7SdDxbNkQiz26GHoCPVrP+4tSgEXP3XHuKk99
N5KxkxINo3pqHfDsdlfuQZZfO3q4iYL+WjrtxkfPAWnS1djIYZcW40YtHaAIXQ18ObRFcVFqWdjM
QoRc2tCACUOhh0qptmilkQAeTiyEZCyidGn9tlJxR2koFY8NrGg78upl3Bv1ookVoBHaIQr7AZT4
qEwEoIOeaFCZuuoo+x5B9xQQYS5y7qYKpChNyVUOOSvVik0aUnIDNQLXvlo0JnXlGGyti0QAzbkn
H2FNA0hSO/y2Ff1JkF4mjn+PI/OSxuCd43h7Z8Q+DWp1qmp7g2ml/7EHazArzeBgtWAVpUWIaMfz
MEMVzLMX8XCf8+9ETHPYPCDYd5F21XXsOyhssFdG9ZGJhWg97jRLgSmlz2JojxQWFjSE51U5zpVa
XydWs2p1b+Np1nXslKCUxdztAHaoOVddsKwG7zT4LZEfsDUR7w3FvMIBB+6m2PRdu6VFvrKFfzHa
6o1dDs9F3FR0uuo3P4OSV2Xpemily+cFX0/R4D4KMsCsWgnirHbvWtuHCFfUM1YO4FXzNjKjfQep
MdbdVQQDezSnW8F5qyI4x1lNjOT6yhrpuhtBeBKYykYzVA9fz/SSbvILXKh0ASAE4dpgFdjZO6T9
ZZ2KuQIJo8JWjYI7RON4GRjmPIuAaSgALSwwsjS5qM4g8zI3zHhTwZxwImuXVflwSnNAnoMBkJ5b
1KmrS9WjVSStApAEwK2q30iboLN8FMampt6gDdab3pOKjo16aoRYazYvoRoXwJCeApFfyqq+jL12
3xlduqQrt87caBt7NRIKVn+tTvzWXvO2oHyvCzN7pidpz2on8knYTHBK6FoM9WUjYvp1A3Va79IG
GxBYqT3voAhnirnXAuVKhZeeq1dKdNSMt7h/FyMocyQPzGInx4B+IXASsyeflup8AsA6I3m5WhnQ
c90VpqOrWO5lHd/bLnw6VGmq3AYSibye1XrPgXeR6q91m246jxiitwgswdy4o7HN+19gvmYuLcrR
vSvL+0DTNw0NT0DiZFDXDYTIoTCXI+yXAcBv0T27FNx1t7/zuGbVdlyn0l8KJaY27xEzcJ6gYRUG
1UNS5Rdd96t3vPuoA6AXwgOiQJDN7MG7nfqfXposu1659jxlw1Hvb6w416mvjOadO5SQeEfP4Y40
sm5j6qUHpMOTt7np+XduUo20UKEP6CpYi1njo0QSTJ1sSqfOUWm1oz361b2MLMFH9SnZQgFIl0VM
0X5MBvqtddnxFSGa6gb+DABnM4oLvi1p/OlgFSO9Q5FBGM4FiA3tqsmogxPzmvvGd9LbWInLnWtE
5mPusT5b01UBmlKnC8tWXad2b191OlotLn50s6BJ34WvvJUWJ2eYa299S1Un98FE4+f6AucPeREX
9XN3DJD+UruiAJPf2ncwxYFFVAiqzLtSRaKqF8ldm6pELY5ZqddNF8nL1JQKQiwu7lZxYNa3RZNq
R+k7D60EnG+YoX9vukH2zMVEN7URY/FIkzJ5UkPNBdsXedEhcAt/o0WteFLhPlrLAFgZ6GVXcuWm
CLQPaLXUXbZGQqp7QGyM2XQACW5Ho3qgkgcPQHjIofW+Qk4AxW1uaHpIcbaur9FazW/VBi7oTG0t
25l5jSWuXA+4CUGK66zo4QMu5Zz60+xuHhqy+s1QGED+qhpBU/Y4OyWDToycky9Sdd6baOyCyyO1
og8Icor+7H2cVmwe+om/h6AXgN6bFFcBblQHkEU+LkPBdgHI8bsdCKmSAiUAHbQXkLXIXDhmULyF
qA3fYqJc3xo+qLgqTO7LcgCYiKhbZe5SGUAlHoOIfLxsqJwGTpwH8yZF+idCBrloc5KthBb5vG/j
8NGHVbQoM6+n4xADO6m1CgamJnta7TUTiDSYOMk8p+VZaEivfC2L94le4eRprk0qf2Rm2pkScJ6b
9Ii6wTg65L/OsjU2WfdzYUf80hHmtW0NMWDzTK4wcgTchiQyUKZcaEg1faeG/YlQKK7yeBGbqsZf
57LqFvbGhl+lxhGBoYq+13cK6p88X+pYOE7+SFiVngtfJpHqyqiS4lhbLx1SYN/5d37yCf5+vnH2
CWwke4D68/wY1T/XBbqw9eiiff2dv3kJ40yXUis9oG8pg2jBvrA3ynfqishankkrTnrC0sDKGu1R
eSbWquN7S+fKdnAZ2b154huByH9/vKVBKZlkngUW7PbZDIlBGooRNMZxkj3YimTz9dz8qwT78fFn
c0M/29Qrn8er+V4623bcdsPaib6zZPnuLc72ATj5Lo/J0I/p+Dr2p+Dl67f47vFnIrN6XuUeoqkG
ykeb5DI1vvnCn04SMp14MCIJioneR2FTu+V0DXKLX69SFSI7nZlvYN9+/g74yNg6Mp0a/j5nSqBu
rvlRHqIBi0jmTKIFBs3sP4yAT7ZqOkLT/nF5DMIqTYJQWkcT+gatyiT7qXEefnlwYP/fAM7ZPIXZ
GOYVAzQw7DtBH7P+sfyrpWG44+Dtg20oY30cQQHpD4pRN4/3XCQz2/3OA+mzhYRVpWOYCLJK+1z8
tZMC7mve2Mcui+clgC66XV9/hGkOPp4WyOOivIyXh40CvXY2R01kopxnws9vu6sRPG6y7dblrUx/
viM+DHMmGQ4qIfKkYBiiYHMBxPXrt/j33LZ0rADIhFhIhnlu+FilXQGLNHWOaiwvI7rZyZqf881y
+mTbIW/P6T9tO1xVzj52bWtGm+RSPRai6DaZadDWQ3h72Rs+lDdwZt+81KfjYZZtG+him//ohxdm
7nV0/tRjKZ97PZp3vUuYEsB2bxc/nj6hM8bkK2+hWX62CLpA9Ly3PRz11u489F/bcU8M6r6A08lO
X4/1yZLGLF3oWHaw5kz1bBadOsqx46pRTB7QKF3a7TcLWv9kRUvqr+C+8C6d1KU/7snScNw+y4hB
RFUqq96WyhsIIo6Yoat67OJUFx0IszOdWT1CqIL/E23p9pHMwpt5w9rGuWo0tbmoKTuundrIkaYi
2VsOoKSvKbtEV0b/a8j2QVvbmwgX+1UUgfA1ssL8Tf6L0C7cV+02DO1+/fXUnS0IA2IRst+qOZnI
qCqQmo9vJtWKFrWXhQc6KshLlPbBgLhg/OyG/2cU/eMoYWo2ptkyipadJLWsuPlmH52tgH8GOFsB
JVIGqDszQOm6s8C5q5rj1/OkTRPx16H2ZwTyIeTXJ4ciDs+Pr5BViPjItPcOhmxu4tqlydAhRohS
VSfKPSxqKow+SC/3ZkKqVZSrvv4BnxxH2I/aUGRA/2BDfza+dAZftceSJciyk/FpoF0g4GJ+PcrZ
csBkBXM8xtFNk3CMDfzxLZGztHTEG4wjVk8LE3Kh7yNdhEabln+XmvzJPf6aUcbCg286hnB7kpNN
7MexjKnDnwrVPWrXlWPN4A+ib/Oam3cyyFDipegA0G3/9fudrZM/YxJ9oDZOkGPq5waAbmNnAtkj
90iuuHYVZXX48fOx1GUvWXj52jRvPr6TM6hdbLt5ANyuAz6a7Aztx7YMZEN/jTB9wb98E7IEWo1u
MUIzwDOBs/pjXwaej7j9JEAPi1WcfZXIsv2kMaLgFALELpA2+maFffIFoExaJAvgzm2G+Pj7ZZM3
atxEfHUdYi13av1fPsFfA5wdBZVLg2soGCBXV9WJo/OnX5hMkWoFNh94DwNA+fj71bZ2jSz3lCPO
i1H+q69+dpKxQnk+X8CxSNxZp2cHcqR5CiA8VzkmzkWqrWlVff37/z1H6DD+2XYkWvQ7z76vrtT0
bTQrOolxm8pTaCNy+OMw/+MQZ4FZ2heWiiJPdLIUimoIZf54E0uyRQT+5ZRM/LPJ0LkrIvoB0clU
t8ku8368AySlXRMHJQeprH8ue+h3cZcAez+lr9Chk+8Mjf7dAJO/sEZ8LxgFj9CPCygqEj0pBhmd
6OHRKMgevv6+3z1efny83pZ2DYg+OiXphWguS+eb9T+tj4+n9oefL84SRVOv6bSbPF+DSgxDByXK
iQEcwAoR8TeZ+ydrlZKVY2PXikidZZ3ttT60bT+WSQoH9A5RlRm9aMBAX8/Xvzee/DDGNJ9/nadF
UokgzRlDAVsIuGqpTeXa5deDfPJRPgxydi0IO8X0Ga76KTMKGn4XY/rNlvh0pnRcQB0d80Hn/FSF
xOf2VZimpwm95bnpvCyDjRs36//wHn8Nc/ZBusq1U5cy5um+wuQo/PHVJk0+NlE2beF/U4Yobsve
S33nmEQvNcVj/erHvx5vPzxiJJ+cWO7sU8cZ9dg+c21aJQtEOX/sfo513N+PP/vIEXR/y/d4fBv0
K0iTGbzW//AChsXlIIhdSK0+rtVYD+yxHTsmCGhiAH8eGOnXI3yyjnD45G4zhUkt97w4AKZZo/wt
nGNXoj20tKMVEthfD/HJhrNUcl0c0OSfnf3xJTJIwnpWteJoSdQP4eUoFznSfHH3zUX3yZ4jc8eu
VLdUMdlVfhwnT4I4MARa8F6YXyC9+m2k9MlJ+GGAs4PcB4RWDm0vjtE7LE/IfhA3HXSpv0vRphP7
rxMX2ydhCJRTqc1Nuee5dVmrmdAAe0c5ZYOxTGDyKA02Iph4NNtRDmDGQTjq/jdH73nKy1DcURqp
ACkBxYLzsntaB4bmub0BM2LIetqVMU4NJOAbPx4xuGqKHG5d4MnsOqob45A6Xo/AZ4gQuu4CIU5q
QD+odFiLtuHTOn7fvvvh0GZrHa4d3cY7wIXIX+TVUkLOm4j4wyzHWhy2buEid2i1W9CkQAK7wYmU
b9bg2TL/v8kchyUxBP9wHsTVtQg6SefoEPvNwqOVWzlIOT7+aKH/M8jZceOESkR/TfMOE924ggLk
g/YNlIPSnr4e6NO3oXUhDWEZ+FScrfTG6mQ80nw9OHb/lljFFWIeOwqgr18Pc7Zx//d9hK3b5DZU
KM9rVQhNCqt3df/QSnOuGelzKvKX3BhfS7385qQ+H+rP4jNoBzgobrMEz+4ZT0eV3Xda44Q9xuM6
S/fRN9/m7HD439VtGiBl0CT+N8YDeVpLVW2Mk4p4voOWZasvvp6t70Y4y3OqpNZ00+cVzOZJWbv/
4QV0g/xcM0kSphbfx9PNTykSU5Pg8aayDkJ/800Q/Kct9eHUoZvHF7ClqVIhMpyzOM/oAqrEojBO
6OTIHW3vcFulbXePa99wE2u1AqWqB8DpD1D2rSi3LoNa0optO6daOUZj7Zwwj381OmfL3LRqe55C
/196FnZScqw0HGsbsTNtEW+TSoHlUQXOvBWNBszdlQuctGm5+p0WIkrdqL/RZRlXvummiO66/TfR
03RS//2uUxHMtKh3WDrqwlRAPk4mhwBAeRnCkrBfOOHC4NTS0AZjVkiYA1DQv14an+1XXsyZ+rKG
/Y8XZQWIVECY9w8dnJXyFJb3vfHN5ztffX/eaAoHWelAjIyzIyHSuoI0THgHt1wJDX7Hzdev8Mnz
HcIQpgsftumW/ThjEGPHQY6ee1OEWAubJzyifj4AObZu06OwmPyzF4hhFigIKMibpFuqYMG++QSf
/X6SVMGpqRFLWdOK+Cvq10TuDJpnyZu4vdq31n/48ZyG9DR1SdX4vIrWq0aqqZkjb7D1yayHLvmm
xHF+PPJ1hUpzAo9iobH/z9ZriCacMQA+PFQWgJ1X1Lh0bFS8b9L4T5bph1GmOfxrjrLacREobb2D
rJDIK+1TjvOFg7TTj780w8DtIxmmI6WeHZSt6nLWYzZ0sIdhLQz3AtrQ4ushPp+v/z/E2XwlXoWc
O+YMB0/fGTA8rbmfruvvaoufzRfJBc1BbOzxkT6r3EjYVEWLt/BNjMHHYNy6xbY4fv0inyxbak/c
8xz77Ar7bNtpCCqNJVjAG7DbZrkBNvP18z+ZKDk1A2wSGaoT5534RA1ENNQquy57UxHqVOUuB7nb
qT+Lzafrl7CWq0Vje3MBT1P519KKQsyXfbs3T4b+Lp894/7r1zj/Ejyea1HVTAxHkUU7z2Ly2hUy
ES53F5RbUV+KJKNT8/r1IH+yrb9vjT+j8AKWrgsLdM3ZSySjU/eR9MyTMzhYfuDV9MiVUZu/dIyq
rXn0hpmIg1xrt8rsXYnihfOrpbWutN/cXmd5yDSZrAbNFlMkS2Z1tu6AL1dC63Mms47B7vo3KFnu
CwcOjtRQtu2q269f/HyRnI93tmFlgu6bC1T8ZFrghytUgCAjIaJcfDPOeYMAM2uVz2foSAc7hsaa
/LhKxqqRFrYSJhr61gLJ2ItycN8dG/JwYe7aCOE24YG/t2hNdH7zzazqU4Dz9+eVNgespJtIU5Hu
2HmEFXUGleRY9a71ZqwRxsmUrUyRDUgKNb6E84xhTghmTOk1fZtDC57VKV4CUC80tMY7S8WGLPZQ
WqMbqXS9XBLq9kunQJ3FLttuo8foJX/9Yf7tUfGTTcBY01ogETi/F5BJiVCfNfzrFPDFzAqMx750
xG1pZ4RWoSSlt+3mCvwHxG1F1it0sMQ2SJvom/P2fEX+aSpOvV+dyp0mz3eGEapxGSO8fOg8PUUw
DgllPPXUXWOG8cI2YkQJtKFYf/3255teTneirlIVofzF7Xt2pfexsDzAofJmfK2j6/i+aX98qzOA
JSgdmVQjiVs/LkfPEmlpeULcpN4+2Bb2z6pfbN4pw5+QJWLykD7/eJpS0dWJdXHjKKvh0gq3X08P
Ie15IYFEmsCBcI3CP0v6Y5tc/x+7ddGsKpXhJtFWKOOt/qfN9cGwIuSXhHuTQJ2JtF0RYrp00qqH
YLrtswffe6bb7XgdyigSpdp8jozRhubd2vD1bYwWlO+/jeVjVCP3yAawBVqS8AU7/JXAWncuJaRS
X/Qp3Ndeu/W9AO39NZL5yQBZhk4fnKct9J1l66OML4uHAup0WeVLN67R30N1wcbtdihwxAsOmYN1
DajtPniYhNWldoDSvEjz63C8la03HwNtr2Y3ZXgYzCcHGnA5ZPYsxpI3LOJdkdbg9+VKSYxFzraM
husCfzYVbZ8MlkKyG5Wt7sazwtgN5oOVPpnRBcq7i3ICEhVIGWE9JC6r3Fpxpk6yJigWXUo4WEZy
gC0usDvA11TV0Tiokajsq0t0zZd6X8/K4sEtyyvPgZETo9oDkQnNqVWJB0gTvzjahZs9GS2s4W2O
xrEKIciIsIY1frcwoXQEXPGvX45IJODBpsP7sNKbID4a2B06zZWe/Ko8IKeRu8q6l6QZFp28UhHi
CLVgBojbR1EO9qsxebLYvwtcG9S6a+ZaC+esBsXkBO6uNX4VOQpl8iJu0XH77TsNOukn1z9GuH8i
yGlUWxTVC0xfzV8u37iocZJCMVb2wyqADuyU5cyL60VlrBQH5cqymkeoTVYTbb1FLCG/z8QelZpe
PBUI7/phjtAMsBAgsdKpZ5YcZjSl507AzLSXmD/RNjLnLUISlrHv8X+MatTwCHNVVDpJ4yCRAjcd
I4hhpGhWvifb4qq/8JJyjnrdwomAT9QTzJqH1buwgmuGkgfSikP9kmOFY8p6Y6f91gCR3GOGoCov
SPnMZPuECte2pO9mB7d2bCE/byCfSa9m+jLjoXO2ppEtk0a++lb1HmT6r9hONr0/LCcrxMB6gQ0w
08qNE7zBsWUWG6zvql/4tGyq+g05z1tB6TmKopWdvQDGWusVGvvJTHBK9gYyzLWJTYoGCQ4DXaxQ
gvHG5rOq6sLEWgzzlZ3R4bOLsUvvPw8mkthltQT7vcZiYlEW15K70RjnozUJaXhIhV5q/oODXYmS
I90H0rkAh0N5aFiU9cFuxazKb4bssuovG3iPSY9kybhBgHqtiG6uJfucLeLwtyMUuy6BdueW27y8
0BFlKNv7Fp0WVP06/8EKfRTCThkuUt1LlMHeu/WrpxzSkD7JbZxqRP/89kpV9q6uLqEQwFH6rZoH
Bz1DI37EY7JE2c4rYf3byIcGYpbx44rhRsWY18C/yoFnaeZ3Mn0q4VHm4G8QyxGrFKl2DwXQZAg5
iiBIqs19I+HNlU55QKEghDRO3aEnNsKUL0ncV6oKYM5RIg7zuYF6kzTeLWeFWATqYPnMQdSYoA9N
3afCudXw1bU2o41/MBLKBxOKwxAHq8p0WZWs3e4GvnTe9LNYhJcd2iCjePPR/+/KYFUkcmNVLd5h
7aFu1I2CGLEW7rXxpZfbqk5WIr5RBDoyp0z9BSahFw3uBXAeEeFW0VgxdNQB4HQhQF+XDxl8SQ/5
vqLDJwSIHY5ZEUbdjwUkBtfZ+04JET9EGI7Tp9TmUYbC6fgIsUZLLgbEMmLr2OnYL7YHPTqMETpe
/pMeHA1UiAv/5OC5ismJftPkT6Z8V4GfmRWCPdnOxHJS2vsc7QNI8Lms+AiXaYg1ZevAINnYOAuV
cCWr8MHvXvEAUOt9PFGRDOiKuN5gEDnToYbaxS9NfXCUY9iOSLkfobxKxBm7fhnBUMmykbUNxRVV
BsN/q42DAicQDVwJiao0sccR+coaUU2B1IaGwW1RFeqiVLp2CfTeXJbBXTK86vHNpBIQZ9Y8dPdd
vNTK/H8Zski/qYqGt7C3hI+XKpf+6ILlTy6huSyMMMQvNeA0ksiq1UgjwzEZSH+QCkdNGpzNO8rF
WnCjIHCKvFcEB8NUqWzLWdK8x+PRV/wlFssrmcjVoDz36KOXgGYmd7lBrbYyz5ZtvcWFerBxGXqr
2JsG//Ufiu+zhjulWY8bALELbLYuzcq+CNEUqdCjqMOLEFn2GK+CLngo1Oap0Hfo303O2o29c9ri
IkjYprgZao66Qwm7rL0LT94lOt5X/4ej89hx3dgC4BcRIJt5K1EilbMmbIhJlzlnfr1LXhgPz7DH
dySy+8QqGIEtt2qEjyMw9imfvrgM+k2OL6mxhT6+4tBqi/fIxtEDhirzxWES71zvCgA+45tJhKVg
SndMOqd8UeJYutPkaU1Ze1tmUIC7DxArXjyzJz0aYjP6Bt7BxAOKsTIyf013HeITtk+l4ree+Djr
XSeXy0xOHu1Lv8n9oUG4aAUrv6a+ZM1uCGpgmmh5+hSOT3JQQ2k/BwUb6M2npP4oSreum4oNpdCL
U3XbNwOM62IPJRqnb/LUAHlX/wtwI4gqqckq/ehUsgImP9rpkFkbyXKb/iOuJE9uRrCQncuKxNqv
pquemhdFyd6IR2qnjOXtlOtnFsPWgf2rAHOa8/pYC1ighshNFu78GjE3GZcsWGIummQFyGPXtQIe
1LTXoQoYSfkhFZRN0OR17JuWRrJh1/rsx/PKTtjIlGGNiwZYDDa0aAKHVah/sVmf8yr61xXKvzjI
1nE1O2bM5j4CLV03F5UYl2XzipywcFTmJkyiS6rD9UuqTafLx1l7QZ0tZwJhKBucseiYutFi/XLY
sFoLXwRjZtseU/bvg3xmCQUsPPgvjDz/mz2kID5aSnfIJ14NYwCvIw/7II+/NaXc9GO4wn7IdZ5U
Muv70znSwxM/ihj/RTlHe/Bac4xCtb/4ZR0skpr9PSnCnql4Jn9Ksmgvey2VB+qw0GIJboFWrdo5
cxKmAofcpPtenhQz2QvV/44t+QlrKmOZShUQx6qtEONdMzlG2aC6pglWZJ9NzSx+pOHEu6jruygf
Viwcs9M6unFRvinELtQg4OFUN6MGRNbnH3j08NMUrPtMS6mWQWgHyl0pAv5IYe0EY7sP69GdcjZ5
20Z+y21523SKyiU7/elqPTtjVXszj49a+6fUb2FfWCuQH24EKLmTZiceT4mkAFRMNrXBQduoq4mm
mBFHx9r/jaKnxhIuCIOFLmiKgdqdFBDXlTtqLZ2x5FQHL/Dr0lKKhWbfG/uhaDfUC30A08DIRlYs
t7MMJjQCu4D1d84jdzDLTcSvUssgDdAXRyq4JNAdag2AJGZSKQUJCVwffpNQ39PwW2n+2mH+qEGB
DvqbCcO35nVFs4Rki9dxyBZyQWwxNXvtRRscRo8VWMCzM0mkwlWKStxk11SyVi2XbqV/GMUj4CCI
0EA3L86Klq+RabBU+q9hsm827131MwqbcLZ/iZWXM/39OiuXU37sTXOp5+9ItQ51mG4DUolumxpn
tWycSvCPEEflAaQFtlvF1OwSMta6aU8iG095UDiS+IIutOrSA8PGDhYkp5KufvEHIDost6H6V7Ax
gdstluSDmMVW4tiU+GISVlhDfTeaiaPLwIdr1rIDDuJRsRZ+gVuOPWoSH1nsxmAjI2iWy5fk7ZMJ
hmXHF+Sr6Jt0i4Dps5EhjlRiV4baeYZwmw7Iacx+2pUG368pOaNcJSuTActl0/k39gbXRl+7RRKd
mPp+Q5n6buSyN4rsgBEUHS4KS133EVn717KqFlOBr0uTXehg2CWGD/4I2CvDvd4kZ1VrT12N4Dce
s6U0lV9dDxOlmdrdZOanQbxuDPnMoD6MJ9jNC6GlZzOrz2PGEowv7Ldm4jfXqeFHfrOHrfdiaTph
JR86UQRLLYt/oAmyeVtD5QEtL8NAgGrzrY9nQsZlYxJDZtq+GXEvFOxWz7zvQPXZ+g34omC2brIB
CXf7pYUfgfyBBHWl0c6eS2iIOGhkwj1VkviR0zdnI5PRihOr3SMPWQpmvVPq1k00UmixrqoWrnWw
pzPAA6GwWtiYd9sO10p1HKsvfnUSi2ARIE+q46+uOTfVs4ukZS2MRRZ+vOTpGkuEWvaZEoJ2/bsl
u6Y0sjUqESf/+CMSI1FcBIfyHKYkheQzM0wQZMsm+Pcg8fcTzBiUBFbvw6rmJ5uHqfJ6pVpmNTt2
0BVY6Wvq6yCbHuvpy25mjqVE6eTvRDg5GZoL2SXC0NJ3Gxcv0gXWJ3O65iUBruTjJWIrmJMsHtkl
fvaYsdnl7/hgc7iYoCxWNq/COA2OGR6y5DBhK8LoSCZ2yqBi2N1eTxlHlwQE4PfJf7Zh5YJeBfHG
KnKfL1PzrArW+fHoIYCjQpSA9duZoWCPhYC5/OztYZnlx1zbKJO1DBFRVMqqS1wJJxqDR8u5vjEc
PGUpsHqcqNamKUYH4PayLqN9W8EyY6TNTq4i86rpfVTrRavsBWnI6yIO9ZMsnRPzzQyvVXsezUNR
/BMNvwJfTGEeW/s0IxorjFsXz5ya+L9HbxYfRc4SKqHZKL1JBYpfcCXhvgnPWvtd1z+KeZ+G1NX7
W826s067pbCdoGi2aXjtlQuj2heZeFArXlyGL2WW96L+13T8572kJ9nBdRT6PHXQPAs2xSsz2HJu
6BCWerwhYnRBPi6xLhli2yrnpOjpd7nId5Y4NmL7Ulax0+GQIVnk3Bkq32FAjmsF4h9d/+DD1t26
hsHdbzQ+zbE5y+WN7ijTG+c5F//TXqabzfc4JZEHN2jl5+xeAZPIgDvGw58q/VPgWiDobdPdOHu0
ZdyqylaRzAWvnxXpoKte2G1rUpTxkklcLA0T4p05NzhaQnRnoYQ5r79FSDqytn3kE2jYgRm3GJS0
ZhA9qlB0UvOYiTfEn+4k1lVxnPJTDvCR0y/XbzZjuoAIkvTIcj5k3mJbI7iIlf38khcNOuliZB/F
WK/j6d0XiEkfYdrYN95kltWqh+Q/WDrZJJNOlMZJo1fPFkN3GLQfebdPxXiKbHOtTG6i9VsdYbUK
31AY6FCPJgLwmu9ezlmNScf46g/PLAjdVsu/Ez32+rwgjm4wR5H/D+KtUIl+byK4Ss3b0FypS0/6
bWKpvWlvs3IJ8nMmHdkURih2UYfBKo6qXMx3s4GO1HU9wUIvNVQQxgTa74CKSes1g8IQARqJckrD
bYRvMi8LOYD8jdzpq83NCMQj++SDprZvhQL+RBpqfIU+/+q9J8tksF2rBKqThKiSfXBwV4UYz22V
qve8GQffI0aVPbCI6N2smPuVlmtfwUMVw3JMQyiwXWKj0qDKFFU6jvfcAIekJ4gPU9Vy5TGXV2rc
qSl46Lh7+niuPsc0rrFtjADRMSfMzzE0cb8FuC2pbGQs2rNXsrJM/FAl9A3yHTrkThdI4llUxcu1
p3VkQaUEZ5wpgUUFeJiqTz06SmUi1GxbfOgAKYYTwB/8KYDT/8mZudIVSuSJyX+Je7tlxY+ldszw
7HsTJeTvfE6LBGLdy+ak2BdpcFVCeumR6TssywvVftM0d5hurfIcoE7J401M0qKoojNojE1OX8Vq
HlO+rwaWLMICHgCCNjlfdeGALEr1DBjYoXYxrHmBN02y34TqdXGJ8PYv7yBGq41jDOjCeMlK3qDa
/JdSozNaz7Y3+rBNrGghx0/bcjrf8+WvJMR5TsAL8L+yPtAULMexWIW8mhZ6AzxIRwxjdxPpCnP5
XjOmrmLHngzpq00bV06Dh0UgmHLP4sqZwBI3xOY5cTnY3uXYvWfhOuyOivq0h7uvP7Pp61XeK+bt
nKlLFQNfCdrxZYEKund//C7qr7n9CMc/fxj+jbhS2R5fJmFDLqGdU7rNoXyXUmkxUp2LOlisCV73
IjlPbbJRurtdEfzz0rAkT8oDBMCOdnFN4nlVrW3fQfCGA0GCECZkX7hvBAR/VYLJ1NnqW4AiLPIF
RNB4duvSwnMo/ypBXUAKTIYrr9J3mvOMYPuyATfasB8apeFTNifI3ym6gvjU5PmbXmFA9GOLcmF8
jEV6H6gmzSPYcSP45rtJVxrBq5px2GgIaCeosWaWb4NG2klh9NYi7GC8mmO/2CZJv2lUnjOMAGqc
HycIKmFqXdDFbEyk3PrcruQWQFgbJeemr7wREZcFUXJptTIcO/+31xqAuUDgRz/aoyBfFXCUytp3
wFGt2MPYJqZwowjKohldyEkcwchlXXW/3NnrmZIPxG2HMQwqnaX4aCf6y3JAqUasJwYCmZeCvNhi
qKkCuAohblZtZTYYP9JmjZxsMVlw6GHCW8d4PmToidJWfnR5dZLw0rSdDVOYuntCWpNGICqtQ0qF
Z5S+LOtfxS0J0jPSoNy1CK7J5/zxXUk+KgwO4UxQjP5u4DdTXrczVxiJg1sPREb6TqQkQClNy7IE
wD5yXHXLaWKcD9Qr2Je9WcqnodS3Siy/hBdUyGvXT6nBlmtzlmiIvYZK7JUtNgFIrGb4UQXhjDNh
i8+i7pQhebZPavZtRs2yCkn/4odf3hPebxOMG6XPRRog9/4xlLOhrdXoV04+K/HRazcTwaQ89vdk
CjBs7Iy+WEUBNGdM1qVxjeTmqJjwAjm6McDVyRnyJIUdG2itfSW/qM3YG6J1j66yTORl19zQ5HJl
qjyLv0I20JYTW8PBKZXhVIa/dfPL+CmAEIKOlZwhC8A90T5E0f/lHIEd0tYu27bhD+KnINuSQ2wS
sqOOylZ3720P4gYMHBdve4/FrvttiUBNEI/EvIwve12/j2JM5+umx8JH6J9GOfXsCUVG5qZwRbTo
gW+BARWKAygsw0s5QT+S43XXo8Rkgehu2h9VqG26jrNK1x5gPDwEK/bcr2B0grMeWsCV2Woar/Z4
ffluyyjcYawlSFeWoJjT7DBa+zr/FxDi8xPWIUDr2MCEnIl17z/0OoXH8qXb9crMwj+fOTj6lBAT
x6UOl6l9qbPhXUSytphRWLDPSCqSetkQeVpjX8IMaGgOg1PKVmlSr7gV/yLL2hURdQcaWiU8npNG
HpVY8hefDHB3WFR2ovxWXG1arDk56QcnM8UH2k/TXsK6YLfWJm20H4HyUtLuWSktEm12+/RgEN4k
JYuyxkEod212uhFc3UmdblrzF0QfSs9t9foLV21jgS9LPWT1K0kN9nIHUjm0nHr6l72ansqOcvMx
4u8mw5ufEiQxiXgQ6euB42pK6y+lvVXiovvfevXXFR9FvDN0cIjhUlEE/JR0kfb/0CAsEbcvLMF7
YGmnUfzD1LTI5u3UXuXo0SVocTJ8m8PG5mKUi00RYK5JWldu9q8Bkah4wsD9tOdkqwwu6Js+38l2
eqo53Lv+YhnfiOk2Wf5WptuyISyOgug01cG1zcK3EcejOIe4auyUBtMECsxDI+iO6TMQYOYDvM6c
yLY94dk1QfkO6Ky/zfi7FyGY45wL7K8ONwHF5KHZC5oObVAvrLCFXFMBBj6DvXamKl338aWBtulT
SzLtm55c6W8hrHWQjEoR2GidSgHFvIEwVjPOWfw2lA+tXEUkIzn48DJ+5MU+fnFyR3GKsexKmf2L
omNRx3QDcgS+hxLibh89chlsVuYA0F+i5vypinETdFyJvdFQlKscOeocIpt1WBKcxzU12vHZgk1p
qrUZR142ObHwSsMJ+jfMeEsZ9pzAZTzb2Ult2LaZ4dkly9k0CPS4IBAx1Tq6DTlyw1d/fzuS+qnb
Ro+2Ae1GAEc1PVGzuNfBxiSE7av6GdRMRPUg79RVT9mvQ+2lCyDm7TpQThBu4yikJbnkh6Ei3sQi
u/fMnkvWdBqMnD9bzs2TnbuJz6udMbtQqycPo9uJUgJ1/FfaJ9voJXTRjsIiZe/+muC3DT7V8rOR
fjXuRfaq6vGsjbanjd1qMtsXb8/lGSZKe0mX9nFyjZR20TXgsMEy4btAnFznuddp5lblQm61Z8Wb
z59RmenXEKA2p9Z4b9iin5J02YMTm6KtxrncxP46Rt+Tv1S/nNwYqeCOTqTz/3iuCG3OBqy/jPCZ
QTu4kehpKDcL6vvmXcesUBMalvbgMN5BV4ydIUsDgdJsWUB0hgRWU74INdvrqFdbKFKCutmrY7Xv
ireAg1S21kHEHmhaUvXMF8pETvxem9eoKk9Z89IAwwQe1Y2EdUR5pQpG7kp6vKYDsEqDdZ+8s7Dk
ZcmN6BjFyFx7uWE/8vKu509DiR5T1Xm9zhxL3lRbfdSfgBhliJFKIR+DKt/O0aFpp2tMFiibSOfI
m14BkiKu2RRtkla5VON+Gl2d8iOIp6UMbSiRfhn/WzGBuWBQb8lx7nS2N087U6M8vh0nyvpnwMBV
t/fNe8XnkKcHiPMPE7xAPNvc47Y7Z9KtCaqzhTWDkZPyZBL6igwmYq/vtD5y5/SPAeGX+poBdnil
Q7dVE7GEn50m0zlltuuVKpBjEjdOGMqLzVCZ3TJOy4+Cefs8COnHxw6qiM+gFE5gHxjRwADCh65Q
6485kpMOY2eADUSAP2SwV19YvbGqVKoLxryxR/OWiNfUvh3uRFdCrFQwUTIDUCK21mM6hNSIdbGI
J3cgnMlMyjkdRMhpDa6RmC5FDB0uoaPf1Dz+qn3pTe2kdwTNl1IyXawjVO03SuWaXbij7JJxAKeU
4hh9fI9M/b0wyH4jsTZfwFoUthOPr1E6KpVI09pJWvbRYjudU0KfrM5ffZvgIVflG9zgj7HNP23J
v6H6dI0mpXrKnKzIM1eRjLMOupUAqQqxv+VGuIQwOHMl6NB+GbhTtHpV2v5H2XtqfDLSkrw3IxH8
htuZK503wFjipZNSb9B+bFD6QQRYKn3rKYFrhGBDltM4OvHmVXkF9zsFXsyL6J+DxNizvIWKHW9c
ZYl1TtbaNk+p4c9SXNHAb2052wlpZaRrdI4btJYLMSdPfMZpLpyiN69WCUwbtLc0NsvXOFLVv/Tk
64gJgDhBMV6hDhtQbA/TuajsZatrm6qsrnU2f9YBAY+pcXexrVAXjHUYSKlQQya2sSjNDwVHQUgx
GgB5an0UBmX7wH8mKlDsnBBRWCdMyqg25u8uGVw49I4ka+upBFsbRhLOrYp7CIrG8AuMhxoVD9s8
3Sc6YVP+h5pmYba3puWEFpi+8n0Wr61QXhopT7p5sWgYwSBLu++wKbypn5ZAat08h8m6kblWhPWF
L3yYw6cZUwPjlZoRXefpuOuRoDW0+NvxGXfkfKhM62FY4NetlW0uziNU1OxVYMcyOG2CKXADsA2j
Lfg3571v5WjYPKmAtBhFXxVaH4OzvMzNYxMNJ836hbDlpckxt6h9lBnlsM/MAqiH4tfHeGTKxjpk
hH2YjwPzeFJ8lNRnGh6gyVpcamNyLbNryE0WzLBS0Y+jqllW8onwhJkXauVWzBFX09D8mfRu32v2
wWw4t5VM3+YqwTDru63R3aZ6K5RHEJ8pmCOBk7ptjBWpbHcUILThqc8DfrOMquu+iE+vWYuRgYMw
mVfS6C8ogvr2M1f3RuxO8N4n4x9KgBdIO7IcVXvzR1zd6VYu73CIlxIuVGgp75RenTi7FCTSMXrC
RU3RrG/uAvu2AVO1pxJtn6qpYTZOOmrWVywD60R+F5q4uauHHDdOrDF6oX2p0yUPWq/o3/T2RlsL
4emIwMqn5Vk9w/SPV0nrbwlKOyMnl4kCfe9nPJyiMGbmFfIlU7G0cOWbkjPSod4M/4sJvbbZJ4W+
h+UOFBhRR72LcALLr36R7iJCvDMjtR38/geZ42bO7G89aj/Avf7MPof6gKU9peKqbf34oVofpvle
cQZ0AHwLDYORQW+E1mCKAl3ejNih9dphiEFtPNofpfiqyw/6DD6voiptR6ZzXs2+UL2UhU4xkWRD
nw4JzgXK5/gHw/4q8hsROhjxYiuhucGEStZ1QPS0CqFSh82PzbrU0F0ZE0hmCoTGu1n8mgzd0PhW
tM1YPYeMhu1Zns9FxmRUuKeVvIw0gklOlr8eYQz+MqrgxqLnapUx5ynXrCLuBkxoI+QujR9G4qnh
NsuQQRxwK8QYf9lA5IZUAboyiOBg1NZ5mGxkNDSDyuw5Ena5fa+pezf+0Rpv4/Crc3ngqIAlfmjj
Eyl+lT5DnQJwe8r1g7B3jflWVb3CWBBJSiY9o77YRBXM6Tak/NrL2erVwOmj2wQLP612XXUJ+cRB
QPI8ejNdOrW7i2xtxBtj/gvhsXeqO9Z/ovsL+q2c+zvf/Orma95jjpaTbVt9aFTq7QSTHadfe7Nz
acvHLOpnIbkILQxSTR422Yd2kNlbKJ3OqG/G4onXhjFOWWSOpe3ldNeRBAKslGv6dpjSXsOdrmly
Wo4O5k+t2Wq1vVfjkusodrXpN2o2hIxqftWYYTAqpmTY/tVbb5DeU23vD2JPR31pRBsrOA0JhrHE
KWaEJW7JWzlz38+Yf0xARBwPnYe4r2KgDufVto7z9JUmu5pguIR9lQ/RrCI8P5H44Jzf0E1ZxAWE
3P6LgZmcaRBL8QrZpTha1kyKlfPe8H9jM1h3Mp0RvVgTcy+KODyYXHKwMHE8njLzsw4pakqtozc7
Jhl0rvg5Qk5PIwwmNGjsZdv7uL2ozKdeXq6sDGVVCBK+BqFLQfFlmQPqaNjKMlMKmo/8kDb/U+3I
iRQOA5aHlF0hM6QWCYcVEMcugbNqv4kxMD/PzUOQZieYHXkL/U/ffxiF59e/WniP0rtd0zBnLsSc
D4mt02F6InAT5N9Wd60HxTNwpfUJBUK/Bkm+DSk5T7eBbs4QyOcIgfXgY5+5YtQF6MJBrZHvcjTu
Qvx6qQSNe1eLhHSDStRXQShntWShJvkAHvSh/kxf/fKRQOE7pdDAAtGiNcSRQ+6oMTBC0WM3Kdal
Iy+Q1z5vb/qhmUCEw0PVvXzjfJ63OvB4P9uO9sWKwv+mSPH9vVTl9iHIosNokobmV6W5zJq/MKvv
vicQ4C/RGSSTPxE+u7ED1E8XeOSTz+iSxMaP/xpxg92h9L8zuN66ipcvWY0+VNTeW+YHQIUToMvM
WdlDtTDgHgM12rPV6enmcJi5O2GBwqu9JTlPLRbGuVSWkUKhH5KxDZBaUo5xQzcn3GFcXc7+eALS
+l0Z8zrAaTJJ9tZgdcASV72+2jCN0gK3+0nT0rU/nFWqYVaXuaZ+rJuONhVhToOT6CMi3ejdSHnt
ijLsaWYbqXgXDAxyFWJO2cnZscu3A2IczaZ+Hhhb/o6VB8uifMjioZQXqdpLPdT5AeMtD1IpKF6y
dpba9Utr5YTIEvqXTzmi/lLEXsgOtch+IuMZmDgjZsPTcwqbOm6HjMzQQr5EV1AULs/GjoHqrVnx
kVn5IfG/tIJr7QqcgMH3axQ8qNJMPEVJ+En46gwkIJpErj3cufil4CcpLk0Xnw2EsoXQHlq4Zed3
Eff/ICEvkSs46Heopo/bJLsXxR61ntsVV5kE3eYSYk+Jli87PsrDpFOYhqMbtYRXlryXiX8NDka/
/sKkK+njUooCeLSFoyXGyurnZQ+bGtocc5l/IcGgMiIE+S6ZRxJDuA6M77qjzTejxGxHJzBbrFNb
pfweXz8TpXFJdpZnP7MuVgzrLK24XjMuzDvE5JzFrExBNKjbbkQ6pHyIATfZo9Q+lNr+Nud/ddl5
mmQeUMiuWpvTjEnNWP7Oi68p+Ga5yIl9d5ApaP8Nwc6Yt5UfLhR1myONz5qfPrS3tSVOBeVUWvsM
/BTFTicXT/gs+VT82ItDxjG+Er6mqN60+Nrq4EvjRdb02JE1Rqyie6i3q3k8mxWkaOvM6mFq/hbC
9nzsyMV0BN1vEianM24oKnIBYPqR4SoYtjNXjqZ5xeiJzqvMN3VUHfgKqzrv1yXvSWqiwFHtFc6h
xRBcc9nGbvMIQn3RJIIKf72Xivuc/JjtvWROr+vNVamEK/ZdKEg7AbeYTlctkTd98Pl6rsXVFFft
JQ/cDRqjgxr7lHkJL95wkkLZZnGxq+07xuquk6mpMpsQXScdENW+Kr/q6LNXvtLw4qPHHfL+qBm4
IKkv16/RJIqBw0gCMOQUpw9BzfBj95wVjsxdxvq94tXFrwJPSNoG5kkn07O15K2m0aq6RvA76J9J
5xl+tJAiHCbSQ2a8F1AuyUTjRtrXiDMk5s2Qo3tdas5rNC4j8i3awpnJDUbOLoqaiJT+NbYXNL8N
0ZZEC6qgS/LWtR3h7usUAqWm8dbTZUbcFYefUQw2mlpovkzsH60+vTqNLZbuNFzOTJdorwEHqtWm
lnBUUc8ttpa+zcLUTRj9ix3Vtjgn/7UxjuFDDDR9GNvN2J+r5GSOp6qHUx8QOecOOlS9az22mYG0
QboK1z24ciwkGhMFkL3p+FTWn+Szlz6Ip025r8ZHkLCn3qlrSO1OjLAujRWsxAQvSFFJgJ0e2dKg
3aVxyxQIrmLG42oPv2HLcFZHB1xON5G4+N2dJd7FKzvJgV6NnCfFIwzF2Y/GjQbFu76qVcYkj73v
9JgrguoXS8vLOKNDLYXvHfbWtjmZyibvt3R3YgrKsbmaxL7MZycbvvUuWZBGA539nke3GAfGz947
y+sSmXn8bCF6ZkW1fG9P+rLp1e1YrrUEW1A61SzrQiIvXn0c3gyPhN3JBaS6Gy6XS1/UPMVuBgBg
av61LeMbk30u5mMgKXRDKLUPVrnSWJpRm0PfOPRWFjR2h27DkGDWrTLkHUF7yBr1Mw0sVyKjfrXE
NPwjBo9LHScrhXrUAAOkQzSgoOEubzNFTr9chTmqTHlHI6wY+E7yN9RJyxK1PHNZ2x5Bw9BdBibv
VcE86LjA87rXhz3jasdquhlT7OTJQ6ag7DNP0RmwqjvT65jqDEMU9fr5pVXGVoD5JiJukZeluc19
1NcW8H5fWlfBps65ClOFqQV/qg6Gndw6OB8MhE3pD42xRGmXFsXTuLaWorV5UlgY4Isreb72cRPy
vqEu4qmYsp1Z7ceZMAMIdL3NUK31FKKp4FfZvms+Y9yLotjXkVdTJpRxHtfbrvJCRp7IWRtONPEK
v0PsHdxXRpm5kfGeNO9JaZ1GXd5PvKcDw/yduauzB2SVhRL+M6J2XY9iR7ezCeQ1U6SxaDdCPvp8
4KpJDcgDzq6n+7zfa+bzFT34CTB55UtJPXu22Z2k6KBfCvvaGoC1VfM1gDKaiyEUiCH000g3t2yu
dZmfTMpPCdMmGYo1apc5q1qz8AzMDqVrG2tKrzok9iDo6CgiU6I4HYgnvdkM1XST7DKJdiOnDgYC
hBxRy4wkY10/OQQgZeBpxMn+pQ5/qIfwxstdS1eB0jBlq4GADJnclHhywO7TNUycimyLPCifnADV
ACt4vheMNFz80fObZF1RokHfyCTFdGca17HMea3G9zIX1xlLHWOFuVgxWKhIZzX6YHDkNVpn800n
OF7jXMLCio+afyYuG9QMP4FhLTNxnzufWYcIF8+jMs52Jgjso3Pd0lI3wtyzaVDPQ8AYv7LQwx82
PXS6aWH/jOz3jMkZFg8WaVlT7m4XSYmQZ2idgbn8IMgclSlDe9LckgEkvaq+Kzt3WdF3wrx1Ut1w
DV/gHwxuynwNfL6RlrMpWInOpW8zQgYK/Z2GBnLOSzfsw2VZXfCWr5RXKMnpaoldotbM+gLyyDPH
qJhTqa4Tx3opM4e1tAPpsx0PNWJFi0mW+NYMzDEgnJHcuEu2QWZRWqLP1Hfqx6yUp95IjmKwHr6t
rWMLE2f97BkoipVyoTOrAn+dPZLnVK+R2i4nlr3l5Gm2/qdh0coeEEIao83s6CPs0AZbsYPy4JZa
3apkONYnF4UgsbLK8ZwWynnkTKW3gUfReiZa2qxMTBsGnVKWRZmDQngdlTQNQkf1rX9maPHo9hH7
TnsCAcdiKDthWEeN/wCYMhBEx9Xy4mI8pZm/UDV2TvqQPQF7IGtmgtArCTTbXv5RK9Jl9a5qybmm
cKKgYu2BwuRJy7gBvZbWXhAexfp71Gxt1sekLcgGm8l9K2Ue1FoX2N5lwAgm/6yVHUWlMKHKFY6A
R7CnUa0yZhts/zhPiE6Dxo1fv8UoHmbTrCx9PwWXZpAXZkzqs+/HQ4DRGeLUM2VOzuq4/yfhtbnu
jIb2enXIXHL+/2WUXUaDKbYGZbUqMneq9kMSf2ds/QQVX3T/KiKyk4PoUCAJoBfCBtiwNvRdQ8Kj
Wf2iUB6DTgj2AZmB+UBOMt6xTjnxpfE/Nnngl54oTPDceTb0+c83CdplmRoHZyaphq0e6JFI82en
PkSZcZITMjISrd5aBq1EYNmU57Wc7UXlqevGWemY1VQidk57J20v09hvS+pubsPwIKaglJww0p8T
MyQpeVYWfGvTPWbpdtYpEF7y/mwGpWuGdMqaL1ZLwUxU2+g/js5sqXVjC8NPpCqpNd9iy7MNNmAb
blSwAc1qqTXr6fM5F6k6qZzsgC11r/WP3bWlKb0uB0b2PDYBiNCt9+5TM/kb8g1OZfXPzC6l+BxK
+602QvjG4glv/sIfCn7TD6i+EAo+gqsavGYrJfdp1sllIUEww5jvfqDBDgMmDgNsYE9lXr6GXkKt
5smDNRu9d0f/7oaP2Xtv+3Y19+8xu7dxN/r3bDgOnvFLnKnwp0AX7SmdPg0x78Mcw0O8s1DJNgir
S+eYuP+YVts8PcjxbRTMRpq16STfVRKduVdfNLmRjXNBB6GgWJOBA1UtrMk95L5xnSn1FFQJP9xc
uy68meyHcX0M5cZvIbjUzMgd0ayK8CQE2Q6KEalUyaaLrryB4tP5YXXHKJYN8oonhybYNOFJxb8h
raWDIb4NKe4d3J2j+wuPITpJzTO5Aoa9NhgeVXodTMoKc38jQ1hY5Ng/gi1W5jup7Wr930x9NuK0
zPw1cvCyZFWwJbTasp1RP5pMPZBPGng8n12Ky6Zs6fRuDFqS4xRVakbJHvag3kh3iktzNp8RxORR
upLE3vJPgYe5yokAOtiSLNdd3a9mcU77t8GgEpx/o5zb9cRXGvsuBWqom6mI5KvuZIysG9ePpUNi
ds9hqn56bFW9NPYknS9HSSlv2z3VUTLQ/DMs20w/DJKSYVnTaz0trRG9w/Ql3RCF44uY8YlgliC3
Ai+P/A5j92XS/WteDVyXwzdV0cheGYUQ1Z4i89ToPoKMdI2dHpYea7m7AcxsHk3X26Q5ysFnevyd
0C7XJDiMULzI7Wqtf2+E/1YygibqQlj612g2pOBotNNqyZ8AfYkH8VzD2SDre+pTXItu9e5ilAn5
RHkQWZ1287hNOMxC3Fj9uDZpJC7bk18/98O41urBWBjQZ04YVssiZdFqXxS8alQUmPpKps62+3Zx
HqXyvQZKDdPXori03KiihS7s16X0g7ktWbV+aaTZ0BR9gpZbDwiTosFlB95mck0XJ95ltHUvnf2p
NQen2omkAa9e1/a64KgnM/CjarqVqQ1B4v7pVr13pRkgjvOc51atNGfbFptc/zaMnaUFfvuugakU
p4Jf0TSmpTviZ2ve3UH/mRvY4Y2mb1tjOE6pvaq1V0VdjF211xTcoCSbK2shfsV76L0l+J2ajHIw
VH2Uve6nudtG+Pl8IRDYcOqsFf5wlCQKkV+2Fd7WjVNk/ePWDdG2vBYA6rI+VfG/3NThZwFiXLkZ
QvtQVjhilbeu7BafiJJI8obwPvtu+p6ZzJsKivK5o1Ex1NJXHbAPdSMH3u/II0Ut0iLjlSwV1u/p
Nmb53i4CB99h1LzmeKsc4xomt2ikvsp4q2msmNtVaadrx/jWkMPrjCY59d+ejyof6ymbg7kFNTPg
eMySxXNdO8lSaDWyJJVh/OpWaBnRkFDf2Vy6cmV4G1u/9g5dqjz7fg3U1AKCgcU01YHqpXVP6jAz
mEaNyHiwyY7v+3iJLnT28qUY0nWHPyK1NkPmby0XrjR6iR7FctZ9yl7sBBRQHYzhFWFuSa6XR+pN
PTYrar1WKakM07dFmq3q6pVlfD8Owbit6cduT43CU9aa3mfosefNuX22FSrhzEZeB/gEaiqcjVuD
DyWBm6xz3ipWQ3a+DhczRzFFMi1quomWY+WHP9M4rxrPXfv8pFwjgE0zGA6IwXcWYSlsEBjWge/Q
U9Sa67SFg+Vf9NsJCa8XOIVxtFlA9doLGuI1M344AImzKaal6oB1iVNDDQNKSOzFsnHWbX3vbJBU
jliv/TRG6nPKP7f89pgu62Gd4E1Onbv0PuXAfNNTsL1vwp3brZl6kpIO7USu0ocoXlDn1Tt7voqL
3zUBNQ2B51bfpTmvBhoiO/efK/A6CljRkF23ld89EbKjs89Q1c+3JDmZSdCxKMZSOxhheZw7Cs1z
qGbx1hg/kfVLr9mj+aRCN+wFYYZPuV1Q2NZPO0Ft+xCtNRNBqSF23dwdxfht2PWGEvAMUM/vD4bD
F7bssx9KSKthl4+S+sNFk/6brXOMBtwz4BgwREVxMBYQ2joFqrjBGFjFOmqerRGA/fH+t5Cn0yrU
kAJAhpV1tZduYHILRh9aOC1Ftyp6QtB/dGjCabpp/t73rlGMNVNcxiyEBEXlYst6o7n1HUqjoGE0
sb+Sca8V70WGJSJ74i3FefeKC2yVIA8bWAx4TkP8gjHrS0VJWtksvGStyYMhu28xtdte0ZhHIgZy
HPyxlBLSJ6p1uGRzGZorZXTJ2lWoUafWmzc1/ZYrVJrgtGVrUsyJNT2uffGSxo06h9jS3u3S0LZJ
UYtf5U898hynYIdNwuk+9awnlcgB7BPhEKxBB6v3eLsoX6p5RLCgzKYTUUVbuUvStsJ9NE7wyxHj
gl/o0TIrddS11mxtB4GRqE4y5AIUfgvccovchmadJxB9K0RwW9bOP2/uUeaN7gf1hS1zgaPx/xf4
IEiEx5L+wF2SihJE8KM9Brno6Lv8yoxnP2MHV5PnbrwSoDTrOqvzI3cp8B7xcJAzEhI4nPIDNi2f
aNgSv1wCelCZNWEGVCkmi7ym8lc1UYboUqNaqyh8a2l7VrSiRHokcDwSL3qBuN01o7hfGP4MIts/
UB/BWpnqQ9QsqAE2cIPMto9sN9cPpmrKVWd03kvvxeqoJ5JO8coMdxPW72U199XaUqZDR2/WbdFx
+wchjApgSaB9byeI+HYu+9dJRL85qKWpIFyUMYoLKrfSWkTSEh9lWxA1XxQNtZpoSvp0mK+EJcpA
PVxfgx7/G9qBJmjql+iys8wD/Y7+qvHdbA/p7y6xyo5B2yUjz+bEOVuxRpOG+SgXBvWYkU+jI+za
gG5WCIAxLDiB5pG474T4wBaDOQ4KcI5EE3t0lvQS84V6U7eZUGx5Y32cLLUuCCoIOtee9/XgiW1S
NeZ2aBt2+hGjYTuuozBd9pNLQb2Hk0pxPfqGWR2SpHDeipjImHLePLw3whX3YnDWbuN8OtosoJgi
+D+lYXpAP48qjfyXqQpMKtbs4WLpH6r+8axLnbxGITYIijxb5dBfrOJDobpd3Hnvrja82CTMZXhx
C+zPKYktCzIZT2WGGjRRyEqcp8aigZnjqN5V1A8X7q8AsjRD5IwkAViffvbuTewD3PMYHIOHmymM
9de+U69KDNiXX0pESboqNvAkq8R/qTjh+KPDsDvT5onmQq0zZ8TQ9ui/hgVznmXzqO6Ng05PgsH9
0OJiKZFPaHFPxIS6OnxhUardUuUce73e1B44VWyrPdQhmyEEVRP0euRglwM9ZkP10uehaZbSSu92
o62tLF1kJvpQC80GDzVmaEUKzNCcrMh9iY0Wte20FRHHrcIYTAmiY2pHoIz3GvYhNTelGlajap5i
apEffEALPlyhQhvTYT3beyT7s4eQEreun96c5nOuj01zb11mRqpgHdk89561lJLWZcdcS5Uvkzlf
uxZyUmIK2vLhgSH/ofDTYGQUqWKakJmdm8G7xBVCIUrERk6RqQdg4LmpFiLGEbX187s+ICJmKaE5
uDQQG4X5d1KwNSs8O90+8YyTyuEpbZZKZXxOjViX0XPe1htVUQnSVUHnHWNa0rWCGXb23+Ox2BGZ
fBr05GxW+utsxQAbPxklz6OgtI4NXvvIHgCChZn94aNuRUX9Yrqi69gctr2vf6W+XGslIYxYRf9P
CpF31eg8yyBRomQoGlDyniAe64eyJceoQ3eu4YmFM52S6lL09b+CsCYyjpZaQ31eTKncpMMvmgvF
p+DYf2YaPqVj8FBj4ElZ9Eog0PO33jDdM2WtIKMfJhxEWSVmIa7/5MXmX6z7HnjTuKbzgZBAQgUs
gg6cZWlRyqq40k6Z4y/z5ivzfCpLDATWoeqeBpgxwCUm1C/Lvki4szCJ4T/OdnzHCwN6d9RtsdCE
/xxSk6pVqLfiv1kNmxLY0qqg18f57mvgivYr1ovKfW0d1Fzz39RDRJBIuvCYvlLtr+Io8GgXsI2W
vcP9pIPtrS5RsiHkT2xj5aLdTfR73d0fl0UZj3e3zl/iLtkPNr6MtLlgyEUV5QShfgvje40KYKhw
ASH7m01t7ciH5ReatZgZunmUB6Ymx/wJq2zzgLFaVcBhtsnTFMY/UfrXuN2LQfusXnV7dmTsjObS
kuEiIxPFpEc+nZ5N7WdwNQTXNhbUPVYeCMbqKG3/KRUfkYsiqTFAtjJUblOK2Z/Us+4V/KUNSjOa
31sD03hL5OzKKUV5dlst34FK95epd0eLMW9u5B5j9zg9JX5kLlLHyglwyGtME+OjoFtwOneOi+2s
chg7fS5jmdsZisK4fNayqYKJxeQbExt3KMfee0/IxQqoqkLe/Tr66OM0xOtmuazVrwXi5FVgZmm0
mknn1bWb6/V4CnEkY3FDpO71zzNGISv1icpTS96EXMD8OttMO5ddvSRTOVq4dr2sSc4x5WWa5Hpy
8bkjTGrja2fedX8+mG5xzenRrbNs0dDoIdB4G/ZRxzBaA5paw1dFdnyc3iv5OT2gMspySPd8Da0P
XdUba2DDfjxNWK0FeRrdZC1Vf4L/WZvOeLDiAolr9eV3Ej8PBqh6WJHNsShHm7SIs2HJBb6n02QV
Wwo1EBmU7/Rco0Yr0ePRnJKzY2JV54/8bqLz6MVLB7lV/ch7wIVYNeLoe84HORGL2dOXeiw2vfye
EZn2ebgxcwtUzX/SbBI0MHgYVK372cn1vMCo+he/8qEQ65XP3k8VBmQRXcPVP3Y1YFoYMtgtAPmk
JPLFL26iSe4lbbO5Ctdp1G1HTOsK1gCAZjWMEdnSclnXPv2oLZ9jHmBkv9Jsu/Krcaln/oYGKSJA
JhJSPupu2qShF4yqDEwahhjAwS0px7agqqbpyYk6dOtsL+1FOJ8ualozgQSDB+ir5xjGSsjtlF/c
5kOY+aaV3SLT61+ZXUbPQE6DilRsbZ1jH+22rU5Tjm2t8PbWZB5TEMiRKuUSTMVsMZs2aMkYe/Gt
8JuCRwkXgQJ0aUV3L1OA+iP0Y1FJ/FEgKrpf7VrFPT8SxzBSEMuj6isyUkK4Ev9bCOhnZzh42l3D
Zu2WNvI+rH6g8+NR61699Fw6HELoNUXznCTPTYYsG6XA4P2oZEBAOm5nJs220VYlOUUjlbuCbJgS
5U6dsKC6+tXT7L0J1lqFxtJA9jLkKsgV6yLRI/0IthmnB6Z9wl9QF7Tn6AGJtda6b6YVRU0gj/WT
PoBWmYIMD7ZqhPtW2sDbf5clkAPKALuy95oWbtvhIwLL6Zpk3xobz8uWznidi2hlEWBV4Yk26x8N
ATcxTIE2XNrxJ2ZMcuWfJBbGtptdQeBK6H42yj5Y0OvcnqbzYZbvfgxBvDUnUBGgvNzOL82o9kbD
4hTmS62feMFDkkOQXDyyqPC+tm610vl7sw2fisq6OPX41LTmyYy0vZn2aL/RrMdfDsOy59mrIoWs
6LqNKydoEnkdUcVRubeIyNMqvGYzI/n30xezO7FoYpxemslQskelK2azvNj3Gj4i/joZ7b8hNILG
yFDPWOumbHiQjKce1GxGUJVJptQI9IkRE5n/J4EcryFzEwlVZW3vRmgxH6OTZpgnPUEgZc1fhq9e
UBLvDOtf4ZxiaLqQ6AnHCYOyqI7knK2SoQadJRwhFesQPKLV/aDl2/D/8hhYtjq25n5GLAk948lV
VVVXKCO812N+l8rdap39YgJvRbaB5i88ZHTLQnb72NHDeq2c+kwR/LVp0GWwoxWUfOUZAeZ+Nbyn
qVjNU3YUMn/rovrDyevX3obtYM1GkCeOaeojJKuciWvcqpBp1wRi2d1SkFvmVw9JPlnsXGnjHqnW
ZQj1oIzmj9RiF/WMfo0OG4WGyyVX8DPJqLqZufgTnvatczwyr8VbtzE/0hAyxXDGjeWku6p1v3yv
ucVVdG+14mzBUJAPwRvnLJji44d6GLGQxYAlfPuTEC7GYF2dk4gnSDT7uk0/8qZ+CaskWRCFtpii
YfNQrrod48xYbo3ExmQlY3rPp4CVSwauA4Pqq/qXLZOBpU0TnBLJLzavGyRmUOmxvSjktHFTcS7l
gDM+DQRmc+XEP6Y27ZOJL83Ij3OoA/Vq77023KbOwLlJmUo6zxmCwWQdPSST80CvQJt+52raxnkJ
cQxEk9XtV0vJOPEp097JNdKChMDFEa8dG+ECCO1pEsmn53VrEdkBlyLfziRy3nOA6b7+auf2Zrjj
erTMZ09WwNq0MBOoYG/EzONIq/KvKaCzRDOjlg0DXZ+22oCiOtT8ZRsT6BQWuouutGYOAe1L+ABC
PH2N5fL4p5wrIGoDGUh9aKPidFlHCAX8zCXCNuqLCU8pzhOriKNXW3T+385YvSHZp8NPHBJT2+fs
xniOVnFcXB6NcVGN/KEb1pNEYNTXR90YOaTCAmcg8k01BoVKXzq35pWAl0VtCXn7GQGsqrFBqJUg
pXq8AC3pb3b36uc9A4B1swqathPjwr3I82EtcnyjehStYtm8RrShVQYz1pSl9Bprq0SC3bX+nfy1
nYeOeBTAkIPV4VfBWpnJt8rNz342crvAmoaoPOE3Ld9czcy0UTwerWTcFMA1vu+/qhHWP/UgmbNw
QVbNazo0NS8RM1rkpNkiB3QlBgZvYIzAUtvi6H+XZY8tB/du6C7Jz/1sdRwDjlNzWc87D7BZtPZb
UkxHN6HALZ+/lZscK5QVU9ndp7nYFqI74IQ61AZhXCzIkB/OTSHXjzraOSetuRRGfc3i8lYMah8X
xBXNmIciULrY7g3+o+Vv5rWY3yfnqsnpw8m0tYk9pbRRVo/1ttDSQJrpy0yYD6WJb5QnnOvWfNbM
mdc7nXeO4+6zPudw7v4oFV/W0H4O1RYyczZO6gW+/pKTwuaV5raWydomkYe4ut80ng5mpv2T5vxs
ivxU+9F+Zm7IYQnnBHgfHN0Taqtr86an69qs8uUUaduy6v+VWfWCiWIrQ8I+TOSlbnmsR2aTjkHR
ifA5N5sHPhyHTBSCuAEKXauLXjRXPdE3UWbuDKc/+vG8ywbj3oj8XWuo+RhdpvGwbsgi0HL2XguO
sCuCOkm4lv3PQjPPNbJ9fXKIJxmu2ayvY0Pj2W82SsPQ3Gd0gE/H2phuBmkgD6clgZO1s5TKeKVp
gvAzQjaiBO2c+RAIDYwHWY9+CBi7jcpTVLrs+V38hB2F/m8xxitE/s+dwRJuWOmayAL51NfRs+10
37WFedzzLuRwKNzm8ynr2CeiorlXmkn6ZLGzuxhtdwXAJ2H34+zgG/Uf+X4eAlux8fkkQgQpZSbO
HfJDbdQDAxHdkxpwP7ZNdG9IboRIlkQ9uBgEMts69b23EfYchD3cstaRGVY3GuJLZ0+RwefQlXeW
MLwU4Tatph1jKUGM/oDXmKyZAjFwMW0aZMddzLuLYVFXSHrrhyAomnAMpzTYE9ORDvLmFaG27BDh
lIjvvEK9zy0wYoZQKopCFAbpN7m8ixkj9ISFtCA8r1eMfWEVniL1gAjmjnlj3JE2gysqxpRRFmTy
hR1NSuB/BAXaBM/Y23R2kS279arHuu91+t4YUUsQl43YslslCYscRh9z4I8c7O5qERDLPO0S69B5
a8sfd/lAgKDu8fvOJ4atCA9Gc1QWyZZAB8AH/oqDCi0pdFQ9w6y31rNykd77KR6qxHtJovjMK/vm
ly21w2K6mq46DdH4iWsTLahmoi1h2uXW59s1keTnUcYlz8Fuzzg+HwNBLaJTQsYFYgKeP22ru8WZ
Ooz75Agd7Tt5UzJ6twQ2JuhKqyiYJsrqBojCSFq7G+qtcfqJ7KtwEInE3trrrX1YEEo3h+aCPE3C
aLAPFvq+Herzw4jrRAzOsqsXTWyu4zR/yDWuKcteMDcEa+ECOTUVdhcKJ3EqoPltBo30j/rLahDf
ywrOO1XjX+1WvOYhoUFqDj/0R0LNRG6c3qnnijClxLN+w1B7nyw66eWwUcPwrcr2FqfJO1XNhB5Y
zhF+E7obrbRhJ7dwcN4iH9H73ErA8+ilKyeQmwdZDyRe6d2r1WEhazKEbSMpCun8VsxEIqXZOWuL
ICr9Hd1qZyezVk4N4leX36PxkHNq9m+IaYeAREw2uo4uIO3wj3gnv1He0pmGXe+XS9zoCAKGE8Dk
uiapJZTNKYq1tZQukRDuU+V1R7Oyr6mV3sI6vD0+iBV6xvYJ1HhcDkX0xU33jDcgfRKmhpfJJU/L
LZIlfrQXXYlfLyHUpuozrFfs4i7fgF6n58IfzmmuVg+sZSxpPBmRDOKpT1UwRX7gael2woqJHOp5
sIHxZhPZa8/bFe1NZ9gIblzYk7XdMUtYuLwMGd6odMXmeJ9ws1MFoZHZhiXImRnuvLdsPoX4k7J/
YUhaFWgdShffz4OctV9HXRuuPPsSmV9miowTmbo4CkXQ2BwS1ymwyGwrB8AMdTYEll7cZv07NxFu
JONzkfQ712rPyoyWWHMubR4Cw7kWcqJhQ8D1FuBUYTyalkZY/ZvcmdsJS0joH2WUBfKR3qWG6sNp
5WfVT1tFQ8CyK9o3gO3PpkOPnRXtMoqzIC+Ht6iOkCORzWtn316qbZKqCCjJ+mpm/ywn/eBXaF2i
mfTMwfjsS/+ZtCZOECv9zBryF8wE3yZwsiCdzClQToyGOEUg1JkioW4Q3THXWPgcCcTQWFfpwXzp
E4xbGi6bBKl86urn3ChPWg07HhGHSSnDoeNL0nvxqsl+41JmL/3+11R4IHPX+yKqcd237YdhMim3
LJ6kkDCZmF9pwuqFG/MvHorXtDQ+UjvaV7N3GRzFjj+C0/rRI3fAnncmnsMyIimQnLdFoqLrkNn9
kqo50lGcY02uBGiZgzD4Qzd4g7Bh2kra781INEBZxUSstNmrlzzkfT1ivipdIVYCg7RxkOivnvdQ
CaD91AsCmhEvOLlz7mHXp3C6tob8aj3tWLO7zn7K3pqeI284VjZ2glSqYxoDosSvCTElLUkhHrDL
CPbnRCrQQhHUMPHRwbT/Dc7RgEKAbV+ISbLfEbTAu4mUYW+z/jl3o3yHdsIZcJ5Tg/UzfBKk54kU
xQ46ad+/eZisVSMWY4bMa7hlaGfH/3XYwCVoRHrIx2ogm8N02XPvCervsoLWxe2GXShGv16M9wze
Dds3NJ+xsEMgWRqetTZZ0D6yN5WHs/cu4nPSfnnEyMg2Wcui2tJXA2ryVOOYskl9a6RYlO29lV+c
vE8AWKnLK06qLeEfT9hOFqV+yFI7iO0SN6S56nDOzDCd+vw4jXECcOU7b1b5UocfTbpLc7BGfmYr
6de+fcC59zmza0b5d6+hQelewuI153o3IrZZNrJRW0VqU/N3ol4Zab5oiEoi15hJlVHxaZpn0LZi
F7b7zA8In1y4coUbkAifRembuLmJjGCm6wkrzB9KUgkGlBurBgPvNH1786sGkmB1LOvAsP+64Qaa
/9SLHf3bi1p7GyCGM+zTQxw9IkHAmWc4oH7Rpe5TFsZb0RebJvLx8cvH/MdSBjzlrxI2MUFaH9E2
iLgyvs+HPCBBjNss5IyApSN87NAYJPh8RAzA8XdKKkIGyDD6vzOtXiF+za6qF3H1LRBkypZEGugG
yWfk9Nep+BUQ0/2XGu8OJN5AKp2ukC0OgWW81xE5aXjiC6/ftc6ysn8yYmLncdPBTgxkUuX+T1cT
vcEcwduxsNqvUl7c6OpFwOTeIbKS554zw5Sf+vDXx9qtGR6/Roun9JlQ3rwtHp5IEkI/DUIPQyGu
oRet9f6XtYPUn76tV13Z3KMiJ3bVwevYvDzsNeTbPBn870E37yTvrGRHlNR7MdY7w34uk68MDMXP
XoppOLo+qVvknnX2XZuzt8j88bnpJ+vBIgAy3frmrsFs2Xjxpb0xOx2fLUlGkFWSqdbHDtcQfVf6
x9TfRRoONfeU4jpKAMxs/VjG6EYeFsumBEDjFQN68yNujYuFpHt6jNjiMjHS6CNJhiS1AMdJeevJ
/xntahmTTdsR5z10BETwwkXYfFkKg844V+NPYfHOAT903UeR3/Icmah6E2m5CG37qeRZgHpZJvEj
PqZcKWZ6gzBOu4VElxFupFcPq1elF/eeNzrH/FPat2ncQ82TFRsh9hqKMwLORdZ8lGW5rEgorxNj
0UEPuVm1MeF1CLgt53iZjXJdWxCBGMhc3dxmI9oFJ75ZZCENvwb9uxR2av6rtE4QyBw/pAyYx3gw
UJT+PlRdE7IqMYOdMKCaOYpBg4Htx+ouZf05MU/bZI6maM5RBBOVwctckKHhkTHQ+3TjJhxNhzhk
UsSnKUhrcDEMIQowxM22dq53IvjeRxyupu8Owkb2f6Z7d8AJI9Bmuw15LFMCcpi+PUIS01uFsy9N
UWIXq0qGq8kj8dh415t92aVMvs6iIyNfGUfcHUuPRHEEb5pcRvgGZ76nNn+NFbpEgA44oFbf2iWY
jmn8KhpYSR1PDWsvYVuUcoOI+Uwn0LdEqVNWm5hhUDLwIZEb420j/hKYGMexHxZ+nueBQx5Q2GP5
jQQ+ho+KSVyUrIMYqkgmCpkNsP1NTnI3uTz8IeXz3cX9sc3uPaeYIRr8xOs6HNAbZKsZP1cuiouJ
vT2JXFJWm3OMUiMkeG2iiMLRsMMY2fOsflVzCedXQxPHFjJC7tyKF/CIOZrQqaWGDDxn/01zj/TQ
s4EvXExousj6k3QdzXMTZNawz/nLqhqYObzaqCfQNBAdXwejKZZZpyCrb3n6EmrHVp5IJQlxZ+ts
0JbYCrDoSNAFRD6jkd/K+E/pz0gDk2KgtMVGff7r+MSLEaa0zjgty+hN976EuW0dC/HfsBUJy8Bc
bl2LoyE+qd4Okol08YPr/TUKergFnf8nCPrA0fGkEcAD2vlEigpWmhIbnU6qbwwXQYY5EjQESQ5T
sw/lVJMsrlvqaY7/WV6g5JuGD8vBLhcXV4+BfpjTwC6XbfpTIAPpP0bUTrOalgn8RZe1gaw2Vrue
0Z2QAoHmMdL/wSnP8HSYJRTSEcw6tWGBkSUL5LsCGZHucA4aOhpuAn3kTcei08qbO/dbFWFa/6hr
/DOlBKQiqI08n1S8VuqAjQo5H+TMoc+2A00IeXfQWhL+12WNEBMcDH8/4jINPczMZOeilNO6Q2NK
RLbxQk7ZwtLeLBNZVZDhVoQVW46I1REaIcC4zt6N/XhJSHMJDOD8zDbdLwnzBX8waJ5ITn6IupOn
d+yfSaAkb7Hg2XpYw6snBc3sa7hNmgq5NOFHUJAsjmu81GwcaAKghIjadOI1qInWfZSREWTud2g9
G4Qc5r29MInxEtV9UsNWGnI1km+Y48ubvfo9Re1B8K+DvM83NgZHcNbuLGKxJyT/+nGAfu3ZtRwu
eIOiiMR77rG1oVcgtH2plxlaPqDAqlo/5Ottkxz1uKB/mKWGNBq7+Dd0DyhQu6gwP6oZj+ocrYf4
03K/dY+sUdS9M/onZb9UaAmLCiHL8JfWf1Gbr1pC9yIy25smRgAFSEfEiU/af0voRph+kqoCNd/h
534rOujm6C33063FSOwyDbJow7kB0JmMCD3iTcGjZfB5Y+ZDb15SKWAdNfaUumCz7SHhcj8w5+xk
DJcwPcwlQcjluMkanHHDu+b6ZA6kQZ1NKyRRi77bh/GtfbTLtkwDoAbZKcGmSXg0zz08kOpp0ShB
PMq9aovPvvjXpTiFjWPnyb3rud9yuCYlSQuEFpNqJX8Vdygi+4VO3momAy/78/pj11yM+lnj+nHD
DwJ2mxwT5rXyk6fUfB3Fb9u+kmsPwt/ja8dM7sE7VK2+KPJtG17MZt0NhKk13yGDVIaSP4YSdOX5
EXej4k2VQ1kaGF2j1waRuOg/hmJLmp9GdIMbVluTaAI2iKDQ/XPfU1IxaUFI+EtCzpiGc2CH3mdJ
nNFTH2lBxExbTn+lcU24OGzoyQhG0m5W3v90zEEbcNRb7zmnfmRiCvDkxp36VaNfCpNRAvWEU17r
7C02/+rq0PrXTr/3E5EkOj8LVzj+Ok9P1wN+dS7WVRRl2xb9S6WuWv4VjTfTASeYjrFx1XXmlue+
Yor2eJLhGq2XRzgPIlE9XueVg40MnYtPGD3KQv7LQVhda52MXwjI2foENtgr4oMI5wSdCLTshZTI
/0g7r924tS5bv0rjvyd6MSyGg+6+kKpKWaIsy7J8Q0iyzZwzn/589AF6qyieKlg/tncANsBZK88w
5hgehavxp5n95vGgSve1wLeJi4cx51aY237Fj8wYNi0tJSKj4+KrJe9Um0fZfDDxEMyGOis1Oi9j
genyNMmPK81lKc89SS7tshFPVfalrH+O4suYzo2SblNSaY8Ah7MGGXQ2sKDnupuSJspYK0ft6cTk
GhrO2dtb0Fkp3nA5QWUNvA8xSzv6aqnf6BDUsrcerYxkuBmmG6uiN+VbGV5kvkmu1DvpgkfDgLCA
mxza8A1uBnie7Iqu4q2N8IQH2MAgaGEDkHWCzTrOuAZG+tJmiZBNn9GqAB7EgtKqLm6bnCKSfQ2B
iCjZ8SB6UyqV38KS5AQleE8O2x7go4CoK48fZfE18Fl/GFYIXMAsKa/ZdCvK66agIaQVZ22S0dpV
/iyKqwLkkezPFZK/3nkrPdzAa/Iug3Zp2rcN/r46QSGgQxWXnJfDG1kQMngKZXm3nSSsDg/p8G3u
c/dIBGkTHBq24E64anIeZfEqjW+airDpV6+kMb++Inq9KKmmBaFz4SuDOwMa2vKVyt9Iq+SoPZZ4
63ng6vKl4Elsk5dpoAlEe+yy3x3UfLMPrNesQ4gyB7k3C+6xAtIlA+DUZFs7kW8HCBnUJzV8CCjo
6tdRojETBDv5K1tkg+NfFz/t6iwg1B1tfQuUNoRWrzXvxwDq6KcWKLVAOC+66ojrLA7c0H6PSALR
z+95AkCmuSmjy664ULhkUdI6iWkj0M3dzFsXkjonAPfjG59bLH0AyU/jAR0W6r1HYsqxHuuI/uUB
SYM2vC7HF129cQY6T5xzHMYhoCM+JrvoGGeSymtaVHil57U4jz1wIUJ9nYU/lNo87UlbKCgdDHSM
VN+H9Fskf0o4Ehpq5AFMpI0NOzb9go1Z7ko6cGrY2uAIUIczY+AZM+C9IwOta5c+KaoCBo3pKa97
CC+vDMUFG5LWX70MKoqi2I3pkxNedx4tRGw+c6AosgvNizy4CYPXpshcqIOajuu5I/GuELVb0IBB
8kP+GQpWgFVszzH5IeBg7o1dTp7ZKcmkfA9zKgj0V3MNVMYLYpibmpAAUDocGedNfS6MO5kWVy0y
BpG+G7K7kEZ6rXvJk+eaNswqe6yVN9DjzN2l3dz3YDVR1klpH69RrvKqHlITmP8vZlyYh+8EOzQC
T3iX6muIGK0JQjnPLhL9vs2uOniYmrkfoi7uRHEZyjeLnorproUPjfRrlzyZ1rcy8E5Lyi+Fm/vP
HU6JRIwGPJy4NtkIOaCkLnmWtE1I+lV2vnOvFg9hdQ9jnOG8Ncp15xQnffrLby8765z4sqWanPq3
gfM6elfgSrT+h109cFWcdNOtCtYRmqVZtCeFHOgq8p/0+rpLrjx4z8P+txPSWw+/gHAjagNB8Dp1
MMec9AoJ07eppOdqxhl4F2Q/4PGgJg1462aMgxMjvo6s19Q70zIEa6iNs2Rl/YbiDT/gOQ9gKCov
YQxRDCrKGy4rNi16EQXSBT6Y9F8BRTsKRml+FmiXefC1bghbEsjpbnB8tJjesxJKg+jKU94Sf8I9
ZE1SsUkzyEPr26B+aSrjJA0vKWyFBaQ0HGmu36m9iqCNEQn6XyBdqBO15oTciABxElx38NU1+UWJ
81uYt/D/jcPtFO0U41WrnxI6FEMaZab2O9DiE1mdFeTgWpvwCP8wh81sfkQAdAva0Sf4LjtB6a0B
wn7fSbdPn8r6t5reBnASDRB92fVL6//qiZ5K6Feytt0alDOsGcnVfKnLtzKJL0APn3fxQ2nRC0+K
Cu5QG+Z0qot9NLNx36e5AX/U1rTdEkR/el9CMEfjRKZWMA9/NeClVr/RppeSkBfmrHUH8u/NI/dj
IM4VuL5x1mjfRXHfaT8dR3nWIMBU4ZNRq+lc8V4yotjcuGmrRyl/avKygj+3YW/WNo0HtNTYNI01
4T0aV3d+D40glSRNhSKDxHfDbeVrCDN4r0JeavjbsnkW4qnvXrv6Dhl0ehn1TdZc5KFbpJfFDENH
vaqgYRqULRWC85mZ2fffCuR8/OQxakAOq7DTfanRvgrBHKczMpAtJeqLLr/LtdfOA2t4XkfPLYd2
UH6aFppBJGmV+Imn3NGe++lX3T/azpnBYlvctmAqY3nfatqjLaj3eT90eTuQOwsoEFHgnVIAGDpU
TniDIqLn6Mbo77TiLO5IZ7O/je8BfT08CRSrTqE6o6UpxJP74dSu0ewMK8EpIA0wPtXRfTncaKg4
lCQxwrG7quy7SEQQREyXsyZbpPxkyNRgH6mhx97PXHmsexNAm7gg1KW3QKP1Cfh/45+WBY3cLGfn
3cIPcpI0t1X2ZiCTkUZU0O3zMbjrBH8eq+oX9SlmB/dzEndAx1quatv8MbRfcwJtICKx/91mP/ux
v9OJghvgraKkb6PYpQWcjKYr4qvWv6HESl/3S2K/0hIg5KNsKE+0NyEts1r/i6ztbZBwvX2xyrdc
1c80Hkgre+7LF7ug+vIMANoUGYxXl0FyXQG0NZKOoIXpSvuTukMtAX6lBqB5lc9JiF1vP3iZcm74
lFzmsQKzv69NdVOKRyDqJyN969O9R2SVaE9C/6mQGKcsExRfpuixK34LjeioPA3hPKjHl8p8iJzH
eLoawi/KcNGOX1ISLxGlzJYuwWGwT20nP7WrLxmSBTFyGW+CSC5kbqBKzEyLKrDYBnTMSPJ3RvNQ
xY9x8miWT7EBWZiClPjwFhswfoBrSGA/pXM4fDCaLzR4xt1Pb9g4eDF6dRe1V2b1pNJqrRMf2zTd
sELt7yK/UrIb6CvgNf6RqBtdPKmDz3W0TerzooWOEpg8O9Kg+c1yyOrKXwocvbSBtS3l+xuF4DLr
rqjpgaq7Lc0vRvpLhc01zM1Thcwp0UQkn1P0DLzptpLkfMi84vfQr3HSq27g/G4IKLTxTcziWkRA
aQp9JJQb6nmm/e7wnSM6wht4TUcaR/71H//5P//1Nvwf/1fOWzz6efYfWZu6eQgg47//9VE82LEs
eLukAz+2Y1sLFeRq6E05OfbkApgxtespPyIevPZ92wLhSNZJaPof+cl3or7oNdSmkw2T27S3Q3QR
aH8tfoxE5j/fNxaK9L1nKbYa8n0H0R1SnkfUUz/qh6KPqWqaAZ+PbYo/cr/vfv5g2YXUB29ycfwB
/cKVshvh8vr7NXhvZCFSWpM+6dHhnNw4gCf0JPo3P79QzHWm0KyHhs9bsODk96X//Imfr2u2qdmO
ampL3ebRKkczLpTJTesfbq2/HP66OisV/799e/Hzv/816xejPu0IR7VM21ZVOe+wd0tgqx70jq0p
3PGbsPtvk7VLZ5jZKaThwAKLeBPW0Ob0d4fNriy8IzRNkPFkg2F436qvmKLtu0LCdlxeSznn0KLu
cc5sfsaOlEKTFr1HxmJxLBtQU5i10lWdO7V2YU8Yw6+fMKFrumVI1YHjZpZufjeBrUEfiInaidsa
NvwRpps4yQ8r45Y8bGfepouFQtVXcxyhm5qBqX07kS+hYOrQR7PpWNbBrNoVl6KjfkWU7bmChzno
8yNDm9f+o0nT0Ewdm9JcmISzZbAjA0qR3I9OksvA/3l4SCviuDQfaZx7y2QrmItdkGjxJL3Ms1wt
+9lDwYekI943iW2KKPAQpcGRKVTXBqSphsFG1zWLydmfQ1lQz88CMdNlwxMy4N1W1hdHwGle6M+N
WV1Kzzzr82Bboanq+OHNmH0ddIUGzsI7cvWt/hQuPptFNTR02fd/yug1jQJLn4lOhDgFaRGBUjk8
u8csLLSTuyqJgz7STNeHMR/0ILpNhw0sRcm5OhDs5gaxuJx0w14crtx2MrugQu7mUDmYzq7niacD
H9kR5W8nC34KofNOaMyWI6zFGRtV4Hy91epundEcAYSNGOnwWLQP9+BswrZwUOn015zlXozbpISI
HzHOpID3+VQVu649s4pLu33sp4rotH5SmpSeHP80pIBoEbDmhOX9RdAmOEi/zLKhs+XUb88G9eHw
b/twWc4/zRGmNAxz3riLeR6kYkM9UWpum18Zv7T+Cum7wxY+bBUsqKZj2uCnHN1absa6KLoqmGrD
jel8MGrKaOWRC3/NAh2X/DFM00GifH+7K+bctkm9zIWCugPeaR9xhP58YO+usoVm4gJJVdelreuz
Pvq7a1h2fldnXjG5QTIrZz63JD/LB9u5mfU3Yvs2HB968QzAuKKZqTyiI/7xFZ2taw7PqaqZcPst
LhYKuY3dUil26/aFYN4AZB140O8NVxM1c+fMuTMfqa/99arpnAWpSkuTuvpnS78bcg9xtqV52uCa
EEEoMEP+/b7jq7aQUp/9D0Pbn9I2iQCjtsXoimTjzRqpl0rg/v0QVKmpwlINh8O3XLXIq0rorRiC
B7Y0JE9bHjnYaxtDV6WUkPqzO6S9uAY1OL4Hv+wHtyBOLmmYRDSa1AUZ7+YOr0p/M59lBDkwgm8j
8meHx7dydHU8K1XaDq6OtXy0zQKWDz0pBlft/YduMK6l7X/17OSImZXTpWtSqrapm4aNr7O/Uin9
dbFUrdFtbBQSBq2CWDFO4iNnbP7K4ojp7G4DrBSGdHMxk6EDKq2LlBGC/Bzys+HChodPzBxaqOig
5np46lbH9M7a4s43/TwxKGBNru3n51qA4p04Mp4P7ofNm2JJjq5G+5uxHI9a8aw5imR/Ow82TWxT
a15IfVeooFQQ64AOedKeDg9qdQptzbSMeUvi+ewvVNcXfazRoEBfJYFoVgdPvW7cxNAEjGY398jc
H7b3wWmch2jzaghVc3S5jD/pI5N9Abmea8HZ3ct0J6KYQAv0itgaFTBaKz3iY60um8NVyJxaQheL
ZYv9NNPjXB9d+kyJ28fuMleNI9t97VRp72wstvvUCcdqKw0b6bMKq2gK8R3prMNTd2wg89S+u11F
GAP68zCSpYhxF7TbGEcsrA1Dd3g3uLxtDTdq3wIFTS0aghALjQ51T4Rk+Hg9MLIjdtQ5Sl8cXMoi
eGqUZFVCvcXjK8bSKMtU692qtnxolaPe3HElwlhgRzWkd4oJuU2qaYiOBd2jlhkxHCas3l9PKEh+
i8PmsBHtpbvYOoW005a9r5HEAzvy/G993lmkKnTZenU4H62KEl+dn2i1dmQAK4fX0LnLTccxBBfH
YhrTHj2EnnZhtwEPb0E3RE4LfpRrXaXznkvj8Hjmg/Jh0TCi6rYuP8b9CLlp0CXoMCpAcqjn3wcA
SQk8AMFoH7G0cg8auo3nK+nx/uj6WhXdsipUpe4wiG+a9HeVabIrkC46iXOLfit/uJfpcKKCKDo8
xvWd6RCX63MGCBd3/whA8eXkSqf2rtM9tKAP+5bqvqKelhLWhnO1g2IPhAoFocN2V04ex0Gf3SZH
4PAvruGgk6boVLt3kZ6dNnmahfRe2P220aiRHDa1NrnSMkziF8Ra2Tv7I6QpFdRf5QyuJDpKzTNf
uXZAgne/S6rscfO9ArB42OLKxUWcgA/MQ0KeYJmQSJwhh99FH1yd6kFKGfxYtLA2e1QveMXI3Qh9
eQ50hH6ytkOJPBtJpDtgiGGNRfP1E4tkOgYRCafNoAdrf+Z8MisWpBaDW04ZChsW/brgrdEQ/8R0
8Vw5UrfIsS1d0GBUCiuuOlzQHKCD38LCE8ZB+njYytpptsiuWZLGRFyNxV2fOl4lpZKjIGWjgmac
U5vZqcqTD77xsKG1S+q9ocWzpWutbEuv5JLyXpz8UR1+2drXEe5XIqfPmNKI/C2yUaq+dG5bgQqR
L7PB9friS1inD1Ai0PwzvjkdyrZ+5x/ZEGtHiZOkkwITNB4uj1KedEkS2NHoQv4DxIvsfl1upay3
wqSF73feUbGnvffwfK5tdsuySD5YZPg+RHaRD72B6RGhtDXdamT1ZPU7Gr4eNrIWP0ph8XWCR3b6
MsQ3RajURQ9rui/uJD0IsBOcKsldS1twCHuZD2pWFzeB9jsHQXHY9sp1AaRyvnzpu2WA8/9/5+cY
PYQxeig0t8xGOqvp+4OA5N8zMc/xOxN2U6pOIyfNtVNgq+mZcszNXdn0e2NYOJ19MxqtHjAGIW34
7HdBe9GDfYsi3MPXT4xFV9Gz4snCgV/cSmIyND1KMh1cxxuqN8dirNXV+Ofz2sKLGWJnsscs4fNw
ncCamRwrV6zsZxSQSKXN1x15pcXTh5hkkSuhOrlq20fXWjrSSjZ2iH4pMrv+66myhD2HH5pKtv/P
4/9u2as4BQeZ95hSfzf0VyOqctjAmvuwZ2ExGDBt2aTmYnJD9B496cLJNSkhPdHfjOCnPVEhTcrz
iE60w3ZXttueWW1/P0cy1pHdaCe3ivwHkjCIE9Ok5zZo2I/Gsbz//2eQjqWzLcidGYvT4yEQCL6u
ntxxltm0tf6h0Ipt5kBuB19pGGXoyltvVT3cjoEz/v31Z9HUa5AbJfQnMbo/VL8GMmr3LTFy2SAx
2PavmuH/mIriSH5w7QZ8b0hfbHwzo3kld0g2RXF2BpPvm94CvhgAAMby0VGcn0OQnbKhn7PU+Y63
8JlxmiqlKJMQxVwGylU1hLXqRezV+jtkrGZzptubw7tmxQWw1HcmlhdtbZpDV6dsVmtjvFQqPADn
NPgeNrJyf2BE6pxvKs74f/vrVaupptcTRvRpI+lsG84Of399EP98f7H1vVERhYQVwYU0vnPOfHXX
N+facOTmWLuk3o9CX4yigfYu67Cil1uhn9AEcWwcq/P0x7UkMlY/FAZzc2ygjiW6jxvRbYIWmp6s
sj4zjH+MyMWe9i1bEZRvkYasqm8DRNJ+kZYnamN+Pbwoq9NlE0OZhrAoXcz31buLFmxhGRot6T+Z
31C3HWoXMsXDJtbn6x8TC7fS8SvLLxNM+ABt1eELqbLDBlbHgFNnG4SgBqng/TEoMBTndWSyIDh3
9JmCEzU3E6yth82sjYMEhAPrrxR4/QtPIW5o8RwVAzAAcS04tiPTtDaK959frERiN6aTdnw+aK2N
9qu773pjc3gEaycQZ5RbSsX9IKu8P1FjTWP7GOUCDeINsEWkXYZTlCEPG1kdByVt6kIGvs7S1fY6
GsCtAdyHgi5dMJZP2VSfW3F3+wkzOJ+SBAepwmVUZCeeF/oq4mC21W+dqIJGa1YpHY9cWmuLzuOJ
h00OzCFg2Z8yI54zAfQKuPCkp1eRivgagZc4ctrXrBg4mAapIfbx0rMSliJNJcQZ6eudsh2mTywJ
a6FKQZkOf2qx7mbqS+HBlOSOOo3/CHsklrXNtE8cQ1Ijpm4T1dnAI/anShl7FSksj3CHtskufslm
aob68fCyr87UP0aW96Jq0SJppRhpoJouyidRHQsV1/avQUAzV30M5mpxDvGis8635cBaVADBfmfg
gMtj9bHVYZDSJINLDvdDcUcjbRZREhzcXBbldSmVaQcxy+/Dc7V23FmK/zWy2LtlLWMa4dSBK92D
eeWV3n8weeeD+uMTdkABGfjpZL+WuxdweAqPRk9w3dG0Q2PwVZTGPy34/VT9aG59dVAOFSmb94qN
sNhlei2NUamM0fXoIkcVy6Mdem46P3JkjpixFu9vTE6udlTMOBZY9c2U3Pg2fSxHXK756VskaoGS
4Ddy+Kkn6Yun0euyomgMZi6wRhjBMvgVBsg9zmEa6kn1gIqNbTQDW2GKq8NrtmZZAh8BOkdGxFg6
rV2eqLHSUkBg7V5TNbzh1aDp04Leb4wVVKKFjn5Slr4eNru279+bXWzJ0S96nbQfmXYJ7UkZbI/W
/tS18yvnei3bgyrcMnS0nLB1gpSOliL1enoydW/jiHjalCEspXpNc1hbWurVUOXTTTgTcCUofqHH
oKRbtm15IQI7OHP8rL3qoaI6ctGvxCqkPU3bmq9InEd74QTLSXQCcScoJ+mTZfXpTdvazVto0RF0
V/mQ6BqvM+Fr/PVvJ94WBnlkQbIDl3WJUSHGbpQhHTp3Gq0LenR3Q2zfHzYxn7z9zTyboOwK2pAa
74d4LyDcy52+c1MaqlP8ihw2h4RmsJZE8hjDqNOeGVN15IH+CMyygRlwfgxp/3k8F96fYxtNadBq
4+JA3QwhfegQ0Khmtgu76LJ2oMPDzQYur2y6HIoyw2gupZXdShNdiyzulZPDs/Bx+/FzEExx8HxY
3uXzodRjCvV42ZCO05XTVEbyKghsIFQe1AyfMAX6AfSNIQxnmUTN6nDOPlq1CztBDoN6i6Rn637G
xvwOcklRuF/Mbp/ZaCMkWu2arXmmBf7XQk3RURk+MWszCGZ2T2ZIyuK6DayuEiYEsa4it+rcyoGa
Gijvw2P5ePmQqXxnZDEWO7CqJnOShrN33Wk37ZHl+HilzlUoFoLaNQd8ufLIfqhcHVrriiHftmh4
0AU1hS+ooZ6V4n7wxyNztjqcd/YWj0c6WVC4CbWlQJ//KIv8Sxs4u0/M2DsTi8c2rKKg9BOGpDs3
qrwcuyNTdmQI5mLZC681PDPi+372qx6+Z/pnfj8xCGcRb4E6+b5LSkSl1YaIO5j/ETZG9Cltj7yj
qyN4Z2GxCKQHar2tos6Nk/PpC0Tnn1gA9pJBHwCula7vDyBJhCzN0WrdqLp34Pw6kjr76OXgRQE8
BoMMugmk8/7nZd/pcYiMh9s53p0adNdp4j0C5n0tpHdkotZeB2IozQRgN3cbLEYS+oYZ1KnTumZ8
5gzfIWDAbz2JfQMec3+LmHsBd9bfTx43IJU56ID5a2GyN61AFfSmujK5C16G8ch7t7b07z8///93
qZNglGrUOhMMQskmal7i+kiEu/Z9yr4UBSxKjB8weg1QAlufON8a7cVtdhK0x96qlfywLd6bWHgj
tk2mdERC0fXsMXlJFMO4yOwWodOq027zSSVtaiJuDu/Fc48q020e2tYnFgnsKG+wJcE2LaEdRmYW
UzOZrRsbCFrtJFrUh3fB2oP8zsAS3GF3Vm75idG6ubmJtI0GSeExH2R9pf53DEtsuGL5oRgGjpHR
hFsNmbTi1+ExHDOwWCdERMIgLhlDY71KdMU+83kNfijANWQhzPmaeLeT6QBA5FIOXMM0P+NH2MeQ
XatrgC8EoFEY1AoX97Al41BVnJGTGDz7o79N7fisdI5t59VZ0rklHWJq54MDavIAy7LlshTebXgp
jtUZjnx+WWbo7NR2vGxeZRNxRUO1XoIBefbDK70yUyqtOngPxIQzZn1/KWo77xoTHSEXTq5C2eTW
eRNvD5tYGceeiYUbBHNiFRdNV7s2JA1R/mYXF4cNHBvDYrfagwjyVp3HUN3TLazlP6b82FqvXV2M
AnCsrqp0mcjFw6vAUd61ZVQjBxT0t3BDOltlhJMALRgTakb7mwwG9KKnXN9MpvNqRJV/xLlY8ff2
fsHCOdIKAKBmE9aImoVb2IO2WVajfftiNTvIeKfg++FZXV02GwfTnj1k/mN/Z6AtgZaxxJwB1zck
8cXPw99f8QXmzhYgY+TupLPs5uo7njOt1Qo3SlDIKn/U8NRBhteF/6adxTi8TnRdqOrQFQ+wGBAo
XofOGd3Th0eztgd1ncfNsUmr6suaQKFLLy3LvnCr9rSBfBuC3mOJ7vnSWsS7Kkhm1XL+5GzFYpur
oy7GTnEYCKoYEvJuSID6km5YCMy/HR7N2tq/N7XwZLxIJGKyMWWQmVFPY+308PePDWW2/+4BSExf
DZOR7zdAE8fyj/A7MGZDomx9xKtZN0XKS0rABAAhFqYctChixy/dqR0uFaG+RDCnyXKEY2L6ZpsQ
tB0e2tq2BgpJWZcgefZy9+05lVFoniNqVw9erLA+RSDxNEK2sHo7bGdtifBgSEYQKBPELqZQK2iW
Rsm8Ji+pnEDrdSwtvfJ9wNXsZ+HoOmHy4vtxKowpd0Awdd819QrOjr/++TrpIdLRc48UjQD70xSz
z/vMBJiHXCtCI8bTJz5PBENHMG/bh6R6kJhl5qVAGSPED8fpKS0fPmGAZ58Sx9wLsgwvBnJStjrR
0NIZyalCDaU+Brn+UwpdnHedXiqCe4OQgrBpf4psNTGHtDY7N28dhAKN6qH06qdYMy7NWn4tEPvr
9OZLpA3fYpgWM2U4o0y81RLzMkyrn4VhuprQ76Lu2A9b3Rn//K5lo3XgC1XpAr0DwpKfCFKKzubw
3K7cpSQOhQ5+jquUtOX+wFW7a9OsHDuXQhy8fchnxk9peOQ1XbkX6LX5Ewg4YAKXiaaozNO+rZTO
NadJPR1l+RBF1vlQQPrqjOFurIcjo1q5GObmHp4Gh+ohju/+qGpNg8G+C3vKuTpkr3NCuh0plOgV
Zuv+9+E5XFskctGkIAByUopbbB5fg22+NaGbtU6q8drJj+SV15aIbU8jHi02gL5n8+8ucN2TCK3W
dgspzjaLdr2yMdojC7Q2XwDwTTKtpj0fsn0TU1DlKGwn7IJKpQ3OfIyRqBvydKvH4hNLQ6LAot+A
trwP1AdRrdi1OaXshRnxmlhXwzi95Gq0bVr9/BPrgotATwHQV5zu/VH5pGu9UUydW0Omuy34x+Hv
rziJOmhxcuLUI6hK6Pvfd8BITghr9q5dOSi91OWXlmx0DDExJEvmuRrpZ3WACuthq/OvXl5VYGst
fAbBI7usK8V50oMJa4EMa/em/PL3wFYb5AtJboJ2bCzTan2WoTBajTP0/qpWKpSWXszg+e+HgF9v
ceeQFv5QEu8Q7RzL+T7woRR+VcjpH/7+2nZ+//3Fg6cbqbBrje/naBMlZruzAlLolJevCtEfsbW2
HIYO4BMajz/wi/1NkBe0309TRD+G8tLFdKSdHR7L2umfk/O4N+DDaUzY/37oqQODcTp3bK+16koP
79r675Nd+jsTy0dGCSp0aWNMZA7SgAgfHuvnWFsP6NTB19BNQi/iYgz5qKjK0ADikZDlp+j63Pbt
uThy2tcmiro+lSKKnoAi54V6d03Sz9kOQwMksdXutfK+Ds9o6T28FmtrzfVOtXTuEjGW5Ue1GpF0
kfXoQkSjnLbDET9nrYBIiMZFPNdKPvb2oP0uuikpBdJW3fgt0Ef7zBwzmN/DUj8RKNVuKdCPl+oE
1aY/JcpFmlXlfTU46t9vanT4VMJRc+7YWyLHskIfJZSrwB5H+gO1n6hsHZ7JecUXl9iegflqfbdY
NC31tjlgoKx2QDF85cFTr2Pcm/Ykja/7Y4/Omn+3Z2+xA8FXFgGCWkBzHXjW0ba25K0xt+aX8K1N
z34z7lKDzsu2OcmSGLY0gtfp2kTZOEtcBRSSp3w/PAMrPhFxCx6zTaXYoDNxfwYsO8uNUBSdG2n5
da1EO78+z7yNR5G+Hj4RYxq45qDoeHQ1w1wYY18JmSIC7TZVB2fB1gjbI2/hyuljNHSTkrmWH4Gy
KHEnBcBG0oyKDZMkahC3AnLVw3O2cv7oap9PBmHM3JizP2e9XuMl1ZR8hugFFejuyJIc+/xiU0ZD
ZkVWEnZQVMPZe5Ynx97WNQN4WZKiDP42MKT9318N3SDD3GncejyNduoxUPaxz8/X8LtDZUWjHpYF
n/fhwoAITcoji3zMwGL+YZ4NLaTUGjeEaG98Rorp9PACr+wiyv2kdwXd1+C+FwaEQRqsh6DTRUoE
uvwou2qGv08eScAZc0ECjgTC1f1JGgc978eYSA+SaqixUXXoEfz6dXgcaxNFmpcrBxTTx0zvCElf
KEOfHjU4zdEfOjJNxz6/cNf9xkjGyUFVW/U3OXICm7//9dTSaeGaQSzmsmyTdFYrei3Gw2wgp+Tv
I/7G2irPfZ0qTiZXxTJtY8EpZxcOKDxAySj1IcM96Z/YqTNq2NLoc59L9/ur3AWDF1t/Gqdob9s6
xrEet5UVMImaLQoec0ZFLFz/zvaNtjObwdWQAibTHhzZpfNVs3gfZ94zSsMEfjacRPu/fyZliYaE
Ffb8m0lvTgpUKPTwBurtKPVRYziSuFtx0PbMLaaLnPQ01B69KohavIoXtCYL8+9XBB4WAaqXZTfN
ZaIh6apOyGluh0l2U3oWPB7esysOBZ/ntIkZZYIHuD9hTZcJNCnob1Sl09x0euacVboo0EpWSAi2
/YCmGM7Suamk9rbQESE4bP/jhiC3RkCD9RmdtgzSY0fRvWFO1PThL6Ei7fH3vAP7BhZLlLZNIz1F
IxN0P2pXwXDxid9v04tMhYDHaVnmzFQV7zMmjLF672Qynj6RtOf3vzOg7S9Q20G359mkZIxqN3Tb
KrpD2v0zY4AvjLrAXOxcvB59GJR2U9ngNcpbX7mTR67FeYb3zyRN4Rx6EttcW3KZVFIM2fRpl4OB
M8JrkXBzUd+GRN3++zYXsgnzVjb0mQFtiblFeAjsWVW3kKWj05qGZ4K/hzHd/vV0AYSmIZzAkqtm
yZ7ljHWYGYHauM2dOThbTRzLKq2ciT0Di/VoIk1kRqJjAE6J3vZOAv3INbkCEHTwE2a2Iw0GsA8O
Q+c3QdU6mIhgZxvlfSG/JvVv2X9HelEgnuOjdURLDwS7qD+lPMY22mLa7vBErmwMaHaEppJCntEc
y8egixrdZu/dFc2lDSmBKe863f17G6Q0QXf+ueGWbgucD/XQto11J2p7AwnEJsu1LzLJ/n6Pk9KC
GAbPBcj3cih5xvXgp6V1NwbIZvX1yTg8gRA58hYwM39IAhenac/SvHneOauRqUfCV7A0xSgjNBOc
yoMaTWdJqYXnMAnkm7goCnQuK3lKeUSeIXOhf7NLUSHnMAZnWlPrG7UKvDOHf5uQszs6FaA0ulcy
Zaf6xtVghd+k3Wxav74R5YC0Xhi8VdF4O0zg9WRXXXVpdgLW8x5pxCsc/8sUtNelpvawXIxTfN5q
Bgz3RYiSchRchHTpm9ootgXN+aCd0hOz1547X5xPHpzCliy2dBY8Wx7CELU6WegadI/DOEIybCEO
X+TtlRMrN4idZidlSBNvXE1o9g4t7PjJ8M2K6h+lzYy3uaNt5YQ0VGMifK4icVdX36qx29YthEDc
Tai8aKF2ERdBSzd4qJ80VjycWG0KCze75FStfDTRpJpdGGK8HJrigfj2Km1R/y4zlNh8HS4UXWlR
1sizh0BDsCVpETuFA0YWycWICmWnRz6P2LCLEKEREKBzhKG7GXE4TT01+G1wfeudh1Bm/XU0HbJr
QXBbV2LX+lDgxcapncVulnhnemXeccVBrq07m940o108Fpvc8dFAt4PfnWej4jirB06Ppfc7bx4b
CvrAXqutgyyM0cPNi6BoaV2oZnGb2DciSp761IDHoN55dboNNP1Sjj97Jb/0EM+rKu2kKcrfIOPP
8WIhyocmO+hukZl8EEGLIqm5m4yXtujORjz/OoVOBJrtVtMRVtxafnvqRdnGQvIuntobJ7cfZQbP
eknmLdE3dYKuRZqf60aknkRmsZnElyKotvQbn5VIz7b1RkbGVy+0nrqWalg3wK9enhszb31rmBs5
WGdKD325RNcRQViR3Sl5dpIMz4X/IhCa0mmHNgsEWeqtPlbbLAwvpPARE8i3lTxvBHoMGv28X/Xp
qpyuZHjfI1jVgoAfIcfskUhV1XNT+NdaGZ2WyApDEYv+tqjO1WIX+igsjap9B5fFzHyNSnXq9kF7
1Tot72X1WJnZtANS5e0Gswwe8qS2L8QkGjifZw/UfFDpyLmw/y9HZ7YkqQ1E0S8iArHrla32vbqr
ul+IXqYRAoHEJuDrfcsPjrA9HvdUIVKZNzPvkQLzovCSTvuc7IsBlmkQKJvUJg+rBclATntjUvt8
5JsuaI85kK6YQvyg/phoCFolCW5VD+PqVh7aDnyZBexYnXLyXoPLbVV65ZGELwKnwkxcb2sXu2nQ
m8qlHwGv1tIYwJ3yI76MITi8ufPluX9Bs6RD4Dynaow6C1AQ3qaOJEnG8u1sir3r4WuEeXut2vUA
1qFdvteVDEcnWcytI/cieBqeilzlph4AXRyUNoDfuywAIOLMBJERJsvfy6C6+v7Bkf1PLYJV41/h
Bjmp1COXvASXFjy1EWST0i9iKweAhYJcrfG95RHxknrY5Pb3wJ/B5OJBebGjWCTrLPQGP4Ql/nXG
YsbgvczznXiu2+RFTpz53lYGCFhBWBFrVVsUfqDix6/NsB0fuf7XEpBn3GrfMFDSJ2cF3nik8reh
Aqxpr8xTY7bwpwqiIvgVL1NwAcCOjvhEopz+NMECm7YqVuBX+bMZ+v3VDe60/YT7VOwwGnPVrnIJ
x7PyFzNeMZ0O9QCSWful0UqbfRP3EPqFnr0jIG8NWZMY/N/UfMzVGaE4bGGqTCZYlTsLDnr2I8Bw
zI9TG8DR+0TyY+NaEYqoOGvnG7P5PevGB97Q22J4EfZw12VhrZQnV/CdAJYmJVNa9nejONlBBbf4
YuXhQZsCPT2dRQJ6QWEbK9qAn9AqMzXG4l/D2wfpzJT6gHQGw85tgljDCL0BawmLhfumezMxStSI
yC/kWggVOQGAWMZb2/s7gJjPnmpBLy42mTMDpfgpAYS0xDqrXSwGY9StXpuKXS2a+prmodUf2HgY
2YjxA7Cr8w+n5GHfHRfmHYT7N6AEdccgDBic8HvQKQDaGRa+cnsW8+mvrA/TNK+LxgYWz4DZee/u
zb5+TlK2IZgcKqQ9/4Lh8rvIAezMXTAhpuKA5QgHFMMAN4jAckv36RQVxqTyDGdkxFD0G+jKbn42
Ea1y/zpghRYY1LdgumoTK8GNlXpWEcFMKsRGcuohnlFY9sAGCYhiCKDZnOSApYcSKw4GB5mvvmKE
IaQmcilMY3WjOA61tR8nshu839LzPxkD7q4iw2dlwf9vqsrd3Ii4KUDPaHJ1bxr5zQA3R8/uZZji
fyp/4eD2wDLIA/oXRLwMWIaWAYk5z2nF/dTA1oziRVLLf7LFbgtug37rFx+6fo6qAimE45b6tf0q
blW5M+i7srDoDN9oYU+nGm9suIxeNDXNre8X5Ew1qHPeZnjZgWQ0DPBX5b85+Q0o3niyrM1C2qQp
n6IUuHmBehTtlsBsZTERLrzx283AYiuNuLdA/hrUqQI2QDrfLfZ9MDtInHxdTmQtTRCjJ68HoCiP
XuDDxn/8v5Gip5AbHTgZ9aP1hR0SZZ866Z5n3AU1UJwT7jfV6qOubXCMq6cL6JPRAJBqh0P9NLqH
J6ydALcB1EpVfo7Gh7TezfbI5lMHUCBmr0LsASY9mLek+2dlX60PwgY3og6kjWqukqHeBt7eIXBy
HVjqwAB4Mv5ZZQCKYIZAQeLZ3pDlSukEXF4RFrMVE/XiiAdgN4FPATSR7kAsQwxcWcBoGazayvk9
G4+j+NfjsYDuhOoo9HW+bnMRsqYIgcGsQ95dskweCzs1YC8oJlwNy16OYEEB3zDxn0C8Be3W1iuQ
w0MGhkvN+FaCtYKh5H25rIfhk7Avk70vyttJqfHYfjK64OwhYwQ9m89bBySrICsj7q+CoQDN24qw
hAnoJIng9rXPTI3T+tM7ads/0eDcDmUWAjyRgUUn6k/hjUBrgIs2ElwPAM45KIO9Ms4g1TbQkGDC
m87kTbkfOaaYfVvf8VmTFpgRTwabXtBt773P9dYyd4A8Z83/bBt6slQQ492m8z+z+3JxcrJgWA2s
izIEqRdugSNHtd+5BXYUuEFZRVdmWyKhedmb8Wic5s2Ei4H3RhxkH5n+qCk4mkBEGzUeTQfUtSm2
LUyr1URXqH3XUF+27jRuphYgEkRQ6KDfQlfHKs9j30Tcb724CgbYZvKVI9ZNzSJm1ysXBsXaxxZQ
zq4KfzSl8xUNjKgh90DDl49+LIaOXhniUsKOFVOYgJIYAHf5rUqMaYosGypeJ7dkuDTWJyk+KQNi
CuiHQsGhS26KUaGR5IFi40TcACtWe/vWMhNrqFd51YAx5WZY2QJ4VeMiGcEYIeqm1dEv0YAqEYyk
FRkTjZoWvLGmPBnggVQWuFykTnz5JBO3wNET1WrIuB06y9iEfdt8vugvs6tDDIgp4dz6Abkwy997
MuHquxXs2yBnTcBItH9dm4GuYSXmGOwKUWOJTuIkDHt76G44FWnewF+d+ZfKm/c10B2lxKdwdCi6
d0xMhK03x2NrJTmp3tVyEHQMDeSbHX6XM98a+L+7Cviu+9TBWU79sqVKnfYwq2ojF5DkHFxv+bSz
J2cjclDqB3tX+CBrjqccKCwLpsEjiFSl8SaHoyz4npFuQ1pwODGYiDsKJGaQ4ssQLcqkLTgycCw2
G7fS24pX7AWfh4FBoIpEYURJgHJRDA2yTHTbJiCOR7aV9nEk/aasmt+C1uGQP7ohiAOrXZmTmdq2
cRicTy30se1PoNL7xW82Ax8l/nXCjybxZxVD5NRjTAoSokcQ9dVpyvuo6AfQRGlidn2K0eSNoevU
YgTOyxJYHzSi1LgJ3D4VYw/WOJCzHDgxjNpONqB2uKebCfy6WW1YoMAYxP6fAD1nWUIGpDHhANuX
XlRXgLwDXI23qSK/wtPJPAbIak6z0aRa5UmjwJP3rUe1GOCj13+t5rHSZqQc2EGO/zR9lhOgfgWs
Sxa+Nox/SwH2eu2uCjIDJs2xzPqY3StA6aP37OEIa81zBG+NeATHpq/c1J1ZSpUM5/mn4l9oUCeN
7qKRA85ndGYsazyNkgfbIIcfT4vUCWxRe9UO7Un0Vx9+LNXMQo2J7clyTsNYpYH3r4WAYX5ZBT5U
nycc+4ZAjQKdq3EXAkOrf/miYq/K49bP1tZI1gU+f6atyGJFrBy6NpfhToAFw1cUznVaVTlewMvc
PIqc7jzISrHu7dWg+hFf3ceEd9htgMs0CIrsOQwwLQPTT1pd4FQfGoGEVbyC9y32iHuCGsmMpmHX
VFPUTD9TtaH5yTAXvB/fLqLHshyxh7vVuK6VqRFwp3WFCr4Cn3RWE1juKiZa4g0swDzmWyc3AdML
cK+PG8x0HpFz4BdZ7SK7zvBvvXLDqZd0RoFPi63PWCof1WllrlnFdo1sUZfhojW7i7OAzo0hs3C0
DFwtgB/AvVGNzdksiiMrPsx+rVqYJdluUnalFVqV/aultWsw4T04YoPE/ENNYtM1NljsC8I0xQwU
bsPeqVc2FlEjoHVjM4f2t3jZjlSDsyetNvethyhJQHpgGe6RbEDGANxdjeyqDcAXL69u42ykdWuQ
bZIOreebNT4btcnqLedPIcYjGZ+1ckIOqg04RrNzRqGwzS1QgUuRGt3ZLl5dawJC1DD9TdKNNOCi
C8Ftycm9pgBL9ebD7bun8Nl1sr4nJAKkLM6L8qMG1pmFz1eLV5+rQeyWpoIqAjwejp2cjLjEVmZv
4OMjvVbgyNowbs6sbSZ8fJHL1gOLed0NL+vXnBfmlvXGDbqH+ZgcDEMuwrgNwCkOIpKBFQKOGHXj
Tw6In+5Npw8HajUwC8hy6HPsKav2wsGzA4L20Ih2BV+uuGszRPtqK0ojkoXAOeSpWQZJh2C1xdax
jsQo//m0PpouOwQlJpd7kZbOhwfzdshDi9cmspeAZB2rwk8repQNgObvY/OWA/lXY74gDxLd403/
wzcKMDyG4EFVGpDBdxez/0bqulbNcqRgqVnNHBOafTQ835i534e+p8qwLMptZuWbvkApbDeTFbeD
bQNiixdDTzZWm6abbsTOn/aFOjXzphr/AvaqROtL0ILsudh4BLMbCSS3PDv2Y5ZUMzCjxRtm88Ma
egB4eFjOj5wCtMrykgF8v6RBC5A0Be6TRB3yxd6kmP0r1g48cCqocgO208xBYxseAlRdjh2M4U4Z
6arfDFPfyfCiYPq59dtCipDA6tJ1UKz70d0QeeD1BtaPce4bKygzmDlAarbA4Tq4FB6EIYlJd/NA
6wHw5zy0QUMtbBzmHHGAl/FUFilso0FmvfIqwZRV3IktRbCZ3BKCR4feS6q7q9leYI4bEvrWj3dl
mOe62Rj1EVuCTZZYxh9vxjBYxiigY9Q6b7MP/htd0+CxdNOqbTYaxdLMl6QVOzxIsazoclkQCW33
c2yOE1z0fVDPr769yQGE7ZWIS/uirVs90BDQK9b8NtMClvIeUzSYK/npkRdi+Q1Tu7h9O/1oYO5u
Zg3UqCcMqqMhe5goqF9pNJueXZ8dJOCXmDUC/P1ftdzotF+Kc5PxKHe3sAX78q2/Dt/IAtwqPYyY
XZkQF1FkID++SnxtZvNt1dsu3yh3xfpLxY+02WTta8h2DzwvLOkc/8KNMl46I+JMRhnuWgWIuCid
UKlPNLXC17ubiybJQAvkFmafx4hZQP7Nt8mvIBZutVkmUjjRLF38Jtk+DQ1Ic1VfesYvZrN3F34P
qp9ckpWU+C9AiCt42jkXsz5WKoWoHGbLD5l2HdtTdi3G7YDH0Vk7bd51fqmqP98BWwtauljT7tjg
oHTtQ7ZmVE6/bbn2IZea/oj12zpldir4xpZvxnyZHYCDr2RMGoAFPX5fRp5U3r13jKiSuwyErrFi
aZBvBsdKjADPL0gc52N2D6MEvjyDXgtzQPzJubmrkH7wxBPHV4FRWG040qvJ5E7ZZdQMdtj2btTy
T4KvzXYPZns1StSiz7wfcSIAV8ym9EWXxwGtMQiIDqRkKXIX3zi7hZXmFuqr5i1rfnuFJHdJZXGE
D2vuFSvivavhN/eeS5G+0IayMJPAefQIhS9CMBnSbnj3ehQ4IzyXCAd6GNhsdvZFnVTAGpY4ggJw
ZU7BgOS4rx9Gtpf9kyyYX2n+nL6L6IDU/y6Xe5/dFhusIFy5ZNu2q8G+GgoMnC2Ki7JV6URkPL8A
75AEFPSMgqxVxpKiNje1H8Sy+nMMEmripJrcvOZW07iiO+pkMUHdYW6N7tiVk4eARiORibTtROhM
cKgYXrf9tZiuaJrvGqo+/YH9MqDXeN0lOV53H/dYb8fGC/lIr8WMdFXEzngAc7DtVtJ+YEIqMuXF
BjK3mk/KvhD/FsyoEAQ4q0C8E/9DYPukBpe5J+fC2rN+41pragIxSmDtBzEDAjb+KccZdk3M0Wao
ZIHn9ttwWo4T0MzVsAWTmxuHbGxg+WsCIE0iV/Ow8FfM0QdshzRhqRF/UJKsOHL+YPaDNczcVqVG
btrtyEvW4rtO+++0283CuAKUF7PcjizAOmsKsqNlZ6tq0DDFLbzIbVFIYIzQnLaVnrE2JdOSwFeC
/E0Qc3rfCzsUXyRgiOQE2VTmn6V/Nz0VYrSBQfoDrKhn+7p70u7gDRs5p0F95fhec41yajPPq7zb
Z/0JeLPW9yPT/eHWm93hKr13y7xl3F7bosY7rFPaINNCRSW7bcDWGb3VZh42+g1N0MhXVlK4PYjp
BOeijAbAVMsZ1ssMzejE52WUmUgJi28gp0NHLclSOzsmoaTRGovh5iHA5WYZcj8b78s4pap5DDNE
Cu4fBibQKFhb9IZbOIFV+8qkhwLaMin2s+wjEiA+qo/O+ZzI1yurCtQUe8iOYQXX4b5wxCeDZWOP
FwcrRxyuHGTcZ2IzmUdq/U4DBP2VNV9MctHSj8iCQ+Dd6moJp/mNkT1voc8Ynw5/n/2L1wYpxacW
bZD4sB5qlIFVE9xljZu4UL18qWN/FBEIEeGLei3f2HwT/Z+AftjPl85fFwFcbNH/q68UF0Rj9Sja
GI7bXzb8KXvnLF2CVNbnb8JDQHCfAfS08tGOdTTWB0v+VNZbaYHcTv+cJanVtwV68FxcynqJAIve
jOIv76558SFg7saquzupSHorGF8ANRyZzVdV7Kx82wOMCdCuNtYzVBmv+VLltkbfpxj+Ef45ep8j
KokeHc1lZ2lwQNt3tzZCE6+giWOzQIdCTpoDgtXmezq1oYa+WxefsoiX5k2WLF7UZUaGA86mHdyZ
c170sptxkYn6e67/cZTHE//0uRlb5M3mG+Ft52BtjvCpOUBcE3hyL4ioeuYo6YZ2D0KlP14E+RjA
1244TDDpmbmnSd2VbjAxOQJEjxdjZ9VHO/+wMbIKRv1U+UlJEHJ2vHNQoJahu6Re95HZl8yS65nu
5PQ3Ns22Gsq4be8UVEo5iFiiaeAA6E7LqIMj5owaBT+j14Dr/mswja5HI1bEwpyojiiijcn3NawZ
5NEZ71U7QLVyoqLdGPMvs5pY6G9zdEFChYaZbeb8z/dXHU3wO+AXHWrjL6/WdX/0vPtgQkiHCjEE
uwEuQs3L5QyWrcP0Sfo17G6yYFeTi4SktZTxMBk4ljWM73EdsjnG4jOVaSauDZoHszrC0hEoTAvV
6DNrN+PyXaOb4KOm4eUFblrAAaYKf/bBudFuO1lf/gROln1E/PeNCPln5BYZFGoR1y5LOhfpwILe
gBV1+XVxeKxR8NUej3v7btjglc54ybtHDnYCPFAhFN64PPpdAcPjOeXZuSqeVvU9207co1kx1tAL
+jai1SEDQXZUH7Ptp1b+zIdPCYfpAor77MzRkO8q5L2zCblJQAAFp7qiKO1xJdflvXQbqD+/sLTK
HUQ/cIDAvxrRvUDfcjsUqCq0ihSBsqCSAgJo3m4Des27cyVGvObNzYGIRqxl3VZ4vFA5Cyiyk/8j
jLVidGXgyy17d10GXRzk1i4Q6oksDrt+oXKurGdvvMGAkl+NYC2s5hFhTathNQK8sO4bgkil9CcN
QEagxvxH7d+6AtXanyOBuLGUYo0ZqtmDRjshv8wcKL/QDUj5YFBBveJRNihNFryx7ql381Drz2H+
AQgp7NCH6gjI0YgaZD9VdcJy1GpuXOKrGvhBZQcbfkjwWQ8NF9UaNHjRHAg5uhlPWvNcqd/C2bjo
O+XlEsH8EOXiteve8+WIR46+FqICCyvKotnYaBMw7Z4mjAJjT4HgQuHwKjJLhFWAyWu84hY/sVfS
hwzI8UQoobwa00UikQx6Kx5AOM5KXAkn0PqioNtp6oXmhJb3nEgLX8T028yJn/lhIe+5DaXo1qo8
auXWcLxwofumehC+hmzrDmnVIT4Hp5GUMTDHjp34cF2Z0MNaBlwDMJ/z20ft4eld2hnk5FwAdJWn
mVemS4CkG1ADF+Eky84teM7VE7kk56uif3v9KLc+crZf/LvHyshA9VDbR4IgUphO6GebIr/OkkYm
A504+FGUwlmkj4J5n7OD9LBn6uzBAkoohd1zAAozGsDYNPWCPzPYl/a77m8SaYLvJpLs7Bn85/bQ
m0g3iYc32Anp2EB6W5IAPOyW7bL56jQ7W+/tRoaKouNRhGbxVVhrFXw7kNSMQzVhaJGKaLLWNlth
kjusswJCyNajD8NuUjh1h6w8C1GgW0siI68Sh5QrC9UK0TTyqj7sSB3aOUtyyITwqo7k8LIz66LJ
3rneV00hT6JMsNBXUEitgXAMtfyw/HchHyU+Qja+S/vX10g1cCMazIykXJF8Dxp0DZAELTBuYK5f
qpJhIw55Seun6OaHOXqUqv118x53wKlwP6j7Q0oSBtOBZl+F2UTDcK3dKprbf4EroKlAgW/4hrrG
BrDZEHZHhf05MrFj2llZNoW+jP09FHZtHTbej6b3DkwmVg2JrBXMqFEso/aEkB6WzlYiElTeZ1dD
Jcgxz+i8iMZwKbXvzQS18DiUEFevQ/5rkc9Rz3gyf2hdA8rbRa7VR0w8TWfbcn62ZwQC/VOD0ety
3PglcPeWC0C4ec6RaWto+RlKvXrATcu/reGQ66vWcBL0z8awe813FPnOcI659U+SPw9kYjDJZ8z/
C9g6GfR70ttqPFolOM+/g3Uys72DpByC31yclfqT2JxHRw0aRLBcxg43sne3nT+Lwd+qW1fWum6e
Y1usKtfc95aNQRbjdQi2gJpEJXTwTpdrA427DPlOhS4mM6ZEowZhWG+tQbKnxgmzbGjCcywvIWhZ
ObJvjmhoHp0MhQep16V5d/TRIzMaiAM4lCOatGcnhxHSUm/rWq1bjPHNcOGgyo0tdMoCpN6SWvFS
evGrXoFbbChfScRshRymtHankwDdXROfEmZyWEP/083PbHwUk9otaNNWo8BsQLCmNSjsWZYUqk7I
BCBsMe00ecHTcOWMCF/5/FKkaczw4hi0S80Fx0lu7GAzIzlvdB5L423Bqciso1ff6nw5veYRJGzZ
HRcr8J5G796PQVZPM4hpmv3UDRYffRr1emfqHk1V5PaTjmtMFuhBw1UxSEbn5BtAuQZROeexVSIt
XZCykyaag7jNYPTJ8PXefHfbqLg131nVP+j/j+KPYeZDj+CcV18Z8uUG5e2rsmsfAGR4EF1aS2+w
/bkW9p+ifwoqq2/tFeKnIddjcLL4OeBrd0wr6493Y0zpfVp0hBc+adWIehB25XwKO7T9AvtLq8OY
/xu1uw7YxvfeOpTptgoxdQhcuYXaT8a14YUGQQoINYa627J/gwIYLRDlW3eM5UJTDA6/C3OUaENB
0y9RkfRx3tWrQPCzCMh33Rdpj4klTZbYR1XuYpulh+ODh7+HbBd3+LV24umgne+yquBm16zsQMFc
71+QXwd9Gr2fSr53th2JuUwEirEAABzAgEIKvZ1N/7CIEQ64gIh/WTB94P9iEmXG58Akx8rKip2C
dWdRISSYh2b58qoCYWzXio103nR2a8DvqVDe45a3fbka5k1QbLFDjfmHtZsfHbFXoN/ky1cAY3tq
bbrssbhI30rch1cDO/4CM08Y0dlypD8aDQ03+G3tf15+G6f1kH/xUq5ECZkYXRoFvc7BDzJgRiXg
F6idPC6Am2iMZ8u+Vf9VYdCBMoxw18trFOE1FYTLu4l75Hq9/Zir96HGqBceX9v/tbj0QNHbt/js
qsPEiBdrTIz529E8+Orq4r+cjNtsA4Ve/fYjEhEIzsxJ2u69kyoqISXxAvX4Yq70ZEQumaJseV8C
FqsFYynsPFbgsKEHnyEVg8tI0P1RuYQLDlAARGGh3kf0bTx1n15OW7zcWOpcFuixmg4qfDQgHIpZ
dGSnfFsBIF9itgTKZ1HeXkUCFm9DV208pOpOWnkHrXCzWcWJYmOEB91mZJ9QZUMMhmEqf448hu4w
Wv1obqP0RPcN8d9bPtTYRp0XoBhB85KwOEBqNSxFRPP8qJFPlWhEF2MWcnli5OBgEo0aRjqDT+KZ
dzad5uIXFjnou3QboX6bDAsYQQd3zjYKMuwmVdnO5G5omKt5QmRSBtJIHoJFgtQf93Fno+af11P1
yACkspYcrZJTDgM1B7px3Z+7sVgFzcZEQ2720JfGHBAGEdquijVdjc55qpGv+RjtG4eE2P9qhCAE
Qde8GPYXsQECp15sZhsGaQw3QDHCJgXJ1YIiAtMR4dBB2xZOyOpTa/GYB/FYqES82p9WtRKGn4Aw
KtESQDuhmZDhu94qaDFe+N0NTWTR3SLQf8jDoa8iMSGnxzme8egCih67Edf8i9fvefOY6mA9UsDf
8LMDDES99M0fwr+XmsdWi8ai3++hLq9ypCi+gVi8FBBVUb149RMGFqG9rBz1PqtvpOwHf+7irPyB
NygmX9EkRZx1lwd1yv1IrgaDJO2Zz2y+U0SZHHNnRjumxO9uevyuZ/4pfb17tahazBtAEEOKdZwV
21RkU+mPwgRLIzAjXjqxIzBKxC9Ax6HQv/ujTIl66GBHhZdgcyyp2uPMdTj4zcnjbcIEVL9Cbj3s
fsyKrPrxtnTz3qQ7DDRFurlx6z2bZLRUb4Lz2Jh/pmBTL98ENOhhWFP7TVp+TA30rYtqzekSdT3k
Y+hzsBtIZT+suWI7YanEW7yNxmRaK/W3EGTlIT1oRhBfsYQqRnY2ywPm+dZNlyEtk//cpj+Q1tmo
stsLVPgUU46NNMIO2e3gRmXz1paIlYWL0GNG1bgKTPbTaHsHsuZVGENa+EgaUArV40v2VPyB1jse
lvS/fP9Zzp9B+YH/1zCvvf7i+2k2HB37rMTna67GKUZoPSgpMcbCixrM6y5prdUCMRzLraHwv81+
5zkaBqh95HA0GGQe25iCcmuNu2ZDrINvYZxrsEI5ZrHADAsX3xmDNGLCqLWDjO+tGjWlHtvmaBay
IYs59q+pf+3RWHMoj5Z8/xJK1VxDQ4FWMHho96E1aS5RWfSrcX7Ajwl9vf6u0dhpZokTg4mk16uh
TjJv00IS3I0zukpQwFmFqRsjLDC+BletdT7uNJsTk1RRg4nWejkt3aPHjyHshfUg0YiAMC5fsF4M
BVqE+fIRmBdOH8zZLxqtMbw9gYDTG+4Pn4yxY+xltx+8jwG5IB722sTN4QmULwvZvG7vejFj0mD8
ljQJbMoOFYfvHSQJT2O49BVhKhpN0PAZ5Lx+SgMzLYefFkwT00sNSqNlkusWsUXUD4xOxYFr3CV9
wwCP0ZDYnu7FROKgQHcJcj/TLKq9bhN4RmL1K4yEb8cgHZCQLGYda8itEjWHrI62+ZOPf/1sx9NQ
rs2aR8x/QSBigz4NUmzAfQqrck2MLiQE/FmIkbn74czOt2i/J/nGkVS2UCvM4XU7F2mFNo1bwY2L
dAec5L6gacnrFBTPeByyjVVu2uBZwIMTLeMMdkmvpdtuY5a4LNDMUHyMjV6iFqE4y4jDU4PG/i82
ubfTtG3LE8Zy7M5LmDpIt0oMFzWlYz6dHsNQvEG1hjHbHIKhsvAnQl++Z1P0ku87tA8Nf63HNXf4
sc6DZ4fela5xl6GZr8fIbtcYfWD64rEA4tAagzwrQqHV+v4566AQG05YTi50Mnz/ajzalYvKEuWv
7lMH40kaShrcgeM56FK3pBtSZvsJww8e5nis6l8WvC0F6sbq3cawKPMBK0brFx3sRn747tOa7iia
FNTt6ejbKzZ1oVT3tro1C0ZmPR0L3uMJo74UCbpiQb+buZUOqEK77nump6LY9gzbu5HRf7FiwBTM
TzHstb038zWec/TSSEZZRzD3ievhQf0NLMYbuWfLQ7mPDMrdxHi6zKhC4ZjXGAwK0n8cnddu7FYW
RL+IAHN4bZKds2LrhVBLusyZh+nrvWhgjAEG8PhaInn2rlpVB3eAn2ncbkQldhNMRGQ9J86MmhMy
+zdV30GmbyUTd7b9kmwu893OVrcdpAzdFDzLNk45tIgRW6tkeukFOgwf9QlWOLzpFbs17KuBFueo
AFR6u7G5LE3iPKB3Z6Wmj179qJsfPTHXwjmEMNnKb5juFinZzF67OUdouNnlRx4/1ewW6gaU3v8X
jyEk6Dn9kb1X93i1RgfJ/xYbX0oPTBjvKigBcD4VNFBGBEw+q8JAfi89YRyn0FhVzXVqP4dsXmfV
3YFoKFLWWE0c+Pixzj8dafY7LNYatJBtb4QKTI6K6cXlJmsPQYsDf8jhxKP5jiqTV2+Zs6P8ZbWU
MqsOClL1F7MBcb0411s1Q+rV7XOY9plBdkdZ6xnD295pd6J6U6pXGQTB2Y1a5ibZWxKg7JAIN3h/
0pXK7zpNd1ELx/pVq7ewWqYyE2DpEHag4ljyGGsRRmIof+VpdsjyS9dGa+ZAt04bPkv8ebp/rbpm
t+fxuDDNrCruMESzrygHn3edYAcKunXQNZ4Slbgk2p4fAmyq/toO52o4BLKMQssjqP3FyWXGv1Sl
Qy19L0sEX7yge182fFq3TO3NZmYdpvceOb2cTmbylMMMhjYFKbyp82aMp7OewPMjMBSgwCbYTY/L
Lb3I1cmS9o71Ws9vQx/6ePes25uy7VY9N0uB5cjBt1aeYqflXdzENv/mFlRz3vJNNjYG3LF5cCaU
kZ6d5TnyGe5t3Y/l1LO7365bczGCy2+vTa5SeE8Y7UV80FAQdL4eob4NgUnbl7b+zLQDjpjf589h
+JgCL5rTXTj/jNOXiTg7cMdqXO/jViWY8GWWySrJUTQRPJg23Wje2tNrA6xIts0VNU100K/Ipzr1
RlkiVv0AtCtTT8u2m6BuJc3G0t6BDHLlpNbQ2ptROmYh8KSWrNh6XZyZsUFBC46Nc1bGnxRmOqx+
06hBAUF4xVMc1besfnPKX0OGVFwPLPlh+m4ah7Td18G7hLMuIcCZSGRtG2wSbT7G1VvRnWYD0SzV
NkWHpNq+KxktAMwjNnQgq1YQGStneNJwwwG4t1ntZywtAcASDbuo+pciHprmvLPTtyzCb0fdkmOm
D4eh3xi8UsWKz2q/l6BJklcF/SXGd+HeNRP5deyuOj+O0Tw6DMV1+pt3eIygykXzC/awCjRrRZLS
i6rRLcLXMnrUZb+O68WaqTeReaF2m3mdLSx9rdvk/j/awDYzmPBJwa6xJk9trfXAmWoOV3lKTmL8
zPsaJpTjcr5Y2bUrcTueLeKsjWlJ+6GV/5baizWc2wF+O771wW6GOZlhDdEo4ChWJopt76nyUeqw
cdp/Tdbw27kZ0kMvsABYmjqn3dphsokMxnrWqSbilBe3bFD9ujinziHQeDxtbZWX5YEQMZjCo08f
czOwHL/2A0S/CP3lvyNSGCHIKpLJAGMXWnRPBtuuWbY+3AzIsR/BYhLGRwf0aMjxY3g0ovyFz2ah
y7ta+tWLR+3MV6f8Z5U/Ce2IJi8DYDqrEpEe2XaHumTxi1YtUmUfHNsMUX4SrKqPUWcRUD9n3q4g
/mnRnlux0cxjWV3iInRN8q2GcTPNFgMDU1mPVo795oQvoqMuJDsmkIo9WR1TdmUFq1OXt5NCtwEe
50a1PwvBLsZfc1WuE0wJQhcyORh9J4Zvohv8Pcpx5iNdGi/zcKyHB/bpymChLiuba03WC59JWHJV
1BI5KEiGLMIuLg6JJM5OWq+sGWbLQWWtMFFkbS/yfxnEYBqeQ65t7SdAMcINpuEGizm5XOh6L9Xf
zODLyImWT8aXxDzblA3kfMjhhdFTkRF7F/U+CZ45illaXQj3HCMj9VU2R4XKn5ZPe8hQGnWJb8jC
K4C29GKt9HtCCNweYGa7SEX+j1JP19+b/m8qD3HKjTYq6qiXGmfF+W7Gr6hKN4LvHwg5k3R67wbd
18mqjI69VnPN7cr82lIRxxp6Fqq6aSPmCn6E6Y+O520PtxY6ogk8zRiOCndKSUEBuoJcOPJp3KXx
vQ5LN1Fsnyuu/GJUdzJWfDf8QNyCXzVYOZfaVGAx7yZGoIGi2VlnheY0tWl8zRa+GgL5O809cz60
THCsTK6Wjl6sKp6Mh6OavF1m7LcaNvykJNxorLKTDqw50VbSMfS15iYnV5DVVVhuFA5WufkTbGOe
3jJe5uNeYLApncDc4VtejylLRl2do85e95lJ8v08LGskdJEduaYFjMaxbqf7nl9E1TRXpxnJUSFz
h/1e0d8zBMliUjlaPwcpAaP8bETmNvWHKhhK+mhF88BNa1I/GB9Cbn0DBUpFdyz6ki17m2Xsbs+Z
scZJHkmaf5p9uBmQAsRvrd8C8BOxDePDnOlfSKBeKi0X1iTrhANi1sTbxEhln9NxL0/fy6Mu8KCc
aR9HO7k9GsG7Pb4qDEfpcgjxbezqyk+ZGwLCbSXah+JAg4+7RY1OpEsYPuzhlGXCs9rXKnxAwA3F
/8RcUam7jGGy1kmj5RL9Zktc4rXm2lYTSy8qN3L/OQ4g2AFghHawLGh8LFHxp9rojslzQJGYpYb3
IOHKYV5rZmu4qs3EpZ/6kG0G8VNIn1pe+VmQuVmziaVN2xNruSj1SU2OWde5HS+Phq49JMo6sU/x
+As5Eav4ABvZWDOIYmU1bIURe1ZRyZwwTIQILXj/KhVzDYZ9JnnqUF9sfkqR/uGkH3YtXpN6L8ev
Csh7MaY4XzcDQ0NOIeEWIeoYl+KZj4Nv6ABrsBtd1+DZ3C3+xbVqF+SHBu28ci7s2aSLPtjm1kPc
+S1g1KK+B7esDdzG3Bj6b4BLCiZQFbtqnFxZ3jiy78zBJkJjcxK+Gf3VCsotdKMNhKCWp4q8Ta3v
RxYErjbgz4854nCeb7iiLIGmDtdtPFB3/mM16xSIvBYQxzlSNdR0+siacq8gHQ47Bc8s5wPXiV2f
5cSpPuRy34+HYpDpYGLLIzOAwJcuxgvhBdWqfkU9+tYQHfvaYZ0/5BUBpW8eraBGRit+yvJmyWRq
8jU3WXoFX4VClnZcFYYt3fCOiWE76+bV5rjRq96LDe1sl2CyRFuLb9Nmt1+uBK+8sK9QBfU7G+Tk
HIE26vmYEC5o9qLa0pHKIjFheJCegT1VOBdsRdrMY3coyonxp95kavnVW2s5Y88DxWA1zgPCpMv+
3pcKYgAvMXhXnN8l5yZLty59VRc76Vp0glhOerez8eIgbyTbOjlw2elqBOed4VExU7H2c2ph4sJY
5eGhL7YFrFGlHkfjQDHDkixddPn1pB06DktBrVIhbbMgcu2KH/H0DaBVjzeVrEuTnWCtCDl5ernV
O/QspXaJPflhf2ukRYbbW+E2Nn+5ycANCeDl5yS55fVRha0ZMAqkHmWjok7pReMPJuU1/5zDgE7a
Tmc11tcJn5umvObTPzv8Vgxuj0F+dFRcrK3CLZ+y7vbOtY3zdRvsimYXzd+9+GsKKE612Jb8lJxu
I1t8ruJgvby0Wf6tRsQo94WCP/icrMYdybC04Rf5S9fK5VWcffIhboxXh8dsdJeHx4lOIFSReVUs
TzbZE1UTD5JKKn46uvNnGd8yttkoSUwtyODSu+gtrzZD/mm2Z5SNl4htk3xawNomEaVqIuJ0XG6i
jvIvJjO3LAA3sK9RRSN+/lbIjDStSpyFxn4bpqOwj72ku6b8ZYizUpNCTB6j4PJAvn+adpXNBdRG
5xUsl8HHmJeulbx2EcqQ0mxjTBOH7xTCmBcGNZGMa8K2N1fLt5vj7+LgDBlvSN+ZQhp655SnpL5r
xIGk+lsi9miQJ0vnux5sDGPtBAdHYWOQUNynew3rFMH6OyiuTvyqGn6B1mvCP8av/Lu16cXqz+DI
KFzngVt/0MrQmRriyOeyumrVS4z0GjiGu/y3BvKRLkka4Ye4VlKnugan0JB+KPbZKr5G/S/MryVv
mRyAFRLOhL4yaoIqYnrrKH8uY7qSo2FjSG+lQp6gY0+X/4VDclLzYNN2qq/Ij07OWE4+0/5RRMcs
+JdXRxFcC+M6zm9avdZQsrTB17rjOMurOi1gKmy/QB8RBYw5xnMxfEfpb4WCMqX8YSVjrQJBz0z4
MQ+SQ+ZifBPhXtYvTv7P1vA1QC0rbYfVA4bJrjuvi2R2EyQqSDeDl2RQUW24YNlSfQ6/lUqJDFeB
rUrnrxJPLXFwqK5D86kOqMdgUZQiaKXtlxNRP8a2FFclnzk3CS8GPGAIUqFKGHVPdueg4VDVOd9S
SePXSdjpMEwfsnOv4mYVyH8JSUrH/LHLS5YwrM9o5a1XhPpa5MOGOcrvOTWN6TnGRHC5go093Tcq
GJM4u+RRt6obUuN8hpKp5JoplrPAPCZa7DUS36xIWcUEejGGsuxTkx6qwlaXXMFZ4+QaI+NYod9J
lstyuJrLT5FfGu5WzYxjxBdVS7n6NrpkJBriyllryZk7HxmSR1/u/monWZmlX7R/IZelSDhL5XCI
i+CWgHR0vT8y+NJh4gLhIl1PaC4Kdd3ZMu21HDMxiQSHpWuaAPOSYy36bSttaQNYGeEArHYoqI4f
t1W5mZMZaY/htjhm9ksPedQGWxbxsN3F1kHOEMDgy1Up2KXaWtXRW7PObbqdpD/N8itRzshp2Ab/
FsQ+r8W7kpAOrRa45WA2NUM0lvqif3QlCSwhISKpH5r2ZRZ/QY0s3F0VQoMKsoZEPocxsZx3eXVv
W8O1qluroYQE17ZVYEReQL5WvXIwikOm/uaysuMcHkaL1y1nisEc6alcCPYjAae68mIb8I9Ws6yr
TyHXX9vcBtHHsiccdtBSd6VE8mfFYquV/UK7iPKlafGWW9IV2Vox7aNpsk+t5/Bu1x8Cl5cGrVUG
8aaEzx4tE9URpBoZy2ZnkZgIk1UrXWSs2IERNLC3OXrOWJHuxVNourVZ+HqRulwKRk5hlfJYt8Ob
ntUulxhwPoYvaUsuKntK8r9YukfxRoO1LXK/DDdSnbodPH2qXBQi+8Xeyr8KIiTdO9JvV6UHRXkp
sdtJRG0U23GLpLgGg7lLB3PjLAx88pHVnsG4oBuPki26FSinUn92lq0GXck02o2ComVV50L/mgR+
JxaB/hXM/Om2Zp4ydH1pjNGB+pqY8GTdXhXQZlvTWlesN9AZrOzbyiRCwWvNvbIrre147147Bpeu
4fvNrN8YFCA0a9rXRzLMFZF8Vf5Tk89u9CxoWguBdZqNuwqzkZvmytHPpI/8Mei9ybgYkvCa4aKq
IU86zz3ouvpuz3tDbKPxOEqvPfaaKV8bzI56vkTFJuoR1DW0ObK/w+hTzULHw6VNJyCkzIuF4hMW
2RsK2w4T6IgCb2R4KzxD9MDO1W+AIDvqzAY3veHs2hThZdR2neWq8r8suxD7X2xwVlJY8WjR91aJ
7WxrfLsmuQqQvrj9EcnrWL5wNQ6PImmOtsTAx6aZkr1TDetZ6bcqRH0qCHLXpask5zZ8GtkmLnYD
K1eU3ib7UzHxSohcBgRQMYpalUFErGrtNkbEpTHDQtDzCUB8YHiG/LKKDWmCUOvdDLmgqIz3jui4
qke+JqxdBv++gBSGifwX+XK4r2Gh6QymMpjnQ/bSiQDAw0r/hHVNHE/rcpzBLcZwPH/m6sUIXkYE
oH4+NfkS2LhHC05o5odaqDspezaIlbbRoGMsJZaL/3QHAmL/hqWdbJDeN6TqEppubklmvTQK70FI
9hXJxo6qdYuKXipfXWMQiOleZImqjby+pLW6I7p7kOZx3YYQl7nxXpnBJmW2tsCvQwWu+jGaT3M4
G91GL566fuXY+Kmi0M07unA/ddZOQ7874521QFM/TL09a03llrD/eHRqy0/BWlsaEPm2kT/7WOdB
k1cVvzNbh/yIu5WRL2rZyBSeMw/U3jyCqmAHJrbtB8lEzkTz8hI3QVnYb6auSzGc9fpVHW9d8jaZ
exkNuascYuMM24ymDcGwMX0R2Wsvfdp9s2r7YFNMYHb1e1Xt+3YbwS0jAWvzxZjfTWkP12Xxbujs
AkrP2vBeBIdefCY1zIryz+nbDWRIqH/Q+RFp70Hya6RUwhDkBtLLssJNGzoFHD9or47+rwDTa1UV
W+bCfsmgGrlDQOvE9Aj0o6me0/BSJ2SKU05Y+TfBW48rfavaOfFfeHwmh1TdZs0L93kwR9wkSJ62
hrGMOr8BIlyuvuRzWr7a7UcSSr49Rl/2GPhNpn0KEFjRsDHOA0NkZSU3vbS4ch6efOSKLqcpX9SO
P1qaIvc0iXWhy/fFrhb0LCz3cxK9NwDpTVR802H5T3dGuIII/Q+jhMkY3elErwRVtZC80cCEM4KD
DsPwmTXFtZlbr0zn115jMsmV4MsJA/4hmrUtTSrNZaN+b9iMF/oJLEpWCAoFvjLx2M0i8RS0q8Tp
/WkUXyLXnk1jH+R0uMszqBGnnB8O4zoLzYMIEzfjBu+2VX19hriz0V4/2iVMwDHY6F+SdnN6NFgm
HuoZOZIvhraP+X8uN5a6kfQE7+mZ9L+yKa0bjKqpty4cQFw1+VaP6B01zSDL6CFND0MfWSDgJ+et
pR40FAQOfofu2MH24uGRGR+FvJXI6ekGX5zOzflb5x2tN5bkhwwnfXYMAVQt1TPh00sJSEG4U2m+
9tWnThIZkVfl2Z2zh2Y+NEm/97i9s67dad/p6xJ/xfa1XPqMi4UmpsVGt7eNcU6HY5du82AhLKpt
NGluYlLql+ksIk1FOozeIiXSMcJMnk7sBlp0HIyAPiYRqNwqmU1Bkc4JaFxOEU4qord+uugBRnDf
fwzIg1pn7dq6PE5MlloA26ujjczlRWTBdjQV+dRFhUXkvsIgqR3Xxl9wZXaLmnEPzYIaa2HcpQnf
djum24bVZOo/pPG9kd7L5m7ZPl8YvE7jNPVE+JVyX2aLIcrcJ9qZ/ACqxJpCDL79fOs6g807BDfJ
JchiaQZOEUwBhLLndTzkZ8myH0gKtpH4oJjhEs08yPF51ognnQ2WzGQ4xyFx5cSEtjgU1sEa7Ne+
SYQHSOE10GPcJHBTAv1sddyReW5K0Bnz3EbtdxmQjmhbiTOPZFO8Ta1twmwaM1xYmnaPk5zGpnoV
Sm9p65cZl8f4Etivqt+KYCZjAi6RnckcMHF0/GtNaeuFqO9NdcgVmfPlL9HQGYyile4tGLFhwkX0
dY4kwSU+LdUSdsDVvrW0Z3w6R05wbrGC5anhEiGGOhmx+UVUvCECQsSm+wqBHnmiPHayP9YvEmO9
3Bq+0LKNIv4NQjiwcixoEf2x3VnL5eu8pGq16CRL2Mz0RczU9MMBEMtZ4mrVT4z3GoEBzdZ+MjOv
jN6DTMVdxYpXekafdHZeSqN94Z/t8kDRg/rZc4laZITHhBoaxwz9lGHSGmKKDlKyBVCvw09K/Ynd
/KQ8WlVNg1GbcZLTV1VvGtP0O8fyI76qPPJupAPcdLoBeYNLV1nKdqqqS4mYOmndoZQjFOAlBzzO
+9n+KUb7PQaAsQbOaVWbXGbm1z4JD3pDDj8cjnTolMVDyk5a7Jv2SzOmK5ybVmGqXivlUQXzGtCY
xm7P9DuogSs5fyUVEalGAQ2A95iubc3vmtNonNKATIo/17ulp2gaH3JxtfOLzRFrn83xXDrnNlcu
tfWWas3BUo5lfRzt70jZ82T4DdOqvtAYYvJa2nAoIZjGc2JsmSHL8l3PeRfa8q+3vzv5Mcyclsq3
gvwz6Fhf9ZesS6u+qz0LroA7c117APVrv4lG1/l25g4R3aGSoHMr+b1l5a7n4Uqucsr3zfBiFiHn
KkgJFY2d3u1UEriCqod50O9JYR5Sld98qpw7R34LNBwXA/8MrhjCT8lQRD8b6WYh6FUvkIB52TCL
x88suCnqEkE7xfLdcrbNEgMbGzhwvhG16jmZ+kNFC6rrtWqvPd1Q9XJDGk0XifKJBsdZ8hlBi1TG
WfCfqr4oWs6/OAEfuj3ldp0BPvLx9sWYUfXQV192RkEevXBybHgjEmcyIxNQG13YFEchpvGPyABX
ENQ2LSyE/SWMFvzuUvXHEZi448NQxM5vJe5OYIFq/ZVE1pasIzjkoKVeqDpI0fAcc79MgfsiAUco
jD+1LajQYZ1n56yRVAES0JTwWPZSuivCg+B1JyqSMxurxwQwa1a1b4cxkVuqHZ4H7ZZwvTCYo0nF
DKpfP/SbEOQlTF+iFv8B3id8qxYRpqfJpTlVSIjq8CyqiAagT8mCZJevJZUHtYj8GUdDgRgrS+oO
RLjNo30pEEdTZ6unWy5tJtExER834BA73xKmO2T13YrVc9tM3pT/tJEJOwLd0dsxpSFv+uwQ9oNl
FiTvgyP5xbn+7k3zkEzWNbPMg5S/z3R8TPmwnlRtx/sx9poXGTwMHdp57dtydVby5irQ4KaclAJp
9mxmBMLevpTpSznAwE7OTo2qXWtr6x5Xiyu/XaWC1eQmNhwN0puCQKdA9Dpr1G7N48zC8loY01Fl
ArQwfIXyqWXtuirJEHSNRYiJRc5S7pVKFB83MONplTTJG0CinLHc1/qn2j6Set5bA/YevANX44LF
ZWRXQqK0dE31w1tPEU47yl44/ostmc426VRF1qlhIXXmS8zCvdicTqcSGuObOBfwHOohlW/mLBih
UJUUGoqIMkUde3R0iwtiogLpTHm208XRiHvoRUO1lP1s8uZAmZPRSAf+OgUAFLQC+l3A+j6oW+5a
XVndLuyUtcH2PBjxxQyeSdVRggbwmWauJrjqPVS31ghcSPK+CCjQQlA3LOqUar7Uw0qtdkudCy0n
Xj4erNA6KXZ8CdXZS/RubVFoN8KHZZV+GFLrtTNk1j2sQHzhUnT7wNJOjZRvq0qcW4fsYhHhQlpe
ZevgB6dUnbyswjSdNrSj5mIPuowUYJA21tDhpk3dyDaCOMnfVqu30rCpnGeXyOspzW79pNOf8UtV
uhsyAS3HeWWj6IF49EhdRovpqQbrxhipTxFwHduF1a3ko5OEMEL8XqVpg1L/kVmI2INnkn6p7NlL
S3OdNhEO297OhT8p/2STKVns0BwtJsjCsUBoxl3cHMZueAknGQ55qd1Q9rIGwifF54FbxrZ2PZJ/
RJEuqREo3izKn022Pb5c6EhUZA2vtfzeY19F2jPvKUEqSN4c7WRfWjuqHUtlXxdHhWqqKMJoc17M
HmHoISmnND2MzkBF4Z/RG9CgBt2yH1W6js2jJEP/zjsEJAfFNetoGMO51vqXKP9hsAZy2kdlQ11P
jtRsulzWi7N8HJWTMkONZhxGX4Z9MpFKpniv2xPdP7gz5WMkOFZax7roVkNmaWwXFNHI1XWoP3L9
o5/PijRymJBVT/CLHqhAmlPjG37buupadnLvtdlzcPsD5P2KcUVHc53UfaJyLpbdr8q0HERLIe/c
XPig8z2CE7vUeJkm23MbcWXSkG6ykQgrK99kM7zznulY7XFhoddfRhrdKPzZjZDyXH1UKs0x0H5S
tCPto04/uDwBTtPKcfCPJvOAMg1H7NnY5P8hKIUrOzh4Gss97o1NGcAMCdCSOnDkHW2ELhj8KsoC
nk8AJFQWHNSIBWZGf7FAe8oMNJKxsQrJL6ExCZtAefu08e+Ns91aR7P51XIyAN0qoR/JlChjb96d
8exMp2bKIdRKeD9SYGChLTJAS4GVU0A/nJSRmAJWlU2IaeLWJ7fWJm64XyzHYS2atyg7KBYPacA5
vihhS0mA/l1oH+20HgOOCCEjhtDERxg6rrzKMNwKtDGOKzfheLU655FI/FarTH5dzM7Bfk85jelS
YXY9KdOWG7JWtUk2K+hvU/YhV3drvknqV8QqPaqPTkhIY9re4sHTh2Y388K3ARw9816LzqfaJBRw
Q/qM7OSHnTRvS16S6kmvn7dSt+D/NGklGkOmhRhNNLlRPgUxMLUcGMdRZhp9NdqhN6J2aOH3QppY
DBhOJq/DZktjZ59qlJYotIG9xv24oQl0OxeEaVr5PEBiKfFvU55t50gXHhI6HYe6c9H7emdznrbF
nmBiSEdEfgq1VwUlISRFA7Ppd/0M2VHF303JJhRcOsoUInQYwlTs+THTT+M5yV3SvA5Dusx5y1Ls
eHM4clMaYFvtTtFPNL8UUIJxrVBOReWOagMDVL7JllmbDIWk4bURkfdVlN+SHK1ZYQLgDnhRfC+b
lCEsvkttGbdjWg7qRhLSkmR6gtateErod2c2ofRRVf4pCPGOsjdtwLJbryl7VD4vrsSL1K9tIMZq
r0Y0k/wV8j1qS69HDjfZSCrbeFrov5ps+Fn3b0k+D82jsgklmprbBF91QXWoRoQNhyMKeb0bv7dT
4hI71G9fMg+mFD1s69rzvuT02jT6H+2hfKQccj8dvmmp3drkLUv1VaaN674LVjoAVGwk3jSva434
ueQ7GhP5IzDfq/AQhoek/7NHjnkfmb2uf0MaOfN2xGm5Gznf9BaGSiRXkqkqJba5fjYr3p5ohKLe
cJMXrXn3lCNpbp42u0vBGjgaX9nI34VDjzngzlOzyqKXWj8ZOqDvI2hB3i3VzfOfXqUWUXzq0m3g
XY07x9WgiY1o9g2WR2dmNldxwqPsRmVZaLhK9FrQFlmHdK9caeeUkUz4Q8KBdXebPqCZ6iyjVLlQ
rrvEfAWJO/U+hpCLiY75Th6WJgrMpD4DDU6H30JUa5sFeJy6lZkOW2L2E7mtcjMm0mo28F5ZhICa
MdVKgrsocBlNsk/D2dXtv7iDV8GS0lIbyanYs8CsQ0UDnUdKcC4dSDfVQa5ISpjpnZEQlBV7S8TA
fvSqFGfJ/hfnr/ABkc7/TGtL2u9tQ/PCKaJQ4jzBJnbi6Kgwj+nbNB6EDre/6xlssrhd51a71mg+
YpKiqpHRMxSDJ5Kv2cBCKD6Kniaqn55vVEkpRDNYLOt/dn6zaPCkKWrIyOUaFhCz1e8saI+x0fzA
+RMmPSYWtRLdPqU/TzrodIWYFwrGFFSIKKX+9S8W3Xpp+KR6zjd55XNzZu87dI3YEaDpWv2IJB4X
FekrKGJ+O6r0lxhHsP5Y2avZoy4wVXh+RuNoofiUJBIrHD2bIbKWqQInVU/0Uonqa6JsWLjoq4Nr
GvkBSbYX5sKrAkyN6W0c30JB9L72S/WjUp85AdtpGtfNCPhCWt0Y3zqoBAURJ5gct3R2In0nFQBf
cCstwOklyxo8MwmZoDO3KG27RYbU9PeqACWr/4QubTvjX1Ut0RCvN4ANhMa+9LT4M+r4aNlzBNvJ
SiRHHsmuIY5rv4aFyoiJJ1b/tG0MDnWq64+unqDuNsL5cHCk5owinOpjDiwc439G9VIJ+ijMLVFz
rbrV/RXcuR22Uhi5lIGWtZ8VRMmiOOEZ8eNk10NACn03QwrY9q3S9jXtKDMGdhhsrf4z650KYkDd
22myrTSK/eP2wH0fbqlRW5Z9WLScTE5/N7ryJKnAcNrkm6l2HQZadOW3yFD+Bv7StJ+8FcTIQKWk
46gX7+MY8FtoOsvrozRg+u1+83m+tab2zyyXIzvlRCqSDdbad2IKtoACKx3YJg6lp80GNSfTR504
r2qO9UhdhqmlF93Mjk4c3xHqeMUx/JV6j5KHb9eydjiyysxsy8jFGngX2vRAyjQEMqT2HSg6+i4B
aSajpHFIYKOa627o9pNw3vVlsIazJAPBVJqJx5RfpeE+t7heGeXlNh7a0KEL6uuACpnFozXn78K2
D0MlXJXOqXbuf5o+2SSTUL1c/pX7F5sPiE0aFUvAiHbamP7jIaFqqIRuLKTsoCbxRTHCf7VBWISq
0YbjqI1IMk7GrleXMyMgD6h6Wht+x2zec0cVjAb1DCOYSjSUZxoqs06FG1UYIQ6NZDTefxyd11Lk
WhZEv0gR8uaVcipLGaAKXhRUA9KRt0fm6+/SfZiZmJnbNBQy++TOXKmr/GXYYf6PHaEzWeBJYfX0
9gTtJfJdlpClQWxbfRNhiQwps+vEnodn0kqCjvYSAAx9fVL5qdsOB2R+U7AzkrFZFE25yA0MiTa7
y5pVLE3oePQfVKgsBgUTSOoZoS9NWDlOS8gOHPXF8fjZQYTyrW9pzj1GBgXMvMGicWJUAF3Ndlw6
5d6d833zFtCsWSKXxkojU1uxl5nw2kXBl43a6cw7di7eBQ1rpDhqxtCmNd9buzMJy1S80S6tXj67
VP3uimRmEf7IqXlpRLAyVUN5SYrukdqsLrKQqUZzVnl9TlCcDdwXOd5g2/oZCOhzsRKEFYvB+sN0
wOZiXq3grGPbykDABwoulQ9n4Gndai6bzrODqXrOaOIis1TrXYRoG9Nv4cbrUhvvOkGPSmUbbefL
xpmuU1a/2oqHPyP8M9XgY5xf3W651MACZpF56bwBwkTMwVpdmOFl4GFfJTdUCdYcHs2hZFIbsSaw
AWKi9BPaShuj+FOm7kPJoxU8b5xuHhOw9yCMhB0aj0tr9StpKeC6bY6U1c5gylT6aW3id7DgNiMV
xTvVGT9DGd1IXj8zgcZtOz3QQdZcQxRt9XDc6hBa0gi/a8IzTJoEVOW4ScN8meKt0Au2nrUkxOzE
PEjcCKYBjkEWm+ifuuuHA7TSqg+uQYQvhoSPESF35aXJ4tvrNpmaHCAhWqQlMCQU5PHdIV22CZZ1
tfxSIUKuHeGcC4hPhRui95MqK4KNDbmxQz1vAS2liITrzmBjZznGe8iiOkGtH/BXZgmH/cbIn8Ik
NsJpVhlwGY6gRz1pv/YhDlbi9jHm8N4E/gUzsHGTbRpXp1Yl+Gl+uOO95rLoWNwnmH3J/KFHZYRo
HKqbJixqM9A3UtduwmzQS5MJyUbBcSn8DbryT8mm35bnc6oimk/Qsvpqw+IAXw/TeCymlQSCHzJr
R7yfw6Hj2aKxw2GwqM+lsrUA47/8b23nau62oPWWItiSYGYZas/Pl9C3Ok6FAU9jtF9rE+rZCgPA
6B3R4dnV7KL0LMSIB+hWOJicx5VhJC+CDSAXthjlKR6WdGP7iuWsbEnORnzbAKYN06eHB+8tCuLS
4f3fquKoa5z7IpUVRFTewzY/taBjRKl+iyFdeMAfUoLmGcdP0Yw+Z62bE1ofuoP7Fsu60sY8Qo5V
+BoQCXbTVar3vmNphMEbQjMTu3XFeToWd+9ks4NBXZbGRnq+lWNc41/KbHqonOIdMLg/ePM7+E/N
J6wK+q4OLC63mAhGVhW7fKwPqsXny7hGZB/ryD9OI35mscWCF0fQzq6YLhBxVZUWBehT5fyx3Gzg
a/OPOr6NFt5OfJtJkG4Crdx4gmh/52CgPwioDBZaFqUui4jzeq7qX21fczLJQXW1Ld45LxBLW7XC
ZQAPC/mxg3hBIDDLI+rnyYx2OKMsdkyyuBYeRzmDu11DTjNY2IQ9HmzYz83SwYfDiWKVuj9mgDMs
AAMNSTTHT8XmxLa1vSyInidPW9vmvbWcfZactjlZkZno7rn1I/pdXUbLWZud027lwxVcsib6iKkd
O2FjB9LFbAJEPVwq4qLPhHQt+3WNZtmhhVWbHMZD2J1dR/G1EXwLTmyfHU1IeNLMsH/oiL63LLkk
QOyy4V9lRTtlOHdF+czM4RL0DuuAQ15g1O9XesspC5EgYDDNemxxfG2rY4H5VNjw92O7ypp0bZf9
odfj7aAR9MpyKJ6hxTgUkdGYVg4UHEVdpR7k0C3ZS631UUPVwOd/Sdptjg1j9qMo5dSBw9ZBtB2y
sViq7Elb5SwnfWNM1qogWGNMBBJLKKjQDbAcslJEudDCXWEYm94c1yNICKauLPDIQX5EhMzt4pyH
pDX8TCq7sjKeQxWuzT5ZJZJcDM1eNlaAruKJPSUL5s0qGjGZWgvPYUggKdBUwaEnVmeBZaZRZJE6
w0aXmNb7t5ZTfzvfCAJYBdSRnvGTINkA0cwt3qYMdLXUD6b8zSbWXO4HDz9hpjc5+/fJy3UqL2TR
uOvExpStX7SQ3RFktAF2oR4goK/KcVdkKBCutq6sajXpsEUn0rb4BwXpueCvY0RQGpcrrCYA1r0o
gbX0YABZQFEcdqA50zsPChdPYbCQMHH4+jFUo5yzcU0O7y718cVy3ENZRbNS8q552Jvre4RJYQqe
RffF1q4J9pH+mC2QHkIpkSx2DyhOPUiv8Gl6qrIYTE4Bsckf23oNrgmEKRgkex3SYmvdOkhjuXVx
xUJF4J35QzGipINWu+oyzggK6NAVFK9iGPDymxikzL3l4p7x8ebr3onXOZZJgkdxeeoFD6gIo02T
rrzwXnG6d6JLxP63ZdokLp/rrEXc4e724lLhY5/Zk1ruoSRgX6ehA/iERTwj7Pa1BnqT+yNiXUNQ
Q1sr9hHYfVvtY/67IraDs42sO9MmvO9yhC8EE0uHfaMd6+5Maj/U8PjpW2mzMwdBCsAntudI+nfV
uX6RPXMWQfS0cKV8BjVPsSViaERYyeY3oWHasV8MiBdNUy9RmC20JrBkJC8WtsFgFrWcsbFpwbQh
0XzonPAnKtoXVxerHs6zcCw/Ir7du/kWGqLbrU21Wouh54J8x21uw5VqMKWa9WMqCTJ+Tso+7ctz
YRzU+KSMd1svVxFIAvYGtcllmLL3o5ViwG4DRSHqFwWnEa34rB39o4ghYKiEWBMjnI0qHOkZrDSg
A4W2ttm7VB4dGD2WZsxPlTH5Ten80xQSAbhljWo5KnvN3hdxs5LlqUbZAEoChNca1HdcDy+paiy9
eRg0VuC59+Sv14zZGwHiS9PSvSP1VRIm3JwRfB7J+c6b0AgTFzV9tBRksksWYMsyGMqE+2wLSE1l
kvqJuZXBCeDLQurfo8s6CtPgm2J60ya2N32rIN26u6AfMb+Z7+wWVhLbgctoRaWJCTyoidFLlC9l
Apoq7hWuw5jNuCm+LA6om3SkJdMkQMeiYleYchGwWCg17TXvlIOtldh3SCPZ4jSCX47RuDMccmP1
E3PoiVh0BTYkIG14a8kfm5pgMg1OAw06yJshyjzmq6k+W9pbY3enwXi0vXGLkvDQePG9DI9CISA3
ozhY7JoqD5sOGig8Q/dpFHMwTz6NHJ+EuiLEqUm4Ony4dVi9yM5c0Mx9cqZqH3KzoyLt61p/6kRg
8n7aqvzFSXGNE+9rRMd8s0FMFVXGij7CVd7uM7u6GLBq0vzQYGBLzXw1ReHNDTDagMJc5xBpnLNh
0IgjolVPyYyGSLKzVW7NEKvspjar+brqYE3o0TZu4zV76FsZJmQpRpMVtwc3q0vbfYDH1h8irHQG
NQocFvXx1w3cfKmm+d84Q2hsj2DB4HGUoGjmr9U99koUSPdrtMThSy0xmCihQHcapIKGSEmJd1B7
4k+5YXnnbP63yNRpTDA7TFWpwLPKqvtpmawnzbT13tM2CD/yIlbnhBC6Ck+bLZuMeC1UzOjVRERQ
HS3u/lJ0HxgcNVzpHshFbG1VYa4x1yKRqrWxnbA/O5CV2vbiAbBq8nsWG5ANIHzbX6P4pKPoxXZr
uD3kCZDjUUvSAocVv8nElKuaoEBSHvt0205+WItthHidcAlva1iZqjssa1IVxTQeJHYDNwzZrgLl
RCVNerT2VpmWonIXE9gwYYOkHAaeFPWeMuytwwCkOOWhtKEhRIItvstJu010xiInXjihu+7RFzNN
+1exI18YGZN2GFc3yxhfI2SOyHGuCYc+kfbnkrt2pE0oUrNllvE4pNcm5X4dA9K3VBBVmM09a68F
ED2jjUcDhNk8TMgqDig5DUJOEGOm4ZdqsA7XCJNWSfRbV8jB+rSKsaGVfbkdBRB4jZpg2F+58m3P
ixKMmTpRWqh/hKCY/7jUmFfkp+wBHydY24a3ynS2o/lI2GDG5lWZklOQ8UZydeTKOX6RL4nAv9Qe
iCHc2pzcHHZ5sYvxgXkKNOCA2FG+WTM0aIIoTVuRjmgVAP+LvUcR2d8BZ8iBSoZlU5Cx0HFBDdXV
08zXsAIIx58rvOQp+L6mgYME+06c4Q4WNG1TpY9KEq3Ye46yNNxwH5Fc6LzwpJjTItO+7OacZNcZ
CCFHZl+Rri0YAWn+ajMLJLW2kcqvlH+Bzqqrv5CJZ5hSd4AJkptnTGhV2aMFOzJ6sy1WAmMljj6g
8BuzDDv8ciiJXIJTssEbVvDOookd2C9jvyasQ5Mddbt1AE4EF1GrS1mEi8QWR5wIRI4zz2dVglbg
OB8iIDFfFkQ5IEhVOKOUGVGnMgWH5hxW3YQhgnGVUwfIWASYCv2zK/P9MJA3NUCuecVeauXKCGHB
mPxOMEB3G4uVeXpUyp9I8t0jHsdF8FKj0y0apPA8z06lrfcL6ApZcCrw3g97czhIGhwNkIEx4dlJ
SuLM3zF9Ho7Wb1TjtwHWhciFRwqbkNx3oFOCeReEbYtzUs2hzsia4zjp/lg1uxmDwBkWjZcFRk2a
BkZwhLV/jMVhYuWp6XTpnXW+fJT+0SgOCOXXSRkWB1+1Wff1XKFlcNebqxZ/WCr9H5jGK/E7iHe1
Jp6iLOt8xJ04rgK2CB47gvRNHajXEPhmi9dqeggmbiA68Ap8hMKVAfop/VWS3z4gW40bfqPbHYJ6
QT6GpYoZbzQFTNHE2rBdBKw0ERzATTQzJIjCDHFr05BwCK0PxN+rRHLO/y5Dnkf8EzXUhFor96Yo
lo3EUnDtxmsXbUrdD2pM8u+xRkneamp566RkzQAROm+5+IgBhBlkUj3QREMVUbLw4bg/81Ke9Wcb
XmqX/z87t/YHQaUQPi8ZfjxSKu6xICIunVPEgAlKSj+3DinSq8plRootTN6r6N2j/KQlkmfD8q0l
tp6KBEYNQI3FGKHdsGRtKWdSq6n9SKvf1HLhBOX7MIvY1qUR114QHdTQcC2Fz1gyzirQNlyORNLb
u+GbarCkBc3MptJr7W016ut0VAQtoObTqeNPwZKkKdTfLEfGQHNWrJSCw+g2qfG4NENWQ5wIbPcT
6LQ/ToTIXfThcVw6PJeHJOLVuzHHaaUC/dcMUv0aD0kwOQXJ8oLRZXDsRTtPipzNmfD2ZjLSr5D6
MBL9xJ0Prh7eCQRWXnA9GlpRBe/pxKvZjdu7EIAi+HCAlXcm2yniijybSIrr+2pG+GnX1j11KpOy
bJNNDZlChb4BnTNDuqHYA+hlsQ6Zz81j254ky5CJ5U2L88mEx7njzU167yBAkpv3VIKqV3xPXBN5
HMmMzZU/UigLKhlerVZ5tUW2N/maav6scspcYCDibkP+FBcHMKYQfxPbd8cNljWxIRsIhEn+H6ts
12eYOFAMB23Lp/tigSv2nAznHbMwdx8Ll9rL8WaF5BAV9BKgyHYgfa/Z6Mw+FqZzKd4a1qa18uAg
Ck8H23tpwXwPgCD+VcWv2lF72OxEjFHO1M8dFI5CeYYiQydN802VpzsFxZ0325rMJyaRP4/Xa82v
UrFUiCgPHZfGFN0a9NYQNxmZCD8pcXKN4DSRd3v2CDrLIMUExf4xdecWZ51Hs0kJU/ooAlZFpeQa
c1ayBgWu/ZkaFziokqTZjhkn/CldZhP4H+utw/6UsOHU2otCgSu2ooU6jripv6P2HbP5i0mtXGX+
pg7D9Byw0388FWkuvKi4JuzjWDjMzvamLMZ3z6bxUM9x84V48SMkPlxaUMK54zTgaIrXAo8UO83o
/g2TUfIWpQAHvTetXwNw/e7KY9qv0a+rKuenwNRX4qZMk2XEO0Ry4UX4WRocME383U7PfvjncHfn
wJhtQUEO4STL2KhhsCzm3qnhoNGrqI/7xuwXDbxh16nOQdZ8B8R2NFx4AVS9edukpq86UlAT/enW
Y6bv1YfKpmkTT5QST98pqGqXyZi3tGNT3CkrTlHAvlBs5VDQH1Weq9Y+5qG+rTvicIQPOgrhw1L6
LIz8qf1IqwcxYI+lVrifYoIs5FU93AnBqqmPFgPq2OIGb5uHFqQHiJzINz+JYRyNNH0PlWmtGNpr
SbJnCPOV6MAr0sChxsWaiNLabbw15qkNOSA2WtlCxx2dq0e7vseMOl31llZ3q2GAmQcN4HFRbG4C
S+4siyEw7oHPTuuk9DChZbhaSp/MJmSzkgf4acZT5Qi08zK25dtO9KPsVd5IbLZCVC8h3xrLRsnl
3Wk4O4+kW+t9q+1IpEUFuhUhhZI1graUEfFMkgxBxvowCjwdmn3vEQ/qAeQu4ffxrc42VnQbknAt
axbwdnFTDeJ12uu8ns7jrQsKRjmJ2aExyrMi/uXaOxo672j33lFxGDPMhrm6lvI7RcuO8h7ZIdm7
iXvMpXMwOPUIxGmLa6QP2qVCn5wDNEGJnxXuBWhoGwebZRPd9emzw4ZbkN8Edr8txCpmelSiU99p
QCGMrTCdH+IEoFmmRU0YKLaay6BTiJDpvjV5C6c+xFwao8kDmJVMNq7gPbVOuojCj0oAI1JATxF5
n0KEP4xGvaCZds7NIIxOP5l+cehzmnrEW1JVi46XiEJcoQUtzxteJ7OZuH/gDxEseOHUzVmBe5QH
zyB6M7t4UeNY9uxvlwWPIflz2T+j0GgK+kVKJHwK3MIwkVRUnq5W/6WBTQjT8UBW6QWzLm4CwdvH
PmWSpxCzigtCIA1oR6jhQz86jPUDmlqRcT6toE8V7tb0ukOfzhGznFo99RVM1Frgqw5DxG1yrgrn
/Bz0sz1FsAi9/jXijJsq504HioLOyiIrrn8icafV+8XhrtAUdjAJtFX+jxBFG0sLiyPg4iQK2aTQ
u7saPK7JHt8gEVJNUmHB4oFum6qxQLoZDx1S5sKdg9uEpZGrgKV5fcR+2XxUojgrxPFR4dksMyAX
pwJBxxq+M2Jy2fSaIeKSYxPqB82zDL/vpXyYot2MMXAHHM01CJ0qUPfjjJi24ksTkvxmX1J27QMw
lOu5y4BTZ6NQUgBQyGGhZNIv0HzJcU3FK4lnPBP5j5qyEMWpOScKrPi3okrAHQw/yiQ8uPTfNCfz
Z08+55vlzJbBV1DL7676Fza/HlgZgVpuB91DOgnP1sBbF/gtqySg9uB70u8z9Rq8p1ku0Q9+E9vY
tbofqxwOMDYMtiTEFh+9ia1AZl3NgUMcSf7MJZwSGfc6qDhQuCstmi028O8nh9YK4qr5dbJgJE/t
b8RtmIMErTmppH8i+RgpNAvx+bvNRVOJam0ccTRKNCn9kWt7AZHLcf862D0Ts5TZhtvZMxielSBY
RBWlGYNYqva4t6u/Tmiv7RRhpQ0Yy6Tw2/liaZ6pt6ZLMxlni5WZMNFRbHck8dCjzsrs5rEake28
zYUk1eOYsoKr0+ZnaWrIA9O6IaAaAlHuiHa1DaJhLNvVwEvWmn0rEQYC2KDY+UtvG3fPMnKXElHT
HfulMH57suO5+zqNV1m+1hqicUzuEFmZrfc6yo4SGrjOLrilIa9JnlK7ps05wsYOUpvQcUtb0iDX
TjUcIvXfaJLDVU+GdhxdD+ODjnDmvgTxrB1mn/GEvp6pBx3aA4jryWaEd9mVYsUiCd8azGcK8s2Z
AJpFh0uJrFJo7435Y8EG1bhAU4VUxMNwB1LJ3OZl/NbgThv6DJLWcKhDOmY5z6cE4PEbnA2saJJE
eDb7+kQPtxeTPnDyTsMZ7dfUFWO/NFqfSalWPu2AAlSMtWN70upkEWFWTipGDJMYUjDcarIfEwFO
WVBvzDu/5dDX8/seEaoTmzkr/EqNX5d5oQ7+Se+1SuNV6XDEZpLF6rGwzLXiXjQGY8ukDBkMTjtn
AbPWVxmyZpQaaZLKBvZ3dvPvdtSXxUBe7y1U/2graBQMkYIW5AJMz09unCMOEZENyeEVbzI2L6KF
Uf0OpsFvZPsRxitPxycr7nlyKs3PGQOvcD2n8jOZNVlqYprkQ50OBQ50+h9eytmqRLCPc3hT3G2K
gu1fHQF/AI5gtfdKsNOVt2xggRA+WsNbaa0DMBsAUvqXJvqu8tCmsFm2aQO77HU2bDQtmxUQRd0I
kwLhydN49lOoBo41sChVi84Y1Cg34xDUJOse2u6Y7bMh2oWsudL6J+W0kZP3vBUwUPJkWLWJsaLa
gUcdXo1x07T0ueEkqqD2aOqrayZLXffObq/ukpjwMsZgCzt0gDWznNfgSuybIFCi9m6kEEu0lO9Q
84H3s/8gYNlAEZs/BET0GkU3LdZKVP+aDO3QOs0wOlHLEAxveXIc7HStCndrhRrmdcgQ+P30HP8i
+dVQ8TBGYYqJraUTa/4ASXR2azNz5pOzbfJ1jwwDpWQeIGveQVPqvOAcXbjamwzIE6rQL1jYptWt
wGBOzcNBwzmlujh1GH2CNn5JwY/krx1beruzlnVjLrvyAdIfZ9wubK/BVG9qJtkImcb+kPXBUpc5
X9GjoASaY2DD2q8eg+TDvWblmynyVeX6vYecrzeHQtU3qQ1IdPoyY0L/ODwN+6wWpzblxNvxiz1i
3kgkD84YPCAiO8rIi0UDc1FT5ggIczCCHUUpq3GE2W++lzz8nCi+lYGyGa0WWa7zOzoo+oDUUPSW
5GwCKThRmt8RY25JFNitD6EZX7CsUxCKqI1DoRC8rHW5Ri5+ifgox0hymaLvmUd7wl3D4NgOOYUx
c2h82Di8ikzlbQDvFtm4JuedTpstQZNpqLKFR4siFAllIjVGA8L0myCHlxqHGOOHQiLM+Rflf/A2
dBZRIIVbBGl7HqDPjihxhPrcthJ68TZ2Du544oGkmKBCu7L0yyrwjWoi+I1xiL/SUM56R0uztzMk
DkasMp6nvtoDbHjq2TIrJZZnLgz9q+uhk2IYZTJaxhIfs0bUnLO8GJgbvJM+jxcz/UB+2t5TM256
Q/ywTxaq+qwhQcX0xqCYe5yoZTeSTi7JRnzHBdRO1jU5Cb3S+szz7xDrT1rQltk2p9ITr0LPN3FG
8kYYy5ExWiUBLn+mnu0UYs1gvZMJGkY+9Dohmvuoxp/JhKZA3Ko8GyGbJyQeHUt9DCXcwN0cN5lf
Oydwjc10LV25Gut654xvWreNI84bWJQUC5sSXWIlDJWAfnDHvEwdO29CyHgWrkodLisH5c0K1rZh
v7q5yoXNjx+PhA4w7+tnE0JeHlFl2J9D5atSLkPtF+OPx0p1zKhQPCvJhbUNxl1yRLxQPBBnCg7a
CA6xbvl5z4dkfnrQsLn3vSG96vTPukCJ6IpAE5v0dic50ZvlVR1PNRhHoiBUlvoNI4MIzl3VLj31
muKV7Xj66OuKd6ECA7Fp0Ld0e5mk4FOSnMYztm50aGWV4XtoIHIMDxnP+gpnrBv/CVBbKW84EzbW
1Gk4fzDOWg+7Ozf2uTHbjeHiIfO8Jd/mruMfatFDYvTFjj1lb+enyiXu398lL6uiorWRMiQCqQGW
9HYwsHQqL6TnfFJpd5MAcTHUOOJeObS+hBT09PG3jI2rXluc3w4ZKpVCRBm1/cUIKpJp4cJwAc21
98D4cN0Z8+0ReCOboL+7MxeHKDIFkjpKdlRYLxoSYchbNuIG7bJrM17r8IIVYMNz+yVrBZAUZa+3
gJx7Z2eol0Tj8Uhzok7RUT3+5ALEMlAKw/vnBncTSY8Kva7GEQ5+X5noU9HfAuk+aikONq6ARqUJ
cK4nd/8RXcwAWWWYUkxv7SobvZTg80ow7o8O52effMaDsXJnrkFIII4jeAjyyZXlskZPjI1fOT1m
gmcHuE/zjew7cbstNiTWRbwR4fFg0C3r7268ycjYZjXbxmrcZIjWKj8l30QIL1RKunUQExBty8v8
gnXeO/XGzssAjZ6GNR5H4J8cFCpCV2h1L73XXdP2EQtnZXC7N/2tzI0XHRi+YGJPnB+7a/gHqUPj
JZyPjy7yNQEuIyUaSt7EhfB2zA08q/E1o1eTt6YdboO+ONaILpYFbx/XoYezqY4MlIF0oep/k/zy
oAj3w1+Cs9dGHohxOQ2iPlZRvZnHiM5wXgwmjQQKmjl+hO5n2TxiHdvxvZ09An2Ny1lbEl5dlVyE
oXsCobyQNMp6LOYDvV1G+KltXlQAsPL4n9matDOzXUz4cKeb7e1FR4SYT9A8huEzEv+wyBnRl6He
SvwhBWrOVP6TyuuUHjX8Q57yXVhnQ/2M9aPXH/IW0GiqvILdZo57rzgjUy8MgJgvUhx1Utx5vENT
x7HHmJ4ebAcTwlZ1blaEGqPj1C6/enQmHUge22qyyx+R8HXEpbKo1078leAM6mwND8iBRRp5RGVT
RTM5u1lLe2d6/6T4wr91KzFLjngHdKyclku7hbzSYbOV/TZ0nnAmaZSa6XPbei43YPbtmSUjciCd
Q7V4Sb9v9FWI2dB9n7kMpXJ2IbTS+Bzg1M+Qyrz+ErY/Ek0jxZNcMBfTKEgiVjPhq4CfFjiQ6gQc
8T9dfsfynPaeLyzucQ0QPhylHCcrTI+GikmyDN5qBuxm3V2Z8NcwQYQkB8bxrNKqHfOHPL5BlYUC
oyC1mTDC8L/rHLHqY2CRGUcqsIpgbTVXiF0uzHIJ6TSNjl670RJ1a3IUztF6aqWnOGaVkX3AAAPn
O/xty3+cMV547Pbet2esc/NVLT4tGGIeVhFXAdfM43nkC0zqm60Ed6qM4pKBC4CKirP75jjOQbAJ
1ZVNHz7nvqeQfjC1/8pTc0nQGM3+BtJRtORpzWEbV4eO4vGagjlGGNErODGKZY0SEXeXIduCkMsF
gCjiban5IEHq4C0r+2NPIsuxcsjj+zK9dZO+FLm2ZLmxodNdojx3Vra0qnIj49aPM2DH7nvH4zVK
bkPxjPiFVdO/Kva76BknKOZsGR1v1cgT2Qwa6aNNnvkyTsE1EYLnOU4IijynUqsvyJup/uqyCetq
UlW7er4qOPCXSPh6Q3RiGPsaFExxNjV7N07mI6P+V2/Nv4ZudIvzTKh0H20pmcrsU4D0UYl/BkdV
LF/fYAegzzi7Fpu8wUk+IYBvc6dTqFVRnpoA8L5EnEGKWRgFx567dACE5FYuFITRh2AuzCacJQ8c
YJi2DbktMQlFOuk/hgMZjOsixpPAMG0YdJVxxUXyCnEbZrblYNJc9/prkL1pDQaoq9e6SzaRvIb2
UO+GBvNN9V63sxYkFlpyFlyiA3Z1L+N5h0OAOAPQbgU7n3O1EQyMPPnITaEtpWF+u8gm6si630EK
rmlVTGPIGr5DNw57cCV3H3rbL2vCMy6CsWrVBHodIo4JqU35Fljjv9wWoHJsDkoJPgkEHfs2zmsu
+y/h9DF0yoLF/nLov7qIZ2eqXRP+U2ja2oGH4jTb1rCWor4XMv7svRJ8dP9qhcq54EjE/ZGqRHXg
3RDk6bdDPB9tyRaRemx5vTCcNhM6HXg9fIDpuVeCBelCg583QAILgc104XtMSjebtIsWs0vsBgID
/VFqwb52Bqxpc+MKiBMUJDc4daZz66Pm3wRWxeTtLydokzqWmj44dIm6Rr7d6yxaAWZjYqRZ5W6o
z0E+h+CuhJ+VelbQ25WgOyrNO5+sb+hMavj+xLCV1Zu01IVhccrE82A7i5AjFY8qIH8xeZHxOdrD
vwEDoQS8bnvFwfZon4BUpNbD7xhOZ2m9ufFdAaQwuYc+ylHUt4OnY13oL8rgfEgPxpl70xAC05HS
8w7VkSvF+5xC4IkYIZz0Ng4kcONDreAzimCgYbLuGgB2m3r6DbWlN/ghIWpqDyyhreyUZz2534mI
D8un8lcGexK7Ba9yiZAfFzBJqPRakZFYhCbRzDkd5bWsEg4Wizoi6yFgdRbhikrQkL/GowiQJSkP
shLjNjuPjTbxdKn3nbeqeLXTL//SZymoBuORC2zsfa/9mNiVs27GxfXuSbd0ROx8oWanlvNObrNn
4tubMyBltM1UyGoaYZfxMVqYCEuAn7eMzwO9ehlHV3xCq5GgcYmiN7iPwNJWEUZwx+U91Zx02is6
6YDkwJdcP5ryWOfWUs9Po8Wz3URAG9r31k3J5+l4H65kP7Y1Zs6Iw8XEcSbLLkXyrtSPkjG+ms9b
47bU7mM2LFOz9rGMrfWKEoaJs3ltgU9hd0uZr3ZQm2s3sR0qXDTuYQt0V6gNExsMobjdYw7yFQge
wBv6p9vjdwjgXeLDKW/S/eg7nfWN+cymSwGcLEYlCBp1FaIpKrh4AN9nyWdv053CPIpo5ah7g9co
JX4vFFUeEySYWfzw+nqd1+YhIIZBo4sS36ISO1iyMpgfiKR5GgFXHvHd9OfyQjA4JuJ3JoK+kYSm
eBOy56s/RzgzekSdFwzsyUTrB6e0wg/vEP3k7L2V+V8jv7UWvQCgNoPjwy5xZOLQ7RJ4orPfzHhJ
uT3inq3yulK/ewBAwlRxYACvIMPoNNEuQSmu57k7vE3keWUxV1B4lEmiHQBqJDwpydwPKqh5jDaj
HHYZXCmvguAelwjkX13IJksWe6zh9GbbWDqMjZP+DiahXzafmod5O6WuWVkpcKFG5S91QC4YGxe1
yc4h2e6tkY8Ji6zdsjNEII/3qNKcTpC1/GFEKhrgExlPNRr8Gpe7xTGdnw2qlkS7R8fU2CqQCljp
fXIa9f/v8sSq/TGvL0WRnCoSHx53SI9iP5TNtiGDlz8Kp/b7TFnr2jPK7nX3CAqa0EYstFSusEb/
CWMkxrndqrqkOFXsHGrchxbtWSI63hutY2myoxADCr6xlGzyRnb4aYn/l0bC6GLr/3F0HtuNI1kQ
/SKcA5+JLb0XnURKGxxRKsF7j6/vi17MTHdNd5VEwbyMF3EDRzqBYSeW91BgPk3yEfBPTqRe7FL+
fgCBqYh25TtwGyRc0ne8aYq6jcb0YnH3pc5DwcWr14RmvW5DPwE9UQEqK7GUTlBzUBw0DY/CNKQE
vLXUeKRSbOX77cJCMmjYMxXhVvVOQYg2tE10DH2YjAkY6EZOBS8fW7tXlavq3WPn38QVZkpf2mzE
/DBZdFW+Lov0ZeMHbZxPAziBTYLJ7t5yCJeK9+6Yv2rjgCNpOHo+WpMk7bjyVdpevBB+iXNhK9BE
4SWtEEc1Z1uR+Qm1S6GfDYQR1ztzwpwzLnK5AClJ1Rs1R4cQuViNWUSIQ2J84zeuhgcQRvwzV1R/
aErTzXHkyIuIhKU35CyIl2hAGq6di8xvOs5O+ydm1Gv1T72Ml7WtAdC9NBzX8w5X4d1kpDCg3VjK
T9kxXlvq0qxems0UuHWLj6zljMt9iSk7MP7q6J8mMN4rDxEdY/7KHv8N+Ez0+iZB0dFgHEUA/QFC
iGcMwMBF3XSBFDfjj8dhSe/QwanPHS+681n+T9soliHxHd2hF4Qxn0QyV1ey9Uwm7BJXK+9uxyXu
VBws9IvMos5vPNjwWU38sa3Fs2VnpR9lvSlR6ZsBDy5vFw5wgSn5yZEvtFg1fAqJtZfYqI3ERFtM
rKNGlHhui2MhuNdtFvQo35mYG5A6tPhdyGPcr0Zc2SkeTJvnAF9Pkmw7e/KOrCz0a5X1S/MQGSUI
9sylHbQBHxbD0lKDvU+uLyBmWHxm+nvl1wCXdeqKeQk4f1QsBHG8lOGlSY/WSEfVq2NOtIzvcdiE
uFwo52iabVcCUubd2T67lIEtfE9IZw+NxRmQcdqgfZ6KC3pK2vzIgSvmo2txV+fWPVR+E/9N55VR
2Q4Z7S9FS5a2/6NN1jE+0UH+UxQKLfyTTxJnlByx8f6yWK/X2AoUrtpBBbNODbDtX2V4j6gGrvqZ
n4yLTmOGCTi/PQeXMPYhao5jtvfYYVTuq0BRtRKVNFsFzuiWFtui2VfcDzqSsr9pczbcxWY612tk
qabNom3SMM/w1n5Tezyr1UstvnqYm0L82Wh0Ei3Ptr6ThBd5ButDLqZdYKicqoJGp+buU3ehdPmq
HzVW0dNbJjn22l8rnEWtcSSws7UbPRXM4p15KkmDD0zDTfyuJ3BNkf042edRu4z4eiPwaUaOnDKw
qCCXGfvDCs50AGxWMmLWwBcjGpO9u+sSgaZz7a+JntL8g4TQVwzujYZZBWwRiwos56W+zbobHeYZ
4FqiBSvhnnsSb0b8kHwHHvHgKj+5E0AlJfNLiNhmABVstu0vk/eTMTkJXHQnY8IxRPM0xfT0qZX8
iZ8y+9GQTtRdl+9t9cdRsGYRnFLYNYSCBf7BRbajwpzg+EcSjETVECyIVKSoclNVbMeLyNk5FgEC
jk5gimmhBl4ycbq+fYt5AAywZGnplK8+iXiAJxyK3rWS0j4xuX0fNUfMMGHobL8SgX3kgx9qLb4L
BYeNrm71ISb2deUAq5YKVW6YhOT70O48vr2QwbrOIFTzsLN5TeHT8YZPMkob7DZ4KE8NSW7VAtTK
+mvkvaynj5DzUWHeO+1T58zijf9059mys/D3jTjy37pz1411bi0ULFQhyCgbFBA8UZMm+Sxk4T2u
VfcRG7eIDV2ArcbEEp1qH4DwPZbSicPBxNyYUA0t5wevLidpe8P+AsvADGwsAUOHtwQ19+QxIest
fMaZCPtg9OW2T6dXMftUtF55SzuAIA37Kn5hSZyrClhbuBgFJrfQZ790ykj01hDaUtIhtdYfMxXT
yPAMOHDY5ouTAot9LtFx7zoumUHa1+WxxHFmhH8d1xOFJGFWHqS5KRFEhgZ/bLANkvcqnVD/MEfc
cVFQkTESAK3tgqAxGF6P1rPwEPbmh8tzKUwJBrAMkylBzGfpvez2rwj6dZ5fqoLyRttFUnB3BQ2T
Ie8jnQdn9EghBvTEoafxSJhMAeHdgxBaBA+eOgmTW8DpEiHCoUPYwpRKm3edvFAQ54nKgIPGn/zR
lznE+pSaX5U2xltnZ/nI9bbAPYRtAqoCHZIcFuau8iGKo+zupkl5aOstFOvDSWCgfPgyXVKK/GNh
iOlT48Op0SM8UAAkVJu0nIkaXgD0qgFklGYJLPLDTEFnFyxpezRzzfVJV+SzXL1a5gWW39Lu94lO
zw4PqBCNpKEgRZ7yjHys9WsYRJ8ElAUOOeaxA/CdGhhCOEhuavw6BWF+ZtJ6hDWXfynRywlLNAl/
X8VvVYIooFAVwxSl73T3GtWHRuF0rM2JGS869ubhWxhd/QG68QsTGvE42np4JBjVTbB8b/P3itlN
jZhr8JtYBrs8zhPOd1RSlo1BhNAY8T3uUoMbffL8YfRxVH9RwprSi19zeomW6SaUNvcRCCrzn21Q
WFqwZjLKipryceYJHnOWQ44CAx1wu7pt1yQp5kbMW9iTPrvrvyC+ZEm+VxOLXrRxL5j6FLIruOoS
3nOjUl9V2l4TlqoRigxdmIZDfRceeXDCHv/pHe2zG2DsjqirEJpMbI7BglLzuZEdYudpjMcQh22H
b9sjgGJ0Pa63j7oha83D2TQOZr/D8KuQ9w72WUU9vbuuu2YhDFre/ZVffoXdK9K/y/SjRqeVMkSI
GUmAY7mEdxxY11oXjMPqvFVWdf/pDdoMcy463poWnIB0oaXufFSbzD2mwwGIgK59Gm6E4YIPqjpU
fF41flpOzA4HtqvLRaLXT89cI1RrPL4qenALrOuM+jU+o0zefVDPxsCsyWcm3GhtZXuucwU0S2xs
suyW6B82vpDgPHk8VZWpGU8YrgJ8AFnAYlwwu2AZonMTogS2ZPopEHNtkzysWFqs70JeDLXJLIJP
TU6/pJGoA/AOsjLnlO4jx0Sj+t5JdpusazuwCyEGlaFFVCvfIqwSUt+xDVgU0R9+fY+iS459i7Te
Er6BsKLNC7gbpY0Ew/+VVDfVqLcFNVh5tjO19xCroDjQBa3GG0CleUb7tPnXVCclvoXi3WXdYda0
5kBVThIGSYOnInd11j4pceYrGhdQ3kBa7438X4I0z6XR2T9htasJ2gRb1VEXNaAWnddWxdmO4a4a
dj5JbcRDZ9h1E92AF1diHCxG8yC6DqCF2V5Ww8YRX412ybt/yERWu6+Gf2l6d8ON8NiLDiehv/tg
oo0VPLKZiVuKuj8ySzAmPMCD6ixTr23+q2nPklR7zPEpUgDsYNA0J6qXeU14+Ee7HstSAlcowPBj
wL3s/sacG0jI2YCD0MfXOBX0WM1loGetif9cXmfCPU1s2PI+Ru92s/LNe+q+V/XRM+8RdXQk/0Eo
TeMhJXqbVLlZ5ZtZszEE58YGoiYw1nG1y+QuLDL6OLUnCyPujKj4xK2+aKKDG/8J65FlbL9YZYF6
d7WSse/bACPUacfYOE6Zck97td4zntrAQY6x3GUqgECcOfOY17yi7aXYDKRYw/FL8XkCTfPRH9iP
vH4zx2ZWOVR8IC5F6XPkyoLPUFWb1OwXZrHL8Su0bD56hl6b1IAHcCfCzJpzS9Y+m3Pn2gisLaxj
w4CXlYSY+M0PUeScsBWW6vDISDukH4m9rosr4ZSZbuCUxtrljspiaP8p4pPaYOKm/+LxZAcfNr0j
MadkHWHuQdEwmjc3IJdOgV7CxjAnNqgpT388kSCbuwQW7cm6jnV4ZKNmID1g7AthA3WjsbGjb9YB
uZOtsEtP9dcEtNwAMLXGboW7BpZzgNCF4UwbL2Y5kB750Cdihvmofc4QfPcGcwOa5cRwKCFlcW9U
Hbl5fni5g2cLEotNoTJrutI4GR2ZPvqB4pbeNM4gvqEtM3XXIA1p6LuRPeHXqdEJ2EaY6laOvE/A
nKPnrPBIN+4d2pOFKSjjGONqqDJnxFSH9S5pHwyrnHINBzQSBYfslRnTBYwxoD0lpqtDoJFWV2h+
u3l48+pBAW1AezTsjoGxpskH9s27gtcbXPn50L18SsaH8U0lYZs29yr8hU/jBljHAoAWMcxYVITK
Qpre2u6AM5b9aEQQ4Y0/2TfU2Vh9oVQSY2PAxu0Tw0qa8Awxv4ZRdgb8b6ZJOksxk1jjvuJnzZ8X
ZvoxYm8dp1dNnfaRiGPeoeith/Dr3eim61h8mKjltfMzDBsCbKb6FWrup4FuZtYWF3I304xfKb/d
1qSqigMOfmHbcYh83pN23WCujApyzZoOc4WB0zE3cmQcLAjlO98jHudwyg1pbJUHOMN2eS07c499
fpEBeq2mXjCoAyUCm+a8pt6Rkh5pXqvLyrY3mosdLolWETB7R36i2i1cR+Hl6DKAIUVa9WQM8Wbl
UFDFhQ79IbQj5r4kPqQmIP/V1EQ8GvyQRHTI6mE9qvxaUy4Ku9q0rCccNBo3zRcm+j+OJaUDjB9v
goAZxU5WofqKmlfK0TCz9k66G5RlGA2HQvDiKvCsvYsGB6Z6cWyN+GSE9r/WtY5UWrJnX4XvadOi
rOmq3OclQXCa6vxpR74oDXVlITqOtX/A0AqJxgCT5B/7bnpbGs5hwPVRCDomdB4C5IHCMlvosp1X
zbiognLRMpb39aOEWtR0hxrBOji6wkSnCumrJZFiLHNGMTf8HO3PANuxz1XRndPk36j/qtrVTyj3
WCk4Ry3Mui2iOu5lEoiYxwvEbhcjtr2TdGpV1d7T6btBD1R5Jnm7xNvW5m8GCzUOObrY7nU0xnPT
JyygsbsvLTyMPKgV77vIwo1tfnD7cmBJpkO5mzGY2XWIpbWY2ejHXT7CHAtWDs7ZfOLY1UhQfYEf
ZFDm0oeJZaYb3C87EbqrBuxaVGLIyy69Ym2VisdwjpvV2Cour6X+Q1A5rDXfef9nhL96ty+bbi6E
urYKb+2bfxmW9RFSo2z+wiQnfwC9HZ2mM88pDiYWsM9IqRmp5dzQzuxfyGK8Jw3HVd5PlnxY5AXC
R1tDuWSRlQFqc9IvXV1SeWRkvBMVjtgY2mSxH+SnpQIFQhZFJw89aLAKDbbQqfQyYaFHh+wqtL4i
UOqIthHG5ZH4bayf8skIxlASy4MC/Cy59eNz9D813MK2teb8xWn6blXYgx+K9srsJ8+v0D84uMDo
2Bizg8MJxrVZAUJvOFD3sYBFooIFkCXswiHbZOYfWHHg3RPGgpI+BeIRxzbP0g+cLUmM+pu04Can
PCC+2lSoTcAeOe5zqHEW8EIst8Cg4idxsCPISOJTPstRuHpZskkxQXUctyt6JUqDTwdMWsL7P0I2
8TFjhAzZHr7hQfF5/L23WgfnngWTx3J548pvT5YkAq450q3zMYk/vnUuyXVgPzJduSgTbpUI+nh5
JWG1IP80I92hkGIMBQ6vvqe5Gr8vNTkKYWjS8MhrrC5KbUaaHEo1m3XCASUpH7WQNFGNvMg2rvcV
EFYbNcIBaKoQkDsO+J521upz33/3fPcaLjiH3jPcqnMbu4n0kqNi9diF/JVHBWOMb0ASxZX2wdDt
iy+/NOCXbLpOLepQ6CUny+HUlFnpObBy2rRpaGekE5KTbArvSfrgy+ko7Ipz7ttzzDyaeyM3qlpf
Qt+N/b61zi2xdCQK7UQeF+fTbmQMgmg0bzud/SMgACBHSrwM1UtvL0F7NO6XOn5bJMAxx6yBPK0z
LH6a0e0qHFIDZUUJqkfRdvMhOngZ7l52LLVxqNRXIvlnr512bnWxMq2R8LlGWi0lZlEutRScvwvl
r2RVFHJ8M1UKLod2rxSsHvV/ssJGwzVMnHvVIIrVFJbqLDRxjyxMGG2mfPmDtmQvsPJK573PjXWB
P0Nn94ldYgGjY4qo8fXNRcTMbX3zLl3n3FheSSwSP7RBk5i58jM+csn+TUGzEUudrRB4/op7eeQP
ofdALwCkV+8mBVc21GiQ7tZ47EPnTL0P0HvW/sZSDQne8FDIqV9KeNuCfxRJzbrlKfpvEburFty+
OvzEhHEEeaFK6vTmHTRQCqH72SU/WgauB1QexkBOo5rI0eOsZW5+GDi2Fe/V6zhE/eKmsAFPqmBf
sldzrHGnQ2RkVbvtM2wjjrmdlllUiDGxNfMKWXTUv5VmT1HlrLM/K961tP/Bh5vsX29VS2wXnzUR
cgdimcnBp8Gj40+0Ei2ABqOtogJDAEOU6D2EJJ52tbUqYNiPkI78nFQZ0VTfBsWCe82EP1IADMj0
BdtfSR9RG18LnvXTsOzbv7aa41m96eWXxXu5oiDTGn5dWhGL/l0EDlwyYAtKR9SG02xzHiuuJBok
1H66Nfq9wyrc9HFWGAAGR6yLxX3CFJXGJU/dVcJJVRc3qTtTg/UqUX8gdM9VnrtOtCNYPcMeN8PF
bLXUj/cY+/N/frUXA10toOcCsc0oTTIYkgeouE4P9bg6h+mX2RgHe6ojpB8p6DZNfPQVnqOSkPcj
DM6CY2GdAIDh9FT/BNQF8EagQmqi+cy65oXXrScqMNR/0nhvsMeMzn0gYhI5LFsAq2WZsdTB44aI
ODRxLGDUsIRPEiB27+W4l+HTBX9s7ngwhsW+rI78ReRTYMZjaumVtIUjUVNfpjEDg44aqUPNXGRS
a3z0GkCCzF566d3AyGWyttbqX79IF0ZDhEyhIBJW4cgqwmF96sNr5nA+9PgGmq8adZ3xrUxJLwWb
oCA89lMVTxtZWEd1t0qOrJNvZKAb5J8dlEyOtAQHJ8V7NrSyxpQj2h7wnbZk2YS2oCdr1+93WJrp
N8hWDhCVpvvTWFgGiFBFh+GnF/tR6TdTrq5ghMH3iq5382AxCPqfQUqTIAixyJLjg2Mg0EeASq1D
NtUjh1nJ1AjjcjB39Thxspy1ZhdL6mDWAAowcQK4jj80qgSVVZS83IhPmZNANeI/wdGoAk8Mk0vM
bB1G7Izg/dVYwYzxS+97ZPyJLZVsJafVyOSyVz8d5MReP1s0WVW4KhOQZjHITBU/Pv8Qzra972YL
IM9UWRON0oqNzDkPBQ5icAqEaF5oASbZzNlkVbCweK2NpOQrcVGNu63lM31IZwmB7IqsL/CEhYU0
hPY877QOf/QlSUKem5zb7hqTusm9nQtc3MOpGyHW+2TEAVGThUlTyClqv3IhhRARnlsEqDsSkor/
ythApOlVEOT0mPhlumqCi5Y3OxX4i15JEsj+sqFZIGV36/F75nW87Dh01WwKRBUtY/4+gG6jY/RH
Ct+5PX14+tOVpGHwfQX5ZGKg3rkhY1euOmst4w1lu00godGJazFc44TrbeAnpTzzgXTvKZXvurh7
xkJ4ay27onRgzUoQmdRNmFHqHQxMzDn0cDRiReXYlj3qjv+N8KChSrWes6zxckcQ18ii89DSjPYg
MiLDrExoEj8NbMe1fli5PjI+ZjqLlbPDxt3lBo9hDKtiPA3UAHCO+VBd9ZAgzbS5tmNWYft8qRDi
/fTVqe98v4nHoATg0pw7YXWO6CFQxx9/eLZef41gzwfkgeKLEo+7KgCE2ob7gOs3pzsvJyXC943k
whYwWdNv3XaCPqlfjYXRyGgUpsmb4BvqEZUsKBFhzrGY50rOfcurhHw42y5EOaBvk7HjHAOOV5+V
fGMWQk954BycB+CzTMNZBCwj4/El4ECgRvbeZ6U0ywBWiJqf6dHyw3MZ0TPZnNTiYhn7FkdQe1Lx
q7qo6m3ACVMoczqwOZ4vlOnYFI/2MdbNtzBHiMVV7dHCw1lNFCvNxfo2NN2PW6VftvaDbFzrKIV5
hY8nwB1m8sbFHMCaPWcpVbAqz49Dsqogu7gRtDLM6z2eZcuIT77+SWNC761G6mW9XRNhtiZd5+cn
yWk+MM5KeSpamPksPia78KWeOBFc3VM1TnHqh6tTFuskoE7O++2HS2Sou7gJ3lIFwbQAk7UqyeG6
UYpqzOOSys+9P3m8/E3jHdNpceDQC71T2l2AjyDDd0aAsnwQyU3JMEqHn0O9ILwqLHqHAMzEbxba
cb4yq6MS4CcOhrMkQ95K41x1HKpJxrjV2gMMbHnIcwVpie4oS5bMm0Fu0ZjEuAV1Mv3Oqk6F4pTR
EWhh7wW6McMJ72WVJ8I65aAs2nefz1FhMO7zcRvnu0w74ifWx2MxHDKGCx3bSBLDZhHURy79ADpc
yHZXQ4oos0+7/wcoYyCT4KKfxcWxTl+ZaWGkAJFlqk8gMnlxKtV9RAHz+IALFLAb5THEIDAsjOxa
JP9QYu14o1M2XHwUHcImDz9j17a3AiqyzVYI0PZS5aST1xBB30q3ndc4sUoXF0vDmuLNL3ay+2m8
+qDE8Q5H+7xOb+CDCT2sSoeii65d1JX6FZnRLUiveQ/t1+moyKJGlSdbZdMoxFVsd6xajHsl/3U8
yVK3J7hdMpgoHONZ8obOjp6jxZh+j9FFlletxIYPgXUY145kjQaazaqLdeHIe64lK/TtfZmhf2A9
dOi0UROHZQ8IT4lBD6sCQiJhm4kVRJkzYh2CPN0PoHQU+9A4OTZ9c1tM+Vndtj5KjO+2tK5UDGyo
3d4XIfMOyA6faZISk8b5HcS/kmSgcpP8DFR67zTzj0akXYcMH1Ej2YUdbcV0GZvBwigQlViSudWE
RucZxFZXIKsJGq96/+QRBzJxpCQJJ/Ey2AFU3oQ1v2XfboeO4zHoQzTQet73/homGymxT0+3cU4W
11Hr3HmgH6vRfAv8a9bSWvoTkZ7AqMMCAovLZHJFXS1rzsWQZhWdt1/6LCYTuEozTv0XKg/0fpPk
jE20lHcnzWPqm97Wt1rBVIWToKYkUmuWWQs+3OYUYC07/aZle8t1VwO/0RhxOHJtc+EK64j0DUOv
ZDcYL5Ph7GX0vdrFXubpsqEZUmMvm3Fyz7xhE4j05fh3aTdrnCxZveqMX9PAjzbSsdjSslkQHXHx
OLLsdRXgkLpxcVv8g70md55u8iROl/GA6beEP6Yp0FFfPvpFa9HZRz5FUaHmQYbhLG7/Py78Wjln
45JcHlCf3oMkwQFbHAv4tsCCsKTgmhVvHDsZbOdB6RxduXdN7jVfLBMsLh1YLYXVRUYvq5HvyvGW
gSEl5Q6qKOKjmlJJ0M1p80bialqahuK1on9EZG79okTJYIl7jrJX5DHXn1TzyghU+ygEDxfiemws
E8KB2MYTC7nD+wyUo04HpnAwkvsQ9Jc1A0mmAh9rT72OuT05Ql2T/dkcu2NjYMFRvNUEAdDSk+9t
e+TetmYUm+Im+MZ0VrHUdRwMvk7QqbNWOfbTlpx7JawWvQQZS2V4WlngUt6NZpN1DXPJQ5ks+O1O
1W5FcMndL9ibeCtBgqYnaBWbYugRvCnZEslqcLXdkL50UVHUmrwpLu0tb4rzqOxHgHeMy5D1VZ7Q
7ZlH+dkROxC2pxLSEcd6ni6kz4m/LFpdzoGyoXo2Hw27/nFI1kX1bTYEJYy9ayAu44kLCJqqjI49
Dh6RbcoS2uv0S9RgBlh2XPfbab+IofnQuUtKhC1In9wTMtsyMYusX7jltw0+x0BA7gKMHUc1OuZg
urx87+inbLhQlZKp7crpVnr0Gm3s+hl6OM9I1zhp+Ex8HpEhg56NuCAws4353teWqarOLFXbhMWH
MpDYxz6Qlb+RYr7pGcuN9lxz14fXunxoLJAhIOD0wRU9c9F4J7erFdzV8nfkjNQSZVUbdCxufQTX
WcB4rakh4PKHaX6G8n3ElQbmaB20EOCTybaHvGRcBcLGGP4bkKcIXo3KVWqH1m2ReciDYSXpuoNX
vE3J5XzCIWW7gPWy7BX0i1vq0oCb/I4CG2W81YF8W7xnEyxelYZJHBNQEB1L9VBFt9o7W5T/mI+I
cTGdtj7DVxldLbAFAu0G81lKojwgAtfv3GrFFsCNQPjxaMQAEBThThp/7QBJPLWXUXEvzVtHAyS8
+AwZOWbihQk7U6AW1rz3XRYtA2NVmhPiXNAPV9MKj/KtSliecNUGvmfKUVX6tCsc1NgQJ8JvOfa7
mLvASp6kmukVA23QLIr2oaWLXCRbkwZVH8PJwel/Xf+QgNcMK5Is5MXp/eKCEiTm8Q/4I4U+VNXI
nTMea1zXg3utAuTY/Ft640IPvhrzFqDj22vpn3JYmnUPKZZTZECuhbvNZQTynmozoYb+IvLg6uit
NHnAWY4gFy/GkHrj8avnNGA1PQ8ijpEEAPqSWPxd+iY9tW99e1dTFmLJgIaGqM+f4rEUE6yQszBY
GdS3eOFmdO9J/9b6p5Y9id0wdWNfnHoiK84OWNtxBiorw7iY1tHiGKEiKleUS2nMXmb/DRBpkiN1
P4XVjXFpcAjQ3YrsFWdICOkzzT5IsgXub4QYWnZ3B8c2/OIyYBfp/0Y4/l1ZcoYmRIqpbWAp0vWY
D9oXQTvT5IE+VaoWOMiN7di6y57HiPDoPWRZZrMwKBlzR2qsGpd1pD8fxKHHpBXdouRRGCRR86eu
vjUFTD8sFuUBCvyVpmNEhbcSdAdI8B6wZ8BNXnmHkQkDboCKImiWNWdEKvRYt1GGMYtxMtpmtCUl
7GCQp5aET5yNCdeXH20dsEMNCRgpWctC9Wdz2E5GpPcxRphXZnSEcWa95caj4mhOwIjXEXq28+12
gHZtqt1tPvmQfwWd3yaskUGa0jEeeDiqIqY2OWz7jg1sh5eBn7d+FtTySUPlIchDeXoIVmvyTsuU
aV+rhiXeuSS6F1JZWaRCfGytLhOKvcvZx6kYf7raXpT61+SKFDFKPWcmQF9VpYL8Y2hovpTgq3X/
bMA1qmQplbK445Ru218JQOIIymCznRruRvmMyaFresOQhPufkL+eLrG7zMXAhWidct5qFdYbE2Ck
qX2HNZGf6eoq8OuFHlfVO3Q5FLUdXFiDQJI7grQG4x9Hb134Kuv7yN6goqaZ2sDOuGK3WRaYX3rv
u3c/REreA6yZybYHHk88ZVL0ez8cTJKvLXp9RjxagM+y/HWhdmB+gcSiHUseSeE5lftIWUutoVYU
ywneIEX+4GXkk2un258zKDQnDjApxogRPpf9mqoaBv9dOC9jMupXJFhID6pHPBPQOz0WrnjPa+Kf
2BFH1I6Ww3TOddErD9qvj6l+CVXsnTzMBCEwk52wxxYkzv7S/LuI3h1ct0IyxJMwQNt2mr9co6yd
wxb95EAMRorOfON7gjfTKWnzZq+VV4lvvUIRThq+KZR8nYo7fDiJW847QvoDc2vU8xY3ud+SD6N8
1vm7ZvzpAX4Y9CmPbyyx51amrujAoNKZzEK/I8LC3c+GAzivSBWmYZZ7HYiRFGVnvA/0BZjkETU7
5oDEOt/FBJOfU97IQZ/MLYZ5x4R4wjDmKJ9Us9dDzjw1zHJ2P6SCLA2ZU2wK1siZ9pAEn8z0iUvX
ARI2mfVrfKeBhGVN71NKHBRbRVXea8o4TMnDP13C3u4hahp4NiwAPdHWEt3KQQ1zzZsNOsGAtJ+C
VYONGd+VUmyMeKQv7jMFuqviEdGm9lS5oeNidCgq5+souIlKcZb93m5Q+6x/vftptdzAGfQc6oGa
g08ozD5o9Q8ohxhTcyzfiv4U5HQ3I5uFvJW4y3mfzisX64bSP4X4zN3qlisAY/Or5e7Str139j+R
R8ucDULhlOu043rzz2YrOJS/0cLMToH3/65lNB66vdWz6O4+hmIFHDdvzoX/nSMcQPDuTNi89H2F
KHixzNlGTqsJns75Val2neUtyfxyFcyLXttgBNur1T5EUCe1O5uS06Qr1kC2liz2iVS+dcqvJDau
tvvAxeIL2XxXkV6GAGhZEUr+efT5x59mhx6GJuMjUQhMn+w0y63DvG/XO0UhtXfmcKmC2gnpQUDZ
w5g/INROldq8soP+UQ3r1kAG3zYwMBl+qkOjM8+w6yrOYXQW4LcS+aX0X2HzaJr70BpLzWRKpSG2
ZCMUoPTy6vEERie7Ql8gHBSIleudPMRsN+bpmbJcJZxRfBn+ofGYIK+Q6eL6N7D+Rf1PXF+RLweG
uC48ee1Pkl4NhRhLC9SDjIHDNgRXQLzFMTa60PQp2/Pdq+lg6PXyZekdpxJBh1rVEEGHzLhW887R
NkWFzb75irnnS4flL6NFqH5WkAoCxBvTumTG3gdOzDO0Ha8Dq+YehfjgD2un+S7MWyGvXrjolVud
PZPgwxveA1h9CoE1YB6duUvYPcWPzN1o3dmqvxP5UXsHqRIHoc62PhWWOitK0mVxgU9BA5p+IjUG
2Pk11luTzIplaowZ+IyNntJkzAtsPoPw0AALtoEgYV+RFK5wg5rBT4z5OudDFRLa4qWp3gTh0YQT
e8r7cIyquakucyhPRGVdcURLDWK6j9G2yofE5u/m5brNjYuW3H07XNV2S9kNj0VjCtZDTAUt76Kd
usPFRRJynGOQwVxlzEmBmXgF2GBwjByIoUKl9C2PzmtCeA43XMmEdYel0W0nwy3WL5e8ij41yiU6
rccV2LWS6toanHTbQEz2mqUN8I5es1XqxfuA95SCFgRWkOKihGuk6J19rqnbZLiExtZjyQlfdGtX
IRPomxEeTF17C7zg1NjlfXCyXd6EK8trLwoSjqM2MfOtCuYlJinccWRS671RRzcpmZF8voBGnXyB
tOgpKT4+jhWlhovYLSePE+SX9jhKfnJJc+/pV1BoHurt7liH6QooJpzGFg9uQKIPJFcWJ9+GTl1s
pa2c2HibNHeb3lBPyN/Go0e9Ii1bdRj6CvHPUOOLw3qF1Fh8LLVJWyHYMVCcnCfO1h6YnKfjWWQF
HxL7DyxQB9dxc6xS5VmmqADShRI+HqTmH7xW3EYl/WfSa9rKlko5ZakCXBQ28nhSvVF+yeaiOkol
3RtkxVND/uqJMgXmxm0DGNOkOxZv40nvXVIF2cRYVcBoCNU+GUOy9BFvAmQNx2BTqj0H5UzD0FtQ
7RQOVQbBGO1Q5mI7pRoLWJ8j2MbWSnYSWb0bKcPwRpwGLorTucqZk//PpWKH7EGj+pgqvZgDNsYY
StOy4CfDSplznerJVqNFutuK9mrBYQLyO+PpCR2dmwfTnoEMoIptx2DRsviAY7/Ko2+MKIH6lNZe
be7/0XRezY1iaxT9RVSRw6stCeVoy5JfKLcDcMjxAL/+LqbqvvVMz3TbMpzzhb3XnugVmHS/su+e
3XdCJ1EiJEfjYtk0wfU7gqQn2rknMY2+5RDKhKNKKYoPi4A0QIN3B026pxhr2Pj+OHDXtRgqDJuz
DZSYFBPrx95dTJiAzRzrsuH9Gz1rLav24PYZzrn+vaeIe+1Nssplc1ZhcQwgEZsefUkZXRyViVlI
Kl84QTlhBhdout/LtakDCoxOQcdQFeF7e+oVbmPyslEmmsa3YOTcMSVUQaRq2E60yV5gwEDNux7R
5hZwTnRtpBmwKPt0ZssfY+xLAwzal+nCmsOY4yFKE1woAxxVo2SQLK4ss2IiwEv7a6COGOaelx25
gTI5jWGEu/4YBj41lUUGVVnoyCuQgtSbquyYlI8ACZUlddKikl8mGd0OtfCo/w7DH4sH+jUkLyZS
yWyrx5hfqm0re8J5Knbi34JWGKHvIiO/qcMRVS9hZKbSZ0Cei2xf1xdWqy+V1VPbs8Iq3rhkDUA/
mfbdE92YBw+di8/knmNWmhqgEdJnzeyDE+e1cO/0tYuqoXFh8RexL3GYP3aOfC1JbSQ9t4nfa8w2
BGWuooRZCmc29B5wd5sR/NIoqUDbQ+HQpRF16jivIx86OawvkmRf+YNedAGoQR2+LbA0JdsdG0TZ
0aKxY5KO7ZXbr4Vy5E/lL7DCl2KQe1UvLxbKG5fJsSrLRU8zBnOmDE7jPI7ybia4WYR7y7x6pCH1
epJc1VIiF3VYZKXMrPliQvpmx7CxJKwDKHB5+Zop91pCSabJcY8K1m29etMVRKfqBjNvMO3awE/C
p6L+RIglUu4W5A0LlI9+JYiYT1oq1keVD6jfWjb4dHd84uQu0vyB+QMtlTR/rYOnlHg7qMNUWtqz
ci8eNS4dd0tpQSR6K9Ya21Ii7ImUAB4g/5jZIWx+Vyrm9OFJB5lm8NqQ4IF3329gxCktQIaBCGTE
iFqOwnHbmucGHndS80kjqDWrd3Yis8PCS3zoUTMINehzfM5zjiAJne7CLO5pFvkmN1L7HBS56wk4
7nOKJnCjCgs+m/FIJd9UczsVoe8Z9lJPSJ/NtnOK5QRVgakDkjUuPPdFYcMZCpNBHd1aeIXuS1tN
O35sIMAoKEmoXhUv9rU5gpXBUz76JRVJZX6mQPcF70KqPSg1CWeIsR0RiIH41eIzl7y3PRAJ0SIx
Qa/cznR/4ppSsh9wUIMYwDfdD8FCokVpGYVq1TmDgZF9d4448ChQpIw3F+mLNjxj+4b2BFYUYypM
icBujXKgmfsKRgwGn06T+slcLUcs2PvrBE8/E6z8soNHXhhGRfcWIwBwo2vsbkUBeTb1mcMDnqVs
vCcZ4IDsux3ndv21gNxSAvVSY2Z7JlKU6aQkw1ELoeTrT0lAEOAVIgq3sf6Xjvaxp9ZRIO0Asl+n
tbKijlmSI8cCvKN2VjH8EraLNzyLEG0qRNmQQJlpaDisT0u/2OnFxFqBBN6hz/rjfiDFNTo1NdWB
OR0KU9sE3bgPB4JjSnepm5cq+5fYTGnhDLJLlw431c0i8sILESChKUzl1YvCjzigKos0RBnOS9QE
L2X2l40/LUGHOl51rRoWdoc+Ws4siCW1pzCOdoJpwLDeTPhUWfCdZ19l/tkwxHF5nhI+vw5K05hj
UOO6wqxBG8o7o50GccRX/eIyHKiTSw8XADutVL6c8qrGfmZpq3Tq2Hxv8sbhIe4XSA1eS7QQnfdu
a/9EswntLbxsiURxDi3mmEVrFyR03ohOc7ZbHxgnVmr3UEfYamTSI6EdyMLpz5274RnlBsE+ybOh
HbLhaaRwD0NqwvIm1EPJSNNt1qQxoevKzjF5Z6WxF+U+5RJQHpijU/Sv9Xc33lVqmXkK4cANZy2r
BseQspdIUaRbNhYLGk1r4pmnfmLOD66jnGco0Se5BwFvz5Q97fE3stdCbLPhGMX3zmMwxACoWZqc
j8HQ0zKzQ5PrzHuPseg7znKQ5yQ4kNmWs9ScWvo2sqWp1OYRthv2nFiIW6iZ+fKGhpD688yH7swU
vNjeQE6U4VbqJqJ40y08BZdHofqaG1Lrlme7ejzZ+RrOR9DvE8hHxWOajiV/QB396ox1lBE4Ai8C
4ROs/RBDYgBS2PZm9rVp211vaAuVG2L4wc25sDrEuvFvy4ArbD5ZQHvtqhw2HopiTX0M5XGsIE7Y
1tJTWIz3VLW46QxntrQE7JBTFA8TKw64GzU/CvxsHP2wkGzyt9n4Rc63SbxxZpWrEmyY7lFv1gon
WQ4BgYhtpcLgugpQhfJNmzA5jQIlcI++HE1cmNOxjlfdYy/IYCelj3PrEw+ZXbLl746JZAw1zcBj
G7V8QiADT0jBCGwjiEcvIkQw5R4OREaKqKEf1OrhNHDmEQ6+yDngFeaIEiZs+jBZDCayH5qTERKO
V76bbs0HKBY6ojWde9cwVxoVmjG3WGhm7YEWoIRnhvpjkIthhEeAVNGkr+CMhJGxCTUQ7zfsR4tE
VosIWaXa66vMg7AdumRVgeA3p4HYWMDU/S0fnI/C4ooXyd4U5jJunqq8OflbA42gQyrbUnhMnLoT
Wll4L9VIMIoTL/IJlwLjdpbrVDktnUZwHGt2fEzvBDMC8qVeZkqZy9wupqFVcKaQDur3AYpC7Rrg
OQYPHIhr4mFAp5zylHunAHcJVhpRPUb1lom9q9wh4nUz8SE+pN1jyvHplMFKxl9Fd7XVqzEswwmG
OYxLpl9yvOjGb+ldjepHLV2MUcOxIThv4M1QGR+P1WHm0kaYkZnQtCRKoWfQAoW8ldnAe02Gk4Kk
NO9WJdF/0ZyliWKxH2hYAZYPUX/RsFhMlbup2DxKBvOC6ZZgyROLf4ZBgUafhxJNM/8JZps6MbAG
6ji4xCSv5fJE6h16nxWM9E7cqvCoGuc83vbkNtGV9Sn0brmMZbboAF824KKb7K8eLnKm0CXqemrE
Xauma81loYRyychu0aM8s9nLKih7cu7UiqUvhicfWOwtLJvfNCiQjjRL2gHuaYxU8exxjzkJ2BaL
Qd1NDjmlKF8kW0rOyEXPM+5Wt8Zz/Nze1uM7aoM+XKcpBkA/tnxhbOnN4JtSx1TCRzwXwT8Oxblv
D010rPV/drvBcee654w8DGsCX0281YSosOKvlIxELVSivGKjfh6o6LxZxxE+LHhyGneuwTAldJk3
o5a0g3yTKx8ICkOEd8lZzXeR+HYGEp+pkQxev0pPPkbkzyUfweR8YGTR4SwrFoGjn71LFutpkDtt
vDTaxoRn3WGPJCUN68EyL7Zo/AUO8wikGye9TuU/BEeHqRA2Pc8kyAfSRZSch9md+gHwvqDbstGq
BgM8KF4CIAWMpASWP7yLTPLCV9Aur6leEVc3LBCpMpjDMt6wHv5IZk8dGTbozFLFWaV8ZjN+2lEY
kNOu68a7Coh4Dj8TAtcALbfG0tuWx4rLsdRPpZm91u6nNfUvegel+m4TAD4VHgCWs8V/Hbi+yk/V
qf4Ug47rY/CepbGtsweTljq1WJ8ecnFDVYG5eC2DVTCxRkTQmmt/hQYGfx3OGxAxgGMk5oLiTTOO
DR5gosRfCTRgWg1Qn3tPp8P3MlZk64SXFA38a2F8IgWCPjRp70b/5losP4LsU3I0G3UPGfBnRohI
/bfViazmsP8hqIpflPlvU64iA5vgT/X/X/BbyGP5LTf6ba1pVcaFP4mPgPIUgNjYIqVsoO7aV4ek
TkushFgoqMpGe+8paKOopM3sNJiHyLaY8WMfybpThRVNNOFiEIzSpnMZru38qTMmzHr8ZtGmU6OL
mz6cJNzOuKUCN53l4vMY/gXVP6P7q1Ss9PekXZH4J4a9U73lDL3jIsH9154AjWtwWm0u2HEeQicS
V9bFzbkg32W3SQKkda4JDBAJj2UcyFVd5dxvIa6RgvLSTE5jdTOVk+HcC/w3NjFSo8rEPlpMLPqB
3q1qI9um2pdG01J+SXsnrW+0L7XY6qBBQWEVS1OtgekXSxUrUs96CTgvo6uEE3kEBXGO3X2VKBBm
tKUtNzlGapiEroPRhy4Dlvhi5EcZsLqYSwko1mgv6Eo8APfsGsdhb4RPpzmUQIGDNze7kZVrx+qt
tmc96ogl+jPGRNSDazC5qctbTtSCe7PSf8hYcAYdc4o4a/iwXTRjFySuqzZ4hN6zG3aj2ATOb2zl
BIAVy0Hs4/k65OCor4HxhKg4022acdYDcD/FUU0NkzPOxocImrobT2oEeofqSpxkm98t1DcdiBCh
7VtIugAJ1LT5kOGTiIsCa1ah7UpyAQfVt+dVS06WIxatrCKWylsI4n+EuuAv7NhSlcO+C3YptLGW
W1tjz5Gkq179UQZtBb+TPeQaCVdIoze7AZhJqqO3TQ2USk9KBXQiN03HLeK7I5gSDlR3JTRr2Yc3
UW3YTwXzKodmubWD1zJmvK0q7zURTkOGA3g2/ffb/3CW1abAG/+fjQX7D4s6FwxGR6p6sqmsdtU1
Qq6MyaQIGIk0t/wqyC5Ms3bSHX5rWZ4q2C15Dh1SwF8c2/cOSUcgMY+1RBUXPpn3625gQu/HyfdI
8LbSv5sFDoddSjhVXC0zHljnETFJSefJqkTgzsQoYmtXAfQqjKuEecz1jyDH9+BzKuWvru7cfptr
z657ttVfk+b/EvFjgWWYcJ4pmg2BgoO4SH2107c5gvcWQRYGG2YN3IW5YOk0dL4eB7uOhbUgcqRD
UfKSpyNAcR2biKn/I1XvbWwZMmqCYZ+TH7w5BR2DwiiIqUW57Brdd5GQEinipcfBnDN+Gp8Zmy+9
/4trghxLZ6nVVFTDtOMYXSQd7WI36Xdmoykic4tpmmDblqXKJzCc5dRBrk2bpdF9AVlrIaBoEpt3
bS0s3LVt/MjmZnA6a/kBmr3mgN0/NKCQSgLk2OMh0Mb5i9webzFOdSw+vXy3Z0TDeEjUY2IhniQs
wESiInR8QytL+jaFSw/5myZYUCzNMELhfhiUBo5ZMdfNdg35J/llQkwlDcKR30MeZye9J8m+pZ82
EVTHX1lAhMbTZk4WRTMDOQeKgzBakWx1+DmgF4nZCeb1X9B7WFJ0BkET01Xe9RKqCi4k3KqkCIT8
ASDQGdI++hJqu0v8YAYke5cwY+7QV4v4J0BHba4rqtm6/JlYJdf1j8MAVum+R2dTdSdl3OKySpHY
9Wx/YzILqgEHYruz7R+rvoZMe3qWvjVV/hyuZ3SznnFaZcNK5dJOkUXWGaEUME16YiEE6Thl/dN4
Wx1B2kwD8exdZb+jA7NNj38gd7NZm+ytM7YyIsIwh7Cl1Q9S9CvIdnNXbubfjMyoOR8NypM8QqDM
aArlQ1BChpRMo4j6Qt8e79PwlDtPDbK9Ue5Hk7H1DoE0DeM67EmZh1BW2L9RQe0XfqTQ7FhQCcOD
bEOoS1Aue/5okYMKepjZ59hgPIsgB4ToHqNNDzjd5AkYY+RKhFyyAzQrdM3YtzQy4H6l84xVVC4T
3xCKRyX+7f/LWORYRalsPQ0ukLpYUUsAK7to1bs1Hs2ie62gmOlgq4MJMeT0O6k54DPE4ey1oXHd
S1oW+rogBuhODqQ4k1CGIvkl7z7R5i08EPbyM5z+tODDSedJEQkUyrIlmL0azuxCmSogOhaHrLkQ
fTdw7LkCojvXdE1+RmaxAlWXNk6W2SgbHlp5gYf/MjIslVT7Vd1y+ZlI13qCn9JXrYKT0R/Djr0j
xa8J2sHDpVq+sdhw1ZWSfPbT3yis7YDsBgqDyp7Mwd7dDXcXanCk0NiqQBiiYplG7yYeOdtGBJa7
a8ZuBZch66mla3hn25h5kdrN0pge8A6xAtfSsy3eyjn9Dvd95X5jYoREVzg7JwIBW8HX5gpX67Mo
dk780OVHCcJ3zjYM0Jzk4VovXdbW/2ALmRZBk+lRtddhuW3YrcYEROXlpmCQ33bPbjrZ3bnQce8l
bOBXRitxSqT0a9ay7jcSfD0W3lPJR6Ci2SLSanb/lgn3IQbShwYsoaF/FQbOH+McMjlzZbueLNIo
VLr9CO6JObnIfznykls43qMMx+Mpdn66ZNsK5bX0FkWNKYtITBS/xrsx3LLpmMLl7KKvmJUYSZXN
vCIgA4Z5oqJcAfUtVBLm53W9mIXVDdEGFwV+yDB8oiV9NfjocYabw49e7cWcJcbo2uM65SBeDvAU
q0ajUGfe3CDi1j4q+6mFbDR0EqqJYYoLCNBzIqf9qGv6WRvNkvZTe9vYu6BV3IYlZS0S3CAkCb1G
gRH8dumazX3EaVc4b57907RHFyVLmhy7+ihVRGVN0+7xQ3EVcW812ylfm/wqa6zdKBWs79oqYOY6
IC0R7UWSzF3yHZpK+50P5l/ckEwdT9vECPZj1jIAaJcFu2Fn+o2rcZHHV4ViOez+sfRINVqpCPqw
p68LlHGys4j5fObedSApMIwgsg7M+8KFjhQtjA7ko+GE9xUE5h49RIEY1WFAZVbZBnb3q+z/yHPm
VpvtKP1Loh8GYFljiFejOevNh2ohFdsbPHVzDBdGzbWKmwud5UtBMqOLkdthPSAKwiMQ9W2sNvcV
TT8SmpqwFamvrfGP8T2hk/+s8TxZd+J40WHc+ywBrbUOmsPUnJL+VHO4ObuxX5faUVOh+Y1MNpYW
gYhjjB9ovOku6EwY0JW3GDkq+rXFnaOvpJZw0r27brgkGY0OB3XvJcRCJJTqGBgHGw9laiNx38Tm
JsScOerQRNHpEdOn9LfC2MoJj8HG4ExgzTV4vxIULenkL6lKfE657KLwpYR517TQx/uNRnKbAUqn
Ku4q21HTn7J0kY4+o1QIM6AEQM2TwaEjFw88l/o2xFBiVlhIACUAJ9H3k8fcESZm5+ioEMpFMiT3
lKgQ3OFkxzI1yKEVDd0y6OQxTD9FvsFzGtBu2PumfoyQMMYs9t2JGq/Eb5bOaphs0ZPG1j5LGyTH
qtePnmOsPGpjh7FGTWBQzHrdWWizoZLNexBcRyc6e+xNrWJktHEywi/odUiQjxJ7d1RZq3Zk800C
tfubWx95c8E5QB5uHaFd0cjMzrYSPoBlMIRlyWNdYSW8JuG0LacC3yrfMwPjFP1u6H4oWEuaW4Pf
he37pHy11gH328oK3nDnYROA196yHMcLGmXPUroHBzhMGt0j56tBsTSE+g9hrNusOpssys2QJkjf
uSMMEaYODnhnzm3kyjbycZKYvLe0cxaD8VFxOikV96U4TfbVomDI2Q1bs5II2VYSESsRvRVsw1sW
+4RjDLXcIe/dJQ6DWQ1mZHtllLhtFcCJykuu/4bWTeKEt7YWvLqCLaNK3JrlG2Z/d0FOxrG1HeGM
xQeXSydHPmcr7Cp4rDBnB/m27a5OOy7U5itSSXfH9n4ntGxgZ60ihVdxzbfYrhNnbyZfJvulov5K
KPSwWCrG2wQYbna9siO0y8sE2Ni17mpzClPhj8Fni+QrJgppYJsRw7xMUMf2RC6WkNR6irW+znjp
Qz9hDqjNa6wAJUjxOoCy6tjQBiSz6pi06mY8kP2LYxLhYFKdJrhC87hxzrIsFC4I2IHzOhtfzmtE
b1CKSw3UWVL6cb6uUnAYEfFfNdpVA8zAjKkwfDQBYB9OqnJQsQplYUtgMnrkevInA3+Dh3LmGMcP
twmoaXYmgl9WFnTFak3LGcA9ZsTsnUPkqApDBINLIDkUGip4PuFmHJamNguhMHgg/w3NBpuEvKLh
sLTPzHpydE/47uswvJCs+2ojb9MpBVjaImVl106NaRi3LMdIeTLDUxIPBEd1r2UVQV61FxkfwHyq
doRlUD1hlguSJ2wCsFTu3UFlQ31a6AE7dvwoa+Sd/tAf8ol+8y+HgTTCfYgrqmmzGv5U1t9FQbvS
pSQRmAw0PnukLyXl6qwQVjSLEBmHcOJ404AbyBy6R5I2NbV/7XXraQHXe40ieVL7eD0l6bZqslnR
u1bKFizKHwKKJfqjn64Z3/DTHitT7IfpONsOAyCfE3FKrNNLhVVPxIqre/HAg5W0JxYyggYyU0Wa
Ystp5ek7abDdOjnRlr2zrwVXjkIGzHtoq4uGcPMQyVwbX1v1zS33A5WY7or7NIlFk8Goy10fL0fE
ARzBvrG+darj2oamaffXmOQynLt+T3ZKO2BOM45uslPqMlk0irkdE+3XqAWpQGHbgdX0wJhU7B0w
1IW7gmmq2jxC8axi7t+KINaNZUYvU/SL45NUPpY3jM9KhLo6a3Q94Is0QvBuwY8oGUirzFt58Pja
6NP/ajM502G9GMW5NNctqH75EXA9WmB86p45Nszgpt6WxIiZpQETTT5HTvqYg8iowFfWL6UKOUos
teDLVPn/ys2cdBtgcJ9w4wuCgxhPJg24LHQ7hs08TPaAvGiEWvdCHtchGJHA16waDEVdZ1Hv11Jb
6nQAcfmp0TwWJXnUy5ZYWBO7Z8QsvgFj4sIF5oG0Awyyp4JqYiAtJmC1XneaL2iQpphw448i31jI
2ysVG3a5dFgtDyjvLJtBk7hjmfADiORq+xm4W7UmrpS7JyJjlbSsZY4VS4deZKcMPEJka1q1MpWV
PfkmVUmQnNwiQ9nkMsrvYpiCKowE1mgOk58UKvGoroNyGyLUnRXmxt0NPmsa1bzSkW/HWzV7SgPn
VsxEx2VGBcOhuWJYfa3ZB4qan+HUrWdGp5aR6fgzp5HZlAMtK8I6+VYN4t6KgAu3WnbdPDph+a8M
e5f23eGR82CC9tdCJfZv6XBxIzUh6MSOn20BGG6pq4vM/SO+B/l2zzJD36j6TwIUxhjPWP7KiC1M
tlSJvrR2TYsXafDOA0mMwQBzfm3HZxN8NTysapXUq9Bl04FCI0Qht1U5XDIBXgRDXqAir8WODNpC
1Xkp6mOGBl6TR4OwlUCO5MO1V+zzpwZCbKSNhyjobwYPIrIhKq94OEwGO5CoWkORdt1PIuUWHkNQ
lcRlA0E5goOAMXyhLpyBI5DlZzNAcFFqSKnI6Ghn25kZEN1t7dhGv/OJqp/ceBVF/9F+RkD3U/0e
YA4PmQbquNAuUYlmHfWpsSLtm5Hlv8l9Wqx4BAVXDR+DVUJ5APbCYHZ6sFOX7JXqRaGgf0NwGtWk
yU/Yh5BgzepHlQIWk60rHYQraB4YdccoZAey7VP1iOL7VRO+Mbthpi3gSE7Waxuf67bY1HRISLO5
+3YmU3nWIK9qbB56JD/JudbXDnJLBkbuKsQAQ1oTgV69s29xcAfXoNmUxUnOMlmXVp83VOl4LUbf
1lfMfxIU6QKswCYrT0P7MEOI12SRN/p5LGCQoRobv+n1XPtauc9I/JXqZWw3UM2YugAWdGjZSGkq
cPIX0WGcjRfj0kHilWIzjL1/IRCQ6TOgeU8yF34WFkzjwWBFaLuguqr6NgAsJo4B/aeFBSzmPe8y
nEMGQpqAAFncH9kEhZ2sDwaxYUt+xm6cPpkEd93Vmq6O9e1Bt8Bp7YGIsb5z1scG9mCVGyaF8W+q
2OTPirGX41XjD2vFV2GyCZ6VHRMpKJA9hLhU3mbsVhlsDM12FyO2qQ7lH4lQfHckCpKAtowV6H6z
SH9YtbT+Az8GDNptxIXM94frszs6xWmKrVVevc+pcDUQGVu9VeRLWLBAYrwROp4O9JBALKzwrYEx
Yq85Qzvt1vN6jcHWiYJFSyAgIjoVva5DMF5HFjhTH7Fw7eJOGNttctRDZhEAy/6POV9eAtm9qs3d
qA8OU048j/YsP0NNQPIt0TyLtufYdQ4FSkfWY1sHBT0H6lD8dkR8Y/LG25miWHASnSkmX0axnpml
QHctHA8hUWl47xe5ey4dZuLMUqxuU+Ykr7yqkkiSvqGV75ZCO2aJtkyAPE564hNwuoo09wqzn0lk
swqwcrX1sHT7cVG6jV8yMQ0vvTlH6AhYAcM6LvlbUvUWMQ2RBjqjbg8mwu9QRcY1HUqMPSXBaCMZ
YdjektVdKlwmSxUu2vSWkI+ubz3o0gbUxEJ7M8ZfSUSrh2FTqzZl06+7rnuNGYm47r6rsafn9zR4
w6hOPVMtXWksgNFbar0kwBAnGi4deTCmfc1Me+APL+ibja3SrYFFsDF4Il5Jc2+Vp/3RjiT8EYTv
gw865cVKQJgR4QrStDGI1Spf6BQzi98YeKpGxG+HHsxGX2zYkc9boIn613vXAWqh1cg6kuFGivPm
ZDbgmfHFm6SAzNIhi+dlvvQ0dVGBj5p/ngZumCT4aLByVSYJUWsP4ixcZKpehO8LF7u8gscQF70D
QhrJMgrVfEKohm6sl/WuVHx72gwqE+L+KBoG6b9j4ovoKwSMw7fYineb8yAFAGHqyM240irVvSVs
fb2DPkxrIWH6pMmyA7rLukXjbehFvbVhYJj1zTWPQtkEerAyQcUSb1CWXCILXfhkvaKMhzAGgbbB
eWwMPwnQ5EIlDLxahcrGHi4eF/3QUKN6ne9hDVQb96UhnZP6JeBELWnLElR8ud8puL5QTgU4QGr1
13SP2rgfU1piPh5d/dRlx+4Xc0pwBL3jip0hPxrzWrvDWUPmWw1oDlSI0FRuOhOId1fR+TlMpIQE
TByhRVOctCNdU9wyaUupcJxPWXy3bAc1WNFD+laZDRTgEAHPbU6aML2bB03Rs0Kgi2sdU5PGYGHG
xJH0tjHbHVks3JUMKe6evVTj6OJNGZDPymMPTxqASgHLVCJD7OV1P2ZDd8BraLTwjm+C68EdKVkq
jtgIb5cbsI2CqjfMsjCSSXT09kbxiOrbOMUMgN5GSoXeeZThcWTzpQ1sk8wv9jNtiJcCVLbV74Gg
Ac4D+Jp9KaCh7PeEq6ls3gaLF5FYe5dTVHqfIYuKYHZKNA+BgwwVW2uS8hXB7yAFgB0sW6uz6u14
BxGTvOs9RZ7+24Q3u2eAZj7caWXaDyDdbdqSfoC4LKGs7j6Y/bH6yrzdVJ+06FjUVyoGPtpN0w8b
F1oeUhBQLjRHSLpC1WGpA/ODhWNhlcCECM3BYMJHkHUHaL4AyNihu2tNLdkg/nMk2VVtvrec69AT
X5OOK1Aap9y8C4jD1tmYjob+dCjF7Gafsnrzakjeysy1ognGk7yvJLYyJLJrA7ropDWU0TZ/5dpl
rmK0aNEUIMju1lTuzRDyWRR4UUo2hNew3kbaxemPTbr3igerCgRPAJ7EluMmEeJVqZa8vqqOsQ/m
DO3hHuKtySAqakaICxen+9WZY5cZC/1EOwVsSYKxWY8j9nLtXgOQS4eAmFjhCz5JpdkX8TYTD+q8
yKi2SaW/Bm6/z/g2hGKu2b3pBYR0dFfSeJPmT9X8jHySs9uJJIB1X6kfhSPfVUR4nQRECMMdB9FL
X8IaeCvtt8QmrJvnp+UcDjhZp7n7C8FWfmN6ZktttDuVu6cZ3wMKT8M5EkRScWZIjdE9VzOHYOis
muoy1YTIYd5s105UnRvj4NqDb9Y/ccYrHsMxap1rWp6CnPE7xpqi+acxv4/XRbyZ0o2G+tUAqeii
dTJy1W+0wW8LhmHhv8K7695Nj9/jWlujQ1+nyF56xV00dOsNL2EYO68KsrJE5zJEvIXFsWBr84II
+gDxFJ9RdSzllyeb7aykYzG9buefScGIFk+2qldIt5nlR9oHdc+rw06SacvKzA6B/FDhV2vAqnsB
6V0sLa0IyP1A69My6wRI0f2xo7DI00p4iSw8hB7Lg9AikhLEcs2QsTWqZTCL5UP3YVXgm/vNEGHG
pTMHw9p0YN7ar1lFk5F4hZA4RgtkRiZzZAYkPLWs9Uax6l3tpDgfUprLSm7rdCe1P4QH7KOxdjDh
iEaeFYdksr5bR3mP9ZzMZ1A+1yAPvyfnGenrBBWcjN8znaBb1Dw9H5c3OUtBYc5qYpLjzs0LFLzR
opnf08yuxZz/GjPfW01DxT6N9RdrCJuPPdFCX5kw2nyrAywe6+EVG6DBrwbrIA/9dkUXntY3sGgr
2y1XIUGN7Ebn1YNsLybNWpgkaLZZ2jO0DgAtswgDPN9+jdQ49OYaz7Pt3Zi0koyKvK44mRoPu8LF
gIXTwOXe6XM662ZCGeVxWQmmazKUa+ICx8F9qfnXErt53oY7u0QHijNtcAkP3RLi89aMqEs5iA2F
/5mnwEu5+9HDB+kxU9hXYBs0ZoocGo2MtE4Qk/Ou0CIenTbBw+elwxRW3gfavBqcFcvWALQamXkA
CzZVjKiO7AVAfBhdbHymHx791yQOHghuSVeWstS9YYSonWtJbHSeAEzNrhbw757hkpy4+N32W1OH
hULEYNqxbOPZmqrBT4iB0QaDgVK0Uct7yvSmL3wL2krmGPxw+QwcuRinO7GO6z4ge7o/tDDEjNbZ
ujRzbTpdMv0uJBeR8abxhTBj00z9pez55ama1k394aUs9dmN/YAWGNgMSBbyQv64NrLi/j5yDyiK
yuwLG7NC8tKcFwcB2yG/Md2rpV/oO0XdO9My77niv4P4L0ifAaNir/8oKAIbYzuWPgZoB50yamcU
AizOaAcscm/NGJYb7014n3OAHS9d9/nnSLQF8XGQ/+JFjbuQIEsXdABHR4jKBqJ3X1MaLCPtvZWs
hxrmI8nemj57WB9aiGu5kMukb+7t8K/jh2iNjOHFrrWOEQ+i230TFOZ4jCNcw7coRFTrNvII4lLJ
e4BqlYknkLFVcJNojdv80tMpFOGXSTVQAizpJ/1EojHbOx115V4gNCRHS3enTTU0WCBJjghuprOy
7LsHJBeKBT8opATzefelsxIy/rXjR5O/CyCUod38lPF4aKGn9cmcPXaPWWm4HSFJVb/siuacWava
/Co52nOxMPO9qUZI7z8t+TVEIB093OeonOLdGB86JuK2AQtIcGAON5OQ4SafOR9sXgk/qgtUqu7R
I4LdMU/ZTLxNLhp4uFRBK81FqKfnqIKGaYt3JXrrCUevy8Xc+VaT32Ij7edep2KtKT8tvrrB2uju
JypgK7joGgKy78ompWRX6s5nRD4cq/bF5J1a583GqSWLcNUTMJj2tBPmFYuC1jH+pRJulXZteSPl
xvAtsStWCPNCUXyFbXMwJeG+g0KoF4ERuCyWyf84Oo/dyI0oin4RgWIqklt1zupWt9KGUBrmnIr8
eh96YwPGeBSarHrh3nOd+lS6KY6x9tmKGT/VgsFCIbIMqwivCCG/EGRQnjiwjvm1oq0mWHhZs4OX
mcdlg/ejMCOWA5Hg1pU3fZpdfwOIthiHWJwmIMnHYaFPNCmtKd7aICxuFrsp2rJ36PpctE7Wqwtu
diYFub63avu5CyAp6e45Y9+90k2Irp3UFaLV4U/l1d7KkEvnrm1sjK5ziO6xLqWokUW4RB2YBFMu
9dET/6Zs0BeJGVTLykUcauFbG6xFQURWVCN3sYyLoUzEseXgH2D8b4MASkMDanDFlQDzpmQXmikm
wAm6q1l0NTQc59KoyXtC5tLApW18hhdmrPPXmix+5my8rNZ1wIcEt3lyI9r4Nwm1jQMnyA7TDny2
e88Ij95kyUg+KioQ1CpZtx8USrweL6g75OesYPFSCwHqmTOKRV5q7ZI4QjmNh/Wp6XIfIGNfnXyv
O8PiVkuvQbCFZ3285IZ8bYmo8aKk3JtMLQ8qzZG3jiXdnMFl0PsdZIuxew7DBjlw7pCtaWFxYH2X
2P2fF//YVbM1Z9Bsmq4tmBIEzq1TT5xC1IF2DV6DJ25I0/vM2gySN7s2t2iCJfNrlP+LIUcUivEB
ZLpl/iX8l4i3D4et5M/N0Ab+r0GjduJvkfxtGPsIHJlOCV+lgCA88VVjBgmS78KPf1K+p2peLU5q
3BhyisBVSYJ97EunGmaD89tghPNkcCT9hKxz0/uqHPZ2uA/TzjwpuHIJNPeSYX9j7vrA3c/K4apA
2TZSHoiJYJncsW9dC9+dc7Ef7LUw3yPrXR+YmMEKY1F8RfiD8XGHJnFVe186RMRheCmSl9mjNmU3
VGt8LuLbjNPt1D/LnjhMRN+FYWyqYt1Bxp3rjIgTCRdu3w0r3aWI/xXyolfeWdPXOGDqaF3l1tYk
D7h195Jpu5M+MmQfOIwCLI1gwP2/ecxisMWSICBxTLCRn2FIlLIM6OjOS0yHy7wOwEh31i2skbwP
OUs3Y8KIw0cZzKRLUBHYp2J6vhZpzykTW8iiXX7IxWcerUXy2RYfIt/NiS+lAe8KCXcLvbWo1FPs
YNoZBO5HsSu16XOeNPd4bQv+3JRHH3HK0ZxoqCQBuYr6r4jDpRVhF0u/7OraTqiBgbEVnrMkQGiN
W2DBfIlshRfPfnYbLmYU0iExT+0UrUQ3ogakbUEdPUJiGt2bSxWd7UqYuuHazHcwJNiA5p9OZV+d
IiCQS6QUJqgPYoZGltsccGaYYtikBbn09mvSb/P0CFO6HFEs7M3yoLA0kC2UHk1Mro5BDfbVEffr
ozFY14j0BasYWsV0iMFf47NUFdfqSC5tO4FYDpAINdbJC/Jne37l8rNd7MrgMnsxDJ+R1CR/owT6
jr4z0u9m/vUQaDNPeWz3GJgHogAo/i+NUzzZyETT7haOUFyOYqDZ1E7tWN168uL4mJrxGNPzFUzb
u+OEBZ7ZruS9CY4aeBen/ctnFwWqGQ3VBgOsJaxDONwNnm3W61QGvaoRib+5cKe1gVPIudYdd4bc
DO25rP5iZJWdES4zssMhtEL/YNtWhsg26arR6STMuZwegCfmwMCPTjmLJgcrhAQ86vMq861h9FET
rnNjWXePlN1QDsK+xZ4fBThLDEqEy4hlexh0tIUzRgB5T97sTW1GK+OfoDhB4Gg266i6YawA1cG8
CR08OXG1A2+TiKpGNxCTpMPKmP8BiZ6yF4RVJr7RAe/oBtlnyoVL8ImOvtEfMScYLiLV6CQif4Nj
mp1Fcm15s3x8wiaXnUoBOZvzqxYeBybuHbq4yGEGygZD8oEvFGgpwYaoq6pz5deIzZBSyRnP00T3
nHkFPaEQlILnnJ1XRPzuCu1XjmIVvTM/lXLm7WewtmPC5Q4ug3Cdh0AX3bSIFCKoxg7PQtNOYL6I
QI5AZpdTvNeZtvgt3uBOvRQYDCA1FTrpOWumTDU07uTHyc6e+VxZX/BliqZdiQrEXarbG7922dMa
1rnt3XXBMKgW1Xtm/abaocrqfT5vMZNx77T7AIzUxL+GX4Xq3aXkLvxbjQ6t4eet2k/wiaCS7iFa
BnOcTTxvzfRmYR+JoR2k8oQJSFnIx8b0Yyp2EbMwujQjYRwQnWRgvo+VefXY/rHiIreQksmhFEoe
Xv88K5DEc5XCrIJqNoDWxC6Y0V55ZMrY6SlwgzUn1ro1mejS2JHKPtrph7Tx0MlzZTCHK6Z/tUPq
S4Sjed2MA0s1oiSmwfzQfLmFw0C6tIbRCKuBoa3MMVpHBv5sa1r3mLZhCCgkKQh04k8ZjE8D43In
tI8hrY/ZQQDWNxPNdI37LlW/zfiq4YIM7V2bcjkSJ6EeZUZHGsWIXuxLwey6xA9ssDSCx8W0Kg6x
YIVsgZCtKe2g4reyvDsJlmX0JDs9e3ERzMWdvaqYvrvgHEAxLs3S3Rc4YtjibyPaz2yj8iPtSZte
g5Lfr75MKq6CyU/eNKQN+tWVr+Wc0IGGgz+xDnHGJF9l9q2Me4qxy7M2FpuDAn03jAUIUVW0Davy
zzVjkjMaDroQbgaza6JQQTmz5+bGZN0gsoMfQ/tlLhqTwts/nPQDT+Y5HdIDbWs4DkvPw91BSiNy
MWvXWb9gxFuMiIQeeN4/k4qJPL+FNyL4wO/BNijH05eSSOce2gE5vC3Yo9wK9RgnAjeycxodvdki
z0phJ4pDWRw1/8CUcM5Szj58ENfeSut3ADGT+rur9mn06bV/PrkCATE9tZdz89O6A5CBME5eZbGf
sp/S36FaAtoMFULpL3ic3eqfjj+6rk10nsMlDVB4ifjcN+5GsQDISvOWKzYSwULCTPPVh6feMMwe
2wE4DwIsolpTYIyzqgeWEOuUauEyNsgzwdAuZpl4CYeXMDYRvH8U3qnDCqnNlhWWqfV0mczVFFKU
w1huYS1NHtpnG0InO61R4j9tHj1KtaQ+51X9mhLomeKwIDEKl1JIfjbyw2bcVe3d0x4zTrYzhqOO
SH7A3tcpl9MO2wMDH97/XYHyVEJiDUAbOegR4e8hN9zDbVuk9PlRREAJ9ziCzgqFAlghX8P1x1jT
o+EKqJWK64DEcuhtsrl4/1S40+fgHmfTY2QR0a9EkmY31BZ0GxFiHiWKS+8QlA6NxqNOslCOHUOk
MiaOeL/7bnxY1EMOAqLhl0BSdeTuJt9cMv5fT4hW4pZFJ62j2/5p/KJde6PI3tUrc1u19rvtk6g0
ID0y5XJySHJB0JUxYOJlMy3sAmFOLrR9TRJi6z+B8q7Hhgfo1YZSFwxHi1tUt3BtJfW+z294zQi3
QHxrmwTr6FX3TfJgwWPfIIFV1WvguSFzJBVuM4uzzG5+vRHSRp4IPje8UWTCyrU9rhuEuJoGkrtD
odafYj2Zw9BwPNDCMB4r33K7/CmBE0U4kE3m2V+NP+s/A1CM14CRqt4g8HpM7mssQGxW/s3hjOxm
Wk/kRfCOv4TzQyQy1lNkJX1HwKMUxtFmNjm6BxWdxuh5Ei9W+lDRZYyuDevPKccl6SKcI37HRt8M
wtKK42e0+Cuh1IYV7PyfB42lxpykRr9dzkAtj3Kp3ppURyT4NbGxzCT+OajCOV0EWxm2HYX3EY9f
Icogje4OhRUK5ULf2kFj78EGNOqIQEPz87OLTkE1n+jCHA9/vg7QMy9eEguTA5kS7hXOKWlUsbdC
rY1jadcrubME0QK+81Noal3UeIU9+8G8Ytl0e4PcQKKz4NYCDE9a/5AE8Hg8puyBCohKMjNCA33O
Of8HLRI3NRWhVTO3cIU4O9V1sPd9dCpy59aQJeTbP4O5zVhoxZgb4xTwaTcdA2IZYuLQHeTOHeIF
4R8d46vpWecaOqCxSOHLGDexIRn0oxqja9/U0YjIFpqCCVp/rLC86JKFdEEXvNV4e6BmSLRPU5m8
Tlb5Fozkk9L69+inIvYW/GjoCRKgPF26jtS/Ltuk9XFwP5gU4Jwi4W46TbG9bnC7FZCVB/XotK8M
sRBN0cCOqAy1EYfafeqHFSAtV35XxvOkgqPoTNoubdHAcrKkWupc7UNL2GnwaucvvYu1oHHOYICX
EixX4l88KrpYfUUEuHH/Rdc4Jh1IrgZB/BFE6rZsTjV1pOE5Yt0G5ZVwcp0s1ihXW9yroTi55raD
rFGu42nTYMt3ZHH1crZ8MCcc660cH/nczdUbbUA/BASrp2Jtq+nbA8ngoCXpdRIneRCjSX11mbmY
x6Ya88CBDV370NODFzjbVkApsn6M+TzNn91qLbo3i762spMNzxs4phD5sFf8VlGydGceTVfem2zO
yUqtSwjsbWiTfZQ+Ulo3dPdN/oyZmL3sW0sL0NRP9ixhZ2mmeedOe061aJmxZJR59Ew4ju7NX8QR
fzl8l5DAMJtj0Qk/A3Y4o1EcS0Y7UnzPI62wnd1KGp3LSlILzpwh5Htc4wWyoZaEA5Bgo/cP8zoe
Nm+Lp6Rlpebze2hDIm0QaEwxrmnEKQoUAXq2wD+BWFmGDO4TPNohj1CH67OZ8No2ZLvftOBNL5C0
efPshrDO6D1IGGxnP/k4nfL2s+RzLz879Rs1xLqymrcvEsFstzZZFpvxty2Q+rOnhQ2UyHvZDtQ+
TKjrlVbq2zTy9gnrCjG+m1ThcXrHMnFJCwQTNhlt/3s/9g3pPgVpmilaaD19V/YjDQkodl+QONDs
neV4G5s34ICsulEuZEsXiGw+88y7f7r2WkZXvIe+vNQM4M0Iu26E3rr4FgaRDdk+qs6S96kTX3lW
rzGrIlgr8LnYxcboYX60EKliLq3huUeVjfrQ4EEcbzMafbzVCRAievMYE7fRlNs2+ue4qGH9FkKL
trJHFk6iOzHWSbjwgHX5GTyUpVaQbMEH9JxheOupl3yxzjKWGa8hsCZcvXH9zRtv6DdtDFA94UQh
chkvVrUfg/ylSt4hyewrebQLRG+4MJELIjLJgAibcJdm07GuZ5c4A99i33vnrtodXWLqDyuIDuwM
bRgvDvmITD73/bgKiG+Xxrurf8CeD8y31kblgFvHXzbDAQGDgp0GdLVHdLrXSInLgK9PFQGBLA1G
RsOAbBheUt3QatBNTPmyiTl7HwQnu2yacA0nHTSvcG0xyXNUxOtDfjs5LDFiOHQi9gEjN3YHaw7T
YchA1gSnr/HTurd5S5hND0oCKgOS2z+a4S2muRvMg8ffLudCVrgUHNupfnN9Ar0zeiAQhTDyp2bj
cWHY8ALrap6WK6a2KNGahk/onwbPU3ThbNqDn+tyqonwUNn8alF/ILwenEfEQ8jKZIKCiOgd/Otv
hoYgIMMaCwAdxjrGhY+eGDipG2+i4t0qGzx5OFvDam2E7151SFu10FgoGqTm6bh5/T8BCMj06j1Y
uAUzncT3NllsE4fkrMLyq4BXHKKYYzSLVqS72Fz66fgb4oD2QRRg+AgmPFXBrWcxlBblxrOcVYRh
RqUvc7fqDuzprWuAn3d0bgRt4z65+OGjZ75aNzeHFdbE6xzVd8epEPjoG0W8mwkrT6NNdjH5oiLH
oGyz+wm2kuWbyaTJqfKlPx5qhqAtGxWy/FTyQuWtWPV32zrcQB6qMU6MlIzzQQzOodGajcnzbwOv
nw39qTUdBz3G/h34izj4y+J4FXNEGHT3mX8QtApEMo2px+71AoYdRhh55SzJtaNtv9WY/me8mBkd
rJgALn/nahg72L/Y7zlPZWdvEmdFUCt7uX2NiAhB4ZB/5cVV4FDuIiIKnUUpd2b15hOsQhRG8ed4
C0JqbHPfgfkmQ6hIiBBoo82UEl/a/OnxtZQbxZUs9feIFX9jbnP9FjBqS8I5+GtjTQXy0J02rTos
z0L7qDRM9N25IKfBVvl6YDc05r/TLIWsn82C2mXChdZ+JwrcUtcQonyKYEF27l/N0rdis9mDVxU4
Yzk13kBeDz7bKppOjEljv2mgosdULgaASb0zf2vuBTPuBOAbNNfOs6MzgVtmuHiMRqwr5IUhb4IO
2Epjy5ngdx0gHimcUF1Dkgy4qX5VROuMD9nV2kXF3gC+9pMmyekgsHRCnUpwFZHZvB4atvxtAD4H
YruLncWpJzZL/+8QF2PQLb3ooBFHIdRnho3VyhFdujvpoLxHJ9ftzW4XaWjuoj0fe6CujXOPAAUS
ywSGQEJteWSYlRTLoay/8fPb9SYlVs7IUAveFO184s3GPH1Vl0ev2sc1kY/9LscoJezyQ7rNFc4R
W9uY5dK58o6K7t8qrkXqUpTiAsr/ArYc2rIx7rg1yUEkrgQvdCEgvc67TCpS8mKinhFdvOzkPuYW
NmhkeA8N9jCBRZyofvHynYVKZOA968Ako4EVOQE5Ovht/1UYu1FeBkYS2oSzS31XctdHPx2FMIqt
yvgpKg5WpgE0wnX5M7n50uhNfMpQkTtwwS0R5w0/RAeAi+wgI0yXNgMbNWGh4fQ10WwH9Wevf7QD
ili67BzokgTd1I7mNtHNTZ3fcoasZvHLGifPv3V977ovWv2IvaWIPwPW2qlpHEwNDWt/rHGFdtPZ
oV9hUxDG1bGZwdUjxE4eprhcjAMhLUT0KZbyHlvxwL4o5neTdeciBSwz7G1spLWlFl4PDoxHUNMO
XYsI5CNkyIlqBnkyiT+0ehk0lc7lYC4P5Nuk3tJ0WflAYontYNcMf64mgYM3S8nGRxI2gCCGIWgF
aS9rx22LebQWn4H47OoXXTtPzNnjcxLZ9MRI79Bvm4Tk6fQebrLHw7EIqquG78NBkzv217jseHaj
fQMooOIbmzWsHU6mgEGuHkxnUkKWFOCyzjdmyjU+/XKev9YEFBbkH0fklvWau+v02+Bh3pOfEVl2
cjbakvNasAmjKKkAksZoZFC2h7zIerxzGewPzo+BDsxMGXxyKwk60yTT0ZyJmsEe+ewWh0pokL1q
Y6JLLirnHCXFiUqyUgPFIfpfVOKhMQwrD+PWbMnkKX2KSoYg5KJLjVm/yxx8jfEUHQOorXLtcOfU
6MtNHuDI4tLwxcHmiuCLYbeVSy16uMAuGvEcAkV2vGWPuqUMsZ306ErbmXAx6t9z96OzEUu0fxaK
zsnc6hN/6ojRMiY0ogS9HWEsJj2nD5gW6zj/tRW/H6Yh8y5UFoeBWTcBk+tGsSML4kfU56+9dCHv
F+Ezyxfq7F0tn13tdyhQH2Aqj4cDacu8w0ztcz4ymxOXgJe6IsYtQDR3UoyURbMWYwZTxQwuwv1u
Y0SJ08Wf5qByZj33kME2t52vII2K77meNrvjaLenaeS8DkZEoV+a+wxLat00wAkihoZMH6U+7JBV
PKEH21Rht6VdnMFzZckZf+iiz2IkYSrZu6ADap7GRHs3MpBrhPRUB6vfjyjENPy7U047MqoHfyXy
5J45MCjdbGfUe1M/upgzuGoHEIIu/LE8SIi0ZGJDcphBGehQdTP5vdudjVmDgM368X/EOFR2iqmu
vw4lrwFrp9IhwIZi8j3MkBRqXyPTwDFFgumSE8e+b3Y3hSyf9QADkQ3KIX9MIfL+WeIbZIw8+fJb
JZ+zDEiZ99szCLei6lvjZwgF0FM2zBri27ovL7WJoDWq8Cj1FgQ/tLp586yzzrFGJBM032xJquZs
TEc/ZA9lt+z7eQ6ktZYZ7b+AcoXlGh8OPJAfQWuvhmtrJFuIxKemsbEHsgZG2tHkX+TFYSfWnkpG
BwOjU8m43Yxgz2308tmK8F6FHMGVS5c9G914C+hr3IRlRny14UXW3s4H1yqTh0kKHzKs+cRQX+lQ
o17gVhH/OqEtNSNZsKcm4945CJPqHm9Xk7/M4E9He7ZK/9qmxSMs82Vg44T76zXkrQ7fUL8MAa9U
/b2ePhhA1qa1G3mxcBC5oG5KVD3wdjOH9l7bNZC2sxtm/Zxvsyy/6QLo/3JMzx46xX8N6TWVfggw
PFXJSZDDZ55thOZRfhhIgO0JzysgqjTRRYGw7KTDlcZ82flL2P76Y3JIQxrFOYMQ2h0ndjpfvmQj
2v6qYmUdVXehWBo7HfusGhvvRpm8zHKn55tSHUS1LuFpVQGqvXYwVlowXdnJufbFY15L4QmomuOa
DaCEl+UusCntWsMGYvrsEg3kFJAP4GI4DTT2u6F4AuPXjoFjXjlLU6498yxci2Pyx54whGRfdbZ1
WkDtDBwQhYBTnzPD2/KTqfcMPu8xqsxndeuGh6S9DzjAYeVMKKXB6Dnu0jUPnTr7Pl3cP7OGkHqP
YlRK8U/R48KTHH74gHBHDs49HS6Di/Ef9ZfHNWqwX9QlQX8EV8zYfZ3ZojT2Uh3z5GawRCCCBt/O
vrdmk/surw6B+i2g0ngTcbWutSmEASo9HlY1UxwroKZgmZ0gIcvEa08MlGsAYzrzi63AfboSUYWL
AM+lv6s5uLg3UWIYvg4Vl7VsAW865IkmMGlgEy/QDpp8gz5UJDQFRoMzimsqJ0q1wDUQ619kWVbq
JQ4i3vnXeaAnG8g93KHSPjjqylFKPMnR96891zmr2S7eF/TJ0+g8auMuunMcz+hNHnVhbIRJcgqF
++g7yzH5rHyHhdpesRQVx5EtOqNN7WXwPvp5T4f4vaRUiJO3kqU2rP99GZxa89FoX8zypHVomBz4
5Daaof6sqWI1+e9xFq8DOq46vFBeucNe0e6iAZ4QuxcMspMU33Fz8PieCnWs0ITPwVdscj3utjH+
CoKtrl0GnWDGiux35h4ZVcg4GyBMuqKJvpnzGVyCkT+6olsOsr2CNxyYkrr8Kiu5zY0ANTaopzRH
Xfkiip+uR/VKpdZbxTp3YzRYj2CkKgzT80iNEW0z4PhTZpFTwXRoJkhFO73ZxFh6p7p9bXQ6ZbKi
8z0nZ47gph1pW/85amvOeMtZX+CLF9g7kYFiHANY4jpXa+wOOQ8bc+NFz40rFXIbFGo+knDNC/bz
S6A57ksovI0Xth8aETQ1ZE3fSN5cutqwhnzhtVTXrxVTFmXuW9o8YkoCfMt5vi/IJKAqMia0xMkm
wHJG/iAI6SE/aW4gVzULVdHXZ6skEloH3oX7JuXhwpG3UCWFdH/QBz4ahtFt/RWjFkbAgICPsod8
EdO3F7mXrSOdN456Y/Q4AuB8KFhODEuKGIb22vA2Uw6VQi3dHFLhpgxPBApRPsOSap67hgF6px2L
7j0DllGYmxIwLWS7CcJIDVuGLW/bv6gO5OuIyZqaCLhygeBkYLo1sv62x2tNdxIzqPEV1nP/wyUk
PT9Edr1sguwaoBJGkwaPxGZnMa3NQFtH2t2G6940b04Ae4p07vLhEuzkMgmWM8AlJyqEyfPQg6m5
jWzdCYV0ufenWRUmnz2fp4pDenqZrUCzjdj2p3XYGuzIOsQ4h8GQB69CdA4WkmXH/Aa3m7zdOHA3
hGxw9j28cVvnpF7BrQqnrYpP5qwOhVNEiml6MpNjXQlUPDOjyN84erkV/CyYLluINXoRvCsi02ym
bi3o+xBPmjCsD8yMFy08GdlvP71MpEvRoq2rGTwBxr3cpfVOufZu5Cb0QpyOt4CO3r9oytn4enWL
IrB/L+bgsr5LV2XbMjjxlh5HbBg6D5tRFryIRU6J4AUcPC5n1pz7UYF1D+7Ibs5Z2aOsC+lk4CE7
icSpNBNwBm9R4Qlvj2Q21YL8JTXLzDPosVOPEDtfV2gvgnPRvBn92zxRSFHFt15C5hNL6I783ghM
qnUwEqjWn6P7IPcXnCkp8JikzwNf05r/J5Uv4J1BVVItKsxxxyp/kTBOBqrZcqMFHKeBAYlkz0Va
VHfU95FzGjVmypgIgVLFwSONIUQHyynYk6bdBrw+jEG3Nl/I0K3TVEeLYCD0Be6eTf0ysejz0FiG
Jxn+WgTFVf5OWDBac70/J2G4dMIXYe+jBNnEWqdur9jlTqrn8ea+5AVJiXQC1hOmwcrDv+c3Nx1t
ZORfrPyPqG6AHqS6boxspiojZJW6zUAhYKTtPTnmnXGMtGHG38KGS2Q4MELKRupl/2/2Ck3archX
xeBsZQEvxO2vmQUM00Y1ChpHuc+mewkx5iViFbv+PnD+NcywiOtelc2AbHxO9VxPw5bzNsX9ASZ0
nK3t/XMkuVu8DepujBZAUjMmCDbDX+cjItswiY6ZZNiBMkAF6V5Y0OJIl3xOckQLPi8FY6+KOL8O
jmoBP1lt0zhnUN+/VUYfnizoxtEA38t13oQ7+F+AW/GTR1bachxk7GzbdBdkOSAlQw3YPKaIqK+w
XmPhZdEM5qAU9zynT7KR0R0bqfHAcgNaBtGfAQzLjEkQ2WWbQdYXDxtcqiF/qPx32wMMXs6/5dF0
5UUzMU+xBWO0LoAf4PeCZYW3iOsz8G6yRXDamZC6LFutbOZLJT09gyz0j27ufyh+L0WGf0LhJoyY
LAQe5hgjVtdUdmgvUODqfXLzqoL9BmE0TewSXWJgh+NVh6F1pvm4VBYrRXKJ2SrVV9fSkjX+iYTV
8oDRQaPA1PRaWw61eLWMns0WHzSGGDQhaDm5Y638YmBeGSKwdOFkfEoO0sQbIPwR3yQd+SJSnSAL
65oK+hqXYOBl682Dp5bZQ++vub/OY5J/Zg4k0WoooNQzVXfyfYnDwAi9e6xhkKgZvmgz9EvjT9kj
fIzSms+HmuaGIhiohIcc2puSVxlXh8ZvEMy4R82qz/6ofebMEwIGaFETAUwT567XL2afboK6O4Si
x76FTMFmP5DZZ55iRc+HxSdhWAiE+NjbIyt/1ixDD9swotqswvRNNO3e4YpQoXWLUt6uGhXFIhf+
wwrw8iTaW5uy1SglgAhg2Z+lhFE46T0ZoxliW70yUFmJVeDIXVxFq7AAttQnW4lW2sAUKhrWo6rJ
j23Zd09TLbcF/WRajZdBA5qnjwuB7DpX8XtS2qwXQXFHtGGEMGckB+RJtx58lpEYdsbGYSi0Cpof
gWK5KvvV7JKRAAEAsON34h0r2P3P8+RiOmTsMoySylR3Ft5stW22en5j6kfRuy8Vsm+f/KNkACIx
PTkFfX1K9nvPyZujWph2Gsu9kIdpxpiWaOWD8MulzcAytoCkaQ9vE6J9pzzZELMn8zaLXyWeqiAH
MjXuQ+SXg2RuPP4QF1VI9v0C7e+DKi5hh9KjU3UhYNVK4OVmP8U3iWKv4OobmO13LPojecw6sZbs
J80eeuNvbNz8+jsZ3rQaOg/fg8OcFaobYG4MQxBTR9ydPdhqN66WcXntkrszIlrEverk/0L1r6FR
LFqOD6BhDt8tAVFBQVvMeMNEm1YxvHdBHLblR548V1zR9J4TE2Gt+YxpQyyPR+SrED+NpGHurp0F
a81YRdMJzeRQHwViOpH9pWj0io1sb3F8gn5ApX0glnHtgAeZ0FwTA/PU9x8dc4iG4yjU33MFNJKw
lzT51HNWpdJfV8aXGK9myzNOE8xG2CMir9rJDhlyS5ZQc85hlxhfCFOXboJs1XrGtrHyeZF0tN/o
uUHXcHnYh7K/qn7gLjzXjC2qlRd0q9b5UowFsE8l5qxsQlgv94EH/jhY1B7wMPMroYUX34PD/EKt
jZGdJ4iX/7WS3Yfm4tFiFmSCIYqq31nMCdKpgfOhNTGzvHnZA5vtVfZLd/zz7bvj4UdjxBdnj0Fd
sK4ExUvI2eUMp4YHo+j+BmyPoaOWTcZuZFP2J5QkT319JTBXiwn4+oS+sxkbgsY5RsvqywgAPfIs
auV3lrPfM6nkEMMNPrrBHhoCcH4NyIPXjKiFZ4ceNkjfgIxWE9jNNGysFzUzuTL7bBDqBRkyqVyj
2gY0UHFVjgP4IeBGrbp3Ft72AbgnRvghWDXJ1UD8Wkz+q0bCb7ct+/MQnjT9LRb3rn115UfQXU3x
Mo9fom0peGmfyQdHc0k3DHwCXR7aPLh0LCMc5k4KSVis7nmN87qE67r1Sc/1m3YXEDVNbuIXnlFP
QY2/2PIU9/fRfW89lqkeDYX+0UdMsNQWB/yqTmBEwj3Lw45TrwVw5PfONiN4PS6fOQWR7N/4ORdR
djfhjKYan1r7SPzndqDy8JY1AJUouRflvxj0uJPfetUjEwHybRIkSTS1oAqc2LPmTIZdMG/VJpC8
y8kycw5E1K/sjJF7x2K8YEqGsYP5kDHA0auPJbGLbj1Php/08pYmO8dqMGY+4uKW1L9J/Sa7r35e
x5QfAeS44IskuzF6VOMPDB4/m0XTT0VynjFrXnIwDWb32sbq3zPCpLXy0U9vroby1t7F6tBaGtCX
3SSPWrFhEpm594Zju7wE2IbY3GKRPrFw3elo+hJ29DwpDvat4tLhQxrBgUGpCcQLMpdlxvnmD/6q
5NHV/LviTSo/kuYOrp0p74vFJCtvV3r+DoL4KYsvUr0N7hsUG1Fs25EPAbHo5G4Diz1HPD6Zjfdk
Tm/wyU1/6/nfATU1gMhF79Gok4QyiQcrSoQVCH7Qd7rR0pHntDhxsiHn2kncwZ3iGuruwkHiSZsJ
sxTSHAnUtrjEOIGa7ha31WKg7EgLljH9wo9RgiOY7veK16Ub5nUMTwXXhl58ZcEjiF/CfCsz8jZm
4bv/ous5tcWfHX9qFVSKln69W9ZcOMWua9/Lcp0TKzKRI+btSa0YDErZpaH+jBCFi3Uwq6sboL2d
e47wC7wQ0CYyvsejQTCwBjBvQuqJbO61MdRC9R8u5ifLu4b+QyLwwBejl0e3OTbBrou3bfXIdOJI
OhIfFwTAuqjt1GudgO/CkJ1Zj3D+QEA7y/UMJKroHWDPZOqTgXg9PCabdvfmIr2uUWAm8pIRxyo6
MAANDYkP9hrpMUw830YoPdQ3PEy7PFQ7dCfkvZSZRl3jsJFECylZqwkrCddpZA27oAwcDvYmPvaY
Bdd6Oh4iJXWmzc2Hw2Q2Bp7nF4xWx1odNTlqSz9qn83ASii5hmLlwNURVGq40zZVQJrtZCyKCYOh
HJd0N8FS1hO7x3japhSyJJoX21IjFeE/0s5sN3Ida7OvUqjrFloSSQ2N/vvCjnB4SDvCQzqdeSPk
qHme9fS9dE73f2xZiEBmoVCoQvmUdpCiyM09rC+yAZL5+vcBh5DOIEKCSffQWoiQ+kFIQYpONRnd
j+6lDwPGU+ZTaeAvqCa6d8LIpQdAXRS0PIXSeqp08WjRTZbEHjJR9OSVVnbhy+YxD90HrWPBBjHq
DHBG3cS6DmuhLoZaZzYMdON1+kKa8VYoCnUobEMrPqY4SPCaqNr2nRCitPcpMAnNdXC+PUvWV33t
PNSR+zUcp89jUz3YqXegpeqilsGOejAyAmNFWR1RXycJeCUDzCMASTYYBZmkO0Xh/05PIQSa+nYk
fTFk+QaCSa2fw5h1iFGn8d4y1S7zr5sBH0mLqSb8PiIlUOHo8libci63uXHkt8m/G7Q7yyJ995Hd
VlU3iXrqOfQq9AQd866dbAbR3pqh/qUgJ1XH4y6Qw1llqIPnUR5/k4q7oKKGZRYTLVmJEcIuEV6I
EpcmZ5CpH6iS+poG4ioxPAASvzScTGodMoSqIpi1T4GTvURNt08gmHLtMAvP2JRme6Y7z0ZUfWhT
D07ZtqYazOtutNYBShtEV75Nd04PiQEQ6mNj0rYp/2qs6KkjzM3mOkxpbpUthXf95wogR6hzgbDD
j9YkP3uQ3YL0oUIaCv2ypzINq10d3jFXlKVPw5beAROELtV5RXOTl9ctB0dMwv0iQA9Hm3k2c5UU
DkuqboACoO/ylOb1xmzju9CiEzNR29zyD74F4VYXlISNlCioW9m4FH4lG0Z4EdHZrrUv8BN1ot/p
A1GtvOivi9K9tgCI+aThM5tLfQyWhJKhcZfRJ9REJd0fMQW9s9Rzs20bqFQF/1vdbjU7h8f3XCYc
5SUVUQnxezO6c2i5G6eDTfgpBk9RBA9Wuk8aexfS3ToW5yWZgsTnvoEbEBDhhFMt8cxanHh/8rcD
GmMdmoN2+d3VXvIebqfv09s4XmZVfXBZCTvXoPyt1T92KIZcRC4NJwEhA0VJeOl1pAK4bvtBTMwH
vbTc2SsddWjvoWu3ARE7rWeTyz7q5vdY0QEXtDtHUTIy1I9J0m+aSvwYZx+GMno69QMCuvbOtmnD
qfzLNCO0jJ5XnQ63FWCErB2+WTHUaT7umN2ioL01rpOreF7fbU8sWRJbTX6kxk83zKmjIxuNpzki
mONywET1bR7uDT0iXGxBSaNZMzQQTqJ7GykWrdTFTlh9uctnraSCxJ1JhocS03sjeJY2Ny8DTorm
/Aw42VvtcebQloTmbfjRAXETo/3gUBmQc+h1cb7J3OqSTHXlfezD79qU4NXWnFDXgibCbID5OOBx
NcRkyS4Ng71v6RlO8+qcPkyws5qJh1lQ9kuLMxrovTM3mMb1vqNksNr7Ken8x3zWGwo/K/Uz57Lj
aBGMSv9czRitOINLR7zZa41LtyvvFbe5vktui1T/iYYkWJ+58XHHBblOf5isN1leGNW1aTSXlXoI
QCjkIw1hVnNpquo8DanvtfcRt2gHOdXipdefK7Jws0RxPbRXVXuZalcRSCYn++ARk5QKPylFSRv1
cvkJqSPdvRC6dRO22i4BZizyX3H10fBu/RIpHQqQrE822AdwstSu91wdaRDv76EqUcxEspGCBECf
B5/vlvqaD1C9WS7bsWs+m1EFMRh+dzfuKxColMcXeAdFce8PMRmw7ibLvRujohQmAYxdzfgM6BE5
QFUEFHwHFS/+Cx0zRHJEsWli/dYXND3WGVqdZVJ+isNsxpHaD6mgN7kywyetjp+UTq1hMnAk9P1n
xzWn5zQyqSqHRGR59MpMw1XlwShK0MkOSJoODD9kQK4doGSoRfTWBJ/MJNQ2+LGIVsSICs7i0jb8
dpQwiH3Xqc9dNOJhQqs+q7S6aYPppnC4GlJW+1OhoLZJaGOcEusqT3mb4HCARdCB3FDDJYPLrho/
NBTf1mKfpvqu7Gndcb5O02NM86YpEeTRa9CUW8sSF0b4UirmGkqG571I+auIDx4lCHnmfMwiB3/5
m0GRQjFy+shr2/qcqoxWBXEVESaJGLToOsoH9XuLPHVZUeZW8onosgNufqeD8NPGq3aSdypBLTKc
COx1jo3ms/sz8AUtipSeeBMNkV25t9zsadLqez/stwUATeKXPwY93Ho5vkAzwDdn80hYYimZQ+Db
BOB3Zfup1MIebAZVzTbVN4ZAT9I8QPhCYA+NuuLghRStc1wRpbyi2Oeh1R0oZvRYib5FOKklAtsH
KQ0FXeG1O5+Y3W4yTaTRee3bknJ0ujsQWOZXUfqlG1A8RVmOW3eMaO62o6mlPD2ZXjL7L7A5IQRf
E/2N4Qn/myTWS0+zJm76bGhQQSP3PPpQPc0EWjSQoZFyD0o64pa22awc81tZqJ7KLhjNXdwg8ejP
moC5MPeiSii893QosptYwiCjEIpaVQALqbgP6KVr6wk/FQXWeq7xZ8LaGxRuu8TfNKG4cviHaQrb
BNVDTrt20NMlnXsUw3714IiEN1PLd4VkQ/fQ2fZmhmTkJUGzALJyTPTOeZR0mNHhu+2Hm5S2A9e6
bbqb0kbkye9pr7er7osfsrrNxITN7V6rGIxlPb6MMD+DkUQeWQuNKCVeh/xg8kpst6PVlYA7MBOJ
UCali4SLKEDgrNAg0tSCqsjwa+xTIoToSeMQTe5s/0FxWgZOiygdVfIy0BFfSWkH8BzpUH3QopZo
B9TCNjUFd1ZdoiBhtT6JjhqPRlCYM+rKnnZRFFrPeoqkkDZo3h3FHuDz7Mk2zv/9r//5f/739+F/
+T/zQ56Mfp79C4WFQx5mTf1f/5b//lfx9/969eO//u0I13GFsGlNcAxlUVRu8PfvXx/CzOcfNv4H
/S11AO/B2acWVflUSyf6ze9bkPgrDmZsR1cLC7Ry97pmhO6eKkEvPKju9j97vvl2BLaWe8rtIncv
x3PSUvWn/+zx4u3jQ93uiGDzeD7WARb1rIL2BxZsoRT12bbliPkVvXoFpU8PU6Ko4KrSFLYtDIDs
P7Sg3lqoKogLpYkFOlumZ1vdHR+Axf99uYboR3UMXTqGaxuLKSrNogawEfD4CiI6ge6zMqSH2HUF
lIyu+HXc2tqKfW1tMV0k1HRIYLFL7yzBKhNUtPx63MI8HcfGs5iuJjYrZDmxMCWQUsg5XgHyOG5i
bRCWrltsJqZryeVHMQRRXNc2GZxRQMXkYHWff98ABBBTmRJJT9uZ39mrReWKXCi79ew9DXvDU+M/
Hn/82it//Xj77eM5BCZldjw+I5wbDZcBt9mShPjvT5Pkx5uOabvMk26+NRP6QiS9TL29jhB3eKey
E2965TW8ef5i5SL+ohuty/Mnce6iEpqdH5+mtecbpuuYptTZ+czF3gfgQyv7qfL2Nlo6BKXujz9+
ZaHK149fTE/kDyrMOh6PYGTb0vi5EVfHLZwawGKCkk5Rxd1igYJhxLaNiz94PMkcJXVWkxLO2/fb
kZsDGNGA1yJUfiXBYhx//toEkWlUpi4Fa2g5/6h56vCtKm1fG81zSmnGUFfUfpUn3sPK1yA5Qt35
BDUN3XHfDqPwlVmWJVnPSv7wiq+tv1XiMaq/Hx/M2rt4ZcXV31oxI83ua3qX99NcFESnil78wdvm
DOJ7E4r/WJ5EdF9roWh7b7+x0vbcaZo/+BxeP3+xsY5FwPXb6bx9RE21fyMoPvr9KWIpGcIyHT4M
udj1qCDQ+zYx2S+G5BaCM1fi7g+WrBKGIwwhXGnYi3ftKkOLO9d09pn21UFDYnN8BGsr9tXjncVL
lrWsvT7mYDAGQmGQXb+Z2vXvm7AloAZlSyEJxL1dR2nfisTqkQ+eKB2w9eESTZBDgHzicTPzEbA4
RaVtK9tReAWOsObl/OoEMhO7NLPAdfclWPmG+C6imNA/0XCzTf/Crer0D1YXB53u4gEI/r14MwN1
tH5nMC6DXFDdA04kenJ8TPN+9G5M/5gwFm9nSgHQdwMmtPDB7O/hVW1EA3yU5jzfaJAZmU6MaW1n
sR1Xma6wbcNerjaT8odRGnwxMBCtbXeZTDej/eP4oOYX8X5Q/21jueQqGfjKt+ev0vvscW+Zxj/4
KvH+LSH0eXMUi1mDEIrA44j7OSXRBTnXYvJ3x4ewstaUreNPmZKNmN7Rt2ut9USkk2SxKDv5GJWX
ZaoR9XqJiFnS1Hfc1MpsYUpI1+Hjty1rscXkbewAuuisfXvrmI+q/Xz88SsvHAIYUyUkGqjKWXyc
LqEY18kie+/TvRmm31OEG53+UPcnDpO/lurirVvzBma6hgIcJcTbKTPtRkC16K39gBYZNLXukx8h
E1PA+Y+Hb0Pf61dM60eT635vZdvfH6UUhmtKxzYMy1n4RT7qZmbYBDZ1Etl1IC+DO3jtfuqe2OlW
3pUlpWmK2X202InejtFQpazaHDOtsfNhtp9YCvOGspzC149fLAXVDxWUE95VZUJw0F86AbzkOi8L
ZAHuK/uQtr+OT9v8e48ZXCzzqbbyCD6pvdeIRT0DPO+fjxuYH3DMwMIfE7qigEpgYC7X1CHINARq
ApKGFkCypns6bm11OBZHtWTTVmIZewCH47XhxKckk19auLe0L9I6sQJWNmy+IoMIuBS26+qLFZBl
g5MPoa3Rlm4hSPIxyX6U47VSA4nC7CKmsvD3h/Ta3mJJxJHnNFyGtb1vwmNN/O6cFs2bym3/YOpw
aHXLcNjzALe9XdkIp3pQYJW2N+PihgDTVRiMmziptseHs7YeHKHL2Rm0TGEvd25X9JNfMRyTBgHv
gP4n4RvYOJKE23FLK5+qI5UieCAt4gjL7YgOxDippRYcRsT+aLKI3RMb68pQOLh1imgZCViWxVBC
eBoU6SXuPnrSkX4iloeScfJSoplwfCQrq9oh6TS7h4R0bLlYcq2b2GEuUxd5nI0inTJujXF33MTa
ZL02sVhlNs0gKiwyQl73sCP66PcXsatbtmBjpiUGz+Pt4pI99bFt7jj7opquKjhQfY+UL6Cm46NY
2T5dk8CgjpMohbl85ROO9NAFXP5cCWlBfiys+9y6EO7BS7549V0Nq+C4wZVpe2Nw/vsrjxTG00Bi
AIPNS+3DHUvdEwZWXr2rHPZCx0EFXC13G5+gSKE3GdmglPreS6rnNPH4+2NQLlFb05aO5S4dwq6P
+qwXwj941xPkt+yEg7s2RZbNdZlAHiaWI+hc6Obw1fwDBTDVzu1PPH7lI3TZj+XsOwlDtxdOR+ar
dPIbg9x0MMP5SJWWwUDR1g9NAMBo1fT0+7NlSzxP1C8Fq3mxTZbGUA+wuIIDOcrhHEWMP3i8YhyK
6zLf+uLxSWeHg2yr4GDbPweKr90TP39tPfHc/36++XbBjl6a+p1XBGA6O7oMZuKL1231Rtbnxwdy
ytDivZBLazRobsEBIEODcGByDtP0uIm1r53otqmUtCx89fnvrz4+c7Kc0K6D4CBacsZZGHzMOvbe
WDMvFN1+Z5loDsFMgklHcKjHbRvzRC38mjm0/v+NL+9tke+3Yuo8/yBtDUySNaibxC+pEA/H4sLw
m+nWULKgjbZ4aEDGXFA6YF8R6a82KgW/fPzXrPgkb37MYtWUKNXFdj7PhC4vOpSKtX7v+wfTpzFe
Juf9dCIBY6xOvW1YriGlrrhIvp36HC84sy2+ApfXDB9ZAxtePg4O1bB6lgcbLcD7Nhyq+p3E+NUL
Su6ntu3IlqYDK64FY1hQee8nvgPUfi5HDAPjRlpefUE29+X47KwuRVx1biSOYxrLZEJIGtHz5nUS
GelHsIwP9JLsOxF9Pm5mbaOzX5mZ//5qORqdb8VaEwWHku5ey//q0h/++xbmdIhL+J1Yi5gH+soC
tc6639eTt6/J0qsE+tWp42ZtDK8tLNwAzaNatVBY6NoDTJfIef7PRrBYNw2KOEFi8XwddgeVvCcO
g1M/f/5OXk3QiNprk1Fct888EhTnsjjh+8/DX370r6dnseNYdaTrqUPRFyLyNTVQDTJQcXSfyOTD
8XlaO9UcznvBPZokhb5YS5kXofvmeN5eebeaewXzhBQ/xQbx3kO6/Q9ssaIM8qmO7cjFkRACQyTi
L2mdtIJbN0BdtbgvGrQlYPSZ9onU6uoMKhJIuAOmZS73bIXqDHRGbhk0LX1TffEji7qrSlVIidfb
4+Na++yJc9GaQ2SFO+HiawkpFMigF5AJqGkV9T+Y4JdR5jnxTa4O6JWV+e+vllyvQlJKE1bM5Bp4
9VnSXOX0sA/2iS13bTQuFZ7KIYoj3t1sC9n00u0IpAODBi8c3fqjuqxH/8T7WQvicKn9x85iNfQt
VyqY3SxxZ7hy0mkH6/irnNRtPUaX0QAoT5WfB61+akT6B/s0M0nFBkcK2f3FKSa6YciUrby916ew
t+hpoMFFuOLUel87ul/bWQwxt4YmN0fL2/sZlbaJlHT+54m8Jk42XactKs2iDPVzTRgFTkTlD/AO
5t2KBXRWaWI6kzaVRFWslfRLFmDSCyRrNCO9cTzrglafGsRFh4QtBTCbunCpLqRoZBt01KAinAE0
IYQYEQOz4FqCQKvuuj5tjahMKEvRuxMHZLt5+l1Hdx5SohR8O72v/fRrMEJZH1cbTQ3+rh9o8oR/
Zl96IfAheqcAomZIHTmp5d1WcfJrAOot/b76Xorqq+rTijgcpU5aWUFwdRqIMVyiLk0AQ7oCq0VB
e5rcRJPbnQeAUc8pIkouLBLOF7rVpxdB3JXnXVqLGxNa42YyC0qNUgXnNAspj3cqNGYJVejUNjr9
H3xkLqceYVhuj++CsWWrZ1GkORxLHdVm9xfnnfnl+GbxbsN1uchzjeemZeJ5L30EgX6k1TboKDra
QZMfALfANvRalsPjcUPvjqiFocXOrtHMU9XGpO2ThKJwsPK/ewQunr/Y9SQdDm2oeL72ONzkhz/4
8URZiSXbpF/ku/MvkHFCWzc926zUiArSMnAfjtsw5kP6zSE7j0BatLQLyY3UWPgIk1ebSVNEeNYD
HWciTZvrgqJtwCmSWL/fB18ruEZnQyyhDtExB/Wu9y/B7cfnjh9C9+kpIEamoKc5iRXMERvswqIu
n7USnOrxH7v6Nl/91oXDkU22jpRe4h8Mw/kZdlQGl2VrnjDybutfTMhi1nGSiWnQunUI/LvUcc57
h+7mOjixLb47yGYrihwB8XtlKCXeHmT06CUhnbAoibafUKagyfAGcemNSYHqH8yZbUtXgDjXsfbW
kA8OOJ3Y0Q5eNH5MUvlYav3Ff2RimR6KSOipljrtgwo+uCgGAqU8bmB1u/hnDGJxVIVeWUV9rvuH
zgHuXv9o0KcvfZqNQlQZfjv8N78ZPDNSXbiE76JadmO1nt7U/iGnM8LIrs3xF4LMxwe0+vZf2Vhs
S0XpZUrkrX9oBo0u7w64JRhZjRZkoU7M3epydo059ku4xlpGUDLXCz1l832noKR880sP5oeCwT+w
YnA7JzgklU25z9tVBk7dSZ0Yr9ZBfNgfroCwWsLeHZ+1tc//tZHFN9NpKZ1mxJj3USl+1iGM2rh6
Om5ibbZem1i8GC3spkIvcZgL5+MYH/IJosLVcRPro3B1clrGXHCy+CA7Lq5mMZDRADuVgHDMP9fm
eOJCs2pDCbg9ZGXIny2PJUFhkS0pm7F2g3rOjBPH9+osWYRjHE4nWAeLM8NV/WiJWqNcZsgOLR1v
bZzsfc/f/sFMUXOKq2C75IUX75ut0xo6z9L2uvEZvsOoPx5//uowHJIvZEjm/NViGAGp+SYwK46+
eOeBLDPBhZ4YwqoJYtIGGkGmpLro7XdRloYcgkpoeyqcBtrZac6yusHbZXUZn9joVw5y0yZHio/I
Vc9chmYTZ+jNJh+NvdGOj3oJtsjKQDV1pnPvlWhPeSmJmcEx0hOf/qpdYrSCchSqm5Z3zMw09UnF
jbEvILP6+i7KaNUsn1EfL6ebCe/6+EtbOQtM4j6kNmDgsTgWL005nq91uavvvRzQHdJpBWRZpBaF
fVMi23fc2Mo+TebZYPtk+fE1Lb5VpKhGq40y5jTOkD6qtPJDZZRzo3S0DX06wY6bW1ktmJujAkzk
+9qBwXIcrSOLT3UKODXYx1l8DbLjxKDWrHDnw+UjQkfeZrEm/agI3LA2jH3bJ3TC/PDMDBpdecKK
nPNxC8eSKiudGgvyHJZchs8ajztlkpRq33Ro/rQCHBKrFxGg2GtuigwB9nhKK/SWuAzehsWUfEUa
3L8Z2ja/QmOMbvOC9udYt5qdWQXV507UzePgZw5gESNjZUXORe1r+q1nqlkFmupxOIPB1nIj7UJU
vCVkDOHOFmhRZ8kslJhA5WschBnsYuxQ69HHYBsOaFFrEzfMuhwB86OdBGibzQJCoWY9Vt44XEgV
tpfH3/TKwnozOfPfX8UxfHTPglo2ah/RTlIbcBTOLcBb0LqO21l515TTCf5l0XVgLr37pJVuPlQG
bXPOZW7c5NmFE1wcN7EylDcmFk55gX+bJjkmNNqJSJcP18F4pf34AyN8E1Sakphj+t/OVwQ3P+7D
ztk7NIobl/Sew6VjlZxYtCt7GWVn/5hZHP9NGUytnmDG6kGLxB8ad2OIn0EPLGIfBfaJRfA++gM8
5rW5+e29WgWJqWl5nTc0iimT/flyapxZTn2rvHDbICvUGRbYo29y+nR8NtdWhYF/azhc+aipWOyh
cWHXFWLqzl4gK9P0aNBE4qUI0+1xM/PuuNgBpEECwJzTd+9bU4JqlLGtFTQWQ17K84fK/qHRrjTD
vTvzydRe4qg48QJXR/bKpPl2RtMYiErcV87ezp86GqGDczc4EbNb8a3ejGqxFMMJKnI7lTTc+Pl3
Mcbfiljujk/c2if1euIWy7BN69w2fCZODJ/y5JJuJySldr048X7WJov+Am6FJO9tc3m6kflMDWc0
KRaCN1WYDx0CVu144o2sjQW8HluEco33F12drZseNSqSZCdggrnngv78Iv1ahydG81fQ6NVykzRg
z3WqbHWE8W3aWd6++1HritaM5trhrioPmR5tUZi57iMV7K0omKCdA9eIG3DjZ0pMB9OFNEiZ1Fcx
qE0J0/HEvriY3f/3c3CSTYcyHxpQ3/6cQXezerJJKqAlmtsfJog31fjyWwvlLxvUyppUE1AkJ5d1
6yjey7EedbpQ/P109eTdiOpEa5ApFl/x0say7gbVk1DWOEdIYyKZjDJ4DBnOvjLzcG4cR9ELmglQ
Nr6DyHYBmFTuuVtk/WUUp2KTOQVq8A2w3CiwPuWDyiHZidt4QvoGb+fzKDLvvDMcQLGu/bUM+vrM
7ZEqMGpDP7dp9c4SgwO/dGGzWf4DFCQ45sOMlgmc4FzvhmAWnv+gjRTxuq537yX+g2XFKUICBIbq
yXiKS+A0TtB9R8HnUIQ9oVwjRPg1pfV4jEo6oPU6h1xe0YUbdBKtkxgl+U72QEJqOLuJH1wFo9g3
Joq7WoYaj1FltPxoZYQ83TBLjMaSSIQBDHfsvtgdNdLjIOjSR3TkzG9p9XZjWG5xhOxYraf5VmRG
Q+sp7ciTDv/WcfxsK/rwg5fFaCP5/Xcfdj8d/OY9eq0PCtElGorlbS7rT3bQ3cQcGXB2JQoNJjLr
hSGKs3aqnG3hgIN1ICcUMrjH+/tSxU23MXsbEechxDF3rfxDEFtfmbVnIy2uy5xvJMnHS0LkCKkp
75sRxLd9FduolnSmsbMStM+DxriopqI/EOa0zlKtLnYWngu/aRZn8AHLBIz+bOrpyq0DGq3V0NMS
PBXNlqyv2lLDqp/XBXymjLsWwheGuCyA18P9VxBVrLS/obRZbEBNghEYW+A/8X3FMjujxufO1QsJ
6Gg0zhJlPsRW+l2EkG5SAyyCMtFe0nUUcYjQbxCyggalOzB1WqhImf6zNmpYJFOIVEgPDS+JEWKJ
yvg+TYZoE2r2LPccbtwp+5WH4hf/8EsZtf55Muk/2BWza4mq8WWbutouzgj3uwHgZMutIIfXjCaP
jQGUWEOMPGw6ADtoVxJqSc7LMivPlem9ZCbvMdMQvnYH4OhTog7F0NK83thyG1h8SIPEacrb5rvb
5bw3RAnPy3QGrE0g5iYxZlfcrB9TCUEu1iRc4M7KzpwZythO9ZewcWDRKK5YiMTTrR8D8HACuYcW
CGQLqdPQTtjrFBiXYLTLjRQFgdyqVWfBYI8oXLrp1gjKLzKkCc/p0vu0d01+8HRQOaCzmu3rLjdi
iN/gpHIzpYKwqHXEBruZSdHoVHqgIhpI+wkZlyeaqGB/+d2n2qabWoU9zvQMl5ChNDYeshYgikwa
a1QAo9eL0T6pksemYzf2iSrrBaRHAMDF5vgOufDo/t69JFXrBEDJpS3v+Hj3Q5V2Gq2NwvtETqk8
Yx+l4NI4hN7QntEi/rHJfjMx/rdRh+QZyQ0ujssbVsG6igEwkaX8AmbhVO31wgF59/SFj1MJd8q1
nKfPWEkzIlXW/p6L87cFEuHcGQxGsAwf+Ql91VY6kBoMAcrS2nBII9h/x9/M2jCUQSkR5fIr9euO
3UcTRBuqB6f0Z1sEyFaEJ8axdgQTWCHwLTgj3xXZNoIthmg0FRx851YoHrmpnlW1+hMzRPLxcaVr
qWVIYvAoIEhzw90bJmKq06yhG8G4H084OKsT9srMwr+JIhgbYzd3Ydj70Czptq9OfCyz37/0oNQr
C4twR5NCnm3nPg+UiPL+KoVgMHwo+o1Zn0ivL5zCvxbYK0PLjhVVK1ebNAy15QcLalgeiLOp+CUR
FD6+yE4ZWsQ6JqvRKmQS3X0e6o/wc1Dbqm/TlAvXeOKmvTZ3FEWSM4CtSBXJwlIiAzBFnoXPbqA2
rE1PFDR+NbrhuSmd87QUD8cHtrq0qSwkok+WlhzhW++SoxFmUTLMErpolh5wtTTt6riJ1bnjLVFN
utbjYfpBUJQkifdeLM998yVG9tfJCVJE0Ym3tOZiEgmnO4p08/s2D6sbg87ofXcv8qdU38ZgXTUT
lc1fifbioxJhnVp/pwwufPOR24NfhhgMRXwBROy8yD8HAKYD685E0NPNn8PgREh+bX28HuP891d3
fat3RF+NmCxlirTYrKr6bFFg3BZApL34xAe2ujxmZAMROKIl1mJ5jFYEzzwIvD0MzzMtevKRiNC1
U4fr6gpx524qKsCpLlrsSLEzAekNPXevN2CiQcCWxRcfOKVzOpq4sjPN5xG9RjaImmUfuaF1sSZ0
LBUV/A1nG7blie/XmD/Q5ebnctgRQ+cy9a7XSPdjr0eV2Nor6HBaF32qpNhnJdJpDoS3UkIbdT/R
kMQFZvoBFOrUVrXyyoieG9SeWxbVF0unQYt7XxlhOovegWYrUYOjuDUxtpbdGSdOkpX3hilHN2k/
sSnVWqzFGEexzUMYfpb2aRou/R5xgdhCMKbb/fYW4s5DIthM7eq7orDEcss6dCprnw/Ji5U1V3rC
oQLo6L6fyt/fEbHFHdjEmknXw9sPjF6aqNfHBjBhhRo1G7AkNpxb5qnNauUYprmCGjeHEXFHXWz0
ejFGrqT2aD+6CLsiGBIjGmill38wc2zsOlkufaZAvB1Nr5dxnY+mta+hftmeuNCA8Lna91ms6ril
tXUngEwI4iesh+VJ0o7uXKgYWBA9TWIVE5he4IoXDYfCidXwd7HB4hvjCyNpgy9ukOeYf8urTVC4
bayHqlf7yvGQ+gopFO9rhKvMARZVCGOocu5EgC6VzH3zvrbd7/ZIQRbSZvZzGMdDeaZ7BoL0FnDR
zK3FWZOkBjoVEL43uczbq0Fv9a1epyWEMATxNJUBLHNnKXNjVhVRMlcbenKhQ0roUp0BMt8l/nNX
0Ot85pSR3FDHYMPV0qOrGXsDKF5oO2VrMLQ0fklaD+65VF19bmf68D0Y0ujgazjIpgfwM/NTEDYF
ugS6M1LQZDYIGeRNvB37xt+OrhbsvBTjfjp15z6h7gdXKxADNeE8a5oGwNyxi+Tz7Oedi7Q1b02v
1M+4twMJBbB/rdopQBYzly+NaXDt9dEuKSJw9wPgH/RvIuemDz1w1aXu5sDJVPpBuJ36yEEQAnsv
su9JXLcXbDDDtRiH7MpOR3cnwyBkeY3jBzDm4VVigQ2g7c666AUQJ8hx3hO48OkmgIa3mXgX14Bk
zK0SpU2ogoCMOY7TXYByEyXGA6nUGF0BJNC7e3em2A1jUu+SzCsuSNt4m4HFAT0dULIXIucSDzDt
4xoN+qIU4gLeKohh2ZibxB7n5wUgwUgDf+mHIrxKZ3kb3O3wOs/94tb2MvsR4NqwQ7QjOC9tmV91
BcSlsmILGOqw3alCRE811xl0eCIVb4apMz7KXvdOnLcr10yXwqSZEUKumi/27cIu7C5LusZS+6B1
0YT5SIb8rIPc7SFrU/TfWjQSj3+1Kx7MG4MLD0YESmqaA5m9q8AOfR7Et4zqRZQSBHhSRJyIQh03
uLZNvB7h4sxgVYHx1DCYTpd+tyEKAobvuIm1YwmQCEUkCuf4Xd1hWAZl00oP5M2vwb1vO9IEJVTh
UwCItZHQqEjvN3n5+X29fVexb4ppsAZ6l8UPIGpbm4520rwnXpCxdk4oC5wI7Z00DyyXxGC2+Brk
sPd+aRVbs+oRMWxBMPqD+Z0kp7xxPSE+JRJid9cgiOGVhQN1D91fukuKjUrS4C7oR/V0fJJXR29R
ikBDv8sevDgmVY8gx+Axyco5y/WOr4YmYf+EM7VqxDa4e5P8mXELb6cY5GCSUTFog22pSLzqZnJJ
e1e0RSM8PGFKrs6zQ4xdNwhZvKuS9Ik6x8E0kRps8vC+LcFSxEaNCmVNQnVyqXxoWgbYZBGqUbVf
neUqQi0m7+jyprn4NjFDcn0hqpr+WOu3ymwQ2qzIwhmeaql2jAF1BykKenIQl0kwqY1NtGLjE7u7
zAse3+audeNbQLZVMiaIn+XBQzgFxdYa2L39qcu3etooyPmOBIko++DCHzI2wQjFkgYS/pUIEeaW
OhJ9osl0aI1iJFsNBTJn/Z5oqlh7NVBDZsYK7sW7NloNubfIrzu1L6yfbbLxm41b/jy+xNbeyGsT
Cw+pKJJGDJw7e/WhBukZDr9ZAzKHD1ypGAEEAvqBrXmMr9yIPvLaJLQSsue2/5NEJoI2OQIMKkbu
wiwRpkZB5viQ5j1h6biofxaZWjQfW4MpAL2S5LZz0Jmz4GFooUnjWDaw5fzCHYtTG/zae1KIktB7
gLP5ri63dhHKSDQ4Mpotb8cif67D5qkXqXPi+zllZ3GHI1cWp1zd6BVWP0Z0aKP0cQpP5dVPGVns
B6abOGGG17yvi2czualVtKXC48TxsbbsXs2YuXhHdoPQtqwYiV8+U46KckN9ak9f1LT8tfBem1is
7FIaY4Jry2TlM1U4e0osDd5pfedoMP9GPbxnpCBZS3mZDPLUklg9H+lJp44DGIKx9J4RVY/GMqBc
oLVuaEU4T6N6Y6CY0ZIUOL7c1y7DLl3KXBKJZini5m+/MDUEGQJwvbOnWoc+h/IaJuzGjYqL/0va
ee3IjSzd+okI0Jtblm1fakktaW4IuaH3nk9/Pvb+96g6i6eI6Q3dCGiAUekiIyNWrGUGzkdyqtta
i/4CC/rY2BYXaHhz3f7SfiEEIBQgaz9DpN+ab+RM64okmZcSBuwNOpv683ssgL40YM6k9C0EAVOZ
KVY2YxMa5XFEjimNnv81b87rdiHIoGGaaAP8omBERkioszzStVCTBt2+8VemSWyLvTAgHF5DcooK
8njrqWkPITswtVt31L+1pFN754j8D0WyB7M/NMNONt+RLQbW8Wd0wiJ5GmzKvszoavWrPETuaCOz
mn83Ebht/XLFAS/uiD/GXtFmZy5/auRQVUYZY3V6PxnU05tia4WrM7p0wqlJWIRmvFQd8TVcpoHe
qQGUMNEQP8HCe2eDPNrQMrdJ0UOieKR9zcbkpam8n5Fq/7q+KdWla2bOK1hzHsPUxBMeWLJXG0oO
P0yroT2Xprw2y35MbnqE/w5mWYSbwKqMj3XTaI91wMsyqGJlr3o+Wb5C+ll3PJCyuOu2SLYHRytx
5INRyXTpp0qzM9oCRWGtL3dZzNu1lOWXwLKam9QDmxAGZApre0QMuVdTdXd9ZK9YXfECNSnC0Upr
0mgiOpTMrmXdwBp8J812bP9GtZ3iropWh6KF0zZuVfnokG1B3UI297Rj0sKsj85DPkn9B0UigISj
uf2s2oH8dzJZ0rdxJuqP5SZtkARMta8+sSGOwpRvgyEfkR/x+y3NAT5SvXqRw/rqVQ/6LLhkJ4az
a8P8mZZo7b40KriuzbF8caoVlPTSfcQv1giFCLWoQb11YkPU1FMVORRrJor+RrsztZUk0ZqF+e9n
hyJs9Gw0FGJ5+s+2gdduKQOvhAeLJpyZuGwGPV0gTGgC6pLEAyPk+fVHRRpvMXm6vjdEGNx/vNgf
GyLCpOgVFXkuw3rKW+k2ocfdJYb+UZf8p+iyJ11BBWmQbrMuQ9Qi/Hbd+qJjOTMuXOl6oztp1M0g
KMSOExSbGqrrNiXz62aW7m769/87j476dqmmcvRGJWGMVIPgkLeax7wEIrISAi36D1KTvGqJVi9w
/9AzEDOWGRHCSz4VWzTPrTlazbbRyvW5vC3+GJqHe7bzosIwu7YHQTjpG40cj73iL9a+L9ycQWXW
Xdjw/a/tiHYxp/j6cix93yL/zfuXFypsxG9/v2dDxG3GyEnA3g/BudM8NtI7ajAOBCxzC5FMoCFW
BGfkv0ZRAYrdeiunz/7XJnvHKvDKpsqjzuVt8R0kFYEfmJ3GpRiprkkXLMLM6trOXZwqCiIyrR7G
JQVLXbZUa6l8PtVddpy0Zu+sEU0uWoDIfCaqovohNkmocRCqaewQVfv5Xqu/e9BUXF/updM3B2A8
F0l5XPQoyCXwkzIPoHSSj8CTNvRfbaL4tjDWmAQWh/LH0KurOzsXAMUgF22o8tEqToCJ8tnv6yNZ
NEBBTzWBTV2ya5SOnNtZDrW1JY+IIHmnsbE+vMMEjBekp2yAoWIhyqnN0VcMQNCBHKB94crj3/+b
AfXt4UNcBVySz+OiSDdA7P4lhdvrdTJn9ygUUpoEDPr280C4+zj1SAiRufFQ3TUPaKtdH8GSn6VL
w4DHQQZCLQJkvELpFTP1MFHKSP4EAc2wE6IFvKThf2mt4mipsbJy2y9uYpv+EOJTwEWiz4IWdwzG
gMdnpb3kfuB2xl3e3eVry68u2uExDhEWjUSU0t7On980RtwmtfPk5NUHL4x+WIaELtCvydCRDrQe
E0pqVhM/qQqgUxkpL1jlijIFZBuiclw9qZ72lQ7gk5pAZ61rX3uUvGmp2zQaebdSL+8LSf0iFdFH
shvviFaYoJk4eG7iFF91ptm0EXg350ka0QQ7jfbK0VhM6tI7A2xp7j6igebt3MiFUjRqwNxk6aZS
SNK5un5DySLWPyISWX6T831BVSrcUCCZmqfru27p7J8bn/9+5lx46I1VgcLPU4S+2Q+nbJJ9GaFp
f93K0t4+tzIHTGdWUrpdagVxvScY6oAZolTUnkiwurb6oowrwZcwItgFyE+Q3AJlAsMjDYtvbU2F
70m5r4cn0t4AcTP31/WxCFv59fuAH+hJhaaU+vP897Ox+MbUNHbXhSdpTH/jMza8TjZyi1xL06xt
DeHl+B9bc6OtBvsJWhzCsUmnKKZXqw5PXufd21X+2yhbZMH13VBmtwBLH7oqunUKZM3zbk2NQAyh
ReMiz6OdBV2eelV4MgE1om5k6Om2zr5bUuv28l0j9bvM+Bb4K7nkpeXj3qYphxQ/t7ewVRKeXOiQ
Z+EJLI2bj4cBZ3h9AecvnD0bX8ely+yPOcrB7wnnrc56Z3DmcY2WsanqO2sCxwuzxzusUK2YWwpn
DIEwDioL4KPjKTwV9H2NtY4etXIYEnnlZC1NFw25c06NfULz79vdqIEayyVTCU+adaz9bb5WchJO
7utk0YNJcp/sBVeTMFlp2RU1GzM+TXG6McqD1x3VlA7j6pAa1sqULdoCQULkqQIyEgMdLS1ruc60
+OQ38EIgFhTpGTanjQPxSWXtri/Q4v6mkZmEIKBaGECFoYF2paHPKeOTDDpaggsloKIKaIxqGvVn
Cp5O+9Q4v1NjWIFtqXMwIu5AimXQJ4DKgbNTONYh9eqgRsTs5JSOhYo5IOegNpqjbBQ0CnoVEIGu
MrdF4anHSm6mjafnEH3TjbJNirQ62mZqg9Ad1cM4mdZnOJOjZy1AX5Xe6XJf5vbvcvIiitxtsytI
Ca0c0aUDhCQNmaxZQIEEzNs9B5cF6hU5PDRxTLqkH36kSruPPfn7ygLNC3AxTX/siAWSMWqrtgVc
f7IR/HD7WLmry/Deih/knKR/d1T04r7qs+2Qm1vewnRuVve2Ueyv/4ylE0a7Kb3tc7oCksq3ozWz
0u8KyUhPAC4OfSAdg2hlJ65ZEGJXa4AcpbWwgOx0Ld8ho3x9BEvrxeGFdQr0HgOZz93ZjUXfqpZw
5tJTm063VfKJzpWDr/68bmRxEA6gHxVEHe3i8484M1IoKr05tpei5YQSoAQw/9d1A3PeWdwNBKj/
GBDu3bDUtaCIMVAN5b5N2l0/IhFnJbZDd4j029SD28wxhxWf9JqcFc2SzCc60xAj4YH0dlzDaHal
HTnJyavoM6LA3UY/vVnoMP5NscadcSjGndM9mWayt8pf4dC847Sd/wBh/7VJl8HnZSWnsLj3KmeX
alAyroFXlaU9Anc0ajqzgsXFtavHka0kkY9kmK5udTQvLb9Ause+BS9Fr8PBQyGthwgLQOMW13Y7
qd2XvnZ2dOl/g3Tk9/W1XoqxbJs+hxkSN9PMvJ108FFBmwJoPVlt5G3VJLK2uGtlF5q0b9Nfka+c
8YXRU7IhcUPfADgj8ZaTslRraifP4E7hxjHRGrSelTVm84VB4et5Qcwd7LwlhGMOzZBfKT1X6ayf
2w48hFNatGtbJ7rKPl6fwIXT+MbW7FrPTiO950bqeXZ8UtI9NcNYXTkWi2MhxpYBvBADi2AMsN2l
6fRBcopb86C1HxvI2vtvfr/mGsXH0Rx/MF//GBJjAq+tqoqyQ3KyVVL2dzHANL+o3SB5MOTW1VHw
HcePjU8fcL3Nq7+G/rsuT7t3TObZbxB2ozbTxNpNkpxQW58+KN1KCLfg2N4MUdgXujbZSSXFycmR
obyePjT2s1x+6PJn33tJ5JUCgljeu5hQYWdYmVJ3phNijafYOH2t/Lti/EuWfhf2Xe01qKjfJXnt
hn10a8bP1ydy6ZidL+a8a892ZakQqeQytqX6Y1vAhO9Ozst7THBVg3EgmWLNk31mojdNwHo1a6UQ
JFRJeYodZChtZyVvsjySP2aEEIhyUA1tJGaC6F5O7jLP33Q05l0fy0I8PMP+5lsHUrsLZCtIsyLM
DHxygbZTG9+Fnr0b76Fh9r9dN7TkLWZMmaZAHcCbRdjg8QBldWNzxyHFUrjoZV7//JKzOP+8sMED
vWkqVWMcZXQMk61sP9QwSg//PsoBps2DTqM7QbkgqGdHgKtt1PgEkEqmulkdy3YFkbm06ucmhM3l
6GNXWjEmcu8+BxKb+A9j1a3M1uJimChiwaUAJ7ZI5iqX5qj3isXjwA2tez9ZaSxb/Dwng4uVh89F
g75kR20UxvBQlUXrDrSVrXH3LE4STwOKRTwXHbHerLd1ZJRyH59UP93G8Fcn3b1ufri+pV4jACEs
IxYEr8X72kBxZ/4VZ+cc3IqZ+TGzlIc3evG3F37xKtN1yi+RPrlm8VwNX4zk2VCe4Acd2i8hsrez
FHEZRRvgyhu1lA7WENwOaf4xa55nrpYm9twKCVl7es6Dv5rmCQzExstui8h0I0PdXx/A0pmY9YIo
gcwZUV1ww6XeI63epziQrJX3g2wDShly5cmaymHfmN1aQLBoj8h81nEDly+mIzrdAcdUJCnC9/f6
SObm0AVfK3MlLLhkFee6ngnh/mtm/hlny0I9xtCcIU0ZVnyb9jQW++ljLqHCa8R7sOOHAMFbOYi3
GSmkwJputUK96TJnZyvRhxx9W5e+/sc2LHaFZj6Ypf3p+rQv3bUa+5KnnEqVS4QMzOk0VR49biAV
/IrTay9ZNqq3Y5zqj/5YntQxuS/8sVvZrouzf2Z2PpRn06LIHmSrEWaR5nWtlwltTzSj3Vr/fH14
Isbq9XanswIFKkARLLV4L3GDFxrS2CdtjB4kKTvIiXII46Gis3OGucck83SCpfGJc/pJHdMVD7k8
0H/si2X3JBhL1fKx7wwfteHZ11y52qjvyK0BpEEzgH3GARIxUBAblmWjxxmjLDda81h4X+w1Sr0l
N3ZuQ/D1pTMonZqF2UnmsZdKPwvrTg1Xku9LF7xOMQTEGIli1AnfbouSJlLL98301CPeMFg/lYB7
sfSOcV25gb2mO7oY+p2bE+7hnNJDk5YWPgBW0K4PNuTPSXRZboTUATEf6waLyq2uP3QDqvPpO+Lc
c/OCyytKvZBTFfMRbAGQhnZOsIkNKOV0aBmizzWEa9dPw7zZxTvi3KBw6vS0n8KC2OmUOv1WnirI
ED4qQ7aTsmQTd72rcFVkarQShywdAXoNwDlagPQviJAog8AJPTXpqZa6ja3djsl3pUXTwniXHYd9
MzeM4dHebp4+9MdiMvHoZt7/NRnOXZopt34kp245ZGuvhnknilNJ+eEfY+J1myhS3ms8yNtqD0dL
PG0m8Jo2rgX+Y5iXPiTmsVmDxi4dQXLPKjKwPDGhO3w7wtGQamWEEPiEYPumGHFbNKHoK7tynqaL
keGweMaCb7moTGompV1tysNTI23iQ74GUlv8PMSc88VH151Ileokul/TaxRC+wmUsngo63e8RKiJ
QLdE5o1ag7AN6KxymikMw1NnPHf5jVQ/e9GKm1oaw6urNSnck5URLvUmb4bI1uLwpGZ3affFClcu
jaVLmRBovrBM2EtFN+gNoZoHHUPIfJqNLG1nB8OJrNDWTKaTRoCdTunzddfwWnAWl/3cprC3ImR6
1DJMwxM531uptbZ+Lm/pPts6YbYh077RRn/nFCrZ3mkHi87NNFj3oeff0BFynzbBfVpEN5lRbGkw
3gJ0IQehHMdkuIEoZSulCKMAlKK7cJPXzp3mWTelbtKysaZdsHRE2LcUy0iTXCp6w5Ey0czeMIzu
ps13Vn5Is3ccEM6fwfsJN2OJpftOSiLDDovw5LdbUkmSubu+FEt1GOfMgFiwdSTLS4qQ7QWvMCxa
N2M1uoPy3MflzpQ+N9LPKmlmpp7tdbtLfvrcrHD5aupYyqodhaepoPNyfNb6ZwAGSe+txMSLS/Rn
/jRhp1UQmCFsmYSnpLKfkxGEXgK/z+SvVc8Wr/fzAQn3qzn0WeSkVE49Mz7CbvRsZdV9pRc0k2ZQ
G9uH3rFvfXKPhMWbYFD2Wm++XJ/TRU9xNlbBGXVxWEX2XLy1wnuDlk8vnNzrFtZmc/77WSSdD14n
01wXnhT45UYPesNnbY1mdNEfnY1C8Hfwe4SqRTfQKYI1zNM/jQW5qvBQ8YQJqq/R8L8dMDGaTSQj
zy2b/S93z7n1WYl+Xp+ypXIjB4zXPhQAr1X1t3PmRxlUdWg8nHw1dbvqqxd9Ioche4+D8iHrHm3j
WZpqlGk+d8WXFJqFJN8hOL3J4NWjiyHpDnnytbEea/0hK1dKoUt1hze/bY7hztYzHK3UL0d+W2w+
djTA2JDQ+NVJHm/UetwWSHUM+alVf0zFr6H4IhtPlvEj675dn6H/z9H57wwpslDkiWxauhWQ8Cez
1b84Kp29rd7c1tq09fVqS7V1o0vaTuf3jXF0HODDmkrn1/UfsbizgV0aYI2ADIjboBvrKSpGCOXq
kYJAczNk/jFo18QlFr3emRXhWaNp+eRUUx+AKPF3WmrtbD25acZ4HwbeSoC6dIwsjY46+m9JxooV
wcCD3C+JudZNJ9kq6Yfa7DeF4bsmXC9Er4cpaFacw2K14NykcHKnMfAr8PH4WqTqwnbv2H8NpLkb
50OMHMwgT24XB/DkVXTe0zbZP9a5uaFOv/I7FkcOvAQRkpkhSgRlKI6kJUWFAyk63P3wrS2QSA3d
rviuN1+H+HR94yw5XaTb/7EmDNpESgMxcPyH4YTHwg2m4HjdwHwGxVjp3MD8jD07o0PWZ2WQMZwu
i7bIXG6y4ptUfuzDv4zqZSjVjdT/+5qnQzg487NTk6Rl461FTavH3pHnoLaBFFujCwnixKc+alYi
z+Wp+8eOGHpoahfRUc1+kZpNURz1Na6SpTONViMAS1TOQekId79dRzXARPxKIf1ldAejo5WqW1n+
BbUVBOXOjAj3PvkD9FKKMjzRCNlNv5PxWUfbLK93EYwb+W6oPmbdsx49eeq9Ib+o0p1VfIIZD8bB
Z2VY2SqLO//stwgBQAElrOQ1/JZuuk9fwnyTF66s7Sr73rT213flUmX+zbiFUKBuZbWPImwFwfe0
/lzbH9kykDw9OdFLaZxa/z5Anbg8UKnOVnVqlwcKGpiyCUUaETw0Ndkk5RFnQss+yM1nWC1v4e7b
oIzh0rbntsqqb1t6glt0kMEFBiPtRZO9PRWIsE56cEoTuq2cavBBgzYaFCceLw10NFxzylrXNMuE
bKoV3pi5V516o4zf49fZ0RQnZopYERCjjcSSShWwxhb6ZW13CEJ7K9XwpRvBYYKJM/dW4QnzBXzh
gs5sCgeJK0PROotUQJ3Jj1ph74xkuol6fWPL416CklRPo6c6rb87lZysBPCLS31mWzhfpk0esJ8D
eH20XENvUBB7hCfPNSEB7e2jXHy5vrEXncaZPeEMoTmGuBJP+pOq5z9TCechm1u77H5dNzN77WtT
Khwfuwt6OWq5Nvoi3va97nb1fdFQEypgDTXW7pA1a8IlFWitHQMwmYMB+UPRyhBERPKjggZ6PwSP
XeysbNLFV+VchZBplIHl6zVTfnZpaVPtW6bELJY8KZWkvs/k4psTt8cxqj8lcbMJ42nbU31o4rWX
2DyWi5kF6I7gAm9mkmZvby81bxRZSrzglAf1TRUGe7nPDg3gmcZ6D3AFeY5/TM1792yUeaDknh5w
LrRk3HWK9KxM7baL0vfcxzMDtgGv90y09NZMOjShXsqYibPGTfN7J32p1jA/i9v+zIa4Q7KxK4h5
id1k/aEI/W9WEd2ntKVf3/aLp/nMjLA4Of0t5IXxXoNvPwRacG9J3u++p8dCkerPne3cSqG3kj5d
CjMwORNLyHARGsL0+Sbts309Riejgp8XJgRvrXlkyYJD94A6I6cvhVr6oo2UTgcGbGU31EPWctpr
n5//frbNnEqKwnD+vJT+NYbfvTVI9uL3DYj4AGzwWBCroU0v8fMncO6lHz7C2fUh89YkJZa2F7iA
f0wIQ+jlLNFaBdS3bm9DY5Mikbg2S0s+7tzExTLnTdgaLQ678e7qrP6rqyBT0OPfpS8/AZleuZeW
zdGVQg8dEPMLDFbqxEURTCxKrWzoStjZeO8o0+/hF38MpbVWocs1In0NNo6WCqBl/Hu7BzKviY0Y
BrQTqlxbJ4fZMs/ttba9hQLmnCQnWp75RxFjEuZQQljOiRQkmK0K0i7ze2PWm4kOayk/1P0XWYE0
2jDd3vvmGPXhume4dNuYRhmKTleo/i6AvlbbTKo+C6sHZl9sCpi9N3JfaIdIapF5NDxbWqMwuVxB
LHJJ0YQOIPCCM3H0FKvyTB7jg26eLIhqE4XW8r68ybonWf3XWXyM2bQZUR6mLUBs9ZJowSqiQULc
WhqLTVxqT3A5fLk+hZfO9a0N4ZCZJvy7RsXNF1vRrcTFPtTFsWrjHdSyB7kpP8CbvSImcHmuMckt
O+8VpE/EDZNqWmlWQ8uwNLTMex8u/2C6G3zlX3JpUlp/ZX2GRwwoNZq182Ke+cDJGwojz5TgpBa/
HMjQ555uSzpen8Cl0dDJMbeNzEyaIhBVrTylDGqSQH3V73nPf5ngyR076+d1M0tneWZDo3NjlrYQ
JXyUyatkuZlDTPUTDRduNq6lQJYGcm5BCEz63qBLWeOanWpK9I4K+18Flf2/lxvhRn1F7cKKxrtT
cBe+6sGKB+/oafJuS+kmM106ca/P1UIk+daGEJiooeHLVUPoqmjPqvM1rcatGR28lpYE9YPXPA4x
WsD1p+tWl07S+cCE3dZOiZJMGo+OSKt2RQolvvwtgOCwmFCrLDrXbPyVpNXyis0A6P9MpbBiVq52
bWNh0UGJoy2kxxI9qywCw3N9ZMqSnz0fmpDc8bVUGaIJQ0GYurb9Sc1/OvlRUf8Ogh+DMmxs/WOv
vyiqDTLgmwzZod52G6298ca1NvQl/3v2S0S0ij6p+ZBLFBPAyX2We+NZzdrbQhqO9DwdI0ldGfnK
mjrCDRqWvg3iaM7DO4/KeE8C3pFjKCvRZZu+WfGvlXm+TBi82bciPUQIcQvUpDzw4ESPw9+ySiZb
Y9MWP1vJd70scMNsBvX/VPoP102vrLB41eja6OSFyrwag+JGluc2RuNGvnOqnP9x14ooCDuugBQ7
DLJs79PuQ6Hc9PoKYnJtNIKPabwI1FbPfmXj+i7XDJLa7W0UoE9irIE6lh3zP4fQEXzN5Ayap9vM
XCcP7jD9GLuv15dmbcsLfsUOJCNyqtlhwhLpwodxyszgzlLzD0lUEBGsATUvc8fzJnTmvnmbYYmA
u6KI0JiJiDqSCP5cJXAnJT3UHcgYGHPQs3CbdK/2a4HV4pIhkqFq1LsUGO/e3tVxTEUjmzPWhvfB
9OJNYusQfijuGgx8cTZhbDbgQ6dDUoTbZegedl1BxN+bd4gSNfk29w+BuTXWrtNF1/HH0IWnskLY
sOYivKfdWcpLkVNBBkSY+veq/reVP1/fJGvWhOkrjTSKjYxNMjofk2wEt0BYqn3xg3tZ+9XE7coN
u3jznA1OfbtaPoTado4w0slRrUNp3w8xRaJYXrGyeLTOrGhvrYwa1BNaRrpYMUjbvZTDir9dm7TZ
/ll8qEe8bUuVUVRDtWsL1QVNsrM6B9bh4sZT1W1QUUe+vlBrMye4Jh+e7SyzgH8Y5jHo96Q+4Wy+
bmJtWIJHMswx1fOeadP1GGWoUNl5YbpNeQdSNT00dvhx0LuVqvCi04D4mHL1jGkRueSntPVtL+FY
TbbqWtm9b+3tDMKAj17U7W3vR5l8vT7Ixb1BiWtWnEWbQszmh5bvaXVGPEy7OGlsL3XjTPuXJO+v
DwhkZmk6J0uDXxK2OdxdemfPTglPi7zsdxCl10exuBvODAg7vLb8xlQi7kJ1cI5erezU2vg290de
N7O4I87MCBsdRVwUUvPZjJpt7ck++F3p5s0HJXrRYVPv1vqj1oYlbPIotia/zpm3UiUv9CnoJQhF
18hYF3cAGTSTnmwKNGJRI/C6JiwGWB2idoOWpGcfrk/a4iDOvi8sviQ30ejIfB8mQ79/PtHpvbIs
SyMgbzLHDjO3gYiiQyaNfTdajCA0d7m3LeR6e30MS7fquQVhDLmV5L0h22SB9Y7meEARWnGgtmit
ofOWrlVaUGfN1Fl6QQQcTgjcRU1G5YOsndu3/U5Xvkp+7U46bJD1zfVRLc/bH2NCRJTzCI/UGmND
WR/k9kay2907LPCqp62WxMsFzHtIIikh2gLgM910kcOzca04uDiGMwvCyhRhArB7MMLTJ2f6HFkv
13//4rrTbDOTFaNmIkY5ntVBCgbI9FS7uXQcabo2NsPaKV9ccxLYpHEomly04IaF0WWKnAU8jqxd
BGOkrQbuOP0KMt9N39GkRM3WpjJE0oCWMfG4x33X5RAEBrBz/Jps6z6yv7ZSseKPF1eFfDa5RMJf
NEveRgQ5wGJjmCUio+ibfdOOv96xLPRIky9H8PdCZKP0NLZVzOfN3thJzbCddGvTeiHsniuWljw+
ONiZvAmV9Aul5LKJfTubiAFKb9zUfYQW1UOW3xUVMulls2v09zyDdLovQGLBGAYq+O3MtaPdlfCp
gZrOtp2brIWCiykIOgNm2DwMIOR8337fyRPPS/MoPmlyGN9XwHW2cqWn+z5sHNos5eyb3gRgNaCf
+OGVaXITmmV1xwTZW7Q37D3VYPM7FBnyNpFa+1tXeNMKqmNp7+ioFtg0QM/QXuHSK6KmNUw/jE9S
EBzR9cxdVnkt/7F0KZ0bEWI7BHSkckqYBo51GUNjSlqz197hX8+NCP51tKoQ1gaMSG5m74e1ts/F
ieIFBsKMV9hF1l7LnJaKdcVS9iPyrl0HCEMP7JWjvOQCZ3UDOAmR3r2AqOtjpcOv79M1KUe3ciKh
5prt4qxzB2utTWdxQFBL0RFEsRC2o7d707JhmTUCIzoNvYH0nzbp+3iUxpW0uT1fCW+L1CrtmcDT
Zm0RWESFYFFLLBM2bp0GxGbQtsZEmJgOlvZUoM+IBKteQ5urZYibOm23DUK6hEhFxzdhksU7zec5
g9yntDOjRHkoZD3cFpw218m88GFEAG07dF6167vMfo71InwMmqo6VI3a3nmZ4+wKp03K7WAbSIkq
U4LAIZqQPnVBfBhSZoGSfg3VNtvIems/2OQHNsgj/HYGPbyFd0DmUphhJmP91WnM76M8xs+KHwe7
CKzO3Wib8a7x9C0EReGt1he/It3s92MT8UZSIV7ugio6ZsNYK65UGdmm6XNEciB6d43WlmE5zqZ9
EL+kwyd7+pCDqnMb6wDh17jP8wiyZC/qkc4BkUbWt4MwaEQ0x0AtgBRD7g8HJBi8bVnX5UHLtVl0
q5I3SH9Jh4622E1IZ+9+chrD7Ya6+Xz9RhDOs059jicTrBnwJVBB04WjVuYWJSyz6R/LEjo9ZnOY
/J1u/Lvb4D9W0KDWuKgN/aJ4wLpYMCvb/WPXl25WaVs1UBlX6tZp6zp6xdUQ768PTDh+rybnAhnV
VfQlaJt9eyZS2+s4F0MPwe3PQT2ZVemGGrxNKzAH4ei9mrGI0wCrAj2UX2HC5094VW602iz6R33e
7i9evZYBXlqgcwPCoYMSutU7FQOwZMNuru919JmuT5UQR12MYR7j2RggihmTBGnlR/8oQ0Ev/dpM
HkRqP65bWVoQ7mW63LicQOEJTiqTG8S2WqxMnSs5h8FtzL25NluLRtjL0LIQdeKs3g4llBMSrFHc
PUpWt4tIEtq+7urOjyRacYbCur++zGFRZkfDskAKQBhNkSC33TQmpBHjF7rAvJVjuRQ+nX1eRJkm
tHUaU8DnR9zXcOsZe8vYd8VOC38iO3V9YZaGYgMfN+gp5eEkxur1kMswBtFXnpjeybf8h6ROD9dN
CJv4dbaoI4NuApjLM03wMm2U+0rrNPQYz2Du7EfW6NugrFbChgUsN07kzIyw+qYcpRT3WsyY/lPU
9rLbSuqN11cbYww3mj0+kabcjfHwYFcABOQ8u0e5bSv1Kmi2aOX+Xx7za4ManMVEpm+3YqDKtdd7
fXKqrJ+6/pfT/jaK3++Z1j8m5tNwdnAzDTW5IhqTUzp+t7Rq48XP/qrEl+Ad/m/t/hgR1s7XvClH
MpRbv3hIkqeu3VvUGaJtpqwUTdYmTFi9BALOQC2ZMEMfXSe9aYa5wXdzfcoEB/F/o6FrcI7JaG8R
3GmNwtKUZDXd/JZ52yiWa5FVCa2b3FrD2sweQIyWIK/9x5LgVSVTrkIvx1Lfojyf9UazAR7rQ8wa
69vKSLOtlbfOzi+SfCOP1CuvD3TpVAMem0+bBm+HiChs82RC/Zuc6wSnqVpBcYx4xHUTSzvj3ISw
YLnppLXv+NGp9+StaSpo6ji7KR23ZZDui6jcXTe3+ATDg0D3CM6f3ljBXtIw0iZpwMTVvbK1hkFz
B721bjuC0ps6GZR7O3GsjRKMw86SVOdOaeXgY13i9ejjHvoHjzfYXiuj5HYI0/LQ+Im24kuX9jBQ
JyRn5lLSRSTuGTqcin4VnRxIhhM53zqA50vrHcXS16sHTln4QEQIw6xiGOkVWbWpodPSNQcSLeCA
5J3C++/eNLM1+YV5ZoW9DISctyVcPyS8xVMzlZCye2YKpWeGZLAXZbdKEz56mXEcHOmTJ23zyVtZ
7VedpLc24VcjOoUrDA4Q+M/eOjdPc8LJ6fwBcJ/qohRyl5DdqZt438UPXfAAfN1Vo7s6+Fo6lWuV
f/d6vwnl26L6aWsfCUHIBpl0modPir2G67l0Ijx+YL8msTHnNi5qhaUHzsJxxse+iWnL9Ln/pxvP
+o0Y20qYcXnEmHACNJ6RZNMuqHeG0owlSZfHxyJ87tMfZfotQaskVeKtrHy/frwut+4bU4aQ4NBl
yILNcRofG7XZxEXqavncVLtWf7r0S5yPWRbilVAF3OnbZVUSCV0bI5geU2Q2eSauHMDFzxP9QdNL
ffUiJ1gkozaOIP0fKx8oCnRh/fjx+jxd+nUGACXD3BepkG0SIr8kN0qS6byu2+FJZ/0t9UYav6AY
23dPKQXyvFC21y0ujumPRZHQrpjAZBTQ1T8CLzSd52AVVLiwn2GPgt6GuJneOxGn1oVGEhQR7RBx
U2308i4bJVdpnqTq5fpARFzU60vDhnPYJiFoQQsgLL7Z2FUZKwD6svpY2/sQbEl37AOESJI72C4G
52X0D9dtCpN3YVK4NEKpSAvNz7vH8UHLd312/N8+L+yGXodtVrV5cNT+h2Z6itdgCTC7zCHJmSP8
zwhs5Ht4xNr6BcBPlnzfaCSpeYwMKNA7LpYCqa3IazzE243bpJJvkfn1N3UQ3+ioD6XZMWuOaZNC
NPDJg6m6qJE7OrTenWRFLrC0nUlKw5S0o52SdTEObZuyhX81mrZt5MoFNJW7Qa/ui1zbcNUc4sh3
jdE+VlqxMxrjUVHhO/Bld1CVbTrdq+pt5d212geNhknLv7XyG6uEei5tP1WkiHwCLDW6VWdFJ4Ne
kaTdGkpz03b2dkyDbTuNh9FHlUz+GWHPDPeTutOGL1F3Z5nJMbI33pRu1Pw0VM2nZiDt0jWu3L1w
gR8dNd+2qnaUYiQu4v6gNsgAVA1R/yezdVzVkTZ12W3MfN8is+oEW9VA6MkcN+GU3qf2XaY9V5m0
jbKToW2j8dh5Xwar2VqI106GC19sqG0RZ/Gjvwe/O4Xm9KUzs0NfgZuOS5C+/4+wK2mOVOeyv4gI
xMyWOWfn4HLZG8JTgRCTJASIX98ne/d1d0QvHFGvXtnOTDTce+4ZXokmcaiXN39rzqopkBi/f3ok
lohnNwTE5mPauA8+fk8eXI1ktyNlEkgKBXpcVpdhehvaU+eTyJdutI1m0tdWbsg6ndmfTQ7x4mbI
anEJjFN+bSQt9E6175n/ZVN67XTmLM8w5wHytU/KCuxXhE0kKjShy7162MFhV+YT0oQq9lD6oa1d
Ve4WdQyGoyYnvzbuAOyyytHZBPJet6fQEBtlm4JMHJXeHhHPFI/Lwi9BwkI+DjoWfCwI+iYxFkaQ
h+LeaDjj+N++mfbkg29/3bpO+fCj26tqi1qDhjqlpZMH9h+xrpjQQANlpUE/4Y8XIf+ZXVbNhV53
3NuN41A83dVmS+3pjFZGqWjiMrMGLyoNg0bQ7kU+Ht1otPHW5hSJpwKROeO7Kz9rP7eNs6XteGrf
R6WSMijzqkzqFhHsbpt4xn4MX0bJi95WsSvLxFn6XSW7wh/BoPbmguGLz/+Q9BUES0yCh3ZEDMgw
1qWXlOBTwq7aXQvLfVndpGIBNJni2uCJcrgzkOXke03WI5O1DnONCNAKC7OqWdHifiB0ShfPyhqw
WvsmD8mFtXeu9vBshk6+pF6CaNFoxIVrmDsJFR4+/Q7+k81Fwz54WXaDe1vt1xF0ofDalUZukCGr
uuOq3oHvx8v4YpiPjh9dI6HN3Z7+9ZvKvdo7rv0YC+86uKeOpiO9wIRdmftlKkZiR3MNIuX6zpo3
t5FRo+lp5G6Cstpz4W7316hhRzK9apQAZR8kIpAZqCmz/W6bIleCRpuCjNAziikwYqLeIVkCCTMH
+BPx5qF7M5qbZGAC3K2s6d4mCEAYy7oS/qGeCwfY5VA/AyqnfGY8MSor50Z7CaGAXMvMIjytpz6a
xhdPtqDxIyQH2UXl+uPZsPI2o4F52Up+jc5MOw6bd6eNXcCpPlwdGhkiIW+C67KOesXcSIIdipzU
3B5xEPjstwZl3uq8eDOuq/nq9DQWIZNxawO2XnfELyZ+KcGmr9tjD7zACsq4cu2jHTw6X2R2Dd/O
Q921OVfjbrDfGfNy4ZNjg2hfCU2hjUafgFe+C4wdZ4VT/Zuazwmq9dpVCQnbWLUeYn/KgxMA053/
tGvmCbgh4UrnYbF2H3NzXYIR2e4nqS7CQjzvWr36i8ar8Hb2uOaIvNoPGrHwYbgPS3fXgklRSxjb
Tmw7w5LzHJQGsujq+leiz8QcJbWmCSdk+x4MYWw2uGQRhWyI6xjgwKy22PX7dA1JJgiIM7ATlKUL
aJzk3pbDZHxn46OXrL6aaypJRsp17yFsaw5lzrg8h3gGsqZQrLdQIjyAucZWAMLo1sR8++hmvrd7
/71pgzamaNc25EG45pb5gzxO1pBOoCxWAchVxI1tdl7pV2VcmM9jz5vjTm+JIG9OLa+zs/6Z6Q9i
Z2/27OwN0We6PRibnbt9H224caBox0SC78vAO7pDIXsozlj3KRTf9zXPjVbDr6x5QXJNwTbrRI02
cVqRdGGfdMzb6fK00PkMsD+q5ipp6zklw74yAwz5xsheGd7hJxJwS3aq5GOZm9jiGIGNOQVV0Gbt
kRDs1cl/9aqZ4VH06aKandl6uBebTALAJ4aNLrQBLc4m8o40zke5+i6MBTYTBjnlXvjVUfM2bpYd
4udsH/sPWFk/7uWzgUT46ARrCZ+fldt+SgSROVJc1tZLhhrzVa9F1Lr31zDu1lherY6/QGoMIwoo
tt0u9kOaN0F3qarlXi6w33KCGIrgyCE4QRUr8QwqHQddFzfz++CeexiduQoiGvJ38XDMWllJlgjD
4xT55K/+IPahP+zdJogm9WIac+Qz8e5i5uMM1b5RuGY3O3MHlhgCj8uIq61Y9GMNsSYYgsf1hc4v
5phtK4sn2Fk3vsg3O4Bfz07Od3vmr/ZixxKUGhpamd6MdMb12XVp3T1U8DDlxxiyA4Ezg7EG0bjK
OJjh5G/Q1F7uiDWPXPMF8eLXpWlTwda8M8JkImwftmNu1NPOMhAG3bHCq92j13xaYoz7dkCzMN9c
aa2x6IKiDbbXcnSD1Fydn35bfjCLcvm12o5r+zquuHFhSQwl1V9/CecEg+6HZP1xkz9aDlFDr3RR
ODQ/CLYT+Sena4e8iHXwY7c/LN55q97m5jivhexgU9CipjF1ZPRwd6TkyGmf9LgNximMV6s9+uaS
rKOzV3YYG9Y/7lY7PliJ7eeIcKj7M/bp0hTmOoBpd8Rxl5qIWLD5Wwu7XK7qyKlINhhOhATYSPMS
Tx/How8Bhy0iHexKEwnh9t2vPjV1YNVwb+e/pZcqrAEdMBCbDNQzwBviPqC5IbxM+7roNaZyVB26
ak6MIDjSjqQNV0PslzgIG1/iWIXnOmyD1hkaaGc7BdTfsrKdCNbYWO5dR93WjqP+Xy1KC72xm7tl
c7Ak3L8JMCAn78Wsb8N0s5zdst5r/mjwzK1HML86YaFIztffDXsnD6HJhaA3bX39BnQYrqH2XXBr
N9R01wdbqhYV24htRHsTyzb8s80y3baC8yOeWGRU+EBq/33217iBcw3jz3llCZvL7W2syNEK3ffO
NL9Kt52SFgkw0cbng1MOCVlfyuFjak6zvf5pg4z4t35q47AqcXyEZA89fuyrbQ+F0B+cmL8BZ6fN
+Tc7nwNmwJr4WTcdn8GqoS0Swr9nmFJa/dBHjnhSCY56w71dU3Thl2XVqeu+Cotko3oz7DMjc973
4jw7U7p5/3wkVMowTMI2iJo6Y75G1bU36zVDbAO8FC66ORO/xTkpcpjXoSV+ZSWdEUPPsn4w+mid
1J6E896bgSbJimYu+bYbO5ltZFEGN+gTEzgM7yf7t1lOgX3QE3LfVAToGbEuTlSFbaRqb7dhd1JQ
jWtUFJvwfhxkJgfByaXvzyvJhObF3dpoGMiemAzqhZPdoFuph1cE49XR2k+vDQIEKf6dTx7IneAS
yEpnIDpovKxBHbEVx+5gR858Bfs3UzjDPdgTNXiV4TylIRb76oenbYCxofXHpM2+nO9P3VVZYXCm
28juoHQ2ypzoMLPd3BmRFmxbUS1WDOe/dHkLUQbMFbwlUXNUbibsLtvMAM4JJObAai1MEdCk3I3l
d7aQpujvKMilfc70j7Umyrn0JfYVh9c8UXfeWpHT7wj/4zevy4jy3biDNAHT+LTEIC/c8tIshJx4
OoCpnemmt9CbLHdttIdy01nfGwWBK5zp+4+p/mGwwGnhnQgVCHiHOdI1MzZ9qq4w5c1lv1bN43pB
2Xq0oVf3VhAe63+cXEJOWxwlZtTX5kvbVklNzmtnJdMkotkUt2bbLqH5geF9ZNVvCxU47puoX+aI
grUldZXAaDgm3fTmjwc63mdaeASxx5A3zuWphZUF7DFRDngxlPoxFlICC223orjBf8Ymteuviq8p
eLJFPdapa+2CtdDlR0dmlGa57t4XnpmUo3D/akMX8hI85rCg9GTqn7DqctMHsTYQdWwwulslGETm
2YCt3CzbZIXsMXgm3fldTI353GxGE0GSmRgTbhNDIwC9ThZVoHPEzx8KD/jJ4MI6tLJpRrqbqL9I
f2TtY92QtYrF6pV/FMKqy0ZEkoVR74OsREFRMO1DMGXOCLPMgV0XcM2N9Wtyf2vskQ4fmQ4eC7KL
veVbQ+Enh/08LWCu3LygLoDN5g59lrLIrQ3jADP/id0mgrbG/1dW3yO+37a6ZLGt2B7bnU//SAcz
ltK8bLiZWvaybkPCO6Sbcif1QpTNY63idnl99niehhgdd8xrWZdpVQ4HVlb5okHuUifMBuIBCazV
P7uRsdeiomYvbo3wmy3M+fg0NnrV64AWFQ2xhZnce7OE6Br7w9yY8QjbslkmwFLn4ZX6YG+6p3YN
ds5iF2C+YuUeEZ1cCth5PLshlTK+RG0/prz6aT0fZurspQQxoxPiw0XUmWfTmFR9Una/DjKaqDuj
GSVxL1C4WzIK/IOGybbfvlZSRT6sszbHxSXHzwSH3LhiA27AEdgSdUudw1soHSRFBuCWjdrMp40f
hmlCwar2OBSjqkQ9ybc8bJHZC4/TWoPiY5/JdA4liwkNIuROxvNiRwauhYWx1PTVjpXllBC3h3wX
gYPsiqDBzc9QJWx4uNiKGIvLHS4y8MtRcOEEtyu3aNiQgOuIe2s+Tgq+vAS+/giiZdoutpAhenPE
+FYnKBIT0b07m7Fze/ni9sd5QcMF7pRBEdXnvrPKKZrKiGomXkaKzDb7u5toMnOcVR32Pb+a9WEY
r6W8yxCMmWNjHoXch+a+RDmIvBd8ag1gHz8a0e8h3ys2AitTMFmxvCo1SfXJjPDFkh1urA3nIbLR
5+oKezSQCwpv9ndtZcWlRnf6XY7B1UIJzJvx0MAqBllAh4qE+cYbADz2fuHiA+8HSE+7L21zV3vi
E73oXxN23Di//44rXgckLezA0WxYvNo1fLwI97qtZ8mt/dZVX/UwHeZ6jbuRJhuwP384mTiHUaQj
xMotrMrPg5E+805SMgXgDy1AfbD0/H5OQLaKVPDXm03UqSy32FeF6Anjuw4pLgf9KcH/haPuA6EO
sUA8YSfLX9eWuW/oe7ACssVGdJYyWqGuWMirGwzRhFsB+6tHH7NxlnJ8jbrOhh4S1IUX8xNNnr0P
Qf7O3V1hPBUj3duhhcEPiKSO+PTTr/exfDjugONlh6jwwpjrxJFbKpzpHAxjMns0XswJJRVBJ9pA
6AEujLluUTOvh86EFmgTkeFXqKpdbMXqvMk1XsAztJ4IWldUYEvA+DhZqIzQBSBpuz9VELmT7rvU
J6F3hndpAUh17S1AKger1sif9zZU/tDAHwzqphXvLxLjCtOU0L1SGonN+RBGdWDaTOreSkZ/584u
mobmuI3h6yrMDD4U2Yqz1NMI+QmcZFVtOuIOVePLMF/K8DBub3gTwKi2hBDjVPZw44PZL4PqFEqN
F8n3NdiY1AR8M8JEED2658T9cFHuBqxgyZ3uDwLiI/P5Jse7a3mp7aFHV7hC7CXjnn025BSbaIHG
jh2t4a5akRvmP6J4gvu1fnbuACOJqE6OOrTwp4PkOjKdxzzeZF3HJRoF6QLFcnjOsaFsvJrVIKlC
5isksdjQBAHuOgdvJO0DL5JyOfu6ydxOHVC67jVc77zxxlUbo8mMgfQUfrgeJygy5s3D/FZGmLpl
XQ0YpbUyo1U7c6uSZ6Gybt7eCLfEHY1EbL98Db66gKd+yL+FHeLpoOPqHtW4NyQgut04mNEYdrcO
fYeDx0X9t3IB+KIAEZbzpq9KIbZmXIVA/2Lb17CBTEj6m42W0kCJtw3tDgujS8eFmXnDvMXEYjDN
m20ooHx6hK96wDXSQGa3dLLVLa2/utvkaSoN9JZbB6tPfJ88UxlgxYd5a1bg3ZW3TekwUdiV66J+
qWftPGuBfYTOLLq9yGCKbUPGormM+iHkd+0DBDIKACSNbM96BcaTi5q8aG+KVS9eZJOFm+IxHPTh
IAnDsXC52RsU0pTFtf5bmj9tUwR6AioiMuVaeQA0QTSiGMP61NAyouu5G7wMMXWxIec8YGbRKhWr
7tqMQ+yU7V70h40wPACwCTxmZeYWZk09Hf0ah9kmz+P0YlRGbFkGwBO+wJ8aKNTQvNMecQJd1+dk
Yq+W2V2dzmMAdtaMEmPHuIBS75sG2JZGj7jBV1GWiQ7Ci/esJDkyIaEHoMGro75NfanKk9G82zgW
rMJpWUT52WQnbh1UkNeqOhDIYIzClVftoyZ30QoFTVSpIWrHQysOVlgfPH3GBJ8HWGNu8zrjcNYu
OITbqQWrugfETemxUh+uZjFTB3s7oVjtmswkD7/ec7/oLfzvg26xlAzwvUeg7W/tdupRVk7Bax8e
BPp700V6wm3twyhALVIDkHPaBW7nWIx2vpQHPNIKI/NFoiGpuHtQpI+YAJij3D8K+JhDcTpYG9qL
Yu74rpUP+AHherwJt8Ff4o6dvkpysAGkoMERqELCyHaL0clXcjLCa9jpaOCvs+Nm0jOSWj9mEx+8
UUitEQMCSWE/JEyIQk91jEFVsmnUews+ko0VhpJZx/6KIOnDvLSPrZtOek/X1+EpBkd7PZkHGJYu
aouU1+G68JLVOvsbsFiJXmsZyoNex2Ia/rnNmkJulyADq/AkiKQAFkr/Nrc0CtR+QFLmTG/+gjmz
F4deE6v5bplVPKKJwv2XtYAq+4YkzvhQzrH0H9usE11poH4yRnoosoe9KAiH2FvbFADpiXVjpFGZ
wlO6GHHtCA+G3ybqjypSth/Vw4A0hl/JMc4QWwJIKcH2CutbC38jp9kzOJsr+9KLS4t+ctiM3KIk
set/c0vg5geEl4/AD+jOZX7q4MhYJcdBdQggerZ3M5V7zo4h33nNhTdHQJh1mLZjl7PpRqth15Yv
VDWJ/cRh4Yxn+gI+qyglFJAmecYFErEF9VXDI4NPSAZIWnWwgm8CwX3VvveTV6NialPplelswFsz
b8hjJCXWtw0EwokMY8iC5jV00RDS28hgDb/YNKnV3fH5tw9HbWstHNT3bHprBxLNS5mb1se6bn+q
xjtSHjzzCDbcYOPPpMD169+lkGnnvVPjr+/OgGo/bbY8RIhV6aJkQ/COocCly23TTwjGSo0ekgmX
ndBbIfwxHxcTKIWHWrYY7D0w8oO3BNlovM9gG49VlZNNJu1wqimOm22NwAZNwLuOptqNa7ngXbVp
V65fg3WUNDwNWiXtdvfYcZ3OdZ13YCE02OASUXEwwJvDXYXLywfOaswpLXncSSfzaxONDwCt8NNv
t1w0zoPZh9HOauR9TpLAS/ZY+0bE0fIyjx1sA5HFQz4sfmLb+WgolDvgPNrjiwjw2S13qxX2cfNr
VLrQB4yfoqkY/rKjR+RqYSpAumWviKqBfMpyR01hVRE61DHGiH41IzH43mHxe3TS9SpPZTjPf3sM
BSWuhWtrfPjaLOruy1XHckYL1cxfVWWl1tofzclDaXyE5IN3fmShKuIu4KM7G1EB4rLxgshFkQt0
w8ZWCI4uH6NgJPGIedNTv6CdGvFY+sDGFL8+co1v2hgRI3+0+br2KOHmmyHOYjKxR933ENbrEZF8
iKvA/vAsDrB3yTyA02sFMLhtrlQPKM8Bp6D8qdReOmdtfjUbDlv1C60oxaekfqe+yv367C3trtxm
HFQoDOUMIbNTJ7Krf201Jq7+DLspqUR9ROuW+hS7sQapEck/nGkcFUM0u8dhuJitnZfLmsEYJgLr
MrEMNAPmqXPhY2cI7BJQwtu68MWBivZOa56y8INuX+5WlOZNM30fuZ3pENMPe29gXLM1BPFRK/iT
Ou6ME2nslFT+rtc0mxwVSS2OlYPST0Rh0ObCXaB7xShVv1UMUNlOE6B5E0s1WMoob+wxjFusrBXz
yK4ZMiv8CTcYzlrDycOYuKSHkN+ogjuKXyU9FFWrYe9AcEl7m979vsakFABRx35ma0rq+qNH8nqL
iqB/tVcAOP4DORZQe8a2fJGVkUzbFxl4XJVmjG4KORCf0GOCUR+p1sms6SaGG4SIkWlcwzIvsR17
4I717CWb3xcTTrYnLCFCCFRLPJgJZZrGXWXuGRbsuO4766Xs2sw0BCZ2e9DzoZjDlgL8FU4/1C2e
OqcQCyho3lngxO6wWwY0FMPrIH4nb0BBiK1J1CvucGfx4qZNYPSKGdaCy3ZI6POYAPHJcIbUAtjF
RYW52xvGltOEfVl28YAcPuHg+QxvqkdRKJBj1SNzuwqSxVxixOvEtG5uTFk6WgDXEcAagQOsrpzf
Cb0LEHynpQBFI8HkBnmVyoothd7TQWM5z3bkizXhJnkL3W9X/0XqX8SxLgXWqU5rRmMI0tJhI98G
KM9L986xA/T62+GqQVpJ7AFec9t9aP8ECmzH+dYHn+2ik6mERghIbokCKIGGo3L+lrOILBvd06HB
lTmAok9RImzAp815K9pVJdsy4kPod4Kk3WSjpy+CrU7GCaNsMJUnu86n4dnH2ZnqPlp57o1PdK3m
dhiDPvJXFEzrfNzcKqMrsJIaqL02bmbYXwHTpMI6G81OBNcWcx294NSs4xCoE4YS4x/MYCfvJhF5
azqvA+qhVkQc/+VPH7PFU92OmKSfDVUVfqn3g3qpBSbC4tMQRbX++nhUjXeS7FIhFNm1evwUmdnL
F/yE/SgQuKI4KSyYT9l9UbNziXnI04REhGXM1zoy1FfY/rqYm4DmDGuIO+JP91XQpnw9oQCL5uEU
AlwVvfel6Part2HXLeBO6IPRvhKMHWfnOIZ3hXVEGMn9Vr27vYHS1Mk6BYBqO7dTRvsD1HF9h3as
EYnT7ChadQCjFsvaCsvGQcGhSUGx6kkrYtsaE4HpIsdX52gL4OpFmtVBzX80FDASbjlV28RV/T7y
OhpwW8PtxKC5K4BUbyze+ueLRhqFdvItLF9rgh9cVRJoxZjQ4NK41wlgyXMFBoYBD8JT4BWB+lAA
7v3eyCW6fIBCAFaLskJ5V3+F5Geu/uElBM7Jb++OAzBQQykmoMzsNx/9iHgorPC2eQEFoQB0HDer
SJbawUn8VNuoEUVanfTWnAwYKAKdrjnKBXvfdztvTMC78p9D9eUAU0a8I8ygjB/i/SWqqCTGuqbe
z8BTlq3Dxvmr8B4nMiYOfyNCRs7Is2qqC8r4lVbkq1QrGBTIiC353245uJgXK5OnUtWYCp89vfem
A3R0ccUzaqA/nysA9zhe3X0I7cKYEfs6jJkKM69/L/nw3+8CM6l8DHFGWfDVru9EPET9Mz+bw/5l
bRh2lno3gpTQN9v2Em/5W9kF7Z2PHpHAXOGWzNQQIsYcBmjzA9q0yGk+LBfgLshyk6ZnXG47A8K7
OgTrscbrl/2trEqwUdyImzMER6j0q09Hf4fbr+29LPxsy8vMf6s5tdXJ0dA8mZh73Qz/Ueu7Rw+V
swdunY0WkLhlTcvZy7AOoqBfIsERYvVF1XXhIe5skk2G+fF0/4J2Kqls1MpAToB39+G9HIqe1Syq
m+XbwCSejC9oEJ8f5RxU1xF8gpCiZLjK8DtAgChF7LxHCl8tGBGozAbC0Hdf/mLFHeABrgATBCRl
DHUxOWA7NahJ/JHHoDWnAlZL3tjHvPpUw5EARTSnMfP9ESjDHAVlfwjAOhGiBFZY5qBMJC6CgA1L
pq74BxlZ5Cv7ESy4jYiDm/++jQ2+XQSYSKo/Vm928ebOp9K7GG7h1tVpITRBz2kgNpbxaYw88cKn
LaJNA+rQGgn/0o5+tMAeHoxiPJAar+dqKGzc8FsFBfwJUUhdS07j2SVFbx784EB0l4/2S1c+jxOM
DMMfZj42/TXikjLKMtUoI5GIGAV8iAbfPDTzfGLNcUKNO5MAN98/GoDciLCDyaEp5Gm5KGVM+1ei
ppvb+p8rk6gFDNBM0MbQdW/P96abdgRXAX72giri8fxz539S8PlLcZYYybO/BO8EbO4AqrR6ftcB
3LHxaxfrbvsyZuMOjYuPIREKSIkaFMmQUQkg0KbXFeVNO+xrfwT5ACoiQMlE/tbVHyamnQz5uV5I
tDiX0Lk04jGGf3z+tnZ4yQE6d313Z9jjVTQaekwa7UKK+4SRqYk5xIr5KlrQvv3xkXXm9+0rm+fc
n4b7Nrw10tibaPEUxkM+cCF7gDuWMG8esLcJAxvA5hYoPpZEL22F/xyAs2SZcB/rqLWsK9HLFbYh
cTUF+rT1flE6zUFARdgxoPfbepvwD+nmRC6v4kna/WFEWcEbca8kCEjWBh4uXLjAFb6DaJgYpsQe
qjCsMMMcRWMkMZDwF3YbAutkAPtcX1b/4jhN7Dbj2zR7ezJDDzyX8UD0mdVnBAIZc0GnG2qvECQT
P5Z2AjEsCkiUvOF1IbcV26Mp0THPUM8FH07w+eRSQI7IrF+kEII1s4FANGVQD9Wxq4xotjFIB6Nv
xSjJO1NxAEE9Lr1Pd/heuyka2qQcb1QeXaUhyztyTILm5s/oa0Cp2H0Ylxjk2Eo3Nbnj4my2c93U
hZQw6BvqRaAwtrJgaDKK3nnmsGt0kmZDxPLRt45j+8LB61leR3kO8Z1Bg/IEhpVC3ubqhsh3f/x2
vS8PmBh9c+gbwDE2PEqOQdG/tvkFXq36lzm4DwCU+2wxutTD6JyYjwrIm+gnGkOAjta7Shz/1aNv
w5aj6hqqtASrAhdxhSuRyxQTR8sE+0B8DQTvbjyVVIC392K03534ZOy+6itkrWt1U2g1zSkE7xnN
Omo112SZyy7wUk1tUBQWR16r9uJYQ9Qjt2ncLWgYh0YeBE4+U6Ree53VN3reflB4Ag9T6NyZSGSt
xyF4diyfT6LDWuPGJG2up1y7nwGcupdr2eyd6eCwQzU0AL6weYI31QL3s0F5QV4pG6PnD/L6H9ad
vNrCXgUJ7712z21X3YRX7eyhOSo9gBwjYkPh7CwFZlQVztMvPvxh2z3g2eDtXOeEJtIZb6S+2/ZL
APr+bOPghyCrpDtY69z4VhbaxN2Dvo09SE333TDFFYokw2/TGS1dxfCxdmzvdfy1DC+4Uv8fZcn/
RdqFi8czpdV3XIjG/pMkPgaDRRDnrs4jamUgPsr+/4LiSPC/NQ3hf5Ce/wcxmAB+HAccbhdv6qzU
XcwvmJuur56pt6heJ0zAGRC6SQTeoYILC16DUX9UbOYY9FVNUzSCqgsxmC7MeZB3PhNsOsq8dO3c
5cVvoHe2Fwbmlj9q8euKdUooYV7hhp1zW8TAYsztgXiaTQdkaULfHvbWKBPxX6Sd13LjSLZFvwgR
8OaVXhSNTEkq6QWhcvAeCff1d0Ezd0YCGWRUT3S/dbSSCSTSnNx7bTzAGKdNZVtmqvpHF6afbIZS
749u7BcPUlMW81yYzspuXXuXDWr60JE/jzjSavZGLDxKzSXaJULNuf/K5HXcdtXWq2P28q1nlutI
acdpqbJMaD+mZM71SE+2TQXU3DJ9aVa2HiZrO9PSYaYXrrlOOa3ssdLKq5C5FpWh1W6aDsmQwxXG
IiBD+UZCpI6Ah8CyiuC5Vdoq8nhCCxARqi4Am4GKQpxmaytC3+HVFdmVQUhRHTE6dbwEIXGrO95D
rzfJTtEDckeH1hIcldp4i17MLsUfI/BeutrbtIG0Gbh4jb3YukNXWmwrubn3pVpfR2pa7NUs45Y7
g39ZU6rBVl1gTh9FL4BzjaMtZfGDlKv+0VBKdKCm6f0q7axYB13YPOqOJN2ama0t5ZDES9Kicu3R
1wmisJshXWEs9ZdVUMCkizqFRTQzdW2n1Flya1WxDtHIFutq4ILBx9WxDBMmI8q4FuPCyHhabosi
oW5hvSUusncn31ip7bHbyFvwyEiPElA5N2EsWYtAML/2SoO8MGIOqpza5nhoGTe5VngrmGSUBdqE
qyjZFw9y3Yg3zSikbVJSzhcZe8SeC5U1TSTzRhHlMpC0Zt7HlrW1hkjZdFCTF10c++uOG7RbSbTZ
PBj5FfBUulmvVjlaUTbPMaiwWcYxdoucKPymlIXNoaNK/hT+YBwL126XmV52mw5e+VIyWsrfQuah
t8g2QrsNl9jjsfwjDFubpu7Mo7G/qlGJG7/s0xvDYupoPCvCn6W2q9yIvVUZOyh04iHifyso9Ca2
sXJTAt5s27lCzDhjefkyBUzE+7or5VZZMgXUiNJVDdNDemfK13AT1kTAj+cQZAgJHKMvWcfJM/6M
TzZNaBZeF6VdcOw033xPDDlBkhJ77V6oUbb0argQQieoPdbr8LfwNXunaLm/rZo3KB7zeMBCJg0x
N1jiNddl5GUNPEk9gOxaZOO5vdCWVex5P/uhQUKmvHqRl86jsCgXkZRx6cFXgUQMuFfYkqcUiqRa
FCWVTNFJ3xqrUXe2GZB54hT1unDCZA10argNhCRx5ckpxis7jhVFoMyVdAiXcTiwwrtxuZEzXTy7
ERV4QJ3VjasFyMmSTl7mqbope49yWJDL/c/CqvtlnZZc8tmyuHNdx9xk3NWuwoLjnetFNfWgzljp
JSlzlYI8O+BwyemuZrNl1WjGHFO0C51M1h9OL7XI+HPWNkltX6WEOrJeRsoRzUdwxbE+WYU+3psN
8sJSIaaPjpWv7w2HBPvqVvHRT6kP8qBskqRt/857/682dNy1eJUA5UyZGirH5ijrB/+otgutuYuM
5RBSY5yFYnHZqHLO40Nq0X8aGjv7aRCaQtYAz9BQVf6IzLuE+ziF3ewV0/OZhB0ANISijoRogsmm
1sQqqIbKLyX/2NrZbaI73229ZZcmempj7JPkQmUybO8b1VxUSrwBc79T8uopDThFXu6wdubrxpjP
g9XHr++EC+9pNrJ17gsPRtVHv3Ugblvu+AJvLgWNfVsJq9iVSVwt27ytsAOP5+wwdHdSYNdUmrWS
mmet+y5bWVNwSZslR0FMec685qnf2E92q7RTrFtWyGLV6jE3FjmTW8eagR0gjha6y9o0DL0E8Ew1
NybnrAX0lIRr9zBHbyO33I5nlX9QI9GFs1DNkBSr7P8vP4fJi/+wD5F7z6s3VRVMxWT2KQmj8eB8
iYMfPqXVukSoHDdvyV/yEP/dDL6+EdwjE+n+dXwNqA51w4jEoUIyaM31XLqyJ5y8zn81YOK8w9qH
+26KN6pbl5OGJTeHRGUVvYkczDH/wCtGtOB/mhgf5advRJSmpYRCaQ51tW36Tf3XPRjtgrhn+UcF
UzB5RHkjR3ZYmuLg1Nk2r6u9WT2kw1/3QZHHVGIaAiChT1ELHQw8Ja27jjvubRis7GF1eTiNk95X
Nxp//yM+msQDHRj812ektH0khJ52B71xkbT8EcGvwR+2rt6wfsVX3JxnG7OYTBwYm0QsjP/90wux
fV0KZC/pDo6S3iT93gFX2pPYJQPDka+FOUymewaYwt5UQ8TiEJmlGdNDB1AoBwpKf/Dec7xx9pUH
p4wG2umTMwAL4xwdjXz25O8jik/jqKQMIBCod128IgzsDanYHegkSim9/D30WMcajyJ6+/RXb+1f
W5AxTlpTx+TnaRJHbqSBqcHWPzZpsG5yc6vqTkWhSX3WinxLLfSKmfiDe/Ops/9q0EJ4TZvMB1P3
dtQVSZrKln9kH9BtdbvobqLRPOfhvFomcpkey9y3KSQiPdp7hdQdWZukbSwk/14TvXtl9Zu825Of
M3n2qZX4vtKb4+pn7rRaf+w5h1x+xJP56d9NAOGCC2lhPJ6MVUUYodVEhn+0FGVuJkhIzadYs690
5Fork1NrlFW22Sm6f4yap577D6eCh509Xu7KuadlEIxhqrYJ7m7KBe0LJ+cQJLDOK91MQnFCdf5y
C5MP++NhjdBRvjYCJfRpmoQzOFkVktZ4HFCGK/bA7UU6K7liAD+2UNJr6IhzZ30biRgZGSa27ZPE
jx6aQlDlvBvWptskkLNdqPreqm/LeuOkBGb4uclo1KrYfb3c0/EMMfkQHN2R8e6Ttz7CE75OYXHf
RLINL+Dgy0LZ6HIiHhS9EfdummdbuY3TPY4Fa8XORF36uUHkxeX2JwPmY1Yj5F0eP0QLKuBkTSta
DXVXItqDoP5MEl6pv+moXy43cnZuI0qFXBoVQCJBnF97aVOeF3GY9YewlHLO+3I370u5pCoZ1fqu
sQbze2PF+c7MinJfl0P9TW0rsb78K84MW4d6H/tOxhfEk+kXaPda64leO+RxvA2SbCuubKXONcCy
qpLAo7G+KpNeqkUaRV7vWYd0pxjHNL4Ce7j258dX+Wm1S7hBCCpNMg91s41jeHNX3tJkKIwfnfP5
50+GQtbosQIY2Tqo+SptfknOn+rah6aOw3k63B2Lb5rpA9bTNMfWYfPRyUlAH0RAUbpEMi3m6lBa
4ZypnvpuH6HAELlpramB9dGC6yYshHnKpZ7kNsWsKr0Hm9ILUU8apjm1OiR1jJxcRu3mZF77InzP
XTPVko6beRE2SzRcy5ij4pUp6uzb+NSTydNyMcPEiFjNg2U9RDdl+Xcve9zOgitmTpLhe0CMmbzs
PnQsQzKEAkUlWlJC3sVh+uvy9zB532MTRAKx82fAsuU0xnf1aTz1GrcKTp/wvkmK5sooEc95Kmnz
Ui2ukR0mD2tsCpoDuQ22Qn4ie9uvTRFqKLVpPDSHyPCcZBb7uvgRSNQE/7pHTKYg/QyHhNyTza1G
Mci2k4ozAIezJAtQUr0Ymb643Mr4Zj+N4Y/OMOdqJL/xmZ+cNIKit2Mj7duD22nLWHvKZWPZxbc1
0p5/0NAn+OJkiCll7bbyULeHpITq5tVps7QNP95oafSqeFp2pV+n44H6gmIpVDPIzGNf9vUlceKN
h9QQ4mCV7TfbiQ6iTUL8h8XN5W6dDoYv7WgTkgxrbYQZqBUHrbF/y335UoTSP+mKKoPXYmVlrzqZ
6iOlIObZKMTBG95qzV6xZVm0YXkl/+x0INARineMbbZDpDF+fWBeZVeSYufiEGn9rRVxbUOpOVno
yHbjrrqSYDDFWzHsGHAmt+is1g43H5MZwXVcBF9WVx3MSK+WxQg5lfG3c+nnWbdOq3ZLYeIDjo52
VTtra9DTQ+pW8VvQBezpA3/g6hGCalVjA8yrQLryVicbmZOfNxmsWaXheeua6tAjRnH69B3NBjak
dDuQf6fnEEV64xDK3pUa7bl3AF6fQUO8nwqz7es7sJRGifuyrw4iClGY8OjVoll2rbnPOd5eHrgf
eO2vX76ikFZIuQhIDcvYZBpLWy1KzJzLyrz4NrS/Rymphuz6zkMrLLPWGCV3l8Uvzf11ueHJdvjj
2X5ud/yiPs3UpSpJji/w0we9pyIbVR4tr78TUdws3CE4ZFLzcrnB6fns3y1yDCWR2aDgMRnaXTTY
SEOr6uAVlTXr5KbYxRFsglhFV5d0IryNW0nfUrl1uXi0/HnWhiYlPEmfV6m4tnM7NzOx1MI5leHc
nPBh6yJO4sYf6kPZYtdssIph27nzcmzKl/t9bjR9bmhyfOoCtsk8m/rARZGCvlmKJS6m/Hmdpldm
qPGVnQwlMGNUqsZK6LQQCpnRUnyvqg9NZSjP6ERQejed/vNyf84+OI704Ji5PmHz/XXguG5ndk2P
r20YikPgxDeDmazEcA3NePaxcR7UWdwhsU1XjrFYYLutVx+sZrjxEc8iq56HRXesmHsv9+hsU4Zm
cFSCsGVPZ0GhBK1CIjHPTavxOWXZreQmq1Qteu6m9CsT/Lk5jYoo3EWSE2EFT753J4ycZCBl5WAl
BiQkaV+26V2rQWoxzQq/bdI99UV6r2bXipnnekmoi6FTDqIcOH2gkeIada861SGM3DlGnZkqwlUZ
/Qrs9srznBx9Pz50KloWNEJ13NFM5k8RFbHl2TLbaHRwXIM2AJlQ/6USPoPYcNYZpZF15/qPl1/j
ueE/HrbZd1oy8ojJYhY54dBKBc1G/PneaA6cG39cbkI5N/htaktjIRJK4PTQWZWITWNVqw760AxL
p02Hpat8KDZH2TKVykUBN2vu252JYM3Snz2ylpa9bg0LUaQaYioLlbMOsSDKhfr337+p2TYXwDor
+knpEoBvh1wPr0RqIct0/ZmH8/TyAzjzjLm+hKWmaLYmc4r4+vFXBpajoKGJRkZK9Vspr+YunilZ
fmlB/dpCH7ZV2MYJ4p1uledoPlHtNYhKneqxBKzTtM9h8ay2zfJyx8682C/NTj7LJGnMJDFptsqf
CySvhHLMQvf5ciPnnp7ONwG9mXnmZGNhuGnqVOOa2/WQ1dPfinMt9ehKC9ZkHyxUVydjXVSHUt25
we7abuXcU/rUAWvy+stSctxAowMFBokuxNwEPkZVrpxTz5V2zM/NTMYAZbMk0SSaqfJDH+BazFzI
ZMCc6mdMuUjdrHknj5iA4cpafbZ/Kh8QugZOY9Nrc9VwJWHYfnXQ8qRfigwf+BiWtoNInP+DL4mg
QWNcBwyW0smjJMYpdjKF2cpxIkyCOhSof9Kbz01MHqPv2UWqxi2PEV1VheoSIXGev10e02eWFaKG
/9uPyYfjVo4rEpM9utO9eD06eXOjq09B9H65mTPb1S/NjAP/03a1YD6v87EvCP8DCyTbHN2jV+3D
+sr6fO4L+tyfcYh8agijOrRQGcNm4va3cpWhpb4WiXNulH1uYnykn5roYiMhFYdHZoLd8tIfgabM
m+Avg9zGVdikIskNLAUZmpucV9W6sPwCd+gBP4CxNVqbUyTX0MvL7+Xc6wesb1G218Zk68kwRrTq
JmbAWcmLE+chNyx/4Va2AxIhLDaW72hPl9s79+w+tzcZ08K2CtuI+GzszJ+F7R9f+xZjbbrcyJnB
ZqGwYpvERb7KVubrC0JZaXu2hxYwDc3qW12YJqGFmX1jk0q6aPAJ35M3cg14fO4kaLGjNnWuUtEJ
TmtniVJXoTJ+SXVjP5RBuxQJk2vdrAsTypsi5pEhViFbKhHssvbn5S6fGfbggRSC0XiTrE+T0QIW
PHWHsEaTrRFmBmEnRHl7uYkzQ4Um+JcVUCfDYDJTVK4iF0mRlAdfcbZ5jq1kyHcCy1+eX8tk+Kj3
TI5CRFp98HIBGVO3/foG9aCtk8gLy4Nc5TclWJsgiu8yz1xKA0HV9huMY4B/4qnO6tcmTmH7Oej7
ra2DLQxHjSdBu4AdZKO89zw4VtFdgkupRN/cAx5IfbEQEfeM0bzthmWB3FmY+6btf19+YudeCkUz
XWOJ4Iw4HYdxa0bIAxCy2ymIwAZDCxj5m8ttnNmsj4W5/2/DmOwYHOIRMrMCeoJED+nrPuzZ+BSP
fgl020n2QXxlfv04H568GmRHVFQp3VJ3+vpqIgEsGU1ocUhsof6Kk9Y41IGT4j+vkeixBYPjoA9L
r0KDXjhgD3oPj3KeNvgOitp4LFIj+SZp1qjtShqdyqVEmFjjKA+6Wv+GWWx6M7bpOHKsPm6vTQ3U
lvl9X3+/zbEUMSXz3ZmCcGMYGWlOLlK6pnd2SVGvkjzclTqaYXQve0DRXLKR63ZD4Rin8SA/er7/
TfM15l8jGAjpQopK8Um6Y6fR7rQ00VeIJMFhYcG791KD/FKJp5CUarAOCitbhHIV3yOrNVDKg3VI
O4h+JWDdNbzPCgKc/7v3cF6HRgI4KMAjLXVNthRlfW8k8ArzNvX4acbvxgjrRVd26kL2VcJwAjdF
O0k9NmCXshy6zthKSR+AucFdWxb6u9xZyrIgFHDGp2aAW2se06GOjsSO3bpRva+T7KfdleB+U9Ne
qrkm/0yNAb+5FVWLnNm5sGx3k/vKEmr80e+iOxmGRGhw+Ky6QprHEHjlGEylVzvStqpqYGuu2u2T
HtaBFsl0J8M9CFsK/2Qt7vnB7cZII7H1NecH6P+V66Fl74lXwN2NodANHG/OZY2CX7KH5ZODgjAL
JcBvWBPwAFj9WDVu/418aXPmx1pwa5f44L2sfU8t/U/W4yIqdOU9sZx2qSFCnXl4kuet67+kDtXO
uucmyQ+K8eIYAa8c9zg+S1ejj+DydGBy+0AzHwkU36ZWhoZUfQ7bCGZ7AKM1/5mV1dFFbqt61Y+2
0kLIpxyJbQODjzQaB/0WfOnlz/t00kX2QfFdkym4UUqZrM9aqCZW52ndXukeYfOkmPKt2/ZabeF0
Vf7aymRVZhVV8nZ8cyr0VtPJVrH2GhTa4m/7otDMx/JBPq0y3Z2XtucPvqEzc+jg84zRimn6q9QV
y1g1/36fwbpPG5zzHfPkdkl0hsqVsQkLKkRlXnUzSuUzM3i93KNzEzyXCZyluadHKDfZCTYOeR2W
x1zo3tfG3o6vxJucvnw8CAphQWOp7lQI0KeiVYewoEwH0JJP1nun8Gq0y8udONMKF9OIHVmKqNdN
y2epCdCPrQrl8sIGHQrEU6Dq1f90/rX70dOplxMxAXdoilBwGNMBgDI8SovYGxUF6Z9EiQ2ubMtt
LexdkkjuTBrBtJ6L4PhyB0+3g+NtpmqiZMIeciIsCqza4evt5QP8mXCBH04seoccNQwWOAgxbIDF
vvLZng6MsUlEh1xCKAi4J6tyjBcBoXIsHyD760+Nsr7So9N39vXvT6YFClccGnL+fkIO16z06ne5
9w+4JBdxEG4aRV02XriE8Q42CsJ6+hQFMIWkBEf7d6/p5vrA9kC3F4NqbGr/WQvtb35kzSLDAM2Y
vbo1Ccu1ssil/o7Sajo3EpPKqqw8DYqx6qt3h1N9n2Mixy3mY0gEMhl37rLS9LuQ6RT3xzyThru8
gT+dRGx/C7jXWbHSgh4HhzsrvE6by5p48tP8ERf/omNiJiePeVSHnw5KVy0eWxjnfjCsGxwWfiMD
ysRqWrTzeiSulvqstOMduIltKY0O2755SktzEwG4RoY9rwAJkAw043pmO7r/OChcURqq46z4dScB
idOgUskNHJu7k1Iwi2ZoRi10wTruYXZBZrEKNSPeuyqeaglwseerykPQJePTdm3tex4gvJIVUT31
kuYsyNGCBCXWrrkf3lpf5GQUBna0d1wz5f/l8lgIIa+MHHjr5QF0Oj4/fjFnJPLi0WZOxo+ki8xC
V2zuexsQzvdrOdfX1pPJ9l0q/KjPZNYTOfsTBmv8X7L8crkH15oYe/j5EK4i/49UmoicudftK/D5
7ZXp93TeGFdF3u0oUjgV89eR7ioYvbq9VbF2RAvhvxf1vOKyK7jyPZ9OjDa6NmOstzuqinb1a2dy
pRNDnSkNbCO/vOdqr4WO4Lv4PJWRVemIXZaa0o0rNO/n5cdIwt3JKDbRR6O45L5apsww/vdPD5Lc
hd7v2TLundBY1765UWN7W7s/sHD2qNoz61WNbhP7XgF3YdX7qLqTbfBEeMkxDpHIByBFaZedGUMi
iGaqDJPcfPTaJ9t8Hm3KfXtnaj/NVFvlcsEWDglp9dOqNBCKOWaj0ZX6O4ybud79kvPnymlXJU4i
Oz9omMJU/VuP6y3WJXgKFkgOYLr9n7D4phq7sNk4zpMTPzQmnsoxlSJYCyrMmQZAqWiXVdsuojpk
O/kkDd+DjqlR++57MQg/MgpCnxYfPCgKSfKzbOngVu1ucGV1Dt6WZJHJ/Qrx0yx2f5AQjE3fhzv5
1mj+jD3jogVinAixUvMe6rL/WHtA6zA7uv1OMZOn3sfbOUDCKxVz3pFu1WpECuIxhd26aopq0bge
ZIR4rhv5LUjilS7XC0xF89JwWN+LeSBAGLfS2nUgBsBH8LCwF8D4m0C/V3v7VnLSQ5ar8OjDRQsX
SOTeTgql5aB1C8tz0CcOj+1oZfPa/qYjGgB6UOhi064fYg+XVFYte0InElviUeHcwxv2s2qilRcr
A9Va/6Yfqp+Soy09tL5zKW1+6Hr/rsY9MQn2MqzCdQ7Qcpa67brL7RcVKMTMh2XfjoA9+Q8Q02Xd
GY8mcptMvquw5ANexRkIKkmHQMaS1OSPtYplECp0OrhHitIQGHycw1kHGSup9dvR9moMzjFIm7nn
SD/wR2waDb5HoL8HdfEorG6pa8qrLFlAsSJ8ceGCwhJQnvdcbhY2TM8h+dOpLpPo2jLfOo9AAX6E
TRqs8d0jvDeXhlurkeGV+Mm6r9qVxegYAta9uKxWrq8GDNgScmuoAi0256L7VVYeO7HHZMSUdQaI
2Hff/MYvA06KmiS1b7IcB1PzCzB51Ny15mvV/QDdWQXPHt71cG/23wv1HRoZyIy9MTxpIWEK4UJY
2Lsi4IatvbTzhuW2XMrBY6Q8Ko221ImLdgNjHoTV1g9GRONPKalBCoLyh5IkN68Qea3hAaVbbD1Z
oQXiBOhKNSxSPZ/Jfs4+uwJKIq+Srto4Wrs08p9R9Yjebh6aCtyw2yjrVgBWdn6ucqrjLeQdZ75X
wMs4ULFVGd9xHqsQ6QqMaLbyx+s2lvTmpa+lceNbYuf47i+d9GUXKUBk7UvrSYLrSdD6sjAe0n4X
d0+a8ajDU/E0FJ6c/eP+WHCaEYlyr5jug2eHaGnLoF5wEjp6FjTcaDB3XimPOveI9yDf66n80nrl
3JYJvIWzo6REvhizVMJ1E78UwzFTn0rvey5YCyAQ+ySsKMO3IC3mMGxuQ6jLuk9SUSODCGR9NkEi
NRC6f0kV/QLnHqcgp7O7sHzwQa0DcsKSDUbqEfzXVmWuU31qetJLGaE7ZEVT34GhmvZz5LxGQbVQ
xdIh+qq0Xq30B+adQnbBIty3LtRrP+CpMr7ivJjFSr2IKnfWWpsEOysza4FXvZdflG6nWd+zfhuW
PLruFWpoZe4SVcBX/oHjeK4m7koqyOduJJOsgZQoBWOju8+DArg+fyMynb0G/F1M35jolh3oKdRa
G5f6ypDg5DWezCi1ZnrU58iEnFutXhnuPgMXY0Vvavwd5OWMBOSZKSMQx1egeVa5LYJwbQp3UXID
PASvJrhE0FkQ8X4E7RMBnYi9vXdbTgmzsLtV07/x/oZ5kCm7zlQPfZl+j6x6p9amNivydJUrt3Jy
iADXAz5YhYFfbrvB4gwAU0i2Nj1AFqvACDzeT7U2eLwQCtKr6G+bsSl/G+nf4+pJAJA1ILwZBCdA
uvSs7yQ0zJJSmrvOnS4eXRYek0i/ovwphda2ADxU5T8i7971j1JbvnG1svAYWYkyzLPw0TQJfSni
tdndyWQgtWxuC3lXDQNctGubCjRIpwuuIqPukKntj0bByWKPxjV3UZ4be7O0IJ/6TYc7sZ3rYKTj
4adlPNiSipk4XjrZb7O7caulCjsn999TgnQyNuMNBarc2WvgdX11uO2x1utesJTjm3YMJCEXO4Jd
pSCWTh134cCNCupfHYTogZMPFro7CtLrMjYWqbHjHm9ZN/HvoXc3fB1zFEsBqBjLp3bl/BbpvQmx
XLlNkDakwUuuEZSjQaSLBx/KymuoxvOsS1a9uBfNNgie7BSsKecBZySaZO6MNBK4CnO3ejeJJXIe
qVOvC+OQpwtDJg3G1Wam9qIVBK5YzVrhU4lFtjAyMpog/KiBC4aleA9tf535xrJKQYq3xV0vgdHr
+AWwCg8ZJRmUl+sKGCwpAo/EDCkWpKispFgSgerPoZbb20FXUPyCPYP+TkTgrNLydQOsworgKNg3
va6Sb7OVgx9+cmfXd7L6UysZ5Sn7CoJWBtcB1lIAZ3hwXPe5SVhKw/rWlNhe2McCBI4NQ7OCsVV1
Wx9AEYSVWa7dGUO7DX2GEaBTMl6a3xJxue1zU251WLdO9QBqLiifNSOZpQ5v2pxp2qsNfaQwy51V
SqA5lBndvek9feelubw25Pq9icI1YVvfuqresXGDJR7PXOWtwYatc4gbcmk2SKh3y9+F/1xly95d
A6wV5ouj32opK1sUv8lAtLXkvnAKYETa0pK/mwCO2rtQo0FiRYB3kr8Uk15QJER2YWJ11ENZPRfZ
ixo+mD0FeQJLeq7xaNXr3KPhgFvSF7JkL0L4YRlHea3ej+ZHoFCVQZgVcStS9KMv7zO0nYm0q/Tn
wmchYGvVyi8muEKfidgLjiLbu8RBNPEPIV4SVpRuJLf7L3V158krHZAmG8aNFnezNk95VD+9dpjb
RIE44HsQdrPQjGTNLADehcTzPs9vM3CEoI/l+5zJ2w0f7PDe8bdD5bEfIHm9g79L4UtLENWsZaDL
5J8pJdF50pPhPvTms+UsQ3+bD0fqjQvZeqh18oCtdSJz+I7eDEVe2tiZbRalMspwTpebwBXcebO1
alrs6vD80nSfluyHhhrizUozxTxUxCztH9umWQymgX/0uZW+Z/DBtSOVGLN4DJ07OXiIlZeoeNJB
buhoCr3yGVsEweSHkIwFxtlcAYikFOxswmcnO5oStHIbtoPlLjwO1QB1gYtjwVbnepahgNbmNp9L
wkWfAaa443jNC7A0oomY/V0oriwwBs5tIChmZiwosYHb/DGyowz/z+XDx+kZzlS4PMfxpaGZPRG8
+LGNeCpozL0xcrLcMcpCTo0n3RZPlxs6c9xVZBtBk4Xga3Rmfz3jJGmmtFXUGHtdct6ULHuBVH65
hQ9P7NdiAH35bxMfmohPxyh2GXFddcLYy04lH1xd9VZZ0qovPWFUJOXUWB+lQnoQaUhEUfJHk+11
Gi8ECCS3+w1LuGaHt88ESQDgGswDfrduQZBYr1XN0qE6t2op4b93ZgQs0i0gC/dJdOUUOj6Fr10Y
nVWoWA2ErGSUTqrAUR9lSROhBHS7MfPH9odyV5aqfacB6pm1kUN1jksHYhjyqN5mZd1vLj/E09dk
K1itcB2TPow+aRwvn56hXBZ5ZEC12EfUCe+yTNaXvM/0rxUPSFgxazpcd1P4nMosA7WyG5tbrH1C
1Is4NslNqN0CXP/rviBHxNcHw4G1fuqhLuCc5B5f2j4s7vv0eO2G9PTToTZhWGQ/KvKYHDypsLQN
mSeFrHDX4rQfTGxIFMJ7kc3iL5Nr0SGMtQnkAdSJxs91Uh+Is6zUMd80e48oEA6JG2KkiAYhb48k
msvP7LQUYWN0Vcd/aVSxx6rn5/dvDHqfIHvdBy4Ogyoo3XWa58WvxHe6R5IC+qXSdOXr5UbPPElE
h2ORHTE9tsJJ/zS3i0RB6XmvthJ8S1KulrkAZ9pY2PAvN3VmfBsmxTb7Q7/J7enX/hlaKWzHyZv9
wM95TByZmzddGRaXWzHPNYM0nG+YIjsWwslsx72bZ3Nm4o31iGINQOJcfFF4Ubg1P1JyYRdfB94d
q22+D4K8uBOqlX6zzS7f1QQXPndkjt3Ugx1sXTQ7y9zl5iytsUsAqg8fnMYhL2vIxBwqGJuLnGAD
J0fUzEqcu/teAkuZaKw+Qo7lVS2iP7JTk1GTxmKeO8TKZKbXblrZZ7PTgHU2vCRcEiqyThqp3cRq
iHrc3Lk6UAtNoaiSkxh1zEPon3pHFiemBm0VRQl3xoOvLtRCMm5EytW6GerxSxdo7AuNDghcEXre
stYVse2J/l3C67fXYVpERzkVcCAFQorfxJ37d1kKTZciVpjbc7Os2vs6dNv0ytA+GWUK5jZ8sfZo
DMEmML6zT0M71OpWaIRcsYHQyDxhjTa+D6ypl1/9tVbG//6pFTXHbzlgczvaICwinAhbS7/76yYw
oGkWl/+OZnK59rUJq+nlPh7oiEW13knIjtCfw/LKFH0ygrnswujG7Rf111NxvxRZPuwsGzdx/Oqa
z9dEqie3J+OfRzIxCmVMXDOTT75zZLngQw+Pqut0SyMj3yuS3CEFo8+yrQwudOZ/8NRUi8oEO5DT
1aBNbG9oFTc49o48JirMe+fGJxricitn+4V4eHQCcW841SSa4JzyzhuCY0qdUuj3afcsyNWU4itj
4GSjoOhkrKOvNGEfsH2bDDM9gS2O5iA61pESrsyqDFe5Y7ZLudWfbMcsAPY5+rxrmorgHG9YXu7l
ySBnbWAGdbhuBfFwcnfBfKAOMl67vV7L7l52deml6tyUqB5qJ5ebOqNkRcs1Xu1ozMhcWE5GylBC
8/KbqN1XkkhXGrlhW0MFUFq3tndrdvjBIRdrYOn7YS9ZEWWUlgPQ5R9xrr+Oo6AGZNtiMGS/fnGx
2ihNHVTtXvPiR7b0HtNt/js14IlebmjszGT/x42lJiuUaBDRTh1yQol9iGDsKXwqV+EMXL7d3Pch
AIjV5YbO9OhLQ+N1yKdpithC4biowfcdcVmlg2nXT4CM/4+tTGaqjCA+iwRMtkjDJpN+w3kFffi/
dARv7teOCKNtiGKiI5Cwh/AbrODi2j7y8rPCGfS1iTyNubuuaCJKlkOzzqQ3+ZrM4ORzltlxWygW
efEqEtDJIIcjX7s4vpp9pw/HNiYycBjWNvKP1Nf+j7Tz6o0bW7r2LyLAHG47K7YoW7LsG8K2ZOac
+eu/h8aHM91sogn5nZkzF2McVu9Uu3bVqrXWsZbvhtZ5DsN+wVvNFL10iuOjL5ZGxqVx5Ce7wCwN
PLzstw8pvDZZ/8drXnL4JuVuVcHokGo/P79WMBrhujjOI6zi3BxKbrklRErz0A62UMiIZ24tMF/X
jcxNJQ8LRQF1CrPQ9KHZB0JkdobTPOijcqdmPKHz+b3rw7tQhK64VqwfmVTtzag1FybzwvWzhiYg
QBM5N1gypvhPC6oStfOb4YGKM+Wp46D9cGHvrxJlwUlcGCKQ4Wlo4I7AcPBon0yjHGe0jObBcQju
VeteTV6c6q1W438wo8M8Qx+nZDGTk80hOTShh7oG+0zzJjnfXS9YO2Q1ctlfmLgLp8d4aFKjdZ5U
Jxf0ZDyBYQKxj7iZWwiRA025xQvuVZjyFVXZo+t0fX/MBDYg9YChjD38tJFNNmHdkBHUcwRUevgf
OWcLFesLZzFGmSYBDQd5Js+BXmLtWz5JbnNINrkRfu3hKfV85dv1UfyF357dFH+jWUUl/DNkYoDJ
6sDmJKcqXJ3HEDlOs7yr+i+u8sUPH5z62df3yJtILdKzCfT53XMCb/51+7PDPAmmJzeiI0aNHEiV
f0w9/YMS5ZeWNAXPEWSxrxu6vP/HSIduNFMmuTOGPOe7Xchz+opgdTgqubeVBHUPvGkXdiJ6g07W
rApNewj1YaPmyb1c/7lu/HKUpA9IP9LOYmhsz8nOFHslMmvRRxbERtUtQqIwWLghL3fjmYUpSilB
rkrNdCyA06HsECXDa24ocbpwxGYH8hdyy6a0LhDDCMg4iie56bGD/+69qz90074+VXMDYeb/pg0g
lJnCxZvaivKhSLJjB7ZmnY50lfCDtQvO/RLhD76e5BgJqhHwd/F+Vzo5CAupyBBqQcdSlKmCedvU
Aj71kgTqvTlIG8+XbkJUJVrqSNfHeDGLQAxBGvIXzZ8zYMBWNxFTlIZjWVLxLwOh3EH9E20Hjf7n
66YufOLE1DjdJzezEKSuFJsUlQEibxFm38S9uQXBFcsPKXCM68YuwgCMAW0F4kjukVWZbHM0OkvY
fBPxmOhVc2+ZQ7c2lSY7xJ0TbMb2p41ZFN2NFyIIf93yxVU2WpYJdnHFMKpMc2hop1VpWTmjmi1M
MW2moRsU31tZ8DvNs/11W3Ord2prMqV5nimO0XoivODWWgmkd61N98Ty36+bGT9z5pj/DolnuUgX
inzR3ylkbqFAKD0cRaNTV3FJwsTTqoVIambeIGyh+RnmJNCc0w5ytYNoond64ajIaD5+C4tHpfpZ
Bt7nN7xJmyb1ASjEFVUef8bJLlTyKszrthI41F69j1tSwrnRKnQqecrC6sxseCqu3OjcnEza9OFc
yUKfSGBQj1E9Vlq/92Ox2fmCkOUqaxYaKGZ2ArZIPUAbYRALTPZ7qOkC7fIMy49uA1BHzktdLZzf
BRMXbCq5L2iqUwvHUfk4fGukmzr8rMeFF/RkFIp0vjgRTOuaWrTMWLRrExJyC2dzaQjy+fd7Q00T
pWKWtOQ7zVpoMkWrOPo0IJlRkCehOYdHvgSa89yK2gHhpOfAOULb7uFfJOuprW565YuJKndNDvP6
6ZwbFMlfhfvDgiVvGqSjsUHW0ZEpliJWUoEuC0MatbqFpZHGHTRxAjwC0CACZcBFMS1wtOTw87xo
zWMdlgDrfETOfbe6Q6WdwrA8PA1W/LUn07nOIqldtWL1pVQifx/UHhzQVuuvQBQkaxjXocvygqfQ
iVQURORfWeNKn9+pZz91csYjmmlMv6lNwnycvZp8KFa1pz/m2/WJn3GLmIGzgb56KC2nrXlNCt+A
kEXmUaWqmaBpVOftEo3x+Na/mHUD+mAw7qzxhQ8BKiw3DjbaLvvmKX3NCsd3oUGJGNjgE4Dbn1JS
HqIAtcRgyfrMzqKZ6T/jk+NSJ2ZqhhaVdrHX7hTabVAhoY1IXRrkeCCmg4TqlD0Fpl29oOwNc1VI
wsLQj/CRWmhsDg44AVsJX0pK7YIEDkG21pLu7itkU66v4cytQwIddmbeGyoEHJOzKkSuWpWkMRCf
zu46R3syrGKnphbAz+TjuqnLsH9cxBNbk+nsYRmXqtrSjyDANrCwfvPkEYKnP8rJ8DVL3BdTLFAN
K9YBDmTBScztVYtEMZfAONKpT/I8ep3kAGFmr7srX5RqgTNq6fOToYmwsA+Bx+fVPFztNP51fe4u
v09nAn7HgsuPJ/W0PpDz9dbpWuOYZu9J1a5bsqX/YIGeUINwH7rYqRelMazqDaPRj+Eq0G5kdaEI
fXmUGMDJ5yfJSUSr4Qi0+LziCd8TuXpUlHzsVMpu/mEYJpVVEYocGN0m+zlQBlnO3V4/DgQbEAqt
wvfrBi6DmrFHBGZnWQFpdlHYFMo21BK11o96TKeht8qHH12GyGt2p5j55rqt2VU/sTWZtBDcYdYK
pX40pR7cQ7kBRnXdwtJoJmGTB3VL5+mMRq1GIW0gVYDFH2rePgWA1+u25kYDqxcdyLCrERdMlmaI
0JgwukA/NoF0nzuo2Ldfr1uA4vfCk5JqhUZr7CAZ2zAU/vwkunWF3uwqtXef+sZIH5FXsbaNoucg
xyzxNU7b4i6S0GROWThF08q1EHnxI5RGAaxyhriJq1i7GTRf3Ap6KW469EhWOiLs0AgPqEyW3ibo
cvcGZT86TERPWnsG0kdqnL10QEhvPJJE606S2gPFHH1dID9nAzWoVsgOf4hVdedqpXUT0Fq9FnIE
dYQaBByfL1cDyrGvBffnbdIOxz6LP9I00AG9WcPOJbzhC7IECD+rNqlqCOsM3aWdicyf1/kvguH8
diwFoa0qo5c7TJpdD05r62eRe9e6yVexCX5FQoASE/XnlYEmF7p8+ctg5h9aRVG3CPNkbTlleTDN
VLuVzcFcD5Avrsuh+tkpzl3TNuEq9szvnSO8w2zRrcpWQXk5V18rV3nuC+BRZHXMnZX2LmLaFvzB
qlGs47YwD3Q/Nmujq8PbPMjssOyg13Ze4iR4E5QhA2SMihwl9eg2tKx6k+cCYulyaG2rlPynkjpf
67zKN92QQDeeV/QDcLzvXZcOpAH15Luk1shQOTnSiFWT9kdNqWIK3YEL3humn8LXTETQ2t9OhcCj
5gW/uh5AHFsAMJYFe2XS6n/8SHoKKndY1yqKpdYAPD0ojD+GlCCci2pl1SfyylB6uy6rO5wCSP0W
HKFbCr/arv0l+mCLiwC+TasFRY2uQrpRnIQO3sZ7U8XkTeDSX6k9uwPJFtCZDaXxuia7Jvuet02a
vtmBKnjsDTl7Bu50GxsAytImUTfaAFgQHKoNYuxJyrP81it1+W4I0bvqIsRiIGNw0PhrfrRx91PL
/S9ZHtAe0UYPtEV16yyWzXVuqG+Z1iFDxpMd1bnBtQ3RaUAeO9bOVdrojtRnnKysbOHIz7kXKgNQ
BlJVBDgxcS8GfSyqCm3ik9NoO7l3drJoEp6PSFHZWiVS8+lrGPqwMVlLtQ3a4WnvWJ0ZQhmgtfVU
G9U+FpKd1ekLueY5DzM29fCcpXh48ah1B+oBoaK7T6qH+FiaePeiG9iB5C1cmHPe0rSgix2p3kjW
T7xlE3jAPVLHOZb68MukrXNVSc5CIXbOxgicEMluIxEyzdJHmZsomVMKxzCUARXDsya8XvfIl48m
WpP+s/A3JDzxx1Idq0QWvJlL6uf9UL1kMejNNA4PiSd+4VnxDFwbFXDr7brduVWySKZwP4N4u0hd
wndgar6ROcfOiHZB9DNDbzkAvn7dymXwzOgAvUESOhZvprcN50upxZhGmzzpUWN/aZOfwFxXkf7p
h9Zoh/SoostsuymEMENQt9TL0EF4bKuED+FSfW1mHyCIQZ2LuiGiG9OaIUg4v8FDOcc6fqY7IH6+
Pk2XGV6eF0R/5NtR5CXxPrmV4R+2zMTxhSP+QD42OqBbry8/ykxChAZ5l4daoZtVLGNEZDv00wNJ
qx+R7fA313/I7DhlU+FFx1TS/H0eHbQDUP1EBq7VlBvjQVui9b7kVxnHCZOgNEpkgHubjBMBrlbh
9zvHvvLQZvb1YV2At0RjyoE+JJKit76F3xIZKHNPjS5bF43DVeKLoM1hpnuvxNDbdaGbrVXCmLU7
Nhd1NPiiSomifO7pZOGNCnhz3XO3poK7jbL6j29pd0NEKwFKYOYKvQB5qyIWuA0Vs1sbWr+klCSN
Yef5c5Xm/JHpY3xLXUoLuTBdGmXjs+1H/kKRyxQwvjT81vtkBbV+4xaHwm3BY93m9fc09Dax8R7T
liZbHVqO0VqQ36RFhRJ55q6hAZ7DoYB2vcyfOmrU61IsWUfdfaDTDQVmA/11B6n6Yp2jzNUPKKEF
RyoJafZDkZFGJ5mg5t8FGms0bdiqwS8XvskCQgpL5w+0VdCIK0l+0IM3J7i3YLd28iXA6VQbCT43
frBG8RcfRcl02qNaOblRB4FmHUN+TRJkWw+10tz9Qxi4kaVboX1NUMxLtW9V9pDGBou6bSoA9d5e
EXeCmmz0xEP584emI+Dl3AXhja45K+TB15KarssUmd/XVj0M3Y+mim5UYZsUDqKqX+G438vSr+vn
65LMFgporkTL5PqVKRxN7nuTAmnllY561OiWarxHobyNwzuaEzTEjoLstco/VP8mcXfhIqB25mwD
AwPeCgfNSHY5OXuBE7hlrxH5G4hGOgS5SySCc84ecDClQ1RkxxLtufOom9QRPToVacVHiU+koxOR
qcxIae/fL0zjZdKLVww4mpFAjJzmNFlhlDGs0RrtrwqMN6WIEFzQ7TvPufOikVY62ZVxaxe6+hPg
wvt127PTeGJanozSrWtorDv3Se/N74Mmv+qmvJCqnzGBlwRXr0h0gFMrmpjIfdyTZjqAZiE0igzb
14WFIG3ehAklJ9l0EByTfcjjUx54mVFLwQGkCK/nC9HZX1zLxAcyiP9ZmBJEtS60e5HgEdgoxhqO
gW0nyTR4KsZTPNADlEfPQP73qlE/NZp517fWIcz8165Ef09tt7mvb5sBdVt5SV1uJvBBWoS41CTs
GjPi55MraTkIXcnkisseSKKlCDjk/UKUPeNpJeIRyD/Gxg9Qbec2okJr+0yUhGNfPzviSxJFG5ku
9MHSdnH/fH0/zo0HnSvK9YAvSSBNTh0M7C2SSZH75GesZP5bgNlIzbLtdStz+0UCi0BQQBr/goQt
qJO8BENPUQzhlOCQv1///CWjPIEBmTV2Il7epE/xfMbIxqdlA4jxCKcYIqQVGpIBCLc/UhcLt26t
Cnt1MKKNGde/xDIoIABRnK1Qh7INyY75EUdQj4SZU+y6Kk2f0RatF5Z0dpqpO/LWAKl4gYoIACa3
MEeN2/mrq7tIi0arvlliF59xoahv/s/KFBmh9ULIKdCEoyixd9bBj7q9C4LPp7Qk8qSAOkdQwQW4
RJSiVB2SRDim9DvgPWGoIysUbyq/pXerh0elUt1id32F5+ZvzNCOsCqIxqeRJaKgLU/rVDgKerDK
AMu31h8J3uPrVmYCL8pplAhGrlyeNpPDoMZhFvsohxz1yFlZtN0bebDx1eJg0BbeSggALAxryeD4
5yfPt0hNZaRgGVaY34f1A4CkTMvQP3+tZDtW6/U/DA+KWQ3lInVUtju3poBvDsqM56ic7HPvQSJV
YK32quatxCUFjpmBcSRHLm4ChjGrfm4qGtCHdURebmnS7iEF3Qt+ct840MI5ROBZcUvs/vnH9qnJ
6eYvWoSQYMDmcTCshuqxjt+uz96MDzv7/mT2IqIGA0445zjAGuGtILC7/v25K49gFaDRCNIxL8CD
ohaqaI431FmlbiUbGxcaknSbkWdkBt+FVt/S/v6lDvu70lI2GhwrPAhfu7a9z1Ppu9BaH9d/0Owa
8uoGMSRSlZ2yjtOJLoPj4rU1OLsG9bIovxWaehV63qFz47VZ6AszMDvDJwZHJ3ByGpQmhb69FXn3
KNlPLbRuO8d4vT6mSwwgUzw+rtDxoVf7IiWDPCvY5Kh36Dh9jHXrkErGbRi8pat8rfTtXnGaQzpE
N2iUvpuhugvibgnmMOOk+QUjfxFoxzGBcj7KvtEFSF8YpR7Rxys8Mss85b5UjX19qDNRBLtphAHS
uEM73yRgLzJemOGYoqnFZKNG2taU7t3uPevVTTMsnY3ZQY0KEBrhOwWIyaCkxhT7Oi2IOfWRq4Ub
odsjfUj/Ouw7ttG9dWa54v+3BfS2amgIznp/XfJoAVW/DmOXkj0ZnuFhLBJYvG0dTT2K2dckDtfQ
6kviT8gmqoJH+QBHliavOucgtPI6UO+M/M4Xe+4DbyVUxzSKVyKN4+WPCBZVt330/Z+F2a+LxAMT
Y3vdErpuZs+qpKZoPKDT4pIWoSxQ1mtcUz3qqL9nD9nCIs7ce8DniGp4BpAHm4IiVNp/CX5z7Yhc
xF2MiHblFXudrv3re2XezDiA8U2kTBNt5C+p6RF3HpPswZRhm3Pu/wF7w3YfMaH/38Y4kyenu3Pr
oSnLWjuKqk2dZhUs4XvnloIuRXmsHNIbOYX3lqqedF2laUe5iVcrdOo/757AjdHbBayWBq/pJCmQ
11klT+RjDIHUIf59fQlmf/3J1yfTUxQ49bri61n+NZEfzXIJiTDjD3hek98kVB7TIhPvaqEX2LhJ
rh/b1PhDI30Ohif7GsjOpjfcQ6eV8UK4MWeQ9yG9P7o1Kg1NHJDRyq3UBOzdIqZiZ1LF3SoZjV2W
LDpPfmi0G1czl1C7F9NIYoQ2rTFLiIe9YB71/X5QzbSGuVZ6KpJXJfp1fZkuTsrk+/L5LpZ1JIqa
LI9sL+mbmxoFsG0ulu5Bc8Ol4PBi/jBFxnh8l8mAgKbVg9h0jMStMWW43kEMqBdbOvTjVVT9rAVI
Z5Juc31sF058NGhxK/G0pfgy7V4o2gGOWT8P7UR/kLyfBSfIzw+B/OW6mbkpVHhy0m+CYDlk8edT
KGZ6kceNFdoa6dxNnnhfM8D44jDUC15tbjzogUOcwP13iSjLB1QyHUsP7ZhCM7KA6oEH8Dqwqt+Z
vCSwM7fvFPqCRmV7dJem5aQIwlvJGoYQCR0HsMLvvPp2fdbGiPksIcLinBqYbLzA9T01cMQQRjvp
XVXdb5WY3BR6dNCEYEOZ/Lfspo90Sy3xp8/bBWdosCOQc55E8k4GxWDeq6Et6qiSOa96m20q5Qcl
J7W562gpiJYemLPLpvzPojVm704uitpMYqcQlNDupI+YYBvJrrVr/HGXyOfn9uHYCsTCjB0L05il
EUI3rKMCVyGH66QzbK237KFdatWZMwOiCLE7biVg25MJbM3ekZQgGyvzhvesuoP2zYR4ywdRuXB+
5xyGTosTOLOxbXt6QfVa4sKE56R2XxTAGMKDm/o3I9FCXdwa0gKobm5YyOxShqEdjprPxLtHaqbA
4l1mlOzxSe1rD02Loy1N3sUbhF0PKkvh/OLWL17ksZbWoaIIqQ0Br7QTQhG+1UGjc1V61+XgSyA5
j5nYLjUtzB3msU+XRuER4P9Xj+lkB3pCUIpGgNVKvpeEe2shg7L0+fEAnHw+C/0aN+tmNi3Hwcao
FrbB3Mqc/vqJf9WDtBQQ8kpt80eaEyNDnKt/NsU8LsvJBI3LdjKCQCuiWh9HMPhbOjqU/+METY9M
oBZxEfP5WjwIj5K8/7wrRbkZipCx3ewCiie2ktegiZHZlTDs0/i2a3dZ/Bakz0l30OR93i8ZnPFo
XHiUbiC3IIa3xg1xMl110SlJHRSJnYh5eQdLlHmHQOkAQWHtAkwJlnhyZ+1BEgBCHGsXLqcrhtTJ
6w571i74QsX5IzG31+dQnzmZXHfEJvpIqHCRONZ6ibJC4yU2+lVBtDK7QFi3bBlwTmvTyJ4KD62L
SHuuYgGpihAmY19tNg1fNB7ESss+GsOTv+aC531knlo9e0lk5CMpmIJWgdCt9Az8fNbE4j2YIGel
5xR2MzgvVroXujdOoraIhSjD7zLX3RUYbKixNafJ5JXo5gC+4NZgUdN1l0CsPAzbJO1oi5BDPdk1
et3vPfj+7nm5CTfEpdDNpXKA1kU0dDu0wPgPpOY7dy+kxnBoBUMGUNOrerGWlMZ5NSuuPoPWD3Wd
OKb7JcrUwBYlGNQ2Kmryayer9YMDZIeUfaVAXla3vzsr7n+QLLMeG6NWXxCjK/ehg7ig0Kum3cWW
9MVU8NNoDRQL/mDG3QClJPVM5oOigjE9rEbTRZB4RNxv9f1HXEoLue2Z3YZ0FZgd0A0K22GSGNMq
LuxQU2PbVdOVP/yQwge/vW3Qub++5Wb8GnkbjivYAi7s6QMmaIe6cCo/sektJzt7nxXmpi4XrrWZ
yeKu5uXAncYbSZmEWZ6koFScFbEdezfOF2OJmmHu8xqrMFYqRpaQya2Z9tpQSvD2ENO/tPD8KTyK
rs/SrAXC95GVeSYhAcmC6Atekth+vtbqV32pYLTw/WlhjgR5HzsN31etrbU19QXfvPT5yWZyrdDR
xJ7PG3cKz+xgc312ZkKkkRQK5NpYab7wWmUfuegsZZE9wGRXZvWNohyJqQvNvxGFJbzK3FhOjU0O
ntkiuRVaaWT30p2ZrJSlh9TcwRsr8bzqUW4hNXF+rahh3OkmhVK7crdpCNN9AFOetEl31+ds5tzB
8Y0WELGyCBXQZElUsJ4J6uqxLWnCWvTSvd8ad6XY/fkXMyCYJPpFKV5PwpZsSMtAc/zYNhXhLoTw
MlfgR1LEpeHMPGjIgoyP6rGX6QLD6FoDEFHRLexeQI3Uqrd6C5OT/1A4j3pQrZyG7OMSV8XMThjX
iLCcivHYNXq+UoGasOmktLC9JyFOtoCWPn/qydPLI7uMDin6NBr3Up9N31WF3WjVuoGtR1qiCpwb
Anlz0H7sA4jhJpstNoLCNNI0txUaiblrk4WswMzJ1OCJoToMHyE+frLL/NRSwrCSM1uTN/Hzc/cK
k2Cwvr7F5pYeiJ8IWI40GK/Z82XIVchigsjJ7CjepWX21GRbFfZTvWl3stGYq59D+A/rwmVimhwg
/j1dFyOR1DzoGFUXZ+ua/9nXRzS3KjQVjTz49NtftGP0JUuViAGbGVommF/7pSmbNQC7P9JRhMsk
886nTBS4TEA2Fzap+XxDiLb5/AAIHXhD4ikJISbLHkmpZbRxwQQZ8qGuvJ0i3Vy3MOMlyQb/Z2Fy
o1dGLqHh0/BWgSfdNeQNTf1bofmVmgvxydxUwT9pjaQcZIGmCCk0P5Bv79Tcdn/m3gEO/OvjmP08
QT0IhxEdLU78oyE0rtjrem6X6SsCUPKiZPiSgclSIxmV1R7NHLYaU3HZO5/FDBGEitS7aCCm+nWR
PlfrPFZ1qL5sGBL/KGX9NZWTz5aA8ecgREmz8MrCj0w2kxllAyCQNrMVSPsQe1cXVnhmK519f7KV
lAx6ISXh+70p3iiZ961v/X2ptZverQ+fXu0zU5NAUQHJ5EjeaKpYiZDGv1z//Mydfvb5cS+cvEjT
epDTQuBQGMVBMFcOlaslgaaZ7UQ6WYVmnpjhslUoLcJOiJHlsaXWB3ETOVuE24R/WRHUvg1uPriL
ptnJoRPKVHXSDDpsfWzkAWDkH4Qq35Eu+nzOg6TH2IpLiZ5s4eT8SZ3hga42MzsI74dDHS68omZX
5OTzk9Oni7kn17rO58vwBmG8Utq2RbjgC2fX5MTIJA5B5aPpSJRndhLvTFrg/2XT/vd5c5K55eHR
5lFgZLZOS3a6gu//87uWRAosuARTIxrofNfKEHuGXsqW4iUoPUuChExq6Io3qgI71nVT43RP0u3E
IBCLsYcBOU1zqWnZN53Cg9Zuo0R6GCqD1qKwsVb03wFaDtBm1eTK+oGYH+X766ZndgIk+CNPIf2V
RFqTRSrjMAF2kCd2r8YQ6ByK6OB6S8W5GVdGOwItQwTbAJ7+pndOHYCR1DB+8c6qqn1YfMTdLRLK
4lAujGVmGs/MTMZihlLEb0gTO/N/6op/E1l707HWnbWN4aysvaUi56w9mSiVJgjVIPg53yFePJiJ
DNbIbgQaegYV8vF4JcTNpoCN1UNW4fMHiu3IlczFP4IbJ+PrVRSxaPfDTWvQcNL1AGLn+m6YObIU
/nVCeqqA2gVWWXDMVle8PLU1Z+cKH63x+Tvz7PuTGQsyNaySLk1tNVRWcvcRLhH7zg0Ayk0L6jV4
nwENni9JXYGlqUUhsKm9Qb6KGsv1CZo7LmOak/YdkrlEF+ffR5ZHAkQyBDaSWk5zI4zpxgW/tmRi
ElcodaKWmgMnP7jwnVm3tlTnxzBJFjbTnBkCVW3MDVEcnd4wPqRWokHBY3zPW3hnWuzUhRfQkonx
/Jwce6+25M5C8NOOmiHb566qbgHNAZ4uFXHz+XU5Hc3kaEiC18lC1oe2peU2JEKPagvkcKFSMOfG
0CnAT49lKEMd//xkPHlj0kzakMEpk22gHAY0Y6H4/nV9JHM7+NTI5NrJOp7FriWHdq9b72hU9OhW
tPvP2yA+hq1tTDoS5J8PRO4GKdGkILJlDQrTddx8/vvcZ2TqUXUmlTOtTxd04ViW42e2UL4JXYVC
yRLx0cwsnVmYOJKu8EyQ8XQgW9U2T1fyp9VeORCnI5jMUFIkUB5LjMCUbDPp1lrznLfv11dh5njQ
u8b8jJUTCPAnK+3HcRPHrpna8bDqv2flKlzYSvMGjPHOhZuUPprzZfatOqStvU+BWFQPsNk8FFb+
llnigsMaf+dF9CL/Z2Zcq5NjETZUo8KwS+06/4Xc3EBZRu0VpOTekSW6PmWzyz7mBsbUP39Plj3h
VkxFaSBQ8hGSNMyVXH65bmF2MCcWJnPmpBpVs1LkIZGYB2sYmVqOJT189KKt/CWU7+wC0RNM2YwG
PC7d85kbuGR8SBJTu6lJEMimq6zoQ77JF3sl50f1n6HJneLTd5hpeZ3amST2a4ipq3WbVzq6M065
kQQnfo6HNl6obsyPbsRjETxT257sb60J84b2QhZrlF/Y1w7NEQvxxJKJyQ3jg0XOhAoTFrxN+q37
NciWcMKzJlDGHdUCSCRMQZFaR4NrhRQ2mt7PSfOBUr2/1LAyc6+Qif7PxOReydA+FRAVy+w0HdCW
sX0UAHT9XcmW2KvnDI3QJPAa1KIvWK/q1ItCQ3USW4DkH3qD5qk3dVuJO4nGyqVLZm7ixha7Mb6g
OjS9BNCsFyO1NxJAStLWp4U1AE9WhkusvktmJi6hGwoq7DwubEF+D9J2peS/NfnHdacwO28nQ5k4
BXBBfV6oZmJ3lnywug8f5aZIQ+oDfrL/m6WJL/XxawG9iYldh1/U4lXrqWLL6RbekQVDc54UoXEI
sUwazC6QVqIcQ48vuqktJ9odKhX3iuctHM45EzTtgAzg75l0tKv3AMnYAI7wJevf837paC4ZmExW
IbWCozQaqIBukxWrzzOvEQScDmDceicXm9brlFIkvs8bbyXKu7xO1rq/FMrMbWDA7FA1KbzrLmTY
GwBPua53VLw6eS+ox6LKNq65xEk9O1cAY/+ijKgOTMZSOr4vkcWNWYxnX7tx/sW1jFxWUFpZfz3l
+VwpcVtafqnHtjjsK8hday9dFdH+/frxmJsrSk60iVBKo2t3cqWkVLPzGLkdcjLWyhSdTRggWRZ+
vW7lssOPhWffjtoJQImNaXxM42dUgHZM7S7Q0D8VtGEdCIWyETtJ2AuWnN7DToh+6yjEUrVWvqVc
hqxZihamlOtIWfWIQVWhXq1QLvXvkbWWNtd/4uxEjBV3cXzAXRKKZFIOSY5F2qa8D+VsNehveffx
f7Mx8ax6nYmCJAqJLcq2kB8LdFSFpTrD+C6bxo5wcf9vHBPPOlh94sYWbqi0sltDbp8NZXhJZWVk
F9pYUXkX+e49qqn/kP88NTuelpOTHUtyA78801e8xcZjEW+a/F8s0PXGG4jSP2DacwuqRM+ylJM9
rMNuFbQw9/8Cw73gxGd3wYmRyTBaoUqytgWDGWbhRhUQIqxvi15c/8M+IIijmEmxl7D7fCiGII0E
3zprlN557bAfZJQzebNctzKGatOdQIxF1XfMFJLDP7dCJ2YqAIQkRFX+WMrT4H910DuyCuSzYent
/AVz49RcMzeJuQLwc5JeE9Z13WvbPCrv10cztzJ4dNr9RfJ0FMvPRxPVUSeIjkLUqCuwdvm71nKe
wkFdKHPNmjHJAhOYotkwBdEbTk4epxkSO/UqO8+EO/Qb7o2sW3h2zT0fgGJofyF+l7miTIKbRxjC
1MaPxdXO8nYilBXZupW2n542UmssP5AiEizTAm2RuokjKAiOhtXvKNjm0i40FlZmZp+N5RscPKwM
/DO5QiyUNWGSF0Jbz/60zqHSrbUluOsm9JERPy6218+EjmfmJi+UtitMCSKLyM6bl0FL6SnT1zot
ZJH1/PmpMxWuYFCf+qXDEfK6doeYRofGf+mCXYEwtwMvynUjs6NBEXDscRh7lyeHVIljbzAKj8SR
+6bF2T7UD0FZbaR0qZ43s7GpqgKKRlIP9Kw68Wx1kSdNWrMRUC4ydAhpzLcqX4jqZ23Q6gKXEWCA
i55FV9Yh3kPt3oYObhA2incU24/Pz9f4todjhBLLRQZmkMQ8LGAxtgXU0tCSVeR2J4bZytKXZM3+
pj4mDo0mF9JI4I3A/ysTLy0EVTMUNQ0GTp11j4ZYBVSlMzDyFVWZP6LTowHd6ff+IIubygiyGxNh
9FevNC366EfMq6z/NMMk/pFrUr4LxEIN+G8OxISu7yJ3Gas3QSxEd70uupugrOVNNcjBoS6BLwrU
Klc+XKQbpwDV0vqJ90EyA/1acjhrSy2V29hRcndF5ba4tcTEQnqtiJsVfOKitKaIEj+0xGEon2f9
2nFLi7Z+mBMCsa9WcmV6L7klV68umvK/3TS1DkE4mDc1PWZbs46avZzGPz2WYEsw5u98OAp3uSkn
h95KAJEZTrnKaM3ZhUor38KQ12/TQdJ3qV8Jd3T0LEkYXnoY+ErxIWg0As0gPDv3/W7uQFrYJqS9
5WEjxq9a/sscdlKhr1wiQku4ub7HZs0Z1IjJGqtjOvHcXFkVeqVVHol8pKy/6nI9QJ7vI0Q6xKW6
kUj2rgrfiJ8VI19KiF+eIEZ6Ynpyy1mxk0hOHGDa6w6xQ5etrtTSGmqOJXK2y+saS2iE0mEMK9BF
5sKN+jAsAze0tfR70kGxSavO9WmcGQtvVfpYgFIzkdOAre1MpS88y7d9GXm7ZmMlMtwk2+tGZoZx
ZmTi1tyxvBYEGIl/qhDMBgS51w3MjmLkNedWYTRTBy32qQiLWB7Yphrs3SJ8gm7uQXY/zTCiENkC
gfgLz+P1MblEta72hUqvA1sKpG/Uw/d+mtyJnb+/PprZ6ToxM7k8A+iAhtptArvwA7tT+m+JUS5c
m3MmaKGTIGImwUPR8Pz0gG2uSz+SWZFXuXwR/C+fHwHYF2Ba1FTBYk5GYMpNpdMX4/PsDtf6ASbU
hW0LDT+/8Nzxc/bHTUsNWr8UPSkGCGSgT/DtTsgMSvhHp9zBYglTkNIiQEtbzhejehq6u850HyTj
xdAf8v5FcN/ifl8oXwfpxVfSbaPcDPqzH29L91Ee1bLR5PaNfteJx8C4dVKqE80u9PaGtVfyvaPG
W0g3Vkr9Jerf3bC8zdI3nvw71/shKAcHcnV15+UbWV7n1T4Lv4vRn0G8jYR81cBylv7o22jrecil
qh+9F9C68LtEvWcoK1710gBB7pMnwihbrgTUn1FUXvnpHcjZ/0fal/Y2jivR/iIB2pevkrfsdtJJ
L1+EdKZboiRqFyXx17/DvPdmbJqw4FzgDi4wwajMrVisOnVOCkKWgj2jqSmc+F8P0nhZ/MsZP4zS
2nCdbKxGo9AoZ7ug8yM6VPiwH2aihZq6axyNrWF8tzs7GoJ95d646U3JvheNvao662YAMcBIfHCl
r4fuB5iNveGBZvOOc7pqehZya7plEA3P+ltr3hnztwQCCB7TwraFyjuL3OqZj87TOP+I83sKVlQT
AAfbfjK7aU2s97Ig62Qy11yrVr4Rh3rFt02rbfQh0dFG8hsa32Frg9+G2PHa9wnIE396Nv4vzdf5
4EdWCbhw9g367U71XGQtVNnbVcc3vW9ANI2vWf2Kon6oa/UqK2t/4TmrPCZCLhdIBxQq5IxIzhh0
YHWbHMZm3uaNddc2aFO5fFbOXxkC6IQ6iEgHnGenwW1gNLMG51hYb66brgrd3o7kPs3iFYvp7rIx
laPEGwDIF3Q9owQnvc+tSadAKtDs0DveE2hMH4OG7IK8+nPZzPmYRDhuAvkNdrRz7jJ06pZdkItq
7vwtY1EPhuI8W5g3VVAuer0cZHGRzZXLfF1m5wVJe9zCzRYA48dJC+vsak8smsmAekDRGJi0T77G
o4QJWEo80KDBBq279aNettdfjKirox4NyTzvnLMLSFMNsAfE+43ZudApdn9mzPt+eS0Ue1jHzhWA
HTzLwX4gufpqYoTVeX6It/EA6MZCHHauiACGF+BzBCUW8MtnwX5VGbwpDCAq6ECqsEuhDVKIHtKq
re/42N8m1XSXxug704I6iKqYLvwAxZb+bFgSWDUg/2X1Bz0vW5162GuAFB4mku10BkVr2iyVSMU8
SRfOiR3zdB4RY/v5XKBlGoAIcNL1K5ff5Lzf1O2z3/oPFvt2ed2U40IZCfeoaaN2Jc7Y0d4bh9aD
ujpgF5TFmxYFpC4l4HpfonRSmkG5Cnzz6OI/6zwx8jbofRQtD7kOpu3k3jTu8e8WzqpyD4KREVll
OB4wLpyOhaVaSfrRyg58E7jI1S2UXFRjAO8J4g1QGCNEE38/mirLGbpctyZgh7r2l5Gh54t42Tc7
Zu+Xl+Tc5SAcBzISnXEg9sGhPbUzgpwkD5o4O8QQa7zjzM3WiZVMkV4SskmD5mpmGhwtvKIDJFPB
OIBQ6tRezuY4CEY8NGxzm/sA1K/dq6VwhQmg+FCAQY7zrFnLHSA5WXlVDsRHjlu67UAyl+jazhnK
aWETKFZJIDdxDFF4U1RG4wkM+ehoB9xTe+5dcNSW/jsZ7J+XF0lpBpVByBXD4yE5cDppfkcAYiE+
OaCPAkxHQkKhi/43E2K7H+23RtwKeo0rm41GtXIC/mjm1Q+ngRTpZUOKc4Os8H9jkTZcO7UJWm09
vM7ynWk9OteDiRF7HH1fbPijgYBq2IR0Ib6fEX3bOPQR235BeFQ1BLHF8LrU0eIWiDj+yETnoJu3
oTFeGuWatqvscHmGziMNUBcIvVn0swHIK4PTEwvCP+Bn1fZavzNdiDy8mMabPkEMYHPZkGpbIdWM
GxQJjvNyQDaDIqNs8/QwudlmTqebJtVX9jCtL5tRTRdCJ0AuMJzzVCNUd/pAxDWH9FsF6M3v/+3r
0noXwUxcPCtS4MeiqrwH/v3y91XBgNBH+vfnS5dWW6P70+lgoMnHXWFpay1D2qmYngqdQ1aEzK+5
TvbuyF7q2l8Y3DlzsyVawEDEBpCqQgrA6gqzy/smOaRVdnDYvu5/l9rwZtTFc2+RTWY527I31haU
6XkSPBjdEieAYvGOf8Dn7Bzt9dHgVkNK/IAgHg56Fb/qzF54kSi2IdIPqH+KDgnBQXJ6nBLXbsax
NZODHtxP2gNFV1qwcKTUJjyQwyALDWctRnk0itR3G6+AOsSBOJsOAiXWrRZ/YZ8AOI67DZEj6I3l
DmeXOPmAHqwE1f+hvm8Gp76ZZoPtBt7mz8asG5vRT4A26YN5w8ZgvHdH5/oyIrYLMjqf7Qei8nI6
zrGuzFafnPTQG/uC/rC198B/u/48gAYb5RZw+6AjSwY7VlRnyOCVBFWq/r5owHYAomE9jl/zOL4Z
yupxKNtXKzeHMO3jJbFW5XYUb1fRD4v7UDqMSCBnuZX76cFnJJq+c7Kkt6XcKUcGpKeF1oIIbI69
9FBzBI33pEa1fKHUpxwDmiJBHgQo51lmb9DH2NC7Gpkk3qxHMLLT5tvlNVIOAjL3oE4G1A2AztNt
4A48a/KYkYNDnGk1TQSUGB3EAGZo//xvlqSDNZidEVCIDhysBgJKZmgDT2VoH5eNKJ4pEKARXNPo
hD3XhwhqH92eLSUH3Wq6KSQzknvMdd0H5MtBvFEbM0RtE3OFVuYlcSzhe6QXEi54MKIgU41wUoap
IDOrzak7kwMEiL6PDbTZZ/sRFbrbqbtawUa4+iNT0s6LJyCtyw7ZP43wZhVoTblrOj5Gvp4tbXLl
DkSVWXBLgdVX9rioXlpaViIH5A3b8iXvd5fXS7X9wHaOpnLvk0le8kIxgVRGMHBymK1tUU2PbVOE
0LddeCGplubYinm6ydE/mJHZFlaaOdTGP9yvN1r3PBpLpXnVbIHETPAWCdZ62bHHU9ZnkJtKD3Gx
bc3dvACuVX4e1Z5PWCoCP+mwoqKcU17j813wOL7GzReuPqDSgS76v3La0rZCKbM2srlOD4NjJKt6
SPrXkjn83m3R5nR53VWhEpwyqsrIKgApKD/ucAhtb9JMXD9ux1uoxvdTHUL/OUxJup1csgKFFVul
hT4/pESDnnJH6UK7pXLviUjTxStAIKpOdwV64JhjgF3n4E7+nVEgccNiWNxeHqly73mQGRB3EJJE
0gsAolydjgRAenDofO9n1XbmwZ9YH28gI/vjsinl9vCBVrbBTy9Em04HJMRcndHP0oMBncb1jMf6
ftZ9bWGXiF0g+zmRaxDZR8E6J92rszawZiZYOagOTk9dUa9Mp9lnNuRuSG07t22C3LrVNvPCcomJ
ku2CJACCNUAHiKTh6eh4zYMuKSZMpDH+7os5dIRmnddBN9z0ccPz/F43UyTcvhJ0AhQI1WCQ6ymY
9dPKr3ldUDyp6zC30jD52XzhTY1O5n9tyC1mEAbwYtOHjbq4N8mHAybE3uhW1+8PoJLATAHCCAck
nKczaKKvzMhLszjo+c6zI4++XP6+aquDnAAoKvDjov1E6mzIULlvZzejhyJl2675gfR0aPRvkAq9
bEd1cEWvomjFhw+RGSMS6D/NLJ6BrECg0pn/zPl9Yy+FK6rBIP6HizLw5D1T9HWspARVEKOHdt5w
MyL+TY/KDr0+K4S2lv+siCN99NrIpqotLWukh7GdwyxxVtjbNVmi5VeOBSkIIL/RaezJbxrUcMqS
JnpxyKwV4roekpXV+9wvpbiUZnzgxcQN4p5lI+LWLlq3AQ3YYAxD6NXpqqnmVWX1vwbnK1c67IAI
A1VQ9wzRlZHJCiYPLLx2UL0ZXrUabdCBWUG1BQLi9fJ+U15Wx8aki7HnBmsDY8LBSd1tURcveeHc
EOKu3ETfcO6/ZO280mj3ZFfGwplS+XSRM8SpQoral5Ou+tyV4JHhxYFN7Rt4KfbzFCxEFefibggn
kdgFVSGK+sBiShehlhq0a7KSHlID8sRAeCV6BhfnbOAOa7DaGjdT2W7zKbilVXYTxPr68vyqzjMe
w4JLOQB2Rr4i/YybNCCAFJUx6Hp7DoVUZLnBrd4t3MXiapKvEFQy/U+AJsIOyUHlNCdkGOCgxinP
vpUOSTYNuIJfPMAcwz7m8yoeIDd0eXTKFQTaGbBQcf/L92UOKdLe7TG7RrcNHvtiYfWWPi/tTRp7
sTNMuDmY4YZj4ofD98u/XzlpIIMRbZ2odclNBEHpzH5rJ/RgZs67V98C3AWGqdvOae5SY4k9TTka
H/AisSXPy1lGkPQTWI7RdNP98Oo+KrwltuFPatWzTQC6JEGVCR4oGfzRDSQoGtqBl8CGBH1Q8Scn
9rc+yTZ2wja1PWxagA3COXS7rcm1B8jMPjW6v6uccYkiQTW1DryyQHACyiXTq0G3uR6HnoJLIHdH
APTiMhpcYtxhJwFz4DGQM1T+kp6A0iiqUKDxBbj3LKdA4xiCwgbIH3wwPwSz8TOrggye04ICVuP9
HdJCWzjfqkVFtR06EQAso4wsPVsamgyWzkCZ0OblOiA/skUcuermAXucgYZKqNNjMk+v0drlSc8m
TKTlb818baQbE5AVdnP5JKj8FFjdggDBtQkz4lccXdbjOKeaWYOGMi3prunpdtSNx05Lt5fNKBcI
OSvke0Ss60mvVRIbiN+DAASRxs/ATaOkKld8Rn2/+F3SJfpj5docGZPWxrYgUwutGHinIiqcv6a5
FBSoDIiMuI6AAFgoefErhsPeOLkICm5IcucstOcrP48SoQcuTWwu+e7IcZ+lIH0D7hIu3NXwkuyv
J/xHeuI/E3JeGwlznic+wOMIEfqbUm+nGzJ5zur6VUdkhiZN5PBRxxe74mhzDWM/t3qLQj4HyoAA
EcWyVUv1OkqCXr8dHXvqonJwEye6bFe1qZHtBgIHuWB4Q8luwpqh6F0GQLTGo0Srf9TluCuL65kq
BbebC8JTOAGUkaR95vGUGJw6xYHEcTTXSTQupRRUO+HYgvj70QTOSVemRQYLCG99ULM4m8sTpf4+
eFIQIwHgq0vfd+LOT70KxKrcfyhWw7TwqFE9qwFNEg3uwFo5MoizsCqWdTWCZxRNfLBEgjEoYoDU
4vZJtfsyu571BQtyZE9yZgnCeDAiAjreJxSdZO2q5Us3zee7Qr5qj21Ie4vbfZ0YtEfcTLwdyoe7
0nbXA7RlBuLcjiDtCbO43CXI+YGG/X7wmgdGxk3bt6shzhbSB8rlgzdAjIyrDxf/6fbQaqP1xkD8
Frff4DC9pr21cD+oTKArBwUdxJZCHfPUhNNoblVTYIHmIOiendY2b31QI79d3oeqPAiYI0RABo4H
NLSdWtHqQs+zGDoQefcRsJc0ebWze6N4qJz7HlWiTPt72Z74nryICMaQToJMEFrWpVGlDrjSGQVG
wgwaGtYs2NEiuEnz4oHw9GboF3VglQM8MigdNI2BXXtOAKVP0n5fthOUDOxupbXZbysr7yjUOUPf
s5vQKqavLOCRZeErj1yISWfOCafgemnDyVqldCEPrdwggkYX1KCohslgrXqAmGlgQP6kJc9m8ZFB
IefyWqmcOfqc/jUghQ5On/da1mKtGGNzSHP/btCLD8teolJV2oEXRHsGtgY4uU8nqphAjA4NAywR
ukXDqfLvwJ29K3okUb8wIKBlHKhUozNXvp38MvXA7IS9gDzQgzfb34hNV55V/nPZjHB2Z3v8yIz0
iMonf6Zuh3lz3DhMEzNKdBo1ibb2tHphREumxO4/2mOGXkKczcaIatdYjc6+rPam+7dthgU76iX6
/zPn6NISDYWXoGkae1ljd36y0dunylsAtyyZkKJutHL9PxOgeDTHbfcPKJUvr4vS9/y7Lo5MtlY4
Y9Hlg/A9oI8KKbonWuqgITF+8pLxpfJQrbxsUL06wLyi/I/nrpxucdOi9rNgwgkNwjrd5tUmdcPu
egryTy5J9B8g5MJTQnKpqIiMmt8A3BhoP/K9X33/wiCA2EXGD3omZ4RuXWoXUxdj1moXTfkGKMss
O362SxBRs34h/aCcsCNb5ul2nsrep+7c5Qdwr5nTDpoJo7Nu+ALuY8mKNGFuQAMOfmPcebx0wq4K
HpjoBevs58KJl+g4lJsO6XFgMwAxQSX3dEjU7+tZb9EimLLbQoCf56iBhKNJomL6yoXgfKo8I29+
1lqZWBUa9UBucPCnG4PsiujyRlAeUGCSRccrqCZlfU0vdwFOTvE4aoN3XXu26g+WvV02oVwZaD8A
ZQaVwrN+yriuu6EgGEFPI+7cQKeD0R0vFwaivDihAuLaANGKSvTpklSJVbBELElPkz9OQbdeqf/6
wkCg1ITebR+3jSltZC0mARTjQI+Wz1HlRAkPXRQjl17DiigfeVzwZUA7AfVUOZlWlGasawhuBb/f
TdrYOJ51moeNP/2GTPSDV2pvc8a/0GRxYlUs4tGdU1VF4XoJGuk0bb5BizSECUr+15y0d60eNlU6
LjgFxb6D0iawgmBC95GTkZarTidw3OsA3dPyH9+/a+s89MvrLx80jIi2lM/iqswKlkw2caiP93Jj
bTl/1AIIcW4vbwnFrsNjXLTUYdfhTSZ5nbofirJuoe5WQIU6YvP1m/rk88L80ar4ZVnn6LXFi5+E
c3ILH3P9zzcAWXUE4hhgSsmP9Sydi9IW3S6gxZyjpQVQzc7x56WYaYDMczdBmeeQ0HWRvU7eFyIl
G9n6T95NoLhkNRZfwz1ZF4CedOgg8ysI5JjpbiY09Cy2sBQKLwYYOMofArchFGBOl4LQqW5MDwAR
z4ZUddJGZlWH+pSEk7kUoqs8AJj/PnkYsfwysQaoDiruJAMBX611sApQ4vY8ouXYhRUrt2ZGtkgJ
Lvg21XlEOICxoYSkKCKlQ5kQDTCyQkueQGd1N3btqxd/5bxAego+Goag0iPNooFJ822SkQMHQz1/
tBYWSbHh0FKPJndkRSHBKnOvM07MuhzM6WC2G/8n6deXj4sKQHvyfekGoP7YeI3Gp4NtDCHX+6i2
IZ0cda0fGvSWBd+q7kYfHiwtCDNvwbhiA6IhFblxcEEjvSxnJ2gZ1Oh0sEa0uxQhehsL684un2L3
euwGClFI7YgUo+CFOt3nFuWz56fJeLCCW224m7McUve/zHbfzN/H7HqSK5Dg4I4D0xHQXWdtthYt
yMw0ix1okD5ombvvSueV9NfrhvjY1MAE4zkqOESkdcuGPh9K1rMDt81wTt+89voc84kBaV8HQW/O
DRvYoa3CodrYS/zFiuN58n3pIujQY+fY4vs+/Z1oq0lfe8k/C5tbPPekF+6JDfEbji4bnhlOXpkj
Awugth5rO9SDiAf7ub539WLtl3cdcF4g8bxsVrGtT6xKgUfaA/6E2IaB36cLZ7MMCw7cDrCsAzqN
L5tSeAfg7dBihcgDDX9ySgK8p2MBYkh2yNoXZ2ss9aMp3PbJ56WTMwy6HVMPn5+RrMy3Wb8KhsfO
QVvatlliCFUPBW0jgkoI8nfSWlWenXRWVTFQjL8aPV3VOt1cnizVugjUGwIbsDSeQd9MCp41uzWH
Q9H/sFuIxNtOKCrfs79ECKkaCx4ggHfiej2vtmp+npl6nQyHNC3R5fzB3y6PZOH78rLXpcbsKSmG
Q7/vjFVerS5/XnU0j36+rBk0WjXNkx4/3wLgI7vj023XLIRpirVAYw3wbKYBaVVM0unJ7LpJ772k
6A/EuEV5r7B2FX+kSwAzVdkbZlBe8IHPQelbcmJzXlDDoGYPkggkiccpjJsfZfw7Nt/G4hUtj+Wa
uaG3J0WUupvOiJxkd3kqz8eJBxz6idH4ABAaiLZOx8lGq5ypCcoq0n6gDZ7371X1sHiRnu8HSG7p
CHVQEkRvtAzxwE+oEOQEHc6pFzZVE5IlOqQlC5IngNRSFTTCQlqHqNOAhO3yPCm/LwTKbDS+4jEq
JQi10msqPTO7A3mrtD9T9X758+c7GhOEufncB+chgNkULav1rAecY2eTqCq+wASOxyZwPMC6iCLI
WecFy/oZmJRG27vbgJGQsqtbO4SBAO9LEDkJwh3JQdZxooNmNo/3xX2VRLhWrpwi6fPSTm2aks7M
weeTYgWmEJRU/kmca0sNkg351KMClvdxFu/jwQKSNQ/Hpbv3bB/BAlD7OPDQrQFWXLIQWF0CildB
ejG/x/6apkt5srOdJBmQHoAuOi2oGfTBPsuGdm0xZq3aoRhv84a71yYUYEpg6gVhi8AhSWeutLQp
a8wq2NvGg6FXUQO0wng1uh5GPAHUAmMLiPV8admBrk/tBHx6e8hc65sptZIb0yzz7eXNpVoWZGWh
cwjGHuxiyQ+PvC07s0WXHCvzH8iR3CWVeW28ioFA6wxvfjDeCfnGU087NqU3o74b77M+eQrY+DhV
+YIzV609Pi5aQkQdUj6BdpzYdhVr8d6u7Z3Tk8fCTNapUX/BDOgnwdVhCE1AmUkH0uloY8+D5OD5
cfzCciACIc/aR3Qul0iUVOtybEpyuxY3ZjqyND2s7O7D6j6uX3XkYOF20QEO5JX0dRsMKi5U4kTj
oq+teezy9YAGh/VlK6pVCQBNcAVLPhBe0sIHBpnz3nPQgWn+bYv3Ju5Drbu6RCJSezpYGXAUoccr
v/KL2Rmy3i/QV+dVKC5EfY9eLqda9dnV7KCSJbFkR28WNnsGazj6GcrYPFC/e9UH/nua+Hva8DVi
559BP/69PIPijJ88k4RJ1NXRQwueBuCLT02OJHNN0A4kh9lMIoJsdu5s0YJCvCXc1TnoVrIkec/a
5+jAbT34ASuztk5r/smQ7lr7ie5urSlIoikFox0xSh6hVtSGFMSjhxROZSkhpRwyuJVBYYJWyfNO
nAz8f6neJYcqcKKmfNY4cNT2TytYmFrF5kQPFsDugPqC0k2+j4x+No3J6dH06sZJZBFqbKGNmkRl
TfrN5VUUp+lsFY9MSXPbFyDMYfWcHPjM9to8lxG4bLIwRSancowIjJngkhtXBWuvBfGIRfURxeNx
BRFp+WzQrJ7N0da0fe6AWIqT+i+y5AcnJ9Ao4P+ggfPNB0p+IVxReC7R7aOjHA+2RdR6Tvcso3OT
+UOdHKCMtEvtcie0hi9PqHLtQMkp2q6RbJHBaXVlUbtx0+RQjvm4GoN2+l46rbPKKfEX7kdxwuS1
E3VLlA7QnwzMyelogmbSEd7Bh3le1t1WRVJtbdA2rSCDNa11n303pmqJCEJ1BHDDCEQw6CDOePGt
PNPcojOSgzWBgco2n0DdvvEMujFJuwBDUs2kwLjjJQRLkOI5HV7s5yOCYzgY09k47LEdfvfs+ksT
Y/nPhBjtkdsE/Al1tDwBC0ELCY7ko/MeXHY1qh377diI5Ch5Su0EIX5yGNCQH05F/p6yq8uXwoaA
44glAaZKivoKXx8t5qNBr/f7NfceWu6s6XB1h6tkRUofNk0xDDOA5weramfQNbfFTekvajwo1/1o
LNK27mKD1yC0gRXo1JmNcccqvMN75P+vP6kQlkf/FSJAYIclZ9Cz2qwZx+LDA+5IHW9ycNYXvv+F
bQwuYKDpwEEI6TVpOA0qpbzLxnjvw15odCVdp+P85E3mEhG5yrsB2QtIhhgP0sjSbvZqP4WeBN56
SfoCfdf9nJgLLke1NiaIAgQFFFD48mDSAQUZra/iPW3nYNXZ8z+5w427tCFLJTmVo0HUDy116McC
9yGdmjxu7NKs03jfdUUTWWbrbCsjiRB51pGLVVq4B1VzB7IWgMiBjsb1Lq1S3XrMilu47SzesnoK
2bRE0aOaumMLUojGba235gYWiiDM3ce8fQBj5PU7Gj1JoIC1RdlHvnssPF7c2SDwmPHafY/zjfPn
fzMgRQsz3lBozUzgytAcGdG4a3BgujGsrMRcGItqQY7HIp1Ob9ZyJ64wFj0fo4a8tun3L4wFJxI4
e1NQ9kmnBQzEjlk1CEBS4zEv7szu0H0hcyHim39NiD1+dL3UzHLQhO5q+xgi8NmAFFJyLdoHHvnY
gnRK3KQ1zGTCIHi+mUYjIrxee34Z0f5webbEdMuxxrEhaeW5z7lpNlh5Cmq+/LZmj0FxC6CZ7Yek
wP+iy+aUqw+CCAGzRxIukGautHyUkzWMi4ZVU66yqVhdbwBUZngoC2921gCeZU7Du7nT9oH9YdQf
fy9/Xfw8ebbg7iEKITJKZ0FglXTNgJRAvNfc3zE3H4v+tSJOaGlLkq6qZXFADACfr+MVK4NkBqx5
T0iJKLqswRceF3gSAdFWRPXAbOyIdN7O9kSf87qutqBV9RaieNU6AVgCn4kwFB3Gktt0cr3oDbfQ
9nbOI25UEHT5wi2NWBpdJSDth3q15AfyDDcdtJe1fe1BPWeq9Pi2yCprR7u42FxeNXFYzlYNq4Ua
DPiIz7R+3Z7UJau5tk+QYSybnYaMbGnXEcl/4iR/4SmCMiwyaOKhAD7MU9/Q9RX3gd7W9la69kDf
sNQko1yZo+9LJ6hjPG1p0mODJ/deF3rN6+XJWvq+5Hms2kEc4OH303EVsAyI05+XDRjCpZwtx9EI
JJfTxl3Qd8IC8aGnEhokzN60D+ugfRif/zAN9Mgh5OvRgUjCGLTKL5d/gViCsx8QmICfifcp8jen
S6QRf7ZIzOC+h3VaRBPEDsuFLaeYRWQ2fQANxFtYl7vxylFPaOWn/r5y3BuM98GKvdXlUSh80YkJ
KWgfwX6jz7bm7avUeqMBXmopeRqmrIwMb1qq+CiNidZo5C/EQ1s6rQ3EBPrWrTCeht2AbvW24nwI
p9a6MXsUTi+PTLE+ePlCgcxDuzASxdIWdDzNKlNkKvb+2G/KyrvpUhYVcbDg41RmgAIBOg9hNXB6
ko8D5xjrfV55ey9+MNMXa35izfvlkSg8D8YBgjPAKUXzs2SiK6ah4k0W7KHf+acsjEctBSVTZqRG
6BPtxWyX1I0/0yvS3j6xKDbmUWjSmRYEsggJ9uMwgmus2yZOtU6p/2i7ICcB7VPj2Ldu6b7YAKLU
SfsGYuNnCEosDFxxf6FhAaV1iIiBiUreL92UcgvyVkiO4/0aViME1rl+QylZ18T8m1tzGrYlAQvf
Etmxwrmgvw5xMhouESzL18o00jwGQCLYW+jp21pJRp9a3kN0G+2jUeNO052RuGmYFcESm5xyrfFl
NGHCuisrymdF7vturAV7oxzsew5I8M6tPYoKqQ35kMBpQfiVJVb6+/IW+wz+z1YcXCbYZcD+4H47
XfHJ9UhPWpTqNO4OfyfXTG+Mbmp+0gYq4CAwIg/xkBRRYg7Nrmkmui6h6fgt7sxqhf8qjwyt8UIm
npQGlmxCKwskgSzOvCUNcZUPATPPvz9UOgyDUYPmg8TBHniMNMo9rVh5aZn/bDMGqBd20vryzKjO
97E96SgYzciSZiDxvocqr5/exqkdlt3bZSNLgxI/4ui8TekYu8UEI7QIPXOd+puKRdxbeA6orhOU
8sHSBuJhFB4k98uY63cmyFj2eT/folNnNXPv+njMPDIho0hGAFRKq9b8fdGnf6x82Gum9moH/fwF
5w5BNaQzbLSXgLrmdMLK0ddct0+DPUuekw5yDZO9SYY/l1dFNV9w6iDtB5JVNLKcGsnMwS64AS9Y
ZsjkQ7N+WpKdUq37sQVpc7m80804h4WK72p/17i/6Ye1JF6pcinQY8S5RjLLO4N70tTTtCIL/H1d
zVELPG4W/DKGf8AVsqbm1aALsOeiuQAVU0FghJfH6ZzFRlnoFTGCfWPdjuUGENnLa6I6jgCrIyJC
3UzwUZ5+PwvsOM5GPdgXoNpfd7FX4lAW8RZKYdnmsqnPfnTZJx7bknwi+iOTujXGYF93+mvaxt+a
zn2YgvG2LIuXLHUOuZbqUecEK78FovGydeVAwcmDV4DQipFZuljaaXM3z9h8g1VCr6KwnI9hdoOf
Lu+bhRhGuQ2PbEmhUpa1Ng8coBirV24VYWW/Ez1sFlyDeYacFFsDzN0oR7iC1kr8/cjJATnd5xnJ
gT3wavM+H/tmTZCBfZjKKVnpXT6v2sZ1XjkPzBuaD2hP5EUddRptHhxm0xvXYWw1jZ63Lgqb75qJ
8ztoWpV3sQPO8RQ6NCva2MnN5XVQzY0A90HmV1CmyWFk1mtz33IP+oNWtrXcnePsHB2apbX5hQU/
NiQ9aIyRNGgFgNChYwPD5jmpe0OZXn9vIA6/sLNVjs1Dvhkt3KhFAdRyuhJaxYyMmDTeT+PG+FXn
C2dU+XnBgIAWANCVyNGTg85qcC0BkuPnd+7eyBdQGcroFLA00xdQfJToJR/gd5PBamojViHJ/OJW
fX4PNHYWjg7I2OYE2n2jlw93Ka28Q1PT6dUcM/tpAk5/Q3WDHTyaLXGWKocMUXBBxagDbCbt7T6J
S0ToSONb6Up3olxbXd6FqoAU4T9a0EBgC7ypdBVxv8p6EMMjHalVvzTe3M86uR+zfW/4Q9jS+i+J
7a+YRIHZReueCICkTZIPEDZiE/YjKT4cZwr7wQ1p8G7Mfqi3RjR0X3BCIHzVUXxFIgfylaebskbZ
I/FAwrS3+H4wsmjWfpX62sHT+vJUKpfqyI7k1fXK1Ujn+PFeB6teldJwKUJVGfCBSnIDZIoEzup0
IGU29tZAEMzNa8O68asFmOvS58Xfj9yoo5mtWYG4YB/wbAqDbnqO23jBVy/ZkMIrcINnMU1ggyV7
Mt0SNFZdvwjHcyS87tEgvCBPeW1gjrpHnb206YKLUF2ex5+XLjQjLdHo6iTCadP7pIt/cct9Tvzm
++VRLJmRXHYalx3USWGGlNvYAudZNC3JEylNwKkIJlIoO8lFm6ArrTJhHhoM/JWv7aAZ09kLN5xy
sY9MSKMo+77tuw4m0nQ7WhExFtZadYOi4ISLJrDAXySHbDR3s2liLN6P+jZOUBbYtPxXUyy0MSqt
gEsKjZJCQ0jmsrQyGpSe3uBSGKL0idph90L7BdehwhqhJPyfEcknDnUPHG5Q41z0SYkq4PSCoBsU
M3mymlvySkx3P+b+D7vPt5VTbNCycbi84xZGKd8zIE31KGf4AUlZ306lcz+W1kuRTKsicJfwacqt
B4gRXJiLyE0ugWV5N+XgrQ32PQmHeQtWI0tb2BpqEwHSHRBbAB+Y5Mty8JijHxGP+dT8Cz0JEGex
cHaXyiCqy9O38QQCQ5aAE0k3CzeJNtV44O1b4ha/zLQe3wrPnDa61xu3yQAubmQRsxVr0Gh7ebmU
lsEbABQp2EKRaD11c1bhZTT14eZKlv1ANe5ggzh04vZbVuteCHTEquyW+HmUW8S14DLAywixJCkU
6XqLW97AUefPZ7YzcjqH49SM4ILW9Ahp83ZzeYzKNUSrnaC9BJvkJ3fRkSs3eoRjGUGSjljfEvK3
rWfwPCzxV6h8VGCJ2juiA3R9SwfPQ8BaFKPp7wF8Q+ppWjvDEn+X6pl8ZEJOXTCk3zMts3zk838X
yetoQvY2qtM0HJufl2dsYTDyfjQTfXTRxeHvmbky/GiJcHfp81KAk4+tq/XIA+wz/31sflzdPYpn
HFjO8H7DlYSwULoutLxA8jJ2fXi6MMlDtiRerf75/31fWmrWaxY3NXzfKH/EJQ1JtlT8Uu3Y/0aA
/NHpqUwMPxnH2vf3bvVouVsnXuvxzeUlVuYOjm1IJ7+dPKgY9Ei66HpyU+XGqgICKApKtvWD8c6w
6bOWNPNqtOxvndWuLltXuYBj49IOaDsLdVfck/vWddduF4SMPdZNGkLufulGFKsh50hAIi4YTZGS
RZ7sdC5jHHzSlwWqLJXJ6bZ1Bms9Wa39rLXD/JtO1vxmZAw5ZMsf+V06aNld18bZAwmqMcyNGmDS
2UerNuC4T2471VDizPhTmbPuoFVu+1DR8f+QdmVLcurK9ouIACEEvDLU1BPddre7/UJ42ohRgJi/
/i58z9mupogi3OdlR2w7jEpSKpXKXLnWsBEprBrY2U+e//7MYdVSSDlMiRUY7akvnTbccIirq4+2
6rkrEBD1JTapq2x0JZjR/P1qB5KqUwbaBiPT0ZfebWz06lTOhlqcRTz6QqXuUitI81OSHtOtBp71
7zNwRqEbHVjN+SSdLRUXeqV1WWEFla0fw1o+d7r147qtrh5GUEP8d4h5Nc+GkGSsa0iTWQENwRSQ
/UAaxkUw+YFAA4yDKM8h/T0XH9+PErWJ4EaFibRAbkPPNpx8kdfEtUSzBbpZvUeAe4cSAvYeLRfv
h2qiqbOVOd2KHsLbss13eLufLFAiyL44NaTZX1+/1S0CnTACDOgXQ6vu/XCRougZByV0MJjHOjls
hryr38dLFvQdSOlqSwyJodSqETc16i1lNn3raAZXZuY26hQ8t/eaLcyDqWX8ECLxH6ADtN6VUcT8
IVYLlOzCvPe5LBVo02fqB9JMM/gXHZAGfp4x//Izy8kUIRm0E+1gInQH2Ytdrn3kKY9TPHd/zZqk
y6eLYkaJTGRmBybSLPdNuRVirywurp8Z4YFEC7o5F2aZ06ar1BqRgPo1AWhlqx9+7b2iz3Iw8EIg
K7jgx1LKcswzoLWDPMnu09C+HRvyxLLEQ934M88AzjVz6ROze6oK/TZSyUb8+zv4W1wPwB9BrwNF
FGKiS/r9HpEuHapSMMALmIVcxW1LdjqVTlbvE9uRzScwiTuJOEHrBSXlxuWF6armxo9Y8cfvfsPi
NpzIEJVKZpmBkVjQURAGMmbFtAdPfOQ0erLVU7k6HPigZ7aYmUlh4ZNzq6VsDKkJ3AGqLfm9L/Af
aG3/9bEHEGlu5ZtJLi6KOuqY6FrHNTPoXTV6tbINopPVSeClpIPWGq0Qy7QDElgClUJ45S6VeyOO
v42GCh3wuD+gtuhdn8rKDQCNTQyCbqiZNmYRjqH1YRCjCQhKQxt25MmIagdq7H43gMfl+lC/qyYX
9oiGV82a1TUuhNSiirRma+a4beyJf05CwT/FSBs/DUCwfQNNJi4IKO/d26M17SZBSO1Afy++g0ij
dbRAxuQb3QitdxEJn+m16Vqx3nukRce5QOfIV27Wgxezyt4NMxtASFXFtcM6vcuycfIGLQRsQ5Vb
vfUrN85vUjKwsAOueCnxi2eT0sQUv703Xd7d0Kl3Bvqo0n9KvnFbrzks7BPS0CaS3ReMCoQqYQu8
HcK9aV9XKY7wP9d3aM0YwEwG2B4ywLNK7nuHIRBrhpWFi9pqTbfieCB1OTrs8w/YHCgu0Nsxozyg
l/B+mFrFNCp0+wRabGZ4iOdPINFNgHlSDtfns/YQAAkaSgMIPIAkXkaDkxVTSaIWJymjCHYpf4sN
8wtlGbyQZdyVLcTsa8WPE1Dw2X9NLYWA/HzwhS/S7bHtwYiPN62tHs2uOY3dFt3ymqdA9+KslqQD
2bWMD/qomWotRu0wlAU5payqP+HZSL+0NLfctqi2NC7Wx8O7Ez39UDtfhlcg+kvTbKhQ+R/vpX6X
yPuEPgrl72ML9GT+GWX+FWexBcrYoQCJEUZRQeZh/1D5Rt/H6kFCE6uOLlOQ4C8dbEy6jmocyTVN
vZdp5zLtA2mAOaj+d4TF3mdlR5UKT/lAH3aE+R+IvnQEXnPih0LxcBl98WEY7IKjk7wDslgZW2fD
EaxV+WBQIPEGfQN0qpbpx1FRatFbAzBoxZ5Fp/afaLgJQz+2nHr0+++29OMUshae8nb9xM7rsrwi
ZpV7NFbCwV2Apok1kUZUeDxn6n0evhDjM+0EGDCEM4rXBFISHxgOWoczo8hcLV06vLIZDPTN2YHF
xB4ll1uiABeZW4MzagBgFgZVHD1vtzjh1uwPEL9/h53//szA7brguQS/RzDk2ufR0t6YhvfXR6YG
AlCUaVeUuo1YWkWl4SXUAqWRhr0T54mjTG9oPwB3OJIuW+H02uUBcnwLehxop77o2erNuDMrbuDy
KG5oumf1Mcv863Nacz9nQ1xkCaXJKi40C7Vn65hT7RnGoTpFAVLdWvv1kbGQ7ETpZNa8nu/9sz0y
8piWKVDvQR+XP3Ro2xZdyl1TZ78sHLgNh7Q6MTDZI1Cfe+uXRAQl0jsw/c4Cnrrkd7JMVW9SNeH2
rVXey2rYQtesBS2oKyNrDNkWWMjiBg6zKhzJQKHwOB3xEEe/aGPs6/Ro/rWuz0xDOEfiiC0hgb7M
YcQT6uoxoKSPdfK11f4ZP5CaRpP7rAGAVbtsRZu6Rg27suaPxHJ7QBCNv0ftIdqaqebQ62JfMNoV
liHrbIQWNhU3ADsifXHdylY2AjyD0JMAfdWcwltsRILeUGhXRGbQFWLXyb0+fjdYDqQnErBbRAQr
RgaoNAR4ZwoH1ArmA3xm0cjt1lrV9SwIy8gRWnJUh+kInCvUjK9PasW9oSEEESRaA4EdXhI4xEZF
VaE2RtAmzCkbxx4/MhV0s+FtDf0ajLG4XseaZJDJIEYAvcSHSk8/95VAN1J1x+RfS5eB6QK+eq48
AlxyYcEDTdtmQsNQEOY3TDmSrStobbFwQsA+AlnIuZf6/a7ElQZtzSE2AhDPpONeNJ+ub8bKjToH
hv9+f3HFJVFaEmPC99XeF19zmfqyTnzLAheD3TqW/PvYDeoKQOIAOYfre4mVaQhLJ3CP04Ci3HzY
5J1Zy2mgXxcvLWTdzMsnijJB2a2MehpAh0W9N7ndfuuasPSATLP9SMCTmT2rb60CzyQ9L1RU1DV7
b+Shthsiy/BJLeiD3Rfqhs2vHS5kHdEHhY6rmYHl/TYmWWyZStzSANpwtwj9DkYkhKcUKnOAYt9I
oq95jf9vWYZjmjUt3g+WZ2pShqzAIuQPBftZ1c8GGnHrGAi9YovTc/7WIiKDj0YOZxZ4BBpy4aGm
zB7LfMxpQJQAzQ4e6t9OnvQf8IN4UKiAw6FSixTz+xlZViFpxCsjIPYnVNkdot5N6nNKb5PN/sXV
CcEpzWVvJMeWdx+IqgVyBJkRGFHfuVrTTAepqr3Lh+avuZHhO5Ad/Xeoxdm2beDXqyI1ArB+A8L1
fZMcedUQQEn4u7h+GaQgLd1ZfY3TVqa5Buo79GJ2hclPiaklkM6ttL06NPJ43aOsmTpKEni4Q8sC
l9bC+lietRZ0K40AtUovzCKfgpokLDrcX1tl4TkFuzQ+BoPA7Y6sB9pp35uFBuMz6tYyAjj8H40p
XTRR70p1+tr19kkLQy816i99wbdQ22s2goQByCuhIY3U/sIcbTU0S7uAOVZ24sr0Z1f+5HIrV7nm
+dFYAzVFgrfWBTO0nbVhp0uDBjzek/ohHz8AXwIIFNS1wOUgxlv64haNWfoQmbAO4qliVxEntnfX
bWF1g86GWLo9La7NCWiIoIXEyJgrjhKbXif/6cz7rvhW9Iab8S1KOG11UJyqueyJKGBJQwVlWdnm
Nu4AYJ6ah7Yak8BuQQhb5BqB7slYOZmsxKkaRu1UW8BK1mIkrqi1Dhn3KLwDYEgyvlOHmECcqpG+
iAfU05GLVD0wdTT1B5wbjiLy8BDGQlp3YU3U6JCt7OffO/gK6DL0g41UITp2tpK5qxYFwrTfxc/L
aJt2CZhtwGkS6E33maqNTxnbqsqsuZwZEz+XDEH/sAzuiCqIYla46Cb1y0gqH5Gz01XfSY3WBq3b
Xzev9QnNwao9n5BleEwy5IvVfqKBOj1Y5nHYEjJY+z7AGHgEobMP/G+LnZEZzyOFIDgCrfgzSaej
Nm5lgtZcyfkQi1A1zq0kklNIAQegIF6u9Re7E7mnyXbDLa8FejAykNkRIPwBB3rvK3VdyUJEOGYQ
yYi5UjZPlWCfMmAvad36WjSdzCZ+u74/q5ODl8TzFHnji3JLOeWK1teqGdg1kpBDaEOG1CDSZ0JN
f14fam2rkCqG0gw6juCWF1s1RdPUtXwyA40muygxdqNa/D24F0lpExEaaiEzZ8/7FYxFoWuSSTNg
VRAqd9njB2aAhuK5/AFh6WVTyVDpJocSrBnQcV95xVavxO9m1+VlCUm1f7+/WCFtkmZKE3w/g0Kh
4dA6yYM+T6q3qpfd2xi3xIcIUfZtqGsayFBN8JzNQ8D1Odoq1TzbZyTnOzNFuSzVIBxG1b6D+jmL
bstJxu7YDo3b1a3uqWiK9IqsFdyBE4o+X1+mNTtG1yfiWzQRgQZi9v5nz1QSSWLHvLIC2ft54aHl
9BXKCb10Ibl4faS1QOZspGU6qQ1D0IgnEgn6mn4iYnyorekUTfpDr1ff/7ehFofT1EOFp3lpBWYu
kImjXlXN92XhjHKrlWX1oPxZP30RdGoFFFFEgtbr0fDi0lG2YqPVVUPgPBe8CGLARfg3Fl2FBuUZ
zZEYpwrsiarpt41xN0TKxnmcDfbCoM9GWkR/A4t1dSAYSTbfikJzOvuHRQfUqifHrrdwqqvLdjbY
4vRYIRdxQYGlyhhxEBk4SvL3uHgoQv9ZuMVNYKhhPtoj3qXgMR3ZjvRfsi0fsDWJxdmJkjGpe4kh
8v7JbL5Tur9uxmv+/mwKS3grMBSdyTkWqbSfB+OrsEYn2Qy+LyUs8Gw6H2VxWPKqtmo5gqlAl8NO
1OVzHCZfJnu46yBMD2Dtw6S3hWPQ/Bb5Wa9VyztBPkBCit8wZ0fBM3dJOhWOvRIZ0WgGUsn2SWXu
Izt6k5H5oQX9M8y8oWfOToqijawUtxpPy0Nqkx9Us3dtmm+Y3qpdULyv54orKkcLu9DsoSSW0oIY
PfoiYryetojZVw0DMn1zoVWD5PPi9CTcLBjvALvjyp0BvvJBfbSqTbzjvPEXDuFslMUJSsu26WkJ
sEI41l4lB9eyQld2D5USO2T8AnX3pjWdmM8Qmy2ujvUZAk4OLLsxp+rf7xTjWtqWMUAZRXg35ceY
uskHKDCRMvszxMIYSKqxWDQYQtaO0e35VqfpqhUgbJ9b5IDHu4gQsykposiEFYTmW5l0X4ge+tcd
xPrZBXbld4UYqJLFMtUZ0WWFLGAgbPGoRdajUlaNayRIsiTFN0NGh1TVnQm2oU3dycpt6jRQqrz+
K1avKIBaMMc5jFjS52ckBumvkZhBWzmV4bHXTECDfmOQ1TjlbJCFlwpLtTAVikF6SENwLyyl8avm
VvRVsdX2WyNALGonmGcMmduNctGlDMLsIeEi0YcN3viLAnbCRJpnFnhP9Kr4zEW6B0bfa9ACpZH6
M1pD96yMHyAD5ALr/mKPWulYtXqnxrYfl81rnnafP7Lg4OuaC+pzw+L7w9H30dR2ImQBWoWbR2B3
sic1keOT5DbdRwSkfdfHm93JhSNAdX3WR4BHXNa/lTFO1UFNAfPKTrF+A0VN1OYoPUzZ4fpA2prL
gTubWeiAh7no/QStcJHhV7C5mY04TQcpytDS94ppHlLZ7dtSOcaVMCELI3aR1h74oD1d/wlrxoxC
P5wq9hnqGgs7Q4kaFA5I48w1aqehP0p5x4Bt3iS6WfMO5+Ms4sZkCitWjQpmmu/1EAQY3vV5rKbu
bWitofcZ4wDe8d5I1DCbpqzVWGBmJThVwobX+0oFiGASTLslQAruaqX5abds2lvQsT1oJu/ve0OW
j23fdccm4eNh4OlHMtxnv2v5DGAcvLmkxRaPenJqhHCNQjol2+iwXV/ef2e/7DvhqZbCaOAYwxxF
Hk/fysus3U82rnb4djSMAYj2fnUzSdWQ67jik9D6Kml4Cpl4DaG7c30XV60R8mXUtiGLcaG5kwEZ
xhQ2wPNo9k3ZWIeahT+0on/V6/IjITnukX/HWliknVh4M4+AWbZt6YW5uAfqeyP+WnPimAgyP9AB
uOQaRF62IcgzMoAW3CT0ZLXrmZ8Kh9Q3+tbDaXWHzsZaPGeAXYyhyQAnWaaWw8Q3RNKu0WxcDav7
g9Q1WoPm1OiyXKMJ2vdoS0CSoXvqSO2O0vSrRAF8ZtpwjasGDQwS1g68tpeE3areqhoYIYII3iLu
ki98KLZALKtL9meM5UWetqGFhhGMAdWfh4rGB00vb5WWbDw0V6cC2qXfqCNQJc5/fxaFx0U61DFI
moO+NH4WavYkrHyjLrp2Y83Mhf8dYnFDVk2B3roKQyAJTQzXSn1Fua0HtySfrh/Q1SWbNQ2A+wF9
8hLVHiHBELEaz//Whvg30w/IRO3NLNk4OKt2howpyrxoPLzs+CWJWstonHltDtR+GW/i7JHoGya2
MhcEWAArAFKEZP8Sg2ODAEYr5wRAnn3Kit4hHdJaWy2bW4PMLuJs89UobbsswZuZ8HxPp300BVRs
ASdXB5lL/Cib4ZW8vPvCFGRcAlIzQZMZL6MtvSFv3hrV9q9v/ooho/P+32GWV1kYTdpQT0Dbd7x7
6UV8wtvy+foQKxuPIfB8mEkWgPJaLBeLIftJZxByxp9J8dKYn5riJd4w4tV5oF/FBnQNpatljklh
dZuAe9YMhs7hk6v9/XMYvNUmgmi8VNAavAipoqhSJ6urceMPTjF6gm34k5XD/u77i4ur0kRfAtaB
cFi21BmK3JN167Vt0zmq4M/hoG8AAtY2BfAU8HFBfdug9gLFD43coUeliwUsgQovMItyhwJwRTf2
fnVeCGEADEUkfAHgp2aN2D+HBGY/jTdIEFIHbHl32tjuImafsm7LDNai7/kag6goqKCgBTMfq7Oz
WfFUbRVLsEArK/Y1VCN+ajIknCJBU3ccxtc8T3chSwTEaHr2audTuzNC9oHsBsqzuBjg6bDAy055
UrdVCdlwFhB2o4RvgwLlD9Tvrh+s1cVFF9kM5535SxYBHE/0hJgNqOE1tHzMLVv7Sc2ep8J8AeH6
yUDV8Pp48/cWbygLofh/xrtghCorS0xJidAnSvEO96x2VoFzE9MdweYTd249Ha8PuHaoZ4EW4IlB
BGAsQVs5PHzcmAMeGKanS6d4+t8+v1i/oUkhp67i80b7OpxU8yOfx3UKzRfgOVC3f2+KViG6WlXw
+dy8scU9/QCSETfDn+/P5nFm6n0sy1GG+H52JNquinfXV2fNukBLALjGXLsF7d37z4+VoSTdpBrB
lJWxQ0dj14aSOWApGNzGLlJH6bZePFtDLqIqu4d420BGIyjKxFWhdt0xb+xsh5IfvRV61+e3ZlzA
nAAECqgbuYhG06KfuzqAFLGKl0R9tPf/0+eXgWhfQduaVPh8oqYAWjFH/XugKeR8UOMGXzeeVcv9
YZI0HfpFdPCz1ZZbgXR2N8Ddboyydk/Amc4N4zOJ3zKJ2fContCPpwck32fTrq8ORB7GLTmF1VGA
4QdUexbRXs6lrhTJNPSwBdOQuoNuHq2cREjQ8uPYtm/XN2Z1LLAZw7bBH4Ho+r1dC5bXdqQ1JChq
8yeCr8mpWvHGuQmtFdZvvUjn4GbpM1FiBSE0er5mgd73o+UpjQAIHfRgbMLbqSImlMkUP7E16Y52
8UW3UW1rM3sLyLNm3EDGzU16JiAby2tw4lMKYpZID9S2/Twq+SFqzI33yeoQ6BYAe+TMSbfEChXx
UGXc4rCM8oal3w0EXn+/UTMeFNVvG4CqZQQM5h5U9W1BA9w5E4D0VWl9Q7uhcch6Hnmh0D8SciMU
Rv8wmADQ5rOwDJDgGXqpwtY1OXRfG1vPX1jNeq8k/eRen9schlyYxW+oFV5E4KFeXD3ZxEZiKhUN
wlTcUWDqmTndhCL5yB79GWZZfROjGOqSo3iPFFJVuOnWa3vVBmagOxpwbMDFFiumJaYUA8P3pyFo
w2+WthE+ri4TtGuRa0HTAVC8709Pp2e1zTNbD9Kw/GzQ/mDH4c9J2q8f2I0/w/xuCjy7SScUp8O+
Zjpuar3yrIJ0Do0VqGmPnG3E3Rsz+h2/ng3FGbT8eGHpQYn2aQMcHyx2zK2y17zsF9Z1Nh/yftkk
Ck+xOkZA+6K5lTjIIimH3BTULyej8MxqiND6sAmNWpsaMuxI7aDBH7I1C1c3QcNhxo3TQM19hR54
dJekf58SxVMYDAIoYQA5bcw/4Wz1ynaMIYChAlo8Za99WN3zIdqI2lZncTbEfH2cDcG0KOeG0GkA
r1l9TmMae0aeK2/9pLX+dbOja5cDGpuRfYX/RNPA4lU5aBB403lkBHaYKY4sOfEVjdu/RqEMxzhK
xG0+jeNOFJXwLBkytyyVwVXLkStOqyh4w1hUtA4iMmUn20G4RKjyZI1ahb7lOnTwPgr9stRU1ybS
PpCiIH4nQKAVoa1op4Ii1Rvx7/MU7R0j0xykAdkPFcqpd7mtaL7ZR4rDzX70wAsA/M6AEMFtLCv2
2w56DWPUTndyHBDYghAAKSOeJT4KXJrT53H6XLOqc5OYx15R2KMnexo/qF34gfQyQJsAgQNTpqLM
ujAJUcWDpA0AzbZqe7oOaQmlRoMjKCxSe+NCWjWNs6EWpsEjTiu75wBn227G7mpw7G8JJa1aBEqQ
GmAEQGcv7zzwPk9JZsKhiq65nXP/pQgjv6ynGzChhI5h9xp6DLdUzdbcOI4tyrwqqAngad/bfEub
SLYK1QMk1r4BmYOkVrNxclfX7myIxdrZcRR2XabrQaFp3qgZT/agHepiOF4/UqvrB5pxCxRHIMq4
8EEiHZSiNXFhNM2LLNrTVKM01JfcGaPch0n8Anx6Y2qrq4f8BrLa1J4Z9t6v3qREJO1ihHgsf4J2
idE+Xp/TytJBwR74P/CnI4pclkqbTNol1NN0oIBOI0PXmhU7nXi+PshKVIxoEVy4kMaAM1q6IjGE
rSIG3EtmnXMHRCTap1bPSz8vFerTXmMb74qVRUN5EiVS9ISjU2QZPfaN7Ia2a2hg6okfEsOruo2U
3eqMzkaYf8GZI++VbLL7DCO0PHwqDPvQKvzG1qt9qKbfry/e6mQgPAHqGbxf0Bn8fiimdeGEP9eD
Co8JU/HtSd1dH2HVBv6MsAzk0MSAJzFBaDrE8T8ToxXAlfWpjKsPiJsDLovjY6BZDqwOi0scylR9
nYWhHvRN+UsJNe5Yk86hwltvYdznRVkEKe9GWuxPiX7AiYywOOW1SXz6MssCmG6beGXhT+NGfnV1
/dgsCgC4Aarii0AVj6T/REShXn4ex2Zn5cVe9Fsacb/3YTmpWfoFcBnoqV8QVVAy1U3MehLEaTe6
hWbWRz1l0V4MLeg3NCu2kQVNmz1pEX5lLdDwmsIZ+mCk9TjSQj2gbK+5XFfzCSnZWPnCoD7mRnGc
QjtGxDcxiAjvWaYV3qjL8kWz6vwBNe/aRc0fehcg5tp1rBnATQQ3S0GcDE6HKfNJWCW7Fu1mqhNK
Gn/S7E7JHbMEf8/YGeOxi4v4pLVlftsb9b1q8Go3pgfLandW5FmZpxafB+jRKe44tbdJVNE73ORI
NeZl7aUW/6L3UX7LIZgIGmiRHE1oEH/Kw8reS5EWrdOa0+gTGTPPGpvqOQUmyzMiavospMpjP0yQ
LxpU0xVmYb7pWUufeZuJHSNa4zedulWHXDMG9KXNdOToEMLb9f1xtUsdiVO1JIGRJl8iaPWAOhJy
1xbbXz+0a24BxQJ4U5SjgHdfjJNGItfsciDBQFwobDs03RJN2hjhN4f/mY/La8Vsx1HFTLpPQ/Ns
bKURVh4SaKNAEhAN2TY6NOeVPPt+pdg214ROAqpHXizGfYeWI2l9F9YvwfqNM6qteexZQw0JR3Sa
X1BIgBNMNm0ltWCMmfGZJ2q3k5phPmRD3XuiZOkL/o95aknLz3KMAr1TpmNRktGF9kfoQWhI80VB
6xdqtfVtlUJm5vqGrv1ANOfhjjeROLzoolRKGIuBfE5QV1Z+1MM+O3R9mHzLopgfaTnxjUty1VCR
20ehF3KNgKa+X/48onpcIgMYQA7dqbWnIZOOEm2Js6wa0dkoCzMNx2oC7yNGqerG60HnZI9bLctr
doT2BRTncDuaCDPeT6SeOj3qk0kLmDWeuMVaTyXtHQlrECyV+U1TW9FGrL42KYK2DzB7gZz+Irur
QCplBDoJZw+Q813THq5bwurnZ7Z48CpBb2ZZbrRydNApNdfnPk342SeefgCRiHIm2vxtuLlLLuJY
seKmskKkROUpEV+biPs9426V6d7fT+V8IPJ+b8bclCVTkSrE18GQfsjydGOx1nb/fIRFTFH3xTAC
+QgvNdXkc8Fk5wHvV/qKNLS7pgijHZ+sD+gGYP3AXYAVRJv1MmJSoJ7TdTJB4pWcSP0LBNwbKbw1
EzgfYPF4z/pcb9ISA6i9F57QZXp9W9bOPsBZMxUeABOwsvfbAqhiW8+JiICZwwMXhd9P1b3aKxvD
rDyY0BqvqugKh6w5anvvh+lDydGcoZGA1Y2DON1J808guz6I4nmsH9WCb1jb7EyWAdJMeoZoGPsC
cYz34wlcIL2a5XpgxMohJvUrK6IdsHYHre0eEhr5GsPbXTXal+vLuQYzxpAA+EIgGNnKJXEPmppT
YKXxANWrtHZlTW90AmixGLwJPtbRIKoKtIj8SfLxk25XX5F+GZw86tQNx7S64CA2Bz4FzglPhvcL
QHg796RV2Nf0NNSdb2eFg6ZULwwnj2ipB4WCDUNdsyQwqYCKDU/UOY/6fkRF5IZWaSMJcuuGTMeo
Oclu4+peOwvnQ8wX51mcUHYaMos9Ih1VPDd3WbzxlNv6/GLNprYoK91GVM3bV918/fskOerLf9Zn
3rGzH29Updah7ZkE5MUYGo9FH/Gw5wMsLlidthmeHBggHw5MrXCFf+SyoIATgPgVAsLWsvt8QpVM
q3NGgrSCtm2PdrF9M2qdaza2dJghww0jnvdzeYqRLQKlJTIeGm6pxZKheNFIZBcDiMa6fBqduHhQ
jR/E+gCjMSgykCJFewDQaUucnZKSKI1MtNuWmj96Uelf9wpr88AZhGYcyugoYix2pu7LjCfFgK59
eavyRyHAdn1AA+7Gcq3ZLx4A6DuHQiUSOAv7TcsKygKRbgSZ7rLBKdWNC3bthIOXYs5/Imt40Sfa
VTJJq14aQV7emw0kuUD9ub++UqtTmDmF54cTSA4WO1416P6QEhwYORofb7utTrfVzyMyhA3DhC9o
F8eozMkQ5kbQ8O8VOABoWu2uT2B1q00TeCeU+2G3i1NOqwmtFRG2WmTO8FRFXpH43geGQC8wrtGZ
zOj3++bMkciw5gjYQyNgoW/mlRMjG5gnP7ry2/82zsKczLKOeAmerKCn4y4ecG+hsaggR6vdiqJX
DetsRotFA8JeFwLRb2D3uxjYrWkXdRv7sj6EpYIxBg+Di8d4G4tE2GEHYqZE/lLq6WHqkzfE3Rt1
t1UDs/8dZgnHQP9DMioc0JJU1Q58iv2++Hx9V9Ymgqcr6GGQ+QEka7ErRIsrhGsT1mqKHCqe5r4I
yFxfHwTVoRXXO/eTobgPgimkut+7XjmYVZZbIDiARpIzUeOtxaNwRA2mqV/H9j5DcniSiR+V/R46
qI5WP9OoKpw4Bn//yL1yaL/HHSidi9AlZb9DrOY2fe8nHXiQlOEQhsBx8ZPdGwci+FEfbjL6LEvd
MfX6lpohVJMyl3U/ZDW5eREkfeKioQjML8fYLB2R3YXiV96+cGDBaP1zqCzg0tixM19ECyXcXqIz
HKRLwp0/paCiYYFofxC/MkPFzwDlTWWjjdYD0mRQ3cl+MPX7THks9X9aiCoa/S6yjqDIdnQOmrD+
nrZIi8n8VkJRnJbPqn1Mk71pZFD63YXzGmSHXHuL6teQfimE4Zj1p1x7YPqnMY29PlM9qK1Ajhgc
SHeDEbvpZLgaE96gq7cR37URsCjZ4CIZBvM3ew1CSEcev3EmXDXvPOgjZXRXaz+6lh4zNUA3lVOb
EmzVP5PyKLLOsdXvyQi6QQM8cHm77+wU5KSmC9yik5tohB2pO/Ugw8DjxxCtb6P9Kmt+GX0wGX6d
3lAF3StYo67aJ0nrYG6J3riJ2OXsHr0Nskp3QtnxXnMlqnnTKUOy0b7RWgNrXu5IZL6adnJPQyyt
8tMKf/FMPVBonKHc42SQHzDuqjH1xZQhMQmu2/AE0iuXzTlBDXnsSN8lmQG4+fc+9JFc1I3ImZSb
sIhuBzDXMwjH6O1wiMW9oaJJjDlgjRyt/HZodA9pKaRj7P3Q3iexdhcnbK+lzB2K3uvr2lN56fRd
7SXTr5iI/VQqp8RIPVZrjp6UDhsKh1t3EZrQUJNvDN8qduiAhgRQZeyy/rbPD6O5k93dyB+s6RXk
n4ic7ypt1zR+mezJsC/xWwk2Fg2sblSgtBofSQfk0s4Kb8DrlSmhE9eFy0gJdDjfMzX12upzxr9V
EUQH+WMUDi4U1p2h22eAbSqpW7LCEeNzpxwzE1qse7PhTmh4ZQOjR99HUXgh8v6icWX0ik86fZq5
oXabIJ+tivmBiz9qklskZx1ZDA9DC8LQ+mWMurs2tTzWs/vS4k7bnlJd7Kw62hED6q+66lgRd7Cr
1IyPyjT5sruNyC9dC4+FSt0szh02HlljuL12J8Q3kn9KxpdYv2XNW1WCBCH5WtIbE7LOHVhR80jF
tZc6EIPeDdN9wu5NMIyA5c/RVMg/Q0s0hGxUae5MNXVIi6MItW4oAmT/DCJ3lBrW/KSSuzgCU9ss
G1S6eZyjY1B6sWE5WvktLb6jeuB0+jPDkmXpCbwI6LwvPUW5MY0Q/K+WVygVJLqzlyb7NPQN7q7c
JV185NWBp3dUbz+pZeSlWrKT6beu1Z0wlR61/N+qDCV4eo7qhBQVYhwA+FxQgPkRCcHk1z0CR+SM
Joy0mO4N6ObGRHcqcHWNXDhT9FRLeUii2EfPNIrammNOkc/LnymkYAGYAFfEUaXPTUu9ZIQw3PQd
gDivJvBHIuG3bUwQmrRHaIn7WVg/hGbrJ2XhTCg4I+TwC156em97SRQF3NA9o9S+dBmkzcBt1D2y
5E2kd1JvnBAu07jXxq9lc2J8dBngX4TTXWshfzh6amR4Nc88Sn8lqLvZZdBBJywaRryIXytky/CH
JHvUxIuG0mmlvGrWd8If/o+0K1uOVFe2X0QECAToFajRZbuq7W67+4WwewDEDGL8+rvoiHu6SkUU
Ye/YZz/5bLI0pVKZK9cq6EOo7nocf2wW03w3qnfwVDhdkd6r/rvo24cUuAG7XNXJ77JHU2J9IOG2
LrZG9jCoHB5rcBKmbgWHBkS1t5TXFpufq1s/eR6ytYZuxRAIhEL3Wia+poLsKo3eEXYitX/X4q+W
CRpz/4fStfDAmgvtriB6KHEitMFfJbbplTmIklLy2ndPoMYkxQmsrG7WkhOp/Iehjpw6R8Xe5Guu
R3d2KnY9ebMoQM1G4CjkaxO9gWgkB7mz2t2Z9G6w92nLV5mRn8wAhCT+ZqwO6CW3EigXbEPcAIxz
J9G/t/UdoWubHsbgITG3HEeV9djKzPRauOtW69dGYztNPgJv+rtg60iDIt2RTFKNgGQI9t3Hgy2s
Vix4F7GKzuO73lSx7Aej9Ar61uZvbXpK9BeIiSKu504rOicffeBlWzQS604hUDTBQFT6EKdQ6W13
adWtM0SHUP3Bbi7Wpf6UZ5vMWOt0V6tgtY9dO9PdKst2qthYkTY4LOh2EY12ERxLYw8utD7XQ2c7
it38jPJuZQ7RzhoOBvFM7S7FbzeHF3/Y18QEWORA2FpTOsfwdTg7sFppDwO/z80VE+uy3xb0uVBV
rxTfdHHv29TNYyi6xEfib3J26MQOZM7UftJRP1L/mClqgq/cXGv2yQ4KF/2YRrunWrA21ceUv9b2
H724i8bsK1KXu7EvV+MI1qrmDRiUg00qj9jvBXId41OVx46luLbqkWytk692uu7jV2QhWVW6Gh8d
DgfbVo+DAdUXq19PLQN+ZHt5p6/QAYr2sXTbCc1DG5anV9xhRrNSc9DXALJSWpZT6S+teB0BFGTa
XRPcjc2eiXaj99/DcRu336BYjL5H45EEo9OHw4s1UDey3os+2UT+VyN+TvzWaeoKuAF2COhDw+5F
7XGyF8pbreVeGKOdoHit48LtBwP1+N4txdYnj0Qr7jv1ENbxlg/1IVGiTZM/xhT3FQr4h0p/U8SA
Wsr70L4BoIlt902NX5QmKTe5bx3C6GeQUafgXq4Mrt7+YsaBIVIROk7inyzba1AybAD4ba3NCMkW
oapbK/cfGGpL6nBP0/cg2Chio0X6jmSj2/jRiqblD1ZFj0rENdzrh9Kq7+O8Qq2EOk136Hl/oFW+
Z+ZXX7sHAWcI0WQ9Oib1NzvuXMN/NKIjqKh+NvzrGHxT+5UZrbTkER3jTmx4BSJOS0ErgPWW6D9C
arhUC70xfkangJsq1EGXH3zxo+o/kSza8nLqb/GCfENM9GgiXirTp9w+5fWmiX8E/W+fv6fBd2v8
4aPjNSEvrFjb4YNBHgu2SiPutmF5Z+BfcNa4vDH2Zh6Ba7c/iDS/Y5bXt3cx0x3byqBXVe7BLuqm
BnGQ3vMA63SqsXfN4CkO7gzyNLbPdbIOsi/WuI6TQ2Y/i9BCRi7+Vverht5VJijhUApV/miIhpCR
v9N6a0XGcu0X+C9A71pW7sSLrUdwuJuyeKLxY1OtFT1wM/+pYRC7r70uX49QMFayP3X8zqufVY6T
i5/CExDdWtUawdnAv/OmeSwMc5dEIKrQDCdoO0TCp5zFB5qGHguGVaoFoJzbZhBRbl9GUJjavu32
geGNIH72kSU290a9ru3vrf09VBBrkseqgi53AzweM5wxNrZW+260GeR+qJN3g2v0pmu3R828a3CB
U5WjBMshAyTcJHkwilMlvnX1l6bnd5BBcwMsiE/1nVofdTPeoCgNGu2gw5uB7HuteqJWiVfIXW+r
zpDZ90aR4T5H7NjwY1/dNaRaxf5JywKnEr+0oHL64a2s92B7dsyOrfkSRfb1g2xKGk0JBaD7UUOR
MuhR6EeM5WF5qlS6rer0obLx2/li69b04rpMhl3amV5sZ8/+JCGAmqSwk4BpZo+y8y9I2TJ3iDr/
bgIjbWMknw6tpeAK9Xt7I+w28cYqUY5VOugb9AkgZROghZgr09zkzTuvi2ZV8+SXlQVoLKe09WhT
5QdjTJOdH0GZrurCyI0w+Q4SAQCCWMbTqHIdKjnBFx5U8Pi9Lp5bMsYPCCCTb4aWRa5ZI/Tp6IAq
X2b0cA2972qVGrlca5ibsTHfhmZWrcsw69wxh5p7lVjpqupHtjfUttp1CGNdpBozr6zbBrA/0Bx4
eNN3G2HF6qbK63zNGp89Jo1Vb0xLbV7AZtq4vmk2q0J0yooOVvZgW3a+g4RA4dW2FrxYtBVrayjJ
HzCoJzvq94Q7TWwpD7QGppGlwjxABSi7GyHDsEEXM95jJovWYZHpnglVX09rECDefmj/hS7Lq4q9
g6YHdIgAfiw958sxikfUX7MTj9LSdlGNsVye1QnwXYLgEVakLkrNeCPVSuGBZ0bxtKoVKxJHw4Yp
tuaAJCBaD6Vv3psR0b5SxcgjRzFH62sVdfVJMxF/cs6sB18l46kBoLVKieLVkQ4nXZvDU54L6x3B
LZ6Zis1WukImBhm8QYwaz5syt3OvCVj3s4q4cEmlZFuVNeNLWBTqEiroOukwYWZAag7yUaCCDOko
1YoWl8C14GFkOpAlreOFEsV1cu7y+9IRYnrR5G2I7zfsIZjgpA+4VIaljqZrh3BpZfr72UHNmoxG
lU/DE7R+Cb+LG5d8XPD30sQ00DMT3SDQSZ1a4cl6RShl2y7j+6xbAARe19AujUhbs7OTbBRgTzp1
YbYuhYrLTXFs+tbznVY/muoxyb/cPg3X64/GWiThUUZFsweglZfDIiqEyEY4GYQB69T/wpfgWdfr
f/l9cvl9K+/6GBkhENsOB/xPAQ84WbPI+2+jkHaxavipUU2jAH1h9kV8Qh0ZkwQhMRT10LNoSYPo
0UqIdjkMYhRObz6L7GtYLqT/rncw5oliJSDBDF5YGUeR8oZ1JQEAZRgDiuCoT5yWRGsQbGw/MVXo
6aAE/VgqYKGXCwKpvl6kQ0WP1H+m93r3/b99XtpPOhVqa/f4vKY5Gh6SC9M0u12RH0XdCHMFSoPL
X2+MA8upkSNBriILuUXG4xM/HxcUQgv0NAPbdfl9YmYFoJOoJQz7XMGVHfz+b9+X3CFENjNVEfg+
UpbJPcs/ASuCes3/fr7kB4UqSFcZ+Hz7Ajo+ivul39wewNw+tdAyiBI3SmtoqbqcoGioa3+cKGwL
e1doG72IwXtULBiZW+VzI9Iqc3+gAdVhxMzuSjfuF8rCs2OYNHcMAJQRBEifBzbSB1KpoEfdfiT5
oSbuYKxuT9PsCFAUpAQxKooG0jFQ6wJCDp1Nj5W9Q3NH/pkRTMJvxoTsBnr8chV88LuiC7Awjyoy
s5C7zx/w+PnECICmgNebKO5k2LhlpXTQjNg8QjW4XUNsWnfzFr0lt63MXQ82wCIA2JuQgZMjeS3w
Lbud+ONr3u0h4PETVem7vg030Cf5+glTaC0CpQvQIiilX86Zjsc819F8BEa9sPTM2m4hSYG8K+pg
YPPikGF6vm1wbg/ghExSNKAsuKJcB9rVEnmBGeRib7M9euo/8X1Uiqb+PAYqUclX8VbrekT78CWd
+kU3zR3Xl8gOZodwZmL6+1nQkwAhKiKKypdausiftsXC8s+dRHDX/W8I09/Pvj+SKg4ygu9TVJ7b
B0pOjbFw300O6TLaB10a2iuw6jZ2mhzgDIrFMoQG+rGK+Y8yg2QA/kW+5LUEesNBSWPBd03O49Ke
pqoq6O+AcrUmGPLlkDSlF12STLzraGhbVeOorUJkuHiRDE4c9RqUX3viWRbqM7e3w/VcwjBo0cG9
DZ5DAKEuDSe0tzVIeKKrH1BwGq4sk6/qj++5SyPShhiTFNzpCYzwapNCm8he2BDXG+7y+9KGsKMi
1f3p++qftnqK66fbczRDIjJ9H80c8JsqZklynNRMSkwgR3gStRteISNb1uKQdnhf94bq6L3lBCJI
XGYnKz0Kdq2yhC+dXSaw2dgmWhOu6RpBaq40vDPRBzbSu1Etfg5Ruh6KPv+wd0BXOkQnAU8iFGxm
0kXdIYWT8FGgylbvInu7FHHPDQPtELjc4FCvqaWgmBgaaZgbx17vkNW2UR/R1mxcgmLOqHZOzfX/
syOz2USpGtf2WEx9oan1x0SDBEzZSJvqnZZ9S/xBfFE13/ilFXn8GlWVsi3AIfp6e9vMDBa+A1En
AeIfLSDSrrFKGpj5CNRk1fZ7gzabxv/qVx++0ycyeNzpk3QZ+uIlI4YQhW2Yojrl31S1cKyTj1LC
7XHMnC6wNYFJHWgJlaiatCdISAYIdtbVaTDLrYle4ao1Tv/NhBRbRbWvN9FkQkvJT72ib8zMP+Ej
oHWEKh0iuKlv7tLR1akSgs4eHVO+jfaV3s3qwfvwIMDt+88CubTQKqDM0gPcGeHzEG0Tsvtvn5c8
tS/+fwB85E5fuHj0Lyz09aWHU3M2AMlN5wX699XRRFMZCd2kXGv1qgc325vVLuETZ7aUChQzblj0
lU1ZhMupKoY8DrMW1x1l7/Yu1H7cnqoZolCMBMAunAfIJ12BpWsNUlpIiyBWb0GFAp0hnrgB+9Ll
7RrS0E4Eh82Bk2q1dWOGzgNH3WOBRXF2hH+JEMBxPxFOX44wHehQViFgTOPPDO1L5ZfbI5z7PKB3
gK6BLRu0k9IEBqyMUh/5q2OvHhX+AmTEJ76Pdwh6TcDIi7N/+fPjrrZ4jYcE6me7DMXYhb08eSUp
3AEtOrgBqD29l2UpDh2JeCNOVP+ogPRLfx+3yg8kXh1uAdWCqrz/cbAfhkHQsYWrE0G1/CzxyyHz
2wx6wOGouYW/yexirUKwvmyXEHIzC4MJQxfZ9MLCY1eaOHUoDMUeoWGqA6aDRrLu4whY8IcD1Yk7
FLAvRAOXK1OG2pQcVdJTWn77OZTPt9d95s6aWucR5DACzXS5w0igLVuPsyE76WALaL1M/8HaBRMz
M3RhQrqx8jTlAe1ggq6V9KhXCwfv+m2IFUaVByRzIIvBel/Ojy0yyPvZTXqyo3YX+pZraCAaHIBo
WXJiM+7ywpLk75M+8qNcRblfCVcRwWBcBYys90JfCD9nDsuFHcnxa9B9UiAyl56a/CdOlcPZr2gI
9qadbrXKBNihb5y6ZZ8IBUHMitMyPUXBGCR7sH4A40VQpyeLPiKwWHKQMzvt4vPSld8bPM0LUaWn
sXtKR8NJWeLElLm39/PMZgP5K/pLJlQ67n5psyElZfcm+DpOYbcvVla5kDmb3WwTrcAU3yG1OA3y
7CXKUFVvCM/SE1fuW3NEv9Qzb6It0buPRy+mibwr+q1RgILs4KWhKtfKIkggT5CC76NRHRo2n5gp
c+JJRdAP4LvMNFFVoAGIejs5tarm2TEwMcb322sxt+JIg04w1UkQXC4agTnK7PpIT05ICwAUBMhl
/XEKPGiGnpmYtsPZeog+9REdURDJtqrLu6/gGPFuD2Juxc8tSCselyqwOikG4SceSuSA89F6jcfM
f7My/YqzcaCbtI/9wUhOHbBnefyr7oEKbTiUlhb21ZxvOR+OdMg13PKBCGEo08Qurtm9QZWvucE9
3Y5+tmhUB1/eobSjpVBzaRql028VacgMbiYnYL1cxpww1dyg3EKY6/ZEzp1/KJmhgjxJjwIefTmR
ZtlreTBguYwsdILmOew/jCPHjvtn4DoQ69D2okybuoOmEC+B6DvdHsLsVFFEs+DM/dsBejkEQ7H6
Ec01yQkpBwHExQCIH/BEfPXfzEw/42zL6SkTsfA17ITQi1DaRq0aYhBLXn9mPSwVUsh4ggHcf0US
14cgOhh4Asgi75DO4q4FsOntgcy4mQsTkg/AdaCqoo8TdO88xNGvnuzzdqH/bC6/cGFD8gIZalWF
UYCwuhCANRxU5iBeqrU1QBgWu7Ot7/USx/TMQYVFNCuqmDu0nEthDeAhtlDLIjmlQOiq7Y+o1Zw4
3LbtV9MCDfTWbhbGuGRQim54onDLB2Ie2y5xRuIAq971LhmcrlkJsvaNJTHTmX2OFwFCz+kFiktC
uuJw98ca0mnxiSQAPbh+t+Gja2oL23wmaLuwIu2Owc7jyO7M+KQOjWMZu7p7q1jhRSC4H5f4ZGd3
ItL4qgquWqSApDVrLbMqc67Ep4z80dSvWv7Q5QuNlksmpFXKulxLaA4TebVuop88Xan9z9vnaXYj
nI1CWhdQKdRpYuE84cWw1bIfBv/GINVatL9o9qLqv8ql3Pv8Rvg3bdISmUihFCnnCcAlrz0D21Xx
Vte7oXy6Pa7ZqYP8+4RhmTJo0rgUrW0H3+5xBdG7zN+0SORm1kJ8uGRDGkqa1HUsAOU5ZYkLaQOR
e9AT//gw8NbECwGoNgxEuuEyDfs5hJLNqQ+/oHW4iJ+6pZasuQWBfAwobDQoml21KIsOKq1a2sQn
pgBqvCPlNm8f/f4TT2cLzAbIaSD5PFH6Xd5AShy06Kdq4xNt8TDfpuqXT8zU2felGy5mAM6BqR/f
71/a8LuS/7bFgtOcW+/zIUjhVETSjnZ8iE+m5fHmIY28RUWD2cU4G4UUOZm1EEmedvFprMFPuyuS
Zz3eiWjJG8+MZJIoQ40VVYdrwIduDlqKCmJ5ymwwwQ8qYL13JVkqDM1ZQS3d1kBLixZ8+VZLzQZw
fVqXJ03sS21rlLvh45wpSPYB+YECjW4i2SQd81bxC0hAILVMzXcFByQWCfpyPo71gRUGcAw4BaaW
P2nhw7FIWZtMDAl15oiBgZ2p8QDHWt3ewjOLj9Y5cGeAGRk8JkRy98DJpNxv1OoETXgPXQKhsomo
6YhsSQJ0LsK5sCRNW9lnxA5FV50MrfBCzl0T2lG90gL0u4qHZpuGttOVujOUL7eHOLclzocouczM
H6u+VkYUNKyplehhAmsL8+nDRpAaZpP0CLKBUAe4dDVaKfq8QMvJycq/p8WbBS6uqltidphZrAsj
0mL1RWQWcRrk00lNUwfdTGjwQbfe7aH8jYukXCroicFiAW47ClSztPWGMAgUQHpzRIajtfUNQPRL
PdTdrMy4Q/Ve2ShlV6xoHqP/Tq2yLfQi0ZSUlNXGzDPlbtBIvKpRxtr3SShOCtWK3SAUdhcNauPp
vpp60Wiobi9GdYe6yhsx4nRv54F2B3QEu1etrvFiqitOZeT5WkAB5wu6GdHLYYfNNglK3K20Uhbe
XXOTi0MA54GjjQzM9Pez50pV443c9GqG8FTbDglA6qYNSCzaS5cUqmeYQmDgzJQ0wTZLVcIqIH+N
4Uet3OkxROCTAxOjk4qvOQPRQb6ujT+taq15vNTguzROyd33JDeQJ4fxDtgvfZvwfRJ74xLV1qwV
0NQZ4MKjyIlJ56FLcr9MOjs7jQm4s1yt2MSNQz8uk4aJnLR4cLuDXEF2klD6CEjfUKxZuoJCASvX
eb1QDp28w9VhODMhTVcqeO7HzMRama9m/ZgZC9+fmygbuw10LVBBvZJBhcZqjQx8nZ9o9Gj0G90d
+03FFwhEpw0lDwJ1EaCoAItAdCqtBhiuA8iwYhCF/diCBpwEcBugHr9vamUhepwzhcDOwGMcLAuI
7y6PkdEQPTNiCG225GA0P2uBZhz1uYtsN6ULRbk5U+ftF5PjPzuxtkhADw9Z7pM/3Jf8dwa0O0kc
VSvdUVmKXmZtgef8L6/OlGy4tBVYtaaW3C/QkEhccziVyouOqin4ZtFOsJRwmNtzFJAJsFToMwIC
Go0VtG2i9ZAbfBsHfD9Y/va2k583AcQbPD1i5Cuc75iYeBbFxakrxxbMC1xZi4zb3iesTIJcqCLg
ZpQ3A6/AKElaPz9VOx4cOFt4DM0O4uzz0tkc6jAo+kjB5+nbgWXvt3/83MlEuQK+BZi26QFxueRh
pCmN2kDpMagF9dQYTKhcG74Lkf9KQrIwU3P7y1R1tIOAmBlHVNrLRoEsv9KFMJZzJEe2cQWqAvWE
/yfIFpZEfeeNocsClVLo8cmJEa3Q6zRokuLUWj8pQvCAITlfouc52rfRz9uzOPPYZ4AY/c/WtIZn
hzQchN7XDLZSEw3T48lC64hd4iX+VKbfA7V2wEfq3DY5OzyQX+ERMK2bnCVhWZ6QoocLIk1yX6GL
CBygoC/dRv0GzVoLCzcTXZ7HZDJcJiuTesCzPztVULdShkPvH1NRrW6PaMGIjG5oLQqZD3UyYnTP
epe9gsTyi1WaC07hL1+ofE9AkNsEFhJICip7hSIO0kBLrOwEWl7QsqZRuAmTzNqqELc+sjq8JxmI
wvtMiR+1OLdXZd+DvtcSKTpEwSoGWoJ8rzZg1wlKkGGkdZC6PvfZqqU9f7SSXFtY6TkcHRzYvx88
neHz3VWnUFcqEAAEhYFWVavfN5R9s0Z/RUnt1ghxIKO4AZnigfu520bawozNeaBz+9NWPLMfMa6g
jQsTxvGoqOLaacP/aEHycbRFKiZMMcLmG7WccqkvanYAZ6Go9CoDdDwVBXr3TjGQf6z+HeRiYe8u
WZj+fjZFFVByIlJhwQ/BEuKGSyCpubNxHkxPfz/7fpQXeZ1MIzBsl48emEXJknjQtQk4EXCEAdGK
+xhk4pcmAOY2BVGa8mT6NSgzEGOgq8E3ltS7r2cKVw3IJCcNW3VSQbs0oxIRtgp67U45giUQHbcL
odnMMC6+Lx0WtFcJdErj+4Q6o71m/YplH76RMQSU+HHbI2mhU2mxe8qzGKQ70SkUllcLlOE+3nKA
WB/Fd8j1oG4NusHLScItokIkIYtOpX0X8Q1oUeJ04SU4N0/nJqQjFxt9ADLDNEJcCb0LN6YrZYn2
eG6pz01I4SR6VFWhhxiFWa9FCg587/aFsfB9W0JzhV1t+iZLohNv9gFSBSRZwnAuTJL8wOutwaxY
gBEM0YtZ/CmNL5NG3+1RLNkgl2ttlwW6xxLYaEpXHTaJvjeWvMcMJfS0n3DmwIkEgkP50A18CAul
VNBPmbcOkMqOyle5+cizHcC1qU5cAZoD9qMJfzfmL4X9BsFA2Kzjql5/Zqz/fod0OJne1n6m+eFp
JF5DQEjgmUtZ97nptJBZANE2ElVXSmGK33ZDIXh0sjtPNzet/1QtSfAumZDOv1W1rRXHYXTKsWLB
rhFbFHZuT9Q0EZcxCh6VZ6OYfsKZv4dae16xCiaU/LsG3oFsa5Vu8fFr99KKtBy4DbQAYCXMlb+q
u235cbkFfB/POwBjwPZ9VbZGM8vAg1gHI6S6K/mqyDb1UmFyzgecm5DWQue2aOuEYGcLB9Jcdvbh
yARDOGvZltwk7UMNhPxodu6HtW+t+NLRnP39Z9+XfGSrgyva7Kfv666tg812wc0vfF/uQFWijNmR
he9P/Ey/kyVAytLnpeejLrhVVRw91Ch1l6/m++1TsPR1yTWSWOg2zlp4EmJPy3W7ROk7e8oAcAX0
EahQ4DYvT5noatsa9CE8xaNLy00aPUSNk+kvnxjFmRVpC/UdtJ9IhVMQ2y5Ntz7zbn9/1h2dfV/a
QrVp6HlggXe1Hnftkae7vlv9JwvyRQtFSd+oO4ygU/cx89rud+G/ftjEVFBAqIOgcMpEXi5FKWIo
dPZBcBK5U0Kdvdj0YgHiOrObCNIAk1gOA/eC3M48tCIyirBRjqHvgzHmV6n269uDmPaL5LWBngVN
Pj4Pgmi5SdDXqiIadN2HGvQToTnofL9a3VbPftX5gltasjSN9ex+0JCyb7PUABIcIWgWvROWeyDz
cPryB8kX5m3an7dGJd1FBitLu7AxKt+464MHkCc6frgZ0u+xcUiwXLfn8Ho3g3wXwIJJe2pG+sUv
S4i1xb56pObWDFzwnIhm4cBcb4TJBHJeBoqO19loMwh18F9l2jEjrhUYKxEuRQgLFuRUxmgnvE7/
Woi+Q82lW8rXz00SGpfQ6go1iGtBkYYFVJi00459bZ0S0AHlA1nRsF6AyVz7Rxt0zgYhf/mKkee+
3GWJb6dlr9TaMc75wU8FGoWLX5pfrgprEcc0N2U4k0jITGIQV7naseiHdKh77Zgq7d5q81XU9Qtb
6/rQTE3oyNNBLAtCLHIUTPXSMkkIYo8q7O942X2prSpxwXP4s2v7H8NgLuFq5+YP/AB/l2gSfpGe
1GHYsoqDIBVSjpBOG+P0zez112Tod5W+WPKa2xMG3JqFN/UE2ZaMaTUXY5Y16tFU9xqKlOpv2/7+
8bN5bmJawzOvg17bwcTOQ+9MYDt6CyE9pQQ89OOIFqwT0HoorOlABpjytW/zdDQFU4+QcvLKUbgs
XKoPzu22cxPSZMW6XlGehxryfTsxPoL45fZMLXxfrpTzzFSa0YcXq83WgVYoWF4/YcAEdgKlkxld
Dmq2VEPdAUfTeIqinwnyQrcNzG4nIEDgICfOGhnnRS1S6jU4zI+24QceBNvKTdHZxpoBSrO6bWp2
sqbKHSiyLXYVhpVdV2itgsUwQIEqkI+g+mdm68yCFIIB5wKCwtLGyVeLp5DnT1RLlnbtTMEb2xaC
Rig0AVZ2BZnRmVUw0VvqMayqd4PjJg7VgzASZRVU9W/oYxVOGEbb1sy3ANc4NbCTIKna3Z7LOZcD
+oOJbAsinii0XB5REjWt2vQtOVLdLb8p2hHeuxwX4py5BUOXIGI1G7HOFdmCOgxW2/hUO4a5T7aN
hTxeWVhLmt+zVkClYKCFHNkLXUrvxKyDbEitascIzDPBM+KdT+wKoKf+Z0CaK7uAliYuDO1o8UPU
333miJ5/nlwuRWXQIK4GqDWBx7QLvfzDzwroe539esmFoaJJ21zF5xVr24IoW134/uxOMgDCBWAK
iSO5wNQUfRanDdrACsMV5aZmj0w7ELq5vV9nF/nMijRJfplC3zLT4YhLDgK6yPtz+/uzpxIDgPqT
DsjSNfRAoRzxXqQeo/SFak8ZGBdDegzJA4nyQwWOKSp8LwKvb+I/QrH3tvW50Vk6ZIl1sATp6Nq9
3AK5GAvwn9jj0bYzLwoy78PPAKDa4WsgImIBkivnJ8F2mBeJNo5HFDb8yEm6hryjzpms/CgTXgI1
2hXVh3bhQTC3M+CltSlAVxGpSw/ODDyHdaMh0ugyFoD0Nxnv2wQspCbx021qx8MCPHRuFoGuUVEH
nkhF5J2Yx/BCHatUKO+Yu5wla8XsPuEKzk1I27C0OmEXbakejdR4H+NqO2bph4EcE08ILkqCJbtW
vStj3xyZNoxHf8g3aRneG0aYOUbb3+ci/DaAa2thTHM3+LnBaRnPorUk1HhoqzCY1a+03edm6dEw
+sTdjdIwxZAorjxV9kJE8csO1GdHQgsX9JfqmHsfP0MMoBT01029iPq0O86GoY9DEWn2ADq+qHBo
sQkhyHPbwsxEoQqMkheuTHAvyVjwqIiigI7Tfu4KF5qtBTS8efz+n4zIt5mfxuMg0IwCbScqHLxO
Vr0FRnVW2x/3qBgNnhtwCYC+yCALbvZ+nFYYDRPbWvkFrPDCvpo5jriPkV2fqH4guC4FUzF4byJL
iXVo2LwG7Hfy8azcRORk/33eQnpQPu5VUlcKmDvGY2HteH5f1a+pjsxGtnC/zaw6giQQ2kIUcrrk
pJ2LNnMtHxRlPII4NxaP5mtBF/zWrAVIjxCKLvopXLrcuVaQ2XpvG+NxUMTPOKtXVlgeOraEQpwz
A9IWXG3IoAGZK8VJhVYZ9mDjhhuVe3WsXWvkblUsIPhmFh1MicCNoigA1JYsYZr32aiLETeZnz+o
w0Py+8OnA9hGKNtO5BYT0cjlVIHvIGTM53gvGcUbhTJIWrCvTaMsVG5npwqXlokdhuSJDHCrU6EH
tOvGI20mPup2TYj/ZPf06fZoZhAb0GjHIUTDAXhmAK66HI5V2XEFRT64XozKGcEMtIpr5M0ED7dd
KNYVavht2q/BvBg5FYG6WMODhR9xnbabfgO2H6YTb0T5lg4tUmWhwscjiBFWzPIfG916brj5ovvh
Kle0Q5WwhcfH/Lj/MmKBMhI6t9IytqB18pNWYH47TtYjmFF+FTzptpXuv2tWme17UwFBb1BrXmt1
6S5QxfgAxPqSC5lbZ6StQCAEnw6uT2n+g8quVGX6HUEIrvJhcAYwSdvDuLq9ztNwLjOjmGKonqno
LQD+S3a1AxjFS4h5jce6b0LmWnFVbNQoye7ztucPQwJ1G6L3S13Oc0cRkT+b4LQgvJMdVwOcmZU2
2nhMsLCK7d+LcalqNBPhwZH8MyHduX3ZxDEQIjABSSyzvzeY4lXQ8cmqj9e/bDCLWgStWODQAczp
8qSEI+v9RkvGI9PdAFreS31ec5M1yVT+PQjXFCZxB4EvyGYPx85tgwdLXQiF53YAzhdktwBsBnGG
dIkwjmcwqGOHo5YUW6r/iBJ1VWog4v8BVId7e7fNLcpEAjq1LUw+TDpcZLRClvnVcLwj1svaVYKX
j39/6lmCtwBMW9OmQ3UWaDWlATrkWAxHsQ2g3xg+jOQhCte3jcysB87MxLprgIMHmdFLI3ik9VbZ
DvTIoBb+zKuvn/k8juJ0qSMMkufICBpTiQU9InzP6C5CSeS2gRmvit//z4AU/LCcd3gYw0CFh2RF
Koyi9Zj9TGi7IpXqgATVu21xdsYoypNTFIFSJbmcsTC2uwFOBRbBlxJs0oWLfcZVIjEGticN4wJV
nzRjAgJSWV0J65hPqghue8r4wgCWLEhTBjlCkYR6bR07bQNVpbgpnTxYAkwsGZHepE0UkBrjsI6N
v9K0lVp59cLxmLcA1D+aOfGPzCCk+zrNUbewjiizIOkKERLif/yEYy3+mZh+wtkJVLJSHWok144Z
iCtSZfKGRvwj+/rxDXVuRXoX0sQmYzViIBE0T5INiK9vf3/aMdKtiP5HAjonAPsB/pC+Dw66rBdt
Yh1p+Gbmexs6YtGb8b0al/BfsyuCkg1yEVNNR+5RFFVekKrKraNQ9qoOhZOHbEkyd/qt12P5Z2I6
nGcrksai1cwYJqh26NQV8f8Y9eCmoN34zJz9syOtvKh7EkFa7O8ZaY2tH3pGvPbfWbO6bWd+PBP1
DhRUQbIouV/CqDIgrWMeFfqeKG5tP8ZQQ/jMBsM19f9GJI/FItWKS+bDiF0909FHd4exkEyZX/p/
JqR7dzBUJUPNAJzMI/nWGubayETrdOa4UAGdc764E9G9jT5BFI0lO30eJDag7/ZRydGz6QX+x30j
VLmR2QLPJcJI+UFSjizS+qH9P86+rLttHtn2r5zV7+zLeTjr9HngoFmyPMWxX7gcOyZBkAQJECDB
X3+3nL7diaIV3a/zoBVPgoihULWram8QP0dLr1nL96BY/XnFLzwBMo8oRkCaGI7QeShiu0INo+N7
R1lvxBu5hv9cWAg42Sb6OVA8jLKNs+vD782oFcoDotqppKp6aFntnL/OfRZhBNx/MCcRfJ+zXQtZ
GzTxT5UNPzvRkB5TV+KW3+cIIDPkl320piBoOQ8XJi0b2dUAoZ3WSJlNl6wZriDBvxtFDAFPFy1C
aKnGXf6rISkc5YbVbNjHqLqrpjc/uG2s3UCXPb3983r/viC/DnR61p8sVjlAhZFxDASVm7hBEbSF
OsWrhbHXHuf0KX4apfMro2F1ZB8tH9JWzo1E31DeoRuCvHrV97/+RMAGTv41usR/60oLI+4WNQ3s
YwBVwkiVsVfsJamzP4/yu2VE2+C/RzlHUViYg5UQQfMRClG5e3+Su5zkC8jrrziQl2YOOXSY3hOE
/tt5HCENBEprkGt2TZ/OLq0g3Th+swtnCyLZO3sev/75uS7s7VP/E0gVEaGcql5+XSmjL3IlrWk6
BmPwXvuwMUF1ZW9fHAI3PsjioGvzWxhsOcyFypI7QZPxrly45d2fn+DCjga9Gli+Efec4u2zvTZ0
orPLAm8fPFG54+W+/utCFLCOP41w5rF4kPYCBZozHXNKYznc62uO3aUZ8k8s2GDUN1EHcuYCm2UY
EMdu9bEiOukGP1aFc8WGXZqln4c4c4CbIvQnBsr1owOvcZjTEUBgfQ16uADwAHZAt7oPINDEip+t
RcG0YyuJ3aTE2smTFpKt/RJ8Z4WRQAvU05n0U0jF/XkDXJg9pM9MQLRwJn04Sb9u4ULxhvIB0Hlk
g/5agCHi2uRdHgF4ObLaAHTOD0nuamFJh5nHtvjmWt9d9fHnJ/h0RX/1I0ExA4Q2hAsBkDM8c4nq
GkTrUiEX03X7WS65Z6VQKZ4cJIBC+C36uZD7gm2adqFYuezYldboC8YNNXWBDbAeTSUA5n6dwROX
SDnZgNSF5y3sWa5JOd8PwUBjKEVcQb0vzWV0qt8BNwksqn02lh6JKnrO5qORv7bqe0euFVpcG+Ds
tFa0KwwEkQBXByMtR4JER30lKL44BNJZACrAqgWg7df5EsRH2skj83GOGghmy3kDYt8ra3LhIoBX
6YIsFrUi4Aw+O7Dl4PikHjvkhmm9n4wyNaDeZ8PYoeSpOo6N/+3Pe/DiMyFLAFQEnSC/HV1qVIjy
W6yLA91qLxny9z+//wUDhH0E3AiFLqfU8JmNA5GEAnNHro+M7E0wg0zo8VXkr181DnAdaL2gvQPV
vGeDgLQ1pKIAnFfPRlpxiKdfi5AuTNMvI5wtixazAbEPjAC1uvBZNlds2ekDnhkC1FFCsOJT2goQ
2K87q0PPh809Y4C8cQ9Jsxwaj2MXt4M+9JV9YCh3AV/cf+A/gzz0hIGiAchHUP7roP1UclbKVsKD
gremaVJ4V26fCwYGI4AnGhVh4A84R5Gc3Neu1KVEPfIYe2KnjeU0QnA7+/Meu2RHMQ4I+8EdCdD9
HPtmpoF6BwPjiMGH9/Qu2ULnB+JMa9NY8WFTTNXCD1bWUKa0baEgaF2xDBcfFJ4brtqT0tB5KGJw
NRsQ8JTHljwaM01qudESFWv1X69+QtHITwOd3RjaGU5weS2PYJavkpOsZd1fS5Nc2utoHsc/FMT/
XhuDZBAJoJUyHpv6CUKngXXltF4wcXCpbSgswOlBs+SZGa3BWll0lKtj34SLAaThtq2TFmxIThGm
c33FT7w4Guxo5IbIvKGS+NddXhSmNzZNq44BNbLR3tPutTD82M+LBeme/7wRL20DRCOotEXw+7tg
kxk0IvAl9mFp9rhQdVbNXZk0FVgTxmsEEJdMxs9jne2EWUB7SLqVPJIPvxB7/ua8DCPb929XTNOl
3QC4DrSsAahGkSP9df4GVjW1003Dkap0iN3+ytm9dD+gaRZt7LjzIGd2lukZKWlUK4SENlBxMMn0
OEOqyamKK/HvpadAGQe224kTE9DNr0/hozbBxuWJc0PL9Hth0fTPK39pNQBt2rhEoZXwW8lVM8kR
9Tr5Sdz8Cb5NMkf38OULfx1WL9Y1a3NpzrCZkRgHxAl+jrOHMUx7ErSCtUHaPI4sFTeziAd1ZcpO
B+P8Tvp5lNOU/hTMRyMy2bbAKP4cbi2bbMCZOMdhN63tgD+0od2iKqYAve210p4LdGkRQjpg6QhQ
T53nZxcTtU2BCqVGHplQ90rlS2vmN0z5aaR5oga5HxpU7XH6SkfjWk3wpSMM8jkTuQ+4LL8F4t1o
RRAJxrGyJWjU61WoboPgK4POyZ83zOdD/Da90angAPVfwETPrKDyoRZl5LAVTeTeoyn6tqiGFKic
Tsjk7YtWbnw/z9pKL0JtQ404Sg1dpS0Hs7vNpoMMiwMEapcorLtixC7uLtylp44BRNfnHmjU0iDy
CWagIWvW7yhaqGf3r1fWgbQcsg6n5BK8g/MiGJTFRB6KLvXRNfettbRe/zy7F447QBvkZFAcBvW8
c4eQlXYh3c6ejtzicfHo6WtFwhcmCZADqhk8nEGEA6ef/3Q4/May24ji8/vOphrLuLeP8hrH04UD
6DqnrO6JnPB3TgSpjJ7V0zgdDetLEDZAmm8H/eZ4D6CNYzKDTteVPXlx1n4a8HQ2fnoo2gROLks9
Haf2KyFbnf/1/gfE0eDBBGAHJq7fauGRxYQyQmFOR8/NeJRCf/rPy35pVYDHw3OBewEOybMH6F3u
6Sny1bEIovgQ2o/lNdN7wZtAEIu9C9oNRM3mac1+mqKxNAo+SVMBE/bvjTlaDPNA4ggljpQJNPMY
xRVn6YI9+nnAT1v504DOVNSy4JZCywiECua3wFFxR+4D90p8fnnq/vVgnxDPT+OYriHDlmEcR3iH
fCYrXoLg3e2X/8kK/XuYM6+FW6PdtuOMFRqBqdkHH6mg5q+3H6OLC8yxuEBQiQgL++si2T5Y5aSA
g6lIPHu7XDz89YcAZRzS7qdCRNCInb2/O1cWz4fpqHXmahULe4pV/h8AGqhsRmCOtg0PbsvZVAm7
qXgXAlTruhudfyncb39+ikunHZgdAGe4LSB3O3uKqOy4WY98PMoSXqMor6z0tbc/8xt56MiKzWI8
9lM6Bwm95jiePt7Z/YlmsH9//LOTaBJUzs0j3h/dRyN6T9ulZW26Lhuv5ZOvDHQuSjBy5lsVGp1x
MlJex3V4G+mk9gBx/uXsJdRC4AGjcAgP9pvr0YaDZ4QlG4++p+LIJej8B1toF2b/wbq7KLQBhwyg
x/OAaGQGvk8mrPv8HDksllfTQJcuruDfI5zPmBlySGyEajwiQZPW9I4Fu2lAW2XC2bbudha9Rhp4
yXj9POCZL8UdyX2mMaCcnHgkO9Y/z/PXP0/b5TFQNAntG/C3ntcQGTpwUexqjlDZwlWMriO3NGKB
TpE/D3Px2Jyox/85zNmx6RXNaxTzYrexFOx3wCrG9Z9HuLif0Z6BWgx01P/GgNegbn7iBc59z81x
S5Xq92h/7e5tS6plOFD/tqTaW/150EuzB5ceQCOKqn9nV/M0BVo/ofOR5feWuXGmVF1zLq4NcXb5
C3ZiW48whMWeC+LEADbjCN0Nf36QS+sDd+zUGAACnt/qw/2pb/1G2MgJQJcileYVx/XS4pwkKAEw
o+X5t0qMMB913s0SOWfBs1butIfsafTI/NewpsvPR/k/b9N/F9/Z8YexFP/7P/j6jXWak6Iczr78
35fvLSft/5z+5l+/8+tf/O+evHEm2Mdw/lu//BHe+J8Dp6/D6y9fZO1ABn0rv3N9913IevgcAB/x
9Jv/vz/8r++f7/Kgu+//+Nsbk+1wereCsPZv//zR+v0ffwMry0/LeXr/f/7w8Nrg7+67V/L7739/
FcM//ub+HQgs0sinmvwIRvjEZjh+P/3EsMK/n2QB8U0PQQXQPdiXlvGhxF85fz/VGSGVCvgCEPRJ
400wefqRHfwd+TAAJmjFggosoIe//b8H/2Vt/r1W/9XKBjh4Owi8MU7nLzeehwQbGp9/4DDYeaZ9
FvZ32hSE1uqD9K1aWHaZL8noISA26+GujV7lWIz3xFvooW0fgajx1uW3goC/kzlkyDpjmg/Uc2cr
nUnzBpIsDYyyAdeTZ02gpivZoTRNkD9BNiiSo7Mo3XsHVEqb3oQalyQxiumGWPIp2HuK9I+W1QLf
NJwnaVh2HDgTTak/hSlFseurTf1Y8LF9rpVhLATLIenbOxmHYX2EhGWXqcqjS8XDfm9JH95TH9Rx
Ab2SB224Vja7bxPv9TEXnnVTsINsDOQWh+YLDUOxGeY5uukLM0/HuhtTuwI2UfftHXdMutN1TndN
x+kuNMGrPRSgMArocYY/kg1B1aSTGzR5LPPB2QzyOcg9equoM+/zCWS2GSvyd3V6f98CGXVJxjdT
BuNaiGiKW6KGbdOPZGW6SDAMUVCtW7SIpUqYXWrAeV6VlaqWMN9O8vn38Kjf87KTaCbHW3YV3YqS
TytjCMOV6TTdWnYDPZjUZllhkJtuNvShrAp7FWmQkRAto3VBJkYhXQ2hbB4ExqaJtLH5/F93+nKy
3byNHTHkccvDKp0NA5Q7wjCzLmz1we+0PgxOqA/m4Hvg6WgSVxi2THp5pIO/IJLor+NM6iWa652l
HFvzzi32ztCYKjZn7RyLPPLuNZFDMsl+QDGzLO8bY5z2jRehDnywlkJ22FOuVfCVMbv59vNlqFov
1bm7qcdbs51J7BHqPoXVOCyZ0EZmhw+oFfF3aMVxl6Tzvo7k2c1TW/PmbbCmMP7xMZ1IQjDLbRPD
9NnOdHW0KCknmZdHZdJGvb/UViVubeLniUfsKCsaame+Acrlz1V0oja8+fE0YB4v17Ul2uPAgynz
e/TE+IKYEK7J81XUS2NF8znffr50lWctfnwEd65Z2leGu6kmXaS6V/JudNctNHWNokAakxjdooWo
4LfJpmvmFcNNObl7WrnGJkfJ8Ip6FtSy7FHckNML+vZjkLNiD4ZubyUTqfQG26lKAWTkMWtB3+H1
+1qX7jsXAYg9p20+9tWj34/lshHCSUdVx2U1N29ui5xw48YmD8rtjMzGETm4Nh2Ua2DCXbvMwlLg
Aa13z+zJrnCQt+LCl5sfM2K0MlN5xG9n1gcL7pdVrB36PKIU9Iuhijw2VPgGAcjw8OMrt7JW4Tjn
iWExI3Vzv9i3TAZJQKxH6vGWx2VveVuhozkrVDVk6DUhqenN5v04jtCODH58gVQXSZVpkdRAw8IO
jVZhH1kPFvMepEV1zGxRHmGqu+dQ+i/T0DLIT9Yf4aSQOjx95dGQgpeQjqsfjxrWxRf0Woibz5eo
C44B1/fgEzI3LTgXoC4n38FWGqB9yG1XEQn4bd0NfTynBjWcldP0LaDGys1mRZvU4FG1nGamks/f
NIzcQ5NuoVOb9uygcj/zazfRQTB8D9uPsvBEEVO3PJS9Gl/0iDYr4Vv5HWlxbv16cnaj1T1hiepl
lMs8Nf2OfYNp8Vr1rS6Zl6IBhqfMj+YYrTnOI6h73svK7oHvaJZYyrcfZZ2/A3Ea0s4FOBO4/dY2
3OhA0Kq21bXpZU3kjU9yGA/5WB59YrH9ZKF9iRbjB6jWSDzaSm1ZTcFGa83BDdoEw6xAV7W0iy6b
Wui4mQA+ASGfNs6gIrITuB+SYOLleoQqZmGWLSqF+AGzBg5cL/9iVEV1bwDfNthkbbgwWZrXc4nC
D+7fs7z+OlFKM15qY6/b0NgjK5KDX7ALm7QAhU8V8Rg3jUxUPeqvch50TEgVrbzSFjdzN+vt3Jpb
yIhzMPQPH+bpkHMvhL37tN5jW4iVO+mVi9TOUfZl+0CggwoW2ptG22SJ3BtZuC7pniIFNj40sIkV
YuDU6kO++3yx/TxcRuZTa6bS9Q9aFGOZOF5eQd/MWcKArN26EzdVNIsbPsGmBsyDKJQvJySQ0FPd
U4+iXGeCChUyqPGkcxt8PmB2bnj36DWD2nRTbcXBoEEGePr0xWACJRy0m7glJRbY08d+DTE6SMKY
ZhIyBJdhiyqmIbLBoeKym8/NF7bZzGCSrUJ8o1I+Fb3dbdB24yXz6PJdO3OBYw2htMhFEVxtDHfO
aG7RZgaOQw3TGKMVvHmp0Hvku8z9kANPI/+tCZBsQ2lxmHYi0IuOW1ALdYMhc8LJWEDfwnnsQo4H
Cs1EVoQfB8eCfQ07/ZW5+iEns45VLcc9yiymFbUUSx0cXshDBRvRc3HjOVSvDat4njqQ/Fny4JzW
dVK1EXu5z5dtjrKgmk0TuINrGZsBZwd9evFmo96Be20JWM35MpXk1erm/qvpqm0XRGXsGFO1oV1g
benk8DicaJWCwkPfj6V5oJGeVexUmr+b9sYsmbko7cZeCup5h2auNkJnY+CUT17Iqm2Tl1OCPqkQ
Zk6oXVh3eRqMkbNi4MtZ5X7TP08SRP7FGL4xYK2vv/ynKNCWFAw2X6J2us1jPaQ2z9UiKlkD0QfY
+fL0orBFdpZdLKjWNppncn9ZOSXK1abKSYfJHl9L/0Uyti1G5n+NJgOukC2cO7vCb6IOpFo7XLlp
G6g6geNawoFDhMsp75+9CCMZmsSmkxvrnlTOo1XzLp58vdYGt5eIYqu7z5fTtyod9muj47cRb+eF
CzWwULJjx/oYNAjqQTZKPfDQv3GiPDrkObUTXgfdpjWrbTAYw71bz8PN1DhgaCecbNCzOiZmiToV
3c+wymS4s1v3FWcr8jfFzMSa2a21gn8awedxzZUrhy6jcCkWIh/tRDW5iyqdINhHRLnb0eseCpuV
6ae9K3nB0pIWy0/LbJ3M87CehdxXZdM+GSaVyaztGRpqmixR4O2GlK5LVDo9kkFsXSPnr5DzzhOF
JO1uzudxl9tQXy+YWMFp4uk0o4eNmMbLrMomhqiR/857laDOsIudcWr2FLkJ9N/bXQznpnsKrepZ
uTgQ3uhYi6nS/XM1mVsSdt7Wb2iXFk33vQ+U80Rk4y2tMbcygJDuE/qajLjNx3qLCquM+TzMzKK0
7oxQWHegI0XJWkiPDinUkqBOIp30CG+5h8NBXLO8n0dp7UuDrmXVHQJaeV9CCJjEPWo1YwcA5J3f
CopeEJu+5q6z7kpzBalx8TpN/cIp3LKA4ecLF1xD01Bb7wrfZlKBry+v2hjSQHSjWl2CJrwRtySH
tMxQTCob2RaS4ib0UdnWJKXeu3kXLvCF9/ldZWw+r5NA2k1WTbOfNTJwE6utSFx03Nv1QTjusPFL
WHgxxxNy7/tJcLYBQu4sJ4Yp7MPpuQ6s043gU7JpC3BunK4KQ/n+rrG5v8xtA56THNQNroUeeTG7
Tf2qt9d1FCmQc3V61bjRvEQnLdIVUR9kBhzMg6ulewj8cozV6EGeqrG8lY5CZAy98SSQMle3IBHr
03qS7FEOuDL6gsvtUELPekA+bFPO/ubTaf580QMN4kDzYTGhkaseZqBlo+fiMojMhTe07gEFtt1i
sEIYHlYM3aIYxW7GbfB++s8kK/HV94x77jpf8rLy125eixunqlhCuClSEPwOcDoquhsQaFFrqN5n
MXzQshsefNxtwJiEjqtm8veh3TXL+l//Oy3sOIfl9vP7//4Na9q6PAzBJGbJu9IFRT3abroDnL4u
HU2WgW9IFzGSqxm1yjlBdZBcfd5Ptq1aSK5i0oLWAS1NV3aIknTH4DKoIrXGPikEETsPNPc//ATI
vbMX+BkxNXr9JqIq+eFWenPkpVXFH1ExhVv7FIVWU/thzWFTpqUDTyEQ0aKvZvWAWEY92KA3Nv0a
pekVKGV829h9LmUbVmE2tiEFzxcwvaHcfb4Myi53/PTy0/cGv1sR2nwtO4tDorytNqPB14Hfs/18
iiMJdHeVsOiu1lGReBMW1Lcbdvh8CYuqzMxRxlBxapLP++vHJXa6s0hTOKlR4RJLYQATDX5s5Pty
Z58L09n3M3P3n1+WOGBZz0R8quRaRp0L/6SMigeSR29tSYK1j1EXhJcvzEKUy1HtCyeIkmVt8uYJ
WbNNX/TWNzMUQWyP+WsHIuEbFYUiE2UdZDJv1T2EmeYbz+YruKFyINaDUevmrinaxQ/H8fRVQNki
FGWwhBy4l3hSDsBEC7Ljjd5xLfw+q5mdgfd5zWvVbStlQDZWcWgQTuyW5oqs8tArEyjZiAOdvOyH
53Vaw5YPP771iSY0Tc6Whk/97VDUVupIp7griuZFTcMLFm7cGQPh97kDtgmQNgyJO0l+P1s+vw8H
mUDwAyEMJezONMF5FYreWEwRRTO2i48xBDVir8B66AJpISQw02ZScqdQGImu41Es+9po7soK/eEa
LihqLabuOaipvunF7C/GwjGWMjC2tWrzhTmR/rmBVE1u2P69ihpc1h5lBVp36jqrgqKoEOgqfkCj
R2IOtveWQwQCAq3B8Ni2LWy78VFFkf6q+nkpUccLWdpyWod5+4XNZrEF4w22tRhKiiaErsxK0rRf
XYMdkJlOWxTdpW6rg+TTg3ZqwJJRZ42LT5+77P0CPHkCUpm56pezAYo+bRvfdVHUS9NT7UJbAkGz
5KkOxuqmUkO44VPexO1s61Q487QopkkkTjXCbxdlBN2/sa+X0unlYihjgsKgW4sa6saoGhhDkPE0
Bk07fdf66tW3q1syS5k0FhxVUAEkZleDK9m6Dw12Lwrr0bQ1ZDbhRsfeR1BMaVUWT6Vb3UNP9LHz
8m9FaGeOL+p0nvtdH0HuijQI911xV7go97NpAtKbLehmujQ0KW5vfifKyon9UWeqyyDmehjI7MSh
MsvMlVnZ9RsxmEvNK8BLY5gSh/urZg5fKnXSgw4fwZJyd2riTwhc8jznD0wRe2vk8y4PkMbgI4ru
gt6OWRdxAEBapGYkOGLoamlYE+5izMw2UjQbFMufax+XSjt/IJJwUxYNZcIt/S1vfDsFxOvGlETB
fh4RzQ5OgA6A0kaJGopX6/7NIk2zN3kIi6BfAmN0dr45m8lY7WRpomCiO0R2GWXQe0xr7dnL3EKJ
TkcdF3Wc9q0zBQeC0hCYnFynnVy0oKDYtOgfNEAMcBN1lUijwq/S0Cftig39wa+8PgY7qruye12v
iOz8uMqtO8Aq2B25/1TWYEP0LDGsg3Y07gU6RMlcUgB785cCXM+x3aJ1MDCKjQyNYmW2Sd/k5k1U
dNaNMsxX4TXjOur8haSqWOd6xC3BKrkPC2NJ+2JJBSt3ES6UXQ+4beqhazfiAHYtF2lDzbgEOJa5
b7XBwkUlCD4sbrtBi4PjPwgetltp2xkLzPZx8qG1KaPbqBERKHBvULMbB1L7N22DQ+TxcN4Ztpe4
tlxORuWu6xZACi8GyNxLyFw4021doe6oGqYUQasZCzc1wtm+C62yjFvFdCJRo+R6iC7hBDapE44b
FfVtlrMImii1oDFR4W1NahaHLW1XuvEWqOq+YxQ4ZZPnVdrztReUPLUNUGP3k/0UNY33QMPZW7gc
FIF9BAEMDnmYuNdNtAdbWES6TdGjr3XuHCuLprrBk1jlCtgV3BAozhl6+kCM8VFVE8nmiHeJ3ekK
GNAYxjlsEIr5FpHRd1soEG578Ct0JM+cwuljB135cdR3iEQ0OwStt1GdlVV1jpi2y5dwhwnIXjei
jdq1aULyRwB6SEpAIPFInRBB5+gueafg4TCT7bW1MxXWo2+6eRNamBGkG+Kc2fWqBi0xR3VFTOVE
EoHUUwKNALZWOV+iD+PDKYAcksqqluh4djN7Kr924fBhP+YzO3JisrtQV0iNNstqhCACo4A7KgB9
gfNFjhzaw5zRBKZ8M3k88/25zUQAqA8UTCthudt6HLYRivdrs9eJk8PLh10Antxa91C6SvOIiPvW
Ji+sLOt1JIIWyFNrPXFerCJBN3bB7L1U3Y1ZmEcU7bybnbcw+uag9TAmDjXquG2bO0WIXEgDrCNz
wYukMUSZAnQDhBwAynIa0MwG46EY6h11cm9tROESXKTjJirK5VxBjaEI1RuuKKg3jfaNN4n7cCTW
tq26zC2DYdUGL2QwEUHOzEruCNMb0yqNl2YUmF+oHaLquo9tYQKt0H6wUeb4FYh9ndZh+2yYQb9F
v5ylQGfmWCaNe7d34VQyijffCFAvMD5/jerhMafk4zQHaRTQJ23rj950ykVfBnSp6+Gm0MaH04TV
vnXGKu4AbO1VYd96CD2AgxjgCM2suo0OHYzyjtI2BdhZr4HGrh3Wc6y9ay9nZ8SlPoTFnXvUApkF
Qjp0oQwBig61dxNSVSUjC42lCzq7OLRYl/joj0im+SYUdrSZSnHPu25elNGX0rIPfEac0ARlMlnB
A5XNe6Xc2GGViFsb24ALi6d1V8c4sO0S4EAQh1A8iANB4C4yM/FL+6mc9RMfQpIGbbQtHIhy8qr5
mCWITjkDKj30HPEg+uUySeUMbE3ZsdBhDhy6NjZs7FZzk8uMjvqD+cUWeCDJUHx3rB3jUOncWk7T
WG1DAqqA1t0Q2CxjVujI6+duMfZmiF7v7sXhrkCk2tyBzxlgbm6HMCuITseQxYz1+qtuVFy6oKdy
opmsIbst46bkqKeu9HJu3Z0a/RtpGnJjeWubB7gnpdXDLeaQu+3dKTY4fQdeL3DnOXTRzSFcJsfv
jqRVB/i635pZJfDQ3Bj0i/TkSxGjtpJeqGJreuO0mHPVLZwZDLNRwOLZrIF38yh2SubuNKEnWCRI
UYuDMgPZGzcqeBjnrs6c2n7E2z21dcvXFtwchIaTlXUop41JB8KXBp5zYoPwN9ZeHaH0s/0Gk/La
634Jr4uloXZkYsCgJEOovs9u/30MsNkdViYUmgDYw8PSFjZ7QYfzLkfQBloTenNTcwo0n9aLmvYq
NooByplINTQQGgHo8oIsG4MSqfu9mFo/gTZdk3boXC5Chr5fYj/7uMSA7Qgbfxq2sdGETxWLnGXf
PfYd876Y3fDdATa24Hm/dFwub1jXugvM2fd+BorD8q8myj7XOCSPvtWzTTcTBDN+LxI41mGSI79F
/Sbf9KxZOBLEl8Fns0zr0dRVYki8mUKAc1iAyq+KA4vS1LG997AHSO7Y39Hn8yZRsZtNgHIg90se
cxQNDnwOYwFGc2Rr1HPJOni5BYWA08j3UCp56PvpJmqcYdHntU61pC8wTe9hUFix9OmdYBPP5lh3
PYnbIpgWXEsntYicH0UxLKfOvx3bAAFPYwBx9cHHnquCLJqkrKyYDSPPZFiHGy+c+hh3BhBM2ZG1
UbDYiJi6I+X3qksROYSr0p+GjPAmmfPwWZVADroJgB/Mcg0nrlM4G3mat365nrlhrltc/Qo8D0vE
aBBKG6N1SCDpgmqyJVCFIlYt+hyjTo8LfKr86AZi6Rq+WCLZlUalD88uN+nj6Bw7lKBuWuibrSAR
igRalf9fls5jOW4lhqJfxCrmsGWaqGzZsjddcmIOzdQkv/6dGb/NlGXZCkMSDdx7AKRjvpaR583R
xtSwH7bbrGGRWb9KdjlGfaU/Fk0qVCPxjkqRNHiKoaFPdTg38odL4hnthipjr+BX7iEsQscftbRf
VzutDP1gzx39b95OcYLobetrODXtE4M3tKhZJi2cAphLfF70Iiu43ioIp5N5OApfO+3zn8ob3LjL
uzZZZueabxy87qJUVFT91e3ldW3qk3uzkqimH0pX/LRKBMw6m5oXxricc2ewwt7ceI6a5eiOyDK4
J/2DcPB3il7Bs7BquzN6NhbaWxd6Mvv0So9QsnfcoGN9XQwr1J06J4Q2eVIPHgpev0/nvrQlqnzw
nVmgyxNX8xoMMgqIhzhmzsHfG3lmOKATjl1zCvQqOG1eWUWiexbZUqeL3j1Zziofae+JNVFbPNo3
/okWm6wtf/vlKJ+LtU/7avORCoaBE7Wso83Z8qjj6BCa/8vM9CqZWyS2mpTHE3KOVm160XIfLbNh
rFs5DlUshsDk/zlraDpg3YMXzGGvECEmtX3ccqVmzPtIU1NPmSifWz/rLl6wTeFuGh2/uhG5XMuD
zIIkMBHlen+LyVPtk0dNPSybf8yqn7m7DynuAYptJeKmsB51GwtLW52d7GDRebjK79buVQz/44ml
RGysjAXk1JSh0PThbJsBan9Tnmk+pnIx6zxiH3PFD6GXh72pcAjdb4Nu/a3LLKoG+3mpu4ZUvXzM
Cw0PHX2i7xtMFgP70ZFvpSBV1Ov9ZAz9N40EKbREaccn19D+guK2pAoLsdDP89h0xt/GJsekaERx
1gc7YbbsdsVHRrRZhXlZrWW9Kra1hdrtYNwdizOXl3bL1CULsiON5d2p05pv979ey8o+VfvyXiyB
9WwN25Q6wqcGafF973/X+Qe3d2sR5g4Jg6ZPzqUI3DXSNyPazNJ7wOsnX9lz6lY+Yj1ZFfNFq1gb
6+7h/rJX83e9s/2Dnpn9ofMlN/Bs66+Na49nV7b9vw89c6UFEYurK9Tzziyab+7utQn6BQqWzv7C
zPeWpPJzN6zNDkOdmS512VBTkWWeBaRT3PQLOh3tkie7BD+oO9Vc9l1htOa6n12am8Oz9Gt13Vsx
n3qjpvyy9+HaO6XBh346lwyWN9iXEKmp7pnP11mJuDnaQ7eIS99nyb8vF0xQBdVaDMm2r8s3bwun
rMRwNnIbrsFvnu0KPCzQWKDlKz97MLIF9K1YOabFn+bmQOc3P8229x9ms3khfZlbgv/npKuQ/Xfk
bo2ix1IPrCpN2szOvreqeK2aYLlIxeJ4GTjlK/LmizsM1tXbIez8fSJeecquHuylpA9ymL/36+C8
BXsuX03x54ZnuJMHY6C24SXTjm7pGilnukg91cvvTMM7MchoPmT53fiZd1I7azyum5k9k1QnudEX
KtzYZO7aRbj01Gv3l3z2L1mXReNNI8pMNzvrljdF3TZ9ZHrW/FR2Hum1ab+LaU761Rc3hiMs1tY+
/ZNN2/l2XI1ZQvLsPZS3F19b6ovM+qNce+9i7noR+pVjv2k3VkMV4rho83Ddbg5YkNlRbcgyKlUh
4/tdeP8SJlufU2OhBsq4IR9Vl81cPX+N1EJO5wSDhxPlOBfdX2jl3RxfRYKcRaRmII1zN2bycn+p
sr3vQ9SrOmZXtYkwjRQQ20jU19WCiIiNqi1CA5QB1QUDvavK9thAmDy20yoeN2m6VJMMQalvbMG2
SfgId/5tFZqir4O59q1ZX2tPWI+Gu9uPrGltnI0gnjsrpcS4FXHp9UF8/4r3Fw3ZM+4FyGMkjVpg
Ggb6NdCailumvKxbXDLd48GezDnt3MZKst6v49w3hreymGiMvX/1KaBydUYj7SphvGVCoA3o3m7H
ZB5r6PaBuNx/3kAXRfJPXartuonu77t+e9/HdN6sPcrt/tLpI7n5jQvZ0R1dT1/PrQdEQqHD0VWL
VG2tfOrH0oUAaG/SdMXvbfZFkjvHYtvUm2whdwMln8StmalkLlA6be06huPSVHGj1K+gxOXedJen
NRuDi72iCc++XM5yqH9l88CUvZueu9INEwVyc9PWGYeXWWRHMbXOw1gLK/z3qzMuWEQ5df+l192P
+9PAYLgimXDToyyYDVbS2wbRkj/1Oeu95oBNFtro5Q+VzcZgvotNRf2Qeaf2RhnJG3REUVNdu2V4
/RctJ12/NltT8cOq/18yk+HBnVFetG3nk0zLTUU2DaRdWfcwDgjV//5UZtZ59urkfg3ut8v9QnQw
E5FeupvBMmbqOIkw11a325EJcQiP/h65beGn96dwcpyd89iYzKchb/66srcf2SdoPy5s8U5dv6SN
z7deNCdQx8atZnaio1LtpvXNV/YUrtZsPzSj/cfUHZayW3pxnMvGw9CrtAfy9Ty0LYSlvXC1A0Lu
9tEO7dW3tPptGX037svOhXvwkrHW8c8gZw73mwM1D3f/XFK+zPXoPtUTQuCEo8N7pMf5pLtHo5dr
2pbNgUjVfraeP1JLDiRSaL3hVm8Ve7pbRodp2vGfcEs6ep0UHs097FLQVed/n/CH9U+l5Q3Tkxha
WE81DJM9hnnQ2c8jB41Tji/LsvdHoLiAZ7Oqo6xr5mtvuADEstSPRtOaic8NyU6oxiVr4/btwd1O
zHXMT3LyW9qvsP+Llt6P0WHJ8jT2B80u/Hewi1fwiOZXv3fJvyC3CPmhDJsyzNLX03jnLP4dJqMt
s7MhgzVaWFHFUTObIR1NzCcFUftdird8FNNRGdWYGrrRnfSOCnta8oxk66Y8bzfxe3X6LablhpV6
J+nq84O2bcRGWWz/OLY7C9UzhzVeBsmiLmgxN8fMuUMEvaeLSFWEZ9zIP5m1st79Lij7a5vkZflb
Md/jh+62+G6CMuWfyxOY2RLdqSZmWGB0W9ZzlS9XnQta1pX2zbwjZG7e/ta8PnVYff1qBhl4Cx9l
itS8XBzQG4y3d5ENae4y6NzQ9xUpfX1wXM1N67b1L8CJ8WIv5rtyvaf7aQnGkt7/W9+U60FfEQa3
G8FyPzHV7U+sitKjSjOnsF1VEdurZf6g3S3Zfevw701XFpnePUTcHxhDQR35mpwZrZfbJPicLveX
PduaeJk5Ntxi2edQ6v1hN3LjfTWb16zql1+Z071mK0qcubd4Y3Y0G1OVNlPAN7+FoD1oNGrO3AiN
UVUHFueqf4nZNiKCA1tvB97En/aIq6GDVhl16ZzmwR6+Ki8/FBVm4U3bN4eSroCMc3wcuAqD8YZ8
+e9XzjNXHc15+/wXywxnO3FYtuG/UFCzhnJmK1NpCysSfl9/74rlZd9m9YuyObXseX2/U0Vrwqj7
84SL9msooAr8CtGIK7JsJ0JZcFKju+MIi79GVk9fHU8jUWkwnZ1hAz1cqAL8YBk5hpc8gU+B4Zw0
EvhgbDZCzrKdDYvieJVa8aWw1GGicE4Mn1kHo3edp3YPRT28aVDxc7jpvF3FQuyd7DY/qP2h5FAq
tTz1Jms4a0ZJyb1SshH8CcCOAnTKZGrcbq9iBSUqveBkNJYfzSxpPE+26g6igoiR2c7WFcuBonT8
9onu0T3qGrGnvtT1w6ifUNq7n3c7aVYM8HQyLVmLjtpqFA4HiF/29INW3ttglT9HbZBvVd236TpY
qbrxVo7qP6vCta6WsbyZdYFHrC/DS7XldQQOOKSNNn3IicnHLdo1ztRHo6aV1Gqqju3twzpXbxvq
y8P9Z6hc96Pa3OrS+u73u9FtG37/YC0b/npXfHa2vX3oc7smVSk+706dS44eL71PFYGO9Ex3jwfw
g8hQSE8+tr4YmCdi4TdkhvO4gBoA6/ho5qHhQUI4nfM/Q2dgRCJlmUet2X5SiVswaPN0sixFnBzW
B3/ZFyhCPUh3x1Vcn/mnq2X7UXPQuwZp+Ulv2TUvGSFKZFuX3FOCwq/X1C5VFU0yHwFDeoXz9Pgv
WOYgvqr+giKBinbLUrt2H3HviW++avJU9Uv3KH7yUxvnbcyXpzvxWJY2lBNOz6FEsXoIygZQzxZr
onl59uR29i8D5eMbmol9GpTPEm4/OM+aa50KU/+qbP/V2OfyN/tO33vh1l8blmWlnl+z6Nrw6ist
BUe9bPv/syDbnIZnffsmVFl8sF2E9A8zluUBGtN6zJO32DcBTNnp3fYmmgSx5zU0JSlDA6aoH+/G
3/2luL2PfPnzIAoRG1397E5zcbYnQcwvtvd8b/ZPHfYmnGnYCelrZKSA6NtXd1Zfxl3vvxt9/TiW
JPa+Qo03bvDgOld45pUT+nlRvNmC4Zo0BWQHtMj9UvruGPme1z8P6vu91AB+ZmSFabPOKdubMIdN
uVaGNK6Npv9Sd9QuaLrDtGX+Azic92BOpvcgPRJJdza9aJvn5bx6c53M61M7UAtbAoOdTHlFdblx
kVlJe5xvPAmvibxN/M0yC6pB82mXFTVEQpOFQzfhjIDeCL0xw9zLv4402h8pr9GEg/nFutlVHh49
CwBm2MvlDza7psv2ccl6ShHh6IkmT1bm1c9O9uoaAcIs3o7w1bPhzvvbWqeOpkFJT2PceZr3NNaE
ViCalMmQZdKMHVoG8ktZdONh3Ji95mNlKtuhyMYtB/Wsi7h2ZRErEXxCRq8hTaaXpqn9o4slqvUP
bY4sMHmnLVAmelb10BZ0a7rrB/mHnlZ+8MCdZh0yb5rIQ+Ho4euIhux8slv0lyBnjUWpR6sPwEWN
+jllrohz26SdYvgruzk46KW4ZmsWa5B2US7ginAOfrq7dlgWzzuW44JGmzOahvT1tBbVxaRRtIUX
DYFl+2NrLUmeeSiSU59FUz+PIRNE8hjjLC5E8Sbr/Ez2/LR55nmBRdT3YkXQ+xybwj6DTh8MJl4e
hF4DJKM8h0bVXGtSM+C/P7aQPoT8zrqnoF8SmfC7/fENcw4zw3iegu3RU9T+jq0tB8Xs5SiDlbPl
w/jGsPb1xLX6Lh1DsPRkKE9+r07z4mivvZbd+OxvjVNqV6c3jkE7ZU+gz0ws2iM8nZMn5k8mtC3h
QtsRmaYaTgO0PVK3fwvTqCD9/ierhy3SzcYKkauOeC9DPEi06z4v0q3SjVPNCuWysd62IwF9idp6
FCfNGn8NS5kdy6EuQlGiPyxG9dgp1YDMUAD2oFvK0lNoT7IC2hTS1dNuKyP1OgW15rl2mabDU7Ap
VlovunOwAUwW9JoLc9I+d6lHhSzzmz4wRoK7O9T97TIMhp2UPhe47JH9iKOojWDNJe97uOrznAir
f172oebS0Ayh327anbcol11klvK65cGb29oyalnxQ1UEs5TvPya3eViVMUcGKJKpuQeLxJd528+b
fkDH2nQR9hNGY1bDYga4GI/UHPmxaaSD2PiuaH6ImpHv1fkDpLKFpeBP7sNHv3ADMYbiB9CKiJiy
TCUyOLGuuf6pFflZRYYvxdHpCxw0u3mhTE/s1gQXrNotyQMkaVWnlaqgZlzY971wvhYbLTziRitg
s07j+LvO3CtGhYA8r5CqJ6nORd0w3CtI1jL7YFYEvLW3/IWIfplajMMsmzG7NWIBBxtZUPlTOvLj
si/u95LP5H7RhZZXBonZFttlHl9sJ5lGdzv2Q5uWlnNg7ioUscA3UvP7susy1kExjJ14F8hqR7EM
tnC2nT+KjImGmPqVNTjZQbEaL1LN/G1y7Pe5ZCrPdDs2qgbUNnPlEco0YlaP+cLkhkhas4PAZIE9
O7R2lTJG3sFtMVRoWCPjUlXGkvLuUw37oapRdn3pG2FV1XbY+oyVGfbqKIwt5vr3ix6jBCNi+PVw
yBi5ZzNQYRoG7bx1zp9931Ozw1cm6Oz5gEfP2HsqjMJKOugELPL6S4A2mNh99XXmRkokrLjn1FbM
Hf3VZh4l4F7j8Q91ngfbOwCOPVYT/byaI9bUywHpB92J7x+BYz9JicNudiOcVGVjYJpo7s58JNU4
tdv4qet4fS3LzzAs6WsJmR34ZR+/uBkGViv9FGV6upG1XbTt7mllW0fKOs7qp8qmBwHEcDHc6SFQ
w2u36O35Zar34hkb+63PBTmVzK+kM0No7+KnPqNGMs4j2tSwRGANc6gmxMnBt69WSwXt282aKNf8
mm9OPO+rgkPz8QbmhVPzSRurH1jT3OyNkvGgrWnQ1D8AXwmdYy7Dcpvfin0YwsoMnu3B+NOzCyEN
guKZ+7tKvL77yHNoP1Cts+9hK7RUd9/VGkSyaP5y72zRNKAzlnTPOPNMl3Rbn3lenzujcdNdPnX1
uDDb3WL/QV+zinqfLlpfmVQqWFBYWfylfd2HrQo5D5g0w14UuygBFihvIrYm72GBlrd1Qksw/L7z
azVxLXByuqBlmKXeAcE50agCL2lKWtgR77WL234F0fQS2fBYmmWWulLb47acvKTNLwtfZ5wBOLUq
sZbqde0LLbJMhJzRbNNe6OjVjLmNPYG7NT2W0LOhCxgbSktsvDjHnkWuIZWiG5XEzVDm/a0onhDe
h/odEoF1b132WnMucUbqe9wRIlxGzXRyVJE0diZKIqp7K4BEgFwHBDZH/Q6HMmpxEwDwYWS+eFn9
uS76p6UGIxb21ZGZFusgxycv0M6TnnROMCWaryOmMsMYeQfctZAdbeTNVOAkF5Bx23ecwdAACjyM
C6ewX6T9KpfL4Ctc0r+Tgxe6Glj/5eJDovt5JNbqTJE5RlWx//b6rHoau4GjlK5xYyvkZQoKOujE
Y2dmXypHVhjq/qNuHifd+TuqXCWbrZKg2xtYMPNtXLzrDWg7NpSVpQVH0mY+mwWWrYczsmJrwOnw
O+odq1ojz4cb6XdSIft5X5Y2mVhkiouTc79MtDQITQvJVS1uk/nGZdkEMssYU29GpWFlY9VOtPno
KdPyT629tqdRLb/sTDQH207sxkwts/xT+WZBYxVoNbH/0eMtaplTua9BE28agG1btCoapvJEGcDw
dZT6eHrdcuOL0NW3qaE7UOcJjm14hXBS/At7R7Yov7TWqE6Nx8al2XzD7zHicSQfhEMLXTWDAzE0
UNuaD5rhfjdDPkUecNisAWwhJ9FJQJUSjaKEufhWGx0V8o31aiw8HcPzD80szlNfealW7KT1Fje6
AkNpzhNcxjTnY4yrycMYIPZkw17EpsmAFaf5OrQw6xuQ11AGB99ZvVMzAyMzWDLSu3wLgahHazvB
NufpJh/c1TlynQFIenGFFd7JYY3nffTxsYqF0avt/lvQpAUB+l6xCuMwjdeudJh71rG5boIsCl1p
iFS78d3t11HAm5XVt2ywn3zWJcSo6EfXct61DbmJrrgfS9DHo5Z/Z47ki5dbWtTftq3NebzU9cTD
Uiycw/wYvkfbo68Vx5rJ8fmegWyTPuWl/klgH1CB3hlPSnPAql7djjqQu2YL3YqGQIX1GBpNY71i
o1Sb9mKsAjtZvHhekldLExpyahLLqHF81vfRHbNn37We5vE4rQ7r68Ysqi3Tj/TCh+vB9U+3DDds
7H7P5lWVxo7uyqcLOau4XeotstlWRTOcT0RyUoJScdGz/TqaZtroepbIcv30zA5z0Hf5X+wZdrvq
Kdi+14H9VJtsTFKmXkQNWODBK+QPoh2uqKbq81DpP3Au5rgbjKjMJGrIVuxpl9fJ2Mp3JsSdfGeZ
rvVMREPZtWN4Q5d3E1HGb9yXegmuTASPGTn+3dJ7/5DtO/6VA3QHck9QyidG2oxuWJhu0nfjg/Dh
M1xNfZpNfkGSNkKz9/0bCJowMHM50dD4ZGXadq625UXpuKvw1aSiyBuhuIWixtZkInHhdfnc1ybf
qDJaSOgF6yLbI2OV5kNRUTtuhqdHnWY/9m2jrgOOL4fSnpdVvHrdb83nere1M6ZVhuhcje65WeYy
gRBcY2P0usjqu0/bESNvG05i1luvq57/EsIeQr2a9mOh2Q3Sz6m3Qep2h+lmNe22IbO38OaW7kdg
yJkWlcqJGGB9IGTRc2vTZWg32tE3syEs7B6X/8ZF79pjS0lz3CT0p/lt7VdubaVCewwKSjJri+um
MJOiEPimwTEXy7XY5TdRlUbiLV46M/CZUpiYh3P3bG3+xTbmAPzFevLXniGPywaE6v1dg0VCDxGt
duUWUU5nV1jmRrrs4M6tLsm1go4uVKdUx+BlZAcvumoddaXFA9IwEmOtsDSgmkw60FOJ3cnKKO9k
U7AFq5tftNuLIk+ayFSd6lT8LtiSkzBRmw0junsBF7HTLdiI2Q2YPdgMOGCpDi7kQpQ3AqrIj8kt
ST035qNMRD450/loA3wUk+SErklE5rhGngMaOlGvFaGGZTzOdhuu+1np/nAKzJmQyOnQEHDyVv0y
gvIWdM7l1BoMhcMpp6Hv6tPk51ILLIZnhoux1rHlaYmQNsPbsuDvugaJWnlS/U1F7CN41y1zjbep
+OJs3RfBDAokxiNbQ39TgYV7m53kHFxW5ZTAKrtKNdx/CxKiUOIpY1n6OmQ/dirmuW8eZM4/KLpb
o4uEXBIfHARMx+wHxAatPxudHa2uWJ63qScTXkfAHo5A7ucD0lXN0H3fPQ5fZ2ocv9V0rCEh4rpd
gFfBkpNWGEQjjEdsXyZMj4v6Wc6Y/UxedEOrF4l5A+hFa018tzfmnbXRtuZlsmrPGjVmuBuZfnYn
MutpHDKwA2521yCf9T4NyrOQpnT3Ms9n3+oI9qX7MQQG0qOkNRtKAXcmtLagTzeLVngqhywpWyJh
VtSnxs2Y4O5PP9ppevca76bvqSFdrOVD9NOHV7jMpvDn/bYuHXfpczHdGTIMw8yL5IYvWG4mEXyh
67tHm0zbZQYIYe5kKixYanPE8Pf/miQOYVfbzeUWiy9rk5Nissn6VpxPNKJL1ls/G9Zas6REO5rb
rF9mINZ/L/1qXgCOwCoa04xE8ylGejupHi+tq5xQ0EifLHnrH6vdfabX42fG8pCozoanQeUMpdBr
N8k5AaphPSwDup3hvwb2/oDcmp+cKatio7bp0PUZLLstzfZATpO00ZJzSi5LFcRbSRLTtZUIvVyk
XcGcOS1HYKzXhfRz8EkRRpiuYRxRO8dfQQUrIJH3wtFcjnD7v5ZbLj1o/YcIeu1SeB2NqsxmIUpZ
kem0E35NFi8SzRO/MzLGcUae2kQymRoJ4Mh6Wh8r16IqdbrxayH2LAqst3KzX8ayffc232NxQfPL
q0wn3bf1fSlp/FwmfYttpxmjnrLEmNyZ7ov8j9UWTYIkph6hFV6wqmrU1ACd1LMeMF5YNad2vkU7
fxlFltRZOz61wfqzYiHOwe/GNe7k8gtfdGUlcDrPhZ7YhoOGYHQQPgUr8ehYCmkzkqe8+M2o23jK
C/3QNJ2XuO2x4mRIuhGuxtKq6iEv42JD2tiC+qVYAMB0W0K6D1/GSfpPgbVyClHRBMOS0Nn5amCg
AxWkDYZutU1ohDxnSAJA45O5XhyRcW/yVND2X0AaFCCPhk293H+p1gG/tXZnLpX9J/DWKhTumj3V
UJSkcANNuFX9Zzb38dCV5X5anCV1J/saMMFs6Ncilr3xhcWH7aRetPIRs1ySqMrXoKrfy/G5p5ny
uZ+5ptwliWa01YejIS3ZHtl1QydGsBVRm2cDUGAtk04QWzi6Ddzzbg3tTX3TGNycOk3NNaDtCYdn
B1RvraTInSzNN/evk79NxYOuNX9s04mBUiV9FL6Drje871mt355SjuDSrSOSwZRsezqJ0f+gJZsT
BTSUQbLpbKjhXOqHqdRGOkGNGdKo/bT2hcx6C+aH3uwOI7BPmHkMwhD7/EKdUkh3hyngy7QG6Z9w
2r97TQd3WfhXc+k+GH0BgJppUIL84x0xNJjtYzB1dM2pzPjaU7imYnP2aLK709CIH5q184BWaJct
2rl4W1RrnhUbqkKWvjvbdlzz3I1cSbwM5lchxM7E+bZNjFLKlBOB7qQ/hZvsg0Ej9m2ZMkM9zGS2
wb0Weu1VvnbJfKrPW+8+F3391bMceayC9kc953uoWfR7VlkxJ96cEbCWiz5TPSDP/yzy+QgN38bM
A3uhgd5LtkbS6Uq8S7oqt0FGqt/7kAGBKjp3zZnnAUd0eKUPNIuoaY/72m7vTbfSf6evf91CMx4q
315STfgZNk1nk+9Qwq2lCmKn2o2jUQWfK94cqQmKqi6qsN4KWn3NQX+qz6JbvJdlZcQBI/jDckaB
nNc/Wm+cc0V1pWtsE8i878U6/xqtHx3W71KoeG2Q+TlED6oPvk9BT3PFu2IH8Xmd6DtvgqeVgzEs
Rhtw4Ws5K+xt47hivhmcX96+Pe6t9VkzxWTaZR2NmFwMZzo0Kz123Ro8M57mASs0dEF+56CiVN5R
B7YGKpERgwOCEDDkz7V9M0ZTPMMe3gRfUI++teKi0J3LzZ3GxM6fetO/CMf+y/0ov+TdNB0cNs7G
pbU/YKt2gYpzz/kcnOprOUSD2tfEaq36qMo6qflpaGqY22OvJg9AiF12o0Q71AdqSt7arxRvBq3W
QyglHLA9AsZVDPkOcZefJ5NeIUaOn9223U8z68pch3Y/v2dQw8IX8g5y1r/sa/1KDJZ06rh5GliZ
fsFm/LsCjJoeuMCABa6ZxNp8R6tTo+YmpVVQPbfZdbZhgRtxO9D35bBA40tyWWPuenT1CXYuy8/2
ol0pfg9syQwNMOtjJ3cnYiqvitlYPR3yjV+HpPY02eQwdaAnjbkmozC9d3oBBBBlnAs6rWc+IXhq
bzDoo0n3XJo951oQnMzetdKt7spUDvupXEefPpYQqennOFIF+/hZ4SCsYys7zpaGWZTFYqbSpt1v
YKers/nR6NAKwXjw+qhn5Xb03G0M8YE25BoupybrbyCbB8oXLSxKuFY7GEnNNdVhJeWxHiAEBtZ0
YN9Vn2hb/1K0wUOdk0vM9bu+8Xsv+5ssl4O9pxptdJHVrO/m1tW3mQW08jONRuUoCovLnQi8S0PO
/A2K/0Yuyx8F1ge9n559clz5JrUvzGb40GzxldEQdII4xMGuequlNAipGZpJQLMwXY7MA9hdZqPJ
F1ton62ljUyU8R9NqzHAOvY6bmU1RXS20cwufc59aR1GtsAtvFeaN0JB1895y6Y+mT/6UwuhK/Yf
3qlX/lNfD4puKR5mv8sQtVz7oKx6jDTTLyP02YMkkYq8afmcs2nn7FW01FhdFykrf8+q7YcCMuYe
5W8mSrFR8/9Of4aG2n61gg980O90STcWuX+7uz9ghBM/QIIYOG2PbfWoZbwrwHmhXsjfbsDUF6fr
v9BM+xU3COkCyZabco0oZg5i3GzqNp8r14NL3NtDPUSotgzs071jlGNIQw2b1/xYld7XEakAGVCU
1TFX7vk/6s5kOW4k69Kv0tZ7VMPhgAPYxjxyFklpA9OQwjzPePr+ANbfKTLLJKtlm5WFkazMZBAB
uF+/95zviMauz37lpac3JJHGHpzmQbxNcQvjzBiZwC0vFdMIUPbDgS2B03k/qnNptdoz7fMrq3x0
jyyOkwGKcbQkOnbhEMH4TFmQgWudRnwIGqfGR8uK2C6G+EZa0mLTINCuU57kRqN/mveUF35gxsem
I/rAmPUay7cmAyH6IrH26EfWqjU0LBO1ll5Frg/nOiWnzrYMnzWbW6lC731kIsmjh6o8lYX5JZ9k
uwkN0V2ZAfv7yMOWNxn1w9SwlqusoIXkeMbGwhFO58VGb+mZ0Txk2mVVO94PdfgNWV1410ZNtXaz
FMKgpzOxd9Ya4LCTA9Lh9m10bBbRjUcNdQ4l20o09eOX1mhuapntAB2Lh8DEbTKvW+UyrG4sfmNc
hGh5qhFn4zx+9sPuGSwTMu8puJUBNhXWo2LLWgYPxi9XYWbtanR8ZdKNX3KzMDcyBObchRHIjynl
Wxn/pLeXPi21aV7UBhCrwOEoYXUHfSRbU6WTiSCQtpFKvxse4wDdZ8znZteydazjfJG4u6vjAkgK
TiJK49U428szj/y53MRtP3+l5dPFHmqavWn4Gcdqf2LkhGA4nm49xxu/eAi8Nqr/aanUulioUI9B
O6THcvDtKzk4OB1rOlVGiaZ1ciLWpFzU7fENukI9q2+UZBgkAje8LWcDVhdxsp00L38YOx6KCiHa
10SnHjQjZ7yb/BNhfPJIs9zqovYqHI0p3yw3bQW3sl0gfn37b2ucJuklXkJhfGm7Ud25eqdOXtAI
Orv8Ab9A3/7NVvuVpWa8h+q+kdSg9MP4NnVD2Gqm8P0Cuy1zEwaFdP8SrskKOapTHgjGtpl17iNT
Hbsp+RwB6yJgSj5FSHa2FnIq4CI+Zcmb6mZRG6V44bEeDpfIYXxm1zI6lmUekJXqrkZIKRvHu8fv
0G8dldmbsCXK7w9/yAy2/BuCOv8hgBwNqcg9UbrtgJh794c4qmNzzie0cqUCSFDpeyMtH4JG2xYg
67a0sMrjLNfXc//JKVsI+436OViUzWMI9IWCkEMmgofMojz2Oop8CAVsa8q41ULtPAT+nyiNSyDq
u7esbMjZOvnbJloD+yOJv8fO7AdlmK2sZJbemqmZ7uMyzfZ1Qj8/xgL0uWqMozNqEkd57B+zScTX
vK/pk06FgceWds0+V8WAZDLxTr5NvyOzxGNtR6d0lsQg+UMN6Rhnd1ZfLy9FEWyU55eb1PG8E1tf
R4wxPqJBOLSCbHoCsCWqTThNauPY8WNAgOTWNVWMAwElihkxe9FdUEONqV/q+WX5SjXyiwRyAXvH
pOkEOuxKK7pd100+7EcSrC8ZhfNEf/qOiSquCJj3e9+a0C+YtvOatT1facFtaWvVy7wGBXWRPza1
dvaSEL2mijAV6YlLp6I2b+KgHw7DQC1bFOjB0NjyJBrPdLW1M4Kd6KFTRnOXUwbFUlZ/eGbcfzwz
zpxw6xom+G6khOaHZ4aKMaDrpcEUYYsP8/LYFJP/ODaquobFeIvRYmUEmkr3hlaEa1lxxCl0hmwL
QA5MhPXoOx79bLPGdzIV+36mNjVWhhaIkeBx+bZVxGUMxQxz0JuHsk3ioxZoGGPohz6UoYjXkW04
e9Op2BpM0W87Yj9YibDXkWbzWFfToxrt+FqFFsrWifPrLNFMB8zK0mWIF7qZdVEqY3iHOGhZrkd7
6DZqEsnZBIGzYlIZnqE++1uy4en4OnV6RpRxiBPdfnYg5x0qJ+G2TTt8QUGi0dVNYCDBOOmCt++t
Ul6ismUigO3tsVJheZg652VI3ftFh7q8IC++B7+Gasf07K2XUmp6Y9B+gs2LaVDpw6emEndeKTm2
DymqDdOgJzPOQXRWxrAjxk1x8aPJ2gSZVXxhmrMpMtf67swqva6FQaY6bGid0tgScKZjmkjc6xRm
3yip48O/f5b76k+08n8sSO5MwrRmrDBTb7gV7xckLSBQehRAavCmursajTVERlXvNIsub2cG+qGZ
EO34tk6boa/dqyvj9lGOLEYjd5hcIXED0dgVuG8dBH92KDZCk5+6NmzuW20Mbifr1VZW/VBGNOV8
L6T6qjj2ROJerxt4yaaW/Cz65KdbTFeUmdrZajnKDhUTkWLqtWMRyXpbBGisFxjLVKPk7IXcR2GX
bHs/GW8drERh5eSPy0vetiBDUD89GQU1yzgMDipS3VpL0GXbZl4LBlmhm5qi9Nhb4q8wCevPWh6g
0M6bFx/AHwyGFF50pCfPYCGJ+ht1843l+g7l+uuWZs408HfLKmEHwtUt0gLY0rj27y+8lGNr4axK
VoBlcZuooojBEuXpwZZbPe2/RHo8wdIL9HWU5eriFR4Ijaz+WplxdVPpKLqIMOce5qZ9HtFa0OO0
/Wtt2Xd+HA0PUSRIhUs515oVZs+ZGsjiap9sb/i8iK+XF6+lqR4K/xuRFbiGVOcanyAB7RjA62u9
boe1Bx2SRkZaoUZCbNab/XQRnHKpg+nHBPmNL/U/xRpATv5wccCUWswXSDMRhgnzeob6/rLf15Dp
Cq+MYWTYQbDXRl8/AKKh3A6Kw0KccvALKo7ctPrstZXp8hOfbR2z57zVJ4Uo1x6998dUhj0SBas6
T+3gXaTdv1jKZ7gCAkqcF0Jg26i/OEAJqKX1yUhF/UnL9OY0YFKCdOYfo9obtyLOJTCJPt0RG0BE
rgxfcT4FkJ6MdkOLMb0avUP/3MzTa9h69Dkn+uHu6AbHOsh8muBOutWoT545d5CkMHqbQY/7a5fI
hjOxq+6ZO6Km4YqyihoXp+xXLfp/6rrOmzYW+tHNQihLLOiUWAWQbWdgieJC0PnshL6eiwQJvus2
nDB2x0nZ78T87fIzh7nPQStDEI8YIvwyggVrqWnbNu4KKaz5Db7ultNq7q8GYW2ZPPkoFgYxnkul
4bRzgv40RhwLrUaZT5WsbsKihqLZ2l/QovzMvKi41zVONXmMFHiBlGoY4Jlm0wZXE5E0mJ6K2QeF
9vEHcMbwvHznF234hydLyHln+/XR4qZhIbMoswyQ6Yb+IaIIFuiUuAHZdTgYzf2CNy1nRxiazWnN
+3aYKNn9Obdaxhpm3mRf48787ufBFxKQq3vGPR4khgbCWTq5G9mglWTjGPZVpbfnoens0wR881A0
GA5EY973igTGvCr9S1DKlAnMrKZunZyp2uflJzar/JnYhBzgJv/AGEbVrZZ7+jc3JgUzjopdbRb9
JRwg4jvciXs5WvVcuzCHEZiqHaVcEA3NsQ2C7HvdqwezsG/YsafzQhLqdJt9LXKhMJb9dHC9DnSv
BokxzgO0Eu2JIVTxLTRpdAV00Z6tzMpXoT7d4rPwLmbnPr35YDQ0i283XS+Q0LlACYDwZfG46Wlx
n/SszB51Jb4FrR18m6D2hOOwZ2A4vjKqybayFurAjG+T1DaT10DvjW3C/7EO2kZnBD8CWBzqCLxL
iWE1gWrGWFBzbt526DBHzVnaorx1UYrOtrweRdh6LMGtLHf+svz3dVufOTDN2JbhjjlFvZ6S1twt
33Yzdhihxr10Uqj1KH3l/KJvchiBV5kVLlfQxKYWus0taNZxg6U1f3YtLNYzqRMnMed6VWvkgHHs
rEu1HhNtBHuVbLpo4IoaGroDtvmXiKb2Bl2it4eWydLZRnq9Z/42rae6nz4nyXCrZG/+hLm1Fuxx
f6DOC3O+id/f5KbN3mzqrk2tqqwP5d3kDyK1S8EpIIpjWINlsol4pJ4HQJ4rzx79H0BrMDi3pC3b
oCKZpdd4tY3y3lDidjBE9KkdbxsgfreFHh2yKQBCwpCW1rOv5D7O0Wk0sBeAQQMhYaCLONKCzsrE
Ygq2dqIb5yaK1uWkYw+07Q6KTBhSaTKsiIzauussu/1U5Pmqnol8iXCta9Nz20nUQVH2VDCafbAH
8fZENMHQ3L2dFipXW/thj2Nal+apLWXwqATSzyGrTqJvumZF1lF6yT7bTRBcl5eFw2k1VEk8Ujpd
M7wMursKsrZ4Gemp71Kbe8i0/eIlbtSTcrGDBSa8vg5hxkoLVTDT5xC4zSYh3lexsaSG/WRWyi8v
vW/ZlECxfPuZL4YYqTzSOwt+3YmpTbLRS+leaySrqHSc+EQXgoDr2UzgJjXKqqqDw2Mxc50xwHaD
z3zMOvtGC0fmReDDmMfev7UnxNhdU+3rYFrjwdJjB0W/4d1WqbLXiVMGEDDQQ+RCJHsHRCWcg2gG
niI6tbPHsO118Esy3/dU29SyDDTqeeTNglydKNbNByAlG4RpxidD2v5NpRDAxdWb8xPp3CvxJcnZ
82Cj6aP+OQQld9PNes9wFFBPs95tD05KIhsLkrpHT81szyr3rWdMYm/QvO9QuKOxu0EQrv0hkcCY
kxT+vuNtQ1cEUJEcPS/tc27xh6Ig6InzNGMPZREOkMSwDnaM6iCfHgL2nAJU66GgN0x3E4vs4ByF
mUeHxr+TkumnFzwHKKcjeGqjyM5238onL8luXN/Zvm2VAr2VqKEzDFhMwRSAxyuoOVt6uEfVZLvf
NwLc92x4/hieWnI2LZ0cYYuLNf+xv1Q4E1NV2kh1tHJDDcko2pMXs2AwtthAjILl0p9hYKEsJ0gV
7d7sSwwt86FJL0pEjXV/Eox8cRhwwvZTF03CAjXEpxseJ+C2SAzHl86GnZAEmK6l+oFbgelzVH55
+ydV12gM+LQCkGK7S4RXQSApDciG3bRd3AbjwJPTspWEs9wpDMVFlgmSsMXWaKN2PFeW2Fu6G13q
EAJv4aHiMkIYkj7Tzic6Kva2GWLz4gyPycgwJ8q4c7TGesTO0l/FAtUuk5+4NvFz9WkOZqDEgcGj
TukwTidUNPmN1u+7oAFum8OuEP6mNtz4OtZoAzhvNtust4xtYNIWJwo3iD0Gw0XfHTTXOk6gv9dD
VMgX8tGSNWru7NSn2XqpT6JPvuX1h8FhsrpA0stE/w52zT1jHgqhnMZ3i1GuMuiYR5VvHZZvC/hp
f7ixnfcndRuPFJn0jiMYEEt0UHKuhn+5F6xAwcZXzY98ZmOO0+yAN5ZrU8iZNM3ysip0X7uLZjqU
5xhXG5v1g4nMeB11RCYtFG1tpIs7U9cye0AG3mLUGKTmrXF9xlcZANPu22Zf0g/cRRmlBCYFb51E
VYcm3hxXMDu6u7GdRapMpQTF1ZFyD7yO18pTHqMpXG4JxGN/2/CqLPH33YhvwXDM4vMs1LNY44xe
77c8YNPJcFM62vwQkj9AV91WCCUMo5xNSBfE1BlHfbnJiqHeJ0Na30cTMOV4KuEcL4ZpVdwqRsvw
S0ug0GEPaCfyalIE7r1xXOee1FdLrwat/ngJjfSpx/1y0rqcmef8ld8rc6PaNn+YHLac7GKo2gHv
5EN+8adz401rJ4T1kYifQW21lHURzXhUXq73NUyqp98/8/J9zM7yOTs6RakNWJn0budDXQpqzU6s
PPkxGM+9tLu3kwyH72LDntodwiSobtOJg0UbB8+2ERxAPo5fRAdXoYnu3m6JPsRbEjUdteNIW8pU
XIdOlp9LjzZBmlR4ZEa7+Iw0Erb8fZXayVf0N98n5cSPWtLFp2Kw5BZGxtpnkfrm+/2wjiUnI052
xbrLNtok/evy4swbLNDx318FDmAf1nFaW6DxhURYLGDm2R96oLT8Qo7G9C/7KkU1J6gco86YvloJ
NHbP/5Jl+rRLo+RlrPhsMIOZO9vAAQsnujiglsxhF1C66BJVWMgs/GuZ7UHxXaVTV5+tgN0pSUyg
pEHxWgRsyGMajnfLi4MS9GQGxIBP3qtIc0yBfKHX1N+N8l/nb6b/+SnVXo1l+qXPqhhdDZgr3JPl
eilIwrk+Uab2xHAuvwFVkjKhmxBt0S/cTb6/54lyGOHBQc6QU6L2AaYVRC2KRajC+dcxRWCCB7K6
+spdmfMYp+nC13awYowfxfe+zNpbW2oPDOvjSzZ4r91ELEjC53s1Q63dJw07O6bRerV0p8LUzc91
LH9IYwJyojBuo6akFx/lB+y35kvpSUh5CsdSVVVQ7r3W+tQFJuC/CCo6DtODoV5oOPyoZipEIZuC
PSSbo5kqmEqoC0+dxBzCQ+4W66VP1jXS3C+PvTk2xiGZW3YM/t/+IQs/+MlvZ1NYlN0147/xyMRL
IFyC23kQA+KRoff+Gpr0UCc4UqsK3Aau6Pos5xdO5/UZB47V6/GZ1qtxeDuhGF5u79NMjZ9ClW68
qNu9+W39Ku4fFk/nNFi37iBvvDDOrl3le1dSROhDJgyp3/4b8WDf6mS1wcR/KdC6v6CXuSIX1HYI
TIstFI3gG8SLwq1pMo8liig/owBrnwz6tZ/SIMBa3zqHwsSr7EqCiotcjUDcEvNUKNUeDbNnzsL5
JdenZJ+1gb/WKvspy8f8Xsqk2eXM5w9pbjymY67dW42N2KhsrvOMCvpv7J40qTO5GWRzk9tIEqep
bbagSM2NNcJnhfKTbJqqtdF+h/mJYBkKQmX7MDYx8GqWpl+LrNSfwVP0B6uzk+8qQ0K+TMY8/XsL
XBNGYtwc0nI6EMY3Xr2J9G2/h/9pWr7cZ7U5nUxdW01+l39vWLYwJozPJvXxTQ3b7IDcZZ/5I+aj
0pUvCSzzbVmXzDUVxIyRU4UYXsbRqyAsUn/ITotAEtKBKmX1MzO4HFoGHMSXJjzHfIe+9Js/RTdg
cJtLbenNPsazu/Navz/UVtQculFH91PWxPPGw7UPYdM0InmQEP7Ac9kPlWn3mwXYGlnpeHqjHRM8
zsLg9NfM0x/8KHT/TTs2rGSNnTR/yj14k3GfbP3enZ5rOvu0o+EaCg5MOFq8ZGh8EEPpo96Zzf2y
CP5XSU5Pecr/PmY0vct1+v8pycmlHP8//5OX9I8gpz2z+a/Z+Gv00/wvvCU5CetflMGE+Nq0oR0m
Y//7f/VLkJP1L4fi2MDrzw2Pfm4u+bN8yXGy+HcUvWU2Mg6YDkzi/5fjZNr/Mmxrjvpi4aSmMqz/
Jsfpw+zR1ulOKkeQ8CZIjXUIlHpfnU22l7IgTuG6NZud6yVGsOsYmWFWxHbE4+Cy0oN/TWBvYwNv
p32UOMib5nQXX+hHie6t5EQc0oVUV1l64cEUUXARGiI+3S2M7fKtHXrxvq36H/Hkk6hRUhQ09JXQ
Hcs/zCCXcvKXc9T8BxGORTT4PE9VculM/1Ju2j1Z1JpPBkVW2F+X7pg7Q5MssDWO2746Ro5FhKnM
GbYxWNsGTbfn5zD5p1hfdXbUbZ0kPISNe4lqv3vS83y89cr60gQZQ4HEM/eFsMJNM0FRIiLAuUi/
ci5Mdp1L+T2l+xIQxSOU319TxlJrz0j3QZdNf8hH/Xhc5M/EtMneKckRUK4uP1RbjVkXdaFokbKO
prsla2qxZWnMDQ6OdtDbhCcdI9W1Uhz0BHrHs67BU4mxzx+CcfiajjpISyPPbxBY+TugCPqDTvPn
2tXqqs3aQafoIWxpmrv2kzw8ZkYLndLBD++EtTjTMJh2dgLP55dH5+7to/p1diDeD23mW1JSQTqK
Y7DFQPljWjKIN7Q89ObWBUYerRyYgJtR8kz7ljyX3jkXzehiGRRQIcbCP1sD3F9Yvevfvw2eo3cH
8re3YcyNelOnYb9Mjn+5keqhH5pWZ3Ptq9LdNwm2KhOW6Vn05qeo8bOL5xrpBTt7dhnpHe7rrHgJ
wgLbkGM/utZ9oHXuKSfi7bR8hQHFe/vKV3YLwQVv30L1EBWoqA4o36qlt8b2j4TkD3/Kf7ii3IAm
fWNlmZToH45gRV+QcavVqMt0WR1M6fPLBpXe9KHt7YOSlCSydez923ABYYbDrAaaoQikOmk1uv2i
4DBBZVu629zNN4PBXa0c4zUdkabpvSUvgwH0z9XGy3//1m1TKT4N+giu/BieW2fKHo2CUWurFcy3
hrg7N/KhTkJxWr5BPMNP5h9PeV4dKuK8DuH8F/39Mk2edR4j3DglDrfdsgQl8H+1vjpnZoH9s47/
8Hj+p3uYdZ3lVPDuIaZ9aIAUbSNRmksoAx1HQM2v0QMKJqDwEQijokuV+BHeMTCfqaeZe2X+1AnW
+P21E/Ma8H4plGw6hlAmmiQTIuL7tX2Y9FYlksn3UHhoxkv/u+XEYmNkConUPCl0fQOBccgUwyvD
OzvAcP6Ht/Chq8XHZupMAXE2OKxSDOvfv4VuDNN2iGfHbJJYZ9AiqAlnGF8YYUJMdO+M2vybAiu7
H13NP4c1uE7Z3yMQl6shLB4XNgVu7DV9CiS8kIdHAijb+A+D4v9wqUxSbm0dGQo7qrLnJ+iXhx3H
n0F0xZCsA63l4dSkfa2EwRm/nu+RFp683bnQClrzEqSPVS6C0++v1HIl3n9Y3Cf8assyGTI4Hxd0
WwPdVhr4jKfqIEw/fBzAS9LHfV40KCrKjHVd9uUqb+tPowqIlRs142hZ1MROKi52HaMgcxjCeDOC
rXHoy5pYYbe6h07aZU1YTZZVr6JGPeiY47cmLbyjYdVQFq2dKtz81e5QSnkjDtiFXYOmwN5ocf5i
xLgz9ZkHZ1Q2MsKhjrfLojEo8m1+fxmMf96ztm6we5NqqUsH5f77DyJ2dD9vPKLGnOgUlDa+W93t
9ZugtvUbaWO1HoPuaLXJqe3qejsq/WkhjQhmeVNSJSe7g75ppH6H/Xfyrzog+zjEK9U0CZCDMHD/
MI/70PXgBqdTL9iFdWoo2/z4fidm5wGh6IyT5s2yKfVwr3rDv1QS+4MTua99o5BFxvlNUnU/f3+x
PrQa3n43v5KOA6u7tOb39stNCwPYhDfToiqd2yZvR0XmVhBPiNZ74i3zMDGF/dMz/R/+ZEHhoVwh
uFF168NH1HhiIDWUyU+P0W1df80wSO5gn9ibwQ3bFblC+qWCI7IxR3ebzC4631TRGTjnCvBuSeeg
Tk8xqpvNUMPcmvsD9blLquq/3ztsvFmWSZFKIYHA7v31aTLYw0PB9QnmZlBfRCtwkqvSaNUnYq+Y
dVvBw5I2FGmkgPTEsuHf6fZvM0K9AnxhoOLeJeH0rVAlzQsmqrdtXBO07HnNI3gw8oTQUf3Xn6qN
4RnWtLKdfy5FOMB9lRH4xXUC34HYM6LlkVwxy1ibCvcmAi7sxr//nf8sdpSO/s2lQmC5Nvjy/aXC
4jtFE5cQ459gsRaf27JtTrEx3LsBvjykc6DSc4G9xFk7CW4qM0QQ7GDWlg7qzMxJ7ho9esRhy9S3
xlbeBBvGa68y9hsGoiSgeBjZoxg8gRfoHOOtPzyH5j/uSvYXe+4vz6sof8GHvlvOJ6cBnG3XJD91
T/SJ9yOJTF/HHJG2Hoxn+EbJDc1996ylyNHEpL5Olt/h/VTtbHh9bAqRvzbaYOxjw2k3FYnQDei2
s9k4+pmufHPSZnulVuhnzkuPFnjph7LS1MZwqvyKiZbEnTKACkdfjFButcrG2LzLiABFeTOt4kIm
z1YEltwfeudSTAHz8my41cwWnIAuykPX2PVtYW/fyjAyjBEUGRwYKTtjQrIM57AIrT19mP6gpvug
KaDk5jFRaKUQ06FI+cehSeax24wd01/fZCrsEE5JPEXrnmp4npuCZIQ8Ju13NRHuUZDxZRXSRR5h
fvYUgQJVjIcM4OIKszLRcloAIJwViS07PNCPc7am368dPTSPcGQg7SE92ZDnw0qAT6LYlH3a3Ftt
SbsEFYJLA/Us84QTTE8Ib5f67hPiSzJdAocZIplhjvyzqOKDnHC5AHSsOVMZ8y6szA93TzeECIxl
ioBiFtEhSBNEgwfnqNGCF4v5Em5nXzwSu5Gti2bqX4FL/dXX+JGmMO42ehKWBpEmAEw0KpStmnNu
l8Tb2HTp/wpaOSBW8rsW3cKSHjxV5EC1GHygSoIpYxbGmKS+N2oHnmVeMCfQgOPbZf5VVtm3uupf
lzFIHNTGZqj6cq9ZxiprjehT72LD7hoHMWmjNsircceNuXhqNEF6Ch/JFtkqzhjoCkeJ9esREvQj
QxixURKUkQz0/CxcuEIhiIhTOeLX8hJIE+jNm5vZdVVW1lbM/yIQOrSeUaIfZwlb1+JPgtICfEm5
QGYb2nuj1+i3Km2n49BZalUSH7sutcSdz5Ukudm0tKfWd45AMexd6hjfQrTJtxZzLtcwkqsXjKe0
Ut6hFOylmITcXWP6SNiDn0bHCH5wQGvUiVtv/CiCKmRwpl+qSZrA8WZi3d40miY4kAiBiIyVp4Ix
EhDF9DqYh2WTLKWBcNGeILGi+bjpNedu8EaFvcIhcNoChKTi/htBazmcQB3/SiDbcz724rK8QPyH
RubqD2NiB595c6dAta5PTN8nj+M4sxss639LcvLmq6I5buQeJlMyK0jytNyvhUCQHc9I9qKS1Waq
d0bBw7ldRhYtkX1rs7SvkhrzJqxRPQVGfdtL1nyMridQ2daZFEq1CtSMbu6M8Q6FyDc7J9IWRfas
bgOIS6TGDzkOQB06nXB7Uyb3U/V9FMWF+zPdYGeZroaBE9sFe7JBYdvAg2VKn3b6C2kcc54t8vqg
TuBDzkRT26+bPbGT5RWR96bUOe6talk9LeOsiUVhQ/IvjvU5ClJnCUGkRwu8sh6nOe0k1tgBKoYB
i2FD1YO9Gx2LHIsArJIlp/q4JCGDGAFWUANdqexI3+lGZ627PCi3ntmDFJjptSGend3v9z6bSo3d
7Zfam5k7A0rDphPmSkZXy///SyEFL7Bq3CpwVpHJ+Xh0zPtqiIu9E2o7xKucFJ3AW3to9RIZGteO
0KrR1BA478hf42ZkrrxpzC0R2tnWRJ3FFBjm0AR7btsVgbMpR/zwAf7ZQKTTjqSCu6KR0dpSPLS9
M9Oc/OoeHDQpVZ2744N3r3Rkjp3IEqRT2l9WsekyAfFcaeZ6yuMzq/VDZljOQ206bMAGZDrH6jbZ
MY80cvtC6witAxfsaDRblI/NeuqeKy3dlhnC8dYyIHvoNcpDRJQSoyv89vos2ld8Nrzj3IR4QNbb
pi8m5DJEbPYmHqYE8VDt9p9wSRIJWwR/1YVELdgLLEodOBvfLreN1v5UPedZO8puAcmb2IO2rqud
+0K7gLVwvLp+vC8MwRyiL7It9WKDgD5B5e6DEh6m9CiNDPgprcJN4n71oVCuOKiqTQeS64Rv8oA/
ZrZpg7hHKPZqsFxvEcBbQDa3qYiyY8KvrWJ/OJMsfzdoZvGYrZNrLyVRi15E8pkEJ6cZ9YvUO3/d
jqQ/xZW2C4Z01+bhXY6iex0KhD3CgzemASzY16I4dXmK8qe9rwHArAthFquk8tq9lwljZny02yyi
XvCLglAGNz20dtNtNXd4wSD+bQiGjvk/6UNw8Hs+Wupz+2s1Ij0YEmM7MOnajB3pRwHs7oQB5q4+
TW5MrLKh3QzIJdc+jD/2blICsjkuL9O+x/1w8ZD13/oiGa8O2T5sKN9q8og2muiRfic8s220alWA
6YrYqCaNYSBEsx4i+9p4HPlHBI2bguT4wfCQcQ7hbevoCtIq7Si6CXR/ORCv6oqZMpHxU6UTTFFm
3NdBcA7DmOiL6jUO5LCrNfdHq8r0digokGRaxHvu/3YTORn8F+NU+eLUerED71j+BUniIUVTtEri
7NyeHVZa1IjjfV514uq7/AeabLg3GrRUfld+C4gfsgavP036XwpNCSYt4MhJHMQ7f+AWTxPGf35G
elHrBaDG3DWezQzhs7UmOxu5T7PRGenvrGlWyUtrbnPWByuE+md2rKGSXPg0K777Edfe5UlGQJ+A
3UOTuIp0N94JrvYptMiZaP1qayIVBiIOY3kE7b8mAeZ7ygzN9SMYiiI19pCzToXBU25wettpE4A2
5tITnPbJBCjGcl5WMWS+Ju0PIXVnFZ7rmvXEHQWG/a1VB8ahZKktJzHtC6wfLSXoNghSuQHjYNA3
1+ICuDsuqSoems1oOIzWITduiMzONwnpufPEh4qg7Zgk406dRP8jtSNyWmDPB/lWsE+txsnedjF3
2mAEz0nroXFTsKHYW1LgYC7cEx2kRBoV5ipCk7imGN5WCjne6OqPMkNuTo0oABuBVEqDROy1tH8K
zO+If8GvqR8ML8TadfQnLKcaEVxUNXEaq4ODkFsLSW+ekUAbL68eYxaYfRTb+tGZPutiUIw8s2+K
P80osD2g6R8obCAPVbhRHbP2AK+op4Cg2HOMqY10cSLXKhFjWCArKvAumIx3LoZf9CFy3PV6nYCX
Ig0rNEuYAbqHpVY0P1x610WaorfJyOhR2V3lxieii56MOXbF/5xKr4cjbIPiRPXjZEwsKw3+E4ij
IDRnMaLN/HQxceDExfOePHsxe2hQyNcKwAcPGlAKFwK164SHPG++N/NKgcxZm/zmCKkAgMrQxxsK
c2s7YwbHAjYp4p72Yjbqi1W36Q7/6pcg+Ak6p1zHcTiuyxqgCQi/8G6stbu06olTgzy6LomTB8Gh
fXbc8uDkhXmnCqLBCNpGQjWHclSBcSwMMqfpaJPMYEUt+0L4UAv94mWOu1WV9dpEo41JUWcdhHs9
BMxJbCt+1ftM7KL+cwKV8L5IcnAtAQlYlKeraggl3Hvir3rKBkIgYZ3gw4ScOa09vJLY2R80Uqb3
BCXDU9TiRx2pIEeB5EsaZuPOYb7CiSl4oo/xV0oljJHSujRexWA0FDu7K40tupAE9fHE7ZQQvjF7
CNZ5BlFI0OumF0XxleQ2YdaTb6z8wUzXTmNAMjCTl866l+6cYICE30zMYx/Y9bHKAV+2BdoSNxg2
IdK0/8vTeSw3jmxB9IsQAW+2BOgpR3ltEHINX4WCB77+HWgi3kbR6umZUZNgmbyZJ0OS54+TLN3Q
Uxm8f8qmt1WffKcWGV9tqPq99D4cjSrKtCXSSSNwv2ib1DSbUyudeJvkd7oj7khnmZHdlz92UFsP
IDMO48TlcJ6zz3p9NBQTenZ0uSHI7bynGBk4i2bHwOgvPfW0O4Att2yVMENhyXGyDJ0xeSPcmUel
tMatsNM7xxY3lTs6F8IXnwhdUAJ7+haxGpzKpnXX6fIty1R1bempUSY/V1NDGjGbC5i719SPn5Bp
jzVDOv6Yt7MCSr+LwD4AejwUGRjThtl+B4eahOjkQglDLZGDfRA1ZUzMmm4MyvR2ridEVGjuhT49
uTcat48WbAvk5r8FjpxNwE1/slK8L5lHp4nMX4EKaWHj8/usFZ9Ecu9MIwA0PbR7wBfcKqHr2/Nw
7KTWA6VcxMbAPVN30Uo6Lgixb2Ojb3ZVZXCXpAwrwn+4MwiW3iUpVLm8nKHcKm3Y2q75PfcNRIqJ
8h7KTDycHyx3YjCfHfJUB6pY1IWmxWDjrc8o0fSD7OWnqf3Dc+KDFW3ZmGb85aOGFZCUTrsdTP+K
tHGzGDH7ard2xy4p1gB+yrJ3qget525nXerMtN7Z8cqtGHKOEQrCmpfzWXCRvzgKRp0kPN9jRAaR
o/DXjqeEIN4O3co7P415Jb6aQT5CHQNz5fe4zHvAhaxZyTY5ybp8E5bxWBT0REkJVnPHcSRZrEMz
uEcHFF5mmwen1D6T9nnSV5iIdZjrmeVt9g1AhDZp7YSAL6v2xnTuAVpBbOFeN5AEihQDxm2asMzj
RnF1HJdDLlfCZOhACLlijcXIjtFodruDmniCZwEh2FTFk8h5/pUhBmxzI/w40os9Z5IgLWSIP2Y+
mKDjOfUm353lUsubVwfQ6Hei1Fc+aHzhnPaRj9SCuC0g8WR8HxpCikFSHpMGiNcgOZs2TgIdj/e0
7cadnrmcO7sIb8drD/RlrF19Y0zdv95evoI89TiiErEiZb8ZP2N6LfZTMRYoKt2Wbczd9tZ4LzSN
qDnduNgM7wKl424aScb1+sGvyxAXEUVMTo1zenV/IJw8mTNMiX6yzrgj6VPSXRjwVPWW71VAYLUS
Fle+Mb+BTrKvdK+/8dr43Vk/EiVoChZTsS9wwW5qJzFR1Lr7Afci9Gj3KvDnXgtfPtuZqY6Cc4dp
6vdjDoyrd/yoWXtKddSXM1DfhoP2WGdgk0CjyMKarwaVB3h69DGa5X3lt8ExNyHgLrDTTp7N6RPm
RG5YUTVb3aM2iRAXa3tISsdk1g9wltv/e1FM+p00Dm5f4bMlaHxxuX9voLJdqpWUlOvVPypBwqms
+HSkB6luc4KxEG2GmWo5T0L/oBwRFE1zz6TTxEerkVU0Ogj0tB/pTRV52vI02vbXZGi0B8DfNJqz
6vpjbBHgb0eSaA7LvEHPeKJCV89/W1Zrvb0FG861hvOg2dv7kiiLNHVo4CMcEuveBnVbqycnJ2ju
2uOm5G4tAAe7+XweK4MKXBqhJu0zMEBWFS/W4D3MBWefQRwRGvSw7yCBUrJ4nYG0Wy5zcL0pqcpC
X5DGcls7ZrAPCFFu7KI4AqR44KSTPSjOVb1OOwwdGK9cSopBFjuNqxTFaT0HjjHGSBYs56EyTiLI
ua8FgF7gvuzHtP1ocjzOBRyLXWGRmuAUMzqnErLt1ipxe1ltrj21YjwTsOGpwgiLnEIb8fqTEvBI
jgGfaYrGIzgIeug78MrnWL5mDR0qs3lNTdK9+V5fi6hsE8c44BjZ6T+ptB5ki7GYniMMUAbKhzCM
qGfWwx79jvvDDosevWdwwMcQtnfRceykjqNeAePT7F+9cL50fWrorYLdY+REIKQ2bVYYADcfAQs4
UFvRZQ+Vk11yPRu2iw2uvxWvZRE/88mg6NTFbe/5X3YP1Mg032xe2YqTWErdaYjn/dlNYrSYDmhD
dg+LhMRwJQ+psMc9DtAkeeVuOTfqo1/mdygWD13n0qMH/dnvbHUqfEpVuBhlxwJoF1iJF/CLr1Vh
3qgaxJwwm4yFFB6abZ28Rhk3c0wN5GIbx7XS1Kpxj1U6d2IBk4vd8i7LPDa/koIHt86a/aIw4Ddi
tUiaFBPKUj+Bg4EJYxjo3NoLqDqaXYkFJJDC9aeYok5pjEHoUjZA/3r6TwBSWVEIL7MZDOB78z0O
0mttVfvZAD/pp/Wl4nZ3Ys/d2WaLXkT5JKzGxI1gQocuqRt9CAImTOWnarV3Y4nBxHf2b66tXlee
Hda5WNqvRZB+exqvK/v17ewpDr49xeYTpVSKqo+NVlAuM8Gm6TWN2RmMQ0DjyCItJkX30SryYw/C
i2LTVfgClxJ6EE6py6rrEELyNqlaHd5Xdp3b7jMbbti63WEkVhPHybGW04eZGwwQVmkulcFJNNql
aES0aOmHplXqkJpuvh2smHIC6l1wOxCUtd2rArPP7rR16gNRICpNazhqqHBA1c4xCfSwTtIdBV5e
uHiGEZYC6lfBKCIxPTro7eJApnlYqfiskm2GOM0iU82kK+NiSl9tu0n3lSqT3SrFbN1YNET9lxu/
t+tQzYWGZdvSuSlBriKhjbbs7+e8QjZUBR+8eHgoXHM8mEWBxRygLAe/hb3IXwBeONxpSxGzFMXr
tFUb7u3hkDqpDpuJgoP4mHm0ysHUY8g+bD3i7FyBfRNKzHCkdOekMZjcOWX2oczuN244Ldl0YPej
zWOavjZTwymudWHM+HwJ7FhETun9ypV1fV2YB+7r2MTsiKoBlAM2GGHQjUu8AxhUt/FHwOhT2T8U
cjil0u33qpPHkeRaQZCLoxIZc11VDRlLHiNNJC72cys+9Iv8VxrNhLLpRonPdYF2C4YSqf1u58iE
i8HrXMYviuFt6PXsNGMBDzctb2yDB8VNaK3jDAdF2LXJeJb9zhf4ZWN4RV41BkerH2+Kvv2eRvz9
de5yiwAzbvW0R6msvacrA7CQZ+xi3hxImuZrVoz6XiMnHfWjhrb+40PM36jRTneYgjVuG3kHcAx/
Kx0ba7nlmzY1AZC5jJ53Ghh8ZftPqhYR5ZWhVzVfs8PaKsBAhtDNqm3b0lo8eGxu08R1pgFtWmhH
tWpIwDJu0qpCz/B7ou6oLGPjc0EdLvQj7AZbu7ZCjxQr+6kckT/pCKKLofkJEsS+3os/SOfsh9Js
ue+6P4LeL8BE/LX6PIGGk7yUk5+FZFNZzCY2KsCM+had/0PDvGmYEPNw3i6TxjIQE/DpbnpJLmrw
zmi4X5xp8MRCSccNe+6qknen5y200lffwNOCln0ZP3BRcf11hNynmqTwmrYsIvEr+b02w4lFyguk
iFrPP+Z+/YVmcEw6gY7iVSAA5VqrqEEhZspVbBsQSSRweUFiusEzh9ly2fuc91gUKbqDEisZsNZx
yUWv7itOp/j7yuK5XSDyFtyEnVocZ7XeHRokUvASO6Mit5GNy2kiQQ8a1WA6uLSgqbhzMOzbC7Bp
YTrVAMMJkPJhhOIN7aaCKrgpHa2CVWNBoOZEOsSAChaqsLGNUylFGBqwsrb1BM1EgZHQnOwKfDc9
rWU6B75pWNZCo3+kfV/RR/adQyWTiSHbDiBhWgMfn8GAXO87DCyyCur/sPddhDtvBEq6siFQH5FD
zfRb9vYvayqzLAAbIfZB807nxlrORPRIenHlUS/9KB+EwOnD40FeHsYlDdEcHJ2rmfE3SVtQ9PGw
V6l9zUT8q83475tSANY1kx0tI36Ymt1JkIPnoMEph5qSqLSqEvb/ZCNEwiNKYQ3wYUcPsHtmIujo
09RjGVfpHh7uk6Vl4sRVLzlDpN02tbPOYbs4nO3+PDCEoTUXezQdlEgQmXZHt3JmeohIZVVtwUyS
d4F2yTBsAT3DAYYQRsCjxoPZje1RasiTY0vaoUHm0YLrJJZIzfKq+V5N+cd7I9L0AmNy63Zqb04V
0FQ1pqwkjHvo5gqKV1c99TP2SxDyD54xIrKQfZGOPFbj9ApOSoRxQ/O7pMO4mejKsUp+J2neuFOu
bAlGqZ1qnhWlEKTWOa2n3c0Sa18WkUXmF/l26fQx1EfCucTdCQcnHrWrk6QCHaB+mx7QxGFOWt2z
4jZWO2N78iSjo2AYdp4oWPBMHf1EmWEwvAZ2oJ+oSwmSREa1h/KX9/qxgtdNeVC8hzdUs/Fi4vNj
+s5jtwhlymeq9Mzbru5ewfj+MMAeQtfSHJ4Oyz1mpRM505hdoCbwqqS3WtU+ytgNGSMfy3x5thx5
E5jMYigOXG4XCd8rkRMdRKOxI1t323oG0Dyqo1DrmLI4Hl43kDTfYp7TA60oOy8GLUd1KrOvjTGo
InJ01W1KZYsL3ICIQy1DakrlkOoYFogh25X60u6Nob+45vtkMxebjYUSMd4gmtCIVotVkQy0746z
gqpwCBMt8TdVX45hPawHJiWCTRmADKzU8KbfxKD+AUUzRqkKVAGdxsSiZlrPWeZMv/hdt5QQpkYW
oj9e3Bp1tHJb33AtvWoFUo+jKHCKSfsFlYBAkuGqKVo+5pwUNmla0kpgD89oWbArG2fe67pBDx9x
VC3lf6VE96DZGDekSdutrMoWoLithxqJJIQy+O+uxfPr06Gxd9282tqtEYTZ11wtP5J3IFSkMzfK
R6nN7GwNtUxHWt33clyePEm2Mh26ox0zWyyJREdmEifRQtNE03Av6Lo430v904zpFasCI+bjlJ+R
MTkjCTZg5oGRNgumERZ661QP16Sed/poyMNQTP52lsRSkMcbRlAka+22XEs4zI03EsDIXbDzGl4t
XKftDbKF3Hs08WhBm+wzskAWnF0GnpSwTNLWtobr/3CxYrW2rZumBG+YB9MPBqfqcU4ceibYq9qa
KhjMngWDFMd8cVF9BwKKHciSpKDKCjXXPzJKvPYKMkBTQjMP3EeCHt9sIigJA24Lz0x+grF5Hnxw
YZmpnRpGKmhpFVOlX5cckRnIV5tKZC2NX9om/2k17cOaRwbocUwTRHueKXLaJ/w1eCGx+todLZKp
j5GSfU6xNHP1rgXCn3QsUuIGQlcyc4Srd/mAPaVP6BCV9NQ4AzxiY4HjY06A5oP+UyhuCSaFoC5P
3NhnYZxJ+8kCsLPx5uq2NzCQ+jUBfvvqchcJiToXQ/e0kMZJ0zW+4nt7LUv/JWN6LdXqvhJcA8HD
GUw82t8GGChQXbUb4cRkqjuRIb/UgjeoNBU+CLy/cbr8lNQQNZXCBNmz9VUUjSZ6tU3c+pUPEueB
8jdZL2yTSQ1glbDxrSW9EQ027F670qm7kODcyrKbaYNs7Odu6jllClYktupuiG9EIH6Xlm66uHd/
ZtSIuKagsHKsm6Uv7murAZOdanux+Dgxc0THxkLu66RzoYN8p9PmADoB94eh+NHF9Dp0igFiR9zH
7DFFUxVHMqBvdzp4ZKwCP6VWA/8ATRTkyZM7JSfrTjePU/DjKdCkU/yEtPOIVUxSim5c495+66kt
2zJS3qA2Ug6z9xzer3wm9pgLHajiSBv29OF5oElcQ7M3YxBHw7AFd8JPPn0KLEZGo4dWAIobt9I+
M+Zv4lrch9Hua99+6Uzn1owX98Qg4xjzaSAxBiOjyA+TlyeXrKng465H1WbhRSbVxRPa3sG1+udb
LFJSM9ooHrsrkcJSE0TM8uG1AwJLeAnwZZo+pT5lrDNfQ2F0frTMBiIN9Yw0KEEjWFgVK3gFGC2q
IGJU2lDv1yRR0OrbyUXq9NO7wFVOyLuaM5WAaGKX2kZ3WjtSuf9Yuw1CSzBSRdz0YW6QiwL6GGyG
FDr/mFhXnWzaZWQ/q1P2SzUKfQsJ+jXem2360RrauLczyiHMYhjBF6RrKUX1qCZriWzkrpBIMtj+
Ig5dp36xCg98o0uitZQa9EHNGzfFl9kEHIpqFhtYR4qa9QkumjtTTlKpI5iLyMYzy/MJdpqSUGMb
o11xoGlocWuJdVpUeTZu9YriSpyOGhR0Qq/YGlzA6QL5KdGMDy2iMR2nGAHMut4t5LE2NIabQER2
ueTR67ThznM1L6IHnhYNUhhcG3Qef2F+ehzpIpvWq9AMOK6wuCnEkOHNGVnzB09b25/yH3dheuDU
EJ/aujqjBa1GJtDEFMVxZmRayliOELx5rivmVGWX8aOMQ0hBjzrbYBoYNxYJs2o/BQWqw33z7RNv
+vfclkeiJRKUElehPo/SJF/tDN3WKcnxywWxuBsx7ZXinmm0orjBYfrU2v9Gmsa2tBbwb7kHU8Lt
mMZm26SoVnk0t1xne+60G/NE2TCMkAHGagxvx+b+QG2ZR+C9ZYDTzjtVaKckpqmDeVg0l/kJBwiD
X6u4YzmICqBYsPYW6lA8nsoWa4DXY+GzJc1J6MBJAHFZe7Xb7ttBbUYkCBZGnNpbwrWk8v2XXovp
Y6SevOsoF5OtpAqBcVljBnjdpsQNy7pnXhTgdpBed6Ej8DvTanngXnnOhH2LmEi5Eyf8kNd0cakp
y+b+e2KaLNCwxvnH6FhFGpOLwzQ5DNy42jaWtc6yb8wyGTejTs2zWtSbXHqyyxbws+xfHpi0nJMc
7E354gZqJO1d0BMPVHycoOiB130c40aGgNy5tWUw7GV61ActgA/AI9R7xykObmBQiNB09RMfuowO
25yPC6n/XZK3r0jQD1ZjglBGCtLHl9hOpihmMQY8jANdTZwTqjjYIoNSxdKOTAnlt+vkJwwBfNQ9
75LjC0V4mve93z0OHDxFyS6+QJrfIny8f+p0P87c+vZ+UcmNXtMkN+v5Uybjh9lVnxllL4yiqAxz
CZbhW+3xedvmA6M7d0PqiHuTmCZ+VdhRmi5vzlxxVZL+9yC4jONrxIEV/KihixyjfW3a2CBiab/V
rCJbs2NNilV8p0Ca5lyjE+OhpD0vGriI54bkejgcOBfTHPAat1V98uW/hrt/uKgnvVowncOj1weF
Fdx3LrrhPhmB9obB+lQP9A42DguzaBHYB2opAGpMD7Nsb8yGSuUCHC51MNNNxSMzqCc6VkjBElvZ
AVr8rng5Q4mcXtgPiFwQN5Mq28wJzY3+0ESxOcOHnLFS+v1vNxPo7vLgauaoZlZZHY1+KLBZdPsl
4RM+atVjbja/9BDpEROCbePRHCEQHdpWV7uq4HGTyL04pQ/0pFBVNjkugmTOFk0nXLAsD4CneGpF
4W7N8dMpzGqra3jlsCptgoLzqZzzd1l0IMSljFreK/jf2MykD017/rvaJJElKZpq0Vg9q7HXURym
gbl5NLCOFuWHI5pD14rntioibh2EkCda2YkLhUHD60d6P93Q/sS5n5nUpje84FhXw4vHTACpqJrY
KEeWQ64DE2b3Te4PR4J52ZPU9b1OVjRV4iFuGTkZhvp0a4REKaASgYECeogJVkgDMoW5fJvpz8Co
41Aw5kwqG6RR/Zi7w7aGgeNVXARibgCacW1i75Cj9XLScDn2TYwLff0ycM1zZnaNXst+CmEOG1QF
toUiQxycSzqHHuqJG5Dr3TgCamWBlbQzuao284Y7wB6Kzz5IdQWvyz0sgLY4cHZPIs7e8rrlxohu
Fdgl+psHK6C0jkJ5H73B/awxyNXjJIybbz9AqaqNLo/aYr5gj5kibp0gKXP0bChHz3CcqL5kcKio
zqHMumanJi1ha9UtkemzlcjHHFx2FCA6bLq4uHGQSw62m0HxzLguYN/dSaa2uVVjhmr2ucWPJocB
BnKBs4f/Xy2Ssz0k+8JGX3Na9TJkLmA5je2MAmhqXSOHJqUhGbxTW/9kAFklJyxmF84Lp8KUTlp9
Dul+OwISRWCodR8jNj8zDXegpwXtRqw0UTYMODnaBpeyY+9k3Dy49qRvUKR3GtkzXuS15gtptke1
a0njd7nB1Id1rMzT594dtBN7MLVz9tE1ENIGlO+mraybWeNz5qCM1KVPmM1/MrPvtjCuxig7lpaO
R85E/pSTtWd6/JumcR6C5X+jBH3leFNcxH1y54r881rBNY0Gz7rWYCmBNzcoY+3boPfPy5hjg3gh
mSBpcZ4B8OSetiNJnlEYASqhr7kO9/HFpP9nsJgeNb5NT9TMGcfSKClo18pE/JoZ7sSl6j+gNwvc
LBxQVNd9JSN2JGxhPK4/3oAk1HSefYuzd5O1+cWF8sZBXGf/6pxtWmYvBZ1TSVBQNawZv2NB/5oz
mlO4+Mm/jrZOUpMY4nDwsoixneaEvmHvyLfZyH/1HleM19mbRAnc7WXzD63HHcqr0vNTMXH+s332
8UB3d9LHpLDAOggNpp8bvRfvvScebIP2iSHPtr1ifFCUfBwdm5IT43nx/chVGE/dutyDJ0f1gtBJ
lBQLXs9N3azG8mI05q8ez91bQfstdMAY/Fmi2Y8ZxYthJqkacfqXPi/fVMHxgbnBU11QV6cE2ZqJ
XC56DIotx4uUcP0e3rHlAdzx3eIDqg4UGRQ9NIYX3a8Z+rB4R6bHslk1WkgdiQxB3Db8N5AVJJN4
DltlEdZmeWis7NsR978S9y21kzhyHaxwvZW/DlaJ5XlLDGY6x50xbYLUy6MhUK94WjEox4LaLrfC
T4iRwKQoi1O7FdVco9aPyD8Y2G9GgTN6yfv7ZECl9wrQQmp4nNRoRJM1DLR/8gkQGvR7p33QKQKa
q3UB04oy8mX/Gwce80cMPcfWt/Z61rJCYiWLzHl+D3D666V38flhbqasMvEYe++9Zdb7vp5Puu/s
jenHl7ZzxmX0pRa734tA0sa5WLdJRcX0OHhAgFrO9UNTXSFjc/qbvwMyrmjqvHEDouTkW5yth27n
cYYPp1TZ4QgMJpJQu8Kpx0OP4P5lpPE68Zg/R911wwV7JQ7aYMe+OUMf43xFUBKD7oq0GR6kToum
FVPlQX7v2+jUi15+Ze7UhpY79Kx4MxaGkVZ6+jtkJfHY5VgGJPbvjPoRWqchMFATdza8uNwP+IY2
Eg7+7PCm5o4U6wAdcrNVH5PA/NLoBj+1ur/cC1fo9zSuPgDrevF1PwWsOorHyVmecDCXjMB0G9fm
eKKqVTsaAam2dMzvAKW1KME4dJKcMU8Fk1I1KLZTbN31KdXper63xKK962n3IClGXhxKo60FONka
8Y0BJdwuRQMOh/17cIJ3P3YpIMjqtdar6XeNwUmvUSnKuLWjMRZeBfoTui6ZFOevdw4QjmgGtU90
0H3TWLl3k22BgDAeDA1t1E5mAAm1al9gwt/6tdlelny+JelSPLQy2TGwBr1s2Oc0aJsw03POr8ur
ppDMSJnQsjpj0aJ1xt7E0/LrcSyfcu0xlcVl6FLO67T4OH5mnXS6vljxvRsBBTaUGRaMwnGu5ZQH
q4samjpqPi0xzXHxIP9DVa5ChBuXzRtInG9Pd5M3U3Vi3Eyma3H7WF7bMVAXn1F+OCb5scvMr8YD
xNvE4EV87SwVCquVl1ZI+PXT0YkDexjbQjUmVyqzadsctzz42AHFhV4AmhX1LD3bxTf1jcxbvPLO
I+HJGpxDITPnLoK13lCc7ap4i0B4XKwiDZu7iSPxyfCz7uTUAz2nvn9HSG3VXDMryh00Toe/Yc5K
SkGXoeUkiJTfoYOk9LGU/Y2YuhsyQvhdbNoPvGBP+5/cSQdKMib+thhudF8Ud/2iDs7oPXR9zamv
sIqT3jQ7o1vuGq3Rz9lc9Rsambm7qfhU1cACY7gxYa22FrIXgoLLIuFUwWMefwDo6k7VoWqao54l
T6oLrhZb0kZ2AfoqY4+mXw5qSXALzM69sCpQ7N0R4BWlUfB5KX6JaVnYE0RXx0BDN+sK57VC/Idf
J/HcaWVBdGcdO7D3VX6/rerMejZMWspGT6T/inpnu/0bsmW1KUkinMeJo9owVv9Guh0gkhG5pxfZ
hXirAdbv1H0zKfNgaNmOnjt7m40KXwpHq6iyufGlaLQ1mRLmZRiTAyf+nigH7OcqvZfpVPCxSN1D
P+89XtlfvzGuPkVf9E21V4Oh77W3OirHbdM6/X1rsceHU4VV3ImldjYTHbO3pBynKeAK1FWs3wNw
bG9qPd2PbW3c9+uX/37f8u5rr6dJ2vIJdNqDw9C57mlDyQ/JIgXSMMQ3RwXpY9CB8q5cM4OR6TkH
TlD00XgrzbWGeEwSfQ52zvqtN+nJThtQ/1iANJOP2syqCjONddu6/fvS0RTMX4D2W49B0KXun8Uf
jDNJ27spyya8glZ9xYMO44aU3eQnZ4p7lhdCzJ/SFPHt33cl5r0hrpKHsdPDbg1UFvF4xwZu32Zo
JU/+CNKYsaq7//uHmZ2IY+7cmMIOONQ2MI/chcyMzcCCb5KarblSxW2RZ5EgP3+1rNi46jWg78QB
4mmkJU1OcgrTqrXB6mBOrnRnum8eq4Zp6JgBMes8TtZzKt6RwZ+GUXlRX8fBrteYWzJtTUOT5R/o
XY+8/YfdwK6WQyObM1ixNT0Y60zz7wvtHEw3Ve2A/zXDPwyBvsZG/rIjf9/+fal6+0b3FkZeeo82
CB6ToobgBGcKwewvdqyUxhjai7//wPTmu+s6xQOA4ObBAW4C1ZXAsPk+m/odVRphjZ//baptjfVK
9YDvi+wt0zk5+h3t8KhWgKxgH/P3bneuM5Znh55Z/Kb11yjs4lbpvvncGs1Xv37nzeBrJzcY4HqO
3Jq99KVirnAeJD0HsvHdB/za6z/5+6La1j7TKP6KO/dHx8X2NPeINAaBwhdVZoJSNre7L+ux3but
/hwn5KAGH7sduVS5sxEFVtHiRUKZ3rTEr8NpGtS8abbjsgR3QKyCO9QD+86+8wwZ3BGz7mi0ZkzV
KN1ac8HWmRIv6zy5/Y+fWkjIDsKFZ6qnbKUiG2sRStvTBhn0wRmEeNcmuDPnFOg4w9Hr35e2kCcx
1WjUetldpzYmD+pntAJ1DulfzX4vQYUpE6iab2k7AQXhv98uON95OMZgJz00RmneZzNiVDAtNGbg
iKZVhM8U/qxu5TPywBDECDVEx2dfUqqhFU73Uhcp5gXYq2zFNGF7yUWJqngL4hOFuflRl6p8yWvR
HAeCM1eNfhPi5SPCtsZABaDfsXTHnVoJyZoXw9buLTq1sDxz3XdM9gSsNHhCSQql7avhiOAfOm0z
En0d9YotwPCG83os2BA7hddcuONdodxfxAqKUe2WnlVDaDgJ+KRx3oLAyHDLNvpHL6/qO1lPO87P
BnXVvN6U8vHLvy9WYYMxmUtCD3kRAAN8BZhrPnLLT5/NyQdnocd3UhpiV3Uj5fU+yI5xbKyjLe7S
dPyxlZmcfTKnW6/tqlMtu29dZ9ZTtJwOSb9Z5mXun6rA7deMCkd5r1M7syEyaY9OfjGnbl959n3L
jnpfTGBp+e+1B7sf+0ecgdQPmrvSDpKbvy/FLNL/fiXk+CN1YgcuUamNV6jsi1QvvlLW1mtl5cZp
6KaWw7mV3JcoiEzHP0f8Mz96IFhKkXUeXWyJe9fQhz0shRxUFuuw6fnVKSFvvGn00qYEryTCkiW3
STM4V6eFNYqD/3fCvHI7pvTdJ0G60zDwnb2WFVoPBpf7BH3sDC1hmnN/y6YBxysFhPu/xeGP0r6M
vImM3ncGjhxHR2D/Ay56Ds19wxS0J0Az+Evz5sUUDiamgAO9lFlGU2ea7VSqxr3mApPzMv/dKWW1
c1qT69v/oWp/eDX6PHYxmYD7hOv+HzDQoxd+j93e3gUe3sN2BmtU0OEZ9R39QjPjr+vfF8uzXzXc
see/78gR8XFO0ihn6fvvD5BiWPa+9t3GFpNUdu1bje6INbj7x2+mCs4/xIX9Wytx0ir5XdVpz9g6
y56BAK/0nOHaaMm0MflXzhrcmchv8onTAcLQWOvWl24zUfBK48dJMNCLrMDEruzp3i7q5XaAWarr
gfxw0rmJAqopqSC2/9E0TEfYwEAxdCbcHXFX4gbwGmJ4Bv7GBrg+Ykfq72hHa9FyrdtaH/QbsX4x
C7QqAJz80qY0a0e4m4KL9dug6sWOuaaLKSNp74aFMgyfS9ppcNbQlVdfCaXleHBUvKdtj67Dxsex
s5KHp7VrwsQITaVcwPhtxVkMs5md//7I0HvlJXNxqTwso3TpJJCv0jfbL+nDLaPAnCHAjWv16aNl
K+NAO2wZBl5MhypGIxjFqDp/qxyeCfwUtAfW+Jjr9Gp2ojyQw3YPWROsWBqr2Hjt/ZiWcN4LDepZ
Agft8t8vx2nYFcZkkaZP8Z/1hfFSebNxWFJqmQzJmdyIDW1LX65Hy1YVXKtU9RdTcq8Cqs0ldfJf
sVncd3EV3LcBtQZlybmWHQhpLWX0GpPyasfHcXDcHeYbhohBirGKUUSy1hI0S7BgXToiWU2cHPOT
q7sCVzr5J889GFXyyXKyzdN3Eyr7bMSn3P24HslAN190iZXnygpxsRsYNr+LezuqD9NrC0Oxjhq0
oJ/qpjgsZ9JjlCC9dtRy+9v+FvT0DCL9Oybhjh0ui4yuhGoe1kaoHtpfbXhTo86U8pQAsRP8fkyq
D5PanTPBt4oguKBDftNV9NnC4yn7K8199HjFnz6j/UC8qbdlL5qdhkmralOavaN8mvdqzv/H1Xk1
N46sSfQXIQKuYF5Jgp4U5c0LQqYF74EqAL9+D3Rj427sw2haPT3daoook1/mySq49R6ERwzpQcWB
369fanTWjpuWzzqh+8/dF9+AlWVVFzQTdPFyDW+AIpd74N04TOv2K+1NhpVV/W1j/onMm8Ro7V2t
d+YHnlfvMpaUgsZUlXFeZqTWQy8wzPokHnStYY3Bz/EKmmOmOxGtmJyK9+tHaNxeV76YTEjWxF23
07n+8p2N648vlt/QOSjKT4fjHJWsGDadp2hHAsrRxUqHR08RQNFtPPwnYvjsNhKweJC4hzpw12lC
i+a+1p9cT+7wbevsinedOZwzDqvRBFjJXX+fCTDL4kZrZoN8YlJnoS7kGnclai0YRMOdj012M3H5
2KN9VGOzEyYXrYD7/indDJ22K3JwaqshcFD7aaDRakZT/K2r6igyuW3HE9aQE7sTNk+UBkoVIbto
FdOZQ926eEuGJ3/ZYGkGfrd7CXWTadgq/9K66QDslk/b1+xflLG00+x5827mu/me9FhtoBKuw5qY
MjKUN0xBTLlcSYMWVNRVlwYZkRXUIO/JKhiORm8InxOFh8Zn4b3EXzwYIn3jjUkNc2xT+8CfgxOP
P4ff+8G4SvOQn2Y8pkxFwums/3hn93m8Nz50i9RloYxrOa19wmlqlTjnxsyPVCMvfr9kh8WtmSTi
LqZ3cNdY7nHPWu7bnKdfDn0rZExV/jDf248xlmCkPd1yyHkGgupabYvTwJNrpaU3IxlLbqVjMN2i
s52SBR15td/8z3iMd8O7/2mZxgnYp+h41Bq1Wl433hkcOmIxPHQ4jTiP17T9rMaH8T4jZhCDPdde
5ut0Mw8TCNMfbOFU6P0LqWLDdcBx62E8JcdhJw/ecYru4ybPr1IbKaefDcKp0FN1a13UiDWU+a5G
aWzbk3NY9Xtg/vF75caPGUa+TN1nO4iSJnpG6uxDZX3K7IJXfrFw4WbVWC7XWEYldx9yT/1qVan7
UKyd3ElOnmZ1R0nrd7KqFf685+TQbcNttHuwKPzdRbtwTzWm9rlaxtNugO0Gj20Rb4a3Kd0Y84bK
qB/A3gY7B3lPluy19tKn6wOBFqv419rM/Vfaq5ade9a1rXdIdvqhJdO2sT7UbbqJa/Q8cXfWmdCt
yTwaXPznN//au/mt6vRdoo6hXP/rh2JndNHB1KsNIlZfWlu3faDnoTT3sK0ydME2SACkgt3iiQzJ
uW5DbWv7F3O6wmfWDymRETdeM/mgyRbpBNo+AFCsOiusQcx71yaDwBzvdolhlxETw0kuucaprJs1
4+Irufy1kvvWPxhl94inn3eqpzeE8C5ZTu+mgGLd0aPgn2jC2uvl2YKowrskYfTkGavsmWGuZTuE
AcGheoBLb1G1HUg1jYY8ImdsGOChntBaxQVtm2DjmUm7Fbt2FAGpqbSPr5HxQn9pdpsX2iotAfTK
Z0cy88gay8IUgieEs+HRc5f9RO1x3cHZWDOhRULJ5ZfrbkyDF4OLaASpEADYylEcV9OHfAl18L+Z
Wrn9HrEVs3AAigsvasC4LqILDFbOfFiPkk8OWLxi1Jph3MN5otCBKY5pwoPdsivPzatj15xTtuS5
N2P2BmZ37wdpbuA3FoyScCpqB0zA8/Gz765d/qm0+27Kf7AcndpUQ/DpXmMHJKVFqkIN9Dm0MF0V
cab3PBJqrekuWxP2HHfEQ66SnsqcSNYXsl36oRprsffmurs2UtWM46fsKVbLCCQ3xBVsBogPbXwt
kbS/Stv8zw+Wn9Eqhlc0s4ozgWxjO+Pd3uPK9Z/yeHwYiA0TMsLj3tN+Aw6RRLUrvYj3kWk++46u
Lk0WPhJu2k5vragBNCelcepQQddOXS8QCnYCYv4xL9dMGB98a5u6r0OEpIt6M17QJcbdnLTDKm0y
/1AYy+GLFpPHcSkss+FtiA5scue+2MR9Uf7cR8tJKEBImSEXRlPfiFe/dykzq0RGTz0FbHd1T36Z
zfPx7wMpw3uVafYJ8KeHLzxicfh/l/6/m//fz2F1dzGK/WukUd+TwidFnmTFdya9vZMl2bZvVb+1
RvRGRyQvf/WQvsGrzOE/PANodunENsHMOYtwIznmXelR+zKNimvHAin7+xBO+KPoxlxb0lJ349Q6
2xROL4noRtw0TxWBX5knuLXxqZ1cuY8cWoJL5jH4Aop+/4drNigvu3BuBY9dHWO9P/N+RT/C/3Bd
ep0o3UvOf4WT6dztY4o6y4BZebfPO96cCcGhj8YwDk6e+c9FRzF4OSRflMhczJTbky6lcWd6Gqaj
GOE57acr7AJ/N40ztoXS1AMax6d16CXcXNwmOvwpArUWj3cpmDNWcMpW0qV7xSHXdAPr1l/pGqN6
2+AGX2AXPfQ6IzJzALjSzoQzIYFzdU70+Cvj/SeN2N4XGmfObukq6dumuggqsnW7gQa8fGZkw9HX
c3oDmkekdZemFzO811ztcSR0YyY0cGnGjAFEpMatLeIooJnH2TTLp38/50uO+kouMIlpAbfmdWOc
hrTnh8hMn7U5lTsbI8L570PlONVR8RXEsddQP3inxQ2Xclx0p2noDdyqNM70vjeeKKWOggYeCtWT
gwV0G7cBFvGxW9XDVL7y8uBjqqYPmkkFT2leHkKpMLE4mIAUUNwNf5IgvNC7T6mjzqCceCU708QH
J9HEcyyefyz3RM9StfL+KlNA2RadSt7LllScbpSY7PVi1xvK27em0z3WuskTmw1U9tUYO7WKMp2k
to8jWWm8JN7SeQrwhLFOvE26kRBkqYq7uTuFJN5fqIjYEoCjPccilBvVznSIxWjfO7X/nIAbgDU2
+0AoBuf6Wvg+ZjdDYBj561lh1ned+gTMCPycfJ+F7j+c5OV2sCLzRBD5DQMpVrtcplvMx8iMMmFo
0c36arLD5tANID7+UyZkWKazLcTVH6L5n53TSpCPUXLlVemxNTX6HnTBraSR8WI0YbmdQwOCE366
bezk7qkhGYjEzv0Dr+r0YfVs+v5kDXcZToI7V6YPthqGz6oOr8aUsYgbNCSTHLYfRjsHMphP07kM
kZRDT5g7QNkN0mSt78AM4blU/nD39yN4nPIu9ucn4sPqWDWMqVwnhQK2rHvdbKpz0b7BMbevDaOb
vXDkb0Qf43803L+fl0oXO0ri2cOnknNChQ1Vr/AT8R6C7Yc7s+wIWP/vf9KU9AMdSCJEEtc82hio
/1iI2rLC/P3ISiy5g7320tXRdPrvh1nW//fTLoOiLQd4nf/5JcDSg9pvutWfvPz3pf19pWCeaF2M
MUn+/Ych4RJvGFN6Uk14aqpZfhgW61RGMJYhPXXbkTPHp7Dtp/PgcATXSWHiXJ3u5zwc74u52VQ0
Nd6FvWTznz+rpm/uI5P/PlqCl1LjXLT8QhErwTvYhNzomtnRg2YMJOjWYLA6V8uHpHQxM//38wLn
tu/klHIV46fhuWTOmra7732mUqPslg5knLNzPAdwnX90w36KE7AJkm10m5jqADDnHX8jkBUbTyEY
La44NkgTK93ydmaV9kW2aswk2SL6HjTHekz5KqPofjBj+dRp40fCaLlvQ9zdzTZiQ7tQ1viGTUrb
xWPQ16598Z00WqqVvbVtbgZsRuvazjQ6H0bjaTIleWWMP00But0ac2er6uqMLpUelZ4ip2X0uxuK
V96zqw9VjpBi0Yv2UU8Zne60FHNF/VcV5uqhTAexJpN40M3cC9aFRhAGx2VC/lIbTnqleYHvEWLR
k5k+Pbi3Z39skUmLDIQ0n2GA3QNKeAldLIIQA8VGJQgOStXHrI1udQfiozZibWMyr0EymE81gehC
T7ZDgxleH6HntG7cBYBn7xpnhm+5HMvd+dUT2DgE3VRmClqeFJalY0Sy855mqj56qYvcYM0fN1M/
4H13e8rRo5HqULJaSEEOqKwRrJTlWjTMxOueOcoaYIG55lDXL7fykQjR0i6hYURK82MeJxWjC0K4
VGOBIitOccd0qTAL+ijNZl9G2Zc7dDcqyHpgUHeR1bwmkB3otSwuvS8vnmjctXSYNbCFkWPTqkOD
aMxhH4/pQOfBBGmFOJHEbaur52EZfdsd9k2Tc9QGslR9pjH0iOuFRh2M3YvIutabST0h+N3o0JuX
qQeTUF092hUHz9ZICGFqvt7vR04f0XgWKe5T0AEeR212LKExAmmhic2tjS17yK1Llry2VfHSzB56
so6ruNFF0CX6uXSi6KFpMOSUTN0ZA5yYH94NITmvyvDU0SvYzkk3niaT/nSW7uXdadG01MsNbTbF
HvVJD5rK+NeInSOwAI9db52rojzMTYkVCcJt4Or1rSuIsmhRfwm79rvqkk+NWPoa+n+5F7GwuV1H
HkGTMVl3rfM1pgkhM9m2gZxUu1Nxam6yZEtyg4qYsPiOZv801AlJLPzsuNhD4mgxdq4i4904gwj0
vF9HTv/Y4JF6TfGv/mwK721kukGGlZlpOzmXXKfbIQuxvwItYDeyZ0K2TYqU6fBV6u9RBPWIhNdt
YNBN5qn4MB1vwpmvgtGYZ2ws7bjGCBoeMBoGWjP8NINe32N64TecphOOvTXHJI8QV8N8v5m74/IO
Kqnb05rWPSxUOsQPDvo8/qQkIoGOoaZCriqaGLH/MuY2GpDsmTGR9cHMtxAmnj1l3o+ZXu6mpHmX
5ZSuLQNYlN2Hw4ZsRbUJaY42Pe8KLR39YnDI4po+cDX92++RorH0EJRSOXj2TO5BphS0mWTB0Bqw
CCsj0Io4XXvAoEjJwcEZRPeZNeCyiR/hVZxfW7PacWVE8n6Rpcj3+MN9zKG1HfhD+SiU6A5FGl0z
2UDCkvW46WysTW6GhYM52KbObdZF+WiYobXWlLOpwvHN7oeTL4udaquD7Aq2/74w8O5xvRtTgAIh
3q/Ux7Wre2qCI6Np99HB7uNil2iUmzRynC+OiH9DYq5HrK4lyhCgB0+VtLro1iHTseVxjw0YrFjb
SPVwgHpwDLn1FI+zhq/F2ZpVi/MxNlGSRmQgU0ecTcS25s4spbaj8ReHRa8SBP3w1tRGuKQ1BXZl
buua0q6T96SFnIofISRBGvE7Etv+y6SGYhWVZHQ95awdf/jwda5nnX+yHbvfRx3ghgrvEk82m3ii
9fj7nXWdR/MRXOIhV1jCDANe0Ohy/BjbEmmyinGWTiRzhC9OHkIkZseM1IVNqUu9jlTk4xFA7iQu
F29JA4arsPfu8lZLgrygKb4nzjVgm51GE3ur1aT73LRy9CgWRNy5GLfhTaTYvVjGWDE4XToJ3QdU
wq1c7iQ8JBO5rynqT30vLhNtABdzkNt0MoLIHF6kbzHH0fjb2pQKa011DTNlbwxXjFyDTcoFi4Sk
+jKKlRUz/byzIHQoRB0n75tAYLhYs1xws+c8gSeejPOAs9SJsmMsKQvCdPEGpvM0lSgaWl9/eszQ
m5K1btkTNxmjSQ1KAP6jNsKarXa+9V5k6X0Wkx8eZlS6Zv7qbXTmovaqjVsPX6EiMVNM5Qm3025S
3aPlJUdbi4qNFHaznfojhACUnomJIWwn/+S3w1NWuG/VFFMeIJ/qromxKAocoLnLeL+v772ZtvJZ
w0Ugi/o3D/MgTbUwyAxpstBtGm0iJd4SkEPKp6oaARCTD2e6aRlqc82pEveuV64k9d7oWy9b/G+p
A4zHNIybINawsgkYzonC7JKOW1eYpM/sdOejQLAQYPDTyLev+Bd+Oy4DZROYTZifjORnQpLfaCTx
ZKl5D4Zr4pwirlfNOp85t4KVd5NQv3zyqcPA2od2RZ5+O4kJAzMH5tLnjtMSRih6rDA2SShiVa0V
1E70msdkHyLvOdE4lY7MPHhMwvFQRnxTOI51Iy6XKtY+2pzjZOpDdLAz618iGBxc63gML+mJo66z
1uOY0A7ISLa/h65pudEmZN0KEYALxrxLO4M+EdXzfHJCiUd3mCriIUiM5pBVKuJZRNPxctBrmnqt
RNO+dmb5BCPyMR5Q33ikcRrSggaF5C4ujJmdbDoNJckTkaLIe1N/Ke2ivnAeFeTP/e4AtJK0p9iR
sVhMLl+WSjlyQEYDuDSEHPmrr1qf6/vG8CCApBJWU5SgLJcMoPKyCORyP7ZCWr4qxwt6g1yTMMcv
PzEesr6/StEZh8gaP1pKM4bMt/ZubHw4j6YXOTd39HGrOTDouJOy8xj3MzGhjduIey0zV2MxC+w0
oIWSs1mjgjUR76muTYI/FnAeioWEQiw+HvRbh9e7/uydVrtjM0beEjBc4nmFE4NrQd06O9JCOJZv
9E+YG+ImrBThS92r09S49pHCkYa+t+6bR+lHZm+Z17dBrpnYaxXgG8pTrjnaHRHndRrKgYehg9xg
MqQrqha3URbMvptvDDIpG9sbdJ7CUZA2Lhkq+79mqb0WHcyW1kY9HG1EvCFljC+XTnoy6v5mMAdi
kF13puEPPrGDJqdb8leyGpxyPKi1JQG/6LimVEQOSetwxi71dr25m0v9UQmWKScMvQXi5gaUz6/g
sHBes7yWzKSxtjLswCRqrJ0Wtt++M5IkgQyJk7jcVllpn2o7/TQ0tk9wazN9zLOtv/UmeKLUvgvT
+AWSRboVC1RNtzvgodmepR8DsMMw3yZkrAkCutPWLnwA8pVHtQRCgcGlyc6jdptMDk3sWky5Hftq
T6ANgX3+rmcPy1yLMyjxzE9s3sZK0h+mTxRVJXmGtEaVTK4CL8VDoulkOkb5oHKeTKeYmCnF6LFU
rPrPvlizU9UcjjFzx58yF0RQUvmiwnxfFtV4yCv54XX9uqV6JGIUv+Z61fCFkBUKC/uAZbNYIYhG
UBjC93p493Sk9JpYHT6jEEVEmqeygytHngVDMaZ8cJcz63Bl7aguDA8ymR/xLWKWTvy31NN+gbBW
2zTxwIbVYhemGPXq1HufnIwrV/HghPGSfkgI7Wb5obXyO+l3v5Uyn2NWT0LkYbhtTm1daefGARmU
1+9ZhV4k6EiWCP0MIwxmBpw89PFB1ojFHa2BeVJMhNWTHe0xxpboVkHsGoNfho/TjZ3PBHf4Jg9j
hA/5PMwUEtQRlNqBcxOn1licZ8IHUd0SXWxzClmm6jO3CN4rMC0KdlUd0+f4TAfrqZwwlE/a0SsP
WuMZO9utTPJ91evkGvcNWT+JJx6WdvYGM9Xg5oEBhdq/dmU2gm+lUZFtJvMcojVszI8Z4ip7IWES
L+N7FHuXTpZ3jeYQQXTqZ84w6Pw9jgnX47HlOxeU4zPEQ7VwVj/xd5kPdiK/Ig3ygu5if0ePtwUr
5CGXTgvoBg6uvpyJTVFb927pvXtdgaO8u0uKflw3RR/uKo0eMuhVH874o6Mrp4bzmhro4PQ/fbU0
61K08cckfFLNkJBxiJ48gzZKUuLryFREeWdneRS6oJNcUQGRHzx9egR8s6Le4hay167TxS2ueotq
y+hRQH5gogAA1sgIv3BTqXus5VNY0J1tKbGtODTnbo0xJiKf0Mp2R7UmkdmJnBqRAbLgKQnAnsCp
jGIiN737a8yMmIb8cahNIoiduA64wgx0RNAVTOGw2rLPSefsnHi9tgMugVXKJge6iNuhxswr8Ulo
mJTEQaq2t9LgEjNkVRNEog5ggDxqHsloYsG4phiNtGiznNx0uDI0enLegjZVJVhn0Q6dVKqNVxDV
AtRQ+NCitBAEgRpPRA43fPffEx9u2DiknxrlnWEEFdYlSJyK7BkzR+AWXOhkQvKlnr+44dJrFs78
/21+pMc0HkCt1+HaY5KoQU0QyafqyQtmyTHu2g9quruVq3WECfLsGzIbPGZIoXUTX/3+zMO9c4fq
3RxI3OJ+uSVe/unnBnfFnpTDMG/nlnBSanRfxdgco2w4d/bQ0wAuL9CLOCObzeOs2YGtVWR+DPka
kSJcTWn4m8zjPotZmzyTNwt8CKqQVq5bvyrfvoQmB/bYsFkoR9rK7Whrq25Zm7/dOAlkfZ61R71F
KjLNkkM9YaAxe6iVf86t8DhL8PxiqJ464b4UHSbNmQEObhL8u3n/7ACyKZCTkm/kcQdLKXNCX6te
ahrH1439rA09WfEKucTU1c7wZcekQ+5APjGHjPoK4+KqH5l/eGb5EE+T2rA/UEjqB4198DknRXx3
Nzrms/3Uzy9G0ZZbnX2SzLVV3E/4LHjyg7rB5DAtCwhEr5Sjgr2yWr2EuYr3rIaIsnKJ+9N9QCS6
FM8UXcK87Mlc9SYNPqzY5wEcsVXCo3V1TmlTgzJZLFnenEj+xdb6fsXRtl33UY3w7Na30SdD0DTD
Zx1rr6gCzTasRnwao/XjuE8krQDFDHyXCMwZwbJalDAjKQuisHgg87zEX8ulXN7u9sipd/hAfxaz
ZAQJaFtaVGtrGtZ0V0YB5w0T0xsB9HZ0XuZheMKXB+jSLZ9cozjncXgXNexHrv5lxb9AtZnkt4jn
cRFfM+w7wKPecB2pdZFeFYYB+EPPFhPRWY3O2nR5nAiKLvqM/621hO/TlpxyCxWCpgrTXkce1FDG
lDST8rY3knuL7CbagqJNW/+ynf5pJKU2czdJ0Yw1u3qII5hXWRyTtighI+lt8eVpnb9XpQBoL4wv
LWE0k+EH2oiJv6mv7B9kGCbKFunPMG1XQ8HF0WVOw1vJ52WoFPsNJ9BSe4hLNkG8lVVgcR1YGcZM
eU9CiFyui15LNrUK30ydZFnUEnSsXRGExGTuODceaXW9yMamHpz6tNw/eC7aea3ei1a/M7G3b7C5
X8EQ3axh2qAsPdk+iWZw6bwmEPdrIYmoQ1sHCg2/1aTVeyVBPq07xyAuQwUk0pe5/TFh6AaeBc2r
yUmcDBN13xwzzRnboGu018QBBelGw37KOb1zhpxgUNQ+w+OPBQ1mOWjTzogDncPj0xyVPwQMEUdT
SWg4Nzjg4MvqASvaMBo5jOX/xCw+jbx/4lIHQ0elG3jT57ClVLrQSGA6XP5gLLSQnXjXa8i0q6Lg
MdPB5E1dKK45l6KK+QVgzNqwePVdDc3M3ZGq9snk3XJd+53Lhwzy8E7ZhEI8laCn9tzyai29T7F+
TV6PSODIVSMme9OV1s2ty2+GBfVGyPgxwnYeUUXEIpQE/Rzj0fEi69DBx0o797Udso8a3/XEQHNT
uObFmMx/9oA7Ul0SUAtKAYCDi+cHbQWyzMNeqo/kOBIwGrh9IPlONf0PdvzU+cJe6yUPYiVdTjPO
g2mKOGgH6Dqxl7wkYZmd+krUWz+B66wrFzWxuUv8UK6sqJiCbOYNmdvOSYUk8SbAUWWjfTMBrfnt
91os9qXfx5dGFHxLQvbjJFQbKKhMbKYc80oYjDPPHAeGw+xHzJO0ZTyfDa96UUVnXLCgBzm9QIg1
Fk6bGE171TjGrnW1m4Nj7Eg8ZkEKd6ziw9LA6b8kKFIBGKpyVS2ctcZ/j9sUVVc0SNmj+Ef6al65
7K4bnvYtztC1Puv1VquxYzgzYufsAwSRTJMABWFgcVv/09ZxtSXVbXSY37Oc0QcC3X+FT7gLWOPh
nBEWyMMigV/JXk9+dm8act+QHl1nbggcQz/PnvlQArtZRY6/i/HC8WW7CtOKJZcCslUJVQfyD4dm
rNssfY5nX0SnXguLg/xQkFUixAdMI0MLmBKkrcbzfzCrgvNq2hO30fJYVNMTwl+NJmqeO6N+r8uJ
8XaLw22St4riC2VcGp6dvPPwZ806TNLlce0Gfzzq9LALY2C/GeKXSD+Gdv+M5allbWuWd+81NosX
EYO37Du3JUaiwxzOEu9CNlOuDBKlAYevl6rHwNZDFhbO/BbZJsqCE27lIB5cI8KTTVWfLEA4e7o8
zhpmFq+9lpoUK19nfpxOXLl0VOpEEaWbOGJPrtBpeoxvhaN/hZI7NcvVkUcA64Q9XIyhejB1szoX
MtpzNy9WSAB3RpN+CqthMqb1C87snlhZvXy1PULnMcOqEPR+pPNmdTcVA7kr3PoYKIX21ZacbXwv
wETqs+Emq7E1ABrCoBbTs3K9nuIMqHZcKlIoXpvO5JA35BELtZPSnjuIi0MqDChyhY7sPLXPVNIv
OUxvpHSgOOsDDk5tkLzVojFofcF0d6wEVdk4+4os36e09y7/tF12TRua2DPgKps5y8iM4IcDSmLe
Y+r1CCiNHxSjCeaPW9CNQRnbI0dJnm1TMKgcES2RTFhPM5EHqm+RXDSIi03H5STMttzdduQgbmLW
fkvcgZUJipnNJsUS6C5DhPhUeO99qSWHtgPVCIINS0oE1dklGWXF/oUUU8xgme80kujWdMi3YZ8k
ql/ovHKeXt7PtozXdKvOnGDhcFCVDd85arh0D+SQCMJZW0lRZzj314l8qygxbM1291rRJhWEyWIJ
1Y59757McQwiipYDXSc6lhoavrzOIhdg7jy3j+49j+tik3DEStnrP21h3Y3RwCVX3mPFaw+x5Z20
5dRLFdK8laBBVlqvbv6Y5MHc2XsypMM14a2VNijrsqeBgbLfg2Ebv9MMb8AQcj1qes+uWp8jvUck
cqDA+ygNZr/OqujH6ZwQdimoK5vnfVP17Rd2EMS5lAHWfLJtTxwHfKcUPd8M33pdigCq4sc22HUs
2x3X/TWmq3Qt+LCbe2Mvu+yl8yL9jRNgRHYuvLWOOVy5xqtz6XMyz9vshaGufsm80Tv6C/jNVo+W
qD8LRWx/bH8gjAmsAd0d7HemHTq44iSKcdMNb2ZuaGc7bi6A/p1d2sVMFeqaxdvMAj1jCfYn0nPu
3LkYzLDOpPRlTG+VZHgT4xBapSQyNkbNlL3EL1o+6H2fHUpaeHpmOtxswcWRdph342RWgU7jK+vK
Oo5oCe1GYDrQl09V3v6zSurgR0/FCwOPpDsk1sDT/acERlXXFOxBttbudY/EG66SwFec7KRtP9aJ
vUts18e2mex8ZMd6qsRdDmHpkWcL4Hf31mokUHIEUyMwcbj71b+RZd/UkS6EYTAJpH6HrPyAob0c
WV9DxshNJJiEgogBlf6VDc1LLf2LhVmr1q8dkIpoaoo3B+Qm1zHF/dWuJHPuZv60IpQFO9mCwpvW
Zi9H5BB5NGG/nzLxEvdOehRR5WBPy5jkkQseF4caWO6cZD8Apgm230SksUdq8mojSLo2GCeWEX2K
3I0Rx/ciTR+pj3CWBpfuOBJky3sETTeCidG07aujunjDy8m5M6tPGnbM5d9dGtuPKoJnsyQibR0P
bRX/UgZ0cLjUBeZ87pgO7SrTvata/6oiBGFDTtYpkfZ8AESFPgySDFpOBGKyb5/G3ub82WfpTt35
s1UeZFW9qxynoKHMK+gJc6P/IYoFZzsJVouA6YblCoQ3WdRd3ZEIjIrmlvlD9QJd+CPaGBbAY65B
BBcQmaN6ZmcYnmPXJx7OO4p79pcTwQvsl8t1zFIZG3gMHTO+GDEutt5Va/NIAy6XC0recUG5/FJs
UspI7hLBwUG0RrRm8/6XOe5H2KS3zKjK7cQwAv5182SgvGFyyNfwag6RzoyNMwDXHssEy+UHGid2
dJnxyIDEaZ/ccIHBTMTLILdABeuIUk0b0U82tBGARJqZbUe7fXLyf16j7Dt0tQF7fDIvzt48rC5K
924EHs7CSpptV/7Uui+23bBYaVhKCo55BLBZzURVMU3Ja3Tg8Jaq/mOMjOdSOEiQXH3zzD1r5Igj
QNRNx7x0jJCqOQ+B9mVGwdq4Ed0HlhXIHqSoNkrJnwEIW4CX+YWAxAiujcfLlNnz7PBIeMhrOen8
sc73TaUkDAJOzNGU7/shv0sdTw/aerFaYSsBzT9kLChWxyuU4FvhdFxv9TI9KLCAhehCUo3OU62G
DfP9Dy4i39HAEXbusBLq5rRruwZk2QgnyGJu4fbiOnYJGKDx1c6xIXeN/02n2T97MVu4NtTxFg1E
b3WJtANTiPPPbzW3j5JKtNZFXqlzegPgmCWQXX/JVxHxHrx5ZbA7ujouRiaOjm3fKEmu9CbZCZsj
uld/FHir1hD4ah6aqag/yTd9EzXYthMIaZ2/rN7ikDRLNbHxeU+jbbwXUvsxGvuY+KK/yHFX1tGD
6457fvWdxq1jU4Yp7EozGQPyFRcM9su7RmjwfhhcRIb2BCrMX8/auPVawoVK0t5c61uilWc8KAAq
GHCRTSqQwiDpS5wIVl/+FmqRfXqsAp71G0rrR+rPLZxQyfBj67RUMsSdb29KBaSj1YwfPxNpoHtk
qhprHjf5rKtDihnA/5cWD+TJPjIr75B3TpViSOvlU7pvCHijIoFwHLkc2JzxRt25ACyXeXRr2vkI
gUhnzEN/Upm9hbmD1MSSvQJs9jtqYNusQmVrokhPbqK/2YxeMDzYd06esnkzJU9jENTECWN6f6Zx
B8prVUVr/DN3sZWtm/q3cvf0GSRbo82+Kf5mpNwMWClmtw38XjQMALlgezi8EcdjMhQWZRYZd+AB
wJPm2PgryulZz/STJHsyI8zvYp8osQlMKyKWg6nuf6g7r+W6kWxNv0pHXQ/qAEjYE6f7gtze0Ymi
pBsERVHw3uPp50NSxU2yeqp6Yq4mogKFNAAp7o1ErrV+E/6g6LWH1o+0iaIql/iOPZU40iJ8DD/Y
b+hhq4lc153mZNBHG1jx7ZzSNexVBNLdVYOHynJusfVZTaMTbPWmuMpAmHTMu7Q9qqQ+QjNWXvIE
RsE33vuwDOoJeAgxOiquPYtBhKCl435G/L0+eAEruFZp3spzjWutZJOhV91edzHPccLyaoLitwpn
5y8XSRRLKRZqF7D84kEpEvtRNW9Ate5Se3gYQ+B8+UxwCSmtUDcvK6wNwH6sA7tc+H6EWKwlIDBT
iQHzjkLrXAhrsbabl4CD7kR7pCKaLPrJctpRDl6aDd+BqO3FOjCQCMhCRBHrhMBeoFrRQisxexwH
PAIhXFRmHFz3vUZwPIPZyGvc+xZncONsMMI65qe7zl8Q/rvLpuFXtDoojJ74mag+Hi7l+Flp+SOW
UH4Qhrt3tQFdgrzKqAHl3NAZN00fX9sJ28YOxMnQj0ASfYq2yoTtF3TCwzgkG7vdFJobUxsAC17E
yOLFrbok0vOBQ2hfwZBC/Q6bBgYNHqkB5pv73DOuLZBCYQ+bsxHih1eQ4UKH4Sg0T9n0E7xhYafq
wh6z/oY0VlPle8fqj1ak/4ip47a+vyFrM1zYZCChFEDNob6zc33NvBR2YBIXgI9PtDsvSk5tAWK2
4HfPNMgnZiu+CaO8GdteX2ZoAVxPeJSjdbQNMjHtkslUl8aIWiiqGY2mfio8v2W7HvSrcSgfS79O
NyHwQgvfzDXb6u8ClgaMQThWdXZFybbcTWH+6CJAj6pItnYC9xm5ky8TMtVRJJ5GVYwbe0QDT+N7
0HexQwlgWmjWeFPpHZKPpAjy0oz3tZluvVOtJs6N3k/7vgJ/bkLJXSJQkCyqImn3RWHeoutf3xqz
ONtoV7wOp440eW/NITPgAjadh9x00WjTDGPlaJm+VDU121c57soKhO8sYyWBM5auc9Mw1wPblCJV
APqDYZmQ8VwVwaxxwuZpPZQodbhOPy36uoPNpCsu8XS9N3XMRjvUJ5YKX/cLocw7JmM3S5Hix6Pv
EWBHJAiS+mUTIo/ZqMUaMxT3AuBxdupr+Nv1jr8bfAlFZ5xc2CWbOlgHotvgOHnHqk8FnhqHaVTq
NgO9fOFYGqqnyDDGHnWqPAt3pSAEUwF8IRIwLNpA/1bxSy47lSSuooXaXlPAWelTbJ4KsMxeWHSL
iX0jn8kpiGtvb4Xx56gedlEak3BKZ8JAnWGJFH5KHAqHQ5R+R4FyNXTdGgfB2xDIuhMoG5wj84vW
HPIrp0QVz4UbYfFoow2IAobbjyvEMZFzH8hhZwa6XNbws06MY1Thj9ABG6y8LFx7XnLT50iPqjwH
Cy10njW/OPRGIPASSLamyB9zbB0uHTLVsKopftugH/RGe7I9vUfqMCYd0qxCrbCBhnf6cmhtZHcL
/6cTZ3fJRJWsmovqgq2OObif3SD87plYmAnYdxfuwFORqRG+bG0I0oX1BtsdhCYjPk2cMqiJszTG
igbxnVhFAV8DAXyD0QwigV1kslCox1qwtLHZRoqrUklKW5jxwZw/9P541xsh7M7g0fXB7E5xihYy
9DiIEWubDTy+yNbCA3XbQIkE6epYuz6GkVZrw1HNyz0Kt6BzwKe2lIz/xvrwz8aHOjbDqurYYIBs
1/ngkJznbWN0SLPiLYDjZlmUYAMGYkO+O9E6DEnUIrB/Wfm1sg/JBa1NONuX0h289ezqqumSg5iJ
C80QbAjJxpOkf/pteojM6Qr1FG0j7U4jO60WFgLE3kUwZIgao+m8Nz3PvSzLats6HpoSM96dMmiG
LpXu+Vddaiob6pnm3h0rgAi5+lx0vva1iTAcEkWXbfqBUixOX6caESmIPHjnjIjI4A0eElAuRRj0
i64tjmETkTElHip6FL34EuOr05I2hLMf4gXg+1/qzkKBrqYeKptDRpiJ1jDsgTBz9uS2UdmeMLQV
hbKNhfWAuxNCRHrjiS0mzicFrOKl0iTKpTca8QH23a9DqNUvNsf/9TT8t/+cX7+YUtb/+h/aT3kx
VqxPzYfmvz7lKf/9z3zN65z3V/zrGD5VyDH+bP5y1vo5Pz2mz/XHSe/uzE//9dstHpvHd43Z1aMZ
b9rnarx9rtukkb8F/4555n86+I9neZdPY/H8z9+e8jZr5rv5YZ799mto++Ofv+nOm2/2fPtfY/Pv
/8/fLp5xXvg4/fmxbv75m/gddLKLqa+DNzTOvjrO1v3zPKL+btuWxQiyNaSagSbzM7BTboJ//qbp
vxuo+DAGhxvmrcGDUfMwMGT9rguIjK5jEHlotmk7v/3xz3738Z0/zn9kbXqNI3pTc+PZWPuN9ShI
RKpZJsI9mikMoWk640+P6Lz78+z/NTqVqzsUVY1jsKUmo+/EAqrZKl3zGrshvcdrYBtt9L29ffMH
+vWLvPvB4m9+8Dz+5geL1CjzglJZtZhrDhttk14+sU8GCL5MF/7K+RtXc+3vft4H1/i8pBbfWKQV
bkDILkgrblABWXU/1QU/bmH+jaG59mFl+9Pf9cPKpua95bXsCsPPYBKxuNnoz/4uvBxXTbEnvLrA
9+P/9V/4wUO6DHoxZaK+iLbVNkFULuFTrJbKemI10S+Cpb9o/2b9Ns0//zMdTaiqa2iGqs/mte8/
xaCNvZEE5IVRUWIFX+0YJuVCEZVKCvsUwbNojbGjt2rwCJrlVIFLUrfV+8vEBxb1OSjCBDDaZLU/
416Ma83OlJPRDaJe6zoQ5osSBFF2wR6sYJsxaBYcq7QeP4eBa9xrBQ7QfdDlx0GgFoGEE0TtkzNk
rUGU09vhpRZGYueMuXOn1EZ/VZiqj0+ez5Y77meBlSJx2B9VQ0UZrQUaIzYohNe3gCanec/f2hBT
gOBCgKnNcauxI4a0iZYconWuEx07oxub2zpo2ideY8Owj7BXO0Vu4iOMkjtrnEOIW4MpR8ChBUOR
IqVpXuRmyweSZzqsZvymtk3rgSRgj/Mpgve1izIB5qmhGrBszWBYlyi295eEw7W5MiMVLj0Shtdo
OyDnNuoe8iawkh6G3CLT6uI1D2JKJUhodkL02n4q+m4bmlH6bDpjjxBAWqCA18SfUovN+QQBObwg
p4SI/tRUuJJWQ5ew6YKD2YAZuMvbvlurXeMeVQUtM0yJuo0F9u2nFqjatxLa3HFK9PhIJdVk39SO
q2KkVEu+GKW4gVdWqYFfwPMjcze5ndtw0wzq4XadkjaNqyOi5sOVR0bnfnRSja1GijZuiOb81JH4
zAMVXijuojuswXKQoF2wHT0leNSMABdcV0WzO0mMz3mYZny57apbAhSNboyiBm+BbXr/WCtjFB2j
HAt7fFOHSVu2JJIeDLMwf4rIAEpEWZa8kzlFSYlJSWpgU6LrFIqjFIwsaId6/AJsacDKlkX0Vo1s
45Z/LFFlXdjld61XqNeSMUcUyOygLg9wPcGjmGyz1kXX+cRyqKcny3Iqg2u4nui1pYUGbGBWZxBL
sHjJs1WRpAYOkU5ioccuSstugJDApVaHWD4IxdDslTt49jdBNPWJHDzlzKbVtp2a6XDVA6MUV+Ss
J742PZVZtBud1N8VMeyXjWjS8kbN8/pTWtrxzaSb+JtlnooLCNaPlKFThcTr5BQ7KIL2uFDtRBXL
wcjidea03k/+3sDABQLH2zyM0j05ttL+Ghe6iJ+DFr2zVUH9d7jPbX826LV9SPKNzo7nsq3zHmi6
GkJUDnWSV9po119LB/k/RGTHZRjr3doobAFIQxmMT13XIxsaQnCAwdKkpDEhIkXbGqVL4pxO1a7U
AT0xq7GS8RJ/aHvfFE35JVORySa1hI1kQYl5YVE3xgZINKwY1lS6u94datS21cD53loK0HdeywaF
OcrC5BPiHJpK1kz2QxSq2WfD6JFxskhqgEOFfoVaRGE1D6IBSUAwmlxHQBweIcuqMTztEkWVEm7n
0AEj7V2t0FZ+jj57GcT2sujD8nMD2gm8EIWY71kaDrhc9GN1QiTVXmF0B7CwH4ODIKi9qAoTdgma
Yt2zqrXKyRqE/bnr4mDn9xhvAewKDoaDdBxUgAFUMUX/ssdgQQHltLQ6qpIwTDNyDfhz2w2Q3Z6c
xQYF7BAKdZc6C4oKyjI2UvtoaUa/t4eRgrbPbEh1xg4nO2PTKDgJJL5G0bRJnJUTde2xsKvqpEwE
xGNsi0Pv2rg46RW+2VUGPyAL3GVtDCy/3IpkrI6S8yntYHNMUJUS0pFTfhCwSld9jao28lUGxsNF
To62t56V1CWarfLqyagafzvojr7m+Zx/WeRPqwYlDJTiqUsZ8On5/mFvWRhq1q8qN6Nqa/F4A5Mk
61Mixu1ZNZDHfDwZSVgdTbvIt+yYUcuveoUkn1o8RBiPLZ1mrrzDi/gUjyI+JYWhLDqfhCpW68VR
Hck9h0pXL2oS9kSGVbrtNXQi+Hr7QKp9I9omRIgXY9VEx1bv0nWbiX5jAhJblJ5jbDTVDD6hsZis
NTMRaw3oydotLeSodSPc+/6ENCq6VgsVn/claTn1rh/7fpc1GKamZeV9hwpApnfKnseIv11kIM07
9q67ATMMRihN3QN6ueZ6zEDv2MA/gS/F1qF1Mt4IheUkG7Tyq1l9QMOozAPiDfBxR8UNdQKz8a5T
v0kfosi0jrqtuN+nmPpBB27uCY8xpAtahzctpoE4sCQImMaGTlVUH7fDiH9lpmvDI15wbC2IERe6
1Qj49upwaCCMf5vCQHtsTODMF8YYmo85UpErI4Fb26qeik6YHRycAlAS9WqyH16aLVA9hxLWDBYS
CH36oxVm/BQ3Aj5AjZPIoBfesmHXeiM0KzgieG0/55bgbYXN5ohQedKvBgD6Cw3q/SW5Z6T3nSRd
hhMeaG6JzUcgev9ot5q97/OuPJQC8IaPTB0KkzH+XJBHebv7KJeybUq04CoDPY/nbAt3mtr4IdBn
Q6ac3xmhcqgGuK/ZLhgOHwMBrVKCdd2CUIFaYMY8cDb/tATkT3hZIn3o35WU2NDPDGsotyh7AYXj
xeH5e8vTh5PTDAKf7omVDH4KBEJvmzmV7qGebFL+JdOERZGd1CNOHsAFv2Mrh+A22HWoL40XzE5k
rLAPGGUYYuVkLl9+XDG7aFHk5qR+hrSed4sc7my8SZ2a72VtD1DB0hzczjKFPBcsgMOELNek6uJh
GTpO5a8yX8TflYG6/IXna9Z9n5YYMV0qfm8ZT6klSIhqaFuPhy6aKcx+6VvtNtSctHsCLj+KO1c4
yb4VPD8gM8CoTnWtXimNaSIW34TDTvfR2XYNI79WgAP6S9H06daxgu5JwSfhioipP7pCTAcYMcN6
bPry4DSltSuUrtnB03UvwEw9m4UeXouhLj7ZQ4Q/vYcz1ITaAMkvvzzpSGgtVJX8/gjKZh2Trv1h
ul3zqNchoLUxH6213QzIJOhdcZOjiAAmzew2owGwHDV44PG+N61IUfF2xYiHGqBGwUqnqNA1ZnjZ
IPENv7JEXMcYrL1OWnZV1hBjqj7wVrXS1CQxMoS4s4hipOH4JQUYmGJBG6SX2JzgspBl4wbbe75W
YWB/LgyypeijNz94edX7VpngiI9dWqLowUcDYB3aQoEnc1gZ1uVY4m93AkFoXqrs0jYyMPu/ivD/
s/D9qnjO7prq+bk5Phb/P8TwBtHLf/0RLP8piL/Pwub5xz/umsfmuX4XzM/XvUTzimX97tqqIGY3
XB2qMvHOSzQPV+d3w6XubsH3cVkW3Ndg3tZ+F6ZhC0voDpTH10hec353BbASkFS6rbk2qYE/frn/
IJIXH0JO0gHcXQWPLHTb4jGbUxZvI+pEi6pM62NQXgKFhkwV90OZ6EBPJnetdZZ+3yMYuEinyl3L
USwgtJdRnejtZRThpF+j/+5aeSs5+d9dq7mPoZ8HC9bici8PDh4jBXu3P9pkOst54/FrWA7Ivsif
qGe9TFTqg5U1w8Y3JjCurwdYS2+bYP2QFI43cMLEg18k6UFYro8JB81yxImm7wN7rVul8aDbDa4A
DeKpA5XRIFjmdhWt4lkWwwSsmjWa+4A6CA4yEVZZFwiOGhAQSBBCOvP28gxAnLfPPN+qsEBjRLZj
TxM7VlzYaSoy7TYFsKYSETJO/aTtB9QhypVmOBoJPNqB1UKA99TvRRxGmzEyMujHQX5I5kPgoXaT
qCQKPgzIpjxYYZUf4iKGWSZPcSv1+/ggx5JhUJZ+QPHA98duhcOOg09y1a18sI4n3h6Abgd4h2Cu
MGhC2Yjg4zPkWOW6Ye1HMjEA2Ft0iKTMB0+JOdioi5pF1kNA6X3iSiPF6LUofXct2OxqPqA4fxaV
1fKwXkKQ91H8qsy7wEcYxi/qe1yugF4Gqtndxgg77AaALpZZ37azdij/jm6ThQScsk8e5mcFs5bI
38om1HT/9q8ukjfidbsRJJC31N9z9IYIQfe9E789yL5Ct4c3A7KvMyhpvHzmjjiNUbcxtD65QkE+
uPM8dGVrw9IuWXGDu6EGLt/11OkivW/WJVsUJGH0dldQM9w4Whme0NBjf4Slwy3SneLSVOLgIU5w
BeoHt9tjkqkucn3ALaOvo8/yLHk9q3slfOk7n9lC10HEBdZSSypSGXYGAS7wKADLNu80c+2nro8+
C56q3RSUiL/3wR14/IwicFdu/AFWYVFD5e2UNPoRDP2yKYP0W+ONGmVAJTyaje4deOMbC/izEOla
A+A79TZoSyoyc3zp81WR6PkpmDViVRuNWIpc+am0yWNgNFqs5EDljKjdyGElaIDnl8WT3Q5HSI/f
dMrHyF67pbKbmxmm1gFSUFB/RZt/4/HkH/TarDKjuqmRUhBTup9M1AGAlKGRyr4fXb0mRpFQ9BB0
ZOfLeFRr360C3I2N/fMSfqN12XZK5KxN5UlpKA0ASROnFK13B8v06XMHsfcCKIRPndtBCuJCMwtE
8cx4vHYn9I7lITMWXBG+7fEHB2H6alp7BlOHZIAiB54jwaL4JvcgFuljhftQ72+GqB0ezLo62Vm5
jufVQh5Y9Sg5zOuIbKZyMTm3+QCvvAlHNbvSokPTaekxqAx7wesGKCkQWqvWrR8BFC5jMsOHlOoe
OsVehOJGhVIhmeSXqV3G1slI84c3r8J/l679kD81LJLUuuGaFslsixeWOmcC3+RrbS0NW/ihDlCi
MNmGbkyyVnfDYgdrP981qEagjTCffmx/nPqm/afTj9fWI3K/SjNAYxGTet+WaCaY43CFOEJ0D2PC
S2GOEPJ5y2T+mOVBsyaDNSyNDxlSDLIrBfoFI3+e4sxXDErlLeW882WvV5z7TX3ywYj8Zz+jzKpj
mWFBQEodVHGHsl2oV9UBfwCMVyzqhX7c7fxB+J9TRNq3huOlK79yisduj+VX/EiWqUbPJEfcKonr
z1hWQ+dHW35q7gbCU/bLjYkKKEDh0UbzzoS8PFmWsdTspv0C+g1yYFUHV4CQ/E3l25BVK9C7bjUG
37pZEC5VidM6QAV3aVxeU6vGo42YZInWibctQzN7mKAwyP7WjWy41xHxPdzzb1pz1WOH+MUbM2WD
ia2xlN1+Z2yRpwvvfdeBkW5MuDr1fvhNIKnwN98+Zy5DnMsUfPtsW7DiGQLBVnSB3Q9liikSDihE
K/wRaWjtE2Ap15EaT98MdbIu2X+zZyg8cQszllc5okJqArYd1QvcE+pRQDNRHsiQ6SvMZFCDTLz4
UAk1PqR47LycyT4kxa+JxHxYSu/65dyhpYp8IeedhyOrvK5ExV/839xO9uFzAEyhvbFNUotD2/YH
tUlNnMkdTNTzyf9C0fbKnh9u0zOvS8tQH+RUPTB+Te0m/c3U3E7sH7kirokHtQfLw+uHvFOwoMDs
o26lGMpUZNdO2295JFd9ZFB8nM/QVIb/BX7l19n70Y/zlCFcDXHOFe/noVqm7fQKJgshp3qQ0kbn
g1to20hY1fbcJc/Oc2OvUA+yaZn5ocGLdxOSs20vzlPO18o+SA4wbhIoa/Ol59t9vCx1VYxa9X4x
kMPypmT8xMszutQcrfpiIXuFpqHTf/cLnHljkMAXUdzAOCBChxJEytJ0q1sthPygmNm9Fg3RlR6o
+v1ra0Ku9T4My3syPrONCK15TLZ03lTnmf/RddP8E17vcv55Pj9Btl7Hzj9vHju3Xn8zE2LFNi5C
RPtmtWUqJcblYOo57BgEuGSfPDsfYjngJwaUyOHXvH83GVEA7yW6fFc+flv2M+ci1JsHmdiJHIFh
Q6WhXuQI+8ODjO4adQBFOD8UHy1EOP9aqS9lSJFr66TVlU+yEceb3izwDAqtHEuhxy61914d+UeL
bF6AHtKvZuGBC2NP5b2MuqFd3bg+aWxWKnMqkXaH273By0o/mPOZmPvkmew7j6I2pqzP8+RZH/a3
WjaFh94GV2Ib+rBqygqHzlmPWh7kQA6DhHDijz45ZWJ5vpQDhUky7aKar9PmTnkbOVtOdGMAtX+9
Wtrva7rG/DcWBtVmQSKXIvLHv/EQYFuP1r/yI4zUu2aqnBvHpgqCTxgKmfOqybYLwqlwbthehrNo
5K9+h/76tb9D4gIoFHr+8/zBDt0382W/8O2nxMMs0L1948ngva4ML2dUdg64OZfLKCTx7gZk9LHz
/EMTTc6RT7o8kxPZgRgXJJtweZCdLzd3NHy4yzm1p+QEHmUSFxdZ52b7cg48YFSoayRnwoVsqpmT
3DQ4G8tWPs8QHiSrcEjzfWh+m6AqOR6gyKSEJUBFEvmVEHHJko8owj/nW0oosjzPsMwfnrmrO8fa
2gLR3Eaz+OKd24X4mx2X9edP0SY4NBwdiyZHJ6Z/v+HyzS4EzxuIH2bWwB0IQ+0AGurXAfAef0XZ
bhqD3SFAX9GE9QyY0lC4pavMeLySsAPDFJrGCV8Y4xTXM00kqI/G2BonrJl/9YeRkSzdEbWlDwPy
qsFNiGx16HitqzTbfArt5KTm5BpDPf0CD0FDIsOsr+qhra/EfDb354aFYpCcG0dGfGW0MQDVTr+H
0+9e23ZIuqwQ9yIenet5TLprvI5h8qTfU41BjCsZYego8Hr6ItrLs6hHak2eJa9n59Hzmd/bERUr
zOr++glz/rSKmboFbYWKn2mxlIkPq1hjYbw0xpn3hCvCQtNszHwwBCJmUQlcLNKhe9ksTVLhZhVN
WAuxNb6Qwx8mRk6AUtrLdDlpmO8hZ56ny1vKprylU8D40EW6kmqgoSFAAzVe0p6KveyZqKWfYtlt
F1gd+T3A8IRHUEeXGaUkOU4eC4sifNPWkxaOp5fhX3fRiKsvqgrNl9xfFpUDsVzKsmpRXiLNo7TV
QR5qJfH2KZShuUedSclvJp+njfNIoDruXkmWsHe5nex6OYUaycJqC7DAJP2P2PBRRmYXA4ua2r7s
kweTWGtA25g5Tm8fCnWstlaAr8FL33li4Da/7iD73ALPmL/+AmjiT98AMQN6DJTVVJd8oKG+fzrh
iEEaGNXqR4yKRk0Bv0AgLhiVI5CC64IM+la2XrpszQPJn0EV9sHBwfiU7Xm2HI/icNz1drUdM0c5
ipQ8/np08ze3kQNybmjpoHHzHqmBAsJAlE/KVwCgt3kB1eOCDBlGG/zfF9eDnpXfeo8yaNIgv6IG
04DhpuJBggR1oIdZOefdkahj17TU+qi6E2kWAS8P/G/zHalhUmipDgba6LcO5txrQykEJeYyfcLv
Y10CR/4SdqmH1pLd77TE8q7ljKSy+lMSYeDXyPVqXowGo1UPtly0ejB8F6bwkxXgv18j54m53iYI
C3bw8XtR37gUIpLZHcSYXZr0nppD6Dr1Sva9zmiGMl5og3eLGFV1Y07gRHUPAZt6bsq+MLFT/F/Y
/Nsy5eC/tqX/h5wo+xQ3ihaTFtU3cuB8r1RmLjI4uBoZ/p1RQgBsnGxWryAhMp+92EWZmbnXUP7+
0C9nIOhv7ucr5dTzReYsUFz9MfihXzahVbzcVk79cPn729Zu/jebNtQdPu7aTFc1CL+I//mCCufD
t913p8h0UXL+HtfxsiF3IS6gi5cYVbTDQr4jzu8Sp3Opbn2THSEsEUExkPfMmAocoSc4GXK+7JNn
E3oUp+6JL9J81/kt9XKv9/d/+aFhZP+0WcDiIa1v0vnQ2bcBSsTXLzu/eftHCH7u8WHeXxcRvD8c
k1iFbqSctauAyq9RD1n7notbz2RFe6vUy7di11xgeHwN5AVkXGelNIxXUUJayx0qYgPtgjdEvpFN
mF2oACYa9gZzMh3n51+jMvN+HpWZdzmqzpM/XKshL3ifp5TEpmL46Y16eh0AGH05KH73YyoAYsgu
Odg6SbeN9OonslAZ5Ht8DQdXF/xL0jxrVxFUAYgD6VMEpRJy7GheYcLX7u0aqRTISv63Gv5+5QXi
yzR5kCXKfO0NLQLxRRXcdaUI7jTqTy4EkSvZBTYnZ5NVBAsMhFjiZgi/28w+LUrY4b+A81QJFh7t
As6gieFLYE0AqF8HhhiNERSZkftg2rlf3qRFrPPNALlCCKKqwmYj9Ixp31Ul2Y2YPXlU5NeqYj01
oz18GTsobbZmjmurQOTca/Mrq3X6W1Ql/uY5sKnhvAteNLBuhqEaJrhLmKrWhxxY23tOpQK/+D5U
ZPqhUA9Uiy1jMI/s025yM/UKkOHGT9EF7n6KVMQW7azeYNeGnvbclIeu+GQhhXkrG3rI98awbW8l
m4GWmTDBzRvZajF1vutC72eclO1e75TiRG7VeMlzjaOyzPse7a05r/WSq8K9L8AzZ3a/eJ0nZBbL
bb0l/lcLBf+ceROWusQ7cZGoC7nvyt833dFN0fAvVpS9zKNI8juZ3JeHIk7xP62Kk2x5fATLBJAp
YtRzNSCqrPN87J1RA2Q3ujOiQSzkWWoNzqdyrECmk6eR/YCzDLDtnvOpcYDdv+8XPS5RY4RiTw9M
zfubnZxmzlUxtox+ns24XsPWcKQ3wAxYIGqFQX7z/YscAGDdjLWVf6/H3gEZ5VXbJm1PWMegm41Y
13CEkTNAB+MMFbJ6a1X1iVijRjp2njw3YR1HQAXFLZgJ++iCR9sUrhvsGqVPjzbwxqUNSv2OfRT2
5GGYPtrpsI/bAnZzBfHT7mL9B47yaMGq5kknJ3gkiZ+R4XJG6kq8kEoEApFtScYMWW3IBva0blNU
QwKMW8JnncomupQUl6d5o3U+WOgoH5z5cO7rMlSAtcG/sHVXoxLv+c1t3lnbzKs2qT6IBwGZcwEP
zkRRUREPjeUcPN0tbttk7G+jxtuzBEK/tq9se4oP/CrxQZ7JgzNVePxEXbPP60TbyL4KGvdSp/C/
fgnpKDx9SgqokucgUHr5nZsy6JMx4etc2SVnQAZbeiBLti/i2K9K2lJEO03w0UwbfSOEX2AL8Tr6
0rYDvqKWN23NCILqZPWLNqPKLuaW7EJsDcZDMxxlizXmV3+Xo6A8RtDBz31yCjWcb1oL26wnx4tN
kFCzZQ+eZSsyi/ALy6GvqcgE8gDhuIfdmD3A7Xjpzz0v345BFC3JzAVfBeK8F6mluVdGmlk3YATv
rbnfJHhfxeD/1pkCbCjXxwC1Sq8ctBF3nd66g4Ye3jf5SiaejFqTDZk/MgInmEdkI5mn+d2baT4E
8Ahi7F/vjYU6g37fP1KsjbZu2Y5uq6ZlzY/cm1LBIPqscLNJfE9R4NkiCYiFznxAmCtalSN04HOf
EaAoipBw9WtOliTqgSfPfL1Kzv3QlPNNFQVI1MYQVS2bu0CZxl00S6DKA7iqS4D5w+nchZYqSN5S
zzalnhsv0wJhxStLBSAo+0QPv9osXdwN8A+4nIWpttpQup9KS1GXliio6M7NYkIxPm6cgF0nzWjM
qAcCZ7+QzdYxtatONY6yFQMA/gRFWTbkIbW6jRdF9rXvhk+RmmZ70I7+pjUGiKrzlhWDb7Y37/vU
uS/+P/UpILsuXmptH65rhTPuzR6DJ1Sgv7YYyH2u0eBcanrAK2X0vaM1QS9OzFj9qiIKCvjQ+vF+
amzz9jHmqWaJyzU+Awg6VQEmTHkXnJz5gKx1fsAE8DIIk+BkmSVQIzkq270znNjrG1ul0hP1Qva5
nRmcKgUtPRGM+GGcrysV3V4nyEAdyiBIrsTUfJvgUHyOLLZpRkriRjYxqTDQHQqypWwCz0F00wHv
8zIZCcFLPemqvWz6SvnFNoP2yvIr7TOEs0tHmM/IbVNMNIV5h/BSeCws7Yt8i8kuanNoAaThlZ27
9sGPjdsXV1i5H9dSbBEQ5kL+dd67f9iVy1G9JC34YUDx1Hw7AB/cuZPH6tO0Y7TDfmAbYBJxEekO
Jfex3ksXQT8t4PbNzSmPc1Y7d3Hukmdympwhm/KgNhj7eR7EH6ru6MP5rYOqKPZw0sXQyvPxIpzG
6QgA3vvsjleBjZuh6pneHplpcO1zU3dTY2FbarqVzbzJ9ljtebdRFX31ausRWWx74VvesHODPL1v
gmRfzZ4Usj+c+3VkQP9dv01OfRcqKPzJcuhgocQpm7ImKquhcuBcNj33tVOzKSZ1q9SqOGLHmK94
+UGkmJvng/va9FQT0aTSwJdr7vMJfceX2VWpR8cp3HpFKY6RG8HnBvCMSJhwjgNR2IXf9+VX4sYJ
7Q3L2wNS9O6L1uNhR/kbWwBjHeno1GCNUXwtdeMY8ma/w1fHfbl8mqd9uBw5l4XsZ6tkLM0wOoSl
o7yBP4hZxSRKbbGT8Ad2AtpVPWl8DoAmxsxGIwbPnBVo9fjKbjH78GxAqPM2AdJlvhhCqHNdRAFL
9pmWFl3p9j1aE++mZeaXuCfyuQgKxb0xxtuJ5F4OpQ4vylgX4coU+B6qbolt7XhbztgHr7Ou/voN
oZlzfuztG0InYQVECnkFATqXqPL9G8JOlazssq74VngGYmzsv/ZqFyIAJ0JtloGT55ZnmvsOjYBL
PbAMbA3noZcJcujlUJnFOurD5ILiZ7nuUiDCMqgq5iaWLMlShlxebhXrHEG0pQzILMD9L6NRl+Y3
Lo+qxC9IPIM8a+v2vrLbcHvuP0Mh+j8G5XyJiThPc9X+HqOf21zH2j6Lw/s4GpZ2l05f/jdl57Uc
Oc5E6SdiBL25Le8llbxuGG2m6b3n0+9HUNPVo534Z/eGwQQSIFWqIoHMPOeoSsxvKkgkIhzl8OZ0
oOQdYrwXiv5nN2m02nOCyOksHcLqQt64hhLM+TGxCLqthMSq6WbenL8sp76YYoRw5j0FfdcUrr/N
ovbtqdZC+87p64vISyZB96BIUfeql0ax1mFoQpk2ck6SN/hrSQqTt0qDqq4iTUOpPgHi1Ku9q8u7
dKFQoX+nG6x9O1Wm9pM/GhxLsquGkqzPZAo3lVKmU67ARJy5A6XcBOnvb99lb0ie27yXD/OXWTPz
fqcl7HGFizjU0xffN7Pnpsvkw6395ivmnH80kpHN84UZJMLV6JcABeLoSiQars/KmMRWEAoWBzUJ
PsZEH47CcjvFvnejN2GIMT4A4L1WOygKTWP+bZ4+jeT/WGIZU9Xglx+Qpjqy4VBkpE1B6C+7lqiP
qsT1s/yjhpnscNPm7SsINCI2H9TXG/CAf5HuvXWLjjo33qtKz49io1k7dw1ajldhRGVZQWZuIzg4
bUKlvlHOsttf501uFMl/FUA+Tm1pG7tBoSjW7XujW4VQclH5S9V9h9LDrgibV6i/+nUWwFsMzt65
M/ROsYiWa692qkM+MbWZU3wgRPrpJLvFVljjoEPb6o7UNnVtzhMQCIu+SGGLeLARihE3BfPjRPBJ
ab3YLbtZ4z+QyF6amdc9Co+S6nPg6XG2F2ZhQeTdTYEeYUK/A6NeFHTbGCQQMD24i1gtXcx8IEZe
1ETVwTkhs9TADOzbTWquRFclyR9OTkn14HgjYgNQfmdD2sL22itX36pAthPcuXrRAG3LdBZObZkL
o5kklu1WpDi8IwNS6bF/b/gqaZPpUBVkCUU7m757YSHDtSaP7cC+EFn3o9S+i0dHlU1kXrmEGGHZ
eccGVDL0Ce5DHffVWZSs1Woa7eEBcUmk8UgXBylxH6LIqs7CunmIkjcx6vccwiPw+gGKLip7bs9F
8bBTlco/1+7PL83CtFr4iQhVCeP2yBTPR9HnNj9vD0txVujntrJL8zK9rHLEsE8aGdcD+0aKYUKj
O8sKUsueHffE+/yAD9UIXxofDaCkLrJvRVIjPKe7v8z6O7ocgPkkJV+DiFN/VrXykZpO+u5FkHOl
xLsPucqGWpU06zyooXUOrdo6B0aV7VMlegCvr40rf2oTHan9aEJOxmpemjbgvYdCequiRfk7NDfp
dmXI0fAteLAB0fz4fRJ74dwCjv/WhSwdgmVtdDRBNZ4lHwTBoisJLTaGVLIVodFRqOBcFbWbb1Jg
jA8BDMyHHO16Kshr2JqqSZ9OkiNn1mbn6VM+hMNdjNZ5Qf0atfk8DcXB4tOAgIlnwvzoa6trjVrq
2lIos+yCKH7C/01x9eZ7E0xM3AqxfkN3qgPSMdq6KEkhWJBFCY+sURB2LMvonDSNdTFdHYLHwlL3
kp3x0rUd45izcz2W00GYt0NZyNtOiyGOmdzEoTGjbqsBQYept6yaLemdNcE3/6KSjQQjqGn3IEtR
YulH6C0sHUhfBiJp4xemvBTd+uQY9H7IzsMjwVmEWxs8KZT2mrOFpg0lD1hlT3FUK5sGmaKHVteh
YDVc67WwjB/9aKR/5RDYWg5lfIioDjvkYfrvkUQthdogjjcQFF/YbVY+ZkgTOapqPsSVXTxmYRNA
7QYvoejUgtq6c1EIEp2iyZv04GsCknthSnLcHQ3PYIPfRXVOnCZ+jkMtPo9Fnq6gfdYqEAQyyJWE
5J8fk0qEE4SMoTgVjeIQTd3zmawa2SJPSTXefITJ49bc2novHSIXuAqKJCWE0wGat1nv3LngSe9Q
1iJQqwZwt0b5AFgBs4uyfueWEKaxe7Eg9gh4rNj98AZOlZ2M9QrDmXuE0LpaQqw+SWGF4wu8/jJf
XDW8ioMnPTdu4d5LBJ2vtZHC6z2UH7d+rdTtdZf3MMJOY1S5QkKkD1koWBSYbWNorIbOQyLBSExY
f2C2DOCau6Bp1i35piQ//sUj92RlgwjOm8b27OoR/9TYZDwLKzS8P6ypj5UGKefJM0Nd+2ZNfYNp
Rn8lBHGPcdaE9w01c/PvrUCncdsTCZ2X66LwOK3ao6tTsAdRLqp6ivQy8a2V5dg+uVLVXmUlRYYv
k1701OjBHUEwj/iN9BLmnbUNCx8Y7tQbh/6kVJBTXZxTCCKmVrM4vldqeJWmpb84tF2bbUs3/LyD
0NOQFPSiEBk2Wzv1o3ptEgtAczrA6tiaZPrQG6yu4kC67NIDCgI1VN0ZoqiirMgH+0FN8H5a/M2N
8WBk21Ylk+Z6Ia8wE2K+QI3S+xyJCEphpe4u9Pei5dZ8c/UVI7kXHTGcx5OrDLxs2+ZgI3ZBJkOK
4gNOp7o0/quiuEzJ3L8gAAR+bNb1sxE7lOwrzXjqc0U5WhLAwSWLRAlJOgpQtDg4OObYPsueVUKp
ZP/RrvdaeM7G7HviJdqVl89SjjXnSURaMttdoteXX4UVutab0rruHJdRCYKisldkB9HZemi1kXYG
tjeFdALNrKF4QwNSzGYO5XCwVAnEJqoKm1ZBCV6FrWo1uqVxknUyKyWs14sOmOZ3fnsPrRJ5z7rG
CyxXE20jB1lxHqYMF7vpbYUi0E8rhtacR3DziJigtG0gNN9RIdNe49FuFsIlhFWSGjX5I+6kiS7H
p3hNTdr/iIFPZBJfF5OWbFmKDdumaQCl++duDAKl1FOcPP4I4MM126K5VzQJGHyNul9eRcWCGpr6
KtpyCyKdqIibrTBFx6hZX0f1krIbMqeWHg2IntNxaUPbiMQ4sNq/T0itJw9A+dQ10SgywhYY26M4
uIlRoL8rfxuR0TmmntXnC9VSq6M8HYSLMPW0Zpw4vQ3+Y4yYB0HX9//YvYrcfvZHykC1eA+B/qEO
msrU/+vzqkoZ0tBE697VNk2QsFAm0iXWE8p0EGeIUPBaD+T6WgZWuBdtwbSo6AqDDvIA1daSNISW
p0b4fGESVjXrFLUWW6DMYzNqKndfzlo1Vue2/vfZ/79fp5abGmLErchTGhQEwzRKYE1si4UJxDU6
ij20MCO9h8huSmreem/Ot7F11tqLL84306tKLhRL7lLuFetkZ1l2Zw9gE6fkvjgQr0cMG+zflgCs
D2sSVOymhUgGSLvvZTRIC2qU6wdwGsiURGwifVuP2BdoGvoQrfkTqa6K//ZPM2qQ8I778JArPJLN
vMoXdh+nb97AIx9ZXGUrzLS3niSAuA+pSjKOyrGL5mjJWxBnSDcgRbCezXAcF2bnDmeY/4cXLYVH
cEzfujhNj5qOqp+YC6RBsMpsuYK+it5Bl5aOn5YUjMo92wnuQEwmJ4G3EXcwm7rzlNlt+tA4aXGt
WtS/EDhZG0YY7BvKIyHxt4xjEufufRBONbJREXznx/Ee2Jn2qMmhBpep4m/Q0C0/bOu7VFv+9y8D
3UZ5/Y/vP7ww/3xiGNRu2pbqgMiBPka37a8Rflku0swK/IqKTVJ3TY8ORtIFyLl1hvcWJIBEUVR4
RsaMsi+ddatoh4rP2hDaUTZSkPpv0DdA9wIO+ULpyPCclHDLT8PTzAD+60P7L0weBM2qCjt5b9pB
uKz7Oj9A6vg9S5rwV5JfoNaBNgDc6r3VuPZ7AjIeMYKiueouIbpEhpGwjlvroCDMuq1LfbzPCgVO
vkFRX6d52toNfo3j5zyqxIrSXEhenoNxguV60WZhi5r7CHQdcWdVV2hD8aGh3MNrzqP0XHZNcxFe
olmYaNKOO72Vv4l20SQ6xWFoC0KJNXyS8xVEIwjd5gLlVrtoUqCjou2Pi9lWvSVWXB3/aEt4+pxq
uYCPsLA+b0pcykgbeavGZTLf6NwmfCSjzFBWixHy/Ze7LruWiDEFT9u08goIYat7Le6tdBPqCvBm
MKyrLGLdeQpztT0WkeJCMd9I7VHYmQ2rJXjUYG1rA0oU5FSp1owGyGXtYGeZdfJoNb51HnX3ztR9
rKmpiSmRq2rZ2EMsmjzKvacfJT35dfPoDPlXkYbWGngSr6dppGrCE1KDlFmIOcBoJ48xMaPGbIyz
8NDjItoVLCpZRNEp2sA5ratU8u/nKyXOsEmGYSTCiocTFHs3hMvUKrdBFfWsu2hVKztdK4iKr+cZ
MrdA0wJe/N+TWsrILx8Y9VbMqo+oFgexd7ANMiIw9NYojOTusCPRLgbVnqufehD4wl009SOfY223
U+SXa7o81w6SwktPmOJQeIAcY1M9iVGolUq7Mud/Iu5KtGlqOkmZ2hfhH+ioQ1B8CMZ7mnLo3Y8p
vXiyASDclcWUBNTJZ0wHWFKJTEM4tYY900/BxrAaD6zkQbhUo6Xxppoi4Sp01mqoQ2bQIkhXxd9A
UsWbftTBskhq/hKP7k4BnfBNL5EyMmtU07Wu7a9S235HBjr65qELtoyBW15sz4nu0DqbZDbpSCHl
awtLegjcLAKwUccrcYHWSI5UE70NWTtcrFhq9hbvjrW4SOw+Zbmjvfd1H2/RGnS2FcVnb1TBLanK
czcqdGob4mD6VaqPHdzmxbLp4Zzm6RLuFUrbHqWBjyzv0HXM+0AuwBIRdFW89EH0KmbQrmAL9rbC
9CVHP1VZ/DFPVfIdLighu9jIfjyq8hBsXHXM1sIECSTfhYGxm33hpoOgWYFG3620H2I2K7ckuLs7
ANxAdh9V6E+uCRnE6bbmFrL8ywQakflWbalOD0Tm5YU2uWjxyGPCYX+rsRrrg+rve851AOXu6G/F
fTSZrFP/nn7ec2fadzAap/M9T18H0HsG6JFpSvRdx7vRsnbCElcR962rXTff1/+6ZzGor1Ch+XLP
XgS9Qm1k/h1k65tOioxtUzr7PKKYfC01uXmQJMp3kFzldIiBFi2bGshyYBk7irTosSXYAdEHQ9Nv
9qxJXsAgToHd6DF8GtjJdQqjpP0aaX7+OZmcVhCmiO65le2rDHcA4W4JPsOAF4AWPSI4TmigLPpV
KYfxI4WR8WORvNp8nx6EQ2OpkPTYWbkWZi5H6pXBwlEMSeLBXnV+l8KDw+CKkkri10sQIcM+Qzj0
c9jU5SOZbEKHtA3UNn6UPaO+GxQ0/6YbEYMT2K74M5tsJ0wSXg6xPAJOyyLPydXiJ4aWHtJ41IZX
e9GGhEl3GvTwfSzGZm8jEb9SZDvc6nVvHOQoTc5eXyKK2q/clHhElJXPo5zCD+bnw1/+uIlTq/o1
xOOPTk7UFztDKzaEFvMCHAxlkkq3toqK0EDv+sMU/EKNV7GP6TSIMMiWJ4L6LTQ0alHrMbmKK/dQ
0h/CkCoI4Njb3DbLbaSOEPaE/l9ahzSaD1X1rjVt48xSBomp3EP+NoVDaojgIZVd236WqnWh64gq
oYf5DTGAS5bkNZxi8j1MGnzIYV9s/EDNfkqN96OQW/PN7CHl0bvBfaxQECbaHMl3tjZ+XttL1fzw
5bpB49kPrjE6S8v3u5cmILChKu6X60HzY/mLrEIIZoDhx2Tjtilrgt0u2qIgEBQLbaJW+SY1ysJt
1eodJRyYR8oBcuwoy14c3TwUyTRr6cAhOmbNWetbBa6RCD1FMXKqW/OL4dGFQ+hg6VG7FgOSdAv2
y/7QVT/eKJA77acStKfRMe9FP3WL6bJEqvjiEx68WBKBvnmg4z2Mim498bOr973sR5tCLd0Pt9zM
AzW7XatQ8xwUuRkfO798m28EOcuFRMLiLhq6FoIYyK2y6daDTjpkQZO+jLYPc4VNWDGpmwYiqGEh
HCQN+SApU2CIcllOQ4/mESNiZGVUkF2xarj3vK45mS3qmaJDQuzM4an52rAv3ULdNqAM00soYPCf
n0bmRVasRt+OT5DmhA+m1ALwnj4ulvwEilj2XU3Jbo6uUmrzlGWY8IOr/Pd6NL1tP+blzuzs4WXM
1L0YGSWawUo1SSh6kJy7NApVqOlT4g9J+oz0d7qA+izZZV5Uz2gGAWkw6jpFedtMdjeYg+JZJEVs
dT+9TVFsNK6QTxlXO2ZtVyDEsRavz4Aqh2tu//CBDs4v1DwJxi2pXm2SeTSuwquN/ceB5eRZWGbf
OAeEIXgNZ5m6ZZmrHCzEyKw4959jHQXmyMuPitt6r72V8eFECew5auC9lqXSbxu0Ltai10wgmZb0
AQK4qbft9F9xbssXYU0zogjoPafTjO0IJcPkZBRcd0xKgxwJFRnRWrdb+0Qmyj7Bb8bqtC16dQfT
zZ06dZSuLcHPfeuW+nzHQ9+kfjWkrkeJEqrHDPXv08EndluP/U9P+eh0L9y5TYu8XeZAhE5JfQ0k
p9K2BVWYwH69eKu2IPMrI0uuYyn7lMbLd5/OKTzycC4lq9lWU7iooSar91RrMFmVPnqQ6z3EgRNf
O8PwjoYPD7QZ06c2drJW64qvmbgQ6fAfTT6JZTgU+SBuSs1iZoavUBSa6wSlk60wC2jf+BZE+UmY
vabuAvA7Vx2OWEqISTgMafTq+cTHtVxGtNCWo1fbsO1tCa3w3BvGfQQ2zR32oreVrW965pd3Yqjk
rUdN7l9KSDPuKRx5FtdJUr04iJtCJjl6Bcrz7zclepNSmW8KRbiexUKEaKFAWk0YLBHrE2aKsP3C
ZSczx/9Em+1PuCy7hmh2ITw9CUUr4WTNSKzfE81O7jRnMDkZSTKlKzzkJftlkzjho2ck4zNlYGuC
3c1VWDJciJUeGA/CshVtD6I7mi3K5E6al3X3os8lERlD2ngnLOoGHykXzWbL1bTXpreUi+hLveS7
4hvBxRrH8Vl2qTeuYh3+ienytoxiFL8N9yR6lcQr0U8e6tN8kSbrFwGUkUfRm/KeJ/Ctl8e510Ta
K1Bj60C9hfxskiEAP31GuhdpVCC3T6MJs2UkycpKmF4s12e7dN8s6vz4FiPy4A2ufBWdcs2lMq1y
DmklZU991GabNIRJWvR2rpacwCiD/Bdj65UFI9eTcCV7AaOa47Fwny7qw8a41sB7bkSvUxG7pC42
LrvqEmuQ1sP6OckymdXFKDIYK5rpNPTtFt3HwN3MjYUP0GtRVMo9FIf6XvVSZNjEHHLhLRJCICAs
9yRdxm0auemj4nRI3QX+RZYUKVuW8ciGDS5MNG/oNYKqPsIBSh1BUmSPoo0A9odBcvYkmgKnc3di
I0SClwkGpdpValbx9GV8r+QIp/pjsxKmGKHCKxG18lW0KLBtrQcjBtQ7XcAfou6+aYfZXXh0PRpC
TW5EO2Haft3C+NheR6v/SN22PonmmpDOgi9oexCmV6Fl4fKGWQhTHLpSfdLqOD6LKzljXO1IDNbL
m4dsrPouWfFFie/hfpLXmoz0HE+aYpPWmbUSA1tSC9fur/mvRdFjROMGWV4xC0B29S6Kw61K0duj
cDfSMV2q8qh+3r7t6eyBjFfwBbCkjaO5ASW+FLkukfWKqIWjAMM+3JrEWdSD2VdhvBDW3NS10sLJ
+37rF81nTq2KAo3KpQFVJ48Ecd5b61j30N2cSolumUO3sq9ykLqfRRdJBdChh1p19tOcpts0ltWs
HShcERfzlDNsd/XZiPxkFSG498PdC6TQrV/W2//ZL8bzak7Y/MXZBopIa1UEmU5yW4c5fkrq3EwB
x76ZosA1m5xrc6KZnwDZt14xtmqQnC+pttnbfe7cVZryq/C14c20fX8jlYhvGznLMFZt56GMnWvN
KlR4uSHspB36IF7SORtKGRmjKs9tE9QPsEQVD7EWv/hxNLzloWejaQISrOHV+ebzYRE5XPgWRKXh
lEkppkxKLJXJyWfbEkUBaaCbSzBlUKLeL1a93/Zw/mXUwVpOeu9KariHc5I7E21Fandns68p0HBK
H1rWvpSRDejlbWvKNh9aCAAFceytnbb2qkY15Vn0RhY0KLmtLpCt9jY97DHLXOoyd6GomXz20UxU
ynq416bDkATDPRWF3we1jA7CEu12o34OFW3iIJtST8V4YJFegoU+6MHkwvXZPhlRU02cM9Wmm0xd
Uqy9ibDcUvRmekgWstSBvtEpmnLKSx1NVh6E5eZ+ixoXgN2w8v6cjYwf4qjmg0g/SBE0jKhUiIRE
B70VUrA1GoK/cxamJ6VLsMwEhH63OdG5LhuVVHlyuQ00h15eCFMcbgO11CDvzqBuulLgjtVVXEkM
CJPU3WWqbceXlGVD2pHAgpXT2klSigq1ixjE1zNW+EAr3JcRtn8yXJFClEKXrxDBPnZFa5yE1fQS
mi2K9k1Y4mDpCsS6coo2TtIp17a1vWtLPHUaLKZxA3S0+HUHKxA/kPhPM9a+YZwAivhX098YUpye
yCC/qOJPCgfVRK3StNfylPIRh7Asj7GmSWdhgYpITn2nvAirhO/oVGb2uI0BwJygj2cNMB2oVP88
MwKn2dZR8S48YqX4bBfmEMdLQ8/DM6hntKUmDq6RIvuFE0vWpSti5w6u6Ro1Tjoy3dUXtkwC2M86
kta98jkiDJ1fY67uWteI920d1FdNGfUHPdq6o1pdk7SprxaPdnD/hFGEg2jr+gKEmZ5/DqpAkT8g
pJbCiGr0SzNSg5NRp/pFHKCNBRw9ht6mLZHrFG2+HcEjA+uxDkk1mhQaITXhJ3qlrnpqU5f/thH1
ZxgZoRUy7WNnQoXkwBBJ9enUIeypV3K9H7bhtQ8+xICr1OnUx9uZB4nnKp/aJI9ePXL+7L359Zlx
ItH23Z9KVgnO9ouOf//FgXL3WuTOg2gvAcwTNqvyHUUkxbvPNinpc/OlbVjwkKdjyz2134anSB0A
z7ai+1olbzOCzXtlI2GzROKsnNrEmWgTvcKva0t0gv7ZC1HR51h4wMul0/nqVho170xtpn+O/bI/
DNQgiKZbuzjLzNo7N7ZebR0jGp/02D1LedH/nE4iyqfFiV98tlilZi/QzGilR5f/RBM2/kEqlfvY
ZQ8RiP+cOK0cZIly2LAJkPDPNqeD6NBGlZqjv0fY/KUXM0moZ4Rur9zZaPqt1Kyvt51dKE/8K6Vt
F3vpSphxZdQng7DNQphVH7FNY6XglYHaLDVJ3XRdGD6ITiSvSwRKBvUowW36JCYuw4LA6mT6JhM7
KbF2lwjvE1TU9r0BXC/3IQ0VKEcBfpQpAWr1hRTncHfp2qschuOxihBwVyiFepVMVI9Vqmx3tVto
r2VevQ+GFt97xD+f/mWQpAzyKs1U85w2K4miTmgy0SLyoPnkF7MKxAnKM7yxzJ2pmcYmkdR0OyRu
QnycmgphapXOzmp6+Qqzrp1iOSZ+8TAMsU6tmyMtRdGnLDcZqXcjgdFgaF8VBaU3fXgTXn5O8qzM
nf7NsQci6JOX1krCSwz+Ny8NFm7UhUyfaEjUvuoAq6cZ8rr5vKwwv1wWryrusk0hdcpqUFXqOH4f
Qm2LQo9MidjfzYnCe3wB5o0iDyM/iQ5gEqh/NFlzkvMWEqaE3zLvmeegjs1dMhTGJtJl462llDKu
yuB7aFFBBQWNfQotS73rW91awNMXwA3dPrhlGD3DRvE5UiF9LUYKByDjnyMLNUHhcxqZKbb/vYhJ
iWb1LnDD4ttUpmK4/i9K+Yi+5K35bFSo9CLVGJzLQoqOJWTeG8qxs0ciLeS2rBYiEDZ8YlSUDe/I
WwWvNcH4VWp0/sXX3fygGMTvXIvKsLACVOElcfE9ACtH7D74FblUBkh59TYGKHWFBgxUWWO1e7vM
3ln0J6ui14lFUUO69OrB/mDBuQuGJvilGLw0wlJ9TxNlQpIYATUvrrqz7cjcZchQ3ZkBsUBD7fp3
3czOjsO7VZHc94YXQqMYzsUtlOyptQJ3mQ+oxypOlj3JpKp2vC3GJUJu+RPMyvJdTbEdP9nsSXgY
vb3zkES4F01m6VTL0EbRTPiPHqx6RaLEK9FLEB+qw956EJcSTTZSsdDmNQ/Cqn0NobZA9g5i7iAo
pY2ZhXDhTzeDVFd2hur4Q/j2WQIzdmDICxvIA7VVQfJE6OrSxmn2Aee/u9IB8R5K2y5elDHdVJWS
fQwu3GZ8i/lS5Kn8lsvfhbuk2MG2t1nYC9NWNhbaw++Z1hQ7CCUpUJkmHVoUtJBde03LRN2jclus
xaStZBwyfozAUGvUFzR9n5dZdI0y3VoGesoCwoJ4HFlsl1dhwbuaaPI1r7P4zh8mce0UuTtwNM3O
bjuJBOlk/z8OnqearvavE8DjXC9CpPwIeBASrVFfVVvnOVTS6twoubEQ7emkk5Z7nTa7lWn/h1tt
x3+6mSyW9lARlech0FhvLEgi/gyi2llUltKc0HbWX6nAJzJQBS+y7Ph3pln4i3F6iLI+aLco0sFw
MJlmYRiLiEDBSZiu9tx6Zv3iU9V26RMP0rdpstY00B9tVlEetgszGZofVYXGiZoSnGD5fwzhg/3Q
NSuceArla25aEHZGtXR0HVBWJTG5jRbkEgWdCmKsTRR+GG1zUcV4uLoXTRcgb5tS/Ndbdffca2WA
JrwD/UA+NHuYj6kicqv6LhmkZpVHvvtCguivJGz9X568M1SN+ygU9dmO7f7Nmn57Up5p92FYKFtN
N5sDghX+uWpTYx1AZvokTw8K0pj9d8msNlJBTEz3nHYXabK7GyRw8XWlahO5rr3Li0k9cTJRhDN3
MEuEsymprrZTnSqazc7jV5qkUrySs1B/juWebLmWwl4/mbUR9phmNjtbpKt3BcpWc69ZevUOclI+
08nZzyzWebFfz725SfYEss5mHqu5fbJzdYqnxMyJUUe7xpap855u0nHyYOcp0jD3xhMG2msVJLen
3jEO3S0pdirApguVFomQoNC0uRd8uLGFZcuYTT+Qta1cm+Zs8m5TtmNT2fPYtO/GrWq4ztyrtGoP
d2eBqtNQ7Ss7r3eUYD2jBQZHa9Em1Vkc+Pd+noUaDHFjf/rqIdx8H3IzEnnxVphVXsnL1DdQ/ER/
5S7RVQqKx3oZt7l7B+KCYi2f5Oam8Hxk26dG4ScOXhZ+twIDqYdpqOg0JZfQb9Jtwn+6hjGxKKoX
2b5MvrdDrcpPahp3h9vc1RhIR9uHPgkcP++taYAbps4KtnsYVaeJlYSHDwU+2SUxvOp4u5gLa/ix
kLL7qJb/vNUu4qVK1X64Fr63i1lqtKcUMz/d2htPSg6mK72IK9/mDlLVXhIYU+Y5rEfXUnJi2lEz
H6RAb05IysGym8OS8HdzDKM9ukWTreby7dQglZbx4oVAQ0pWMgUWp/lUuNaIpyz8unLmnv8xXR0H
QPY8UgvTJYZpHtNr2BUJWx8ke+mlDpwtIbTyejSCI1KcfeHxLRemaSCbaQOQOwMg8V5KwI6iXYGX
dl+UMsvYbhjflKqGZKuym7OfN/ozugIoWtAeJU6/H33w+vPkcFeTIwlQ7yE+sfJA2J/EIa9DlAim
gzDrmqo92YW2R7R1RUGSmhw/aHPIRIlM/V1rH8VITjvaeOQlrBMbmzqQwmjXBL54r4gCfFF7L3oU
oO3C+1aTf5vKcZXPYWLAPLb0jAPUHn3M2qjaDoMqnShpiG09gZuHw6AH6RlJvHQ+E20BCaOVZ8mQ
DPyzw+eV/MewUIKLQM6zw5d2MYkYSprc3ZQsl+cr/tvFxFildKgTlafIHKHfmAKzjTyB9wUv0o05
aaZTik3b2ZseQsSCiunm02mevJQdqduqFcLuBkCcR0ktvb2VJ/G2Q4DjJXCjBw0I1Y+xQtPRJuDw
h4fj1//h4UpFvRrGGs5PR01OTlMTvKq99KTKFqSsob6/NVlxiMDWzb6NKNWo2UHQfLanSUT77GwN
aIlDdC8vjaap74ecNzTFl8QaiZ04pPtKa5dBA7UoBqO+nxvzFLS9CoRTtGVTR1UC/mWPLa/ENHOH
YlGXCnZ5fePR6qVBXsax2yxvbTMBl7C/snR9Zfb6o1/4VxWMqV+m+zqRsP83p5cg/xIUX/zqeLGL
IXaKHHG7gRqKIh4yLmh7eAPEEIOCDAQfpXws0DWWNR9T9DRupTYrD3m7hcF/eSMa0X/RCIsMWriK
ymCRa111LahLXUDnZu1tZEWvSVdGD6r9JvpES+G4IdQNTrq8tZkGspRBGk/FM0Z59akVuGZX4S4O
lFyzbEfocb6GaNN9OVxGll/t1MzudkoiUwOTJKAegi4+V8Q+dn4zvBZuhpqoAVNntxA9wgeUOaql
Sose3eQtOiwgKJus1QaS0rF6yFA6rJ7cJEzWRoGIpWN7j7BA9+9KErFNM5KaPHRRbvoYeCFyKcNh
KCJzy8LRu4cws4TITFdeIrbOCyQWh59aCH2LY3TeIoY+1eo1h5olXVmgm9s8SS5JvFYr40tnyfFe
jqNwj/hzChFeka01NDyf8gpOmMCkCBOZjv08ExySBFfc+mfb8POLk/TijskqQ57oqBkqeVxriHOy
Q3/b4kwcqqDKdnqlXfTC887m7wOhNe8MhkI6JYGtbmW7ehedt/YvvmNf+FNt27/OcRvqR3Z7qBM0
jKe5b+3i7NY25nZwCuzHW8vN9dYmbiYaz6iHA6z7PSGQv2BbmKlF8sGozmjzZgvJ8rRNbyfVGqK8
bDUmD45VG49SVttPeare59YQ3ckkUp+qRhkXo1XHx7ZLnKfRbVDpMWqLz4BeverMjcbyHygSpoNS
/R68XLwUM4VtqZwd3/8mOg1QZFeXnwtr7lMZGfk+GTzgNpE4ukECqiZqqWUQtjhN+BIdqGitj0bf
O8+I2Xzwo+zgfcdSG+UxSeXubrZ8ncCW3d/PlmntkjGTH4TlRERIzFi/ppr1Kqv/h7LzWHJU6db2
FRGBN1OQRVWSynZ1T4i2eEgSz9X/D/T+Tu344j+DMyHIBKlUMmnWetfz1rgdjt1y2w6UB4OQjwwV
iQJ9VWP+c0GiqAR57OIColq97RfbFU0mfgx78PT5DE2eIT2Lk2MF+PHhs78fhbevDNSX3thUO/SH
5r6DiXPvEN3czdrBkQBoK9hqgbRkPRhERR7LkkQVVr0YPq99vREfDbkAdl9b271Zauq+tFOcpvps
uOOTY2fK9KCm87griWz9yHbsne0fsu/6nZqXAFkV4VzngbTadqGxGJmMVv06jJZBArn77ZXUsc1t
V4dlNGDk8K/TzEKCS1q3XYIs1qGOa7bYs0GJzisyoqOW4m5bUrxCQKrJmFWgfCpTvJYscI6ytbvd
dhXXcOtRjuU7weiiC3pq79w+bUHlk50dUzzSLWeEVhR7mDIPEHf9qq/UsAXa9/eQV+O/mz+UxS6D
SlPiC1Gh+LKdRUud/Ku5XfivvmJ9hHCrbHWH5lRbuj1ji3WS5KGmJCHjMZew4hJVXoY4zZ40Sw4+
VkXNDwxjX71JNV7zfsL4zDGjQyGG6AvUc8ICQv5olrJHrDV3V/gixuNEtjOgtq26TWmitkdqVud9
hcrrbo9jdNZaQM9mq0d3fT2wa2quo2Humoxw/x4NLIv0drxuF7fbmKJ/E77Owu05tgMkWUTgOAiV
qy4tMZd3uTSH2DSo3hFi3Pck0s+T0+PrO6AIj1b8R2Zk6bVuEjy82sgmEkHz80KyNkuzQ/pkzEgv
/ucRCnyRRwXhptNUgDyq1vkw4mhk1yMdrDmE+DL2P+y1G+Krfe7X4CBZgsZHwRzjz1UqeAqNyoMA
0fPQorzejzG8ku3C1rddtTS2uVTYcQ9y2CbwIJcolMbdvA6FuOuY6Q91Lp7bpgFTjLTr1C4Axoum
Uj4grwbbDdBm8l3f5ObD9sioQqoT90wQilo9l5pKfvev1sbrLOo6YZvfMtvSb0Qkx0NcKqsL83/6
tjOZJU2whjMOszcP+T5nZzTMk8sXk/u2gyUL/erVr1vDqBkg/BLR33mqnV+OnPt8z7q72JudW+4+
H9Wsj4/xNfbbOXKO24XtpURoH3wy0ClWxeCggKig1myT91l0+W0QQCdJ6BNwlstqJ906++02NyJF
gJcA8+569f/8KOC3zVvf4x1u6MMdE5jhTjXCcAfBc/bIJD189vdpRaJ4WVy2g9y2XcgLFdwkpanb
g7Z+/t/5hJ/UGuJyjBvZbiLso2t/US31oyxq80/mHUGPOb+VuE2Qhrji3WkVezd46OuMOOnObeUO
J5RZxs0S7T+P5h39QD38x4j73zxd/AjJLsN4fT11mjJ5TCzpBikel9jC0Pd5ocP6El8LdaUGIgZu
3ccN+7NxfqhxOcYqVUFba+tfu7a7vCWJjn8Tv3pVI/hbIR0CK9AnpXxGJJy8bAfKZ/CYBc572JrI
RYkIRM18bDJqFKlmf2i1br5ZSzm89mTdAxcl4Hm7mGLRc1gSyDrbVSwhp0tZGWvSgofKsk+eZ3Rc
28Wti0oLpLbmfNtaVkSMIWofIrY3FYZDYxlutIEBQekOLj+xCNOLHz+hBdD6eMu2Np6h6q5tqLdf
IhPjV8edzhLS1YvrQo7UFd09sORdXhQVbJfrTQSaaG1dqq6/V01dPG73t3xlj0B6mHXWO1xkRE9D
YhLA58k8iimkvkMppgfJpKdXG1TOWE6MPqJ4mlWb1aOZPpKXUne8oPFpsXD4AH7KuPk0SUzDFk0H
qFjO4BKV4QO59UcMQv6ehzaDzZMDUaiYZ7KtRekc4QPCbcE56mDWBSIBoSDSt5UgIT15Ih17VhyZ
PnkRgzv2BOM3l0C32akziCYT10O2stftTLGQGzVC1w66zceaAZfDTYz64YK0PvEnZmlCsUTOmJJH
NapxgIzMnVvrRHHzVUl+cqan2VtXRB4QuJi/71dIdUNDl0vwpqfRxc2yIuT3T3WozH+ugLJnoRrx
GYzmV2+IvydZ7B2jVPOg8WOZXrMdZpZM+RYtb1Y6F0fs2yLfbadzJgX/q2fv3PSKvN3y51Ikd0q8
vEPS33XKiynk1l57Q/uG24jrqyjCdmYfEe2kyFJiDhOoM8IfvIeCYeTXQ5SgSnZL12bYjPTq3fNU
jFzIE/o6FnyriqfbI3p2lFCA7dqR6cACqmdeVovsMiFb9JO6e+wJx+NpkP7KrUpDMGh0+7jG3A22
aemPJgJTmFEB1sMIndKvmt0v37sGG0grPbeLdTOEVC8eHHqfyWnYe6msfODJf6L+u8TfM2Dv+zub
NN6L9muF/UvmVV+GEjGJLvqDQdWxjlrNH6WofV35Eld5YFEZ77PHfpR1Yn6nSs0W+cHgnak8SV7G
aXEDVeKdZb5TDdCESI7ZnchU9U3K0Q6qooyBvlQFAivrm57qC4Jv1pReWoMxH+avsK32omKCncuh
PTciv6Y2yuolJm9n5e1BTjWlnNHwXRmr6hW/18bLCSTK9k0hOso6YbkKWCMBhWsw7KaCyWNxdqqm
X9Fj8p8sTXaC5TsjkRx/F1ksr9psjLuheO2HQXsznHBAQRkoUfKqUReyq0FrgSi114inea5ldTWX
KcToN3nGMfc6wp/ea5TI7JecD4NE73DEG0WGaXz2mm7v6MI8R7U0qHwZn+ARSBafXXNM7UT4w9Df
kX7sTDmPqJDNUKtdxVfhLaK061+cpSZhOdfLDviHDJNsPMseba6K1QCw4iBTevU0jtSY1bjf7k10
XVHtke1Pnbe4puw963o3LAerZzi3r66zNM+OuU/6xj52GDd7VaoCkpmwk3Xt07JQx2DOFba3UaWF
bMvdYKQwEX3wyoxkudV0MyoONcwg4oesIlJ938wNBPfcniScVk4b6t4K/1/XFl2lo6rt4Yha81wL
Al2oI7l1exZtu/z3CeJKArLX/XJaxiPFHlU4SlPi5gXlZAJZHSZeqh+sXr2pumiwnYaq9lilrrwV
7I93LUi7Y6/Pv5nEbMpkFu+pxWAsUFgZ+Mx+cWjrh1yp4iASzt5NCvfXczX1XzOXDdzsNKlf6T9A
BL5gWeXr5PTOsQE0wcmGn6Ll40m85S5MOw1VAeSfDDyUlgDZrHeTBf4unXtA/Zq8VunS7IseIbLs
f5dOTggDgAbMMIG1pJK6t0FG53Jx15y/n0RzetGM/q2ygB5mQnztqgLYRdTy4ZUamodoeFTtBN9G
AoF7ra1f2nT4FkuzOxRWah9zm4SKGPtDNMgq4PXml7Kcjl7KG1KKEu/J0hoem5o3SyuS13Ikr683
bF2i5Jhn5WEhoHyyk/ahLGt5wEbtbYRelWRRGWIyicNb7Akymvmhq6MHKeTLjJ3bXtWGu4i0j1R3
CNW08qKy3wj6ZRj2VC5aoaIDn0i03DwXiTruZNf8SbS69k3Qear8o2PUA+Qhm4KmxTk6ip+6ytBO
WRnKuLd2svFrp31Ri+S9MdUUSunE1tctr6lj49lmjACtY7Sp0ivPlMQXu9zNPzrpASTJ3Tlw2geB
S5Zrz7afeJXuO6VwDzXpnmuPZFHGbXetqGm+LKU4RBNrKOpuVN9TIGQR089AlFofRh1TkUXI6Zao
3mksgo4IfVgr82/MFnVM2L5aY/mcW8Z4hquACD8hXczkPAWzhZyvxkkkIAyNB0zF199ZK9KLsrlk
Y8cY7E7mwY5s3e+VadwBWngvCjGhXQVdPrveLhND4Y85xanJmF22w5BY2YXs6KUoJXVHlBMi4x1e
3JwCCyJLUDgVv+/kn8yw3nFo/in1jhxYaj4gxr4IqhCBtYKXtCFgG5H80oIahvBavLppb13hIEXY
JRTyJOK2vJczOjyIIk8Jhd9mXxb7kkXdTqcwawcyCtsubURLW+JbprXlvtFXRE3t5idZuvFDlpBl
wyg8vSxeaZ0jVmqwPHItzEaDCs20Wi51lo+naspmfE1s44jB4fw4pGXMYpayVuQxzWEYRx1Jdavt
RQZFqOzidB/Lx6anrMdMbJKpc289e4IlcdUY1SmFCgF9ofCCLlfJm5tI4q0ksV5twxuDEa+5t7Y9
DYqdBlWVuW8dSftAOlb/LrNU8aEqJl+MebD8DEX9l6Vh56Q1Q/2hNOREvbybzsIyrR0lr1iWM1x+
TBaVPil1LR+UFXeIk9E+oFOFp9nDpmYC6/2OUq2Pye57mAmJ+lGnVg+LAQFnbJXom+tl/CCezoYt
b4YPzcPnt0Ql9eHhM+1biys/4pohYoqK5oMSMpx0B1PeY8UI05kVEjaFHgEJJ9ptzSxZ9GulUEU0
pR9Ll6+gGyxJ4jnuDo05McmaZpja7Imj2ByuXZeOVyyJ1cvkygOCM/bKTEA74ZWUWhaO9cham4iS
d1cWqbx2OW/ZaAaDzasUUZYHfT6NvlCwn8WMfo2C9og0E4nsN275hkymFthIxg+qqrQHXK2+u0NB
irkFrNuowJnVZT4MWdwBJBd20BAiBeVjFLfGGh1/TnJjj9c1lAKMBfQ6955g5oyHRVyHvJlPfZtF
14X/BdrOA0rFtyKNkjuBVABcbCJYbijqTYt7yc9+udvmzIRdS+AoKlDxIVkX1RE7WXXI+oBihu5g
uFYQ93gJmKqR3+yxr8/eormhlmJwP4rlW93Xh07Wy7FpR1YUwntHHLzr5ZhR+MLvP1pQ/M6Nm/Cv
2GhD3JGiEdTaUKajPI39qCDQiqsllrqcHrKMkqEkomQF/8Y73JKrvg7dcUHgyi57uUJ+d4qQFhN3
QuEDAYGg6iMr6L3S8dUSw3bJ9NDh+/I8Co+gulUe2t4Q/lgT1Ki92N3ldWz7LZnlfZsKe4fJ2xDC
NrQfswT8g8gXdAst4TKs1cGUsYQGG5o9VEaDSNd4mHFA3g8WriXUdjT4DDkWr+ymDFNz0ub8miht
dOn4qfpOLH6aztIHFlnG06AaD2maEUKeHW2PO2l9rOOkCMzsrbW15h7Pk+4TUfvG6E2GeUzmEHzl
MA8Y3bSxcgM90F8ne1L8inT9I9gKoKi4bvae6oVpRz1fTZgn7+SdaDfihh7hTy0981RZIjo6mgaH
ATCGLyh/V7X8Snnjga/EdO1aso05qsQwjtwqKEv3sVBZBcYKZuKuCvOvjfaGPc++1ilh59VvSWI7
D1Wn/JYTH9RkacajKZpq3875r9ZAvyNxXdjl/b3uZfZQDOPkK9kMvsgbbx3zvkPpObBEuwxL1Yz2
Mz6Mu2SgUrqPorAaRQm1S/ltTljbw+03jpNIg7SfrKBN+J70Akwe2C1KQA0Co/NUn915GCnSqZsH
iHRXVbKlMpCKGCCidCWD5Ud14T4p7YucvCnEg1D6mhzaI0W2+3SCAeo2yXIqraJFWileu7Z+UgBn
Bm5P2tFp269aUuiBITWTX1jBj8+DON1PVMlB2XWxqbbXmGgPKmk/rvolSudnYDNDILw0CalRUsle
Ld/a1kArx7Jgx48Ce46ZUXmZpmRn997XIqpMv3MGYh3dYZwKeZlaG6ZrN10nRIYVA+yhcON3B0zy
fvJ0EWQAMZcpttkMD7xBuHEebOwl94lTvNflNO0aQmb7QqIoL1LUhLUSX5dSFw/VlC77NmKKKm2o
WE6ECbySDU7QlRl0vCg9EoMrQnzrz7aq2xfW+JjTWt3JBGVnaJpyFPyQ/Gi+Fwg4xjJLnlr2s7FF
ohnDCeZ86kq6pmXHqgKHdHR2dsKIp2MpbG2XIbDxEzdwrOyG0a3F8qYFHIpCcmc5+VPqJResWuS+
8zrQaGapHjABtU6Lo3pU/DZYpmA56+tDXh5AT+2X3q4PKZlnP1Z456JZ3beOK33KlYsDlhCMJBG+
7l3WfdVWvmDTt+OLVhIWgi9KKaWe+KrnRUFn2MSeomzaFbp84aNyV8zfd8KfBZYIq7+8sXMKNDIx
QTnU+o7cj4XMdpOO+aMBuuw9JT5DnWugoA1E1N7JYGBJcWgsiKYNJAjU4XX33BQPqFhJBHrk/OWE
gr6YzNlXWUmbvVas488PMAvjJcmKJyVqlmBQtegxaY2vtkkefhlEmPV5coYSb/qmgpyrJpshnIvD
LpPS08tgqDttIRzeNJrKuBdROhehU8rbsINjCjGs8JHuN35kW+pRhVsXDo0l/x6sBRWEWZfDDobA
U+Tly4EazSnAiLdkIauwU5/KDCGA15y1bOzDaUyGcDv7PMS22Yc4XhKx6fllTg7hdvTtx7kq3CMf
rgiNQhWhTbzr0C040U75EiYNE0NWsmnzqEsKtmdzO5IBfTEdGxKMputdiF64PqH+a6J5Msyb6l26
JQGUyhzlaUlxOWKi/qa7xRwCG5nD0eir/YBbjV/bWglE2Kp83gTzPCjFQHjhOM1LFTKLVGyCpmhv
9fW7naIK6PCe5PkJtbTWJS7NOlDSGhua2Y3C7cDylXVoml8twu6HSFFluPQY6xSjdZQMh6GE6gdr
gWWp38j6FZPCn21X9X/fq+1se5vSxdJYqUSL6xN4TI4RoDt2tOwztjN3bU7sOPi8d1JUEy+agz1F
Y2jHbxQ1CQa6vdbXBrsLsrKek4G2iSstaNUmP3fdQsJ92eEm/qQpXravJv4xkm+WJlYSBCv4to2i
gEFqfQENQLn2misMF0nG9XyOIFupESjuojmNbbPSbCPXB2szdtQlKizWkMFORri9AmAe5IWd5Y20
nQiZGFaqznoKyl6w/Y0MvBsRUYIKofz7ta48tlajSbymdbUQoYMeJtSYB8Khjq354S7FD+IuLu9s
NPHN1S2X3THtSh98vPESoDl8VkKf6lCuh625HUxgHnzN/7fLkcDe9vNuzP/aw4zlsosSWhNj0Az2
VzYnPYDGQrf3tmICGKnyE96sHkkdbohFFy5QDH1cbH3pSfSZidMgueMwoPg7zL+SCF4UgENN6R6w
9ErPhVKmvn3rBVT6Ph2eqkg85IwDYVUaRVCI8vtcYuegwBrzATMq4aLf2tLDVWRR3L2TS4h+dkI6
Ic6WZ/B/FWP3UuKEGj85ZMWi8iV1hjepusZxWMMEqmWV4RR7/iSlfpm1ZUcJvzc6L73kN+wNLnrJ
sn71tjJIhxBiTCHlMJ6V2s756cBPTeYUKI2jtKyaiDN6wBuaoQhhdqsnrGRYVlGMdeGtOcOCUSx/
IevsKxMiLdfQ/dyLzZfJ8ish8tCrl1982E4wI1o9myO0KlfPul1KikwfO+86JotxJKgsqBoLMrYQ
O0u29U0tKWoc2EYFSQFXuy/i+mZlZJzrGr/AvjpSaL/A0ESENtRp5BtTogVqS+p4yT9Q/ctLVEGS
jWBr7FplaR5ywBmGBrFPMMwenEm656KjdsNT2Ckv1tL9nPLk6CzdcUAs8+I4SX3kJ1CdIuLo73WF
fXyVKd/7FZpputqAYjQprorKvqf1hr0o0uR7jJcukaSgdibz6wBP1I5S53eZEE9jXtArxb4VEcuX
Ks4aX6rzqTFb+weReZdYAGOUo3b9iWDJM6lBalz6hkIroiW7Om7zs66Q03RKczn1kbccF1IHO1Sa
xm5RunbP8nFXizE7qs0a7wAA2lZEWrukt68I/QFjJsMzrg5PRlanXyN8mqkEJ5mgv+RCrdfiFYCY
hr08t6P6tWu1j2rsmks0UDBJtp88TF1S8px5cIDGahfnVP4mWV5S3JrPDFL7bi6LS1MKKJlr9G5G
6jsasjl5g1Te1DnbJ55BSJWKvV3UF3s4rPEbSsEfSecuj6bENtRQsTucB3C9bl+ibLTq9FDIyf0q
iV9Lz0Vb30bzhcBnDBUZnNJABvlkzESoKzZUrTcagZM72o0dgHGWIm2PLbVnL6nZUfVOJvy3VE+m
5WW/5MwXhhCL8eTVhYCYUponD8ufJwOH86BTkupnIX6DFUjJkabCX6TtvaA2xocvdSgYbpaKBXW+
3Agx/Jr17rzMSfcytp371AO2SCv0zPPAtFCkkuFoy38XvNhwy3nn5NIK/7P99/J259a5tbfDdvvn
oz/7/r9PsV22l2gb5yO9VM64UzhUf6TMKn9P61FjEb22t7NtvhlSlZu29r9OP69/3r71bYf/6tue
Z+ubta7aGaqYfPZ2ReEjCRZMquup6rCEIZz6n15jMFkQrNcLBcnuXl+vb+2/D/17TGbSgIqlHOI8
acLtINZpdjSxlfS3ttnO/2kriccqcsBTfdbjZ0tT+Tm4pREgIoqftz5R2ozumTket77toFKbrqZj
9PC3q7Tze8ww9vmgbvS8s6kj8/l8UNUukvwOG/5/9WUKpF1tUM+ffew4sdWyjVttFto+dUV8tEQM
01pprKsqTPUaYVTK1Dd136WrvZcIkV90VZnCJUrKvV0l9lM9L2yf4tkHCll/TVFcHDND5CcSI1Qt
U504gprTdG/YDbIglhJVj3Y9tA9wn48uc+xF2hNLpCUvzlSOHXO2/JdKOu0RuMtbJQtn9fZQ9wrb
LoaV2H4cuyljha8+5lMXAkMpL97I2rNhc3NCRbVA1gOVOSsl/Lh6+Z44RhzwRnsvBPQfq06qX+Gt
VbtktKu9umiQWJOeLWYvArvOJ6xQm+poyppMjwqQSdMplGPpvcuHQX1rnBHBaJev1RREkorSQg9v
xsZHJn4Zbd+yU0bQ2MfW+zKaYldSO/dcpEAKxFT/IJY/X7YuGev91YPWv7W2A4XC8aGl9Hu33b/1
db3+5lmDfNhaQ1ovZJimx66bPXRqXbKry3x8rpKoogw2HfcKzhLPW19as9hFHHXdWl7fNJe0KX+D
ofnnhmWyHHAYAxqU9Tm2Q6n/SUcredqexhNLelaxsPU/bxh6sS7vZXHe+hp+tw+dEl09fF/rGZcI
qnfv2lJilQ1R8eC48RqeYNje+uATP5UVGdSty6qHBbZw/XMb17eudFzmQBWaftya2dzWz1Br/3mG
Kj8oOkKlTfO6iVyRg94zkTmnrGV8BdnyH9Ht31taTG9MLfry2f/f9xHix0NBNfTD9nyfNw5a+jKR
jWNng7caBKf6EWSgeTamlZ/T4BO69W2HoVbrx249xJmCUas+LyvzidKc/7nwebOWLw7IVvX+2bWd
4fteP372uVn5W/Ukqx+Zer4rWxC0OinjZEr/Ofvss5UOEYH0wu0OhQzT39uquClOio4YptMj0PnC
jFZ6S/cWEwjaR6wZDltTS4Cfsyeh7tqxWqwFo1Xks8YK15vTMSlPWQJGeGuOSS/OU4rOBFQTe6/E
fjO8An0bdrx/myZJ9ZPeotzvxt5+myo5nrDva3bbzfDj81MnxbyLTWrlh852wkiyKLFzonOqoiVA
0gr71RkqtmBe8r61rFKDYUWeYGulbmS/4rUGJakrn7auuo9ZTZRiediaKKbMIJ+srw2ch50+Ady1
UkyJlD5V9pbnua8aS6OTWrGo25o1qBf4ayxytpsNhos7FQyX7WKEouP1i87XegjG2eB3JcRdXZ80
71judp5XPWw3NgBdg2juPX5YduFvfSMzzz6Bp3/w2N97qRgoomGKm7aJbZubXN2JCHeu26tuoFwk
MGx9OTlFe8Afp0D7GafHClrIazw+CSHLg6c0+aEYV+7laL8QJLBI/mr9vkaV9abkA9GpQv2Ckwuz
+1yVb5Y2zazzGeU8xy5YixvOZUkpd3bW5qDgxNF70TvY3eINiTB+Jb153FqNGOWrY5wZHdO9vTRH
B1UQoGLdo3wr105TFSVv7UQkq2hISVFGo580kLpBQk5gjfI5wYDSZZ8WZn8gjLXGxlyW8zADe6OC
vVrGJ0/f2WsVqq0O8mk76MXJMJWbUckvva6kkPmb+caLBsNRT8SrC/YuikFZZEbyOIhtQamhDkMQ
alb9vauGexQ16msWQ5pEceNL04teSuJaecNaXVUa3p9ZQ120HrazZF1j2LX5GFdx8bdLm6I0VIzh
OWuLn8J2jVNrGJSKW/DhZpa4l7IpP1h7tz9dM7kOU6n9lvAbcq+12Czd2nnxWZBX5LC7DrmEhaue
Dn0qXvXXoFv92NWsNzNrzylC3p9aCRhOuReeBbPJri9SU6tDrRGnrZSs2iNgESS90y8s+jChAUwb
JJ2X+BGVXXcTgDyBADv9KZPvarzYR6/VVnV+5UKYJ0ZY4biHYa1L0FZFGYtvAfaPY/U69tlaXVgk
4dbEA/KR1Iv2QOW9fY/6mTxUPzbUahjTPZXmWl+WtQdUwdmpbWCEWEp1Moa8CrLClieCfnJvrmXl
7MyNZ5b+/PmFHCQJih0iqH2mkOgnqYVFuN6lBG9s39SfRqV7jhdGIIOh9hBHeg0Jt0L1hcfCm+50
7Q3e/5PFbu1tWFztqWv1w3YN9Kl36bHT9Sf7V8/g/GYmjveCq5Vv27r1NljG/LJA9d+uTYDgiDWr
wdZS4S0+NwOR+/VxuGkuz5Ve7bcWHHjx3Hr5IYmEhbtdozwR3z9u13rPUp8cnAz/toTZPHXjcjbV
XAVroZ/ypliu5Xro1BGHzk4nXENL9O1wGFzFhmWk29dJ1xz2vHPpE9GBGbB1YjljXzOLOWaey0up
Y1ehjhpXo7lb9maKAerf9nZpO5DANNt6uG6Nv09VNi0Q97YmjFqOyWkcwGIzGNf4DFgyoWAIctjW
rNc/QBLA5tGr7JmsBXIimlOnc/fiqssZZvjr3+Z2RZNiCFMrv5bF8GHWWX0uiXhdh6H55wAB09mL
3G6C/7owqt70qPNSPu/tDEczICprjY+AHLTI+ixpRzBo0jOAARhH3ozcnQ7JQDGlVqjxjV8SRQL2
sMwPKfKqrW+7z51FfNuabmPeqbgjyrA+/rN/aVrwRdJW4DLGkqVcpO2SOUqoOOVQZV2FwJgSy7EQ
JJHXvtRk9AQEFCPnsLvX0qreRNQk163leXO0SisrNrtcHLtMOSqjnbGRrvpX1a70R1s4X1CMdIhe
uAPrCESeJq4xNBJJjqmU+fKwNbUOKQfFeAVWOFwVc5Wdo9FDObw2wXiWt2VM//7hrcu25iCVRYyT
DjdY5UiIdYSJsjXTETco21wD0dvfsi0RUothY0nDzYXuWHdJCe7W2l5fF+unwi7lfXvt5arzmqxM
wdGG+5tVWDTr2J1sTZGoC1/NajW4WV+bXYJBygBBra3t2dJouBeCEC+JZVJrllapgdK0MrRJFhBI
nhvGahMEtmqTGYptrXhzJsboLI6d7wiIL5KzhAqTO0ZOyx/iFu8zkdCvAoZ1QFI+eanguvlYqtb+
wH7lioKjOInajsLOWBKs6ZT0RB6yOtVAPG96mb0X4Nl+YeWLv14yvTuu+FWVte3XZj6Fmkjtm5uh
viH2k/46k4hvieCzMdBiN7sWU5WhxInjCynSYzYtr/ZSGT44TuQborAfu6WvF79sNL7e/FKHorxt
BwUbghvRUANB1XcHwmMw5FSgu2NDPi1uBgRXSM+poVNhbPZUsXjddEEsv5xl2/wQbaFgalzOr1bf
8LWb7lok9Xd7SX5Wi4sHYv44zCI6JHbyu+nL/JbiJLDXCkc5UKavvgsr01i0dgfN1e23xD6SEiu+
GMsyHgwlzfauUlxixfvJcl0Nse/4bab1j35KTNI7jXPSUIySZXP3mQA0NsmsgMBE8YOXGPm3kSQR
Vg4uUqSGZKXDDztvJm+nJ6SXGoQAz3V9JCKfkfLD86Krspeig05MlkD70iyxd7I8Mp8I34t9k4DH
NB3ESiNa+LYdogfrm0vV93WstGcD3DmF6A02TRXE+pqImAXuksDLRLxXZW0uHeM2Td/0jkXSU93Z
7mkue/CHEwJlGRBnVE6aQl6NmqbmQO28Dh4kMsKfSD3Ua0EEbAdfyd5VduUb0CrPTI8gNu34a1O6
8mXRmbTp0m8OiXvE3U5CxJSDYk7Jw+RlP+dKSR+nEXbusog/C2UwotO9b3Eft4GFm8ITyVsN3LyV
hLFVEZVPhbuLK9V4R/n5A4tr8ceEgkku6Hfa99iDOwnB+loAhxi73leB1OGbG4/Paq2l9waVytba
Do2F6wyF8wTH1ju2QyR0lC6TtzqHjM+AUjRkf9kJbcQ+s0cWPJqpvsykVveeTq57a1qAFK9l5j1u
rQF14ctoUIw92cPD1mVQfXB0UrvZtW6uvXiD0aHyREC0trYuTPgAvnVFHm4PWGefs8HMzNolPdVa
tNI+Rf8y/z/GzmtJUhxa109EBN7cZibpy2S57q4boi3ee57+fIiZoXadmR37RoEMZBUIIS39xgPS
qofFTeTyVPHdxPayvcgOrGzYr27wGqOpoyrtcyglIASsblzK1NFRTp2TmSB5aSISJiV7Xo30UZzg
29LoxiV2aKKSWTUuKyq7D/PVpDkZegJ/EqSBk2hBqLs/ezkqUOslcYE6I74aL38z3nT5NnTG5zEi
3DEaivpcexbaclVwTtKAL13eRH/MxkRXmrnTkxWYT0n/q3Am7YWY5nbUjOGJ74T2UgzFzyBGaELU
EaKVt4hTOkcQo/qLqTTguTqnd0XbTFP9c4mj5lbU9jI7PXIdGgdPf+R7XwCGqcb07ATMIKCihU8i
QRwld8vYy934nzJ1DNONXzqId5tq+DT6Aygvz0H7Wz8kQag923mrPceTxKAPpuUkspHktCdlAh4i
mii9qT3zARutNFzaZzXbyAMqrUdzPr30qz1wdw9BdLhtpdRaTyKJo5rRru6Hk+VH1lODNvr9EEnQ
zDFWAwXpw45OJ+I88xlEBIMbWnKsabwm24L6rV1u0OACbP7relX7J08lz4XZDzBKHaUnuHTqXlLq
dsmKskavdpXC90zkZL/OD1MJwG7Jqh5nTenBA7jxIIrwwmI7r43kLb72/rMoGyfvrGS8GCJXNVJ3
bIwqpwU/KpLOHB8KwCF3SxEsyFPP/H+jWVn4aNm85g3aWeao6hv2dtkp1nr/SSSOHBzkXJvuRW7w
sM8JK/uQq0kYb6d6jgJXpbURtXnIVz4xVEJndRzt1zLNiX87ssxHryvqmxLCLftttXtjqOUnkdCP
UPDo2K1eyzy9f61wjLii6CM/db4XXSvF/Lo2iFmnoLxR14e1zN4R9h+Wi9Zdj2AFMkJbYzDHK0Za
jw1+K/d8A1MczdNzBwniLHIm9lJYN80VThI8KY3enD6UidOMOv9RNZ6/U4oyBeSTWTeR2BVRQgtC
AAx1ygpZAqTLXkzV72I4qs9V5BXPXlwQXnOi8CDK0jAjVhkBMQ+yvNiOpYcXc5h6J9FY1+x3P0el
WNOB/xSy2bgJwyzOe2H1XE3FU0Og8A69V5y4YkRu9WA2EoEOitdDf7FaveMGUBkAn9qxkQpSSjGr
Z3msooc6sk+iUhRhgqMQvK+dkzL2xf2oDxezCrBdmXrttdb74uwMVQsqaPTTu8ov3KxwJbkvdnVt
VTsF4xSARzgA6bPXSzcbt0SdF19TXXYNs/xSa14OH767ekV3Z3Q+iu0Be1LwEn54bbQ3AgQPYoOV
Ts4MwCmU8jiE2C3bGQi26iR3PswJKQDTLXfqrmEOsq2ZfWTOex2p6WYCJbwdQgkiqcfXXOz2gY+B
Xa+DQZel/gxi4lWprPDg80EgwC0DSQek3HXqRZ7QmsOCSmNzAXaSLR2SQX1j3cVgA3phV2jyfdom
p1GypGvZFtBju94+pR0EOE17jeo+Yvlns04G7Zl2gf08pYaCart0Jt7REEzU8k2ajQ2cqY08aC2a
NETroRPVO6fo4k0z8Y1kMXwndzclqJ3HWYRvhMRgjqUO79HXrnqN36nUIxech29our6wI7QLG6XY
52ZjX7oUFzACARyuydijAG9q5QXRsi8gLIaTJzfdvrACbwNSw7vvsl9cJjgjt6Jt0H3utxbGTPsx
l5Rrylw1NQb5piVcuS/TCZs2+RkbFtVNpcnNYxVOHj41tdJX56r1KlfW7X5XW5hfJnY17eRG/eIP
+AeAmGpdH8feUp6KmwH841aq+qsUheUxRa3xikwiuBK+KW5SW821yHOiJGoPf2vytn45dleABMe2
QpCxqeJtVhUHJx2cU6aNJf7cAKLMTg9wwIUbUXXt0ShnRKDfKq7e42IOQPgHUk3fGeXSo84u+Za7
1W2Bw7Vb1NmI4NFvzFoCrhc3zUUhRScBuBZaEqzYW42vvWbCtpF/lLE6wqvTq0sP0OAkzQEPrb6J
GbUyT6uZotCNWvZB8KYs0WJFMiLsG/lVTb93pnSfJPB8EUfZJtEN9PKfydbKM/tvMl/CuEJzTT6P
eak86TA8dLo9271m1cfgb6xyq2VBeG2z0j/7AzOMVOH9HYN8C72zQG6vn3tvgVUeUw80KazwdcQf
wNViYqhmWVWHwBx/2LN9/GDjLk4osAkIhS5ghxqCW9WZ1snvAhwhfMg0CrqcSl7NkZIvEAGybR+F
v+q0OBNG1o98y7sYxAryVtWeG/qnSrCIGQjDs/uAKUdTGo8ERtRNBLps50X1M35rcMzsWuMl1vJT
UDEORpKO519Xb4uWmECVPaJpKl+7MFSuzZxY+miwVQ+1I9sEqu+5egtSL1BUViiS1TL2GrXrx7G9
BZS1D3P/l8TOA0oMIYpChDJ+dkZfvDXImvPRPraZh++JDadJ9dkDkQfoqQ7T4zu/Bsgz3ViRNFv2
PctCv6+GJN3IxCCTSA74ecuYIdS7EXLxw+AQYK/UdmRX2H9CWIXPZ1OCUPJQii5QlroOIC+xkgab
RTAWwLgMh0dvCF5Pib83nVl9tux++baXIlCmAW+01QQQg54BPPQOwWShtw9hftMqUJma3z2kwRDY
r1s7wPkq0yLqbG3w+ZK3CE3nrpy3IJRbCQMWRZaQj0Qvxvc9NhYK+3ksx6chMOsrocZ0O7Ujomhp
8wB7+YlIc70x0JM/OSMufqHqGafZClbyOucsxZ59NmacDm6132vbuRYhw6xeSwxjSVkeJxSWGiV4
7wGiHsq2fcf7QIMTbPquVMTjXY9X0dUieJzPBGI/UZ8Ty76AfxiZZQ8ed7B/H1i1E93wgS9FOMdp
LWZVOSSKNCoJVDS+zq5bYRxLu8w3Roz1HND1HFCcYwC64WOwh8x8tjI2pdQczS2kY58Lo7WJ8uTK
Lo6iQzE2+qGrSudr4rzAZWrlxvs5mdUOzjvfUmeGyEg/Q63bZkbqn9XBH7ZqKdc7VurOsQN4djDA
gYI7YUtK8li8tRDuLSwBW0/Wd8wA7xwMfh+THo0iixxiMrHb6P5LlkrmZU3KPreWrMnM/2RWUMSq
ybg3POaOTm+AY7RTgJ6l4+w933O2gYP6msLQt2XJvFFln1fR07XLVEVsmzL7+JVkqpvhpnuWJ+Sb
EIq6YV/625gdoqDqXNEtFp2R1Rkf4jmZxXP0bMBOWK+aW981430TzSM3Oafwm1sVMtUtq+RQ+JYc
bBOLxwgm7CQ1rD/aLmHmYYRvcaKic6jnj4Y2mPshC1l/z4ln301OCw+tUSK3bm+JVcfngOXBOfGs
cKflEABgY4cXw9Rvqq/B3nAGehQW7j2IK+J7kdtL1W1SPYJrxGDo/wicKelRYMDMeUcaqjCwRN2Y
va5AYP6TSC37RZiXH3MHuwwtQFLLK0BqDKnTEGbBr8FC9nzeCJAmLLa9s1RiuAVHonVjB46134HG
Gv1+ZMXpcS6hkSuC0ic6an6p9fFRDqYBaodn7gZUabbjnEWmYNx2Og9LT2yAZlaQwCtpkZ6cFNBF
jp5fQGQc+xFGCnCl+1Zvb1KD/xMOz/FObUscAAVmLpgJ/Ab4M9fqxwxOwWTfD4miMBVs0weHrblz
VJdvE3CjV7w2QBvm3wPM3V/lDC8Yp/ll5x6dW0QJrDlUUE0qK52EDmU5tnInkpFPGAArR9p5ojUa
4D6TSpFKgD09kAJjlelncZl8Ul7Cys9OaVQwZA+ttauMCHgIWwqA4PJpm6OYFlo57sSSucUMT7/r
FSi9FUABqQVYFdf8HpIj3l1EgPUYT8FbgBQc4qP70feKnWVhNDkj53YAtHexwtNF/zeRUN+q/rCu
aS5Nnx6qoeIzCSowtmLvIOMtS9gRqmB1soJveVZoX5CQR5FzeFJj3zgmvfQ0EQSY6a3yodRn44Ho
XW61Y+QMAbv1OyeaHMzmjfuIrbRtoiJf2sgZwn8aiHHzYuvqeFWS6GWQWaUGpY+MYgBleDZpKj10
beKa3wMK9LYoQPhp1e5NNrzBchXmIhyRjH/a3lKege3aSGNLIwsBnXFamXH1WdLVuzwxnUdYANaD
PL5MIPgeNcAIZubjdxvFXwomBshXhkArCzZTRXZK1JQ5X5EC0JSkQ9zaAfMnLQH+Yuwyv9W22It3
R9gR+UurV/VxgC2yFVkVb2vwxpWxCWqpxly35P9pWnOnFv6v0ZTGQx4l0wXhj8duAuytY6r94CPl
8uDXSsXOMFKYVmclrlGZ5aGABq75sDOkGIm5lD9vZmrYPVLBVsAmY+5vrGlIXVbRDxpxDkbxXZo+
tAFgMTytXjAta07pjJkpZlxdAMLipFsP4YwbrbRRPgGMCGYkqUhGNXyTJM1zo3+KRLlons6vXXUu
fO6r00Cn26R5QiqAnrUKclqpSn/n7UdZY2IYvEQ1SAHveaj9ZO9D5zUbDW5RPzwjVI66IZ53i66G
wAgJ3FCqs2CwIwsl71l7Q1S0XgJJcvgx2rV/BpdlTC6TVf4ScSjeaKOES3YUh/FEBAkWFv9eX+Wg
fe1GRUGokA7jDClkLgtwqANu7dd4PXibWFLmOAKlPlgsl12Vb5aU7WI8Xm/jL73rQTHPN66eryiO
VnyiqcTy5AqooigcpnRMj6IllprcGWQR8WYXdc18EXGEm/u4Ma002Ym/MkZrmg1YhM9mV7+DX8sH
oTBiOVtI7v0JDOfPdn5+gx5axww1arEHLJJY3H9xGLFEZksL4zuRTdPyEBSSiv/M/Ddl4D59HDaO
4ifFn+H4D0FY9oiTdKXrFMUvcV4y+HDM58e4PGFRKPBSuN5HrC4hja5lQ6G2B6RW8GQC9LFgf0Vv
gHbLDvUwJoMrq9V3gQcWSQ+Muq3g1xFPRXIkLXsTM6LSShjj7doVm94LziuQ/fcO5qLr1AFP1ERC
dN/E9bN49mZsP/TEffZTpTGsG7iInwjHzTtl+TmxWP41OAsDmvz7oYEdVoFQ1/5OPC7xNMQR9pxs
64pD0QuMQPXYV8Z+JO+yM76ODugzcTgnEBHoG9KhVFhFoS8YTwARgDknrGgm98OhONvCkQIksq1l
5+VwSjrQUGZ4FL831DUx6noXNfGXaVDP4s4tdwlq6SY3knEn7rW4K3GTs/5vFMRXZgyAeCbiDHEk
ypbuIPIi0RIcQ+o2AKKJ6GPfPokHv3RNcWvW3iBqKiKfmxIM+07cCvFHql3F/Wn8XN0SQWeWa5Q/
mtk2BLnL5f7qmdVNAK+0fcpsgF73rJRZA9M22GcTROdGHZ/UeegQn+00Mq3D5E8ggXHd28jQOVHC
rdETMuIs//9++MPfIA6xvYLsrgbq0nJ5eqjJZCBNNHUnhgDxfW+RGz+aALKGpwQu73JzFzjFh7fm
A6ji8x3U2MbLQ1iTU419d6ZMbmQH71Kbyu56hxkEz6plQ+leBxe5e0wxsdyLv6XzyofEnOQ9Go3d
tK3T4Nr0qgTMYx6H5tdanCmO/rPMaYsJ4YAg3ome0EXJnikMS5e5I6gD0k46HOu1+8wNzHKiga5u
eyTYjqIHD63RH8fMYFlSupnVY3xkz+DK//xdM09OXgBW2Mk04AozIGXte1N0Z6szgFHLzWqWt2F4
m4dl0ZNEdi3Lif7MI5KhTpbrWWUPZiV5tHyJMVK0F8n6tn7oosuhqJ9Kpz86tb4VPWE5BVuBg/TW
1GwQiLGQBXt9QKH7tL7ha18WZSLrz71Q7rp9DUjvEFjhXtTporOLFuv5n7ugyIunJo6Wc0R+OfxU
L7KfypZuW5R4vS9DD7ZybPAn+smHK7dJgMfkCSC3zgThPH84VAeiqa+yUB3VPT4U7NMzLxBPvDdV
jEGth2xqbhZzA9aHV5WIxSTnmwbqRAYopa/aizFjVaehuGW93e51fWIqUavyTvZzYjcdAjMbNnj3
glkwZrNdpD711c4PiwcrLT88ePGroh8sr9OaF4VrN1n7imiS90lz7LAfFJ1RJNU8XIsjNYa+pEdw
nsTdFxfJwTOOYFbodp0HrX4r3hJY7ZSKww+lva19zQxElMS6ZcQ12IVU980UXIqAG9ZGUnIiDg41
JJrxDUOsvoYdcHdkTFxxj0UiHns0T08QymWNPCY/slE9O5GW7uVpuMR6gUCZ0x7FIKMwajdwdgvU
c3dB7i9fAK35BSk/PYkLiicvjhjpm5kNY4b9r6l3HrGXsxfMshebzx6eZ/tM9Ih1MJAV2Tpx3vr3
qc2g7LoR4v16F4vUYiSN589MaqfGzjOgCwlSCbyAr+CSNWbiDvKjogl7a1BONHRRBsVwFx0zMdkC
r1seRts6jQBz2M89QI9Eozg0tymOYcvsallFhYqfs+emKssgDJf6vtJibS+uL/4uzwyHU6M+TFrW
7GVdu4mnuj5acZS17c9IG8PNkOco/UMh/2uBtg4ckvj2i/wysWN5WuBIw/IBjL+rpGYGO7/J+jsE
2fUj0LTyLFg7fdiWZ/rCnyJI0+X5iiexjjHrg+ED/TuBnqmPTrUzIEgji4HldyTnvAQ2I/gOhUC3
4JaJJyO6tS8TezSAB3s5viH/DOaiwTqir09y6dDzeL/ehLVWHIkm//ulmKsNsJfuxPskZgrijxHZ
ZS6+5sXRUjiF2H4woUWYQUx0pdY8yngsiibiZ5cplzjEYZNXbTlkX/svWP3yoRR/54dZxnJukdlb
YAFXNgSxx+BDL+avbI4QuhavyZQjB7P1R/0drRXiyUEXH/M6CGRXNF8OvfkLGgIGwTt8mceJnipm
dGuylo1TypaDglKkAkxsnoSJf2dNFpSkyH+Yyy5/fTENMHHuhhxdt47jGnj63mSXatqi15uzCfXD
Fn+IXp1VW5VP4maLSZ04Wu/9WsZGEJrXPgSQtbH49TW7niuO1se4VqzX+3RumL22CHUwhjFmioET
CTewRSIv3jzueMwyfq5f/vipUPJNKPXyh2mkeIRLz5u++xDtT6K7hqpsAZqen0HQtkhuiJ7y74fi
7GWoApRTH+0i2X2mgvgwRdYl3CdOiCB4iNq1Yl0DigqRrO1Etvd+9kqVnZa/fu7JC9ljfWeW+czS
mUWpo2Yt+yf/vHfiaGklDj/nxUnLVT+0+vwDn8+SFDY2GvNFmZCaFePKOnsQ5/5b2dpE1C7zbHG4
JuJ5rFlxJM77z6t+WM6I1qLhp5/6t7JPV/30S/484GM0V7UBjL75FcfDmb2KclrWquKFFwmhFMiZ
0IhYvM9htjVZy6YUT1Dod7QpG43DpZEYbsXF16YfasShp/sghNiCX3q0eFnWN/7TS7W+QOuLJsrW
08QZ/1n26bR/u/zyuk7ZTO7PI9B+w87GoY1p7TwXFh+uNVlWsmv+Q6zi35p/KlvWE/Nll18Q1/nU
ZvmFPnauitT/kVsn2IqhQaxBxdH6jRZjyJoVR+uEbG38qexTVrTzOgQDup9KhSRCnJsQ+Xg52Xtn
eiu68HIoSkV+IpTNsjot073q5M/r8A6YCtr4mpemmUYu8mLkZy7kE1EyUsNeQkeebzTTVgwPRP+R
ZK1RBv6LrrYMGqZMDEGMLnkxQcJE/G0nnqRI1uFWZEVXsMSif22zdoO17FMXWi8z+HVCyMKG6dXL
k75rLTWZtmL9GwMwIFwUDy9+04f75Y0XN2VNlmF1zYvb9Z9ZUbG+uiLrE0j5a/gW+U9XEGVTGoOd
UGJeo3WwXybWS714PuuZNV4lLN7Sk0FgRJsjJB9Wjmszca5IxMRgzYqjT+3EILqWffjHRc2nU3qn
lNxJuwMV+FhBpcA1QLQgUq4pIDnmD1eBI17zLIYuL43T9CjuTBF3WXqcZGtTp5ZxFE94faLLu/8h
mPlhqrA2FUfi4Yd5R0RvabQEuTIL0RMtCpFJUdHK7ienYDsGNRdlvBev6BKnFD1gmNSo/ipe5L+i
WpXsu1hns3VSszmYZekpRiIYljikNZFUNbuVmzXvGb6E/llgbIpZd9iaDAzIGJDXyIehKv5BV72L
4GwbbACEMto14q6K51KlUJnUMn8pIngmgk+uzg94ahDdaZZ45qfbL27qh0e0LF2Xuy7WLOJwec1D
NicnRx9dcZfFz66J+APWrLixn8qWVZ2o+UzmXFuK6vVfUoNA3ZpY622wMcQqzs+8tzaPhoOGEKCr
wpglC/UMAdL8hM8ktYbK3plmIdMz1zoOME81jvFuqvznUEkPynwNOa7Su8Kvmo1oNbXpcJSmQt/J
XQpIr+/zTR3yqovESW19azoAPBUwRdcktvdyGBiZi2QQhsus7F2ikqCGR+tUq379ACeLvWZEYyGe
pxbuRZF8TbzhZUa0P/mQUp7g31Q7VOMGVDnIirIUwaM0ZnuiGlCBiMwyeYocC2VBvb0bI7QQLGAL
e5W9/YNjeNNjUtY/4TseO10p3oZMx1Ur8d6zgil5hQ/82fNlkOJp/dI5k/HdIVrPzq7ns+GgNKjj
9P3Gr6vqSzWB6WVJXryqcmJuUdQBXhUi2yXnsy2ATih5yowS/SZZRsooYpOpLsBxY8RY3g9zDaEk
zAR6HAWCWDnUuVncT2Nc3osjkaR5bqF7lmUICxOEN/LI3xUl8kPe2H/T2Tw7NPIs5ZfKpYYdCUoc
uzkAvLE9Vm5RHqF6LUP41DyMRGUUDHdNmoMJcpqe9XCd22eQGmyvOQTbG1S/xm4MH/s5gegSPnpy
/I6spnQSRUWKSTe6i6hy5QifaQa7NZb/WKOG/SizE/qYSIqyHYfBZwVBRWQ6QKsSk3uZYSmKh+xm
7Pv2Xolb52GakyoFtmfSt2BX02KtCNQ02SqFhStaz+6MPmI2NwwqujDe7zEOp/slB5oD5V+LPree
X4aG84DKTLgtg2aD7qnmWoqh78axztB4A0yfa4p+Ni2gzsBalZ1qqnGzwQoeGQwcwAsnKK4lVLtr
PSdrlv55iHNiqD3SRibctEI9Z5OeaFtF15SzSPLR/7sw70ppOzqw3J0gIdiMqMFL5wEYtc2h+xb3
2VeNrXRw4dD9ebd0+MwgE0Er5CUqMd30m+3OL0EWq9/GOgatgCDOiz+kwK7RwXqYFPaSjTE2LqWd
dWe1i5pjkkT5PY9AgfLfyE/1ING50kS/k7XupUI16M4O44feLGuor1L1FHVsHFmIPboiKyrYCn1F
fj1zq2HTYdyxGefmkZJgyheB5ZrPYwebIkuCdsuYsftwspG9W8mkX8SlqlpX7i0nOEIOw6kzRRZt
zwen3K1/QePHf4JgipfrVtrUPNRt42YysjZbD4vlzk+fMSqcCNrnNWtlU79AtKif4J5394SOTyKH
0W7zhGkdZKh0QKxpbiHKLK34fFJsv8g2ely4BgLUhvZDxGI+lGDQXdFP665VT1i5SFA7ERUWShYn
ZDBj0GzcClWXmgNim8pWZMXtSRN5/lRZYMLm+2MOA0CXcp7oRQdz+LP8O0mceQczr+CczfcPwWkQ
eeno4EBPnxl6HeUUcSiS0p9guK950duGBgnJD4WiWtS0kDt2/QPAGRB4PjrXxOq/ox/KoKRWX6vK
D46d2ftovAfle1HsRX3UB9U+UVFtKifJImAt2biFEw881X7oX9s56WN0T2zNO3yo6LoEO5k33zMj
FwpDdCmGFA/DORFHokxnlZ1DCkBRLVLCGr/B/2goTllar2e3A+aA/5dTErsHXyErh8+Xadockdvb
cF/IRAO3n/460Vr8yJgXan1NmplHwbajbjQwYFGkvAvnJENg4k5kR89DsTD0esjrckRwfa4uZJTL
N2sjcYSD3oUPX8s+MidHNlGVoCgdPDFGSTpbbwZQfJSlRO2nU0VW/HCD6ujRQgh8OVX82oczUlV3
2wKAxueK+a8aiwiy423Kza8J9qQglyY7uTRjmVzsIQRwoqC82absM8rsVrhxHijPchH0V1utfmSB
Ij/3Zi4/q0F13zLA3rM3DdMF0UG+fp2G/pdVNerFBFryZqdcis2c4i5BzeAtLKUv8JH9B1GpF/6d
l0fmo6gDKewmEOqesrnlUL3FvaK/KF6YvyrxSTThm5M+y3UN/fI+qJLx2vlKcjfMCeJ+ar/R44pD
s542jNmg8easaAPRlI0cz/4txz3upTaxS5hLyVvqVOhoK1qzFVmtq/ujhmvqrtANFPE3ptF2T5he
IV1kDKobQqh8qztsEWT4eoeZX/kGFKzYmamnHwcsMx8Lc3gBQtN+M4rvk13bXwzJbs5pESKdZKrt
t3oCSCFbRvaIiA5aukH3x7fM5huQLXU3RbiIm7X3ogA+Q8O26cF7chQFjTthDQtf+O8iaJF/VX4q
Uw0LVGw6XYveqVz82goU5qz8JZUM81wn7Yjmdpe/qDCmn7B+34hKCRjbCwiMLzB55TtRZHo1+wt2
XxxEdkBN4qQ4Y7wV2Sqy9ceJXTqRE1dse/lORutNhRF98ccJXEJuBNqlQisGWnTlocJmZncE3aN2
BxYPWU+kZd3S662zqOkaz3F1pTfod7idTB4jD4Ix4Vsnl90Wjk94FlkrlE1gCmF3EVkTIyJ8IFXv
KrKTNH63+ebfi9zYpY+M19mjFoHv8Qb/GIS9dEvSRr4LPWjEgYddVZ+VjwB9XGQnulvhNK9x1MgX
wAr9TVUbXpUIVfkytq+igShHF3FfSFV6L4pEoqNyFJoQGKpWxXA1xz02Nf2baB5BR3vM9Ftd53u7
tUsMCysXGfPiYo5WfglbyHKzWHBxkWSSui1tZGblcRc5uGipZlg/BIqFFfhovKAQlnyTjdJx0c0s
jiILRwdIvZq/FfqAJKXWgSWYmynd6G3Q9ANVkw24K8sNQPEy+QaKOj1Ax7f2Knsf30xDu2S2ZDzr
QWrdFbEBwGJu1ozy7xG05IlPm3LHtE7BjYgje04mJfG2RPBq8Lt/l61NxJEhNb/LTlUO/3a+2gCA
ac3ooRqm+n6QSuDSuY30HagunS/R70z2XvWhN99qa0AfKFPzaxpoJsrGZQIirp++dKV9E00HLblW
oeZ8repM3tlVZNwlhYMBS1WhloIu7Ct0pJ8S4ldulG9tYENXueClsofoe6sAEDM0u35w9NY/S6YV
H8IkkJ9RVak24vLW9FUunPpny74RMCI9Qodx1I7EbAtUdwvj5phojvO6WwhbKtkmTqscZVw0qq4F
Y+rVLIJd56nRuUKc/K+KpY2oLtZSeCSAn5Hx38mTL0c7UR+Ae7yKq0WWTaFZQicsLf20ZEW16ijx
sOfVDpeWvqLeDD02DrLZw91eL2FY+sUEXn62AkNyEyVXsaXqraMB3veE1019VTTd2ptxOj6O+Ljs
ukauX3kbZaA/tvXO3PmGNo/0p3Ze7D5mSjrkxv72bDa5/hNOImKROuM8vY+XNo0tSCr+5FZlWd1H
alMdda3sz6HdGLj7egW2BK2FPhZgVQY+mJlqgSyW13nfIn94jUNd+i2BtFx+KM0UpOJy49eY9N8D
SbK+KmadonasTM+BiTY4UxT/AQq1fUhnUXFZ8pJLl0TGgXBA8mBDBQLjXBvEzxjITG8KvjEAv0M+
lH6pPj7IoJOYYTMJj31b/52ijKy23YuPNUfdPHUtmGV0iusXp2FN2Hal8gBuowWeg8MSvCtrR3DN
846qquFBNVizpIGcpJdJadOLOLKsii1AJBDu2hhZF/xrnhSrd16yxPmqjJF0p3eOwz1AvrcKkuos
sq2G8lxmRe1JjTqEqRTmZae2AOqW17bz6kNI35R9IN91ZeG9htX0TTV89V7kphkBbqnGg2jqKNYl
VAzvUeSCzj80SZE86bnqvXoTe4m5UT8XmmW9eofBS61vEZ/KQzPIzcFqev89Vw9VX5nvBYgsLHPK
6tj7ff4Vm7ttZ4T2E+vIKyYP+X3lSYjn+5A32i5QNkvZXBHm7DjjrDszWYYDYkcjLxHCa1qo/RZ2
hwZiaoHlt69rg1qrtF1ptsa+x1Lwvp0TOsa4q/FG3omsqGDDNr+vJ9y2sKy+AHbil/22BN2A4eiG
2F1+r82JiRTvxZa0u8wqpyeiAF/bIhzfx3AGejTwOdCBQnIvUb9GUz++D1VobIe5PJzL/2d7G8ml
tb1ne1wHeNq29m0E3/6+/lr+X9f/n+3F76plD3Pb0V09M6Jtz4L9VvRjdVMtXT2YcxlyGdVNVGQs
fpcy0QShyPpWzGWfzuXLiZyV5BwilW+iSIyZbemUtbynZ6R/lcnYRzuZvl+bicohcpxNVcE38IsH
KW0MCJNwvgal6n3X4l3fdejY7NJByR9EMug8r7x7UzdKXbpqEMtXv4SIxyAlMii0y9dmTkTW1CRI
90s+LXcdyzW0Hv+uFeVrVpwhytC2u2QhgLa1aLnSmk8Y9KbBfii4Xd877D9QJHO+xfCZ6FRFdnI8
uKTqYD2NZud81xCgI1ro9A+GbWM4GqO3kidyyO4rbGKIx6e6kPaa6kxfUGToDy1XFYKnb9CyTuI3
ghQ4X1c2xh1O2M691ypsdM3XxrziQeWuvYIbMXAd0LS9WjfDWa0CNLv/cdhZzHWMIIecy+JLVIik
Q6vbtQFZwUTvrJOe6AXiOo13S61YuiEQ3e7Uo4ONWDxNaLpoaMcgQm7pG6Yg8GKioTpIZdodWPwh
i6/9KfXmHYmR/ksY4QQft033ENadcpSjJj15Q6LfB76KJ4ZUTG9JkPwBdJj+4eQAO/izpOuoY2H9
e8NP5qANrX9f5nV9y+dEk5keBjlyiXMDTZ2pSDWQDaMp7pUEXjySybLbO3l7L9qLZhg8uZhGjhig
IU4Tz57sQObxku3im49Yh4svZfKI6BAGEQbGaForD3t80Kp7w2/jQwm15i5OIVVogz5dLRtkMex4
82KlfXjKkTK+OHponAh75GdnnPpzWg7DSZLD4pJqOcY+Xhde49pD4qm37GtcjHi9VgRJwjb29lHT
yDgwyNXedvIBoiuiywhAdY/sTxRuElntzUPtCd1gsIOMOKCByq57nlqsfjB3Hl5CA3nkVt90bUBQ
ys/l15o96G0wyNrbYNtoeaN7+gXvmW5ThuNw5+FDhQR1luzKMQhRwkI/jm8ThA8vmX7Ete16+JF9
Zfe6RtcmnLn2U/gMlvRPaMrTDynWfhD4hV5u+ATKfVvdpw0fZ6/XD918BTvCvwMc2P9j7DyWI4W2
bftFRGA2rgukN0qVvDqESqrCe8/XvwE676jejdt4HQKXjsSsvdaaY5ZYPIwMqIwJSCctJr8L+hLV
TnzY9BowBMyGE2zU8VZjpL7Q+Gega/XF1qcOFDJXACOjcp81CiAZ4H3jNYbWQlA+7nMhRY++ZJtX
U0FNuxrBh6JHcqf7w75Ph+lVGIydFCV4tAquFGXKC7AB8vga0QC4Ccqh36+vUuPkUGuDcsxNZfDI
JRZHFEExQ9WlM1i3MeTwW+d7lZgAIq67rHP/rDSWLevK/7nlZ/cxW/mEfMDP+6zrqspCh0YBz81w
DLzqZYuVYyt1zx0GlsfRlzPwFRySDN42ecsBpceyCNHO3kxtgc/lsqiKCdGS0IvDuuinteKgTowd
TB4QyRkmg4JlouYhfk+lmMrTaCcVDhbMrZOffda5dR1O4+zdqLQoDTndWP8fr5sBRpUI1P+f914X
//loEx+BA5GQ88+6n5esnz9G5XzM0tdmCsNH7rm+U8SmflB9tBV9rj3ItunvtCGU3DnnbzbtIr4Z
VbFfl9YXCc1+aLvMvui6tAddNF/trkFS2ObtSz+alaMNZvDRBtIjgiL7SyjKNre4HcABdwMlVyN2
AMrbZfFfkhl30EHi31VUxzx2mvZ1sbt3E70rL+S5TzIQ9wtCgeqSK1W4BWc6O4mQq8vPhnUrAdZ/
9hNY8hSt6crdMy0yODcv77C+ZN3xZ7E3RtMxh5qa5X8/5H+8tTQm6IVU/zmlRxVg5vIhP2+wLqaD
vKf4FR89a5DMczcGGBBhHYrji9SHSEhU8yYgOd5SY7n7KgUdBiK0vteh9MVSKbX2JqmCiyljXBLL
oP6/F5d1OHUPl2iZrOtowVQ2+KJRBVm2/mxY91vXVbWcbcWAK8C62BpavonAwnhdPJHer+rfEcIF
u5DrNyWYkL/15fRslgza66nxH/I57z1axfp7tYuhYZpjdmdpQFViIG6XSe+HfUFXLQTHiJ59bKsO
emrDBFnu4oMpR9c8lattxlj3JsPaJWNA9jrVa4nEepE98e1Cl5y39ZIYEFD0WYh3PEVf/SY1Pkvd
P8okMgNIOOiakjohlH4qytYA30eSgYJG93ec7LOf58Wn1sQfkiBLzd2SBnq6hnS9xw1LgFrQQXpm
czY8+fXQwDRnALFuHc2wPIUZUsB1a46F59nv58ZZt8ZpmOF5CVNu3Tq1RnqtJfGeLO9ExSO/S+vq
Yd0WC4ucE6AlYvLormxl6RrjJMR8oM/R3Tq3TuQseJtVuTr8rFrncEMNvRgfn+9X/WyVzczcxRSi
nHWd2YTgJq0G3SlwUPdnv5/PkYfs0ojCOPqzyr5zjCsVSqSHMbFLSkQ+xRMlVU621SknGR0VmvVI
2aUzqJh1wzoZLahBrrTsU0vSVG1/XqP40mc5l5Dt/vs2/+yimzEasvXNf96tx6bD7c2p9L7fd93s
pzEf8c+esyFJLnZYwtMMGyHY8vbSUCMRRMH6zwvXDd8fuX7BMJP9rS3E8/c6bf0GPx8+2QmnoG92
8qEJW+9//U0/e//nfZWvLIDb8P0dlqOwzv3zZZcv9/2d1i3fH9qV2V0M2BWp+E5vLflULLutO/ii
Js2zzq5b1sm0Hv51Vlgd6Ibht01F6CJ1w5ZoAzu1sbk0SVS5NQYWQYTULGjyD71oJhh69DT28sEI
/Xln2t0f2nInLwWsKEefvZpgHSkM/Chs+GD20B3CtP2qM9/eEjOdLBCmUaVGnmJMC8rW/jQkLLLj
zpFqbuSAZgU4fMsmx9jgbmXVyTPjzD0ivCfR9LbTc9nB9Zgea7+iubh7UoKRN0PmBxE7ufZyczZj
9JcVXU8kdDYp2a1CqB9hMZwlqp5TgSXiBIKhXAp+hUTRIUHvu0dHzDDVTk6RpNzXbSLd5Jghb4mf
0a3yT4JYBHu5ZdUw9sik0uTyvU7BxMWZiyE7/LwqIJPnZTXIJXxTpdu6AQ3aRzujuKraHinn/NBU
D00qhttAINSaNSz0nCH5MNMyArws5osET1KJyQoOOdgeVJ0J2aEdnRGpqbDpN9TTa6+MOIAtkyn1
7+sBHX9WnMxg0On6Z1KQLXbRmI1btYA1tq7LITDsZlzWSJj+33XdTCAB0lTdVbjoFZbu32XLBByF
XZrVrTXANaUtXJyRGOY2L5Mo1cq9NZmTsy5yB9FuMTQKBEPN96qf9Y0hXiK91Y7rKkuqVLhk44xd
aFNs1nXrRFN9lTIRzMZ1l382QMzTpub7g9fVulpQ352K/LB+8LrODwfHsFvNa6eaivXyJdeNUSLn
J90AQLis0kmrX01T8oYgjO+LclMgCL61ihLdUzP/O0aVfxgU7QKIPD2PmFXd1ok1w/oHa6Vvf9al
U59j4gaZP5GlWELS6Gt4XnfHRE/0G8l+/fu1XWRs5sLH/ShsGzfPLQZtforH0KyX1u57GYekalsX
qXDp82V7WOrqaQme48a6m22ig36uqBVVnbjZdiLd6dEpWBa0KP7PZNTrt46s5XES6TIsRO+D+x+N
GT/7jQmUo3Tm1ru+kSkXBt4V0Q3Du+5aFpP3fUbNZRTQa9w6UJGbu6LOgntBkuxejYuH0g/G07rb
OiEkUx1sgcr9urjuq0BZ9/SKzvH1Ves6FBUpkoTkwhhudG05sG9prtk3uNzzUdO698CvoYQs61Uz
63GSih0/tlD+r7tBwDxQuQ8v6x5Efjc5UrRTNHP+FVPU7qXANm6IRc0bDmLVRgktvAzG2bytG5QW
uKdcUpxZF9cNAFPEtUoJGHHekCDHhi2lZE1z+4j7b9Lr5599Q3KnmJk15i5Vq3hrTXRMgLMM70vU
EB72LMlGMyGjuWZb+VvN1iCHw2+5B/Uc3Yu2QRuqJeQPRvKhlpZiKrR4mawTYpcZtyzcPNV5JNoo
A+zwJMxC/IXU5wMe/s/csghf7yVv8fLDW8Om/26xVvExhz6uc9g1Z9Svj+2iEuqWFsZ1bp0Ma6Pk
MmFQS+PkuhJ0bbezVSreYwzwpZgew+/Gq6XPWybsrl9ldSbN0jKKXYQPPxNiZKQO63K2qh56kb2I
RXjULUqaevkKeBOhPDJW/ZFeAXaDBklSAO7ucZ2oVTvOGBzVC3/jv7Nqan9GiQoDo8nBPq6b+35G
IbrOxmBnQP4nMWUOwPkU7aDsfR8xa8KCJIEzElsGJcT1KH5vBvZyWrIyO9gn2B2gMEO+IDbSpElI
7Lo/Uye+fGgRaVHtRuy/PF15CPB1PBZd/2pyWE8RdmDbVhHv4STszbh01Sa8TWGfuONkm/X3/hzt
dW79B6hhhRsRcKwkXNJOcqd6dRKIfYtR29HQivJgMEhIqrh2JLnbDcJ4SvnVuj6i0EfUIfMPcwoo
NTG5BZB+lnQvrhExL6K0fOm4Npc/a53LgDZsKrAgPHd75dhAtggqg0KXVkLiS9Lx/M+BQaLMcTPs
BoSiqbiSlPnk+0m4VaH+KbJQ2mj6uRjq8diExvA90UQ0Hn11OXLZ9J4panVE8lsd7bwCOr7O5pbd
K5t1drVeXefWSWL6Fd1ONjSMpXe+WOxYSq1CoEPQ8b+eWKVt5ocoAwSwaESXn7lO1h/8s9hlGmQZ
Bd9Mf9EwzUuP4no4ilVzus62MwmvPDMn7+efWc/Tn8V1zlYG7K0Q8HLzLuAEMtGWtr+fid6JcNcJ
/ZQsvffrebBOomVxoMSxnaPmvK4qfR1zh8AiGlltDfrV0cCQev7fvih+pUpT4z6q5WjAFtXY96zZ
qcMhAfKFSJ5juvAhKoGNwTpZF+MICrESSX9rQsrhhDFk68yN2eOKIsXjybQKT8Omqy3GyQkyrHVD
/Kk92aoYxaiyvyP382Wn46NSLmBd4hF8YwsM55DST5TON2rWoxtNLllRhQ6MMgqlcxmeDXphLoHf
udTbG2eYsmum8IjI7Ur3bCirJ7lqXW4ZJSV0Motl1R3ADSxD21m+R32v7ucBByHDwpPWfGnrNt8K
ijB0sXc9XixNsI1ajChxApf6jPoIbYIeD1xuGvGdUBXDnZRJ2vhSiy1Mr25h/4Onm580kR7ysiR/
hyVR1Ii3aqjwLJzSLfilaKMj9Cva7hwGtezwcESZHBaF1yDICLsz4Ff6SWJKupJM6TWISaqgpXKB
skXboVo8oluNLlxSFBSn3blUB/yNrcYrQVQ0FrnGfvzbmBwYq7exSuH1c2+fgymJ3QiDLT+PZbim
WJRGCunqXgZ8q+F/PmGaWfV/Yx9FtkwnlTvOurXzYd1IZbtv1ZCDAIcuEgZHWoRoxZtB0BczPNvW
krrECJJ4rPkyeXQv9xZFgR1jGoc82WnShBBYot+/G6QdEcXsUn98J3gON9aEfr+UjAQ2EW061kzs
KdDmWODRaN/khwe5Pe0T634EgbSn4imfaabFPcPCgUHO+aNLVLpo5rsAYLAVWDJeW52AOYXqKZT+
tj7eMvV4Wc4gNTbaSxrOf3Q2unnDg7JikC2Z/rVQu88qg46kcom6ytBj1jQN1BtDE8ccORYeCdFz
kTQ44BroxFBweynpBE0gCp8TOXWNdkGKwFp2RrV98XleeFBeHXyZ8QfNKOFYfJZR2RFMiLl36cqZ
IHrpl66StlnQ+PcTxPW5sn6XKa56gRx8TL20bS0GgoPSe0sA2BtaeKJXbqvb4ZcEh9UpRryJlXF+
tSsSFiQgFemPiUUiXCMtOmgKmTw7lu8hLliuNqWeH/aPk2JtMcKlfSSkFUsSMtVWRkhS8plUSred
q7HzpjAtt5L1HEp57uhx5m/qNCc/0+db3ZCK8xzyhkNLZjBSlLtgjFvQlNOhkz8Y+YeuPZn9pqsf
mgSr1hq/LvL5G8Mu35S2B88CIMnSMD1u+2c6cjVgR3Ho4uKZOUSDijvDX3VsDFOddhozJzbDvS4k
2elBdhmxeAYkVgmaJMF8pcRHlezlMe4rFsRQWen2ihbobJteArv/8IOqBupUfMXz66wmwNfS8JPm
3Mxr1CcsFJ96+iWpukBLHU42yNSlttGOneWRaxunziRlRhOw4at/Sd+AMDHe4kG/FiNF+9Q+C5Xd
MmW4aDLRP/f0eNPjOtyWzdmfOwxk82mHPa+Bu2we7qffOGeTr35M8u5d6TCUl9vpJmIi/25ecL0F
iUCs0Sn0Ce7QOZDJjp5hwIYB54RbFx1AsPij5yA5dYkpsKRJh3IkyAqFUrntjmMve6lJwh9LgZNW
butM9+/xNmw3lHZid6zMJ2PMPC3vuBFIYGjT9BWP+9RTbAreTd1GTtNkL/SLInJsGUOPSYRfEt2b
Ro2R8OITS2f0uGmk9BmY/z3oNMtpXnoDAl0VJejuh4MVqV+FlHxlkfrZVBpmgTVkfpkxFBnuXT50
09bKKBZECr3sVkofUTgFrwpZ0DED9jdMxYMcV9dqSVTl01KI/aM1JtYLA184pFW26YUD967ejJKx
yJ3Luz6MnagwyJYsjbpVMB4KhYdCRo+QAbwP1gt3TSNwY+VQZ9GdSSOGU6bFNUuKv5lmHqrK+Ggi
Bl6juIVWmnlCTvc0qpAP8lv8WgYfXb01HFvczAJQ1V5FB/qm02KIPEOfeIaEG70qtZMj6fno+Zr0
aUE2Cv2eRvRI2whMpdTWNHbTWD9i80YZOhM7sgA7fSaTGeZP+ShvBa7eWys06B+mZyXSOc2k4tWW
i/jYu0FoLQyxX70WQhtPn6e5TT34M+DC589iNF7UYrrvDVfNjGprBONlBs2ZGJDnGvwnFcO4FGCs
raKBM1ioVNREc0h8nzZtYzdEkmdFeN2/TVH5bgfpo1F259Ggp1EensM23Tf04CQj50TcNluQbKBp
+nMIOJCGNsBodap7SckIXKo9reb6hCqvp/uqKQaSuBPMOPjQQAPwrgj096kd3/GmzhwzlZ4aC5BN
G6lvTZZ8DuD0tGp8Q1/2h7Zd+mK13dxHh05kjxMycjeVi19lB7w8gsPUJ3RUczweBCZiu4IyAD1/
GrmjZt5RgASm1hyCrrvH0wgPQYv8+NCafxrRgKbgCYvHNlbvuQD5C0DZkcSA5aWcg21Kz2qb3yeg
eRxlHvSNsO3daNiHt6wB0Adt6FCMegtvP6FZfqI9IsRHEzf2E6YYxRXdMC18Jth0lSuy9MnskBVu
9U85a8+JPLx2fCmGfi8RTRiQPtNnu5ZO3PkeaC4rna4zOfTBVcGZvtDVXRsP+7Hwt82+GfJtw2Hh
JsHIn9rh6FDbi4j/B1DAZnmNyFLtW/zU5AZjsdE+JwWsz05LqKfk2yHi6h0s/0+aYqGc0J+Wj/WL
0bVn1W5vnZW6+Dncl23wrmeMG5GQYd0wpG8mmnr4pEXvUprB5UFg/TlzblARABufEzbUykBEM24s
TabBuNsJxhkHm9FykV2xHq2JAyKZXBWXS/ditCSV59QaHTg8d2k8Nk5lQgSUBQ1HWhY8Fkb6p2zH
2snadPAqu8MxEtFhHcqHXrZ/mRpB5BRCzs6D/qQ1RNll5793Ldfd3KlbA5i32fQXjewd5JTEA3Fn
SCnV0MoHJUrvFMjdFxiENDoFpNA0cod1r3GQTQ4jliczN3Ql8zrVtBH8W5bTx0PmZQ9NBiOqTyR5
q2owG5o6+oUBfOvDtucBRyR5b3/JY9edFUBkjMb0veW3j5KYwG7a3btoIY1PUkTfS/deN/Y26EGK
NhEexXZieykpgpoCR0pjvJfLEhcPQVglYrcKyAh0spyRsU722dxbB0wmX8wIeA9P8K4vv5SW2Hga
uDwL+DpxdBZSgcPcAEMx5nSpol8Ktx8PdRJdTfj3zFF1DqLiLyajoSOUjrKS9uQ3FkYl+W8Fcp01
16gkFBzB/MjCnzO/dEF1MggWgza/9jZFQ/xFQF1dEBA9E2s/WxQtXD1YvCLU8XPSGQEkVj9eLZtH
jTF5idUtDoM8zQ0MpOIGjmr1kqgVV8fgGvUs3+l9NhKMp4kjLGIwI6VvI4j+9uSz25NeLIQsfYT3
Ng5PejFsFFUfCawwzYhM2A5Gd5OGsTxEUnLTAgJyPGlzVc93GpmpqpoHAtqw3yHS1hoj80gIPRlh
8Bu+FezUhJ69UKm4AjhppL8k/T6iIjn4hjbiDNxSrbxmJRgzEPfCSem23c96UHsNREx7iN141i91
Z9Ob2v3RpSNWy+cIY9acJDTAR3rvknKDlPEW90Js5bx6A7Jw7PIZ4nOxIJrfK4Fx9WgriPWL8KkU
JpEQPVAWSQKnkgPiziICM0kLem7taFrSsYY0Bzc2EPcYE6oQ/SPuQED2w4Rnu6FuhTY9qrJxrmKu
wJAjnAhMJahK/tFNv/fSFuJwtgkVYxcZ4/s8HumceUrpSHXwBak2mcJxwkr8ihKDtpGZ8bqBVqmd
lhS8/iJB5lt621zoIa9qc5KUrYHhkWPr0oMoxLYHcLvcpAoHDipSqIkG6t1Cl8P9I+HGJmkn0IFv
faj9Vg1p2vpqDywZCSlEQ4anaQrejohQtzn7CwntAIEJtokh+hVi/DYKYSQl2l/NaHPHGEn361CT
uG+SQtTBC6ryfWTJKlQ500twOXUkm7PE1NUPEi5/8FAuT31C1VqlcD9hVZSoyi+AfZlHqwwCSk3x
5KTQlxdsInLEnqpS2LeSndDh0irjuDeV3iIOiEsX1FwDPaV9jZUKHHV7kiLOtqIWTpOWT3GaI0cy
joAxvbkgfh5aG1dfkhSOkYa7AcdxqJ3z1aCFvRRfk2J/ltkcezSylZym3b2ZD29mM3xCEt3P0+Qa
qvJejJEOLXkA0Yv4wh9rHT7JkLvUQeRSPPSJed81FrKMOLv0VkcBpZIpZNtvsd7iaJ9pj377qxMy
qG4YojiI4bgjm743hvkl1cVZKAaXbtDi50Qdo5bNu5JRR1/kgxdG8g3DkSe1xxXT7vJtEE6/Ql/v
6QU07ymoYOAS+zCb51fL/mUZEk0i6sLiy9rRbduYAJsAE3xd4MVq4U1QbLE5d/q6o94Q7qQyv+Tp
E9g8m2Knv+ecdOsy1DZjrDAS6xV2VaN8I6mG5lrHJgDYSdKP3gW8we2OnpPc3AyV/CqlKaWWTt35
I8y90ccMLwWDVpmdG/TtZ1jReq9rB+KLJk8JMAbT0YkqGX0Nd3JyIJLWoQ6nuFRFtqsUvcHH4IeQ
2pLr05ubV5riWlb8NZnha0idcpq6zJV62ICxrU4Hc3opRJRufHWXCgrSOTpUNKjBxsAHphDda5IH
S4aakb8f86/ZRu3yQKBWUitkWvGrk3YxItLJSJ7Gkae3jqv3thwIOXqjpUzYUB4OMYm2TRuG8lfp
45GRhOW1DcKthpHI1p7GU5mov1MJwW4YQ35feENV+0lH0hMF8WIr0aPiVFzxG1syGRvaXErD0Fzz
aWtDAZ4m0u30c1WenwTQ2QpkgRVKhJSqVtyg/Ut9ciFR9FX46Vk2JaDmcYmzkK9TeoqafQhgw6Fp
yXTqQv0aNLBT6ZNimDmOW8q7qUh7cx7Jn9h082jlV1GAOoXX/QVv5oOIethWanidQQ5D9k0SFzdY
KATzXR1i4XobeZpyKSI4zD9oiaH1u/+Lv+XVt7FYjrhHKRidZ735bCvjaaqBkcCZw0teq+/6Wnzk
/FkgUe6jxFZ30mK5HJbTOdVlqO9R3m2jiHGaTOxflsMz1yhtIDTVL7dDY1MH047XUQXvAsC34QFb
oadEUSUPB6zdM0JS3xkqn+6hL3t8qSzthdz2o5l1RJs0puozHWdYVyOdOKWJzTCVW5SvEfBybdJk
S663qmmveZMN9b1S6KXK6JkgYfur4OA5+aDdS2lCylBorz11SyUYeg/3n4WnYgfnUBePwWzslZQA
XQSY8nF3IgKAtMcY1lJht1adRqMxJGESVjc7DO7LP9x4fSo/A8rKMezvU8FIzajR08QDtihCfg1r
jBomtcAPangEQJpu6eG6xWZ/pqyA0E9KryINWo9B4HlYyK2T9qB8BLn1YXbNcyNzYib6M94XD6qR
eyLApxALYCjgGMlOx6bmakHWRYf4vtHk167Vf0tmT16ZTrdGw7sulknGxDz/zTnSUEz0h6q7JhUc
cG4AtMEt8GblzV8Gr5YUnGdIhSC1z4lqzCTums+yGreVKT2nWBI7ZqgN7lAQeMs63Qw+ZwtRTJcX
NlJxITu6SI+F3/7OBRKKsJuBUtL+VHcPZipOWmY0rip1xFQ57fcygOoxliRPLP68na1skIJjRR8X
n2EW7gFXHOso3MqJ/hVaNXmqmiogTqpYKUY7dSqviYGhaF2lh7LHMrWTyw1d4R+J0tAuquLQrUeb
OKHwHLf0v/k54GB9w1c4deGdGeU0CQ/nXFLgOxlK6CB69Aftl98iofD9v3MuPapYCY1GET5KyTvM
xFyfVVcKZLqxBvU6wR7ztFb5NLv2oNrRQzFQWUcB+NX6y8EO0/dJ6V+SHF01bgvQrwp+czRcp2S4
FDHteX7wQQjxgbFq6JhFv9XL6b0rF12ezINcymw6AucC9rhKtx2x+ZKpHHdU8UJPm0jNypGKAbxK
NiF8t3UcKZImP2cpdkqF/iuzBkEFXXqbg+EsVyCk7fyicgsXprVri8JyswHIXd5uoiF6jdJauH8r
vfzUtfS3X5b0WqrFfQatsTUzbi5GjduS3oLHO835sPHxj6fLCa22Up7QGT2oUk9zOspfVBb7aQBL
GOINGscySb0u7zkb6TmfhebJ1FRhcAVoQfLBld12HmOcEqNkOwfmCQXlhyGq93Se73o4X5TVjAtX
yIuRQGuTOs/OC3owrWCn1rFrDh0NxxJuUfF8Rbx0hFo77ypd2+jgDXj+KPhRpq6lcnX1s9zv8XSA
ok8b+Gh1QNb5UaVm/xpNkjcm+RRHI6LjLM4vWvrcicTDQPVWh+1r2FMCX07BecJiisYSeRsYnCjo
J65z6u/IiL/6Znslc3vnA8pnlIAOLa2UDS5Ep1RkD22ovmWjIRjohYS16KksG8qTaHkw5tHD2ioQ
yCRlSB6Xe0ZjD5hqv5Zt/Mno9xEVaHsAm4+n8ux76F5e9fJcl/4b4QH9GCEhik+i/ixRyKkVzFa6
SU82Vqbu6TIirRdPGiFDFeAPKZ0Ls5SujDVfxozc7tyZW/yyc6/QjYEx/WhvsxkUzSzSZJ/Xl7yQ
KBDwBhsrkT4Z9zoTWggR+dZ+nCV0kxnISkyygtEKjn00MGiEnEBtX3LLWMe2eNJ3U5MpRymlglWh
RKASYTJQs0IZeYaymya7OiCPi5x6woNpVLTslzQ1QOPNpNmti9/rwNDHXJdN6nsmEg5A/KXKs6rF
bNzMCrwMFven8dUSETBuDCwMc5zcyp4OhYkkHZHTu0EeWRH0n5paJ+35PdtZIVDthE+mD4g9Q5vn
Oa2bXU+EXg88w/qaBGTUPuAv/NG16aLs4ukzS8NBKL29M/2/Jp6d7pQqH/SR8axpaHeLZRHgc5y+
SR1A1UIjtDcG5Y+fW1w0RNiZ7//WYtG5pIgsD2yAsDUgznLObzK4LVnVMRqWkC2UTqFJD59vfoa2
+tk3tG9P3IT9zj9AYgaQTsaqtdUXOwH6rW/LSbpUy8dFSwVGM2ifGiDf29Yz/DywhznOEnPu9lN8
nmXjV1belbHonTgdHvKA6nNqWYe6FKQ0zbtERU1uWl/1qAPxD6rbpKf38VI6sKWMtOFYn4QcDG5T
a1wRNi7wqMqO+GPkXhVUIzX81iO4HristUPeCwx1dEZvey0IBbAJOjtkAyKBYpYwURPNhNAY1JtY
L+/quH8ds8VocYz7na9lf4dobi4tpI2A9LasM1LWApsH7KRRH9C0jR3Kr9FkXuzgr9po1GRr/NAs
BpxlZOXcHuOHbHj2tQi6kMUYLQy0wEFi7YwtLIexGF3Ljhk7m/rgUFPdxZGsvCQ2d2vYsYxuSbGM
Gf5QSnQSHdkXoxdXxtiPhpy9NJmVbqRaRDRaBK8wRpCwW+oONZPs0ujBbXBpOjSxHSJzSJKqc5e0
56ZXEaur/MfqUm2dJYwh9STZYWTKq9STRi1sK1vGx4ySPxtIVfo9xRUQKkjcqbgP7cgYTsJ3ycpT
y00MQ0HR1D8qKUBAWQP50hclbVUkrPTyK4kr2C/5sE8n8sxKqtsHVRzarO2cKaAw1cwkn0wz+ehI
8vG0KSQnp+mhSYvwEMT9EkCrbzoSF4dsZQDuZKxvcpZRWFH138VSevLfKzIsrpJIxK7tuSFnSZts
fQyQBnYEI/e+wVmZFyQ7OxndSX/t0de59KiUGzvXoaRPlD2MxbGmq8j4RXM3UC/jhIGMkOzqEEoF
4Z0z1kl3X+GZ7jXYGy1A/hN5+UugV27akbcZIWooA2lNYqnyEPcVxA+eCGElfLfqIvnSDvI2I6Z0
JhPldDTjWC7kO7sU2k7IXbWFEHmYq9h0jCTfhCqGLXPAwyEIRHMayLcnFg3ucTI+GzlNpnL7RNWM
/z+faf0hI+tHTXxMC9LqjFvh1MYG1iv9FhYDFIkqj86tSf20qknal9ooIYqFB5na2WZuNR7GQ/MK
omeT60v8WSCNm/uDnnAnTaPiOTdmbW+qBd3MopiOollqQjXtNNhv0MNnJjVxbYqfONqNjQg5LaRB
IMBuSARyoTHMMvTnLK0z11Ry3wW5ktPLieq1jF0s23IAUMsleZeOfEQycQlraa27QojFT6E66yJ+
aQ2Ora+0xj6OEhqYuOyR+TzXBr+40vlI9ERkYgKD2xolGcPqX3Rbp7E4yc6gPsdTUNzLpFA4o3LH
51/ZhEkD7rupGe7x2Uo5bTEa6ak6E2WZ1Ho2hlUWbhz0e8HAHXvhDIvVTuQ7isUajJit3V+KEPMW
tLIfsiHaX5nqb/p4etEGVJe92T81PlpP2oDqXY4RDbfo9m6MZnaS/gpcgkjrBL9Lzeg80+qOATVU
Eoe2ChglmEibG+UX/GYO0RTfermTMJ+2UMD0FrYbOcKEqqSfViVDp2I20uGwmXMm6z64NS4kVP/l
RUwtt5sxVw+ASoqZsELnnBOl8jUG+oes/u3H+Qv0DOYWgML16jY3hgwZxycP7X8A3+LVQjW2coqC
gpIh9JoGkQl5D2norwM1ZgMXnzjsN00ovdm1sDadUmO4FiXFhcqfuUlnC3c8QU2HspcrK0Q6jHMQ
9xKxMq7dAfYRLkyMxOOxfYg1fzoavkxtg6GPyGnJMYNi3Eqw4OlDfmilVN7W1g3GBYGhPD33o7Kf
G5ms8Fg/tT0VEWNoXTXIG3ccbIVAMZ359sElbNq31KBEpv1V++hmMdpnEMxTse9HWo0YDnQjBejQ
lojZ9zW68bsAPxKpwMwacydvaKSvuujftABfr9S/JB29laL7GiwS+mVMCp7uyseWpAB+bzbc39wg
+aE99T7Dwxh6wwaBzoe0qNdCczqNJtYFWRzfS/+Hr/NYklvJ0vSrlNV6YAMt2qZ7EToyZGqSG1gm
MwktHBp4+vngycvkZVXXBgYX8FAIh/s5vzBL1POtkVtuKotFARRlpXXs+ZxZE78u83fV6F+bTmXF
Yvc7jblnO4tu90X6CnYD90rUT8n3sjPWneqOTxRzV4Ux4Rcr3YZI4AI2XCVKvMtUDJ0r37iK2otv
ipp72xCrgC95MZYe8ECS4JrwrHXY9P25dNcG6NmVO5i4bbQv41hceMLGrIKNhVlCn6uKHBxIuRnj
mbDbsO/AtA2A/FS+xZCs2CrE97rq+ctQEHoNCyvijMBJGhTtJbdh5irfibX335RgR/ZVRdrJPHc1
abZpyL87zqzNYrI1qmqAdR2/iqZO28Cb6ks0HyyibxlI2htZZacCKyMiD2Vi82nr2YLGH3YZ8Ecw
uTpzKcbqruKh4l9146oUzMN+qT3EbRRzH6jPNfISK03XnWVg7Fzbtlbm5D0HUWjCciOmXdRZv658
NjJZDw8iXlRDIfZiqB86p5y2emxE665KzwOQMXLHZOeMKhVb/jwYG7ttgo7wQK6WTBxLOOZYWPrI
VBAdXhtV3Z670r1Lc77QfEoXWalV58ZrSjy8Ny4PfbdEk6UhvYHq2KXyR4L8hBmbcHjtWw0VcYe0
fNxqT4YNsrCsv5UCJRcYXSyFsrVXOZeMjNiqnMx6yaJ17UMd7EixopkzG23073E1rny7a7AvvEmq
dtgg/A1y0T97U3AKbPYqbMs2iV6Gy15JiMdo/Y2G/wCLnOGdKRfxKMe9akZ1K9qEMIwdPKUj+U+T
51KAgnSljD8G/INj39DOkWV0qybPgo2S4owgNPeHY4HRzJqnoen8hYkM8tIZ1aVTj8zPxvRmDu6u
MrDJjn84NjfolKXfxQC3VnUa1n4KJkb5GBx6o3ysEsAUDTeXXj/A4zh4FQifwA/XflSh4tHqC8cz
v8+MExbiqJPUnm4sfd056iCvU/Iv6y6w9x6QnxuIio/abDMelArZ9oIvwDHf6hSyJTyiguDrZvBd
RG3iFL9k8tS6g0cRWiA3djFeOoPsgWX6X8MrCBRmlaXfT+tWB7rfVaexTdItsIz92PkX7EKgvhCL
SLQBqI7DmME4Pme59V5Nw8k02wurVGSLw0Pi04O7UwEQVG8Ss+Xunldn5FEudhyaLGfrjMiJsRNW
s9cGfNCz4V4ZJ+3UggXSwQFvimiXVSxxG8941xOjXeR2/awUzUScK+FhwPemw8wUgJ4qNzw05NKI
ub3oZtMcNcxi49AdN0rTeKt6KpaeGXK3RLcpygzLgLm+qLbIKu3BTPIoT1Qdfn/5LbWxE/MHA8dp
5T2w2pfETF6bKpy4+/VtL/hdzAjzQvzWN/ZUfwsMgpBxPNPpYzJoBh5PeuEGSxOJMiIMZGwtvuau
6jYAn5hhb+ImfuT3v3Neq7LyVgHxAsK0BP1rT10oPdsqK3gf6uGu1p33Mm2e3bG+JwvhL/VYQSff
wTjLQ1FK+GwHTG1G75BHVXANtk0g2VgeuIs2mwRbfpWss+MbB4TSXjW/d5ciByc2Z7PyBno+O7V0
he3OvhtsxB9uRmPcOvyD8qDYZkzcvq18MdroB+JmOZFnMWwLFVgb9Pewes+d+hmfKaLReXER5kbz
eXIyp6Ou7O0ys0P9OH/VExds+rBu3QhInWqW+DLAOy1n+xllBGDna2+O/k5C012Hk3cagKStcg1p
BKDXkVDB9HrhzWBN2iKOwlNZKLhWGtnRhq2W5CLbNqOlroHNWawu+mWb21utHwLUxkqBBYu40xkY
hTX+/ol5U7EpDWB04u4YQrz2RMMMvx3L+D0sxCw61eyNXOFz48pp2kRxWN6yCZs90Mb+SZtC70Bk
YznUeI+7VqStByd/CMvqarQYQSBTzduIVn0G1tUlWg7f2zrZCVshQbp8GY0qxlVGckRT7xb4N6J/
Q0nGaiCJMWDuBHJqKxqlXPflpZlU7ZBn3abPlWAlEhZlZb0rco11KzHhKI/49YZ87YbTKcqYgPxQ
5Gu1bG4CF+P2QMV2AcSR5in12ksV6Mrdl3So1lVXswRogquisejv8+ItIKEnYswovUCJVsqov9iN
uJhqs8u8dFw3GuvdtEls4kEGZKEURRa/vzaB8Vqah8Bg1sQn0CEd9sMD41CYFjT3znvHI+WF4Jcp
3CcyKNsBGzg4LQeDTWkYsIwYAv0CYeUS9uol6lvQHtq+DNJsoxEesDP7OujeDOVhOVoKjBRHsK5l
pT/XQ/QAwpLlKDpUVtNB1Mjtcz4Z974R35nMKRvXabdJNW29UrvxeZJDFl22BQkyrCnXcUw0EsfO
OKoWuhiMFTBKSm7AYqcEF1NnRM3hckdFuB07beM0DasSgo0engWLUkmP5lC9+XH3ltTkKuJpoYm7
VLQtfxoof37xRQ/tt2iw3tuuQK9fXxlqWm4RvydfNiKsINi12+ErIVkS9mVeETxTLkYxPYSW8xQ7
w07Vjb0IWaoqjX5Efge6hwlGp+WBaNVuuzj+0ExlLdSSBwbSEJ1nbizBE1btX6sc2cDk1TRMfNiS
PUHdW9shEpc2xfPke6tqnMxt2GiPHj6sQnhfw3ZGxEfhUekBUgC0wwUiG45Whu9poRPgztxHFRW3
1i8uCB51IK+6e9ERi2kCyLCFY58gjmFo55d3GUSGhTeNx7z1VtFk4aJEFzImRwOdFNKs7sZyqzvD
yl6qGq8yRXXQ2geQpnYPnkl42fCgFVjufd9oLNisFVMuGWg0EoDhmo8JBp3QTZAXs4zqJVfblQJK
VeAaOkT6xdYcPEPRDYyJubelv5sfeeQFnqc8sRZmmMNNh+rjC+tWGPXZqgZ3Sa6RbTemdQtFGNe0
tet1Dqand0E+Ds1Bb8kGB6RTKuU7Sg5YPRJbXfQVCpLgUnWHn7YnX56mGvtSZ08Inrkx0kqea9O2
1dqnTCUEhirSzEjfKhC7a89mUcJCsYetMqcB0ZOKkJ1Qg5HgAKtfv/4mXG3TVuaxdRz0UEqcIRPm
bAQtnIKAZtuc+tJsTloRtScCEBNpvV7ZAR/pF7VSDvusNsu72FSSO7bV87msKGr4j+gU8di0fbQg
/TDQlpWl1tufzXRUhm6NraG4yCrgAOQhLPPr5yBxH8TM4+6wtqa6vCMOI+6Ai92XKuIdssrA3vUs
PHX30WHulWJguuHdhqvPgQikw9LvdWUv+wG2Hm4HgX39PKo8wC3ZhRAqSVvzzmRdbdfNEoSdhYzL
X3Vp5C41RH0usgfaXSNol5iAtpX0F3Pofh7Y2926Zt7f/FFvsjZASqcnofVXf03YqFiYR/Kk+vmz
OsVa7RyAMJKDyvq0GLGeCq0re5FNqQv/GuPp+SB8gFNF2Tc3smh7RTJ7wE3raIjbB68K0oMuiCXm
Qd/y5GjcWzwQlin0m2aZO8OpV5l85aVj5dXLALDeXhbj1Iu3EBvM1cfAgd8f8SokaDa/bJWiOpdo
H13lS7le+UzWxTzJV+ojLBsn3w0ISNC9b0W2YzutLGUxgnl66j39MRMK70NVL4bQ6ns5jsaVhDIq
cZQDWTmgPpF7/ka2NrG1HMH0wqpJi1t5sFJRbZKKvxZSWWG4bO0CrYs+q5eyGURzccsLRrsKD2Zm
8blPFk0hqCuSWp/jJPU4sB/ItwQp9E3TGNGFEHu4KfohvZKCn5EDZXmLRJ2zKoKou0uQ1FzVqCrc
j5Wwlz7smwfWXtUy6O30qSH6xv/O6p/DCT07J7WcL/lg5YtUaYtvZlW+YyoLXbLKn90uzr4PZQ5t
MDbe8gkge+oWP5qBFUVGToUMR7Hs1JKJY1Kv/sCKZlEdiVYByc1QoTHtGPgB1sQsdzp6T8U2JBfy
TiLiYDSTeEsr59YB4f8a9fFXNw+rF5U9Aau32vuqk7tdJHE6bqIywBrF08QtZvLoaqYOU9BsuCzr
gqSEUjkpLH46IW5lgxZoDpOEX65lUTZUEcGhOEgVljsM9dGvDIa1DcRsJYvNPEDh6O66G1wU9X69
Bl7PBfBp8mhWL4pwOVWOulEMDRXiuY8c3yMnuB2E1X28VdmQ1367zWtyWrKLHH9QVHD+XUi+vxDg
2WCk76YuwS6SFOgFt6Bs1worxhK0DE/8zZR1owzxPSIG0bLSrOZblipn3Sr7gBzx7eT64Q+RWS8A
vL3n3tZdLJAbaLO9kxJV8cRByQvj4Oi9u2Hz2vH/z3Ty4kb3pfe7L1aBlEtorWEP8ANNyXSbO6X9
dbD1YhkE/XTnaVGx8ewMuZ2s7m5A97tbXJv9C7am9coQifoEojBGMCm8CjW5yyddPxtlhtCCYfek
JsgFtkkoztw4JIqCIjknbJ22BloLpyQx020rUElJcxJcWdKPp8Qymq2RgyrITZL/rallJ60d9S3K
NsFJ83R7yx/FOSYJRICCCZd/2U0O6GRbQu3fGVYc3rIaYUmnOfb3IL1BV8J+a9iHL+omGO9k18ia
FKIyf3UduvqPrgY05zsVj+9t11jMvm1yD3oqPuJ9tu19tE1RWyacIesIeG47UfbhuscudFVWKlk/
v7/N9Bpn5dif1no09bfygL2sszSQk9jIojb30zqYuIFRWtuSqQ3j7phYNqo+wV6PxPBxXRgTVHZ1
v7ohCf424eaHUBWRfrD+16b0kL2Bp8Ru0N0VuKiAsewhA8NLuDVQFV4B2hnWsq4vXP+W1T0YfRQ3
yQnRT9Y5vbHqR+SZZKkP/eyMRNlOluRA8NO8XYx7HnBmxpAHy7R8jJv5D33WgeesSOXa+r791Y/8
x0pH2u4iq0rPzZF0q3ZFhYX6kKbNStV70BUEUJqNEpv8dthBhmvYiPAxlSkhlqXXF4fHAkCAuZLY
ZLL8KNeiQoCPOO5HT1lEOJ9Q03z4HEI2FFbQXGxS6mhOu8jA9PVF80d1JwP3uZLyJrgx/5fKwLLV
naIR4pcXyo7yIBvgoZIOni+ephL4eOLZ+2DegIqwMs4d8Z9LkAlgLagGfiNqWJPksYqrXiJUYU3w
cYqWhKPh5O+5Xni3UQDxxhPE02V95nj3yH2o99683BUCWowStvTPi0NRogpljbhN+2Mu1rK+DdkR
9W35TBbHQZxowF41JnWZWVjOamGvHGqHu2khT5sR59J86JAyt5SDrKrihFZZ/jiVtZ/tnQdxLc2U
H3/Uy+IfdZbuavtMJOveJYaK79V4CPXx50FV69uo5bNOJnjxLHSsL1oM+UAtk/IbSbs3yyztF8XJ
nxpNa/ambZhbV4vDtZcZqH6gAf9kFhrpMxgeue4ynwYaukxVGj3jeImpMRMmqAxlXRvjwUVlyx9j
YwUqnPkvH86jENn7WCLq2db6l8CqVRCkhcuOvVdu+uedrnXIiqqk7hdqbwQ7P8vZWjdQu1w9eyk9
7Sv+5ModgtnFIdeRGYycCUDC0G5EVqbPnUoSbVRSbaNA4fpm+0sGyNbtc1cF5Y0mqnSjQhDbF22Q
PbnjuCcYmb9ovVHAevL9QxZ28Z1vBj/ky026yy8ohuLiFFl39gOyDMN8wfw+QFCS04rBBuZ2YG6R
k3yNkSQ9yYORD+1JmC3wWstF4kBhly4ASJ4MPTKHhewDl3M+BaYNB848/Cz+GkJ2z8ryOcvSYvc5
dGoACzaVrlm3AmrAMEx7dFu8syzlCQQ0p0P2XhbjChQL8NR979Znh4Rgs6+JgIAOU6NlIZTqeezI
q8a5Kb46E3nraEjrlyLNnoF59N+xaD61rEff686GkpUHONgX06JwoQksFDbyczjaC+C3ZAMIGTcw
Z7p9Bk+8gac8i8sVjkBhTtfKRYS19FYWPxuSVMnwQQZn2RHuvkRPSoeNuIEg9dG1Q+Ft6hKIbz/Y
9T402htZkgfZxZr7yaKY2UVmHxAva5zbaFCVfe7C68pgqbNL7xBR0CFfraK5WfapFF9dpikx0cqy
6MNj9TtbeuXm4xJdS5eVHliXj878TmcNZwmrspxbCEMM8us1Pq7v/azizuI1aiAFh6Fs+s2yAYd9
FyRZfufPW45IrcDq/Kpz67ZZJYTAgO4gCQdzRb9WqusehR5XR7gsz+yJrQcVWhV6Y/a1rB0kZWPw
5A434lE2Wqjar8CBlDu1BCfYdEa5zR3wrmljBI+RXzjrskMcQY8HeFTQOzHP6aC6DZn9MKWgbLwi
UN435Nf897xjSWpUjfWQMdYagGxyHCwjXJVxCoEIpMA90cz1wFhXwzKs+6nyCZw6OjtMSHbszRF1
N8wmXshWxyDTOTaOfyQ9j8BoFKXnsrarswNijRR6Fb0KJ7up8th6qozSgVMRIAcyZdFzqRBAmDs4
f7+SXGpNUN0NX8GLfFxpM2Mty7HWr+SWiLg7In3oUxhKCHhGt7HvoxulNQUpktTZ9qOtH2KeEcBh
spaMdlwcmd+a7Zipztnk+1k7SWLcFin2d5GqOA/DLFmEHu9CCNPd1q0/jYts9mBonVE7kepMCVyi
ujVX5SD4T+V8+OjXVGaBt4Xy8wrZ0owjDsm96WNBCLmdHPcaRGJ7ZxtteF/aaFZECL2tZVEe6GA6
dnvHyn5mASE89NlB1tFBMwkHEgHp977XmjjTdsHBztPq1Id9tk6ytHnSo/i7/Kk140dk9eFbzL1K
MH3E6GK+xkWq6GDO16QOMYUqNuunyZjTB73/buYf1+Reqi10N/t5jbDBpSRpfoBS5R20ZvQOpDzJ
b/U6CQkR58Em4dlQ4YZNUy6b/jxlEWyslDbapIPIWkwKTHh8uOouaj49Ks/4qI8BIgwLS3U55nPF
56FJIwyAQb0+TBBp1+2A43odDcaxyPVkHVmx8gxJ/tJzF75ZUXc16954hreQkxav/6Wrn7UXuXQ1
w+FaetHPrn+Mak4qHuuFSAgjvuhVbjyqflU+BN1vhah70Tpb/2jRvN9a/rym9Mp+W1c+IJRJdDiL
1+rAMxbGPwlR1VzL00RDECCaD6UXozDpXlR0uw5VMu/X5GmOBq2Cp+rfa2UZZfjqZjIIWXujcpNb
wQHKiLlNSRXfkJVXbmQ9xHeCp7JSywYXXeS5N0k/L1/IXq2ttdZOdqhlrTyVB+Fa5MqcNl6UKGf8
7C9bRi341npVeBiZ568Bf41dOhCY0zKRX/1cy6/yjFXoU0My9eazfvADbecaJO7lpX/vC9r0Z98G
7d4FGgctssNucJIHC6FP7qPMXDsiQ7ukaeF+y9PPPvVIuuPPPrLZVi3EWjqMZSJghsGDgvj7Ic8b
lfj0fKorIL7kmTzUAc8u4Enh4rOu091RnD7LiT0lmzhDx0xeDMURpaY/xiFcSZKmrm2mK5cc2W9j
sHBylvk4qOBrSrhayPV1XnRFyCC/BmqYX0U6OnDEfWPljXr2e8Ou6RDw+6wtDcNZkWk1VvJCeUBa
Ob/Wu2ruKSvqHnyYzZJjC08jw2nmeSLdeMIMQSxkESpTsa0NlJZkUTehjCpwNY+yGNnRigek/lB6
un5NMvNBVvcR2q2NiYdcPObjc62R6mUL4exlq2KpF5w0p1uMss37Op8+hvZSsz30cVuip8RFZDzG
NbpC7Efnt6WlqAkWlmKce3yVnnUfZ5J/fbfm/G5ZhoUbMknD8+e7lUMmvNusRqBZwNLfSiX0jMfF
pikCcNGzWPqHOvqsp/5ZFHUIE80DQiNbZcM0pMzsspyq+ddUS/OdLI2ZODBVQvFJtbUXs9aFFhhF
V7TdhlVNPHs91M4IlCnMlj5CBeeCpRDWSb5F+qFCPkv2/rjQMUKw08KdfT2iq6XU0RW8WcDWor9N
8L84IiB/aJXBfVZ1Xn70BlhHnncVXfJYz9W5B8+mSkinN23iPg+NES8JxEdH2drYMZ4YY/IUaKCn
GxOLnaFX3OcK0tgmr+JhI6/S9Z5wZBvHZ09JvacpPsqXdJVOPaL0SgZwfik/jknkVrmylcUxGb9O
+M6iYVWXD3Xgr+VLeg25MW3C+brtUv3JhDWWRO6pSQ0yHqoKuRgjqxNO2c6pFxa5l1izfXCh5v04
piZyQ7+aBwUMw+cl0zSNTKJI7Fs8Wg0L1knY3Qdh291jtEToMAUc6gcUkbzBQKYfXz57aK3/2MdG
epL9cT2pt0YH0VIWq3nAOYs7jyWv6avMWqIp4m09w9o27Vhdhhy+PQsAoPaVwr9VRSSzNezgLbxt
w654w8MpAycYzF4DJmzbqXEh+vfxo2XXr56h5G+JrwN/scUXQ7fEukGZ8Eg00j6VkybwQPKcb7Ei
VrKrcMnz6b3q3k0p3nCjGvEksar+biq9biFfz4akmHa2ePFLoIqKGFiMKYl1qCFVrovIdp8BDpxk
1ybWv3auCgdRtzXeFBEd+RkKvxdLh33UX58hYQ/18RmKjDWV/AwVrKHHKBevwHe7jS8Sc5OqybQD
HJCtdIQ9HmWxq5J8pYeq/mg29c/WyQuM34pqoosdSaNsA9uZPImhxE8qPukrdVSrM2D4fi+0pN4h
m4yOqBKlKwfdvC/j2D0DgTZ/uPWhTpXpvRFME4iQxxDKuXry/OpcE88sWgQXeiN/6TMRbtHLypC/
S/vySGQOy6j57I9ii8gzNsNms2QfQG8h+hF2BDbQfpPZ51Qz1v6gREfSRu4yJe66lvXC1cECQXTO
j4ZVrIumxzIiaLnC8CKMX7zB/Rig3xuOiauWNtvrOY56NE2woHNJxAEonqIaPxq7KtTWVdWhSDA3
yC6y1ev04kACARX9mAQVSmCbtAqsk0l882TPB1kM094+TJhLypKslz20jPwRSR8HZeo8hvo+X9sX
eByFVrYJcb1ZSgF2mK6PJUL/91EAYLLWwFlIIXRnqh9tz03uSaeHH/Vl6ixbTa+/obYB27x7Q22c
Zxjwl9ugNP1dgHTQ1g3T/D7pSXI0itq9Gb26RAC6fVFRbVoh46idkU7FAa1No80glPqpUrXHoEp6
JHUwyhpz79mK8VCJNSc5tqXo8QAxRlT7x+DKHgMydh7cQivvj4be2LfWfDB1cItWcTvGkT0rirUn
IJgH+H9gLSszqfb6xLLis39b19FGbdiyyTp5WReCwh+jNtvKomxQo+od2Xrr5rObA5LKqYvsAnnT
vk2FX1/cTll+dkBZhqVZPH7/HKY2HLFtJkh98iLZ0LbRsErS0IdywUCyTmvyAbPrKNvLYlf49iaP
StAQKt44XmA9u2zpDr0HCEAW63EM1yjVqDtZdJLisSHddYVM5d/DUN/UTWs9l2MAgc2704bYPJG6
QII/UH8Aw1K3cVWypZF18hBFeX2EcwVtmb7qVBgbf6rKfdPlX8ECQz33fH2lqW5814+5dTX115bY
AsQZ7Cr2yJhBeZ0bi6pI7lQzUlcq2aG1rPto8MuvxqhrB1lCStG6evmr7C5rIktT9yxafx8nTgsV
VESjrCun6yCSNvXXAA7VxxhsLoBri+kr5Bd3WXlkpmNS/9o8AUXovd5/lnz/oyTnqgGVi8+27m+l
X9fJSe5XT3kdOaf+Xu/JVc8T4K+eH683t82CO//mOm8IQD8G/T7ox+QEszE5WYl/12Zjt0OOJTl9
1suzjzoxkDDrQTbQ/bM6r5jpF7JcT933NACYjz/Dyc+s4iTP5KEWI5oqetpiIPZXg6+p0fBb2XSi
XaEG2U3c40P5McznCF2tjGstnrX75vHlQY7FoqBb/PMf//d//t/34b+C9+JapGNQ5P+ArXgt0NOq
//uftvbPf5Qf1fu3//6nA7rRsz3T1Q1VhURqaTbt31/uojygt/Z/crUJ/Xgove9qrFv2t8Ef4CvM
W69uVYlGfbTAdT+OENA4l5s14mLecNHtBKY40Iuv/rxkDudldDYvqKGZPXiE/m4SudbO9a7jAQO8
VnaRBzcT7jKvwPuKhRL1HgsVTALSTRAn5rmaLOPjkE3a2WRqvSE3zHeNWpJ5BpVfbhUtaBef/WQD
OTcMNIsIyeQyIihq5TuRu/3JyrPhJM+MX2dzD5RTcpZx4E5DtiYnX9f2TdQWt2UElNY3x99KXq7u
rdAbN//5m7e8P795xzRs23Q9y3Ad3XDdv3/zkTWC4wsi563CxvVk61lx7ls1PeNuMZ/D3q7Jb8w1
Ym2NOJMB2xiQDpkPP6vjykM2UNT+SSG5ucpM1ULwZqhvvcipkFCgbvBtCzip2oWw+v4ql231XaRV
i/tM+CSA618isuFPqv6UJk37aECaukvAcstat23ik+ZDMZTFVCOpMhgK4vnzNRbcg3WQ1hXk/dZ6
AmuRLicnTw+yNS+S38Yfyt/GVwx137cVREtfw/XU9xvEOuruRPT5P3/RnvEvX7StqdznjulqUL5M
8+9fdOvmLgvWIH8nItKjF8P3J7/hIPP4Ui2kLCD2oZYnv+PP5r5AFrXO85uPfmHdwhRGR/QmNKfq
SFgHPmzCDZfZY4tp5lzZuTN+WJ76vjmfOvrPXqVlv3eCdZcISm+PZpWx7txmemmaxVgTD58wiNmo
md7u28x0Hyxfu8r2jF0OEXO9hMnp2+cKeeNl3bnTi18nDwMx5gfmgD8GTIEf3KmeAdBwOaTolk7W
cO0cJzy2fXmSJUQCx+vP+u6KzzMKfF2Z+4vOQPkRmIux8s3PLlzamPnHpbpiVquJ9cmuiEF5hEiH
IGEfDXeqLx7GQdMweOuIJbnN/FkC5YvjrMfWUr+qqP/vAAvZH0V7jM45HNZ7w8UkKCqsDMNUrv53
o86XVwZaCP/51tBt9W/3hukYjm3zN7N1S1d10zX+mP7IKaOtRq74Cc/TbHoyNdfc1GEMLCRIV23X
+gfFNvxD2InbEILMVpZkfZO1DuqXc6ssx6SrgU2Xxq7vTRYTqJAtcnAwUFGAxxFxnuq90VnDnRB2
eYU+s0T2ZryTVSR4u02noD8ri7LB1L17u2r1o6xynL471nh7yZI8DL5WwrGP1Q35Xm8d636wYf3o
bAuCrFACSuO5cGfRNJXIgsXs+TxAjVbcbHyMOrxYReywde2glW9NHE/AxDouuSD2iWWYsk+U28io
KbamWR2CFrEMKwuybTwnkYmX/zyAzARSm0IB+GyAuk0ac77Cma+QnfPSftUM32YNVRKU6oJWHNTZ
jqH5dVbJFlnGfch10U9wgHLgnCs7KoN6RlvtKq1hkjEPT/Ls8yDr0MqZ2AwfZXXhAyv/7NpgfHWA
EA5JAOAGuhKu8oQi6TeT0PxFltrmgluK+wi/JrtVnfCC2YCCMVY4HFRWVsCuWuVJG9toCx1lXfea
3d0J1vB3E/jh25ofBN8f6x6bY+tehLh+QncRB1mXld62aLJx62OsfVB8pYXzMXYHL9XdcvFZlmef
fdy5tywGiX0OvWStI1mMn7hCJCsE93wT+uXj5/NXnplhC0izwJPk4ykcePVv/ayCuDmEwWmLjI95
0XgWoq7T6GtjLsqD2pC5yc3ytiBpcTNWVuQsmg6Piwrc/B/dYoGmmYrgTHenTr55SOoqvMgD2lHJ
2R2vsjBBkfNXrhk+Fa0+7fOpz8yFbHEiN1xpJJkxheZSj5vp4PLMgS0R3xHaIWMGZECWSqzajkES
PcqSPGSpJzZQy8TMrojv5MEsgfO1JfTvpAtPeTW+1X5nPCL05sqSfMrHyvRbKfyrVCO3/YjH9W9t
nY9hJQuhbBWU9nQD6UW9kWdNP0wfZ7IumXq0B/qU3XKbihvHcpEcLDRfXdtOC2fs4xxmW7LN0H2B
Pt/pe1eQQ0XDAUExtKC2Qhn9c9tnE24XXnAH/z5amXnYPOYWC0K/r+KvQxe9x64Sf7dyjdt5gHkF
QQc11mhEmg/Kp5MEGUibFKVQobivdlj/QIHK/ZJ7BbKUpZY9Fsz/Kx/Kzfo/T6jAhf4+obqGgWyO
Pk+qTKY0zxPub+vJxPbDvBe184j6srqQK8a+bEnzwl64kYvJQUHggjBTeiPXmbI1i+qfraqGkpVs
/bxWtiLltIeuX97+u+s/Lwj1JiC6UOnjIRdoROYN5M/MMYNTrIFBl2d2i+0Scqwd1upi0Eiyxx6A
PD2ql0rU9o8labklytz9oxkjX9aOK0XRL6YZlc+TG003eIyqcAYp+khjr90A5L0s2oHDsl804jQ1
WvFsWcUSjCt4IYu0X9CE9s5wa8yqO91+hMt8Z4xV9n1sMOJzm6i+RzXS2tUBZLWgiZ1H2BV3kWI3
u8AKzR2U5xu1LvKvloKAI+t37WQa6NdCmrbWXmF3T4Rhn5xat99+dc1mh0jZFZqh9tHVRXSk6Etl
ZTW6czLJOE8rRAXhzxftAbz+PPMj/3vS9Tg7GU3vvurZdGfzp3yFdPvuhIP9FbBUu/Ayf3r2WZ8s
S9vuHhEYgF/n6e19GsOYFG013KoKNE0UNM1LnhPM6p0qPJPrUbdDazZHuzed3f9n7byW21a2dvtE
qEIOtyLFnCRRyTcoy5aRc8bTn4GmlqmlFfbedf4Lo9ARpEwA3XN+QZV6Z+PYZCM1KcN7pOtkzBJx
zBlM9GmdIAuWTZ9bB3j2EvGGYTyhUubdZhmuU2mYxSAq7fpcEZqeAWbonnhwaRAoeuUlsBDMqvJO
AroyvvBNyh8sAPYk6a13o8Plpcn8jccybVV0fJ2W5N1xyIbiLs2LNxh1Cg4vugx1XSk2ZNincHlH
sIr6pK8tNGqTbtEDA3j1PWMFFdU/d80RF7iILfkQrgjvjHdYqUBGq9roh15AT0W4/H0oACE2ZpOT
XI69hUr4fQutntyLZyS32L94+AabT50zNu9SFC6aBoawmYXqasD3DYWaqLlPMldbaI3cbq1wiHgg
ejm4Yz9Hfw5abwwZ780oxoWSE7hAFgzNMgDUxNAl63IQRahnYFRLw8dwkAbFUghKi1M5CTkVnS6n
zjQc9GO6jYJP04jOdlCjmCpn8VqVcHbuO9a47qTa0aCuDGHETs64qEDAlvT0XfNfu9Eff6S8mFnV
pvKdWozpCgCVvdIlTz1JiKBMKkzFW+WVhEYZk9r2r0aVs8c80aNFw09va2h5t5eU1JpD8+znmVvK
vBbDBHxD/yBQboKrp02rFFFfNuPDtepaX43KgyhdAHJxUF3m+Mc6MYm4Qt/GL4lGctsMbGNuyZp3
btqiOtQJrFEp9M+iyjTqTRUpwxGrBf9sO2UyNxA6XIrG0LCTjR6ieCCKMEWLh8xc6pYcVrMKSDdc
hoMWj+C/aqlGXgPzBKR9XkD4IJypIAHS2v3wwv4kJN/lVMcCS4IHtfE+dWuGFuyd86xF1rDKCcjj
msJ2RS1s9jDG8HEQxSQa+P9jYzwfTFM7uUqGHF2wkQ0Xbpqogpn7TZOd+qMOn2bofCgSQbtmAKuM
fPvv7xNV/fMuWbd1wyY4QejB4OZUCEf9+X1SsG0fszBFiLf2tYIQqDbkm260l2ZjqHfFtF0fkd50
7PqjNLVdS1Ob6FlPr/X+Tz3/Ok70JDurPf6+wu9xQSSVy65MxxtU7XK0uRqc+0xnJ1etse9tc8D4
kBpxGOJ8WEqE0G6+NFRmzC5gKIPxybYTeQ5EGrCn4e6hw4b33OAIKJXuSpTEQa/QZOBBUc4Uwyfk
19Z2A2vEHkAlo4JsWjbGRo1ztIbA3QRaeBekoXMUVeJMwuBw3ngj4lO/GxQDpA20SBCYTnULhk3F
z4IFK3k27L0jCaMVKzUefLBJW9YPEQqK6ls5dvE5UOz3EZLrY6mgvzXA/9oobmQcoM/7czX2qnWe
dQ5i097a0mrjHjWX/CHK02WUmNmzmXbhzmiwwhFF4MoqTy30dso+zZ+HUQ1mWKmaWd4cpDgl2UHK
bo6cgslt3hkZMqGYd1X6Ia4k2AdErqCOKV22HMbxu6HCQx8iIF2eEdiPTa7eC4/VpDUn096wfMCa
3VyRFOPl+tceMSq6CL4qwGe6XFmMOOBsiREk+xCdmFt0HZMn3mU/BZhDVV+buqlOAF8tfeVaqDur
em5AKomNUxdnyiYsAwuBg8p4kSHA+r2R/FAksDyiB59e3jQDuCLLtNBKzKEG+UnEEjzPh5eO+AtZ
A8vYqnkQvAzaLJDsbuuKZYrrN94Oq8RdL3sFUsxg2GupmvSYUfCMhk795Sn6oZOt6K1EfA25fsd9
tuHozliURuehDZS5y5c5xYFTL1JHaveGnwyrvpbVzYAN9dbtjWyV2aAJAcLGi7D0gjv+x5p5qw0A
g73ErBaswce9VgzjPFMzbe3J0vCC6PPMynvnsXHdct+TzUOdnHrdRUhX83u6TQ+uvoBw+7ubHBUQ
/6YnGAkIZqvR2xPdoghZ58j5xas9etb5EyraWL56cRffxqZNKCLEYDlWInfmxY36ho5X7Mnmj0BG
X37EYuRoeo66qeoy4MOqxTOejofEjMwfSRy/p1JXnq2iyP/T0tf4c5xpelQ5iqarCvLvyLwo+pdH
Vd1HioW47/AoG4kD3ujJ1hoevCkMOKOdDEfjqHhNgjC/MaW6Obaoqd31qvIs6qMxgnOFfmJeIrWX
99FabEREMaiMz0XRamb1tgjyO2e0452rBN3CL3soO8Q0Zz3RjlctGUGp5rC9HHudG1bxqzLz79AU
7WfJVkj1d0qyhpX+q64reSvJVTrPG8S5fCu9r3RHfSinep+YLtR9bfjWIhQKkayTSb6IHT1oA0xP
EUuZif2+2P4jM9/vA9i/axMb2ho8gAwH09DCpRW3rCwNsOR7jKzKZZtDUFpZHR7Rtdtif5US1MWY
s9uJsutl3c7rjWZRu2hnfWkQXczcZIjoWMOovU3snkSMeUJXrLorU728axBlIG5lnqSwre58eKu7
DInReS6r8t62aki28rQZkuXJGjLof9ZYTgeAFn9ZdnEfurb0koAimEVhqZxGa8K/ITy1uQ4HHvgx
nL/cZbhpePqvEkbLqA3eEdWlbmUFmLciWwHWAmHwl7IMYCWCWFxKOLi/+Jb52rhYagUFdqYOTlii
enBSexVHOJKKQenA7k9XS3eHfHv9HGQrXXOTFwcg9XYw/RJ1E4q9NDxIY34UucS0dA9WaBRnD22d
badAhhf1XuodXaUqzhri7akDOReO40Kva5bgrOR31dB9PlzrIMF3t3pWajeiy7VBFBsbG5ccb4h5
2lWkDtUkvnMgG92y3JB5UU7a4VilYoqM/Az2rMkmwWplq3GDrrSwafZ+CQND9loYYSHCs0MS9vfo
xriz3E6rR1SK3BvCg82L7KOmkqCL9F11q/vazzPIOdViQKkcXh65UMNDQVUbXCJYHoq2CHdvUZeq
fzRe8KC1Yxr+QuKR5eqUrOqraANTJrqTp1JmBwgQmNGdaEsoiTZtSjr9btOmpPtfxzlRifF9l6r4
uILlRHMQGlNGlFSfkJ5TBmaT5T6eqgIGiqo0cNs4r90bfpHNAwZRa5bx3i+LE9/NgldiIXDC8dA8
xE6sbWQNIEASqtaDXZKPnQhc72hlc/eTQFDQRhvVVLq3FbA66O8Em95z7YNXsN4s1Hh4zQpvGzhx
va/kSFtaRPJuCHx6v8DcJ5M1MgYer1lUK89WE+Xzwm7Go2blw2rU1HytuQAcIylGFiAkgRz7lbLV
SiXYw3eLb2X8JZ7xJIVUw2cahwbyjO5/HyJLYWc4+JgX9DxpClC4Xtlqd5YfoTGL6PGb1X1jyYyS
CWZZ2HGizYJqRp93WwtToy71ezg2NBDq+zjTlaG/qQ0A1PJgmKe2q1/L3OlfWnDoCyvViTV65fBS
K/ocFRvnPMQdmj52FszkWg9emgwbBY2fx0oUnbEEm+1194jy1rBDogfs2QPuKS1eJTWoDtGL4B2R
T8n/kRpdc9DJUS2iHFGqfFqxmWMc3Y/IcoHIC1QSwtSJA/pxc7Rqu6MoQfuAMoecr51BbIqj3tik
nuUs9bziySDD7wLO1ZwBX5k3MHa7b7WX34X8OjxIy7fQhjL/BvHU7aC13ls9KvgOeoH+KI+Hy8IA
Xw4e1E8ump/Pea2MqyZJUaKYio6DHJeEbuD20srX6lLPPPz7Ot38y7vP1DQCxDg2W4ojq9aXOLqC
VIk5mIV0BvuG0KuLIdlQjO1R7pJoU3Xl5MTlZ2cXPzkeY4n1M8ebz6u5ia99B4PsxwDZqjDoDtwN
rrgf3+SZZl67JzKWxGLqWEJd5tJ3mtpAmRH3xVqdofJvxbDKEVSN43hbE/F9J3O96Zss+lZXrT4D
056egCioq4x9xwq9WaB79hQGRbTxWzKEW49FuRiE8G9EFNSU8bDyLynm3EiCM/TCG5Ga9nF2PUe4
nopktGj7XUIW+2vbNK52Kus/ZDK0v26UoJFoBm8uU+OfLn/JchG+cXUz762zpkpoWjdDlD/HBrI9
/hgtuwIJbhBJY46GK6dlI1XbejpcWlI8a2eisosrJILGwZ55idHjdTLuVVKY2zxJza04K3+f/V2x
6wwECccan5mau2mtN5NNTtbaD3CuWXTabbNVpMLaoUqAmJOp6I9BghrrtAt6T3KEGzPjpxiUSAGD
LJSJ0Yz4GIT7Obelb2uPVpyz1I+PKloxP5uuu7XVirukwPoWfEP6HiBmaMGge0FPGrC8Jhv34PKM
2ywKzH0NyXo15pG8juTI3xuDkS30EfqM4+tPPpZqtzHqUjtCdBilTUEYKRm7c5pgvSBj4/2O9FFY
6/xAMqK6ZGaQBEGp9xb3oY9BBMKDyyC2rcXvQYOSue9WiahtCfTyMgg5nXI3bZsuV3JVqTvLrkmK
xA7iZasjnAax3Q+extr7rhi2suu0KNyMeeiw2CXKWLmsZau+91YiBlmAYbgxisG5xCATPFOm/eZj
jv9GJ0cySicKUuLtrypuh2/AcfpFSTxlZRuhNVUXWpidPD16QULOPZAcLtdVpT6nde8eRJU4iKKT
xAsC7+HuS71eqeqsSbryNh3uowYWk0iJkgEpd+LsehB1kdfmqyjd8YSyW/Zt8kOKTjcGEK6xUyaA
uGW2eLvYqYkZFdAE0To0srErnQev7Ku1mkTaczQ6C5J05oOMUfFd6XcPsdqTBIOZu1JAtoI/VrVb
qemDRZaX6aoj/j4Xd61iD+nKGfCUFUXRmpgQr5RhaeT1L2PamuF5ToZWCk2qKEqhsi8gbN672U9t
sKRdhaPRXixwfWURWHKxv6x5VRs7C6LzajsnOM1yBvXt2w7xcjIl/qNYkrHL9JAl8/1dHvrJgzGG
n+vRkd71qZE8TP0NrMNfdXUXD5q9T2o5fYwarPrEJwqSfM3S3553WiuvzNHgPyDxoajVNYDQyM8e
pRqF8anvkDb5OiE+POsitXkYej9f5rYWLkSi0I0SDaiyjjsIf7LnNDzlsjJMyfvzZd0+Frk2HzV8
LlgbW5vEbSS8xGq2l2FdvBh1dPKmWGcb5hsTeaHXLoJlCtEkOBbY3a0RNqmWgefo93EaIyuVS+PP
GkeCqPqVurLxmmb3BIOR6Pt9AmHtS83nJlAmKXSqT33SorZeERt9EikH0NRTjgjMokgqpBUpIzVA
Y1m0tuW6LrLhzUY9e2Cv7vLfOQMXVx9i5Fl3DSDk2xid8tcmKcEgo4acZDAtHAW4dcwiac3/MDBB
kCyPSd2eRQ8shNiwBvFjnSPOBQQhQAa8Ke6bKfgmelgIreVGO+xznmlz7KSqYzkdOtnscHtLlLmt
+JA7IzOk0jI11B+t8DHpg4OmxsVJvHwQ+me/Tz5Z/G6ntmsJ/tKn0u9xqPa2/+Hl48jWX9//lmlo
ZH4UEnWKY6l/DtNphgQUV+6H8+jgoqlgoBwkvTdzHL2dA4w3t8lQoVI0nXmNywZIV+NgHlaudNMB
jl80qWtsMFEp5gqxiW2BEhfZc/kcWREKkDyqlhBbwoXp4s595cuGo1cdMXBByjMHniKP1dbkyfoE
GOQptSOURaaS7CHzmIbnCMLkSTFTd8NzG+XD1DJeB5DEVmIkd7lTSYdobPuJb4rwtSMhTRX1d37d
Vm+J3/w0UAR7LYmsYRvSDs8h0kpYUMSnaPC6Q4amK7wiOzuUjuWuQqWr1iW7U9SdJdAORfvQq/K4
iwM8vUacLIYiVWchfh8L0yGrkPOu++mgYqnxt1tFSoi1i1u/DYjo3Sd6AntW98ACKU75XeFuT9Xc
etYHHU1m3UyXZpE3d76Z72OwWK9xgizOlFeS686fDV3mn6ywuOskP1z3fWBu3dQwLgden17+HQkP
1pker9AsC9pfncr7lgxNUDgvPojl21qTyy0M2PpISoxXaRMMtxAo8f2NXP1Y8nQCwlPYC5xISD7Y
jo+gRBNZ97aLFIXSjN8VD+JRNnkPuhai2ywuFplsPyNs2b7ZdpDdFF1Z3YZjEy7hpykzngDds2NC
9yh1v/3hGcOy9IrOv2m0c5vqzi+jle7YSa9qsvPzwXKwoYnUWV0rSLIkvr2EcuhsM0S4VqYt4eue
YTwJgWqM8W+QoUSgK4P0XBto5iJzG3bgaX1Uc5s4WjoEb03UnWySre+knIjZWM4MWTcMblAi24BC
3zit4R/okKBHnbU+dghjC9oN2+XJmlkcigIBKCnS7tupKpKkEhFCmGeCwdYJ4luXv/R2fsJfNj+3
WXlWSic+AmCSHzNJeco8xTqoYV7tB6M8daGe7nJEHNnCvYdyk+7kwLtHzndYe1aCYXkZZPpOIvbs
3I54g712JlFjTNHKhShKg3m0c7aHptp2h8bEj9vDtO9Vl8LJvaPxt6rT7JW6sdfAQ5Sdmzryznc4
K3ztZ5T73hLo40e9aIwIYhKumbqIsuNX3yQLncbWHR7JjKTHIg4fWZ1UhwHC5Yzlk7JB+rV9km2e
1KYcJ0uCJD9573Z3id1q+763Vkas+2gJmCUBPd2/E414vnR3bW9Zm3yM3sgx0qNTjGHtBBFSlqIc
qHi1wWCMUX5DrjQnsvzEMqa51SyH19pUNDUTSQ9HadapN+aLwMmHWVdXUkYqTku3l1Ow42yTWHHh
WzjV4nh7H9uqNPNh33e+s0mr4VQMoXG0k3rJ7hPXL+0nNm+s8ML6rdON9jTWGHpCUSkXZfA6ltyH
ITudoQmrX53+AJ28e6wi39kV7oj0JnqT8z7ClaYJeaQHUuOu5C5IbnJu5xNWQfkpnc4sXTklPPS3
oko0tuhELjv43TNRBNyUHCSlfAO2t80mnmsZye26gy6KoiRFK/BGIm/R91BKzXPQDN19gthdPJXy
DFvFwGtRNpB7CdlsDpmVfpzFkYYjoW9+v1Zdu137OlpekNrg6r9HWtgQDEH8C1ETe9MXVbi2G9fZ
Er9MVoGuePsuCKqlX2rRgVQiqri5VhxHu7Rgysvwljrv5PBmXmVJlmxTe6w3Prf/qgkye6dlA64e
A4YffVGj1QXu4x5ZQeR49E4+5/Ed8m2gDuwxQeokDFetXpbr0HPqI3BzVOqcuHxV3XQv45H9jiD2
ulHS6ltYYtBiWlqCKBwbQ4BU8qrNm2iGX3h8qxBFXSvY3K86Q5peGdA5bNQdvwOGvVXl0ny38+RB
YQ0xqwgqnjp8mjvE8X/pWnnweRa+ei2fsPOj7ISVQbMqh/pgcystI9XulvgkDifZsoktmL76LBvV
m2om4a/U3Msol6B14psnk9zzq+WjxFa0SnU/oryxKJAI29mIlePjAYPCk6oTOksN7qVkAgqkv9FK
jN9lVC8QQmNNYiKotGjRCNyOo2bsoTMqc9/plBcdMRNiIDaJSkfhkb2oZAgvgW+MCCHIxYYwpXWf
Vt27AgbnDfGHhB1xZd4lVRNutQCJKTtph0PiTNsXw3gLldw7O1BWV3juNkvTY4mkBMNdM6TeDweY
HAKmyXA/JFBR4hgRkjJtm2fCEyRI6BFMC2e7yJI7VC/goPXVSra8eG2NCFUoI9xj/i+j5SDX5tHR
oaYEXeFBYgWgOqgBWmZ5B8k0cNyzoevVyYL/GeUhlBVUvYpJl6Ov430wFuqSDHJ9K8BdqIhmc7ML
irWAfjXhBM4AiXkQrVUDN8sy9LMstymAR4yWcySsjbKNZ5reduumwWF0tJX01Ymtd7Iu/alwQv2U
af7PYHrmGjjD5K2E6a9KHBYWpblug3ZY9m2U3ntq5xCvbKofpoPKLSIT7/gUvRdyYD0Wsj6ieRO9
2gMOIdnkQp9Mh0GBnamG/FARfFQldEyQcBlLK7/1J2960dFxTCQoQt25udblErKRpcGDZZpFdIuN
3jzZl7kvk8WmsvRANbTd+IxaB168WZ4CNiYASOiL9XOrxTsndL5ZkebsA439tV89jBqOnuqo7sbK
2epJ6W4sx4bZnUfabMSWD+hJ3a+cuFIRzY+HYz4dglU6JOmCzXGwytkpzMF+q88mSoRa2fe/yM+N
kLFZqLDbLqUYt6TayW47Yt88LmNvxHuBB7UuGXc9z5GVPEjhPC5M5dEMPWvlRjho8JPnflXiFzAz
8Xy0KxZcMr4+owt6JNEMaxHi5jbvMNCGzz3g5Vs0TXtDSu7BgC+/EnXXg1LZf3SpbJW4GoI0qL5W
iGFX1bNdYQ2cWnrw1JZYN7eJoZ0ix2eLChYCOP8y1MZx12ttCr4n9ladWnTY+KARV2psAYlQPSTk
mW4KpBPWog7DB/OmHRHCAfx3QgfYeicXNUfOvnY9+97TWCUHqvxdlqQBkHI2bnSJhSACYDzdhyk0
UUgdC8HoBdpj/NrJvgqAAJAg+hw2AXB/I1tqu21GzZxFvV3empgJGH5AQtJLMGLIe3zN8ahlvyZL
CPGOyCP6jns/WN29Z3p7xzA9dKZCiQBL1CzRHcvuiKdld6ylUQxUamk+mqyavNorH5GuDffY7bHI
i+vyMcoz++BE+pnfD8IKwwwN6fRkN150tBqCPUN6akM7uRwKdnHzoiUBPEy9REMICv5Q5z9EwfR9
+TazumgSMRhPkefiE6DU/bLxtfF0qZMNc6nGNtiLqYtoYLegHw1pJ2ryDkEm2cAHppYaYBKOVeya
Jv44i7U8us1a8q4wGKpJ+ow+l1OeRPyuYrldxLwJ96WB6QRarmhFKY67Fwd+Bs66qa0j4oLj3ihN
XgBJeIe4Kc4GGY9FIZqhjD3a0fxl1sakmiHqajvbqBGEvyy0VawfKzxsYpMsfI9jo4yuc1ZAfdNd
7SQPgzHTEAu88/nUy8Ea4pXE1rJQvfFkIxVKCOEIgnXeGrLOaxrkppOraLKGOq57bbT325+DlpFo
bSC0ODaB2zyIrE3lVqzFpjO4gxXWjNPp9VBbB7K8w6JtgvqWsCkpityybzopfnUjP/pmSAT5EfWr
n3jeK7M6dL0HsCjBLQqV7tGU+VEE0Xc2VyTgGzRH1cbg1TIVxQGhO1C1hkN04EY0qb1lbvCdk7pY
PWnVfaBXXjiTzVgmnGQdQydEolzG4Q+nRuxq0lFBkywfiQfokREjdSlpd+JQ+ArLAt9sFujyf9SV
dQPTpFeLdR+X+qVfp6As3ROKQr3GWeSos6HgoegbhDjHG8cdsrPim9V9V2H+0SfZWcfm2olk6W5a
qLtNpTxrIFZ3BAjcS9HIE0S1hy5cJGoeItHQ9tJtnvkI0ctxTC42+4HWerYNUwj+3GsBO2a9vzPg
kmGOFo9Lw3HtbVRKT34IAazDlkJvyuqMoml5zkAj5UgJHnJPKs+OhqNrixUdT1iKNnngpdISmnFr
94DObrdvc+CnaWj+VMYxfPaSsFwHMnK7heNF+BOR7tG7KliJ1kjv0T729Rz0Cq2uZMyJuEiIPuny
Pe8PYCxU91ab7mIfpoDJRnNrSSOAwdbQVoZWwaN1ZfPRIM+5SgAw4T2emY8JoYQVSHx5TlyfVpR3
l3nG612KLIMQi1/iY6HEt2Ks6rTeMlfy5vYytgF0xtueON/UmRVehR0ByHjRiu99sNBhsV6KwLR4
YSEMsBCd0y4mv9ljlCM6yx72GCVaw8vL2L7Hk4eE9lJ01tpaReTUdi+tsVnhrYCvLF56fGY5wA62
aEkJia8QjQh5k2GNloiCrwzLaY+tN1gLpBPznR1tQZ8EZ5yrW0XuzpJiteek7J98OMr7TE/7VdHq
IPe1vjviz7NGiMPZWpoUmJe6WvmOlmB+uFS1EIcOOslmF0EbvMHYMQM09zeIM3RHMUdaQvVl/xws
7bSfJRhIssQLLPRawnjreb1ynyj9j5Tg1Pc899UbUB7GMXGNcBX09qaux+TUGNFjI0fes+mkUL10
PAlDuHbPZYTiLrH2YSFaAQ+gHFnEzka0Znr5kFRZe/ICW3tqvldF4q1UH6Jh3iFijsIDfqlSga53
SJITMaRx2Dg5qjpY5lh/nKL9OGx0hC7U2acOn071REFBfSB84Bn37tB5TyZfj4QsMN7e8Z40fm13
bpxtREkyOv0YIrInSuGYZgc8u36IUsmX3mlWgNdQj2jXWBbN1u7J0YlZw3qEqAkyZR7iYnkcXPnj
oEtrS+q847WaBX++iV3vUXS61qPOoNz6A5niLw2ZF8pIhMMWuHYWXYhHsNcxbUz0/ric27JhNEpF
eYwiaxF09fBqj6Y7H2tAzYOSyntZJdwFdnpuh+yR/aH0kbP2s4M4FDGufeIMWSyb2zvlHW6VH3XY
JP7RmiVIF7UQSkTna4PoHE+tXSN5n1pjyFKksLuKqASx18usVYUidYVQVtggn0+AZRhTxG6DjwOM
/HQTTwdxdm249rs2fOn3X3S5Tj8CiI+QqOXC13GieO1zvdJ/0eXLVNex//gp//Fq109w7fJl+gqB
1I+P/49Xuk5z7fJlmmuX/+3v8Y/T/PuVxDDx91DaoVg0fnAvqq4f41r8x0v8Y5drw5c/+f8+1fVr
fJnq7z7ply5/d7Uvdf+Hn/Qfp/r3T2p7YIY0V8tm+TD5vwTTbSgO/1L+1EQqilH4cn2MupSxE8wu
s1zKlwGfhv3tFUSlmOrzqH/+RNerXvvI5J1HDGT//Hn+b67PZoatd6eHrM6vV7zM/fXv8Ln2//d7
X674l79JDQfCKDoct35/2+un+lJ3LX79oP84RDR8+ujXKURLPF30S51o+C/q/osu//tUYOob1FwQ
zdPDoTo0vW/dliDisfCgiIdVdej1tAK5QxGMFtqYhe3OJbvK8F5GyxHKlMOKcmoWHfvBAxMHeAUZ
krrcqFnd63PR7OE5honuHswvDDpR1Y5OvC0cVoG5mqsYtqIPpZNUwqmpmJFmAHpJcHprEHDddj2q
Zzco1JMPx+bm49ToxwiXualWHFTrY+C16jJ66uHikyDNyir+jgubtEZD3JilSRItyUkRj5KT7B5U
5kov0vqg2WZ6LxF92RlOfRJtolfBnYs8ctnPlamH6KaiHXLjE2zZiC5IPbJESlmaMqvoEOcZGC49
BCw4XUQ0/JdXR+H0ZBmqSxD1b67sDN6uVd03L9WIwE2U/REkFjiwia4vypjY+dCYnY/ma4P+u4up
S3TJerqgMH4ZJsaKg+jn/J7FwJhxkemQd7FsBoBYhmQBxKk4ECW0QqgzNF0Pl06RbePVXg/LT2NA
nv7R/VMtbH2M4npNxuGv8lP2mrp5wJwcjcTpLK7im7ZFy/RLPQuiYM76lN/QlwF97e/ayFtc5xA9
xCFne3vTYKu0vNaJMz+22hU0yPcv9WKSvLK3ZT6aG9Eoqqy4WyTyMMkCdQaYSfKExnTQSvTTzNK5
1ItGUS/OrgfgdeZWFMc2SOESTbPYJFPcMvwYK4ZVGKvOA63EqShJ+gUQAMQtw1F1bkws1k+MI0iC
MKLErxYINWE7s1+ETlafOk+uT6WSWxurtc+i6lpfj+MZUSGbvQZdxSEBjrwwdQ/z0mmkqLtcQ8x0
rRTXsS1vuFxHNMj5+IImUIU2JzRdceYP/t0HX/cLddcEa5/fXNou54KzK9i7fj2AdqjnToGrNTnc
jVxrWowWXJFUG6nARb64cSW5/NN5jcmVPBPd3bps+22tICWAQAL6qKH2wZ2OpAY3WXmiUV8PWl71
C4Novqj61OUr81q0e6ENHftTV01yOzFcELELB+lotwm+Eb3LARlDlK5i29z6EygCcXz5W5JJeI8U
UBx+9/BNRcGLp8Mpbv0F9BMlgM8XotIa/WwH/9UgADLHyfMDG1QZyAWaHpmjKbbHnXIfkEXdXqN/
lpIlKzOu2xtRl48ovrKliO9rsmGXfkAtOqxh62puVHl1hwV5sgjqMpz7RogQBkjBFDgIrj2d65R3
eTeUaMhTp0x1DaRuf1YRo72URfOXeXo5PKJR6q1bs+p2LdznndNNQjyiHLq+trVVbF9wRJxfGgg+
gQforebN1+qAxL3azmTJy+fXGZo0/JjrSx2GXNrWVQ9fqk05kJaSijfN75fHp/fK5W0Dm2icEUNQ
Pr1hxIvlX95Il5dM5wbyzAP0hJ93bc1ciYxpgkQ1ch0ZfkZlRHqFQ/z7bABuX91cy6K57aLLiC/1
osgOul2C/H+pusZGFFlnv4tzHpbreiDtr4fUrT6KulffNMBEdqJR1F/GtrBxZt5YjrfXYUTV3Xmb
F8pMF9IeeP8gSgs6fa7qWhAAAlaQHreqV21Ap2JTpxZW6WHKxjSoinU4xsU60mJbvu8MYgcyop4z
0aecOkaCqjBM0q8NWbet2h9Ele1jQ8BitJPcWaXIycxBKudm7K1xxWtOOUJmVY/iDKu8uTpiBXOt
Vw3ugkQ1lqLKkQHV3ih9bixxcu+g+DH+eiCsxzcB9T0PJGfKDEzNgY4nkPL7aqKumi7ZZ1i+T1e7
fgC/RHcKv+XL1T7VpzF2jfjWwGBV12McFEvi1Oi4Nwlm0RLWBCpqRn6TdG82qnqzElL/CdO5j76B
Zo1f+nbWS8ll4sI/mJ5CCqCpZB9ce0U4KfVWGiL23aW5MAMikiAdPuoyiFVZX8QLMeIyWMyD3D9B
vcJHC3Kaq8zAUc7FjGbvr0SXr0OmuaHWBlsxQrQiQD6PVcvqTXSqJ/35CvcP/uvMnyYujbkSFd99
M0TXw6jiY1FG1aZXfSyb4LmcRd+wb7/2ldvRIE0D9EFSEfa0FF5JgjNQqa0EGSaiOBEKZNzKLq2C
bSBaLRugg2gVY7OGPOSHkIvLPDOdPDlObLYKeVgnAl+An7oWRWuBBMmlNcnybVDqAJoqZRkC8UDu
B61/hEpg8Exn14ZrnT+1guBQltj8YTw69ROHrrY+GuBu/BzJ8I1dRxL1OkBc4stM4hLDZBYsGkTn
67Xj6UOBvqr2BbAmzdIxPxmA4wVmH77Cg3LqQX71+AOQLAz0WwD4ymthKICs8uFhyDr4eVIUkwn3
EJ1JZYvkp+zuvXiU75WAH+w0XMya/j/azmy5bWTp1k+ECMzDLUdRJCVTsi23bxDtHjDPM57+fEiq
RVnt/9/7RJxzg0BlZhVomQRQmSvXavP6MJLv/e9W9dF10kZFcRykYbODNbgIY/s9ndngs5DJUvpT
pEfBC+x1h6Ai29+68fy5qIr12GrKV/rnigcdek/UWYmiaZF3Zxt1FvF60DLyT2FJ8cqSdOUNJ/FG
pvpuyRypVLmS2xZ/UlJAmNxHTtnUne5JVZL20LmhvctI2H9V5uhBnsO3iBTg56GMHGsXNhaci2av
wGAGc1a1l/fkGQGho4lO/Yd3ZZoqeQOfVdU4WvGr99Umnqip33mmkcfP6vqqTsHnDh0S1IzgWkCp
DRYds7lH3UwZHt6GFEWDsxzm3DnQHF2ebcUDqza6xV2judGTHDwAHmUCFk9GcFvoyAG0R6M3GxSv
p2zcZ93Qc5Nlwszv/8mBp3vdRpG2L2J6hNZTq96XbeecJWTS/eHBduf9bYIOr/Add1C66mUCrcyo
VVpVdI25XndOHsuiCK+LGFrdPIYThU/5FA4w/Duv8q2VxMoB1HS6Ads07Mxl+Vlx4W8yk+BZSTdq
rPbPRdcMz+jA6+tosMI7sY0gbk+gov6EYnx4FlNVmFAFZerZWUwD6HSEmWzeIpdhyaYPMbZv4pNw
E8LxtZfRstOqvnk/Zf5vcIcMRw9JnOPkj6DQ5VQO3N4VpT3eAj5GoQTxOlViZOgXbVCtZKzyzd3q
FgL0MvEWkxXxhAr522xxW/X0uth1CRmXmfNZHepg/yHEblSeqIH3JbRq897rPPPe7ZUI7OCsciqH
21j8EiluJ4VM9BopY/sWeXVJKAWJCfFteEYkSNaQs9sl7TlQjPUvryaR7FHDVQiF2x5Nu/HRsZVk
gyhDspVh74XYemN8hKgL1Tk4KHYfHP6QwmAbp4eP9mK8D8tMQ2K7RkVaFhndZ30qh4dAD1rASZmz
89hZXmw1q1d+PQ8HGcoh6VwYIPv4JKMK/ZRLZ42bPAnDx2IZeWYQXGjMvE2pYOE4d1CT+xMssWuv
a2EZ8LLfNdq/ozUcLzM/ER36VZm+XHg0w2HXRBk4paqGXKwdLrWjhs80AoCr9J/lYMR2C4LI8u/T
xeY2AFXnGdY48VKt7x7zQL+vTO91gt4DYUAShh85JlrRsq0z9+VO4sHe5qe+cP6+xdMaCLzLbi4S
UPXVtA76cLqT4dyWHWA0O1rLUHFT4ykvv2ZJ+no1eMAr0pe2czDQxwR1UxgkbdyFb1GPQI6U8MJu
lCYtzmKLUOEZ2cr/MzYPBo1yZzH4yySJkqEcjMiOwdEUweaD4zaEhdnchRbSQ/VXQ3PL84hK5oWu
YopN8LqtLYCPm3Zo5h1V+PDZR4P1okbuCg7z7F9emWt23kpiU8MNnmU+zf0f50tEaPL/9eEKb9cX
520NQME76vLNo2dF9AeEcHglkA/7K5vmnbOrtFs6MwKIBKzhj7qNg/t4wVivJLqzI9RFQ2P8JIfW
qM1z6TdbvW6nT7lNk0cW+5C/Lv/CZOp/8xurPl1HLmW0RkGoJZE/x5tXPl32C29KSuzd3G6ZiypN
+JxDd39HrRpJ1w650Dop63vggnBLAYB9GsN1Gi0F/8VSqLF3b4/53+K6Bi2KT2nlRtvbnABR9NXU
B6/riENN/3+uc7v2+J8/T9fP6hpVsWpbpRZaDo2+72H3PLS+wftW2vfGaapYhlev1DilthHfj7QA
54tDTIN4rzESXtGUs9Vaj16SZYpEytoyVMZZBSIQQPjUJtW0FaO4r1eU8JEmpC3NV8h4uRHKvHIf
LSdwPqvSNKa7bm63qolG4pqkhnkfIRAHdJt7fhvwyDvJ2JP7u/jJ5Uzutqza9u71vcYfowNZPuWB
H0jw6Hapi65AC0nrm01dHHZU05lT61d7DvOOeT3Nivlbr1vlQebLLJmg8fXZ8E2BFmWZL46hz9yT
rU8KsgQj/RxQXYOVqE7zG/P1h6E4xDbNFgLIM621/zlWFk6j4HfHhhGttp9LSLzXcmYCWrme5Yut
TBXrWc7+izjXcdEVh3Q0dNPtB24sGerAeJU8AjD7xpkl9jrsg3c8WinQghTVhASK87PmBOULvcYr
08zAOI+mAYA5fjYWM8IgCTIvpERlaFW03sORpABgnosXXSMJTxbIOYuXN/rrGkgymp9iJ3wOaFZ6
4ZDws0U21vNI6iFVpe6L0nlqfLs+vBuirXboUXUEp9F4V28AWdkltk3rJIyXaHlcrMnojkKC6S80
l02kRFu1ivTNlQVzjO3khFbMdYLMkoNrpNepMpL5o5XEWwcozaZ0K9RZ627aF1pkXEoarbZdSZ7M
tCwkcRabr8B9XhZ2cw0Rx8QCqAh5+X2pT391AYLjpIaNi1rn92ocqmeta120pl4mesUu7eKaulY5
a/Z41xqOF625hU73iaL/fY00adYCnW4Wa7nm7cOkQQcgBFhMCYb9KPa09RZl1rnZX5e6fRhxyweM
nfT6QW7LFS+alziHPEZmOFp2jKIi50ZKfwfUn76tmy6dGLVpBncr+0UJB/NN5KSjdLRsMG9L3Bw3
223teVlm5neK4M34lRTaCw2Vyue2mFCW7czyrs3qFMUROMsAPv7xc8AYuZ/8OiAtI1RAk0qfjAGR
l5ABqqFtbOwqez80l6EEi1eCb0Pxfphb2MDTWzDWayH2zhLwQKPvfgPfqvn3gdaW9C7Q0JnWJQzg
QvdNbtc4S3QzImZVG8OxaP9OC8u8D6F4OtJJyn9VpZQQ7ChDAY/yYnUNikqkhMQ7LSFyJoe6oUnq
6vk4tqPWuLf7P0pkt+mLXuJkORmTROpohYZveQrsYhUkfUYbNAdj1kLlbqxI2M88R9a9BaHy32lq
Zuj45SWpzyjLjg2IqDVKMsg6LJMaN/W2UddFvFvljmKeq1Kla32Y6ABcyIiXIaxR06MX+l24dpCT
Ea+l9vVlbtX0TAPeC7vO4luXLULdReS/dB1wJK0vphe/iqwVlOz5i++k7qooAu9rFzboqFj07HYG
HU2UDbx7zVkErhfGBjOO/etQE6qHEt458crw5pXg/3ZumgbR2hnYkrdL96fRAY8xasSkoshzzvbC
dkL5DBT7RM3wOATVVmwjkMsZ9ZbFvUzJ+gI5gmUFk4aurafp9datlfIO+hR3m9C2+5uexF8bWgwu
al/pjygupCuxIzNvbjLk/g7eAuql/ZlXM+2bP1ftPX+AZgNcK/mN7rZm1QSe/wAWcH4qlfYi9kDP
KmSUTYvEGBeJmnbXmcCJWng2X6LvRhiPfw5z4K8KbmuXvmznuwjC3zvVzIIntoNg6O0cxfTvegv/
iURCbzZd7BhamNc3a/gm6XzKp3ADhUVKD1RK1qheJDDFSKtBup0mJz2DxnMe8wqNBCWweJq9nQU5
qVKxRW9nN+/1LB6Lc5dDjhUF9iXk7fXAd9F4kANN7OaDFfvq3k6NYpE7eu+QIZqnl7LM3IPE3iJC
g9yZbYE5RV/vCXK//Fmr03jrq8D+i4bGsVgpy7XVO+kf7RivZ3MavweIBm7nGnGQW0SzlEj+1wjh
iUoRU82icPpuBgoNHzlUm3vYbTJ+RYoaPvrLDqQJPWdjwaaMkm8bkomVzYmzbEPE7yN4DzrQOnpw
hnYIG+EQr5e6/GiQKJuUsqYpZNnTvJu2rE0NeDw29bmNkuwPvSfha1Re+TQBTEQBUdF341wqX8lg
XSMMmn5W2QTxkB3TEpVTH9YMpXmCwPx3Ss/aEWbd9gkexekhcMY7I+djr9ViKnawnw8biZWDoaa/
Q2GHvMAyveqimZ5KOPrZlH5ic7nuZ8TZAMSZm3Zyxm9tQx6uMMiOzE07fUFBbyMt0NCjsh3uQnMj
Xc6u7mgr17YheIdyHpntXnmO/GnaBq5S2HTKQIsrh9BW1XvFWg5gzTPuIpyCrTV1Wgq6Hxn3RioF
i0fCl572/+k0DyZIXmiHpe+1msZLtNyvIfuyqOGgm8wtt2nzv2a/zdFmDCYIXDnM4G6PM4IVqTs5
d2IyjIC/7YeQPDbGYzqF5mqGhWNzm3uLk7Mgafbx21IfwhL3UfG0DH0uKFf0eNNm1gax4fyTVaZs
NM0ESUcdjZtGj9hpqimN8506Hyyz/jGUmbfTe3VeC8N8MmbNRWyt18/rG/X8/2hTl7l0+NGaeouR
tdK6GdYdDOAbKTzeCKKvZct3dcywy+2dPwxfpGp5dV+5o/99fi1vmoZBk7As2RWdveuL7osbbSC/
XFn6mJ6Hqe/DbaLQ6gl1/cdhsnQZo7eRnWB338voLbRd7mNyM3uzy4oyErtEvMWLHV3V5vEtXi4p
od53u4KAqVxYq+VQlL69bfp6RhjuH5ucLfyZZ73woLGVGMuFl5B+/dd5rTvQFCSRQ1IF53FInC2K
e+9jbiu2EK/tqUb9afeVfV9V1sP17yFDWK9oi+YPcPsXUWW7honJFYnjt6nXoXg+2Mj4/u4HaKBp
CC1tm5Y7m7ALlI3xJ4D6/jEAWgyGFUr+hay8CaoM/R54QiVKJjlBD/vC4v33pLZJzq+lEi3SUJ83
c9rdymQ612ZQTKuktEe0NBgHM3X+fqKUKDZlsb0PpOt6y91qkd/AI25ywhqVRfJvYK8NiIfiv0wq
bwcln4xPcpjb3tk4A2JkN1tNex0lRDVYZTlShBl65ZsB5vxHOZCtBiNRk/PORx8GR63wHkM7MR7q
8bsEvDN3vbaDzjZbi+22Bjk5cE+N41zXEIeda95ZD3jVXC7VvV0PFFC6m2cTxYWfHbxz/EHptUdP
mc8hzsrjZ1CaHV8+T7+DQQlKmIVWDVLD+mLoBX3WjvnY5JCsVcthCRCTBMghdt6bJHSZCFjZuk78
ea3b8j+vNRXtNy+KtXtXD1eObTVPcoi1wtwHmt8hvsbL4rotIEXSZ888dGraPvV95n3qs3DJUc3p
eggGc++rRF/HJK6oxefaa7RDO86ngq3Mx+jb9WSGuqwvtskcvU8j68uoK7WXKAtfRNd2HHjdqxIj
PMhQWne82UE1FbZH6eHJYg8xJe0oAwkKYaanl9H8HCHod230IdrfJz2oqdqiGWzduYCltYZfjsyQ
uXQgv17qttRyKYck7lnCUOILL35Nn9+yhkrn1WngMpm3VLaQcUZRKgRkAU7/U5j16K6k01FMcihh
ddo7c6JD5kjYVT0xJk61uumYKE51X41m7FQ7rejtO9lKJPKIk1M5wOHob1oEtlayTRGbbEvk7Ga7
zfhgkwVMqn4r1S26bUgDKJAhaMHekYbRLOocajVFiWGhE6Pd9ZUwrJjqrWXpUGT2oZ7tFPond/VS
IJ2TMtvRZpDsqqWaevNOgf7HqIGgoaQXrelTcrYfYPIyFG9JyfHqvaHhBU5PlTa8zv3guC61eJOZ
b7Ln8bDz6CIqC+srEuzd2tdg9Hd7zfrqd/p3H9alR3F2rb6CJE//XGVoe0x6uBdzmLn62Rjowx31
yP46FmpzyNEh34jXChplG3gxdbTlAr5TvV7guuTofLgAxcR3F4jcxt1BZQrqlTaX9mSFyZohaRcZ
ZhaAvknT12nS3ytT7p46f4o2jRUhS0wjx6zDf9pZirkb9MKG1KJIvoxKfZEAAJQOZBeB8XibOdNo
9KPS2AR7vvktnTNr11oBXysL1npUT+GHifja9QvY5XYQWz6S5Y29fH+ze1E97CqAkuS5Ippvfp4q
Q0XAlMtc+nSLd3Onpzjiy2R1QV2uukWfQg520ZGoktM6BoLVLoebW2zTHCAnPZAIEsfHJa7rIEq5
HslCbwy9tlFU++cwdH1z35dAl95MAWikkzFCtLf555SWw35u3sUUbTTuk9b7Ido1cCXr51q56txc
pWvsRU9I7FW2lyCxyJloCiE1pJ95t7mZA81I4bSjyPrTou/Wu9l/WjRA5K3Pm8h11jqdU8ueQjYg
lu/a+3FMvl+3KItdzj7sP2gU/tbbM3jaJQJ8mb6L4pFs8TK8xTrLalUYfb/ugMR73c/01bAB4OQe
YyOrSOnk9XOT0sCnKjPNKFnlwCNcOZ8nm850CGv+TtrS/aJx/ySHp/mnOa7ro24AhEx6x3jmbz6s
QqVV/1TaR9TY/b+WOValv87xNcU/ISVaH+ekQLRrmNZTVrArJqP9veX+vOohcXmsmx46DzVg9xVm
8/fGgfsBvshpnTZwOTrDVGyoqMSPQI/Hg+1Oyl5H7u7ial7Fzoc+LMODbnm5/BQNn8a+0b99mKS1
tQLbqllc2hreA3fSnYM5eFOG6gQvkPQH1c4usXLja1KPD+nkpn8kRkInJW9vT/Br1vSYEhEqqvG1
HvoHyZ/9KuJtjf8xgiY25L3oAt64XfIFXgqEixcYRLdVqW59taampgEs/CyAiiJU7fsRjq0rzCEr
DaCeqGHsjBH2qg6+3X1p5D1qhqZ+L0iIOI+ui8r8diOLTqAlZVHBUNDY6VwX7TRkwWJES4AW85qi
OgMSvVV+QtuAHQiKVdchPfTNRXhjNUzkTmBYWUxiX0x1rOYnWeJtHTHFFrzHsaLxZ4a+3wb0SOMV
JB/Babb15LGx3GbdhWH+R7fs01vP+z6hfr1J2WhdI6xW7VchIB0PpN3ObmIaqN7yqdABNI9FmWo4
HGU1Sf70ZrTgwV71msLWRWZTtKlWOpwPywM5sDfFOJNem7LsEW1kjT5r+N66Kh4BVP3bUdsKe4nF
EZBRu85Ieo9v8eII4tI86QY8xOeRVFVWNGrz/JrfGQwn240UqE9jqcEA1k/q723yEgcxHER9qK4j
b0JiE3zTiQb2W0DeR9s6VcDzKbG7n9puZ6mtc7Qn33I2pEuSXQ6RIigjLbq6I0V3jhH/HuiHkmSX
0np3SHWa2OVfBsx6a4D+f+lGmD5udrhxtmaahC+/iLcXux55BcjGBi6yAnqPNKn5lS45SRmrblCv
KBtbd8szYe2V2rgy7axF7LIyXhoqL3VLEpLkwENYd+VKWDYnN4HSSoHvUIambf7vkyrNBJyXT2eS
VAX0t8tBgacSeCH6Ge38j21xxKFpowgzAHtSUdKC3bjU3OoUI0t5CZdDPlrbpixgd19GcgDwb0YN
L52LxUMm/rGjViwjOBzh4wDZd1b94HgzxWOdHYde/U1McrA7rzi4qt5eZzZRHR7y2voLiZ7uCPcn
MkbdmPRHKyi6NUToFjWmoSTfvhjFI5Fydg2XsRlkf+WpqoKXScYTWyZtW839sBKspTbQfcN7OR4Z
S4ycyQGWNHgLktPNDH0vAM6y614n1E1J/+ysPia6g5SR0noO92RF5y/X1f52qgJ3EyfG9LnpQ/Ko
lnfRVbBc4VjCHmprylGc86CqNFQW1V68rmtVd5kf+mvxujxqzvbk/E5n8fTZggv6GTmAoq7rbl3U
ymM1wC0mkYVFd3Y1oSgo6+g1P53GGqatePWmQ5adflfYMPlE4DjiT7Fe3suyEgESEsI+pXqSUZRD
RMmWszrJauSsOkjsqwkaLbs4RSZC0pbWsw2bQ/2LTzMrBY8ImqhoUO8GvsgHAxrdM13Z3JrroPxc
QY6xUocq+lHwR/NJ+ATIBTUbNYjHuy7IAVwsqVO206ijRmEFKx7DTC9CYwWaITnzUIKvpTRptlFM
ZxO3sbZO/eynwNBBBMCvsp2aV9EqXHTolKUE5y8idSk5IK8f2wcxidNuILBRPXNAFJUIcdgdRE4y
X2y3RTSrA6ObdQ9iVxtlQJIGzSz69bVT3VX5XRn6F39WTKi/hNIqyHSIrDQ4Umc//iPjWQ65yuIJ
G49TtGCSnV3nAJ8WI9zNhMvpNRTqSqTuOspSXu1vPO8lLNrp8ZYCmBSTtgA/Uu4kcSCOqDHHLSTK
9YYbrPFJHKneUPMutBcIMtJ7pyhybnyevjezznsoW3QNMitCUMGf57VaO/FLO7jFypkz//fKrR6G
gYT8apy/l2z4+KsWLR0kffVXYmZfrSHJv3cK/7X0L09f2A9kiF6mzaXrCxICpoUwezjOd1PgdPeV
6g3HiALZxysXo/n+ytZyZSUsH8qpIM9SpN8p2r+/ct8lX+MyU9dxbvaPc5TvIDGDjXs2lb1ZTMrv
xsD33OsS/Rk6EHcLxb93oue/v6eOru2NIVY/JRCarZ2mKr9ZTfeygLaZ/zfURlQ65+R3RVPUl6B3
ko3Oj/5TkPrKnv7t+D5K4uY8tqinW95cfHZCH8Lo0NR+IKTx+jE0PobiB8GPziAJ+OFjTLP3r48R
mW7x08eoebE5G7wnr7uR33M1IF9BESL7DBVscTFabivLyPRUDmD5ciTqH8TE21az8Rqj28tQpocz
WCUZtsZ4nU5ft9Osl6k0BtBjDimyM5vRpjdC69kvtOzCVgtgQms9oydgPffBkoRBBOkotjoIFtTv
wnUFyfEzCKPsYvuv05EEo54YWWQTzE49da35emiWswT4u630oEuXkR31M7mV1CBxungg50G1B8Vg
FZbKjQg2mBrZBUog8wk2WDT11D/E3CA9eC9RolMjUfk8TaeyUi+8t/jrqCzhw5wGsz71C4OKHPS2
RzoTJalDBP3j4eZAGoFo9S16Gutt0fp3bcHO2SB/dpDiXZrAfQXDhAsZKjhr8cJ57R2k0pfpc7dG
gmBFj7y/vQIH5iEMV8gIu/si0mpjQ59P8aAtRjQV3L3q0AQ/LQc5E68Oi9uqXbxVC3amG9rikEMS
9jiHxmddWGqX0WSrn4XCVnzL6OZbItW3yJ/njf+sUhq1QSMZsDB/sKZt0sKhJK+A17dBMY5RiU7I
8rIopXI5XKPN1qDLlwr77eBNqAtPJW+/Q2jfxaZiAFKIpu8AuzZl6iUvU1SXtPphF27aJPJgsqjS
q92dFoYx15++L/ZbvKabf/H6NnAPI/cyLoztcmgTnW6RoYtIt2G7eYMlLnPaGbCD7BbzNAsfAo0H
V9sOdFosZR7P84PNaGT6vVR3nOLTPE/Ny4eowYmX2uJ9yu7/ovCf1hk2hQs3csyNm4cUOKtlj280
46Wa+C+Vskavs2eT8hpats4lNVXjGZadrcLzBs0UqzspKfs1UarRU43XOT2kiWjRsUH2JQeaHjZH
8bZIlU/QVjwFQWjKGmLukRY9hRlryJIGeTDwSEm2ysIiQcGqC5/Lqaqg3wGoVBlR+FxA3A9Zi7ue
R9hn15XRo2no+86uMu1Xb8K2WqaK6VfzlwhxOjTYbS00aRCBrZ22XP4pzZXA3CnM6sQ/pblylqtW
WJ/EOy+VcfFSHSd4qZvfvPJrkmHo6O/n/ipYfmvc1ZLTcMwjZ1zntqd8VoLpX2fTqL/ahrezD3FK
HCirsanHfZMnxjEcXUh3li8tOIinqRynZ6tvjWPZTaiSL1/OGrpvg93LO7t8mf1/4ocYLtC5LwZb
3Za2Q4IIEpPj3IT6cdJbGynl2FiJ7eb41ZBcAirWMu/mNvLZ3rQhotUfHNqyfsoTd9O6BhJfihY+
yiEr0s/0rzogHv8xyRm8bt4aTvl0W4hephjLuIE2xXahQPs5OgoBu6f2j5vZmILodoXMKV6v4Fhg
txbWOG+tB2G6lRm3YFvJnoMhOygKLJt0L8WrKhvjHSrKbIEcVz+0s1o9qEupVgkz76h2QAyWSi9P
2uapQVYZmYUK3dYlQhxZYx40esiuk2gv7jYN4maTNvsPyJG2KyX1yt/aknKkpWfhMfP78gU9squ9
nlApQpDI3FZJXf1W8q6qaUXxZOQ+bEXZBNJ4sffLdDqggtv0CsnV58DuviJyUWzQ3kueB5V0i5yJ
bVhs02KTs/83cUpBeiFXoS4fx1Bbe8YM3f5yR7P2cz+130w9nI6TCmZZrEmaaetx4I5Shgb6Fdtu
hgTbQ4RHgSBvVzexthehi9kxHiytUJ+SbEw+RY3+p5glyo1cdZ+b5vRtiVI9Z29k4GEKxXzmXZNu
ZoubAPV461lsRRhuRpocL4aFPklsQQXrgLreS4RMMCfSnYsA7LPYlgm9DXvrNQ/g6kEEiC/Zwtod
vgCXrg9+X+vbcEl9Odit1npvL9gWfV/if2Uf5hT12cpfhWPYPST54O4SvS+2RR5mX6AxNO7QpfTW
od9mX4awpmnZCZyV4jGMZ5+kxKJzJMGaAZ9Pnw0P4kzKeH5KICELeHUa0NnaZEGhf9a7IboMTjvc
9YntqqTh7Pa+5GGZrgYt8A+msdespun/FIdSQHd1zPSxvb+GI9uH3gwiVKCnKlhY5nJ8MKOie2k3
9mgOL6rStAhOjSlqJgyDslsYJhVkYJchqqQl4gq0ssgwG1EwC6zhmcq0d3E7+yxm/rowFAWA3Muk
ZkkXFbQMIZg78Tra9B2V+naXpOzvbo9bsiPptIrIkKAF8O4xLE/b28PXH7dLU++7APGFosCCc0bm
5fqslok6OegIMqSTCbs7e0gNFfWlypZ1Y/sUzf6u7cLgUUyd6qJ3HNZ/ik9Mt0k328+T2nGujlo3
/Cnx/7eTIikAylW6xiVP6oyPXhwA9Sibwah+THVwVGLeNp9zvy0+54n/t7a8dVVOHa1cXibP0Aka
16H981C8t2AyVs35NhwSOs60NKg2nnLwzaWzeDTc+ROjQPqM+1+ODCfPV0NqV09AQvS1lYX6xdW1
aYesdH2CCK6/HxrEcjzHbR7JLxsbBcDEl7lCSGMqqvqHW4WHRgNvuyqAc0NSgFBoZvxAeSf8ZuuO
vk4ot12X7JWF9tHJX5ccZgBL3WC9LklL+Snguxu1zfBNKfQeakbOJnrwVugcDN/yhmvK2bDYfhlX
GDM0sR6EpeuxzcKdaIP5pFXOtgPFRQVx8laGdVcjFI4ipyiFiWZYmenO+c0u0mI2CQwexknMu+DZ
zZENXnFi+jx/Vkh1XE/eu/6XGBXAz30/R8Yu6IxuE86Of4g8b/rmIGfdDUX5tdGK+JzCEL0a0fX4
JmERSo8HOILR2TSdVan33l2c6P4+pFlxQ2OyuY2Gkv/rMp27jVGk6H7IeGrNDloR09yOiAqhC2rP
W0N19mCZ/vStKTgIbz2gq/ZRzt7sN5PYZ0u7xhsLTERM1nI2YuepGhzELiZx/kf7h/X5jr/7PD+v
L5/TE0TH29qDbu08utp2mmKjFv526CGynfTuscsTeN+rwaV0kcc/asPxky3YdvI/dQfJyDLhGmPM
MUIvsYMqTMxd+t9L3Sxvy12nx1D62mOGQviihmAW1vItasq1p7npTmyindDBfPowpOrK6HV4sXmU
GmagHSiNqlfc2OCm5spq3O7swDL/JaqM1wdwXL6GXWFkS5jXFt0Z1hD7S/JP2NyO/1rt5zCZXvgB
/282335jZmOMAtNjW1po0huVc4mayLyA9hzoH+aLXqintIXZQiIb02jvbNtw4UrU2ZQs8fUcQXUY
1nDdSsykWPaqbkDT6dRYrjHLFWBftt5dQd1cw9PBn0/QRnySaFl29LhvGdfikNqM96MDasX0lewu
RQfzq1pSkvAdPzjLEKq/fZ210bOCIt1zNhmbaelxTVJDP7tlU6xkOM+acQcZs3r1pmMIEGbM8zvx
ypIhghtnGS5LTimcfLJkDr1O2gXt2Qp8aFEUj2RFuNYlb7IcmjoDJo4c3ElyKV1QzmjiRcFOhloS
DkddRbOor8L8c0Dd6NlMr6kUCagrKJ9v05umUtee02211kClMIi9y1jRqqYHU/ZHOfTQTjgtQOOu
h/3h3xGD2x7rkUf9hwiQU6TFl5LHL9Zw2L9vxshAH553lkzfgsQhpWIbJsd5od3vY2UnRPpX29UP
qT4k+1UNC6yVK9reqkyqEjqsppTTqpMjQ0om16EgbARTEw7W1XTD1LxNErSORL2ZZCShbxN12hFO
YUArdawXj12aHJEfdJ6BBjvPjq5/pY2rPkMS6yBZXrlb8tvjVpyto3jniZRVuzjFlOfpQ+GkOqy0
zE4iK97SUl/vZLqrNho70frHdfYyCSmNPfD+6JOYVLfnpQri5718grF3u2OIHvBKvLKGTg0uV/X+
IqahVOggGpzkTj4C6trVvaXbKgCQfz4RzD6ofilPYmnVDNWn+YcfR/1BEnANBLn7uerKawJviIz2
gQftRZzyJaMai+h7HF7kCxYmLW0fP09vsrLchLYOfXOeuIeI5wDYXffQelX22dLj/HPGe5IxJuNj
UBl8xy3dXFt62NyJE4T0fGdAlLCWCW/TuV9lkLhOzta1i/jBMJ4FNKHzENoA6Z1h34HvPqkoKtfD
GP2ABvd3u0PfB6IR75CFqDE6aap9Z6L4ZeJUKu7GigHN5BtFjfWDtUDwNaWa7iiLawv0orlQF7ZW
flmnOxfWggEZpG9dEhmwnaZUMJbKYrtIuSx2kLX6O/vP8dQMz7pXh92B1uURCGsCUmHJ/H3IAZZO
VK6NiILGzfEuWVhLJtAZYNXMI+7hfV/ApTH4F1S8/IutUWXh9djb98jYXuAIIOdv0/o1uN5JInQ/
1j6N3e/zZFnxOvVCe6EP/8t3BjteWws7cL0sKbGyhixpVTWafcsVql4neduh3u33NL0tOzvuSzYy
fkF7kGGtq5sQVtgvETsPXlv+HSaPit5CQdvL2l+GVctqAmR+C1v2MdfVxC4XVTqzuV1UVut6GJX7
ZAA4gTDZvp2T5IguWHrMNMXcT6AQHsOhAMZeaO5z55O6rnSr+E2Pwt+icCj/qmL07hJnDFfGCAS6
Dou/Oq/6bVLC/LesymOkcRLnedL5MZdKmD4iUPF6lUob31/FNqN4Sx2shv74e2Wor6wxKE0PRzBb
whHzzow25JVW5lc2mbRQcLiBhsSG525Tcm/PiMQU9xbVGYR5LPNZbEHzrR3M/mnQeBx4FrLD9QwX
1i0e6SsgjY3KW2qt1Zfr4aVvZ0RLC/OTNY32vbG8rNpgN3ZaMsWUsefmkWL7aK0+GK/i8WI0lsh4
a96Pjev+WSTqSYXl5Hbi2NrV4v1z8lNMEXvT16itvss7srwty4vy1CM23/jqQeyD5z6Ghgv2IZ1/
6wJkB27pXUkDL3ZTR+zctIOddB5Mw9cyQKkCqQhtE1FnRHIunh8Mv1HXEmD9H9auq8lSnUn+IiLw
gtfD8bZ9z/QLMRYvjAABv35TRd+m7+x8u7ER+6JApZLOaQNIVVmZ/kvW1nYQcxSrNyLKAzHp0XZK
HPuqAXE7N4Zvxmdf2Ju+CBHeogFykZBbCjhusi3ZetT/rXUniSBM14lbL0EX0jrZsC25wO+vLjUE
IMV4xKZx/AL2XAaJSkc7dqprmtvaH9hrBfKak+NBvS9W2tFGMbGgE6Dwn5jGwYRV/apGS3tTF15W
vV8Y4MfNBARBHAPZRW7kxkvtte067oR9kwa0BbImKY5IGIDRIZz8TWVCFSE1Qh7kFch3Intq8B+I
q84D2htAHvR1A0m/dNCNzX/2IUdq0hRsJ7HyXhajq7j4xnnr47hlnenI2ZfxdGdq05lkyLLUHO/U
GJ0waawx8d+iDqcfY//TPPChgOV+sN8ayDKsQHwUP8ZW6G1HDxgbCRrDi5n6yaarhfFSat23ohzC
X2YCHjzs6n6A7tlaDWqSZv4zCeDb4YKCnhTMmpr+Mg3DPAmyqvOkpkRAC3ATLeyzU1I7WpBPMg0Q
c8pOUTiApJ1G2jAd3y9paMp0BFCcYjpaAxJoXJVVlhoKwRMDwuvQAkvOfggGDa0QzYNmp1VQViJ+
Gwt5Yw5qvVa9/NYLr/2Fkqnfsed4Lyy3wMPsDfYtY3oG3ScRH/GbrS7ZaJkbYXvs0UzFaxJGu0nl
j6iR5egDWxOjbpz6uYV0ceYMR4MyUJ98PoZjLx6P1Gt1KM63oz/tCBJUDtAp7xtE9GaEkIIPgZLl
7zbhgoGCRKnJmfyGj7mEOqL1yO8/rgdur+jiZe0Z/BsoT9GZtl4iLL2tP4ElHZgbFaThNkCBpeOC
qkyho1VDk0JoO20W25T6V0N7q3HsPiaeX+GUrGsDfofReu4OsnBvoyxSVO4mPsIFIE5KVEMDYLIL
V5bD490nb+yW182Y95fF2WGK2DurHj+5Qcg92QxO0YAL/BUEMf5FlJVjrVrEAw6+Fb5WphleR4Fz
yxrw+61rgXxsdkHN1bRKk1DD02Us1sATQdRgeT4NZl6B4HpDD6aW7PbY2Veet8VaKmcaCXNk4Fa6
AEAwFbPzHw8/Wr0wLQNkiyhLV2yHrqJHjEyOuky61In4cBkiozRSG6g+YDPUFNLA++QX90YZr8nR
SQyUB1kVsw6mLWfbvII1VvsGMm12vCqqAnIThmHfJdlU752kzQ/ccsbbBCFIaMSl9dcBco9Mi7Rf
nqz3bmmyt5YVQ0CTCjet9zI3wDzid+PNwpLzpEJ3L/REsHm7R4zInSeFwLXd+em4MaHQtypUhYCr
KhWoqYY6QNDKv1i2NICrUUd7cG3EoL9C6QEIGd/9cGoCc4moauDNEfJZfUzWy0TuoI8GeWOkc27A
DA+3IpP1xXShUC/MwoX4DnhU9KQZj6Wv31PPVSa6Am9Jvu9cVZ6gptIiNMC1KNvqFeB3LGz4+yp+
nrdrs0MkNTG8MNlwGwfNITNBSLh8FHJL+DZA0OxptWFM92GaiqsAqcLG82SyoTuqVLeVnvBHXVbm
mXpN6LcXXnfg/cMYNX6ty40LxMUmLf13GypX78NS8+Z7EVW1/FJN1o386VYEebzYRLGsN8tCMhR3
FmSLL7QOgsOg3xhZiiATKFUqxX9lZMlvIVN25/QQ7xYhWOvJLlyHBUZjmKcm4sOzmca7dvSMr7k0
oGTNm3FHbhlS6LmBg30z9ebxPy07mVq1ciVouGjZIpT8aBEssNE6a4+qwXBTOFO7JRYy6qaIrX/q
xqpLlGV6U4ebZTSUCEro/HeE18JzD02ho8jwU1LXjhEtL10PhQhqNHUUR2RcAZeounoK7KFQNP3U
RcoguWRVm83daJT6Jaq0X/NKyHhc04h/o14kHOfat/oLm6bpueWivWnQEaOx2LDiuyb3rzQ2ALl4
14wWOAPwiWDUqO+xwdqHIFh5TrRJA6Zo3NJY0ZvGgwvCQJrXOV3zOLZJQGPVFCVPbvG7wn/eTqbA
unch7x9lwTPQcuX9yVXkToANW/vUtCto6YAvanZBNU1tOc499VKem8AAJsaWur0xlFee+Vfq0SSO
DfoKAYL+RF1aknndPcvSp1HRnuR9kz1oKmrLq9jeYYPRQ+4mrg4Davev5IKkTHyFBsVhmdAWQt+h
EAAICrUINV2RiHmRqKj7gwXo8goMEz5S2ZW7SmsfaObKtrWVqTkxRLaEv7a7Kbyr8jK8Q7Vkvk8g
b7TSyac2UWbHq+5Ko9SQ83jkfuTezU5Zg4dLg/+Bed3MB1OS7mTRfpm0fBZXH2OkoLD1M+6sUXAF
DIkf6ebJwS/nYy9QyARobep/evsPyZhvOoYgeNXqu7TL+72LaqHHKHZ+xulU/OC6j8wBK58L0KX9
zSFr2LM/ltXsgBdvv69GHLrUCjkOSw8MPDKrxIWmPTei6sJyzXo1xXYKi+S1qof6OiQRcNrK3HEZ
7zIAx7dIRlmvy6T3LnbrKSJZ01Se5jfjYPq4R5K4RHkf5JE+NV0IwFvcj1D5xUCj3q10BZl3dsWB
J7EGf00W3zSxz8nKchfmHGp4ju1D1jUXG0eY6bMosBVM2qj9WSJWpZm2/VsgjVWxMf3qtAhq5MBn
46Td4XiI7ffRqBoU26npIcRu5umTpzfPSHn0mzTHbr9RWAhX4SNEY+N1ybor9ZgONoWpzURgjAbw
HWq08+T7aBShXL52SiCm1NSP+b438K3ug8E0AYU1YgEohO9VjUpugVYFN8gj8vYeuKJwFuiZqb91
8onGQ3C7rU3Ln040MVcTWypumYanOk/GI1NlFXXr8aujrqgbuSHu07A/GxO0tsHCAX7GupRnciOP
SYvKXduBLPYA8FEXeE5RI+M5anNtQJin5SoxdHln9F51BfZFA5oVqVNXViX+PyslTvrPDCvK/HsQ
AoLDPLd/MOGJE72cuibxr5BB27Ux3vRBY0b9Fkx6zXrZ6qkJrszbE5kkaPq2umcBJI3wqEjd4S3M
qwOId7RfhmOcIVw6fRVgFggY6v1v4M3S9k6n93uUlwK1qSYxB3WLqV4fpiEub1No81U28viSq6rU
LAE8WkISaO592B3hcLEuZHHkFrgUF5IZwEKh66N1DOyqOj/SQI5/r02Z28jxmyGUXDt9vNRgSHvt
flfS6F4jc4jAkQtWNL/2rVcB/q9tashhS05gbX2fY7q1/Wr8sKN8L2ue3He1FT+ahQVgfK6DvqpJ
k8dclM0ZT5yvNDjFcXUBRfWFD25+tsYsX0MZFwKLqut3eAOu6JKaUEvxCFMj45BhhEG4Uwn1uBsy
9s53QOLye3tk9TUHfnTV9r7+JW4GbV3WJj9QN0PGAuqY8jkz1BEMONtVDGaYL2FaD8BW6N6BxV56
QtWpG2A7tOoyIV6mIoovujb6INAFDABCsu1aK73oWKquchPKTY/q+IJ4JTTRogbJMKCw1qCyiY/U
/XAz1GoAi4EbjUAFU/MdlR1g2KrKb76LmLqKmKd6I4G06rzr4PPyjIo4d/3hgZQESgBSKQNXeYQt
KOXJA5pE5beofl+DPDQozoGLCBzJeCDpDy2SaZupRg3IUNbGA0rpjYdc+NsGUcobeRRJagFx4A8r
RKfAs8tSd1rhaTMeyNm2UJgtxgaYK0ylGY1aE+HIZmOXciqCytW2Q+98NaGpdchAx7RqFTOMM4XV
iboQqbGenU68d6NhTLYJSpXXQy3cfcUhGEZndRc/9V6UMlnTQZ5GqUun9cXZbmV4QlAnXVFWq7Vb
UAWnvN8mjacBpFx0R2Fb3kkHamvOjmUhKLkGZFhpAtkpddaMQ7IbgQGaV1om/LkmIkVQJVxnMbY9
Zg6gW1z02Z2f4Y02TOy+DjlMwBCcBtN7W0x96kISwS5kELV5lwYsLsQ61dpsO/eraFKc5Yl1mPtG
iJdvXfIrLVEWbnY3Dh3Oh2oy8Hbz+jlKbEFSNxzz5FREMjtjt/PeTF4KsM+f/biswLzenMhOM9rQ
t0CjqhPVjHVlCmw+9SEEgxlqKa1QM1dkc9QA/vxlwAGK2iw0IHSFMDrSqEDaxUnxODmj8zQIwGTG
5NaBcu6JLJY2HUAf0d0JZeotvV6lVcdO5MGRkVg3Akpojda42FGhVFLU4JCiqTGkZI8oxvJX1EVJ
rHH9Xz6JWXV3lwDi0iAL73e5g0rpqS5OrWqSwUK/G+MCmKGpONEVDZd2N4Cc2BrA2/gxJyJ3GifP
aqrA5/PnJY1rTV9vIKWV7Ow8ytakG34oVHVYhf+Ttdno8tIBgH9x8jxb57ppnQa3/CXCrDsbsntv
otTuzmRzPfDrOXZ+osFJeXRga0Ac7cOFRgZU0IHSGbxqhXa/pKmmnsUnfay/io/KchtpBjJRmooa
rQVFpfKiHrnSxClu54lzRuuftZbl/70W2T8+cVnL/OcTaWWTc+uEWmw8PvEwqjNU3hKC1/vo4rhj
PqctHivLKLYTn7s0ioR4nJvNxXY0eRlMER7waju2ZgrEDtnmSw8AlUNqGEeyUcPdCvXMqkGZAUhK
X+MWJwjwdgk2PmuA33up9lq1dfmdW96rh3+E76CCni+AJ50v/jWkhwN7gVTGUQ1zNfN/WeL/3QcS
YKjyAn/3xukc51wPrr0ioocizuNtA53amR3CYlB2qSrdubb4kV9M7ymZTOv1b5NCz2xmdoj/PmlI
K+s1suzkLDmKL7tCG+6oaROWQyszWCwTAnF3bqI25FmsRF91xWbJK2NnJDijutIYP03Nu0AL6zKc
l+wNcHXogwpKqE9QMb27OoyNXRaCCJZsNjKUq6ZlHNSgvNr0YCI9hEzkL6M27XhtAtSq7LqV+Ytd
RuW7nYGx7VADX/filDhDftgX/3/byxr1a5S9mhNfKnsFyktoMo9zsqwGbe2585unJX+W92a96x1v
CJb8mUQKE1HYxNsuSbHOjr7mkT2cyDTb46AMUVFGObdJC7NzbFVPy0d3eODs6joeg2WZJuw/L00D
o5HPS9NCOqic7zrXDCYDFYLCnRAYzAFJueaV6wZaIwrUAQzhdR7BE2o8oK7luVA28mvMEAqKQJDs
aIV5Li3wsYoEuw8KmtSiHw22p/NKi2lZs06yHd437ESDwIE9pE7enXuU8a+HgmHHrTYy884DL75q
tJGaVSYPPNP7Mh9B1aW6tF1xeIRcmwyzE9lcDwQHAIXfaHB2U+u6SIVvFxs3fy/LaqP3eVma5GsI
ZqVSZDhHYRtEy/ZgtKZBatqPZUOBo8JYYVc1tJpzqFrs7Gg/40XAQVCX9jPUdb1eohAJqYmlS6Oo
ZcP9kp29CKeeHhXEu3CYvvktjkQR0/szCMWxx6M+U0a6oiYJOSRis2ZHU0OwrOO1oaZQf1khLEHw
b/XNwx/2eeVPHzLmfrJiHpdbhDj6w8CiR9Pu9TcGIVY/dJIfRZf2QTOk3hUSwO0ZNB4oJxxL/5tR
X8jBgSpxUDJwytdDVV04dETWNODuLGhMfYeyc712a5lc/DgqrvEE7AFSW8kP13zqK2P6ZqEofQ0d
W662zeEOKWLEHgSEO/HOHd8K3RarJLOiO85d+0oDOAKgtkINaCixmwcqDfzLoYk6iqE+MiMeQVuk
IFCDkA9kk60DlN3Yjw81IoNbK9LkLcxj82Y0+r1Qm9oUqSTqyVaLtxoY86EIjIKWiDHziKjKgYpa
lkIX6kLd2TmC/HweJH+yUzMitXR0Enf/p10tC3Zo7Vga7f6T/0f9TDZp8QkFOfPgH9NRvYv8sS7n
r7fU25AbIJH8NFX5blnWBKb+knoyqDUxXFwXCZ0BmPxbH+J1jUKz5EFkPmC/JRQbhsbngWEb1SsT
Dcr4ZJO/eR5QAFLyH34G8iTudr87m6+zrGDQD31AMijFKSUXQeVb4W+kzgDjzrPvQ/ITNXr1s911
4ybGo/Fc67w8GciubifPxqYS5AOrqPDaH5YZBdqUF7/Bwf3SOaP96msDgvuIvF9dTdcPUEXVdgxn
svuUe30gW914G+3+IF0j/62z6diNfv0G0CYEusB+yDqximU/PeomT3ehXWfHmonsZntxtDb8Xr4B
Sb8bqyz/pY/xly5Px5deDiNOnwY/+0Znn3FnlxvWs/KVdQgHKlernQ4J8+JT3SROUEVpBwpsR5wS
z5geW2E8gqfDeYNGM9ScQrs9Qz+segBN23ey44dBVKav5YWDtu6+ETGA1Im31nwU14EAM7pqBU8u
tRHjsG9Z/ffG2bhpwn8AXAOZLOVgCnfcoYYy3qRmxu9Q/MLvyhAFXgg4VIjXO8WdAe01b1UV+MZT
fiMTarg0ZKalb8WrQSv3kdamW6lAH/hTa/emlycrhI3l0VLvvXkgRLXAFJZ31IvdsLwUZnxZJuUl
3vpjnIDE82MhjoTxGjdTutUIIoIN9fvC5MNiQ6wKr/lBZG+T4uOssm48tcWKO4rybSZ+m1vyoeZT
vxqi6SSAde0M7wgJm5XjgsWjzK3rjFmYII2B4EC6JYxDxE1xQYHGCw2SyY2Ni2n17/4CCHekySLn
pDWeExAdhV02X8rENh5MBM3Of7H3Nf9sT832i5OLd/8aAKCA2Cvwf/PFD1PzYYhQTTVHsnjYi3d+
VyRBzswFNyhhEqhUrQD/Qtu04J4I7Tv8YsrnHpJM+xYl3Nt2tIwvEx68Ucfi73iFgT5FZNp57Jzp
BpVqD0QZKEhWM5HTLZ8HNVOUCAxFbjXPJAcnRBEYzbSAqLh1KUTH2T8z6TN1BogizXRiT/8iAD4i
B+z0UHsRbYqosR+AEE+3+GP4Z5kl4BuGePXeElaFvEBsQS2806FHbYFe1TKzH5Au2o4VmyLUJMYb
cHQZP1IblYVAzKYvzqTLtW9K81bKSNv1U98e3bodz8izQ3yclfVDjcc8yvN6/hXbiKcwA7h3FT9M
XQPGsIpVSlXE/io0nQd/+25TZ/237xZV+qfvlmgaRHZV7ReVbsWDKAJhxe1xLs5SXQD62yOVfQlT
e0AdiThUMsvkCpFVUMhRuM5rWL2xEjAGzEYXaduNN8TaCmlsjlNry7YDxMyCeAjxWyejKBO8oyPn
PCkVr0E1vNPZVkQQO2fVsLMGxo8aICEX6XbDha6o6dISDGWh666XgboOvydCD1dFw4atlUbWwWNV
/OCNqqRtBNUvkCdnlHhWr+Qx2paJ/Kb1jOofGUCPPToOeJRYS1r/U4x/viSnCU6UAmBp4mzlEOPY
Dza6EcFdh3moQQnzTa1gxcIS7cpogQzsAQt6ch1ApO1s+kJuoQ6aU6eqEIHrcdZIkra9tsqtj1DL
p6b/zW3Anb/jgCJCxop1z01R7FDKjbwe7ryt6cTTrlBdmVdBCt2Q14zX+jEzXciOa5P+VXeGX2Pq
e3dINA83sGmjYl35W4bvBqJjyFypZYuO78h/TNn7siXixvupQGU7qLXBsLv1gBkLkF1MDnS0pW6l
p+lhPviqUVRsJJ+6iGUmh7TWkYmuUV3qEXA1Spx+ZRi9s/G5r58dQrviJdG7W5Rn3L1/ItRpTlGL
OE0+me0ZRSaglyhAVH2GQGdobqMKReUlG+SWxqnRWPItdStzN3CzQw0LmoRH/aUUdYlS/twBg4zn
DisyJqV497HcrgsqIZD9Vd400LFoAP8llBayCslbaK13l06GABNCXwqkcpBolBnQ/Ejd4xI7r3YL
xrd25SE0OazI2KgRuvKAlDmUNbst9sowQf0xj3bW2qgANBywM3DwGj8JutFwC8WXNrNxz9Fl7D1W
Vp5C4Qxxc2qQo8olQrr/9FvwC3Hw+pPl00zqT1liQLM8oLWWORASQiheNWbBrI095G5+BT1Yu9XB
BX6tjNC66N2zoeBe1JCZrqZYWoGbjnyTYKfCcAYJvfMUFQG5ZGQbfd5Avye2N8sKTaI/43QSg6bP
6/hKgyrZ0VcNXUWZ03IwKbgw4jznb8jaTo0N+K7ycpgNpXMx7smHTLZT/jObllz65EPdsiwcO1hG
XIOVa8OFoGQjkTCSPHlvUkQjG9TLo58PXg3CoejXbMtphNydhpXbvtB+UwTyU5AySxKo/MQgT2+B
Zj/j7Pg5mvlHcJMme070rCXaC1DQ1sXUwA8orXiEUvyYXuox5+Be6rR7FKGZQd3GJmI8ebQCYyT/
OUTZBiBFDuxHAuEaJ4x/dWn9vYzc9kszIm+vubH+gA2PB+5JoePvWGYHvLR6sOA0qOZn2cbFyxX3
g8Pxu0jleJ4vNavTjkaDPRXPalQSqRFqXAlk1ghavAGnwTYxUbQHOoyvAF7eQ6yzefSmyj+jWLAJ
yK51IF8sm7i+ZaE13fnOgP2LmhCDKwAZo9I52agvfvJKyOlKnT9H5dSsBjDynakZpVacddUsNup2
shOBk5vbcgIgXHJxEW5UPvtAwT4ILwx0s4mBa1k3Ls+fnaEtnxF5Bbyx6h7IMSrzK1BS3o16Tdr8
HHg9zotArw60qnmM+1CtWaoDLR5E8kDdfHKmNbBA9o66rVchPYgA95a6YxIKnMYab22pDwVXaHJA
dsMKaBSZeO1Yl6C3oFHP7ZNL22KHSqP6YDY3hAzuaRBb12RVOaO+LzTNmsC2nDUoyGiOLTYHCCUV
WXjB/1Z4oStNVl/Aly33plE608qswx4B+BFM8EaBg2EBZWZ1RU0EVYBjmKBZun/zW6bRDHKhaUv3
/77U8pF/LPXHN1g+4w8/GmBCdofeeAxjiCxrUAkpV3S5NCD+cNalVQ0rCCXkp2WAJaCkr8vinynU
X4Y9teLSpas/PyBvkZE0GFgO/+dl4vrji9Gn0DeZjcunktFtartcubZxP3UJzm7qSyxTqDu70CVN
qar0Fcqb9UGzkvKuhTSkg1TQmSvGTmqq0QEKRAurYDStd5ukqzTbahA1uozqDgA2uhPbpstQK/Ex
l2aUKdByAzMvi33SUbs95XgS0acuAyPodaQrsyv3YuzMu7h3N1mV+MH8iR8LI0qFwm1weEv67Lzj
OCXXRrqel6LJcfc1ZzK+zUvlnVFt4kSrZxdf868WSIh2YJjojm6nd8f5iuX9+9VfbOQyeDbLcWNj
HjX842qxuWqZZVUaWGw1WEKD1MYdD3o3/6HqGbipYjCpUzd0Mv+hMyGhLTPzFiuPGvJq+7h1+oAG
a9vzH0rEW4pa6pd5kuygFIgiHkS+ABHlneA3z7KuoEmpf1aTc9Vcvfppd+waM1xwWLwwFWeW5OBm
8vXwwJrhmQDpBEOPFBYdkYDZvpjIg+xFPd1QZb7SRxwIcie9A4GefZ8mKbvigbShHjXaBDbn3Gp/
9mOUIdPXApFX+bUIPDcEiwErolOT2+o8X7tf24+rLDXebXTV57b7NY7HfKWXBfs6j0Y73fAfs67L
7h3Hye7Be+2eRTudyARxiOy+BRD/FuJZBtW8IQrIre/vY5Ax3ZEXNW0j9plVygv1hiTN7htevpaM
g0lDrUymQYCzwtXM6LDY+tJqAi/Vsx250EDeFSi6KFHEQzZaM64hJxq1drZePjVinbXLBjBQL+tF
Vm4emDEAr2V4+MJpOXkn223vaRr9SMBF1JA5rT6tbtSg4U3nr7D8CBlOlBLsX9fFxMPmbvBZfF6+
WcfCZGWAJhE1qfiFka9wm3ClaS779FPVZggYqQm6KnKhxp/AASIMYcw/FS3Keh+ie0XRBcvH6i33
9loN3Pryk/ZNrx11T35ZfnEIkIL3v8sPy7cbuOPfyugrrTX/Df2hUlHX8TZ3p8o+gmFDqmIaeWAm
RBK0shi+paJ9MvMie0oh2Xhkug6ErrJDz87SyvY6YR8O8Kcnti2ojA5eUdnPHYjuyEl3TSNoXb25
JJajrTWnLFYdBPge+8F4ke3IL1L13MqftsCKgDm59o3Hxh2aOw+kV62XGY9k6g1Qe0VFlJzINvRR
tS+SUg/mCY4ZPQ7GNuw6A0ycgOhhX92nB1ocnLjZEVERY0VdmuDjn0VzjeGeTP2EUGI+9M2OFke1
SXFOLf6LBunraolxQgo3us2f3loSaLPE3dBiHsvkVberK/lT46fptzJjxpl6A7aHu5CZPehE8ANN
2hDdA6mypkEylZDIXNlNOBypm02VtWcJgnXkQl9BojJOnx7JoDFovPj1pO/pC4DWQz9G3YCjJM5U
MnnVE6u/n2zW3VWT/BlK3/8CafdxA0XAcR8N6MadtgbpFjCaqe+fq6aAAh8qqL+Ap9AGJW7Rnqo+
AXTNvJ/NPRT4uroGXwhiNMH7iRsUavsZp7dg8zOkPk49r1afgHpWKiAmblgPGr52FYWvlL+OdP69
E135VCHJtu8EJH4QpfWflAOltrEH/G6LNw1Bzu+pAwBkJu3fmZXf2nw0v3ZpO0IP1OT3rpX0O682
h2NYuxniFJkO1kB7eMpGKONyCHT+UNOhUWr/TjCdFQgG41803IZWjn+NXEdJgqojTzwNzBZGhuKz
PB5eoFEBLmfYFzepqs9znyGNiIDa7Oai9p7cUB3xvtqo3JbVkvRHSEQHkDweQfON8g5tVYw/CxYD
Xeqbr5AdrgFKNIq9GNrspe7tM6uM+DvqefKgAjz62jFTv5TGiNSaNSbfP2bKHGIUNLN0I8C2LUtf
a2mKBFHE8xe64pGbzVfyL7a/+UW6oeO5WeWf8myaa40nMIPtP2X15hybMz5qzuQeKL02jzJkyTaO
VqPM5CNHR860Sl6LPdmHNF/xCYnda9VX1c4F/cCrWVQzn5Wbe8Yms7zmABQSxHnzcuazwl4a9rQF
gbbpay/K30OcDFVqgCk4JCBuVtLcKOx8ELs+eLDrOPsPfRmk3SpMuvDkZ5AdAVQmK6/F5CDhYsg1
DSBPWF4TaAha63Qa1sBQhafFLRydeDtGOQsGG9WcEkCNU1f0/VMsTb4BS9mwnbsTiNhst8FXMln/
1EljAoFrfqZBaiQDYRiKuu6pR6sNmfG+mm3I99UiS4u2fcdbRLw8M1sRZxbkh87SM5or9YSei33q
F01AXWoQ5AUxZySudu0DsKk8BAjEAltJiZDtL2vMHmrCv9f426dYNbRfqx7ck/FoV49aZpyImyGE
Ouk+Q63VZlA3BTT6EhWLlrcaot2PtpxOOsRfN3g4slMsojhovck+i6y0XnTQpc+0dR0vj2ChrNYR
UHNfyC3Ma/ts6NHOM8seRfXud7pjhIBwRY2YxX2r6+2pjXpvrUdZ8r0rLmVt+W99BtrVqZ2So17k
/FFNpPEmK6GhYwIuZCWZe8hyrOMK0/0ZIeATx638jmypDHrbj+8yzzAg5jqBZdQqJ4goZ+++DhRZ
Osgx8rWB5GkPhl5wf9j6eqArC0dVyTsP4QJczaPqyoq/Oe0AFXcPZUKqASlmF+0EAL07p7WRlO3w
JGqxjQC/P5t2Pp4z9zVDal3xpc1/jLgd18JF0JX+lnncp/dQllMaXHeOrztvObh2IaYo38xp0IMu
SyW09CK5b91e2+vIdN4kSsID5OWmr/UwnIlD2+dg70xK+abXOeQgUX+hybR44ii9R+k2rqKmgmwo
HslPWtq925ZRuuK6LjaSN2AGsvGgRIlGcaSvHLp5fnbr5tv8jdWP4lYg+yKPIu72UCxIn/2iOpel
5j+lIHw64omi7kI5vil7ruNtYcaxfXQZqFL+bZ+QyFiVhqj3ePwNF2z4h8vkuBL60Ha5y8wqWdX6
ABECGmFxMq3a2ol3pRyha6ZBB8HzVVBLdRcby/JxD2xbc9+rRoBYH9kL2KhLA4utFExs69DsA0K5
Ed4NZ+B7ZrvhgfBti11j6bTTgR1e5UTTuihb+VZzj9ya2PAOT49IM8wbzxxtk6iryB3fr8j2t1EA
S0GfA6zkLsV/z9FD6mArJlY9Nw3/aSHK+DOpxRaBOPlmFGG2Bn5qvHaeh8ieUYotz5kbmHzSVqFX
GGePGBEoUEx9BxE57HOiI5moYSqKTFdIU0DLtZogRAvw6jZlHaqVVcEdgbjIBgIA6N9Y7gWBnPLq
q8cv78yvJpTl9qnt4JFcaUN2sHUNb4k6gwZ6LyIbYjpG+jPEXeGZrvOt8uN0bThOcfUz3TvFUyk2
Q8c71HqjXhxqnj9tUfwey7598uKk3YVhWRyiwoFSmlqMPCYLiuuJcL4htJ+uQzbxNdO9cQ8KQcKo
U+NzXm9C5pgb6koU7z247w625ezcogBcfGwfJx6itD9LigNyGigwhMLDPZRB3m01u2hheuCxu/mb
ZkVo4VWrBieVimc81teALErtEdE1/BZkElVrqv3PkLraI9dr4hXGmnsQKTb3MYIxs426NAB0e7u3
Ao2BAKG3e/MZZeD90TYrxU3tIXzYQBpi6bogUMTv1bqkVgSEtOf6QaYYxiHV+uKKJnpkTpuf+zEL
A2L0dv+xd6WVn0tLyTMhAr8Bl28OUcJqhdvW+A6+jQ6YfzO/Y507gusFf4jcSfpH3WtAOKQetWP8
7tvH/8XYeS3XjWTb9lc66vmiT8Inbpw+D9je0DuJLwiKpOC9x9ffAVDdlFR9qm9FBYMwe5PaBBKZ
a805JkRjXWuD20AFXt16NLJYG07PhiCZZ2jHJ+JifuxfhBgwMj/2L+dPWeRtfGXCY9A08d7ow2BL
k4O+npwYF+mVQ7fBFBInyV6N0+bLckbQhMYuIpzPZbKVrj7Q840iht2/3V7A8/TLcMmY0tlrFmi4
wKpJP1s+0rb6eXM5SsW/Pyyffxn2fzr622s/T+7mtyql0u4mfzr2I01XotDL00AFYJtVqn6XIQkj
5jib3nLvqhh6712fyu+6KeVDm6isLP3BO6MCrz5e06aFsslGnErL/SZGo9pFSpBTe5rnQO084enn
L4kz6SshXj4905++6gKYxCEtCfcxcF73VloTUDy2P5zYn+eRycDcvEsfDFELrtO+gk2T6tvERFwc
xmVxgQk+2yB7Kh8rW31drI2K9cqwFb99vkaEU7BWPPNra/HHXFxrKIzL7eemUw/llnjkYJvYvn82
R6xX5vC0qN/zvCOaLvDGS2nI/qy1LGTC0lNf6vjjBH24E4Pq0i0oUYhwS+TMMCkLG8V5iaFJ501z
3lyO6h3ezuUoa0XtYTn6714bWwGdizQDoKpkl0wTmFcSQKuVgzyVrWCqOe/vKwtgwNh8LVuZ69/b
2Ja35NGuIdz66U3gzwaGNjxD6jaN1wwP8RqshnGlFKT+jYodP/hJXm1IkpousHwlR6uIrd1U5Pq1
HhXmqjOt4GunZbdpkhvfMfajb3Tat6D858vtoEW+0cUaIH+eFfARHEoxTno2m85DPTA8Lrf/sl8z
MmtnF9VH+pAzauk13u5TlhGM9BlIlBZBszPbABjuRCDR5wG1MAj8UK4h2ECiKlDtU1xxSzPsT8tm
M+Y/NhfrIU+Hn4+Ov24uRyOBPex/fW0+odEps3QN2vZs1nZ2cOYJFmpEEtlkmQYXy/byZT7Fy6fs
EMV2eFaZfC48g6jt3z0zD66tfjBuxRRfLjAEPev1HbLRaLucNabTOy49/5q57cdZy25t1DlrSDhr
nrn+673gV3ycldWFtW1lrW+oUCIQHirxFOqw4bivvZssqOFxM/hf4JGhB+V1AUWXXr+YkIoTjljr
t01eN6tczYYvkaO/dI4dv2tlw8vnPpSZlCyVRPxmOQStDr4pCGTzuaf9GjZKP9Im6dTwwlOVl0Tx
jI8JZRer6TmPgpdlmrYsECQuV1fqXXxcJmuOwTWIGb7YLDSvhevVDl5yoVQ8Kmby17K/GVqsHfN+
o5erz1OX/cR0JjwYnNIF2DvtMM2kTzbx4pkqg2+phw3ahsV2GSVBfykxUCM1aIJvEdEApoC9odmh
t/v1lbEaTtdZqj9lzGwuQDBlF8x6swtWINHeHJRHqYfhSY/Cra+l5V2SRN21FdsIWnqSQQdqLqvK
E2K/HFU6szn7vnz+OCpG663G/HFicsSqxTIUIi+pkC3nLl8A123NPlOulq2wdKz1H3/7r//579fh
//rv+TUyUj/P/pa16XUeZk39jz8s8cffio/dh7d//GE4UpemacCwMB3oI5YlOf76cksTnLPV/xM0
8MZII9LujDqv7xptTQBB+hZlno83zS8p3TrGXndmqgJO+tsmHrHhtq39Ruuc9nn22inrj3Ws3wfx
CcfKLl5mWL1pdnukZmZyaU1BupMLV464VMMNxjLcfaQMxmHzyzY+4ssAIcznNCOKzWhNNyYlIAQy
0fLFj72f9y0nl2myFlzjR+KJUc/OX8wsHS70+csQNdU2Z9CDyPTPo0nVfgGmn+7NTjBjN1OrQo8k
u49TltcuJy9vQJqCcP/6oze0P3/0lmVYXFmmSQ/aMn796MHj5Upf29Zd04fjniawj2pKnTapoZRf
q5imyTyd6Cd80KU0quvlDAvPE1ZtgUzs359VZZ5yTAP50/v0YsZs6ENLWLFyNM06+JqElbaO9Li/
sInEPJUFnIyR3tTjBPSZj9d6m0+FP43Gez5VeCSN+Ml4Xm4ztRqv2iDSj4ahMeZiabD/w3Xp6L9/
OIag6sunYyANsUzL/PXD6WVcSqTz2d3HJN0qTHz5ufFIhyK/IVG2u8Gq/7AMh2GdKdtlyFs257OQ
a2U3Y0FWsRY4L9SA241lphnUNAamIKsJazDN5ovWVhf2PEfkoXibRSJ/MpWCyKCi59QxN061fR0o
eXWN0H5Lw968y2eafgnbFtxB7J2WfSDD4l1TwH9cji4vqMJha85cfqpmpNZWoYFvT09XFKeiw2Rn
UPu9DMvj4MHM0Pu4WtUeLsKguSO73rz77VxDva4t7SBJ7vhtar8kzGmt6Rzng0v83NT5uJN6ih5M
f8VZNcL3qnfS+2b+QqWwqMwIABgbaWh1bof18Jg6RXavtWq1VdQp3yxHl1f3ffLx6hx479VHvdEo
NLHRjCb+CS7fNfY8KqvNdjlQaiL4D1eE4fxyRZhCSJX/TRKzbWzItj7fTj+NVIws2ghKxr8zeUQR
HyeGy14Fr7z4DMPyUXVq7WWZhBlKN5x90xsulcBhiqZUREFG8cUSAfuREruEx37Ewy7fVk5RFG4z
p72FiADJ3ikjwmXi8rS8aDmwbP6v+z7ezBext6tricpm1GWyt/tJPQlDqqflO2OI9dLNwhG1FY0i
sTdkdPg8/KdzPnYYVbv7D2PPr8P+/GECgLIMYUlHA0TnWL9+mHFQCTVJhXdrD/VIKzZ1XBX/wrUW
Kg6i71TddImTfc2FuVnmussZVRXg0uuNHsIt4FnaiIXEe9wV+5o+wzzOVvPo+tMXTEYXXUt4Gycs
u8n4oOikBpTT/ClbVbEK3lUT6Y3qxKG7FFuWAyJVfhygOxNSJQDrrhhttoqKApaN5yQ3FjqXv/5U
HPtPl5hu2MK0VQ3krjD03z4VZlSGnzWJdSuIy73Q58AM0CYxEjYbbtXCRPWtKFoPxU1oTcn6J/Ry
TqDBgkte9sHPwxgrQckvaGXPHtHBDVazrqtIgcWd1qtFCpib4DmIQvZP5qwYjPyd3Rb20+dZtYU6
zRZEN/ZzaajwIqAYoeLvl8123tdLHErBqP9p33JeMZeaPk6ez1v2jbVkqm0oX6sZ7+3a/mTcMQyT
K6L5EaQuqzwsR8KSjC2vIoZrOfrT2Y5R1wTkGs45aLX5EhifuZyKbaTV0z4zEarM+0U+WIwRFBWh
prDiB9gvEeOb0u1qZ7jTZgNJgRGZ1i0rpXlrPtaPJCglDWU5IsICPwM636vegXDv4rJtQjDzU+Od
ZGp/SbK2uV125Ty61gk9jO2yuRxQEyxUQn3562tEM/906zjkbTgq4QKOabAKn4//NA6NjuBxN+rl
bRCoc9U5e4rqKvyW9YgOvcES13R+QuR5CIDh6wXfCogY9Pe9rwVtpS25qVAybCu8//WVTtUJFjDj
2UmVEI8rLBarjypqUuBql00ZTpugaKe7LrChivjZNpyD9YpcyS/AxCI1nTdZYTR7ac+Um3kzrYCP
ltIc9ssmRqMfb7lsEoW8CZGabaTOVb44gkJPqzfhZDU/Wa9xizMzqqoP4xCFqumQGFjdPqzXZgpI
giQw9cN6TdpcfuXp5k/W68If6k3bp+3Hj1h+zogxB923FttfNc1ubyzN8a/iDv/rgInnq95qJIUL
kZ5RKNj3ql8evKBQv0IVabaMqd5uOS2K4J8X9Lr6RqJ36lhBLPsto3n5fFvdn6gAzy9f3rZoc59S
fHGuW2NCN0p041h2wT3MdQN9DtW6yq4PY01HAFuBvYJ+Eb4xfcrcdCq9h7ibtLWnDMlVhjZ03+ad
dljeyWzoAH6+Uy9S/9YpBszJ5GR13rDSCI2jOI03Wc5flv1m1Yyb2tTblWpNP/YtB5bzBl6lC6F/
vIcMd4RY1VfSp4KSGW36DAD+uCRDNlFzMofJ+YqI0VpF9hjgnyA+1W4qdT+EFOxVTdf5DWT6LMP6
WHvZA2aG+EowHN6MLIzIvCDg2sy7e/pcPnF2fn6fp1NNTEDR7ZZNq0zaQ90hHF82CWHWr+tabKNW
z2+osKvrXCT2rVbmyZUo7Z06DvbtsmsIvWbtad601ed9mlHWJHd8nO71SXapFdlhKdYSGgTdMLEO
S8EoWDpk875msNFGdwJDOJMlCbrtq5KpN2FlUtTL64PuVeX3Totf9GiSeF5rb8Uy3bguVb3eGUmt
oAeawDXg4twWYZvf/rv3SeLDkBbljoJFtyk7IvGysLgtZjcKMkhSkmcjSqbkhDbWScYtxb7li0lw
wHKuNTFKybCkJz+MX2Ser6cxHx+iGIOGLC2VXgsrdma3BgaNnAfpDDc0k2KNsWg49lVT0YHruz6+
qKO8XNWqcG7gkwY7XRYhiTP5eI41qvNIEu07S6NRYOWB/IanapOkvvHdb51T19CRWV6OHMC5Mfwg
3CFomrZ/PRLqvz8tmTUYQhc8GCxVVRlTfh0IKUOVjTYoHYHxKiXW3qO9tFgGwE1dO0Gr7kGFURFZ
9nVkRwVNdz81VkngDZR8yy7Um6jLmA/0Zfqac1UiLjOePs9Aw+/TqPbCvT0jVhbOSgtklfVP52wW
qErrAz9aviPCkWDclV/X6cc8Qkd9vGqNMb5sg0a7Xg4IOiDXf/0xqL/PS+ePwRTMG+b/LGtZYf/0
PLCHAZ23FO3lD0277cxOUm55QfIxEC/KALo2wcv8vOkTX18bg17+PhgsrygSRP7L3R8U8OzolEWr
v/6VDfW3eY6tSlVK/nKSwcP408oTp6lK0GAYXX5M6CfPriCh++EzNeFkLspD24l3peOJ3T93L8/4
SkVK9efdPtzGj91Cb8NnojY+z66jxl6bYZnBaNosZc7UdsIHzYTlkiebMagBB9PyWGexGtwqfvnj
O4IQjHXfYvPIfNVYj/N3n+dlROT9h+X4sn74rISYPNNZBhssLHTLMQTbv17O/TgNYTWZ8X70sHqZ
K51Qlm4iattmokkByb7tp55A3dlw0rfxNaK36vHzDE8xJvpD2uD2vkdqo4aVIRwGopwCANMJzxxc
oHlwZ4q0PPbz0WVz+eLTCB6twT8HhiCr6l+vz3ozxiesqt9Ef/rra0Cbqwu//nO5eaUNJcTQbBtP
1q//XKwW6Ugny99/eLj0YvVRkaG271xofkbjEoZKNX+JJ7+GA87+bszwtAGodmMLiqPfdoD5hE3Z
2tf03QjLOWC9gHX3p+3P44snTFYfV/N//VLDqpea1mtejFXoB81vm/+ze88vX9L3+r/nV/3rrF9f
8z88rvj/L0+5CF8rHvjfm9/P+uV9+ek/frv1S/Pyy8YmYwY63rTv1Xj7XrdJ889a3Hzm/+/Bv70v
74KT8f0ff7zmyC7md2P6kf3x49Bcu1N1rtB/1frm9/9xcP4k/vHHmWzzP53+/lI3vFLYfwclb9E8
NA1L2tRW+vePA+LvgmaFbcPlUi2hMqRDr2yCf/yhaX9n1ahzkziOyuLI4XrBLjcfUvW/OxAnGY1t
xhTVNuUf//xX/6hAfvy5/n1FUjWt+cHxeWkqmmrY3IeGPY+0P42kMZP9vmqV5FBOWbYSTj7cW34b
F67M1fLZb7QEXJ8WvcaB1l/SumwvdE0xknWUTaDniGdgGqPaVHhXLVHazwj5BuT18DnfoygnMFPI
nPy8MtOCwzBNQNNJ00VXaUy1azSpeV+MifpghWE+unGm85TX41IbEQgOCUvV2U6Aet9+EkXVH0Uc
WWvdSbrLMirh/6BvfLRMPQ4ICXbIOgkxCt3JSvr3DrFB5yq02k1padhPReXFr16Z+VvRjkWyRxOk
fVds3WJOZ4/ioq185TJRUnk7DSZdUhrM5iPziqZf+0VZPxrozyjCt4Vxpwe2ru6QBFKVB87Q3RVJ
abtYN1lyiDirz5Es9Rvdg7a6kZEh9lY6OGehD/JplP3guIG0FAsFo6dcW5Ha3iV6HT6Wg1cyiMf9
KUEJfOpg759a3a5bN7RJKsr0rDYBf5Zd4nppr8C5kYRBdZDfN3weVDaGdApwWLX5Nz3mn7zprarZ
Gb1wSGZIa2trliMor7gbrzqppnOsqbNzTFFsNShSl0rrqJvWL7PJnTSL+AMP+saXcKi021xWxqOe
VbnrO3ho3HHoiodJKsN7UtX5aR49QWpo0YrpVnEELIYQPY5Fu4G0gEUZtfaV6SW+vypBp98mYFTO
hpmm+yoNkDWpnXGR5UW0JU2ouXGSMl/LJDV2IFmnE+mjGVkFrQomPzX0bhW2mXNb1Vp+2aB/XBH4
1IUrKxVEQinkcOKNRc+zbUVHbF3fymyrCj2dReneOvaT9BwUChMhFNUb5CdMT4YaJnlUdTjLYpSr
h5a5EOK1gWJmOfrXOYTcZ701msuy5KJTRZR0GITqeB+XikeFIionGj2N+qg1afzGH0fLgIRGxmaM
BkjuRml5e0/lkctKvBhdW4vraKsDJrs2wLCexmR0VlEZym9JEOVozvLQO9t2i0/fTtTdfAs8h8ak
n0MrSTEdOuEKBKB/WWhwsEY4e2SBtpRFNStQIpyarbedUL7gHxqU74IJ5Hs5jdMhsB20caYzK03T
BA98mEybSYUK6pChRV8T3PQpscLy6IwyPRgFms2V4Zu5v85r0gN7x+SC0M1iPU5h/zyGk/8lLdRu
M7FcfxPSUe701Cvv2y6IziVr6odBNbvHXlHCY9wn03sAiwwRCGrkDXXX9qTQ6XJHHFmnSKrGrTIW
4kXmHZH0PhqjNYItssb5qx372I72ZMurVxNMuvXk1cll0wThqU+63t5ZUU93Yapl8FDT7tiPYdHt
G1ODg9WZfV2u+ASDkcjFkf4lnbV+HTa9faGNdX8xQlZijlhHV9SJooPtNMXK7qrRcjEIFS85XORk
ZcayuY4G+OhNawXd2qIKOhvV62v6LvELh8unNhq9nS0c9SEdm2pT2Y0g27xEBewN5MiISqq7UfAH
c7gxr/CJGJvCl9GXOE+Dr1oso30d9aTZVykqqq5ozU00qvUa4rN6IqZPbNNYxmt+M0CYJgVf6cnx
Ejx6sTL73j9pPQnVwDVK6zxpUf8+DriQ7rxMsw96qk/3NQGY1wQyBbuym/yLie4Lf8dx7NaRKKfv
Q23B9Cqs0nSlsIdrRyrWSSPce6WKzJ75XqB3KBoR1qpXo+/2NTOrNWqeeteoKbUYckayrY6JHCdV
GzoHMcnq1na0WXQzEupgF8m5MFR6eVrdHevCtnd5F4bvQV9213UxRg8kxuWJGzWI7sOgm5TbLlXV
Z3KzaiDkePm9cZO0ltgDCCQqwjEpswQjKcNu0ZfqszMEabxqyiw4WIxxV006cbEXWVm8p7USbmPi
di8NOTbNLuxL6xRZfnM2DAnfg9IjAjFnqA7lYJh3qaiaPfC/6FIh2+Cq0HzjyRtkpcz6gOw+Z5ZE
0Cn9zP1YqdnWjLNkBeOC9NPOH4pvfedP5wzvy02nGCxWc9z7iFQEMLb8ErhyfteTD+76WpNcofpO
95qXyOch6khoSgCRUk/KzNcmlxrYgQaoKL2mC9UHukqyO8NS0VXRa1EE/SFTmhTmj8gBPWCPhR4r
XepB/R4ziPOgql6DiSpoxEbVhLwHcS1vS2Jm921LLhchI7PaORHbqonFZWHF/k7N235wi7zMNTe2
c+eUB4O9C/EKrckxit5Kf6i2TiXDJxUEL668qsSQaNjvuTYRQU8LWnlIvYhgQqFXL0lgDVu1iOu1
idb/PCUaRmGsydu614wjaQ69dONEWhd+B6LFRRtm73oe5V8DPU42UH0DzU1CTXwDVdWB38qiWcgT
m+NVBlflsveqgRzOOI8v6RYZW39g0av7THGtDuyebftrozANpMd+vO+HIrhWGyV5b3KHcDQ/nCau
WdbCboZpx2JiDQkpbjxpuKE/jveOVnRHR7TFRVBb3cGqgYTQ8BC0eirtkLKuv660UruzSIk+dvyg
VaHVVNYbEy0ij+7orLGAvsN7qO4KEUyUcSdletJMtXuquYlv9d7m0h2jFoB5CQqdvlpgmvNMIniM
gFEdVT2vXjBU2rsqaqZxhX7YW6nhWBVrG21GvoqqSqcTixzxqARKeRlkHfgyJWjPceyR6ieV7ArL
txOvHTHol5KE2VWBAASveZyqtDXz9Gxog3c0IzG95HpIZbElXTa2cv1ZZxEB5yHuv5QY8q/TIK0O
qe+Nx6FArebmyHIazuxU8kAAUB9b7RAT6pdMb8kQrf0T2ktiLlbliJcY3qUHwhAJxBS0PlAAg6Dq
NLJfMabFuZuAA7wEIkHbTxnVjUKx6aBncWuu2xb4D0F2ff0UGFI5l4Zn7YNEqQrX82t8zz6qt5Vf
5d46l5Y4eU1LWlGiKdBIIv3s0y98rVvcIq7JY/WaLM30JGUqTjzZoq9ho433xAgwUam7Uh5zf/QJ
3rK9vZ0AkVaGWr/o1c4/Qu/2wEJPE4YVB4/QCbJCsKHqDQpVy0d5iTotPovGqu5lG/v32ph2BxJb
2y+dN46H3iy9J55lGaZ+VMCoZGKo6wATqS+WdlNSm1CKeDVgFOhXtvRo+XOpPzBjih7JnYy3wJEc
xgbf6q9BllfrSik0fH8SkTWS+kwndbKgKoqBuVyro4zcoKpYK8f1c5B43TpBJXo2Y73pXUwp3toH
FnFlUbp6qilpPZW6PdyLqdPvTWmAFqCJ5rgAsKh7EXr54skuRrhbP5Wy30yFh5mZP9iadM+a9B8t
V++liBlzcc5v0UK8hAFBIa4hmV80Pkp6MhSK86RI0su0Se/2dcJbwH4hgQSptSRAKMtek1HtbmLF
876Oaeqsc82QF6JGiwaYLvaAVQp5pYtWW1eUcr8lgxI+hhTGWVXkdQe31BiVG6GYEWZfEycac+SB
xEwkPm452WbmokcHJqSVrb0z7Ji5XkZKzzb0VbHxSTDbhFYcsOg27eAiJ27xOtdV71x0HeOp2Yp1
EuTaxiP2hbA9Wg0pxfduOJKFrV12NvfJaAxt4RrGaB4k3kJqKrDR0r6t6S8pOt+OiXkzqiZTNLoM
08HLgogw99jf9LTJr9GUJycrC7rrKBLqZc6Hl68KlZ9pOXamruD2ABIyYxscpQGfReEuy/DVrK0o
8TdZFeVoYHysHWOq3cDCiV800WV39FEMBPBQbLdwIFELNbKulE1ASePGyAeeumNjrbI81fZtpHuU
Uyxkm1ObKA9WE2MYa+kPDs44fRkzO32ZaoVnfT6R2lRMHn0OpUVfH0YdF5PTmi+TQ6irWcXKDf2T
4Q1qR3TFQ619QwDfbSo/ys9UhpEOKo1/tKrJMVZe6jmb3jO75z73igPrlea+UxEQqVpSXbP0si+V
Sc0QO3vUd1Lm2jsqzuDlPXvI9nlnmqzy7OG1rz3zu6OpwQ3Cyvy+aaL+rVVHf0Wp0z8TskUIUZCr
Lxa65L2Zjs7T6HNz1/NqyoXg7uE5VeztjJS/ElQ1QbSCACA+wPTTa+T1aKZ9O3jo/Ny/kart7CbZ
klIf+fGLYSoGchAibjrIkFjOtHgtc3u6KVVZvra+YTwKdQyeW0g0b2ZRIYe3SE1F3yVZ1sJycv1S
KzYO0GXGUwZzplpl7w4aU+9eDedQikgjc2Mc9ItxVASwpbGEoxDYzXVpFlzAfDaAWFVFfdERsK58
Kf1XskUEzgbUFasxlcoF88fuMlDwa27Ryltua2kcF6gGkR1TDp88TXstW6qFZCaDQAJNJo4Wxb9N
YyvKzhmt7p7RCXqGE9Q0/cvkbKRRVdKyyOR3Iy+CN5SsRG8LrvIKglKOR0NUyaNtFfnl2DjZlUcY
BiFds8VLJkybBmuy3mNvaJgcicFbjx4v18E8Au3ItOTKa2H+bgT8z5Nn08xwVZ/ARm0y+ZAdHkhF
xeMsCUNps/JKm8deZ1LXlfySFyy56oSfUoh9XwSAgnQ9uoIeXF3ngem1bpK2iCIroRQI7mRFwbgJ
b/IBofdKi1kt50jTv49Gy8wkzoajxhKBkmKQHzRfl2uZ5ip3maJ9o1/QfCnQ6YAfNa1bT7bR2iZA
Xl+bU50f88LorpoQdLojtPZIhdO4yEObgl04TrrhGqNqoHqKSR93WyVnDjYIdSvzSf/Wxx1BkS3B
7Zk7LuQP3LqIh7r2e2D4DZz40lMqV0NAxQ9BdKfJPbZnF31LKlr+ibZVx8/YOKaUZdHkb2Hb6vdK
YCaTa0SEVNhxUcYHQVTWRaHEfczsiiBbtyRa8nbKuvzEkAVuW0pNrhj2FMCEYzqi3K8758oYRLt1
Qkd/1BSgaj34zDthUiNWRtt6EHHZH3vUJBVTOoNZc9yW/jPOxui7YOXwLTTahicJKzYW6Mr8QCiC
Q1gq4guR6ukt3JGRHpNX6I8dLsNbGQ9lzNoeMbVr4uIglxvm2spqRgSMUVJMhC00eidX1mDG3yN4
Drab53Xx1Olq/R4pmfEWxFGa4isw47cWMdFVURCToThldTflKUXViGR7FukpLObMCuzXcbQUwN8Z
bpuushiORntKXj1G0xPNjGBbVE3/hCWBP15pJbsoatuLjsfoe+qQ7bzSe4Hy2jFMP1uFaU/QMLqC
wWddHrUpBRVL+KsAxvFXKwlSZoix/zWI8wY6TdOtTSKDSYhgPT0rBiE4B0VwtjR6cW4FkOebnMZ6
5dRBc9YyTT7haineotHSKXxYaXuHGQl0JPjyfNWlJWQRr/S8cGt6VQf2wy6nb3AhS2tbjFn30Jah
qVGkKWidYoFQH5vWTvoNAQflWxukjAat35NsNUrfsVkUm/qR+yMbdrnNFMQNPOHsU5Y7XyKhDLep
JegLJDlVMVerC4FFoq43cdcwa4pqXw1x8rfyS1kKrHmQJMdj45D6VBUidZAJ6amFlkHLzRXLI3HW
Iban3DOp+r0I4+TJmBq/3IV+TH27ggHyjjPKnwUwRXnRD4m81ts6VBm+WPe9UdQacd17PfFYaozJ
qvRSM3KFGhfPXk1JZRWWoThNliZ3Vo4WyDXCrtTWwE28B5n5+XM0+NqeXATrwfeiFPSfYp9MjAXH
AmL9tglRIpFAbk2XowJH29Jr41kmFYXTqe2Gp4oeq7ZCyYAeAV3ZVVYpLF5ZVnmbrPSwLau9Ht0n
Q+ZhHwsQgxw1X02UtUFiwtlQ8R7QjB9WrdXXb57WK7tyCAtjhcVZ21l0XTfq0CNoVydlRX+k/+JN
RfzSeYHcG3O4Hb6FNHbHpmvve722dlpXBZdVXZTXTNEBKvrFTK1G33xTqEZ3k5A/vSWpAo2x1Foi
G1JrDNZp3Si3ZpJPxyHCB9FATdtYgx1rYHhjb2vEHanoZp0Hxyy2HTesp+IeXHceuZmizUtZuzCr
dVN2+kY2CHFhWqT3VESJl89L+T3JFOW7aYfiShngP7rCy/1toonmLY2plbLqD9ehNXjPSkwkvGON
2Jd9xdrJwRzPldfrBx6YPO6knOwXOQTFddoQAKGlrfLWF3SQCXANUIjoxXAIBsW8U8kK+EIqWPke
517wVafqsvf9aDcSwfhqOel4MAx7+oLTL2Scc7AOVMLwAXjF8XjRwDC8tXPLeu4rRY82dpvqx64y
u29ZKkjFytRu7QUpJJBES6igOE1C6ArVgA1Gv+x77BQmMi2dlO9g0J6xwA7qKupkeR863OlmUOAq
zEaItFTSUvSevR+7YdFSLO3jJD6niTCIsbGTDbigYIMZCpdtWnzLFWMfqPiSEgQYAaUR6KN7JZj2
2kDx0K00y9mBTcjurPlfq/c+xBsnLFD9Ejepem5k9ynPoYYnguvoLB3dAezwF3VolHdjmpSXPOia
g6fxZAZW1+VcbZa3S3UyDmCr5eEZZ5wVEHE0WF+rjp8BNcC0N3UQY3Dwo0JeqLZXf1OI2UKlgrZ9
HVFeO+hFNZxhrgWHMVK0eAfBNeqJP4xNpEpTwJI8Mb3NBLNfrBRBwdeN9LDcq+BFjno/1aFLhU2e
FD/pa9cTfrMtDC35EtkWYlHRKrGbBkjUx5xWmfCkeh5LSznkQzQc/ExmuxYt0OAKZ2jezJgAzqTy
NZCjDIbwmpWJ+Q+dw3CrI+A+ev6o3PI7FHtkcM3/Y+68liNHzjZ9K3sDUMAjcQpThSp602R3nyCa
beC9x9Xvg5FiRRb5s3ZmT1YhhULTmsnKRJrPvOYozKH8sqyrTMGg7/2Q4tBeQcjXN1Wpv83CWiIq
i8qgbEtqhUYkUeOLpzsu1smn2JMfJgQhd0WraP4gq82xE7J2lStqivFMVw7Eob0dKFFZucjcQZxP
1PKLtZJdRgs1GZ7q8Uc9VcgiEEgEaWEmtTMMhH5o8uWBrtnhbpxL+etirKlPt6bz6UREsFPNHF+/
aBl8rctCRx/ShuoqcgoQXSUXva/uoahT/FyI4lyCVPadnhdXoqu7AMcY268sK7kCNAy1D1bZ85ig
FopCFZo6/ZgV+3BMomMzqeZNXvWcXqmXrqjjbdre2qK4qDkpjoYExGOjl6BtIkOgx8edHB/zFLnm
KVGqC7sJtYdKGUbFXSV5nDzYmuUP3vlidCxdFIYXRnb3C6BFZpL5DMlFB44YQwhccU34qzqEGxpY
DiLsSYOFamg95n2U3VSVpQTRZEgX6BgkyM21k1TfYZoW3utDElpuO+lVvs/INBEGWiTtJU0686ZZ
6/RrAThodtYZADapS+Wjam2ZgZG16EVJSFI+JYs0PDWIIT4uRDk4B5QdSpaa3sw7KWnAEhj6SBhh
aaLj0RER1wLJ4SbeKTZ9aKo5ve1ZsFOAPFWojkmZLMXeTBX6JwHeurrw80PJyzHA2+5YKfxhgHLb
Qh6CZn8eJx56dTHG+9UerbvY1uvMsaQ0ukZ8ZchcCbks4c16rvaBHtdzgrlZjn6cGVO09PpwwRs3
y0NJuYwoH89eOHdJ74KEyCkTyPXyc45lfXFVIOoU6puqGR3+iSOBd9eUc0DDMNxXeQZXfxnb0Phq
97H8R65XYT9MKkqAHh8v/dLBOgdfGksr0q2tmk+kntSkk5+VMfVroLBbYa+lovidTKvWXivRGi5O
TyF8+lmWUQmYCeXPifJnOv+W56rNvcGmKuznfMvWGSJCRMShtwosHGH8yMn1rJ8zUMFiZwohpX4z
D9wijRjMAPQs1CqzkjISfjk2Uy8tSjUhjraoypZ1mqB5por6WPUSGUa0qtax0SfpVlv7ZJd3sZlw
84teeQmRuLwH1BIHKu/xg4IG5tWIyxTOpmPHK8v/dzmiC2t8b+s8/bW2A5XBdG1voe4SCEZrgH9Q
0wABFQ2J08grqIdaf+DFG64SQ1aJWU00MZyONwnhw0KKv3ZSav/uCGp/T/ooUn9AU3pxcqphoOfS
sfkdTdGY7iUw5bNjq00LA3DDmReUrBfZyH+k67hsHu1NjmWZLS6qXPSuhO3kH0vo/U21qvUVGTD0
Hbk1D2XLMdrpIcaBnbRmX5mY7msrwglouOk3UYvMrSWnA7gh/F5SdZV7Sj8SmPahyOjVzvzNczX8
6OmdYscj1HRfktX8oPBKxE3TI/8zyEXxrQJifDMIBWNAIGM/cW0bdnVtSpUDrT2+amnb4uk9mXeD
gTt8K3VEc33XzDRB9UK9AM2l3ReqNjxgiKntO10Mx7g2W9PRoUp/NdUMfxy0qfbIbXQ3RTyJi1A1
Oe1TRsOL5qanNxZ2CEKquRaV+cvS0zZerKU9DlNvHroYGVnsrttdgn2l21pwaJxpqJZrNe0HaKpE
syi0posH5staPNZFu8emOXkYLSXln6vmrgaElvxXQ+QF36bIqpsgycrpiQRRUOTvOy3IMilCg3lQ
vxP/27d1Eat7BZOJwA67yXTpPSq92yEEQ4scEiuPW7e2eD31mvkFgYGl8jK5L655ma0bM1vj1glB
AN32Es0FyL1sf6BztFgSJVSR5SY8IvwwPTWa9Cu1ViSvplGSYSM669+qYisdWvNg/LRlwaKFfHFy
8E4clSYGyJoWQy47RTGXNV+OvomvKqXC7RPlo+T/BZ74WyiT/wsAyf8ERPn/ED+iKnBu/mf8yAO0
kPbH/7r8XZW/X+NI/vrb/o0jkRT5XyplGNXeAMU0VwWgkH8jSSRAIWDLTLprcAzgN+iATP4DJbH/
ZfMvQFZC1VVwU/zJf5Ak5r+okMFrFoZCu1YjP/1bSBJFZ0avkCQCbTR+mNB1dQO6GLq1/fkrRAn9
a1xT23xf6mvyrRWp+su2S/2Y6hVFf20eRz/LCyuQqZjsMH+lMWpp9deoMfTL0KoMf4hjGnj6+LKA
cz2sA+2SMKsG7rkUsTRw30FrTTaq8usB0OO+l7piRxvuMh7DW6SvUFbIW9upm4m2u5rDnLPjzIWk
SAEpJ9dBsrv2zV7O6WLmCY7340tUFbIbF1Pm503xDIDSCPRq/GFb8osEkMNZCnoOcmWorjI0+1nQ
By3mWHfS0PgyTGiIK6K7i9LkjlI1DkejLrx1c4OUDPlCaYbKtVM1kEMCMhA9Eu0n5SnpQmTa9EMV
hoY/y5X6PMpyuJeFSEsXHPZCdceWCwy5VOmppdG8X62iIDgdiIA4yaXVuDi0CnAgJB4NJuE3vSEp
gUVMnTrCqO0fkbZ5E3axql9TQ26HW1nU+p+1yhTHUIrl2FCucKvCjq+NmNhu2QLbhlTBW/ql/ybL
1JV6UCYlT0k4JDQTYU8hi9bbO6tSpxslXdSfyA8UwMGNbIx/NJ0da/soXqd9mVJL4IHOZYVbs6se
F6o09wDE15cmIWZ0IoEbiqfLK54FxpzfY3LcXBS5rTiIYSiq04ZS9Ug0hc2kHaHHhc4TzpZTQkHf
wbhLQgMWXEm09vkxTu2Yd5Q43HYmjOJ8tF8Vj/yLHZjEG4DcCGmjCAuxETeHMyw5XRGOfpJsJZRI
G5sduPiIRUd/qMeG/d7UlhA4hQLGHGorgAhaxJT6hv7WiGzE/ZpCfbZITx6mOrNxrEqMbyC4NH61
1Cv3aW4ZT0j3rVeSPNVXxoBEMkYbWCrjcPCbs9P7OjBnt9X5vA22y4GO8Cjv59whB97JtCLyTbWa
LvlNWwjZNfrwmBlV+Iz/qnUB7y720AgcH0GwUcZueH5cAAPRPVJV1TGvB9Wxm0X4AiknuB06btm0
cI6pRAeWkvSwG+hXTMCKJP25CVeQHlr+M7HmAgiORiqHN2QyumUyaS9ZLo9b4xSkTSfVv5RmbDWy
vsxyEqEjllSnRoT4OGZuLqFmpLs1yQ3+v7TNKL1QSB8tovwZ2sgFimP4epCPwtQYgmSDZ2l5AdBL
a5Pmpl1FsdfnRdrLodHcdXlk/FwnbfCaUZb2StNpsGgk/F4NrU6OYHUN+K/YJEBWZLsu0O6Qjk92
bStjisZP/xXnTXSZ63J7EYb1dKmDsvOtLlJvqPPVz/oSKa4FsMqjnz1fdXmv0yXS1grR5VncdqmA
YImhpvWnHsrmd6EQCytxOBBVIvK/KiiKpEYdvax2GPlWkwzAM+zqOJuj/UvDSLLxBkhWu6ovl73S
qu1FipL0XVYZmElPILvcNFMtP00tA7Y0Nsu5aox7DVH2+zFNHscy/YaCMLG2mt+D/RC+ao3jJeqJ
NQo4nex3FbzoIE2xBoMsND6mi1Xdx3U4xY6ClruqBR1qkCE1uVInszGbBHiTriR3SyJ+6U28Wvti
HExk5aoKAno8SX5Rpja447TBGUsb5y2jL63QawrZ2ke2mj3HKZAu11yt5LhgVHqblGJ+qbBo82J6
tf7E3T4ikNCu1BVGHRVRxSweGnvKC8dexz8x1pxHtO3IDNMKfW6tL7UNyVpsUI6GQkcvP5dFr9/h
HUPpOC1VM9CGovASaaZNsaXMFQiqgzpI063UbL3CcgSR16Ob7BSYW8PVNKQccFoyX9tGl3LHrY31
VRZcdB2J9ktTDumFZhelX2raX6aCgMxK+qdxXVkQvbTwoE1jMTtgzmMvlnTz0K6actMU/GWn4hl4
ye1uuCUcijjFqaLinZr0N7CrUqokeJEltWrtJtyfbi3LXmimVNjfOtTHiyP7ZNmYFHb9uNJGuNYV
BYGUkKJE56miAdeFtE56bMxCvx/rsrQAc+f0TYw4jg5UC6PrVrTmvIekYdz1qs5LlGilSPxBwArx
27aeRn8UmyBUMqby7QyD6gWnUumKQ5ZclGmd/2gquMTk92viyfWYSQ4cwf4iSVp4872SXKh5GV8m
qWxSKxrS+tCELc4EefoH1Mjqhfp8JxXKcSyyQCKzLZMyKPrlYMrzzdhNL/FYXkzKdKyTh0pujgUS
Lb0YvSoi0l/pTM9kF5OXVvUFAnNXYY1/cfVsT6ZTZcke/CIeDCN8BlyZay35bZart6CG0EzxUys6
D8EAmIDfJooB04LDJjC8tJS9WhuQn1/Inyms/EAcqveX8DkqMzecZrfqYncpsS7tI/ui69LATiiP
0hDHUdLwUt5OUY/u0LeXlPl8SwKM3TUe8A0P8AwSzhkWy5IDftQxKn6W8j2UsGhBHy41Mh+fw+Ng
qMeiIJPmYxv5c2gPyIUj30JQskLO2IoSRFturjdsFfQtu26fUBEFFuIDndypTBZGAE3lDC/ML1hv
+0C0wLyOLrrX7hT9nmx2nkA6Uip9upmXttpDGap3xEWeWlqbF7YLA9RtE9yGaO/R8PrFVXHIQ4SI
E9PtM8yRQA4W1DupSm91PxcTzwAquxMB7FuGP5kMNFJ9FCuN3TI90lb4Sf8VultzV6BO5HSJTDvn
x2DNbteRltWzq9vJTZcSxaUvsIMvkpY4YbndvJw7lPE66ni69d3mwkVf+yqi6WCa0FZjvEcbAcxY
XmNH6hZrZ9m8ZOtsHUD1OGs13KCpp8BY4K0WWGgZ1qUYhj/SQvG8MI/oHrgW3x8FeO4D46Vt+mvm
c1Xm3WFAXpcKTOJWtF5UQiewjn9AzzbUOwmrkGKVk72mVTbiXknzgm0NRWa17n27qdMruy7Un2Vm
d5cFcZSvDG1xawgQ+o6chOYlJLVkP1PWlIMaKAt6UjuN1hpIuKDIMVUb9QO3Jt2kqUZ7K7xt48dG
qBd61PqVYlPMD13NotWOB4GM2yS+wzZBLfXySFUeYAm4dSgF7cCnlqU8KJbFlbX7qGv9UirvZnbm
giqUaUYQ5H7UOlrrUxZ5Mq3SezXX/VZ62O4IpU79siMP7YxgYh+W3VejMq/juvNBRTkZPbOsaL4M
qIHiI4PBhvk0Dt2T6FEQawrhAsGjfCJF92UHGaSwSl8lLpL63yUFuSmmesZhghTkTkbuqYV9XOi/
9vWfcs4PaiZ5kwXfteADg1IRz02qO41BqYN6MSodrj7UR2u1dqb0GFnLrjAFxwwxa2nylRDsCuXS
FFWxfqzhDuHBro+3bTS3rlRXvyRxqxemP6Dr3OjavY6ilVQeJyMG/9M4a/kLr2jiYZ7HS6W6Dil+
KUgX0QpBDz/DPiZyUL5poEIvyr2gMyErrVexQn3Y7JBGP6pTa0P4aS9abbhQhXkz0689GJ39UFfq
sVbuxip/VqbaK2w6ST3GfYbimbi58qT5hRoGZqd/GQUK0wW1irZ+agzJTSOUifAB1w71YtF57VHq
ETPB2vySrTR47MVDUnHXifGqNYu7SCXh0TDPip7jzNiLrU0jWzfqFB2NWKO6r9/20dNIgXrQHjLl
KtceljTzYrn3cfi+yzRmaHyTIN3R03sME/vCCgsgQczdTL9O5bSXDYkfjPmkgidL0RBsSLtMV93a
omlNbgW+BL2PRwqJboaSQQnXEUlKJGHzZ6A2FwjSODMPPDfC7QjMBxIyddD8AUI2t0+K16lFbibN
T5piXshm/YRB/LVYlN2Ydp7U9ETY4VdNtZ8qu/LLuLrE9+rXNBS0bHP7YgWY6CKWUnidKem+KnX9
DrCX7vey0lyPemX8QlT/IofjxKaddvGqoepQGeILpaBgHRvZ0TpD5oquEC3Wv/cmVGt9pd06oEOF
dFTcB7PIUg9UwIZMVL7G0aBeG4tx34gscrG8pW22VsKBwWjvVqVHkScBo1RP9u2q4kjo2JP9sE6D
vlNnkskKQpuV56EbVqjdr3Nq3QBtNK4S6B0uIMC7dVWomKaZdOjsxtinRVwHCQBKKlaY/8gizHe0
dh9nc7I5JATOCfkMHX9V281KQ6NC59pp8QrK1YnjYIsHtVEWR1W6wVN79j0JZ0EanXyvbeUa2FDQ
W8uVJsZ+t87ASpopVdGSLXaVaIISdQ06BC1VqPFRmbJHOvVupCw/RWjGu3VDV2qUdOi2ugpdQjRG
wBwGAl/unkQAiRoPd6gAEJNHdOAOyr0E3cAm/bUAtbDbgUmPsbmj7nSrVfKtbSfSA+CqGEa0dN8a
eY9SnXTMyjaYkDX4auu5LLxFT+J7WprmQV1D+ziEY/WA0JfkjSMoASpREtQBrqESBRGO00xfe5YB
18chL5zCz85XpJFK43dEJ8lRBa5nqlz+UbTl2cpM1JOaH5T+/+RrZhy5on8bxsCyDfDFPTq+gzO1
I6hF8lGjJwtGRaly2JezY1JT59JFSKDQbugreHWxXgPzknbGWj3jWjfR36v3a24iaxfpHsycaSeJ
klZh5dVZ/K2bJoIzpPycosS1ahDEGThc0pRxhhWBr9a6ppBguH1lPPZqexmW2hMJJmltWfocpZ1E
bcRazb1mIB2YVnu71um2Y0GeGvsuuVnLyp9LPG2xr++W6iKMNknMwutxFMzllzlUfBpRuzz6hoGa
bwtEsOLYr7V1fKwlXFLVevqZLfNRolfutCOZjK3uKDRtxLnlMAiJzEgTNwZ1DfJIyXC7LUlo41Ry
VeUFpsaFEk5PbT4FY7JZAMKKmcydLP2cx+FAM8DBGfGxt7+GFeVNCSSfZmxu2NPqhm2WeTStHCQU
3VSYOZkClVw1ac17rZTAL8wziqQU7OHaXOIhMHtdIae+nFggKOermpahnBe4plp4M2QLnnI5l4Xh
mOOfqW4u8gSMszrbXwrVCL2Rng331A/SXFet7lcjvqOUQgt/eASQe6ksIDjaZniy2ipAjOmrgtz7
3A64y1Q9CubLsE/Cxs0kfuYMSYr0EB2OEPCTL/fGZTmo97FuXmnNc2uHVOq/LulqQBuqHzoJh8rJ
YPVABC56GjRpLTtgrYFhInYfd1gFJb31ezXEVkqo6UsO+h7QEDcdcCc6I7ITc1Ccpql+JSK/zVOZ
1mPzw2CHOLYtfgATfUbsd+QBHVVHDBL4pvY5qod9CzDcUivgvRIXYHwXhvIuir7pRJvDvHoVjSla
JHsLLgpQ4EvZGp4Q6Iqu5tbyLYLFEv1sI0pN2wkBex7XMbV2SMOYd30SrQ+xnpNahi2XQWSRpNU4
6i52SyEZUxS42TZaGjz5BLaDqA/Q1qAj+UrcdluooOvlXZKks7yby0wtjgVl/r3djPZPDYzGLrI2
MgEJlS7uXlVQ/8N1e622pVDaPKlHohlBgVPX6Nyipn9SjzQrBdlpaBaGM3o4zOCwG+TTb5QtD6Nf
36tOHLkl0pbq9efjbtTV/xLqtjLo22FPuJ6U+9D361P6b+lLqqAorea21BBBmz8BoqVfhrpDO7yd
5vSMzsxbJt/7gbf1eFV/Jb+kdci+yxIEs7Nu6HedPZr7FHx1kEwFLaXPJ7pN5N1ETVWjeKxqGsXk
t+OJNRojqcoCQ5UueyAj8xJ+/3yEj76gQd0a3iz/xcd8OwKlqASl3SKoZPPeBGXWWsPvzE7OfLBz
o5xQ63VrHOjllgFGiugsuqV9IVMr/HwmH30bgxKQDRNchqF+slYh9fK1sotANsvWD+3lUSKCxB2u
DtZ6OcM23oij7z6MwWexZEuHJapsWgKvNkJKjZJMCRKES5ztoZyjYnY/7jBy8uL7EEIU0LICQ7DL
lSDjDEP/3NgnxO4UZhk4uixI2oEEGKbkhKd4TwVJ8j5f0Q+/2qtJnvBXEyNraCKw+3RyMCVErdLu
EykQifhHF8mr9VRPRGjaOZSKlqi4/tmj6lF4ukvv7iq/yCfPaHek18ES5MAK/tGe+T+f8fR8oS+G
W4SWBSul+CS+sxMCsqH2tbY9s2HOLKWqvt0veIhlY4rKbtEY3xFd7l2MDGF9dkI7M6O3Ihb/vqGQ
8YEEb3JHWqc3clxnug6zNwjVR5yyndXQn22Qw4tYbiRkfT/fIB9dT68HO7mHYQ7YVdnkgVEXkIWj
wgfMm7ifj/Hhyr2a0Pbnr05aHCk2zj95QGPbo77rixEwGb2H6v9xnJMryuBNKUk8AvxlyNYrp2qu
UDb6fC7KhwvGRWQIQxMbcPDtZFYLlEux5tRfnf5y9eoHQGuQvlwUpEyndXA8gxx6ZkecG/Nk69Et
owa/5MFsTC+KmjzYsnnmdj83wkkU0EJBsiwF5nevkWsftOrP58v24YX3atVOtlmx9vGssGoSgpz4
2zrRpuagyF6f/ZOb9dVAJ3stMTsaBCOBfAe1W07627GOMz8lrXVm5R8dHotnHT08cMd/ibe92tg0
OfAwhqwtTTl5sj5fr7n88PcXzlQ0A/8gS1WVrUH++uxMGOuhIVUFmVwf6zi8LTT7j5REh6QVT5+P
9NEpNVVLk0165Abb++1IqmaoMjYKgZrV1wZ1Q3dpCuAVVn3mC304DnJiimYj3YDa39txKqLcBvlj
anmScdn2ebdfwIV6Q2enN5/P6KNNbf53JPvkRRKZgQWuXgXg+i4rTEOANj5/PsKHc9HR5QM8oGIv
cRJDLFUSGcDAgmW2ZypqhuSZXbVralSVPh/ow6lYCr1+S7V0zTxZtCUu44gXLjAp/JF4Wo9L1Fz9
/SEsISzbREdOiNPga6gLpZH6GviAuKQMCJ1IktYz0/hovV6PcXKRUenM2RN1gKT7Hveiu3UxjpYV
e5/P5NwoJ2cma6iBDFYdUAmxQCeQTeXRSNe//Pr5OB9daq9nc3KpAShMavSAgjjqnvuqvdek8QIu
4YNOHfkfjGSrqkZMzD3wlxDpq4sGoSBTa6smKMr1xSrnZwvnaD/V8j/hFrV+PtaHq/ffsYyTU8M9
hDlPCw5rqf8gFwm8ZECWX87aM1/poy0tLKFo4GvQ+jmdE9g4ik5xGbTNeJ+sy28x1eGZqZwZ4nQq
XUf+sMAGyrSEhlcflwf8mqYz5+aj9Xo1D+MkIAhRTpD1ogxWel7TEH7XovEgDeWvz7/KuamcnJwM
z6hqht7H3dJSd6EVZGnj/vMxzs3k5NwkigaE0ygCwAjfAEldwqT/CZhg9/koH85EKIbJp1eAYZ3c
mV1ZNzNEbcJb88oKq4OpNMfPR/hwHgKMlSxbNvzRk3lgKtyASamCZYEOaYJuQT99Qhs0P3P+//qp
p7k90DBw1vKms3Z6/edAQiELgmufr2ekZuqgXO/k4qoGa1Emd5OEHgNSa2qNdglJXmMptA9KZ226
O0FV0JrPfL8PU9rXv+ckrdTrWBjSWAadP8JUQdjvO7h+SQSquCi9eIeF0W6hkwQ8Ptudq6to26p+
thgnTxTFthC1ozKQ1664gxoNlwA+0QPg3d9LnwrH7lREkutZlS1PTjI5Ar8eAvSFCjViWdjRaULH
ABgtQIm5WmkIr8VLo/Qw83maFtPLMghhbj+pKKxqwJPdJkw1BNxo62OEkT6Oo1F+aUlRhQ9I2vKT
Adh30+h6dk2XajT/0H+y5L0Fv1eD8611R8wpjTN7b1viN6ugKOi0kXHzksqA/E52t5bBFwYwEMQ6
vcOZUiH/04nj1kccnWWfwz1lXe/z/a5sh/90UEMHcUqZSdPePQ9raGZFioaMkRFdL/n9KKMYgrTv
HOm7zsAFtoxcG29fTSz7FFfofJXPbb3tlnv3E0wglMgUmxqiFPz5qxcqFxsGW1GDVBxW+1FMlhMu
qjcKGPztccTI05Jamhm63yzL3w0qWHID/pymK+jlQVh8O3RZhoa8hEpgDhh0GMg9g2/I7OfIVIov
ny/0uwf/r5E45zIChVjFnlws2krzzWjUQEOTI5pusipy+57ey7kk5q+o/t1qIl626ZtpKv95OyWB
4uuElCkHOTOd8ZAcbTe5tDC24uAK//NJvb/FtlnZCDAiXsuelU8esBFfb3uN9WDcWVDBnPaxB6r2
S/fnwHJHONiHufQjN/Mibzjz5ZQtlng/z/8OffKqrbVsabmlBYmypOik1T4d12MXRY/KXzKlCF4g
yJvWACCMOPh82tuGPBmaNEeQyLNfeb9Pdk0OWGBcqdjPgFB8Mwu/NTGXUaVAxAHR+SWiNHhuod+9
fIpCN0BQOJC34sFp5tMsaH5BdAoEqKzYoD1UUeZ+xHrZSeUHrb+hRbLUTyX0hHT8Ja2HRFnPHNMP
NrAJS10lyDYI8U5PKVQhIHtCC1bQoJ3siuS2NC4wLfh8aT8chYhUlwFhy0g7vN297VwvAEmNwLDT
5SDswoIP2qXPaQW/3h3luT8TganvLl2aCbDFEcC2LR0KyMm3xDNiqZqi4riEexUptfa6Hd38ttwJ
uoAOtiDN/XSVP8QPGu2mqxaVHGQhdrafO6s7HXjBL2ThSN45UVPl3O/aFurVpVhqMozNhvazJ7ta
d2ie6q/a1yhQHFKSK3pRXyaYYvqjHqCG5X7+Dd5fISdrcnIhGxAeexAif5W3hXWxHeeE4ywtiCG5
xpfEO+ePsS3ymwO1DahRvbcszFfwQ3g7WfTJeku3qyBtpW+hJRavjmnzYcWo7T6f2rmBtlV/taph
twCEH0m71GxANma4n+b1ZtHDc5/v43GoJWmb+r4ln+yqGZAqAOM6qDCA1Bf5qRMriLnqzD30wSic
EQ4ljiIK1ZCTZSsNq+1WswnC/sWcDp31Mk7fPl+vd9eObJu0VGSNEiyPyen9roSkYBEjGEW0HM3U
ro8qQKBzNcqP5oEbhqaruqxbyulqhXZRI5/QBW2eowHTvQgt3De56X8+l3OjnJyoNMJSUphtELdz
YK/hnW2J58Kq/366bYKoMVSVehit0e1XvNphJRzQhc8ShGHf7+MqHTIHLbHUDZcIRZsJosSZCO7d
jcknosiH9rFCyZ9y0tsBqY7qcp339INaF5mru7gAu1Lrt7U5ffkHCygYgRfPUN/dzYU8GitC2MGM
ss4OvqEZqFMsfpuJ9B960hsN3Ned5XefitdOUBvb3joEqU/zPJEipmjW6L0XY7VDh/ebNLQdXtzj
mXri+5vuZKCT+0ASwPv03gwQ0dlbu2pfVt58ZzqKW/pTAEZVPlMrf98CoAaz6TFTD6W8qFknRzbS
1FDKJ5OrFQjvfXYx7NNd5naegFftpE7iNX93P6JlLnOmhEWR2dBOew7YleZ2XIaBpo/f6kG5VFt9
cowehKwpx3efb5B3W/FkrJOQLAbOvypDGOTp93Z9sPo/LWKFaS/OhH4f7A4yBVpkKlufVP1kx/NX
ZlRS7KCD3prDog1zgC/xmUE+Cm0ZBXUpzhSB3mmQl/T90CDFFESNK7vzZf+rucs9yUdxIHFiHJCP
0ACC/gqM03zm0v1ok7wZ+uSmUhFsUpQ2DPCN1Y/rQbnI9vTL0bReXeuoskkAvv76/NO9z/9ZUNQn
SYNoFVj8++01MmC7ng4a3w7tw8pprinlXCVH/XY8Dl/xbDlWt/pz/lucCzW2LfHm5UcpkSIeCZjY
StOnadGKmC5lGCo5d9Lg4pCS74qrMGifoNT3gRx0Z07Dibw9DdKT8bYH79X1nMShnsyMlz2lj/Ev
UOrI0O3kbygcxNC+7L11LH37APImdtVrdFb+dqSzjW+YGhUflYBTPtm7eZMBr1PrQwL5rW5M5P0e
Bazuzz/mNonTRdWoK5mwDy3xrrZkSKVhtHl/6EAJI9yEhPvl5wN8cG+qsq7wDtDz2TK/k1duJu8z
17E9WA+IofhKgIn9RedRePHbveQZZ+ZzdriTA4H+PgkJw223pu5u7SUn+x4eIKft5n07+d3fDaz4
SoZMDm2aumGT8LzdJWo0LO08V4dQ79ACCVO4QY4mz9/WNbXOnYAtozn9WDwHtmYanANykLdjNda8
WF1cH+af0b21W75Ex3CXFt7sY1NyF7ILP/90H+2N18OdLKWOfrCSRTWyvGV+CeASJoXUh0+fD7L9
Qz6b08llUqLr0ifMCSFQzLqL5kU1upsZtBhaDfbz52O9fw2o+imaZhA3UvI4rdgWVVilXdkdUJJF
8/82lH5ES3jmMfhoPryfFpG8urkMnJQ5CFPGhiTlMMiof5mlM1ipY8WoGPztJhcb7/VA23X56npq
UIPjxesOpvo4tzNiTJAs9TMp7wcvG4OoCCfrhKfau6KXDDB26Zv+MO7M/eKbKPk5NGtdREd2nbd4
oOCP+Xewwed2+oer+Grc7c9fTS5pCL+3VQyvmmvpObvrkJX50gY/C9Qs/eWQ30leR+zgf74//vo4
p5tRUHTTZPIkjABODhiKaCad1fkg76NrJLHEn/Wy/QZmy8lc/SF8HF15V993WCp9TS/kQFwnL5//
gPcb1KAxShBrU7fZYpaTac9oyyJEfZgRv/3eDIocIGJo34Rl+PeLJ4zEjcxzqtFT1k+OHbpapZ2t
0yEEQ1xkSwY/YrqBy/oNgY5zm+iDWZEWKjqKXjzQhLNvZ6XqlmnY+cxTmbob/lP2UTGP/IJYdvIQ
VwL27hmHz1fy/QaCXQcFD5CBMEHHblfpqw20hDxHqKQcjGLAhzcMf4plekGO/HaWYAV8PtaH8wOa
gZ2IuZU2T+ZXItwyN0hd9cis9i16kW28i7Vi9/koH8/ov6OcnPdRVyajTBDUkhS0HPPyKJBs98dC
FM5QxWcO4IdTYvW4xqiyv4s9SnXO22qdD6NJXVYKb0bDvJSN9enzKX04ygbRkA32IeIHbz/Sird6
iYPeYYXJo6a/YwQ3pTQ/M5UP7jDqrwLrjq24QrHwZJQc2XVNMjUOdfJDqf43e+ex5Lixdet3uXOc
gDdTACRIlu1q3xNEW3hviaf/P1TrSiQKpyDpH92IeyY6EVLUZiYyd26z9lp2c1+cqHQ/pR9hFiUd
OKm39Zf8zrwXNj7Yy+eT4qem6uRSaHq8uMzlqCCt0ZlHyFyeLMgTHaE2x39+9LBh8p6xgxRaF9e4
QOSsY3wcFWsVkkNJydvOrhnu+Own+vn3Pf5HRCD/VSbmSn3mofyZv23rnz/bu6/l/wuCMrN7+O+E
IPdR8LO+ZAKR5v/+D0UZDU4PtK/garGo3gEq/r9EIOJ/5jobeQogF5mBVbo5fxKByMp/iN/m9B6P
SBtnVkj+gwlEkv6jE+CJFk2239Qi/4QJRFauTyH9KouGC4E9UHhecG0Zn0ZoqkMZW+z8AAr4myye
CsWpkV1PHSh9mQttOl80IL02Awi1MnKBt6lehVAh1JCL9Iy9WzVC5a5viEPwBR27WAXsIqJNufel
TBwH18pqY0LkE10Y68joGQz68DyMRr1nAFRO7lsdcorbphlg0j0DsDZuOzVHKftk5aUSPlQQq4o/
wYZaFeyHZUhdypOgrLI8VUInYd/GPkSEkTYO9acxPE+IozBU0iF/m55JK2DoCKcmRKNUirppssuy
TisvZEQteVvVuurvDRp2rejqbV3Ww9GUQvltpnQ9kyCgk5vxqNSG3PTOCNM+3fMs0ySYT6ATTGMm
bc9QAEaAfvVG+VproNQmVmXRBbSSRhcfEkPO6zeaVfaRq5fnXgOD3HbfIU1IiJdofyi3TSoKMIj4
QceECtf4a2VpUBeoY12etCkcGRSuo/bNWJxDCcYkZFbsXgBjCncwozQOmhVFS2e6N6CKn+kM0eO2
HmCFg29LV4YytbOkM7j0SCx8UnKN0ecKcvvPFlQBb9HboZxoBbT+YABr2xu430IJ/TFkWOHJyNIY
7k+jQcF98JMfRR1ITPSVYvVL6ZjFui0aOZm+0uSE3RwWaBP0CarxzAeczmPVzAz14ll9r1bnJN7H
vXiO7UHKTf6EIQrFdzjsc2GXDtXgO1bYTuiznLO6nxhV8sfkm2jVmpTuTeityrPDXxrb8gaGJMuH
03AwU9OY+dyT4dZorCCKXTwbA7NvZBiArYpRJ75h8UsGgFVks7ZKl0EMGUh1GrklXMWSN1iGUR4L
veo66y7U9Ka7UcWqHY2dD4sqciCjyHykzGRXm8jy5yhQiIfuM0hQGw16q7NZfEQN20/it+mYFYN+
i0pJmAn31Jha+IN9FByKHyaAAeEd7eK8br6qcRE0qBvkMN8wyaP2eh19Oo/MPTPvmg2p8CBAUpqM
B62t5D7aS4jqAFOulF6uz/CLavrQPsJBJ/PeKkUwGY1rtabJ1N0wjnL6I+5iGMlGkqTSMCHqU5Cq
UGwoSYfpRtUoqDU7tfPPySMqlBKTXFJLceEOzEIL+i3RlfZOZF+Zt57Srn0npHqJ7GUE42m8g7ba
r3fDmDDHuZcjpIK8zKpRd4EPdhrQ9uD4QObce7AXjKaLIpSfQs0nn6vhRz+I5+hxSJDg+VTmRajs
g6ZE67cK+TQ3mI84ngz6ww9x1BOKs5/ZNca4jBIALSQUZyPS3eZcsk60Cir1Hnp3KHzbHK7Ph3Mh
lxlaMVIV3AVam0WpcyYrOnHjMs0O0AgOXIFdtGwNIatvud8PcWinYlNDeYZiaFtlMcwBUgjDWQxb
/V6CAW04KkZcqdAQBJWkf0cQNs72STc2ye1Q0c+3B3i1yvMtWoKDBNekGjFvlnVl/UUvs8G8mzot
kB4aRahjW4DhLoHmOSrih8qX4MOf+XDKQzYOxS9DLevQieDyLuCRN/p7syjbEUIEC8KNu9KI1Cxw
6M7L1ac6igT1czh26eSlMMpmTtWPAZoqDbLTu+fX6/8/5P8H5OprD/kbpOKuH/L5v//9kGvyf6hS
SYBsVQWkwvND+pvRSxP/Y8xoF1FTmFwjJL54x/X/gAQhOQaWJYGdnl//P95xWf2POs/80AOXFB3s
wT/Thpszv78yU5IKTsGM/uUvMcbwAqAdNeSscAbR2YBAqW0470ijhxrTjm3gUcADiAWbkVU7VfvJ
RKLR+NRDQdW0v4YCcJD1lAVIseaQRw8bUe4CFTT/MlmSDVBBtGP5kcvsZ8qkkbfVL1zI52b8jfAW
HJvto1Lg/A5HC7hrEUKBGaNDIqySGfEepGKWC+p/XXzNx9/bcdkLmqPd603ip8wEa5RLyf6W1X5r
EHsjomLlZj66yL98Bg36zPFBB/FvNgqNqv66sSXqU5ChZi7OUesGsnYXTpPq6NJ5V6JNBMkRpBpn
CF/DCp6KPPtVMo2qpoyaJszsIwrN88GkvjjCiMbgdvihjQPHjCfU2j7i5Jwp6xx6azFz3+2Ot8Mb
+sqDFPYIf1ZsjxOELXl/L6QP59GX7cyU4WL/LvvZ0fQnKF8Q57KlOnAtyAQC+Jt6Xtuif4Dp49s5
sU5jVDu+Em3shzRnuYvNVxi0NtQ50SfcnU/wRcZNaVKCOwOemGY3utGNZPvH80N1NG+Gg3R8/Tsv
Ytr5yF2aMhfYYbyALAwapqZ8Zt4k3vQ/v25hazVLmPo5r0Wcv/V7NeOxcf53q+F600+hqwEgfpHD
5RWsQ+nICG8OZ9WkgOKwyt8e/782SVeXc2lj0bxMdS1usiFsXCYBg0Pj+S4KZ6HT7vR9wnu9kXK/
dFa4z4sVLY5CKjExLcpYi4/KvvOEXbMXvNYz/sUxAAMwj4xw7UV5uXH50Cptiu6OXgf7eEx2le5t
HIOVS44yrjp73bmItOw5FZAkMj7PJYenCvVsW/R6tz4qh8wh8Rh3+DS3cNufW9WrtQN+aXb+9xd3
qRQjNTApRcJgCEXPzMeabK1s9Rvxls01ZCZKls3eoITgsRzbGqVHaHQQYXHkk0xPrYYWwA08oXtP
vfNU3Z5vWyfc/Q3U0vx1lv5CQwWHoTxQgS8aJ+qQdU0FzTT+QtrT+93n33ondKm02v0ORrBT7NSu
8fhvfIeuQN6pWcBUmAq43to29ZGOQqPQLTXZFg1wSltTFKuXDZiNYTDvCy5hibVhWieOoTJu3X7P
odkDgFBdbt6Hwj0foq2rvXZUqBNwBeYxzhcjO76hTjLEIvBepJ/REJ20aqPEtPbAE8D8acFYeFtx
is2RvKp101vIIGzIld9E3nlPHvnwNyr/a8+IAUaFyjQfSNGptFwefRXWezX0sTaj2aRb5dAe0Cq5
DZz4JGy1JtdswfFvAChTRYbRFn6qpnAg5mi+uukxVp0Zu6a6SUhRWnOSPZxirzuThfD0c6QEcvBP
c/piI43ULyw1EAgF0EmD1nM/WrBd3KXmAVqX+h0bu7McZMlkV++8JNtX5sEP3bh2npGxpbONjF07
PNSHdAXkmclo/6I0qsNP3+chD6kcmS70EnYe/Hx90Ysu+vOiERyEgFYFCQq57cJJW42vlFMkV3xP
aQ/Hzi50e+UI/Xr4HZquG7QMjt1td8zfJKVrlXC4b3zkFTdzZX/x8mWj0YfQmNTuOMwcLeebpv2s
NrlXTiicBB9fX+28XwufhjGecG49WOdlg3aMOGVMgVRuH5eOON6dI0aRi41nb9XILFJNX8NiUGtx
QyJ1aMUuDSoXrjjGzYq9hMaEskUoMe/Li6XwiKvyjLZggOb6Hko6NESCMnE3WmL10SonhhzMo6GL
PxKIU5qZfyWGefv1DVy07/84Lhdm5WuzZ6iDc2guGu4IcYqD5Gn+Mf6q7uOTv2t2wdstVMnqZuJq
UN6mEvsCy1KiYRSG8Oe7TRwcYSo/a4nLSd4IiBYI9D+WdWFmcQpTqS5gi4vr+ervBFs6wMOEB41P
W/Mxa94azNhfC1r4tArlRHAydY1P6z7MAIjQVZ40T9o1bwPAQBufa8WBXFpbsjGUgWyOObq3rvIA
X4+juI0n3J8f0SyB2JDQiNhf8DZsrt7ov1a4fMHRfzaEFgZqt3bPO1bo+ccEvzJ+LA+w+u6RHchs
hLDfbk4wzGfvxZW4MLy4eMVZ6lM9ZkKxdSEE/ICgips50pd+p+ygtdr6kmtby6MOtpGyvfpiULam
MBmcNT5kqx2VNrKFoNv4elsWFnetqtteTWreI6mF3VOGRbjcCh7WrtflIhZbZuWtAO0p3n+WmlGG
Brm4+BCjG/r6mdhayfzvL+LlehrVyBoavsu5dAXjXatsccasvmOXK5lXemEi18Sy8RM2qzX9Y5nT
yIbQjQct5RS0N+Qgs0bmMUKFZEeDxYn2W5iIlVQE0PPcQDfIsvnn9Q/QiizOfAXixOgsv8sj5anL
6keh6D9rgvH29e1cdSIyDUXYcUAma/rCFsNlg9aFXDFRs+vjnC5OT0VKbOLbsMF52dbatgwuY8wC
yUzd9PGP1a7b9bflnoKpY321vHwXva0OG8ubT93yIl8sz1i8bW3ix6Puc7VkL7s/3822YKu0pw/Q
4zh/I6bdsre4aKOQji3a9LPjKL4ymNYf44feVm2xeT4rycOW71hJ7hgKBMyrEHMxB7RYYJHEQYfO
bQWXo7b3oUATtNqr5U/WdJzU2oFa1ymsNxu7unpAL4wuVhlB4KjTK8LojlFJNGd8O3uaODGu70LB
SnT3KLvmx/PNFlByAYL9/briI2Vqfow76cvlynHp975MIaDZpe/kXQTTr+Ehbro/32b7eDgk+yLK
d1ubvBqrXJpdLDhGzS4Pw4HYYR4I+sm0lRuBaTE4tFD/Pm7am//e8the2puP2YULaiudFqY8Nhwj
oJSOYKcuAkSPcyqWPXT/5pLQmqY8QD1vzlqurdGsC0WtaMDoAGpGEkhyJTvYnT8Pe3UPCWS42wrF
1pz4pcH5fF0sL4zyuTM3L2+80dBUjPQttMRaZq5emphDiwsTQyfog5gxHzB/seqECBCBJjWc+EY4
Co27cSG2FrQI+pIC3suw60j93dFNH7Nd4QiO+AiKjPFHOyE40t9vmJw/yosjos/9C4J2/cV0lBzU
JTMWOG7z/TPPnl05VmYjbuHotuKgUeNax03nPeetL4yS9Ogm54RBpsWuGmGhTGKnz8FtcNAOM1ou
OoaH2tuCZK+sjoFYin1zegXeYhHbImOp0VcrKYsNoSuLDQwFvdtJqvP6Lq58NxNwqAFYiKyVSYjr
UxKXPUy2llW4ofVFKH710eO/+PtgKuHpm5HRy6JiPhQ1JyOgoJIMjJwiz15tsYitnXTGw/+yMa/x
4qSbaN71BX7eNZFB2+d7YTc9DfvsMXBKb9P/rrxvV8YWrkIsBeQNZIydve538f+m/WhBA6Dv/W/R
5sDjSgJwZW7hKIbWhJM9m9cmw6l39r0xevDFcY8ctjPr777+tRbjlc+vi6kygTNnVdT0lqeO+h7i
eAPd+LlQqZNptCBUzD0Ism/ZreUxtJzuho8jWR1DW+NG+WKBXputQ/vEyDSTtDS2OJXXH7JUoyRu
a/h/EZhBccubkqfczbzIQaWxOvo3pQcB1ZdzcNN6W9D255Dy+mLPthnoY+FwXCyxQ0nVRRLMvMVz
IZN+uoNUJeVhtAndikakqziZa8K2u/H0vLzmAAIxbIBzhyVomeAJIdNQ1eiXbjV97eN3AvpAxj9j
Ovq9rZc2Fm+3oIRdLwA3cVWo/RMJmmnkWF4/OC/dyPUyFm6kt+DbFkpM5NaX1PjU1huEnCtFhZnZ
hF2ibEGWuGRrEtCfgztLLlxLfspNuIrv/fzHgJpe8N2gYC+DberyjUWtnQkJuJuqMy4CNGEJrO2n
Pigjk3qzhmKtp+6A/viufIyOhieS8MP27nYHa+sWrOzlldWFO0MPOc0mHavCQfVG9NO8bBcyDafa
RXMAA38jPP4Lr0aTUVb5nwKQ70V7KeusMB3FDOE4BFN2spPt1IQSsY/gCRfRTr6TLW/WGFbO/pXR
RczATJIyDmFa8pYq+9Dp3ou7FKx0fWN8Me3w0DJ26FjvXj+oK4/FvFI4pnjvSPhmNOLlY5EDUYtG
g5XOJKW0bg+BN1eM4EneDJpfJgnXphaXQvDRENZNTAnxe5GTI8ai21mlq7TNbmNV869eeK+rVS3O
DDryUinFeelK0gduhxvtSAmKd4b3nJ9v5lwr6QDxgi4j7qZxPYjBrncxTQe0Sguze34nQke54azs
Hy3Pv8m9H1vz3MrLoOva2uIRDMZzFmsp1rq+P0AP6uYzNkqqHMPYtWoL+QpMzsOAOI9+khvflRph
V+TR9+Fser0Y3RnycKtBvx70b/GEb0pruDWlys4RJe3Ru0imxjONwgmHzh3P72NdRqY7B8I8blSz
V7zY9UIWD5wahollIo/I4QM3cJhugGx6Mq2y0PvHB2K2ZJFCkStS1l6Ej1BCdH0RPVsSneppzp7y
w1zTOB/D09YI+cql0gH9QMPB/AGFoyU9hXFOwyTKQOzIXnmce0vtqTjKhP3BZkC0mMicXzNsATOH
VRHNjhdNwBDpLj8NZHK1k5XsQ/KN8g5G8QgmgV3uFh46yb61mxPF0ttMS19Gf7NxC/+ss70MKl+f
e/ohmW/WiKIE2r6HqvaQ0/LsnfqXyqp3BQ/Clmt+6SQBS0AgSWlqHgddpqZT38thYYqNK8LlrUeQ
GzdPyNZuPXUvfdW1mcUV6xBcV2iO/a731j+Mm+AUNzctbB7IvhxS4VB66k3ubBXV180ykgPMhWHi
JaAKZZBw8mNI4MWa9yZB19ygAicrbpD/s8mc3+cGivQ/TS0cf6P23UQgPa9QRKrJHu7zt/1NeVDO
juDJ1O5t9dvfIA156ZnZWK6EqquGzGDo4sTkKE43sWHMPYrkfq4rhK76iLIgebh42Dqf8x+7fgYw
JjNEiwL3/JIvamFx1sRdbVI3ReSttUetfp+Z2j04radIsM7kX0bgbjia+U++ZnKxrZqvwkKG8IQ7
+OeP8cgBpchyR4HjNhYExD7Cr5lZIEvSZL+G1gihqfU3UsyVx+h61Yt3tiyE8zD0bPE8cCV8yvA/
5wfkH2zEq95ulzjnsOS1FS/e2qaCZB8Vl8ZFH1q0p0l7i4LCMVKBxVf1yfB1t9bRSvg3+8w4p8xR
YshYXiyy9tFdZH6hdIvYelvUwuiq4hd42iRkiv1dahXIdxo7qGFMu9TDpw3rq2u+sL5Yc6RVWd6U
9GFrOtttLe589d3sbA2mBNGERHFORFdMvhuqzwZCMHj+raO9+sZQRvhzAxYhR2aqQzEp/IT5/kY3
ySny5hZY/mb7C6+U6DlRF7YW3hBOuQRBJ2yBLN+LkTPjunpncJE/m8vm/zwJvDa38BFnKRGkxKcx
WzX7WH2AA9kRrD+Q0P8dF7f6klwsahFuq6gstpRiaN+8kZhFSPa6hH7cDo0GCBRq2D2U/qbF2Uf7
zWhk7dnkydbAYGlUra3FtwOaPgV1DcaL15pKydmml7RH7dH149uzCzJ/s4O0Emqxpxcml5+wy8yc
cQ2afXcMyL/vDypvWfVYe5vF45fR6bWlxdeDocmPJ8RUn90PQR39bs1TiD62tnG+ZC8cz8WSFh8Q
VleF2AO4UCB5DALZlfTj9Wv+spXCShginaeoYK1bgrkaZGHV0aS4mR6DQ3aCd/DUHGtP23DYq2aY
TZdhE6DNt+y4WVlmTrV/5rgjVN+EyAIJkFz26BfXeXxbxLHXZ1XkBGGzUUVYjTYuDC/OBJzFhTyZ
GGYcy9Z6BsmZP0ak3e4RVnp9K7dMLQ6F2haIEc7QBC3/7CPWEOimgxi0G8IV+bql1VOB3gbdKJpC
L+iHooopLn12HqpR3vbmsLOMrcdn1XNcmJh/wkWBNZOmThRimj+CJP8opMKwrazYQUW6QcKwascE
TEtSOTOfLTaNET2hnXyiQQOlEvusGPup70LUQbUtfNqWpcVVaqJQLYVCIBgUlQepQs1v5AFDxHf3
+sdZPeoWb4lB6ZSBhsWrDXRdVgXiMEoc7RHyvKPiNUf5sIWhXV3OhZnFB1LBooVGzwfyxTuZaTnN
LG0z/ecAB9zDhZX5V1wcA6UBY9rnRJe+Zf2opvZzWJnvJTPYosteqbtdG1rc00BJeoRPorkKPTeT
hntYGBxUzw1vhpUiTeoMN/+is0Nt8bmmAdOsCsj6enWCVDLXBZuKa+Faz1myN5rBUct3Srvv5QHe
na/C+DnylY0TsvLpLs0+1z4uNjWojFAUs7F2s5A6OxooDUSSwf/WyiIxaIdoiCWJAxLk5UdyLrD3
yc/ByDeoelcq+GziTCcEQQzDQs+h+sVqBrBfgS89Nx1Ht3sqLTTTAOETrMVeQl+8C3cZAobPhDiM
g75+2dYSgSvri2vQ+L5ei3XeupHpMNnYu7IzHYs79RiggbhvAbpu1jBX/PyVycWdKPyAaU4rA40z
lxOTcTfcp2AA8hvKES5S6x06vPLfQlqsHpyLrV5ckrRUENEwBtKQMjglVXRrFvJxHJlm3tjVlfjm
aokLryyNZVgZCvkOyPpT0SBv3SunMaz24Vm/jegCSYrpWmp4NNpmoxa+vru0sWnx0gpd5rNCpVTm
2PEgKMpPOUO0ekxcLYZ89Ny6G6tc386/TC3y2FwpYM7oJCjnmDqlVMjgSAndKXEjgu/fo8f+SbTz
O+Xdhtn5zy5iOsruJnhhuqNUthabW0thJMUK/fjg67CTdwilPsHFYjfHOSjeqiWtXpBLa4tnzxel
M9J8dGNnx5oAHYTuRX8n7pUdyeu3bcz1MybyxfKYCtRgLWTQf1kYlJI8qf0GCpTW/cJFSA9D9XMS
HuL09jd7Kuqi5UMzIf9nj+WNDnGcsAncfE6NX/sRC7dwllozKWJWLVm2/CQ/Sd+lvdLb5X76GLrw
cBiOdhO7pts7khM4aOHCMT7ttmd45m/52u9Y+IpICqVaiNBFDWPkxNUPafFJbA0ky+/1YsMRr5ky
6OYAXYaSGYKf68fM1CTGhUTA7mqJRK61T6YYIW5jnzWCE9XFhotYiXKQUIH2TIZHSHlR/gUYlJcQ
4mBNedM1k6MaxzFFlPkIsiU8d04o7V+/NmuX9dLg4oum7blFWxSX1OhogOrme4iObAaxP71uZv4z
yw92aWaxi13daUmZs64mqW71vNj3Z3Vj61bwXCCOLvZu4caZT89NJMZ/xzq6bos/+4PlAJh2FKc8
iYnzN8aRVmp20PfA5AbokRRsWVOOtLDJ+p6MVTyZp+wU7BJn5m1u74GxHF7fwpXeDeu7sLVYX24N
FH5nmU+xknOkbBEZaNQi2YWFiBCndOgV40uoqm/gsD7WcfWhyNvWbiOYxJK8T+0+Dk61EJ4K33wn
nsUbP1OfulY+BIn6baz9936IHHWkPdR+e9cH7dOgVZ+Drt9bav+9G6S3mWltZK+rZ+9iQQuP3Rgz
niVJWreDo9WOhB9lCGVEsCX+t3r2LswsXLWaxZJVTHQaxCiXnSowP1Vp8e71j7P2vF5+m0XIa8JG
pyg+rZQuHGE9QDFKKW1VhHq1t7YYJldKQJfnYDnHatQVLY4ZQBge0R6Wd8EJarHDeS/vNZAVgruF
sFt96y4Wt4wdhrKMkiRiGEb1hPY0g5ez9/PIkSafnqn3H7YsrnrBv76YuYggii619FzhVlGRPXZe
f5hzvXqzB7V+MEDpzGkKenmLUN6aOtM8K9TShuDc2GoqHQfGzDeKCusn4y8ji7WUo5WHaaeh22n1
7nmKvU6S7aqcjqb6b4J24HR/rmeRIk+V3gkjOddzTGIh+X4y3+UQnaKTuzNc9eNmvW7V+6EBqUCr
SgVq2ZFJ0C8qpDlknzME6Tbftwf/reCBY3fVjYLG6pG4MLW8xJGqBKKJKdWrj9mJsQAvPKDo4b1+
j9fq1UAaZjE7xMZm3Y7r515FtuVcKDRhzrXtv4kOc3FVtYUzOch8t7a6dv/F3syDAAzyJbm2ELbn
vKnAy/Z7CeRG9WZGe05vqmO6Q41nM2xd/WLAUv4wt6QfyMJsFOv4j6zyrwH16S71tkZm1wInkipo
FRgDfSk20xTUN4bYrN1CuJXDT0HT2kVCF1uAtCAId69/t7WnxIQ+nkm5uayyjNLiUR2rYiKMiZTy
o+Kbe0KrL2oob7xYq5/r0s7iDZZ6ZaJMM1bMqKePjPLsh6Y4ztJF+j48qXp53OKhWzv3lwYXbyQj
rVpZ6+Sm4gm6XS/x6p112i69b5lZXK+uC4aJos1sJjpINzXPibQTb7aulzJ7u2UceLmc+XdcVDW0
OuvliLk22AqaXY54elDGt37lH4a6OIZqdacNxl4Ta4jtxUNgSge/KI5lJxyRm7+tp+jOj42DfC7f
yoK1L2JA84J+FMt2f05KDxTwKYmTHRq1TtiaXihG+5y/oYXi0fCne3gDCaD/ILj7r92gNQd/saTl
EIrYjP2oQz/rVqZWOwjUJ46pkAxW6VOpmluP/9oFvrS2eLN8+G6HIFSpHJqwEiaKekiamgJbLZ+M
yHcpKnp+JSV2X+ffqhSVgLbciLNX1gvkC/IvGhsUqJaScmLWNkIzca+79N4PjdKGgGqnxIS+RbiR
e62Yki8Xu3g7z7C79drIrZ452EJFOp4b+b42ZVzK+OZ1B7Lqrf5yIMvyMtqSw5DVIaby+tRU2i49
t4Gt+dZB1qfbKKo36jFr4Jurtc3BycVNIDasO8ugBRWldnnUmVRnLNBHgO15WkreZ27uoEh9t3UF
V9MktLjAJzKh9RKYPIZooVQBMJjnWdkvxsfpJnMCLzpaXrG3HqfKFn68vrdrVWjW+qfJZWW2jyb9
LEMZ99xwztXb4Gami5jnXgyvFu5neNPfwIusn56/rC6uSt/W4VgJXMwc4vf6CF6lEGEWmSGgkVPX
+wjlpvLHjEbebpquH6e/bC9OrhR3+lnvCC3bbjgOOqszTVt6N5XmfmoHb2N/1+qKl/u7CFq0sG4S
S+cszY8EADUvAomp7NLTVndkDTpw9SWXp7YYprK3sDR3YbQDU/n2dCLi81IA5a+vau3zEZdDsgCf
g/RCNwk5M2psyrlyEWS04ST0qs56Vwvy0eo+v25pLQ+4tDT/kourKKcyr0bD4zfkv/ABNuK/7usW
VuOGSxPLZ1wyI81C/9ltLT21oTb5xeDZp8QqnirRf1MYCr05wdhbibCLmRbVmulb18YbMfTaobz8
EYtHHkoHeBgTCgh9KMNF2Nd3XVYNto63d0YlKB0fMZmNr7i58sWLb0amGIcTJyaxh535q/MyL/7F
XXDSk/B5M76dl7CMLy6WuPQ0sZp1QRjj3Kbv8SOzFQhbOuFb/7bboy7l9V6/g6TD7W7quy0ZlJUI
CqUCCHVFZnPAWy/uoGTUY9hCIPrsVqVD4s0Tb9tVoLVkfB6vAP8BPSvNocV+6i1WgKIRQUEqpECB
U509kxTF8tIdQgWps7WnK7fj0uAyZeig8FeLfCL7t8i5EF9pVP/w+vVQVqIaQKgwJRlwYKCEsrge
pJd9WDXACdqyO/V99SEf1Cc/0GO76xkc1rODlsIeHwwHdEpRiDMo73V+c1sarW1M8oegTr2omhyz
72q74Fk9CkwFC8nEUc9vou58F+SN6E0VIoVZEkU2n7B00zi87WvxozIKd6bJc98WwQZOYu21vVrZ
4s61DQO82ty2nnHKMzdFpdHUikBAiW79xvwmHLfyrrWDyKgL/WXY1ADXLg5Iic9M6o4+yPP7Tsag
eH/nIK44E+hvYBMx4C1RXujYxqnuZ30E/YrZku+bhhPFJ7kYnVZ+8OV0I73bMrZ4dgpw86GADoMr
aKNtlrLd6JV9ViV7bL+JobxhbfWjXa5tzjYvHoRaVs8DmAb6dA/SvnwU3+eQxT1KT9ob4F335Re4
AouPr1+BtVt2aXLxBsHRCPbcZ3pQMn4MQWubbbb1Bq3kyH8QFlHcAOGyOBjhFIp9VWECiik3LO34
U+wKTrPXvOJonXovPuXvt5zHik1o1OHAnLVH5hN5vZNn2ZjMsIY3qzM1+MK+ttVRh3L89b1be2MQ
qaOKp9P8A5e88L0+L6tYl6QkvzvVDYUGW3BaWznJgAE2OTbWfPCVvcVxHIQ2ylFeRpngOL8yudvA
PnaQf9S7udkVWNvtxpVgiMkpiQEE+K0MSJeu91GQEPEmDZ5LsOfKUR0Uk93Ud1tb4kiOX6efw0H5
kW/OaK6cyqtcbw48Ly4CZUpFzgw2lvjFMRtPbzflgVeuNl1NzghAa8Znl3R8YWEkUROYeOPjzBOG
RhK5sx/YzWCPjmnLbukl3WOChFlmp3ebSljzxi0ChivzC/+cBqKC18e8eTe6oVOa9szqMNdzqhCB
iS1szMp9uDK3uINW1M0N1BIyrzqxmYu2S/GYZFszhGsHlNEzKF+fRysAklx/N0CBM6c1qxqcmsdu
X3lWmjjKnXZKIeLokju58oJuv3ENVz8lI//MalnMdS9Bj3EndnnRQv7U7Oqj9E782QA3CnYyUK3k
HTfDab2e7BL00ZZr27K8+IpGEljSOZtpp47tsRTd5r3/WPIZH9MPTCS48k20N6kJ3pvIrW84nzXT
6AhS5KRFArvW4q2o0kiQtF4CgNtkb2HG2UfB+L6f6I4I47fWij5sbPJKqGThv2GeAr7+croWgcR4
6PRh3uTwsdwzLXaYB4Sy/faA0MrtvzK1eJMmgPKBLFDslAz/iG+KbSnphq0EYe1KXC5o3uALH1NP
2XQuVPK8gXlJk5J7BXHMYwrD24g7JTnfHARae98J0U2VaB0ycz7etcmJgp0hRJicKZmkW0Ylh53g
MBXaQ3cwz6KKkGxtrXN+hJaeZuZ6ZuoJacsX3SYVScRZt2Q2qnwfXWsfPsAwvFc/ye7cMNm8E/OZ
f83e8sk4S5E0qh0H88741I30Z0InfTsegvflLqPYA07kXkrc8X67+vGMtXlpmxf5WWT5RWOoB4Yk
TSFrrX6lR/Hke/k+2Jlu9D6/6U8tQm7yvvXKZLcFIlt5JlHAQD8UCm2QTs+/6+IsQRCtWJkEbTJM
v1CUfj/XpaNr+U7yo41rv3Y3ZGygE6TPuJCFhy3VaWoLFUsZqIxKJsiIt0ysevFLG4svaGpjGJXz
Y6HIjuqJuyBGTBDGRfSamZouy7+Bwlu7jJcmF5GU1caDHJgsK2W0YEBCsPInQDxbHGKbS5u39+JD
NWE2ZMo8FhJ8Td/17yqncEy3c+sJrEZC5fPf9NkY52Jpz4KvirXYy6TISsG36pKQTS1uZniYtYuO
vnkkQnThAd667fPfW94AuofouEgq0pPLnrk+pMkYGkP5nEKoTrKbPlo71Zac7p18E25N5G1ZW6xu
FAvkCHysTXgWlDCg3Ek/zsPY+ZvU2XrxVt2nwhjeLL5El95aRIVlkqJ9IGLNPQPVlBiRFnbWvbbr
yGlbz3LFrQB/7bKBrZlpmkBASss+81AJU5vAb+1Gzdepz2xZi7a+15p3BjuEQqmJLjzvwvWBLGKp
ExCHmCfoi/voSd0VngUrk1gQgca7fwcgRMdHBsqHhgUEbYub1iPS0aSK8Xt6fnynUDGiJvdAqs5j
IBy3YAhrNfgre4sbBxVE0xHElDSaccfzwNm++GnsxE+CN7+x5i7/uamquXYsL9e42NQBEMxEIDPb
zAjsAYLOlarW5JLPzfStS7fmvCiJGUARuHdMPVx/wwxGxDDMiHr1QoZTpRLtrBvv9Tr9NzEYBBpk
m7NUl7QkbDWjmsM6mJWb3/peCbK1tWn/HeeBtnjjar88+oaoM3+KMgH/B1jr9Zr8QvXTUgBxWUb6
tzpJgVv6W8i5l/t2bWPhPaRSzDuDuUdX9sXdqHztEfRBEmXrir18nK/NLD5PK6eq2mszQdKt8LZ8
p35Nw9t4Lzj17uyK7ZGpEdjWToK7Sdy3uj4kBnSFa6aTmFzvYXOGU8VMYP7R75L7yfU/qMEx+hJ5
ozPt4CTT3qsVVOWbT868nusngPXOfN4SvFDASRbrDcJJULQaszOHsVx4FIV/wolLUivlO4Zxotze
KkKvnpYLk4tLPgxNWcUT3C5N8+NM9VSbPm2kHy9bTdeLWlzpxgyCcxCyqGYXw002px+UdG62k4+V
og6W+GgqEz8yc3SLrxY1eRbKPnDOqFM/aUP94cwpvYPGyXeQWYqdqJOSe/COk51psqdNPWOJQ/kh
N6bH19e8Ar2efwkXkNx21mxbZCh6VwtGJ0H69j+MfdmS6ziS7K+M1Tv6kgS4wGy6H7hplzKlVG4v
tFxJcCdIkCC/flzVNdN1Tpfd04+5SJRIIBAR7uGe7UHZR/QC68M3/WblwLwxID1KFWi73JyJ25W9
ccCzKt7//x/hL9SkfvwIPxW4xdDQwtZAUKGS+G2GRQR9Nvgr8fPg+v/s72pEoVWKCQmUur/auX+1
rG52BhzJNeA49tOB3xVTMi0prv67vMyHjYopA0sDO/dG864uJF0n0S++8V9Fi5uJEUqF371kf7rp
JjzDOlLhmjc5fGzbvQlN97n1sXUfYI0F5ld9zVbz6heXvb3tz5sWHYzfrRtg6/Pzpq3g0JXzBpcl
O4wYjoETjJi03zKE93LH7yu4uWp0MtqV+cu5ib/+xvA7cUHy52Cc/ximFssRriX++MZZUN1rM7hp
Fd1w+fow+8Z/Ilf070c0aiX7Xxf9KfbzhkyOe3u0t6mbJQR4fJDrMbDiMprXzi8AyL/c03++2s8h
kXq1N2e42u/6An4WyBrbyAUNAOr1hv8rqw/zn+Y9//48//X9foqIVVMnfS+8OixbzabANctq29ti
gdH9NJqDX42l+eZlApN+cN+LJka2C9x1eDkGw7isK+bcrOSQuHeUB6k1x6Sp7LCjCYw5G3PaiL5q
N4U9Hmk/7+Ckt+O9PLVDFlusBJ3UO4kBwYnBEy1x0hdz5CxA8Kr8funfaKkvXJixu6iobTBLkOY6
KMdhR8TYw9q0Olo9K3xtwJOJLZj2ktbJY0BshZx3tgvTurRIJhCmUdZIczy4VR1LCVOgjDmnDG9K
YNLXdXMKqkP56cgGBwJI3dQrtwWt9vVQXnOPrqylPwjihrU298KbI62nzzxB+5Mnxs5i+ftSNs0t
nzrX+bAxeb3q6/LOGI0wSaBcnGTsHS5kaE07w7XxmsfcVgaKb/spy9Wj3bkXnkwP3cT38GyLDTVh
uks3EmNlMIZz6V1vq8knRfGeJ5XayNSLFK/aWKVLbFZAKMz+2bbExlb9afLmGvP1zn2K5loweM52
MZt1P8+YerGMajUQaz0Zxb3O+AlN+p3ZjNt8gNJfVq8hVMX3cPHdJ734RgWzYmX+UJlqq+G6lJl0
Rwps+cHaJrX3CIHrBxT3+WbWmYrcGY+PmvmOK+cpmZ2rw4dDsszP1lKkQVI656zMgppi0lokDuZF
U+8OemcbS81s1SaE+FrNn3JSbYSh0JMwYU9oGyu+1J6vp5Ssmi6dD45mX3M/7omgOby3rLtBsi2x
iwa+x/rBaVLmW+0cNYZzhE/mae5qrMw+bkryaA0eXBvp90ipt0/1+KZlZQLNh5sklpJPm+7qyeTN
tZMVq6Z7RwHrZO18yTTalMO8WvIEBouLPuecLkHvEisccqLjwnPW0qsPaiioL9NEuWGXqQqjiA1p
Vt5cNOs2czdZM35CcXDv0eI08jrKCrKFhskYFOV8tLPa8StRf/IxP/d58U7M7r7jNQ9INwedIU9m
an2UNTf9wWUHmPoejax8IgLlMsnetD2feM/vycB3xmKvBYV8nCWwptoXV0GzfRnzaqV5FmqKXlde
YuIMNpOrtqzXhtuctC0gCS0zc01GeJ2hO7B1PHIZZbrH7AZObbRSg1nByhOFw1Wm8qnsEh/GYzt0
8sIUDlrj7IAIltUPE28eaVp/MlqvaVmeHEKFX9XsMnSZ3g5lyY5J1eVnGN+TZ5GYadx605rQavQ1
H7OzbNMIVJ27EpaIu8GZVhAnuSDYhBAVfIIm0ctc20HnGJ2vZx7b+rGxMRCM4d37wV2XTXfXjqmE
PnIOp8nZiXolDrLNz7q1r/kI2lZtycUXPX000vFLtVPj49aX597Rm1Y2MSiCsSrsFcxU6Z0JwUvl
olE+NqCjFG7pq6V+cPijdpNgSpL7eejP+MfAk1NABPGJq0+uU19AAIht1ZHAFHV3gV9i59v1Up8q
yzp4dRb2AlaZEG5Ry7wi9uOyPNcGtNP4MMYGaCatkbkBXMUIo6sZMoMmDhkKtwENspvNA1rNftM1
cGsEfd1JymdPl2lUt990mYYN67PAavMmlF2bYLrMWsLWMyAwnqk07FVzTNsbx160abBknYh7Lwv0
wt5so7GCUk6nRRk+qcmqI3eEqIC70h/hwM01ipCEDgBkyqA2uFpZWQJ5qAbz37y2EIb0kxQGFrx9
33cdUKKZftD6G2/5nPH5gTvTU8HUg4NZcVl3H2pxVom0qd9zvi8gkhfYbgI1ZN7ZgZjZWjvdu2Li
TSa2DS5QiiYsqwPIRWwxCPPGnL5fm1X23TGojNE2yBAmWI2T0uIlqKXOCkfAnhrJwaPfBFzQoMi9
yG3G+4WnlxRGliZpgrG+N/oX2973xn1bGXFu40SpqD/bKcQilgOtqlgCqRQW8rhpFnhoMIzV8yVn
h7kqg4k7QV9AUK3V1SbPlxGHU39UGOpuFMZNSgzKknTjgTmyZlh22dLtGMmxKlTqGynCPVwvi0AS
lFv14zRnm2aG6UKyRBDXi/ux2Nap6yPj+ei0Ljb1Ait51trnwUG2JU0Sp1X6wdFkQq/HADBA6/ek
zh9VLq+F7QFbgbXrfHtqRizhM8zJlRYwRa0S3534DkZikU3kth7PEJ4Mrd6+WnN2krcGqmPfTfUc
uIno/IYdhX40TLVWlf1oVIsvR0B/OG4VYhXf8+EdPqxBjuy+rEruq3nepdBvrUATHUxkLOk2cV5Z
ojZwZn3I0wQxV4tA93sj+1bzRtfWOpuGVy3tzDeY3nQCrqYGeqwQ2D013uI7y0s7Diennx6mgt3B
fzccS74RcBEmU+KXvRPkzhSptg/MpVjNaRroxPCZ5dyNslq5pN/by01kD04SxhzU6Vmk+Aalt+rB
lCD1iG+yxINFIyM/p5na8GoJXfy6yz4s++pN/XuKk9JXltxVTbqRDjQAMfrQFDRSxXxiieP5DYSV
AwbvZw/rHRgJXKqCssgPdett+qHy26pcO9zY6N6TwdCQN2IhCvdu9pEX6pLVZu8XhQvTWYPdeyb/
st26jXrXGlZ2Q4zQNnXtk8SFeSvPsTgrfudO3bXj/GSP6SPGXv1UAEJUCuaxbn03cPeYKX6mmr3C
c+DZFkY8phMOsAlB5EN6yaGzJjAOrCipxNMoxMFql8i1wVMUydaQ/JOpCbBo0iOtgbgfLs5XXFRx
ZsMO2GIx7J4PA5KzkThRPTtBVjHfbatvb3SuNUHFiQHkR7HIem1XzmPWe+uSw0HZAaRCDRCGxzVU
JGOz4WFH+Jqr4VHTYd1TB9PlPHLAR1+V83Sol/5VLXkI4vYTJKmidswCMrUXSJaC8ehCWgBW8IEg
xYZM1m4Yi4PRyM2yaO3rZniyzP7D7RYWzhM4fR6Y9MHMewDpk/biyWZ3Nsd54eWz8GneRjQxPtyE
KB/zBA/MmMDcnPWWZ8WRJ+l1pMjxtEs+Zo9tKzE9kZk9mqXeTxNUuGy9smh5Nhwepyo/CqK25oJG
G2HVURjpYV48PCNd+ei/w7pIbgrmhRmrzAjn6xgsOqtiEOMRnPOSrkHsrFFCi33mZTPybrUSbnaw
5LQyFzaGuZOfnS6NkNye4V0djq4dawca+Wa+yifYRTMaYt5u01cJwFa43OksC6ZiuZiFcWKTPDo0
fbbqdkf0sGsK6ApW4O/MDOPIiJ5xOeUrpxkvcCAv/bpjsV3yFaQwV8qG68Ho9hAiKzrf1Vk8Gwsa
YsB1m7R7QPtK72bZFTHLna9aOnsYU5/gjH4vIJKpy/wKqzDTR4L+Livjiy/TOrfyA2lEKJZeok/Q
Yoq3jdKujaY+zVaMGajgO3EhjRWN2BLw8X6R2LMBCoJ01VqYYGHjfGo4bUI4hSIfsPYeOpxR78yY
YRxiOH6f+7F6m5j5uGiZb20H+p09Ho8vYcYdesRBOLEDCkP10YQwVV7pkNp6DU8ScKm6FrMWnGJs
NU2fqYPBZttRhT+bVPo0I2IlNc2D1J3c0LZUBaIoN9ZuVrzqGieDni2glj1d8BHSJZy0yB8WZPfg
6E32zjBSGJOP3ami7MCH4sOtSYoTh200m0NZu6sMyYtvE4/6Xj8cOgfEW0dVd2DjxtiYd7SeV46h
er/k3oM11w+Ewd9ZaOVuvQykgi6LiZtDR6wx4ArtTvOuMhYVDsRmwWQTDEDk/F0uU9P5U98/Z2aL
FYmsUw7DQ58WOsT8OI4Ds4HBOoQDrjAl90Kk/GascWil2nkoM9xWnEGI2I7bAQkjD8ocjr3Z72Ge
9+p1NaStx7oMnB6juHK0SZBO7kmbWTQ7dItRvB2h/Xpo2xi+7Tsq+AYFQVza6f42i5u6Zr62dYGg
ITEm3zreA53LPmra6S1npPEBkqHJI+w701hKPzOHHJ6smIyxoCSJrnCUaAhGwOdaF9W7C4OCg9HO
29aGgh7nOK8N7C5ftPzNlokVO24m9/lQvRa0eJvI4oWmVN8FTR49PSIYWmZT4SZRmMDOLMnv6pY/
wsD4LPPlwXbY0wQxUWTLox6iWpcgFXpzHqWZ2C0KIyhu04bZwD47/W7WOMKhUYi4buTsXAjD2qpS
GZjcacFbSgwW6HEYwm5gVcRNUoVdaUeVqrdaodlC6jJ0ab5rwOaAbViHadqJId4ZVh9QkJHCzGn2
gHPjuu5XtpNdTAEqS6E/+lFFi7IR3nKcA3WfV+s0bR4tFyINfjub08eUeYdUdoiGA4ww9OiuZ7i3
3xSvI2ukaSBz96Jz43Foh6DLyb1y6mgUGAXJuBiDm27fSvY4rxKBorEuLgar73Hwgola08pPkAS2
aj7qxj3kDtAjz8MOY/EMTwIfKpPIsgbUc5P5cJuCsyBOGJSJcTII+7YTc1cXdeTRbOvCzPkyJvyj
hNeMjxmOFPW9xxDGi1NNqtQnSAe/aeq84TzYp6KcsLuz8Qz5AsQ87IupeDUHbUWeKCM2JavJ7msf
rPYO4X1OItjXgxON+Rm/mJxPs6VsU0r6YeEMla1CdYssXFoUyuaLu8sXsKVHDh415BL9snWvaN48
t1b2gGn4cpWPzSu43UfZyQo+wQw9nGa4g/J8BW3K5WAMxrfsKA2rEstx0uiipDLfCUfv3XIo14kW
47qx0s/RGsxosTCdhcPY8Ke6OVuEXWWNRkwFsS7fosmp64SBBEwJv6PqcxYsNBL+2HByPylNQ2l1
M/ojpRtmOkFHFtgTMOxSB2BIrYWBvkFve8gOdTn7Zc7uiya5JDMkHukCHTFMhUGOHIPOeI3nIHXp
34zcQZ3Vq9ViJDEHi9H3VCVg2VW+l7SFPpiVrM20uWRJ8TISTNpr2m/5lGOQ3aM9zAWaCv6r7TuK
7sLP3crxiSH1CgtxxTTZwIrsMU/dfb/Mm0mrtQdhfoL5pF1luR9mZZA1H1rp14WJxX/TIlOifIcE
SBnS0X1qZXHftYMTUDa9sgZxsEtwmKiegMQMBnxkOWiq6LaDvliX02hW9MEkYxHVeW/5VCXUzwra
RTnD+pqaBAyDORaetWNm1aMMcFeSjasKWSVUZNe2KHdYO0cwSKHo0nQdYku/oK1gQn6ZsBq/S2mQ
mFULdrMjfKUTJypJenW53hML79o718bq3415uOeNFyVN8mSm/WbMxncoIW+RSB+kZ7Q+n5BIwKbw
Y5DW2R2X53zE3aMVd1CITWsj709LzqSvUpf5ygODByLDUFbPxjenTS5SYI6bwOs7ZjW5gLph+Kle
7sHgaDe8zDufVexuUMO7V/X3gsqYSwfzJZSdxwGxVpa59ulEPhLhIDKLuHX6TTKS0GkBOrfVuOfO
0KEhbH7Mubql1XUeTr3c6xLVmXTw/Zlq75K6ht2VAxG+3pxIJGcOBocaDkYKadGMgYqCydhNrRu0
fAZ3VfYZ7DW84otQnCVjV19JOXVYpOmrLfKLK3FtPaCso83wKMrmkjjuocmlEXOxvJmjeMYzOKVD
/S4E0KxaG3NUDl6cOGyJytZ0gnnwaEg88wu/zkKzSjbSGkF9dzN0X5GkwhhSBtjrDzeBiyCZLOWn
1XCQ2r1CRs66T5gHLq1yBp81BMhq2Yuo7bzaRya7tclQRoVTxg56JZmtEB6rYwtlIY3+CBj1w5kq
tObyDLxOQKrzpszNO0tla0fM4eK2SOPozsPeiLPJeqoHtqaKXqYUy4/CmMnporR00hVSuO+Zo7lW
IcR7i/dujUZ2Enp4stHK4aK4NG7HtnCkPHiM5bFRoWvTmOWGD/YWGPQLSARPpWgzH23gGDBZ/2xB
rE715QNi/Uc3omTsraGOqqXiG0ihV7vCQncP2i810kVnOzD4pnGv9LtFvDWOCw+/3n2SmDkOJind
0MnNHo3R6aoNDol0hVZOXuO/TZkfysxoosLI5whjcOiN5J4XWaIWQY7PPzas3M0TErdKknFbTvxt
HPMrNeFUU2cTspnBei/ROkCKCQPSLsvWEHZE12bsrqLyxMVTHNs5MR+dVtVXrvo8TMxpiWuBBNei
MzigjbMcBlmaJ5aXkdFBs9lDqIg6qfZeJS1fVrUM0qFPoWTa8ONY5o+dYFHbF/d1kW75mFQBBclZ
yTqogAxjj/kdt+HWzgeE3ZLg/dIu7vlwnCjaqp75vJTDuTLZ0ba6de+iBZ2Ib7RKI6vsNoOSmwZU
24QebvkZy6pHWo6ha87xVE/nuexiLdjRm1UM6crQ6cb7vBnWjL7j0EO9jurI6SOPLZCggC8aKhfm
VIGTmSiyZ4gcwgO6QpcnN1+yJP8y3MV3x/ZuzKGxa8PMJh2vXocy1qCXzhi2bkN2Ztfv6YzEDrcj
GKs0gsFV6BRqLUx1HHnnc9aeW9PG8MaCAg0HU12UCEzSNxs9gjhYiEfRunyNJTaHLmScjlM2FDOi
hriVMnIB17d2Z3Riiu6WyiitsdV02d0PrMbmnmQtf0nI/Uvc7k/gzk9gbdPYsyhuE5ADrKQgE0VO
cJMC3DJGU362YdBdr37FwfiLCcEfAaUbyvUnZleqLaObyU1UIxjDAmROfPvVTW6wuPyS4vjvXNgf
r/UTRjigLZBP/wsniXV9ujHib5OP+f0vx2Z/da2fENjGtKVNbte6ofnzEbYQRxbeTNv+AxPPv5Dc
/fGL/YR9l70CoHKDAvONWNN1En7cyFzQ7PkVyvoL+O/n4a5q/vPTuvm+YineJIwa6E/M7388sP/3
w6x8/4//xs8fTTtLkWbDTz/+4yA+ZNM338N/3172f//244v+cWq/6ssgv76Gw1v783/+8EK8/x/X
D9+Gtx9+iOpBDPO9+pLz+atX5fD7RdKv5vaf/+kf/+vr93d5mNuvv//20ah6uL1bKpr6tz/+tPn8
+2/wP/kT0Hx7/z/+eHyr8LpAybePt+bfXvH11g9//4043t/ATUEaD4YW3BjYjaEywQz59if+NxMp
P4ejEdyrUGBjP9WNHLK//2ZafwOPEfkv1KdAMfxdLKxv1O9/Mv/GXXggwYkTRHy4Hbi//e93v/sn
OvrPx4J78cfP/1Wjtoaf4dDjjX+MI9DGwcyJgfY8PghGvTBh9+OebrtJwiq6tmBzrjFv116GErIC
kGR9Fs10Z7ptDEZgyIBQpUnul4UT3mbpgVnSbxt+Sf6fbt1ffBxw0HG9f4G6//w8MG8C//029cPs
n/a9h5xWpItjhaOg9w7OTx/lqJ82zQevODBNFhVk2Jvp8IymBvFzsWtxcFfIcyvZbU1DX1iRQqoY
eFCTv5pAwdwGLiI2DRbaRi7goy7xVtoY931N4qE88rFDIYEuZZWh57XrF/geJGLVSO7EE8lFOM6E
RGUOg3KimovF7rxGSN/u58pXRQzR0Ltx0rfkUoD0PCxNbIjxlVLxOhL3bKCn1HTV2tDThiiybSnH
sYzcjB2IvKY5AGGMu3E1R3n+naop8IyPomD+1N6LZJ+LLCwMEmj9jXLQN6rXRJ85ZhyHoYhAuvIl
+27ZG549bsSWukeImAR9V/m19zIaNNL8LmsOVV8GQ935KZA+TDn4DpFArXbpxKKkmINRYnAeEziA
UgJmP/Xlppw1gCMZt4YbefZGZSUEIXAxdHnq9LFLnsr6YQH05bbKH/s80J3t42P6c45O7fyUiC3G
C/zaXgKDFLueimhM3tBXwZFe+CWMY2RceRR5QBImaR3pdPYLTOQ5kI8xm/S5chLYI8yN72gLkHCJ
Jk66NU156gV0bdNji0wThbb2WY4jofkk3ueUkxVZgDBNxN5LeITz/h41/8rsHq3lnuvb7ap4FqVc
jyEAQkAI+SYDpkPFHDjEgagxeoPisRF4+vC6gMCyn9jWfWbC8Cbpg/mWQK+crkcNCmDMB9sYCiDl
k/SaKeDoiUP+ib41ND0YHaqklvV3LdP3ZV+8CDRkAq6YDb9m84KJyz1km7/45KbIR1saMPbUdEht
+kXaQd5jJRVo8vqTpZu1UvMSFqr/8Nre8d1m8htpvC5tNUVWmsSLLB8m44jfofsZ19YUiFKd0CaC
wRi+Dlm2LPFOqDWj2v7u1ItWNmavLi42VaPbsE3zY76ck6wDmvue95PfTmo1mdUmQT5IvDc143NM
73T+yOzz1KW+66H8n7AQhzm+2bFN0I9djMGfYNA52tKfS7pKEqyWqfDtHL30JS5VErQErAvvbegP
3dLfaRuMx2GJGzyyYl+Z/WMF4NqqPljCNqpIgqqtUbo/AgRcaYeHAvdf18sJnag+nhS0IPvM2Tfc
PPRybXmDGwkUxAXr/FZdKNoo+MhziTvK3PdUnq3a3PbJ1vOy07RoXxivpj2sPYCbtQH0ARLGdPYe
KqA/00PCL0pwMEM+aXEdloM73LcZCH0SIh63hXDH6BZkgxVoeECXv5H3brvuYTGewCPZ2Yv55aYH
kqzyJYkYxv4T81UQepcr69Wo91MLHwq8qZottM7hhe55e+CQr6wH38Qxpe9I8l6mEl8WohY0CQbX
u4yUoWmeXMWIvwGvalGS19QIZ8fbJ96Zsjyk89VI6c5JExQyFB1sdh0bcMkSESTtxVH9A0rC1yEr
/AF7ZslpPFT6hbfjIcu7yJqVT/nRaJifO0VUysdiAYPHQlcH7IqyaPCEzfHooaPsy3x4t5c5SsYl
sgHLjw2SdnppKMg2Xp5dq4p/SL4pppe0GDdLiRauOa5uMany3myQrWz3U9WfAK1n8Zi4L4nEaEAm
b2EhuLUZPJwnyjgWqEKMeVl33nEeAQE7665CO1kw3x6KdQY0RUx3NmpOrzsoFASGmgNkw0EL9Hzu
ni3njThgRiCq2PJuZp9Jgogj6KGmRzB4NtM4HDDIFbe1Dm4K+gaaYLW0gVyiT+MQc105QCCbGYHU
9R1Ii4B3GXjth7LeMLCB1iyIcZkGcphGrcr9bgBpJgOvQ07ptTOhgJK2KODM0yz5rhViV6OMalL5
RkBNNWoe6hI4W6bbQIjFX3pjvzh3k74FxiMO6YDzAp1pcO3nZGvJdGd08g3qYpE3JZ0/kPqQTZBP
ctt3eF5ujCJbqZv0YcXn9byMh97TZ82yXS7Eu1ejvySM+1Ly/TIPX84sMBU0r5qi9dt+X2NJVphW
rDFz0kCrxl4R+dm7xr41cCoIA4LQU+WETNcudle5Hsr+nna3S61HfaoZuNgd9rxAITioBn16uDtb
aKqwKXSmJLLT9sxVcoW12woodYsTAgDBILal1+4s9Mz48ulNgOIV3yLXD3tj24KZQxe/JViH1UMy
KQAEEtEf1geIXG06r7T6KKH2ON6ednJulAh78HAAVK670lgR5kBe+SxcvbfzOja6LmiHNEbvFfIA
Z9G9G4q08LkugIZQgg6E3YHitMR56926ypZvDqhQQV3gIwtHYNy3U7K6lsC9564IWyCfSYPmAGsC
XUwx5OQxOKsCmIdHJZKUysLMXrayUivIWhkw0sVEqnutL6p5a3OFsR4M3wgFiNeFlVMZmcuVWWbE
B4iYwlVt0XkE6pfv2vtFNpExe1E5HpriSU42oJU+7hrT724zwpSH00j2nRiiEVRggeYT02cgnRLO
QnXTbeqMrqBUdU5EGgxkjjJiBM78KSROPbBC9PDOlP3M3dTP5H1pmV9jf7ZQaze2i5bRsvIQgscR
c+S5EQPXC8CR8aGW62NqKRj1i2NA2EiprVU0Ac0uWb/xrDepq0AT6zqLF7EkJ7NBm2QEjXR4qcDa
wHBj5ADs4jABT8n70JRY4de+rWLTQK8HXSTsJcPbOGw+1imODaxKWYc2UKp++O68M89w2FsHpwWj
rH+qvCw2ca9ExYOGkdAyX0sOy3Z05mYhAkea/sLxmUEcqx6L/JUamHCEJ165lGFnLICRrvb4RAtA
ap0VgTnhlx44PmI/cCxAASfV8VQ7MvLaJMoWJL5LGYDyHVu2/dBoeW0Q7soJoAYSy1YjHhMCYBRc
PpJFvSH3VnrNcoD/NrpaWXWUbvGs9ZpYe2WeG3JX6dxfUkgP2u2VdHfNeBVenCYbnV/n9MVqjCeW
ljVulA5IDtsk93NpYItoUR/Tqmja3onW+RQz2pAONmdq4/OR75x9whLUB0/NR3S+DHmD84qn2Ggs
BigeQs0fE3NzsKhtag5rozhxOaCnGi84n1sqjxK8PD3hwbhA1jV6vciH0Aue0lUqeIyTeoP0ZaXU
4ANiXielu25H0DmsLmJWthZlvwIjE/QBJ3aQKMkRyrRdCttu647gPqixOKKuRGaJddRDpskqgw4Q
rksxFOMeajRGB2Ed+ETC20Pol2s3nzww7OSIRZntNClP6CT7wClCkVk+ggDSvA4mu8gPAIu6zjvv
IQSDhGJwzYCV+sSpjusBAg+8RSuJ+o3VbVmBIXQhIpulQE0ek3LrFV1Qg0baLTyAa/G+Z68GAlNR
vnTzmpMTaYqgUu99d0nS2OCgMxllXC/LpsILjZaGrQnX5qzyBxMdK4zw1UhxOzgpeqW11oLGCSAy
VoElhO6WY4LBBEmwYry49btDPwpax/aE4TU1xErgO/crYT06lojARdm6/8PeeWznjSTb+lXOunPU
hUdieH9v6EQjSppgiZIIIOG9efr7JVjdLf2qI64zP4PuVVWiCJcZGbFj7x0lQnUMojPnuzXL8yhP
SZmt6MCuOtA1mvjHHt/RQrGcfOgI/C1fQ34OGofePgpxY+/0nZkaznpu86Njd9cMcT+ZUwXh0F3n
UqraKtzaTXDw+2ntT1ic1+Jpaqatb2b30LS/B9oXp9VeRWk8JE4LBJ6W66yx6DXE1UPr9O9N2VMA
yG8VIFbU6Hd9CsBLWUyiM062b020WczXUd7y1l6NnnsP9VEA2eVlsJ9i/BEDAHSsaX4tfM3GTWBy
JPANOJvs8tob+X7vqfXfu8gFBbvP2mBwJy5CWwmc8asPi6lybv9cNF9Ict9q5p8f5aKGNyBXGkWe
WlCvh1fxWn2Iv/jr4KD7K59jc0WP6OBtulP0w3vH6e6fwIOfL3zBwB4NLQSY5vHG8kMAWY7I8M6j
/Qpi/f1oDMrAjMY1UShcwAGdaP1mjkMLcQQwJ/bEZIFKaIOybTc8W+/IQYx/WnsI9v59uQskMHcK
PTep5zaYMO4jJnvTTWsb9KtYTW08RnPYO3mK9thMvTTN+j01yoWQ7/envcAG487VbIg6JkONvVsl
vyw+kJeLTXLsT8rqfHbXMD/eAwr/cZH+56EvJSD6oFtNkvKOh1O3dTCUKGacH5HsujvGnzVnPNqq
Bof1d1VU73zcS1VEkdmQSlourCQD88Zg0kJw9LYKeYUEf3xnKaldcLnhcfDy6QgBt9mXV/Nife6p
SaxNBE2Ase1yUzPoe93tFCDa/ujO74lpzX96sT9f8WL3D+GYBn3G9kBQ9Rjto6PzydsNH20GR1sv
4ZN97BGMVXfQ8Y4ZRhrpfc6EiXBXvGcs+qv65G1Z/XwfF/HBbN1e+A1PTsrbHMZNcIrWPdy/vbOF
Qo7wIN0lnzGefZ6/v/PO/+kL/3zliwARjP3Yax1X1s7d1tp12D8YN91OTbNTMenPV3vvMdXn+Kk9
EfljTLTnYuOguo4MPG5WgXxx3H7/5wv9I2j682NdNELKtuogCvBhJZ4k/nM1UkFtgqtx0dbgZ5Oe
oO2+K7lVL+tPC/giFrptk46NOrFEuTZuYZwxBlwMK1hWTCBX6npYGPHOkKt3nva9j3gRFHudmZK9
WJYxVhMI1IjB7uYtBsPGejcsqOf47TlNk3OZetdzL23wIk94DLLPLCwvZ+b1rJtr/56UHoG9PDs3
1l6FpegJ1OTdofKXT6pcuriqz+xF0HfnUpcYRa6XAqZaNIJ6TptmXfxI9vCDTu4Ztv/jO+/1MiBd
XG3pFP20XnMgD1kPNQSXT+pss87Rg7/1r6ujtdYP8CPf+46X0PpyPUT2SoOm46Z1kfEESQcaZXC9
fjd9zLaURtgwJXf2Idy8e63L0Ldcy/KUqNDB9+/SQ8NsnUHH4VeFHHQt9xA1N+Vz/vxNDdeub5ST
QC3f2f4XnTVa/3w9WzhYkpu0R5it9ev+F1kaYyUwsSuv3NOwT66ZE3qvpqy+N67jt/1/cSX3IqBq
bjR2NtZ5m3EX1Kv6ET6Sv2tfgoNy+HX5lE/akR7wsl7+t8P2fxy+1P/9VxPr9wYbXbr6a/pf/++1
jr99zf/r/kfZvaTxt587buo3vDXcTO8vW412xk5C+TZ5FlH0rd9m2H8xEJh+m4lqG9868VO7zfhL
9cDoN5n4JvPlCEl/t9vMv4hEeNTqWFMQiwTOA/+607u3oPWndhtdrF+CG8OtsdJkGoDjqwGOLNaL
TShaXY5zk+4L36e3hNNA0efX3uwl5HeW5uGKVNY9/WAr67DFbYsoAd6q5qIEQcHQct9AIBTHUmhx
dnIaM42OMALDFDWJI5NrWVp9di5lmEz3I3s92HgT1MFdbWaJAEPQUv8lZo5EAfIsGmztY/i04Nup
7h2nOnL1bWplQ3gTZVo73baZGyXrKmiT+OB6Se+dkrFuXvVWc+HR28XRHts52whHinjnO5S8r8YY
a+N1Uom+/N7KKQj2bol9312QxNKDppi7WfMgoFQYW4ZKhnJPR6Ctdmk6hv5hMjq7vJFdU/m3FY5y
MXYgRdppX7HkienGhYU3bPveawe5hpPT5fB0RIA1SRXLYM/Y3rjf6l4f9A+t2VgwzQfXTMQ67ovc
ukvmIY6u0zQEXMWQF5rySo5aY6+LzvTKb0ZbTsX3gt4mRvNR66QSzdowQhqaIHHdW5XRRkcDTSKM
eEs6MdBeNDbnwM7i6T4sJ7qHZjXYA3ILXEiejLLvm+tMD3L9bk4aO/0xy9qIP02BnnGkiBQunltp
cKDNoXLwTQiLeb7VO4GkbbK0vtr1fiybw1BAAb3JIqvxH9s8G4ptEzjC34RxrjFWuy/pTYSWFtRr
l9cygO20Xb5vrdqS3G1dWl+S2h/FaWyCEMhl8mWJGqkLcNvPJeIWJLu66mzaI+f7bNt5f13hroGR
ZMD/b6H+jNPZ6OsaOy1hSONkpTN8HB/trdiMTKB0rjK7rvxNZ0sgua5mruqR7ZQi4u+rbN4lbTiI
+yrtxONoDGAvNIO4Ez+eLPOU5wZ6k7i1Ijp3qTXWvI25AR0PjHjYlgiO3Luoyh0I4Ez1Tta+0dig
H31hXHv+7JSPsQgAu+2ygnAXV1yUaS+j2ORBrbvrwGvbbzpzt0woTA7YqVnEoj9AHQTuEzMcL4Q4
Ic3sRreq8ezNGvUrJHejXAtpVslqrpEIbSdpjcMOaV3pbsy8Cr6ZWod01wMPpWvcGEO+YoDOuJmy
jK6JhUAA7bPWpC+9m8afhDtbSNWEHgK8FX6BuMqvP01J2rtXYk5mEL0x174MQVJdh+YcvMjKgeyU
oxIQednD829BD5qatljo9fq+Y14Z/pdQvHLEq2PwIcIUo7lzUM98j0UDwuQEQ34TWdUcbWao3aiH
6I39GFJdfOm0JCpgLxU0dnuvAUhzqsKLP8jWarpnKUfL2uLBOZQZ7jhG3K7tugWU5rdo4bc+7jwI
vBWz2LR8DL93ZVWKbVv1SlgQ+2XQk4oWybVvall32zmeA87YRvCVKy/HopDRrxpmv54dVOsa6YDc
ZSzudOu7owMRtJTNZ9H0o7cuXZk+h1p/K6skrVeJ40HDsoraWhtTmCZIYy0rP1YuTsnH2pmiYKWX
fmrsQm/OtFUrA7tdsQ4kmJiR+C3c6zAP9sFIa+9R08ZU3wk5CNjnuWnBMyTettshG+r+OpNW78Ow
Sy1tFZklnYzBzUFCQ9sYqnNdJBpTIKKaQUJZ1dvs3VgQivQAC4ld0uV0QpMwD8d9WTBqYDcwrRwZ
5JCVwXMQ8b6JGan0jnVgm9omn72qw68xyXH4s0sUXmkZa8F5QFDoHIKolOkxKxGBOtKpizvfadvx
Oso6M6bDmUwxQGwTZL6gMZZEUAlyfOn2JseOdTcUXlYd8tn3+ytoNMI4p409Bnfw+RvrAAOVc4Eh
pKW2dehoe18mLR057IpJrrUpGvxNYxS2fXJRafbl2s+bzttjLut1ZxwFEANLNlNzcEOr9OjStI25
6zUjvdY63ceajRLc2ud1BR7b8gHE3km1ybkVBkqZE8OzfftDZuRV8jI5pdV+bzIWWnuTNb7s/PUE
3A2Nn3AYzPe1pw/ZR9cws8bchEiLHm09DA9+nubTTkTA9F9Kkzj7wfWCtj23Zh+EWyjjWr7VKrRz
wOuFo383w9Bp9p0VD9NtxYecT10UJuWhHJHqPLmNzjG1EgFMxr3TVLa2c1COzli59Jn83FdmFiDe
HAbtyMybnjYN8T2SaFl1t9hkg6bsBPIk+to1RJpTEY3uuMpnvXSvnQC75p3El0BT2ob6dZ68iV5U
EFrFPgvnwXvOXVtmuyAf6f9oXdzTOfBbWjpDNdnhg2P2M5rSoqQdlpG1WFdF3yItUeVUeuhGMRk7
u61bWHGwWsRnTTpIkx2zgjBu1RO2dRjZRTcdX7W9Nf0BB+1kDMfPTlDmiOSqmm5b4ukjAadNaHFc
dUjOjR2ScDo2otDC4tH2R1Oe3cIRxbmt4P1+JEIb+dfQGPR2OEQFef51qCGCBUloicTogEtrOqcQ
RJE/9zKmXkVbAXWBRkgMzcYOr93Eixs6tHYeXE2jTs9fiizqVhrKnozGuI6Xd5Q6lrcqIjeM9x3n
3PcmqsNxI2Iz0rbGJMdmTRnuvhZTFtz6uqTzE0Sx9uhPLlNXC5GN6S60JjM4ywzb7PNYFUm3YxqO
88FrEmYHQ2awy1NJwdfTQhIJnS3Tz9IbGSV17aG29rX0usIuIP4wOpiIfREFKiSY80WInnHO6yZm
EZTl9GIHiTYOq97wTLmTUOf8rYyQ7twOyVDJXWy4Y/q9wOgMum5ezQbHSIc2STC/L/tgMxigqbGz
Cjw6CXJyshsd/wcPjlVoJPSouJmCRGemnRgliVY+mW2X5sc0jcrw2jSmSn4uWj17aPoqGE/MD4yn
Ux3k86tHEjbe51OomV8i38WHqfIKBKC5qITP1tcLnIoGG9sAAtwYu1/0wOIYWSGGG6bHMK2G6jPP
VbkHwVSYYVtpPNVZ04qivUqE9HoECTLDMg5VXTEbE1LwGJUazZhxLJ9m10ix2rQTFCw+GRXWFpPG
Cbwym4iZ0ZqsKvubBjVHXLeJxD5CJI4BFP+/RVM7KVqih1PPf180bZu2yOOvP9dI6i/8XSOJv0wd
TiIuqYK5knRA/lUjmcZfjP1hPBr4h/BBQMB6/qYkOv5fGCSBHmDSx0AzoQxg/q6RHO8vBxESf4Gk
h9/GH/0PaiRT4Un/wX/oxXgm+CzX4XtTkS0l1E+4yEy/VUvc0NiU9jTeZX3t78u++yR1XYmEE3qU
tr9Xed4qrcQPPBCe7Fo8RzMSeL/prFXeO7eTZrnr2PMLmAQOCjuX7rKmphkZ1BSZaHc2Evw7202O
MVEXkXp6FUDE2ZgYca/6oJh3P739vwvBn3mW3m/jsYjOugPqDLeR0hOX31/RicFrK8RAlb6Ro/7R
LGm2mX4NSSkyeng6OiiThkOIH/gnu8NO1ZrFrW58nh1P7vtQYJ2Wv7oFE6DUj1YaND4StIe0JsXu
ExQL/eA4W7NEQytDZOEiM68nb5zXpW9sxRgVsKoqerVFSd5Tz/AFek4Kz6QA0bD8WuPpckrsBgUg
WSaGCvxap8ot2C0wtarRxC1p0MtDQUu3rVpsnoux2Th56W1TWFSjAwPL7dx6nWbButczf29avUZy
CFdFN8vHIMYLh8wo2VhBipglTDeu0sYkzArbOzJ2V2ZVP6RW1EyruMeXtMm9e7/07WM1Oj9iI423
EaPB3q6t6zaGNvRhed3cK7QX+HUhsiYkJC2+5jvXreVqNPMfSZ98jpwEXkQGhy/Vum2al/HKQCG4
lvIKUwuEEmX2bAbtAS49nOyyK1dOGKKRrVlITt/QJEA6NpXpTTH7zalJstceJfmkPc71x/5rPiDl
KxpxLlCp7WirfxRDm66TmUb88toQHviTp21itQJDB/aHWcOqKetKrqKiZZqyliKblNOAnMsaVhnV
qz5rX6Ips7ZV7v1YPoOE5wRnJ/f3EfrxUZT9WST+h5p9uvIjr9/rbVy+XVAGSQivk0Jxmutjamv3
ed6/BL0IN+gVUDapzyfDOjzOeB1ovhWcXPS657RODs5gbCY9dVe5339L3bndejn/tTGfwSrRyiL9
PDsVL09QXobz/M1CHl34jYVoPYjWKF3gaHAor+XglydbvcNWr5WsNHuKK7PeoACuj1LHZokRyd+W
7ydM+eLyv8lhI/jdSRgJGjf1c0bGNjRrG+nZUGxSM0TLXZnlcbb6p8xLLdKFwt83dOeJE/4p6RKU
69W32A2pC0FSh8C4opGs9jy/CEPjdqt3uzRJix2+i9NOb6KP5ojGrBvcdhv1OcvaahvyfLJ2WTy6
sj0ta7lKd4PMYQpjRhQOXDMah2aTWnzCZfvGsmw2y8Zs3UNomN1eBAMPU1YWmw1qglUJlmzO1f0Q
1b8VXHlSfF+WRFuI42B0f/99ac5i/4KhrYWercKjtOWllMxbD9AIbvyO60QBf1h0Xxuskre1ixXP
slZxwtrOorv7z88sq1daBVPTkxqbhpANv3x8EQeFEiQmK/eYqD+nJJ93pSU/ZKllrUEQbEiX6V2c
E1Hbxnc2Q5cjOw97lopB+ImjeVrNeXBePv3y4Ms/paBP6xatKQQL/3oJRoF6B1PMXS6XXp5s+bF6
QLeZ9DjSWMA84wANC9f7+ENcMRpz0oNTUTn3c5c060wqA7Ga6UkWct+uLNrt8uPLr/YSH3JOiotx
W/uPM/MuEm81ulDuRhloqzTMvmth/dhZcPlGlGQo02pYLDyEVUKRGF2GHyz/qhOaV0B3wyYYh37v
MYxB3TXEqZvQQW2Hjh5hHEvQTzt8jBvxEhjyGT8EasfiKWzR3y572jW07RQOOPFHFqQ+kiUPldtL
nmq7XOvc7ZRDDI1rF6ij8necdQ67PN5P6OGPRVYcBzvs11Nca+vMBTjw+9DecTCtMBLd6nFZ7Jev
XehtDWKi0cRjOJCT437J4DUtbzajJzZ4oHfKU4P17HtXSNLuKhU6LL//mrTJfYq8zw+e3YAva6vd
nHbJkzVPj3HOqs3asnnOKh1cKUQ5C5K4L2In382+Z1xl5VVaboJoKm+Tgogim3OudqKpdpgwGuNq
uT2jbo5tGL7GLt1Wy0SL1zKrw46Gj278JHH4ISJIkmSf4Y7qLVdTjl+6NdeIi6sKw4V5HSWQqwgn
0HlGzruZCkXgBdLh0TgG7IzlMA/6dl7JuXrONSH2XtHKtYcOLUnZnk6GjR8eWVBx1MNrsBA1D4qz
CrwlRhGH2ZhXyxadYqhBnS/9tREVxCGiFtrUR2S+8OUrCH8Mnm9YXWHDwZrHHBO2OhobG1JTXo13
GB+F8BJsVJWck6Pn4dBizndMkSfH79wb/CQQ3nZEUzefzPt8iK+xtrxr1FFVWyFCPlM7LDtjObiG
HppyhzQ94GBT1x1n3BQwAfD3oop07GgnH9W/5xIMTHYtalDjegb427ohVWSYwlD0xIp5MONNWcWI
blHOTmjqN0TteYdlEiNwm4ijLcBdgCo5Xjt+g2G8P9PM44BDqp24xxp0wu2yB2aExAeKmmGDZB8H
AY3P3qbIJwsX9lypN+Zd5Fyzf9UgihZuZub2x8aNjl3p5WwZjdXMJy7dTB61PKOkq4rghBtZu01t
93HJzIqpx1vFYHeoH4VMDTZbZfcGTvunAUm9XnnPeknhvqyuFF5YIQfEjs+TFQyHqdOwqRbjIXOM
bTVOB/BZd1X3Pq0m43UJTxqkj1U+hAgrVh5+f0xMZ9X6OlSpuhnqrQVciyZCZ8q2Hs87LWk/1H1Z
rErcZXbqG2h4+OQVsPyxsTFYqIFr16k6TnvLQ7/RfIkMThRDOgODuz14BS1ZRwTWv+6L7LFTh2Bj
28jzRSPPDTG/iHzjyvDGs5GlnOhJaTBpKbvXbXmfjO7z8iIK1xl2xWQ8LWef5kUOQhec23osHFrC
asoLDuwuegAt4ABTGUYemOiT62iXKdG4L3Qmc4S6g9ZyRNzPIOKuOiS6wzgWHoql3uyNcsRGo55t
Pp+xrlK+S5yhYbBF3W3zjDXoNawGk6xB/R1CfLtdsnD1b6Ek0+qANp0I/rbKwujJPMYqA02qZt5E
kVeul0Qis7p6UxsOsDp/ry+/AESI7ZIiLJtw+acoogCkqRi9PcxA9QwinB4KfybUugx67FgfQlp4
WVbosrXB6tA9iJ7CWb/ziro/TysrFzCR2ByeR3CMPespbB5i9zq1CQOeSg2LIk7WeVzdRAlYU157
ZOBiekKU3LMnMPxfLrOcn5Cum42vcu6iOOnp/Ll3POjsYYyNXlHtmzGYdssKc5KehDHom1VrPjTD
dFOJ+qUS3ZoVWiM3GTCHGZJ1Yt/rFuaTceO2OzkZhzEaSe2H+mgbEFGzOH6NGwhOI+YP6gWbACNr
S8bXoEXqXODxEYX06wHkY0j8abP8pyWUOHn3XFn1fTNzmo8SY7dejneV/X2KMFFYnqGKrK+thXua
S2hbohWwc7tdYo+hUq6CBA+C/Tkvv4V2quS5HA/WkolwEne2HmNtzI0sQb/W03PZQ9WkY8OPqjer
OWyJAKhjxZCrMzYEBC5v/iziCNZuYbd4YVIAVchmvc4+YS2EXwtZRR6zdP9ccJmUo79UkVRbpme6
NuPSDFfQCPy13uoroqZb1+Ith1oWcjWKh1A1jEbNfo4meIxoJIP9nAXZlubGRndJDtBcHYHpQcDt
6LMGMfIkded1rsxnJP3NJlMdiDbMD6Fe39aeqN+5b9WfvLhvl0Ykd23aFhwIcWHIi4+N3SaDEW6b
zj6XWZ5tc2OVRG6+UR9+p/nzKUlwxkPyseTzZdR9SCp2X0PnZ1Xi3rAXCbZHg0GigU/LvtG0a9Mj
1w+cITtQCa0a0a0i6SDuodEEq5jgYbXpPjFnDOdiaJ4VG8H3v/ecN/sp6j4vafEcNdt3vtGvjB0a
5IpugW7fEg6uKOZlxx4ueIKLdh5s9IltFmVk6FpITZerBFgrBx97T40aVt0vNcJbaeu4yjXM1u6W
fCfRW3vVlJD386a0tpkgqw3r+qiRR9Y9Gqrly+tGeyR7XPetYCJM7p7dDLebPz+NRc/58sux6Aw6
GLbv2sDSv644NyfrnWdEbUm+aWPntbOxkDbwEsFIIMQ/KLwz6q5f642XEYJ6RlSouFJCeu8UX7qY
0ttYH54yDerwssuWvZ1q/oAFW4VW0fw8pREAezaR7qHJtzBclE3rrJyhSA6GP3K2kqG2E2wkDza9
eqkd5keryt73EQ31f+NJ/4BoLFMvf4Zp+HiOZxp01PHld+m4//q4gxgS2TtVTHuIFozh9Rstu7Um
dUxk3bloABOYDrctZHCTAdeSHpNfmEYfcU8ch0sCp0Lc8ikyMexowKM0iGGX07xZBR3xpJr4V5UY
zFWA59SBT1wfRerHK8lEutUSYACS0PD1zYMZFzQpzdc/P+eigP3lOQ2eEMoMoBfDZ4RQn/0nOGpA
D0EFjPB1OaIwJlHm0RyQE6fyytJTAKWekjLqd6NxmvzkYdCQHvVTXmwNDFz/fDdIYS9XGbdjApI5
nmH4LDUVP36+nVj3fIBhe+O7xvfOx2wsnjUqjVLl0MEAtWCgkbk1RoRdSRW5a7ucpl2Vh+7WCdw7
RpilJyyOb+YQAd/U6gyuFFPLuTci3bFrJrXzF+ldL6UnbfsvjSQFxjrzijKV7EmFeSpPUaNUXNKj
vtLFupo5K/ZyYt+WJUbDXTevltpiyfYw4bMZ094BdtecD0tdPDR7+rAM8EJ2igkWUMNygKjtL0BX
RHbW6yDchArWC6WD6qUa9fXsiK+JTR0Y+/2OcYPRulIlsMrXpUw0hFavTT7es3PoVpCyCHojJGQv
yzleqGPGMMnd60AcmjGhnHc5qnq6IGH4vOyXOiZPr0YgDaY94VkxIc4B/Mb0E3/BBWPU56He2+Jq
eUELyIBD5H1QkI+MebZSTFraMZh8tT1ancG0V4h+H1NNzV8g7wDzUcV+jwAk4E60kaCnUqJwkAOa
4GqHVOs02BQ2VYM0UhViC5CU9/bNLKkkhgxcByMk8pgh/hEm7lVrO5+ZjxFvEg+stJHhMY18c1dm
QYo5aN/uE0xCcLgudvRjn0J3P9h8ySUFHgtjm3b2Sw5OfJXpk3FVZ/EdjRaHNsHOhLt+P/DLVnUy
jTfzBNRXzHiFKGjJdOWrjU2QjvffUDunKLXhQAjyiUA9U4hjmbQGoMU60h4zUv3emB9DkwxQfS0S
7v6Q8KU3bs/ZhGvUeNeEZGiTdmR+V3RVhGjDem3Y9c2oIfWtGFyhN6Tgd85E7DZcnyzHKtYDDALY
FutanQFpi51aEaEIMbNaX2EQ9XE5S9wRIVQ1y+9LyE28CUyJWcxLgDUCft0PHAMh/OE5sepiDs7G
k+SCevUh1OJHL0YKZaH2WI0zghjPg/ExTd7JcJgPlUt3hf8iMZh29ODHxF+Neq1vlEcQXirLKYUP
EzIbMLflYdsGRUs8yp03+ePJEb24sr8vCVqsrfEyrsikyV9VcMSJAf4asdUCY5R5dP+GW6v6M9Wx
USPQ2Jj/aeOEl7Qm+a/ZvDdaHME6AaVH5Ysuvb+StHztqPzFUWUjUaXHtFDm0B1Q/+LbZO7z1lsv
uEoyMvOgCvojCpMHPCTtXWCF/Rp/L1zYFB7V2tqNbGyBahVAXYNqeywrJvJleXAaovokHY+vZiQ/
smrWdkz2Na6C2dwNIpmgJlV8GsACLeNo9lQvsM7WBX3R3VI9GjUidX2sgqXi1snwNnjpgXoSWMJi
wjscqknE6JcyPgNhYUAyVB0VSm6vMlUTLXs4D6qNVmAatpSLbyhuyHGEIuvZqLDBmydKV3uynBzq
QINIWUGdkoSJFLfclYb/RO1Khw0YoZD+h7JAUu3lQYK5kP95OQa6lAiRxUCwrS92TtmhUqcZdmzd
eK9ldXNw65G362v8OufOLBCgG+SKC2Jp10O1qb2sA+X2T7k6KHHawjRbi9j8nNmJwMzYjyxEdlBV
T7QyqclG8LIxdK/02buFwnRnO/nrAjPqav12HPGhqJme4I7R1uqPy6MPKkrEVZAfhMRlRA+LYxGM
b6trsGrj3HR3zUsf3AlZv8Qq/RJD/Dwm7WFZtUtmuOyYcCLwQMmFtGSO9m5AJau4bVdLIWiX8Sfo
HPPerJyXbu7T/Z/PPEN1nX7NrJjox0QqckQh8MuwVB7505ln5bafmjl0lQn7navc3huYI23wEWQx
Fu7f/RNbHTlmGlwxPjUcMM5dIPyIOpw5pCC1ODVdBVtCWQHMXtg65zmLWUwNP0CQnvHcduPmY2+2
CQvqpqLwvlKRu9bsZDtF5dUCHYmkDU6zID76BpkdOjbNLdA8stHy6CFJWpyuKUDBztoVm54PwynU
eT1wdt7iISzq7fJVsPdlHulYMn3AYLEr6M5T31kT6R7XimC1lHm5Rcnqh9siwVnUSLyjOeTR2jaf
9QRH/wWGwmyIo3OGmW0U11CsHpCNPfmxeFoKMisHF6qItW8o8VKDjcA9GwfiysCAWKhf1trtovja
Q8OHE+6xsyA5tCmaKyqKTW2vphJ4Wh1R6m3Yg/YphPby1kT59x+dDTDX3YJo+ymq2hgF3hsm3IXW
you14/I54soGhqohH8i9rpJhytthUzhWe//OmvktGWfJQASmAnRIhPzLiciGP1lpk4bextLpVC0V
Ls7FD167WnD7Ze2kov/S69M3+FxMGejkeeB5qIyIkHEA2FL36XsilN+zN0vXmYZr6rYBEfuSg51L
MQ6j17ubinbS2ofK0Pf2o+2MIJDLSlHFPenoOh3cbtdU0bAZTfNd9yj3goaqW4alm+R6tkuPF5uZ
iyzSj5gjm84AwLUh/X3G1FjZaht9iD4pc5NMQSVL1hFmJCpBg4o07xzVn+Gco7jswwRfXkzCdJgw
S1a0/PQ8GkfLFB814eYHO/quadifTE7yBf/WaJWyPoynADNv+v/YOH8OFECjTeAJDCCgZ1beu535
ROEKpHQduoAKrVfE2wlHS8vXb3C4Y26EDM99ZpQ3YX+IZTvdhECpcVzn55bWZjzph74DxB+1AeMC
J8YgLpieOkMn4ua+t5Gext8A2Vh27IL8yooieADnqAxaC7FF69PHQcJr3Z3hTB/HzHoS4eccCtzb
Huohd2GQgzu/loeHoRYg09wY0ObHtrMoCQrr8wjy8lanejkugBxMg+opG+h589GmS7H0zIxWp7LH
xiWFQ4qz7ghk5T3KhLeyRN2OERXq8MUnTni0izm+J2YFbaxK3xm6/oOM4wpLzl1Oz2MgN8IQlGEA
oSHx8VcnvAzIl8jV3vrL2BA5e+/KHMHxl9hQxuGjEzWf09z+sFTJb1u07F+mwviqwBmg6h8MAFrO
kiUDXNq+fnTyw5Eoi/P1FnNvZ615b7D5sqvC6BCWV4XOnlq2nSpwm6omvqkEfynZdBXzhuJcBlO4
7UlUug5AarmadK9wgczXsj60IFPY69wsG3LpgC633WCaLmsHCltB8wbC1s1yf50XvjgTpDyVNqk2
bSMQgP85qvwOKhkIRrFfUuIQ5Kn6RRNfRH7IkMICNprqajiu/DTjyarVz1ItG0YhEGrUp12OiqXN
XPr0BJbFttxlOEc/zNG5KtpGfBQIPdR5/+98pfcH5NpCPr9z27+fnxbMc85PxzRsyzUvMKUgR/ym
Db21oRtFtaECDcb51Oduefbr8DB6UDjfultOdz+1CqBQh6upaiVYXfdmh8t65AWPy44p5/7sO0G9
e4NUgYcZT0PfXEUJ1TJv/eEWo5KnIGu3S6OW/ux7aMuFVhLsyIBED/RgMpIa7Ydzgba0vpZ3rpN5
by1s+LQlPsrunRbnUBeG2ANqraHdKVi+yZ39MJLstYZ9lwQ1bRvVL9Im86kh4dr8+W1b6m3+ChjY
ru4zopvZ5zYonoq9P2UrSIjyPsKCdxMGxZNNX40hyMQUsXTISwxn5/GmbVXRCtCz1JtS0ohJFF+C
LzMPBNq8YMoLi/GY0U/ep6+qfloOiAUYWrqYpdd8GCLlAKs4MUsquLQADObPhIwip/wQxjuCX6AG
hZv+8nRAPoAhoPAK6HIv8YcwDacuBOmHX5C6OD/XtPiK4VjOAVQEY3o1Bwo7j5aU7m/MyJb7NvY+
uA12IUlyCus8exjGJ9crnpD2+v+fuPNajhzZsuwXoQ1w6NdQCEHNpKoXWEporfH1vdx5pysvZ5hl
fV/mocqqMsmIAAKuztl77Us1zP1DK9ojou7hNBAlf1H/iqbRRU+w43BGDk4a/1VUBkwJ8qrrdrmC
vazrNWzW0j7r5z4a3BvX0cjcc/zv6DEPQxw6D/lI89qYA9/Jlr11vdCTOnCr0m25MMqMAnZw1FWH
sDAfRlZbPjMxGehK7O04ovO1tGg9dZQIwN8M+8gknzGdaOzQF/lS2df04+mezqxzc+ju8sUgFB3t
s9Fz37V2PWIeuCXDnQq53vtXDh33MA7Dq2rgA/gaFgS90X4Y9nhvOWUUhE1yaXVGIrxfdxeOu1Ys
AKM8GVOkZddI6aOdkVcznwqAAydynTCFA326nZXtSDfaUQ47c+wOwHCdWy0/tsLdjNNz4S1BT/U0
wUFntecElMfihqxD4JS67LqnkGZAdXU2GaeRhAAcEzCOZw2/ViZfax52hU+pOY6Bboho2qb6L4AM
pGF4tzI7aeLRNEfrwIISpUA4TDz0QxWf0p4nkBwJdEebLu/vS83VUDHMUG+wErMxjkPtqlxMgF75
MWn8wNmtkEoh8YMnSo9LvpwL7XtfnJoCYn7X5QDZ4f0SBrBLPPuV5vshdssXhBNAiBbiQbArUzDb
6AkqyEJsU8PgdPwy92QhJV68J4VoX9d2EMPvbi/i12CbN/qMQqer7+J53jeewUA88lE3unGdTbuG
bX3p/GjS8drUETatW4JiaGZm1uZ6Sa/9+hUprYwpNG9CqOFmNOxcrGDcxzx6HvsC2Xh1KtnvrwCz
JmP85U41/eYr17W2YnW3Dog2KjRHKwvRpiXJaQVGUVkGd3P8xju2lc/jWz6BhC8uWuXv9SnasWn3
sM7R0fcW82bpuY3DeKDDt0FBSioF5BEXXVXowZblJUFM3aw9/TTkx3ussWi5XJS6TXFFkMuFxhV9
dAc427TLeHEQZN/sJkeD7H7NhxiM84+xQ5JuZacFXNGY+XdImjmAwqtp7OlxlskwGdR31xhPUMN3
nUMWeVscEPzfOqInNcN+Dunz6ACm+VhvSzY82FxtHubbKrvLUxJNGvt5seNXTDgUo7xjNcHnXoUI
omq8lHPLPrSOgAp1pGGHFufz8oCThogdDvCiv2nobczeeo6L6YCjH5PHIAK9WnaTTT5UEb7mIVy6
MpzOzbzsRUy11s7YWzYjlF0y3oY22fmieViqAyKgKzufD13u30dCPxXenaYtt9MEu6x7RSW2tezq
IavM7SyyN93SrtI6upQU0choc8C/FnN8I7Turl7r21Ar30ghBIgO8nmmY2YVAPDBxgOPvgWRe8yq
7rrXRiQlMP5CaDf0mT0jaFAtJzrBGeZtkmf3axW/zE5455fDPtH1nSMxVZwSLe/CRLJjkWdjHB4y
QN74EU+xz2KitdY+6u8WcdSye79N/spq4xuiXMI79P5hqv3L7F9pMUU0gZeleqyMQ26mewOVcfzT
iJ8uZUkOw9DthYHoIofD/ph4zn0Z7W7F+JWPPofRsTYpdj8N1lNYwlt3f1XYJErKjXl0XPt6Ww8V
QgMCgKi81lcU93drDtb5uk+6rS8edRMg4024PIj2u17fwU1HinQTaQx5dK90bA51jFbKFptwye8z
N92mlZw/o+1ErZcoloGtSjhUe590FdG3jwP1t3LIbpvZ3US6jxAy6PvyEvoX0Z4xMsBCITYMddwC
SiUHR+OhbcftdTt355YBXWsFkoAWgNKKHulbH9kP7tpfOis67OKZYKDw4vENAffcT4R1xTUyP+t+
Nb/DnDnOY/tgO4RuuIKAlgk1NdEkVn6OZHMNbZ4MpfPIUyujX41P/F5yteKVMkYDIHS/85P24Llv
VlsfPCI1HDHsfVugIMv2g3cDN3E32qSRckxeBTDxEn2EW+zbrsRycheH19Sgjo2BUUlkV+kS6AY7
fa++GyxoAoZ+6OyWmue3sRZXc9meTAqepmOx4+AetNl5noPGNvdVDBNrcnNv51M7oLbNKm4FaThX
B45ypxZQU0OfWjPWXep1myHuOT1gnUIvB5BNO7ml/iDsl5TmC5Exm2k86UlEfOCvqiFUj5mEpPnV
7Leu92MW/VacDTiFDRi7MEN/RcxaD72rtZ3vg+mcOlwGHJ43evtsxB4HODJCsltjoiKO1tJZg3h5
6cFJQggzQw2Cmn5y5182xS+iM/b2SoXF8F4wI21sYG7Aar8MfERY/kjVAfAUOoWVqnuwaLprKDtm
SmyoTfeLUT5F+vLY6qgrSTvYcOvO9rieJ23eoyFkjFEyzLeW3h61JgX7ZdaEduq30lJgZk1gtHDk
wHpaXhcU2nEwxjcQkmIj3AacdD1dQj2/1U3x3aFcr5v1sSWCp6AXufosLwRUFP4lrBhHppueB+uu
jrPvc4eloah65Dyl+5y5mPz92dA3eMWt6oelx+R2leXOElzP4L4QYffkZoT3zA4M7+xxTShH98hx
DSO9E88FxgpHe1j7mSho8wZqj0XudPtoGdFdq8NrnHzrR2WQjxWHC9t4Hua1y65G3T2aVfowTNeD
QZiC+TQ6P+qxvAitQexrbIWbbUdNFoXZ1zgIJ+tzV74MJSalkbqtilg7dBTaSBT8ao7GgZDFt9Zz
dilgDB5X7Siy7D4ab+EYXTwamjhVj7Sr72LLosObHypkJIXp3xn8qvfmuvY+Yz7z9WEbX1DUXSdm
Fjjc+ixs7iIoXxotEPyyT5nXX1WCHQjK6G9N731rwuHsrFVycbrxPEYLDZbYu4icnQ67ppUirb1f
2sh4oAG/NcJcf8PpQziUybZtLIfhPrWOhkw38jP8gwbg0FbozC2p8Y1AKfqeBHilhLmxD4hNRIO7
onX0rygDEWgN4Xn285BgGP4rXUZ3A5aqvZp6/IidO5WX2uFUTf7PcspKI0H0EzVHoYXaY+vN60Zb
h/lcN230xXGKITBB6O3U3zq5Nt16/XIeiyWC0dILCtJ5yVrEr4a2H+7WckZEK/83rir9gjWn2Lz/
cLr8dJIKHCqSnwNWzewLHl8WYHL5zn4DxC6iiLRnZ1xddaHXbDLn0i5RSVazn58ZvJQUp6J41qcB
nGZbz7uJOPNTaPfwakfbObR1b+/Vj7Tk0+/jviNkRb7ATC2XCWJ1j9O8Fs9uyoRG+IpxVn9rypZv
NXG8Vn/rpyi3tWLLuVU4GXq58MUnUwljDf1gK6xQF3VbapQkMpnsKMK3JVy+dcQRRvjqpNS+rpKT
2T3mTvGQJqtgOOC9w3pGUXaBX7adIso5y8iGf0z2xpR/T68MYizjFMl46tSBM0KEd6uRVCv7XBn9
ofTIQx3NR8/FvHmYLVrBdLVeU1RndLaSl6n7Qen4jK3zMfZgNqYDMyn2IJS0vyDkQpBlT7JB1xBY
2vrTY6WV/xgtFNaa3sTkjQf8W5gbahee5T4hR7FF74VGq+XD5qTOiemQt2JvlwU0IMKbsIHdkhsl
08EOSaXTjoujJ9/sDoPo9mXrHRM3fGg6oKVLup7H6jYc5inQkEqUGk6rNIqCHijcIoq/Yh1a2eoc
pDotBnGU6wNu2GobgkV2UTZv3RqVJmkhqF6Ne9/D0ZTiX98gw43Po9CQb5GF60qYetSi+be6ZFdO
PaF03nqzZOkbcw5RKuW9WThQTEw/lsJd5FvMUSVNhbU99OigEhlJV1XxHYkQQp9GTAEdVXA8dXQx
kezR6h4mjyopcJmzHr/ALGPlpyeFkm7+Pug0bc3Mv5q9W+FUF1ci9vyex6Jagx5sg9WhgGwFatna
bYN8nQ8NLWZJc+gFFLqqImx38X6WbA/gUXPmPHVx/pAW3rVuFVsts58z3BbNhLS3mg6TcK5a2ySr
zd4apAG6ev9oNXex+wMi6S6qrZ90lzczJsMkcXHt9U9lWRxEaoeHItOCOaIgMeXN3tWSIwysbd9T
18qWAiBZtT7bMUVavfkpWmkfc8EnluztcKtu4oX11rQY0JGNXjiNaVmxoFlDdjMlqA/ssCATwKxf
yR+GmeqYd9qyQ+e6DwnEoLw8bgjSYH80+gQRtxxMuod1ia5MDUnq3MRPrk1aZ92drXSIJCrOCGqy
HDTrHI0EkpbVTTIInL/xvsiEf605zBENOsJr1CJ3Q3MvU8dO9mIvYP0SRjMyTtnXc4SzUgcAw1gL
52JodbJdC80LeqNPAhKmDlpdxCdXoN8RZb4c6a4ITpI7tKsPVa9VC7Efbs9UNAWeiJtzVi3XSr+6
yjaF5qzwp4viknsaWZaRae3b0puuoyk849vn/DFKKEIm9BskscT/rV34htEtPRWGBmw1B1LNjioJ
clnlLUy7uZ6GAsYHjn0C9wQPfKHV2tlEewVIquEMuYSPK2L2IDLqBlJte1mWJrw0o3sx6KBwZqP9
TbnJDPpGNy9i8Fi3B2yBFNfGI+lEpKGu6JRGzwLfVrkvBWbDOwikDHa9v/NM/2cWG5fBtGY03ezP
CT00r7SCZTHJrPvJYB80jOZ4VMLlMR/NoC2ji7qngzikgL/rwmz3g2UJavrge7McgKlOlXkDhlns
mcfuCe6Za7/avovWVR0Tsim5uh6oTPkXial9LTvvvlzCHwZ+BzqTKB/XSP+5RuUjexN7p25ljTib
iLT4UNEFkO1hc6mIlfGmJ2VHUYVQJWBw/Z2ekE4J5d84Wi5dU/nTXubc5Hmo7UOHA6JJLeH9NyoG
Q+PM5h7qC9t8Ky92aea/TSPAhXXtTqPUsBHM0u2/F8rRkJnGbq2K8b2zpifUEaJ4QSs/ruE5yQuG
YTZeRh87tImuVK+wQegEOFYd7+Shzleejk5awxEF9FeoHH3ZnrNi/9gmzXPhaqfIhyHbaO1EM9t7
UqImVaAuYsInF+FBEZYtaZ8K04bdTuCXaO/sWByZq2m/y+t1+/CnIB/sMhvWu7hZ9ecdbf7pphPn
wi7fZAkvp95ciTSUXOHvQqG68qpwJUhZf+9tqVcWK9x4sxz36nOlotS+6NF8bfcwTKX9Kfd82i4c
r9QNRqlWUErHeEO7CP5ke8/6RE/sXXChfiQ2MHesHipXT8q8NSnPwljSMMHB2JdWBSj0rIbGziIO
moyjutzVTv7Sh3AIm6K7H2WNX3X6K5I0pzhuD8lE9jf+3nn+3ssOgUHP4d0dAuZTTmGZYZ9UZVP2
VGsD8ZfA4ZZZmbVHiH+vWRP7Z9lWiATY1KILlADDxalGg1SnWAfzwi8ZhHNGFkzTwrHvoNq6+l0I
klpKYbV2yXf0OWemKS3NTpnc1LpsUKbuVSkSuoEAxm69pH5TvGsUMtmgSbBZbYTTvSiby7o+OE66
XssWrbpEVasVbe3zM3qg5ifVCYjm5pFKBHGNaGCmAo1lyuyv7lhk+m0wJc1eCXiVAkRV2yO8D+a4
kNAnFbpKQaC6NYvf7pa24xDj68BUkNQpCQlRYByIG8qDLmKYrWZwTKt9bedN9rOmUaJXSmJ1u5Wn
IHTXY1SsJ9CDhHl7uoOG0j+ohrQ2MAfOiE13pEHRk8rFsulINaDwVFzNg5g3hmwvq2aH6oG9+3K0
9ZcTJiUFL+3L6HfvboiyTTWOi5S9S7Z3SB2JDIRz2PiM28Y6ySVqV+v08qOIzn6I/IlwbsqHKPnn
OHdJd+OhmyrZJsJOjke8nA6FOW2VvETZPkOpmSnL+DTqrJ81OKitetXeNp/spGUGlNV1KtFIqGk5
KZEhZ2KwOxU55IISgOxxq472zGGpsTnCxjVNkqG2YAFUhErLBz8mRYIHEGk7mJ4o0oL3zp4jSHOO
mt340iUEtapeomp/OXrFRFAEE2EVaxG0XpQdk7YQPDA8ty1njEB9DxClPBLBv6jJwfHltm6gTt1q
PHV6eVzi9kfXcya2Emp6ortV/p52pLMvG2xEOV9wYfeHvIku8bTgl8PRsxWmf1RfT06NjpkIXe/7
ImwK6BUQxN+Hv13LjAkAFWZE+dRHuRJlEQgMQ0bvdvV9WzMXiS4SD2u7MMswTb8rbVRPK5vxVMZH
1Qzy5+7HsBJtK7twMI6+6IP9xUvcQ9QVbIWlPi1zR4DekISAdCC+lsaVcKqI2pKKVRoldN1Rdkrt
Tbmgn9eLbARq/9vUppx8Giux11ftPs0ltcWAJxBXtA17Jls1yVst6T1553aBeuBbCb1Y41v16iF0
8509ZuNGSx0azCMVZJGOP6LKepsiR4Nh7F+rZgqA3IfWmkjH6Kpvhrne1EX9ZlC0iqG4VDHq8EQg
FLCN9BJm5iP0pfioW0QldBERunpdnxqEa+8GgqaIOfB2BzW+1QDT2UGdBFtO9QzpEUd6uZ0ho2s4
tOz9hkhcu6VJt0FYfwHDySg5FzQHanjB70t1j1loi4MBfoVso0sDkpom1GOeCvZcIbZZ6Lc3SnkW
o7fYDS5JBH0Oa8rL3GabNNdhgUQICg+bOLkoOfOt5YwEzNE7G3MHqxPS5o3p2t7BA3iwVVNeVhYW
yjQHWxuPMPpbgP1tTIvcig80DLLdMjZXytohdQgBXcS3Wm7kMw9XqjRRzaPxa3KfmrGlxNDa3y2N
KAeg73+10KRKxxEHixG9sVB5UlWmrRh7GZlci1NuLV9UOzt2UAGa0QGzLWXHKqfkls124Bk5rRN5
IWr4q0Goa5gGM3Gr5FXaEtDMPvqEyrwbXIrRAvod2YRQVuuul+LGNOERby0ey1la/ELzazGsQQsJ
a6fGrWkk2S4qDplUjukSGuMx3Lif31SDTjWB1XShpjz1vQhcHnuzbc7q+y+y6IdmCLjMcvOrtFcm
YKVSvJUOqBG1a+x7hG4CNxjKLPdGXYhqy8rF0LHFqUZqggIj+ek4NqoouKb6Gj4NUkXZUPqeh6i6
7rpmo4R/aRhjMSop4WFwUtO/WpD0zDnWkX9WgyQWNjoJfFTcbZzqnhGSzUjPppJNbNWjzxz8edo9
HZWHpEpeBo0ETQtJp9oiZJnN6hWT6wH0Q33c90nKRDYyLXqzGSEsEWdf88AXbGoi9NEbdZfUw6lU
THnZkTJPVeY8tEe1pVSq3amMXhN7+KWWGTXrpL1/r6PceF99EGj1dLCyFe0RKcPqe/aM72kaUeay
4LGQ5pOunHOlviYxk9eSWVStauobVFIGJ4+/laBiiONhJdGhEkFtuWGXTo4Bf6AW4x7s1dIlYwDN
a9267XRU5h1TSsmc7C88ilu3xGi/Dj6leOnVls5WO7GuFo5MnPKRN3blmh4sEoDkHOl2QNeblkB3
K+V3lQYaXcOmjEB9U34InfyNBCIvKBjHjbGUR3Wv0po0+2wOT2qgj9TQmDcR+eLaA+ARW7TFywzp
vBR7KHVjO3Nun6OByB3pOuircdhOy/Ck/k9pEMkioTPV2rdGbIfnTNrqp2TwA7INO6ZqyKL15B4B
FOw8U7tMqXhYcParqc2WelTlLlSrSw6raCtuM+nYVtI3r+aLRgv8w03TGERbgdIOq01cGJspJuGD
u35Qq/PaDlSK9Xmb4OruXeYaqxA+JlHWfWTtHft/7aRGGFrOei++DzXypShMnk0CfYwxpbqWexUR
KVa5VU+G0si5Bpa/mCisQA1eJ+eu6O50l3bxXrmcpe4GmBokry596LL4yap2M3SuQElizJmMo7QI
Aw0TxzZZSKyVKvH/2S54KCBWhOlz5wPUzZ+40vBsE0Zh2/OXbk1JRJYqKyfsXhZO3WKQNiP2f4XQ
0K9GgSUaEYwtMmet+m72Zn/vwgOji8csGXno6ksvugGcQKYyDolJJD0PwQ8ltVAuCXVD4N5dUayh
zpS9rtMwHcWILKCWRw3UvFeJlfL4Sfmu8uypB01hHpQCxRd4/wo3WglVzcM3Mr8BxawBoA16W+3w
U+k8h1j6Z0OU7SZUtaAx9TvHpXqa2jGtAhmanrnXRGl7QaWLoKurq2zRE4KtnF0nFVLyks2+xqkz
9u+mwL7HqhY17hcbZEYAxGmr7rflD89jB3ZGrmlykCjZotolldEXa62Yw4xWA27wl3oylKJP3QS1
0e7lqU2NtKWyH7zQIfVXvohcEqjqUZn+lzJJ2PEvp65e1d+EC1X4Jc9obDQGWY9duFeTWisrnasn
VwKdYwugNyIYzo3bP+pGHKSgJpWCqS119CXkbmuVnCtsKQENh2CachIgwpTwDgKPpT1CaeveZzDp
0PYG61AN+XrRdHHVDEt5UGrNsaUtLuTNKrhZ7xt7GQsVDT2hF+lyp84BfmbZ26kpx40agWoOJ484
2Tf9+7avS4ZrrQs77AtYMuGaXHHAu3LS4iaURgslNbFE+hzatKQcR/rrBx3WrsEUMRnOPRKq1yrr
r6gDvGvWaDe+NqEdhLbNERJOoJodCP38pr45UUwP+WwcTaNxGafsxZQkVNqvgE7CWuzNn2pfpaYd
tY9IezKenLK/qToaDwsNcqmiUtrcdenAaUz45aWhVJlLbNzAaI3KdzGZUmH3ozTg6s1FnWvVA68W
MPi6d15U70Nbf078qd6uz+qpn1ZpkyfMktRV631CmJDbhgTEPjUEmGxa+fxkNcddKrBBZhZBSBzT
bkqR0ySd/jKF3i+1amBJ0zYFRGaSi4q9OrkroTqMx7vQL/9aS4wAwM38O9ogETJCJeTWiagK6/U6
cfoHHnnCt7VfrfSC6xwe1fe4ZA7+CTyJ43Jhp6Jt1SE/HF121IjL1L1LpsNQDfeulCMPA1HrekkJ
y4B8NnI6lVNTDf6ThBZEBfHyukYLcwke0+NgxvelPG2JvNM3aZ5d1KVOmvfFJBvWibt4q9d0z9R7
VWmunwfb0bet9IzOHS+jvulRJoBrBAwTWvg+9as/bnxgo1VKcFJ1tOU0qGlautNG61VLocfpzVkd
sOw5x/yckJSli0NI1gk7L+QSysdsMXHKqUJ9WfI/UnkWmKWzoi62yUTPq4WNVszr+j5d6AL3BL2O
d9uuWu2GJa+oQ2S/KEheo+YpT7pjnN9XPrmVXAYIFqFe0/wQ1lZ2q9TVRppGTRyTA9J+5t5wNsst
0pMrvbCMq0ykOFBs7j8J6AcbzYTHfBlW83LQxkfAhVhz8jLd9zahKNZYf4nGurmEnvHgrTqkLbX1
4ETJuWXoNlWiGjFsNdU8rh569flSu47YJnJA8TKLWlTcvYb1nnwniuGlNXDCsX5Ga/bW5KHxkExB
NPvj+ynKdqr7eU0JWHKQlkuEz4RKiWMexsestToWVlL8bDYODsIp2vKkozfwBPdwE/tDTBhV3L+t
fY6qwVlrutz9To8Rd87ky6Re/aA4BBwVpoudU1xVX5ajIZcxOrKX5RSrVKdDypl09L3bzHKv1XqL
c5FjvzJlYAefrHzbruaXxkqe4k78inX7oqZxdWZ2lwTRfIK0QE0flSuKvRuvlzxl9s48rgJLbkQ3
Ubtrbeo8WlbfE+WCh6PU6QfUrJMAmNViMDf02Fl5LcJ4XYJ8U9YYc9+XWF3d+jkuDXsPezCIR145
Gij5FPQ11X7M9caz51Pat9FwzOzLj5pJ0BDWnIe0dx8pU3FrOK/m4RDe9lLy1cAT9M0RlzMNqqIp
u1NKaWxlLe7KsNiZOfIkkWGHLM2VaIWMfA5zIvnMiIfAgHB1gKbm7RwoTLbMshnyIT+0BZPwRMvU
BOSGV4Qin3CdYi/c7i6vm/BA4/irNlvuoRNU+kv3SIoNC8yUfgvDcNphxn5z7fZol6I4j2hghgY0
UKaRuTO0FwxpF45cTHdeGu7olN5GFeJrDeBwnKW0Z4ut3qYNKMY+ClKT4aU5RIAb1jDsGlim6TAh
CHBbEPvNdmmG5tIgFXPK7CxaasD5MNKzxgQFczSiuIvk2vSii7ekkD5Adjx4keOe0rX9OU1LiAAA
fsnUJZc48jbZ0kEwGsBTut5+TWaaWGalnQRP4hawHWnWoD0EXJMtBalkzeqrsZIMq6y+6wq/3g4C
MGka7YdJ769DU8ZahTa6D/sej0nBwZ/q0lz2YttzwNgZMmgtnm+8eI6Pxqlpm2K3rNrZqXiqx9h8
ZDxE3a8+Kb/HLaNkNGbrYk7WXT83r2uo6/txAuGg/lVTgam6mllYaNWBiO87KkwUrAcT9iMaw6xe
d6Y2N6fQ1Q9FZ6CzQ6nqDO5AM5qvtiuw0nJnSjzEE9SOSAwnsg8PBThQ1lv7zrG8x86uXbzDS7Qh
uOnQj9NL0xVXpU1xSLio+DuhvdZuBK3Lrud9iy8xdr3hL89vvvpRVx9at0TelLPXkxFZYsjAUqRD
fux8MdAhtEO6bpQcTHQnUxU/AVTkM6EMocQs7rKSXEcTbmptheRkNnBvXM3ZenMNB0Ce52g/fY3c
6J6WOGrABT9M2RWPWNd+4DqFkw78oM3aS+vFyd5HlcxRZMoB9ObPzTyMnBfSeRP2l7gYqRcOPu1m
O9rmfZBe9zOgnJRz9t4EK3iMW/l7TWLKHkmQpiP5SQAVkb1q+Dd8vHlkWb1x2LCDdWifNeqs8HCv
27Z6tWjpHNDpHZDdUejyH83oh4uY4qpOTeSDHjDgqfOfSfzzG/OHPfvmIY6Sb4k+i+sEgx2c3vjm
GaXxegkxR3ZYh8BxUdoyXcjJHmdv9PGIDDi4ZLTbURud4pnz2+oKPyjd+HGgCwBQB9+BSyxiYwh9
h7rMB56yPA9G6+579I4lcKaTVaegYnA4T60xEkNnjNcGaIgJT1KWGjJ2ESG+b5VXbm29ztRwLuWI
G5isCMDcPmLRLky/+7mWnKyi986uOd0O6+QeEnZRCEI4ckzV16IW0VY0lPH0jMZyXP3KXPCZZTGc
qI0RO9WMXIbMG2sWDJaanNs4bcLv8ErQbWi15KmgKkrUjJGH+THTryqTYIo1tfdUMcS+s4fncG7s
gMAy7Fum2ENzCq88akRW7Danya2fKMUFpoX01rExqRWhcDAYx1EweFN3nVKj1zpzOTtu0aMJo3Ov
U+04t16JhYankMkNjQVxswnhdJi6xKHwR1Q8Njei9slk7LQCb6g8GbmN9W4M+F+x+YOflUyE7j5G
Wv9bFPYXaC9V8ccf+TRFW36a7xWOz39lb//r0/3/zMbG+f+bOP7/Qvdff82/Ug35+juGUv3KO4cS
A/t/CVdmPeuQKH1U/P+HQ+kDm7R0khxcF7cfvH4cDf/iULr/ZbqGjb0FjrpJfrT06/+LQ6n/l2fj
cPBhmQpD8MuYAv43IMp/95BpeCVcyxOW/cHxX45unK9ZaJ60vkqOS7m4VJU0rXhwl2G69P5iU5+x
hPYyDeB5I90yH+y6yU5r5BnswLTqbLp9e4Ud1ztBW7bTbWEWKM8yQC7BYOnVm1hEdh+uqesgySP8
2ZCiMnrXaPmsKekTxgMStd9u/d27RP93BKX5796zvy/no9cLtDIbs8E6ecSPTayO3GCqMXCEtkWx
UoacaoqZTh0iXF6mKD2aPutGUViVs2lqvUWcPSb+do6H+meVJN7zWjgNe5RmTj0SInuqXOg/c6rI
tnjjHOHdZGGSP7p9hTLRNfIgTkxa7SY9iq8egAy6N9oQ35bzkH3L+ry4H+h9X61x5p7/fMUfwsT/
vuIP7JcJJjXQhtQ+ZbFP78jy1v67sEoUgK1Wek+cx5ed71Xe0+x0OP5Su/PuyP7yz0VYU+P486f4
7Cn6YFDBbwL+0qvWk2mu2h1eAOOt8bvwdZybRvuH9/h3kMrfF/rBjxRq9Ww73bTy6Jnzd9dcym+g
4/RHF131xa+SOd/++WI+JKT9/U4fLERl6ppJOlrmCSx0PgZdAYMYAVyCLi0dTLSF+qTdaxyPnrNC
I6HcbiP9iS2H/mSMg/dtGmPI++ySOSz2lp9i1xe0uDSdoEELcfLLqEVFttGjfPny508sn+6//Sr/
84E/pghVehxbEUGCwUqyLfb3Q5z7d39+6U/u+kfyydBOrQiXtQ/K5UVzvsbGuoeCvWF93f/5Df7d
t/X3Z//gIMr6trQmdHVw5L6Eg7Hvsp/5cOfU82V1b3TiaP/8Np9dxwdbtR83ZkpQQI/9hEIU3pBc
J36zx8HIjP4nVswnQ+Aj38e1ECXGDm/gGOh9i4Yo1RUUXfsPt+mzl/84sTm5ZVkoZAN/xfCPj1KY
jlSs7f786T+7PR9mkUzMeDW8qQ80fAtZewNXaJct6d5DmvLnd/jsAj5MEcCdyK81gdOzzbxfORtY
RvFMONU/uI7l4/L/GgIfZoeu9sCUczIKZicDFwwQydTPBj1ZPT2gSvmH2fazi/g4M8yTZ6UmoyGc
Eu+17Cvj3Dul/zDDnPn15/v0yVg2P+QiIjXQjbDgLegDYiS2rcb/avpT8Q9f9GcvL4fhb4a9PB0N
Z/J5TIvFp+s3o61DXlr9w5f8yWP00Q5Y+l5uGYABgsm9jCTENkNH3DNWszQ7/Pn2fPINfMQjdLlV
dGNdM12QROxg3yiI/l2t5vHPL//Z7ZFv+9vtwW/bEjSb9oEruseitnepPv7DJ//speWf//bSXllB
kyuTPqitet9SFSEk4h9u+ydzqMJX/fbSq5aMZtcXwG+yaXkJi8w4hrzDsw6x5VjD6gBNDCA48qvx
H0ySn13Mh9HcpkuVoYzliy6ICTFgglLN/vNX8Nk3/GEkW4MxoXCKmIpAwZJ4sptJbjYg/vz55cVn
H/3DGB5X1xK1Dw1y2mLfQ5fT7sof5RtRf/sZowB60O1wFX4fAH6i/MBqdSh2SJU37s7Z//kjfHKF
4sMQJyPFEknbdUETWy+p1r257D5dfw7+/PKfDELFnP/taVhiK3S9vmamBYoIxsUEBGV50SHxk2br
uhjo/vw+n9xI8WHlTsWYjF5Fw8VfFkK55iLZNg2msz+/+icTupBX99tVxNDGC8vnMehcmDsdBA/j
2YPMSuwCav2nP7/JZ5cgv6Hf3iT0I0osAi47wO5l0/blX35LxtF/9uLyTX97cWJH8qLpuT8zjIuR
1Omc8uV/9tLmv790jP4wRoKL3qedaJXj2sSQ1Pb/MAI/uysfBreB3GbxXacLKHtcnNpH25n8w0t/
9mx+GNxzZZqWnXNPtBgDk26VgWi7W2xrJ9Jq/sPn8sMAj6chX8jtgLmG7JPGxa5Do/zn+/7Jx1cn
ht++UjJ0IizfQwdiEEsixMjOAYtR6vvivzk7jx25lS0BfhGBpCe35U1739oQMi0mk96br58oATPo
y1F1Adq9pyuRRTLzpDsnQgsvBIdzt5gN0GVtG9k0DPXWsPNF7HnLpn9WuQsh7cIznOlYfwzbn56h
bPPcCjK+bta8GajfRk6wWnFXT78zdsb+7T2dHu7TPXIw3ZKSinpbBT80O91mwQ24WzDfl9qRfaaN
/kEmfLoDWcjmkOX0gIizOE5m82Ap2t5aSNm7B8SY/lXRYI2jJTjpglJVueGo2/gdS2Xd6nWpdnU5
JatOFyQ56f10qNn8axeZHtpvrTd476HekjQyxYID6VQcVJ2GCESjwv0+9qP/6De52GiDo55FnXNo
TUpeYsflatD9Dmg/O9OhbdqbCqvXNoKrdohqj6KlTkuMfYu9hlOslJw0spX2cdtEMFymdDmJzL6P
ZNXdkh8rD2E/DL8ovQdh3pOhDkuuMNwnzdbyKxPY1TWsOPZQ2EuvX8h6mO5Kjttfvv5+597uLHSJ
Lh4rdhTrLSWiS0OzV4JR8t8uPQtdKLBSCpvoQoXvPThRdt0qdaHrnKL2X9YAcyipOfVkN5xatspv
peMjyBuXvnj7t989i1xOEnJ+Lbg4axdKLqP2h3TFhRH73OueRazWhNXgcka9bfW8wn9EtSg1MTf/
9MPnol+3oSquFiy8VG5fWX6/z8G0/tulZ7GKKpSgTinUBhFZkRg/dgZJzLp74XOeeSsnUennICIn
jvhaSRev3H4X6y2gtvQfLz2LTzUDmz90TJGmFiKYRmknLIiv38mZRihOf/4pMEkzHuI8Mert2Acr
Dn7gbyYrw3UvTCrO7ffNaVZa53dkIwmG/rhRb12XlCuVVGA5tNJ4JLtgZVcTp1ES6cCdnqj6kCrW
eKYIygux/dxnmXXgoSa9pu0Uw2sZlMechLSNBoDswuh07uqzuYfiQNFyk5HHc3KqXEiW8C7t6537
MrMezMAtx7zRCWrICvTxlPZerQsye//tw886cdT2MVWKtKmUYrd6yl8rGfwUUlx/fflT0/z/wc30
Z4uGIBVxm8TMC5zMODbxe0pNe0hOzmhe6Mx/fz0kCP634cYjGEcV5PVWpva1dJsdDNE1Gs/vX//+
v39Y05/15rQeIOKffv9ADhOV4ZW68GLOXXjWlyHPTVNjg9gFCr1qjJSTx0vb2ucuPevL1H5nQd1y
aUZbhzSxTB/XX7+Nc1/zdMdPUYLCXE4iMgtSd+B2nIAivbLHOoX1Yg63hZmE/7ROB8b33/s4cBJs
WfJRSyye5MRWTwCM8n+LRSQU/PfqhpYBAy3DemtOk7POM8fecMgVkHVPVUDPRJPcGMExZgXyh8wP
c2tFtftg+Wj2vn6Nf5/LckT23x9QDKaVjia1UEhTyApo9nkXkrujfWPH/nTYeiEonfta865tFhSF
CMY54IskWxjbSGZ3UF6g0dQXPtQMu/a/++DmHOIYxm3lk7NGdOpjBDLCHsdVR8LVupGwLbTBkPdm
nSQ/gqSOdzHm3V2jChJffOHvrGnqHj1dF99HrwuPjaL2pelC5zCFDlszqZeSN6x3R9A7xlVtUxgd
nWrNv/4GZ+LG6fjyc1MePfzBLtqErQHx2dKPzIAX7XTJcXDu6rOwkZCU13KwRVZn/qOMydsa3tnH
v9CAz3xXbxY6xkjGjWMTsutMx5xFgY3IvnejkhBdmgvh6dwDnP78c08PNV6IG9fbuHauxZQ9sp3F
DnWZrb9+/WdilDeLJBwoJSYISmZJI4s5r8m2Tu38+vra597PLHokKMgUNddEj7C8co32GFRSLUnc
uO2r+PHre5z7/bMYYlHzXdpD0f2RfD51NmUiY+dUFwLEmbM8c64iLEc/VVbutfvSb621l8RQpFvt
ffSEv9FHBLhOmVBWg2biaA6Wfm1DQ13nuQCBPyK4sTG73kPAL9edOUCxSYQDxEqX64yq3R26bP1C
Lzr3GuYhhrNYcmnGdi+UZ23IzgPUQPS+0NDPxEl3PnmoejLDi8mgj7omUUxLr5UGF6j3IGGXJCDA
YNYb40KTPHe3WURIjSKuR0VevCrMgeQqTd50Q19cpTq1O27mYorWenf4p/WN6c4ixCijQqsUZw6W
m3sHo6VAqQ16Y/VPzdOdhYiAo1Wns3Vzjzmy2hpJb7ziIut/fH31c29qFhwkqrc66wBiyTS/HXt9
l6ls3xcSlpT+lJGi/vVtTpf7y9zRPTW6TzHI7p020SRLwAH8Sqqc33GmPZZu+/D15c+03bl+RkOM
U0QZSx5S9DzxYYwX3s656xqzn+2POUee8NqpRqh3ZLch1ym8C3H53MVnU4cGOlA2olDdppO3gpiR
L1w5/uPE0Z335rS3OV5jFZPmxbHUYrAa/7bMMJ1ZV1bImIvOliTskNXJPKF1tUcr1QDilnVwob2c
eTfOrAP7Brg8SgPRlYbGTc/KA4DF6Ky+bi36uavPOmyVNEGhCWVuyd4HMsZO7a4NNbBGqiScWhqa
DtgP2WNZkiQ3mEZ2kFqb03Z7bZ0EWbA2CjhbDKXBpUnGuV806+RmLbKw9xOwFVFtL6jvpMheNvuv
n/dM53NmfZwqY0FNoar3ssorSdJgRylDO4kXz4qS56/vcSaOOKcH+9TBKWXOu0HzSbAH0wTqrEwe
hJnkD5Y59murc8K1lRvVv43YzmxWYFOYBzUjNLdjFT6nub0ZjeTCpc89x6zH12lQIcZ1jG0gFcst
a9DwpTj5YmjUuynbH73eBOuvX9m5bz7r/6YxkfBewwmxChJ1Il+ATfOMzb9dfNb/p0xDotp21Taw
Rus4obxbWpNxKRfkzE+3ZyGgQlAQx1Vbbh3NXgZdvLR7ceGHn1r8X0YKe9bz9b41/LHwSqpq4mDt
MGdFKu1au6bXml9l2Gmrr1/QmQ9tz2JAYDSUrTay2g521JN5RxozM8F0kSbGjmx9zlt1N74QzWa6
sf9bWtmz7h1bfTIZlMtuRROX0y43YkUtcdXJtZ/7IXAhClTtRZuG9rVpFb6E+DOloD9P5mFLeG8k
o8fvcNO838EIOwSltnHXYvC6TcsxXY9CNAcmIUy+04TT6phhu7W6bySQldRWRxokrEqjOEoZ/lqb
quHF8kkX7pwOxycV+C8Qtcg37/3ppSgNuRVjCknr69d87nPOYk9hMzCMCJC3UdQ4QMW035Rh31MS
+rupw29f3+Ncazz9+afYk1V2NEk5ULmZA8jvJWRYI3CrC/Ni/dTy/tYiZ9GmhXvrjZXM95xoO4eY
DFs4T1p2MNJKXaVxFr/5Us8AtDaF/2olVnCbdGzMa2E2rcvCMZ/IekhcKkHtqT4OJy/fhBwOviFU
o51yMnEpwemUlPvXXzoLXlMPM0RNUbllRbPPLYpfNSrvR3EcQ22jUFf4UfLqwpJNyS0g1RwNR/Xm
lxeGgHOfYRbPGiA+vWwklOJSRQ9JCGLQ5yzxwvbEuf46C2gS322jpex8uJE/bCaSCu5kzXjjlIF/
T5an+2wOsBC/blFnbjZPZ7TY3vY7+sM+YZH1GtR9vJrgXlIo3WEyCaJq7TPWbb++2Slo/qV9zRMc
RR7JIkr0aY9SCwmhD5RMb+Cl2lF4OuZzp30TyHiTlSS4AAlRF9r1mWZtnZ79U6+heMOAtanD32Wg
hiSXaeGHE4AMGEbXOpajw45Zrbn3fZdWFxZKf7Kw/vaosziIulL4LbUM+6aXOOqQ8VyTL50ik5Pm
MnRLWOy50wfrtOjAVEStt8mKyftmx2N2VRd4ngOlB/hgRcYJq4Q6HnXpWsRp+o4EGnFjBU0xbVBR
T5hz3HWUU+gyRHJ4GQPfeDml7/qLBtLababl090wuXDbTqXmTAfj6xHRZL2YqiDg3M6hVAaa1sqZ
svJg9pToqCTwN19/8TM9xZr1086hWlYqltqeG+kACc1pmYWjfaE9nULr317yrB/ajcrrdkjaPZY0
pMxUNL0G5kRtol2N6sI9zjWeWW/sDSB0eVtj0dY1ysKG2sIYUlTxvRxBpCS5ma+HyR+XqTTGS0PJ
uUA8T3DNNRkIq+umfdkF2c8gLBvaLmA3sD0TOBErldo32+nVutBTAdypNT4sM0Y01E/No9G4YcU3
tT3QYB3VaFoKtCNzSAqg4Fu8t3rTrL7+vOc+wGw8UkXOktrh8zqTOxw4FAbHXLHHPrrDhb57ZlS1
ZkOSFEnOmr1jT6kH3amU4V6HptV8wwPB4sTAWvL1k5wJTfNUUBInzTKExrpX+qA9uSBaJsgOioQ7
keLYVbrxzdY76A86EtUbT2sBs3595zNPaM6mgUGKWypnaAQWp9+rwXuGUrIpTGvV1HFy4R5nGvE8
V9RP03JAatjuXcqyAOBZqjp6bgNZtBpjdthMSAhPXoHXZRErUpLWXz/amd4/TyAFI9BbXiSybSzl
W0d0oppcv7TR8ifV4C+9/4839VNY9wOgcUAemn1fmuvRN+Njm44aVbBGWJz821aCLS2qjgEsNLxU
dbayzbyAd51RQNKVYC+/fso/2Tx/+yGzXtAqV8o20bNtmjYaRrVE342+wUDjOeZdPfTRBmROta4r
zVopReGI7Ylp1xWJu67EEG/MHpFInCQY+agbejUM/pffO+6FCHamk85zFMPJlU7h1TpE5LEBDC7K
TScnmHBt013oPeduMRthaTNJI/NK7ABXY8YAZLP2yWvbVGF6KeHkTFua5yhOLiv6BvQi9IpmFVVq
VWBD/foDnrv06ak+NSQ3qQYHvAEsNXgmfbqU1SUj8bkrn/7805W9FiQLxaEJSRs5vk3UoKvOn8wL
De/MW5+nIoPECsgWZK6AoQ/+ntnEq0wDqtMbIPa/fjXnNpDM2QDe1LBCxizq9n3QGq9eUBvNiir/
MV+gJxphDjs1qh/L+uWFJtmijZ4OL07X6sla+TkOENV3O6Gz4QNKseb5L3wy/TT8/q3PzYb+JC56
u5Yc6nrkY4PeVpQ6U3+mQ+KLgNnIMUtXMXX0kK9wKlCWltpoEgG0XcpwODdgzOYFWR2zNVhJ3ALN
W2PmVDmPS478qIu9ZQDeWhOF7SRzff0ZznzpeRZz3QX1MJqWvsuHxEWHUOs3mZumezRm4YUoceqq
f3mhxmygdQK7TCnFTeCcwU8BQVD45cIdzehZt51uZ2V21aMKt/ULj3RuCffncPZT35BWVZipKsnZ
Qz+7rePO/RUMffXiOMGwCjKpdrkYCsAckZ5gSVXg3QZTbZ3chjHCXkK2MGFjX/g1ZwZhY9acJqvy
QsRq0KutCPZGuTZdwQHruIiN719/wnMtdi7L6usxnWSAR1kIE31pbIzsEviqh36SwrRe2rXvXdut
1T8KD9PTWrLG/WlXFvL0r3/BmWx8jGP/jUYnmZDmYw3YIjp+D43iAWjZglU7udMIZJNtVWa3Zj/u
3aLeZLm1LoAFT1G7MdzwNz14acKVykWwmBhvIwF37URa4CC6ZX6p9cnWLuMLBwZnGuOfefGntkEk
CRNHRxHRYZ1aqb7Oj4PwPWOhJcGvKWvHZ+FP/qUTu3MziXmabiRMSI2IC7fChku/LKxoyBdaGQY/
FTmOt5pfa/hddKH/otrf/KH3+olgZ44mQhhhIcXu6urC4n9m+/q/DTT91EI/PXriWTJVwu4YMuhz
CzCupQO/2aqWLRWxu46p2pF8OgwP7SpzJ8i0JhloWUludKl1b2y6/Goi0wmR3ESU4zogRZsgVUsB
uUUurFCVG2Yk9S5g0Fi5th+vUrLn1oHmpNsmMNRVCVzxpdGG4BHEnH1rFiqCSBsTDi70tTPBbJ5O
XORhDsxqbMGAVdrOTWHPt5am0FGoS0meZ+a7f0azTy+x1AzLqRrRblMzC1YUrOZ7bRrtpeiEtnUH
KW5aSkIfcGUNFwYk6+/h80+U+3THpLNFFgdQV+LQ/m66o/tWR/2l0olz3WE2CMcT6Sdm5XZbkZrR
AXyCu9eszkfBm9bXUaDUvVWPzYWti3NPMguFQxrUJjWtydYsjI1f0dJUtP46Ap279GzM9LO0mgIV
ptuIM3+9+BlxEPBPV54n3iorigbTFs3WsytxJYwAChdk8Atj45kW+8cj/OnjWv1U95qI+23BvvlO
VYhAyRFsN9LEDPD1A5xpsfME3Eq0mTcEsif9o05vM5lom8QIGYLraZquOgbeg7CCFL5d31/40Oee
ahZpNLAXReNoFMlBwETT6BbVIimFuAmzqHz4+rHOjKvzDN2kz7Mh1oI/FZbVNQQ9eR3ZeSgWbun7
13Y6gF79+k5nknXNebJurYPFrFsKs6uuzo2lpdYJ+YRwmaLhCPpfQ8mcqg2nnTvOQg5e8Sqn8tL8
7EzDFrPJE0YUPfDRlG1FNIg9viBrLRSClK8f7dxLNP47JARWTwGFO2Rb2QyHSDM2rDafNenurSa7
/foW59rCrNNnmh05TtZRIuQ6oGQmJIuj5UyLFh7phQ907ilmnT8si9zJsWsypotqAcPs3gGMVFk+
KoBEvn79HH+/iTHP3M2VoFpYsiSCes32/FiPG0va6t3mUO3BDsdLKUS6/Wdn6P9PmI15Di87KViQ
KEBnc0OVH2HjTLepHp6oUKhVNjKAPs7SKX8GCZfsQpJODr6uxkMEoGRRqCRcApXEXYaEqn8F/YGQ
xFlruv44hNlmCJJN0P+MJ3aCsKQZhmSjlyO7LvGPSIpXddxu6/wakMlO74z1NLhLLzEQf3VLyBeQ
kyowfMU904hdVdXXXuC9OPwdKwGyqoeHUQNJ6mXhQYU2miWO5XT/zo36tVnYC1byH47JNLgogmVg
F+wknnZTUDCNSNSA8kfDdCgAnLkyu2YWsdDaNwX5P3SCDlSTv1C5sQ8DiHfKfpc52yB2ogNAfXb8
YjUV7q+0FVdAZDHDsn0thmTRU6oEphaVCYC7UXwo51nL0bKY2sEddRLBul1yKs46JdUgHbSbh2Qa
cSrW7CUpkkmaMj8a0/QE03GTTsYtJenA/w5J8CM19Tvf7t+tuvg55LcdMxmRVSgv7/rktxX8iqZ8
oZwYEjLLjVZHNQWu3cBdiMllCUaYeY+1q8LqCsHSB8cGixKp2aT5BzvYOXqJ1mDbGPFy9J/qzF1g
M1ql8X0cvWkdfqz0NmnUU5xb23rCLWc8mQFsrIqExKJdjvp75EKHVjXVZs6mLLO9GTEjizJnJV17
T5Yhprpu4U3woJOPPitXY3yfivCeKsdNCeOiyFOompwRON7Sq9L14N6hjT30SczkAGdfO/wwdQEz
td4H5rDHEH9FhvyiCg9G/ZaP3dpJ4q2RKSSDEejSH232KxCA7bLpofTcZREFaLnegvrjBLk95cEb
0aHobwOfnGY4V6sRmHgjjkPz4hjp0T5ZyaZviRHf4fxL+2+pCmiTtzJCNGZF2ioNtyOEDqZ6bBI7
IKdsZHIDog4LiPMEVB+twLJv76skW5XYK/h/TWBfYS3pto3Z7x2arANDVAtPAFcVLfPgyWofMqHu
AwYuZuvcAiS5tHaa3+5Sd7hzjOYezNtt5edXpRcsmbw7i7ztEF81amNDGe3qcq/5P3L+42B1V1Yv
73zvdwNy0e4N3G/oDRz9xB+jZNhaWoVOBTN7c1G0OqlWU7CJEHaNMIKU522LluNsxx8Pkx28U0PG
EqLmH9TGovM+Kmbp0E4ZhUT7pJOyW6sQlVHGHN4OF5b2ayq8DbP19XRyNRUPpWsvoZzs8sq2WISy
aVjY6qiLkdWXu9ADuZV+DTHNupOtv7GnDA/JU+Pq8JDtDGg3hbt5/sFW5EIbv7WudyuKe/yYDX4D
CvVuC3datT2YyaY4DohcBxJmgwRcqcQzQWNt3EUfZoyg781gXWXg82Oz3SU48ib4hHqB4y99rczq
Flrmu97j/iSkk3M73jnlTRPHSzQoS3ZGcHp9R1x5bDQ20U3/4BrqoCoALR0HXhOuo1xfV4a7YnMI
mFF4sB37h16w+C1Zhlc3rv0jQSyk2ZT8dT/kmG5yzdxEJ/ioAn+vp0+u7O+NlspyEr/KWK56wWvv
LBB/9s8pA6iUetVCkH2ZpAuqORaN+VzAeRQFncf+4UTIA9+l0YCD5wSs4B9DoUX+EG0m9AMQzoN7
W3PD5TCW6NZwTJb5pvPfT3oE4anXLryuJioEB57XwyyB/a6Dfef4zg7m+Y6d/FUsyp2dv6GCPQ6h
t7XTdzRl2MKqD3wGO2eMDr1nQjpDD9J4waEZ33BsbBO5hf94DIdbMXVPVXmdVSDVimutD751gmpe
eaIPGofM9UHUZ9fCEBjuzCUKv1uSqpcwk/Ceg3BLw2WMwksa1cZkNhk19a02ivVU3PgeK3vrfTjR
yxKCjfVx2lEVSbHR8l9DclejXtPd7CWM36xQXzo5QlgP4XU8roKE3CrawxgVR6dpD1KYm+6E4MzS
xWAnQNM/PPCAjvc9V9lLkRjXA0DHIuyvxpJPwp79oZDZMmlbpEEtXdJYQCZdERq2JaEiM5PboKy+
61m8MSStu216BonhWjsp0wzqpPt4H5C6ZsbutEwMYykBkLqDgyBeLaUffBvVU1o7SxFhYoLhWZTD
UtpsULjNB2kL+H8tZMztllz3pVOxIoz89VQPC2W+YsTdSzPnECG/6wRVZWFNJvORutG1x/Sb0gcI
RUCqE7UsTQza5Xej/Z4maiPHeFnGNUXQtFwmmoXAD6dfhym3jqOfsWQtL56MwhYphkcFGUd4foVT
so1aAlvWH3UPuviitxUZwhX4q6MLAQhfW54HNwW88psilsVKdoJXKDrbZk9Oph9YzMSjUQ/pKjCy
4iEWeYjFjScgdVxNy3Ya6iP7au3VoNXIxOwi6B9SGarrVo76Hmon/BYdY+ghZtspR09jyEOkO2m6
GPHrdktrjLA+VXYFHLvufApMdH09YDpZ+Vkc7ajx4qyP6i7rt4qUv0+oCqJnkkWIN1lFvbcska3v
fWG/hI3rXUG6rG8LLKDOwk7c/EkO2fc20naqhB89pPsq1JJjZbJtvqw5kL4b8xTcPBnO24450jqk
lnBtuZ5YUO3/Iy2G59GXp+Ez79ZFyBZ7Yv7o2CY8OibfITeITHkkIFJS4Far3yC2b6wqWLp6vpvc
+pjX+rSAyb3ptDx/VqG46mxMqNSuUQ/iXJHO06+nLHoLg4QdlTrum2thoTnglOCmGvpbjnyL9WBz
JKwm9TiUEBkoF74y0HfGgESPuYsA0C4xtuqT0UCFoFxNmeKdopF1npTtSqCxjn0PkW6OQhV4zrM9
IrGMVd8fY8+5TnysqplOgINw+Yzc6DWqfLHP9ExbluihUw+IJgnZ9K4ofpiK7lU39H2UNI+tZ10h
ut+buattqOZ4i7zTSXXuMnoi/GgUiTEcCuITNsoTgF4udFWBAaZ6keJn9dCjsYubZpfjtnfz7KaM
/R22rlXRiteuzKLlyCpKpy53qXvj0Z/GV4724lUkvbfG7XxyuMGFeeUeeEJKqTZ6ZxQlpW4vzFht
Itkcvdo+ZuySe0mVHcsauqJejt+iZsDJVpLl1WChk4D3kfKJnRYaC7Yin4PJh9pp27+o1w5WJBb7
xKkCsHLW5ZBROuwKTGwrtXHBgv8EhjwtPbh3Owl8LyLzMJQxhMggZnhsPAy/hl8wr9CCacAioUwp
13bbRumGFG4je2jrxMXL51ksglC+M2yhvdsIp6fyzZT1+OSbYfaaTH5VHPUAsdC2Hdk/4V9b6sPl
sBEvnI/0L/E1/V6g1z5aXtGOK7NAIsO8m6OhRcv06ocbYBsduhzkrRNOSUm37RwTvK/mbVSciquT
6WBY+EqBPu7N5trTIQRWtWc8NHDOAXnbMG64wJL+EpsbN/D6Aqj81H/XjdOpbqfGZlykVY+f2cMj
4cTx9Ewpq4PJqe/9aqmmyd/WVQ2r0xO1iDa+FPEhrrBusgtICEnkwDlKhImKMBtW1RH0Q1Ksy1ir
5AqCb9v9tOJeya2HrndrjaYXbxJv0td4B6YrsmQFo6jdoA5OEUXzQkJKE+xuUDTDNur4uw7m87hP
1zHW62vVJtHOk2370Gs179HtncI5WJx6MKPxqcJZGLoTI/ywE09f+BZz1MJ36oWJPI3hPS4DGKdA
e/NDaxpxs+8Gal2X5ijhG8tRFvkmCocp254soc2adIsPNxH5Y0H4sVf+2KhoUxis4Sjn1aDwTiHZ
M1iggArtxi7AGJ8p271lnQweLGIGw0QjNcurlGyfZW87SP3yMZxYsZGYBk41ZiuCpPdSewmzwrip
0T3fd42lf2/aEs7KqFEiVusifbBtcyoPaepjDHAsi3M9rBvNnRPozc6iPW991mhHO3Qj5izA/w6d
a00we/TWP0ryPHemXalnjvK9W1imNbj3cXgo+BDDorCs4d4JslZbOmmQ3+a549/ardS3UGHFuvDb
euc1OtMfGxG8VbvlNeCcZJUNQ/cYVboEsT2J+z5k4bJE72Bv0jyqtmM4VgfOwKNj6hhQtETJ3pXn
Vc5Hr3T1kOEevoE8mv4YNGjSOZvrPJOBbcc4TSfNzqrk1i8kDg0LRDkrjabeuKSdb9MgtIn60XgT
2FZ1nCQ+WQcj7KYSrg9Lw7Z07H0NQELm/q5dkrHhu0Cbe2UtIJHDfVJ7T3mhwm+uA3wu4+6QyzJ7
bGOcFmHWhxuVOglk17B/CnEubWjt/doWMXBdmPLZb+Y3yapN6x9j0hY42Zu7wcsl03pOOm2tbY+j
Yx6qLCJQNPchS5CFI+H/J2Ywgn92SZwvot/6WFzH9iS/Kbv/PrkBa1Phi5WsggfDaEuWseU7lLAQ
SeIUbnqneRaxzKFOJ/VNSQuGxOwHfKKmg61hiTXMd5DIRfWqQOCzaZ69aODednXQ2iT0O8xPhL7P
a8fcttVJ1yGnaOWVRrxJswlqtT0cA/Diy9IT4XXuRnKpysmE3xJ9lAFRSTnyFekGXL1e5ZRo+R0s
K6wAJdbP2zjSoyuvCU6V9sW07nzDX9VklKxSbRxWXdhqK71iJt4U42Pv29Uv30VhqMFrRIRneTd0
wnEVabW3hPccLpvMbR+Hwov2fsbSMJ8abzmFrgfr2nTWrlDBQ0DB/dGqJZKvnrdiJhkw8Nx5zdtK
gG3LgqWCWf4ehIa2DG1j2phFHW2MDDhjxlIwpl5pmY8e1Htm2i36qYVha95CRPa0cEkbQzyrZU+d
RHveqNHY6qGGbrs7SbGxPRzIukNhHVAb36R+cDUYSXQwirrHUqSRxhxiXVtUqc1yLrTZlumnjxHl
8oKy2NcGaSrnmKp+zCnG2qcGgOcpT3qyUGrsrB0QEseO0mutccpl2osOsE2X7HuvekqLkM+i5INK
I8RRMeaNoonwdCZR+82SXfOWDMKlMr28Vaf40eZoKKg661aOdKGvJsUbCG+w7jYAw1KW4XUwVc42
iTOfVGteMssw88bsC3UtKgrfmsy0McYk6a2ofHnVxIN5ZYZtuOI81lvY/G2U6ZYDtr8I0eTqqbZS
Qx0te6d/RXSQLlGFDEs/8xnVQdItSqOfVmSR9tdZmP5OUvHUmu39oNt/BNh3Udv+FF1krpnX30OW
cXbZKCcyPrN0TVID+H7hsxUNWm3hKPM58dzsEZWhu651t1thNblHiEKbM1Bo2J2rbWu/fooJiUsz
ZU+FB8G7MHoIQ4v0UDWtt++lCNba0H3vowmRpBXQdalxWsSy+iHKdrqddAsFUWDCWDPyFx3p97qu
J53jPaHv+i78wDeSncSh1e3Y6OKhU0jhIqXRLHVvH5Ffv05hEKxF5YZQIKRai9x+aZykvZYWFtas
0UHyDKW1c/UCQ5ToXyoOvhApKaaapHAibpyOulQ3Q+R7jGJOu+ta31n2gebfJGEVLolve8sptCPS
kWRVGMhkgvwj9PgOXtqlV2RDktPjlyXaU1RVVq572yxT3rHSGEUiZNCrfIpQDobNLfOwPd3malDE
ElMj3lWG9yuqteqOH3+Xu811ptcY07syZ9KlnMRbu5gCbtn0MeJ1EQ9TuPSC4b6jjHrJyqu4N+2p
/8Vi4uRRzmsXIXbYdt9DCtPHU6J6vXfZZ1iXYxFM68Hx4OSlbnovcpd0tGzUPurScDFoJdbDFKUo
9QZEgZQjF2vWof1i7LJ+71e5vzJTyYyY8u2FIQ323Epd3g1U3R2x3DWPpZjGZ5aIWcvcoq37VdaY
+i8HbP2GKUG9KJIovpP5R2yb5S5FwU0ue4SQaBTsAaa6tRxH420w4mSlS4QqS9SG5RH+uCeZxgv/
ZWBswLpbtM9WjZJd6T2p0pDeOYpL+vvRgG5uKBkGaERL2P5k864QNZD4Ng55jIdX9emxr2pWVz72
BCYqqVLvVgjMxauBki+JDYwm0hTok8nxrKw4ZecuJ/GjQsshizR9burSfWhqN9/og+Hsq1ojuGaa
caR60l7hRCMa9dEoOJdnH/iF2RfKMK/yAvxK+jB+g5hL9s7kDy7FLKPD9o3eBVS+YxQDDa84bY5q
1nOLKbOqa2vs+v9h7kyWG1fa9HwrDu/xB4bEtPAGBGeKmqWSNgiVVAUkZiSmBK6+Hx47OhxtOzp6
500tTulUsUgw8/veESEGFbicHm5zsFbKPUwtzDuitD362vjotmFNAy4pf8PBGqgFzize89s2NhJo
v6Sn1tf21q9znkKPo+TcGpb/uooGAYE0JbihmQzdL8dsxI+3ut64ySrs+Uw3wF+UPBTbpAvNiwGu
/1oJ0iEm2SRfud179E3MVdXAikowvS7T3FqCgs43S8qO6r4AS0LM1zgrCKH3R48KNaJXt7j/Sa1Y
21B3j3gRpbprysY4o4mb6TscynSOGi/ryigXRPLDt4f7OVj96o52d+8wGE64sXPpU+0y+c7GNnmb
N0btJ9ep88uT1U3yx6M0G+w2bfJzNYn0W07TEHt50XwUNQ77uHVJIUIflEx35iynExeOxULc3BKO
HaegPJFMyXiim7sGJlg8i2L60Kmj3jcavt+9dPx7Ii3St2Wt8+OwyOF7yErrNV2F+6Mnx48Ns8ko
Y0qbXZp18wNva/dc5jYXXhk67BdFlcd0d9BOS44xBdvVmuxTw3doQyyJIik974oy336hvrV8oxHF
2w6IuS+2YTnvunTTT8Zng6HXKVzWO+B8KhrXYB2jqpfepfTtmeM3qIzPQYlqC7DcHjRumwdqBbuN
SzjZVhbJxc3r9fccmhjCkctf1sSXsevSZ0gZNWd7F+rwkNI58F3LsfxwwyDgdaTzOu5SMtKZtEcj
VQ9DLsxqk/uDsTDqFTn2zJxBdNLpb0lrVdwZtdwR1WxfdNjN1Cr2kut8+itBLbhAiESOpvmWuYxG
zOA6T5+ChUNmctej0dVZPLhVR3upptshzN+bhKrrMXmfCUVtSEg8oBxMnzLPH6lK0XHFSr41Rps2
7rI0Iz7RGAEalQ03ZU1g+vwFU3Ah6PyhHouz0XptNDV0cqyF2s2LlHU8zVw1DctJXDVc2FQDTmcK
jUD5i+61HpN9MBoHq6Sdd538R7/rniC+acKUpaCNe+V9p7rnd8YYxnv9Ocx58XiL7aCK5cIqsaWi
jwbzuf0R0/JhC+uZYmEjoqWBgiXaS4PiksziYhrTXpXEqPmLdzJp13ML+ce38kMwKZAhkGPUJNPK
ZjWnrcBTUY3nqcofAMIPtp+XlyWk/DSjzXjHtuwBg/MtXJIO5qOexF1pfHb0ZDfGW0XRBIANfG2R
3qI35D5M2k/66LdpLy5yBHbUlheeB7M6OZSXwRXQ3FDRDLrsOaGCvY1kGvRw55T0kxU0OeXOvVH2
NM/WDO0QOB5f6nW/LBlq27y668fhnBp26O6BVqdfrks8/n9C1FpO8H/XJdr/MXon0IPdjb6XUQPa
UXfjO2J8T8l43PqzSl7doCqu0J+M8fUgx6cuC4jMk6lU303erM+q641D6DMb3jKnHfqiEGPsi67W
IpJtZpN/zlR9KefMsGn7WXy1s5j07kq6msUumAdEzktu0IHL7t+fSYwZjIhncfyb5M3ibUTttODj
MKIPbl+bf1pfWccpybN2AwDGppT1AuKuXSf92ejGfrabungjTNoLyAXV9G26/TofRT1q2thnGriI
mX5KKmE+coTyBTa6YJODU/6VlOhuB0vPSMz91Lgf0YRiSuiTbojH3uk+tT1UBVOSSXKgzC3uItc0
X7p2WG61miORe1YwvbatSu4MP3de+sBdL8so1X1bmLSFd4EADZarY9DD1Knp3Ppex5StsjtexPiQ
tuCrcdeZ9rErbj/aIE/71Xkt3VuNrvTfxUUHQA111/pRSZ3hIS+JUWRiTZI7an+dP+sy4aMwKQC9
80Dv7rXVOO+9L9JD2rHAM52ECvYCUem3UeXWuUY99StUafvuL3Xz6AyOsw+9tvc3o9LuxRWLEWnV
W5/2ZLNmCkfskyoNrqLoHMV3wOkvieNDZ+GW/0uIOjhyGZxE2qR/Cmw7sFZ4hR6yZRheB9dZ3sxF
vDGypkejQPQSpX5RfLc2qTPSCZcne5idi1813Ctd6s9HK6CUUuOd+Gxg9psoUy1N4YtHC45dK/Ec
llXwEHay7DiKBsUbPBf1SfUzcHkaOiU/ZVIWnuqivyuXpTmSuu/cJ67DYlkseJwyyopdYictitmw
nVQrxedtuVtpBDwl9kIHr3B0dQhmk93ASwY4+Sx/H0In5DS2SR+IBCPsbW0P+zfExsNXtlAyc6pk
6wTA6nT+RL4xuCVMuOPXu6U1OYJyTFTxPIRBdqCT1b046KQWdKpm8urNICC7xJLJne2UkKdOzr3v
uUvWb4xl6MfYFhrUNakXauaFtLmUmrJSp8GyPE03ejDcYR4PSJGxKzNC87wEMc9T8Bb0wcqLxqfl
RrJc2kMq+7bH96iTMwWP8sMvPPe4dnMCm6xLtVEFYxQJ4GF4SeWQPE/g37cMivTcwXads84tjnZe
O0M8i2EQG6NSwXgYs4SGaOLOy6vv0bORU0X+5U4r/ACFEsZO1lLdPhFn+bFZDN6IQaBEnH470BCt
4mxo7B8gDZM0S+3QJlh0lfMK2d5/VQgK09gy0vYRPUD+TehGcuaxk3ns3Wx4xUDH2rR0oNxrWwI0
MqXjHgi+CfsQX62UoPuUu9NczER3cEEeKRMs+uC+wo71MlhyfRMSUNqnleOXDlHDUSTRv9lrPWRs
yTUUY625woDyaHCKSsUSz4piu/EE0XowVmnR1gb+RaNmWWe/EVt1u8Vyu91QpdYcl4VF8Rmfy/pu
z9n4ZwxXu6WAq2Bq60c1/zXyIDuyOazcybL5hQmt7zf1wh1SrWL63fjd8u7yFXmXZmLcU4M13hmZ
CN9J/Nd/AnD8nZpG09swv1pXPwh8SNllxWo1tukf6rMHEklhCT57TehtNAyF2Po6CV9rv+wPSlLU
GNKoeTbKJnhfJ1ndz43nPstyyrvYhyh+DqbQtaOwsYfPWsDE3eZvbLe1eYuOhuUNdO7fnvTUUPxU
QvV06oby3JiFVR7ZjFsTVUg6BZFvLvoc0uO3gfdb6fYqWxMCd1mLfVME7atb9QuxMynHaKHK11xL
H3HIMsg3qqWhZ9qEju7ZWNazOTtZt7HtcHU3bXdDPcsMZ0RkGmNvRH5b9nqX0cwENdzhpIzAIHrK
7S0x0czUVc07BXpTeiiJ2CTttey8VxVq+qgyv/kTuOGwdXmvQEqGGYjFX5r+wSuq4t2mFOc7THww
qaDmLGjLbP7o6Xj/zlZrQchgJfo1I/T3jpLI5meF9nyy5VjfhSXgL7j8qEgMCnJ1TdpKXuzZYwEC
VJ/92Armao6VG05QdDf4OnFaXj7v01jHZHXyqQ58lE3EmuXd2d607mSTJSfSROrf/ghLYJm1iVVq
SBdyCwZu5DgB193XNq+Sik4FUZ+MahvUxvBceaqpefk9II4X6nVDNanzUAgII+4IcV8DXrN19zju
C/puJJT20pIT5laPJG2YX6R7igOeryZe1yKAolfrNQg6ccrSynqosXhuesOsjkVFm6tH3OXFs3Lz
uDaAD/TjkQeDRveshWHf5/VUXNUEdpENLWYo7uVqA0pk/Co79N/WvARyS5fqtLdsfPEbFP+iiap8
Li5gj0MetYENQj42VUxeXr2VXs/DKOxgM5N9HSee653K0OZW8ar2NfT0sOx65Ba0sPgLVUBYsJr7
JBM84p5K0iTqzMl7bdmCkhi9DSeip6DBLIubMoIpWD9teVtQ3UyjoUDuqjqYE4g6HSb5fStxdZUr
HF6btizNrdU6v+qgra9NYqDgYVpZgJt8F4nGwJOA9MFr9tSFWvGaqmRbGlBQFQVJ93x28ssZUrQZ
Xjn0V2cyZRAFdh0eaUoKflVuyJFO5Xt/DZqJtIQxoTBqUybKe5JDmG7N1Vofe4CH47JMK+p5hrAh
mvus2obuuhwxpOqc6sKByjIfvjOio959W1o3fVYtLarWYii+iG3/NHWzfMiNYD4tXgl7a6X9cj+S
VfimllsnZNobZ12Zy3ZqE/+rD7kYIpo3rH3Hd3NnYm2BX+edtctAgtiTTKcS1KjBYqU73REHyN3Q
bYy1NTctuwACFn+4mULpd106uXfRgr2PxSyeVRP0z6FdJ5Fvm/avunWLndnb7d7TfbENCnj4YHQ/
58UGN81AjWJS4gW4K2qiJ08s2TVdRLfpx9Q6pJ55KyIPbYaXrhRjE+fQthF/f3i/uhbdmp7dpXw0
vatR/hBjH9Eu6oQAW4N9z1NVVXHeOON6afxiepUe9WwvywSOvRWJufqAbFX+0fip85l0tvdiIMi1
o8wcUhFx74oGyJNQL+5qHvOYyGfLZzUZ9VHaNYKzKdQVubzzoL4aXxjts68pi81GVX1X8J6AME0i
mw33LBkZVZ3pW16FxQE/LZPxPKbmAL+fAlS8Gu2qg8MkzNCJloUMBBCHkTa6YdzSbi+em4yk7Cqb
qOVuw9m8K2g83k0BZH8EWUja+Lr2zEx6QaMfVkv2PjFI7xJ7MhCUYEX3UcZuFhiMbR90ejv4tnMw
y/Sf4mPH/Tv6KSIgXtVBVrB7UGnuMdeD3ky4Ir5yiX4rq+vqqVnk/Ko4m/d+39t3jtPRfDmaovhV
OrK+hxPt3hLVru80GmVHnVrFyfWVPJZNAdae19ZN6Gfh9eLWOQnq+r66zikf09x/61A7vXN4Vkdg
UAMjNNdV4zb156ib9Vp387LjQk9euiE1T+Ygm/Pce8XBXBFs+TJYkeL0QXhIxsk+CmWnr2gYwlcq
DWtOksXhDVXlLtMj8RGLC8gIuJ8eU96g7TJ2WR179LRIkPpqeUyFzAHyqmZ9cgMOYeRd2eqgT9D+
n2XkrMh12vyZxxx9jl5Gt9k6owUM7LnzeTRLGg87G/7XrxTCvCaxOEeyQA1Ud7UJa4iS7rYZwvZx
UUNAF6ZrdCdFU/nBME14iYSrMmZPkvK0GrZ9WkQ2XrtubQ6oIhFvsWvQnqoCLB3rVOoXKmzze3jW
5FwRuHErirSCp0bPfAncqY1J1lxf18wtfhmZNl/K1gr3sMZDvXGps3saJAkoiTk6l8ZQ3Wk0rAnC
1KPjuO3FKTCAWjnHE8RrXBrHcFbDIywDDUnlmv+kveL2y2ZjM0iAsAkoi7h4XD9aL8D2sMvVnSVc
Yw9Kq7fllHCTcjoMl7YaQnQsS9heXV2WO5mIlcjMUVFKMpAXlQ1Be69gjMyI6jPvTMXejJiyaY27
3rCyJ29wbt2mEMElpB49v5l9DwJWxiHHaaOC6RjQe/UsXXk7NzOwpYh08fkhXSdzT7oP4gvBDnSs
/Kz9k82Cg71d8h+jaot37vI23fDwkMNpCedgzywns50GpyBP9dswkmg9h3Z2zmmwfdJIJkNIxiLH
TISgo9iYQMQ+mKfhw6qjrYUKqj9maQQH41ZnnA2ICKK19zS9lnndmoC4k2HBCNvhp6MN7y711zYe
Jt0f6kTfat/mrjEjrzeXvZoS+aKV0+1GVzlvyjPKPcDAssVGuR4Al7ovbH0VU27WkunGAwrtPFRq
4o/v/Huu3ekCwx7+7lLDOYRomYwTxLxW+x5M5ifzswlJTyHSk1/q4pJTt3IM9Ci/Q18av8M0X7aw
YM1GUFs3nZi8aiLPQY7u5rawUZGo8OA72DyoEUqeAztrXjtGPm4WdG5I0Vo8YAZSFadf85j7Sx4E
T8snJ731o43W+clztu91KmhXF1bqb3y/SXYUuC4vaAHq+6TJsMknCqJ2QxSetakHw9+CNxRH/lZ1
ZyvfPPEwBCjuAhWlAd70wIbV5Jkajpokb0gbBHZBGnQIjMGMZ8itUL92llE8dEBRsSy87g5enXhx
GLodPkHrNLJznv3U47vYi/DTt/XQxqVXyTDyugwR55jfJOh9b9Vl3HDnp6zWFgI56cxXNdMNugvs
trlMBeW62yqt+A4pWlKnWmfbjDn8KcOSs2u9Kn1I+poSaSbKOzUG86UzWfxmEcpfci2XTVM42OUc
Gr5d8rX3KsvokjYoQQ8zogTQIiy3Wl9QZvoR9w4JcMC/88KjWXtEPtBnC00+WGmBBNS0e7QVflhC
p5B4tTcLzzhOXYrY1pvZTslSOqV53sa5JfVTRXUrueSootIEcN6p5+DgFVLfLf6M/pwCBrlfxsQ5
1zoEKqXRaITSU9mZsjl2YS9J9kuTuA/GKBeEvQ46Hda/8loT3vmYDol16gyHCLRCyxunbN+7bq5+
XCjT6k5MgX1Pu+9AlJWjvLdirIYPYVn271nl/W6WYX3m9EajLKy5HaJsglbdET+/yo3iSP2ulh5j
kON2+blYtLvvlOyOheDW1E5vf5TerZOKMmPQkIDZTu1chPZ/pqWfrhYV30eAfb5BJd3tXkR9W/Bk
FkyzPf/U+kAXyhrLvJqe2EtQjrhFqrcFJoQd2+aMrnv1T4Q/GNuE0q6T8Kv5o12N9JFpZ9iteWjE
w1yKu3VQ2S/aEEW2UVaotjJxC+7YjOpHNyF6qq/lH1UMNp5gxxVXEVbluCGkTJyJv2vehTPVB2eA
HUytykYEh3WFInHXhjda2wdr9uplK5Wyr7U1c2n6tnGZMp8UMs8cjwNT1wyAEw73JLit93g2rJi2
FP0qMf2FG3D38AKjNUYcvmJb+E2ALKM1fNycTXHfGGs6biXhBGE00J8KU6KR28B/Naj1tTlMWKkh
ujezv9Zo7JzmnTPQvJ/B1o49PqUHlwniI7cowVGIkB+DcLK2Ik/850FJg972LoAXGUzvNWxy4Ne0
8opz0xUzMQySZNihcWvwR+Wgb2jNbbGu7iM3jPvU5/8ISMp0eRcwDWO8suhtkDTmt5k+tXZjAdA9
O5VzKAxdn0tlVo9ylA4iL5RlOcqvc6lra+NySN5IFg6RtbSeEJ6UT9BX8ietKxJ/Orl+F+jAkXnr
1X0GIU8QW0/LNqlnK8ooI/5mmrwxCOFMmbQptgIgNpamkcS+1wRxNfXtnqY4cZoyuFYoXnszQ8dv
6w6hral6u4iWwVmvBS6LN4NzMNssY5PvpaOnnaHUeI/pVj9QELNuVa6bmcbplrmrACn2sinYGiZc
Gi9llPvCn0nDLaryqgwv5ZAPiidNtQfBiZ7I34ZAg6RnA0A+fPoQG4m3MJMF8kVW1XwlRbcHtZoQ
nNaCzRquGZCoTtdtposqOOQNsB3+h7J4CVNj/LaxZF2SNW0zquh5Yu8A8pNIetXsb4bWAUScCzHe
dwlT96bi3uD768vdYIHvz7rHYUCWbnX283AMzoZj+yJuG2FBngsOs0kF5YMzQvUOruW9ZkWKhJS8
gDFSCHBwoQ7zzklq41CZw3zAdYfqbQTpu+QAoga94aF+mwsTCq1syIOh0tq9gv4mz4xE1lNpY36h
no0ZiPAla5vKFLNhXfSIKFtPFp9AkBnPq6LUO569PNybNvd0HGZJM/0mhDPf6gSfjDkp6ez6iaxn
rBVJJ2F/OnEX5N0kItViKLNH5Tx6c7uE94NhmLE14al9cSbPCHeZJU2kbI7tDBcYmhUQ0HJsL32e
cNJ8SbnqPSs2W7mtRRjejdoMBtC/vny3DE/oCJa+SV+pnvDaeCoMF7i3SKY7BNhAiMK4RePzDU3A
1jeZtJmjQzLQNETBuZ3K2xrvurh4bNQXhnKzDW4Gz92aqZlMF89MluqQKu5QNpnQ9pP0KBJkJwaS
fzyZpovNEb2L5FtZdDRukzmQ3nUuqqUny5HNa9IBfMS+ysI6zhd0TpusyQEhwzHrfqq8H824ztSi
jvYI7nDqNJRP5CzGMm7RZjj8uJoz4pYzbzE2RVZRquOE6ywjm3CqV4BBOW86n8F875m6nk+QKChO
0nmGSWyqFr+YjQmAG3n6QVEv/I86h+COsrA1EPRX0s33jqcyYg6tqV2P0zRbz5KBzNxRKVPMOCma
cgX0UFzLKhtFLFdl369p72URmKysgcom+0m7hfdluwwIsICLvBeelV2ddQlpB6prTC0y36meZ7eH
ontD7lHEDiho7M/jcrKThBUHJmsXUL7jbFCoAKpr0bv4r/Mcw5Mo7eZQCYOOe0YynAReyZ6IDB5Z
wFoUu16t6RMMd95FigfthM4u3WvIcUCEpdyNlrumiEj1cO38rPcOoC0pAncUudtKTN1H7y/DH5DY
fmf3iaAUCexxSqGEyIIqJCiSXZwL286XyEtRyLaGu8ZqTEu00B6Y2rWUWv/txI18HdPZ5Ltay+va
MAxJcyU8p7fTbM8hR60rxXT7KV/FZzbnWKhgMD/rrCD52yGH7C5P2vGTDJHi3uFb+pQFeQ8yGHR/
1gJdRTPKdYcCRmKkzY0PzsI229AINW/RtBenTAUzWxm8zafIiWRY56H9Y68pxIIl4dmRSxC/x8Tk
5fZFdMbyxwECcjeO0u0rAs5bDZXGR4HS+UkJEF4/rYMTeM70zaUwA6A6iuOFD6k4TYbXfU1hkZ0L
b0CXM1deY0cis+ZfND0LJiSb8pJb3BgaDbWA84147v+0rIKr7UauQB2voowePYAoqz2DLoQnNDVj
Rdu9Mp+HeuTMSoJ2it1E9imYReZt5zVpt4h+fMBjb33qKfW+LMRIfruJn/IiK+qw58kYgqiTdn+q
B82pZKsWRCaBXauN8ZyxiP61mb62YMC3G3EBMx/SIBg3Iiibb2NS9peXN9mpNZr6i1L04psc2f7Q
TZpkliTxjHgsb/alfwyY/6Xm+pf/vJT+/1Vu//9hJ72P7fbfy4n/j0r6bfnfnr/K6eunUf97K/3t
f/qfpfRG4P/LC03fokUe3sL+p3t+/tMP/+O/0xvxL7JAHWItQn4JeUz/vZbeEv8SwjX5DQtLM7/i
dP1ftfSW8y/LtYnxCM3AEjae9/9CKb1l/4dYEC4FYYcWIfv8oaYbBP+x3QAdMRkzK70i+ZS8DKL8
3WSEXvfvgeFdmwqUcWGHBeC1UYYksMbiWk1kNCbSt0gObqMiL6tNXZXbEH8Nxk5nGxYlonIGByB9
MxqNrkeIzsRfsmHV+I33XCQL35pi3JSqSiK15iP9buNp9nxjm0vyRpICzTmaWy/XUVG6P66FOc8M
/asGU9+0TogaK/movZ8VaVCEgN1BOeW/3P4JTmN919CfaCo2VSo3U1OcAoiBKGn5BSH7EWIe4UXt
/G1H0HLO1ez3P78HRvmqZ/8ok9aJGkQpEaUFrPBzyG06Rv4I813m3rbq12nTlZr6s5o/KWe1nPDQ
4NJ9YSiDdnMqzCKK1ziPJ9srvm4vi2U0jwoEeOsavJRTF27ARDeaJCGnDl7spvid07IDr9PO9Ja3
PyPSYRPfw2Yd+yC2UhhBIv8jB2tKnrka4rL4naEYQW1+g16tPiKYCblg9el5ionBhz5rB/7VTn5v
d9ML5h8U1H0HIb5+J7W+tJh3R4zB4CdCwcCn794NWlPlJKO6yj8NKf7+81+6EKa7+egm9IKNY0Km
IwFPp6d0ZdNGcL8fK3EkZZ8rfCyvSPZgxrKrO/rOzsiVwHPSAfUNAxCpxxabFDsvM39V7EYHET6x
FFy17wC5jtbOJfkSv42/7ULPjRAB/CyJcUnxgmxNM8GQ8s0DvKLVES+Ijn5ZVXe0S5xCeQ7eWUBr
qfyjCyhKq253OJP6bz/krxyR9cxBBiuLxLAtmT6WUD+lJXfcbrBLRbAf3aQ4u5F0HlhjjL2F9dQx
bH0skvIIq7KeE5/L1m1xFTWd3UZLoarrUvGGJYZ4UOvZlgwXPmvpRhrp00za8eyuGPya/kRA7YTe
u/1d3p77wvMclHoCuXMzUkpbPHkgcGesGjHrOwOKO2A4HjEYZH3OUp76fMfS8Gi59Mvm7V8zt2BJ
GpLlXF98TG6/xGlofZQWPENVN/atq6yLIF3EA3rqZ3Opj6oF62jxKm3L1WKN0w8DQwO5nGAzowov
SgU45noUcB0bOHqrRxct4LbiK7pB6xuE3rseZBlrs3jM25/cwF2b3QSAB9vMfmxL1HEjyDzt8w+d
BUnkjMkREIu3Ax2jJZInvYTflV/upvY2IrCropvjE69aPMo9BmK17ViosEXlzbEdsGBn852ffGCP
e0TVmT171rzc9a1IeTlpe+FzV8zmIJZ9eqMAQliFJJSnae2qcz05Rykb1AfscndEJ8d86szvdVls
qkm/1JxEujV/WWvZHIKgqMn3rn5mObOh9U1wpoyKrTpMX+cBEcuYibgSPgk8LnZ5Mhk2GG3XvT9M
/aHpSNR34E1CWiwxLTUfw0Tn2Zj2L9or51PV8TTAJqrbB+JK23+uTYDC2nfPberoXTc9e1PTxuY0
v/dF8uk7mInze9SwKFANDt2hwbqKpemjLu7CXH8ubvkRLmka43wgcmLACbXsZgOyc2bh3WQIIYM5
ebF1s9MNATjhbiXxL1penY7Q/RIGXKYNo4jBIQZKau2Y39l62qMIYCcTSjmjrsPvJCTzVNjqgxOo
JxE41caZMO0bGXrxIMfMzV4Tz8YaYI6EkIcheKRyxAeI9SNhVz/mNFTY17qXIcB/K9jLsn5yTuTW
veZTO2+sYHgM5ENqusON+ffjxqmm45j+oQYGB0K5EwsLnetce1uybdrir9GztSNA34l5lLuiXNEl
kblg4XelGDFKLbYB4ddvXmYnF0+ytRed/Ohr97NnigUT0B1r7FjG9MkvUVjKRyikCt18jZE2nMZD
iw1oMy5V9oArJ4nQvHBIZCMPJzfUzvjTVHpvfhW8HKZodHMhav82WKKWomCOhbDZdAIdw1jyjCK7
Jg4Ptiw9zSSrWc3t5+xx2jie9ZC5coh7exRR0KYPKsS5nTunuQN3WL3grz/1QyzKoD6hlgQrDKZ2
TzlVYZr3i1gobKi/PYBt2+6gO9qDEdTeKcAPsS1kEpdA7VexBmWE972/rkHBWxQW965CJ8B4Mu76
ar6kLeFIiBPPWXtjlGdkKpXPv6g5lfNPi7WMIPqjmxXYz7L8mM7F8tz0IWyKEcR+NWX7cdS7YpT2
EzgphCBi8Y23eM1TkZo7E0sP5TAVt+FwXcz5lbwExl68Qbp1HETTOUaOwWAYcPvj5FblW6iTbeBu
fC60KFDdsyCDGoWwDxTo2/15GYvPMHTrgzLVX1RWzdHjUidCRt8ychAFjuHWnsLs0KGd2BfBdtIl
Xpug+wB1JKNwMyXms4tsxhis+jQLTcclh9w4BvvJ5aL0PHl5UZ689vjkiYq5MyXhFl6VfcDjsn3Y
zd6dLdDlTKIsMR5tSe+k4f20JN3DGjEk9CI29DpudDujJEqsgm1Osxi8TKBjjRuLLkivNdvyYKLr
kZCys16wfQkgcetkWd292TfxYsQie1jq4L6w1NWtBiYXl0DNRDvPpVjArUP3MvBFjkkVPWKKvbiJ
xVqlss8im9fNRLxnLsND2KrdSgz+Avh0SbJ6fzNKtz66VLHBG6n72dqjcTbb61S1T7aHANTLPGsv
c6rd7GrT3AyVaof9CaURUFKU9GuMFeKcetN7ITJWRiv8td6CDdon1XdcwlrG5LLf1Ukt2NlR3yd1
GL66BUMc/pAq0D0bcoqSeDp3NgCAdQpMMtpzH5gC0/VwxJxM/1qaZTvfsDsE0AD+PpLEuEkr9NTV
hz1o5EJomuIMmcvGVIhX4AMxT7r9jU3dlUPj/63Ng9dnVAXPffcwewlqesZGuIIUGgOcOKoMz0R8
7B/G5BXOTJ9JV/436s6jOY6kSdN/ZWzOm20pItXYzhxKF0RBkgB4SWOBYGqt89fvE0X2NlDdBcwH
W1vbvbQ1SSBVRHh4uL+Cfn1+CYERUAPoIIQCVnrryA5HPPNbooq5G4rx3oeoNNdM8zzs1J+g1505
kWlmZhBV0Sw0r9JB27XRtGWh3baF9zPKO3DF+RO+FEg+mLdD31dwPTK4Don+g574RiE5W3gVKYdZ
vTi0BYe2qldtMuRLTYhFb+L17pPGdhjWzpoY6IIrgPd1Il0oyD2EbE59mO5dpyOyGyEUekFLsOF4
bYf4J/mSYQaowiuc2ypP5kPF+9crYCn9gqbSN6CRz5V6jwXxxtP7H0Bm0JLxKEgqPTURVbujyn0d
BOl9lIp1p1sBtVbGIEg4xFK83vTii58NDdQbhATwdYvmUUUxNFLaGWBNJkSFOG/n0taaLmNff3Hj
r11+ng/2orB06vMKMz8WztIVXNCz+zlg1GCByYq/RLqzo0mX7FKr/Jom2Wzip2eu7zy0V0ULyk7J
4DQkzt00RHsBcLn37I2b7NAxuLJdLdwGiGRXO8XprtrU3nVF7mwjJ/5CDXKbgBtJFCRUar8VNO54
eN/7aXvNbaVCei5IrfKaTmFdBmDGEhUkoNXtBopudNvz4kxrEI+KtO5Co8lP7l1e6EkLYba0vmtJ
kKJyVS1aCz+ztK/uPcMt0BYkuJpW8eheZ3blnfmOLSfOMHIJZY0B9NeiDqzLwRD9zLNyFV2hp9qv
vYUhOkDjrh6fcZg/t4L2prP1FeVxZzEwxvOwJsMqQpvqsXPvCU4BKK6785pzh1uTVbHGIjQxLnuv
X3XJuGnd9DwFACQXGrjr3nhA+taWZwW9D6O5Y4zPwkdz0CPEmAGnLMcfyNl9da/5AcOWshgSC6mN
oXcWMSLHbI3+0vPMcJ7alCdTxbgvPcVZg9ZfeP6gzlNac0sWzZcch6G1yJudAOxDjJeYIwONAZn8
MeExJmnAogPdWlU91c6uEOgpgz9PAInrbbzPPZ1iqtVdBXXrstGGAy8WbODJuiRXrctnIrry4uh1
1+QbpE5q49zHLtVvrURzXy3dc7LUF2cHdG1UfLGAyPp9CL4efhaCVjQ7fImubIYZMkKhEu4p4D71
eX9eBOHe9znWWQVbuO3dJjXHw8PvUEBlHPjZ1EKqxB+Rs7FKC8WLeNipCpJJrqaelb35XGS3CaqN
N5XmnZmxYSC1gOxHFyAqlIznmmQwCGA4S0uL9ybSOGAWu3YZdLW2anoxokNB0VceCbzSb25bLt9h
wA6/ApnHxFGukwG2RVJg9qK0l1Uao0cLoozBm76IzHFu+lRcpIB9KHxXDIvyXShpdzUhVKubjQFC
C3O6poA/nYyXLcTossu5VJPRMyWzVX3lmfNCOWvGZH84b6IDsYVfM6PB/vN/f3drdL6CykRkQAs2
Y6OqW1swZyRcYFlp4D1tN7grUA8uyrE/q8fyooC2wTl03QbtsBvNs1ANMIlo89shm4NVqy57Uoes
cS/MpLo0eo7uUZZy3KF8hUCFnp9Vtr6tWtbJqHn2Kikra2HCE1qMvTHu8j7mjOFa8XqyfNDbNHGk
8lAQ+Y/WqHpntnVhTh4IVlSR5haOnQj6B7NCdbYIalEcHm/QhGldSF2cvmhjbMGr0rDQwTwn0T6s
B1ZvcJtQsgC1eA/n5jLX6x999ENremtZyNJJp9Mi7W1ZwzaAuxf1YrQvgsaajTlHd/btbl6oTB2g
L93c66GzlBTmQgjBkYLcdR66qAfZ29RnqcvvjIoQUu0l6hI1Y7EIPLr/tIn5SXtJt++KFA25KVaF
Hyj3CacPyi67KaPyIHqJRvF5Js1Bd0uLnJ0etXBxv2btd0/DNcsN2mvTk4hnBe8eWbIwW7lzywiB
KcW9qeswmx0TaDdBXhYtotDaKZITPFweloOqE0cQT9jTetjqeLJBj4u2YUZoaodCmsXzGqRARqqa
c/le8ls7/GwaWFQsxayvYHrEA9UTh4L2HPrdM83sbevZ48zW9Ac1amug0mI3Tlo3l3pZabalCw8b
NZ3LySnnparzpo3fXEfxJkNUTQZEJZp2PgIUZU7pGTvtbKZzCjR9akcwSeuZvJTnN5cKqvzItMR7
lQTn1+N4k8UxREYlyjsFOCQYvfRQKDjJ6osyOsMiaVDMbU0UfW1OYdDHGFUZECi8K+h5pVWGo2dL
yG7TZA/rhj2nnjZOyZk7y9lwAgdQCEDpWTE+plpuH76NYhDqdPFYRimdqYSYexgOIZ85C+9Fa3wv
HR5LDgRSYvca8B4r9qW0kjvPtQT7I7hmjW0/HkpmUcrlDt93lBUzJCgoXAlA/E27G8zhNpK43zQ9
E0Cas+jBLePvxlTd0BIA5QTBHym2wcfEDzCeCQVq1gslIYSRrahxJ8HC4EUmZbywByaxBXpjVbvK
fYrJyiFAHgL34JeS4Phs2RSDqkHFomclh/+wBQxWU7LJm6vDjxo2o+I49TXp6EboNcBLwx9pcvbx
mYACOM9hic9yOBSLWGT+hnBesy9Tl5TLZAi8lYmE1lyg1kFkXVjGtiTUzjKzqxfg8e/pin0vivpL
XLAPvSoAX/+SAPy3rE2v8zBr6v/894M2+l/KgLKgamiasG0N+QRZwqUW/FrK16rsuvA9Ya6QAwFC
GG36lsYoxrrYfZkudb+seQ6ZcGKwd0HE6joUDRN4GfLJMHym7ugDJPFXcmyFm/xwmrN8PBvQxSkj
c1syCcOWWVkoS1nOdAt8s3tWvumLXWQAk/7IpPCt2PnvNzIdVcd/2jLtY81D5AVctzFVcyVrwmmf
kr9TGTPDfWNr63xoH9HS4xGAx77/KQ8C58efEuimDSheVzX7WOpez7Jw5BDEp6zKVY6AFz5hO1kG
biJlCYN+JwjLMooUk7vT5JbftijbTeHeBAuJXdWTQfqAPxTsh69Bi2uYnr4Imdy0rOaATp5TSdEn
ewsvay9zhrFkk8mtD7RWD5YXxy9ia0ALNcuhan+sE2xAVVSDMTRXECmo1PLkMv718XBTK0to0fui
q66Y89syZPnaMSGsJO9AJ4zCHqmHIDqEPFZNWdeGkRjlOxniYyJwa1D7lUFu1J4nkz0zzw1w9vyC
8WciJATRVOYxteHcjRn9QD6fHMuA3OUwZP+nG0CX4TNo3/xn8z/ftHwOnYznvBgrpEGa//r/qE2k
azRvTveJ7sLM/17k1cvrLtHhd361iTRV/IFoDJQSROJ0x1Xp9/zqEmmq8Qc6sjKQsAJVwEl/NYn+
ELbDD7uWxpxyHKl9+2eT6A+NMjI9IvlfS6dd9K90iYT1VuFWMl2gEnJz17EtC4WVo5iWxrCFwwoV
136adiC/QHRwIK2DcS23RFDbydyt3HJloVs+GxKwZoNT3Dn5dF4jwjGEIJ8Nc1NipoiH2Ryo94LG
6AXqGc2sQ/qtSaAxej2WFpW1sfLkZ6awxwylOQ+6kuqKZ1BktFaRHRXzzkqAiYvNhNkENhgw4NBk
iEA4IyllrlEcmxttOq9NbhVSHqTARl99BZ7qloyE3ivpVHUXIzIRF+m3Q+i1kY1OQ45+gWJu3NTZ
1tWe881uVEiXCkoEdDsWmf8cWY4yg/gMQgp0coiqZArPFbjZqhG3laPfGGDJs8yEUmijnt+i8JBc
yIfBZnWVeMqS0v6lNBOC1DgvURxz+JCmv0A4mHaasxpTxCUGjtuZuDHN4tFK8rvMncj6kfwSIOxB
DVzLa6GyRn0k+dZBTC/V746dLjNNWcauduNLyMi4b8p0qSjJMhuQiw93AKMoO38Zw61v3FJ9Wzgp
7bTmtgGaBT8UyOVWtUhrAnMziFvD9M4SCmoaXY3AuwfbnwHGQw2THC3ZjgFA+wHdD9fJZqUQGzm6
TnsNvWKde2KTes4iSv3FVHFSBYkOr1NvHkMaLGGZXWA6ygmsL57qdp+r+5gvpWjJBUnEIjBuVZfk
IUWly7iVT64W2lwTVDrlVq6IjRmhztdk1+N4K/9KDo38xbETa18Va61OlvJhFAPpJfKKpvSh5Js3
qDk8yp/vIBOVQnmMlRRZh+aS7GumREgGpIzphFSIAwSzUZx6JtXxRi9Z8pCWLjZjT9Fcs+ahepug
PZrfqsw9ORAjtUs5IaT6nmkr8+zeRYHGwJdb6u5G4ArkOtFFu8Bsc0UtYSWYDpSn1jb4DHIAOWMA
c4PZZA6TwyIXRSRYAQqbD5HOzsCf3a0FxpLbV/gFKVJFskuWFvqiAeVdOd/RE51nKveomGEZ+Way
BH+FxA3iabTpSFPT2MRDJL1uNGuXRd1l2WbfxJRe1J61aQf7XguDc8RMFsI+d6P2MCfi0l/luOLk
9vC1dOi/MT844F7S2KLXvWqbdNki5FRV3tpwqA4mjDwtxtymazvmypkK5jlN8X0zrZXVpBeTw55m
NMMlgWsVIrDVSKy5w7tmbOexSZWbUeEt0WNZtrGzkqMmRxTi5LLUkWiBPoab0xyu9HLUu0u5Yoq2
XchxcOkAIeSFtMGyI2jIvTVRrFWupRdoEi6HIliNvtgYiLZQbmpZHK0u54+z9Zzsrov4u8xdVCqU
Xyul/qY8py7zPSxMaqYKB8DnElwIveu5nDv8MUfGJ25vjRGwYh6ce6G1CvzdGHdg1VPZT9tGolxh
PghGcWrVeWjZOYuBYjsgGZemG7ClmKpDGtnfoHdiigBDJao3ROYfNRogKwLyheWmF1TExjUITQSp
PHQ93dQ6y/gd+MZo2uLwxCmEAxWwzUVKM4NZCjU8QHC4qBPIGW2w0vR8F/XOMK8C1FlcMCwINhX8
B2FcLSvnXlFc6Y7XzJzG3Ohlv+8mY1toiTU7/Cw8WhovPqjCDAUVEWOe6lbBCrT9Za27t1mqgQ1w
KIqhnBvP/VC/zDVO4URDVEZGYMyeT6in+9QP6O6hWnadEZtmwtI3XZ2OMO1Cc1GA+E6LpF3YeKIA
ekHyWr7k4Tkb86z0EM+k/MEQlxPFRtL/vst+Whntt0TRL0H1hBvFDC4Buz0ZTpotpErfDLmuWWSa
bDdte+aAHl65k7Vwmga5cyV0cZMKaGpn60jJwxWk3Z99N+GpYejKOgSK2CWc8QBZ75MandOWaic6
BTRO6o6zMnSSudJOz9qE6Ws2+Q9jx56Ghj+F20wHZZvhJWNyt4ESaAkWElGqHDJHUoWrPE6eUwj4
iGjMcdh+LBJEr9PhQg1t+isJn+Tc49ys6NPsVcrxDyeTwy79Vxb6exfXHZNEVHVN0oK3JxMlNF3h
iz5fe4q9GktCLhHEzlM2E0JFpt8k8PLsbu+LbuHZSCe5H6nAQ5rhHsfPAPbZNXRNF6op05nXpyMj
tTqbkmm+1lyxRufsjOI/QARkkAPEbQ/7MftX4n2PaTSzOwy1DQAbfONY6ZexEX0XpvYVa88bpSDP
hSzztU9uit4H0232qJHU7ax08xd9Ta0fR0jNuKonOssEaJatHZXXdkqtj8pQOiFQ14q1vEkEVF9N
7ztQVTJbSKgC6TMZFH2YFx0bAWLuSxnK5YcSE+euWqzVIruLO45dAqRFOVeR/nK2sigwMO/lwYR6
73z0t3aXfeuJSlbNBEfyRxDoCt1aTQ3HDrjgBc2VCC+WakBUKETmGjyN/LMd++eq8z3UkKImBkbD
bZVArMwQbu2zWTja2y7Z91MHhm8PwX+tTRmauum1FaEfpd32MuliO7BTHSyNxpIz156XXPTA34s+
v3Od+KdSAM+QqYKmnAE49Adr59b9rmTWJhPaH+2FrwybobKGGaWZXYYyVZUqS2qLP3t0SFxjg27D
BkChnw9rMomtpqnjJQL5qCybJR7NE6KK9n3fMLWc6GfoU1sMdTH3PdhN0/RVJlJlYvFpdLJGduMw
XfrwJOSrVGQHbbL0iN/yS5nkfzbAa0eWpLI9WkoXyF48gWZZCrHPJ5OCvwlE9CNnjrfmK7/WDFK1
qmVpLFgm7tv52g1BnaSIAOASN6ooUOmzvEM3I7TQ24ej++cB6nn4D/8l/6dF+k8LxFbZQ03haOhV
HxkmqHXYtf7k5Fhe2bs2rM8DFKRsR2x6Jf6mCuNGTPR/4mrhs23IzS+LYW6xnZEl37wfMMy3B/9f
L2+r0LZsQGK6cKTfwvP3Ww4zFD60/+HWPuXjEFbt0NGLlukGmegYF9dgI0C2+6syZEt0yBKsMyW8
SwLlbIovVKP5CgzgIkILWyBTbyY3Nb5dtGHc/MeYkfP2qx5xz8OsDJ4r01hbvUL9Ol57/Rn+iLsS
4ZFBEztPwbLDeIDgtakGa1s2MNN0x7j0ETBl2Sm6vbJIqmr2Bh3z4A4+rsE0r1knE31tJPmQ7mTJ
+OfMEWMo7wr3TCbPvgfCl1eQ2fb7n+zIF+LXJ6NcQaPJpALEpHn7yTIQeEGn5qCiSOugvZ3T2Nr0
MNsEGJyueGBa98l+MhDIYSF669Z/VINuASl2rnqsxmrPQrddhP0t75DODZHYyLjc+pzZSc6oIKwG
Z95F6bp+LMWwwGxwOQTTjs7rvKC1IW8cK/ZOB7eBiC36+x/5PR7ZG//5kvJwaWpgF48dneEvqrAB
2EgYBHniQOURZZ52kaP6X8I5x8l4lRSo23E0a5H3C+g96ebeiTmkBPsZrNjrSAOL792qVXKRkEHH
A0udyXUYwuJWDpk8QSUxOtzpthi9s6GzV6p5Sf1kOzjmVv5rMLCNFR8Nof7WDeX321lIT7kSeWkf
+4IZhRJmvTkw66NkX+ckMmLrmCrMHKrvfmDhPO6dkc9SZdnL+Mfcas0XI9auBDDIMiKkI4+GLAHN
K6CPRnIBnOsQtPNBTkz7vCjTD7SHDmHheF9lQEz2VstWqcO/nXdGUoKA92semrgvj3iD0i0cy5zT
+9nIsIUA0yJO8XVCzAABw8KOLwwgY7KaZtgE0WTXixAPCZuTx2MbsgBb69K5qoZ9+MXz0CbjY0+c
tCIoZlpNEypdytUvz/J9HFx6VfA1Z9ekND9D5AIZpiU4j2VicQCdjA0ClQi8c6QLzHkc2quGSepr
/F1ursa8fpSr8f2VqMtM4m9fxDaEagsSHufw76+CV2JNXmykSb6WX0EeB2RarrN1mpoOdHuvAOBA
HJqEvu/NOayrWZTQlJHpAK+o5k999EVGK+A1EI6tecuZ7YNHlMHg749oOcIwHNIy58gE2CyKpho1
HrEY8J+TnScelS8uj4XyDFrwFeUZaBySiwg86yFP48xpmOfD8K1kCA/lAJMwyI6tjJSBM7oQHA/9
ZPn+sx5m/dtnpUapoiNj44ZDYfsocZv4ch2C2fnaCM6nxrgFFL9MGVG74qDFZt/7I3DAfh7aa81R
lgY8JngQlzLExnR+cZg3yuyjjPbvmyUPxegadFKhwx0bjfel7iljZTLrybl48bn8crSjlyXlA1hA
S3neZrbKwHkxFfm1VfrnQBw+qO+Kv8+1t89xFPVL3R9A+7FRxhPe0Wk9F3gm+AgfK8Avhn1vavD8
nmUGmVnkcKQ7ciJSgt3UNzF6zQb+MDFeI3K+tWG7qKZveXwBipWfv4K/yVw+s+s9MJJFM54V1l6u
JbCLs7Ko14ghz8fa3nnYwcglKF+2Y0p3JAyt2X49TIT/axXeNwXf+r8OBWBSIwmtf/MHKYXWjDft
SzXevtRIlv0Jc5c/+d/9x397OVzlfixe/vPfn2mqsp5uX/wwz14XYmVec7p2ex+8/Nv6e7oPvx//
zm+IP4h8eiKOoaqQu0iSZJviN8Rfs/5wdLInVo4882iysJrlVROQPhn8k6kLlwXlGpYqjaxruHq/
/kllSgsqvvwzYhLOv1K9NQ5L86+l67CRIf9Ppdhgr3aA7x7tDUHHKbUqyMJU477H3nFWAS+auQcq
jY5KgK7BTjJ85Umtqi3i71vQUlQqIHDN4i7fR3X8MKj6TnVGBz2i5gt7MNQ35QxwNBAvG2MKRQMq
UuqbwPQvfd3B2CPGXspU4PW7ITgwM/TgOqbhHnYbdKgxK2Z5k3NCIGvEDfZHA1GO5FLHAqMy5tCW
9+hE7YHfL0zRf7dE8yN2YiS4+3ZTmhH+x1dCQ5nlPh0aA42IUqag6LieiyBBlCPKxL0k9MwGKut7
hInch0Ak7VUPUW1uxnH2gGA3/DyhKAXnyMjdcoD0nrzGsK56zwNikoQYEeWI78/FVJHtN15Hry4D
oK+5nSh4qRFCsWkXyGlW5tDO9aBve4i2cCLxc/I18DJBSEXW9r8EiHxcuxXcUACjzXe/N707LMGg
X4ZeEnboVEaNvwlL03zMrRgjHBp6czNUXUhyQ6SsS6MMVxqidOth8DECS+IvsMPyi6qrhrVtD8mV
kwF8npW6ywkaWK751R5L7SG0C4OyTpt31BfVSN37jRLsYFdkN1ZY+Hf+1KvtzHWrBHgAWNHvTcZD
Q0ibrArmZzGeB64SBNBNdXXXAQa68mu/O7eGHF1bdjO636YSPuTcfKP1jn8mytG+DPXGg4ptI+Ks
ArCmDAE7YhRfgBAEWydsnScKRWiktwM6aDMLqsSlqNV0BUNQ4Xgc9dvczhoxM9satfeCvuaqrxXo
2Ii7XNdBbS1If8z7zFW6LUKSHTJ1pr5uKypxng84mBkrlIfe743tKOx+EZlWc+XqRrCNUIpdtOqU
nGVgsoo5ikzF1qmCbg2fBRZXjC+A5ecO44RO/zop2mmr4+F1GcHPnUWpicJRUMfnE3j9pxKY8ENR
oyeC8G4MFD7iq445LEk6Dw+9pysPphZ21IvaCWJ4YeFLoI/+9eBY+oM+JR7t7TgHppiK8mGkfXGH
1YL3lBqj+WS4SJDMzMjqtu6kWmCTSpxLKFjoCihIYWBTknT98NN2KnI3phOEC36nw7ZPDE9OF3W2
fBuBHLZrdjsjsKcN7FwkcBO9vPZGKDq1WzjrUUUNb4X8Vz8T2HNwyqSCC2o8Ri2kj7xdCuwPfDXC
nc/x0EL97OtY+dpX2bDqkJkGUm9rF5EQOFaU6XA71EZzRySqnwKDppBZ4SQkInv84lRqcG6pkbkK
qyK7Vo1Uv2qL2ruMwQNeJ2EkEOAT3yr0Ra86R0XTr8a846yvRqqnthd54gJ4gqCH4+FFpbjdyhWW
dTfppGu+Csoh07xyQy1Y2xqoVa+byh43Hl2AFbTX6XEI+x3CQBVzyi+zpZIDNFfs8FGoCXgl59xs
0p95SbkX5Ay2d36yTzp27rrArGqwDQvkFFjPoFSNO6OI+eJOGc3juiDpwBVtpeU+yMHRUCGP6zFH
gAyb2cHknIwdw1msdNjKJene1/yXQHMpfapYTYxmi/B7p3HK7xP9VnhWBJBBvWmhv84SaAIXpZkB
gRjH0l3VVjNeGwJoShIBXw47Zihci0Vld+EyCXE3HJIBzLpv2z+DuvKIgtFHVvZHtcPDHiJoAVp8
WrQLVPsow/Ea9Jg8b7yplw2F2NW0iecJhf6ZWAGJX9iLVzvsP1VB3lYe/n47mfi9St5ZJWSMPoi5
RTzNq8fx1nieLuhUlctogTju0jyzsCyplwFt7nm1jj7IzD+6/dGOOSpGjhrGeDN07qLA1tNutnDI
ibZbgDzbApeFQs0/uOfbXPbvr3xUbKnytA0GbbxB5NnrIN44/kcpvLzCUR7wZgzttx/Vcz0OgbxV
P+8WBCgxz55wflgAGl3EP5zoS7ChVLhyPrjtR+91dMgJwhGdLvj3+AnjCDG34LT96xnpfw9QcFW8
ZHdN9fLSXH4vjqEH/w8mpposH53OTLfZj7dJ6eHnf2Wlrv2HUDWNArxmQ98RFlP8V1JqOX/oqiHI
WIVqGPwvh5nfOalh/yERBsAKQKnQfXYZy985qfWHDYPVAABA7xDlZWBNfybkv9czufzJKufbOaFA
CbOFDdDhaI67etihKTjYy8YMkFKcpnF8CHRr+OA8JifyXxP9r8sfLdsIwtnYD5m9xLg08c/qJOLg
ZSPM8a2rpoFqIFsIcsRaYwe/5uDJF5JX/qc7yhd9FafcFM3GNvYghVadBtMyUUvUDgx5XyNBVG37
anx/f8fX4LJT3+0o+tbUpyOcGa1lMBYAJYtwctpZADnl2/vXP/XhjjpDtluqpMGjtWy1QlxarmKj
OaZk2ngxOk02rBVbJoUp2+jt+zc89UJH1YTCUQuYX9wQWKU9YNDTeu1cwLP/yHT8bcz7ayocldGd
kOy2aSVhLRnz6AtcQAMrHZJqz1ygzIW6/gxphmS4e/99tH9SAGdm23JHeTURCjutY7iY5rIFLF6i
Z+WsjXSAfjS6CSIHrTVEi1H0FABbIKB4xakO6sqK71Aof/8RTryxfRRnkc/B2cLszWXPuRM5hPxn
0I1bNGASMPv+5fs3OTFu9tEWAjfc6jnFmMuRisMjhmD2ktQn2bx/9VOvcBQe6BFBGzUqcxkbYfii
giC7qGthzzg8o10tmmxcvX+jk8N1FClypTeLMjDNpeJj+uMN1leQ8DZuxiBQJheCbyuNcKhe4hyU
9l/iD2vopz6g/PtX86RK+qgodNi1DYJMqABpFY6wBeoA/uL9Vzt1g6NQoSPn6IySpm6pfgJ7HusS
acGWwg98/wYnYoV1tLJSl9pS1Pr2uhFaCljERxDnpqoxgDo3yslVzzhmuvbN6OeG9bnwZx+FJyRL
4PyAd11nuBZY102Ope6drQjM5T71TvZROKoB1qv9YLJmbZRT8BxpJNopgK1MdQJuWj8EmyCajA9u
d2qMjj6hmyNN3+qjt84VZ0pXfaUVHdClFNPj99/nxLYkN//Xs8wQubQCVBijptWbTWblGf3aTEsG
MHNNP3ywXk/d5ijkYL9Zeqi7Y4Ksx9N9XI3BFVL+1XWN8sgnLOqJq9ZRwAEi6yDaYrpgNoZwKbQy
iM/d3mF/ijGtGD43INZR4Akcv4gdmzNxBddyq6STeuX6GpzN94fjxHhbx9HGQ0iNL4RRpI3mKA6p
g3iyprxYvn/5U8Mgb/sqprSdneONalnrLmEYhrivl2zm1N5CrS0++YWMo3uERjZCtXDWokZFcJlA
fABZqY7hRyiVUy9xtMZjVzExfpFDUFaGuyqDNqLl5hRtwyE6AU/zuW91tNJtHWS0pgzWWtYGLlE9
L3f16BqXY2cmH2ShJ0b70FV/NRz2yPNTD7bhB/HN1ig00evMhgQtz/ff4cQ2aR4tuwHjMYSTKxot
0EZwJNJbCxCV28Kuq1MddfioFVX4wc1OhHvzaAGOPv64SKhKD+uuoAXbtkp/Aam4w5MN8zVtF0Oh
gSuuYfvx9P77ySj1D0m1ebQak8FHbWPqvTWnkEDb5b6Y6ucakcBiqUxVbt0g45r4BJ0kaC7USC/0
R/SPDPPm/dufGj85Q1+N3+hZpL+xghWlrdBkRrZr3lt2sXj/6qdSjwNC6tXlza4ZwlKH6WTAMsqX
ExaykmcZJeMaMfDWfygU0acbSrKZucMfRM8udQ5s0aMT66b5uYhkHi1nBx/TIkeFZF3YSMjJQ/lL
MQx9+UG0ODVDjxYz7F9LG/EyWAtJTfYpJy6h32a3CpDwNV657QfnllNDdbSaW7CGToQDCPjfKfoW
OaVy7XXg6d4fqlNXP9qmS2x+Ebm23bWJVAzUNs3B3gR681h/bm0dg4vqsBxNfaicdYOSAoLYdqPr
X8vCEOMG66sCO6DJKvznIp1q/YORORFmj6EbRo+rXaxX1trC2LydTQBZCqxf/BIlVRK5D6bXqbsc
BY1JTHHZwoRCNxehbfC/OOcWvr4ItOKTOZQ4ChKW56pZVA7TGgn6BhssbDCTgk74p4ZeHMUAS1MD
ZSCdXUd6mM71RosW3pjrn5tYQk64VyGAU1SOjiFLQa/piauB9pD5ovpghE/MWnG0tDULi7gh8ScA
5sp0A1JWN4D8KgiTfO7THK3tIGoRBK3Gaa14qbtVVGSuSc7FJz/N0Yo2is4sMFCc1o0HUFCk7GaY
Gn7EaDsVfMXRknYyfXI6m3HV4nph0E40FNirqf8o3PhucJS1EoMzLIa5nn7EZjuxgR4QY68GO1KV
Su1R0VjrRfSkKqGCsMQw0siBKoPiKh5zTfLBOenEsqNv/GZeZZ6JzrGm9IDlzReOt3G3Ek1cZOum
t60PlvaJ6XXAhr16HaMDz4pybr82WOC3OClGAObRF35/cskn/Yet/0Cke3V1WpCG6CerX8P7AEJd
Tt+UGIWHAiqlIbzHOk9oWXrRB5Pt1NDI7/jqblqTJtjhRO2app0yyyvDXKBqhn1wm+L4AiKooLv6
/oud+mxHS54d34N0ZDTrMo88bV6ZOiZ7aPEGi/evf2roj1Y9TUCacxP1J4fqxVljWWLWpXly7mZx
9sFudeoVjhY+hVul09qoWVXIg9Z3Hgrl/kXRZsnL517haOnH9EtLv4NfP/jtNE/G6d62CxcQJVpA
79/h1BscrX4TVRd4dF63LJOAAq3EjZYu9nbvX/1E0nNgs76aTUYRCd2LnG5ZZMqTP4Al72r3qqij
s6Ywo89FX/1oicfFVClKbf1+BaGXYNk666NXOPGB9KN92zAdr3UCzCVc7Dlnurx6/fkPdLRlY+BX
eEnN1csJGo5ZjNj1QWB1YqwHLD36YBhOvcPRosZ+yAEFpVJQEfpLDocaCzpl+uTnlzd9NcaIE2C8
43NxzODS5SSCcemjmHP2/gw6EY/0o0UMmMX2ElhEy0GvEEes7oZGoFWDlRSaKJgQotL8uRvpb18D
5zM9Q8uxXdKpWPe1uovi8tocon1gGBsLe/L3b3Nquz3GYNZT1RQ50Bg0uTUUvocLJ3Yx2KALGCsI
UqtonIgb9JsXJRJ979/z1Dc8WuOqh1zpGCjNcmiR4U+jtROhqlgP4XcRI2vkDp/LELWjEluJ6mBE
kt4uIwt2pRWFyaytsKZ+/y1OhHPtaJnbKCP7oYJ7Gvwza+UrVoM9Zk1n2PaTDybbiXVyDHMeWqFn
wnbb9aTB1Z4pUwqLdxoC+6Nm/omRkBq2r9eKDo0kxTivW5vxWNy6FUxAVFEYCxgMM7VyzUv0iNL1
+x/s1NscrXrsHvUKimO79r06OXOjWlvUMUYo71/91HAcLfu2QhLWB7SxblzjW60M50ON9GfmKIvP
Xf944ddjlI6j0qzDQNkRdZ8Mz7+BoPxBRePEznQAd7yKWi5CbraW2c2a1idUuh6V1S4PbjtAW26M
2svnXuJo/0ZwX6lcp23XWCddlhUGexSjrhprePjc9Y9WNp1s3I7I0Zd6FS6z2rsD+vKgm+n5+5c/
FaxQVn4zX52w9xVShHEtPDwfDRCCczTsmtmk5ckSU+9wbXugE9GyzS8H9DkWQvI437/5iRFSj9Z7
55uI1HLldUJ6uBvHBBto1JU2CMzYq8JJ2g9OCKfuI9fqq5nQlomOiVzerjHPusKHsUOwk3eFjzaz
Svfn515G3vzVTTwnxGMQtsS67/4XZ1/WGyfvvv2JkACb7RRmhkz2Jm2T5gQ1bQoGs9hgsPn0/2se
6X2V8iuDNGfRSLHxct/erqXrYkfODzUcSmA01z3ygl22EtuLgI8anzLI/w9p6JQfvvLYNRJO8Hi+
BSvxflJW+NwCF/6QcpAM2WSc7p0+fyAzrIaVfrqs+EW4w9EoKrOiUqktYczstu0+m9o3LsILP9/9
+/MpZC4nRlA+VA4fqyY7TGV7DT7mxsqxNokWgd4CI5sPJB+w9FlfRlvArCPUOGm2EMO04Vd/vpNW
lg97Ee4w5eoCWKsBy4++H6AtDgW+b1ng7HIh7pUrNvYo/x5qSGb83VdWgSOHbNFXlcKGLpv3LukP
sDnfn2/Fv9cl53+0c7rJEI0Xh307j1dycm+otzEKax++COXOeIPfdji8EgcSmj2sJbBdmKnaSIdr
H74IYsahuQlIJbJt+2zDak1HH5f1yKk9n7IDj0pYD1YYV6cNf7qZuAdK+qITKhjEfxetoFGuzeQP
qelL5+tsBjctFel35z/83xMSoP2/Sw8BtCptHg2pkz1UBU1bWP3CMSwFHeuLC0rHZbUsYjd3hxy0
XBuyQCL6MjtOYtn+T9GDEZvboG1B1ON8PWvjuwhizHohuI09gTdPXYKnN5HQEUKc50tf0Ib+H/7G
iRbRG/ZjMFAPOGB9CFN9LF4phEAAJn+TQ2wexn2zb60d/yK/Ze1u66ZtJSLCRSgXeSGoKMyQFiK/
G2z2BoU32FNa2fv5Rq2Vv1ikJ6AeoGmQ9TDv6K4Y3jjApCufWAF958sqWIS0VMrGWycqgJTNI5xu
3wHbuINk0EXLAoT+/p7AEfWMLcKo38uaPGq3eucuv+sDb6P4lRm1pJlAhQEKXtoZ0mgi9N7/z24E
sj0b0ffvRcdZ+lQUPYWKqafALJsh5FUr9Q5l9CRqrG8OI/2FA7AIcR0pwI4jJBCocU4MgpjAOu28
EJIAUK1s+63d3tpEWsR4B9R/htcx2NnR7qc1jS+T177aGd/Y7q8VvwjtkRBb+gRd1VDwS/hpSbag
bw5d/nnYGI21KhbhDdZEgNt/jROFW9zKOXgr2XSXNeG384GwMpWWaDpoHto0gE1HagS5kzAc2MMw
gaXnC1/59iVQTuUS+FY14rDlmR215TH0wz2f5g0c3tq3L4MYrCeTk7pPXdC/EleSt0hDXOqyb1+E
sCmcEhdPQ59SM94UnFy3U/sgxnojhFeCLDh12ae12cUzJxDDlkwrcLOL0L/mpf21xecnIhPz/nwb
1io5ddynSlpvakCiQiVwFiFJFnWwYch/+G3922qqw/k6/uPb/+9DArQD/65EdW5fFc4kUx8ki7oH
+Be0X4hB1t5vMjm3YswiaHoVRzzOwMGuKDr4/HXP1BpEWmf21iFlbaotAn2yCDIuVRguWN/CiuAJ
/OqvfUS+n2/lWvGLQB8mmN6BWtRD0IWkuevd6a472vXW9d3KhidYBPmYhZVfcirTCUpPgathapb1
X3IiFVQY2F0Psevz7VgJmSVcjc0066Wu+jSCtEZFzX0dXrhL9pdrtiVdDtyKTIt69CDfG/jlHUiI
Gn6+Li4Iz3//yjgsQWpe1eimaj10lBkeLSRZXtAXq6u+ni9+rXtOgfQpYDSAsNzH3QMyCmxHavC2
EuBUyUbnr3386fdPpecuLCkkcWXKqfMCO7cnoPf3sEnfmKNrH3/6/VPxhRZdBQJYn3ouo9PerdoI
Di94Qq42vv/UC/+IdH8R6bTI81CFXKaztr6w2v3KRfeoG9CzGrU/PwBrXbQIYw71Q9wIoApoc93B
zuGuVfpqYFsPa2vFL8KYhyar4UMqU0mCX/YYYs8fusMXJ5/Yxpq0VsMikt1gtCGMjQkKq74+Fty5
yWHpCE+gaOPktVLBEvNWa3h4wgYUTaC5hDef+wCn0IdCRr8vGoEl5G2QVClI4coUCfVmNO5NBWuL
MHMvm0NLkFs05VyVIpdwDWXfgTZ/ErKDOU/+APGujZV7ZZouQW145Jc29twSjgDwha44ju3iVof1
7SS3GFdrg3D6/VOo4dp1yKCkI9LeD1/83L81ePrnlXi9bAwWkZxBZL7KuxJLKvoK9HH4ReVemCeK
9pfl0SUqbSAlyNBtJNIKbt9ag/7nVl+UFX0734DTh/4jU3iLMLZtHA4bzxZpGHLQB4tSINJ0Wz+f
L37Blfz/Z15vEcdlGZUzfLzw+aL7Ngf1owzFHbP6dyKsaW+3/jcWuBD3FwSuxVWgYtzYQCRIlBe2
bxHlI7jOWR0Skc6gm0P2gt6PE3wzz7dupfOWWDVlNWELURyR5t5cDFDzJ6LtPmACXW3cZ61VsFip
qWntCK/mIjVdP3QpjHFEH2cZWOX7y1qw2JibCqY/cHOCoZKX2/mu0gHcuFQUTHKji1ZCfAlJg6e3
TafI6tIym37j5vIWouY9rGXLe1va3eF8K07B/I9JvESmgfCvQ3u0YURdyW8e9LFj2+9lQnCu32jG
Wg2LOB84sJs9aXCxNc/NB0QRzbUzu9XPymh4+13WisWirZn05aTRVS1802LIU+y6yn3S3LkIbgOf
zL9TIZx24R0cqC6VTdhdwVkeDvS8LTZWu7Wpugj0kYzEdHw6DbQ3v9hQJr8CpxLezuc7Z634RRxD
O6PzXIMhjhq4sUA3NiQgr2etv3WKXJmoS0gaXkertulgLRYGTZn2uNKUMvzWNs1PaMhfuK9cgtGC
qnYBU5eYRnR4Znn/pRjmlyjsN07xK520xKHlGUw+OM8hpdtEb007QeQCUgSXjcAShiZqE4SWqjtw
nCz5ZvmOe4Tg1XjZ9Dkpv3xep7thgPkvgWoR3PMS3OjaO8l9/7IsRxbRK40FzAVH4WE7DHHeeMeq
2QSxnW5S/5F8loL8gmnAM0N4opWlYda3PJgdKI+UrczIk28rIm+sIvPtBJYdoXnsgyzojgKmAh10
nJUXHpVwK6dKaJRNJgXphsC6cDKl/AldjLqEUpjjYKGshqY81lOWS0hSgiCXWjM8Tx9JX+HlFcqi
/vgG97WKPUdZ6w1X8NoIwh0Tvg03RA0HqD1k0qANqQNKs8eB+lb5bud+pX7DhKfATR5ssup7H1cE
TiwZFCpuBqhVwX66kxruNNKJvKdI164B5Bf+1Qengc7vFa5h5/xqisa6ATGg8+3j1GSQjmkhnZ49
Ka0L58aGVG2GSwZFwmZjOFeS8X/2vZ/2dKJhA7gQEXocZNXYq8R32QgH6tTq6XyyWatgkYltJsEh
D6FmIQcBMfLIeO3RBSbyB46F1YXp3l2kY6dhzmyRsoPASu3BQMdi3UcHuYPfgYUm7c63ZCUjLMFG
Qy2mzCoGzHwKfdKOXnsW/G7Pl72SMd1FSu7UJEfI27Q4ILT+VwjlqNdqttrfNTXTD9OS9s/5elba
QBYdVWuqMFFJm1qAOsTtBEnn0LQbjVgZ6hPx/3PeAYAWtpaCdyn3y7dRNw+Rk19nkEI5/+1rxS/6
CI6PWnMX3+6pDIsKvw7aKJ3DaGN4V4pfwiu9Ebgup8Ycgvmmhu0u9JG0Ln9DsGBjz7BWwWIDKu2c
+BWenXGTVpZxixWLTNabX8qvF/XPElwJWZ4IDoDQDSltOwLQ3OIHUDHZVUuG+rKVxT1N30/ZovCZ
rRrX79MAr3rHGVoPOOxLupEqVu4D/xPO/FS6hA/COHYjAkzD8A847fIGJ5wZYnvShUEPE7fKsTee
5VfqWsLrRk/MZFR4XeUimkOok7EAr4eW796KaibiZBvhmVijA3+eH52VyFsi7qau4Y6tc2xXwvZN
tWpKGWMXrvhLrF0XTFk551iUiRlgXaygc99Zk33ZVmgJtJtskPE9hhuvpuX8ugib6maoevv7ZR1z
CpdPo96XTV5lLRRtvUYF10VD7Dcccs3GOK91++n3T6UH0E2EXiK2ohCT40fVhCXe04ctCOJK2l6q
8boE7oDslPHCOrymvLvHJu6NMPMd/gVbj3lrLVikbEc6WmkcjlPLNOSjAKHgY65VPWwk7bXiF0nb
c0lTFmWFU6sfjNaxihoHSsGQLN3AeazA3qDQ/fcIgJkMPz04DqdAbA3VI2uMCZMsaNxuN/Wt9RWq
9tDWDkYXPg5IMJDSN9JA+drz2o05sDJK9mILUltw5J2gM5LOE+CJ4KenTeF+8Yv8zsrdbxfNYnsx
SkPBocoHMlQK0UUCHvk4QeIBxhmXlb5AHkjIhNmqxL54MqIIE6sucQtaF03HD5dVsFibfJvMOE5h
/5ERWda3le5DXPNoMWw96K5MM/uUhz/F4WwrCWY3LCIJcRhW1qmcKC6p6BjF51uwsrqeHI4+V+D3
M4zwXFTQ5+y1H6qrYlYvoJT8Ol/82vcvshQfajNEChJ+nWz6ROfkzzx4W9++Vvjp90+dk4vZgaFm
UKejTQ8clqyu21+26VjK6k4BtEob9EzKTDvf5rajd/MQlV9pWLgbc2et5xcB3kPOuKWNU6dYwO+D
cb7JfDct1Nbbwr87B2Kji87ReOH0ZYvIKuHRQ7KCXfGuu+wWwV7i56bKZ+EIHWf4x/YsNZDj/NqW
dISgtGouE3GC4vXfLaCRhlRJY8MOF47OgEKFV5njPgszX5R77Ggx9SF6mMPxgKGHaDHdhkNkn5S4
3cfzM//fwwtjj7+/PoJB+zg5WP1LUoBEHHnUm4/FUFKzm+B1HPw5X83aMC9iAIJJGaRvc6Q4H7Kp
sW6iEBqxlh21u/MVrLXjf1YB1osxYnXqwmSJt1DWHOyn3Mn254t3Tgvm/95dwG3t736CVskAT2Q0
wOP9LrSiK6cZHwWt93bRJqLVULGmd4Zkf2wI04JPvFHvWrMW63dThqFVAUu572fiXJFqyA+jsbpn
2IY3FwW4vcTacdY4ynZ7njKVdQenZzztauKlA/PCywZnCa3rZqu2s7rh6TjzX63gNy5cc3ALMW9c
/q/00lIJXRloOymDD8emPywSMNG7NxZ48mHmUTtetATZ4SLOIY2UZZCn4eksg3ePV8e2gCNxaTZ2
UisRsoTX0dHGUzoopSBGt1kJxxRSfA0UDIzOT+DTV/5j/i7hdcztm6bITkNAygzcg05cm2J4LSfS
7nll+XHW1HRjRp0y07/qWgR7C29gPUs0Bbvbu5LBqlXVEpQ9B8pYUN3ZulVZ67FFyEf+DJv5Hlt+
Zxocs2MK2NcY2p+iP57vs7VptYj5cJyyDttntKPwzc6pCH3oO3hgzxAiuHDUF/ENh1u8NEzC2kHh
VbfXpe3Y967beVuMjf9uZ/41FovlG3KsrvZ9hWkFlkMNPqmwPaiSQPsRRBXHGw+F7uChjvd3u0pL
mYXgVZVh0b44HthvcJeCwV1Aracg1yGeugyQgcM+gLYzf+1a1zl5sUyFSKBjrH+RmtKbsSuHa8OK
EYw9GNJFsMVmRWzXjM5fCwdUpS8yK2bzAFFpld+XXWHNO1JbRX9HWgLzaeJm7bixrVsZwCUQ0Jt9
4Z5o7fs8wzPaGFXR7eSX9dVE7fLlojmyhAMWsLse53Gs0qH0vveZvcP8+1JZ5rIpuFTMw2HW1JY/
VSmZ+y7mLoUV8fAaia3D00paCE4h/GlvCjmeOp97XeG6ouEu+EMGfuuRARZjN9fCmq8DcLbhexdZ
5WVoCXuJEnQEVL3p6FW4pLT8Pa0mfsjhaOL7eFQfQJHaSHgrSShYJKECd9wOkaRKRZczaIVaSEAu
3A+a5uBP/daj7doMW+Qgx86ZqqSqUp8r9gzMOn0Ii1z/1KVjbdzKrVWxyEJ2Bhl4txPVvtek8neG
6yH809NuHq7YBOLiRiZa669FJgJWIlewHM1BtsXryEF52gHKDYQBVs/w4wvHzQeslTsDe4kMzAvc
22SSV6ld/8nCV8Ck98NM/nQl2WnZHSsnhBGTez/IrQu002HiH0lwiRC0dOfgSqKp0hnWfIVT7KDF
AwdTO5nFEGun3rtcwBbpwkmxRA0GJKvCmQfRDsI40H6OeO8dWqgXGzirjNzemOAr8+J/YIMo22dQ
adnpVnW3umU0EaptHjl22LvzyW1lhV0K20HaTDBm8IQWBN5w8JmTw4/d3jo4rZV+atin3DMyXJgS
5RSpb0h4kMywBErtfy779EX42z5cKHnAM1hNsGv7ZAEMl7HLil7E/EmxtAd7J9vNMwVlCjtyR6Tn
i14b00WsG8j6sR4qs7uKuTeyGK4i8SjLy1ZDfxHhwFGeDHqg5NmVk7gGP7E8aGY95bw8XPb1i71G
5gXQjCVWtNMKYsNh00Fe3bK9PbeKj/M1rKWOJVIQCrwy8yCDkzaN/ID7yCv4ifeQVPgiNTlklv+g
x2KMweL5qLutebqSGZfowdwPcmt0FUu5cTnMCzJ97Qhkx57kToIXyXAj0a9kqSWM0DIab6m1ZJDd
JDeS0LtszG4nMu09QsAW724x7+a4UZfJVtpLTKEubaF60kY73GRa0wH+jCDfmCacL8se3iK+C0B1
Baewxs2Mf5uPsOryxI/z82AldSxV8EwBM5M6x8aODzDtaFSDVM69p/OFr43DIr5HMCTmNm+zXd0F
37MpSKzxNezfatxVkMZ9Go1KWL0FpllrySLiZ6hV9ePQMdz95vZuKIz6k0n4dsfn27KSUJagwghw
bxpUXrQLaTvDn9opxMFqnT8KblzWRh1rTViEvfKbrAkEicA5n2NdfYGnxUbJK5hIewkbpP4MbiCI
FqkDU4Xxpq7KmvwMfA2QCPAT8rowHlC9FqTMobs7azv6Mg2yFfsAxNzhZzFPkqYDNuhy461hpalL
/TttCQfqMMPpuCaH/FiNTc1gLM87Kzk/XmsVnPbpn9bEhrHBD50igO3xbHnXMOky+gAVdbDUz1ew
suFfogzlUKl5zDq1Vy0EMatsfGRZfV9l8sOzp4MSWxTOlaS5BBpiy+iRjtSopysL7LHsu6qEjWev
rKuaBhvA9LVKTr34qbe6YKR9NqCSUU1VbNXOvTuzI0wEXyKn31g11+pYZANaKKizKJABSnc+NM38
CBuj18D3PnCZ8n5+TNYG3f27GW0VhrZNsmE/ujCvDi0Lijaa2ofLSl8s+3loKptaBGIwIOjGbSXz
ex6Q4fv50lcSzFISj+KqDcZlYtgPdg9fYT8DJm2InKQI6RYNaqV7lnhDJienxdv0sM+gevCtYxKK
XjAkCjb2XKdHsH8cDpZIw9krJjEo2OiVEhNU9VCnPzmFsvCq6WB+mYcvRbBFHlxryiK8Qf8mM0zW
+j2LnPrg2U2T4H53S59wJbaXuEMyuWTm1dDvRZvvPce7pwRQ66gXf5QDvlppfp8f87V6Fgu7gh91
lgem32cOf2J+/lgHxQ3vxAPtzfOJELSR/tfqOfXip/CGg7RvEYGRmRznQeIJGc9QTxxOxnHQZDvD
ttAia6OyCHFr7mqRcQKdKXCZdhH4fAmS/Jbm2kqELEFZM6gnGRtlvw86951x+gVSF3/aLt/YNa59
/CK8i7qo27ajau9FRRBbcLlMnDlr9+eHeiX7kcXazp0KmMsWx7M2U6rYG6kMdFhVzeqD8V0uD1R2
7pbu/Mp4LzFa2Ugy6pRoCgwbfkFK/w73ha+j6+W4fQiPnd5iOqw0aqmC1xVZMAw+6rFqXKoJb7rX
HVz4qiK8gtFSelHPLfFaVYnEEs6u3IedlvFQwnfLkmKMw8F97OvsogdgewnZiqD1MNSeJ/djpcZD
XcA8kVkBv82NM10WhUvclqmJ789yknsHdwExCAq/Zlre1nnxMPnjuyPaLXW8teFfhPtc1HRucdO1
jyIuYELdXdeVXYIllD8EA//TiHHjAL82/ot4bwITDEGYdXtWjbAspF4el3MH03h/lLHU9kbsrETm
EraaUcqlU/qoZhBFwvPKwTtIqZLz88tZK34R+Moxc6ZkjpsTYIqDCq+dhhyqvJ0SCATfThNY45Wl
Xzyqj6Az30eMigMEUGXsCO8weNq+cH4sUkRGUJUCanxfiOGPT0IGObvuORfOXQeJQF9cxuqHx/3f
qwGeLPAwYKLoQC0vjkbrV8ubr+f7cmULsETvVTBAhduzCA7Ch+MvFXDXjeCMeJX1tboZ51x9B2Lc
Tas6Kw7na1wZvCWkD67NpJ2hYneYM829BFaQQ3vjO7wJNxLDWgWnuf9p7ez6UOGs0kWHsAj3bS9i
bl+4oXQWyz+k7MRgXBQ9um46s2EXBf3usm45tebTV8OphWVFANfC+ST5FeagJtVCBRszdWUlXuL5
IL8DEolp6U6DLeA11W0ju0fbDzYicq3L3b8/Hq7X2NzVNd1Bn+OgPfeBNuzL+X75byb+Y5P6Hyzh
U8d4UM0qJGkohNDDD5dP3m9o16trBb9ZeGmPr2Qqf6hO3vtyNqkuRjjdNkP1VEEsaa/qwo61advY
4WpMOKFfSAQj6TKqtvQTVzLqEgXYdI4ouWrhJD415SsXHO+CszMDqu+IawpBkefz/bBSz1Jkj1lV
R8Mp8w91Z/VXoPWa5sNVYO5c5fU8FXcDdj5blw+u+x+44x+9vtTVC4ybNWMpOIwi9dToxOGMu92+
9UCs6mPJPQeztBCg7iWFdKOAwrl4NjhF2B3NXCD5BgFXjZZ3flEfOicvqzrmcwVjrSIzVvaTkAnQ
TBzyy6GKjcwnOYFTwohzExXwq7of+2xy/KOG7oMAqs6bOv6NglzUfm2dRup4dGFlBL0iG7qkpKxt
0SWjMwjdHczcOUG+M2KcYFlHoxYHjYy1Fvzdw/KaVGRIgAfovnlw2os5n+UP2c70D+wKwPAOZmEF
N1DorrO4xFF3jqNGO+01xVPvdTf59p1pogFUVMM0Dn11VFt92ngZZW9T6HTWddOUNFdx0Ep2DQiW
n04N5amyC/ng9gaviRUDCWUOiwqmFTWBYm0bmPqA212VJ6We8oNnzTRmlB15Ec2vBZDhL40jk1Dn
B+43xzaU3inEIpJwNmm9yzJSJ35ph7AsthPu0z1xI3aE8NWYhk3vHgBL3VWd97uT5rYAQyhxAn1H
JnHwWmDQs3FKzchTuCCLnT1KJ2FhAI/fEk+Shj8VvptI8dvtb8p2EnGrYdEO8WR4wN1AGRauCIdI
FGkv+LU2T1C2SRqnBL3gpm6x4kKRuqhipiBoObVYuRSku6s3OvO0cu0+Ub2K+/49x5pTS/yXGB76
Sr9r61fvlL9h5/BOrHeQvu5m4d7rsIu7qknMZB8Gjr6CcJgCJql7G8ffOFH6+mlyn6WR19BTghs2
OzIXPdbJ2DffYNu7K+b+Nhy/T3lxjz6/A4vg6On63Y5GD9lBYxobBr/t+RF0BhGfYPPJAMCG5i17
As4XCl+Z317pCERkbY39vTMMNAlJ1t4Xbp6lAGATHvsVl0faecTsMDfBYc5L7EpxCSkHE6Hj+25n
ZhHdo2vteMKqhzbgebZt6S9i3GPf6OeyVP7JaPy6lvw2MzQJSnI/Fvxgm/DOzcYfcsy/lcX4QXyP
QzK724ExWIGPO4GUaxUvrsm/qqF/9GZMOSFIHOKRbN/w4r2dvZ9OA//SiL73c3THA5a0ZrqBee6u
sNxvE/Gh/VybxLYLex+I4jWEYA4o0bvKHe45qzAv6vGXNZV9DOe1PWVil6nnOsyxfzzkHXSfRg/c
dkOubNZ/ryLnmTCyo52EMXLbPZEZQraRvvPcF8cPDvBy2OvSu23cAA9JNPo2TvwusvlTDksSU+pb
HoR7rxvhsiF2Vl3hweFI/OhgOc49L+oOCtv9fQ/5IXj37vLCPrZ2eQVBiz3Msq8mR6dQK7nJiyYW
pXMj8uEBzJF817J2r4r8CCPFhFXsB8Ithq30Q56bl8zud/DRS2bnRzUHjwF4cZYfxMDTJQbrPdJg
Achbg7/LKLpnkJazwzF2mgfatlfDDJvEqtsDx/moeuug/O4+x5RiXbOH6c9+glGFA2/unVT8IWfy
SvGPwP/lkuo7eDNpw0Kw1LBrrLxrN+sTX9IXlxU40RYxqY9dxJ7d0D3aHdxuchyrYIqQulSWOzAV
b11iHyr4CcUCRupJKCd+209eESs3fDdOeQjH9pEoMA67kbxDKhuXbOG723X388lLQ4/XudPcmogd
JAwK4tpuplPG+ApXrMdmmq/yzH2uNZbSwoCECG4qtvNulO+pHTxiNYImzOSRuCVed/CVnV0FBZxE
Ix9cja6vYUbAZ0wKtRtxdt5pf2RxPkBfTlmU/pirrHmGf1vUxc2g52yvlNt8VSXem2JAaYLHwQ3p
c6l1FMbB1KjnxmFmJ4oWw19JngwMJHGT/faMlEkDuRF4HUONrH0ea2M9UkdBN5mJFhjS0nIQ17Xd
gx1fhFWQMjgTv9AadiKJ60UtTAsKHojY99A536MJXqcxSAnQEWclDWow6rsMtvBkUF/pODbf6yiH
xq1DkVJ3M+TU2ngsunrv9zbjSUiJHm4mZsxjBmlcsjcZ8ETXXuvznyEexV/DALdsrZTkntLBunN1
S5Ns4thCjULnzaHXSlr72omwnfFmp0pryxt+EgtY6sBQ9gMyvm6eAOrfvrZNoU6sf5oU49zcZhML
E1PXzbFwUeLO1dxujoQL5e3qDAqnR780Y3Tb1ZlTffiW16snp6zps84j4FBcbnESD53V/ex1oX9m
mdt8D6vBRpro6FHj3fQOgn5G7zus+h+Gd6OzE30X3YHk9FrVkXUzBHDk2w+98BBioxWpHe9D8EeB
xSLX1Gm9QzaoRh5KPkTI5cr9ztyw/DFnRYuw4Vgwn4e+b49D4LBnOXv2rzyHAAUcnwpNbsc6En/y
uif2HpZQ6gcokfqD1aXcZVNe7WbekKO0fHpfMe3+Ju5IO4wjaa9yxzb3DKP4VgG2BNm4Qd6P8BH9
ldnTQB/nhkdpj4Xpsaa+eIJmR/NsaiGuqIokYpD6YZMMrY87vkxL+yprdXici9yJR1qHLwxFIUoD
iX0D7edvPXAX5XUIY76jKAXbwRfnTTq0b/aVJsx/aiPJfpwMId3Yxr3or8Fy1aFXUe8ehx5+Dg8K
SsMahvVYiIWhLeKLRg0WJkP5g6/bfm/BxexLMXnTax06+hvt7eBrOzj1NV4AYBnfNFPaDQU7QIHb
vYq8wNwjYY4//dGSPawoJjinD0N4RXN8kzHAr50MkZMoCq0vngElw/glAL0BehH5w7JMgmVu/Ca1
05S7tjTeiKegICK3czHWXsKGlv/Rs6gfvbI30EYfi5tmmoLXgOR1YhWFkwBmSZLJcxrUIrCC4QRY
hHALrQjUsj78Am8zyHdhA2ecdBJCynsWUkcncyOReo3mpHuCSoi2EtBIxbvSML0nMfaO4auMIvrC
WWYXdwJmxTnoxfB2e2+gS812cCR0giS0c2c8Vpq53l432OBksZ5hLHKlwcw2+xksLSueR909esD/
9rGjA92bxPegFHaATDpeW4vKzvM46Iop+8MxUScrtvnMRQ7dyUCNam/qDleSR06nQcl950KNpeYT
QFhRgQTxyCA5VieVX2ERi8I6aVjT1zKB0Z3Vj4norELFlHquiw1vQ55YWbpvnOTPHlSCkiEXVoYD
p8ie4Ws1jrFHMh+5bwrqr1q7eYMNYJjn4phnQOjOfuFhA5NZzNkHnhmsxMYWm9+Qhshup5AFnxqZ
Z+x2KisvifSs5aE2ujMJLIZt6yc2PMrc2XUeuWkUeoFbJmDoNPQ2DKZIfSgFC8PnqbJAwJicfoiu
G3dyJAW0CBLKczK6dcRuGFdV8KWlMO1t464dVH87ja65Q44JzcFlpcP3E6ut6FqoybN2sHok9tMk
iglKZujsHx2uEkPsEd3RhtXaQL7BOKAck7wiE273eV3+zPXpKDcFbhiltBZNGzNoZs2x3bjNi11h
a7HTRQZv6Zrr2dv1FBvG2sZGHvDMhkX3ETTrzK7JOm++KyX8th7Hkmq1pwam2PsQZoEafa5zva/q
0AS7YiKyumoyaPzuTNuwD9BQVHnV1U4pXjA2BtoxMHdUCWGFrZIMAT8mtpggpJbbPTZYDhCSwNHC
BbLCG+foZwfwP4M+AZe1JTfUHUJ+1YB4onawZ5vpPYwWg3feN0g+nSmLdt90vlXHYwcS/WGaxtG7
tvoJV1+e3Q50B/XKsLzqZavEzhOF9mPmOuhDF07ybxYU0Hhc6rnI9t7sDn/yiTgRnHU8n/+a24K9
ILC8diegrP0Q/h9nX7bcOK5l+ysd9dw8DRAEQd7o6gdSkiVZ8mzn8MJIp53gABIgAQ7g19+lvOd2
V7lr6OiojIqwLcsUB2DvtddgWb0Cfp5tl8NSpg2zCRKq7jC6UZA8mVNlcmT8iXIH8a/2ZyhybJLj
V4Pou2uizuQQbaDzNtEwPSOUEkt3AZui19VEyw+XsPXTUFHl8jGtYcSHC5N0e4Q8eZELXwdwYGjC
9QaSD7lz0I7bjZkSkezq0qhys17sDTLcG3S8SmUwxhvdNgW5ZhDL8wx6L7xGIlSiOgRwXxq2S2p8
vxmXBCEzeMe52THEkYAKafHg0aPsh5q9ce7Q2HCMVr8WbTWjK2hY8FbHPfNXJm6nYB9VSGvcIy5h
uS+quDEbpcKquVjqhyQTbYjlTcZ10W7CuOqjWzo3xQ3VU3AE12v9nioKy4cZXgETjB/SHDRD1Hcw
xE/mo0zmKNz1jhY8g48q+4z1Qra7IowV/ItVMt3o3olvHmVRl5W4mOVmoUX03olFrTeyMv24F1Ec
Pg0Iiki2FY0Q0zUvyk032ILWIutSHS8bT0cd5wHKjGJf2laC1EZHEeZeTuJ1HZqEQ7pd9gJK69Q2
WYKrGO5LFqDQkvAImE51WAt6PbEGd+yiosbs1oHi4dQqKfTtyFPcDt0k+2UjiyDUW8pA09wFxpME
DRHeGx2EBnW6XrGkw0ut6GHNPDVhkWEEkvqbciGDzSE1jNatt7FbsZu2yj7A9X1a82YlkwQ1k4Tt
jklW0I0AoUtkIgjWT1Vj02KDvdSB0R8l9OVyV95BmASv9TpoDT0CT4u/XUrNMENBHrnMVqQY91ji
QF4uy7Q2eZo0BpTuKKRhBuVR3GRrwWlx1fjBiCthU7AE5hknLuO1H1+taq3buBnWnxtnO/hiWNaC
ih8rFF3Hpi4t2UTYfsaNiMvBnfDoMneUIyR8IEQShONx7EqfRbKUXR6hoUTnGqbFnXYlKY/dxWw1
EwWYk7ntIvtjHcYiBo4hzDkZCorqc7G4ZVVcLjCpFRhY5UREHo7vsktfR+Z8l0Xo4dpDU8hObFc8
7yqP6krcIRXUvfjlIg4P1Nh9mgPD7xsPHlQZBLXLejpzAfhEEmA/MEqPD12FKgmtL7KasNYkVD4B
8VMViG7NCuoBk/FanUXQBTbzCKQfCsBDTixdRldzWQfmuKjWJqsLdVml53Fi/AXRmQNgFGSGN81D
TUZLkeZsLnvnGPSOjDuOa+O+kcCF9ZK5Oeqb63mxslTZgjDodA/XEIC7C+wZ5A3HxqweUjnO8XlG
/W3vrcLieZjcOqdXYws/600/h4U/MaRt38HKVtonbUyBSYvH5J7BVgZV3veyitr4ep10Qm6AOw3F
rouCsD/2coxUgl5dubnO5oUl0XdbyUrdUgbHjMMCVupw1nPsKsjsEayKdin1WT8PKT1Qllp3y20f
dN/CaknUKVbMAtrqylaVb2YeBn0aQRtRkAd4ub4UAa3dvWpaXt5A+VmzA9yHYnUehxCp19tmJCqG
mCVgxfuKoKAFTe0wja8T4rgr1KAJjepjWTtv9gbMoVBmUCxMZGsNnGKyCXdG+NihCDmysGX9AVPy
KTwTUyFMOx9o0KDEg15i3vStgBMaIlbmd+ASLbZdJJE6k7UQyjNs3lWovjdhq+f7yCSIfpVJpegj
x3yG/CAQQIQHHkQAAdyAx/FVJqB015lodFO9TuCpB6igWN8sc257EQ0HGkxkfYX5dekOhSldeDsO
BIG9qBTSs9CuO1iMWaYTeoS4/MomHRefyMCZ+0QWDwo31t9gxEmfmVwBqJnVwK82K2O6DiTruy5o
bxPh1uUtQAQmAymHdlCNboq0q7jKxSzH+LoqutC/NoMw8uhYAoUKEN65S+EJVLbNrlOVTN65Gwv6
hBa6WHYTau3pjtAgCZ6IDZPi2LeqHs5pxZt1Aw/PxTyoYOFa4bhmhMdkNobmJDnXK7bSOZsHkQDe
TutxBqJkU2x2WNwDcnCFJa3CdJYksc4SlHET4BSkCKLpYMBFo73kc9ztFzCso01clkGz6UhiilcV
mxlAB1tI29+Ysi/DNEOWyGLAFo0dljXQqgy95rSKplvaEZjLr6ZM0qfFhHBcS2hTuqeA6QS3nSAB
CJlVXNZwN+ZsBWqK5X+9NkrrYAG0xweFWaJsaryAR3Y4u2rAsVwYsI0894h0Nk+oTENpsqjGGnqE
2V7tQNHoLiuBHACGxjnSNmO2HUgRmhyBJ2PzqW5AEGlP3VgMPgXSghvvxeBBYy9DPXgGRI9g92a5
UEyTT7AR84ptpBMcS6KIJwUJDiEGqGYwDe101Sx4Gr5wMszTLhSNojlKObscAy1djXJIjqcU9fLs
Mka7djomak4qnbdxi6HyDCqe27CE0nEfWL/ya8yfBX8mLDUjyUZV0OkB3si1a/PZwq/kFAX9JXwR
Y/bYf2pmlNpz3haqxpiaecTYX6E8jEBNcZiC3fZhXLBzyWQ639Gw9jXYStyWCmwfBr83m02daeQu
RfUjriAykw4lirKu3vG2q+oOexWtgHQkuu24BqrdDPNpMksqM5TUrNqSmvYEH8y5dAu529hm8wXE
QCxCbM2WL6kzexWpAPgq651EkWRg5lFecNHJor/LQqmr8L6aV2OvJxeT6AjziXEFUND1qCK6Jm03
ruAVO4KQyIYtYIXhrVhblhxRorbkBuFP1u2aVS819nF4Fh8Ls5b9RobgND5SG0r26lseJDnKsCDc
m8pU0ckE1RIgXcSH/hCmvAFIUtE6ve3ZyAC1uWDkW8aY3NCesj1czVyzW/EYwOAes22Mnltqyr2s
+NTnPCRlDCmebaqzJty9gHCBvrKogXhs2tL28c5jXl1sWzlrPO3tiL4SlKtozoI6btf7AvHgdIs0
7wQjCyAY/Xb0BUufIE0d1UGspKze3BoBb2giaHKzAo+o+0IgLQl3uuaFe2gEmoBnQWm8PpZ05XQn
JzTOB0ShgY4BOYZB3kkXsRaVfeRAsydLDDAVPhYBdvkhJTmzk3cvAJ3W8Qa6NkY3ZUeqYhdHajq1
ybLYA4MVkt1X0FK2twC6hltdedls1cJpurMS3m87bHCB3UQTnFoQTL4mJLcWpXCZzVql80YMCZne
utHEzRYT4QstBXMUhxYu4cMPAFFNvUMR45YMQjfWXRcOi9++7MRMz7oOEvKy6CAVLw1v0kOkR+Ck
ANXkVggJNsvimYxOEttIkTdDV4lNvWgOidwyrDXwAaSc7TEcCroM/l1tdzNUMSYzkw5irNfDuABH
xJrxKZ5hOv6SzFgcP8MAE81rpkVSwmcD3VOzMZ5Bc1mmKvqsKuzx2wIGUQ8jXEZQb6Rqmu/BMW/0
CxEVf0HTgh5kKR2wzLRgKryZ+1YWP5AFtBTPSSqnb0MFW4rtuMi5vRoxZ7rw3zFduXaLiIFLT3Ei
T8WIMvu64UliUSYUunte4hY4RxS2MnyOZ+lNlKWNLyKeqYoF47em9IneV9Q0BWTopJz3EVD9HyPz
DGseXRtbZJDuLwNGKGCoDhmYNep2TMvhPOJ3sXco5sHhQCz53dzFwO4VPOUe5NBi1DIV46HzTtzA
HWC8D+k4s/twDjESCPmUAAuNB94coY1de8Augr3btFyvEj+mp5Yk/GuMZnnHp8XvohKgHXw/AQuH
JaBal1qMDiisqnoOpn6UzvaEyQG8VvzQnBMotHYxvrdx8ZpsjPWQJ88KiZUrA4Otqwd2NbcsBUpJ
l3sNfsGXMWICzIOgwy+CP3RTqlQBOB7bp67wUFVA2/oeyaU8hgYjJ1OsX4rFT1tEWXVzFpu0eGdj
Un2tlrjZBaJ3OVChdReUVXiKS8As2Yqd99wkKXOYDbWc7WCPNF0HEWGHrgvhyuT7CPF3ELrmMk2L
b7icwde6SNsCKA0yiOcO7tJLuIIwUxo6/OBlh4Rlvo7dMxlde6vVsFwREaOlKnXULrsgHKYaG4M0
YS4TjYlbJBHRCppz5Lep4OQIjjY/kHCq9mHFzFUZ9woSR95+Nv0676o57bd1hbfJaqh7K6DDEasx
zFrWQ+DbpMkBIRM4f8rmprXKndJQ1/u6GwG1wLmv386a9ZsIlYvM6Lgihtu0aAfGwQa33DTkTKAf
OAH+pFsfXkAyt9LHyLXVFttKct2GlALwqln6VrcxGlfee7KjtC12yHKJH8VaVbeNiWEjGYZi07Kl
EVnk5vU4CLpsK6XSLaLzOvhvSs5y13VxnZGewbdXO3hhIJTKN/BBSFmEtA1bX3ndQpE24d55tdJB
UFgBjkvRpmUpTBK3WoYABYsleUCTzD+XtazSDZYEpfI0jugdD8okyehkxPcqgFsYRs8TujqvlMqG
Zkky9BMd0p7Sqdw0IA89unQgE/QTof4WsMCfMT8ovqb1wg/1mpi7Fq5p47aHaeKm6R2quBrh9Usc
kDNC2rofobzMsjSu82Jm7JoJCme0nZxNB2D8IRhVM6AITG0ZLO4zM8oVkJSBezvciNR4g80boY40
CeW+pk48RYqE16ytLPTWSvpc0Cmhl4BM4JBdw0FnVRAmQvnI582EjKbTUArx1SfenIsaY7SyacUx
DDzVWYEi/VSA5Lf1cDA7yhUuyXAsxQxWwYQsb3Qlz1Mo6BdA8mg6By3kW6JknaeM+I1D13EdJNTe
JehYPpeRhr19AI8HBhFOxZTfxDW9iJuA9kVZC6v+U4MgxCnznUXpEjFY4AdElM91oNmNqZKmz4Yy
nk6FEBj9992E2QK2/PuC0eCRsFnYHZADTE5h099jnKNmtwf2dgFbQ41SxurhbFGH7V3bzDdTzPT9
XPMKaDCmpDSE7dFsqnPkQK4fsRdccbpwUA6r9TpYV3CXgPKGHHdhrSpUwJrVgPAV3dUJr6dsQFZK
3nrTXttkGHeTXT5LC94wARiDbsEkhxjy7Lt1ld+knxZQzEr4d9c9vwpmaOObOZlykBHcdsQ874qk
0Zgb7K+nelIY+67Bi8Of2TboVAgSo15XFN2fNKhDeQUhMPSERbujfEXiKpQq2ZDYeA8bQ4y2A4UQ
YVJ6fdUrMewURLA34zS3AFVscaR8YT+WogtuII291LpDPL/62ZHj2NUE4/uEbNNmLa+GcQovrizj
nU/q6SYWaQhMp40SlRFdd5uYE5qh82QbK1p9WoSOX/oK820oc4Y94O90DxPR4S7u1uWQBmmFXm1t
UQyl7lGXCIcd5ISJ0VqV/l2wdNyl4KfnPunmvEN3mosRyRecpVCdDzLYB1NvMiJSii2WlADBvP5B
9fiYIKceKnqqdyXQ+iepfJL1EohuhoWwwNAcaGo4yIcQG+2OhJimZ6soaXUDAK9HygqpdXnuYCXF
77B1D2YHD9PPFj2x9BvY4ZXuKhraCh96WmsIfLNmLCPJtqikeHhYAN3Fnzmp/XolY+LHG9JES/B5
UYHXO1fHU08xay0W+aCFW4ozQ3oS+nuIauV0mLDeO7XBTNATJMFqQFCbtQPBEsCpjMTcZtB7dzB/
Flw2b4lBefkVBrCT3w48sVj5ytDjEiUVmAsVsImrQYwAMFC0IwH0hEZmqc44B224XS3iWSNQMgqs
wdlghaPXyQKfv+eIAUk6+iVYUOH3U8erve+7sr6Pg0jWP5CeDh0iibsBaVsOkyn1HV2TsiyjftAT
7vAKhpaT63s6ZqWE0cszqBYqvipAJ1kPIWT44rqE10SNzd9a1pwLUST100p8ZN5FOcr2PUonraqM
pnjKfnTRxFpU8TMSXHbpNMThZnErYUiwCJFUMvfe6Br8galR+zhJ+bDv6to0sCoEFFnnusKirnNk
Q9t1P6GTae/LtZiXK52SuQMvICyL60GWpvwCT90h+j6DzmoCgNNKFw+drcADy7pOJRFasHIWwaXZ
bsT3FlOAZdyjlPIOVCMCp+5bEi2YoQFpJoveW0QAGKB4qhi/BuHimjPu1abfrwgH8GCuGwwjOdDV
9C01DD64bRfifm6R2yBzxnlHXvrAtpj/eerHAKYIemm+AcPqsRkg2Qhu9r2AM/s+jPreHSg2cvOc
LgPScY+KRGg4rRpNd8AVQJjLhtbBwjRUSVr3bzCws+1xKVBkVlmAXqn/xFTXihPXNFhfYCVJh3Oo
F6e2uDFwWXOwRXH3Jym+6DY6Quu1qeEwMB9jstTRsx4oVqaskVzRd5KuQ/WMJ1FPjxCPXVLFZRHz
4RjCkgPsgxgxXkClE5+KL8GEresrjIOj9gm+Kp5iYx20HV8SAmga/BVgnttA4K6+oxpOw/ecVda0
GQr8wgMkIJ1TZ7S0fXCt4U/lb1aZKn8Si1E9vPGS0Th7aVmR+sMUGeVLuBad3XYFaTos8FMQ3kUY
0GiRYebJxDWsdbzZzQxe9LtSI2oW67Np4vHcx1xzlaHOXQMUJqpoqkNtXey/TxNwXdTnwi70KbBS
j/symgUoypi3xesO+fOy2PuoE4BBMXBf6TOsFtMOvBMeNUddsmXCTHh083OaENWaPEhjIrtDa2dU
i1XjU3csKiZYxlYOy5ASnYe5x3jGAAztk7ZgmPJxDCd6AItN3YVbC22Y5TdqJHM6n3HpQLrb2RJu
49GOi0otn4LWw3gkK6ljetwBjJqAX+g1ps3XsrSqBo92kng2a19IeYu62s4eRBMWo8aJGuB/AhQx
nfp4mw6rxLPKgbCg5QSZQhuQXkpTw5sK0NOY3Ko0Bah+AI3OYFiwsloMdiOndCQ+w7A9GevtLKIx
eYKbSdsClRiisXkxAZhMd8BShv6+HuoieQdonE6PvKkYfy4pHpAn48eGPiQEDT6e5xKmZK9waC+W
BRzN1gLigkHGkrANBLsuuZ7NtMhTUzZJfKLRWvX3xIzwz1R6KeetUlb1GMsTUpC86cxor32V+Pos
QtBP7gtu5uWTH01ZY/5rI4y4xzbBRNk6uBO0nIjpaVUQh+UXAjc/lWW0kreEXvQqe0D1jcCAv/AD
SB0qACqXhKPZ96zi0S5EMO/8mto5qjGaSovoui+aCaQPwyyfpwOoKjLFIhwTXmQOyU8U0CmG0kM+
GCuXfFBogAHgreCTHUG8iMazR+hWJ287SE2ak+XDmLz0A8CXLFpar7f96Ny8hUdp1227xpMT+BDk
oVYlSDLpAOLXpqLB8rUNHPhGywz0fdvN6JiKYJWPDBN3BIT5FrPitHoIJNYaILBhOGOC01E0g+AO
dtcXjOQQAS7z8Iwdo+Zqxn3eZ6ODgPEIJIypax8mgG3c1DMNSLUI3Sb2M8iFS2gCAOJKco4tAuDY
3RAC87xJAfund6YFPjHlkUVghLxFAyWG9gRfxtgjOswQv5IcAWNx8BzOcnk1CvdZnJcOPLubAHMG
cGnWSekN+FFzkQWiQj8VXu5TlU+I2TolulzRXyg09ggargkoKDGiF3K41TUhWosufptUKsk9oM6o
3CkQuj6lCkYctxKgskZ/m5p5A/ZGB67f4FEqIisqDB3iRcDvabJ2lS29K2QUL+eu61x06Mq1QrOK
sR2wX+shAot8Ok9PkjLzFcmZ+i6VKY4JXY2Yb+pVdMmeQcdX3YBVKpp86nA4VyvDjn7V1KLnpybG
58nQItv4oexo4LOiXS3ZR9hhMB+rLPoZqeb5swmiQp2bvqCfBoVmM5e1DfqsDosxvKVorNSpH8qo
u9OEifoKrhUDqBgtuAo3RVqyIh9spc1bg0QSAMkLjL32uq8aqK/7Hj0QZs1GXQkneXwXLCCX5rwX
M5hNmC1ps9EcSS25a3kLaxkU8FiEGx4/RkaQLxjxtzXgGRMXmZqbES50AWRA2dhJWm0G3hfoMOLV
P0aJ7nW+CrY2eQHUL8487lJy8GnBP9UiguFbGQWAPAMoA4Idx2IO39aeTp87YYE4lQZkI5HF1pdN
k9m25uHVqBc9PzZwyZQZOk+Y3UfYN4NdCaG8uOddUgZXKFDxvFZLXUzbtWLV67oui9kC1S5IxmGu
QPadcmb9jmWrLvI4wifeDq4ESgDTXhpuZYNQ7nOhLb4f+L79Entnm23B8dwo0oIaAdoxARUS00hw
FUs7rjnBLCbdYttYxAaBGuOPuOhddMZVa9B41HX5FimKDA9wB2Wf1zFvwnweJt/lWN4KACItUL8c
DfZQH33KR/FjmfvweoxLgX2lqzAxARXbx/fJhNVw00dzWG4SjGOma77Ei9xYDbhpq30VXUdIgMJo
tdErdsfeXmpuRmINXkzY9EmuurWdccBA8A+CqnjJBPop+4SNJ6w35RCr6NYM4CHlClUR5t0tfoGA
MGPZ02rRSeVt2M5yz3VAXhOl7RfsBYzuIgWuZg63/LHZMifN9biA97vRLlhUjtFNegsCXRtkM13r
99EI3WZNaXx6h4esekP8H9oeEVvY9+YOExT0RW2CJKIyFUgb0JMloNEB8SEPrIVFAYBZ3oNzSweC
cF41w/HtNIaxJ1AmYPnbRmsxXep1R6NNVaX2K3acut4BQY5ArIuD8K1cENgISuhs4/pqdIDicxh8
pep6QLoLzI5mSBs2Uo5BuG3neR2QnuGHa7jrTPpAZeBfhy5CGeB9j14MLfha3mKNV/KoaYmtbaZh
KzZgKdQjCisM6HG/iG65DcAVTPI2aMCTQ77wdE7RMsXtZijrYf1aiia6RwxA+R7LBUBb1kPI1+YU
Ai73bcSsNLn4SiKmb0HiGvSh4wTGGiKA5PA0NSmJjwWAd4zL1jbIh9qKCUyYhMWP0H5iBKmZLzuE
OfbJapYvwYJ9KQtSXVifybiyxWkxtjcvSw99aIJqmaXzlrZAkxc0rZj6Yt7tAHXXGcdmjJF9VKAQ
7jJwyUfoMmcy6j7ddksUl18sHz10WOOMOGAEFjWTU8BWJAhvBaIexRTQzcDKZvKbf4VLeorRtUiu
wJBXObaIFWTYUIC/IpHd3bv+qWOICeJ+HO+dD8i2LSuMrG3At0jJAb8epQ74SIG5m735SpbE7TCY
GR9IE6fXwHWnL3MRpndqJrTJyDoBxWlIs5Umpru+D/0eRKDuflXwV54suO9EUJLVQcrzOvEAdR3G
HOCqBacRBJX7eHA8DyzIMlXdYmyvzciQwmEu+K2O9gCjzAtU6OZxmtppU8pRXPeobFimmCuA9AL8
UPMyAwuvhhfQq0akCM0WeYJxu2eTKZ6jVcpdQmgHOnDkswldS+YGDrRDR+VxFSg2qDT6RZG0/ySD
Zsn6SFKD+Zr2oOsy4KSaNbmaaJAvCXA1wcs4t0UzgBO9nFeIajK0xOumAOB3FyGY46kHmxOej1Wx
/9dhTZQpOqb2oLBFSEKWhWRZP/Qc7M60xsry1zKXn0rUPxKeXCSSv5H7xCi8W91ZtXU7uYeqb5/u
wheyDeM82oZXKNKzKIMg86rZTHlxHV4ne8j6ttF3k2NJgvH23xzHnwimProuc8WmBTMRtS3kZ5IM
mS6vJ/D4/vpD/pmAkXzQkWnEPaRFJcSOYmHcxiCcIiJUV+B4Itw4KzGU+wSuKz0ktB+3KPOazHTQ
Gs+wrNSZAB157xpQvtBB/f0xXUSLf3TiPwjQEJiCBHUPJWA6D6HdKZdE5Z3Gjg7cNUTPlQGQXvke
1vDwE56cFGMOSkOZ5hgC6/FvzsyfqZzY76++XFa3VMEgdugpkR1dlai6RAGyNwqoaA9maZwc/voa
/NkF/iBZG3rrbcRYvFsB6olH2GjW7Ya2oCnsm0pjfPrXf+ZPlHEfbaoxZO/Tdg75DgOFEEwh2m17
TDb/lx/igwDVDHyycKTku0m0YCxQQAGyzYT5u5CBPzxJPP1oUe162bdGFvAvAiaRQSFzKNL6Boaz
f+cX94enB3/gIkv9zdPuIP4E1THmuyTqt9CAglsNWfXf3Ex/9uYflpJiwWyVo9nfSRAFsmSYsEKW
gGz/F1cWh/5BZho2hoG3i3MTrm2cCQd41K768a/f/A8F4XjzDwtEPNB2huoft00J1PbNdtWlOIs9
LFgxNYD2xYwQjQOzctzc/PWf/LOzdfn+by5FmUiAZciF2gEw5p+ifrA3NcXI9a/f/adE9r8tL/hE
H55sUXsWT15GuzZJURXYtLtMLyn+e/couV8i3aX4ThfRLr6qTP1Ur8CCiS3k86Cron9EQVRuB6/e
lomVoPA5sQIr+nl0//Z9+T/yXd/9v+Ow//Hv+Pq7Nn6oJEa6v//yP550i3//fvmd/3zNh5dcveub
b+27/fii3/0O3veff3fzzX373RfbzlXO34/vg394t6NyP98fR3h55f/0h//y/vNdnrx5//WX7xii
u8u7SfCNf/nnjw5vv/6S4DL+22/f/p8/uxz/r7/shm/d9/ePr3//Zt2vv6T/4BFY85ieXW5ukl7c
Yeb3y08C/g9gawlUnQnhIokpw8XsNJqhX3/h9B8EBHGeErisUBYLrKtWj5cfRfQfjCciTrCbURYJ
eCr+/wP73ZX5ryv1L93Y3kGb4+yvv3y4kXiEELJEACYI44jgq4/O1w2cWAaYFJNMtbPfT2yJwQfB
AAxuKeVprlx5UnxgOz2K6fGiNAN4zOo5gLba8Q5Cz9XfLN7MJ72av9PN/vdj4zAXpoyjMwMVJv1o
jE8wGHMW4uSsaw3L5Dgijqpwd4hRJfdatRkYGRjc1GhPrrpwFae0B7u4G4YgT30CoRRxycaNvDnJ
GgyP31zhf57I3564n64+//UE4lTByB70P47Le/n3MeFd97zSwFNHIKUrECbLeI7qd7gpugQGQF8w
SCpvMPdtt41BrJsE5vDYwJep48+XDKObcfhm1BLtgqSlp4EfCx6zZw2F7UaAJn5gPbxMC2vlYUEi
XG7nctyuoFJtKrSfiMqWuQjm+MgWZB6DMHeAZCnZxlOrSUZNemJ0Lm9//i8FirKrGBQeAa7135yE
ny4Dvz8JKYWBGgk5JNICxK3fr3ZAUePCSQZ16M8/TYBAML2BdEHD80iLmwEiUqWiJ8jc2HMCASFt
++RAZrUefn6aFjKvsyvS4b4BN3nHS/rw15fpZ6ju744wDiM8JojgxMOUivjDelyNsajLAeCLn3iA
gUg1plD+6bM00XrW4RDtDNL7epI4nNpS37QKaooJ889c8WbeLcpfMqxCDQSqbzerZW6zLKO/BoDI
H8uqfU2H+FZFy10EktNhSL0480DdMTDjHlJWXoHo4q/LGuSyZpX2FmAXdCJcbWqrCHw2Onmy9dpg
xluzZ3Qlx9UIk62jCw/QLQwnugCdYoq+9iXEUGBL3IIWu4Vgp9oVLFw3Bo33A2ypSwiQ1IBE7XBj
2dg+sXFd/8YI4qdN5YdTyVOcyTjCooXVCmvSb7e2aIl0O8conctyeJuIcg+IfXJbkHdBMfL06A1G
hx3t7oahhF1qo5Ff3dgfSCWcb0dwqeAsBSVUm9b/l7DzWo5cSbbsF8EMKiBeoVKTzKTmC4ysYkHL
gP76WXmu2VyzeZmHZld1V51DZiYi3Lfvvbzexb17a1WG0pXlfvF3rR2SdH8p7Hu8tpYXHNlGuE1d
j2G+sLzGMZVL0xBC+b9vx2zwEjEpq8OyW9LnRR9ITfbj2TSVxzKez0aaiaekD8tNNA9ioU9z4hfm
5t0n0HfkaknxtS1xEc2tPkSO02VRUR/oQ+XNtvrrdN9P11fVc7aprmdhp35IZf3XLZfX0lnIOogx
+f/UtsJ17q/g/77CNjNSQ1d1/C02gyNko/+nEK2czHIXga9Um/MtWHGtef3gPpBLunZ4ahhabdKr
VrS6xpFBjIkoVLYHyCMVWdBz1piqr2iWweJt7cshRS7iqbq04g/uu+zCmEH3mfmQIp43PDGufSml
bnqjpujB1Go/faKnxCnWuwdW/5feH+RNjz+XucRyto0ntmMyO4G7XdRYqIj1SmASbn+Gke4ZENnx
AKKz8qfOcNiR18rxhTw0g3VV8bdG3JzceZ1y1dML5atTN2sP/x3Zu89f+0HdJSwUwCuC7pyGgrVT
Xi2qByLXTEBD5BvDy9L+ZqvFJUsdBnumfTKlXviK4W2mvKXVfG3drfTJhZ/ZQFcGJnYXo3B+yjzn
LSufizR5J8YS3P04SskeAZeunqVMrwRgn23teWvL2rdcO/ZLjWWuULd8oedXZPDvZr3JatiNG8eu
LLTlsUr/TXNmvmkmjotK81TuidPmak+g9/KDq2au304EKOeMwd/EktBLTyw3SkuUA2I69bWuL7rq
5DdRPC6OMmxPMbGcoNIErrBqgvij1XwTnAJaoCjIMb3FMNwTqx5quCqfdDXZ4RP/nisVL2K/PhbF
qj/mdLf/8wWPZs/rZz82rd7s7anaPnS3PdrdSODF1M0jKkjJQMdMbszH5hAnXPtor0mOIKSJs9ZI
d4+r+EkIzdnNo8h2YmzjJ8cxFIwE5b2t3v6lpeP8nV1ACCX+WUvHm6qlj/99wQFs7ogTIJvEjHU1
zG1TdVc6rNq0Qv4BlV+1MdOb9H7kNunstUth/prFe9skaepRmhMxXJO/bVx+5uSQv4gS4h8tG/ON
UNFCMFjMz84UB3qdWefRrOWDqpb+At/tRfaK5iWtq59tXB6lab+k6vTJworlQZss/bUix1Vuxsl2
l+lpUIbxJZsKlJHOfC+6NsqSYYu6jPBkpyTyFaDFmyQdiPthI4vYpXcjC/ZGdxDXXgwbM38XL87S
PHRjbSKugjG1ekRaQ3cO7rShRuI4BzLRkMB0jDQa1xabwrCm5Izn7NWMk+/F1puvuNOvDSnzJ8MQ
0k+UyT2SiUOTGfp///1O5k4r/uf/6MhR17N5xCt793dKQzn+zxddeegIiqacHcIM0vszfu+Tj6Vd
X8cme9KLqn5M9LE7dyYzTQwO7rsbP5RL4YZqO8QhI5djI9zhcZAEzzFfzj7y3YoZRJ/4YLOgkCwy
MzjbVJ3z/3wRluOnht/l/jg1KIeM2S7/+0XqcbGfmlR6bsebA5CE/ZbF/IEn39rnfCu4nlP9iKsl
PhdmakRYTaeTrWuMLFP1mqv8gFjexwNreeKD7ZpvmXZVsuHXxr4Kfrq41vPaP9pVZ50wNiuenmpn
bMz6tzVFjDinn6zD0q0Pm5CRyQOw6w21OLdovkcTAsN/vyP6DdTaXJen0RCRkk/y6hiZhgNJkERZ
++vQmSeZDcOBKU/q58WaRIXYOmbDjb7HsPFPVrp+L3AYBHTivclY7LKS+alNc/1oN1XzCcwIv0QT
RnpXR7mr+mE4TloxHDUG+Hu1qgIyPzkOwW2+yXxx8OCb6m4ZA2xM7ac6zL9aL38yfZaPKemsgFEw
1aOuYh51+ODhS9SvZJCPwOJwSGdYCq1+5y66vBVKoMrBvWGivNUGCkGGC/lpStThqUey9vRYj/e5
W7vHbMiTqE2c0DZz7ajRJPnbWv1puITPjHz0gz7Hodoc1VWr8IaPE264LPsQIq99lkz4Cwn/GMBA
kn6Uk7t+RT2bjV/Il6vhZjRKONx/C2aD0n1z7Ju7Zr8TKshjtW07rVrASaTmszq16+m/L6Nto1Wy
7ufNGNwtwHCPvaon7NjjvwwS2+12JrzpYMLj0d2t+IOfZykJVif+Vh2juWwKQyzEd5NTtDZD2EJM
A1dKqrU3J5xQa3PssaSgLVfTTcmT6oyP4n0S1nhrlHG82RWle2aqkPcmZrOTmXaHja3Zp5U5M0CM
CgsYxeeJYdOyW1Ouaxfz2ClTTIn2f//lf7//71dOXY8eiRBQNWOCXJ5lwX8/WiyL8gylogdU+a1h
rggdZ44Iqvlz0utn0ZpV0GbFElUUL0HsaPre6Kg3eTrcXVpomA+1RYlaA7frwmUUVXksvbhc53O/
FuRlrRXbyb323AhCOKUOgk9dwknf9AuVTr/bxuqtA8B8VZbNvrqlI+433d//fk41aQ+s76ieQE82
vi171Xczu79uU1EFJsgavINIcXNrvMKSoIkEc2vEpXx05yOB2S5ijjh7ne3UZwz3HPrbdFQ6XHK6
WnPArli7yCnXLwQYGUtkU+4nQ4o31k5cwu4Jdm3L6J4TIpe6od0UZpDBGlac7V4u+4xHO33ZSHxx
pU23fNuGHbIITt/cubZLnHo5Xqe7XZISfjPG3exuD32rttfBSU7SGsdzVlnhliftZzUVRzHB/Jle
VxyLR5NlDhG+wyrCOcRN7Bjlg810gKhHW0fpsD67tAsXnsbmltS/2Jqs98LcajgRS8ngvm1Zf6LK
Z0WkWVAvyV9V4K35749XvZ4dE+tefcj5h0hrdmZO0j1nhfbFiHEiP5P1zyOWEANfV0B7g4HJaa4q
JWkAb+DX2dSGcOVjnm/LY0dOM7NokblVWuwff7YcXMPcpC8GLgqGwDixYVYc5To99FOPz1FrnYtd
Fs25L7i6aEAY43cRstVnlg+kE3RIyANJrBo147S1mBs3tuuVRn8zuUiPlCjzgy6bFFNGcVbdVvOE
kzNQzsjbF4avZ8+56eep+WUueXKYdSzymHTggmxDFk3OozGPqN02rRbDtiCvquyiupSmZX+Z2TT6
SjzrIqfmKsnPoTeQQm82I1pitQmarnjLtUScJd21N9wXhAupP1u58caIkkjNmRu3BGIERBgsxqkz
1wzeFM7+yJ5adRfjezHyoQkdgf1v2aYfl39OkhBnrhzyk0wNme1V4TIq0dBN5O/xxcbKBV8FWR56
QnusprPV23mYDQu0g3Z9tBwKZnNTiIzlFo4mMxrtod5LgUVy7uC4SXE0XIWg/eguD2Nyy0YtjnQw
mAEUIco0XTm1hoOTp3nE3+o5uFuupY1QKTo4v3gPQmOEKjI1fLb+KblqRFN5xPp5JlAq/YbiLljx
HuA64BYoJqKA6/qlAr5klrtTIMSYDXFOF2ezamD6aPhWxnS+dpvEdW207Opto0GPnaOV3Ws2deem
APPSuX6kFeE27PUl6E9dpk5hJoKedj5gisKAbomfLcKPe2UjgAOXICAL+iVq1/ZFVf6Oa/JgWk32
sFCY9Sx0iHQzwVdWY1fp76ALddsv5d8NppSCD+dcG2RX2FG87xpnCpaJM2xYln22ludxLXxZ8bG0
Vz7tzj2OH+fzizbKJhTup83dAvUMR0sKeoPlic07pp7Zn1z8/gXTOZDVDFD7r/4+cs1EnHMfftJZ
c0rCnpgyWUVbuf66a7EQS1b9StXeRAWqKs+z/pQq7WVUHTIfxJN1IybilVeXpHAvca+92gOxKbBc
8a6T+WOu2YxNdevfyCESpvpEhrKnWlu1z9rADcMN/5Gtisl7IsZobbejQdwzwrxVBrW5HTtrmO+9
6XRey/lJFn9mC7MViIbHtfhR1NzZUdctz1WtfqmvcMWNvUs83U+32q9daURqmvCJ7bYzqx8wjMad
E4y2ZNhXW8TKl+aM150wc45jzFn30iKmpXXSCawsEUeQJOHaliuKDS1UMfhlK4poSrslTAfjpq00
aAQaPQKC9/q9JjOmD4c5BWZUtz3AgbJWH4gbXqTWvgh36iJC/w9Y5LpjiWA4TnycjR70WYtzF88U
SmO9nrD+Lmebo1612HtozqQ71/U3z4qdnojlYA5m7Kt4Hzvb7U/SIHbTUUzmhtIcUPles8p8wgO6
RRM+jKBu3N8c/XtcQZSqRPN39YutlwZOKP0raVRgvV1qMZvlOE1WdBYpPYn98tiu5OKnyd6r2+x6
upVYAc7jU7m1L0nBTwt36G5Mc85uVYDS0uDkTMzRKPWPVTWNu6rNX2sldp9duExg5ORNKZLZJwnu
hk71M284omTiGLCGkO2WlVE5rLrDvSfKFUY1s2rz5uc8JAWMEYFlZybPed86lYEVIcNhaDE+Qy5v
K4lv+YQz3+q6GAPisu8nzv90ZLO77SrfdVKXfm2D3BNddcKhnCC5wBJBPf2XoS0ErSoa8lYKEDnn
3Cjlxm1gnLBmxVegGFeKKtzhzbdjOteFDk5vyvetsa8MDRPPWOAuCBtcyepQjTgG0CbifxdZIsRW
mGf8eqaZ2sS22zoHMXDQzunU/WncmauRhorP5EqQZoT/FfetZy9N7mf2WFws9nmGlEEGSz8Cpxqx
ncTlsk+H5U+nmhYHQncg9ycDWNsmtosHgR+E+Ev9V9XELVkB49UbJTY7Qs3gHuAMEe1KX2gUd6oW
LAbwEj4h0h9cXlY2lfpa05wbuXFEYLcNnLw6THc9IgYxANKn9DLM+YFjgbxf6u6iYXDab0VxKqbC
PKwz75noVzZqqgLahdA9s0/qozGIT0SBxtO3L6ktBamPcowIHh1KHadJJ9xDImPCrSboApw/+1bE
xa1urLAd34t77AnEH1mOTVydmDIZCM3qL3otsCPF9Lcio1XuNM5GTfjEYUdvTfGXINqVnr5oLYkB
XoNKVgjfWpaHOm6yEnsP+XgTcKedhSxqWf3ZWfasNSI9ywwsoX0OsLX3/qj2vAdr9kHKO52m9meI
GSXi0YmsSet8g4UsUUuFvixbdVAMeXDc+XNS2FIlflc2mvhi9BuWNVhOeWgwOYH6I+EE4kWZc/gH
k3YwjWoNWsuJgNPoBwZkbDPOfNFAPiocCS+D+hWsAyaaDNA1ZrbIys2djrBwYxx7TchweU6hFUFl
cSTo5PWCLeYsm7MQNsolMTvgcsUdMDYjsWO784WjNmECrIXEigFYRHJ3W8pwKFgs77csJvap70ni
LGMRaK0Vqjj8fWuN070ei4OGCmhZ5F3v44bM6eJjDjqjFWn5Omt21MuNcBJApZ2adkUwp/BmNngS
uKYuvdzpmiajueJVXyo3oCmQJ6Qh64Is3E8cpJmu45wsUINNtT0OpC4Je2G3xZbMmjleu/FOzHJo
0bImC9bWzgJH3bhSdOsMQnsOVANjdK9RGRWjvoaCsvYeKEqc1om0sofhYjL0n7JpCoglN8gv1RI6
5vSlVxOQnPKLUN4QNTXJXVMQJyg7kOlmExDb0nzHeh5WzYxMRx154PwezpSvS5is4n6gIZqbOnQU
g1FwX+Egyt+BPP2oio2PNhtwvNnPw9i9pSTPvZrkdUiTFAhM1ZHYbG2fNL6i6AlXQ3wxuR8iJ172
zjDbe7MmKb2Kuglzof7oSF8BNt4klPfdELmKzJ2YxTOW4Iji1PLIdymXYqB32KiDPDILhke2OOzn
YfMF5g7sXCt5f164rkvote60T7innrS1JBiWmlXpdXd2cv1VwQ/mlWybpXSz60ulGv461nqg4crm
ArKVIz7mDvVJ4xlaxxNoN0B+SanzA9qKHxvcqVUGxwpnIjYoDZygyt9RplfDzYcjuRD0001jHYEs
AlnR6sJzp54l5MPf35O68LICjues59MR51gCToDsJbCXB6neNzGQjGOYw799a5SNwPkWVmryQKWP
HGhytM92jGrYZD6+MrJz3ISD2LcGAk4LtQBdV/JvwJmJHxug5PrZOfOT2qKuJGi6KDHiKtflHnc+
ZkIdaXb0LqTeXGNlV+rMm9vCvFjxeGJIIDjSCKI4GTk2YWYLmUpVRkSyQcbZjJiN7sXVnA09jbuE
jxLW2B3DtD7obFQS+j15hIxAc9HnLcdPYh3rEh/lUCSmL3us1Fq71SdhxwuFOQdgP7v7ZDP7/TwO
PSXMGNxX8kXQ+ZaQ8B5wViIfhLwWT+3z8mgO3WfH+3NZjPFQiPQQK+yozpRUvywFZK21yo89HNFE
6z4HHMtHbSBUC6CIhx5el6doR9rI9c3oTQEfRyOCRXsJvmzG3pUoT7SX2b4QTRqZEpzJZIe2kmgP
es1aX3clFGdto8cs6WmxngjqC/aCAIqyltEbrPRB6EkwivlHEf0DzUGgtqzccB5coiZBOjXfUtXG
sHeMBwqNO3k5codLOpofGAi/bRLL3gIoGcjRxtKR1P6zrPxPRlntHWs9OON8GFdOaqt5GTvxh2rs
VtB7crFPpfUbyz1uI/HZ8gGXxEadZHqTIsa9m9jnjvQolQI/ZLfUL4x4NM+W2ITnFVu3umlcyvZn
vhbk7DT6Y4HXtMpva6eftdy34vqhjUU4AbyVcICYZE4QttAmrT/tDCx1Yv2fneRgpMG9qmp9W//Y
C88TULF3rVotIlzqyyBpW8R60FeyGXTxKxioKsipyzxS4CtcJ+1vShTHc7UXJDA+d5zjU9WFoJVq
f1bSKkwtvsl8TfGxcQkNHTsvV+zPk91CNgLUVaivQ8O+Btan8GBkj+bT1NTtMcaV7E1lPHlGXr4M
NqjT6prHLZUtXBlvcDGS5M4kDnGnPpdF/VbaClIyFn14n9LvnWyj9KOtGJXe8FRTmiQNhz8EX99A
OSL/VhgyW8vkXJme47roQbjet0mOVmTYpHudcmKGohkyGpVS9yfRHGeZJrR42j/8N9pdcMGKaQf2
LKOCgZrsWTWA9ZT5sImPbKH08+YpCQfXEl62mD/UOkvUpz+Mk0JjdsxH+48Ud6XFwoCfIssHK+At
LAmqn/TUpQqmdc/JH0aq2EM+M4OruV2ABMWc9iWleekubMurml842QdrkRdFXSJgXG8D+jnfD5zg
0pgtryhih6M6vlP5Bn+pmuQhJokaqhxg17aL2SD8tKrNeCmTUew6/i5A+IifFlAJq9fVrPsClBWs
syMfVezt3mKWv7OKnKAW3zHtKcX58tHSn3rkPVExmNOHMXGq/YxWHrDG3c8H7Jg9WjgwG5ryhhQR
Ee31VMlYeY+NIrKNe8ADtN9RWPO7OU8n115b4ofAHvHOyisx69uqZ22kaANxUkGadmAEe5bTK3d5
speNEw2ZV9jDzyCzV2sxi5ta018lSfHWyXnebfobQGP1kRBqSa0KkyuXvCZlusCIABsV2bhAOCXG
t7SjfY2n9RE1O9tt6bdJHJVQTVH4a9qTHHDf7LqjJ4JLGjAw5kOmy+4M7IUUThUCZLOyYf5Rc93H
n8wbBYU0qPv0OdZ5cGRLTJfX23m27fKvdPASYKn+yMv4ZBXbHQl7cpqjjqyI09c+L3r+AV4COZiA
dynUQNeKiLgmJNgtI0wM8Skw1/gm9XE69U19a3QGAK4Erlew/4Kn1F+naj6yZG9nagPtv8TCnjRN
BcMMG229Yck1ivGIeyQPOsEHy7BN8JZNenStCtVPI6Rsq0drfLWbZo60gugc5FAOz8RFWXAoliaI
YX1CeKKD39IhqTgjrgtGxkHH8WvG7fd9zhibHwZIZeKCGHvXREabqbx39hJ7hY5r3Jn1AN/OPwyY
zR7U7ate2wTIpuTE0B0bVU2LUJfGY69cjHGEr6iCGiFX2y5qIHs7bGMnqjFpt8z8PNY8gu63k5d4
jD8g+t0r5vhfgiwDLYKT8B6YVDhZBJWqql2rSXw05sZdRFTWl0MfgGFpKQBAM5bIZzGGxFXrcdpc
48bVw1zjEOLNvQFMhH1k55+WTe3Pd+z6EymHqrs1BRFwHD0fpkS3tC6EdQbP6gq0MgMVa6v3TkdM
Z17B8rHfJQKT+F6ow5+y698Kp8VOICXwVjXH2qwTMs3ap7rMgyUbqiCLicdVE9XJMhenacpfrFje
qEn9eIEzyFbwOBqY10UTmOx7/8Su4TTS9YkqzmDSN8/kiPK6phxxKvJW2B90w54CPa+ZeZpjEzYu
VD4xQPVIWsxEI3jKx6StUcfyjbdrJe/ioMnUHLrLlhdnQ+YPTd3By15tf7Enw1uWtgsY9noF0ip8
2bbxwTjM5KYSeyqjUu2C1X1PCbbZoH72DZIEsgRrTPWZbY1dbrFufCYXq+nPGCCSI1h6tnmUyYtL
MxYIYeEZWPvQNRnyaUNKAr3JDxkmZw+oRs/za/qTKiGxkJwNVI75i4awp2AtJdGF0jhDsHhqa7lL
lvi22S0vEourie3ikkGuhj60vStRJXGaoPlpMrUJxjs3qdhfFpxJjgbb55Aks4WkRaxF+yjRlX2B
cz7M85PGiuILe0WNTEdKUl9WW4NDhxSAHbyInHL8LDfy0GUXP86rV+Wre0YIBStDngNQGTImmPk4
3o7Zj96W2q4VzT9r0uFvKGocgp65jhyJsmS+6tr3GPVwb10s9ZA6VK9MRD3MbM7OKjLOzepIqHZf
iuxfYnALqxkSXKzB/cs5nTJaMTgx1h4Q0kLnysPfVfD5jK0d6TqYpcRPMOZ+pp55mc3WFq+2sASU
yQa3W85fuQpEBnINNK9uOLIR4QQdBWo0H4fjMi5HVhHox9zMwMHEJDNWawc0hyIFus2W6t+jMvKg
qeVbbMUArNgFmTSBNclDR+rEX4c/OOAmdAlXIPuOrylPhtCo8mx91S9Yt89p0BTii5Bd85ZW3VPH
mhdcmKq5yxEuw46kSzAaE+4V1YKYlTEitDloClt/SBrtXht/CkOpD9NTDARot6JxecvQv1Dxs3eA
rUi8GySWLLiBBwBZBgOmhX8YrIJEdR8LsUjWuZ9teskwqVwsV+m/hsmS1F0kA4Osdj+Yz7XZnWww
cf/9N0hhqhiZBn3fvytdSSdmtgP8MgZ3UzUcxdpbO7cunwWR9wIOBiUT01GmLOHstFqouYMSbacN
Sd6B4BrwwcdrkTNKH7Hl9G4Baj0h5zrEWXGU1TsVVH0a5+lIYGgJLIaoPLx5tM3KgXUJ36KZINxD
syw2jyEOlCiz+igkc+BCf6Cj7yb3UtI8albyJ20ld6CyhLGF/SDj3gvGXssiptgxRGAHJ1Rr8okk
RrWYv7TcwZ1/yHIJtVGunfWRJ5qFbxCXxzBu4nFJyp1l8qLfeU9uLxDNrOe0QhCy7LYJ7z4+d6jl
XiVG7q3YQSQ8uiGOy9BxmylciXP5dKh10Jb9L3lrpLRu9LKEqaKLIs0f/9AGB2ZnoWy7e9Y6bBtM
EHk2Bw7z3kP/0pLMurD+5sCWgz4oR9YX8GniMPmeyvrJWUzADxM8Tox/pldYPG1ImCEQk8UrADKE
Y71YO5F2F3xhyhlscye75KwXPdpHnAC668bHcsbH4Vp/K1nbR5LH34n7nDYyB0ZqOceyt9SLUKu3
redzmQkHzBmEpQfTBYXNYgRPqqP6kevVmyL0fdm2zc4FrOu3TyZ1lw8ndyMX1fwtanCk1rsEyqwP
VB6mA3W/3U5qIfIzAaUkHX8SkVDIxRjgspRfyTj7C18pd1lVkVhWS2M+nbh/zmVtDYHKPlEfIAVx
JPNfnzrpIS23JGTqAYGDiLjIpodaiP3SNWWYjPMTpDtAiGDFIntRtD2QG+KrM8sj6oVRJg4AQzzW
xJq+77A49gFRT8GCTK6Lu8scjnsGxBBG+2w6pmRxQmOBADnYJ912j9WoeWBGMEaY8t2q0Y63ZvCV
bXjABBe1UFCieoTJ6CR3YkRaW0RSUYQ1h6ZXNacURUutrxoWHQ8DuOUZ1jygOClRT4w4KkojDc3U
vQw2R7mhJFuQVZUnpU1auFayQ+18dowYT4AjDoagvWpJA0MMb0JrU/6VefakremOJVNFpMJDALfT
ec0MnrffSsIR3IZkjlNv00V3YF7vb6y3vWNMcMQ1wID7U1ssXxxXjj+V+rV2O+6BAjxOeQ+1EmXU
L1IWD0UJbY7/jCLfzyKDAmRRBhgqcq9FBDTPqWnlUKaQZIpzXulLhJIQB/J1za2X1S1/Vi2RnjUK
cAW5GWBzwi2FRuxPd1VWKSTpTpBttjMcUrG+qk20YtoHqZChizuuFzuhrLEclrnyw06U1G9Ti0ks
LV3aseO4WB2JHnVcCrZIaaXd8qAv11QZnpgb6zu9y78BAz+6yE5INCShVDab6WNza4iLy7HIAkPt
MJ8AYWbc+bMs+dNK8jKY6fgwFtMOqgaJDWAjQayOl82kDk3c/kFV1JOaj0c7NRlfuXp1VkT8gFPq
ZqTJriksyi5r+xh5o5tUhZL9Yd97WYCsnQK2QDHsS80GhwDTRg+kglaVEOzbMGwPHQHUpkGT0uf+
VdmOckzfOCbuwQs9HBghHoFzFJRJownwhsOKNR2EXS+m6R7LhbGtzHuusfUyaO1nphjnDLYCVNP5
ZZvy+mh2/Wlcc/dgFfbfzgSNr2kUuhVauTdVEKkxiEicYeO7pa90qh33b545qd+wH92jW8KMA52p
VpHFs0KZSbC7O6yV2IsV8yYE20bihM08MeJvO95Tbnu2eXAmYdva0//6MV4zjwUE7OS0sPaoawXq
wxpYhZM1T0It907vflOcbd4MkIwpCWR3m6LLSzruAW0Dq1mRki1SJVJM1SIPvG4epOHf0sqUfdbj
L+zdz7m7e8/uyinO7zo06Z5GTHk1PhguI/j/djVyT9nKE3nUnbVgg0w3l7qRewwLwdFARkJuVE7S
7N+TBNgObDzKVNthObCFfIIPJhPkKfMiPmTJHNQJU7aVdTd+5Q4pXkuxN9K9U2JVrDo2zaU2XD29
3RFGOSHuAP1RuNE6XPVs/WhgXANKyGrXHxtgcTniwClzsjfe/DvWV01DfTJvs4DVVC+qj0pu+gLr
A+0Hi4s4efMGVJK2lOmO4WgcMAxnCxJx0WXOeEjN6lTNFzFiB7C23yrTLpzHrP/AnMkz8FVI+30Q
mx87iXFIR3rLQcvDRAKVTueKCjB9dsykDZy2/uNU4ilrTfZrSIZOHYul2Tvw0Cn5FT5wS+gtY+xo
okKWylbskHgqVfkXy9p6QpHVQGJXjEuhByCnoAhrE8u2Kh8qj3hw1EqQhGfWXHFzDClMKiWP+x1I
LApE/FAs7eGBt/VzLli6MFhJRAf3olXO98YOGEYwuTco9YiDBA5lqcGNphxvgJr4YEX+dr31Ah+F
GbLBB5Ch5y5Nv0FNuTxAKpP80hk4hpJxn8NPdTRkOTbIPSKDT6vodn1Z4e0xYoyuBaCq39HQI7uW
7AaHics4ZTT90ckLT0dFZPaDGOGqPVeNW4f5/XE1u463DUnNYmkk9nPu0Cn2B/YB8LmXr1bCdkw7
5fRm3z3Tkviag84+6Pfi1HR+emM5A6kYgB7iXbDHbd+o/anYyn9ZZ9iRnIdoG04yjR+I9d/5GCrU
yWbHPPOTwgyL0gzvzGRVcFJL1LTuuuT5T3LXCriOWBCDoymAG8bkxX1gWU7HC8ZashF8UuguWY7y
374XyIxqbNaR6JHHSW6HI6RxH5IDHgW9qfbm9B6TcQ3xazcesUruILfeA5U9LRllacUAabDVKYgT
AHXVqINrmG+Nao9hO/SrB2n/c3UZR7UrNFzDHc4K2QmpoHsqBoXPBFSLITkjso8i/acPMBeAe3Jo
pT8rgTG/sAlXGHb8hwdR7GJC6Ww26BWvxeniKWvxr2ttJUgba1fB6m0cJcB2e1JADkSLGG9cGRx0
xf3tMrXAao0/q53iamGJF9YgaOHmgtvjoEz32fO4vVZDCuepA+Qs0vRjhVbqt/1AVaYBiXWug57+
jqly2siw4ESx/4GeED0fhBHgsV+aDV4FnXZ+4XKABQcV2byLyGr9x6yv/Vtl/mJmeu1n9Qzu0mYA
CYTHdpJvRnozBApkxvFrHchQuwtrZsyuyDC/uzKY5oKJBrS21DWK/8PVeSw3zjRR9okQgYIpAFsC
9J7yvUG02sB7j6efA3b8803MBiFK6pZEElVZmfee68W6RFObHGlBrQNoUzRMzJ9OSKmJHWkXTzJ0
bSU6Z0tDnEQzsRnajrA3a/xLrCmqOD/5hGkndxtgXRrKcGj7QwC626m+bUP9avDWb3N9pLwonXU8
IlkrpPxOGB5tejl/zBU6AZJuNkqGArYeY4BKufjZje3VR4ooaqvemyWqK9pAJV2w8N3v6o1A+eQp
3J+Nz/ilm8b3rmeMhrWkWT+QOH/mAhZ1alrJphrR7lmg/+ltGaQChcDMYuWhjZFnckOvZqfzP57z
8EaZXkQ7/ki7zFqJ2ErXalf/Yfr/zrOWei36G1dSQPO1eDHgFz62hky47vhe6s7VicUFeIC1gVND
PlJp7gsdtH3BUG0FNTndzpIDLSPeEuM59UTAkIu6ldC4umAcoLKwzX2415L4PU94RwD/7D1SWTqI
rlO2bfh9KA7h7E7y00nhXoysfkWvvuZ1AXclY0wR2PcaipNHQNn7stSupjNUxGUYYbIrMtvRrfZD
M8pwLez2Bou9sYuHBnjB67L8SylgFft99xuAt+3NWgoTj6XmDETkOM/QvQbFGL1SXzKMZ5j9RTeu
+u4S28FfGdTfdAsfAxwz7nu0xTXMnZWS6cquOqt6vLSG/cSbTAkFWMZra0SWlLQwPLDUf5vidSgk
O7fV3JlodW7WDY/I3pqGDE62LTc+Z3Kk2BzvkhzawpC/WdZ40xoz3NqgbYmgOw4diuscfrcn1dRL
rXmdKB9Znr/YhbDoOs+ceybufr86xvOERkZfGxZ/QZWxrFbVKQ+CRWwJXjtpCJ4IkqNTUxSXurbT
ympAVsaZklACZ+VooJsL86ZOSGsYPx9UnnuMqQcVDMgGvDlddkHPV6+qt6bWv1GBsbSGmFYhhDF/
zZgaSWYR8Nm7NQQDj1EQrVNAaKuxKRQ3i6pTj1qu7aNuryxZcymoR7sW9zGBZeJk0MFVziEijrpt
QPnvdsECs4HtBMGLMbS0boBz/hoGNBEDJAUrZfVGA56e6cxt3ctviA6cJ8YaWV4FWl0NqDLi2KuT
+IEl6xHxLqJ+r+kizq++pq/7Ehgr6VaMTeL4PDBDXvU+9cVc0GqokuCzmkO5Gcb5EpXxewEBuZzT
PX6e7czU7Vjb2kEVtNwkPgVqFTZXaVfHrI09iDQkdYwkGWKgilys6KWnWWl9BExQ0FPqryWy/g2i
cZY/5dCQusZIZnrVeF1Ua0TMO1bguYI8uCx66MJC+VpXznW2FYoY9sGeE9QUIuhn28aF3hE1wjhI
40Dp5N230GdyI8nGdMcJWXxPFcrWnqrorqdAdfFF/iCLIHJjJaftnRRwJyzkALHo9jZ9pgNcx7MR
eDSsmd1jP/eGOPyWOvKWcjlY1Vp7awWHLpvx5MqftdzLGqZWbXmy9PFLs8aBbLp53wfttCdS7bPy
s4uEobSGdkvdvKHYsyYyjo2+29gKIBNWmXVMBoOLVARCj1L/KBdlPxpfl6g9YwUvroSA3bkA3qBF
TGss09Nhzt8NPR82fcwTjdXgJkmh3iZW33h6/rvB3YN9KXsz7fmlgXrjEvHjdiQHuyWHOASNJDtM
w44T9GtraC/zXAcuaXIsbm37QdriFpDGNarwc7AlrEkTfQ/N/qOvKsZ2KmmggVLuK8l8qe8DD2TY
u6Vlf6GAfdEjD8G4kXhYDFcbbhErBaBOofgu7LN4pYy8CBXKd1MI16doc9WBQraqD37dfZiW2Z9R
RTgu9uRxZVu9K4xiV2QzBETHGFBGwU4Om+jRL+EntjWt7VSlTsUjalNCEJ7ReZKVflVSHVCSjR9U
UhjG2MhKeH3stYi3Y4xz23yckEmKvwzeWKaiBKGW8TESjKNIOKdWMjxERLOTdlF+Are8G5yLUjPj
kh3uO/U7TPO7TIyAPjNdxh4QDOmZk6swMlz74JNIeVU+JO6mjWEV305Iea3b8Tm0q31V6MbJoZmy
M0dG/7MRrkY2Y1pITuZalUORb5wHH5l9C1fV8DPpSkdSaUjeQCVVrBUTm9ZwVO1MbrC+IPgkl1LQ
ycIa2CIlolydy12OkCAABsVMbDnJ6fovvbUvccdbWhpLl/FIazGEAsU/GJCeelZFoVw0gdymy66N
qzBxEYXSg7AHqvcBCQTZNe44N84iPr4xvQE5QO/OtYnXdhSit3qR0XvtfoH/CDa5Un7rEN9X6V9p
GYmrNiJ04d5BJS4jZR1bYUdfn9JpKZ8zhbMS2EaiDWMw5KXDHCyd6Psav7CxKOesGc9kMFOpB9kb
gxsGS9a6bRPEiektHJpL2JpUgapbZuMFc0p6T+boPpEoe9DL+KVXLqMzPqxuKjgBRccwmTIPjs6W
M4O1L4voEx4RePWkXoOxOE+k5bjQwNQNegvrCPHV3xLMoqyKRdKj6B+gvPMt5ea2zNs1BsPTxEwZ
qp6blLAIETauzSR860krY12lJ2O+k44abonM1dDSBxBOhwDn3HiNkHayGJXfBAoYbcDtKIH6+Agr
TRnvImLXPAOb4srIKm70KHtkocksOMbKFlo/4lTfgSgEtwNLajXZ83kc9N6FP/NtlVtf2v0xAJ80
0Exf3vsPg8iVO50g7j97n4+nSHbb1IrrjQ/nj2f+fZyjZm0PUNGIsws6+6SPiKtSu9j3PTIbhpbr
kJjok501WyXO4q2Fkw2hKRFxDSwjQ6TBS4CefJKTp/rwtGj103wPs8NUvEVzpzDqk56dh9VpQgQo
ulD3lPpp2L6Wvsi3hsnfSmAi+p58LSUYSQuQPiAlKtCZduxYZnsgbTu+h0Nk3EOXsXT6NIu6uBor
Y5MKNvvYts8V1foiizEO5TIWKPvungBtzhmmLtPSahWxBqx6BaOE3rgRqY8e4gqN2hWuX9f5P3L0
Py4MoS9MLw6i8dH5a5mZ/t4yXgPsSB7OZG6Jr27AFU9npYtumWrQ3akj4ELZcB07czXqWQxrr1U3
jhW8ZGki93pJfVPoP5PIpt0gVGUjDKNCchTtM7yi67haa2NbeNsam8F6yCuH+66rVgpnjETdZEF8
UNrols5OxO4YL/NKXjBb8kRjBxOXovypEvSd6piWY1qkim8A4IqIbE1NLd9JOvgc8jGkkKbRjOqu
0cr+iPJkmzv5rwq3+n6s9XVgiGcH8xfOiUdLhbdp2FpdlQLbhL1fWt7cL7P12mqQNY9i3TsK2uGR
AlnQI1lN2StzNHz6yyyzmurvGjKRpzloS3Qy/zgkQCmKSI0S07etceiK8EatKlQJTBOIGinrHFFX
XdHASw5+VyI0MdWdyaZNkA0tWprg68Z0ajeemTPGBeWZSYbhMaPSxJKPBDhUvEK0nMAcOrCICfVt
PoBUwxq/IjAC6aAw1I1SzJu5YWco2wq7UpP2jM1k4hYWP0ynpNLQm2oqnPN1AxGYumROOMyOOzK+
cOhMhBmF/LQVWV1nvC1piaZRS7TfSgCoD950zqLDe23eqjrBVMSCYUCJPDQUw4bAxreuln/DpLoh
wIAti0ieuJXLHEIPYFVQBgSmznisBs4QETRNwyBRnLGGDBOVuU57Vhvtq+x585DkfZzj7iT87jSB
vb+mimrQgKYUS9r6UxQ28TBOdKalbKGb6ib2dJSN46ug1nOR85NkZVcPjXHD1jcslBeJ8Yo770+s
G+HewDfFWVjbgqntoUgXuA+Hwb7GiX50aP/vcDx8wZskzMW0tfgCNQ2B5CSqtQqB9BIIRrZjEt7g
BZvGTsmxttSLa3Q2bLlyJF2VpKnDK5R7l6QWZ2v2Ba+rk+T3occr0vbqd89Bk+ZReEBtQjhe5yPg
Nar74Ns21VNCTmJ7JtWgOpIz25RsMNNrZ1QK0336I4xqD2yx1U7xFTwl6ISgphxh6xUHh1QjdRVo
c45Dr3UCDqyZCWUk/pMlJOCZzjwuJ8pkp5vIC/K2f3DqqZEFDDkpKSL6USWE3syDMV4l5vRL0uo/
DMbiOTDJok73dlL/QhcY7CdzPJm+o9yYYXyXktjg56Pe7N3J1JxjkZTquYkc0pzpbMMH1XYthvZq
HBBNwmMFF0YbJ0Rwu6YDgkIxiad1Pyv5oS2KRkPJGaQ7JPEQvwhjd0VSFRd9uTw/6oUaHGD4nP/7
fK1A7cOIn+7iM6es5qUi9ugyo+B3O4QvAhHOwxhREgF43ja9gZa/1YIt/WQigEPH36dtHW7B2kEG
6FQsqiAhvExo3Q1BIUjEiO/DecTEJYl/No6prSn5xVqhSbrCbmPjUoSNprbU3KM97iEkeNzPZIqX
GWsdArhEyeXrlM3o5fXl/N1Y5quWOz9Iul/qH21+11MGBgDoogtZe/M7qZU7EjHbRzRY8k2zt08p
H+PN6E46yOX5Twpb2KcByjB9WZAwMA22WmnmB8tEhSjqXH/7fx6y7V2UynqvO62/ZzUxbSJ/mMsF
QUexR+zzrSKU0KfOuPiqXRz1adj2QAYJQHWOnSKDS5cRIdLrOlCMkSw0VJhHP3eMPVG5rxmsZrkK
M/swhDla/NkiwpuYuKgS5lGQnXfkjueJHVl3o9SyiAT932XsE/vYxzaiLiua13gm6FHaRrvHlGc8
8qSTF2HJnVNlGsmx9bCLZJ6+lbjbE3/UH+Ogpm8AVS5GMuhXx07Di9T692rihZdqJ3Y1hMmHCYnl
nvsfyTSPj2Yi44tsjmZD4oV1Jp8QSy9mjqa3H6WZ+SWVvv9bcPfaRpodDPAy+2ROzJVV2elmljA3
pWn7O3ORMoGcNNct1ckuTpPqq4zZCO06+8Bgdih6x9wmGD2IFYrEV4RZfFXkGasUNtPV5AhnIfkz
u4qae6rbv54MDQR6i833LUoKjKpACiyMxLT+JwfJZUKIwa4KBQHnraFCHOTS8ib699HzoWAEsIqi
cidohu2UwXGQQqFEdrL+zZnC4Gw7TLtMpA9eZzQm8j2VSAnY8Yhp5PCuVXWEJrqr9tKALdqV3THT
zer838XyeVPn1fL35nth6wKNyP8uwSJPHRz1XKMb3udPizzK2IajETQDaegEXS4zJfC1DSPetj2h
WVp3SEuIae6WP7c8yoCR40otMBKRIxl5SKPS8CSzZoclPdgZerVEnYbCXj8/JHXNzfDTuo0DMEIM
RQKuUmODMMGxNGVzn1Lkd3k5ZYdh4bQo0v+GIlRuBeGQR3uYxTFWPrUScsLa6Qf/jY1dWXEvt3cO
bOhY4gUWhKSqPJnTcfLz3FMVmrPqqJF3aebJ1dLpnRGBJQS7zXOSUEXtIcOtvFHT8oSwvvuj6ebZ
gu93L9T5s9Cm0qWloz5s1jfk6fY6G2dlq5kXC//QO39chyVjHE4mvdwsNj4EOX94VlPsEkqH7hhc
qWvnzs9xCKOjiW2c4cLEqJCQzT6Ppn2PhYCyIeQYk5XF4mLZg/pBbjcK8K0lJGItoxKH6xi6Vp6h
v1ueh+clUJHgdBVIY0Ol/FjMwr0mzyjqtb2xeMADnx5tFGHPE2JuXIKJjU3Sfv1bLFLcA6R6scHH
6TsTGPoECwWmQlHgqXMJ/3l55dW56VYkWkteQh2BP1ai6sjsqgaLD70uwZnE8EvPbgwaSUfglqQi
kpVHZDYe8SQ/xwp8edIyx6OK78YlidPDmYb+h+HIEa2vfxQartc5zkcv1qAsd0n3QEAeIjIzgweK
uf04Bmzgzpydi1ARrgNS+qigqhg6KwKWuS3lRdaivv+7DEV5jawC+XA+IAGobgM9kBtMVpV+dkRg
+Dx/yVLqu9b0861G6UenzLpljYWkV+0GFMNzeZqHuGAlG/dxqafvvFDhIdCUcIMnINullTgMuq6+
e0bWmoC4q5kgNz8+jUVNgs9kfCXlQINQ6mBXe/lay6B/K6069uRMXdka+oeIaryCbKlGbvZbkALF
izAZGzFZiMhIeyfuDrx0n6F5SbNPfdSl1zRlujfb+D3SZxAQk/ZSiyG6pLyJAngv38DRbzHt2n0g
mO7YyZB8GNRYoI+bfINMziXShjhpsKAcRG1svRB2UJrz0K5sUhOWHJdRdwtgK3tQri1m/WXVhtbt
dkQiE+tEso5lmbeiIjBtGpqa5m1VbzuU4JcUkecFEwm/S6f+BmE1r7EhIHThiOAxMs8IwCnRJVmN
tnrimJLUDm609XCU0ujazuZkvtakQQFux7aVTVlyqpTM2daRRamUjUcDANea25GhVtxOl8R+x7w4
nHPVVFwikxovSxRx4i4kE+u9VQvlTCHav5LZxaG6vPeTra1pGFGbyNDE1DMNyQ6wsSASmbe9SOeO
4Vr701Ra88WIfw8dxa9JY7pEdAHdB6+chhCSdSLEJpfFHHSL+FwtgAd8qGQBPRefBPwCOZ/tg8bh
K01XWon+0KDGCYurIVCdF7q6QgE2/ZBIPjSdzKx6OUqMHZyomdLuwFsz9fmWTjCPGfZhlqi3XGl/
w5anjxbo4lRHhUrFWJsvWpWcQ5zXCLPANhhYV2GT4/ZwxuQANiC/zXGYrhUUNij9MRqYov1rlTpa
LP7K86Tm2bmDGLGrM/3Ra9iOmjrHL1T0/jEc9H1EKO5iQ6aR1wMzkbYKHaYwKeNzBxOtjEgTxfpf
oDFZYSHTvOcL69v9Q1cHfPBVNh99OelbzJMZVZqlr1mwfQxE5H32YaecQn3Kl8WBNqjaTASSUYHF
0kcy0ZS/Go1NPuAQ8FyhOtbCDRXwX02QIxXGpC0ZM1E76Er9vSB82cVxtFCgBwwQU4MRO4y+AggX
LwRRxYvX2tpbnE9ctdcFzAcuShYvI+EFKP2A8Rte7cbhwMXSpzh6ilNcmJ5IiQUeUzrkJVS1MQRc
IWgJPhf/KYSIbjbcB3aK1CJwOnF8XkZt4vxNEh5NGIcyOSE2GgevYm5DY/hEw4E5rA5ZQxwTOhI0
bfQ7mjiEjBLXkxzn07BcxtZuDi2tTtOHzsA52poOBInSZ9PjCwkprlSoiQImQ1c2+mY1qrI+EB37
mcIoO+MuyQ9EUuM90qXKTQrTW1pVzyaLgsLE7bdNm2a+TMVSRg/BbYlQ3BYBmO3n2aeBAPeWA79Y
TI3vwA3Mcy9kc8/nXS2p/p5Lzhg2BwIzqnUu0qs/+e3e1Acag2E9XtQhRk/MUrRtW9veKuheybOk
e0w7jFGMnyUe2RLTrgvKU4Ue4IEEXHEJHobPpKNDrwkg2+aVXKUhxUfTxwSmjXLgLJa+ZCw8Hoam
4Z2Cptqk9RzSnZKwdPrphNlF2ZZ+Y24wgFiP3maBmJPlTG9GHDZl6EmpRVuNNN7W73eEnYeP3Kd+
aHAXg/N15yqqT01N9oC+0C/+/eZjNPwYlxUQ+e5tNjVqzIkDDuiIENDOUt0pyIOrGJNbXpejpy63
jMDIsSPgaPT0tA+3kxJV7pJ9d+SDCs164tVVHoO9QNUszKaj4itglzU+2s2WpmCkasg0gnkrS0Tf
OJ+TE2PPeB9U+Udh0KgcIZSTSCHjE/8jx9+qNC6qlfqelbYjZqDs3cYpt8MtmHL0B4NjE/bkksYX
nGMIXo5MT/3wNZBqezUL+hcqncoAo971ec+R6iq82GqtM1F2+SFUtbc61g6DMqofA4KqTdsZL5ho
66tBp1qTEswXVemKX228yTRbwOjFouLFK5KhQBZZ8CObJxhOTjrvgMJzp3LD0hCMx9PzoyY8jfJ7
8QLNMoiuuL7kTVCW3sgYJIolP47ktiLz+d+nkccBZgK7lo4Zx/jRXMdJnR26tE9I7jULb1KVrRpJ
/SJbBmOcFPRd3Dv6TTTVZuJwdqaLtm2quDzFC7cEC4J/tOpuZ1g1JQ9sCy/v6wS8XpCcFTSCLGfe
rE/yVS16Ak8ag1Qw+thfU2957HXrzMnl3aYrve1azAK1LEvmlZF/msyuOmpz3d/suMjgREN6EX3Q
356XSujnQM3+qOl8NzKLmTfFpSPGW+rP/pEAOThUJkobZyqPkWyPhJPmxzrunLsph81zMxjmiuDc
513WFcYnbLOrpvB2EG2SvFamxYsRaLaHFtjYwv9M9rpD+scIAApdM3Gddd25djmYR61LIeuM3NUz
3qdjUQpG5k5D8Qc9D7mklj/iYla+6H4yszBlsCVuLHb9DDNVVceLk6oOLs+L1EVwaQNjOtRJvWfo
qnpFSdgRDUS4n5E+ItbQYuXOnUctkfgPRyDREx1a38KaKwaGeKbjSsyeEjjKWumj5KEbrynAOBTe
kv0QWlDLlHSrFTbNFOLVKKETQxw7wcgnFuzVNU2nKQ4LfxNOitxYLNqrcHlP44EF3AACY02eLfGT
dXOYozE9jctFdukXiwIxel2UHAk5IBmrnDF3o8N4nagaOtj9hRztZlMOnbPDdnOXjfCPncYJ0EB6
fWjwnq6i5SfpiwivsqofOaC5o6l34UuE29yttCzc9X0PyAbx1BbJEMpc1cLHTqtpY4EAQvqqp7dB
Gpc+SM21GTrTpiZX7OYIeXmCoJJ+7DZRr07HqEO0VUSGtW0TZgIyJaNRr/P3qquGYG+aJRFfY08+
cpsWR0Rigdc78+AqnJ2AE7f9pqRzmhcaQVmZ2d+xPZXbBQ2DdEgjTdq80+JpXvSZXkYUp38ofYev
BG/SoKQpQDyHnRWakiImzl5aWh3E4PyFIVyfWnDdOC6YWzHfnfe5j9Isq0XoicmubkajWlsVf+ah
liGwiynQ6bwrrhLn2TX3TdtTSEs5JbVtr56/ekdDmzZlGnrPhxhsWNHykD5vi7QCAVLimTkHw05i
a+J3OuM5pt2ukT45mMYxERZhs4OOFFYqaKd9HW6q5esXll3QDxWwxT7DZhuPSnPrW4hieoDTo2yd
d92grGg57XlitlEnLIp6V9dqeaJckydT96P9GGYvsip2ie9EtzkXwas+hGxATaxsRYpksCDZ/KiG
bbUJQ5N5vC29TtWiT1SkgCkQaF5IhvsZy0ZZZ4SU3QYr3D4XVAXsZCLkQAPiXgaBepTWnJyUUJ7n
QVn6qctfGWE6MdlTPEUgDJk7vXl90pVIKh2c0bhASjJOaMHgTFhGcDa0iNm+w7QYVWpbTTdDJvo1
sb98U6F6qQeSvRW5S6PuIkRGx6rlZ2AgZOjC6YWWiq4fpuZYZrEEHal2mCzuatczBV26WpxaVnRM
lIvo2hen9BMWTPOzkdO8N0Ncx/yPPYPyPeda3/t30NLy2p1pFOB+cYJtbaeLZhMe+04wtzyOms2m
xjpNMxlcoz7/mGawGk8MVKc5t1JXg2Pmm+FBppTqQSP3WpD+qbreC8wYnTQI2WZtpknPwLZwrpof
xYS+qwA4OAPUWg+YwZh3jYMqB2F84Q0cXQ5PbpvUra9qrpkU4sZeN5XdniCOvhN7JC/xcpGNvI5G
nR+I59nqwbDVrdS8cgMMIIaWRiY+vuxQNZKWYyV/N1oBbiEZwpfpu8POsUlzvlMh2/koZLe2evaY
Eg7n1ArlvSKHhdbzHDAHFe9+mwU3IEnRh6vTbz5WtZZuNEQHmywGnfW0IudTHp471rU0/2lB92gF
2kq3IXP8+t/DrDL6gwGa6R/5LFF7Z1syxsXJk/rE27p515ZvQkN7ayrKtO6AtPCCGo1rqK29JdQJ
+XWCLLlYCoo+qQJQBDGu16h8U4P5oIQxqrD0ZVGsXjD4R7fnJZkoCGRS6kc8ycob4qBVpt6U1gq/
AbYygg2aP1qCN7FXEnMnipE2m7ENh4D+EYwrKALY/jw/x5spFTJ3CzLueF1KGu4zQSoH/081FP2h
rtr2kwk196r9aTUYT8vUz14cclGlGnIOr8ku9hPHQPld1TtT7et7mnujJZZzyqR+FarO6+VEDztj
yG81/WuS9Lt8VoDZVUgC7NBsDh0Af/Ydczpz7Ao2gQEezpedf0AUjhnHgmqoK/VnHXT9niSb7Bpx
OCYsyIGeNhrzMYn8v3Sq0Iw7DqQ1Fk0WY/Rnog9ttENdflHGgzmoFVgWQMuKkjIbohpWVoqhnQwF
pkcm5M/cquaHGekXMKvGVaDsF1Bx/z0iacvVl+Qswo2mzzl/0EK1vnJTpZk6psNGHxvrq6M3BHvS
fKOfhk3V+ACD15NDZOkvWQzVUGF8foRiAAaWmWcXpV9k8Fb7GhOPl7O+51B+XhR8UN7zoyhmUPj8
aKDlhz93WBstMmWSYLX782JENYpBCxXT8qlutNPLMpetpc2QsmqPFIvZo81m9RaxY3cxQZYuOzjV
cj0BHOhVdGLLZXYADNCLbl1qivsgM3VjJMz/4dgVSHSw5NtoBk5IjAiiMUA0yCF09lk4k0wScCJo
B535rzKcC3s8iRlBp6FRDo3dnsNpfDSWaoJI9RnDR/IqIR59wSD5wGesUAyAqIhE2p6Tiep7YD6/
S8FOb8wKBbsOJQUrhPWHDN3h1lNKl8FvWo/R/XlhbGuQY8gvZOW6c1P/jhaWz0gJ+rup40kM6djf
US1zulyqsmSEr1KIcRUHcfYrQQtLj71JrhVmAo9z7a+hkOVrr3Rr1HLAp1PfgR4m5QZv481EeWal
fYeoufBm1fkzEvdz0q2g/PCMjmIKwar9kC1PYjmCdCiWm6RIqjvHq+C776nHajhQ6BOarWWW2VsV
M7lHcSCQUUeICsFVqEss7qhgWmgsW9BnNCDAzCbv0wB8QTsh/0h7cIM9ysE15FWTkCL054lVfSa4
21w9/FOjZj7WVAhmU99zFf/vsw7ui+YCDZkDgNI5BuKtUrJRcuBS7Z/YlpHtWqhO6b35635U42M1
OjFqeguh8cAq3ZMWTM1xZCS0gRHr7MOlWybmsNg9N44mQuLiU3mvyU0+9OkwfRqkXrpN5jDuoLhI
FEjNzUyYYmui05sNB+E5xvIDFiyNn/9HJbd5NYxO/WqiloRskh01kSmwuNeyCoZVqqIHmKZCvFqY
k9Zx24jN82Gv5TDUavEChgseos003QxH+7sq+2uk98X70JT1tlFsZNh1G7+G9vRTb4R5aRIzW+E/
My7ZhLspR1OzK2Ykex7JaumaxMEzs2CcIUtftCqa5r6AZDg38jnFDJr7qMn0AJsIMFlk8S1Bq+z6
jJczU7qT5owTYEF6oVnamj+J2v2mPq0eLapmZ26uLHflDoBnhpS4bK4N8bKYlaJym2n0xmlE4Vhe
IONGw4EMGDIuxInO8zDb77Gin7tZZr8aqFmBoW1AAqkP6nbxQEyBzF9FeW04TBQsGAN3giSQQVZO
8lMU3bavKBpVnemDXSfzqTcsTEfL05pZ47G3gQzpSOiQw3bahsTXb2whOAOLYM/SYx9CxrxeMFv9
i0rfpsbE+8EQFwGLwCIfNLF2pMWSrWfcuLex/GMzAnPhhAwfFAGwqS2rMrb2yAscFSR6dloRnQEc
RWfSsJmU/vdY7+KXmqbF7vmp/z7//KgIW2YqClglguqHDTAbE3eTOl/+u1gNoG1L+r9jJWh3z8+H
sh8ZEpD8qrWJsptoQh9H1MvHSTba3u8MMjr1on/rftYaCkEcBDg163a68UwzrbPVdMWqVl/9HGSS
Q/DJZw8eyQtCI9mLhZdft80O09dOHSktIKKYD9/3z2wO02fPIJQ6QwAfK5wXAlvvs6b/LoiExVXZ
GW9azAYfDc1OCtBfz/Mqknxj341kAjG35XZDNdc4tAyfTYlKhfsx4Yl5VLrS3hN/K97hU3e/ykn0
rhbTTRCySI9IKXg7EPw19/TqnpdBHeFsILDlCX+jLbAnVdI5W8tF6dVS9cZG+8v70gC7rxWq9+8r
OKS3zaBiBP+/3w3uawYXMFOG9E15G635Nw0Pbf989LxUIKN3bIclO00hSuxQaLlqOR6lqAvP0HFd
9jh/kQ/U+oG2+b1JfOP6/NTzkhah4OYHt/P/fcHy2zchq2tdgt622zA8K7MeQFxJP+y56g692htr
nl0ikSPt7xBP1RfuJbr/cyD3lZllX5NHxnL1VRhS7K26vFGs0hm2NOPR6D2n71kY7yhmeIcpavkW
Wfljru1N0ZXTj0E6zRqrNoNteH172HSbCUfvyzwU7NH+RHrXUl3H+RGVNMHOgX5oifnl90yVVTrV
PunjNUs6varfhh1yAtPydhdMyCTgyP2FY7UY7+oCuo1ef6iqulcC4FmNKF4gsjSuXvII5ChDb0BN
jNBnLGOruDZuSRy4lUpKuvyg9c/RVCMNM21xAVJfIk02YuKv4z4+6BrSaUWtD9biPmak5aAjTJc1
FY2qRRuhDr84VqhY8k3awUZnoQrQUYL4XgYPDSPoXG+U+FtnErzTIxvQHZNxRCteaEFSJUlyjRqS
Ox3NHMNtDB0lMEXQLMVR1ZubP7RImpqwdIsJbXXLDVKQcgoxEEmwqeirqSJkjyEy8WANJ1GlW+xp
dOmQvbd3wiQZhi//MAf5SYsiWTuK/Stfup9GhyifEb/biRpuBwfDddVQs4UhZ+Qh+D3S/zapM138
wUxpgBTXfV5dcFzBNKa95zvXSVdigJi2vVdlso8MkCUMQMtDaupbG6aKa9cViJLxRA+zv2aY14r/
w955LEeObFv2X3rcqIZwhxj0JLQOymSSExjJTEJrja/vBbDuTVH3VfUbtlkPGBZQwWAwALifs/fa
oSgWRT7WGFMtHR1h4q9HydS6QY7maBVATAwvJimfoPe9V8+lbENCT40UYrJ+iuHZRf62SFUtPw85
UmVP1O2uxo4cd9hCKUAe+kokt2PN5SKgn5sLSmGTBZ5szz3R1KeqSU+FV3XLmnH6YjQMKBgB90jq
b6Qifi9dEkcYUwPYzbybRjGck0rASG43AFVaZvlBjlOb0QwVS7VfBA02Xt9Cdt5k+1BTtxnhi2DF
KmWTSRWsT9AXXPAxdUlo9Ms6KV5UFYBE3BaAXkiNX7siZw9Km4p2CawoX/oeGlYTlXRvGuJFUQmx
c6pwWY0h8GCt2icoOXZZgEOzNW58erePtm/iuxgaam1I1w0L0SKJ5DdohSl+T0TR0SXDnATzZssk
aKNGnbMvWv1KDSbe0oxcKCD5924WBPu2UFYlc5qVTc4ARi/wa2MMBGRw7We/TJa1MOp1NwprF+Qr
3//u4hu/cyFcdg2RZWMDK0DY/Mk19sBDWuNR8EJtQTajleCVkTX2KSC0qza1olMHkbH0asqlmI6K
oQH34lk94Fbaz8OizPoS9UR0B92AzlXSfgNj9wKEg9DyxKg3edFf+xyTHAbReOJYaiizVoPVP5NK
BxkxsggeN42DLaNHBHtiDfGMa1HLwLWT35lErXVdfjPRRKxInWVI02/EGGkbo63qqUkarUwmwQu9
yQVWsmSjGq17cAtEkzHAODp94BZBENLqGxnEGcljpNA6Tg3vGYcqpcbsO3ksYmN1enM10JFaAlri
mNffcZzLLzkXyswxtuPoPoUJZtFyoFEpMWIe+kB/VixsdJkpb7xASzDNYcBWfPGdPEA+aV95cSiU
blLC6i2/vc2hCjMsjjdRic/ioJFJf3WYIeWjc9KY9r8Yfr0N69Baa1x7QUXxfRPF98puvxP62SzJ
DGmWZINnKP2KLWiBV99K33oZTyCQCYwEdX3po+Y6Z9OpYKuGtpbwZBG9tOUeGPDTyG25JWRi3VgP
OfWDqxFC4Pd0UAtQ7De6n4lTELgIp8segAqJNdwAuFTpOWQbA94XOZRHc8ARobZxvCAf2W07QZJB
u6zM/I1omEtgmPkNZHVqxiGAI6oagCLL6Fs1gX1M+ohUcbVipZXEJ6tyX6tKc2g680pc8ynXkMHT
I7qxdTjlwhmDfa2bwSTvnvzKDDmAgqI0aM8N2VSLKET6rbbJHQk6eN7d/KUt0GEMBSZQd2yLla/r
67FMxQH6IaLn8JiCHp/UPJfeSm+cpg7Wuekdo0L7UCj9rNMu30VdrBzKwXYPJqceRZ1xXGHg76js
lAw7sg7hd4MaGfD6hwL8EfSXcyxqO0CTrj7xTXoqAriFaOc2tgkHRVQaofV2l4Jn5ROrNDI6dVR8
IkORpkh4Ik3yDeYarMJgmRYeZmpNB7f7pcoBysZJcx8VinOo3WtR4rTGJ5IvUZWiQpJ0MJwI5GDf
Wde4gEgzeB0aOK47G+NGqbh3UGPy7koHraROQ37Km9sblRLvMRni4vfLkxqnzoXAp2Dt2oQ1iLvG
IwECsvp51DnXtJIUdqVXPvq4vua4z7a5SnzE0GkfeZo+UXlBF+VGH3nTPqbl+LUc9Yvh42XHopML
5M+MCCfSqQH3xmGSHUEyLovnvgZN06jd12IwrYNW4U3rWI+xFq5tzIhx1Dh3/Gw43DpjRiO+VtNd
YnF+WPWODvva6gLtyKl1D9CHWUZcMckaMBRAiEM8vw0HpTuESMLsMDX34KdPJvHdJur/AzoFuOBu
cEicnoQKD6dJrRTpoQmCZpOkfJci3Kj9wDzDLZJL1JkbjAzfiLW+qdv8qnmZfrar6FCU3s4MUu3J
nuQhyHRi5NLBi+MEvKlAWYVsu+9cL6VoxWUdzZxOCXeRKUG46Q1XvejD46ANiEv9k7RUxIkZ12Dd
wKKkC/Qi8NMV9Q4fHt513NC7PkjfHDg+odJYa1kTw6zqVJv1rN7aOiOPQunUpTt46MtquW5wN59F
zvw9BQdlljpyESQjbZZ8p0TYXtoabasgQ4EC1tKZ7PiILFfwWW9Hk/iL0QpvW0xgbn8a67c0J0Qi
McWmStRtHnsv5N9+S2WPmgksAqV3uBBaeElVEe1oKCwiZasoDQVexYvXOv6LLZ2W21bRv0CpC+3s
TQ/zl6Bv3/NeoqzBkrOhWNshZh7OXQki1orzDxx5H6GR3uKGwolAT2Bn94wI29qhve8E+UHry/zA
mIkW8rnA/7LIHQg/Rkm+AEJEUijpVTzkvf6kQRfGyp2WK6rLsQt4O40yonyD8Q5xLQ7qKN1FAWBS
v7VvwxhRtJM5IJmAUax1u0MEJlGQSdEs67zfJy3VWUsjH4aUev2uFPQONBWeZb+KQmzltK5uAw0c
QkP5dCmld6zLSuw7pd2albU0S3s8lQlx523pmFeZU70drz4i2W9tp9xiAF93xNE81ly5yglAqZsP
fK2rS4HMfoyh/Jqtvek+ak+r17oA6lCjIslQCtetk+9zHbMKueunsMp4KLythT12xK91JpGRFkXU
km+Rm5tSJgAaFfXV9nLtmieuegXfXduKt3NgSB60NNqgpmLoM4xf/BHCaCmiFyw/yr3QqnrvIXZZ
kC79VNO2W0WudkcBwUSMJuMdShO5GyobnAKROBZnyY5GLXTjHDKJa/TdNcHVmiS1cWC6/D/9jsaQ
iCaESp1uwFp2+wIvauiR6jOoVMFgzAWY2hUKIrJDqE5MTOLlF6x+xoOZ5cfWgobVGyvUPbqBnLfX
rn3qh7s0sPbMpTdZ7NBcoZW58yJSFLLxzoxcJvKCmuOw+fuoN+3XtFvqQ7ahm5CUHM3SJeS736JE
EV5Z4PcwaJcjSTN2AzjHj4S1tknUofuFrsTijoho0EvXFR816mYUAmlj3+uDfPOqpa0HBk0zlCdR
0P9DHqj+l2wv25Aqv0AzsEOatGDJ/vopGBRUDHMfsu7JnOK+EYU9tH4vdm8bucFcyEdZWcFGJuRv
R2K404waZUPwJDX/zG1H2VQ5VD2qbyesAxpoFq4kqU5lOVF2xH+oTyM+HrzI+T+EkgltCsjL4sHL
0in4kk/VsVXT1i3LNFTVooz26/suKxP0T9yA3psbJnBoowt+b/RnzmCe0Gkld1ycXrGSpruREdan
JgZeDnwwRZAchHuOxrXsqMOVw0YZSvPQ2U51KPt2jRopehB69OA5Q7Lx0A3TtGo2XMUb9I6JeofF
Ub1rMHYpFQy6EbM2KRaQEdTCBtIYf2lV2Z6aNOzwElc67Afpr2QNEhSzEjBIQZxBloEXcO3ghOA7
OXrZ2K8KXBQMlIx14xbZTd1o1T0fgADcRQKEkgP6qsKcXrhGhTJW0+AYwD1cop+TWCe7gEt2D5Om
DgOuitDadhVYLhhyeJ+K3Lb570qobAU2dOZa9bFNIRNFgTY1eOFuZg5h1AVE3VGPnIOHIRDiLEhb
XkPH56Qr2zAzKpLEM58w98Fb+rGoN+jpi4PMFRj808O8CEb9S4iOcfNjVeyn/oba2RdYDfTF6ogy
GjeJaD3vMh8/H2r5JjkG5MYId/Sv5vRQpFiAdb05jWWOBSNjaqqB6V7ZQ0p7kzYT1wD9vegq+wbB
/6KYioml19n3VIcI99CAnevMfqK2HoCk8xBXcCcaiTIfA9tlLn3lmjHstRYpiUchY90racwQvCGK
JNCpKmR4c+cHUzMf0SOLLV6pcI2bJ4O0Ulg7p1Leq7BN8CFD+iD0MjvMiyIKrgPtGLtS+8OYJHdN
LYsdtVrqqMplrMnFGg393DpIQSGIfdUYC+4H34DYruUhiQZg9vtqMG/1Mke6YZP0AHbCPc0PaRED
qbAqsKbCV06JmjEmVmuSYxhn3ZZdbjwGABUdJRzvxzTVERSO+spjLKX5nvXiOXqHbwsEiuGR0aP3
tJrqoluaAck1MRVvepwo/Af+F84obvT8HNmOfa31TNxUw8WKhLKRTe0c7B5BQVfWgGsNs2dKLY0D
aTRQ3vNyON30fCtPeJRLVM7Sgx9QlfWGFojbLEYrEKeaeZkyNUuxesWHWYfJzZYKzHjsFS+9EChW
0D4svwMdJcvUSmo8GflSLzrt0BsOXlJ9UO6oltAWpRq6pEQZUqgmTiEttH4ZTedJPZ0d6drxzHhH
kl/21OZptPBobxllkt8JsIJwMkaiFCaQAB0l5yQxQKw7LuckahWQ8ckYA6yrfrU1wBei1bFnwbG+
iT3cAlmaWSvfnOYwQQytr7IQso1JtbSsvjzo2G0XJC9USQVdtrQxUofoK2jHBofB9r5V3CFQpwyn
cRQoeWHV63pBUIaZ7Ws7LPe6kzM0p/q1U4agugRuhZc0Q0nmFg4dk2ldyPWG/DKsJ2VlM1VhCI0C
1C4K/q+KcbQU50LQXMS7zf0TGop3V0Y9zewzgwZxcoVEvhqnz/Th5dFyOw/aUYkhMKqSdSmwRA7M
Pd0pEdbIBdMTNa3WASlc2z5JEWAo2nfUFMNXf8KlO1kiYAt2NHBgBFeyx2qMGjxBSoXOk3ToD1y7
+o6+Zb5PoEiuOi43y2pQYHp2an4TGqO3wzJ7tGKnuhpBKRms5tFj43OKKPUhE0l8QlwYbtrKVi+K
RZnDLp34YFioeEXWnQ1c4FhSDUJdshCyzXCI7DB8biaA8xA1FjEGGlUN9A7Y0dFy6G7zNvuACHwd
F6HyRNxAD6PqYA+IguDHyuYLat8jBTdn5yS9tQ3U+qP12+Q2iPvikmqqtagNo7mgYBTroTaCk+yi
Ydfq7XPWUvloO8zCvdWvEoyZg2tWT1X6NRBIdj2DOUbZxRnjEwiYcXupZTN1V5Rsi12jvdqmc3B9
7RwQoXJ1XaHsh9QuCRTxF6prMHaAmnVhLEVHbmTWoXWpgv+tbDdJ1kwf6NSqNDCmKYQpUP83v+Ww
hU5hBzWq9rzuUE4Pggrasml1uYZmwh3UKrQdzbbkYYTOvbOYcJANxFDRcEEzxTqMIdCY+4B8jJVC
ueBNaXcgdtIjtZpim0h3XHoDaiVq/Citk+Qs+BSeks4FaOq6/YFGrf6Z+Pu/iOn+ERj9W5b3b4v/
N9He5+C9zKrso/492/uXOPDt/zsB4JpJFut/nQB+pqcZ1EFT/RwCPh/zmQJuGn9I1VBNS9VMU9Wk
ySjqMwVcmn9IW+KO0SyhItoyGRf+GQKuaOofhmFpqiNN9AfCNgkIRwU4pYAruvoHelYhHXgNkoGl
rf13YsAFKeQ/jfJsHT+nJjVNl46paZph/haTDDjQkH0M2xFt8Jeg7rD0W3f4jTK4JdXGGwOL2g4I
JwJfCQ8Iir2RFrcmDJltVjJt05XwwzG3ZoM4JtcxCCGkc9APMllb1+5I/siIyHvKddBz++q5r4QJ
7TAQnM2aa3NpUOfHCW8nd3mFj5upo7psIv81nMTcJhekiGkm9WAwMw2uZS1oyTWqYdrmPhFhlbmr
GHKvjQJQU6OPa/R5EwvRXfz0L/1Pkd+/DoU/PyRTFfwjHRUrjPpbPC+daNmHfohEaKIUEkKlxAH1
OmoQRYcqrlv6ZviQIexvJOL+0UPwiPtujBBpdtq+bEJsgcF5kDqJxLZ7Jmpkj7J91yWEv409bt40
3/JRE+EU9fcu1BiowO4hCLj6EHVwygNziwbxYo/RexIHD4Rqbv7+L9R+naTYuuA/b9iqbkpaNny5
fpukuJJSvEH/GGOd/QTU4ML8gFmHuYpNa4GtYhUDojBq981I622Oqq7r3//hLUyR4T/mG/NbkJaw
LFtHLinV6bz7ZZ7Eb+4ZNqFf8pHeYErF8L+Tufn6Xc8qSNo0iPR2mWRUbOzq/Pe/XHf+wy93TNXW
pj/fsK3f/v5UK+ggG0D7QtfcTGoU4snV8QVZ+rKyQNwOj4kLKjAtVk5vA3JDF6cUi1ItNxXWxsR/
oHeMKBgGnKUzmWPGiZxCdndWAeGMclxD000FyBwt+sxZZ/DO//4PMKZP5/dPz7G5VHAya7qQv83W
vMEMK7VCG6lW72SmkDo+dBePeA7YQCD+Iq/YSX0gk3ncDgO8nurdpmDb6uTQ1TbxWsCYYVdy8yDj
LQV46h2890zaeA02HYW9phpv8O5GmPm7qeGx5Q5zz8T2yzRC+vs/RfvLn2IR7YKtlX8GJ5tu/3ZJ
QmWaE/7W1BBizbNuKY9p3aCol0+MpV4HGEGYiF4by/uoTLH7h9/9l/PAMgB42Q6TPocRzO+TdX2s
Mg0NeLNyYoyrBOc9T0b7DH4Impt44yRUYTYniH3bGnLqoi+Udvn3b0GIv3wXeQ+CtyAFp4PpONav
J8II8hiwG5SZJqB6GbbpBxdpMMDmuwNSytKfq8R4VhpAym1n3jgFHcxGDfJloxCB6SCJd/COL5J2
En7mCTCGwl9j71HwJjayNJZlgo+XljBmJxzsmvk+IpVdVTVoQI0MjIggqKUSTH1RIJ4IMGXtk1jv
oM9OS77RnZ8QORIdJ9F+B0kWK4Rqn+GZ8sqq+S4ciA7QWZcKU3gkK80d0cHVgBDP1Ahjah2we5D5
ygYBdSueEWQrHuX9xHhCPv5AONUxr8JjkunP9SB2lWHs1Eq8ceX0x0vd2mcl154rszoJmV9xO9wF
rfOu2uLJrs13ZG4PSEsPg3tvV8ZT77Z3HsRCCFTFDqc4QHv3tWitjyrHgAlEtF6kdnpTK1uzLbGR
dV8KXjgv+5oOmfHsWtXJ0Ju7QjdeLdD3CuzDMksA+KHldfUtslMkFrrPLSnFvULQiDMAoIHvnIqB
VlSmvBbRCJo0fug0/pOirO9ame4Btq3zjj0IpL4v8m9+bDGTwh0howdCMY++6jz6VKfBtqyjEqeP
Kt/7zLyZfhDGPPex3Hme8Ry7fbjgfEXWvEg848mpRLxMPD44r3gjLiCEvIeyE+dcNH2a1bI3lK+4
GMcFkD6cheQ+STX4sEf67roYmItFl9K2HkPiucgC2OuiOUZWyftUOSZuk29pzWi/vpvmiQviF7hp
M93sA2OXweCKVLKSPJlHu0DTnqmY0xw80Igc9tRGSKNtb2Kf9oZIvI+WBmLcT7PIBGGn0J5llNBu
FgJZiCEu2MfChGsNUbU0w3zjFVvU9yqDDEzHYjHq7Z1lJ/S1ggktzS+d/0YZ1gDqlKOd61tpBseE
ggisMXsv7IiatHwCt3qTmRe+8E+wTPZVrm7MSDuYjVov+fJAQmzke0hNPEoSf1HoVIAGOt2Ky7mu
w3vEO/3Blf3D7rXn0VRr/tYAIFwHtQeBK/cI3f8Aw4Xov8N8jL0qFuV9gKlg0Y6RvSBW/ZoRzBcN
9SnqQuCyO9nkzZru2Z4A9nZVTlMOl0a+YoDLlUwkFxnBjZ4P7D5EF9uJk6y0nUg4ETsN7mRtMcWo
1VdCgEAVjwdbucYqDNgqJ6iGX0uYDLNXEzWu4fYPtvpeWp6E7NoHmI8joKKUk0Wuv9oN7x4766Er
SewabKQPvrH1YqsgfC93t7oKFoegc5xkB8yDSAcy/0gPERmT5zx2XhssB2vHWXwb5eZ7L+pTFjAn
1Tt12zXEcdv1ZBXe8U6Ibho6ep8oQwKwxYYfjWsrQQVlgGdcJlN6LMx4rX7x1b5ZKoV4hSyqU29T
ASg8S9N6rPT+O8azrZHwkQqmPUuCZ0LjuS28kq4YkZgVIHm6UGZsvXOPAJlSWfA0bVI2U2Tn5ckN
w9v6dVIELlJpPSKIeMV/A9RCvQ1c8VzEnGhT/EIljn4/eRhBRaXle92bd8XIh9UDcBM64yHxnvse
8X+yQZGP9s3qgC+6TX3H+7wXAgZTsArOIQVlk5app5o3voRUb3sk7ehJTsYoupUmNNdF5xaLzBZ7
1+fqC6EvB76DRRjbC/c9hQkvrWKTJJKCFkfWux+apyypQXqkmcXVxtXDF5w9K68gQMXMlX2ji7OB
HJo4Tx8dLFXYjHCmVON92pAI+9c2R54bjyczxYRSA9FmlsHoXbw7ZYbSKUYhRmf9Lbb58+ndENUc
aOQD59wSpltPkohnrzVQm8fFtzq5k/Vzp2t7XvFqW8gUgw4kzqjIJ9V2zugBzQQRo5XCFLQfe/zv
C6zIT0Ajj4Pmb9veIWCUU9WYpu74/MaF7Ia1aDVj5ZHvQPfX/epM9xwrcx7TirdkyAZPcLhJDawc
lMV6HGzZqgzpi1HwbFcWWRf9WIcgYLFnW869yOMbnL+4sJ0bV0+vWgSPUG6l1dz//b1bk7+PwiyD
sbOqa45D4Ura02zrp1q/U+A+AidWkwgYP5QOkEHLF9x89U069YNb3CHY50KVM93pr6EYL4Zt7iMR
PsRcTn3LeP37N6T/dSxlmLoq5jmmbVlz6+SnN0Q1JqDRVNerxtWfk2agMWLsLIeh3cWo4GyNLhjj
6eo4VuKZ9EDSJJ1FYkN0ct3UWLoj/89oSK+qlk63DW1RxbT9EsJU/2nUZ07Dml9GsMxAmYDYGtZr
Wzd/7zeABqHK2ghn1QnCKIviS6y1NGfDQy1434G9YeaVLqoOnPiQ3DfKcLYAF4E3uSZV/qQ1Kd9A
mxFaeBElZaY6MNYyF4vMI50389eW0XLdrb9IIpOI1zj7GYXDblyXERUy3BhOp64LO1mWdf1hhhpf
TFCZHSors3/UjQfhE7nTNv4JGeNB7WoWKvk8htzVnK3SGt+pw7VL/xm8gVxIZBu+0V8gJS+03Fm0
5BYpbwOhjqN76yn2tXSTFfeMo1smkHSyhZszbW7sdYYyoiTtuVXtjacTHRuZ5rOSBy+5DmyitifO
HykUvXePY/s9btONOuUq22iTJmrMNGgbNi3ngIPJTAlRlVTo8XtHO3YF37GyIKwlf6WkDR3IvAo8
TqJ2HquY9kwPDqJ5d9z4VjcVwBP+CVmnKoyrCegAfSI954eaIG9qpd8CuExNkd4J6sWNEOdG07gX
qCtjfOSavHOV16pEmYVeCYz8ykq0VdyZe+w86Yea6hsfOIMpFRiyw4eTEvwwCc0aTHLUtWobOYJb
ygev5OYfoiPmRt9fsCjeGgW99ZL/PyUTADK2dza40xbDBFeODinsxZiACeFIkEvfdC8H2z5QAncG
4oWj5s028kNRj9s2q29SIJEquZD0zM99EeJlri9VJ5+jcbzVE4YLXKW0oowJe8So4HbtHtF+8DnS
//8ltYch//6//8d71qR1Odx99yhU/1weM5jw/NcVteVr+vqNy9z3tA4ApNKKnPb/rKYROvKHScXK
QqzKzFBwnf1XOQ1jJAWFPwtotvGHJlTbFoYDgYuBPNO8P+tnQvvDpKNpqNI0pw3yv1M9Y2o9FQZ+
XLWEZQuNSp1mCmlw/eJN/XrFR/Af5KmwvSdFYUIWSIrmQfA4G+708qeFf22BQKI/shAZmv+oTr48
eqOfxyBsX1ekhwGWjWlOJljTdCL3lqUO2N4V5AUlRe/f13Q5563zkiwc/z6DcfzTHlHVfu4xb5x3
64wBOP7ktJ8X59+QgbZPmk1uKtaxh8gBOC1HhmdH+b+e+ogZSGxK9gmafqwvdm8tW4VsoqF1xQ7D
KujyEIfyEgUrWtd2KHf1vAxrMywc6ExOVx5xfhuYE/ESe2mTP3W562wHWZTr2fISeLmF+FbGh3lr
XMk7nPkakWHgHFN8V/fc+JOljWl+D17bus8LL9k7DQFd89bOCtw7TuN527zGyZRhkWd+d+hEbd/b
Ab9Pl5qD19aKr0OYb4ySTiqQj/Kg4B1jfDwvQ6r+69N5E/2j8jA/GwJJI21e/nyKGqs80F3k0Pnp
/KqR7RbLqIIfjMAEMVExqgu0huKGKpO4Iay2u+SZsZy97/PDNOPICyQLcUw4dR7Ezl6SYrHP4iA7
O9mkgDXc8FaLtIwk3bR/JFcbWYWXNS8M2rle+c53m5zpCOELpSfhbTVaG4GJt8SaTCfIBqqTWvbX
eYkKPugIS0eKxirv33sZTs6MlwN/W/XvA4VeG6cCMQNosbRdq1WRnDIdqO0gYHJVY9d+1ZroPLdB
yC+6C+s+efqxazHtmsYdxJDCbb/SmjmnVmx9K3XnLkzt6GLo401OY/1sdnZ51mViEsBQv85LP9ZX
GRC+VQ673ByDz11BJHWQwqdD5/1E3H/0qVNuexpDEM3lgD+MRhHMaexYZiocPLYdMESq2quOGeVb
XeSLKijrl8zkNJSD2RzgOwV3TogvwZdp+0Y8+FeFYMCHmLSBnZ3R5xJ17Txhyd/OO/x4bYIDeGO5
+IfXpnhEykccpJuRnsoGEWq6bOm+XRsbQw1ByM3KSxTtDec0l7/4LXGQYY9h5xxtqH3XKKLS3agU
hqEBDetSevohGXP9APr3z2fzuvmhHbArLP7TPn1MHv1YwmomC2utWqm8jyGuXYpO3uLvMKlbsqqq
tduyTYILkUzyXtViQmkCoU8JTfK+MFP/4vTWLcUyeY8fZDx0pntBkEmWcMksowAmdsjABmQUtcCu
9UapEWPWjp+bk8TQ0YtOi/NmLTbIRp0OnLfM6z43f75GlxJmq+DOe9OyejXy3l6kQ8QE+oL67KgO
ci+YZaBttO4517JtVSrBNybyyUIS/3ofwpWgxeiPOyhKzV1jJy0zD3b59dXUKYQChcd4Ij3KXXmN
bJ8rJ99GoE7Og+Hn27hFNskLvSkOzYHGltT2eXYxpZ4v6XEGb6HtHxk19l+CvET4kch+64z6yURS
RwgvKJXBUC9garGMt6iXzpEb7NzMy27DKUOKFrd3FQi3LHwun6vQ51XwN87z9j6ouZ413S4kC7Rc
+BM1MId5cZyfzQ+wLUnw9fCFks0jf9owLwKKe9chL2xnMkJEYgARhniRNAVGwgxKyP0Yo+K8jDw1
tM7znvOmHzvNB7oRPGWSlezz5zHzjjJNj1VRPw1SLlLR5m+hRMuXx6Z99WNb7rFspVuFFIf7QCE+
xCMv61vcomOc9vVg0v20b2ASB9FExTWF2onarD/PD1yA+3PYD/DrBqP3DtPWed28NZi2+vPWNjW9
w9BhgpiOhfYbg7aiZ8pQftpCauTnFhmUB6F2lJGqoTgUOKagzyKXWc5PY4UK5HreND+oEal6i89d
cSt87v9j80+7f+7pTSbpitoY996eguDEp1IT7JSWjGsMRyxGWRPeBKa6nJfmhzKu0i26fHPZTOVZ
vn0KHs3AvOoV99XY1u3nWA/HpbCoG4C+Dx5ajLC9lkTPBh3j3iU+JraCgxGn1WNo5UdDU8wXATZ4
5fodWRBaYNzrdXE/r9dC7slx1nSnGs3aXV2o7ziKzBc1V9KlZaNzde1uuMl6Ejz1vDdfui4wKEFh
/OhDO7wmXGFp5ll3eZrt7bZwTxLr0V4d9CN6TffkTqusTHVPPxbnZ/O6SGxNJ6k+95qPnvefH37s
VZjDXeSp5W5e72SlccReh4NH9ITtlsGbS9O8KJsMfbiJ5lf0FIVUZ/hi+bTWknLbecYWeXKTvIdP
CD2AhUCf7bnrwN5tNTCliokp0rGbFz3b9IgsX3W1jzZhgFeGUVzyJSqQjlRZQoXLv1fqgvlo955W
cDzNWhMQNrOYiUX73Ja+vKunB28g9HqA+rspc2Ul8wIfDhw75aiMAgzR9OD5Divnpz5ovnVSmAhO
/7359x2DeXcTuvI2FsV7SM7TgrJpBM9HBRmRRprOuQ1j11copMDsGdKblgmp6QP5nvduMutfe49t
om+VSX6T5X7uLoyrvMDayy68CQc7EsO4eVGjKHyp7AEnCYLyv2wZp83zPqU7BIwQy+t8rIUYX2X8
+ctrfbIu50PyljHavOfnSi772J5w8u5dOE5ma8Xv6pQ1IfthvGlLTR6SVDHWBq7oZ66Km7orks89
XCDdx8jNYOdSc8dzTFo0/s29ZuAdVmWt3Pra0sBzHy+5KzS7ZJrczRv/0wHDdAAkHW4R6rnvnV1i
9vUprawaQRGh3YVDJXtenDfMD4UbNacf+83P4ukIjbgyBiAWfp5/v8q84cdihx6A/s20WZPZEY+6
s/vxej/2mw+r9WbdtUN+LqWKqcnujkye+M9bcDfWRuYZq4Zi6g05Ccj4KFuT6QRJAIBTiNKmtJ+I
EfyK1qm90ZSE5gmWcBel7VMiIlKY68pcWtNediHLVW47GKGmrfByji4S27uSrJtbYJA3ojLUL5pE
ZyldbOOFhkl+fshbaHlaRJBgFpqfq9AXc7Oa98MqbfEBTnvzhuURJdo3YDj1RqWFkxD0ufUboNb7
eY+R2LNq4/jZn7vML2MYJgjZYjx6w5Dj3jde8iCldDshYPxRpM4Gq615GmOU+1A/8S97CZnMJGm8
hQE383lrb0DuXHX5S1Z2fx77+XKfW+cjmsy+KrkRbkXTdwct0L19qwVwqFmaH+BZ9p/PQID9zTp/
2jrvMjJ3wY/JNQhTQQ1xf9qScdYT5hoUbPp8HmXWoQATjsDLGk8AQlUUrf4XU/fEdl76sR77r/q5
x491pWdSXQ1awOfT1nlDK5o/n/22zhzIQpJWqK9/2/Dj9X68QBbhcLR0Q67mnX/75UOdV8eonMs9
JTe7OHwhDqAAWTXG56RR1btOcx4L6UcvQ0HybSRb60D7StzkMZR5Asv3RizetIrxE8PSPxdzGfdy
URZldUW5+7mLKHCtLYSvV1cpyKiZDvtP62Y7bT0dGsU0URSm7hhNiCSPspgK6XSeDGUxMEvjc1J9
ZP1Et0ANTJT+psq7B0uNkXZMu80P86FlW/x56LzOJZvwBCIVCRYHIYAHZOy3dNuYlK5D20Q8MVnd
R9EHXGSFfbEB239pqq+zA95WEnIbDZyiZhkYTz8Omhd1HezcLwdxHPoxEu+8kWoXuR3F0dZSf3Iq
CiyqxHD/H9bOZLlxpGfXt3Li3zOC87A4G1uSLdnyUFXuGjaM7qouzvPMqz8PQbep9lf9dZyIf5OR
QAIgLWtgJoD3DbQOqLB1ZcFGl5kMndXALOPRQ0Fl4eXCZrw6K11Z3YU9w+psejRgQ7twbVgQf5Wc
Ad4WIAl9yjVA3WHQVeETsqxPRuRPR9MgTyViGYXG2Qncr2JL5532oQZaU6TVYLL2cEUOz2uwAdZs
2+TlEPF/41IdOI9uq7HlhEtEBuCvX2ecGzwUgM8cL1RvZgakZLteg9hoc938rYTnzcwN7rZFqwt9
8ihLAKiT1sDb6ub6PQuzEbSsrNtTNk/Vj8CIB3Ph3Ts1WGmzZYAe7gcGjQ1M5xlEraEgCy12q0tC
zTCMecG16MROhiBOzAc74mEoyRry1kuAbaGvoQB/u4bYwt9srhbbdWQhaNtvgd5SyE3VxFVTgmK/
vln1n/TXRr8pVRg/Oj2cCvIurVU6pkzfcPZixc/Fr5yCKh6ORTD8WY88yUZ0NXzSJk6SHXP8TEVq
/2lcEH4cGkqNOl6Femj+6DIjPcsSD+/FLuYM5kZEnUOxW4m1rvbdGkskCUisNCbRItfKkv6Pnkym
FureDQjDQGNr3LZq8AXsOhAU7qxd2ujKpw5sUbpLh+ZYtl3yMsDHtIfenM5gkpcvvVnbB8sC/SoF
W/zFYY932wNDeC2iSmL1DuraCdBMVhVa2h+6nDrNxbUyAZTnVPEgkhvEwct4EDu5EBQR9PrWxRl4
z9PsgAhqdoBjtKr2HLqF9hw7ig2DUPKgLirR+x35Wd0JUkrU/zLjy0AFjR18YdElFtW7+eyfiqmA
Dc4J6YNdnpDU5blo0vW7ssy8s6hgTSnvtSD+TdZkECc3gnRHRN7jzYewNoFyoR1s6gbvHHVdNNBz
6BYUeuQae3pwI68Fnl1E7gQi36V/YBXdhNa7TNdffHj2Lg6Nn9YT2P+Td9lTEeVt83//R3/Xd7Oc
zJLu0k2KokzNMg3n3cksUDAWuGND/VsU1CQUgTPh57/7UlMTdVvkY30oKn36VrL3dwyn++Ir9nBr
cegPqnQyf7Ox797sN/3f7aslTr8gCAM+8N5e4r9dV+JTe/Zqv8R3SifZUZU3Houszu/DmCL5Hjb1
L9TOz7sh9cZjks35l9Eq4Zd3008ZHfOPtQftjeh9LZkO8YL5I176XFKnoldPfWkXH8N2PI1LMGPg
uAq6NLouFlGxFHglh9Jjm1h0n736VpzDcOLxK6CoXUKX00jvHhj3h8nS3BMPXspZhqos7DsQDXeb
CvwHvu5EHqbkWzjEwJcsDhcLOv8IwFxaMt60Aq+h9AxIJitnTxCoMN0awPXczjSLfwYbgKMqv4se
OIzLP7PZZQc0jy+pDdJor5UfRK33cXOaOK64VshQfs6gp9tHELiRyicGx78QzWchQKHLKiUru8T8
kdQ9PawU2wOI3Lr5gwzmlaMUGfWaaqLemFfWIjgLNnVkZJWxM+lX96GenlPKVX/lUHacRlW1+TNv
ejAQ+EEcdvagtvvISzvlqjLYjhUgvkCdFDlPYWY5PKj7wRm086Oo4o6eNUBvpus2yTT4uRZxAmv8
aqhVNtwTJSDwVThPYi3xy95u95tuu4aEF7vAH8Nz1FfHTSUOy3Ui6lLpd15ub73OMLzeixg7oAJf
k9x5iDmESkuvvhdIPmqA6/vOTXtqXxaIvtSeOtA4SIHchhhuNpuL6FbjtzBdmES3qlquDhfxNjuQ
OdOT27c7CpFnF6zveoBLyuKBRSvLu4Cu15KqmoDmuWWg3Op11vcZKxfysryai6eYm0uMMaf9QulN
gHKQNr3MZrYga/3838rnL7+PYEF4nymyHD4qFo/DlH1b7vv8dmSFLVBOo//SqJ4Na5FbxH/QGees
ELiSGYgmRd0DysEv2wKLK4NXat4JatzfNpXMSv1Pj3fQ46a2+4FtlUS0PI6yzPt6wSWPIQ24ASCS
8pcFNTvrKvcp8jzQ74e0vo7sAoLQAZYwMly/Nm49d2eKceqRr96M8/xodrV65ACR9MUw1c8yRHTZ
gTb4l07YI2qTFG2XLnRcC5nEO52IsiC+YiehfqXbfOUaoAJXe4vaKarwdPtOC81roScp5OBS8JJF
hi0ih+oVIGcRAT42ZzLjzepyYZ2aQwuDwGLu5Xm95zTNWPBoWuf89ytI7NXx3RXWEKKkO+jVjzDX
4tL76relJcaIFWDR2ry5b/uQU3uBPV0G1Z7Nh2K2lYPjGRMd+uhSvQiBcFmm3VitHvbkQwRngql1
E9vDtBSbQ7C6BMzKSj9ZEp/aGTqS3+Ksweqhe4ia61mDOSKtPDZlCwyuDIVa3VtVWT+IJBa6Ar+U
iJVphx97DlbeWWRd8y+lNIaUXP8ts2rxGtuaaZu2wa+4/q6WZnYHYFxKqrdsz//Tyqy2B0hndO6q
cjAAgp4LqBDBptorwAvc1UMBR9+y3HkuACgXlqpz7bfTcGd6IfzisjAthqssjhJilTlCIamxVD2u
15ElqHP6/rhdI03Mn9TJlYe5UvVwt91BPal/XWOzVkOyG3TTX+UchkDZyLnWcYKPGuz35F7gTLMS
LHGZvdP5ygQ/AFVZe1kQu5wujAPlapSRGeDO+m+D3jcKNd2L3OsBz4+LzbYsM5OqXOBwlFK942m1
B90mHYaKJ5FlHhbVObR8/2ZVeoMBZcASTuzDYU5PJsTzDpjO53SkW9ZiG/i1zjJQLopavc9q1fjU
6sDu5nlHbYxqHVIDtH4RY1raKOL3Xmp6K6moi6gxGZ5Gmn3v6Bd8ooK0uOlmCiTbKczulIGs8RW4
z4yiLabBdK6dZgYEShQXayI3i69VUvlsBRB+088IwqDEkmuQ8SbUJm+XkpnYyKqIFxGbpUjOp1L6
v9ttbu+uIQuiW/8EuZIogzIh4es0P0VaV2W6/mkXitXA8cEJ7jsfmEZqw+3W+T3uAckCt6m+12eO
/0w9Ha7G3nV+J1vxu17q+ccpy6tTA2DSHgCVDGynsL5RxuQPu8vcY6iG+ZMyL4NSFMcIojeo7BC3
hS7N/wC6w1ltM63JOUoMimOqUvFI9ixbbWVhiesVEOnpILns6F12nqckcp75c45BGStQaiLFcdk+
Aeh21VjQp0BBxE+PG3lfxD5enMDzGG9A9WlgOMNBFkrQI8EcqpX9Ftfo85YceD5ATJm1j1qcA2mm
p2e3bdKz1tJ9GGnzN21RbXqOcLILEZSz8FrLy3y/2YnxQJ8KlIpLKBqQYZl3KGRYQm12sgj2cbLv
KRMa4Mf+mVCCRQ7X6sBSmpzH0G3cD1UHLHdUc+CUySrbkafci4eza5vuh4mq46PewcEhxjLQUQbz
ktsB3LIE8OfRAnKv/S4O4E64H3RD5akV7N+jWHjkZM6x0UMui70MzezpPE5G2o3ioIsms6G1y4dC
+C8LMw/gFmrV+GAQ7jnQ7rNQb0+p4benJuKDC3DaX7LMtuFfbGRZrNc4m/wuxCbK7B/tNCP9oqU9
GBS/uKOSir31rinV/UOpHRPebQWM2WVQtNKCySSA1FHkUWk/dyEsKO9MghqYjqtQx7qZlea4gNtt
JluodzoVqNlrcwJba1uQS27i5mtWXwZQk+7kKpt6vbTIfH7dfVgbrze7GSawV127alHc5CDr7Ccl
KZdqUiqJzOlVrMxO47SAfqMs9tPHupvTR9NQnPsOiESRRE/nnvUvvUfau44VttokzjRH5QkRoAvD
cd+1blFbY3LSWU4veRG7R8VMHukx0b863M11n+XFs19l/Y2aNdOpc4z4bIaqunxoqEonmX7FZtP4
HhrtdRmb5k8zpWMwoNEN4FbT2FlNap/8KMvgSeqX8vmAPLFMRSlm70Sl7/iuF6Usb96iU8ARWCKX
XjTTGhL019VSAiVDn2Qe7CVSAqVYYXcIXG0+VN34B1VgPF7LymZeis2mnMz5uUh79UZM5gyM8Far
ySUW9ccQBKHTevq8wDrKEfai10EKomQDlQxyjP1mv6lk9qaXOBLiTb/FyeWMfGrbj/FyTbEQW/Fa
9OS+s1MU9+M1xZ70BBSQecgAQd3r7J0ujlqQAJJUYaT1GCOT4tZ+1ovdqkwU22WpnF/9fy2vthJb
ooi96/Xe0eRJ5zL82y2JyXrJRQdkCnTkowemGVASdwC+hesAPx4wACLHZfDXdFuH2/b3th+Sw6Zq
I7o83oWR1Xe6brlIHOn5v/R6aZ79H7tCR+OBlKJGCglpJ9PfNbvBvGB24WwEL3Zmd5P/aZp1Ctug
i+h2DS0657auijOsFC+dP5W3ipanyY3oknYYbora+z430CSsxn5CAwWPfOOLUtblrQQIndAl8wOO
Yt/4C/QZhYfXKXvgQ63r/kO28NuUy6wEWuE2pDYXiLkSQ1HKsmPS+ksd7Vmk92HEbnXxaCW+bUPM
NRPWqwpQ/3jwjbPfqMZZU3P4jxTjewLR0P2FSkxc0pI3EakeaCkK8yy6zVd0QZMAGl7yFbktrEFF
zvIfhRtO96uq6GaqAEfbfo3KM2hJgTF4Oz677xtXJTvhmU34OChA5rcQpn0Zff8JslX/T1qhD1Tj
Tb/nKvkq3W/r57qJ/Ju51qejnUavTkk0z190331qDe17QkvN0VhSjZQv+JpK405HClI0g6QXZeqG
c77LAojzRBSbAdaIe2Vc0pc9rdDXGWh8u94dx5L2HPgc/DiB80Wm+iLLTEnJrr3TUTi0t+EhPMri
3DrNnczWWCL/x/SdqUR0uuqhMSbo/5YQF3cil68APLsagx6qY2gaKWS0QRjryEBEucsvtN+XDzyC
zsYOphHaYzK1P1QQggJ0uZjLOn8bmO7tyMFl4Dy3gVIfOYCCXDznwPgB+Hh7x9kM7QdTMVKb5Crq
0afuZxWDCK7Sxk53UzY50P0hrc6QT09xlZ3XA/xhAQwcOWygsQoY9ZtoqvLbMAoqwC0zELlytnRU
/bfLgUCd0IEncjCy44f0zN7pcTaEMK/+JQ9aUvO2aaCn6Ol6HNP6A2BF+r1KKuu6TnvwfNvmG9W1
9QfIH/T7ROOfrDrB9C33uwt7dicX9upc/TkGSli3nG+B2kyN+01hORTzmDSMO93rAPkNlJAi043r
7KNCn1fxneEm6k5b7oB+5DhkCbMtJKUGQrbIYwulKedfcK6I8uIysq6OMHd3fesftlvZAm06DhIp
/zNf/FnNDqBn1E8BDNQ85UMA5JUBKGOUm6w6WY3S9AFGFvOus+fOW3pK2kOdkAsTO0X1Wg/ommPp
murjatJ6Cf/wSZ/2Etn3Cd+qUFwoznwTaLFzawG2tF/Qiq7LDnBlrzG+0LOmfoAJqSenSqdCYBqr
Hqj6+UOQo9/sHexDDb3YQ9AGxIZ+gsGroR3R9sEdgoDSI3ObDLzDolS9qpZEbmb35YF3VXyj25X5
meJTfpfUqH1zEis7sF+dcqs1bktFb29Jsl/RdEOLv2tajyXgx19nFR6BwvH856Sa7YOq1hM/dwG1
EUaiH7pYyT5Unkrjnw/grA8dpqW0lFsChfoxKIJvA98eFFqhAnK8BfBUD/bOIhqDR/dVHN2loa3s
7JZ2TIBM63Om+9W5b43+4EwmmPmREvWASKO0Yhp8jAGUEt0P/wBY1D1mEwhXV7L5i5fN37ZRXHeL
bP7EbtsUim01+pe2srpsKs23Dejqbpj5UWxlP7oFf9us8h3I9ZU3u15VkN/iySZVtqHv4olFXYGN
2pZZDrlQxlf0MgQafGuJc6yn4VVjgmzXX81JTDFI45fQyfFa7TaPvHRZ3+R/iiARbTDbb3jledRi
q5t9943hZaJJ8k7ONOV0c1NpNt9Fiwibz3AXCjvOIg6LwyaKv2Iu3Dn/5KsBp0x7dguM8VVRuLeR
k/bnQaXk1lTiD5HQz5JTuglDT6NhCDZaWaAUObk2IUS9FZ0MMe1U2UhWeFX9FWhz0v4pEISxGh2K
xp9kGNVTESbOA4faHJR5sfstCsa9qnX2D69pf+bdELwYFHkdIifWVtMwTC5MFRAZxLSxyJFupunU
OQ/wOAW7rpreRRVTANRHEJ65gSiK6lt+A8DpWLYQsh0AsyG6yhpV28sWIckty4HliuWL3cPFZuPX
U4lXlLzFt1DrtkS2KRIv26ZNE8GPVPJFZ+m8rn4xU6I5Wh9l4Ln8t47K/HMC793HzLXjw2yQWpbF
LLeNBwuYos1+juvfoIFpzvGRJueFPSSp4xfVUNsnXddctoafyQaXn21qQh98l2N+MXIbOHNbx0z2
4dKNUQ8AaFpd7x7HYS4+u3b+kqqc0IRW4b7M6RfxmSFdWEOArdgdYVarb9pAv3GMwfzZeu0tR43j
7xR/B9delAJ9X/TTQQdskoRy7XImDyuamhfKB6UB9H3uHOv3GnfvL3cfbJX37gYgUoe8WwC4OLFI
gsE/aVrl0UjduMVtDXY7n9Q8f1qVbzZd7GawHVLmKHZN3XVXQBSUEOgu1Ao5716AiDXqZpBAvZ4f
htL8YoSwKcraIq2WWbuuiWTopMMDPXxMbVjhlprIiyLIMXAzkmE6TOxUPkot42ai92l+7/IsUHGE
v5ZTiplYyKKqGtfgaprUjnMQXl87LT8+FB8YRkARuantNf2rSyf2bx3PmTZkoX+m9Xc19OIfacHv
UDn29cfegL2DFyG860ylOKceVK7UcVz4lO0fadUkP+LFB1IwcrRVp/LlNETh/FQHSbb3zDA/pMu7
b7D77MzX/2c3scyPouIMlJqo1nsYlndslPspRSvFq33rp6t9RA38bvBnfW+oVAgrVfJpWN5XqqsH
p64q/Wvp8vH0PqfJwoluZdXibXflgXd3ltVu+AFrmv7yFkK0Flv1E08a/rX4aLWT78OxIZWYFx/7
EWT6obMMNky9cQaMz94NCQXR3eixDxClLGtjbJ4bGhpoYHFuRS8qWZQh03z3VFEu906/2Ub6AN6D
ns90TP51xfU6Ii/RaRhxbnu4V24DcMM/qaCiJxzagCnGLKgTGoD/PlNAk191JN1fZ6pBt0k3dN8o
bmjutGUgt9HcOXnLhkDkdSraoVfQylQp4YAvVA2yJcxl2EL82kWMVLh17tIoLQ/QBYPTpA/NI39s
81jZHXS0Hix9QtLTsy94lNm2IHbisS30WfHqsYWiQNq7kYXN+N01NuMtlFx8u66hgQKux2ZDE/le
Xz69aefEL8Ol0NM+zOPWSwuQ0rIi3CqZ2cWAQO/n5fNfLMLfVhafLB6vanoEZp6428E4eQrcXels
FQ++nWnHCSaXruyLh00vs7H3fuRN2cOsmS7cNm8ExEZfxsHO9E11X5RNDmUwJFbbssxWm3X69+Wp
qz+YgNKY4fdiBLcipIf1FL8N05jMMJI1p9JrRoA4hxYKj2VV7FZZj/RXF7Helt+FEbtfh4Acrcuu
NncxFTHpKxDdwYm98QCfvK5JQt2kTgKNKDh1z66ePBSlGp9FCketeYJjArIqDKA5UJ4pgv8R0LCU
/h7r0QNfHA2nsLzjhO8+XmZFrAOMFY3GrSyITla3hULYFkXp+DBbivU4DFSKbsrSN41bEWWQOAZw
sKqm86VXVze04pP4bb3JOdfLYARmdvTtmTKtwjmLntoHumFELmH1uFLLpLoR44vlxoO5cPETXdn+
tNx8+Kap2sGKS+9LRrXzvlc7Y6ka1J/UGvAyKV13bf2QlY57YWFFzb9YSAwjLewr0Jiy7/WCHlnO
4Sn2cvdkWoN7AnXwdTZ3PtwwmyzLYvhO5+fDBAL44i2D/jYLimVF5HUq63QWmWCohNn1xWXDiM65
C/ntNi50YiMhLi55cZsXl9vuRmZyx37Vwzedlp9X1bsrbnYXEdV6r7RUviZg6NIYOCTVuS2jcgTF
1e5PleccROdPdkmRcledOQtwrnonn64HZ9LOludq59IqNFbht+hT70703bI4cCAAVAEQ9CeeJ08h
6OR0oi7G6zTIXFCPdMgJ3sUSUYasKHhwJ0Ox33QSQS5sAI1TqUp2tGb672E67+yTDN089fsxS0JK
Gg2b/3nWm9cy3WwSKoe0W1Eai9GFXLhuSbgyHPg/LkHX+H3E3hCioTp9hgGmPjW5WT9Xy+Bn072l
Jc69qIQirqXtrms7514k0S9WzX+qxHHWYppQF265xWpzfAu/quhEOkK7x9EIcLEPiQ8EHI9HPeDB
gQa5Nr2bVzRmag9lvDdVK32YQX7WQR1k1QUD+RBMsMKOohQXCePW2YcgtMyjuK5RgA4fjprXfBLf
NYwYq2y8aYBLYP/ZLkc/mH2mxnRViYuE77q+3HdWrl7Dk9zd97BY3BocPZ5aZXnWavsJCg/d6cuT
ugyrbPTmX1NZElm8RJSBWomMeo1hou2L/50j//+a2iuQ3owZ8tcJRCL5306QJ0OZIkuXZpdziSHD
INarj8pnYH07beuiu7ikyABKTOAMQVN1UQ0fhvm9Y5T3ogqk3ci0O+AUXB5BpJA+j6tkn+mWuoM7
hx4VbTKyew+XtWWFLgwI0FMe11TamympdZSnrM6C5y5RfLCahpa6WnQymD2FsVoV/xSpWMwUvjzP
KceN4rSZ6uY3CDnNx82yzYMPhpXpd5tlpYDl47s54Nhv11X5POzkXiS+LMxhpvzjvdRRr1BRV8/r
fTR6GgTrPXMPphaM937mGrdq3EKwUAIqe+roRzZhqDatk70Msw396JVMPduCXadNe+t04SBLqwz+
TUl5ZvZZdJMEXVfeh1rXRLsNF5eS66+3InclRhcXlZuo6zoBYzf53EAZvdPGqPraTnF9BYhg9hio
Bb/4YImIPq36ed/N0LtD1Fh+zfOfI0xAn4MKCHhA+PPdvHj3i7dl16/emq68iPnQaDPPdB+0CbrH
1lbgYCJ3NtzVMlV9fTkhQYZBcLzL+pb1aVFuK14K2k42qQ8XLi0oyv71ZvPeew2UeuGf/ECnMB7I
yQuXWRc22Z7A7z5IoO2yb1e8uNNqCpu932klWTGDvMPSRzH1vMWu9IrNPEm6G9HlS9/GZiLiNmwm
ZVXhu8nvbKoYrrMCdrDdtuCByQZdvIxyhW1pi2PFqQb1Q9jc1DV181T1kEQKc52+Ua8JFSp9Z383
Gka8W9cNwOwebfAAb128wK/hAJ/mKXaMOg+AelizWgbJYxPbLWxk/XQ76zzxrs4pNc4ejX3HPG1B
2jczh0wdaE/RXZUBnmortEGsSjr2MOjdKg0PpRivLuuoWl0WHlZL6DiiO4i7fhiZ7u6TkZNOGdYI
q81/eq0RVr1E6O1d0rva6fLyl87rTaw3JHecsL3YzUoy0wLU8g138GZrfJoVJz9HM8mCaFzeAE3y
tYeQ5SSLMvhwQOzHuoaeYyX2zop86Wq4CSewxsXDGdqI1zSl+3Ovwuu+tyH43AcJbcPzYNb3Mric
qt8vnZz3Ve1SiSvTdWWxVuqFy3mIhvbCR5a1tqeGd3VfLMMGy18HWqKLzxpc9dL1LoAcAZMyDnrl
Y1S0r5WJVAWaD84ySJlhODgHmwwEhXkUNIpKBl03skMHYv31ZisLYtdAlcLO37yjg+VPz519end5
/g4jzznLzLYrmA/dsThsC7o8u+tVOZz0ODxyVslzerM8xa9T8ZkaPriirJaV0c1uKyWCXqUZ4/hc
a/GtoLPMqq0950FISkE1Xvox1p71KroVTBefPrpnE0mgW4DtW9c2vzfLNz83s+7ofN1n4DiRjKHA
+iSD5XavsxHCgwtdGapJfiVKsemcRNs3JKmudcfoRrjqjPoM6rB1x/6BPRmSqOq5fZ1tOr7zPrua
G98qfdicxeKdWZdX+o6i4JF+I/wvLjGXxZe6oD9Ou6pb84MZh8EVsC3ep0hTAIwCiu1k1iBpjAaw
cm1qKN8MtVyPdjfbtM5mMhnetNrm2mBAdn+XRX3zVLWxcurLTgW4OS+/uoNB69icfXesBYTsv1kU
7gQzN/0A/xhjs4ham4fwZoCCdqDDgi2JovPKRWRwOJV6ETFgj3rVm73+0qWl8X61VTky24zrRdyM
ZXUTJXI9lMYLOHE6OIl/+SY/Zi/TD9vHQN7tdOE1/PTDerWU9r77AFkRiIBRBQ/Au09QE4XtCQxE
qJ3G+IGKS3vpVwgymDSThb5BWhkWMXPa9ja0PZosrAm4jGW1Jy/2YEs7w2JSLe0L73TiZkmfxJD1
cMjlSnsQUIWJ08mD4YOQHGr0VZ26iS5DtQSNZsVhSAFZdRvvI+eR7q4YE/tWMmBUD33ydMcFwDQO
PsUWTb9L+qyOw/DOmCkTEvGfnEYlgF9r6CK+Cvr8o8MBuhzmVHqcf2wCWDiNgR7vAuSzK3g/w+vB
tvlJMyPlnE2mfwZNF+zlQhvbW00dvopOhs0kXYzHqT8kgJPerQ6bnVV6VIFCWrPbdJuvmk3+UR2d
+9VtNpT0CF/1o0Hz130E2919F7XhvYirLiWRCQdRA2s0JtuCzDbjX/lSS/JcKLl584+u4rXFlHAU
irs3o9E9/TLkchNi9ivXxHI4QuebZ7+tbreotHazs9WiuYmrxtwZdmzfqEtlmmmN5q7rXGstVJNV
EbUF9GoTpYxtM/7/8k3zyD5lSvpnbjhJ82du6/opG2vAYZW0pnJstm4vdA0tlhQK8lMAqmdXGKce
3mWzpdoGtzCCFmyit+EaCKZ2/jpxTjBH8dkPHH3ctQaPURmV6odc7dVzbFO8djVMqXoW2U1ACzI5
dRGVMzjzqhcx81LOGGDbW8w7D6SSdSrynDrD0Sjs8688JVAdTe1hwUsCAjGNrkOjtXfSK3/RRi/t
8duwteCXzRTSPN/RExXlUPe8teVvJmuYcBz1Yw7M9KCP81kFPxxq7s7fJU0dPsbO+IGi3PCUz0PG
0cmimxOwSDw7KPe1ooWPopOh6C0bfls4Iy+sFYOXJIQFgDJ2O7hNTICZuzo8bW4SxW0cC3KWrNw3
ea/teg5SFk56APkm5yO5sOhBJHrGeyCkKGUWsbAL88iHDjIUcGQ/wf/cPoN+vdPcDqBDtyEB/nfX
currG7Htu+DSlX7HTlxl8e3KU62ED7BJ5p84B+t279xVfuzWKxuLez3Szf92Za+rnEOiZN96N5ko
pWEwo+51JmKhO+N7nZhoo/7dms3y8I+ugV8uZV1vkbfwtR9V/1ar5vwd3NSEBkEDn1PlPNRWF66A
d1We3qhmXQQ1xDOU7pSFNB3kc02SxydLNV/KJKZWQ3QcVYQ3Y1U4VxMlhvG+JTG4c2Jb2+VaNADO
GFpVfIjMFJRjpYmewMGxH0GpDXJfg0Kop8BLUUZrXRSLQjGiJ8Mf7ia39+9EJYPhV/5tyqkCTXsE
msMInMpJpbgIYk8A7xelDHVJJ7lvGDf083MNuwAbvUj061HTk2uIt/PfgiBiVrjFb8E4UpauVvVv
5Mhhh3LG5jfwg354BhAYS5OTNCCNfVburGBS9iLKguio+FH2a46eHrlyB4SEsqcUjJz9UIevPmJu
NWXzvOnexQlqU1lgwuvntMgs+kKzioQbzBlVAYBK5/gVhU3ucL4YimFcRTEJdQuWnsVDTMQXZllg
ktoWoBWJ4Emv8xZCHOkX/ZtjrwKRVC/BaeoMrhVPy5oIytPaeTCSWT2YHkndwSjyxzzys0elmXMG
cFLMpvohehlEH5YF/GD0jKW64ppXrp9H95rm/RmS34BDp4xvzeWcr9dr9QGWBPXBhZaBCrj58E4v
om/yJ7pKDfLX4iBD+zYLdG1fNap/pw4uLKA2aN2OdOavTf4kuA+hW0FRsjTqy5A5Gp2sTQgswKqV
6cVSvRSutZHjHEQ5xBz3wjeSXCv8mn9oKo7XwVUYeTQbtA+926cP/dTd9Q10cADLaiA6elUE3OMi
22ABtWbQP4nvMBbWbTXN9ItWifYhhVLtX8q03zdU8fnVVZveAc+BJkKnE/HvUJVNpfK0mGfWkzVN
I5x5feC+tgh6ftvsdC3Mb4KlRbCodXqBbTJs0kAout4MDjwEJqeRKiqc47E/amPdHKXmRopsYGgy
jkk7fpcKnK0Wh0Zb6FjB/tjpyWzTzDsNdX4tiBIa/GMHoABgHlgOKkRHO/IbmMXfkSkuYC5WKAoB
vFhs2MVnJx8wbC1S4ifJ7UWKwoNxlTzJk2KAJGuSEVTs8FGn9mVdW6QGPoob1yFhrCS2x3eUMsA7
UBsPdlbH+9o2x0957ujAmETt74VV3c9d6rAdip+guet/Ov742cgN74sPNDAkb0n3gZ1XcpjHUrnn
OTm+/e/d7e8r7pf/pe26ts1B6YKF+r65nR7eqi1av3/OQQoIqeAe/UcKATQohePubFqpc8wCertr
Ohgf2dLMO42W2t88C9R2z2vKH/xEXfcmp7+UeeWnYowowKCS7EqvR/tjABDqXpvUPxzH6q5VN+73
A4jXr6VRUt6UW0UDPQ+kg1DOFqe1dEpKo9b6qZRSKciukntIcr3fi8jcp0lafA06Q92nceufPF1p
gKKiTAm+i3FXJmO/g3A3Hq7qsA/ObjWP91V4WFWZYwZnw/ntv7+Khv6fP2lwbBgqnEZgytIz8676
2gvGYK5BBHhu4rTYNRXQMB0PO36RVafCCtpHb+jGuyadv092+92yTePnmeyf+bPI4u8tqA2fS59u
b99sksehUr1bO1P9WzZA8aPqlmDZd37wecCVl9uDhbQybn3V/Q7ObfdVA7pr17ahd6xqR/8CMUZn
F93XlIbWo9dX3V6sknR8aQc9/ZDGuvng6dpwlY32CLULsNFqoc43Zg/bfA4s86es8NuHsuyem8HL
PhnxmH2qXHXfsn16FsmmBPca1qXuCFpD9snjK/nGmXPqRBdRmYvuYSjIyizBxMGx5r1WNEAhtCnf
28sWVbWK+iGLd8D4AEwiKm053tFCSPSGwlV3otsWFLg2Fwc3gnmGrzvbspJnngyS5yRVdyO//g+w
OI1AeSfJU8w+7F4WySgnz8ABRVcqCbMj9SaYUEDmQ1RDAWO8LIuN7QBxbfpwoxjNDGtm4M6Q5/ku
oNOLjVxOd2fl4HpQua9x3JnyDD8sYL5ebOSCEzAGp1i1v6x3E85tSda6PvZjNz5BtarAYg3ayi0g
fyC01QVPIp0OI7VmUTu/SKLahl/pVt83N3/BdbPd1L8zIlU9FDbQDHGqey8RWOImgPtf9NE1juoC
B9FOzvglmmq2uVZXn8WM/MS16EMqmY6jHfGWyMYTDFnqPVUPS9EfOE9FkLjFznTy4kZXht9l1RqH
1j44gL4cqRr5XET6D4envmcQN7KzZpLZAc12+rboDaU2f6XP2uCXet9h56/10MEIBpKkg1QjuoKm
OnlcMz2JTXM1zYv8TyQxNCW1dzsDbPL/OLuy7cZ1JPlFPAcACS6v2ldLll1e6oWnylUFgju4geTX
TxDytXzdt3t65gWHSCRA2ZZJIDMyYnbtd5nVn8FHNgsdmpyuNg886XPof0CpJmG/QD1oveTaPuS+
Vfy2rPGugNjyS4ZQ9iLhjX9MJyyUpLxZ5VKRR9EzSC+ByOepZuw7WEq8b4ASgU48hHyMhpB8X0e1
mKk6AvGuDH6IADHNMRuSR9T6go4+hAR5A/A3tKjDfhMEvjzFqWUvfA0RycyrXrK8d/fVxL0Zo+jg
emVsvgDVitLEnt0G3IyVUGWZplwvjafpf1pnUKBERx4aT9kPxwrqqzsnbeafGD+rOsTZ7kb52eQ9
geSLK5YpopTRoibOM7FIs0K9AsQecCTfSYWiKtNNQAwAGZWPfowSE2AEJqer58ecyIwY423YdBve
APVcv9Y0DzZ0whyGI39LKtBBGornXzINs2fpeuUpCLI3Y2Mo4t4CDtkvDJrLTvxh4TS2tTGjEBN/
86iXvc8fXCd/5nFfnsIieSu7o+MiwNbtwGcNemxRNlBZRIMEMAX7jRLv/YT1zS4vCxjNePnF8zbz
y/BtwCxhurdlxyIc/rfDFTOvmr+Vu3uugzo5D3s0h6MU6MurKHJDKEOOfvNEO4AadJf4exCBPaOU
TayjFCXuIQM738+B9u5ayOjs1wxirYVVLaVDogeQOCd3Xgde06nX2wXq9Ju0gIID7zfG5k8eAMNf
Pagj5IMX4P/QwyYXz0JS7N+JKSBzl8b+XagglASGz+cGf5dNViO6Y7qI29cLy2nVFnx1QIwmGpUP
CT3RxOdPysc3E1aXNf7dwOh1hYRQqE54CAiZQbOCP2Zqm5aggaqBo75GD7sQCRUVQwvmGlw0/Yx2
3txQtrYMvC26FTY2ZKAKrie+x1im+8y29LMtFbjLo9bb2nHs3aM86t0joygdtJm8t2uya6cnizOM
9paV6g8r47hellm9KAUIriyIQoczPkRszoOpyH4ig+unpswre1vGzdcZLNOr99/a2ARqbeXUOnWB
VR5Ikm2rygpPpjH2BvyLYFu1yMLYhlJZ19Ew4shaFOJws/tAQ+3yvHkhk1fbdWzuxxmUspEOW3c8
duc589TFThJ1IXjgIYVG+BbII3VRcphBEZfeQdw4O6N2xgNENG7XYU6Bls1Ufga0FJSjbnQwHjc7
RKMhPm+rdm3c0ra3wXnL3WUDsOMirhm4oYoyPeRNlIOpPHBfKt1su8CPfw0dSAaHsZFQNO3GdeNM
TFgyDu4hK4hg+eSSQFteQJr1h1mNZXVwdNmQHkAKki/zabUSqyXgWftl1wEIRYpIPqbcAr1tpn5R
u/7eQTX61I8jfZKTXJDMrIeitsXjSJ150Wb0SQQHVvdLvNxRLCIHfAOnRk9Nric6UIliH9Prc//O
Gv13j4Ql0FATbbq5jqLwwp5BOEyuSwk4glnAjEgregQ0yN8Z1hWGvCnpQXh842ApZYcIRFLZ4Nx1
hTUDxSjKRzlCHVQmU9/ixWHIQhwKpu7HMtDu8o5XW5hW/qx1ub2+LVvlITIQrrVmIAK+FyGKQIDe
IT8gxLHyLGH9HqP4Pu/U8FLrWC1U14hTE9jjtgmTYCIH+Topg47QbzdK7xtnQKFNBd3tdTzkUEaz
q60hJhYdCMqsAOpjYCQ2Te+hPKCv8VCRLdIacw/fuVkiI4j4cEjj5alzwh/IOdV5nu5DaNuA9Mk5
qdq1r/YelNarhokG8sx/DZhRsIKBqjYNrU+LmIGm4ZsBbE6H2+IAbPED8uAr43BbSCtwK1pdz2Y3
X+NCoS8GwtXeW34ZCGlz8cHlhn+9vz4Nnlw9FDp/fFmbRHh8QUwlnuEFAnZcMxxVbb8ALdVUKfbX
fPPjj8r/XdlVuv1iJ/EGafD4dDOXlkx3tM6ebiazAl7Geik8P/j0izIDUKyG6J+j3PVtxvWH9LuF
TLU63n5GEI6zfRGjBHD6m9zsdiUIcPUCAs0fn9usAdaFFArm9fj1rzBmBKpqGd3fFskQDDuihGhx
+02BJTdeqRTi2yiWZUc/DH6QNhGbrIockBtMtgiyZYgkvQCBrI/GoqOaHa8evELFKgpPX4wN0Al2
ZIjkD4uxhAA1451cXOebiWb8397otkT4zdzMGK6fwXyQqTE3rGzv5bZgX7Z6kQQRHntBmRyVRJx/
ltOnKJgOspMJQpAC55gOLKOl2xwTZGWbBaS4kmPWRb0GMjKslpQHAVSTPobMuGk8/J/PqoSTJUcq
8n3mbbjzxB51D/32emfqNCAxM8M2zWy8xeprLw2DOdKCv93ASdfmoW9eBCOkSSmyhad2eg/kXVHs
nbOqRrUrVfkaJ1ZzjoPivSF8POd+2SDN/pe97+wElX6Qqb+6TQNpYNmnDBS700QtUFwyTE1YQn8j
kMBl3QbMnQpevd5uYiZMd2rFiDt93FwEOK7p6U5mNTMQ4RS8igrgGCJwxrhBMV5SGQwXQOr6pR2K
Ar9X8m4TUb8Neq7vjEfuDuPO8sBNZbqm6QXPsD2C8KOZ5bNQ35cgE5lWNA3gSWINchexuNmQAH6m
rSwOxmRVKO/MChwBpknmA0GYFGLoqC5Y3SbFPgRR8wmXNrl1nLMNYLbAfX3M0gow+CCPsp2xJaEn
Tj3T69sat5/x9nN73bCVaff5Z8wsgLBvs0JOsrkdULUxs6xM9fd4aN9uXFIm1lYSRZ9+xj4mn35G
FjnsoCBvhO2Q1+II+8a9B5cBQWPOpkDo8fez7u2sej3iJv0oIXP4CE3paI9IOc7EV2/j2GK9DYPE
WHLkdHyskb8dqq48R1HbPTT4P0MsGzBo0w3ckZygbL/JUE35EHpR94C3YT+jNi93phtEHt+mjevM
gKEIyjnJvCUtk/IMSc7ugQxxi8pPiKtfnaflfMhQmkFzB7Nc271/IAg9uWtDiiBcsGJ7USrWhhnh
ypsgP4x6QInwkoru3enKPZy0XM2Ka+0M7QbQO9xp34nW+RSj8nIdbBvSbOopiGVMpkmojD51jZuP
Gpwv9nRa4zZLgd5yi33lJzfoJSBEZqaZWyQtQDGo/NAgj5XtLPf9eGeitkVMxo3jllBInFjgutyn
F3w/TTDXWEDjZ89CBIV3IPwE81vg/Yu/zC/G1TTSKUEKMK3/T/6hQsQb/s7EInddP4K+kPk8vhvF
Bz+OL23shDuuUsrnrlOi5qftGg9wx0/XgOuEO9PoyTnh7TBTsh0Xn53+9TqPIus67fPYbbHrjSLi
4aaxacGv9hOvQVSReS74Cohiez5VXrA6YteGfFwZmxk1fl+6dgBx29ie1OqmGf/kZwb+8z1AHHYZ
VNKszW1rPjiQLZvW+y8+hvEra8Tx0pJtbz/GP93xn2zmFghvyH0T7/6LH+LmUpUp/huuP3Jsj5s0
KLb/9g5mmmmEKFaMNGo7TkxsdGrqicFNTAddgGd2TWgPG2Myg1/czEBtuNZucxHyU2vUhT9eRz+W
u61irswtbi635cM4gB5wxerlddQs/58nm7UcAvAiyU63T/Ll095uYa4cFAYthrH2VxL6l4hVIXw4
kfCiHl7tGS1/fWLcZR0qkUFet7rZ7EasE5Fb/zSpUJk1t3jszVK37I/51Djc0seiqTYddaBrMvVQ
59sfoX3o6IXt1BvNxm+g34gnXcr4DOa2MtPqHhyb6j4JcnKGvq/pGHM56PRe7asPF2Nt9Dwo7OBs
/OxyVCve4d3k2K27bCNoepoAvmmS6REnmMrrxT8NK+b+lQLwYjtegdkcxNIu5B/9Ouufx6jeUq+g
P5t4ADM7jnCncYitfR0VfNHUefmzSWfGQRME5vPAbyCnZVcngNSAn7M4+YmI2rqgKnsp8b4ESR5v
tn0WZg+o0/tjZsoE2qcs5A8+6me35t655Whzbxfy4V/vnfeSL1Ddebs3aAHf7w0a9+pU+9ht06aW
Jw/qkSj/AxN5qewflqIAw1VNd4LkarJzaA6ihTovHl2NaKVIUPhMNbv6gkLABhOsfPe1PF7NOxJe
DHwm7MCIOMrE25huCvqCRSFqkCKMDciVp9Fbd6gj+cn5NhfQxu4OyYIQ8hAFsiFBLr73BCwovs3A
1eqmiNOnPlCVsNtgOp3VOanufN/v7jsre1OTHY9zKNGBcnyPc3/2DXwwCErAroLGX3ZxxDcp6lNf
sw44TJgdqIStE8ftoUKHilDQCal5PDr8LgCJxAJhaLDTy5bf1bnO7RlwjNWxQJ7w2jUj6eQNUAK0
zyxiATcyOZoRgBFAyh7QnVnQ+F1HQ2hUzkJq0zX0Kkqod0eev0Fs6cd1Legw+4vBrR5Vw8atK3Ds
60sq9uXcpwi5tJAtvNBG8k1XQ9rTdE0D0pdw1omEbQKinEUWe2zRBBHbQoJzmJs/TAFK6G07dQ3M
6dY1fyfTbQQ0LG/OfQjO91vXjN6czVJmtJpu9F/MrUW6gNqpc88KVW009+M1Qkr1S9eHiwxCMT9Q
NJ8seNSTwxgVCB+BkBhQTAxYvHz2ejd46HnqbEswBi1ZWnjf5QAwJ8YLbctlmGqx94I8u8S9vSyk
uANN1PCdcGjTkaG2jwNCLfdeXkPIYGLpKPIkh26gfB9gafc+0AiRX2f4AlEoG8U0UMyxSzsCbTex
oUsUQhpgujINayqkEJuint8GUqL+xe/qnPR/pKLBdSXj9k9rXn2DvQz66GC8wrqwWmz9/rqruQIx
jbUGM8ijI4MG+FVoFToAU3koJNQgYg3pJm8AT5uRpA1OshiyJdeAhVSSByfTJPhHP42Wfa/H0tvd
7HWo6L4j3cGYzHRzleYE3y7aMYg0x6em0niweUqRmYUMyZa5eZDMeXtUoFZDFDTOIScFcXDNwAtx
7U42F4nYhRuPwfJm09gFelq1B550+YWXmTyh4mJ1cxCWRM1/3CE5lCq+bXkl5kBg9Ht8+hDwYWjT
N24EJSsBdbq6YO3ZrRvk73rowcuSZoDPNPE+prR8ykNrYexkdOI1BMzzdTnNr3AAByZAP2Uyt3Zp
Z4O7brJ7bgR8iIbSDEjFnVOlCAA8MfLVdgUS/HQEBWmRDcWJtnmwF8hBLBGGsb9zyI6xocre/n8e
dFrD/tsaTX/fqKG5CqklvELm5ZplMXpqjhhffY/zFZnE1oif/vnPGWv6RSXZ8QnO9LYH8BXAFC4o
976kCcrMsUGzxJOHtrZXGVBvc9bn/ZNrCWcVpUW04pT0T0WN5HMIhuONGe0cJBarlGJzOo2GoXop
QDJ1MoPFyBbhIPRDMerw0c3E7GrWNY7tcXk2U0a8Tg+51UOvr/T1xce5B3jYIHpIlINIc093eJlG
D6ZRjoL4b8kT6CrBFjiSoVZ6vHqYSR7geXMLT5rNIIJ+0dESYn1/PyG1Uxqqz/JhdRswBx4Eyot6
cRuuzIbBnJn0KLLlKHCsIUGi9o1o1b6bGtMtgxK4km7gZ8em5frmYq5ufmaasenWlRtrYLub7xe3
yqxphv3BPuNF8r7wze/9ttPHcDy1gkK6twGdI/DEtxuZz5wQV65KJscTKt3GU0TxLnTcqFi5RLbx
MkKeE4TdMR69cLn5jT2oNpxqOLA09OaNJuESEnsVjoIWzQ4Dkg1jq/lKgYnmYBon8i84+Ew0zoLP
5VQnjLOzv7MCTtZ2ku+HorUcqLug+hcRpywEjz18tCkeNtacIhE0++owCAjKbozVTOgRXa+7zH2o
7FoeYxL/yAFOf3SUkz4GEMXoiSgvxlS0+BezHT/bdSg1fRTKh/YLmFhs7UdnOjWlFzUIHVfQre/7
6GwaoXN5tqR/X4wScJKU5j409Lpo5znV6xc3AD4tMI+3p//l39EPpv+3W9qO2yygLvEIqre5ExAg
QP4OqiIQeWPM79iqb5N2HrZuu8VOT5w1H8e5C46GH0ldLeouTn+7PP6dOE37LXaiZGJYaPaYTY8A
+9gLy0f6ekzzu8Fzfo2jjpd+KJvFILh8pp5Eif1AMvy7oOt4NYrkO68+mq4dOQscs62HkuII7oze
1SuqHXVwNGImndtDrqHPxm09fAfQyv0GuEV3bqX9CJhn+dxXWbjF79q6pu5A9pwt7ZQkGzNadvKZ
WQ+tsqOHuIrlAzJcDZS0LsbSqDICUcYolpEDos+5S66DpFfZJhKIiAYsTQ7eR9OX/TPINSBmmHTJ
QZR+fB20G1/XiK//1TfDZhoDynXW2MJbKl6goJ8G412OOOocGf7imx4yMOaN3H/qcYRH8g5EfpBW
KWaA3dffrUa/EbfOfxYZeWhH0J+UZbiPoJn6R9cljqB9DOoej8x84QDuFmMXCZTrE7IbqGtko37G
v+selKntRXigr2ltSKFP5m4ESKfurSfC6wPYGXWx5tOhCnluup1s+dhBRIbF4IviSLGv2nYN2cjw
zQ9DOefpGN+nURJs4iEVG+LT9uJPeTI60SJRuhZx9i+ufp/FkD+AoI/xB/zmi78XxdBgnpZm0vc3
DGV516X/5hrbAtrqrf+GCjVyiLJ2WBJwsn6zcvtPESj3N9dPqKEFl2IrKMAoJH2wCLRKylF+6yNQ
fgYeC7aVaJLHgjvtWo6AxXZOmkJwsiR3FrNOxGFDPffyaAO4aHkueVvMmaOydd23NfgW9QEbQ8iC
Tj2PQndkVpbdwQVd0Nrj4WuaWuSJ9v0PaEZaCHGD0wQphLe8KuwZ6HzkgxMrfwXqGm8XFXF/5K6M
kT/EpBGTTDasr0rkPPX7JC1Q2Zc2KGMZprQ4avwuYWnnkHCdenhWbYMIStam+3cPlrD6KC11HmyL
HlLWHTPDEvjRRVlxG82jpoSka9sfQQbf1wtSMqu7KyQt75246ei6tbpsxZXy8L9B3FPouuO+8zKQ
6MOU2l3lzca0HpZuzRHXby33JKbGOOcevqFplkZbHLxrEAdYldixFjRkLQvv5dRov9gRLtyjMVlW
SE8RHj5mzJgcAS2zGmHrT5PoEDjLatoFGhcCifGkt7NZULdH4oT8xKbGXCmIK+F/r7bnAKjRTU9R
UGieBLIRFJgAr12BbjTCcTlS9zaCkObJYJrUBR4nCEi7MhNw1CjvQ/rZw6wB0gNQYmTfGZ62j76I
8p3qXQC9TLdpslPX16caX9F2HkTLVvHk0Yw5bvKtBSPtnel5yHTMw2hA0pOqaesSLolQQJ3rRmOL
nIIDqrIQH7v2m/yVj4l/HiZetLh1xn3c8dfr2G2uGU27Krnc5hsbikOGEyoUsdUg82Hw3Z+6wEeO
taguoN1W6yaxyt042skd9v94QtusfR4VfzJf0AGTyMekzCbqEqbBumWAcSqWZVCntrB1CZ2LaTI/
LlBomgfLFNivO9qmyVPkx3PwU7goXlQQAwRX/pA8ZUAXPGjazO3JJRdDcz+ivsxMIKRKTy7eE0XA
4ocR0K+H0C+HWTyCmsl0S+77+6pEodo02E+N5uANi2sl9jGXYL7EBrPxY0AceSrv426MQXGpvDcO
SdTp2dXnqHazod91yUdmrY2r27rR1RVHd/8tGDdtkyQgZvEeahmDkqvMoyWo9dp1k0EKKqdDtMxi
1KwA6vQ+eutmVv0352mu7ZfHVAqArjrhzjLbYq+2DUw2HsEFqBrL6iHOs7OxW7QHmMvP420DefpX
aJYl+N0uQaydb9q2AqHHEFU/+sLaAAfN/ig+rGtIWv+occib5b3yLn1QDSvex2zvdY21b/siXkqR
bmTI02vBqOOHqD3RUXatGCVdCeXJangfTbMEoSGcksD3yZLFkKse6DBUCwKZjZRF333uQj22X0BQ
jX0rePM+euuauaWTtg9FiZejjoAYsjP7SF3QFkCdNXyVIGkVSg+/usL7PYSp9xgGkbuSRZHuuqqy
T15r9fMsDtjPWP82niwFg/hYWPgLFqG9DuoahaGALe76CWulWgmW7qlrbCKJ3q/+s60c09ko+naO
XYY7p5kX4VEJXDYEsXEJuRw11znQQbhZdBRRKo/myjSZBEOrNzRsQTSpLy1jdy4Yv160ssoNHXm3
bCDx/eIVPlKlqvCPkKOQTzg9zYyb8Atnl9adP++G5HUogsZ60KoEFw/K8Wce4/134PlBLGkRfceQ
aj6bAYN+JKkNxsvaeh9ws0zNUC2LeMY0cJthBgLuz5LRyaDPBr46VLhssVfz70wvtAMkBSGlPDdd
01h184St49OAxzwgz9kfd6qbxgPSubsBaLH3fVVBK7c3ey2TcwHBqhWxUCACdA97zH1V4BTqur+j
xUALqKXwMJvJzvEfCSARS1uiUL5wz0EXgFAij6wXzYMLbbX3J+h/KSWtXy5QqLMKv6tvVo/DMxSo
8jtwl/RbxsTcd8p2x7M8O0oRITYmsvGl9ulBW4hQEl0+WH6RPIcSj1+Kgjw7KpOZV5T529gVm2ZA
GTzeYMfSgXYh1LH0eSjT8HtHKZmBIFaBhQvohQH7kXPWa7CjNOy59pzibBrokpCVl6pqfrOZq1En
izGD6NzN3vOWLnPg3xbqY74ZdeQeeTN9Kjp812d0RPlLWKcz7PbB2WeVLVLZQfozI9rGGa0FB6wc
0qMFWPhou+PFmEhPWmCeRbcyXTOgJJu1Hc59yIGOlyqu3Q13aAhFV5S6zX08h6B6ij1tTM6QSR72
QYiKulh6+c/oMQJD3E85RY4t2/f2Ua/Ks3YcZwZGm+4n0e6xD12yA9xHgb07BHGeFVrt/nqZoOZs
U0H0ihOJkRDbzL0/NebKOJqr67BVDN0+SJlfghhUJBth5WAJdNtljrzq0YqUNx9S3izHpES689Z3
NK2X3JM4N3oTkwDg4ocWBBPPKQS/bCC2LnkwkIdasSXeffGzBXHEowcYxMx0UbXO17pO6yVEp5Nn
nCTlIqkQADWjzLa/NzHC2WbQ47PO7i3sbuLoPtcJTvDEl9/ymvSAGlrFOcFebT0AxHsAXC2d0kNk
kwJAfGxjly8pGZpLNkZg3XGQJEDBUjxDuLF8s5x8E/cQUJul6S7wSi2wx85ObKDlDzdL+1kfSeeb
rK0C0PXOO488oCtLa0Q/RyCqtfCjLf5y7RFBh2RV1Jl7D9FswBFtoPZb1A4VAEMeREbqg7m6NV6I
w34V4IkBfAaE45yobhaejPNFh/MWgWJf9t5H/XtxB8QGnIxRpUUOwQYYcWJoDvV0Iobw+kyHxLuA
9tG9dL33Q0K5fh+J0ruMnt3tE578MT3TNDVg4jYP1db4xzkIiUM7vfpD68W7AIsdL0oXDNx54TVz
0D/1uzpWw4IgsrZDhLF74chOp4l6rTkDi3PfIDwfD+o1LuSPAPDrey/OinnT8wGK0Xkyw9mheKU9
9nuta8tdr/rgBWyn3mQeW062A0TvFtcuaf6ILuzOHQKHeCpVv3xsDV6hSSOXfR13W9HUxWvHl30Q
kZccIT5wVeGbYMxVCIY7p/PoibRkuC8S/ZK0pMbBzdcHHyqoyzHq6CbDUfwlDDV4NvLyG/69GrDX
B9gmqREQI8/PFswr+l2XRO7LoBcpYNovqgMI1gdd69yY6zBJ52ARHw8yCbIZEOcpEAaaP/V42T+V
qhX37ghW8snkRF58YDhbzUwXrBXxJo/Ax266spZi2eHVvzFd4+eOpVrXnmqQgx9fgKLrgRxn+H5N
TQJyr1y0xVlfBXSa/C6iAPJ9OED0xNt6pV0AVf7XpBDqUitUSGaLNCHYy9A+wZaddmJtVjGOXpL9
ATU+25mesUdOtchZWy0ax0khuOfqfAG0jT64OEIj3geACdSnoCzkuAgMLgJUHR0ouIecFeqRga4B
XMnYRhoO1vXSzAnjGqf/ydusZq60DBBkwAlG+n17BvsAFCOg4oYYaybn+KGjO6FpeM4pJATMgCfx
JfPAN3FsEf27D8bmj11o/R2JmxbM/FZyrPzSuq8k+3ldqJ121tlDC/B75I93Xe64Sw/M2YgR9OMd
FJ8RNzeXkCF6yjXI8j/ZhAVyDgYtXzN34MDdL0iM7Bn3GGLu0wrC7vxVUNUB/h+D6p6iKITWWXS6
VYZOJiQ8xMnUdxo7Ee9exjTyms4ZCA/WkDwvsB0HwQarR38b+Gn5UIHFbG+zHq8nj8blvOLFE7V4
eLg6I3eyYe3QgCq9TUAFPrAF7t+dzSgIsMTKLsCyhTLx4iGL4vTiOJera9bon3LQz8yFeMzV3a7a
O0fyg7mxMVVF+f5hrh5UIgw3fRjTNU0B3uHbB6pSUQOzz5qpMr14MCv9/UO1XnsQjTiOUZCcUXOT
Is/sYPOAcFYnxxRVu3/Z25qiniULUfL8MQBFB3UnC39m3Iw9TUk8r2yfzcbpkagYNL86y09xiEEX
DDvZMaziS1HLLp9T1GMjgVbIjRn1HBKesgZkcU6zL3Jd7bIUCcORkmTJk7BytpmqeqRxIg9qZNil
g7ZargyZnWn6NEwXSLbEn2xpQBMA26N0VUQuO/lQ5Kkc6MI2dlU/uQ17UJ6QvxxJHwchc0RXRLvK
sN3ZARUtzzKysa+ePDR+oLIgb7TmoG9lTXsKGIIcbiHlSrrMeipi+1zFWv6i3IdIqke+dSmxVyhR
rFZM2mdVNNHJ59AEE+304JT8zHQUTmjUlZU3/Q/tTnoW2FLc01SF6yHNhq2ZBH6icpEy6FmkmJRP
4OCuKVderYZPkzJoeq/1NAmF3BDBkKRcxNOkjzshQb3SKFVy0lfw7ICM1UqCHQgU2rPS2DI3SK2/
aREs/7MHkgLL6t+tEUY0fYuS8LpG0luL0RXpMVSv/YR3Nw2bUO4qlPkCRd7NMkNpgo93Rhud4BaD
f9qfGT/obwdzr5r5Sdzc8baHzmXRpE9WitIjhM/p7zjdZTmK/jj1nxtehM98JOmidwb3RAer3lAL
2Dkz2/uYHUyzCUnZx2wIwDzzAWEPPP7GTdOCUDL0QwhDlLLCw8hOz1Tw8c4MxKOGKHFP8J2l+MuW
IG6x2hhIOU/HINkBc9iCXZA+zUpIAkS8TjaENsmr738zR5YK1HyrAgS02Hd7yav72fw3b3OOMd6x
RvmFrtVrKxrubPE8zQ/N1DiFFS1rVBNjtKg2NAtwYBJ4fGB/l6QX8Dfaa97nfG2ocUZavHkET3BD
heOo6lOPoYf0p7gzvDiTp+lFgFC/5dZDgKPICcCK8lvQViA5lO6zQB59D8mZ4tptdZosBxr3GzMK
halvSaq9c9CCa5m1+bpjgfssbTrsSqbceZvGiFv2Lp3r6fPemIYNoTBBCn/TUDuZdRS8SMvSdutr
/8Y8zErIaKocu1cu2hjhQ7Bi+yyI78mEAP1gxXaHAUVkBWRl4smDZCh++DIBQNSFnjizBY+gLcLq
ZIEy+xE7QjIeRBh1dxSvWASu8L1usgdtp/xHTyxU/DVqPOSq7u7wBcAbI8peNR/0JpoqfBC2GBa1
HfQrE7JkQRbf15EDNd4Sb8zbKHgc5NKVdr2mNklwkmr7ddvY5Ytq9SMJnOq+z4h173vhuXfK8gUF
kKBntizw7UxeDMejWYeat7vaSUZQy3bVXg/2wgy6Obe2xPMnjBJ8od6EBEBrISoydb37AIvtFFCh
ixZRwl0JSNa1Udg8gQDxo08L932k8h2cAJWdLXH493a3eXkd+YgI9XcsB0IYjP8u5HsSaK3gBHQf
ZJew19XFWNLCrza5V8Rz0zUDYyTCWZlLYDOmSabJi1U44OCMbDc003woHutMFWKOqpB8W6iunAma
SOjiodE+pDp1rk6xL8ATo4ZanxjD5st0adAWqzRhUFl3ar6wJe/mlEmnn4HvtzmaBrDs9jiCm2IN
7PMvYwrLsTl+8vNCwG4LyNMYX+OSIpazjYnA+YMiQwdseI4zM/jJTeN/XH0dMe6RO6Rzjvfh3Hgb
m7m6egMuaq+F5+/sSUdLiF7uzdU/df9PtiDuQILp8XhxWw+wnHKdhuRiZYM+mgYhCQDTJgqLEmgi
PGdB+/ExGHxcGdtAcIRNLXdu/M1M0QnQUphLolUMoHY1M75mquagRquuJN6ZoPYSLGn00EyFscIG
nSHIZ6I5hFjpwa0laaGl2KGizGIU18YB8UFxdXAU9PiQovPB8peHzREHm+wiiZXcO/VFxD7gF35D
wPhMXDJjDjhxY7z3oUAWrCUgL0twwUQvgE6Ms7YK9FEjkPochii2Y/KlEjQ+FGwKVkalfOkgn4cw
Vx5tTTds+0NqgViibVN1rxP6wLMme6qd75D40qcsR17GrXq2Nl1e0tgFPaT1In1Qvxubp319CqYm
s8uthTTH3vSMvY+S/+HrvJbbRrp2fUWoQmwApwSYRVLZkk9QtkdGbOR89fsB5Pk0M3/VPkGhAyiJ
Irt7rfUGeTWcaaMsxjZxXEXneQSbtDa72nH8UnUQpViEuv6n34UPjlbYqq9NmXPFRmAwNtIcgmOd
N4+1XvDQ1I2xH+f5STcdzNYJQtg2hlnD5tVQzw9YsH/resU6T8YQPiILMTzMra+AkXvM4yx8LJIu
OpO/+msdH5ZJVZdmqOA4vP/LjHUgSq6u9lAm9gsZy/Le0YfwtRif0oV8qIMtuzYq/ulrE2Xc4oAC
ULJdm+6SiIhSwzquzeUloD73KHoM7hZcEFTpztTelHT8PD3NzbAzlKn/MTYGNsjxjJ0hlk17QrDx
GOtGfEv/91CQ9Z8PFdP4+ZBBWifn5LVsAOsmAk8Ec9pIPqwtIxtiv5XYdK57iuX0+Vk1s3KzPrD2
YZX7jwemsL5v7cFMUR+WL22Y/JJqOn+v06D3IF0ml9DsrAdSWX+VS6bSdnHF6pU2v/SNqT50kfGx
ztexJfRCg/LWnIf9Q4WS52YdwJmx9MqxGWGjleWDJnBko75uXiJgJzuNdPndesnH8OraHXVGp//T
tfavzcYqBszMprz1NSkAsP17TqzDtPSDwa5OQkJZWV5UpnVznPBpmrGwdbSfcAlf1dGUb90glrwR
J+VK04qD0w+QsGNFXkM7IsjTkuBF4ii/cWan+WhVDsh4SP77abs2o8+nI2H+82locvgxN4gZr0kY
Pa1w6MCp5lpPmo7YAIfLHowd+odLOqZqI6iQeHC0bud6UxXYt5hA/4BGKFKoZU5J3cD3Rteb8hly
ynVyIPIsfnJ4st9l+O2818uDcztTCLTtPw9G3dTfuwlh6+i4xbnI0saryd4jsLfYjNT2/DCQgj5+
nv1UG4eRpa9b+j7Ph7zDn811MKNMdAzNZIBhsa1ix74XosbJLIn/2eocX6ly5z4dZfMglws9k9F9
a4a4vKG3lNyILeTGCOvpjdTctG3EQKC3NLtAPZZk3p/WaUFB1bAwzektMBeTrarwVjVMS/LeRsY0
3K3Cmca/m+soKcvhbkzzcKsbHTuANF8nFPVfqPdysjQbElB5Ej2XufGrnYX8Jcf51cBc/nOCrghn
O8cGOhlh81BRy7qf2idRa/XDV08PF7oJ+fPXcVrrUKN1izfTpIAUtZkuSAzFfZQfsuWdsNT+T18Z
l/lhbQb/m7f2IR5D9qrCeC7BW7fLTkNJ8XttjWjHHOoxZgtskVbxrAFjr0DKu3VUt5sFvqqTzhX9
5DVLbadXJ+24NteD9NqMYP+g9P6v0VzsdGNh1BiGfm9FOoah/JizXXeHVblk7VrvIrdWzjJsD2Rq
242SDxVLdRIdSjaZQyyC8dnViu8dit2/isx5z5Fuf14nqEMUH/qqnp4J8z4nZFrwXjnDnwnrK0QL
PDlog/zu/84alSo6EHX+eRmbn2OEEwC8v1/ma8L6i6Cw8V03ZPlEZCV2daPAN8qyGUUMkRKZ6RZ4
DcHx67x2pqO+K3OrOv6nfx1c+z4fW9uBo+/nXNfFHm6w9qDJ1rpEgrOJMTb2O+6v9kbqGBu5vRrB
mh7fBlLy/3+AkK66zr81ZizTdl3NNgHsWa5pqQgv/RshFKuIQgittI7sdfMBzZFw9pDQyk8N0cf0
eYuRj0PNZOklcdofwbluNL0LdybmUlttrNznJgqW2sgMQgAFAZJ79EVtXtw1I9L9VKTcZxlp7DYp
opy2ovae3HR66jyvM+M5PttA6u71ZWKDJNOmwN7ibh1MFaQEIscxD2uT2omyJSmlAPBlcjyqqu+E
zrtdAQsLikk8WxDuyOmQZV+bhkXZq1bEruprSozLDI1fti2i7GltxXn62luojq6tJhKRF+tmcuq6
KfY0UuUnExzgcSSx5UcJyCO0PsWLmxSVz1s0HMbWFi9otcd+MSfu56geusKr465Ey4bJc2l4mlOK
TYG2xrFr5/alzyH2i7iUFJxpuqqdbvm9sj2ntfYFfEa4i4YOJeJlVMdYaFfAaiDuoakYSrAfw3T0
E+z8NvOEsSlZv+RiLxfOysllxhT5NLmdv7Ycqf/pX6d99REcuoB/CSccu/joFk/X9YJYS/l599Wn
afr9iLrY4auLhFNxmZfL2hc01rwbWINIYPxrYB1VpiAe2a7rE2kMALrLD2OrhZwRtvVmBjUa4+B+
ybMwGLDVCvSdkWBYuHb+Y+SrjTfUm4sn5+Gr6x/zDCTgDihBoI6jI3m9vPSM7q5HAJzudGjDj1Pk
5ZVZPK6NlOUMqK8Jvn0ZU5dLJqpfWg/4Yu1a626FlT5Y/aR+PpQn/BPnaCm6L33oJUX3RV8iSp5t
yHbeRCuTuzAahkfSUdlxlkiOr831kpo66KLajo+2bQ+PQhDLSRCuXzOa0JB7hb3cW/vcZVoclx/W
OFfntUsvcvZ+qz+trfV1xqoYtradFNu1r2gnUsSl5e4kjm52Ms0XGZfdY1Rb9V1pmC9rq3RUYF4p
MhpVXoRkAJmxXqw5P/ZN2F/XFioRVArT+uc6f+3KNbf0ea9fDZChvq06SCGYfylDZ7wh7TQfiki2
mLVXAZ92vUXGylFfMns0fOQNI79z5HerLpQTQvn53i7S0ctlV3p9E3WeNmv38cBJQTEwpoUmpL6j
xX7RHOk+4UkWevxFP2ZFog1vWoAromHeirrtD+OIVE7Q5PKcIbJCDuGCn2uCF1coLqEVJPuRQ/U2
cXr7WrvGS1Hbzd5pCTFcfglXa+CFiNHagpF3zkMt95Uwmzslvwx1Jpdwy0UNjFpS0Q7ioGXJLjVg
dCaVleyrAh0xJ0TTeZpR9Msj8YC2HJBFVRlPeRRTkXS018oe2x+KRMBRK031WiqVBagm5BzklOHe
tDHlbkeI8amcvXLSw8f1YimGekTdsuXF/+4DaZlu69KqgWD+3Te4i1qdkgVHM4+jz2fDBnpknmX3
6zQVKNsd1e3b10MqUmisPUHnfT0ES5x1S7OT/do35VZyF0TuuTfBaGwMZN5OlESr02e7WJAXa3u9
CMVSMDhRIfBSoNl8XvXFbURbzEVSpdfU7drWexxG1jtCYqYi7lqy/yxPrb1/HlXxwQkk9Z91J1o3
qTAJ5Gm9rH1fza++/8zDYI69bB3+vP0a/3oJvqz2nw3v81bKXjn22saag+I0Nu2fSxzqFP+WS2Jb
UbZZ2+vw2rneffV9DaRxjaLo1/B/X+Lr6T8z+67eV0Y9ekEVb4bQch4waW2fIGAfZdr9BXxwvqm9
jitSH+p+A8hn12syeJozWW4UsjgflvlRYhf8ax5i6bGKRw+sg+YBX67yMJdQbvpBBpsibtO/cucA
XzT5qOTYb1QF8pnSlg2sNJg1iEfrOMHDDHMA+v5IJtufVbc4oEjTka6pcWuc8hnR7DJ7wb7qaHWK
8x5BnNk5YQ3qb0A7ggeoF4f4ZWod38yuSX621AFf9F5ubVMalDuz9j2d0+2IXeALSP/qEOMD3472
cBbo+52x2MnOtbnVZTsd3SxfSq5kPEhU5r4hUOuy9PwYz4lx7EJh+WDIqnMpjLcF9LAu7MmSd3QI
BP3ghd1z2kuBXKytaPF7UlOw4w19TOLyEE2muJI2hWRlZu2JxW+fl0Oyd9DannBq2qIzSmG8bKXf
AS7bG2GoUgADMc3nJj1OirB9e+gA1apOduTJR6XWuoM5ccIJEhL9YLDFz56HEkT90EmMhrsuBXfJ
vuJJZQAwM9kfc5g8mK5iUkNIPHNIX7J5iH4QYuGL4TQb0tLZtSjD4RqgjefVBIY/CkfBSbTLXxFW
LQ44Jxf72cYssQfI5tbU1SGh/cKJSyWcrfsHA6riMZuScZcEmvIK4uCKRWsFap+aqgywaY45PZ3l
EGVv6rRlFdS8WfKBSYrWhZDVz36lF/sGidFz5lDMtqviRqyIRmcLu7DRDdPH/qe49Zrp+qjnUuwu
/aERxh7RXvcqdPUN3F9LER15mcrJxTGhXOZF4aL8hlk7lstp1ppPDsuYnRb5qU/AUyulumDqwvJY
GIZzNlXMVqgVqQehyJM5VJrXCAxGYrQsXD2v/CLL56st0DURHOgSddwobYUBiQA3NjrBNywgk00r
XfspOcacK7VZJc9fY/dsWZJ0bwz0U3WM/ZRMLwYWV0/50Rrih74Vcid7Dror+iYi77QTKZh+Y1ac
bS05hU36DS0/5RQYDdUdOQLtK+UPKY0MNYsExR61vusSBBJEUu/Eg9IW8WZCJpjlPu3udBVtouQY
fHTJpO2aiNTEeqncGikhbOGmAg3ZVUCswlyxq6R7wGQ0RWPY3NVmpgtIk1Xnlb14Rw3fs/V8D0j+
iZNQu6v0sTitF92Ny8+7tamUoji5y2Vthm6asIz/b/Z/hjMydNT8YfoTU57qOXZPhHbYsa1teKM/
I+unXVl8DiLby8JOPxUy00+zGVmE6Jxvs+glbctgA2D5O8SrTRqwigAKzqqTO43u7K23oJ5fhI63
UFSOxmlIhHHCH3rwTTcfwb9hxR4vFmVIUilDfYgTqexjixL7BrMOLy3q0kuSjl0ffpGJHnNTJAoe
5AgGuXk3e6zxAI1Y3o2EMvUoH8Sg8vlWkXmcUiSzRK6hPyZfbZxhPn8DXOXRQS0xXnypynw8ueEw
npTl4iI2WUXO0Sn6/BQsl3WvWe9qRY323UQKEzslRUNmLuoxUhq6E0mg7vOut/pfZV08R7IWGDyk
vAPVssWSlbP2EzuCC9uMj/kQ7GDXXuWQKad6coLPSxAXsa9kJmn/tLHOzXS0Yv6w9f+nmdWrBZp3
25JmQRZ+zk8cgDol60+NnptH0wLgITRJjGZTzeuNLt+aajedNCebToUrvxtFY21zpJcpZhRtvEsq
RKo1tz7xLb0WyxtrjspZJDHA1Wmf2q69X/+wSBial5cS/Mdi+xgvXpBWWy1qYAg+Wk55Il9RnTit
O3D5Yg4kuXpKAwQkZF12n2/TnxfibVrvsrzqP+9SJ6uPrUHcFwyo6jW1Lr2wgKIq1XreNcJ6MArZ
+xnyiZtZiZrTenHUqjl1aaTtpzqpNhSxOLtj+xO2bXOScfB9LIKHugIPWIYV0oa65oNCOzuQmNTA
OWvWeApjKKUVKDQDHMixD+tThX87TG/rvRZKcEGOeMZxOn8oEjmeW1P7GbKfIEqIfxPl2k0zhmjn
CyhC0oYcLYAkpGr7WGGt4wvBMQghg2YXI1zhhalN5bUyTVJmOxPw4uuk4+3Tw73yNdeut6GFYwq+
MXh8glkNlZIvnJnt8sD5keJJ7luifZoKCHhjGaKE6bpwI3UdStPcZruIyB651OEJl7Foi+EEKPQl
AbYUV1NLZLvadhCLmdStEtgI/+uQ+Sdw97vW0rdan8pdkwKvdAmrfL5ULiWo2jqARVZhVLccDiyn
3kZuxCYhHwB9xr6hDpDtwtE6QEC6uaGv1FDqA53vhBbk4z7vwMqm1qhvI8Hfk0R4e9Tj4udhQA6A
HAhwl7MMWSYZ3ONsGsEKcRU0CLP7MbHaA847dyJQxDmNyiP2LfIUB/G+k0nLW4l0nwjcbJchnYvY
ZiO39VzMW2giJXTC8JrGEimzula3rK1ii1o5MC87e8XlWN2KBHJRolSxN42heIijbDu4eolytgy3
qRO+Yuba7AYKP6Hdjlc2uxvfofqcR/2us3vIt7mJ5Lf7rkIa82NKOh5cdrAjnLp9R7WpVmoayvxS
3bQtbgQAtz2rFghRpk126Ps43dq4EPpuWF3rKD7mkQFCwDVvfZNBFipcE5ZNhjJfA5S8y5o938/K
65oCdnUJQ6FGSiIt54PAAmifCQwaB72BBWPixDC6fKilOFtRzP9VQRxlNvjI6cZxJnm4I5i4Lqf/
uyYmIZ5NI7IaBkiqCMk16XAkT+cJ6H7HRk9lwxtKFOes0RzOmRr/TqZOgtUPghMYYFAxZuqD6Au2
VKjkCagu/s8pm5873MJ0stGkm8dNCfr9LuvuG3wZYbDw97do3ltllW81RzEuioXOBxmY366ZOHdj
Vr8QTJ3nBgF0y2qC7eCotySJ5aZ0572ObpyZodeaaq17wu5x8EutnK5p4uxSzHKvrXsZQy3EizRC
hTIfA8KfzDo4Sm/75JAsKD/IVJmO6QviM1247kmLY6+OlkS2GwSXTGgKRzu9u1ZVrdxmC+tjoL2w
2qeTknWoIivl96LQ9I3Dsfh+GF6KLMu8csjKPQc+hOHHfPDq2roTGaIElj13nqLVv8aJ40pMauTM
bnRNEDc5TOMtTTgcYzmH16tlJ2eRqZTHo4vt9g0lwfQOZSPnBmee5alukz16zS2ZczBsSZDal2pW
WfXnDnuxxc07KzhRDb10/NCVutd2Bl7OAOB2I3ICFmjcRxhHGij5wu9daS8bt+V1qV0tbqPTBhM9
3ABy6dsSzB7EK2Wjd9bySyXXqF8UHkW1UcKg2Wo6FOHU5XMiBaVJJY1DSn02ihyoZQGX9+pCeNCk
I0+ZkejIIorLukNaTjN7VNfc14Wsv41UIA2ocOwGoX2Hemr4mP847B+gQosyzm7FCNYQPLQXqmPL
z8uB+edWiVYvcISWw7Q3kLrxpsEeT4PU7nWcP3aS7fkm3RxWhQVjiE0gukcU5iVMxV2fT9eO9PJ1
dsfpgLSvq5XDLnB698G0+n02sf9gT21s8aqA1lzF8jYpCDa6Y7f8PRxF80pMu1otngD+N1vHqDof
5v6PNJftTgB13cUSxIURNrafRpDYDRPdQEnkxD+CYD+Y1QGsUpF6dRkP6IzCNUydl7kwlWc3Ue7B
SZ913KcupD76na4mBECiGZDAbndOWmrnaGkhCjEgH28MVxX7opMoIeGnOTMWvfaeFcLLYHzOUoGg
5OpXXNj1q4Ty5jfYZXlrk0X7NE5Jc4/YOnpY81y9ofs9btqyat7KEnG4zui6N0zQQVoKo38jp9sD
nAzHt5A9ewOPETYkEQneMZ36puVTt2r1vLlz2gFo7Y23phMYx/GBfjMlWSTIFvYbcKlmg2C688bx
g+gHjXN/bLXxSOwIExC0/xvxDp+outW+Jc0M6NUwo289gpz4g8v+tYwi5CHTwXmpYwVgp3oY6q56
EXk8eohjWc9RlxueNYblcyxZlfGQ0jzbDfLD2DS5nw3CeoQCRwRomiEIjIueAA3WahDalraYd9e2
fnPFUO1CHTYobMRwP8b1dHGT2NwnWTvdFXY9HMxigGkHSOvY2o126qJenpSyt44O4AH4VU4AvTuL
7lqRIP05VMapBUy5RYfMqxLLPsIjtH3NMPmVVJbFIW+ybYtxmK3E3UM2qXtUVeQ9CO36gDZBsPA/
rCvF1ucazbVtMiOsHca1D0hI9Qoz3WR44YnYvOsRayYK0n71jfEKavd3LhQSLxz+Vb06ppwfAPVK
f0QG8DQSiHcRX/A5Gv5c+lRBGxYCgzE5rk/l9M5yo3Ff29Nrq4yDbwViWfdGc4f3X485t6zORCeb
JIdeodnaeMh1+Ocjcnr4xeujN/V179lLKJFYxnA0B/louggZYKueK9NH1BOZm3xeI+XQKWFyqzOU
ajLXfgugJ25Ky+pekLiBzgF0YN/X1S4JSekqtQ7sXDEIxpv22seDswvdXN/YiFpvlgJBj7yeTjXE
CkKVc0z6poEf9ysXe2OX3LrRs6DGMop20iiuUefGjxPl9o2WRa+l3UA82BjDDN6mOyHTqh0iJX5g
4/IHM8EfbGoxiFfr3wXSq6IuwIa0v0nIDuzmLSg3FTcQa3FclTPCXXPe5Z7b1OdIt9N9EWhv9N6P
qdLgFt0+WYpyl9nZzirBTyocAj+rNsMSNWbFCwkAQkqjvSMh6JACzXd1n8V73XzXocTvWB+fqz7P
PZzlh0vHB56yoxH6sp/2dlen6BcDVB3KAZakGF7GrELhOQjaHXay39WmIKVgomsgIta+MUC/mdSA
CJrGa2C9YspVvkurhQ9kdC9hMMUgPDbZDM+vqwPyIzE7k1KW26LV7C2+6wixdx8pFfMtGFSqHYWI
ntGiqrI09gq1d2/E/oRq5nUu0ToxcdlNImQ3Ck7SIul/KXrHN9FJxTEMug36FU9S/znaJM2ohXPi
HLv3BxT1nL9cOGmJgg6ipUOcyMNT0GgpRCfMdfhWug+ikuLU6tNHPeXGPh2WNyR26ttkX1gyMLir
Tto43UI31ndDPjenpjVHQHNaTQBBrkBWzUCqiBQF2h9tKsb6hmoGH/DYJe5AzKlB+hurBgDV3ZGD
cL+f1uF1pIb0pG/LJmH+2vH5Av8YW19Fl+rJjOW0F/bvtArwAugU6ia1g49srp2MKV9Fj4FglypG
d2LwStjpXon/txZhhGZM25Qi1mMUiCs+vp0Xtx0wrrxsvJHy4wvUVXdj9HCW8nQ7tFDDlTRnsQQt
RP4GNWlh/wpRyKbUWrMRFKjgzZgB2kH3NMexhLfoKNhxGcT5JX64Uet3fXdPea1ELLiFg4r1yEYY
3UM3SwN4SGlCJEOkJjxGYVoT5ga8K6lZbVSopltTpnI7gQnKMXB5LDL2q6y8KpN5nFzRHkrTMnzV
rAM/CKJnhLSRp7VPOIlqmCY+q6By/DQJ62tXDB8mNd99P1fJoVIjymca+9sMtKms0y1UTcPDGbDx
FGW6Bq5bAqVpXmKkH/Zt8DtYfLbUoEctou/2nMR3UxhgUSr4LpZlehWN0RxbSli4j4ltH6jvxOGR
58gOy2E7INhtnO/anGeHWVEGz0h6SkcYFm5khWFLGaV8rupXNKdC4qfmox4K0F/J/GyV6S7N36oi
Mn8EVXsRaMzggpt6cvoWSllsjMiKN+ZUPKJt2e3s2H7Er/pbkVd7ETfv6ai9BF37kWecU7vwhxpP
v50YI27AnR2VgxALnDhWz45m3FwrPjaobKuim39U8XsQYXRsIn6EIwvSki2pFATDq51WGe02sXJ4
+PFfbQ/ykKCsvQx9NQLWyRLAgpX0cryytbhBk10/UUeQaQDi2Qp+Nws2y7LB7id4c933HZk3Prmx
fVnQtMisOy0cZE4fPZANd7ZtYuvgu9oOhl9aExLUcv6e8cZoaUA80t0XleHuRllG98FooogZY7kg
/JjA+c1uxqMlhmBjQpzbm/P8ojioBy000n2C0o9MW/dAOtrds/H+UGz5XqhGiKdHUDyGdfprDJD7
dLQ6O+kok/+0WSA4PtjFKaTUtwkxB93Mbp95zsgCf+DUnR7T1ER2k5NXQUrNKzrYACV4/kOkGnwl
RterDPxIYmWQLP8EVDH4m91MysVXddPw88Icr+ud0ZJutaGvqUMBrySoeyg8dfwQZPkxbEr7IIRQ
vCIplatR8KfarthZSHTzEc6MK2Lr1oWyFFo1LWlddwIwZ2XYdaxNY1ahq4ciO+hWE90rSZFAG43E
RQndTLsBi27IqyzmnGEy11sxtfwkSX3tCSSBR/WkW4SuqPGkc4u0RQEoaDXqbDWZAm3vo4vaswqb
c5ahrymg8EBl9Qp7Di5w9n3EmLATrobkA6kVm9N6RO5PC4t8h3+FCaFwkbuPJgpS5C8UBKsS1JJq
3BnrUNbnKYXNZC0WuIXrVOdOz63NiuxRExLVX5PX0bXJgdKzkmL2MhK5S2G4F3x5a+nHajTs5Bi4
N6EVfy4DMnMNfjtf3bqhKXt1BjnWzrN765fLOr9WTAGwGdqKVnbNRu10SoVkClkgF8GjEp+UxtB+
U1pzblMNL7GekIVYutdZwuEIUQFFWmc5hFm3ubGcR93qL2u34Axpu1T+UjhydQ4mmtMeiKihSi9Z
mp45fRJ32rWaXjBKOq+DgNGbh7VrmUG6CB2Itbm8hpHqRyj7EVu1Zd+vF11+VElMKAm1Vtmo/E9A
DMSnrwnSxmB7JuzacuQCpGJmzriPRi1EyGF5hMJqcdcjMrE+kpdziX4XdjSJSN44VU1PZTvVJ5W0
y5bP1vxDCy51PfXf7WjCbNWYo6OGXd2LKfrLOh5N6kBaSDUvyPm0N7sd7M06AInkzSmbC658u2py
K+hkTUp9EoDzHv+db33vRvs5USkSjSAmgzzKX424fmtyxforiUHxzWb/XugctWAQd3dZALZUhY+D
qoAnRAcjM9F7rOSddpdlpn1dR8MCUxsray6pHnRoiEPg32uuanjjos9galF6BcXz3KvCV4BnPlYL
NqrAUW1trbyCpYXotv64MhD+N/MPxkr4JkaJftIaN3PReZ0XbdWwsvWK2kMLRlUa2nnStfzwp3MZ
15bL13QcXOJjrFo7ARPqDFpXYNyjIQE2GnmzJ4X+tA7APyzIMS5zQj0nPYVCEXTwMZ45Y1WDY985
doo8jGZjg4bJGFrLZWWdjL+b0+rSJ+xdU+Oa4bj3QT4AJ9VnzXOX5nqBppaepkJ+fHWFKE4v5HEP
JQ5TQamFuVFLEqsuJWDNv58cGzXaOHlnHamkB/cqmf/72SFTF7tFuVvnrQPphBNjMJOG+ZEYkEDK
SI4PqYz1yzD3rS/JoPqr27u2GMKvd2NsmHvdmZCujbCB/xqYxJzfpdgErP3DnPbm55SGGLzKgROt
c9vVgD7oZ7nJ1RDP7eVVvi6KUFu/hD+y6brxQxFN8S0fZ2tbOn2zX9G846SPmwoGzmUdraLAE7bS
Pxdzoz44XXKNF4BwSr7/FPY1wBgQu0Rx7rQt4OejklXVu14f1Nc2J3UaWwpnvqWpwrvDjciKL2uT
9+dO79TuYW1NbI9ieNWyXnuogI2snU1bF5ekQWRgsl31lYBoOBpNFPodCtyv0ZT3JPmosOHV90t3
Vfksm77iHwp+BaEp+ZxGkwQ/g9+7XoqGbIrxVhTgdde5qoPvQNqhirrOtQz8ytZH+yrKPx8ltPzz
aN9bn48mYyGf7dYSlJCxMPycS9YEInxNEXIpGiMCrj2bAU5NrjPeiqXllrH2PMutkFb82ZC5+sIS
lV3XIS6NV0AMOa4P6x2Qqmlo1e06GudReoLTqGyiDiZeSIrwZhvNdaiG7E1KDX3ttHX4QoTtHXBG
/Dnmsf9W8klzkPT4699ThaP/mdqrTvWfqcPUXbXyWqWHOCqBz3VhdQ+OTgAXKv5Sx7gi0z6FW2Lg
6YiYGXyn31IbwveyR/4q50zjr5PWh4Ohru7huIp7y8z+8TA80wmnZ16rJg614n8+vb6mDgN8sz5t
1WTs+ipVvGAEpNYoCIJoceDeO5GCgGJAfbma9b0g0/0x6sbVnYv4vUbdYeHWNDfVEPEGvXzqKDYc
J7UfSI7MqMGuzUkq8aMlis9B1hEEvtNh3DThDI87VCjhJnY2v6bZDcpZcxOuUR3MUM1greqjRYxE
JzQTWF0BIZCRlc3nxKk2jSVrwB4OyXETdvhz1qs53JDhJJe0ynZt5o0GXxnb9I2+2MwhRuM8OdAf
lsY6AbHwZEO9727KmwaHWJX4GgbRWxty8G5qUz+tG7SA4ty07Td2kgogXqvfq0T3uTajb7zIv+Af
+8pupsDcpbWMmUhHXmNgsMdKpo0fphZKuVbwUc3zuz5qAUd7IyC735vsYJl6mpo52kvMRh+tKRWb
TOmaX0ZnbrS8uS+bT1d4LIFsP2TVTTe5js0EpUkKzaRr5eeN0i89JaWQ/zNHHexkV7YuPmr2oKIJ
S+q9GUrjReqmelCrUvqTm5fnzx9lCtGzoPyuDZJEw/Jdnc3wJ6y58LJ24WYWbUmXgPFbBjHi1U5j
JmZY2DywEJgeUevZCBltFBJ332NtocXLJr9z0za8b2RmkwOPmp/4ciGkEmWvmMU5ewrs1l60Lrqb
Mr+Q02x+NjYwgNxUnFuT1dVdS4DsV0hTn/MeKsBKlMF1rj8g+fvYd5IMuV3+Hqz8UOh19VslX/bv
m2XO2jNyM9jQxZUQGTw7cC1fllZ7LJYDGKU/vyqRwGtVagopELHN+jGY+kT4yRB1x7X572nQz/5M
G5s3PXa/Da01RDjvpClp/hlVsHEgV6IQAS8w/RXFv97ZmLX4pqYiOYOkg0/1oD6aVYDWZJbrD/+5
49f702fkQ3l23Ci7D5VwNxN3PTaLMtHSagy1eIRaokMv14FidwBsEFc2lD0qw/Yzhx7rlAE68FH6
nb5H9XQnI3A3K2y7dQLlkIGSvNcWJcNYSclq9zMYlQ6y7YWU0C5Uo/w+Vof0LlVUI8VF/P9xdl5b
buvYun4ijsEcbpVzqapcyTcc9rLNnDOf/nyAqi2v1b336XNuaGICUEmySAJz/gH9x2jKyPu38Mu2
zcR9B+UHmE952UaALMD0Addo1Z0yjGx1QpcS+wje/IRwVLygLG2X03RpofkAf+NMHtjXjBu7RG3E
/B27944NnEaVLdlWxkqXfLx8AWPs7bMRnZre0FEmGVCFiILoKZvL6djaO7NqyRZjCRVtwDv3Cy5P
pM0RCr60QW4dgNfA8iAkD33jWwbwkvhSm/N0uI+VZ+o8j2gw87SXTaBM3q5zihDmqes/5gZGrwMb
wE60Iirel47FpOyTBwgr5d6wSYTdY2CrcmQNOchZssMlZbNQc4zIbs0pSB8cdKjdAbMRtzewNYey
NiOztW/LngJmWKBq3nQde656UPZ9UWHVayLzgyDPrpW9IQzxdaYr6lpkn7OleL1ED/uHBKxdqjhI
YXXOCUztgzLODryFHFcSbIh2qIYBQhBN2THWfslEP15badfGSyX0vYUZwrYP2rSjiGn6yJWY40mO
9sRr2Y8pG9zbS0Z5hAHjbCcbKKJK0TqXwey5aqzkf26x9gG8QC5FPjtwvopOReGNxTZRHGwEC0Qz
GtaEK2dEqWHlIFJDXbGoz5nuV7fDmLVLnrL98R4fqAD0q7J0qb97RsFXw+C2mCho3Of5Zu1sy0z/
eg/Js9vLxGsbcdu6Dq6t/vO+P5MRO/t52551TRBcs+xXKhX65tzSSEkEFvXhwVfata6h9WOFg7Ky
9YybxMxubzD8XVaOM3l73Xgzk7baNOYU4g1CM4n8nCKQVl1KXFTeJnczxqXxZsCaOVmjU2+nFlEP
Kd3FA/vL7UYAPp+/GFhje8lS9yUrdPtUIeL6bFnWtO/T0VhURhQ+gzjg2idbtdKED99M6noVB0O2
jQS3N6rN6BqMxTqSZF5baLXASvrsNao4vvr8QuXYNEX1pveM7g+GI3CrfqMFkDQkw7ERNEd5Jg/y
3l5nH1kwOWuFXPdh1AzcLVNXgWeFkGaWhV8lb6kFq8M6rf8rGbBA0SPfforJm22RiDu2TeyvAu7u
zyZCkfsxAKqWCAr0KJhurbHMgQk+ywh5/Hxps/vdZzPKH0VgvJLQG4Jp/B4bI+KofL4z0v3KuaZY
T1lO0EVYF+Kk/seAvp2VsxlQLVLrqX1q0J1Y5pZJ3jQI+mSfXTroyA+za7J5BIXwV0JCGe5H+BVV
xXJNzqk/QqYIV8roeRcfsSBWJ1r9HLKo33mzTWl30uyXqbOeynlMTm7LHjzWh+ZBd7peKIupWxOH
6Qd5+E8dMpZZqCxSIbc3bu6hr2mo2Bmpk9gm05QxeSYPyjSrpzQwVYDmCOHiiuC9xgKP7thW8yQP
iaot8byJrp2KDdvYd+0hckBzyU4Zcyr0aiwBK1cc/yMwkVv38R2vm3D4ogQZlh7AOlYQDuevYZXf
4q4AiCSN8hl3Gd+K8baIZyIeo566z5wWKQsviBeAwJxLmSj1q5m+QZox3sIhslAIQJDVwQf1TdP7
YJOgzre1RFMdvUe1DPL5lZyHvfIacpTkoRGD1qvg+SfduMi1NaJubQdDcQ+axgMYo4xtQFXXtU+Q
4mayekjEB5b+rXDQG6ibzPkj3mbqLR6pzB96cOl2bj8orSe87RP1w1W6k1xd60ML1jEYvmZGhTiM
XgxXbHH7HRr/2I3axTnxHIu/bqASk9hx8wDCyz5krnUxTX2wAMMgVGogfCBjFN5YQBtNidKFmkTw
1Erlh8Evq/3iGK31pA8s0roOJ0Ox0wSYoR4nVYmXsplmfr1BkNnku6KX0h86cnmanWTTydyNZtXe
WWnNZ41r8dSUXrxSWif8jqQDKydKsnlCSQkBRQpNxRC8qIXziNJ79F3VR3uhOqP1oKVF9MkUg+E1
7QK9RYsfCcBV7fQkXtTULHE96hScWtz4SR5q72SpBvAp5NSfOs8vj7bWf5ddMmQ5rSh1QDnpYze7
hjrCOR6pTO4wY3aVsQkj2Sukmu+aVrlwT5Bc8RKEeKNxSiZKn8ZwdilFlOrk726xuYArEEbRocCZ
npW8Zj3ez2ZhzRCOpfUYsIRdzegpH+Ipu0QYmSOa4o3rUnfiFeTs/BrryefBgxJQKoF9kXEhSbvU
vdpHsIsVKZ7T2uPUI1oQpka18U1oz54Axos7zn1EGoyfI4yiNt/wwriN0CmyLIpGPfZZDtpaMsbt
P47spIeN5mUYDQvb5XI9NY5K1srHJ3s2pmAfdP1HPVvGBWVN8xLnJR2pMv9EOqbbVREuqyQyfqIP
05+bpFm3tqEU61RR+qXLLgq1Ah0ZS7F+bLVYW2gZ2odxDWPMMYyrGcXmVReHyR+3SlzyWG7xZ6O8
xJO3xnIaRgbj5CFqK3+TuyZiMGKGjPnKaMJczw+p6QODRI6C7aVPqnfrCk1Csk+8W8VRFtmk+icZ
kzqFUrawbMZ2TWp6WsqYbrJUyWyz+p707Tc30pIXJeL7SIfpPUA7DIGvzF/JpkLFmmSUyb3dwjog
mZXi0OghDxmE4fCyUXL09JqBfawfUHMYQ+Tk+oqiQNW7u1t3PU6LCCm+DH42XGrdW8s1ghL3zeM9
ds/aFmJc0wtYqUzbzqNQsBDt+9pCzuvL2l21quZe5b1L85SLNc3O2RR3ssIbTLiUJdeTvJtNVvgg
e+XYMCzNXeu36M4CUwCfQgG29OoTXjifh0w0ExB4S4Qwh9W9Y7Sz5jZO68d53XeoAwz60CGNNa07
IToVJgolhNstM6wiascNa2ljDih5Cuv2uTDsDRxKZ2WI/Thlheo81c1HJzby0uo9q+aF1TTor4vx
oaYZ0AHtbax3CuwdcP8hwgTXeU4/z2QsFrFRxOLBKjYjEMS/qgZMcOONIbZeXvjM9qU6AUD/kMr/
jtVeBktVlvMwcM/0uA+cVQoN/aAE/NR8EKCwijdS51VzXBuplXDcSFHYe1OKwkLxd9bTSF3Ta+Fb
9EqyoDrRP3ZClZzdFGJLiOysZFMqDSMZQKUDc0RJlTfYNs2vtQnqwmvTuVuUBheVBeZtRaFKO8kH
sXwk24ZJN3X/nyw9Me1w52+RhslQpYTJCwCnmziCZZcOADGNOrmQTkBYvl1bika1U2glpNV4m9Rq
3f/TpCnIcfyoxQesEHyRa8sAKNFeNqXwqzImn03ZG05/ayaVS3pBzE10BWRUEL9mfOpV6aKZmAmO
tl00GAjW86uqWA78JHAnyhhlG1Obg32msLv0SqN+KkYSNJqH8qo5B8H3gi0mj5jcZkvCHsZENs8q
nryJlYEnOjwIP0qtgKogKT+j93zBMvVdvsOin9WLM0Mih6Lwgh74P/tgur+H9ZgBKMUkJrcaqi8l
pESzzKHqy8X8EAaA3Ode3UsNLjmmT+P/HHNFIUcOCXssYfsBnKMwR9JQY86qB3Ic7oMlqlDyLIlI
Yucx2Lx/dKRJeu4QJzne4wVIs6M5xbsMzQyZS5UZVMtoDijuUlYQads4AVmGyvewk4naWHe7HTge
LDVF8nVSOu0hm4zDnCflAUXvYamlCfLodoDxvNJaz7mva3v2LejLUXB+LgrbekbptFSzCmkgIjy3
v2N8sgzQJfge2Tg+4IIdDsiAqlHunSlwp+c0HqqVk1NHaeXvv9X5jsVa1i6r6ExlE9kuWnIpK+Nt
ot7iMjTKy/XvMTlMzvr9GnLsALLq9kLI6KzB4VxB14LcjfK/Brbhi9Fqawqf2ALx25zXmamQO2VE
7xoPt5xYrbVrae8tD1FRj+dAHGST3Pc2toCfj2BAFyYgckQQD2WTgUgZpvqxF/dDH5RcOExXsymb
Rxkm4mbOdG1F978iRuVuEWcgTQzNiRVSB/Lvln9Ry9LYOdAyFzI9I7Mw8jBaPlSduDv4k/emDVN4
LE0SennkXe7PEx23aZ/i+EU+PuSBotAqtZrPkBz6e+Jtuyqajd6AgKkBpglXcmk0rjcYhJlgKjYy
Zg/adIV2AP0madnOiXG3sq0DssZQWV/o9fdxwjsiwhktq1TthQpNcWBfFa1lDkrEccX5jCdOGq1h
WM9f/z5exjNW+VcwchgFheqpTUPzeQx67axM4OZl1ttWTBT6PCfFvzrUX1QWlrekeU0NG7GbcSOz
4HNF3ktJVcSGgVO2FYpnq745ANYKL7eW1Yq8oI2muCLWQriaP91u1Y3avqB6rD4imams/jgjE46w
ebUeNZmRnIblPGrqe5TmH1qsx7/s/kPtUgHxACaXp7HxbdBBcKSjZX9pukJZFb3nXxQFrN44e9gc
GopBPTWowKb3AElcmK6/+DAJ+7XCTs7NPANV6zUL99/Y32BjASleNtUkWXmd2+xlrzk4aC1nrn6u
ysJ6Fdj3Mqu9p94N9S99ix+1mARSNXvIAuurnAP/aT6oJUZKFryNixei1ehk/oWtbLXqhwZVfd0H
MC+DaouCe5zUD7IlD2j5kUYTM1xjPFZxrxzucXPMdArS4CRqsPIWsPENnqHc7yIcp+RZEBqLaGLT
d49breHsvEmPFzIGPNR70MRBvkjl1tQyguhKenqqWAYK7ImSpru71DAe0cnkqsfR1aotev7vde0i
1DUNZn2KlRRKRa909akLvFt3MlCUXMmYGUPY3QSgOVbT1JfIh6wGXTUPneKTiIx7NTneTlNxOvRe
cpRn8mANQJqXt3YwzlzBYtAtijuB5tTmwZ9t3u7sHStR25fPEGBwceNEj/8euT1yyl99NMWPUxdS
12ewbMmnyv9lukKxfhclLQYNTR0+eCmCtPFM5VY2a0ULSSrSAYmmPMQmuBxztoIdZZHFnCFkn89D
BjFLzi2SBtCQPm/v02RHqqJLaWN55+fBCBBdHa/yYIRknwcUolpxn7jHrS7YU/xwToEiEB9BgELk
faocLKc6cfIqZ011Nd3m/57qUMFBQi1BJ1JOdVtt2hdccSzrPIOUOA5TLYoQ+1tT0YoHv4ioidNp
tZr5xDtHUMpTA4qspflUiAOuCV3JKl2OcoHO4YAQ6kvZJ0eB4HuGIuDiXMRwFQ36o6p3QBhFU85K
rOlXBkOS1IO5H6TMXu3AzWuRMZLySaQk02f0o2SfjGBWAQ3o/2c8bsw+DNto3DkAdtb2gLGS3tvQ
5Xx3gtRS/tm898rBslcVg10x+N57n6sJ7I3i6uCRKsPaSJ+/f8y9N+9/NwxASle6s41FtrpKVfaA
rbbAEpNktTM5+aZtoVoWgzlhF537p8Zr3DMWXuqTGVvWIUFwe2HIZHXpVfES+Z1pNyDL+2g63w0j
z3eaS0VKKkZq01c0jpR3nN3/DEfhty7Llff7aKlGGYTf/jFahsf+G8wL/zbaDF1jjYYhv2ih8xy7
xRscnaeq9IQ6UVS9BPADZNjuEv1suAA22q4s38CGO9vJ9xqsh7riTclCe3l7jeyrU8fh3kTUKkZK
g197a8K0sFozvmDXgWPEoFkv5syqFbH74qeVPkuVz1zTX/ogrN+rKCHfXQ7JVSEDu6tJCO+d37O1
37Ptcsx/uuNznhbmLzE7RozsPQ5IM86lk1wzaGu7oXc+ZwcaNEe/LZ81a8Avxw/BMDr++OFomDCZ
uvqzgbXHrRa9/BHTqFmrvR/cyb4q6Ia+tyNGR4MK0GewKGI0JLoumpkrW1TQvUNrgsnCMHXeYrjY
Pqhss1ZNm6RfkunNA2a2iLU2/oGKwALQq/LNiZRgJbKel7zXTYzqzG6dlGHxbrrt0W184IaYVaFR
NX5B0qbcVhYFlXTCTiQGTQAUMon3NjBranZliIM8diQC6ZRqkXMFE6xfx0PkpaCWJq8lrJdfQmcu
jrcYsrz9cm64WGTvbaaJrkkxIB6SyHnVCLvIDtCzVM6uEplfA0/7JU9Sw7ydgEn5pamq8VWc/Ndj
xPRZzPrb6/z79N9jVBwbMVANnizf6VFXC9+1eGDPjEbll4ZdFhLe8ZNs2QksoRiH6YOpx/kXMsgs
G6CLrVx/7M8AzpOVkWDRJCF1bt9hdQ5JU9wRYsp2z7/7KDbf+iQWT/ZpzJOt4l/zkN8AnzJGxdHK
qmSb+6SQQFOYL/bcXOSmbC79cFniLPGQUF45F8iULQO0CL+rqI+Qm2lekSxbzIJ9mBYjeIuC5Gss
zkDPfp7JmOyV45A9+F96769CUgfyUji1+wnSOJoc2kfvOSRM9ajemdGgfTTGYxWr7XsYKuben/jL
clQ1dW8WZW7yEnp/CVJoiDJO4aZBxbLWT3rGV9vCzxo8L0IpqtaevEH3FnbRNVdLrxVkB3MVawO1
/AhKDVUQ/J2aolfWyPTOa68r652sMVPv2A81idYeV4GHqq+yWyk6BFp3GyYr1mIYy2zjebaxz6kR
PLkNmz3EoRMXW1MlNAQMs9gWaD3/z2f/+zg31dSj6ftLpzGKLbmM//6VGtVw1yEiRcgGNg8NviLL
BrW1TdE2WGulMBQXzYSfhYRYBGHWb+Xn18P2qvRK9ZQOaXdFXPG7q2GWbFTUOQ210U5wdb/LAo8s
4gSqvQ81A8qgqPmUgtlqgDDZyHIP4o3dIgRstYWqAFTTVPONLLNJtKo8A31dXKD52PhhdH/2thS6
LnKc1pjrqUddWFhpeZpF1lixkvEs2w6uoAsVntgmdQoSovhX7VLTC87yUPgzptLApNTAQ5Hmd3wg
wb3TjJrKRtScZrEYreS6tIh3vaLZRxmSB63t+xY7XzVYOUU7Iu8D1BSTtvrZ1PjOSGOgt1fp5VXr
whZ6Se18VyC/9MIDpZ+e9Vx/kt8r7GFyY1483b7myNIe2M51T0UPpAhdwr8qXZ8Xud0JGhh4aW9z
r8E3sS58iLRfsvAua+4qrH994at1sqzsAsxs+a8i/n1Mzn0ynwrvJEv1GPk1K19N7K3l9y865m6v
c13razCOGKyX3IqGqDEorOvKOzC0Y59H2TfNRTq0hLmDzGO2tAqreXCHyJm+tF+sakAVJfRZCJu2
GmwbJEeXUjJQigfKWFrl47Kfwg00/+6kTnNhnZO+gkQqyzuoIkB5Y0ewM+asZknvGVd5GPy6e5hN
lP3g6N/i6KK+5vrowqMvzNsovG/LlVEAKbvHmjZ2dwXF7qL6JTXvVH3g524kVrgLw6aESYlAniEO
slt2RAJOrsKxWpZIZW6lr1fT6dpON4C/TwJpKmOl1/N4jDTKNBKqCv74mjmedZJDIizbHgYH6RAx
AUchoOcSSIQ6Xftw295Pcw1kwxzi+bWK9nWbeM2mz5NpPzf5GpehHsnGmY1Kq50ySBGnGnHm05TC
JdU67wuOWcMWNuPYLGRMDrElvCKr/Wg3ds7zJJM0uuLoB9eYkP0QStYYwxoHyx4eepGWqXSscGIt
QSZmOTpeuJTfhPjGfIRmb6KBMiS/KxH3KsTH7qHf4/8Zj0Av2qSDl3hi8K37fTNfEl9Q7XgTv1vi
PYyjEi/wARpQgwKKo11lxiaOqM+OIYUMuxfSlLcWVYBmHRUiO8+S5cG20SNQugxfKNHMsrQ9Aiw5
3j656k8QLkJ/LzW7MUe73mALmd6fZQ6m0+AEhKTCdrnMInq+SY2gdfrdJ2BA9LcaGCeZn+G/Cin9
vg6FNVBxtsMWoqU8HeM5WblGD5JP9DhlX5zl2f0gYwCPVY80mhikwnnefF7kTeh9yODtNVFUQd3a
xcNABv/xcrLpiT+hduYyJGF6vA+buqreR9Afoq2m6Isp1tTDYOujvhcGFeu80Kl0X3O0r8jH/v53
4EEg2tPnv7/7XfTfEMfh/eg7UtXuDaneZ6Akoyz3VjcgOkkBZ9cHWkOWgzWeHIjsvnf2WnN9g7MH
oiMAgjNR9jjHcgXnzaaQUtYwvkJdd4kLpr0CUqMP32w9/RrpzrDp9LY/tmPSH2FrVj5ScVkJPajE
NUboBatCP1ie3Q+KT2HVdqbdPfSfhskYAKAeXNgU35BIEkmkFz63drC1S9m8H/J8ank2ROt7SEKX
UG7wL2lTQIXBe1d2doFp75G0AOXg878Qm561NCsIdfbkW85Kb6nftd6vFCCesQjnOly7maKusm7E
pAjpOtUY7Yde1PNno1APaj4nC9kpY15iQl5x3XArm9WkvuNh5VKfnr1uuGFU9QCTXx+ajWWoOc5D
6BbINJxwsl9kqISfcwNnwMAtT+EwVCTGFDDKBm52fjD5C8t2rK18IAcoQu+qOXm7P6jvz+O/d97j
1VBvfApfhx5y5o0hYiDadtbxyvjkj5BSO8teVWxpSXP/2duJ5n2u7EXD6HkOyvabjkUG9Ek453L5
xeqbtFkwPY0K1eUgin/EE0a1dT+Mx2Bk63Dqhzi5WLgJLlkp7r0Cz1C18SGWRuNHJ+C3ru4Y+B5C
gAgav92pcTtfrRx4gaGG6lcxyR/6o6aFI9xM8iaD78znMVRgGYssyO/UbOim30cfpSQZkocgFkvp
bMbUxiiHS+INq6jEX5UK5SctBUvqvWXhNyLXBqOOfzyKd8XFcJrbMPkpgyEOkAqe/22YUo7apRKA
Sx9dSmd8lI+ceEyEoZn/Q7bkISHluu5KoYgszCplrMZldeGoenb4dLw016WJfYwPRf2WSpYfIg7z
tyzO9EMos0MZBmjr2SWBff+ccWQop8JE9U98JZhNeytfcdyVfIbDgHsAIoH5IJf87YGde9CLXPKv
GzlCPrULMwp3oHCM22NexgaNRWGNwON9RaC3bok2oqZTfa61ZN72yJVcwGdQz0p7sC0xsKxk6r1t
Wrk/5YOh66ddTZn9KFu3dUAbj3/E5DIA9me9HEw2FY81xEIIEHhO1y6eQoO9n2yeaDxr+ze3aNDB
BxDwn0bgYde/QVz5Y0TTCB1Rq0WpSyxrolhxT4Wm7o0oYUkjP2Y+x7smRYP7/jHxcU+WXgek8x6D
GxNuLcfHDkYsfRKedfvZjeENK+33YcjrF30iww7TnHJI19QP1G7B+GH9QBZtQsjPGn9MjcsvzG5h
N2HgSvrNtXd8pZjW8x92GyIcM9Xc+0u+9KDr01VvXLgJhh0siiR6z3QEHfGyaw81F+TBroJm4+Ag
ijRf1n/pw348ZnhyLap47r/UaG8/zQEWqEXkt0s/bU+N1k4PjZV4kPPVaWWb/NqC2Ewfazhuh04D
nJLHagXTst3JOhEy9J8jWjGi+e9GJF1WoWPQ/fEa3ly2axWnuCWYi2TranG6zG04LoBl/fpBiT+6
yYERl0zQYv0wNne33g429cqskk2mF6TxWtN4U1AKXcaBHZ10LzXfTIpP2VR0LxPQ9AeyaX/JUUVQ
elvL6JjER+CjTUccElnSFQE+AvLU7hV+9tg8wXER3gJoZ2z6SHDThdi4WijeqgtKhF9E845flirk
qWZ5CFwl5vLeUXdAnC2SZivf8bKVN8AQTlNj71iDB6AbFAlk5zxg3YgZDiRlIQiCGQ6Wi7vYyM0X
Q+v6PRoZqNw7Qfk25CBviimddmHelW9qDC5Oiwz1IntDC/rmPLzCW3QfetN+79wInxrMDxZqhU+o
rYTeN8vXD6aV4aWaDR+Tl6a/Gm1+x2TOep/bqGPlabZPIRuYDUDa8Ozmmr13c1XdRf0wQCEx0pUK
yyDG53Ij3bKkSZae5txVRQztA9aIedB8tgdR05MDZczGbuI2T8Z8e0BPQte7jYRKtCmYFL21WEg7
rn+ao9k/TZUerKDTKkuEIuye3W6mnGR3pqMmjvToclLdryjBOQ/3Q23VycoesHCRMbdjZwV+ITxh
DK8d7+NQMZ+PedwiNsf8NLXDReG7c6Nj04gqSaD28bmzy3VFVuYB0SPrQZ4NQ51s2cW6QmTuM+aV
en+oY+vHFFlLHQnpF7IZuIjMkYlelTe+dxMSqWZvqXtTCLN7qAgi/PX8Cd4RlWJZP5aFZSPWt1wK
wVW2LC1SV3jFeBtZVK5HEOOZEv+SJWksHL9RHXPOmjjIM7VV3/3Ma3ch+b92yw493KmN9z1y2s8R
rVpNG6S62Ht6zbBL2EKyYBwgWdjFRDV70LYRmMzzrYm2PHnboqhXckxeOs3VrlucdTKss3Pf4QmM
QN0Y2tlHPmUWggfzeKyTwX4tR1Q0kyb7gEQ77eYBMR9Tx1CD8tO4gK7T7GaDqZOUfUeGtL61yVTy
M/J149n0tY/JtPTXMZ9fnEa3f2h9fOQCDD6SxNdXCeCQszWmznH2c53qDSpbqmeYHh6kdqWAJRu7
ajWGWDIXrXHo8toAhAWt98RtIlkHnUHZW44x9do+KSxwttwKZ2gCKnJIuhlB9C6+sG78zF7c8xWk
nBP0/QBLn3z1y2ShHObEaxS2+r2dch1tZ0eNQEok2NaYhXO+BaFDYCrOmE0CRWhRVt1wliYeA5eo
adRvwA6iS9KROZfhUoU4pvVOv5FNOSnUmnpp9aO7lJun3KkU11uM/J9syLZ1+znVnlNu8c9pzRdT
mMihCIDuV7synifcIf+IN+I5/ffxMzvhVdp7t/iEWlGcb/XEh9wvd7mp2APnvw8IeoutrzzC3IDw
gtnGBn4acrt2/9JBWTn4aI6t5J/SWn8/OPPwgkJl9UdcjA+piQjsdHPOazbthm8+Wo4bPpfmtJd3
9tb0oM51DqBRavhv6Ef37DnZZdhlmjx+gqzQisdwQ7NSuFk4yLQRgGrFdFDTSRsKWgNg2RvmT3bL
g53mFkD5TK+++6Xj7yu0D1ZOlg1bTwgczCE+5VNtgQtNHPhTpZs+JvhLtkYH9U+EUq2iSMbaR45X
0WrW6/KQkig4/fMZI9sIs2kkgGrUNn0l3qh6oyyHqNYv6IciuajFpKUtA4CJ0g076LTYOo+19Zxa
7fjku1xVNGaI84dE1f/KHTM4R13RLKcah0HZvB8Siv9n2cTfFk0PsI1blJ0GiAIu34TF1nxTUUna
U5N5c8Yo5UKp4q0tYHO5AsNF9Rw2MgIDXCj6987uVHTxgXxIkOj9UKctiI3a+XYPyTMMcsYz2hvj
2TZSVAxN8zYCJZDn0LTxcyuzfas108cIK24FtNg9N13PNlNDTT/K1ezVN9V3TOTsH1SsKGyEJ11p
3jRDaZ6qsW4pLQa/iiBOjzJUYOn20I75ZhYDZMi2fHUTJ0q2ysPOQLJuaNbBWCa4SljBUuJhy1nF
dS6e7D0eVc0pQuTAXRj5DwWxcK3WnEe2Hs6+ipxuM48NvoxpeZTIdeBk3cIWxQEk3LjDBuElyRtI
ooHxUqs6onm0DCr2txbyTn8ZIVI9oz8huCUBPw272cWoxscw1PWnKQLm6+a6wBWDVkMNc18joAWw
mGY0dtFKS93oIC8AMcmaLNQqTBe94SEEuDd7dnFkQ3W6OQST9eKdhuEJWZ7soZMZvkHbIBUpdO34
9uQ3pDv+tDQ8Zdzev1arHIEou/NVhhD7CQ5Bgtzh1MQVqVtQOznOIyCnrWo9TE75oTTzh6cY7WNY
a/qDw5NgIeNoJ6IP7oftoY3t/L3pz85QVh+O+6XX8bgO02R6Tw3eugJJ5Azd139BHusWt5LK3FNj
QKMhdlZjodaXfAQf+ypvKwHiFBL9oESFwzYN+QtQEDIikRGxpnmbeYrD5T868hKFpb5W653s0D0/
2PmWbx509NXGoHqR9RsrXYYTDbkvpge9y+oFScr5omnAXUTm2zYftcDFp4pLr9gOBi4ljVZp16aq
UqGmm/2ssXrIAvOXqgwvNr+89xG9FWQn9fTqodW0aw3T2OMREF+GFNsXTDqUhzFHk8pCGeNMYbU5
lUP1wvYQUVbFDP3V3NTWuscW70keNLIKdhLb5yzvEMl0/XDnRpaenEFyaFszcx+ha6gP8hcZp/Yj
Pz+VXCu/QdEnW0DevKdZm9fBkG1qizv/5ChYDo+sLbUktw856lAb3QzzF0hLPwY/s3+IoYPZZMsi
TOzqOwY/yb4nFXYptPjVqsrg1sL1lYqBiI/iYNXhq0+9cC/jCTBibWEnP2rDfKu9ySEVw8HgGQqL
UpwOgBanQOV75gEqO92072YATmq10vFMXRVo1WxucKQbDc9J6lfc1KtV5LEEkv+RTjv92bz3yoKe
gR3fsh+Dk54nfNy//YJQ6TZWgHdRDfp7R66Xl94L6uM93uRufRSv4U11salmTO36zjLOozhkdamg
bBpTsEjhkPwRu41pnGwXTMqH7JCHRM6Qp8hC5Ms8dsp1V/efLxhtMScHFRQa1vzd6Sxz5wuFo7Bv
UJgUl2MUOphDeSqslcYNX9Rw2so46XuKVnh4bWQTpa5DnCf1FzwI0rOcXjvB601AwCuDszroofMx
hR58EF4Q7+Vj4pfFkS16gHSRqwL07TugCKzUI9Cr9LekD8qFPP2jfZvwR5/nqvrCMMpih6Sm++Ao
7VX+LpOwcx+AvF01TBhPYzxkiPchZpdlZXluxpydUF0v3cqyvuCs2TyWzoxCOBSNqQrUg01KbWm4
avnmowi8brF42MpJ3S+9A1wwHyWGOdY961olkCH9HtWUbrKuv/sCv7BvLV6BHYkWXoYS6mhbK8kB
+XSDxIN2AAVuoXM7Bk9xll1SyUOrnHlv+ECVvW5urm6FsoM542n3rqB52qAoePFna7zGdtZzCw8/
FDOZrjJ0iyfdtmFLeA4pqN3ifNR4xd2efBACIOdbjSYc8oPW+zuMvZR3a07SdZzHxclDEBUPkaxc
mRSbv1kmArlhBpSghTfnGbxTdiPujsehtjUsBdeIzEVZzdSjH66r7Fhd+fvbMqh1DG/NYs4/tHn4
3E6o/631HvUlw2zL3R9b1Yjc7Gge55aN0aEcdZigVm6djBgxak2NL/IWRY0uPqnF9CZvUTJUqBok
KHKttzuZZsfVeeiaUx3rOxJsxkc7Rx2Jqya4uIVXH5mNwQ6Ex1fMDz/kRuD30Ar0LCrq0f9h7bya
G+exNPyLWMUcbhUtS3KOfcNqd2DOmb9+H0Buy5+nd2anam9YBHBAyrZMAue84T208f1gMxpJ+ITW
/DnU6yvnMBvJL7kiwqA6OC2LHFO5goXvXJxXSnK5NNka9JQpgV3/wVgplYcq8JNryWGRrJXaMeq1
M3kFKF14LWWuXSlK617Uvg5kzgkqpJoxZFqHjQNurhyU/hLpo2/TwF81DLv+fvL1+N4FPpjZPSCD
sL8X79ZlOkfuVja9RMVZcAq+y5ac0xTN0xRP8VFO8jK/RWwui1eUM1XsY2Z1TV46OLYzHBeyFrh3
ipKrPMgBeUbaLjzYWQaja/ImPKNj/We/DsQ6y4wrRP96w70tTTisrgeIalaxpEtTlkXmkKfrpAal
jqvQAwyh4Mc/TjDzCGUPO43TiVtWzrOVZtuyw5udp411m7gt8EC81teD34ZvNTzersVBwaLub7Gk
uNQtxFU7c/wlx+VEG32sZdno6TVCvTuHteGdEwzdvSakU+X//8y7sMQWZqEIuZFuFpCvDrECOVqk
yJvabcYDYIyix0I1120OHgkSHroO4bbu8cg1htZ71cNTt4oM61ZN0vduomfFx6jN1wZk0B4b8eRg
r9A90JAKCLIRmShpxsZjD0NDjEg++p9G4NdIU+JVdHvimVtdAZDOhpCDTeo3N0VwIWGHc+XoPMoA
AALSRWvzwW3a3wgkT98tzScDMz43mCldzFQPj8UAWn070dfxOkpInj9MYJNgTIbFUaLUZBPd5uIo
UWpzjbiYHGVvqm+6OMlWpoV906Cr3d7BU/Y+i5WbinsqD1HdnZpa4ozfZFjhvakzGJi5RGNWJF/5
U71S4dUeoqjHalHv4ouwVhFv9Nvxwja18XaADyR3FPKQeom10iur3NSCX4tw9ESW9z2iNmHg5iIi
t6cSpUb2IaFTPaD3nN8aJtokjRE1R9Zb8YPtIjUsBD5wWDE3TZe222YGSxLa1sZl1fOoOX13iLMa
+brebtAaEgnlQteuwLCF94nJHsD3kec6GfFOjbIKakxh5GgkRgOFUenhmxpucD83wXqu7ORmspt8
l/jkvJ+o1CcXYYpYjKHiVnCCpBaI/VGzoO1I2pJsI5/6pz335qqbUWmGC+4CgISLG5QKWqcZyk6y
KSGQFnZH+Azcy57MKxG0FPGxiLc0bCHO8TLEbf8ab2R5sohC7EBrYeHaO4a+UvJmJmHhTf3mhKEu
kiEiLSpqvFqkHOY0nw64Bcr9ba566UVJZWsZie2u0To5vAznIHfAcs/r5DOuJFV6I+MtzAJZsJj2
hY207Z6C8isCSwJDrFYPcYWXrVeAoEWiscGDcUrqda5q89JuWMudPoKe2TM0DFYpMsOIjhOMOQQA
eOKtArbwyHlp9a2LCMlVnzoC2sbnVvzo1JSDMkxGKJm1qmFKb2ujhrsvFpZjjSGFl5nGOoo8cjMf
60t5xn9Rvvc9Ey47687TkvM0bWp2ejLbVPiaCPkxfpvtFEAbnptxY6KITjmbvk+HYkAFLPeaU8h5
YBpRuFrw/TcOZmq++Rm1blkTKaygPcEgukhDvF8MyJq/k0MYhcNJp+NHwylaVkvksCeKp3LA0zDZ
+lW4aYXTMZY31yiAmNvBgvog/2At9rpXcRHdwHdxULd0yg1KgtbpT6eA7Fxm4VTuhmQMbqYQE5Fh
mn6GqoLMuljDRyj6Gys9zxBrfo5isFJvYBInmBZs8kO+IKtYpYj8JQ9wYpHK4Yaa4mn4nByQ0VU2
q0sXmbHT9mAKlXrf89qUt/20Y8CVhRVBhPiN/CiuucA6JT76FaLAbl4pG9NGWA5dVbHFdsYf4J7Y
7GLuqVlwlIPKfkJxJliPaRPvBkQI17GQ2JGQrDR1gyOY29VQlSgwyKai1CsZkQL2d91MaMdG5pU8
DFX/Oyd9cXHuUsFGXQVTGO+gVr7I/jzT4BDYtTD0DY5ulYVHeYa417w2M4Sjzn1ywNStaFmW5bRJ
8yDb61H/cv5ONxmydQjBvUTiHyFCpxySquRkQ5jhv1fp3T3Klgn19IIikI/27shu/peNuHgx+r8i
C0qeOrjJ42Dk1lovjOagakBFG9ObsVlHE0AzJgQtXDs+YcY8ZKOOc1w/SUCZhJH5uKdlOWoeEGXH
RdqV9ia/RwA/BOtbdNfZEL2ZZiSW6mG6QymjX8lmC1JnlQeleyGbjq/8dNwpupat/H72LLwIZVpk
7hGGam2EeTJDx/xM6CbNRWGgL3djGENSLyuhnZRpfXQpdZYoI+bLLtQ3qoCOSbaCZDTIs9OhsnDR
VqIH2X8OU3S/Xht5VUPwKporPO3Xp0LGl2Ya1BeD6WXLPmuCex4o8ZKSwfQN6bzj1IQNpNchXDjA
pn7Nxvg75V/jGeP0AqKrElHgaZ0t4qbtpZF4Jv5pOKXppZJt7KH+lXa5l+7sjNRpYtXfe30ah+8z
wHgUomBHCnQFy8j3w7lZRBOJYtnO/QlXEXYYf4uTfXq3RkEhOMrnlC0eVlDOdR6ApbuQD6bzA0yO
ymbgBfoaM4j3kPNAY6EeopnXQTUVax+q7Aol2vzEeZZncXStRE55fe7mMfQ5VJmJ/xPaWWn1KbRN
oxswoFeYok63Sa+om8G18oMyD9NlqLY+720sEbq20FeUePvHvh+6xcyK7K3lEX8iF/mWtjDsvETh
dvzh4i/3XA+VuexqF7cAkoJ4OlT2MgRf8KYgzJEOJCFrwIcbP+r9nV7o5h2bYvbUIgI+0w9U8of7
xCu7nefPCEDrnfHSmdRGRMCEgRIkj7G8QgdPPzo2zzLg5MrB5aF5VATQ6Hzo2teumbLDuUeefQqF
1bXCd2xcnvvIUq0caoI3Ud2Um84DrGLZ+Xzf4+1446HRCZx5vh9UZ7ovG6tn56mNl7Jpl0q401nb
gAoM22pp9E+aPtR3ctAUe5ExJdstm6zaeMDN1tsp1G/R6VTgH8nB2mFN1mbBHkAv5pUkvK6Q8ELY
OYpb9IHxr4abStJbtGYt4iBC4nnoLuYk+Sn7Twc5C8OcYjnPicmqSs0vCzBTC7tgC+jqXnfd8R+5
gmHTPyNmDQopsH6nydJS1Pw3KuSIx/jzk+eZOomg2rwCpoeve6z261P6ayYdmfurRDhZeUPlIswO
2jb2vOmFgjyi8Thz7uMuml7ceJ2JqMnBcv0UJbpNMiX/jFKiSvl8rY+ouUfKW17rzx3rKFz5GTxH
ZVq5GdK58xibd10Rx1v0kqEciOYMWOiuh6mOI+x8jPqeljNhrKbZ5QLPGtjiCh7meODq+i4Qw2Ew
9Fda317K+acZRYOJTzcNmxQlS2ZMq6HHA+fEox4LUC9lj2lOMo7k8GPyPUL6vcDSXS6Bge6jT4MS
txxOxXDoh+/DZHxgUYrZ7oTRTaxXtz1WrhpCdy20yoGS5JdaAHjfvW231u7Lq/1cC8BmZF/murWT
6wUZVsXKcDmiqPO3skWiGTdzb6sXNW5gw0KGAHvBRUFu2D+G5YAeFwU2H6IiIkcRqjxNnkgI/5mB
7ypK7OzM0apN9nOATvfpVLZL0SnPuldcJ5VLeW4qYXrqtZWc+HOUHP4SI5uB0kNuS5PXLPPq0482
9PkvI0YVnPrge/rhbz+yyFKoaZ+fJskf5JyvkBOGLEcH2plQgiwD4c6kuqASgmLXRXq4BxD1fsCe
g1FkH4Jwc+6t3UrDt1aEngLkkFCMyRwMP43S2jYCCLXs5vxJNQsblHbr3E5JxMFHbZzF4qkR8b2N
XevyFO6PQb5DphpNexEfi4PaGKSu2khfyRlyIAiUfOmI2/SV0l/4pSKMc8AtCMcDvdk7eYtFjNv7
SEO7RgvGR/RmdhLg1KJ4668jloyHZEENaFj5SVNet4lRgQmJsx81pf88LvVvA5Cr9RxnLnQESqce
0OJdYeiLSvXiWyxNDUBG2Ett3tf3yvAd+YLk2U/6ctcLCxMpcaPiM+8EY7aoKHNs8sHxwdTUmXOh
T+nlXPbUQjXXWk9R0l5WI7ZmZY29XWHbfGEdufBrO76Jg4vsAy90YyFMREQigYVrgkkktGxyB7Gv
szqr1jJ3IEdonEf+hP2ZAweQFEiSG5SvesENbceFxO5KOnU1wRcdIoTIfVPAM8aPGDksmdi2nv/L
PCRIsA43mnuflN6DHTgv+lRnP7ypQO+9ah6ynvoFGCpvWzRFsLAKEHvUvaJLMHrYwbWT+zzlFu8d
cgQ5+hgL17aG2/8c0VnZY1PHLRaXXXN90vAZ4S/1PagQVwsBMUvpH9GHqK5y+BKnir4co/ZtqDZs
7kHvb3KtDA6hMhYHFtXOuk9q5cEw4JFgf+7/snDy1oxfxuii0qlV6kMq5kzhHBzQ4ikO/mA6QKV9
/wG2xPuc7vBljryPN+A5GbvRk8YD/ghGVVuj34HBpygCdKNHEQDdXINcJ+15yH+FY8LeTLR8BEam
hZzHZj4/TAXmMR+xsv8UYvrDFSqgO8/tLzSts38muvVaIASE5qYWbppKrfadMYR4A4DSoFZrvorQ
Kp/nhZ9mv6nMeQ3Oy07fblF2nda8rbGb0FDS4alY38e19T3X3PCtxF1+MYxaeYvV7rAPUGdcyXRc
pN1QGrC+xY3xGsW9CW5Jmy5UH2GZSLwUcT0rSWPgpIBEU/yQe+QPlbjZBapjQkml/MYbCyn4RnOq
lR1WLEXtyXxqO7DQIL9RJiwCdBXTKUNcEdxhskp0suZzpKD/y0DbWclBOLYtZ7e09qFm3jeGH90N
0P2uSePj3oKK/+sQYthT+VO3k027fPV18mRBlaOJniI1yRMlfA0HkpquZTTHKHaNB3xytrIfjTqe
g4nHJlpcTNzEBQW1QDTdvqiL3t/Lg+2mPqLQ5nuzmmIYPp2OudZHSA1qI1q547gY+OTrqfS7+4ZH
x2U74iQnm/qs9yzk8IoJEuUKzEp/rxVlhgUdZjpyELsgknKWvZSDclLS6wGWYkqx882OHYxZjXyV
ZgzynN65U6oh2UGvCLdhlTRPds0WpMqbx97Vh8tGuNcJ/cJSHFzbjy55YKS8Klz7Vg7kqgJG3EPP
QvP1Jl6GQqQQ0Zdwe2pnrvYzKTrn0pdyhmIe4s1Ls43Va3kVFM/0qyEuNoPSFZsemuwlblI/2yjJ
fuA48BT6Rf5o9pW2bW2eHHE8+/e1UfwtoBqz7iLvyUxqTrJJTWxhofn9inwf/KQHFtLsfZj8qfEW
DWDfuyDSH4cGG9Yg4wsR897alm2uI/0xxgfk1eGKGENzO0M2B6ym68/opPxErGC4KkXFRz6Pw75b
G7HXnfRErWlAPWHobuPxEU39CKsfvQBZnbrPvW3v5A8FE4WdcIoccp/jLMLqLD+oAoXgwk4q1NC4
ka28srydG9mI44tBwBztHQIN43IsQ3V77sMs8Ossy9CbhZwgw6zRxg+I9cv/OqvPKelACG4EnJQC
8nnGqS3uUU/dnqeFfwAcGd4PhTdvLA/GjDqkLBjxvOKfyeGrx34AREisbkJyKSxgBSRkZJRMXnDb
aOuBhOSz1bPvCNUBp6TOO4Quola9UJKaU5WimJEmOFrygDAIM9Jw/BQm+2VYlyH5QPV2eqkAyMqw
QEverzZ+XM0RV5NNEVaCN1/MwIuPvskePpUVSF4YzzYFo83oIKIFHo+tgBIKG143uNawL3j09XQp
+62kb/YTgkLLJGSV37aTttKnstjJ0ZEfpkKt8s6eRvPW9kdgMVxMj6m7QvoK1rJZztTDFbf297IZ
9L/xrK3Ar/CB/MBaIYJmL+oYNeY5yOIX1NSQdjDrpwlhtStEuVukAqvopR4Rr837YtoiJxG96G7y
qilmf+PkLvWiMtnJ7larpl024uQiJ1XBCJew9Me9HP3ntdW4YMku7tlk1udrI7P/2jltf5O0xfC3
a+viE/Sz4Cl+XLvLX9SBHJthHGbHCFFo4aCq7fuZUfIccQxFipiFV9mY49koAxHB8FepkSDsJ6IR
WGVEzh7dtNlFXXcL8za6MrW201ZyCpyghTKE5mEwK+sCIdenCNVPZD6VlPIhckm9Wlt4C7VlfqEU
Jbt/v9VWMsbyLPeoHzqM2LO9obmveGYh9yCmy0PycWbOdroi85Jn5rjJhfRS6LJ26Z3w1jEH7dZM
lXt2z+gihQ0yCSUuSRLSSW3tS5ScLKNU1O3RQXXMZcoz69Kt6p/5YMXfxUn558QkVSB75Mkcdj/l
ifbnRAT/VzH/6RbygqBLj/xOWSIqaGEpQzldsAAYX4p8vEjzNnroMlGB0qJyIftlmG8gNGCzeHrh
5XIR+mn8AE7tX8I8cTUZpvbdp7CqV9g0hchKn6/2cdNpQq1+/OfVXE9t1/KmFmWuValgXxxGGJEl
E/wGWciSTctslYMsc6U8Xk6jUm7hPCqFHCbF/n+dKz+GvJG8MnVx5XC+7/lDnu8rR4ePjzFFbb+F
V+gsE8sFM+F5RysezGtVsc1reRY3eKH4iTli1CIG+i5yFpWnq4t8bsetDNRlZ1NXq9Sum+N58v/1
ouJuQZGa1+cLt3mCka2858eFT33/zUXl/BRg3enTfrqoBpJYdcLPnzY0UBwIDOX0KzjFfv3xP34v
8qKurY5b+cHPP/O/u/Cn++e+na2NbiUF8Pswee7KWMW2EPk9xcVDl2xnuJVNyHAAPrIa58pByPGV
rX9bRtRHhBKfjCj08NN07D7/Zbpb5Z+nN3axlBf7mI4Dybwo40Y9Bh1JTFuAnBPjezZP0Q+qpGxj
UaRGM9KFToiB47b0++Q+oOz8l9DEbt5DRxs+jgydtOpXMgxL04nSR6MwzXU6Q/3Ai9XdA/wDfopb
3cMscm91PQ3sSBYtD/tfBXpQ9GTZtmV5tNBEWWMWB6Ps/aU+mJiLiTqIVfdw51ADNHF6vZdhst8J
LGx2FJ2SaY9dS4cq616enQ8GHgjUHN33kPPAl2DZ9F2jXGYOWECqwMMx8WsYD4H3hsJwgzDKn2YM
nLsAv+rg99cr87qgooCGSApiKMonYQc5XLJ4tO59lMSAyuHAbQoxNwQk0zuS8pCRf6ORGD9AAW4f
auVJbrtlo1Se5Ia8QKX2nyPJ9Cns6xyJBuD7969z5ELTNI3mQW2e5aXtPHA3nuKgez89/TcT//qZ
8AfTl+GIk6eqdsVSvp0wLFCWyPqbl/IdhpgnC7L+GRhadvDciW+nYCuEpfk5StOOcGr7Z7Yv71Hq
XL+l7ZyDglMjBCxHbeepvnUfD/4LBaXwrVOBbM3G4KJ0Cpl9mhHvk+K3cfFrVN3i2ygmwsfUdg3i
B/du6L7IcZAsnyfGQYUejrhin/+WEwdQsJvIeGpmq79sEh8zc7SVwM1oEKssXpmj/yS/wUrk/WzL
IHmiRFCtdXdIjuyWsOj8y5xqfJLWFB9zejGnDfPkOFZFtndaY97oxUVjKvqGRUeFm5CLr1DWm0I+
ATn3mv+xkKraa6oi5QIFJVh49aIsC198n15K9AResJk3l73aZbfGHCfbOcEH2ciE+CpYXpTH1dlb
z6bwhRzH5LpxRo0i+BD/KM2dRHIpURovo3icblj2e7sOXdlNhr3To116LzJCs/TrwgCpWXbflXwy
bhLBdJtLDNmwAqB4S0v2F2GBMcHMa7VUW5bpCj6TGzPV/KUclgdbNajeZ8ptLUPi+Hm0MfYGFBEf
jaawd1UfqBeUOqYryzPTtevEzUMzYYsTgtr7jvDQsajF/ixhH2+a6u+ymJ6cPolfp0mrlynI/rvA
4K/ZZi5mJV1fb+T/tjzkdjkiNMu/ulO8WVHeHkoU2HYqC4hFQFKivZ8mVP+9a6UnlfeGPGmBSr3g
8Upd2zjutpHmzntHMn1Rwys3Thcr+GDO5hVlZQ2l1ijYxzXgyKlrMVIDIpk4+ngRo2h2b7jaLwQy
ipsgSaZlofdLqK2U9/55VpgTCkBB0uEZK87+OcpykT42ke+j/4wr1IbHk4tfqpj1NTZkVizn//Oa
X+/4v8UF5SFzArV6A2CdQnQx1Tve5ojsNcOIujFN28q667HA5z7FDnTpV3O/jlhTr4cmoY1X2rZh
E3gtg4cqQLNLJbFYV4l2h1BXtjUQWl2X1FgQRvxOcs9bF4nR78IsLB/12TrCsGm+W26CwDyyVUcb
PuINfk/dQg6kGQ/babS72xxf1ENpY30ur6Q45Q4UeIMeeWldtJXZb5rUMb6Z5qqtAPGhGVNtR5t3
DiS+RzKwSCik1U8Jic9DzdkWmTWvJWPEboJQ7O/Sg8TPi0kNiKkipKqHbNTMaux0FpQ1/OiYvlH2
BWBZP40mTkPdxtXA2enjWq3dBsgPuHUcCXbz7Nt4BlDEho2M4kzjV/d4k2GMU/3K7cT+oQXKsaoa
nvCVyb9Yb4BSmIC4xqnHUiJQ8ZSK96NRggLxbW+JH2R9Zc0BmH0SWOvONqrX0gy3eRY7P2ZdgTLh
lPOdM6NazD5K28ZaXT3g5f3LmmP/xgkzZI5jWB26br01QU3e2avdBz/Q0/VQNeWVrgbpTneVYDfY
Y8fO1I7WVq5Hj1ZpYCPLr+SHMvvYdQ5UtMWVmjSf38XfIww4UFVrkqVu9DaJqjG8KsIJHUxztL9b
bH1dHplPVMm7C2sesUMMGuclpBxlXnjZUUJvh7E0Hjz7KNWCZQMYmxyZEVQTI5/CsqME6I7vI/+Y
o0PGhCHGEzEZ0UYprW5NqUV/Ja2+kuyMoa7CZYWF581/jpijIt+DrK/DFuGoBf6wmIXkGEYHWGUO
/E4QxNi4XPplgguxSQZ4TVputkAZs/EUkVbDXq3C8rnCzH5Diq1jxTZqd4qhpO8RhX3b5qX7iP14
t01asqZabfr3bpD/ON2km1/bcB4eNIq5Fw0gxS3C6M7SEuxBQH43meGEd4GTNretMTxQuy1fVA0p
MZITvE1FU4OvtxjyxLvK3NB6qEnwyv5Cr5zdoGgtDBKrfEG1gBISa7SDHPVeCvT8XjoNMEil4hIf
ul7x0llSrq4dd3IOdLKNPijVA9vE8lpx0RTG1jp7LLTRhDRZIJt9y1t0XeBhif8pZ7M+cBbm9qe+
OGmwYy+RijsX6vC9LldZMfGo+CiNycKXbNpjER667kGDmnSo9JkkXp49dGMJYUV0AWZuqbuI03PI
uSnPXAUn6w5e2+rLQKoWA9rqmGxjdAsvJK/KcY+I9bhvkmDcWy5sw1NnVGfLStPdnRw4h8gZpzg5
4sgp5/FzOMhRF0mHYFh9urY89dLEW6C4OK2iSrP2PFSsvTw7H859SRg/kriljmjVOBr+LeTc1zT+
n5jWCk7zpnH82cLffKmx5KrwNfxWpJl6XZq3sTKCrykNc5cjhXmCac1dhgF9kuEPBsTrXMqVZ7JP
RNigrg6yniv75eHdO+DP6Hnga9nYu3lnbVq+ke7ICRknpXtcLrHkaV11de7r4A9Bele+6x+C+HKw
0TbeqCQnZX3ZA18o4YHctLu5FwLCZG43jYuKNTSpPt1S0qoWp3Y0hcWV5tTwVD5GZB9s9EDDpVAv
ruSc2MR+8tQZwvJdxx0a67jLXPtNF764zhCv1Rapi7HrBtzYEsjDYJieLd+6kah1+L7XCCi9h7bJ
gDNHSELbgSP6l9BaU+wle114s8LQJNaH5toKLWvpxLjFn4WeT/rOpLzIFTBwDv4yIC+QFvG8bPop
QUQftKLE+QxAw5bzAO4WbiDIRNl5hitaejMu7aACSPkXgKPsO1/hfFUJFxqcadyzR1yZZdpt8xHg
qeba+R08n/wugXaLf5ti8y7Lijs36fO7en5r7MC7kY1q8KzLKsPSwrF05PV1iutA50N3PZSdkiyp
5N/bmTEc5OUiwJ1X0OE2siUvcL5rCtx9XfWQzs8K/lLa/9z0CoHx88x4eZb2l6MNKpRZ5neXoVd7
sG0lY73urR94b6S7NjDshZen2kZq+3bYu5w0f62gMbfIKpWLs+ivPDvFdUdLHZJT6LnbBNu6oDwl
X3YjINVlMmkYaQtjM9n06rbZyZekOczvo+dmJIKbXLV2ji6Wfn6NBUo4/gL39JYabfISZY62nObM
vPW0VuBWSQf4tdte6j5ewCFWg2hS2Sa+aF35iMvhsJinsXibagw2NZjEi7KmbJBG+PlIKHsPLMBp
+od0Lru13mVIiTRBD2id4gM0fWpUYlSDB3fTKTX/ugyeJpAU7/xmOk3XqmCgQAmTMwvD7EZX4NJU
eYWSsz1C4ytwtqxz/wJczryUTeBx2lG3tFfZ6vSyu29dMhlEBommPRRGj56xql+fohPgs7nfT5eR
GNS7sFrXzWiuIyoCUkLBwiVhWTptfSmbWELcGqoX3GIUlD3Gzsx7DN2Fqo/nI75kOMkOM6amcWVt
vTns1z3vj4Mx1L/zEAiVPBiF2+7GjG1jj8rAuT/9iJB9chThUmw1Vd9f13PFc+ljhhz40jxPA0RH
ch5G/+pLnAw538ixQd4sslF79aECbM+f5Xzz80XlpU7NBnRJ3iDTLT7yv7+FJX7aDiYbkqYdfnag
QRqlth+yKbeXnTFpF32jWCRW1HqjY3+zVmGvPgSRou9yngVL2YSr7x4V3X6RLdwZ7bukVxdyZium
qwEo+sCtbmWA4vsglkx7OkSzhX5gyW+jUqb6CGR9jWEfRotTFt504pAAuFrNZqitZFMOyBB97jem
C1bvPCHUoF5TaoXcJi5yOozIoNVt3mKCEucXsk9eqfhzQ90J1/3JxWBM2gMiU9HyVC71XMzYqCqN
61O79HgLsa72Ls7100bVDiDCETQT1VQyC9ktMgKn+FxBb66K9XtZnJUBQYN+Hml6ZEotXbmCYrRk
b1wfJLAV3WQh6U3247Kt3JN4txzV2x7tRHl6ipGnH4ESGlvLyacBAaYNEvw1nDkwV/1oxuUG1AHK
DW1waRgBprlNGUz7zpyjciNPge5O+1DRINEjPkZCDUHSDVTPbeG60LsmhWcCiiuWjcV8gZBJFS8K
aLURQiVA2PsWfcxz34hw43n0fPZ/iev/MldcbwhAYEiL5CDRUVtl2xaUhfb65axoEv11VM1sMVf6
v4yOom8Wo/8+To6SsHiP+3KP832/xkVosBUI8YtcpdQBGa12ha1BRJ2dfCXe68kKVjfalaLZ5A3s
n87B3D7ssnopgp1cD2+lqsg5WF4OivJ7sBzV228suLqbUjN3Or7eT3E9jFcwN36U7tQ8RXjf7VV7
QpNIDEa44O1UzU0hezKa2olDSV5z1nI09yxs+zIbMQAR3I2zwASE5SVLyvopjxUQnuoY8NgWo3F7
Z6LJeyNbQ5ND8bbG+9Bz2kfwOrK3yFv71kc1p5tcDx4tUjaKUUcbJY+6AwXabI+xGQ5JFCrv1Khg
T2O0xjd0dvaOMZi/ja5f52jTvkGix9qJvNO9aXXRugnuhFgeFuZBfsg1NEhES1cQUQFfAP9YtuNJ
b6noTvH61BQKKvJsGBXnsomM7Sm7FCjDtGqnAcG4QYO5h3Y0nnrdlRnNyHTO6DpGSzc07j1HeIn7
WhVuSB+wDJVrLV+Zf2eq5l2y1mkX7DOTvXQgsdSi2NTDXK9lM2iVHqvQ4feM0waUJmuvZX55L71L
5unahqD93fZYOkRVaT/GmTGuGs+wrsOyNeF7atalUnTBwQrB6re6WUDLqtxlWzjjc5X6vwbkc382
QbF0PWHNoDnD1i9b+2EYWFK77gTvZip2Mo/ipfoNArbjLcql5f2c6xdhhzzB7LoDNAdgszIXIyfl
OBMnNbDbehlWKc7tZQPDu9WdYzcF7vHcLNxq4Sd2e5grxZzBNRJXxUGwTixjWNZhPqyTQnUXGJbV
Bz9QfxpRgHPfOGN677MfPtjydLL1EuPktFqnDp+jHp0jAB/uJs6KOuhn8QvmXeMFDXRqOm015YUT
NtDKPb64iCc4S9+1v9ltNV6GzezfFlROrobGBG1VKbeyK+w952KGOrEwA8W/lQNO2nkrPWjYb4s+
eSgru1okPjC4kbpOLAwTV1kV19cB0tvLTOVbXk8kMoPyV4NH7aKze/tRS7Darqo2uTLQitzFjcUG
LiQ/uwrduXpxS+fRct38d18Dft8pMZRNVAZn9CvUkXwqWmKlhV2eZsXhbePHWFKRTUB6CmAxaLFz
qJMGCv+msXKRJX2IF+mfUK5qKG76EJnztEgKf9hEBX5M/VhnKhS7aIkSyb2NRRsGJmq91ittOrbU
WJA666wtoFmDt25iLX2fVC+k11t4VOZvBeFhP1Lan6mgpCR5WW2bSutW+JNV7ONb+8Kp3RoSLJb3
Mn2Tafad6vDTniMCZFY+RVime9fyx3rMB52lG74g2088IaoC8D3YJaL7iG8DaeHnXHMMJIgqZdWG
KZ5QY2Y9dH3E/5XQeEQm1Tjy9ThkQv9RdjWGoq2QUF+GmhesoUSOd0ZRT3ehopB2cKyj7AJd2e1d
o/3JF7HI0LRC3cl2vWYrY2UIKuxay2tdNoJ4qi4MHY1/2ZQHBdwqCo0Yy8tJXl/H1w62DOeIvIaz
alZxePoceuc+xwIgAay0Bw1sp1eWplRXDezEZW9F0VvgKzsVbYgnaBD2tugtfcurL3hOXSCtIkDO
HHzAwa06Ljz+4/+taiq6RdZytv1qJePk4ZP4KmlV46CXW7+1lQ24TZyJ8+iT02iJlw1CgUV3KWWq
GwS6LiBAqkvJKGrw07mL4VtkAQWgHhgfSk7IqCDtAkAfZ/KtLpol7qRrn+cJjzRkVc6jUjtAjqJi
Q7r2I1g2k6wptiRDseR1i6OrzvpPcZKDtpUnQZAF93lik3tbRGw4bGtVdLP7ZJg2tXWUMY+zG9UH
UDrxuo+a+LUBDzEosOvHGPd0R6P22eq+sQWFYl+UdZ7c2T1mdzKEXSke7bPzkOusbQxDd1cRtYdn
w3OM1RRY04VsTi1kng4i5lE2PbNd89xV7wtdr+49s+GvpClPM96Pxxjf94Vs+mbfXMhL1ga/3ncd
28hwh4MNYQEsoNrd2mnW7rPBxbmxQ1Ve0cHC6so3C5mRdfw/lJ3XktzIsmW/CGbQ4jW1KF0sQb7A
2Gw2tNb4+rvgWYdZzcOZufMCQ7h7ILNIJBDh7nvvQYnIZFb5s2l4f5UQMryn6DXAbd29x6jaU2pS
24dhOXRWDQWjW56vdjOvc9bOsQ60glg59GPk3ifF7mqRszGNoUuswHheHSklkZM+l+95p08b/rHb
tR5ozpyv0lpD/qQOaOdHox0pj9CM9gVU3sO0oy/VWgkTMEQp0zlwihcZTVrcPP7bVC8yMsowX6Jk
9O+Jekyaff1rkrIoEU7lqN5l8YeiNbR6T/mk+0chmb1yzrre7G+qDIogcTRFibJfatNOlzrh78Fl
Zut32fw9Dkm4G+r5QgggLzMa5Opsw5I0gapml7jDP2iq2Wfd9axzvZw1NR2rq0+n4oqGwT77VAcP
hdnciilQaBm1BlYzYaIi7xt12RF2AIhjYoaBzatGfSWrbz+LYW67AE5KZOmGMWPhgXbbGG7MuixW
JjKr54TNO6wQ/zpD2vrDRoPNf3mvMwI/hbJRnejO/UPcUD70tRlReiTg/x4qH3iN++3ryAcGhvUO
scF4KvxGuZVD5UFfpCnthPwqbSVXx2UYjqwYk4IGy18zfovjdYrGpX57NSM07qxrlM54QlR1rNBe
UFYUaqfqLGdxMJdoHi7jy+nVjxhCuzZiy7jMEYebkiBeyakcJj1yD1GhHdp59u7L3qzvQDKsQjCa
2TZF9XA3RQPazIscnoTIWThC9gkFq3G4Opqku8ztlytd7XKR0qnz9W+OrK/pjVouIg65etWnZC1g
tHZm9WvlIJUYZ015SOqw3IqQ4pwoxbqJI/UsxHSelW1CJbW/GCYI+j9Mkijfof2FX+//cVJg1eZj
abs/qaMgU+B6sJdQzRmRIP8Wg67YeLZT3erqaNzU8Nrwywu1r8bo7dS5i/8Oax4cfYQOgAY5+CFR
HQjFwXM8lUZCJ6nmNPCEZPOxG5BsGZZHZN1k5n0Oj/tq1OeFxqi/7QI7fVX10qcN3NP3VttPr5Zn
nyWgDbJwnWZRd1+Fk32j6kXGIjup/oKuaJXzod8osyvbCYjLURvG4JnH5U+ZaS1QQqua1ae2L1Bu
HVsL/uqk/2ZC2yMRJLtquC5xgvSGJ6gIv8SjdVHAyLVoPGg60i/V0kQ366ht6S4YLHtQwy9dYh7E
LmGTgY6VtbTqqa5G112H+oxvO4Fc7bcwoTTWlqv9O0xPs3cWp4hCs3u5TyaI5dRq7DcoiQG/kKTy
1ShJZclFXx0GDe2Q+ZGzviapvRgR6awCDG+qsN7yU5n2hVUb+yoN7beoM7ak++fvig97Uwdg60ZV
lPLRCrNiFTaT+p0qEIQEBQy5nW7CYUxH3EZmTB3q7vwm3ylOVrDbnCLH8mEwsfUXQBXeZSg0Xtfh
hRnKYNflWZ5/4cIem7g59cNzg7rXqovd7MFOp/xhXtSS6el+SdJ6Ol3tBiqJB4nlvxX+uPFfcRdb
pxsfMUNWTUDIjGjrjxZ99ypQnIJ3z811GCO6J0MvcnjTLodkzJpHbu61mdbZPUBq55EFu3UsJyBS
VtqB0krJHO8sL682QZt28XouaBlE+aHcX8ZKpX9XBvQwIY9wHllwOY8ZErxjFYYPckHQ5tUdtEl7
8Wk8ibZFUPn7Qmv3alHO/ywnY2pdTvr/nPy3Syxqb2zncYg+qa9n4Vgc2dd9lxtiFjWEXza5exAU
Rb2bz/gUJ8FD63ALecX/wk5rCi0fnlNfihdSe4h0f3kVaw9Sk7hsv6W0kQKsOPr6/GD3lLhX9cLT
MCvjsAv6Qlv3QzatVAdBo9QK05cwLmFmo41dBJFr6GIugsi2rm7H0D/ZJ9mvVEhVbnrbUW/9Tmtv
ESRhaxp14Y/6CP1du/p4eRSgEA4xDTzFyouy7Ezrz1KZjFp4SBZjkPTZWQ5IOn+cyfCT+9P0a7it
hfPObGiJCyflFoZqXmLIQSq3s0faJchLZSce10bSYOMsJLBBBmZBYi7h4i98Q7ulci6Di8VwVwGE
KA8+DFVQ6jh3AkAIaUQ921b344pJqGFv3vBv1e0kYg7G8uR22Z1ewpEEXz68FUsZAxa0/wwX8FsW
zR9D6ba7DqVD7lPwr7n5Ijil5mYO22mUkukEOpRWIBrLYp7SjRb5BRIB/AZ3aOHpq6Si9NPSk2Yf
zSkvbygEJ7TEz4G3g8Lir8tQXzzwO6X2Ed43OAf8fO+4lbOLgsh6cWafChA9GJnevfS167zEXmjv
6CYyjmC/08eI/71VvPRz5OAbPboIvgdtAw9Oq2W3GvBFGJnGcRPAa/ytHZs1FvtHObWo1vta/lgN
mX50jdHZzaU1HocWSEjV5d9sEgd/221xGGzf/lorkFM4gJ3gGlXLc9ORCoM403v5FUqj0yW0M80/
hxp+eblqaH2ENktoN6gfVy3t8dNVU1JV7EHodCjm8caBzOfACuAJUlUv30SLTRxyGNVyvIG1dbzJ
bGOrNSNImcWkBwnwyt9Pp2RRvYyycSOT/3Sty0SXXesBOZw17HbIzveryQ3SRWjQeEnRN2HL2CU3
/aJafPWKwLF4y85IbthEfASPfhlvege2u+WHptD5SONYamZnf/k1ijE3h3HllGwCr7ZEfpziloN4
fpv3KYZ++X6Fnn3YHd1SN/bl0jaVAKDZu1nN4rEz1afLwaRZz27nGxmhBaGcGyP5dmnKmnpaADtd
m/bihTm/eIJkUi4mljTPIDKtMmUNeQcaguGQvtT/vlrF1S4tXderyQXKbgKYHq9j6f8q2FjvWvfR
TYZ6XxdV+5DWcFdEkTu+TgbYXC+sjB9x1W5bKQLaob2xrSr4W/MRYq1L3XpVwyKFnF1VH/LcyfZW
ovbn0vDKM2WCet86NsiPsUDAkK3GvRyqdHJQnu3z7dUWlE54X3iKu7djyJN/c3A36Txf2Ub/uohM
kKHmpc+hbftHGYm9ncJDQUvNKUvsxxBYSrPuquCgRzT3jBVkIHObmuyCvOoAGjn64ulKfJwdu1yL
t/Od6lGfWzbsdfwlUqboiz8p71lkFzSGEh9PfHmEzuqdODvLHc96yfdOOrNBCC2kQbPrny9OupfB
+PgqeFOmdqYe7HWbirMMnR4GYRj6HmVUh9HXZCFuj6hY7fw0nR8n8g4byHHhFidlvLIhSfjGWvkL
HDzzT0fz1rQpgSnKwmilpYP/T9rV92WZ6d/nyqxWBYQ4ryim6fSf+9MTa89x66m1cYcEhw2dOSx7
tTvPp4F19mHwfOc2WD45NsA49UnI/lChyGn0pXMHZbq5rwyzQ9COlK/Z0zRptpZ5mxVmvEP2vX/s
wzjduE2nvbRJAt++21XfnGJ+CZq5++mXOTS8Ad+1Hf9OPCUKVopq3k1aaX+HH5WFjZ6EbzF9D+sy
1vQn+eQio+NV0TJ905EbMzYlK3MoPHhBqk13rlsvfLB6isfKkPgUzI3gqxkVNpkZMOp52fa0788H
C6Xkr5lSqPDAFHCtLGE51GCqalVPfZ1398CDWWQudnq0nE2mx+rRWWaNFne1Zr+1C6jN0EL6ldLO
WAtubSogvJq0QT8XoZ2/26gMLzA3x+uLs9aXxlpAcBLVA0QEjpQX7xYCvr+iqJkZa0GzXaPkWm52
QdDRW1jQP08UfJTqPuzGlHuSdpC8Uq11EVv83yzLbTn0y6rJnsjWXR0SHCwzro5JlmJiLP9wmRh0
8Bk8/4PsJmwrcVaDgzYGrYTJawGdiNj9znaOje0PsIYjGQKpY4tgb9B/MT32q56RPYEo7r8MWQjY
VVW1szgdnebRwLW0nbQCwNTWH+G6hKJimVqbWXtv2vmtOINCUQ4w5GhrlnfOJe+Vm36392tn3koa
bEx5qKe+Nh1lWCv6z6pPrDsZGWmxUpowYyGnOo8zgF1JsA1VF96UoQnlWmFT3a8ci+VX3obVixa/
+FTfgtUQTvctjHXfNLSj121Ta08awIFdY5bDjQYV4AlmXnXPH9g+GO0cb2qWB29GH/ztZFn+7pDe
QiGHTBIc7muSOXPTr1xdbTd9DCLKDqZopRReBwtelO0oLxU3DgRAZxK2zq5Gi+JpRn2HClqpQMpb
njzdNP9x9BhKQ7f9i4taK68rla0z2yrY6NLdZSVpbdmxUJRAZmIsskPVxOaN7E7EIXEOjDuXuEI2
L9OcH0LdAtO37GJk31OPCH/noXtsewRJhGXMERKympfC7o/Gro7d1SVI4q+RQ80N4il5e8oBBN53
cBb+W/ZCLyBvgDyV7O4ihWFAKXeK4+FrhHzqwe3Z2nWVAV1gHUfP8zzd9JFX3omp1oyPiNBciDGi
Sr1pzOnDa4RecOh12zw7YWSh3pRor1lX9IfaMkjtl4b6mk+Vuo1Qq9mLtwvJpzuG2Z/Em0XlP7BD
tHfiLNG8CWIjeDYSaHUj5eflCkWTscconi8jjZc4XBJ8mko9zqmRaIcOpD8pXpauJY19HUoa29H4
NPFKGvvTUJLcf5ibxfz+JMn9KThUWVovl0oWr3xQjoz3PuSrOFlon3OF8oRU5zJUBLb07yYHKelp
cfY9aRzvXlWr6MWpWXUsHPuuV7L1C+NgR1OR+dbHzpmG2IGiy1g+qeOi3TQab35UorIVuPnGovbz
5rhOAjG/6R/bOjohawrUUDWOjm01T6DC26c0D+OdPyca2FVscrDN4Ksaqd5ZRqplQ7DMpDTnR5gX
3YPi+tO3L62ejt9CZYDo0DDq/ZSl59ku0E9HMQR2q9b6YqMFtKqs0fvJ2wi2sykd8pVVBs6XCIzd
Nsnn9AZ26+RmYTN0p/l+Sp1um5W0qAwiiSfjMoQi6LIpLWM/3SdpWK5tO39Eiby7E5LDoUAIeWp5
FsvQir32mHtKuhaSvRxZz0ff1rdlzBsepsXyMfEW6LGJ6Kb7S+HyqnU5L40WmjRnBLOhbV3LgdHq
apRT8likiuU0Z2V4Cbpew1HRETAR0Ia8s9iOcWm86TwY136hzmcZRmmxgVLI+jKUMJCrffnVihLz
zVWN8uAF3mGa3Geqkqd4wYmItJGcRfO0D+Ouvr3aM5XGE8+o60+qSKWp+ju/VsCsLfPlAKLCvOnj
4uRmSLGF8ZLCWfgrqeiYGye0jZ2QypkdVJ3N5P3IXBesFtxzSIEAS5TS0DVWpqozBbslVpxiCmGU
C1zbuPeManq49HYkU+vdSBLBzDx7P89Ns7r8F4e29jEWd2fQwgcr09/CGg/MLN1SnakunN+pA4B3
Vdvxc83r/9ToDsMwS6MbDVk1mVFFlndfFzWAu8asD/177eUKCJ/Bf6TAop1587wPhes/0jXmP/bQ
a+7AvlprsUkszUGwcRZ2vhebHODbewm8NoSwgAtNoWo8+t/CAPLdC+U6nDLJOuwq/lNqbWBBwFkx
ucM+Xs5gp/k4E9vVSy9PDBll4pz9lo1XM9ftloy/81AjY/DgoBJBXbvXWdBjo6aOo1Kj26AqjmKC
BKRVeHGh0d3p6t0lYok1SpB2rjU3x6utNOsRsXCexgj7oawKGDqubzPDqhB5UGvoEpYxxTP91LOR
/WSTmEpiqiD+4uowXoqtropmXF0ig8I1N9frWgaq2xVUSGrH1thUUuXeG9kxtkOV/fAR5Es61fpa
5hnKU3+IUAbkRIbIvkQ0KndAyKLzsevir16kK6+VjWabF+fQcINqOk16QDu83hXPlQHM1SsQjPCg
F8km52dV6ezThuNKK033IkkgTPFGzdJTqV1wOHJfidFTY21lWdYMIAz6ebmnxHGZfbnlrjPFL5HX
2Y3u9hAP+fWrHmSbClqlt1Rzo2PjIzjcefFCDyW0pWxjSuB6IaQ2LQ2rmyk28xv6q8kYwxG5avIK
OlMxfvJLPHJTpFSqYG/a+nCUkEt0Y9ESn1gh3ZROe5aDOYJnWc12bJYrMWQqpMq2sYhYi9GWgEvY
5TwopvZsDkl3/uyTyRHbkLLQg+Pn+KjoYDmjS6Q9DzUb34XlaCMt2wltOTCkQ+3l0M8tTd1ilybu
plf3GS0t59/sEqGZcAYtM8V5nd6OSGMolvd34HXa2UgQkZKzPw3FppQOpVw5LRPP28QhN4jMU9IB
haHJf+DN259H3ibnlpa8y5nYmsVx9f7JpukOUhvFuPstVoXnRCeHNVY2GWK1PSQzXdWsLfP7zhyM
g86q8cZye/cGdsLC35UtHUsZKl9rq7VCmC/tYTqiuGmRCcin6GfmqjHke/q7wCl5162Rsst+WPPS
C8aP6YmGblCM5jyc6np2b8GiuRtkLXJ+R2a+KT0rfppb5If8uVJ3c8OKfF0WwZPSGDNfIUX8EIGT
+6oEa7rEykELBvtAv7K1kiEKzO4m7Gnuh+GSZ/BY39OJYbxU1vDM5ry+15dFz+KTkfhAWH4a/fJJ
5DLPrJzbvh9TGjCN4faKWbjiGyCF+RnM6giuhgg5XPnqZLhEtDU4fJKK/i7R3eCYOs0djx/9pVZV
hHOC+q5ekk7RXOYPv3xl4sQ3yAMAuyBJa+koEneqU1Dda2FfFWPu5MqtXiflfiRvCUqG4dVhSV5X
RYXNanI47HFeTHLaRAE76qPwNw36poys9ns3j9M2tJ365CHd8aQM6k/xe9lC8Bzk9mMAcvOMJmG0
LQfAPqhYmGsHFsLz6LpwisfNvRyQjmzuxc725Hxh5hLHL5tEXCdUCpgsKE4QSIGwNUf49L3S4OXx
KrvlBmXoOPYxiVTa2IJMeyjh3RhChA1bNdD3Tjx6MEMTBdv3sm3quMX0GGC0+o1MGsQkeauf5dI2
9NyHbuzmjbUUSIveONMEYp4r00NZYjF58HedXN2HyAaTHLqlPloHao/mkUIp/1csGWR1bbLNXtHF
WmzjQKEFM4oWSbLW+jpnxpcstaZ/6uqVDR3lu2q2DqxTrb+GMKOm207t6zgESyrMdR8Mk9fEUPTZ
TdGE9al0aP2hCKvdybXLPorWkx3m4+PohO09NJv+IUBgZjvwRPxGxnxNVVV74x7xD6XisNXTrfGb
gj0u6uQWarb3rkXoqlkOciYHp1dWXeoqJxHAEtNodiqMo1TGplpNd/LXhxCRe6zibuWPl3+70q+G
YxQNP8SEnpAK64SVausyiZStGOVgWtO4sqPsxaAV8L5ugo3rpOlttHApiwmpBBrRJv8AQ6XpbHpr
eAD4yYaAradDa3A07BWNrj9StjXqirtoHCxEilWyNFk7fPWoVaEv+Q4vSHRqTB/O6UzpvzZG+Lc2
DsqDqtawVtQdq/slHKbMdONMQXSGkd18te1pDXf28JX8jbmf4W/ayfQibE56rXZfzEoxbgBRVWuZ
Do0tzzTkv26LTomedR/h2eWy8qWU3J3hTrd1bjGkwRau5TWqaGhzLQxOcgBZOiMf+SSiSmOcK4ck
SlBR+BXwp0mzc5kkUX6soOjh5h+T5EKOM1Nu7lnR6178pqDoeG7ivnpiEfczLbLme9c5KJp3mnqP
Yod763HTrxt2Rt/jpH9K1ab6AkY8OZVV1G9lgjX/UHwal2kBC/ZRr2UHmuebt7xLdzLPCqNxo8Iz
cQ5bsOYzHI4HUaWEw9qmRBBblL7+JVdZrRx4WR6muKluLiVj9DjRdVxevupyiB3/7NEIe5JRoLrO
TQMjVpjHrHW83NlOQ4AO1DKsZXWdpfb3zlO1o9h4hHn3rq6nt2babsU0LcsktrNssmcDRS8FAij5
knKQ9IHdTU9Ooign+baXvyAIikMCaaABUUAami8CmSkCP7j/NarnIryPKvtFwDYyQlvgMhqyOZTI
me4P9OKqHI5XvVGo/Bb6BJ9IYb5LuqqrKzrYKTDdSC7Ljz1t45nQforXooZ7aJEwv2S6SmQd7uyS
duQFJCMHco9t5iTPWTcHZ7sI+1VLVxCpN4VdVF/A0FeSVhKHDGmEqJ4Tp7s1jYmX+KzWz/ZYh9RC
QYWIU8KSfQlRNiR2XMEOinYze+hjSbhTxNOd14w31+vJRxYx5TsFvtkhCrMHIyHLPeTmDFl24n3R
Eis/xjHqdDJc6Lhv4LEmM794zbFyHxq9PMhIDp65dyw082RArfQOWur5XkaW7bQIZtWsrpbJlj5F
G7/taJJchvLB07i3zPfezaHpntVE3fcFuhlL3ztNlHWs7h2g5VtzjOs10r8my63ChhCnUU78tKle
AEwqIEDLULzpGugbWlBiStWATO2rDGEQrzgPS38dL/AHX3XcB0dr89cazHdaKK/FZIGPHK13GfXZ
XJwMq9fXMuy6cFFMJft2iV0uGI31DbR6/V0fzuVdriCLCblXs23tmBbHOEdSMDRGCPY5eGXY7Syk
rKBbi6YHq42mW50iH/UjVjoAAMht0LzCQ4Ah8L+PoaSKulr5r6EZaR/Bv82VYPH2eWwh6GbWW7a2
2S18uult41vprVvX5s2kbsQslquvWwLExn2f7DRE21fi/e0a1zga3DL4hnt991vcoDZ04yvDPgsV
p2etbMczEL6p2bcaRRIp+1/yL1fjp+YTPbSbPRX+eXmAdiFbYmgLBNFRdo6Pdsh2sPzwdpizFqG6
j1E+qrWMKtVLINYYtyXUrbcAutyN41jz+5DPN9ZSbk1z7bmrmugtd71h69ZafFMo2bRpXPNnv0iv
ubo5bJE3B2O0DEXYKI7rpyZ3rBsxGUDdboPQuBOf54bIAYnaTlN0b41Cr2uHDtrseOprAZT/loJz
uur0QX0tq4zMmaKZa/F2jWEt91W4s4Nae61UA0HTxlEO4i3Dmbfw7M4343KpWUvuAy/zHsSZJQcv
7d2XXx/XgyrkkX7KXC+AF3Eo37qfnj4or+nk9/dklL6bC2n/bCHKGKttt5GhMpkaqOmSjvdWK96c
bvjpWIpzpJytbMsxtTdOMVB6nM0cQuhOs1nuTWW/CqG3ZdOJHiHKimRjg8De6N3RIK9Hq38GkGhA
BONsRR1woSAe2Zssp47XIrrSkknzPI0CWam/iTjrRbyVntZ6C9rdJomxfJ64RqjcWSAqJfqr9sKO
3Vk3e8ktuBNqj3aRButP2QM5lcNE9uDMynslI0OF72Ivp4lS/TXRXXi5ipg+ZScobtHGc+Ettnn4
bFo0dB/V0TUfuwwx5ExX9V2ZNvSN201Ont9LnONlnDnpqWtn7Vai+65sQBSsg5ou57VTTpCZFc7t
JTRvaYcpW+rIEisHKK+KnWflBaKcfJqduX/BXvJ99FoSNSG66DD33MZe2rH8C3ktqkGmH7QucR8k
JHCNYBvxFdHytZyHYDksgJbDUJvooi5XEUfnzv4iQbm9msSuhSxMtz6Vqbd2iqsdmIGQP6eaH1Ho
HFZaANdvmKcnicjiqtrxewxONDjMj4mKgAu59fz/JyLMQCdEGRtuy9W4d1VnkzoajS2X42RG0dFS
tOdP3S6XU34J+yI3gvOl20XaWFK7h0LKBE+mFDse++kX26AbzYL66WcbkeIu/J9tYcGQ3uTdC2tT
2nt8cveQlWnnuraKXVDE2Ree2R+TbMhhW9P/6dWg18pMRXSc3dU2qMz5Zii1j0m6YmVnCyTJBakP
nVa5y0hQXzH6v+P4tQX+L3h/9DWzepVAz88vULnhqVZv/LC0XrseSLRpKMFPHapk/pHJk9NAcVOV
tfvN9RRlNXlB+Zz3vC1owoGdLvWh2HeH4IAMqnMvVwIPhPZI0KqnmAblUxlq38thqh8F3ZwuJghV
LiaR8paoxSQjCRWT3iFN1XAri2nK8r/yEfVJECI7SVTlkuzqLUXf5tzf1J1YwF2McxJ9i9PWOV5z
X0PJX9rm6S7w6lNh+/pAA6Ad0fJ54eZAWy05IGa819J+/s57N0J5vZ9voszUH5wBmKs4oiQKAfr7
yZPbROSWatWA+oIZqY/SOcDS92yA3SwHyHyoJzt6a9kpaHBQrdqmiBE/N/qHeu6PgjrtF+hpgTIP
aexnsdhV9ZxSyrsTHOqUwBMCnLo+ibMaIAKoMtPZycSoc6IDeus0iy6AWJ6+7tnMYFyTudBx5FvH
i5FVi90fTaREx0va+hfkP22tT/bLe7Ax9Ivt0k8nbZY8MX600/wlVwAyOW0Y3sohipT3qiqs/dXE
Miq8nRINwpO8oHMGPgB6KtTCg6f8KhdXGMrO6trslCyCcmLvneKn7fM4G2ZX3c6F5m1gWImf5JC1
POySJI5PzpLdEVtqHKwmaB9lMAVaeg4H68d1zmQOLw7wjvCfBJaE1SAiXUqpvWkADZ8jPaVCALwG
QrSSBZxplTQ8djymTDV8BodqIGabdGT+Fm86VYBJDBs2CcqercjdspbLaLksXFhWRthpnd76OzVu
qkUQaKz6YNVanfmiOtGwpUvAuVFdsDx6EXS7LGxptoz8Ozjj9E0a19NOHzvwR12d3NszrWTLSA5F
mhirrqPCIUPHiL0TCMdyJUOZpdn6g9Ikzq2Yeivs9m7l0m+/XERpoxrZtePkd/PTrNn1s6tWpG9K
fdsF+rQX1cnctR78TBke0zmpqDTOB1Gd9NtkPGktBSsZVilYvXqhrv1/TnJTsHrTUia6TsqpOvOq
0rV1Bc8+Krn0P4j6NAxo0XHQ05wm+Bptaq9pngFt2zNMOL/HDk0fHWdYEtcBSgnPXWhJbBybpIE8
mych5K3KRqVrr8ofaFF0tzH8izvQFD0PX7RSEhfBkL2zaKekBlriaW0ff8cbyZj6Y7ZTgHmu7LCl
0vh7EN/6VDTkQ/3M+s9lr5+l1oh1Gu6oKtm2VmgTcNinHy797kb20s+h/VAO0JP6RrITs+UW8Tnz
w3EtbfDpFPsbuwHs8GuSWuuIieYI1Glz/PskiXJTWLNkUmRW2jpV+/EcOjTQayOEr8iekMovk+d6
wedleWYcDEqtjz2IY9ZUhEC7sNIobP7lqYOxbhATvi/0iOe3XuQ7A4TVa997L4MSNH/zbiZ3101v
3ojAb1I3+rmMDERq6X/axOgVfV8+mKpcd3BKXuhOloBh8spsa2nq+Dr1CcIDFY3a+phDkWcj8ZI1
an8S79zDAGRGgX8r3koNTo2nu4/itPflNLbQfNfJE2vxo4SYVZPchTFcW85y+TlrtFPus2WTKfLh
Yafq68rMD6abGt9KHzr1RZTStbqfCYXll8LNYXHxHePUKehPxQBuN79Ch6l1/vYJdcia/DHUydVP
V/0VGg/dx1WVflh48uxPV83h/tX1pHxCyKLY6W2u7MlKomFN16oeRuUrvVTGGVl1A6HBofqaJR1Z
3TBM7+DEyZ65ie8l/jo9HAiDjf6P02t7/JhumFYq0+WyvueAtUqAhDfFJm/HD44RIQ7xjM5FyDN9
llGj+6ZBJwshUWWA2uiGszhaewakNBYtGtQTv8Bexh+BKPLBmvD8abLM+XWF3z5SR5V0E9ANd/ku
Zgb0b6biv4rHmWp6ZLaw6/1+mozFsEKK1tyIP9OU4Cxns65/nF1tn2aL23PhFPh4X9E3u6ncfLpL
/MBDhlnbyuh6sGiRvwONW25T25h4QhFLrzC/ITl1KtCT1hQeuZ+mu0/TYh9iD3cg00yrlLyH/RGO
Gg+miZ0MxSFd6wjSf3Zc3st5w97ES0EYfdqvitGNTH93vaxcwl2u/b9wSHDEU270MuWc6X51q6Ss
kMpQP8lIDrlaUF5dnHJopqBHJk01N785clOtbsWWcOEDlMrP0ERRj20LkDYrmdwXSK1Mbgzb4lL1
uh6u9a/BLihzXcfXGJCnUEuHcX2ZrNRVswOpDXXMIkUrqwnokxYRn2VhkeX8L9VGSMJDFiBizBUn
A69TN8hea6l/mdn7RXIyh34H2LahTIcujIjDXCRgfKBZoZqFJ6fqM/1G3BcxmYu/LqO7Dog16mGp
HtLqn8dsPCNEMwwym2catTx77XdYxVVBUVLGqD10XeXTDrKES6BOrvJYjPXKGofW3kl23VQa2D6h
OthJxp3u6KlbOU2k0va8JN6vQWlvExTmToFib/09rZQEmhoDsbLYYzc8t/rLdSjU1jLMPECM+oJp
uXqF2vo6vOi7RiFd6zl5FCg1i9x9AtqavrpPtj00r1rmdE9xW+1LM25eycPHSGd77xefai9fxFT5
M3DO8CccU2oiJK6Y2QQG3QnjyCpp8ZYjGRdFH/q9eMvE5dnnTCwdFm9uIAIUhn53I17QJK/QJ/YQ
jOFcKOjli8VG4R3nWhk+SLmkBht1DXSbkZ9sL8OFmOuDo2vxOKX54SkjjS5Q/tIP4+9EXlePFH7l
an+8kHhmspzri2aWEoO8R9Xa1L97qvs42TatMLVbbowJXkkZgkkyH7LGcg8xTDQrYxmKQ03VDmz/
DxlcQ5FCfaV91TmJaZwtxBNtNGYsMnwHWnv9sz24/lm3SggUjXigPYIkGMD0ESHkxQbr51G1yr9h
f1lLI4+q5MqZzR3kL0sDTzpD3un0bO6g6DHecnv8q7Q0475V2/JlmTRUbbO2x7Z8tkp147tj8b2i
V3mtQey2LB5oy6NCvNPZk35RYzdcIdvjLgwchEx2R84UNRf0f5snkDrsKiGljECWb4tq6A/9hOB8
A0FSF5bpW90r8TmO7XAjdpmegKDJnViHvLlZGJfDMYCG2oJuDdlbyMycdH71Pdu+6yv9FKuFxgnN
fv6gJQctSoC3S/r2l9enq+wZrt7kMC9eCQ6ssWHpMTLihRzGMRCnV6UewP9zcrHgCpvF8jlmoFF6
26cKSiSZMj6QrEkpgfga7dGAR9jXg/pK5vi9C9Xxwa38zF/VdKfHhh7fis2qKF3Q/nLuycttHd9Q
WcD8p8p4KZaZsHyyuD1e7TFPjNv/Yey8duTWtXX9RAKUw23l6god3Q43gpfntHLOevr9keppefqs
vXFgQBDJQVW3WyWRY/wBoiRGwJQh137H73YTWKIZS/agQ64rS8zk0Abs3tN8rFB/UedNIyAt/yVC
2Cg++/hYrBGaiRK4noYawr5ZdetrtA9+EUMl4TPxC3+PtpG+sEtXdqgVBz/UqJ3OkkQq+6ncT8Bi
8vAem8VfUa/P39m4QqAqq+LJCHrlGsSKs6WONX/3h+E8JuWI/jIGL4aReofacuqvrj5uZIASYmdd
RnV4IdWivmhB/NjJPRtIGxDaVdW9an71XUoVQGZvWOIr2XMZUwbzTbToWqFhMCgviRPq33Qz8PZl
P3pnpMyPi499alA/p+w0bJGcSL9mHRB+qcxMttAsTe+nVWdf+sxsvjQtAhIZ2Z1nJDYSMG0WLHe9
sy+xil1M53n2ovBcjgkar8WM9iIl59d81OudYiX2IRT7URNpsadKlarN1S2Nh3bfWdYJDnMXbr3R
n28OMiJQFOH+Qbf5r0231Q8Dr5lPCWBRBIn9+QgAJvmWIyWVYMJNejRlaY3mp+zmZgyp+3z7I1rc
o1RYXxUIqNshqx9VK8T/fPQ7D2gHD/WlbZrsxTDD6k8rACMOir2OE9yj7GpGK7iJC2RqrGwSRVeP
3qRnT4Fw+wSy9uZ2fGVTrcmXrkTv+5M7oBDnjzkVSb6dCdAJVHXEiz4mBYgTjbKXzXVANiMU4NDI
8rTDUDbhY8ziZoNtEdRjnUKBkQFlkk23wiVbSfTpiheF8Tkz/5rJNrx7uba37cBqEAOKNOTeoU+O
UwLkBHudo2xaav/Rl4s+X4REjbrXyfXtBuF82w6KD/cKfQE3scxX2YesaK007ovsqQeXB2nBLtEq
wiet78MrXLD6wQZuhmREOX2z7PihjYfw2JhU+d6bAQUJXcX3FRDDdETINkIDVle3sxH3X8M6eUqz
wPw5xtFWDz3/hz926HM1oflWKeW4922YJoZjRtu8afHoNMt7rNq4jFGaSDaBbzQXzwn716A1rdNQ
qcXWL0FGbwfgowNo++c0s/tXqJ/GzrMcGH8hbJQhRCdEXMrHS3wz+HAhV/JAZAfuHjeaYSuJAXJg
YRpMtrMPnJFvE+/wW+aNW5TUeW01GaRLiO/+5bd2rfqUFezkKPvkwSo9vLISbhC99B+92eJx2lnl
Q2jN3wIrmZ6cvuSB6w7aISTtdJMRS1jNjiVOcxerWeIGO9KPsaniWawH/cXpUakW96O8DeXtGZus
YxI9cUjg/3NrgjnrLlmTP8qItd+NNXUTg+xd7mw5MJhWcpn0kxdpD+TVg1ulC/vJTKjTjiDwKMfq
3XAmz/8g++QhEaP/LWSgVngFkc5SMaZcrxb3hcOiIR91Bae36bvwPxB0tEMZ6aVQxAk+ITvv4W9E
gjZGrPmtnwQ7KLffQ9GiGpm+uNCS5JiM18cfJlrYr004KG/OlD7m6Po/yiGnQeog11FnluGqSb3d
HnIPwD/XUjVorLYQ5ZOjk52FJzdzyp0ykon8EBSZpzpEOSnHsEHBi2UXq32wq6Aa31D8N5YDgin4
2yludseHYjrLAb9Rjdsa54aAZo1KfVhi17lBWxzb3LrIAqpaqqSBHJ8Hj6jIOmN8rLMWVIbqODxy
TWDXdI9Rq9/mvi82sjmjzXyKOmwGZDMdAWsqY54D0si0u2WDrfGrttjI9T3LXORpUvKAkw3xeWmu
C/zf2r/tD5ZTuEG4BuvWBcuo5CoPZhpNzcYdKwpBbYvgmWzLoZk3EpXO3jX3VeyYR09LIcvh+neR
dlthBGMJtE+8kc3BgQeIaLlz7h/ceZwx9k7Me5yXgbEpcFQBqMT7RnYGMSM1u/k70Iritphmj6R2
2AOVvoOJm/McCinhSdQS5FksawmyvZzK3lrqA4PbH49ijk6pbvfBVI7DEIQFz7sck8/3GuWQo+OX
3j4VTVyY050/ZdV54kv8jkF8LupU8002+wYvOtBSL6WLKITX4AkqJk12XT0GUfhNBkGzRwtdfECI
KNy5AOl88IADYTtS5Te9QTl2GzW1BROg+yyRdcpglbs+8rtTD+sM1Rf/o7mOFrXenQCHBts8qXgZ
TF5tn+TCLtKvaKroj8uybhi0YMsXsD7KNdzHQs7pT1bddRs5oRfLQTnA1NhKDL5OYvUHDiDYlnNS
wyKrCmRqWH2ffBK5G0euGF2eSo/TdMntmgdZ31CNxb0cp8BuZ2VTcpRm5qY+uORHwCMY0s6c+gf+
C0Wwd9Q0YGofnQR/GYNQ8RHyp8h/1lBon5YPMQqy5Y6Fpbn8MeUPvM5aflCMQXlY/uB7WS6/h4wK
etuiABuay28up1Mai06e1TynZneOISLxwhYyeFIRT0re4cewSaC8XQt49v/o44lANvfKLlLcYWuA
ZTlFTmeQTS0VRMGiNICCZijluRG4yLUp/1x555jLqMRJrk05ugbbvEI/u777rfMqB42O5uBbJvYa
hpUcymH2/wOOkfUcMCKI5PCHatts7ijTRme9cuNz0Q3VXQ9dvApi03sLWgeoNO51Z91PwULbMMfN
xI1vEjrq22rCEy5NbhItKkdlcxbYi8BhdA22AvUZ4iS23431iGB7/cw28Zvc9bRkKgBtBNnZHsrq
62A/UMfj3YYC6LCTXSXemxvDju2zrqTuXuucvjjC78IEN6PszaZ9Yo4Pd3Cq8a2RN5a8C9Jhh2Rt
/HEb4GzjUnjK599uYwUUMJsypml1sA/VAu456Pss3FmVk5ySCSw8r3EdWS3WL0iHzQMPzUoHTYNa
EoJ43bU29Rtoh/YQgdBfdjNqlAIFJJcOxdSv/NPSjvMuuoMVJ6ELynLpkxPhJl2i6XsmBCyklMVk
dJ+nDlCpbAGpbp6zoPqcj3F1WeQwnBokmmj6ipaeEYdTAewgNAO4u3V3mVKqG4kY+BM8APIIPR63
M+a9O6BCGtXVqQ0LUOF+jS1JpivqvkfB7iVpfPXFgbCruT3eIaI1lDzBFENHya8ALrJtw7rb8KRW
zgFFkJcoN527uF6OFf3OGQYcPXZ4JwBwSxz1ic0BnDGtf5MHKLCHPla9J9lyTEvfKLGrPshmMKnW
3mwrfy+beV11D7Mx8x32wuFNb5rmEA+N+aBjCvfI+jfYjiGZbqBhCRhn+uQBwKK+LyJ12GqaFj82
sY3bCsvM4dxH3WfZtwYHitLds5q3uWXzTh+SR2DV48MyifyAdk2wvZOoon4czYfCUoKFNSbhQbK5
gIwa+/fR5t/NTjRLNJO3ueGU18TXkvmdeqa2R+GOd73ik1tBd0eoGfnOoRSaS+uhEwJNCRibA4Cy
nncXo4paU+KXp+ag2jfr/luP7Jaz5DXVCb6ONlDcgMwMHihL/FsU2t4NiyodB5OKurgckZ2pohBU
J0hhQAq7GOXcqnydCG+jcNgBIVKA3fTebb2OHDVVlq68kdEhI/a3S8nTym+rTeiQIZZNOXcqm5Ot
GM3RnDwYdU6DLCR1BNtss3Nj2f6uFkZL/gB+Z0Bh4UE3W/Zs0xgtz/rlAZ623ZY/VHeX33x5UBNv
4GtRjoflPRZ5QcfjleptFOafP2T02QZZt9LUsi2Y3PzUCZCSPECqJPkzP6d5174klVMgtq/DzxYB
CRW7a9X1LiXROTxXk6W8WG2biFxQ9iNQ9KcZfN+7VeTxsUA4O80996hEbXOL2Qfvp9Q2wWFYtlBO
6b/bTfewPKf1GE/kLGz+anBigb3LNcJWFT71RvPYpXy5hkSl9mAr2N47qGJVSYxVsYp1cOp14EMt
FwpZnboPGQWJYzf46jNcvBbvVi/7NhjRTe6gWjQsCpO8iKWDCwMz+FUd2mavJAG/m5NNN1f3hlNg
zvV1Bp4zd/VhajODNTFocVEwWc5kUw780Vf6toL2FX+gdaBSap+/vLiCnEdRmfZ62fXaQ8nH+mZ6
WgflZTR1UB+c5mcZYGycCcfjTrgbz73XHrNpQAf3X/19MLKelCGFnwm5wezNiYPoZvZpf57JULMk
pMQi++ShYD94k2dp7BlYDg5fZeu3uDVEGaimJmqFNsofl1mvZQWes7P1viBvxwevA380tak1tp2j
lLt1QA2GaGsmmbmjKuGDBIjQUcdHCM0LHdUC3TMf5IA8qLAUEMKXR9lhiUB5xhOmuFTIZbuTvYWn
3W8tlQ10gf04QAGhorNqdMiz/12oQw4j+/ch/bHOW6eQ+o62ZQgm1a7KrVlwrwcNmqGCzheQ/H02
nXOsJGi+zlD1IsvML1rsf5ct2R/qqnrQkffbyT55mLO03QITmQCych3Zl8EblJfGki/YOC4ghelg
Wb77AIugvvglpWB9ZjPAts68S58rDzAPliLJcLDkCGn76DrrKoDVS2dhd1LFd7MkBbDgi3P15zh2
rGYFyz7V9QEGtN8uyGTNd+ZTpmPCIkcp5RZ33VOWmbHg8Ef9TYssY9eXhbvDr6u/27bV31G7HO5m
bP7tuFZ+kl2m6F8GRVha7ktbC5bIdWLPAuekjuUXeQXN599GTvIp/e3sbE526zWU7h3rFFb0Yg+1
nZQSgRADy+LcQi8kb/yTNmlgQAq1If1quFvDeJYLyb4wt2yAk1e5ZfC5KWXL7xV3Y2qByX/xqLfV
NkBzGLLLMHrLKXV8NLZk73LaxLq+V70aReM1ijJjc2HpOZ2M3ii2Kwy9y/X+kGOrsDUyQA7rgJ5j
rhSW1a0Nu9deg28ny4pD60CzmeCsqqG+SKet/VpleFcl0pZ+WQyUhcRf/bKrrUcUXksgbWuptmfd
60DVwQ0s8+9r/9RTTQGqM+7XPhmio1EDuEf5uvZ7LgkinEs0vlcCH4vOvI5sWp58tT18krPaHW+l
5pgXc1aMvZ+OMyql6btJFvEvESrAPr+FDn5iXYBofoSiQfZeFoYtQwOQ1Qe+GWX/juFeXGnFVWLN
JCINPs1xdCr79u8uU2GJIJFnst9SvSVq7fo1cQWpiS45cU6xUwnrvtxPI3DUzaSM1XlU1ftqgQLQ
eLxJBTHZ5yV2de6sibuZOvEyS57KQ1VF9Xn0h3stNMXW/gR7jAs8wJ1S66m68Ys+vM/sunatUXa/
d7pixFXM8BT16V9LNEI7wkVZCHP5LXxuIjwgRPcwShEUlRPEofXSLxrL4NPaH/tZfyhFVmDsguI2
tyXoJqXYTg3p9Z3s85JYmH4CVdg2VhWhCkDg0pnVvHA2xYSoqcqkQM/T5CjH5WEIQLpDvEFPHV7u
bR34mG1W3ikffKg3wTaJguRGvjm5lX04Uvn91Y5dTMYgSBSb1iuTmxwYrRCGgjztu1zIacHQWibW
ImjKk7zd6eJbhHTB2U/hBC2XdOWp0ojf818fi+5DnRX1Q08h+jKpc3bppjC7yKY8k30sUdCD+m8x
eGeQPzdacM9cIBoN4uTpegXd1Vzk3c2cYpeNYPk8aBe1b7p7kcJxHLI0+U8DvNRt/OgvK/dsNHzU
8pk6SXMmkZsfbb3Q3yIn/UtG2Ll/KfUs+YIUOUo0rIFkzmMUelXI4uDTxZ5a/3dTFU1QGB+jnuF+
BBt23Z9RCtX5DkeuHu81UOcPLmJYxzIvB+B5KVW2yAi+qYNzsyxS0lGrbG30xn60iTbiH56XbxWG
5fupS72rPlUABZbrNUZdbnsVoKqbit1UjIaulNqVfWyoKnQcxE5zFDFKRXvR5RWBTQ1KQPblMkbO
IX2EVfoitmpRntymXhMqO2qS+gZEoHLQxe4n8iv2RuJsQv9wn/iR+xFoIDd6UvXpB4v8jxAZpxaN
fov6DBig1Zsb2ScPMbvVrO3zi2xFsw79tEntfdtCqxvBVF27KGK9UbRn7GAwdfnVJSPkIMYkGWXx
l4w1zyHzLHM3j+QZtmaH8qepjc+lYN2MTScME8BUQh3/Bv1I30ZOUD1VLV6ag4rwgd812JZEkbMN
0sj9SgoVkb3A/xu03i5Ipms+KzVO3RBTw6Ieb11foWAoWawxWl1RmTfiS/dPnwyUB2XQ3+XclfG6
zF0ukyGEIq6sziV3G+yyrcRhSMTGkFQf+E/Zx47BYfUOfw40xwrpWJvyTP096jdkxxqG9t16HfkZ
UYJMajTo896TRbMRPP+ZHYvNboNfuFPDbUIS8CJb6+8BynZ+gNP8IzKvka4X703VR09m3nzOYrf4
nJAvPwcAZnYgbIvPdjMqIHFzCNKi2VlNvNHZl9xl0wlvLI5iymuOskGTFSk8K7KOUqtJmywsI2r7
hWe48uiX2U/Z3cNmPIy/opAl+i1KG+LfouyWLHDkedMXXoA3MMkf1+qM4KfUf1qupY/qoTR8zIoq
I3srMGbdmVkYH1uvylAg88OHKCtcAOWM9l3lPHuYMMrBQHSlbvvuOuRwyurvFpjFsUjy4djBBH9r
zDnY9EK5fBpDNGdi7Qtk9XI/z1V4LbQgAjLW8h9lj9N3aAtLKFIBKIYmufk89SYw0K7xWaiJxZgb
9+mmEnUv2JqAqUPEc6cUn1Y3Rym4+Bmgs4izav9cJGG4Hwfv42z+dbaOrmdIFA3PI6j2/f9HXDGB
guA1fPQzs9Q/u2O8pSo0gWUE+60iAbGN0TP62mvZy4KT96rj7Iz9z3xovtUKZmx66LvgKgL3qUTv
Hd9saKRYA0ToFnKdQlGrjZkJm94Wc45N3QPjfezs16XI3LNDtsyuRTU0aa6d1zWfkBc6sLLHuHMw
u2Nv1vrBBR73VYCW2soL3iK0qW927VPsEv1qOvNWn6oKOG0xnA1sU57nKb/qRWW9G26kXlFkFwLD
Bnn3qRhO6JqCDhZNbD5hvSiFcZTBUzVQpbVxbJGjQTm+5H3YPclBUz90/OHfm77ArsoN35CVVq9m
P7kFK4H+PPYOL6LcU6+2Yc4dJXLQvnNdK1W7KyAvTX8FyVjvA1U9FXWuH1oDNl/qYakFAUzbRImT
vdmaNb5UebaRg1IaBxrMdysgwyq7NA/cYT0H7MDN4NCXTfUlY+vm1v30DRwuSwlfty7kRprHZpzY
brl+cDAgmuwXAs6YkmQmmfq6aolIek5p9ZTcf+mLkBg75AghPvwuGCIDrT4btkmfGtjnWCDlxEHO
81OfNQyFVYtdOjamu2JorDfD1pTLYKUlphSW9ZbXzfyEXOBJtpSILsyni6ibX2WPmsVvKk6ggMYZ
0jXEUhw7LB7ktbSedGSNb+BBNuUntWEE3QkrOyqKcW6r+4ly8WrSlODpmbHhAjtXZOl8gO5WX4FR
uQinCXUgvHNFvViMj26NSrjolEGxAkfmoIq27NS7+CNmmbNG5qlNomdOjnjrJZe01/uWijenc8D9
CChQO+t9GZ9MJacpR+TByy3TO2mm7pxUivNh1c0XOB4YjMtTKMkw+7QeH+04q89/Dv8WuZwOkaPw
epymzdL2B2O+oNUwKVt56lfYX2Didc6tX7aXxpAX4a5Ia8BujY6inih5UWUtw8VIU7blYYmUp3UP
cc1s5ngjiTayD81TtzkgXfAPISKAxb1g0Dolnk/ulHyTSLE/hEP0Rp3k4IItW0d/Dazws3UwzNzp
lMb5t8VKUl5YxnmKjqlL1nIfoGYFPohlv9qh/0n+TEn2bpPy3Wm6mzFq5qPaBtYjTLWc5FN5XyJ0
JwkOWL5P2zXE1Srzcb0UagdbYBY7a87Y0o969GCSY9h4k9K/OYOTPsXFfJaDsqsbi73r2c1zFc/9
mxfYyMR4EKvk4DRk475Av+DQjepw73WIZ6Yt5MO8JNzLUjf+qcUd6CvJBHFmpddgjKD9bIMxdx6l
y0rvAYsZyslDKAx9MGm/EnglOou6p5+WEDmw8bJuePiwgZicUDv3mBlL1bE4IaFeBIm7lU3DTsZd
XAT1Mqr26ZNvD9pzESn6s1kK7o3zj76zHyLyIKQYzT5E5kjoO8tmP7cTRnwQQwfI/uhsIwUd5nsp
Bb2ETtBfAOJPX9wQqU5Ds3xykYT9cUURhgfS9GUVli41RICM2Ob7hsp6NijVzbQM6xVbrwSSNdUj
SbPoO4QxUYlZBgPBprDd4b3syvomA2Q8GEAAtIKWgYSBeffm4YYks/Uqu7SJxImnhZum4NKhwFnw
3Z6eoBKaaOqhouMLJIY8mKrmnLsk+nvtkmfoHe0as/NvsiWvUfJJW8sR7AtxNTmA+55zthrlL9kl
w35NNyYS88sHI4pcaGW9wJgRfrLRL4QTKgHJCw55RTOrZVJdJ/3zb8jkFeCcCKgzgjYo6Pt1dlzm
rljnJKMAW3JjAJEi65vk10ibtUtReiiSpCItrHmXRHTJcekF6hUzOHjZZlB1q4NV/4dXhnZZimW+
W7/90ewMSKTLaDXkb53hJOd0NPTnpoOFUwowvKwtlhV3V+NE/2rW8HZkqVEGy1FZaqxFsJyLGqH/
ompYIANuA2BBQQ3Vhij6JlIoMC9i86Y2ozbtJrvNWR0HFTt4RhTE7qfNMidr/C0quJpMuyxzMlZW
2zCrEQE+l1HxKjNISd9B0EmT+LDwqte2zEXJGHmW21O9ZdcVfQTKtpwoh9fMFTRqAG8ydWSnZGdL
l2LQIj8k5Yh81XKvvubmD4hFHRIpWDR46oug9J4MKUtkWrirLfPQYjsD3HuQqR2ZzEmb1oAfWXan
Nd1TxeNHX2jFbDs1W9xdXdidFFO0m1/jnWbTXq/xZ3vhOWaIiNmhZxxKiwVS2brvfofPrDyEZMPv
iuI690kPHxtTqx+wpkMHNQP+dp8wWtm7GvlpGSz75FlTkFyNxuM6XZ4t120Qb2GrWB+SiqQiiBU+
TH406mTvvdc9ZoNqDuGuKUsDozorKEn4pcWFv1ZxkWfrofK98GP4j5jarhkJei156IXIorjCGmJE
mKTpTXqV76b1BdW1zquqBsX5N2dkOSoGDJI45w+QtQBu/xrAGe6fGeulFEARcoZ8L6I7UJxqHeDg
UGg+ruRJhO9yl36aKzSiyKPdnQ4t/jlV9Res6LZaH2oYw+VnkaF9k5FVQ34wmbNn2QKJ8zkby3qZ
h6EIOuHIyFzkIAZQA8o6aDbKq3ZW6OzcHlEBOapUCNh7Ahclm7qJOnRiorhbyB8oqhC80mt2h6Ip
f9x6RnU5dGc0n6L8Ct8JpBFybPGl8w2oBpk//9PhNuN/fGiFh9+CNF+NL0t7ifR83rhbrNBiclxq
tXX03LxW7WhezRRjvogiTiFamqLxa4Gf/udUxujg79GNbqO9bK6Tp6aM+s3a6cXVFrBBcJFdy+ga
rahA/RRP4/Y/OhNJSg/7tWvoqD3icX6/nK19ZlPDZ3JSjKLjHK+3/zVQTjb7CwU+HIzElQaERs6T
0kyo9XcIS1nWOSTJPyELkeDLYNnDcvg16mu8xqhRMRDLQJCgFxjpVx4QRnNALLSB1VKEr679H72I
tWcJzy21Lj+oMDd3ckwevPKHKgJkA23YjwAZH2j9Jzsk29vuBEd8s/7WLV4sO7PL8IUT/x2gbBE9
Xv8rZKArfjN5NuvuRkff4GHtX2asbW0IdnWQJS+D7WrTyZv66tzm83OvCO6b0dzTqc6+pBnOgJEW
eFfHCdqr2xb1vpjxsiwRIuvRxtka+I7fSteyXvrJfkXA2flKqTUAEzO75wG+/2cMqjbNPDtfs6Ib
jxmVEnAHhNng6rwcs5su07QHONKY1IuwqNC+FRbqk+jdksjUUTqS8VA5Y5QWk+GGfc5ussCA9350
Wag1v512oxduSwWxHNm5QOvAN8e/hy69LIDGfTKoyskwMRIc4CEcDFE0V9T2p6vq/qMW1s4LOaKb
63X1c+OgdnoL3MiHSZPZ1zkD3QDcC4b8NMavTZS7G8NTiz3GiHP+oOItfFjQCb0/Uf0ajc+qvpkg
Vn6OnSRGqQg3WxKuxmejrdxDB1KV1DXNYDCGja3hDjTEFiU1Xu77KTYE756Ubti5WE/FCIFhL+di
5B5skpL/r8kjvYCg16ap6pqPM4N93xnxo+ekwSmmdPOgha51Ab+XHH2w4oJlUu8Q33Q+IdDRorhs
K3DDcmsHMdpiLdKTPa00sl9IuOAIJk/lIW70ij2SH+3WPjkncjxjU1Vut/Uxin4aEk2/9zyJVrSs
PBtUP9wNeEiyt/8HRttrlX4fEKmWXStkVpni6LdYtIHNcwX+4CT154ICx2QvnK6rYN0UCWU7s8Nl
Z0JqHtf63lZ3cjyqfCCRofPzD4072UznONtnU40D6woHkeAPD0W9LRjvbi+b8rDETF1YCGjg99Zu
zJ5EDmCS0Na3voBvpBVg6Zg9tBQolYf8c5r76tPaYQFdmapeIaOBHKpUPEXgYd6Gvjot80yhiQrQ
0T7oYd/BqaEp+zIzrS6Jo7zKLjkVvuG3zIyRJcoCUOOhq7wPyNAf5qlrDrLZ6eCsqx4FBtl0G+2T
kfnRk2x5Lwgum++JX3VPmda91lanvMfN6D3I6yGWglpZiKh+MjzPTa/+ECdFESwn4//T83/EBEPT
fonIoc1ugAZ/XL3bAAD3BnT5a2oN+dVNIvBhgLE+NW74Y/CQ8TfgLqMEXv2nyymLz4YfYGvUQycM
Zv3kNx0KwIXSbE20mb+X3NlhlXR/R7X/rXbz7m50oK4nl0147OrZdx/GN+ZOhvWo2Oyi1MgBNIIR
4Hc1sD/54OdRuOrRo3CF+U6d5t+nyNyNQMk+21QXTxYY2WOF2sNX03qSF6wV1dmbcz6cUeseP8Uh
5DbxQaVqBKif1B0eiNX4bHtAsj0kot6SYDy3tmGfwtBuNlM6spVtOtA+nWLu5Z9T3hPyr8um+5DH
nXlb/tbiXrGioUMob9RPa18dJsHenKjCq/Jy9a/LW/NMocePzov/0FprjAdYXu6sHWXlcO1fyoxi
dJhItMrRoDMfgV0VuyZQy9uUhuM+TgvzzSmw81P1OPgrI8PIA8n8OTfpU1B63VdDN9VtzuLpmVoF
yGe+Ig+dbSbbxND0R9Pys03Ym+5bALpnH3tzds2qLLoidqPsXdXR3wq3ogpcVc7fwQ4Zo+wTaid3
TyQNfZFNnFt0qyKSi3u3Tckh+m6mLSMoqtN2ZGQnxFBE0DqRPFEPl7Iyj0LWZy3NTZ6dnNtRhbVE
2W2ttZVzSSlrjZMja4xsYgD7TzFvrfDJkZyC3AbAw9dhbIOtBF9IGEbGV2g3uXnId9SCXZcXJX7h
KM89yBiJ5qgSFYymnTzJrjFqmttEUg7HPAczFd43J14/AX4QZXJUTK2654Wa938psaJ/MzK932Op
GMLGmowneSjhbd70LD/WSMgtXbI/daaHihXeNRJq2rLLNjFSxnsC6TIxXQ5UXtIe5SV5lGEeAg8t
GH3H3ZTusCcj3t4QuMqeJqHrP0x+c+jJtW67aMye1oF/x8pB1QAc6GPOspVhWp9DV1SS+YrIouCM
2H8VQj1nUMwSUTmlP+Zh35+NZqyeEpeke4ry4IvqaK/9UHsPtdfo+capPEgNzej4e7VV/zmVAUuv
DFhiW5KhFEjjfic7ZVDl+7W1xQq8OKfIvrRhAnxPqyz/Wrqv8Kq8G+5o3m0M8MrdGUJcddJ46edO
iVtEPVbDaTaqLzLQozgNBENcYKzdS1C3EcZ7Ii6dhmhvGfwnyZgZIiXvr3x8UKxcPdRQWsUiZfia
9xHaoHH2Y0QOC03wPHty0IPAjzSQy5glQoLnbEf7PaIEE7wxgMGHTh99iRyzE4ra3g3r3uHd9dBk
oJsXPdrhGvp2butFX/zemnaVN3ZnOWrpxpl7q3rt0k596sz4S1FE0RdcurRj6bhQty2MGD8EGbXo
MjhN8FhXenJ169HdmeyEv/dg7aQgkwLVjV1xCM+T58deeuPVXQRcN3bu/NL4KsXB524AC6sJBrJq
JX+MtUrr3P+veXhzDAeNtTgOgE5xD83gsQ0il/zdWNxtPSvusl+e/XswyLwQWJAIEQPI5rjnVsxa
pw5Npp3GMf3q5CjRDFqJnDvoCE9gIkIjxtZKnCGaCjOvCb3dHwMyOBqK7ogVUrJZZ6xXEb/fNcn+
Xnu4IXqNJHP6MtdteUZBrdiVtV+ccW5EJDNJ5sewyfXj3JTxpZz69pKoZXcc8QVH8xARXJXf5JMa
Y7HtTv3wvYzzGzYkQk72vcJcI9jUVvJY5mrwHWM6fWODgH/rTfgtYJPZE9ebXve1x+XQqPojvnLT
TtE7c/fHQAICHEoF+ZRI8QwbcpmIduO9MYDfW/qC3jeuLiqsKJzqj446Y1OQKHV0kp8kOycj+wEe
p9wCngaCpkRJd/f5udrcvC9dqe8iyNGk5S6Oghk7FpoIwk+IRaMDx/I4nYCHCTCNpvs/gILrPOtF
ayjYza0vPKwkfhgJWCbZJSesL8LYTD+7QVIdZdo+NPSfkYbZsGyRAGRdLE/Xw5/iWnHefFTunPal
FjJAFtaTRRrZ3zNbJeuhWMOz6brWcUJd9WzPnXMHANuwB3TrL0OrPOMO5WOV7ZvnADBU3gz9DwXt
bLEBqt50DwPEHhOqq+r1+gP2UjBMUr99JsmOGgOiiV+DLEcW0DR+xrgAIL79ktajfhuk/UQfaZs/
mk0V5kdP1TMyCgiqx6TnT614pMvncixMKRvN/CQf8OtjfY2VA2ssak+fZGvtl7FJhI+kG+G9dNN8
5JNQB8CXJgvnrVNBo5JNR5uja+MEf8vWBAvsFfb6Sxur06338/7VsLL46EAPR1mewd7Ox5c4WMZc
uFDbGcjnUUkN+xFjsN2qj+s3FozJyfa21PjVFF6IcPSrE/WhGuv2Ze7fJyts78kcIDZs+tGJtC0+
xaEOaE70rQM2C55NXdUffa04q3IjOoU4fm/WYF4Wrp+MVwld6grLxsUn+LYgnv6AM0lgUzMH/OVC
f8E/TRI/RQJiz3oy38iqu2InCmzMOdlMRe6gxPtWAkx4tajrvQUDNqbeHKsXGTqaiQdZQdEE3Uff
YxVr7eUfxVb7d8ee+wfZkgcAMNr/kPZdS5LiardPRAQggeA2Se+z7FTfENUOhBMgjODp/4Wyp+mp
3b1jztk3BDIoScgE6fuW2YYuvtV8iwdj7cshgoKAg7fH7hdAInCoYNFaAHPdUYtxCuWsBZlgihrL
aDHFkh0ilAxGHP24r2huBh7EIDfQhYB3EIOicG7V6gpGd/NglpTvGxbhX5WaKPoDvZQh1DB4A8DV
DIzT/9RR/4+dRlZrZDd62Jf8/F/fp6+6SR/pWJCsTh1QBaeksTm235XT9EedIYZsbb1KPCruCeY6
FekB9FqQsqZ8cy0gfmWFB5G56Q0poGULNzSgglgWLvMiBmTpJzZ2Rslmw4MStnPSkFkEluJNp3XG
MJUlFshc2WRJosm++dEOm/FRVxiZmQatJyFzO7WHnGN+M3W3oe4EyvuUiJ5eS2zaVI1XQONylaXK
OdFB4J2lq/Qmg4fzVK8LEXyc79CB2se/qYyGw7wZuxLEsYSog6hbUYE6iLLb1xDtLsVe99NV8xF6
z1cmMknluZeEH1oWV8CBQny8BWIKljBF/Fdc5J8ADutxnX/QpyirHxTN+7fYmxh4YZQ+qHoY1p0V
Q1y+afmh8bttU1G6gMk5xIamTQbSzNnoWLiueWndG3SdbhWON5xbOA9xeDIvdVXjO4iMIRO/EdQv
tqAGwWLLkfVNhBROxz3y1vfUiS6ndfl3Oan7Yq/LrAKCKsin/rosJ5ZSRTs4jcioWg8mUijU6cI3
6ZUQ84QeY5J1ex8ZhE9KTrokkMu+KjFa8LGDobJBR37950FqUn6cDsoR0/s0Tgf5vzlIQZ0bVglJ
A2VSRMBr27DPiNQFVQn/E9MuELZPsIiECEN0AnEJa8Jp0/oZANtulG7nugjwRAgW1f1S1+kBHFC0
dp0DVnc1rSd1nVVMFqMMSQQJCwUQabHRe3oT5QSWjW6FN4Zl/miwVGQCzvB3ETHFSXm4n5xecKxu
0F3mUUonzxYNBbBzrvswSil7CIuUDXj+fw88D8Ki3gON9jjX6HHmc61qI91xMl4/1Kc9Fv9jmSS7
arqj1J1AKeC63O+3F6pfiwSLmb6v27Pu29rfBtJnN4ASu30JAuzi7pcZutCs47Rj4E7Cb9O1VX0l
hgru/pc9OIXrnkq2nA00QeXaQyixPGMxbT5gLbMjInN2d4iEBk/cERjVUkCK6I6sqPsaoQLf2o4W
h8ZU7luLxGpsWMk2w3nejD0ZzoKtKl/ws+6q23T1CKzQJqlAFpn7c1gf2gCcYzju58DHTMfPzXoE
Fa/1cHO13hNW/etwHz5sHhKo/Cv+E8n+nllKPJ/tDE4ePmSndC4KYNCHTHeYsltzeqpNqbGKYj8P
5nTW3HrPVs1lnRrjU2/ShsZKf5BuZXUA0e/warjhZzfrrf091zbJjyIF/kVX6ZSe3kxVjYQB0z1D
BwGNe3EGdIM2bDDrmkdFdBkNFj/THqtTZPrZgVuCP6c1jJ0JGDI73cqSsVpFSU3XughnduR+lOUs
dWdrRCLbYLUIdGsPAhkgWPi5RtNQXd0bwF04SCejVMWZ9Vg6n3TTfTA4qvgj3jm6VFH5oM8qs4Bm
R4DyVeHXBRJPFX+lpDeB1piK8LDlx/su7JmwC+XCo96DFiU/QgykQRwbgEnhfLZi4u5BJ/6xIVPR
GduqAAAXlaZvuJB69cof5b6O6v/c1V3vR+kBflueP0n3sQBNCSD73CEI8fcpMP3BuszYYMIKsl40
RhgdU4mctU9VfJyLfKorxyEFGdBW187qvc2HLkg6ZnJx76OH0McwRRK4scAaZBpaH6IbPwyt6+YG
3Q+Ros8p8ch6ri8RrJX3syzzblx7Vg4NUSBp9gmMEPd673fF/6Xuw8j/faj4T6eRyThMF/MJ/vdh
0rzH++R3ff54Nr5dgnU6DFd91P3j7sOABvCPj/617XfDfTzVX/v/0qYPvX/CL7X60++fCBcxMHt1
xX+c07//3F8/XQ+jD5VpCz+Deey5Za77eFa/jvQ/fH6eAfTw8Qb9Uv7lY3/Z1af1+3Jtj3hesbDC
kpQX+3La6L3ecfKPxd910f0mPNle7/3x2LnL3O/Dp/1xqH9x7Ieh5jOdP+2Pw3849l982v/7UH+8
Lq1h3CDQDdHz6dL/8Wznhv/5bA24qaRgKvzjTv+LL/3Hawp3P0TA/u01mYeZr8nvjv3/vB5/HOqP
n/bb6zGf5Xzl/zj0H7vMDR8u9zyUC00ynkYQdWlhe+ctBkwgzgNWz4HTS3iPAlduAXaIynhCx3Qt
6PapyP2V7qjr5ta+S8B1mFrnhvsIQLKihThA3E7DQKz5x4C6GEGpJ4DUHtwkxhKOFbJeVkSZJyMq
1DEVkQH5CTa8eUhwNwW3n30YDAM+Z5JLN2187nrHJGNQvkdJbzho7Fj058OmiJJJVUka7v2IaACY
LaWtde+tO+pDEINAVlKU+3kA1+ijC6ScP4zrkxEKahl8QEPlRy9SWu6i6Mf2UPUkfkEKuEI+uXCP
iariF9cbvkCtGZ5CU6lIIOYA2uFFl4CDh3IgCEW6VJIREShoBulRo+zR7H2+ENAnWJd1NRlNQQxr
/8suDaPaDhTgQz9qu3lX90X4Q0JMLoFgDAeuEOBwBzrNUJlYem5obMK/Iq8lLznMnJEXKh87M41e
VeN5+zhO4ANfEwgZhVheE5U3a90qS9UFPDWsvW61FX9WSKhd3dAF/gJJTWtKhwpIvC5yoNvfQWz7
AvEl6yE2E6iox3zyQij6d1aoAKkJvslreGCFRPUXBgXbC0wY9rwr6ME3S5uviAFpAUjNnOceJYRh
ztJ61zUuOriQc+78Q9PAEHUap+wmHWGEurew9PBPCEy+hIBBwFXK7J9CCAMZgj8xRB5gcndEsIGt
KUzPL65Pgd1roKM3IiDDYuE+w+jMhlhjn8MgEEXXRTgaMlEAFU3FKvbCDWDn9hLS8s6z68AmEwYt
4Y9W6EpuxigtQApCZ6Kgo5sDhbvSnYsBXBlIKDk/WoexWied4mvduRhBH7Cg0LLWnSmlZAUVA/ve
Chhqu7L8LoIkrImRTStbZZAA2ejOQlT+kg6mtdFfgSCoBT8lI9rqkTPbl0ssm+VWH0sJsNmic8jW
NeDa5VQxIv44Xfg2dcWxRDzh1Xfh2uJhmTkWqfHoGw4sEqfqmJanhCrkbMcxeSW95FsnrbKVbo1N
WM0bUJ/f6VZI6H0F2yY8U1H2J78Jz2ankiXzrBAG4Eb91IKsufVID+GdqShIY52L3LsaaqifSFvL
p27IgygR6UNSGy8UULMDaGrjhopUBF1DFZzoetiSd0W/T323gOVY/gVagOlDA5j4Jp/A85ldgrXH
hz5ZA+MPnRXfsV67FNpIo53XR11sCYVtA16JdPLQCQfxJMAlLRkA3qU0xJNjplAMhQjCPkvBzML/
JVxXQrmA/pHzkNUUWkQ2vRFgfHedC3ElXReDYnxjZtStqwga3bpOb0QOPaom9REQmo7V/ewKUXkk
xzMI2WIo3WDX/kV2nXnkfhJPDmcPI+khbWGBdZGyvd1y/JxDVyG47AtsGdT+D3qjmzj+uvdiY+bv
g4QtWQxgEh9hnugkVfwIiDZWf0y2L5kSSH3A9PKTaMUbZJYg1DM4cOCRolk1ER3WyCxUYM3s542d
Sgn/6qmyCeWPlhBx6kXaQj9OEVGfo+5rG3fpCa7ub6r2841bQzlt5CEFAtRexpDhsTz7CMPH8Zo4
aslbN9tmg6w3TDTRDUt/J7CNkl5FZp4L8E6XMXDZmy5z9zWVoNkCJxGQVI7b1hP7jDbs5tYOuxkp
4Mz2iLivrrMEhRQmHjkLGQ/JzbLYJoHO4CnHBVZ9Fu6gIWlADg+bmkbVxmBRvoCKgnFijtutVdLK
BVBXTQO9bXBU7rtCIMtcdl26aqAMcmwntove0308xIhXjVmkQRcjnmQB9FD09JIX3LzqGoQYJkOT
mAENhw66ofZNBRFCqEvrOsqsFOm5AuYVU0Zc0S8FbCHPs+2928BXjAPzstR1elMUfnEl7Bm+6unF
QxrrWpCggEn4k5fSpwRyCOcqa+rnfoKBOiCknQwZ1c/Q0gPTGxwgSAZhcR6KSNx8qxY3LDs2Q2K4
Jw+SBsACQE4Rf7qHSQDyoWSjvWSlaSzjKRs4lqrYpREwGDTm7ST3uwCUsF6FtecGXhT1B69J9lml
vFvr+QpsidhehZJnb52R/tVURn+LhxqXEsKlyILW+cIyDGSMCjJAkXJ4p33YbhyAZR6QA46pueyi
0f3mGe4V9j2Q38injGFNIGNvU7XLPIQgaJMUj7oO2K5TZ1dQQyzxDsxSUWwJr8ajORh0g7RI4sfA
cuQOuba1EEtoI/IXJnu5gFOdBHJHnjrWk0Xt2T0SIQM76o0p4RE4F/UeFSzfIir9WFQtZNB1XedM
iT+XqGVGHLYe4EoWgFA9HAcPXt+Rb8MRklnZX/BkCvzUKAII2rJtWrnWM7zHkmVPIKgRUcO5hZkR
wCRq3HfudIVquMGtKiPLF0abPA/xFKVGeteulfruDM07cVv7VUQ+8HZNxreQbSnWLgDDrrrAClVd
Ysy/drRpFAzVY2spypQELtTrTySvw/0gIVg/2kcI+UIMxSsfuUlXnSGBWxjcT7Qj2dEZEakMI9gO
MVEWJwWS4qrv+vHVaGDnYG3wJrGNRVEQ/8qWqaPcq94HK9a/Vo51FYZygaNFKQpr9EmovwCimG7m
uqFm5SqypLXUR+kGKxnNrbKgbjnXQSGvXIL2+FaaWCmXAGY9h1n2LeOt9c3x68UoWon0Z+8vQEUp
HloOkVPlm/B6txGJE50BCl/qw0m1KN4KmHeWfkKvHbIhVy9j3wbPKt6a1opWNu36Ha07ZA/KBo+z
UIDQ2xUPDXPoU916wFYB/cY6rzk3mFZAdBtoOqfn4JunjVjq1iKEm3k8VvbG6JvsZFfKWXSAbkoK
iU2321tWI68ZBISeRgHWpssdBWwS87ZxX0UrD4iQpTIb96KgI7kxx0TApdh34dIGklGj5Nbqpdiw
SuS3GNRCiLkV0Zc8cvdV0bWvaVYjlpfTfmcW+fDg9Xg86h4mH25O1PvPZtzA9AWkoi23yugJ0sCf
Mx+yeizvhjMs55NVJtvkYDnSvTUew2wTInafc9l/82nPHjp4wmA2CRHy2nSr96JcMzikLSw4GT6R
fjhFfm/9ZTmFtRxG4pzwqxcHSCcVa6/gAM7HkMyLBKyuSqGCXLL0cwFKz6SsIK9eAjUOpupDmTUC
wfykXZedJR/cmJQQm2rY2xC711HGIArk7sly8+T76MjPYH7ZryPzomWP1M81seE/z6RhbqDYBgEN
Dp3GGMkXo01BZicW4GekPkO1vPzekUme3oSE2uBAparMHy2zdr85qbNijFjvwu+rAI5R+c10k2Rr
OqzalcLOVm3ZpkET4odqtw7dTgykK69bEjRWIWElpQCOADgNUz4o1Gb1G+4lX/LIb+CBXde7tsNo
wBqCJFA7Ff70txQSY09gPzLIH3AIwlWNWFnQgrjYYgih5i+8Y1SA55jjzu0LEOPxwK2AMu2jK7Sr
AVe3sFpK4G59qVJnWPsc8vFR6NabKqyjE7PLfAuDd//gizTZuXHs7auSf3ddyMaYyjhOWFeoKdgQ
fi+rnS7per3ppx5ztzZ239OUdJu5au4WR1278lOFl6xkzlNuF0E15v1DMZXgPflOYns49U4LI6vY
rgMCGNhOF73BPCCd93m0aX6Gt1t5hQdKFLRC5htdzIy2vGY28K0uRYh96qGrdCMy+sAMGm0IUEJW
AWMMQaKCR92yGvpmkUriHXve9c8dfVRtIr+DgBfghQQwCX+zhKdVuCAfgQzedUyaz0VvARvlk68t
1LNZ3kDrOnEuuRyuoo/9fdSfHRDzAzNxH4QXwVwQeUEv6GAuP8HegFfOp9r7Ll4VQ5BHY7mG12m7
cwjgBUJ51YvNfOheECBzddFXRbdSEmvm2GZqwTCruNkgWdw8EOsWneUMu7lOjOnnVjG2H4ewv+n6
lMY3x60F2Bl4SQe9YtsMCoMn3Qjv3a+Q680BrS0gPN/L7iWDMMheQekwgMOxxAo+ee67DC7t4fAc
MlEsvVh+0tBIKJxZEGsyYCOhy3oDgBoqyzjalDGBKT266HqNtYRto7ez/PZUmW18IAbQ2kaIZy9m
NWrh2F1/ZmVhPISDe8F/On8TLZR/YXcDuMtU9Ft/FWJWKujRcHOO2VSiht3IowdYWRTH2P8m8iQ5
dAktjsqpr1ZSylMRWQwepxa46pb5bNZ+dmlF/VS6kAzpvfI69uVfHRusk3CEdQL51VklhlEHbRQn
tzAlD2VlWod+KulNMmT4fl6313ArD3ZmsOKecFxl1u4dy4YhrSPAW8gY7icsiZmDf3yT9tcatvWf
rdLjiwjGH5cibP9qOXHXQ9Eq/AYy+jpkEn6Kg38IHV6sqircU5qqbYqVw0E4DtvIBgZyKkUsgCF/
VOYeW0ZdvvUb/5YI4X8HxKczHVAOox6cC5ArvyiPYGUNGNCrCyZg0CHHtHHxOUCGQBPXCmn7mRbu
q1FDogtS+4uiFJDKjeAXYlvt+M5C8yLxgHzw/BDSUg7esAuo+wLiOVRR0IkR3F2BoOKkNLEyPFcC
ojHAiY6Y9SESIdKivPL/Ggkcce11IXj33ej6VYH1Z7QwxDvNLuBpOwe96RV3D/CpxoMoqW6qh4T5
2PRxYINd8iXNyTINB/stcsuTC515rL0gdA/Of7gZM899BQwGBOyufndLhpW6Bcvcqh3Iw1DVn0Ec
DbeYy1nbWMhFFnb8Kxwu+kXHy2jNbY7r2Vbdo1L1p4zXAJECafkYjrYB/SlY/+JZswMnJtzCa0qc
YcRaroCLgYSYTK7ErKAPYMfDK8kBUfSJ9N/aqv7aAPfzOU+6Gx8ZeExVbp9NDvsav+LGuXObHFJs
2VeRNs4b4bzGYjv09yl8BK4sjp88aBLDoc96qWPXugDe96JLVV9JTD6yZlHaYsoo1pcZS8RNiKFy
WSTrIces2RzgTpXH5lNJlbcwud8cWph3LJsidOBSI8J1IUHhEDCyW0LxS62nNO1OTClO/6uCdfIN
qpehQ9hZRK6/SBHLWvsFw6QFj2p5mSudqRjGrbtEWrRcuJD0g/0YVPRAnIL7dAvp3g7wNbPqPwE5
6r4Dc3HfmWp+Ngk2Ov/sY6bKfWfoDD0aFcCzoTgrW8UL/N8EsCMuu+YV/dK3YfVmmkm8imypdtrK
CiR9t4aS2YJ2MV3iKyDCQ4COgtF1F+5iWBNcagWCEMT74s8xVoViqPxn13cr0N5pvqm457/mPhj3
suafEUCjAXy1ulMN5kZdL7XisJYh1ntahdggvXssxMuH6rkrJk8BNNIgcd/xhR9Pfh52hBBNN8iV
mkzLvZxx/DSzbDekZn6186q4ptyB225aveseWOFO1PfYA1oR9MRiHZEI/AwYB13DyrYQvByrTVz4
w2NY1bCun2TLFFwF7XwQnzHRBEkU0fN+FK+DjwCXzzjibiwqX1M7T5ZhVNKdbqVm+2LIBstPniUv
WX/TtaFdVefUg8Zw2ArgPiC50ez8Bqg1sGiLZZcTkFMmDU3QMOgXoDoxEcQtHQy8uIzQyDY4UfGg
NzWhm6FLrLMuFTaXa1hIb7MYdmC+4+KnCPO9T3a0NYy4eR8dG/AzYlk7Jw79pzLtLhA7b96BXlMB
yC39yRsidhyHnC8jr0nfmIjWGthsW+BYWQAKwcWPMPy7IE/7zx6jg59oz4WzB/nw2Ta4fQB3kiwF
kfHnzHgFIaD/RCg3ViCgujvIOxarmrfOogZ9Eou1wgk62Fg/Csgg3gbIwlKjcR5b1mBKT+Q7EQ4A
gXZdrXKjAMkZ33IxEBB9yswsMRfwoNelSb4yletKxnsLCgnn0fflS+nGB0BS1A1L9eYlp5ciKqpn
hiDnI/5hIFWg1rXT8DKGw2NZ4CpEbtYt7UhVMJ0383LRWIbYdF7lHODNXID/CQsosFEe9MbyIVUh
E8hkYW7YpYEHquYyqlS2dkeYY+o+Ve8B12hC52s6rB+s9joNEnewb4eHJSwYfvKxHBOAyNFrI1wi
cLT0Bqi6ZB+m/tvdkqN1L4ZIBOjIMS654fBXnoawyoBg66uuK2x4Wn/Y062FcH/tZwjwfIRXLOzB
+Itr10ZS04Ph98kFcEwHscs0WcVgUqzJJFow9kl8mvoCoZEEpd2na0ezPeY5iyaHsAwTMC6pF+gG
w7QRKsBUzlBLoPO6B73HENm97/k/937XCsXkE9N/kS4yMXVkCxfahF/zAkE7M0zdR+h255uhxAKu
dCkcb0eIYrCRi89TXzDOKdaFk0OHAQoMaSkw5oQAcd264wXywz2eq1A16h3IWNGpof5ngz7C5uYl
6ZKXmDUAFfGEPHNoh210Uea2/Yz1jr2pBLLp4AsuR7hX7w1gaK9GE5eBKK3ka/bNKQn94oA9ATd5
LDuakdt7DmTe2mPEfAnT8cGIINdEwv65GPG4kA3toOvSylWYe8+8MlkJhmQMS3PDJOmpKJL4TLJS
XnBv2p1RR586M0RJV02bCEuFHff4J12Vx1W5jSncBfC7xB8zKr/AroCfUovTg12IFrHKa++26sQ1
1RaUNHWC5w3KQI/sIeTr5vizbWIYZ0HIDbH0GozawGqwQFzj4THuB6Alu4kwwm2IQNPSrx6ZxbuN
HcEhKAd5/5pMoDpvAL2oN4YCogV4eIMmaD+XdseWfUGtjXZCGyBZvDQZfLm115luVVNnc+pcT52l
BETeThW/+CKUVxnZW8UkhE4mxdNchfCCzbIbryFnil/s5FlVsb1uBOoZcFyJzIFubXq/2I+yhMrW
dKjfIYsDhdpAhh15zjsjWzeZzODYgbsO4cV8PUZ1uRJOtoBLJp5XfuscwLWEQ+ZU1M8w04jW0OLu
r7oqjzq5TGMPP1I2ac8IUINMK5E3s6NLvOzs86ykN1VFUUbOJfP7axqlgemCWYpQTfGkMFe7JQTW
txp1TLLwxWg880Qn3DHFD3BZShJvdFG5PN3rQw0F5bkC7NpFDAYRosVjejQJhbrwXM5JMy6Bx4H8
wdQ8N3CSlyCMQEbbZPDqkEkyHBwE0J4dCw9haCIjdkFyGKAi4VmyMv46Rt8tJoxvGciDpDBgEdc0
wMSSqD6RgUeHjAGJ5ci4fMxFiiTp6EZfZf+9kSV07/4+huZjvoKnd30ya0F2PL11oV/fsKwrA/jC
yM39Sa/Llg9EXDM1+5QpTEtGtSRyyJcmdflaI1D1Bkk7yCtJ80edxpbqfj1QV+txuh26XyiwtLSJ
dPAHQ+40MAxgQYuwEU8RBf5U7/Gfe3Or0SMrQRMToVVw6Zq+9S6lI3zMnqLuc0YZggnSfkka8KfG
lgtMod36ua1DhNzRQTEY6UEjMLqptBeIDMEXb3A4wWtvrTvQ0B6gDFcYe8qehslWGyxwJDjIDl6G
+b2gq5GbSLZEUCSZpl5z14ZSb5HwMtvoBujkw7Uvgy9mSRjMQ4wHPV/VFxq30zuQDrTU6brqel3F
JXu4X3pddNBDN9LJEtwPG3YIwWpICTvquRD3abwPfcsPdNFmUqwkhAy2ehJEFDyk6QAOqG712u85
jaxnq/LH69A6j3lmdLvC52B+Zz1Ux8AqEIi2wzM4/LmXNyYSLzU56Hq9mbvpYp6kEECSRRXMDZCE
zDaEj9lCC+FGbdidkOBc3A1RdZ3WxMW7kiP/DaljXTc3eDGCbS4Q88Fch6CtueuT5F1A19PyF2bj
XWiD6IqGomuEugascxD19vCLPOsq3ajr9V4PagXke0AD+UX++ecRuktui5gs5t7V1FuPRbpiXU/0
Na27qMKs2hPIRc+Sjro+1f5c0F4D/htsNuA+AZRFcPcr9AXGjYJH66alkXql7bi5hyUBOQ8injqn
oq3pmZEWqPbSgo8Ri44jUGQvZjwmW38EMZB2/hoTJPPAW+Fti6E3D0YX/cceltDe9nf9Iic6Nvpd
PUBqSt0w+YZmjzgaAnpIekLCprxE6AzhTk9IXF7SbRRaMtCtvcGgPuerC8y3PGiZ4V2B6SRI8VNR
vzpAIWyxxkRRv1hUkXSBlLBZIFnMJwoK4P8GbJeh5ZYc9Uc43DTWmY9ni24lfpVduZlvaBnRi4Nk
2F0BdaCnuJHW8YcAKooGMA5H3WhnkAAfoLG2QaRAPrR+A3JV5sdQU0MRCk7Ng0hvSOzVN12TNs30
Poe6vW4z8hxCtb4LqbkMrsAZfZPI4YtVZ0+LEC+Pdpr0X7ijsbZ40YKRigQJS0MoiTeUvAoeQwWN
d0+VSUAwd7rXJqzIK+sngcGMJKuoRa+6blpEFHtSfb6/0hFaNyFxwNvwdq8uCLnklT18qrBMXYa5
Xx3GFvbXcZVcTeEcqh86rtmkX+CMfnG2wtbYVGxw1wmSwJ88+ED28Jh2VUnW+XC8uxsmHdxhWgib
JXXuHH0wVJciSfxnQaF61OIE4BD+pIWV4BSFXAhN7qWpTZdspyHPP3tqkaW59HebbTkUFjEQEdIO
TGRwVaByGGlW1IUBZSvYua0hajUpjetNj9nqjx5gcMKiEvo/raT3HvqgeQx9ADMg3/NzjCGl5Kps
ZA8t0AVAGEr3RmJZTzWX4yo0VLFGAMSCWsRQ7QANkYFudUuVnrsufI5T9DXhj/hksZVu0t2buryY
Hcsu994WtGkItJr3ZhhE8aRLBL/FRcNUtmU6vlA5oMZarSnXzkTAI9OmmtSs+9hTB0yoAl2qJgnr
+97UqLshjqcOINH/6DHVpxVvF7yAFe7ASy+o4gpq9Cas9joGwMDg1e+QlRtPTlSY26H3n9ohM0+6
ioGtoJZOnPiQ2kscPG8GUFeqbgoYlDe4wwygKpammZ/0H2AchHHEDOumf/+6Copv0C61kfeZ/zS/
OQhpkft/SPfyYXm5Ck3VrOwCodngvx0Qh6N8mD9l/uSfB7FUdFtZ4QHU5UW5p2CC7qXblXtdJKYN
y+mCywDpBAqzZoUJohyKlYtf3tKBe9qqjKEkgkBtIECvzFc9/oELJkm3tZWyGYKRfDwb/rd7idAh
P3p9tzMRhFtHdo7Tn97o+u2tX/4Ot/JFlde42D8bVN+35w4PDN2DZhBQ4q6frFvktq5KqWiNH5sV
jCayGvWQx1fdMBDnCpdWfrAGn59Fjrx7N/CrJxNj55sQROQE02M11Ulk8y0/94MOCjxBZUvh7aGt
gNxbLpp1ZEJPdpmQ0DzlE4WEi+TAMImAlAMpFk6EtfoyMytylCZkf8FWCzuY8fVvAo+mIwX5eOlG
GfLHJQR8kENgiOCm1VlvDBhQ3veaxt6wCBxDe/BUACZ2fR4KBxGVOARFhpcQimRYzi1B3qrPTQTP
HJCRIGLdGeMyVnX1aMsKNs+hWT4bNkmCiNL6VThYCWKi25zSjMdB3MCYIQHsDdCPFj9kOsDy3YO8
JwJHSCaFnwYYBi17apUvRgk3hUp+CZ1wvJKGmhsPQhlrQNq8hTfS9pT67DF1QSCWqiw3BUJEy0Km
QRyJAZxJbNLcUmuTw/Rc18F4Sj3koXrKRGIiJwWb1QpEXG4kwBqaTS0vmNuXUcKKFewf2hX3jHRZ
GQSrzZAn901c+2vFuvA4hPA+d3z4c5lQUd/rTQYAMfQ6c3GKwPtbmm2uoMTj+C8VQiELK63zkx0V
4Uti5RsIrUZgNuIRHPrxUveKKCIrHdiOCyJg/hhZSuw6MYh7KwVhBy5MicL0AWPUqeUtWK+qRW5n
dsCsvNhHEKvfQ2/qx95cpxsSMZGzdTOzAaUDhgnd9Ub3nA+c6+Yueg/S+gUgiWxYtXb3aSDKRaiN
YxRRuf/cRRYKp+JxoGvHCT2ty7qr3tN1xtCA6PsMynGzsX1e7v1KdTu3KZ9I6Nvr+fR5GqugHqBL
1QiAEJVxoPZk8QX4wr6fgP5kgoK7o/NVWG4J8EbsLHwnMgI8LJrpidHsK+khyDeXE+lCkqIo8l0P
qAPCvHAQrE3ksDU9QA/aj3Yi/7KmoZGJQ9a4AQZlX1rDWSKjD3hptapp3EJ0rU22LMG8LhHAfgTO
WIAz4EYlmL+wFijud0RfOn2J9ebeKWxs3JL7vq7W/eeuWBe6W2XANSztinwrJ5zyYDl5vtUXUODR
2oBWiRvQt0j6wtR0uuzQiCjgalWQ6jqQU89b5Aim+vny65up6+63aG6eW+Y6vTdv9H2Zix/6tdzE
PW9iN9xSyDLAwwLpfNzguZuhfxW63AJVNNxPOgPycwiQ2amgSpN1wLDijOfNfO66Lmpb78eBuqyv
zNxb73045EPxly8+H2d1NU4edoRYuabqKaHEG1f6F9AwOxuDDrz+JWQ1EIVqHJWt9O1CsLvYzzd6
Luq6+Y7ORcMoAUibb7hu+Xic7/nLogRlike2AK7GLE2kWBsB+Q9sauTo8HvODTkGugJPoubHLs0B
bYYzy9PQISyoxN7Bs3tfI32PH+e0qzdwnq1+LeccktBtAzlSfX/my/XL3/y+e7+6Re2uOj9cMfvL
/zF2XkuW6mibvpU/+niIwQqYmH8OYPn0mZVVe9cJURbvPVc/D2LvWtnZ1dNzopCEECyWzKfPvO/s
IOwPIbv2miTr9zDW5/yu+Ls6eYe8IG+7FmUdGrG/ulJHjMOqMv4cUvd2m6lyTsqkXxcCmbNl0I4s
y4n8uza/qwNKgr/leuX9E+QV2e32hDnHN7CpEx9PO7RA68++/qdyEss/9l3dtShz7277Xd2/7era
/bvbIteuUdmEgxeva2Sswjn5V3YtD+sIkmvmmysVh+oMbAsuzXlOVt4qy1snsqdft8+4W8Dm9qtS
5vShXo5tn51k5zWIobvF2CvAXW7zWU5TuXRdN4V3ddeZfG33u7pSWyM35FCUDa/dyLpr8dqNHNLX
osxtM/5a+e5R125+96RB00EMDF8zowONed1Nt9XvfVbe+6Zy24nf18oGb1rJ7LVRFNfDsi3ko1xj
3zxLtnrfK5JXcR6Cb9dFw1qdwq7FdF1Y5Ooi62RR5v5/28l75W2pme2WRG9P27J6ffVtWZfv9y9Z
+X/EciWX2RBXJxx4vlw/hNxq5NjuNZh/jIHgdzUMGcxyCcswqHU3cpGQ5Ry3xdWB8tcSV8M00nev
16VV9vXb5XbdqK8TTTZ51+46x+SFJHQV7Nuzum3y7+bxu3uDXEGLpV62lxfFt7lSy/MqvC8+4CEg
2o0YLvQlO5goWsjDYv+3sPZGPIikgCFf5JrIt7bDBFZxYy8wbhzkx7iu/LL4rk6XXxHvNSmctVGk
7uWcLWTWwT36ZKL9OiqT+XnGsX3xpbQFi5BCuN8662XzwO0/jBGoqnHrvJFBt7eX/2M7aMpfomYm
BdDtP5UCqMxug/n6T7fQ8ipBL05y0ADWl+2UpZgBD/31ReQv3v5KWfmm/OtvxJ/PaJbpfB1M2xj7
JfPK7uVjr6NV5mSdvPq7oqz7XVeZ3prApuzM9WwvX0427dLyjxBvWM4M9W5bbo2aEx7AAi5evBzh
0mH2gE/50a/SnVyJZA7WiLfFMsrzvci1n6Gh15e0RwuJZ159CUDUPAUxmoa7oXZA34mwwWjKAmbC
UJ/ebGlIxexu111Sbo1TmaSLP5YlQa7YETy8D75dP4zMyaS18P43iu7Q6g99QvT+dY9WcGQ+4Kl4
Lxsqk6Xt4O3lHEQ4NV2vu3KGV+GpJdQJRC58jSFKiGPxXLcuoeRTfZRrztJkiDIlEeT7gU8mR6+c
2a7VsxktQnDO78M/FVDroOCscq9vW2snm2gt2P7AILIBb4nZ8Pxu0nbyS8oEWQjsDPss31L+M9tS
NUOQC2qe8yLr6iR2PVQsj8Kav0dE1Zy5790fk41Kjk38u5ziWRnttWToeBHXVyf9IqdJ4/antEdF
tCzTDYJSjlZOh32z/MqOke5RN4Imv/7d1/dT8HveA3LxBT6kV5w7lH0LZcTid9BQnBMVdR2cYJkH
lO2fk+sae6ud6wuCnrlnAPwhX/7NqW4TrN/UblNNitvX8T22Tr26SqBZ+CWzXb+iZqdYRrruJKfX
9snWs6Uc27KTd2vQNr9l5btbKgWzbVQBj8hZfIbsCcobKZgGxaE0QYeGHQvbIeRSLPJEf3n56PSH
eaqezMFED4SXKGH7J2vMnzCceRpYNnkY3Iok9fOlexL5Yxm79l4+NQXSc7U4esClH8KKczcjiMGy
Ti5gpTzLqiDu009K2XI8ycyzGTXGdkjdTrGbZCEnopznV+HgXZ0hTwuyzZZ9d10W/72Asd0jhwHm
24OalsGxjccDUWT2dlz6t9KHMBpwt4v2uC20Bp8x+6PpIut4HauFMH18hsaTrMKizn4i15QtK2tl
WeZkIkKFRiEMFsiP48HUF8A34PMxW2t/XTg2MViO3l8it16K5pw2Uwk/LdqPX3oIOUymRIReD7U3
UTPZmwl4XUXlpNzkGXdRkxNrCupFy3fzaDrJEYkDzEyoge4DNBEcNS07yOkn/3EsbZ4+xM5JDr1u
GbYG8tkZSrddUTbLJirKN3v33N/VRb27mmbj225gZ/arSagHvLgetuWsGYcD2JWP8rVlb6INy2Pe
/aVOkT3aU6uiQoo+61GhLXtbWbDmZ8cFnGR5/c0OL9972yi32SN3tW06yV9oaW18WV5EY+66RilP
V81HPhj6rl+0wnsjEKs6DJiVaRbbsH4zBN9k5cubaVHuws7ohdeCAncqc5tNAp+DQ5YwCuUeL8+/
rY5OTcGaHVbxgbjL7pwML/USi2PWmgejsJFN5Wiy2ywi8KYDOr37GjQrB0ld66DNrydrOSPkg6Gp
XDD84Ix3HX5yYL0fou3YP+dlsIOe9rQ00Rp597fW6s0X3L7ouvnLnPyKKo7eXjt18Of+WrbMvpx3
ZR2z7P2SFPBGugxm/omVHl0QCGurSGQVIj5NOBTAH8kqLM+gW1YKepMZCcwNax9vsktQoSSogxgi
v/hkgmi5k63lCI7Cmk8ryx0g8mvU2ybiyOe9WXSus75B3NvlU6hvH0l+mjaKu11V6MBby1O9hSJh
rtPzQLTc4puJPh10DNhyuhp592KZCY4w294/okKAm+LzG5Frxn1tn/agf6FznoXvYghG1au3fAwB
I9j6C//6VP2XbmlAyJUyqByW8jPzVpcI7P2VUcDtj9fv72oYkpJ1v7vWbbJst/4uwBH1TQdSaPV3
CzzvfYae7VzkD3JIyNGguPPCtB79cSFI6AR/C95ArEjyyWKy431kg/T4ZtbI7JaUlpfptX3K1xGD
Rs7d17DfnCvgi1cBVmnUo6ERDDTNqN2hnTe3s79l50RTRipS2brIyb9D5vQGVEYA63+tpNtLyWvb
oNFSddnLrKyUifzXZM7Alu0HP5wut5+qvtxhAf8TliR9O9Q5sVngrqZUI06hZgD71vi3zs7uO+XY
2lWv+yNQlPLLbJKdXI/MGsf1k8xuikr552/ZyWnDi2V+7YJsPF/PejAeIIiZovbeHQLnLgCUdclA
0dSWF+I/832YzV4mctzuUClF6k8z+jBh8DzNR2v9H4H2wYlAjhO5bG1/sY0frpfe9OaqfpAy4KpH
zdakWJMFELx9HGYfZZVMzPpmgA3gLJsX0aPr8srZKgVP64wUXQPZRP6qLl+G6HZqHnRCQHdJcRgq
82HoDDxbFMyqto1vRKtNviYIc0FYCLP6ZOIPDuxm5JkNg0dg6Ntz2Oo9pdHgzsSb8MFwRPrQL4Zx
Bmf1MVyZuOKkWI6BEn/HmU3sCmVQdm4NGnCIYxLKfLvF1B6WH8BOtfzObP4qVhXGLLCIDD8OrR1x
+dkl6Z3oZBiGchRBnBNei6GiXBzjqa+aiv0yxoC6FmHa+RTrVnPQl9iDJDR4XOYPiwFXXoHf32Oe
4e6kurkNGw/mt0GZ6RDHPPcQE7L4ks4/W/ymH6uhEo9Wx1hRsqYndDsGqdmJ3Y8tIaw7vG5VVjjF
2/hA6zBgSM3EoSohoZjdfAtP9U3B4aFVAVfRQQGIFdXET8G6d5LF5UV3sTtF+6U3TkrYJJ8r89Ni
ROoR2l+xS0flWUtDMOIU4maMdlcUlfFJRH8ORA61qzwMgxJUAatRE1pbDP8/2zE/An9JrPfQ/DSg
lVP8REO0xdNyh8PnsgPSLPTrLKl3y3zQUn25qE7yMe4ngppyKJHAc1e9JinHgzDN5HbQYK5eOX0K
RTBXS3FfhKFXzSyOvXAA87eS7qhBjbjLksqAuDgszsWifeB9jMuEW8HFDTA9Mv/KYCACM5cprnAK
cUGWC8Faw/NkMKJMxgzH5HrRB1+sPchubNna6b4vBZEKULZnr275ZaoIzJnd0X6N2/qjpXfEj3ZJ
/tCNEx6S0eLci3EufDO22v11g9+OUYDgp7uF6Ae/B1zV7qviHiw3fwz5CDD/3ujrX2qsgBWhHWU7
uW/3ZuD6uTBmX/TudJ9FWuAHwEXunLWoGuoj0QkVLj76Wcnhgof1EHNXrM97SH50v00JyyJ0oceb
uNIOegGG5AJtQ30s3MzLnF6DLzPtT3k1AEEfT+ku7FOxs5eGMFM19mDwDe+vSU/s1cUtcpzU+Hdr
E5sZ59M15uxuDiwNGh6w3AaleYIIgji+ZjKgKfNB74593bUir3PEk9sXyQ3WlcDDLRdPamUgHsFu
U3TbT0GnJUR3TAlwiPfdiLftlsymgC22fEwy3YJpK/7YDRnE2V1lebWTn1M7hQQgtOFFhaEEt3ol
uneqsHtazKZ7apNmPwyA0smSUUzabT4a57xq0tt0TTIbWPxmflxKwnlMd8IXN/yBb0jxtCzpqSnt
6TKl2v6HBaYoDmXOOdEH4wZA/PoE2L43TXXpExIcQcBssQdhuTnMDgPKARxjZwbV5Cn1Yt1bzXAU
dt6em7HEqYyN70bmrkkVxEQKGele9HCnjtPkOYBVPgaUukA1d41tleDxOh9KyILwZMjuXats/MYB
XddaUvek1Wq7A4KQ0EYrDy+RMfhh5Sjf0tK9ODCPzkB2dGoXfAPgPsUFoSFmppw785gkydEoS6J0
rd75I0njF62EQ1NZwgHWuhajng3WwAiFBQDLlep1dQSU+AqCrxSVdYKDD1MVSH5+VxYhxroZAMK4
gq1SKOEl60O/KJbPTacFXpYRXBCNQJfW5otpNdUH4mEJSncJQq34G/NehHs7CAyv6vvPQ1DCZpSl
n5Um2atiqoHgiFELpH3Mz3Zvq6T/YsZlDGJGALNMwFgSApt7XIjzVAMszBAtz2mut9AUuc9R3j3M
/dydeoL8/BGKg1ui3J7rASO0orhegp3/Xmiq4uU9XrFE9a6wAKzTaE1U34IItksV208F1bGB4bMh
Irf70Wm5r3HgIzoNd7EkcI7dKge0QAljWlhDJHCCODk1IXAu/i6g4kHmaXZQQqaqsavCyHMTID+1
3iZoaB2M+IH2ng5or4/rvestdfhc6/18dPOu8USJL4sOF25a2BZGcT6fVuSv+NTnQMvDfGftujzt
YIWanlC1TqYt7lozAKmwJaAHTO3Y03Vr8i0T57M2v7ONpPoYKd03jXC2m4Cy+Yr4y7vCwVfzc+uA
xazpFLBnW2XES5xYqVAPg31aeJgFvEIxrb3kgl6MvzmiByIVe30CQaFp/SE1OQWm1a4fBxSmecmS
nZa23yuEfSsEBAxZrXumqlmPWig+ua5pXZS2th5hG/85qEl7sIUJr2HqG3VsnpocbUISfx9BZIYe
I/8k6rE5WfNjbjrawYSBxMf8xTTF49kj4si4VPqi+536mFVV57McOrdZr32Nhxk0iD7BeS1os33Z
lMmrWALOG5j/0WNoGMQ0o7rVBPzVmeaccWNFZ2HM4cUmGutW1ZQaCnmQjrWBcKWFsJYctZCuPc8r
nE3fN/dTWWvPxRQ2F1xzf6YARJSWPxF+deyFcq/lX+pGqK8A687nKC/rndCU8ZhqKB+tbhB39poU
Zv/U9PVNGUT6uW0iojpSfcanT/1aVaFNGI9m7PsCYzugnZ7apBjKcZK7sVpgICwlwXWzif0azns/
MwBqNcrC9ZnLRORa4ktkia9lEGaH1C20vas548FIutMiqtK3BjMiFm+ccPbo6p2TT+45b6pj2yCV
NQTxcRI7KcC63yKsBn6iz4+ZmDoYsdMevnDN3asJCCmEWXe3NjPxVCvitRvq+klECmqhSd9lhNns
lRF2r6XTP6WQt7KzzfhOmni6GU3a7hkHzWXsRHoKC2OvoxlVQkvfu5n+Uk7DcqNDCuVl1qQ+ZSF2
1qDUb4sGggdrUUZGGKR3WTVGF1v/Dhyxct9ZWcC5UQV7I1UndoHhE2GzxPTGzgXXcjgQfiWJUy0N
oieVswtmEv0QVL58KOKPwTgPntEm6iEPQuPWmmFlbecx9530To1a93EZnioTn9yWMAeca9HaQDqx
G2r+oWUy+gMiRVbMHYD2BhxpcAsfCL3CZmfBOjVEzouD7FoqKETjFngZ3XjNBgjb+2F0zivt5Q5/
AoVBnJ1LQ71XGrvZZbVSeRZMOfw74SlW/alh2i0QoO20yrix1Mja49bjE98P7Wdjx8cSq1fflhOh
CdrP0R3NQ9b3ygVyqHmnxQ5Qou26zCZ67uXuZxwk/NYssJTAd7/LB/iD1ZoVcSqbM1whRDfB0YV0
dEphEvMzq3zR2mTe5Whmbbf+mmgmMEIEqXhuNdwp8IU1RkCssKg/ZaaKEbrIbpuqde6gvHNgtkq7
Q9SCjQNvF+6U6ljh97SvQ9zc5jC/c6aGAOvGHKvLPBqvVhMNvIk5EeovqvsFH+NzNNu40Ft5+6Jp
onlJkXvVXE8eZNWAvAY8N/TH8uJQpeNzYAHyEw0gNbiJ4oetM6Gi4k4rn5c7RWuezalvXvB9Mvbu
HCJRuQRphFqRHspKgdMEGop66oMzKxoPxlN+9cdXbvpxUu/bJMCp36mBp+Lv28nGss7QdmIyXJxB
iUIDKPnJ6JTm7FgVVt8u45NbbQcAR51Euy5svk6iAF97cvN7UQ+26k1qCBVGmTy/qZNZO8uWixGV
F1mStzHJ4WgS8y20WpguhnE4EuigPgu1m57tnczLxApbcHRHVHfXuloTf/RhkNy6+HA917E6AT86
vl4bjEMX7rIGAK5rnegP36FKx3l8wAfeUdXgorvpD4AYwmccocLnHlbsQ0o89u5aZzQ1wWstjnuF
nsV4gjXOcQyc9l7esZTGco+sdZQlmXTtiFZ51k3GqxM+C8fZ6XYRPw4NcBy6MNKzTozLcxlkxl0v
5gdZkklrgW1bE3VwkkW1SOb7aeEl1/a6XocvXU/QAgzM9lHWEU3QPxDCcESKX1vQbK5hUiIGt9xa
1FrePLYmDGZbH7TAAbvfmSNc37IuK5R6V+RKsK/7n5XS288EhNrPbj9MeyePW8je4ZvBI3+CX0eJ
nmSTOAeZt2DD9tVOx8cc/9vbtkDMFXi6PevtiDEH/jNPNt6ScVxBxIvgVIXEXJe98TLq8C0jBAy+
vRYnO49fquSojsJ4SZFnXtSlCX2oMPqzbDByiDoniwJ599peNgE9JQ1cDrzhZJ5zocfPSuUWF20G
/iBLm/g5WZNqdS1tzLxEU0VRJk7ECbXGrfKCRqxKoZUBSoOA+0E1Sx+HQvNDBXmLnxs6EmNTGB8Q
5sa9pcEAKq/ygdzTGlrvl+5ifAhTUd6VU/VNtoXiaHoO6mi7lo7fVT7LvEQ1lN4ivS265GcKYgMB
0k10aQK7fcDEpb9MSZTvIwJZM4hP/GSu+pfWGtMHxebAv5Zk4pYra2ZQjVtdEJoGAaycPQIdPjJn
TTq9PBD7nTxud0GOtGeBnvfyogot72MNz/u1y94thIc/qXaWdbB6zZdoRfeXN8i6YCDAPyKCa2vh
YB4ooKncy+JkxtXTFBDttr5lAXXmQ67EJ713E18An3fuNVN9qTpc4lWDg1njpNoLKi/tZXIZW4PR
PckqEQuI1heRH+UNwSSG28GYviIUaS+yKkvcO7NiYsiSo9sCByZl2MtiLPhYaj3s6zI51Xqj3blm
Oz6b4wTSR6X/yeY4PstkcRKYYaxOWzfMv+oq1/GXUosftxZz6WBXwM/ewBZwTGwA6KIeimpNC6If
xnAnEVPKWf1KYLbxkQ/g7BSzSO/N2gLiL9K0I2HY3ZPSwTJXdrr7ea6js7ks1U+Yqy9TocR3o5t8
C1YsZhcx+9ZeE1HbgVcTVfxgGNhN6rpsX/oq+XOuFD5baCyM8gIojlrsFDeOdgWhyfepJ1UEUQOK
x6Tl9UFVzMYzrVw5OY1fTPp9PWiAyTWxe7Jf+j7fu8pn/BTNB+gWGwy0BJpPQis/tqZ7Zm6GBztQ
as8G2GEotGfbAaCi+9ZmUDqNoHQBDm2j/oicp2IA/MV0jQpo6NA9qZ+KFsfhUN3NkCa/8NMPjSbi
x5L1cUn1Zxw85x3Bty5HR3e6s5Za26ezBVLIkvhOZKSfh3QUh7FJUDeUBeZXy97DqqxB4ojOtZsi
88YgVtRo4h9jr6uXsLK/OW16s5RuvNeXhQgavc4+heKoOjqyHWRZJVpg301q9aOa2cohSmIbm2+e
PnSx8p2IR9Bk6hikPxsfy+gbc0P/WAbTo9nXr6aWzx/KNlPgUqy/VlOuntOVBILzJCybsEieNbsD
sgxoNITRXveSNE0eC0LG8NlWgy/ueAmEAOphyPIt0SAOrpUJXLG4WjwpTmdGU0CPgbkwnpYPowmu
oQ35azoVyT2cOwkSoij2Wqe1hxMgo/F3G3APX61i8VAAkrEagAViW/XdmKPpYzvbz6llhd+1PPlY
WA70Ujn4X4SWYHkw6+hGq6fgYg9NdmrMqboHqr3EggIMJ3Jo+KLlVuHHOAD/6drKqz1Uy08N4Bl7
ZT4qggyzM9gEsLvP3phU2atTz+ZuiaP2BJKA5lkcDSBkrdvmAvQgolmoQkqSVnAKRsHw2A9996EL
RPdhXkPERD48y1KmFxxJI3W5kcVJ16p9pVf9QRZHyMPOGRECXt8V/YdUrBsa8aPX3upCOaS6bT3K
9lpsCyhqrQqsPh5lmWl+iMZk2suiS/zoDfwanB3Xq1HD1m9ZM9hFlGQCz9i9Y46o0NYq2nfECABQ
L4uiGwnJw6d9J4tQ4Sy3IRr8v3qzc3PdweQ1+X5WZX9aRKHfyXcPRpHsBozvW4s5bziFuzNaivVR
JfvFfWYVr7LUDXO4i8w088I5iB4GmNUecFpIvTzpCrQO1MkkGQJtp80hLh+NUHYz0fTwGqrhA+TA
YO6DoPqgqEpxsWvz8V29LEZEolrDMt8OHUoCT9aFQ4ekgmP7Qd4/YvvBx95N9v1Qu/fzVKvHZkLv
2Bo2A1pWygRuOW9QmdjXKhSE7n2JQ73fTYm9dSCvygsGgfHnLBv+gJX+Xm2qgYOVXhpY0CNx30Xz
h9lRl/ObupkYpQMnWgAH1iaF3oh7rY24xca5wUbuvt2KnE5gKsrH6LRuPxiBWsvHraPm9LXeY7Tl
cI8+XxZkAvgPF4EkgWBu7jC4yLK8pM9zfhMTkaTnurg312TrCufi3Bt1zT7Kyh58PuLT2+GQ1Nly
D9KtfiFaDYpTSrJKb/RTOFjL4xTNZ0Isa3B2RvOVkH3koF7dStD5HZH6gqcucs3X1EoO9SLKZ9my
0fL9kk3LVornetfGi7uVKjxxYasqX2RLmMC9ZmnmlziorNde5+Bo9u52LWu+6wGH08W1nBvggKrX
KtcOdjRpT9nolK8Ksdh9mrQP8hoQpGCUwZ1912RVfjBTzA2m0zyXcP0Olhfr+CkawsG3U0lbzAAY
qLPQ3sVD9ZIssNq10WI849POiSFRV9Xn3JyAqih88P4Z/wy9jMPdSR/Qq8yDFnqGA9GRUZX12e1n
tkBDFY9EIGm31tTeGWv8dDo74WWcwO6URa0sdWBlBMKahZtHArngBFCND7Kis4twHT2mwJgdlflz
kzTxtxD5zwenrH10QRb0iOdPASG0qyMT6KPTgilYKkmxr7Sl94t8DW4pipuKeHHQlsAGSV5qrbe+
MT7OHKqs18FEpxASHxtlqfIJB3/i/OAqXaa+iNEpz15y7+iOGXoDDJGNo6s/UkW5cwOj+Za7yR+1
hCGb4c1qc+j6UKwaJ4ixvkFe8myFegzqcJ3iI6ClD6ERGHduxcBeq5I1kTlHTYwjgSCJFxDpBapS
8EIEl6dMrXuEzXr5MJXd4+DW5ZcEWyIRMbnmGYAr+XamdKDpad2trjf2bjFsQIvtesZrUInRzjef
bOE+5MFR5GmDRwxJDKkUsUm7slAUSLeMwo+G/CWbCXYpK+jHM7M/9JpT7XPWPj8cxvGkFqHtVyLR
AQ4pm0MzQVo7FkH0WgypdhI64ftiHlLIMupjlvfxXhjnqhqbDwBLscf0gFYCsfokS50bfOyVqbsX
tshe5xhYKKKRCNhei6kS9b6pTfN5mtFAdiGr55ipn4J0MI7FkvevOmAe+9YQFr6Ro3hJgdRF2bGe
mBt81IenPNazD/oUxsfQHrK9yNrDP/7rf/6f//1t+l/hjxJs1jksi/8q+tU3qOja//6HYf7jv6qt
+vz9v/9hIcWbRKLaBuSStqba+nr925fnuAhprf0P7MzEWiRRfOrt+VOmiouEMq0X1eEL6lPgsbmU
kOau5SmMitu1jR6Xf4bWwr5W1dpTyMK/K/NF3XKyrjTzADcKrkbw7fFPwjoq2wFWCCYwsc4b2s68
YuxU4N9yNLPyk8TXkQnCA0JH3j7LFq0jvP/ww4XzT7/cdFT0pK4jXFfVXdZEQ//nX77gAGDFc9y8
LnXkYnezjXMUBjfEoSIPrYlWan/lZDEslq1FPOcIHNd24CVOd/JqrCk3+RgkcNKvdbJJvOYGuzbO
NfCRy1COQt2DVV1vPbxpLlu6ap7tHfh6/WsX135kXe2E2d6AxNd/d2Hr69rD+x/w651kE+tXD797
kmxyfYh8UtcZN6hUidSbWeAwGQUcslkBElV/gn5KfzJA1zljfMCK2Lcf4lrc2yuKTb3i1sTI9KVt
2A+yVAI+B9Vy8qK2K+xNH1njobWyHNPa3zdkPM6zCAc8yTvkhX/TiWxQN4pzSmxjBAywHXC4RCFv
VWH6oGtasiV1mDk3qEeP9j/Xy2YGaL3JUId31/bxuqTh2hh7S2I2p+sFeYPVR9g5zMoGiPfvx8gL
1+cblQLbLyjcB3lBtmMi2vIlhiUdgJdphh7ytNj0s/Xhst31QdeHsz/Eyq6cVn+b9ZnXNjInTGLo
h/U3y4csy5AAjdqjdnGs1gDfsNcvuMCCF1qwwl1kOVtzsohHKmh3tarol8nBo94i7q5TdQHKrUxl
o2tzTcz4iMBD689zHdyEhWKB56I9ylKuh/lAgDIXiCcH/15mZYI/mcE52Dm/uZAQo3NzbZIUUXAj
61J58xgH+nm2QLZdO7y243QAhZAsv78l6UcTfwT4h9dbtm62huujstHmLHoty1wz6vaN/eYZoDzN
McbokOgXAEF8PNr6eocM3HuTURAIa+fiViZz1JYYNC28euYE053SDclLqiS9F3ZReBhSOLK35s0M
Npkd2eNZQ7NOXKFR3U8N7q6OEt7gAtEd7EzFWGV2CpiCtlPcKgZLzU5mt1rkqfu2F9VJNEtxO+dD
ke3eZMuaA2ZcAc72ppNm7Uk2kh3J3LUOO+u9Yc3V6U3VtVvTCMPOu76bvDkX9aMD9srZjRrECaVV
jTvAtcM7AMbfVMW4CgC3URt3cRTlhyyEChBTD1Ak8g6ZjLrIvLnOsqNsqKWm2Iddm+xtwFpvHS01
bkFj1rdcqCJnKj0Iz7+qUkyaFZ5iRXdbO386jrFXldR5shvLfhpnEV9yOC49WeQw7jypplIdZtAF
drJOJu5INH/QDNXxWueAElunUXNjwlmd+DNYcaozt4+yhcgUcVfZ1vnavu+s8qytqOfXOotzwj5q
1xjZX++Eo2/qN2kUnmS7EP3QLfqy2xoT0E2+KP0pEc5Jlsq1ypomdBnwMfQ3cHl3N/KKTAx5RWZB
4oXxVWZlI6ckXNrV82Evb7xeuBbfdyHLMnnzWEZFhztqzlBd30JeBhY08v/fO7Fminc7saZbwlVt
xyDczxaq+k4GwYYPdKxe6y995PT7cMVpH+bgu6vbp7iGqg0ACxOrwzTFXlSeQz2Bxm2CAtA2iJQF
/I3D7xD8FIl6zp1G/47j4FMC5ABqmeGrZgIOAX70j3Lsins1QXcLwGbqtzoYVMSWOpikAJDGNap4
bgKUIG5d12fABMpneaGfgPIz56etYCrlRXcKeNJ+3SScCVawKis58zd4XveVgVu8Hjw1Zv0ls2Cb
1EdHJD5GpxCZ42m7pmNaT5T5GfvpfWOFAGmtt2iDOh7LMu8RTxd44iPbUvyBoJBDZ9XBE9DDylOd
l1+EDcru2DQFCF8Yu+L13n/tP6P/7dmoJf/qV+gvNR7Pj/KWa/fy6fIZ61sXoxPvYHXQ6uRQBImF
7BLgL/GkCANdoGoOl3nlzit7s+W81wXHaKW4A+oPDBkD2FZZTLOpP41OEKED0CAtqY3oZgiE7smr
YY9yXl0UMMm4NZyy4UmdNeAHKcnEue9Uw/kg80H90pklgWcT1J0ziKpNZJkQMpJYaFbxAM4gybEa
/sw+Z+2XV3CHDgyw7wXX03HAXiKv4aZmXfQqb529bLZl02X40orM3W/9bS3/ftr1vjePdFQ9BpRA
Pl5W232d/aeZoRv/MjPAStaEpRkqsrkqZdg30vnSNJo1LvX4AnSmHWc28JD6uk+s7hBV6sS3MpkE
OFZb+U1WTBmeYoVTYp3FsLUWphyE29/eZ4TVCyFQ6rEDzH7r9bfttv7NpIaRmr592Uh2PooSbdJ2
XVdqXghM1eoIpMPHFknxNGqQh/crJpQCmPBtZ80PkrRRMjq6f1dFVjJEviy2sNOgDmyfZDNZNXCT
7EJW/XM/sqnj1lvXWK7AJsZFto2PhoNZO2UO14XuXKxo+CpLAtLxpyQuonM9A6DlrGdxf7JACAOd
u/W3OyD3ODe473kAxsFys2iWfTaU/EWYYa4cAUs99Ykz3kytMbq70M1wZe5sZWO1TZR2PgNMzhbt
hOpDZDTqQ20k7b6IQrAq1rrrBWKBcr8yMmj11gtxPAMJmc2r5MYekc352+RaV3bZl3BAwrhWXdte
68q1kzacAG7rQdz3RBP3h2vDCFvUzX9Y1Q3tX8auq1uWYNCalmn+y6qe1rqJpFBXLxsAEMLlTTS3
5i1nB/NW5jJFeVuUF+au/wIgd3PcSv+XsfNajhtZuvUTIQLe3Lah624aURqZG4SkGcF7j6c/HxIU
QXHP3v+5qajKzEo0pW4AlWatxTaKZ2rJt72F4mYEsaw3onfuYp2qGcpUKOwlewfH1uIGOhjStkEB
RGWQ+pewyr9Qr2N97BTd+2CBQqxak/WRV2jr45zNVzaMkk8iIpFL4QSB6rMs035y9rXCf70s3TRq
r8yuHo6NUtsf1ZzEX1BBZSqeesuIiBuD0J7RRE4nQVJl1l20DDKTQek8865Oe+uunlSKhmS6aWQm
MjHc9okbbowpdUavLrZ979wokVORvCC0/s6XLh5knwb8D8FD4lqeE0LbnpNbH3mXWldEPw922EGL
tCjbIcnujap8kFUQdojMlqqINBxPaWaz5JZ+o2gUr4jWK6vnvrXnW6kp1XrjO7Avwc0IDcgEH0uf
TofkM1iSw2WrPC0DgtW8jOuXUBuKG7NRvohyams2gWfCaA70d0Q5z6xtn8xkn8yqxP6/7s228/77
bYB06OqmbfE1N3Xz3VtLTO8bqNBG8zxZM7CiseJd2rL0L/mQzqe8p3DNV73LJpeZDOpIyUjpWvn1
JtvsvJLaQVWx49XnptiMHTpZ5yytT3LBTS5XnGuvPNhmyW1n+Uzv9vs6lTPNoK/Kbf/2YUuwN3aJ
Pf2PTzcq3sunEwfbXrnY8unssqtP2/W3D9FH1O8qVvfy6WTr9ikcmN5OMz2NIhorhXcb3vjS0Pt+
G6ea892xy/EIJVF1l9pO8twX/Y+5n9zvQOd3u9xWnEfDN6MzhBYdoQQaPGyHdg4yWO14laWAYYNy
Doi2SSr9pzeTflRonx3kuejpU3ReLavl0dqVIQU1FJDZqqmln0UGLviwBDWbozOAIP5zitSFf4Ca
uDIcauVJ0fz6qE6lzaHGqm5AB/4xKkV23xRzdt8tgyynkAMgb0VPm0jk7VK50kIrRkOGBSYKO23T
tqljWaZe6uVnze/3snrnsmk4aAVgWC+Wm9vNKhg+h3GVXMoRAPG8roeroDGniwc4+8XnZ3ShhH6m
Uq9KIdiaqWITzRi0/8AIv/QIDNW0a6KsHA+U19G7bea3YpK20XxxORjQbNEBPj/o4cnx3PK3tVny
nm0GlzhaECQSPXeO/9ej5n0oT+OHqDmqY6qcH3jcvA/lTUWdFHCPk+wyu7OWuDc0bDSgYvs9x6ti
ONulzcld1k6cMy0AjzyGZvUiFCNR8z8znFcbKCKGl+2GfcNNs7kVu03+/gLitfU5+7+/qrjdzGX2
+jlLipppd4viT6Hr/qKw3vuYqtoECmxFI4DiufcGjJGk1mf/W5NWtMUCYRxjaqqjR5jNna44QryY
qjSIHDIj8b9RanMcfBB1iUFFVkYSfIbVHN65/DFc0KGTnoIMmCOX+SbNrdhcLUWRaU3+mJIP/23Z
qwqh4M3KVzzINmjUAMa/DNOjksflfjKK8FkGSw8vBUwqlCchsq25v5l1u1gtQlMNnysFuLY/LQpq
ipfSjYzyo//UyhXygfam/b94l72F2WcXnvy0ZSmfTGcACjfQkunOM6juVZUw+OBQkw12VgArC8TB
u9DLic1O7gnWjeTKj0iVyNJNSvdUjAGFjrJ+MwVLLYoOdRvTkJbCQ7TsHm3f155kug7R2MAqRY2h
LLv/K4itO//xlmV5mkUE29E5RWvu+6fQkLpFk2Re+WxCk3LnW4VpQyhE8XPY5kRmE/1Bhk4r5nPu
2Vchj7OH1UwrFegA6S3eGXFfJMfRAd65J01ykC2+371sBqGJ+kWn6W42h6JdLkRk7D8uFEBM4b5u
l01yMdW3Wmq5+VC1/SPu6v4scWWJP3O7LU4JDyYRrZHtLdCuwS8p2i1WDeVI8hJof9W+Cc0bczwf
RvJxeyugXhqiSmpKZUr83Ib5fKFkWgaX3Ly5GmXqpF6rkO9sWthmOO5TUWLftaTXQJtc9qxS2T7Z
EKfQZvHbZzIXnwIgra6HLiguMkwjFFjWbLZXvgoA9qrhhT+g+8O7EZNOjAXJV9alGvwzmDRL22D+
DlBUnPoAStN2GWRm6xml+CjbOMpOItfh+TgYdBhcDTmdqkDngVMz5uVngx6p3TA2zUWWmRtTf1p5
H8fWK57IeT8arlp+puST6o0h1PZiJT6UoVFXHzFsdG980PmxT1oDGgBHuYyBEtbtwRjrcVeTvaR0
lWFK/eRcpmF9DC2gLTaZdJbYVTs1sDViI2tRA11s7n2f3HgQ5fURyhDyLJ3NqUXU5avvd85kKVvi
5VLvvJpyKbF5M9Tm0UkNdVfaFJTKXwxh5teIxpmHwFL0v7hVyj9LTIL8PqjptRejWfW1G7UxoeWs
9QxKkHChiHe/BXOff7X8NNg3FNF/VC3dOFB5mTyGkNhcqU7cAFtoWLeh5iaApNQAEzdhf1XWkC0a
4CmDGJG3n8ySqp0xT+pvieZ8BBfc/ido672bJl64G+kJco0u+uURKiPwcI4CFWqjbmw/ZHHQ3CQ1
IaOoa8Gq7DOw0fiBxbe9CpWm5VTuE1VWspANUd83N20OgKHIZKCP6WdCQXhyiUcHygKI1Q+CTx+a
dPpWXjOt6PUlGfY3S4oenCvdi7Lr3h+aj36Zf2+jJPvp5+4Xg2P4R6uoaFYf3eTmT4Oh/DqCq3Gq
3WmpCF4oj3k5iy5G/OONSPiKxykCE55+iCsr/tEHAYGKiXLUyzT9EH2s87rhwuhwJfcH7gteUxVv
EnCh3CzkrvJbud4r3uTfUPgg1qy7tvuMbCrBo15YOe56PVHmq2gGWJg+DQL1tOHlZyuC18mm47rK
B9q1RJEsNqLNVUD3IJKyeQOhjhsoU0C18pl4keybW0jbLjJ14fHY08p05ZgKvxuF5oecf9pdVrj5
r6NnN9mvfiyB8Zvy+VPcG8QSjCy7pFbp3rlVDIRvZhJU5B98NwPn/kB3CewLxCXPcHk1utWfg9kk
WhB0mn0Wec0N6VBrlbXXYLUjxVEORy0LilsyV3Bj6I7enLaBYteX5VypM8X3qX2AOBowC7H51z1v
9G+mYm939EYaDhw7TvqL5CHIkhUsoycVlpboylDC9KT4fXISoQwia8K2dvYyhcCIaTuFD66p1dxZ
vfCqpHA4L736PFGRCNtRAhjxDsIUgA7yPYgYLRCaIluNwgY16JoBAfh2RzqH5apf97tupNxmnCIg
6mzObzVeUc53Q57uvXGqTjEUYuUOfkjG/5w3s0s5Z9CX1cmrDfgd9OjGVR3CuIAoljs3TSvaeBd1
GufXTRz1d64WeXyrCzc7JBp8pETCjYu7ZFuGynZ49C1rtSs/FGoU3jZeM9bXeWH0pzToDikg8hO5
QE4F6zQsHeMYeZx+1nUsBpzJlxIOKKh8G3yFagzDPYV7w0NH1OtBZqqVqJTkJe21LD0eTTbxhvxX
4BLWE7vJ9BWLd8LpkWIa7W41EWuSGFdzmY7nzZ/IlaX/aaJq9vUybcajrSp/Rrbev7m6XnPoGZ35
urJHWsAg4dnBGWQ9x2lY3tPa9mgu3CL0zJtkD+AHjGv7IgbRoNnHXA2noywLRy/u67B6FFPZ9Gov
ohR6oiM8j+NRlGK/+LfnIYUHLy2eJyV48Z28+hbbGiBb3rTp1fihKzHEdRptRKGnjNdrYnpJfw9B
fweLlncREVH78t6uSYYuOkltQ7FCSVAJoeG26b85qorMu8iuV0e8ztoHo/PHY0erhDaOQK5bTb3y
EiwiiuYtYJpNqqSWYRGVlQfS+GT+zc2OT7fQGMSqAt4KlmIkHv70Z0zVsTM4M64Hg5ISK4+mpis5
LMhQNSAxu361iqAKy9bjhq0WDT1/wURhC2yQO63wM/hDiivxtO2n5QlE9sUum0qOGuJPscqr1l6A
y93FjVxy2ycmiyvxsp5QxM2/2S2u4Pv+NBTmPX2F/clJOnoNQEn1i6k/uanu0ijUF1Tx+6QbTwa9
KTQVL9NVKptkveyE2Sm7XRVvNr14oSlOTZXoJNxcfDUhg/dT+jWgMQ05ePxeq/owWbuGoPlDAicF
6K++c70KQ4tWscycT3R/fqK9t7ubykp5gLzAf6gpTzsN7nyua8V/KJdBZqnLizy/Z+XwThFr9Q18
sf15s3Uhirg1Oue7mJoTxQmEiPV27yludSWX0XOVI1EZU/Gq8gRp83g4y6yzm4EPB22628NHJQpL
hxNjNVynZsGNzYwJg8qephsuSWurN/XiZvMls3eyyWxhZF9cR/5e7bs9TTfDV9PJRnDcnPjk5l72
CHkvHywM85/RkBzTPy3swqdXj0L3szprA9V5mfN3GTz7sd/8NBKKxYI8NrgTlSQ5g8y8zibX+VDH
FnwaC2vXb1NSn/le769arwZ2cxe2EMw0Fv0KTfuDNloasFotuHhRGt170DwDlzhlP/8wsHKFwhI4
5GDOoMJnF/eOzt0imb9A+VFTsxv+XVDVcVUaymh8LsMECtzIuXIBcsoOlG81h6kgjirGvm/2LfgI
L/vEUFbZ8tAb3fS3tt+mi8csdaarIT7CbATVUJnNCx/S9JhRnJ045YMsZKC8LdhPDtwowWK1mnqg
5Q1hzKNg2TR3I0wbcDM/UoX46krMtaiD4yydm5vNckFbvc6JbHHwSBsfGrzcp5CBJq5lb9X1NcTb
BJJ2LnnZ2z6itdsYOvvoaGV5koHQysts9twUOtxXzTt1P2uPy5v69Tu5LN/v3bxu/kTme0Sj9aTQ
9kruXLi/kD3jnYyWTp0Om3Coen4bEWuNprRrDySd3bomExLe+07IaXoxHx3DeGxCbvuLC1nJsLlZ
3apJ8+KmMxSb6tvW2qleYHzqg2kPOk/+rC+r9o8VDad72+zzZ7Ap9E+EbFdLWS37nL55Hpu+vwmX
SB+fb77IzF9ifjHVs/y4YDIVhchEK4OyRAQh/vMObVtB+f3q4J1dHgAMYo7OQF0rO7ZBHPRuSWQp
/2wngI9Pfq7fNFaRfbAGNftAP9yesoD0UURxTw9m3GmXMoTaPbaPqW66D/VCr6CaSXUNlBIpMwN+
hXohVOB992ibsKSIaLOQDSJ79bFZ0Dzz4uPVQnz821XE4n9epVzoIPQCcKeyU4t7pwu/mqGp38iq
73qONPWioEpsVdQUYN66ne5eFXOngqShAiK4HUvW40jTpirl9+ALrgcT0qG7wo3iLLqf69i9pu75
GvrZzB5vCjM+zODGH5XMCr46o32VuHSs2rSaXeAtU5YfWfjVDytjP+b+eOonO/8MOcaOxHX4FVSN
8lahJXjdrgEHvSMo7D0Ys2k/OW73SdxmQwpNW9r517Lr9SoUkqYXLXfBQFiu3htgwcx/XEXkchUO
z0fdo+O0yL5S9Jp8gPcz+RDwgnTsOMIeZLkqZqg7KRVWb0WmT3Rkwud7bt2fuh9ajyIdu0SH1yX7
GhJzJK736mddjwFtYmFVqrc2XdFHxYO5O2nCxwyazo9520V3tpvBgRw5+fdYg8eX1tKv06j218RM
5+vON8wvTebvxEBth+rozRaoPkXXfbS87MkCaOk7gaB5n3VleVECbeQ7DrGBKCalB+fPVc3HyIvj
i9knR4MW5F01N/n3Pz+GRkDtKPLlY7jEuMHdGECko5Y8ToFHdfhve7a8oT3klBBer8tBDU/w6TQ7
WbrO7PNe+hw6sfVBJHVsUmuSVcAILdubxNRgdIqHvSzLJDJBF4RLe1HKMFlOvFNV577RrJ01DMm9
sQwyU7q/Jw8MQlnwfvsiJmGY3Ctj/GBPg3m7ycVMhqZXgYGxh/habN/tV7RR30eAScJswaXEwWan
ZLyzT+R4aQ/+fcU+HAGkUbTOu3Zs/dd2oc1E4fd4NzXp7frpQntS1z9HSeljia43y6jy+0vj362v
uFPeAA1DOa5TmV24z1/Xpvkz94uWGuCiVHhbU1JHu+qVruZ1y+2AJuvHcK9pwNWJUAYTlgXtyuPM
TZf3Ea77kSSEbfylgAYxwNbwzXdMDpKL3PlDHrjIxb6BjXk/TkR2lk35Qpnj2NNIsqIZb928XZ2J
fNv0epGcs9sptQCwibyifTSN8raxbO1MY3nLVxLR6DfVkRNje4ggrFhlQwin6Bhwn49n3QOFE7uo
nKjKr3Vv9STGTjbwljxFyS5xXXiqxOtyjTABNWbdtjgFUgzwDifnGuJqGbxahYLD6vYissCf5+tT
ANBBhv6LEfb/UPZIYsLqvafOtp8LWi+/lKEzXxklrRDKjFVWdJdwgINRH2ftMkbtxUugvJH7d5PB
Q9FBC7bXJo28AaWQl6h1knu5k7/XhlP5Xtsvzc7kU5ay6t+eQW89m3mRnr2ha4/aTO1tH7vZIz2H
+aPMIjiz/SB86KLxRVz1pAQ3U7GiQS04prMDpIfXqsMunaL0YoBiO9CoZT2ZvFbd2G2TXrw2m6Pr
USMY4ZrEBBe7N8ZONH9tuxywH94XTppDbAZYnxH2cQIHt1agHay8nYgmGG1zejPtlfjvfuSbSUCJ
ngjY+M5qVWhXqg16XcHhDxpvZOPU+u26dv2szQ+Jbf4VZ9V0LVvGKGrOwW3pdJZzyMyf1GcPl3q2
jHtj6sx7zZma05Cm3C0gRU4az73hXWx4bJdh5Bt2Hap2sJelKEhl5XzNdptEZh4RXxBsQv16U+B2
ACKPp4PNzfWa2pyIZ2d60HKg0CCSj3f8mpp4FyaHNnJDMNP1K21uUiQWAYNUo662Jn7pFkMa7JIM
4i271f+pk/IM0Gzxd1qaT1WvuD+KMf8CiMP4vaidf8yhzr/Z2ggrUm94fBs74tvBBMWjkvhXdOLF
H11qbYXcUVZzCOTtwvz4qpP46bZ61S2W/3/76iiCCihvTqSbjOrHHE4qIL8UAlKG9JOk5PQt5KC1
rzI7uMy54Ys86b0XOZXp4X+VuxMcgq9+LBNEkD/9iH8t8HrYNuNrkKUehBfNmrqYn2r0ILRozrL6
Uxd4wYNwcYrlstr2JXQOCX+aPlnx46JLx8E4a9RR7meqyPegwySf62TId0041T+4XZ+g1QFNuAvB
cYHcjV4mm/B0ptGwlP9qzLn6wlOv3CuKNTyToic0ljaPxhB9MLTW/QJkq7dXMhhEDZMORyOfptsW
bK/7gdTaAVjamQ7b/B+b586vYh/5Yf/LarNfnNS7vyAxpNS+TrP74ImvOy9fo2U8qhRi7rNCtz83
9vR9uVn/agA6a0KyBGnSPc1WZ3yFRqjaO5C5fpj7mh4808vOdZD4vH8Yb/0AXul89vLh1Q9oOfip
iMZoDsU2c9TON2HXgozSOs7XYBjAn11m8SILxtL9umm32f+2e6f9r/7ELkh0+wjUTn10TbfbxYWX
nquhND5Bnvd2uWlr2p0/1TWYxGIsy02rVBOomInr76M5Tt1b4vb1XVVT6S6n34ZcrN0mfO1J+1+n
Zus8yUDA/1M+5MpJVlMSOU92dwmAC+KGvCxsvQMSaD6tq6UGPKuU6LaJKBJ6syfQtGNQK2S5l12i
KFSwQeVy9rJNFH2ffuooMH/jLnLOcjnZU9tBfzEtap2WT9h6tnWrUUK5M0bNfFC/BnzPHlytMh9E
4MIKDbKZ9aOGCthZjbqc7x/JfFBgQsC9AdItfkGmmdyObQ2H54sPZ6ZFnPbkl/2r6bZ1UIyDbc/t
LX9RcpLBXALntoTTgY9LTrLe1DNkgsXOH4FkAC7kRhSbHW1k7l1j7ES8mr6z2DzJbPMuTt7J+gGw
D79t+0c7rA4SgOFLHe1ghho/RoNjXXl9XN0Fpps/kFtx9uk8tt9DMEAkApO1FiXezjx8LJJoOJBr
3kstI+mxIjnIVMoYqzwgcwjy5aoWmWjbzkrOMuuk/HFbh5F2l5PiUAJF+5KDmrrOAqN8mUXLbACt
/YvMxE600yJ7Z7d5ySF5Gnr3b8cF5jHLdJ3XcYVnr0RnfAnomEGo7LsBdASJ26xRHpInBTSuJFwd
rfAepha8oiKj7chaliIzS9O+j6JPIqnoblvFagVhVwae6V4U9GYeKtCUL7LHSwlnhq7y4kd2QfDr
LH5kEfX5RyoBxo/Kk20F/j9D6oBcDjwKrNEK9DfU/p9p8lZOaqaFtHGY08eSHt1d72naP8pTOQ5v
99QjiIp+rjXwGs2QrFP0UdY92AKRDRTXspx5CJ9nl3v2tBR41H9qaV6g9BaSQqkLNjI4md1QO5Gv
oi64a/nOLEup/5UhV+c3ItnUYKWppgrC1+/q4cWqavu3oj99AbBI3RMgGdQwxfc6+CqfQKGrHiui
ObLihXtdaQsxqJvX68rK1feWr/tE92pJxsc9xHoR3MOs9ajOXfTRaa36FPpZc/DCbP62yOH+ij56
IGiFbphej3Ry3BdK8zJMHUlporHWvhgCRd1tGnvBZADirN9vsm2z0kTaUbXibNWKIqgNjxNVSVw2
bcDQ26y5J7xcr6+V4Wry/rhSQR/2be6rzxllbzS8Qz4ZjbF1XJft6N/LzIwAHfKD5uc7uSxLnscA
UplnKFuByim98cafrfExNlve4SOl3cmS+9n0KLMUnu5+Vh9EQm/+BOcXX4cGfr/rzXRShIGB7WLy
RsEbKr23R9UzTK/eA/vyKdaH5gG+Q3DpiPzdF1bu3YWLjD5cZBay2gUysVBSIvOmnzYPrzK7zkAZ
i7Vvlk59ZRSMJ8e2mg8ytB4Q/d4AxfgmM8ziLzfNC4LmSy7+j00i0jXjZVPD9+DUgGpftYeCZPQ+
L6kS4D+H+uV16gBQfqiynCrATUgbq3Ec6E4HnIEK6+h1UObkSU/z5kaMNSd6Ub5batCM3gYlrH+L
T9m+Xu2du+3ikVRYi+WbzyEXIP3z5HEKBA/OAlL+GNA6fJdVlnVQDNu7EobxQlOLuzJt+Kdd+ud1
zUo+JB4dxkJODmDHlw6YpYswlxvWbB0mZ367dfLp9JetSdfNj0nX/N2bdBVMTtN/dJ1JPyTAPUKZ
zrJTe+oBzWYipM3S8EMVLAf9SVYyqPl3H/bDZ0qc0PNeu9uc5ZX54ixeCN7/zZlmUzc5KgrHu5mC
HHoEqFLgm6F2IZVl1VIFLOvUJINpub4GXk1FRPhVIbNCAY1/EpC6bfNMZwj3zoZwiRN4p9WjOOs0
im0GByoz36kDQjzlZ3OaGu2+tCJ3nyp5RhGfS1EejaHJxXALpuYyNSPzQ6RHw00zUINDoTCylib+
Cw9q82QBUCurYNCMXvCoAWLQq12peslFjMswq0ExU3VCujE4b+tl1ivQqgITJqdBuuqL+m7OEr2/
q+kNuO0C63a71nptXoUAhOxAPY1zv7nRautBL+vpTINX0UFpoU5nSwtfBtGoi9rJ/u5IcZ/6OucB
LSJRiu22pJQj3AU1x1zwKjDcXHXO/CEoHDjCjCK7jgewo83AIda4DHEwpEDKuudSta3TJlLIRV4P
NL6S3Mdi2+A37gfq3r27TQSToXoTh24BcGuWvfHruMG3Mk6jOx/QbBdwjqG9HfTpl75cOQDH2AUI
EWoP03KhtcoHWNdTXnnvurz9Iu7Fn3wANwhA4B+pp5SlKLJSj06TOz0BQY0rkbktOH9QbxrXm4Ms
aJSTF1untrXBBppS6LeXZHE51NxpaUVeY2F+rEcPHQ9kbjfcbkW7LMVW0sX0qqwbVgtZTp65WoiZ
+NhcvvqwhuljovvqX4NB7LRvzPAvpwcCtTE79bHJR+WKcHdwLvKmh9qtz2+seDDvaX7KjzC6OM/k
4oklgCv11YqDT4rqDd+SLClAHmpALoxi83FYUi9hCYSaFkwkNSUf0xWk4K0cdMIqBKCW9rmL48CV
u2o1FzYf8UCTMNkbpWB3qZQpaVtOXcY0GlckXpuHN4PO2/yCY34VeDPp22n8YrvVsJ/B9aZCiNAK
n6U7y1JmIqtt71LQMHeTeoHbUt6D3ToVw3HZ3EO9faNW+Ydt2xuTrCmHE4Avu4Y8LYEi6svURi0e
1aTVdmHnhD/U2oLcceaelXjZbVy33VXfVv1XLQj3lVocqirynvoqzD8OHWBfLslnk67/j1Fm2oTA
tOJGlNnUGjcT4Df7eCyyj+YUho9GhkNZLRtet4u90c4wLFRJeQNBn0sQniLcKgYRQ4ncD2QI3Mc4
Nv7SZy35Eraxdg1upgJUFstIp5Yuyav8vgd4ArQngHcWeUEVx8lwiFrL63pcEM7e6SFXMBKrBjnV
BlPfmB/7uuqpe0rcS6DYwVlkBY3Jj/TbEolsiPrLUhSTwv0JtNRv2WIxKmCh1Wn8TVkKPaWYEw6Q
koJRKRvV58m+4/Zfg9O7GIhVkA415UrEwvK5bMy9CEW9bpqoBfGOqxvxuBnITIZKnP77VfLJIG4B
qmtyGaW4SbH4dS9DHIzRaXhdpr1j0xiY99yaUMRKFJ+quAB9erWO7N/ThKgzWEnlZ8eN3ZvCSSgU
zuzisx7Y3aGriJ5Hy5JMDjwYTfdQFl7wOf9LAbToc9CHEeeN+B/ZoQSq88ZBDqjioVkciHZSndVB
YLaw3CRzsJ+9hBop+pTcvTLqcMR4zlMXgNvbLINoZXgnW3eIhi8Qx47NchUuvmoKujf5usVJzDsw
E9xrUL5bG0w/AIRhERnDk2UQ9ZzLUTuuwqogb0Y3XA8riBi83bHORbxauKMdnlTT0a/piz29yDbn
on4rXb1TqRmexMu6hh/9ZS2fpmkNYhKLzZv9Yi5r0awbRSi7fbno+id0ttoAN0QgLIyJfvaZMj52
oTo+upNunyZ/vHdUNfeJoCHzrYBXX808rbJmAv4EAgQHWGy2yd7/tm3IG/MkFmILyi6ARqPtHMSx
DB6oUyc6Ru43kdguV5XtVh+qp6QM13ui3PokBC13vtatrg0VHsF3clFKkFpmssEqrfnKcqJwDVlv
Ctm7Lbe9Mc2FBAqT6znPvZfb7nbtzX3CneyW8mZqon7fxdcdYvzuoyV255IFJTi5Ofg3pyIzvdY9
wfv37tP5DTTob/4MuUTtVM2hJEO4PkwAyr9qKKc6t0sKYg6i8cG1b9b8AvVCEGV7fgfqmpMcS4Hr
mXJj4GkOalWBVnIWm4nsK02QfK3GgvtieXiFY041gJuM17KUQZ50vmN0AOInhOSXp1/hWM6pz8Gh
1ezhwfaCGRQRO3vYBleJKdEIVf96k8lssiEforbCOG6KoU/zB20G4mqMEh+wBZaiFUXZccjz7GGi
vev3NUSRUrVCOXX+6Z18Vk3rDJkiHMbYi6ky8Hynne7JnIPyXkRzdDLKIX0wg7K+DI5/SP3Of8hc
ywfDipnftdORRKGyn1QocI5wWz7zF8/AX/22K5tqPtWVdw6Nz2bazqNzVzVEAe2wDccdkOnFZRuA
6Ip3UHoBDejydnYtGkBw3JuAIgk/s16Mw8IKSEqXYGOLSdBDlS77ZOnO3c9ysAKgl+m8B+MKwsCQ
HjXVjspzz23cujXtvjjL2s5aZU/5oranvnfBkv6t6DSFzdta1F6jwxZuqPsymGnPoyYqP1h2SSNr
7xFD9JuJrA7FWKduBr3nRqYyeJGh3sYN6cDFsFV8DGW6mciM+rTfLow+qeAJWLzJsJmbg4ImjuBQ
8GrzVrSr9ZvtIp15bkRX2/bValw+gwinWQWmzeZJI4bbJRTKSb0bWa9/VcArjUa93HUGZdBJgSid
w+to2ycZFDV271L9syjpm65pBeJHCaj6YtLowe/pqktVv7gKDP2XqK0elN2DTOeFxjDnP8iIk+ps
LcNyMFmHjldGNyqHu3fyiprsN2brhkU2UkYLrCQMgiJ759N200vX+cmNCwTkqQGS7AR8PWe7cPaM
E70jnLSD4U4UMmx2sgR2E7zVf1ObKWwS81RXe9GKv9X1v/nZbDZfNd/nlKAJTDt/fKo3XsSr6GVb
RsHAYdbSsxlQbN2nw8S7ImADQJ6Nd1EXTV/06nOjFOnnOKw7wGvrlD4IxISnXqwcfrbnWTGHfePy
vmzVTfg1SMphFxhaf+9nTv3sFORkF7nZ5T4A9El0LWYAmp4tp5yek2Co7lOCUrDdUDOSTmlxSJJs
vnPCTv2S6KsYGKrorrf88SBWAH+Bd+aa5X70+2qveRacGtPwafZzOmv6uD1XyyByGdKwfbsU2QJb
Oi7n8c3sv9raFf2XddsslJDN6leuINf6N1mfwzLUzfHTf3X57iMVo6odCRr2u02hmnF+yFJef+fn
EmimO0AJ4pMMde9zr+2G+CQzmsuNGzsNr0TpL2w3my30g21BGTzCd9s2m3dbNrtYMZuXzSPIQTcW
LH7bts1ucx9PFLYq/QRBi+rd9UPt3clsWpYyq7kr5jtZr9N3etnjQGnzZrdKGGkXA995eKcQY93g
TZ3O9d8XFJt3y/VS/938jd4Zi5IYSAA+JCB/R2IIZPSbAJox6SsYZQReB36MRQp+/8ts1f/rOl88
tQC371ajRHoaAq3jUrJB/HkFgAWDfZMqkPYcHDqau6bUb+3Gynlt8efg0roDJ7VXzWooGh18ZM5w
4GXJHpHJoIoizf2FPneCc6kdJxqVbWtH52XkXmtKcVvRenxqvd6gmdX0/0PtVOmHFhrgeyMBFhnO
sv4qWt5utncaqgmi/RSDJ7vJZJarA1Q8yayuirRtCP5Gputzp62MqyIoGpraw/AQh8EXGrz9J+Jd
1KukGQ/0StGgDWEpCocilr1f2u6VlSjIFgVPgG9+NdcnWYm8gdYHvOcnWcTJZJ71yn8Ya4XOrDkH
mTctZ1gLl91ioqpGe9B9L17dAmoKUWYDo1Zsqg9+WzSAedEPwX9CfxwS2z1CP2Y9A1ZiXDhNPisF
fRIierUvFgO4UN7aE8QGcGFynsXZq70T+fW9rMReN/jPTof1ErBA6XKJKSmzeu94w0NsTQ2R1s6n
o6R1IVBIDKqshlk7yTAHmX4iEDvsWyWz95vijWFTG3FwENUb6bZJpS/8ZPQe3UsR+MRpXSoTsViY
0dq6Ny49mOgg83oljUGWcdkUsiTLa0Oq9CwLsd+sZOaHY3jF98TgKeH/nOtZuZL04QacskKqbGlI
QVxx/PGu9BTzZstCrnbbvmKBeHAm56bTWxoQKoUcnU3xEcUwY9Kf3kxHY6wOYQINO69n/UmNptQ6
yy61nMc9gf/k/1H2Zdtt60yzT8S1SBAkyFvNo+UhsR3fcCXZCSdwnvn0f6HpmIp2dr5zbrCA7kZT
liUKBLqqsOOaM4bllKK3s3LXO2IDYAxX1DWCexGH8khOLjXY5zjqAbuEAouPuZiQV3jb6hRE1dhh
7cH+CTKtc6znd0laVnuw4Vs4iXUT4DOHet2ZpjylzK53WtZc98I6bCab/9G7iRt+n9tB4QlaTe1X
0I2CJCIxoQHh6cQHBJY3HXoL1+PSVhtHMkXRHsWHLWSTshOxkeQCW6wlThFppBU9TrmUlsE0FBZ2
B8d6Fem2i6qR0Ee1ZyabPbGUQDWCHSCyVYNjuGmfaMZQxgdp4mnB82EKNaw7KR1FdHozpSPOk2yE
cGAn8O4UFYjCUVT0WgLVDT3DVCmWuiXk6mShr4e4cS+6asgBDusNcCv2CfuV76aP+RQw2+cc5KhB
ZA9sOtGKun3RHmY4rUz9EbxQWfIcdFa5JfDrDTaWhuSYp5FNzRp0v9re2K/guBQnhH5uUWS1oySu
KJ5Zqdh7FLB3iqXunAXCWP0qqcAsew2Sk5Kp2h5/TxA4aq5AdTR2btFyE3Ju9lFPJUrTwt9PiLop
Rih8ngTU1AWaV3v6O/2E+BdJl8N0phs4LxU6s9x/UejKwuhQJRg8TkRHqBcc1r5r/MzLnr+pDrY+
+Vtk8p/Y0bU+QVZpWIFqKN3j2cF8DHqeLFBmnHyvy/Li9yDNH2u72GhduS2KPF+mAuQZ1JRY9HYo
imrfx3ZY2qs6kPkyNsJgipmjZ9sc54G5dW3grr2EpFuzqGrX2RS1k95xiD8Z0GpDV3Cl3Gu07x6U
TQCXRw4FOQ9LUIyGHJpgINJaRaDA/BTjNnuye+t7oEZkyoqX0gWtEg1YAjgH8wtxoCEQNNB3wpdz
nRmlBu03cABJxTJR5KLa1AOwc6gMAPDLV8QUOYiVGOM1jsuc8vz3/5xt3VL4OCD7A6YYTMCOi8MV
xStyRa9WhCKLcMjdPmgZc06dhoMZs8vzTVKa4iVPNICCAOQx4wpaMw4DPZ2e2fHZEg7KgSvxOJGV
peCDOaKS9bGhGgU2+s6xtaqHIGb+vRug9Jx6rByByCAoFfgw7x3VkMNC3RMPR5xwY0924YFNftMJ
aDCQ066HGO9EEb5Y45DhPE4NTciDHQobepAqiWgqbB2BSxbCeThEB19IvRUtdPQcC3S8i1wE4hK1
e3JCZW24h+7mcK9nlhKODuvdFEbTqg7/ENAzQLosCCv7IrRp2jyXqWlWWtQ70ebIXtaZ+z9ILVzd
/de/xbXBz6zrriNcy7r9QkFWTNcykHY8QZem3YVql0A0JZqKJ2I5ddV49liRes6LMwjG/2anIXfB
4raYp0nPxtgm69SffdMlMgP0BpGpo0Dt4+LXsyjeUpf6cxbTcWW4oYAcdefbUCunvwCwBL53SuuQ
QCHpUuH88yEO26+xjIsvTQd5PFaimpqGAU6SvWJ47Uw/PeidBnIsFQWeTIil9YF28Usu59lRwUB2
pmaXArU6novHe5zoG4sx8N3toMq/O9UAJ5rutQHqZZGqyp4dniyxU5gap9memRyl4rVbrchGjQYS
/zunAULTSFABTrbpOi6K8+c4KHWn+2TEQiJSFeGzI9Ur6He5+mm2F+o6eQI2SXqJ9JpaSKXSdcBz
g+uQrcdx+GIA2910nbp4Atdwcecb2IlU/CpfQyaeFAoEKr9xtU+wV7HRDSd5q6Lv5K8tINAMb3ho
LHyuFPmMr5qqTNiSObq1JRvUouVFRRjcD5/IVKgIfGTfI6DqmFyMutn1IyTYYssB/xMRdpoNVFDx
7ZroOrFPByHl4Y4TAagjoWUMPA/g4orHkyg3eeJDMgGazpuJw1MRedYa+xkNmnmgCLL/SjtZTNz/
oUV7N6dBHeF76pkndE495/k9NdnxbB4Z4IZ0wnZEdTW1GkdJL9Qq6uBUh/saejenyTS5m5rrJ2qw
TgxOXbGnQW6B3AXPgmwtnFCeoACFm0guDlhKQ7GTTKpnffRubB62D45utaB4ipoDyMabVn9303go
8/qQgKoRlFPurho7/a0EhUnoDeVb3rQjWDA0814WYbKrNKveO4DJX/wxqFaAP8hXnLZ8MoYcQNsU
DH5Nb8ptByAEWBd0+/NYZfYGWCV9nTiB+DxorNkA4OZN3soyo02tDflG8xCMgz5rXeZc39BcT8Ox
/WB1/coC8QyTfnI2cybPdcQ5MKiqS8ax5s4SahAAeAZFMtnIW0CZEE/HamLjeFtuGZCpUqM519RT
0zoBll4zsZ5mJ6Wrx858T4JS/GRplsvm+wAm1HWNzZELVEM98Penxks2phqOaVvzQk08sOaCg/Qp
gGIbFMTvR8G/mhVzIe6jYkfJ5RpsMenqylg3OBLVgireUQyyu2dpAjQRJw4UGvz+IEWafjZb7UBo
mGTwnRVKN3sQ4ejp5wTbKCYe6Y6AL2Urt6rG1WAm7jELPPu+QinJAkJu4Te/H1/1MUcNQKPre4Du
os3YNsmb26L6XgXQzBF/9TRTG/CbhTrSELW3/Sv4Gp1pZoDnwU3IcH9QMymAZuZN1Gy4Zj44FYqU
Ic+pAXCU5/tmSIJ7aswcVciiTY5lJat0bQLKseIZBOrmEOrh2URtMBp3uLEiU1UF6XYAXThIhkfp
LKaYTP9WjpLt275/Tw+Blu5Y296ZTNOrkJEFBXYX5GlznOeLGMsGXkJ+yM5MnKWPtqYt7drRj6Uh
jSMX2IZaGBAPRwGPMpCV/DbUh2PWNfvZNEXfjqfZZKUUMpWPDQRUt2QaQRC+Ri0LFkgKjWKqprCh
+jH02CKebSh5r47U/MmmK1oRlNAcS194W+CGgGGhOJoxJx0FtlBn29/zkXcOvslHwzgaX2P8NJ3y
PMLdb7SlAdoiRz9hJRtBycpd04jsZjfok5NsugqjXmNE8QEUXGvP6hdhsHGk8I85nmWOfRwHU49s
tnJQj7keVJpv3H+acmMTQNRli9xyimU4GMaS3JSRco1Cj/DUD4ZuHHLWR2pcRRvuc9tQIHwYaUw0
4fNwjsb+eowCGOiwUxyQYxAHxiL6DU8/380g6J4q08M3AXDRDRhRk1dwmaMCk2NLy+Wg7pYSRWnh
YD/aKAPfRmMsQaXtmffcQeF2lHXt9167N4zG/odCaxQLXIUKkfMpNJbBbSiLwQAUgdI5YaaEyrAX
4q5uBOAoQQkS9XI7AJq1z7TljQO8pXwPIbtPFJuNXQLZBTWXuS+AOHvnyTSE3R3oTcdDz8FKP1+B
QucrJA1O1WYb9egKcnA/zfb5deEqTB+9M/mEJVPIPfz+NyRV4C+9FHzamyI3Y/y0OGeFtz0QuREx
Iw2KHol6nhSTczbNYdDAmJwUOtsp9ve05MwlaFGo9+GcuJfmqR8pZ9M8Vc0aB88/tDoqaHGOmJzw
owekvoaSm6zJh7eOiwuwbfEnKPAVQLWBLYHs4DW65H3dn3FG5y5RXVgcfSgKYzNbdW/HtSoSKd38
l5/Gjif0NS/HCEBEuGkOOahHtpymOHYT77kVrf24ZfpnmlcCVb9w7TIK99wMvqG6pY/DZR1id4KW
Mz0K0U6+oS0lqqcP0/qHlkKzV1ShDklK151ipiVU9bE6ogyxU2tbs82dBdQXq00f5eZLCooBEN6G
xTkcmfkyYusVx98voVPhf4GyRXBKIcoJc19JNv5rEnlxBPOnSZ6axNSkkWPd3jhdh9JsbCBQU6Gy
8mBDe7QPwb6xIJtnFNivJ48F4E2kdhJiEHv6W4Edf9BAWTtZ2VhohVFzoB41VazhaziPqRepwJLX
8PjRuM3cSGxp3mS76lL4TcqE9fXhNu80ntopyzy1qhwmwcz9h1dCqePAwT5/kLqrJK68u9Jk91rO
kkNbeZa5IFsHOnjcMs1kCiHb5ABRxbHP+sNs6quDlnDvgPqC2luOgrXHLGce9mzBcgc0eATaXd/v
jgUZyd+rIJl7lbcklxGk1ooNQXtnJt02DbLAXzDIC2Y4NQd0LB+X+KaA6o0DRc48JkJUx987QQaI
tjUA3WiCFTj3bW/vhV5yGC3ruvmTrQIUF0gM4z2OhvM0ctzYXKx+UIOBLaIbB027ucYcMl0D4uKe
ZmkbR2kuRiwqDya2ICFxosZTtwpEcciwgAAJigqYQ2k424RWx/qS3HqgQ2f4KglF3Sa5imKtu+0y
zUKtgvDvwduY7bFP5i8aWmMpGzliM8IvQQHRBejuYvGlHI6WA6cMiU+b1my1ciSmBaa1GtRtlABg
dOzUdON48AOQDftSQ8UGjpWVFO0FT/bGF6uEAr0GZOVDXffttkxkf9CHWJ7BTjquDTDrfYqEjXtH
mlrfIZOFHzUA+rjePbHW/1mheHcHSB7KSRuBEyiAoL6Pso3205A84Nf+GqVDcW2LePmltFJoHbvd
qJTwgGdwnerFKTMOTBnykSnEk92lltXn0Sq19/lkc9vmqQIPxYFiqWnVLIm1cJmIerJnRXr4+z4c
Z/8i8MXum8GE5XLTNVyb6b9vxEV20lmhW5ePouWq0kiL73qsgu8qoVUrDqarVauGVp9D6tIqUrkR
vS9QwcJHkCMrF/kLK8p3Wmt8owy8yBq2chODH0Yb9VwADulT7i7lOB9PXHA0rLvO+sEVflln/F5U
0D9maqSFMceuKHp1lvRb6QwFyuogZr8gD8XkzL5n2Mg7TA6yQZa439ojvr+ZaFAb+pG6yZ4B4HWj
5GyU46qzjfjL4Ob2OivL8VCC4uMhi0FZMOqm/90Po4MIQwYUbAKeZu4Ze1S5Fo++L6COqiKywb/H
vSV7Lm0zBbeBjPAwxmocF/I9hN3jA/G0zA3RsWh5PJw1FqKSt7eP5CQ7mOlAnyhTvT27a85LsBOS
nSLayMWBndjYo1adjdCEWC72esFEOVTNBudO4PHJctxOReRq29b1wWyujPNtk3pu+Fa10j7ToPwI
oExpMjabm/hihJ4JZZsuSW5b/zIn4Tz7rBveJ6fI+Z0UnnkngkvR9c7ZVpbZDPJiFClm4H65sql4
ihuqaRJloAZwDn43gIlxFalJZONm/FoPqdyTk0yYCAEW50wDiKI5hzjMjjSiK/olGGsovDE9jS3I
U5q3V6PXRFfDscH71SiUHL9eYhB4HeBUSRyjpAfqhcT9VijuuDh1viVNm2EBjpHrN/lDYkwDsoCN
C3QiPTi4aEhNXgPUbBgjdmo+1NZ+zxMCHXEpQzyEK+oFgYrqULZ3lmE3d9hZae+KUq/3rIZ2M0Ra
jAV5qTHKPF3HHGX0FIcf4F9uQ3dxvwusYDvnCuoKO5SOI9fQGnKOELNXpFa1G5UrwwcLHA0nQitC
T9LYyAEFrywJzjkVPZFcZYr6auqSlRpbpteRV4kMvQWZBq+2czBdgHK3DSAEqOCSYMIz32gVh0cq
MOGU064XWW6WgrQoJFuJ+/VHKJnnFWEGYuRslbgLU/4IxsjAgrPPah1K26CJkfl7jQJVK0CP0DoB
KQJeQQZAmpuXzcYxkxhoDTjAbLBuixwkckNVAGk66kcq6Cz0ND1ktnil0VT4abrsC85jsHXzwosS
ME/UEH6SS+ozZQiz4MWAYubZsL3uk1eB0cmq5LBLi3iX44nzwgvUSOpRcs/AigjuGK/KVl4c842V
dMZjFTnGI84mTNY5D2QZIHCwBSXIuKRhoQIkN76wVoYnMjEjrU4sCV4ExFihe8IbvmzZ2GzJC/CB
sTZHyPkkjhZsTdD+TOWUriqLnGsjp0LLWsetU0ut3W3pJBVMzhnmeeSgZsrAdflghL61S93wq+ng
/DcG8+aj6JJhZeSgC6RhqGwltJm7JM7v+6QfHpsWsl/gIIFWtnKSLSn4uKijrN+D+UoDE0EfLKAb
CsEC1XRh896zqj6DHOjHeI6JPqLnKY0Biakpz417jpkzOJaTH8Y+YutBgKbfyTzUyA96vfRJXico
gI27GldlBYF72dVAUCv5nXmcdUP5wBWMds4BSgRwSJpQKdVRzLzWJBjdG3v8DCZRbBa0zghWKp6+
hWPyWKAs9imRRnniiSKIUna8rJ+atPMHP3Wju9IFzIbstY09Tzn05cVkQruIAtL2FVCTbwP+Dyjf
d7uzLm3oXzH/Kw+69PT3NYiBjf+bYyeGAyeIKbiOo9um4LdU6oatQM+2bB77ssJ+rhDaIVdNz7gH
URYaN8DsoGp3k7iDdiATB2YvXdyOpzmTb+oPVgyG2Y9p1JOtg7mTny7VGLyf899MmbLRRWn27Zg8
NOffV6fsXQFtHbuvNxrI0Te+V/oLzWkMUEuCjPC9m6S5fyYrNY2baRuX8+ewZNhK5KCTOhqgnPPP
1K3tDDODJHK3YxLd0RSZNz5EnlTiJsd5yGC3m6kSoC32TgK9+jpJcKz6a0SFA3iSf7OaMLm0IjHW
QNFmO9Mvh9e+KQ95melP4HfJLm2ALwHZKaz8CBu06gCB8PEJy6HrMJPFS0gTYY+C7qIxR+G0W+Qn
rm62EdW8q0brwJys7FphVDuG0kwgrPHJz+IgOZhQY13UdLZLY5Dd+ovpizKPKZy+GQbL3+fQkBxk
w9m/v6Dv0pybctGQHEVSr4Oh+8HY0EIxVAZPYdlkD1AnW7SmDbB80NX6ygJ11iYBVe9TrLxGgpoA
FsIbKS/N9QW2feMCAoKs8J9MMw53Q1930EvA0GPMxzEZuINqGz/qytQPQbMTHcuX5CSbaMO7xDK1
M5lQjG3t8OsFOn1K2fElBNSPRmJAOFuk/QtqAtjab4Do8nOjfxGyxR6ajJo7blflIz4862z09yYO
wF+BxJEbFvXpwS3D8gGcRyP+q/hI/L9FSN8OdkOl6acUp38x5DlfI5CGrVneohY/cqoTKvzLNXBx
7UuY6Q+cgfXTkdkUGhpVsE57eR2Ke/YUmivWTxXagO1yMJsXFOIZG9suu2AZpgOH7tPv46DPgFkL
8oOGxdkS9LrsgQ2+vfWZGIGodmLgJ5NkBU7n+At2yM65LfiPFhyXBWuKNzZwvsytLLyPNNPdNZXV
7IxQEcz4TrusgE79Kh2IdJd1srNRNL3ySxQjB8wKIKOQGvnelsmObJaq7aeeqXo01AkiQEZq7Nb/
ZoLTekMhZIKwI2hlLFBE8oIDEQCiqD0JrBGRQu/pv2z08Z/H5KZAsoFILt7XvuOcQ9HgqXfdWjpY
mjpPfQRqeXHiwnwCv/Keqe+0H4lil2n5iDMzt3/F6RbK0bvwKoyrMA96VVdhoFxHncwQrn38cO4G
HSwIoSnEZ8EzC6LdeDYf9cz5HIJbEm8JFMEBMXc+15o0tlgbeivoXDuf9RryC02eVWuaq8exvrGq
1l7T3NQvUQ8MBYwNeZMMy5CqSKwNzbVsLG1dVIxtyQsoib0aOtB20rCEaNzK1lEYId02X5s5lBvr
qMb+Pw/VaZo6CmCG/qubQ74JaDN1IpBpxqqSnrajcAqc5txOp3GkIB4RyruxBw/6YFLKlaRrq5rQ
NNMNNv6CSeCWHGaF6varMRlRIF4tSI2FODnMtNu0zDIuNGq9rNkW4FJfxn0PPjTlrT+8vfIaRu5e
abhkYbspeuh6zPNNFYENEdyXPrJL0/FBSdhdz//9+qQIE/LQ2uQAsTiZvkUBTfMStClOkwF8xyb6
WL8U8gymkuo5KcbhkvTaV7LWHJwTLLL5ioaAkUVgFIrs/TQnHB/7tvHux7SyP3HQo1Lm2BXLoPar
LN4nkDkqlMREmpfvTVZF2A4WEBGZHXgOhCAFjbW2BgsNhfcse49MRBCf5nAaUshs8wsLGj0SS6Kh
5F8IqpAwkGhHiZduaeg4zWPWKHYuq7PuVRTBHlyQY15FBXY1RQ2BY91Dv2HKRVFOhI2B0HWH14+o
j1y9glDQFSmKhv+OosmpE1z6odvaqq50/qCRavKfbG2CsjCzjCEx8vGppA/p9HklY0Uf3dnvuKJZ
eQ1+WyjtFBlKU6L4NrYXHSpln1DK+IgCS/OcBfr4BBgrHv+CxF6Rsx6Fdd+m4ypoAMoCgKnRQWKI
32HydgFKTvC45S+7QJ1KmnGB4gbpPFAqC9zHqxFFrVsKLmLLOiV292VKpS5b5TE/W3b635ednCqi
wW7i1aVF6kA0atC06Y+gK6jLtxm4jq08bg409U+voc3HLxQvVN6PP9/p8vAu89m+UYXCfSWaI/Uq
Nfy7rQuAtMcCEzg7Ne3/a+6frpFX+B7kcZKuby5uUz0zTSmcHhVAWg2glIiwbBJ1eI99suARmwBP
CXfs11FPdewXj/m2zxzwRhRpjEdb14RmNm6hOh5OH6lBYVy8ZDyMdnUY4ZSyKoKDCQbqc87H4LEM
oJLFtXBTqhGZsAuEZ8LY4yDCRRIZthpwJ3m4cv1dGtmgkbPaYgttR/E9b+sfWWDXr0NSZdi3dYYn
zcXrSGVaXMzaggYwqr+PnQG8UT+i1LnGAe6dY+OHo5F18lhZeGZuklI8R70O2njDj76NvXsqQfbu
L/7X9TIvG5/CJIzXdVhAzddqQBGqDsG8asRtj7qgdP8Ooji5cW2RH6khO/XMNPgVN7upJz6ip1yV
GfbrHOB4BsnOpZEF8t5mgbWDtLaxQ9FJft+kJls2RVa9QYJsj18790dWjKei5P0XaOlpywAS3hf8
hfFeHzuI++qBvy27dIMTJfdCjaGqmltLY2tIJAqsm35zjHH4BoYqAQ34X/ay87zT7zk8tQkZuHW+
6tKgP0tAWc+D6jkSqkZ5w//BEQ7vVmSjkMA1xq0uxT+y8yJoAH1MqyAPfrAqVRGMqSqCfE1bIGzO
7qLYhxLTtWZ72A9AfM3Z1SuhkFQYqIP/eD00I6Vrzxk+psVeCVEBPPYOKLLDhdTLcIcutw4fCaZ8
se6kyxJLiqXvQEpGt/lLXoPhTo8s7160XX7xUbhLI7LjU+vdM6vbuAbUKcAtJLQFnlhCFJswtqc4
amzc15amDq7+ukoRA2nPYoMHBrGcY8JuGPf9qEUgdsHVyMF64Dpcz91MI8rPRLowor6+0MXpZRQy
eLGi0T9OYU417LgOJYO4s0a+aIUn71L+aACbg8+If91ofbpvHIhS3tidGJiIPDKxvlITUqvRAeEV
kLXMWheA9Y8slBTlBvam9EN7MTvAJNVt68Tj59FA+d6Y8uhO6rw7B1msLaM6Nr/p/B+Xl95baRvZ
WpRecgSind07ccQWQ2ewb6glO0VVaz3L3ky2Hsh7dk2WZp90s/0SqAyZVoJatJd4rOqjbg/wJxic
61a+gsJ5mw/FTzyUPJqg8LgPC+AEohZi82PFxo2vhmTre2PYyhEbIW1v8XsK1oyiPRdRvKWRaaGi
zOhM8CLK1jugNv+9GVzTSlWFv3cgD/9w05CVg78NB35/Mw2VaP+RZQwB/QRkBle56k7JUp2DCfX3
qeTpaRJ1k95/iFDftaE43cx+OKPs1743tAfUz7cHoRpIseHRgLrgeUeX/BF1KYrG5KfePH2Kmd1z
9JVnynl1pfnKNPP2QnM66tnm+AMCjbYHcsiQ2+sZnTYB2rpa8oWVsWHypArqdoVqi7nrn+eYCepG
xsDIgXr7b/98IepRDvPjOrPXGEEnyMH0vSxqVAPnAz59jJfBXmZGtDUjPXmGACeYjKLk+18jBm2U
U8SQl585foJ2RewC1TpU7Zsh3EfmtO1T5Nfe0QVR6wpnlu2bOVbPFdedR7/Ao7awSmtJ9jyWb0MV
FY+QM3NOla31S8oz2tU/mSXMh9gDJ3MKVcrJbmQWKF2TVD4MxvgFtffJAlRz5YEa8dH7k02kvMHn
R8XEcf79f+wEGva/NgK57TAO7BhoSvHKbuREI5TFu97QuA9YDdQnaKtHZ4hhRGfq+X343ktQvCQh
nbgj+3+Gsey7HErwLakUUjcraI0nLAJxKRJlsqwOdYHzBjWa7TfZDKAAt1ll/JzCoBrXLShknmbY
kb5KUxDD3TjmIfUM9elNglFfX70WqK+kS1Rr5CunZ/nWBPZzNXFhZ761jnr1g87q/lFCYK4wrCM1
hq91+0TL1wZkCCaTtMoUcGcVEidWAqT8hysL/foYGisTUvPY2c394SjrtMMnRXWpCbIm2KaG9mls
83cT2QuPbwPLCA8l1iVgqDCt4lxr0BPnqIajETW9BrjAKseqDmC18gd+5ZuthCDUmbxVo4MxjcYm
lDCg9gmlmylhn8XlNoqAEPeG/PtQJ/mllUn2sjOFn7/E+Lm7RB773nVj9sLr1N9DG3yAKguchcmA
ZmohIk/D0vwf4CJ+qzLNdKFjM9rmlrCBiNBvVKazwh79AeWzD04k5Pjc1o52sBmAOKQCWWpYVuAx
LNvONj9xAeWBeOS7Z5KLHCFGGTcOO1cZM7CxDt5obHZ2C4t746WHJM3lTw4I0pe7qCxzPDRh59d3
salLDQ072v21lOfGzXw8wYM573W2Q/vNByYuD/YdTnHuGtXkOEoBhKDXtzQEH3O5+fuX2boFZ+H9
My1mALEqXG7p7s132co7O+z4yB9s332I8Zk4lyDbPNplg0MuhVSW6nZNTWPgfQMDiVyWsRmuIbZq
PHeigdiDr/3wsBpxDJ9DNRq8VAHPgyet8pwNa3X70FphfxYJmLccDtznVR3bVH9GpWjcBEnfgurT
5nI1qlQTIqh3YWrubuNGznzUV5vWMjCzHuVrqAHw/Cg9OkGOe0euQQuYyeg5bcIfYc29H1r+OYh4
9U8N0naQ6sUD5FLyceNEeLj4+xuLB4Lbu6RhCsNVH00XQpiOfQOekkGY9iWKYB7s4rmNovgOy4Pi
EAZg6w9zbPnG5eAtRJk734CwBxE23kTpe89VkTcvTo89P6HHqFhG1cEi7j3nxEMd+9xeCrr52JJv
ZKPmKmbqFvqXxhqfPAAvcL4GbXBgjPE4oRnPgGkEu8y2qy0OkpyXpk1QGq7kwYGoXmJZ4p1SkDVf
HMH4Ik3MnxAKyrZxPGRsGVliODj+OBzMrBiw+slZu7PVmIzU4MHVgYJujVMKM32fAoq4IkE1HwKb
xCtxt1SJRAUs/NLtfLnGx89cOE1THdOyvitMW7sYwCGi/Ls2Qzw/pO0aFbZesi4TA0dknn0W2IcF
05ZElZLbZTsURVaLKaQbCogl+gCSUB6KMQpvl9baiMvXJrgpgF89617brvNoCJeGYxpnasgxxWSg
y1vwwqs2s3uOoV5Z+HjlTna8sdPQ7evkUHb2nnKSiRpZBqhs1G1fX+dFrwE0h4vfxJANi5pxAegN
KKhVSNl2xr7u4n8coXMo39QWwBKlfzRHyLbjED/7FPhetoj6qPkBUhgRJs0/IIs1FxaEZ48ZGPo1
uRx1lC/iOFHvF6CHBGY76xwov3tmC20i1K54RV6fFfniGtjfbOnmY332Y1NPti7eiR3YOT97XV2z
gza05ikwDtNojLN/wjD4UrhhDCQP63DsGQ2XKge1qdf24UOoQw3MNTUdUM4qxj6WlX+CzmK7lFCW
eeZ2A8Gw0h3PmtXam0Hz6m2TMvNUmsaw63Gse4QIsL3nonf3ucySY2RH6iFD/vBZ2ywg8JId5gbn
+2CXDpJeR+3GLw8+/lG2m8fUA4AFB/DUpUk37tnGQRGOxZTKlnIvkovZdZvoKvSqezVr6t5OmxNe
vfKpO7uuXu/8Uq+uctWN6O+lqVcXvAq46lKu+SpxOYbvb9VsvLr01cyrP+uPL2jODICbs//77RW/
Tbe3V9PBQbelmy6gpRD4vvnhckG0iIOZqH0IQr/Al7GwgcqFSug3AERXhSLd7s30U50I92Us4mEV
jZYGURm2hVa5D5gTGu4Ubxnw4Xsh2buJ7FaFKtSKdenqxiGb3D/geebxxu6AsPwCSvpV74JemHLU
ob42A7bD2ayOMy7UVnoAwr5CO7HZdDie39IwFv2La1QuhGii5jEV+l3glsVrG+BAa5TJuKZhAfXo
hYN/zB1r/PZz1npQz0RYBVb2w9DEYJYZrOK16IFhivPcPpLXipa56YqXugkaUHAF2zYKxzFdhU7/
EIVRtO3ZAGJrwL/0Y5S0d6AFzO8TiDdOTQMxiIVtNN2usDPpLhKjc/egHvtGIZMtEPzNKfMQYFsV
EkPeZ4fiz3ohVa45obQgPFBk8c5w9E9ha6OCINAeQ5uX5zrOJQ5mpfiihdhUyAXwgNiGGR7iyPpq
ssD54qPQdSVQXXvoxqJ6doACLcZRfAHhgAUV9XqDk9FuOa/vZg1wX+KXxzbGdktrvNlBweRtsUm5
JcdNAvx6J4skCrFDgnXOPmTjXa0q1/EeGycI2xsnGk69NrdROKln69lGjkrFUY+aXvb9joHtulrH
IGZ77KKxeNQ6N9t7aknqNAOImfqma5elnrDtNLaSdumkUBChaNRjtbssuQd7CvQgUDIG2jJh4riz
DtKj4ZfWbhq2Nc9OpQOV+wUF0Zh6rifxm+sUUDAQhaJIUzmmyMBoxl2RByP03A1t7QWye+0tsaWz
53g02KII2uChKKIWCu96CYp7AEqBZsJ/MNLEHehCDTxMxAwCj3H4zenlNpCo0sSWfLmtcM67c/tU
PmfleKKAsfUTAHWgrTXPDHU/ekI9cLTIfLBQtmbw06iq17SV3qsn2xK8NJb5WApQt+A8rT2btVPu
dceXezzy8jNPRnNdA7/41AqwvlhdUXwJ++q5aMP2J+TYu5EN2yyInD3qZ1ZWM6avpY+z2DEvhy0q
zavXGLvqlqM3X1v8zK70zEiOelAaOKHHVkCZNF/7bDQXOmqZlonut8vi/yj7ku5WcW7t/3LnrEUj
QAzuBPddYqc9yYR1TlIHRN+I9td/jzapOJW33qrvTlhoa0s4jo2R9tMEmQB/GIACGZeRueRsiG+8
GlJlgPrtRZd6+QGPfLLusTmr+kRTheZSsuHscqDs7Ag0Pdg9aB422GASXrba7QRTup8dzFsWvWW2
N40JgcomAxAMD2fmTxfmwHlgag8pwPW7boKhva15+qsbHzW7MX/GHNXJQC5yIFgKfBWhdkqSp24X
h6vaTBs/Ao2yPVNP2sGg7dUJ6viQRA3yuzx3ttZk4PEI+m2LXgb7HmYJG2MACw97Cm6zH+Hs2Lzr
EVSHNCh5LVojkWAutqlzT/0Ox6aW3zrZuZmy0M+wae8MAjWN2LYf9Hx6L1Oewn0hdR6ASRkWZQjP
97kTRYgVCqDeCoLczoNh8WyXN3W/8FSyLbTiNA3GGw11WZ3cOaBi0UgKoXT5z1fiHu72NJf+365E
swl4Tv+3K80JKarZn38TRPHfbUCmU8vR17Babw5MHTSgaOazANJFcNJQbTrM7WvSBBj5l/RiXLRj
I75EaNSXLAgsLWa1hbi2HxzAfVaFskLrRAkAbBI+wYI13P81ngpLexyqJvq7eAPdpr1VRvnKqMM3
fEQ1P3IqqPbyALMG2o9CusOd14jhGKs4VHXg1taIF/DYx7+LR2M33DUAI8z5bZxcDOznA/mhRyxc
ZGD/+0IH9qmFYReI0WaYrg0Gj+25bfRte2z7HD9udBqSSrQcUvAOinJNMStP0o/udHIwiV0LqPmJ
r+PmDkqnQ20F9aqCEDwYONCdpticQzLS8xWzKfoJt8NkM78WyqztChJuBoDMm7wJ7uYqNn6ZGnjT
7muqeVOMDqmqkF+bX2Kp2IS91uwyCFdDJ+e1KeIafhFe84PXsAK3zQmI7Yrd4M5X+BRnMrNW3Kzi
babX8odXu9CZB65UyqY7o0j0E5s58kdhoiQYGCxY06Cqm36kw+jAP8ws74zRuS3bRgCaKvN1EafT
gQ7wQR63Pb4S1IoqVBmSNgOwcIAUAhBvJQIUBSscbd5bHwMpmFceuPqdliznQRTkVgNNUJoPv+Ll
xsZaDdL6OU9fjckob+2mN7Cyha48aFVWuOqg0LVI9TyD2Q66rwfIjHkwrm9KSJE3LFyFRWcsY1l2
oJ81drjqsYZeFNDSWgZqyzwBwGhT8fzIUUJlKw/+WHsLqtVsRd3gSQB5r32PdmkZPlACDeCDqwGS
M8lVID17o7tNd9Fd9htKqsNrmob1Qh81eSJ+XpvXxbJH0XbpRLy+HQf3tbJb7QngErHnDeSGqSnB
XFqhEgaYLkxmnloLlKugYGBBqWR7Sm87L88u4yS8R9iH2SqJJsxD+5VaNKGt586CmiZKT/OE1NRK
CF/A18+nSSmkJi0A5r7Aett7zNkNXfmvr7L38NRGk357ldSEdVP85VXqFjDOQOTMEzIs0qsyfP7r
qxTRFCwSkXVQmE+DQ5zLtz5JpzXIr8GhxiPrgeJ09i+xofo+9Doe91xojNu2ttK8YgTfDqDL1qgA
wmkHYMbHkB1Shfy79mpprwxTslhbLljelS+967Bd1QTuskrqCi5h5W9UavFrLMbxHJfYJIIg2kvZ
pvD2hdMzTGDR3OLW+DG0C2KQ8tVQLAd+2206nEHd73eQySq3eAOM/fUwAQ63L6vOdlYUxFcS2qJ0
Gkm9qCEm/2e+YaB6Hcjh2dI7YYFcBhd3DZojcOdCETT3C0MDO1rJYicNvgZH3P2hYwmpyXAdpkBK
V6OXb4bcrW9Bdsm3EErCZyKCydrszlJWWbXtU/ABI0V7GqYUPcVgyy2AnMlHkEYrL5cyBp8CN+PY
nxPJ4GXo3Qm0qwiGU306HsrEvKR5WT33bQ+AFjZMhWM4q1hn6Q762F/i8QQgACqL6c5R8akB+Az+
9a+pilN+64hqjyot90mVSQK6J0zN2pGW01WoacTtDgUiRcH8TCFBJyuBKKiVSjw5QHY2gkrmEqJ/
xgZgR2fJY4Mv8SwkzzKy5BkMneakJEUCT8DMkzq4hEgt9pf0bWo1kFMRRlov3QYGQGIojzIrMvxC
qdOulODyOvFqjrExR3eFt3X5JTMKxiO2T6YtdReTA+CsGvw9u+Npu2BOkS/DHLujPvV/OaVBNNwo
sCE3mr+YJm1AIcZxwaax3VJzcscSOyC27lMzLxz7PuSvjmvLu2/5eJq27/XO/cjHNolYAIdaNWIz
wepyl3rjdBsmTIOaW3RbWN50SyE6cAb8Fwc02b/GKGUyYYMtIGCwpI7rMNwdYQCuhd76GsvUpENu
PLYdj/fXmeRQ6LcmKH9wNwxvrhPVwuFHUXara4jOQtdK4VJovV+npjgss5P1ZNRyQc1JAIQCMwTc
jsfBHudZqIcuaHWqqiZZu6UYzUWvsBzFzoVA1fE6Pdcz7SbC6uvzbaHM1AGxW7DxyztFU2vQI99g
v2oCiRF0Ir0OvX2cpaibA/v605mMXdcLGN6Abb9om3B6F6UmfEvDLq3hwt7NRW36HHFgZftGgzBI
x/pjY8pqHZkJsG+8r+DhCr9TvbXuqmbsQx/sOIDTBXiyDnZ649L5AfLMiI08w750cWGund6FS1nZ
QVl/KOVGQ8X0PNSJWOZYahklGzZZB/1vZvax4dNpM2QbeJAXhy+xROWMEPDTy5wdKK1WLHmKtxKu
6Tq0bLGqnBYeh1qbacvRz8pGezFS+zUYpPE2xc2+cMcp9LER4et43oHhXfhbYrsRfN8u2gfQUHwL
uvzVw8LtVUKJBADNyLypQYvRFf/M1eBgXzSi9SWxxyiYKNaabug3WjJVexcApxtbHdpCt/+Fkuka
37efGEgQjBn4GpmmpX8nQzh2FE7MTeSFV9ojiVKS6GSjRCjpLBVhDIm20V5RLzGdr3l/F7uO9VhS
H4IMyMrinbwhB14Hp89Wp1pakr2TyST1qVYGB1d4GElctoSMqQlAyHLknbWulYSpl+vtEQCKt4kE
SEGT2hatYd0yiPwupJHpKwc+CPwYjpW7atSL/1KJvNYg56AwQh2ieqW2igOnhXSzlsB52LUvEyve
oRJrXGBUlfh42imPI/ZYVvAGjR47Ez8/ssFPbPTaJpr+R5m1pR9XYPvqrBbrJjaDQ5hlfPHPm4XO
d8E0k7mQ3Ichkm3YnuHwb0VCUGdFrDVdeWnAcIHDGSB1+n3TGa/wc87eYq6/TG1vPNj4OzZ93sVb
I4v6h39KwNohvhl1qzrmcIBfoFLR4ouJH1YyTqOfS4tJIN4TLtfXWIUN/F1ZtefMAXAzzwrwEkVs
PeYQzvMzyLCB+2Gac/PaC8kDx8d2uNqOk2dNOw5Mi++E0OM7zs1gl0V2CYYVmtQRsMlZ6qj7ra4x
rS9+WbKqDhQKZA0id7JwowjlaC+37UM/CAfiJzgL9AnB9rN97a4beRflEcCu0OA+/PP/iFn/US+z
UShzHKgDMteD/+C3f1IkWRwbU9WdEx27tKaiFpctSjBBUUEQqNUTjsKA2EbS6g6yamGqce0O0imy
fCka44itiyW8kKDO2JT9coj17j7qnfRuNF6wZ9Xdt0HegS1joL5ZJ92WmoYx2Aez8UCAV70OBGvv
oYUGbazIO9GopCj5Om70J1F0sU+hIs+yO9P+QQ26ztjAovc6a4Sf1mVqgCgbpfigFFJW0m+wsDqi
UFof6SxWPV6W3MV2EmyoNefREGpTntuXr0XU1bjLauO6TKEeU2Ln5sW0GIr0afNsRGW7bzJ9XMqR
Gy+hNr7ZRp1erCqqbscJmxOsb42XeOitRQ154gOoY+ljYuVbmoem1QEZ3ATdo5vvezPRpnU8QTB2
jFl+1LRiA5vfbtdAksE4UYwOORZ4+CVQ3DSVPI+jHhqcF5bW+Gp0nngtvLzUtGWcu9vJhefYmA7w
W8Je4VjI1sf2mnbW6taGazf+i9TBs1/hBLSlKZpobeW2tfNYbN3/zcDGsOyDPUrs/pdW/+r1b+Cv
+3Y1iRuCUlZKORb1JW/bu8D/XeGV1AFxNUgnpfi2fuv46yTU6Xht8H2S2rKTQ8GTVwsLtQGsiud2
AqAWD9PY0FIPxyreqXiv4vwv8Ws+SsFf8s2e6c/lZGlbzU21Vapcq/9mfidjEV521i9n+9SQ5Rvc
E+DiHOGuuCbu7+yhqnoi1o874vUmsoMaWWthKz08soiXz80QjeshtcxdHpXRXRZajS8GO3v7zPBc
IMspI8BGzl1uQEGXMiB1ccSu4j/MUVjxMhzSYwzP6B3dIgGvhKmWWnBkQ/4EQKG76w2ti1aqmaq0
gewmP1O+xOim+jls9qHkWImvAjxHTQBu2DA7n41e4FpWLmPgIFchGcGkWpXdVuyOSMDk+0L29IFK
i1RaKgf7BGWIEITs2BtRXZbjzVh4UruvcifcgpblYXU1ldqe//XAuHtCYbrZXOOwS0dybIagS4L6
tHeqFCpMzT4ixiCphBFkJFCMQIcUyShIbTrjxakfO+cEH4LAMpIb8pSP8awHsQUvZEvXrJMlBemA
Mjt6IAZvd3VyE8YQaqB4oCQbaEBqdduuFXB+Vwvz65rcGC279qMIsj/+fE5L9czWMvDze3f1z2v4
sYS2VN2BbxcZqQIFj3W7nCzdWcSdqGyoNaFdaR3cpsxA84F+g64eVGvBV+sGf+IaX5lJAZ8IalNX
N471ic5wL2wP3BsWgnqpA8KRH73UBGT5rnYCoD8SCNcJ9cVXh9zqFOkg6PUFIKvBkoKWU4ibrvRw
iP0ej4m4/9upL2I8ei1Qy4YUEnbPSMzdmFgOokwhN9TUm2o4mPjK+hEE0O8C6xQEqayhZwG+3/WA
zflqmQd2sgi1z26ZSnACK+WOQpnUns8mOIH5+E150Lqw3njQutmPptEbBfbYXeiPh9ZRH6WJ5w1R
Q+xbnWIzr1gWlTEtTBgVAvV87a8LyzxWgMX5ZdDpqy/9wB38Ob5IxZ0bjfn2SzcN/NJGFdLvISR5
SG0CVqtLgAVozi+GrggjknYfegxV18+p51fZQTVu4/bOy7cR1CzpD0FBM1yZeR0uxgay4ZblmD5U
Po1bOlh6G5zimkH2vTTnEMUT1wx3VYa1zrUDtm2mUtIqVlMBZhPXJ+YAeYygm3sALo0dkAVqZgCa
q3/R5HX/A4bmcLjjwibSdBymG98hkUPqJGZTlu0ZnFuA6+EvdWvZRbPtbd5jIenAFyCfvGXCmvgp
8yyBX8tc/yOEmw5wlr/Hrn3GUiP8YRphuuxb3AFDK0oWaYLSEBtleoqVENZgQcWz8Z70gcubdnDx
pVRhu2cxUMxjsaYmDRJ/fAh2NbtKec2PbnWQInXPtfKl/2xRX9RBXFD1FRwG1nioAggRlYpbOsDf
4wWPBd1OWIWzD2Q2HLDdDClQsEdRs2kh0OtA7CcxZPxeFH8Ajlv+MgbmQcq5HG/E5I0ArlvjqnUD
7Rmf52Pn8fhdC+u3SNech9YaH0YnyocLcOX9zjZGaG0J3i4CnhmAG0760cs9/fitCYmYafvPD6Dm
90UCc1yOtQG3HNfkzCQNni9i14Ex4COO54qHAfwraFYax6jvIShs9cO69SZwEgZRvejSWoW5bjw6
7ZgeYa3QL7QOaa6juX6axjB58HSQOTHcLqedO2Rm9UsPazzLDoDqu4O17FhnPmbsCMG35gUYhz3K
KOWjN4h+n+YOjCAmg//L59Mwv69XsQICEg3K/SDwG56lf1MQghmiExZBGz64Zb2yYK7dckuAG53L
+1C3ttgkdZ9baCjszZYJEAQH9zmEAtxSQmN6T72Ci52ox+p+aIBJ1sHJoax6ktN2DCC48dBChOPc
WFMG4+q8XepCj35Z7uTDpZ29uEVYrYHmbXZDCMCSJqonSih0bJFYsDs5Qyw3W8oUwrLlkGABkxV3
FnfyuyaNwq1b6MXiGsPGQrxw9A4elyqFOsYuXnjMSM9mGtWbyG0MeCEB/wTV2jdKKNJ8BNm1MHwP
8t1Hj1fCXAPwMKwhNxj5uCH10ofKwTM0+bIANQvnBYI5Kzz2ogSmQ+vWNeGCYNcjf3J0sHNVPO/Y
tOKebHdDZqf7KhrAlhv2ifpijlMR4+OAzRRqukadr72xhG+50q+rwgZaQA4o5nDFcJ4AL7LxA/08
AgB3MPHHBkPyC5jNsFxFFov8QIl0CSd4670kxzKsOQsD8is2xCH8skz0h2bS+LIrxvq2Bjh/o0Wu
t28nMR1CbBNs3ExkZyPRDqEJn6SwruJjPy5b3e6OrdP08N7GGWDOH2cUA8EGW+fMhJKml0kQwyA+
+s9fOtg+fttHYRD+4pbCk+u4cbrU/+Vb1wypHIsiix4A88gOeWqbJ5jpbUvytaDmGEPaJwpgYxHk
sXXKGrnNhqy5JAD13YZhsQhD0Z2LjA+romDdOUzwP6Mzin3pbRw409QdX0gz8+7TQq6YwihDPXc8
TrBx9U3VbEAf3zSijtfU2zZjuahcKAhR76i3hyxj2R0Q5wAQjMzeBJmxb4Rp3NTMie7TpE+2ZdF2
C8dqo/uozsejU/FfQZX7aadnj0FbO5fUCI8ooGhPiQ6nxwQuqT41U7tpNyYkUlbUrFEuAjpPTDtq
RqL/o8o1BhlODFUzQgib72focw/j6eECn9FA7opASfeU7Yp+EbLBSRbcnvjBoU9Y3yx6J88e+1G4
t7J2flKWMzRYXatBtiH9CaYrcte4PUtOAK/c5wziYGEAxTa4BlV7rKPg8WGYxQ8DX39rrCFOoJsA
OWE3Ez4CbvmjmADK0oO+Weu8A9LdxtrkAES1fTA6gQ2GZipKcNChoxcYXhYtr/1FbryZcRn7teF1
9UGG9gb2BGBLqP+6J9z64ib8p5G5kIn/DAWD/RP8DDxekxhBrplzkwZR2mdoHBhQqthTSUCZ4xCz
K7txV8K8CDhbXIGSpzAHE21UlqjqggVj9rqF3gAcXwqIKPPu3dPsyh+bJHzUgXaCV0Nan9owaveo
oA0byFbnlzpQrsBM8JekTW94Vhq/wR4CACvK35IsgHF5pgXQWsY2GsM6B9iiIT3kuE2vJwAn7my3
AjwGn9+faWXvkpi5z5GT7/FfZqdIpvapLV2cqeag566PdbS3opgTNhWWWr2BB2a+cibL+OEMcYV9
8dhS4nf93fC7DFBLh7S6/Q4BmcVk9c7PurJNyC2w4daKMrHHi4MbI2rsD5SbR3HlV64JqYye1Udd
Hcqat9LvtBbbGbgZ1bEeb6g1p0xANfR5mAyXgMONCupb5nrIrHZJ3xT6fpgyW+h1xc+gYlYXSZ83
CMlPH0s1MMRWwZR2p+taTbO8eg0uTr+gVVs13sS9ba1aoAqeowpa4urDyBIUBk1PK6DFXA47rSn5
0sTHNd/wsKrX83VsW+g7uGpDVj8E51BCYWkZVul0l6G2x7TqgX6pU/ZS8uzaAKm+eqAHJ6RRD/zA
mqOTZeoLIzz31dPuIHwAmcomggb4MFW/GcMCewKT1nPzJztr2592bUK0KYnTlzR4as3j1RbaCcCp
H7I6WBsVcvo2np4KQ7TLwjbM234asT0Jz+M9vKrECbUAvhJdIO/bogl8mByInw22xtWnq+zS5FKq
7cUozaA89Gdr1JN9kXk6hMon/DqoXUsTgjMrHoTRUqimpZbk146Jp9ESvyeoGHZqxX7NpkQakoLr
IuJqWPWoAu7h9gKdPXUWVl29nJQkGW1DZEqH7CoqNu9KtPrBSWB2RXGemvkCfyDztR639K7tw10f
uvrLb4/308ug92JnVlm/0qLSeEnS6jJZhbhvuNBPEGkDk1wlpzVcvO2xGE7YGEvvcWOA1Qjy4bM3
rHhaJr6bhPYybVECicyoXEwTeEjN8KTZufMeNdBSN6owvO/DxNx03VjsHKy18kKXBy1mKVTKQ/cU
xkC40RnFehUTKkZnFBMcPjZaWFz+P3L/eU6tr75ekebTYu0py6JhWSpxO0eM/a2Ab9PcUtJ1LKrM
bZLDNopidIDSRrQ0FIP8GsO+8dlS7mp9EU1LIxcl1OtQfRnY8BBgmbiVlhZuzcSaHjLpvTQ97Hj+
NSEFYBX0TN/JzfgdO7a7qEJNCnImwBgZbnI0Qcs86WGVL8c4lj81uNF1Wha/uzVqmROesi550YOT
3jfTZsgK8eBlYMQ1VsRuZaDbvlFLGwsPVCtFlhePeRRauF2yBB7daOowFV3CjLPboFhRPmZpEOPm
nYZr6mWZM21smBUtqdcJoF/fYRN3kQuQtovMCVBNxU9hiWdqfOeGEQX5ofgFxUq/CzLnHbZtEC0J
Eue+AFZ3M0Aya0e5XgJlUxdY3W+5ZT4495XK7VSu51Xuv1B5nO9rUGyfWzbMPmyDc8ez9W+Ek1Ya
Qvei1ryff9tQzd6UcBRa63YbPVSAG/hQzE3+GOO3Ku7rNwgg4w3PWXEZkmDYAizSb/VqqC5xJeOF
27ryjdev8xDFs+d2ot3bmQSnZ7CbvYWfjhsGr96lkHX8yrtmS7namN+O+NL+GgRcA3jN63tjMOwt
2DjbxDAgJg1VPx0SkD8hf/7QGUb+EJSRt/OwTFxR3IS1WGrkP/t2jPBLmHe71nOPEFiMDn0wsBVU
jeKzxuqPM1St2KoPNXHOE8ZWozoLg5fCtADHkGa8IsEQfHZbvwbdBqVDmz2YWQNLEVigih67q5Q2
RXr7L4+33l/XlLbhMZdBBF7H0tKC5/n3p1sTZWSIaRfD2bCiHUr2zh60OmdPZ8bn2TUm8RIgPJRv
/y73mnYd/3+KAVyNsgGkdkPlcjnbi5GLGLXJBKyN04cxl8H6W5wyKDYPo/ZsIUan136aZrYVU5N1
iR5AjBb+YpSSklXm7DfWhr9sL5YSAne5Hi5zFMf35V8PCZ4Y9n3DAaJRHbKZbKyZPnOoB2RMZzfI
x2v42yjqoBidAdUMR7Fr+7+Ou6ZwsAVnq03aSE140qxiqHItZtNNp7L9yAV1Lq+zf5HdM03iiSkt
U/j/vP/v/9hYF8Gc0HEt7E2YhqN/55GxYTJ5wWr3nBsWtnOHZd7Z2XucByGe6cMKgn+pvYX5WrId
Aru4Mx3gtMHkwj0KN7esyt7HqYPOGTsRQDSUMVYNdaufM/TdiCCKgCMAchQsPoCM0vijI9Wg2U0d
EcxTgQ8K+jNKBVODgm2W6DvIXDRQ4MgaHeWWwj3bw+SeWZPzbVSDjnWNVbXUTmKcVkC/t5pPeTB/
WTMztU7UooMLRwPfHCsDdIPAPdP4FJzt1RS1fEkplrqE1WrufAmKUV7ndpdQ6T9OqbFONIPfh2Gk
nb06AkR6sJ67xHC3PXyzl9SMtWiCa9wQ7Kn5n4NGEUs/T/nbVXkOTkmjm9jnNJbpsXC7H9C0BrwZ
qiTYnsX2T4Vns2XFgKEFScH9kVSLHl69LyNkCsC8G8SKNo+soHoD5sg7F0GWnVEVEwCSY1OJRis9
BXC+LLasvWo8FbYGoGpexo8WHjj9zAHkuocJB2jt7DevvYsjk/hlMjSIrkHC+QxXK7bpqizbtzz8
GI59z4/hk1vfxUl2inJUaCA8cYHcbHgZhJs+xokB80WEhezGE+pPtT8vfC1hb6oJ9Dvqrd2QQeTV
rPfUKwN5sdQc3Z9zAAXkB6L3LAjHOKCtWq2+7IwO+EhFx8WzGCgOWeUWN31V4kPDqnBpA12xmT0H
NSOH6hCkeJVHHuxFsocBgEt/GC15bKw2e7A8TdEm0nxNKSm2yg8ZblXwz0IyaPLyHoar1KD8Kiyw
O2zW+i4gU8OG8X7dxkMy7+O5HaTkvAbY6Sp1j6aW5wv6V7h2mC5g2KId+6mfHvCX7OgfDDZfuEnj
KtnQrqAazvSO3USQwCf+yMw3jlWlCRCK5ZVxEgUih+fEM70NtUqwKlhsU5MOMyGZ5+xjaF+DGuhM
TbfT7GQALw4Hk0X5vpqyXeu0HyGK96qZRALvtyPBnmXY2wfdadrQG2HkWYciIFgl9JbUtRZdGNRz
qEUZLBguOh/kDbVoeCa8cR6edW23q7Gc8D3erSbu7bO2gOUnDPVu4U8fgw5ijT9KDUgDoMHTrV2W
4w+4oBzykrf3BWgpt1EVwEWCJdOPDF4p/zUtrKIEek8YXqvZsNxIxyDAJymywmxd8LA42G1V8UUc
lKBc6n1Y+qk6/d5umIhKnwbMp3i0eEzaEebEapI5RiOTsoMND51+GURtJ4e8hwNlntF2TpMDZXOQ
cPnalajB2epAZ2YJvW5HFnw/GMnmGodGKYyZ5BjKRdYE8YryULNGLYbGgSUynCxVkMDsgysQpxRq
M5Culy1qOsBmYEm4FElUQFZ+GDZBkL1f5agrgS0iyPhBt089+lNH3+q5XzVmsqcYHZphY2Vpd5kb
QRAf/ts8bfgup6B+ds0J33NNNw4JL+unJoiWAB9ULwpitk28IVvbqol95lsmNXEPOmZ+08NJ3u9H
t3y5Dud4SryHn8AmbPM/ssQdgfSHv1kZ9oDGj1kCzzQTpdVrm84oR42AW820pjyKJ4bj+JAeHJe9
iepCogXBPZ3Jstbms/rzrIySaDcFDjSbwiQHQb+pNnj8sJ7xwdmQBZbjmeYCrBf9NJQTv2knuEjT
drRdsaPVNglw3DybR0Ib1XqOkodhgJaIevXf/o5rk3rN0RHbAYTWdCrNPaDq5t4TkI1aFHWOB480
QeVwguc79ubQPwftgKGLcg0FGZ7bHwM+p+FWDAGvQb6T1AnpqtSo2sMnfGjWV/kTElD51myj+Mxc
WLZpYKgMLcQO6NBA4GE+o2ZrNrCIHLvTt/i3XKZ4RRGIjWswrb6O53XDtnbVyXPfjMUisXsLetZJ
8GA1wYZuo7INsg2v22BNd1svhyH66LQP0EuPTxmsaua78HW4cPvgAWSnTRT8zLkx3BHmzcVzgVam
j42qZv3ZIKQcGglgZo9/pgGF9WMo+QrQER2i3vwpdcfsYgCVcodtgBFWTeBDU5MOpTbWCy7TQNV6
5R3FMGhwsL0BWDXqcj0LFl0psPMfR0+F3kf3YCUlR7DYEXdNbJWnsCAP8RQP4VOgZY41fBYb3AMH
7PMGYbkMzRCmyqqpj0LhzfgtvB2RQjHKY036l3ZmPgdYAB8ogyadp1PTf4vNV4NYTAmVGi/xp8LR
tqiTjAc61MkEdZFr2yS1kWtbM8aPzBFQzrVwpj+o8xqfZ/CCYoFt6Z+ozcJxKm/lXSeFvBvB7PC9
2C721Gx1tzgzUSyoRQd4OFSbb6Msp3lNImDwdb/HDzmgGolINg6KZatxwIq7ykVi3xhWvxba0O81
Wctxjwr8CpIu5SV2cn6vSCsor1iPny2zc8y5BUFk/MVfW9e+/9u4oq10VJ00b9Hqpvjhwk4rsrpn
GRvZKY1cVK5VuAG2fgX+AGwVVdOevDsYLLUXrJy6OyeRJ8rCQyvf6rbUUIRBFmRTBJACUY1KzDw1
08vumWnBx9SgM6b3pjYOh9HJ5E2vDjBlDHwduJp1Gla6gSdz9Uve8eamgPNDZYTFTnkpmRtPorxV
u/GJMubkIEzbw+h563wCunw5j60mF5vthoADV6SbwC/Drds0NHORtpOBC6i56fp5735cer7C5wUp
Jetr4BkrS9vgsW8ThqGDDbpMXKqov7dhlwLSM/e2nhHYy9Fo2HNvdfqihBHFHiZH1nMJzTwaBAM3
cck7EwqKPxysC7aGdLcuT8E91aFbceiw8J4P+MZ4qDRPE1ipKhjSqVOZRyBkio8x1/Tvc8ztPIi8
BRPDsKBMmpPOrDQDTPo6/Nrz+armC15T6Gyelk7n/rpz5UEHYdNLb7yAaZurAJBQqkAkFfQtRh3f
Yp/jKy93Zm0hSgP8+y7kMWQYXcs68wH+2Lz1wg01TaBbzkXoFCiOAptKMToY8ZifPE9sUeWDzBrF
Qm7uTDPjx8HFh1AZwH9MRbNUMEQ4gG1zsb3CWrcRpBS6MIovXVUJsMux24EqPlCkhiEujTp4mcMO
QArMGRRXSvM3LMWbrQbRgeJCvFVTaN9ew53Qjqz3huM1VOqwJwOQEBwRNT11jG0O3Yo4KjfX6+pl
ZS/hW1SsPC6qcGGp12tPwMxc56LXi29d419jSR/bh1g4l+uf1RUuqHoS9MlYPgdln76YLah5ZmSh
QKmaTlsu9KifnoyyYAcJfNeCq3gpJfdRFRpOcJzOH0pMQfFkksmmgrrGmoZHZQ9JS/h2gkjkYiHm
MJ/i4Ok6Cxayfld2ga9ZQ3+rYTvxFlzsehHxKlsHPUfss0NC7Mw3ukrbUAdXvXRW9tajncM375pL
ceGgLgKvi+O3OIx9oJLh3VzD4STaU8uUeRNexnxd9VpwSwkPXiVvzMFsT6bl+a5tpJDFbL4eKOYq
g1vq4NayzXt2+LvU4m9G8hGIipZX6+u01zQwtY3m+1V71EM2dTS9fLvEt+ZIY2nWDCWxJXyvHKBR
8dqHqeH7COSbgWX1Doje2G8j/f+R9mXddeJAt7+ItUDMr4czD7ZjO1O/sJLuDgIxC8Tw6+9W4RjH
nf6+vve+aElVJXESnwNIVXvv8YGarjDGhxn8BTKvprvVbraA8ANoO+OHgVjI7I4PAmnf9/MLB5ke
kGOU4OW1vCtHnRmgMpNI9oOV95tkmmqcibDWuzqvzZgUjULNvHUawc1wIgfNXqKXsWoAAOuG78Qd
bcyh/YhzChoQf7Rs3XbHgBjakU2OtfOY50sAWcp+Bj88M8wdxTu4Jz82gJJreura7Dxs1AU01bsR
OkZBLI7pCL1sx2xz3M8AYmksibdflFBAdwhNoeOauUUCfzDqPdmkN0MTqdKTEz0ZAhkY4zQ1BZUo
wy5/I1F96cSFuKwN+3VIjjBW4tJI70vfJ3K/mtZZVhwCjqLDVhv1/nU5mrEG01zeQW7F71E3Ks0S
bzwKOiCxI9Wh90FIil0D6hOUAaoJ8HmWUenK9oMsHZD3v9poSA6yde0+y6tjm/q3GeqXZ0s3VWyD
t5261NijAJdoajfxeemuriW09BMPm74peFngTdQ09+1BL09zcBdnx96U+8J1AFbDMxXfWte+otAL
B2/UrdPUq7cNtLfxHl4fLT9FjVLgJEiFUVeHJxMITjwkSs8Z+NxdlcObYQ+yZwOOHwiLR03HA2hE
9cGxZR4ge2Qj3B4h+n4NITuZfAhbHKzUewwNjk3QNFvIpjcWKA8xpF6lh9T73fA/TLPHwirAxTJ8
7uPqSZW2deywWbsLgsHYtpZZf0SVH+4jEPb4k9ktnhoVvogqK0ARMY3fjQB1rdBLtp4H1692Vg/O
1LAvamjIyOA4GaW5rAQwZv0R4k4SBP8VFBQVHi4g4XeudTe+NKCqYLtU+tOGbOT1UexWb2lc6sAO
LDebdsrdvQk9VmBrM99BvU4T1FtwDoJwXN4vI3LQEqOsUwT+uvhiNCB6ekQ1EIjWUVvBzG1XJ+aV
F4m6GPJHWQIhsCETNWZXZeCM5XvLwA07jWvzSvYlTuhxHIKrfsORQQ/HZD6TzYWcU3qmSIFjlBje
EzRznbY/px3H3hfA9uGMzTg4RNyy644SmpBnVKfENtQDJh2gff+wkqGfe9+6UMC6zBo/QB3PiigS
lLwimgJktHunlOBuCdulUQO762agON/ZaZjjGKqEYt1tjSe762bdNXD66J2dhhDmQ4oqtR+XEQjc
NpVyQN8e4RW/vHFj7kZQgaGS62RUk7oAmXeP2sfhEGe1ugS6oZ7dAgcPxXSjfzsmPwju72UPQKFr
pnUcUTgF0oIJ8p1xtC5EHshchCDH/jkxzEE9tKGYpUszKTKw/G5f+nm3PAFiyNq3gPHf0aNg7nl7
nL0BxCt2hXImkJI9uY5xkfZUREMM3cc46dVTUhfiYExNgyIxrp5yXs+PE76fkGF8Wiw5XhFTR4ID
RgdAJzO7ohr+LxqhbAZhdYN0O16SlhFqeJcFaYiz//ECIOQXFUM3BWVMHPwBwXBzywKHabqhITVD
AvaRQIeMgBEOEFBHYFOBf4U8o8D78DRATRAby59LrBPXtVfveoF1hXHUt4Jlbb0MxUz60usKwrS+
jB2Ex4k1KBjT+DjiLWtlBHpHEET0QRTLR7DW6djVRLNoSD0Ko+FrLNlpSYGf3fnlCNXrwbtcpfIZ
pz6oY5wDjkKcOLyMTlw/+X79XBJxyKu9sqb6Scf7zAUzzMiBD/WQkPfmKupq59BKbGGwVAd1d/Sc
QfT4Shus3qxj6i1G8q9zaDhPdgMiPhPcDq+LkcOD4MrLOrX2kHsxrmMyUriwR+sYGGz5TKv9/ceh
T7ss4474VZih7QAGmFmNhT6Y5IlYcpVGJhvq6KLYbMwTjdbmDXslGWVmN5eFvHIdr+EroaVeUPaD
FxnmFwM39k/hFO4Ks3S/+iq2941RWAcappCaKSrH/iyNIjm7HZgIyD6x/NOM99BHaWYJtD+xqyB7
WVYgVIFOyi3wLfbIq+SZuZn31Q9QICH1s2KwrLsALEZ39ZxYd2ln/lW7pTomuA/6qLcurbMN6TlP
Ryy23nM6IIfLCbt/z2TQn/m5QhZZMZ9fwpySmbvZM3Bmpufi6BA5LOp2wAm0mQV94AHncRu6Lqrt
Juj09H/OSMvc9WYX1CPyZP5VGW56ScHVe5kEq8FB9DomY5lVePukLjXkXiJpjB1FE2XppMs//usa
60J2gpM120TxfAn92X42po3AqdgOhW9VhOqQGNy3A1Aense+DiVe2WJp2jchQnsCtQA3Lyk0Eyii
mSvnRj0KoZ6aipelaEhNWX9I2SdCYnZK3tV8ym+E3Kwl4/fAHu3IR02Dp9exnMYkWm1y6r2o45wf
VtuvC4HseLhZpXdAxRsYxgRSVyhgvgwqFBdPIXcTUbc34qnaUJf8Qd+KyxyidM6dinA7Fa6Jg7zh
bfN/ZUNC4mUuTevO0xTj2f+64n9YrIayR4GyM3wIWs0MsP9uS3Xr/K7fVzwFZEzE3ocu7vtNquG8
jRTgu3KHz0VV9nsvNhk4uiycfzHIDUJWmp9TmahnEcflPoGq3y5tXQyrJAX2uBk35DVBP/QhhPzt
CA6YZ2pAIHtC1iF7oHjTalFqxrCXJqeL14RlNehTd6ekiME8V3YgffJBjHCZDciJUW8dooCgh6xX
mu7IxnwmL6ZuSshPiia9ycmFwq9uPKgMIYf+WAcdcnNkarN8g12rd11sSrQnQF3sc2jXeLsLSgCx
fCu9EKPvGwrfERq04Lw5k73SzOyrk5cByEVlaEWpgR947/PvUkw84oks74N8bG4lQHQR7pfpdzBd
7UqIzX7pyxLPaU+ACzbA8SsX0x0F+Ck2RDQzRiVvGprNrdYsAZWCmJYc8m94F4Wa+8Sru0n3fLua
Ti+pYFT/uMam63swjRCvk/5rXPHqDwIm0Pf21zCfwsPsiCcaGSlMHbFIvQkcpqCOEntW2zeuuBub
Y1Zlj5VORFOTJSjUHKXrHSg5vTqop6z27yBoxXEZJePPWWZe39nS/9YZol+cmTa5jbCgQobUvfSm
CQ/NLDyXri+flWv7mm3V202Nks8ouY+RFuLThrw5+IM/4FYDNfZ87iLUYN4FNcvu47LqnqFsPEb2
6AdHijXdXB0a1BxvkZTEmUvDTwnKcpvNLDm7kOzg+zFv/fyEg/89ede42e3wICbj0oQ1WCI8wa9x
ZQo8VztVPTPRaMQIJF41pO22NgUIbJZhj8PWiwfhZHKu9vexCqx2SjiHwsHX4Xdh/+FaToeMJNiG
IEE4u+PGmZt0t7Jo/5aBe2Xkfudu9ApMr0AOo6b/RlBKob5whExbarafBdIZYBb1/PAqpQJBcuki
4y+LHcidHegOznl8XbqgyomvNBYWlHmMNDyHAd6ctzT5JTyY/4a4ojgsQ1pxcevJ1LMCbkdN0lRb
WtCPrfpqgrsnZEO1AXJHXDpsuyrwoOFmzXo3u5DR0p6JgshI7tyd/7Yq4WvED27/v13izWpLl2LT
BDcD4JnzPZT4PhHUpeEsBES6Ka68K43HWspPQiOSVTH+1v6beFqnel0nt+f21IChEzpf41ZnHD4C
auQilzRs5zCx15GlR8U0Lz5QiryMfp2Hyol3q6zztC8/GG0yr6uuV9TeNVZffx29+uiz+SgUUaws
kw2vm60tjH6TycaPAc1rikuvG8sts2zfTeBRH825uFAv6HMX0IHXIGhCTiBSmG8eOXwJ6ozNGm6C
0ggw2bHaBt0gb5Wt+r1ATQGqugt5Ixv1RunJG/XklLQXo8VGUE/wdEM9v4Fq7DLNbOaLDZmE02Jb
V6FeC/VbnGwBQPnOsV6DPoZfhEjb64+xOmgGXfP1Y7QhKONU3QO6NJvO2ZJuYx6pa1M37EPnDORs
/WIll6eMFNVmbuuc/XxEqRp13dlswfcJ6oRorIIxoqlBa7hQjdCrLAuagSU2QNS6oF3h5YMKRHEs
2klBNbcOwISujUD9grrPAAMOiLgeyITb8UscDakhL29ByxAwflnttGYY9FjTkuUyn7w6tkCW7RLP
uAqZsD/8eX0dGyvohIPp+iVune/VYX60XEtt6Kqr4zV2ta9rCtywd0yrFhkbJli7Gwgpb7kdvgCl
X+/UAqSP9cnAm/Gk0yZjHm9RNrLDP2e6OGk/Xai3DMcZ6j+rx7DAymU1kLQe+8A9iyb3zqluaPg7
G4UMzvTRNEzQKbzGvptKQ5pPISLx+gM41MI+O4k6yTcGqMaw9/JuQdlylNzwt80b2xAmJ24HS4ST
zdDKgJQT7s34dbq2+1QVlfkA5uMdobepCVglNm1asstiGxQ0PfCKAgQzmHIM0sMDLrMJjELj19sb
EosMKkkoDWcaXSKeUOwbf1/9dQ1VsBdymSk2nO3Ay+q+hLTWwRvb/hqwrD2loo1PgTLsi5V1zmGy
QLqswHC8q8Jq+MAUQ21AWfjPPA1A7hkM6kvliBQsMVn/fVLirpsG9qODVh7zxxF1h8Mnz9D6aWZS
nK3BHP9sjPG7GfjDV2h125sSvBagFPTDiOMzPPJ66nbrx0LVn6YD8pvlY1kOMlbSyV8+lozLAMWH
DBgmcDWdCtF6j46lsfQDu0INxHvsUtt7bLQOilUD0ZgXuG27WcI+FNkz+Sgqw/nIToC0bkcB5HCa
cQvW2OyBIhIgpY6GU8mILkI27g4fmQQohuLxLhucZx+1DLQGRfRaRNwboeBFw66H6F+K09X1Km4Z
JNu4SiELoz/uZLXsQ8iekAyfADeYwI0B0mD+mU0x9uGZ+YFrlguTg3dYxUi045kPig8Dut+vEU6v
8gjIs3A/BLlCjboztzg+B56FehWEwFDW0RgRDZGfl4tjjesBy/tfqI0s1JP/gqBEfbCPon9UCdsO
nB4Kl+B/i6A0Q9AVY4Pw0LoZdF8BMGdBPmwUz/NvEPV4mCGi+8NrQKg8ZwFHneC8ZWGR/h375hfV
5OZXZBuDTRP29rPfqnnbz077UICpCAXyAKUJPiHXBFHTEwsi0WT8SAWQqFPdZHWefvbTrLjk3Eu2
ZG9b6FVYwnPuppYrqArmT1TpY1axv7Mkg5AHDpMKD9KUzlxMX0MAODscF37vwTy/NVBQjd/7VN2P
mZtGrXYUbL6gXGz+VIIREHsl82zlIPtBIYmHVGpX3vuGfZ8ZpfccjE33rIoo1wOyKIdfcZwb31fS
d5/DVD72w7wZGl4+e2aS3+VV/USjXpvYxLbI7bYfcC8ongeRoiLD4+zU2l35POd5dzCBc9/SBF+0
0z6b2vSSz251lzv2gJpit9h5ePm3t6EhqrsELG1Rro12MX+rgvKHFA4v+k0BAq+NmpSxMbvWPDKq
TXJPDaCwj7WuO3Ji2ztmTR1sTF2pRA3Fu+VsHjuTo5apudRWUT0WMw5VJqQA3cKPgDrMUGoscCyn
CYipoWEiNAExqiewF20ZuqWafvRVD+ShDpy1g7zv5v3rcFmKptF6wEL/CM2/e0uzyUE1j7mVf7ZC
w3vTrDbkzD3wPf5PITT3P8T9h5AAzC0HbGCv/yF2vayc8djeLONfP+m7ZZrhCuFL++xbYMUCVXJ3
oR41wmNQddIN9chWT064z2XxcTW9m7o63k2lODzucdi6ruwmoHvxrb9UmnFNhgtoh+aP47qh3v+P
ra3DrW35xanxu38s5xa5B7rubNhZvjlEbc/DP5TCW081xn/3Hr+rwrb6GgB7vlVjP947o1WccHut
j7mZeg/l1N8Vg7wKV+1bn4F+K61R+dwYmp6JH8PZ8MBlx/F977UFviXKjod93YAZ3s69C/jIyr9A
ZPqYJ1x9b9zp24Qb3h9hyfMN6gzFI95axn2MFP1tbXyoK90CkaS38es76zqkXm/kRjTgNrYNeMfH
Dc3klZuMm5f5IEOD3QHjbSQ6aXlITAzc24G4EjA7sNydCWekykcPG4bP4HFsriZeRSMyU1TgBD/w
hustWDTLT4IotoGkEBq4BrByvFX4ix9c2dUfjREkAsIpwh2yltVHy/etQw+2iWWurLwXHBvNBX12
doEcC+T49FwrxKlS7Pg479BzQYSR4sbo/VHOZfinY7n3kLtLPwuX5/sZIMozTrsC3F2dGtwsTvCn
Ne2npBR/9mqEKnun3LtamtAhA3nrFmddER6cIx6rYJMNTTx3cHAaPiA/WNzxgO9WUxzCrk1tKYo7
iiJnbPZCP3zH02ozepQDhjleIqAZGj5QXNHgqewxr4wojpbTXPmXsPKe16lB5tUPPDu4IvizC3Di
yXDcgm3LON9U6Dh44ZsHucP7EWQytJGa3iiHcds1Lgh4qxhvCk2Be1SgBrzw+3m/fx8JftVn7oXW
cQkEPGLbApNzoTgHfLk3VpvOUbmup4/Wu6HaunzLgdT+4mQKX17W9RBLaLXaNFSs8rQXFxp6xTb0
Kv7FtLl/maq6R7VlDf2P1gPLSKrEWQ4ACON5XgGfGQtQJgG26uBjJ91kfyvBex15btjfr7GQlXqJ
Bemf9Vly67SQLEAzJdvKHBK1oYa6M1TDn0cUIIubOdXXMRi+pZB4g5AgGr/sXhqVGG+H5KU4Cvnd
kBwU4hnCPaXA4I49SAdAAheLq/KwUQ7KT4VmTs9x6IvMue62WnCcIvJyBPM6yoRHPwTT08YIwuwD
j/1sGw5BcqPGE+CK21q2We+dQKH+TE5dcqgbEZ+4kgEqqqrCRdmkAIUg69Sl9dsmBh0EusEqyvxm
XFcB25k+PitNWoLI/2YMcHaP1OqMJJnFWgVYhPCvPQc+zC6A9HhjDJ3Ov5LbUKyDXh9n3iHwY3ay
WPhE1cbYgnSPjQ/kUxv31q6nZz0q8W890Lc3CknCYbrqCTa9OKzB5J0MvKGWrXVe68AH0eCgV4Bk
K7Oq+I1gJ1WJU9wiw1ln1bhpFOpJ28CLkM+vLrXGTawN2RgBMH7nBr7vJTr2e3uTVTPAyXqFNRjZ
jsuA1+vDO/v7RQt99TfTUrPY58MgHsoOHPqqcn7U6BiDY/9wQDuAv/zS4SMsrzHaNfie9bkAr5bf
7APlBJulolK1PzLhgDVpFWUkx7uSyneVl69zE2jZYnf7s2jzzSpI7qP8DlsO686ZjeaMg4HxQk1t
i/GSZ/bLcIKEPTa7fPfOTkOaQLHvhutKLTRBmg25oVMYjcowT+RFDuLlEjT8nW0N8eopSphXnaX+
rWU9KMcyHyXzNCz1j3BSKRjmaLx0x8b6wZpO7clmjuwYyHQ4cgVcqfKSGhUQErdBGlMPJBfN5V9t
DJw2F//j7yLXia0d9rvRczvcNoBfWCEKAiITu07LVb5z0HC1gYhnJ7PExsnFL/MNkeEBnupVGsCP
llXWuUgZtccxKDoImgVDbkUoZYOuq7Dkdapjtrfj+G8yrQ1oxuR1HVLP1RNkbfAd4AKoadeLrI51
+G7ujGoNEHYmAMvpBeiyazDZaLg6EuykNqCn63dl2RjbrJ/9cwtc6ckahNoz3ii8hLQXV/n5n22B
3QjYFYMPfQmRtTgI+z02guozg4q61Ch/ikBh/XB8+QFZJXR1XguGqVR4qRr+14JhRQXE7+qOqYqY
ypCl4O0OdKfBJVZJCO32OrzQ0IcoEtgIXz0xzv9OA9ia1hCaQQ0KmstDFUJKEMe1XsQsaGh0WYj3
7smydsDkuJ/xT7nZDkv/kuH4vYNMxjMHOOXg2OVwmrCD/pA7Oep0dYRj/N2jCPE7jh7iyOtwUJMO
Mj6zRKltVfLi41T7xpGFlhPRMAMt40VmLgOdt5l/ZAJ6l1Od/EXOdhryBxkgg6VnhkmXPvW2B+rG
rvhIpgpszrkNFgEDHOrCi59dnFfeUo1rdOoRbyFDXhw6DYIMitA4cUuAoV57hwJUQt6sIjwGodyk
KxMhu5fsFdLU26VGcVD9y5hKD8EAI5F8Dv54YckMAxR/EXoMycTxOCEbiKOAn4gyQwLqYPixvycb
Nd7o3KN0JL7SKOVFc18FxhsY2ruFKExUIn6z0IC3P3cRBgELTYni8nLepEyUDxAJCLHp9eL7QWXt
ZRniFClGnWXzEtMyheNcHeOGBWj8a+L7bJX6POXD9GUA7h91pvlz1Zru3SxGVEFpu6xMuTMmOUMG
AcPpZxgEOd073o9/4DRbXerexGuWaKq71Imxry8y+5yP7onsDhcphGNE+FnKLL/0XilAslhBwFDj
ZzPXZ/tCqW4hjoLMYxYJ0IcvxFFtJk41SNoew1E0T6VVHAhHqwARBPmUDBfQLa3BU9btR62ma4ci
i7LQ4WcL4DO85VbFdqVQ8Sw5HMq2/xTHDg6kiD5loXylrlWDz2ZCfT3PIf0SI9f1QA00PUHBDyJp
R0wP3EVDZsdtIHLQ4TThTSjQlAcAeFKcbP2MY8hB3zvOMonMrgvu2zYc7vx67q8SwmRGOnVn8N/1
VzLhT4Jvf4CfQBaEuIHTGCcS88Hsyk80ehe32shBSwlDpVHZuThd1es5yQjJH3Iv3XVO2IvlI/wj
Zr0MXd7I8k+09vK56COuy3D/uczChseoda5Lc2+l5UNqNuJW9GP32GUTv00QpFdmDviTbuJkaHZV
2sodDT3PlY8Frx9cJ3mZxFDvduMeWya1GRiivVCFm0GfxFPj6uN46tU4571Y0FWzB4MdyJ4YdgZ5
MgoZocO6zONgL/ml+zppXTEOJN9MQ4y3P73smykUswYOtC5dQggPVUaFfXhjW7oUDoAuPsw6s0ci
HRn/GEl70Z2wnQcayxZ2ZGHzuQyh5mNDOQpeW+f6aLh6Kfj/cS4oiXxg3aojQ6nObqRcSKapjABt
AD2qNi4UwUQlnEsJ/Aega7uVgXh1UDTXk8n2r45aIynkDFK0FKm6Fgi0AYWYO4KRFjcGsAuIuzy5
aw1hnt2+VI82jg4BYk3T70lgZBtUO+N4QuL57Lb8deKYW/63tEq6ZWIFsPiDLYNn0zhklexvTgUI
xpD5ybClsZr4YeoKSPKaCdLZgOL2qCjXXSb5XynEZoEx1LY8NCD1qpfIxgJYyFSVuyVwMb4ubs1g
yVXSbyO61nrVNa5ENSuQ+/jnVLOJS+kznoM3hH/3UHS7UGOHMar9M6HqnciQMWw9YSKxBImRi0su
6jIO7p19B4LwtAM19zKk+QAczUa0rucNJnZ9ZlXXOw/luBvyLMY1SKGG9vJmkTBNMQlnUocKh0FH
CnxzXQonowlRw/0wzn+MHNlBpmvCqNenSACuNoYSlNln4kSm1b4OlZ6/Dn8XQrb/EEefQl+xcvt/
XLGokwoJY301F+IJUe/ybAccqXnziq8t0BQL6bOtefRpaIEtBUojITQAtXd10KTQ+bJavNI0GNSD
ZASFNmA5eQcmh8w5EX0fNcTW579S+q22dyE0BMRly2rfXub3KCtfiADXWFG7PZTGVXgE4hsKodb8
2CJhcDNNPBhz22BfoSTHI7BFTregmY1H2aePZJ8Lt9mJoW1PU5EYIOM/kDloBnX0O9A9FagV+AoS
tkuKHcOzSHx1xTcR5/K0atsPG5yoJfcBzog+zJmNyiZcDYerQOZ4/gAkdpt+BuhpiQ/GuDtACB4w
Hb2sCZ46ZL+yT2KOc+DlZb6dK/ycDbcG/aNoi/1Up8Y2mPzyKXZaVIg7y2C0yurJ6fiwbY3G2VMA
xyviPSBqR+nM1ROZBIO2RNkbwZGGViaGq297X2lETanlPgLAdS605DzbwalywThK3mocmoe6whtk
Hn4tA1BKz0TCwiXI6KHGUu+XsZ8CiFawFgyrrERWoqvx1oKjpw/EsdKBf1mMPr8nspVEkxCDZHWl
adGLe+Y0n8lPdiEguKMLifdkWxhe9EUYqn6i1UYXwu1xm+Ow1K2BaBDxHF9AFxRfaNhZM7jIW2rJ
tfi9UOyM1pzBGfFzzruJNGR2Nx1MN3lW3YRsom6gP+fisAZlLKDTkDsPhMUvtsTJwKG9+G1dtN0b
3WeaaPLQARyL/NA/mTah0YdbWQzOOcCTZWlmoPvPBfYiJbjL0CUPxYQVaDMX4xv/m24KfRo7WpcK
INYFHID3mZtOsPU4ylLb4t5pxxw1nX5+m3VDvXVo4pogvEPtEsXVyrMhYa6ncDCdBWZcnBeHER9V
A9GQdbl1Eeqh0A96A724N7O8WC6TBk8sCcvru8h316T4dVnqZWDYHcsWW6fA6+aNDCcfVSODc0Te
9yONXKfyb4NrOsg8FuOP2MO7jp+r/iWY3AH4N2nGEtyK6Ya3QNA0dI8oJak3lLzNTffWN3nwqeSu
szd5358ook4gMkN72dcIp5ycvV+xtxG0H8brwC3LHP/9GqaB/Kk7HujMPveZt/VbU55oCB20reXM
8mOTZO7N05TdZIf+kwcMfgDCY73fMHMoWvwaprQ9dHDw/29hjl6NptNqv150GJNuuSi4AV8uun42
WlxflMJaA0kFO4AugpD5uImtavqQTRYHkWuNH6nb+J99Nzx1qShwWo5DwDEPIRP9GuHl4G5qiiTY
UqFyy0owUXg43FsrkEeGU3LIaYMHUkvRUBOD6dws7fmBZk0jZFYGM/uyBhT4r/pfFhpZDmx4B+o/
lwXzqTBNzc0HHTRPN72IuPLlE1nUWJSRYYAhklTQ1ngSPqMQq1riVWddeJLPRzH3nZY3sbcS/4Jv
qvpG3xUPlSRRCkHfu38JMApjirjTvgR42HBX4IEJmwGFA0gJPNouiHM60LP+WQXz2ZOt8TlIZmMn
3Mo6m2XVPswFhFApAtID0dSL+BHKxQ+5nWXX2gb7EX1i+qcYWXVQeEF+IBMqcCFojgqfPY8hqZQg
/7/zBZC0sV84F96DXh38lj/HZKTGdocYDMi9tVlt1DM6PYW6v5sHWRAXb5MQlgShALQ7UYHCfoSj
bI8kubXobmlZrrAwslPhDV/IhHpfnaj3ocrlW+4P7BTaIwl1LZpdSV0KCmY5pGDwipPs6a4N+Qrc
89c7+5tx1ULmOkvv6AGx3OJl4f/zATEwyGW5Q3iuLTsC8zi/W8u6vElwgFB9GyQOxs+6MB0HjqwE
qARtaysoGSLl1uDpH/V4Upp3MoauReYN6d5qeQ0Kbb8XtzIc98mg5HmxZR2Q9xKKjIMA18JiQz12
vjewFUbJmP3wP9NnIweqSR1/YYcL7cAyTdsPfWaa4Xted4d3ILAau+ReKRQmlr6hNqJCTVjBvGLX
6XP/wk4MY++BzRQPjpBFvjGBggpyfwMKwZhxXbrkdx0HZZDcVdFiDBle20cjKCuCJR+oTIBKAtZa
gX8tHegHN90ilyuidca7BZZShHdrhS3kcZ2A3xJg9/Gknouv73qOrcqvXOLou4R0wHuvbMqnMS3z
PTO4cTG0/igwGK3aN1rshIy1UaP8QCQb8q52GlLjWOO9bAr2wCYoVIr5j6EJ+cHpPPvgGmHw1Xd2
OP1xNxOX2IY5NbDMunSM6sd4+QhSF+uRLLaHV0GQAuN4TgcUAVQPBS/sDdWmDVp4xOn7v90pSUGb
mdegvR1NPzKQAN6RsSna9B6cn+k90ofWgaNkFjdi2JbovM3Tmyn7iGxjGOIwKhegA0IVzR01wFQ7
0Qwa/x3KY2q2wXH/iwfASxyZ+v1lJgdFm6GcTqJqnxYb/nTTHc3AGVocAQjmb98vE4AWIRcClTC8
gZKoUcsj6JSTOxXWL02LjV3cSyReYUkTbEmRgUZX70s3+mBvW9f8xAVq5fFi/DHrmuGMxEqwRS58
+sMZ/bMpzeojeM2GczqAD5CUkLRdhXhDlkj/H0jkLnAANsYJqnlGLhRKmWYFVsQBhFbkrZM2/lCx
YWO6sfHIANgwy4Gd4s6ftn5ippFXA4Wwz1IQhnh4AaLsGLfqdNjYZWuDMKMDOFeDJrpgwIXqNIYC
emLIYz73RWTkhXviWuN87NMBvBCy29NwspL5yHz8WatBus/MnIYrsMCoyNJD0CmWH0bDXGKNFPPz
qd9I5HUfKWBg2RdVm/GNFqNLFXUH3S/Tv5F6HDVTmMzZtkfC13O3AvjbSILB4B6VCt19wJBxAsfK
mUwmGyZ8brAEXiDAt9hczkD7rJsKenwXpBrOZCp73OHGLi2OcWhGJJdXCJRYmVNu3deJNQEJOJc7
MMh6EIOFdIPnO+bGGnJgp1BW9zlW9nz1NBG+X4LEfC7BIm+h8rGKAnt843W1l+aaI/QmwZ0/fsZ/
93wlpvB1bjCwAU9dh20Mq8zFAShbEI+p0N+5MUMWp9OEVtTguLe6VdVUofIYp2fkTWonPaSeC9qM
jM8Hv0xBS2Vk5qe4cM++xrWYAPNFnDXDnRmPwNil7RgREmaS1tEbp/Jz3xUFquDVvF/2JqnesNCj
iBonN1DHJiH7srM7ffukrYttT3c+ZKyPLhJpJ5QZ3lZgzuQx5KwJhmNCrOmEQsTFu8Jz6kEICKw5
YXJrdIZ25vjy9D2IGCRg4fe2vnlQr25SpNITtffdvHQWLzl6IJDjAJVeayzZY6sFEYwH3DEN14ZX
pQPCNlxCnzqfeAUev3hWHasig4G8TJJUhG6GytyDt8g7KYBarooUJbS9ttqhBMEHuoVfqJ1bGPNm
jQlJXGIdo+4NgrnM6KISB2DbEZJ8T7ab4qiZmeC6wIgax+2+SxnMV1QK4xUwdud9mbZ/8b746KcK
T1lPpiY2eNQSFhY2w0Y+zpQCHG99GV8DA9+AzC7HjxZgXDhVMMePyCu99GZt61C0eu4EC/YrMG7F
yeXJOIMOQ0PqVreye3BSjwb+ltrxBlvnxmBDewlfZwLsjq+Cw3azlUIpJ4PE2JxytctKyN/ks2wY
8GzaqN3NLP4AF6Z3JJNwbNzIgabOrzx2tmsY9WKgBKwMF9TfF2pk0T7VQ9UeM23q6eZFjvVb+Bqy
fNfW7x7FDcC7tL0Ci3PpszMkO9i50L2+N7wCqlXoyrVL/o4LG3nH7jf+OSXtIr3Km+6y1ptl12Wq
/0PadS1HbmvbL2IVCeZXdlIHSa3RBNsvLHtsM+cAkl9/FzZ6Gpy2fO49dR+EAnYiuyWRCHuvVZSv
UeJo+8crrdzJGtjepxGBnsKf6YOIQwg0UPplcOcvSP13DkpEPWqIb4hcpXbmj7bxDBgQOy5AYqgB
ihgJ7ulLN5U4/Ml+6wAQ9IVxPlzxnX0mKQ5UffB9FhHgtZzqW7NY+S7xmvyJtLoLMnCOAnXs5iK1
3Pc/MbDRBTGmC1jfYllMC2S5GAZy+XVyUzAMiCU0aZUdsxesPFCUAhbdMtvFaYtHUEF7s+FrSVgl
zc9D0NGJndvwlaWoiNwI49518gDsqXb2XKfIknbCpPKOgCm2cLLk5LsbgyBoLuJFILRt+AyqZcLt
IFAPgvEgDu/YirsdSys81kh9wwABoiIiQUVCahT0h5LpNvcCbpTdTtJ9q+ByjJLjdRwppECY56LE
zcbJ92xnETIuZu3Uuq6GBAz0SNamyTettnrkG0KO87ibxcSssASwxz/drLnRSiQewnLVVbFVjLFv
Y/yXE5023kuonBITTiTR7VJj5sey7HVkOIv5qGqkkGXOJz3K2oMZD11gxnO9U5B8D/h7SqEw+T4y
4R1SqzLsLSYDgAk7zf6sGWN5mbK5AAcvhkUa+9c6cQ81WKDGTT7+hQz6+l23Z2RKW9HXpAV+P1l2
s5XgnFsD87lwBPFOswNY8YJ3Rut8NtOse7KtNNrm6TK/Zk58TKYZ2AhI2ePPiZ4haTJJ6v1cAveU
iwbZW+mMgwp02wyvM1KTNTVON6YoGze+RKC5Pbs6tlEBrmd8CV3zd7djwIyw+UGb7PQ3lnb1Fon2
9YtfYSOg8fpvDRizRRGsg+oN9FSzkpmzv+GZHW3syLIfjVd29wDAjl2H+ugasxPi309d7iMbFRqc
eN9v5SJthXpdfB/gwhbrDJzw15uUD/y58PriLTlJbp06AgTAEv8WDqzeTUB4OY9Vb79aBsibTbNF
RaSW1Zt+AMBqLrBVUarCnuauAJOqgFsVDfWoWbx07gI1Jjdm2Ehj/OHxkduDrE6jawa8qdeo4OW5
AQHhhjmN9Q04R9EudEv9SQPJxLd2Lr6aPDOwraFVn8Gwhtvv4tcB9AGHTABYerkLZEzRo6YDstJ2
MtkoMTIlFCbBXSqkS+Un1YN2YJOLHL57qBWipp47CfZEUCcT8/nqJecBKaNvNZ/btx8SGthd3b31
OIcVNiThwnC+edGAxH7hKpuf4vip98UfrTZiYtWBN3s2+K9EGcvHpT7P7vxiCJGSg4CXbcOytrYD
VtmoHoj854pFPWhzFgdI95Z59DFbRgo5ABXp0JSGPiocsIJEFWQ/66XU0oEraZ0c5NKkTVHnVfuA
rRGs0ulU50fHiL2NXDAgw+XYdDNA6lI3X75qAPDeAhDCfmWTYcnGYvEbKo1BW3CX+2AffLbqeENW
Sj71pX/I5gyIZcJdKdIhtjdz0pm7ziudJ1Zpv/ShyeK9G7bp2Ssqu/gyOazdAEoR90LjOs/LzeyG
ZZY9gRygQbGrPpwmz3LzwEgAasjzsNpNkYO0MTuMAsBvAbR40uJj2NpIOLYBKRZmU/yN9yDbNSNz
3HpiyPCo2VUlQ8mRm8bf0hrwRV4VF8801CY8qpHu9W6CO/qdgwq3BYVFYnyODdT8AwZuZNsqRVpn
W6D8eBzdeOOL/f92MvzlqRfnAWJLHDOQNvV21MWNOaa0Ir00JVVKu/7UtSK3CDzLSnaz8B+wF+bt
KDSpY6DVIKOrTnehwzGxa8o5OsdglXE2j12PDPzcjc6y2yCx6+ji7P9jS2Zp3/w5cSvzkxZNJXAf
YqQulRE2Pxd91DaYilfZtneZuUGppnmu9U9zFwMRazGdVwdMXr9xTKmxd9ks2PTQmz34WPoLA1PJ
CbXDyyHEevSqF6AULKKFf9Oy8buOBK+/EMcpGqS4uts+AXVVAjpBQ2QMiBFH8qQazSxD+RsgSnRR
CpPg1OYJ9wigYDGkahkwjVgBatGSI8ksZE+9eSDb7GrjdcH+U44ZIU7HY7zHq87UTtTIMalW48FC
BnogdRZz2GbM8NdGVj120M7KXsnIXSkqkCwfvSwGXMG+DIF6mevGvhNcgcxLh50Zg1150ezx6wdy
Ho7hqxtlzSGjpNRYpJfOS2ifgQ5nn2m40tB4Kfd9AQgaMkvC8n22IlQq3e1J/qHnD/cBGyOrC9gG
/9SBxNhxwQId6wGQv51LZFb0DwxaKV+3a+BSQGjbywGsOf6RTakFZrLMiU6GVu6pCrqux+EwN+aL
Y3i3wmgA3RVnaqqldqqA7EhNQhpSj2TxBApV/C7gQ3XR1KPGG+14405NGW/bqQRycOC3c7pNpzQ5
U9Pw7tZ7kIWTE59BHYej86aq0T6Ykz5nOrLP7RDg6iLOylB6+m36S4WKWEE+MHs+OBwKzOhRHvdA
HW5kU76PvYlLhXr08zr9O0kn8Dkiv+gVdZr+a1EsxrOIUWjDqU9bzIAE2gJ229vnrgvbCTu6GAMI
b2t1eKGtZGRDWpN71WZJwKjbVyCjD3rewJH0o+blT66ZfyPDmYFjGAcBv6v02onSdpehnAAOco2M
ocK5msjnVSaUn+th711m8tJQyaQL/l/2fV8kR2ATP+QnkUAmHrV16J0m/zHjiXKJWOj+AXCd7yh5
9c7U5E5/6z3KEs0GdAMqxpVd+bPxv/tSeH084QmOAjoxerC1Zz/fRWE1yKcG/YfLJ4N8StD/fSEe
KAY9W8ig3XNt9E/qcUAGZLp+tsj+wyPFjcBH1eY4JwUCLPa+qQhbdh2LoRaxtI4k87MiRYUDFW7T
t+qNSMcpHfYd3KDzwSvAPqnIvVJdbzYGNj0OzgJOMFLEufNkgg/vhUTx4vjPZdiesOswZhsKArLU
TW2Ci80UpJgogAZ7euaFBy7yEoE4L05dDeeZtMA+A3VMP37xtMG6Fqb2KRIJkYYFLoI581CX6DXp
rkrNKBpeNRvEILQROcb8e9Ngy4s2Hn1QsthA3+lXMjKjjUgh7ztsnikR9e5ysiIRNSK2sldOJcMG
WdKeTGe093Se/XCoTcfW1ewuF989PJy0k04dczdOH++xtgOA/M/H8sqOFD5qnAO6YGQkydHq3K/4
MT6nWWXtMJVI9o4YRijdBkQsrzek7WKrezFm4AW7g/F5BG3h5xnULMKSJJPjXEHm6r+QczHMyWYG
Lecx9nr92hngkGpivIEGne+ogDVFevDFSyNQCmLN2m36DniLof5O5azdkOIUrWnA1ygqYbE5lu7t
oj2lTq3vZE6p5O9zgAsfFLE9A9AQxe24P/tZZaTGFpcKSkD1G7s+5ropzvNDkLTFjbbrc46yHK8P
tySMdRf4pdQdUisE6AMsGxDDyd6CI0NtpzSrQCQEOvx05K0neRkUOYPijXiQVY7fbmsPkPSkKMXC
iHrU6LQwUmNidkASxtqFtO6QO1sPgA5bN21L72iFA1LdIga8fUGLWYrk/jphhf2MU9p6j8lAFjTE
lUl6x3awtTLiEStVOgDOgDQgXHk1+8aevCptzgI5dgRfsRXhuGHOkNSLdU50dmmqB4g2TPXUmPnY
tgmkjsRkMIH076z/hrQ75xTRxFH5OcJZupEDKN3+QhJGso/CBg9zeuCM9JRJ0jejsK2TT4mfK4Wl
h/Wmrd1in/rmeI77CHDA09C+U+NnyZfcHotnGnWz5x26NjQ3NGTCbMRulGEu7huJQIAc77oGVYha
n+AgCgzPryBg2JNyMRzsZSK3MBhiVh9JRhfVsU3MxnkfYccRO76xNV3m0HesvT06qDe1sCvXZ56F
rWpoyrjUym3Up6B50AHrJWQrRTMMKBY24vlS1uEA4o643ZKszSOclqVe4CJt/Rdw1F79yk8+9VM7
vhXW+I7al+oXvE+cQ68B7ykrlhIzBRP/WuHYvGhTr3+pYo6pC7yrxp9B3QuwDRpihYeFQrzEZzmM
2yBJvPprls/2czihdouiRdaMs/4oKp9oKG4BmfLgynXnZR9ZDqoMRVPWHMVHI0rtwfnmSIWGzQOc
m+QohO4cnOUJk9SxTBZIazOtt1UVTliKphCqOEtnBLY+xc9ukTMZmpRFVI570FC5wdC7qbtF0brx
MmjF+7xwA88HMaJQdteVx6VKvtGFSEGhGHg3Zza8Vtawa8IkfTZr/K4N0YQoOT1NufZGIg5qcXBY
ekhx7PEu2So76llD9cfYGvMxAdLq64A95FfAeI8vDDkUZKDkWu8vBx53yJcRtipQCuLOjRfGxl4Z
k/Z+c3E4vUyoBH4yQ9aeAb94a7CHLzKM7mPqKRtjwuafB2IBJVK2JMPh1Dregx1pH2QUIGo8/OpQ
Agju5B8BPrKzbHs8Vi3YFUXxh9bZ9i4bRUombf2qsdwoBgCiDcbxDCS9Ar+afMCT9Q8Z2fWYbW21
dOzeyJhiKd/5fj0l+8/xUuREbnCCiTIvcEM7bEWjRYRajm3W52gK90ScRYBtkliMFKml7aWZYBxT
DFwjOH+Vl3Kl3s9KCml40dPU+vVJnSZWJQdxWKljm/znE0bMmJoBeGTgY6sN9qS08sSRxigIXzuz
ekTZEWmEH/KP2BOO9dphSzIncv8Go23XAKww9Z954jYgKBtD4PgIgIFUgAlQL6l1DwhS8wWg32s5
KakpvBRIAQ9uSk2hyJlkIQqYgjDskVp0v4YydsTF1dAkEAIa/+vlUaakcRyFKauVlwr1cBsfXbz3
Jh+V0wyJ5j/fhjJ2l8kAN+HPd/4wVHdq+Nl1yarhoOKRrfo2SEGyir7Ff1Vn4tdg4ddAHgsQMLB0
6wJrBPxiL9aPZjIBvpTGGustQHcKKTWrsUFW0lZrB31TzGa3YRYO/VCgHt4c5NgRscNUA1SqdCOB
Ozl1vKeuujimdc0kKEeFi4wuXWarwbp0ntxdWOCP1y2XlyZdxs+m4c0bAA26+JvEcM5QmMZYA3ZD
Mcxy1l3A0ZIArEobP1uJn75jI5501Ihg7diDzArQTcDY5bOAbRgq842axQm/6Ug6PitRKli37Sh9
1WbNfONO01xT9rfSu5gHYd6aX5Wo7bX2uPR+D+wj/RaZAXt2j2UXCtZEHDIGFti4Lbjn4/ASd0AK
y/OcANAD4xPJQH7QgNqRdhp9MJLOKJFpsOeXgGvOw6tajocysc5maGEDDAhrTaDGJEzYaJ79eNKg
ybd1VXfnlYhMqDFEBOpJYzJa5sg63PaLDN83g6j6areLjwlehXkH8inAwTLZE5IrK24EDrjZdli+
excrc6r65AEXYw9IjQhVVcwo3nNDeusL8C81EF1sAVcHUPkZJD+XGG/Vi9czb1cMAtNA024ypS15
kY4BGUbRAiwH10RKDNKmxoCMUuQ21FvLH6sLMtcpgtS2KIsPTGtydgPNYUcPn0WPRhCLi9krzW4B
gNCIHFnHDFCoWOyMHuVycs5M+rBP4iNmGi91XoVXo8epY1sXcmQNS3idOzyCG52hIE9YUGMayKwx
fMyzlSzzGepEG8vYkJvnev7V1absxHj6F4nI1hrxZ28zbSNH4grUi/ps54wF+/FXDN4lL1DvuWIC
Hu/QYyJLrz16z7mTEW0MDc8C9d6077JkBuHCmPk2jlVtG8SVnQNCrqRsAxqbiYHuZGsXvxQTDBqS
ZhTVElrLzMBHDuHeyefyOoK5FWVUvbvHES6yFa16BIz/vkyZ8att8mbjJEb3yeFGt1/mqrv49mCe
6rrWD3rb6Udk4M4bZ9IPlJcjk3Oawt4shamjGha5OmCc7F6NallZJNgB30zCghzuFlHnZJt+AZK1
SuVwGI+Q1yUyPygdxNfDBFk/Gd+TzS3zQySKrCxTMwQwrDW/qDhYxUyg1qbKawBHsI0Baqqzx5db
Y08Z4EvVeHbZcEaiNpmZd9uVl4nTdi0hjtIJ2bq7obfAapAkxqW3Qa6pF9OJRNSAyAD5AqLRLBcZ
WWRXg1DwWBvjaSWTXWB5FgdeI+H3DYu232kFXFQgOyui+eji79h+JtnPiiiPkv7TJNDChDFQPcBx
OeB31ukoTrN5vAOJAAha3bY/kqdcjBvI3hx9MIas6j2RnINVZNIjA9QFH4isFh188H2WhT+h3njR
UCTq6uPFR43jmRvxT7Ko4hfShn044iGBhnoLKCpRXWTxLQ1B94hfrjJs4i9z1VaXenLrYetjdhSk
CXh4NYG4k2MxCYojDiIyI9Kfw9IWk6Va3wNVzQEVtZG8MNd08a7z8u91e8D/RvsHyqB7cGDO9qFi
fYJAgNuuMd2cQYfUAHnbqA8pcqmQCQhUbtJGFYCsgxklwU/gmfqU0BDf4E1NNqjLNoDQFVlbUvgg
wHi6JTJgyYJ0YwGD5SLF4khd7k3Y4sLG1BTEDFjYckyqDEmbBRbuPQjgumEfjWUKcms0If7kAT1t
dVVA42FoQgdnI4V+HHQnIHUY5jj6asULXXaV5/wa2oAHoQTDsnH5JQ93t0RDkXPodHaJhAqhmDM8
eN2iWycj/lCQu4T0mMK8A35hYx5iZKg4Xh6eDQCo7FlUpEEc+8iyJmEr8hQex+GCRAXSZBE2g8iH
hkqhnB9kMhY3rXkb26ytl3eUXAkWmbZ692O2t92sOCXJ7F9so29aFBGga0iIXUE1UDO2W2lA0sLG
YDCcZafrPQOXopk00j8yMd0aOlQPihDUFNiIDlx3qHa0mS937+XGPW32y+4/dJoRhgd8O6d/GInZ
mpFPM07bRHdpzZPIJ35SWRy++K7UEEtRCwDr2LIlBSb5+KYp8diuG3TJksYyQ0R4V4ljgXVuYZsH
hTIuXCAj2LcEN+J6ABjkH1aGxYXGDCS9rRPgSJ/pyfcpA9rwWk+aErS+2EvCsSM9oV0XR0bmbPwi
H8jyqf2QoEfP88buvmEFzQ/qKa2e8w8yPzM23B1xGJbjBLljHNgMjVFveRu1ZUBCav7bsS5Q5ZT7
/xbDEFhzZES3kPH6Cft/WJqE2nBWLCgPnCqk/T/IhqKbN3WWGpKUhQhWlBv1/isZ3t+3eJKbRbDD
FHmBfd/ePtL2p9osnUPAVdae3e+UAshWPzZUP9w8pb3VR401NaCdaod575VjfvSz2ju7omkczV01
H8mSBLmBqMIDbtC/Gf/neKOX7MfW7QAE/eNiE4hJpoI1f/Ay+9QIIqRKNNRzGXA+qVf7DOTiFnM3
SoaScrAfPRjqObI/xzA6kpwaimcQpxKNQXPSHMFieFKhqJcDi37fDvmAAnNAtXdsm4gj2dJuMV9b
IQN5eP/wNkt3OWnISHaJ0TErsJm+thdBkruTCrQKLH2QIo/qyxi5XE6y5HgtAoe9A5zJT6xgiSAI
q3N/uXGH0ZhIwcbqWzkVgI8Q7GLSb9X90I/05Gwv5WxvFLkYMKKGExiWUMA+bxMfWfwEOk5w4xI6
vPUFMjkJqOGEOI6UxRE0E9QnMbkBsk3b8cn5TiICHSe5tFZ2MjLKB+Nkr6T/iOnk6YtX4chZ3RPF
VC6TeOleNXECjCUazn6pGzVmeevSmBrkF4CQhDQh0GvPNI4mXduVU/L9wa6sGBBnlLAA1ujhhkpi
mNbVBULI69An3ksH9lMxaCwfwHrU84pwz0csHUhh+I7uBmmOwz83B/ESCYsQXEBGv9gd/k8cqwbq
ewVcn6get3Rzae1G8V5+JL9FFn5At6tuSH0k6q0+sfyIZJ4VE0P6KIKSUYG0xdvU2y2wgayN2XkE
xwKo4JMOVctWhnciqrClRp+6qb+QlCwtLc7PcwLU1Q0JQViDRHKwyy0tCp5Bj8zPhRXOYE3GFM6P
W/z30CTNicLhUOUgfpdCNcWjqV9TTA7g71J/9+hI48b7ve+q5aJVebNZUOK4TVDndZ7E2W7m2SN2
1O9j6lFjDi24d3wAIQulashtEb4PMjUsnancgSAU5ZJ3O3Bx44TL7ZHa6+jjuMtT3SmQ5tsg6dTN
vW8AjCjHK00AUUjUIw+hFiQ9WJdTWX7aWBYI4cCtjTkbcD1J6CVhds5SBgCZwcY+e5IBXhcHF9Iw
JUMSYtsQSCyzeTMcQKu9C2cQFHoAiH0Cg/J1Vb7CRXWYAon72UTJyUPHMQcPUAPcHdJsuzR98etS
jqeqMp0/kZv5lZUG/zoamb0bLYedAWKuP8fjrG9nHwDXqCUt5VqrwhlyhYKpGXtkbXFU66/JGvSL
ga0VPS/bSxwxtrVQNfc1j/O/GRJI/q4bYNMD2Q3f42+dxsdvxVC222zox9d+Kg1M/IEt2i5FDKKj
ahtNI1j3PiAHAyA1f25wfr0ZY0MQ82ExjOqeHwRi5NIwh0v1o+JO9FUXGt/QRSjgh1cSF1H3IS98
D0BDikL3QUNJSiZvQRiW4iJKLSMIHjMVS90H3aryJROSKROlffhcdKFEfGVK8Xi1+3eiIqt40vj+
gWmotBQU8P7GcXGwULx/KnUx+Wto6LPdL7T63ahY6lZX35YKpD4skKFBY9QKsNM7IkeE3BJUoiGD
VogyhaAhwTQIb0N2pU72R+BR35A2yO8BHARILTjRc5AhB9iU52UEpSmyv1F0KEAMmpE1457GNlUG
/WzzDzVZRr73bIg40oVkqP9ECSPF/NkG2XTh2QWhEShMfFkeIutBOGqO8vnTxLDwVhUiixB3Yc0O
hTMUwWOdSd4WAMDLXOwckb8Jnmhdn4FhYTb+BNCAOscUBxja8n5WH4y61JBRUyCNhe4tSlNURFGX
1EORfdLBX7MPDRTw2QJamYkZPfUeZFpq90hKFDYAlh0Ovd0j6QwjZUdDJIrdQtHw/yOzQMm5bbHz
hGXmdMtJBjStdornP0giU441oVQWLUBUupVHlCNzJutAKRBFbYFE/Ht+M87Y48sqhpmCoYLX+F5N
Qf7UJm1z8Kf4zRtDQasi2KNkl9QrKR9RyIv3ZKjtfEAVB8m4s5D2/RrXgOqIoqKwAreqf61Rb34k
GWmpCUNWbR0Um24fFOnST08F9qQCZUw9zRQ1SrcrGIA3Tj2nqeO3qUiWHeGhahHo3IK88r/r2M3a
k2zq3OE8CLRV6j3IAPQMD+nn1aBCnmYLRxL+jP33liPTaEYq+I7Grm2Gh6Ubh3i35KA6etQ/jsdu
KPdLx6Iv4dKFO9cYmieL182vQBAGhcgMkIhKr88lCsM25Wg2v4IhhKOOydRf2hnUlYBJ/YSDRe/F
9ZqJz3uNV8iQxi6geyhzqzintr/VsVF+pFEJ7CBk2gjFXKBAndvMrQKpEkIuhKQhGQ47QsyLHH16
GqLhIIek0cqmPGss++FNjqvoGqBiXdTHIeZi1eA1b1wAPj1EzzVs8dDVZGTSJ3RNaUp3t1R4PC5d
VOzkRUTMVXjpqu6ZjOSdyY8oLqo+ofg+UkyvjzJEbCY4X+8wQdHGHvnDEkSUwH5zgSfqZ36ClO64
2pOGGlKA2A4rncKNgasnwEiVuiucJKjBh7WXNqRp0/CXpjXdvdoDph7t+CLJHI+psMOz675jrLaC
V3vHVTLjT0qpyFx5PyjUBT4KG4KvLKj1aNrqPnglFfkjsP3/akxT25H8kUNS2ZH6wVcNqUdkldQT
QRfxAHiQKyZLZUsyHGoDm1WplR/JfD19b3kVXbzMtt7BcNAgtaCtD5zKLwvbOJtFCSjkNstbkauy
w7+pfxpD481AtvizHjc7VMhr1a4bgLDkRzFWLISn4CyNVMeChIeaQpDiKDttRDZVgFzlEZRi7caY
48Vof8+AP+kDpOsknwWpt7yvhiCSegdHBQ6ztAQE64ALHi0AFgYKNFhiCoOQGNJHfGE5Br/Q0Sv9
8klBHFPPKqrfRlS4oS4P9agDKgx+LNkAkxZuEy/l24e1nG3p15wt2knJgQZinsMY8wDh3iRNu2cj
smmiAkeEBu02m2LjmRV8OrXpO8l1IlRA6bqTAu4U2dVFBE4LHoqaKZZp2xxsPBuqlIqrdnqmniyp
ilsB+CrUVGy1qrOSxVc/e1MBFnmTNnbzYnNbtmrtWO81E/yizTK9AKCgvzqiYVpVb8d6HnaGhaKH
IGKg3gPQFTIl0v5KDRmHCbAAO2PsjkqRuaOFtPTcEoeE8CXDKPEA8aADecbBhgjtiohmsiygoadA
6SOZNs0dVsDmH35iNCcPCNJPcYNcaSQlzUhQ68FPWhdLgP0PQFw6fXVNQM8igC09WytDgLCkejAC
FguUArDIwxGQl8PEDkkKHFaSTZER7UwdSeQmEreeE7d3nz3wEOxcga0wAxd1Ae+HDVSiFr++Lk3r
Sx3nGOq9U204cEKetTQLZqCAJwEK8W89IePgCrvid51ikQiY4544NyNe5FiYYqwaf3JaFyDOEJJ6
QZFLwCKv2CrZh9ZegscpIGXb05wzbYssUH5gwOz9QkPM3vjBGB3gLQotylan1ZC05ry0X+rvKngm
KpjpJgo3LDZLV3ryxmJ8lZgLi3skm4c7K6i8mRw//Jy8B7EqqC8mueRS03paMXAPb1QAPF8/Wj+Q
rAzBDgX28+vH7Ms//OXKwQUO0ML941D07stomu6LRRh5oFbY9GJIMtL6Xto+I98iILlyoKEPpDGx
667tSRHZ3WgCrqYwnmw7+fPBmGLyCIcSGQdCrLj0XGHrxwfW92GckwbPIRC/WQVSJLFdFb/gbDfX
g1B0dR/V2XX1NU7y+MU2fYsjARnZkfWSHUnmo+7h5oB5sbWxmtnektD1l97YqtAFpmcbzG7KDX3H
tECS3wqPaqBbjP63hy9fLqdI60FLX7daVyljo4srwGFr0oLMagEaHNfsApYg9wyOHFC16YBMjpGC
F4mGeqPR6/uSJfhnFVqjr/mLstOBmLPJ+9pHTgAU5KG0flydTEw5TyRXgYesW/ZGWowojzJRXAwy
RKLEJnJseUQizm8lJgCN73Yr2aorvX/EojDpUqEag5y75naRKuM4oZrnqWObvnSzp7bWgM+besW1
Fw31AM/1axil+YlGqOwurxYyrp9Yk4Dk/m5GCj41v2ozXnRDMhVXEtV+AohpYbsY9edwdqKjfIqr
EtqpRe5lV7nmTr0J6IFODT3fycToY0swaHD5siBFKV8oPEL11VLe1DehuAKZqwvQkK6Ct/rrUnuv
maZhgsU8gPCH3K8COY5Bh/Gc1SZbgkoDJ1RdOedUb2GJslRAmAi1x5oYMHVmv6UhKaSLOfDsbJf9
fh2MrpOYOK6e43Y5rKLN7oi6Bf/vpP6NZjKraVVNMx2a/limiVqW1fyHbGkcuSH+sMbvKxM7xSZU
gzxQ1CflvY6d3Kl2gszD3m9FT/xUvBti0fAJHBhpXx1AqgfcuLuceiTTzehVx3G5juRQ7+KnPdsk
Alg2Es0wAmcms9oC0NcYmjitXSlaF8tzklEzgmrptXV59aQUFIV8laLUkC8s/R7ikzUgGX/hYQYC
WcDCR9uetxYy0dCAm94CLqtZnjv9H8oB8HznTjRki9UjspNpTBodZwEB0G6yPamVoRq6lQsXNaYe
NZrbDrvFijoZUCmUsXSO/PlPcOHYO+6Gy4kafPccW6tiDMDvsQAkDginucvQNRO2iF/OD4ObCqaW
3nTB2KKYc6WWToMMLfwpqnKicGq4ujxppPvj5R/sB7oxcqXGDfdAO69PoeCwdCXzJRJxTr7gy1yN
bZZPB9D3naXMezAnd/KhHqmppxRWBpI0nEYjLiY1wJigrpQqJ+S5o1LRYp9VUlta+dGmrJANPFNi
3L+nsUk9JcbxxW5PZcPxd428OHJRCXMfJtBxCl7Z7gBw0fwM4Ilvc40XJnJUxosu2J+J6Zkaonum
HilCwMqc2mbePMg/sqVwY8y8LShwtOBfYz743m8HpBDlBVWkvTYAoS/zkgt2tvm0p6415emlK8wL
WJP6JycpeSJqXZON3i3zdkEyJFhThc9s8A7HecLcxVlCuuVGlAOwy08BTGUu2psKZ/v4ewaPSJAU
RmMcLW4aAdJcQ2C7cOyvIYnP3Lo1Cgfk+OERFBufc2a6l9Vzi55K5IYyNXOjHlzUA8Ge+yx78ZeV
qzIj104vTKQpwFZelh6G8tq3K6obkRY4ecRGBV4cGh6mmyaetefSLdcN56l1cpb2ScntIQ6XgMat
zd+wSqiPH7m2vWZs22RxkN7zU0wyBqKJqQLnd4s5QR5DYLr6m4YSnaNylZftRdCkGdZBLy3qH7AR
yYBpkzuMnVBxx06TgUJB1A6iK1VFNAAjxzY7dzdjqfHkNsWOeXZnAj4NRqSm3srHmwbdPyuVtEcF
bRA1Xew3YKA2TNRZRCAgj7BgOjf2uAN8TIXsRTRN75UvNLwryVTJqUdKIHrtHuQUg5R4kUjlg7sG
NrNg8oYWWaZukJl+co17L/pUgpH+4tjzq55U8ScpWqr+MGsdeAeEBTVaMi1YQABREYeCN7vEMa5z
bJhgk4ZZl2X11Td4oJwyYw6PPM2woDfbLNsAp63esW4uAAzzIwgb8LZGmY99JD9SGLEbuKxKr+M4
6niWZCUfQdstkh6RQnkZBXmAhr2sp1Iv32g0d3lt7klrEqtAY3Xdhsdph33rHy62No7es+lNexOF
ikdpKH16Lym3c2s3+y6MwFJR2O7VQA3/tepRTgMKrW5HMqloePGk2ZgHK1llsRSgCulRiSa/d4Gv
YaOQc1peSE4iBohWUM+Z7TESl3GBeGVw4OyJvwydTzkeCv10iAqQpwSq1IEJDQ7LpgMZrtT2rP/k
o2tLhHKfu7QXgR+qKkirotFlZEjSGAWWmKvyCxGBbFTUH9YV7pLu2jb0CaxuP9dtCMd1xLoPPC3q
kKl0BzzDFg1IvfFMJugypQDytflcMuxC/IyQRkMUVb+j8Cg80qhaOPbKAWGHPEQg+O9ImGnl8tTJ
HHaWDzZgYCPMe63qxe8d72QJqDxk0HOQTS+NlJU2iEIC5LNJO6tJ/RN5UfOBnET3uGRPIhWXZHJI
VwRcIlCUztgdq87gXdRfqfGRTf467KlvhP1NaoID6+z504syJCUb4+EAvG1sY9wjLMLL4cOCt4nB
tg+KDpVqeA6l80FFJw8Nm341gEfPOOFuntve285mFb8vWo18t2rgJxp2OmB/i5H/GVt6/E4ioFEi
DU5ja4u8WP4kJQh/oveOIWGGYpBX3Fb2+W5BZm0VX3tUi9YAARmBAXe0czyLqGlCduspWTK2MTA7
kKJDsu5u8mBcNWG5r5MKCLT3eCro0luCqDsBorWL3E7yVaGUnfLFUfnq9pZp+nbL9c+TaDgCaB7v
CnphiCYVDRghAC1GQvBg410T1khyBK+8HJHCRhob3vp3RxWnEu8oUpBsFaxTcXGO2JibB1NyWhnJ
CxXua9KCUg7UvOZJRxnFKa5/9JTMAMTItjUG8PIIE6VoncEvpJA0D+r/Sqaikls2RuH/KbQBJgGu
xUgirgHCkSAfOk7Cr1bh9Mdq1PVdYXcvfd3UF/CmXAgbx/X4dL2PAOYoRwSjE0d4TucF8uRYwqvq
KOtggRt0dkaWHH2QzJFoVT5bd+bvGSgim+ycYGWMJDM85yId4FO1Vh1ppN7I9DI2rNFGKnqDlLUf
b3b1or8rSfTg/q9h9XA54v9U649h5HcHa5lRFSQaY0R90PI/nH3ZkuO4kuWvXLvPQxuCO8am50HU
HpJiy8yIrBda5FLc9xX4+jlwRgZV6qzqtn5BwheAzJBEAnD3c1RDYhJOP6coYxuSdBwxzHoSyY0G
kPjf0IVWVgNRRU3/fiETMg1c5lmubthYnkggA4HgaULuDihDeJYFwPWxWLQWStfpJviREKdw76gR
Tl/ueJt/XlTIZzSi9TwDdRdTWqAgSYa9WC+6K/exEazb0nWQtr6uTQ9n0zog3tMYiTkzbAlhkCzY
JVc4JTdQJ4vPMoR6Aw/2hemWe/Ig1c1Q0hHsSX0DlbIM+a3Px9RkvbmDpndQsWtabwTf4poDFpbU
paYA9pQr4hMJZeVVA6pnHec0d3uzadZTgeqwZQT1bqeJQVNZYp+zuN16sAk8Bb+bii5X2/K5VKR7
La/Ss+gHBF1l+LVCsU68My2ZAv4QjRGJaG0MergucaBz5hmbgOzrlWIEzQAG5u70tTGQikfeyzgy
LrrXuMDai5RX85AcyF6AwQsrCb90rfo4NrHmvGSg0y1TLk9xhGeHsLv+szQRnESgOPgJ1D/sRLKf
Wey1Kzvi2adKeuW2BYAzMuz1bhdOsQR2opahhAfgUBvw9GRAus4NwB514BoHBu6bU1qAAkO6PBgd
wsbdzLLyDuwEebpWmazztA0uyJMPLtSLtQTFVkhg25KuLSsb7JsV1mFFCUjBxXG29AC6ypv+0qgJ
ZhXNoCEes51lmlaMWDHSDLNymScWGzDrgb9Z3QddKBYAS19XDd85ehufQJXWgsIcxWoMiCOnKX65
3YbSDjJFaSGiTpMFBNwRW9plC9obosCeMRIrtwlRRqFWFrQW6Mt2l2IRc08qHGbJXaq7tr8sLyKg
22RFC/pbtZQgj2UOGqXmSJQHSY1XAA1YXYWZil9QIoJ2kwCX9DE7GkAxIT2lzlFiHDWL71/dFg/s
mFOAIaGAo+cDsLXA6rxF6kaPaufYlqjsnbytrpk1wKrsadxnwA3ZFZW9d4RkR2raSfJplnWzQnZh
13oMAKxxDCSFD6/Fn8xXnnOX7GRaPKnHzbHy7halWeO9Aoyk0N2FhrOnIaa0nJVTA9V3if14ohDd
aZGXwBYAjZD+SZY5atSKKt1kDOkdc5hoyMFzPTTBGiCCONFw8+CyNBVCCedEvJJGFAXqf8WEPHij
q7UdKVsHNEarPgFlJdDjglUQ5pc+KI6OAnWkBoFc50q80XUZXrH/7EIjRNIB2XGZ9WYaEq2Paw5B
1hy0yp0H/O30WYjComYqwTKkTvzAJ2MdG3VDJBpYmRWrxUI9MpMjidTEavAikhVJLRi8ON6M0wec
ZA+2/sficTNVI3ScEC53Y7dvtokjOMrQXaqqHGasMoFsjrn6ai66aqfa2Rlu/YPydWfdbG8bJDk3
sgdjEtVydYBNAEUQ4skVAaMMWt/gqK+MADNU4ohhROHnmpRWgm/6FvEpsIgr6tREy1y2dVVR6exF
o4BT566u/Of5+lpsUwPL6bEC7gMQqXOUiSH6lJX1cIlUbIpEZuigzsYacUM6si5+pt49xa0hwRL6
ayj1RA5Qk56F85SLkeZYLtg3TohMxDLfgQnUOQ1pVvBtk7geGFnFTqZJX69RieOc5q5TpXJVi9jc
sMkxq8uoANZ0kF8HkZiQn4Fn1Yp1oKWmMTRlE3coQRfD09VH1yeSeZvlQ776Tl2ZbB5/daRE9lKN
95pPH/o8yc2X4mrM/AUrbUBQs1DwdaPQUqysAOyKI5qftue421kki+Ok04l6gYJZITELc7zMygxE
JB86cmlybL/mGcMYUDJ1/Ad5MODp9qgjx5WWEXWHOqsu0Cctx+tMLw66QtCJ8NTpEq07zt8T+h4A
DhulkQksLZLQjldfE6GGkJzidjYRiLYD8DaikFHvQh+5MPFOiKD1EQOGrCGccADmEdjHSTbihqkI
/tPIeBv6Axv7SxHY69A0k0ezaZPHMYySxybBf6liD2Pc9CHQIPUdwND1M9nIVffG12DSg+Ps0Q+6
wDtbF3uagxoktSPgy9tpO1+rwR5i0yBZYr6Yhk/iEkR8ZVQGGKJQ64CTU7dBulwILkKlc7sWBiVS
j3RVjYMPYYq7Gzcy6mpUl1nTbkz1b387BxnSUQarWNcvdpL3+DtoyNwzp7hca+kELsEbWWTpDy/u
5Wly6v6hldXZUFimUklT02BpB3bINmCzzWki/ZTiLwrqStbv0gw/557jC7tzPdnw+6xlSGULQRag
CanKea0TEsa9Pda5wH4PFOo3NUjz0U8ySLJtMIInGJQQzcqsK3PPKUsE0NDZzgScja+RDNju7j43
X9x4Ama14+Dsc4isT3npNZuFDneqJ9QgTcM9qWwjdk4ZDjZJIl7dwpisrdl32EsoXl1qHNt28URw
kEFgMCw6RFZte+TVPXQqZSoe9Q5rbIikQ2JU+JAP7nMejXjhKz2pegucj6HDPpHrrFLGEvkKvqkN
eC22PPVW0rOD+9Qnh2GaogdNi7NzEjebzjTKo9tXZ73C99bk2XUTJGGzHQAKu7oxMOXHOAB6Y2B5
bRYrGUgE/c2LaRrBnib2Jre7mr2zzo2t6+dbtboZUL+cTQcUjhmKz0Uau+Bk7txHoCRtB9T+XkjS
cynvA/DaApWmS/w4CBGF7bUf5O80tvvYsyHcYaOn4iIYToauAylslY79tsDRf4KfNpiTRKYnRxoC
vgTsGxzX3gTJgPenZdb2kZrJi4D9KqUN/Fn0SNdU3p/I8po2xuKGOiVgtyu/ZRj1bsbeiOSyTLOM
/dupPD3zsIfPU4Dj8hpQi1RiszTjOPggTegPcVqifpoMvLAtvqeyHAcnm+WKtBZ1yxbJ2EZffAlH
5CsXbYxiJlW8PVdrU5eaBkeMSYD4FlVxkwpbxPKMDX697lGFsqpRfMTFzgxRuIy3V1x/dfsJSFA6
cIhbqVdfeV79BCIMe5B4Uj6MefAnqZluO+uwH52DXZrZ12HDPT0/IJsFuRMglVmXTaFoWizzBcD0
Z3uQ6ROvBXsyu/KuC2rzJU2bGBSrgJm13bL+zEGKKJ2MnUTm6SdUVOpzj3Ruaox3Ov++2IygqTec
MwaKprZ4MKoXpEWDb0flKgYSjWHa7WaSeJyRjhrsb36acrR3FcC4DpEYwHJhhdh1okEBCehhFnkq
xtkFvEQwpB+Ov3FZVNRLWBydm2h4n5lmGlFmLiuAmABgoVNNr7AUbEJdIHnuOmPzZ9Moekmq5O0V
PQd5LmNIVyBWqTifH+axIYCnkVJSbkyjAe6rtLBaaTnKGwz8YoDxLpzqknLgFQCBmVyY8nMQf9lg
p2hsNJWzCLCMnD0XdacPm7w80oIdsDATDlVlvsu76XqtH4FocCdHfVrNC/2r5T11yX2oipXOp0cN
CBXgpgT2r+Zy8BMb445AgEkVo2p8WyWyXZNIhjZLv/c4+NqIVkSbwSzbbZ8W7AUYd0dDNPn3bBwQ
XpOu+ZhHSXD4rz0AMlP6ls7kzkotdkeNbCNj7v2zrpfxM4L+9dVQFmjfLc3TAYcbv1dN/bXACtv4
L8YwTF/EEFgbcEmbd6HHfs4lsjyw4+NYqypkA0CF2Es5p6VB2Rc+QyFwlDOhquAkW1CdQ3XjAeTs
a505xsjXCdti10f6BLwRbXoQgEPZtaHtrDolkgF0G8UD0ClICLW6DJCBgahqEfFkD7TxT4gKPhsf
aOKDXTpI9dBQ4/6ho140Wgj8GZoNGPdf0OPU64vOL0HldAZ3FoCh3ZoDRzKLHwYSZRCtzAaJ67GM
ytMECOJTYXclIgLROlUq0iMNqcjWV11ss9yVDlLKNe84TOSaVKkG0CaHNWBrGJAIGAHosFeQ3nNP
PfqvRGWosyBau63lzc5lIwFqSN52XSbIEvjrFI0SSefpBiBrezXl4FgcRHSqe6WtaaplgJ4DVeMd
pMgJgN1JZ3vzuePfwicv54Q3R4vLmaBWYgGdakHt/855bAzf67P6tU0QmeAte+GZ5YzrMo6jbR4G
I5CFKnF3Q0PRpBLVqwUoi1EzZPPVLJOnrFEJvkXsR4JbVxdHw8l+8FwEz0jA7/a6sNiu9aL88xCU
X5Iwyb+jrv5HPAV/74ASA6ANZ/auCIbdYPeowbFYEp3awUCRjeqFoZcitehDJqXegM81dc1+c2OY
4i4CPCwa8ptoRpKHFPsLZA7vhrbt90PkHb1Rx9lcDabkOaQ/yxTYn6P3FM3Xar0zfeoiWAC8BerO
2QFzV0WAOl3lFMzDhg75HSPTAyxRPgbM3Z51bN/nAZY/YT88Aw8RuBwgpQepPLAnWzmA5Dy1NmR0
ptq856a9I2MYwb9ILXDX4jt/JF3BmXsoW8/E0QmsDpZcRhVtrvbUQYKduHSQcXLCA5eB+MaLPkfD
lrgFSOjLLfEO/LLoCsP9l0AWRwJroYjBuegWHQqWkN2HtnKZCZhwRGFCDjAVKnOiAqcMR8fJYRja
dFNKM1gx1ACBCA4kvtVKus+DRBzMRtnMylb43CQKhRDeiwhxNmWlpvvoLQby430GUPF/HkLzx1Z0
aIpyQIZnKF4TL8WBbFNeYoReL62HxAXAlBTWnTIAJBQh8xp0l7N5xKbyLoMhBbPDruJhunKBNHtn
Zj+pzHWpep2Rgxa0oV9uV+BCZKRhhD9EIg4HBjWb6foVlk7n22SNXoqzJg6/Cw9pyla7V0GnZXCI
+NjZTY4UcwI54HfZJQBMVTgZC6RFkXQbWzfzw6JaUC54ZqiSrlIM4L35yzDSNdzWfZ2bFoDh6nGK
FKJC8ygVTKTZV29jjwxfF+fcke+E7bWYyP6NCemAdQrfB//DuS4AUQnCkWYZXxlp/BhkqPKKjcPA
Aa4sur78wzB/Rr0bfRMSbNNGXLt3PRJeHnoducOl2UbfxiD8GgFz4dnCWf2BP9bN0CMzC7xjeZck
DwYOjDM8aZ5JpUn2p122IFtRqg5lWdsRwQIkFELUAKa8+JNH3FtX/q2mB1s7QFaYBx6lu7EW7cad
wpdxcJtTmzL9SbptcYrz9LW0ucj93qxsP0BSyo6FEXuKgL/whJgE2UYrBmyUqrSnkdQAEv3FdPjk
l169d1X1E4ik2R31FlEXIaoGLWZvbgyLuDiPcVYeIzA4USY4zkEEIqWfEsMFMcYvqSmqqUTqifpZ
hJVPWJqU0rHkdSShtXJMgGsvGSWLW9iYq6HNdEU2IEDyAARvKfn9oBoDQAqAPtaOjoJNIP2E89+7
wNDuSLXo61APwMHWj2vSceHoOwmi0Okx1blxRL2Yu4lZph894LE9TEZgrTrp5N8DJ9o1etmevR6P
7JlmATzH3TpwwAJLZAnEpfA7agWyLi6iYNLvUmSPLahAIcEAkdxZ+KRxuK5glwzNXfetAX7dD7rS
BRVo0c3IQYvsJc77uAUgiHrAyFV5hIN+sBs7eQh5t5WJPjzjaHx4loBjUsjMwWFSOsdDxrmdOnI1
W5UunrqdBSLZe1LlBhLdsR6aNiRmXWPjMdxU+y7CAXUb6E/UDLzptuCMG9ddVOq5X7D6UqHC8TyU
NXvqLRMI01YTX42ouZH7DIhWe5oAG6noUc0pbMn81tO/ht5orN3I1O7iYEwf7Cl3ViPKJL5pQYRw
ndV+0fIECwZZxXtA0rPPSdk9kANoAOUq0mvrobB4f9dmMtwUuhd9a1Foq2agqcUU8/XU9hJ/p29a
FscP87Ml5G9/K8X8rc66+EH0EZ5RGMfM7psHtIZtW4FNExCuJU6i1KKIZGocEUzeCaAqF5nb5o50
dd9RCmezaQOreMnGT8TxHZqRPEaOGQNchYtX13Uzvy/c9jSBUf7F8q68YtuDVx+LVyNCddji1VWf
SY2sW3GsrCiZvWSRvnvlHOxFrp5vJyYHUCDHKFevp+g5MEzjUvXiqLthFq1rhWyPrSdtQudt66Dn
Yqf32duyRb3d6JKLDMsrF9q7gkwb6zstPEWK8ALxGZxhZPckVIr9glUgakWIFfh0ymEx6FWLKjOc
dexSN2PuKkjqVYKyR1EidYYNmyU3+Cb9V6KOFyXu09ebFGIakKJKE5dKULxGspvnHICUUwh0aSAa
r27munLXZOTjkM050rhlbgRiijWK4bAczapxZYd9/AAwMQ/h6772hWMlb6A7emllXj0HOVi2CuYw
pDNAn4pylwye/cVDqsXeACbPNgMz9pvsfU8O+h9A3rO3ne5We9AQmS84JVmTHYyA8UbDIfFxKJr0
0+h1TzSfFeYAjx3y/Fw0lvOgjRrWO+pCht6ixjm04wcUzx6LfADIk0Tg2q4q8Zp3rbMB4mi851Yq
X91avzNkUD3XnTXdoy4a8e3IfHcTzRjvSfyrm57Zj1aTr7EG2OJQ0v7UT1F1wYFBP3PYxwHip+FY
hAf6ilpwA60oQxLuUK6t2NSenaL5EhXSfqtckCtzKzPvx3bMz4LjUUoGO8r2XdMlL14t+S4HpvlO
AGj2JZysDTkkVZyiBrKSJwCrtA9WiQCyEKn9hizftxgF1s+GmbTH1kE4nfQOShGRnPMW5pqzqezK
PXRWrT3bU/clQKA9KvA2n8BE99RZcvIrD2np8QfBvUjTO30EBwKpuiLqLxUeSEligEejaBAMH/D5
+inoj1ME7jFBDgLjqwlwSvbfmYCmD7quvcRWtm0VBnXcYV2de+IOWenluVcq0pNITVKjHLRzp9Jf
dNRb/ITMmtOkg7u3WXtBMB6XRSao1t1yTetNaj5cXOJWdYhtdVmdfvjgHG86llb0Z5g6OLb9WIjT
kjwmTh9ak9ManMyLSL3ZZ1nBh1kQ+4M7RevFkcZZTgDarTn+Y2iANHAL1AuHXltvIlVRY6mKmkT1
bGVwNTBOkYF0ZF0MoyqwId1iQBLH+4gwdlWqZ5JiV9ZaJRL/qEDIMFPXT0B3eEy1xnto2hTVrepM
yZhwwjNq7DUtI775nUfkNLsKhbCvpuaggjnWmnUQWMYOHDCHsU0lSIaHQFunXuRuIuBo5lgTV+vc
9aKHpk7Z01AW8UG0NfJGyBupkDVyefryGPaW/hRqyXRRc4WiQByrKtqtpw5rl+Pc+Uw3Mcwtm3By
HXxY3agDotHiKOzi4vTIdyOVZ42JX0w4EHUshOhjRVZKPQtfng4Ro0UN4gZkdLR5LtY9Vtv+hAoi
iWjJr2EYgQo6xJgUpSkolVFOS8Zhat5HNMpCZjI4uXx93z5g3c7W+DysCyEkIefGXEe2lq6xPf4F
m0SQSIi+NDEwhMltxlRKlbNnp9malFcj4CzsIJud2Rgnl/eC6Lw+dK3R77ADx8ItkQ9ebvE/u/HN
9UJbJRkPG1RbTz+A9vRme0x7bVD47OfdGH4KscwDvbgj7+0sxiair2zUe6ftUQeVw14aFcog8sbb
DGk5bO06R/A0ZaAPURwiALLyDpUWbBYV6amZLHfqVldyN0i8RPPzoiLkZRob6SgLQ8bbhJJyZNmH
mR5fcOfZ515LwRZlj6+TlrQH12qcdT8146sOtGfAQCfyrIN36LM3IdSq3HLXBgtR4oEmQsun19Lj
KEHUrAbnd6h0OwROGfglUBfOSYkkWT3Gw65vGVCpkPvrZUV6CPQGZR3kQo2WhDj8r1PTb53WGnY0
Dvia6uHu6OtoNC6lxb/UEZ73Xo+3pqFqmTOJZyuJTFU6LyJZS+UcKGddOd+MJWuUpmtgtiCSW7mA
f5jbCFkvv/qjU370c7B3OLqBXBjesztqTHX0u4iL7nocaT8Gz9f4T3ZyShpseUSU3kVFaJ7ZNOD8
UA+jHWcAQMGqCEpqPAWBmyE5smOzYtFSykVagdQkQ/AeVL6/GdmNLs4+UWmOl+WvKSmlI8fmWyC7
HrTtNiDP6DKLC6qJ401ooexntIPSd4Geh6gCmDuyKhruE9WMPaL5PASGMRmoQcXPcF+kQBGPKq/f
34yIRfKa4LV/uBkQIjTuFdgYL3NQTxubbRCL8URSmyCwuYrddOXgSOCy+BYGQ4YQMnC6WKHmqwZn
ZIDoxXp2FkkXZLnC6VVKMl95YwHXuaCj/2DLCnVegEASsUMizyJDb/DnfoiaE6lQfZ2seRwCn6Zx
3I1pIZgEUJ7yjLgIHqbUXRrW6zuWaeVxUVHPVc/gWZfo17OQgStrWuxjnOE88WDAb19rEBFWGzvs
X4ZDnmMtAzpNkPFwPqwZyjkfaO+n4/B+40Qu2AFA4vpssbC4zyU/REMPttmbqfSqHg5DafBVN+Hn
kaeGs8vbYI8coOgZJIvRs9U5OMYBX8+uthyk+7d5fJ9p3uwhwq+ohHMyYE8FAYD8KnCGgfwmAG6T
7iB1vtSDE8lFhs+v5+GwIdEAQ6q2JbPAIniNo93aJ9ErIgx01cBltFtO3y1La/ZLSiIlM3LDwKeX
luUOL1Mkp+SdnuxGF1U5ooy0OV2xDcGaVY7Za9xleFcMmWldsOezLjbP/0RCWbsnadHnwxQf8Gv4
qrPWuhiqCcALew5rN/9Suv2XFEEvpAGtJuLGLD3zc4OVwWvQadI3jFg8AjiD4z8XyLs+sUdwBRTa
tsHIR5QZY78rSvO1mNovUxTVap6hmZyvUjOe6UgB+QgvtTUGW5KWZmF2JF3FC2emiLxxqTt+O95B
dmoPSFXayjkIPI2rebvXJNqqaJBaQpZlC4hDOtcPQASjaDjae8NCOqSNc7GFWQ3FqewEauJdbgCy
QmtybzfTQgjUx4dgaV0DYn345IiUnZNcvOplHHQ+3iCZU3wiNglkdwDxpazONI5L8/fTDJ7ikmp4
dnDTdtzHLJI7xJ6az0bfgD80RdxAS36y1HKeZwdnwGvEwRGfbiY7xpvvxPPuUnoIkcIT2zs1ZPnw
I1WL5LC1zBsbb4O6rCNQbiTWg6magomfFgB4DqNrmg+kD/rSW1ex1NaLTpR4ZXITnywOD7RgpeeB
/uChjhmDRteCxurY1USeDZzNCSsIMEMb0t10MubH0bC9I/Wa34iLC/kBgvJ9xDKsTNpVE5n6YfF1
x+YFcdt6i+24jmTbv15i8aMrLiL1bu6Cxt74TSCAW5lDU/qOAljsWkSx8sJztpYSwZs2zg1ZSbe4
4DMD3k2jEAEXx1gAL5NmoCFtJ9sDPliQkUye3AutEge9sZFfwrth03IdRHYWVjGmmUXf3MTY924I
6lqLI9/OY/Z3UCeDt2lyzc817nTNM65daCZAh4pDNiSgquDFsDGQ/HbhUZbv6cnvBDxB8rf8TE9+
akpLVFu7DJr1zKDoqlRm0JQjJc2OxtSfInNlanH5QN5mW6TLBCwB3JoGnGFbA8CV04H+Dv/pqBDj
eU3wGtRcAZ6ElfuH0WfuJdVC9gTq9r42o2dqKmwDN3ZiGZsE6UzPWIO291XxVhaZg9Uo1j3rLgCq
/CwLG6DsE+CajuANhR3YiSuROsG9F8fao3BxF14nUfdfB49JbwSPXgnu3cJEVIZEMnCZy3XW2nxD
o6zGTe5RI6kjJQ9x1+gUcDe7w3b4ZJZ2e99O/XtTena24Xm6DfuSndzaE+uBJ97bND62Y51/5wB6
xx0X/YVbAWgYDNx7HiE3kLlZvZ1cD495h2ODGriN4y/pa4AXQyyZctKoKZCYwaVoDrUczXcDuG3z
ORPOGAXb4uP4otcG1hGGe4d6D5XolXXunYObGg6FA1Rqki1wj6xFz1q/bJGJPAwo63SDPyozxZmH
VHmERNNHvQY0qwfgmJ3DLPkBYuXmcz0EzVaTwsNxeQUsvbHO1o4bjn8U2bDVksD5oVxty6ln13go
JXLEEvuIyNZwGRNgEjgAfn2pJj3d8VQU20wa5ovkOEGRskzOZMWnmRfc+bIMSnW7fJCyilCIrAD3
gDvHq1VvdMMdzoFOORA1kbH/oesUXN8sX/vP/QkIBndRDk4802vs04jfmB8nMv9ep59d4RlvhsSS
vYyL6TQmbLpkwMTya8DUb/U0AlyxiglxBWluDyVuguRARYuoB3pREIBPbPIXg0cRpUWm3u0UVR2K
LZP1d/xVIhSlA0ZnaUjHFQhu2GbeGu/gdysZEj1+jIYu2jMvEQj79zaCOkAkOfWiAuVUjawD0mHd
9G6gniRv6pYCb5XcTsE4PsQACqsLxC8VczxiJM2jykSddZbil190WBonh445CGctPmQuvVy72EWI
rKZgegZmk9hWY4DAZpomZ632ajA2afGXxEl+NqrmRDM+DZbW/qhQg7ZCLpZ4BiGP2BpTUdylKeLK
yO3/bGhjexYI/C23lkXFrFrujFSV4x04lm2Xf//rf/+///t9+j/hz/KhzERYFv8q+vwBH2/X/se/
me79+1/VrD/8+I9/I5URvDwWdz38a4IC3FL2729PcREq9/8VZU1TFF1pXnJkvu4IaodgdZiZbXWG
GsdFRcg7izij78TgacGzfOumXTwD8pDHDdjPwDkAXpllILsvSE+2A5yDGJFFH6/T9IQzZnzM1AWJ
Q4q8MPiQSA2oLlK/T/XHWFiWXyJe+QaOch9/fueHAH/QKq+06pOGGNRWb+3saOSiuzetFM8EA/Bv
RP2j2Tjdx14v3M+MeiRjZxnuM4peLvLMwIeVTLAKnTjaEzmeCDaSr+f3XxKmybbSdB2cERUSEklu
lCyc3B7XSJbWTikebii6fCw8z3iMI1ChN8K9J8nM4+l+6HrfDREw8AdAut2hbPzT4m+Oqb0HzyJK
vsklb6N8mztBuaYJqAHHULI2pqndth/X0UFovjIiNzzMU8eF9QSQs+xEU+vMii8jj4FQxaNnii8M
dXnJsJI9k5RUOgPbD0IXbjCW/j9/01z9P33RkF3qIV/A4ZbLDNP56xetyexQpCGXF901wjviUXKa
qYpm8qWZXalEdV8c43hlNoN55g5IukU/y9HAymj9Vx9dVkG7RU0mnm4EYajj9XroRBeuAmHkD4Ro
SIa0m74DOsw8IFwAuiYRs43Al2qrhas8Ee63Qr3IjM6qzhGo68+cmbgXJF4ivdHezhjfdtTHF6c+
lBNKsnahCWS6sPWsdQf08K0JXCNUe9WJ5lO0CaigSEmn0FJjZWAUFfm9kyHMMkvAE5a7JszqE4hD
60tnIFmQNnNq91aaRe2DZLSbt28fHrpgeelnUQurFb9bQ/uPf/6o8NO//axA8IOHgYmEDw7kUVfZ
rx4Kw6BNZW550wVpmYE/Se/kckN7NurWO0nPqvxqCNlXbELNFUp3q0tvptWTY2ifSR9EWrKRpSkP
OCU0XiPtaI09+4qSvnEvYiPYkJeD7adTZ+4m7Ntub2VVe18g72SjAq0+iQmX7X2kmj41rw0VKvPO
vUQEuWGJn6g3bgDmu00RVuFeJJX5MsbAJeRItilap/qs98BqVF6imTRwxWBQ0MtXFrYdSoNTpE/p
eO6sNbPhPi15S+7hBDbi+bpl3ilg+vi177XAb93RvI+9JjqAcQ5/fuxmHxirUTtWS/lHGcWHSj38
y8I+WaLYJFoE++i1T9yJ0lXpdexIIuPCup/yAQejyEf3Gy8PdyhmCUDpVGkHLXFxYh4br6IKkm+q
Azze9FuMzqg0qkOaD1Ohy8UHph0rsvqOdotLQ/tGnES4azD3lD4ZTDxqtv/87bFc6/bbYzoOMhRA
o2AaeKvQK+fq2yOM1E3DyE4uGjLu/NrxrLNtCPykOLiXO5P9mFRBEqnISHoSi0TP78xI39zoSaQm
Godu7falNs/7O7+OpYdJR0VJqa68DKUriAkkQW7KXm70dA9u4Q3HpAp3dp94R1M1eo7YGCp/HPc4
aRO6ZJq7pCWZesCY8I6L7taHplvM1EOx4T5Ede8+G6Nn/JyM7fv1/naqq5tY5rqZ+vbK5Eh3N89O
7st95wCYzdW1F/2V33KVZZpFN2nxZ2fo2m2Aj+7I0xSEcNSlJgF30hHbO/246Kh3o0N0fQKigpqC
miuZpphlt46B0NThGOp3c/xOR5dBMiBW6TfmCCB1q1prii3jyG9gZfATOXcIR3L5pcsa4FFY1Xh2
JukekY4JTj9Xi58RBgBOIjIGvivqlKyzgp+sYm/ATZVfHG/8NUgtUupqGrZd5Z6xhs+ARcqywneL
VqL+BQd2WqFFl3S0z4ye50JZyz59t+ZDFZMVkeLomQbIProeTx4xxusIyG1HL423E9IqTq5hZn45
ADq7ifEWn4wU9FusNz71vYmUo6r+ivVhvEtN1GyPwq2+GoWzdybGPtFw4SG3wVZuy3CO/zMNRxQr
Asky9nVzoh3TdL4GqTj+rx85dnPOHVk8Zmxrt+jXg1Vmr3o7XNzWcH4g0PrItHR8sQDMsxkLqwOm
dOGdctOMNnlrZK986hbXOgFlRRd5n726si68dQHI0wH3U0mZG5gAWpI4LHQE030kxdcb8iMLNSgf
Q006RtzoJbjGfV00cmOMyMXXRNjNUa4lcrYEuEbHxoo0x6JEBcnm+Bn5DSYy8fogeR9LI26CY2os
3jAg4NCiHVEFprmGwknqDgivdStmh5u2i5Mj6cqKo/SNDJUrtQPeGw64WSSvkHijKopru2ZH6tlK
pN5i6FX98UD1x9Qlb4vKhskJpdSoIF5G9nVWrQRvkWDN5bB18+67rVZdNRvfGznEYFUiWccZX7Pq
FfnlYp/KDJkNOfJjClVBQU2rSiMaqrcgeULK2soIdGeTqvSVxREVhNohxMH7/D+m/3zsYXHj4MEx
cyXm6g8y/9FY8m6hvxTyUZifdCorbOjLu6LL3ps64ECWXmQyC0Mlq5KSZJC7GBssBOPVbPmfzDHP
5rTNNtF0Mz17eZXh2BhAtBrn/AFnpeORYX26Eez/M3ZlzZHizPYXESEQAvFK7ZvLu91+IbqnZ9j3
nV9/jxKPcXvm67kvBJJSKnfbBVLmWQDmAFJjRwBqiijxXbk1JOR4KIJBQNMtqixdAxkgzpBcPfRO
1x6oRRdH9S9NkAnbY+lXwLmCKViYfg5+CBs2I2/L0iWtEytsx9PcptugFFmxpVu6pKhzszLnW4jH
tvmB+mg1ugu9QkHG1eoC4r5Is1rNOatxKI9qYGXuaGT5HJqDNHUFgF+vRauq1/MDwSxHSAgcShse
4oTSpL5+WwuPPdC9YDjdUbhUAufgQH0O9+uuXlleUqwgG+1Yhtt23c9J5/gk7Nd3RFEMJ8iPUVNX
SGdem+mmUaOTatKoESX5jhiMY+ql0CY3fjN3Caa5UhjH3E+kW4Hme4rV35mJjDzco1HFB+NH9bJi
ylAaAw9xRe0E7ErwudQQXSIj7Ta9L1AkVJHU12ehH2+pTYsu0fMUr+/Wv9+a6Uz/ujUzJViAhmHB
t1F3uKW2bp+2ZjYLNAtpCeMC+FbUHOQ3Fr1yu1wt6NIvoNQFbPo/Q1Ab1g5qkcDAt7bx4B3sdVfk
lvJLx5IG/GfpnGOnv0vbobmnrtYo8o1o63ZDTRr4l0mZN95RAF1qNclWk5aFPib1Zle62LAn87Gv
MKE+lyfyB53/UjhJQDZ9CgIXz+HyQJ26gYd+NHQdyHGp1PzNP2w88LZx8Lw89mTqQXD4jJDwdGvA
V21rm1GBF1qGel0sf5qFjR1BPr7kPmQUDGiC3HGIfG9jv/XPNTQJ4Y/ZmLto4uLa4ewOEKtuPfnD
WKEE18sfrQVxaSSRfSDspev0OwcnjBNogjBoXWqRSRQ7a7PGCTHIhT+4S4FybjcGar5qYgjz7d//
ATn/OBia0jItySym2+C+GF+yRZGXNyW+ut3FdyD643MwfN1yKsF5zZMV5z6aWpnChdqWGWS/wDiB
0ncBI7UkNdfUSRcN30yG9NLkrWHcWq+8XOcbW/AJmyTo+LlUwIpaaCi32TStqAnbV2CG1IWilwH8
JzRXClkGKI5mLEsFyrqLFSJ78+ocRU8wUR76UIO9sgxhNGZZIFCBlLXymAD/LH2FIkKxFyjbrWqV
fm0/LFPojvrAM4l3lpY/kJXK0v9vsZ9CEs/Ydn03udE4hquxTtm5sEz5XPM/LYX7S+BNesxsVOya
0R5eKaoKenYGEcd5FtmfpooqR0DmfIGCHEXhKKZkTbEWRWEt6l6iaBKtpUNr6/z7vwxLfHmyQFnC
FBLHBBuMGJMZKv3z6cmCFGOniwS4o2rIggmVS2Bh4V5QwG1LN5+ij7t8DN77lrv/GZebZgNhN6+7
y7zHimvJtykFNtYJO2MbT/34JsunHKKt33TVHSLttNUCXl66OIOyYu578DuQ2tkqzObZ7BhKJADn
el0QHvXRrNeRQvQalfwhQ2HEl4SV41VM2OiufA/WM7bmVxc/hVGco7f81oMW5E0Hbg8yDvhoJy8g
CAeRyNsWgMlPAzQDmvjvM0YT0kI0A+iGFCbEGJjAvp1nePCbfEuiCEvhmPH734lufv2l6CjfWzrX
bdOWXMee+9dfigERzzZwzPZiTrVcTUrtnC5BpMPm0YJu0dJHd+k4rCCLE90EgwfrD4rTsfP4FIdT
cXprVyOShHV008rQP/StWbt5kaQPeP4S9IEgDRLZjVVoRNaO+sCXYGe7i95mNMRkVS8afqdnim10
yCIl+EquKbbKyvIhO8+RfeA7q7aq+LxOi233uY6abzIGqHU1humrtKHkTeuw1ph2pdFoUB6yq3WO
X/OhhoQ9wOa6cxhtLX5G7muXl8b41rfB5/4ClDXqd4rsc7+Kj1g8vXnJ+E0T9UMjzBvIATT3yA14
t1LPX0Kk8F6t2s53ShFym+hN+cp98/IOVIu4CSif/zOHkMaFsFCqNfm+dyGg1MeYmBrj6aNFMKmP
1sc8yDp+WoXW/JgHBQzvQq3Mj+ZPSGOAbX0fwGK11P+anCD8dz8e/bAfPwJFfvx4k6xXQ9aCpJfY
ggVuaRQ2THyldtW6PoU7tigefJx0kU5tioeMWe99y+hyR3FaV/P/eD45X9PPqtAhhW3reH0hJSW+
fBXaHoQJP+2TS2GDxac3HY5eVBWcS4WQk9sZZjPBnOLvmiF3SiAXxHDWpgpVITCCVhAysx41zY8v
+Gb96UdCPJqj9O4aa1jbemI9OuoCqj18Usb0ngIcu/wjYlZ5mVsDhAC6tskPFIpyNHCmge5vqakb
8bgxzP4btGMSFwqT/K7NWn5X1XW6GwINUGfVR5cmKJ11XNntZunTWi9ejYFt74QQ73GAXf80Wkcc
W24j+Q+Y8S7x/OKGZqV1lt7l2JqqT6EeZEfLC4C0p2UF3iX+cfmJYiECwEb87Dgx0HPzuha3oD/2
Kn8doUKRTd/HFpjK2ktenCgM91UX5ruyYMZr4rEVBcC53FgPAkyQAemvey7xZ0MDtKQtV5oWoDjg
Zl5iH/7jqci/PhUN3bAYM0xumib4GuzLq6rsQn+AMZZ2DgQU7hdij0DlVaD+NpuIL/0LwedLHyzT
m7WUPmhFYBa6QepPnyR2F4JVkMMwgjnmOI8uA6Tja6SwqaC5ywAHMEp3aUSESQNqbn3bEJo8Z0Cj
xRHwa7W6NYE43jqmP7o0rCHxG+/oFhbgB8/w/SN+tu7IHOzR0lwrXgvocq3yUGTbvO1ucjy6f/qi
+nKjhoaoqH9OU/NlaEDPpIZ+iUGdKnG5GMp9tbGcsriShK6k3Vy5pp65Qf3VRsfR6fpLD1CEkVsz
BSbJnWaVKTmCVOmP0SWbLP0cQX2qIYUx5MqhFhPbxo8y1+z9pzg1zQbwfNPpQbuaJBDielXpmz4E
MY2Ph0VbKCyKtnFJsoq0hpaLYtxOfbHtFIbDK6rgQfTwOMSWG9Bj1YKLyN5D7g3f5NYCRRhu2UkC
e8kevIrKpVu6ZKqT7qScIEQStdbm60A3Pvz+D9ziX7Zihm7jAScssAl1zsXX6o1VT1BYtAHQyPwc
mxmIDDz1uflaRIZVr+7hDJY8htCpemwzHfxmEYlTw9v0MY4KIFCjUkCDBk2mwSUEuNgUIDQLZJfW
USqlDRI9UcIcQHTickeFNbrkoRWfgzI60dmKSm/Uz4r8AHJJPNyxJPJ2Imy1plDyRptA+zk0eCzh
6ffdFxFK7kCEg0z60aRRJFG+Nx+F+/jviLlGTxFQhr4LcQ6fa2PQatKBmEWZj6ppkmf6uXeSl4Hy
sB1vdTjBde+jUTPo5xajpQMa1O9/C6h2/OPX4OA77Ri67ujQpP5HwdPiAjtlA9mrLjYnUEOhFj+t
/LirA2hVshKsKV8Mf5Qj9oIV0hwPRpJuoJ8LqyXAwh60IuA4HrcdKmIlti6hPm1yx5f3UQYdgyGz
OWwjankfF1p3jrGZgiRpl60mp4zgUOkYewrOGKQgob607+JyyFZVN6brIvO97eQx+75IuNgCPm+z
71OYsTtz6potRAnb/RR6OGFA0KRGTfktCIpmy9sB1YqqH1/B73MTnJvn/iU+Qd5t6f81ntbJ2vhn
L2FqQhxjBv/nnYls3UoQv3hp03CWQkVRdIYHb+WhOPsRLmLMYPI1WbhEWn/I82RHXTS4hBkJHppA
4SPOCEGol62MT3kvGBCmuHAQnG7anD0WVd4d+iQqdiLjSB34/oTzRsLqs6TboUmiXTtW3+cmfLfu
8qn0t2MCuwVXQ5bnmE0OO+IIhzvTQSe1P91+Cp1vPwXM09QCy1LzVBoJ6hamOyWQrEWpn8Kw/daN
Ad82UQNtLWPUcKURAFT106f2HK7m0F3FIZ3R48G1mZs0fV4EprGQSivc3//pO46q5X8GlVgG1x0m
beQJhG5J60uaoBGs67mVj5cxAbrHgBE38mShzE90GeOkgCMVLkkD1JBLt6PeboYMfkoUoqVtcbLg
8fQ+71N7jlazKXJp1p7XbE1PC9xU6W+GqOtucrvMr9Gg51e6a2xY9eWBl6y/DEzQvtsGBU7QNBCr
txPdQcAQQFkcxZFe/XupRK0XjF54jPjwsKxOEQ58bs8Zn7af1lAzLRzUbtp0t4TTMjSn6rNVCul0
OGTH+inKhuGmLNIQVaccT0UrBWZL9SVGnRgudsglANyApKU6ylB5OvKfgwjdKjJNmC5lD6zvrNdC
ACEDe5LhduhBu6hhBbjRfe+Eem/N11WVv0V9Dz63hb/23b80UWEZ93BbxS4EwJOVNsJ9KkgLfTc4
BsNexmJQ01Ssb6vpIVoPi8Vdyw0I+uCEC9DZdY6Acoi+a4uJuengIZYmfMyaZDvtGsiR3Uyz/ADn
f9jEYINhA1JBo56tCUwE/Wlk0QhvRO1leIYqJby1thpOAK0LTcwJAqaQQ4XEjJOvJfHi5lnSLk8F
iqPf6rRzVgYwvhfbAHwLFahq3YXT8KM11oRVblUAUwFw7PUOeuTLEyE+YTNpb8HUwAN4UMiuBQs6
A0Qn+J4CyI6KsQLS0uVTYPAxvJi4QScT60RmAno8TNNWmap3+H7wogUTLAGoZU7oUpeWCkNzCMiY
e8NPrs7A7fukykJY1IDUMGZ4CQxjUm6Gsp82Yx/JewoxpheOV4UbCnPPBRcPnjS1dZ2DQFFCyech
QLHz3Bf1GwS04CSadSh9ZmG7jkrLwikehL0wgfgeJBmm42B1t9QVOPAVcovUbo6mo98h5TKhjmdD
NS5qnftlFt2NrYygHRY/fulva3iKgP739GlJiA2A7NHIZ/rQggy0KjxwDm2SvVLfvIj6uWBU1B1Y
bH4TgQ81qboGRMfUy++dYg8uYUASJwdpej+c0vF3CYwLXKEqerXis8FNAbw5zQPgSLNWX/opgvri
cMxWnQMNR5uocdQZKLpdp8MiU82l4E+j82SreZ9HwTQNUCl7BYG9DFzhEBIKdfaD+wJmEmnLnpqg
G9Yo62jXfmiH3dBF8DHOcV6CtFi5i1ABvR38oV6bjec/l7KH9VdW6D8Sy9hDBCgM3LaM3DjptT+d
jL/Gfei8jtlQraw4LW9AhIRsI1Smc8+oDu3IX0gxmi4LdWN00i1DmeBM/V3tQdm3gujYSsuaarMw
N+Zhs60Otide5rhlPbVK1nbvq4h4W5Q7qmkzZL7AILW9uWkL6dxMwPbSoEll8tL6HGFVmXfjx+1h
qYtrHxHU9+salaLFFEbxU8BJBOfk+AT8L9LwQDuzmIN5l9rJ3EcwaLsb4BYPgxfX7EYJkUylW9lz
YwPGTHLUZKqfnSaBeOU87CnhSjWcDtDOSqAQzuz0otfKDjtOjfDEI+QayH0kreD/GdXWmeisuQcn
w14LI2x9QIWlCw1EBkTMAx8F+qnvkQR/Z8X+3ZnTd8DIoJGvhFRn9dTlzNIz74XXI/iri3Lv3yK9
yGg4mXwJB1HtPs2btVhHTNTVxDka0N7UhfEc5F66MLhvYqgylkH22KqLXeovQWQMF46tzmNjIqmv
sR6sGd5kj5WepEemN5CEULFN0gb3ZRMC4olBmvDrdC0ElSL0Ac83+mTjQXRo38phfIVa0jZpB/bo
tay+wVuggSwX+nUVJlVYr5p1JbahE7NHMKpXKU/6M7Q3ISDAtPEV581Eqco5+yCJ5xUjtWJhee8r
Uj99MIVpKdBWCTRgkYrpHqMwUBTz4kXXhH+JcTJ1TdsvXgzfq3Z221kbatol71ZeBIwINWXsXKCa
Y9zRGnnqr6l7FBEUG9QaxscaYY6jVqVZ6zLJNfB9cMql826bQ7EDL/25a+lH0oevdA9Uaeqbz8BD
CviaEMnL3JxgAF9aPfSXkeW6FvyQeqK7ySqbwX7YH25kPBlHn7XIRWqWlVzHBn/LIHcOO6MG0mCd
5H0Esnbnb7CvgCtL0EKTr7P9K10McJz3Ra0lbpkGubeW6Yj/SWPfyf49wqlTEK2z2PoO9Tf/MDdp
LqzV9DWwQXjJquguTIN50Uhr+0OHhzyFLf3UnJq/YjMygZGBj2UF7sYOxkvYjvgwIj+Ay/rYgXp3
42lxfjMPOFFXrDpDomgNDPEn63IBkIrXFlA8JHDxFzvz2bqchmjiRzS1jLo8VdKTR2fDoQj7ib5O
X8/3Xry86utA31oHEsp9cZ256fS9ttZwnYO2ayie/DrX1lVjAewO6PoYuGFttgDQDHwv9bC9jJmq
iGooVtLhmUdtt7JA/d7GVMHM9HqOWQ7ZEB6cdjjsw05AYehjBbP/IoSfy/4EMaTqsCjf010DyJLi
axwhl3sHFtn4mIN/eB+1Mcy70OpaMT72Irp4SdxfqctqDH/FhsoHxgSDHtChG2zVrA2NTlGFOmWT
/SxEnEPuJu6+1d2IvbZg/inPW+e5E/mqEWP3Lco1Z9egcrylsEj6ZzyT/cfYapMLCuPxHKY5dbga
mq5AVcmzHuIMmpYZ/oALZtvHOInae7/Un7qRQaIJ3Kx7hmTIxWb2OcFD5z5TF60s2SbvRLhZ+gyj
vjd8Ic4UkUiwRzL4HwP7eeoNJp4GmzWPUv9GjQ6Sgg8BCAPUEvidPABTCtX0wHoKA927B65rPUfK
urvHEwnfbM96RPWpjKHtEYKDUGghSmIyzyByboDpTbWrmKFQ6+MRdm1sbbqOKUwyvJzLJ5wqnhaJ
h9yP8TYisbHehmq3tyc5CDgSNNj06iXfARgxuVChvEXNPXuOcj1CKhsYVRgRa/eiaWKXcCexZ91y
ACyffai5zRHFmPgPZVP+vyPUp3gCrnhGzIrNCOqaC+VnBtPuGjZDXQMZoGDotyIefLAV8RJfo1gx
brpgiG7NIAU1MZDRbXsY6ka7Ui9d8szhG2Zg0/2+kIofIziihiXE2VVrjos8sdOgRey2+PbkmzGy
viVtEhxp2TnOivJjr1svc0QRJtxNew1WEmDjvv+IfdVBblQtAGmR9x9xbmvHvA2167IccAt8Uw0M
BSiaoFnNLlc/lJEM/trv7HKn5d2breNVVcC6/Em1WFl+asWBVt/UqWE8mWKYx2qv40+5Wf/bvI8x
qDblbhhph1bY+Jtr+h+R0+EMoFowrPf30gP3m5qDyJ9TibJENW4yD0mhUalGdXUOfXWvKnadoiOP
YsT3yNEeHaqbVcH0I67T6tyowchP3hecR3tzEzomFipYv8ogCrmzCjxHYmucVUYXvVFZR9g4F+GZ
FEmpv+TQcmA5CzYkQkp9U5cMJ83qbyls6f+YnngaSIhp0W/l0Mdwop+0b/1kvN8tfV/uiinw3yYo
yM0zZFVf7bQ+NVNhwgt4NJ7B1YE3hTbcg9OKavHwYleJ8axe/bdFwB5aFQOBIX5KoPnhWlaUXZJA
rzfAdlf3uTGcIaFtvsCOzj6MgY8TqdI21iaZrHUPMC1qonW2oqG9T6sONFzoc5ssLLwVcaIG/Mu9
J79rAC0IpLea2VMVz+L9aENUE6VxsENYc7HUD9YzB1AsK7i3zEJ7itod9UZBJaBkol2pVUPj+xxw
cPupmbCO7Qs8kNfUbPxU3+A/P5+nZqJANj0s2NEWldxrFg6Z0NIxuAsCAzYUNUQeBgh5O2B3TwME
emCOSM2KD85NYDh/hrEz7PHMA/cKpibHzoGsVl/V/ZWDb32NQN/cFQyW1a3qWwZG/AphOg4106WP
7pKyr9c6REDXXwYk66vVKJtkSwPLKDc7pdCMZAJ9JA3Qp6FK9MOJ2/JA/aFlTxfpTNNGjN88ALXw
t21nZ7qr4fDWuHTrtxgJHCTxXdNL45U+OSOUrtFJw3SJaJhuu1QAEJB12pqzHHBSiGTXshR7avn9
GEPTST27qc0H2zn5k++GaoBGE6in/QeQy7Cdrxk27uC0K5kQjnDAm/qSYbOlE5h9MYYXVuWDO6Oo
evhaYoOXbRfMVJNDcr9k/Q1BpkbQLZVT19sSkP6PSYASWdsGhVgYCPjp2ktA3l10tpErQZUl+GPp
obsl1IOyvXQpzAn+sOtiFQloUI1GcPUb238sJKRopwGKAHC3Dh5RF2GQzR9RqFajk+l4DwAYqCHq
gPgrUhtabR4pnMk6wTMtwj9XhcNpw7kpG+tCLZoFL+BL50wJEANcd3s/8mFkgD950WfesYIS/VMN
D9M1DsjhvlFNWJGCcW1CWI+Cdfja73k2ihU1B4aKdmgN4CKq4KI2yuuURbdzbA2sAkwqXTxA/H7V
JniLoV53Tx8z6emT0Lz+hkI7Hd9ZvPbjE61jBZZbQ7EFsJ0JFvRKMwWvVH89/tqkUeDIjHlUq+zP
waCkf27+29wyh3pB3MGm3GPY2sP+58HvS3FyQru6Q0KsvlNdIg3EKcap4o76C2bMXU5Tr7MiBpfJ
sKH2BtkO59r7ME2Xancet851UpcgzGHDMci/KGDpx1mtg0y5l25pYF7kY/4SHNRQ1xgm1q5nWKgE
pCPuozeS76QuMMuOWl3lVwKKxvUI4HQimu0Sj9L8G7XKKtLveANSocrDWcRbJ2YPcdS9DnjxBHKx
YAir7BsFZY3ubDucfVZtHqRX0RbqDycf32poHeK/rx2vUFRMr00S6m6m8CMNkqLzAM0IIW7/aQa8
20dA1VILObiA7Uh3F+kNbLacR1BcjKcm+9T4e4TCSm1PYX/PGerwHvVsB/46gIKPoucvejTmxzJG
AoiMeHAgyPcGr0V8iSb2Sq9/2hmADbzVLOZdqZWBbrShCzVpQEXQFoA2CWAm6MjysOBITboDwR6I
Qto0fCxHnwAZwfflKDjEH/pVenhuCHyTraDDtzLQ5aFtrGSFN4d8tKNyuqR8+E4t3qXQkDTZBNVe
2zuE2hg+dlrHsMFSYBHVNOO0uAbYXGRFC5xgPIWXhMMGgAMH9qj5RrEe07TfdaUWPk4VfCMikGtd
msrjNDuP47CGFF1+8gPAU8qihwOKFhXUHD0DWRYty9Ld7+sfOlVYf6l/2JatO6jAQlLGAN72C8KA
F1GhI3uBl7SvFUdu4OgiC+2n42lbre8gwALN1KEF7lDxmEEoN6E2MHEwtnAg/gOPh++m5vhvpom/
L2DqxHPNImQaMk08jJ02rTNgeu6KsvO3hazbm2jwJsj3WxFe3mV78MvJP+qO2Z3gDBHtu4GZOH1m
7XbUtPwWAFh/w6ugWQGSjCo2tpsruxq6Fwn4MjAYRvFDJP4Fuqij7+btPWuKEDqDvb8pnRTuCha4
G1xtuXRPkf/s+gnl1Xwde2N+NzZdtg3LYrpouabvg0GvURrroa8yDfrO9CMNkkAoRBgxdt1Jw/2D
JYRxAsfbcXWvMp7NwQ73Nm807K3QHBiA3XE7CHjcognLe9BlkTQ7UdNx+LNZlMaVWpFsXaiNmo9W
1cUPVRBtqdvnVXEzgXs6f0Cf60d4jJrlDyFMyJ+4jQFNQ5Q3UWdqY8g0KABW60TCza2pPBHgqf5o
9gHSrkgyPnheetcO6fCSDD1oLO0EGosdyrMBa6INEJnxK4oDN7reWj+R4LpDib1/8XAq2HSQfj1D
w8I+W2Gir7mCf/ZVvzPSMrsdY5bectBhQK8YYYltIQ8AFnB6qznQWeXwSdlRk4I/4iJetjumeSGM
v6Jho2XAERoCzj3UNCGlAY4TcPDLKMHiJaug36OF8ZneO4GprbhfBA/UarFNXVrW5K8LuOicZMxM
IAHjWZo3NvG2wwFYQnq7z85Dza31MKTZd6b/vyOiQnYgxhbOv60Rscn8j6o817/iwCwHtW9AVbml
g4QhbVW6/IRTZR5I0lqJhSveQ1VyEVYg8YUw1uNNJKN21mKoDQgyzCoLNDxLMNAkXecsg+YFtBeo
TTNxwm+h0PQh1gASebhqgA9fe9xnJ6kuOFBOJ2oCbwTQOt1SJw3HqF2vrcyC5pcKtLiDGLpdJn5Z
Z5nsmFoJTZPEB1Ud6ZwJJHGXcJ1tyIExD+NuT01oC2a3Qzzyo4orKc5KxuyW4npkkPdzJ8VAa+dx
xoOGgIevZK+OCN74F4EiB15XK0P3mwvUY4HyiPu5fwxRbaD+SRf9nYoncKXe6J/7VTzQmm8BNuJ7
q8j0i1YN+oXulAzQJWg3zjCmn7rhUDshmRo63SFIqxsK9TUPhofcvgWU6W6wwsEGLq2R1xTV0rUN
BYQ1NelStHW697XxBH/37BGlrGmN5FSCzHiPpoF6X+R4jhuUPH3kOOxBLkKsLBVLE4Ane0IK1Los
0+NSJjuKH5NAO0Cz9H26HiD5IUGbOrRVB8OMFq4ZEHtbp0lbnxgYASOK49hFhZVoIOJivlBYNzja
6Gqx7o0uxykUG2Eo79NkunwKwjZ1Xoz6aK0ljlaVpfFC/Tqz64Pmm2fW5XoBZWutPi0XHhXNp6ag
JhtKJA2N9RJGdxQ7R6hFvkylkK+fQTFB7cuNyOLA7TKDFe4ysaF2rUXopYVpaAwDbGpgpYDTa3sf
x5KD0sE6t5Ssva/VBfZF+YrZU7ynJg3kLdwzmuCeJik3h33BhedOht/NfXAoMYG2nuIDxWsCSvei
nsdkCRRyZPMbjt0o/Gfq+nts8KMnzMp3JcNZMXPanz4D2q+Ffcazb4gBdOqwu4alk+8nbIJ3+LH3
voUjCTBBCoaca28MZPBJvQ3ywvvLMTz5mFbptM2wh8WxB6E9l9rKKi3vDaoxG3pxSNiRNCiYVn3B
n6BwMd6wSr52Zmc8WTGUq7GPeF3GBke8lkwaT5pRQGLh78h/maci8XoGP60Odr5tophjh+MlgkQq
yIyQ2aO+ZUCoUWpKSDzD4NCDWBbYaDirqcmtr8lNWVXVRtNTuQX+yj6WWdmDdgkaLYOyy3Pd6N+b
uvD+bMPCDWLT/MOBwiCIInn44HHrmnX9UyChFuqOWosdg7oEOq+P4YBCtvv1lsZBuKuPMY3Pk0q/
mWcu0z/F0G0ICZDf7/TE17eJzUzTMkCJcSzdBuv9C5+qGy0BcSVZnxvYw3FDBsdMb0N31hihdj4N
f7fLFNvqQo2PqBPdkbAIT8JhD2qsWxncn9nBUhvtm66y4USZgDtswvcasv1OudLC3sHeUQMNdtWY
YrucjCB0E7hxrGl4RYNDl3pRCJ23uJ+PUoAO5LfQCsVBybrwqEL1RDmJfVFChNnBuB1TXsyEIrlo
JC4EIw82fnCqqw91ZLLT7/8v/5HSsJGdB/CA65bN4HKif3kzG1DJ0SHEl57fdd30GPpP8ztM+vjq
ZU7qbaG24Eh3nKA6I7vx/S1Fry7UV45Wb0Ne40qiS54MvHOMF5pL0g++EcfbsaiRFVOCTbXDoRuD
I+DN6HTT8z8npRDnWfXBkO97BT/0DJDPe83PD4VSEKI+UWvV3CdqyAjRgM9/iWvV3KWvKYwKUmAB
vNNAjJbN1raRj3T89B44Qv8mKwfp+vj/+ZZmMbgrXEpUWpvyvi+nZ+pv00SskZ3MjqJO8xenLVZ9
61nf9Fr9w5DT3FGTsQmnWBG+OAErjyG4KGuarj6OpXpy38VBMH8cxVcJXKLo41IPWM/f/2LxIvmS
rLKZBVlLR+qCgyzxD42huCst0wax/OxUvTs55updcycywuuAJin00NfB+R9d+MNbzcI8FKHWoO8Q
zcQ3J7qqCGr1JTDI+D2fsJ3Oj9Aij7cGEF+vkHPfWzgH/cEZvBUs6Zd30VAhIq+Vplf2agXsbgrK
+q4vQlguGMGe/nDAvGb41k74xKiA1DtsJGCgacYHakJF7dMk3Y/2Odc0F2z5Zht5Cv3766XWwXtx
qRPm0eleNP3l3+KWvpJlFwABTesNRajeDZXXTWSZfF9m0yu1FgK+bsMNJ1CD2HO9whMiv6GuJYxm
Thic+z1+NwAk4sr2huw25NQqzKVW3aC6xs+s4MO6hCLGjymeA2pAa1eBVVY3gQ2Sxu8CLK8sDpPj
rEPA8Fm6//1f1T8whjbXISckSGfENLn48rjIkL9pRqkHJxjvoJ7m9mF3TNtYf25M25URax/tOJ8e
vMhYBwVnz/0IM1ajzH54Ucmem2pwAFbIoIOi5jgpWKDSjiuYzSJ2LFNvjU+I9vOKAsxmJqYBljuY
qw6ezPPY9ePjmGev+QCz0wUQHebDtHago7xZ+hLHsK5QZ6OeBSOdMONzKA1QaN2vqNLb9RBpFCZo
qPj6FLBGyUy4O3YFq8G7BS7BKs1vTYdnWNTj34LCHPVCZcK88Tvkont4cbwANqzvJx26zjSa/LpE
YevzEq0+0BK6Wjg02fsSNIfVNpuX8BU6YvkpYln9NTHPPyx4KFCzbg1pARREQKkFQhU4RoKXkwkj
c4W5WgaMIP6PRIxUfwOf8zA23ssSyGvu6JbBQFH89bBnlYFpTcVUH5FvAudApVBbdeCHvg8O9yrf
Wv/aBB71fVRkjH8Krivzh8MgBhQVZrZpGEu2vueIB0fzIPFvxi+gcIsHyOSJByirXGzRQApSdcFm
8z2eBmPQBi9RE75Q6yM+wzbjZl6wrHpYBI3Q686tVoc/gRfuiTRhJBrAWgN/a6Dlcq3Uhfp5ldXU
T61eJMWN04Ur3shsa/dG/FBOOM7EkQFeDhAbIEN6f6UjdEMYbFe8TpnPpLH9YGix3MRWh9REa7Mj
CrTtLoUTgnocQtTFGqNvPB3vMxgK/lUnb0EepX8OeAi7gtfRcwL+7DpxIO8Fazf/EFi2dguri9em
0GyoDHjRloXM3uXdYL8mYD9p2RA/+pGl/cevnH8lP0gdbEfTNoVhGc4/eajx0Jv6lKFCJTuJNNCo
XVodiPgkaNhmzKQG3070LRevVRpvZvhz6aI7DSn/tQGQ/rrPx+cevkZ/dv9H2Xktua1r6/qJWMUc
bkXFVqtbUifbNyyHOZlz5tOfD5Cn5em9au19bljEAEB1K5DAGH/wAnx3KfyvvKpdd4kd/Jgb7UsQ
dtFnfWKFAn7ZfFliTMbavk2fG8W1dkM/Zceoq5LjHBk5yX8gk+X/ci8krfjHFx1qp6E6fAENqJ4s
nv74oqeWMZASLZujCUPtEVqAs+9BtR66sAyfJtcSq3Ote1U8Mrlo9CTfVEzr6rrqyYtVyZqamfK9
yKGo6C14Qt1Q1LXat/VzYVfNfp5dF0Mepz7B3zJBN/TLy8QdcxXnOqnKhXyVvFLUs3nAnfuvpcwj
lHos930OrWpt8BafVX10dvqQDA8k43R4VnG+tdveugYpxmABgNgvrqM9W7mFdJuunAc3iP72svxb
FKnWBzZjgS8vEaPL3zzzSxywd5jmXQnb2b9bjil6/V9irXAlk4PluCrOAdxa2J1B83f9uolAVExj
cwWjaC2NfgnMtLna3MoPqYpPquyLptl9yiayYHyU1XtEpQOI9Dx85T14rgdwXyvNewu02OF7MlNG
b93hB2rDX4Oa7wnb6dh3qRM9oZWf+FEef7kvHst2AICgp1/kUlKuHf8dKlKwZyVy/rswavyyVvku
/vssMVKodFNZQzTROPutd8O+DSyM3oztVW4jRQvB799ask9uKoty2ZhipNxU/prXii2m6JPzZF9F
6/8279dVfs2TV4FC7R283pg2TTzPR0dTpmNVqNlq6Sv9FgshXmKv+s9Bjrs35ZmMDRmC3uR19yMG
OzWUA65XZlOGVMegb27j5vqHqzrzQXWm4upActrFUdSSRaA5LF5xTVEZ9CN36fYy1okYP4GVp+fV
WYbID1XH2Gy/y1YfJjABVE3doXBHOiTETkNkruRBl8kqedpSYtz15InZYIk8V7aoJ1V2y3avRcDV
5zbGS0EkuO7XkGdhChMLgaZ4Z0JxOpBaJ50IFvhkQ6g5onFuPVhNdOOelUMazoeur9RtNaNfkHoG
Lk1OVx1mo0RoLHSzU19UL5GJ/0NmuOHLfYSM5WIEgOIXOV4euO/8x2skTvlE1uutt+L4m2G0ayeZ
zE/Yf1vb0TWtfdVo6VsVFBc5IMIhbTVpJO2LxEFLUOniNQa70bda69ZQosxPeazb7GlQj2HxAfsu
7IMtKbeSVSRNzQzjlxzshdvkQNBFiLvizxGyU8b+PUJeYzatcg34vHlqVPsFzCjqGlpMCjHpmnMC
nsY3J8P9hjsXKQqEf90Wbiv6ABXma9PPsdUcWY9Tl+/jrJn82WFNbmbdXilD5a/KNEGKBvXnzuui
9VRY83MLN+VAFbDe616FU56YNIpJHUQqfCC7qw3gmQ8mTV9LJT+ohW19Guws2KXWFG0bkoyIJy5f
5kVx0Da3q4urmB8yDA1LAdOI9QPGUs9eNvqZUTsXPVHsS1dazkNVWj8alAcTxCsa8PpoiQZu4h4i
2E6fU5xSdNS/cnM5aBro5Axzis9qo/8os8o4K9XQki8YyHiJYcivW2sD6ccDLLaYycWSDh//fTWv
mX9mUlxEaSx+m55j6UjT/CkaGFgBPoW6lhw7bzCQEdBG4UQRZRvMzRBEoWy1caPJ/W6nQbpqzFZ/
VzvI5aGWTmfDi2BwGWZ7DJaBA0mMnTDiPndmhm3AQplNz9s3s6dAiHJ84UMyad+cYRmO1J/VVSqa
tQMUt7HGZOUVYffWqf30xLr7Q051i644l254kjMV01IuQefB1mNir0buSzH+6KjmrNsoctbVZJQw
TTj0S1gdh3gk8XVv63kMr+neVqzuUbXTsUE8IRo0fxAKC3085efO1vMdTABlJWP3g542D0aXVNSS
GCsPv43FdP2pzpTPuGd5q6SJofjknR5tozQJVlQt1Zll5aysbxZyCIMbx5r7rXSFk7KQd4sB2ZSH
hcrKUYHIfA/JCX+MlcMs3FXX1pSpyipoNPc8a8apLbXy0WXtoGAWh0MSdAQX7RTRtoEYbLhvzD/n
OEGv7Gslxb+m5+9chWWlncjJb+XFbnPYHPqhY8xPnhp6Z9mBynO8UuPCAJR1NTv4BKpEJ4xkcDt7
vN7c6mSsgE2ztnI0+34L9uMI/dRWyBwIPIPAOQDdv829h2S8DoStd+Lo/4tKrtyR/L5jcVnHsYBF
FVinhPw/BJpGGHGh0c3J0clz+LY1yWRSyDn71KhGC7WIr70gJZeKsHsukI6LvGV9I9hip86M//67
NP/cQaHooqH/qnpUtFU8YP9YWCaxZVUkyFAuctTscQbiwFeVgzy7N/OyFkZXFSk20cudpt96btVQ
Xp/xU4Cw/NRgkS1b94Nr95c8jrCrFqPkIYEe6TcJ5ds4N8g0j4pd7Qs4R6t4wDklrT0KuJnQoWu6
Sd97KQIxFQIxW8m1kj6o8uxOsDJN9Z8hQsNf9v52ELExMq7//X0Tb84fS3LPQSHJJqOpuRbL0T/f
ubYNJnhGXf1Q2Kx/Le6l1iaw1fHUCpgou5NwJZtdDjLUaJAhNmzS5p2AhhZYK69SNGjWDWzuFeJp
0alMOgr1Rn50iyY6yRAFOBDcsm3nylVNJ/cSVYG3m/Wh2DRWr7zr6ox6AFbyB9lUHDVdpeYM41j0
ZvicVJ7bvNZttVzR097bkauQDVXhtpTcGWXTjb+rWPntzajJ/KSFIGEjFf1cAsuYnRa6RGMNr/zI
/DjqlYscEA5Vi7lLPRxlJ5RT1HCzbtrK3kVLNRhaORoGhbKCoFh+wMsLtg3F/a0kTTiBXfh9ws1c
9rJ3eIirrLmGaWG+mIWzkVwKbmeYRYqECG7AxjGCIOmjjaCY3yl8/kjGCqcLD1O0WZK/m48ka+yr
5BcZCFZshgCR37o31naXRQJH/B7ahg4WqojOUTmymJqN8HNZwCWZAcEdACZGnxWo5vqQJx/tEGvH
qtE1X04ncxD5Zd7ELMj67A0M6ha/Q7ExVML9MAb8XEcAKeaIE8Ki5MG+j8cMBXG0qG/yZFqbfnbn
Kn+4Yf2R/IxXie0mq0bxqh3klBlQgXlRsWy9qnOon5Vu+iLDWJYNWzPO4IUJfaMhty9GHMYsWhkV
9dOXUUx2cnPYymv10bwLSDqzxxLsqzYzfUWYjUfCj1zv1qbJl0k2UMnO1uY4NDvZVNq5OAFzfUtV
G4+iqVe+jqPRPQbC6rzX1I1lo6q9zAm7YyEhUFdx+WQn2hWhQ379gausB8q1l1SoD6heKfc/y8Eb
C+hCbTXs5hHHk9idnxRLKdBrjycTFd/xPVis6SwPCraQ5zK19/gquY+3YXlsAJDvonmTTfgflUZs
xSGL//rdYb+7LQKMorDXtT+PTfxX6SXpBWMVXEXgvqzMqXU+myrKkqGJUlRnZN2LG7dnnASdz3Gg
IQTUBP0hn+IBOeY3eZk4Kb2dYtjTVjZDg3ff09y3DjDZMXVM/DBmmGsRN8oVyQNPIxNce9vRK77f
mmFXRXhOIlNSrrqw0w5aH8HIy6KZR7SmvRr94O3jIFh8PFW1V7eN1JNeep9ly5y87iWq3pSEkTLC
z+4RRwz9WU62zMxaZUW9PNyG51aDpd7gmxRZNyqW8ddKUCU0SCgNqvUnGVLtcHos1PKVdJiKIHWq
hRs5wbNr7CYd8z2crWFF1oBXCYv4udIXalYZ2gCywylD43mG7vustsbvHbqYoSiYUf0x497RiEul
Qk6gTaqN7jVRf8AIaheljrsNq6R8Kkv1f5wlv3onOxt4s0s7Pc3Arn2W8OT4g/Yd5gEOW7WO9E7a
hEdy9pTASGvyAacaO6Uq+uEof0HmDv6KqAsMQ/pzjlEi/EVlLmQR15j4obbMsVwVyzDzPift0u/D
3AYPY0B6uHMp56Dm5RwUt7HhgGGw2grTlM6NIOfb08d9hFmF9kWNgz9HNNYybMDH/91M+BJF+oiJ
h2U63bZvSYo42vwCYk97TiG9nHq7wRmmt9TPbdhy5+mr8TSzK3oxguWsDAV660Exb2y8ZPbRSNNb
46wzfdYVIzm4GnBeOZnN1wWd9PBlVKbzCBJjm7VGD9/Is19CjY+8dizjh52d5NuUtQDVWCtYb7kX
4RE2TuzhIrU7Uoxaz9O8b/j2sL8jCzqIQ4vFGcat1lmGvL4u18Bw253MdAJCm4+zg+6CNWrfHc9J
NibowdWNf1wa+8kW5mYT3GRVI93hkJvc36jKAZoOSAzsLQ81QID6qBD9sgK5tftwEmhd4RyCmyWM
JmPMtl23tPw9Y7K8w7UE/iBgUkpw1TBZfZXqoIXxovfzz0bcvARjI5zRVL3+VrWjUeNY5GTLe9yX
1XuRw9+xeiM6wawzPpoSubLQfB8Ka3qyB6Q+ZdhB1QPBpTTfjsY48VdHeIsY3OLsap6f8kLT19Dc
krVsmiImz+ShM+fzmHreQc1i4YUjeiM3Dx6aMH64xRoobQcLjvBeCyyN1S976TjSXztqBa+9MuZU
CLx+q3YJpCsbgUAxoMUKfO3Ajn4sYcucBzi905TwNFbq/mXMx34DT42Nch9Me013YqHuOD5CPlHx
quvKS90q2Bngi/SOfHDOcx6j9kUQ9JK2wFwO+Jdr5snfYaa8K4h2fzazJPPzrGT1NU8BoCkWDXFa
jawHFWUPTGV4VVt4r6OSWmvZi15kgeN8nK5kb6rU3jUcSGyJqYM4RI5xHkIqHOgRjfjLksXtuW2d
0sw6ZkOTXmdhD2wqEFvrFjUB2bx1uLicywkyJg/6gjYTNaAn2ZoyXAhdbYxX1C1R0wXAQDI/rF8z
zUTzBoJpUC363ilKnGgFwdTUur9K60OLrODFLWxvk6NG80giKnhg44BPdqNZF/CWjW+WZfslKfpH
/F/MvzV4Mn2TR99HQPorxQzNBy22v1tKZ70430qWuC/y3AvHzAfynx8c0TXE03iIuxJdTdGsRrX3
1V6ZUDHBw2t09MGvKvah90WwXPCaTY8zm4uSbVjAbw4raOJ4L/88i4mNQE4BGCTAauXZfdy/e2Oz
MVdmNLQ7p27NfZcpz3dvH3kmfXykrQ/Kecahcax9mGObFjcNGM6pgTOWGvm/2kPQOpvW4LU97FYX
7+RCNT15I7tu6NrhyU6Xsl3HqJ0cGts54SXyXQuS5mOyllejU8uXkvf7mLJwW99EaPiWqCO3+6XT
qMPmWrTGEjY5jMAQfEAtocfXoIy+mD2E2bep1r8uTtB1Lwhl4+rk9TmiKVTvjXDu9kvlGissDUDP
9wZYLZxoDJQO6b6lau8xaR4k58gx8hJujAlaKIzI68QGii9Q5V5NFdqwIBIYrhXtbVzo1k2Qm8e8
W+fC66gSd7Re3MD+aMqOe6yagLEW2nBo8XJHD3xU3jzA4FJvx2oROx5iI3wYwZTd48GMRPI97kbF
Xr5l9/GehRRKy60ZPcNnKaQaBghnuPV4kCEpq/orPlGAPciQjvDOVhU5JVSqEpIPXYgBj55eNEv/
OiRz/RnTvmzTZGFzSGXWqd2OGfYVrInzB1dRl/UkRrFJTlYTrJ+mQXffarSKdLeWnvss+UomDCHX
hs2FKoGtU2estDwajhIvL3tlkw8F+Wcx+N6bicGzmGsIDL5sjkHT+QGfhy8XpknbIkabRlTDxDp1
od5ylAtT2SxVkOf24SamhXBstiqL3DtmIcm4pkQAJa4RgkDZ1jou4iCb8lAVdbXqZm/ZZMANmtW9
Rw6UU7KQR26SlyYrQ6NSG/ZcGM5+WCB/ToqnrBzQoGs7Z8kosQkwPE9mnCTQYEPjatsUwwVGYYjb
5EGAgNZyFOop9bpK6jNuO/l0uS2VUtUV9lxLcapIk2/gLuqvALi6laoM3vc+ynybp9nfBvgstTKn
z12PbebUWsmFsvu0g7bSYxRdfsUr2SJRjucBADIs4uZHW53jb3U8j2uqFUKzPK7w/PlnQFs9xsmY
fFvM9l8D9PQ6LTZ3Fc8rELkoi9coHZ7lt1I18BH4D3FtQJ6E7015bHU+KDFefus1pe3XkcuTpgzc
pdWhlLnx46iMR7LPyM+Lgo+sBImQkZXQ86UH1K/mIuBZqdV6TzfVsz7vi9MU5GxhqKV+Q/Z7pQo0
H8TkDlRgX770ijLuYJL3B68Ki/0c5jbseauxsdzrNNN6qNzi9ye7no3bolX14/1hL5/9KRsg5KnL
dxk3QuOfxz5UWt3nUZ5t5JUKJ6u5AZvzSt5/3GVgeYdj6eZeOfojJm9E9q9xsikH/xljiYmuDHzn
EvDTYamVryxE2+ebJkUuYrPh/sfYKPRW7qIWSV2qu8B4GQq+OYPrJd86Fqpg3ewf1jwhkTMt3kto
d+nOTAWR0tbNZzwCFt9yq4M1WMY5B8ezLua6O8OB5ilqp0isoKv6AIRHYUs6p89KBjOhhBvyigiQ
g/L43H3pSv3SxGIJrVk/1yRFGx57c0i+9TP/WRSNztu0ZO9TYCIKPGX9TkLkow4XihZnn51cGcqm
7JVrw3tTAujbxPs5+P9r7v3K8oXuc6N//xnydXkL3afbwrMlaQj4r0WtR8AmgFbgZmnqU3GCOvYH
kuIGuZjI7PigsKe1RGV4YF+Os9nt21axXheNlFndV5fFmq3X1kYtpnC96bEXncmC5M/QLepeNtHy
5iY9VdNGDvaG0DyYQYXWnJirjbl3yjru4KLVJYV7zYJpJWfKlxIWzSP83J/ew7bz6ontfGixk5dn
bmZ/rQYze3CGil2/pTbKJq0Vzw9kFsA20vmEud62HVTrAdyS5edWC/dPrLxyx7Ah7RblSbHb+H3k
rxpc1EFIydmHLLXXt3ePh/2lnUcbDlDIzdBwHPshCniFVF+Sl6LsQn90nXhTVm41kMhkZOadTBtZ
hSqcdthdpGfMT9o11qHFO1W6Uihd1N9RFt6OgFAgkvTx2gGE+qP0JvT9Ij39SGolXFv41Z4nZ4h2
omhxHDUjPsprugO+3q3iOY9FkMKxtsk6TW6vH7SaTA6V9uUFMkKNRAc/GA2bzEgvx0vuLYFvddrR
QarjyaxxctP1qkL7mtyXdHGTB83EYFWwwZSoqt+81D40Q1hcJAt9VBHEg2F1kUzzUTNvfYg119u4
g9OBKmK4yWwrPy6hqV9s2yhWskjXeO4P+EvB1WjD6sFxRqrJbld9VTT8HCj/qS0EHVR1LkbZabef
FIoSrENFU37xZXOeVZri8Xtvyp8UanvuWo26elsmmGYLoKV0Rqxj+xIYSDTefRJ5NsHAmaPHmzuj
GCpCGswiSL/ez4kiJCeSMqyeGy1+6xUIfrbdjJGvt2WyY0/2r3bMXWKlDFTPlGRXtDP5t2L+efIr
8vuJUqpewpIZGQBzOZGCxYlGBwmmqOGT/HPlXyND5IGfQrmGDDRGiOb9f0RDnISXG3rU/VAhW2q0
aMlkOmsMLO1NFyJMv4watnN6tqxJyVjjbbIpoKdt0myWcBhvrygvKkINnPTbqF8hOfH+BkVxvZGh
SHxMtaKCdq0nn+2W8cEjAstDsoN72USk6o0snn0OcHqEwJttZRi7ifi4zqDMPHe2Jv7a9LoAjLvO
3Fv3gIFcYcGZXuUhQ0TU72HnbO8xIPfnOCocYL/MKqKkfNYm0iD8DAA/R7riTxQSdnk9RS8e9rjP
aHWKNBkUC5nz6cvsAsOaL/xStftc8FclibV3pp+xO83VSBqSU5MUqG9Z6hgK5j8LCVpKHM3nLjnL
NFQz5dYtnE9Z8xm+twzL0STzXJkCUKEzx5r2oxU8577Cwlht2qMSKvlX6DMeqbJ5QmKt5bNjF36q
PC968Mo435uxvTzXjjqsTZRI31sBoRoUy37S1fRv+Fjm04woHwmxwNnJ5pAHGBeEiqIe9NF9MWeq
e7JDHpbAzNZZqr66pbdcvCb1UUtP2WiiTQwbtfYebjtIbfR2g2W5ty0jcvfh+pYJYT+zlcBZLXW8
vY0l70o25cHOlp+xO2Q9KpqfMQnZJeeNnnraR/tGNS3wiRT9a89KrvIQqMkacUD1+dZSEM1qI/Mi
W1jfpdduJEU7jbgF3GNGgX5Mzc8goyq6jZMOa15xgL7+82yAdB/G1ik2Qe4gkkGnDmlu53oY4dzH
Zl5M91BRCCjEpSwzmfxszMRKVsiZFUU2PSZQhCqhhja3xog5fVt9Tcw6PEgNs7asGJdHhbpxYpB5
Mpims70drFrbe06c7M2KRYu2qM2LO5TNy4Rvu1GhqZOxXXoxYrZgAcm6jeysnQBlE1XZyE45CQBy
7FutER/kCEQbDXR3xerl1yVzN3jXJ/DstngBRbwoH89jWRdwgvVYXTmIBazrqGscvyZFfnTasO8e
DSXKjm6B/yvVVKLyIINyklFWkO+coEjTPUgS9ZChTZ7DgszibRPn3SY2MVJdTGqPqRX8VeXWh2Wq
IEmtyV4rVRI+daGKEtngkOFyleHq5hFAw458hj1Wfi8oH+bsfOhdUX7UNfRAOakw9zbJ0dmAldXi
jHZOJmoR8qD2/O5KFcVOIrLPZFe5yTMUcFySBr8N1ZAtDcpGe7pfIspCbxM5IxQ1MTYILUDSWo5n
EGDml3JAEFMgQKds+q31q0/CQWfd/MEyiFV9z8+nTQf9FS7zgqT1nJwm7A4fFqVEKs1UxotVxr2v
5U3xJdf0x1INtb9VUAoQM61vKmywFbxjgHJxlm2XOimxPhj6Y9iPxjbpAVJOjRv5nqmPX1ur2geO
vbzhSPPhDG7vlw1rL3LP1otZJskDCrFI74mmPHTpxfUU/Sob9/FhpZgvuhgfa2QnZO9ieC+truYn
0NSbpU2DZ1Mo61klgAktizBfFU0pnldTvxkxxH6WoSADZNYmeUQtQ3iO/ofeWvTe/O3E1dtloJJf
tl8z0rbbJgUUmjfzJy9f9B947TxUZLM/lwBbVi4QmpVB2XPfOAPag0XzluaBcQ6VOn1tQvxBRbjF
/vyoBMPo201sfLiRHazJ9Vk8DuA6U2uqWaoAQf6AWEBWQWtG7rSFu5fGdlb2qaxG56NRCu2BHxMo
TuF3V4+Yy+ed2z5ztzQvYKA/bKv6hAf7h2emy6fShpCAt8W1D4BVQMv+UWPb9cmbnByfWFjWQxm1
qyw3uu0yPOV6ZF/l3ZViLxorZqPvZTN3wghx/MVcjUZkvZSlbb0wvhi31LTrU6qzhn1ohyxfp22b
rPQMDK78J9UKtoICEGwn34KKhOiq7gv1ybJG9T1enmSYKmaA/hCToPBsHR6g47z1lkd21OdaH+B8
IkxXnE2znlcO26B9BvMG0owL8V2MEZwIH/MO6ybWHSuJDRlLHXd3SDpvhnvso5+A9lCfqsOtMNPY
Dd8IcBYoasXflkSBzBQq5bXyKNXlJmUsmWEOV0pQhN8yhV8vWtf6A6nM5ionhjr1Rqco4kPbuM31
SkafapSoSwGkMfbQ80HZyiqUWY/eqmNdtbetxbpY0daSPBuzIpkWDKdbPq6iWZrzeJK72cXuzXW1
LDOsz7zEH5CDPGOznPqxERube6wGIv1br+WUJH7EjHuHHCznOqJXdsgDBYaf4+699yurdnQwBpIo
cTl+cvWeX1CQYIIXmsCokiaJX9qgHh/TyvTNRutXSm42N0B6vpjmCrFFqhMCn+40Lnp9olfeu2Tz
3isH/x/mIr8JvuxeRY24ufcZiDVX7rgilEv8EZj0VpZX5bjedZXDiGeybOGalOIy116SQrgoVUWO
WvPiTv7NCtlVURVJsflqFst4KkrKPlmv4AjV5s4/bBdJfJl6SnxuSeVfmaxgOkyl00DbKQeyNFOS
vkskU5svHebtYBZl0+tLvr1V5x419GVviKdWzzH+zbp5r2sNfj9d9bnSC3xI8Dda2a5WXWVRGTlz
YwVWB6qgSOWhvW5vvZGlruzlZ3OIW0opUurTMfR+XWBR4kutTxkLhMinPLjiLLbNZN86xmWe64DU
jYeecmU/90HusWGD7HOP14NeD1sZDNSp3KaBli7vk14+90UdIMWMGL4Rcn+sAu1RZyvw4jZ4AmPb
huqCaVJSCBULTksQnyRbBFZnvnMEWEoyQu4MkqqtH8Tv89Fy6mJvukO8+iNBLHPIMla67ieqW8nu
nlu+j506C0ghycs12O7heYycnwnvgOX4c8Oncfu9OSyRrK2d9A45AYTkrQovqqZS3+a06i9do1aX
duzeZbgiob2GC7FP+hm5PLUz8pfWDYezV2ZbW+oMJxHa1eXs2KLWyvOOu+KuseNurfXsEhGJdSzn
8ClHIOitKRPWONyP49ybcEnODbS8aXY5t8IJhvlJo+yBsi16fmlZx6dKLf1Km6D7qlUePnu6ozxV
wfzmAuc53EMIIYbPgeMMa36o41oOk72ywxgXFt7a+GYC2QFpIgbLISOqRvJl5FiQGyGZUg5sGqxV
b2cWdEOat2mtaJei57fgrz9SXrTgq9cjsGOnlXusbMU5LlnnHC/y9B6Uzf8U+2OIadk6P0rUve4d
7q9L32N/XI8V+rRnV/8YD06wQlnY/Cl1fMs4ZaqZo4jgbWRO6Ra7pZvk+Cg2zFvXLSjZPXIO9fpN
JISSb3PuGav765DqnrcIeKurdpg0VjFjuINwYF+5RcLKqZr+O2g1MkusK20kSNR6wTMtQLu0Kwvj
FLdaDnaSdWFTV+EH1LC9oi0WsL8qe831ZC0hT0ueBSeTW9BKNpvZ8PZJTi5aNqe6Szf14LGZEfio
YshnEj2J/Zg2kfMQ4me8CRFHO8qDqyIoHjp5iqkXHaMdIiMig7fT26AsI+0vT51pro+IGfycfut2
e22rT2W45uFrQon6Z+PkdH26hii0bOU2SXb0entt4V4/ylCUhibQX9u/T+pGFkDyQosZXWKgKI/y
qRgmJDFQTct9xRQ1rHu7l/Uq2a6ykoIYxipPbF7WMkEcNf28k/F7vliORX0y9+Wl/7i+rIm5TUIO
nHL9jsysxu6hbrYRdG8SHKmlHRbF+3tq6vl8i7UOUnqRkqGODwZBHmZreYqE5W7SVEghZPJoWVPq
p7nXbUaho3ALcnNDUkEc9LzzI1LQR9m6TbwN1DEtHTT3q2yFMaAQIx9CvytIj5xarHVXTeham9x2
4mgTD/ZkW2tTRZH438ACCSYoeII/jGqDfBQ1ut+GFLpS7ktL+xuY87zDAivYNdy031EheQh7J/qm
ItTiR3o9PqnBFD4Z8zD5XlrH36iL76H/Fx9lXibkbLyzrQURayCEorAM8c6GElNhGb1XGZqHfVd6
6auMOGn+BEBgfpZdgMH71TDm6lF2Wiq76jzFxVD2tpbdbDE6WDayV2uxZqnRQfRlb80N6hGr62h1
u7BxADJRBc5lmSZlM9l5+wjLBcOc0DxXQzUdEW1B3wgc7ePkCh9j2R5qLteIwiWPw12qpMBWcMVV
d7LtquxqrdKoDOSAyd0ZKP2sGlL7h9ntrfcCbfKVwpccIAvNZOj3RahOV4UP5o0PixUs4SZO5mdn
Kj+RLLTeU6/1HvoENJrsjKI821V1Z21kM+77ah3GanpwI6Tk0iRhu6im2xSnko3EpHRogzyhpw2+
BbxKKCh9QTS/N10vrP/q/mjGLX6R8OV/Y8GLJrtEHyBlc7zH7UjK1IneOo/SzQLymnX2P3PzwaoO
hjodB5DhVG/ifv55OrjpTKFw6vbAyA6y1cFULg+3MaxSj7c0trH00za0w/YSuGmy66qBDXwbksy8
t0FHGE+BZ/iKqJzL8rk85EaWPGC0vruX1WW8z6zAr4YwWC8kHJ47MM3myN7Lj3EtfQhNvA7SXg8u
8uDqgbEp28pcx79iUUYKfmgbdS+HyI6ujh6SYaFKL4YlSWnv+7z7C82qTdib6lUelJCdNUa9OSAK
d8n9WQl2E2W7J9kb1JZ3cLR0WN1ndBngMvQP0DKuU+06zpBwx7LfJKGeHONEe5Nrsjvl+je2tQxy
X3p08qTd/zHO6i13A96jXqmlR/pGd6d63SiZ7t9VlQHg0dPrzqcb0LrE7PRQm5777AhHiyaO2Ocv
5uhboiljstd1o7+hCJaHe5zEHfyfxPPlAB62lDfU6QklM419alE9FUqbPYyN2rEF79KrnSK7PFX9
8k2do3VRTsFfXj6/eVphPY/DbPhy4yYXhjrQsnViDqgEqEBL7x2HiPLsea69Rw3ACQkqz9qb3Wg+
4fDlrWe3GN4yCs6rCd227xo6aQB30TxBP3FHlb391is6Ht59Pr0qfYztdAOx0EysFmO8aEFDkWVX
gnKhRNpaFe8meli3VAJ6Fkj+I9vmg+CZqBCAMh8PelCpxYOrGr3vaiy9erSYiwfsknjWjlTQ1emT
bEQ8oR7HNnZWdU4qB/VKvQNkjvtsUQ0dm4si6P28SwAkieBUw7Bcq/fTZiydozzIIDyLfVDHyl6G
bleTp7eJt9OQhJgeLycboclm9dvFrBwrzH6KmrUusrAIuA1+yJNsI1OxMibP4hyLSn2a/E7mbm8p
2yb7ric6WtFWP26cqZ0/u32IQm5UfOf5EPpV5mZn0H/p8T+MmJws9PV0ys6CdHkM9MX29borniYE
F85Nkyk81IwQ9BRNeVAnNIa01LjqcWLeQjK+DMFK1zzyzb/iJN2nFQyJfi9H1GX6pKfCmksI00/p
yVLH9CZQLyPy4GaLvaqVRtvafBe9NQKyxo7STbVaimLy1l0+fbltehJEwmHFVKywTM5kAUQJ/0P7
/zF2Xs1x48wa/kWsYg63EzVJybIl+4Zlr79lzpm//jzs0Wq0PqHODYsAGpRkzxBA9xvsfvK31w1J
xxFuk7T+14nl4Lq0YEtfZpvrKpN5KBuP3e9QxYy7R/BgpansL4EaHfjqGkf2R7WxkXM677SDuvRp
yhxoq1tWQCeYN5dxvB32ZwlZZshTIiOrjGse4ePJt2P/v590/RGGAotU50cXZYavPau+DjIHpb0w
vTcGXPaQL2quqz4cp6Na9da3EH+Vvdp3+t7r0+i1d5JDN7moQ+nVk+Hb+n2UZG/X5GQ/6PexEX9q
5ayDE1W9O8MLeji+FVrksRk2WxVjyVWt2/ADktKozlP+cMU9jI619qOZbaV4bqW8L65tnOIwvu0+
xq+YCMvS3+MFMQHhqXj09XvXMGfcA+Qq52M5Lpth7u2R8n6Rrq6r5y3lkZx/EqRXI0CnaFZAwJVf
5NYnTYFcSB++EWhhfWA0rNY2VtInv8BtrtN0aK2JK92Ms+6xxa1sn6TRsJMzIsj4H9nsAoDnD3sO
Su8pm1IwyldkRqFzzK6BHggfoSLteQcRcOH0ARrTZk2/B1X8NCwt6ZqU34HrK8/S4CUPNmkuyiv9
IQ0TcxPWWbJXFl2WWuvP7hyTvkc389MCgciidYnx15V14LZwBB46cvbAW+yPgbZ5jpFUHVh3ngsz
tZ9G13wMnT56o4UTmz+RSmm96M0uLBbgvHHPixLua4YtWhS9VUqjnaNWp062zOmjFhpDFKh3MkpJ
n5WTJ/vly7WO1jqDmVyc5g37UmWPy6/2Yhn9d6Bs2V98TX4MAEVeZiiudxgozzhudD/zZQem+Wmx
GltO37Ih66jCJI5mPgMCc166iUT/smuzfFjbSeR+lznosxnHwZmb665Nr8Jwb7See921kVlD/rPU
ywOv34DtXwfXCvVfPtQgDLqBfcEYkMJsF6xCFuXJPfrd3/ql5aeIP+pJijaVki97o2ofmUX4JIMp
0rCroqjrszQT0uHrAUvPO3mQ4SjDYh8GEy0vsHpNQYXI61Bnu70KRgfvq4+XK+Q1dae4VJNub1Gj
CutzxP8+iCzz8dbvFC411sa6SJe8pZvecDas8cUlnKufWZwbe3AHxYVtUJJw5sVrY9TNV4nwlwFf
POBHDoobdlXOOuzTnz6Hg/11QALl0icce4PYeUUqFvXQ6xNkchAWP0MnbUgJZ8CZgwyyv25O+aHy
AauDd10Obb6ZPw3QJLFGXc6Jo5k+1SB32M5TUnc9itJe5Z5QOcd3vln8SK+3AAbKrTKOzOiCAp07
Lp3Yld5iJh3bXydi7XL79FS76vyAT4y397IsuyuatH7xnOkncnfZX6Exv9VTi5MuqPsFOPApQGRq
qnJ889M0fx68LNnmjomhxnKRuwlOJ289LQovMArjKevPkKsC3Ad+Uz8gE52Pb1quVFvXBy9qanx+
CqdMNoqW6j89mAFlqcW/cWYH4emV2hPJgeRgFypS7LlSkklQ/ta9zn+MfJCFnhN8C1Ay/QLkOD1b
LaLvaqyjQsypNcF6sUEyk/fXYI1HCoH30ofsFK6mHxenG85RV2F9+dElYa2nNBuvQNRbBgxkeiBT
7G2zqzCZypO/0uhnj9PEb61avmWjH39RNGoUAbYaB43yxyOuE6iGueCsK7u/4LJVfoFxf/CWl0aO
wctBR0FgI03S7jXKjr5+kmbV/4zjfvqWo3Fw8bmFg8YkSAY4nmCWs5copOBebaPXHsPEZgPhzK9+
XPYUbZQOpRzuqDj01zuEH14H1TV20m+JOv4txMN1qFwpxdSfsnBITl2E53qQlXeVCFaj3matYIj/
q52TVthEPdDjbjCh+feethJMZ2iE88myFjT8Ag+9NQUeKsEyWmWBwT4n+ir89hhjhJjtGkdaSOXJ
MPUHvyD3LoNyCf+JkJaJGtvBNtT3iDBtu7tkjIEfBfMvN6mGk2NbzbMS9ua9Gln7Tk3bZ+kCClDv
qtJuN7e+ZVLZ2Zu+edUXu4He7L6TwkkfIfbbL1mTY4uO7UCq5AiIYoizVlrTeDVhzm31cIQhGWrO
Pi7GZsc3s0BJpg13more3dXCL4CugdfI0rtkJkAgEyTmw3IXwzOwsQLZ1zFubiOCpd+Q/5n3uMcO
W2kWyyu5yqz2IE27Au+Aitt0fw12p1VINvwF1kP0PHXKUfP74LXmBHLm9WWtPH++06r+L99IFDw9
4D92k6dulMLz90J47JUIVS1pLnRIaY6zZqxmXcUJ7lRW6fNtwyV3CJrjejJY8042cKZ4Fd5GIlIH
1MYp5qR1mO+6ItdOVbaZ52D4afv+uOWt0h6LGAUSL43+ls2aaSCBrEaB+4QxanTCDCze5j0b9RrH
EZesgxqr3zor0+4VDEWpmXnGq01Jfj+4OXU7Ac2UCYJz0+Cfpckkuy/dXeQ3UAWWE5kSKsZ9jPqR
tG6HNH9x1i0stkzXvqWwFmsjrBEqiD5yygc7sFjLBdwxJBsT84YrOcD2lHyt20F46KqfJXpx+xJ7
pIui1v6MKxC35MvbdV/36bZLDOUifXph4BpTUve7Q2Pg9b25RN9iFCfZ2lk3nLDMDHauE/TQ1ToM
kbySTKfcqqSwgGFz6ZeR/6lv6Kg4pOb0/EdsKU+RTj87l1XtAs3HmxqjCcoik0p2PYuTs63jXBjr
R+xwYUBaFY5rvWOdYz3JH8t8WFX5MN1LK5UupdC3tlUGG+lrvWnJIvUshR1526IJqtMoidpbWzqT
YOZvkttrUFQba94uLTB45gQalJ8VyML3Z0hnleyqbBofys5RVmWBR7uct+U/UNeT6kxJ5ijHcukn
kTYgxu54K1nsMf3M8Yo83xZv6b41u6DLNwFaVevbwHW9DxFe+gfc7Jl5tO0qdfwTUB4tQPTb5Qo6
v6LMBX+e1CUfiGUiWF8zp27Wh/E25YDtFCtnsCak+pJo+3nDKrvWPgEHWadutJXm7eKgQaI4vX9S
URxwVlmSW0e1jJ/nMKkvGBJx1lXH5YQ7Pnpa+1ubHPdw85FpFXw/UgetXQkDoz89Jo3pYIvyPnMe
7P5gAvPy9lrhJt8DuyBhOEfFNgnYxjh++JpnrrYHQmDv/cExvyl+ehTkYsYGbA3oASMee0zupxFj
LREkUZPkwMZ33iphnOzduG9PnTGr63ZyxrewYaMLKW84DYrev2HWYCnFC54c+1KPhkdvhP+6UGsT
hcxqPoAbFj7u7GmPQ5EXz4svF0t1OvM+RPT1m+K1vxAka/eoHtR7MRc4m3Y3/LCXTr1q6r0YC3yX
zmzEeqfy4ddqg9VeYEQrMOXAOiCN1LD5BeATjm391W7V3RX0gBj8flAj49qs8uLkdHX8Bf7NtYaQ
cepBc8s8SsUgtiv/ybm/lRfGxuyPbDFicNOswmuYB/i5Fm69lfjGMEf8z8XKKqIChJmFfZxJ+N4K
pHJ3Ow9KIVWa1ZLiCdE0FYzY7UfqfOQ2gItUUM1UPmRgwYf5C1BMukjzaw9WEG5ukwRiJg/qcVbY
6AJ0TVzORFU4NMk3bJyDZygf17U7nKddDF7wQZbtujK6vRME3vq6pi+Lffy/RMhOoBqL9Mym4XyF
G+d4QZfe9NhNevo8JdmTdNtUkPYtJnW7oUDzYmGvb0TAY1qEtqG6GB3WOH0MqER65kXYRGnwupC+
jMU7dzX1kgTjt2Aha7p+FG3zKtMPKtDNt66/zB1Uz1oJu7sSLeKdNAurP1dJHr3oE2ZmXmbBYl5m
d6CB4byo9X3HLup5eWoZfs/rNsN+m1f0rlTq8q4NHPaXsP324tfYOb2KuCnyVNI0x6J80ls8ekoH
7jYwo2cXE497cXNsrfY0CJkEvVADSxc8TGzPHQ9FzCHR0ll6U31Kt9XSRJ9jOuldXK9kVKvU+Lnk
cCaDcqljZHU4uT9Iiw8CeFqEs/TZwJ69TadT6vjGvVuVpNzCCvZVEf8tXZY+g0awZcDKvuN+Gh4m
fH3wd1BegiAqqq/wuKu1vy+7cvoB+LraD53Z7Y3E6H74+4BV9Ae1rGo/q8jdSS8JraD/z4ywtV06
XrMr2sh5gs2LGKxfB49xWpR3VlQAK1T55+84a5xRdmILPybBrmlU+ILLQG83w1nuABzAOZD29bay
62Pq6PHB1ocApfll9m0OqhZGtjgUDGHsPKmd8VsQNU7i5yvXDRAlc+v8xHs22AoGx3J3hjsUPwFP
a9vYMopjA4D02FvobKMbjpzvAiBHAnbVRlX9a2z1EaJS6j9M5mgefKw/9rBmjC8SW3b3foeHpK9a
uBkkmXvWMhuLzmxYY90xni10K87GcrFntJ13jeu3K6B9QHNaK2zuUw/3Ny1ke9Nb/dijYQExTfXw
rFPmVD+zZ7eRXFBAAjjNiQ0+Rl0yYJRTc7KWi18bx4j85D7yyX6tXb+OT4Uyay52Z9xaftiihVkn
9V3To9CKj+qJHDXiNnJreWnH4jXX7YFS6KfsvaE53WnS9NU1jZ8sPomhVpLRl9uP4ZtHIjV5jpHS
TuEsZsGMBJlnhnfAId4yw6owMvnnwim3GVfSnjzKtmlPxcbqP4dg7lxfZ1TtlK3dmL3lp2m3Z8HB
ynYZdYTOSdFviwEEIwIHENyoMCQ1k+IgIJtOMsupl+V3Eiid/gIfvkJ0lmhVdfODsWSqZVQuw9Dl
dzXyMSsZ0EPrUAP0Pk6q2t8Py8UNjJiMeultUwQ87m8DcueHxTFpOK3KYBgqWBouYa2q2CdLQYNh
aUm/xEuz01ij5gARKmnKgFuFfC1DaH41iLcHOP7f8JdAaa+pwwe5SH9uQY4u8Q8CK/fvAVUt7qyk
xOZ4GZBguTPiMru38vsczzbzOij9zpTfwffEnDA17v7I48oRIu3Ut5SKxJ205HI7c3TB9IYNnrsf
SzIIL6YXZetrJgV/2Ce3cZJNMFvRvZKUwTlx/XJLSmx+42t+dBs/+q11HJkAixYvFFExNoybGFOA
SX/qvFFfSQgioGRhtPmnPI1EbL1uZ7/YF4GjbVBfUr5qc4zzeNPFv6vQWkONpkLTAqPC79b4aWaA
4CvbUL6gOYHtQFFPJERU46CMHktjaWQPqVrMC3zxEITs9+Jcc09CCWkngQpGn5udWwNDWc5qEgyN
73NzrrVxVaVWf0QaS1sHFjwxbOPWwlYBeMj5xurCF9sPon0ADObI6yE66gHVxWnMKAd13cmyMag1
lovcuVqfndKZQ36eDPdV17/3y2DdGemuVqldSPM2KvMDDd2Ahlr07jZ6e8rHD6w5bnbsy7/YNhYz
jdN2Bzwwgu91jYpFMrxmLOMnv2vstXRbvCvYQ3j1BUaw9QLcZG8tEjDeiCMNQHBQXctsN41elFYN
n5sKrQvTwT/VWcKsArEEdwofJB8iyY1bZuT/0SchuT4rB6e0UTQmlXLNkwzdUzjHGpU0aCRWwwe6
GI9UdNhz2zF7RvYA6e6PZLJeuOsk7bTLrT9PEdlbqpOygw8sZUfxrjrOSdxVGzepnbsidC99kgIy
h48KL6peeFF5h56ilZbj7hqpWzYadiMSGKhlTo+V3T6RzGlPQu2SS57nyVbHu3dz43xRQ87OJqYd
MulK9CqYai5Tpe82VcPcYRMnvAM4n71Pk9Fb3PJTW7W8K5GcOQmnrvRDpGnjpLxIs/5oCvEo8ZL3
UWl+Gl04w+Kmc5srwWpmFxdhKd2CE63strM68dct3sAuW2KlD7feYgBsbT41wj2+TRiDuzElOhIP
HN8TUzvdLnMT6p+b/BYgBD5isoKUEfbvf80yoM59tMmbyoEQqFKjeAr10T+aMJg36IBMP+JguKgd
QtNNXNd7Oar+cXKVw2+4IJlkVC52k6XbtvVQXfsY6OWofGtLoExuawOJGNC2CFUiOlAvPmvY1vl3
HCKepCX9YromzVtEb7RP0wjmYXUbkDhl1v273hqfPhm2SUg1Ydgaps6BbNCLoNXtBbfOcscXo0la
EnE0ydhiP+tUL9KSC9KMlEZmjLJlVlu04WV5xi1CnoEuyPszJGJ5xu2n3J5x+ynLMyCnOKepNP+j
5lrw4qXuVxsQxAVXuPAlqiDYT/1c7WQwAit7wiYEX6RlVPoUkJoFtY1n6fI45a7nNJoP/RJRo35H
xgxYroxWYdE8Vovp4cd0uCH7xoIeuLC002rrW3n4NzIR1J2wMP+mxppJkbpV7wtlKjl2eRMgo3J+
4MtIJdbLtNd4nr97pAyPJlIg1a8mgGSYUu02nFe3MElvuf70ozKo4s9Tgss6mqftHKMmNg9I9dDv
KD79aVOeVGRB+EijGaAZfr4TTFgaw/s0NA3nXMGYkQf7V1vGXXvw1oItM/PgOTSdeAOaZbRWfpWN
x6kMnky/4IvTRz2vuNJ/5G9Qvw5Oykm5to112tTRL9uzeO/39quCleo+HbriLout8Bsn2YsEtID7
15yEsR/DcgfjnuDgtDBUXP6bLl2IQRniWM42db36mxvPr8PUOr87wz7EZtF8d5Ru2vhLqGZn82nq
/E+hohX671CWzOjYkfso+FCe3aItt6pfam8DJIhEa+PfrmMEsI67/AXxuWHv+nN0gGVkPoHQQQlp
CSkTd5WGzvgzn62U7c8Q3rMRDMkVvTVmnq+p4wDWs/rih9KE3gmx7vE5U93yElbKg8XK/yxdCnYM
m9Kxo90/E/ItEDz1QUZBLiItUwA/L3o15wQ3WsqK6qtxJ8OmYeecP35epyqeFoKswqZGBoMWTZWG
GvUOlf3orpv1DFSBFj80dc87IUl79dw2KGgvfZg/9OZ1WPXwgay8HBvjJlJ4F/IRDo3e3PeIir7H
RJmqstur+EjdJsqPUXqkORSMdkKE6c6uqkIXJsN0sKcE2fJB41y+ZJeS1iw3VW4PW8VfUIe5yn7V
BV7uV0H+4JcYCMZe0T6i+BTydfE6HJ9oTrCZHhHJ0feougK+lubHQILXtQKXBifPJWzpD9QIXdoM
5knsuhASVT5A59yxjvKka1zfgG5schdwfd956a6aXP+oqbN/7FCFggW/tNFNvwxp3bA7+eiLjOo9
UKIl7tNwReVQ2crQ7VL4hmqtvSbJly9QCicnYmdfJo6K87VuuUc70PvkHMIk8/mQ73nZYz1PCoNE
BAv9etJjALqK4VzkLtJsHxWm+cutPzUHeOchb4xLi0vxKkuzcW8nuTFv4qVT06brFGl9GhgUN1xZ
nj/sZUSeOHSchOyCOjbJsxhhlHVWjB3+7+F4ufakuTFc20A8cqe7TMtYKtEyJpceCCNjMu/W685d
yXnR27ZuiuCpYlFkxSr+uVWqAGGgnVHASAI4h3ywHygRLOWlraj9l7Ie7cVeRn1WURg6FaPzswkR
/lhz0JjAjTbtPh42ksmR/A1+oe7ewJVpJUmfUvzUUAR5mNquPUlIu+R+rK5191keqp/kXOUpS2xb
pu+xkNhP/C3eZWyTBgcwOznKL6Nbg3ZPJecQN776LF2DBeOMVceEXcivO6CR8mxiSZXYJVacS1fg
AChxgbSubrMow/7VmL/zdqaAo6f+U92Eb147qd9Jbvgba7BRMZu64i2LvxZ9oH3vG413agM5CdNJ
7TtJDsQW0+olH8v5rEVGu5bZvlFQJ4Erd5+n3cPoosYwrK5oOXK1fDADxz1yhFZW2sJtgUb53hSf
xVtTRm/BYsroRHggpvUMGbOcjX2Wtiql6Q7EN9yxn4rZbFkJ/f8o8YS4+Zy/lUGAaMiQUn1Leusw
opKyLmaAEjNnlWM/WvUlSuAZB73lvNhp0awS3Yt/IxmwcszC/DuOtUdnUKrvueZp6wqbKwhVjrp3
PLTxHauBj+8E3ZGVTzkEqdn+eZeA1zv2daAc/u84tkvFbkBmCrdurX5CBRl2369RQJ2tny6NsCzH
C/t9gx1/0FgG4lUoFYP5Ol6LXtdr07rnDsvjT3gm64P9pCX+uVxm3A60VzzUMpCy4uy81Fv+t/wy
/ApvcRfqgfV3GmKoSoX7p4U28bq3uuq5LSJ7p4ZWc4Ism5/zSsl2GrmtL7PvWivVJMO0THfAPm+p
OOU71Yb08RtX9WcbP4pi9qyDnfsThD6aKQKXq5RCwD27uxpZ7QVfvFTJbhdt6L4ErQP4fukvU9Pf
ZZ7prp0AlIcFlO+6Kb81ZbsvzSoJo4vIDtyan0YpQl9k9y+jfaH+/c6FbRyFereTef42d03v6KTQ
WO7kNl3awzSiQSG3fha771EBujnHpOSwFBvz04AZSQ5pm77BCv0joA17VwzDF2eYEW9YLuaYsMmX
W9V03ztvw9I3KMZ3vWx1jDz+mdbaESx9M8BssWZXckQHBN9Sb25PY9LaD5WSQgEfreyvyOGQoFbm
vefov4Dhag+uqSAB6UI6syEn2oBZ6RwGjm5BYru7eiz1B+mTizUH967NmdyqSr439ajo97b9JFHt
RyhKxBCHzfnHbbYMtpZDebGyn4uuJkH6D+wrafFQyZP2fIWbSXOJyLB1bgvEb+BpgQBdLnLavB48
/TSnkNbHO+m7heQllbHVrY00NHwvmDxbCawQwaZEPHlIgvngIt20MI+6CtPQzYtsOyR+jax8Em9v
btVgR7yHfp6PeZkrJ3SFIOTEOPbdmVpgQrPk9fufDAenQTDcoV+W1WpY4Nty+dT+dCtDTqEXx3GR
fRqB7XjDsClMP/61+Ej0CtAUywVPifVBBSs1aQ4YIuf7UdO1F7Pvf0uE48AIQiz+LQeRss3LQifz
mXf3jqYpa01nq69YCsA0J83XcNzKM+T2+tVOFocnGFrGoB3jjH8Jaf73qAgawRtSqe9R0SIlK1HU
5aozmGN5lnT7g6UdcRsJEdTn0beoqntMobEdkmiInxUAVlgdaOEvNweAY1NdZ48azUcURNptn7TW
z/qrGiTRL8NIkAfWDfdozps64rQP/RZanBN38PUW5p1cIqWFmJ0q3vbWR44Nht4SLX1I9IJLlMC4
T/2tXyTOfiz8r/+rtnneq0C9ffiHN11zuUPINbhcFdKjCs0YiYkXVFE3BPXJQDYdcafUGIAJkZ8O
d86SnwZmTn7alCy1dISSxo5KcOwYTTobDGjRuJeMdbIkr68THF2DUhvrOjDqKtfPiAjulb5T77Ra
n4DULulyBKLIkXegztBKqtForC37DnYZ+5txemMhig8z6pLbQEWg0KsSvMLaPL1HD3a8HxuPHIXR
78MB+XvRDBFJkFvfTauktfz3OAmR4Fuc9Emw9E0cEsj+LWCxW8zt+bdnxQM2hmXW6hQT0S8SYphw
yOZEizdtDkVbmjJwJY9Vuqpeol+3ULPys9VoBdmumzjuQvuK7ZOLEcfKV6x2awMRPkmf3MlFxS+r
2cmtEWl8/W7hgZ4X9UqGNC9Mu0VS7T9sU6pduFTO5ZJIpVxuEaFj+rRouoH4fGHRqPB8JfBTTN34
xNymy51MkbuPedcpHALef4yTjX8VI0sHp0A+v/JRRhTLOS74A/mIS9d11LmibpcPPgwK55hBfLp+
7q/jfLEasvD41ThG25z6ngTA59vRNp7KyMv3OppBJ4kxwqzQz3KrhXZ2DMZoZrMxObXHv0qYNau6
18PzELWo63zcueyDFah0hz/6Y5lxi7vNjT0+t9WwpBI/nnKLUwJyjsix/EusIp+RAlnEK9S06aJd
rDjeTm+U5+JD0OKT1gV6UYRzEBzXvayQId+IzZ8MnQ6DqBO57ys3Rwg6iQAvOw2/jAHA61Y6Xewo
tu/q7VDXy3WjQDNogz6/k0IlaoXWPjTwJpHmUEzphUTkL2vO+peg9OMXzoQyJBel0l69YTYv0pJn
Rb7yorqase36WHm1q2IdgzT/AWs63o2ThX8neEyMKPQ9ZFNrFS2HzjCewfTGnEZ5aan30tcvR1IF
JMQGR+RhG8lpdF5Ooxmn0QTBXlzKl8Nu2Wkd4FmiZd708WiPFRxLAuugj5r5IBf+AHtV9j0flKXP
0SrzYW4D68Hzza3pVWgQfMSmyGycWnM83brkzkhJgTl9h+XzEgtEpsQ4y+o3sPCASIL40tfowE0b
NHnGi1zaOLDOean1nIj1aCVy8FSp+zsDYDIZAWzp+kzLNrE9Tgdpxqb3OnZZ8Bg5cfNNKY7h4k5X
u1kH8s6poh+2G5FrzNBmnhKKub3Rg2n3OnZqZuuw3nKZ6vjvIUqNo7Skv5y8dZK7nOKWSagBOvdk
HLaNZbX4iemwV0KtQNZsmS4TqBmPu0hHdlFmuG1P0TIJLY7+aR9WhzpHH2yF3zNm6cvl2jbgk1sK
DHIglXm6kZHrbTKHBTvsytxZVfg7wViSQ8rSFxG0M8tcZ9VCWwIQwJJ9FbXXQLeqTRMjnnbru7kd
iD6shFRLyGxnfMbc8Tkke3aMXVioIukNLvErOJX0S1DM4TnDxBApR/S5P/pTB5mt/6Efla3wHLbJ
fTkGqKo5kHU7V9+KGOxNILaRyqq0Tc/XcFNj3VNAwAf7W6TM9tmEbyAPuOSCVM7Swsn0wE3q7drM
+d4wE4ytaPTANqBikZq/pE90enoR+al9sL3mpJ/tutI3cTmZR2wE/ioCr/wZWuX1Jv7n5mNoucEL
rPopPbqV/7CcH6U/XNoFoZjWdfu4tATNmP+r9TGWQc9c+/w7Ha5ABSMf/1ZQx8eHdFH2KmLUaKfY
fBMsQ+TaeGzmd6K2GOtILgKt6eqFQe6ngPU/xBX/6ZYYiZYA0v0SPQ4D+dP//gCJbEbwCU6R/10n
MztXEwqia5bpndqXuHBo03SSO9MIGL3G4DaRKmvpbvLEvCsGBboK4TqTyZSkuK1it/f+wE8TJeh2
uT1d+iDYIUaavU1+Wx8j1EA3UkxrIx2QYYWEdodH4xddLS/SH46ZAkYoCfmIUHMzDefc+Ajhc/rv
72t7pI6/9CdBX2+MuWqPCCUrb7+l0wj5jSly71GGjyEusrFlL42VhcU5ZAG1vBb6V+nOJyghCfTn
698rv+j1D5Pb6z/L7Q+5/tNoCPevHYM/SIJ6lJm2WtXkq2yIhnY1D2Z9NuLG1XaGV31Vplrdu2HU
nNOS04mNcj77/B0qKNYX3JHROjc8ZwV6xjrg0m1+mWoI6rljl2sZbSMIDl25JaFve/UaQSoEwM8T
AuNnzfLNte831ro2VFSDPwZuzTQP5maFs8p85wTaMcDP2F6X+RSc/q9bF9F80MxDXKzA+c/HudtK
l730y508Qu4qHeFTNDqRBprR5H7nvzTRDgSdcpZKo1QgI6O3D2iJ/zDNgSOWDPSGi+xkUBrba2eR
xI9m2WJoCxq32qDQu8rjTZ7h0zQjhWGuQoSbH+J5/MWfHhyaMU0fquVi8VV60NQaPQVrsZxfmk5r
gdUu8DHZJoD5KFQ41ICn2MAV2PT/+mMyZQUbTA56jwkA/pWMymOq0VvLbyBdpGwO6FmoZ8PTw5NR
2IuNhfbYj4Xmr1zf3HSKH9630kzzOV2XSZnui8xXH01EEB+RkLLAMnLy65d5MjnNXf8eOZ33Lplb
lu3P1BnKo4TJxSX/sYVHom1ufdRTr78FKJmFM+V9G5sarV7PyPfxUrWp0U1Iyx/Si+HKR69h68WP
REXXV3q7MlpiZ71XnrAyr1dNgcBLMw76j7KvL60TgGUoEO7HTTb7Tx+BQgCF6n/LO73cxLGrPER2
7+F119XHsFads6PX4C5wHvgiTzIbdpRpn1ZNBGIWJHW4lEwSbGp2puKmLxxv0sUaxvrdFvM672br
56CwU/CyeHxoFtHdKO5/tSMHxdrWUUQ1bVB8RlQ+pUWH+FGEwtVSEMR1BWm3JUKaHxHSkklDYqib
Jo8eG0xRrq+GUvG/me2cPfH1G56iJLy+GvQWb4Q6Uq2dHJTH0v5mZlX+FAEP/SMK5SoL9yPcF7I4
ZTe2vMvDLHjWkrxBq4WWdBnLa53iyXPX+/Wn/qxHAasZMBsYFlPBaQrsYTPY3XhBX3i8eBkarnlk
k/BEcXKLy9AYYrDnPHWBUVzPJ7cDyKcDSZxZuCbJYeR6myWLWQtl7ZWHc/xqgvv+WLvk7VQIdFuR
ETWTngwya+2iM2rWXYJIQjjvcVAdt7mhWXfDotUdjz+1cTReI3c2jnavFQCg8JMLbdYQN2lLCoia
8xSZAHwWP7k2sUAJDMqLYYOvMMgTPSX6ouTjkgLUssB/UvmTr7qnKQpF/vwb0YX3yNhL3yNRFgK+
apJ1FMwJDhVuq/5u5o1OuuFy5T1cKQ7at8Fu8gteajAjhAlx5T9o30I/ynFBwSEP0b2LYApU80dc
ONWDy1nCX5VuxTrBfmt/hSgoXWCBt1rydlet2jhW9sh9gsLw7PQs7CXw+LhTkbx4jsxUO2T2MO9g
lGWvJGvOdmlx5hSnLlQNyAsWxWsGofgMoUN95oNQnPvCeQ2EEI8Zi7VGHqHZy6htqfPzb7mVCwnb
CgRV4qz7JqF0kajVK2kamJC1co5NABerZJjzNa4989ZTkuK+9zpnPaj9IqxBrTcnkfMI2zG81wwz
WsveL2nn9wGdasf9wN55bdZmhCnsoidbVKjv5772hUpNuUKG2vndDiT9i7T9pcCgW/dRRgUyCM1D
oc3FPmKvt4GVOW+0fBhOpjqWG3m9mEn1pAeG80X6W843JH0oOH/0g7G8oCxW/+Waaf5aFr2SH1qH
IpWjtvkFsDTCaYucH5m4/DLW4MCkbNBPKwvhmHuAIv5JYXsrOK4/4V7LYODCOl+IMDekVzR45RFF
iQyFq+2wcKvUhpKskXslRqh5fDeWqX3XGA28YKTn0JCh1vOl9kvkvYZRu3dc276UBqVRpYX8ixHj
3uqK7hU7i35fo4G0fHaab44BpLWY80dwB8Oqn9JiA7fdBKpua69a9Vczq2jVeY11lwXjRBWPpoGm
Eglj96lYRKRqv69W2hgBBl9mNxHCRBZUmHfSbgQJBYpKd3fNsqpW/t6+kn55fb+3P8Xrhtrd6dlg
rMe2nBCEjMFiAEnf9Drac05XBLvEqe3dhOHmNyPWKEOwEh9klBxDgnJ7bl1k1InNO6NPyudscGyE
tu8kCNKV86hV1X9RdmbLcRvbmn4Vh68b5wCJuePsfVGokWRxHiTdICiSwjzPePr+kCW7JNnt3R12
QEBmAihiysy1/uFGbulWNIGpDsn6LcfP+poYa4r2bg4vojPtDtsGN3tQ3wCo9g/9sjBy5C0FOlU7
udnXzgwyu/git+QuThO92IYa4KJGeyBM/S5GZnEdFa6+x/2LLOiSh6v0AvpEElaezNfJMpmHG1wL
yAIa8edyRQm17RICPdkyyrayNk8A3i5tZVGe+mBuq4nJP9fcAzn/VOXjhDEreAY8huPTphXhCUXm
YASRn/vXZtk8yxQEGUr/2lHKZ5mucELXlXUyW2EuLW1aSvTR3+y3HEW29AuIqyb5sW2kZjs5fJSD
Rl9Bsd62wvhKDjNDPwx2bj6Oa1nLqDS9nfWXQWApvAgpy0WJrPXR14bdOeBnoccni07xPrwgXKzM
+51fuyjYJEW6T0Xx4i/MtDQ0hn3fjjEoSHhrZgiEvAm1msgnmxBkN0YT9Y+5EfW3JpYSVfSZwY//
4QwfCdCN90zBbSmczfIBOzx9G4Fjv2QChNJbYC7OFWnz7FvlmxtP89oJrMZDFrwAvop7ayw0a2dL
0Rnw4z9ty/p0qe9SwStcQRf5g/46132xkoS8KuyaezxU+PqU01EW1UqBvGIsHiSBTy6CJfNKGBJd
2IXnd1r8f+5UhiQbR8nGVcMbt5j5OVlsb+Kmcw6O1DsQndOuvzN0e0DcWzt2md0VbQVwZVKeTDjU
Mv5rOZZxQFVnWjcTYxbMGKL5uQ5BB6YEhtZS/kTK052E9/ppTY4Wt2VLN3cw6R8so7CP0SLQJdfg
TdnHtuLjH5bttPmlQjYZyLPg32Sv5Vae4VKXjoiEpJNhbULk2TaSQCH9hV1ji+BIA8IHvoVWavuG
dOGFhmHatDpDxMbcP7hBGV1I0Ncsa+WqhJIRBgDcP/5UezrCUiP3k4ca7FjdGNi+Mtq36aRUBSy/
XfWZuNL7t5HOHRF5Ip+MLBjM63J1CZS2WoEUIJOMBtCmtmoC6OFZP4n16WGS26Ori3UBgFvdnetP
D9OQ9NcnwYtsdOGeaAh5BH2rXMazpm67xAjuVbxH4eLqzedBd+5jqRrN9UsKU/3m2/1nFWniT2mY
w++uo+AuxT5vNw72sB9N8TaP3UMrkVSN1WAuwubpPTRjYV52YniISsWbW3HSETjhQUeu14p7ybdV
zrMcJY6uca49TbhOZWmCZQujnRqBcR3wZdA8DuOovnRrvp/6C8k6gWdG3gEpcfUXTHDVbaQ3+lbW
1g42W0ZoAhsxOzDaRommQudGKMcZ2A0sdtOGNoWXVotzrLz7sqyv43ilW8Dk5aau2t+byE25kEfZ
ASUe9tqsJuquDq0vszsW31Gv/CUa8a/Eq5JsXFcpQlZoVLfBTpLA5eJccy6Ta4OkiMtVrcMgAbFj
aEyRdiEG+xCHcLFsR/8QinqVVFbwnidAYGBwgjRLvvapIr5YVY7GQJ8nn+sAKvzcghrTGqBGMMbi
58BHym8ksP04lML1rC6FqikYbqQpM6o55LOYleO15prZNQkw0q91YLymvbNLswXNBxE/6mr1tXcZ
l4usse4BLo3bih98WUx8462alLC0PGuVLjkoYtxLPTJZJBfZ4h50NkU7tV3MhGS7wdCzQ58me6lp
JosqZXoOB6eHOtP1DxNU2S7BdtpdrB0hPCUbP/RBCSybMMrjmzTsL3zSCAhvgZomlawQO82s/gE9
v/rga0tSeTlSSRSEeaK+uHwAedX+BLqeIa9BZYtqFYPB2xpO/vkMe5VrP7RLeK5axDfmZyIm+jLD
c0MbEKkS3skpXdIjlwdfjcdhmRHKMoFwpXDm8E4W8aAiMZjR9cnKCUH1Kwi2z0iq5o+Rnc+EneDN
9xH9lSNws50Ys0g+VI4ziwdGojrorpo9RuBfd+OsZ2tFHZStqKzCK5TALeB9RdoVErtbfw6Ci1OZ
n9YPeT/oN/aq1I0C4Z/MxELDIh24jOEsXfuWV8UAulGfbwfT/JDFZMtcvtK2OOh5ET72VbX7xYbY
jDSYNsEMh3fJW8sFcjj99Rgm2OKa34tkeVYGYtvVeupx83sgaotFjU3M6ErKgJ3ctRy1xmGGMJsn
VcICM+IrbuX5qkPcgfw5zPqyqI/dbAe3fAXD23pZGEXkeoYJuEBWyDJZG4GtVxd0x9JeHsIKVD4Q
Ojj+X46RFOrXsXC1g9xRVupieEKST99rPUycwsHBT+ZlTovMRBZjkdCQi8RqbIAl9uFcJNfOuR+5
OZjiW+3fQxnO96cZnhYm8y4PRmd1Qphr4xTd5sbawmis2aARgwDk0rq3m913y06dCQy469x8GJrA
eojCT23jD/eyJM2HEXRFM+xlXVBO+YVSOgTCAxCWpzkU2Od5e4Z85NHE43/ellCPH8AhbZM/k3QK
ducmYsRuGeub9CAN8dCBNIGiPyBmi15NUARY8oXqlazLfXtcT+Xc7GRt5KBaH4UTcrsAxx8VU62u
p0g77VpPWr3KmgULPQaGh45ETvJm8WSxiGkcMif5CNHFaDaEcgDkx8rxdA0xztykM9qmdaFZ5J8B
6qRgHm/LoKyvY1jrZziPLFf5S+Cg0dZFFeSHtkRCfmjrL+a457ZTOX4D4g38GIkpvbiGiz3ulEkp
GB4S0tX87K0Jxuq2NuLuHhzljSyO6vh7K4l7EHP5Yytd3MjikCyFj+jdOqwaHVmf0b0QPh6kDG91
8BNl4xHxLr8EjXGVJRj3tf2w1oUSv4WFM/NyROFjlnTOBi/Cwqsn1CVRs23vLVQbD2HnNovVRHMv
FyOdK6OOXt3BGcFrNXYgRqJ8fRsvaPbOsoxTvs2KmYjHxjzvZdJN5s9kDq4DuDqi33Uung0/wB+5
f5GNzuVFZKcbDfOq9bmix2r7j6Rm1fgQ4srCWfugKjwUkDBAHPBYOK1p0XSNQ+x9aiKXey6XlYJ5
yKXPYx4aiwODLJOL2IEz2tniG3Pb7ia3QSqWFqwu4kwvo9rPl4RnEg8PjvKlGtEFtZQIsw2rKV5g
yDkrOzWyK1kbzMbW1ab4rkvR5DTXaeEnGxmimYfw3Qwr/yD5H5JTMsO+3Jq2a3qnJ9IJFOsIb+O0
g2ySjjgvK8gWY3aMmVRu+fZRrkVK4RyHQEO/KZ6d47SsEXhwfqyNjWfiTYGHSb3xCSWStfS78Rmr
roN6dK5GrRI3jk/kXtLNRwVjwFpLngYHNwy/ac1tAETbs/rWPoCjM7xAafydH9BB0i20VwNWyrJv
lX1mFM1PKNHlR7mlL/7L2givUPav+uLOzC+QdXLhYHgFPEu6mgwJ4ffaDHd93ul37bKwHDfHIFu1
DsFMD+o1mXHVAPc9njZd5UAa0L+Vbc2CzsM3h63cvQDaeTeXYXBpauPX782jxc+asKWndS3TA2JS
00arkY32p+XoqeKrnvwFcm+r6l8mXWBAsaQoMwJknt2WweacnZQ5yfPmuYljJwQ+ZQ1QGzIBMt/p
aI22nuZKLEG2Xq9ewnS4Y4xARLqeLjDRLr/NWvvaliMaSJXhI8ufGIiAlQtWAT/OyKoy0q8QSvJc
L++h+FZe2dmgpNziSpuHGqdBwrwWgypzN0/2rxntaSiidRLwEZTv1HkBd+WRaWJ1IYvkm2oHXE3d
f5clJHgQMQxqTP3E7BYrWVjbynpwfcSw9BHWVT777r5P66O+6CAi51r1q9PqqVrHlLLneUAVZGkO
g5wsXYxidlDa4Y0+h/VKUUqx0xFwvBnQ6TNW84SiVawruMcthaeGy5pO9vdCEfndD43lamMi9Dgn
7fHc1nYUc9849pOENEkIU5wFjjeQc/ZyCXlC4Cu+lNVycYI1SYTTeZ8fYFHn5qdCeUzZPGuQ7+YP
e8VB+N2S8/iIqC8KvuO7uszyYzQuEWki1nA9Yh8iK07tkj/aOdUc7XV1fB/+lAdueViOGonzoxLp
7waQxp2sjKW2sFydIpFeta26Orf9ZX87xPLKLHPcwv488BSHBw2dvavG7pUbHEzkN+rMT+vCalyV
pl/uzxUNo4tdCW5hJcs6251vquQon/UCNgl2XtO9T4bWvNBrhU2tu69xby52VphrV7//9t///p+3
8X8HH8VtkdLh57/lXXZbIF7f/Ot3y/z9t/JUfHj/1++mcB2mM7YpBGpajmEIlfq313sUcmit/S9A
0WMRBXl6AbY725hRAoXO4SVfYqMygi4j5zoMXcLV4mHE6aUR6fgo6L0PuIY5G2zW51e5IF3pbAhR
aIc4r6dH16yR11korZqWovBfTteaDz68HkakcY1YfUX99H4cO7EXyWzBZxugNVygn2dcIGh3WdrE
9bAvX1wF8AlfYU3vb61cVQRWf3lwhTrklpQ2aSTccU8RumD0sQuoYIBredSDlVg2oxS5JRWnCLsw
Y49QRIxjBYtkQh8dWFm6A+6QnMqiKTpaCs+/bFFUs3U94nx83gkEabaXB0pTnOf/+W444ue7oauq
izQ70RrTMXWN+/Hz3UgTnbALuIuLNAHnM5lBfZs6dU3CUGvWuO2WG1kmF/hHaMeyiU9F6MjB2uqA
XwujiddkXNF3SavhBj5Nf1pgyJGDFS3odwFWI+6ShgMo5U7bTdHQRJu2qd7R7V1/l/konca5Vtox
8EKV6DKiWNAbz9skGshgzUFzUy9rskJUxAdkmZPbABG6Fm89WXjauzRbgWLALjV1HyoyE8bTFDNH
MWMuvk84lZa+PtX07xNO5AJjUEf1hWwqd5qMhkln2OkXsguEU9Eczoc8lXHItHatW7klD9kVY7yV
m+j5xTcoFp3mrPK48pBgpfXTaeQhXaH4aLwx6RW8QPt/vtW6qv9yrzXXtnnlCBPrJshx9Zc3T1Ec
HbOxPNxHpapdjKlD3L7BHUKkaADjYOCs23ACz+MXhOvk9tSlFtyYBzHF5nVnlBjmNfjnekha1ZvT
thspzZWLsJsddX+0qRvuwhijl6vnpX0dgv7e11o2EElP3MfJTb5gkze/6XP2iImS+zQhUrbVla4/
zFVg3fGt5xvmdOpb0LZwA8Lmsx+SKZyJSF5ipeMj/NBg3DkP8xtyc+0wRW+Wb7leVnf5tfBHnMZ5
3qHYmDWUQkh+BmdLgsZaueag3M5JniJKj7SH4aYPSKMGFzpkuBu5UGvCDWGeNIiTzg4cWuhbskzW
jiLqtl2nB17d9+1ie8h+YUE0Al+746ksHxfmZS/EIRjGfp0MSUTvn6Jx7YuWOBSPPvx01HDkQhBT
aCymtXJrtofxaJnj5Vnw2kQ6D39lvt6ng4wOaeaGQcTmfBCzQAMDCEJ8OnBaVdWBGFiGm2CsERzE
6YDPu0YaKdbK6yzFl2hIRIntSVVel0tZCxudbs6xPsI2iven1rLGaOMX3+6Ahch9lz3kbnITRu6N
MgDkk0Wng8hVrbAPWt/qEFV0DizL5FFcoT8XVrQz+zi+7GcAC+OfC2EVSBqgKA+WmDT6LxVyMwxa
WDQVsGK5Kfc4tzMsRT9k6Nb+Un7e7FA6s13czP5u98GaYI1lACDlDnYn5nUYIll7pnmptb12lDC7
DJCjJVEuCWILbWyp8JeKc9GJVGYeM4cppPpFKbLxtYsqc9U05XijGalxrCun92TFnM3XiNPnT7Y5
V4e4TRP05MrsFeFMWY9BfLfSSn2vIjpyTRCyvbZHmwXg940BKt8zl00HQISBCD0pbRXgxNYMQJav
5T5qld/oeGUfDMcR2ko2NyNm5KCclsPJglOdX9XWwbDa21MjeQy8CPItbE5nJVv38Lf3TIyJ/hPR
jR/Kfm8LjPfKTlw1xJhR8neMu0RHQEiLThsxUfuj3qUHWdUtjayel49EX4b7GZuyzGD+RWoRNrLc
lBXGouiMl0ZKaJt2skwQ/cDFfshPx5MHLbWAYdoC2VnOLtsOMUi1oL2r9dkEiazPxzJAeMoCAjIR
tQwVgZpDB9UOv9kZC9u40m96X9Vv5FqVGfPKEs60i5Cls4CCUO2qxbaZbOPqVGYrcXuVMoCXlaey
oSFBAekW2JA8gaxqzFFAIsb9QW7+cJaU4MiY1BfjcmJZns0DvNF+8WVzAews5WUxEQ/sw/dTGfDO
4z93EcJxf+kihOo4Ln5ttumyapjLcOGHwRnfe2ETxNJ3GH8siK/U0tLt2Bhd+ck/xGM1XCDD5d8a
CmKk7VBlb4aq7iqsjT7VBl1JVcw/tiDUM34qM0zM8lpz+R6QQK/6EQ12p4ELvLDy5rDtPFkrRadl
7dzBFDZzVf+hsWuj6MurdevMSrttoiGiJ3KggCdTuXxjHfRjqlHcxcti1AFExXh172VZGNXP0VCL
y9GxvibQOS+QNBZ3p4Wq7HBgj6/llmwu1+RxtKSlghYI7li3jHLLS23RetfdsKtXc4xWdKVoS5+I
6nszqRSeVpftIIVB87c1qDS6s/ixwdJeHnleDi93kptyTZbJzY6x58b3Ayxr/jwDShn0sz+c7P92
LFMMd6QQ1N35eKdft+zw448//x1FmDf7Vtcuzz/rtMu5ifxdaRYfRAbEL3Yt/8g0SV+Nmp19dvCi
82DbDJcgEu3nyQVJzsAedZlp3GoLNUWqLP2gvXRSXeILh0LwMsU7L5D1073JdCrm/BBZZMX5EKOL
OsX2lxqzb/Df7ALb6+D331q9/oaqhX+YRInrGySYGqMsoXq2srjAzUZKPCprV8j+9UXrfCImUu6n
WB23KFYh3NV/JJ1in4qdIcnXVmX5u0wb9H41ZwlOvuGouFfRUBXbfiF/yM14KZNrp5ZWWfpXrUa+
sLNq41L2LI1dIS4fartTPyP5xmYngJFHQnz4kzp+r1k6GtkmMvXGqzsTyT7GXTu9tfFb1eP0xXLs
XTcVxqvl2o6H7WFwxEo3uK1iosIlLqSvPizTAfWbh9YcsUTAKm8jy3lLg26oX01MsDZhlZuHVDeS
x0TJ8Eucg81ckx5iGrwQ0xOs8tSga8BoIJV2KnR4sy57NG9kGc7qxnWr+0ydpkh1V3wKG9iZFMrq
KnbBmLjA8lfG6Z8x6pJdWSv+paM38UVSFcQmerUm05fXWyCmyR0f/HIN7qN5KrpMxx5CJF+srHoG
s4TZx5iusfkbL8cQf9ROUbRrKxfky8eCoZyriutTWcaUdBUN/SHm63/ZdtX3inpZM3JM5CE38vTJ
drJQ7kcm6S2IcB2pujC4juMr6VAboCSu+mZ4LWK4bmBmla3cBMYIRakuot3M9/paOteG9NQHPw56
5eEUmNdcowXS09xKsOSYKPU6ifPmUmeXx6VcIpdkedwUt/JT/98/zcMbOS9/K0rS70HY/rL5791H
cf2afTT/s+z1Z6uf9/n3Y5Hx/z82OUZvddEU39pfW/10XM7+/detX9vXnzY2eRu10133gVLER9Ol
7R/xhKXl/2vlbx/yKI9T+fGv39+KLm+XowVRkf/+vWqJPwiDLu3PeMVy/O+Vy5X41+9PedR+vP92
STTivcj+suPHa9MSpPgv21Zty3UxBaQ7FIJDDh9LjeL8l2U4rnBN/jNsGCzW77/B62pDAiHqfzmW
pkFIdzShaiT9f/+tKbqlynCp0omMGpBeVJvl739cge8RldOt+/sIi4ygnCMstmE4KsAA17UAUVlA
QZZ54A+deKO1reW2eJepO1I2a8wSq1WOVonrabvZQx54m72YtwLtcPGaDM+gxoO1sv3hsv1NmEdb
Agd/+RH8TbqBp5Ghu78GFiJ37LVkMVDb9Ot8XaBJFOxgL86e7kVbVUPITwDpjdfi+p/PLLT/cOYl
APXDn28Eg1HUJWeu18i5e7g0inRvb5BI20zr1uNvfTSCFRMmcJaGfSfsuyBfmWtr88+/428vgKEK
WyXUxXzd/vlnwPzDVElBFxxOmGIa+7nT/8OMXvs5lMYg3TSW8ZqpOfrijPFrKC0o1ZDprT+scow/
uqOCsDxKQr3frQh9oZ6tGnAEDt2oNso2R26iR/RJmRyvCVTE4rCOULP9CFqr2ik8SMVRVdQ4W2tp
Ugrvny8Gj/0PTwO/lKdwCT+YWErxgtjLPfvhngyiwyqggqFTwr5OnGE19tkFM6gtwkz/4VQ/X/fT
qYSrmrpq2EuU45fbrxh8qtUU8T83VJ9sAN5ImFvRf7j0f7ny/D3C1V3yY6ZAoviXk8xpbmEFEaKf
Y0xrVCC8IdKeDKd7++fL5vzlstnCXL4kms0N/sub7PY98WJ1EqvSRmt9ziEkx83NHGVri/fZSeZj
z3Tqn8/511tl63ggqcuCL5z+y9cDvX0G4REQzrh31ygLMs5tVpjFwYaYVv98Ku3nV3W5VzZ/GxwT
+A/8qy2/5YfHImN6EVsjjpm5j0RudZ12txqOZVq6mvoX338aiyvEujW1/E8n5uA/T3XkuR3+QNsy
hMVT8pdH0ijroMQGCvB042Q4SNl2iEAt3KqtpsICXxmtEZW7ICmVZKtFbqNyF/LqLRqBUqzseui/
DJEafTXqNig2fV91eMRCO8f8HTLo114bhtcWqlC2TyrdfnPGEitTrUsCvK7GgQTWoHdYoHaF+ey2
vlF5rW5MX4HCaNUmGDWLzzYWXTZ+VWG8g+Yj6m2D8BHCjybQ97U69GW2r0IrGfaLY8ODOfvIbNpd
Htyq5OXUVZGMyFBXQ4rqstUpDzBC+2tlbkNvMGHsw01mgMz4OANZ3PeOQoYnTbMHR5sQZVNJAaIe
o/mKeqmgp/GoB7NQkKxOIcdZqsCT2cQ3DIh/GQUZIi4YqOyKrB5BLDE2X9c1ZMi9r7ZIJmNsABgk
6lphXAtAoxHJAGUsb8LJyT6Xfm1fTHMZwLdS3wdDTF6O6JWHPzDartPcrGF+ic3A5B8Bs+YzujD1
Rh0hCVrWiP8gttkO2OAO3U4UZ/ObqnL7fGPBvIlXA0F3e10hb1t7UVb5674e+1s/sQPdAy2N4kZW
1f1GOBDNAu6E2Id+M30Jh4xUVqVG8XiVKkbdHzS/GRFHawjC7AruhbnKUL4Ua13Romtmyjj0oG9q
vZl6+hA6tX7XQyF4UBZ2rOUk+c7oZvUToLHgLi+jfqdhZJtmoe2pHZysNAms/ZAnZgbgpplKbzaD
4VhGzJsuVN2Obt1SbS4s0SLuAcMYiSQxrAO9aT0z9qGvBKa+CYs5MVZZVyYI+SeROxCdjWzNc1AG
Y75j1Eeez/C1VYu034dNUUAOwgBsM8LgQtcsTiOQVSKyyvXsj5gom22f3jlzb32KqtJ/L6duvprK
3N6iJorNEhMmQpx6HZFeVnXE+XP8JncB5rU0QEsf5RVO2SglbLkwcPa1pSUofLf2R5v6L2qIgxeq
B3gZ1wXqYjZJygppE3Xf9WkOdKuIiJumdW5n+05PMvU9yHTCYCDfm2srVcg3552vup7Daz1fKA5u
B7yrpB9EAGLISAOII2oNHcRAZ9+bLHhK3M2bTCOyaXVV7KlF1EHhI7Qjclus1Cy9TjSmVrrrmUH0
lM1+sMqtGkWsZLInehIgn0Yn1ib+0YVqvAu1uyfXfCmK5lNp6/PGqcIX4eYPnQ2LMkMCukGlMZ/z
dQauE+ebzCTg3FrfhqF0PdVOkZbJNi08ESZGvb8G8hFeOKPdbwVw1ZUdWtW+LyzjIavLcc1FUg9x
RD8/ZNYBr8Zq1wpMJ8u6VTfOnI0bCDHiWcuR+q+srT/2zQ7Z+nQia9+u6D6yT4upigccQduDHimv
wkzz1LzJ7lLAAS3adiS358krEHvoIWKvyhkmlkLWuHdKzx2rySOEHEAD9J8dq0TPULG2UeHeqWQQ
NBeVtLEPKgQGWwyUuhS9fgI8G2hd66mAchC62E2lQx1i4tNmT0KH51+2HZPvotjYCeKyVwga13co
HA3rcsrcFd6QI+ph6JqHjWp4GhzCu5GA28ong7FvUH07AAoyv2l9p3/SkXR46ssGD7TRaA/M/NxV
6n9khZRkR4zCMm4M8Wqb71EgEgSr0FeuK/QFFB8H7syL52ilN6COiwdL57Np3OQN/DEQpJ3+Gd/E
Fk8p8ejow861xy0p4l2idZd6mq+Asi/8L2a3kL11O31wYxyTbH+niW9FKlap3m2GWdnwTF0YcA+m
HlJoRla+9kLjpgzvkU5dOaGDYV3zMgbivXSec02DYEn6MtaZQY7B5zS9iprrwdljsbGoUl8u6KFs
0ZvHmSlHggXJjkM6DpshrW5q95vqfELT3oM74fifamTRoed5DpyRdJy/IF2d7SrnRaiv5OObYlyB
WNyAsFxpIrsTs72ZUAoO+2YNG/4OkfRmbSOiwHTitpzweBOdoa4Sc3zp6ufa/qTrNabPh9A1YPwE
a6NIV9iAHCafyLiqvs/R585gXq6gn7FCk+tORYKuy8P7rlKuVNX8CHNzi7gu4exvnQPbQm/BdaTr
GWC9XibbJpvA1n8m2AiIL1kXo3JZZNnTUKF95vNC+0JHeLv4GrSpB4Bpby/PLJqsmwmbpS0DqodY
hKvahLUY5pBf4891Ph9md6sFw40z3RfzhY3xRJW/1LNzH0TvQQrCgcchdhG2NfpjYRXvPI/mYzVB
dAWrpB58Jwr2HT6QpKHn6TDDsFulSqojMG9+1RwMnXw/dbdQg9caMN8hRDhdPJc+km2ReWXMGEyV
oE/zgxm2r+jLFzdDF2uPLixk6CgKqNeY7NzOHsLP85gD/XTyXeQqW9cNNiVQduIo+4IoFbTjDSo7
MMVangaBlNZ4QbbnRql4rI3ETolad1fNFGAImIvCaxjs83EjYjRq6LnWY6Vdlv0AB050K9F06jpQ
IIm3+aUx4eQTdMiyxE3y1R2NtYLfktHxPIIcuNLaxOttYex0NY48ANPjo6G4axWtlb5HapLrP6DQ
mD+nTg8bbIyuMjPy18O4cJSj2jM0GDdZVG0xeV/XQfei+jg3m8QGZ3gXiBlPeIO0VradZrigo9u8
xVF6dO0vjqg3c1yumoxxfauuyxwxmhAf1MBHsRjY7FtmD9vUdFZDq79aVYf5WNVpCKMG0WpQ+Tv0
CV1i3RTvddR2O2dujg2645PGONoRysOMWf2ivxSXjB+sAHWErDUvJ/K2jHUicIzuDqfNu2nRZ0jC
fhPGET7cs9Zj7lcfst5dZUEY7MnN7U3AdmsHcOO2HdvZQ47YYTw5VG+1PyzwVvdqEWPdFIVWv6RV
r67m2mz3Vd/s57mC+NwB3NbGFthqCtVKwWr6FgMEL3eY0wZ4npsw6aewBmXjfMkKEmaIquu4cpW7
pk3cle9MF8WC1smaryqaHHnJDMWJHubyydfpWqp2F/X1tm2Agup6ddcroecaDwy8ViPfhCy+D8GU
hR366rjtIsq3DlP7DV+ioxV906rOs8Nii9LdsdFqmDYw+hlFCOex56pMTbsx8gtdA6E9cnV9xYvs
ACO9cK251ZcMKllZ3esWPOrJ4KqgB2C70drK9c+pUt6WIienFV4GyWcXNqHl3MTaGxl+L3bvmQqt
KiL/o490RDw/5erjOCceufrVELoX8O9ijy76ExHPlfBrT60+kNrbGGq0ivwXREw3WsOn18mvTbW+
gyGyVcuLaMrXPQ9739urqalWQbVtc3+vmvcgbD6Z/sSfwBVE/kFF6tXUmvs6KjSiVoBLGEcGFtj4
JDti67RtWphJNfx8BR1uPIjudCiKDuZAdoPNeZwcchKxWT5eqZpxh4mKV8+YHSAX6TgPC/MRiO2d
XnFMk4tiIMLsJ58Qcl8zmliNVQuntDyWs/AUtEt7H/i/O13MA4OKYK2DHK5m58Jx8d920zvkZ9Go
yq5yOOyztSOJuQ+n4j4EBkKy4KMWeJIMov+CPi/vHPrhNhxEYzoufJ+xmd8IuqJJ6oe6Fyqj6hWx
9mrXCSbsBMrN8m4MUOMM5vwYZorm5YPFkIrZznA/Kg7G6AHqxBX94tCYnya7IJO7jCb1Z1ugFG9+
RO18uWQoYeRjqqXRWUTGrpuBwkG7NtT8LgQ1l7WMZYtW+9AG7aoY7KtUD+QVt0IkNFP93WwK23Md
3i7j2jaGZBvXxesyyqiamS9091hqETa1dAm4gl652Fk6PDeB8jlLkvvA8F9mVNThmm6syF38Nabn
yVIPPaSZdHENVW/sUHtS/WafReUWAOWlbabYmLh7peK68SH11YELy/EVpd4jSucVfY9AtIkgy1f4
5BdO5zxNc3wUcTms3aZ3VjlObReB091WyvxEiGofVA7yDHz4XXdjKZZPyKard0k9M0nTyq8hLhyl
e59F+3HCfLiYjgkWtFb80C9+uI57bQyowUZiI1TlwlZREsKossRyiKiHX77ZInoeyvIFQ1hn6ROu
naF6SX0+WPQWV8yALvK5Zf6i3842WXkH6L+eIFrVGU99W71A5CKina3oAA8ZsWxlJlyPRFi7aspp
BQ7sZsKCFHPMg+0PiybyxtCx6k7MjaHQ1Y3DE1NcBtItYtNlRcZwHOeaF9557Pz21va1Z2FpdIvG
ZuTUtp3fEMn+PKutN2XznSHiy3qMv5mTeqOZJOIjdWua4YVvqZt+7ncmHEYCtFucsBCkmld+zTAu
SBgGIcGbOdUawxHSI52FW9xoXeIw7Kmp4WWu/bkOGf0b6cWo8VnlmJsy6PKtpjjuumkJ/sdp2XGv
4PjYKn7vNq++f6tSEYFTdxXxoLSf7Fm7VgesNcboZsRTFd8x3lclhMKWOytlRGGkMr6qnLVx3Kse
zJcNCfX/cHQey40jWxD9IkTAmy0MvREprw1C6m4BKHhTcF8/h7N6bl63RAJV12SehJavftpS21Ow
Xz3FkXThdkedvfL2Hhr2Sf3MAdma6adMSj1YbXnzBiUOCAv8ifPpJXWlEhHRvhsn4hMaWfgZcj1k
m/lVJU1vFTJMGiK82aWLnqBYIz421n2ogPTZ9XEt1NfZGyMyi3wocqEFSZboytpX20bxzcUMZ7Yu
EzExQtPycKZcU9P91PaOb4KMoOjCl+WlhIPoG8s0bmRqJI+cqEzBJUm2TEyWV5k2h44VZbnoqr8o
86axkWwXmGCS7gHmMAKnl/Tq1in3Yq7BpPBXFyeejUsm7b4bszma66RvpodLSphNCe01juj5YsdC
Mrt+lQ6xRqRbsIwt8VB1/LDpkPq0Xr7eapHB6zTJdmuI5KiW9a5Ziysytw0BYadhIbWxHDYMMM4N
5AA1I4mXTJCZCsGLz9rqnC0htwvRnI2Yv0o4Acv6YGZXn6nDJzmqQS6SQOOaKKTL/dL54/zIxwSr
WK8vQxt/9hYyDXt5Mhz1r6wfb22cvk1Ova3i5m1o55dSs0NFty/ZrF5US9FCnGafTHEUX7reP0VO
Z81VYFNnSuPHU7tZCFqwaMzIdxD+qnriZdJrgaMoc4OqUpOdM4/6dXAAZGRq4vhxVSahh/Yk8Eby
phGELDyKWHKJE4kyrb6BH562amrzdo+tvifThQ0+Ad8kfexs66sigCMivvfcTN4urbsk1BeeMAzn
Y1DE4DPIR9inVomMJoYh3yp74twtMj5seaxMzFlNXxAQKsevtMifm4wiYu7nL36WmbE0+7UVf4iv
lX0TkfdNNsbZy/8RO2ooT4qbbG2RHeh8g3kZrMDM52PviIgcd7poWow9ELRHeju0M+QS7c5sOAnq
et26SX9WHhIsk5laVx4d81/dGsC+oRLkr4AsIcsVe+4U7IM0lFxYaM6jZmGSx68+UIF5VDlO95v2
9N8dOQMFbU2LvDaOMCu9KWLk5nZOq2zPWvzbFtixGTm1zlMx5347uEdpkOPENMJ5gX0QDOKn0/8Z
9RAlhrG3KGyB5vmd939OOyAC2kwrGNriiJlj4+DlMFUU5mmyyZwlTGeQQc3TlHEt2f1WzH+bzPVl
/QlbO0BsuW2qFYyGDLEmVNKlrSYFkiKnHm8MTSuCcZnnhK3MQrIIo+yBRn0cYZNv4O/XhTzYTuUb
/GdhdlA6OT8JYfJ0JA0FH9nK6Fz5aeXnjMUjNijBQKRWP6VafvRZtRkIfQKXMmloYo2nKUcyQ9Mz
qjBWGFMYlRUgXaEccrfAgR7gloUUAKLiU45wZw3y1PuYy/nSjVxgI4PelIyWOo1qOzk3QoeQ/VeV
P7p6MstjzDxpIhg5Lu0nzZCwrbPjPCdfUymkj2L+twNog8HDI3XcrUgkbPMrCYnDK7ZlZbvUNgFp
xDeJ+qDVKQweO6ichLmgW5b2b7Iyiyj5YF/jsmZ56xkZyOeGuTr3RhIOSvNc5ZBENbYAn7arCt9T
NVwa3CdEdVJVwlwhYseVvmMp32CrmN49ZlztV20Pb3Cu1tB2l82Qegt/tkd+J1kpo/JvnchEh9/O
6KdI3z2t/HHyJETTXQMnRxnr4tlwhjvoTF4iLVgW1/61uXyCrrLTTexkP6kB40l2LHVUfdhkhrOv
M47URudmZtQaaJSkc9e5O73DoSUX+4BEzyFemGpRWT/MtZh9dNr3HE5IA3sC3C54SUIuQfLs4owE
AdOsoxbGnZ8O1a0pnYGLqDHvqpImWbDmE/xqojxz/aiJJbOvlLjeBFbazb67dh7eHKfucVpbUpki
y8xUnfrGZg1WFGYS44Vp31BL6aEyajE/fpxdiQNuvxAsjOqRxGyFuPgB0D5uMEfSBFVtVitbyetH
2a8YBH/ZRLCbnwvQro2jZT1QixodaNaYLCxS9VNFLYRHVFc2mrDmZEOx+yrVFJFvA9kp1/Q0YOJc
XCYvo3dTCO+7wFHoFkKF3RZTLf5C4mq8ANnu6Ldp37r+MsEV9C27YBkSw3kqTk0DWRwm4rs7yP7W
r52eBxP5FJHhxE5goIGF6lybLU2vGA49rI9vt9OqS6JUBQFtzAxeMqLlvrsuc7Yg3ZXvdVkxvipG
HZXIs4JEU0aCPnPhbA2m7Cj2Bs28Z8oKnMB13C/WF+tz5dUc+eTzvClN3Bx6VE++btvNYa7L6rLS
yzPNMPIeDbxsGYks86sw9GWvKUIHbaCkzvPiuPkFo1a6V+VshONUI13xELGIRbyS9TLRWdjEXFGZ
x/qmhPAKeV5d5yhlgHpFH2JsuXOT7UxZdXS9VUnRvMEv3hgL+6WoTrTMCVpVU4rHpcWIyALG5DuJ
0wTVnDTAwGqqRFk9miVJw/vjDl1OtETCDIYBa0mj3RBXGM1M1lWaGWh2Z3IBjWjlT4sptYpk2YoM
W7ufInQXfi9siCzcD3eXf9cyfh3HAzvqJKiL9KKA0AyWFExIv26pL9qLwYTwyHKkDDHn3vq2hVPU
U2nnPrnd5Cna/Xn2JnMMMo889cDt4tcm17ap5lJsms5Gs8oX1P8h+lgW3cYEWhbXUGJYcscOyXoe
PBXVaVzlVG098B3Elc5f4pJJYDeb+AsKYbarKvYqrdZZOx3NQWCrdskWyJqpD5HtKhKCI2WW1kcx
YoNbXDT6CSfOcHM1mf7VaisJ3ZF5oFxa4TujZ287jjdmGVgsFe5BiB/wy/TzkiUR3umNNHR7q7s9
vkJNTX/GRPQjNd9Meka12IqfuY0VFab4WCEVWQWR6JygJZ+Feu57dEkMxRg7LYP2Yy9skwPDTlCW
aTC1jk1sXCtv0P9WjdSpt2XajRtLqG72Z0oapsS6sOKNC7XtBOGe61rnTKOZarsqJYWOEFCvivXD
vDx2VAM5BXFIcUP4HtX2pukV++r0jnwVj4FzZpYbsSbyw+o82uNlga2fxnd15Ao02jp97ZvmdXTK
I+/os1O3R68cfxZzfNLTms9J6TZFLnZTJ3eZa22tRD/U1fAC1fWsDfVuSC0c5EXxtnDoBJzwcNzU
hYWF2kd4qqyLQln/JoBPfBO4wejLyebqNJoMgoA90N6qHsBFnHeAHYvjlFSPoUxfMOzmfCiHaDAg
3WrmXqnoob3cukDZ3k0cPiVRmaK1nmW77oehbfi4jWf4pF9KU9BDQxGZ8XxmfZfzIjKolMZxspsR
o754F3wi5EC787MJK8rM7wLyiPtCiknn3VUsWyM83EqRzHu2noF1xZbPhq7+NRZ+/rkKSPgzmPGa
5VftOcHgfMPJRIdFGKQS1dOtQnxZXszsqcVFlj2pHjUUreU1YVzeCIzBaWDlL+56VvB1lQp+uE1q
weA5WOJj1m6sHJzp5GYAYUPVACPEY6e6oVtgnmCb3sgLFoO0+GeVKzM0GrmCu6C4Z1kRdIPNrbbF
w0FDCgXa3jTep8parqQqTL6F+5yUf0Tzt+Rdrkuo3OpudjXmyW44O4/UUX5lnAMZ90mjHh8m23ml
4J1lFJdEiU5L1A7xpzrs3PpsMIvNsw+vAtBjIstSwZYZFqEEbEowmsKP3Un3h5hyOkKgNMQ9K2HX
c/Ouwm9HMgat+8puVJv0bcEkVikZPN8QyPmlcZinP3IOy3qTZPfy0dlhDaPzLY5QFM3yeyh/9SVj
crfV0oRV6Op39bto0r3VvWSkCGXFRrTOFmAgxQJyvjElRNz7tiQzMPHiNTdRAmLZVsu2hweb7a35
VyZnpWPXEJrTu4of233TxTO5axu7/zDx5CrVCwy5wGUh6S3PhXpjTeqnsogwEJRm5ucpZ329g/vh
TSeKs3p5F9Wtd75j65nxBomp5Uqv4sEBuJblHwzoZF+Ukd3c8olLFmHhZLl7u2MH0FAL1y1fxF4a
3cWUJ8gXWOq+H/VpNR8K91NozKHsp3Z89VhEjeI1xiRNaTeCv6rPqZ5dmlL/MhMYv6WzWztCaGEH
wqtwzNkvhOVrrv7FuS2ozUQRGIv1DKj3F9R8wgJ3OHNj6I9EFvs9K6g+9a2n8sTrKfvstIk4iXQ6
13PtMHXX3iR45VQERv/LZLYQ73P+mg3XMn92rbD7f45/VPUd+co+K5RIkzoztePsXZfEemmy+Dit
dmSbXDVmtGTHxyrJsNjoJ9bB1v428pfQ5KCn6Rdqv0kqdZPI1zn/UjJaI+3NY9FKfz6DjSlryWlR
B4m6JVIy8aIyu3YN7oP6KMeXBwdPIkVZu0tr73LrOjHWVbpI4JVjGhlqM6YCZ99nHxaJ1ggNlAov
CVTkMtu0+WmYf2PzrYth3//iv1bVixe/mG3YLixK7cm3VjNylFPmfayL2CnIJw31phCbG4PodON3
t6qO+IaO6cBqPfbL0dwwiwlLI91XTI2E3M1Ouytb98D5wbj3rImPWJohG+mDTiXQmUM0m1WkTaAD
Cg/71hcWpI2O0LRLzhkomIKVbYYnaEopLZJNYeyIZ+zlp0i+p/HTiZNgLG+LtzWBnnjOX/4aJtW0
SUp/G41rifnPU1/rYlsYL0u1WVC+LQ4hBlrkrNLvZOq7IPba7lspPN/UJt7bf5ADfJdYe04cwYRi
6r9y/V1lJoox208WDXrjFyLPUJ9A/rCfGp0kYijpqxkyDSPZtsq/Pqu3FqMve0F2sSBBYM9/nDwj
Z76k/umYrazi4g3fHOabRrwrbb0bvZOz7DTSXZPR8D1dbnV59Ub0e3rJY9hyp0Dqt3G6w4TgdCIC
kOovLcK6+TLKD9W8p+0nkpftaH9Vnhlq1nWNP2i8a2VX8HUMkCcjnFXBlOeR4hnBAHV5CMcMr1+l
0oc5GK8qTCbQIr1obvU5VLx5iJQOOTOQ0t7v8T/lc7FvAWP1g0Na2GRcjLErNzTuz7k7B2Xx0fAL
0BQeLVXda+5f7BELW7GWzGjlpDnFqUjiaFafkYgzHDMYeYPnIVzLDqWQwq+lPZBvP770ZMMZDlCt
tmaTp5CFZWZbWc2YE22w9fhaZsO9iIcvfC44v/TiUHdT7qM2CNq64VHhXi+VfdyqbPwahMXAp+p6
4xlrUIoebsDMILUBfVpt+pV6RxPPLeTmhjUFKgZeTT3mIHdngmSxbE/Gx4TQ0XeWbJPGf9J2oFke
B1/HygkW8GucnC9Y6CAtFhR2i6S00kJ1re+g2UJPKW6p4J1E+5aCnmmXnKnDcJnoGlLNDDKDnSeF
62Ukm/2R0ZqxQROULEx53YPhNDwSDEYZl4WEcUfNKII+708d9ncPLUybtbkPmp/PqrMFJT74czmC
IFi6VP+SdvrHIZeEfRi87mSxCexEwL6tYw+dy2D8lbOkTujuRL8/5TYXQJWy7JtGum0lQsLKdrc4
925nBm1frqGlr+uxtji84G6wLla6besVX93aXHqDh9FZ4xNOUgWI0uJuRT4gq8jdi1a0b8OaEKKU
JGGv0yDRshzVxcWYwc5eoUazZvbVQ/tsx+kRy8ilzePLxO+oTCtdd7kvU4T7U39J5/wviapH5EKR
rLrzvLy2j3A/o5eOP0qydrx0WZ90u+juNk5Nv4SY28ZrHqqMN5ERzNjtJ6N4aROMmSPOwNIcifte
IaN6J+kANku8ob7lifpkxuh9eqHdrX59SYduZ7rKs9fhsQTvrZhb5udThEIIhAlc+qDTC3yPuTyu
puBXXWkF8tybQ1Wd9Gsvk3TTOw1mAZUBf6gi/zsZhvpT1iNK9yerqJ5qyi9PUj/Gj7O2XrUTvOWC
NLDhW3Ombat+ra0bYusNnMfRZf7BNgrVtY7c/5MX7nN+HnKHFIqSk+gr1rcuudNQhJmKDhfP/On6
s9pUDCm3c/Y0r5uBN2zAI+tW98y+6TZoz5ItcdFxIkNImQ3rdTHzj4GEEt+S6AGnfxVT3Qm+P7YJ
wb+q6lMc51inflsGJjwvvje/j1oa6Skdux6ojEFVwCysO4+ASxkjOrAtTq3+D6ku5dgjNLMNHD6U
oet4sX8z8d6K42OttHrXxAodh4JWidwZ3/rT3N7IVTwk9b2QOy9mNuxlmweQdE6J8W43PCoKxnlk
dNl6zopLU7MlLLer+5oa35ZSB2M9IsnYCLUK14LBwBbOqj/Vv2k2X9pi2jx4/1aKkmNiHyOPg3JS
6pzX4VhK2xctrof6yUWJ9qj4KzIxUdlpMT+4ZLvNlbOq97WOrPqzbk+C+g1LNBtE/Ma3JDkbaEWT
9sgHOFkJ4ryb6xyVin3Nn5XF67rGeLBV31LCQe4ciwv0aUwuqn1ztEusHkbztMw/Ux3ZcJ3b36X4
gWobYLgO3fUb2vjQ7Eoou9VHTwPtAYl5tqaLgboDTzV6XVqt3K911D6gr73cDBpNhcxjMGTbKPOf
jG1jW/ndQECKwepHwnLOWdE/6YUIa9VgGr/TpMbL9tOz7e/Wt1ogDHBp5osvY8FqcVpWgFXtru4N
guCDPPvKBpCjcGdW9rQVgu/M/RV9i0pM9fX8UDLK7D4qyegy32tD2OAX8qjMcVupBmU0mFXbfJrc
7cQoViwE2bYT0+q8PLTjFDnVl6Pu9PTvED+nI1AS7cnr5daTkaYwW3nwr/c9E9NVv3QmhhE5l3vW
31HbduwiSNBJ2dTlQWGy8UspWmgJe23cSQG3jHQ8RkkbqeqBDoQV0mBAEZMwtYvTF1YUDZwxkvJW
B0OWVQDv3o7DeaFiGvXfTN+pzmZMSn/SyZeeNiLJT3naBNDyCvunnG6Dy0LvSj4jwrsd5joWFB0q
OlNcY8u7u4UeyvGYr+wEkZM6OW+6OX8x53wRdnv2vCPjlvPUfA+td6mzY6FfGLLc4oyM1mLP4jUo
+381d2yeMQGukt2S7DuPNbztMFni0WRs46XH0uofJuFjHB/L+RUBnz/kalhg5QbVlC4Xxf0DdyGg
Aqmwi7oYiTXzzyiqqOCNXPiT5WYRg28tJLJI+HDsyLdKtRPdPm0d4CvbYrCf68f2281/pFeNvp66
83nUPBahc7vNCnZuQ/aRQEtlXIwgKL5jOhwijHOnxRL7Nhffuavv6hGkUac62aFUrHm/jOpNH+1b
5hX7TK/vvUkjNCpkmGCCTaxXy+v+oqNE/YEIg28329ui2a+q/BxcD0vVOtxjE7FbZZLkqe7cx2Av
a1rY98O2KtR3u8nRTLGjqIzkyiW3021Q7o+nuuuOdZcdlZJ1Vfa9kmbNajH+WbPkr9EneyqYozJl
fJpTuD7ew7j3y1WEUsW2JInKjGcFxw//7yF1otZK93E57MQq7+WcbTom276FYoNQoaTYwVS7Y0ce
AySfjB34AIQdGQanR6yB9hqUwDLAQhEt9oOP/t9SQUDP1b03zswu0+dxnP9NcDycpYrSyXiU7duZ
f15XAX5aVqiQyN7abMYM/E+5OJDiiy7U3lGA72dhn2SSoDScgy5PI2ZK4QSQrJvr0JWPOeAS1kSr
mGW+K6r0BooNucW666uBn0zIa/zwaCug8JX4ZrnzL9osJqXc2hbOsnQO1g5Z4mB8dnb+1dlkDmnd
ZRLECUzeR4w9E4zThpB14gfRDCXNdCqG+C676VJ2tCX02muXntgPb1MWJ7HNiS3LfTEkuBwU916r
aL8Spu2FUYELHHBWtpssUaIpsxn+GmS6ZvGTNs7bVUHKVGl/c2kdnLR4Yso/BHmNpg6c5ojkwmF/
wdUxFwBye+PSVKyKM/XIgKVBRdFvmTF95hWxG2aDZEvH2DqV1wEc46QpjzKE0nIC0tTNUWK7PjoD
NhOInWruLWs+w0Clw3UKggZQE3i59+kqnFqpsvZ+ipQlk5B42dAtsXOIpXdLlgpZCo2eE4duw0BW
G9GpmpZ2NTPtPbGSmzMClE66PwAsK99c482q1BHpfWExNmfFzm7t0qAesyLNLWgsjXBFeaOkBpNt
VbyUov7UUahYFNNjAkfGc/Jr3QKeFWY4dc1z4mHKjwlWaOEwZD1ZgzWpjZa1Syp02jHxzmzsjM2Y
Wc8zuNZb2yf3sqNgJEQoHLw/JCG0HLn1vklrZ2fYHuNSpmJh3oxOpOuNYDBgB/xDj1xPNsg8m8zK
o3yydsCoxw2+a1IkTMAHKFdn88XQH0I299QOCrotFZUF8ncE8lX+Blppl6/60VI8irD6sVjLePTt
xfgxVF6Fdf6d5eNrGDTfBqsr6mRHEt51sbJt52nnfpChlzZbc0g2da8eiUg4FV16Z1Fxd5HrOHoH
IUvJ/uBu5qIaTbpChaWHNFmtW4v9DE3zbbbiMkymwygkVG7dm56L/rVRkijPCTaSltrfhFL1J1Oy
VmHAitZjeCo7KIsC2/9U9qEn0tfBzA9xzBpD1hRalg0HAH0FOpy1OfGG3Bx3uqakLIKIOLR29ZaA
YTPHbFNnfBVAq6mLb2pFqOzEfdJ5V7trTrk6YBoVWHBAirXZe5LF0dBqYW1D32uqjbDJEXZZ6dcP
GKIrygNWyE1sk9kzVf2TUnkCkROLWYYWuq5u1rgkpYPEJQg18Wq/yVJccACooVEmO33QuS+mm9Nx
ybmd874oY7jqKGFTQznOjV36dTqS+MqADJn7S6nMh7bo91bT7Van2Ax6siP+0+8db4epKvUrjZ8a
EWNRdlFqWJtxGphVvbLsQcaK0LN0r5OKxJyS0Vz6JxgHtzQHhhEPjBjFd+zCp+LMmqjz0nGu2EH2
r12p8wAwUWIyUeJ+cVV5BpbCoga+NSsRfl25IV8KBce4nZ2E0Qh5Aq1pmmgluTbd/phNvJfz/Gfh
OkVDE0EdYkmevKtLjCC8BXXsberRODQDFZm2vgMAZV9YbuJRI/qy3ihr/UpA68kdHFj3A7KS8gV2
+rPqfdR2uvdm97fKtQgrVWTj4ecBYRtbqH+Z8kaTDgnFhGtbegAmcYSPWcqmffzuJAopS5RfbYmI
phnrem8T981XsfP4n8mG4Y4a/DzGuOs+0s9MLMBWt3Wk/KdkTB5swCXjY7tOpGg15+8pilJE0GzJ
3YcciFT6UmmhwMFJZP3djBmCE+YUmXlPJN6dzD6W3JO2tYA/0ckTQ8RcjHu4Q/wSPA5ed8U2tTD9
7vGAmJxPwn7l7wgfr1Qqs4/as6kHU4ifDQKxLtkTz7nDb50F9qC/zIVyJWXiTZTZt1C959mQO3Uy
z606s9ZOmbuhY9Z41gKj1nM/Kbttpir7fuyYEuvfIrXBEyp3fU1EYOrTCQfG1p2NbdYWW2lZZw9N
OoUjssCcIGU0Iwhws9/FU3B/o6lS9nkGjX+GyJIi7VNgwq2mz8UYjgwTkqra6dJ7mZgSCLd5NUwU
sWY+BbljBkvyb8wvOfNow2L6whHc/e2HKXw4TUZ9PeiCwppv4uTaD2JP8Vd1F+4ZC+1FwyON/sKF
zz3WW6T7R8QgHPiTAqB/bHBpi+eKg/eMvelX9spWafHcAPhHcRlhrtjXo/VbjSTPKWVRbFQmlj0e
Js8FJW9KAjfKcJ2uq7oS6yXC2KShy/g5LboFdPYsT3mbgLcbJ1OpT2qvnbtmImeiMENypAMnH9Dt
PXRt2jtbRib25c6sbOTbzoa16r/VVV5iyonp8QjUJBEvzADVZs90L8BqsI8Rl7lKFTU2WqQ1gdPg
MShQgkVW+0owI6zbc17FRw2ke0mGq5tkm0JXXtgd7WxtYHHtbuG1VX6xapuMIY1jwYiqy/2CCttf
RP3Eg//rxpkZOOs47nQBNiflJJHGhfCpC+k/r4pS7BNj+WWT9xDuUjb2rvnleTkx1+2RCQr+Khcc
65PSSfsvWqH4YLGk5A+kZ3RSL926YCzfRuhRDbiaTEO60xbtJSstGUL7QSZWjY+dbuq6r91ApqRi
ks9R645NEOm4QHFMHlu43lsJUGKh6xOjAUt7BXkymgAYhWUrm7WYCPAAC3btKE9eyaVnnDkhnVNU
iicIolqC1gCMlrolnyN0BuM5Z9HoD1iwo6W86oreZbcsGd4sRGvn2KoLeCijSarOWmMMqS2QDqxy
WZVJhkyDTjfExUiQVAtO7u7NNoN1KBwI0x9Q2cJp23CIS+NvlXUvRBO0+4HoEGejYD3DkpOuua+u
hsJyfOpeBkP2J2tMWA7mAySGdfT+pSWOinnw6j3AE++qaUMVdAqn8Dr18iX3NBUpAxBDFuP2TrRe
fZyabt63pjr8GXSWhLFalicDWPe7BdaSpY3A4OLVeGD80SOCDUG1y3k4IkyFqN02B2HjswhjZqj+
qKvDfjItE/V3YUZlUSenyoVFXZYt96CLKi7v/pg0s2kDZIzGNmGDVaEV8pCHLSR5DUUTNZPz048Y
ykbH5kLt27S5ejMBvKDrir+ZgHaZ5OVLarv1dlWFsteXWLW4glItAaK8zHBMnEcmrUFNYGBGuCCo
xu3Raj1XM2IylgVGHEKQJnI3zZwXz6teCblyaGRM9RnDI8ISb/oWS+EcNLtTgMzKnGUKO8W8dOeo
b5Du6lq21bNUAmx0x8/FFMVeknW4NR6PFWv+uQtbTFJgocqXLl0ZalZIdRvblPua5IR98QiI9KZ+
wCdiXlVX3BQBkivtLcRW9croCJNjgL6CZCWwo3AigPb2ihzDAcTuju6ivU5toQUEf6zhWvN5ujQa
dRzqcX0y+BIhjC0nx6zXXTmvapCR74V8z22P85jTPCnODadSEaZkBhE9DPw1qWx97yK5OOiMHnd5
1pvHWP2osmIIetnfc7Uwwsmdva07pE8CTe7RIdiPsSGnZ21/ys5BjC2RCMvee1OdfOcxb/e0LPNR
H8w7V8a/9qQggAR8tkHaQkHB54HxQDHonoFtUrLqWYNgpOUZhgDI1EduNDSpmxIlE04he7+YSfVC
WU3Wo4gjqVh3DGLc5JXLUQlASFGe+IoR4g9b1yMX7kHmAxO7E27yik/pw1qW72Gq3mr+O5Lb9lWX
LYd+XZ+U5TQYk+XH8/ItBH8jgpipwtThUZPUZoTg1x9LHmbPxJCvKjg0eIhjtcXx4xUHlBpbx2IG
4mhgP9IdZxXRAe4pGe5tbewyDRit6u61slWDCphlWyICWTvt7C7twgE7+7BRDq0kvcwo1WNuvncu
z2CMgs0V+jlV2b4Cap780naYc9uPWreXh74kDEBK+f1wFY7NuvXKKZSLx0oWWnjMqnxBKzMTdlJw
6raxINxxpdTXAHej7ko0Io7I8eVe1rY9m34gu7wJe0GA65SX+wpnDcv0aX64M/2pqKsb4qIdXptv
wVTNIni902KLkRX6iXxQWeyml5hE88lZWL/QpPimg6u3SWEecpImQEGQMhHmzb7rYk9uHMweN3Ga
GXucGMGIq6yT3b96sLrAWsrvsflcehVK8MRdY3oN1t9x6+FDGBGEKPFTurYfk3YZbS8kj3JvejcH
sTQt3ZFwsyvhVJHDHBQV2rZTrqOdcXJRQWQxCx2xBmvMzLdMt0ZVWeHUTvLqyIXVAUmx6S43ZvU8
O1gCHFQroTDZW4E4fy9JwzbK+jSN/Ql/NiPQtLO3PbtL32A3xY6UOqeUxs5dEwMNKMu1vJUGS0a+
WywncehJ8QX1/o2owgLlNa9X2a4K3lQCZSupbtJHDqFjEe7elCcSWF5Ss7rrBtOyXE56MPaQkGvG
sKZRZGj1GTdOD2tBzjDQalvnLmCSBrZigYge18+yXpG2FQ59/URdUknr1Kgo+Tie0Oek6YnTEdA/
9rAc2jES0ROCspf/TYmMr29DWT+vPLb4pbSfEW01IsIkJ8mrFjcSWPeT5rZRnlZb7vWrmzUHy0kt
VkiJZBFpTnZoD8Uus9FGDkm5E3L+rp1umyC+FmP2m9RWcRz0PmiE8VTRPYwQQvPWo14T7Mc69MIz
DfVc6j+xtj57laBbyp610Xr22Jkzw9P4xQUlZjEh913U9ZTEuK8RXNNKVyw3LLikb1ivj5nKIk+z
9vMS77OUIQZak81qFNM9LYgd4VWwQ/x6jN4Z9flkdezXWtxVZrXGMr3qaPUGZ5p2BF4eZI6SwvyP
o/NachSJgugXEQGFf5UQ8rZ9vxDtBu9dwdfvYR93Y2KmW4IyeTNPdpTGDS9un73O8/BgCcWGXubE
h0P5yEpsVKCEmJRk01ITjLqaVDQNUdqKjK+Xr6K0a5IgzV9IzMU0jK0rHJSuzjhkgRrxDLD+WfTj
OqK8VZTj+kbRZSw1pLlGnKpC59DHs90eAJs9pWb4nIkAI0yGTq0W27YYjmWoHHUjo958FA+jqQ+N
bL8CIzp2g974vaFRjxV8JCXea7Vm2wwj08d6h0dWezJTK/SGfrrVWq2RUAT7ib+Ugz2eIaM38SvI
8TUxJ8wNtuKG+7hU+20W5MOpTEfrOEdZeM9GFztq3xrd1bCSdK0bfbDSnX6wPFbjedeVmoGcTwtK
ag/xLhEdfiBsp4lIbhpDhZqbOoGEkL7mUcWJE7yb2kSyLCvv5ZS+BDJIz33Z/2Ghtj6noP+N4ulp
lrgY5MSJqxjbJ2eYQo5vRI9ob9FXuhbuFF7bBeoxxlxJa3y6GrrRfpy4amaOtiMg/uNk4S0FrwEE
8EZByFslW+K2JDl1wVtXdJa5GuqCH4Ke+uVLAzm2yXsmBE6LRY/fkrFGP3sNW79JO44ujF1BjYKr
ZdnFkBMXs7zCRVyqm95tuNkqoI4GtOwm7d90a0kpk4QwZnzLsfvJXJDcxVQQQcgZIafZXW1I1jWG
dhuH+bvTMaaHeviYzPnf2Ba/JvMhzA/mZ6hyUE0iQm9gxLEA2piJFDuPCSlrcmdVDsJ1X+Q7FxP+
ruDGFwqFAedyipoNBnnrWNLhCsXUOjdW8M2meS6Vzs1Qo52WPQygqdAG453lvgIcatsbhfUKezhE
rJqxqZk9RpWEol2Og/SNgaCi0JUGMw3+QPb9ybeqpjyVPb4pAmb2auQ+/DWnFNQbshhvfTspMAOn
KV3Niiy+ygm3Cys5gw9i1OlZz7kaaUM57ax56o4NazJ3xzL3DDMs95nVKn+2DLrtzOWV1o9oqSmj
qjo1SWzUOQ78NmX+nTYgJa2AqGzPWKEJtP5AWmTwpp4r6WQaCX7Bodr1k+rwBlrts6Lazr5J06ds
CTMkThz4YTnkJxHkk4OdvmnNLV1OU7avXF7/0Q3ppS7bMN+3zIaDgqdXKgoOwFzTQoJzU+Sc+1qP
bnadB7xNvLX8GoV2TIckeHYddcKAH2momWirhCHagICKQl6URnK2L8EY3gnMgjunoBOjqxVPFMUB
eoIXDOFfYQwHpcNzFK0CnGVSau9VP27ceti2MU1rlEX0GMNoqMvLd9Z+DOzpuSok2jjRt5FmPII9
hKOKc1IkF9Z0du9/FHDuGGja6IvuNUNrsZX2rBGfyJF2c1YpwuKMHtYojtWa23KD18P6MAfOcrlc
1WR2ZnzNVKsxlqy9HNWRamWUCz6ndF674bs1S+HPtNC2QIcdbr+OTD5d3X6uAw1zdv3eZ0Hrl+C/
/FJ3GGpnzrsVyEfn0Bitl/k7rxzKtUp5G7ON90xTnlosQ6AzZpxUqqe6v4B6+BM9a0DcTqRwQYbm
9sTZ0Xlya92nP+kaB9m32VDijaLDgT8SewAE73ZdvDN9Puh4kTJT3XeM2RId3CLzeaeL90mfX/OO
hIAaHLNGV9mZApUDQY1nSGBFeDg0OrAozeW/dKphlCKt7ojMBlcrzE3slOSIbAjXHkP8LEoA/oG9
WttxCiUUb8+y+PsAMXmagYBfrDbpvIIbAvW9Gqs1TajXWamnrWpFsT8FPJF9V5302B52mVkdIvYC
xg+69j27AXHmmA6NOkyN8zyrp4Y5TshNp4x3eSD+iMDm0XHW9626L2k9AtKBLWZDFBBtzc/z7BBa
8z6KxjVlONsxSf71ufhqeB6igcSdChucRV9t/FHxiMasw/S7xiOSHOfyLWZWOXGN6qyyWWKnG7QL
c00MSfEyifOkjXXiVMawacTo15yrUIgpN2mr395KfvLcG6vPRFN8qh2PyE8ewxvi9esczITZs04O
rXHOFc7nGS6r+KU0yQX+1Pp07yN8QSpgFjYGwS4hSuk32EuSjPMPfYaACn0VKU52/6b6PajunAEa
pl+j2R7QnByVw7cR/tU4t1IbKLzJ6MKFiRWRnlCYf4TPnVPu1HrwLKYHZKvWMurp6ygOec/byoQ0
SHDNKWKbLMk+kq7ZLWv8Yvi1ksDvUazmCSHKeohpWEvrs1mOqjnun4Xtjt0T1bWZyRj4WI3XXA4q
QI/08GIT5DXDe7secy5hubbuTDwqy9zEZJTW7aXDuJ4JLuK/m1HxCgEj2cfEhUapbKO2PyacX+fm
2DavjZyfDSC9M77/bJV2xkqqJOj3qeB2RDrF0vzMdddBWq9n4yfoWkxN5RKBW3K5avU6Gax1ND61
+rZegFXVq6W+ztY9HPdwCdaFLvYdO6cFeL6CBJAmn0U0XgjQL7MiYnGKtcVha+TW1v0G7/ucZfY+
0qxTbeVfWkgAKQiSY19y3OsyieMzeVTiK7PwZQ/5tuy/HLv40BXlh5xJJbi60BD0E+jloXNbPvny
lJnk7DFbjPXJsb1uuJXAB8pJ2XAW2cbo8TZN0PHUPvQZZYPJ0opT4nWw1U04L0BJdirSkk25V+sF
7hlvLaWmGAA/2fxolIfOhcvEWMyUEkC456Z3R73LQt8ija0KhyvGWkkL/sEtwvjsfJn42eTE9UbB
X9rXG8F4YxKPyNqVyRJ+U7iKSrqUfdwteIyZjGlbjC2rmcNtkHym+sYhp9jhgQNXQFqpjfpDhlSZ
xoSZmSkGrzhukHKoMgc+0oWHqazeXGEyImMlNvGytbRjWK62tqBa14wdDP6NBARJvFXb+mF3kGHz
DzbjonlHK/lyCwhI1Eynq5igm4b1etJ3KV9Smb2rPH1mqP/akoW+7t97u4qZFFi4PMe75AxCgkrd
5UbgcU7bDQ0Dh0DmmG1T6o8Kjq6NJ2xOSXF4NLrAL7qDUQY7WSZv+awuBI39QLzbUNxdruJa1psd
4ZpvM9XOkUVML8YD+G2jGT6XA6OunCET72neRuhWUxH+WEbV8+JJXq1E1WhD6BjfY3YPnqMm5E2j
66XyEJk5K3ItHl+VuBzP5cy9PjZqcx1BqiH60OR/YZOCD1Ik0XIy9pCKE/0ZVVypfjX3OMNFzSk1
LOYJfy1Z/zreLSfHtkqPSvZX8/C4o9dkf2r7rjD4t2fI6cOuYmithUzfuj0IcT/qT6Np3dp6/FYn
Iq7YRHSPA4m7EQsmZK5itq3UvTTkIrDLQT2qNbA2VwO3VzBnD9UdHq3iHhpGh+gzPxNzSZIlMY1P
5W3mMeD9iMNTEJ3U+iMqfzSDuwxZF5i8Gj6LwYFPMD2M/DF2nDvG8j5VaA4zVjnssxX6SiydXZD+
SpZ3A6kN6rbPuLIPkDpwjFWoW2geZXscyycD9Wb5X1MOO3381zfZbTBxBHGWyYvTaB1KHQLD/NTO
7ohfAkCVovw6PGGWeVVbeQzK79r6ye0L3bOr3slPpIj2mtBPiVLe8yIlDOecB5UtOa3GT6ORtxo7
cT82L2b7oGIISWmm1iopfDdLnqde+asmoAFBDZL0Epa8pY57UCflL6b1lHeNt2w2Fl+Jl3DQcJLq
xQrHcd0q5ZG6h73VBR7mwX1AecWhI3G+wkLJsdRyfcyDq9bEVUwbnYCVAEXoGwLpqhDKuqc+ozyZ
EbZV9puvmK7HInhxUvYLtURNxFo05qdUm7wM2QXSIEAYN/TiYOB0qvvcROuqu9O1erNJo9m4hjvF
4gMcvDBIb5pkugB7/cCB+jXWtKvJcS7rnk2WHcN5D1rnSXOVc73EdVu+r9oQTCY04ZndTJeJFqQ7
VSs+u2i+Y69lJcj53FK7qlPPitEIkVq2aRnZ2xzk0042BA+McpC32GAvz1sc73NlvUrJ7psMnKsq
h3ySI0SqYj/lhqTNU156IrHbF85FLu9AKKx1PGlRd7I4ZbJQlwUOeRMtqEEORMeOQX+wSoXDX80Y
kkcMNNKTtMLy7NjlILxI6eWxw6G0aefgqsyS4q7MqVYUUPGVFOqxwXGysgU9hMGYvg4lIBBdjhfa
VeTN7JQWyQaqwqrXYun3MiAIb6lz/4bA8QrjH116iMPXSlh/ZUUEnSazKo74XZNN2GF8NgRfuhPk
v91SIT5pdHK7OA9mjA5RrflTGOF4DPeyay6d1u8Fwy6JGjw4T0mrfihZsimqiicwtjchDh2vZ2Sg
xdlhtKyJJ5uIdiNcdiT+SjKK60Syxpo2Rz8wvdsxbvP1ZJBRGTWMbwN3LhXKjV0msHYw1jWcQdMC
q6IW4ZmpJ/UWZ+kHFTXQQ5TCYQLgboOIpReDduHILQe2tV5EPkxmspS48xlFwDkj4So2MHrWZneu
OO9wuEU6AQjDHoE+c2TUcKrI79p34GyEVd6io6Steu732IbynFgIurracBBb8uReFDJdRhkKaqoV
l8rXrzDZGdxjoiKH06KxzuzpYuyDfZnsFQw/5HLBSEGLqm+q5nFBFXcgEsl41fOD6vo8hAIQsnWK
9Idj+6G5LbuQaxBVsNZimUEkS8OjOLQKrhaGpa9Z9llxoxyn99neqv1v4xgbdVihdpQaRQ/GLz+H
MaEeuK89fnKNl2eeobT1FscNzROODxK5IgfOLBOPsdy5rCnlmVI0w31QcBc9MTQptXcCnnbUr8sn
vVsbjNoKP248t9wkmDCPSGeQUCrjJl5LcdDTnT69i4M67MLorDMBsb9tZcvsfWml5Lu1MVuR8OWN
/QnTz3hEXmCiG5W/dcr5qVR+Kwu1gcuOFfOx219qu5MdzqnWQEl49NWwKbS9RTobjvQ2bdM1IMFN
0dq4+nlrQZiShyG7M3iOgycQoljkCX7RkFHGMskRN4viY4cwBUqs0RJ7yK5dynR63qogcmA1LV+w
nWC6nfEYsO1KF13TCf6I1rhEQisTKYnTHTCuJ8g9+76PbgPUuL54rpQZF/fsk6X2GXOugoFpenFz
xNdI0FTPb6P6Nrg97uPWnw1S/udAma/FcsROQt2zLeUsZygNob41BOyErCo/kUdTjIduqbHw6L6V
/ytCzYtMMPnDvyT9MMWzFb0H8aXE+dVqW6s4VbBHQAzsFrEhyplPETBS+t98/MpDJGzMY8Fs8zxW
XDjsbaVQpYBhJnCuc3aOsodR3jPdd5k8pSOLD77N5Eqp4ax3fh2pm0jazOQ/Bu0AYl1TDl3BYzER
LOqRZs6NuZRPyh23nFMZzJ4+t+/OPO/TgW+eQ3nNFBBD2ppCBg/izk7y/SvavDUSm4nFP41QXRbL
tawZxBP7y7qY5yNJMBFJkHnNliIUIlLRKmXzdwfnIgMmKRFd6qWBxm1v5snEZG9xxTuWdbdrMkKC
0vYSbBCLRNaDzukGgedK34yMKlRMMFDIqLcdTT/ocx8UmFctgECk8HCcvL7S1oIqo8y0DoY7/MuG
AOP+YuUqw8vAzCKsiyNODa+q9k10ZR4ToCcJ3JFOlBzr+FSy4Cn4yZr3WlcOizmsbTBKdGFzsRux
Fwop3ciEdeAeYr06BQuGQ3SbhoH7IqJNRD7xp2bkioI8WDVt/2QoDp5XGnIrLkHptUAhK3vMB/W4
q9ruX9pj/T1OVbYezWqdIYA3e00PbrJoqMGo19TZ7WHybsqa0QvGLzzjKdwwzGTYH70h/B1YLweX
i/ASfHLRTOGY3MCvEZOwqltubGf7rkSvU/+i6Fe9UXH9k57JwA84eOdPfeQXOhnJfWb8ZMValj9l
bqxbAwJgiwVcxFz0iBr8OU79Tp92m1e+C3Um8pP0hePMEN5KTI8qWAYhAAxtlDozOB5w3lI76Yl8
9B03fJlFvS4l3L8qvtuY1RpzycMZh7aHtTfN6gGAKeETQcwtw/9ya5X5Tw5UfFmRxMoZ62vQx4ek
VK5umLwwoIHCyWcapYzp+p94SnFxjbqn9sQH4+iTwdRGYnlidnGJBDdmahXpnWxx942PVBKNH4Zs
W3fh3lamR1uax8iokTLddJdkXMsY/a3iQu4dwLcry9XfaHcHoGgmO6L837kWSWhdJeuoc5iwOiH8
cZe316bMX8vMXk+KQ/ZObyHczNqKEw5KGw0vAd5JJuGElJgz5qRsAg5AhFA3hGD+9Lq+U8p2AvvR
wOgjiO5EDNQWz5H2OXTht2lEkHUFI4uaGPAs8N0bDXZfJwfZpOBYbGT2kQ5M22Q+oTlSohG09qXQ
VHzblC6AKwWL0/CZai7Xaqasn5EKjUNgpx4KksrJB0q859bY+zlyramGwpdNkCpDbraskXZB3dim
Fi5oMeqoHd2Dv9vFM8tvUjDS96ypXsdRsCtR21bRpH+akTWs2zorETMzVHT03dWolK9AADa6UpMn
hVtQNrMGHUHViJAQVrU/QzYNlL7PBsZZ3qfM5N1jYJDOmpzoybUIK1rGc8uPHbgYFpiozdwpTE70
AwLMyPWnKF0ankz1OV7s45x/9RwjAp47s5w2g+T8q8GOdbV3W4AL6WzJmYNlKeZ2X4R8Pk0qCJ1G
r0J338Yg+OPfBLiWee7A9kjWFneLyHFDmCpvY+MsRd78Oz3cPS1JJAEl5ua4T1dYWSD0usvQu3t3
SJZn8x+kHiq61HtV2fdYx5xElXqOO6cYIXnpZBp6mENiBgnSMULL8HvBnt9mC6qMWLhecjrgLdUM
EqFzCeoMM3ZlPdndtG/6oqJInFFX0z1lpjgU+D0bRIN8MK+55l7nyGDkZV+q8Oo26gtd7WTNWX7j
4yxeVdl56XKrdj2h3K2ahFbFa+Sl+MdYYGQHGNnBmoIe4TwH2ofJ+VT6E2c4Ev7J8BVZjy7+VOaL
sF0KjWj8JSr83s9bju87aaxTPmE9+1iyUsuEQpMeYfMpunLw04zcq9xDr6yl/hOL5x7JcGTPxA8+
z4+q8Rs2kEjjqqWQxeX+jaGFuHeBuRrcsEvvOpPI3EE+U79rPlljN7lP0fQaDIzq3pvZ8WcQqFNA
uJJQPZ4gYnhrCUbUFhyiKr+qnmE1erDBLml4sONPI8bEDXeMD8dFF7E7sYVBva4qsek5XqqahYyR
XUz7uQ9xvrwT9uJWhcu8/sxSZce5gNjNb2HEnkCZS+QpTPdpe1Ct97kAVyC3ffIa8+M45sUo8d2/
GoNzVLnrD1+SaYzJyFQJCEuh+7JR8NYjstyGxvWL9NkJkFwRKsdwT6tEbr9Bu9qYjCCDGMQmmzIK
qBsYOx0y+5S469r08m5ba9gk+3CzuE8H4ysudg19iCEZVDlv9G6rKn/ufHdnJkTwqcJH2BRXCJW5
em8xyJT6weB+mIdbtyEk+KURkbfCPzlSwOET5tt3OW2ZW5KG0cyBMz0m4l+YHOzxSWKjNwjEVB+j
yzsBthZv+FwNxxFz3wqEUyzrTQUD03ZWVXRt4k99vOfajnN9OF3BgS1xGggVEYDjZHhV1BqP9qFx
9rJ6SxB6Zk8DprEbQzAYvq0c5qqmifpgM7R1nwumMYODMeieFDer+spzDMsE7cbqxWhviftiE8NL
bYJCSHJHitHqD6P4lbA7ZuV3mE8dZynksIZJHjfDkMlDjaIMiam4uhOEAuWQhJEXMsoX+QP3zQC6
M56m1YD5PBstQmcmzredG9peDnBpmklV2H7D34r1bCVAsy3c5lBcG+s+di9z4o/SJ2dijOdROek4
GbEZdOVvOO5U1mr5pnFgVtCBC/WOuWOqYVX+YCtT+P6SbZq+8zfbAr8Lk5wSY3RHRBaul2czPBAY
vFQj2tgBKRzO7Y0NopWbGU6LjkxkuV9kqSzxCe6H4qiwrWT6l1aBeyl/rPBsEAFwMKX341aJ3Qt6
6mxew/JXRD+VAxwpeBsxDJGWIMX4r5perfBXabiEbUmorFuUEbQF7pG4/8nClj5AtwxeOZBRjTcA
ItPXkPBsnscGiwA+Vx4UYT7w2vfBziyvvWRJDHcdXMgGL18xnSrlEIVnEZ3b7CGUgajQO3C4YOZz
/K77O0+CnD/6EK4shFrxpjAYr7p3FRQBmbwup2qU9yCcN2q2UVU/mP2sgcj5lkm8i9OPgq1aj3fV
wg98FS6KZEJa6Tom/N3TuoMIMX0X3QkgxEAUwpy+Q06BVbOd0yc9OixjaV0roVGyPEICGzZpFW9R
hrgyRwrjxQu5O63GVrChJFriim2PKd07kafW+3Im34M7k6TjzAGZpYq9Bjk/2SCarh1r013bGPnV
8szSM3OwIWezuUjn3uHHLrQP+7t34Hds6+kS9PDQrzAD4VReLJ5bPXqoeHgnZ9+zc4BylDcngckI
+5ZUvjeH+5GjB2Oesd/Nyobenmw5nq6puyfAKCMm4Ueo6XWGR5QD4maO8Wcyd/cL9HrN59iu6pe0
QmX9KrH6mA8htia1ToKcJB/tL5lgAjFojrT5MJwBZqXHmzG5pIPXzpewPs38PvSvz/uwftRMaONX
TcK8BJ6tM09kbpOQ2ko4XoXovM1Z134SyglHQX4e68YmtDdBGa5QiVeyKDYd2Xk4sPAoEN/iHT0B
KMrk4ySITIVa5vzbMaed2z6J1l03kux4uDbNT6BGRGX9hQeRteqOHpDD1DeYKFAHLk65VkcPtBn4
6K786BeqMeIiqedkS1YKx/OWBG39AoW5c71ETXwdiGHw1oiboJqKUKOW+0X8EkOfnhjve1ZDES2g
PaqnGQ+gpREEVfgW2nTHcbZHunb3ooYU8U/EJ4y+LK5W9JEoZzzKHbaNZdzCh8KsKfYte40qoNPv
yfmWSgFRrRV2IhNZtdvju5L5kxlSZrVljIPAEbhUw+2qYQe6b3BeiAR05g/fnlUTWEKVOdTONsMo
LTGy9WcXcaLiHqjCymyPQn1WRXkmNpIV7NA7svI0rpboDpP8XIATIE6b4qMfD3kJGMuBI3OWTK36
dD9h2tPVfRoQHglfouYYp0+JS6a9ONrNp14+0xBbWp468lkRx50uU8cq3eZ4xxBHhqNlL+bYfaTe
SjYb3fhXsvMwiSi+ZLSJYjCfqPZ8LM6tsF9m9Tl3nyr3lkUkM/jyBoz/7xk5JMM6GUxkKMVoPtip
2RVJ/T07NT8HsYsv6X6HVNw2k1dDGMqPnfGgu6EEIjhd4gS2V3slF7GsSuReN64NqypF9AAOqCvP
bYMB+HuKXtjpmMQcUNU089jzZ5Nol8+odfUvbBN9WOsD5tUn3j+aTxvlPEwHJ0KPKT3DeS3Lo4QY
ZiF7aEdhH91457pfkfkZxS8cg/TiK3MQVF9IthLya41rqx9DY0dKPe5ubn1WwTU4Z6262xAdWfZb
3o2Mn6G71N0px3PQfM869FcemF58VMOPZt9H1me73cVNBXaagBVxdfE6QsZGfFIeFsdck8R97bwM
zRn4gOBYMWub0cTkto/rv157DRygmvqvjlPEfbKLS6xticgQpBFMFwcOgfa0F/O+jV5pV1p3kijm
szKKLf1ZR1v/jWffgMxvmRu9kdsa55HqhG9FktwCcc3oS8dLoHEWNf5H4O11Hh+Oe8WDdcnQsT4w
CCUOVZH0dXvXH+SJ4eAah/lYd7iQfeL0K6Jjvu58TNm/bvbxj25q2JxcV7vG64PHrP2rxt+2MNZq
9RW35TpScag270n4m06kwtKzWh6zceDpZQTPX2AwREKRjwzDF/wBtbo3Ko/ec9Drq4oXMdFubXIL
DbDh8SO1E09vow8WMLuFZxdu9eGcqb5THvR2Yzo+Q8SsOIPmXQFmCKtbZn1KcUsxLmrgNCtmuZug
8EsEzQmrXn1uU/oPDxnqmqCt8zNKTyLe2kmxWjCehItAXcb1L8caixkLatJULBHlfN2P7I3IiDrn
qxS65YR3EsiEfLUY4KTRnwry0AjTY4OqWDpUlGqcK9CZc5ueVJTBubIvVpn70fzAPUIRwIyx2uqB
IINFt7/d4VCPT210RlMfgquLLAdoIPLV9hTqkAtC2PdZuBJy1WpAObio6Om26S5l5VkBkyJiwTcV
1Eh6b2tEmLsG4TOPX+kZIKLF/rSvuztnsG2tHFv7VQtuoj8jyEq15Bc/uWA1rP5QlJSNJ9vZ4BSC
AXTL2pmhFo84woanTGyZLrnc0mZaKJvPwD07+bwiQ4bxbpUSdgg1UGwnTdmI4oSftSpeGyZ3tO5i
Oy4mlgTTTwEfQb7YxsKHEN+2nwKVXuWC2ju7ivANiUr4C+pKYZMzbxUj0+w7sF7G+WHCD8F44Iin
0j4kFSvgXckPiuOPVe1p7fcAB5OfuEOyPTXRrkVyD787jMeEDkyBfTDwp5p9WTBMv2vRG1LYgPOw
Kv6UeVHdePY5J8oT0arKueucwROzZavROJUiEZvauVa+1HBj1ptsML7TgJCPjinF6AbwE59Ql2oI
2s2AIFgdZvd7QN9Z+OJVMK2sxthkEVTfDQTCVU1aEAC+hbXkQ5psxd8ZqvIIppH9NMxpStknkcaf
q8N7l7CWj5geYqNgnGd1J4XaQLsFCVgON1yp4FIN/Zg5LA1th+jdJtMmGadtN4O366Tqjfm4rwtc
ZVlxTevmwBChXxsh6LmwPJg9F3hL/LPTacvMe9OO0WkAQ5tpPOQS6KI2voROh5TMMqh3mM9Yn6dp
8PWexVs3CeqV7VbDQz7gKAAYxqIQSV9B6TDV/gEkBu5wsceA8zX0yV8bjCeQ1+expZozS/FHLOkh
N7EQGTomnVY03JNFk43bawbYD7MqEMr5y+DMYyRUdSuuurc14zdN+39Tw3CxUJv3FJEldFvT7wcm
D3NJPh4/J4uH8Wcy6m4W8gxUtc8ejBTTNB6KFE20NclhdhBGAoTrVOegTCwrSjGUVkYHQgyqw5r6
SzJZ4XgpKGqwe4CJ7iA+BVLfKrT1r5RtJzYgtSl0v0AaVoEhphYtEWLEb4SVaI7NgwYpY9Xo6duc
ap5LGj+b3bd+zF8MHSkgDkdm+dOpd6OvCdtMV6ffkDBk/BQhqWCZIgHF/qFM48FOavyLFdtmwqkF
RpSRT8Cga+KB5XTXJ6RK0L2cZPzE7sFNheBcYnQahDZEP01yHBN4qRT1NLjJ1ZbJ+2QZ+1G1dq5M
LjJONkocDqseZ5neOa9uifjlOuKfm2m+kuEuMhN8dsx8ClPgOi/eC3WevGScn8nr/GApP7oUK/XJ
dBoxH1gjS0z9RXYG24jO7DGA4NNFuN2ZAcyV9lQXI++sxOrMkw4ujjqR+8SvmvNAJdQO4dZYW2A2
ucWOFzXNOdSzmITVC9O7XTu0z2Iw/qRkSmq3Z2cQyN7yLw96GnHtc68Af6mBUbV4Ui26xJI49GGH
7znOb4iSrDiGAMjcJAvtnoaDCP20+2yMcF9p1WmySnWlcuabh+4UOgtNyA3Ibk4/5Co8iT8kZDFj
HFBjqsPXtyjuaLzDwAlx3jItxc1NfrKsYGEyns3jeGuUxYJLZRSdXIgpSBRFZtJ9szU40kZZf+6c
5EQ9DKGK8Ey50yYJQWIM2j/YpR5b7lXN0aoGozpUdfYl5paDgA43lewdTQ9MklICyphAGG3Qc/Pd
jhl0djF+4CHEnxaABatZXCFgSNq0iCg0h1RyKuxQhgyS2q6aHApjcpDiCTsWyO+T+hjM+GmwIpPR
bP3j1gDqOiLAVGOMAgqw9l4k9ZruJa8POUCl7WupFPs4i9fClQe3NrneZOdYRdFerENR4qOZbiSA
n2zhzroY+EL5EnSgi2zjkwaoQ6A4u7KCDaKXGKY1G0sFoY5Kb6yNluoM15uQSYMLcqvX2nPUw1K1
86ueuUe3mC4dA4+ibT2AUxQIMZeSSglJeNzjAiEhmHVP1fQXmSVjby5SmFTmcRPI3our8MliN2/s
cFvRbBQzowzCnq9w9idUXhs+DBTJNfYYmGYB7hsUVe2YkMKXzuQtoN3chp+q1G+aGrJCwSNt4Lj0
BvwAri4LOwJ2MIRedEbC+W6Sb3H8b3sU+lxtNs0QPhyFuZh0to0qmJGZ26CmUIXvmPqzVZ428J8C
L0eXkEm3HuLsGez1RlE7r+VcpykTaOPqJAoe4CiG62ViWmxQxYwQjydex6ciCXaAxOlnHbcgxHfa
JC+2mJ/twrr2RrYXDoNsLXy01HcppnMbBR6UtEO+nqKbCxolHfEmN0q8j4roAJ6D41HKqHP58Mj+
2Oonc23udcbS0bFhLcV+jdaMB7YX3WEOjFWKDUZyGR4abZcnBBOKzAfXzEWb8vbe4dMgqSjKee9E
yqFSlKOZ14dOxGdDK/Y1pL3A7g4JGMmqRQNy9NVQ13+Oq25cN/pkgO9PbrLRZbWR3O+IB691mlFK
/ntMeWO0lqGtfaCBAXmxP4ORPNMPxAOi7bq08JGMd+YgnlOt4cgvNuqcvVgVo+sBJCbeMkf5j6Pz
WI4cSYLoF8EMmdBXltaK+gJjU0CrhMbXz8Ocdg/bs9NkFRDh4f68wXrtrbSRdcxzdyncAy3DVA5J
TGmsWtMJT5hkhumvs4WWQuHtBOuoEtXdiodbUDuPot6N2reQsL82cfZodfDZHwJ+pP6lFfOFZjU2
DrcfmqXSbyf3byhPE98AUDXxZ5l8lig5ZfURJ5C/uX0F3438qwnjFquGbgmVb5L2JtKfkCHfH181
lJ4GpMo+ob4ipTHFP0A6jqPvcoLGB9+2YyAy5b8cLcXPkk0X7zHBrOsOYWNVwi+ckvwhwAtqmw6+
lCf760hMlnZoK14Ugdpn4tWDMea/eVx1WwONtmPqLOlE4Q/7KCAF18t8eEuAh3Tnnh9mVb20+UuU
7KBGrLsQSF/Azs7M7Onn0g9WTvoaSi65cwzq3ZLOscwPlLstOp87pvFDQVOmJwtuiVOM8JmC5sMW
IncigvvzodqjiYwYzBd0REKpeZh5lgOfLyv3mEC3BXC2gRtgt3PUTnPEravSdd9vIAPUcBJhazow
1WOx75ttPVtj5giuw3VNPqUtByao2CaNiZBt2q/MXVr+EbMqF2dzzF6mds0/LBmPnK9I1QC9JsiR
lZAz/GPVkmD/qaBnJsec9LdTH20ktTCjxOKZeWQ11Vi8iLpDbC1fKncXCGNBIHCmtUIgcyvYfIQf
TSgFEqVIcbIi1xYlr0V2r7kdAaFdxtlvZf1YFT+ZivW6XzU8BETzDVWA6XYpixdDcoAct7MmNBvq
J4AXe6KwGFW7hVttZL/J0PPgDKjhjhFu4aI8+yjdEDHlRIKxn1YmoQHZtdsUkJYr/mJa3f6nIZaX
gtcQgkrDJtN7W9GzzE4cC4KS4Mndcx8TT4i8fwQdtbMEIbLuhCWLOs9rj89ltN4E57lB8ivv0T8A
NyX/3PIz9c/czVcC+I1atTDS5PSntPeyPNQ8Vv03zpAUVdjNDogbWjIv/67JDsACTgY2OTqP0Zpi
Kg6h/w20OA6D9tkN7sFT7lIl5S5UBIDZa8FWYXgB+REsAJDhPo+Sc0riq3FtDAj32hguArVfsxFp
8EVl0GSn8aQnzkuS7wqMVcgzyOOBU11VXz/Ry83MZRH09vfdgG4h144H8mgPpQSq3qKz+0WXPBnh
Snkn9loTaGNKPbsPTvIG1/gpVjlqCAtrl5ICpX1yBthwHE8IgHgFwYFotuiS0S/WYnJnfd+O21U6
W5DwUCcazly5N6cImlnNlUDHpW+z9DLw55OMn/BfERTA+SuTYydwrGwbXBbj0HBEJ3vC27Usqe8Y
9WObvMf5v6YMfoBmLGIycUZnbyrjohegHSENEt/HTGoVTLKQY+OjDF9DnhRlttOyZdKuPetdhFwT
iKkhKJJuiJDXW+1Fax7YNRfOeMghRVY6HeamibUmXegasou+JD99aFvEj8xZIzpe4vHTNd5M9wLk
4CPUrGXKCzYN953+Yqlqo8iuJeYlk3/S/ooA4lXTvfMuFoa1IA7eCoYke/gIsvTq2tNF40Bk4waR
nbegNRrXeM1l9ASCmNf8Nhho0Oynw+jeyS6zBsiDk+08srEN/8ZW/17xjZImBdP6+OxykK0itQrE
M1QG0w5XWv7tl9WG+BvDYIkqgV1XjebFlcERTOIv0pJbANkZnuMZApp8V/il+eb0GGlTfVikLd7W
0VnmE3RIH8jKmEw7C9WhxWyjT5wBWMqVPx2lne9kKXdFqN0IXhROshtktAbAsCkU7r3BfLKqYWtF
2brJoj2xGSt5K1hMibAWfN8JQS6KcnqbCq4cdsMdjXQKo0zTc1cvcN2mJe6qM33WHOEpKNAN/KNy
I43pPLT+psvKp0GyUDL3FsPILw7lh/8Jlxm9+slzNvKgZm2JsB9uiG4tk7rkEOxuwRPwMkrYBlmf
0E4FHqFGvEW1tjfTDzm+JxGMzrcouvpOS2Xjb66Wgh+ihExZUfzCkXnt5t8B/9UPLmOCskF+ZOTM
TEcJcx9sPgihTg9RgUctyR0wpw6XrZl2xahLALuvLhG+B4BSqxbzhIwkdBeKVVNeo0BPI4z7LcMp
l7GGSxsL7wrlbOd6j6q+qsL/CxUnkRqzVNgyd/Y7jVyA6ghnQjvivJC92s5zH3AxnVV9oip8I4ru
nzP8JL65Skja2PHGcGbYEXzeOcBMnOqnzQYcM8imasegjapE8Z588bXnERgA4nEXY6rDSF71DcUQ
zxao5jFS2xbtJHZXZTKubFutI81diFBuut7i0/jwOMpnPgo93z7sq4qPjmPO2lu8qLJ3U3+pGWJC
Co9tAiNNzdewJmrqPWHEp0blmUCbY5Fz1W28GIyAL0P8gnlOjKdJvNZqAq63b2xmbL5EBm5s/aUL
bn59MXEoyLcQ/1mtPrTmA52z/sl501vqpyWpZgIn4K8iy3brG8ayCV3yZtOyFWwE1UU0ZxMrZN+v
1NwHCbMqeQmddGvH/ybzWStAuw8n3f+1ile+cNi455+0xY95lQXeUnDrcIZwq9yjz6+kZlbX9Zvx
G5Xlkyit/bzjhH6EY47OSU6r+U/mvYoK9llKl7CBlyIjUMrSOX2W9SMZCKTjfzDfhX5p6FpN4bKl
h47+N6BfQXRMPbEx6W401U/Z0VpjfCJg9CMMs1PiHczwbHXr2q73FnUjs1c45oKnvYNNXFThG1Yl
eFqvIBZY5eFJAgJSzg/YDtG8R1px1we16LH0IVF2cx6c0wUGW4bJs0shTQjYqR4eCok/gkgbTZsk
OntJvdSdo2G+Z1wOKaJ+ymuoy0D8w++WOGPi6EspfmZtFF3ZIG7rNk/B7HlkrMQKG7b/gFGsSwME
UBhukvHa+NoTTw5RX3tTEqkL1x0tr1FI6YaahcmShF22bGBdtpU6wb5C91k3/cHjOtg2lzD6CjT2
leyU+FsAZDQWY5D7G3k0g8fmZfAwzF3JIOq7OBoUsdJkN3FlzPRz7e1Ddhd+yuAoFhlsFVOeQyRk
mnO4iUrxltsbJ/W3DXJ6zcJGkdKW35GGtXtOK+PQnbR4Z3O8GlWKKfzD5UBq+TbAAR11yQZziSuB
f/O53MvVP8vslBlviHeBS1ILpaKcH97yB4y36H6GZK/3Hx3QueazRQ4YufAJ0sDllx6Tqk+ePONm
gVQtuAjLNNpA+i/8T2q/HPerotpHA5poD7caWy5zrAZGNuN6Su4BZYaDkfnE+adpDSwyLlgIDkjF
3+zQd9Dmg4AkoAN2GWTGNHJXMg9FvZW4M4J5OE6PsXUS8teC6Bsaey2nv+LmdR8IfltBN6tIL8Mw
LeL8ozfeyuk8Ugs0gxy9CyiQgTOwEbxDiO4h8fEI17Kbpl/q+IgRXsBRa+A/XkRLgSsuZCPet9yC
2j+v+2Sr69TB1NljALUUBARJwVZJuRToyF4PJcmDFD9gO5p2bbWr7XEhrW/RntPsL+jX7HQGRmrn
Psh5wHukIKKQExtTrECVld3PiIZpXZzoRk9xwR6KGUgHzFm+2eKW+x+eSlaJxpFu+NTEoaGOkfYG
/EMEJAx+gs4XEf2JnG3KEJo2oKfoPc7IBaMXGtxprPG5IIaZ9UP4ZAWIWxbU5ZqnIcrgtw3GX8ys
9E9L/gmxLsHvdy4vrunSg20oNh1iNRDCJz1gE+ZqGAEpRVqrUTr9k6nYzTCw5C+2eTenj8EDHwu3
ZDha+INQiXCOG6ztfLlpiqABpQNmAIxi67UvfflehFcXRIsC4x42qBTFToSkjeIQQVAuBuQTGDb+
DRsRoKqXIMAgVHZ7SS8H5xCX6os2GRcds4QefvAP5bFOMs3ob2GztrqAebnCBrpN7TXiU6AfIs7N
nuLM7b4qOo1bnkS1QW8GAjYgKogshKCh5lRTtp1N//S3DMO6kN9pl8G+BQMBQ7q2h7OW/+WFWhsE
Tga8JSmH8uYfhuKFX7oH5tyijVZB/ZvlF806FdADOo6byXSjVcFLf218aoH1Lw8/IjLy5vx6wEYO
LFXFYoOUCcnA23KQEtMpKeJFCrC2Ve5C6c9+uSoopbQ/ZLfr2MsHll/yTj2093aPP7Mh29ligBEq
ILrdUiAAtImVrrd/IkzKTePi6PyngVjyys7iFN2fKYd7Mhx+5XMsIsFzwmfeBSLD2lIne4v8PS62
LjlGWDKCkhYKiAHQxUT0ZzZn12uXxC4w93x5stzaTvNna/WuN3Jg/z3rAYg+DqkxzxwaFtCkgkNd
VDi5/HMn+GRF7oc2/RPNS+EOSzOHIXcuqWLp6zNbXVz84Msyq/fcvHhkhxVxDTloZHfmNwD4gpDC
174k60DeoXdevcxHFg23ToIHHqAgpCUbPyIQH/1VhPUud84iNE626690m29C2WRHm50/8b47Satd
k4IjYkNObCLV1VJN45tgf7MyazNYcNjMhlNzvM4nbyGM/JaV340tn8zw14TOZmf3TpPXdkJsasNV
E6MFA0p2OWhwwXKN9KBSlwcwC1Ta00CUcbg5GMa1ZcDA+OPR4pz63E/4fQfu1eL+KBn3HA4xFi8X
gu7bCCACAd1j2/CmROuo71rEzZ2n75wsNqp6ozl/jv/jJn+RXZyTBoJeTn0IPqIKzdJqYRhX1pNK
/426sSM8c8sy1LEQcBbeBqg/QLn84tlo/kzjZwqfC/SdBpqw2zUvAXO/dL+d1ELokqtxeE8EjlLM
6I34F2Zkocti3bbG0Yuddc/0m2Oyndjhp+YjaKutb78ajUfC4EU0pg3Vej/YgO9m8v6rLh9R8Sf8
Z4eOeLTiDFwY1LYPLfmkkiLlN2NqPz3Fhd7w29TXCbNAY/613lHzYRA801+5GF1aUIFmIJW546WN
v9Mh3scc1+Tw6XasD1i5ws8yjefiOAw9uE3c5BDIiePAZYJeOdeCeJjh5h6EitfSpG9pMWTr5dzV
el+NeYoDaNahtmn+T1l117Tut3F8KYIMQMyAVx0BZny3scPmuzntXDIgDXt7eEOCi/hBVCFeiS/l
bazpw0nrtZ+6lKjSqSGOlJ3Oed9o21bLOgf+tCmik6//oaUa/RGEbyUNnnE+fmQoVcnMRGEea1kW
uB1grEJVwFlm8AsZ5dqUH4CQufzHeNbWYfdT1pBZKpJQpGWmdRZ969MqyKFsk3h9r/w7PmCPbzhq
Gk2DS9P8NfDmwTqdaNyuihtWBVTIf5ByuC5c6Q0oMCFV4Xs2l2042zo+R8wbJdmn+WvV70MEByNL
sifoAAukcOZBzb7pwWNmpmZhvE/A5id6t2nMH8tuwWr7fAGvXOM6/2QYBAu5gxwV9wM2q/GcohTU
MNVPlfleWsaTOeATqzTIPc8jxyCb1zLlnPWpwSVtGntj2vn9yZf8eu4sEbOsYzeX1PmgJhKj/X32
R4KbwvNWvEH7scmtUFMdaN9ds2NS6LWrgeUWCE/Cj9wgsMJ1F8iBMXNWcdNTxagTrolWPNjpEsHQ
ucKz7nHIVM6qaD41k+s5ODrdfvPsbYP92GXq8txmUVrdKwwzPgZbeBA+zyUCtQYn/Ep9uBOyFafY
dlrRQfbAab6WGjXksIE6k7dH+NSqT7c3efNsJ6iCfcI0vuWUJjpE+/bYGvD6jUML7YmYDVCtRda9
6wROwtloiJ9oouKaO4aOd+5ko7FI7BYsHd2lIbujmQ9BiO3/qQoxsb7BSC7aR+cXcIOWPhCu9qUM
4OXkG637MA2Q1/bn/E5RwY8YcDGKo7QuLs7n+oWaqydhPRvGKm3fOkmgBvHMw9lgQH7Q/hqkstL6
CLxpjeTfO3zqdCaZqdmabvUsKesy4amFZFv9HIBHkN6a9uroNwdeU1yva+ZwXeUrf1ZuuFKSGJbR
xcr+6uR5csq1PWksves2grU+qw7HRv9Ah4r7ZFVL1ri92X1ykVTWa4/7MfDPI/MaC/EIdCGjAM/t
PqHC0V32RQtl7DnPafMJE/K35vUOPXDjlNiHnK3WnNsiXxMyr9hMEsPbB2l4iOYtpfmL/XCReMlf
O5yy8iWaspdi6iH6WOR5ccdiR+BY9iWDDiGEpjPN3RUW7qR7lhhL/HUlaNEGMHSAas6xrX4eEKME
/45++DnyHzZM0LYXa9csF7bcBPY/yXJchLgOx+o4YqKHZbJSAI9aO9mFoMWVQuSLr10M7YNpyQMq
OcS7wbTWcDrWKXv3pO8UPwF7eg1F+1T70a01z5R2fLZRtrBnT0TNqDl7KpVHqSvXLL/hggCljtCK
0K1VLKYnHcHYsdEYwieN+cqalZLkGCIqicDdZ26+S0mfsPTzobcXMfKjVRJXB2KoN/pZ0K4bcsAu
pI+ynO2oep7FrJdsep7NnBkG4EZq2wmF1gWENPtzhfNc5CQj2r2p4t2IC7ILNj35r3LuJ1UZR6HF
nK0MNF6T5GGQcGosL7j5GRXgb4Uwa9+jnruK2eC01DAIfQh0ButQsqUAXyPnma5te63Sv4qqHOJh
i3RWSzjpSYmV0zpg98RbFOOj8AlHt3F/SBC3Ald/cpzzoO9IwQgWrqhjmi3U3fMuHqdpYhpPU76B
009sJ/kwKEiX8OHmGt2hN2lLAupuM0k3/OFqrwl+4Xl+NzE9Gj6cb75IQMX67BCWA0aPs+FQs4VX
XavOhYfz7DJvG3AQUt5LwAp4AXuriW9UHScbgfhXd+MXqaWH3fqos2Kt2OGVF+EEw4I9MlbkhHmG
uVeu4AGojrMZCHvVIkb7qLR22Q7EGMB7yS1YMiJqLcbspDMAVZIndLovyeIEc4aM6Zu0vG3uvTUj
S4d25bppUhKC9x4MlTv1R18ciuzRIK3iitIeNL1DuqXBYu20ZzkwfLPOmJcZkzxC78R7SelNFn9O
2kUM56F5UHmyTAzQz9bdZe5PISj6zaHgIRGyvZbcf2BigumNVl0s0QaJs/Gq6dtlah1b6yosrOHt
ybXWgf8zGgdK2pcOhHmy6h1IbeiToqMgKAKukWwyLWdYm9Z1+hogBPNUZ57qt6QlFtQc0yk1/6CD
nVUPOOXJ4blvFCXyicfNtoqM78a5JAa1ZaQRzHVBxVcQ3NX4SriqJOFLDaYwDwn2pZL9t3F4QCKe
1AduWpioI7Ez8Wp4JBgnPMYx15BA39bap83nNFCo1+FeRLupfuTFpTLfqva5ZOKM01+XPKk37uA4
sJyk+kfKP90snsGu4Bz1vR98kWPAack55PVmbOG5D4gI5lOLIaymz6rg/yB3uQEHNjSmeNX8ZPJX
et66dXkQh1wS6tlqcLSzegv2LK0eNXuDgiuH+T09KQ5bNib0YSVEeBsiDWkeIedU4uIhb9PCCVw1
5BAR7f6gha8QadY1Xgh+OP46HGK4zwCAszelJgK+nYEl+h948Sdr0JYuVpEOcIEBy9/Pzz7uSWVr
iwJnPCj+hccDQyt3Y684kKPdugkWCGgzkeBH5QHSQxTVl4nrrsLGpRSIWPSon2VUbl1qM7ooBwUN
/JA5oU3JANdmSUyYYAd8EtOBulgUj7Bmzuno2kUJdOuBAzyiQ8f3Y8KHaS54mm17NrkigiEECAXC
z84OtWujsw/STBO11paGxp36/+HA17mD3lGV2VbP6jffwLrgAbzZAHRGeirWE1OxcBjqc49FzVi0
St0NSb1IwvY613P4nXqZaEix8Y4sA9PtD1HAUicLSJ5UkK2TRG4Tcici+LbmfI72Ew3xKfa6RRdC
VbRLPmTMGhVgOoZLgA+UYEimr3QTUjE2AUkYeF8pPAt1bixKGPamloDh/Ewx7tdgwiHQLqRmvsSK
GCKEM/n/uRFD5NzjPYUozNzAAS5wVCe0zzZbcQ2RFRMHU6xeNjtQrBnGZksRiA2TLYqXTsisHqKD
YjIHjnEti2at+peGZz3NCk8zycWrSOYRQcyVAsFALZ8BirOOMCCw3QbO9FZowyNs0iVQYzxF6fRe
6GJNKHgRGxrNz8OCcsxVRFbF0Z4r/EvkB1ZqoDnLGSCyRUdiXbt6epR9/hJHvAItF3cVCdCREFZC
9KcMmdHxZieScNjg7QUzRgFCXWNDq3L/D9rrmxTe82BC4NQnhAPuc6PaZvxtOah2c2GKyxVR8rmJ
e7lV9H4XcYHG1zoLeqfvpjY9tRBlec/jrLP+QPy9gkGxcLL73waBBnfIX03ald0xezbrbDu6+jkd
MYDVyjnJIi1hXkDNpxKXLRSqW5kWG8+pVnWiXcqywhCES7/60RhNLCRQN5/6B+ioa91jNpLUg43C
+yUbeC0DnGJyym5KJV8wARaajtezsM+h/pPIdF1Y4Zc7yKMoZ4mbvtOJb42qN2GivzYxL39Mc0+l
Hn1nANF7jpZOMIuANrGSYZ2HyavVATUhbggJxb74qX3XoN9w8ECnwdyiOMykLSoLY26JhVLR49KX
5t5gXtAEQTvKwmxfbaQ7MVO1t8Z3eC9/Ji3uViBVLfbI2mxODX6Awau3zuhDVcXYruuvsQi3OZeL
iLNvUHs3yenYILrTqZgPpFYtyhGnLAOANRDZza2NFutcqdk+mCQqmLADhNkIZ12MPm1Qalcz+k5c
aXpKjCIcvYY8VFKPMEvX5HWhOFrm1qXOxJfeXsugn/XEU8zXmPmiocwTojBXDpvRBPc4fgaD/ggv
rlcKpEOO4jpmPf44tAdFMloQ1IrDZB3OGtpEjVWVLwxDXbuG0oYyv4QTFdMDTJACZbvF7xJ01tzG
tYoqzO7VYPGLIA9WGNTd4miO7Pn19phRDHJ0aDEu7TsQjX9miELqQEkZc5hDsV2vIkHCPCnTfaLT
ia51/PzQ/uilWDpBClMQVxDhbVnZ6ySfCzHhFjgJJhqDHpup33at+QItdMG1+pQaGbZra+eM8tuK
eqIMFPkSqHRhl/G5Yb/SSfOOffCVquKrkQXqqfsNBmxlTdFJtZS2V9mfyl6zhmMf3sSMx7ekmpLR
gfBjGGHWVFuZDduxt6+5Oz17SXWJjfGQJe19HNpDy4yh4TEaDUaIIVvkKHFVP6ykpbZD17P+t7dC
nVWEOu0GyYZo7T7uYojMpEiniq9puSIS8mY0xd4f6fOqgnVfIFoLczi1OcYKS/JSwB5HtDvN/hlJ
+got+MNIDQ7BI7J9C5mww3rsOHORhbwP+Xs1H/nM9qA5xnOVaAzi9cLD2tfxlxVeTec8Pza9BJX8
o4Z4M7s+AwUxjB9/oOWLHiGeSvc73T5YLgAw54wqUcIij1PL6rU5PQrdf9pYTDUUBAxS380l6GUF
bawRVGZqD9TY1w7KQg493TH0VUckEt0EftOwigi+BVyvdApxdEcwebP1Iw1WFW/i7CsX2lNmiVXu
GquhvOr8mwSqOoyo7+j6jxG5skipJMD1KFoWUal49Qt1Nwe5Gui4aRUmB/qyl1Xhb9pcrRCjtrrH
wc/iY1a7uy5JXsvaWmgeXzmLJH0GtSqXBgsiDWCYXJUVbCmjW6rY/A1ZUlr4jNWQbpqO72oXTfcY
ttgTT4HNICxSC9E6lsYuCdRnKAmochLUAm0DmetsyOTNb9wF/RJLzbHWrItvQQAswhj5+Fd0RCL2
oSmuGRXWegrFP0lPRathliXNQDuLH3fs2CUQhw6gNsaLHm9xZjnGUnrT0uvtswkd28gEQrWxpLeF
WhSed3QUc8CGmkNpghPm64Q4ppFyjh3Lo6OhzQke1BmTo963n2xMcMohL6Vpd8S+erb08LXS1T6s
SiKOboyPy8PipIp/tqRTlqwj3/UAfSEDd6TIgqV684Jy+mdWxUWa+gfHjUNWGAutqbidhKcuGC5e
m73ySd/Qdbul9/spm4OP3GU5L3Ynq+FJFnBytLrxL26Q8lE9WdUHunPQHhPyMVpan8bO2FrkJkbN
5+tEJK92wy/BTjZGlOMp7o5j9ZvgbCMJ4v7yFVqU+fgVpayptD/wNrIONP301GUbROArOp3yd8ur
yYNM71oSvaTI6qWXdUvLG3ZgG69GPJ29oLkAhZybkZFNvOzdTuYkWDecrJzpIQE6aRNSK6O1ERu3
Bics0nn7WqFyQVR9tu3SXtgdpuLUbb8GX2zI6785mnmsHNYmPfm1KZYthXFhCv5pK8ZMcul6bYuV
VRPLrnyKL6eR4StziYc5nOX8lAkuVhgx3BbfdNQW5t3JoaXEkDV4+hIRimlFw6WBQFQF9cNQKj9Y
xjhXpzONTivBEyAsSEfgl1GaZOgtcRqkgPMEB1g00XXE8g95k0+nn78A7d8MpAWCmsvRZBpiOVgB
K79NpJQ5n7m1K8Xv7NWM3MYjROBvg17DTWG5rzox84rgn+Ya3xpVpXoJaVclzQPj/s7Gz9+nEUTh
iIEmjPVfLYxvih5gbv289rAC5cb07sTJ1yRoX/GCky2DD6GIePKZPNNH8S4Du2BYGP4qzRzYVZOU
0CV/LuA65pS0TbJ1uK63rkR1Mw0so/zog+wl0ObSQgonWsu5UvOHEcowr20X7pVEPxzbX1tjxQ1h
IFp0PMcOo1Kgf4xRtIPsx/FaHieHK2oZeESgtFMD+YLfIstY06RQduIfOP6kgkz/1FIIsnDw03U2
kgPvV68BDqN1G7sQR9cPtsM86YYS0cuq3O+kH9BPsnCVanPaNuQhZGp3kVOEGUaY4YYSYIt3tfOM
nxvlbaYGnaecZV7xnugcKAK6AfMGQiLF3wPynSzEVeOjFLvOMWyRfnmxECNN1tMQnUbyXiHSYGJ7
Tzo9GklR7G3lb2vLJ+mP/4YL6Ul3xr+usDYxvaRJkFzxHM+77YmYztYcAF+iDw10vTgcSu1AbkZ6
08ue7GKHcoph/smoeTir7LnkSe6QxJVJcEwcaxkpEEXC3fmEvHy/49BFNIxJRMcoUHnJc93mC/7S
t2a0Ty1onmzgRWpXJUA9uiVs6o45+IwxnTteeQ3Q/LuBnTarrx3Gk4CRNNadS019lOQix6eML39V
Yw6crIgDjuZshjJaToTiVTAChgjCvc6zS7OHHY64xzROnFUMBM+s3CFl/3jktuhLxySJI7O6ypF6
BljCfJOpPiF0qvnlvhgU/Tasbzk8NS190BcDJKddFcwkBg0HUNnW7lifgXftweWSXZbTY0y01WST
McFLdAJl8TyW2Z6S2XtJJokfDJdZoGpxnB91GCCeHp7x8vK3bRsah9TSzuSOmyBFQBkBCazqSne3
uswxSpr/TIOy4PHFEs1rlbt3zFLo/8k32PW3xOD2R9REp7HMj0doW4lgYYyo827XmuKVGMOgnzFQ
dcVVBx8mVsDgohn9B93DOFoMsA5lDcITIx6yeU2qgcweRoqxtNGT/KPpoe3aQ3XET/U5evx5Du5G
EdzpJNxqwNJhiWwcGGmpRos8/3wIBStLJMy7GUjV6kF/IZfDhtz7pEX7DO6fCWhk0Q31vcTgHtcj
15F+2U/ZoW26R1uqi0G/aZJgIK/kvZHjhbalEtwndjti2bFhrbysfQ+TaYVEs4JLvRgwvdoG/CMZ
S9CmcmFXIWQICnWIO3ht+dQBS53SiQDKwM7fVX+B6F99ieZDw9PGAatsMUMkGiXtRuwuKM3AZJBe
bJEeQkRKTJFDuChEec9w/1oWPksn2wZ2tlFwY2iWs8bwNaHMkc/ER2FyA1LpsJs05E2ZgxnwTG3b
w+vrIMiZpnF102E7swRcTstJqa8Ve7+Vg38TIROPOGINXFozNIUgN+zjlSEIYUp7qQC2pfk/VUWr
qpjWnWJCHpV3jPmyTPmMNGdT6KrxOSe70NnDFXXuIGUH08M5844mG+M/bLI8Vg+yNZshrCGpnNEk
7zbmdGkAZhjbT54ApD2k91sMA1DG8p3mv72etTvRe98ltGRK2bibTtk9Go0FcT9+e0SuBIU+SUyV
G3ShqU3vE209pghOvUv4lHLUWKpVmdNGm5GECmqaeeIb3e3LYgz+hBxPmob1lprGc2Yq6lsRADOQ
T0GInuHxmkqI52dyuvlUbgrT/ESLsET3VVOznPfF22TktFval0KJZU/2znC4uuT5jzfhVa1QA4FF
fkJT4YFoOLtqTnsbdAKM6RcPvY0kAR5ZGfqiDXargHjX3bKgOPdDQ6o4OuQ+SVPCToHgM1NwhOxl
D8It1A7uEJw9Ok5N03wBp0NxEjaYgGOQcLDFRJhRkxCYeF//mo2zinr3J5I8z3yLeA4eQxWiKec5
Snb/IQrjc2IY16NsPww84kds4qb3Biubwr6cZdndo8NxDfYQi5tvSwavrsFNv+dNypF8bOt/jUOD
bWdva73cpOLhhmoHY/klA5NQ9DlhqY6QHrNoVBl7YDo0dTmP+SxvDtnWKo1NjtNBI7dPPHk1+FCk
pTio8p8R6IuGlqpRNo+ALL4lWVvj6MLPjYEHnZUGyVXZjJue21QmzR0TypummSALCm9Z+f96BCmh
gfAzNeNkWCHHO8gh4fBo64Ari7Otpug2AWCPQ/eDdpG96RQvFobBGAhEMOBMa7P3aoLYRfYZ7YjL
V8KQM0HVmDOXqcBgYP4MI4MC+hGrRTH82kBWF9T+kqYzhrepobI87q+DVQ5LlgxyJQj/oWuMa6+w
YdGSKDD5zZOFtGeqNFVY3JNx+jd9vcrJOOEB/N9dcceptmciM7g1zZQ/89brvOin3HyPBDywCFLz
5CEYTQCVQ5eDRKf3r1Fbv9NXv6o5JFe2uBrYz1wPVbeiU9Ej2i08+j8kuDj/Y7T1T8R09AYw2X1/
iqrs6PaYYMbiM7YkFy+Li8xnjcmwDOJHw+NPJ1aayvm6E7xgubk52LuIhyy1jFb0In8BjY7Ni9uz
2f9rm+IQYO70dOwmZIuLJqQ9Gs+UJvci/o+j81iOFYmC6BcRgSvMtr2RWmq1/IaQ9CQovK0Cvn4O
s5yJMU8tmrqVN/MkwC8+URvFAMLmCsbPefT1nQ3BSPSfjjWb5CnInA0xOBFNLYut9YmC15WGdx6r
9ur1CcWT4UfKptKhrMDgS+oJGBOT02LwU+vew2QUBvdu4L3DynmJh/LEHWY9W9aHLnkNp96aiUxj
+Ij5/7j4mxrduOvZU3s3jLcLMTM0A9IqzrZK7N8IC2Vr5pTYjvEHg9+7FsVRuRxmbmjgWhuydSAd
QgBx85cYhOt1NPEGkuVHHZIqys3PCsBRXKrHTsWEALurSQxzUzTsjpmeYxz201lKtCbETOg75VYD
0SHFtOlMkk3JI8zZ30ZN96XxCCPqhJyECzg61DQ7YmmL79WYAUDB1J11O0wsa4s4TlbTAKooftK5
XvttdqrKEuCs478ViqkI87ws+ocKtr1hVFhTkSOd8eyVQQf0Un5CCdvqmB8MBldFN6BNB1SXh3fj
jGEFE1ZEDloZFFm51Xg/8vaz1bRx6oxdaH1g+GeshldZfeQwsOccsNR08bMn29QvbjKtrAl7xvBT
zMM7C8HlNCXyymlRRs4rlYJnskTbggBNk5/DwHkOcoI90P4aXaErRGdF9bGFoD4PzrFIs3PE19AQ
nKK0PfBTwlHI8PJyE9pl/YH5AEajDxkqnzEqdBBk9zHMZLLYMBy1LhLolOTaZG6gWk370MWgXVT3
wsJ25cMtouLlUNrUjJn271whEue4JwaA/6UtL2njHscZsQIOera14qU7bhpw15GuqMvhqaYcW7TE
JI1UXw0Bs6unUQEqazjmn77i564c+2b2/i+sOcK3UezcKTcgwRoD9KRmugkj8EPoqVkevIh6+HF4
afEuAECqjb94HveRfq9t8T6FwcVMrfHkxLRakOZW+bDnBag2I+LoWqjPPiCu3D9LbruG0nepO175
uchoeA0ohcp9JvmTbf1e5awpIIYNHuVqCF2Wj9+OMEK59MYEtsch6va4ZgZW21ZIQNHgopjqn8CU
z1ZZ3rzc63hJBYeQ4P3cmL9e0PzmpeDX0P5mbn6dU2QZkfFOG6j55TW2JrPykOvuQ6b+qtWq+H+1
U9pwZTwNQg5GIguAeV9YctvRF38MDOteQT0QkH7iaXTvItZBvcPKgPmU2R3IkFyhT23Tlj1BZxGH
0YNlQFiur7FXv2vAPXgQrHvaTQ9OWF08N3kQ/XARZBq6ydkVeHQqFyBsSDoJndsLiBcN2bjxCdmW
LeTrFlJd6K66PDtIPwTSEmJaFkiXPgVYaRTwJKptZFunLA2OtumfJ128SjiTIzGxqAgOHkemaORu
VOUpMfK915qbxIufBzwMWd8iKxXz0Q/kg8t52JHlfYptcH4E9wwsL6HrPerGYgkWVWTxo+aLwrnl
RQaHlyA9pT/ji525LE1JSTaSKjK7nv+Kmtdsp9iZtq1xCnMidaZ1JDZK70GAQaY/xT0SgWk8m4H5
2jo59bHpQXXiHa2QPsFY7Se+DlM1dKDbA4CLGIwqi9Kt5jktuPNbg2YABKMUVTTYec2jY7A6G7ub
znlkUs6Fgi1YpIJXh4jzaE+npawFnzORpuLY5/qxHxaTZhpsReqcdFs9BYBe14aV0FoBoxH3FONF
sFcNzbgnPKBoQVldmT7WpIk33GQzsSClyOo8URcJ0LWtQejk9ojq2k7gpFeBn3BmIiCj9dUQ7jSf
0Yl/KYTpDyCFIzHKP0MjP/lWe7XN/ql1xgMQ3bcC8U3pgeFqkPceY2LSGRM0xF8OjszUe+aco12C
QfeBwVetAtWyfLVEEb4PXnDKovSBX+Gx8Wogw8QcWAFKdmzSbB9lDNxARBD0aTJ6cQpNis1fx4uO
WTc36XnndFkXhzQ3t/lOJYK+3vowI/iNOWF4EOc2xh8aV/b9FEPgXJzHEyVefHVRnLWwmCVCTPk1
SbDppy+ns2r6HY16IIvo+aPS26qX7qwa32Vm/rSkG2xScT7+1JSbcAPIPpfF/QRw0E3SVeOThizt
qyVBROjwGFP/RZ0T23wQ7Am2F0LaMkseGrP+LKmSaVoUaiUuWYYg3d3VEmiIMTzFxvDqI6f1KR0U
kfFWGi4+msBA5xIkhWELaVIUcT25T4Eacf9w5P1rIgcTFKh0APsNXSDTQQyYd1exomCRFyvpAz4U
YiDtmJe/ztxoOF8ybNhlep78Tlks9h2hmSzddJS3jbENX6a71sA/6iw/c6jtfDylVlZeJtbKfW6c
7YRuYiaPed7q3DzN48Va+nUwqY5GB9LZuw0R6KmWj3v06ueAyt0WO4bFoX2EnMl1+yT2yTW/CvKC
rsv6KS7SnWF1SEbhpzTmhCMLz21A1wYb8mWhU775dJiYGQwCk6qECaKmVLSEagadOPCI0pDLMvL3
oHsB9fTuVbRPO8olI9f9wgPGszDJAxfPp9KE5KwHwMRD3R+mPv9Q87j1KUtcky1+bAgozy54ZpYT
qL+sYAXfofTY1NTXjTHxLpSUfdvMiLWk7erqy1H8EdA4ESnmR1e6eLIxS4CWDMFIOTNcpMjDfioX
8NyaMie+jcVgszW9H9Q1KA1W2cVroqvH5RDKSAwRqUMw1jMSb+o0lHtMeHNMCaGkmmduUfwwpYjZ
qnlnA66SEfXUxMs9zkl8NUbxNhdQEaRR+yuVys8BP9Ia0fZezMrmY/V//Ma98VDtGwNJeg7mi1lm
asu+8tCPzZEY/0q0zwPraT+HvyTr/UiBhOYZue9JIm2RXlIUqwIJfCU625oOE2WUbku582gdzaTG
E6W33cQlX9PJ0tyN3cMoivsO0cJ1t9j7InFuZzwJ4zpyu+OYiofIqtYCdjI2WI9na65f2HWZ/Hl5
G0e5tfXNJXNF0NwZfjJxrwsO46uwX2X9BiYeP1OBiQvLkjM9siLFG8hRSuh5KaWPju3s7hrAZlZh
vtgpaBzeEEMznOqQPVQ5vSswZmAvLYIXyuViGcZvsat3vcjoshmeCdJy3OntaODJR0MqumjLnItW
QcoP/Tu+VUw5mtJBi3YZimY/mqY5WdlPNzsbjv+loiNPp527+EdZ3czxo2F9lfEd6XPSTiOLBujA
yqO2/q0XFz3dS2/fw4lcqPw7PM6KGAovOhX+dfBpjF0c3ykcEbOZHR3jayKjbkcp5WbfGa4lWB57
G9XOx9kHh24TmBA10Oar/WiWfwUJyzA9SXa35Whd/D4lFyF2plWT8kzMA0b1Z8UtOeOYlxowm/Ho
Oq8GNeqG/zi5uxAzGRnRFQnaMP1aoH6NEZ1qislikMTg5reBY782KYU+jfbePRMiER7diqYtanwQ
xlY+1S1VdBca+k9lxbvlJKBxBaaqVv0YxGOcQrIJR0jWzt2MH5G19GbQLHrM9NCyoBj5GUNCHDLY
LbHtsWTnmMQvpvUHipU4S0jS391b3RM5oUB7cAjxRWgeHMzSNQRPI3kT2Nm7Kjr5Dsn7kVLPxnnq
ZL9V1GBFOvzAX34soEdMgUGCx3tAk93WGnpsrFhf53u7pf3bzYeVhxOssPyD5VgIiP2XIo2SEcGY
2pHuDqz9059pt2tECivxoFnDDXiv0p2Hw2AEW23ve6QSxfFR9O4loAKoGv+SgOu7zZ9XXoDIHqOq
pOqMoi/K34cESbaGLK30tOXh/Yn4j1f6z8ooIIELBXxhl4ns2jnICoycDm8RN7nzveNsP5fu1i3o
ATrU9Ys97YJm12f7ar5n1pvVR1r/BhB/TB0cRlAeRcjJlmwkbyDZmSdJekgRHUOycz370Q3gPPLx
E+40st+uXBbQNvN4yt7xnr7S2mXoh32L4lz1Js715x7A2/yoiktIFFlY5nEpY6JjJhBHq3SeXCXW
7rBYinCV0vAXZTMgdr78EUBQuGcigSOW8iKyC3WwXKICYf1ile1DIcyt4dDPAYOWzj4WjqTRuu4w
4jYq8dpMseRJyfY2lEBzjteWJtaYw8Edun8mKaeg/J2Sad8prl7b0jf4tTAORSB2GSQbOE4is98h
X7wGzVNPXCGNsO/gj+wkrR9Qau0K17ogLXQXclOaCajOkHxalhpNf3E4+xkw9pW9p3J28sNLrJAj
qLqgn3PjVMEuwJxUxMZ28LEHa1Aeo+F8J0qwxU7Nc4eUx5Z/66cBRG4JZkrdFW639+zo1lrUoQOC
m4g6hrSUsbW+2hOLnsl6Vz0x5IGdSYXgnHFi/c2G3z9Wgggj+RbLcdcpJuuXthgw4HMvSHiuO4oB
ppnJuLshpj3I+ejhqsoScp7iNYiOenhsaNQrIlAjyd5njh4wVXekfSrKQxs8RyAMJZnY6rMqQZfc
LyXHJS+unpLqhuVs6wo+doCfwoer529c2H4zb1N3fhrB2o5Os/Gx9pbudz6nB1oHGB8oyM3k3rTC
fcsWYzCsXWr1u6hHWnDpislpTwcBmgMoz7jMYuVQhNmbN21HSAjGxSc/atj2W8USoWZ3Sw7/QG0h
7nn/aOYUJQT6Y2I4ShjeLHQ79loJW3vgCrnkV+BRIM9vMyA7qc1m20JoKzDs84Y1z3BNNmaNHNKH
x3w60qC6acxpZXc8Hwy1GRGGfpMm5XUczQ83S88Om8F8AEGJ92mStFmQcpaMuh6oKHc6DZogM2mG
gdR83bxMVIPK/rsHjW1izwQbsg6TCDKMfZVBda6yYR9x/0qLT83ts2ElY/Qbun3/JgqGhG2tUk2A
CdEL5Cpg7lVPxks632H5HJTv/tRBEsTYI1+0fx2wN8yPgi/w/wdatbXymQzjTNBq4kqWgSJVB+Q0
lTzz+XO/YeUG3hIAWgXth4B5AcdxAX4tLsxi8E/d8hNiTi3ZdEh3ujAkbgIX49fIeSaYrU2UaLKq
HkAX147eSuneXNxabgOtu5P30Dv2FpfUmLJWGw8OvTrjQwJJiGF1VTYSsPJ3Z73WXCmQJoktNlwt
3sthV3y6VD7gvVzskiJQ66x+NqurF5I9g4CCs4zfywhltGcXPmPR88lBs6iZ1rUmH5HdKI4FawEW
n89q1ZUPhS7XtMDsohQSC8W/na65CkJ6z4laKuc4YlM0B7aVL0gnZH52hsRAiBTir2b6oHrByEdn
4jgBhwmxi0j/PHbfOqMH+o7HFYhoFu6w6tv+CzE6ljErlh4NOz3qVcWJgZ35JAy2lb1JK8gZ3qZn
HMMdJQWhOtwv0aoOmk1e31X9t2X9BvOndI99TMXY2XQepX9Af+dHHb9rjH11tl0iNNOdoh9tFJsq
e6G7LxBAlZbe3HVs7GpxtJ1bTybGBfeyZn3pxtuU6ljywYgGVC0PhGd/TTr6ogOTvAHd3fkslhZw
2p/pOWB5woSJ96K8WMVXUD9FNToHE5M4ob2UJimmQeGuum9paqSujlqpfeV8CA+7Zzccsp9WHYru
NASEy4+pdZ+3B6vY+OLdBM1DkxKM3SJ4oF0a51Tw0NisDIJwlTaobMFdG5i7ejl4o5Ek2nigc5ZJ
75tS+ePQ/VaAUcrsMTduGFPwsZ1SaKPVbO2mHu4vZvXGxmQXfOkIa2hT/pO63ShIR32vjnPwIRLv
0eg9gpUT0HB3r6rk6HSSVK8AAmt2FAC37wSkQxfqjtM891P9XXCiNa482Vmgzl0o4N0PZC/8E++c
pl6QaNmScXZGG2Z9HoJrNJGLE4EPeNj7vCsyMiR1RErUD2esZ2QBQQ+bsCP7EtkAntQoMduTZphm
9gD1G7LxWrffTqM3wruwd88amuBePKDwxOFXLg4kDVITnwsX1hmX6bJDnr+K7l4VD+1AvpW8a5PC
P7S/HQj9CY1zqUs6jsYLTDxjDdPAexqsv6Zkv+pgDL9WLAO96jeHn0DLEhIinE3znNjAvSGO1YOk
EYaTBzud67AuofeTbh3MIvtFfGIiK2aKUMXHQKYKs8A2yQRiAfWfwLw5A4P7EUdAT23F4MfnyaB8
rTKuCbmU2e6fvMVTbdbsjBlJymTpsj565LPtKCEH7B8z30I5v0ts4zLOCI/f09DfiuQHq9CuwimH
vkjyhrMl3LZ9/6ITQGcezLiDV3bsT5pCqmM96hA+XInbd92ZQQAWf7YQJWbPwoTSEgDAqplMbfOU
ZlhjMdYyIAsvltBBsyEAnV3O0XFwqS/FfFXa5n07eulXUbNtwRJTvVqBs8TnBiO9Wk6H8z1KfZxT
dM8TqeqnymcRS7yEunO3rq9Wj/j4M5i0uxBNACBpjtWAQjDjuzk58CIIAtAg+sdKkM38SDtovx9m
Y0maaqpTmACXlTn9enQ19DzdFEkD3aOpIcn5whUcsihZL6PETxfyKs/wcWGVO1AtmeIqgFHb5EDV
Iv1Wt46FxRU2TMrE+eLWgJlo4tJkVQgrknuz42e+YfImOSK8M5cA919dm8XGSf6nxZLkxHODXr0p
J5gYw2iYf1ZAHqzAeiusSdOMSIc9+JTxV7T0Nu75RbjPUR9bL7UBM3hhygTttnVzshxRYMFXDibb
IFfjDuOraQXgeNKaTTE7Zom0W8Leb+PgHenkMzXsa6djQA6ee20oDt70DqbJPu7YJHby1Cz32N6K
zzarMG80zmWS8h1tc0JnQeEvVx731OcOc1CEjwF6SUW3Xn/DubSQ8IAacrW9RKxJVgCJTlIZlywx
PqMuo3JzGPHHB9OhRgUnvLG80sYZpnsfXfrE/h6Vd2o1RAYHG+9a1+R4AgpusUJiN0zQMy33zWwt
E4O/cR/Y2USgEK9FE5jFrhu5ARutd8sJkGVdSOikZhSCyMWFE0Z1aNM8m/C6kdxgzQn/J1BDYATU
L2w71tsZ33MfXcTnpt9xRK9U5557y9wZJccRhT74hAFt8B2dpGPs7TrBCYzDdedo2p1SsEFeTYFX
uICACpU8KbPDu8Uzwhr9H/iPmewPVrNuwo0lKkpv8rmLr2nblehWBQN3pIGRw66Eblq8OmFwEo1P
U4NzZxRGg7LQnzymzv08RxRvaPVcT+WbN1lH7YbkBdU6dGb5kkx1STXtfMdGl9JL02OKV+yf/Ch0
1j7bkzCwnI3R6TWz4GZsQBRp7hplMjYEWmA3DUkrUCGc7NAXRXRIBCQLt0j+Yd3ANTDlr8yZzHVs
x4PU7TZTarQfkpTCWAUPi7O+ou5D0EslnezXT8W+MV0CYUVLsLp02a/VbKhDCLy5/u4cylhzxkk3
fpFJ8h5YUCgM69j69g+X3n3XYACpbXmc0gzkwZIgN7tNbH+7tE9Ke4JpRaQ4JpogSWPBj8HxSQap
7/lKwTtckZa9es7DotmSHr/mqQO4QefHEbdEvbzO7eBQGflPpP8mDF1erXaTUEcn/VbAbCEs+dCM
K8n39zbTglPigCGod66DkRE1vtgdkb95HKDJsZ69C7jOUhs83Ee+/maX+eJpLqExjzDiPcVT2LC5
li24ZRghc5hd26IJ4dfT96GojOHR7TA6F9MlNSMyA84dTzx2F7GhnonfNeN2XnW0PjqQnoab1+KR
cM8te65R8HcbJOvFqam4oWCf8wp/b0v2EZH88CkXCNvXzJhPEhgsS1HjuWZFizdzRDZMaZzAY7Lh
RYPcYiNIaozX+qGZ4i/OQT7lsfqMGXisptkJswZCMcgKFhV3p5rroBAmHqzoXyKwWNmYiVgfP2U9
uUK+mSUB6IaNTjSFRyT+tV1T7gQpAvuoSux12NP253pAM/KN1cPRx+1ju2LLfmVd+841N71z41br
3E+3rV0h0yvoi+xqbIJ4Pf2gYcziCy9ozW6Ht0VgjmtqEncprPt0aHnxuN9VTMLcaKBbhZZ6xOzz
SK/xKQHkxdtyOo0kWCsIbnmhv0VfIB2K1oeQ0uNFGo4itY9NVZ54x9LxNNUXv4Sc2pWvPpfznDI2
WfZbBweOG5NJ7Epc3ezwwFHkXGybTODUJAKb7c2lw3JqSY0Ca5mj6hCQBhp8fQ1srslcbx3EpDiG
DZLgeVTyPsh/Q6hYwEv9qDvzgt95E1dnQplErPeTCnc1Qi5zIHuwMUg+bYzXFR1+bly+mbl7jmhm
3qY05vgVsIfiXyj40sOTAkRgOhmaHVa0HDlMJjxBc+XtbFW8GLqDVlrtLeIc+Jp4JfVIzIwEUVSt
ooJ3D1YOYKEmc1cFFDMi6tt8hHTzbZxQ3RyhKWb4owfETF9KsyCHBWs4m+NfR+AqEiZ7YmTJDMvH
bF4W05Sfe2y21TvP0V6wXoyg9IHWWvsjHejT70il4TiAjgq+KfHDv5HuBw7nuR7/0Aq2wDJZbuFy
pZ9+I2ZrBDWSoYVZcGURG/37sHwdDErcC7oTU1NxHGLerxZiRvTNfoCmX8v944D2mk9tDFdrdPr1
gJTkp9H/LviBbGY/ouUrnGauxOU0KvSu+AMgzY77Dx4HmGAAukChRPLHGCnZsLqu/DIQf0LhdRuv
x5uSj49Roj8j9uFN8g0458mO8nvOmZcowG009HbzEA/zIQ+T+yiH5pl2gf1oydbYDD4Pf97cJWHt
Hz1Bn7XC5NpW5TEYLYA9/bz3M/nUK/NQzfhliL8Vg/XRxclOl35D3wFY/d7Nt3HjXG2C705lXvTC
WlIgImXeRetWBCDHwEu6eH/sSs3rkh4VWvbOPmgVwiKK2ajAflMhlno3JZybWWBojLrDnAsCyvPB
iccPz1pyOKidZWKuaUvlemyGqwq5yQ4qfdfYuV45kuuQask5zxBSGcEUlJoC7a/+CoT6ClqO8ZJ/
JHWiW5I473MW7ecUJT6GRsIMz1p3ncHz0fnJxFFKtD4CZYZ4s/fAjU6F85FgAG3FJY5/PbYj5nDD
ELkrEjq2SPnFLSjmCasNmL+gYwINpwfb+u0E80LIZSRp94lL+WTw4zrethfBJk7kX6H2mocw5F/I
jT+YpGXSIJbOTx6E2rJ96WmU7vJtObCmXkYCO/rgczgUnDgeoORiIYdodvyuolVYRPawSbuBCzM2
5NztznmHgCjoowUkqnVzJM63C1uP1vbXTFNSUEwDKEpUB778472T49muIgMTquhXdUX+zI6zZ0Zg
Y+03rJqnIaCjpaY60O4kRwgLx3yMD7GyIQ11JK/LCotsbf0FcdxBT4GO4pCpBc9i7KRnfdcgTDah
7Bm5+4D91cyqZzDQaroC2PAyNg61vRu4dnlsgIgiBdkh4/3TsW09tL15MN3+NPiEd5LKeR2Lhedi
NJS/9IhJAMkH9m40ZdNVzBWHBe4+xWRNvzV2VZutYeOHpEtspziOKviVwAq5dIFYYDvLNp+3JzEb
vU1iRqAhV2+6yO9NrpNkL6G7cT196bp/aYObeGz2IDtujK40LCQfmNtPdEZv3Ap+oosRqwBH7crm
ccBUulHobJ0MWJ3FD579JRhWwhiSs0xwXSz+54EYBFgFXEw7d3otCHp1vNuJ8JtpCAzABbtEtRuA
SRgCB61eCR4qBuuiARPd9ESc7kxqRdsu3KFqr7ne7ErvSYbUYrYJMS1i8bA7VH1j7mLVMMFsi6Df
kuQv1dkayz861HZF8W+yPhe0XNL1n+ZIIwkDPhW9K2/hHkA5BWQvbcXI9sNkSXcX/IMBfyGXAwkg
xi5e+9zbZvGDFQFPE+SoqD0b+lXkTpvS+Crab1tPK015l64fg2DawWHlol+hl/v6Ei08GI2/YsQf
7w7EPWnn0R+LH8d2+Uq1W5xlG4ppLOspxO9gszgVcXcYuIc2DEoufwykgHUB3hveWwNUUZkLc2Ln
ijcfi26jj7G1n+RHPD0JkVAjA1ydTRqaObuYdSYcmCVE++zjwuAL9GuCCbbmt/0p20d4JcTnaCdb
mgYlDpmHiL53ffXh/GoKeGxofXGEzexpJOvia8Xogt6SbIshfxzhM4b0sBZsPCxjp6JdLN9oLpqZ
6Z0Uu9JS6kbMqISSANpxKP8cBUFyBFrKVjgevsL8s6vsJ9ahu2mWB86jTWEFEDjTzzr9cur2lAbA
5+Mheqfm1+F+V49wdHpYVAFXXMcDi9/Vv4UZbcyC2Fw5gzZQ0K5Qp3sHviPQTDasSfEM6mEludjT
Kew9Tf4t5x+ZCxB8mHUp+u7+2e1twkfXIF6Ujbdf4HWYMVCFXsTc79vlscPGB9x+7aH9prLCNlU8
aLN88ixxmJVFJCXatctJ1FPN5E8bgeN/GUdHP76WE7vCUJ8BDt1I5+6Eb8KcIpvNtUpI/07iOeHT
ZOXU3vVRtxbGbxkyN/1F5GKziEavxthOfB6+f5uML8eazraXvPo6upsiuSmJNzGQsGZ5adzxV1Nc
NJH6HscPs4PR42NSXfBk0HUhu+Nvi8HiYk3FtjBY57IEyMgDhPvKUc+h/ZFVwVqkBjn7v0WQ9MZo
36PCjmV61w5fItym7GAywZtSAnXBS1ZAdMdmJxwHtYM7qPUqUrEzVE046jmbb86IwSIu0/uSup6G
R7ad4lMfmZ/z5O1tPPEKe77LTXgcf2cPHy0tzPMt9qI3MfnPTnJk2WM7tI6H1ynGscTyzUqxA9Qq
gp9dPoKze9CKoYxeQ0XWv5EX3+qOPe0cY34CNrTyXPXUYJQqDf3oL/RPtHWPGivRDLu0mnF50+iW
PObFOW7eW/sMeB9oDsUttH8kFjjHrD1UCCex9zNOtz64OWhoRtLgmTmk07urzo53ouxsVm91RJKw
XZOzL2JGVC4F5FI2jkfNYPng+vbWKTwUK95GOMfxq/C0MwGHnKdD0xFoh3PB1ybJjEvFnmhu+s0c
PVVTjkX9wXLx5OYHc45OUeyzKW5gbKt/CQ6Kvh72EM6OMmQ7EbXPNosUNo9iZYIOyD19U4GZ7VwM
KKao3yGObyquTAUZyVyUaIdQQUpNoFHSW5taHD4OIWQA5B/BIteMUobrvqzfjGj68V20+tYOf7KK
9uG0OvpwymXDpOwUHQ5p73tunac2iB5LvryyLV+FAaYIR2rrUT1hGgyHBGn4EDCBFS2hrnHeYFl5
0FN0MyOaAfFMuD7XrBkmdD0ZCIXqkI1AQFzJEh8Zw3ECIqsWngns1wkX7NSio50bEa1X0libpv9P
zXQhjHBQ6gI8iYkAMxnBU1AzJXMvVYRcEvy1daivcYIEgfTbtO7T3IGwy1i1B1AO/N59VC10Qw+s
WIJRtQgdHrIiwiNnfKSifWtCctuuqv51I+FMh/9jWUPPr50LwP/3wJg+OKisdQww1raT9y6aPQac
at3Nxk/XVc0rlcJQpbHabZbuUnjQjtolhjzgSbnz/OIxD0khmVPIqR0/ibRh504FUNHPxn1Wo58H
2Hgpn/GOoYAqwSJYk57rh4p2dfHRZgipvdyCBn7K/ZySzUgcXCBuhqs+CEu9TJ3uH9vU5GZXujBT
qq8yDxb0+PhV9Djp+YuDJROIuVq9JwiDa3w5ISgI86apkiTCu4ti4ZJSFGjIipUeW9o9bvqH2PGC
ncRRryvS/C58NFfxCmZnCIGmIDdmJ/jGVl5pTfSQtKV8NIu4Adpplu6d6yFl3fmEdgFw4Rv5NaPB
mjdJ1HV675jzJHehH0OYAxCY/PVOgZGpxVJ6byiTBU3Ebn0KMvY+VB5X3nhW/fCbhv9YsOReOnYI
n9qIVkWN6EYfX+eEx0rRVHBKZc7aH0ZQTX9EVXIp6VKkWpDc4Usdxg8qyZ9bKfMCN7tiUgQrXEPB
ovAvQLv+5qlDzvB9pzDPtR/Y6aGRVdYccH11wUHZBGooh6OmmyRjxVGVzir1LsjGntxVDnr0gTSo
yU4pz7L8wSwh1dRUWgANCosZC0Jokycz49J4NurIF6vKnMUHdScFt5JOFcWDkiG+dld47S9aSPdj
VeHIXER6kYJ0XqUMFhA6JPc/RSjPj+s2POXcRp84sIlKsDfXzzoau+fW7RO8wG70NQ1RaW18d1Ex
R7/vvyx7StoTnZ8yv2+kYij2IqbmXVkP5glLoUy2EwCipEKH9JZRrMtnzTZp+DIa42qK+DrzoIql
lNoobF6sRMxTc5W5LBQugG+a6pL2O5ADY3ZR8VOt7isJIoiT8qyp6KqvQGRCcQ2CnZneoFcQu2Zx
0bACo15nS6RhlwssWSSQZG+ziJFEm3N711I7D+D7MXVvIkmejBoTiMKVyoGPVTvP03NthF+NZhtt
92dYnX8BxWqWh3rh1AHW+rDbI/JjRrNg4skp2bgzs5qClzpFufGTKqA6C9vfzpPsIa650dfa6Hcs
p0nmxSisQ89sH6TgNQbZnZKZX1cDd9p24o4BqaPSDb+RBPFayvjNGl+Yf4+KlIc3l7jA4xdeRC9u
OrFmEU+yhmNV0j3gBfNDRBkstRdbt7PwPdRvtmUsoxHl4O2UnTqRkyyH1Mdvl0gtoG6dTGcLgiH6
FOJK75g3YgH2YSzHhx6PFqWLzIS5LW+lxfFaiUtna7XLs5g44WLyhwqynXGU0QJNXP4j9+BqU/fT
Z88OZ7LhG5sijS5JMawWIrZDZZeRgm1CbrR9mmPJCwXQ/Znr1kEebItZ7pk0ueBzW4tY5OFpjGw4
fyEyWRYNl9iqSWAZvblFp15KIqzHcu7uGoe1KttcjWaRkJcZt1NLd2E106szswkAfBbcinq+Vklw
MKRrgMUEndhQquDxzo5NtdUWcc+Q/H5X/TN1tJbGtKpHKG19cLDpajNyNCzDYkYO7katP1m5XfrY
+aV6mk08Q8GCR+jri6u8+zoq35wBH3ru2/eeybrfto92JNZJqDpacv/j6LyWI7ehIPpFrGIOr5qc
NKMcXlBaBeZMECC/3od+dNneVeAQF327Twe0cGoegoC/uzD8FV7LjzK3D0YZXBvP2HigOvdkqaiY
S9TFzHIHmgX2pZZjKzN2ddtcssDeB32H74YcVM0urXS6Hb1Sm9ZyLhkIWyNIrjwQZ9+IX4g8vMUB
lF0SsquqxG1imqykIJPADrP/SjGqfUl3iplm58qN7xUdQga3Dof692zuf1U//6ose03miF/faBKB
rDYjJUUmIwsQpBJEKsco7lp/RaO1ZpFI32lD3NmyP9uKDCLBIagt9s2BKunm/SHzkXP7loh5w4CD
zxvK4tQln60L8X88giPZNLg5FeSuvpp25HiRwKr46LeYZ/ly7icZ/UMH2Shz2iaQyEY5revEuyU4
LGSefoH8PaWJCfukO1vpBFfKLg7m3FyGgTOG+awxa/RgLvcA+ZoO5y2jR5nAh3PpBokTBkxXjLsg
ikAPge/NYvp2ITAHfnKVhQVZ0YMLYNAjY1m3Pg1YWqX+q48UgDnhz62tPWLzJ1sGmIcj9IZscYD2
91MqX5MASDS6yKX360fcMcFuKlJvFUHjWZconeCszH9DZXAvSLeQUeCKlP6+CNVvVZB1CHwkW88F
edPNf0YOzcd3kaUJ7rMNyRAaGJzgJHR3Ims2zD9HAKDlqI9DPbypKiEFnz8m8NeQOFykGZzX0eSi
vo/Wh1mR3aHf5lbjriz9CNnAXXLVtMUoYHx29M8is7ANumEfJvDJ4jl9HTPyC1h4jGRxLgVjx00e
FiOO0XS9fKNe76znqcNZUm6MbnwPFXMVdThJ4ZHMAOVf630T6WPC8sYyDBx08IObVJ11IVLiRRGJ
6RB9jlHCBfOrMFIBejh0hbPj7N/bUf3hAQ4mnMEbA6h6F8wI19lDRolUOYVXbU7v2oGXG+bttI9l
/II78GhZ7S2ozEfWlKdm7l5SIJom49YG++Eusn1nlWXjw6hxjBZFtRt4N9oR/pJ0xJDUbdiv6uMY
Qc0sHILTc9Y40MW92+BFb5in3+NwqXFQ/U9kOY/a7M6V/9V46esyGdyJjkcHyiIlXn751DbzKZ8B
UUkMbPQQUMsuHT5hIYv9nGyfyAkkLXdi23Mwr3st3azJp8qq73HhEOap2oMznMju8/ajjxSqqudf
Ym9atnqgPachTw6uaR6mSGZLOPUB1/cNQe9VeRkpVj+j27R+HmzQLwl6ozuY9CDWzYMbVg++m3LT
SehFqUOQ2a6L2BXXNm0sMExlS8IQhIkfoCqJkOKq0I9OIua2FHRdRhlNy8d7pN5r9hvqY4V3zf1J
7i2DaH+BK5Y+Q6rQ01ZMxz5K4hVzWLwuIv7IuaMJSzggfuahxaKfikNTF+qx1v4E35yUA/FsYrSU
OnGO6IfCGe6rNAU2Z63dIl9IHu92mv2UFkN47GIPzRwLmFbxQyRgY7fzR2zZO4ssqShxUKbmuZnI
zUP83QSJgRFzqF2CNVyYcjkX1MoMkNzH1JX3pRnyrURwUIakJbyOaLszCmQGK3Wjb1FUw2NeuiGa
xvSjhDncRV2o74amubccPhuiodOIIArxjLjjTjGP935PLgB3G1m5iTYhGUf1rtEzBLaYgH9pAwd0
w5yhqA+xXGhM+UHVYH+GFj0b4mlU9RNTQ7KyxhAmZTq/xqV+aXMmkMxvnpQPEJLI3HE0qW5D5V5s
SSLtSSxOEOtAP6p64A1IVijw88+pKDaYqxroTRaUPUSRvpzaq+whLhHRgoJuZoQBYwVAqMSp2vTl
a4Ujl9Ura5YAzG5U/yl09p0aULGj/tk34RRNUMvt8CtnsGahRcOyC7hBT/Y6xosVsgV1ZjwBFu0a
/dgt4acR82P4At/v4nt4CKtm5Ln2h4s/i00YzNaDYWHVNRrrNWdeVFidSnPYMUmfCfKcKtpgmtCr
9okJkMrEm9ADb8G+/cx98WnuyueO2npKul5q1B/pTp8WNUn1yIesWS4j8jLHROgyfDnAsG7SZtDx
IpjzwexAqDLd6lwNLUz/uiqJ6oJKI8PXvruCooI2KC92xa1+SovxlA/2vR2En/y66iuPTbRKWkxD
SV26h7CTnFUjREKTbDOxegucED/J4lgn0LXKRjznysN2gf6tWcno5EoJnJMeUsiUrkZoYCcMlmTt
gp2CjPkVyulQu8kOnshrQwsw0w/Gp2lfdZR5Vw2qgH0qcCLaGRPVYB8rFV0WPnenkT/Drtk7lbiU
LhlUNT3UAbd1D6oz2Pya6Fyq1uToTmYX41AxzmWt7qxs3BtGcuUY3AQ+qp39UIQ3QQqnYxHsMu5P
OdSlDPIB35jG2C2SMyI/Y383fEyteW2K8CHNn2VAGBSPSM0MNbLa0wKnEe9VEaUordGaa/RdOv/h
JVrXTMlayatnwGUjhp1Sk4xwEHWfqRSnBZzmJP6DFdFrSM83J6IrSHugAsSNPtUoymXbXYsk3Vh9
sptJWRU16ZslHFFir5PjW7Ig9w1wYBgAe320JIDlgZYZdkYozFglPz3JfZ7hVsttHlC6Vs5GcZdP
MygEHg72qL4bbhTuVkXYx2UhaEuLVtJbaa8Ib2jnG+MXY/+w5zpBTIkJEBPq0p9u09FAx0Der7iK
uUAZ25tTb/zKxOVELwfGX8O6JoQ2ElZf+AuRcd2dHuiZ6HluZvySzYJxIpPlh4gy8ge306EW5qks
wbBB8sZfPMhNIreaNzad7zU48ho8/VNLjAjHflSeB4JiacsbC5cBXu/SPxrD49Cci4BVVF9vAdpw
GVu3VoIb8CSYtlKskAX/14yy0i4emwNh0UbQ+MtMenDKXQ/NX1wqrBbJPguIwrK0ENkntU2IsB2s
8WFdQujgL0jLh5jLgHcZbXI3l1T8m+tfXHM8dESLcK/0R0updZe+zgA2a3BQlC3Bs21o5Tkn4yUx
N2L+8OgqT/XZGXa2cRI9eOAy3/chFfUzmVzSFLy/oktP0M5c15S6LXsZOVSkIibILbuMVxTeerkB
jde2OwbTtrgYZNqJXdgMZ8h81lF0uPepxDXeMN32HKHJkY55173F+jPWJ349GZvrei+WhQUMP4si
ou4pZH2WNf132l9oa3Dz+CTCZ3vYwM9kURjPZ5iXtXuI1Wqq93G/dhPqI1K0SMlDgh8cEz659B6L
/a3qOFrGS1UCiL01CPbFgp65VKQfRP1m8kGxnolfNwGoEFQQNsh2dOiWHs5opyV8Kubzt7YH94+W
4gIyTJvXmD11f2yyXW+c6w5UKKrkHQU4hMAvCPgptDT3r5SoSB7CLUFsaj+pUf5nY6bXZ6CKNAiX
PMtEDMVzXa9HQFn2geyjFcIhxp6wSsWn7liMEWPaA0gpSszl1cawv1vuiJwmzcVbFqr6AeU7TA3g
Z0jE8U3wT/Mj4VAHiJn7UhkHYqU87ek36nmT3UL/e3ANkqLk0MVH7gA0aU5O8Kymk9DvFcd/kW1K
99gaCO/pytXnJCFiRrN8718tcIH4ctMQsyp6j/E5jNSYkfnrkTJ52dik/JdVl41ziwnf17t+rtfL
9nPxvTsjSOec6qT5n6lPAT6F3vsh55CmbzY1toJsz6KgWHeRh3BKRNLDZDHbP0x+BjHFUnhbj09n
AGE455vt+USXgXpPhPciFq6R/9zE+6W9LicaQra9Yvww625VLTF/9xIQ4QkvnfVgcrFUAQfeEgOY
uAzp5KOHNuRTHz9lXbwdLf3GRe+rYN/QbANe3ar/c4KQtpsv7cszlv6Qa4rlX8j4AOIFyVmE9y0I
4W3r8e5QhDCcAmWnFGuhMeOHk5WBlSRhWTKKq2NN6qGs8eL9CY2r2G8h/7BpyOz3zHn051tnWuwj
eAxq418T60sqjXPiPRP3R4ibNhW/ogWSY7X6w4ChWDgXf8RtcXbDVw+Lgpn8jDEoB4+CV4dxDfiu
fBB0mqSHfkgfMkSVbMAqMxJH6dzvJFQ3hqFt5rEIRDHb6OFv0Rxr85Slv4JsUV1hMvHj0l9zSuEv
Iy8y1Ha2DglgOa4Fv4LjLAneXLvEKZewzdcd+xGP64qEoF6YM3g5gWlhHGZ4fCgYdEMfDR8SXF68
50aLb8AdPm0PHuY4UxU+TKvEMD/lEBywgT3IavkXFNFGbkV7jtvugqG4T0RCGODiuu2370bbANdL
4bGWlm2RkCAXE1e2gH3l8FDazi0h3py3GPuxjIf5CJEpxWPOypa0NG+fFCCfTbEcgh4x1LR/hjTk
3+Ut1tqozVnbuRE9oHHyFEwOOyG2nVP9HamBw5tGJNX3jyKMP3RHwaE1c1/IOwa+mK5wrtMey8tU
rwb6Y0bNcsurW4J6M/p2b1Z7ttXrMPhJuDd1oNC7ufwUkvVW1QeoQnlIyZiE8G3D9M5KvqZmUIAJ
1DNTs4FKRw62uI04L2g72IpkWc+nx7lnN9Umj7ixV8pMLkHZb6xmhKzixFyh9JddcISXsKdcOWyK
Cl9Xmb9ljbs38aNVrIe8uEamBnFNNc7R1BMQk0y+5BSGIJaPVxI9X+Awb1PfHe1i+p0HCloIioNE
AtAWKVSyAhyqRT+bZsRlKR295Y75Gnkl94amv1AajWhnogU5/Ws06NU0pd5jru1bRNIINq1LrWuS
vLWQd6rOfmw9dUpkcZ+PfCl5P7Y7j/S7oxzsLAE+r5ktzUa6fGeG3hhstfMaTBnForfJYqqmDQzv
Lpa3JQzrJ6eQyr2dXTlAW8jzHLt2HOgLrlbEVy+lWJIPffc+ODzJbBVz+p2zRxx1uDF9312LIrhC
NPmwBSfYwHI1JQi9Q5F/dN2SS1Spf4Kh+vUjhk43xlDeZfJg28HOU+6Vvr4SxEd1gmB+ydvqAuvg
a54CamHcd8phy01f4q0BAp1W9iYIGA0tEQS8nawQgy4IXYbzRxp9zmYSbGJtIXcQeu6KHdQv6zQl
fLqQ4AEupBd7iuhqVBw+E6t6s8V9EpR4YYv5NhEVW0UECWdzMlYDC6TEjgFz5AQ6PHq17sxAvgez
u/epIh/n+CGGrrG2sbpROXGaut4nHELLBNk9lUdviZcujhX/WMqy3cL9OHkiuqWGJr/Cx5okj0NT
z7ybCBNTjn21CJPmkSThOatt6PgtuyVKh2TsPfsB/k5+WFZW3nrjBYwYiRS8M2FIQpUQFK0OiglZ
bjCxLtdfeVBtSLyy21pFsJMN+vRMKN9tnHNquxdiZseyr6EmpMMxyH+rgcB/G3XnyMZxXZkA2yvK
JENhcyQJ0BQkAkSW7EVofKmSjgyZ7520fWwGGUA9LfBN2uwvo8mnaMr1X4tmMtdCOPHOJ75Rs5ry
a96xWGRTS5AbCDeO7b5PWbOVKNoxvpA7UBqbktI1YvJ3I3DC1KsoSUw/HBwWqav7Q5hAe0eELwTj
TGYU8V9pT9mewtdph9wc3wY3HvYwIsyfqDOrHTvH8L2iK+I1E4b/2swOLG3YidW/Sac909ks99Ns
fJK1T+CXt9UhgQBBh4GUKez4UHG7SnRMVW1T2aSszWTE8jrBW8uonlYrqwQ1m1TeqZVjeIt0eDMi
GrVE7stdxs3bc5cbJiYcpg6iFlHgOEdriOjKchwqEWIZToCFOzALjHfURRl1BFhe18YjSO3wHp6p
ddF+CnS+gy0klSf+CXuMmyNhJZ4RwuIEsnn33KVkqS8h65aPNmrNvz5M45XwAy5+TTBs6FPIgdGR
/bX7Pl5bJBewdhEAeEhV7/yTuTFdKYP55zg5nwY6LRW1fstBfo/H7VSGH5Z9tkup70rt3reuka0V
F8mypWyzqg9FV2IUgCcEwrKI1p3qTnYRn+fM3RpB+5qXwASaOm7eGpmrs5/ReNY1hXWokr7kemSu
Jxe75WjnTInQpKyd4dPxOXisGHxdQHRSlJNFIqvYGlE17tsjRFszZWYP03RbNjhZ7UUZpOOCr9Dx
f+aUkgImO5HdnA7Lfh04/gM8m2xHiISmiBn6HUzzrO5w0IatgK4Teeeudfw/z4koM8zCcdzMQqgb
DQrwPh34Qm04/kl+1kC6fXGUmOFIH7uwEmbPR61vCJWXEAVr7E1pB5VyZcxtTOOfZxcgRVJhn50o
A3POx+yLLcTrIGWNITchk8Kh5b7Ipllq1YDAPPsiU8/4M8QNET/Cg9EYT0TQbFBBuf2PQYN9UAXG
vPbm4KMLewCQreITgZcZ6tOqbxuxSqbSOgU5CFJPMeFEES48K1a4EtJ6GplT89l5rEanJFiBv/gu
62DRx95SUpGgGkfmj3CWgSZwqOKibC7KAHEAOqDgMMKcbUWI/eF9urDvvBoykt/Gp86hFks4+wiw
PhuKJdHYjHs7rDzueritmRDzaH6TfXjCgM95zM2gC462pizZLavTIBcDrHqmyJcrNwmPhKXfEsp+
jxT3RIkuDQl2M1o0chM0uE/GcCLjhXaaWMV5dtkwxj6cYmmYhLhUb39FfndQ9ATkpM6UfDd7ZkWS
BoGXWlu/iQnjYqU1h/kKKxuAXlVhnNbWZ7j0NTqFLMgWz+u5jllw+ieqG0Ddok3H/lsZSJKRkfes
PM0qapjwxAmLr6SdyHNqcm4iDdWSScStgctGVcXVXboP4+BWmOAujZnEjiKYWVvD0a6o4vp/4mr1
8oOpo8dZNb+zR03F4JMZlmrA9DI5Z9L9wI8Malt1QX96w0IzmJdbryM0LXlI7/TtsoNoX4zQPrMb
2lqGc/BKc5M3dPHQ3NTr+TWQuJbzFCoBnQKYWV1v3yU5ED7Dzv7MamLVSWrtSIVjeBq7+bf3xw+n
qh8ij4msJG9Atk6MzUdm9t893hKn+w7Fu1TVeRRORnMfL/nebs8NQUSjy3lUPrVNBwLTGqtk7rov
VnGLY5gn85cdGPuxnr/cIGBmTvH5OiP9LWlY/koEPrt4HBNkAy7KpudSscXkVdUpiatu2LqVWBBI
vr0RTY9WjKOXEJoF1pS4gGuydmDDvyvmy5BimWvC6ol1bkz4HFcb3p8EH2U7jdvAx+3l1zxL3IM1
6dfCf43ZxjD1gyg7Teh/1K2yC6H7yqKcGzKHCT3Dn+A/wmAxPHgrCBS8YbDrN3uvS9/qTF3n0aCR
ycDyRmSfTmaub3W/cuhhGyPaWzEkoeOYC2E2ogMLqp3rmfcVbacTDcBsDueOY4D9hYQkLlhRifE9
7dTZadtzFSd7Vjhn0HFIEtEODsohbb1vpwrXg6oPRJp4T5VETNF4ADBoZnxj+aiZEHvcdF045ros
+53m80yKhB6Ns4tFpsQCr83m2NbwcQFNrgfgXtUcoiXTdZ4W117jB5ra1y7Q67RaemkFJeHirsNN
IOB8mKB0VnlAgJ1lW77pYu+XIJM6EqXmVlv7fn0Z6hA0HII09oRV5/Y4dwQ22W6FpetSm+FrGsHI
rnDgVINxl1R67ySes009LtfQkXkdWsRhaT0C+mEIcg6Xwfqb0K6bGuqJFGv0AdzZJ0vVcI5wX0wM
x8nQviiLN3/46mNKTOJuVXIfdvxgz6rhgDdmNzThIY/a3cy3VuCVjVrvzPx0lFG4K3LnvnNDcDP9
m9FnP3bMWOpXyWMdA/MbMU4jMmx6hxxhbh97uv66sOSHRmaGhPlc9o++jrhqvw0+wF4HVbBpuL4U
5qIalclD2vanridbQgrbHMWjw74jL+g9mDqfhAE/n3LctoOFNufeoJSB/x6zTxa8u94yTYyc7I6z
ntepz753Hc9L61+WngrH+abf5Zu8wCGEZRkCb2pnjP5u61wqoWLqdELobFaeHgIBHjCXV120fLwN
5Ewq7CflkvVtJG7N4zDIPbbk6RiChR7ET59QWhNW7UceDn8WtkOiW+QAcaUZdnvCthnP1lfR1DeV
1xBXm5tUKKKtImZrYffHLg8N+LNRfgesrNvFFqlcwzgycW3jOTqYRjtujMXEG84co04Y4WWIshPo
S8xwLk7bnnyjwoFu1OXFqvxvZjaKGRIQJZ0PR23egsPFsgwSQ4HBXoVdZmPwFZ/NEOPbF8ubV9pn
w4SfMZXzfMRC38DLApY0WsNGaQyWYYuNrKNApkid31L+SYFARSUT6aIaX4MbqJtdOL9V/+MDFvbq
ZL4ZTQfykl6jJFDuoUqLfe+rrVMl1dqNpdoEzk8G3g789wN4HEJHORKXse4xV5pKY57xL0M+vWZe
8U6zEXUiiDNDiqr16elnahIoorVJZCZEcTS8+pgeQwwGU+lSKRmgkrMSI+yXQJfv85NyDGoq2iMb
0L1JwKJt3sco3fHobyU29ipa0BrpCZpQcp4C8yPu8ISmS3Fe8uzzh9GcytUsuyhQaFxIoo2n8Ovq
DI1ZvVZTdg11foa1aT4x0oM9n7G9y2TkEaULfArKZaMebaW8rwZxjHzwaf18cvvgobB0su4c/Fph
zPLMg6UYWTGWDezKxSQ+Y5dhOWR5YHWXkB+N3fv3pVPd5gTZ2/BJBuTuTU72c2//OMAVDWXeazeO
8QsSfcRUvEQKYkzgAy8+l00i/hL+ShSS8gs5BFKoXtem2Eg6bkxVHy2tr8S3tyNHRmpganZQhet2
oMubCeCuCSPosxWVBI2C9zT2Olg3DvSYUtFPPRnEZAQaHo6V1zSojspdVr6InNWiJ5OL3CiY/xPF
vQKmb2/C8Yyrh8mK945ut7j0VjOnt9/dgMicgzbM1hGLh7wnCeZQVpzy60rZvt83NZKTrO0fDXds
o+foa3YDRkHZgoRJdxH8lK7QxwZKBB6Wh6ZQ6HssCXg9Uy7nVLzsW7pBOvJE7GMfgrGNlrf/QQIV
6qUkmpha1b2pogkbooOqDRuQvp4xhERlugeKwc9Bxj0vshVXH5Wfi+ZvnOSPkZIczrjON219001U
rogHfLmm/+1p9o2FOX1XpLBT3ClTM1BtF074qrpzbuMo7oZzQInqdfZIr6dRjuRPwP2lSBikAtK5
XbDs4woiVZCZJmR52bofVZoE5yoyrWuaYXtLc/8gnOZVLQ6DyWw7lh0xxb1j8ISrG/eOZ+2jnI9t
AiGIM2WIcUJDgpvpAFHmj7btXVGNAXpnOm8CgZMuAXzmFCSIZ94NCPnh0bdiMlpwTe7+L5zBlUY1
wL0f2kh6zUpQmRUZwZo7BCUC9HDhBwMts/zwQzD9WMAekYkIOo6xv82URVnnOPaYpt1ve2p+ijnC
yZdTpaJqTOEm2wDyKa/QmgEbesw/sgawh1gTrFMr5ted2vwnPEFa00Ws0f7gW3Mj7uDAmq/19E2h
jDVMF9I/IKDJuOFkC8jZKi7WkfeJb43qbcBrQM/wVKPrQMGJ7mbYBKK0NPia6hNA2L+6mLaYoe4i
84K1kZkVVifZcepmzEM0Y3jXPLF3EnsQDxXWJZQyg+1YXVS4uelFNP4EVUpFtg1clA5kSEcX9+aM
CJ3sl8K7lHVoRn+h2fNr9e9l9uAOeBswe0nIa9K4mCMugy8rsddJ+Ut++M6wpu2AbluWxS53vL2q
XzIwdjFghqB5qBHhGv2IgWbbM4JrtCLDs14pWwZjWsTPbYstPA/lGf8Zu7riGBlQdai2ojxAGPmT
Vkx81jGOty2YaAOQ8rw1zf68ECMmDGr4SVEP3ujnBqxaoRY3eGlCf1ma0Vd2VxFMseyrQFwdTHpi
ygXZPeRH3wm2bm9fSJaBkfLx/htPQXCUcbmB+LYctONAcQa30aVrlSolsrybob4AEB1Y0/oRn5vo
j9N5kyTRzigFoI366vWwRbXxwkL4pRiJK2Gt1Qh+JmV2SVztQ9wIMnvX7SIR0vouVlH8UjOfjZhg
G/pYs+lmz325EoqtauMPzpoAwaMpaK0zJbqxF4wMWpYxf3ospaDWGYAi7iqfUlkbP7kNjmOUEmfB
EJ57IEM7pyNZZvQsEVzV429B4Id8JkfybKiXM6o3t3F2bsFKmtAhEt6rjLQ0JvaE9IgbZRtWmd01
tavqKHHDZrJCuVWwADPLYZEy7iNCoDLZTyOHhr9gQ9n/Fd29yVIBDjA4EPcsa+zMmglUZOFWefOj
XWJn4nEh6crmhbVfr6eHJmdiRUV/6rFYQXl3sGWnLAzVG44EuoDtcyUEvJI9jvLjmHyB9b2LEFyp
pjDeAiBlRsb+nM4dLw+v00wswDCf5t4zyGEVLGtZMHYOFRDyIA1yQtasLjnKw8i4pblG2kay0XyH
jSNXscYOL8oBI/bEa4FbGWlA+pCm3AUYaNxk/p2lL3XtbbuFRV8Pz9SD7BavUgcHy/fHTRDz4/Q4
RlQ73jfxtoPLWc3ddl7K6LBVQ0ymbCHPu99aLq3wzowBmchnxtNZ0cOY4x5HoXmJ1CcQ2Y0a4a2Z
/d1ENAXg70kPwXPXUUDx3Hp6PeKzz+KRfuWQFmJ3x2f3frTxMfLZo9hrqQLYtcWj7vyfPnhqFDUs
0MO8EteMS9e6fCOru29DMm4KLz9M99Xs5H/FRJS46e7rcn61NZAdk+nahQpLxiHGStetHPe3nl4t
OI2tbgmgRuCo2Z7kttrOJE/NJvh1I9+9G1iedBzjZWsdBxMpso/ODao/49g6iJof2blras9xROBX
q3iTUEV4pxs3pwzCfqhdAywbUZWyvVQKWLSaIS4YIIUaTq3dPA1oH/TOjFxs22DcC5YKz5xX+RHy
RbA3ok4fsiGPgFPFm7B3w53lD/hX6ZX4UK65ti0J2IYe6onQJpGMrYmaIkkEyDnCKxCxXm6Us2Me
0euqVg+1M7GFYe0XSAyEo8HGwK4zHgUSa7kvnj1W5Yre1p2AQckB0q/mkdqCqjGOFGRwp+JNnwYs
EVvvaUz/agrZcbpQgewLgLMJXSF3iFrBRc9YNUsH6r90+bzREmauPXzwu6nnDcSHG7DV1Fh3Ro3s
rlsJ+ac1yaFVY27D6HDIUvoxnt8QH+e679u/IhmRrXGZRv9kSPuXGdUYk8QI74twBx4NO2zRRypk
xaWaL0AMiYtxG7HAXNWllb3Qv6JvuSP1e0uLIHf0Jh659kACsUccvqOTWd9lL92dYQLpmTKR4fI1
iy3ocLgNGh+TWOzxWWAkDSmdvHhsljtRGMVYz3o8vVbfhURtkmo3TZjc46ki36rDwvitzZzibV4T
rPdLWx6MOhw3CVcKrBbw8/wuUBtAWR3WFHc+93KetmbqKRDSqML0NmBBEHYS1esgwFCEqJ2Ddcj4
0zKHgrQ4H3BzjZ4FHqix7fkyK6V/+tx7m1ubeoH6WAHBWJUx5qmpSCir1o8hENmtKmL7apVw3Wvf
jlbFmJIPH1hxdj3bOWNfcuvFJxSd00Ji5Wrxe41FWDBc2qCVIlKgz2DbvKuZU7gUOVNyheaGOYVB
BeTLIUrLq4ADmAT9ro/MGzyU88QC567u20OzHPR5FpH/LDpom6zdbPnr8IKGIcEvz22aI1MWFoMs
3QRWxRc7ftCUh/+GBpC9hKR3B/BhoRSX32gDn82sgAMF5MSrdTXk9A7FxlsZZ4TAoBH/tk2FFaKA
FFXAy8ALoifevsq9WQ7WoAHvDEknvQsNJXYWZj/WKB9KokT4AGu+6CUIiJFiYTcJXgRmBgCpY6HR
tvPBZquV2MmpJPCxg4gMqV1Tdi9KeZ5wuMYTZ7SzXOYR/ho63NuE3W54iYfqvS6CUxIzU3DSjibN
pJXwqdgaL1kq0eUbY0PqZdi7YbzBTI6aQCxa5lN7b+HN1qGLe0q0xjawZYKXSnEUlI5L4JP9b+Wm
LCYmDgBZ8JuMIPKm4fuYB4qkGZKmlSI0BQJYcTl5FldgUXNoxwldTXNUQ0WNqv5Y2Ak4NR+Mp73G
mxVixqQoWNucLQRwIr3Wk9CXvuAdGhp+cZNlikstyCkWKqqGmp6Mre3oleoSARO1Jnc4aMNrXjiU
p+e546EUUaC/LILRM0mZ2aXFuEDv9Wqyo0aRUzMt+/rJdgQZtpRdoR4ziKpM0UwR18BEmWz8hDOu
dELgd9ND19AiZFAsxStmYsbPIvdf8P9WTBW0DoSs9RUGb9Y9Su66iKaJ3BjLQ0/P1bobqyc8B+46
lQSEndj+RRpwbkPHCyo0Z8wruBjshqPQqiiCyXpTrmsCFxuvhGVoKYagAioWpG+ot9ngZSs8fe9F
gOm206JYGy279i4OQKvVNLAAVaElwqLBpAhDXtBW8Rj4mnJf8ibryoRj7k64sYMhhUVWf8XNwIDA
Bfspb3lWQ4tpx8XMu+F3xGQJ2MSsSucGub345zR2/jhr8WAJB42p0z1o22ZJ6iU+t9N8Wk8Tr2PE
1HHXJbN9COeQ1iKL5sKOJSyRor55HuLaPDZQi2mTKrGN1TnMNlby62GJ+iah629dV4itbbf/VOQx
RrISp1a+fWaBUu4GK4AkoKaeNa3TeOUbcHTWOKb753l1euxAgKAKmuFBh9WwVbSFrRGv5daVNask
T8fPOK2Nl9nCVsKBT+3oAFCErxEvbWv/hs2cIsAPxi5Q/KhCDzNFbVpg7Oz+A2N/u4aiRF4wnEAM
sDq9S2CZEZsbwiO6GKWJEKGStvOvLTaUdU6bzTafPO9+DsvxXoKAP6cz5voKaspKucmf70N1EzMw
d50QyeZyV3SgyknW+yWxwDwYeaiiod0n9gBdDr7LOqyq9CFaCgZEC2t1iBKf/bowj1MFW0xVpQc5
D0DxgeETzJow6JwNYMJa1LxtA8457O3AgYgB+tjWCMtE/5F2Xk1uW1ub/iunzvWHGuQwNd9ckCBI
NkPneIOSuiXknPHr54GmZtyNZpFlH1uWZbfUmxvYca31Pi+f92ZExbMyeqLaogJhGdZ+j34/u3Up
hiYD7InpVtFzlGiD1mEW13Tb2KCvA95TrLJl+0h8Bsy+71PW06XVBsk+3owmt06hgvUoGcg+Rzno
f5QYEFIKUiOFSikwXHSiQampSlG3kcg4PoS18NJkFDmAezLg+LVveoqhdZHCjiN5xBk941LWSxE5
s6ETnbivQInA27a5yUGkVzjeSRQYr4Ze/+3FA8DDVgIPbLLiBBnmdzXEaVYwpUXlQjgnrFtvR2oO
pzAf7YxXB8EyU/ohBjBKWY82iO29YrYFulsUwXHACiM1vrhXBjJYmoZXTIYw7E7TReE3iK3oh5Jj
OwdeTYFq1YvRXjMqaToxpSIRFM1apqx4a64s62Dgckfy5bVKQNMnPoHCxOKGa2DI1EOEDD2YPoB9
FFVMCECLyAfGCHljo5ibQFbeyVnplEGZP+su7DdZWitbakJkXCcxJSIC3N6DWrHuPbF+jWrAYQgR
CGWoonmsIgxDVi0kvaOmFC+KFWEcUWr+XV/k/r2oaMp1NBnGDHn00RDBV0UqNaC28YxkgrFjx2FN
oZ59EWpSu+VklD/5HkRp2crTowLKz6S8XcEkWi0IraK4PSQAWPYGALlHjSKWXajlsr7igi6AV8R6
1eI+UlfhD1Mwb+tcuytYtXpL+5lPdiYIsZak4ThupQQ1pFbaD0VXkOEa91IbXyvghQTKMjQF/TO6
xntS5AT9sxJSJb6PLcyTIPXi68DA2SFUCAthnUQiT5kqzOs651KdbZqIGzO2iOgItPgQ63m3kxUO
W1FC8WUhU4ce9cY+bIVbqRGiLdUkhMchbfai9O417Vbzh1XvjYQ601WFHlftZLtocVSWTCgShdAT
sfOQmsAvwPQytCDc8aYBXyyFFrCR6+Kv1Yac/ss85OqSYgddoa0U6uu6tK59XGjRb+OLRKAbuft4
OyTBrW8ptx5OZesSQgnBw4Tidz3P102tU8oviI9BauR2HAGiUcTitvT7EtFJVL+xeh30OqD/6Byx
eeM2UwoUoQVYKsPZgqzg6CXrK+U0ACxgU7+VMtjBPFpTq14vva4j2QlGZV0mZLsqdTqvpFdyQNCv
DxACuqorHUwl75G4aVxtVQEXjAzKhE5pISkLgvYNpYioz2+GvMNeUCKl1VTRvW4BK2dYrzuLoni/
xZDMLxWfMiPCIaFZXcNz3RgxXt2IL3ynqoXHONYxJHE5DLnc2W0fnnkXBg8GZeTCUP8yOmwtI7Xf
eoZ47w2mdp+r5Z2EGOk6VuRfqVylgLM1tnXNIDA+6BhpmAzkUpXxFyjeipzSF0L+qKTKkLSFZT7D
I7wpdS7joeo+xI15YG8klhZE1I5D2VCjetyHCoAsVblxVePVBytn+c1aoW7VSEKI2VwqqiF+LdSa
gT90G6Effmepsm7QjXVtxDqF3wTvfU/pEPEgj71SYP3aenAVSEKrYPv7JYpbTjWdu5uUW4GQrqy8
m1ykKBSolz71myFQI8EFQehX1Y9cLvNr7EwcQju7ygI63ONBcu23Y7Ej+qTzJ5RdAsKfWIdfyugW
fGSWUpU+eGqa2J0mGxtSWYU9otvKqANXu3iTNBq+Zfm+l+Cs9cOkH9HA5GW4EFnrgU3ADNxnlTdh
tOGuEynvQJGHcItqJORR4KAlUChWaR1INR4bRXkGmKw4npo0z75a5Ti3oxmvYuvISrm1JPO9x/wx
YlH2Wo+QEVOmNrlNqQpLduWPzxgWGEcl7lZaS+1OkK3Ipq4tsj9VSXkZEXXqDW0R/2AKKu0q/22F
WAf43kOA+U2utk9hhtMj95qlFNwWxaRszHnlBhNcXuZxua4VatVQae5Y4XeiH+FLWjzKmUtluOD4
WPvGltutRy+7qUiL2AEp5AXaHmVVoviDAmHchuMr/lLuYqgiY20VDaDfxnp2x+ahirKdS9ZqWgqe
hnRYlRo+zyZqJl+SbN2qH3xR6B9VmWOejLAMcqSsDOyPFBXXE8ZBwh9O86ErhwIewvXAvqwXyAvS
gXiexKPSWofq+pKig4Si3I57zuAxkYMaOJisjQQkOoqQR7FMoBuaXfrq+ajscesiU23IU5A41Ckn
SuTaeOUU6mMeoiGqZP4XBG5kKrRsxY1lOK1V3K01E1pGFnkD16QEUsIyTQV9b1DOt6/VXAXd6PY/
4zaN7wtFQZEhYB72rteR8YCNImLFxtQi0AQtZUcN2VFufnUdurtMhpzpGB62amNEnM6Cmpc7Fuq9
Z+LYCGx9UcRvOi85h3h6VLBtoRd46+oq31Rlkb/LRd1cFdwgskOSl+q12DT1hxWr2o/KyIgR4gYV
/g6UhozEKLRgy0sqp/atX4FO00U3XmVh3t/rWj6Yi8wSXZQXVXldZdyXE42CpL4zrBt/7KO1UXHK
j9SJ+F8mZKTTQkDGgLDWD3LlbUiNZ5yosolOZdyIkVw8t1lns5ytNC2vd0U/pX9dCnQWBtTmm0bU
Cblq+EyqmAYK4x3XH+E44MmIqYACYM5vGsqrFBIjN2UCm0cz+2yvdQmM/4DaF8oMS6fqGXGpKrz6
Xehvk0qK11VpTB5ctegrOP4h/210tdyVGG0S66tIW5ZFlx+zmAK7PA5qmxJY6UgdVvrchREFFoAe
NmnfUfggUFUSA1NWiD+xGUi6bbiu6ojUEaF4KqYVwdCduuospGyS8rMeOAWQiG+p0M+aGE56IxXY
yIji0P1SwM2Q37QAhBAtGnPxSijyQsGjW3URBg6cgbieUvNMyEeR020etyxGOZU7dNCNfuRa+qJS
MnFvhamaL7jIdZwIMfxAUyym+LUwuhQiJejxPZwP7b4ZVGKWUanXTM66QVzGsI6oSchMA046mTJ0
bUMN0lOolI7Z3mbANXNJr9ZmUsog1BUlW/9Xjb0ZjuDU6VZBBDsSUWjJ6aDzPG3x73/9j//9v977
/+n9ym5IWHhZ+i8IYDcZPMDqv/+t/vtfqP6m/7v9+O9/m7KkG6ZpqIYl6bqBq6vE199/3HGU4TdL
/8XB3VRNYMgwdcddbWnOqGrb800Y35uwVAmfJoXZaqqq+LWJdBS51BIqArphLEzlXqh+9d1jzq1b
Pp5v6URnLFU2sGJTNU2UzVlnRohnHZME6gT1aKYyHLGRvvv7TXALkKfSRc0UTe1rZ9qOIqUioglf
vOnLO03YnP/++reHZYooSxVdFTVkkbLy9fvHiTvEos+C01CyMsXUXaquG0yL0Kv9/ZY0VZIpJTBM
YlWznhh6a2ZmkHHBp5BCzH/EVIA27do3tPX5hr6/f56TLFOXiweJoVuzt9IYlstOO3DeAM0J23sh
Sld+vevhrAzDx/m2pg/9dThbomaosilrpqSLxqxTAhkIkUkCh36415QNXJc1rqYX3pEyvYR5K7po
6rweybIM1fr6ksi2ZF0REKtC472sVvoabztbWMDwWgQrzgK2awNC5R8yXUs4ozaGtEv0tAt4JEvB
7hbuyrA1u1n+/c7DytIkVdYNBHOzzvdAKIC28LHaArco9JjEvg7nm1DkU13n4cqyZFoSAs6vXacE
WewEk9h9sZq63tqtTXpnCaFhMS7+6jqedHScYn4HCeSfjkd2ugRMsQRWtMzt859Kmh74lxdiSKIy
+VXpCFM1TZ2G4KdVjOhW7JpkchHYbIkfSCgowMvib3pfOdLR3QjJTl80vIRHf3H/cem5y98m7ax5
82vzLfpeEo00T+7YJQp3axrLdPt2nS2BgSpLImnBFlOvzXu7hAywyBfHYfG7W4TL8MII+DbVmMms
S5oiqRjksKh//SAVRySDTJQO6zlb46GyVk2f0vLOe9QBqQehcWE4TB37+txZojRGmyLD80S58LU9
KUssAv+jgbNhdcxcgGtifVfVFOsMpXmUi5BzcnJhkZdOdJIJLoKOETWTWT6bfXps4fbsS5CiRP1q
ilAKeQTLSfsZkkrs2ng7oJfQlfJoiHDJUxx8bW7IN0kZLclEXKfFuCmFcT+E44W9QZoe77fHYSqa
ZYg8EO3PuvFpGJYVmRW5nB5H+7Nzuy1H7CvYrcQfYH8FCXjpzomk9FqhPKCiZxfe/rfFz+BtWKR/
TIvNVjZnb8OQa3HAQZgS0elaXwM5aORbHKEvLH8nX/qnZmaj3axjZCwpzWjumroMVF0PnfGzV+8l
lK1FEv2HvZq9bhEMadu3NKfqAAUSKrME3EUEpJnnF5FvhweeHlPHYDywT/H6vo7lqBuBdcXoIBsK
ECsQMT4E9r/bhKVArzJI9HDFpwT9axOewZ1KqBUSkX72oilddB0Ttnw638j3UYDZBcct9nVd1TkJ
fW0kT5RCqDWsdYRAXEscf8u0eab24sI0/L7m0YxF5QsnUt2QjOnrn8Y6dFIZEZ9FMEJ6SrsbsaAu
E6FQrl14/afakSSFe7lkcOiab2rgFDhVoizAvq3G9aAkcxa73Ol9Ks3k6/OP7vvKwkFVVnn5ksi/
5xMoCEw3QQ5PKkZTD15+r9fXZDf3ihisGt9Yn2/s23vi8M0goE8WT8/SZ9NIUMh+paFuLIrWkveF
HlG7QEHX0q/FC9vjt26xW8uKMZ0pFcVSzdkMEgK3UYkDEcspKdhRqOgq9tRlrVr1VUXS/be7Jcsq
5sWSxVPS5tOoKZIk8kQay0IETaa/Gpm1HeXNf7sZbhIaA5z5aunzTcBEzaVSBQvyIT0G5dOI99bQ
XphJ34Ye/Fji2LwjlcOrqCpfh3ibJiMlZ2TEyuHYBq+5tTPi57F/Od+Tb8spZ1WwiorIOVKmeGp2
PWprZTClGJItCrByn/XJQEEBclgKuTXkt7BNZQO7+KRDmX2+5RPjgk1GVTnJiYx6fVoRP01hbmWx
1RsSoCZZ7daFPoDMGmXlozOKchvCwFxoSiNeaJRpxLf9skuadJMTugF8R2Q8zh5rkYxVi72mvrBt
e2fbB3t34FfO9MNxFs52u1jwr4PjOPxqsV2s68V2vV7crfnp//1Fxif9uV0v1nx5u7jj7z+/dzV9
nZ+W048lf9nTT8vlwl7e3m7sW3uz29CWPf3EP0t+bPgqv2P6tf2xe7p92n3scCzkv3Y7fnzspj/B
x9xdmJTfBxcJF4MLpIG+0DS12VNQG4DhfY2MN0Rdp0DD8MirieXtaPztUawADWeecNU3TE2c7QeR
0rohJD/0wmBADG9EbzfsdGDXMUYV5wfU9yWN7WaaM7pqqLQ665PsmXGUWCjYC1e9KeFqGgLFj6pw
Yaee1quvA0hRWTBlkS7pkqlM4/rTuHVrNJADcVCqc0IMGn+2foSEhWoZKOpUtQ7muypfaPJEzzSd
d6VrFNCzFU1v81OTvhQpuRL6GIy1xLWSWLeWJam1PSru9sIC+n1WKppuWZoIcFTXOM99bSqodE/V
COwCgIl0aqaiZ6S0/coNCvAFTZuj9jGILJ9/c3+e2ddnqsridGxg0Vamjelrq63mp2IfJ+RoF9ni
7f9e5pTr2gbgsEJutW4dJLp2svzVOQWhlZV7P17F624HMmXxlNvi4veHuaRsyR6uhAszZVqG5h9N
4X7HZXuaJ/JsAI+BwK2mwlzc78myYFg78Ovz3f++JE1X+b+amL3eemy7Dtc5KvySzCJvhmwa9kS3
dBNqfURyKUvgvFT0jGTKz7d8amAxK6dtxsBfZD47k8LU+8ZtCIy1VPtGy4FS0yi9cE07NaQ+NzLr
Xi6ZDUVoLe8SpfBt3nA4NLCgZe5MEr0o8x0Tb5OH8z2bvunX10ayy8IwkuAPp6k/l+ZPUyaJXddX
WxqV/ATiPvlWgdq3IC6fJgrE32/LxN9IJ3KmcQ2dHazNTCl9b+SOEFC7IAlXlbwflU1BeeD5dk49
yM/tyF9niZU2dd9ItIPjla0Fd6H3aiVMD1iS1aXb5Pdhz0VSklHgctea4qdf26p0hH6xRMi0CvPb
sXJfgt69sNScaEIXOa1ZEsGCaXJ9bQLntdQNYm7SJtqgRYruFaFOfmFufb8VI9v/3Mps9AFibBS4
gQYaOWh7za/WutcVAkjYWkhashRQNwXNj6qyNaq5z78v6XQPNbZYQts4Ks96GDbeQKqANGYR3dfy
jayKUxoe4fZN5G5xatCtNYxopcAf5mpw10X3dP4DnNiq6Ptf7c/6jr1Y4AbTgKF9L0bveQwjJCYV
eOw7ITPImj+eb/BkhxVdVjgUM3bmxwqp1ZVML+lwXsJQTbrilTydc76N6aHNZrYucds24bwSappH
fTLZQ4fpofZzK+MJHdWGlNFr7nkX9tzp2cyawZ9UV1hDZK5H6myyRTnoJzFEYJJ0xoNqeEc/xtAt
jd8jT+0vDNLvXeIygXiF9AQ7jDFPgwidXFDuxXtq8AMqCvNdQdiIi9fr+Sf3vUs0w2WZQjIWKUma
dWlo/TGnto2pULd7v09sVdUBZQ8rohIX7ud/3sLXxzctGlDCRY1QkKVOI+XT+mupAsL4lqp1M46z
+smAcJQ+F/6YASSq9Fy5pbK2zq/hYOHiooyldNTy1PgNnzR+oxQ+a7dxVWQ5spM4HZZqpzdbU6rd
uyoLcbQllyqtKfGEt1TIBfQtaiknuNdImZkj5DH6z1b15J+tGsv9Kqpz8TaARXotVIlers4/1T+P
bdZV4hASxybD4FoxXypRz1FmaKLowUqdAKz8mFB21hbCtnABG47qe0wuWxErJCg+GtB6Kdf5hS32
+5vVyTmpBClMkTiFNtuBrHIMMS8Gip4l2StNHwjv2KGo3wFAuHCD+j7F6aeqT2kOrlC83q8v1oty
pMSNCLUOpfQ+CTAtzPu+uTB+vs+IKajNfYF77xRsnR2yWySMmddSkVp0xqoxsYNG4SQo2cP5d/e9
mT8pKNmiok7i/DM910+jtMGnso+CwkQDQiGyD7pg0lngPXe+me/PbArsmGSEZIPFRJodqkPLBcCL
cIfkO8XzSvoTa7Wn8018HwGqZEyjkMwTYSRz+gifesKziqqisjimoleVagC9gYO0yEyKC5vaqb6Y
CjWrIALk6er+tSHSx1GhhGgurGIbIwkrH8535PshR5WIShHFZtXhDjK7xZkhJdlGGk5lpMqyNQSs
UcuF1P+08twR1UuT91Jrs8c26rk2WjGtkb+2a0BH9Qdey3aRQ0n4u/dTghys7hYAaoM0IVH6r09u
kFwNZyufGFv0VqKcF3uoKRdm55+h9HkxmjcyWwkM3Ai5jdOIKuxdFf7ET5VIWGE1jlgcKmpmqB4R
Xs6/svksmrc5GxJ+OFp0jjYLTRgcbbLdjOXCXElN39rnm5qPvnlTs9GBUxCWIRl1i2pxbNsfTXb1
n33/2XgYQgQGiIyiZYJGUJpUGJfWz/mI+9ODKURuwAORxHmAPCtFT800emCMcL7gSitAYpF0WtIL
znwXDhbzm+W8sdn6lsm4x2ELg+Qs8KkHXLnSW5huU3jLrr4uKKs5//RODoRPfZut2lRzeDkwaCpO
xgMEsxGHeiv5cb6NU12iCcK7sipJ+vxMXY1NqKUubQgqvnJCbKFtECYNYmgXIoW2FYKT8uZ8m6dG
3XRH5tQ0lRFY0zn70+JaBK42SDJt9ll67HrlLfOa/fkmTk7cv9qgCONrGx5niAYJNCgb/I3MoIMX
GSwxtvQzJxnK1aSgcDUQmOOFGXXqnX1ud7ZgWEkegK+iXYNAtpZjA5bFx8QsLwyN+VVkGolsgqzn
kj7VB8yGBvQ/zokhzYwFdsStQiCwtaAc4E+F+tLLjOsSFJ6IhOKfPNdPDc8usgXiwRz1PGNSFGXQ
rWKGW1cX4pKQQVsRcyD51J6AtGvqq8xI40MvhMI/WZXV6YQIPV7XuLd8fbmSHyeSpvAhCkLHbr9s
G7i67wLyRliqObCm9Ddmhed7fnLQKhwGCeWhdBNnL1YuRQSKYoY/XEJ5b0g/63R9von5oePPS+WM
RiLcUMlRzLqlBQg4Yh3amZ49mRFn9Q9LAKXonG/lZEd4dspUxzMFCL8+PD8Q4BTm5M9NPecMra2F
Mv0no0Sfsm7cjnhW84dlxHlAkTu1cmrWS2vNxeXWG3P5aCnFL9mDBoAFwLgoDAT3LKmQ+2JMJM53
808Ud7Z1k0kyFIkcLQU08yiv62rcZL2eKNzqQAnPe7Art/0C4Pc2PGIDZOvp4kpfnW/0xLP90uZs
WmZUzOkZrABopWlDObOh7iPDzy+c5k+MEwrWOPpwADJUdV4X1ccywgNsy5dcTSedGsQCMWh2raCg
1cKB9XyfTrdmcZmmCImZPx+VWRl2tUdtZI7yt8l3ITp5Xq9TxQ/nGzq1pkHPFCVFZNiQXP86MFsO
qpIMsXQZVRBHS+NW6UBLpYC6g3zrY3ckVRiv4kvwT5rlOZIaJDf9fda5bh2S66CeBLGIjKmkbxS3
VA2uoCb6TswlwNC8TdNcSq6eeLAac8Oc4iL8mNf35EM2SfpYUQa53w4yYXi3P+Jk47RgfM738VJT
syNl3lrxMIzT4hViAplVnZ155VPfeytNyC5M/mk8zObdl27N1pemVik5R8LH8/xhUQRs5E/ZpR1g
Ggrn2pjm4acTBDZ1RlRatBFDN4D9ro1b6pVg6fTdhVDAyYPE57c0G/65QHHS4MEf1RD69cBn++tR
WBaIDQo8qygGh/liSPfn39fpZ0juhqIMNgJldkIKuzyIWp3+6SPckNztlo1uHTXLvNCOMh2Dvj1I
mawb0QduMvO60diFfyLHbAbqOnhWl+nyKd1nB2URL3fQlJbu1tr3NgRPOznk9rhwH14g+m/7q+DB
fSk+1At77MluE3nhnsr9nuDd19eKW4GWQsCJlhMab4yjqxq3GMCYt+ef7p9efes1N0aCkSSiuBp/
bQfTilHT4orD4a16JznZlbeCc4HxhYMlj4NnS7dYxsvzjZ7q2/Qm2YlMYo/SrG9ZLgZ6VsG5sLw2
1K5VHFtQvKcj2PJIbPCbPN/ciRnCHvHXqj2tCJ9mSJtDMc1FlRmSwaZkxMpd8i7WvuM3tdMayT94
cxRYUERNCZFIDczX5hrJGqqM3NrSsuCGb03rR3Sp8vjE3qpRC87ZiPAncfjZnECeIBWiyt6awfKX
Qhdzjgvpu1OrJJVW05Ag4sNPXzuhDHpM2S0nBk7d1zhgIzuA+VsiflZz5/zrObXXmZyOmLIMQu6u
X5vC68lMy37g/J7fdsWPwV8n8k4310F7lPV937yeb+7k4PvU3Gz993vkqZ0/srXGqZNkolNFyEfF
YPufNTMb46GHkBn3DV6R11ETJ7iwD3zkW33WGxcG3InxzWFK4+JqsmxRUvb1ASp1xV2jokdWLF4n
Dbq41rrNMsgKMP/xdrswnU4/wP/f3Fz2EDD6kIwDmxllhIb5voS8rfkX+nSpkdmgcIdeLXSPRoQ4
cyLlULl4MEWXsiOnnpzFkdyQpqPjt70FYgC4Tpx9gFvUj2XSTVr4jdpnbwnCWnXoLoSATk2qT83N
n5ze9iFgfprrsZhBx7WcuIXxjiPlP3hFnxuaPT2/YYXl9BqhDdpwiBMQecrSj/MD/MKzm2exLDFA
RSlNzy75hY5QU/1FCzE88DZ6cuHgcWowfO7ObC7hr6a0zdTUWGzV7gfkNHQdF+briSWVjXZKYHHZ
FCm++TqJhlHM/VHimoYTlw6LzjSM5fkHZvIdZjstmUtqo3TCzxxxZ9O0jCFvKJT0kKRJq21jZFxR
QF3cEyGZXJbYDkHNHMakT/5B1xQkDdypSeMQK/naNSMOLCkwuExYkPPgNC6r+sIF88TAZh8Adjtl
oknuz7a8zjXMMPY5GEJDWhrFM/SMVWE9RP6FXelb2psufGloesaftvLS19BIWynitHsLH6W1hjxD
fcVT5zgOi/Cp2lu2euGGeWLwIZFDfKWTreUJTl//1GTM+X3gesJOKOxjfR2oH4l5YQe81MT0eD81
oQkQJ/yaXtX11Zgc3OBRSe/ODz7p1OjjnqwjZ2CL5WL5tQ2siw2pmvDxSJVs8bGHMbFQUfGwszvB
3ryG3r4QdrVD7dPfX4x0RaEKiTDVdIafDw4zaM0Sk5OlOGK0tFf6N3y6LvRu+vTzufW5jdm4gKeu
Nij/aGNNrczGW8mv7r5xrDVb0w3Ytgvj/eQLI9zGBZ0145tOKoE34/vjFDeStq73rpfrzHs93yVT
N+RTneLKM5WHczifq/7qsC8H4N7hUut0wCUsev1AfPMjk+/D4uB613l2FZtrkKNl79ThGkOkDE5p
sxZq9MJrjDdH5ZEYIMnrBeBEdbBNfddrNx3GJ+D/q53VXBmBBUDxxhK2ooS/xsoVD1HNcRLW7qYO
8AnYagaGHBaHMzx1lxDIgJQa3geR5AGjpB7d+KEe9h75YXgeOvQGFfdQgNOmg3FWlO9NYStzK3VL
RyvXUfdDKTZN5cjCOs3xLttK+hZvQFd4MfwVuVgQO4PnJNWVBhMjuE8ioOaQVG2d4N/4QiwkrA89
XoUi+PI9QBjsZUt+g/kzw9ohkwEj7KyMOMVCYYBnPsgnM1wq1jpk/gIcGpKV0u3BW/VYNkJQEzGs
zUo8ISjBcEEXhesQ4hxx3aUXh8sGC7d6uBPKddj8MMWd12E+j/VRL76LypUGGTHCm6V4D2HGNO3j
GIpc1h6CFja4EpOWXw3e1dDuVfUoZx9cshaUP9seiO4AMCk1ElV/DIRNVr2V3bssPrlxZWOdrQCr
w3gn4ryYHArloS1eGnkTevc5Hyfx5MVQqutUXoADntqv3Hv2E0c0NvCuFeXo53tZf3Clq5CCu0ro
7IAexfALR+XGovg69hBi45KY7PJ26VGm5Pbhsg9RLa4aSNb5Ci2jJeyUcD/EP/0WYP5OaZ4aHi82
Dyi+do0PX7xAfCVvNG2tm79aMAlYNTzWxRqmohdmC5S93Bc88BnYcoID0sL7MrvOjVfXWOHkaCVA
vT8ECzXrVjG2YPqDZY23nHiFuUBurnvV1ktHfspqG9uUPNw3xh6anAo+OUuuhu6eCzOSZcz2NEpG
kX9FB1h6i9J0Bv9gjRNvHC7WqsSzjHrHrnk1qWkbHA+wvnDT1QeltGEICtktxtKtuMZJe6juECAb
AUwMOx5SgujEaqaSiwTPEx/+Ei4U5mNVqAtXvWrLl8bE54Rvrd2m5m020WgOanKDG13rwSu+bTUK
6Trgn9dxsa0NG1Wt1uPQiQ1By7yFi/3iBbAjkVMpNkAWfdP1jvijah5hXxbuvRqEy0pYRwmOY+mH
LmBejZOSt5GK6XVgDLAoGzDuOyGLFjUiTazehuXYMCpWgX41SK9luhHqqzRMl2ZzlNM7KaEmzI6x
CbGOprtpI9zKSceIV3IJLw9bGVCTR+gOCFDczo5qBvxaUdaxT0TnjRpABYanurFYXyIbeIqJ9Qgm
BA0uzU6d3w/4d6egPpZCzmT+beJmB7tF2kPtC8CixU7rX4fmOix3LcaubrhO6jUs26Lem8NLA6k1
+CDkUOU3hfCuWodU5B045Wtt7VrsmuDH9nex9hQXdwOkYtio9VUw2lBhNHcn6rnjU6zr2iNPqcb+
kpVLWrW8PuuOxoSfUrOCeKEoC/WpiB7UdKO9EM4c0k2TL6u77L7Hsr51VCiD3qIqnZjZK8q2UvO0
bElZDuJSesDhHUKDVQKZ2SYiKFN31Sl3JvZL/eTy4vjV2hLxdn4MpQUhG0z3HLd+Bba2xOG2NLhR
rBukwaYTi3eaPw0yz7w39Achvk1bSNu4Z44YKW+ZmxO/xhDxF4SF4fjGw6DjPbHDUxPAQJpcm/Fv
Td5kuMxYB5xbAtyAMYICxIPPCW9RyDaDsKZUPMzx8GMFbF7DftchtlauTP8YF7cV5ERtUdPJyWBk
2MvZCvdGCWtkNyaqzcrPcnkITDvhkN3hK8hQCVnFMRUQ2vdKutLFlVKDSF+B8TckQiq4Cg+2qwGu
cSrNqXEdLR16ISU7WbqqxhefwuphUcd8Rn1vqi8av0pVsKMrWJOxhsU90HomOwJivDVbSDUCbwLC
fLhLqMQSXiz3l1w4ZezI4kvL1qb7TyM8yPwKT+22dVLwZtmDXgBq3zapI2NilDe/RmsNtBvWfmzX
bQGz4HUAjkLsD/7o3aA+B9jait09KP9mbKCg3xo6gOsakqsGBFy/s5gr0VasjpQUY2QJ2lmSH1vh
WjIfsjZ18KgrXHaGrRgasG2KpZAezAT7+f1kT6i+YYrUCXsjPuTSk5HcqZot1K9wzAX1xtKv2gZq
hwYx9w6mqT4evHKtekvVd1KV8eWhBXyU/NfcwDasXGTajSEcOhfDXv9ItMwwNsgxV8oorKz62cQQ
N5MfXDwcK7M5qMOm839LaLrCQiaAv9Pze4XlEVPKGnitzFUa8xmMm9uIejF10euYbWq3Pma+lXHE
3nApGCtY90MNuXmbdb8nbcUwWRsOH6Z52+dvAq6w0q6A/5WA+WUnEUTCKENkGxGpl7BYxcJLBBpP
1W7EJl1XjOxRx8lYvmVW1NlzPqAwCPYuXLdkOIiCUwm/8/TDMFhi8veqekMgsdf7LeZd5vjWaTd6
/NpGwyqUb70EhK+HU/NWL3cR3TdvDTDn7r00vrfWDnMvkL+rJrVlI2ULftSrdxeCok+1j5Kktsfb
TaWXOkSBNG6GzqmKn0L5MOqYEom/LQzA+A2Sej8Czh+wwotzB2x+wlEB76c43GFOGY9Plr+TWZbb
VZRcNWDyDe/OCwK7MbNVk5Hl3pbZvuh+wHkJEMOOVrrEIo6jiKPX68ayBfVWh+cspL3j5UeAy2pY
LDVscCVnlAEScawKrzJ4aaatig9W9Kwr12m9FxmO2qYJHsX+JsVj1ZPxNMDONVmZ+PPVh4ozipAs
ivFGFGsgNQ8Zhx2SvySDk3XW7dvisSiuJzFW1zkt+0qc7uFZ8QdQHfRvfQUjnn296taoQDBSkP0H
IdzqXQGe7Sfu9HzWIHEdL7ylSmwpCAdOOAu/xtzYibqHLjwI+GZ02crF7a96CThCau61VB9L2GXS
Hc5eIvZvFbnO4aBoh6J4IpW/TiRhlzcPgpuCV8LPrdlUmnEnEwXEOlIEwhi/mHgXii+KvtFleD2A
VmtZW6UZjl/hW8Gg6/AUrMy1xvQ3G7ytJUelHN94GdVjAGQkZlHHLmapGrecK9oex7KnxnBCWFbI
AnrzvmmhAlevhWv3E5DsdyS9yeMmhAc8/rT6lRK/DykQIm0PlF2S7002R22T+0+URKKTkThf3Pjh
T9VgjMSP+fDRINJPVCgN4yuxW1wsfngEd1KVdTp7KCTQ+zur3MCNO5r+sybYcd1jrbYZikOv/dDJ
oGho6it/BZybA9ZeN1YI/8GGp/pPg00tEMC9yPiLy8u+ftWb9zJHle+lTtniE+1IUF/MaJWnj5F4
GKyXRt00UBpD7SbTnaoH65fdxfJzMt6O6rPerOt2kxr/h6LzWG4cCYLoFyEC3lxJAPQUnURJF4Q0
kuCBhjdfPw+XPWzszFIi0F2VlZVva7MCk9MkUAxbIcvP1AQKGOHBH+ZdlJ+S8lL1Lzq5A47yazGC
mTEyVty2ds/aznJWh+ciJ9rfr1vCWPlpof4FtyriD5MaMG8BXLU1/2nO3oLftod+2o2xpxOROo/8
XizIQh99bXtWvkOPrwFShJ42HgfpXA3kcTOpNjfMm+puE9vHiPCd9KjI/0blNKe3Tr/Eya6uNrCu
pnRTL5HJhd/1QNSr37a+darJvX0MtbOs7FT1xw7+sH9vBBXZFG7tgBVYXtDZ9jpOgaz/zdt9OnL6
neZgY4l/qcbd9eLwStnZh2kfqKErCX8H4Uf9k/PGJqq+/lG6n1D8G8pjWIqVxdtJnN0INI3nmy1O
h+vfdwjyNfjr63OM21TGLacOnRf2zUFV163WHatyx4PR1eoKD+N67vetgrO3E15a3W2yZo3iRde3
lVHSnZxL8z1JPA1eq6l4Y/nBH6b4EGRJdYZFwUtGT9qATtmn2lMRO4LauFfB9jQvozFDvGXhx/7K
clYNCVEgLhLfCC6AVAWV9o1lcd1kBYUk0dp5v87nxK0NOhuCN03xlDtnr1VAhOYTX1mivw3J3oF0
vFQdW5OkWp4eXt916UClT0Dc/3TTg925NUe6KGBDkt/9nKrNOB46Y6M6S6wfrL1sZREOqN5DLmNE
38yGwNXfc2Jdp/zXERchSNUNaTnLbUExSltAuo+r1LswhST9RWaTW8E6b86Rlrhlu61l2K3xZs72
EoggvfJB1ei0VK3uV5GxKqydqJ5t9FqMbx1PTxEf0urssFNuaoJG4mOoBVCqvV79lEG4tskJ0zOq
vfKg60AFwX5pzbss+7VOuqBqrJMIDqYIN/K8E6T+D8SmNCxZWQellNE8RhBUDucfyQ46Jo+XWPIk
7VMhSTX4Z4ov0o7n4Ue2LjoOdrjl0rzr5X8Cpzm7CpB3qZPtdU0qaKpwfosjn9ayt07/NOPvqvBa
kuMdSKpW5Kzk+dxODufE3zgQCVi803IS1zYA9iVaUHA1EOYRptdAAZJ7r8kptHZjsLHB4eVkwjvd
wZwp8MBOSt1dUo41rbtd/MYwRezyOxznNVn1bD37k3gNKI1040zE01ohVDR36pU8UTiKaJ3U1z4B
4awsEXxeBwNWZkhcZvdmSVNO+PLoOftfuw9pN9/y4MtWSfVzdM9IZ89IuIblFrIHGYcD/75NvVTt
vLmg/Z4EU+f7GENMeQlrvlrMlKX9Quu+CokQ795Nbq+IAo1MUbuf6ZL8svhNQZ9rnBE3JZV5+1Cq
u3NGLLCKAVgOf6zxbFbFqiYGdb4k9V3OZs/kKBQW4b3Kw5T+QhLiqqYFGU6wnv0mij8i8qLuL5NP
WOOT3FWTjZ0ccePPyakoGQw3OxXoiO6PE3VYPblz9DKkF3g6oXiFxBs2e+LyV6l1qzrQfze9TwhP
ODKbWsXTIWNZqa6uJSdGeY9gjyj6vxk6iYR4qye3Tl5WONAHvkzgm5zMcQfXIrtWI3/41nab1Pi0
4tduPNnq18TZa8lnS92R4r3i/IyBCSWgvCQv0nlISUzVbnOOGjiRKzPSaNyH6TYT+jvdhmwv+mex
hKbWsHUOlgX8VVwS9YtPZ7bnqQxXAtjR+FPyf1GU7zS4QBsbqluIumIMfzMhqKO21SNIrTs5B8T1
puvPFsdhpr/KAx5OVBEVEqprk7efcdq4tvZgu241Btuyuthc4GHrz1JJB/E6Ob/GcKqnbVS5Ah5M
CkATMp5kP+Lo1qSbYiQm3mZlNvRH50VjfyAuQDP2K8t+rSCLzOpvqD/q2vGF7JrKq2wcyvEvA8Qt
hb+2cu2mf1r8PcioV9TQrsZDWfYuYBG2x/a5Ag+YloqtoOGHX89IGHwt12el9Tv7w7BfSg2b36Ci
ntyMlDzGO9Gj/AKz6MdxzkBcZZVa9p4M13j+nEha0/jZjDRAlzoG/UM3r3O4qZWDLIP0uvEvG/O9
UKKd4Qz3YX4YOjCcKuDlPehkiBrTRO/1KIydEg2sWR8qGmLFuGW2HzR0Msovue6roP+VxL4NvxBm
0bzslWS/VPrXWHyo9d7gp5mXYu2nTT5VgwKHfL9o4Cjud6yRtPqd6T110g+YTKW4NTIeCPSN3lpX
Xb2ikhE5P98CZ7tpXMVmif5wr7JNjqRYVftQ/jDU7wopaNL3DPGmroM49T1Qe1nRj0agbbiXxoMx
v9MbeqVduRHpetQToQzRPdjlwXl52+QeZbqS3JSDl7payt51VgelYCObZwIN13KGEncou5smwTRu
D8CUmsikNC53SQIQG7srgFQ0AMu1JAluA8zR8Yfc34w3vpOASLvFINPyHWpr15iw5HSvD8ZNGm4q
atxanEREDAzJR5dR+wX43sf1j1Py9c3kloKli4Nb4lyrrrt32j0pr8Vws4OWqD+eURuSRumq0rSW
g4tUH6uGSjY7V9EfAJJEUh+sW0vyH+Q1Ot7zXHHAhG8a55NhHVAHp/7ctCUH8DkNX2yo2E5yrKAt
VkG+VdlCRWt6at1FD2860mSJO6uDsGq1xrZq/vXBesnLN+vKj2ZGwhDXvDy/2dU5dp4kSdfRxUyc
Va2+6khZRMMA612P9Nqa4Cm4IMdY6rCexMXhBDPrASeIww2U70iiO6oRXSodE+2X4ebWjlTycuTi
yK6pUWynHH3izy7/ofcVCAhlNKzxr0WjHzjjimUjb3ZQa/QbhA5X40wjLXNlKycZhW74V0in3EzW
hbru+mcV7u0MJFq6s4xgkf9CGtIs3ghu8RkuBiHo9jalsBMvhiXofFBls10ReFrFp6E4lbdB8dKb
XzRp66E8B62EjrKrQKCF1qGg/I+M1jMaWkO6i1D6HGVUs3a8lAh29vQVwxCr7PfS+VqCUqX5pEIB
KP+0hHxR9F44iIozuFUZb6Jyv2Ba9JhfA7gB5wQNl9/uFu8JmDTD78x/2aI1g/22uZws5So3h0Kd
Nq0WukIlyus+Ohct2wXBjGxnuWqcXPL5aZTKpzPw7mjKJgZWqk/Pos598leryPrW2q9IHtcRtFot
NcnkhJo2NWen+3GmygvV+9Sdg/7TqJYgSL8j5VEKCzT2jkOr2+n2U2CAa/r+MIdvgHX35Nau9CIh
zbJ7x7nAYRZ9DfHVVj6SDjI8eyWoVQ1Qrdba9OVvyrsopqedfXUqUKxpR0pVRjXXB3CQkg3YgKqu
kKJuvc338MZ9OloMJkJ+msRPArqAF3t+z8SFpl7hdZHJzuPzqaQs6CpX834iTkOOMroeON8MF0vK
mix4A5PUqR5xcLP4IM6bZ2lYY4DIpks9u8J5sZMTglI5cwNQbpS1tTaT4Tz2ygqE01zvUNwlmfTZ
4gQuyE+kk5NSddMg1e+J84opPmbHID/YsyeZ8xGT1CqWEZYVL6r+5dkuLW6ckAa7ULzPpS8ttXrh
V2O4G8L7YB7m9CpBKsrr73TAHDcyduhcqgzVcI3ooVMIZvOz1RffCXhQ2FNpMu+b8EQ6J0CTCrGN
xRffpsFUAL7lKtbg8c2MDkM+7xqV+Nr0ZGS7qii4MNpNW/mi/ZIrT8p+x/lzXF6ZHnSb+lPq6SaC
D6aIfYpZQ4tgNfeuIr3JNMXdoHL/DOsy41RPKO2S4Q9kn81zrsXPRux1asPUHwLKOmetIi83Nj9E
gLT3nCjCi0r4uSw2VggmEzSQcq2W/4dxbRjMKGgEEmhMlidYWEzOetkecwThavb66CNLBldJO7ey
0fnifQFmMUse4cAVVztXNQFKYBq+ZbGDCUmzEQ5F374B06qPVw3QinimVUxR1NAsUDeZN7RVBxoR
3efCpqPOkchhHmtj2/fBRnRXXJdyFRyneS/zyUeH8H/aeOLkSL4wi2WQJppwbSAr5VvidZvgFo/b
url13NGpjrHYOIop3MkMSRCS4lcpHFfZsG0R2Np2J1r4Dk796zSpZ4+ImJL1Ggw84LJ8DkALNFBs
CRymOOlwmpsUYld55GpjRQEu5IrgMYgZ+YbREKG8Aj3RT5PBV6rhJ4wdomm57kcyXMHDVHF2UQCO
R1bmj0SSD3fJMi9a9y5sarTyRdd2TksnaxI4m8h89KcSgXnQ1aNCcZiUZ2Xuv1hb8CRDB30DuqSb
rX0IbSGjWir7r3CovFKVd3n7NyczkdqcmrO+aYLm3mFjI6B7F9TFJsNiqsKDY8mfjoTlA0XbyHR5
LHCvgE/vRfzg0SCjziTs+qEr6cpgEBhL4bua7zKIJbrBwOKkI6GbTNjstUwgtNRvk+ZbGQ51cMML
xoAyEddIqdYREvUCHU3BtwWAKdoljlBsHUscw9rYMUHdRKn2kU4EilMWKQ+Lbl37Yyw7yA+9Hdam
zlAM8aXyzLgBzOaseyaWSfti5jLIZbKbi3oLz1vPXpQhfw1x59tfknLvxWXMXyKUiyFkVpKhmG90
dHXW+UjdZRDoGs5XN+1DTb+UFuRHFSp3u7asXejE29lpT2WW7DjMAXA/RHMLsrcR5HM/7CSNS4d0
8HPZfvPYiRDRRX8TSg1MYOvAgSA7wesTxQNn54qk3TK+P7TyVpPk6wIfk+yzGN4qM9mPyrEUOwBr
SJwtw7YwjTbp9AoVvC5hYmebTH7NWAir0UVIrOLoAPWe6J/JPCO/H3PlQ15+nVw93aWmTQ6kW2wx
rAp8RxBG3VAHA8nkVWv6S2qHazLLw8SHwXQK2ksM/3fgYi7mczOfB5h5wRm+8GrAMehYryTOz4W6
c/p7IukYhe4CthtZ33L7m00PJtiJ9GyVOwHWqzq+Cv3S679J5jGB0MpXKTgrCeom+kQVvhCH1TjX
UMq9iQQ41rKgwqRkHyzJiJz/qo/FeqZKqo8cWMuGZREFh3FmhMwnX5h5MK2Uk4lrueZImspjF5Lw
WVGVP7ReX0vVVaq0lZK9Kjk1O2239YZvgatOX4/5wxCnudwr7S4M+UTSMbS8CqlZr58FBaU0fEUz
8B1hXcHtski1Bncr62d+cVlVblWcu5PylhucZP/AiITTF+Ntq75W2o0U9l7XVhovqw7+KNDJRZ+c
neW8mmAEMwADpnlP0gG1+FcJ9bWZ8wh/91yTurQduSNJN6cF675M8akw4ehgOLPaNVavU9TxS9XX
Hd5hLT7iqRwUwtfpL7kFs4ZZXh5sygC9cpA8Vfy1eeNKzqOMTgXFRJP6SJxTbOwEskJlv2r9j0TU
8TL/TjlhJOYOE72jWg07esoRdwI8CH/QTuNF/ZAXgqGncc/1oU/cGEFj1TYz4p093AUXaTj9NTyS
FnGrOKU47EmX5eCzzL3Bl6NSo01t7LYRyjxjzwy+iWEW64rvojAOgXiNyf0PTdUf1faedJzylADI
OEAWKfjfiOR1Hey9BTWi9KtKsCrqq2M80ULdmuaklN6mRZDHc5x8NtAzqjHbRca/WT6qcN6m75bq
xe7sA8Pd0BKw6Anp6wtESdODg6cTEKCbnBvTNqXr1azG5/D0U5npMM4BqwzXfcWMDTMBJUmAZYOq
LYBu6qwtsIrJZ071B3kczQg5iCmzLG/rgikobxjmgxoxx+vCE8g71T7H8tlokDIi2lDCWc5q6tfN
DumCPphD3dlm4LfGJ/L61L3SwJMBMKX3svVwK4VM4TSEYpc5nfFoLy1FqrUV3apTV0HsKpbL1Dxv
b7HjjQ6nDDMEpF1oQoC77YllBTRBX+oZXW0I7zc0ej5k+XUkHrWFMnNfnAVyz3W45oDLNFeBeF9z
ftAivhqxqx96gNMFaf0Hvoy62cucHilHDW9MIfxS+4vkl0xx0TM5EuyGDemT3ni1sTabIxdYoL1b
tT/2kI+x/L9OZOy0ZxytWs8TZ6z4PPDtJ4qoWHZ5M0qA7p+WRgA5Ayeu8l0C2GBRRLE++vLkTd9F
hotmk2EQyrcWXdFC8dvMJTSt8/ynZq71FX/TlOBHWVLVmfstg6anjROlItf5JcxPbbcyUSiQwmPX
rDbYxtAF9w6J+4+gdgN5rTvnCTqEc4ZdMTF2YYTI1aV44sboOJp2abOzm/VkrRtlHX+QZk7t3YHq
+gcuImgtfl0b8wMHBTSKQJwca6vihhk8StUy8SZ7TftkBhAEiIpysefAao50r8qedGFx4xfqxSp2
A1bqsvKtzGt54LX0yG9fOyakEzNckj6Z6wLZWPwS4icm2Jj5+u/4NqMEdavwF/Tt+G3hMNAW/vtu
SDYOvRRZR9YWFUhwJ3X+wndjZknTwqB+PWV7DANNdMrQ3yh0FSIl0cdjHygtk6ek3whUUdWth4M+
05HwvYJ2X02vGDhMe43rbSZK/xI0nvozh8de2fC4ooSyY2Rma7M/zdJ+VrwGlzFj5RI5PqQaH24x
ctDJCdoV7x1A45h2OEg4uWFyi7Ocukm4GTmG5Hvw0ymbmgZTw6aMqoho4eq5tpqhRtVf2BYcTETv
zW9NjvO8wjvEgVEjfGOVy90I7wA1Qp+tMakoyRo7gd4cp+DQpFsLhA5EJr4M080L9D9OO5aI9mWC
K8C+sdWHX17IZPG80oTI8q7v0GS5zYpNaXHJnaMnpT9DUn04aNOzK0Hwhkw73JpyWPY79W1aaKee
pKxzaatNu5mJIj4kG/+Us7SlI9TMmHs2c+XaRfGO8r8OV0jCoBCjkbO1VD9PPo3kFNfvkoQYwlw0
nTZxzaHOWBb4gMESRFGtFceXmvfE+mrS3dxuYJGuGs0v53eHko5RaG/5QtuGzguo5IXgmw1/Sy+E
8MRLJ1ZR/OA1EtNnmXxw50FnnJMzE2ZNObBEjcnZnJ95g8bzL6h3QXkCnpEqS617lDNII8PD4CFR
1iipRbHVmMXVh5DJq+2l3Fuxuk7wVRTdpb1o+QHKcMUZCcEvp3ixxaZxGI54abkD/gtS/JgZhwy7
R5NesuigZDiSJzrY2BdmvspNZ9Xp94G3YzpG+gzs88XsHxyqnLlVtxHDsdBeAs7RSdo5o+YVyfKd
QGIxDsbwJlT8bdLa5LPbDC11rHlxdG+R9uJLUPFdV/OmoKuSR5420OGGM7IdlR1DmfZ+SuAyCA/J
A5UVTJnZrkUceCUn70TPk1KNpRvZjlbUpN5QDygFQATFI5i8QeVipyuBXNz0j7T8jcK/Wf7VG/ol
6xymlxxI8iS+urbnlXLjOXsZOuAnGPTXZpx7DrsvcTXfg2XfxUx/2Uoxp62pJ9ccrP0Aor37hUoH
2kbazWMPGRVHh27Be8h3hTNzRxmcoz+VfS/aXTweRfIqEHFCS9nIeuhVUcIl/2KZlevI5qpWPq30
O2yOVrTXi41hfCvwnFhS6cnQTWCdR2/wrne6ZKwCW4Bo+Zj4yu3U5bpuHSLOrvbY7GJ7uPTJm8Vr
7+h3rYFs1WCeGxnr3Gb42mN2KJN72p56GJY8cXgZ0+HNzP/y9l6JsxQY7tI2gEzUja1Uw5TLTwZH
TqI9tfQ8NTcIdQuSdgwOdroFUcEL/5ATgn69gnhvNU9X6qgBvC1PxRLSS782SV4WabB+fep2E8G6
qWo3qrfJwFfz4iQX0wCusScJyR0pE5kCzsZx8TqU73P8L4DDhYOnCP7s4hRIR026jaDoGLnUyaEw
bmF31owfud1Vw7GVNdegUa2HbdjQCdKlDpzYkAWIpkKULDFy8AF7BSsDOlXWHMjnXoFrsSIIPOl9
Vm6sVIHncyP1GEsEGtA6V/yanqTardSMk9CW91CFkvklDPcYSPQBpyVmMGXXcbbNu5kuNb6oEC0z
fSKQBYESL1HIFPkRtAhl1THkmqHIM/KtnBkXHUEwBZMpUIoXNgrfFIDFf7xDrtU8nAAE6ufMkdrr
Nyc4ztmxaj+aYqNyKdBiiy7mcgeEezTFx8RLWqpHVcURATY0gz3kg/NJGa7SiWkAFRMIV3WHNsPU
R5PBFu0c62E4L2p0sTnPMRraBljY3zL+EcM/M72YlD2Jj01Dh6VCnnP5GkXMemQ3xvhIoL/0M6JT
G9lJiXfC2GrRNaWIZ5zrDjWqY2Pzkx4GC7coeomu/o0ybAB6pRHpzpKvBpykBPQ1iCGLAqfR3iBo
jPGCBJ+O7BW4rXIa5b2hXeUaSPbQbMKYsTdCzagiiYyPhAu3tL2+TtwccSwVzx6xdeb3GChvlbTN
MH80HEcjAExlJlYVjSYzh3WddFTij6nRPWX8V1b/ALmt1OBvwq4wmSgL4UByfbWKR0yl9BIVdLcy
REbufCNrt0QUrWosbFpyE2O1s0WzioL+DW5xDUK3s6RNPABrZXGgRHca4m0cRptBzV8MikQx/47J
kWUgny0nF4QTXwl3nWZfVAOsEHqaUjcuRxcTXg23Ktq77jKVGqVluHaKuw9tfFbTY6nspdw5aw2k
x0TxWMV/aNoffJxs8O2RJ35k0qtRNwz9GltXhdmiTW5tj/71O7K7pRgzh/tuajr0v4NSM22tRj+m
vE7nlDoY9XoZ3n0ryrOpzmnKAiciFH4SG25VnR0XEYKoaoYxdDt51LYbBrzXDGEhwF6WFrhOMWhp
vEmFZeFZyC9tH53noHzLqSXGcSU3fi+e8VI5fkdLf6EeYkvnptV9p74EEqqbyNZ9v++HvRKcwvTH
SJS11nwPeKlzzl2t/naGFiKK2I6m9KrUmqd3jjfIh6rd5wM2ogmJOL8PqrkfYPrIA2DDdPCIU/X7
ptyUTbxpCCzLm4eUb2eDaDSGx7OESmHCoNRHCLgaDca5Gl/bjoaCAYO6byrURqjbifEvZaoiELk/
GJ+tnPbFaJNVK/d7p/nTIka0fhl8lfIBXF7PN2d8R/AHmT/g2OMBGn6r6TSFij+FPYzxeGMyHyc1
bLFGN0XpDYPgO4KJomnrFjO5ztdK+bIkxZux27e5x9B+k022X1gat/5DqhDxuWfnlFFjAN1CE3sV
GcgW5HlyCQz6qdCpG/TXtsk2JnpAY+rekNeuicDsJGel2hJOTjl8NHu2GhaXdIh/IBLQvLG8qO8N
Z1cSvJda/uVIuOAIioP1O7avSu8nXFlDfMxS7DB4N2dk9EHo2EL4q1WdNgjkXGCjiFlugfIxE7Vh
TG7ULh0er5kQlqeo8YExW+yov2OUuxWCXRlh5Vn6ZeNmz7DXKzfJn07+zUTBVr5mg3swtraxLbaL
H6PnYKtDLm+FN3L5+AmmWZrDavFZckhIir7LSibdTfOShtdR/woiCWEAiC5mgnyofbn8s6mIJWuL
4G1Gvwamxcj6dIzqXDB3Hs1oPU7yiVK5ru9RxpwI2+04tj95HAATGwQaYzdAxjYTjNHBpPkNVT30
V7zks8ch5Xbzfka3NfVrGkacf6y0NSIeeBgZqhsJbBi63aqV/ZZytla+gumjII8ouwa9vJinHMxw
svE75qjdjvqYIuNYJvZuOUAzwTIPY38aNePRS+NLShcDtNkDe+3ODFdN7aMaIKR2UYApTw6/4wpm
MY9cMl4SheEkWRASRnNF+5wbqqS51G8RoK71aApiFzvwepp1SVBtc6YDot4zXbyZCbRVLCBFyMNv
Rp4+zyiNNtJq5Wel4ysTAjzp8nP1LjFXdTbjfOmqcGWWWAG0y4yko7erEbMFm1BYWwDE6vaOqGz+
xm9N/bNtHBV+WL1V6mtQgD67J+JZaXdssIXBYm1Y4osA4eaEBzsK3Tz9dPJbTy8BGhNg6iPlMQrw
A/diTcrM2tF3JoEFebpnkZXqryVv8ZIkjzwxvKR3FksxeLm3pKETNX9T88pCMWbNtRV4GToW6myY
/OVkKfVJ+KNE8qEOK6+AU15neAEIwczkHzXpGA9slOUOZl49rhvDoN8gUlXv1jVM31CsOpkSettT
0NQHWZwTfafpBwe9QgG4PiNpJ2ib0xyta/GWR6rft+dB+kwyf6YXnLR4o0s/LcsRQfmjZcpTsRmz
UWCT8Oi2k/LdkrRR0Y90+HpV/O5qk64i+01CTihc7r7xZx7GDft8qLFcbvpjlmJvMu5RUlGQoEjY
ABlrJeal6i3kjd4u7TWgsxu41+ClaTS6UQmHSWSFGMKbYORCF9191FRMpbHFzyjoeSoHAVSy7PdA
Xx67jMlMM9r4m5yAvmVm3FIO4tUmRWJVFvoCMNQmr60iGIUzQz+j1se1YBS7GTC58ksR7jho1kmN
g29JZixjEGZ+DDR2X4olmtDJe1JUYWLL5Yh8aSJcyxBz1wC02lvaDhFpP22572ZZ304QjR9GEgd8
eqKPx2Kct+wQElmd9hlvqkLbFFrdP7UNqPfGnqJD1O1NctAj07GTqRLjeJcn6lsvqYrraLPOOEqr
fH0s+vMUopeMSZ27NkrFlsQvCX3O+J07+JQsjhPvXqrZto+CL3USvJ0sq3tSOzMewqKwaiXrt2CH
Ci7yVN5wKbfsFZhIwRX5vAw6NPMsc4gz0IriQ1hSJ2o2056ajo8hdAezPq9++7RXb7WI431gEaaY
2iZht3JTnlow5r6Syz+53v5FmdH5QT8F7CCUwxehhfynSThebYGNF0xB+NE75m/R1CguoqkqZV9n
Qv0sA3lijifb24Q4clfMLD5I8CtYONI+q4AeOBzM66gW0V7KRO/arc4Vb2T5C8FZkVcHsbMZpuHW
mNKw15oq8vtuZmDVyuJqxqrpRzHta2ImbKDwz2ckiN6u67G9phMbAkGkcGT36sjeTqxMP3KMN4UI
ffT8OOQqIJW5ueaNhuIExLxkc0oZ9y20JG9QROU5QRyRxlj8mpmRHNSWCpmfUN4FmcIhN00FeGSB
2THqHSZ5yzZDrpt3xhlv9qAMfiAVnxLbPIhVxExkDdiTKLFe7FKdXNZlhdckJYGFg4ImnmnIRqkl
HfRhwDg2B5VXqUp3TlmUZvbUQ/qzx69GPetCfgOSMd51Mc7Yezm0lzSsxfBdp/fE4EWDRb7Ui4gM
uox2qy2+RSXNroNcNewP041p8GxZVNERpkHHbnPDmld80NBv+wWzrVU9P8r4jxBifAJjqx711JZO
LSs6sXVYdncmWQbpbLmK4NrHrxEq+wEurFOWB/jGqzD8JOb7oEUMP4wZT1uMWKTNQObHsxUVeCxo
qbFUGw3uUwUYtkR95JUUw02/E2w7+oqUxG6O43uQDG9uPtvQwiHJ3BtzttAK/Jz4bcSVGUQiIQKj
B4iRyqx6kqXzwrSo7Bcnh7kO1DddOmS0lRHLNxqg+yGx1u30KbBOqKxVF4ZY1zMaxXiTnWsKH9jS
XoZlocmDZ0kHG9urAhU2L5VVan9Y1WuKNTu1k90QG27rpAfCvd2yOyhtgpaApyckqKXM5q1WT17D
2pecXgQ3dqwwkpqphqUzFMAAf0LDqDTpE2+22nsMczhoNU8alfNo3lT2CUf7t6E01XP8LuD1JHpq
qfoZOlrPBivcBDM6HHkCn47+z0r4i5VLTRZ3NrO+NO7z5ewF9luaIOLr34p7h0kHC0LUiVAlm1ls
bDPxKpuxh6Ve5KKiJX/y3PGldNhPUtcIe0zFM0O33J2V3yBgxs+Wj1rHZ7tcQpIsV65iXwESUVlL
42ueQvRXCdbuHH/XJRuRfe1Plr2J2J1SFF9zSkYNzuJVbNcV+vLITT3344PwYAoiMHf0EuWcb4i0
WzMR9hO+jSzX3ak+jlANZkTluLt0RuBOCiPm3G0LCcvu08hvdT94kQAIy5PsZJ0HT309jvlKnWCa
UqobsNALaT12r3pku/KA/K42u8WPGWeoW6zERMsi2mzbPqMWsSYD++wkYjfZ82vC5lvO6pKCPkmt
T8+lhW9SGD2lrvRMJhSUWau0iUAIl1thH9PJ8btE8vShcm0bVoembQ099/p8vhMp67Y8l5WKwhAf
+mJDStpKrfqNZYuVY5xtKiyDNjXDnivSe40xXRHRs4xqdoQQcGTw9pi+2bL31Hg6Euz0oXVIDiG3
oYWLW6pvakdTisBhgXVO48iL5Gobo0A28bHr39X0EWCuIbNtJQDNJiytIa5K+IlzdTz09r3XPmBu
UltVWzt9N3pKlHZ8Cad8Gw4t96CyKlGGsJ5cB+OzxShGQG7uvDj8UFO60v9zdB7LqltLGH4iVSmH
KSCJnNNmomKHo5yznt4fHl1fu+wDQqtX95/647pYa6W1rafRCfwawgNyRQPPHxYSHcsYSm7Ldy0L
b6F08uJDtylqfZSwj7HcyFFlZqgU0uGnQt2vdStpeOXaXRx+WV07H6Xc0ZqzKj+oL6b+pbI0uy2c
scSNh3rct16y+R3F/3pMJFODhTH/JaXe1VGrVcORXZKLJqodtQDljtMD76yrMgFPnF1FIQAJjUiD
lL8R5U0cxTYuMBRpy3H4EsxvBsOVOr3UrDnjj1wMYg2IgIAmW6goqn313NPNdRSb6TKILG7/Ffj8
oM9Sxjwa//NzWGpio6RmrbV/YUp0KEGvpfQv8tj53ewiWC892XJXYnFxpxE92dvoAwQ6p5T1sUwQ
FYulWUAsQ4W0xqNTmO+oiFT4QPzOCtlmqXvYvKdYomu+WsqW3q/GZCYk51bYt6yoVYGeaCorrBIp
mN20srj4iuZYQlRmDbxeZwfVj5YP86jbTnG8yBs3jdgM96FRQIT4yzx5NSF+ScbewD+BwDQ4BJHA
RQ2XW8mvKUL/5z+1eBCKi4ZYXisvnX6Ow9+m/8mB5LzY1pTdWK3V5ihNb7GoZgFcWtaNrPYuZnGy
FznmXotRVWO6rudoaiosJCOIEIEOfPufygDNGu8eSvmpQW4PRRRGr4KdKjDebXzusjORm85QpixO
H0h4Azr1h2Vj8q59GeJf1XroGO5Vss/RfH/0krKra2vofgE7ZpxJbqxWC6DOvgehVz20wMhlMWp/
OL9+xI/5FaHo1LPcUWRxm2NC1cFZGuvT9bsVDIrcFbMwJE639RwPti+PDwFEWsrDKf19is9OqdJZ
a6SOp4lbEtNXOi8Jd54j9Ne+vRu1K5S7js0GNV0KrqHR4pAMN1Hey/WFRSP85NDFwi9uRENZldp3
gi6VVVM62JVVv2VhYVbszKyB6rvvjFo0RddWRwrv3Tqa7RK80gp8Xs3eGWiCuw+WXjrTFD/y5msU
U4eNxywDyNZpPC752wstweuhnSPlJymXosCWdxQ34yHUXa/EmfthLe5RO80AFacApSV9ZqcvVP9f
bzI49rehHbaEd8ALD7M0gRUOxF0ufYd6bIfFOvPQth6GMIIB0FdpKvHKNbOoPdDAzHOTVc+N5yq9
3Y/NsobBKnug01xADo+7ia7EIAVaYezH7m0WP0Z/15qT0aJ4B18fsWuXQevAiSMY/fFxw5rVRac+
juN3YtzKVmd/dD5rdWstgrJL4k8ldG6FrCEqL2j+C3XXYRC10hYQ62J0bFEX54LG+mhuZKW4qNZN
7uA8Gauhq7QepBLkmyXOhgBJ8ZhII5Zx+tBnjCh2lHSf8X7m+ULrbqxnZjvpLAwOWJUyfasY1VKS
N/LkYHDvxpOmMYZVZ01cJupOg8RvzX/RJwvGwwlmQQLC646/SJM0ELc+vySMDG3wrL27HAXzmBOk
KlRVJPP6RJmycEbfeyDZusTz9YqLm4GAA/TE8YyLQfVkNAx8z5aHU4qFUDTfunyxGh+tqG97IAAF
APr0RCgPxuGOydmXX6jzVIhGAayJaZRfTvWfCSGHDO0ljFoqwPtwJkaM5Cspu1Z5R9IoSiPpS/Px
jpmfqChzoaC6GRsSGHOmqkb8R8oLw/7Z0l6a/AccVfglsy3r3NtNX/yO5a3JryldAU+/VmcRtmBA
6hpbKt9HxRCg6Isws1VISIiJ/tVbtqLnxJOxD70wl1OTIggSNhOKgj5YSzUAvDYySPp2hmhO0Ddp
/V2YC/QSVLqLwKsg9E6btWsxn4tdsbD4DWB7E2VpQd+jR4iKW6SgMtEYUc0vXf4l8R+HfsuYingu
XCei29QLvf7Sh1OR/4bpOdJWQ/EvTb+M9Jk1fzGdWy2stOxv6g6hLHwCg4vGW/T4mnVizhlm6B7K
COG9K/SglPJcB+er9E1TOHr9Vlu3n0aSIA51mM0k/Kls5VbJLpBCeWH4N9PfGyjiJPUhizbwitUt
1fxHZ3jwYXg6NKhrGQtPPlLX4PtFZcei0aheNMmbhb6zFrS8jF5G8mVEx8Eo7br7GzrKIWr5Kttb
9Sb9rBZAjZ8NrJA8SMgBurhApfKnMO01aBqS7lBkd6k80klpxT1JnSJZQMMSHyxIa4tGGRYTAWCo
RbbU32N0F1p1ihtiIqq5Rqhy0WAfPEq4L+q3p5EoMdmFtDFSt8kIqPkJVGB4whnMinLwVY43P7o3
UOoBtJS5TmJ810Q81AeCr1ZKzauEzX10WkxfpbcWu2XM3KWqF10j/SF7t9FL93/wwPT8RYZ9BZ+b
Sa6BjxorhEXaNDFMKpPOeEmzVTNg0amffp0vBKSIeckLaHA7B05MlDrtWywi78LovPzcFd8EPHws
78lCa7B/zXRYT1Af1HjutLMgY9CSY1akAOOA7WdYf6qfWrpl6gyOUuw3LSqDssvmfbip1X3ar3DT
jHDYFbs0Wdfr6sUuxLVkzWBBMaUS5tFJNk+HgIb6xoaOQduJ6Tdo4/TtjQgz8wWRAvSoEMKMc4om
zw1tJSn3yliDclr1ojRsFKN9uUJ6W6m3FAxPSQson3RWN66hYykUUbFxRXmHkG5vgi4bl3lmfxpP
8WX2V3ynkvEtT66gOGJxNwVcUZchPmX1qdNfKItHWbIxktTRD+BIIu4Fqgn/gVJC/3vSIACyNRJ4
rNmBtlNMN/ukPyD+bTYGOqgeCk8bgq0G3UIwLb3Mtzge4Von62J2yDmISGl2VoOAsP0uAG4gEQpe
VLAha/qBa5rlw1WKdj22gsFD8uiY5i2hN1IMgBPzrleRLYSkp5i2aLq5ws9OnsMwbqOW+UdltiXg
RB9lpwXF1HFZiPKW1L9lVD7qIZ2LyFgE9I2Jz2NGWjsw1jTKVQLsVkCT27FANyPsxb6kLWHvsgr2
E9kGSRqp2fHlAgZVdPnMgT6r1mpYLkV7Vt4mzE96dhNFnhQjZy1tUpkSI1JQxbtCUrdKqx6U3yCb
5tTwhdH2gvdn07yO23VJZHcGi9War0/kramf6qh+p5kTMmCKLKqSYDoMPCH83xSUGv9DqX//Hxmy
ZPz8iMQsFF8ff1oP6cWHROw+UwM3R9BVaI8Q00fxwaKttUdOGuhnfRo/9wIWtzxHsrzwqmrttRGE
3L3tnEKQNqHHcicJachHwMpj1D9MAI7wRQeirsklxMfWStZdLOKARl+tE7bVIJl9RIyiwTXw3/Sd
svg2PLcLGNmpyHHR2Y0Vusij7RCpTaq/uxgMmxu79jcp6rm4suXoW0eCXYXLjobh4zcc+nWv71Ll
L0LdDokZs4NZlCCrqmFWIOxJgmbZK/u2v7SBHZWrSnEkC/kmmA46PYJRBOWSBuEqkZ9C/svCNMYM
FeZn24EPYTJJQzutegRWb1nbKNp+bJjQUTV+DhQwd7NrsnMV/RrlqwvQuyQcOHOfEisw7QHicmU9
jStPpCPGvlZJjH/oGTuMrpaTYPpHTqSGC5PNdDEMYU3N8cJrk/1W3a6lLhniLiw5MdgZrBH3bX/3
yEUoa87ZVgn2Y9XOGzBuhT+OI2Nh1MryTaLz2nERo0LP6K2HCvB3pjVQjemhJGMtwpY+FliDlQS8
6o7kw7KOY74cpC9DYm7QoQHgW+q9bCwshJYBA23fLhOYy+Am+WsVPcFgXUOI14AkWPSf8lbk0zX8
mXSnnXcMOhRjy55YD0O9examu54eAUFItkuDlsN5NbJjwNBk3a3aMZXnmDwBNhGA4XcJ4Tt66r+6
6KPbFLSrXJ2cPKpsk14WnsjqqVe/TbDMoawC5m8tshASRYyCtq9gzOIcVwlatODYtawwgtnfed0X
QLidCY7pcWa0XT6tPXlVYobMnTrflFyarFWwRWVZTFhVGuaAVSpsCdKmfzr6Puo5BcxB3lbtQWBl
VVIJ0KpLpb8aAlOUNmfpBLrXnxHqw/Toc6SvHA9jED1KqL44cTw0933+k3oqhZ6DX7oyfW0QvhKI
/JiBdgRcIFnYsbIrrlaT76v5K8HaTQGAv7hOZJrRLUuYPcNhtYmCBQXgp4CfaQXYwXyR+Mg7W0Rk
uzb/YY72hWfGHZHk2xhnUHtvf8Uux27940OcwYfL7abh6q8DVMP9cvzky2i2GiIX5IHzwNA2nLSJ
VkdJFy2c9Gi+2/DcCK6XOkor4MedV6gHwhYysv2TuLQMsl5573ySZcQ9CBL4wLbGa9u2e5EZSO6Y
ZnqWBLpsSqRhD+fqsGkYDcrsMOpXTdvE+bIFxYpy12/ecUKUic7zwMwxPlP+zZjvrNHhmEydwEH7
nhinScG/Yd59646As0hOlvoMhb8Yy+xY8aw6fxEILck2OkJ5NDPYY1R920rfYghKu0z00xiywPhX
1p7s7kW1QTyDtWhqBN3bmkZdQUbXp7C96mJA9hBBooTNny6e+u4w8n0s7dv8WCesfVGsk+7DYdVJ
4oSglMGwbeMlmQVtTOeLekJaTai80MaUIhWJ+Qp3cZa2sH/saPSRiWgzXwnnFS51U4HF0J+BjiKa
CgqGTr4QZxcZPC0Xd+g8H5YpwM3HIJsIzVH3fjqI2jQB5Zp6NxNKR8ALblmHtE/nnWnaQdqRe8Og
ZFbrcnjpUnTxtS8SmCLs27wndPMRo3TE6KXSSoyNNmc1MB1Fp2euMgFFpAdMhDjglFkI3U2nq8Ic
44gxh58mI8J47RMb9CF9N7onQ1Yjpt1l7aLItrG8JCFpau2ho/zZZI+A53cnQj4ykcgY+TfONwQp
keSlBrwUi5pWCJ3shwKLN2XkItjUaGDUya2qlWG4tCfB3Miu9IxM7FFDM7WV63Mk7iVtbuACY/yM
TzgsOO+tRb87855Wv1JMcruQAh9My6XzDiFZyJLaGc2hP6go3WkqtZ2aY4aYm9WhCVc+SJzvqAIo
JNx05vBtchKxrPqgoMhuFlo8Q3FX2G11DrOlHK17NLUZ/+19wJ2LQFV/WxOO+JdBqgn5RKDeiMvk
zSSvgwj/8VYqkA2Su07D9JZGFKuoYlA4TNiTQPH2w7DOzm25IJLD20A7w+aq/oK71GzWIqlAeJuu
ff4Y0GyM8XUUtynIq52JG90nnuyd8Eej2CKFQLUODc137oLcjvCAhjvqa3IPFFKOOG/6JnmFjV1h
E6yXWAja0E6Q8VvBckJqKywZavtHRZdC+SwWNFJx7/btyr96D5MMtmYh1g81//JQ/FYrJSGrYpO9
KWkiQSd40tNFCG/H4PzGvGb+TJdkLQ62EduthrFpeIrRK+noE0gXGKzfIlMXqtS7ApZ65IT0F95g
zBMrh+vLGBs2tUdC20LtIeDyQ5XdsOUWXb8QkAK32iVjOlEI+gvHp8Yh7PZDUiyhvovQUa4ZMpC2
X/h/8LID8i2tdSeJysG+khlXMBTIIM3Jg8Mq47+t3zRemojb5gRdhj13MT/OGrUxDxUxYjsRaoT3
d1bNpWYRf5MDxSNuFjV5bocQkB1Z8l+7Z/tJw2KEcRkhH5LnoFZAQi0+2vrIu62tyaBp2NICJiUz
qS2nLZ4bWF7QXlAV0F4aoxZjYwSebO091NpQrH/k6oxz31wEWFUz5Qzji2mvR5y1aFuk9N1DSIH0
zYfWb0IspMiMMrT3bKEv/Lfetwj+7pX47VOA/NENpIjGYxuWP2O47seXlBLjZa6oMHh2gdXYbEmf
Zq3D3CXZRoq4aDneGEvouhgvJM+uiJ7qNyVZhhzcibtK3fFKgnFGmoOumqhX8hDqfJ7CGBbtMfdX
Gr6ofqUFhwSxYwJ2g0pXHteBMhK42CymcCvbgb4GCIAfQ9rZMIE6OYamH8QJU7ILIczildnQOTn+
K6p20lG16yX6cE0/g/1b+Sz/G1ub18o7hTm5I65Sb8x8HlavwFzpN4k3r7Nhgzfg25gyCmtm/mMu
FgA1IpuciRaRwHDGm4emSFJ3IFcpAJW/LOG/RRvvF9lHrkFPP7wM466rpL4s1G5hlD8mMUdHtOZR
ZnP1Wz/B38hsu/sosv3GBrJkJZl+yS9td8SLL9RoxebpI9tnD/Og7zvVMZRZBvmP3/uvfoi29Wud
+mpD4Te7BSiz1F4V+aJZ54q7OHjo1K0YCfLU0aHhil0hsFUQYs14uUL4ddKpADtVjr5ba+vkZODp
zZcoBxumJAMuzjGfVuI272bagZyKBB5S7NeaiNr+Of421gXpNQA0T1GNthM2CAzB5oE4SwvMFqBo
wQGXrIswLCDqc2WenYZz+4BZSL/hD9EOkqoo0aRPWBLc2tx72trqrynwHh3DsmcV07iA7Z11Bnry
WR2fmvg4IDcUvgzFNnyIRJUBcdnztsb9ouEOixFW5fgaGzeGIZ1qoijDl1eifeUmXhDTFJZu/C5B
8QxmsC0ch26rwBocihFKWvFeHeRZJPauFj+8GKg9sdBdItFUumWl0BGIuRsWhM1B0OVyeJbkK+uU
t1l8b7lm0NKmevlU4hEV/bdWKxujog0bo49MUv321V1oAG5WIAJUS12iwBfzTtMcuSpXQ/4Z5CAD
iHRYhqr8TMZ0rVbmbmjeA/dHOpXzARFpZgmU1YbHpiHgAnRVepQizHlTYSc6xoLShyaRMd4R0whm
o0JZGzEIH8saUoVIusIxZLjyIr122C1BTL183MW4a1I+QRnbEa5mE1iExFUnULX1IGivQhDWSmWS
vWDOA0T7vvoWMj7vBAMSH7tgmMElOYpv7mXetSRZ+vG2jI4eKEebMo6C//vmcbRQefPghA1rbgyE
RpX1YCCTSZNmiEsqfDLhOzKKmTbiHir1GZbphHwmCENdpDk8S8VLDW7jEDMDuo1npxR+lYBACdBk
ometIBos71dt3qm66hu8H24LaZoE5HVqJ0/ZKuCdkMGNsm6BWlTpWCP70iTierR1lK4F1lESmaGL
33Gztqxt1/3odAZInNEUBNN+lGwYyFmIcb34kD/BIoox5HSMmIsxy+Y1O8oDAYO4SYihwOen0RPY
Cip2jg7UIZfgLSfLX6rTVzG1QGjkaxJtUJkBPKEb6HgYHj7hSTkSffZnt8wwRe0UgDbs7ApuQeFE
aBUkY2eGX628zLxd3r3kbC1+eLTUiUTVITdNS+5Nvm+R5X2UcR+A4T4hZYH01JUVX4ycOqt/hd2v
pOOLPhRTzRB7NKrvvH54YD4MoAQe1MNRz5ir6n9tsFBjAp8ucp/hg3RCphXsNym5tQhYkN2TL4T5
amrAw4bGkYtL2j16GrD6kyp2GJiGQ+vc0eOZlYRpCNI+vALC4P61SXsnfKQmiKiZWWgHcGQAyLhq
hdFoIRrfet+T1dFD197RhkniXTA28Ugn1vD0nsb4LCZXQRdY76dmFSO84leSdMIpCY+vJhVHgU70
3GOojmZFvuUpKw4akSpasTF5BAXpZ82t08Gz3KG7RfExKnfkvPFRvjUk1x+GwR/2H7423xWiLRW3
3twZUGCVzsSxrcrjJ0hK8R66vCxlLpajD50+8iH5pxmyXqUMSLnd1uGq7v7VYNbGsKzLHzU8ROD8
jQWxQhpaCtabxoOtYZXQxI1KTq/uSu1Tq78M+R/GrT5E0rj1tZc64owoVoW3LNDJ1fui2fbB1aPS
GsEys97kV1fq71A7KUKgyV/TIjA8JvOhOGttNI+StR4/hTF0guI1ZEcEXDMLDFfWUFEhQJk8kfnA
g/HDXWjZKm0oxPRUv33RWlqCZeMcm3iRTGyUSnse2tVIGVCkS9IeWSmF0rdaxMlZM5bobmaGOi3i
j4AJ3hssw2xtdOyQxyxtAgru4dm9mVxsQrJ1BGUb51tZWocCjdXb9J/xJ2g4fUmEdqnjqzS2nrkJ
mr3x0f2s0WfHxuVDQScw17GCM6u9xSTvZZYbG1srXH3UjaGDCGymAHeY4jMI9z7CapBrUyL8k38w
8D/Uuj5/k1KVy0/4nLTbSmhEpRNRkUTBKtZGjFdl8FNIx9TjtGs2EB2zDJkGaCNUA7Tm4WUA3mye
gskhhpbSn6+K2hZSbH4D7v1PKG+PmuIVoWon/S/64lctw3+f3aAZuDA8BG71V0IYp2DsEuTPOV50
C79gYXvWNiSjqdOWApOYL+Mq1DqnKWNM0ND4KJ09sz1GUCAmCg5huBrMnK1J5OMp059D89Nwf2nk
1ygXnLBFvEMUlA77yVyM2tqv6bOgHxjh0XqK4HnaMemYnESUEP42xuRR5TcjfMTWutfOyXDSgnMO
j5lstf6BGsADZFM1IouOkr8kvzUlWhdbopq64JKIoWj0zjEGCak1Z0wWGr1CGZxocScMfGNN8/2Q
sk3h3aPxpQ2u0bgy6G5xrHSHpdjFJM/z0BlqbMlvyVsTZqlj0TSI3ICc1FRp/om0thDjinlNOtmL
jbgFaRPtwQKEtcIvyZiYF9YfQLImVZjOuQNMzap5xa0keFfU50aH/WxjcveNIlM+wfkkoCk9JqWB
KFuCU/GtZssgagV3lMgo7cMiX5S9gCFo8nS7U5hTIt0MHXEq2qWE/cTVfa1b1ObYX9LEWonJn9/8
RbR7JhNT0//q4MaDpdgmqWt4YrQqtDuuoFwvb8ZUrwZVsrEq9YyRsezVs97ay94zEPV5YEZ2IB3L
cS21Pu3Jr4km01ShkLgdixiLVQfCudCxkEyav2AgkHuKV2/aJtSxxM0vVa9QKRw+5NOT+pOP6KH+
RKeRaWwwJyCJ2oriTSF6GdJzYrD3MBNNYX1sUOCXdIJDGhHICYHGFBSbiMknYGXPjkfHaBMXD75b
guTi9BWR/UWWdJQG5DgSCSgtgqEuRzdRHVrCLcwYRCciX6I/Tik4Z/GQUxHZLkl/1XSRkf8kSMX6
D77bGMsUCGSEt2lj3LV6jAcqDvaWTKqUzIiagYx7MghJFVzJUQMsDpdtqlw1o7NVK9l4fvoiX4PE
CoyJ3DJ4hjskNNhpeiLuWJ3CY9DlL6l7DBGxANhCpoPawSlI8y4RllFCNxoKOExFYV2MvB7wv319
/GQINt09SOA/a8kNOrT/W24MMyO78UY+3EGWYCMjXMiNh8CLCoffjklRj74n1qRmG8kzbG84figQ
g64vF3g/EUU0uQKZ9BI6cx1aE/vTYfYZt7z6FJC5gXtFEYj+ywt62keDuJpSl/rwVHEy1yiHQfUt
C8MsJ6+v6Yk0T3Y9eYodIoImndZjBVd976dtMx4TJbXD5qFwxjwjWmYJmUQ6hSonAJGVOCnjm8xs
LfsTo0Bqt59fCDlAVE7zFIFqopDDCZjRVtmxnNDqpEvJOw7DtDXblUG/4nmVK+UfD1JuKxibk/pI
1u3chECRGbvV8Z3Dqjf6r4RFNYG467hs2c+AyhOoFnGAjINWhKbX/OwkYQmvyLJPe+yhnkVcnsdP
mYD9NAOC5FZepQPwvVTZHWnebSbsR40bRTgKxbOCRVOHkEQ4omjI2TAaXtn4bZKAw2G0zIRMgI6R
HUU8uq3If3OyFlGfuFZlkWs2LBIZcqATlhVftU+NbVew79bwnIEgdMSm4MnBEldKRzNsmqtq9KDE
f5Lg1tH5gUBH3EmlPNI1Wk7N0Cj0X2qOUlAsiFX/yhrtJGWcdOgfUmlOIRNDZT4/GbiTPCHCYDpO
OsQx8CAGQfKEmDFsB8q6wzCYSJGbJXuJ18vMHSNFX45AoiQbPsChaSbI8k1HCwpyqHZkCPUlk6Zo
OejFBi4g9TcjA4B3FrkdMxqCuXQ3dmvZ+FYN2D/vGFZk/BwTOAljKQVO4T2NRpmZRJh02kmulsNA
ygL++qGAcHkqWY+ueh8MHpE1YDw47dpo66eHofidhrv5CQi9heVXyE44eRfr2MI3nkI/Ydi9+Vup
l8S4x/ohxEH50dGyaQGV3d7wL4O0YM0CxkGvFfG1YkvU7wYjOWlCFVXX3JC6W2gSq+/WFThOVOY0
4+ADdjZgTic+4h+rdafobolOjE213CkealbXm1Zk4CA+19UFJQkMB0VjgE4zOv8PNUybgcZEUVfR
sAerZPVI4jl1+s+YflVCFuKVBvWWezhZzdEl5UEtgNjUH4lOJ9+Dklp034lJf0FqfUfHvlLiW5gQ
Q7zGjF57j8E4SRWBi7uy31mkgialbluph+XtYy7/JN7AYGAaSYcrmeiYfelzmX6bdKv5txGVgpq4
ggEGbWLZLQBJTSo/qQSCPq/4MdXazfGXCajHEpTe8CAzGK74QzNoy6HhfnfL9mkRIs7A0sFjkCOn
pG4wYFp6+RHvUbHOsYzBWncDONRBCI8j9UJVcU4LmLfafSsBPXixixjdGXxeIdb65mM5G4TjaKSY
1cjFGwqHmihNqS2ZWyHTmW2wE/1FdIF5ayFXOpGEAEVaqrtpwvxpMhyILglKxCQ2+CUr/SESC13k
1yrA3d6zdQGKPXiJMNZaRS4EYGW1Qqs7L5Pn56mI47+AquGryIS7uf55C2DN1bk1pesenakGftMT
8UD8NRG2nDxd/04QgZbYrmnF/GBPNHUhrhoP9/s8G94yAq2GmTcFnhiPYhMu/WmnAYVD2n48wJHj
4dEXkPxgAqjKZ0JXq1TgiFTx9qGkZ4Es4KAnzSO4T9lXJ7zFNxmymr/vo2cccrmhtraCa9Nw5RJ+
xqLPOYwB5rO62pvKUkE+4UPUYbZn/ppAfXpMLTvCRJL0zJBMGEWqoRy5CNoCJU+hXf1218nvJvqR
B/5VJLNT1hEuQ9Pn2+m5JifTqlc4kXm4QH5xs8za9DvjCESAA2pqoDL6THiisQ6MfNZ9glvqHyv6
F8EF60XmsvgYUpp6mfnkdLrEyQ7ew6h+uubX1M5q+cCVp5iIMjICM2UGRmHXmuY5QBNuBMpO8xUn
5VEPAPQF+fqixCs6gYGDvbQCAASEshEU7kQIeQqbGt4S0rMA5oXoJMKE9+lW98yFT96iBaVPjMmS
lgU33Od2VJOzkf1pJVe4L+5zxp/Q09cGy1c6EvY6YHIT5H1C/xh9gigka8HFDYTfRQ/kbRk3NK5T
A0VJXF+wvZc6GCWXEfoDEtJMNzGV1ZB+G4FEYN9WQJEAfqGdNJHJM97U7Upnr4pPiEsIyksBMNBr
S+CX7Z+mP1B6GCSB+NrS1K9KwHqQ1laGqz5eSOrXQboKkv6DXcWvyeOpPjEgbCHxMLRIswrjHaR3
Kz90/Txh+FZWPo4MwlCS9YiRRPGOprTBho/enCvgMpX7VHtNegFC/lCblQVerhGnopPeV5EtEaxr
7dzh/8G4xHZe6LEWkM+nwqKtQWpvpId2+EeWUYOhylh6pmOYB5KXFTBsBIpNYyBfvyHewjIQWocY
7blZgjDQYndczUVIcoq1Yj9IoV6Jt9qa4TCXyPxlhyVhDOKix8Qfxb6tk0JiEEKfk9KkLMXhwoI5
pdj02Tb0bzJBffHDANdsv3Uegt99Tfo1NM+i/Nd3GEBN9LvmnvTJ0lh57VOATWw+CldAFcHctGh6
yYnH7sJ8uUOt3TKXZu+aUhhMDYRqioD22ApvFS8UbopWeMUd2PK91f4igT2nCA0oIH2HZi1bGgif
U+WMVwiMkXwnSmxGmBC6hP4dI/H+KNFEgQ9JnRKNcJ6pZ1FYVM26MG1SyoTs0ZrXJv5njBgqka8G
AWlLa4pIFaw7yliR2S1RdBHGBSQrsfxgryvz3loct9xTNBcc+haaSiYo6NjrV78iCmIZxk7e3jVp
V0Dea/hLWZ0jFmxoDRA31idyMFaKtKvHPxSotXDKkGRYw7eqrnj2/vQtIsIC8fKQhcqaE3+oQRx8
ZYy0wPiBfwrwe3X5g+kwgrXW1UvZbjiQWXQakufULP3ouzTmnn6vYxKywyXS8TB91yo37TjvJmnV
Zyy1CddS/xJRpsuXjIBpdFzDP/To4rAlOEOWGTlBnQmrRPcj+acSFnASdxr3DcoNub98mmoa5ug+
dgoz6Ya8oX2AgI6ALz8+hATvJafUP8fWtbIueYynrcQbQPo9ThpSnF6Zks89f9+Vyz7eZkAnFvLI
fUgMWIHxwmmMrWDuSDZs4x62ncUDKgHNm9xvZyUWhH44BEa8GaEwWjBGqdyZYPjBSQpABv2L5HtY
BtFeoPuuvlvxrOPs1oJTYbx51+TwkRGeLrqhCMpCQenDkoMVuBNxJDL7Y0i25zrp5JOOvtibmfFN
D1ctxgFxOhaVjsL0NRRuZmyK8Gax3KcmMGFJVZqFjNqW8STVazC3GXZEMSDD9zLUKMUQzc0yb58r
5ywuSEcj21YhAIBA3oaYU7RPIN017piG/w6OtXncgsUKD01YZYxQjQingEPhJll7qV0O/jhTw3NP
sGl/KWEDmwNSMEOfDxnbsTZ4qULj5IV2bKxl5DQqQaw7amGO6RBGq8iOGQy+XGk7D5vbZ52fsUIV
hq9RI5xJWeWtGzTgx9pvlO1iyzV7NzRcsmZ90DxRusTCXCTZYEgvLObxOlAGGJbcrT6xZcal0Y8m
IG35H2nnuRu30nTrKyLAHP5OHmXJSvYfwpZs5px59eehD77XoxYxhL03YGwDBqZY3dXV1RXWeo3s
Xa8cB4hbPDqTmcAGURq+Jft2IPXp7KvipfMeTGVdmyTgJLqVqe8c2GwCYvBn7zugQZV9HT2CdTHY
vyYE6CbfTOgrBkEuZXZSw1vKHA00XBJI40WhHTISSz2RPKiFq6QpaOKhSksiX/3qKJcj0E04gBBQ
6xfgUiyDrnQvWwXVwA19p9evivQAvls67LORx1eztihfpqTjZIlHUnqf+XexfWWA09YzzddD+m0a
d45Kwt4Fy0Bvd3EItEt/R1/J1qdhKI1eEsZd0p9TTimXr5PhWWeSB/yfjdoDdABlT8x3Hcbsmkog
rWJ6dleRxfQlGlG+u/Ej8+kGcBjNrvTvS4fGlwNIQEBtK9FtY2IeLpdPcx0OhyQYtl76kIKzwaSX
Xb3q6XNUvLi0dbt3A/BHrkE2PAA8C3qx0HjUCUpbUuzN2NGwSQt+ty1H2s045XWNhheVxICbfOsG
tBpTRMACXQBsbcqEqQbkVqU9RsVxYBHjDEoMPqWLn6ZGYoBemZXcOD5DFK6/7ekTiuQfnnLn993W
7IDJy0GFzcDa2cfGA4nwadItDy+b8LaPgKv+kUoXBQ3MifwGBS0tXzWNgtp2CEzaMwluqG8kD1Fy
n1CjldfMn21pDwN5n/F2EEPbrzqhLhk9cCOt9rGNLyPCTgoMrFybHjLzXTLvGjobZV7Q8KcUIBZX
/oWhPIzaDRwKbXs/SHdxjKw9hWBHB3/DoMBCTV8n5afivqUr17+gl9t0vhrB1si/ucM3F0oQ+wi0
jyrfVs5dPLyYPth/IK5R926p/sZTjUh5TKce6KOU3vAwT5yvRfouA9Mp0YAHfpLVbNrqdmRS2GqO
efSTwugQHRm0XRc8xvNgXxuPmfSqDrueFDBsNVTwrtPyvsKCE/dL7x3q7jvvNoXQtK/hO6GjynuS
tWNaAb+67QE95Mpq9WlQHwbK7pcSMHpD77nHg6H/7sfwlDhvJtenSQNz9qVIf7myf+1bxovpxgPv
WkKMoihXNQPF33jd0opmZO9ptkeSQ4slpgMtlrxpgBBLACHa5xR9QWfO96DeDgCxMcREaKAcK/0Q
9W/xeJvVL13z0/zVWnv3mVY6CdAXj2GEDSw2YFP52huIenuymqMERNWz4RXAjzIrsTGyB14PinTs
AOugg9t96l6mEHlicqd1aV861/T4dpQZmNShPvtcl1QASfTDNygz97uxq8tOp/Czc1yagVRGogcy
DbuUG65b1/m71ktkfxggAOJhOwLSrt079ZPLYLW7trPb0cMVPwD3r/30YfFyt2H2ANiaQarKJo/a
1EcJ3i3as+KXjiYFGqGrkP5WamEXw4SeVQESecFXWxRFugvQ3wfjmi9w23fG3Rvr6NMC5K+50lzz
sqOry//RWByJW4MadAPO6ZdRfzSzLW25rcxD4ha0DmB4RjItw9ceLLP3gkRXEHzROo4tDf1ExJtx
APdor/aHzoXOAZi1dUOjZr4lc0D1uhh3jFSRhtTjR4m3T2JdKMW9nTD1OlVR4NvZTXC5LohthDcP
ZUWDp4WnIjaSLtzwASYVg6xZjHtSdiZBMu3Q453DgS+K9zp5DJ3rwQaN5r7QD+m4AwM2bi7T7p3h
UZw4kFJGQOhxLduPLZAlEAU1kJhcq6Ct43mm0aaXAkBT83psAY75YeZQbO9p5g1xT1RGaQZjUgyO
rsG5AnXB9A+M7TRTHv8AhnPKtFUGwxfDDAkS9gZQcnp203b7OLxhxCFyQbFap+GNw8skY4yD7iiN
DN6u6x8CzqPbH2j1Sn9Y3j5L7gAsMjTYEGCXuQNLJmWo0YIxWwF3XI3g8sytowWziNIzYuX/auNj
PaQ0v0DCU14PEp9VrEvjxvAnuDEHQi/TZUSDNqd8rTKI39J74K/Vl+Andyxzbkrw006Yc700QFhT
dxnDEwAvkf7sKIm/mjlf60Ljtw6Nl1HZWN1j0Vz0Oj2rK3bHybbVOwNGMGMCopZrly1NtDS72Ovi
B09m+iet/Cvhelw966ay72ygrPcMVxi/m+a8vTcMKyX/0tH1B3Iul2m4bbPvOciZxgu+sCive2t6
qxEPktV6d7WfjJpLWG7WPGm6TPSzwDmrznL22lQ7HEuj1m1P7KMnpLO8JPsS3lle6it6anfla328
7bbcF+YeJKuNxfjUqnutL9B9n/9C57XzpCurA4QcyvY81+kMlTS4QH8+ReCm9QOCWc12wbSoAciW
XuPwG9MOygA4sHM4L2qeB9fRHUMxbVmWFUGWrpeqF5oTCzM4CCvmSSiXBuS8ySxd+ndYyQ3UDkQA
d+2vAPCdRyb0zn/BLHfsyQdMRNQn695WSuloGh/g2fG3mHZbq6NV3lYWxCgyvyNS4uqyoRqOKSuG
ogi0u7TKa5US/t5f0J1pQOTePNjNihb92+DHeZ3myIVPZQn0uwVPzqaXkOUk4cYsDlTxGiCtPP0y
imQwHPL1eXnKZJznlBO4tLMS6tMsQSCFee1QvicX1NbX+pu8Cbf9Pn1aEDevn206hmEZmm4La6nL
QPi4EuTg6n15RfHveAss9zWzYMzortU78qbHFPSWG+9WWjimkyKfFf0jWVhZpxyZdpvMFf7D/Bj/
8q6Y/XsO99bVeRXViQT8nCBhRVMnClz6mskKgPDyJXvejXtaZlakYVfmOxNqD/4PyH9uvHRl3qgv
zdKGzrkAXTVsy9B13YAtms87ORWVJZXATbCh19lDfWtTOFspu4KWpTUrvQ6/ZXfDJRB1ziZ5Oa/4
rEM4lTyZ2olkw/Ezx59MqX61jdWtxLTu3mSsZpW92fQD78pVsKkugx+wGUAVdlyQPmvIJ3oL7iiQ
qHf5KdKLZ9CWvMMtgwjxc7fJLwBf2y0t85zv0TXV0oG/UlXIuD/q6hZWVKgum2x7rzB5ZMVtUezP
azS5r092dCJCcG9JY9pZ5QVkjCnptU9MOpz/fXVJh+nfT/ZryBS1ctXpROyY4aAt+I1tS7LL9ir4
7jk0gTJ1ANbZmpIDz/4O+hK6ZF7IkWVkbM03IBns1+9LHOfzWjumgut2bMsWTk/pV1I4BlPMIt3R
4Z2a/0BCb8i2xi2pmKZiCr9vK/I41i2ttHLpXnU57ZIeDKMQ8p5f3Lm1PRFjTXfKydqGcd9qEf+t
SROY1W1mH5RgQZPfF6xoIKcyhJNOstdIFB8ZdOhP/SoQBGhAv8JDKYGJoZc3DdinHqomo3JdeMa+
9PtNoqsX/01V4diHhenbcjo1J2vPUPE1xWOiLRzuOaMwFNvUTUuzFdUQLDWo/MCvARKliEjDcfhg
VN/O6zAXwhkEb9QyNI2ipXAtVYZcgVULDX1CLxPzv0S/wHlQEDkvZtYqcBgmfkpRDFnwGqUTNMDA
wfIAyAhMVQCB9N39fxMheI021ZNenYgk/Aik6q+jugfr+7yI2d040ULYDasYK6uz4YH3pR9RdhsM
C45paZWmzTo5O6ViN1U+qVDCJAzIsJ19CyxrdV4JdVrrT6fnRAthy0E78j3TQAqz/MpGeui28M7Q
ZbepD9olY7031qF4qn66u+KufOiuaBiNGSJdx/9xv4SwpKl0pVb0aTH9vUeHX2U8J+OP87ouLajg
8yha2JKVoWolvUTGF7m4H6WFPVuwid8x9MmeZVnUDWGJCGm485m7avOHf9CBx4YlG7JqGpawXYPc
REBV0LWYKBOxaJ78kt3L8yLmHeqJDGEvWg1uM5mmubV5n3wvbryb8cC09qbZUdgBDPe7fFgQOLtq
JwKFjYliw/bUSSlqf84KfKTDXXsJaNydtn9yNvLV0uU6LdInmzc0WTZ1y9QdXfA/ctzEdQqFLEXv
17K764drg4aW5inRFjSbtbgTQYIXauxEzUoPQWq89yk993SJVdWCH5p9mBmGqeuqji/VZGH5wjgx
zDZBinsf3lq0XJOquGBcWd1q7+6C/c1u1R9ZooGbdkS/ToCsxoaZ7MYK/+UAWbD6qJrCk1oXdOnq
qhsbl5SPml52HbMMwdt5Y5vdkj8CDCEiMbRmcBKfO1SS7wLpochvVWvBl82uka05mqzqCn+mTzhx
ArFTuKpTTz0O/vdC/cUw5t+rYJqOrToG7zgeNx9/X+7jqJRbEGenweSmP3hMuw3ywkZPCy2ekVMh
gunKUliCwoYQv6rzq1alzSiqU4AOh/INx5Qyv95M/KilPVXf+tU/qEgaycSuZcv+/bg8WUJZKd2o
UfEIVRMcSsAnGD0sndfzQmYzVoRS/5OiflzIcQx0azSR4hHX+2Ch0p62MjZfkpV9H303duOOlr+b
5oa+om36nP7yp3ZGIJhXMh0fq+gYLoSQc4ZjWqZFekUjqSdmBbQ4BrtWm9wF0JbDTmsXDHPO9k9/
3/6or5M6IK31/H6VMBZIbjelTqAx27Swrsqc7dikwizict2wBAPVbSUFuw05qaq8yFa/U8ensg62
qq4CukBDMs2wPcjDFhA7fgQtpybdGHEPz3hycMCSV6E81k3Sp7SVgBQOOxMzH+Pj+a+cXYyTjxQM
vG6zZmymxXDc7zmzBSPlsAziuvNSpiX9dIxOpAi+IKl98gEkqte+VpH1p1Nce88a2oSPanbwmDY7
L27Wgk7ECTGjVXtx6kxKlcpDl99GS7HB/KJpbKkOWB4P048WxHAByHNyjeuB10g7QIoA6l6wPq+E
Mn3l50X7I0Ww08HM9F4NWTS6rSBrAzn+hunELYwaG/MWEOBN+it4bL7YSxfp/Or9kStcPu1o+VI+
bRaNtsFNfafSM3kRrt6hcdpIGwZa19HCfi1o6gi3kaN0bpNnSKyhr2S2UClegP6jfr+0pPN2+D/V
nOnInjhUt3PpAncwjPg4XmmX2oaW/xtnnW8ZtHmT39QVM4MHg97Mh/Hu/G4uLKojOFnXgeq1UDEZ
P8gPVCwv20janxexYJViFipOAeTLHFbRhEEyG6jFZeqqK5vdfxMjeAyrlgOtdlnDiVjJ7h58sA5g
TjovZGm5BIcxSp3TFCbLNVbx1hpLaKgWMrPK0nIJTiKsOr2STfSInp0r/R6W9p171K67r/WluwNq
5mFYLRnBkkjBb/DsKjW9YockTvMov8MzuOq0cuE0zcYstiXLBEWmon7yTo0Z9EbcsHav3U2xjq6i
Oxh51sHL+S2aPvaTe4IuUTd01XEIUT6eJSByw6TXEVOMHpEJlL67AS4c/5sx2Asaza6bMyXpdFmz
ZTGUVJlyiFzI2NeefB0yyiEzGAJs43l95v0tVTvF0iweRL8z2ifOQVODvjYLpgnNa7KdlrdxbsOd
uQ/u0xfj2gLYZ0+4o2yDnbU5L3nO/YGEQ46T5LFpOILDHXTNz9S65w62+i9GkR6t3LtsaIUoAgbf
zsuaO1gWVUldUXRVscSkUyclnVoqKNn0gVHs5C4tGJoNJgr2fxBkqY5MAVKVwVH5aB5Vr+a97miQ
2Qw3qf2VRufzvz9nE9bJ7wvH18hDTesinexZLx+zhIbdLLyJR3lBjSUxwpHVOrO1gxExSu2VF1JD
k5IcgjUR20myYAYzW2OpgLyyK7ZJxUZYsTpgKIaCJQ5pAJ82hYfENBfc6ow2iLBM25E1zq3oGjJJ
kYpSY1Pi7GsX3tXZsyL9+ut9+SBCiFokjXCYRyHQPdoVxBkdjYrmwkmde7FYmsz36xZJYEMTVirv
2ySSQ4P0D5mY+D2/Ch6Gi0dpHV/2B2NXXtIPfUHv8K26Sm+8nXR5D/bBaqnCNbddpx8hGGBcOKNR
TR9hK1+ZrmCkcGGz1Jlo5YOagu11g1NZRYQEYwVg2JYi6ZGW6W17BYczvZnqqtoP21V5pPN8TdXp
CIEwPSlkp668Dfzl0cpcOHOiy+ctpkwOyibq5a9ikT/KUy3oA592tjr9BQEosLbFa9taHu06BdMx
YXk4b0yiZ5wEarhG23HoKbBNIV4bm3RoJSXyeOM/a0QBA80cfgCmvZkuLPYn76/YjmLp5Cmg6qKO
Zwo2Fat9mWQSnS2XrzQOUaB9WO3fXtbb9f3CIiqi4SCJM8jLgXMIOYj4LvQNTXGN1KGHZl9urne7
/f6q2sSr9WZBpd+rc3pDi4KmDzm50DpN7aMBAkfidQCuN/Ba8Qf4li1kaxvwg1bTH2b2Vpevr5tr
Z3t9u1sd+0nx/d2bvrrSV8XG2MKtt31b3dEiT806Xr3st1/Wh/v398ulV8Bn6/q4LsIOGF5vtUrE
unQF3F5DIEuwGEw4ghkgLdC/xjRAFfn2vIXNC2XOWTNNVbE1wV2NHuDjrcIaqZn2ONYA2AOModvB
fT3qF7kV7M+Lm3QQtsRwNFXRuBYNk/agj1uSN2qaAnEWrKEOuHBkEBHNobu0NWXhuTEjx1RkChrk
yKeytHBwAnihvb5kHCQmxDTAk2zkq8BYqJP97nURtPkgRf2oTZKXw8D8mb8G3R2oCp8S8c++uK2L
bxqDsK7aM4qdH5TuyulvTA2+iMpaS4yy9JSS7bLfx95STU2MfTF529JVy+B86YomJgVNeahSpwa2
sWiNW1/SbvtSftMd9V6n37RzlNdRs5lbX8rdf/ZTk+n+saLJyk5OWuxKVm0XkxWN5j6quoNc1IwX
wCJhcAf+pQlRlsQg2FzboQnpdyH/RFZftiWhHYO7kRJc+oF5URogLQ9/23Cg/Baj69aUXbUc8als
J1VC1J8w5gom6zTvYSbJ7h80YZd0i5gHIxUOfGKVhVFLDEcUublPRv8BsoxHyygXxHzaHEdWVPhx
FHThOaQJ4XXTOHHc+sxGKBlsTqOddl8YJYZzLfPVTZBp5fNfq6WomsxdApyAY9naR2PoO72pQ5Mu
zVSmUzHyDXtP9d8EgTlbeiZ/PoHoNpU7ZN2eAiFxCXnE2PAegoaTm1uFORgtV3eTxfsVY+fjzoul
YwNzcxI/BhbwQ9HjUH6RjZuq+WVZxyE7ntd8/nNs4lKIug0+TVB9LIcuKqac5VgpCkgHQZwDwpLp
NJBGQxaYa5MHN5jOY+MBE1iY8bfepRdrH2ttX11HqVPVtwAg9CPN1B68WW3ekG0G9yMEEAmosBpQ
wQJGlfOf/elCJhrGOFhAh6esItb7tVGSM82vwrXFOFzVTK0uVvp6XsYnh4wMlSYTQhkVu7AEI5S1
uimyDqZji/HvEJYhxoAqfyF1N2PpCKEpUbcdOj/Fd7KlRRDGB2q4VvMfZgoO0ZPX3+UMd/+9LtQL
LRqdANrkivlo4GFc4+9cRhjd0FH3Q6m2F25bgEObsoPX52V96iPDD2mGY1ncl4rx2cLDwSgyKwCY
TvU7+VluYzCmKt0uf+pJ6fys1QkxJTRH/ftYjfZVBSznF6Y9xlvLUCHxpYTLFFely6m7M8oUEjyp
iiSC51IeHrNQacapfEQke/6rZ3abqhG/bToKt7wlXL+kx4DXtvwYQJFhW1gvqi+Du5It7MPcdhNJ
6HSikrL4lOiJXbXtJbmELdmDyYZL6L6MzeDeCydK3KDuFmKXWXG6bHPzOAbdMYJSZRTZTkML/RqA
Z3hf6dqjOdPMbx3p7fzqzZ1Hk+4bnDY1IMsU0sFtwM1Xy+7ksKWtbY172V3qyJrT5VSEoIuUBbUP
Amuw9j1pO/QHqXcY3oNxovcXNmnGFGBeo/xpKjRhfuoXdvRCzUddAr3Ikw1z1fph8CtSbJkhWx9H
eX7lPkWz5ONwrCYJFxMfIGZ3Koe6WR9Dhd32TK+NLqxiNLr+0E1olrXYBIDGctKFEzqzW+YUa/3f
LT4t9Uk8UtQelHcmt3jbeGHHvJYMeVyclU/nVZtZR518D680w+T/irBj2gjpQatP3IDW5G6YVAAy
JjSMBW1mDOODGCGkrcdWTq0QXvmaaWwaVSsm8EHuttKF9PPMqn2QI9yUihtZiZ8ipwyLfR2We1BJ
tudXbE6ETRhMhdxRP+eB4VccAXMkLYEL2ep+e5E1ycKFM7cpDmGgadg66WaxD0dreZuFDQltkMrG
cUdxhcfGl79Ww5Cp8fOIoVPTsqdvOLEvQ5WLrM9I/uZd/cUfGLxr9PDvD6lByELejRCK0Q3BuCRN
95hqpBEd6CFo7AC8H6w9VcuF+GjGuAzdUWSF3DxNreLxTHOnrfKUHk1yJ9shgTvY7jde9D00F55/
M1uPIFq+p5uBGF7Qp64KVdZz+kdChvCyCrocy9ud35bPaQxHNgxCPHwVp1EVE7xAWcmpx5UKOVm4
HZwHx34ygLOGCYgaN/Nkmrf382eFWXd5XySMFChLudk5LSFUnzKZNAjTwvDRMsyoLYxgag10/P0E
La50i/H1dNV8eOFOSp6ImD7hxPiaviBerBCRvwG8pqdQ4q2Cq/S5+9F/jf/e9dDmIWMYtIRS7BBc
jzMWfRFPjXl2Az9ifKXGE+3oZmwWrHBu2WxCtymymoIqIRSNa8vqdJt+j7gun7wIcu6wXbiHZvyC
QQiqTwaiQhsivIeDYfAwbUTkzQCjGFiH4FJ65T94Blwb153KtNWnh12v9FITTHWTLNEZjwbRz10w
8pmlMnkZELgrZAY/hTxDqsCANTG1J5VLstNdq466kOKcWSq+3yQhZNCJhwP6aGHV0I1OXkzFnyh4
9n15By3tjVv1C1nHOTGmRts0ZTTy84bgEYB+7UIykhT1G2tTJVCe/SDhtjnvE5aEiBasyxWgaQgZ
GL61kok38VHul8pls1J4XNKzyHpRTPi4YrmcKIOdQxxpmUwfg0Glj4DpMIZ7XpmZWIoYXptOJOHb
p1hKK1VXr2ti+NIFH6TMgRRTVdDVAPY2IE82FHnh0MwZm42z5pJzcKvypPeJr0m1oUqUiT6JxPFR
aU1Qqcv/KGK6oE5EDIbferk7wVEEQXt0DdBVUsXPns6v3Mw1R0T4RxHh9CddGgS1g5RcBR9Buh71
nR89VpW3oM3cDk3hDUkWDFoXpzdUrXdMqwf3yDPyi8bpIFQHViFLDqU9flVsKVmQN2d4J/LEMY7B
1qAHcbN4rbch/GI6yAOKUb+nrv7z/AJOWWDh1sGyFd7wpsnzTrzYBkOpOtMv4rVZVnAmfI/0dygQ
cv0uzke40xc80KfO2d+pvhNxk2GeWIWZ2HJjF4gbgSuCjJlGQGrCZHCT/OswXCUgU2XeZind/zti
P6elYO+6knswGCFWloBY8w+gsBghIIhXng3yJ4gXY5DCaLNwrGc38URZ4QiYrpQ0XoJUKVLAAqn8
RyKp66QHQPH8Js4e5xNBwilQ4W+0jHRa1QaAhMrfyVANnhexpMtkRycbZ7RdAcE3ItqiYtg5ztaj
avyUPWt7Xs7kUT/tFDl1maL0FOmLqnS5mzUafOJUE17rWJJXcaA+UFp6NI3s0HqvbfYAL+p5obPK
2fSwkOBUyGNO/36iXKsqtdXkNYh2VffWD8NR8XOg03RtIexakiMYhOGQHC4clCtDawelClPr7s6E
puG8OrPm4IBx5pCqMR2xOwt2FegX+gZn1U8EgZX8UzGD3XkZc6pwUdEyTuMsZXHt45IFpVwMNIHF
a0ApKMmacPqOV7Hcv/yDGIblKC9NCebfwzQnO2PlreQrTUsFIjTTRzdygZuxDUt5NpLoX0QRDCtY
AFPCYqwaxEYEfczAquUdXEsgQgA7GPLMPK/RnIETEU91FXZHdQQDl7Q4kTUJjkjfnqjB6hhCTHou
5cyAVkO+Gfv7vgHyUWeW5bzg3xnxj0fLpuOD56BKoosXoSCZJgL2Smsm1goFkiG1zcBuhozAM9xv
vTqqT2XRhLBEwGsltSU0Na2VkDx2BgiZgAsxq3hpdvazofI9LIVOSKrzthO+qNMoywzkmQAneuia
r0q9UDX8HB18/H3BacGzFoWer8DsUd93/Uvt5avQvYrhcjm/tJ8Pw0c5QpiYhKntBhNRlNT/lFp3
mxUXMlBj54V8mphXaBafYAAIQ23KB6awWmpVt5SeVErlEQyE/StzAYP7bPTRqrMeCudr5F50Blzc
D0ngLCg4Jxt7ZYfIKfwuXXw87qnVZnGh1fTDwTg2Pijmj97Ygzi8soGb0qNq43RPtuYBDnwTGn+Z
YVAJdmWe/ZqC1U6lgI+yW9v1taysQX8dzU2XAaEeLw3lTYZwejT+vwiKSZQgJ2MULoAYql/HBE9r
PWF3Vna91w1I5/Bsbg0FoyI90Uy1FJSIxi/KFC6DuA4C3heo1UHRGOZbSf163mAme/isFJapcZMq
NE9+XLfUzN2glwBVCYt7ClkgTbk7gKwykFPPCxLN/7cmZGU0LgOMVBPuAqnXYO4yWb202k5UONnz
KL2fFyGeZFHEtJgn94DZ65WhBIgwHSKDq6ECPi4+Bn89FDmZ2okmwpINtT6EXcaeyPERxEtNu2/a
pQSgeAH8VsVQdYo1tLLy+vqoSpxIbaVGI/sOUjLAUWsIp7awgK3chTDg06GdJJGMpXvNAimAu+aj
pCgwzTjzFWAgr4cL72G4CfbDm3T0jgnSmoVX/6cknSBNE0opVubksi/JwHle+fvwKr/yd8G1fSXv
vP24ZwZ8Xy/Y99wBYvl4LzOTRbAjqKeAJ5bxtOHQul+ygM36ct7mzv8+j3Nh+dTA6ZWG3wcRoO2v
snKht3B+f/6nABgvHwXY0mh1bjspcD9uhhviQfO93A4798X/Ju2kzXl15k4p1k3nyFTH/wRAoBCM
tKNWMFLB0AKE5rBXmJlN+5kHpO9/EiW+XvvY13ypzfN1kb8p7V0avkjRgrnNeewTbcS0sxorgTX4
aDMC7QQSatZfxuGuib5l/VU+/IOlqbTr8cSijc4QD5LdWGUSFROeag3J3ZAoNYMCYFacX7U5H0f8
KcsGQuipF8xhaJIqdqZ7rtGHTc+58aNdDDnlWHXb85LmTMEiGLQd7nOaVYSTk8CECLQdr+/Cqy+s
GCLDWPtqjf7CHs1dQIxGGeS16Q4jsv5o34HraSBLM1rjW081MGp++aLrb8YAY737fl6jubVDIbrp
DV0mqy2IivJMkQxa9tZ1LMOs+b0D+VwKriMgYc8L+pRKmNzcqST1o1IOoUI8gtO4drr6ldiS2cTK
WGfRcGXl/VYDQbRrvIsIIgE/b24sHbqy818wt3kEgjYtZ1zqPL4+foAd5kRKOqvaDfImSNxNNcTv
vtwuVA3nxdAdTrWKootYp2pcVxo6CZvP7C/h8KUJ9yPEmf+gynRHKTqNF5StP6qigk/vRCMWr1Lx
kLscFMVwndS/zkuZtQ2uB8WiWYUeCUFKzQtG9XWkRIbxs4mdK5VpyCoMoJH0F67cWYs/ESUYB9QU
Y9Y0hCm158urQgUBXmkvQHm+CS3l1oax4r+pJkRePk7Q0CXkWU1xbTntTafHq1iF9jZc2qu525Bn
x/9Wcfr3kwgMJmV9aOxpFYdj3T6p7fN5VWZ/n+YbAhaTZhYxw5r3XatXaUu0mivroAJHs16wtvmj
+0eEeC15dRirXcxq0SmjMN4ILGLwJN8Z7jbeSleAJp7XaPYEnYgT7M7xTZeEGRolxmujXVRjvxr/
xZPjxf9v1SzB4CLXaPW2mFQaj51/EVcPcvMPz69TEYKNJQZEBkaAGhYY/aqnQwSysFBzW88rn6cX
jpVCoXAdUVYerDRHguYckolzZsG05k6lw/j+715WUkmTgzgxXc+r+kHtiUwt+Kg8CKh6yLoLqE/V
8EuiLZmZOqvOibjpc07ENWOtQaCNuGHfb7QXgDUeLXntZBvl0r4DoNN6aLdPnbyS7irQTA/SJXB+
abstfmiPf22AU/Mugw3MRjFBLNwUhW3rkdfiwlPY6ysfIGjFH99CaPAWTtaMxhqdgMyV4csJKwRL
l/x4SIspckmT/BCCYe9DTP4PupyIEAzd7WorlTpEaOlXybi3YOrKFuLxmXvigxaCoauSE/gJCEAU
3idqm6c0uu5BvtXpbTivy4w9fhA0LeeJgYx2kXlwafFS0spHBbBYO0tKCADa+4z+Bumv01OELB/k
CXaQuFpYp1OmIdbeO/fdA4ejX4gWlixAOGJWXoeGTWVgDSnaIbFBn3bUheT5/KqRuaSyTDwpNgDl
6aiE+eSHVHtjBi9l+g38IjKHr3X4dn5/5pX5I0lIG5Zq0Hr0U+dARH/P6+9ptHBrz1wM7Mef3xf8
nVK0dDn1/H7t+N+Jsg5ykr7UubE7r8bME+lUjC2+XxOniBvqGusK4nPJZsLlulOktV5AdnxR6Pvz
0ube/x/ECU4gKM0e6ECsrPe29jHYyvlKOcBydGy6FSxwxa302BtrKJLPy53dLJUSNonRqeQhLKY8
BnnNtDuOoQSsIG+OoR4s7Nd5EZ8SAabuhVbQTJppv8wSevRF0IpZi/ifEp8yAX1mF3LdI6EOnrLm
NmBOp124xmePz4kIwYHGgAJIroo19O2L4rorJ7y3LUCgnS+LkELz2ujMfCr0uJGs/ujfMjOKKrXs
uA6YCGrpB1VhVO21l3/Z+D9SBJdjQNbgVhr+ILWPjnVfFwsubS5c1BT1j4BpRU/ctNtCE5AAibSW
++EwgN1teyvIdjLADWV/q1qPkv9S2xsoRv+bYoL7CXitWH6NYrn7ve8hi1ww51m/cKKXcGKUuAkr
adLLrZ/K/LWS7mw47cZdE1cbu9cXLrvZW/WPNBFwQ7JNSfV9tOmKkmbEL5nyRSL1ZFsL18OSHMH9
2GUQkVOZjA7yTA865/6bowLuC/XF+e1ZsG4RXsMpPMchJUMqGu5qkwkBy0fYUkg1e1wpuTDaAvAk
aY2PxtfTk25401slzK97kPn7t0C50p37sbn/B3VOBAnHSNYlWxsGXE+cPQbytu2u7HJha2b954kI
4SBJYeHldNTm8Phd+/Uv7x+y9vz6n7USDkzZOdMgAWulglgtR95mlA9B+/P8Os3a14kQ4dTUbZWm
xZSrUDpjk2rJ2glhW9g244JbW5Aj3trKkEuDPe2Hz5CaC4E6FFDBRRDcnldnYU/EkL0LzbpJp0zF
0D4FkOxYzcKmq9OFIpSfTndF7DFl0rqIfyd3YKFwDh19prff1LsQZGjlptiEL/KRUWQGfTfV1ZNX
r6DnKi6XsLcXTpE4H9c1QZqNUyQXwkacKqvKCLdldpUbl8t+4VNv0+8w+4+F2NOSn9wXxTD6STa9
xW24A0YICGRl3FBlP1ZDu4m8aGc6dCsXyS4Z4u/nd3NxsQV34dMXoYS/E0875UrZudFq3Knb7hdc
CN3GPI777Mq9LMFUk3f33o/q4vm8/FmfeKK64ETqWjHjsUJ1K21uKoOhoNE37kcNytL/JkhwJaru
FXExbSi0GZn7C2bATl9oGljSRfAmvR44YT3pAgFwW1yk9QMEJOe1WDp8gi9RXGqQXc4ZL819Vt2a
9CWcF/C7c+LM4RNv3UGz8swZUSK8qtbZXnkIwHXo7yj3lOPGux52trGG1HjnPoQv5ou86g7qTbN2
Nk/aPtkkS5XIhSUVc8laZfeRKaHvmN3mypPrXozN1/Mazy8pw45TtYHXgGAYVtgqCalXLNCD19Pa
++GCP1sSIJgFzGte19oIaNrumxtp3Sq10wW7mHVX1OZo47DACBc7p4vSKNVEI7SAhXft6vcDE0Fa
f/TDo+xszq/XfHRLpUkH/4X2T12IlyApq5I+GchOPlTPMGWlZF2vijsJJPY7/aZaqlrMLt+JuOm2
OHGOgwyNsWKhmiT/0oeLHA6tBYVmL84TCUL6xja01O4yFJIO9v2wla+DCy3bxC/5t3KlHMN9eBHd
GeulDPysaZ9InfQ+0as36rQIcqQ24QX06GNyaTr7Bc2mh/qnwwz0MA1wU6Pup/cUPC9+LdExUBeP
SrRV7ZcKqi5v37T/j7TrWpIbV5ZfxAhakHwFTbvp8TtGLwiZGXrv+fU3MXvubjea0QxptTrS7lGE
igAKVUAhK/M5yO+m5q1bk5ZZXK0Ti0I8rztVSjQJo0qrTLsJNbPi0j5rOiprVoQ9mzcccDZjXElv
3mZEOgKYt+IVi8tzMhBh1yZVlwZWAxORCvHc+7m6D9qVi/XSMz6gSf8ujxDNQUEPETwbNtJi3JLw
todmu7TJIs+KDt3wlLFDj7J85Kr1n9RETcjDyGgoR6VXmL+U6COUC1Forhg0Em60+TiHKzXRxYh0
YkKYv0zVUZcIAFFAAxbNsh9Wq9DR5lypfbwymsX9e2JKmMY6jJgBgToUKJSXPHrvp29FtgvWiCAW
fQ59vpwWByVrEUQ3NgxwMr5YUQCJKuNHIv1JnjgxIMxYZ8XREJow0Fo/EuuvYY3rlU+DGAxQxtEg
SoBkh4fT84ADQK4E5CgCaTJn8aYZ6glyZWriQVKw2Yd6E0EuO4T2mTm9tyBGW4lFC/uJgCUJnRBo
wgRIQbAuBVNfayPU83RVHWk7IE/VfRxD2RwKX9fD3oIpzl4D/ieuJnPB6laqYZ1kBZTbGXkzzQcp
fq2LlWPzkglNBYM3OPgAj1IEl2tJOllmoOE0qc9uV9e7ajBdhoLs9ZEs+ByQI7yzy8Sz0AU7b2OY
qhRZRop+iixwTBDjOSMrE/e6lYXBnFnhX3GSiWY5G9OcwMrIqvsmLo6xNDxIZI1/ZmkwWBYQ3wBm
YZliwwjp5yZWRzN1sqjzQTX8mtarZD8LoQBtibqso98SzX3i5dSeZiOLRgtDgWStuTcVN5KVh9R+
msePcv7Ggm+lChW8d5RdnFR/6pr3NPSqNe63pQlV0WiMdmCQueBLzifUjEhm6KGEloegjzd5E9SQ
95mg3p40hrHi7EuzCnoLtMzxVkb0ZZ7bioJZDVo5zxywndLB+m5MKxt3aUp18MSA2gyYODCrnRtA
5cLUK6nMHDlwmmJvTJ8W9P006eO6EyoLCQO8+P/aEU4OWSUZNroMM2dK9pDk1ErXljas/B6kR7Xx
tflnxHbQh4OIYjp0VG1cFm0qY9e3/e9nfhAWAR4D6BE6+cUmiL5Xq6avQH5qGxBrt4LcBeZS92LS
/MHMggnFsADqh79+HbRP9h1D0zjaVLIMzMm/BhVC0sV3tWVUj5+vT+1C4CendoQTdKoZUqPqsGMS
RrNwqzUQ+LRojHbXqLgttduk9a5bvCCqQ0XjzKQQ7QkL4qLh0X7IEujPWay3jyzKxu+jLQV3YMfL
KyeIbFX20R9kZ1Qv9UChSVwSlMj7CNopkV1EFjoJtMC4l+uiNlw2JnXhgUBoNWrwrxEyI1wPnUMa
IMgm2nTPXTwJcl2dTLheihcneX4uqyczuSf1HSn3eC/GXbvrPGV8DvuN8ichHuAiHYkKhBEXnDsK
y6RaUxoQZ/djT6toBFwKc7RyGvt6sReHyFH4BHA6ziMnJKx5intDQ0+Zo/mQfGU7xS0caLV7PxU3
AKSlewg8bW8C+pZC15LG+3gX08rLtj1Nd+Nh8sDaSDvvSb2pntDfsrLjlhz05ONEeE2ZB2aA6jjo
hiE9W2lPnb3DR4Jar7TQoXBM9d9khODeeWpPiJkDVHRsiU9GHNaKSsOyJy9S3QSPnZpma3QnFwEa
0BTVQPsiaIE5m6LgXEojz6YKtlQnilvDSeW8dmRoqq5suAsrwpCEPV5mQLNmfArJQx16ygHC827v
gJm38Cc/v2We7H5eN7lmUdjiZmOROEq4xeZxNjZK93j971cXLq9nq8Q/4CQ86kZBymaAAfPpLfLm
HUqh31QnvLtRHC47w0MZ1W8iX/N+mzZCdBAh5xmzXYOdAqZBQfY8v/V3P0YoA6Knen+fbUYnWau6
Lc8lBwkDkg4mDMEh1UZHg1qHlKNZYELM75U1LSJ+d7jY/rhqomUKNARgsjufy7iFymFS40QChRDf
Nna6BM3sn6X8TTb+IusNY4tLp9joSQeK1wJj5bm5YWzSJuS+IQ+qG2vRK6R83dwCiYxqO31VRSi2
9dspi/28j3bX/WapPoUOCQRynDENUH4Li5ekcqvUGoyjSBD4WkyeFA0PYQMDXHkubWjKJ2bl2wkZ
3+qqBxFXB1q6CaLZ17/jq0vmdM55QwuescFGy+HSmPfzSZBIQayx71AWawNPzV0TNe2yfVaUh8B6
6bRjbUW+jNb9tPCt8hCRrR5ts/Al42rwRoOKp59OjzLr3NHsnHCYvcECu0cNYlv9UcaDa/bZ6prT
R0fduJ2mEqF7r4bPShHQFDrH7Khom8Y4hmHpmj1Vsx1Tvw/mUxV+y/O1hgfRvcShClfXMmXQA0sx
VFzx3AJ6traWOlF6Y0JVfpaebCV2r0+ueCgVDQrpLM+yXg4GGByigBZ6cGwUG33FmkPw6nXdFF+m
K8sodqck6O0cygCmRjuFNPtE1XQ/S4YXFtDJjn6/ofjMaUTIMXjfE2LnPdrlQh1IQzRMqw0QF2uv
IRfPPn9PIO7jnM0D+jXCDmXTxEjSwY4d4oG9vpXVQ82edPkFtS5bg5zGVkXDrNQOtJShtaNvelwv
WtAXDOAHywLw5/dOIT3klg+yMKi+rFHeXmAhxQ8Uoj/LAiQABdNuQHa2SQ+6/laSXR2mnkEkSM28
lMDHN20ClfiQhkqInXFb2K+xfjN14EacCnfIclfHAEZyXwLHNNe3daY6iRqs1AIuAs7Xp0IC2QJv
p4nbnrDRG7CJjU2Ducywy6Mppbg9OETO3ByfF0GNPJ5/9vlGGsALRsyVMMOj2YV7nhgXtp4KIYWU
2TCuxioNgBU11cNor+R68YAmjlDYbrJVdHHKBoMmXW6B32pW7/RJrSCtpFvUalObFloUeQVO0oCI
sXilUCqmR5jH0wxYwtDbz7G4QkTP467NpGgy6DwaW0sPD5W+BkJbmEYDetkwAmlw3PmENTS6tEJm
Hg0qqVy1IUg0GtdrjiKmxa9xnBgR1ipXDa0Zc4yjnl4bnAj1yC3qh2a+CXGbHX6l3SP77dear6Uj
aMPgA9NNXRjYaIEpzJAxsNmMaQZF89b4LI3vWtDR2PIB86NBZVO7z7y8lf3rofNCsVI0Lgy4T/OZ
RQ2MT8UL0/YqdkCeVAdL3UP33ZWbwZ31R0s+pAyPLyHBUeFVMyVPGTr853PKcAe3R5rhsT+rXiM1
p5UNQeZuxbuXNzDoYDkhgQ4oonB4nltJTs0B64KoQ2djZ2U3IW4iEgJNXNU0LW1o6I1Og/7EYK2p
c8Hx8AZgyaaMC7NywUIVWD0p+miG44W4+7cm7szo8/yltzisXV+NNUvCYihTPOlKDUtVq0JWLHQq
dLKkQBz8NzNCrMjUKIF4A8x0NnPyogK2Jnb0sVkxc6EF/bdv/TNxYl62rU4F14AMVauodefeMSyo
dUv3BPqNuE+6Y/kzt+7V6kFWtkF0KPtbqz+Av9kt7dlJrGNhPpS2DhozC13OXqG+tOWekK2SvFyf
jotHnq/v5HxJ6IcCCeFXqeTkGkNQuihQSsYCK/bnTL4r2uSaifSEVzHoPfTDbhzL1ygpvkOccmO2
gNiP2tpx6QJhIn6EEAWAGdblDFB/SlqyIWmHtp/PKjzkUHEdoHEWFftGvs9waLs++AWXwzMSqvA8
M6KLSvCFup5mXOCw/6uWuXYsQUI49ZK8+13AJYYHOyaotlAqR8e/cJoBXS5e2UwkwSCSbDeecObN
JiRfwizZ6yT2DtU4+WB2Q+TEElTqyqprgMic15LxQp48yyLCeIFfjefMwngbiE3po7wp5b1m3dbR
59iBtN814afXZ3gxNcJ9oMmjmpwE/fySUZtJZukTQtdomVslS9w567fXTZDLEwY4jf81IcQNsPVO
6cRNGJVB9e6H3j2wDhmfrADLLnDgX6t4kuaFVUw1NsVhBkN53Xw3mrSmDek9SKY6bUPcLJR3LBh2
iWLvc7lxWNI/Syy7lbQIRcRkpUS0tGPOzhzC+bMtlKRtDe66mgzc9qMyPMx9ScvhBp2VNDZkFFee
peqv63O9bPZksgUP0oqkau0S0TNp+Hn7kJubKP6ZhmCDrr4H2cdQofaebq5bXdym/xgF2PXcidI4
SxW0v4LfxYacBWgyS2Jvc6leOcatmRGqHDMYmiY9xdhq4xEc6sH4qvcr0fb6djBlIZOXjcnyfOS+
ikXKAiDqqtf/NleCkxaDrccYBy5ORbQp29aBzO4eRWzvuhm+qYRjPXg2+UuZjLZh0FqdL0lQjRIY
z7AkaMHw5CKienEswr/k1B+KPd7mVsLIUjZFgkJhiNO04OmUr91JljJYXWlRjLVpyS89VQ458HFI
Q/L4Htp3OHbTCVf5DPC8ML6RzWbTGY/2sC9RbGi6WxndQdbPHmR9+eTISuf3wVGSPxKI8Jjz7xPq
WWdfysPVyZeCDx2AEu5F0pDOBybbmdOM7Q/J0ntfZm38Y5wTSHdcX46FwI7oilTGr8vAiQnLYXaF
wvRQwTRkSuEFgVm4RUiMG60OJre2wTc+WnhwNksFl7C0WS3vLtwcQC5vA+tEuMzF1wn2ZNBDTbK5
azV+2HkFaIhqJWQKRj8AuZm1M0jkjtatZKn+9VHzUZ06IV5rCbwP1LUgkIUjCr7ey4M1VJJlUqXe
FaPsENJQI/xr7h+LtRa6i+APgkQVLJagHMYbIPK44ICcmryfpSJ03vwf/u7j/qd3+xS43YqfXzD1
czP8HROZkuNeRKBcIJVaF84o8r8YFLJGlN5ASIg63nYFk2KLWZMbAkMmzh0GJOzAM3LupipT00IN
yshxj9BPejv+/cP3j/6Rwix+4of3v//hXzZ0R/ET4kb/+zPqedTL6c2N424fHrafD1v38PDy8PLr
ZSW/f53CzpeZE+0CCMR/QpNRyDlZ1Ro6uPMiaLo3ju/7kfP1Y7vGgHBZ0cfFGpgJyA0QGdobInuE
PBRZkk2YfPfgur7rY9Ae/YMVxnsqRBhBhQuozsWJSLOzrIpQYk7o4fBycI/f/M3rT52+eitLfHFt
xBKfWRIORgA2KcwOYelwPGLZIMN1ffstLoyCpQG3B1fxFaNOVNhF3EQzN+C6b0f/g27gDs7WvW7n
olLNB3JqRxiI0mdFmBSwc/z27cfz8zMuwfQZGlszfgddI/8vmPZuPGf79Fk6T59PqAPin8+JTjTk
vz1c/6IvXhTRJXkLGHrAoLkDMZLz3VMDrJSHXDLG5dtld7fD9HLxMWe7dZyV4V/kvr+H/68xIaMM
Zo76SMWNufB+6j9usDNhyd26K6a+0BgX49IBwYJ4J9dVE45AqBMGU2sD++QiLGAHwBrf9zwSYHwY
oMt//slknhgVDkWBnYxdU4GTzM2oRvFLAmm1jL5guIkTOR+b1839zf3NjbeyipfqtdyvTgwL+aOr
emiKJDCMEFhQ33/evDu3a1FlKaSfWdHPfcUMFLWsOeUa5tSkNmb0fgNX/WvNTy5u8l9+cjIcwSlR
aK0V+cvQm+vvNvR2zcIX39mFewCKYKEkj15lsVinxUUuJeBa5Ct1MGlGG6/zXB9Kd6X3E17JfWTL
t8EKPGA5ApwYFiJAorEsmxUY5h6S0LfOeXtpvAEZYXJat/F61zWxMSiSJdfYa6GxRzevKR2d1hsd
8EHRHP9gBVZy01e7wbUZEXKTlePhS9X/XlyeSd3jP7/4+PfjEYmUb1f+C37Fjxv8/rWbMFf44fKN
fH1DEb5hrnyUIdyXpIpVnXz2UV+f5rt/52/+Ffxb8BM5gf9Y/QLhA3BTPjsDC8dRMCqavVzgDBxW
U05V0uKKqgXlFkpDkwu2kmZlxIvH35PbgeAeRBqZVkuw1+ReHgJnluMZTC+3ifLRxToorV+kVQGn
paswztycuhEnX5yhhKXXi1HLyYgrkDGgErCPU8uxWt+6Tc07PDbg2W/UHmsi7a4v7hLZ6alZsY2O
JC2wkD3MzuNTN7wHIN1VrNBp4+c5PwSQz1NmyJVttfK26kZcz1ZOFTyInPrW19Ke3DSEqe6ZanZx
B/M5iHimaQ+SLEhK/lwZpHg6Fa0Ic6ukjMXmBCtSa2ylHNS40bud6NSS3yfAwnJQg0ryLiJ4X85j
2lg/ynF0mAYleihohWtoWvGe8ffXcNZyBD4gGYWsaMRFQMIJt6sw/papb6DKd6vJl6dfab8mx/FV
br2c339tCcmwC1QCYVMVBbP422S+R0pHrc4+AsTgtBNxq/SYD9BuzTM6BZuGHczW79WIsukwmitl
y8VhQ2ETlTsch4HEFxJXUjZKIGHYJulRtIxok3W0Tp51+4cKxOjKkvM0eDHwE2uCY80GyyapxsD7
ud6a0r4qOryb+nP93mkx1fVbud1FAFPmVUKxAjRrHotwrTl5eVOffIXgeG2JQnQb4yvM+o2xcWeN
pq8PaA2YjxCsls2nabDxMDWtHaWXL9D/zLUIMQOI2xgVDXYlqaWlcRPFtT/VDyiqZbofF59h8gPM
2tenXBOnnB8YwJ+Jdiyoq+G+KQy2KOzU0EEK8vcdENdN/gNH2Uf6ihx16+z5cdZ98Ncunxd2Uazl
RCcQJMKdGsfoc8eqkiq0aht2ZQWtq5UZHWVjWqnWfvEknvoT5zs9NSKcmts4l+LQ0nA5KegdGucp
Hq6cnn7g32Y64teA36w9jJNiuJube+dx97jZeXS/dz4/H35hOnY+P+e8PBy2D+7Dy8vhYdvRz8Ad
6K81ylxxq/HqBZ8MXNiglHOhKW4kAAPgfQJaQ3NWNSBpNUvoDaES0IPKMrBdi+lz7s1JZX6/7gNi
OIdhgv5yFQFHxxOEuBQWk9Ddq0OcRVFnGdo8MK4xph7SeSYrO3zRFEH9hPNhQV1ViKKlXKRKPEOk
Jba/5+aHnTJIN630qFxkx6/xQPAb3LAGB5IJrhWCyinRuZHe/BGlx7Y6KsaHZT1l9lsDwZExfx0V
R5rvLO12VFZc7vLCzSfzxPiFywEDUAAG7EQJo6k1+/KwzfP7CRK+4D9vDml5k8no3AtWDC/O7Ild
IVB/FU0K6FQ7SRoxIHMiv7Lb44QC9nVnEbOyOLlCiLajxtRMqOKBzGVwWXFTjxlNoclgrWFSFwcE
QADYNdAho4oQuWpKW4lZ2A7hWDks3BGtoX39cn00i0YgkAh1EIQ/UEGeRyGlnM2UVCr0yuqS1oBU
1746/foTG4Azo2oIQniR+TSDmvuUqTM8wgJqTnONNKBT+f7fjAhHhrAO2VyTCUJReE9Ev9ScSyVN
wWxvbaZRT9dqzUtujqdSDeqIgDAaYPE4n7gkGFkvRSoUEmycSkyz7T1pqkKP5WZG+zL81QCb5elG
Lg+0CsLPqWW5VxCt3vzmuDmm+ARIKWy3XkqnMeaNEHL/fQDKS2bf2/B3F5DbwNsw1KUAlERGOR9r
Hkdl2CRxBuG8TjmGtWn5UmFAcps1UrtKsCeeAr5wvagLggNfQQ1GbJZRjchIZW5NTV0db2zfA49t
6oiCWoI8twfpG9RyTPmYUOOprF0Z4DhnZbwXqZmP9+QLRF+CJ3V5yb8gJhB2qajEVrYdP1Sc5WVu
AV4DJjACU2L9sxvSJGqqJHOCxASvsVVC57vasSl7wew/h9lwm6fzzlDfrjvLZRlGsCsEL0WJwyDT
YdcM3PDZgmBCSNNPKMt6d6pEXwc3eFIm2uzsXT/QtR77i8jJjaNmYnLSJU4Deu5GfdBkvW6gxaXV
f1nWCyDA8NaHQFnbm2t2+PKevMPgXpTltsZbaezENRvF1Uq2m6HsZNhrtFsX62hx5nWoiOJuAAZp
MdNarSEzJetyRx1VNw1jpwF4awi9EdyzuXUY60fWrOHQl4bHxTiJbaCX7EKb2Yry0B6SDph+85bl
H/NgO2OHhitt7TyuL1oCJSwOKpAvQ2nhfCJNmwVhTWCp8VK32OobIPx9xU1vepX2W8N/G6jim3cR
tW8liudG3EtQin4PPQ2nTIuOB8VLdvmtBVkHum3fJvQB9C/zhtGH0mXH0Hu57t1L29YAyAKARpzm
L5o4uqQBik0fMDHyzoayy9B9/IkBXufQgAO7OLw1ESCWUYUWpDGRM9CSG3tQrq1V+RYiA/YJADIq
f+wXVfyGJC2C1G7RlNXkdkQjhBVCu6kzTe/6YC4u2TzOAkn3JUkIjuYvcO/JNpHnhtXFBEtluGlA
YQwpcXk/JG5WbYIUh23bL7IbUoIBu36bhh3EmaRqq6Q/Vj7jYgsJnyEkF0i4RAHkjNBg99Jw+pL6
R+WiB8D56DYQQpF24Y1xH3qW123J7bRSx1n0GHSJK1yQCsBLwcEjcGT0MkQyncwCijF7aJW1fm7+
9WKgRxqDUiKAq+gdEU6lA1qYhryI8Lc3lW9ANSYAesMMVff6LC5NIt7rIKACMm/OLXK+UwOD9OgV
h2f2BM8I3pyN0idUfjokST1BxUQmVdY6+jD+SpHDTSeQJNNc8dyLsgF3KK6oDAgw2qkuOmq1JJbq
zMBHSFv2Tero+GMkrlH7EDvIqXZ/fcRLE2typV08CQFw/IWdP/FeGySrnZb0CPL61ta+VQq1oKv0
32wICSu0MlwGQNyP+hpN1G08JdRa6/u8APnzWTsdiJCtwBSTh3GAgUQ1mvlM2gNHS/v3t2KT4XZO
fhUb03SgzAaduZvZ2Ru/pu2aUNPiXOL6C1E2AFnQjnPuPVXMCrwQ4RN0c/wFssCs9LIuWrmVrhnh
yeZkwYJMGpH9YaQahmZThkW+yyBTQXEeWYM0L5niMkpo11VxGRNx4lmuRTMBHN0p45tZv6uk47gW
PZdS46kJ4SCl5YYlyQZMxOqnxG5saQ+SXKef17iVFu2cBGkhQplDWKGqDzvNiJxpB8cgip1EHhww
cm2ve/uaKeHUW1QAXRQ1vL0OO9qgRwHlzdrggqXfrxtaDBSnmUfYV3VlhgiLsDTb73Ng0il86K1v
YfWEP0BnOZWrXQLQ63WrPNKKkRgwj3+cXIjErEhMKchxOkifm+KWtHeoZsrxXfR03czSLJ6aERyj
HFOABGaMTbLvkkanNli4ok1j/Uk7LkQ+NFz+bEh2fUFbTraT3o+5GvQjVustKxzoy6vv8Z49TgH9
Aw4k4JlkZEm87yDi8txzYqmEfuKkyrCUJFsr3qQqmGX965O2tGFPTHw5zIkJc4A6clNhbdCC0PXv
zXxbrrVwX7Q5fMXZf4fxdaE/saGwTqqRAHl2aryG4t6K60/XUYNrZnn9wfbmjX6HzgWTWrfDA3Ps
nbnRBir1DplXEsvSucPCERL5El0F6DgWphR03X1ElMzJtQ9jzKkyruRi7mWis39Rksg42qC+Leyw
flI6o1QJ1kx9n4zNnIEIDLtaLQP0av8FXaWVAS1trlN7QhIbwtwyYgP2JPQf6flNG9S07Q+B8pSt
NQEtmOKXLuDgOR5KFs9sPTRZ2JwBUFigD6SXU2pnHy3v+rOf+mgFYHyJOkHAgI46MCCAd6IOJ/h+
lCZBF9VocZkc3emfBjCS482posNLdGh3mp/tZyd/hPUxpdW9vbM3XU5tF9hjT2+ctQu0suA3p59D
hDdtUrAkryWMPb+xNsTJnwMvObItlY7hQdtHT/Lj9X25alBIP8EwVWURY/wRoWD9ppYbPLRbE6bG
F+aku3Lza8Ui90zBc8+GKGSheQCffZ/A4oACK5UoKpP72L+fwXyAW/ZmjVbnEu52vsLifSvshsHK
Kthr3fZGuwH23wa2oqD5HcgNvhe3AX0ltXuLJYayBDg51JXQtzrFwtbJw7ogTfH1Ac2xUX34GPF/
BvtXUDwwk6JI0lFp5d7zVdY9n2XgVlB5MtFGhxAk1pY59zBEHyGohDCBtWVuUqh40Qu2RvRogfBp
MN5KFILsAC2big9iBFr1WzxePNhB5STdLZFfgqqgQZd7Up26o7YyK5dZlH8fiH3xlPCFrT4PkFpl
QVw8w/cZkLVg8nMA4aCJQIdprZhysaPQm0QI9IlUtN1fFhsbW5pJExLAB6qk8YvB7J0wN9dK+YtW
bPSN4RUZYHExZkFyrCR5xBmPKivZxWPyKzFtfeX8dnEHxFAgCIzHRNyJOEvK+Zz1WssSe8ZVk+S6
06F3PZVQFa52gxXTXEvdUt6Chsi5vl8vFgpGORAKxDho71FE9GPeQvEWJT0c5chHrDw3QJiEYUDD
fO28c3FEgCFI26LsBYEI1RRF2oyYTCQCY7szt+TJDIK7Wiuf8RazcktZWCl0J3HdLW4O2NTzSczb
atJ0CUxNCgneU0t/SPEi+NtThuqdgbsWWklxqhJiah2ZRQlMJUxAzMwEIztJv8/plqS19/uGDKwO
ypKQiMRDxflYalBsFWWqZ45RPpDscQQ18XzfZj+uW1lYmC8AEBQGuWytzf/85Fw1GbjORYWBSzKb
7qewcBpmH5JhWAlZi2bA4obqG/YPmHjOzUiSBWIyAjMR2LlMuUFA0r0iNVYOMktmUNkDpRS6qRCA
BDNc052lfZY7WcyoVX1IgUpzKEldn7MlL7MQ3FAW0iFwKWJp0KqRxNMEK6VeOVPc3YJx9vFPTOBG
D3IsKEKLRG5qIdchXp9yp5qCXdkMEMPqy5/XbSxsfrQ7oB/F4FUY6FSdr4lhovtlZlDWIsVPa3wo
zfcCHbk6bF23szRdWBA0dmBBOErj3E6g17OiGnUOlaXuZlBst0vXyLCW1v3UhHBtA186pN0imCgt
yZ+j+iY29F+BvSZ2vGgGd1DMGseviXIm9sSsXulghrSPUf5jRvetxdbwO3w6zpI7qm84jP/PCPLB
+XSlYaNXRg8jUh44ZbkrFcNPQQI/RI/jGg/89QGBf+7cFlHVICwZbIVN6IOTepfoIHUoMve6Byx4
Gh6pFQMP1BAyRWn83Ew+sggCKknuIARB976gETgjmPbC1pSOFsZzZoi74kk0IxEE6bUJhnrgqh6N
jvPZldl40FN18q+P6eKOhnMuXlPBgGiYaL8VKewmU0r7XkMQ0En5DEihY6f1RI0GbWQ2u2EyQ0ej
7Vy3uTQ8BakHSRRp9KLgneZF1pQh3quSuqV4NaJTCr6LtXeSJStwOzxgIJci8wirFWn9gII74oIq
9WBYtz6jlOztolk58CyEhbPHN8EMSLpZXoPsAqeqydGUR8iyedena82C4A2xlRQ2CXsMpJk26QAS
K9ta8YJFE6AzwJLgdAi4zrnDtXIUyKMCE3lRP2u26RnB8Lulcjgalwj7nwkRLDtKzOiUFCZS0MLM
zPhRKPGz3bGVmsNC2IE8PdIZf0jB664wkkbqw6C25hwl0dCLs4oW4f08fRskk2qy/CcrAwi+xpFU
ui42k1daoc9RjzGNEjqdm/qmmNd6Fha9+MSEsPh9ZDPSWTBBrMDJA8jrWfKDZI6b6z62FAYA7oGw
ngZQ7aVar80iqImCCj4lqQ8qILS83xdN7FVS72bEq9dqGgvXBBxsgU1Hcxd+Fw9SRYT/OyuM3GEj
e0ztn2Y2u1r7K4sPAPDLIBpCcWpliEueoWk4UHNSM0MVG2qitB9ykDLlTsTuG3IfRu+K9k2eXjpl
DTyyaIlz/GB0lorujPPdhFLO1BWRAvbDnt0aVulqdQJ4BfE1cFbqWbtSH1paOwDLIG6LqQT2THD5
dB7yfNB1uIjcsxqEWqWxS3qm7Eu7r7d6alSOUesKnm/Kt+tes5QQgdDFwQu0lAaK6ecDhWFZyiZe
mFEfFAZBQ7QYkPatndcuyEu7AO20GrqbkcwxseeG8rxnplwHWLv8I86/mRGU7PuVyLE4mBMbfJpP
km4Td0Y4FritdvNd0ABebTKnVjd2PrnXZ21xMNhnaG7kD12y4B7JCLI5C8VKJ0IjJUcKSNJAAY1b
ybKL4zkxw//8ZDxhoyUlMzFnioln85QmMnHqcasNfzJvOEoCSgT/U8V3roAMXLU3ygF02bPwaEY2
+Es2CULvH0zbiR1hfYjUAKeaxBhPqFNlPkiaP0vxyqQtbV1+m/j/wQh7KUtAgGu1GAyrfVstHAPv
oeDUr8PHMNz+p/HowgFZbpqkqyW4QaOj0Jc8DwacOlmpJCz62r/jEYNeS3LU3gyMh9hPeXeflO+F
trs+jqWzA9fuxfLjHIky9bmf6UHax1GGw2rE5F3ck501VSsudvlWh8MDaHFwSeWvqQBwntsAHAXt
5RrShQoAFUhwgb0bgztb0g9BUhzyYNqNrLurSnkzl8HKwWXJJcCFi2KPgQx/gYDtqq4uwxB3WF3O
XSWYwTmi3Sj9e9TcgFTx+lwuLZdpgPgcJ3FbR1w9H2dpSi1YtNPcqeuBbcw5LqAnLA+3hZaSlSi0
tGx4ukO7vmbLqDUJnm7bWZAnNoaV2NHdUMavfRf/dX00l/BU/P3mFyEAzhSX/JqZXRqTzu+AcpL7
0Wzux85+RV/Q3jCSbUrKXZ29lGV9h1KLm04xWfHMpQjINZlBhoDK4IWQACCibdIRRIzGwDNBjVfd
uXWkwgmUlYF+FeSEyy7oCP61xCf7JNa2ShV3kg1LZsTUhKbKbMx4bh1qNKoA3wR5tSC3c4+ME0H9
nklt5Ct2prwb7TBUDkCvyuQEDHC6ZzOomvcZD2fRjtVt0/rg8y8OKsrBd5Xcj9sqk5H8OtDNIOt2
0IGmVQhAJWWWFb8XoTWlRyCNp9AJDKUK7/Fgb/dHW2/TzMXVNtzpXT7ZrkmqKvBstcwOYzEq6B4t
+hlIDwhuaFLgZkErhRRxKQdxZTYnNpXJWI+uLIX2i9lF1mtWW7ntptrcPkUVRAE2tVVZ86bF9h1o
NHRjd6va0Tz6Rmllg2s1gcy8qjBKRovOJB+mPNoEVCBm9ZmO0Vxt+xbnGD8zugRPXDObntjYspIy
3S6PUZMXT0lDgtpJWlR6Pa1sxrdQA5SDqlFsrYmqr/kN36Unq9kB/Iu/ll+/VRSSytshuu+rltbh
x/X9wf+eC6/hHIIcmYUnWMGOPZSKWfLqmKT9Ult01kE6axj/oxHhGDCpea1YDBd8gk6IUq1C2ofl
Q22vSZotThreQ/FED+Qjttz5pEVJXxs2MK/A1c5bLLo7goJ/kJVXmVkroWspItv/mhIf6q2g15uC
Fy7tSKdG+5SmxDHmY8b8bhy962t02cZicbA5Kv4EtVh0BgmpxwpsZOm6wiIlBe3ArJT8IG1F9cav
p8d6zvGUvQc6lZqmG7YbLZd++9hzbl89n9eKIL0OAez3YeqGcuvGTe3q5SoH8YUvwgw0KACLNnTU
hIVhQi61nIygRayE+lML9SxdWRO7vXR3mEAaxXMfb2QUH0/Y0BOw8RQ56PwV7SFTk8GRyojsUZaS
VjxkIfNwW2j1IKD3ANGbkEiZAkUBJUHmyaqXyAa/EPDkSU8NmTPSVsG7BGLk4q5W1g6pl1kVvLtg
dv0/0q5sR1Ic2H4REmDWVyDJtbL2rup+QdXLAGbfzPL199D33u5MJ8KqmRlp5qGkDBwOh8OxnDNf
rKCJI1yQivh4KEozaNw2kpwCBXKz+HSIcC2BO2dN24VRlYatG3WbIDrKMsiBPx2ZXongI1Otb7ox
k4BLVw5Huf6mpd/kRvBmvS04A7wYtCcwBUzxkhu+MSnVmdZXUet2H1a3qdhmOFjoz9ymh9izNow6
FvOQ9SBfP32cr+Vy7lDJa6oY9Sz30G/Ne+kp94Zj0bntXbtp3farSJcL/gMCUWrDPxr6qfmEFED8
A6kA6IQbVw8KQ0N+1bpKfYrSlzEDKtx20H21eq5r2dOlX1Ys2MqFyPlKPL+XRhq0YS7TFsNBP/Ty
rQuei+KU5IUjF/uWPmalk7ep6PTd3gXXQjlnQmoFqdcOa7Z/jGg+e4uelafsLgmdfDe4PXMTyY3u
5GPhyabAW95eDdeSOW8ZNlXQJXnSuoPWuqT7gjhEGu+LovCEG3vrziAKcwno/gFM1E33gkwjNDtX
WGRjes2dfAiQBjxMm/HB3JY76zkFL42T3atPAgOedXcdNMxiwRKBPgF0k/H2RApMXesTDLj12FuD
MdrgOdyfm6O9mwQPn9s5nfmM/hXF2w7tLTsMJqywfO82xrY6g8rsV3E33g+1M/qarz8kvvwt/Ar8
W1+wytk/r6ySf7eSsSdFN6+SeYCId7JtejTP+e7ra+AWR6HV3E4hcCvlzAZ4Ym1a/1aqbzvK7oG5
8R3emC55Sh0g053Su+y7CGBs2X7+bCSfPFNjowdsBZY4hnd6c5TGb4MIoWLxNgIQHMqVaNFEgvA6
dohQYZZBCDyfBglpBsWp21Fw4EQiOH9axBPJCYV/YZEFnL1Tov1cN4UlX4LhYRCUI1sGLEbOlyQl
yzIrxImWR2VXBNpekcGIbTIvN2tBmmFpRy5FcVYwGlKPOiJEhTVxUi304/prk7yvr+eWvQq2dimF
C03UesCwiQqNDT7Z08KpdkCYwCUEaIP6aNau/q07SjtQvz4OogO95B0vRc+befGwKcFLkHcVRGtb
/Ye6wS0wecnG3mj3denaj5qfbsP9tAk2wihWtIu8JfaEyUkG1Vb0LYsOqfnSAzND/r6uW9EGcsZo
d73ety2kFMMmD7/K0TZjAnOcwyveMWGWFq0ZwAhAN8us4gsVDsMUphJDgGfrm1BC81muOhkmy5IJ
bYFzw8bBNAQR35LuLkVyMSVVEpTKWogcs2M6PsuZicYq4Dt2okmTpbOMWia8BZ5waA7iLBPMQI3c
DQgt+/yoSj/t4XF9e0S/z5kfeJOYKs2/L8vRg1VXmFXs/XURsy5utudiCZyd1Wmih3YOEWp4Z6cf
ZrANi3+G8gA+Ck/vBOa2sDGwgXlADnxc80V5bQsKDeXMmiCsjr8pyneWtZh5Ik4Amon1VYkEcY5p
kJB6nWQE5Elpni2JbkgW7xirPYl13rqohT26WhNnAzRiih0j1+5OxNioCdmGWifYI9FqODNISipT
tOwBl1k75mXlZMZutLcyUG3+zVLQXzoPqc4TCtfbU5djqgUjLlg1eFBVIKC+rv/+gq1BVX9+n4eV
VyQM07clbtfRSsFAGHpy1+0tFp5bk26zxDqYnRBreiH6u5LJmVw/ZcBJ7yFTir+FbBNGd7GE7qp4
S+W9jrKbMZ6H8cFSN+tLXd6yv0vlDHBKsyhCyQqPGNANxbrqKZNxGnrTQbpSIGo+odwJvlohZ4Cy
nP7fewkYRPj50klI5Gb9z/UFLb2L0MKHHIFmAHEVA4PXxkFoqTKw9LauPlbnlGp3baAf5gmFVArf
Sdc+2jDLISn2tWg2Z3GBF5I5d15klmQrCbaQmakCbIY6fqIm2pfLOYpaX6VIFHcCmDkUgZ1hkSTt
DngYvRC12eimqOdi0Weg/gPKT7REAk31WpdBFceDDLhDwGI9T8UG2eD1ZSxa38Xvcw5DHVifDQN+
f9DnKjZzp/yUsG01iIxCtJBZnxeXu6JGvTrgrnXHQ1Y74MXymzvrZ7NVH5AI1w/aLn2kgrXdsBcB
yAyGONsguszRUsqdaFsZEoWB8M9tX7oN9Qqn3ZXAxQmd2J125oZskUndZH7pRAfjjD+cMFJ+JA9N
KPCWtxCy3IdwZ7xKrF7pU3yIfp+6X5JjGsEzu2rrWSeA2bvj7iPx4K2ll/yV7CNB6D0ft5tTf6EF
zoSUXjIqS8MWJ/I9a8Ab5CnJI3CPTCpqzvg9hbwmirOmYqgTuy9mhfulN3nj9r0ZXLajnv2kPIHy
zTHHrWiAcvGqwIwV0NKRGUfW4NqwUD6dUfNTQMCryUNZklPcpQ4J6rugmr5GhQG2N9GhXDz7FyK5
7UxCfZAThlhYIr/iavQyNgAeUbBty0ZzIYXbt9gqE4xoYGHaIT/dNbXDHuhDuzNe8JQBqYZD3Njv
fkreIz0Ym3WvIFogt48hehvsKoLoyWodPbHcKJ3cURc1Ky4E/OiK+rt1nE+o6larhhJisvw5MFGZ
NXdZEDqWSh3DeKy1J1vUi7XohSy01KC1ZuZ75STi1+NUqyARz1AQ1Fh+VXdf13W36FEvRMx/v3B0
FXDg1YnMuqvwkCj9adIcZm8A8rcuZ3kp6MkHeBRmJvgQDFBLbaLLGPrHhI8XV82WZrpAxLIZ/BHB
R2G9HdVYKESk4wONt1N+VtLd+ipEIrjTGw6VnmZpjhxq/KTn72b2qxAO5yzvyN9lcMfVKs18VBTs
CM3MdN/R5GtQGuXb2KPWVMTCAsnSksANMNNJzzMgPCKE3jdDo41YUqCA3gt0Kuq2B/3sRrXGQJDq
XxKFRvP/twG+1c/MI6AP2digsP826Bs7funb9/UNWjSzOZUlz90hGK6+NmfdbCw7GuHS0zBCe2yS
RF5mD9JmXcriQi6kcIcmHuyIlSk8ajxaQAS0tupcIf4squvveAAVVIzKzIk7fpbJqMPSrGa/3TBE
ALnhhuaPvhZFhssa+yuFC0InrYtQtIC5kapHBgi5bJ829uSta2zx2rtYCxd/qonVVsOcu6vNpyku
nUnelJana8cCwE+RJpC2tD+o+qG/E1GofTMI0kgaMdMYNp3b1klOqg2h5mlqkn/hDQBxohFQ0M9T
Z9yVl01odKlr2HNgv+WR5EUg2WC9qIaydO1cSpk38MJDA+ysbIEJAyngxQW40sg2JvB1C3kXkAe9
f52SL+t7tay9v8ua/34hkJUAzkvT+Zi2BXq0UdAO3loiIqFafHeBTQPcEbjgDHiFazHDAG49Sy8Q
MDRPqrkx671mInGGcFe5y/QRnOp+pQtjvnlP+JjvUip3dHNd6rOshNRQik/orfFppL3EVei0E902
Ndk1wJLtk/A+Y6PPtMHt0tA3VFEmb1nHfxfPPTqDzhiUToKFJuWPNPSm+C3pNuvbuFTKAPrOX8/O
nWyWmeAYDQEDEkrqS95l28wYtxVwfzKAFRe27fbWeynHR7zanDQo9rh4PEBJerI2eS1TTnWQC544
y3t+8UmcGwCXSKskMpYNZFNPqfwg3aXjjzo5VOw4Wc+9sdHbT/c9YuBQAYklspk2TiqnaVWOKzLK
0ELfFFu1J7u4VVFqLQW+YOnZoiCbDz+A+bmbjKkNiA2wlOHQkDD/KEvFy5T4UQLlMjOTx3GKBJpc
tJ8LcZxT6FI6GQxpRjcCo1Q7ADgXdLtSlf8bR3ohhjujUqCyZESKDnna3JMattGY7hl6LRCz+Hi4
1B53Kns0p6p0xHLAnNl6yQ7gbf/EO8nNTvUu3+WW+6A+Ww6YhFO3241P6wdFpEvOQsq8DfsUCTwg
xA5eY9NNNsRbya78/yaGO44Yt9b+91Iqyl8Rw0wyxjgn9rIuZN73G/d2sWHcAUPpDej2AxSpZRsb
bRRGL8pAC7TFYz4UpJUDpOZa11AeDbpl9nmMBZpaXMTcDo+JZHmeTL6+GUijIYybsIg0v5d7tIY+
rytptqYbJYEcCghlNlhy+IxfW5NKmmq4hKJTX4lCn3Mz2qK79tQU2td1UYvauhDFbXo/mawbVYiS
ERtU0k4vfvb6Z5GG55HqCxncnstoVAcv/ezn7bMBwIhA3xuiMzJ/543KMKJAAISN8W3+lZD0aLDX
CBpW0LEFNCYMRViNeaiH6BwNEXAZyJ0xZAIft2gG4LsBXh3gLG+aIrWuCIIiQ8BL7b2RfwT9P+t7
s3wboWEDAeJMkGZxiisZrUZ0omFzasuzw48gPDTxFwndKVT38/EwtKmjhIJEyaLx/RX6m7zkIrqa
ACmA8SoItQB4rZ7retMWv1Lw0K4vbll5f9bG55mikgWhhcjRZWPt9Pj5SH9cl3BLPAO7AxINoC0B
NgqEB059mTmGIYoqDeZ6nciVD8bBQCXbGJ14FzugU9/rd71/poevD+Bxdbv35+bYeelR31Y+eiUd
6gIESDCVf4ted/1NfKNKKfd1TYwGRav7d2mD/dwmd8Vj+kbuyuN0pm8xitqPiezoD2QveUCnGnR3
XS1L/Wwq0El1A11eNt4fXI4gqcucZHaHIi3ASg5kO3iR15cOA+sNdZIH4qjbSBDj3KLGzMu+kMnl
DMY0YLVhQeb3cHKV0/AmP4wP8nvlfUUjuje6aCjwooN2hNZ3+l6w4CWLvhTOPYN6m1DbzhkWfJhB
WYtNMLrJVnJ7v3/Qt4oTn9Kz5VsiPc/mxbukS7HzCbg4SCGef0GZQKy0m7wSiywOSeLYbvPjVL1o
9+hB8Yw705M9dVsJgr3FVP2lbO6Gaseql0cCfZN7sGE4X8z7wf/+BGBU3/CUg/wg39su2Wre6CRv
z52PRnjReNJSS9bVls+7crF8lrd1bwT4BPWOKDCxdvMECgVfcn8fvdzP3suteSAb2xNs96LeZ6AI
gL0BfpvvDUCr/diEDHo3HQqtN8iTdw57J37rmaABLI90BO4urdzMD1xhcWLJr5EL6dyus94AVaA1
G1vxRQ+20vBpLDQcJbRnQrcYEMUIJWfNYVbaGcsH8D20xMFMI9r+BTfAYrSLASK8eaE9jNBy1gMu
0p7GoHVzkSVXvGoHD91+h+Ecf+RfSudXuA9fUNo5dG76xRIVd5YCkkvZnNk0AVDYchuykVJwaO9H
oAqqY1F70ZKNgNUBLEyADAZIBqdEg9V1Uk2QQjpn+mE7DUpJ2UcI9Cz9EfWzGgxyzC2+gheod8at
0CMtL/KveM5IepQhM2OYFQwAgx/De3JHa9Cfuhialh3LTT7Q1OVm9z/XT8aSH8RYKhasYQgXKKrX
J5K2jAZVT9AQpHwxU8dKfoVzRR4NOutyFi+5S0FcUGnGpI8YhSCg0CePbKc45n3u5cdyn+yAd2cQ
RznrCW4cgKwAGI1uQlzQr5ool7KwXh0PXQCuID2Jdy9/0ZHICPIKhfIkAK6Hhv6aTSf/Y/UCY1rY
TORx0WBlAz0GKCKcGFUdrdxQqhqMVmPjGxOVHcAJysjrYpZ6XbMLzgWT2uC+mUfEdJ0fYAXkQdlF
clO7mpRuEZZ+kEQTRE0iEdze5TFDLK1DhAIc/7ZApmUU4a0sKQxODLBECJzR2MkpzAqbttcLiNAt
oABK0abSvsj9r3VVLWw+uChRMDDxHADazfwRF9dPxrpMarq2dinQbMdfivlYyWdIFtzyS+pC0QYn
CoiHmCjl1hIFDeuVroOYUNrkQblvwE+wvpKFpw1W8lcEFzuZgZyMNoWIAh4xHF9TPXaH8b4dTiFg
nSIRgdfi7iAZBUMGGCYAD64VZyeg99ExD+jS6q7HbJ0aPY0iwJPFzcHoCTCKcHJuEtM5G2lRoCvM
tZTHbpRdM22cjHxXku/rqlvcnQs5898vjCDQaN8XLeQw4sX5KdC/rf/+wvAOAaszJuLAyo5+Er5t
WTLjdAhkWJlG2lM8hslutIASY1ljDUgFu96RNLS3USGXB3XEOEEIlL4NvJLoQvtdO+SCTXwImNUB
UYHeDD7Vr2g5CZRkqN1QzbOfejjSt7xt6ns1iY0fmDQ2JleqLPsbQ/fCd/BJFQjzDYzXAfxubO/N
akA3oJUmSu7E0/QQ2mHjhEGlncHnbtRO2pc93iRVrv2qxx5DNlpegsuA5iC1Q7zTHqsi3gRJJu9r
2ZYTr5nk+J84VJqfXVz2D4NhxI23rvoFE8KTGF4d/gNNjTwaP2g9k7rGNQ5kHuL00wZ92Z6tv9eh
qPldJIhzJK1MCgk0NNhiHayNJahDWXgqMFythEwQti8evRkcAy9+sKLzUUkwyrVeWTDXPmtPqVJv
WWqe08b4fJkTYyBotsfrWwVTBRcH5Pqg2Uk84VTQ4mT2gzfpIRiGVCJ49S0EWWB1R+EELWSWeQNB
N1VKz8wMy2nt0djYXdqhj9qKf7UZtVzZ6Cc3C+IOdRQTF3OQ9M/rFrIk/tJC5o29OPwTCBuyXsM1
kwKhbK5k6J7Wn3T5e93+CoafeSr/R5Pk9BqOo13rHQT2ee2VheIoGAaOjegUybog9SQySu6WTvM4
s0cbooKiRU18b7DHqgHmbvW2rsP5kzm3guOF+xOgW8YcMF/rMArQT0JluBUmIW3SyU5ZnOtiF9cv
6pD767KW1nQpi7vntCDCy22ErCre0+5Y2PoJYK9uLGWbdUELxwwk9qgfwm0DtJJfFGVwpFMIu8Rg
n/WkR6WCga+JvKJcmr+ui1q4gGwFzxmwvYInQOZ5JiYz1kqDYk1Fm0KHwamqP4/AiQflhQjOzBma
fmAKuG+sctroU+hXxufHYWcRKFEhxkWkwwdsdWW0CqVwGJP6RQ0qF5FUg3bXdVUtZTuvpHD7P0wz
YMC8//n4rMuJMyTvubxXlFeSbnVrcMAYlAM0aF3qotGhdWnGgsU0AT+9NUVSmifpvDSjcUCN0TdA
Ug7PqSbCy1jyRkCSA4wOXtU2FHl9kjJWSe1YY3VS2e/DMNyxofsKDI1TTKojIdUWqFab2koFTnBp
qBM4jfNUJ5594Ffm5CpTG6pRDfNQGv1UANNU1tDe0GX0I6gJmCPbpyGJqVOhb4cosd/3bE+jeot2
KMGtc5t3RLM0GOD+0NpxgWUVqVMZa3LiWuBIADAOhu314AiYDdre2fGepHup/ZDkO8O8i3W3VgSp
15tT/1u8CVwUYgKljDdiQw9Ni2UQj/YOd4pShzWlLzPBKm+CdU4KZ8SR2meaVIKEEGRsRvwwWB+d
4VfAlZTtXWH/xyVxGgUp0tiVFZbUg0A6edLnNnQmcJY3B4RbEBdCk1ZBvaGGjCSPnR6kZ03xQoPT
iOOyfhJvXCUnaN6/i+uaFoDFtHJozgi7pwj95q0aCtZyc5txIjhXqWoBq5Ju3hwJG9LvJ81yQhB3
2OdONDkisrb5Uy5WM5KwnppZbWWSO0w6mRlaMv11jd3O53Hr4aKASjJ0gLlASG4703vwT+OQ3fQ9
/R7uiz19Aj/lNnkZvf67Lgh0lraKAGoCEIkWLgQeQIMUJpqBCztBsc1w4sovmIhKbUl9FxJ+3xUX
6pP6pBgaBgmmEThmBI449OiOQSCwuSXjvhTDhTcVmOHKtpoXYljPZNI2AzD9You+R+Pj+l4t+QWk
PIDEDXIa2+ABWSuTGoEWSYk7lj/b/MWOd9kMMz4Dyh/jfrsubFF7F8K4MzuhfGyGOLduSFWniiOX
aiOI/b78NynzV1zsUQBClawcIKVrMV0zArwCNLKdwMUps8O8ikBh46hRgW6YALcSFKLXUqI4z+S+
BeGqZTUuxisctERJzEQrtV9X6saKnqnNdh2qlOSctj/+xRL/Cv9d1rpYYp+PhSGXEJ5nzKnVjT37
QEOwW0unCUPPAOJAShZUeZwX1xooTk2KFJyIr7Z1jicBI/uSNSDTgnIBgGFmtK5rDZZykKtN1qRA
naYOaZ6BZ+GkhiAJ+ps/h98nsIohsAE1NBbBWcPYK1S2ZymNTNIZDGl4B6BVdCjRKbGDFwF8A+lU
xadaGfiYxFZADsGiTRKXzYzuJLmG1FVe0tbVJrbD9q7qmsDPk6hQXFOtqMPSlp0mgIRvx7waMGoV
DB4AbRUVE+MZdWkanXsV86b1aFDIN4PJGU0tqY6yFYR4SNuVJw9qcLIAjeVn2jBuS4WCSqkzsLt5
YjpBnH43lS51ZbkuAdqW5mCzSb8YWmUcYJeBT9qk2RZJr4BWYZzOoZqCusRk6gZZE8AhMRXoFYij
euU4tKwAEU6JxtvSboinRToadyolBgm9nqh3aE+INmbTd+dkksDZkJgW2FmG5GxqdXOSMtX0skgp
96GiHPFUKZ1QRvpl7CtMzbUEnWJZxh5Ir38QNS2PWKrhWkYC8j9Mgju1ZCgvQxUj/lCrAsjyBd7e
gH9+ZF1V72ugZx1pieHtSlWSEykqtXcDwx6e8R42TqyWu61dtHNTS6wXTqbY7T5QtBhca1quH2Ut
6z6dDkYmGEg+SEjMTQ7oi762z0ambCKRkrq6jnpAS50SG6ajKfbzZxk9sJi4Rc8OIn7uRu5sK22a
Bs+wvKoPZm5sWFweVWB9rYtZulIuxXB3cgDg2rE0cA6sAXxJRTK4CqmdgVnHPhMxCC6e7IslcSfb
CmZWeAZZpKucqUdTg/RgBF//zYJsA0jhFlCR+YdLmMVjQ+TZfej0V9dQVylmcqT6oZ80gada8IRX
lsAFzw0QxsLGlFN3ytgjLO+J5J+unuI6QU0ItWFizkQmvJtiFTEwCJu6dth7qdV7NhV4woVFQIKB
FwbKNDpS6NfmjNbK+fqFvirkIv2Smv+kJVjh1jdl/pEbbzvD1gOsEFUOPknfVbh6kXQDYz1owoGY
53bji95aHgEbIhte1oUtmjS4ZVCvBKwtKh3XK0KauKumKYbOekYcbaL7KOvm2YIZtjr01oUtqQ8o
oDOEJgbQbkpcgMjTaT8iqsjKyMmtc5AJIrFFAXMvJzKfM6oIt5qkTEiK9CcYbDLZSaS9Mr6ur2Bp
b/DkRmvgzJ52k16qotFOSy1CAVc/ItH6ZqeyG4bxl0A3Nl2xXxe2FFein8DAv2hAA/Db9d5UpRpF
EaWpS/t2P7DOGck74L+9QTlNcuekIvqlJVu4lDdr9yIiYmWIfq00SYHFWX4Y3aZH0KcFxoGmgsBP
JIg7qE1u1GyKsLDJQJwsR55cUE+pAR9ZbddVuLhfaOLDfDXIhpCku15SNaYAyhgz8IVGBXP71HQB
pHy2hxD8Sa20G7tPU7PAB80MhPMQMoyEv/AY66a+ZRBYsJq6OQi3h2z6bummwNJn9887CRwibNfv
VlJ+PsfW0jpWClChqtPgGsGJzrjXg+TYmNqSv2jTOSgEnSOLmzbXp2dkPk3jefq0uBgRyGNlYWA9
mBUwIsND3G0pFT2vFw8x+KfmMSqwz/B7VmgsMuEDU7dUwBtHingXhAj71g1j6XoF29cfIdx1RGUz
VwHeCE+eSuei+ZBJ/mJmIimLS4HHQ8l1fmncwBmOpj1MEvzRKHW/EqDzR+Po/YuFXIjgFkLkopIx
R4zedGXCA4p2O9VuclBniDpiF/cf3arYEyCNYYzl+iihB1PKYgmCzAz8HFE0vRVWus8NZByTsPr5
b1b1VxgXaVUZ6bSwgiuive7l5U7D/yYR392CDQAEEt3LCBjRSsrvTlOrSEsHsAFz1PE6yR2M4ABD
XoRNtaC4KzHcDqXzLQ+YUHi7znZoh84YE5iGtuwo8vuntQYuETAoY6QJVHEGFzOiEBsXrMczhzTW
DrUPx1C/VIFonG5RbQiDZ+J3DUD/3LUET1NYRcZwB1rUBSeEU4yAW51ET4cF142gREPRe8bFgC+9
tjcr62R7CuDhcvPVaLK9utmb9saQI0FguigHRgBuZJRMsaprObKEWUeM6MyBNomcJCdfUkNy0g5o
xnE9ng3t0wR4v7tj0FEEwg60FfCd36FpVqYVzK+IonyQ626n2KIC+tIWoTr7/yL4Pu+6UUsd0DYp
5mpVz8BQfFv6mWjq6LaoMy9EBwcZ2KjmMhV/udp615ZTD+9GJ3qsmB69trlaHQF486gmYfMoUdb/
kHBRek004tFeI9v39HmTxwt9ZpBC2xuQ2a93T5OivtSYijNcfFUiPzKORSuIVpaUeSlidvIXYREo
RgsM6UAEiXQ3bCR0m7iJqGtm4aYwL4XMH3EhJA2Z1uJFgMh1SjEAr3ptKbBz0TJmN3UhIdZoaccJ
lhGTAujX91HwluSCroClVQAMUptZCVGX4u8IzLqBJD74ze0Yv0lKummaUtT5tyRjnp0B5CXgrgze
6gIU3CcNfFEuIWV4aLspw6yoQl/X7WrRuHFvo+0L/wXkELchckvNvOvhtakcfG171PRqEJAOHSj9
CiA+j/eAtPEzZgOLPxYY3KJHMm0gu8EhwZVz54pZFJ2Ns8FlIBHOzbsU8M6YnIzLwmGiiRCRLO5y
mhoMYBYGZKkFqsvTa1OcCNlKqYHIX0RdJ5LFnVVMViEUsmDjJAncXu+8mNDzlPtF9aAN/6zv35K1
wwH+0SF3aAez7Q0baTy36fHWzIrqOUrIXV/pInivRUO5lMQZig7qINKAU9Qt1V9FddLyPZVjRwdj
ZvELiA2O1R50EaLmUkiBh6EBZjuCXiJ+rlS2yiapcmhSyl+kZpdTya/DyInNr+taXNoxkJehm2LG
PbL4BL3ZaAMLC20Owwbf1MujRre08S0p2VrCkaulkhfq53+k8Rn5gpIQQGY6fGB+36FbzaoU3Zkv
x5YkvkaGUxX5GG4dt0b8UtJTQHxAsNKH0lNEcEhLPgaXG1o7cKlgCJCz1DxWgmjEILoLTAeflslB
T5vPP6fQ2YYWFQ3ZBDT+cmZjJ0FUSy220JBTW3XTQS0AZ2v2e92QJMOjKUnf1jdzyWgI0jy4K4H9
Ay7M6wsATQqjZuUBnjwA1Dt3KkaEFLu0j1Vsa14Qtv+i6GvCSwNryMKAINE4JWL606JFBUfdo0KV
g3q1Df31FS2Z56UE7pBrA5Aie3R5oBZmRBvwiPjRYGyLWPOsqLk34lAUky4e9kuJ3K5ZtE7LIYVE
K8y2ZvtFle+0fp8XvY8pvil6TZCkzw3Bza0uJIKuNDnv7MXVXeG89ZKKnQPCn2nsgPGn/2C+sWl9
7XH60YAdA7BDbuHKD4XiGc+S5lOMA9lO+GJ+IwfzEQjfd9QRjYEvah82jIyAihZZHlVHCuyuLJoR
TgiEbbK5KYbndPpZo/yegarj8zt9eVo4DWhdm6h46CKgBVlVlf5g3avW32VIjqpG7K3LWjz88KlA
moDX0/i+33rAKLZe4WTKU4eft327/TS6CpwLEGKQSEGfmnXDrNxGdCpqEyL08c2mL2n3VBiC9uWl
3cHHoTaIUj5aJXlLLQhau2bXnRHtQTOsY9WbD6YVbVI1Oo9a+2+UBrxWNBISEAfdkM0hQm4zG757
6qfuqCiS7eeF9Lq+M0seDC7zjxDOCtiM4292EJLmjUfUj3wcgCWx7z9NIjJvz/yakJHmuCWLLq0h
ZDIFEXpdSveSaSPbkTwr7ZQ4phz9WF/T4j7NU8B4RiFrzZMsU1mmdhvbCIo0AwVBYxPWPssbN8zb
dzYo23VpS7ZtoYN8Zh8EYR7fqkBKo0cxKMPKplZzMBAyOGYa/FoXsrSkSyHzR1y4Kz2M+p7kCJ0l
Irl5B6CNfQ+HFGbypgID3LqwJZu4FMbZeZs21piEqLDXauPH7Xct2KWJjY4mJhC0kHEFFtFf1XHG
N5EhJxPG51wzySKHyuOe6gCtomm3sbr3KrZ8MhQbCexA6wu8nUOANV4KntV9oU5Lk9qwntWZoVLb
YwoeoH0d5k6t5yL/x7I+qvKYoaqd1x/rgpduHUtDeAki1rmkxmkWSaso0QjkRgrdhabt2EVwUukz
SlHU+E6ZwIMsb+RfcZx+qaGEpapBXN8lrxWgYKpoOgRZ/Sp1nWArF08BeHTAnj03PvPhHSZHDKY1
JTSagr4g2JZ16a/rbvEIzONcqBICcoxPKkUxGLTRi4lYK3uuE80ptCeVYhBOuRtE0cGiqN8sbSg4
gBaaC+tkGmgMYALQGybhDMSP1C87v62+CIfulwxiLjiAYNFAnpGfLZisEuVhVIjcJscAnJ9OZ5bc
h1OFMgdAhgXmsLRHl8Lmj7mwevRTlGEEQFp0DCfxtkSB7c7UctG1NdvwVRkF7ycVaF14R81DPryN
63SUglhH566Zt3tdAS1YMRyU4vu6NdwojpPCmXY8WXmnz532dlP25ymLo8iZNCNvnEaZ6RBlexua
4C8tB9H84o0Wf0vG1YEQba6CcTE4NSPT7hu0QCthChDH/txGzWdr4pyI+RMuNipN9WgK5wZyE9bA
5OxJTUSNYku7hDZuUBkhGQIr50wcM9/JZHY5usfbdNM21qaouoOdiUopv3M6vDXA3cEMZvKpmxdL
ZQLJQNUKDHkkA5IthdUZz2yYxn2eocdro6Hr4y0A+7rhSlqiNE7VVKT1xgId6E5pGvVG1cu2PCqp
PZQ7pQosFGRKdEJtGTBllBNp1OJX32hx504DmuEdSpV6B3i66GNCjwZwd2W1/WaMpAGbklKlKYDV
kcR15JJ8mwYdk9oVcIowsi2nYEaYSjsCPew46L/KqsVUypBkXbZX1Dyyntft98Y1Y4tRTUcKADNo
MsaKrrc4lqNG6oqydonUBU4Xg7ywzJrQT1QrPklg2BMNii+ZLa4eBK4aGiBupntVW2ry1IRAq84x
ywHevsF22igOPx3rzyu7EKReryxFWajsdQgqtPJEsuZZrqftuvJu4oZZhKFiTBk1QHQlcNdoP6jA
uJyH2Vgk+2xSf2gs8CKr9BEOfjQga5BUea9J2m5drGjPuKghIlaYFg0ml/XpoQCOMzrYEKvswAwl
uEwXD+eFcXCOOuvokJkMKgRgZOeEpsR8ExNMDwplpcDV3Fx1UCXcNfpsMfGAM8qtSQoHdJkNmJbN
u+jUZ7IXM9OTSiD85hWMRLAwkTRuYUNpGOPIMP9paJ4mVY6sAkwYLeyq4WQ2EQQMS1cEckEzbMBM
F88/ptNCVtAPie2qMjAX98kP4HzujThnbmmFmywud2GcbNdNZGnn8MZBwI+cm37T1lmMgwpEYexc
lle5oxht7zRmVXgoT5neuqgla7QxD4x6F2bOUJq6PmfaUAHqWsPy1DTCdhUj8ANykMkqCqvhUKLh
P8rj9s4ua4V089w+KnBOh3o4y0IHT8Us368vbMlTXS6Mc415T1knB9ChCvbsKuvQGSrI/izv0h/V
8VlROZTGWs3gP7LibAQgubLOWi9KzQuWoXI3bJmOKsaFoK8JiPbZoN014MNd15RoHZyrRXdpGRSz
plq0grJI8XqyUf+HtO9qjiNXmv1FHdHevKLdWJqh10uHRIntLdr/+i+bN87ZGUzfQWiPxDXB1bIG
QKFQKGRlcilaVvfRP452dcFVzNKqcgwEtwkQwLxb9KHFytDyJTZ8I/j638a0TOtZ7qOXA8Qb0Kts
N/ovqQJyuTlGLWfeVreOJAKsghwAwBtmaaD6AsxrgxFZGFGd3eVJYo/KLgo3t8eybuefpmvGTqb0
ozCXCHdKCgy5CLihZefiwYpe/zc7jB/QBGlqY2DOalXBzUs5aV2+F/RyPwhtyrk7r4bws0ZyJv1N
x64zgLaAzxXppx6qFtH6clvMY0rMUx+aj7eHdl0e/j6g/hvFWRZwKVHkcZiXiBq3G7FSd4BkQExr
2FdpuRnbfDuVmTfoC1n8v2B4BJ8DcmOU96F7y0bYMavbJIZIuJ1PnZPUCql7aAhYCiewru7iMzNM
YDVGy+wA+ULjdVo7SiltkT7ZkjByXkfWzeDdQEUuvoBzLjeWiXtSE+Yw0wE8NePBXQ22lEtkuury
IEvD/QhJ7VVeaxYDFYwedBhVoHvZZJUEdVkyaSYx5oyzjdfSQHT//8eWJl6OKK+1wupxv7BLSGZL
/WcfeFR6GpLtVNfga33Iel4L2eocnllkN3RdaZmhwGKaBRCoTokG0HrecZoiV7fYmRVmO6P1pZCV
hVKkmp9C4aRbx0h9oqorGs+3NxdvOMxetuQ+i+Z5MdQpziw4YtTslJSHIecNh4noaSUsBKewMlJx
PyfFVqDCScmjk1Qkr4UYcILh8uPYG+e5VzB+TuUhg64azPWtRqIudSKJy3W9rMCVjQXij0LUoozD
TFyq4pWmj9ElnCYbqXoboueg8iTjOTF9i0ZE0h5a4zlrT3ki/ZtgcWaZmUylnirUDzG6LLwr886t
0n2ZlBwjq1N4ZoSZwkwZEm2ol+GlO6UZ3XriFYlWwwQeBCRVBYs88uXLrVtYRiwl3VLhiE4o1ZPQ
/CmEmxEqHP/Cw8/sLJ/jLJuorHLqmwp2GumPqMFO8DPl6T5ez5Yq4heqXTIaZVAvZGxI44TyBIKC
ZaT3o2UB5c+7U19v1EsTTEQAb06opApWfZZN0MWnAmjjR6sFk7vF42G83q2XphjXloewFfKFA0hI
OidPXiWKzvft1O8s3pvGtQ8sllAwXqi8wZbAWKqy0Eg0BdlRq81ONBQ7CPh8iFJzMsyEJ9OzOoEy
rmSLUjM8m1kj2UznalRRLuwAnsLLNiofEqnRafS37oYhnZlh1mmkhWCgsQ/kN0Z5l5lLH+74FEg8
vNbqGuGNU4FEMWh0vpsLz7x6Uf8yUKXCGinZL6EVLTI2eX+AUEbip33xpBotD/64ZhKbdWlWBCnC
lTpmVgnzKE0q6gRzsqHqThvLY66CBvkpFk+3J3GF6B7K7gCqmxoePtGBxixWR0sU8HIdF0Awnb57
4tNI5EfUx/a6Y6Wkdob30O5wOeAs3jfB7WVUv7TLrJ5E49ScwIYOJsxnc5cd5gfqzve99yjZeKIC
K2bhd/i2EUK3+FlzoS31Rn3BBS+Di37aDfaKrRMR3LjloQR/5/Cm/L49MytMgZefkNkyZlk2XaUs
n/A+8qPn6s1wIxtETi4+wb5yB6cl884k8qkgu8hXSM9jw13bs+dLs8TCM8+LzWYQshEfIGs2rfJT
LypiBQBr/Lw90Osr5+U4meNBqmTaBzPMFNSV1KOyKLLGRDQ9OnlVw+sO4w2KOSSmoU+KOIa/NVVF
Fg433AVT69hP77dHtbaHgPEGDynq4WguZvxakZs4VQQDx+pkj4JCLDTi9rXum9VzyqMP4dlifLmB
tFGNlj54ikpJ2XqG/jGGDZmD3zOvqHedhgNzYZkgdUS6D9qU5aOc+cSIpvYI+TCoh8b7SdwWwyeI
YTrrd1YDTPZhqpzy0FooV/GytBTOFXAiMuUhsa2ztKxhLuiduDoE0Q9NrjmhYG1IZzbYAtGAE3ws
GgEljyx56HIZHEv6a1J/FHV1NOVqH5ayO49G/j+aZRykrNH3OrTL0FrNo6rsiWXu6S24uIDWM8LQ
zbqZFCPvHrXmK+ejZXwlVE1wOpQYbTdPbih/tfRHYmyU+T2MODc2ztqxpaTBCJVWazBAtNcQcO04
1fhzRvXy7/fZ+XiYIKUG4wyOomUahcKP1cmW5Qhl2NBtRECPe++2tbX079waE6uyQY1UYYK1ebqj
1ATpCw+PsRYNzy0w8WmE2G2Xge7FTvo2JnpuYhu3ByUW7FLRHrS0AhzQ4rwL8FaK2dRJprYSOC9R
7R1DRxpkYrSGLXDP3HUzKEeAqQK9smwOqId6HPUzXC+JTrXsSUlAGhRkb6/QWnxXxX+MMP5AKyUI
5mLZzTRyAnERQBrurCiyu6HlFFl4phhn0OIWJKMKTIn0VAj7OUi2IC0Bm8nm9pDWA9Q/Q2JcgtJU
Q+kDdhQ8YaKnVChHtGY/ldqfOLpvcJlvc85Nat3NAR8AVhNtd+yDsTlSqZzVkNp1H4PMzEhnOhLw
Q1U8UNDqFKKxFAg74HgB2L88TpRM72Kjiaid96oTjeC/pye9h0Ifp8qymmYuOmn/McQcJMGo9XFK
MaKgnz5G0XjrIotUIIKQxHwPFL8/6uqbPtQkRT2uHoffitC/dub8qA9A4lWAaszcE+Ca9QstHug1
EzU8DKNbk33anJLGmpM2BtW1eEx7ETPckgY6tTSyaf7Qyy+g99MkVwltAwQGCVre+ph3vZBXD4Sz
D8F4l5qCJ2uQ8SGM+3v9Y7Ijv3GSLSWNSFS73VcaGRxxW9qf0K4lX41ARC91BC8DOf38cdvReR+F
iUN9PUMJocNHmboOZKtD+kMpAH3O1U2ZKY7SaQYnWKzm2OcrwPhfFoZWRCVYbByDFB5wJX9+WHcx
CX6DlB9M+KByxz910oR26GlbYTPyLiKrW+1s+hnHVGiTxGiBoXZvPZvNfVzwavirUffM85lrRCCV
Q6cl8PzSvNOrnyU6+ytePwXPBhN0pSgMZmitQVR8Dp0s+AjrCN3vMicqrcbBs5Ew8TZSMlqB+QDu
YTgA3ZHB+gNOTJKD8xmMOlB07TrOwbjukP9EDWZvlFKdy4mOyNuor0Ki20HjTPShbDadwnPFazKn
72Dwjy3G+c28H7RAXyKUtjc6vFMW9838KTaFO0mAimQiodUTld3G2iUzZ2av1g8QyXOwGOOEaTrX
ai4BLDZrL4L5rCcvgv4vaMvQrbFg3SF4BAQCk+9K1MxBUwBIn0Y1IoAjuLN6N6lPt0PI6kjOrMiX
B0qotuBJLWElAaRTUHK8xN2rPNn5K7dYpuvMCLOlGr2vq6iAkVn5UyqnFp1ekvRsyQVRDF6V6So+
LLZQNl0E7lEl+Q7fZxeu3CjCDjTUwFomMSqnmyzidWCtjubMAhMDJzThdWMNC00rmIR2xr4eG0hb
UyeW5Pss+hfEckvhFC85GA4QpFfbGJXixETba27NP0VVnInWiIew67clzpy/dgfYApM6Smdgr2Ah
l/Uinh0ttqB7Rsw+sZUeBFhZ4942c5XGIHPBVR8YELQ74amZ2T9xok1zYoogEVASdNLWPoAuEjEn
8zBVNe+JRflOvy5qVzCHmVOBvAJzwVUxNS1GWZ0VrJjog6XLBSZcdNOMOHvnuG+c/X4v+8m2cXKy
z/HN9z2+nHdnf9y/4w8c8a/Hfe9UB6jUHx38fv/+g/ijjoZvOMu38Nvx8F+cH87xiH/z8It4BF9b
snx9/4V/uMuX+2GTO5vY5IBf2fIN/LbxRVzf9X38mQf8tfzJA34TySeHT9f/f9/5/gfBt133gP++
/J/LF769/P933z+EHHwb37GX/8M/kCqyszvrpXMUV7n/euGBm1ciyMLVpqD9HxKmV2ppuFokbQ43
QWfEm5AdFpxhzOMl5tlgtpykCwNVKthoqAQeLBk03MpGqJXNbbdciR0XQ2HcssiBAlRKeP+MN4RR
fMlRUb1t4fZANJF5lQWDsyIVMwYCwV6nHAs7R9GU10241r+1aGKAZRt/swCxuAzqACCrKN+jUyqQ
A5TS5KGLB1Kp+qwcpEnS3mplimG+rkvVL+aUpq4YBbp5EvCt0I0TKpi7jlqInBOeuzRS5Upoggcv
j5Dbj3ql2kg8k8mZeyGT7WYoRWMLbQO0qUl1lRn+mEKp4NDRRVfSrKNK3OptnA/HDtQ4tZ2OQV+6
CnqFeFLIK2HFktCkCidECyl4jC7H3YLyGC2OuN3NWdMRYPr9OJm3ajh1RG3m19tLeZVdgXoZwlAQ
PgOhBhifGWcJFuUFNR9y0AUmpzrN3b6RwE8hiHeRkP6x6mQbGMNTpZq/b9u9Pn6QDgDeCTwiLOPF
5nKQ6O1MAAGSQIExls5UGAQNnCSeSkcOXwuB99r5XXW6jJ1IQEzgPDS0ceKFgxnmnAelasZ5bnvJ
U36sELg2+8e982U5m4GzOVaWD8NCEFnWDpRazMjoNEZpKKGFrJNDJw+3zZDDazeZFv59+nZhiEl6
CkClDWExVBoUiL1Hs3wBU5lze53Wtvr5aJhNaGpDaXUTjMjFV5Ri/3UpaXhgrSXwXa4O8JuQYcLS
QIAPrRKXziCh0hHTCJ1j5SjbpnEwKpm09HWynnR0krUft4d0jTfCQXpujtlgVZBpY2ugIQ6+D+qn
ArofLlX/tME+oimR1a2Y7sbhkWN1mSlmkBfbmhmkIQ0lqmPY1rVYHsWp33c/5uKhK4pN1AYHEUWe
NjsW4XRKquaotdpGKnh9bGtNUee73WQCt5ZLaImV+tymGVK0DbiJ+seoGMtkN0UF+hBAu5nci2Ff
Q4IPSkdos86lRVwbfbuvIHvgMWmvBh8oN+HFERsT3ICX656EM22jfszxrD50W2GSf2iCkrpYhees
jB+0zJ/rFNJYY/fFWYxv0PPlaiwBAZZxsKAOozBn8Zy20Sx1UgSxlISCWt/QJnN2hymjEBxDETT3
FbkKX4q20BV7lKcGfQtVEdV7nVZ6aQd1idYuNRPS3ZRNhof7qyX/KDS5RIdPIE9oLm7LrHDA66G+
DFNd4jk6g3qM0xpgLHEGrclKJ4v0Ak9Do9zXoFtW9MSNUdi27lOrALNbGs3ZvDNqIU+fwhnq7k5a
0RxaOcACUieJxs74ks1AChwxkY0DbloQA6+UsOz8LC+n5IAncil3C6WWMx//KgQbUY+tad9MpZC4
0N00RlefMm0GoKVWIK6p1plvtlZZHXGkJrqP+uNcb+VqQIEK7GITPYVaPczeTOPsBeTEpeAktMD5
anRz+ZHWjQU2NaMB92qWz6Xhglx+wsNGCTUG1Lo6dbC1qpRLTxWURHZALScZtlaOhuq1bZLQB7HT
mnY7JWI7OF03lZ9yE6QJMSpdFmwKytvjLOLAhtp8okieXFsCKIgba/jITbmOoTHS0f4k5qVpPuqB
NDceAOCSfJfjJUm6a3UaQVYpyqIBfShBFPgxyK5br5dqSp0Jh65io0WxKXdx1MrFp2k2yauop1oB
chnwI4LDZmjf69wYHvHeEPdkipv6k+Zx9secpRQSEKDT3+vggBZImo6K4aDrPfop9qp4XxRKgfAi
5YXbwnP+lIFlhPsaDDmvRRnV2oa2bRmTucziXzGYbVs/yVKlcGMQeolgkI671NVTNVOOOZakcsK8
1QuiKl0zgz9DEXsSWAXiWZXIIYkjyZdGpensaNLkDzgmKD0tEaq1Vmem6LMpKtVySqBAIruQhwkd
+LrQBqBJHIGmkhfEOWmxD0CMUdYK5DkFswodwVCHFphwPIn52hRKsRPVo4CaLdppvlDfl/6keS9V
nCPumtwCqgRQoTBV9GEhGWL5ZGga9F0lGAKB43eu6BZIiPxir50gQ3iYPNOzHofN6CcuT6zzKolm
DDNnRC73WtyIMGxU6A9MSiLXnHcEngWm8iNCoCrA4AUyjC9ZFhERyNPbUe77DfMiyDGDYIKcYARI
ncEfQxDJayLvKk99aAkJDzR0dGKSF5Cg+I/KVnvQ3duml8jNWEaPPjJ0wEhAJ8PqdctjFWlzA/WF
mr5IpWuiNct6vW1iZf5gAqnrcgO/fmoHCXSN3ogZKyR0JGpSUGLyQIBXo1iS44UhfGGiW+SnLs+n
YqgLbYrF3BYL45VWAgJ+B7EfXjH+OheGme/ecgNQOV1nMsYOACm5q3EqN3NDinpXolPM0D05cEWu
PNtaFgI6E6gKoRl14SW8HFI7DFrRm1O+NDhFiVfGb/FwPyh3lX6ngUQ8C0ciKvdZvO3pD8nkLNn1
fC5k1mggxtMHEmSd8UcxS2YBQvRwxggqCeN26KHSwOMnlNesWCgw4b0R7Y8gIrgcopChx3HE4Wk7
3vH+efl1QmHB3tlPE9lEZLPhEE+t2IM8HJ5yAB9HffD785zV6kYTYiYjOItsVAdJBz0eA0pz9c+/
9HbQ4J8bYeKRLuLW+R3jQ7TRT9VB7XmAiOUnXGzZbwsoZunSohBqMvFo1uMBqDAMA4AIpw2xn4xH
CFO6TcZ5lbvauDCkKKgFolsUmEq2aSuaJ61TxC6381GoHqtaM7ZRAemH2xN2XVn/NmMsnWG416Ix
9dINjBAsRKMFM/r0olUiGgjCx4TiDVXvP0bcmIwpIFZS3aWhPpJ6fou1fHv7I1ynt4tGAyB8uMoD
Msimt005yVMu1mAjo8ndJJue0HzgMjzZ1QBMedzML2OrupBH5Qz9Op5c2mV8BbqbWq+3DQoIKXUq
tXSUUQJvZlH9Kej00wKC8PY41zYAQNKoH+AujzR+mYezDTCkcaDXBWSi5OxrCF4reXJEdGj+T0ZY
vE48QMMoimGkLBEdZycFoZzKo39Zc00NmSvY+L6R34zPJEImgEYKdzQBJOIloMrpxINSrdw+sTpn
NpjwlLUD+PAXG5YyO6J0EKvDXBvEAl1doOXQF9jBWXXeyFZ8AmU0HMXfcEuYv1wj2TJjaqhlAaWE
rwQyiqPla7rd0UMrZO7tlVoJJAtzL8BiiIcSfl2aqgwprpS2KmxNDNFL81josg0oAfq2/5UhcDzh
9gi+U/YhHUhcKJuPdQFC7E2fHawEChqjBHjf++0BrS3ZIv/6X0PMhorqrm8CJAN2GW/T6Fj2myr5
YQiOnGO9cD8Wsru545BCrgQPFYW5BYyBZlNYv5xFMYjrGoiMwm6y3hbNyclz0x5idJwaTwWt7Ep7
j3vOw+fqyp3ZZM7nURiAzAAtH7qCdadWfCkPNoayE6jI2cy8wTERQ8v6JgfWvbB77RfghuCPfSig
oFe/6PWAiy9E6idezZozNpUpfZTDVIEdEmMb5o3SAuyUVl48/DbrkeOVyyQx56iKUwd4SSQ4i27p
5cJNo9g3fYLKpgkFWGVCpbg5CGCpS+vRq7uBjBXv7WJtb59bZJZN07q4GAwRPfFS5dPxJyoG0D/T
vTjK4ZojZ+2WSHExPlwqFA2VeX1JVZHIXY5PLGS0s0EDjYQFWA3KF9CbkLKSOFauIvFiBfhZ8Awg
VZRZshlxkosuDGBF1N87LSBR+Pv2pl69HJ1bYOJwEKkt2qsh36b782e8ybbevEEv6lbYVa+x/asn
aFoH1BsVai/i7O0rF8HgwMmxtJQsauzf+JSzA1NC3XYu4+VySfe0fE3SZyFt0QrmJkNPopgHLrza
bYw5ZsWalpaoqKK+rqknVfQy7dMMvYoe4tSZK6ggR5wwsuYh58NjZhZFtLaakmV49bYVHBB9At/0
tzBTZkzLZzibwqTKc7CKwYbe4mk39JIJubfwcdtH1pwQvOAoPOABCm7IbGVjDCaDLus0lA+ZgkyS
ft02cP3G9T2MfywwWzeAupKWlMswfOPQCLuZCC78kUC3xBv8wR03tSO52qNmF3vBAfdrTEZ3QDHR
FjfQFiO8KMkbMROYkyiQI4vi80yt5kaNTpJY5mSnHBMsy3ZX9cDpLpM64UfX+svQbm5P6rr7gW1B
Xi4X0LC4dI1ghIy3ZcHdzYSStHTT8V3WT7dtfEc5Ngqi+oAXOsjA6Fe5x6BHuqD3y8K9yP5776Sv
oGsbfMlPt4VPNzVnTNdIxsVRzuwxg0IhohPlCvZ6T3qS3vt32T6ldkAd+eEwHOSD4QAV4HAGKa+E
+nOjjP9nNdibJx0z2SgJodadAqgmzZ1E2+m5M6A3tkneB9qQsjnVA2drrLoJFBMAg8GziKkztmtD
FYKxwYBRVY2avT5xCCJ4P5/ZeRRgFKPK8fPjRLUtbXBFHjn5siTXLvLPCJi91FWpXtUpLDTxSy95
Y7iHeAYRBJezShw7BpPZNGonJAMYZAgKK0bo/Igf50O/AcGpHX0V+4zoXu5VLzWn6vH/8cj/Do+t
JMWBFc/jALNA/E2nx/xLtGOS27G4Hz7ekK5uXywn1zjB4/sueTWp2AoLgz5yEPZy0YlQ95yXwc4W
qXfap+xPvnmsv1rn+QFyJ9N9hJ0QOmCJehH3vKrm9UVg2YVn1pcNc3bq1BYFZC7Ahpg0Mkdu+dqS
FlJmgSv48huPKXa1+K1bEEhGbQkUdSzNWplDq2bOMNbkUH/Vr7Kd29le30r+eCrfx11DUEjbpyLR
OPv+Kp/EKBcCYmMRyQHTKnO2SoHWSM2IUZbQq9E1pwd1T/IKrASpeM1mK7sQ9ypdRKjWwXDDQqhk
fZCspoACTxUcxfCp1Z5vb45vno8Lf0GRScNrry5rIAkCVejliuF1R6NRmUf2fnRMO9xY9wox/cQJ
vJq0XrxP3XafP6p2iF4/EEy8Pgy+dqcj9ytI/kDvsbL7wFXv7mYft7+tTELnJfvbVJf5iMscnTlV
h6fAtCqyyJaNh0J5jAPOTr2aY/x81MdxFbGgvwWZpcufL6ItQ1T7Ak+d1BOzU6Fx0r2r+LP8fNS4
9EVVyQB+6vLnq02Le2JfotdC/hibNzRcDJGXz5xRXJ3qjBVmlkIrwGtDCBSYXM5kCHbQrAT0jhNe
rvMxWPk+cBQ8DAO0ypw62UwpsFNdZLeO/gqWV7c6pK5y96MCUByKCX57iHe9nW9BZXqn3tfP4EZy
EGd94bl0te1t372OdZCCQK8x2DAVFd7LkpMAl1laeTFEgKnLaAmgLv2y7uMTeOPmff2u3/dfw6H8
wJH8PnlBZ+vebfsrM35hnjkhswSSmWIE8+q00bR7VYXSa8q5Ca34Dt5W4JMaysEA6DC+qbSdgP5w
2Cj10KGpl9b3g/DSJBznWdkC52Z05oiEJo5cZiPMhEDrdnTXqxwDa3OF+yo6p5c+d7xtMHsgpcVQ
tUpkjzXk896sHFoGFidOXN9Y4Q/nRpbJPA8UBe3rQYcRYZO/asam6slYksCvT88Pk/OnJg/CZAOq
02iegmN/w1Npuy6pMx+A2R1WYYpiCSE/G7IGMokpkd3AqVwa+hOkVhFf59+3XfA6zWYsMj4YWuhJ
ykZYbAQvfhUAubBBnLoPDzUOQPVTM+3K4Zhc85XzWWZcshVmHCUqTHa7QjhWwOvYf4CjtMX3GK9m
E5FyR4Cawm2rylWqrULhEapaeLRACJXZRyT01lZJR7XIjp61rYLrIJKqr8A3X4efzcMJB7Bd++0O
7TG24se2SaZDve02oR3YsSNMJCHNa0IETo78/RTDnJ74VOD0VuDW0M1j3FoR9LkHVDKywSt8h2Iu
MXfGfX4a8TEGL/nSHdDD2S1JD8Xdl+IO5A7gZGLe5eTnQMJft6doLRxefBjG/c0mp1pbGpE92Ymt
ESty1Im0znxQ7ehX60IbmYy1XTqBLYMrjwScZ6uVUHVhnnF+xYDggxLCfN9s0alm1BAhRpuUGXLs
fC/1rUlnfD5JS7mmMyZ9chWSE3rXeLKbPZd2fmo30mb2X3pb9TKiuIAT3Vm+tes2hW1x1n5lG5go
4iNhQKkKJLjMqU4pKFuhaI+TkPqW8NDHHI+/boODxwOAtVBASGAH+YZsnkUza6ohMjNDmMA8Nlvx
ONz1lTOj79WOKOlUOw5RenulPI7U66SaMbuM+8xsE0JLJW5htv1ERwoeoLNtvA9dcxv9mu/Ee82H
EEPkutZW4h3nK2fExYCvNlNcy3UPy9QtM9K/q1+dP99T0Fvb2lH4UR9ojFyCd2dZW8fzaWZ2zayI
ahlKsBo3Xpk/6Prv29vy+ucDvYdyN6YVpcyr7DKOBgvdbCGSINTsd0loVfsMGgbebSsrZ98CEgSa
Fp0WEOtjIxHwknoizJCQTQ4KGhVzd3AtF/sf9QGi+MkXRDuOvWlPxHDGz87ueBiNlVB4+QGYeYwt
PVcCwMfsnCgeeORjIh3Mr/bw/tv0pt3ohPtxr37JroqaOCn26bMqk8QWd3ftbNcBCna8qv/qxJ/N
CBOPBiMKQyUB0ZsC/UVJ3YKRm5NwXEc8PNRDyQHLi4wGaMnLraJBfxEC4UFqT2gMN+uYdBALKOYf
Yf10e3WXiHYZ8WAIVI0ggcXLKDh/Lw2ltZagwx6GzLKzHkOlSPaaFiaPSqGpECdPe7eb5wDcfDWv
nrA2iUvKD91HQwf8mNmTglWaPaiXANZuYjswCtcCCcntwa2awN0E91B0JAH5cDm4MKn1rNChAIo3
2Ie0it8gFszZHesmFsk18HMArMSMIh8tdeg6lH/y+QgC3AbogttjWN1+y0PMfyww3p9lc5V2PSxE
ij24aLBDl0TrDD+XSnWbu9Bg8hLymj6jBBPav0U8cnE+wZJ1sS6CB2ycF2gbwLsoM0TVHIUUkO3M
7mOc+UvSod6HDwNXnmflWJKgxPKPIWaktZpkmRzDkPYEHiA00ZA6I9U+3ub2m/wpe6ZFeMxV30CQ
W4NjNlqaF7NG9WX9SPUs7kRb/egwn3/M+9iGeAXJf/HQFMtPZC3iSgkFSkCW8AzFTGeuVjMe3iAb
EaYBqWRIWj0EhqMFD620ue06y0+6toSUFikEJHu+CzRn562ch0k7oJ/G7oPdPDtycT/yYOQrmeEC
eEEVAkSR2lIqu9xiRlsLVS+i4Kn/GO+B1az93kN9p9+EPmRoqDO74E1CkmznDi8Kr9tGkRxNJYtn
shUsU29GKTZbyH9vko6MT4UH4RvsEWpHrS3YtWP9ASB6PobeOBO67zgxetV38ND8H/ts9VdMALZQ
R9jv7ODR2OoNrkiA9NqlP3un2R4iR7I54Xolh8J8n9lkEB7x2CddpC4FZnB/bmOS7ox3oSS/Urv+
HDF4J3JHN3irjjxU7nUUwEswMlIQxoLiFJq9lwvdFvms1VOYAp8zkiD2e6BYTNxBkJ+CBTLH63r4
1017CHnnJplsvGpHqY0VmEx1cdvJv/E0DqIZzmvmyj330gp76YxlKShmWAGf/u/Gm9/znbpVjhBD
h4CCB9RHx9mWKxH9wiLrN0lLEelEWBRRM/gBnl0nuZ+O4anfZCQ/jjaSUrt4FL34RUJStav822Fh
xYcu7TM+VCRSIMY67Edb4d56CvF+Vr+i6+FgPk+hO28MABDt+lm+A8L3tunriHRpWb50omw2obEn
Rilaml4L9c8wJJ741yxIl17D3p6aIB4SOmB0cR+9Uzn8JagfJqgEbo/k+g2GMbMkBmfBdZSiNA0W
5xT9/iAmG5AfOfGfySLYCfL94Iw7eQ+MvKM83za8OoVL2Q5ymuhFZu9u4hz3c6NiCqn0LJSbpnzt
p7+Fxy9Dw/OthS+8vrNxVa7DXugXE7kUlr5YpG9hMfIIk7+fiy5Pp4V6Ae8ceGPBSzGbeSpp2Na0
ilO0fGYd+BZ6pfxQVYH+ERSNntBJqxwhdS21dtlG5WmUZnQMBWUy/dKh16LwlvP6VIZmLvqP0TYI
wUmRfbnuEyPVoqTDtKLZYX7CG5MX76q3onJD3W7207Z+AkfDQNQT73J6nUFeWmYCa6CPeTCJYBKP
zFOF9LHpOR7DM8CE0aGrEnFWYaAqwdAABdJW5dRNeBaYECoPM0hdFjL0KutJF+ZoG+bFTAXbifUW
3BVAjwRePbQqMnlGHljyXLQjtps9+PEpczSvtueN/upB3Njuj/p77EW7hIDE8PAyEbrhOMh1lfCS
OojFTpSgoEgyDbQxok/RELORfZCFbX+h6f+XRpTfE56xoLUD5IMTb4td77ZktIcP5fQp2bFXbqF2
5aTcFGhp6WAnhvlcTDDvaKuYaJgBoVP9Wsr7tP3Spb2WIjuY9lP/KIjArMs+Ld9GKSWgniUVdYIc
WbxESj1yFHRAaSBrFbeVhfcpnwZu17/WYDVMHvPUnaXfDQ22aMizDdWm+q5sfoXhzgrvp+QhMU+p
epiErWA6YYJusemBVpANe4QsVS3+HMIjpJb8HnhCPQqJEJeOGjtlj85tFNjQBjdt8skfDQ/acKkb
ZE5aHtJoEQtV9jOEggC16bYSeDGcdLAb8NAr+UFtPB2snPFzhmbJpLDHzLPeivEzAw1dYceAnNPs
lBkzSR9TgCP0GQLUsm1Fd9bQEEXY1tO2/x1MOzX+rQubrvYky0vR9jifSsmzMj+bIHpkx6c6uY9K
D4jIpnmSJNIXJOu/ppoU86n5CDWnHnc6lh1NucWhBHSt2GoDxLEGGw8DeMKS08d68MT5Fy5jEDmL
0ZkQ5I5W7aTRx+dC10xXeUbzpIDrC/1r41trPBqZO7egGnMrc5unvi69oRsOkk5kbu+lxhsmf/oE
hpKOvpLsomIr4tNU6N0+qK2tvYj6c4+ke3DyyrPAhIEPVcubGKiHkn4F6r4wJoIE1SwOevcsKUfh
1wxujvxPJ99p8X0LCJdyB1hm1njGBJETV8J2kgDUd5BUdvHDLMDMTkE1IFpaduURY7pLk+1QHRpQ
p+tEzoku2FMBLUNfUxyzfTAtu+69tt/MykMNSoe99IF8R0vuisS1ymPb7sLIAwetOvtU+VAGTwld
3DUJzX5l2GMBngDcAK++JlEaUrUQIOtfAzwAJn4IaGLi1srvuvWryCm1d3OnFp6W2PQnHFUaOge9
vHq+MeWN1e7aJ3CEpDEUk6C9XIQb+f84urLdxnEg+EUERJ3kq275dpw4x4vgJBNJ1H2Rkr5+ywss
sDsY7Ixjic3q6uoqpEWYP327E+JH4pKzjrI4LSTUVnfogxn5yXZS6GG5eabYO1U05hj/K8R3CXdp
4gWJOpCT5qfB8jd6a/VDs8IK0XWwz7wcKg0u5V6P7FqIrr8NEfMCq/VYbgWwW5cwNV8049Bg4XDN
I50/JDstXUAMXLLs/0RagjQ8LD26Tp3UwBFOvGjePAbF7BYybOd7z48ainh5JHDQ4pH9trFEUXg7
wyxfBkMeTiIu53A1I4HoiMk3jKA0mMude96cU7qz5ijrXbM4GKkJ67eYl2G2eTNWgjoBcZsWVHju
xllrQw5sMT2W7lYvJ32KpNn488emL25GbReHZa79joWacdPo+5RmUW94euE2piudAJ5EgaEptwzZ
FE0YyOlVSNaXFuxBFjfjX9u+2fPsM7G5GYSQNoKIw3UMlvG01p8NRK2UndIpKjHyKaiCL1lQmV90
vkzrCzqfmT/4ElTwKp6Soo9o7zvjHbM3/R3r/rV0dYZTdKlSrI3uptaHkXPdfnawxBx7V9RRBmtY
y4PXcvfC7QBxFxIjrvL4LE24uJBWKQ9ZsaM/VEJ2sGIPLNTMPSUJ/ttMEXoa6Hd8N/kWpp/4IGOy
jPtUJb31Ild4J8MLE3c43i3mkSs6pfyR/raQjKMJ1w98jJh2TEVsM69O8bj8bojN5g6PuVwlphag
olnlWSPYWH1v5S13PqcGAIgf+8lniX6tW5+grd18agVzuR8+U3HGIr2TeawOJtNb4WnXo2o4oGpG
8s8Y9ovxRTPjqcuZISo5dmMAu6lh+cvYoaGnwkaSxL5BW5X5q4jxdGntLtoOxTaTidH61nqQ+gOb
JaROTHGai70q7h3Mgk2kJkCX9twt7Murle2azK2wFartUMKb6ZRX17n3NDNc9aTfvlNxzOrAES7W
3/J116JjN5C/tbjDEuWFlxdJ0RyMNR7++suzjv1o7dWir+W5xDumwb3K04wE5UdXpwyTz/HG+ihP
G69Cwdhm2CZWx21QqEsHc75k6q4tf4j4mCFeM2dXH8JxSD01/tnGRzb7owU1itmwIN9NO53/I1M4
Gbe++KTbtcpi9ZdZUSp6tzN+jPViG0/JUc1n34Q/bNbueopNjqDeDWaU3yrHpe+siMZHvbp5BcFQ
nXkrOVgJRhlWfurLERm8+7KoTnMekmxH1g/NCfvtuPWv9hrnJDGaQ6d2Az3I4s3Ud6jedbsHlTLq
sSYvoxG3y2Hju7HK3OVeiC+KWmQdnCEmLWr+DTetCY9SeXSwKz6ZZ5vde/LXmJHNIFPS3hwj7l/g
s7c4Xpr2MJ7/MOY5rPOfbnYSddbbuMY/9XHMDqR8FlYIPdb0vKDiluAbzTdp+LWxs0jYpHFvhp3C
lp2vxC2f/X4O9W+lw2TD7bYYD6oE7HHwkkNQ41I95OuHaA4LPEfz4lSaSU/fno+vPNqaO9AQNWoS
Qa2DPXLCyr4wLSAywW936rpOl7U4t1i21rQdTCnMOnEk1tu1/WrtTMcTi/v8emE9k1s/ovjCaYV6
u9F9ibWGYBg9+rRMRkSFR7HcX0EJeMJeojE4u8a8zdq2q1g0tSD4VBVjUSuUDH7yheN2rfk0mt1P
9UsFvJyvaTBh56OyEseq3XmCSWM/hXXah2TLQk1XrqEFfMLy96IFa/flYFLreNwM6H6TPiRxdX7v
eNS+2Ber8Ufdr74Fc+c7XHHyPDCXKEMkiIbLHBvguXojPJjFvk7/gdEyzKQkePquQYNC7az+2/5l
bejgEiz2jYqAoay4sWPb8cfVFypWWkTZn1HttS6wOzyspKiOKfEyM5Ep7mEvLf1uvsgko9eJHrCO
0Wi+LI8ZkpWnmGf+BlYXCAzlbIPIlLp6XAFFvW7TJy53mMKjoG9upwA2OcHEt4+wlhYN8FBI4aI4
K6z9O8d5suFp9q83Wm/FKtpmnTGcmof3hcVMXNqaA6adV4PE5uKRBsBI3ymgh47/cftDbb5dRQ7x
ACBWTLOfTry4JUq+uen0Nw43sfjVzNxCg5ZMXSsCQQSSGir+AoLKrYv3lpzzFQ4BeCCkPhc9XHxx
bjp40zn1QZGdbmx4gMilf8lNzyq+c5xCpJmO8wM5S63A01zJRfWmV+JvSEfb3UjCIf/RvjmwAmER
0R4jOVTDAP+D3rX0e0P/pVbqT0aU8j7WoYnXHHQD7IRri2W5Z+FLF3LP8Q6PAMnaKGBuWGN4/Shn
JFqM35sjEsJPjT3CuPkghxfk2XppjnePvPfkXgE3t8OvYwz+psPWWVw15DXx6UZ1YFWGP9D6J/gS
ttt5YOhfc5gkCK9hmJKp95r8q9ejzl+E/WWQDZL9zG3EZ6dd0rkP8Gx0dRgUdVNgHPjP4vhrvrmt
oZl9oMRvaCvs4ZbiKSEWNDSnLzBx8CmIJnPb0UoLxiJ2cuuuQYFpR3ZrhLQ8jswvi0Oj32l9raaI
YR6YqVeh2+6ExFojNtbJVVA3FgQun7gRFPa7p8cwHrHQMsNsitn4Gl6rOqxbGQ3TEtpauDmxpe6N
FG7xHB+D2+WXKo+2kbtOgwZmb7aP2lyx75MFDSOeZNJX6a1JG5fYn7l651ZUNocJS95t3fhKu7b9
XS6Nb5VwNds+ly00kda6pKm76Oc0az2SmviZATw7vM1VbMj7iJW6Hn9AvXVRpoJ1eiHjKRXva1cB
8cLXvh4AVTYsESx2wNQ71SGU6KqgA2RJ0wrJoJpHBgdw7mvZvrrhJtNb14Wd/tmYHz1KoV5/0uq7
s7FRB5cRpzn3DOJM4weshGtryH0uMzdb7yo9t/RewqfVzuNuSgMEurmy6tDHoHybH039u+r/xvls
ivdlMb20riIz82CO5JnFvqh/S0yKNm4Cc+51ESFcxXGJ6uFyEWjtAhwGqU3/mzJ2nNlnSXYLTsyq
bf5iPAYwg0K8pBCmdsOl2C7ODHgrz7TPMeOGQS2/cPrakiSvg+WvQINVeLXtSXBj/H1LLyUunOqj
KF4ZOGqOFjRMqeuMD5vBc1P7xyB1p85ni4Yr5Ts2RhvMMio8fE/LAtWEMz1U7024ODFyagm+Db1+
dCgdmnkxc9gcLF+mOBTrxWgvcCGTegzdq1sT2L+42RDnAJOmP+i7ZoHvQyhjYKS0OVR10hZfWn5p
5dWBUhMBp74x/cKg3s2+rDUsEAbThbramTIuCXZE9yl3WZ9YJHgW98tgujY+JoQxa/jsjxg2so65
lljNxcAyrnMAFekSM9KnYwPP2RLHNulFNG64IKrpNFV+u50KwxNoDtdYKU/puCld7THlYUFCVUSk
zN3e8uoM9aH+tOxXbHxVebjwd5P4Th4iXlhnR10AHKGliQ3N42tc0H9F+jdqeljjci5wUIQJd/tm
XwCjTGI3IzPPfKuz3bhdumEPOySCLYYqak2/ZWesKrHerzDKAD54tcNRc2EkA61wjzOGq3WOIZfa
Vr8S8VS8akZg3wH3YYIz40CKo2Ukyxqjr+bNbnHwKvvkR5FwFfAS+WuL16KOcudgUZhqX9EH1mo/
wcWx8gEDm2/xac6vZvbWf5XcNWLrx+G7hSSsPuEarNKQA+NmywxBZONpVu3BNs4X6aNn6JHw0HKC
T62/IZIYCyirWwmUHwBWu+j8ublQFcx4Z/v6wuHBlJl+pl8Zei2KqGJggoLIqNXgJ7Nv5S9DP5MZ
cW5NRz5MXt/CJEuHVc9XlwIRmxHur8mE7X1HvGENa9p6GghCbf6TU+7DyqrGjE+s78La3Lw9W2ju
eXlmqHqyDyhOgsCBVIAT9aO1f6Q8SqwiF/xKhhoOzKvLpsDRdilZIiQZuxINTrYNcZe9sBr9IVof
BScR5ktxxQyGIjB3SZdg2Dq0RRdCvMbhPkWICj/SDAkH9r+h0fZp/jqth1wfYpsfDBMCmD5eVOrC
2M+tIALQK7RwE3MljqDTGBFnORpw7uYlsloWqEQpMpI2hAGizNZ6PMz7zo7b1gEGasN0+snau5a+
tU0XinJfz8kyv8xc91fza+XXLmdu1UajmYjChGPDzZofyPPxBxuQ7qEtbVibOdDFdQRQK4AF2t6t
HPw81X5NY1aGXN+PCluk6aua3ozUt+e3JccL+OUUv7QxPFtGUwqqAmo5aSfcBNblnjPsRbH4smtc
NsId9NAXursBTDafINgDIt77Gj21iX2ozTfW1jPSvxa0DUqjHOIBUnxeHpQTFN11rSFtq6g7kT6e
THBcDNUG0h7wKrO+Qah/YihKvfE56XBtyrQbumf02Nl8hgjBbYvdiBOUFYi66OMUkLTAaUEbTNvh
5nB86PQ+CxoQhRZzQ4lWQQvPHZufZfWeaY+ZEo+mkNxkumuh4AoLO64s0NQPhF4uoXmcbUe6fo3b
oee2r60nOZpRb51nbbflS9JpXUSavzJzImVAOGhOYW/vzSxR80MhgmzgARKz/XSwXZo9OHOuTQdf
puprWHaWUMlCL6WNVg1Qg3L7qo+FhzZff8LT55AMYKhgAZKggj7dG/2hpnNA7W9mXNf0Vycns/hZ
0ue+4IRuwjfTL1ZeHS0WdDc2aLRHx9XWCFB+rOG0pJDB8AplDF68xne2CXjto0Z1sgaf6nsNt5Wa
sXGCg7Bw0JSh0pJ0egK/pG+C3sStSvdGOvk5BEGLFaz6zVEfA/qMUum+zl7T6qFX56L9ISmgqIqG
5dNIqT+3SYfLUUhEpP8IGP83hPqDuKzVjoAyY6XPrNmla5QtXwgRcdGk2m1Mtn03BcLu/XV6W/tQ
Pi96uFT1uBoYwI5jvDcD8zD0AxY0fav/IGAXdcjCpvV1JdcGfcViHQbniiG+h2V3z6bXBu1XPdxh
sBH0LPPMcQ1gUOcRhNJV+ByS33XnNOT/UgOHhO50nEg5SlA+0KcuLg6cRPVCdqJW+ct60MmhWVJX
dYW/woZ/qHHlozMyshQmnkdreZWahsXvn01kOCnHgsZ5AR4KPb3qEjF8rfKd24dBJDYaF/1vFFeg
eWccPawqbnM8rpHqP5oUxy+HmwIITgSXlp0ZlXDRT0HaTSn4Uh361BIFzQIkIn5hWm5hWHiytifK
A0gK+O2bXtV/oft1srulGTtePUSFfMsFZmOY/tTqV8PiLLoZ3iZWtcQMKRPm0Ee22Gdlwuf8Z6J/
NmtPXN4HvJSsRMcG/y5H+UyLNQKKWYFjPOXgcE3wTQso5rHHW4LhtYWRT3s28s9xfslZHgnNhhyy
d42UBU1BfIu+WT315bPw81NVP1aKxkC9lrntp+CHhQ3/wum7e1J11qnuVKSb7+n8rtEhqPAX2Xhf
xipQ9YvdaO4qb2NtRxqa6XL6SCXYEVCtSxqmhenCMtSTNJG64VmIXaWgE60mPYsNlJ0F9i/Hn/2E
CK0BL7H54KTNzdJuMgPtO+K5s9AA6cGA1RjcAzgIxVwcO45rm+9LZCrYA1RyRbTwPVVr3BsUscMv
fPuwtDNgbtXdBzD2T5MYq8ItRN5zxB+b/S9Uo7h2dGyF56HdIM4cz01orsHiUWyx0ssQCca4PYJO
e1C99Sp4kRRoSKxFS4QE7oXPS6rfDAaadu6CNjXh/LglFB2J3f7yBYb/xrojuAZmq/2nDdVL0R+I
gN2IenXSNlAd90v0Gu0Ya9lJ8BORFpxVCJym06Ctfd0+cHab0DeJn0le4eN3LHDxd6CXBD5GB2Zw
XH7GDtj3worzPHa/BhgTQ4Ax3CI4DLqNPOW2EbQ4GQLs0dhhVGEGxYI+hYtgQqlutkPxRM94Ptof
ooIOKwpy3RUBGT9mPr5yaLPmXoH/d9weVDmMHOq6TUZE2ZvtwXreu2KfNxdzeBu7LNAI5NzPfQVY
FcB4tca1AwaitapQLp3PEHUzz3pk4XGUAo2HSgic8qCI8NeO+XaZ6D1D/uZ5lZDGk7OZ/hY2goww
R9AuioGihwGB03deMwQK1OgzCdJYQImMa7I+rx5iA7GAN9WEm7YsqBUJdJymGbRclskwx/2CKsTa
HxgAujVeBsV/ef0xtq+KN56+YI50wjiixLBpbgNoit1l+dFo1GUs7AWGYS+52oDdHz2Q3LRdnXZ2
JQgdvflsjQZSDnbslluLx8t3uVV4zohMRASBjNccwxBjxUi0WSJ7OukoaRVOQ59LvwUJu6a3zYmw
wBYW2MaW7wuJDWDhbLj1nEVVdyHlXl9I4Ewisgh++89uX50uzAycvO69GJhPEDBitQeCiWJev1g4
TgP6uxpVxCi8uS1BaXlDBmosd6vtZWb/nP6eFWiZMxL3uUAj9iXoaSkNvE+bu4H72cq41oyjnB8M
hbgBm2BWu2pYMDM6KtxDVtfvZPFCO5jutheLjCgJL0PVeDmGNAWo10Y/dKAKKODxy7h8LXVSrL7M
7cCuEZyWo+WxvYKfOcFgQzzgqItxBTBlyq+FuNvQUsPZ0bBfOb0SlOFuCSb4VVX4caryUqJH1NWt
w0Zh+afxzp1xdMl00UjvLhCwppen/cdULODd3yR5gd+VR7u3zeK+Yj4inL0FHZbQToiUAdB5nZ6D
JStaiB51+IDz56L2Tf6p8BPxP0GTsSq9IT121klMAXATxItuVR7F+GGzqwSoQ8ommonPVt8VGWA2
GChVXGG67MEuMUpRoeh2glsihlihUtLT59Qfnnh6W2AV2Xlm85qbD5ykbMDtAql6RmNMhmzU05H2
OL54JftjgQEZ3YJyvtRg1rtqxBSPAr1IWC77sGF1B/z47Vj5erfCEutY5vg5LQCYHLMCkLVwfCmC
qmkig4WbLoPMeFVwuinmSMPUriI3RJNiOvWhO2BF9NHNbB9xS7jDAGr7t0I7tt07OjBJvhzAJDK8
LLAOq56zwj4o+1A3Pqb+yumjgrk65hy5fKtb6DutoIY1CjShEd3eq7UJG5An4/zJqp2e42sBn2+p
9068UnBURXos8SogCM6Upd+KL80Bp4jWbYMVybYlZXli1b+toL4Bo868/yr40QK5PeYXbXmZtuMK
arwr6gRbB4BvNwyAmH62kNmOCY/jJF31zZCL5WDQmnk6lnzxePRTRnxunufiwGmYscZrnhCUhC3N
3FLGaG5FcxG4srMNJOt7Z8IzEpFN1EIDkHmKb8k0glY3zy2uupb8wXz/WOc7W7xr/ZcNOrvIEzQa
PlozxhK4GCUqawJi83ChfzoCILXPlryU0z8t/bdBJFpjftnmaEPQ4zLcTVWLa6N0vsA/t22S2bgO
wbyUEis7ZcybhwJusXAkOgeCAny5zco9nf6pcgZVgiop34lh4+z8MNNPZ+FW+VlAqoQJEy28Xt8Z
aIA3hATjFyk05vimOf7mFgrSJqiGPeINW4Kz+k+XuwrjGDgZ4FULTMRIoSHMDHAQaL/18U/H16Zb
p9UCXOox0LvM4CoW7WHYMtAMqCdninUvy1MWPToPC+coKzAxhv+WxUO7vdbkkqvQMhCVQw+D0UTE
gBGTCXYXjq+tus+TOgKzS5nky77A1FAHqYlP+pyqgQ811w84/4YToOHchCWSoPjLyPc6CZanmJGd
FL65AhYwGghLzXhRZjL+D0D8+cnLd7/2lAzl97B+9xb20BLZX7EmFwiWDMYJ1lO0PWB0mMvZx/ZC
gmwXH/6zWGuGsUb+ruP/tYqoI32I8HKcnYCLs01CUU+AujiBWVTojyZ9ydoXDfHjtW/Mxxb9GMJs
vWrDldc7YBrP67YvxGWSbzZSW6wl5PMub08G2hdeuYzvGgmm4qWbUJwOExz/mxojsADOp8E25KA3
/9HsU5kYt+SxMeoHePxiAeZbguQDdeWovUXfiQKaeQW9Yg9Rhi5iE4lRbwc7xQp8vqfzZ1fdevvQ
W28S8IPOv6KPh+ovx5ylR4iY8zTJXOFRsQSIkzoXSMPAQmbYWg5Mg/eG2o3qXRbgvsyvqd7ZKQjQ
DSTl/MnlPpvwyTChJcDbcIrtrC+enmquJ+0I300USU2X/xjY26rc/KYKeyfAGC5jgTU7cS4H8Hlo
ftFXdCzY2sAsziZUm0BpBk68FZDi1R4oclt2FF3LggKEprYEepf8ZD+JAUCLrQsxYgbnZ4A6rRi+
1GwnMNzZgCWcDI1tpmDzD5UUl1GV7zqWBwyfjT25QYaB4i+6/fpZkIdvZ3xhWgYzPjzEHkPduBsn
zAaUm4JEabSoQikAC9LwvwbrOeqnwfbdRoPSOWoG9n7ha0wBtq/WeEgn5CtlnsjiFVwJGZRXG79T
BSkE1ABr53Zix0GuEAxX1HrWwRXBT9QdbGgSsCb9p6DhwbpB2fk5/iXpvUuXEGkDUbVFy5YDDj4U
BmxaOM5wIH1j2+H5FdjXUgJnnzP2KbvTMh9HPZrhHytxWgA8MigJRqSA4nB1QyJVh1Hw+XncUqAP
uuf6buKWny63ZYBKYfFpcQDhHQJFUcunIM1h3bMzEW3LbhSfu1WPPlUun6M2/3Sa/bxcltIKJzKB
cwVRzR8F+eAcCWYcK5IZ3iev5KeBd4CH+944EXrYQB1WxXHE5xP671xGKZg3GqzorEH6OWx1rYcD
tALOrOCPDLNuzsISbV+Hzh6EOKZrKZTjzDi12cOS3th/TOPe0v0OuLEoS7/HO2nYs+csC2DsdC/t
07PPhYCkEo2bYVomjN8NGbNOrBUR+CvKwnka8aqHDQ0lulqoI2i32zDdqOfGs8u4o2+UMncR2T6z
iG9aIaGPFOBsGm8KJBrbjk5fh6YMMEJvYTxLDSjMQQ5o9YvZ7qlxzsdjg2nQCjIGYbFJiSfEjb/K
ekjwMuBkcswV2rcCYHCDscI8TEGm3mqMMnswYBj5QC7TY4hFcF3BUM8FbJiMFeb4DpCG2BXbuwGK
iW2hANm2pukBV0FbnHkaQP2RFj/DfO/KExHJhMvcND7EEmxF4dmoZ/KPow3p6HcB5Dag5joZAVX6
jRoFpzd3Wt61ZwNAqLdg5VtswDbkaIOxzQDvgFXwNYSDcXesg1rxIhhuJp4Aayw9udhe3dHEYNme
2sFSwEa+Auq2cX713nveMCzHsK0LhyEPsNzryewwYE7DBDZ80jBDgKeDA8MdKPgHCxCYv7XpWw9X
a/y0ntENgP8s1rV/Nuzy5wpfL9M9U2L8tuPFEQ6euFCGvbmNSbPsB3Zfy6++537PozXj8Fs3wS+k
5y2N6fSkvOagMfcWmp7CqN763u+1V5i0e0OzGxAjicfqp+zmkJ+C36ARxWQBo9/lJmoYZIPLlmj+
dRJjuc6tMNusAejme5nxqNg+5m4/o+G384+8i9P6sLbfFa6VFoY9lnyCNxTvQQQy+2HAx0VK9n23
IbEcM+vtU1WIyByPWFnHoTEhvSJ+g97gmQM52EEJ9JnVcYGbOeffDpga2L2Don/vaBc0oF/t8d7U
PRBcvOpICIJWYxsxHSeB0m9mcxZPbm3eiepp5I6vmXjIu9GLZ2Y69G5W6lnPErFghN67igzntg1L
8g7DTPQQVdwWbzb7w4waIyQI2sD49N0XpjJanb6Ny3uO61VYSDMDFkJoQFAA5rbFz//0vwUynLzY
7anGYVcNBon/NoQnSQuSrccorPYis+nU9c4rPOn38zCeyAZVoClxvIsROr5yA+xvh3PnCLQo6wKw
KrIJBGUD3/Jmgsskw/w8VWJXLfqXWNEhFYDklrl9rCkFw7DczflXzzJvQ6P/lCRVmwD9j08zXAfz
kmnU65Y1sJFLRazHjDdCU1qQtc0uZ3VImzIGut3AZTi8hTk7BmPsweQV6YXnLr1LNNkia30IFOvm
TLfn6DkiVhlkWWTP4cD3ErATzezcoqgkY2+HDRxHXW2jQFQYaplHVd4s8GTRbESLcTTrSOjo6iXe
GR0QEBDqDhpywVGY5n+WfDPTeFj8ZQhIGdBq10JrR94yedkW/SSh/8Trio60h8G8nj/aIqwzHRTl
brIVKiKJlLwwNCdTfpgcDPcpCTL8crF0d5kxhWWXoT3pZv90uncdZGdv2tsCum2kmj+MeyznYV7E
PNsAcVUu2PmiY2Dk1DWwLdiIjwFNny3LwGmxB1P+rZqBTgDWlYiz1L4pwD8jB7s9bNMbxunPgaiJ
87wwnLC7QqVDMsJK/3X5D2ZcjoFQBtwsuYLngTpABZPjGocRANrFYrg9sw4ysHbai0SFFninIC/V
yY8lww4tl97fOvEBU21/nSH6Qf/auZoFGSIgoW33IR6525OvDOy3nUHu54wuV5cGNxxK6dQBq5xq
iyQztDoNLABWzHg2LeLld0lX32BVMIPML9Ei4loTrc96T2U6wCnQpB6sdjUkwnEezzgHr1lXHmUp
NEO2/czamTb0JegV41laQEdqxWCh7zCy6PSfWndsiMrSJZYTeHptW4ofZ8E76PCx/KnaBokUTrr5
bYOColIBVsgyxr+qq8TnNiprN3MuDjbOxKus2RzLrsx3gwKOI3hskESJ4WXOK4wDWQ2KfcaHkg5v
Dk45ai/OMi+RKlvIaGRJwc6rOJ/fsoLeCN6qwejApIU1akcLgYYqOi81eWSsX9PyCkTscjC+tVlG
q/VlVLcqgzSTmk8nr1XcTTaFKxN+puBYRb97+aYjE6Ibh8DmTYPKWu74Y1ShDRp40+0+abi2XcHU
CY9D5XHIVgYXghJiNLE+PdMbVvsaG4VbVtjjrAZShiYVBC/WrHlUyl86iTxAeyqj1Jqm45xh4M1l
Bf1GtSCwYkBVcUq+7JY5l57l9MAVqJ78ngrdHcDua1hwzDFHH8zyAEt76DC7OaIYaxCob+secUki
k8cW7+hAhgtWWX2THzODBKvCXIdBFUkpbMawBJw54srEC17WY/mcLQgZwrN3x1cepGY1YGNs/KoH
jI0nA/33AHf92Em7HsGQ7Cdv3+eGelp9VoKEFCYwdnGtK2A/SDtGI78VAFLm9FHld0g/3FaOaJru
ztNQMrvI9arQ/PP6b0nhIMg617QuOcZF2yD9pj1wtNWWeVrNSzt/VCCRtWw/mEkFie3WNziwDVRg
sPvADUQQBtECqqn2kQ93sm4QESYcXd4GK8uHLWqPari96+Kg89ofxYedHxg1IFqC/hUyyRxiBzwu
Vy7rvrSg4gWX0XB4bA44D8y4V4pD9iJcaXwZ5m4Q38v2H2nntRw3srTbJ0IEvLlt32yy6UmRNwhK
JOG9x9P/C3P2bDVBnEZsKSbmSjPKrkJVVlXmZ64qms2B+VmB+ymohhusuyZ4rFIWf3mbdOJWANrY
9nd2vyl0NEJYeYZ0V/F6zvVfmfVZhu89WbTD6keNj7KWbiN7qAUrUGWtVZmH9Bnbpensu4xbpBxf
BX69xAB+I5lcM/KH0Po0Kn0lVTYw5GQR6PYiiW/BBa3idg1j/Z8mkCHVHNXBRdgI3DFjLjHaisS1
kfPml53ARAziteFGSLQhGgGYHJyCoV5KrQXMKFuIWcW4imMQ3oYAWpyEF6xKtXy4izL7klgsAx0D
FQVdEOoKqfdjeCzIhbN3wmcLIrp9Yyn3giesC/qhBY+hsj/kQX9UgaRnPKLRpqekJtHGadqbuhC3
DUgATNQhY7yKfH7VFS6RIwf/TsFEy6mDKhsZOIbmyXsPHGZOobTGJSCr6PQbCjiIaGsbwFq1YtP7
75XsrfwyA1mPml5u3iUZqCWdim2m4gNTUNgIqKLwPWX6u8WVq7e7gp6M5VHpAgGbtf5K69dijCFL
8NwYQN2LdJXJP10gIJ3db3Nu4aGCOYHuLztWXGiZ+zbk5eTHAEWFndXXFwpFJynrFjFfLcfxUaRm
7VnJIx1xWihdyeM2urHL6tH16D9zL464XGu6d2H03bLkBapWr6CtaMWU4N/stS9w2HbOvWRWFwpw
28wzdlkR3vWlv3G1BxfcOE+puOx2fdd9pJ7OUzSwHrXG2xs6V+iCJikJw9olWQh1wWPlCpR62h+F
ZBy02LoKyvII/2SRcHexsh/dgbOCqlJT9RfpVRhfBtpVIwGF4P18HVkLnH3AbdRcW814X6k5JVx3
aQHSdPg7uPlt2AVBeeSrY9FFl1iplg3NhTh97Wipew3QXJ7DeneVSC+l8abjnld2aC27GzHZeVxM
Uu/RZDO45RoMnt5x5G1B28XwIEJqRF79nB0KcCXRvoveOPDpaAcfGTdpUfUXvrDu3YdMAddQ37fB
j0Lgx1JvBRAcNtyaWHvezgqHSm8E9llZ4+BwQZXCix8L0koD5qu1XtI8uHBrauBkHZv9ZYnxys7o
e3AjCDvgNHtnaGyGgn0Zi728xs0ig+vAzLs+JJNk+MiOmHDHUA26rrr/gokgpbAW9HcKXJtKAnIk
QM9szvCg3/ZNA+zW3fjmL1mkQdDbyg2KdBvBNcRtHMjdQnaUbeDaa438mFTZtRQUW79MqD8aMDKq
B7fx3xLOw6zWVjn1btMEEOX3pNAilTb43j9qg0Vy6AFtUS0Kq7m+zZ1IWUs1jUzjSpX1aw4fOz9U
ysrprUMYhMuuKdeqGlO1MZfWa6SuDPG6abFmlX9y0gG+TDat/aPVMq4APOUefZH3hCdt6K5su8sq
+iwl46GVgdlfKOmxGZgP7UcaUbb+pzaZ7dSK23JMgeoxKXgEau+1tDRp3UC6pBIBjKbkjl52+YdI
q3w4wiLgy7zju+gDSkJvLmJuzNquyY5w9KBDcEGMMXRoFJA+w2vWvkwdY6NgDZkNJX77klsDY6po
LCoKXpErmSkxr2369xFAXdUzLvF2evTJSW7K80F4ZgXmgDDj69IA42Eu1OaQ3WZago0j93VWRL5q
faTJqFuBTAOdlvXmqvvU3gseVKr20VPEDK8ooioJcjn5Lw+WZEFRQUefBHwu+8KiLwYboly6+bVo
gcu7U70bW166+oL1HJYXfnVlyHeu8SoK74l4oJLch3v6cbxrAhkY0671lrToVN5z2o1RXqT1IcaY
KqZTEui7yl1zi5HiC+0jFyAoXZKN4BKRO2p3bbXHwv3Q1atIew6VnGfCAUB4Zj2qPLljGDQYawrY
UQK46dynzrmQq7VTmQDLlVUbAhV5Tcpg13YBWZPGaP6uuT/8/FGt27WfoBDlPfjCnWNQHtTtpapc
BSn41oFQojsI1UU/bKvd9cKhTHdhd9dWRzsHtrj1FbgPt76NGE5D/jDtlZo2B72rNsivGvTrOVkX
WvNSkCtiukkN1SSwCOJH8ZnDQrGpDtEYhoWyMoBrtECad1pBzXZp2cs8WyocdZegW51wV9Ifjna+
py+yG9d6cpyXLNpi4TngGkx3k4L5VNNtyvFkCRs+st3Dx6Fh5FoXgfkS0enWbqm4hNHaQgdNuDWU
1zKDOEB5pAU+oxm3Sgnp5FhLL2qd8bmvJZaakGzb8L6uBgMarpiXCWK2DsbXLGzJf1W8o6oeHPui
UG8s7YcqgjK4lM0de1W1Xzpj2f3jD6gYPwrgJjDpDlrEnYY6ldSBtPlpWAAZpI0L1x/CqOEN1U7b
2vaDQVqAsJd2L6ogxvedBg5rrwFFTQ62/+CpGzkFnwNmw+nXNhWr8qqxVlZxydOLRUVV2JPKvdCk
G4DEKbgL60MSKbY1MQ+IrdeUvxQRHLpyqSBaUS8i4VmhWV7pB1O8dWUX6Pmifmp4zjT2QeZV6N+0
ob3VxbXJlTrgIaaQtP3oQrN3OjZm3NNNTI42CEFT6V1J4OoAOChXEa3kmv9SrjYiLx3nYgCmItXk
Xxtc2yUgHlRO3YUSVXQ0rE1jU48j464gJ+RHJX5DwS3IPoz0wVF/6BwyGLrzUtIhy2kHTOx0UMpD
gzkM6Sn8cmEm2esauGW9cbq1VlPGjA64ki149edvHf+rTlQ/+FnLR8BX3BrBfHDD7W86h6Kbdmka
4BOoB2kkurTdli0hu4i+unSVS7uYx56fN+92RQmrPkRgBe3X2qHsdWmpF3K8M+MFYIwWlL+0qB7w
dq4l6jvDXVjY8mYc8NyK/jO1O+C1L0l64+B1Jcc3lFHz6taqbusGTsStXfNQQ0XkRnI+4jd6SYXE
c+IoZ8w9hbh11lz57ObwKEobIdt2PII55gOk9ddcR0pwf8peBpBaNffAEoH6AvOH//Cz7PZ+cVcq
yUK3rzz1if+EMg8tEuvazd59nGKFisc0Hm6Wscm1V8836Ga9Q7MxOADyHoYcyFb0zJZF8y7QBXUU
LKWFAwI4fbstDJ52bHb9xRnUVjCscYIrbtkpADLbPMaZBnTEX8ARUT5dfSndU8yHcKFvyOtB+KEo
izqnfHBVio9VfCmVR6F8l0V0IRx72dImrTOYLVvTfPLqndvASqPHKWY7mtrQHgwQL3Csgz1HoVA9
acqWUhyMwLzfORdR9iuxuCyoxiGzKNRFWx6scXhvy9GV0cmHCGCiJ/A3AhAuIuCSArTRdO2JGHzK
cCpDSboWWzDCirbtI+6+kNUoXNPgPRahfB8ZL4H56PHMgi2yLDpkYb1so2e3QgRzz+EFww15I5XG
fW0Oa54ypwGDUcKZI9O4bBnSRZOUKyd+KtPLWKAB0PIUoPnCiYB83LHBiq+75bpoYba1M98dVr9i
vDGEfpXzaujfOy4b3U2lgZFZiDmAIgs+waK6kShFUnG3d/LPFDTvZ3udJm8FhUuwDf474mya9DE0
T0w/WBrcCO3+TXjg2NZJ6O+Z8ja8wLL2F7RBfpLmr6pu1Unr0n2Mnt3H9knh4nyUqHStdL9ctfUy
tPYCCrjm0hA3yvBBalDH3jPTUHQ0hhayu4PSoyrPJKLQ2gbqKvrIo4XPLVGV95a4LdO1nV8aFd1B
bvjJqnz0uJRfDUeJcssf+u4medRuYpASCZDlZwiAnnrfAQ3g2Vl9stni6sBd33DuI/2ijIGZSo+W
exPUTyWnsyPtTek28y+aamM6d7p2CT9Tthfhm8MWA+waU+1yfyX9D4djSoCRfGHbG8rHWb5O048C
wE5yUVN9cjju4aQzOeu6uUrytcejRIUWC1kn2OPZq4Hqi1claaCtGrjDAbzYAvj31gElOcDFPsib
bfbDCm7dB+8RcizVFM1ZQG3CL/Gu/gEYVFyGN3JwkOC4NvY6dYFPca7nl1wQy3otDewhdOiSBWw2
4178kR3SXxnUk/baiXjiFoeErxc6e5W3NQkZR5GUC/FdB6bq2boQX8tLUvxAhDIX5nV7zWvSequE
pX7v/Czb9iEAtoVLJoXu9yL9ZcPCiv1HNZH2PEhTrE/l1/RerXBdXeR0FMAG5vvu6D0mTzrFoI1n
8t5a0FiBxpygbxb6VNcAT+2AcRftEexBDnLyU760+Vhbl1mF+N6uVI55aVVektWVleHxt//gvqkj
beJvVPTbGuDO4BmXFXppBTVu8cADINZveGIX/j4E+AGj97V9Rf2jxRRv3SiQPJZlt6JM4LaQKS+o
Q/jwqi4HAt5NB85Yh7S1KG4NaRHct/bOOUI2jKHT7GJeSlzQbxQQYhhiAVdFI/XOsHehsBU8ZhOa
xjL4kX724r52dz2ILqjzSFxSQEjFXSEcfKHaKRn15uRoN09lJV+7ylWW/QyFG9OvXsTiMUOksYkO
dWluMWYmTe5FI5PIkybETKhQrOeyWadwWGsQ9fqMmoo8EOy/KBOMCPgjTROVQrkSiNya5CvvDmL3
q7+6Aea4+oVi6Fa+Tvbe6rk5GPtu41LBmRFU+a4lM4o+6CacyJBEbpFYtUR0c/uzIvvv3Hva4/0t
KKuXfm2u/VuIcdg6X9tHXvZQ+mZ+wCAe8W306FSqeDUqqq6M4lPXsVTVgRMgl4m6wMPrutCcdJlU
AxRfFQ6upQ9d9DqZ0WOYjouApYkSCupoIz2I0PQj9NMjbjIpGyTSeYEFLuzEXKHS7+jwwvwqlEGd
zAhRfBPmG+Ybn+x/4440ypzeL9TWIW6TR5cDON9lBztvMsbE53Ve5gY4lgXpxLYMuHUt40g7ykp6
YeXZR0fDAKzKtuqtey1RZr7l1NiQvFcsUVUQQhFHUhJCGFhaq/qgeptD37kwG9YRT8mKevr5sU0H
Mk18jCT+NUaByrRpEqklkJryyo94D6bgRX2oITPiTlOTqEmyrMtIGwKbHa9OhA1tKkDFUqjh6oVX
rQDrnJcNvsceBbM2n0kG38R5WB3I2UiKqiholBijj9ZWSu5KBS9ph4qkblsbx4cQbzUzw5oMoyB5
jVoegeTRsJxas5rAprQhWfsABEacAQWf29lzQQbRl5PMEqeIyikyQTobgrSP3xYIMJZCaAPFOb8e
JkOZWOShaYQc7XjhxW5GzUNOimUKl98vNm75KzG9zZ8EwXJcYWnjDTb8iJPxBGUn90lAEPi7iybc
CwN52fbWfxdllB8iU4XT2JMfJBWWdJeghuyX4C3j0MlmZm1yF52sgtGARLX3YrPnA9XKneTSD+EZ
lbyLXCPOD2lYtOMUT1IwNJE3PKYwozieHqe+IBAnrnQIAUFxU0jRm+sBa4gEWhDUc/4u4GgOZamM
nLbmldojeQkMGGS68mj16UMt1lu5nhN3H37/t/GpKKDKWPOS2UfqRUbADZ3O8mBL+twlb0aJQlJp
zoxp2C3fgmgoTIloSym6PMoMaDFmbYVKEr0NukDBpyz8rzL4Q+rRReyYRZl/xFFO6Lwm0I2EUchi
fZHJzFMKq//1/JeRpi47p1GGYZ5sIr+kSF2ir7b0YMNJHWXfJLjrkvAYcY9zbTOl1iItdSBgiiFd
C7YlzCzGyY91MszRYrRT/GlwZymWls7TrItWtu89C6E8Y44wF2a0BDFF6irZHsapXFBhVPWfMW/V
mcmUp9aEjtqYZFmojv0j7XQymXbkQhqsuDv1VfDugl8T0NxV0GGwmmNZUEiC5KTBj69RKUjEX22i
0Hb3P8//isks8vtHmCN/hiSELiVYw4Sic+8dTPmiUCAwmMH6fJzpGTVw04TFZBr6aH1CD9YabjQk
RtvgdRuDTofHppj782EmT3wsUf4NM1qghdT5NqVSZLrKRwAEMVCQ2tmaobksWxA0+cyoJrf1Sbhh
1CefsJFdUzaHT+hpIKoGNojuIplwfkxzUzdajEKYuY6AkAjtu2ML2FKNfpQU0c4HmdIR09CIFS0L
j3BVH2VBE2SK0BYcXAXY8bx9V/orEwRjFbw68T4GU5SmzZ/sZfP3iTzKiYnC0m5TbksoKV6KlrcF
HHfAZ2ZmSUyO7CTMsGROvpFfe0KpDmHsCHmj60S7T7z0GrmYlUX1y7Ggl5cf5ydz8sg8CTmaTMHG
c97Al5lOM16guX50E+jW4FUcgAwSQMeZjze5iX/HG29is5RDw/C429SUv3MoqjlArOwYI5J0fmAz
c2mOb+6m7flpTCArQL9f6lPz4LkyXhieEW/Mjn5S5VEHy6T4wagxkz0ffXIjnAxT/volQ/pRbTIM
s7OPDqg4hcaCiaDc+SiTkzmo3VsGrn/KP4KxJ+tFCvM0qTo+XmhT9dxUwrvRx3iOGTNzOTmakzij
VOWojaP7LXE6r6V14EGiBl5ozGmuTqYoNHtlXMxMzZCGn3EynCKNQqGrmDS57TZhlL50ijJzWk7P
2O8QowQlo07eC8P9vZKSx7g2H7IE3p/Y7iOgwec/ztxoRjmj8IU4lksmDZ7GbRnF5SILohk5y8nd
ezJjo4ThWIkILINSWx08auKnouSch0gdO08OALTz45mbulGmCAy3rZKcqcsU9LQangst8jUxxNhI
6Ob08KXpaCZ3JPgN3BdH0XwnErCCI1pjJB8qlzNN0uldCbuiaR5jjb6VXhxau/pZyD+jHPvpmhqd
OiD9fBpxzTEMhO358U+e1zz8/vOL9NH1Q4+zTGxK5tpJQX1Rcayo9gblWhYvM7qKvvDrfLypTaeL
WBgahqjLqjJaP5WuR2YZ52xuA5KZG+trRYfNn4Uza2hqpk/jjNZQArDPKdqMux1tkPrQUh+GGVYh
43J+PNKQ88YPi9NAo0+q5SaytSKB4mLnV8cWGgrUqso/tvJD4QFZyq8KBC7UDwUK3vnYM3M59vVu
yi5om4jQkWXR+QK7Bj5u3YjF/nycqT2PDTClDh0HElMbZTApdRLFS4iTGtVW0eMXyexvz4eYWoan
IUYZzHIU3a7w/llS/oJAdfB4AMoI+KGsETzZ4tv5aFMJ5jTaaBGyMGI5llj0Sgc6Rr3vUTYpuvsO
oFHh/kGt6DTWaCEiQuLjrszIQhj9ImYpgkz78I++EEr42HgMPp2jAWWxG1qhwK4qg2zV6smhrpO7
83M2vaF+hxiNwy3rppJVMNCabq7b/CHKRLCsAo0vPMpmFvb0avgda7SnekWNRVTa2bwePkV06rWV
i4cl0DfaSYGxPj+yyW0ka/rgxKdI1F+/HtBK3zia2jB5AfKKPvDvUkM7rnw5H0Wa3EUnYYY/P7kH
tGmgRIbDoDwNGBdhBACN7Lql32wCqFxmvdGjayu5y/KdWD31CIO4DzO/YTJZnfyG0U52/CbC53EY
qksrC0eKJx185F3XAcalIS6vdZBkpnptzu2CyS96Eni0vzUQm2UxzLEDZDRosKNAmAsRMgHge0+/
vveezg917qOOdgRaFKYjdQQsaUdBT0cEIczCP9l2MirwmopKO3XNr5+0dqu8VRzkLx3kO4qSioGg
R3PrZjiBvx0wJ0GGb3qybhq0jwyL2Vv2ylMDE6tfp5jQiLTqLHSlyyP6AOVcSW4yQZ7EHG2JTMjM
uhwGJoCw1ssGpV2ET6nh6xYKe0XxJ/tdwcGHoqxoUNf+OsTIhV1sdAwxkm/NACgVIO3mkFJZF8sd
bfjzS2NyLf6ONj42QfWXsh8TTUJPSDfZeSDLYmjCCj2zATkRhDMRJxejolm871XcSsZPAEfE7EHS
iBiY970FNQjB5ii1d+fHNczSt4VyEmW0x2pRwSWzAnDsiahRFjr9P1CdSAdoRgTd5keJVqaPzMv5
qHNjG200hZdaorhErTUoT0AAvHzvWc7jn0Sx6HiodP6+VUeqzgTc0ILNhpLrWZcdOs7p/+q6QAFX
J8B/Qhijm7BTxVlSVYTI4g7VEkQfASv81SjGfTfNcSxXaAgRtfDNggQhxGPTzdywJ5c3/GWcKzHT
/NZzEx0JwK1JEE3XXkpffMy1apd34a5Xg1svC1FLR8Lw/MAmz7aTmKOzrc+jCF8MeFIt1O7Gq/Zm
Z8zk2mH1flvdJyGGdXiSBm0/THkJMSwXPSwB+p5pBhjh5Jj92NLMd5qLNdpJtma1vjkshVJznzAJ
fbCBrnrwKkutmnm6T18LVB37N1oHkjS2kMZMKLLKnqkLk3YXy9WNFURXKoKFmggpLpQ2Cmj3uA1u
m0CCCBsVP9WGu1BhbxO92fzJZ8QRbvCkszA9/TrHaut1la+Z0N2ydisK4l3QzH3G6ZXybwjks76G
QAZOC3uXEFl2adfPIXyFvxkDL7OvAcRYEey0hZ2RaKi3QFVqonT9dyHkryEctw7VePhkpnOPSgRA
qGB5PoI0eejjUPb/vgT9lq8hYr3sxa5kFAZy1jUYqAbwYBBeFMDBkdcsjXUOOI4Temb2Js+Qk7ij
jdyYoStkInHNHDJI9izDdGluNYBNrnyrZMfSeT8/0snj4yTgaFuXgu2XxkCmkYIHbBEqBwsIZ2Y2
J2NoFBKHYiL901GMIEk4FofvFdm80aVibyKma6dzXfTJrHESZpQ16jCWO1cfwsApanqo99gxRPFV
DH/8/KTNRRqduarcU4LriJRKn0q6l+F3hvVbFEqrv4szHDUnORe5sKbwEC9YqtHBb7YS8FxYGV72
fD7M3PcZpx2xtnrLYw3UKSKSQbaWS+U6C/qn82GmZ03XKL0N/S9llBk01wx8oSP16OkvdJrEYKXC
ZrMhEp2PMz2c33FG6aHMRFSNDeLEQbuLbOVWzOxtkMUzZ+7kOc8Z/u9wRinCtHtdck0L9gIuItlR
tWMIa7sS7Y3MWYVz7cPJvH0SbZQYMjeXggwA8hL2C6zwRaBFM4t68s1xEmG0Syk8gVVrmbZQtZ0X
r4/e6GmAzQRvjt9BbNwrdC9nlsRkTF1RVV7+GlZ3o5hFqJlqnMIAkZTqMpStpSM40HNr1DISca3L
gN7/YG2cBBzW6MmOkgTBN0Rf4B4rIqmP4mtdZShPdjPVz7lxDX9+EqZQFFctMsZloX6g3BWUHoVC
BYGOD8CcA+vktjoZ0ihJuKFcmW7EkCR3pSP70Rg4/RSvGeLZ5+ducgmeBBqlCS0JOkPuGZQsvfaO
C/5a+3k+wvSx+98QmIR+nTctd9QoNoZ5M/ZZ8CvyfwZNjXXQdQMDpBUffHfnoVE1E1Xmb/12tT2J
OkpMraCHeh8RVcPqoYlRE3dCYW1CM5Q5Qco83epRe0hre1NawkurZjddJFozszt58p/8iOFHniwZ
18SkLKCGCFH/GVqIZt66ur3q7M82fxSBzGC6cH7Y02tUB+gI0XtwffsaUJG6NM25/5G/cLtq12gB
IEhaoIVzoaEX+SfBcHu1ZJ0iwxhjpFaCWzYNUyyob4mKQjlKkxeNVS00uhDnQ00v0/+G+gcxfDKR
aQQt1Q8YVw0cP2x80vEM1Gh65n5HGK0Xy6njzIWfvcSobTn4Xqn9rkD7PKl2PgiIvxvOaF3ouWD2
RkXiL12NiqT0KOrSzAaYPDB5Cvzn44zhlLUQ2xJm2/lSxMPZQYaj/VkChj8/jrlJGx1gESTVJuuG
47JWVwISSALMYaG6hbbuzGHB/j955PeIRueKbxu+pEKmRUb7WYEta3b7NOo3ErSUtrqOuk0MsygI
5hbGdCr+HXZ0unRilWmCwUXKRiUuzq9iO9lW+pVO2POTOb3Gf5+bo73r6y4C7ArJQjWaGynysTcw
aD+dDzI9mt9BRl8sh29e6hbLItIOpbxupXzlppcaJLs/iGOIimRIFE2+4Ssr06gNO+NjWbBrEqhc
TJ4JtTK5PB9nErynnwQafR4r7RNAD8O+NeF3PhTmdZ3ve/e67MEFSOssvE2tHhG42/NxJ+fxJOyw
M04SUlj3cuvVjK8PzIUdPBVNgjr5uwtj8XygyX18Emh0E6DnXchGQaDUf1WTx9Y69vX+fIjJhXcS
YnQHKCxfD1OFEHUAj1Sr3qVKnvlM50dBw/PrdBVCIQiBNywHpKkL5yKXrxv94/wwJmOYNMAxIldV
Sx7+/OSTmBZKaBhVUfAuo2uxS+7yUrvWO/PhfJjJL38SZrTgREVOGkUZdlByo7v7HMUTN8QMcI5P
MDec0QqTO6EoEDHLl76tXxex+6uXuyt0yj7PD2fy458MZ7S+ok6qW6ck69iwlVIUunPRXp0PMXlK
nIQYra/I0tLGzBlJk0KoQocW+4wEureByJJmmLvz0WYGpIyWWpQ1qtcOTzhH35iDBBRSZOcjDFPy
7Wo5FLYl0TCHd+/XhUbpIy7pb4K9cy7U4oOsY4cYsqUrDZlhV56Zvck75Em00QcqDTVkQHwg0byX
80e9PsjWk47VgHKUomdPm7s4TK/v36Mbfa2gsAU1SRhdFsPJ7Q6eimIqOnnoApyfxukP9d9AY/NZ
IcV5XZNBj+uhS8/WPrSCcH8+hDTzqazRrc4u5KKKWwYjhuItW1VYIMdVLWLRzlaNU6IWhdQtHObH
wu73nQgo2TGba28Q5s/zENu4MG4WONH+imv6Pk2HyAsWCsLMNWoSwmSIpjTg82BhfSN+QUYRI2PA
Kxv12kD3TUcolpUMdwQHuhZNEtX/FMXuAy0ffGJQz3GabUANyXFC5LHFKz8Gi3l+7r59HpRCqO3p
0CMk7pHjZ3yCM3ElV0iJA7RAuQzpwDms4LeVNoowyqRaUkexrxLBkt6N4nm4IiCOVBkv5wfyLZGO
woy2a9v3ejLAerCmwNUgLtZqhqbw7I1nLsxon4q+rhZeRBjOhd5etcmTMndQf7/s/DMUFGUUyD50
oUZ7U9UdrRAcZgyV4P5SXeur6FL40C6ah+rgbs9P27e880+soQtPB083x7EanEoas+7hf6vvBuxn
f1nD+4riFy3YY+OkxjM0jOn5+2+8cQdZUnw1E3LilWWM3RgyLxliy4iEnB/Wd2zZ13Gpo5QQtJ4s
dRlx5Atk1h8KtGPecTKpt+z9Et2OVb45H3FuYPLX40IUeqlKYhYGusulunN5G/X/6/VqNKbR06HJ
K+SJUkLIwQ5TU6c7YEN8fhTT6eD35xn+/OR2ZXg6IpeRGCztduljbzFoxp+P8C1XD4NQNVWGpCkp
mjY6uPXcRdfQkBhEla6kApv6Eo0AJKUQ7+pRK59bCZPpRyXZ6gP11fqHA30yIs0owrSIiaeqIhVY
BJRaJEQe4F+fH9fk9z+JM/r+EF69uM+HmUPUeXANULe98Hw+xvSqPgkyWgGx7wtS1RIkULBHOljl
0TMele4SGUVg84iIQwcQCnRHZ1beP3WEL5eh4atpmsHJxVVIH/eB7CbS0bFj6VU8zq/i0s6fbCvF
vaw18U3tY83ZtYqPf0ZS5hethpoKjIyQw7fzN12bS2uzxI/LbPAQ6cPB987V0CQZvNntIsT+oo9Q
au0w/WoUq76QJd+mqxVFM8luYi0YtGdBQQxkOXnMZBv4jYqty3yj1MRJS3YjlKp1b68HyOEneeDP
VJu+n/jDtBkDGsiE2MaZ/3U7NTkiP8jeBcs7BI1xrFzbLzSikUU8KLfRKl/LdySkXX9zfplMLsWT
qKPzI2ndVDETlTMK5SpMHPLgvjBmmu+TieJ3jHGprg7dQJQzYsQSTsiquMBH+a9GMd64rsuvj4ZR
BIDd2nQno+iACNLfBRntWj1Ez7c3+UA6ks3mxrausFI7H2Ji0cEaU2TuWHRKQDJ9XQMO0uSZmMIs
aeNrrf4U7JvUWjfy7nyUqbRqsveg+LPWoGZ8jSIBZ3Y7He6CiEmRhmodCRips4MRvXT2VWk/nQ8n
DdepcULA2kKEd6potARHayxWUaYF2Bwsm1tro+IR3O9ocar7cn3ZrQxtkS4u8+WAgpvJRFPrzpSH
DayKFhfW4XedpHNbF1A/tlM4Gkn75nXZL710ZqZyemiGyc3LhA0/ZlvnWZh7aZ/jrsP7oO0PtDIy
X1xk1k+Xq8P5eZyMRTISRZj+KiSXr8MRUi2WU7vkdGrJCr6wdKtu19VoJ+F6EuAScD7c5OxpLBCW
CmRGc/TVkrrObU3EDZiy9CIXN54x18mfyj2cDwPa3QIXPC5IJ0pW9GWOqruJHfTw3MpcvBH6ZHN+
IMMP/bb8DM1iKNQeQQ58nbcgNSLX1ppgmajOrYsCKgihtaS1KOik1RrEx76DAQvVeOZ7TQ4PXiQA
H0QZQB59jZu3uV/YKBuCKMUTkIbLLVq654c2HcLiUcYuhrg+CtG6vRJ7g4OUGJv47AySx+q6xyX7
fJiptGTCE/s3zPDnJxtJVEIzMYb7imiKi0KRF1W08Z07DAH+Ls5owyqVZ3uZyUVczZRF0EaLIn3N
oPohfPl3gUZnbe25JprczJvplitPuO/FOwnVzDqYSX2TE2cNT2YTyQdlzDZteIMj0kXmc8ONiPud
d1Dwr0xmTr+pnWphgqQaXLs0+P1fP0+n1mnoCBVneIb1e7qNEfQ7P19zEUYnRq30vm9HRAB4fYsR
3U5p5rLbXIjRdbUpyhCE+pBuUJmW2uusm7lgTZ16lFI0A6UeaaAhfJ2lQOw8p8nZjomdLdzoMep+
5N31ixYd25ldOfXVTyKNny0yJWc9HaoYLVr6tvlkGUcNzVJPnblXTe3+0zij7+5D3xS1njgIQXkA
CTsdMb4Qq8WumdmYkx/n99xpo+/fUuqSrOHBKmG4pGOdjTjm+RU2N5bR5/cqhO3RGQoG0TKPBwsO
W3n3l99lGOVJGhOECrlegxi8jBcZprOR/rNsdpE+M5aZlTZ+ANV6Yhl5Q5wMebmmR6sUEOHgeOnh
ZAnyvcFz8/zsDYlxdMQZHFDgWlFtkqSxAJAcpWaRGxxxrq1vhBSrRDywjDVtPTSaZ6oyE6MjlmVZ
/DvktVGStrWkaS2bWKrhXjUoYhYeBjQ4zMjYymWIr0HEnbnITWwoIJq6qcvsXUC8o2NOr5EC92TO
BRHtYJMRms+u+Iqr1vlZnFiDX8IMP+Nkfbidyo7SCWOL/kWhBsdSzT67pFyfDzM3mtEEJrqn2G5F
GC/BGjVATxdHScO6ylGTOx9pclkgk2KZ1tBzHX8qwdNZ8cO5Hevasyona7f6tLDUcavbLtae/i7Y
6EwVVCD3WcmDuUNk18ruFwsFX1K//N9fYYbIfZ5LqS5xIRnNHjqjZhkWhPEjSJhqezAa9A5wIjo/
msm1cBJmNBqtqysQuoRJaVFHVxKcYWV3PsTkOoDmyRNFZucao5QXRHoQgqDk2EbRLvbWvnXf8gjv
ipmDbyJ5G2A+qKNRtDWp3X9d1lJsh2jZE6fs43Wl73C0+ZP0Y2mmxR0EE8ixHpjDYdeB8eN4yBFy
0ZdBce2Wdwi4pXP17qk5k2izWYOomiyZozlznFYWnAqNe6mLPxtDQwQdty3H01F895KZDzQ1cZIp
GSavH3LP+MHlNzrv1tQJl3oVoRUTde2qM13tD9LBaZRhyCdZp6RhE/gBQxoaEmmlXsa1tXdid5V7
yR+sBPQRYNAN/YJvr9UibMMyDahv6nl+j5LGKu/0u/OLemrfyDpvRppXummMWZ4Zj8Uw8ajEOC3u
NsLa9y8o6/1djNE57gpRb3ctw4iFDUZEi07H7MP5+N+DnNb/RglAEKsA9weN15shYVQj9uamBsm4
ddVurp87NWcUD2RT5FXPNhpt0II2H8rezFlXXfb/R9qb7ciNK9GiXySAIjW+Ssqx5tHlehFsl615
FjV9/Vn0vaedydSRULWB3hsNNFCRQQUjgjGsBf6EHLy9YFdY1meuU2QCutIEiCVmoWxN/IoTO+uo
MiV1AYVMwm8ZSHbD1PRsau/yjrolDbZVADz7gO65Fh6Lqvr02ApcAxNvVCAyGHgMSVe35SDPSUFK
hK0s62gLYlkGPNZwXLm0s4d5IkYyDvyCyG8aE9epi2+0iQG6nu6MztgsH+ecIzrVRjpNjXV5P9XQ
xiBgt+/Yc9yYe8wD3yqVtlKi/YvEImd3p7IkD5FRBMMpgkpVY2J0ipnvOqamVD3Y0hH9N9EnH0dX
idiNwQaPxgRsBsPjUJlPyzrP+UO0jjXsyVAUheS8NhpsNJ45LKgB9IKePmCga8VIZ0/1RIKkaYCS
SZtGOFWa/gnKXUIVPAddcA0sKzJrIydipByCkYxEg1CkBgwHGd98Sp0KeOzLUtaOS/IgWZsrYQOq
I7cP93oPmNx8Le6u6SE9aUtrSM18hB5JFnzzS/t6sIoHI69XUq65NPLku8vgJcB1ZKM9QAy680gj
xxs1VW6nyn/sOrbFAviaq1pRy5D8YRYXFjglIU/pTU8D6avVRLsAtD9f+T4M0Z0Bms6UJ0FM8P/o
doKshZN6C2ipfRLRzbKIeXv+J4Ke+1xg9vY68XFzfcT0uAOJbsC3KZDAG7qWrKyJktxrwVqc2ght
tDE42M14yIFSpeYWurNrc2jCcC/8kQlQVo1ShmEA6fuglBqaY2jDHkJzS7PvmFm3CQo2YLLim3it
mjJrfSfSpDPUuxawNTUUq0yCgVGQBeqNo3cHEnFBlfuFD3YiTDpFknOW+xqEGS3bVsNDEHEvyF66
eOV5MVOTNtmJHClKhfkQ9laCI+QteIhvJuCKT0Dt86NHpjwK9hhrJYjMOiMTk+rC1LGVL+7cSfSv
EPzB/gyByHT3VYXVYZ99vgyJ1FJDs1TFsCXw9c5FTGNcpAZFIqtzH8QK2s7smi9ogfwVNgdYIwIY
kXMRYxFoOmbRUtCTFjb4ClLmlWlVe8tGMPdxdMy4mARYYpTID7OgsK2G6JBiDlX93I6mfgAJ6rjL
2vZnG1VgCLF4AVI72GFmlPpuWfrlRWa6ZgE4T0NDmFzAU9vD6Peo4KauhjplVIEfTzuGYe2AIHJZ
0OXFgiCxhk+whSxQYM4Pk/cWRq2A1gFg3VcrwTpMc52WWwJ6mHgNleXSY6CbiX4jEKqxW453wbmo
WIsKMwhq0GZG1yy41yiSXOpiBkA1bvNmJVzNmTqCO/qbgLkAxqN0h0u7qiutbVIwwwOV3sgxMpc8
Lx/djD4anoXkbzuTocByrg8IAX2WaB2ub/Vq5T/K7gGc9yHFIkJ35GwNI/0yHqK0jwc8UIkBJ4vi
9bm0Ka/bBHDUSCTG5wib3IVxINXaOuXlqZ0LkVKvjoQBbXKU9QrjedQ+uvTn8pHNmPWZEpIJKNqA
p7MJJfQJLOII5n0ARuzrGBzTy4LmTwv3F5NBBPhn0ucfNeIPvIUiVXkflkfN/xGxlZszr8s/EeIs
T5ypGPXNRyFCH74F5gGESUP7s2YrMWLui2AUxETzVUebVG5fIxPWsU4zQBEbDNe9va/s8tP+lIkJ
IfTlCYOfkzvzUzMh4PkoEJblXRG/J2ulp7lvYSGimDbwoHVUhs4PiodVAgpwVNFU82cDy1WLjxx8
p5//4KdCpDxb7/hAC1EOIOmxTd8w1ovw6i7L+Lu5dp7ziKiD5zCGCdBLlotow2i1fmZg+KPe+u/q
W2G5/e2oO8ZDBdZJD2wpvacD5P9uwpt6dIvn8viw/AvYzFkCGw6FOhXY7kgpJbs2FLMkQ4fnBC7N
1ji8g7Lc9KqN/97sxg2mpJzXG3pkW30DJL7J+ZZhiLE7Bh6Y5B0FGMux88PfgIvmZtylu+WfNuMN
waeAqqxqUlFekvxTTewYyLnI11lrPXZJdl9E1T5UQIUOmk5OmUcKpVz5IMJypO+hCxwZlSFMwzVK
p1Hz1G9Misy6ivpdHgV3LARw/2/1hoXBirOfmcximAbEGAlSAgQWOXcqijQBQocom7V+/N3E/9lO
bgYEkxc6a3tsVdYCRVMfhxt/KIcQU6N8P9By62shEMeM2Lb/qGDZzRwQeIJUGXQ5yU/MOmtrbe0Z
j3EWZqWbQNUqg1dERB9UbMG1g5fRtdrbjOtDi/kv7wPqSBePJj/OMsYyZCfdeFv62woMpVNyy+L0
85f6TA499xy13mCoByePxz+6WjoD8eQIvve1Ms6cGZ2qI5nRMBoxMFAhBkC/4NK6j7GAHKiGo8cf
CeiIPn9PUO4HhBnWzk1QyZzrNDLwxzV9m4JDa1f11wGAokLjwbZvFXXLQZy1LG3OZQHDHr4XVVgQ
1/wdyzqJUmoFNpCaoXwtMFfLqMf49AOpuVOEj6l20zSeUvyqlTtGjkYMfqfdVFX7rHxKp31WgTF6
8jQSbJd/05z1oNcB8H4dWABUnm9LkrzsdIZbm2XFh5+MgLmMQdk6WU5oNt6yrDmvhA4B+Iqx+YVU
TXormKqfd5GJp5zpo6ZqTSWwV9NdDfDhsYjAxVm/cVDNfkEmnJJmMSCEUXmSfJiSRuETnkCmDdYt
K9unOdn5YXGtcPaiD5HXlcHnQ7iOqASmWxvpIaaAzo0qR/TFUjsednrwsw8B5wlEsmWl5rwKWsui
YQB2GYDYnkuwzKRssBUPV5s/2fGzZa1BUlzu8WIu8FSCdNltgytEAa26S15Lugle2E/yffSocaOh
HbYSrNa0kW58Y7KiHgLIyqY9/sVh08vycc0MXgttEJJsRAvUuaUv0tRTNNUN7l2ugz97aDnIY4E/
bOAJ7thhiznisPNdW2krN0/B+DexoXB7NTCfu3YaN8u/RgiT4+SpE5BCQtFUTCmCMHXj+sFq7uLx
PV7DFpp3NAjEhkiOQFIlGQirrQbELFC4pmB+i3b5cJtzEPwmD7Y2edzEEmHk6JXlqfngFOZjYz2k
1S8/vTbr9wZ30+zcrPu9rPecY0d/+L/fJJlUaRc5K4XeqbGfzNCJ4v2Ytk4LOpc++fSDk2FjANLQ
IgS9inwFqyoGJUgHUuUpJCBxFCX5/bI2s1/xRILwqyeuPGlKOw8SSNB0AnLN6zw6+ObH/yZDnOiJ
jCo2SxvLXSD47kDgqd+RhDjap9mJxE3XKf4nYNQxM3supK6bzgjKGG9ze/SYqt+XQ7ul+Rq2/bxH
0UE3ImpsILyR5LCuSRtArCEltbPpWOSAHE4GZt/7JZ/csIhBnJmmydGKghEW23GvnMif5fP8O3Yn
Xz34AEC6wjI0zACe6+rrVjh0PkxwLEPTcMYIgKJeYxfGa637hu6kpmIrx7qqLH8DeHCegwPNRxOp
T/XvVRCB/FSr+04DzTcPXnQ8TxAp9c70fCWOQXGqgp/9kE2AtduYdTa+BsNY/oyLAhXSZUXmrhJS
adDuGCiGobV2rsfIOwPLhMgqJ2xmChrw/GBq/UZTQY60YuczolDy+jvBhJ77BUZAOIwNIitEqagQ
Bcp9n2xY/JbyFIWwFcc4kx6ciZKuVB9ToL8MEJXEhwqc7nZlOECucmn5lFT7HvtMy6c4E3fO5EnW
gPiqK3UHec2ob5oq9WKMTS2LmPESZyIkX29ENvHtCiJa2rpttUlThE/95ZNCQCtGRB0ZAC/YyiJC
zxM3ARJlMhqsAtuiGQDlzXhrQzCuWuqKJVzoIsRgE8LE/LmJlQjpAg9VlNc5A9epgZEvHoCKvZhc
S12bOJ4Xg6a40Af0eZJtZ1XCbV63uduAXRaT6ECv8nLl9/KRXXz6v7r8EyLFInDWNbVtCN7W6QCq
Aacnj/+bAOmwsIHgg3kaWjD1Hozhjo6XxbKEtXOSvnoNSryky6BCMPXAcM9f0XbEEOi0Mlso6qZn
LlM6KfEzToyLRjVvSQ5FWixGdm9xXrnTcFCMyE3Tp5KWTgaC8mXNLp4kEIkKOOopIC3DC18q5erY
KY0yC863iVovy35ZDaAIlJtY+2w171yOSc5VC5M6ssMQcpDoHSON3WWYBl1WZc7OTlSRcW+zIe00
LuJIlfU7VibHhq4h4F8GVqEGUA5QkgRtDDYqztXoq76MiAWy1Q7KvKhapn/gJ5kjaJR7Mu6isCrY
JkXYUpwSkPXv3NS6q3iKQWO+rOycRZ7+EOlS9bycUiXFDwnT/MFQsh9FVns8WNt5X1VYultq3kzl
6IvgbCWO2jyrauul7TUxH8I2cXh1zPPrYdosKzf7JTGxSZE52IIS4vyUgzJKypCC4TaKLH8bA+rw
WPFA3y5LmTtCSxV9GYx2I0uSpJjd4CtASoZq062l0ANXHsqsWVHlIqTDYLAEgw0p0Wgy5CE6hg0L
dC+iwtXsb1P9oFffMIPv2OmTzddqgjP6IGgQbKarWJHCPvz5qdGqKLOxrQrMUenxD8PsQX5eBDm9
ay2erWVF85/IQAcI/R+oJ8XzDu6CRCo+EemVo1XEtzHvv3B0oDgUFw7zjpgQO9cHWJYZzcgkwL4N
h5q7LMX0T3zdcbCu05fP2wIsAO1bAmp6UEGey1IUm4BiWIUsJdmGWQMK7X6DIZkVk5uzBopkGHEU
JmfLW7WDrfl1FdHcjeP3aLwpAu4q2VPeH8N2JZTMGAOM4J8kKRkCOhzH3hIktfT3EJUgF8dze22R
+yKJhHELMguUmMB1achEQ8pUp00u1FF6hN1m0NDPb442K3ZBkzsA0QCEcLD7/JeCSAIsTcDNwDTO
v1QU6Vbf9AjFdWtvDW7tMlIdgmgNfXkuLjK8XdBmt0AZIH+pCdMJZeSDeT2vLYq8aDJ3CogFHTTX
QHlt5sXT59XCG0NFIIY0QIWeq8UBqEbYlBZu3MHRZpUWAVwfI+tqofz5giSgIRoq6OlQNJMkKTlo
mmwFa/dDF4MYdxiTDmUJVpTDkRl6rW0+LU74ItThkMpqprx3xJk9hArQ+13dwuQA5iyT8AoPuZWL
NWPup1LknSMDjTazq4rCNSwfe/LiiYkFjdT9tC7ALBePWixQoRwoeQlj6ArQc2q5O8TF1q4HwJ2W
HlYDV8TM2B5KN0j6KXzrZaG8MzJgkI4m8tlU3/X0zayYM0ymm+Rvy/rMCkJb3bDE7b14ZURoGtmY
aITXA/0F6qgYsrhKMMNed2zFCuYkAYoQ4/fY1MMqhnxyRZwmNMAwQhT3oKIJvMI+ltadVa14h5mw
hPUfLLpChIrlbiksVWmUtC2xcG01eKAyBJ75oJkrxnZZ4sQEOXh8QPELXm5MektS8s7QlMFICre0
f4xgzR6RGqUPRaU5Vn1QiheDXzH+UPs3ZHhd/mLiL0svhDPJklsHv4ehjxXcRFSAPkLfUUy4le0d
kLDSdL8sai71w7ogZpnQGkevQp5DjLUwyEY0oVxraI4s1wGZ2bUeRqOd1qJXqlJtlKZ26zE6YPPl
+7LwmcgiiNWBo4pJJ7TZpPQ24uBAqAZ4jdr2n5ReQ9UvdO203ySq8atLmoOS5t6ySBE4pKNFXg+H
T6AwvqqU2ls8SMs8wa1Le9WZ1HrXp7lTl2/Mui+1O8PYBeBGXxY58zUhEo5d4NMyInfEjLZUe7PD
rbDMt7C/tzLiYT+713/Hqr8ynTb3NfG+w94IirRihEy6gUESJHTKkIjq7CMMDnV/xbuHlmEB/JZW
9zUYosrVmfeZI0WIFoNcmOfCbq4Uq82+BcxhiozUtPe9xgDmpTjYPbSs3yHt3L6mbp18eu0cdxO7
F2KtSAPor8wuUVgcGOVtVwjkH8v/U9gvDKSby99tVq//ZIDs+zxYWwOgk5sKMjgj95RybHqort8b
N7FPj+OkfE/19iPuu7VO0Zx3+6cb3Ny5XMAtoOFuQm5i6m4eGEeLhGt2Iv6GdA3QocQiJU5wpnRc
pSzhk6oVbmHRJNuMVgOmBJSjIlyGODDe1G4MHgWaQb5tQGvEN0qiqv02Rgp4gDeq1oB8Zu6IKhJy
cJegPEHlyKEMIwv9QER2Fj1NWfaTN13gguTk0Pnpxqj8lSWhuW9riGcnWG2wxiPbT8RRB7Mb3Mkk
eBvD0kvVXND1Vd3OZB96vovXZmHnbiaWUgzRo7aQ/Ml1C4zjD3ZAEIXB7RigPlbFhzR6zKIPMZfP
jCMtCqdVV1zPTMIEhCeAmKFHh2UGTQphmLYNqtCCKQ0sCh/ipIxvI9aWBztR6YpJzYrClAFGBoFh
BZs6t1qV1Xka0bZwM6J5pjHeRUPvEDVY2ZKdEUMR+NEExqMUU9niv58Uz5BJGUNZEGTQxNqoCrYi
w8zry7VtgMtFIgEljlopNoAhDcnyuRwr4rGPJjCe2TaGo/too7a/QPHrhkTxqGZt0OR3mzB2wsby
DHRall3PrJYn0qXvFvBaH0qRvSvRuIm6yq260OPgvF4WI5SQvACUREqISWawtsplC2WcMBKUIf6O
Fh6PTUDuxyS/xYzbdUiN3RdkiQ6LmAwRowrnBzqpPfD9MBGBkvpL0920Y4sL96hMbCWtnj06bM1q
WBjCpID88OEWiFlwzZBTWABSw2Qs+G6s/ib110b25/JDvEbgnzULu4Bg1znXyBoyUH8qkGSio1Kn
ezW67gbqkP6K6bs0eOjpB6BeaPhcrXErzemIBytEo16C3rt01/yUjj3nU+G2rDokTcScuANQk109
L3+z2VsgGnsCWxhzEbLTGn245VFTAd6Wd04EBnJz2iecOCw56g2glJ6U7lumgbdZXRuNmgmCqDn8
kyylhp09xnGb0MIlDSYOAQuq1uqKx5qzfsGbDOAafEM0lc6/nwnMM7/zLZyi0m3wEnQto/OMQHHo
VK8Y/5z3B3QN6nVo1gNkhkg5ks41vdPaEfGtJvHOJ2buKGOiPmp9p3hgITNeO4FxGgYjFoJQjT10
RbYGcDMT8/Ad8Q8Yk7FcToRVnbhOQB6bXQxWb7BZ5WjMpnzXZ9GmyLgH4pKdDVhap7CrfcDXNrhm
zUjHyJPYyTSQKEo3xdSG0kIiAneGFb4+PvLkLfYdk3lVx55Hk9xpk/3SqePNFK3JnrMjfFox+Y8k
FasO50o3sN4omRAvDJDMAyKg4bvIGsPN8kWZu5DwAQB9Bys73qSSKakmep1cpFOxRveWGu5Bjrph
nbViRnNi0CvUUc5BLQ777ufKDIQpsV5nJRB9qJMHv34r1tpu0Nx5AcxJx4MQk+wXdaN8jPS4jSsE
N2Ahs40eR2G8sTBztQbbMGeN6IGjWoQnAypG0ofp4477liiPK/WxKDZwZOX0Sw8xlUh3AKptspWp
tb8AfHKwOxUoRfQo5kVnJhA4uqpXfwMg4+PPpHKSa8sBiqyTO/fH8Ldyz13Ty1ayzbnvdipaCueW
BlZ0Enelq9M/NmNOat/SdA1HVPyRJf2kokEHP6yHJYTQnLspxjuLtN1yE6MfCsh0WOQtm/yaOMkW
gYbQJaTDcVrKk17VTpldDWXggK0zXttS///67Re6CUZlrNaglyOH2inOYjNneB5kozZWBy1hCLbp
MNm4cZOpY10u0XXQbysCpgUIO+20q0gWa1uj6Por4PubgQdAQOs+NbK0cPS2jpXHsaYdcXKgoSqH
tvOz2Ov0oFIcq42LH6Ot1Hyvhn0ZbkCE0ZGtYjZjiFDUJyMoE/uyB/FxlX8MA/XL62Es7LeuiAhx
hzAjtVM3fJyuKM0NwxnA7fteFzQie1axvvTiMR02mNQi76U5mJMTG2r/VOsZq2/0sKJHHw46dbQ8
tdv7iFsj3dDc5xiy1uqAYsaHsM5DFbntvAqjr/5GDbL0TTFbVEuMBmPZZj/a5TGw6XhofH8AbUyR
a6aTq7DDKx0rPK1bD3acAuF8APJY26bgXMXEkqa7A4n0d96o+VMRFZPvTCU0BRT4mJuPFucUdb1u
jJFTadM1nxrrJetJBXvr2JURkuyDtIP1AwRfCGaxrUXp1uJlGV1hMrxh1yRl+cY3aau7kdW27TFr
uP9tzFXxeShRbixrHF41Kxx/03r0c8cHVbLmMj1MNRf72K1yV050eMz7FqQrvmoWrZsPFeAw6zxO
+JWiT+qTVg/R5FRVh0onZQVV73tk0OA6og0mRwtlALZylvRqtpJ4zl4IAICinwCfBgaQc+dc121b
gh8S6aAy7Vn0nZIrDjTBXNsRK/q8LOS2qJkBSQHgWPK7DsVOv1diBFQuurS+BWPBAmyi2Nsq9eEA
ul/Ll/0iVcJEGzqbCAliVcdgkm4jkHwyheepm8XpfaOPtz3gb8ZMP5ThGmz0RU1QiML5iTUEgX0j
iYpRde25iWH11g7d3HwOux/G9Fpoe5JtMuv7F/QCVbSJ0M0QWKUgZIUghmFpiZW92t7qSHysgLhV
0O3zrl6JP7NHiMQLCx2CNUru2/ZVAvjOHtuB6Dc6eXdPyCutn8fssKzRRfwWxwcvaQF9AkYol3NJ
aQWphV1i8Dm1mxxXbEjIioiLaCaJkFLzlsHlqmICq84bT+fTJjHu+vHxK3qILi0SQ0A7SV+GhskQ
mHaUAplY+zXleX3fx3xaGVf5m3iexRWgBSErR8GCYW/rAmcpQN2EUlTaAWL2Zhs3CAQE7zmVeGr8
FMWaG/PXpE0doz4m6b4OQo+hSR1pOw7HaOwTsvVHcqRN40Rk0/l7f+3dcOFTpN8nxXRipmlWRzCa
qo5cuwYVaHislPfCbDeWulk+8cv3rCRMiugxNae0EYs1SQCMjdxhduuAJtuhxb2u32hG71b0MQ6m
4zQ5erOGhyD++v/7U2Ai4Nx9YnZG7UoC6RPYKJIAiGvdQddAmmJ94/Wwy1WwJPAvDRNSoKb+JatD
seNcqD4WE+biIDSvHqo2x8svd/3x5/LBztwXmNF/QmRkaJPWFYlAlu326VOS5V437Sa+NsKzJkR6
gZRES8paTHp28UuVv/BoY6w1xOaMUWD3CPw9dN5kAKxKrUqQz2MJQ9VjJ8UGWG2m3pBcEfJclCvZ
5YwbE+jQWBHHcgEwsKQPM9AO/KDBiJUl9X607yJz5e2/8vflb2IRJS6jCn/f9+/T4LtvrHj7uc9h
oiGCRz9BH1muZyMxrfVe6bEFle14+tOMD776smxWsypgX8Ug2FYBtrAUKOs2TZGUQQV1vEqGb3wN
cPWyZgF/gLmf/wRIzifkJWmjRpwRiFbKraZvx8al7S8fO5fDdRrAM7RrGJyz58awcmfgCYqnkPjv
JzUKLNb3tjJ0kJnsp/FXqx6GfCWyrImQ3oE1aWPaFBBhmjd5fjvZG50/L3+aNRHSp2kjkNqoHCLi
6D2r7n3y2vEVLea//r+Dkj5O01TDUKgQkTTwkeW3kSbeshJrEqQrGODtEyvinPrUd9LmT2YclgVc
loWEgWFARQyMYKfkojGaKK0KOBdMi7Py6PuG1xkNBkeiTdIMO2MYbyrD3KXleEPD6Kigl7gsfyYj
OxMvGQIjTdKnNsTb0UsHjqH0rRJvyOppWcyM2wSUKB6vmJ+zsNvMzk068ktS16oO0GK8ybPhuvJv
Cxs0BOA4zNq1IxUfRYqimFQQVWm8DwSpw7kwM1PG2i8MJOpO88p/oAj1k3nhB1avSic61IkTfIRO
8a29sa7WZlVn7EUMSeCFIBA9LgCafZuHnYGQ4Db2rd1t7TWLn3kYANZRlL7QTbcx9XGuGp4ndR2H
Cv4+6NSMYRf7d2PUORa/jYvbYm2Gb8Y4TqX9dY4njshG+NG73k9drr+l6O9M0WHi1yR7WzaOuUM7
UUouHHYkCCwtsxEnFPRf+4OhrUFezPiiM0Xo+bHFPpssq4Ii/YBXMVZN7G9Fv5JHzx4WFjRR/ATM
1MUYHY/0oOYJrM7282tamG7bYLnWMK4zg362lIaJLKDr/SdK8nsjmMMFygO8txo6cfATbsNps5Xn
7uyZnQiRTA3zUrzqcwgZVPBPY6OxTQwHZC/O8senlyatoVaMgjHSTzxA5OUpG3PkVt0Gf9EOdt02
fS5247E+NBvrYLvKS+Rqd8E1kGpulXcAomzKXXztwSKdZhN4nz7X858inWsHHGQ1N5XYLZrUKUvP
r3QnWwODvTxXCAGOAQZU0Jy7mKvPgcuphAP0VTH9mA8j2laPQfy8fKqzhypmfLEXjRxSHg5rMJxK
/VAcKvvIRyA2g8+vMx4yoJgYj1r3uiyNiftz7nGh04k46eDUJscYjw9x7O49ctlbs3mKD9GOb55/
2c70Fj3+wrR55AI6IXLQkNS86Lp00mPxFGynDduY9/nO2iz/psvreP6TJPOlKBAGXYaf1DWbOt93
9rFpvzfpw/8i5WI8Bs35ss+F8WJZNMlcq2bNQxPk1SswDczaybXQWomkMxgVp4pdTMaQUQ363oDI
3gXVdr/BsNim/ZkS5370AHbuASytuVL2pres6azZaujtYAwAC4Jylaghth+aEyAaODn4BsQoN23P
V4RcRm7odiJEfNSTgDPqfYbmGYS0qMgWnadUhkMArGEVe5Z977SHZu2iXMaec4lSlmpW6gAwK0hM
02clBtDspKwY4swTQogQ6AToVIOWXbJEbYitqcO0JqYobs0fTfGrt67DEvPV2iOJnkHqq2orxzj/
rf6TKNPphU0To3YhvlUP1p3IjcvbLlvrXa0JkR7bDeYmQLsDIT2GP8BHGmNF9eeyzc2bwz89pLCt
Kkpp8jDEVxlv9eFKLTYZqO3bqdnYfuRMeHzx5NNv1rOPJW9ikMgk3YhuqdvRyVN6H9zp7/60NlW3
dnbCKk/sPK54ptTCJACQW7K7hHrDF8CSoAn8P8p3GG/DmOe5jJqXQ8xtyJi0HyLXbnNPoZa7/IVm
FTkRIjn+vFNoOZoQUmWhkxgudj6c1cfqjCs3VGDEMJOqAHmTEYB8FZvKFUq6IPH8CcRiG31fzdjl
xmenqkA4oMKxAdcQ/C2aPOrMKet0LYlSVzcPA73vkicr/7x1nYmQjksxw0qpRiyKs+zOVG+NPHAH
5XH5k9AZl3YmRPI3Q4VKSSGqxvVb8kNDgdpJne4VZdNtcM1uHTDLak7448gRrDHsHDt//pD3tfWB
vyNoUkYAHBq4POQ5KMXLNYwR7XVMTGL9X1Udxh1tZx3Jjyp1ktdiZ10Dsm86Dn+GZkudZe1nDPJM
rhRBIj0Z6NRBbqbcG/qzxoCdla6kiTPJ1ZkM6WZpHToppYEDzspfhv3HRKxSi6PB/qjxTeDz/1Ej
yWZSbRyGNoZGbPitKVuOj0hWFJq9YCcfS7KYMi0LvbSgUBq9N8aboT35eJir48sXvg32L0Q9UGBo
SEWAfKw0q+qBO6GwP2P7nU9PXyBIEqOl/0RIjjWxa86NRgB0TE9d+qQo+2UV5u4WjBoOAksCAP6R
Pr3ZRvgUIKf8S6KoJ3+itZrpvADwpIH9DWVf+YHPAPRcogWBr00Vz+7Sx0lfq2nOikA1FpO4DOhM
8iY8V0o1TguI8Itf/vDM8bxbPqS5OyjKvf9XAD2PPBjMUywjz8RHuLKjCh7nvulXXqdrSki21FlW
O2DTBq/t+m3KX+tks6zD3JU41UHIP4nQVlpUVp1Ah7p8DrTesZQWbEugsP+Kw0LVD4k1tqxABykp
QgGyVjYTWr11uxmRpGXZQ909Lysze1gnMiRlOAeTisIgI7V2Y4DX4BpK6uwXPxEg/vvJabWW2Wu9
jdZ4XD5H2nM5KJj3WOlWzMpAI1RgUQPmRS6U8kTRsb2PNrXmbzB3SdkHJy/L57QmQgoeaR00iVZC
RFNHXqXseVl5uWmvXA/hI+TQCMZckCOoNrA+5dBYsSbTOwF9kmR7v/ddI34HR68Rfo9BVPUVhf6J
khRqJqXg/gRR+PC9utfa7yNZuYjzZ/ZPhOQRQyuqW1/03Mz4GvyEDmBrkv4L+TIYoQxVAE6LNUEp
QFmVnWGTCS1gVj5juc7V6484XoFXm1XknwwZtqGtMDypl3Dt9rAdABfWtG82e/rC9ziRIb2Zqrz0
o5FDRgwI9ajYNdqAudMvJJlYBgK0NLZb4IaFoieXkZQ0jSMQBaL242hI/GuQjKSf3s8R7FwnQiTL
MkiRNaUCl6LgaUZehjVu6Zmnn1g5xFcVtOPIyM+VMBtzAEYxEBTtvvJ4qV5ZceLFlbLVB3YTYTrY
aQ0wpwBqegXi6+9flq8npslFFV+82OWWYpwzYAm2E4CrbtWrbAfwao8oTuvoOzY4/maKnWFF5OVU
Jg7zVKSU4mH+h1dxA5F0lx+ix+f8EDSO+s12OzeJHJR1duGt+qC+M1fxasVRPj5vldgwZ4KaVfwj
nTWnWWoAhAdY6+kxsv9EfGOvnepcOAU0pcgJgK9qyavRBSlVJbVg+Lq24fGVhgHJ8PgFOj6c4z8p
8mp0g9kJ9KPFFZ40l1o3RfKmVQe/v2f5HftKUD0VJt3l2i+ziQlhZnOg5XtP1irjcw4JzE3iu4Ce
DAsj51cAg5lTOZW4AmrV2q2n2NUkVrAx3wncfWJ/nqMXh4cCN4rSGN9G9nkuTiVRPTF9wJgNSEUz
3XYIu1bYGpjGnFJ/0eGBQQ2eP3kU3UisMWJZj9xQ7zZJ2W+AduJQ+rps0TNjPBoWGgBC//+LkdxT
FCpxQWuIUfb+TfFDwT7+o1ZvkmuAN99bg5PF7rLEuaAOZCkAFSOnFqWK89OLYZVgqh+RVFvfsE7s
kLhwEvO6BjJ5t+Lf556fQAEV6AkYbrtA6QRtAPOVAB+qqw4xdSflTS1vNH7o7UO6NicwV7w0ToVJ
uTzJ9IKHLYTlar3vQuXG0NLIyRriFZPReCCqdYrG3yhF7VX19H35UOfyVrFKj1uLBxH2ps4PdcwH
k+aiOQ0ybKyF6Ihj5kqGtCZCcr2hSQNaJgQR2Xwsp0M8rWStf0c15XByqoN0rTJ1nPpGhW8nD8aD
egg7hz40vwFS0+7jV0v1lBc/cCY38hRvrQUi/vSCaCZNk1lTRQMi5ofw6fKx80rtPfXvg3xLDN9j
450S/vr89zrxWHLdGaWKJsHCGS5BDXwA7dCsJehzt+xUgORzzUnPzWSAgMgoMVptYjn2xo/uJ7Tr
eJKvXOk502AonQIAAZAeGCU9t76BTQIdC8I6ZlUjwKKLQkyfj9nz8qnNKoUsBwMgIDzFEOa5HNZQ
otcp5ARBD+ypY5D/8O3UyY2nxFixxnlR6OGg1Yp2q7z9RDLGO9vm8PFW6k0lB8cdqOBQInBTEN7F
zfhjWbX5I/wnT3LDpT7Rvq0wPuNnx7Z/4flKOWYummCREl4Qkw/oIUuXy0jMaQhSuPk4K7Ycax9t
2u7br7Q6EBr/E2NLF8lXe5SCDKjBBvs5tcuXREsOnTIdlk9rPg88kSOZd42dci2dRHC8I6EbPOad
K0qmt/Zmuo3c6BA82zuQE/Ze74UbTNAc1t6Ls9/r5AdI3t63s6iuCX5Awp4HXCpDXzHAGQRhkWX8
O0rpUpkKyZQhxlEOW3WrP4XPYeh1nnb8P6R9V2/kutLtLxKgLPFVUid3t1M7vwjjsa2cs379XfTB
OaOmiead+TAve8NAl4osFosV1qo25b6KHUBfWFdu8Cq/gDrEE7XV89XD/BvwaOm4I7O+WVbGmhlC
uB5/dRrGJsjX5R3kni90If5XALN+yEr1WkjtvfaB3/WiVa+JfROAtLIQ8Y3xJGHsFSQA6JhHkZ9R
BXSVeVb7uLcG/9lK7iTtTdUipyYAKhGFNrxDBneBZldwMSG4YUTZXZo1BviD3B6ZwjS+sXMZTScC
w+AKodkQqINwl92atAswaxermHiYpRvTr95jGX2WtQjVkGcBAD77nxh2g9BlpIAmEnFhnrnqaAIE
VkT6zI89FzIYE0f7NlrtfQWvudrA9AvqLGbtjpl2MoroUctRIZOU/goXwiEGMatZZVu9DwWuRLSc
dB0WOYDCMP2pwECyW4abLr5ui701vVy2da4I4JLRlj6kRtg0clDWedX1aOlT42e70Z1g3s+inAy3
jISM/v+EMPsVZnhC4MWKjNwqf8Hr+Cbs141re0HrwRl6cuz66NZ57/7h6geBKqZlcVMC/5LZwr5u
G1sBK6zbTreFcjN2orCTXnw/QrOFAGZ/shTUh2YJAZPfo0H2HhNxKNR9kr8nOsc7aCGHbuLCDho9
68ykgxw9Oenot4/Tky6JphZEyjC3fIeSi9rRN8IovcXJCyYgQXSdrmTRoBLX4jCjpH/jq6GF6lyZ
vM26OpipMkD2hpzG0cKny0bNVWUhgnkOVKBiCkYZIXM0ZE7Y37bmS5hvG/n9shiuG1qIYeIWIFuY
HRjo0cZGegcKO9HweVmCYK3YVEiAEbh4mCAhmWa0Rm/86i4ToVnw3zbIGNC2ZQCrsGlZvZy0OQSU
nytne2vdv8grtPRS5EpnugWUzK2xMU+d9wt0LoLzydXuj2A2VzuletrYOQSPibTrlHIbS+kmzSbB
pcTdpoUY5uYrMbCMOU8qRgsdO3qbhMwtNHL84QcWEhj/VoFhJ9E7SLDzrxj4Edm0DpOHsLhFYbGv
bSeXd3axumwa3NBhIZNxbmPYy6aeQGZrYTrUlpFirFRzVUSUZ1FB9mJ4vCyQe6gWAhlnB7TyoTAC
CExsLzbeBnCykJXdiooEvN0C/w2ab9FPSrlgzt0DxombMGlN3BWWKymWMw0iHlnu1b4QwZ6q3IgC
uwgtPNWuk9XooLnAX0eP86ZbJx8AKAYEyuWVEwpkLNAs8ICXaRNufOi+8p1/1e+BVz/WzvwlO+AF
k9aXBfIO1lJBxh4NNQCiWGjjgdg/ltNvxXpJe8GbjWcNSxGM+ZFGTcOkhEqqcpXEmAsxEQ/ta/vz
sibfySH2aKG6TQFHMK+FWZpzc8DNNygN3rluuJtWxjoHTZYTbeKThfRphuFn/E/xok1O5AHCEHAE
LkV2eU0f0bV51NeV7IiCCq7ifz6IdVrqnHYG6G1xDMa3sdvHmHlvCszbt77AakSCGKPRJ0UpFAWC
imRXSBsMpwPO0Ks70bA311gWCjHGooWdMecD5GTKlZ6s2nhbyd7lXaSb9GMTAcskYwsBF8aWgdpW
0uupQ24ENJwROHXq/ErOpskjdakc27GTb8qmWsVad9vFhqjizFtHFLnwUgQXHGBAmHWUo9YMMzr8
AwxZp6YVhdGpNdmREVdfVpO3kktJzEoacW13TQ1JXYbkqgGmtfp3Zb1eFiJShzl47VDMXUAHsrKp
d6xi8KQguwYItNOZyuayKIXni1GKQfodyXA68H1++DQNrV86Hf1rD8AZ8feRsk6fkPDPHQy2FoYD
piB3PuFhfFkuV8WFWPr3RbibKWWYjvjn2t0jKdK1PK4nYIyE//L2Ad+MBTBwijv9/WxZyBkjM+vJ
oCMrHr/JxRqwH/EocJO8FVyKYFQByIWV9ETDCy6OXUkON+koC6yOt1pLEUw8Xdu1HoYxtCiSbTFt
pA5ML71bxyKQX551g5kOL3t6OaOWdb4rdj0aY0jnsXobKFnNWuv8tWWKuo64C/ZHCjuslBt+rzYy
pHRh5Ko9aKh0gXXxJZjoR4ZpozzM6CERvdWHCDeXPq/Q6peoj5etV/D7NpNmJH7XGLkKDWRtnSlf
NerblwVwhg3xGKRgX+AWxag/i1Jatk2MZg1IGLWPId2U2q9Uu8K4qRPN183w0U1rTb9uo9vLYvn7
/z+pJqNXF9jADqSPeK01HD94LIrXzH64LIO/dn9kML7aHqTSbhtoJqWvjfRlBXeXf5+rAwF2FxIC
BM159O+LE29oqTZhyAWZ7OQUNyfF2JNKsP3c47gQwZz4qUsAfhMgNwV2UTN5VvstUh/OMAranFV6
mbB3qrWQwxx7cMN3Naloqq1z5rV1Ig56DGLHDJ3bg/P8PLvO6rBamc5WEyE6cjdpIZl5XdeAKDMw
AwuHM76pIIgm48vlXeL2Pi91Y45onA0xCUZI0G7a0BsfJFe6ltxqExytVeUBXstdOeMqOA1e/qgf
Ak/0MOU+iRcfwNp6btdmOEuwE/tNOQXXxZPiYeApPn1Kb82tcnfVeYBFOv49uSlN8vzPOlnAE3Uq
Yqm1IbXIP61qVZa3vb+bi49aZKO8YwCOD8D3oR6LRCoTQxSt74P6DsdssowbYgSPk20Cj6MSeAy6
TayJghIKY3IUux/lqvPTVkv9EFspIsuRMgSYuaMDmjawUNo5ytE7qWsvFWnGexUvRVLbXRxwPY4K
ye8gUgXcOK4QdHoebGWtzte5LeoA5FbVbR3kuihuq6BtZfSLs1yNlZbgJsk8S4vcrj40w2M6Hiwt
c30zA1ZV4pSiejBPRTRUwe9jJho0hszBT207z3ITUkmuSR/h1MrbGjgAp9av8XKVRkvbJAoQ1ARh
Bs9maLOCTIEP0czCuGYTeIelBHQuJDhvauUxrTVH7SfB1SYSQp3eYvswJBSD3zzMXMM/BuTQTNdq
9HrZufC811IPZtMKMg6I/qGHmmGooNKcQgTILFKCscGqi6dWpStFzCtLWoMy3hm7RrAdXCsAV6JF
yTcAfMu4yMSWi6qs48yVgvpJ66TZkTqMDMYVoD+7TaO2/xDIkj/yWI9YpfWoyiTC9o/6Sg/66yLs
BFcad90AoYghcoKRSxZ2ObFaddZSiJjBNdPKThKu1P7j8u7zirNAf8XMLsptKkyZOT2Zmda9XFUZ
5i7nNTnobnAVfNbb8Dm4K9+RlNHu7dJRP1SUJNDQkcMV75Lny9/A0fPsE5j7E5MNgVFJZeZm1eTr
eLf1hYo+SD9SMdhuDKN3WRz9OcYLo1fVQBcVCjyI3hlLqf1g1irabRHYrjwB6cYxdwGQIidbcHh5
a7uUxKZGusZErlqGpKi1HgpNXTfhjISF6pXSnamc5MKpMEc/hqvATq9MOV4bjXEMzEfVl900rtd+
T5xwNm8bv79JMXd7eR04gdnZ1zEOTO9MOVcafF2XwFeuB+WJRB5QWS5L4a42ULhQZSVoJGMjzEAP
AQ84oZ9wMmf9CU3b+ouem+lLCcyHvVqqDbobchMjv3ISkligIudlYOBGJ+CCQNMrym3MXmuRL+kx
7YOqugNRTngcSMkxaFeF6QHtCK8216zc0Dxd1vmnLzqTyjZWJHKc20MPqQDeJ9JG0d4BqpMrb5EI
YoKzhahR0lIexYr+ARpLusTP0A0PQYjGkgoF0We1A2KmKPXGOaFLOewjtLKkKg8JgCbA4uvqykdM
rmsRnr3CsRQIgfdHBw8649i8VBEMfpD7UAZRSoVU5pd0E+3HfbnOMRXhRgdrNSDUnFfmdXhlCKyU
Yyio8wBaj1BmXwyDM4aiDEVjVw3uqCJ0ceoQ4B6SYzWckh36szdCcLKfFgJxf4IHNqlvJJquBMAS
cqcU8LTZR4ah37L4nZe3VS2YguPu3R9RbHLfl2swXoEIxkUbBMh75kMG5MoZmdrLNs8L/sDFhwYU
vFZVSuh+HqrUZWWak4aLJFaeAvD3FEYGWJz3bpJWvmQBv/UhxkDw1PQCd845A2dymRCpmXoNsE91
5lraJ8pOribfyNI+lzaX9aMGwNwaZ2KYMKmJJIVUIcSU/pWeS+hjW2nju249pOUTKQ46EC8uC+Ts
25lAJmqabWycr2A91XIvYdxMGnZC+LrvEOKSVvQjFvFlUKg5JhehVVxvSbur4xEXz6NvPmnpuvAl
L0IWP8zXvgmGoBWwnpzK3oSAGW/1Uzg8ysHrVD3kfe/IoQjymLvepqHiKFKLYucVtCjJqmjEl3Xl
U0s+ohxFKXIYMVJU+O/+oHmBWgssideWAZZHsPmAUAtOleXs1SKjSEMbSz5dyZ/6K3iS+m3lGW7y
YLjdXtlVK9Qc/NXlfea9rYFoIuOpa6F/C12R53sQ4o2bY948Q+/YtFJ/+W/qaga+CFr/gs/82lxn
N6RytV18JyrDUQtiNx9jEZjHtIDpZLAOFzjStGO+ydxEOiXxAdDmlzXjOPRv+C/MgyFdbrHoWKEF
Wu/KQn0ma4tNl3itflTTteprDiHXrSJwQLzzQsHG/iuNOS+y3Jf9XEDapGy66JbkgMAX3BLcBVuI
YHbKloZcSxuI0KyrOT62tigkEwlgcmXVZLa+FEGApXrSfNdqgkib4ysxdYFONIwgYXidnfPVzcoI
2w7jpU0TrSbsvI96IPBNMb8seI6JJFHbWDgWuydjjMcLDS6f5fhdUtaxspFFL0uelGUoT6/ZhZSo
KLuk6RHCgvDTrYffJlBr46wDvZngkHKMaxkrm4w6E0bCWqmAoHk8tfbrQG5m/+vyafm59wYAaLAp
mC+mPABMBOK3U9yHQYRQVb4ZrJ0xCE7jTxXw+xbcDEQYGFZnjDfry6j2Y/x+g2JcDLzZUk7WRH65
rAWnRAYxGG1AOgZACZB1viVDoOMhbmBUvdaeiOTq43qon5T5d+PfGLMXYJDyuh9XLlIAwd93SgCA
GVRlFMQUL1q2eVRHcUlOVWhYx8pBIdMqlcffAvV+Bm4U5NkEQQNwZcHVx0Q5gGFXqpRiMCOdZjzI
m96Tn7Ir/2AdjdptHeuYfYCMcZ9eiYCKOC3GkIyHDKUHBhvbd2PAwtZnWcaIu4wTVaQl4NONcWo+
03AcS6duq7l3bYCZ3QMhS/qUQYVBnBSjSFdKFBW3sWT691UFkHo3SrNeX9lznmQY1NQD0+ntAvC7
sTZoj8QqlXt1BIi6wBnwTJvCI4DRDQRZP7h57bhPtIrOh5aTAqwsZObj+8v7wjNu8EbBuaFTBo9M
xri1sgNJXYDz6TfZKjAtDxNKPhHcMLy9Xwqh3mixA1kf1oOGVjp3JFe9v5+HkxzvSdKApfLjH9Qh
FEUNDxL0NDCHqLPSbABvAGra4Uuebzt7O9l3l0VQj3V++aOX948I9o1qVWFZ2rQnvpKPdX7Xx/tp
WiXkkKqFM2etIJjlwOGdi2POjS9ltqnrVNx1cyeDd/WRuNNq2HykR8M7tqETetbmWdk6wa50FN1J
weXhgFbRHVboWPz7GcTzr2HeDGNb+KTQ8DVT5rX9Kh9u+15gkVxjWawv815oVakbRzr00Exu0N8M
rQtSs8pYFbogKOE0U1Fl4GuRRIO5sA+vMpqsSorQHdDgsWoc5flFjbeUOCrPwC2xk6zXUkIpFIwC
4z9Up3GqkWwFiThmbH82RMjoa0/pQipq6/oqcKNF+SPeyUYzNFoxwSSKeTnmZFuZ3qepiS67IkVf
WHbs9AhjBwIHxTsMKH0jIQikRgT/TBwB3KrU1OOawvroQGlLI2NToCzqlOBLdBTfkJxqwhjOJM+i
4jvnBQa3jteygWXUOPOpfkrQDATfGO/UN/+X5pQHCYU14uo73yteetTVtsMACpur7Ea/BovN+rIf
+BlCnclnUztm1OfpRCC/VgInMPd+tOn9Z1lEb8S7AhZqfudfFr5zLvzZ6HqI8ctbpU5B8PHrsh48
OwGQFtrCdVBM4BV37pxNZJFTQ+3RZRCPt6QaD8GY700//uuc/Hlqj/FjeqZOCYlpaq/QVnEIvhmp
3aSdiM+L5z0WeUvCOKjBAqdLT8UojQnm95sKiKhR8zCCDcQSTffwtmYpi/FUGDzUQFQDWbL1bMy7
aRAEtjwLw5y3TKFgQFLNBrZladR1hVeHm6RoKop6VXKmWmpWQFqIvEYPJe+yJfDWjmYMUIdE+zZY
u84tQZeTRpIbWEI432r6YQxvCgXJURDmvl4WxFk4UGGDX5kiUgD1hLmlfRvs1Aadn1Ptqvfitu3W
9oTC02UpHMNWgGeEbCHy5xa4o8/VMWK8nhPgJ7lRGU9Ok8iraVTXs4xp7MuCODlQjF39kcRmCpWx
Q/RmwNVWWbybxxbdQPnGao1NPWlXfdh4RAesS6uG4EFS74NcVO/SOJaCD4CZADaITmQxO1cHcV9Y
OSxxCGQ1B71iB9apoeiiD2sKh2NWTPIxtJLgNzLIgDC0MXKHIfupAr9DFVceKPoALV+rSZ47SUrB
AU1pVF9qRa+AL1aM71bbYkxJbcc2x22cEi/vhhEveSNZ4z/SxpFmK32V5qK/AnWedIUp0mRwjCDs
nyS9yh6ntqxe/aaKdj6upQ0GGwEV2sfZeFf1QXib1nEu7G3ibj9GQCluBxAM2CJgqfvgWirQZRR3
iIWQDN8WBy12y72/DVSHbIzSyTfoyXi+bAxc216IZRwQDK6YbSo28FPPto9JI+qa4ZobSDzlb2QG
FSw954aNglHfVqGOV4FRJa1r1Uk6ouBXkK++tch7EY8tcPxiNNdN8lT3TlUb3Zel5flDi1dmuv5r
hQ34CoDhAI0HrdU0RFhcUGMMZN2yRaV9mI96sSksYS2K+lEm4v5u98XAIeI0lfVLna1GgQ42bbfp
ZqcjbmZue9U1YuJo9b1d/KrTk2Yf7HxXg2GbJKIQnGdIaJEAsy4oivA4Zg5X0Ml6n9FWMjuYQkiO
rPdoyjqgJxER8st3/zKjKtjQMRtBS28mXnznixllJbyzhZYM9a57QipzpakI8OXdfFWsC2SLH5rt
X+/emUDGXKO273MQKmBtm0OQXzXCc8g7D0uNmEuyNcdWaWwqgMjOUPauEQlel1wJeL1SoHUFKCKM
n9cLWdJ82odhT8O6tspdVulPf71KSG3jKqH5bVxYTIyUZ30VD8lAu0lALxeh+ClqbOcogUAW4NzA
C9E1UMafb7xfhrhfKihhDoOngUyoUERtt1wRlmGiQAhO+h+wPqYaKFJJy4RD9ZWUxxbzDZdXiZOQ
N1BR/SOBfsHCFfTDUI3xhGrntCEnAAmobnFv7dMb/zZy2y8UIjBapK5jR/IqgQ1wmhipaOSvsEWU
H4s5OLqWtH6SQDnlZJz0K30lreJ3/e7duO6ROnOTnZ073XbKHIzNa+60jTeDiDeJv75/PoE5SsWE
i7Cf8AmW9V7lN0TEb8fz+2c6MkcplqPeiAgEGL8x/ND66NPsKXY66JXDVfduCggMOHXl8zVltjOM
0rCPaQE03HXHwnRyzz/MGx1dole5o9xJm+m5c2L3SXtoBQEiLxl6pipzHCS8jVNdhar1S7wDBpbt
9c86uuAchRqS294n6793hGcSaYi1sN0gioCCQpVtgxzhz2o2/n485nw5GScSy7HZZlSnXE12uTx5
vX0qSoEanMvqTA3mNs7GGRmBCWropF3bJPG04FiUgjlITrh5duUzhjjNZeXHGYTE4wmckY42vLXa
dTAaAofCVWYRWjAGCLzqACcdoUVa3Og+Ri71VaP+uuy06O3A3LhnujCWZqCHKm96yKj821KpkIvZ
t/NRre+ifCeTX8EoCJdEa8fYmQkWCCmyYQWDsZbSwO0q2S2LvSbqCuF6o8XaMdZW9Oqgqx30wvS0
0/ipE1f/ogl9LxIMRIHMjbECeagxTFLACkwTaRbUl3M9cGUygDDu/fIecerLhkFU+mSERgDFYZQB
h69ZTxGCiNobPX9XvmNQFTTFxE2d4MZwy6N8D4hREd8aLxo7E8scpljSYqiOHmBzg3Hm7bgOHKfe
j273Up2qvSXIkPB2bKkkE8f0QaAnYH3Fy6HclPoxEF5QvOO0EMB2Xmog4FQjKgCDek4TPkXFzTR+
XN4q7kW8FMJcxIpUjcCZgpDGCTYj6lbEjW+sa1z8sZNtfLREvgRe6YX3J+2qRs+EN9Sg5xM4Du7V
tfwK9i4eu7L1QxjMDAISJznO28YNT2T1qe6ate/Um7ICwfV+FNxb/C1ErgGIBJRlhbFTQ27tCm9p
jFLMAHD90PVUpBg9VKy7opOP/5XAmOQwgyWmnqBYu+49Y9tdo2/3VwYYO9/pN8NW2G/FDTqWAhmr
7GqFqI0CgepGSdf+ZnwI7oqXcXYV0wmByXPZfLgmiiSEgjBSp92H57dwaskJ4EVoiKN/5MGhVq5M
6eFfRCD+1ZG2xjYxCs1FFEvTALelWL9C+iy5N23BJcw1A+1/ItjBrQCDjn47Q4QUPaY66gn138Ot
wiEuJDDrNOCZMsUZvHuIB1sSHeRacMVzN0LHBAkqtt9l9fONsBI5C8F1h3Coe8nQwFyjDbT7lxyN
Af7k7yoFxgG+HxSLoKvTYiuYfJyXzh1/t3ALmWOt4dgd9QRqMbe8G91G8FLghpZLmcwJsnO17c0A
Jjau9a9kP6xsb94Uh/S62rVusDZ2omcRNagfR3ahJGNwKYjVTauHQHkT3GeP0SHZjavSle8v2zX9
7gtivnuqF2tplFEIKmWIAbPStoudZm1Anf71/yaFMbw4DydFq+jq/UZTwp0PZjM857TdZSmCJfu+
ZBa62IHqt+kAKfHB3xRu+Nx4/Spai25cTusljtGfrWFDmE7R2yAeIUe/U3DBt/t65TvTS7oZ7i4r
xPUIC0H07wuFmt4Af7tGFfI303iVtafLv89ZMIoViNko3OLoGqN/X/w+Ov6mmkx0qEK7LyVQyFur
vrv3jSPRMdstr3Xt8bJAjn+AQA3wwPTYgtKVEShHc49mFTwBTN8Beo3blqGjh4IQk96XjE3TaE+W
ZRVgxD+4rZS0Sxs1o0RaWb0hFaYf42idTCHKpXN7CObk/bJWnG06k8eEDXoRSM2ABkoXnBHObK/H
9vdlAdxlA3oAZtJR1DPZ/F7d+WVK0KTgBl2GITYNtCQ38/D3vhs//0cIo4XUSrYhEQgx7I1t3CYd
uEgEB1SkBxP7YxA+kZQ4w/1jISAvHjrtOo8EZ0YkgzkzvdbNXWtDjWzQQD7yTnrNGUU1PF6MD1gC
ZA6RO0Qlmc3u+pjf9nUFUnTsiBGVji9/xuU2kzZRuzXKt9HwpnzfRAD9epQKgX1zVVwIZx6DiaT1
sSTD3sYs32BM4SPVjBvwyQiuBvozP47RQgwTlpKyrkHMAx3VDlCV+9Q4jsrrXIqCkp9ikMG0ALOs
60RFPZlxQlrYB1I3W7GLDGngRHZ+AEaqO/TlNvEFtvHT39GWDaD/g1kTmUx2ILQFn2s7zyYIs8Zr
on3l/r7o7ru5dQdtJ7ebeHq4fG5/OgY68gRRMk6tjGmHc3c3BEPSKIWFJvn4IQnv9VkU2P+0hDMB
bFfRII+RBZJQsKcN8Qa1a29oXhJ9c1kLTuzzPbmlqeCbAHsW67V9hcBN9zY4wBSMidilm30Rp9w3
mtPWjvUGNOdT4hV/HQ2fC2WMPFDAoNlgcNdtxmqVjQrm4QR6cR6dEAEUedgDoC9xI51vT9W2QRhV
PmjHVvkDOEPdbB0DOh9NWTu0ARRuvtXyJ2tTuneDQw7xhhxEczA8219+AeNz57JvpyHCF9Q9uB+3
Sr1RGzwxg9fLO8gRg0Y6WuXAbDL1W4yipNFI30aIJeetQfY9+J+m21BEGcZpmQTGISyEYEpXB8wO
EyPLjUoqYBLiGeZk98mT0jvBKkYHogNkuqto43spsK7c+NivgnV2Ek+fcU7DmXzmuFXprDbAOsG7
4GpeK1661l+V62mtOumjffywNr8+Li8r5xY4U5gNnjt5rrPYhkD/zVCcQXaTp36vOKBBP3ZApv2K
ncERiKRbde6UKWTIN1EKnKbBzkzE8iTVxkgtxpNO8W113Z9iyzMPQLLunXlD3hQ38Srf1QzhU4Hj
zUBJRtkX0PSGkhNd/kW0aEiTqSR+gDqNVX5Wdm5tgCCf7i4ryDPVpRDm2BvapIaqJiUuCtlXZVVc
1al+KjDGnOj/cPGAKgkjILgSwNf3YynjMvSrCrunT5JT5I+F/dg2a70RoBBwlg2jLXAwgPUH8yBb
oxsVtD9aFC2bdHHyPs+5+gtoBZFogIcnBvVutOBgfgdzfczupJiyGUyK/z0aq1QD0lQhgnXmcMai
Yr8QweyNNvhjYbcQQfy10TnqcXLf8XbAsBnGPzztrtpFBwAu70RvVJFqjPvqjQZEnZTFpWpTh/Sd
E0x/nUQ914zxXCjA1f8ZbLDQC6AOV6GIcZ3TNQp8W0wZ2mBdR5mefWq1mLoq8naCbyxU6c3qLYDE
halau5Gm19laSTS0CkRjoGqenhv9xzTaOWLJqNnPZDKfla5RPy+fNN6qmhpCWMxBAcadNf9Qqe3/
NOXqQKGRQCggIlf7mVqwv0kbbQ2NVD9fl4PZAfmMTovU7aaZX0bgDcbRDmjkU1C6YyRquEBn/k/f
iNscpXC07GO2lO1wAWJKRsIA/GFdL1WzM6OqvLdy0kWOPdbyez5nw2auEzMAM7esbXU/IGCRnlvU
7IbaKJ5Kzdd2ha5Pj5ZVJKOTB2O3DaM5y8GnZjeRo1sTscEDPdWTZ4GKRnL0zAKLGIrX7U1OYvOq
IfW8HqIpubKCvvESEKadgKti78fIbnZTno4PAM4MHqUqGUOnq7XypUGt6ldcFJkKDNcgeh/LflyD
0K17t+oCSFdhJl+TwszutHSI7tFogqMW2TaGC7rMntwy74p3X4vtyrExuL6JlLRdA7/SPzQASnoc
G0Iar1PL/rZpfMV3BlMyDjVYmN90OUtmd4zrYl/Lo1E4qZlZN41qgXCvaOq2vsU6GndjPABdOIl7
sJnZdmwdZ2lSt2NRKl86iAZHdDVgWVxJKqTdXErdtWlU5lMZDeFpDAbjXtGjcFiZGIpw8iaNV1GF
aRYnGNLxrq3H+lWbrGBTVyCxclPfRhdwr5jNuE0mkn8W8DaZ06dq/uAjc3Bbo6vml6J10ToYzPk9
RS+tvAZtmNa4c+sPq76cjBfbVrX7rgq6Fz8JtN9wGOpzkqfhIcM0PPC2tGZrRbpWuW1Lekx2oI9M
ElzTPNMHPSW4BCwMFWBC4vyqjPAgCKWqQPo7mzGTUzpT0G1IN26tRNnESnMdS6I+Ag5oEXwYgi80
SGLY7Ae1dp9VVRjQvk/p1KNJ7fBSuNbsZEf94SG47veRa54M4I2CB+s2ew9XNqJdQH9qAs15Z3Dp
VajXWQQJURDqXVWhfVKdiydAl7tFW3ma/16bjSBfIfJf7BrbaPcfKTjgAE6vUr6zCtGAE08XCzkk
JMiwnmgRYXQhkZSpFM1gqGqv1o9ac4il20bf/r0jBkGTjAcipKG79VyMKs95EBH0/gFAUbYOafUP
l9vy95lHBslygHvEuF6CsNii3O6ROVv/31RgEjtEN8q0kKBCrB5IBS/4fvn3uTthYtwUowlIU7J9
OlE/qT3OFF5oSb4GmdC6efWHeDXGorFzkSBmrcoQyA+VhDokyfNNb+ymtPGy6JcVC+oJIjnMgo0K
rofER424GH2vNSOvHt+jDDX9zFr9w9LBMSCzgtERwEyeW1cfE7vICZbOKGQHeb3RLNEthq6IRtD4
w1VpIYg5+Y2S6FOOBCKGfNBj1HtEe8nRgJM+XdaHU6RFLQ/zKajoI6tisMMjPTHqEB2BuOVX3cra
ktMnujB+w9WhXIZOMW0jb4c92ZYvA/FERZnvqT/m+YW+eoodr+rqz67BukcPdGRAeLsmSMOeAGmT
OjK5Bjr6feHq0q1su7sIbVarbBduox2S6g/AkSN3yW4GNJK1Bai5wONSP3fhk9hHqGwihYFABcjD
4ynpd4gTh+jh8przXO1CazZRks31XCUTtG6A+3JAUzd61U1t+rwshfO0Xa4tW75pyzKIkpRurPw6
VB9+gdYt2SPqMyAfLkvidIbAhv5sI1vBiavMViT6Jot+kQf5OjOd+WB6GJcJAHuCtoPesa/tdSTw
YlwF8TTDHY1WTWD0nB/FWZOsrOiAr0cw+5MZrl7dAgTMLczdKOLi5otCOZwmCQAPwpx6EirhEBQ6
goHetx3L7+78UDvpeid7ClqvIoRxl5eUJ5CAXBV6ycRCyHeum1qpg2YNMHVbQy5rHoorSbsF4SAI
4+dG33VhKaC75Ar8BhDEEDLB2+pcIB4XelMluHJwaTS904D/YNeZVvnS93ITuulc1z2mXwby67Ki
nLOAwRDNtGzkc4FDxySZEkze+PKA4rORzOjHe4SrEHhszoH+D2WIiekTNC8xmkkoYdp6R6tyYUu8
mFASdVAKezqKMwLfwVMG1T/M2iOlBHfKKGOmqU1G6rOrZNh0FoD7SoEy38lhxj3RfCDF7KXgX+xR
M7sxCDPK7mD33rTSj6Gn7kzXP0xrDDp4M1hYgLDpIv/iDoWXb7xfV669EoSKvMzk2UfQdVhGpRaG
onRKyDFtMNeB1Nw72ftec4x2xY4cbaf6SD4PqpPclJ59//f2stSf7vZCdDtokWRX0H/GYzM2cFGM
gpTZ9xJeWmJ6My9EaFVt9zZljcRbOwER29tbvDZffxtX9g06mBzzrj1Eb9ld8dBez+9m5AS6q6z8
fzgXSz0ZBzD5tmK3Gl1iMrlZ9v/T98Gz1qUIJksTpHKOCilEWE76WiWOOTrle/Z4wLjQl73V79tk
Zf198o6O+FKMbkCqKGydz5g6+LQJT4DAeLEwRKK3IrBxXkhxJoLdPbQQ5xKdByxST7mpnFhaNyvJ
sW4eYsv5LTvhl/nwXDsScetVtqm8oXRspA5wO5nXwP8XPV15i2xiuBn86HRmhB1vzoivBlWpQWN1
R5pfXTUKfM73s+ncXGnrJyYuwIlo4R/jdIw066aIBvMF8ES8tJOifB0gP7UKSNgVXhuVw5eSq9ER
DFhRskFdw7RcI2+Hz9DIFf91SrXSd0rwn9ueboE/FIR6URVeTUbUqg6m1FoRY8fP5zy+FSPX4BBF
tRfpg/MD5k9J4Nc1vlhLDMwDDrnv6k0j7fTcrzFcSWkRJHQAh3MZ3l32HpwaFfDOgZBLiUsxrMfC
UCBN1g1NWcE7uvkDuSm2o2coXpeii7+JneTQrvx1cgg2toe07wrn4BklYcGO/TSJ829gzl2OwCVU
e3wDQnxHRUf1gAnPy3qKRDA2ERdNoAEKKncj9S7uv/xJEPEJfp8lMTVC9AWoM34/CJR107brqJMF
Nx1HBG1ABOYGQSsi2jjPjUQvp//H2XX1yM3D2l9kwE0ury7TtpdsyYuQZBP3Kvdff4/23vtlRmOM
sHkIAiTA0JQoiiIPD+cKL3kwaC2YU7AgT//EBgzuu7xQ58EBTJF3pqJrBQQEYtgzuSm6RFMObu/B
fmtrZbKPa2C122GS1ZrWFAIdKrwAAh1MaRf3pDaUasw5X5Vd2w+JyeejuoOOTo7LKq3I4eR8JrIE
mNEORtnThbNHs2xMir1RUnvDSufBsmTDUVcqdYg9jmQITnbo2rzswKqIUm8eh+l98c25Vvd6FGoH
dxt7Wu0t/7B8JyIFe2CJHSOTAZEIRb2y/5YkEoNbc6QnEoRzGYGWB0kXSGiv7acYgwI90yePZmB5
xWYMAH7znTv7gN5byUt/5Ql+upqCZWB+cuJOmKLiOw/5/RBwnvJ3cqWjX8vZ2yHmT23cF+1luHGB
zbxsKyueGAgopOMQ8+PuEKtcpEOInzFItuJXg/5ojMcFFK/kjQ3bSoZ7OH9hQEtObMQZMhEgC3YJ
l+zmfYveZczum0G6F2FwF6bqjvZN7za7y3qtngGAEQiqkUgai8WY2ciHXikx/Cl1f/UOkgSaxFhW
4nCuzV8J/AuOg0TbaqLEhoTurblFKNp5k4eBHaanPOabbmeB9yL3mn3uacwr7pTUa/EGbm+WJxbK
6E1XAJQAaYMqADVRpKT0z9N69C2MdI6OWaClT7+ph/pp0cJf+qZxPASPkjwb3yMh1jiRJGjdMLbY
Nh1L0OECERY/pfPkV66MM2BdIRgmnvWgdjZFhExSoIPPGmYsbrcdMb5O+eEOwasORh0iOQArqQve
4/tXlODJlCVL9biFqBIzfm6LG+cj3lhBv9E3+p0PXp8b9af6/bJxrgCATmUKrkyrmlkfNciswhgk
XJXH0F6c+Ylv3MS3nXdwZMUMqZaCa1NUbRrSHvzXNvoGf6kvWeSjL30PQobADekTJk0f+r2M84sv
3ZmxHC2t4NZAU91M7gQ1leXedR9qwNHQEO8xGQxy7TY63kMxGqmKgVjdpyDMNwxBis182zefyqs0
uLcf2FMkMZrVUwDWfOhmAz0qxvQ0anRMYlBLf7BHf2hjXzPeK12WHOVn6WT5OOEdLiQUXx0Dg64E
K0H41o69miB/Z4O2M3ocB8kzfsUh40pD4oxABwejuvEBR24jJ4NrsQF0jXV2HauPCr1yom9NvR9A
x3bZ4s9UwXQW00ZrtWGjNA5i+VNJkW41dpkNQFh2esiM8iEplsfLIlZaZE5kfPqUI21ojRb0pYMM
daq8OJ79AcmBpb4dld/LVIOJJhzzNlSzyGuSzWXZq+phZASA2Nips7RPzzDtLqohekzAi0CNe2WR
ERCtAB6gHpJhAC2DWwSrebqEPVqOxyifCz9pNm356GRXafaCNyUxA1f7qcf3swoujzs0UUr2boXi
CaN1DOwakO2EA9tPJVsdsbOYmmD1fFJ6r/Kma2cfZttsC681e/PGfVCQ9hm9pfe+KVvZ5ba2tmBl
VnESkPIC4OdUOtCnE5tSQAowYc6LNdsbZQxk6xJAtoO0LugLxBgoixO3mj7pnptnx/gwZWRIa+5e
BXLDRYITIIuzapuJcptVaLgwG3KVjYHrlZvBmx6SG/MJIIhG2fzQd7IASF9xvhiIhPc14gKOaxMO
91KTqiMN1q3A7dIf3hgmAXp54sH/917h3Q2BvnVv651xS3ftHDp7vEt8m3gR2lVkH7MW4J58jH66
idlStHXO8DGAOWmulw4e9SNUk7r7dIMUjPpmPyagagGexb/9uHw21178J7KFZEPvlImWlZA9vGV/
5kOgRWHjmff9+y/nY9lOaEnsduO1ZXvpg72teG+7LMheu31PPoFb4JFr6hszrVu+F1XoPhlv4ILB
TU+2OMv+FCo3D/pDLSkfrEVQGhwRUtGwa+Osv65HtD1GLRATWredY3AVspvyar5jLMzuJ4mwleuQ
Z7ZQReTgX1uEgZfg3CyrFgzQpAvjvPEVEGwPX2d7RsYZNwf3f3jaijGuQ6omqR0NQkDC2Sk+UkgS
R7e2TUAlgL4JBxWFV5GFk9IyBvOKXfjslm3jV3P00FjVe+rTffaGIRfpDtBGWbpy7WicCBXiT12J
i9IBpz0SUmwb7TQP3PPtjr3Xr/aNvtPvCF4Om/imuNI4Mevls7GSx8fAADh2JOFAOYsH2Klh2i5u
Rlo46C8M6La5SffOITK96ad+H/nTQ/mSBGSfvGevyVO67d4vC19xUCA5AwoEIRQuGBFrTwpKGswG
Kv1F2ZTlzaw9Nc6+LmRviRXvzilVLczPsJAfPau12pggRQBz8IfsW9K+VTIi0hXjR9bIQNUHJAjn
CaS+yBKEPSVems63ttzo5V1G95dXau2Rjg4vWD6HFuIiPN0lHa0x1sjzhYv1u3C2FPVwu+28dryb
+9tEBjM8UwgIXpDsqEDw4/V89vYC0UNmLkuLJo7qxcCwZrd77PpBkqM6U0kQIlh9yUojYcDEAVed
eImNycmu6SfxoYrzQ5tcUxJtLq/hmRkIAoXwSVWpmY4TF5gk33S7uLccWfHv/BkiyBAeWQyg1875
VKp5i2awEoP+36p86ryi3afrfkcVLlfd17UP3d1bixSwyW/RkweDIF+wkz6yornnOuau62f6VY9h
3qX1SB0XkJg3J3s2jdRTnW+s+Eg7SfjNf/tMNsBEfM4KwlQRFqMAJ5raWt/5sfmCWBi3LKao7Yjl
jckWc8X7WfY6Onu8cGWPBAp3qpG3xKjMofOV5kFFK6JbTl4UXw0AB5L+q0li3Guo/SMVAVIwPlvh
9ADO4O1UB/Ay+qzKgsi0ryaSHsxRdmmvqHQiRjwUdrawiVPB17HpoaK0q+g3c37M9FvHkGh05nw/
NUJ2He9mMEWJgEori80yYxXzx7wKO9sNiJ0/sAUIn6qUwOXOw18uC50BCN8N1zTF6YR1QnRgTUsw
3JOdjhyAMr+y1lesB9A01to3Wj2YSsCiH5WeexXQ7rLRmitH/0S+YCnxPBpK5GJZS015bcu22rid
/uVOfUFJwUQMUizl1ENJlKQ3WWFs+yEOE1YEl93Y6r5hHKeLqgWmnYkAAzvtbJALYd9cjD1YGtCk
Z9VTFuvXiVZLbp31ZftPlEinWau9xoCFZn4yV+FUo/vH/HId8HPRMMCDHy+MiROcsqPEeRylNaww
mu50O96kzfWoFld0nEGMeQVmSkmIt758fwUKHtpI46V3M+hUFva24XyNVljUGhJUSnh5o1ZXD21F
aKuxELSKgCFUUPUqqzCgi2pKmKi3sSqrj63c0wjv/0oQzHoo3bllIyTMndUCcKUYWmjatbmz1RrF
/MvqnL8n+FYdSRPs2x3qcXATSNNiQK0xlOy+UGvg6J1bV6n2A41DhSa7zEX3bqvJkrQyVQXH2C7T
mGcu7CR29ujXOgwjsNajxE+t2gbwR3ihcw4esRKYDiAhyrmQeQjddofF3ZnkbtJk3cbnmZzPpfwr
SNg4Osw2iFexlIbzy4r7rTV3SFRZyYsTO4HldI1HK/YW6ZOnle5mIn1YaUxyuGXKCttZYuyUk8f4
hihHQ4wTUAU3teFuh0wWf6/v3V9txb1rXUyx07Cs1YJGtyZYog3DG/Gyea4Lwb4BXI5pkGJyzBj1
klpJx3xCCq8r8k3fgjs+luRLZVIE7wFETjbGKYMqBK0Q7KXOMp5olEhZ9xx/dRGiuIwMYEbpIUUt
o4ACvxxHowSFsxpogNP6/5ZLdO2Fk2mlVbbc1IM4eWdRh0tZ29go26LvSGJqa8LQtG0D8gOQL9qj
ToOnjBpRhVoc84tqee3m5K4xJtz+9Saz0ns3aSXi1jbpWJywSQvRm6ws4OIXl4EfcWF8eqqDeKrQ
ku1lq1s7RMeihJ1qarCJxCZExXW5nWAMy6D5FokDcLyHl0WtGcWRKBGUPPf1pE86RBktuZ0MjIga
pEOyeUZQCOERVvy3UeJLuQYpYlfA9YAVAxMrHGMOjQKZyjgOqWWFMU2CgsUbO1mCYpl80qrBZR3X
lxM9nXwOMphGhIwlpnn0SkNglW1sb4B/9SmakRxjeBxLaaP/+noiOYbMNiIpMTuqYyayFlH4Pwgc
PeaWTRD3y/BPu/ZXCn+wHeX9aE1T8E9DSlkTw0eWNt2MrbSthlv02b5h2Bk+GocMWNpTKRoIZ/TM
wLpZTQ1CcbXf2okdxLw5b6J+UjnberQlTmr1lCEdz0cJoX/ZEA61tSgJsbkHSWqAH5PxyiG/G934
amIRNyVKHv9JEc6yqWEGMuYEMV9hetiU7T5BaEHhOi4b3mpwcyxHOMhGGSlLzl1uml+37ZsJTGvX
/M7RNUoPQ/Mtp16BPrrLQtdXEGwinxwdCOdPd61hqQKqYVxZgHnvHOpuRrcLQB8liWpWDR1Jo/8X
I5hgT6x5joCyRLBRHtrBvQNdnuQ2WdfE5sQtSCGeEYPr2eDOM/B7fq+91chq0PxZYapkuVadA1Kz
/y+E///RUarB1MpYBj0s1Ku1G8NavKHcdqOMDE2mjGDYQHWrds5NDuyt22kw90XXH+BEwsu7z3/m
7MweqSNYdhVXjZ5XUKezUJJswiyxPTT41dEfUHVLsrwylQTr1suky/QEE8sHkHcGAybc32cLoVe5
lZoyoMGqLzJRtzbB6AWgpSDLNvOkrgvIiqs0UEtsEt3mxZ+KPeX1H1VWuVvV7K80kUpzYiD8KDCZ
C4iifRH/drNXOkgT9PyTz7bqSIhwUCPiNlRlI7YqAHNYBFo3GvSWP4GFg2x/KDdzwO6WsAiiJ+Xa
kpiJTEHh9IIIuY3qCrLjQd+SPN1QzEZqcymntUyOcIUsRBsKDJNgfvbDDK2DHppOSB7rcN6Uj03t
xZMXb9Ur2bPunACB+/ejpeXO6+hQRyPIEZyai32pgCMMlB1FR8P4Yv4utuUOwPS599s/KfPIv7gs
dPDB9wKDjiLEqeDZWBia0yG4t28pIP4zCxeTSeKZVcM5EiJsXlZkndlzw1HKfW/egBgwAE9FMOXh
pDu+4mw6Rbqi/DfPjPVIprCR6dDMROGKNdmBTOXGna+r4anpAWHERFElfbPHYav21OuXvaXKMtCr
l82RdGE/TcSGeYUj6C9OF3lTNW7rrPx52XPKZHBTPrIZ1KswLK+Ehpr7XmsPmiPD08sECDcNyZFX
Qc4QwYD1xzJ/6ePvywqsnjUUSTGnF8QKKOmcKlANjs2MTEXSKzu087XCHvN/Mm80WKDnABMzTLEx
bk4piC90RGfd8jE19sHW83ozjaUWXFZl9RY7kiPcYgkrs7IiuCwTY6PW2S4GGz6moHtWWoepRf4l
lDmSJtwtaE9IZsuBNEWtiac5GDA8k3+xrr8yxBslLlFKGFLcywMGZLtd/zLMgEtcXrVVAzuSITif
rERz2GcaYU5GzGJsNA/QAFm8JNkaizuKo2My5x2B88FidQUL6NzeYtLsr5pku9xiAUnR5HFZqVVn
B0oWkFcDrXYGJAbj3JxPMxauHoHvoBgzdG1Gz52BS9KuvD69J3okEbkaaxyJFA6qOjnpWDKI1MFn
bZlPJN0ZAC87GNBC7uxCYn2rASjQRkCjAs2FmvnpgjpzZSZaDGmVa32bYm1rldqVivlLWSOjaltV
7EiUoFiaNCBMLiHK1OhhNqadZYHAm5VhPIKysn4qkmz/D7t3JFHwSUurqX3Pl9IE7xWICZf43jb+
JAXmV3ZXrvtaj8+XBa46wSOBgudoa/ToVwMEqtPexkw9fkOlSi95pcr2TPAYUW1E4G+HlKGetguN
gnaMAm3cMenNJ9FHBB+inVtTdP7MImjc85pxeq1VIJqYu7m8bhLT+ARBHh1rxXHtntSQQ8v71gpp
tMfjG5Pl0ahQ/Kx7GehmNVcNpD4Ah6h7Yria4KuMqO17NUKEPZezhz4CP5uiIMGc3UlDSGFjktiC
lK4bba2hO9QTeBdcR2Kb65v49xMET5ZTkrV1i6BCc+/i6FClNypd9pXb7S4v7TkYhkejR7oKsRPL
a5OUDnQldfpoMvKoZuV+KtVfE4vCTqWYepFviKM8WZO7mUl/1djFr6xhm6ZW/ky5Gdit2XlazD6S
uAKPUPR4+QPPXSzfBXQpmQ54Qs960BUd85VG04WLdW+KOXCB2NUNr40/iPpcRYGafT1FcSqQX2RH
xsYSM2t1CoEYhqS7L621SSzJCT23Z4gAPhFdGgiIbDFSaawWC9cpeOB0h56+ZbXpWe67bb6pnd9G
9pdvXkgDQEFF4AU4sujDy0GdC2eJOn9ZzM2cGtuiLMPLmySzVmHNtLjJi5LwBzDBOO3+DxiSPTZ/
dLMt8QTn1nBqrcJ9pAwEfFMlBPXRXk8fWAPmJcT1av3gVo9JnXlTXUqWb93J/T2JXPcje2gWsiTR
iJNIbbTWzvO+o3CthqywKdNMuIxi2icNwXXk6+nBygI7u0HzAJjvi4UFLftuKpVkz86h4wDKAgMB
7C+4FpB7FtZyjBVVURb+aqpuuwrciOlhHFTfZX/cImyjIpzjsOqZ1yapZElXHCzntQLvMZ/Aqdpi
5aopk3ha+BO4wegUOr4ZVYc8LgXTGZCOeHcjBe932avVDUEe3+VtJzGj82D0VL5wEQ8oVdQql8+s
ODm0RvydOUkvEXJuOBCCGcvILaqYBy4yMIBirq3xrwhGp6vc3EXNczl8OVUMERzrzHse0XwhGE3D
akTSM8Ja1WYYAp580BRTNFvLlGzYmioaELU2mjJQPRChQNYwxjGGSTDf0Q4ZzCGxd7GUwnltU46F
CAdtstxIxxwafrb9mb0rTJbllAkQVosVkTHlBFrkziGZb6Ph92UvKFslwaqWlvXFpPBVyg6cjld1
Dmr/clkGX4TTVAec+dFOcDdy5I1oSmJ0UUPGWD7l2jejvIqba6N//hcpAD4gS4RbV8Re1lqSNEuB
rchB8jvuIvqYxNuiebosZX29/pNiq4IuyezMagYphfqdVqWnN89tKzPdc7+KBdM5CBasmbw14FRI
ZCdoAuULRofIqDx0Dgy8QYaSDyvty9dEG+tfehdFf8Ycf3l9XDYPl9VcNbuj+1ew69EB27lR4/7N
MMAO821b8NJelnDO2gfFjq94wbKX1NKdmV/x7aa6bbZ0H30nkceIX+zD/IX46HS9vVo+jCc7GN8c
kEel6PaF6738GSuYN/4Z4PZFDhzXishBZzTGYkV10vlmHuiHKUi+W+/9pt6hknSdVV4Zus+KbCLt
qhEdydRP99fUG8JyNwb8s76Z9DDvN63sal7fwL9qCSZE+pgUOYWIiL3M5HEYJTG4TAUu/+hM9+Ww
RK2D32fZQSH7rvhDysfLW7PqNtCDbOtoREOCTHAbRpm2zpxCBBJWXrlspuytZZ2HUP+ynNWlAkuc
DiZC8MGKLW8FaEe12MSRblLLM1jiZ8qX6zqwMRDRoR3CRp5PpGetZnPJysXmqNRfDvqpwYHqseFf
vOyREMGoXDVyUwCW8PqyDmR80pJnF7QFC1gM/mG5juQIlsVQjY8UA3Ia7ZC7oNVcXImE1afGkQTB
tkrDiCnrISEHfXnCoabPzNrp1nOWXs/FP+y+zl9rDmephs89NWQ16yeaxhgLbbqT+7CYDfhozEUz
ivDry3YsR9ieLu60AnWhztfL+yK7spJ/OC3Hvy9sS5X1xpTq+H2nDFmcemUBpPW8tVQZJ8rayce0
FA3CQNN1hr5zp17tLA0PwVS9T4bajzGXbpQlRWVCBBNgUTxHY4PLQTF+1R2iq3aTl3pweUvWHMyx
JvwjjnxYAgjU7AJS5S8N+MyCFoQ/KEwusazYsq4MupQsNGpgloRw0znFwA8n5Mzqu1IHPaZWONLq
J/8RMciCo/xPiBDIRUs8mCSCkEZ7n0kwotpioB6nobnA7CUHdM1jAsICXjNeGbFEwhemkd6qNZwZ
h4yoyD0Y5Y/LO7OmDIjjOfOsZgFvLBizQ6ca2bMF4OkMhIHqiEyPnjRe62qhYjhXREEfymWJZ3sk
tHALy1f3UZEhKwbGWyBzkv5d1V9c4/XrMpAQwvgVMCqhb0dwNVaMBsdiyjDQtkSl1ghK937Kny7L
OLNp6PGZdkLiBEB+MQ2oofRS1Dqo/etJC4CVclwQZ7/o89dVwW0GDAnBNCsVMffp0enSNNOGpgbD
+dx6UQJKjeV7PUhc88qe8KovejnQVI9UkLBeJq2c2rFAi5m5431nFZ5O3MO4xF/f+hMxgmeu1Tal
ugsxlpvtnN7ZKgq9zaJWEjGdHRoCukYDCwaOMRNUSUI4Y9Ncn8YF/NCaDfKqybhBH8w/LBhBHKsj
X49ivdhzYNHOmoH3AL9Y/QtAZLsxPEMW+J0dTaiByBzNbeBnxKQTboBHTlNrFWCTbAsskIAYot/8
KjUyn7rWKxipg35eJK7mLBYQxPHPORKnT3Za1gy0xNoC1pbmcUmfbWfwbfeFRvdF9+fLp+d/07aY
XI8siNhgHtsodyx8zkOv9n461qj/u1vwLT92rSExB77dJ/4afE9oNTbAAsOnI4gYThDpJHZRgMRb
aZtNY2xr69AnQe48uf0fajGvrL4aIECghg5zE4wEaIC0hNO0ZFrXZTUYi/riicyxV2tRUA23s2zq
x4oHArMdXDdidktDW7OwY2WWL00FOXWq7J0qumYtEnJpVm3pUG4u79fKmbI5GTFvgQSfg5iTM8uK
jWSAdRS2FmP+02LeK4kpM/k1jXSwRTjIWyFIFHEAo+4wjeoweYxC8FXtBhej15u/VRlT0ZpJYCgh
n7LKE+xid7brZjPMBWR7NVIcHhjVbhZgSL0md+9RTXjpZ9C65tHNXJZvl5dxVUFAQ6Ek50gRcal5
MY8LrcHJrTnNh5bmW0wvaDzNnDd9Y0m8rUwW39KjA13TrphBeAfKTt3+gTxHkCTOXrMbf4rIx2W1
Vu4PPLf+qiVcUgoz9cJNsZ7LnG46+qBpYAz8MsMMjhWCSBCagQQYzdFCqFJVXWK5nBU3MewQlLhe
N5AwdhzJsq243RMxwrIl0TBWFoUuxI7/lO4UdLNxq2HkdcSmjYM57F9fOjDf8YFHiCfO2jTmZV66
NpvhnYxw1m+0cfGXQdbGv+LbQTLD28lwjyCSFDwSRl+rdq+AOblTLZ+B1LGrnkleeiVlD03ygzTf
Lyu1ZnpIB7t8LAuGZIpQaG3u+niocT2C5XODQbohsmkHtXEwHuD9sqQ1v2TYNm55hC5YQkGz0i4T
pvQIKSq3+lmiMDD0y9cjMIwOxPhSEBiZ8OyCcVd2rJo6g5ude+2hH+fvY8ezt7Lxv2tnCDEY4OqA
rGNUjyBmmY2uS2y8ia1ii+qAl7n7cZLVVtaM+1gI37gjn2CZSVECXYMpbYqFkTmg9i4MrwK/KabP
NUjsQnioj7Lwcm2T+AgscCrw5j+xlqSmkdooEZjCHZo9FHWx60tZInfN4kyDwOD42FxM0jhVTI8I
7/2DCI02bhKk7YzRcLNlT3SD1pAm9qqsqH9ftr21HQMlhonwBRkn2MepTNoZBmUEDjZH4hasnx2Y
S/XMt4w2+AdBQBIAtcYxcuKtoUZKSgj35A44TD34SCQcuuJQMzBaX5a0tlOg48T6oSqFV40QBDKz
dc2Jjx2e0uKdFvObmemScGx11dBfjXgFZo71O101vcMgKJ1BhFl+NGPiY4rPlrVPl/VYc3iInfFc
AoMRkk2CEKdS5gXvF/AzKRo1DwzVzOamz5e69tpW0+fd0uEZHyDsTq6SJFFk6GHZORPXkXPboNiO
w9yle3U+RCSGsw1IuYDT/avAXdyLSNoiYrKAHAYa63RBc9pjdJMBNuVJByZqSfprwqIE2Vtlc3lR
V5U6EiTYuxXDbxF+i9AiBdYQgNn2D10yML0NXt4+Xha2toN4ugM1z9/v2MVTrVpjUtSS4gopzWWD
qVvf4lbbxaq2ybNuhymBPktk78Y1yzQ5b4mD9whGmQgLGTcLOAwwA9m3i2Zj1mTn6Jgn5cgwm2vB
J9wgv7EgC39ONdPtNCNVj9OMSeJeXe8Q1Xi0fNYW1J+UfUOfnFTCbLB2qsEPhGcC2P4xuE9cSzAT
OzO3EHNRPK01r6vFlSTeV/3vXxFiMx6eDYmTEIhQBzPQsFto0c2yb2UqMfY1OUDGYHP4dA30/J8u
XkQw3BktybjvJ4qJDNT5cJvR9gcFBDDJxLZfN8JjDy9YxKK6Q7y0CDmNuDpQjGurHCA3KwsU/9QI
9SV/17OMSALQcxXxyoL9wXkhgYFha6cqEmMkY4172q81y3Pj0ptpFUQd8UpZ3ef8QEOSA2InDCvG
O0iUxLGIAyACnBH7UFrfbe09J4ccjDOTrFf+/GidSuI6H8UdcbbYVWlyuh7ow9zQBQvXUv24vFsy
IYLTrZeon3KuTq+81miPpNU+p1++vcB3gkATnhYXGI7wqSKJM2COXQSy16xuAysfdoWdbwyl+LoY
NGHA72ESKu59scSukixWCg1smkah/wAJ4tamHDIMHojLS3buGfAi+CtHLLIXYEHuauOTAzXy44WF
Q5tJVFkV4WI0CjwPHKtY9iU6hvsptQV2eWDU/UqJwJaYxrL477xfESAakGYhKccHAwOMcroxuqaQ
yc5csK/nqNMPmGfSP1fgryXKVRPfLyCaowaKHIpEu5UjBNwhHldInmLyiIixsRJUgGgCsU2W/lx6
dkfrCDVmZVs14weLZT2mK76BT3lFIYDzU2O09KmWgxGlObjfQaBkq5vB+FnWdDeNCaCX4+ayZawp
diRJtIxJ6ZylmSCp6R4xsBX+NowMtu3nDdNlZZvzGxGG/lcrsWobz9qEri7ISjHWR3uyx41p36bj
xtJfE9sJVUeGRVjxFBootzkzE3zf2S1iGklKcpZV/mQwb44fJn0OciZ5BK+u4H9CQCh0uldtBRAZ
GBiglWYELoqEjomhZd2bq744ypfRS/DeoNF0cQi4Oxe7t7IeiUKrgcPIlUOS8rklvy/bw8qSkc9J
k/BInM9QOF90RiGCdTjGKgVfskHs74aF2WvuYvfhZUkrDgM5Hg4P+DxW4msRRZ1cyXUbfNrgCzPG
PekkuLhzAWBOBbcpBw4DMyzGECSpe8cFxyBilXwEd2oO5ljVCi5rcW7T+HETOXU8QnC5ihMHUkxc
zZ0GwWRjsfsChHGcLkg16dswwQ0uNPUxssgvUlUS6605QsytA/U53CE6g8WnT9+qWdZSeKSYtsNh
tBf0bjvDgVXjYUl7jPTOx0PVTvrWUMzRj1RjkHiO8+XVCLiLcDtimCIeeoKPSgvTivUMcG9L0W+s
cXpEGlLmMVZkoMSLthrklpBgElPsDXJpeTcrYHfHK66MvrVFu728fyv2Dgku74RE3hvj0E9PL2bM
N0U9R5Uf6+5hcaxty372MkDMJwv3aW2Cl/Z1oKEwzGPlvZ2bS6q78BHThmyU259TUPwApjZw/IZ5
2/lX+/rIJyyUV9fZXevlL0/Kc3yov9vBLFH33Fz5h1goMGIE0fmrvE+bUjMyqGtUqe+a1ejZ3bRb
+FDStg9m2j52NaBxuRJ/3Vr4DLJP0QipRPx5xbqyHEwI7tp08pg+XRtLJBkmsWotRzL4rXoUfUa5
5uRqDxmA3HrMnG/1yny/bC5r64daHZ6PGGlEdBG0n6UMQ58pNtKa7kx6O5RvieG5I0ZU/dDs+4RK
4jYHXyzazbE4/v9HGqVpCzR4kla+q/zQhw0q0EO9b+tfg/EwRZJ+hHPgHmpYyLgbcJmwUVcEIWRD
jdxgm0PYTum2zoMaVr7+jgeJFZhBsR+22a+Py6u5dviOJQrqjWM6d6MC9ZplvNV1cGkn8bVOZdRn
a2JQ0gKtCkBjSGwIzzsK3I2DUVHQxmHhTMd907Jg0gZJm9w5oB0LaOgajjnYtFGz4t9xtFudO2aT
M1WVv9zF19MGAzTBK619r67NXyCflBi7VJpg7aqmUsxRgDTM6Eb7uLVNttpVe7XcItswgev68lat
nS3DxTqpiIFRCxfW0J0VczK1BlsF+lUXTPLSuU2fz1DR2I9FCHkn264JXj4QYWhevu/edH/xVMXr
PEsLsuvhsPg/UBSS9XmtKQZiRlsHVTReLWKaRk0b2lYWQ6jdPlbpr142aeCc5RhWgcI+Rm7xFyVC
hFOroASNRO00Vn65T++cm2frA9PQbpeD+pQFvoMpFD7eZUoSXN6vNZsHby460lUQ58JfCVI1EuuN
0Vd+xnSUYwyg9amXM1kUwo1M3LNjMXx1j0x+LiM7busBPuOumr0xLD8q33kGc3S2tW+q6/bF2jVX
7n75uKzdZ1rwklzhqJFaGUuQbeBIb79P3hAsd+X1CJ+1MZ4qL/tdXzcYKzJEXgca6dRrXpVD2Pd+
/mMOZo/spSTva9fC8TIIZ9FSUitSLXxOx0Kys5/QG3RlBXWoP9VVwDZT6AbmrrlO7rJXP5MFSatb
DRQUSn4wMrywTvcgUe0OLE4wMNK8G0THA/hbJeXsWdloYKz41GeAx1CXEhacWXYauVkHdOIcB5i6
F3TVPVKBnjup/uW9XZNkOhzpoIJMF2/9U3VUe+jiCIMsMIQ4fTP68qpJutbTCLaOyWrnK4ef4wKA
uuLvEKRMT2WVhlbTOFHRsthX5IBD3PgYqCK7f87bK3GjAueALDCWD/GycBjT2I6sYpwRNXxzvtvX
XWB7aEUAA5yHeTuT3wfLQde86jrdRbLGtTWveiJbOKENSmRN30C27rM/xUt7nd8bV0XjObBLFy8U
32i8+pv6enkT1xb2WGPBXNoGoJ8ih9Q0vU6MJ72W5GNWbB40ZUgCaXBvyAQJG5fGFjhMYvy+rU6e
nrwU9EBlII61gOhEiHAhgePQ7eoaQpQra9tda9f21XLlhspvFsxBonnqFZOoxe8Cwa3hycqTPkgz
8aGZp/Zop9VisBn2mKvpziy7TVo7nlsPYdGooZNPkhhidZdMAHBQtEVjqJgYZmMyMkZ12GURb2O1
umlGGl42hBXPiMc3LB/VOZQlxBdckk407ypS+QBn+WC8z5O9ya6nJmycGfdR6hmWJAxbM41jicKu
ZWQapqY0YfB0UQ763AyHgdgvmVF/u6yaTJBwqrWqtTrGVWNDEcZd5w+oibSJ7CZf84ccK4BGdOBQ
EUSc2sTsqnMyubCJbur8rnZ8bcoCDVySlYyedU2hI0mfKYejy3xJ87EuMg0XSeaAKMAMUjSJqLEi
qe2siQGZGGqZKPqhOCysWzFWU9Og2AEIcnRnTenP1C6enIa8XN6eFcsDkANN7cCNYMafuG5qCupV
hbrw7aN2E1G8vEv9iip62BLrYOQZ2guN33FUSTzfeUctv4j/yhVXcZoGqyh6qJdW2uuoJiEGve6a
AuBKO7qCNwt7cEvUXb3BZPVHK9G3l9VeMReHz3zA21RH2Cm6kLhFooqyqPYz2qDR422hxNOjn6Ns
tM/KLnLCReQzADgCP7LggcEhGZtOlSDVnzOvI9s5/6Hmz5d1WfFPJzKEo5yjpTyZaFz7KgAEU2IC
jiN713ymGQWXeyJDsEYMKJ5UjUEP5alF9+F99d14zA7FTfs6/w9pX7YbN491+0QCNIu6lVRVrvI8
xXZuhMRJNFADRUnU8PRnKX3+pIoWioi/i0ajkYZXkdrc3NzDWnlgQyD5fb7Nd+WWb7VLbwjsW1Bn
m1u2S4qgeG4Vb3DVpi4bcnQCecNBiQiB+3Akh8LaD0gom4/n93QdAs9TDGgtjWiSOykHoxp8gvX6
0x3hX0fntZhf/xOEzLHbUuKymgPCLQ4kfhDJfTk9nIdYtXLkjaEHBi5fNFmeblSPvvAxc7BREK55
KIo+aHq9QQf1dDmZ+Sd2bEm3Q+cEQSKUEE6xvBFpbLusWJgYLIpb+pC00HjtjOfzS1ozdoSJoGfA
DDcydBJMN/DRJ1XDwkEfrsZJ2yXzr/MIK5uGrA5iCx85CtOWi1jp0PYmGi7w1DVYEc0TFYHJTQgx
jj25G9ESdH8e76OpgS8IKusGys5onJKLqFZstnHqIH6aq+vBfNSM60Wi4jzGx4gJGMiqLgIxcHuy
lwe/ttW3NUIY1r8a1UU2Y3qi/5IiWuv355FWV/MXSfbrXufXQhe4Hev8QiMBdb5PVLFhH68sE+kV
NDwgxeLiDbT8hKPj75k6vF0H3RSTXkxgkEMiLn3hyUUzXFbphde+nV/R2t4dwy32cgTHu8GeMeGA
2GwYw0nfWyUNGzQOt8mdmTeKD7W2fcjuIMsOrgcDXQinYO1gprB8goSEVmBcvXwAz9wOhZJ/LvqY
GKdY2oZB2Y//XtZ8tKbWJj1a6OEYMIIcTCCUt4QiRl9bCOIJ3Hyoutgg+5QQDI2P2UBZ2PN3Z3pw
67ch/+d7D4vwkLRZukRR0JP2is+eL1wXEMzfW+6bBl65f//yOC74y4soN2K+0zUUdh5jGjBnIXjv
XfZM/B99f6eTvdWp1I4++hywxh4hkVOkTCs1wsCMiiqREaT+vu1uHYcF7bA7v6K1r4J+bvTVoj8Y
WTbpq6QMPMl6ii2Lp68tu5owad7VKpmjVRDLQnQHRSokWqRtA+sz8ey5wN053tgC4tT6ZWWoIhIV
iLRjPO70pLIBgvpIYRSBrT31qSJv9/GuwVdB+RgxIjKEvikFPRXDBBDNgNFys9+3VfZF0yfjEwcF
2RWkpKARhLZt6ZPUfh73bYx7U0fkNoOKIMFHQWky/MSX/wODIuyphQnauBby4FiL+6pr7zS5dP79
SYntOoKQzqMLuba+HwBhkH1svhjOlmVfzq9i9Zy4oIlBocLzPvRBGpNoSVqVyK+lz0P62jmHsr41
VcnoVduCZ9EXjTMH9Jine5XaMRusEgsZ2myblNlmLqrH0vn3Rmbs1xGMdLGQaahraM2wsBpeKnFX
oKLY97/Ob9iqCR9hSGextrpcQ76EhVOZXZjO8CUdVdkYFYR0EkfHErTvAaHXd2X+3f9nrlLERsfb
JB0Q7tAESRf8/ZhDhkR8z4tk63NFjmfdsP58cjkY534xtI0NEKN3H5PBy4OBxmzTCrIxhl5Rr1Ts
mHzJT5NmOrOGI+/0PjqTr9jw7T99dcc8NWCdlFM6s2XLRL2prTHy++g8guKIyBMGORW225hAEPxa
kK1jHkxVO8AqBGYV0TaC7ASIQ08XYY9Mp8UICFqlgUORi4XSZYZh+fMrWUn9wr6OcCT7TY0hGz0B
HHNnbPtDdlPf1M+oRlx4cwCpSxrQu/7CezqPur44jIEYOqZmEe6dLi7mtKG6xxBapM9WsynKn72K
JHTVpNEL/38QixUexXheOnv6HGNdbf2lTx9NoQd1/gxSJ8XNspLKWTbwL5DkLlEUaLuywVrAk21k
gflWXfLAu9Z2WeTvku/nN275GqeJiFMwyWm2losSnYX3X0IiI363sj7SMG/STgfX3TejKh7//Z48
hydZIe3GFhPHwNOni3Kjh9kXGxTv3o048Au695+1wN+ITXfQdtaOP2QRxvjPL3gBOPcDJPPU+nZ0
4cBhKTzfOOmXoaWBg2cP53Vo9wo3qDJLydcOHku10QLYbCEZxvpfrc92A6sUCZyVtqyTr/i7E+jI
NjXHE0aDPopwSh+dKmKFE5RJVLLrHsUyR1zYmgDxlGInFYuTuwJnY0wdBgmU0CuqO2b6ob/kh7v5
4j99MMs8PXcW7tzKyQEDIbR9q6Uh16/N9m0oweoESqvzYKtXyd+z96EuP/+fH5mtKdBY8VBo3v15
CNW2SX7E7MFqXJewiV5/K4sLBN4Byx7/G4bkQoZimLxisbs+23vdTV0/leTtv0FIjiNzu7kfFoi6
unSc6zi7oqrTo/BNclfoSOLEzQUgyNh9mSftIRc80LzuKimmzWile+GokogqSMk7JDO6UEkKSGHZ
z2nOn9gwbzxvOhR2dkid7JKwRGHf6/cKom/vNw2LPGFVxX3ZW91yL2vsqTd1iBeOW2+qr7PO/ow7
QgCAqQw8VkFXcHqUwI5FWJPhKJXCjNxm2LTuFBhK5fBVCz+CkU6s3RPu5xM2cbTHKEENQGj0xmpV
9Lwf1SyWSBZT9kgnoy0Ob5jT5cCN15ldojsg/qqlQfa1vMeVdc0vEmQY97hADuj5M97yvSpCX/1i
R7jS+ryamXqTAhd1FIjf0RAzJzOw0L/4GXd0hCSFNW0tMPkSt3CxsMT+Oddfzx/i1cvw6O9Lvsjr
jZgKUHmGvvmzIveitYJkCHr6GBuKqGbdJv5+K8kj0SHXauhz4Ibqv2niF6a32np/fjHLZfrhZj9a
jOSR4qoajawCRJlc68krKAj14grquqN56JLIGRQrWrMC1LyWgRAffcK25Cp8CFyXtMGrwzKLH7lt
bNFUSINiLoO8UpW91r7Tkp/HhLjrgaFAipom2581WwBrdtllZpAt6dHMQTKkMovvPnNV2SAVnrQ2
Q6uqWl+yG6NJd2kSoVs0ArFPOMxg41RkhVRYUoxUNrwqzRRrI7gPyaXW/0r8B3SuRJObbM5byPKz
ZQtZMhAG2pAxhyyPgrQDF1RHcwVEwi+H6ktlhh2m1YnA3G6zFdDKPA+3GpYd40mOoh+dxPA58BIQ
Snj23o+HwPKfJnI7spuRPbMyCRrPVsCuHbVjVMlp2GnRecxaPp52TcadqGngpSruMBWI5DkGEs8u
+K9YiFFuqoeJdaOxT9xWS1ECAmcoGYJoWHLvQ0oR1eK2SrPsMDVlYBfOjT0aCrex/NIPRnEEI7kN
x4lTOHOOldDxos7oxiNMEZ+vuoplDFLH2xtzNJKJG6KOh4zAzaZGitnmYDSei+mrY2w/Y29/cD4M
BVWxgRLrCA9oJ/zr3D1B6jm0hizQLR7MGCVlfbbN8hj5dxXRyOomou8T5V3Px3SG9K0mJHJTo12+
Vf7MwYdmKpa2voN///7y70cPnEb4blIv73vD4BcgGLjxaZ4HboXu9Fp1j6xjYcgEQYWFiW3pa+H4
JCLXsRYducrAcQrwlWZRamoXvWMqLvjVY7SIcf8Py5bSyOgasjixgSV6K6IUrcf1U2J+5qY6ApHi
JN0qey8rAOIUIiDfqv45SxUpuJVmQ3AEOKhSEMx4LAPopx9IFBinEWjKDad7sBHE99H4Xh/cPIi3
5b56SXbjodpNEd2jHfigaoRd/WBH2JKbrbS2m8iSw5gYx+FK0b0d2zTQNOd2UF6NK18MXHYYznUI
pls/6IxPY5/inzyUft2NLe6FtvHjn/9+jtG5DVoYNKIuc/zSaaKghnJLF01ENgbd7ancWZDgdGJQ
t3DvYirNeytGa2DLw77+Z8llEHOgSwrNtssUPP779Du6sz5UQ44+Irtv+qjOE3rpY/z9Qk+VmcIV
n4EpK3TBo/kAY39yH6BZ9dUUG3BRIG5+7pwq5BPyxIqtXPtcsEpUHsAHAiUPaSvF7LRu2aNC19jm
dYGkCBnFtc2ag2dY6VVC9H7vlDSO7Ak6bSAVqSI0VKPxtzf0jZkgoMsSKFznqrGXtZ+FAigOhYsj
g9vndJvLoZ2FsyT5x7Gfdx48TWSCCWijmfmg2IKV+AqTbJjDRtMKOhaIdDpEbhcYvEF8hcI1yGSu
7Pq+17qgSO65tju/2yvx1QmUFHm47jKL7QOK1neiTzFwVQeYq+FmFsbaN7DKKBzbyi6e4ElBCB+o
mESH8hXC1cPg+T953l1YdvqJZxhGNNBqD/IfUCfIHRKUp6BPsmCpRTduu45sqNlsz2/dylJOIKQL
rq8trjPIuIVVSvJdodO3vCZpNCzD5p9BQo0fGQCcB7kRMi+5z3iLj5Rlg7cr7aLcNVOGAcE+U6XM
1xf1F0r6Pqab5RrvUPBllQgba2t3ftSrGBhX7Bs79xdk+RFHocEM4YYOihCoLgr32rQypO0OxJuC
uijDTEUBvmLheD94GH4FCyhajCSwtJu5WYxYUZ/W1WayWvFk19mOJHMNUj867Wou8med96UiGF5Z
JUwdk9F4aaJnWmZZaQ2/1sYYARBB46NJvzD7Oq1+GdmFn345bx8KJJlspQaxX+2ZQJo67dAndN8P
5cbu7Xu3Qxsp0fRPOCiwdGLKA97JMqAHc/oBu5FmVT9qNR4RXh1kfPLDtvO7bYppm2AeOjD0zKMq
t7gSM2AmFZPgCMgtvKqley7jtCo4xYf0phGTaw99ARqld6FUul4cufS6OMaRmQ7murQdyDrh/skJ
+hCIE7FZ4Ekt7twii6gZvxhuBxIWDO5p2pNnCUVgplin/OTlTBddn2Cdoi+roBzHIF+o+brSBN/v
/HDedFbB0KEEhiMDWUYZrHT8RHeWTpUU510nr0ZGo6H8mubReZy1Uwhr+YMjXWlojGhFbgGHxEN0
XUV1lYR+c6fRLTE356FWl2RZS9M4SFc/CNfO/gj9eAfeEiMZV1V7X+n+vqsO4yfON5rvEDdjUTjk
ckdh7LDSMZbqrK0LeOW42+H/bQfa2GqBqFt6lRb5J1plEHdBZAVcPIje5a61PrPrsUjwXMxH67Lq
01DL20v0Iipu6dUtRHoWBLlIl33oX4IoJvfoiPC86nZw03hiB8Tfk07R4K+CWYzm6B7IabXItQFm
JLUO9cZ2C5KMOuD1vLE07xMW6EHUAvz54IL+wNTT2AU6WpeW6cq/1bTQzN5pe9EOT8Qrg1iVIVt8
kexDjsGka1SvbdOvc3Sz5ZQEYvpu4+lLjBeav9H+V9VdmSrey8XjyoBIbSJAWKb7MEF2upUszYSe
L4CaAedbuJf55GzA/7X997NFzGXYTscuglL9FCYGu1WqOUtYBfbxSpSR8IbIYt8m9J+dR1rbQYIP
hU5dHC1H7jysXbNFhWXxgvAUGsk2YroV/Y/ePSTeQ4WYoUp+nEdc3cKF/AWDd0iJyA3vXd0lxRxj
CxuL3k+c3ZoG6hGWSvJ6LcUIl/EHR260ISP0AiqKPfSSYaN3/HJyzO9W0T2zBMrpVb3PCM2DpLAf
iZ58Ob/GNTe80DWjKRUE4h+aLupB00aqL3db4gb98KSXe2++o3EaeGBYjvtPHPBjOOkYJJmVoYkd
cJb7bOr7KWFR0r7Glqq1b/k7H6z/aFlSPDJbvBDW0gdL51tuv9b/zsVq4mWNlx/KcOYyinRq9ikG
4PqJ4O9XxLwfsvJxHOzIyVTJ7tVlQKkGaQREquCwPYUBcpmjgo2Umb3X/TTAYJ/Csf8OBT/s1F8I
OVSsmF7qBahPQ++2Btfm1binu+muebW37qMbfGO/jE28qTftBmT8yHzvz5vf6gJByYVsPriDEGVJ
CxzrxDCXhwyGh8POgkCnpQi6Vw38CEGKM7goLMIx8o2E6XPj7UtIS80E9R4rLPgrtaLz61l1GUdo
0uvZ7EBhB74SBN4oK1bFz967aFRNYKt7BuVPdKmD0enD6HHTVx5JlopEJQo7aMAuFtrCVqQBVl4Q
6HZHsgWeD6GgHFtjcmWY0sWvWxPbuO4dnpggRnnXqyd/ej2/Z2vrWWi2MOgBOo0PRDozTbrcdWGB
AnSQ1Q+WK1zc+b+POchTG5uamZQFwd83sm+8ztFE83x+AWsf/e8CkKc5BUhdu26rHACTu/Xz+6qI
XPvfhxPAH/d/e4QL/RTCpo2eTS0geHIz+9HoKk6JagmS3TIhuiw28fcZrbcuo9up84OS5Z+IFsDu
jFgc3eN4gy8/4yi+y1oBNpClBsrtNEiSfWmXUaldiuLh/Bdx8Xdkp3aMs/z7EU6RWUh62sDRkZNr
fyXFoYzdsKeKsucKkwrobo7Ws5yiI5zGnOjEBmzb0Pu3JW83VWpEMbeeJs27HMQUdp3YeEUJheOM
bYsiv4GykepHrB3V4x8hBc2FXrSVvdQK+4N26z9O9yIyAmoHhhf4O30fX0xRtcmfyQtR3B0qYOl2
mmynNSdogoTpYLzghN1ocb6fJn/D6nzfi+r+/EdVwBHpHKeEDb299Ncm2fU4fp8fkuJqAoGH8Xge
Z9Vf/P2o8oTgXLaFC14vHOfUvjDK4dIuVVVlFYR0nF2jmubaw87VbGfrCVLVKtWu3xMlZ46ArGAx
U39OoFiJm/W2vCluu20TFNFdtR27YE4Cb2nhbb+La94EjkqWTHH6yLL6k1NhQ51jgcaVa4r72bKD
lO91lcreqs86+k6SM4Gy8lCXLWC8wbrUsuoS6dL70vc+5UsI8oXg2oVelGTlvOnqqVl6hj2zjPcd
if3Q5oUJ7q6muWpjUfx7ofnkRS8dZ2uY/f8VgBn9SrrtyM0gs5LAMVQZmBUjBBB4KjB2jrKCfMVP
lZ7Fc9uj14ZnUT2G7lxH50/S75ZtyQiPIeTMWYHZqmrUAOFsrYshnDZ2OAbVpfZ8o98Ob8mVFZpP
PLCu2S7eUB7Q7+UvqpK2UCxTTmjNPhFGluM30AHtB3GG5Jni8lyx95NVSqc5plaXVjUQUNYPWus+
8f1Q5/dVrLDE35npc9sp3dKCeSVLPQA1ReBEfFve9Elg3U6baqvvnKgP3Xvvcrwg93MAsZq76T25
S0JvV0dvGYq3edQE03aqgzYLvEMWqWL5lfN4sg3SsY+dCco/Pn6dJfxA57iDxE7Ja6cCkQ59wlLH
r0uAJHUCYSaOSYjQhebBecNV2YwUPzjt4NrFDBTDfYDiUNAY384DLE7j5EuCL2xh9NEhqQoVKHkU
1Af1J6PmwkIV7pwrvTI2GeruMQuGTkOnFlMcxA8WCjjQ1+E/JqhG8T9OPXLBWruEHBkmkP0EyUin
5B6G6z2932GgOxfgQI5zFeaHL7VQouloI/HQX4dhFQlTcwy0K3QoCWjFbZ2aYcofdEfVwvThQwEE
Glo6RrkXSn65/owGplZP2MJZwe3OiLgj8mlTFnk+KSxiZTUgTAULzVK5wUy6FOP7XMQV+FQqcKho
0TzqO6P3rid9ULyHP+aCAAKhaSTuoBdCPuScfK+sGzKDptemc5hPbZD4P5m7pZjzceuLvn2o41tT
lZxcMY9jUDkBlWrW1E3Twg3MQXaid1B3HAKteyjE23mz/xDCLatDVwRYClDMh6TkqR1Cz3Oi1ARQ
Qh9d+8ZMrk2UooR1GPR/LpHCMjDFjQqGaaPqK1Mqwh9r3BSLZbhO2MdVWMfxPvcNxcNsZesWHSOI
M0EuDMpnkj+aCK9TP8FjvPNnyNvfGiDN08ynuN+e37mPlFJYD7EhwAgrR65O9hiTOzKogCMZySBi
Y27q3it+6ni0dRFa7KlxgRpVDY1RzypeKUbpoPPROvolS7nTBsOs21Pg56A43UxTCmpEk4tUJSO+
shUnH1cKXJJUM0azwsfVxAv1UGMXqDSOEYbJFGfx47NLMiMpJMsE0fpiIb+vShFyf8+7Gwd0gT7I
rvZVvTNpGZTkeZjflcO2K/4GNSS080A9FmImcu3YaPOJ+qUNmYKaPyfzdGdPVBH/rZwR2BMy3KaP
hB/SzqdnxBLTYPIet0FqtUGqPee5uYODjdyKBzHoR8/b1cpHO0GT7NfJJqqz5e6pGj9i5ZMHybRR
v8hHxarWNg4eDdwU6KA0cOOdrmrGaN/AloY8tDcGbW1fZkQ1FPtx6A5mcYyxrPXo3WH6HcWMFjC8
RZnFCGYLxIndEDH9no1lmJh8B3aljagfevZyfhvXrgcdcTTSmAvJv/xm5JBPE0WLMhzP9QdbS9+0
lhz8eFJEmiu2AU/2F8Y8XWFSlFmZkAWmu06L5ZK4Ssd7S7yQScGFtmIXQMJiwF7j+h8I3soGLIul
g3bXwda3OnVvSrPfdlm99eJ/7gtdPhv4IfHEQhHfkV2oN2ncKgzIV7txAvmAbGP1NGL2EDDDV1yv
iwuSwq4TKMlCWuIlYz0ByplfYsIDXz8MadTSa1ZcjKbKT619LWQ0XQcVK4zny0Zh08yc02FGYjP9
6rQHKwP/5eRFTf9jtFVDmWsrW3jOUUVCHQeitqeWASmkrE4T2oDW0N64Y/MY662OLHSMUhl64fy2
24KI6P3frR5dlNAL0jGyi9rcKWiZjhDV8xhI1k30I1DtKkmcnTlQVe/W2ulayC+hqoLZCagYnOIU
flaQvAPOWH6dHS/g9ttU+IpbZR3kf8p6CPDk57AVo7txLniFOZ3XtvKCBuS6WaX6TsvVJFsgxDl+
6/cBRX4RGy1tmaVDgsasXlp8IdZCUi8OtMQL6upHN26yWuF5V93iMaRkGllf+cNCbIg5fiscCNsm
kCfCGbv10FIOnrQ+yN3iq5+1AYZW7piS723NlaApAilflMqWesLp14tJahnzhI1FsfG5KekGir5X
Jtf2aa9igF27ZY6h5BDEBw246QKqsswdm9y9kU3b8za/dqg9A4YIHgwcazmunDhxqD5B34f5dh+w
1vxBbfrYmdMmzborzTDuz+OtLukIT3JZNC4rnuXAy/A6nLkVuM7X8whrho/u0aXpe6EOkg2/m2Yo
oU8tgnLuocJYBHTkgch+nUdZc1BHKLLhV2nei3nooTrRmnuDDI+a615llRtq0EfyEnsnElUr6+qn
+ruwD5mf0vQo5k8q0EX+XIZCNH3XuLdp+Vj5Ks361a90BCVdzHmXmXq2QKXx9Vg8JVzxcFL9fekx
neYNT9pl93obtEG2zdOgSwbFna/ar+VHHMVPtRgnY/ABYncdDIAFCdlx+97J3l1nc94aVm0OjPeL
/AnKjDLJ+GDMNsZjsV9ankPncQxT9tNTTUauPqbRs/QHRVqQV+sjSL2wIBO9LyNvt1pHD4zRTQwq
6tw03rS03faWCxEtrngXru7lEfSyAUd76dQOxtJmQDeDGZbmtiS/PPYlL3D7q5JV63uJ+Sp3UYMH
CdAp1JS0BGo48BCzC5pXRIUDeXCoagBl1QIduAhM5iwSD9ItYqVzZfUlUDTigsK/C836Mw9IJIv+
QEiHSE9ZQ3sLEMIwIkerN9S6SkDQV6ma5lRrkU6Tl8/IlaEpANJV0OJyjUsyeRfnDXztvW4fL0ay
vaES5oTpeujAQeBzFnek2fN5G5Nd09/OJLLHKRDu5Wh9pfbt5NKg6V4Uv2DZLjnUOP4Fsgk2Wolc
we8vFhTZDeZqg95xggElH1Zh4oUHpr6t8su4RV+YYvmr5g+mUNRMPORF5L4OzW1oQlqky1yifVlS
47HvXiUZVBgKsDk7nWrea/2oIw/ooJPJRDea9EmFa2bgGkDIBg2dvWWJAH3Y4Cjz0F70rpP0Gyjr
dmTID66p6GhaRV7GiJCFRK7pg7pqbfXCLciSGYzdDVJpUeW6QVqlZjBWDA3J9HUYqk3sdle8rFUk
7Wtn/xhcOjKFXjfz3GLZLlrFdP8nsa80y9kpLGk527IlHaNIm9uREjmCYYmHQbDi1d9c47rN39P2
oYjtaBRRAxlqT7szShVt3lq0jNfh/8+6OrKwTIv0Vk2WvZ3NX0P86o+3hGxNYUVdehDWw/zPIz0A
O8aT4sfZxnEB5X0VQlGxQd+LEetphLbi4l4Igz2c39bVb3eUS5Iiu9aooaCEzj/IvzWQVvTDXOdb
TC0oAtY1GOSTkPBY+jM/1C9RtZyrDMNDYeZSyA2PEw063R02peWoWjSXXyzbCcSUF0UE/AdNyac3
UVa4Je5iiG512hA2AinHLg1bUd+C5iE6v3lrLvwYSvpSFjOLxEoABRlMHqEC5wSCGkKBspppPIZZ
DPToGq+zOq9oCRgxgAzbFoGhveXxS6a/xOKxsfam8TP3L1vn0u4UqZ61z3ZsihJyURO0REGmB7f6
u4Z3Pe1ftUYlinke5MOwsTV7MZqKcLD7tN1bgx2isyzUJl1hggq7kHsME22xGA+7qGGa1GL7hdlX
s9+Y85k3/NHn+s1cdfS5xozYbZ9Axyt3YqiT063AbWuwZnPe+FbXg3wHQbO/DnZHKRayET76JQpC
4eDo+y7xotaadzpLI4OXn9m6IyjJwQ+C8IZYgNI14zB0dKuZxsZwx/3MO0Uj0cqqoNEEQXR3UQXE
8OqprWs4vm1H8JX0rukiIUDQ48RuUA2eHiK7KRTPzpUTjHnGZTwWwRaoRBfbPPpWFevdtCyhAujU
mfbAWeVHYOJQdZytBCIozaAK+Xu87MMsLPPiEd1RkBlC40bgNZcz36X+C/HBmTMm4Xmz+Ehms1A2
YBAUYleui4ZWaUmidqsJehvQdUg7LwB3zw4GFNSdv+n5sK1s+wI5wYNhgEI71zfJWL1QOoX+YG8L
n271hEY1YQpbXTAln4zftOg9LkNneAudbrOr1wPSuCCf7to2ctuvNP3mzioelVUQ10I/KohhF/aA
UxDD6Hr0JaC+DGcStkUX5DPEaWaVO177mID4AyM7/VHXiD8DJq5earRDYyC1ZhtLv6lqlQDs2mFw
XAwaQNsRpXqZDMFh+lhB8xPWmeySqQpyakQzfSEgQDxvNGtAyMniUbW4kw+VAxaDrcpg0GCaiAjN
jeWAIZA/VNPTeZi1L3QMI/mRVO+dFPcjYOqd5j1XmR9wplrLWiy8uENUYTAMgrBNMrYpGTm3M6Cw
+ZEhyWJgKMROQhHXwdQ8cBKHfXmVqlTKV7cQc11IMGJUA0QMp9ZXIZOkzSPY6QV9M3QroOb3pL5J
rG+f2MIjGMn6wFSfdKCLBUxBUF0tn/hcB3PdKrIwy5+RDyzY6/6sRrr4J79rdR2cwaHdO5upMg9a
0mwhW7RxG3Qe5M1ThnLn+ZWtnasjSF/qrDSh3WuPHTYQzu29LdivnqUbZvWPWkK2Vaoi+V3LSMNN
/FmiL980BUNg5WOJibmzK3Di54ETP014PrTpM+Ip231Kja9CdcGtm+cRrnQIWmp2RuwBlxkgNfOL
XZnod0PnPuoxiSyK9zGH4G08b8Gnf3F+ixU2Kr9PqeVO9cCwxe3wzese+2aIkuSr1xeKiHX1nGOu
ErMpILSG4NrpWUiKohPGotSgtcg30MCMdwb9/om1/MX4QHiSUbABO8DwPR4VHG0iF3McGNbjP8Og
zwbcGSaI7NEvLi2lzjGBXehwJui23Jlm++C32mWH8TlN9xQTtiu7dgwlN8AkHm8SMNhjReOLA1uo
qkM8xgpPvwpiQr8AqhMg0JajRodMZllyRAeYSarrPkiLA+af/iOIZOKul9rmaAGE1I9V+cNMd3Hi
KDBWIrelce3PQqR0QG4zPc2WMMetkoDQcelTUoRSq3uF7rHlvYp6umzGVTP5BfUQtejNjUXmIGU/
clb9+1nBzImNthpw/yPeldeRNCnNdIAY+YOef8+aW314/4QNH0EsW3kU5PZu5wg3BoRb/8iMrxV5
Svkcjir+yZU7A4I2EHhHgwXUSOWjgsRJzagGmCG+68WDLkQwmF9c575CYXb8Zx2LZVALewb1Jjzb
0Alzuqi5dblFJoRhvHCiLEG72KwHw9QpPs9yvqWLcNGXw0lByw0arKRbgrRpbcYEMFn/zbbuBdgS
6tfaeIzdC6d7p0SV4V6zuWVaFkoMYBVAUft0WUWRJsUgliC2GAMOs86EffAwt3HeJH6b1Yd1/cWR
X8PII1KnocBxkCWJ8amK9uCJMbLnBz29FuJnBQESywTFV7Kn+q5qlGHa4gQ+/gK8T3zw+SOhLwVM
bWLGbEygPzd1vPhRZLPZBIY/VPfIOmh3sWaAF8nLjRGjD2M8ZUEpCmpvO2fuxJehHeDs8d5SVWtW
ghCUHzFPs/SKImcsbT/pxJizyUNLLBj1BN9l+T0Hd3UBxeC+VnG1r4ItClAoaYMTwJfcJG2Rti1b
gBX2+8QuNfNbB90aQr/WM1WY8crNj54FF5KM6L3FlK+02ZrN695a1gVuI/c1tu0qctL8khWpuKXc
yRTOecWKvd8SQMi64+Urj0kn/ZxDNBiDe4k3XLXlFOljswV1gCKeWatvgF4JKX5k+DEiKDuBtLCa
LM/RX1mPlQEWcEPrJgQ3mo/0YmnCqu05qXQ8Mgz0UpDe6rU77iS83hgeZAg33phMTQBqGeOXbeXW
V+4biYqYbWXnwciL9iUk5SGOIft3piX+WMwY0u3zHzChgLCLVNwP44/zB3rFluAJ4XZ/C+5ADfrU
bzAPuj6/x/8SjwU5+MrSu8zd0LbZ9aL5RDMHwHzwPYCwACR90imJdS2ZZx3TKHP67PjbqXk04gPT
Rqg1O5GR5uCE+pZYX0bvy/lFrn/vv8By/b5PoOf3e6gndbpLrdv4/t3EfhiYp+T2wcmenPkCpcc5
v8712yx5M/oHxQ9YHiGS0zpeuVyATNzGnmIHK2fM3zIklzUeOfq33GtBA39Bx4Ol3RCm0vldO06I
PaGohOwJklTSJTQi59o2Cy/d4PubzrnN3O+p8BRnduWmw0WHUwuOEjQsy8LFI6tr/CtAHP+iz25m
sif0uzXwrdnfmSZ6M21DgbgSMEBmHixYvoExXyQxT222nGIQoixUvoX/nIv7PHHCCl1w5r1pjlFn
qyLGtZN4DLf8+1EYZLnCKuaFPNMhqHS63l3jdEFXTMGUE8Vbdu1xebI0yd/ilYw+ZBtYnh3ycVfO
O61rg1q/mEUb5N27Xz9o9b09fz9vn2uGgoB1cTTLjSqHYAj0eM4KVDrLqQxGFMT65snmSmWOtVNw
BCO/VBpIX0NAEB/O16yAQeixeBRo2EdNws8rCKc8O4UbeKQKz69u3V7+rE4+BlqLXlAjweqs8dJt
Lot251o/bLHX7YeafKKoiS/4F8w8tRZzRnjQLVsZz7dJ/c0znzJTVapac9rHGJLTjmMxsBY8wmHL
3uFMQLBwKeZbeBHR/Dq/dSu2DyolTNhhOADyTLLfopxrBbfQBQoe/4lEugD/SxkHMflEypIgxYex
BzTZQb9Vuhp6t06HWENzq9E3Wy7u4uLNG/uwFtvzC1rZOtBCGZjgQOe4/yFjObPY4bwbMVlBWNDw
H6UdFRp67we017ydh1oxOzAsItUAJ4VHgBzMGEJ3MWBpwPumtfb/SLuS3bhhZftFAiRq5JaSerLb
Yxzb2Qixk2ieZ339OzLeve6miSaSu0iyCNClIovFYg3nWMDfSjD6gFw3aO3U2J4OZmfQ0LPDwem8
SbNzSUVkfZ1xV86Z+PXzTtxWvehaBeSxdeLYeQ3CZp93qn9ZQ1HNAG9cDDFhEhPQ4HzVBXisYZP0
UDE3521uKX5bD348xrucjBkb6HQ3TqjdKvFmTAEEbVdel42uShYvsNvHMKz2Kf1rSjy0NqKKC2sF
F+IKZ8XprZUZqfMEzcQoE10FKmLihQ7BUzNUuSSgESwxukJtDHDBcQJZivPWY7y+BRzUN6NpsmBN
S7qOb8nGxARnEEuM/igdwOEI0zgpcRYONFIbVFGjaFu2JjjEEz+s6E3Xy9K3IoV04GWgRxTBMRqy
z9dOi0dzjluIitp8h4r+thhU77LNiESgFRpVOpxB7QsEehApam3pRe32VQV4MZu0gOVSE5llrqEN
Z/0AS7WwYCrAZ0D0fq4JmHijhNZj7SaRA0qBbI8a4AbVwL2pNjs9GTfRYrhGrB9QM9wYSiPxm6Js
Lbps0V2hghUbzJzcSlZGZVqTtdRurPe+NTdeEnfHEgBxgVncaGngmzT3uyTfJk6W/8MSYweRFUIH
FWBDOd1no7ZLBQwRbmpiej0ZbMsj2mxJ0o4iszyRwl/mvWM17Qh8dLAdPNZKczfMHYsxCWcryvNl
kxFKghrAYcf72uSJDnp7wXBuQGq0R83b2CHvYxLv87nYaVO9/XtRQDxeJ33w4sVL5dxsYvDGGYup
124W2XdzTTxg4LlVOaGFJpSIWi2At9BTUZx/dqZcD0NE527bT7YPwsjmUZ3LarcYIZEYhCisxCjM
ShFKP3CVuYdAMJdK3w8mLMJpdzH5YdSISQqQECxF9BQ09qHXmus+Ta9pNP0e9OYf5hlx14Iv2jYw
Hor5sPNlLZwGs4YUHLtpqLyUabKdInKPtgrZuLxwTT/lfJzKkztvnisnLWKnRhNwBfDouchvW9BS
ebbiyBgxvorC7DNGIShm3dAIzNdEyJQYUVJOcDBq84RXweyZBngcTIoZtMs2KfKYDiqDqIRjB8E4
c754ZO4cHW2ytYt8pl9azWs0OO+XRYgucpQfEeOhg8wiCPXOZYRK0EZ9itdaru5Io3p9uisoZZrz
BGLmq6LY2+ZVQBs/oZh0GiOWL7txOFThthx/X/6UVZvzY0FAk4wYzUbYSQhPVVCZg+LYPUZFSwtc
tuM2LDeAwMKsws/YlgRoX/0KRFnoPUa0TpCR4JSe6KAPzUoHXGYYYmkUF2CULNMPBhr7LyslMBZQ
9EIQOIEx3sRPXmJl4+SDeHZAD1E5fiNz7Tq9LHv21VDQxP+RcF5r8YSXQifTAC0GUkYqmeC1Fkdz
5zqUYV6LVm0FjgNcIjrzvuTo2l4x22YlH+qnsbgKNFW5MyZC0DkxPtd5nUt60UVKwXGgnQFnDAlP
bpMQpahDFyC9oIBbs81bIAK3Ek8sFIGKEKI1sMQb/AxflsV1MOR4dGNANTJ+KKA9vLz9YgGYEkQK
BggGfLoR1aZKH3M8bnLrrlg6puaL979JWL/gxPGlZOhrPfl4PhW+1RmHGYACl0V8fc4gvQ2YAroi
6wL0gfPhZh6o6PfEyykZnGuEjl4N0BOrGX2yLHdx3ntqCU7PyzJFzuBT5pcWvy5zasvsRvgcZYdq
/hhirtjZxFbs1o0s4So4owQk7bgfdbwdVP6OKomW9iUI5VzNflLGTZJ2Xqm8XNbno4eE825oZ1qB
a4y1M5hvHpiBakq1DtFvUibeHDbuEuQeoBQYsKiel6B4VOo3K+u9NLiPx/51KoyD2t9pdeaprSw7
uG7YpW/hMhXUSru2WyPxjKSMGkhI9ld9vNyoU/vLKH9EfXeL4ygD4xWcBSDJrEXLFVEWUcm5pZaV
FscK6GHcXhm1gx6YtgvKQ1lNnKwfzymHYAOkbAABRKGIP9NgPSqc0e4at7gmPxbmeLH//pp4CFH9
1I02jQ+EQ7/fPY3MZPeykU9NcFZwTtYZeLxw8Bd3ZRuOEplkBOd3O7O2YeFNcbdArGf64XFw9e96
xqZtdJN/24ElZCOxMYHqJiZaYWJwzoBF5VY4HK1J0UuQc5Bjda0z5+DsU/cZ1cc9Xh+S2ETQY4zo
B3UUzNCuby2+fjDpQW/EHdZZeWzdcut4+XZy8/3iY2Jyl0juAqk0zs1FmR0uFoVqtQ/k3IPCotvM
izKmHF+Nq0KGMSV4xJ0rt7qME69q06zWtAHKzfeNVw2sZhOzM8/eglZGEiEICqvnstZr90SWpSUI
NnvIGg+9/zZdpdv+pX6xmAoDmW5lcEciR3S2b5yFakaPPPCqWvfS+/NP+2pgw6HE9BzD5Nxjt22e
7nPJg/GjNsydyTOZ3IsHOH/OqJWQ6dznO0yus8ab3eiaso2es9rrfGMzbV8jH4M92++SQ7Fmfb7I
RlMRclR4AtnG+v8nyztmVGnnBrK1d/or/bkJjuBeY/0G99lyKPfS7RTcXCYyD/+Vx1mqGfcACl63
0zgqObsd3cxNsNa1G24Bb0JuF7f0smPijrvLigqc+plczmS7caa5UkNu71YbtKa9PZhbVZWbq1i/
Nb0FVBaUKDn7yTRSRRod4OEOZNv/zo+6F3kKy13qNv7wM97/jA79FaoJl9UTVPJwTDBM/x+5nA3R
QtcTIxkbF/i3PzF5FrLgunlrfM2d/DKG8f6Spd8EcQFavQGAgPcoyuB8IdYq+0QrVstRo25noD24
mNV9q8k86QeN8BcLPZHDWcywOMQqYtwZs2u49Lr1b7X97N4+vAResEHHH7NvyP4YP/222Pw6eoAg
3Wyjq9gzbui3Jxk6plBpiomblVjSpHz6bJlo0yFKAkJZcBeMgOh91JLt5a0UiQCNiIoHNO4qnMrz
E7nkQV8UqYkTAtB1jeSuERxHWXOo4GGLewmlQuROkawy+YymUiZamRZG4+aROx/i3cLIq8HMeyvC
O4y1Xn2tMttb7qTT/MLLAzEenrI6QHcg+1y/yKj7up3VxgWzhrOr7kIEHr51Cxb1v59QgY4nkrir
I1bzWMsnSKr9wXDRPQdeasn1tP4Eb5w4AGgnRz8b5is496lNzUK6DJvVOU/DgOtP39XxPjE3/2AT
AALBQw8dYTYfTRjGNFbKCLNLhjtS76zar+jDZRHCWwhJKJxljViY3+BWK3Vyow1sC6q8T97o2izd
2n7IrL0Digu2gPo9YjcjK3fBsd2pkgKv0OgRGZpwYmudgjN6pNYBHmzBHNVyOQZTtTNQ/i8i2YyP
WMlPOTwfe75oed1PkDMfCGgNdLciTHG1LQASHsYtRjooswwfWvoY9UxcOvvEw7ZKlnqNNL9YDcV4
DPIEALnjc2R9EUdaWsJqrGP703kAxxhQE3zHm9/tTbOLfuoLQ/OMH35Td5lbvccbOvyL3eKRsXbX
Y8bc5ux2BHRgq034gsDYjNN9gLsYGFsjOIYvqyp41Zh4Hf9XDue8MTjjzGUEOQ3oi1DCnn+1jsRw
xabzKYLzJzGS+YnTQ4SiJCmzZoCUxf03aj9f1kTst05U4c5HW6Fcbq1H3Q5+at2TWv5sFa/riOuQ
PcDnu8lyLRmF1kehkLMUNC6iHAkYoLVDiHuzJHo9K8gwwE3PrHD2/QwEGzeHeQ5eua2u6mv9R33d
b8zIJZk7bjq/sFi8kUXFgiXGwLeNbiu8zsGxyFlLA7owLVIUfAU4rhb7NckeM0USoIkCfeSaEFGs
98I6snZ+L1QkRBtGH7cQwrRNdWvsg415VH91/uADN+1IqPf3O3omkdtRm8w9bQtIbP3MQ4vi3XhH
W9Z3rN01Mvhk4RKeaMfFhX0ZRnWXQ1ZmvaW2W5k5QJ0kt4TgsJ3pw8WAZGiXLg8ho6L7pHqfcslJ
E5RL1gbxzy3ivHReTVbf0Kh1o715G3m9n3hK5o/e47y1f/3L5gB61kQv4iqSs7kVsFsFsH+Lhwn2
RGGg78ZFhB7erXVcXiXCyFeHvBKFAwEQHRCoX3C2N8Xo0wrNrHXJlt6q/nIVbCgwGVnyM2HJFhHE
ZXnCjToRxxmesThL1uVFCzrGxtMxIjYqMtte95p3HKcacfaWBkax6CRvXZBnj/fGNgLH2QZQQBpS
EbjkOl+/X18kFSuv4z/mt8v6iV4jZ+vJWeIUjrW1FJCOTpU1s3TzNmxUN7hDp8xj+atxo9+XBQpP
18mCcoYZ1lkP5lcsqE7BALbJmhiUs5ILYN0UfkUxBo/GBhNTcEienfunzrJL5NxLlOXpsat2NflV
xt4wSlonPjqiL4nhTJEopF4UAjHWMVHYeLC2pn97d6tWrNpNLNxm7ECY2rPAl2LOCM/3qYqcXS5N
Y5OOQnZ5j6F4Rt3gNt0O/h9w2tcSdy+yz1NRnH0CSYRkY1S1rvGjuI5uu51yVO5biRCRWZwK4cyw
6/MI4BbQx25rptde23njIuveE97RFrFXcIT1Zcj3oXR2R2ItrVdVlk3rdmhjYgZL/Wnf7F6jTflC
j+Rb9DBfJUgKpG8YDr5s/MKb8/QDODUbsOyF04gPaItfWXGTpNdz+T6mfje+G8b70t4YgaebDWvJ
91QaUYs38lN77ug1+dJPVF21P4In4t7aAnhni37Cvfor3w+s8aPNwCY/2GiHBqGJvQW6w3a6pey7
vbf8yysh8qsnC2FxI49lY6CoPeNboq4GEM+9FADqI33z5XSuTeEg+VtHHTmzTZu4XmK1aV3wm3sI
VbY5628ixCohIEW2xi72+t1yB0gyiSWLMrwA1PoUzO1xoYCpswXalbtk7rJX8aRV3YXFru3CmwPV
K9peXkrh0TmRx22rbSaYqcwgr6DIyRMEnQoYwmVBn9B4PqXw/eemonaFamPDYtuN26uw8ALHj8yD
qZeMIPl5WSfhtXSyiHzNdAjbJBlKKPUjPMAj/C4YwUld3IhhooJhlkDmG1ZzuGAu9hp3nGRX8yrv
UP6GfkADKCqvMe7MYB9nYEEsJU5Asl/8g66ZZ2Jh8Kd1lXBLmltCPItIGidFL6BTG7S5G9Cc6rw3
NchIrlW3/x18y66UH4Awv9FlncnCg3xiF6u2J+sWZcjUlhrWrVK+teENKWTHSXiZnwjgbrrMMrrQ
XJdr2UR7PJ4OBQo0NGRgfPXSPRgq2bgjz4YkgP7I03y1h3VYGcMHmsn3YJp1liKOgF700TrYV/oz
+Jjclt0NSLQYTN1U7jOcpZshbavuVA9YdpvLR0C8sJ8fwG1hRWyFmhH0dqybDKQWliR8Ef4+CntI
RaOVERAL5xunj4lTTB0UVAg0cjIGIqjLGohvuxWOAtMbK3k69zCIMP6j9g5UsLaodrnJL7CKazfx
neJlfrYd96EnESjI1qBm+CmQW7M+cZIgohBoMgyzzyN7fiWsfZx35U6WLhEbyIkszvDbGhm6BoDg
bumrgW/5vZ8yFfQqxr57nnHUWB6xu+DuvXoI/Q5Z/RRsK6AauqyxwCuvzDiY0kZWBRMe3DWapk2Q
1WsrzrzsFCPbFWEC+rDWtxbkhY15AB2KDD1A4CjRCQ6GBGCwItPAZ8Sy3qgWxTFqFyhCnmJt9e6u
zzfLgLSU9XxZO5EbQ58OOoYhUf06TFdnhrU0EfrGNKs6ai1wqcdiulV7e2JWVwPMNhtc6kxvwaxs
ky6V+ACBoz6Tzl3kQ5wFDvDyapfGeNEueEjUlKEUILFawYKuE0CAjUatDQU37v4GgaCWFEOExFtO
oo1t1KqPaR2TFdUQPii1nj8mpTnuJUsrOCrolkNb/4oIvzImnh//uNSBlYOuXneY0lvgUHlRMv8I
Fu0mcjqVASd5E+bBLqT5VR2MN7MlI1T46tYx0AWMBLB52KCV5SdAc1hnO1dhCyj1BdFEyyZlOSZr
vmXRXi/r+tXTnYvi3BBsOakSGzmxVFe2lU3AJCUjW/m6h6sITB2hOw4Ih/weVtmk0FmDNp32nQLh
zVrcJtKYaT6OGH66rM7XMw9Za5cPzjt6mPgD2NbWlPcGUjt9ZLGwvtNzzR2SZ9U8guGY2Y0MpEy4
UyfyOKdaUyUvdAO5KhjwRjFiv059iiaQUnLhyeRwDjXKI/T4rmvYmG9mu3O62cccp9YPkvX7eqzX
9TN0oFSiJfXL5GzWo3vJGWAOJHu2gAhZldtUOkMlVuZTCLdowUQGtSggpKjvqX7sw32rU0DkpZJF
E9r2iTLcomVKpgdNCjlWdWWZaILqZUx24uXCIYFxrzMpnAQ1GqyoR8eiG8XXETqBTEDUpYHsAAmq
nOhFxpgD/B9wW9F4dO6PqmxI89ReTxDG6I7mw3xnfWtvyF2wUT31pWEza4Z9+Gf5+2zvmVy+zNQN
SRyWOhawzA9pcpfGPxciucYEaYdzGbyvLax06Ezopm4pC307RM3fwJvQussPOWoDdGHPKsue6k3o
pR1I0lxFAmokMseT1f2o3J9E6XRpQPuDGRE3mPx53Kv9t27yVOPHZc8kMpVTKZyjNXNakDGElDQ1
vDn6bg+3VSxLYwg6085XkztajjOEZFCwmpgqPS42Kx7VhE0hm/G0fu6egoerTmdAuvV+Bn4oq6/o
Iu97qiN3HMgCyJIhgfelLNoE36y75Ln1bD8Gtd68DbF594kHeGG32ZsPtaf86FCW3bYvFQwYw467
cmDUc9xkv9Nfm416r1zFsgMrcgmII9ZuY7R6fMH7j0iT6kuGdHxKDl2OYokhA7AQSwAiLYaSELfw
byNLabUxw5QVMEZf6/lO7xPJE1nwclj3+FMCt8cANokxxAIJargPk7fZmd2ZBn6AKTzgnPS22zr+
FH1f1O1IN+YsmwoUG/Kn+PU4nRwXx0mNZVYhXimPo1K7KNbAwkr/8nERhLfnWq5RxYmYfsxb0ErC
lsZwkymbZfxuYcoyzl7aBEXLnVnvW/LzskyZZlxMq4CIp7PW4pZRKwdUMq+bpbq3x+TP/yaG8+Z1
j3HcwIZm83I0tad5eCSarCVdogqPmqYXSL+3AWSoyTOJiRvoC8DS9O1lTdYvPc8DnO0R3+5M866J
i3E1Be0mjd6n4Nkat3brZcZLYd5oTiCRJ9OKnNvEmBqJGkaQV5S3c/Vj0O4r5e+nLM514vx0qll6
6ZRYubwadnZtvRhJKGvNlvgIvgaT2HGdWGsBUlMCj1rVUzdLyVyEMlB3xGgyAmKNj4SLFtyQ4+ol
Kit+iNQg+06Nsn+/bADrIfxiAJjmRr0AoG6w2/MNyci0GIsGIXoTeaF666CT3aDI+0R/gBAiiU1l
wji/F7d0HINhLaUmK5bJwRyOifOaB/eAlZOIEhraiV7r/584H2CVKNh6iJoCpNLIYzf90GXIkOIN
+lw7zo+mWaLEQwMZFEgQaubcpp2xv7w9wsjmRI11RU/UwLAyQPaXVY3lUa+ew+WGptslkhiBUJF1
NMlaKWeAr3kuRe2toLTB3elqY3foO5em1u6yHuIg8UQEt/WFQSolS3FgnGN02+yWHSBj9/mxKhiy
64jvUZ0FZSwwnI/5Rs1ZdnR8ImntEuS04BhOvoGzia43AJeUwtaH91sdUep3ypxfL9+I6Tpe7Q2u
ubXdxZ2fHb939cNiut3GkHyDoK37/Bs4m1mmdMrbEOuADhqkekfXfJiu2u2wS97q9+he99PKj8AI
619ef3FYeaI7Z0hZQWarrSE3KRmwIUo2XXU78iv41etMRd4HHfP1W7bXbytgaNu+rLVc/AA6kc/d
zACmSlMaQ775eKQ5Qtngekx8kiDXPDPnob8KHshNsLDw7bLiQj9wIpe7qrXBWIi+ttZo05VmHBsF
w1eSPZWI+IiDTs5okqpF4pB1S9uHpDrQoWdgLZP4M6Hr/NSD778iZhvoyXrhmJgXTCkeWYH1m9Rg
R+giP9FlNOEyceTcI+Sz2XT1DHG29W5WE+tHjJHnD7H6UCfL5vIWCUaBzs7ER7h8soBhlVOlXxdw
dgEKAZYo137BP1Hl2TdmixaRV/Wtc81v9VWx7Z6MxM3ulet5e/krZLvIOagoXyI1V2AoJloQDUI2
Dvj0xr9H6TxXdf2KE1VNp55Dc1WVdiAsb8Fk3f/pYlmlQOLP+eJHF3YYG5sgpShe6uh9bGQABsJn
4ok1ct7EVKYmt1dPmoWJr1gK61tvQcFqWnzTfoxDGcy4TCHOe0SqVo9TDoXy+nrKfluDbF9k9s65
CXRPFnRY3eMU+YPzLUx2TnqVU9NT8l5ypUvWji9qmHMT98O6ObnjKyirUM/Urpcp2+UjkFf+pcf3
zOQ+buYTk6scRNhxs+7VPpgYOaCrsbrurqifsfjYbhIUUdyHefOUbYfDOmxne5cPluzq+Tj+Jx/Q
Fu1UO+vVD8doxVfqa2Jsa4VR6vWm23qIBH0rZ9od2CS1+E7vUHKyZFllYRxFQHoL/iekLfnG0QEz
0bpBEEc55fc+2tv0qqu/U/PusqoyKZwPsep8scMAUkLFj6ZfxnSThBsTaZPLYsSu6lMZzonUdtDV
lQExw/BYIGwp0ShqSib5xCcOlEPrdAQgDbgTHkzGFEVWigNhzaA7Tt2yk9RPxYv1KYE7006p0HK0
YJdzFfilCuaCBZ49BOYrkUFKf0xUfnnlQJX/aMMdb8eMIlqvGQ+tVnc001+qckZyzUYjyYjJnUC1
wK6xBmYbJ49fGhvhad8dECrX10m8VDVLx1x5y1oHZKdRX82FH4F38rBQDT2gcZr4ybI0v3vaTZhM
bpQXkk9gS1OT3LhNumza20CiszcUCIPzBjjTyzUZCXkySdh2wEjJgMh62UJWfb7oC5wgoMavHOUO
t7bTkkV6TbF7o3kVDTeT+VCpGQvMPR3fZ3qbR7rkkAv9J4azcbQwLASeCv5eQy+BjuF/VwEbHXB1
0JseH4sov8nV+K7qHUkHiPAEnIhbbevEpTTFkswJQZvlOPxUuojp2p4Gu8trKPTTJzK4ExAVZTxa
ClRSF30/k19kGliMdCaZHwNAn2eyrJzoPOABDjjyFZRIJdye4SgYQ6pjz0he3qultZnbcu90ikem
QpLJFopa+9OA4YH5a/69VwyD3c8OuoxbdTiaY/GUWMHbqE+Pqvb3wDKY7T4RxbnEwYjSAiBra0Ns
4JnpY4U7aApk9i5TiDM/uwFxR7lKCcvfycii/IUE1J1o5F+2CUH3G9RZmzBMjFjhwcwJ6jKqxhFF
t2gR/yDWS078FJAknbKWNX4P+a/EZPrUM/R2AYDyn9YSveGrdAzM87maMO8KQsoOwtHTkoK1JzYj
Fk+SZIDoKK8k9P+Rwu0YKCjmAuig8JUUw/jLlpaTZxd/SPk80e+Xl1O4bRj6WcuUGC6xObcc0nig
2ohjDNBvpka2r4Sulf2us2V7WZDIXyCL9h9BDtdIMs0hEGRi9N9WTvCmZ8OBaBXLi+If6lCnYrhK
mEarqk0o9NEAnxnhmV3PHWKBqxgMJf+gEFUxK41B23V28twB2qNKSz3GJqkk3WhR6VVBzYrl74Gs
Ye4nYtYNPPGzQM4bZjuBGFLcGNM3M0y3Vpt7po352qe/1wj3B2Z64I/WecxzUZg1BZuS1sNRkGoL
ygSWTKZfyCIBkcWdSuHetYmagDu1xREq6U2AYmSmHbT4mGRvl5URRU+nYriEWj9Oy2wsEDOW2q4Y
jBsjjDaXRYhM+lQEd0z7JFrsvIeIKnmi/R+CqchWck3IRHBGhrasSI1ViJim+Y+awukETfkjnHTJ
1gtv2s/ojD+dsRn0Qd0iOkspBuFxQRjh98Del+YPA2Bo4LX/+5VbI8H/DwZ5gJMqaRrQiyB8zvqJ
RQTzKIAwn2WDjaLFO5XCWdqkR0FMElznlsUquIKAPOn9t8uayMI8boPAYaHm4QwZgOvW7D+pFrFq
8e1kq7Rv0fgYEP+yPOFGnYSVnDsIRy0c6Qh5TX5r229qkMIxfFPQuTA9VoBAvyxNdIgA/f7fIJYL
wDI7Bh3rGhApymusv6uzDDtfJACXjokKC0hTAJB/7nJAOmwYtTEgJxoAxrkYtkEVSwqSQn8DnMuP
6w2QnZyIqiuTGT0+8GoGBRSDktwrBbp79bDc5tMkueUE27Myca4eFAtDeXgxp0RsSbOmcTPt2nR2
t0AUZJa1A2L/3+/MmSDODqi+WEsMkDFQn3tK+ltLZMVPwbJBgIUiuboOmfMBqt5lVoWRSDR0tLYL
UNCtHlo/pib0itqQPEPXHeCeSoA7XJGAMEpBVX6QoiuAoDSveBxOXGyyNj2khnJMiuvuGpxfD5ct
WuATzmRxIX4KGJ5pUCArHm7DgHoj/R2BS+yyEKEVnCjEBVVFZFkZGAIBpFLvK2MfOXuFXmV03OiF
4XbtIDE6iU785ERnkriqNIgrAz+bZ5Z2+9S6v6ySwM+drhs/LkHRzBlUK8JH1GZ+MAGJIqEs64db
JVtQtPytjv1jDORqiZmLTQOT1kCiJqajcmaepeAi0UgPqJYFNCpW6mfpezj8yp19Yf/9oIEBFT9l
rd9yEmmhGz8ErCLgWgxth4fMxrG63eVFFG/UpwTO+KrOSCpjgTZzfqiKfVbfma3kWS7aJ/TkAHDG
MtHoZnBKRE0WdWEA7Je2QG6l7tvpqNnR7DmTZftTG2RepUUVo5k2Ihmhaf9gihgLB90hAFFWLL/z
NezzsjfsYcFRrjsWhMQly40Z/Lm8jIJLAxSEn0I4o2iR7mmnAZ3FcRQhXfXaySryguEgzC2cSOBW
Mc46rVEzqNEXvy00AuHxMDl4hh1ieqSdF03X4fyu6Bvdup66zSgD3Vx/nneIp+I5OwnGMHDsGuJb
DZMg6XM+L16d/ACfqa3J4ANFfl4zAbepAzYVXZFcnDz3TTZqFeBERisBv6Lba2CETXe2sr+8aaIc
NDopPgWtu3pyvCjyKEqWQ1A1mF45+WP0PVaPIAAa1Kuo3nbJdZYeo5gwR78bnf04Xie2N+nPXf6r
iWX5W5GHPv0Yzk7bWOmUBoC+rmLuneyho5uw1VjTOQxA0P3y9xNZsCfQxloakE3BvstdCGjsDjLF
hrg2aRuPqq2yqcwK7dudKWvw0IWnAzlHDLA7FFg0nKwsAelZhR49jKjAavzJM1nLZjdl6U3Kkv3C
an/040MPJpk/zW7exNfJ8+/Kz2/JTexhJJypzxkQx9SdrANX8mF8IyygFNW+GvBhqgUWdEwSSiu0
Iv8KRGrg1ar2+iLndnXRxznLCh3YFM33sDHdKr/TwHx12ZBFapwK4bzPaGhh0OurGgtb4hqvCtkW
yiRw3kehi9npMySUVsUU5WWIJJUF0Zk/VYHzL2Ub6em07gQ4JA37u1HdVgFy8ZJUjFANgB7aACi2
HCTszg88gM+TqFchJWl3tH7UU0mpRwDgYwC2asU5W2HkMatwLiAwIlONEmx3yepDu2m3qGe17/H2
efb6DZJLXuCChmNiuQ0Uj9KXtTwLre1EPGcImoNcsbLqR4CloJvHXsMoGP122dqEQhB9A4wJ2Luw
6nMdiT1G4xJBx069i4dXYJEzBa+X/03IupMnrtm0hj7GQjduCKyTZHlQKkBuyuZ7Rc2oK7w6Ji1B
lga2P06VkWS9PZTIEA92h6YzD+lMEGU2cLggLvZbcpsnKksy/7JuAiADA9wTyDsCTxU5fT6rhcbD
sUVCFfmm6rtpNazG2Jw13Ct9zkj2NpHbZvKG0ktQW7gsWRCKrclBjEBh+gncjbz920XaaNTAwzO3
3Ey9iZoIqVVQ1mcdulY3IwXIk2a9XBYqOHRkBS0xbYJXKJ5U51sZJ0PbzdTCFLUZ9kybzc0URxKb
FFyehKyJXEQLyIHzhHfqqFlpM0ToBwFvhKFvnFpjKDaxPvYxls5iZ3NZJ8EZOJPHuatm0fVqmSBP
rRovtGfk27Kb2Gklz9CPC4gLu0CKgqZw4MGiasffnJFjDE1AsTvjoUTvPbgbvZIhv596/aHcDgkG
Kkr/DY1qzHwYMChuuwkLvffc+5i8ZDb67S8rLogDTz+IvzHBvqfgzYAPGpaWmUnhWiAVtgI2z+9W
KaMYFQW9kGagRP/ByclHggP4Ig27gDQNcB9AQgPtD3R+b1+iHTj/XkdATQEIToZY8QHe83XVP8Vy
zoc0AzLSoJR3v+f+pGLejPVbcCmyYG/cxdfLjm6GKwQLjPr0Bxjhc/aT7n+2OzAE6YB3bN9uysXr
NrMrA5sU9cthPTD8CjZfGDufpAy7WE26AB8WPCFcuw697r0HhaQXXIe+1rB14AKRxl6GCCc6wadi
yfkJriodKQodYmdiIHf0NLaSSFzUhHmmGOeIdXU0h9qGhOl98PSd4cc35U3y0j7FbvAIbBBY9aPx
gjwCc94M7xBh7vjPZcOWfgK36XmVmmGGapo7eG+9H/8GLolXPt3lx/fX6mhux+fAxUYrnsNMb76S
IXeKWmHPVmD1OCcXHiVhiNoeVkDZHafb/I8DIGbT2jn795dyi2GfoGDKD+PReaRb+35mvy5rL0AO
wdT9iWVxkcPUoA/GiKG9eXvrYHZ9eNO8CQ2h4f275lYuAJlcEMtJ3JvIawO1HQNwgBz4CqtI0yqu
8iXtXEvdpXPB7Byo5uX30djrweMkq/IIr11gCCN3TFT84TMBlpkY7TBiiZcy8ue6Z0qkYlzVdnPi
TvquSQ030q4n5yYyvcvLK7ouMK0OrkUAhmFOibsCs45a0dxDMnZUj7YFJg9q5/V/k8Ed0hHIIqRV
sYNa6uxQCbxVQNuJ1B6RxNBEeAVgMgAj+MBbA03TuaVGRdRp5moq9DZwkXnYBveOn+2nb843bavv
hqvpQTkWfx7NX7UXbnqXbFpvBmxE+yw7NGJ/ePIpnM7osrcxe4d1TWecysHLWjwuk00O1jYInBAH
s2GrbpaDLXFYokAKsYymYwIDGK58Un2aNTXSjKRDEGVsAH2zBSW1h2ZEzDdO5o3Vt4+FGm9IO7qX
N1nkiVdwLxgTntFfKgdTms+NM+HEZHTvaM9I+Vz+fZGhWuYabOCE4H3EBYjqbNIxXG++bnRQCJ1L
MHz7fVuqAIfKQ9lY4+pU+Hv2VBoXReUWMh50PZBtE3jK2gA+Vgeydhbosk5p4cJBL3StgUPwCxtP
sNidqg0lTmCdIN1T7JSESp6wQpvAg4iCKuQj33l+LhB+pppCKrgXC+66rP00KK+qBQAVaeTWtrOj
k+bbQyY5jwJINqBE/B9p37VkKQ5t+UVEIBDuFX+8SV8vRFpAgPBGfP0sOmbmZp46kSe670tFVXdV
biRtbW27lgrSQHC+4zeXZRFlKGJ16BtcgrE41A0mJaZmV4l8xWZg6iW6F/MUBEFqkPdixa3JQxSw
FioyKlK5KmTwqSV6SCvuxFTfFBhZuqGzf5/ywtIDMKpla1C6u3jZuiGJelMqFiiCoLeOqvVSCcQB
0ufvqvu3Wfop5uIFozHCfoNCTKyNaJ49ZlLlgUfX5vGJAE3jd2F/3xPwQ4Lbz9BBSY8n7GJNkTkI
rTaRmAf/sIFZlbpz0pvDftc27ruQixUZea5VSQcrBkJrux6Zo6onaqvSLSKdazv3Xc7FpZ+LShFG
Cjl1dERrT8aGsNe2pMQIzs0u1VuyLq58pTdiKmUUA6pGNTB40a6UaEL8rfNuW5Y1Gn54d4tH7e+7
j8OC4lFU9xcU+uXifnOt0LOKIR8NMo0omNP725XPa9qATiWgtaA9ChQ0FxvICiMSnYLkeGY8N/Ob
VO3ZeP+7wl156lCN/CbjYuOmKCH5XEGGCKKg+Jr9bvM2IyQyPO1M7+JjFdAY6KO/S721sIud4w1X
hjyD0KL6HNKDOr6yW7NP1w7nf9aFd+fn4TRqQtKJLyKiPXLucuT/voQrs1Xw9JDrkEF/ZKCme+Gu
xNxAvS5DJmk+lKYje8VuDDA53wFsRgdA0QhoNUynT3Z9w7m9tnff5V74JqKncyv3kFvHiF+sP0XF
XLm/Uda9ZiLAhKbCCgFCAmThP3dPMzI85RpF3Sk+wYF3Z/o8on7RG6r3+zZeX83/F3RZ0J3VeVDS
ZTVqg26cnJxZCowgnZ3+d2IuDsuQ9HyaBqyHoWNY6XE4TFrRyryxmmtWSEMCeGFHRhvqJb0Ax7Tp
FC/ZxWm6M4bEbrLWHg+t/Fa3Nw7o6r59k3Rhw5WEki5LISkfTPNFqixjPTcG6ZdiqLjFefG3BwIk
bmBawMjBUoBF9Kc2iKI0oig3MZ91hyKVrWOKIr3nwa0s+pUs90856k85kzx3DK3CaJFZNaVNtqjR
ET/36X2KQLFcCR8MTabH/4GDBXzBLbf/n6bnn37jT/mLTflm0GM9jmg7Qf7oRagL0X3ns5cCFaQO
sccQLshjhpcF8ipd7b/EmZwUd/bSt2gvwltbfnMvFgX49i0lxvzUqMO3xI+9BzYVIOW3X9y3vGzL
3oCB8QiUrv1dshsdFpTh77flStT+cyMutMvShKZly0GIte5FASpY1kZ4JCT25xZVy3fyGh3gd7o3
xF6zOt9xtC70bGpKtMdYqHazLQ3SsxbGYQ6AQoq8VEjvihVfJyCwDZDO/l3wtcv0Xe6F3oGPETEu
iDudMt4RaaOwbVGufhdxa2kXqtUUVDdbDc+RFVO0pG9MqXRpFUb1LezNW2u50Js664ykWgQ17EE0
gPpUH5Xx4/fFLB/7854oP/DOLtUDbLhjXGG/cjx4lXxo1KffBVxbBHg/kMDB0wMS0ssDmUuaNf80
JdTvc12GnfwHVKje/07IxZHUZFSSCQNyTp/ftVJsE/qS0RuOzlUvAd4BckOYBFuIEn9eYwoqllTM
KIc3rmGhSn1ASG94OBWv2kWeOdvWaNPzvwdiQhCPyAjVEeRS/iJib5oYnM8GlGCohKPGuac11Rn9
zuffd/CaUn8Xc3Ffc7BYSmLRg6hLHUwu2bR96YaHjP37gZ+f67nQBzpzPWkXQaLMnSmzbDGpj9FQ
OmBxz91URVrm95VdVcBvG3ihG2hDJ6yQsYGR5Sm92/BHWt/9LuLW5l1ohqQY5Sxn0Ix0ys9x269y
tL/MmE5L9PIGPOmVesfP/bu4sKY+dSacK3hZdy5d577xrFpudNf6ACBYAQrfb4X7++qubiCyWJhe
McF3fukJTUmTRoa16H3drZK+DZocz1bTeb+LufJSLemq/5FzsbJyJnJmSdAMOWjPJh7uYUOAws1t
GkbbwQENqStvjJVyQ/OvWUDE52DtoZjk/Gt+gKlpAQ8M/mTbGvdDXr3WeXXDdCyB16WR/S7i4nIR
rTTrJoeIftaem8kIGrXaTbMU1JOy5V3x3LHu/sZuLkHRbzIv7pkaE3Pm8uKN6/GBA3M7pa3HpcxL
BhHGPHI0mvvaSN2Kzzdu3N87imq5jBIrPI+Fcnpxrb/5O0qqkQni8aZYRlCr5iqtuxuJtGs6CQbQ
hfMcgQ0GdH6K0DqlGxrw1DvIR9EOfW7WVur/veuEsPCbkIt4Wq2zqR04hAAbc9rUa3KWnNTTVyOz
51O/GtbgaQimF/IR/ZeIAG1QMuYh0ZB7uTqZMlHqS4uIUIRrlF0KuuzeK8h4Qy+v7eJ3vVwO8ttB
tSUf87mGHAmzumCMtXlbeAm7YbKuWsdvF2z5im9SRgnkwroJKYPyTgBFV4LgLnmR2pffNf7WYi7M
R6GxrO70ReFltxm3kepI7O13EX8rNiyUBgwHEylUpPQv7xTjFQrtyIL1yk4mGyN///3nX3cxvgm4
OBAxgz29WATQ3fxs9Lb6huYSaY+o5UlfdafqrMO3+bxJtXLVVoBEb6FeVP5O6aex0RpIGwNNxxy9
6SldN19t/jqUCyXqNLyKW0HJcjv/sk3f5F1cLHmk/cAqyKuzkJH3SevtUTw12bFRyA1bdE350IWE
XhoTRSDtsp1L1Cjayg1M76yHQnuh/GzNPZKWt4iBr2nfdzkXS6o0VYishJyOvo/qhpaVPd4iTL8l
4yKTU8R0ztUEMpAq9xOlXpeiDwsr9n/XwhtitIt0WxmXXJtjiCkwlA7ib052lTr+l3MBIrCBzBR6
Ny5N3Nh0XJoNDal49IaZ+V4f15JK7WVA+j+s5pugi4MxaiCHJToElZpvaUBoEb453hojvrpl34Rc
nMxcEDWetEVIiyYQurPqDI2i/yW2XchK/++eXSbYrJZmRbR4KjTtqUdyjLi0aSPOdGx15/ddWz74
8oYudJCoYBgYc7pMGgKrZxxLHU+fnmSPVmWcxSTfF8kARvNxY9QxJlCKu5Z07u9ir95WlIsXsI1/
0Pd/PhWKNRdxMoIsTu0SN8s2IiodIB1kt0Aqrp4XgjhdBbkO2gouzisuSQOwDwPZeCKv2Dg7FgaI
q1vIQFdXA845UHgukyCXAWNqII6qZmxiD9pcBeOcQMgqwdHwn7Tvm5zlO749sPncGbKYlsPqt3H3
YpAdsN9/P5grFUQwui/1LNRHwOZ32RbYKOloiAo7Nu6s/cgd8pSFVZjumnX+QDCfZgOQ9Agk0k+r
D7O3W6QPV/oyfoq/uMVqm7Qy1BA+hF/u+9xGlMjfQN4RpG4bJrca3/8+OCSJUD0HkKuC7lVjUZ9v
G6oUEsm7FIOeJQlaw9OTfSy5Qln9vqd/KyGkLOVmRFWoEV52aik5XkEq0FmqsddBObRmKPFbJuNK
y5KKXhKAVMOb1FHjutB0MZJ5KgZ1Sf9J4DFT8GsLgiN1r6wtH0RPZdACx81ntZ2gAwKcw60D5uFb
hY6/HSd8BcbykHFeQoPLnmcQGQDUvsfPLsR9Xh37+OX3rbz18y9uwJTJeOg1rJKX96q+G80b6v/P
B/60hz8XcBFv6IOMQZAMC5BP3bZ2QCnrqwFoJAKks8Pej4PEqZBOBmq6LbnM01ZyYHp0dytWveIg
/sjmXrozVMzRKC9p7fixeV9Q4O35oAexLX0aHg/Zk7Yja3Gre2Bxay8X/61mQC8uX6pZU6osQrt3
dLG6hj2HzTYFo0frS38aZMx/P8xr9+K7uAuVBbJOSuUR4mbFa8mXyR/1m6iGN2Rc+jh9pSh1O0PG
Y7Uyd4ZdnCSboGq1fbLW6V23I7t/XbX6cXDaRdVKlVO1GBeBNQuZtlLlQLv13Fxb0/ew++KYaNwr
kjUh7DbLMeBqu+pzWOhxvlG0vGYccYtlMGQABwbNaj+No4EGxK7s8EZP0fimdmNswzEZjyO8RscE
y9cNT+TvWAEWg6ITfiF0oTBhP8XFYwfqaAtOD5P+iHTXjU1AiaeMG/MmWNzVlf2PqMvG5ajWZNEP
8OLMTISDVgFDsPBmaQBlTXELV2w5jMs7tXTGWSCqRi/65UVuauBZ8MXBEhrQ0+Q2nBLon6iG+2mM
zr08uKxUnn6/WFetx3ehFxrSyjV6f2S8onmveIYubXO9f+/7yCWx4WRx6qNzLLdLIZ30st0D8jWY
jXYViWYrIatYZfH59w+6qrHfNuHibOuuTUq1wPd0veRHfbMHQbFN+lvrvqpCeHxQY1XhWF76LkLX
JTT84GKU8k7vqE2qxOnNj9aQ7Jx5vy/pqg6BfxwFYw3u0mXnYwT4BoaeOQRPMrr+BXvuem6brNs2
7NZk2rI7f6nQN1HKz5sxJqYxRj1E9U3qFQzMNO1zkbttH+p0W0nv8/z8+9quvbLGN4EXN7/pC2FZ
NfYxtZJQyzu3YNa/zhXhtn8TsXzCN8+LKLFlphGuRdFi/AlASJ30zIA0y7R/nxj4KWnRzW+SRKy0
vd5g95iEztMU5d8ExGWchEp3q453SyeW//9NlM6mEly2WJRVn1Qaom/Tjuij1pj2fzkfiu3TwByE
DtCfcowJbR4YoEM6L0VtVYp2Wq7f8AWu3lhYq/8n4uJ8alwwzahg/Ksuk91MK4lnycy084zegn+8
JerigJAeSqa+x2pG0NkVmc+SZyoV3n/ZMrRdmxpmZ5Bw/bllGtqKrEiCSgNSNZTGCuxgtxCMr1of
E1R5C6XU4un/FKFUWdGj+2sJpT8b/azWT8Yk2QXezaYrbjyW114VZKEwvKgYgC24ZIHm6ox+lgSB
SwKSWN6vG9mNAJM/86MYnptbfVnXTsgEvLyJDmdg4lyyO3GKBg/GEcCUMdHCoYmVg5XSeANs11vl
jGumZ+nEMTTgjGMU7+KcZi2vZ6MB0LjaJ26upDtAtIW/q8KV1QCYCAtRwN1B/8pIYeBOtlIGMCFq
7hXUkMsatHU3iYmunNDCBS4jzUpQubjMCYwJT8uxxwn1NHdzQ36Z285PLRn9zCWxE0tzapo//L4y
Coo9KNnFWwGUCFCfANIVGAuXHW6sNIHMnC0APPS97o5p327TbvKUZN3zDw39bpg7RpBml6XhWXXn
MYPb9YRxFrKaDQJqq9Qu6d5skKsrt1Kt2H3udVKg1A8yC/lScc/fzXrw6vajrBS3sz6aVg2LFGgb
XPgtKTYtcvLq/NQoj4SACgbkK8qABfPXxggJ20z1i17ftWJyJD77KeLROY9QcXygrd91L9F032FO
VubH3tgkxUs0tjY1XgYSJBFwX+c1Xg006wEV3HLGBHxP8OIamTszeVSXKfk9bysbncUSu68wajDv
6hG5YE9EhothiwmdfiUNSL+OU2J39FFYjzzx5GzXCR/o54EoPPTU2wrZiUl4qmnzKXNZ9GoNld3q
xEYS1u7KUBi+Xn+02fOYAu4zXtXCs4YAJHGOiKjdElCXPFl0O4yl3dLCHvhhku8kNVxGEbm+i6xD
PEZgejsOXQVSFxZmPEiqcCZbtQzL+KQNR0k+mgUEjhjw678K9cTHdYexPinUNK9bILA+22nLJGcG
rKB5ltXVRJ0JrI+atUvkLZU+k7zzh1gF3spW7T1sQKU79Ryq03NZoacOU8l01SeHufCBPKqom3Ge
QWL6XvVrvZxsqVsZSGBhQ9LyrCdPiRYMyTnGtL5YjfKKxMBL91UYN9ZSeyCfahsq0VaPn0x+tBQb
TLIhjUen1lSnJusa8P0d8xNq2JYZcPk1i74UM1T6cABRZGfZenLE+I9d84PV7cfCN6zU42rvdIqt
t6+z5TeN7OTZYGsmIvEaRU5i45GIrMk2+DsdPCAmuFl/1NMT0NbteHrMk0A37jRy7vtd3rxN7V7A
Qk7DURBXK93sJWYAHFBTp6rxUWpY1qPbkrv0Q1R03YzHlq1i8w8rUY8zHQvnnlcnnh4j05lBgGK5
dY3BCO63RTANp7pwKXk1MIPZuLrsQQkis7EbAh5dE22S/V3dnYtqCy3o8u1YPQ7Yiwzt4lTd1Z2y
xd2KRTAUklNx4D37CvW0wU/QUJ5hsCZzMxZk866B1HFa5fN5jP4Mf1o9jKTVDDKlAgC8beUAY9Ls
LadRtmy4j8pjpKxU82A+ZuKcjiFv19Mw2MND2gUmxurIA6oMdjeVrln16AjaS42X9YmjpfsaDpIF
qtLciceTRN/m0dPBkJiPq1Z+yMHlTDxSbBXpLFk7Pq5S9UBTe5yeaYsRc2M3WrqbAyOdvXfZm6Lf
s9Zt2VOmr0HY7jJJdQ16biE75p4J7LasVB1zOrZ5bjcwByV9osl+6HpnqffmxhoMuHCsZ3sqHws0
1JE3Q9nX0X2KNiwTbFKTVzXCjVH4Zm2BVvITBbYLm92p93KMqfWTF2eAEdhbIOPKS7xZlTsO7yrw
A6PsNGHXdFuQ17ld520JdQ9ksUbF1hXN21CcCXViWEgy2HJKwRTr9ctAPdbPo4O+bJ+EAZX5zAYn
k0JT3xDgVKsx/GXErkHCwzx11Aj86sInKYxdOKEjvL9rp37Twasq100Os3OIis+8IqgoOVbiW8Ql
KDxzY41IEcYlaEZfT5gtVaOtV9uaPZXxV0lcw/QzxmySuRP0N9uS4qTKuVPJvoyChAT6CkY7e5xD
pqt2M/s9w+c1hcObEewRD0l5qLQmkKTAql51JWxyp4/9KP+cFABTnPXGH5IXedi02aPIz5oSFNE5
aV2pwQ6elERxJEB0mAyEyls594Q4zxJQ0tYmda3JNwfil4Aoao9CnEp6qCC3SsIJ5HxW9B6xVTH+
KbJjzDfmAM6nB9p/6dje4UGuQlUXDrJ861nVX0ZYEK7eFf3H0AG0NUtsbp31IkAZRCoOeXZK4nMl
KAb4Cl+XNNfIHhJ2aBXTabK7Mn2V9GaVSI7JniT+oEk7vYc/gUlZTBlZR2G6mvWBjymzr6wKErTY
ZG4tzx6TW5dVlS3XDzwdbaMJEguX86w05wGbPh8MvlLbFz12rHFbVr4kqU6GpYGwUR7uCRhoZ+Fx
zc811WuyDYP+pmQKSfpS6gBbRrFD9ksMt447mlpOhp7jIVqPMPLWSV/s0UjcInOJlOD6YaquG90i
8oQ6OQkHgXpkrjBvHiiVGrB2tJEU9qQJRsk0/SIxHEs5sPnRgkKWXkcc3QiyKVT4Xd2+YRyIzbE9
RqkX1aDOjJlL6j9zFuSzp5dQRCBdJoA4eJO63ZQ7EXN7BV8NJIT1ZDAYbgS6kTuWnqCbZnCK0bRT
aTVhyqk33KZ8iFMnTzdqZitV5Lb55DR6MBapXfWarY/vLYWxMu0eb4Yp3mQzALCr3YGhjpcR3jgd
31ptjCrQrd6ukx0GnexSOzXiWCi7GvS6Sr2RVXDN0VdFGf0kNTYpjoK+KdgkYUleJGPi3Vwl2h7+
va1mZ31+tjQeREA7NAHY9keYsT8j5WcFous9C2VppqxJJzlyjR6kOHbGusdVBfQPDKl05vyPoj5l
46YcPZaHLMOUwPDYjHjU5helK/wSllQaYlzLXHYVvBCx5mkC3ZVGiFobRvNhbpNCcXu8mj0okQEY
TmNrPQqw11gvpu4WehLm2VunHyJzX/abInIod9XyzMr7KHvMYk8DbGPxLPjGQAixHJ6pdKC9sMKZ
t548vmcUV0IcMYfiaDyz29hyiVLZsOEj6M2yaWVGO24edYBFW9BIRfe0eovxIRv+Eew9j4B1BPbF
Kt2DGM0peOvLLVDaADSk548SP6Bhyq4N1S4V4lXwuIQFD+fFgDck89jW9C1pA7WhHnxGylO7iCuQ
qv3pxrs8wTNNtsgqZTCDzAwUbccwNx2jXJ6urcZT0trtu8rtpiDGSDNNChBsgvIneVCiPSD3sEWA
/+eDPerbeXyZgVTYKqeuekA/iTJ/RJnsVDFYFgtml/xZI09iKrDL21H4Gp7e2Oj8MtvNPbFTQDIk
bFuhfjUNbrkAL0cnTfsD4EPShhUNOjNZISGId2Knknohck/6r2o8FsNqmsOJbsCRvp9VZd1w4g5p
5Wkmmhm9ogYT0ueEDZ6CcTjrGqYuZFDZ9dsZMJtG/1yW20ichO6WbD9W+4nmtioAXYAxO00mflE/
mnPssGFv4HHN9NrONUA4tM1KwsM/Axe4f4iKNc2/NC23F/c7/ZgJ8mbxA4VZUukH0k6L6Ug4dRTY
rVzcLyilZnvu4qPJNyq2tj9FGaZSW+YU3QZ8ypoUBWMJtCUOEwq0P/aeNDvdeslkduixUfmw4ZLf
46YADcuO2hSGVraH9qXt01AFRi1K/PbUnBiJASwd2W1rOtIo2YO1HbWPTHkg7YNlPRHzmEVg2NSB
5b18Mg8aehyblT59YOjLBhSxIKWTqBsScW+APRpau5H3jdq5Row8qXRUuy8B29GIzVhoXo9Kfil5
jEReoeGZTt8rI5DlewVuT1fZ+ZiEAj9mVgUYTTLb0FpXbsIsu6/ZEKjpkfbrdBiduIvsCk8lpMk6
um7YNlVXIBbA3xjJqqwyR2TE4dBHUzko6JOK4wRP5JoBij/aqYZfGg7gr10FZhqTF7aEtFIjVos5
4fWOD70vSEiB961bz1atOjp5rtMSfgh3hpr/yYlNrac+zTDx2Nlxd2QYPB+sj0zfMCVzZ+WRWcq6
gh8+YIICHkqhDx6m1CLT76uXoaF3ShL03KfzKSGvkrZJixjWBUlOjko6hIC1Ygm2LMubaOZa9ZOc
/FHbu7QIOFrka1+V0NEkezoFQ1ASVjyspOMCp2si2JZA7g2QNfefEKeB6YG6ZvAC9a5y+ulP0pm7
anxhURjl91R+sVrulP0bgRM3di9ilO0JsIeDti2lDzKLQGu/BIMjNoKIPflMM8SKaACpkuUZl52W
yp7U1OtJHndVxrd6/kZwHTioPkACmcm2idhOWF6LtihzBv0H/lirqd2OYWntFMkdYman+mcV8zBN
YH/ixtcZ3s4cGBzADlSN1FEESv3JJht2aIik6TFX7ttuZyVNgL4Lv4iSMM0Bn5JLazNB12Q0AjG9
Bmx7UFi1GzWotYlhpcySPcZfhrECdZuDt1HrNTdrgoycxglPG9uqxDer2UkN08lb6SBHxAdlnqNV
r9XwRJs74M77PQrLcDEssq9oBFhxAizRyW5AIdScjRzICuOhRPSTWhWwHSp3Nk6xwO4DHMxqqDtS
zR702Z9VPGZxkJqpm9bZmpmYXs7eMX/sZOwsECiLKLKTZN3A24pgTowGseWxA5/X3Hl9fqqrwSPx
LuchAPtM1oIgirm1LtsGetpNdGQZyksnfU0w5Cn+eQpYu6LdDrJr8UcDhXhzPA0FtSllLijbXQpm
eFN+RuMNUA7RkMBTj6SlHSFCBUepbPW71DJmO0t2na68TVXitfObhboDH4F5TAuEkeqqYoUz4jlv
auEO2llP1ymOSccaQqt50lrDTZo/IMX2EoygGwwst3XipKyyOQPaNLV8gVsA9uoWzq2UekMbanQO
cuEX2QZzApj6LX1ZgxeOueeGIhApZt+0MIc0T6tofhtJink8bZXyZJ2D5T5muqMK32gPuiIFCUxX
pwwBg1PQcwQYhNyLcnak5FguRzW3/2QLWPEWYbRJVK2fq7hEUu+ioPSQgVupkkBhFt1PlYbH1c3g
7tUZsJXg1srUzYEw10X3RRaqqezSBhFRXtsE9mXIm1WVyJqjCfKuSqbPByXQaLevmvZPMg4fIBYM
O4ntucIiQDU9DXkfVPOOdzTQyRO+3ZPqeSM0Aaf+1C2+dbchIxznptkUrNk1/bg2e/Gqtbo/GZkd
pzEcaGgKnhqfaF9UGZyRIrBXPiRU+oDcnKvnwnD0ZnQo2pHSog/aEh4/jhMwaqtGfVe1Y67pwJu7
04Rutzx5MiUEdyMCUvKRZNYu4ogYKjTKW3peu2m5OEYsMFqvE8+zOM7xm9EuqzPvU8DZSALe+X2k
n5pmJyt3hnSI+nuQsBjgx0YDhGeiFWXWEIhVBfhwXyvjS89UBITMKQdnMPwpjg9ItYGVprcpTJgu
1yEb+B91SWGUQzA0zR21+iBJi1U+pXdNkTlcI+tC7XfCMJ8nnLfSF44ECGvgAgNj+IlY90aMlMMn
5UFhTI9DRDAm7VsR36fy61SZTgRoRjHWHscTH2HQXBc70m60+AFRApeey+Eh4ojPEA4aeAt4ciQE
/jnaXCwZMLUmxUPW4vdPAx72GUQwiRaSAUwO04MWk62CnrPYfDKMHvVXzavIiEcPZhLuToWHU2Pg
eRuiw8T0N8VKPuoYiEUdWWHOEHqGtv4KbVzCesvm+2Z8Z/qHFPV+h7QbttMtOoJXdziV46uqol9c
/RDSvgCgk1kKe65hCjoaSZuuraJzDJfR4d1gq+P4Ic8IQqshB8OX3NtK6dZcj5yp1Z+amPotFq5F
/CChvOtMWuTEuMu26AxPRqSYDbIjkw7+hS7jv8L1fAE7Qh7OlhBQs+krRnsabjwjttliw7JU4COR
zCJwwgiD4at16ZgY85518UfWqaXLRZ7aOqN2s9SW1CqQ5KfUQkbFGFpXAYYuHCyk1QZJvOqArnLR
MYgEY01BX5Qjs1GlHP0yFpo61T7KnbptvF62fMDClQ5L8TxYCoXdzEx4ieOpH0u/kLW7uJAMtwNx
pF1Q7mtQgg4MlR1PETTVSyZTz2xdAS2fXsfg5K6bg9lDfXVZGPd9jXLwBGQW2nQhHfCyyPSzz5Kg
41TYIGdJbAzkf2pz+4H+JTdn0ariuBsIivQyU5H8yTZlkzmDNfsEoXMzGuBHEl5hsdxuB3bXZtKm
jIY4wFCWzaLcMyvTZyJFsJqV2Tab58S2pGSdiUJ9LFuy6iaJ2ykyDL0CNSSJfAJXbligOufEifjC
lxfoVadOO5hbOF7vvQm4Kzm9by1prxmDH5cz1ojHelJ4OKvkrLFyXSrjzuxSX0JaoIZLPLapn4Ao
sCSyy8dpsbP8yRKzYlu6tqkk2U2N6oSpOI/rUpgP3JvL9ovUE3MsMLA1E2DQBtPrSvCrqLEnaTXC
kTh3Y1UcQF/+lMB7ihOA3kRN4yoJONrYqD4XZr8ah6hFkITUA0+QxIAzIozkNEfSms50z2t2BDDw
Myz2rmHxWm5kv66AtiZAQUUk1xIgwJSmyUXxpUJit0FHcyTuFSW3NcLCeQDa18x2vaS99kiG5zKi
eFyfdcOifa61T7LenTkxDqba6sBXZV4UI4trVX5CUuRkMKiKxBfJ6OfCQcVBeeFUbX2cNetYD+xt
SK1PUC3MoL0ot8i2uWk1bVGOCQTgDMRUrWamvw6Dhvx8k52VrEAqO61cwCBtEgV/XTKGdQq3ORqA
ZIZ/our1c1EhX9qNKWJVDemDbgyVckaE2pRua1l/mgEuMB2bfWyAeiViBnLOKkVONz2g77K15yJf
p7GJOA6PTGWG1CqDRK7XXTtQu28ZYIe05bpD6eQy9hLkqBA/pK1nMqh3VyLAmIWdtHXtcjl6GnMN
Od5SlbGtVWsbBgdGJkU6fOnmLrthFaHG4Kisd9McZJ0pfkhb9qecl0dZV3N75Jk36Lk/9OSxpDKG
XlCzYEbnAQNxbcbISsbodZfb4akllWRPBv+Edd/Ko+B+MYNtdIRzoNJ34KO7ZZbh3ZQ9luobnSZn
oDr4BZ4KS4k8NSf3aVICpABYHKUhr7K6Pme0eurkbKVU6abv833RTIcere+G1MyO2bVvs7C4J2OM
VBlMt6/j/0PaeSxHjmzL9otgBi2mSIjUZFIXJzAWqwitVQBff1eewetqXlrRzn2THlUTCSAQsbe7
b/dwUGag4sEOMw4JkwLIsdlF17H9LevAK0pb269t29ScJuz6OjuWq4Kx65HzC5eOexW4QOSK5+TZ
pbETAAp9vTfnZqNHI75oNp9VupxV4tTjpfutTcPeUu2jEqk3aUdzJS3ibA1ATWWaUpF1xzieFteS
EtUVch/Uy7JbBxEUpfVWQwCPRfYYdephrixEjNG9NKYvSU3xRH2KrGfbCgkLwJjwlzls5sof6/Ke
ZOp9qUjhsI4X26Y9TjnhFKsPxFg+NHFxwRh+t+jqtliqFytvXmaD49Cypt9m17euadPF2cN2cKSH
rqN7qY29lqGu6gC1+3XyYqqnydBCIVOmRd1DMyz7Jevupf5Xsq5+l+hbpbW2w2o9WeoaYsF7qMbi
LVHtJ71iP+zqraxJwbQmZ1LzkLsSA8jB3OzS2XjOYuVc6M7W7vm813pQwZJaGSjYoAbRORPzXP9Q
VSigJj5IPQDJMFQvfWPS26Qvs6NehFNkXoPpsWst/bbPuwH3avZPIWvPZVpaQWWl9zM4RiQtyyGX
VIOVi43ULLKgTqxTL/R5k3bDXrOXi+X082nk618HjRaxRc8jjDRMG/PRTqZtW9iU986vKXZOU7K8
iAQereTjblTnI4rGX6Y+YRxH/Tl1UyDa6JFOaRvnKCHklHw9+0EupucmkfypYUeJOYelDGCzC1pG
hieR36x6504LSbxafKkLw9OL/jRVstcqUcYfMN7MSL9d1pJx2fSmjiJwy/RQm8uzAihY0hQ5ebkh
teOp63qd3qy9NFmzE0UWapnCPlCd1zb/WUlN2FnD7SotbPZNHSRVHtaYfjt97Ldz4g8VdTkgN1iA
3j+P3a+qSUm41TbJqG6IA/Gl1DioaepVor5ROE6WNQ1GI39B3PRQSNK0URV5W4hhl2aql9gkBpSV
W1VgJ/Dc7jymJ3lVPxY1gdWYliYoe1B2J5tvaxGZ4Ff0G/HU+3Vkqptosh5pfzwchqkOJhbPuL50
VQtuHK3cLBC8NVUbLP32ShN9JFOyi/E/1e3x3pSLn80MqM0Ovp8S87KK+uJYdeRNunGQjDTDk6K9
04firh3jn9IqTHeMjEe1IwLRabb4mzS+lednaVGSsCm6WzNa6N3qyHBZafshj68TJPfqZJ3LkSkj
RXTsNjIPxOh/xav6jBn3Ebudm0Woz2mm34lu77QJtfO01VM4HaaV1Q2bg5dSCZT1cMlp1xqDm1rG
cS/Y16N0vTR5dFGqJlTaib2ivDVEFMqKtJvkETAvDjU7b9xWxTez1NxFbXgQrUsBcBji2Y972Ucy
s9Nb+XmZMJxSk+hyjVPQa+TJtC7gqLftmgKWmtu4czaJqr7PKsZqxCsmuXmW2A1GZkqRs1Fm2VF0
HoAyu2j0RFb7kVocukTiBLMeJVt/lTjGXMfijuYh7GdrK4QSRkpzGBTo68baodbz9Imxm0XZLFIb
EOW4UyCB+yK5K2KFV9JIu3Gptrll+cowQy2PG7M3Q31Ij1OdeeZUHqKs3DWiChkWYJ9nFMtdO/Fj
ZfApHez7ZJDPvSq9rUVMToUVlKmNs7AMjtXMBdXQcHQS/TKsdKz9iPm81EBI879gHeJqUXZrGeVj
KsVe3ii+jjcpi2s+pX1JoWUFY5XfZhkqDYIBplnd2YKeXCUSuaX6jxhFXdJ8g3j0bVDaQ107P3U+
7kIyf8b5r5640LZr/VGa/bxM9pEMIzFmYQKcNikmelPVLeXsIjI56GwJsaAdloxtzDV0TWyFY7oc
VFmCp7C8flDP5Wx6oup8LZ6Oap5VblZPP5NO26xW+1RPiNA7TJ76CNXXdKNnmq8gBlNgiLJVBGmU
gP/OgWrUvioNN3Vc3iYw/THAOQzKthvM+2K8duHJJornvQGqCeq8W80iXHTGL/osrDI9WKP6NE6S
P6Z4oDjsRfqwuJosehdnZK8snCdN6fcVzXaXrWFrlTCc8bE3wGIbeXkwysnvh8xTx+aV2BSQarkl
FiDbOwYmXBVWhs2MX13lJUXyQod2J1bU70INsSk4lfl40iIGF5w80PP0OTNZZLP9u4j7V7MCDJDE
Wa6Ux0Etj6ltebKiHQoz3Y6ibr21lABu57MNOCApaM01SJH8V1V1YbnStTXpvlkkWstcdfM6udRR
epE1DWPUKQ/yMj3GdfPRl8Z5sdR8n1hW44HH0r2kKzh3+twW6Y0hNCZ9qvtmQW2jOBvZKQ7KOLOT
wvvDDZq1c1d2Kf1A3xx0W0DIi+rOGkE+FBMRA0za2DbxRqs7htTMcyPR3glHc9fJuXck6ofEus10
m9zuBqpO1sN46DzGUYPWYIfPkSes5i8tRfjXShdHny560X6sXUevJwXCdNg+a+lg2TRyRJk7WbPJ
8+4QRXSEYPqRJkC5ix/TUgJSSXhuzRdbhbda40sjk54McGFyTPYKrF4awYNO1W0aR2jo63QfV1CB
neq42YTSo26jlzyuXoqRJpFflm04qXd1ZtyP1UL/ZkHAWW2xnxvjIZsk5aY1qCyljPp+aK54zrXe
TaTz2vfeSKJrC6C42j/AHjwRk15sLETiVd4imx7gpmcboH/m/aKqT329PBZqebCbOECZtNHR48Si
9MuueU4Va5MMywbZp2u1y2YxwT5nzaviMuigrBZMsmYK2WrNNx1Ww6le7hcBNur0flbZp6Lka0ug
XScBThR767jHAsJtnFeOMuzqsu2YK9De+wkJymSVd5PRnlGOeFW0S2TNdcbZHaf7qOMJmIYrzfJ+
wJlVLJ1r5r/NHJNLfQZ+fYg4GbPuoU/rYHAecrbiHstyc7CoJ6Fu2KrMcfHVPHLT+YFA3FuDTgNh
mWd0/Q19X2CxL+hKvkvixbfRioxT4S7Aui3VKMNisKvDnQy3sXYx+I51bXgBLMHIwQOSMQ3tKyJs
AQxeBXfKD13ZIXwGTlYo8q0Nf8mV1Nc+Ft44ArhCFjFm6U00tXMzoCKQPMG0E0u4L16QGZX2jzoF
zRIPDUQmBBAzNL+7xfJMJd0YRupGyfsUg9ihZeLQF221p9pVs5+xACVro82cUUQji9IACs2qCNG7
ukUb+53x4fQ0Nh2ZF+B/GQwXu5o3OWg4BrRWeFlL02sXvTvxo0KdmRQP9ZgGGUeQYxIyRJHfQCCu
U7JXOhyA6Q0kuua15QZUAYAZQdxHx84mX6B+jvlQSqP1muQi0BqkSrc1maCvsTIpLkVEN2EBFyAr
trPWV7SPxigOq9R5uDI+2vJvc9BCZwJeR6/S5oehQgnTR8S8VD69CGeC4hGqip5C3nPOgHnHfuyw
nKZ7VKNA6SMmZKnXNeO2qlGIAd1abCGxgle3Oh4X+TB3P1djvKnsfVKovi5zfBKaM/btzqnh45fb
XP6IWt+cAPAysVlG7lzFWdYQwKx4hKYzry9yB9ZIlL6r+ovFsytApsz+MOdgmqScrY1FKpinZA6R
3pMbN61nwIZE+j5z3qla3cR61Csk4m0BGrVbBMh8QtSgLYJIQl0ZPwwrSpZn6F5X6E8x4q8liqGd
5q2Jjy2ytG45jZC24KVA2zDPSWhQ8Zhl5hnUTV0HdzW0rrq8ryiEzJgo2JWxTpK/4/U5qu9IzfMG
69WuX/vpZcwl1zZeO+teqR+NmklCSUf0vcIR0A6N8yl28lusJDYNmdAR8qhl7o5Wc+/AQTVjthk4
omK8TVtZgEQkL+tQuDpUnl7JbjUgp4BkLVG6UFxT6ib86xJ5vEm8jG3dEQXs2cBXXS68Ak2URbjr
0vpRjoGuNbFN3NUO2pK1uNNmHZfLZ+bnSBErNtOILo6lqCt3pXKJKOOkfqaMgXkT+cZwttl6oxVr
ULAkaW3MRKcRaotzPig1B51+P8baNpNBqmL1WFCmZ0S51eoaJNMLGy96xWz+ac+6L6ApUouU4Cpr
vXlAUhc32wIykzZMuLmu+utc/0yB9c3EmkJJfZHr+hXrGRjZaHiOi+5XSUygDfSZLFhpUp8+yeyR
ekQ+x9gEc68LdAAy7juAvtmIBEpSPIIbqOOopVG69UChUXJalQYz1/U0yTJ/Wtq1KzWtor8OTDLF
AJFOTleMgRVamPasRHSs6YLiwb5vcs5hSzm3DbKCZfkRX6msKrFARbUruHMoIepUdC4g0/tMaX2Z
LnSJ5SCXiJ4TZuOKQvpNGMWTOTzL/ewPMQsvpTUTCD1bqb1d6qsazT5qFQQ+/76dIp+pnbt8LfwR
OFtm6AQEJnBWUKCi3M74+lLZBjrKsaIen23d+Z1nfNaDdagbrXabyMYesSKth/rbEStIWRks7NOR
nr5VXTIyGTT/bpXOK+KiCIp59dtJAO0vXqSWF1LNUGbWXtxZxcZspouw2lBo6W8BqNDhclRmZTDq
6d7ic467NqzzN2ZQj4TyBtJMNkrJ33HynTSCuwwRSszcIIAJ8/XYDpZJ3SWzfm7q7L0VzVZCQZ7K
Jt8B2rDawSTC4nsqXMXGGr8HyOuk2bVzdl5ZZrpoqTkaKeJLGe3TQ2c43pDQFFhXZ0NiwyfZ2Ubj
6C2TBgmCk/OCgKoZnrRVCYBI9mb+VHFMxPm4mcCs5Lm7bUy29aq2D1Gj3FlT5K1QpGYlb8AuSexO
f0QO7jrNDIUgeaWNaCGd9lGUuX1X72Rb+CKjiYTClZLIG3vVl+whBwU0T7gp3S19d+hW5sHHyZsa
kFu8lGqGVq2GliVDmSVagGpnv1gccrV9igC1h2LYpk5JP1ZtB3IlEwgcdImHwWTmR898GAtP1aWt
snBelsi/IrEpdDbEMd5NPKBBDJ7OAVlVZlBmEychaTV2cWP2xB1kjYVf5mjfS+xPS4U0zqIErXRq
0RYNmlSSccyJnZblro/7Bzm33wdpCmuletbL/DQX4z4pO7+Q0uOSVY9lp+yttfYzdHv2kPglXGHH
eMhMQx2p1xaphhCNpo0+ViFcLPWK2GLCvImiyB/xkKaxHPySkhQLottFSy/JmG+FwZ30s7dkNMHV
yIoaDrEqcVDFh4TS1tVNZVuqatiz07XtB3Y3bqpVZDcMu9GiVLBpdOg1ZNbOsEb7eMy2Pedp3Nge
+TdBZM4hnI0vcygibHkE1nRlRA45et8egskyscCynCcpaXVPIyO5VqnKBzhT9VJmw64WFZt39dPs
yg8J2BkQPLt0SUfptbhxiQoLIneOhpNuwL87xmOR9AHFDv1ujmIuH5/sQj8Y9bjJkKvEnThGSXcc
pzRgw/MTY0F8m+9S3ruOakBu6tgtJyaC08p3BgPDcuGPI4W7bj6lNuo8p3vLqnGT6NVWmBrFJyhu
BtahaoCzibYdyjwUpjgljXxRW/hiBQkKABgP2EbyO3uKmbijLp9lIppV4YRRWfjyMoe5YQSNmnAm
x2z35Z7ucmvrdZBeITXDPCH7vZnTGoVefUZFc3OF521tdbXu95QDe/eG16iNl0a6R0n5c1zkIG4b
QsFk+SR1RtBBtCI+BFtqwtrOdxXYsujEfhhHmvNkNwtC5m3R/1IHChP43RupY1FTjDWRdjbw4i+u
kMMAgjjn5tFE2lQO3Wns+we0k1fN2DGyrCCKldOEwrOTpDu9cl6uR3xkmQECIBrSOrtLzYEPmokJ
a23fjOvgnV4ABv6UDZZ0lG0w+wsrG5PIanxc0tHNhuZklVUQd+t2stWnJO5fOifeTojNo9z4IQa6
fFsgAVM3eH0GEty/1vdnycyDojWD3M62sm0dqp5UT6v1uzF7Ewp/z1Ddoh4OfV+E9VCFQszejPC4
qRtv7Iz7spturBn8raWgb5GO6NZ0KabypKjrQ51WJ5GkB5Gam0jC6MIWYc7DTJAo9AhvNPt26cbA
KI3XcR4h/tlVizjfRAonnqKdjKQMDM6eypHCngIjGvJtKpGqDALvRDP6MHVrW/1dzalyreo4BIOs
bm8mE3Oivs03tkJp3mnGpcK6SmVZXdHXlsJQrxo+iRouD6V5s9y1fPfQsI075AthpqXmW6tzFy9V
4RYp/FYkkdx6FchJCu+nTZF/qpw0aH1WkuQLffHTJrMg5KrRwyPjhSIUmWDnyzhSHdZ0ChPBJ1OY
cBiqcjMqlcX0Ao0VsBvU/Q+aMWy/HXgJs/GSudvT2xxSq9hPVYPSomdqHEFPLckI0W0fgnSPpwdE
EXAlxOmvZUro5p23ZZI+aov/s5AeRoEqHVuJzWjKp6TqX3un384CKKcefMlajhgxZq4RMcPW4ayT
ZVfpGSdRw566SuolFTExY+WMJvSBHZoXUzYbA168aNNdM0bbEWVNs+a/JtpUh4Lc4uuVFRrVLL2O
bMzSR1HHN6a2hvE0BK1SerA6rsO8QzGmt1kt024WGK3km5JeT9F5lMNwXuE3x4KfgedfAjpZObWv
OFurcW77ODpb3JTW4SUe1b7RfDQUIK05vcVT+ZvC5a7XzNwragrwQdJRkVCJIVfTQaF7nefmsO5x
Gm4o4m0HeRy2+rakhQ2UtADLt6hjVWNLGhllSBWs6FL1NWYGJIZfQrmvyVlorg0YaoqW3Rru1YiW
o+08xaaEh5aytPaU5NJrr5M3qMh+HzcUnLZkbDRpYm+zFuSTqUD1atnFrhX2i+KM2q7tQI+jcnXY
aBUscBPmaCQFHSiD4tIhMtmekrURWzlWIYeXut/0S4zcvJmmw5j3FAZVl/lzZWue4zSyX0vSGCoO
OKUYSTXK4gUb3W5icFekzHFM9A+zAWLfSSmZMFa/Hu0VqF/TC+cklbSdBOFqxLANyltn89EkLQ1z
Ofq4XSXMPxQMKFw9xspDU3XFhxIryiYtauemlRDJ2wVyiay7dTLr1Cn19XgAHTcdT9ALnaxMdV6i
HBFjD5i5uSY2bLJMGl1jcRqP4bFrRidDQ/NcZMe8bN47qejexVIxhtPfKwZdN7y6fWxspbgkcx02
trnr+uomLuuXLFa3rbbSorTqo6Xz97LOp8sBii7ddBkObcufJqf4PC9QQ13BdN1c9TdZHakHRQjH
78DRkFpHy5stD8VFlRtqwziFe2v70XNwz9kujM5vOq26zlzoGjQefNVS8rvt2BnuNXO9lHDwdn6x
onM8v69quM6XAhgqFu8xnGeVWkE8aMdMZgBmZW6qOmf6kzbaoS7vm15DChW7ozltLcSf9UXKEF1O
vg2hpLUNv/navz6VJhuv7s6ZtZEjLYio19GQdKh1rXOLMCzLE6/UTiKyvWyETLE2Q3SSeIAQWTbg
e1H8tp1HmYwpVC6bHLm7nVOmNqdaDuuFX/87o8fSWm/Rz0pV76uK3nB6a7rVvQp28AdPsnGTUnkx
LZBj26c+6/EZtsfXo6PSZl6Wnw1zZyC1MdWerD2+Y8traxN8MfVmI6iG5bRG9D36pptgYV9ZHBsh
vY7ou9dpOSXLpU0oi4tLDPIxvNGEoptkrOlQt9Oma2QIMNqlOdtHYCFz7OC+gkKKNcSURWQgwVAP
GVVn3fyImEVS0QjZV4IbtFW/mSm0u8STo23fqxu92CuT5tn2EZZWniJGee6cLr5TEtvroUbb624v
VzBqORNgGW1YdNC1F32ZvHV4svjAZtM6kuDiNtWPVfxgu1UHJZicwrUH/Sfjm7vMRJyqHJvoZ4cD
eYS2IoNoizbQB0A72zhZXQNVCFVuOQR25Jn9HXWlPuycJuNkb4GutEBdCOWwHwtGDGgjgV4CgTyg
OwOBXiC+g7xBBoLsue3jTZeUPjhA0DGHUoFyIvmUpVu7tu5MmK6oirel5LWGCjK4b9ERJOKwsgfa
b6IHZEISLsZLhhzJTJXQtH8McxPI+o0mOPOti9bBMUQ7KXKCvLJ2jrOGtR4FDLYGkVxvZjNcCilY
U/liWspWAOcvI/1Cnz3YcnqwKcHVyQyG/pGAy8s6jN60oLtctOduXbaKqGgta/QhKFKqzmXucUB2
hnvkiZHyIIcVlsRuRMQussorGDdoqvqQg8cWt+Yy72eFVn8Iq/zgjEG1Qq2Lq6454DRXutHPIo23
djPDdA71m9zeKPJHO7Lac79S0l2dTg8zkshYRkV7LcVaZv7yqb2L9ZrD+ka1HrkcFZSMogge8D/C
/bHVNddQDSg54NwjGISFTq3uMVzLfCe6reZTLe3o+4ooOeiIuBbkQ7CqhQK0qXOYOXBkixjp5UTI
6IhfaPHeLOPNisVZhNwzowaNo21jNSfsOR87aoQcyZyjijt7fBjyq9DyhntRbYqd4gSvarEhANcf
EnnYCmkIWQ9nQyBiteDnOvLuOw19n7ohgCGNwnZ6Rq2HKpNS6H40dteGtO8ht+5ra1+KPQkvugUi
IB+KQmGuLCf05V1PqTvRo4PdRBwLasPAAWpGyfZk6aTWp3ryJAOE8CG3ntTkPsUjUDV3Y3VSajQx
MGSMIji+jaB1fkiMkTkOAYCGd0Tlp+lTJl5bzdmY5U29PrXGiCFD4s9oY1Ks/KNunghCsBiJinwn
1aCXSVmW3st2u9ZPhX2IlcVFy/GWFNm+YDBTg38op/KnlRdb3YpvBvmxRHnCCK8MHZXz4aM90I2w
RO+AucWNogGLFbLhmxlwG0dUzeIEA7RvK/1sqe8Z3bqCCVg80axIBSp3NpT8OWJ8rJOO1fqWzAgE
ECjLJ5IN/UKGJES9eKgYtEqyEJrakZF3B+mwk6WLQRmi9eA41hjG9cKAwQ2AJ1CAssnbG61C835f
54T/7Oz2WIjjWhwKlYm24miIO2AfxQmU/lYVH8L5KOIHNOup8uSsyd0qijvbmii1t6kC+q/s++Rd
Z3orjhdgjJeCd8B8QlZfkQh/MbSUAfAkQaoaS3QBw0KNoXXTba4VzWO6SM57K+vSvh9G/IQk9Ezz
fLWuUycC1pgldw3xtjI3WH3k6AWt61pHdv8+wi+uihIklN4GL7qjsIlQfzrM8MnKU2UV7qgig7dj
XGCLvdDWWz02vHY5rO1P1L23KgQw8TFx+yA4Fsq6o+P+KEkZioIhe+rtxzm/icytaB8l40W3L435
kjQPbSS5BnoeLWFUf0wBJzmw6IdWVgp+VvUZ7doGdLqrDglopmUvZwFAX4ROCqALeLDSqq7D1Qk6
tBk0nkpvuaajr8hdQaQX0MWJ0EZwwtSE5TAZyjzISTDY0B1Mb8TlCcGeqyGEmq6zd3btzWPjSXqY
xIe24YhGQFBYfK8rnFIbzgT+dHFo5pgY9Aw8AZ5VSDjToFKfcmTwner18kdXvUzKh5522xGysmQi
0llwO1aPDUOJDLWUte3nxWuiso6ba88FRJfunN5z9JZN4YmVVgk5zGDTlEcGgHrr2I+/5pW4MU62
uj+ZoLI1NnpJxrHO+NQABYYMECRrU+k3qG4UEOJJ/FagQFIGcNr4TmWkxxTPRMW3q3NoVfloTwjs
vwtlVb6aulcUBdcdhzwKWf7kWTE7VmnYfYk/2YhiZFZRa6xM9DIqmkF7JVr70K/ktZUOqrfxfnTz
/U9zNndNaz78fUj+C5MOfsc/P+STs0WtKEgNs2tr3kgXtiwQDY1GQmg04N85t3x3retD+cMQpFCk
wq4E15KZL52nzhsbMjqHMX+yNec705+vRv+5L8yaOHFIBP1ksiNJbaZaDqP/7UJO+trfNcovHNFv
9Xw5iWraA50zTg9olUbfeF59YdpAfjyWuXiCYIfzH1O1P24zNsuSQr4lg6Mrbmsr+WEU35n+fuGB
869LfLJWWZJpxF6jY/mkiJiTJRRIqTImra0HuiqR7MFF/75OvrqiKl9thNRr7Oxn60hHbWdT7XrW
yZwERhU99lesuG9/z0tLRwBvGCmXtvjx96t+9ZmouqFjGIWPnvY5HTJhRlHTBq4qd5o7660bq6hU
mRj6+2W+emMaXiiqrODkQmDcvxcmbVktEpXU6WS9FU7tMt369wt8dR9/XuBqj/HHkqD/UtEucgF1
oTx02lG/NSxJDsZSXr65ly8vZRBlbWK0gQb607o3lbzsJQKWKIteKEP1+G7Jv1ng31zC/OSU205p
hU8qlxApwlR1r9oOM6/fWCJ9d5HP1ie9JeejykUY2m9qcOdHR/lmTX9hUaMQuqehDGOnYLjg329F
WyVjyXOFS6RJ6Qpj2umLfFOpjJUny32kw1X/fRl8tQESoYH1pcxi0+1P7yYdRkW1VhXMb6U+FCYx
q6vfFwgovnlDispP/2x8wtmi69ycrZqfP1coSpxemWbYNC+Vd63/brpnqlO/3NW/MASQdn+/sa9e
li5jkKpYio2F26cnKbpxxaeG40zt3uX2VZXPzL/895cwZE3RbIedgEivf7+sSq4m0Wmsh7R7XxjS
a7WjxYbw/3eRT98pMhjssehaEIl05yIbTq2pB0LXb/5+ma/2G9OQbduwr1/pZ5vhMXc0e4xZB6Vd
h62mbq1q/D+8EZMMAoz8MUbCO+jfj2uZZL3pYxaANAKdqTNmGQKXsU2l4sT497v5IqBZU8zrR4TJ
nqUrzqentnA4SEbpYIjkixeLGcnSPwxh6+ub9dAETJtdqq3lW4+4r5Kb6nb76ptYhC+f5x8/4NN3
NTtdTvnJD5jQcJjzS/FdFsh/toLP39M/t0hS6r8fpzO3mshXriBtQTFa/1T6w89+E4U4Vuzq9+ih
v52fu9fsG2Mr5VoH/u/rGmxSmBepJC7/+7qGpY9dddV09p37um4h39LXRNnEu3saEHXLlNa3nsPX
P/m3S356m1q8rnMecavyZtopW8S85u2EJshHk/yDkOZb+aCepVt5+130nPLV9mhit2w7umOQOPSp
KFbhLhIYbeTAoTiqj8yFZl4aRls026GKJM5lLi2cD09/X75f7V1/XvW6uP48m4240u0rEdPqQWz7
q9EwXhV/s7FcV+D/fqj/3Nr1R/xxkdWexJLFXKQ7Mvc7HbKP6ikNOGCUX3+/my93/j9v51NpCCvd
5yn6jU2JavA8vFTErkl+LQIjdPZDmD///XrfvbNPC1QBfDKThcvVHXZPJnrv3zMC7954/ft1lK+/
8X+e4Kdl2dlRYykMK23wXzwjeN+0/gs2GPIuupeDN0CBb25M+aqB+PNBftpUdFOk02RxQe2dRr88
0Z+ptMMv/UO8etrDN7f31dWwkqNr0HEbxyD73wtEN2ols1oWyFJ4w0sfqj/wNj7ZN8be+G6FfPXK
CHdky75W8rQo/75Un/Xt1XB+2KC9v9PuyQZn4umYvWAWcqfr/niwg+EtC51vjokvP+8/r/tpZaaV
qeVxznWVd+J4nioPbD9FFnhnmZ6xUc/6aya5cpicvrMivC6Nzx+fpWma7qj8x/x8Fpr09sySMWZQ
xE6VekOfihvG5UgZ6ea0cQEYisYrdUt70OtS6P7fX+1XC/fPq39auO1YlgUlBO2g2SDXL7bL/N3O
+dUWZmkmwg5aNJX9899vtJWzVJvhvjb5ql+dHXCemaPcnYzk5//lXv7fhZxPx+Bi9lkyCZ4kUtmg
Li1U0U7490t8vUz+uRnnU+GfmOpoLwU3M++bo/KrB/vg8JMZ6nHj30fptL4VHzI6wG926K8XyT+3
pv77GQ5rDUPL+CszNijptWgLnhpgY7whTuG6pV2kSP9mT/vmtTmfvvlFku0kWnmacnMe2udW2pf/
fWo9JbkuqxRn+Ktqnwvzql2EbUU8zIa4S+epQCUkv/z9hX25vv+4xKf1bZaRNGXLdfHB9dnNrlW3
f7/Al0UQ5qsy7YXKVNznchlt4ywzVMlOfCOCBEWSa53l29Yz39vA2Y1b8V2f9uUt0RdSo4N48OD+
vRao2g1b1Gz9TvOwZGEh/ddBV7wVUyYzWFZ1xdA/vfj/Ie1cuxPXlQb9V87a33nH+IaZ9Z53reEa
cut0J+nu5AsrO92buw0YG8Ovn6dU4BiHwbP36XaELMkqXUqlUkmqStaLuc0+Jfxj0kDDFCpKlr/W
XpWtmbPohYUFK2iyKkPYdVqLbD+3tt6WWsybXxzUCKy5wlsxWM+CQJsnawwkDlYZvcZcA6jZKbPW
yEdRVDPur5D5IgWuUL/7uT9k5Rd4srxkm83wBgXuiRvr+8lqyLJM+mS5DL8Mp1lFlwifcjpHAMJD
UlF3PXq9TELZtRyHCAsQATm20xoH423HjUd2x16nzl28dra90N1W2ag+Wy904zqw9xa6V0t4YGGF
NB1xN6Edcwln7uxv43mVMPLzZC/dggJUx26gs7aMBFMns+zYUOy4u0f/yGjB6d7lNceDu5dH6WdU
OAFkVLEW+mi1i7bjpQ8xc6wYlTPTZbx4rGWT5aLN2fJlVEGtq6CVRmgah5HYdJaFenyFtJojkd6y
myz3VQrr7XN9BHIzfhA9MFalJIV6rcOZz3FYbvbUrhIODmI7+G4zcLvNtv1leZO1Fx0007Tr3X3/
Ovgy/vY8bT+Hbb+ibc91YrEMJc4p2Mbz3XITb9qNeNWbNgKu0NgtVHHu5qv25V48V1sHY28oca+z
CGuUMNIJ68N6NhFSa4UD1+NWUOR1LoM4N9IQtmFKzqrzV17lNZpJ5mIFi1nP23LKLuFwql2PUNeQ
OS/T9Ec2XlVMUOdwpQhQ6lzoweHGdb1MWOvVZMEJkuQZtQzoC1tWzObnms61Gcds6Hg+EtgSmNTZ
WHsx9rL0Z2y++j138ffFU0ImMOiG2mkE4mUi1WzUwhB2BIoejzuh3w2nm67tvl3uH2NaokwKfaZa
ugZhpV+e/ax4OZ3PYzB+PGhebX7ad06Hk3bZz+09hxnZHH8PBtve/t5vPYd3/pfdw+7LC4rErzjX
1nJaaCWuQP5z7VosTokxC7KFvee2+QbzvGhUYXfTCf+sqLFQi0s1LmH9hJu49nADCKfn3Q/vor71
gOa1K+4JXycv3DC7Xt5xFLbPheirxW2IvuEKDufckChWsYShW2s+wtCT0Jj6r/n8djx9Wq991Ko5
LQ47X67rmWUtKt/RXY5NZXbF6OFTNJ2iSJBrEummzdj8Kar1Zruws9g7V3Y9GMzZiR6vRMVdijrA
LWqKL0M/NxTRYg5s9nJgoqQhCkNxPqzvV2482bQ5dHCN1LC/2qa9XVBls7oKTFACw3GKXVwHzHD+
V3N1jdqdlutVyHDPwoBQstMHG2d5pXb0R8GSHdkpfQZPungK/D/341+XW+scWjQCGxOOdUzANJol
EJwTmLLNAghuVb0PY7QU71YDDKQ+pqvtQy2wK4bBuYHGdnTdsa2AKzxlNrtWs+0al5k27dTmuBKK
R5rbCjnt2Tb7gNAoLR8njp+gfSOkzThkMZpyO2yG5Q6uJVTAOddwAfhrsSyB9ynvfnAfZ57WM068
7hb1VW/jxGiASS1OQMyzPfpba0NmHNS4Xu6tc5VjccJepYUBW7YRT5FuFI83Iz/jrtl4+opyBA7x
2ta3yyDO1sthS6fRaNq2U7Y84E3dSZTZ0Aku+S7jwXT6Uh+9pJs/E+v9MqAzSy62J1zXxuIdGxT8
nlZmzGbmaLVdM4IQVyap6PVGMWTI/OkOOBrnOANOqtvZzTp58mbdCuDnELEIvEQOsT7g1KwUdgfV
H7+y9tcat0t6weu32vdg3UVXzvr7Pxhogddogv1sljTLAiJ2fSbsECZCf9FX2xwssh/h/GfaRJ1z
xeR6tmoFSCXKtPOW22wnkJo7bjFZb8moYh1zvucKEEpsCBdunSywgRBuut63+hWXZFvhtfMVo3fo
nnzgLq73dLm/KupkZpwCUeeCx7w+FYhrNE5NOLw92n6/DOHM9gvo6LNH63mBzY5mid3fx40odSO0
XKHQr12/qj/1uFyJfrsv9dfR47497a8elu2QG+YvlwGfHdMFuPbpMPDXXrgaNlDW5qbP+yGHl+84
zXgZhC15lJmPYt1KQy215k40qwEDdSF2y/6+ukaRzSAYxJi3j57q207YdtqcNuuM3ubtG5TbtZPW
5SKcW14USyAdXOhAb9ZcWwEKYNo1L3loYpMKW8x9d+ldcfF1cBmUOfxyqbbS4gVYO7Sl7PyM2jYe
/T63Id7RZDhroVf+HvUyO65KdcChvjUI0Pu0a7k/UdR2Hbxb7+PvQW/SqSjM+aYXbhrTJGK4/bQw
m0lj5O/HkGzM0vWi/rA/QCkdij973Edty83hLherbp3f9QF328M+Fyae/Yrxeh7DPopQavv5JOXO
g8uU6HK0ze5yqjQa/QPpSYANGYi5xYEAv8R0jblhua6F1LI523YSlys4iV2BQWdrUQBRImthPPfT
9QoQ/nbDja+7dMMVAY5iX+6vM3tbkIGGV/fY/mdBXuZdZ/tZth8PAcP9pJc0EdVMzm3W8G5QjIZd
Epur5+O7eIJSvyHKq/1skI1mT5fLIDX5hL+FIpSW4m68GKIubgVP5jQ4lR53HbYk0x1a7a4CTj0k
FeDONmxgI/1iacmSrzRcoKrR3OWSNcp33Oul87Dkauk09tqXK3WWryhAKVUKzRgRjB+zPTe4sW2G
r2/FP51pf9PIepdBVVWohIxDOwsWqF2F1nA/bYsig/E8bo3TKptgZ0laoUYlhGSrpZ4lQ9pt7vu9
MarhrNpVLfsybFb0jwzPT+iAnAQCAsvYdEoUxJ+nkyBagg5cGuWuDVbD5xUE4lxNmpYIi22W/p9E
rPB7WQM7jCyZpq9jpzMdsz295cZRUDHVnYVTkHOVp9g1OgWSIR1jrfy+d2ujY2Qa+XdNtPj/fQwo
CrOEKBdmgPE8jdaNMRVKbeyjYHFIrpn+k6VTEUipX5Jg6KfREiBcJAziL9tdl05qLVadwKlYa1S1
m2BIoTr7GfsIWwdIAdt7q1l36VjtxfyW6/EV1O/cyClWqTRy1qNtMEXXnzD/2fXSR71asJ5wYh/7
EJc76BxOs1OKOBqmtxmUF+kpdk3n2wR+bjp/HXK1bLh5uAzgHLkpAigNTn+zWqLXExEExouvOZKJ
FY+bDJujS64kVIlWzljw5ihJoTYlfjhcrZaNYUpt0Nwb/MVZqMVPp2N9dX54nMJPW0gfa993HesK
Kzq9TW94N3q8XNmzrYmYBUPlsgNdpuBYoU6CJKOytRk3bFBnsoh//GcQBEMLGDjccSMwleacTZvt
LPktOjkuQzAivzKZawbsvbgY8rM5JHsKYr3wsvmam69c8HvIZgFWr37GYb+RvWcBN4hrN/702pv+
sBcVY+ts2xXAlsZWut4u0zoXadvuzEUNTqNTC75frtm56bxYsdL8uvcjiytwQGBwtd3d7ZgFYC3g
IskGddpcDreqjhqfHcWFKpU6K115GD2JaEl792zvf45iZN4VrXYGRB35jY0Yus5Bkk8C9jhb7rM6
IObLZZsr793R3G2N9tuKhcuZOwzkX4BT6p3RbM6xQvTztTM2MB/riFeuJnf7fu3OfUBj2WKAOq6b
5ku9gnicobcckKmL8eAASbtZ/xaw3R4Nm46XIhTjangT1ZM+CtRqY640W53LqHGuGYuAStXjlnla
m3NbBZNV1/b2a+bdeFWWZc8t1k8qU0K/wE2W64kFjF3tIeJY35bru+PBcPZsBV/X6Y0XPsSTL7tV
Z2R929Z+Xq7fuYUnwANa0XWwDlyWYNZjLmRz1I85sjO6d76gtuYxenPb31DceLu5Gn9LemgrGV7N
bkNk/dfjZ6ymXC7B+a78KEBpLGy4pjTkADaCA+9qmPWS4fdkfy/mIC6DqaxoeeZcWZP5xAMOtsg4
/YqOK2wl/Br3fs9u36c9LIjVO5PB6GHbCm+T1uRp2X+r2ooXXCnRz5OmLs14kw0q3WdN+plFTXtq
PWVpBfd2Hlk/mrI8yyFXcic+VYzWt2j1rruYWoSGXW7IilqUz/2H82zuBSsBYt1Fq1fHrxjaUshy
KzVclxNaHIxmx7VUCS9pzDgvgQC6af+qu7crp7cPb3ZZx3Xux+mknW3cqgqdaTa73gT5HZcjzNan
+yUjFHdwOAtiUv/to+DIWmGwoL9eD+Y2Jh4hbGyzzrsRSp9QFjNq+leL5c0ovcuSwXbzrcZxlO0P
f/vVRbVl1N/N9iitGlgNUcnb3Vo3i/H9fs2JZ3cwDYZMkRgnhj+MLLQwYQYixmLCeNldo+OTXRdO
a3K2cHPTWDzUE3QXRejSS3qXu+/McOMcEFZekR+7vl2eF5AMRCzzPCSD9m2yet6imGm+uRWzpP8Z
nBLhnEy2WezUgTPnuGl9kCasJNYPo1X/MpgzU7fNPwvVHvxrlndHtvWxnextwGyzPU234FK439rU
f9awQpegOrkK3jlcKcIrUat5wn3ElcDz/C9WY9Vx7Kf5qPYfVqpEqnxngzoZDyAjG7tOwbgz3GK2
J+i6tt1bNoLBFAX6l5tRciwNOgf1GUGDPQWGQlkGNgFPksAP0Nrb7K5QKhxHv1PRMzNfDPZV5xTP
wUKvBoaTPU/OVZXYyEXY4FblqInaVC53b7KbDWe6Q5T6jf3eNqxgT850l1OEVcLCZd0Zu7HFPVkM
eGXcI0dBffr9ctOdoYcnIKQIBVYEM4vxfrGi6RYNC/V/onmggpU7C4EdfURdECffLqHDfuctfFRx
cGN8vfzhWcvBJnUqqEIViNLUtA6mCUYvBMTqfSKW2hoV4sezHVGoQ4mq21Ov1mzuADAOX5ZcDt9h
zGL792+9IYD5AOKUdhY3++WwtvLoisi7aW5uhqirnvlVC+OKmjglEYntLBOnFkpTedE9Orm6O9Re
oDrxMladk3Ke1MU+RasgcVzLwexjO43iN2fWGIQuZiq9pL9FMbYYKLC3UxRSjzprdPHsmS3i+ubr
5TKcoa0nRSgNVDddNRCv0pzN6CmIHlcLdpHim0UDPUm9pIoRrWrW0ki1reEOzeDUt4GBmuHKbUXL
r8341+UaVaB5WXS8rDHNo3Q2wTRgHfPTQW+M2sD/DERpghi7iyxLLUBMgse9cztG2e9lAFW9UqIG
/mS+D2drGsrfNd/T0HsJ9qh99MPpg1eb9ubYUd3H885lmOfOi5ygQok+rDaNpoMimQSFVv1GM2yt
m/2w8TVuXGGWLEPgsJp/tVD4fBnqGU7QyJ+Y2xF6fxJ7owNuu6qPJ2l7uGBBgDY5GCo0egQYiUFc
XL+zl93LAM/NTA4Xfz05JWn75duF6W6H+ofhGDux6eJ64TmDJLJe7AwNoejM8nYvl6GdHeJFcKVG
3W4Ce4Fx+bQ9ueEaPMb1ZrfLt8bd8PHZ/rZ+jyruuZ45Us9Bn0LtSiQ4GLrzaT0EXPpu3U++Nx5n
97vfGDjEwOyu7XQ73uC793X0TzCnANUr0eRlw0axOxtcbdaV3e1fXNbx7tzBeN5CzU0Vz3mOhhRh
lUjzxF2N12Mu7KDNddRxlpyqdq/TfzKTFYGUCPOeixyNYAqQxTJGoVFys1pPO9km7V/GjnOkqgim
RHxRuLF2FhupywQT2KjGaPhVCCFZlJm+IggpQpFzCdDelgiI2hVKM/vrn9On8LbeCW+in+7jFIFs
xWGpcxv4RQwsyxoCx7dSFLal7Tj8PnpDUdTrpoMqre6EQ3UbFKn/Xt7YTylqC7/OK5g0obqXqlqi
ylsMh8w2KyCvstdt8L2GXcFp81tQJWSorGGJOKeYSq1xDydt+3cOx2Ze663NzeTaCzuojG9+jX7u
r7OHWYfLhXY/qNgiqiInXomcYA7IH2dSx3mztUK5/heXKyUtdB1jYuoFRdf9qpFwZlaQg042d9m5
FsW1XxmPBQTiLkA4xkgeh12tRsee3duLuDOZPu4w+4oyRewINrq7fUVPfqbRArOJeMC12Q4tr1Qa
nJQIt9i4QfzwVKu1I0xNbXx0cY2+Tvx6xRhEUcgnvDmFVhoiUTAKJkhrYrTlffftCQLih8xGz87N
Irpdr36Oh4Nd/c2O3jGFl4bP8egXt+1ayT66X2IKOsbIQuyj0vLRd7Cyje65zeR5ld5mwfe1XWs3
drOu6IzKxlbbm3wfLsYtVFSFHkaxk4cp8vVVhDng+bwzRCv5eIwxCg8LtLveBm06XnofTpd9x/49
3b83red4crdOH2fZnb/EmMc7Fr6gGV+j9GqESSu/1m0u0L69f5hPv4Szt90eEwiD5vS2ubgLUuQS
j8MGmoBQvjpww2/wXT5GhlgQtBqY+MHY1HKDRjb03yMQXF4vk29+dBvOfqz2v6zseZNijX1/P1vc
od97Z/2qbb9niJ2G8RZ9oihd4zaQP3nHspHtoj8Vawp2N5q+rIavS1s0MGIvN7irp0/h9LEWvTk7
TJmj4XLXaHSW2MdwV+71iosxGyQlU3Sb7e6t6HrS7C+jzb2dTq+WKww6RM/D1dUq7s84ldzcfssa
nSi7tmtPs/1PFwWr49UtZoZbK/99lHCVZ9b1s57rLAfLdHXrjLDJa38R4w97a9sPt08cEOk1Z/C4
i8HfJOdNDss5SJJ9uelTL9/AmGNnNszYymhHy1/jzc188345/8+j/xRA+eZFlHEWsTEDgIWxpH5j
bWH7b14bdsK0+QNDY4v2bvqWuuPvbHPc15vZTQOFZiNUwVUU4zPPxoFez+coLJogGpwePyUJC280
XHvjhA3kZRtrE4N1b9NJupPW/DZubVAG/oBKoed1N1p3Hilh1QLwzD4fTexxaaFZ95Bql6nDao6+
57WcQpveonW6vW1jwPTLGr3lrR+P/u2oE16/b9rxj7i7qphMzVnI0xnmFHKJUvhYemmsmU6F+mIu
3r5etfY/RqvWIuEK/TcUH9wtu/Ht7mo8ALc70z5WFKzOqPNc0f5nCNZJA5Taf5zGERakKIbdZoUK
aFQv9pkDtr3o5zN8e6vZadzOWj+bvy4DlnwvVb80wY6bm6yZNthCW0SYJfH78ZITCoufl4Gc2Ww6
beTS9GrNFttVw5MdyNbi3m07N+MeRkrbq07a33SHN/FV0h5WLEIqYZam1QVXwZqbgBZdfF+1xoOw
x9p03fU7cedtc3c/73vtbQUuCapcassSo45WTluPh6KiNPKvtvtvFc0ofPD/GwCax04H6WzbmExG
MVVysWxgY8wJm1CtYFrHDGD4tLN/JrXdCqWbGPviDlcybVRI+O3P3FixG9m+O4XfbM7tZVN242E7
vzJLOL1wMO3M7oedP9Gh3tl/Y3JtsRHTintBC6PLPcS7HfaWW4+XG+JTOaCZLufcfcdBmQdarU7L
sRqP/U1qozh/jQb/OTY+VvW/4vmXWfB0Gc6nwQEc7sWxmBXtIdyoOoUzHc8TrCJiyAFrp63h8D3a
3WD16TKMz6oRSkBKIxCVhRxsjwGC3vVg3drDBGIhpB9ecYB04LTDrBWxuVV1q/4TrpaglkYkCJLW
rOV0296FD1Mb4ywV1ZLvT1C1lH9p9I05iBpbCbWqYZtiMJ+tFj82Hor/58hJPSw67ccM+dV8VzFE
zmEGN2QaPl3mcVyjhKHZoh4jPZxv0XL9NU2xpPm8dX75jQq8+LwkN7X7AFNeS7p2OlnuaL3mFacy
61nP74+uUfrQbI9ug8fw2/LGu5sNvDbbQxXY8mntJ5Bt0YrHrdN6o3zYfYQu+G1zMgMlBwy4QcNq
/cCOZdfpc6GgOwpbSRUZrQJY6shkhMbKdQJA/25zi/JqjNG1va+N120v64+vg/tKcYcQsU+YU6hh
iYqi1SvcNsYAXHm9rAN/3rLrrXXQdnsoJhlVtacU/wK08vH3JJxH6c4CWtapfwn66Tt7dzG2vdqy
Atz3/S8xPNC4vXnj6truqmqSOktgWIeg+4GLC5+uIWHma29Z+wXQsVQahN1GE7qdeFWVPDsqHCuo
u3L5EK0hp3TMR9E21gJD7Eu1k7+SvsUV19rt6nr55/Ch0V2v2uzbP4x6GFT6J8jqmGuVwtWV54sk
2CcjPwAuOmrf3a+cDu+hrf5P+2nf9tqrL8mfFfDsc51ZgCfxhXWtV7Pnm/E42rYbGBG74hQzOlfb
k37cQUmn1UrQO1HRsp8PJ8hwLECU0VOA2MCwur+oUcPgFc38qz5WSsIeyphRWd5B8y/W4DqNfm3A
FYervzC597q8rt1O/+42k5TB5wqAJbf40Zl5Woa0kabcuYEYrdFzi0pWdmwr2vXskCxAKNEAzpRt
0TgDMY9RxdLeDdEiu2jMHpZj97uXLvopZmyyxR594V6KdLA2qVoefGbSS1Us0YR0FsxWlk0Va/7A
f92+7VsRB4Mfl1ffMKB0Fbwvelz2t66c66xdx0xne9d5/NvHXU6LUFaeMkY5WdIUXmDoui2n/mjN
sDvwfRalFY19liQgkwlESsJCrNSbcbqxgtUKgjQSsyh+0o6jZs9teBUbrOenMDQliGYR9JwGJczN
wsZmtBMyy71cD8N698l9z7txFq3dC6f/nzy0TXFAddJb9y4j0/n6fcAVxqQwYpy5vw8XMXCZP6+w
6P2QJdgOCqoUwlSBkfgCmDTz9giwAbMY/qjvO9PJoF619/ppyQxGcMyFMy8cY4AJLfEajeW6adk1
dk8SVFbXG1MML37bhthu3HHmBKuIk3bwT4Z6EWSJwMVcorZ3sxUDEeK2WXAQatX9+91ThFBCi/p2
mDRncyCEw7td1l9Mnhebvy3wpOHQr+s260xJcGolGLuRu3JQqM8i/686KsM7G3Tsoyr/9n7an7LA
31gV67JzuNAMOCHjWFw/4+zhKS40F+nQ3y2RbK187o5i/BONp/WZLo7+13v2v0e/owflGeL/+W/e
36Plbj0ZjTel1//5svwd/uth/vb+O/5v+TBPePrZ//R/R/dvi8+JTr4h8wNwFqRvJy/dcDPZ7L4m
GOn89jtO5huTP8WUlP+/kf/6bXJ52i1///uP9ygJN5LbaBKFfxyiBr/+/YfIq/5XMftDnJT/33/8
nyTerN/mk7fyJ7/f4g0fe83/grqIOluOqNSR/v7xr+1vE1O3/wtlLRwEBdmYuDxYljBab8b//qPG
N7C2HAlyfQ6ZNDlq8se/4igxca7zX+gScprcz/FdYlz3j2PhTrroo8v+FSaLB6w7beJ//xGYleIH
+4eeh4CD3VwRJCPK2CijYso9c2+NnTaWCZwXDrmztr+L5p3Z7IoneMPBOpa62wV2s69wcw+vwRsO
ScTrPB0DrIV8vkkwK9QiNX4ePHnOvCImFVZzLlE8eNSvHlw3PMDDn4PMPUADLE9k3xHIY73KG8ra
DUBNqGDVj6uP5kdiU3iNJOz4pnBxNTU5rkdUDiuwi04wkbJar3iLkHIwhKtfYfBqMtZfSkqu00ln
GZN3digo5TD58Uuyo5dceDQXXCIlI9PCZEP78uraSMoyebHGV+IZX41mHdyYS828AyyPkLitSYHR
UYxg3EVbTPhJetzD86JvMwysJ7QNn5A1YcvwrifZv+5fqT+NQdVr0w5L9h7YwmMKrSXGPVZIy88b
D7m9Bm/Ujyror+ANj7YMrrY3IR91ywtAHPCl2MbFE2+f1JWib58or5YaQVvLXcqLFXAH9C5+2b+O
sGnImwRMOrjbcSd+wcE7Wz3hjtZ3+1d+g6Z4cfVBBX847+DH1ZY5tNYLQA/g0rTHh5ovriSQWPOL
oyjlSLm3jrR+xBb2WDCbSKne0Y+p3dmNSU2cdC01BlvoYEllOpgvJO4FhzDzCyS8mtUBqgmhJPkr
nu3mjjSmYBojzWMga+aULnjD4U3dvHDSxuD+m3xOrUCdI75oRgTiofWl3elv+lFdPNareHdCPEAR
AsAa/D/HWNYwJIUgPLmLR1FC8PtVEYEw0yiz+rYHaKqeu6ZQUn7TAFo0Ig9l9J+kpKYdxeM/aU3x
S5ZmGGksr9KqR7TTXtIG14aWFsnkc8n5+GhjaO3JkwbAT6tKONgG4tHmimK0Dxii/iPm8Zs/Bvn0
rYh5hIB/jckVgU7sYSribk+XYbDJIC5ZFnPN/aSGIY8G/JJQM8ST4zEhgs0Gy8lfkykg3H2C7fHs
jodv4pc8E954pKdNxaglAKWihErPExBsnoiMRu/4eWgL2kXipHnMh6QwuUqsmNQmwybi0XFHsNEM
Vool+R5dPJQpdm67FEQLi1ub7QQsQTwQpCa2OqW4tWXUp4WoHe7+9ejoOy4EC9d6JTX1o2H32ZPW
tZbe5Q/EDT+u9coH5tc4TiKBM+sJV3FaZ4LRfCd4r6htMB6vmTY1VDPmo/VWPrVej44bvhsvyciP
WoyGre1Hhx3rpgjQYPLRskoNwYTsSTPeSynFa8pKhrmHYvDKox4FF2+gjvs7im6INrD5xdXxeMgq
hRhKTqYZND9cGsA0NgXLu4L25LWWTL6Y1naCLnYwTfvzAUG5K7kAml4iGld77AO5JS3dqnnvXwEg
mEhCfRQp8CveqktifUitUYTH6ycJfJ/JjxbPlHrNVKXFJql+ZsIFkqAQvxPUSzzpJ9LcBEoZKDn3
HaQir2u2lWeSqXQAKHbENRqK+vBKfabXmB8W3DrEv380gekkXuWhiY+toykL/Zj3JgmLHapdSaAi
YYFpPfCFRT6QA8wsAYp8IEuDph8g6RcFMC4GpU+XCOl+OqtlWPx4diE2R+zIEWTmc8wGUmm9EgW2
qMukodyW9URK/LhH1giviebXhOaO/aQfK+mH8BKDW3yUTxKaPOecRIGPEfpvmBglxzlRVpoDH4BH
iE1yhwvhOZCjlwO1gkARLrSmQJN55QEtjjwBXh4NwwNW7V8NLeQr3g/Uyvg1nfkwFiD6gDrxC5/x
BvOxPmCnYp26OgrAE/DOCd9laBu0yjHL0C9FAMUUwZojPgTYCTu8fdAT46tAChWmn2IFK1SLS1bY
iketZBkrakt/g9RpWH8W9peOOvYxXh4QQgOgLtKLDDKJOGID/VzEFqLoc+beCUYDZFUgHGEhQ7wE
arZHhpIPFEPUo0hCqhyyfqEfKUbhN/SXGA1o1noNWWYQoK6JLmabJ9UkR+B5sDCv1IScTZSST2Lp
GkalPB/EPUy7aa1VnCjoN9M51I+kQewPCIHmy8vkSieWw+qCIN7lBXA5GODqQ33w4PJQfvbKZvdS
Ns2Djw0cvgPAAZph1w+dd5iriCeXAxDtI961pyz7iXrBWum0pjOd9pEWAdfMcvqmjajthN9wbeZ7
HB6CzJuUVdh9YahkjQYUCTILOMY6D6/wXOarTLjbGaY/CYMbO3w2Fj8RypPp2iTn/TCrLVzaQrjX
/BH2w6Q4UAlYQ8Md8gqVEPdFvfqmrN2wgQ2iLr2N4cNhi+tTeKSER669Xms7S2EY+ZQnmr9LpgYS
gA1L+hGpaxVZBOR8o6YGonpw1Y/LQyO9kFR+yFwj8zLqKwlMLZTjVEKHK4wW5IY8hKdSOieuLIAg
UmC8Jx3LTos0a7SmwUZZZ7TCliEc+PqdHnHBASy6zvgjLAjMeDcINbJGB2YIFNMHlFAcU1TG1VGP
CxhicRWpIA30FjMpr4QLvukEo7hlAOxfhQIen9oL/3P+QSAru8MgY2488mUEk52WBozGA2wCiR9i
5OGwNiVGqi0rESAfikEgL3xN6BGZDV7yTtVxZVDhEww09fCm2BuXZuEhBDAyS/O81JRRYvwbElBs
IPgYU0BA1Ns+5udYoxr+Ud1olcgo1zYxxVCvFlWLQjxFsUXQ4TUH+1t+wUYGDq6ODSioGT0yYKSm
h0EkpI8stPRUAz+PenD1IYSmIPtTwQnBUcvd3PJLH0kRTHvxOk2fpAmDN0IklelOIOkrKQnkyeER
pZDwUBQtKeODQHVHw6ifD1g8LLR0qOA5DAwzEsyySxfWZkHKTCyobqZ5PLrYMKNPv5IxYp5jJidv
hkc4hMhinXxYmxDAmi3PDRCE5K94WHFzHlAGKBEyPrVUh5HLG2l0tMqHLzrqzWAlQqJVKEM1lUSQ
Cs8hL1NazVRSnxZ+K1/QgNpogYeZgSMlzHOQbw/yBpr3FD8M8QU1pGPAE5LyIu7xeaqvRSBAIXGP
VSS7clGOLWeo0HB8tXqVkh6+0gz0k9ylfALFkGZNoP0tH9HZsGiGSh4AmaY1TWeyJVq+UUJuSmwI
PwF5tfHnqfCQj34RvM39fi9/1TKS4NgrpBKYptM0D4NehPHk6CVLXGL1XWisopwG4SetylY0hclC
kehAkIvMImmEX9TlsnKmBAnVxm4ElFp8wkRqoLKWcI/EkEsw6vBIeRSmlpKC4DFgqZB8KN13kGEc
hTmEqQBDvjHdQbXzBiFWusA04yHQ9IJmfQg/YgIQCNGK40q5ZMpi5DgywEdMxAJtcdX8M/UFo8ga
lwTHjlOxlZnETLdK8Q2+q+eQnQYJqOMoLDQtYRJPU+SNRUFoL9N6/MpHhvsmnlf8hiPH4Y1H3nSd
aNaIhOiyT93pctaFscsXcfj1G3WVgSdnzU5fFQTfm9mWN9LyqEeT6OoTv5E0UkSyyLEDP0/U+HPb
ETHAYS3C5/qYgGKuecz+lTgtiZY+5RbnXhbSlB9XVt1MrCrzMJC15kAjD/3QlJkAcuLJwWgkrno0
+3wxTasQgquSluxJ4cnK+SPj4XXcQcJKAK6phCkvlVdYClREtNoexw4kVtPwpT6k5NPgT/0OVwuF
h1KoS8jbZKxDSBv2mD3xefVyz1Hgq3kRrBXU17zWJQ+vJGNEUio+4VU9dC4eXD7fv05eFkOJo0l4
D5nn89Y6tFlh8Y9Q3bwJT3F8PkKOMhiNgrsw/FLRkfWCYX9UBqEASJ57pI+O4iKYlDC4NWuOLbM+
+TGHmzLnVTF94Lk9DM3SB1SVzoECHeXkkvh7E0bD4EseQ7wskgnVnix6+ERf8RDL2M3nWfFHWCow
nCoujYhruobE8qHQXEMAcckFOJqMlDyaiLLjwVWPwVHanu44yM1oAt6lIcxDtfHUpu9wcPgP7lGC
RovUay2OjxIliyQaT/vIJNb0TYwMo77TtPuxGZW9o+XJgFSwTgh1DJeo4rTj6p0UROuSTd0PXpWd
kSPHhbJ+bIUK1yTyRMMfHnlVAuGyzBteviA/HuV/cSXerMGVR8MlJE9uPoYhmz+g6YEIZdIMi6Ap
4RIIzl2mDPO5MA+GP9aYnLfjFYJPEiqGdHX8Pg1rwuuukoetf73GWLQzSdrSyPDvU69b4/y4aRHo
kuwo8UNvzDBKfg/ONnZCSRrcAkLsRn+6TRnz2rFEC0rINMmvIloQgXhMpswVTDTgk7qxzDAySxgX
Gw71nplBFP/UJbowq1i6k5OTZCCApoq4gnhGRk1IDlkRkigtkyIkr5TVbDrlwsijwJR0RrSpZAGx
T47DfIK/GzgiddTnSEuofwGfVVZkiKiRLPFVLJImvpHyCgD10lRH8f1xSipCI6WmIxBIPLzyDS5k
BFdlniQjgckWx0CSqlFJHo3R0cgXhzofQs30RjPzmfaTfoNriISm4o14dQuTEAFULumL1J94fdSP
a2p4/DUvMmErwftwVUIra8fS57wem5ZMlEqk7HyDgkoiDmTULEYNlZBGkWlUUyiIPILU5Kjf8H2+
htUEJH601n1+eA5BBYquS0box/aJQU6SontZlMfR2E/yXU4fIOBtcEyOGy5u6ciJ42EVYWqvZ88H
0nC6UD9ZGetCDpcxri4eysbw59FYQxJwCCAGj0iM+MmTqUcijitROWCgyXMXz8kj8ofCqlXzxy16
lPxooNKmMO0jSSTcbCwThpcFEM9BfqzcKaGHuKHHbuthDWG+oYxKRo/EXAk47kEQRqPt652lIzJQ
Hm0DrRkuD5nj6gpXwUMU8chiTZlgYOPZ/rZ82dJVVlsoVC7vyclViYR9HaFgWBlv4+paFVcImCwd
TMZStcPWcF43gXNk7A+eAlXUkAMzn/PZyNBlTaxPDpZX/LiQWsbnYREDUWT8UxKCsvY6vJHBZogm
ATrulXHAZcjzwH3iFkYgXyhZV5exdhzbSv81WPI9ECCBbugGMi2zx6hu1HC7OVApLTKx4t48TXFc
gnxLV2axm7eMWQ3RD9oUuoug9VdX2RVpaiBou2szFOsq5SMFlMvIEXC1G8kXfzG7WOYmggnDg0wh
j6fJit1xYI2AQitrc1IA+fjYi+J5ocB8RTOQofQIUpEjxyTfHfkm+fTINOGhmdU9ElRterrGxyaZ
7B/jPVBGOgHqpV0Bazs5TDlmCjquQPiAJsAlGa5sWUPR9EuljJJFJlIzdcUz64YRF2CFBSsyRDBW
fDuDrgs1gMQikja8Fn4iYqgxHx3HqlmB5EUknnpRFFytOx59KBaevKC6EuJDKkqgbEDi0yk2p+Vw
f5S7yEBrWSkukCByOaXIBZ2U9kS2R9EbSWu86xEhRadOfAcJ0YdQs7vA23Hj4cjoSe0lFpAA00dK
Y7YdcDWEEmiIScibPlq2A49alL+Sa/7oFJSs+ljn4DNNrS41VJp4eSaqG5u/5T2l4kxUOv9a85zF
GKMhk2dpJeoHOC0P4LTGOnfoVsErKfRdEx33djQlFJZ4dfFIbscjUtBis2tpZgZS5M8HYSa5EasS
JZMFEqbXg3CNGYOxBU1VEnrWHXaSSA6lEKlD3QggJamObUNWigOfkanUg1HKaJSxasYneQTu9EC+
jmthEuQP2KmjV0cYr8UHDI5fQFjCDrIL+BFQQ9OY4U3s8j4MOoLjxGj8YcgIF07S41A3W5GCW/k4
BfPMMgb8wKPIZcaeceg9cryMI9x1+cytYEqeXWjLRnlXo2yMpJYFGP+xnekzKgkOEy6dleMBfpWK
R/u22xAWgyfvecGCw3YTPUsn7r6vMiOcspNO8kw/MxFr3+rUTJ+ZvqMjVHamkSbMOEVE0JWSilE5
V6Rooq5iQu4a9FPE0nIIShblr2TLhwY6jnpx5TnK4A4eg0s6N4BRQuIZncwLuvMjaGTW6mAJoWDJ
x8zEololZYp0x6VT89t0L7PSLH3iUyCqSyICD8JLzUonHvIkcyWoeEAYSCkendB5zakp/pOZQ9d3
42627IEoilm44jnSNA0X/CoskulscypCvwfz9FPFRSW/mtygIV4lW/KZyfq4qSSwsieMKUW1IyLL
QvRQEs1Xs5aUhrQKDC2J8WisLF/z1yM7/1ctuj0kNR/o6NCaUBI8l0cG54DPjAws3InJB3bkrbJW
mr1Xn9Rmw+H4meoyZQAEF38+PIoeiKShojpAcAngi9wlrUw7ZoOJWJOWYUQwDzgr8Wb5r/ibv8rh
VTBWqWSO74rAisn4BZEMVuOR1xdOnEYHJkvRlwjZrgSNFDmF4eFFmSuCAk5EWexFna4j9ZV0gufH
9aP69VWRU0Pw68NrPtV/4CeEUXtdiaH2tIYootGDhdNQ0r3HfT7tXjpfj1ZV9LOxalGaJTkT3kRl
NcezubEmN5KK1zecyTaxFn5d1mt5PwMzP3PzIQFyr11zCE07jM7Fo1vx63e8dKhZ5Gi09qe6gcv2
n9lJgg4KDTjSI+lJ3bLJnoiSWLNfA+0zfSn9yiT3ItTpONmxsDeh2ue6k0dqLCJ6dxHHkSPuLsre
kkEM+t+84dCduB/iF6UxRkygfYw7W7TjsUyQOSMn4gYyk7M59CxdnHe3euhP7XGijNRFfuGCoCZw
ePSwrtm125UaGGpDTDgXwSAe6fsClTI7z0KNjEDQ7EtLrCQukgDkI8Kw8fEEUyXf+IVYCeKweILh
ISmjlSB1L6ONZy5kl9HGx5RDHdvortMsq9KpOc5iNZp54+ecMBgaoCOe8YuHgoCy4NT/pexMt9u8
ka19Q5/W4jz8pSw7djwkabvT0R8tt780NVMSJVHi1Z9n7w2Ar+icuI8NFQvzUIVCYXwlODiNEixi
AW9MwgUiFkAwkR4wUXFBx6Dim8XB6nW3jtSMpIAvpvvJP0knoaTY2x7oQEJkTt2GpkCETLEIDJIs
J+MFJhGB4ecGQWLwiq9HarN+Uw0IIcZmceDxG4FGt4c8ScMQj/agqw6EE1ruMSQhpwLqnXZ6CJGL
kiiF0bofrvCrbdYw1FncF4LA3nD96svqT35iUsDe6YcR1/ZrkUj4K69YppU8F2hVjxuxKB6GOC4R
qPKuNadoKSB6CY6118efCKQSE4mPSxxV53LMIInT4yZqaIwTCYof0UnN4RMSmDSAdfoSBwVi+RwL
nE68ugBttMVJgkBcWjmDB1KhhihAqRntCwlpTPwjcUCwBm/tvLNaTIkSzPPPqFV8gNr7VnhrXNi1
/cxP809a8jAZsQYBYkiLVk+p1PYIy3pWKInUxJIe/nHOjqwyjQj1dYZIRSCZMPzJ+kBJvJaCWIxS
l6GSfOXuLRPLQWzW7bbv+ldHcccJqddZcEVcshKDptZxI1CEKpDQgZkRAzNkll1Ey9G4sDiDJGT0
nNwv1nxt0Weqm8AFKXnXbVZSTpqRy1gTGAhe5yig5ZhwUkjZklQgITB7hSR3L3bjUxe9QckpMDmB
E45CODNScxu0fHAAX70d8XFYl96LG0TChkmO1a2lm1kXAwpBwOkAZQk+HmVOlaEGJykLptv/kn1n
44sMnVYyfrxcXH4kUlzj5vKn2EDShehdrmjBITlJYcXUSm+2PrufKOw7zxa9p5/xJyCpg9Sq4kCb
iWUqKVO13vqzlngYH7NVEIaIFUighmvSiQV6FOglFdhH40c1rAOxGsSwgUsbQv6bIXK499GCyVhf
qh0zeeSZjTGPEk/2TjrfXV5c3fLE4tWX3ak0JEzGP2DDEUrIX6wgGORZxFQEH3jkVReiEGt4KKda
k1giATEeZIifJICSHZbeGZV2932QABFoiJNoYBEdjFUeXCJFIGdHLjXRBBuAYxKqI4JKNGvmSK/E
XhelTOJsenQBkxC1SkjPfyndTiwmjaSubCw4Iw3xIu/gF29ILDYEWStSPIFExTFeWImalFImfOPY
WY1OVKQgCFIw1uRQ1MdISJwaw8PKGHg6JsLTvUCZu8ckLIvndaW0rVYTJ2xfd6eaPKCJLC5xaEgE
Di7luo5URc8ow/Z0/nQBrA0HaSbu6RFllsGzblVR3KlTZ+PXz4d0DSIyN0gATU61/Uqe6VjKue36
lzlMlFCHkzLq6SlQDlkfJFE4PqzqRSG6Mb2fBsJQeGBckHjUE7lG3CbdlCW6r+fd1GJXAi8gkSOO
KUKDKYMn8P/NWuN42lNn3tOHB3xsljfbpwMWlPx8RWcaNT1b3mw20x7XGthvZYuK+tWz3K2qVJiu
SEdvsPVpHOmGwA0fNPiNgEKLpsNvt1LD88WWN+zKoQp8yvp1tB9quno+2pwezr5OrxdPn0iKTNLU
SRNrF0nTpFXKcnJS2kmtxK56VWQVY3SHruXgN06EfbmqnMjRenO8YHx5ePCAMoxPCtIg7YJOjETI
FU7cCZNEwWu6jolH6oVHq1Ecuy7xApI00BKTJiuVzkZhqkssGgFIIl3TUTZDNrV47/OqtxhM2RKz
Fu31ZNIkdm2CJLQHscZQFCbO/+xJKU8Ya/8pZHVI0GSa7pDBD3j56/1YXUS8r96QXzoJCDAGnL7U
HIuXJ5HpIRET9WAQ/lStLkIQQoOkF5vMawZ344vF09mqbC2kmVLv4BQWhILr7DVYt03gG4yImw7B
3CBhM0nIZIioNElMRriq9HqcQP+V6N9TxT0hYtjKQOaAkvJ1DhRnXDB45uivPTPmtOMcWmaIsBei
wSlCH9gGEfwl0NGY2YTbC6EFUETXL5eb94wFVW/KsBBI1OoDSthqA62yHzmPLRAEgwjEZN6XFkhl
Cnwq7VhaUwfKQYFhrjRpg7QqeLedI3g09NJB2EbmedHBuMx3amO66WgV2xMhSZANiPsVv+H+wKqd
4IxJ4cgBBNhKl2mfO1DdnSJEZEyVOImbdICpVmM7XGrASAgfSUpfhqFB4OJAerpc0u19nWX1OP9p
ff3z+ggvcWeZQTpNAHY6AiOdO4m6R9ZtX67B4k5pyCUrdBQ3/QZYV43q5mcICoTwjbjg0DeEBmYA
BOLoeLpUSBn641dPTzrip/qwggkrRg9ZDq6lfDzwlPH7plxU9ksuya7BZJccwaN8JF+kCi46TEiW
0bkz8pJrFRj8YqNlVEOXhyaQi8xunQpHJdX2aS21SDXRiShTZFds/YdX919Koh1BhQtpNeMFMloc
B4190A1LhAo0o/krP2DrmjBOF9ZFh2wAfC8sqyhNVYG72npCgYikEA2O+2uOk/FKfZV8LinRCBED
PZHax7Aj8bqjB8V3qVMNRCIFbxFT18K34VGycEVbZ48Una8W54+HrXelrumvgcgPUpb+j18mA2Wr
CP8mQ4NH4oDT+xF1XThfcwxDZ7BhM1+hSFQcusHlX5X/4CQTCSs5mrXZslgbnxFH+KyJS7R6cKXu
FBiYGqe+adfKfGGPBhu3eMii3dWLdVeHYZtEaPt1/3NwfKCDw4UkOBABT5EnYxgeEAWPQpoH76yT
BOXDKSXD+/z01fz0mu9glZKaPMhL3QkitH+TCvUBsT8ov3t1rD4tKbLJzj4u4FZJSCHt0pJI+ZIc
ENMyao64TPuLy5N3uMAxVbkJ88jtmBBpYxAvlCodLm4dhyddDcUcoKc5CP7NEFN+GuH9i8eM7xkQ
LkEUoeSa0iaFpxoEa8K6HHvrsCQRxoZzQQgIMvs6Wn+D57AB5cBeA8xYByrxrfUDfM1TZbrK6OSt
CNgy08HoAvUBBtsUNw5VlUhQxcmc98Y3ZGpepIgXJgiBkzqJEMS3UBKV2Lvc6wS8eLVItWC408m+
s7UiuSTd2oETPDAlSWYKk8VHzbK1hEB5O22TUEUa6Idibq6+lc03B0wkEmrpklOMGwHUDcsvkVME
EPvNOGtrJD7s07Bb04IQQ+VzrZJ4Ij3TdNgxk8HrW51oS7Ag7PXtnhRpdcEvzpfijGRXS5EcnDZ+
BIs3UTCzZ6mXKmiLpHjYcSa4PPVESdCWNs7Jm+TGvz/63mZC4YCRf9LXgm/lPG63JSMnmdoq8Vq2
vRTobbz2VyrccoQ+yuCqU2js6pl6/oX6zL5efzo9eAWG5FfqKHiEKNRna/VKbUSyXuRutCZkYQRF
wJblIeWbq/ItJE4Pb2637/hdnr5b+tdLzUoWVZ7LaIqFOUb1bEbuJLu8P/9EqIvt5l8EWd1P36dw
WMihQSpIYFJsvuCqU/9ELEFTQrlOGHxxBiZWwxMGGBeu1XZdkki80i7gCdwmHq0psvyeZvFwynI+
QojvIfwu4fWkyuuekmpHX5K08tCr9sNNdam7KNn58RVkciMkMEGA9iRqHPBcPhR5l7AkhGODBGtR
4+gEQDWpji8cqMVDovGLk9EaOIndfB4OlG5L63sE35h4gUMGzd4jpFOpq1c3V6+HrwmSOqXMahez
adparWxD4wZZa/IVWxDUBRDmTCSr42M/z6RHsMoWV06XbE7OP6PQEmQ5+XeZZ53UuyUvdjSy/JZD
UXXHPzGlH/tY6XJyfXix0WSOd16lw3BUIJD8yJX8WMerq43rP2SXHgMga0H7AVU+9Jz2VlMNxi+R
UvpAak4wLwzUA8TYTJu0XTkMgYW2SztBNCKDB67+XH2JiMdODtoK5CeWmnMKqJdxqG7WKUE8XWDS
yfwhC43y/Lxel3U59Phm6vYMDlvW80iPQVh1FGgNUJdnccQ0SlEWcJcFtJTFDbH+43R9OJ0jiziq
mgZViNJ4pvtabJEKnV/+qz9dUNm42UMRE6AGdLurTC5EYpI05XXxUgLbFE8nXPlNCzpD2WqOKnPa
spxbTj2un7nG8yhWCevUaTztF4OPG9e/AFxpuS6ClTZnJ4SsWFVQRmpL0mv5uxlSlMpLqrtrBqSw
hcMUUEerCVv4yzyokIVOLRUf51VmJbwjxVcXkEtd99qUsNlCZCUDhsVaFXxiyljDKPgF15jXK8YP
FzWOyuUbiSq2s+D78tfrw0TFc/Ph7nyz+I1ADom7iljbvqRR6dQpcgnINSBSVqEra5CJy1TcKI4J
TZIeeGsSKYCyJXFeGJa+5iRQyG54zYB5DlcOldK3HmofwVd8gW/mQYzgy6dfl77DmxL+LxD2xGiK
Y4SOQ0AsHjBBK9OlcYAJpkCFSHaTWoqbXoVw1dKQikS6D6UtVUqXlNJReurQO1v9ejv+/ZmP4SkZ
lZrKhA6pJYnKSanT/I7jRKOUOmkeinPLUPSqqhJLQVVWrRCpCKWJlJ6brARxQVPob9vn88X9iXlG
CR/znwRcKBUiRUnNkoyawISXY2kxlRJynzyhWo7OxkfqCHLgvCIFN6eWFjGd5e20VUKVuOUE4oZb
w0Cd9Hla+tvdWKPM/OTwfEKUxsppeYLjSU5pxxKV1hPbXyDHxr/hzzen3yeAslQdHZsAyg8fpZEO
t0E6uQ7NrihpxKP1aCgehAJhmuLDkv+71RsFStKJX9iK5FTI+CQm9Mq7BzgKKxyvFimJm3mUi5up
BHOPcUlCZHOvSmdDLS6erg57k1+wkypmOOa7ADy39VW5x4larZ64faxkHtikoAlqFk7GNmVL8ymM
Qsqi9iSFEi9e2MMQWEvDGwE3GSHK8B9vUzo4glDz5eL8+T2R0rh4JYFmtbST5CEhcYKkBQJOLWEn
E1XRELdSYMWmJNFo65ZvbqUXuDEjM1RdNw1h7iYf5rwfVvqRY6opwg3Ld9KmaYE0gluYYZ9ozbj5
GxtbHOdISYvjtAmfkKjUzyOnGXpZhqRNBasekfQphZSLdHGHh49gAD8Jgo8Uea43RRNp+kgKrBpU
2tHujkhcDU2GGTgvf75e/a5BkSEPrQOs1CyVbpRMt3Dz7zQM0g8VA4t60dEzyKnoGRYWWJshmwz/
uDDGAu/W68X86q48jtDbHV8AzUANVAG9NA+lOs7gOAMb4iMNuOUgCjAmpze8IExSWRUNkpSlTukV
r9HZ4uLxsLNgjAehCQSSnMGbqaWhtrgBCRIlLmHRXK/uXp38I/64OUJLpyFJkCyCpKpYQYAY1L7l
t3prwIkY6EYBUWhRJWXtmcsHlIAMgTXD7HVjIz1MO+UBMebLT9vedPfIwksNisCJ1cqSEtEkytD6
FC9Rji5fp+DABEipsQZxDSglDs7AJ1M4nZJEUvy0XtgQthCT/RFOruoVrnV+DpcbTX/tQvouqsBi
efOepJROGdgJk1TjDN5M+Dk5gyckvg1pISmRE6U3hYt3VzqoWipInWLK2VUsNDjNom0DN0Crr0P4
Jhk5aLJD2DRDJUNLFQRPUolJipWfaV78H7+eznW3OPwaHi8nrXRlhLV/theALNHi2Vn+xyE7AEDi
p+uAsPUA1PV6PNiNaIESIUdo2XO43vx0/YU1W84nsH7rNV2CgrKGrqMC8qrH/llEJTYQl90+pVcc
s+LKVNYLzAZbvXpGKniRYt0HogncQ2mEbM1SeU2GKKx3NFJUvHrHAE5IqOA+JwFCamTtlqOHxNA/
aFxSSSsHAZJgFzpTHGi95S+bM02+QrCkkiRCP0JhdR+ltP71uS8sJJremQ7aCZYEgN18SSkGd1c8
0ToMEg/8COcQ+aWUPihHK4UXcA4SuoLTHI2sWCGMGOVUtzjckKKztojip8arG0/2CVFBGxIca/gA
iKn7BY5DIp7CpoocMKNU4PSEu89V7JKdq0ezHVwucrINiNVjG31FPTazkk3ep6FFcQhsSyIgrGMB
y2paVo0YP0knEOScj1K/jh4QDcdJRxgojzK1I+nn0avJLzhlOWL3NI2of/Zq8mnSp7XCE1QKqqx1
fgiTzpqKUtcYV9ZAO4xqFtq5c5hITGpHGBYDjktd96gFKyKlTqld2Mgm4O1o/upst84QvqEUVIXC
NeYF13qEauERA9jGC0JHXrs+qQEwSOcYJg8Y0NOo2CPbuyQIlmAtCi6VvNvjEBPaEpQQL3mZ/Mfn
v2/fuS2paJuJ7wQ3k+e6wqHhzsKYdCpJXA1dwvONP7QmEVsLoDvVCcKjN0nZl5/3GcJcGnHMAfIj
92QKJMcGU6SoL+7b5YILYSgG8ODs7Xz3nEptQvxcW0sCO7ZOi3vYImEsngBXh7NVxJra1idbv++2
jU2C0N3MLv6lz8n4Rb0czLKMXq9ePfD6rY+X+U5/HV3IhjKlKEDoSgEoBsUiY1waEiFS3kxo2tZg
sMDgRyOEo2jhDme5tUijkjy8slZHAYVD/Hx0NJkkgTMGPEGcAA4UJT4gaUW6JS6J6lA1D7LD4+xw
8h4Mk1oobG10XJoJH5c7lho+3AkbVG+UVGwN+3Tx5nRRbkj4fJ68NVbRCNlub3FBQhr7J5w8GZp4
etkXVpJhaKzgTgsopFxG6Tp3BS9BZK3H77yvGgrrnAU7fgTAThgdLuOHvVXSjHTx6Dj/6e51yE2L
mgVppDRM1S1io5RQvLUmju7bOFBp4It74W0kSXUKdyZfSqEyn7/qr173H4/Aoxm04YPNYFInMxiA
hIEUqRIWMYLtsffh5p8RsQQFIXSMivnLcq5zylF+aLo0LTkWJEcYTZjrP6+f37T2IwitEJNaL///
bPgelORSU/DC/0mskY2UvoiwNhlhaZgQjkDJHUjpmYMy4704Z/LxtnYYUscHWHsLKHnhRnECsYID
8YovMC7Ni0YAp7TAcqSEImCH4aQG1qqLAuYCUaNefDP7GEARilrOOWJBQYOZgrSNZRCNs9mNZkcZ
jBANBiFmQtRDhNjYrwDiA4JpB9Gyj4E7yWIixDXvHXzQJjOi2DojcfElWEzDCdb7z6z/Rr/e1dF8
GQmPhajZJgX1tyYk+Dvz77rlmXm1fLINnYHBq1pwJU1CBeHT8sQuBekcIaH02vFJzVJGb+fr1CF+
rbCqsfaF+GUcSm0pMheZn/+pmmqvqOzXZOeBEmvA6pSYMSpWSprxyrd+Y5PYrBNu9Z3oT17Ho1Qt
6zWvt1IKUgZqcxBOeDy5PLxf/Uow6ile3anx2GAksU0dXazjh9PUI9LbgAQTbNfoFC+R7EYS/g0r
JlmxokcskMaQHsuiTeJmnTK/5ZlZYgh7en3NTPTlgVCmiToEEkMLcwRCrZ47YNqGS6sHKYEra/k3
ZyVeOJFYN1ZyXFNxXMP2CQFuJkieJnbz6Aa9mXw5f/wHLnvnShIYdxBi15eXxVpUn8C0hLJVuFpr
8L0iEJ86EB8vSlLZEmeXKDETjVQ1OJBsGSmOc1QnYXJoTy/d+QR4CCmqldftQkszhwjPDUvjCpdR
szGNrWSGl+h4pq8kxFD2IB3ZgxslIiyFyhFZ8x3hNLtMGsqExOoIHCvZru4Xg/MU2EJeJbHgUwgV
g1UV/xJd6Pk/D365Pn1ePF5N3k+f2aY7to3XzCU1L78Bc/Zd1Vb2kqS1yi5MBHwY3S1jQDr6LgXO
rbXKeKimShqeatVZ+uW707N3Cu5iJyHH4PG0ONfcsDG6UAhGmuLplDpzfNkJg2/GKLoq4TUUZJRS
I+KzPHh19alm1Q0TnBQeDg5H/368Gx9lQY3BCMP4cjE+Wg8WGYA8L2ijE57NkMD6j6JaRTqQv24O
YUnBZFfL4pC0GRO1SoKFAS6QpDPqMdZzYZhrw7hksLMCSShkHRFbCkHQaLICEy0iweJFCUFItc5p
MppaBwLFm7yA5EI5geVTE7QL3tbnvcwbYUxxvdikN4gksJmreNG7zcy06prsNeTvlsVSMNcWj5Qh
BUxzBuJiDehlqxA6VQCJobxEiEKUsnuJ09GT79GSr6SWZYpEPhssMMRXlcv1F1JoDUzV4TI8IaWG
mLoellPZnhtrwNG+cast881kB8zcM4obieLSSomVMmCNSRnqnJFWx7ksRWEJvwKjNouNxeOFfWTD
T5xkfgLp919z88FudWLUZA4I8iUiBklHKAlBZGZG9HoSsitZwSOWGTCDH/NAGRh2PGZfX09pQOPA
DKxahSDtKt6QOpGzwEi9MpiRSsYcxB14M5H3CGTlDBEY2EiOAmMPjOB3wclF4c8kg3vDn2777XFG
iT3kpFrGCAEwWJG4OB/XlpIqiDjlIUfnQ+CdcZQaKyklGbINkjhOV24ey/FpOAgm9S6QgYW6Ykm4
+9XrebQOKkfY8kgbFirYjEnEOBZqAIMDMTS91S6cQeMQ/2hbpEVe5BhClEzSnOhencOvtnnU1fPo
avfhLxxrTS0CUwsPW2vGZBx9TYegqQ95eDkzZFRt2nWPNKcHxQQnh90j+JHz7eQ2r/AyAhzr9Uw6
QoYO5BBIhH8g6aSbQB2FyZjHcfrR4np25M6CP54e0FroxIm4l6c6FZ5K5PnN9Z9BXTWxRyV2F6Fk
z5+REWSamY86LbNhFoZwktzk4zl8QQf749W3svZ1sF3qVi0iwAuBdPWILaQMeJlkYVGRpFkUjr36
xIiVEqZkga6Sx1qqjZNglMm6MIljmEodPUzXYPqbmMB6V4ONg3ABx4BAdMLDjeAdbXH1dfV19GZ2
chRuIwgIoYDRPImt/kusmIRLmrgk/ehbphLlhw1qPaiyOYR2h6vS+pSEWsFcWIOHIXGMCzCMa3GD
c1l+n138ObrU85Vq3GN9l8E5JQ9zkZfRCQBbKEwMyk+hg9QgE8UuoARVcuolCqyJgy1ydxWAuNkZ
kCpQWpBWftyXtyt9jQgnIN6VGclWilfLwoJ/J/3xThnC5FlSVegUt8Fa5nJzOTyfyCp15fufrieH
rT+0QCQHd3uRp3cMhh32DM8jAuj/uOibWXD1+cnoZ3VKWC2lKCOZvDyWSiPCojk6XnEjNZweTy8/
U5KWrQpWGhuU7DBuidSKcA6hbDL5gikeJReACYKXgjClPXY3waKShiymm6xdU0Q3hzZoRA0nGRLI
lkgwFzv1xV2xpMknOu12/aCUt+yr82MP309xPAKVvJ2ZAhHDi2H2p56KJ7KhdJ8UGqQSbgPXmxpX
PjRKs2XTp95OTztWtY7mpVUtZvhtxkvN9Ee6VZtZ1z30TKTfriY62dMWhINIs6sL1GUnPZpOFBzU
GRByaxmBY1IKYNVulL/2nakdrmJIfig58G79+C9o2aHsTl+mcVxfAE1JZFG2dIT2W1nZRPl2fbu4
HmRzR4HNCcBCnkIkEQ1qWcTQJzEe1QzSQZ9WH87Hfo7I4y+dky5qtP5m3quZNy6hGq1AhaJCBwFS
McHsMWKhrqkWpWo8XIpqzoevvXxlWaaiwz51cAvvWThUHtNSnKtO8fKbyhG0hnZVAVSNELqGqyFA
ClYmv8htOUg1WfA5WyOSqYwg1I0oGstnX2sunrwEtC6auqj8lpUqNmV+0gj6UgnAoaYDGtPkI9ZS
ujQ4MHoQUSAOh5c0P07D1Gvh5DOcHp1Lvic1EOIpKcNyeZiYtY4S87R82KkyFbFCxEIKz+TBSScw
6avpk01S9wiWO9MZb3fZ+a71C+6xjpVSANmwYRClgcGBf2kYNePLeAlCGahuStJKgZWyACEmULSS
WmuhU3qVO8LF4PCqt2MlEiKJwKQVGCbZPebekh/fvzr1JnglGyGJ8v8O7uez7Xx7f/kF+cEXPrXW
mGmTtpeYGLJ5V0+JRsIgVTR38q4WsDx6y8yJDpQZYsObCwhzQjcTjYJicaeXj6JVNKSpF7i4fzJn
bVd5/CAcIdIyjUWw7pZ+dXWrrHP2jq8u3j2/c2YAnIFE9xoVKGoOtpi2uPjMtFcigfePWIgiDwoC
goscUaVYOWZxq11aqnpV5YyypkrLKrP+Z6KXRMR1L3Q5KVvnb0e/ErBepAIlAjkBPXhseXZS3JvR
GmY4X1unZrwMswMje+sYTxhaukn0yHKgj+dI3D/8upz9hyCZ54ZaImCc2jSYXSretM98mEl5ri6z
90USxCFwYJ3h49BBsREOHsrmcvmAa8qCnyf5SeLv3x0b+EOAe+8sDPks+aA3HI8GfGh+71GV6fru
7vLm9vzii14UoxXp0yKWKFfnw6ElkNaOI+FgA3Cg4tga9iDM8yEvXeAW4kgnhjmwt3QSBS5JIMLF
kIL5KqmW+Zw/UKOj+lm8x5XFe6/M0LWwAYvJ8E5XhGUvD3SPJVdeEi6aQIOK48O1ORvw8vDB6HzR
2xzSUbW6BGGgLeGjSCSiYFd3KPvK0BgJACRu+QSGLF63ymZmVoI6DIEndK77X2GAQIZVECCUZ0AN
9PoVbienr07+Be+CFu0By+Xx/YXYGxkXCBJDXwJRj/KQadTKIjmQMJAcqClztXy2FyvG5zpKFliV
E9KDnDRmaOzD1gYR8LgI8UAI0oxK8HLAipWhEJ4D/3vO7vf/4sFNOHsy4TG9/mQwme8/xHgzObl+
nh/0ysP5ZAID+iplBExYPLCx5vo/q5nUgfBuIPwEMnu32R6BYuC6BmdjBGDn7In4E4VzybHick8L
hiicA5NpcQ0bbiDhlvBRznl4bwdBgxsQJirXSjpcU6VG5RiIFhqChGjQs3EMxAkOgq/m5jQ1BIQ/
rNB0uUVa2ObttZaSoFaXYLQSViDU+hGdBt+/9DIc93n0cDwYzEZT07Hz0svwcT44H43WedZJY3lE
RQgDvr9NA3VofWDECBBrF2JtwxMB+QI5Le6pQCFO7cqWIqFNiBSyBIYshTj1aocoYrrQmdXML9/M
DwWADQlBQp9GCiIGD8zkMIue4Mx9dnNAdbNqPLtLJy5QKuJL5Qwi/YA84+9fdB7M+QDFeIrh7ebp
3qvfd5vJ9az/PNl8KdflafhGmobgWLSPujgX4jTHkKg60gvpJsd3b/u6YYCrpVJZvEiipIjRkN/R
RMDVExXDFOaXhBospA6VoatM3egVmb8T9VA6fRDEHdAA2hY610O3EeAa2/0kGwT07DNkxtY2Fdpr
4A6SaJk4ZtYIJxy8u++/XWuk1yYIDAIWNgEiaoNnLyaCts0F1WfNDdBfkrZOiIRH0tpF8wXpwxby
cER3svED7uiL+i/Vh8F8wOeF+319f5p+/PK127uHk+nFyXz+8FkdV1xQ7uGDQse64AqFcAA2BGtj
ie+7Ly4Y6Agsu/zuvwbSA+qxPronVFUn/SPU9S/UyxAc4gaXygZBYqAcxqLUtMMCxX4/OWAeDQIN
cAFWW4gSGRr4FwuYoU2dDXoxBSf6s5/Iy6TQIyDEguG9V+AJOARS8/14DBzo4zAvyTPs9abj2WDO
y7Kz0WxPu7t73gwHF1e98S/qvHSmV31eabZqJwI8+jsNYOlX5auy0eN0VGGoO8AgOmHx8G3dY0nL
HS60weNicOCLuB1yveiDUdnoeo8Hh+N/h1jYJGA7ClfrfLU3vjgCD/X4vpLeEA6RAiNSQyrg/OBo
Wz47BKlW4+W1lltCKeswhMmeFzDEBOIYERxYBkcsUCIwPSt4uhguGRhjDQ78P/az6V8QkreBBxPe
QxsP+/uEvB6c3d7dLPsnmmGtruhqflwa0vV4PgPyQdvIyt6GRwDmXAh6qaun70E4kJCvkZJR8AH1
/El6SROd0/vF/YVU6Jh0MhFNV5+6ii+Cs8hOrkemp+nt03Sz9fr8iPFS9GY+lHvE8vGRr9GDv/wS
wQi82JwffTxflZ4HedIFafwQLIiWlTKZgxI4NQqBhDZxiXDckYdyh0o0IEigFjDu+F4yi7VqSqnG
PEIC/HsxOZxJ19zvh4PxdM74iYycT6UDdXSc6WB5s7q+Pb36Ei00L51EVpIxpg10HjHVH3/TaooG
OwAU83hHlxtuOVW3AClPToZiEpXlIWMaG5oRTXJxsfw1PQ2ntXRP2fRL3yZXzc0ao7Cwc7a4GbEm
LGaxtpyy0VYuFc44AB1CZfOJGxwoXwzlwBroYZpQ8Xe0BAItQ3hLYzt6Xw7zJjoBkwhWDNXF4Oh4
9ZfYoHjbARCHGiYeNbBda8FqBOygGmFoEixi9swcpdbHDRkWMQak9QLduJoBZiRiHOdoMX9VsOEj
3Cq+8LJzDrobhnaKPIyOPAtsfI9w6ow+/e3h9D+wO67RF4KAx0q04eF4rTs7hPLcACdsmIYkfvz9
SU6yxD+whW1pRlQmfadYlZ6UlAjxSxYtF5Bk1BCs4FFpWqzELQdBSBG5gBPekQ64xNRMVwMm1Tq0
fPDhZrorc+IEkgmGIMkQZQpTXrtFiaJfv5y54iCpoW7vuRAyI9MhJkJnJ69mH3HozoU8WCM8LCia
aKF7kABW+gwjefZFSZdC4C6drd5WcTzrBdLb8ewapVdm6M6CjQSvNkpG/Virn+wJpOmkNx7NGVGm
o+lgNphpvOkIpO22N9/0r88eP1F6ZA+ZAOndWIF0pLaGlx6IS/oTkG4PpEOCqPtYQQAZXZ6U4YKu
pH7iG9X0qfQWiSDLJqDMH1y3RgBxj1NBvJ7SYDqPhJV7UYmhSATRJVK9xvn2cnKsIPUgDgi8Q1j0
v7LC2uUleCQcxdaMeQ0HDFwOxzTW6TJQ2LiMOF7uKDT1sNNwUTkbNXWqpiEoynng6NXB5lCcVDfY
raB7XR9N3vxnFT5Dl3gyWoZjizHOv0WJTwLBA/8PTDL5nkn6fVSN+WzQm48G0+HepwfPT3sng/HZ
3f2nNcupkJxhS4Q3i9SdIWy4xRmYAeIix4XhCfgmrJNAuIS97rev+YzNgZ+Zxwt35gp3ft0lQlpw
zbOvltCb/ljv4GC5WPu7eVia0aMztvLcDOwQ3LcFxTyZHcA5un1cFczwU+Z5mcMHWiSjpkgKcVgr
txnBMPrGs6Wpw4SRFKznG4/hLWBnNpHg+vbx7N+Pgzc60SZpxw8mymiYDRhOCwIse2eZ+N098cK2
HuKu+3/wWxgFzmgIjvm4LQjuGK8XRJ6JGW0aAyqImfFx/sQLd5+1CQVDQU3i/7320/dbvV3tZzrp
D/mw5ZQFnsFoOhvsCZvr1e3s6e7kiklbJonkEmkDL2AqK8Eo2h/CBXYIUwRijQlr5AKYFSJmJmEd
ZFAGboKEA0CQFYG4wF4vx2+kBcyBqNDQHYborsG151ygPcrpS6pDfqgLhFZ1rAWNA7QExwQBlgVU
aIWlQZDdNgWtjt8eDHFxbAi4TnOI8NoegagQrQkCkB+Qbry/iCrSzXh6vTee9vX8+t78/vx2NnkY
3Ew2n3c7RiFagwwUkAAr5MuAgJUxAdKZRKZPoyMezUjHgigvph6NfCEidAGBTtZnCdxm/jjjiQ89
qo0ddSnADqKphwv9YslE5C8Ghs51JigdwqbzhqDg7cZUKItLIy44/RT3qBuJGOqD4xgcRNS+ezOc
HaVfpzt7b7+spNeRAHIXinudB0L7Hkvrs9C5qiBys0KS7m0bDmEJIF0NK4PE9vgHrNHbX/qBNUY8
xs/C+mw2ZWlhr1dve09n49mjulF6NaMDXJBJTUaF8Ii7dwYBIF88Wq31fhUsIY4pT2jhkL5cRL3I
71fFRH5PW+TCIHl0evZ6J9QLfdXRvXQOmZHku/UfRHe+U9UUgSBIYIjjrstvIzM41OpCyIw1xLZU
vni1vfDn+KBQtEn1z0rALMRpTKfVi8it1AhZaJkfd9P+/hq6aDEbsIE3GPEBof5ob69jO7492azP
5utPkqteGthcez1OPzQzhn4KpJ357h5f3wPB0BcD0/hL3hGjkbNtlpYP3hGjce5C9cO9XY0y2PqB
it0CwGjySJvT2jjRqpACiDXDrkmCDTdM6ACyestrBNh8sAZ7KELT47bbzkh/wa9ISz5v9LZSRUeZ
3D3yzRNwhcYFYVrXSIOkt0Ao2hD49z1msK9PTeej6XQ+51V7Os5gPBpJ2HaU7sfVQ28wnA5GH1tX
gVzsjWYwhDqRoukZ0CWE65JJ+KO6meft+eZQCEtY4iVqi/f4/vTgU6Ox3tZD/CJE3bNAMKSYx/AK
0e3ldVZorheZ3jwcXQ10Z4hUKWhOIRAruWUJQInYEAcksOyMJbPCQB6u4Z3d/qyK457dYHq3oNV/
uEuPyPw5G5fTWvRuubU13u6H6GApFDWYSB08mzMXqK7eqQGG4xrfRa0jKBF84J8goBh4K4mA4F/3
382GBDrv/3TzW0Q7EK4DsnWDslVEuw8HaeonrQ1uv3u+WMzXHyl3+eCFWb5bkOQbudQKQH4x5Bkk
kig5Fi2RPLArp2rSB7CGwxuUTLJ2uP75+UZf+Y2tdQLGH/eNJASemLJ2zh4d6OTRIrIvGZdZdbL3
ZFdx69iFnllHK9Kji3UhspAR47+QiHtzl+l8Nucbi9P+fDKcDtmZ2FtxO3gabc+2w9XNRzg3i1nk
DJ6+lp4DR7sfpe+IcZkA7wYkHf8PW0fjFNOm07h/zL7yAarPYdvIvzKXjTzUqOWBC4iLVZAOCu1x
jWzklAhHRyIU4dpwYdU4YwuTAsMhQPhhjyuwhj10+BTmwxIWbDA0kQYpylqvDE/gUZC6QRE64dhk
4hr15ceE2p8czHq93oQhi6/6DHoD9un3heL9+XLweHu7/PAX23+ineeUkAG8wUIVzxsRaXhF5J0N
391OuqumeCJ5SCMiSfcgOxTciRwItXy7/NVP4n5HuFBNUA8ihnDlkZi/GsggQ2gWRHR6tTyxECon
eZAWER6hYVbAMyNs7kEyzOnYBZ2wkTRkdG8FLcYE9QoVhNX6ErQK+dLfwP9+POvvb/7NepPJaNgb
6yuXszmD297kYHi6Xt8PNwfLD+Vjv7BKyNUGtLq8DMGgUAYLZmLM1rTujEEXRCOsS7YEI4GqE0Yn
eTE9gGKZyLlz2aangW6sEnZGjAwdkCqDhY7xaBrPUAFRIBoSFs/IXGDola4VKy4hTlU7sMXQq6CN
SIK9Xnyr0zr1qabRSwBHnmqFp/UvnNO5cMTURUX8/xs1ff+rWSbSiC8xs4mPFJzP9vtX7xYSPY2X
9buOVsfpMSFWZ+5Ny4d6oUKswFiBDcmj+HQpNgJ8PKuslkt9pJt4rGfnwb9QE2IUKVkfYioj+772
nq4Vqmlxpt4tC7VCpKor4kb7r8t9tsjDPRpBKeLQhbigyA0rH82n8XGQQBSZIhhB6sgnIqVHmWB0
IWvykYGBP+hEg5fTqBkK4ZB/zKKmY1Zix3P5d5TC6+XJwfL0fnb7cXeOFupIpD08HNKRmnoHoq9u
0mk2G39tQMtn6kLLp1frZ7blDviERdXLQPAqVq2jTfkuB3Os5YGjWO2HPtPB4unqNR3N7xNHVROc
HG7+jA1xGfoBYzS8Nc2s6mI7eQhhXg5doZue/QG7mCMJh3w6+Iylvzrzgm5y4ysvo37ZUwgpewcn
i9kSBe6c/vuvEZPz2b/xUSL8hOh0Rp40AaZjapIdQfmCvlH4q0oCjaE01GUgrMeacPgBafsvj84U
0mrZazjqj1lFkX+XtNenveX2ZHb3McvrQHUqw9YBQdacoYU2oXqQEE6kljjEJ/1Qy2PxAsbgAR3B
0e6B4PS1vIqUTteFGtq8RhICymoXwoSqEZfgQaKe7N7gQUsxbdVRB4vea2gdIgIbImp2pnCjx+tC
qQxmy6uNRGtRXiEaMhAItUDUFY1c+1u+cYEyGNyDAOmJF/3DybI8eYLLD0g3e6k+hnR8pnvAqMba
N+tfe6R7mNzOLh6erj5yJBmxPHvkTpm/dkHWy5tvuxsF0Kbc8RzejY4u51pxwQ0IZUCInNEwXVnB
tx/WfL72WhfJ0keBDIkhMTRcbh8OsYe+mZzRCyVNJ6N3L5Y515foMzxa69k3RAwC+crbupP7V2df
sj/SaJqJk8gd6telk7MvhM5KqFbL0EOBL161Rh5DcAwIK9mQ4Zmrh3XRdBe6jawg4oTVp96zWAVD
l8WApPtGyQHfHnGCI/yxfeBMSYedggPDV8v+6CgdH6bBCROkjMhdP5JnPjYaPy3KaR1ygI3Cc+Gz
F3B9/Lh5C8/FwFUggSDn1391ggBvD+C9Y2ZU659Xvc2v08urxQ/Ycf7yHE9hxwnTmNmkN+Kwldi1
K0mWZ6PJfX+78iCxvju78Vmrp8lb+EzsdbAZLXoH/XfgYTgQjx+PPJFyPfkNK2bTnxcpAxvCdLOb
TTmnjQX244KjlWxJk8p/jAJYO98ugM1gRRjyhWA5XnoSDxMU0VJHCFzWGucx8qzcZmdA2IwJ0MXJ
w+swDgxVd/TwTTwFt1Ai09UbXuflFwc+mH0kgZbMeAZLX3XpLd8n+Ppu9HMkGBC2v9hsvqBW9Obz
8oLa8vpavLymu50tVpPn/+zlR7FISVGqurhj7doX4L/wNRwa3gtTAtmOH+5u/3EM6YyPS9SHjMrl
2fOn1S+RfnCieJN3KsKTB55+y1XPUxS3ol52YyiERSYRtmym8sOMW7HrnA4eCRcH2R7MysRgNu3/
9Dw4O/x7bh2MX552Kdw6G01Y4tJ2j7913uHW4XI5Pji9vLsp4x4cGbEXrhNrWvIBJe0MC78NPRJi
kSq58rMFWx06I+YexMpS8RFKEWlgabAhva2+jyLr8MP09OjyF0Tp8oY7j37vXx//yGApnvReETwF
jtEbwKitdWj0bL9xu59e9p4EbJdjNnCg3mOm8blSuHrwGOutJZKgaKROKTT3PB3/dPePstDm1+rE
zt6+DBcL0k/M/mHqSGtB5i7r8Yme1IWb9VAyTO8trA07eAqAKsYbFPEX9EtaM877oXXdnR+tx9e/
zC79/DJBYW3F4a2G3FAxOydKBHRg43e4GzaPCadHIhMsSOQw2sFqsdajbPEA6Y2PRq/xTbDVkJfF
O/ud2TrRdVoxcea5KOvI2/A4iBi8w/9WA24uzg5vnh41/jc2vxpOORewvdA5StxhdhCxPIvR26d7
XnSz+x3vTHfUfVK/2/Aaaln6IjUVxL3n8pB3EzSL3nzO+ldyk9pY990eT/3MDQHWo5/xTr5AtDzC
/X3HYsMNMb/bSK0da9ab90YDPoDs3bpOx7q+H11tb5/vrj9GFyETOgaGWgLPJ+eL+VIn2SLOg8B6
sZbt9fSP8GQgHWLW48pP5/vneDSGD5LeEOhDgJa54tbd1RdsMIzcYES6HgL6YPx+/cfJcIHBii9w
c44a400AIGyBq/jkO10SPsER2Lin4TAHeGBOzgfuJt8QG28gRhSto3qQu9Hja1GzcERBIh/DOLqf
rBCmdF5YwApNBw+vL+51P+p69vRfrIf1Xu64FhrPR/MJe2tzVi5nL4f64d3N/GI1O739qLvyyEqk
p8Qb05oM4lAVoRfaaj4oQWgTwipsFYggFoAZw8skHfEDhSAqNOZ04EU5fYMDzvJB+AkLfTOyevSF
crfz20N9ACV0LEvZiCPIhEGa+Na1UC+udKkaeYILJvTsIpv7ozX7NaEvWhp+2tvJ/Dyw2zPTP6HH
+fVBOdaJBUNjAf++283+aho37o0HU6YDvRmLyi8pcjBdrm7Oz4ZPH8sTMtGwoAAEyew8kG6WwQzI
EDZi5DrbfRXQI5rVeHSnF5/EUgej0XGO/Bcp3O4gNHbXRJ3xzTLOjHOmNuKeFo/sbhKc5sagbQSC
0KQIW2C5Ihn5yrm3y2+Py8Ph5qg1sESiOR+XNKuQ+hA0XYAG+LFw6/+V1jDuj7llMujD+/29Zt4e
3PTuJ+er249lcmW9+sWiSMRc2fU6htOhQXi/ITR9ugYw3YQAosf2kH3P4HQLTDSOSMByxwAKRPDR
/CKKm//2kFXh0ANKFOSP8htFtS4z6ruhnB6CGjrqXDVErKsBKx6Wb+xOweTgBf4PY2fa3MbNbOFf
xCouw+2rZNlRYstOrvNm+cJKUglFUiIlUlzEX3+f0wcAh2OV5Cqo1cBgFuJ0Nxr7PLpBiFTV0+Xd
L+tDatOQ4uaQ/EQAAa1TZ1VUUEZJpi2jZKyggGNT9roidBpD/rZNNYiagyq71qiaLSY4dmnIP/3b
r9nlIjt53rBvtBc4hFF3cM0/wwRt07hJvR11HMyfNTaIgACTuoDFulEmf6j0w/eZTX/oxtxahJK1
N0UbNMuj9WnAvjiXNkXT0fZnSl3haa7FBJvFLnVfaN65AUFXKPfNJPcuoTXEKXoYnJJpSzsiA4Mp
W91Q+vUAEqpeci9TwaMwahp+FzKNrvhvkWn0Iq6r291muWivsvJYVSh4GBSGgjcPpaihhKQN7kUk
wgVTg4EqLPpf4a0jZ/PNqSCsKSDkaiPVLkl/cAGq/k+gxnVTIDOI1hyoHFasW0zahMe0rX/rrGLd
YywRAEzrkKktmoDaVb+47jBexchZZ6Yz1K+/1CQbg7fssi1RzP4Fyd6SrQ5rqJV+prTfyTe6BHbL
KQ3E75m20XuxZjmZvF6jb7412w4n97et7o0GUCh7O3TGrigUAx65M0nuwF/8gk54ebRLNIqi+8LG
wdMeyX1JbvqcRlNABpNX8wfai+E18BixaO4USDWXXa6ARlvAyCBDZQCBNuokMWrYr//mzECULMEp
b1D1E//k59URhDeIpqAD45oJngC4AEsiVBVV2j/KFyMBlv/gCEUjiSY3odhHaV+MwNiLD+cPDK2X
ZmIHC7t+eWDadU1sFvJ2zRYuW9Nt7/d7DESPu/QldhrjZPO7w/7psd1f3xjTNEFn308t2wIvMFot
tYgHIAVoLLFwXcVltDEQBKlgWbkjxSswWteIJqXLTVgrneDLDp1dOLUB5X3/k/t4wxW3yYyeXsrZ
qAyfL5/+U8c7LgZDldVi9zPXCIbETHhwRse1V2rREZHSpVYcGSh9EgRKzUEXOi/pH+XDJcoO+laN
9lKLatDrVm3WVnVHjC+c+3bz/eNwMqruNzf7EcIavWQ2jvAwIAClqM2nFXKkKgnLGIjI11u+YxyF
0RQhRUO/AMIFK9Kxe9WR8nAFCgyFGpWkPtHJlRrnjYkt4HAKZaN9AwQIVirjAECkoFrno5cUPMkn
j4LCJ6mYwxMouR4jxSoDJRgImLd15MUOd5bqM8scP7ui8+gciN34YboaPt893mgfFkqbd0EReRgc
Oe/TQzQPWBoTEsI8kjWPa8LmrXT50uShIDxk9WPNmPoVtSFYLDB3lflZvgPqjCl7zKQr+smXgDrh
sMNnu8BtgReNiVbQopRADg/2EgJLQBYFCUG2rPBJOz1HxFORrZRIQOhlTF20ZjpvrWUQtadFxeY3
8fG0szHwrOI8AsGxKBUGgUJauOSHRF6/sfbykpus5gtjO9C/u+g9aheszR8WvzRkHsagIX1JAM+l
DzgIlkQYy+AbZiBm3jUtdE36+o22x3y8nhxmT9vnb9wnEM/7D2ARjLkpIMOENUYCECfb5PPFZNkQ
23MlsxoORh+UiRl/nKHoNyFqNHUxpEBmQbkMb3NhLCUOOH7S/lPqCCQrd4l6xgP/iNDwUDy2oIUC
pA1GYJnYsBpG0ViB5Qk0O74Na5FtOoYbiEwFV82OF6shXcRyoIvyY6K9YC03xAVcEsmWNJcIuQsl
E9ec9U0r9OIwy6Bi/myf1dKdfrM2OD5sV/P1okdFzSpToPdrYaz4ZkAdtKGGXUPvcPVgSUgjdW7G
gLlDdqyEfKkNQvNtEQLM7fzDv5aFQk8D7EZPa9UB0ThCO7eXx3UaFZdYcMpHnrECg/9LbaAxV1AE
0tSWrM3Va60+/pdQy7t/uKwpA5jXFW780vDqcNAdD0a9LkNazV2H1qv+Q38529Q8Ipe2rbIGxIt9
dtG70ClkMz6j3mXugW9KNw1Sqchy92XStihotRij0CniOhMlDrEKJt/1dHwOuoN6UOjTzQ9tTouM
jhUodSyUUnXg2CPK+Ww+EAphA5fsWvZF7flQqKQPl5eth+jGznu4kW5Xh0rozYLvvDg2o308RlVn
yLY4zXp2ft99mFSHRZluAryUcGyLE//LhnjamIuLamQYAtvBGAS3c+T+lenxajrTpJKiETCuEI2P
pwilHZw8+JFHVKQoOq3n1N4wMNDQE+ATWKYFu9J0lAWNBgoY1VCEtQflsQ0uoh8ACMDuHytKA2Lo
Sl4GYMtHGtd9Jeb9muWiGSCNqswJ9rTwb5GCk2OVjGRqh4CiIYcKdcboZCljowj+K4QXzDUHLQy0
lYO+aeUYKcCXatZ2wxHdmW0sXTWoGp0Fx+Nw1H/k8Nqb06Ie1M2SYAZqA20a0Bt050IiHIA4O17A
TpqkoH29uLE0xEYvPIxspjaNqb8N0wjSVtba+mySI7+3/Mpz1ZECO08w3KVKNCQiZMVSApvEJe3W
LqFAsd3RkGfbpn25LBad58slc4s8aqG2awxnnI1QSFpyq8lv0DNn73rDi4e2DoxTtPjqt6PLYZyk
KIsRLdnsZBU5spwVgco+umvaaPS67yJNWiBio13sSa50GbRK24W6gUU2hCmuljE0ckgaY41pyGPi
NKisayK6iS7GT+wkqlgtSFzznG34NNUBzsaJ5nNU9NmBRji4ZhrZuYwEIcKk8aDXaxEWEb4hyI3+
E84zmT/uDtXss5yF4iYghXXhtVxaNLOsOoZIwiBrZLF4wj/cv+9pfRLBwmpKNHy9E7GYMqiMKGpo
2ZVMRMO+kcCtTi4UBnGBMoILo1tDRiVDliSMFBtp4MClA9xiRQPXEEMHSxWU6O3wp902j7U4qSFd
REkv9yCEDtgrGGotyxrygghY1CQLwHXNCVgSnQiAB6NtgoG0hGKkAHs7vBh1ehduQL0BdPul+S91
i9Xwz3fV3Wq8PszW2WIFjjZFAAdzfzG5187SRhJUjSd01I45BUK0eGqGVOuLAVF1FStjcmsNSPDW
TWVqIuA7CKegD52r4zDpfRoCs0tW4KGWSeuCSVLfvzEhUpS+MIBwbgBOu9Co5FOXicoeBOJUMfNE
HSj6OhNqB7HCtSZPGsV8HY7x+WozdzaPeqN+f8xeNO1uc6Rm/TjtLjqPm4daa8koUO4Edn+MLXUd
o+DF3FArCIM84QPGKCQ1qneaUPipzRz7PD0sLlvVdbLBdBfTNogjImEInijMzB0XvzWF4nUUpsi+
y5wCrzPZ6pKskqdwSREte21l+yipd39I2LyYHUDZuqyhb1bUnZfEnh0Mx8P2aDDosqSlKfajzrp3
3LVTQd/TicF0tuXNfrJVo8gVMhShly+2vGJeITx9hkX6XeTQsFsu8dRjWOahZG9MVqlWtyLwtlaS
fOZQEKFwnWSHi+j84TempV2mocj2EJOWR39hNpM4DxLOtsmWiKKGgRJshqCUOtSj+JihggOMg4Q8
EHhkb6dNjM2DBltBJFCy/0wU2S+ovC76nfYLo5R1SMaj836q3t30bvjUf2B4Pq1ln/Z/5H0cUnV4
nz1l4gCA1CcPOTcYSQSeAokZYyKPCJl3AAUYqLsNLPAYHws8ZT9dh8+iigLHQ9ZnMGEipkpcZDSc
xFk0HoHktMlnTcAphW/eBQ7vnlrtVE/RUfRQrhVK6cOXKAUL78TwGEiI6n95yT5nXHLhRxLSqkkS
r0MwlHfa8F6ZVdajjd7vU6P0Gkqx3rfXe7arWNetjxe7WiEodErZwZ00UMoaamt/NpJF8cvW54Cs
wxdqlZAC5PpZl3YxdGhLQ+HL3OehDXjKGUkuXbDwEm+K1yaF4raflry1vLKOcqyPsb9tTUYv9HUz
zZ9FIExspuRCtGuzh4539G7MnqeeWeJ5zcgonpyNN6XX/rP93+Z/OE9KedQ6UwsxUYsyUQrWcgyv
xiERB4rY14jSeots4dUHUen/SRYaldFdDk1NQpufaApQ3JR+rYvErcDw87kgNOqh5pWTDh6x7zYI
FfNEsnkNCMvs55PUrSqaq8Z1IlAwlCZlN4sTHLXtAzdFXv+HmkFvYGzGTImSiObAaJ+PcOSDhxC4
4pugUeO70YjFQxC4KBpMUa+iefbUdb6DroXHHhoZqhdJSAv/4zr/ZY9+Xf7Lv9gKMnvk4MrF17Xx
pckxFWv4NIaivvtvenIepo/zyXHxfLPxDCVegiBJlmKSUlHGMpAFY01czDl4bDB91/nIABZLK7/2
jx8b2igTWLrKo2qyKgKrGSiwQ1P3mCLUOVbNAiUlbh7GvBlTyr5a7FX7nPTUSmpIqHVgVPfI+w3b
JyMYToALW9Fs+Pj9RF8vZLbceMHmsUtThyWSnVG702/sxDNcDvpPy8VjO038A1m0zxSmBCumKboG
k3xexrZiuqtSPMcWzp5X3rUpLfyWIn0zvRsQEg52iCl+JtBR7PYXYNrMf7QOFmrFk7FcPTPpc7v/
1eoFTRihFeBSqPWkREEHPjvHxDJLHcWFtIAEpFJlVBtVzG6zgQEbB0d1NGGezMTONyT2ZvufrVba
NkB5w9GA4aK2xdP+AagYBU6CbhiPhLgjTv2udk9j8V542oyFdUaDqkNN1296G8vb7mBy7N09h7eB
pU6qJaNr0M0UKoMM8FwjKUlA7puueYBpk05VhzoxG8iAN+ywWWhiQumEcqMPruYLWgElDEx/EnqM
/tuW5p6P+I+VxKCCt82l60drIDfZOrYeVjrVggiYfgsr5e1EGKFkbzyhREwXQy1hnAVsSq7oU3u7
Wm1skJwwYnVXrzPEAFbdxsjl8aE/6D1tH59vzhYw556GAo0xMSx1fO6+MDkdlfMVM8JHAIRO5uMX
nAFQ6wEnXnh37zUHYMFZBwCq275pwQrA87aTqryyS31a5BD1X4EJpByAqfgzqtsAu1SbIGqerCcX
FEit7RKI3O4tDImExrMtC1DLgmm9QQCqBNIBWRYZIfjDSENP8lAzzCRaAky9q0cggy4JhNj2jos6
8gCJcQ0J48CFt+Wl90LvK7vljMeDIXvvtXFkGy2I6WM1au13s8/fTuKuVrFpC1/mepPNNtL5GLhT
pEJBGxreVCwMtDDUZcMiRA5fyv1Zi/bkU+v+587jj0msmhovC597p+Cl0NJyLTRAToii6GqBBLW8
GHhSBHfuhjLKpgVlos5wJiIlK6IAD/YwUCpiGJB+vn/fjd1flpx3DsruprJ592IBtxUBmtxksCQk
eUhWPA64yrbC5iCaJ0U6LBdv1NkvTcmrWNXbobnIQEt/2GinzO9b06fNfbWPacP9h0/qUbf9Lt4R
TAHWjOE1cgVCrwFMsNkmmOZWCxAJPdvoGrWemtqVzhfdee0OLRsC4yo+RkpswQEl/GBi1lYANVAw
AGWaK2arLDUyV0AKHS1+FIgUgDznLoGVa1qiNtlWPcMETcvurMDfU8liol9wrupAfdOk7/cWD/ND
aVAaJNTN8KQZrODjoHUUshe+Ck17GMRMLbLg4IJfUuUwNgVa1NShwByVslcqWb/La2AsBrE0G9bi
sGpzltWeNe3h3sXtPNI6nzQ/FgIjD0Q3t5+mh1/9nBfFyd3XZCbIF3j0bpzfyJOsQcgOYvLw23GZ
jAHtqf1t7J5LBuUJv0C85wHG03ju/plzVE4Gh2w8TTSCb6xT3pIfko5gsalB3riEKIq6wz0+7Ho1
0qK/6su0pc8gtEdMB/asRBajILNERpNY+Qfn50AJXIMykti7bK+VQOAN0CLgMCVYyO2DhjFzPWfK
s6wnot2DFrL6ITDc6Gi0DMtjuH4a6ClqguQnBbFbk5sdJPa2++R52tlRLaXjwKiq0A/rUaGnzFxG
tXa3sc8j3Ib2Gt/jzy3fadwwxfngIn5RPfiOQlcz9jaJ/g4ovwR9VyPKM6a9qIuIfwlUB5zyy6q/
OXOa//6R/Ap/LlGbACs7vBky+BIpJehX44Xzz/l8wdGS8rpJD2+72fM07rZH406fWeqdWMFQ60AZ
9meL5Xwz39+k3fQx6OieDYWtQV2HuZTVExYdrDngtugoKErhsSN4BNp9IcWsFzVxsysUUOLtZQfR
/U2NfFoHoh1LAcLWGpAsjuBCYkidhREKKmy1fhOWO0gavAZAwPi/9vqDQTNE8DAKGQoDYlqK+7va
vrG85ttSr5gXWI20orS5k9P97d1mN1641H+/3eoAg7vrI5vHp4kJFH3pZuDayYkyGqaUf7Go8DaG
FDpM8p6LWyQXukCQmz4CCgMTYw+2MMm65AnPco3cGauROwqf65R/YaxFAFFwgTE0UENiBgy4lHf3
8qCt0IjeH/1Pu3FhExJLTUuT1vhIEWIGDwo/XV4Pbvj/uh6w7edLNSY7WoyG3W6PXonGuOuytRy0
t0/jTgzHIdzYHUqZQPFbI+CVngdYzdcBcAoAwIAHhQ/V1FmZ9ezd5CYpiNjFoeTRIqz77Q+xtwGp
lDsJrkgMkqlzxez0MGrECV5vftrWwGCEHQcgt3xII4AUKQYo5oHEHgVGKI6UKJClvl37pkAhrGKk
DkCK5pgBHBLzsDnIEARbtnyFIWP4qNFotVV7HcTxC2sP+h3NtWXnJk12a2A4fLrvD7fbh6fouNMp
EqiRPVSwQ59s0ICMPQEIxguM6kxYtBM5zX0EDhs0U2EarYsVy9sNVR0zNIVEWzUxuVOPdPFoFXhY
nZREB1+JGyIoKeZhQMbUaMGzdOesfw/zZ6BMZdYc/lCrMk68dR8RyRSKgXodAFcXDcPGWRAcrCQA
+qyrOm8ILp9ms97oNmmRS5/CzVZNlsxDe8nMUe3f/48MVq0GEo5Khc7qmdNEG8q/EaxRyQ/L7QIX
PwoTVQxOFwAQ0uIqSt9+DkVad3jY4zDGPShvtnVn8EPnGjnQb0Bhk9/01HeHqJMUdg0Caz1QQgRF
o7YhevsrR3Fad2TeQonMfBcyL4279tkqiwNzBmzN1I91O7WKftcZbp+Wu2r62d0ESECxbcACL7UI
cGBiCMSmDXRycxvWaNjEQRUto9yljjEzf3c31kkdJVD+QGHbttEEYOtCWLLU123nMyOC8NtiuYaB
EhIEaeY1MeNgVTitzUAJijZQ7Ln3lII3JhQ1vIo9+lZK9cJVm6bvq/hf6PSuo9Dc1Hb+NFnunzft
25jdYwA6/8zZETYgIGE0YuVRrQmtfbEAohR9mvoRBopEYxAxLcaVpjx/uPYwONea6lGcrxojbVCF
X9QkjzWlHeZAwXphF4wogUI3hQEUX4JxlxoMeEzaN9vxPG2NAFDoA9S9X/bJrCHWjUIBpCADGgUi
w0L0u5CJBUtNy8WID+MU7TGHSzW7PFv3rc1qORh08jxp6n/KV3px076/SmZrzwYdH4DDwcM+HgUi
b9EXg2V06hR00gTqcAKCABIFT3BlUhiixsSwmAqqcNig2LGn1btdXqeGEwAIrlC45FrfuNmOARel
DzIEmBKYVQ0YRDFjhR7ZsAj1cUeU9cj4FHAMEQPk3bRHBMCAkAEzVG/ULaEb5whVbY51rbpsPsYR
Du1Gp/RysdzMD4+zlrYapljtoFlxiIIUwQzUOjM6xClIFDzXoFwoFKYeivesxMFXcib7lif1yKX2
DXbsTnPhWVKadnRsbuzII0bPk8vi651sYTTxsYg2h8nhY7ABmAyiqZWsaB7YWeFAyjhqK7Lq+bdF
rO/lmnFFseCtcGoFAQsRnTHFmP1oCrh373ac30BuFNX52kt2h6ABTdqxO7lMptR3grZ28SGjBYBU
kqaz9xMtsTfoCEA9AA87iVCXvS4G3ThXqikGw3Zv0OszZWJcNedKDLfzbXe7Gg60E890y4LDcNQt
B6BsZrVjU5y8pUTRVuAzzFCCEAQaQBo8vN9y6AX+RDlb8fBV+ocPkRumRNeHj7+gXKAVzgNmfMVc
EC7QtTAdjGji/LNftf/jLrLMt/89tJ4+tkcMEs5W8wun+qGrDZNdxoeni6r1i4+Mya4Mik5GG4ND
52onD4d7dFt4kTBIhnLlNkXNjJBXW6fF/WTUU9jEx/f6Ob43Pe0PjXjm1/uRqwOdH66zpyvNESYs
MDL9/ofdMXWb5wkMenx8h2l6aP5QEsc38wmdUFzwa0/nFCCclm8Yi7gpMg2DBCZJZp9EC3S052GR
QC5Rh8C7JiFF0lnrkSFq+YRBIrWBFP+QU4vnnJ/D2vLYgypy6mJ2zCzKcpj3X7m9hCT2pWqK/H6e
aav1X2v+k5QhvwfR55IpByZ6NoQ/9jE6/vXwvFoF3jfOl6svrd3iq2I+WWf3afP8fDHr3l201tvl
Ze/Y/ehXzlvzK/uKrT27uVTz8cV2cDxbeHHcTC61nwhK4V8Go6Xf3AY3Hy+/8O+4aL0xn2n87bSc
ivl9oz4bIGOr2W3wvBnQe6qeeO148Vmz8TGlvKWoJkxuD9hIk5Ds8lrbPbqvGYqZlZIGRUfRVOyy
RDz6Mqr91X6q0/ySuGZvX2KYW9BoodU1TTxmC4uHzgf1nObWseUPYbL8wZBiKwtijkLNp8mUYEWc
8lTXn4GrU8ABPOP+blJ9IP5dHktjl2kN0lLIo26vTbcdi0ubO1fMu8ftIw7NQh49/gkjPhRjFG0u
X0rWwa4JfMxbIlsq8NzLTrFTwro9+iw0mxL9JUL5cqFaXDG1OsbUY3hdS1RsOLl+MpmBRSl/ULDu
5/E12Uz0OPfCUtAeh8l9SpHgIq+j4RQu5t6+sAX2WZo7bgIK0AiNqKBg0vzi2lZYYgnR9SSsoqsi
phlJrULnjFf0U7xee/nUikbtxWFCfaassRMnO4Q3R9Dmy92iM37a1dYEg531o8AFELQNn7WRoQNX
gAje1Ayggg0pRs+6Am/YvPUVLQMtRhJMEQAFxhSkNn/A3u7es4Nu6IzttKk7qqgBwjcVrDb2VrTg
nTGeA3E/VBlFBTGuFxpKR4z/1i9jbC+GdAKNB7wR8HZjDionhD1J7IdGG+7+87R1AtgwmxrLgqhV
1KJgjK2kMqyButA+D3gSpLyBeKhhE/EeGtrmJPARJ9Q1huLmu8fdbHZ7N4mGheCMhgWIw4Nr1lXH
dP0c5ZISjby6loIw90sKor0I/vAEGKQAKonAxelNP3a0KIBtZ8AeG4rq2oYShQF6B2Ec6ApRXFMP
NUXtrUtszQRmNqieoY4u45qSQnppaxhg1+RQAww1tLmbkVhSXqpxRfIuNKBkFW40O8DNkJIOnnU1
N7wMwYKeAYdRYq6Ko9uRNAr9TYDZV+GbnmMOqGGZ/5gZgzo1qNEuGdIRiRu4vE92mJcAyGm1LRjJ
OmdqjIiCETyUUDA3vlZr22LXeUaN9IRduKnWULuC4YsJpeyRmTe1npqCGYnGDN76CWYlkE1wBmWF
NSfVrK4dI7kosJElygstWOnL3M99kJDdfZ4vPkvksgmqrY0jmV9j2yIxvOtf8VlwxcrAlN8QFQkx
/wS1dT1ExBc1pE858ngEX1dCqUVgoiJZzy7vNvIuET6ECYqVgdY8zdE/i6++D0oeHgaF1/mbyJc7
MahhJJJ5RmVvfjP/lYtJBIOBJ2QpzF3liKoz+TJyw232G6iAyiOcbtt0WtyIAJWA9JhHkmByXxdP
sDYkJjfUGk8mykt5o47Ng3vd/r0wwIh2jHrqUxnT9Rj9krV+x157uZ20NvNB9Mm/2FZjhnO9w+vc
AobVwxmU6IdFWz0NP0pgvIFW7pM/CY5rK9Vrkh7XaueLJbWTY5Fw5AVYiRbhdhRqEQdud2rBEM6c
ECSGfM2NmGXBQiBc+qLRbjAV5NkuGXjodxmmF7Ziqjp9zmeObf4Gw9h6s1b06/7TdrJ8eOzFbB0E
I21DgqNIgZfAhTLUaONEcdfrkDSzUv2LFDNAuPilu6HsQOHiD6fQwDhNybkxytHbHMBNtUKKwIlm
de54LHqthzK7llKOxU9yKbJ/k2xkTA5UtUZW+jmhtor+rtwY5s0l6JnZ+eG7zsxMtjHkaRgbNVux
LaKNzUr4WMuLO9kQk9TD5uMAiiAhLfAITxEkUiRdaTtZWAcnw5sJC0TMtsZWSTLmCpFU14BFzBAn
jmL9T/Hue9a7whQha+i6RY3E7OEqY+7xLnKYL2IMkJX4HHUI8nUE3m+LCa9U3pbsIM72+dK+cMN5
vEL43Gb8Tvg6A5/to5XBJtCfAn3TMHViSfi5Y8Z2DVVn3OGoYLZtaDeOMmAs5Fitj8cqHLN6FV3M
ke2p62fX1QhhrPZItqgbR5ZLwNK0YwQttID/pEaTCcG0BErwQxSh5mHSan/56fxFRw/3Whap5GCk
G5ixWAmSphCp9vPEZKsJahT7feelHRZPrdeoC2OMYAXJcpZWdIAnIhqWLdyzgm+SOvtmAA/W0ZMB
djWoE4zZxoFUHDASTSow3X9NNdv84rjXnorkL5QnNeAm5Xv8cDYmO3fTtMPwmP2F6TDsMXOR8ysa
fRKjY288HE5mP6c5zdg9Xg0d9C8IMIALyjAFdxufZHnCL6954bKL2BMbHkBzNksLiSUKT6KpW2Ue
n+EWh1Ircou/ykz9k+AtgVCurq/ZKNyv8jf68biJRL30lxQ9Pky0BAgxjM29izXMUkguxCykjxyU
Sf3tRFEHd6U6vVCYEnirPw8mioj/9l9TN3n5yaETegbd6fzTy0/ry/WR8X31PsaoL/yR0NAZ/4el
/PlmgisW1yrSm9TrSAfk+CZNt5OGlccUxjqnp4byWeGgdjKTr0BFQPvGhj+6jjDPjkHhZee1rMod
9a4OUCk7DqiTs6B2JFr5TEmH2f11O1ZXPKHYfCXHzDfT6K2wBjLPrPo71K/MnglDqz3GcstYdpgb
pafuxEzbDoaa82h/RnmfbXqy5n6LzTo5+Hpo2pKQVNdC2HN4W3Ux58a8RI//G6NTue2HHeFRpp5L
658ruvpqo1UMFgxrPKkrddp0Htfg9hJ876kHiM/Q57n7x58X9Q6Jj7+1V6qFYDE+tlcIdu08MYwW
yXSkQd2RBkMWqBfL+IRiUsjp9Nf9ZGqcb+xTp91lo6YO5yZVbGLS2LZvuWZZ+m7Sm3zk8agcdHXP
gQERQftJGhyvn5+3F8V4yj7UBj/IKr3KDQMbCm3vxwVSy2VHSUFH9Yg8WEbUvG0Jr+Gdflw0WVxG
onudHwOjRq6Op3h+75ymvLg4lHrFMbqA/XRomIdENJpd9zZLJpjC+3MwIPUv9eeTwlWo85tnn4Kf
5X+6Smb2L8m2KjIbuRJGxc1b74sBgEGnSSRzudG32yjh0LKEP5rZzrXRXAZY2jEYg15yhuv30uvK
dsJ8ckHCJcVXk1jtHhglXw9+QbXYvALNQMaRY6KWZjRm3qYjn6UwdJbc/fzUlyTXFfHIXtvIt/Qx
3C2dlUeWFA/fC0kuobq/uI/l5qSkk37Kx8EAYKF8YjHsLuRvVmO5+F32ZDFjuDQ5pHpiCCrqJRDR
/hTkQXzY2f8qbT5OYVg4i4jySL7AlNfHFInRX9xFqovOjL80nyblWyTx5X7etZoMPpLPAb8NeaOQ
LMwovLaTCM+TFIk0k0UZNOEfZeMkMmmTY8wCL+ATK5wt1s/BuUDJO+zsdKqCk6Dwp1nJXGdNnjvp
4VmETA7XqPyWUecDI4b5+/g4Al9NCt9KWcrT3Gm8m0QHUhLvqTcnH+TwlRrufnB9OggEIXaQwOa+
39W/q1+R1yT+f/h+i7ildjgZ/nDoYTiiZdeeeBlWrZ6OijSIFUGKFRphqodnBYFBLaAkRq1MXUqM
6tXvh+du36EsceueKd2O5FsUo92uOjb3Tz2v+xfd4bWToATXHmZW07F+Is6Am3F59DHWg7miJjuV
E0F7QWQ15oMICwbXxIW5gPL+ahYfRWpE/IPi8G4+aYSE+AoX9VrP84uxD6XcLr7q+1f9MfZbh+aS
QX6K+yLGg/3V7nKE6WfAc/QvvauT7ubi8d2/k+nw0r9A+yPoQaUXlo93UfhHQ5ntr12/q/X8q4uj
UAyK+U3n8Fe/v7o4bn8hodSlOoxOe4Rv9oe/qsflh8enzfziftG9ZUr79vPtsf9537urLg6zBwb8
171YC4muxFBOboLw5vIlheElU68Z8Pv9IbmFm//bJUjTtbF56KdpbmWQIIt3x34OYcx4DJaQ1OQd
TRjCKPec2qGk+U4zUDTWfJyykOcUo67RWll+YBy15JUBjQf4vsjh+9Ff0gq1lQ67bIvL3FpOhKP1
9UirYHI/lw/DJ0vQ8i62RO8nH2Z/8AMoGTtZUEKaestDF93L+7ZKAlPPg2Pow2y8Rit4/T18qQPR
JSP4/gp/dp1StRD150bRiu32f/HNXAqGs2Q8cH7eP+lXQfnd0O9ppPX7jXVLNNLOnaDmovDBYLob
jufZCcJcYiJt8Xkt9he7CDWDUSSqIyMX65muECZ3i3f3zN2M2sMZ9tP55/by4UuKRatlsdj/Plje
Xgw+TI+cuPTnkFOEkILRZnDN2/yqYvA5BO8wVgPRwaYbHisM1ScUz6m90hA2YTW4f77USnXWO2pO
39N+9ftyxrGu8jAnv4xul+pBtgg9/k3tXmKk9frLD94G5p/dbPXBmAOKAI9zsHgGX2sKk+rw9WT5
Rcgw4Yfv4jnT3epDjGJqL3auUJxcsM8Y4mygucLboSVwL7whhvfT9vd3Eh8+YnJDkfJeWBVa+IJk
5iI8NyoR19C4FUpBubiMFNWYi871mSluw2rX/zE5E+E1uEqaDv9v/3B/RR202HBuIU1vao1UDWF3
3eQlKVVZ4eipVorGoexx9KXAuPpJ3Y+5vrG11nDIPdMtcydNqZfGrdnlbvKeLyGp2gw+aoAc1o1r
JxNdYZ/4Adzvbx49/Tk9zqlGa6cQ+RYyk4uv0UOi9jONeoGuHFq1uVpU1n2elMN1vtx5wxtVjRD1
kWmJxoNUX2CdoVQosjJx/mypNGSwtx9GOgnOgSy2z2SBPzPiMaZCogInDzOTAs6PMgP1DasDy1jy
zF1bPSgB2+ZMjsJjIfNOPsSc7IyYRZ6hTX+maB/s2VfnD9YBrNMO/tuqtVKXfj1gbPUE3sx5JNFm
dwoUa1zdLZkjyVmz1Kr70e5nNfDzZBFehXuAMED15lgnCtUqcW0rb1cmRKcUM/e4sHWaNgqZ5zzo
udFxEPtFMAFCvzOqzfgkJkBMJ3FyX95GgM9z4Mvr4w5YalJcUaYBB5IYC7//jBKTDpXpXz+1Ltzy
5zIKaVoYGZFcp5kpBkXGRa1d/xeNHSXU4RejXVz0Hcc/56ig6jZetKwG7+7myx83D8g/K+f4fbzS
aDK1lKLm5wiF8ECUEnIipDgu14BxTcxk96vAyYKwfd5fdx8+Cz7fbOoXmM+DMcRKcBG5EeWCgPKz
c33Hb3AhJJpWIPHRypQrPjP6vbmO5ec7YA/TSJkN3+v9AKwA+7YfoM+0nTbzQwZMneo35gusN4fb
8ePzpvqoysiWt1AYwvjucrv7i4EdzQwnbnvKhja/uJlQp9HQZoKqG9yYrWpFnTAZ/KLKiy64Qe/h
YvZAC6g8x0+D1u2yGtPYa51gSI8nNg0bBCdD5QGeqAExezw2XnVaFmBLRjX743TN1N2hfoGrUL9J
d0STR7VmNG1OL5Ou5Y5ENz+KyeWSrawMJLbUo1Orew4Yy/NdzPj9aGfKGB49UT07K7GYmAPvGbhI
Y6gn/0suVyA2EmRHsZWr4ZCTVGyibs4j0TYd0RNWtk6UmnNwdDK5FuiiOjCk4ONaHRzV1VEsHJIF
QDiRbOb0Sm7LirqTeCsp6Wx0CwQvn5F0nlRo9CLyJL2vPq7Nk8jG+bxX2TGPZWDqidD8YJscU/x4
5hTzgwk8Jv3y8Hn9/dD2unVd9fo3/qHTUe9Hu7uaduyfx7OcBNXEH9weknpHHxZV9i6MBgA/Q2Gu
NoB/JGqZ924jAavlaY6va+e4MddD/imrmnpsMDwc99HN5iBC7/Fwe9d9ePiUDvSyswhFlpFrrdNE
+whWp6KJZkIzYBHMQtP6QPsNiGj4NFpTZnEVrbVBiRahdZ2DRKbFM5Y8o2Bq+Ss0lvwRK40QF7dQ
p6wJno56qC7uhl8oWMsKpWlJUjmHNbR3SNTM60XsjZ9q43IuY3bh5MQ0zmHtjJtT5KrFbX+wH3U/
poEae62ljG07MAsUed1wUKKYD4pWtMv077BQyQbE7oMuS8pPHXjRpMeZitlv2hIEc6COPDIBk61F
MRWR2Tl+nMaMbyIufxj1ZUQULOCFSEyyMSBq4gsz/uEKuLVsmm2MwZKOxAQb42U9gjpI96NmtK6o
kQgqSf1Coa35JBo50YAQClQCLxgwgyFbGcmLO3yfacnrOwqNbjJjnhoUaY9iEEJsVZMWoSBbLA94
XThGzXOH3ECMJVSjPks8m/Mnj9X8rjO/789+1lGSUjLvkizdq02yYgw2txYtN9FpiYQQrKl7tleM
VW7cGf/j3Ck95qXFJX4aN5MByYPCq2b6s+LY803SeSQzz+YjB+/xDbFRmfPTGIQh5O/xk0hO8vwX
Cb6X76ZM9USy+/2+RhopvhHKjX6kGVJq31DP6Fz+qlzdx8OLZnHNl52Vl8KUV+fHTh/ZU0KDENzH
9dhm3zF/U87nGDkK48duB0xTV4n5g02LRSQaVXlseMmdaLg/iwsEiRlJ+ucnx9u4UF7i3FD7EiUK
40cUJntFanPidzAKqWdymWctDnT4BsrVPStMODfAwk3LdvzuacW2qHD06kIRebW4uW57aRtpHSqq
QymaV+6YZnpSHcqRAKy8GiZvgeRvKeVECbEVbvsy9iTlKe0/Dw/vb69w0onYVecN2ggu2+VQ1yDA
o/fylTzfgMLoZ2Zps1DxARQuPQ6PCR+XmF6d+/Xxv+ApMijtWvPYzOKXNfk8Y4j0ZFU55zl3rJIC
H64XbB70VWoxvVzOK3AwrJHbtltmVrPQFe7+iXsRi1SB8p90PtPl51+gT/aetP7aMnPdi2Z49tmv
iKY5d/I6HsfV1eVqdXlybEnU1VpvAR+R83Ix/9x3ueNce5nFJ7q3gpv5Rn+pXpBvTQdhU2Wcb25G
daIScAew6hkapoO/NYcjd21Hsx3PNI6spbqoewSq99POn65pdHs0NkvF4xQqoeSuqj+Eg7Zb0Xcc
76OG5BTQaB/bATZNFd0fPCBjSRK/3zRNoHKlx+OdvVR2MOVDGrWeomrjrz8N1tePh58U4ZOYlqoV
8/pj4JiYviqa7JSjijJc+1KglicoYf1wdZinsQU+Xolb7omP4hEwq9kFAzz+qPJpmz/8iTF9pt6b
iy/FB4VnBWuHilqZDz8bmabWLjUsDA8rj+Z2cpuSziNM7Q7Hgj1vpyP19s6q2RfWI/NId7jxWuEX
3cX+BB7Ka0qZmi8vsydBlKdCOTaXbmZ2K5QvmFvDvOH24rDQzil+EwymBJ7v9BYSf1IcPBnRBFdK
XnsbgIfRJsmlqq6c8Hf2m6vFtX+8afm8aM2X0uAT4E39a/RtvJ6kxhdSMKTjvEbnhT5V+1HYmdVI
KG/odi8IG6EITKZ5dpRLCUrgipn026JcSKz1NMTzSKfJRFa1jfw5ixmrgf6kWELNyOAHmfIIrpBI
gCERhl/iFLe++JU8qVB+BIE86efJvaonOJrwiEukCJugYfdhXfFAXS1QX73ukXWGjSXt4ZH1epy7
woZw9DHEVmS1Waat1nTdXfeZV6XppZhbqjfXMqrLosOZWoYP4BJM8hvwvhyP+nu0vljccJENcO6u
SedOgjNgtLniSpsUM67buURwjZQ8/mTYw/onmxrTAGxrMbcwthGm6D+MKfYCBgne/cDKS0lyqm+c
VebEA//7T8vPt63Ue+C7uNG2DkamOZRB8l02a56qn9XqAIXP3r+1IveKIRnK93v1O/8sJoVxFGrB
KYzV41gmYwJ7CClihXiYwhRR0vVThxgiaPlLbW6ycdViCIOqI5W6/dNyf40UwVrKLGimNXHj4hsi
NnpZxPpsj669ecZxxllNxNbbx/s9Z2wfvyBbCMOG3g/Lh1rhEmz+IRuWLUSNDRU6GmQnL8mFsYuF
BJVAhY3L8xeZCIgGFIlyX9lflq0QUB6k9+I/cFJSONx+tG90CjSexH+C5OxPiK5lZ0ly5OURpvJV
JGbhRMDYG7A8uvLyloYSMfVOpaDDoS1v3LNJk0+oy0hOM90sYDa8SIklU/OquUH/kChLXTlhQhU3
OS1qdKX1+6pni+RFtRdm0IYME2ZzJqEjIzJkivDAhPQ5Ax2xSqjLJqLFgFuscLCsmaY+rJpwwrrS
MQPQdcHzZOcQPFDB8aXl9rbsDV7o8WE6FueG9wbVqMcWaefTRoebTms2P+6PX7T2wibN5skSYMlA
DhwF7prHre9iVIEbuWpbGOIUDY3guPG0Uojn+nFQ5JJr0DzdxmJVp5auM38U2UkCdXImk4eKxHBJ
EpMFyWIUkiW7VHctyYYVI6dHQewIMnyUBccCRgxxsJAUWkQhP5innGbQIwtFOLk3hI40300CPMHP
gJE4MWj6JbHsIBau1Qv9lBKRMGsNxlHLTc1IkUwakMC8Ya2aO4moQhy0K0J7WLUHg2YXRa+qFp3W
ZDXI/VeGtYBr42NwgdNdWGE5gJ0ErhSq67JDSggroqYEna+YEYyFg1sxsx+fF18wFAr2fjPYCfIw
IIWA6KrHEFg+KAAAzMMAQ/LZYsoCUfBYbK43H/nPCI4V20jIybXTohqiNuJEFAeM0k3KTTQCpQ6D
WguYoMbGgJDiKJoDE4C9Dk/zoJ9AZzBmGviYHtxR55vzZw7L42Y9bONeeJgcGaDEKfqsj8R4O5TQ
wIoUgwG19plqTdIJj2iCHJ5+6j1pzwcHaZ8HoWNdpTGhxGGScsiAR/sDBAjwFDwMZW5me3w/uXDZ
k0aAp3BXw6fL1NQAEpVtLnOYFNWUkFpxk0rhuqChLmvT1wubHttvBrMqJnn0RuwX3KXDvLnf0a49
n2wm013/i6e/8RJKGlq0oZi6wriQoe76oajx9uzwcURmKXmYtKU4mkExHh6vej9F65oIwabwjA/V
IAUwUiUbvKtH0s2ogqT0iWB1bKzEBDbZZzNG0YAwRORwIOoGBgCNfzwur/jvUU/ZsrBoxlA2DCBO
6hFDOAGf8TF24BOrKVI/T573gdQW5IDWXUpQ+Dcg7MTxmY3+eE1IZsSD7Ry43JiTs+zf7ha3y6dY
GgBuoJcmJgOZA6ngC68994yxAd4yXfl+NPcES9WDHNFCNmcpt8OAJgO9qftx0x9co3mkQUHesBO1
q88B8eoi5Neqco1ZmWWqTnnm8Pil07tVHx5e3+qietIcUM3FOQyuXRPzhSRpbo5v8hs1UYg3WQhJ
0uxlfZysMInV7KDxBT5k1I1pzdMWkyGiriZDPcgyPP+6n+kHyD5Ivjx/JNw9TTRJbZYQWoRYGRlj
3UrG06oJ3qOMxbZgQ3KfV7UMn9c3aYZJxQhc9i65YbQcXCPlVgOJ+9M4jdVSYcTPYM9nfjk/CspP
iL34/AtcFPv93Vc4wuPh3fP/+L9f93/cTNvJX+ZOF1Nh2vsWxXNTisHWcTphJ5n86/mSrKT+NNnH
UFiY9MM3zGEQwkRt0mif2JihE+EmFmvm5GLKpCV5Uh8oIx9qGvBPTlb/83wt7CXDj/8gFhYOflf7
sf+Thu5GG46538eoO9eSlE4nyu6ncasfwJP6ny3jehC9xZu7VketEm6Eog70DvNdp+nV6zk9trfv
rao8e8IZs4rpOKnHh6v9XN+52ex+5wlMJNo97PWBhOmCUh+wi1Q2npQ3nfCbUe9OykaMTNDRYHub
WtWUHGlQkqGE6sDk1dwycWqaRGWpZA03MNTQIXb3fj5Xk0GbCAmmQGp/e3g3fWAw3z3szHCLEQBe
x89OZVE+SR+BMrtYiPgnaModSY6QSmgPmS7WHXx0zFfaK1a0hP5C+XbeSDDTnrYuD+85oay8qjDC
Ux35vAGWvXV/L3eZ4ZoAj8+uS4HrG6lgvCU7XjY6zZ29KKl6SFKcexCoYRhSFAVStdBcfHTowizY
kGfduez01KBznUM2HTEyeqQKi9lBeAMx+cmdva6FXCO56qEmgXGVg3tghqrGjPIwu4YLrotc42gE
crGk6YxWbJZzjddHfeanE+M7+aJ64GMU9dAl+VwLmvJ0GCivXdxfbm6veBk8wQdHw1C7iaKDOImp
55oXlTeKb+1S1Vn/TfUfFK1JEkoFyiP5RZgGdTXGr9DPchNZHi5fzU+xPwvPrS460//n7FyXE8mV
tX1FRHAooPjrU4+7p4/T/a3d/ccxa9YaDNhgGwzYV7+fN19JVeDZ7o4vUCQplUpSKQ9KnYsXhJeB
lL5Ovdg47YAgHLn4g8D9HYR4pIQSZSpRBWz38gcRkepwmiDysvaZt8BwIIwqUsc7ihTHHVBW3iyQ
Lldav0IsxBLYEkhQAuyM8yLe9fbutN58TB59P4Eka4jXPTl/vEhJAakbCuSgqEAXWk9SXbjIBKT1
VxTepC5VYaQZ5daiMCyiDmta4nP9HLzpKcik6e7SuQmoblcNcDXYn5heFHZDjM8uG7CUjJSMu2rx
cq4E42yYaj6j2pHl5+ODDsQ3Ukrvb8B7xKJpiQtFpVguuYXGhdf4BRxsp3Ey0tG0AwPDTyc3/bdk
BK/ouyf1yboW8dBTmmyqOSPKGrYQ1MRrQ2uPREHkraUx8OXpL55TR1yQCATnK/lW6gtI/u2P9nfr
K6P/QLmIQ2Ht2jqBaoBP0mYHEk1OXGS2kVpy6korduml/MiV2RhqwfXuSGRFJuAgegF1cCKWykWh
anmi4KwcUs3n5Xlq4d2HyZMcs/nFQqv75/33d9cbJWX6HNxL73ciqlZME6naX5/XD+LxUjIQ3FqT
ACoepR9zbuKE3khE4lm7+MRKNM0FLiUPjeRSiDN8QpEZB0g0fZQx5+k6AdpRPBAzWEnUqkXytLjg
Q0ieFEgaiLPXn4lXiPvQHvNnPsYzzL7v1QaTv2Y3yJf1ki1BzjDBp0odFBWvGrwrjEHJLB8N95Oh
J5dASllcnHZZ2l16rB8c8/VZdZA+OInjSEMIF5Vr3wkFyDMsLljUcAAXQQveTrd9vewkHAxEJvna
6XVeSAfbBpFd8VCWBMG1KtmyAvuisTV3yB9PTBJgKediPHgnzd268Phq+pGoxACSII4XXNTq8VRH
Q/NBQIKM+PvU8u1vRicDsW1xjpEYHw8VWNzizBSkIl2vsm1jVMTViY0IQn8nqhZOiH8/gwVAMFAf
Hjji8GfD8NXo6I5khk76nDU3YXHqpDeuqupoKHR5f1uPVt3R/nNa3G+zDmhTq3taj95hO9lhR6EC
sanQe1hcxbgisDjisAjDXjpAwekxoO/vAg7YcxVf6BBQkP78dLXROYc414emnigEFYBB52JRiljS
Q3XYGHSwi0oIzmYlEDwVIiPNFEBgzUgDahtH/wqdLRUeEG1JNLfGGYY5ctKpuMF7r2bcjQBIdH/4
77Jn0ylI/bsXpIF+wg7Tc8JwMkg8IXenlpNChUfCfIQf0B/0Z/kT/bn+Shu31DwxEyFGX/dblJhG
FUmJd2U6RF81FjSQXVPOyMkl0qa5KAGjuLHr1e8Qd767gBJhr/hNoN4ph5HKELaxmewVf1raoU9s
vxDTI0TEKZ1s/RhxIcBt+MVaCbeMaUYfD7JOvZXN5eDqc6+qE9aOsfiZl/N3Ov025CGTfMtkWCmf
A9KqxFF4lgw7G1SDm0YQO6sJcETfbUlbzWiVhR8A97PTMZdds5gDD+9Zt1idFIiiA29sFTQE/qIK
ebNZGMwzVAvSklTLD6/3Q638sOriTVzBiYzXmWddbFVNmDUxTZMS00BVk3RaP0+Y80Imjcd6wNIe
WFoNPU4Vg7vuDRfhjjC3ZPG6WleXikKQJzB9LWWRx0UiLJ3F2ZQrl8clkAqNnVPSF3GtiJuOWPTA
S7QiFAJXEpA3dDBlBll/14Cdm58mV1UHlRGmSmzP4y19fX4RnAzL7d5KKh94Ai5N/VMtHecJHg7X
oaWrEdp63OUu6froCob5errcLYfz7ucy5Fo0H9oAhwYwBEEnWCFYFYSy0x5t6wegBqJQALvbv9AO
1gRApAFRQfh/lMSckhOr/55ONCGLY1M89QYCVZ19gddfl88f/BphFMB4UkoacyMAnxVV0cNkXBQN
OC50JkUKdYEf1AU0IujdAXwC9Q9F3GoA4T9BzDXTBmhEa/tm3FSILzUulJGKdPtBK9OuPJczVyE+
F5nsds/n9VuNzkWhqbmjojd6P49JW8to3AC7Xx2BULHle3I7k1WjPj/rJSIVHCQpw+gPk97BKqyi
qEAQsM77u7HEH1VlcbPOAg9tgaSBIhqGcbDQ+mtoCQJ5WrbbwPAUmmZMG6pzd0LlkqoM4HYMSKhK
5SO2YvZavbmYiNRXxFBK+QQdd6TH7vATTAGJS39TN7OWBwTpQZ5HielFaziC219Gmf1RFWtOeMBj
Mi2V2a5J46Qc5zuo1FF2ooMAUxnpWI9O7p8uXDZDZ2oYQy1W/w5wcbKqZY5zpvPVCQ1l6wK6dpuF
T3AvQVSylEye3gGHSx0SDOsA8zhPbBZa04rT2YMKFxMKo0rBNolKs5dkj5EwQh0hZRcdkKY8tlgp
YX3ONmpiUoJYlYY61Bv5Vnh7gTx3ISk19j1v0MCpjx2fmBJW+wJaSpOKmE/xDWVbUgQhot64P1kq
06gP/G5TCEDn4tXiW/5sRv9kwqQevrSTmQgbjyr0MIcesonrcMlA5/bpav5QTSqu/lZNk2XRHSAo
Dp1OT+XjseYAxh0risZpy9fzj0UJgqxGqzfy57OddLUimlnKOXZlyaR57N78z+PjPqYUNHzudEnM
ilyp9N870DqeMdBYyavTOVbX93OlGEugiYqtjm96c7n6IhVGc1AxuVD9yfP701H/Qtr0ZvPbvI/o
5K/wt8TAqzmrPGkjLgHQSGh4D8G6YqgbO5fCxXbJgIgnqpQxqhFjzjlDaGoGT6cbOndD4uSIju5s
jZO4C2JlDQ5iyCNNWvDXnY+/7Nazj56VSRM2xNOZGLvFrazYVUc64fpy3VmnbcioeW6mjUn6MLNV
9DCtnR/Jtp1nfnhEYIlgb5AqgImVmjGRNVoStcS790+LN7PUk0gKzMPQMd+MbiwqK3QYPt5Bl3kT
n74lGtECHSGlFJFRcnba3JoHFonmcdbQ6kT3e1KLqetA2GGLHPM66/Hv88EZGx9P1tXoCzs8vkz3
K/VWIKTlEdrhRXakHHZfuUWCR+A8FcwraVbb3t/WYwTBNUAjxl3F4GKfbES4GuHjpiWGwXfni7f+
fGpGX5L7YzTBGr8rz/jE7vXiXPu8RQNkkBE+Pc0H26oOkmnkfwcYUjVKOTfSqRlxw9g5ZR+SWxIN
kxMJwqkuadqYvWLjMI0ab9B0GLrNwoujrSBhk8hwMZukJWL4tTq8nnyZVrE0V4lGu/XPu8ZooUjR
UOnmUQ63R+1WSeNvOhKlms8+7m45a2Xd/STGorKRFqwWT0jiRcylQ6K/eQSpQ7GLVsoFgO9DKSTO
x8sTSwW6Hd0PK0jJR+NhSAgaFs7QaULmDtgCRIqlNTtMiDmL5NAKN8yWvikRpZGJQGGBzg8cBBhK
zWrJkLDCV7Fbw+8YOgm/PLhArRsFlk/XfbckXeKX/OKrSwIgOLOvkMJr4rh+9Q4eNrPKz2CC2VZd
67LSJOyr8Yfr5aWlFGMJxoHPiKIJYikUTafnabUms1BZ5Jrsf8ru7MhLN9oo49wpB4epMl//paLo
zt1J9W3/sDwdbT+uurSDamciUSBJocj72/qCppF++OpmbzMXXTg9mdKMhQpRpv3FV/5KXgeIvhlB
yY+zodyOA+6yFaSecR/j/WxJm8bGLKuqQfVO3KpRnt2Y7dHRrKpWhexCq7vo1Hj0gvQNtJC0EcTS
tg4nVGpF76YaWjAFwLk/4+7fq+3uM4vGLurlIrXfpFGN4xxHVJKZjSCyoOKni32YKXCJ2dbIwU2g
vALpeEB8vc5krN4MalIicJyRkCri4HNGBXeIRqnW21io6PSARCEtR3daxp2i4a7HXgn6iHwuAcDF
3f4bf5AYHgPp7pmItEINOPwyH0gPotbEh2FOQ6Jm5ao1W9Fyvdvz57casP1edJ+1nqEVVDwsemvE
NSn3V4u3q/FQNyjTTOl0Jg8M7+aVZmvcRRBkFqCdEulZ7QEXN1x6OmJ3X3egcZL2ozQQwGpENj5r
QMZma93ZflvWp9d/kmTR0KRkHKSeIhzhLxAE+5YYXOjIoAQpyygnVPNMaLw83iI0+awHgRqJ0OjD
0ZAMT7BuDY1IbXKEIR5hMfPW/hxyI1+KoVKxxZw/bzXBICcZunfKzIdMhC1u47xkUrIihMiL6923
ASsGN5PhxbR7uz2ZTrh30HPcECQu214/by9EHDdtIkm0btFlW6vfy0MYRA1gNFdefZqIGHOXJpur
lo8RJfnzJAYIH2THx1BcTTESF0/0r1zl/mIPq6l/TJ7kQOY+MAWcVworguDdXW0PJt40i3BXfak5
QehYM66usRzDhBLMqsi3vAbjO4x0QfSBWwlOXCtOAMIDnC64sUsaN99MZWGipBogUHkVf/IfpbC7
XCX7YndFvW3ZgxuCVk/mOl1fdclgBzOGqMw71oPEwatk00xSlmwJ5Q0XQXnlzrHLipd5SMHoviNh
Nk8KhDYiCbb6/VfqDLy+Zfl5UKU+6e7fQQeok6lhChzM6DHzJZnClJ58hjN+e+qfj1HdbvzhN/jY
I3ogzDE9Dy9F5/172M9nIphFiWnHi8Gl6cSAlEIM9yip6W8cO3Xe7S0/xbFcBxwfw3s692D7sPtM
sjC5YSSYu6advaRV5ctCZuSwC4ouJy8MFhfA0YmoNCOfq4c36+sTl3Y7i24qUZ2T4XpxOtr4mDJZ
xuMutgyvK9ZxB57HfsdFAZI/UIcT8gxnvwcHMLkdAlQP2S1OgSB29Z+D5eS3Tue3zielnvv9Oo0h
evqGst7z/Aw2vFb/0XyQ3xEkTfX+q+H+ZDhZn4+fnqbSfhZNnTu7Xu6+4YONYBOdR5E2qrDZqodi
HsctDuKnfa2NdX4xhNwb2/hek3PJ4SDmKYoNQjkbB/ngJ0oMpOjTXc1ahdvfs64mfQrAaA2zqbA1
XrIipFnvgEf+sMgXl2xzIwI+bRZcSQZwViDIjFJgBUlYCW0oec8zSsaRMRAg7wJ9/lASQoacygMQ
0uWxBsSUW0yDVs9R2s35+EqHKOFWnsl0SV0qfxrPYj0rIkzBXXbrUp7jwGkAQBBbEaC5lge+o8Fy
xRpSq/07qkaHmuFc1WX8h9olgtmDp5aIkBL38BwAM0Ilnf7hkXpeSelYyEiBzgdRIBkkF0XzyBg4
jqQLJA64iBut3+AKYgdvuoCb/uT3zTfFtvSOqnfkhd+fQ8lT2o18FVHDCNVbeX5BOWkjpV92knjL
dDpVnobz3LQ6KvFw2937eUyn5JEyMi6VJcRflPtBvKHPCZEDaTuqkPhU4XjEZQqcCFrqxmmoXEGa
zpbTVehLlM9p1VvKLmsz5dVMN6tOYs7k+QfKCJVEkkeZOAdn5Zf9fhsG2dNptaoK34c3P5M2cAUV
q4OEQh/m/WiudUJJezI+x6k9yKWlBsALb2FsaOiTIF5wkQT19QghR9DIPKD85nUj5I+X56gRIC59
YBQSr1Mz9AeKYFrXvfzX3W2Vr0co1fK4pIsxP3lgfI5vJTgRv6QHZcVhSjoYkSi8oBUaFj1xTuz6
p2hk64S596i8k97MWpg42+XsY5Mhz8lzTIckrckrhXBRxEy9mOXbfOs9ou54YV7HSzxKR0s6k/jg
v1JTa8rFd7hRVkLTNJxr+XUxVVlJiFxvQCG708HcTZq8vBqM8TDnMsTwmpA6EWt6c3+iBQBBX9ot
nsPnWngO1lEj3BLSXJGuTnadaVH0+isVSg2iyKS4kgYXqTX3GsDVbbqbAU2YnPTxJ5j6KoB2Hsf6
nUKK/vhk1ZWOUCRXy7WMkPYXvD4Ezd7bF9suGIGuB/1Jnxt3RtyWezgCPb7f73bdx+Xo9zQmsluv
WIdw0PjS7MbYqDuQPMTRyTNScELSUAxY6pgyZsBz3lMXOI+v5YiOUw9ZwZ3vZ6GBozfo3qFbt3Yz
R8NFIDBuOy3tGU1cv3d/cnW3O2+OP7Q1u5ss6TdyTmMMpvnlitXrrJNOR/Z2F9d3zfQTadq5IXUW
3R0DV4rTnJ2QjuJzI01zWNpIcK0vwk+zCIvgB9rBRHH0XdiyY/jTImbRvDsdciNLyCeU5wksYGhG
wGsTJU1/2Ewhht28RnmHmoFdCuI0CAHJtmVGmbW0pEjZSSagMgFAKLYaa5YTE9o6MliRF3F+Jx/g
Q8sR0zY8cKZGHNVy2bxC6OvM+4/7TfrVeATfTvoVF3Efnf/0fNPpPm+eH4a/YyV7+sTDvB6s41vM
sgXCerHBg3+hMdyrITatETcjEwySBizKPjpG8GPZSpyWXa/eeJo2RpESs8bgkvtAQJjFOIg4eH86
TUxWGCtG2ejIEcNDEl49CcMoJDs4rLuOzmZV1UwRs/bVVwypvxtzl+pTlpVpLI/byJjEYYTBdvCc
Xer+S3frggfzUmgqUEKt3UHMfc9Pb7aPsesOPaVru8WFebsEXupbmxFK6HLNWEkyZgiEb5yOOUHR
stVhBvLw/U/YIa71PlzP0OMoxOFwOBr2er1B74gdOrv78WK6u+5nXWZ+NoQZzNvmCqsl05ydmTpK
oJC+MAAbaGKM7WZzufxEF7j/3/vRH6gtaAvZyygneoUQk/1yVWsgyR660OCGQmLGulkm6y4w1LOD
aCDbqjq54wTi6AUQZARSghQ9YspCM1oodYW1pMV6JDdp+ESERhmo5bc4g4igIdogWUzdQL5OEkvg
MUm40LLHIW2DwbgeHS0xea52T4P1Ytn9pN01beEsIgo9wGGoehs7wvBAAIgGNMVAeAxuSvpNYGzL
GJ9shl/wIOPlNb8M9DfnOtHVV/5yV42rwDA0mtK/f9Of6nznVF4yLsm6EC4WpSmFU8m0bcwLF81G
QEoEdMvntq5p8Y44yOxTWqnEPWuNtovd0ukAfj3N7Ck82BCN4tdDHZn3pHOifyh1w102StkujywR
T89Cz8CX4LCplIqH3mBEdwv1donrjSp+CUh0YGoV6aSKVTnwl3fVY81s3UbgeFaBo7JgbGCoojxa
S79zw6o25Zy7v8YNT7iOmdcXuzgY12Ft2bB4AEna0oII4M2rUiw7QBtsttjxEgtIc+pHcIxTwmvn
+LKnbfjiR591H978YW2JxxJl/ShFl++xgp+ygGmQhKENmO1XVF99pPpGw9FggMIb9XvD0Xg0GcRh
eK1zL7ad52rE8ujR13TYHVkjFJYLIEzrRhCOhF3No7EkqzyxAOVzVczcJaof+jVgah+xBKOJ1GQ3
X2Zpszy5SsAlhVoalU2GXCGhdtJ5B9622tJJRHLd6WsoPh6KYufvcMlcLCBlimmL+AfgLC201Hyh
Q4AuODJppNnXhgBEAqQbk3j8swXUuRg6GfJCnHrv5/+ZsKukNWsCnqbdSNqSCYxkAZZQI0AjCE/Y
1XwgWZAoriBqeX6QKGHOxgiJl9K3cVskfDOt0u3nx2FunfL9M0cFUNZROhAc5QGiB4wj+nnRWCqp
RtnRICUqSOPKgi0HWZGAF70iPLSLIjAUFTuHyL9dUzSvyutQqxFCnFSGKGYptQqUFVjJl4KDY1Wh
KcCRZMpwpFHSFjWUl1KPT042FR6/USA6So10fbm6dFMcVpuyS9MOfr/pGJS8QIojOXC0iZ/iLe06
OI5HRkIh+r0Siyw9+B5VozIHf4G4LgqiL4+VO003jKiwbeLyUre851eNwDHFlGlPHaz1jUQhXeUa
jcTz3fnmXfEdfD3Fpk6BfByQt6A50BXdTNr5mR+IK2zP5laAp3w527Wo9rBvRcnrs9joxTNXouvL
ir4xp3hMgQS1bYNpkFwgFwuvHW/H1BG+UvFkYS9QxKEl0iSBHQ+P+/u0F+i21AmLgbiDkTwGd2gW
kgtDS2NyYQWjysBRcAxFOAI4aVltAv00W2W0FjblUKjWqUnLhpHNcFi0VxRZS8QhTCwJGf2bT3YN
uhJNDJMQuaDaNZnGd7nCovJznRCaUVeJ6dnvn91+KlVihK6F29HUKSU+LojHP2mTO2+XwhDoigZx
qnhxpEYI0Lgbbrxum90Au65TN4YgNcb5OmX6oK7t1UVnp+FaV7VrEtiqUjcrUbuYcyYD0MHEIxC4
ZpYBTWyDj2cIEZAQVLWdl6IVnY2Krli38pb/sEr9DlGDQhApruIjo0JDcJrEYAkXb9K5HF425xjz
LqkbRotEGbo/yBZHVqv1BY8pkcsFYkcBQHhEdBowEEKAajSwsv/0sCnD9z/MwtQkRdIQX5RQxk1r
yqpYzq3GXbwatc0XtMvvyiMQxqYI1B0ZguQDnMjGZINyypUhwLbg+ExB8t5OVCKXy0S3AAAJD1KT
wm7zrs/MVtQfJeKJihNiRI2A2AsOghAR4pkrhWO+KWvQtvsVw6x3dOW7DbMhp/RPxvW4NxpNjq58
3w5ur/b7ccWx+kzAUyO4aPSpGanmQ7qZeoSD5GUY48mbi8DDHBBZY4uUYsRZ+DIUYhXK/9kxsBov
EGVAVyGuXQe606H2wGNkVvlpaxHvENsu4Wrs0R/56JOspi3XoTgs2UA7lASiDLSsW6bxghBiCLWJ
Iy1SpF4sCY0S1fOAOiFigujKhmgR8Pnx/g1/Yso8VCpvDik8YsQUN48A4drXu7yc93UwomqK15NR
PRkyFDEYDo4oPr+9wkB/3Ha/pXN7yQWiAyF2/+l0NpYpHlqCAFAeAsEtqWFegkJmSAsC1PIh2ujO
5mQTF8lCq9KCQxeTDsKACGZrrjTAoqBaB9EuLB61AK2Dx2kTUMDtdrKo56KYCfGYUrSF0Cn+rf89
/O2RJNOn0A06ZEJZTUPBJHyFSm0ptFY2fJ0y/cnhvZkvKXM0PrR87u9my/kQHcpgPhWORsjHfyeN
jw6AHNZdIKJBUM/qvq30IZkpBGJqkaAJ6hDw7vCC8yrx5r4JbxC3sc+yjBOOKwmAEM05gBRnfkjm
XJzuAhf4lJfgLqfhTEjDSDuZw3LItA7G83tkEw0N/wT4ZaBtSAKj2KgawjRor+hhkto8jQ6DTdPC
mka4y50b3c2XhIgXWzxqLxDuUzhLWqUogiFBbKAcMSfe7dP50JYinofZ6c1aa7OK0glDGp91DsyK
A1cGMQ4ixOIQNqplqC0uLg32C2IiSyrbMmSC18lqcwsP8BBqR5Ye3SA/T4kX9RdFsrrjoREkRud3
4uEmBZzbO0LZY9OR/iRtQ5e/QDKe/BsfipMMNDc1vLvY7E/cbGrS3UXkZWKVsWAysuYFEpV2lBBZ
UjFvZ8m1cjVEMEGAiKphHuTF5yK3hbitYYmAc5v7uhxz6fpLDcsRYb0xo/66+KGnXRWtwY75YN5b
PI+vbr5Jaou8wvHDu/eSIuQUxi5OvBv7FEDgUEs0Mg4jE5n3/QqwvCKdm+erwN3AmtGB2MvR0Yab
xeJaygwHmdvhrIKIreg5HY4Cw9rEcR/VbAWvQafCWcaBuGCaQnVoar4BiqzqJfk1sejN6XqlZW1m
QHNfoTwEx+VlU0F3kxuaGRF9w5zCG/ZxaG6FBu2pNZBfoSfzNC/pSXM5GY11aOZ40JXebtFzebXv
Xy13N9xWwFwUZHBb2f1xu3j79NZqGFoRit3yA78dEQktRLRR7MACobjjFASv7SazhCnL6Ank9lsk
Dm4IQnwgr7NyTLsM7QFxiioRDMK5Y0A7P3M8Q6IqjodutKu4zHGyEi+WZh/0u2OxXuKd6HXDLx54
kPGlsdUFy4TzKcEOAkoDlUmkojcJhSeso4CNzopO36h3NvoYwcTj36/Fo/KKn+AtIWZIvCB0ER5O
etc6QYiAWBfkqH5coJF4roKGGgXCrEBetiv8Sspm2bRiFqZEYcGBsD64oUMwQRwONCu72xKdFJRb
Nj94jItujlFDD9uCW2Ppekdjv2KDxPnDzXxImCD1iBu7K7oD3bo/PjoYYb7rV3f76+76U8PqhZuL
kQHX4GAZWKlwGoibYiAM5dbYy6lj5L8BRRe1kdLuiZkOnTWSx+zV8I6u4hyXMO1NFtQLiIkDYspA
IggALrvdTckTPdh3po0oEas8UCqq6NxlVN3GRKIVCpAQw580E5OXzcSwW417jIfXvXH3xYmS8+er
VW/B9PA323NAJNwQhBo+EnLXOXVb5DW22sU5ACGxL9WKKUV8kwZEJBuIcDptF+EOOmnJPPjd8v0F
f7jcZhQKxTyL5lq+i1BhmgjKaEcmCYNmNCQ0FUFnstMTj43GliK3RW56DIlQHG+TBgkYylu6Dalj
EBqmtFXp7Gc3MEioOQDaM3bL+V1mC2hvVQB0kwRDgLs7gFxaHMUQccCrvbBCdB3MSLk3QSSSS0dd
WrCzMOsFRH5xvlxp7RheWAZI382S2mYimfZWQBQkEsfnwmFdgVtdAMWy4dKYSIzZwZspZbaTTTiS
K8aDXufM/uhFgzeZ9CbD7qQ77I9rNuAf3Q02r1Z3/Xr6sP+jubiPrbawF4dewpQg1fLd7umcFS0z
bTZKWzngtsWeNZu58eGJ2h+CZfFwmbnZ0e0bTZIjahMojMml6IxA6JU8l8pjvJxYCCwmE4Elfd6y
IwReQyHhBQGmjRzBjLBb4sRrOrhvHyvtLzKTi3G/85AoZnwhN38RLB5NU5LymkHF5HnjoA5q20EB
2Uixsh+ONY/mNtE2erxzprOudHO6cqIxlUF2Mv2sTPIYNrJl08zyFY0sextt/0cBIvVUliyBEj5O
vWqtYNdCDAlEDDVHS4mv1WK6RTMLwuLpyovchXh4vty/tVQRxceNgJCE4rqNZXcCGH7bcPAxj4G4
EgIOU1sjF6FDgOBopC+OuIglakgDQYnzsa5KFEIPZCCr6yKpKG2ETZIW2tuCx8LtB/brK8iroB0l
wrxpJEbWkEwLJwcjIJzG4TuL69Pd+fodT0ilyC8444ZalMS4DxOlP5G44YtBmcmkYgxuNB5WiF13
cGRiPswndV1PnvZ/SD8gYpTKggZiCbA0CCJiCBJM7hlAgpAom4uEW7oIdPtMND9VyJ/8+qh8x0E4
ED0da6FzWjm+CPbkMcamcQ7SBAe6H42ARD+C/yIxGqArej6YGf4MofObwO3d2fBfdErE6N5xZosy
8DxI4Bx4l8TToF8Rvmgm1mp3EBAcCRVcwhUSghTzPz+TK7fgwKUWAyNAGNUQ7sXZm8Lrf4PgzNhG
on/jS3KMxsL5+t8wdolszsdr/geBiWNanyuB178TNat5IkQqPHdcEL/nEAJZMGNxaa0LcABR1D1C
LmIomkB4Gxlr1q1aRNpTO9v3s8672vIQ7ZFY2lsD8ppxulI5wEgIiAQonARg1QmBKnZSM2Im6aO1
ay1WVgZhL7UReBjJeV1kerFa6sBURWQGvaoeqpHqcTzBYa/s+fqh12FZwexrOpalWE4xfg27592u
0QJZMgTTKfTi9GgwUhcrNnLmxiC3G9LW1LLuSDHbIQGhnwlFp+bhaXNl4s1QzeBF/R9Mv8Jy8CRU
L6xoPBij8COcQHDmm/xfzIT1d9m0VLEtGXgCHHaQaxb0OgwIjQqEOtaJeXaHJ9AHyJNf6T6zsO24
+wyhRnSf62rAydu94+GQh914uBtupwvtYZZSw8xRe61mHS8OqhiCSK2JdFBAHVdCTCXCIZSg+xRW
QUDRJXdTQdSkJtWR1ERsw+UJJCl0Mm7VIVOSys4Npi1JfOnqMGgimnE0nqmDeiC2nckEDmIHiRBU
EyrterSkGppGVDZIIYmQ7GiKJFEx+SY540EMdkCi5x+/NAPUPTzjgy7fZDIcMa4xHHe5lKZ/LEeD
6fBxdDVcsLOnjG6orWiN2CJQH3SxUR6yFXXwQBsTzBDaFCJBF3ljYYChJSnkylSSBIXBY0gg5Ih9
f1mj8wDUvmaLfyEViGljugCt1Kl/EMhhpRrCY4Kor07F45EWtbgEHYQz5SjbIvcDTR1bBtZoQJsI
ryuy0dHNAiPqvVtPuGFjMOqxxn08PlJkD6v7p6eb5WD2x/9JAOjhygdSr3hxRlTNEQKk1vUoLwu+
Y/NdT2d3UNUWF6s1mZ8EeVAw9mKqX0dIEp88VGhNR2CDWIpSjwzKJFLm0cbkDaUZqpQ3lW4I5Dq6
jrkVN1lFX+znKHcoZgs7ZoO+K7OPljVrcKs5e8o2CNDrnv11/gJwigHkk1qfns4ujC93FL+qWUkZ
HRFVCNfE6ay84fPvX50gqWW29fcVtsXrqiEEl6op2gc+NqqxJFHigii6KkN1EMcHEou2RHGpr+gu
+22XR4GtdVJcqtiin9/JtFMpSqEwhOUJvx78tx5qmiO6EdGz4BF+suX4gnwVcI7AMzdg0EfxtEoz
V2vQt90SZjnWIRqKxV+wlEsdFaI0onDKII5b5OMK3eKDVAuJdcKf65DvX2OD8EwvOiFSIQclGFdw
xmcq5eyYj2Rolj5QaJn0znf114hCvXtlO4g/Mu3d5oUj9cJyUOuZourX/RN2ZxBICJqkjVjLHJ+p
Z0WDPgEB8gLx0E20CODaFsoDPA5CM7mpIJLfbL8fDYLTISk0EvpqPDzt/McqymGobrxav0OeWtvI
v5ytgCgHWeCNiU5Qa0OgXYqeC+zsmmScbyQZBzG6fBS32WjlBPVAS0jwKbPc4sV4p5Mr0IjtEOtc
f4RbPAzMaASJxUOHaeWl3qJX96wbbNPXRT4Kj0YUhHedbK46ynF9vt9/9leWusbrDykGVK4up6w0
I4q/TbhWiPirBCO6k8ObakDP5WPjjJpy09TPCHu8O6v+5VQFFcO+JcfyREc3VsUfFoQY7puCuFD+
PnAjrjmaqsKa5l260yBpx3EqSRh+KmPzIZDnx3PZClo+/rflyHefONuIFU1p/sKz5RuflUYEXE7R
Z3VGzSmUrGKojXTBnRZIMUaDbIUDQF5vbHuxuqHdaxh3WRHB+uPRWD3ufn00wP1wNe0ObqvN7I81
FjTNKdxkIxQcBIg1U0ab3LS6vVWrgaEabZWhB1J17Atqhkg0XjwAykZF5/AcGO1aAB6qWWPglfh4
eAiCy+oPTUeYYDSThmoji2ufGtjNozw2SWnvondraqM8w1C1KUQYzgYRCGwKFCtAAfMskP5SaLV8
Z+5EfRAH5QdOx6+ntW7ew1+0VSPssG1wrruVJrXYBkbN0hz/v9Tp6B8PqIw5sY7tgtrWQTdxMDxa
5cKCp2U1Xm96X9Q7hLBIhaForlVf/jdpwUGgbkHwepDEtq3xZJz03w/6Z3caLUnUtP2w/OO6K7vD
VC0kjaYJGhNM01MQ05kQEJodN1xGoHZz7i80tasfOTkrrxaGHt2buP0QivAc2CYU1PAIBQjhhsg/
eGMDSxZDPzWybwkFGrF6MeUKRCYtn4a/0icZdDXAfCilIy7a6ve6nCLUZePA0bmDz8PJZn91tXyU
7hahfPhVnnklhJpXeEirhRRCQTRRJFySurxixGQ0taGRY9Z/XrB6DYOLV2QAao2sBzOi3Xrev1ED
ltUsiBRsnE9Pp4Lxlx9WtZmbXRUucVlk6FLmIQl8ZG1YEBXCBQK2CkepGB+LMQppFiZmCbHOse3q
UTXesBYRb4W9zbfHVA1PEstlvWJ+MwyDzszKmw6T6gk+fZy/+S9BDjVbpikXZuAU5bvPbFGEVuJ4
+70LpmCyHQbi6btkZ8WiLuOYYLxaVFvep6OuSXFEyMUkU+WUC+jsJSphz+X5oBAQBMJD2Ci/WPIH
3+MsJ1aIbbWI8MToiwVEi1XgAzwQPDqPISWMtKjdLg16sRZgCK0FRJpQi7xiKOHKTunESLUhXt5B
ttxihzqUwH53/hrkczJEX4zenLY1KkG8G60lcZxGsB/C6GycOvGcGeq2NTon/k0DCpOzzeqCt7QI
kL+fNLPd4zGfcXfcY3SOE0VBWANztARmebPYXu1vrx6/yE7bPcTeOg/Q0baiiJHH+/HZ6DP/0y6X
asXAjyW3f3o70lFzduJh5GAY9r/Z3r2iwiMwADiMAWIIMvr0VIn5Yd325AicB2cQCARP+6RhDNhD
XL4InQpzEAQkFOY44hVoRUMKsXhkYsMbHcZIk3mXeaShR7Z+CIFkolA446ZJgQT+hBYDLRs8VKas
7O0xl8d0frfmLs/DgdJO97Z/dT3bbL+sMXlQMdBh/feqPuUfSlgNoZJaTaIVFEQBiaEeSGANFYt8
C2Xyzj8UEWFWRO61gxfVkrq2YQmlYQYrGYl0u1sYkoxgW99APSsKkxGorTE6/yyhpiSU0g0YFng8
uFWfe9tjgN+CDyzEDIl2cwkhQZh7AoJDFA+nBgH/YAcdIRK4Q/iSgoWOIIxzA3EQFLHqqmuCL2TU
NKbWiSRSEP4TUve0XbVF6lGfc9K5ubzH+g01m8EKrZVKg/unzejq9mbyIR0hC30hYXGYWiIthoCn
VmPngEJetEnQ3gQv0IKIN0mkhtEPxBIhNAdYMiGSxNJa21RGRPNkPsSMbVm5eSC2ie32oNnxBDlh
ByBENA61iteExAtiPDS5fYamsk1Wi27S8ARBXSn1WAdilYl2hSyieqsnQggOSr5OruP1vtg3GvNj
HfCAFSAcdH808De/6g26z9eD3QfNfFOzVpCwCbipku0GAkwRxdKpwfwXmWw6GIEhgIuKkyEZ2DJJ
oIEJA2KSGBKJodIsgAWBFHrDNmkspw9UO6SsNSV3rb39i8mV7p+xwKEZQYDFpQVSqueo7SRO0TUg
xLWtGt7FTS9gxJA/ixEIVQJ8vfZfTCC5+vuDQbc36dJTGB/dBjqY3C1uZ/3t7oPEYsgpBsjk/3DL
nsWFPKnyMvdqkrjOwVX/nFGpGNlA4xl4WgrfloRS5yCq3GwvcXTn99H+7d3mZDBXd5FnejzWmSDy
GEIII14QrwVQcEA+Nh6paIuHhQSIs8oDuf3E5ij+kYfFjDIHfeB+SKTpRnjPlCkQBPZvO2p/znoH
iIgIOR6PU7xsz1hkiGqdRwWC/FLv7uhi6pFIxyq18aSGcLVW2h41abezyfNTfffwQTSDXkjO4P5s
v/qq+1zxo/d0D6MpuXiMw0BNQYsREHIZ9/S3ewEYGDrxF2sDI8Ou9+55+BHKpck+dFg+ltaqat1S
aUFA2aQSG+szr4MEhwBQypBRxaLCFBL3ODXnd5ZnUMxUrKZvFt0PRa2ZmNZshmmuCavE1GnUGkM5
BEGVNsRrh6xZuH6lH9c7Or0n6FQzRcu0X1Vx5e7x3NJDd3dzN59N7z+oFw41yCvRpNUqtUmip31a
+bx1yEKlncu2+pLtFxOvkivdw8PYsOw+VszEohmTRfXOMlQTAaHhPDkLjQUoBktMj1Lb1KpxEKrd
lR93VYMiLK5+tySpvt2GULOu9TglpxGM1IT4yups+1EFVnDwLDQgtglQSGLv68quH0u2DiyDXjVh
QIShrwFzTcjMocTMn+82nD44ewhlFzYAVW2T7zmuiS22gQnUthyiE02wJcjaz16pwbwHHDyZBjpj
4RSq4kxIbmTadDhaW5GJU2IibnwtWqLMBlMp7iDoBF/i5azrP11pxC1OS2XqbeyUIZXyOVFOAsxW
7XKCUwBcU4Bc5mZQTrcRo3D/scW0Ji+qOalpnZ4D07XVNZwlDXC4dxgxN4uxVkW7f9dpiI5A0Nyx
JZnchXaKJOTCtIsEzlNeUpHcLQ5Yygay+raKPvyLNpxnODXo08OtuOleUwTlqI1HHGjiEQCGldx+
gMeWXnrYcZIPcPl8cjO9KLJiY0sLFbZLDqeIdqMtL2FmQ1UcD41IILK5HTYz4kFNJQWZh8KsEwu8
/zpbJ4EtmVtKgTp+rxFWJ55zzv+EckTc5pvLAHQxQGAjC6gD1cxEk4b3dQHF6js23Xusuh51x8O6
36/Yn3d0Es3y6uZ21rkfoCqXWhhpI918LXZtddTMwG3GJoJ5Wy9my7CNMIiSe9hwjp+4xfNUq1lL
w9ZSsHk6F3z6eTq9LB04qdkw681BDdTqK3GNYfStodnkfWd2yT8ULAYiVDMPMXr2aTr5zdxjumXb
XXF0nxiCAWcAYzGUSRr9t2abNYQwZxkGRTXDELNOMeVDDDsTtUAQahf4SxbK8QAIFsqwVw9YmjQZ
sG2kezyp3xk+TDZP9fYmWj6od6hPoUaZY7CWxHREV4YBDzGkpqJPrWFJ5hbypXTIfCJVdK2sj6CK
50tf9LggEA+hipCw6Q3l5RoiSVb0rfKG+kIrnkAEO8Q8JBw6QBMTBAiuQ2cKAVz1L8a8iEkdH9ke
9rr6eWqN7vbw/0Os+nU9Yjh5MGKt/fHio/nD7Gp+v324y3SwRCEtdoiCEZODeoccpoho0HLUezMK
S8W/HOegbtlIyHZCEFOmez26tLlo00T3ZVP3EIR6f5qfjb5rXTCthBRcmPTSsuOrk3pVvUvhppAp
A1lMGWgBcSCB7jTGY9oATR7TycdDWmwY5bDx7n6YzRUggmIIGbRkFnKC2Rk3lVjyGvo47Ux1LYb5
AOpKNNTUodIK28fQqUFkJ/U6heMSuEPDht3r3QkUll0DrQ8Nm/HgoTOfz7oP2cSEjaCoxQ2igpui
haiEmK5JzjTKTkBzIw5qT8SOlajQsRj+iNLiTTU+b5uZUFPn8FPzphPkATedfIxMDoAmhUoiXLjQ
ZhYm6TTfS2sSFUIVEllqjurUlft6nb6YJZX2Goy412k8GA5rDU8cVWpncDMebqarD9153pVCT5i8
JCwxGeNqlpcKfo578QobgFChQDvjhlQsgUDflopE0QBxyP4Ff3FBTeg7ap3qz4sxpbNs7oRcrU5X
q9RdtpRZuUWfS6vzQ9sRNp6e3PRO07DFkRQhPCJZyCFRV+P6N+1NQ8raEd1NMzGJ7q0lJq/JZ4IW
aiZClslVCIb0AXkgKQvLRkiZ/I7dHKJoXoPrsajlzTAdD88zPWbdi4XKqhJBAnmd6P3+4VGr6qwN
K4ahag6BGFTV8HhqfD6v7+4mD9O7D9Pt7KMEKAhdde84NmStXnUejQoUMm4Hp3ezk2o35zTgsLqh
MUiht4mNF0SBse9ILVqPGXBfDbKZR9+6NXTI9gt4Yff8dTflJtyY2zL13RQmyNQIR4pKOltjjK05
V3HQtTacVG/FVul+k5Icj2NdetLUYXsTZk563v69iRsdEmOFtZzYS2Z9LBbiOHKzSp52x2fWgLes
BeALQtrO4Vwnsf6d4KTBYzjTrMMb9DM9taBRysI6uXElgvU58XV++5S7nWPcYDI5VXuxmnIfT2zg
dTcXiInvxsPQhhgFIfe4r3o1/+pitctNiLmaYhpxAQ2bNUsUsDixqm330P3bTffvwazz/xy8nLJ7
osvp3LzgVZafOHV/uz0fXxIBZoa9dZa5m4hoamwPmAnb1jDTtNyGQvzX+f/FwRjB/ywl73NEHRMl
2AuHSm85XF5PutuH1UEXmQLB0uL4aEvM54ZIAI0KsDB8QczwdTd2NqVz1zJ3Jm4O1o3LjmIWhMYF
ZrQz36GdaJjCgnOLAy6NFfotiL0+3000wgG1IKvpayoWaOLhBYG1TD+zUNoWaQ0lmI8rouU5XLUD
WRNlsQ4YpoWI+KWQ4gFVpMf54GtohdfwdRINqhfzG6ioGtKwF7vqsX7neF3A4Ol2vetvbz9oGw5U
MHU8jMEo4O3wHYG4ZM11YlgdChUiGcnnTOTxckL/QUNYObQVDERac+wwlPy7nj6m+7DgAehuJwuR
Fm43fAuWulNWOiRjRxpKMiAUJV7afYlmk81BvLwUlNn/b6ud4oovyFtDjW0W4f1gEXFJmPcgOFgC
LyNg8Epq/2AR8wfI+ObsmvGZsO+jn2UUDhlNLh91rpgHu2AWaaOyaBqqEiQJTrPgorrWR7RVAJtl
rDOK5iA9s93h5mue2/HcCLH8UraK+N48qMFXqTrXAwzoGGdP7YfvrcJTcb0CH031Wb6MG+qmOyUQ
TQVIHhiJWttxgYjnotKgLe804yAUqCj2rOkJoxZV1L8WGg1ZfK3/4iPAmgPYS2UTk2dAHjsSsO2w
zDHUD2q58SCKqcpD5FCVrmtkDwSI690+Xm6373vbc0tkIp7XJPjtYku23yYxJSNaljz8vJDUCToi
gXhxmgjIaxV5RLgfGZnTxXE8YLH5m11tlk9DT66AS/505pBfnD2f1V+Q7Lx21aHKFoxwQ7L7iXb5
pz57RSeCEdIJJ84zkXrUAFytH2fz+8Xth7aJ2+64U2AXFUixre6L/BMI7xFoqE47V7HlJTzMKzg8
TZqKTbkeMV3cZt48grAqzHgE8Qa7upmXDRLGskbCLS3AaGp2tz5EvmU9OykxeLjizWmWAKV0GMuP
DMmUp8CrwQlOAz/tUyP+l7NzbU4j59b2H9pUcWig+YrjZOx4Mpk8c8wXKs/sGY4GG2ww/Pp93euW
5IZMJW+9VarFaqGW1OukpTMVKmHz9+aom+V40ZCctXOW94kqwR/juRJ7LmiMdegrrZNKNtxC46pP
RIKU4sAV8rek0qTmCvqVfxSW0odEuC0tCl8QiqSBBaLEhtZgcOn04El9cJSIB8MT3SbpVZ70lF6V
0wZC74rHb4/eMO2ARuTcsBVlsdRZ5OLAOmX4um7PBvmBNShZH/kfNSmKWUojEr8q0rvhL1XkVV7S
GECxFinKXRBMBR5pSQ6iv3WfzCjZolLmqDcmuHA+THWNTo9eKMMD/MFzXvjrChJBNN9e4LdVnOUu
qPDFaEE1YhPaqM+iULbaXKyF2T+v509V+3j/IZ1DbApTYnHvUGfT2dA6DiwBOQOnydF1k2WSHaHL
Dl78Fjmsj/1PPCBsJDFSoNoe+3NAhE9LlVjjguAjekCEDj0wBEHIgAiZ5c64Zc4xRQRpUc76D/wB
O8yIWNvI06RztZmNxZAiJiC6+mrh3mfDsFuWxBj76CTkAfgd/lT/MgreZ+UKZ+R3hkzyjrQwtLGA
Zbuvq/uH0aYM16EKBDMHyI5nVKEEM4dHI8Dw6ALAIPUa1nk+WA2M77ofjNJMlt7SCQb5PWcEf0+b
8eyjeqEequBWTEb75Jx5dCL8s7hrV7YlB1gIbnaqHwaXbdYu1ybCNwfz0zZFXOV+rXAjgDTi/EtA
EDQgWN4BITYGbJvmybgy5CZrzcGA2uMAITBDovPMiUIUeCaFhUUnWsBHHpAO3Up07hDA+KS+pOEG
kEeEReNAaCrQWmt95ZFmE/htkeh3/k0kBu2qX3F6P+ubqguVXT9Vq9l2vl19kEIymwRTKJGH7PY7
AiYSB+7AYHpRYP768dCNm8dz4yxnEn10mwG05y3+0ZL5D/jXRKy94rablJgKcceMGG0CoBgERPXw
jgAenC01ojrzp7f3J12XquJYKOKhj3+/vNplUKTNhpqr84CYyUTYv0cmmv4mj/B51n+71nGVoARY
XroVfEOsD87eRepdNttFld/oUERbmRboRnusEsPzUF7kE9CizyN/XUArAtBKRN58m0P3+c3zr45Q
qdOrKdfkvK7zjcryh75fNSRvntzDSbayeQQeFSuBzwa3sNM5YJUSjkpeLE2+Lt+Isvd3pD6WI/xJ
eo9eN5aZ/FJpYZxF1WyWwQkmNQjn3wGbyoZKyybzAVp2CsNcP6w7iANJQOzAA2mhDaWC2pyhtcGM
EXuVh/WSEmS13XgHwiNayL9SUK1IjBkCJIFAdo+T8XGPlqcdtcHOzFOK8Pc0kVI1C5NrBP46Caea
NNfQRUtT6kDdXCXXB90FMcRA09ID7fEA0Vn+chsMbgSIVgFRJBBgLL0nV9ICWU+pbMr25Wrn9dhH
nBP9D4wTR0RF7UCh8iahZ0WiM0MaPkOJvZk+bcZK5L34oqAzX0FyfxQ7sjw9otf4HmI1iMoX4G35
s7K18idxYTP7TsOMGbptMqxjAQUmg7RYCo9SZMul0SQogCBDCjVydEWwN/zEqIZbyMZ8r8lGNtq1
zQNBL37mBVCqC+mopKBXIVIfZZbPH4yhIPwJKCGBplsJhZBMeYIxYgQUi+0l5uOJyO5/++s7fiym
vJrkhWe9ytD48Z2w13dzq0KdiORVqAg04ip+u23hLKOv3cH+gOkjdqAMusNhuCMNd2N4v5nO50/3
97Fe1nwyhDQgphXQCES0+AGJgUogZoQRPEIQmKI1TGB+ASRYSHoSA9UznF8dDivtkl22rup+rDdT
ezHh9vkoziUq8cFXrLf2f0AJmtjFth4PJ7Or1KdO0hWjkxYfZ0DZIEACxW622kNNVRb7qxHXwSA+
L9wRzgKc+BtbqFrhoT7ELd5ybF2F5vfpSypW6GC78zwNePRw48bxXdyMrtI8qnUg4lBtdPYgL/C2
Wte4P51r0j0D5OxFgch1eU0EmGFkDljOWLL+56FmuCX388LJjg8i57i6O2qU/LTZD978TnOjaQBl
7bM6aKhikRgQk1639m/rzuIhuqNevsl3c6u5NuiZHrkKyiICBU9i5kF5x3idWxAg4WyHMpXd/rcT
12Op3l4T1OEMOvjopUG0LOk4OxSEBE27K0vMhVqO9fI1tUL9Cfe91zri6cx0xwOvlxwwcuAa/Y+u
BJBXph2mLR4iExUdfgPPnPNULeu0YjFVzeX6tdMtd5eXnPVCZK4ahitZ4PTjYT7etWimad44KpdW
1I2n3omTanlHzd+hrq7x/jUsF5vGDz8yV8eM3dPgdrHhdgOi8+Sc3Gde50XXl/ZImXCP+g33ILh1
oj4gQAfaKMwV8PXoPwwO/72OrO3vaSM+p4E+si8lkLE+x2IeUoYswj64X2BBECPFZ7ff1Qb+PVjf
nY28+iQtV71AVxlITV1x7CpIuszHZtLQRpaPSHaWbnyQE+rCYhEm+GsiAc0s8gLvnK6G//DLkxkF
ooXA/BBcpOz6hR9lirjzSR1da164ak3+w4+rbTIbujUlPww47SuQeBlz9zzVNGo/k2MM3YaCF8Qt
ehPKzvlz/tws7yiWwr0ixWRjfYqdt8aQEtQQLwI2R5WI4bPIw7D4Xs0snavO+Yf0fIFgHseB+uLB
Iu3Lbo5auLHCPmOlaaxmx7fDZ7Xw2GcHbDn+AKEgGETjIMaNJJv4RbzOHkb02inbjlY0yq49pDF1
jPAlIE3IJxBjCIv4y8wBV35yiuKbMrfOXUnqYN4ACac+Fzlqn2QhieuUxfIlLaIr75jP0IGYxrSe
tp0l6tld9Zqt+/3tumppIFtV8gB1dmSJdIDAzm9Hb1ALQO1AQlmLjevit9PMOa9QGmzZPm3GvfYu
DoBJsxgMMz8+c5IiqpAuvQxXEIJRh8T/LAW9xeYd10Uj4/ovS4VIENU9aTAlO0KqbFzAbYEA6jqp
Ig60ruCxRM1f8+q/IhREAdMa9t1jqxMfSuyCwQiXdwFFM5jDDyRXdbJ37BhRIP5yYf8znN7Xs/7j
AwvUcoOrNipMXaywKPZuU43ZoBcdQiBqZRyi270dLG7vt2/5Fh5xQIAEJE6rLiERl9Afp3R7nuvv
jAx0e/8yG6jVKaxZqHR6zuXdFcPlcTdZbqb9vLYL/lINeT3hWIOoJpDxn91vCZPb6xr6X6B1DiS8
CT/FtsmYf3ilJy7pnGMcYsTy8ff2Jrn+EirsD8d4NFkLIfKxY+RIiXkbHU+5HIhNbcJ7kruV/LR8
pk3Tw7KfkTrwNEXhy9Die0BRPdZdgHxgDn+QrScT07ikucwfJdhhEYwBDTO2CTGW/AXc60ZbWhr+
tDElWg1PjJwTqfYmtqXYvMJ7YkpAscBtkQoS7gp5EBEov7wMJPA+Fnp3doDB6tP2RWaMbByw0ugm
+InmAVm3TUuKGc0OOsALkQ2ZkiOQ9G5AQNyG5LlG8lNOsmzxtpuxhqnLVjL/2rBZ19a/rv+2oKD9
CB+xRdnALSLf7rv0L0+ZZ7nCoFf32zW7YNgGMxpdzFYtXnYP3cmuWn7Y0FQtO6cvsqmStFixJTnH
3CxfmIGKiCXL/Kma1CHOS4kq2hjoxXoxf0jN1fZ+evXwh3PiMwg2HluuHudB33f/stO91X4ipY0B
Mctd67bqtG9sDvDydD46CayXIEpMpya2IJJ+Ojr8nGY92p9H2/btH7rrlz9IpOzSKF/U2m/7a/wf
9Uq9IGIpgkPKuNPiQP/ZaYFS8yruTwUjG2CbS0qs5oapaxK9Fo0Lkgpt4T8j1ZzDkaP3pEwHY2SJ
Hcv0s6NHT6n+QhJTCaArf6iZU5hpjQJRQJlyJwSqUtBktflLW6P9DhG8ueu3x8t15xo0xjhMeTLe
TmrOaq1uSWYKOD3vTncPi7T+ijgi2sOHq/b6H3+vEtCh7JIGtHzU8hQ9LRMgfe18uz/bMVhzuXo4
wLIzYSaEhLGo5vRTtfcmxsyIA5m0bgY3KDEood4+/xHedav3iYV87dlPmAgSooQxjkcSLZysDzHG
yWv1/fHLDgmrN/1Pow+LifLBI1W6sC1P44fR9N1j/e75D5w3mZ/w4l7qzs/7wVDOq5JiIZ5+WbFA
cLtVz4nS7MZWk9lv1UPvCmcZV1z1wBL247vw4fk6uhs+MypW2Mgy7biibf00U9/QXyVIBbVQcLh+
szrtv0xbT1eb+WY/Xs5HGgfNI5S99f561L4mT/vUbZZnqSp5/xc4NfXjdFv/sNmwGHtZfSppKJNA
ji68VEG2Mo4BUYKX2U+8oL5bw3ISs0uWc/PCXEDYUkglU5g7Y7v76n39fPh1s4sEfj3MMKnIAPjS
bb85HT/vnnrviZC3vF6niagT112P+y/TG51IMj1U137D0OUBMbBVRWcTxmshSnAsdWdJGYXtZqhE
o89b7cmP1/LXkM7BttsfQYwY39qrNSjB//GI8d5+eXmZX6tl0EAfgTj+oYGYHvY/u9EA0jx4u3dp
M4ip+733pPV7RsoLaU6tes8p8n7H41+9xTHda6LGI3xCWgGQ8ATZ/NVwY4erURrPGg1PH2frT73J
+h0JkoGd/rCexnSMFJ6h2+P+LT6Hlly5RbHHPBwt5CFjIh7/22bNX7bDLoh/CGsmoJymdddq1Ro6
Is/hYf/WO9R5kPFkmlr3ZDMoOouBYr+sIWPXCIip3jNN6Qq4LNdOLk8z9tvtG9eknE/8cP9Au1fX
VT1iTUbd547my7nA9vZh1Z+vfUZF0+5pUq9YUdtS2TgPlrYZSdIlHFQSSIVxxUB4nwTViImAPL6G
wwWOCQQh1O2YwnndCVY8pYKgQeBhEzM6/dC+185GAjkZOlfGb6OFwOy68DwC7NRAjU5A+MaMG/Qk
okAovJQzESdSxzC1/y0JQAhw7QLy2cTogPgkHbgIpIImFOvG+jDrq202ac6W05HENFvfvez0bXzY
EH8Xs3rHH+XrTDnDusttAjHKp3Pe/U5pb0gCbncX3O2tVr2JFXva0qAQkMoCy+O0lbllVtVfJv3F
3/PJf0hBPvqUQJw/sJ6xRCz4GSOP9gNKdqVWxNB8k/AiuB0MOeCMrt0xthbylgvqbH5a719uS3a8
bFK4EuHVK+e8ypm3guPayai7w6H0E0q5GUND/tO3R1CFpzi3MQsCk3ZIBf9DiwJBSiA5uKHcEhWZ
G3Zic+di047jgjQ1wAz3QQOa0N0lmong9WaSuj+86QCl+YLpiLVD6pPozG+KI61egh8ajgYlsd7P
23TN+v3TTaf3+FZlMll4G2/yMtVzubzkqpN812Z/JzPxjvAX8D9I8b3ALRCkyZpEnHN0Wr8HTMiW
ozHZqpI84ULCp95Vb9mOc9VPV9Uwsojua8mfTAl1TZsfEu4KAy15QH+iap6XAkAc97HCINAiN2wD
T1SJT1GKLjvR+xiDi6xNvenqZvNJ8wX+br5LPuh0IPrlDPlLLkBArXvnMgZy9+cZAZouwEIaIo0D
q5dwNIXlLRjgSRVhOH05LhnCq2D8PxfLL0LbejxojkiONpm7UCrAP5Bn8nmwEOUkFq6Aa1LK5fEw
e1E9ZA+Z4ehy1oIQlw55NAPumprcpKhPjIN+eRzPccmY7ormKVpTtamydgGpFMFm7Xlzu1PdFjf9
HUvq/qIu6vqQI/V0VcEJ1ELwy+N0dnWc/qjqBemaFQYXufgRuwNqsgK+Y+HwVy0AaghqWhvXvbxv
S2w77fbalaSeWsJIHV1jIPXU8BXVM1UNeSRLKom48BmuNpASmoG6wEkRq4+bziH9edLEMsmjuKkT
9avb6UPrN3LLm6n90YaudxO3fBAf84kiZKiwEdXjt2U76bRfLrApWZrpSden86a/zFmQvCCerSwZ
UA3j5OS7CUhp7vEXdExdRbIj1rkY8jdVA9f7yCJ0McnEss++6JC/iCtl8OjCgJRXYLJ7g93b47US
xHHKKIcJTBHkQAWUD5ZaDCzVcaVcYYpyDQqkKuSH6LdbgxtrgLPdPfJ8OU4D94g7dt8O+q3rwxHL
S4MZZ6KTic4e4cc5qpJBuGz7i3Y5yXQ++SGtNiHFb6xdD7Nd9TZc1qPMsh1Iro9qqNpQ8apLOxAf
4qIOg5XUhzcMQSgafP/madR6a7y63ax007Ar5Rc5ZINDItI9d6QndvP08rNrWq0mKlFM9/hUl92P
NCJxElgpiFfMJvRPB9yoBeFPsnAREcenpJMdLRckADEU0VxDKtcM+mC2JJGvjuKjENGeqzGcbz0d
3kz7m3fJJJQXN4NEP5ko3nD1jQDjwGrHATvbd2zuPSy7/4RVI6Y6zD7z468S1MKj1yPviaGucMpU
JCWILKlfEHnD0XB1go+kcXSMPOr7VxPJoF6MoH+zhiVXyVEksl0k8xLIn0geSQNMB9v0f2fjFCWF
hDSZVq05Z9Oks+kJ+YUQDiR1dzb6yMTxpCm+aCHPKGgZIEUTSfOqxIZXwWfwfVTMzPUjX0GMPxiE
0B/dnO6M8jV8hCuO1mEkbScF834Ll6mYh5iO1qCHZ3XzEAGVpv6eQXb9vS6I+NdpU3dac386ft2D
pUPpPuXXCO+409nsenKLJsstqRVdYqALj2kt0YEb0uvJKHrQ8vNzJ5uu9uPx7WC8XMS0qbrucXgD
0COeQAY7HejHggDprhrScLlzTDsG7nasQBot4lt5XgrDF70SoknCyLiH/FPv2CcixnTS4nZ/0I7G
08PmIyk1MuD6QAnThk/cMHXM8oA8IgBJ+BfoGVlTyOkh0u6O21X4JQKYR3F5olMfEXBOIpbHo8DP
1mFCF2dtSCUI0AIY+1SI1vkW/BBcKgg5EwrixzJCYJq6Rqrd8a0+1ImIjSVc/HpK1TmbPSYBCUGA
5lNM20JKIvgmnWNhxjCQAQmNR9eRJ4J58ModTsUxt4BNBJ7xqKZ5N4huPh2P+GLKLt8JQgFACgeW
R38qlWJMjkjzqnAsizz/mGh+FVg+DTx41WTYy+BOnxDTcQJ5rRZLys6XFuEA8H0aUmOwbkeLGCOK
lc9EjsIvKqTDAqWXUNlzDZCewcg8229GAPl009yI+WjFMCzqAeKbbCXMUTumUUlT5r5JAJGASsBX
na/6J9LeoCH9cTEsevCNyVH1xjFpcEosIjtSZAo5PU9GBO0S53zE7thNTOaUEtNVp8V2/MKKGH9Y
TJhbMURB9OTPzQtLzqLtlZ6E/QbByliL8ogtcbyhJL7Ik4ckxjFmZ77D68J9khJgl5F0rDGrT6fX
jCWkcUC/Vl5uIha/IopGUIBqPl7uryD6gq3jheRNwov8Whjg7zTUePTmyAXOebLKRfkTdIikq86z
yj1WWlwCBoRw2tvFAxiQkoEuD+VUDWLgD3YPfj88pFUa1EHMCW6AwA0CXDVbYn4WbvEknuUAR8Eb
QzehrzsPCrD3Y8W24HRQN9VX9dh+ktWJR6jjqiEj4GRHNSU9thnMUOcZLAvR69wVz5QcM9L8uh7U
Vp8Qo42OdDPRfXjTbqVz40ig/JF0uohglKo2Ji6AtdqZwsBi+qg6ZDXUNjqqvJlzO4tWqBOsjUTG
/kR+HRJnslkikhwsFOC2lewguNXWaHhf2kTekwmI3RQcw/hb2ACLuWCeAk1tLEKjXQ4+c8xeglyE
cuZYHIkT7gxlJAVBMWiELegWtrw4+QuPqvfTL9TVOERZzvo3rlWBfDa4Pl73dkfzxEc5ilhTYPX8
3+2X3fbN5jlktOFQmBiCi7hGD2pMX9ZJHJBXGEOUTg2nHgSnL8jr641/icyS1X5kaiZEfjkJK5Bc
qTzJbDpBDQi6Y8Da1DVFC+TzjUMBaJeWIBNr0gD53As4ZYu7o5pVjJql7Zb86wCVlPItV3QUoSDC
uKG1w+JFDNkQrM1aG4YWm1RQi79tvderv1jNnQlBhk4PNU1Tp0Vf5r3qann8Z3qoNRHlAlXCiSmb
+n6fjn5pGiUExsaomCQIMO+OCSDmvT4pLJKhq1ygP0IrxqhGqnU0DlSvt3nfHzGrGyZrN12sWAE/
56jc1ug3CxRZG6ke+ndVG18zZJDMQV7u/9Orj0ygU25u2UHzqSYk4nVrUig2rxBQMr8uExAFA1P1
RFEqqTa+mCUQhfAoC1611wgeuZmGQfry9f5iE5iiwhjyZ/kWEKKbwW9o/TFZUp1kyp0EZhJlS9l8
1S8Z8u+mW12XqO39bcweueUpVNfH8Wk2h2kpEKvTQ/fUPnyWaor90R4mHYhlfKiANZ4PMUJNwYEE
V8sEAAfxX3yAI0Gq+majrduE9LnhOaajycmfcovkvW4yc15NqN3MpV23+XZdXObyYf3RhRq6SCsU
dKRsQaYbYCZkM0mIDSJp2Vzw1W+V6vpFTbCls6Z4gaLrLx1W2fxeJmhNt+GH2fpGc8dUgO/iWjS2
Z4RLB6Sqp8XN6jFvb497GgsJybaweHofZpKil3NWkNBzoTrwygl4xbXT/3G2glsPoBJwx3kUrhlN
MKKoSRMBbwYSuBLO12W4gEl3zKo3iuERmBehhBuZ+pS7P5MFbawztfQY8q8TwGAQqmIofuMca8kw
CakP/1A0SEOfNzfMXxPFH66WIKdKUZ1CBOjm2oHsFpwDWzaXy1f3v/4aWA4iar52fYjYD8Yz9j7l
NTu8of6MLSj+E7IS8iFo/AIyAmzfgjdLSuzya3pmXDk0h2c+xYHag/gbhB/pL2Mu7v/zwfUAUgHj
rQ3LX8OWRL8G+YcKTZbyWGhkZDo7iCj8IYKF4hkBUksghRJQDfCwk4dJzFr7fUPLLjiyu3j866He
SXJ59ssFUgA1NaTWICKIFgPKBuVAeyVLigF6+QW3EyIS7LaByJfjGtv78f2OkSaiWaxKhHftlYSx
5IksZLAiO2UUzuvwqXrPW86PzEAiGzqQvO0MYID/BzpJa1LLxXVv5NtzxJ3u+QpApoj7vZq9vH1m
iDsVN09eHNmy2Pd3e27Ou7/jIxgK8vymBv6bI7EeI2JcyKGMaDEwJHzwi7YP8IPLkoc+QfOkDqpU
fJnNanAnbzEC1qge9W/0f82a/vlfuz+PVfv6OF8MYz9B6CIq2Jt1f1id2PDhcSNei8DUptU5RpNm
g9P4tOB4MS8/KX1WmzTDIgwg9ZSh54ZMgFuYsWBLxk3bkkGxED8mYHA0rj80r4C9ZzSfeFj1vJt/
rrqrcWvAHU6Hh+5wPBmmzeTBYjM30PVwjwNc/XY/WqeDHtyBAcJw4Hd4HNP8r1u2zWMubBqxW7vP
0S+xpbuxR2e96GxGLy8vy7vXBbJwtBk85EcMHAUXX5kYLQ8eZDaEzXiqHnU0tMvqS781VyJmM2sy
nbzZVIvU/yUCRirosnC/IRE5Vu+J9BvIgXZV8mcJ/AcOS0HUPeBODAmBeZy2NcBaty8wFcQ8tu9U
FJ6G0Z1MWGxdh63yTUM/l5P1eP5YPY576xhIgaMplBE8xVS3Yvz+R5YT/q//h1cOx/UPm9+/w7aL
O+TNtqrTbfe5fKJf90YXBw6v69nyYVbtVnfMculUbq86QEQ4hvjtqX8cr1gUJZaiqsQCrbMXs17w
U4PPAeEoXNTpOozmmtFEOcAXEMO6H8O3PIhJrwtheTK7jMAbPwIJmHuzCoRHbd/ADrvhxIKXtlPa
9wUPIHwTewKldeWFEkhnO86+bnDrsGKihS5lCmFnqWMlRI02nHaIGHkBpQJulBrtN/8QyNcIhsDI
48169cN2v0reI5FqNOLSdQGd4YVAYCUKlFAl35w4noA25iD3Sw5kG9wW414QW/l0vrcWEyFTWxaY
fUee2jLll2agGvT6HP007GH1L87H3T9vppvFhDVvNvUWp5jsyWsDqAmjZp4LEOLVBWDa/M0P8gGs
W9dQPNAiM/qz3MqGcPAHdJeU4FdrbgcUKMUOBjEWkCYBsjarHS+7uiRJDz/69EAgAYJbFkCQBZix
6cWWA55hARBlt+/k7oLh65goHHh4GT9MtQ4rYkX/6DTBp8KLwjAzJbfO/P9tbsT5j18xo666nS53
1tLwXi7Nen7ovoyq+9lPOkYDve2P19UnCsUGQ0vbZiOCL6xBya2vtdX6bPrbMGvWFSrzIPja/BZW
JIaEdogXWVPQF7W9ocKBRw/L/R2fpQFvnv4ZHq/S8kMdpwADrJ7SlVBPM8Ym1+yALzxmV9dNqTuw
xUkNBpgNzWMRpAG0qY/vfsYh+S7xO72vFsbh9VTcj8bd56N2t6ouqL9YnlZ9jP3o7KC64U8jBlWD
BYULaT10niyTgWRdA3+3p7HM2cwwGzwVzKHDPmKLv8wY/6vtnXCFB67hhfZmi2GDW2aM9aTJJL2R
x35iMBmeiGXeUm/ziYKgNUAH8wdW8GjjtdO6Vlhi5vGPw+s0jV8BOgVISWTEnrMh7EV1aFez2XNv
1dFWvMxnm0JDq5jeZIxw8Wtv8QEGE9ySgmjwnodvK1zn4pZuN6d97jDRjXjDNhdfnB+M0ttVz8/L
++2ocfIdqmV+c2fJH9kIwlxYZ90zAm4+GwkWin/6t9O/hTVqTTNLs9sLU81AI4Lh2YBg6LhT/eHO
OqcjV4O1ZmnqsvIAEwo/Xxu/6BOZG+aqITHRNtkGaqgGErPTCnZAcRAeiyMrToSTA7lBCrS2QXwa
B+vg/w8XBnWvYrfFiJ1Hl/eOLHbsgdgMk92D1O5w2HHhEbMG1CJTaO3Q5IFjCgN4LLjWRLHsy74p
NG6GpE7R+ICL7Hk+Wm1OOZwCIuuBWwY8KpGdBNgDkR3QiUF1TQAheNzG7LDtO7N6aArUb6gETyJ+
9PYy8pfu4CVKbMjdQBA3QQX5Did657fWSx+qbtXucKfIkNt7+t0LG3g6rPf77qg3yTfAWBPghx1J
c6IsuEt39UBxq4KhlQAzh4cJ9L+le7hh8UM+RIbseMXQ78IwUjqHM3+TqAvmeeagcBGeucHSOWiF
gTpdZfjzU0xqYvHgImyzJYRzsEpmMFoqEBhGjNlmCI9I5jEqxzhZSQOneQUelwBzwXE00CtwdywM
USp3L5pax19F6/gXBePRagZ0+A6Xo5Nw7mdw6s+AnX8D1n+P+rEDsNH3620m3cXquFjcnW19sb6Z
xQXCFq9rMn/MHEHW1aRJnDgoz8yBGyBTbvLmPwydY+U/ZPaVSCPAyXzwblBzf2L4KM4Tc8kZf0l1
iUqx7JxJJRx+TGfCh+JafTVsIC1OJ+7AaJ7oSUhEIiz31XuLiSD9x2EcGuCH1wnt6fCH6ickBVa7
62gZgedFtc1t2GtxeBUKjx+QDsnhBdIZIalG3y0WRPU2858Wpz/3h911s4HkH1Qb8RjyqWlsLhpN
/rBhWD8efpYcuadqJzWMdizV3M/62sNgm2FTgdHm0X59w7vX0mmK8iyqhQ4tB9kxJWrzUqB6ITKy
+YK72MHp3MnayHdE9OKqWhuiwYC7qDg/BDi6uIpqMVtNevvH+9nd62rH0h5gf6gOTYIqFQEc+QQH
xhkwElstwiMK0Vt9HM6uazYi2LAkp9gyCZxxx2Q6LztJZW4UeESGDCVaESxYhsyFHo75zGqbFkNE
QmITXUjEoTQTCAV4sR8gFhA8JnDY2hQHOGATQvx88Xb5Fs7bXojDua0Gh29Agnn4HWZ8vWWEVmE4
qOthRy009wGce0nb9ax1GHRWizsJhygeq7zPeonmRuFJYUjTuMMP8Sd8JHUM0WoerNvFuBcFF+HL
AJEJT7PMUX5eJ1Eaa56ly6HqILTVEN7T5NFU86QmPGapwc0MIOQGdrtjgvmBtoKgo0DYAPUbfmxS
v9BDUb/RZMMJxxiKMY0Wm8jyL7rCX9aYtOgWWsI9//EdvrW/HsetunW/4tztXm9Qc9DbOd8W3VH3
Ydvpm2+whFJQIiB4M8Ck6afDSqyN5fT8V9p4/ms2AE0e4uBKxeKAG1tvuCiOrrSql1B4iQYlXnLk
vjHzzAwTC73cyAM/XrIGs8Qvb4WDVWZe4RxMMsPMM5tatCMc3mJoFYGt9LxzOLhmZNGe1gJz9852
ED41NYnHb3OES9K/Gm4554j+b7S8w32n1xoeeq336s/sOr+YI2m8zm4WBIdJX9Pfq0atPSIyK/5Z
zCtC5849iClu0ovoHl0pavSnhlhiaBUoqje6+DyiO0AN0c0eWSCVtnpCd9s0mE2ptrLgFCf2a/10
sxKF83n9JzymWoTCcvSyeaKfjQBQ+ZTXA6E6evd8YIJHRow1M/C8eTvRtCExDOpJzVvveu9Wy1sq
jMYTgbgAR4+Dq9OYjzdlZDuWcZRkM+fNdHDnuvI2SM2aoESRyeKXWPQW9IEetC0iXmocKNqPG8bp
eOM0uX5gt1Z0Gnb99UcqUHWnP03r6o66avPntte+mh0ebqed/c+8TY5ABrRMZz1Gw4FkG+cr8DTd
cJTmA8Rth2Hq3Z27C5b9YqyQaGKKOVq0YsujZd6w5rAO/kcUgdimqmL5Rv3bYtXbqv+t7SrsUmGw
sLTGNhZAdh0Ai8FPm99m04er9b56u54efiZL1kFN4poBFee6yAmlhhQm24heuIUBDvpjQt5fga4Q
R/4kU8jtHwiZGYKYGmkToFtTqzx/kMh4pkKa6iQ7E4UyjMcgn59eD6HgrLeRWAMvMDcwxUZHp/6k
yxtURu7agVCMQp4/LFUubpdJTa2/bWj+zcPX3atcVdzm0pHB4NJ9OvYeVvPBcvLBNsVQtv/xLzYf
ru8KLcW3PJAFEgr92psjxqYmKfrXLbYNjvXbmooqSGu5ten96cEnUUlPEG0pm+/HgoYXop6u6eQP
yAqE0AUBJ5ivhnKNsew4R5AXxFZe5NVlS+eCAYl9kiFE+D6h/6WJ5aSUIaOFmi8dXF4NvW1tB/un
Xvfhg/xU6wTQCDacAOkgsgmL8JrIPEJY4yA81j4aq2kFizm01YJ8Imwx5kFnUxb4OkKEyXDwUDnW
B+rFuaVQlGByGrEAE0ODCc4pmFKcIsJhTJIcpzkM6wlkP4yfa811EBxXYOhOgG9LtY+Kv+i49joc
StMZMDox4C6l8+Zze5h15+3Z8+wuXcSNGEPbEkxqU9uQmItgp8Xz0sl1iZbmwCG9zcbHIm2Cxwxj
yDQ8sNl3LzOOTrXngrm3VANttElYcCgM7kdwTVPwYE4YaYq3FnpA4QvjRQwkBhJMdMcUuoNogav2
9fXG642YYwv2HTb05e9fsoGzHWvmH9sjjgi6mDQ6PS/3z4vRy/zuckcoREem29vx9DHtW3SMmcFf
KIAM+PPt003hSxlTiB2u532CA+fJwQnszvE4/TR4fL4xX6wFh6el3JmkGI3B8CD9X04EUyfd+c1x
o5FVZpKLV5TVya9LhTRyxMkBeg8/lRgHJdjGnLTdAS3T5h+4bHe1mDLzHYhyGYfD4IXVZnhhNRpn
HhvakNmWaaBIa93OuxlF19J9EDxHc1rlgQBEgND+POg+ceDJ9nq72XzEHio6Ds061f2bU338stBC
FcuR8ogei9/dM1gGpgMSshvwbfHpXpwWH337Xk/nTo/itJ3+hRPcW6/brW5nV3+Q+KhRylqMhUY6
EBaCESB+ryECYx8Y5zH8UHZtxUZqLC8vuEmTy5K3poJMP02XN/alkb4igLxOnthaPh5fhmbBdaAC
5GR4UQ0eVQF2pvImGVl8yQjEFjz21NqDtUcekP+Qn2RZypRnIMiQpVF3LUvUDr/oKkO7yfR0w8Ul
0haHaPm4VDX2JMmpjIB8gQBxeJvDkZY1C6PlEbibXeu+tS1LAnnJ9qhAEJIACbxdIPJqvAguj7FA
1BE0wyRHhtPkvvWBNBQO7jyLPlBNUvf/WT/r1EFUgCcg4bVVLzoAgjn7zAwt87STp/GOfQmcPBrt
kiXYNhA+FgScv6L9sSAjEyDflmLuRfraCPbbXe5+1iDqgAbpvC1q3beOj5Ph48OHtIBGx2e8PLbe
9Dp/F4G2DNXzzoCj7ln85+OU2OfTGdzJlUbwqBnRs1/7T2+SNS3iZy8CcSMbCV2nz4kHsV3cGTla
Uu5pYM4RqJ4274jO01bWCSIs/EYQWD+OxotZnBLRbWy3np/Gj/MrpJbEDqkCHEDBa0SV940ApQVw
xlrhvMmgIKQoFfY3lTq31w8fS5YlPxDjVqwyzjB9YD2htu8TwyAD/4J/rV0kmUQ8CfjXyayBLDFh
T3djpFkrl7bzn2RSXn7cLt7OOvICwEs7s5lxlAZb5mXxS590GfuW5wO1KcRKeaM3vfx12eGs9eiy
6hYy7cIXdar+e/IkkPjxM7VTVrH1wWubzvvpbriUY1rVlu+bksZ7PY2nePVQJqbQMAdrHhD9mq7q
8bTWCqswFtqOo6NxX9a/ndYDpXcTxnFHyaOBYCR+/pGjokYfIs4lElVPR3HyEpViHUZsRAFJs82u
ymDfu53vFjq8iHDorSpdu+EnUlCn42F21519ak8hgAd4wuRMd+vkIdnykBIkxnIcAbQhASGwdcCP
hod+T7eF+j8geLFNywXrHrL/5UT+Gzite1okbCvEaB/GiVgqxguGfhNYjp4HJ2x7o1gGmNcuYH42
6x+1kISCDYkqj8bd0NpAAY1gAU4vzMymJpmUxLRanGAUKVLjHOtOk110rxLxavjnSswyNOYNSCRs
vozLLhfPV7p/YvV4N1PPSPUA2rVwAalq9jSmi3etQzutX3T9gD0OJlOlyPZwGsgr4YmQe8mBtiZP
V982stwS+LWRZVUSy9w6vTYj0J0LI7seDpaH43Tb0vXdGA2bEV9wFTYO22Gr03oe91cxctDoxPov
mxKqyNsYXFlZOoRpAO7CMJEf5s69NltV3kaBW3/Mdhpy48krOvRL9hhYskyn5bmCvKamQGX/s6lT
lVxP4hR9GnziR2aVdfFhUt1gGC+QssrnEYlVk4T4I15LpNDi84BXL8y99VlDzSh2ODOXo/R5NIUc
TRgQ5c605WOc79HwvlwDIHUFliC7ateNEhmhmd/v9L0IkqcrkEBLKj1QKVloeFEnlIcYa5GVFDwd
zlx69BZVj5wkAW04qUUAIQjBDXyq0hk1YsSDqokpjcaLx4tPgrd8lT64LMnBRDudX/b7FhDn+DVh
RCHW+kAwr7ty0xNNlgx+BLdXQLcSWHnjcvRiHgOosUPcPQZi+bsML3aHN/Mb7HXqJ5Gd8085prnX
NNLuTFPPlVwc3IGRyeYTiptSPs3f1T7hjmYngah0RMP2BgcEWqj59DEOEK29HN7QrFERN276xtjV
B0KRQFUkulqO8TeWCvGYzl13OwG0uLg9ASI3pQnhLx55ubSQ4IOnN/NfSajilnafLxZA8Y6D37f0
7V7YueBFa/yJCAKLsEo6PZcL5tYBiLQCdV2IRR0xLMYenMhskHmK0LhwGDtB1Nl0Bnlr409MU/l7
S01BXFnSuL6GPD58WNe43/5iIIfY8+lqj7salYVDQHpKFlUemfxcfSRC0hnWTNzyFD48ueDepr7m
aGLxzfKU+sL5cAZiNS5OgQRXgSsE7t+EcDh35EMloQecDELxNpsFphMvKKEEqpBkOGuFJUZQHfFc
OMJSP3Hqk9fmPOMH5gXEQQYNzRBDgHpxl5OfcPo41aHIl2ls6gIdoCu9op3WwhWKawlcSQDjwYEE
UrjPk0QBIRDvo7k3cuxet2PdToxFShQac4Q2WkAUkL8MNaK1OV1tdOyN1JBBdo6yC/PGIkin4bGk
L+/yjdTndQkyNSOK8TxqksYV8jnbVMLOAYhDbx4HGpYaaVzBOdM2ERvtTHiOUM2EBYEQximY4BoY
N4Qgh5vl9KOplPcSwgG/BiyscozEWfeq2joIosLPj6M3gyU99BhaA7oO5VU/koHr41wppJRDAgJV
ApLGzh0InCYSxLwEevgTiuEDQmKyctXTpEpq0DT8T/wzR7X8brRJY96zNSgI/4IrhONl9glGUwad
GZTh2OA5awjUD/yfYfUw43pe3J35u2P1EQ1DEkjG4VuLG6uz1m2gUzygY0ASmJPOFkjdaTGAy2Ud
1vLPbztlnaGmjS+H/7gwuO7V7X6nZvnkec/3tDy+7DqTirUZ+AqxQ4g6YnNcw3TAn2Q4N7rg1Bao
2mZdUIXzXHhBXsd1bcnizMlm7i7D0Bk65wLzsg+6iPwvYyPTcv/DsRoT6DW6nYpkMoLR6Kdd6WrZ
GmapGEEYAQ5sNjs8ujVtGJdorZArCx6ImNEYTwFHbgxDY21PDJEsECBiA5QHJYEjF+DuT8pGLwyl
KdEPPBv1j3aEzCk9ozypFrHCDcR5EWkNQFzJmqDr6iTj2Y5RA4lyni2zvBrCNo8NghDgDQ2bndLv
yFnn3+RswAa0bqfPIobqcpnatrM9dQ6n/SSPsFCWJC5Cv/Om9R+jVoQC0yFe9RdLUBKVOJgSvMiJ
GY+IlCWH3dUPxy/JcSuSQDKLxEUDZXmQSIRvYyRZr3BF4A+R7l1HN1pLEW2cgLAIawQ7QMwxuABS
oPlCjHmEIScmTdL8wxk2PPkfS835evq85iExsKzlpS0112CZ+BjwO1yL63wvrcNgyFwYuwexEMOL
yYHh8TTZHpfPLKk2uxoGwjaiWAr8FXMEQwFfCgfNGh5BioqeMaZwxbwBohdwwnDD0qKNTqogeIUD
zOBfs0Retaje2IzKH2aC4flefNI2udLmiIi/0FN4Z23lzzT5a62x0UebVi/jp+V7aQ0MiN2eHoM3
C6Iz50b22xyIpXGXDKjbg35vwPY+rni8mPvdVoPdpteaT+L+BgiceoCQvWiER8RNdhzDee/2kRHK
7B4Wyp9foR6rJzxopaEtET1kv9A9yC2pf6V1rIyA1JydPhvGGUMh+9YAkXCoYRyT+ILQ0NUhyfnX
t4jQagwYEl7G7h03tdGwqonxdZp5nELCPpcThch/m9rdf9m0U/XqYT0YdfqsnB72L1rDfffUPm5m
L4u8UrFYKdmWsFVGgJZwCA7l7Y8j3g6xUUr9+7TeccOxOUcdQk0WdMz9prTlt/bhV57IjWAOglhl
2kcu9CoLc2gA415XEjk1fjD/d9LSDYTBCgjUS91fqMlFxTCDmEddLeYCpIQw19YxurUBJAF5Kbc6
iySmRNcy1Sz3CZAaWmYJSBjW/LqFqQktRiQ0ookRMIV0XyWJCUQYav42ciNjZw90hkbi+pWSH0jB
bR1y1m7UNceHNZDTeV4Oyfyi0icTE11P7tNCgskL6LDpxrVgCHgzYDWQ6/7pmoE04+mIFAyH3+Nv
EAs/bza1ADyd+mE/ITXU7nvGMCcpqDew2XC4H2AYR8ulI+XkY8Rtg2opWKXCMWBZ6+whUEHyMeQv
GiC7CXrRo5AZrhkm98dbuYHWbH87LkipWUFcRSA3ju1u5GuTb/kwEFXLHSsrtm1pOB62ouizKv3/
sh/sX92PEeOO/U53yCrKr/aDPZxOz08vh3neIU0pVkabUasfcm/RR9oVtpMfJ8fxZPMeMUzKHcci
ojJpgKRhRtVc0b+O286QJXWBwmsA96APUJIQ52KwTOo6HRBWhGw3ud290QkzJCnyGDlJJNWHgg2J
Kw3B1GIbN3UwB8SwsL4g9jrSagTxZXO1f9TKBGjeZD+84BFI/Ha61BL0wOQdGjeyODJkxbl0OrHX
PNMoLCl44IVvW+bOv2xxZ1VO3RkwfFx1hhx4f95PWbP3fbVvT7HM4YPQyYoR2WKgbZ1lVPMSHeOY
wtJSmsu2ZjDaiHlty5agjhnN43FE2WhgKGSBPBvkDgT2jGOcmrwKyyabZsOjI1gK02wPxGBj1ij4
AwIk0hYE3Lr0f5yd2XKbN5OGb2hYxX051fpLSmLHcWZin7Ac/zPcRFIiRVLk1c/z9guAHymNnZoi
qtnAh7UbaDR2mATOIJaGBPe4+TQaMMTNjR9G4RWHwsaCg9DgMOJZQGv6eSmVOXi+/IRL721SZh21
ybaAPu2s1Tmb4u89tpqrxrgx/gDNqQdAG3jh/kkHXc0hU7/wAOR1e7FlPTsvwXvy1fQHLxwxOwyh
dGEKONzxsMo8obGUwVV6xtCN0K2IxuI5bUjvFgS5QTRZyJ+wsD9/5mnwGL5JumUtXlo6RMZJrUcb
qg5f/9jULl/0vJv5UUXEj9BjzI+iwVCBkXvQ6qfaTCPG7mfKY6fB60c9VJlWr9s8azOt9niy6m9f
n/IBMK+7wBGWfzerGzOFhgBriuh7O7V4oqwj96JjFtVzl2zcrBD0M6K5s48uPvWyx5ahARR+vf1B
HXNMDHuTG7jbBtAGPmDA3STAjaQZHUmz05ZQWgXULrwQ5UOJLNCSLGvvPBTy/LcEym8cCuYZ90Xs
YY329U90+15HO9x+wJ/WuXLfaYx5JWi5+I3oUeWoBLDESx5uPHZxywGunzoPZhStBYQV/0G6w4Nm
AufopNQ3BdzNerrXFwsM02sfBHjd37TWcVs1zzM5Jh1zrn91k8zLScpF6LuGfOxvIm9gGFyVPlHY
AuSl5rbusy4OuiwaT2RrNuXMpve3o8KC2VuB5Ex3X5AmxgUGIXPOBZG8twGifCQe4yXpPBtUUpA6
/rS+mjIwZKtBEIeTEZOhUsA4qWV/yNNHKL4NjWOr3YpTwNERFsRWSrjefmov9LQHLiwk+oVffWXW
nKvEd4/TD1GExE1dvk2pgLlgjhI3G4KCVKESSYuVOqvHG8p4IEGMZzz4aj+4x1qmSkKIyuMTWC1R
T2RpTJLROtXIk07DwYNo2UR41sTTPnvaO003NemM7MYMFfKSF1JWulAIZKAMHaWWunhXrPaiAYiC
M1ApB3prq1sekuIDsadZvb2uA8/DoVLCftlbSxSO6L2cKp71jjOCeTFr/TLQng114GEQU87gXb31
B1galFAG991xhvCRjQxs5p81717XjxflOtY8I+eOI+60ycKQTN08DpoP/4eULGRRJmLYYmWSnDlz
SXqGJinPsZDoTAn61iN0Cm3+4E85eP61rve+EI/o+YZISC4s1vNcvIVFOmxAAzoyykpMOt4AVmez
gsnQnvAAQnB2N979jlf7e51erp6uUc3ERVMmr/HFfhUyYEPCIEB6SKDlNRpL6UarnScSe/2F5zVR
k2NOlZ2uSo53FHmn7HXRV99AYu3Z4+KSPmJd29yUToJU9DzyqUKc96X0e6sx9xl/xtNudPgf5yXB
7pBbQ53HdesX3XRWzefjaHc/3U00GVeyDE6ugawePamDByXrug1vVNMYyHYggylC4ZkSW01rzbbX
nclfXEyEHR9ZgSBgNX5HYi/G3bUtFzupeTiRSX8GyRv1iEE3NFIYPMiSEVvTxXIOuf02Hlwu19vf
+9v2p9gzpCnl5WB71Rtev6RpTLxiIJwT1FOkYDZO3YQgc8pZOs6KG72rLrrt99TPyvg25+n3Wr19
byfUTyHapoJGelfbpVGHVCIPBXOvHG/24tcj0mk/OnVHAtzOuTLR09isff252P1rWmMLHU7q5UMD
y7uqV+2tzldqpu50dKPwMTZ+mziRTA6f6pMPZkCaRnfqOJVsoOO1/8bmmMmqkQIV85uSEXmoGXwB
xVTn3bF60SjtBHFHQcdIx4AgB0EM2rjvAEceArWF1ZjlY7rUa/u5UfszJ8mjka0LzMvT4uJp+XKD
oqndFYfa4uN0wl3zrf6/l/3Gx+fX9iXU4atVUj2Pdli3H/T8mng35VEd02A12Me7y+Ld5rI7b7DR
eqPJaBNFdM+aFoheSsOJ4zbzi0ntAQJY6+KTEYr+891G/XfOcrCY1WzWWXTQBPbZTN5h2988Tja7
Raw3QEFTE2iCAksXCeLOG0jXag3KDyCAj8Z3y9+RxOqUrNnmHsTiNE9mpZmsxesvTw3tYJCMrdzv
7CEH7dSGllUQGp4FtxsacPlxNNCyESiQKkZDEwwDMUFUi2N8J3LH9dkJwgRISxWC0j8e3g3e2cDV
6dbrDM7brWabI0lnY/BWrTXYth7nOoikKugDxHBRNZG1TCrnGYGtgBQ1xKSVrsEVOZ46xIleh86J
DpPZlLCJ1DHUPsKZDgBAUnWJ0iY+p67Ii8uQUr1FdALIsOowAuFo2VbEWUHczjVhp4rrdxmQ41hE
36o0s4TBU7QPyGtal4r8jwbT7TdVuNfkQgee9uvxtF+92To7INPbb0fzxWqCwsruYjX8fGY/9MYi
CYzQ/gtSxAPKj/GEtPaabsYCYSE/0HgoK/BA9M6wikByrCJ8RqjO4An60IxrOND9kTUSdypAqA6M
TpDvDkic0hRR48qxGzjpz0aqEHcb4gEhwnxPbsTqxnNc/KT6u3sqnCztxU0GSQcngRgqNJDKC2II
3SrqeUahHvFi4r0tVQSbOI/hSH7c5hiunw8SVQu6LNwPOlyfwBUfZ41u8TTfjef9/UPJGhm0geEg
QJkVDyHGwIKcY/TGoCWc7aUqjA7ad+1qoEIe93zlTdjUAlUEbxnSLUZwaEQDrMyyux4k9sdOD7VN
zgPG3mO45mqQbtn5ZTC/dZuEb+Ye7x/3lg+uF64aQDdIEKkY/Gnqq7nT7g21ycpES1YzzFp4AFJg
koN0Ly8XzWl6pZMRNgz+CW/enp065U3zbLprNR+s+7VWu/6Qjg3AIkgKG3J9KRwBgeQvV6v9yc56
3PIeBzMIiBudD/HER723R2AM3HQsZitfGbdzNGuhAzPMDjhlPjpoQfDoWEFo9ECPAC0A8jgl/8Nl
mG/+FsSsh6dJ/Kqv87wOLI9rOz0uEeNjyw6MBQcWA+dnO8Yi4RTjp6LQF89u7VhLjQAphgqg/tAL
C5zvG9zgUlo5CJWgwLzXJ2+CsFfXF8mB8O3GiyNVQzIhr6Ij139aWQZqpyeTPad1JW5rqt4W0Jk8
L2vciPawptuk2ZIIfBPy/L3s1i0zcXBP2kiM4kGsn7j7hHseLWLV1YsH3cd6KsHNxGqDBTdPC+fi
fXps2vEyX10N/4ChZbM/nDAzCoQN4ECL3oJAWHDDk1EBToncXHzCFdhY3ESNwAGT3EwAN9Wxulv9
cVt9u5DeQxest1BemhykbvbP59pGm/2gPVm8PuiqDpMfuF1ecKOG24+bkJuNmlDtmpfM1WaiJVZb
Ec3TVikqsRZkhgBpIJ3G5bYt8anGkm8hS09f6OKB1NnRmiAosEhGrNR9i0gjZ7SG0NHVMS7ky8kE
tKldqj80LripbqmII1ZNPtcvuME4hiQILdx+Qu53eq0m1/CxdWHQ7Aw4IXjaa9W2Kz6s27Xjco2I
rKkvqD5v3g+5CiDvGMERcsYkJLSOOR+T3bU+icSyx7XfYcyjSyeo9jZx7KaqnKuSh2HjUO6dzrfs
QEEIbpoDrYFDYWZzstDBCy/Mx+jdFfxkVRMumMau5l6KtRSyYh6KAqTF+GIShAq4q7cHfD+meqP1
Ltl7zPZD93qblc4zsr9uOsvF47DxQCLQElgfdR6C7uCiPs+HmQlA6rppbyS9ZGi5Y6EDTFN0id6v
kj1UbOvqsKl18zS/MYvkE4ZgKbCwiFC5h8miCn9FTsGtM3zWGjMDpNfTjzvlrPNL089jK4+wrGzA
xKcdl7339Y68DQykIa2/eHuW4YjHUspwi6/tGRfKlUWdWOCpbSYflrWrCY8GoWkM87iXOqD287L8
qGukQe3gShBM1vdJZ3XZb5np4T/Gwnnw78b2j5jffDM8k4irMP9seHZ42nBLXHPeePASKUnB3VIR
qA5YMUaAGBhoFzc4IFyxu5GiMKTDb1QDPKkJwlG8rB9n14nv4nVulHCtX73gTaKwMhusw9nYYSMQ
fg5bFxgxNla4d7NF0iOsTcA4+AmvqoZWStPkIFeWim6i+ZkXL8iJf1/NICAm8ZDD9SvuXstzQ8UH
XCTIdP53qzf6DVdzNTMPW6D/WGxy/cFbLaHCw379rJua7qatl+HksfVrui06mq75BowLbPl3J1Ug
HCmm8O+4NR9OWTgWEUm3BOHFkbyRDpyhGFBtKaqG64Vxp+R6UZHPwX8rsF5aMP+tXnL/6as2D7ld
50Yv0RGDTBC+OBeGI97WuXcOgOnhI+qEm/LplDtutFk4XxCsdoHDxo24Vpzs7ccpiez3VJKqIgjD
aT+IbQ29Q5a4HjolamPUPduATsujmLwpJ9LSxA3Co7oBJnRQp8V7AotbknL3AIz69ZOu4e1WzpAO
HU43d7ttNsJIelT0z+nr5LG/WjT2D+kKnNQflPFj1CoYjYH11Cezu4qAm+XxcvEaVcaLK3FV1WF2
2XmON9T9ChhThrARHssEs6laheXGgfLje2RgNTSEwJnVqorBVTMZchdKFwQGYHjNqq7RAKipnzpq
nI5TOYgC8gTnzQc1bV0wkxt5QXIrh0C4/YQNjTd3tPe4rXPQarANul4fdPrn85Kc53t+7Q1eY8hY
9FAobnXI1DcbIDfIcH61SU8Q0xubKZbCauHuaSErrHDDKk0OR1wSD6yNhgi21E16ESypxZWHltD4
xvSnF7ulrs+SiZlMLbbABUtoGIFcdkuwRPaedMQxHas4MuK57eOKx67/wvqDtrC4HcACD+lLK9Ri
e1Ozy2JKDMRQV6sMAYcdmTMabbNO6xocjYUvo/VldyBfNKCfMC2k7tnYDaZ1Ox3mknmD+fxm6Vp9
3B0Ol8v6Q5LKThmmWUgCYRSsKfDdVpNOI5pleqO+X48mhGfcGFT4S5/BElgx5mOSl3l7mdi6+3Xw
Gye7QeEL0KxKW6LNLSBtgytcQQrDaDxpfccSTBzLQzgYs25Or2GXtwdidwsCTmfdO7Hs2KGKXdGt
1qb5rlI8mFN8w4BrIQHsZzx5p6fsspOvW+82ew12HJ1pO6vFZvs6Yyq5Is9oTtWGBDewWp2Fxp6F
tgCLlhRXjkBmGJcnYdh/xC4k/OBmnydX4u1fL5sdtSorwXAAXC0n+lOQY9uKZnPynC70h0OQ3LyA
C+CGVT6YG2YIbDiZyIAJOPENiNHUdeEOCE3H0G2oNKCCwA3j6IYg/x+WcOM3Yw96mBbwtIs5zJ5X
i+eXev1B60uQ3hpoZS4so1CXz7XvYw7+R48DVCtgL8p8cjkZ1rUTA34thwPW5fd/lmUE+LbePX3k
D5O0UCsdVnLUaPIiDUzZba/7d2YOnJH08nqB1UygNcv9zUv3YfwbXJBpD7/AFRsxY734qHc39f4f
jvVHOB4rssi6KjMSo9xg/tXb31a5ofZByyiMMJJF1z/WJ/vvTDrR37R4CYHVmj7XRJ9ypLecTsbL
0YQJSu7lo3mYIyBuKlAZxCwoLcTEhqppmwmPfELWUODO+hYkUxJOlalhXCScAqq+W8mDpHEksM2S
f2UXq/uRIpzOWoObhVV86GpqJ8UKOwR17U9rzmXU7R4kdyUWR/QKRn5S6ZtxQdZZ58C1SDrU1Omz
UHO+KrYdPs0Py3Z391CfvhlxkSR13dX9DMEKye0o2h9vOMbNHTyw+MJLMeE33VDkLTLVHasWT2oJ
oWgLiUEbkPtStAkHnsBJf/ZcVul8aEYM+ewBaD9mO1YknGA28Jmng6KINGeyamgE3Bk2sn25fv3F
pcHZstVQzbhc5OJ8Kc8l84GreYeo7e/Z1BJNnHYt0YvGErvciNvRl0QKvZxOnMoIYjj6EqUjVqX1
QX8IJR8BSQEckpTiONb+t1JW0is4H0smKhzF2Xk4HsLByVJMQWJWPnZ2QfJgupMzrBYIfMTVQP5g
qUkENsR3TEW5nn93GYHqmzyyjysNGKLBRdKdXOxn3ICq8qY2HlNrhKgaUQGau5Wb7LzjJREcG8zI
8lEck4yDEsgJgwiX8hpdrj+zDYzNYCnm8AEOTyWiDa3RxIKIuwOKqU4hhD/w9HaHqKwuB1B5dWUN
6BhxIfbSE2gDfuRKrUFEDtKkXsWZDKIUVLHHjn9FTWZ1Vp4ITHSxDw8e/OKEwIltFtozhOSy/PJm
7qPs8mYZ70kJqUXHwE6W7CzxFnijfTEe6AoYaVwh54xs++OVNsD4nUcEIs6GRGSDi/xitXxkCXvC
sWhdluo4/JXs2ueBHWPOYNrUjEdCM5TSs5ZxfqA5vHRB+FQkcORicNyPrm+hbjgh4GHMLTaRDye8
HXAtTpbVOG02a+aAJtqggk09FpETRyWCKLyi2CVFppQRBEkEJGj0p96yy8CdtuIJMb6Ds9YC26Js
LuaRGzE0HNe3t09a/he9TLWIlHgxTgCEyIDHI84lZiUXwpA6q9aaN2La6rri9upmn4ROtEHEIJVN
1SyrmCCqaaTEtXKqv3HJs9pITJ+l2wt9qITeVi1EHUkAmiWo4qc1WJzlaRiyITe3k2jWxiUE3cpJ
8cvw5WpTa97lHdyKX86ANMiQi9eM1l8It2bX1cvL79vtvRuGWq33HpsoZYirbGW9jwYEDrQUMYQK
NKTU8PIhmyWvl5owpophaouiED2baYUlhIch1IpBbl4JsB4o0rXbV93dBUaZz0qLERcWmFp3iCE4
RsmUhzxYAzctySuJYy36p5INgWOK8mndaD/YnzMd+2ktn3Li+HXKsZ82CE52cYXF22bjodFmF2ts
K4pZEjSnuBtDwoeYyYpyEIaM2lokUvkE4rxSVHCgyhwyzVbluEJJe3BwB7SH4g3EfoCFcOCpmshf
LldBoh7Zsxkiz+t55xNuio8ZB+ng+WSvVO/j1BColUMQviBi5Tdm4GzNuy35Mn+82RyXegiGDweW
Wi8NP49/rWAeFfmQWZKnmCXvlv8bUUHgLZKJmx7iWSyLJ9wRDDEwtsyTLcRmFZH4CHFXsvsmx3xh
mgQoOVv/6t1IKRtfkYaOzlE//j7/gyOzFko4sYD2RB+ueZdm82r+UaPDx99fOpZ1zhcw7r1OI0fJ
1+hiUslDxz7OXJqUhsRL4Ig4aFtfDC+Pl+c4i5HaMYshP+m/0oaM2KSGbLdBMCuQekctt4CXHKYY
NIMPapuQradbT9ZPWTzNJ7xdFQp/dS0vFgyFs4nc63x3ZNRMI1WnEz3CWXrwmPzhkfCRW8XmeE2x
TvP28A0v2I6D8f7fm65e/xBpxRYnkVKJMhmPMsXiEyQutC4I0QZ5jsCbjJ0ckaZEGf5dDzvLq+V+
9lByS9rKEEmQeydHCNQEXLBWOOUiQ9zWJMao1KfYV0U4YnOEQFVF+n0TzUufROjYTAugqg5+oZJD
46Q6YkIYKi+hrzhdXZbnRlEWqHssHOGERzcYpRGbHW2NnVcuEQt0LNMpolBtVNVOO2k+4eKuGkjN
O85MeARMxzSu3S+YI6vMf7t7Yl2zdQOKcR8QGi/9E15x638jE8l8NdMoro2ZowX6xAf8FWqBlJDk
DjxIESuKKmJUeSOGzn8oNf9xGL5sW+NGY/dgoRrjENjxH9vOdLvpjPmQFFHyTBdQ8g/Z7gY3VMY/
F/+tbbtO1umTe4Qu7ccGDhbkx6Pld3dhtHmQrM5+xgbPUp9tZmvtB+t1s/1aj00w0DGpZ3mZEpdX
5vFvrCuZzi6EXQorCnIs7Kb3fDGfLi+t6BQ93d3xeHLDm6bRw9EtW31yr5MuXXH5o09FpECQqjQB
98S22Qx9MMZhJrh2HYrF5cBzVuBFZUS+dqNX2OpqCQye/uPZn8E7U6RNblrhVu9Bg3Xh82nrXmc+
7T12G8z+cJEy92HmGTlISp0CigMZGoGwdgTBxbBUpVAr3RjyZHZe8ZV2YEXNaw4eIWXNwhQX6WNe
VCLcUz9lAggEsWEDaUFMYMOQgaAmNxA8CVwkTZIsQXSLCmgL6VNrin4IHEOxTXwogvXHtZvd5e+s
3kLsFksEAy68P7/hctXvHB53w1qdHReIF1dukoSiNlaATeBCbxBqd5nihOQYarGQ8rBSIW97sfsd
i9UwVCzd3sEf0qB2Od7eGAXa+Do5iI71pKa7eruZA2fDD+19MylR2Ev9hs6cHtl+K/79BfYUL+YJ
1mDScaUVQvPJcgbELDlhTDQJPNSXV8//xZfCnYJDQvB0jYYnL7ccNPN3GOhB3k/Y+PbhRJZK27zt
0+j0eUC22zzbRbNtruebxeh1nDhIunCTzLnLmCwf9jG9DdcslopwMu+ADGeAtBSPa+TiaVSP+eT6
1X5KEHM8eSNkY3X7WVzXtAzc5Z+rfGPYZsnvb8bT98ogwuwfPV/0F5d8dQ3wCv/5vQMWfTDYba4g
cLTKZqw2webU00sVtqtrgXRn7CgLQDibrzKqrMPCOxRl64ZaSYKLriPG+eLxP+4giC3cf8zg5nvr
ec0OP16kY5mCNzDPpsXXnddNr7VhoYK3mWl/bqP1r78uG3GHtraquX0C4RAtFghejK3wwy5GPIHk
sSHsFN2DYYVtBRHDVHjXeCoYpT2qJiTHB2IGqX9tfJ+iHr43i1zyVM0N+HEKgBw5pH0A82eyAupK
R6WkNjnfjCJds4y4zxyN4j0Nck29qkJVsy+1a7pX1zAt5SMysJxBrBYhIMapWxj0JXetRXfSanGq
RtQhVBu+nI21qC+uMoau6+7OdcyfroQMAOnJ3b+QkKs1MbpOO2msxA4sij5dCTW5QGqj0oh1NVdU
IHxLdTX14IvuZVIyoy//cW19e20y0qjT6VKL6VHa3fM7iabL5/641Vuw+Lxgo3Bs33PtKHUEFhsH
sSyi4oCI15WbQrFK5rhPEcPzJebgaVife22spuqx404rN3l7t/trb6mDhoWV4PTIwIrinxXe1Oqt
E2U6FlIaOapE/4CW752maLFKw8Jxr9fUe0pnon3RemnsXxYHbwP2HoIyEDAC3dzcC0mx+jksCOhP
0Fl49wLFMJoU0A3KM0RaZIGotD7LABE4RHj/2+IDL1Risb09vajvJKCLjI8ZmTozpYkFnJsWFjPi
IK7lcCX15oh0ajbGUjzdUoSdSu0qD2docK7p4JbT8CdtlJPOuv/sqd5m5xNMKE0rLjIPZsE46j0j
NKaOLZ0hDi4/runvbJGHOd1eo9vptjts0z5jzqo/G/TGu0E9lNV4lcwsKYwJqVwqOYgN1A+Rhw0u
AHGwZNPwQJQOLdXSt8ILsYEaH8wwPBdv5aCD6R5zhtECLGCgJ0SOGTj+LdpM7Cp+qrzCieP7YtDa
xnS3rAE3wd0iRPloLNAcF6tEP6a8xMhb1bXFzjAub2FjUq/15u2rxWSzHBzS8QTV+HzYjFTTLaBy
TX0Sk+huJ3zF2YMLEKxiST9WqOy5QBD4YquFkyGOVVO8mZVuVtxyAA/5RBCUaPwj2LBiioTLGxPN
eYk5eGqeV6H5z6eCpApgkZfPvauJxcRrOtUki7YSw+diDl8bPZZEDhzEHu51fJHapFijvaoqeb2p
w3U4GyjC1TeQqLIHgsK4DCDD5b+f+9qaTfGw2rhsCO3d+FXEMzEoYL85u+7vOg+H18HVy5p5H1/0
wHYJk3JZ26M1Nx9m0/mjzjBgiOW4JdQNgvyVXl4XAYweeTxjnG5XdUHwouK4LMPXi8f+770n3ezx
eHfgBpeiFJE/slxSckbRKE5eFbcrnhIyq3EnBDuJY0GPLAnxBVsxq75sTD5AEFcroGi1QvnnaYLV
ZvPXfDXmxon/mc7HS94A4Lqx6GYMaUg6c6Iz8rQ3yzxPSaFQqHevHiujUeEDqOYXMCuo2GxWiOHD
hnmpPJ+W1sbs3X5KQ3Y397YJ0zhoyIZpIxmSzcJt0GBpTfMes87kSceDQDfdC4zJ6uZI2Pakc08s
VhmP29GgDR9FrU08oORaBKy//N1/+repZ3ZVoS4rwQ7h6at0UwuccZUkNiQ9yRiSIw+DnF1F/Kae
pkpKePM3ZDLxSmmp7T+O76LqE3HJrBFg4m5WX3AhV3VuvVzc0kn7qwqXJZA9YC2FATFO2v0Du9gq
fbWzQxgjQPC0GI3lTExYLhhWxYT7Bu5TX+rJ0Cy0CM8zDfej5vI7M+u6r2RdY4fCV52HjlkAyFbf
cEUaIyNXCXegQO0XgZxi6nsb146CLRq3LnoJDleGJqZlFCaR0DSwi8tpl8gxTWx3uO7fa8N+u82F
PdMRzyWzQlctzWzfeXAYuzoW18KUpder3aKpm1XwYaiqs34NqosC4QzijyQLp6ADkIt35tej3ypC
0DytlsE4kWSJ7pgKpErxMelY4afURSKbfJuwRJcrJ4Fww7sLAFKMC2arM7pu1bT3DyeeZ7qH94Q2
zR3NGXSUQDWfLGNBLMm0j2DbvR38jQuRUp88zAJ3rbIjuGTsaXdkqbx8jB0F3PTJPlFiibleJ2TY
Xus+pZS693VQ0LjBgKwqA4o3dJ/+t+fR5TN3C6atHspObnZEBk45gODkqyD6FJtT0hkPSE/IiGS3
p0sbU7nzATg+zLhCqxQFuwoX5Vt2L+/AquoVGlRxgQIeaFDByAfQhXLp0uKmE8KrqMNU41NNjwCL
eBX9mGgUE7tTyDrxUBgiIShWR1AqVazlpk1B5gU5tokCJrfqBCcqPVUE6rjhGUatxq1akU1MHDHE
g5X0iyFHpiqQwrhepJTptSALFo52ruO68yAjlMPNBCtULCQsiAg5+R7ZByWE/Eb12rPU/VG3MMlL
3j5gxFfj6Z6gk0sWTEoWm89SJUobJhd1rDGCe0dWevqONO9H4+NZDsXEFGRveh2X9nCcwtc242hd
CuUKxCMVNGfcPW739sz+GL5U13n3bV3egxMQsx/ObocrDXEIa9fZ4/CyKOJ8iBc2HAeRMy+Am60k
4YD2vp58qi+lM9ha0livO3e4YlAVGD3xGQRoBBdyr/VkMDx5TmPWmF7bO3DUiFzHDUS7RuwxJQh+
Z3e79fVu9md7zxFcoiODQOfOCJ5AMFUkRhWxUudo8iiEi800Beec+xNWm2Wzra3d1egd8VncWF26
Ixy27vu976P9+htxEvl6GKqVEwC2txz+J5+tFxG+vbnUMUpHDhL3FrGRc/kS80PhQjkdlScR+lPq
ZhAESCZJw6Y//rRrNPSQWRw6KDUDBJ8kUR8MLl1l+sOBDv9hcdB97+95kBKr/Y5a+W0x502ruWs9
DOJMgGC847TOTl8yagMhjDBTREhwu2iWA4t0Q/Q/3IBkDKOV6cq5NdcIInc0okWsFmodnQhRS/lA
NsHJfqmhdgH663Z/3bn1aQscSmyOU0RbqzabawRyOKIcceix+AbxNyOGjg6v71x0TMR4ArqxEBh/
BKjCIGTsiCZ1vAJL6o47Kiwoho+C6IW2l9ViTStDQeyOm8/z4ct1s3nhIA7LFVoqEJZqDiJ+vK3n
w8tuc7y+2PN6VtB49zT+gGdirT8z7QXLsdko2tdFettkt5l/qbdX+uoZR0LovbWj13y+SA8rT+n8
CI7yTy7Mv5R9LB4M8FmlYcsqf2h/hiBUdV9QxUHEcedaS+/EU+6EomPBCkTTn87KC0VMmn+pfdny
fiFfiYuvQJGxXWvdR/nTU+megDcZVUXxT6aA5Kin9XXfdqOR0Ouvreky3TJLgNZio819ivfxasoZ
rzRU0jyRJ/dxhyCkABv0Wnq727qndkNqnIkBpP7SuaOGH+p3nWErVVOzAi8gikkRxtId5AB3cfLh
a6qbfQJJT1GuPx+XljRjxcxJXvA7sAaGnYgoYY25ki/6LyT6KhKSBC4iDxhR7p6vmw8qZSQt3qT9
JiLq62d82J/SqRjiIDMmARTVlkgs+DDNFGHwzo7OA45GDEkABANi3NDsxp2xHi4/nuF5by24w4F8
HuDQXvXO+S71Vmc6PNQbnARYQwK9PEoqaCwkCizG8zqoK7gwiVPv6zrepPV7mJhn1rStUIpY0i5R
NWIKU8pORZeV3me9BVcbBrC63c9qiHUMYDqdjyKgO2Ngv6W7LrfGQgOrChMqhRu++WCoNfixnkYU
34KpqX6gJ6aaEbOY4CY8cLr9nFffofuPKc6Jl7dTahwYq9c7nRbvIzfjfqfKicvVYTmr16f76S8i
ue449RDIJI8REFQm/dfdn8e1Hw93C0NArEsK7mLyv8oRcJRJiL5+3d2sm9vxxXT1ZbCYaxwvfwwB
ID9MetmNL3vj+v1uxbuzDCfyme1gH3zUswDWQw3NR+nzDa6OWzTWF+EjDxCI2ym0p086tsa4AO46
UFQF5woUN0WfNyZWNOtA8dHcP10+X6ouxdSZ9Fa0SVacHCMf+q32g56L3c2GUSR/iHQAChZpU6uM
ay5L59XT1tdq5ipZJJC9g/h6I6yqmZVxiq10yCBePU1bF7APF9+GA/rBxwEjEJZBv2kDar2TdW4F
9ZRi6MuaqIcasSd0/WU0mnzwV7cDPPOpHIOP1Ha8hMdzeOAy6Xo5eZyQJhXKl8uNXr95DcBKj1sK
jUV6e/dvdo1OmheYmLjko3zRpvizT7cj/Lf/av+FBUFeZC/44evxxlE8jRp534Zb6O6lL82c9pjg
pN9Qb8nXIu7dI0hBGnX+9fyHZT4NVCLX22Sm33FESBpaflo/cljkrGUuMCla9D40WHslpJahidK9
3rETJicYXI+dh+ftskDO83zbyYjn4ShDZX630Of/kj8VfYZ8khD5BJIvnty9PC6vkEuyaMNHEENL
fXDMdNv5lDbAxfq354hW5fp9ZAa+HML9BLKk1+BminTtpaNMcg4lIaRcXN7vQMDN+PBp3YrEU1en
PGkVWib6Tmc1xZX7T3sotLbVpTDOYQKCK8uxxVOXSq5eOp966oVJNyTsasVNkvhgUf/AkYUF9xti
lQsxWQXSffQYiofzj2Vxo/7esWsOXWtjR531ja62SlVkcav1OukeRixvaDLSk2562JV5IizI1jJh
5LmH1fzycXCHlEN0MvEmOTpDF1oybbzrMf+HHblkQ7NGYMV1F9HHFSkScuVkziM3ZO+oX8WLoMdt
OXR5VMFiqEvgao37l7/4q7/S1PMwMFe++Kd60zTcWIC0BEN1g1lHEoPp+eLpIpE9WOWqhFVU4S8z
jH/qF8wAzg+zi9/NGrv9mDVvn9zRgfhWv9EaDLjtsHuumBza483+5XndiIuZ6P1IJLrFDKozK7h5
TsXQigncg1GY1BOCs/YjruSpGx6Kw3qU9zEhksX8d9ZWxZd85ggVBFGcxB6Wp95VTXwp3EkvOMAe
mCL2VAZisAErhuYC1BY16ndVAqjNhYHGIBAWxMZ4gdFu3PDVJu4W68efqCgN7n850VFYaOWNBh47
YqsaG57qXON82i5qo21rPasvln+OtpMPUJWUDONgn7WPKtWrOCQvk2kxzVWZmXZIzYiXGHGSHf46
BQrt0p0RAKtp4K/gRtZoUbYQnhVHx0KsNngiQ+C4A40DsQKrBg2nz25QMl9cy/S4p01xTxuxSh3K
iotrUbw/FE6aapTKEvXLLR6rTFYjjKiK5YP6aaHAOaPWVujmzFOlKQLxQ6+YnTdCSvFBNf75ss41
jseYjhiZL02C6MCDS8lDCRMJ8N0mpxVej5bIWbYSsT0XJH/BOXzGf0QMN+LRvpT77OHoK3vFI6hh
pgMxYHA2pATgGNINL/bNx0oAPuflJcqQF6/zOoMjcizGSxlAgq5ohqByjolhw0jDqzMOBoxpeP7x
auicKWTkEoYerjr7B9uADhmUNWOqAarJEvJ8Plqfv0iWxfgqz327egGRWoLSD6nCX5yHKiQ8qUXa
OFObDZUDFuYueKTWbtj4IoWZT1oaI9U8sU8FFqOJipLQUeZ1CNWo4LOc06sGwRH2Nubnx4ktvKQB
DjiebepfoUYOF6nqmzNvOlm+iyo561oK2C4uBoMbMgxNXDw+44koopz841CCgBwvSnGQvJFSJGjS
OuS9bBewFyCEBRYEIpvs0eJnV43BzUFTh8EE4vDAQWo69EK/DqaA0oWAoo7TgahviU4+9ExrmHQt
QnhxjD/C2Rszba/3q8Md/UuZmbR/PWRMGAeLSVFixYa3NffbF81+/aUz/df0P7HzMYIYdUCgjSMl
GWv+QPotIBqE8pNVEnd1hvJwvCSPzg2Phqja4EyFWAXBu6MnBIiyt06PMsdsdbhtuxdjERILo5XH
7u0NRMMUwpvqgrFyIYLHthw6bKgVw8v1rS7CjDBaGQreif7H1iFb4hD+hFpmu/H4Y+yuQmqZd+Em
TcD6QKNzpxxyWSZ0M8WDqDC207mg3RTqmq6Zw3H53NFCHBi8ACHuWSDcxQnRItYJoBtOwLx+gY1Q
pqvDehioNRhUwXhbzH6IglLiImp6U2Ta+Mt3559owPGFVX4pm3KVB7v+Vhl4nry44CLF7c1OB+i8
eDga3wOclTGqrN2cDXDN+ZD0cXvVdb+lKX2yUIwKdDJRj65FCYCYTC1IVQwZIooCPXw3PN7LolRz
IsajahsFYojQUPW3xA5iHU9TipkYufk564QqCInkj3LOPMSZMmAi1Sgfbc85whWvwFw4bI/ri1U8
UeH2RiaSOOAboQoEMV4yj/UkDHa+ETvBIhpQa6+maJrsTeNtgtKkgdJdGVLoLCISAlRjjBjRorYJ
YTJX15klW6i2di5aHl6s4sUO6Mnwqq+b9ugZNCzJW/rVRcRDb7GHwkPINJSki1HzAJQyuWSGni0g
c5RDWYypWWW+TAumIe8xWx4ahSYeKTk75AWDKoH1jIy2kh4I6Sk/zG9gSQeBiNq0oqyeV44y40yM
pfxOQC7aR+zSox2T0eTLhIqRGuM1PGBMJ+dKJQgK459K8tWD+bxX09GXaLHqHIXHvpD3eKl87o7l
mLpx0NIjG3GvWnAldkqrKEH9K4uPq4f0jgVpaZBNZFbhknIQ+oM0Cmfe9DB0tHlSIqZnKORBb6mm
wkbpTEgXEAhNgMRm6K/FSjp5yhc3X3ybUo4QJTISjwqskuEBC9eHc4n4GcNIja/hmfovj8m3/RFM
0UR4FceYv4Hb2EexmhS5XVRjULhsYGUiOuU0XyOgM/TjYXm7ebYbN4aGrQE3yXK9VqfLSYmzC7YO
rW1zPpgPln+qfuSHn6kAJAd0DSnQCputqFN4KKpZKGUxDsDV/kCkc4U/IF4LlCO7IpraCUhHDg7E
gzp1Ovg8Xy0rnW75pt1AxIp3de8xG63vWBwWyGwN3lM8WbHDQyix1vGLpk82MRTH+SVTIL3BbToP
apUxK5mou4fLJbu9lIE0EmKfU9zI7lhOPjnW7IQt6dE5aP7PbTG1mqNz0rrD3cz4B17wWBmLExkO
FBfpFGdro6m5pnlqiLpJLcNEK0cs4QAMaWaZ72qqmhwLm249hPLr2ITlrrrUxF1fsxQnZRwQYdRh
bYvDQk9ya+fwBMq3k2Nf0InDOWKJ6QeMYduO108XesvOwwRzytbiqJEMg4h8FiaPhvjumlfY2e5o
1Ja8MyIoSeGKwRrjbvmpjneISDzkc3yxZ7kcXYXjjk9g5N2+gKrxihDlIqhM4U1roHHoXYQA/Qr0
gupADH4gcsy+jhZ33d8gW6IqiRAaGD0o/4EK8Dh0HoY5M9E4+WJbkJVMnS37Zarlf3xgYvwU4fFO
6TCFEcWHXKCm7MGDNNhyY4YyaUeZGyuQfBAP3kU/LI6owFyPybELYgj18FtwKAOVXFVdQ01DE61C
vYIS1OQ7r3gkVKhjDroq7zRZSRB1d8RCjY6eyhFG3RdX8fB42Whw9posueM+3hRGvJk/UaWclFMj
KRCKTbFMEkO7+Kuzg7uDQMzY+RiV0d+AqnwEAsMYAZpPbgHWVqyqqENLrTo6r5APi80Vp5xEQfey
0aOCQzOKC2LK2QpVTA4yxUQdYgZDxrA6e85GtAgXBlg11AxZq9O4FuMW4Maj4lBbFn+M68g2MIzE
e3XuzeO7vKnfYxQGdR6pMDrSGCwMajAjaOBhevf4rJ1ImKraN7g/LLTVx0onCEaSIpYBWk9XDXbA
aqaGTJCZPLrEQfMFJKxs5a13ziuOMseVPWwMGPgIwkAlD0U9PPMuPT1HSCbxRj48fmIPWEw4BAkI
6cgVi6Ym9Qfodj8+35J+uPkvfeYj+bPXKp6LwmiUzbDY+lr04NYtelrF2v0M2Rd/8AEDFSItB3Lp
T7IS5bcLEA5o56CwyghN40tlpXTijJ1JTEm3nj5Sx0mTauHKkQVDyO6YnMIDFQMYn5hobn2Oy+lV
+xU42pGqjtoC/8DwSXJ8VkrF/WR1XOmnXbOUG1sQNHhsnhoGH0E15ItaAF4KLIJl5rrInsPwtboK
EjwFwlZbwTGuhyDUNnC+gsB3IsSboo2JPxAbZwubG4FYXzIBsg6HCGJnR2LoeuYpAxpIWhdRiOLL
hTDEnRBMGszYMBe7/tYbVLXKJj2CkWFnXmN7UUTR2UR2omkIO8kb0+vNB5xcCnmP4kBXao6om2pw
XvDHh3ynlmed0b0LfLbeR5CgDaGb+/tN+yIVryIanM7RPbVmQtiQhNMuyTlRrCaQ3NNkbclw8as8
Rx7xe1Fr6wxBpI0Hf8JK6Wx06Chiq10OVqKEnJntyoeSqD3MbSk5JRRkDQrhFO2Qf7Ka5VEpAdQI
HyaJ2oLqNreORQW3HSd/DrcjCK+ON9qcqWzY/6bT6uEXHxgnZN/hkjYR+6vzLm9RhV1kCplqp8ik
Ipk+Ljmed7uL+kS0ICeKJxeYGT+FsOyP1CMj9ojfPNubi6vSxeHsUkPwBF4lipOoQpKLox9OClgQ
ZxCrm2W6uIr8yJP4E020ZNvsTkf5qymAE8IEJS/KTp7LLEV0rDluJRCGLCS3LFFxd3wlBVxS6KiI
WAmFKhXJOL0dex3xQ5DG830LtYOl8mg/KTuQ6fWzWeto8QytyWVktMJ/f1aSqdk52gIjICD+Xbp3
JJc9bKa3/w2mDOfOESRue9PDtmz1mWz0hq1TM6L3bkMUO6Ad11+auwvOm/GRogtGiyKvChp8ESHd
SbOHQ+1VECGNVIO79TxTCBJTfvxLC0BM59rnyEqUijjykXKQ2eNpSCI3ctwDYPFfIFGDY9aa+uS/
9AFOmtQ9CwXC+GF8vfvlwKki9DGmpVDiZNIOEdv4gpF6l6cipL7l+RFrrkC0Oaty2hiQn9nz9GDM
gYKmqS5PsWX98WRjfyYR2Sa3Lgr5hOouk0nHlEYUEhvOwKpJk2t6hCfPvZJg6/my83ih7aDPi4v+
Wif/KI7z4NKVAqaMVeZk+KQiU/yYV3HxQzc3amKEgo8n3DBo7UCrtR4lRACo5AFAelPK0wd4cByG
eHJYEF03YYu8cknGN5IwobmZ6ZaZU+waM+AGMbSkk9djoICNNzmZ7JCHAY6N+auCx3AcSNlNSwKC
YKX2QGzHqTakNXD+qaIYKzDR0JIki+rvGqqmEAFSzTUPsy5KpIWrIFhtpLM6JHZCFn9VT/ZKcWlk
ZDDqA9l1HXGVMF4cCaFpb/wXT4o/GgqQGXLmyWWdXIw+yqfJgEtBwE0PaANia4EKY9/ACM4/Ru4x
jZ8IafXNwwg+Q7bwn4QO3bvU6iCupECRLRYrsTojFsSqjcgUUtzdlPum3HVFn45QwfS4Nnd2eSJm
eKBRC5HBuZR0SENzUYpX4YHTekt9k8xEzDyIKfYoPO4Ykx8YbrEY8sIN7Wyyj84qpD8oJSV3BYLk
vJELTMqhRj1xcYgV4aheEEArM8gb9+0BFSR6LHLtGHJ8xIQbkILyxZASgquuRR+fdMHQGNxzpZwl
XdFRlzRAyASxAokptnmgClPTTDNDMhANCaKAFGMChbR0rQJSH9457e+26oaKPLBIApFUSsNvmjko
VfOP+ko36ZyMzd36cfXMEAhxucWXlPFD4kCyVXk23JXdH0OkBsjewi/A9tI2LIYJmpbAKvGRho3a
hiOHLOFhxBkNRBifIZE9oTlKQRa9K9VVeCzpUkE8QCmsXX+RrlxEk76qdoXm4FgKXiIFSdEIi5ql
b6jUyqP8g8JS8unFyHgHwNLHOQVGkmlVPrfrlHsy4BpOrAVx43WCObskZQdeQqKJKlsAYsOz5ahl
IjUN8kR3SQUDJWcYchT5EzrxAPX47B0treQD5H8ZO9PmNm6sbf8iVnHpJptfJcuJHNuxPfHMxF9U
mTwJKVJcJErcfv173ecGwBbl10oVeHiARqPROCvW3sR75Tb1g9PjY3whOhY8XAaacnkikKc//j06
aP9RmhumbjwtlF86ZjPXKpLztciA6EhWsrioZAqyhFA+ef1efqV4E9qVZKCReGm/bjwG1DFgugu6
tU/04W7qDXQO3pB8QAfeT+8cLCTlS9w1DDQ55ry0by6l5IlZFR7Gy61ANN4zqkak84GlgNxa7nbm
uJvLBATHr2y4UUX0HjEpYYIZFh1k9aPa2ymPqreYlrt5CdWc4v08II8Ua5QkEJMsRrJo21gLsv2D
k9u4RK1IAoKHXKqaYV8RV+PINwgqJwoNUNoAhOLc6iDkixpQpJQBZbIdza0CTqqf5RRgO6obSHI+
V8HyY1ZyG3ggs0AjDBgyRgMkyiiNoyAkemgnuqQxnIOW50IaKqIv+/yk5iQzWYskiebJhBAj8VDQ
QpyUjQpvnAfjnJykt72NtVCHN3Rr8eqlSdwMeF7tJiExdCpNYVWbEPncMYPs0evA08GtMg8yBrIU
nhcMH5U0zIef7IfzZNU6qL5JnYdSRVWL13PHhnehItxFcAnZJSeW+YocuiMm1uyb6HAPRtAYFFSb
nrYBiaK5eY0Tjc8MqGlbiluMnbQ+PEbsmQYJJqQCVDWjUR3iBPYlxFIq6+/QmSqOqeBRpYVAjvC+
IIanJR/t9qGodqO48ALdejIazufqGJJihEwgBJOYaLSZLWCIA9ecCehAikqlJn6BaHhX200RDXOq
sh9fHgnSDn4hV8J5wDeieQmqVfQk4DMC17Hw4cdxRVXp/P24EhM6pHXL5DEHys2QX5L40ds2zH65
E+VZQ/o4BHeR0pI/+k4ILYFUI83hcnXHdGlJ0/Bra4ql8LY8ouiaUl9eLJqU9nGMBF7PEKQkgkxu
LlhaL089bIVbgfRIaLcJuAkSRdt7iQaJzJvfaQ2iQF+yV5S3IbLwJbrWqX9tyTSk4tyXTV72oV3L
8kw/2YWDf2etuJo9z61+W/xr0pV3WJ4gnNb3fEzuqYZmoLR4oQBEeBs/DGidH06ftX7aMUqEoorX
GUoGQBp3qEvqxzkJXKuAUEQxOSQixSoVaM95zGgELdhwgOq6k/rlrQed9cVoyQkpSkPoo2stXiGu
RehwAp3jwizdv5veT+YOIJ0MT7RiAWwHpOtzcP+bLnnJ3z7QkcTTrK1no3h4eVZ5IvlsaKgddYqK
8oa5wmrzmG91k7ptzR+lnfNYhZOftTM89LxteURq1ERqcsAUZQMyFykmSV4QpDQ6t6o2mfZu8Nz2
p9NlEC9ersBYd6vGyAsUxAEUwlNUlzxc9Iyt3RTYBRjBeIHckFYQBJdEfdxGiqcjuj0kEW/KjV7P
kxiAeE7in4oC4x0SytwqVadmkXgCXCbR41PgVjsugXSCSo32Ml7ol2fVXT7cwnUYAahhHBqmMJB5
M6WSnXrE833qbKxv4CHetR0XiLkGBaaPbcbDKUEtyIPMQMq9+61Ug6gmknkIz21XA5xgn8eIOd4y
QH5cHiCJ9n0wxszTMWYQ7hIuDifew+aSsfQMStlAdG7yu4ZcSLKUSh4v90nT4HHRJ7xRMe6hxq5S
4STLJOmST3Jw2XB19047I/U8zbb53xXNsljycoffkeskNn+YpLoe1KFSNJ2YKhoSEFE1ZwRaNpjP
LZxT0+W4UuSsc93ZieUTOczXcV/0YYvKPGlRizbQ6rsl4EWnWmIRdh6TpYhnIFbUOflshSG5QDun
ymW89UqgvH4wlVicRiAFIkKvvIUG1AqPhovGNC3J5yaNNFpUpM87KMhK6+YbMq3IT+ppsQrZ23f4
MjcFS5UiXJB5D6iTndK4cax5oB4h59Gs8SJeTRco7MTr+w0My6uU1yJFFeWkMXkKVthAauYslhJd
0hILSiQ3haqgODvSkLz1+oOaJN6Wq93FT/O7OImvdYiZF7vEPHLMD/NyFqZ47bj1eWtJUiiU4oGm
DQjBMmLKilkheTSBV1i11JLpz61GyncidAdMA7StoCinCEnfhiKBu4BmeWC1uFhssKq+osfD8qjd
pGVJ4AZbImxJOpe5PEBJEbgFxPfKYrucgKpmiBEIwbwZQkgjkDHeEko4BjROVqcQJZffF5zSnUdf
c4Usols0oPjQcUhtggcHkAYxch5QMwCFOA1oruURIC6PbER9X8FBsuoCJfi+kAE0Z0uY/AiKohA/
pSCqpiO5rGCQUhplEqQQo8hnmtFPpUAQuzQgUQx8GMX47la9LG1iS7YaWKVyNaraLi3XwWVbck6O
NqmlNfw6vjffNfnCcjpf4El+pHNwW35drvPkF7f7u1okc4PeCYwCgHmlRl4lRiotkgK9cxkM10rc
FswebJyYUO5CcJcFyIr85ITAXqFm4CgxVXgQqO1YXCgXSLVJO0pBU4P4iamWkZzXlEVtTkDVN3/l
BbCkxOXWPwVEGaaWqIIZpyap1mBhA5ArCaytTryTQfZRQlX4/Vto5M/AtkTNkXO4ZPzDy+WKiTqe
gUxblG11MDyhJey3edlWwOnX+lE6gVZztVoPAbUGihqmDfWk+BXInspMjl+KOdm6Ipx90nWH9gug
3U6vX/JDYnV7MKGtDknqCOngHc0xYnPtEeez5NFT7pGk4sOhCrbhbaJd1KHNw3LRd6eXWLqLmzQY
QrmkFWib7y4aOAiVji4mMe6JgYsynmGEwQXSwT3coA68BjT4Z1DBEOaPPTIaXx0u3//FeGTkcTdf
qfRR0xBEIDyYx/rJQFeFWhqhYwDO+xMt3VJwEn1UA7eowOj3gpNOMOKSnblAkBJcrJrfDKT2Df0O
BHcQlxiPdk8WhiTbhtOYgouFFDHuYBKS5h0sfhSQl9ADKRXbFEyS+CQVbCUAlDwFFJKMDVoDlOQi
/Agr1+XporMtuUDwjR1bXZG4Rr9vwh7aB2UkSGrDt0CuLccgaKpQyugq0qy3DO1ipzVj2i4JE5BG
jz+vVJf3oP2Y7btikDI2V8YqNu5JViHmgdOrZk7mzfyqwBJ4Y95VFvOIjqHVaTUy2o4nWQvqyPPg
gugye8NXwjbMGdoLFfWKBvEtPLn0KSk+3cu5LwQezUNdAZrNDIGUeQzITwhPQ9RhEMC7VfL+BPt5
P96a0Ot+Z9N63Rv2mlHFtvXBoHe2aX3Zf+zeL3pP7EzQ6Wt/NJvhtckNvHl42z9ol0uhqEkH9Gq/
8IBNGGgEaRmeJ2rCMcAJVYzH1G2a0PTxhrGdUBLcknELclr34GFhRv/JYaEGtzC29BASGUOERSAt
5xaYkGQAsdCJkBZUc4gQMgmiCFmI28YhE+kEI4YmH4mQj5RXiBEfQzl9/ji2iYzHFV8/HnOqPp8f
PPvE9HGx3nGyQD3/LK7Udh8Ernm4mH9EgMJIAhA5i1PVxCkDEIMkWt3QSDqLOKikezgpMM6u9p2m
GBCKSbaQLK8GDcHT4RykonM92SLl+/wkKlKgLLAdpLfzlEvS3Cd6Qjcid8efB58hEDHoxQQIAfKA
E6AMMBsKUDJ2dWwgZxmanM5kdUcK1OzcNBfjw1ftr4N0iaJZu0o4RVuN9hcytnGrvDb8MT37tU5C
eU7PYd3tc1bKuNvj01H985NS5oP7+eF2eMdH12M0BK6BAjwRiFiJMnkIgOjJC+aCRO7U/YdEztwm
tfHB7cW64vgCE9XklDIt+Y1EeeTRQ7iRRCIuwYjvJAXdC0yLERyp7m40O0tEENK/4Ll4vnVyqICz
qSJzTLo5LRdgqZpnh7Q2MZZvog4Sy6QF29IPnq9DG7QNcci8GCTMMuoBNkqWP+OkcLU130EMriHZ
wbjcm4zxj4HFilpPmN3yEgRu4jos5qeaP3W3Ma6BkCkPUIPGJKcL5yYS2JvNDm0QgotJBcRNUZQv
An1fgaG/AlAFLmuckYvJckkUsuV65s2GceGSTYx1mJUcPczsApDcfGTvKP8EeDTGHDBe9gB0ubgC
FiSSuAy0Pvyx2PCJiu+IDZZo2OuPhjWic26Tpvvb7u5pu/qKyUMuitRYZHI/DRYWM5u9zc+Fq8XA
bJR5vjGjRI3oJAP40rqtreFwJGDxtNgSBooI8TKXqbvyVDnIiiN/tGUdJYqJc0lRhgtqebsU5fJi
Vo1ipDRzcKlEkQHwtIoAxjer8AAxx9tuJTfeDAU0h5j3xBDp84kwMowCL5OWTogkbn/QihEIAcUM
eSAi2MueMHepp6IC83GM3K7M8NLJZJKw3F0v5TYp2LMM5Dl7cTF8If7hmEABP2abQXwR7oW2HQyq
/pCvxlX1sPf8/J3BzXTQ20/7sA1dnQa/Ph8GzzNhCKk29aT5Bxox7otWg+ChIOVN8kIxEEO1w49L
0Rit8SsVEXj28ep4jB/afp6fCjz1nIloSJKzBA9X3EAUUSv5ULPgVrZF5bqaQEJe80iuIiS+O71y
npOJcU6uhAuOGFFaKdxFAUfTq7tPjtkxAMqSwIwcXqg567asgLf0udF2mli45SQYh7tJLywvJC0O
TodWmsuBqH4Wi5FZC4w41HnOp7Nh9+wAShQwCbFghmSvKwNxCPPAub/EQn/HPwB+RlLE1enwAZja
sVhjo6fxkuGUUjWXDpKWFCOXPJa6+SGGpJAOntxWZyKeTRQZshHiUap3DmUWmXRuwBmicqepVpKI
q2R1SPknm3Macd1troAeLMcSSChzVxMuTULb8nLNznnpLixcAles6kPGYxTVJZCjFGWcKEgWD9jN
hRj5sWT3K22PPpfs3pDDP0fjIW5Ut/tcsh/uH+fr7X58F5ING2MXEFL5yNH/tBRbfmQvJOgAywDZ
fcWSla+EMJA5xkfprsqUaKyJdHVsy10uxCWEaYy3zoB0UM+mnD4gws0EWyvLbVY81MoJQG/ytJmy
1Pk9mr8nrDX65su+gUzORxQZU9SfQESqLHPMr8fmA5spHDEELS+TLawszk6uudLyGlD6VeiH6Ggl
oxO5yA0zn9hfWMRTJrN95m0LLqxaOLmYS27Ev3NxyJfllruR5WLdUpmUkgebKMeiRplFDkCIwv+G
FgTwkGeJjsQlXEUKb+kKknNFXdxZQSQiM7kgm00Kj2LTGgVLlqQg+v7uZXg/Z2tIB2lzgC1AgNxR
LCxRcwyJRn4sKb2hPvp7Lin1qE93vumPm/7wrAe53By6D4/749PXTZlTgQ/NijzRHJb4TK5TbJiF
GVt9DVJLNjMr3EkKASSMI//woDjvqrv+JfNi9A68SLhtCKT5Y0GYESlZFoXl44Ssc20dwAsC0xAt
0BwZTldYDPEL11f9+r0oHTrZBiIOfHcCGhXCEwr/QGEHp4NzCUITNS8B87AbF80TVrTuFJxWeOQ5
JutaEx2yVv976uibqoX4ZgHD7BVltVmumTG4DQTlxqCSx4HaTlWwTHbN8xknqCRueYWLzg641jgE
fjcf3x3ybWnUbf9M33b6h6fbw2FUfbVXAYSDTnOnwTeANqcUlgEpXGO1VqBVl1wKyPx9RmlxQCH/
GRKsEAAdYk0Ho0ivEYmNbs8GjoNd4Aeup2W4Vj0t7QClYQDgJo1nh+0mDjcYhiefeDM6ArGLgIql
uoWq1RO8iJdhxbKCt7BnmxvNdUUJudtp1xvoQ79gLJgosddJ58AZnklomfbMV1zDrzYbIe0g1jLJ
sJmOmXoQKs0IxmAtVCIljUUG9/F0ay4zI3wW3JdmoolS/patx3oS54JjmTQR/QovxsfyzjTaqF8P
unxPb6BP6p11BgcPq3XV6TSdT6e1I7yBdZlYkkpj2cWfebLenJlnEs2PsGRoOUBMC/ptC2c6mhx/
IjGSAbtysz7OjW0l5O4cfOAg+se+iuBC9MbJ7JoXgE+7y/vKp4bJ+orrUF3Nn/PfbD9bqiux4eCy
q89iBA/6KjGCB8vMRXAOPON0Myl8QhS8ILEEmRhpThYsy2HNWkBRucVKonKkmL7AgojO2UH8MZXp
o720W6P+aMSpwk3db5oYpm6dKbx97DzeLBkt+6ptXaKvF2pAVogLFWTOHMlLNoKNRZ/wtKArCNAp
jkJIEk1kUhwlg68aIREECFuoz4ddC4wbCS2zeHu8uL8Vt5EM9E2Mqk6+mE9UhEbWgnUCMFxGokfQ
TrvgMyO1uaiol+AmX/E3pmxIgfCay/OwuscaShkgLe40X24+VJwTEn6gtRR4CVaIoTWls0I9Si+G
zydrGNsoMnPCWUa5AkIUhNDyqeDLzebnubow8Bk5woyS2kqwzyDI0ZO0g1+uvARHC0/mDH3IOvz/
6h3anIpy3WrcMCtzV4tHWliIUhOCq1QQRy0plhB6T4tP/b4sPoMkpS+lbr9l5JmkxEAHzqbcTTeM
IQ8oCJfCHeWf+nDFMPfkSOBZ0Ui5M8pTlQrnS7HG2icQcunZeY6oyGoRVNWRFyKQdfKJjXr8F1uC
FuCF2t3C9D5pFCdp+O85LJgSHgIkWPaBpACdAsSktGukZS6t5Z3hz/hW7otxkx8rjvi6+AvrgLqo
Bzi7o15z7qmMFvXDfNyff00rX9zJQ0RRFtYGbYk1jlASuGpZByJZQMasJZx1rMIHS4yZN46n/ow3
NHi/zmkrA2SHJZPVhyfNGJCTAA4MWREPNP+DVGhvcKhEIAqVgGnIrRALwiXq514FjQv5gDfVT2KL
bPhpXUJzeHPTZT24yPPjdu51v9OxiG5Fn689V4NmdHaC2XIzmA3Xu+Xsa3RlvR6MNnYzV58ns2sa
lJCtKyiNrFbNIXRie36XVqeJrQSk3jy1EEhYUhKkybKRBWmud9ur5OolVytGiiIpbTCzAGbN5La3
DAJpZJod6ABZTILN7xY+6EACDesFiCJAWq5vqXH7mwRA2pyUYO3WmhATwyICjogAX6OHBjPbjD8a
DHvQYVD3GiZv6/HZYOfooVkfjvPR0xcZTKgA1YEyWXE2UDFSINABxncoOM1OCtFkr0QmjymYINkk
QQQYW6QIv9fQ2tkUkCbe/qYBOGa7o/et1h7+ryhCkCIEypAFAhKsrldbzYeAGloaDBEDkGf6y8te
yrI61p3uPqN+HGhkkAJBCHllHegrFOiduyyiwKjudZn2G4zGvfjWfMtlOTbr+WR1e/f4haanlSfr
3t/WPsRpWqcacdsXmiAbpPSn9adbvnsODSwsIA429PousY5tKpoIwtD8Lzctr+YfV/fDMJl5bBVZ
gS5WSt2GY2X8+WW2/zWd6pr0yeDpsylkuOFTTxCHiOmz2remGUgi2H595ANXRNBLQOgWtsexqqqu
Tod2zjYdfR6qyAqC4gApBrdjEefvzk4H1hGCTPzTaMtR/f6ficzzbwjxNYTBqDeqhn2+yN3nnP7z
71Ys97f3s95i9fildSbZMZY7xOcrvulzv5Ye6JG6RruvbJkgSpBbGB/TRFSOk1/qt9JlEKcEiOPD
Oywwq6+rv4wBTRDTBJx2BmekatJ5vMwnVsRCI3ky+qhMXnVkiVndTH6lvR1xwwMdivAQNSEKHNOh
+3feY5NHqbiaTHZM/OBZWGxEqZAf6FCQfyw/sZbhuQIb9flUQqNFJxX661yB3Q8fDr3F7umLlpwg
DpadIi8IS8v5Jllich8Ds0QcBz5XY47l2erkE7ftSqGH1FrMORveTn7up4kIzTdYEoo8MJNgeiAC
JAJtRDDi/rwhJHCgbUGSEBChTduh3e5q5TwDa6Q4Va9oqhiuOW/q/rhfjwcMGPb5Ysvz4fPlaNhs
l8v66UvY7k2n+oWP/FyVNd0nM44Z2UaPGnancQ1peBsREBrYKsqIejWwPxHa05CobEQYbVsN2tzN
Prm/WC2/OOqeR4znIQWk8alVC0WRDnQW6ZIRXAIP99H4OlmbZOxNm0jgcD/Qwbi+n6mONjGIwhVg
kRHwIibg+sQQ1LHrBXISkjAvlo3ONj5BAuWIA9th9MgylZiGp1258BoNz6dAUF7jioUkg+6YKfG6
kX/WsjYzvJvxenp790WO7rC+IPC4NumspUwqQ1JMLTRWId5ptFbtihjErDWICWn6ERXxiusVFNUA
h27IXUro3JYh7D9eV3YXRFIdZ8a/w+SvptY55LrAEWeQAwLvNNhBIrFCP9uZAk00IM6AHQMjeGgk
QjCMTPKYw9oQfejVXyx2FrhYC4mMJSq+GO1o05E7HMUUbad8VPP2Zy/ee42g6pmcCaWGWCstvRuP
6uHZuFbn9mG+Go4Wqy8YO8gFhJhpZpg4oTVpZHpa8cUBuZBT2m/PaU3ZazCR00ytfWvJ0vOlW4mq
jJwjpxcTjjtpu3V5FY7uC0rZ12ZqqF9fu1eDPEIpk+yFk80VgkkHUkgXTgIJVo8ROy1KMKXOIDQg
BVh0JFGTGSTRMneG2tlQokQhHghtCjlfI9x5TwhJpPsz1lgVJzo3zVlP6Njf7Zb3t/f3X74zIGnC
QRmQAhHD6m7/eb7vXAgNLx2ELEACFMSxMB0hor2/8Pyi65QGSyAYxBOMdVOGFkEkb/cYH8CScOVp
Oy+XrOZNWj4Z1ELQ8j/0sNhBpoKQyAgFDxp/nN2IzBRXILlggvnD7EpJ2UM5M42UZusIQrDIgkA8
cKSWD47CB/P+5YIzLxHZ1uZXDx9AXYh37EzWF53V+IM+QvrcUEJgxBK4nWpx3ysEDj/wTDKbpsIx
6fX5iFO/d6ZqO/te1aw365XNpcVTn5yEoPBVgW0Sh0wWgls4ie6eJv/hz6SNjhbUN+nFKXvmsIID
yPNtwCerc08ALkBuJdA+tnW30EoIG1hLcBue1PQL978I8qlz3JteHh8udjdbrVvQrSHrJaMXXUBp
kM3mOaWhKxeADptpfG6ZpGApeALuAZJg3ioIUQJ3AWEFQ31X3DxiNoEp6Ft8lPOkc3rokFt7t02x
ZD+rb0s9USFZaxu3+MdshZkJfjLHyHoe6RCRj0zc9o+sdaxQO2OhcX8wHI6H/fEAy302LDXjY6XN
42a7/HKaoYDgjBeOYh2oiJ8DHAD5DakVgcr6BTYe9CZipcE9RXuYi8wxvfrq4drqn4QT88QCbOx7
cx8req1BUBliHh/RoY5JfUUEMTeU7EuL2FAHlK91Q68xf3MHBFIaapw1ziwxS5ieyPnt5k2cb1I0
/iTWK5KrZAFBJwDTnpi2ES863ghE9DbT0ANsEqaJTEHgK+L/nX79aMyX3Lp8CZWD/MexOrHlaR3v
D7NDd/PA6YxwYlAtAwgBqSLm5scfSivKTD/15jtXlnhD6GEE4RUei2PLED5tTTBdTBSIwNkRlY53
Jchz+j3/R+SMNOn0JSQZcmgxaRZGS5wF0Lilz6KX7bGVc8TSyVoe7o4x7zTwrbZv+cA0eIrGvrGs
mEk2QbhIM71KlsH4fFFoOMBN1W2GVXc8HPTOzO5ovjqMj4tq8SVNZhZiFATCEKBEdzcXEQjEjdD2
afxRZEhjXmAY28nTn0DfSQpIa1Epd4vUaGpf8orUM8+7mV6uOv9xCWYEIPkJbanUeIE+vQulzQ3O
knCP9BQdb9YwhANAIH1iBc19oJm39eWqt06njOpqHkNNgt7qg3GJDPoEsTMZ7var683+M2W7YMHf
V4+j91wuFXk+r5TqMX+6JDOh5pvdG+ErvkLqOqA6dH+oDvmMuWcIoidFJQXz8m8XRP/PtwMdXAIs
PWdV1v1N7jGEOS06Ts5RxWfWXd1SaT9Lj4uei6HKt0xJrPQQAVf39MEmZIYkLx4ER8EBi3Y7U2AI
EBoOmAZZGK20iSK1bauMIxsgyEbrNBS7RdZ9wNKZabZv7++vyK7xGQ+d5Z0Mlj/YHoTCut/UTwEh
Ko83vGLvHQIn3cEqE5iPntGHfmXC/XpAdIOVhF/SqsLq2mock8yr6lBUT2I4B9CXQchxrtD1ClmV
tPRIaQu/DXDG8bNuNnuFepEy6xVKiBdx+5HbSoYUI3mcanZX/aKuRcyeU5Wbfy0eTi7H2SsRdS/S
jzXxorJOcB0LBHHjFghCgwKpB4gNE8oB/MdWKRyG5w5Fw/fmaz46OuiN+fT82U6S2fppNa3H9TKP
XfLW6BuC1Fv7u0BOshZCv1gRkQkc6SgQQyTVlFesW2MAr5uDJBY5ScJjgdn9thvHKdqWliI29AbV
QaA/b+8ALiLYNTBfmZdiahhyrAbxQfrD4m1/e2HrI38PgovmrHYpA8Z8Devr8nYhCaBxSxODu635
3DzIj1uZaZMXnfKGMf1mpIFJjbOcdcq3zfZmODne2G+jKaHl4t9PuzSYT6PTkm5hIG3LdZDi1HvQ
2G0OtPIHGkkrSSBDsvgxs9hdx/eP06oo2aNQvgWKDuGlS2dqSLNtNexPqMToNwJP5URmQAnpqS6v
mJT5n9aOsQBWNj0LFC1Ps5v7wRVFf7VWpoU2s4hyWxETcPXjQtYRBKIFUjT4xksTPf5I8znQXjHg
W1rYTAsk5FWHfnf3kIHprWMEkrejHWikaCGuQJvZw3X9q11mj6zE3BhPokigA2WSG0iiRcStWrYw
zacMtBWisXKN3dRuVJPE7WdYbAyXkJU8BCbUB7IiGxIVrYvYqbZYSCqcbR4IC5JjEdnmdxURnXke
XogYOyndYtQXxG/jFwISnr2Ko3Y7i4thTjCk3nFyefsNEx7nuKeHv5irTe+ezTk1p44kpiFBGVZZ
dAKvKMQbuWgJK4lnvqqTYvMKKHpZa3nbxqg7q70BgMsvVkY5I3cRugMywsQxPiz3I/VO43Fc5/lA
ucqO+HHgT28Wd/psKIUlnZUPeZPeirHHZyd90EX9FzLBHRThUlw22UuhXCVqmJ1ubAsJwFgI9ofq
uHycxrnCeayFCVU3HfTPw+N6DEM6QDfh+/FCzyEwLqvB57RrqXDm4rLPh3LsN4b7J+IEQShAvJU9
NHFuqHmgeO8mDpomq3O4AsDV3T5OThXfBGt4tqs9HsXtLkSfJCECMwgGDwiBB5rx4pPpghz4BWwv
2lQsOK3nBqS9QKIN7WRoJa7sRizYKdYDjZX0VvhMVj4konY6Qz6luLv8W0otgtLiCggBfUF2Lf5/
fvZDr/922vn38dv2EKP/SRWGZuR2biGF252e4P4mvu/TykQOsiq3Rx/AUIDHLRx0SBsO0zbWeHp1
f3WYx6ZWGlvnPZRax7pjmsLOmB1HcD+Y1gBB9+LLAH2VRHBDZcsrf9DQq/dqDhJdN3l33gtf7nFx
RFlmlO7VS8Qdj197T/ZAVbtwRstrkimdlYWOQu+jpkIFpwERUqzEDNe3F9uBTmZCdxlarRFtB+ml
/ofFYHO1uF+l6RYexNNFgPTZR9C8Ovo0QmsjgHKUVQgnPRbR8l56q2Ta+KfFut8A8WpumnQVQUo7
Rc2QzPzBjT5vXN1uZBp5ARoHKTg3eL0PENzKBMhzgCaVF5xk55PGLI81rteEYJ29PqFo7x7o5taK
cdSeXaLwhAP82DnCA/qOc4R71Ov1h1XV8KH751NQD+NB83TDGs3ogdOghYbZwtK8EC+R+U9R3EdM
MbjdoeeZ+8RQVIZbnw46dcRtc9Er0lhxNGpYJXQNwRoq9RiZpNCYiLVLUS2nOSXa34QAgk92lT4z
LCzGH0GggXHoAZHAnQLUx3LXH5eNxIVLpIAAdbAGFCn8Mp7+vE69GhEq9IkIk0XD0kCURjLpEHOQ
V2gSs+Rn/YJeU1Us1K8GNYtRzhzWwWR2WK9Wiz1LE/J5e6YGhDB9TBSilihLF4mFHODIlcXMnlX6
GqTJYJIc5leHvqwJhiMsjc2MIUQQ1WIEgusQB7wElL3wmF5v+wDPLTBkCRNNWxe5MQHa0PQgxeRx
702S5BMA2voOsrjfeeo/i4LQwPQwYhj6wpR6jUDfE5pxbziq66YZMqZ4JjTb4XD3eFyNSo+Cp1Qb
xivK0rm8GRN6OCAbIJKQcHDVa5C1bvmARE0JQ0mH/C56vZkERmy/aflbff7TJDJU/shb3dZXx/XV
Y3wXKRwC0n1f6tVZiiDP4+HX5Xh35QGRcGDzPEBoNUjTDmg1ojZMxTwlCaJXfzpQRVrNwdYyj5FI
mlZxgqIvm2o0H1Fx9mPvuj+5eBjV176ioY9X54J66lefyVd/yNKhMavs+nW3Ols6MZv1+/VhUK9j
2r3IVFZx8Y/8WMaMGEJBkFBvToB+WkCk3hsoaefz8HFJiSa2YXwmCZLFdhP+STUU9Uz2IGMmpvw6
cIvcaQ9KFi6J0uhG558TUHslQCrwweX04Vabvh2QJpDws/o7eRQmH60s2crKsLhepBQ9KCRPzJhe
jv5j4xTbQM4IVTHj0h00UIS5l3M566z3ljMMPHQylLC1plvd43TifnO1fA8ZfB2qFA0J6awMuWoE
WbSG1HoXWhhbZULksVFiZACmkAcdTRatm0CKmj9mxzfjLzHoKNqhJfN8O7aMIHrhClvggFCrQOhl
L7n4yvYoIBCXgGQuatHkC1/Z1is5dZZDKFHMWHLqSCKEUOo/3CGnWbakJdMXaIVmqwaC1OGD/Fhp
jr+jM6t+0x2xzKWpG/b8PHc0jovNrF4Pa07Qw+pCIIiJJyGhj8GC/06ffoI2RAytNk02T6RDMCiH
/oxzcDyHCoEQHTkTIUPgkqSWDBXBMoXcWdII8UmaaGo6lqJWe8TLJOHapn+h2bQsV9ADImGdSCne
nvqQ6raU4a4wTxpF2WtAa9lc8eUiECTIzh047w81+Gaomt6pNIbxHzd9v5ZCO5ejQcUm63ow5He+
oH40ONwdRsv1zefTLuhN7zfaujQ/OI1b9950/mXUsIgNF2nr6m70vtgwr6y3L2fxc2mGUNiEpCCQ
9ODQrVnBkpErzmVEGUPHgvDEPEBEzKIa6hQPZtfjxFfvODQHGLbJbz6wrEoqW74LlpOOrz5v5iVL
yCPUFqnTeWSth8lQU1QpX5f0jRFeu6S1H8ujiPpp7cfyDBLpWQDBJd7RywAhxFEIRmErJYTgA4kW
PWDETlKBk452HuAz+RXIXziXdDHp4zKpfpdl5cE1LMH8luOU4yFWPDA0ztTiHf9kcB6g5nLh1XDl
KMT1Ayn1I8X524X7dtUgd4pOYkI+MX9A2Z1zz6FoKwlNOszOKExDgiEiRKJYSwq/+xt8Qpxr+6fD
1XhwuOQoKUW5wVl/LFe9lysCKkae2Kgy6vL1914vjjhozSpv+5vFontcjj/zEAmMp/bBiFMleBmc
kNa4WpqUMfeAZYQGzA0XW0RXqWI4pUI5xm7aYoTMbVZzNkhkMDKZHDTQpEgwOqoMXDxY5sMCE7tD
MrNfgsH3afVI9HKh14TPEpGvBAhpHETrOyAbcSJCqr12JhHBDk0Xveuv7vOatG1okhbCHtdxpjqk
MV0LQtRh9XihA5FDJ/4Ti1QPXviB7EDtD6ouq/3RiuPz2efZ9Gm/qY53u3wCBUwCcdrQ5BMF00gH
qHjtlAApiQFvFj/FfLIVGKqrdSxYaDyywaAuXZyiCD0c/sqgOfdQuh/QWihNG1BqCdyx6V7PP8p8
RreCBAIcAsR7if65r1AvELObVJfGw/cymW3lBbO498d3QuPEieC8Nv+Z1YAFMecRTYwXXpJLid7+
tPNm+atv0D3hGQlmb4pxgGzOqZT6pjQMPJCcA8sTLUYwjoVMK/ydxKuCRCM5gxPi5I/SUiAqPTpe
TizRGKlwk6hVWks4rN3LLBrVJ1u0EUpfr+Slet/33/Wy8Y5uF4kiMulNxFgvZDLcQxK5RBQ3hBW0
LKNlUkFatDUWTNQBkeRDz7HypihaBJBkxM4hD4RH95tMpScXA+7kscA6s7sAllogl8Kr5KJjGhaB
FKWDp3l6Vk9Ej19uEu/EnhNeM9lPrpS6FoTScmVI4xmusXG1YnBFai47znnAQa0U8yQxok3MxlOH
CVGIn0YSOKXFm7ef4EeVV87jeyTzdm4zEGySzBLy98xvwxSVkYUY+NGgXB6RsxJKSt5Mh6ieuzTw
mRgzvh0BT5bgcYsYpnWfuDVEi1akPDpjVAbqUNdSf5tiQ9lPX+ANSg7jhr7Z95/ldIZ8lBgtxnUH
Z+fWaPjS3onISgwSiO55giEt3ceNoiB5zzEBpkI5zhMW8XrB/D1L0tsBIvBIQ2rQ5mOi1LN6262v
vrfDxfMA0amJwTmZjkDy2Ru0oo1H9EltU5I1iSu+nvahB+VICSKSyxoICK5lYqgcQhTt+15xH17s
jx9hdMYciMceKu1jqrS3qeU+PAzqu3VV9VeftPqJWvDoxfzd4R3MYxYC7h50bD9MZYiuaofwkD2k
hD5Fi4Va4zZukFprjQj6ttZYBRpuXv9WJkQRRRsFiGz5tHACob9xqTbU2U9Vo+0aBMUCAVpKDcUf
m7eb/UOcMxZb0OGS+ZjD00NZWHwNxUFxqhdMAT7fXG/emz/gBpCqerw0j1gKrL7ORRfJESu4oxs8
4WjKF/MvsBaS1g5Q2h6JEaB5pnBOYpjwIV8h/8thqBrXA7dxXA/ZNFU1Z8O8y+1mtLpfTe8+6Rh2
EfwbR8SL5K1ucKE9iClYkExKkjWEMWdrnk0XtHKPGNqyyJhEUorBtxGDXiKp7bLHDbPvWEgZTqPG
L6AKpAKGsjUF20q/dD3IUgS6iDVUC/sS4LSLiiaGHsspM3MtmphoQJPCSpNRKWcrFDa5/L2MQjQQ
FuugpUFeoVX/RQ8aWmnh+JD+83g4HJ6J6mh1O18fltX0E8XTdU4aBO6AHECoFgQs1LMVsNju/7t8
sOt1gu7J5vWLgw8Uow6tiBOdy+JqQCVCIReIhNAUy9AyZ29fttMURA+DWCGjqCGSDLlpZQi5CPgK
SJmFD2ihcwq4o8ATDY/fxu+Oy6twE3REDGQ0MQu0TBmS6EBUpGJ/77WtKjGCTjpAzYLp2Bn+aE5u
+Cdk7J+TcdjvDTn6iNHEXhzde75p7mH+NJp3RrP5R2bXoBUKF1joZ+oRre8uO09y0As9wR3UlQMr
stiMhtclwgXuBrbvA5+spvGNifs//dzyxIJMqvFJ7l1+nBENqtghuhZOV1L/Jw0/CAvHNc3tpEOe
tdwrXPEAVucFmnscNTPBPUTbONxCSnh3o9Dr0i1FgUhvZBPBXau7+Li8VImtw2m7mK0DcDC6WHfj
+6554I2Hwp8yE+JANp9QkiuSYNX8DJMS4bq5lT5CXafv5RZuNZ8mX8LL0QsPw5fght3lzaUUEYZ2
uxu+hxdJz1xti6Ldgk4/Qb4DE4fIL/4kO8m+AnsaB8KwvhSu2/wKr5li0+r3dCXf6pvOlBgFWD5A
Wl4LnEEyPUOSf6zM+ueGJ6RgrMM1dKAcq+LO5j9G47vJvrvszj7K72hmd3enXYexuOqhutqPL9yP
RIV154ev/BFgdHjOF9zB3E33waDPFyKmg3HMMkDtVbAZ8ii7L+iTIn/KUrXWJbK/epe8CjOZmcoq
0DymZdLuSsEyp92IsIp5SIuFut3t24olftztRODuOF1qCT5opKWFTChIhgIPk/+72T2lzNyl0rbr
rSYGyIyxUwEayj+ytXvJzot4Guk3m9/793Qs9CH3OmZhwkhyfT7bvqVk+8jEm5vxJTeIq2OvxeaG
bzzGjA0QRk1MHCp3/tScOnfm1AIZ8TvfXDGYX3HK+mL/FQ4zcwJH96tPMI95VCwWRtXLWbVX3xfI
QdAy3cx8cN5oMpbrC7Zs9hePu8/j5FY7ty/Nes3/sTqBiE6r2MyHX3iIM8C2oztW8twOLkbXg9s4
+8ZX4iF2sbvfuFt9+nr/bhrD42ShNALIj3m+Hp8tAhXP182QLX7DGrPQPed5Jjlv1+unwfSjhgsn
QzbWMQQjS46cPV2g8G0LYG9SzOTJyE/Wf5KEFifgpPOSMlSu6KA7/ZXKrurln4fPw32XBTXkclGp
Y7jpDq+b4S9dLYSpVoxzbOEen2PDQRck2kkA2e1YgB9y5gmPaiPXn1Ak79nWUIQIeTREuCSbOriK
/9UDj3mofwF1SSDr7ujN8ebxCrTcOOlP/kMESRbcq/9gv2OyHsuFlKZvyabET+MWSEG4Frvth4Zp
aM4wq34ZjCdX69VUq/RI8fX5YYrkzLQTSclxT3dZa7M4nYH+09ViOHpT1UvtPyQNQVwdWGCW+46T
p5s4HDjiEo7wYYo5IMXSMx/zNVPEBwmkwkVTGKHcElwDjbRktTB839yPPzT3nQsxKexoDg4mzZza
uaveaR+4GMXjU5Aqdx1FtbD2IJvt9zaoOEf3cfeWlicvLQ0UZTRrbLrpdCKqVI9619vdRypO27v5
gW51wcntr7yL657g9K/J+qjtvrqQVRs4jQgMReWFf3535RpuP/OnrYNSQG7tPIhCgxKwX93bm8vb
/gWBZiaQRDCigYIHJvuzX8+AL82PNsH0UbKeEUoTJOnNOAug6EEdI4MWFZusP7jnB7KbVe/07Pw5
EFcFOOt/ru9m71nw0N1fjI77y/1wfRk7H+dMbGh9JGHwc+/+Hf9uLBAeXt2wuD23Ce/fberr1R1T
eYxdrd86Z5msVX5N1rJ74ijTkU/JVW918Wk3qN/npa6hvq3BqR1vLv9ZnzbQ41sz+Y6W1uASb+yW
MeLGSUdk80JfKS7bDorNMVDH5r812hzvOHB1Gx+GMmkMIQnUgEw2FmQCAZpE0Kczu+h88sAeV6AZ
Xosg2+IX/qZ2xEnCWhjabCz/Wh5+sn6WvsuHhR3ZxoOn7hVu+VZ3xdPdsV6R2lE115FngavzQD4i
CJVEUiwAQXlrsNvr9d/rm7GG+2groFvaOMWIFXRDa4DJmcjXPCHf/hDJDIq8YF9ul7830aLVtFeR
+Gg5v/JiCCJUvYS7avS2Hn5ynFenOWaD41DzYaAtfQFKsyxHN/8eja4ejv+1GXOTbZv6fdrPU1pv
dld/6dxX70hwGnB+3H/Nh2/m3TAU6ixAyuzUW802dXrTX21GH6b1l6fZ5fyplpkiE/QYzCsOn9c4
ZMsUHXfsvZbVa/7Yzua/kZP8+/7HaXf/y0N3xqdk+IZOd/r2dnn8CQMuuuTukTZKz/B6bPQ6N5W2
2uo5690bGfofG+sX3y/CWGtZVcNnVuoaw30+MjJ42syW813ViSH//97131NTtGYbWq9a+QJLOOlb
mz5DdarZRuHJ3BBV9HCRVotqikY/pi224LFix1ILJGHzhNpJ4sq3wT+sR+LSNq+aHyeeSoPTYEQl
dW6kUYlbHmA2EI3r0twhn6k3LX47LeklxnWFzHKOQgUQQxM/rNYr5PhOf4HPdlSDatT0BixIHJ3t
U+pUU46lvl134rt9+C48yqxlPwa4W9Tv8FLoGTBBqG4C14EE+y4gavCaY6ayCZQhZBpfi6OwcsQM
oYWCz+eba4mb6WKKWH8aOiXRI2Y6WYhIIimQBu0KNA7C7nhmOYuSAIEMmDEugUMPoBFUEsj8dnHx
uOy/G+B9xQy2STZf7L5CMDQF8TLTCXm4y0QS4SIUarVJVagFzYJUJFiMX6HZd0Y6mmGfwxNHbC1D
gs6/UtS5PzzuHzuzyUfNMRaaQRZwywjyCzGg5WbJYbih0V0VIIJu4Qf6BkMRODxWyGrJMoJwOWh6
sZnTG9BQVuypidkyrC0kFcWSD8nyi1jZaHoBN79DVcgFRK0DZRihTqJj9JiIEvAEYtbaV3AYSONG
Ek1tIfBVX1xgqYOe4KawiWyYJ0OO3/zRPaRR89lp5sFGLQxUIm2avCEG+QwRSHDC56d72UeCBfHH
9OQ8s+dLeEZ01muOHRiOe1WXpXDNmQzODg+zyWx91/2UZkGhh4PFDkpCGAIUCucUiXOaEYtsOlbQ
RAUyW5rHwazaVfjw8/1IbOHygOA8xKV9r2wu8pB2sFsbA5rM8ub9iNP654d/IdBwhsVaVf8GYCFk
FKHdaqXS7VLhLYoXh6UvJIQ6T2eoeCjVBx7F2KkfoTExPWnx8/3lsP82Fp5brXgCV66hz6uX7hDz
hWDwvjwZnAeCOMQjqFm7TlzPsy96ddajqfXV/XMoL0IU3NH8hW8nFEgWiiaqkv4fZ2fanEayrOFf
RAQ7zVfJkseWx/aZ47kz9hdilnNAIIEkECB+/X3efKuKpqUrTVy7IpVVXb2QW2Vlbdl4xtPjzWxR
zEbFXJCVZMSfM474jTaZfHieUw8qvQnqJhqEtqk8q500LVxdYJr1dvezdahoGrrihJaEQ2rNsS4V
aMSWs0BZSVaDYiKtYeQPP562Z/fRRSvVsuKx3ALD6YWjmpJqxfaTrb3gINwIwvqumHnHo916pj5I
PpKcR1GuEQasqg1ybkOzAssW51EiVJXn8nT/PH8cuH872eyMu4q/jeuyNTHEKULiDaSunGVUrRpG
tb7pJqwQN26iLUsHUJkfPMC8KSzJsXsK0sALXIFaNUeXr+Gt5Tv9cYYUQiaTDxjj7/HE5GDLMuI1
x0+Mi4nlnve4O4RTnTnOI+vkCfpza6xyJ9O9vO18hdzBSvKkIBnAibqHPwZdW+y8aXJ+d9wVn+AS
f79HMNLwBZRBLg2pJHKY4PqwbPTB64l6fEd6WExgR2L4HMqBMYKBjQeViedPOvjBjj8y4oSQSF7y
+LyQ46oQS5KFyNBWn10Y7v80WtoADSLbSKPgIAwdPD5coukYaWA2dkXvbQ90xduW8yGaD8PNmGCJ
FYaY3crToVIuANp02MwYd9N8fJysKnLK/W7Y+cIyEMHcu22SiZgsAgFha/TwjUInqxswLclAuW5+
bBZJyUyvPIfPpAuiAWIusslCtezy8DcmVfBBXMMRieFZKqSuqXuS3icgxnLjI+v9Sm7j6cAYnvcL
+G0gd/13m935681vp3lgQTS/7B3V6RE9Zql+HFNWG6pvXc9u7tur9eRTBAUH+C50lggfmgnQPlt+
CswJI1AdlgDJOp4HTgq7jrFQjvmswR5ViRI3N72ftVmsx+c1sn+y8yU5VAOIThiSBScVxOoClPqn
axEPsQXz5d3sL0XO0JBkDGpT1Cm0Lhlau6xLVndwRKEBi7zY7lvh8JUp5y7qg/ghxiVTLDnc/EoW
4WEnMSDJoQmQwdd9X2YbtLC9cNwi1LrfvXuD5e3GZsywvOKw1qrD4Hwf1g8ae9PM+4dRZ/i0e/oq
7jJQwp/iIoCT4KwhiLkMO0FoCsxIw+y0vMBAtQM5ZmSkzlLj8MkspdURz6LtEV7WXblpqhtCCE0i
MoXOgtgKCo/ZwmgZPLDVg+jb279E7tMejJXaVAdXqvU9IT8DCWYC0Ez4R4NVgyYbODq32+fY3BHn
17BNUKcxWHWY3M5a24f2zZe08pR3FTaI7gyc8qfdZRSrqFzRJyubs3WWWOdgXs0DJkdF7bvB83mk
4Y59uNZPwf3C8dVk+Gl9zzjQhT4gzHV72Oro/X7JEYmRfbmisJBrcBRYcLPc0Gyu6zLlFNJKYh1i
1y8CF3jIrV37at9Ve+BfpwceYrMc8n5/3WjwRL8ViLjJBc5dMkc/gZas1TRGco+7yhGczd7A9KFS
wAO9NbQOW40FZxc7TdqhOFpZhIkccFGN/i6tx+Fi3Ip5XcWe+DHM0atoBjBBTBDiWl2ekV5KgNXt
9lJ/wniIgo0V7aIfu/w+dd4RyfRD/BzPb6Ak3RqBGHAnfzRfSlab4DgomWxPtECaERjSb/szf98b
KTBJ/Wl/ujyurHJQAHNHPYcGjNt5SDPccyuZVMrBmxaDSHHGQnUxGURAcPeN3pnb6tZk80Zr1jhf
gY1QRsxaHzF3nb1SumyJ0liKs9wNb4fjfRfrhRskJaDfG94FuLXACKJNOXhdjYwX0ZPMsV2TpKy2
ywnZHBCHVRZwI0B3u2THailPBaiFbWZ/LCtxEmIDjSABZE3+OmIGUoJtAyY/xQwwM23K4A0IJsvW
zPjT8qfVb7ZhXHm9HekOqpOeu6k9HjF7qE9QU9tin87yO0y2q+lh1G5f7dibCWIW6wUe85eLK2Zi
m/bGC/lBSJoH0qdbu750b6NwgexxYrd7gFXr6WRIQoT3oimYUzqJKqXjxc9mmFNYfFQG/PWL6wjO
JbSixIVGtpuL/ScX8FHhDPnba9PYKdDsGaRqddbffKKebOfj7UZd2/JTQDBi+n0xP1G/Oq7aslFI
1r8e6KSf3p9Hd98/DChTh0zWgk6ypeqxpXF/8BRiojeBpXCfAimz1ahPSbS4WQBR+xUramhRSctx
6/2m/w1/iov4T1QsfbNsOSnznX4K0Hsr2vwAF4PN7864V9Q9a1+SL9XBbU5B1GHhj5vr8kI/v7xZ
r8gv9YPIojj9xzX7zT/qAX44vbI5e+GHKbQCtR45fj4MN6X23BSc9vtsGsGdFv3Nx+7gC5YsGzWp
lV2FgCWLuFBOFr9/NPhg0/a6mnVis6zjGrdQs2G7P6hY4Vb1OdWk4Sc8XB9u1tPxvHN13B8C2eHV
BVo8yRYE3AmZqiPIGtkCuYpxo2QxwfE/reosVfHuwUkW1OT0hRWUINLwI6H246nhIuCmOhu15R04
QBU1LbvyDSNZcMGNwHYQIJNLPPUavDR1IGa+hdJ4AxYBoLzgRcbcjpGFzcVHFMs14ksxUOZ1esvY
TwxfABGNh03rrG5vi9XFxnI3kPbM9hYEYQBq7AjsDVHoaTJmUxT6bCg56hE0HbM669Ti9to3ozXn
RrefiYIZb5koQuBWDqtcZMWXCmRYcjdSL7v/cXWjYQ6sjmGxQ7JAxfQU4ypHK8feNOSct+CBlWai
GsCIJsFHZOF4Y7hqVKOwwX1ngdxY4LErYDsEtE3A90Eg0P16sj8m8xVeD1lNfZN254S2KkJS8uK+
10Uwe3N16VWtmsRJwDs68qi0cOt/DonzFEjqchD4/TqjY1PuJp/ZY73DNhltDmsJP6fWKT/c75fz
yeO4fQWr3Ii6bbXnTiFcMhdBUF+UE6SupeCoJBCPGepbPeGZNbS/HEtxSVLE4GRhyJptDCituzBp
ei0EL9oodnCG2iQmhqFqdl9ASuovsholikNrq44pflSd2CnSJDZZC317mkPzD2YKjk8HHWxTWa6t
Mz0GbTpijUGHZW/Sne631xAYaTBtW/fvxtPU+kPbxWdNU81uQmreTWT5CTluj/lkrcHRRYGMMScw
RzFE4twPRqqn7F8XbmPg8h9BIjqo81c8PqRuiulcCG7quhAcykN/KF2HZG31LPyGeZ/c3AsW0fMc
TxCITokEGabbhE0fP09+oWS53kmw35bt0/lqQXo2oh9WvYrBO06EajRny1kb4/b40Llq91dfIX1J
ENvhQyAkLrSWEIdDZPlGoEGg6wvrpH0KoQmO1Fu4xYJoYkT53NYUC2MzdYwjQ1LTGaSze/cwr1FZ
pJ//0l5/AMG4GKrViNYi70VVbA3NQ/SzCpWhOEQGEmKIiCFXLPGv24/m5kciMiswht1+xQnk43G/
arjmrcns8Xq0nB+usB67hzgXYj7/FIdwQGZ1+21KDKe3/54udKoNhNXl7LS6xM2+YaJ57AtcW32h
rXohs/vfQlgDa9kWzU8FXnO3JPSnhl4MEOnD4SyIZpqWJh5EM+KguhN23hwoJgc+gKuzK1sTW62B
OGmhhUVfXDgmpg3BhdipKvRBmUDMGPYvI3jw/2cSmkAMrmIzEPbvPG3NH2ajp6ddNX+6aizbguy8
EFjMjxE0wgkGWTtAUA2zBksEngYHKUptbu08QKlD3e8K4wPFYZDbXLfdHliJEYqTvitcoQIkByHV
+QJOsgWqI/CArKGZA47CFO/LDQKFMAnVMKukI6EmZpM5AkVKdnTTkndFIsL+OPq2+O3/oz8sXWOi
AePSnSqi5rUG+KE6DNeT3vVTtA+FH4Urp30/cScWs1Hxx3KrmSAwpkCzJ4e+9bCtfCL4BcxuNDwg
14DSHBusvPWKtCZcK20zTSYxyGpT7FZhkBUFFqArhS9WlxzNImfOeIQCHCbAEIhdR0R7eMKGhOJU
KIhhcpZqWkO5ZlC95RQxI6fp/dL9GXIADQeadDgTbdQ8g2uxHT0uWrerzynegG8G6QtTvMaMEhL0
F1fywDb7h2h+cGEJOFwhC2wfiA14/tT0bsAE/MyVdad/JT5F8yHFydwAXyxZk8a2iS4Dwos6XP62
72sUXh2YslUObKEaiXZe9TU68RR7ERezRxVzEW5Z04BmWEHIwh9g2ovYbBJbsgItmQxqJXL0DUVx
Uw5k8zDii9xtHYTfGH+ONgmOJ0X0MGHYSB57mC007pwemJ1h61+0YnCA3BsqWJ2Gx2Fxe9DpVV3m
ZTFC0e43reP8rrfcdFsP28/JRaOpgqWG9hOKMfSoYHESYKqPP47pF5YGOG6TaT2s9YGlkGXyBTwM
9vsvsI44C3ScT0g0YgURd2O+1vEv/R8GojzMjTBUK4mErXA8LnamR0QoArZ354v+Zz01RkTy86hp
M00ox6/kC0AsXSDJZbTo2DsEIjFuI+E2RhfcogNuAUqjxGTUIQojHPyWCYDjDFglcxDDliPWusih
cew4xC2Jhc0B/WBGTnbf/t7M31skkAp773DNVSkBASKJQBI1mZ7u+pqcqXV3iJovgmh2pjPF0nAv
9YGvi9yzToF20R4PWa466CFweFCn7fHyvj3crarhbcwsk1hEMNAI0AbFkGzqEthTtewZYtj7G9Yp
MPddtgMnEv6BydaEOQGKZ3aTwHzZCNCIW+QQJ5uLZOotSrIT4SppUjBsh9WL7eZ3/mA4uAijDUFI
FJrjhnkT82cctxFpsKpww0wyxPbOV4+/v8GBZt9Am3VyNumo6o05WJ2g8ikH5vf3++n0sX/3BUlA
ZngJkMHoyY/hXJ0DiG9o1bfeW6+h7tHC935OnTKcICf0q0xUKfQXpd2+eh8LGEFR63zGEoKkwmbD
87XCUJdUJzZ4g+qmfTS0XHQrK9JLkTyOAr2tdpC80B4EgTcEsb6AFJVxTOJ10kcUsR5ygPRs98jG
nIP+cDQcNEcjH+72t63+fbv3KU2rdOMK+SGvoWluaheLa7Ij+OlwRXudhtCWHoGovfvmXRtX4bSI
trWUjrCEnBZphNjUtTTv3u1aH6EfORPU0OSEeoz8pp6XjRX0ojQRFLJqhovJWMrI5tkVpm40Y/xi
TVF/na7Pu2KeWtEfDRh35zTLdqMr1ps8DB72N9XsU5rxwmtsTPJYQjEtQh52l26wyBzlOfDitDiw
01yKCJ3VTnAolSxL9iUhtLK78/5cPTLiD6Wx4RJ4akPKkDuk9wiBeVDh5lyBxglJ/E0smLIGLnx7
58FBxJIVO6qEfwLVE1vSMKEKNFYYzUi0L5SQl18RrgZcuZ5fLi75i40xY4JTgH8i8oOehgNPZL7N
AZXsRNsZMVrIfpkNg9+6XQxb80W/G1NPEfI81UVmRvMdzRkQhB7col8Q8wMoPsUBFY6yAcWIl0bD
KTdnghWpOUBNTsq9Es0h1rKTJkcf1haBKajeuEdPyWFVP1HvsNcabgzspiSmZvmb/f2ornU4DXbW
v5tvze+xIvsNFPth2p+LItRbY9Y8HQUGWrCEfFdn3yXRkkVZeNi8Jp4OIPmlXAX3O9ILMmmcVWgy
YWE/hvOzyfUiRxOQ5bwR/YrFnfoKPocTi/mDoAve5bklcsKGf+KNUcSFxTQOliGjmQFevkoGeV/s
f1voLLH0KM0kwAnT8ynR6il1xFZd/tIaxDo+PbQ21Yjy4zoKHWCTNvPHP8Oo8R1UoD6wJMrB7cBh
9ezDlR4c6lXru6F5uHPQDJMLFDdKowZbvKYjOM+ruKQhQc+w4UclX6LzafogWsXitYjxrr+LCzHE
CEe4jTG/4Izu5SHa70kkDF4bSQEcMnx+mckegUobb5v1+PqGKS/Wg4on49sYCAUIYoZBmqhoaxG2
RFef9VpsUwSjM4TpAAFSAnQTmjstmBjbFW1Twigxmk2+/chI5JbVXxjdzrfR09eb7kzRMmySVrhS
pqMx+UNBzVBQw4YCRLfmSFpqLz/uDuqBWueMEAaw4ePb8kCjrZ6LEx7mcdE5H7J9sAK1EfqIGn/l
DL8wBit0h1M2oYT/+M1q0rnGj1uOKpZEf+NBNIBBmPIWESk29aS8RUjeV8ELEo67drWgqm+znTau
j3M5WrqanU066ZQn9UHjViCpuDHU5n4gJVq7zB/iBuTVDWBTRkaEtQxLs6MoVFaL8qilVppm5uEq
3RHDNd5E3yM3NCR0G//NQ8x2v5iHFMS/IX4ZxU48jesla9HQQJ4JBh1KDX83kCM9KXzdZSD212yX
2MRjqDNbiY4zPDFsTNA7PPR369bdop19sZvOfw69XxAv3ohsAYl1WOC0NjekkHLJnzfxIOOEpNWR
mKV/bMwGscMHFVwNKyz/gweTd78GxJ0aEAcYHbYSHksQMAskP4L7qRzPyoOGri1jEvX4QgWkd3FS
oX8ARa1/3+zzjDP37DUdhM/Uq1f7f/HE0ezi5mv5Eq0TKK/v7/PTuEOk6H7jBnDS+nFwxV3pUdHS
7UbXX47nWvoWYNV53/6v71vvexf9/6LgfKAT1zl87n3peojQ3NLGDOSwAgiJd5kIdtE89pZoBQHY
954V2SaFjHU00KL6fqzlHFyYXkynOh2uf+h/5DKYKtW8BtliTpl1BILMpPVh+KG/WG1zKxgt8Ek0
HauKcVco3e0YbYsanPvR3+Q5iHf0L5vmArHRBbft1i2LreqRfzxcTjh0hFpkgBhhlju014ou2CtX
XMENATXUb+VFatEiemxcF6LJc7SCJ4OoJYv2Lq0mdBNY2r/7b3ih5KjGe7TxiVsOIpf33b/WvcmZ
Y5hHh5PWQ+1a7ShQv84P5l18Mp/Bx5B4GNA/y3gdagJJbz38dDzbz78IyHM6S1b+Mr8yGnJ+Z7km
5KUz+fxufsnhx+ye35FupTrJxKEKyLQstCRTvq98JUiwYrQeflA7UutQlgBfKQRZzKfnw9a5u0pq
XCOag20DAfI4ksmap+So5eVZ2EbKC6Qw6KymIuzscnW+VCvDBaCNLTAaWwq00wCm0gkjIFuOiUWV
MGdqb3OrTI20axwXyDiC9LqJZb3gcxNbsfKsPRywowa7ZjQiDdv7/c1qPLu9+ZK6u0XRQWyDbDeL
cSwIah4xxABoLXnrvJQ/bu731x/7t1ONHtu+UAUcKENCP2LM4ZN5jK3cjsmoDky9jwmxpQ8hmxDq
X/3xtHh/LS13EaU8infqSTaX/sTGk7WnOE+zZfKU28YO4zyvOI+ySjUvUm5zeHyItHCvp7FKIadJ
rZmKcR8L3C2hyO16P9dMUjAk3LLqrCElRf7BFx32vanbDkSorskhULOz/eJ9u8VcaHT0Dz44yMFf
fbv6NSJLbmeO44+UQjIqFAhC4jcA+VlAWSg9NdbexOy22hQ3KnLN373Yxc8qP6iOpB96e16tFF3n
+4FEeUpkFeWRzkSymfRvNCxXrUFSotQvlnoZL66JZ6jbWUKVkC2glRbIG3m+33ui4UljKVstzjki
WU/NSU5auENonN9j7Xtd71hV8pLeDTqcRs+Ed8WauF4bWNu2Fodlf3m4/nSceKHPL0t3c9Q197+R
aa4D6wgi7hKQ9rTFBj8olnWLchDKEXgQoLaCJDwVo6MpJuu21o2rtamOSyIsNVkTKKkH3K0M6knl
hsW6oPJcAnLd/vp0yRXs//q+ki2XkOUGx7IDDPOd/1owZHndyCEH5uV6dznZaMcuuBdHPlmQjtKS
DW9dWsBthxVEJwNLJxfTa62JpvwN1rZfMKljBm04P7xfcbBFpxHoWq5Wk/HodnObA13BwszH50w0
Q83KAuED5bP1u9bvRtOSUDg2+G17lyMmYRGt8Kg2ag+HQJgCC27VpkR2Kvr9CgLEQIxWYMORUO/8
F6aA1lljvA7RKrLWMLMoxbZqZgr6UkHkr7Mi4+aDeeA6lOSwo9GHyfnrLOl2nsfTWSPfY7rgmI0n
RoynnWobG2dNtpPuaP4lxR7TYQVud69H77pP2rwJPTF76FXUuWKN8iWgmeRsYVhBzC5g7/Lu9jIF
J61oRcWMAAsC0wouvVuMPmDPXUOGPQw60Kno4bz30+AXuA2HeQKayBVYa1ngpXzVMZzF08oz/WS9
KVoLP1AyQysXq0Ws2yfTDnkJAmIZqSNIhF20WAOKlqPEFLhlw00NPxk1ph63UbwZXj2wI10+Xs0t
Bq6zJcrSJdVHxWNbbL+Ae/1gIMl3gaS7PIk5yWFYC+y47YSQfADq9ufb6rIdk7xs4YHu4SZnC75i
hbEMIDB+uTrrtBSKBoeaQBKNrJxBC7gQhwY4RIFP5nsU2gUrb+d6PgKOTnb0zctrXxf1ZzMmaVHY
5p6psaz6YOfZQWNC36Hq9xat2cP8Szo0gd/mRgVnDsTfX6B/Ec0CiBsHITFTEglGWpwsOS8IYYTY
imeEFKXNjrD6agHy3FRx/rLafLRIGJqLhnjVIECIBvsNoV6dxsZFSexL/4wTV0AwGDYoQLMze88U
vE7ZxvE2jMOLshVzjttjBkXHXdmYWou93D1sNp3xcq6taqT8td3/yaok2mwbDiBEjrmToCToWofh
NJvuEDou7mUByFg1C0yWAdUPAw+EzLBCMALNqL8V336bYVh2j18Aobg1r84AdyDdvALtoiG8on70
h6Q20Rl66l60E51Nc8MgNVQnrSdXrDr4Bydod1+IAbGdK4PQHORFMKjXa0522Q6e+q3Hxe0XCF4U
0yywYC+Wk7+tn8D2fwlgQE6ID3QymcFlCqv7/rvFQYcg0MFYTYnPuOcQnZdyC6yKEFGdZb7YKHF2
3YsICDXoYQBfmJFpNsJVI4bmofm5+s/qV7fYXKPIZjyPFsg0h6c+/ECkwyjXCIK6Ng/mHhKXXOI6
LFlS6XGrAeQgZCOALTKwIItq+2u3++72a7G22GV0kwq2y9bTw/+Mb99pj8oUBWgPJwp0FJ1XPwi5
o7KfU0fKc0CQu+bqE2TLmi+FD20HkZIHvu3/Nspz3qz59uEMI5ab7svRWmqRtP1lbExcGojyHiOG
fmSBmg1sswJEvOdP20sq+pFAv9XNxxvW5rnH0u0wSDoi8MnM7O6w6UTeHmbj+8Xs5gvvkJy3vyHd
irkTJ7jXIZ0KxKmoNsGrfc6aVQkhfYUukuHAYQ7FyefX/sGIKNJSDI0l0YKJlDlrWQI/rsGUbIUT
eRQnRAz2kiR0xJDKGXVJnFofp/O2dnYvZseNtqHiVm67MT1QtfT/zArYGJEU/toKSQAiDTpXs3uN
Adj2EJUGgUzA15lQvcWERiftYbia73c3MAHyF/NjJoQ/D/1F62z9HS8pAWMQjIvTC75YOo8cS9Ro
WJNxtzMWfXMIr4YVskLpBoT8lDgJf4pNlUxx1K5ihLpQHQSKE6HEwBdLL2OfaVwobRGH3iZzEXSI
/QaNn409d9iqm5UHmt3GGvw4QqHerB661937p4egMYJeyAxOUiMaoWwQEsJtqTaUjxIdW8k2hFQ+
+yyS5RgNLCFid13trRRRTlFZ94egLiYMKrrlhIjQlWwRYdpM0TS8z6P5UosZQQ23m0AIdySlh6SC
lNCRbudEm+v9E4FlXORZWKHLlNBBu1MxzWI8qJoLf3EN14+H9vUnbQSFbPIW0S8N4pOzvAJJELH9
AyJjwEBB2p3hh93DTRrRo8yiDTThPbsXPNwXnlBDLeHeEYoDBSKKD4Qf2JYdB5B+LEPnZo1sTG06
b8UAE0W0IkA7MS93UrUJM9ftYsIcEPiDr3k4sKP7/mo8/B32xcir+ekKhuYkd8FD64wRICykBAge
sYj5pH+FZqAoQIwSl5JpahxmFssnYSlXG/Afe6NMB3uB0328IsJH1ZhTRhoNRK/aj8eb+fz2iwaS
YGd2R8HhV53TZp/L4/QkCgpv0+w9PSEEAghTSSDVLnYYBjNz7dygZPIw8n4FtaZEjYg7qtlV5TPc
84pogMx3bj1BHL0rtltd83cDeg05DAbiLy1xaL7aH1cg34YFoBwoaQNyUkYxAnwRUmd58zA+n66E
/5w2BUPa1M7VwqDq9LqObEVtgqn7xEU2kRZukwSGUQaxtTC0XBXLQbaRNAMOwUqW4yhbFjboQzr8
8FQOa8UL27jw0lTKF/Oz/VOniysG0KIx98/LP5Yv9Y8FHp+pL494kH+LjR+/ov5D/Ov8owytL+BW
GUNNWyjmkF+iH7g4e9hrgTG6od8WvXLrSV0aXILAgNijSh3yh2H/ioc3nlp/kp+tB+/Oe3N2etZY
NM+uP+yNVutl7dP8+yFzZEfPutnLSQ+n/xH3jLjDYP1x/gFR5X2W2TZ7s2o0moSkAq1Vzmq41DLL
NYutxJnBCNnKsJtmpNUpcTRaM5jp5mvwmR0lCg+TE37065l6g+CJm7aNZbWQ2y9DnAGSpFCkzdEK
aCnS5lC7SWsIY8wkoEkLZOB//dPj6uPr9CU294J5E3lZEtQZs4SrYd6W081yv5sNFjH0D/mwb0Ao
mNsy53QlEldsHQyhq20ECAZLeOwfaLM1LbufH01WEBhipxlckNqpvdzM0pgySrLeV3/DAnTHSqMb
Igusdtg/1jJAdLVR/LF5QJ+sSbqlSp1x9AYWFX2yi2YdcjQEmqdRkxp3ZEEjHe6YHz5/N/i+t2Wt
tTy5zbECADWyZ96Za5CSLDoGzWg8eCDq4gqxPQm1KOCKy4DxSN/mqe1cd9pWldzw17nfjR0zTiYk
4hRWbMzUH3J4I9MSGxM/5jfj6/2oveKo5+j0rwkG2h/UJ4dX6DahzvU6y+F3RZAPbiMd8B82u9tz
XNUSmMbHArGZlDRE+5CyEUBNYyV+CjUKcv3rcJOiNaqfBSg5NbELBVLRXmu89/KGPTDQXgYOVTGi
veR5HFB3M4o5Yy+5GGQko7rXf63W7FYeOl896YQ+fV++25WALokbIjSUG7P6pfIeqrnm4/z9fxBP
MhJZJBPPIIYJTsb1KXeyOXFr5pYBaOk1kudBIMIUlIAe4gcOpByIUKfB8jQ8noYP3BnhKsI44qeq
nq1QLEfnTi4giCBbyMSfl2Qzuv9II3W5e3m+7F6Bpju9KmO++koFS7hbGSASRYm2wPYnckccaZFD
CNwxGs+1KV/ax/m5S6gvjITbz7v9qf5Mntb+Me6dkVzMc0CQbK6/rjgvxCiZWq09aIbjirH85hzr
0U016cyXs0VEf1EOKzkICU3gzZhHEGfRErKx54GNpW0nAl6sZho9oEGy2CNUyJIlsSbETKeWJNV0
x1lguB72O042/C2ipbCBBasOF8zU4USV6GkdmymxNQRJ8HvrO3mSKd//87GleRcntM+CQjmWK+wY
fXmdefI65emyPm+wID0bLnV18M4w5ljX+rGH7ZClrd1uDtgk8xqdWKgNZRf72HvHpO+zudhaEyNM
eFgCTeNESV8HhhOxvgsX3BWpRXXjsMNZSlLQsbb3OTyq86uYAtsBLIbYE5YExGbACAbI2eYqm8Iu
tDsZg17voyZT+QqcKohxBw5tI4AkmAbEp91sL7OjeNq4KeLDIjsrbW33iWBc5h4MfoN5cTx6o73p
9th7WYuQ0aBmkLnXXg8fR8ObsgWdjYKUw42N+s9MjHWBm571Wrsrg+sS3L1ll6P+mDVO4EweNKPM
ImAJF62u6AqHMlJK6i9jX3XuIpXVJOgfKfW6fJ6vnMMYMDSEeyCJk6d6J97mRgCfMJY8yKp7zR1c
OjqKMDMyFMLUYzn5utdSujz5Zv6SuLsO4S1ZII8CcjW4Dch/mfLNRhkIGNcMy/2xVSw3nt11VN2P
NuIHULJehLT5GpDqQBI18GmNGObJBFhqLqqVwQIQYbSrK2/Xq/e85wmG3tM+IlSDuUfEgK9L2VjR
wqaQ9bUzW7uHmejF9ZqFeFjOH26q8er2U+w1ydxpzDGiYIgogAApsXw0JEh6nvvmEX6hAP8GaE23
Z6vTIGtSwlIvRIQKlh7B6A4b2lMBSuuZdMwXbS9iyHc81mIBSGlHt86rEBKukAr9p8zNgwHk3akw
VNci7RlUuheoNnhS8OmpqkNxzWhG9zQn7nXiEwR7gfr003psHzUe0EY2YrnbzurQuh3MbqJDUchu
ahdomheISjZwsuloPjDRleCDtyE35WGR47/W4KLHIGaQO3hmmRQ4GtGCFEMdm8+EG5iYlM00DCEk
kJw0+IICOa2YExfbIsIFqyHQPT2rhKFVCk2ge0IFwmbUpxD8eTUbbMqpTx0N+OiPj9Hz7NKmQ4ea
pRZ5y6Yh0eN3nAechIxXj4+Xt3/CZbKvM5kG9TmTe+N+r6vdJDjG81kwub8Y7+761d0XbcwMV8Ps
ZttrLtcV7XT7Aq5Yw4DmPAgmXiFS8tweh7Lr73EiwOpwvkq721HbFtuiAUyJUNkP9SKoIH+qOFPU
rlv18KosCrHaKAAV3FBbUoCrn1f3dFpcquq5Ncfus89murD+TlW3BAlq5crj/Ovkg/IeXIiNuKPL
kVyzukAhERaK1aeKaFLYWgsK0Cm2k8bElt5rkTFLjqGmcoQXGMBhpzQxO4yJJdGv8xv9Mh4GUuwK
r/Tjy7PJpnPykE8EjwvFIbQQZlHUVRIS91+2brAoOo9AgiCNWB9Nmdj/9UAblidNWGTUPzic9zkB
Rg05SyauzzlOgnfyeEO/lvdj2Y5vxo2xO5oRv9jtCy9+UwE6L3UAhqMuG+mO+zQz41Ej/t+qJvvN
pn1bfeYn8PHlh/AT+JbwoHgrxUCFrsryHVcGWtL1S2MLcxAnZBmkDlUZipU7j8pGRUp9n5E8E8L3
lwdhB43nScRMUpSmSC2sHLFuFsklURmZNiSLFqzkA+l4UuQZbDr7ONVqAWuE1MG93ezTRu8brYiQ
riHNHn0X3Zu1pSBJbcLwUkjwByjpdXsZnWU1lojv0/Lu7P5GJ+8Wq4og27ZahItiFARhAQfOWuvz
bS95L9YrV+IaWUPpkKVtvg5fhmILHWwtEmcV8R3/R3g5ekvcAP99G0hZ5QTuZOGUsV7tz+7ZPPUf
jK5yCvpzaz0c9Xps/swyd4KojSjP8r6zqKr5oKcoj1abEXJCWhBVYD1ZkBBMI0V6ijCG9FiWWH+s
9WUaBVh0OMfOkVUYnE7PBlNCrAj9dB7ef4OpZj+IU2E8WeOYRYnSd1peyk5sVw7923AZwj4jxWR9
57yakoE/5jwlYUH5i5QUCGK3lYpY1sR6xxwW17EHIz4UYRUYaMdKzuwPUOdkg/JqBk82owSjY7uD
7oO83vCyH98zVrJv/ogN+kbsW9BlXIrrNd92ucHhqu7ni0/JIoQtQGpgY6DwDNRw9Qf/1WzCUTNV
XIpk1oLDzMS60lpSZEYVBM1NzSPn/X1qqDWaDc/c2qQQFxkIb2fWsMG1BuPMJSAcAcKLOuu0m584
UFPEtKQb6kPxlBiGaJ91R+p/WLdwh8CtYTbErzMjRv5O+xk9hn85YIit5dgEuhmJGC3Ysml89zhL
E9U0dyF3LnirefDM8zEvgFpDIa82htTgAbi9muTn2i7LQNs0szh29y1pUI4oWHHqumMNOi7HgpwU
Qf46B4yv1z8twhpOWfsW7T+ExwsA2tXYMlAoYc+EhwklSfbDuHGY4fI/YdveoQMWfbIgGJs3FYAD
A54rAKfZsWfKiM2ymPjdmGE83/f2t0/d6klH9yHpmDLsmDZzh8VSAu/Z8cPUB5Jitj7XRPTajDUI
zsVs0rjCpnI8yR/P0/l4koL6eq4iE1nZ/NhcQI6b4z1+vAvAnVAj9Up4fi1wlH1Q8Tdcy9Syho+J
t0YrTFROy57N3bXcTDO3IOKymkKPjUY3o85lWE/WKlV0i6xL4CqIz5yxY4sRjqHaf00XCh34NYbo
ODoNVMvu8IYbYKBbX17g9/lNNrN+md/n8hy99pW6livii7Alg+xJxjbFx9V1SBwaPf+43Sky7ZyQ
NOdYLiNZRDPJYzS9NgCUkMD5grzDavB6TYPPlddNA3PdXxJTzl4kQszkkHH4jzU73ZsNq91yOhp/
Rjrd3PJuBAOhKQhZrtoglM6sQ1MyvT8QGYsSuYJQSBZ43I5DPAqXDakJuaKAZFsBTBIU0Srw4+ZT
tfqgSmFqEEV5dvbeEMDww7gxiUA4ZNouOY+8ICyIhgKZv2zv094C1EX4uCK+b2RmLKY5qmFBpRgE
YQEhgRDMtOz4kqHF2LcgOdiotC7Lt1nALEyUZMmm2NJ00rBz1YIDLIikJgQnIe5NRCHcohAJCWmx
7CyYsGJGwr/Ranx5s/7o/omfbnh8enRLyFoIQXhWXjiOiaHYg4BvCOHweSiGdRj00dmYE0vZb24q
2Nreda93k7txnNS9/335EGvc+XJbTT4evJ4soDJV0fcma5v5XPpONqCVtIZnbylCVIT8wOrZ8NGU
8Rxq8Vge5afVEcbE8p7f3EFFoGY4VU/fiLlblv0Sv6EYS7KS7nrPPCwm4ieBnQ5+QWoshXWkLlyW
HkoshpYespSDg8BZ48D+5mLHrKhwU8KldJNJQWk18RcLjvy5ARXMbiOVnXgwNRl8RiJs6orgSHai
hbXUGFpEkRYQnBskExzYXr27/+0N2WmcVKpZ+AR4GH2p2MuV496HDUdzvl8MRtPWzXVMvEBSeI/l
RZxEcBhkAYOhlhBDJKckc1GdzONkWLd2iYfRfwSXuXEHwI0fQ3ZEJ6eLOAqjcBeEpCaIdnE61h8y
ad0M7IZRaU2EGB0dRBhKKpE3x+iAUFl7RcMEM/vw2Ep9PgibWPAjzlFyHih+hDk4ciKy2trQ7Y11
G202WxR65g4y0q/YUZoac3Zx5I91Hluiec5vMe75+BidvFGX4XwC4PzT9VrL87CbPl4/jTvEXyO4
YgjHSI402E/FO0MD/X1GrJBWUcM0Zw2WFvZaoc3b41btJ7rplmfwbro/7lYJj91ciIfu5CG6Uw1m
wi4QayfQCW4WRLNB4i5KPH2KJ3jUpPdwuT+ea8JN8Lt/c8nmBDDXWasaemZeA8FtrIvOJdUsIxUe
Cy+DFbmzbhabv+p+kX+Lec9Xq/bZEK3HQgw2iFJ3/ZR5rfXDYLl9ONx+1rRSmMDLCnPME5cYN2PA
6xwqCrgbch5wdCoSzLEetPC+u31/27tC72Bd8RWMQGyppJ2ArHUUign4w/V9emEETHFwMXfQzToY
IXbVXFBzxOwwXjgSC9fgho4Ktu2kgnofaFsxm/OL+U2aZoDGOXFdmhkOnzXTPCo69iaL4sDs005f
n5g3M0EZ4tC6r6rBoVZ/dVctRzcxuGS1ggFG0JJ6guxkpTGr9xUbLrgf8PzkGPiRCB4msX9NuLAW
OrPbZWiCFy2wjgA7txeHj85Z7OvCD16IX2hOoShsC2c6PyzORos4ESWPHJnK+Cq5l2fy2n5hR5iU
9oYGjNR/a9C30+126U63hyMOy27073q9zWC1nFQ3n9Y45sg+b4G489m7TtqABmpvLzcTnR7hRCWQ
ugpAaWuBkeMqIY0dya0u3jY4/LF+8Byz6Ahj8RLl1ayl9R6urW4cmDvrx3GG0pMrLoqY+n9uvy/V
C0N4olDmbGGrDhI1JykCAZqTqFeDpWTNW/TIDHcJeJ3npRqIa6bwio2hmzpuAKGGX1OQPNgbfz31
yFW9sCSNV1EkeXrmZ0uYGm0ouzsjUZRi1YDgRuxmvyFaHalmU7RoFJnIPWTDegaIT1V3O75f3iyf
ZhPF7JEpWkBkybhVmPYxuvhwlwL4bgRo3IiFyhDvFOGRgHHNiaqWJ7L1o2uiZ5a7Z3J7ap209fdi
AGx9bWuBdmTVt3IGCXBrCZKMwYxTOtlTx+IBfO7wwEDManBNPAKHsTBcC1SiPYSXsrPBMgsCHPQE
Mo+zZChuBRttAoafp8sPlJGDccA3WNZ+3oPhyMI+A4xjBvJHw3bD2m4ni+58/zjoxQ655haQVAt2
ovwU0NykJVnmVYEwyrgVltFhGKPgGnqf90W37gZzqG4FtmcKhPB1SLYkOECTeOQRTCEDjCYx/111
mYyYHVGrFBAukMwakDQH1btpPIkdYkGk0XB7CWbCL6tP4YpGmwfpnaA+iOEbPIj1tg21YaCLcyO7
zBFluKvRExhNh/3r67tq/FkWufCAd4GjRpAf+oKQBQFCXxawgNgsm/pWjvHgYjuRrlh9kmWWFu1Z
7O1yhqa0CYOckTw05RbSkKYxDKvcFgesovOwjnHYANnFNHcUsoITqc2MKBkXrC2oSsEpIcEPVY4N
7GFS6TMUVqEe4GnXQPuRNXOIImHHDFEn8KJI2fRRVk+wzVkjkJVsgSrkQNZ/Yg+94qvBWA7t4FQa
bdXAuQONYaFWfzaf363n3hoFduXwJihLH/kGsxNoHlNuXtYhPMuMc0UzGu3SYl2KrH+wEtw1gFTi
aUDjsQY4NtTjl3IoDkfjWL6gBQ4AVeVs9M7vrs/4MmVz4n7w50/0V1BuQfPMPSCabEi5JCzCXqrj
mEUOxSJhlBiCqNsZCe223Y7fzEvibz2w69knQOr5HTYuvMnyS/lq99Pq1/oreHh6SxgUDaN4pmdN
wBFUbsVboCbCLHEFbvoXEvMc/EV2nZDd0BIdXaNU34LJP7pA/6CTrN1/NVD8XLU8p+0WdbkJyBXf
bQRohE9aTQcXT7uz29UlNOP38eEKFrfeTxaXQ9aPoWp/PPzZiWNceEbjATuaNBNFz3dcIFziivnB
QRSTI23lnKOKelBabjRdDC78bZYA23pwPtuw8YvTz5muFDk6cr52yCGv1CWORoXGL3V6+FE2HmIO
P1BbGetvjrkbAWIaCizxn9oh7r4fyOOoCJJfRwGf4bcUSBXjRoCYKDc0ICTexyTSzoVmcbihd7eK
JsUNy3EkTeF0ynwdqCq1YTa1+7V9Ncim/cy0ayaaGDYkwvB2H2pWr1g6lLpu7GT+JlWaK8ED8cv8
AenrWoRYqBJuB/f5ViNEwagNrqYJZdd+Fe/zJHC/JsK2CUAYB/NMc/s7hjLTEeMxpGbyi1srVo8F
RY7mnCdTjaG9CDhAeqqb3CY90BxOz6iNGes9ecyYn3TcUFWEzZEhcO0QCzltBTNd+YsuA231wG34
MM/ZHlFmeZfGi2w5dsXDb37tzP6mRbNMANfz6G+nuT12/GC5vjE+MzFg+/Ps18FGw3uKX5msPA6E
zwOBBeBuo/j01/0PDsF57rbT5R6NiGGzHwjnEJ667b3Fvqo21/PrLy/s4AUteo+zi7vDZyjhVspQ
Ni+Tx7jJosFVD7FQqkYqoEf+wBNtGfJPBxjnuK1IAd+Yy6BfHvEHIdOPreT/kjMFFBnCG4I08omi
8eICeATg7SdFR8NkJnj7bvYruB4313EWIMAiD+mwbp7Bx3EjT+Anxrgyfdmn2H6AsnyiItf4HUB+
XPUYOsl9/mnlGtlGUiwPEpo0hS5USkG+54bThtlW03D7076DzY0N37VBHs8jZU89nnVsrH2RwpBc
cok/j2qxzAZKKL/71osjup1zLbvyQF4sjvIn+YoaAatYkVTq6dNYkVYNWLJ89rg/G95dqnYtYdPJ
NnrqpT3iZ7qpsfV3bx0orWdf7tGflNtQF3NMFgtAdr3A24hMgU/bs/u0men6lqnit3xwGHjt7KGw
9fW7cev+rBeNUH61PyZ9BicUlk+BPCYrsCD+6YkATM9hEIXfh/NRHJEyzMeDHWmivXNz68a6P+5f
ODqb29oV+zinYDtv57fVXQ7/WltA/ewwMWQxgmRBZGtiRb9Njw4JxM5gcLAbeDF2DATZFp3Hm56G
PABE+DXkClLxQPLGgbxl/T3P7/GFcm063KS9L3izhpj9keVjGG4cDZ5w2LvvumudZuLvBSFxCw8C
LlbBpZqfHy0Cbj56y+v5FcBld6E8iTxwezv8BKaUIx+xM0oouopB3DBp/Ab9pkjTaWEqxiOsRdYd
6wMki/MKeBe2KPc9yieUF+dR8PTy/P7yXp5ee7tzrxvtzksd9z57IETnvTccNU/3GI32h9HTrjXz
HPzTBVJhrTh8u/MXYT1+rZOtlHHLcs0yUGyB5koKqiDNFFmREd9Q4bRGz94bMBxMCXkkJAsht/Kc
yDJMt1BbAMjC9/q8hiJPiBfUdxYGkFUTDzXFk2B8QZzlUkKiw44kcHLh/Z+mv208DIA1wDfbThZJ
P287BxxxwyhQr88iz34jfrJsDTvt7WY8vlKr1P5Xu7M6S/2p6LtDcxLNgobzJHtqnqLJElIuRhVq
lfbDDcT4+vGMReOX0z43hq02LCEWeFI6W6y/4aiz9ZiVJbLRZlf+i5Hd3S7/wgPu/dzbzc7vuufr
p9VXKiWz5cUUmPLo/K93HB4dXY/CW5DEXnf3sWP/y9iZdqeVK2v4F7EWM5uvHmMnPSSd9OnkCyud
cy82YLDBZvr193nrlcQG93XaSy5Kw9ZUpZJUmiDj6mGr05aQyRAncIyQjvUCWVgXGkNBQmA1pU3m
xnDRPVttezcaLA222y+WX0DMQ3vKiY5fIXQe9Bbii9Dd3Xd+TPI64pZXIEzwk1YYi7QnM/wee9S4
8J1JfufVs76T+5dmZ9x5vI+zGNVd7/2eQ7IpQYQhrSoNKw73logTCuXFGdN394trNsJ3pDezgfxQ
WlC77PO+NS31ZtriDU2xGanup5eieG1ZCdw9DuuCapXRMLu/jxts/7SHSOp5sbVsnKyCbImwX0H/
gaZBXKgnvniJWaqwmDk6LvdqSSdEXKE6dUSbRfVuOpyxhb7EvRiuNbdGLBiqD8LTfQMQJnFXctAK
iSNCiYeIBhcj5ElWGTZ6kNe7Gcbg0Xs/Vt6HpNkUe8XjhC20qT7d7yUXdFBHd6pGf2ECVnf9T3AT
FhjHAuRfcNA/LMegLG+xe6TZ4+/0gHhnNunMp63ZUzyKBy+QHDD6paoanfdaF40/cDCjFBEBm1hW
gHisduAXifL28OiLzXT7EWcCn0Bxzx4+5VTE8wd7kxhI7hoC5aWL6pagfJxubzXXAcV0wYcFGoEr
8BJvhGm3rh4kUWxgB5ADj0B7nKC7DXRPyGp+XU17epwXh83jXIwB8wELAodgnvZ/jKaD97YAPQtl
/FBn4W3rdqnjH4qrFgnBcYyxh8USDpZMMB340aoLDIGfBFF0RoeBR2Ouhb3J9ZiXCmNIchh+FCYK
5vqJCPqHvedsgusOOmyQ7fd77Ns8mb2tV+xFWDy3P8QFHn/MH1bpuiSoBTMVKMr7aQk4Bwt0rpa9
93IOZjICDlWBGGndZptf173uk4b7ELZO8Oha4lpurcLFwCCQ9CjbMVOYF8abeDkP2uuD2uA7BsEB
kBh4I0Q0WI17+MQcebeJhgyc0DMBIY3pVai26KDWe3zoanPCiYEVNntIxK4RhEajycbb4wGF6SnI
ca9E3Fd9yvq5e1skgRGIy/R83plfv03Y3j/c2Uaf0uL9NvbodqtXF+cN7vbL7f3TnL7Fq2la5A5M
wzvPUdmLO7/kqjzLBXqQMr2k0wjdv458QWnD5vJs/HRevxMYr8IAJnodWrKkPTVIzCwMkyrK98eZ
x4jIcRkSqZ7kcLLL6mY40x5fhApC2GoQoAgRottIakt1NVQM6UgAAU1tSz2hWFggONZRU3y5dz4D
yX+RjFiZzwPN8Q4GlHX5w3UFpK6eHm5Ht/xq6MuI6OH2/v5Ws7m8MxxmJQNJE5dFNC7F4AZu2Jl2
b8mxCl8b6mGFUcgMEP4iNPXp743wsZ5UKNGkG55xpjaBfKqvo+UWa0FcOHxVuIDUBIjp2bm62/TS
stD45UXEoGZcFf4Al/oHfGk5kCDjEDsBGUMKx4lmbbUAhSMnJrervFQ80bumeZB8/Im1J+eoJKBR
DQH0aK99DEkXesgTe1JByK02KRGBitI/j3zG7K7+UxKmDH/yEAdH6chjHIQEsYoB5MSUzgUJ4rGH
AucuAQRRYvEFd2jAFbp1CTiOLKpCOKFTxSAcDH9D5wiYsuYeMLT2uHjF2TmK0RFJxi+iDYPNCHmj
Q3MXplx9t7g8OkSLE142m2bnaNMKX5Kau199tNjFJT84oGcpXzl+SgoCVEIxSzfunIAbAYIr4q+l
GxfyMPnc7a/TEwwk8LKdXOkfPyJ0cnzrRB3zvH/1KNHdXM5/56dupFyIaSGVj7SgewfSimysR0h9
tsZ3GmBqBzM/5OywXh8dj/bJxXnRoMHhIVDnzBkCOnOrxVl3JrVILB7Y0/XjguPifOI4bFzuL52L
TDx765F7YyV4KZzzrjNuREg9EUKD4rQIkoiJ6qrJ8w7uEAlBVjkkAELRgKTtPCmfS4155BV8kEqh
CgG1jVDGQXCvZ8W58WCbklDJltPGkdAW1eofraKN2wYQdliBmNoAGomAMDuIMUQMTjR8YLO1/eLe
TN1LfERYXPQFKw7t3s3b/enrw0RtdCVtxtnDHgeq+7GXu7Ztc90fTfu7VqP1e/1EdckSCBkzROAY
wQXcEIQNEFL9FrmIB6JQIWLZE0lIW8dXLT7GSvdnPGkCKyAU8t19qfmX5chA0uFLkxfaQkzDQltc
TFugabT/xm+680yt4HCNO72J6BODFyPUqa0gxqEALjVavV3ZrXhZ+Whi3ObuTk4QVd1erztECXI8
Km00h/eb/abL4hjTYG7yPHffF/MaKtem+7TQTSRY3EnoQjkwalSVSuX7Nmow1SoHl5k7bkbqfAhF
75ACNuLxHYJ0m+P/qD/Cp/+5O4lncgpJRIUwm8l/p6OhnrnELgEeBsLI5KMYRUxuRhM1MYuUaEQ0
L7ejxbz3Ydx6Pm89Ts/WL18sP4YP1x+MHVrlmLWzmj7VDS65LEZ/WmQg03Qm8v9bOTMlgRDQkCan
XRKj9V9P/Vh4TFdU4GvhaEgwZsq6tT99FqMOqG9OMEuYH4BYf8IKw1f7pdkqzZHKYQv1GK+IdE+2
3A5aDy/b7dNu+5HWrXYVF6EZ94ABYoIAi4GC4CavIWSF+uIBOEGPw5gJSihzg63AOO+AG6HTc0li
p1iKipktKDEamr0IjNGZHyWYr1vD6bD8UWclK9aChWAVMVJtvR5rtPoyNDBi6LlOcBucVPhMjZ+l
2dh3oBjZkAaH5CvN8to+Tnx017uaq0PJvQyu7uNgOeR/XabDa2YvEPpOoA7rIDpwhR9gOrGLV15D
osRhCXvG2TXkPx85HLwJbhep6SyVcLJIIhC4GdgfEHeJnkfgJ++9cB0p2g8+TIhV+BmaOd2l7AZn
i9Zl7lvUO/yMSbmF/1SPC5OyQaffbvVbvOjcl3+td+j0t/P+hidwonfggiSaAryaxVX+herfhuPL
wW/4wSZAzC/co2Ju5BWrqEm3I+0w97gYX/N7BMCW44NTicAwlvNswwEjPozJTGLN4FdzJlFgnAMg
3M7dx500nndq1JF6XizkRt55ubtkibTsC8RgzS8FYCNWuzkvhv7CeBSBuDA4Y8qAPwoSfWVnKD/S
d1TxCWi1Q0Wq3QR2dlLgBUm7lZycwzkZQtgR6NBArjXJGgvChnzgV3M1QrnYCs5CLpGQeSxAgpQc
g9vFcRIAl2LqXvWU3PdrhqKJCN0OG3m25+CY1LkgE+j4Q9ehXiYQiwugjMahNrR/kHTCBguN2N0I
MJ6joZG7Ya++umehrWFwrkM3dr1I7Oy4iwMaIQlnBOR59H6tXhCxc0hcyaLgt5wJucIsPlQx+MiT
N4ZjHOks2pHRPFnCyxmL993JlGdPIUXIFp8ZIiD4WHGHfgdk17p4iBt/wIkxipuv0cJuMWNYCk3Q
UNnhbGlm9bNF6unxbALjQQadX6BTKtBVqDKFJBelMr0stQ2DXqBOheBUY1JjprPCLpOH5aTnJK3O
IlVVUT9NtJw2jlHcVHOviMmkMkvcKK4y2qUr19YYjGvUQbBaNCPnEaseuAMlgUPTYsh4oBiEBKpy
AuMCjog19OjAYizvwnEVAYsxr6XrOZwQaREVCQ1218KIzhLeiKHjBf8X+tBeW7tlj0eePV1/12M/
M89nNU/1oeteNRq29+0qxFLoX0gPHVlT6zI0alp3aeAFqbasn2hYgYggTJEzxusQrxhBWBLQ7PlI
ppmPExEnCRlK1eIkB7/Rbzg5yxOcNxvOoYSc7W4Jh02UyAMz1xJWOrxUhzziQZ1iIJQhlYiEw+pA
K+/SSmenfCwaH9LVQ9fEyAnV7V9F7vnOHIos39DvdR6nn33LFYEhJvHblGyRbnF0FrEmzRz2zTzu
0SHFksrmcrN4TzkpN5DOrMAkQbkyJqocd2q1VLZqKHcKeFXfJ/8d0j60iTlAelrMWiBC5oFd/Orp
p2bvdtGM9TPtsZEMhFrcfNPlguq8MR3XGMpJa83Yz4GUAmIdC/np7ssjANvPi6dYiVUwL53OfhBE
EiGmfZH9l/P2y8XLFyR/v7M+f5j/PW123zfb3ffOqb9FcIAgZEBWXB8XP8mu05lJTdUje/c8ZbAL
xbm+yHp1EIuoxq93vJGVT3Y6HmAShLxFoD6lWnTfS1BJJGVBKGHkZ/SIiy8UYyCEqCOOKdbzB3Fe
wkJNUYXER4RJNj9O3y+0UiM8hMR02bvRep4lFdASxFbwvOISvwlow9zmufchCfAY4JI+35AKxoij
wEoPQ3LIf+C+f9bbX4JjEEa79t3l6GF+ll7lyTsMJaAmF7xkznvmxs3ljUncYQ8v4w2PxzM7x00x
pJXbGS0LhkO7q5cVyI2TBO5fmMHGvhxcXd770eTsgRlq6u1Td8FAvxSnIN3GWuUkgs34eryf/AqG
cXWq0IvehxIvHurmCW+9IdUEXowiySMG40TDq9JXsQUoekKcMU4QRIUYNm+e++PbaVdUyzQK2qS+
Gz0VFYSlQOrPlautoapSS/0YyGv3ZX5gDne+oYJzhWtgalFihKqVKInOyy5R43bA0zUuyfIN1HEN
eH07ZwCXFHUsKpiUwIglBZ8pP+v15eAGsTm57gwuJSuRn6QC/MnUt/VqZ2Wbw1D0Qlz/PuTA3ekD
mvv7x9lu2njoMA/9ISGcx+CSVo/eb6iy4AWsI0ggufC0Z+ohsCFcFsud1OGeumIH1yoPgsUqKJxo
uXLSJVGgOCA0PFllC4geL8HVcgREEsQb8acXg87N3frKcsBNHhl0epveoPU1zgObzWAac51lAY6e
hoKoZbJSRwhzbx3SOseNv3FJhzzgJvFNkE+c5eX8pMUaHhQeomgwkbmj0Z9f4+T+7yeUa7/a19Me
DPvcPdTq696h9ukp1P38eTO9nzXvPkIbeANIZ+lJCKnTlbEE5R4Oyqj/j87NEKq4lwMxkerH1Kh8
m0SIIEGdECZByAuTz+QqH+FjFyJQWAgY+y/A1WvE+gZe3oiR5EyoFTS89Ri0NliHQpIs0dohSUEg
BNYE020xTKkY2plcUAxcbc+kk/6xGJNJPqUp1sYtEI06hN5+8MpWoEYv/LxNSu48fjUgZPG0X2kd
tdPhGM7JTYLru22/2djOm7+n0ZFFCTmAqHlK+roFqvlB2b2aoHE1PJ1tNbULzYtnjDuwQbQC4/Y2
X2ZCEk4ThI+dohF21F4327fM4Pkwps8kg4GLcHBrB4qp4thL2jJsjqDxV99vFn3dBVD4QvTvni00
nVl9TXwS3EImY2wAmxREuiZasNkjMUne0wXDwBJM8PIcdP+NJg9n2IP2XnXOm8u0JaO5XqcFHtIk
JpI42gfIp8QWUzsLDmyOiFyiu2KXqV3MieAgxumdbNAsqaeK5eM06TjivcKesJ/9U6gaf4pRtZzt
sPa3/EFVuoSzp5JCNmvUrF/pG+DMwqkQ8qeM2nr9VkS76nW62sXR77W7ndhrWNNBre/vN83nl840
ru+EP9xdWOhgxehabjgCY/YBgU0MVw2GWjU/h7B3PRx44VB8x9Ot4mhOBp+mt3QQReQYQbqYzbR3
48BeudOoTYihODQ13c1xWM1jgt41aP0mJC/kh8Y4aiGy8F8ZVro3eX64GKzvtTxmfqgj5g3IiCMQ
K9oFosfATzKlE4JpsBMCcgOxapc0nFBnGDFGGMgLIpp380uJMAh2Q8svs4E0Tc3l9HI+j80hb4sv
rrN6Jb643IoLCfvcS8gC1ul1z0seA+tOn1ps4o6b2EgTZpRqb9zfiA1wANqEOJNM2XVZPf9oGQWE
wItqskw6N/PEdNi/AcN0x6N31WB91nzufbSLHGN0YcjgotU+W/IyZlYZGgHGWIwUzHmGfG2GU06y
otRhnBcn0n3aRu+axSGudW+sqRfNB4phP/KDI3D88mPR44JM5vXTdrrmb7pnHhUaQlWNFZQxUNca
FBk5Vuv+P6KfCEop0gNHODkzyk963Shmf2oZaYfIKN3cCqvD/B5USfq5T04rzjA6DhK3vLdy/8X+
wO3ZutIpPlCgGxJ4QRjgY6XJwOV060A3HzN6YXdfzGLWX9zH/TtY4HWMG4e5382KEdqm19FLxsSX
FssJjgUzbXN3STSg7kvFedzq3WqEynb3fE4GaZ+bdef2H/OgBNsthHpLkxe1s8ndb5R7yLKYPyUE
GQDij3aL7X3gGOWiBp0vIsAdaMSlkAIMDI+D7snSOz1XjeCm8QLfDcb3ehQK1IMVEEIKxiyFK7Ti
CELMcLx8oc6grZ1LTJpDSjgE8PS+FMdLRO5KIhXuZG50dXhAkiIPecB1Hbxb7k/Ew+tlbcQCwxpW
trlCigezT7b/LZsvnarRu6s+JB0Mo5tqv/7r4Wy3+gAjw/aky0g1nZpyb+KRK34OcQLN/9Vs9wW2
L03SjRHISISRSvXCNRgx9HXzeGrffbrvPaMDt0ypi4/pw2eaCgMVNd+sHF9s3aGggA5XNaZjs+qz
GrO84XiNjo/xYfOBBt7ZfVHDqGldNp2p4n8677e1952mUiKiIW44JYKdb+wHgnHzMh6Qa22/g5SQ
xlMw+j5jQMxg+nH7MteDRhiaQYHq3jq9D9ErlhHW4n6qXUdwv/ZwEG+MzPyxQ+YYus2737QthwZG
U0gw1DWl6djRLZgGsPKwidBuO241ZIlw4G5oeNl9XL0ba2cNNrcnoFUsWVPNB8TaZQMbMmfaGISS
IlQV3BnM9miVNOYYEmIUxaU4qoIFZM39e0SObdVgNSrad7g4fecYZ+cFxI0aa/clFB22e9lSmhUa
tdcV8XCDj10QNFmaZzoKipebOoiFgEOqNWY9t7p1dKn8lHEdeGgC8l1xjoOG7DhAHqfTs8e7dBPr
/H/mX+YzXX/reBXKK+wHO/tInTRxK2AMH0IZsdam+OfeJ3sAaaLz1eZifc/p4cg28eEMLAjWVPaY
dR3EGfLnkU2tm3fzL6RNMAzI4AY1B6ilDle9R3SNSSiZFSTnCIQwwM5w/XE57t8cCh2Z6Nxnzdh8
3Phz0llf8bXN3fhd66syjtXpGCKD5uNICDt+DGQN6YEjJw4PJCTwbZnYej3j01CpzQXZjJyYwMc9
NbWBtN4t2dzPqla8HYuUw9RH0Yi0YpBkCCyghxXgSBZB7270Wxg4WaJUqJuMeVw8HrMI7u5+sfjd
jSHZi2BAiZKvYXtbUbf+fjfU8Tm3CFpBMVwjo/4nJj7mDy/x4AIfJHaHLeIY+XxzM/9FzGiGAxaC
ij842YNT8cvKMbOA4dvkYK59OoKFHL0WSzLDDoeLh13518nRrO5XT/erZu6iSMVEAaELgTQwCNAG
0oCYQPjGpRUMfQdosvWVd9SyoYhA2EtBYCNw39poR2LHsVr19aJljPacHjbiNSyIrvEe/UqquADd
iRlCfS7PBMIi2hIfHRH5je4rcQMdx2j33bu8FjMuRtgwXHj8ZZsvfD3uc2AUcQk9wV1M0TVc9Lkr
pBLO9keqxmzdQfNMCxseDkSvABK7P/NWVHvUYRHROLp3wwXEidg3Qa1Ge4zqUSY4QhqupTchURiT
OHScKDKAL9ZY94zejasmln/nDi35lJ6AT8Bt4HEQxRb9EDicrr37heFl933xKArheAiantlCHqbp
uvciBnfD14TYXTw9XKVbjt1KCIm7pOjR7jjc7Aw024DAObaiH873I6hlfRtwV1D0KSnOpHHOE8Xh
tH3+/Ly8IQ8klOQrs4E8a3QCQJgvBopqhOLVeJQy3/SAy7/TY77a16K2xwsarITS/vrtk7P9k7vR
ZtEaVevc9mK+lt6jJUe0ApsycwwHGoHbQWkNRmgEIDSL0HUlNXTZB17TH4hPYoRmjsNaEHAZWP5I
McWwQh/loRC4xjzBWHCfxz9iw7yGP/3M9eqwTuij4CVQsygIVrsAYSW7gNgdJNRMT5/vV95DAGXx
SpMJLDCCiW0EiAnqil+gYh7Zm5YMIjDU5u7xcvX+benJIcJXV1aKhL1Kt7FzWx+bKo/F53JX9Wfr
UX/9Sx7ha4mVC08HE/XvGrXQrdKRQhkLOEPoCkLGCQQCdGdrrRK4AwD5MK1GgGFH/gGhMlaMhWIh
fVC/2WINtfYGI2Fs8AUBFsOH4OlgRbAZkVfoauJzJ+Rv1QuT417vA9XpFZPNkvVbqEOR9fOqhMow
5yn/unu5LlkgGjlTLpQkSisWWrrX1SgvwOftXe5CxnvkdRTZ/Q6flLhcCqz1EyeOHa/mvnGkUsGJ
KJRnd2jEhF37jXtnk8mHZI1+iyiZhHUHjT9rPZOLSDBMNdxrNxmYoT/W0577FTubOBnPicWyrOSS
OP/DxtV6eeMiaOLnmypinKM5XNpTGxuXHSmBUGz7bBgufGBYCk+BzV+k58KXPHkmyW6viilSk5Vq
1/zg/jdnxtlQBDBZECIVJE7wRMr4ODp/y7aOs8FG139jyIKQbkSMxREZKbCEi3OKtuGJ0XpZiCrw
+NXSWNplTF24aqRHgknLAHA2H193LrTtE6eqyy1+eVe337EKPiQVZ5c46pkCL/mS+4q7SrLQ1GLA
ok091e6uwtMC0bH5c0eu/PPASPkcP3BcLXeJZdqLPW5uy82F+bzcQkwOl7rrgxyuH39rPTZ18QF2
TNSFIwZ2n2NVMc6LWcUWM/XqicHIIxtTOr/M2ufzpkT4aja9TFWiFcfeH+Ppf4mBIuCZlxkt6nU0
UF94rBO7qcpgoy7pccyrjDHKQMJ7gIDYzpNTCffsjKfGDQ/rK2S2RxBIdBs6fJAEUcsisy3OFUGM
QPjG3YEhoftnT7ur9exs9isWvAt0r5D25rvrce/DJNkT8DHK5RLcWeEjXDBGjlY4idz9GEGJSWml
p4oXzJbc9THwUs5i4OUcl+wmpP+jGn1nF9lJSWwl4VSwdAGAKZOIUBuF2oUUTAqgHuPzHsTxj+qR
R4LjDCb5tBLBJdZ+jiBKAiUTo5ez9pCT3SpU7mjJSSjWqnFt/7trlTAHKtFHYXFUVA0I0Fs7QIzz
AQiDQn/GjAjEVk2BPECLuZC66m+uhJIZZ6kkHbmyWkEEWmkg4uovCFVBhRwdzCB9U81cmQe04w1X
ueQnC513YEGcNBBTMgCiEpA24Tw9LCQnDRMeL4pRDN+XUhGg+BoxLGGcHo5Otbtma8Y3cO3U1N13
7Pupj63YMpeUTiTR+Tjbsx7ALfxxCY8zY1gy4+SoESdhZNzqXkI2JROLdXHQyiLALT8EBA7Mk2rK
NurcpnBpQUjVFHna3mKselp91eSbB2l8/pT1WVZpEZlliQKBZzFn2RwdLKIP477BuIUh0HIwpOJ0
s7k6uKSLpH0JEhziGZ8yFApLfYfChvJoRlhXXT686/1n/ahgDuziEaQ751z+5pfn6mzQ1NZbCoor
CCVzFQFVShR4fvBD9yXAGlRznQKufrMDkBo3HYxjtTG/kbobto66wV0xRZP+jtCOFMj3D8uL0R9G
HQ/QhAXBv3G93WsVrqQGEkxFMqC0p25vq9O9NEjDrDG3SuuwSltG0yDEXQyxgDt+JZRe53HlkLPM
P65YV3mqwni2GxesrldXpwvOpwrmIuNEJZAOSEmZcjplIDhZKObx13l1kZYc0qTUBaRzYW4YO74a
Fw+/UWR3N0CZwzNmq6/MKInP9QSkkYg0IeTJBUUlh6SMjvXpc6EAzrgBjRyqJaitCIIWumGJ5+Ek
eUtYCcDJJT00nEllNUds+0JzYW6klnJF4iD+yxBEJu98VhWmDeo4uxKlDIhTq9ShKxDkkUHp6JLM
qpPIIVUk6OHLZM3hsU1l0nnX+xSl/iHdAXkm5P6WC9ajDFENKarjzWmmi0WLK4Nq5XNxGZnA28Yi
CEhQpKwrnnAHBTFsR/UBG4v+hzW7qXnxWr2I+4+Y3FmXFrM9x61NmpTNbFWgKwXY6F6flb67u4+b
b0w9YDHkgjwCyZSLY5zcTPdVYjt3TDjBRZQQDUjOeWh+tcbFIje5x9MlISDIa5iuMmA2VSaqlAgr
kME4MDb94onR407rJdcH71g224lZxcU55jrOdyQnKH3iZ3DG73YxYqh5z5inoqW202RgHTuksdw9
313+pcksrot1PG8LhsFPszn95DmYDnLxbhWXo6XZXH6DKpeXdFNmakiUzNlUXtbd2xQmdC+nezvX
dy/ncivlyp/zLag0jz+Z1L++vUtz+gGPDFZVk50ezRO1zHI86Ny/jFgqsj7TMyOm8ZSbROmCDLGC
Y1Qt+olqAXH/ZniwxkL52/ewqrnnsbgR9dKxkFW420yt3gLGxQJkoXYRw0Om4/dppwbOHhrCyeDm
Z0NaHhyOAYGdt9uLwV6DcXAaGYihuMutLZDTt15arauZiGJWtfbibULEDcz1wwJs8EMp3ezx0iwn
v9rNk6u3J42n3fCuPZqKDkxuxZB5zu3qrtOB2qfG7W4EiGqYYYYm1rFfQbNKP6OtDVvlSsBQz0oc
ouC1xKXOqfBS5yCudhA6Bny1YwbpkIRs9NCEwAUTFAFYekAFqrpY7WhIKwYBEkA3bqrqc8MGNwEE
aTzWSwb0/UlUvWUFlQD+dtW3eqd6LR527FRUPo9n9YedTnXSBubNx+F+/NKdZdWka55Kzkoiatoj
OFc8OIZqPjF0cLik3ftYdk/fn3hgL6/ZUN2F6eH42hk3UxLI50AjMTUG5XtDpcZIUAQ62kyLjegO
sXtLVECoVw17N1llb8LSc5q2okweWYPXaDm92azSPic8aEpAG5HvW3PHrCxG1m5Z6vhKtyVq5tVK
PYPr1cY8muIDIopYABiGDL3ZWefpXOOXyerhjKZphjiCzOHdQhsT1pOuJe3XUnba0DBJ522+GJ6u
Fg2HHdpiu2oN2HrLkf2TJrm8mz/dPcweGr8eji9mnjhpjNDH/FEQExIIcRJRQ89V9WLdrkZA6OZB
UD6Yb2EIVMM0FWO4QvvzgBx3T4lx6U3eTf7UCChvZIGIJpeh69g1btxN8LBfpV7LquFofzjSzjC4
qJ9z68O++M9urrb4rxpi6/TEFDXOC4qsEQwqpOGr9wc63U1/vFk+P/2qtTLqUgpMqty1DUT3Wfpn
KnwxYLxlJSaaU7bQPEkpGKenJje9VXo3BtUeFPjHBmv9lWji4alvjHJLSk3VQ9DcmDbry+qG+sdQ
+eMGV7IzX5qww73/t5tSNet+8o0YNLbp0/NfEAeaaDzKLgiu34AWMcaEGoUsBUnyURPkw5QFktRF
JVbIYxh6fqNpH4EFplsF9KJhgP+kYWgnT72vEpk42dZpttiQTsM4eV2l0VlU3ZfWdBXPRLSXVy/S
wJtOwEIwqhwcigBNAXAQtweg20ZuIVuN0tUadnSACbdcKy1Cq9xqFXlh0rilGo+ddDVBxVPzKymO
6sKNQCHfqGp+i6GiwYH15oLVxuRI0o1KL4MFkCSNan0VdHCj8TBhwNN1Wh35aX8VDyMd6p9NuVyz
2mXXbo+95P0O1z4er8N0epve7nH/MvmStlLVa58qdnMxgmiJ52zz5VOQArJgUFuEIr6QJHc30IVm
gbPpkq7Zgy4mijQMtadDJaA2HEZDQ30l6eTN3GgMtP+a3aEeunnoEPVPQ6BFrD40F2oJOFHxxZSK
j2UxbIkAMbvycX56h+a3NKmXzuMbQdwAYmkVYeW+J8bgpggQYkGHEGYWZbhRTeAvaN0WP+k5Wu3j
4zaJQlxj3qedtHqMrY8ptG++tFaNXn/6hfomKS1zgpkwcAc4xqKse8v9uHYAUu91A6FMINPDeFAK
amBjiG16QR+pwaMBmVAeJqg1xLwapKbpcsPBDQMOCQXD0FBIIGbbX/HFqk9j3ycQmpmYwFjwdEuC
gkagGQjQxF3FrrA4G1doS1iPHaAiiG6B0NghBoOpgSUFjZqYdKj+BYqGuofdNMQWm0ZMyBXxEPpt
UdfuHQ8CTMlei93OXH836Leq0zMb9P+r/Xg3+ZKWAfPqJrSKFez4rRPOuGUcFMIEvexc6ImVIDbc
xdD+JV8OEtuQKB9FUWmDjSmgrbiA2z0X3W58kW55SGswavUY89gG1R2vJcQSnFM2J9Vx5xjodu+u
8TCWhQmsxYGdJAOylhEBQPmy9hAkcRRXkOkCtBDXyAjxkyL+auY0TzoSPgApXxbcYj1FFwwqAZOX
5SVc2ImOS7fS6jseBYLAZOkusqwjzwz5cvEw04INgYAYsywIW/hizSO+kHfWduJH9EAcs2oIG2kA
McQQp+P5xQ1osQVzm8VRZBSv+kehs+R7BwdyVwKj6vU1z1C4iWhMTJuwvIMH8vYRwpo1PBIwd9il
4KFRQT5GV0U4jDgndoeAFFMakzan4/p2C+KeyKPRQmpBnRb37gxbdFinGob16qnXb05nky966AJ+
tBQEwn0SYaFlML5dXc65yOgXtxtD86X5lXaCyddspK4pRs8JwJkwDCbs5ixD8xe4EAZ1LxfVNsbT
9FhiTnw82z3qsoLamR8gHQyAMTFNeCDuJrshlCMA0GQVCTV0qC8Maac2NV0nism2es+IDlQCIKY3
HkpQR7i8TZhunPk8GUZUzQ53hVfNAdvgX21O7HYnj5PVbPYlduGwPHxrotRJA11MGqgCAoQedQg9
cImjYjjbZmgJktZykR1UYyxgFOkBGSQHIEYMskNMEpcIHvc6sq6smIBoL+KYfPnUkiN9fawoNomL
OKHh4mKxkc5ypw7s6fOH4YNkgL9wQL6LS6nTQrCDmupAAhsviUirnEejJQa+Ip7UH0eZgx0RfYRV
poNFj5CYYNi9xAdfhtizAzG6FK4tBM73UecMg52qzbNHgqn7LlGV2ApCLOgy89KO85pkJRYXMVi+
lJYxm6oplkILYh7HCqcDMeZ33I0YIrrwqreYeitxYAIo24wx4o5D2iG1HFkgr3i65o3zdXGJ1VWi
sMGZFQjHeIDpwGjoB8gRrUpjjDJGtNJPJ/Aw+NMkyXGBPk9e9FR5XBIzsD0qCQLq0yxT55y9Wpxb
E528wtfRO6TlLp+A0NKA0ZO7obvzBlow0uIIAl6aobSDMeM1xItYkQ0EAxKJIb4eZjqY9sZ0b/qT
I8WyM+IsJOjTSVhOEo4ptZs/KZbmD57bvtHaqVQ8HC5Kp0EeGaUjpFpqlYqb6on6qz08hSN5cw3l
6pESwhkGLp7P2hPtbKKwDMviyaK3hWPr5FH06LUQjsNhk5eIuv1Xc6z5qN1ZNoaNu49xbWCuzryC
SxVRYmoEaFNqx5u+JMSyOs8DKiAuHrDTFiUXEWdlOHQs0X5YtNEq1Lrz0FwIEuGrxCDMJ0EQRkIo
r9yqYafpVygefL+pV45oO8WwKkVroc3A9EAazOqRuXfo49R3ud24RQBpNOWqivndTro4E85kMoQc
ppGZENyD5v5ydvZed9rjAnH/jf6cWwxeDTMGvNbM6xcoc4eMQk4mxfvpfDxq71rjL2l5pnBxXHVG
O4AdTaTgZmxQCkgXU0w6zqz+pn55Vq5n0wJZrsPXhcLaABBREo1ZHq98dlpekP1u8G7wR7oIjIyh
qCrZMxMBMeQyNVgN351nIBEQcd2QgrrGYDJYCNxMFn2obcqN9f/mscJpMJ+ZjeLQbZipcFQHoVF7
YA5EPxJlFzfK+cdu+vv9rapBV4nKyfyXR/2Kd3t9g6TGj4iNCFdE8GX0rbHXyL6C3llrNRqSviht
wPkeCHvm/gjUDiA2ebkZZ9I5FOy4lyUd+4IIP2lU5GJy1tzo4Dq+9IJk6rAkTELue/LYHxsNpWQE
BKuzA2KcNgMSegx88j4gt0MrA3F2a7yr2Gp6RWivFIMgJ/FNp4JpZ2qA+YyPml30ViSL8Qg1qvGw
Rwh357ggRBd1OF3doHuJ+RGQpMgCEG+lryu+bJy52lNLZAG3KE9MTsJC2JjDHG1Yjv0G5DLJh5Dw
6nNDfYagqBuLC4uFuAQFlJYBREhQzBX9BtyPGHHIOINBAATMqj1qSW8SIhknCdeABXGbwmqX3fl9
z+8Wuv5qJ7bInrVLlBJPZV5DglSIQEgfK5DsM7OK7jvniaBkqAi9t7sidAy947eR1RlVui+YpxWa
bKHvnZ5b2S8a+17rebT/ks4P0/VRpjIWyIoI3Jgb0Vdpvy59ftgtSDKKrdQVOM5YYyXKPsCoUGLR
oAFbm90LV6ioivhB6qQlAT6l6NRCTReBjdwBi76ESBRbUkjkvOKEhyRY3MIKxIohTmDIU4KQv7CV
+naSpJ+GEXiAGs7P5+33ZMh5AsYMmKzYgWyBEIGyyIY3os+JkQY2SqjE2p+jPkKCYycLeADJKwgQ
Y2kLwpRGgriPUhJU1bmONYgY9TMD4AvC+us8wdHE4JuOdTlHFN2so1zUbudpNa7mKEmjBkruiM+G
tPE6jrj6TkSODqgvuWf1aO+2Y1MpEzmIzNGAECU+KpQ8cQ5aZeaQV0sspZ3fWFx3QMdpOP7ERmGU
sjkeXG0cGudicI+82R9nEDJhBNwBIwsBHIM9irezrx7Y3rY7jtzNZ44rn+ZRKsEoLD1eJi82G5PX
E9jF80Cndj13bbTOH+/SwTuGCOr+0BuokNsL7FFXEb2zQMxlOGh1e+YB1XJco5q+dO9MZAVxB5v7
Y9vwxxBHdGGgjiMi5cP1w/mWizT9SiJ2D2L4FEQRRH/PV3zu+LLmAwdFGfNk9dLRBxKrppHyC21w
9DF0Kzik21WwqIMpB2HyGqR6E12OR+6oG+cxXVeQclJ66ox8Wj+p/3Z6aawQmSI1p6kZOXmzJWdK
s9cNPK6s5zUjFw3oItNB5iakLCW+xw3i0NYRHUgFG+9BSnLDEh1ZAWeBJxV+SDoalz5bfPjf8in2
0FMT0hOVOE+V5SK+xGLpA5QijAyYZQ3NL0ByhSFZDJEZOgskq2C18zJYi6Fwwvtnq0baXo8Vx7ox
KagpOSKzaosGB8KohpA37km4jtEJNl/YL4IqCx870H2GKAVSpBUdtbMblVi8cNN4HGHqIzB48DBd
47fcpE0bUsyEAcUtbFkCk1mcMFRMHdrd5ZMQTm2ZX2zRChEL4S57HHnQ7WQqaeyIofhUBaxjTY3x
0NQQBKN6SjorUH2m3cLiqmjz5IZ4nTOdv3HuomCg1JPG/hRHlgU3wCd5yq/2ULl3laUu+ZY/QmrF
d48PVx2PVyiRPiEwPUbc+sxv1Jm/p1KxYQh4kHpZcJMSWZCMdGgCKSbZnGUQ3JRbfjAqd0A83ISJ
mvIY4hjcwS8OkQjRKIVYZ7czvWEc5YEUcbhKkTsI39jJJOZMi57EhIPc0gpMPXRwId/YRCSk7gRJ
inyCO9tAqoUI0oa+MTeyLHVYK7JLBJEiH+HkXDpS444JvB4fVipj+2H9rHM5BKmth4zPx7xyCDcU
497AVgQUVs2nElaEWYhXHK14K0+Ma8AdKmhgjhaU2AgLBFeEgUukbUNW5vM7BIiPDsDfFqhc5BiE
WK5n2WqhKs034WxJ2WOLvluC2D9ygbAtm40iRsdVh0Qio8f9MPL5WnHfoa2OHkirs3SD+IgJD4ag
TeEFEEQNYdLE2XIHohEImPv8TFacTEpg3UBQ0xFoTiFKzPPm/LGrlImO+9/SU1JuWSWukGZphKlR
v+cFGn4yVdAgNBsyK+88RZA1eNpFLJC0wFNaWEge9mTYF7OT4HbzNzC3LfJtpiysGb0rwgdypxcI
VB+xulIQAoOnxl/bAoN75wrZ4qowNHNrYzY0pskDcYJwmRNN/cwA/OKAN4Zw+iZYQzBGRPFl4hgr
EELPIAaW/gpvfwOXpC8lKNEL5EE4mczk3V7NZ1chT0px8MVQfkNJ9xiGJ30HjOUUIvcZ5dcoiRoH
qoFGpRMT0RvW+iaqXqlKhRMZdBiCUW+4YUBsrdcn2cGabm6ghlwVhKaAER8Ak3rWb73ZeeNFkio5
p/6PKBQo0gDBCq78YslZkpiNeRpewQvyCweCg1jH5TjqsBQBhPojMNCJAGNMzKcYnKMX5TdSr3j5
hKsCPNcJ1Zk7WTYmEkndpEqYq1S5pMpdZJ8HbHK7JVqFyLVZEGfRmXNc6Z5lWKY+eKFyzayF4RIf
Buftxrd9Xu4KmgMtfaA8iOIJSWXH4osVUZVWl1Fl1VSriifPFsgoxS2QPGBNGdVgI2cruDCzYvUd
EYGgQDjE0qy3a9kBwWCZASdIfnhkmsenSApcgBiLk03VvaXmCE0mzD0gUa04Y8hq8Amu9RrGWVzk
+sXPJn+Hc2mGFKgeytTFZffnE/OdaH9BfUotPunFPjoKjqHWDL0ypXYfNHA+nQKQjMTwhEgxXD+Z
r+AGYUMzKbpeQWjWykA8iCJr9M0geaqRv1dUs5vFJ3Jk49z5c38FNKHURDVc0EbDuHUn6jaG7R5L
wLiQgirHCjwsBhCF6941C8SQG1uNOJdAjFi0NlLBOnq4eGFYrEJJcEka9T8/fHuR1LVfMJjL73Aq
SR69guAFD8cnVHfheiN5bkf942AqSABDhYBltz0uiGQzuR8dimmfNLyZaxVjFp9GTEzl2S0r7mSy
tbQmbxrSZjwCsbWi+t7qXs//xqLmpavFvZkjFMC4Yhh1QE4l7VWOPLoqxSOMPCMwkBSD/FpNAaeW
cq6dZaCNv1MG07V5p8uyMYcsH8U+lcgHn5C4oMtaajA2DVBr9xdx5WkWEh43ueipfGxQIXntok/5
3ugAA/E5bK78ksAhsUiSjyijS+zV5rQuXMZTjOVjK4wXTvX59nzcU45N6hiygZYyhmS0NzDFnes0
M4788RRrECLZAqFcWGFAMWMeC7juFKxeXYrABQgdgjkr8vG0PXsaxzX3QU99FUa5gQ0za2ClWMBy
psk5cR4UOEwKH18RkjB5mAFaslYQ+ZtxNR5x/eTacv4VbRQ9BBdVjYObn1sdOLHVDQGiYM6fYOYV
p0ZFKLGUrn6X/2ktovbTM9iZH5Ta19hq7LgIaoPVnURIKPcCCFQQIM8aIX+zDTdNuY+Dx2fSPiCl
YthjaYyNroWOyQrT2FqPTyg03BERjWMyAlSC0TWBx6CY35wre0tcEojXmYgZDbt161oJyKcD1BUq
04RXXGGchdremNJfOhTQRnGrE8XmHlGDaizoPCkPSHghtgllKc4XONslkrGIxzktT8wuHsfnj7zq
G+plr0hHP8xqM2vO9RXoiIrYGLnrVBY/qQReu44lAxJm3UcbVCkDYYEqTISwC98470CM+xigOhGW
yrUGERn1N7lM/LrwaRrhQSXfYPK4UB28XdxRgatfjB6o3g/R+eT+U/3QaJGebCbOiICEHM3o4Tof
/MJBHai0BRklSqN42ERGnKRVMTE7cdmI1Lly7MAY7PMUEw8y2YfYYvrjyMIGGpGSrF2BNLhapxol
kXd0qu4MSpdJU0VcuXGDR5unQbptqqlKT4ghLWeLKjDiwuGuC7h1QQuhnCyQIQYpQiDC+qRtkNsc
Fdxt+kPqw9wRCwHqi22xjMa6O5tPcD7s/YdPEG3NtM5nVSuqAgxuRljBAydUcbQLck1Leg5U/HAr
LsbzXmuccdA3N5tnXTlKXpQjlkooHqUgy8pYY3wz/1g/pKOGHeLD3A1O+NpJ0W8l2+TTaSaER9wP
11bgo2ck+MF4WZKYyVXUDW7YgGk3PpmLfeCkmeo6tzkSt+RSPt43YBo3NpqNDLvVo/FqDcuYSpc3
SSrzkX8gLTJ9eXzYKNqhPCV7YkVSl6pamNBsccQzSVnsZihz1go1KfbjpmUvnMVimbtwVBuGt8zv
+EWDcJY1VlVhQhIUSBairrzf1KxUeIraA2eZkzrUnkSKLMJFrb3aVqoqDflXJylhScoVIyRJ3/wb
NeFa0IHb0nzIcczsKQGFwsRkPpFRuYi1YaIlLde3Es1EIPacAL8km6VwJIedFM3cscYOY8U6t53g
IhBd5k7XGl52p7F4Jd5tC0e7E8SfJP6MFoHXqyZyaKYuADXp3JPHXJlCQ9w73+EjposylCLKdhwq
JH50Xv4w92OEDNQcgA0uAxevQU7xR15ViDrGAePZVdYSWWol1kICftLG8BB5WTmMDQPL/R9fZ7ec
VY5k0SdyBBgD5hYbKKjfrqE7Bm4c1TXdxthgjAFTPP2svZek77hqeiJkOSWlUqlUKpWSzjmfqKpf
C1VDnJ9WJ8KyBvXBS0qAMaTiNWOcfVCqrcUJy2om79VTjtxImUdsmN02FZG+vnj9qd/AT8LTtcq1
0kBL+E9YZDatOBUzU2CzN6G0O6TSW/Kz7979fLo3BmmOms9Z7FrKq282U95s9m0O4gHHd9DoB3Qj
krHm2goZmzWM1ArKkniuWP0/Pumof4ksb1+JM5/ope3G3fDOhZZsvR2nVEnANOyBRjxsBVlKBFGI
NO0ftb6+Pb7/CkIgkYrXAko7HDgiGJ4I9EAgI5h+0PIam4YuIec15eWK7tLWNnPKh/8/HfYj8DK/
jZfsAJbAWnFzFzDdHBAKVsELpdHbG3Fyqpj8V+L5BbYSpCfg3naEk9HzMyaAxphKsgIwblFGm5Ps
KraJNkhdXIN4H302a8Tds7tzjzMydq/jB4W3p0fdgGZ75Y6/B6vOPdlpT2hoMERyTdjq0uKkiI2C
CtL4Z99AIwBnrQHi1AXcddqaM6IVKKaj1iO+vHhx8IL/V2dHZ98yxag4GyMFs03FP+qRDXWnvChY
+LMK+JK2l2lgHkuSw7udfdMJiVmTcmqKopB3VzN6esRuMakDTFxxrypUHy8QhH6dQ4dk3J+TRYFZ
wJLwaKJPpO9GZoxi+Dm5/+Te6Q93Mx+SS5QxrLc5j8plRHI0QFKYGAqrU/CpcfDbP/IosvQ88Hlx
yjeU2rUVZ4MZd5aoG0nSOSnwmbxxJ9NtqNtNd9fA4xDKluRs//7xHxwlzLMlGMoel5FkUhOqMip/
Rnwe3jtC5tul1SsA3PL0jbPC9oOItpTSaKjdIT89mkcCfWbQHpFNZ+AEnmlK20HjsoVirBNFWkNx
qkYHJz+d/0pD4ZPmmJOc/NGq/ew5l2yrhLJNIYBWwpaI6TTfgATNJjkI/eMfNA2iVTvJaCAvdJHp
XgRc+LQGyMvCQI9AxTnxBreT0bS3vUuYLiA07DfACpCBcH3Gjkx3NLWMdGS6ADZHHN6Wj6mqzQkV
JlQ7GmcgMPosgVh8AMJcY+cS4bIyLmwXZ7WwtEAG/YY3ADtKTPhTT8vO1zE+yk1WQRWQcneKZDjI
5C2sqY1/apBPD6bZPI9CCTENj90xVUnfv3u891+WmgEsYIzwAKgFEKa5c/3MWSZYBFVkPMSDqFCp
KPg03AAorXF0uZMd1b3812V+dIN09PjLS2KDmh0V790pzYwDIwt6VrWmewmOLOZ7iYVMzxcBnPPW
ZJqD4JTvzWye4SGnRqr/S8FpR10mXK9upXr598t/DQZrSoAlNZ7K8cTOBohzk7y7DVCAa9SXkJcE
q7KqxNzxKG5QVf9hLjICu0czwEHWqkAws4DpKPTRRwpscw4/7ZU8VB7xdaET3lmOapFN3LWJKp2+
1CAXEVwdnV93Fu8WNApYi6gqZ8IZ4erpogfA/GDaJG7ILMruwP+U6NEugA2X24hsKbqfWEUSAH9R
0kElZidC5trJBchJQ2hzzBY3blvmyVbphFq5Cz/1o60VnzvbFGqGyDy5SstFl+Zmz2Z2yg191skO
UJtfJ7gZO5zuygfB7oJmf9L8DYbLvVH5mmYGmhOs2SFBx54N/zROaB3x4eNmyN0ZYx0pJIbAeHxA
O741m0Nj+ImJj4+jRwYwhn2oZ9imMHHsrP0ohRRaF5BxppqWHZtkctHaGEFLiFWU6hkpQk0aVSZJ
QPboaws6N5+egLAbRbY5B+kz4gCb/akl314ffTyLClFCuTtaYAFrrFiAxkCwSWIxV0VLxRy/jEbZ
PFqidH76GlMDGSwDu2tjCs3kRiQs+IgLPkt+s0TLBCLZuR6hllcYVqGuoS0BwgExZBb3W5hM+5+j
py/vficR/asKXL19enqXj4KKAGbPSXI2ba1xzgU5oHne1P/UoM2C4f9j3qDhOX1iMKlMPKvk9Or6
fr/wkY8lUi0/JibH9OjRj3tn+VlaMngBYJ5WQEK6dkWKD98/+Xp2NOCeCI635Bl0+rQLfSTFibw5
MGGSGJhYd16ffTq67C6XamQYZ9LeepDd1Z05woTJeQIE0G7nEDEbOTT11rv6sfm5qMhAdrHi3gVg
fNyQgfTYj+4SPG6h38AP//b1y9/NNqbrAqgCQA9wqND/rFUf+A3vo0//ZqG7fOkt0JYyFVKfW0Zz
iRUysS8u5r0IUBgCcI0HmU1OdWzp3V/OkKjJcBB6QAk1AxkAxJarXuZ4CPcNUSJRrDRyVxczesO6
UpLhmKYTmXu6dfMywxGTSCcMB/99OduCfrmgIGC/cwpgsPsUqaTwJdriEUCu11yAOVR4d+YMP5SF
zfK2BaI28/6ihlHePcJb9zpgwf/7H/kBELpkhR4mNNpZ7Bi6mm+wHu095/e3ctSQaysPH6GDEKwv
TRBVRoC5ln159zlfdAPNOCw5GTyvbLz4QKlBKCPj9GasC777ONYKzy3QeAC49CgGRHL8qXIA14GU
dgmw1BXBohp/QWKWCEId9FUHuW01Q6nvOvIlpSbn8ZSpin7XW35Gmh8HfUoZ7RAT6O8KZCI0D4Ps
DN/301HKeRXF9sA+gTrOcuw1xVXXOdySXU3YYuVpO7sHfaV9+Ju40CWIszs328oR/LBXaRrjlM1X
Yc3YrKcso66kAjhkeGZ/fWSkHt+XN7/bNsyPV2gUxzVnV4wKYyeTxOOHM7S0KjbjwgQZFyHbAXNq
ETuj/jS1umhkMYKqRU45KNSqYe2Ys7FJfYJeYr4bxoJIuDz84Tm7hjje3BxrbrtRwE5haet794co
ICCNxHtdeqBznY+vbGmPxbXIvNqVO3JoZ/Ht4QD8kBxvvpdDKkuCWMawKhocOoRM6BC1QNOsGtOj
Ns1/AohUJdY+TcsFReoTSwiZAIxLIx3R+LBIjiaIA3fJMmYcNQgMKzDxGBb90mnAwKEiobYCMtYD
wNeah/6yRjPkbOExWFx/LYd82Llacrj3EmyrENSxQZqQa5KrUTOTnBN0WEX4P796tn/6eEyM4Zic
vuNHVuvvIfM7eyf5EevpDZL/7fWb+0/fx4NJeMtPvVSa8dCA7B8lB3e+ZvkjmEvMtVt/lNGhXMg3
9/qhxyDo55ycxH1RKME6/GfiPw6eWG47ZtLAYV6+7yfWD/Ni8Qr56hmvIa/05ZfHl/mpxdBC/9XX
CZlK5s3Jl+P9Dy/fXcXHeMMvm1ad0CUAFQ2fkr0cW9aEPuZ0+ePlTaaMs2bsnnu64958gt31NpJA
9peZB/MkcBaR544YgED1fmfhOpttQowSTx755U0SWCAsWLeSWKVuIfmvaSKGfPaNPBwoN+waF+dQ
Aw7H5pYDM+kMRUxN4m8fnnz6PpXmifB4vGsecNp3tqZQSXN5J8kPql1/4jHIXsd4qAOclnyMpTGb
acgqA1smCUdtmAzztBgrBiAwHvEBeyyXz7pjEZYDSK6DRpxRngOvDhGjhVOrSS2rAC76xIw6/Z+L
r8ffroY/TPkwFv1OZNyWhQngPGZmWpfpB8x8I59YTOoD9P1PsWbKAlBphJtSscubCgfv5K04XXn4
3cHP/LecQoKuZK1s/cig1e2nDBnYbzpdvM4hMEhTMOUAWyBvUmTA0+KW1YnkFx4ApYPyu7tQPT98
wc9PdZMYQ1Kyq2Z7nZ3KYnr6ugwYI2mcMewH3znIgRF7NxGHxe+iRWGYDzXaMUVssBfmCxN3YaF8
SYyqqx64opOzqWH5Inf4+Pxdvki7zZ6yWhURgPDcxlG94BrkTbH6Mp9ZmEYcc+99uTyh/5u5mRnY
OQuwAtOPidtzOQuZTQDmWGPNHPKdPJQGGA+BIRdSxJz1zqcEmVsK3X0LEiNJPH7LWlES0yNmnjrm
bFvCB0DF+OQDAKpTSahRw/FHLNGlLqACa8GNE16XvrsTXDiWsDhyZ/mKgWvZWMgoEGLbw6JGmcUC
dSEnCrxWbRiWaMDps5uzsUxRYlhDSFJ9FlmNIRNApQA4+rIfPTItNkl6RU7eT6dn8eCcL8S3nIzz
B8+O4izkw5tSIJ7aAnjrx9xa2R714AOR076CJ0bACtsYIRtgJYJ3Qzjcy4oPzgjLVyljuhZ0o43Z
f9ux29CmTWKSBHQn5tFEWac0qZ76VrtUKpQOi96ja14V5YVR4O36lBXs//0+v2qNKmcq+NGheahN
Jo2I4FpCzlxxyXYugOJEICfzoldVnQpkhNMqf9D7IcLeoLC0zlu5rmxOQ8kQL+D0ww+n3r2tJhYg
deeaMA3YDPF6YBehAWc8nU6Nr4cnjbyZVrGeoAWnkw0Y5PDNGZY1VwxAyEhs1g0GCErEBM6kDo8/
5Bd/nI1qrmZHeOWgCqrFLdUFdT0IdcGvP/hEQ9SmLrPHtdOigYziQoX2CTYJa7YBgJKWn5jCSYvC
ZRbU0ulOQyutzBhAQlFyClRyAHIHNxPb7UUHIGsNMhoWDUHuP77zVLltRQe7rpFwibSIOz83/2nF
HlCsQa9z0K/4QckBlTB4izaESRIm1SUY5+2YtJTauXEINmbotJcIBiHlDHvX03lYQtkSTT7qYSJi
6zl9PtEXIflN2bl36cCt/gwj3QpKM81U8ACORw/xybM3K4bxKSklVBcAkI7FP6DGGqh5MDV4Kd8Q
mh4NktHAORJQBoBSD1bBWzJqg+E5My2bTEZ3TBDQHGqdhtgjpjMBlaj7/ScHFAoxExtHHELJnNtW
ADaVfc9yZoHhueS49E6N0mhBatY1Jm9Zj1DMZbr2YjVBNqzFarwKhSzvwSiI+QNvVBjMh8xkGIBC
Uay26YTVtrgatW4xbDKtSK5xSeRngOeT51aQHeNvj+8+etqdw9gW1EDLxHTkKwKyDFsG5JSYTLrb
RkeqZjnZwzMxm4y0a38rEliuoILXR+YpZLTX3mB8ooavZTMbXc+ch8TsfDzD6a17Rmj/x77X0YOe
bKb6cAq5lo0fclQKSizxlJi9Jrm6YI8rnjkc/R9m66bxDWO+ZGyXrC68KGyBYfJr+HOXSg/IMkbH
2yEigiliASaJMAClxCswlYCxwSA4QYkXMgCl09Htf7KYk+QuJGHi/f3HBOszv8nB+GMrXALIB9b+
LEPCE5/TJrl83LJFwZ/ZAAzX9GwAoDc3AfRJk5qDiNX9LY8yS0wt8wVg8/pVfLU+YjxYnK3SJNxh
dbFNWaWwlniXvl1AOqxpTUWktmtVsG67ofVi5xFq6kG5lk4YYzo/RhcXto4vAIH7wH9+3osLmTMc
qvR8mgKSxhTJNk3C4aAcxxIUUrRaK930qggwzp3xp8dVYpeRyp8aoZORmesu6XBgz8o6FUsT5NmG
5LMiyQlxgDHIozK/z9D6kJOiAOQAOHxdMfgQLHnyHjw6Pr0+Gj8bR4+X+gEwojX/ZAMaj3VG2RhD
cAG955iLlCQoU0HUMkZ40g2tVaROozj7399cxcdHNAboDzfEZqCwZhur1pxGtlPNUxUpgzqBhpcn
QOUo+fqY5GpltNUhQi7IZ8UAd17324TzdByWdo/qclDUfM6eEex6UJLh/3xz/C6PFDEIxDmeztdt
PAAnNqT6fE6RnJCOjhHAdeihTDKH+SB7mA+wArXa0iLZR4Q8ryLuo0b8J2yeHbI2VRaQHUOfqyET
mLAAVirgnK1NnZTD7dB30pJBQJYCSFGYrgyJzquN5Mz3eUbP6CYM9PKc/9IZpKra75+9PxhfHoQY
5dCQD2LEQs5ORkibQJ+NfcoonRify7Cr82ktUpRBj5hgUhgSAlm4suMiRcxCI5z9zMqdkoeAEqeE
QDPgU7EEjBBmqvWojpj1DRRXNuK5rrluZS2sDxHrEm7++DG/Twwky/JrTLu2btORQF+/NelXrVh6
HVIatjsrlk9jqtzbP/7A7WVI9ynmzVWYrawYZNpKT6/z4SwJnt9/ST7N8aQVLQLAwMFbJDYPMF31
6WB+GzYJPJ26kvk41Z2XXNJlTPOpqryLsHfCwwW+qUXP3x/y44C8tIVp5JeLVZhoRkPXBfLQjZhO
/pkAUG9IendE8nb/UJn2k9xeeqGYnw+f3vRQnzIb6kyIeroOfCgDKapdxoCJpgJ/fPTlKQUkcsmJ
TcKXqh+Xka1ncx0/DbfEgAOSkn2+9V5vhM0qWZozgJ6bUYJZM6ZE90HTRxLAxRvg8Pfzl/nXgAW8
fqUZHHsRzaoxTFNmffCBiYOXRWduH+ly9xfpYQ5apEYMkrspzDB9TXhdez5W9K1IFAyxI5MlKG1M
wx/48ojv8E7XhtbnK3hbpPISWtNyD4ra7xhTGqUJgyNPTCYKTea4qGGoVYOlzx18IhU5qu2beKTB
JLZsKgoGBtUgD0ayvt483rt8qvmO+sEVHaBVxbx6sNgGUDrJGT5DuoVBbQnUQtObr7/0iL70t31c
g0jRQOoZZqVVWwEoeAVjUVcemCZAgzzoPfjp9P3zrHaMrwzZEWFjetgRsHPAaHM348TqJYsx6y66
oheAfgDQAPE4zHvz+OLqB6ou0QAbQAMg3gIm04WONMAUNiDMk6KXHHhaMjqFIjNE04g5YK6+a0DX
kJuD+ZpLhuds2DDyMJDEBgwbwPmdk25CYyvRFmoTExbaLcB3a2rwscEWDdNbLYII3FG9y+Git6h2
URepvQkDdQlaBeHQ7RWme0JGjClEEBCxekxM1VJ5++b4rg8UUEomD07itPTrutCl53fPHj+890PM
+D7zYcfNn3+BJk10mZwrpgvNkNrB/dx8YewNLG3ucrF97uNydRZvg38sFPQt6P1wPABEyKdGYs8M
x2E9O5mL3ynWqJZUcPpKE9l4/Twrbs+gKYP5PXcS7Y//XbOA5dblDBj8MdLcFJIwa4dXjcg+d2XB
u41IiR4gRUoJlQuNmjFTFDBGjB7quvR6vo5H3nBvNiPWkaMR/q/YNsmBHPS3LJADL3lzZHoqIOgE
wczHT9+9eTWZGy8xKXBoiCgxcCaaXRvPTSNtAuJPbg5SACHgbpuvDgfoHcmwpWVCPa9CS50YloTh
avJsSxWVIKMBEhjGC5UkCFX6mIC53g9LPyd/dVsLQAXlBLACzZIJUWLIkY9Et2IGjkzyKg5higS8
H2/2WdypaTVUX8/W+sSzx/4PzS5FxOGnD+jBuLztcOYgywntUZGYJHHFwn90vHrY9kk7fcjLoKD9
jMZUtnQtX5gcr6bO/1SiJNxfnAwJkAWF91+evT48YP/UaWd8c/f+CzUE+nTU8e7M24LjixUQAbks
EOnRBrilJD0DFI2DiE1p7+NUJedhvwTY+R30+XWUVOkRFmdVUbbNZx9YlZBCH3E0xgu7efN73CyO
sDzFGkc/80GeHpjiDvV3lPm/nC6WMlc2Yxc34DpEFvbQRHpUs/KK93788HA4dF7wUUcsUICNAVww
SXIFBEJZHneutw9qrL1litrw/eUlvb4e7iXskIJI4r6ukJx+/UTREouzKk3H9NXOIiDjjjH/r16f
TIEjanTLU0fjHBgzz3L/A+oazs2jCmSrFfBQE0BKjSYWJlYBicflkVmkt4FMtHaYaL+A5glqmKU3
NGXoG0Nj/RI9a01IzbUGIKjzigrKqleAUlnkBHrynfbXitTZ8MfHf7z7FbqZTO3EnKt3vnUFoYic
w883+YabZa422pOUZcOZJSp/Gprzb3zlaC6vZhFfnvIdJ/4sIYO3ZaR48vH3ky4O5MRi7PF4EVtE
PkMJ6die8VoNbtCdo+ur3COe7vE7vf0eGYUAIVpywNQd38hMXZbEb31lGSgkKR2mHejgUcmIl7Qf
zxzZ4e6Pvcdnd6+eXH799vjBm/xAJFgublYK/fEmbr60f5UOrHB42L2w6dPPruyfz58c8qlTM1P9
Ic8bwTXFEt6Vkr776Le9e//DHlP86/eMxN2Xs0msNhS0zeMLHS3CJE+UzZP+koAodVYfyMyaPX+5
Hd+WMH/2jp96X6708Jxfc+n37uf/6Pnq6s4naYd/N11ckrgIawdAcqx4a/WRuSUbAHJcZm5x3EFI
1xsYkwUDqKofDo7unTncZBjU8UwDV5bMhs1UX94QxVQg7tqZ/z0eMVtvGCJMNGBi3CYokcNcq8+5
bTCVfMOtRWOJs9lbr75BokYIOuttUlsxhvhfAe1G+9DKh7/x0Wg+HT1n/fRx6JpTfzipo0Zus8xP
N3YXY6RsCwALSRxgLHYa0CxhcNRLCYDAc91a+VkKxs+Yiphn5y3NMuOD9FyfzfEZA7B9D5V2ZdA2
iCcnjDQDT93lHcIy0o5RnKdHwCDE96PWVnrSMU4TN88vxwCSFzq9ibPxrkyhurTlawzOztJLm4py
Gsf/8Ak/EboaAVBoYAIrupVJURcgouSN92aRpktiligexhGLJRTAG8feegUtGVCOZ8+/wSnA64dv
nlz8onTVXXpGMi8jKzpny8IAaYRqtJRiLsEmIGhiKYm3ra+s45NRZkMjC6+Ojt12vhRw11T4h+0R
z7V8XQNmp0Xt5T1RhWWcWHWrxMZzjp0MjnLksPHM/Jh65L4crzkkCnnjSsM9fNOzdN97QVhQJ6Dp
GENH+iHIiPIJNN5eLk06khzhDN7mVjoPIMRvyhuPs8SZ4eDLvFYlXajS2bTtkvny7vV/0SoL7+4X
DoOrk6N2KaPJTlrC1vKrOLaVxBU/Ruri7olxF2bNnINKPP1wEB1S4mFInA1zTo3m2zYDRd8vHxw9
h0laiizg9o9nz5OotAAOTngxq2OorDKYZ79Tl7LNDw7Rg3rHSjNxk5sbd+V2+vXNz8g1CLyBwyTB
FdVb9nmCs+Oz/cdf676+O35w//G7LNJ1JlBoQGfA7Y7b64xF9h8MwijuYciYa5Q6LhTTeMYgSwBX
499278qjltW6qqcGGzW6PLrMXicsV0jAVUVwAVsH15gpDUZMDe3UVg8zDw7BZqVZk24GMYVLY8oT
Gfxf5asQHaPo8Le3b59ePHV02xTI0pAhuxBeVPj5sAJJ1zUti9s1DLht2YoxOXN9sxDyYWrSQ8hI
OKxH3iWKvl29e3HyoooIo82PEoLqMOBFQ51K5BrGmqoIbGIbzwUxPWmIeaNd3AvEW9/omjc1zNER
qStFxsQz11j1ISaAwk+f8p0b2Js94D+cUEIMzOoLDAA6MWH6C7N3FrfDlFprrF9zpEBJg98d7vFV
cCAFAqpEeQq7bqEOE8ju1z1QG55WXzUSYTqKQZzHB8AefPAzjQgfuuQQZFlg263dvosyVwlQqSYS
sN0jhtnEG4OaORRPi9ZtZYxIJUOmlKacSEGUz4ZUG9BXMqCW/dFikCzVgxHF0WO1sz0GnGpow5i9
1CYxlVIc6sqlhcZLX0Oh8yhxzRsA8zdTmGQ+8VylXnGnh46T5TFgr6wKsRqy/M8qMdNrQcAoxk7H
sPngWoxbd6sP3v/wL7fIVHItkQowAF2Bg8lMm5fPSpFxQawFFRnxGqgFKNpYnjSx0WFECwVH2fxV
n6TjOwaFqcUv5WDnuF9A23rHxX8cf04QBVBOkihnlK8HS1x5AfdWhG1GD+7B8Hx9PjS2543D5thd
mp65G5Pj4TpAqdkgcRr/8ggJMBvYXNx99Pjt/tiQDd2DATr117imKUK798gLJjlL471UyXMTabeB
vY5AtmZU8vSM9qFLHKn1AB123MJ52ScMAlcQXjV4r9F9WTZevaULsHl53i6bQ6Pz8ks5kUE58bxq
Snae3khB36GnBTDY4mX/5yWaD2/0hoMimgvZeReWHB8RIcudYb8x3XzRiePj97GkW4/nmOsBEmdB
JM3p466mdvik11ETME2RJORWpg9K8FQGPG/5H/LxkrN9AUc6VgTuIxkSM+ZS0HOpzYvblNDM54sf
fhsPddPXNRR0z0bJJNhnr8Wmbip2BCxAbFADGWa+Fcezr2pDdC05FIpFCqIdo6FVJK2K2oIzNvxk
LX3S8JPkQIGYaVozzlxF2UjFMMatizLmPzhkGZoBCBrTOAfwTGWLSAuAD5pIxScC/+rx2eUzMYi7
XpAbhHsv+2GDcPT63T94BkSuKOpMAstgU8SULBjAlo3j5Jd8CNdpjWs2XP+wjMWrGucRBGSVYw3+
KcfKdgOCyTno7UjhIlknxpgxpB0TpjMT9Ozk+PAnehFRc+jaV2kuOHp+FDO9edJHNUWtyB6PJJnV
R2LJZGagcQaShih+PVYmg3ODZaFzBHTqt0w6Kz578+w3EjTVFx4BJxuA6DCU2ya63Afe3q6HYilh
begMlTwuM3Ummf6nh2RRV2LEuWtHrmMmbK6MxzTITWutdtJffuxzbBFqn2HXKadhm7XX9hDSBHJW
vJ2gwuMm1rahTy6zH24Ic22wWVocosw/SNpDadMgwDwIn8aAThacr4b2phfyEuzchmpawgz2TKs3
2uQRVB41ZTx5hbqhKNh4D7DQdE8qp8dVfxKMzgb/R7HG7Gwp+k6poe7p4W+0BWHi8RvnKKL0jXVW
64aWQiYyVJfl3/tu75fIK+bf5aJFlR9EyVeUlttZ8RyramDUFC/FHAQLoHgBilA5KmWykPVG3Cxr
pPJoO3IsIijgbrWg8yBPzpHpyG8IMPqkbj8h1wcPxzMMd16vlfP2Yw32rKoLAQNt28B8cafPiPQ5
jikIFxQkE/lEz2AKXYGNqTGdRVBaogAegrp8zjuohSmc/5GdqAOJi5Y9vEdq4dQhkk8ool8x8S2s
0o8rGFcsdxW6iHqAOUbDfwRTRxAgviCu4u4fmKCIHxdx77uDXx58Oj77+zxD0H4SUyeN1Jwyb3or
EpuuedfrNo7Ljc0FFXeTgFNrfa64ySeQAy3Wg3UQMLePFIb4dXzeIDbO7p/MbRawRBYJusFPJH39
Ifd68AQrzI4eOsGB22QcVGhKqO6+GeH6VZzXstQ+jnbnMQaNlNkcYcjy305Pc2xhALv+upJEjHl/
PUVdQul7gJxdvqYVuCLJnCd2/oIQVhvfkiAJSCu7xXiFQjahg0AxZSJNx56MvaM3X3wMP7iVNxwB
Gz/69e23gOoLgG9p5aNZwYnxj1rNj9aCphZ/e/fsw78pdFoyTLk2JL3mzJo/ALWjLD+ATCUmNdMP
MiSJp5G1cJzO0E5a7ouF4KxmXR0oIpBf/tou7ZMmliiwAPFswFlsnAVXT/bO1Yt9vWFZmyYg/3Xc
9Nbm5J5GcewcNjcXGvjPV8/+tkw9RIC90qghk235l8E+ug7fH3hH8VfMBVzAvFzOd0D51nVNIjV2
ZuXz3uM3F88//oSVocKmk6u6ZnDYURJ0GDp2jAZ2PWxXSWq+7u8//TB+nB3OY9pj8yuF4WyCRwkB
oFm3vrPBegOtuk5dOebyMf/PBxlBUpgysoNvfZBmDMJ86oxuHFw8xWIisjXmAGMpNws5IeIOvYqk
wI1XxY2+gqpsa2IRIIGMFQtUxo0cpPGbyHEAsrBsfHtSCIwYAREiQ/5B8bZrNB8UtI+ppNKxM6nE
qQOAnI1VJWLy40HYCnVkT4bVnMkl6sK8g0OHXz7n9pCa2zCf2bcx2qCl0y9P6yozmmTcGmZ8BhDm
kdjyTgA0a9q0eBek3WAA4LLrtRNnfcDIYN1cH7BWy9m39u0NSLbekl8xVKgyCqgDR8RF2zAH9/JH
HkC3LjvE6WVZFydpuEXFJJo5IXjy5OCZeG1jNmTL4I6W6tcJ26R1OL4QBxeuKGaDCIGFPk8dBq03
Fy8pZaDKh/+p59bQkVfZl7ZuVCAqV9NBjLqoCwDaPoiBS3KdGKh3xkzInZ8eVaxyAtSP5r80B4W6
2lQMtX4JrNvrVJuWUxLEmekQk95qHTwN1tgMaaqgPvDCzaqVhvhE4f7T91fjFzsWdXCARR5VtODm
33qKWlykSQ3EzUxjA4ecCSTjj/ex8dsHPWRnuIYX7uodFb/tAfmrW0u30XMqgUZt4oePno0fvWPB
Jj3O0jiIZBJQiXgcU+uPuLhDpE7LWu99YGh6Apk/9QdY5kcF/Z34XtNl683D9KHEst6o7WH7OLOH
M7kGcNo252u30vH8IABlAGtXKIgTLSd0HilN85qBYKFJRoTYiSnMjDCfmsCdBYCDWr/dLYqzyKPA
BbsYQY+RBI1WR1EPDRlnkhSdXl0+kz6xnKw2eDQpT1bSYOwJ40QJgR4bK4xwvTsW6e+ikoUciMEA
IA5qrx9q4uYFkkM/9QR5MtDUgnrlJv11bNrzD5AkRyzp/O6cgifuOKI79z4c3+VDLnUTHQyQA8wn
yqI5U9ZTstN4IStHABHNsoJL3HS4lovJMWYXC9r7wx8i7K5s/CdAhZhawo4BHXQIh8EkXUj5EpNh
AF5JZGKSGIls5KMgkAthd+2heuNL5Q5Mjdz9RxA4tqTRbdX7b6fn2RGVLJJyKIizPwj27ti/U62k
xBtNNtt5mr3A3KNEzGl+3iFBqyk2PPwfjQssT1zglVuKND5+Q3pUaHE3QrJ+fvz8ztfdz1PHdfem
eHaHu3RkNHqytR7Qlh/EDUb1UA38jzdi8GCtUXeywKp/dLn/vcXX3aPN+15GIMgVCiKjzyTnWKRP
S1Yt6ShAYUhBhMS5DFkCq7hXTThH7zqoQevuy4rIvdcbcxeG92cxABjGbnJz/5sr5ewzskEeT2Jm
lG/djXw4P9o7yIyzm7aaYYYwJAd5KDEK6y7/5u3Bi2xVQrfbmJG4vY0aTI2ddK6cGBkYmINT9WRG
vrj5xj0euS0Qh3lBCmQHE3jePMR4NSmKtmthrRYAGHx0PiZK92zUpB7ZeVTWeWHdeRybWRKPi4gC
25h8kWGwkGyC1Y3JD018QtJAFtsLO87Uo2h4hnnaHHWpagHMachgJLvqTHzzrzsPclG+BminN6pH
holjA+gapnEn5XnbKqkpHgtApEEBWat4OIbb3IFMVq2a2CWTXjZvod95nSVGlD+XrIqjDRmLCR3r
KP/F0ZpCtE0TCSJasAnDuwXZsqSx/YOZmbeKJxUyijUjqAJKm9i1YLUWVrJG314iFh41xTBnwBeP
+ZGX1HI1kRgZFAvb4Mqx2iLE6gO5a+/eDx5evu3hPWfNbHY80M+PkLJAgcgKFETmWz+4BeHswXAS
aAj0JIHATcxxZ14KnZcnBSFwK6ubo7mDpRLlVGhGV8D4tKW9UmBwRsBuc7uRBMajxVMnXr45bi+O
aj4gNz/eE5s0A8gGdHg+sO2Z+9zkLXLjxHOctPCC8JsnXz88hfw8rdSbhvEFABOWt5xu1Vtu/9OF
9pNYBwtxpoTNpwVLEpFjJZ8YPdSNbsx4kvPwZ34s3gE2pgZDCyInxR0waYENadrhvKSvQIHNz/Pw
1UwoA1NIDFzZW0ie7TvAxHPsKBkD4t7iT2JHoN/oC9Qo3u2J3JePDQdV3D9fnx894If32IVEYZQg
qWR0t95tT/SAHNolk7g7HWVHyhAcGG9Ejqwr9hRNj6p9XOUA7Zd6gaYw6sA9xFA/1tkHSTq2gn0e
Nzvq2n/eW12eH50cPA/v/c6WrcLJ4kPh7z4R4OQlNjBDF7BWgViBuM13Xl/8whOHrDbafr2PvJCh
MWcJELj848Ul75+QwILjS1zHpO8W3P5Snqt3FoKYabVpY1UnmFb561Pf4H354c3ez10LWHtgcJ5f
gEDGtqP0uCMw5rXJxH7mocd5HK8g5hyycE3LsM+pNtSCiTXOsqIkc18qpdI2zwwEC1A7wqMHEWJ9
7vajZl0NAaeXStv6eIxn3/m7kL5p5SvWysSYrpcSdAEdmTU+/WESUpF/Xr4Bw9WYAap0IU8elIwh
Mok52MYIECBCjcfu2k6F+gp+ebenpZNzyNElYrpU1eY/loBibUCur+k4bW8bgaCNdBUH+f94QhwE
bkDG2mnl8gtrpKCwgkxO14lsMnxggFnjgGYssRH80xIk/ea7s7dPz/muYRYaUmtoFkC+PTPOfIEh
EjAgZ2GyN3Nm+mYAHN4WOHoJOtnwBk1qICoXNQC6v1rJq7XPSZEXXrFhHiP2Kg++qE2RNXZGZvEp
ZSQPX+N6UsbmSrnFtI1QLN1FOg30CIg4RYx3hxwEuJXVcYi4hlVpOCKOjnqEEkWVMnXX7CWDQqhR
m1hDp30jJslUHElWP7jR0HUWki/bxMLh1jDst/0gNlAIANfwrtRNwqVzkyK5f/vx+f2fYU7+N/6l
XfmTus25UTPU2YE5nDaJKUcl40Nc8xq4QbdGjGYIi6QiIXbezqkHDYKHELjRq5/0gIGxQ11oVOeh
wx1N4GC18wL0k6SCGJLH7aLrLLOe+HHOwMoF0iKH5BmM8Uo8uYh8xVQiuZYpAfSMC8r5rVY2aQ9P
nnx6okvEQsfq5tKHwTVpNWJCXaH5HwzIE+e0nUZd8zIjaoXDE5yqA32tJVry70+Xz4Zp37JKFWtt
eodQzAYIzIptz/vlc0stIlZ2SE2+iVeAX/mk69Vb4sEy9OXChpAGgkgYnwAEdLlXJtevHu09+fZE
uVBAWK10oSIFvQiIH1yG2VwKLRlQEv7zqaE0N82Gz2s5NaoS6+KGMU+P75wcXf0zNTcKY3crEDsP
8ThWCr/fpWP09/qQAf87/Wx/cNEhgqJ0wYWMaALEBBUYYPtSE20zLZwrxtskU0Sai3g6q+1uJ/lQ
A08i0mJUGVEhxEqVUcHf7hgB3rl+mXsfO7TiVVdW5zXSna/fH+amCvH3nq/5H78eX/xaZ55GHKYF
IIQ1VMObJwsul3QCbz+MUCv77vro4F1ccgOCAMjCyBztNEUcBu1GBJEujoVtuYNKJEKZMxk6JBPv
HlskRTnVVT4AVe563QLfu/ju7j/sNzEIaxoL1GudrisdhtBWEOUNmVORQMmc3kiBDOZz8liUSQxS
QHkkhH+FKJcnAWKGjlgC4+JOuwDt66Or97kOtvtoQCSg4qfXfUI16c1ioQxWLIBWDsG9XsdOcVP5
FCdc5YgCB88n+8+fcM6HUxu/tsdGPcfTpyUej/N6PNVbbmXtjbhPfoyzq/mpN4tAo6m+PlLSLB/g
9XkQlh0fnoib1yOUHqhkgfEr4Dw69P7xo+ucpQyUnsqRJOh9gxzg5seHj47fXB/RB6iTM+Jb3xzd
bGbT+5pwAAJU7DpxOusx2jo9g1gw1pdjqFoRNJKU3RSWJkx8PDn69H78viDJ8SgBcgEDmiWzqlfq
4yOpC4XSTlGaj4Q87vRoEnqvPBdmUeWI8NZx3e7HG6np+eE4B62cd4QY7fF+Coh0PWzix/Rr1+O0
cHzxtbbeb+bM/qPRTh8UeQngOpOOuUJMNh0wVtGJzWeWrEGdfUsPHQjiDgGjjieyjrjpAj3WGwF5
e5YMZjqwuf0RJjNqpvCAqu+wmOydXPr0DDiEbvIagWM14yUzaLx7tn//l4gqKqKqKTLg9LgnJ47w
lJXjTLyek1RoxAoIuURweaSqUSsm0RGhC72Eo1eTz9Xfdkb2mECZv6BQjXxie0n26EZlS1EQJw4D
//766D5PZUUyq0Pa5ukd9iGmmYAPRkavMEf7hw++v5PLquUJxtnrcaY5LoXEroMLIFmHU4+aSu7F
oU0Ijb5qwaiDuKUteeJUydYOhojDCs1C8tfT8+d1Yal4jXPBqoPPQ0wxWfIDQCCHqt3m2AQp8swW
bhOACRsNxJHtwCBjA0IFII50xxmBg+HcUrRMbwi+Wm0IbLpBM/Ynk5rnrS++R9IOZOKqKy2Ecmdv
9ZVUhrhaW0Oa4qH586E5ESa6fC5u56wD+Yx+oR0+e3V48DZuL1wT50EsVHMpN1k0Mp9/ssSawFap
OlMBZTbe6TcaD5oxxQZ1nJi+2Ol2hwxTlkdR57qx+h2hVDqwMAxbp49yv452G55ePHiWjnceRFBM
lPMnvOK2KjJg1CJOj/kHamXS/zPi/yDtLCUeJoEaHWYagSSxJKzQ6mkpDPFfGsSMDF9L/T/EjJQI
YWgOxDQWye7hG80BG4uOOAWIgTtOfQyWurM6/3nO60M8FwKmCD7hCDLhz1cTpUkrixoAFYnr4fzJ
kmHkNWnX6V7GZq5YCnongwqNTpEzGpw5NB65w5KNV2VQzG46bBpDKhskwTs9/O70FznJs1cUGSha
AMUlJHvEk31AAozXK8Y1wxVLzM4M12ts2uv0zpPreGS4X3XChOOlA+F59X+KcgLCf9Pd0dSPCz4H
TW8en9ztc21zT0FVA9ZJB+5WE3UAqTg3M7p/IHbfbB13w3lXCMO2ORPDxGjslhEFIMSIcxwJpKGb
pkg0JpjZyyCZU8MqiGEKbV/kHi+u9QwT7sbJSruPbOn2NkRAU4LAdnj2hhI71L7Z0wjYEe+P5DDs
jjwDtXO1HUli/evsK9EAPevttmLxA+2Mx4xtipweJYSpsgYzmw3HPBGXReIt/1DoCMFu6eLHV2lI
2ahtkbR8yEFfPvtQGu12VolIHdbtkGpKl+womcBR+G5JyCRJQDLuV/rs9/nN2+zFz/fvfd+ZMarw
j9xgzw9R45Dz7cfrzFvmHXE99C5nJJKuyyCgOdysdX1RsDixHfj22rXi9SY8tZcXvewJvGrYWG5k
ptWJyMAcEcY3pEnDMAF8gcDzVyWo294xxa+fnD+3KB41GPSG4piPs2N/bomcYSdaifwgbOiShEQE
GZ/M0E8WmdsC5K0Z2j3uST64xJQhgw5IDUtHwnTNjijgTqyJ4ECPOlQAIiYXgDgXJ1GeqNfbk4Pv
KUOjouhoGihk73/gl6N4Rjpo6naOR8Y2/fne6YuoIKdE83le5+ZAp0ZV15rwZ7M5iyLhXhc2xkka
6fkLC2mtOq9RTJPotmRUcrSYJFXo+72ro/sXubWCf0LVF8lO0dACSMRp6q+vT0AbZqDH229+eNie
K4KIZD1QDZ40iG9JCVaopGCAO0m/nOXrXaQS2oNloiIyeVUgt9v1yMp6PbYaJkHDNm0IU5qQKf32
ePc2HAaUrOWM6pKSSXvzGUDygPtJYlFjdPtBX7IhFtsoWRLpmO8YVfzTnmQMHJqyGQa9/8iSMl8h
qqJUH7hMgFAqV4WgO7pUYNplyimhaftFPO6+4Wvedo+ekoP/Dar9tQd2dp5QTxsLEmcXUo33DhaJ
VRtKeEqut1wuwwBDQpczaLNv4Xpq3zYzHUonZVyB2JCZwr3vTf2ghtTbY++zhKls/RVPeVAdXBiE
/3DOv1u3F3bDXisBchQImfaTZBbl7Zk+SJSNfqc2J8nWQijhc/OIdnjqkTrA7ZVqDAQMRlh/PPvy
OczaJYAEF+UolF2bL4w1nVVmHYozr/TNmLUA2FaKMNrYUOK8pEGBBlU8YA0w+bW5fOGCQApS1zk2
IGBOSZEHDEDMnBMgjpllXbNYjGSJ4uQEC2UgJgkejQIDGJsJvIJUyLep6RH2f6MsQl1AILIC1bPA
4dDGv9XLnXFPFszDRxJYWG5h+ls8cYtdPev1uqgSDwH+1QOv/ysLbR9w9cdukA1AwNbZpR4TDxkh
l/q38z8Y4FGHDOD2doCcyqMiGF5iw5huZKEvYEWDXFs642o0hwJNHar+kTcdVtJOD2OS5hCj2cRo
POoMTLxxXjkcQOX1Ue9fHO19Hh9OYALoniJmYML8PVU4a6Mqta0AAxA27JC3OiGuSbCSrNmeNYKb
exEkNYTkLSwSaRE1FYsiWnQRVCZozRGHDFM9u9pf7w7LqEsZQfprVMZzEhRDYoW0OC+SxjVJB6Oc
OInhe1qvT+fHF+OlGbI21qKjFqLbm5YuE9gtVoeKynKFIekpQVqbIENKg8RzAtGN6tQS19hM/akj
SEfVcWXCKdki0MCHI97/SV9m/4DJXjFASn3YyVyK00krtDfFoEspmXXlmEzCeHwEzUPRUD7VLbrI
MsMH/M7f5/uAi3o7rRLXLkZYO1sL6JNCxLZGjnWL3UiFH+16yw2ufZfLiL1KQ3LedDEk9GzTnEyE
OIv4t1+vTtJzy+PgUVBeM3llojlE4CgAmbx2kSVh7xFAJyC9BiR0cimWvtFr5SxtcttmAPk/JW4B
iIMTGRDn7XG/gd1CRUHTIAiXGKkWO45V5Q+nRx/4FaK8OjvbiWlzUi5FwyO4fkVERR3OpVG0PTR9
fGIdFJ6uoKbzbios1cjYKay2DmT92849e5e362QQdleHAeSeGEGPi68OBzlm0jeKxteH6XZNHhGC
Dp1pesCJ+FaWBWZMg2ZzUiaeMlzgXz9xTOOOqSNqjC3Vxhp7AOsRby7+l6n1MIDifBmQ9SqFLGsc
jOY0oY8LeGyLWSafQ1LirpWe2IPiupmKtCUnAsCQ94Hhw6PDmxj4gxeXFy/kZjXg0wkoLeLiGR2q
0SVgYykCQ5RMg6TFR87qObENz+NfaxD/L1vn2pxFjqTRX0SEuRjMVxvczTTTO73L7Cx8IWZ6pw0Y
bPANw6/f8zxH0lumN0KWU6lUKpVKpVQqlV4BqgdgUxqAygnxCDBJn6Zre2Kw93KhdlLOVQDdBKGU
1crwco0yONgH87YJEH8acBSy37Uwut6e1gaoXUtyrVrPRs6WNqU3Hg9yktTrsCDW8ufEnzmHnSNo
GDF/csQH74+/PHgeIfrgABX8IsH7HDpy+K6uQK/ogwaoZpu/YtRCmCdM5nbR3qPzv6EGxwJSWrQK
enT18rw/1FK1yZYYagJAnx9gSYoYBLEW4y6VC4QFh2bdsTRs8c6dUXbaI34s/PvR3Pvvf817/LoW
/ChsnHEwloPgsjbEL+Gm3P10r/71WvGxpUHrn96y1WJxhTB2u/TkkPv5Unyz78K6OuvDFBa8E2fX
hjxwAx2EIEvK+2+PLv6FftQqgG0EWPDCVKP9qshsNVsEWZDNPEucfz86HzffQrlUv1EYaoOT+leF
41ZRnEOqd/sQ9xAN9KuhoNBgL6iPN6kqyY1Dya2fVfaXo8fnvOhJL9hO4Whtvu/iLQDwUEgeTnOI
SylXXEHjvuZDOM0iOM7xLN+PHj1hPFAQ5akAYq/vRXqGfPXhNNOhc+/z+U8MxLUS7OzFNEUgn1F3
5yQQlCs4XonHOJ7DOoOui6DgOwal6Z7Ed6ZhBu/nX/l5yrszGVVZYSYzSjDbwWAs4ruCnx8NuxPS
VaacKQod7JxKR5lJJg3sAMi6vT26v99NKNhTY7Izx1JWPqCBaX82GkBFZP7d2ZChHGQG2ghgS9Pw
8Tiq01MZ1EEOMUE8rgPg8sfHbk1+Gb5OSnfdbra7QcAOG4DdwbvH/9k+29Uxne+TFzc3XJgAKaH/
pZkIUgnZyKUBY+E1moLA8wSiAlOb5QRciylCucMJQoL542gpCUQ2plVryjm97XtO8uZQxUxhYe12
oPHcGvz+hvUUqyqILi9/PmXdxLNjn0zWMySdZKAk3UeMSYw9yNFhc7+s/WVlKO/mr/zIyeNf+cnU
lzQgOjHUkIGn+lQAJPkxonQSBgJOCuMN6ZpnoEQDdmqW0TCA7Orr0edH49tKFWQB67aqbQwNydTS
rTCYEJhQFz3NEAlZext+bZwFLCwXYIGsihEMg/p29H7/GKRiGmttdS6d8cnWy1qnMSq/O5DnHE0G
XZCYNtMf9BO9AC2zOckMK3pg9PKdBetcu472MkhY1hookeC+Jb00bV1grsbVQ5XgWHEguU01Fy+j
Q3rpD3tUy05p5V/P7/db1049GC3GiQtWHcQkDWhD1yzBfNkEmglkZboaY2oIpu/knV5IMoOQS1bY
9NNJYKaGbsyMqBNvcURrdnH+cJruW7FwyyfXa4zBErFAp9ouOFwcdg7p8hDsdqJzClOMTlrUQf6o
ae4ZMfDWbhBnmPrSI3N5zyDNPTUQ7KRRMttthZnXcqULG0FusXHyBBSz/Zr/wpZVwDgmYCZxAF5t
95wPRUnu6neR0bUN23TbHa7ygh2qYU7tTxNkjWEFiSOu/8epolT1+uTk6OQ5QlHjtlKMts0OTYr9
UiJAdPl6vL1nnoefQmSWn0dbOqU3D775IAMezvQRyP7MIkE95LZP+suOswf5Bq13zEHS7rQvic0G
+UM3d0e2z8GYg/0PBXDtU0SZWe7g4vD0V+vc2jYwFRhbxiqJD/JZJf9Bb+1nJWNCuUQURKizMTHW
0K2WBOZnvoNr7DvjsBiUlKLWFRSd2ArJJdSGwbVF/F+BvHE19xalXyOG63jEpCLSVE+J3XCX+2o0
Va5Alo01ZpzSxm73KSr1WXpVTNG2t2ONPNI0Ogy5yMiOhxe2wsDDXPqsef+X7/v/ESOaJ2fGqNBY
OxQwTAwHY8KSsnf94ePh/qPjGFd3fbtfDYjNbmOSBpGQk8QlkyRO8v3h15Ofcnqyw4KN5L4I/f7k
8PP95zlYc/bt+f19VrqUgByiJyeHH+/nGAoSxaodAZfxD0kiMkA+K/YZI4R8Lfj1iNLAc+JHMbUn
lb7U3R5W1btfCI665sUNY6TlCVfVE1NaPcumPFS53ldaCYm/P7v6Pu6SkGp0z+NXtM7+GPG6DGC5
vrbOfvghxlXhufF14NPmOx5SnJ2qj+3yPw6j3oSpuw9SpCC1jZ0HKILJpGBdW8tqPW3l+SEPnrQ6
qAw9bC6hDyWZc8bPMVnCKhr/DjvqAqbfKq8iExtAEg72WQN/i1rkQAysePbIkKynh7zxv2bahyPs
3js9KLYmMABGR7kvbiaVJyIp2DCk6bKmP+lOB02mneGLR/EsLgkF27KtvkSrQEyh327hW5+eH364
4aP8dBtH+bo5FDE//UyT5bZ4DhYVW2nVQ5syKuxA3qCbZ0Hi8UBovi0EBiAeoT0cTPtGeUlKI+AI
JMa87vxstaOTsX1w8vz8pUc4wa1jrqy85s+8WxsDupNShBhDd/bLtlHjvKllaIbGOxcI+T1zcFgJ
q8WHf/VH1KKOfoaUMarzZZBnUdenQhZpwASBLKah82FnrtEole6mGFmGBcNb2FFP7hz180s8UMig
idCt45APa0EylMcV0xsmA4Le3BkpgueCVXkTL0aYCMPK2s7+9vHqBeCcWCWaiGIRMXx/vdx7AU+L
EROqG6L+p7IY4MPYG3nEXcsyI7LKXo+BCAm/S/fmWM2iOedMtOaERrZK2QLWN9X44/+dNDxWHvx0
+7uqiRStTk4qQt6WIBfRwdC+xQMYSpDEFiFLICvx88Or+VM8KZiOJUBiif8XUCPY4ryNPT3AaI9V
GYYSNz9DWJ9ItYzoTvrIimQP3h1d99Rtd+qW8AAonjgF5v4poz/SzF+Swro/XB19vjfmH8akMzTD
z1G6hiWAgzNzs2+ROy56Cnx3feP0npDHKXT4J55zZ6aNzpNj1dyxieHhmAzTuhB6KQ+JSRIAOr+q
X1Wc5jiOvrIZ3tbuHXEaGrzlquLoYFyYEVZ9XMnYqU2idgBisow35Bq/c09anD7KtgIkZgnA4MDP
lmPkm03JELuJWP8X/VZJuhwUI/0gc5/S6XLjL1EbWkRZOlNysgYJ34KjgpnZjU9yzG8nsBKj/fAd
X/PankxjqH1IsLb9KFc/KH6Jay3GsCo/Mss/sQDd++D+8aejr89P3nMg/fbZybsX57/ZuZTdMgGm
DPEP5pbGreVXO351DCLRAWPvMonazRB06hLkmL3R9J3BqOHQVxiKodaxhkdthApiBT/8pJB1KK+N
SGeo5KmEH7QxHx55KCRnnOLOrJVjtPwnbM/QuuXAHMf7pi50QbCIJSYwwRGz0wCQHby5YOU48fww
pJxlKP9ZT8/P+XwKd8joI4FyATTVesmmIhBWDWASPCF4f1gAfsm7egVWOBTcbwOWtSKxtRBbbtZF
6svbw283Idw7vuQa/XVxtauzPnLH1PvRPxonRLNBEelKktiGYd8h2ZmmKeJO+aOkninvBkAQ6nEw
MEPG8XAU9Di4mHAMarsKg6OGhyGET69yc0jFNM1Lodq7LhWYQTVX3FrQZginjdNJpslRAmpF8HVe
E8XZ6z2DTYoQHTYW8MkH5lUCctlEgPCvxgSIfYapW4974aR5eNCBGE/raWQ1FKUf+W3F5rMb6nPA
6f39FxRa3d8SS6R5bPOyHTf6NgKlG1Hy6MKKAi4YmpsOKRCMakrt9IUPYu3K5oSueCJIoAUwRpB5
Qy4IcSHJfb4rR7bEeegdLm9wl5aYOSJkuULrdbz/SISj717rQlnixGbgzBLx4OHn/IBWvoSJG9nM
NiQh0b0gKrTEQebR5mCP9y1uIdy5caHmCR15rj91VmAw1XDfbFg8OHr79UneyBLgW1vmv1TUAWA5
+S23F3x/4N5cygHgH0G2YU6rOM+1OJrTtDlWYL2yALN8rdMzlBAA03fzOBEICS/e/fTuc38E54/z
g9xWZvjTLNubO+LRrZd4KwBNzbKSXWwo5kqYOgCtmrjzwZIFxMpRzFYpCBWLuyxG3UfdnRWhDBWd
c+71dJ9Tdh++Hru+N95MOSCgpX701V0gpVqxmVZH3JIKNKXhfzOWyAJfnjx7/BsgeSIopSpJYsT3
e10X/0C2C5GEpVOPd5UfEUWiT4SRxeJlMbIBtJTRHbWgGLbjg1HA+HB0ERM6LiliSse3XiTSPcs4
FBe2dnHf85ICXWkrNQlrx3IjjHdhgsogbB0A00dQY4RCIt3EcnxgCTiZ5E0nNDe11AK12eQFwN4+
ol7VIiVJMVNWUoIA/IjX/vOLF5ZNuucR4ANM7xPDZNPF8/XmYhC68mNgXv/zbcHFzeLQwoQ4PQcK
uU3bgDXY1XU5d/oKm66K6uBQBXrLErYUP7qRdgElvr/cf/pirPLpA0oRwBMvzXcBVKaqGL0DGAeY
Mw/Tx6Mnz09zIn/sCadjIP423Z7SnP7Kxi11RBd9tUBMDtXTJGBaYVuij7yirksDiyWuGffq6/G9
q9zbSEu6Su58TW17+zfH/EvYmEWmv3y3/DtCkpWZjh++o2zNpacE5nIU0v4oXh9jogT2+/vJc77Y
07pYfjzdf9F+juDRMp3VB7Ctw62Sxx4gktIcCI13fbMKpM048uxA09+ENL8xHU8guQJ8wNQ8ZElJ
7aGrf3CmiKNBKo92q9dOqFenR0+qPdpXHTaK9jbPG9u+teHRXzZFk8rUzqqAuKsMwJXFC5N/n/Mj
AumysZiD9WAxPQdPhCk7nYuCRNA5ysX8IESKTJNLfV3bEGe14ip5L0soyKTsR/HkJ1Ts8T+dPITH
4qA11vKnw+l/Sva/ckF5zjWit9k8Bga5qexuDfnSMCQdVWM/0+1z+Y2Fik0u6ax3q4KtHcMt1aJK
RtiuF6r3zfhEIl4Gfe2PEHhr1vuoGjKCr6OE0zS/O+2qDoX0y0U0aGCZ52qTuO9G+X2At1lCwu3d
2Ysnv8Iglc9OEIiUUfV68QUzcH1uiAfViLFsLHh+kxDzvvh9jY5l02jkDfQnX5iPuMWXGZnNpXls
jw24+aK0GaTvv36HgrzvF6/MWobgIOrpVehw2f3mA+psR4HZ8AFkyyqI6/l6efGY06iSIzEAgxfx
2or+kNEaoAA/tEYMyBV0gYwAstLQcUqEt8TjnT/visenESAQlLA7VJBEXymPjHkfS5LVUHVDU1jd
rAZziQlSqxNnvzUHiqy6KbSC+3gwnSeIqdQ+mC/zm0eVKJZSpGAJMHoBbJTSlZGzpRUN/WXN5FoR
NIQqNwrxJqjNzhglVJ2+bkwX+RHf+t/9Y2aVWtfQ61wIq2C9ax7xYousxdmwZPV+mbcoMASjjAiA
PEsrAAhGoHZjAOWkYOTMUwH/CbABXrWbBBMPkPW+cvcRY+PNazxtAqqjn3MOdn7chK5BrqB6jXPo
pV1yh6aHCuz+eRj5HudkcktMzWHaxEiME912GHZCyEtGqO1MVII+1pISBSTZkUtM04ztGWP8UGer
1XoUA+EiWfhYPMXJJl5A9/44ksqdqSGgmARRb5bY0oIGsKLhIuQA2d4fl/+9EoOHbBQDmL6Yt9+N
Pkknjh1TMrEQCo6lbsylUxJAwlxa4OGAdX/gWVH0W0zB5RKz3Ig/TDRmobKmKP7k8dH59eA+FzFh
W9quTbZl41Nhx6R6copD7aTuTqP7FjGsNCMbfjyt5kn2+neeJ5nZUIv2RwwJIYqKZyWY2sauW+7u
mGLEIcm7Y0lhReGhfba6xh23MkTJUI2X4w4mjGc9FJJdNpIRt0ZKhJ0yKnVakQlyPumjj5IqzXhM
YShPblNyuxWqm7eHT/efWz7Cz8WtQJVu7xrDPyrv3nF49HUJpcndlu5kGzmzxGmHjF6Ui30IPLs8
PEfvA9KJUjDhAhDng+BsurtLTsGxHIC1HI0pS8ZcpGF6NDerk6h6ZwMWqpVRzNBiLa7AkwZUDFoT
r2UrZyy7UpIc4mbVAeHIB2ANIhuqaG3V5uYXjOU8H9aQ3TdFeVVpHxMDx5w8RpT+B4EJmd/zI1gH
KS2lTdXCNmtf82KMc7Y4P7ntg+2Tp9GkM/XevcPTx4eX9/KqjqD/0MER97pkTLSTvNnEHSJ1U9qw
MUUN2DPMCTFbfY4xKGtJz+RGbf4bQJscbR/nKeg9dDnbRPEopXISzyVTvV8Y9HHTmPpaNTexcB1L
hTGGwdAt2mToZbArvhssJEFLCxPIy2fTjjRq/+nhzdVfyJewDzmRqMue1SJ7y3jspW7NDDvQ/mpp
bRmT9mYkLjPVHF/gF0FhadobvT4W9HCqsYWugVRoMEV5kBA1nnowrI2pk2XKwuPEEu1BJjuuwg0X
WWNDh7QLknFBUr3rfJ1CzrbaBQ/Ddz9iPouMByEnjDWs8uk80vT+k27yu63PkpngNuvCzMeLDEh+
/uHk5f1DXdO6kSfHgaZbp8cqdoRfzZoDyDbZY+sdLSq4a1SUVC0AHNLnqP5WSyBlA/ctvyENpATt
hhiTIUadimPVlMw7mPEvfVNXS+bSpeQyA7ZVxhT7n3fXueano0tzJ06/ZmkPuRZvDA/eofImdTGb
qursobBWJ0PhOShhbA2KnlZGyApc86MbyYppzZdUEaBLS/jdeblg64YtuqDAve7O1tXeH9w7fPD1
cC0wnCzuXA2EIcTUNn47dtUHMgCEqn9CinWMHjjDmn+O9unA0kFZW7WxSxNgkZwkcbNBlIgIFmnV
wVFI7A9aPz2MBEk9PjwYB1IlijTtRpLTGuEgOwC1O/vUtXuUHC8KkYyJFxAp7qxkoCpi9XqbirPb
FgdWHuJygN90k6W3CnIBIDCmFHBeetZmp1NX5vxIC11aRe1UfHDTL+vzz/qnNHAEQZ3ICTCejfqZ
FVlL+F3WXHyTq1jEhM2MtdARcmTynxQhlsiGIhBzXX7SCqiGPw2cdATqCtEY7wkG7Z/yJoOQleVt
UDF+5U+ijqbzLClrcqRkyTT2xvLUT4lhZAq3Ozu5Grxttu2UlDh2C3MCCQFiBJ3PVqQUOK9tbj4/
2/9HMuc0w7ico3T5FgYJMDkdLUQEUqzCwitPlh3gGad9qZe8rshWQcbempuYesbGnZITlw1o/q8p
E6FUU/sC5ZIZjwVzsrZxd+pAEBTZaoEBKF1hYaBMcxDAfFjfDkIUgl0w6fpwpXaRAMA+AwaobEHM
I2UAykCsmDT91f2L7uygQ31QDyQjrqJNzayVZDcKTY2rC9oQCrg9RkPmWgd5pvj8J6X8d9FtymrY
hl6cCx3hy28s/6qCk+99dzSHIRwZg2QVwWX1Lx8+eUES5OX9VyfX10cHl/x45/WcThywEJw85sPJ
x2+P8od3+tTjOV8veIt4/xVv+yhwcJNDZSeffw92783TB+8PL56dXO8/zx+WDqs8badb8rb/S29u
zW/Ih1m2T0L39eLzzSE/hJCvZW4OHnGPfr8xSsGbR2c/8WzO03pmu2RecBvmz2ePj84ekgPPJzxX
UNGHj49+SfZ4tt/tcPG8zx7C5dsjVsAfvnEpWj81IubHFyiXXQP2wUoF5uwg3wU/fMpZ+HyaIw2i
DQb+WgOcyLMwMEi+XTSJi4MVMPElEncniQh6tzgA1hcfwNQyvo7vb/dCyddNBd0p6deT9/iGaXch
DhmDYXdC3EfzQw230MidW2jWCeLe16M/YKMYxPM7KKUGMTZDfEXocom8dN/cFNK0IHWvhAL0KvHV
s5uvv/DffAoJEPcWBagBiVnpeQSD+OPl4QUzzLwGCLlB5iIcBOYDFJtoy2zr3CSM6DisOxuk4Ago
nBCLQGjE6ZyxZHJ0kWTs1yv0P1Ha8E9YZksqXPt/s+lE1pBg3mFDXbUNhJygWtQsiBFAWJnIZWe5
V06xwGHNy2qXpvdcASkCXuSiR03IyC8gd6s6hD10QppTDe78c+cU72pcLpsrM4jnZVWTdY/UBL+r
CpCKOKuydwxo3qjNLOIfgl0GMne2UILQbXILg18EawO9nEmRQxBwa73cLbDicuXp5mkEbaK0M81/
A9YAATEnh4hly8FZP1wcF2owDHKwqL8MusxnAXQkPZwxkQFlZ7erQcEblqs9UwYqgOfla79xHveo
k9As/OppspgfRmm92EYq24w5MBoKQFyfwwebdMzElQuBwl5rpuZC6ZAkuZ2A+WY1fpxs6AnYM3En
NsA0tGEKmGbPS9CTEy2Qx/77vKGp9wNkB75FzBvaKieaPZFQwUss5KhiJPx6r5eu5/fC0SAdSK+g
R4CYGygV3e7GjEkRavWU0MqgDbpHsMSsuMXIDC/MfxUBpVlSltH1/vAkFzmS/ejpv0pOSusB+I7X
TwW14MuXe+e5QKicFXrlFU0KNMUI2JOlbJGfo2ITsYZ5n01E40CYTFgBJMx3c9cokdNpPXIG4GBO
BSwqthdlVh8rd7C6c0cqIqVcY/MRT2AlxSg5SIVHWuC717bV0W0mjtE6HKrFYEExO5KmOsgwiDW8
6H+Hxc4QhnlAnpxYV5TkNe+llvTs689nf7/36BmzlIiY5hqsi22HkyPK0cVwgd63AGMaJS02jPrN
JUmoHXw4ZAZS4NxP0GzzoK5TZ+KY4Ey/5Rzut4w/fMIPXyIy8Bx+2xgkAba0gHiyy5iKTOMtEzlr
jG2G1CDRmtI/KMtEtUefwNXOJK7vQ/+AY3R539Lqkij+7le1qQAWlSUqrkQKM+YoLQ7DnBMU3U8K
K9PQqAwMMUlqZUojySCmHMBl94JYKmfLKmvkvj8gG4RvSy+xfwizIuZ3MXoCIex5NOjLW8pA3aV/
o6T7sUqGUEYRlNTpFgCxsFfR/z7uPc97WHgqlMNoHhUFTTh9dfA7/xCjIkecNo94ev7+h2aOwv63
zIoBKDErYLyjg5laRJOBR1o3VUJx/f3Yl82tfeMXIevn0/RkJl6l638GYDPpAMDeJGXfewGN8O5O
QSwAFD2dED/dISPVuF1Aa4mpSDUXOss2wNdCYjpZFdcUiZzbOlTBMotoW5Yjjl03Y3wVDYok49ER
O9/AlhJmVDOHiJRWsLs5DiwD2OHNohtehL033z4/v/xljlZocnKOEQgdMeOWMqmW1aVQCwXTVfoY
0+PRKOUgtLijuk9gQc5bExdvGEBi3PITtDFjru2Kg+pA9oZLFL3VNQLTAcnvUCT++NsVVyDQOC5p
qsYQGwDXFCSHDsY5vi65s9bsMb6lGZjXs/iGFfrZCf0VF2sBK1M5GrtmZaU+C0irDJAswKoSoxU0
sDwCgKGWCZjX/RQjSZjv/qdDenP/+tnV361EswQevlCvlVUFAc0ZR6+1qLmwUvDUUBUa5xng5MvR
3kWeCxGP0LWUqmKfUBxqM7iFOLeIwLF2InQZxXLKPQOy8zOP4Em7B3PAi7vsS2xe3K39A5wUcLYM
ureB4xKA3q2MbtRIHtrs7l3yvIhoCE2CGHkRzTbt1otzL4wtoXZ9rAEFoInp6aOlOXnabepYKjCw
FNakwgFeVL1imo0MYIgFaDjAipEie21SjLFjgniVg01blkVp31tRXg0SV7+7XSF0UZ2wyTb3ggSG
EtmFmkoED9xjTwHnuqrZTgfE5DjrzHxSKeVhIHzvmCQ2HTG642vabksXQAvEEAO7wdUWgHCDa5yk
Jit8umeO63/388fjDx+O26rRntN81hnx/vR1EkgkR8ols1PiawrY+uQ1dI6UmGkU6+wVx8i7giLP
DUX1325Dwgjt21Std24bKrzi+T6rqqYVVm8LgMEAt33JfM1psZwZs4cqrGIGs9k3k+D6w0//Htnp
O1rRYwXVkfjyTtTiQ1GZ+QN2RHVtoKBBd31RO6TZqAATBCDePVXh3kgvE18U87UoiE+Hbz9lJ5+w
eADUe8iOVB2FyjVGmQTGA9pLzNasY1zdDjhjZVaFEFM6/gvCQlh2VARQC4MtKXvNlwXCsAefHete
cARsobm/ATsR5YJkZQjK4hl69B3ikR5OaR1FIKPdEaZ9cZ3t8CUfALzgSICiGulAd2bQK8etJLPT
lEpdMQyAbekCSCIJRdqPdpQlbAmwAP7r6uLnm/+RSwtQlv9SLzqQNX9yAOcIkNSabMKotdvU85CB
Z2NG3w3XhKENu6+d1wRt3p8biWwE/fpd16k01Bwf8SbfCfxRQSH3hqiqk0YoaFOACEkcSrfT6XaE
CY8VR0xprMNSwBZZHDQi96NBLga0lhFVXwCa1Lt7z85y3wEpVQtHBQOA79apy11jcSddHrApx6VK
+K1xC5wh7hzpVR/MY4e3/ALTPJSh2x5nX3HbpBPzTvng/JUP0aKCnd+jAc+F9npEuIz/0KHkZTqQ
tUceMxBD1zVuDfl4xb7wcctBASNl1TnXG3l+ZDixQbPL8Hkn6PFAYz1WC+7k3wf7eTMOW0mJkxzu
ftRWRYC2T2MlXdUsHwJmGQs0BDDEqN8iAvYP/bZ7eUcxC6wyAnYuMUZqHGAc48DanDlgiFRseFz/
0g6ec8ifepv2dnU+nrwrvSuPol3gZPHjYqVIwD4LNNHIEvBAauCtH1cVtHqFJbtAXB32Z6CPkQgu
hI7PuYxRbWpk+g1SsPDtVk7Z0OiRUOysrPpbrz1maAOQDvS8haoLurmz16pUO7EVwh+4tfh/xTef
jm5v+jnREEF35Wje3R24mmUPdLqlZ9Ygw44Imm/imisnsRgkTL3EfdDHHhkyfVgF5ZDisbMDZWfx
8CVLyxRgrJONcaDUaIfOHu5SUDE6mYCIXHlLicyPPx9fc51Jb86oyQN2zYGM1rpZB7VOlzs9ZM2O
w/YHGZCY0lYIa6pIXcXQuB5+RzZyhkzNp5J8eIdS6WUSY7qNYoHTpLS2TVoNkzNcooJcRwRiF6p6
xDeoJXOBCW0WiCwRIonOe53Y6apQwVdZgeGw0HiEDonXTu7aOtfMYBA2dXhOA/yshWXox8z440Vv
tVOciiLmeMaor+LOum1OjmXgclG1/UCuFqDv0hV3LQentNq4/qypvhoFm1I9sy9/FQT+ro2k+MC9
23t29l826YcuXP1Si1KlkpADQNfnMw3JnJu6XsK1PX74PRPo5aP9X/JBYl8CZ5Hz5fbZt/8OQCYl
iPMlJBaSg4udtI0xEdjyaSH6rf0QMXKJDb1tFhA6xznUMavxPp+pEzQpqQFge//T0cOr5wCxQVtD
TDuitVoqeV0QDHOVv4UXDKUw7SodhRZufYKA5JFrfpFQb4v/chNgPIrqZ3W1PIrSvLnEBqR03acN
IN57c/38wQWPOqqBfAA6lf9nvPod30PScB0YUvcJen2+g4y2VqB2PmYWzXQeb3Bcd92Q7slSbdkF
MGZVP4LSADWyWHa91B0z4qmbz8o6yakgj0XQgn5hiIun7TY/be9NGr7PJIsWgxSY72rG3GrTyQUg
tMdUE8LuDlBAAFaaXbYoYo1jxQAGRVWJwJS3CeQCUHAlwUBAnHba8qmwDrbNiAMPQfUWFdYx1l2q
WfOmk6mGB9vU2ouMEEha48mKkuHdvgAm2CMCnVkAdTF4j8BZ2+Hm4EMxEB3cpKpHG0cra9oOvuFP
aetWAjl8OTw4O8qpALSNPRPbp6gNQOUT0wxjLk87yC3RhPCLQm/TAhLqiNiAZGKUMo6FtD5jEQ3S
rUeca8zpY9EHLjHc+M023SszcfUXVXUD3ZgkzhZdjWtHKAa9oZP3XPRC+EMY9uQh5J79HvLaLuJo
frYRYBw43TVyWAcIT/EFsJrX794f3+MqB5I2xAliHPhEPLAszVlNGIOhcKeKcMiC2aWLc+maN+aT
gTWhgjFtsHpvEaL5f/gJklhADKd9ozWUZnTInAt39FyO1ATnBr79NjqvO3p7D3Lw5dXpJd3KsbfY
uV655GjIanzWwQ4PvnB+pksNUK3z5vFPT/+Vilvr0DeZ/BQtP0ibZbSXW8XC/IjBmci+Sg1Y3zw2
DpOIEP+PCyVTcxXX4UAE+vjJ07xZBk+CGLiFAGVhTGbPGzbPUQDF+Iw1ZS56ameMic00FqpyJYYJ
pBG9sx5TCkg4GldQwB/nKta0rGxnxpAyx+iWwAtgxF/kNicQ61kTACRM+eT20a0b0Jy6//z+8NG9
f8xprG/bNu/edw8T+ACmuewRL1cAQDvxBvRsdlVJ10sXQ4KADCpJMSJD3T+tsO0CxkirzCRHt/Vq
IOBlMxCQ63yDiehCp2VpvaCxeePaExGszVwxI6jDgf/gMp4mgJ8AZuwR724hw0Uw8nxSjpe1cMag
BQOMj437fyw9iy5tBOrAO3t4enj1Lj6PNHF6bSy2SbUtFnA4tfEOjSyvaH0ac51FVS2E/ygIvaAL
4HDjySjnMclgrJC6vXxxj9uRrmNm5hOrauL0Hv/oLSfldt+aqCli5jJpkiDtSuEVVyBSVtIU4BDE
pupbgFegs6KYxrrIurY5xaHeTquDnuGcSZYSmwcOhtJIOe5RCChGweW3fE0OrERIEtHHZyaKvfcd
R4UCISUbmRkfnmiHlGAZaAGICbOVDNQ9jg5yGBsk6pN+0qAvxhvoLm76f7wx6ZY+2WPYWACFR/Hz
xgiQc0xRlACi26xSgxjjKqvGtsnaV4wJdTuj9UhDUVJvzm6GoyOtWigkkIUleh7uvB64vFd5ioAw
VoYfslYuNGiVJAHNYZxWt9hTI3D7ItWmQ3u4Vg4UoThx8rAZqPUBLUMUk3H4fHzbBGMDRzr8fo+k
OsWMxsCsH2dPXwELKiAO2zwwpXv7SYhx6aghismSaihoe8nXfNqZLe2qeC7+Huw/+7b5AYFZLZwI
yh8RuuxOci3Oma6HV2EwxBfNbTJXZNwHhBPqoKDM3DSvq5AxscyiIQbVJmC4c22wHmYH1XRjEMxv
FaXVD7oyGS+BTEQE3GRPEjAELv7BUgaHecuwS51dm/RodJveNShd27EzBxDpWMG42nO3GULh6MZF
R+OQtc/bHYC0MrUF9zvkwMRjyWlB0pZaaoHatW03BTFcLFJTjmAdlSk6xBnbddvSqa5NC6fWTtze
orJpMORJV8TWxtIz7ZN4Z6rcWTdUZlqmHFZlVpmSbad1p+K5bKwEdgqZnTsgXY3nvs80AheXH1ec
0wkoKIwp5ShxxNQLvLnjC8Z84nQbNdt1iRl+/CPAemEdylRw/+bw4ffjbCSSpxOgKp1DdJ8rLSCz
OAhgM8HUZkYk55UFWZdhzW0i7ZvOqfZFCRAF6Wr5AtjtApAAvD//6Uueckhtg/4AzMF2zG96Od0x
DJpmAFLHihUnOowQ63KniqOiJCX386fjhzz9m26rAGcT4KllLnIAvDjx13e3w3xhYgh26lAYUqmJ
uwNLQ6s06MyQX4+l3POkWE4TZIO2/3vYiwxmJhDMUryryisqvET3lJm0CLDaqhQtvaEClQowt4Wt
0bZ20Vu3m5F2/hsXBWqEMVZGgJ9VLO9V82coYPVRfB+a3DGcZ6R0RXu8wugvBuK4gAkMj4scjvQh
byJyNIgpI+piVxEl0IeRtGaEIGAqHGZgf5lTdKhr7+0tSpWS2ScjOp+zkLti2nz78uaKg/FApSUS
nNsfILbBTCuRNrY4+5VcsyKC1wChZ7CrmBSU0SCn8q2CzPbNonaTiUy5zhFlfTDRtk2mvqyPnnII
8n+h7yKjEYnYI/98msmKrIstCqq/6oh80KxE56gvNuZSbhDXOLSQjSsgg3KrcxZTOyodeXLa2lcv
LnKUoCSKMetREjXU6kAQkH6m0NAEzaNWgNnBgErF+Jw4ECo/H72TKF4k8QoUXUNjkqzMBdhD6KZf
4nUVKcoqpINPc0gB/rlshiH0JZvbjnNsmlUjZNLrLh3jm6e8cT8HCcrNjTeo10CHI0HHxG3j3xng
aNLaKTVXvJRegTa3pv6UFAnKWwTA/iG2r+Zs0X3oqLnbycR6BuLphaHHGeAVcBgAxHEPOonGw1v4
+eTXV48fHl4/yU8hQLwWNviNcaklKB/wcBIEDojUWxCBJnPuFQFKMd8A3SnFpwb96VM8zHI5Hu8y
aWninunugMA0af1YT6qW7gJE5/NJTe3NrTe6C83snx8+PH2Zrti9wLaAxn669zZKq43VBOyi6HTY
MiBB6jxCQb20jDq7lsMVZw2y1Dofer/mECmX5XNlPjqkQcS8zqCVvtS4fH3yN06T31wcXl3wOhi8
TQfoRxY+J3chE+awPTz5Lc599iH8gHdrT5ROme6LwaMp/6Pqqz+efMuXMfPQJxoHa09QLXxkC/82
ilZS6fXfH1z73L4qVYDQZ44hRIqA2TzkJ5X76o+KYGrlgbtL16OvpNrUSnfyt5ODHNolseLLqI/C
dFmgVFeFdkcBBVhp0N0OM6ZT6Y0Mgc10BMYFWQAfKhgJnTdhEpX2vZQMiVUkVdOiz//4fpY9DopC
yHjqdSH979pNkySGYhtrMMZIBRCzZdBjUZiYBkZ8e3z2MT/6YYAMgLgzyEyQruHKZyy4R2VdA9tJ
yoiYkfTD4dfzl2lSukRNGpPM8wmqxvpsLRl56xlCb62duo92o/Rw7tZn4M2DRv0LU1PXyD8oYKLN
PP94Gy9/n7OvXdZ6r0obFi9K1rz6b3lCgLURwNCFVv83gC4lMdHnvCcFBVv8LE65Jzj9sT+WYCBY
kQHwXuXy+eXZ+JIMD11XbmVwt0sACKsrYGtlVDz8Dund2wC0ocFNP6uejMlMVwzLjW6np1XpxKMf
OlY1TGNa1WI7RpMXhcKpY18Y2wQg/jfH3uhRrFImFI69jN+mU07ixZl8+RPLU8uRrTxpbZ9o7vZv
UCnd55g85PDkZBrmVHFzdvj06fGQYvOws/Pb0KFk+kvFpl99w89yiDrlDBYAupPvXXjCmYSrR/J0
1t0bpsiXT/94/KXnqrua6vIEamdrgLSkjy70r0g7GnwqZL02Z32Ipd8CrUxaxABQGJxOl7amKDDQ
LpFKCIkVy85auTOLm7NgA5LO3qxU5U7zBPJgxFDBuCUWC3z++PwnEmNhGwRL37GwDNratGpgCJwJ
swjrE7ycyAIYBFlbWk4c8N7Z8/Nft76n3RkDSBfOgw90fkdAjGA+8deGSWkSxASMapHErZNQjGDz
6T+9mm2s6bu76I2/yXK6Oo+E2cpHJ9WbxcGaHYnZplShNoXWBjt+rYdxv3QCevXM1hhqO2uDERLC
Dys6alvvnCla6aaIsK2hZ6efvMRPjw7+gImVEFN89jrUYTYeNvkvYhuTT1gmkYv8LDJXOnpJyp7e
9oS3XIipikBJ4GnBi3Nxki7BTMJvvoef/82gLAA465nJMXbGd848/eLLfSieP3iI89URg+bsuKft
xyFy3qL0GjyyCJAZ9N3Au4uKqY9uUYI5g24FI9+AerYAyZ2R14DHFAoWy9NR4fwAhsf2aXrjZeMU
MxH+582XvG0kmZmS8pQxpqTsoIKpjABCWuMHA0zhzcgwf44dKFZJqR0zqbzLq1Hz9qpzpnFWTKzA
ocj3Tp/7wVI/leLxnlzKEBP6wSD/1z3yuahy3MaqhLRFXbg22i1nPc5ow6gnUr3eCRi9kELj+Dp0
zYAFgzLaDfPldpQ7p8u0ci4qhJOcP0Qz1DA9BuOKKrPu5b/B9S7tC0fagARpiCItKqsYLfr08/2n
x98P47Dnu/aq/fSyO/kgxc83TMjuQGX0ANcT3f0t3nVK0bLUVobWSpywm/9FKBvw46tn77ndlTRt
oSHzznhf2NQOl/rhkgbnhAklqU1eC0jLp7ICcOjtL/y3czUZyguos3pehSs4OMytdZLYKKn9aiWE
XS9bIvXOdqW6rIqDKG4JJUCc81EmSjajCpxX2uSZTUc5gDKeMr2jdo1Isxpvx7UuinR9qaUuGSrO
UgYssFwaDoY2URKWY/GSWWTMWuTOngNUGHkYRzsxP1Iqilim6pRFV23UFJnt1/UQESlSfg7ilJ5P
gRSZVVNvqlazJSe5K9QnFHgixFg1UpaRT5wx39+GAJiPVnvz5yngUOEZnajeqafzPypWIWNVtp3M
qWSIs9GH4uxU8hcMLfLdeb4YY5ITNkiAuEq4YoBPF8/e/heZPvWnyTUFTLa/PRdtiaylYAAKIxU2
kh8iCy3/OVoRW+GJjrEIgdbSXdIO2r3r08ODj9m6pOGsA2x+NNGFJ8bQkd0o6sj2al1gqsmpLzRn
XFlOTtg9+3wcOds/1Gj/EGeARhHYgp1LC8cHQLSnXviSi0XQSO5/ZgL5nqM4H/prk52EbKX1OJga
h2+5145vuaHkWMPa7cTInfItDLU2FEABo09Sl7HCKWeFDbIrMgSCNq2qkdfWgmgIo5GTzhlP0r4e
Gb9bSD4qI5aLQMrJoD433VQTX0MWsovLo/tnLwBWOysg5XYnkP50n3IViiWxZ+EYiAa6scAwAI9l
Efgg0H2NfsKaj1yhH1+v9otmDRDkCqXcu3yVr1tp6NObjC4Yfn374RV15LwRftouju5ek1J1SO2v
pLebbDkzCT+cTlMgWV6oc1ij6h5K7AEa+2MqfjJIxjzJKg5VDcD+ssTsuJP84M3Kr1OCRcqcd8Ee
fvHtiyRZmdzT7cDWt8tt9wU/KtiUtFgsK2ZFQayv5MkQsuCYxmTVeOaPehlp6xXGdDflWzrtijTc
ZkHZkxoVjyqbPWmau0mM4bFDa4xOAzgOkpsJpQWpOrUz6lcbhmpaL1J8ePvs6a+RLR3ofxutZMaU
IWAEFp66riQmpm5CGTZlG54dQVVTayz1Zr5QD8bWvospQKc5dMNWdqmh+1sktVxKgJnebkhv1S0f
Fmkd/y3gHDQ+hMfd743Fpf+JGU7EGZ/fjrn1woHqruajg5/PuQDp5Pbdf+R/LrAK/3tX+aeGLmuK
1Og7/dp3cQwxhT49447eNInRF38azxvwJuujYaixiG5ZtmFqZYKmUPTcrZVzJJiPAyXV0TnB6Lxi
DXimjxmwagpeLrOio+qWVmx9QHHmGDtBjqu78FrQ67vQmUH9Eas5gLa/MsEjdW/6Z1hHScxNPTQ/
zawRCKSR7dCh5iks1Di0lGlY3D/vHT58criIERsOEVuZka1u+PL1/v4h+5qIDmpo4fXJm5M3FYMo
DWzXaTiX+2d/q+lHONU4VTe6fBYZOkI6mMOFuFVST8FZWZ2SndpnXNKd2Ild4GSHyjUAKAFXCtIN
2P2ndOid+RgEjdjF9XZzvrqMsaqj8S1XdA89beXdTj+1fYTR2wAFr+xnB0fv/mnajnbOIm8RCYBn
DF2+nLdFdBajiIE5DiA/cs+Ts9csMMPd43P23V33pHhnvT58J0mYxxjBe3tD4ttXPJevL7uZdn1t
7FrVdVaf7Bwdcx/9+vTZpzfpyYZ2RnpmLjrozbmEQS+7WZ3moTgbuelWtaEehI1pUH+4lBQBaSlJ
DJwcb7WZNtLqh3ulzggWt4AcHZlzeDpTPukUPeSyn4hXRyggMcE+AqBWCIiBK9jV/Rf3/qIsK87v
3q9eGf1xys7Na+7RQM9cuoKq3Qtp//TreujmFRpmpfe8ReWmL9+oEbOKnH3EV4UgwbieUTBgBDEo
MJxJeocHHMcVVu1vex1tLnEtMm9/IWXpcYEaiQjXGMBAWQC2a4gRmt0bYpJu4/i6lIvvuCzv+l5+
MOJ77l5YdVq6eli1jduDoIFltLn3BqmVkRg8HAwRIcs774Iyhg+AI8T2EHcYSYiimpICUnTWd2Jk
L3oa+fo0r1JS9PJt71KhAMlHj/iIoCpexBYsqbhyBPx68K+8wpS8lWY5SkYJDk54CB7CWI54I0nB
SUyJhLwuXLQgIs1o/Lj9ilyDUk0m3FTVSomS/e1RLl+yRUkf/IuQEgBXB+PiDTKCesgtyxd/PX36
9pDUaECndfKHak4eMKlLAHLUUUF4H9hH1Otnnz4eh6R/nNJ+93wt2vfucTkyWRGkFh0EdaEcgtyI
CSTlb1mpI2MrNXfQIJElo2byoSJti4Hn+9UOqPohh9R0SaZe3l6+pGyR8GXs7T1+O24AOnhSyOpW
sY5OcdsxCkbkAqrBPhNTgYO6qBDQ/Mu3PL9WGcS21qI0AsbAIPFtuRfo3cfDm/1fdA+nT/mtMN7M
8wwTmhMWWq/9uM5Sfbj53qd0ENz6F6rxsSagRACryWP+xa2evTtjXfA7KwKcax6GuuUITKFOejha
WMULF7cFsnVBOlN71mtMrL52DOXcoqIsyTH7k6Dh40uPKCb7fBa1DioFg5hzuWN1ri7q4pNd9siK
+Dj81VZbSgUUglFWkfNiD6sBA16W1kCcxcCY3g7++f7vbOWFIEsBCpXTuIAjNY/HsbBDvRTu+2Oo
wm6WUNrqL2Xg0hVG8st2fC/u2iV7GWMn5//YOtMlO24d3T6RIkq2htLfkiVZHs7UPt0t/VH4nL7W
7LJVtsrW0/f6vkVwZ6lvRAY3CIIACILgkLkzObTYxzg5vUCtw83ZSOgBhqIUQso667dvP/3yKGDU
21Y6LfKnW3J04QLMjkBFMDrkBsh2doUkqmvgs+s39dwsHOOc6V4mYG88ywb85oEXO0xJ49pdGFMK
pbDOiygVoQgApEyAxezUZ1LiONlp0AZcpw6g31KhPdVPmNUGpy06domqa5ecJq1+4BdseqSri6KB
Uhp8QXIbAYDpqVCbSwTu1iP+zxTciXP9SVY9LLEb3XXA4kYHIp17ZKBcqG4gkj2vKmCWNK2r/wtU
f9CyjQ57qyjt8lgs5JBcLNLspXRVDzdOFfLjJq1irp5d3P/0Lypyn+Qf5z/effzp5bfraC0COYHt
h0V7XgQismvUgxpLzcUu0pdG+AJlpqc3ltLj8EyCK+hDkOAoppTUP0n6m/zhs7tkqbaph4pfSri2
X+YDvLz2y6mwvJDlZMJUPttgZEZAI7meTLZTvZytw6piUTEo9lGpnjzBv21SDSc2awiX4xZ+0Aki
VQAIPE9jOYY/KyVbaRWldFBR/qb9SuQIu8HcB7PSTIY8Q3HosFn45EWzmroFKy60m9Tr/Yev33/5
MKEmlVnD09cIsP+pmSybJzVT8k7RMksQ8hSTCffMeappi6bMRpm+fvXVn/8NPcYToUFJZ2f1873H
v1ywuISIlIXCJxasrlVJs7rtSldAWH5yIu6gd774i2LLMZFUqL99BSgmohL55qipY+wFK7uDvhMW
opP4CMsqN2+J7Zve0AFXAu1aPOV+9Yo35fWtcGuRqn6kXHqla0UxdaYylo449SALQNuzVpXzRtVZ
ZGY9O164ILlRy6tsYr68XPCLx+9vr3elpiakFP/7LS5jLxQFCKlssvZRVfObOUBtRqEKgtiwzMBv
DKVkq6ksbiI+bzul0yqqYVYrAdPwtkTOacS24dSIHaAcCTXAhz++evcP6qQCP0e92gzs/OPrV6nj
VRkwWUtfICOQfKkO2dUfbx5lwU1rlziWtkKUKsV0NAZ9cDTLqACDg2VAZ43Mj1wun945f0ojqzi/
FJQ6YqFbLRqCAyPak9lwRlhcCXq1VXaVIaGTuzFA4L6g4yK79hQWqJUwxaNL/Qasxcc0DGLxpebs
P2RN+ssFA92aUMmydTSkiGkFFHRDw80WNsRDKRewXmQFDq4NadQZ/LHG1bOX7FRaZmwoOHXRaUZK
eZDAZKdxvJbXrqINi5sEIBsVa4mVORvA9a7uEUZMVUOBokEws//Cl3E6JXJz5P6/5GVEbjllJQZV
U3VvVeQJ2sHc2pTCSR4jaHOkcFjya4VRkhx+BfqX+1/diqUl3nRmkaaR4XnnbNkXGBPv6MwGi7Hs
Not5CFYhnqWpyqy0yBh7zWWip2eC7GOvXz559/YbXCcz4st7/4KXhMxNcA9GC//2PSSjh0uITppr
6do1hROo07cCluyzd7//NzMltJkvszjrGru/wXB8nu1Y105AJRrKrMR42KIruq75UsvFKEu5oFG1
p3zuVlhogivrnrDmpsn6jsg+aj2dokLnyvSYItLl8WxIkFcEBYruevvWnSdZ2YJR+1Eqj92s4+Hu
vE6qt9pSfgxhrVkq0hbK1xlhvkqc23Igo6cmYrnaxpHkF+ITJ4/3xVloVQyPhXwPMPhsbFZHz64L
7N6N0TeHU+XYv43cjQeAPHxybm/OLUVInrHxw9Cw2Ls9MC9+/+7X/iGXp9v6ZEMeocyW4eYWMPy6
51yMpwNA0gHHDYM7kq7Ij7S0fbQS3ZqAaWCZt5hhsFv+6ps+gQIBlUFvV6ufvvz67vuLn/sKtrqn
HRRb0hFksCPpWZevHVyAGe+zMLWQuCEAHoLLp5e8yiqxlcy+zJJyJUYa3E0XikmecJBRvWtRDmwE
B7haX08ARMblU9kZK8CR7aNV/CbEziwxJfzua0mBEs9rvUmuP3FOdS8x1ZhAeSOD0QKQQKB/kWaN
2Shy797Xr7lVzS0VTJ1QgWcvG9aSc9RNKRclXGu31p6YYcTWVRfDdwKseyF1JDyq/RsGxIFxmPRq
x1m2cPUZs6RroHYY0Q4qXj3r8070F8XoSbqGjpHt7euLs1v7nw8YAYu15/csKq7rGcAuNiiLXUpM
GsFeaZWi1qBHCRiC2sRkqWs/g/QiC09Srls//XapCumzJWe/PmV36Jqr9/0HCK/qLafNT0Stzoa7
k8X5v2yYCijRFG8EID1tPNx7oM6tn6ILunZVXWdeh5oswkBTkXRs09/zi7fvc0xtA01nFKCCzQWt
OgBoK5WVdraWRwxo0j4ogRaSbi5rrQW2gwk89iFtZcC1+NnCrE4KpmSIq9qK3XSnYbP1oRIwFFEo
Fjcn+vUXF1wgJ3po9fZzQ0SLoK2a/FoNFkMImHXJYRUgvNzV6NReBa97OVPvLEhhnDJ7fH5e7uc2
YwhKEbvqJoRUmSowWrRhKxlV0ezQ5DAazGJK2+C72FG22wagwPoz96E+POZ/9yt+WUJa+6g8uYxS
fjK7OaoZRD3jTTTwoaECtO7Ww1d8/Kg4B18D+g7lr7+qPNt7aiDy7bwIm/3M8hPzFuMWPbVxEO+U
yNMpJDEGOzuPY2lO8KqJKUWzDoIwy6uZbilxerr+/v3DL37+x9WzA0cqU44s+OYgEX0UEn6NY8pJ
ts/62G6q3Xv64tbThNu9BINxVSx7wPxWYVI04FkDkImvnVMNtETe6uPCqSF8MSkrapq1kWn8drDV
Z2iMTtE77sYvF9Tvf3/465f/U/QkQ0YekOonW2raQ8cyCJDdBVB0SBegyFGXWrtYpEGzNGRIMP8Y
LJWiWIRyzaCc37o5SdrSNG7hlhx+YOuqukXbF5+XoczRMHV5fmA96DkLTlTdpq6WEOgG28g+V2Wr
cri7PGjalMauHu2vjT9gAcXVFDDfCD9JGcNNL24DAaA5NkJnS4GTzTOso0JM6BdebOVquv1LkOVq
hF/DT3w61HjjcWPGQEIc3zPr9N1GLC1dBo4lWOwx8rf27e2N2DVSvhcBZRB1l9FqvtWCtpCCNf3T
ey/Zla7lEDRotW72kFF3UmNAHYPEC0oAGgbQScMKaekEJuRoxqS901FXBA0J6fWbO9/AHTt+/PPR
XYM/3OpX/BYkUcYGuthDtAg4TWhWL33ViY+aILcP+5kgXZgTPkq9Hw8ATdwX6MpTC7hzgSZF9w8/
bISthpJrRLc6+S0291GZwajETfXv2SRbq57huGl96Yu4w1vFv0C6ciQnJauoscrk1tSzyTGEtFdp
wCnCQ29RUQcuUmP/Lg9ah2bw61qjy6hZmUy1sTZUvWfKL/zhRE0AszWjiGVTaUi56Hd9wUEER1QY
dXcjYFmZS+ku6oMzeDE+9cpDbUrJIcAUpyoP6PjdhYxWHoFgIckyP2N95kdpvMkgg6vEl5DwNr6X
/37wFx4KBJVg2/FUl042zeGXSvp6yslsJz9/c4f3J4OJCPercI0h0tWAGE2J4ELTDl+LkejHqXqa
DUMDP1UmkDL+DQE7EEwJuqBUc1QsmN8VNlN6uPhW9VMrhKCBI0Bb24CRrbD41TJuC2hp6NCHMgsO
kwsbqt0aW6Z3dAgAcnXU6HNQuPQWYLyxvAWDEh++f3X38c9ZBjFatM5mDLBWWo0KaLm+fVfjSgaD
ku1KWpssmmNgYiApyO1k61Cc8YvQcc3Qz10DWFKiRqRyHsKwXNUGBQFY0hlHeN9Im8pYEh1IY/oZ
I7H66ZmtMiBR5DDHgOJAcznwalrUHIHVqHloBx/THQgsWVz+ffa7sUCWq5d4LGXFShCVYTQFC0CX
cVkC5hAHYO3VVpPMqISMi7IS97caoaLXJhiyURjaguDlBoDpGAnY7GTGmYIybeOlLNI4Jkzx31++
rNPX4B0oJLOXTh/sgy7quQJZvRJWz6AIs7p/4HYdrhQhjv4uP6MLAtEQZ0NlALWldbYoao87YTqy
phoW2HthH3h/OmV9Sm1/mi03oPpdPp9g65Nf4Hi6kFtUAFQlDdWN59q4UZV7VT7X1hec+5c/kLev
L27fukCA9ZKuL4qJ8AEz03mIkRw1fcQM2DcMr6/C+jYeRcFpvigFfZ8mG/7Oxnm+jfagLOWkijSl
KkAEP3/1z7u/5a3sZObjqkf5qtNvrBpD3j9+e/6NTVp3EOd7Q3CEz35Wrjf17ACt7/IgpqcfqCsT
rarhEUw2vTw+kKASBzES9xnnnP8dVmc7Knegm5t/GfScBl64dv/ca7pWy7l7DxjeuDkQ6RwNUqec
6qmZDioQbJklgDMJnT+6yrHrKq6z15NDc3PQ6MbgcebOXmVzI5EnqA0oEzUcRjc0gCFXSCN9KVvh
5C0EWwHkFjh1Oqa67+2zG62GnQ87YXl3L1ceMhiQCp2hpyWOUDhAsHaWed4p5O4rGdbk4wp9TQj0
Zx27YBp2nQlAg/iv12++YwRPOC7JiqsTynagXeuhCVzQbko6sn/DwBxaKHZJmEH1WKTWLGJMKNaZ
OYTJN0UvALyQFoLM+aSx6sR4LCXz8cj8VzAV9hIm/BZr8ItvuevmmhCq/agMDMst+uoAql/FFu/+
WFruqAXrYKcFcFR3BYCXwDTLP44EmDdcT2WGJEf0PTtfG+4UzqTrsoEuAkPKUN4HaYZXU4KFI9vw
avwxYPiltwQiP5y6QtIhhhqbCCb9NBtRAQVgmzusSO3kpgKRvo+Mzl6/eNiVHmVpwGky1MFAW4LD
9G7bS25SQjW+ZoNYp0BFjaJPKyAIIfCSnzuSMiD58795GoNfsHXILqEkLwlgOcL85lKIXqAMmgNx
t/6g4jH960iCYLsNIMOegpTdHNsS1YXt1CrCPZ9WovM7xKnU+vffPHx356meFdy+1uK0dCSs1yOq
z7zVr/bCGQWBUVtTrdsV01rGIstdBv6t108frHma2Zr2kw4R4IO/37/8iyaZ7um6BhJY08MCpMBQ
9MQW0AsnA2DGI2WCwXPA4Gc3HK6zNu6EJ3lBtgnAkwU/z6wDIthuIY3gthIDutowtSGIVcuXvz3K
5v/kdAvdIaKupggGMP3EF0jhA6kuRfUEtXqfxgBD6e2z7z/dPhlC4vYuhV0AxjBrt2sV1Su6XKlT
tlTgyv1jfiixndqfbG7dyMBiyUnfXXx591txy7/J1NkH6T0kLaaJRkNx3OWhaT7Km1vULQXZM585
7CJazlczcleI2xp8t6jX9W93HsWHuas9N5NvP/jbh5//FvksFe++yB98UsPHMuk0/Dbea7CfsQLR
HjrAcdJOXdlt0XIyMKwttY7W2KkdThaAtN4IvzwhyI8MF1snPTIwJIVas3SVgdy1xKCaU4m3n7kr
CtB3njDD9q0b3MXyouAIsGjJDa71PiWOXcmB8401LHb2PAJ/55GbbwSyspWE5Xjjz+mHNRFsounM
RNuMYGgOlw0H79o9JqXJYElXkKhxNYXW0HPnTFFLLBFjGIXSgpGMqCW8T7dePZuvy6yuTAhDBWhO
z+iqSLps7UjtEvRBA9Cm9ipZLoo+A6DxgswLAoYyqXu19ZHYPOYGjgGH1DnWAnGUQf3OZCi/xi6/
iPSC+OrZu/98Q4fe2v/cDe7ROU8ZdjKGRNqIwanDJSBDe8wdOHrwxDykQNbpyNvNp2RCRyMENGOi
dQ5gXSosIJ0JaY/iCAEWUHakQIUUuVHvaLeyZMjYtZZjVOzIThSEYHCC1rip/IGIAoKXEokdCPr1
/j+/+GtCjdn1NwdHOKwBSOFQWVEvxyz7VAlOUMSxjQxXz7af63zU1M+YkSEJg/kAu6rSJZkAE9HW
2qr3ukO82J494G06PMnPozM8yHN4qQ6w4cC/+RMUGJqJC304Im85yCjrax8YHZSRdeyQHgEEkY24
pX50X6tQFwynRuafIVpHK6ZF4zMCO6VpOLBLP1zfvSGpmzoZr7MWOcJrvGqzhQkM4QOGVNiZEVhg
/XGKDPMyqXO1WWHw2cl2Dt8v34FjO3a8xTxOC9A5hq6ikVdXbzKpgCTFqPz/E8nUJK263lsoCEWn
Wm0jY25AQJneZZ0WIxMD3a/CYy3UanuS7TQAlEodNbq26wLr+u6nn9S0asI6yjU2Qr76sZzKfnFh
gyF7/XN76RayOoL6Pk6z9kbzzsCbgfWkNXqq80sOeb4ZYWrPMxY9nkE/ZGMlRwsp+DRhzqSAuWKk
Q6DlNZcc5FpF4ti75jumiFLVy+uvL/+Z6O9EU1NrNqSFKh2wrd/YT1bdAGzFaSNGU0Ax7ihbI1Ot
D94ShdaKFnJU3SmVtIXp6Q4PVUClPfWf3exTMIOifCfgQKJr9ckCq8kCMoyKKNeey6jlHnYLy33c
CP39fShzNMaPrSbFQDZx2SGT4oBaZHtWrLFvC6YstBo4Jk/OGnktnzxQEwJgFinxeMrJkFIAeevY
OaRKlgVUcpZPfBN3cM1WY2zXaa7TGo1MtEl/9Hcy5Du7ku99FkSBWg8VmkFKOqIFn2HAa0doqEZp
+wP5gKSO/URw8DQr+vccU2scvDCulUan3WuUrhC7PHYsWLsuA21baYi3L+/+Y2uqRpqDTv//rY4Q
pkEv71zwdM84ZQ1P9dnrYeu4eHWnkcvdaU0ybRapwEy5tJuVCb4VS+hiV2lO7sjzs/1SmeUcsEe0
5BBOigmFU9TDNYYyC1IMYirLWZtDVUaZ2WjuntmAvSDYZrg8/+5pqMcCbTO5g9OhjWbN4yqvn35x
/+laHOBPtDbpB96c01OpmXnqX+nuqJ+7qTOAlkszbVOCFl0Sz7qY/NLN1WnPmNQuKlVHGZD2xG0d
kulvKOPFApxZnhRX6jLftbivi1oTvoasZKf8tVIX73JfA9cj22kTNfXE9JK34Rlx2+nRYILdclid
eYIAmjfg06zTcKCSQ3V5Unf1Ye5decxftrYO/NwrOBgIfloq6RojyCLHwLz++Oj8KUa6/oqN9ctb
X9/5Gyzv/PXl/a9jwK74tSu0Ux8xdvsSZmb7IsV0iA4czonxVAVc+oHBAOF207eiWxo0T6NCUT9Y
R8h65syj0Ha39QtfxH2zzkHBrSvLMI3cfpRTGBS90oMC2mO3FC7Aa2QejmDhAz6TdxqZVlnRtt94
bwMNoZ2kcOHhN9990AYh3aYgRU1iFyfdz/hWmOZVkHPNWgjHVg0uiKBA/0Sny18vLpcIBYHjirhJ
BcpexlGUkYi/wqzNA08N8KiW1p7c1KOqIEpiT49BjrKUctPn0IiaPg/SDlwq1iEcb7shFh1TqkYA
xLwvJJrvTfFoiDaKXcLrEruN1E8bxyfThlaE2Mbo5jsbVTtkvAW36QXsjRiMqFU36ac91/2HuMnU
V4F6DLzDvm/H0C3GRUGnrVkL2GZqg5tai8fSSEVJ0xY3RjpKakyzKh7EcBl1yNvcNYJHvVRsZJBV
gkwGqw+JdaKc2RI0F+5nSqhneUBdMNV3bb/kQ5+EjBnyuwfv3TJQAArT1d02KwMkhOHM7ICiGpm0
wTFO2kjEkENb+adZMUuo8+daDnTY2nmsw9au/zxwr5djmH4dY85z6AfA0/uZMbzut70OAOanDqmj
vvn404M7D/7ri+sLHs6iOEI7NQOvmQfVaASXlqYAxSFKHJxljwarzk1gE3FpSATGEwC5FBFgITaO
kn0pad1biG27AEGgWpBiaKjTE1G3azDyWrEmTqkjtHyhkjusELlH5szL4FB8giqks0Sz4l4fzXRz
/vrb8/S6HqGJTHUBilw7kOUCJsWz2vLwTPNVd82AtpGU1tECVHh5dSuHT6IO/gqO0rS7YQuzdMim
fRmnFKSFLTNVDnTgV6fKlIKQRp0kWmoqUjJoqFO1nrrWhzrvdDJVQz6pYsnqKSisnWyXVa9ODkBV
LoUEqCpHmXACibamE2d4BcGjP395HDnpu4ivU8Pj8gkLXcNW64ZDG7ZWJPCqo1aLVKwK+u7wkJ9b
dcoPpIAlGtTaLM4EG5eHn3wkrGkPTNoEoybUAFIn1KpE5OnAlKDJu1+ffPmy29bT92PLhD7a/01A
VufkPpBsk3bbDsJ396y4nqLPFTwVUaoiUS4qe0v9NKYhqP1PBZ5ueC9q3AkJp+3E2Xk2hgwJVHF8
h3lssI2Wm5kqv9IUA1KPdHXm7CFRYXkNo2I8BbIZEPNrtQht/KJdtWETMlxw0oYAMLDlAJeXDy/z
JDvXlg0cX67KINVPghokJejsAwZ8BXve8qqkJa8d1ra345cKMWkI5vWAHriT7qtn/ithTuANftwq
ypf+uDYRAFmmDjH9rwuIhD+/ptMfbyKY5kYAGwufgOjfq2Lb/v2KlCnmtOeigCVu7DRvFpY0enfp
a1vink4DHWOrgfbzjBINWwMIhmu2yV2zzLpNn5zxbA6imL7hQ9PvNPOujkba+MkvxMHlji3udyim
WoXu6gBrMNrhybuOHGErFFpsutYhvuNYb6k70pvMVfJGzHZi/HBVyZORmSkaZ9ErobMz3yantqFT
Vzc4J4qqVlLe2cIA8LVrNhYeec6BjHlE1HAn3WFw+cXd78LUo+bVEhZLKuAw1VryWdOZL8+zEtKv
qouJXbmGbAsQA+OOaX6jtXuEVNRQxud9iI4ozGTzSB1dAdrgXY0s/A4mWeeXmAoOa83Qw/ndB6eP
OMRV/8+BOBxBIkBXHR/cEotQIEJAoyaimOJIa+qrGCEUcV/7OrbFhOoj0c1WU2PNTdBg+HTUMm0H
gU7XmBq9Glqow4UMAe0KHIP0FIWQ8/N/vDpbi7BjvXUCXX53Xz1+c3aB2DCbPnM4TOcgA6an1F07
VUTR1hXctcWygj5DRQBIKKNhUmCqOH48rCiOkz59/Dt0mlSjtyVVCjFKqgOdXAdmKad0R4u0wVBF
StzL24FoOZlMXu1wUyruKQt7oqAp3KLp6r4RT/7Bn1/dOsuLjFXFgxfSLLwbIRtfiYb9mJtRkTRy
XI3PU0Zgck0MhF2kjK2Fta2dEsfQTDFkowL2A66d+TUnsIIWIimtH5+Yzy0h7XMaB1AYyrktHCud
/v5ICcSkndHy+h2nMfG19Mmax1Hj3FnXXa/ENHDTT2pVhrBxatKYwNuq9HTtmvJ+N+ekLgxUCmAr
KIwVwx4pFGhS7CygB8+EAZlX+sGjjAKMgNYM43UGB7h7/bTWnkMumEMoeaqmzUeEHk1Pppc8KKWY
biRPSjA1+xny/otHPCXSjQMda9/OWzbI9RSbBNDHWvIIJxypwUUjfAGE9Ug3IEtrjv+U3ALoWl/9
yNEaV+/xSP4p8Zp1dTTvRAopcKgikKvHwtRdzW0oy0CHJL5871/JUGVt7nKOnSLMgpxFGHcHid3C
aHm5ImNfxglhy2g0myA0pCj1jfJkQLEo6m2R3Xnuc2FMeczdmAQMgRhTRIiZvoxuq2cBqZlcxyt0
dei4kou1w8DenpdK7mpmcbrmX8w2q+cd1BuKzn/84vbj9+s80MaWMlIT6gwWy9XIxbgTLrOjBLXz
HRAkIHwB1ygvBaQoB4OV9hAOc6eG04zj4ngLo0sRKmJfKDGC3TM3BdKfs2eGKj3Z8w6ogEnHhehd
csgGSO9Foy7ho1S7OKzu/fXe7dApBwBHq180gTTWpB4lKASSqsCns5s48zqMWbtlBFEvV2yIUqjr
vZvdGDjAKsdsBBN121beSsok3MKHixLSzxDXP+TtCyzP0j6aVf8NPE5xqNKq9HDDUJiCSD9U4cvz
R2xshcUvb4ir5Z1kz5bPtbYNtN94YgAVYEf7COGp3HnJVN9VWCbFFpF1grzg5RT1uUZVq6pSXStg
nz2tlhRPaF8eVFFQ6IKdleTRkSNoGbDAp4vbn96kNWVWBksByodDtSGvVuVPTgZnv3D2diRNyc35
t9LvfvruB7e1HR/Ic5VQGemFMne2WRkJlpipRdY40HdLLIXTtD2zaFI2g1qpNgOOzWeCgt6sPgIc
kU6KqODnjPtRJ6ZGJ0r2dlx+1QHCfmkTtfOU164npVkreu9IeJe2GlSLJV8FK48863+4fKst/zTI
C22f54n/j9+z9eSrc/4Ngb8dgLziwX02mv2fgnhq/P7rk7/7RWAy2Yb2eBOAC6GmqLMb5Ja0WgQ3
GqHjvsADT2MBbRTWAjBdi5Y4wGxLA8c5MPj19aO3OZ6Ns7cz0wMdpaEgNOADFoDN1c4C6+Bqmurh
ZcTaAxwSbulwY0daBp40VZi29Yuo3YHTCtvNOwPv5pOI5CDAIsAaSABvbIfHHF/+YPugbfvJpQ4f
KHOJhtZcYAW401BEvoZe50sUavxBvXBaB0sUWgE0+gIHoNUH8gmatmdP97Q8wddHoQg72eFpk0z3
4MmcdekAGQAXxm2YzULCHXBjcQVo6jXq2gtXCW+52g9JEx/WWDVbDEmMzGpV6PNzcbC0y4HcCuT4
hfMCsid+zP2n1XR6ua1Hf8hI+8EEyMNizmgaRlSObloP48d8o/Sa2HfQL5/8oxlr4BzYByuMQeZ8
wjKMtOelAx3o0+6+NeEQU3aKzHkzDPvqCp626gOEPvyctSLPQBXTBFKuWV76MJWk+QtO/zDk8/ik
0u7U1WceYoQjGdL1wNXziPB/Un31OjDB4uZ/l8gFRchIEGGRwLu4n3Hu3fdl5/9PigXov6F8pgtG
KEfq/wWiohlSKJamfQgMDBfVc1ULAKSBrFRAL2UDVzRq8IB4jPYqABwVWGMhgl6hqZRjBoAHtx59
eiRISmEtOSB5wHlzSHuCPFyKlQomkFEGmhRpw4US/vz/8UEaAUxKDctp/u1PD+//1H+odcmVJY/j
DxeIt977Vx6iBjL/WVqXAYcsSKJnn6cG0xMyflPhl++7FzHXKhKnbEb8IkXi7Xm1MuyGv2QoA688
Ymm+pXncdKlIBZxcLaCA9iShWdeJDoSOD2IF5K754O7a0qFESmN49NRXY17+2TdfgUp8efHg4dqJ
UTcUiU8wuD77+WPsd37NN4run9/mSQLuHHKOyCt03Zz8O6tEokJXuO8YGq48XRgm0697fPyhqv77
/B3dERPlw0cs/86pEVbZneRDO8KWgYSigW+HTYMN4nZJ18QX99+ugxeKIPYDPJsYzNlVtZRRpMZo
b9m8ux+iDVAn9NBYxBulGk7Bf/zwH7zAFnRnuS6AVhCmcAfIFhru0IKLwjBNtHv98usv1oQoyqJZ
HUfrdXOZYkBT2exskN0LnBauw0zKbb2gKz+MqfIi77sTgzJgZs+fetErZcxoQ7MRbUfE7fk91CGd
5qnBIMIv3xcyP1NTTVBCbeciovBUz6QFvI0JB+Fl6JS7MpGpU950EKTz8u3F4fDXL4lmPZ5f5q7K
lbZzE3lEkkbQ5iFq1E8dO7aU21rTeDoq5WvfA7U9h6eBxv/TE54TOi4pnpDwxzcfPj11njpjS3h8
Wo/gR4Ep4Y4yw+2H131b446WAg2qBMNNlq8lIMUoan2K7//5g+FWUuImAgjtUHI1WE/EVpr8IIIF
6fpTL7UJv9RA6T3LMr+CSeP6gHVuoPSc0VXcLM74ZfVJmi/XQ8DlfoGFxyy4YvDTWgEjrh5gD8DC
zuXdWsnc/vWbL0+ru+U95bM5TO/Bh54gtWNuHETTDgIATTG1ZSAFOtmR44JEXMz+8gnfYGj8TVTp
lp7CNqffZ8efUBbl9ScAMGlOPee4jkQxSrEFaceH9TTgWlhZezlph0eHBPzCsqW/Prl3729L2Hjn
lgfJ8tQ4q6bAIUGHGZqp7qzekO14gSA0o7ZsYn46Nt/VcVmefn1uVxefJXgW59l90RjTLMvpdgSN
QMWSwp9Uy5hSlcmf5/t4O1/X/wCyPn6q2SLwveeHFghFzPmPOKgbri5v8skRxkiXQv4hHOa3bz9+
xydFoGS5I/FeBnUBJLr1AKlBmh1dVUMynGw98gFqAOT7Md6xSAvmjiQZCCA3zTj4y/mH9X1CTYYi
ULkz5KO5bA4RQw12SX65uIMPHMq8/eVtvvvTv7UzjLlAkoJ79/y3t2kXoA38lKUkl/T946iUx1qp
0L/8AXBpMADE9aPqqXEot+o2nUC+1msVRF2ywqY5b1/c+ZY2aEL2vsCwpEH9ujD1QChvEdtWaLYt
JCIFs7hSTD1RqTeXHcBAqqnbESQeDmBkYF1yOaOf+VqDreNAV/TQB8/U+R2kwDu+MxZmBIVkRglz
SYZYphRwOndIcxQ/81WIE+OKZCsaKmoM2fx2MwpZQsOap/yNhuVdHkqX1yMe8ixrSSRf8QJUrjmg
TY/MSQHarr/EEZ8twHzgvLpHB5Qe82HHFYO9SQ5fg5ZijynakY1N5krrG4gBDMe560Xw7VKYIGpA
JaYC9x9TgFw9VxU0DEtKSp+Ab/WyIZkboBxcUiTBWqbCXsk7deFqgNz9G327TMrcLvZIMSuB1axS
Dl1a2BUBnUqd+EK5LaeQrT5jt0P0lLfgUB6hmq91VtVVsXwn4TdaOZ3If+lSNQ56hWzi/9Te6j87
u354Z50yimSx2ApLQH21XaZXy3gptsS3aw9KznigJfDCNdHSllY+lKUgw1XPXcVt/IJbjZoHap2M
yq1TgR1FJUIAJYhsYSr++eTpSSyIg7yRK3+qxkljeSt3dF3+/pWdEtVnADruHNnp9FXzUK0sI6pT
dAusX1UPC4LBJtTUEogHMB3W1WsxaUColvkI4bCzxsuHL/sytzJqZXlq6ZqqosmP/xnTILO/pQQ2
BqxnXDA5KpgCGCjVvF03a3bYUHz2x5OnkXvAmo0xRjVJq4UgFXdhmwrC4NcqRUGQx3v+/f45X5xr
JrWWDWTQrpBj2tssCW+w2y+0TShF0Tz3s4MZMM3bKbHNy6UqNbh9bbNNEaZoOK1mXX/PxxL5ZKLC
20NaDD0qaRYozYPa0pZqUFvXaouPyyLNVvul8zpymCGZ+ZwnM0nOASkYAjdTIPMdAA0BQFjlwhtC
A7voxPFG8xv/iqB16rO60c7cQ9gxqiZGn8I4DroRSkn3XodIDJ4QTaXTUScgKJfTAMIe0ZGy1XCf
wjJb+Pq3R1dP2YRAuNPGKmWe7mrBuG6FCq5xSU+nrigDQRw8ZDCrUi/Pv36Zf8Sjzr4Qi3Dlk2bb
xWpH2eTniFDtSPfmCyr/zwmQKx+/gLeNNKX+Bma/1V/YR5bneGSGhb9Zuc0ZHgDrJVOA49UFL0sj
cFtduHKRVV/g/d4Hi0htMe0AgDKnh/mYhRvBgk3onv5Cdefx2d0c90lCKndSrpPF0NK2QGEb+taI
fKkkB562yaZQjLk4dNv2wXRI0DPgCgwv0mxFIYKlqLcfH955HQzZw+mkCHDWbeGrBw8//nhqEJaQ
kW5Rz9BPoCbHhU7ApJsdWS8VWLtySP23LKTzHztwUipEDtbCT+aTllV5vYmHAUQl3y7BSgVdYKdG
ABSFDohLbnViQMcZwCA2RddQqCE9QFgc/mMPU1lDAHz68+WiKo6y8u4q7Gbl4i2HFIB0tca87RDW
zhKVjkRNLd8l6AnGFCT/POu/r9I+sl5WrPlCMk208P5PnAsDYu6dnjreIXv/6t5TnG+PX1ikN3H/
XHOKHnej5O4Xj395aOcFA4UjRQA2L24/vHyVU3js8xzCQPvKVhN6UszKSPYVaUi2Oniaa3drkrdP
r69WkzVNrd7G7pYecirm+ICrLkPDqdt3D2Cr4wWLqQxIZUiXTTxw8u4I/FCWAlJbmxatexLuBpsD
62gmpSlcAqReTFezlyY8UdPWVjumO9yClGnqOK90UZ3EUudGp6Y9R2UqnlXCnqhy243JizMMflua
44yegmZe6JMHSMrNtqjBuTqzoJvLQ9rtKbMri/hOq8ycXkybTq7MrFkrvLibDy+o2PmPPz9+d/4N
wkCR7istq1KzPEcTJIPOobpqkF49u//nw9/yn/YZx4D0ja4OkAptyQJkgY3mYUcsEqPUGNB06dHT
CezuuoFVAK01pX0t5JdC1wdnz2leFhHcbKaJHy8v7vKOMW+y5+lqFmTdHQJmbdEVBsC+XDmhEJgs
IzUO6e2LL19+h3Jdmi09u4iiLM3pGpJ2d8NI7iq9d/7jH28efpjvFbbvwOoSVMKMZoW7Lmg9GQZb
3xIgTa8zOsBiWYdJTU0OIze6AJrD3iGdILw7If2QKAwVp2l55Gx3EaMpcZP8RnUZAP7Ob4+uX1w4
nTlQj0OPV7JzeOI4IyUsMIoy2pgq//ghY20OXwDW6Lr+4fK3iy/eeJDloFMwjFGPee/Lh3evHpMD
5FoTJ5MMZMsCeZsHEXojBEhplXjhOFU7azqwHXXsxXZWaOzHLl8PvWlJBkS7r5sI+iOjtKN+pb1h
zihN3/ehzx7cvvjyggt9oOIGTobxjXNMmrQHFMvPE8dujTP2evsInt7+Ic1ro+af6rS1TrAbPC5h
ARuf/PdhbSlgojGax3cPOcsQvwZ+SZeRGg2ALY2KUY59Ww9tDj4tAf1DQAyJPj6ns8YyBIXDXGS3
n7eOprrRQgjoyt7H7PYKVY4tyGYq2q0DiAZj2HJ1B2aAGTDyGnFah2qaQX4fc6TFJcUGhhmkpZNH
Tj7WAxvy2IGJKEOISSxKQBI08pgacNzEAOdAOnL7fwxEw55sgqUH8TVYMG1TbFxMtJgg6valXjeb
hTj/fmzOcMEyT4BxhX8w0LhqmC1ycsuieQoj2s6fRDRJDyju/UB7Cb00z5S22do2KWG6IdzQbDqb
OnLagBYCcJaZ1OlIWyJIVQ478p7LU3Vf8jAFKbMYrUZXyMvXD695BtAMaXeUmB5rk04BNchtfpwO
Aq/ODWWHij7S2dH+MbVDqq0gaGNDupDJstd67wU9huVNAeik2+8fffqGfgDkSoc0BJLuyyWSa52u
BI+IPA4CJXVJD0sjOLl9IGIDfPzyOqsbVu+ke0VEsCZSG6+T5oV0TToUZwtal6KEC65emSsYqsfG
AO8LXYBJOy/xSy0bMFqiEwiOO0JDQgNmeV48eTikWZfcasiC2AvSfW07rClCNoaLnqA1cqEC5wyv
vo970q3jhPa2TjOH6qd+Tt921nBoHEcd8M46AoNZ5yW4Ede6UQhz+OA9eIIpgF7Tdx5EguEwk8Zm
unAw9Xw0ZDnG4HepNZp9VgVXiyq7IivAYtBSnrdfPPyQt3jFJxs75jHb04MRENKvqbf/9YLhoSal
QzZgb9CtR8AO2B0tYC/l5m6WB/N6J9wNGMzac396rjOG5uCVLBhC4+p8FhKsAvfqHD7coXGlvznI
xIWHK5Bw6PKDu0nAfXQJsA8MyQLsnT/ufUcwmwU0oY3r7DlLSn5xorX5UW9k5MozUMiFB9en53lr
G0bRENtRAbRCRqvm1JakAfrUnbH57puv3/yntta4HUFraQYGctkCO8DJHtZt4DqewMplzQ15htlV
CI/LwMSFR3yFJ0l4tIY8WEiO6gF3QdFksasbbO4AR0XIosAKObNHtDd258RU7Unw6Ra3Xdc/APNW
LzrF7t0pBMCzC5vnzaDOy7LpGArpNMnDwzt/+/yme2L1tQ/cLu6zpGhXR0z/tU8FopcOd51VLKp9
5DtlqmfP/P7p8YtssLcB5twM3GcXFpkVunUpLwKj5syBLNCuBKyuU49K9A7pvo60IMmaHjm1dn3D
suMpJadgd7LAXjZheqDxVFhWWM//gdMOlKBUBjF57UW6iEuUQYC9ZoxSRE+Q9mZ1b+RSFhOC3n3b
6QwtYE96Gl9/8iHib9MzfWRRHeeEQ7ETLrKnb+zoK4ThQy3PMtVvaZlhSsncdaaS15wCtHYUHv1b
QOUoMWlENStA+uabj9e5m01NSqxPOjfoAW1qEVeckUKLy3I3WZfVfQktE3MAo2Y0JYHaS7hc1JAU
5l48v00ITPccj0Ay3nIWOmsCyq8yhezYv+41MuQ5HOscj4t5UQ2AFL+h3oSX+ndnafCsBijq53b5
hdYUwAurIa+HgJTI7uwx71mm2JwVoNsAsSMLFVqrzccONp+UBmOQBYwJwGgIgZevH7/IzXyGKmmD
xCxc3MOaoob26olmzq+33uiz9rQGrftvn3x4m66j4P+M1c1nvRLUKtF8r6yuL25dPtYB0Ugxyr7R
Wtqcxv3xwx93LrjS0ThtHJygd+N8ffmGoihPtUqDvdlWIgHRiMkvF0LBadslTT3n1cgMg8iTDWkP
u83tAIvzYlo9N/MZ9ARTw356hoNImpinXjEXUpJZz8tqv9xcPqxTzOWhTNyCaahEgPokHhR0l8a6
DZhMh2R2nmKtCqAssvX+hBRUw1KEfe2VlIOJMRnA8SLO852EV//E9LQyZ341fx+l2axtkk3ezVMD
syo0Qw9clRGL/hP24EDZUXuzU27OclLkk3YUwoSro6/EZNTuxiHOh7+8evc0X1usBikC8MJ2SIcd
NZ0XAMgCk3p54F6Ph3yd47IW4PXsoYTdYWFAd7FKTYCZ1ebs51173kh7A265QYJSXu8Tlqw5Nx3F
3csvsh4ndG2bxfDsggF2ueIt1b+IdWHXk4HqJslVRbryJkL/8/L/KTSr3j7ikRjJ4480iehI07n8
OiNAPgCfn0YxdBYgrXFF2FFXzxS3FTT0RimOTmHO5ZkQKASRrm1izYqQg3npHS87yE40teMz4Bh+
28eNNwaROHj92ZQBrWPvMc1DWyDJQrlmLJ4+c44izZTlLdrnjvs9bx0B9ldc6KAaKpDg0UBmFIE/
gK6zP3hJS23bdLn7Z0xCvyzr+XA8GYhJQ68RyR8vOoAshrm6vLjzbm2NqTCP4VCxVj2Ylm4I056W
UszEpl05Ic3tX1UDu9ydwi3E7o60LOHsiOTWFkzd5zCrh7eKkS2dH8HTJmD4zbLQXBEbRBUQpMg4
XjNBq44p5fVIlDLM/Hz+1S9/efDrw4/nQSRMi/98Ubc68MnPd3JPiA5jSsj/PJg8dsfiZfZqimee
o2OB7WfSG1eX99u5WK4AZz0U5zrL9qpCiMt+CaIegwR5OJNT48UjJndwy0UzVXmpGOm+gv/4/U+3
rh9G0ZnSALCHRABk3Tm6J7D/MB9LAtLpD+x9+fa7fM0uUEP2sug6wIDQPrESWYxv+llfKcH05t9u
3PM6D09q67cZaLWWyJqmfbtYwM9hP/F9i0Ehuu3q2YP3T77Tz1CLC7y6oh8AqYqSwuP0N1+n49NI
u0rkbFxPFGsc3pEWAHLKb9wY2lIRIzy7JHXAUhln/f4GFiaLbblUcqvK8Pu/gQ8OtJSU9QcVdVA7
FDyda0dvgCwmxcmY5GNb03EnH/QkxRtJ8cyuwWGMBNIaF+7Kw+DIe//7t29j++1XAPQXguy1ZIux
K0npwdnCAuahUGm67pKWVHKB2Uwsuo62RdhtKbRk9+h0aNJIjYIh0IZS8MCkHWGxzHPM7DaYVsFC
Up735LGR482bDkY9T5M5/EgxCXeid9uKcWzDbqMBrM2kA+z9PB8TxshjDUqsRKqAORJCZw1q07Zl
xzA9GrBuTNrDobRv4hJFNu0I3CjtGQF8f7v71bu/d81LRjnWVD71rUbRAqZzG75SnphEnYLWYt30
PPaMxUlW4czU9kZqlW6AUCHELIVcq4cP4QtuIof3p+ev3zx++5jKPEj9jrW8nX7/1/cXdDEZd8Z0
OgPL0dh58DjYjAVgcHkHJAAXkvAXU7SBBymSjk0CQ5Z0A/ZqMF1/kJ0vmFH19t2Ln//MYVSfGXBD
SQ4NGGMO9yyLOj3PfD3HKHu6lpq0Q5RftFTdpBxYaINtog7NeFLW9R0Der8NEj62KQ2aEQ3wP7+9
eUIr1n7sDQ+zh389VGNs4v3AEPd2umHrPKRxNMuZ3bWNRVUK2ukSRFAshjnsaPtPGx0bvuGsrF79
yuMeTBAgufIZCd6AnPhlHMM+XLd+f/1XLaPy9hs666l//PDzF9/+zA1aTUH1OX5pU4f61pt4ATn+
33CyttZoygMlNTVU21esvA57bFeYLMqUbnvXkyhskKDEOLJH+TWHBYQQhjwxu+HAXlyHzcewhhpk
YYHA/s9gosuMsS2TtU7+GNjVWt4ljQ0ZKtgOAMsDaH8aDECKNSmieRSZ0k3gbTCwFj7ZuaJ4I0Bv
gbjEZTpdO2B4OjLRQBGKS1ceDvmAuWjML39hYZfOoW2na5132Tn6lSkRHPNtC65/JWQkoL1tg+8e
+OhIljQHIqsF9Yn2auStEMUp+P/SdW7Ned04uv5D4yqf7dxKsXPsrp6e7pl2blzp7GmfJTuKZSe/
fp73fQh+S57ZVRQEgiQIgCDIxXX4GrLoUTv/8dOjP84/f47n0Xx5Dw1kgjCaB4oW0hE2UcnTgQ8R
NIJkVjSOAI3zULx2YVVx3a4n3PnlNWdTc5uA2rBL6oIZOBc7INUgwu/AffBAn42yXyBpvX89toic
N4yNG3btsMduGmCOFdZZDyqp6o1zXyxPle1AtmjjFcJm7YhFYvU9T9VGzZSwk+UEMsQcK2IgHMlB
xpd2h3Rrz/UAO0ZAaMwltFzjMnM6yh2ivL0jkV3XGltE7GjVOvzFf1/8nTwVa3FOLYvuUXLjcPHw
PGNMwkeBu1iEwydL7VIcWFbIrOPicCQkj+NWC/RSLBCEwEVRzSQdHiDKC7MRtKNJ3gT1yCgNiBZf
PWU7ftNLw2G8DLyDoX52QiG8VmpF8bSb7Q8IJmhTyKDAlGuZ2V9ZK7Yafo2DcrHQ1lhuNkqQp1KH
ggoaQYRipcQ+EdS0rr4oNCVknNQYHdw8tY48gN2TbNYgdpDyHXRtsSaSLVdh51clgtznE1fzrqnT
E2VIC6xCDvIR0sYxT5VVK23qFukp3Prrp9S0YUm7jtNgTYbZ9VAq4y+qka0cVEeqTHz+uXbjjpRS
wAiss0nmJyQKmJOs2l99e/kXJ2VnJC68wwI/xd5TOGdxV3hQZrOVXCikWAUIMRdP61sdEFzMIHcr
ZY5tFp3l+0osRz7usBGu67xn7QM8gT06o6XXfvNk2noVCjoSsXrRLYjJeXk6gZzlZnYpKIDOCYkK
TqutwVZuS47w1AaKWBMcRGipVoRY1l+AfRKS3+ZzSDJsk5aTecUozEqH97KCguAzQQ6T0QAFnFlL
rU4zPR50wlqYzFWnrVjD6m400cXikuOmcU3S9j0qLQ9tje9ufTrjtzRu/1X+gUbZOie4zSNFBRBR
BkRV4LwAycrZxTNnMmynetebAz3WDrIe7vVOlexhNrEJgome7A+IuBuPuBNf3Qu3BTJcsH++PI9I
J2OV7eTD8jqhnBnkbHXj9uWjyt2GtHuYKYdcaQ2CE2Qh5R9M4gl5uXZseogZS4NTbEEOxxkmjjwG
g+i1LDEFls5ptz3KSAU4LWaOg1G0woxXwLK6bo40E1/Wcrw+/e2re2ekSJAW2YHEGsa7Ljx2Rikc
aLuWN8OU1SoN1ahTdalo9S4KWsBwX9FTrZV3vQotjcKyWew6QhBQfclkZ7MRGs2v//uPhx1qCE6g
WdZQmvaaVIv08dDUMp3MtvtUCIakC9FBaJtQb7cVqeOpxZpRu85iGh/S8hAs/N+QCsceEIOsk3fN
WRunZatyh/j196mzlq8jS8iYLH2mb6fG8Ld1tUv5qBnZM/r3zy6Il15fdTN9aG1XOeqBqwlS+0jv
wy74oRxVZvmeYJRWY4qRcvHrLTSFf/v9y1ffR9wOk6LKmy6nM5otWuwwiyvUyr2L7G4NUxq3+4im
KD2YsnWUK4YUKj9dLP5KGhghzO2XHdK4+qcyFSxW8eY0108Xf7r49F22d1qqEq26SNRhgc/F2yzr
0890Zr6GoUk72vauD24VFOWk196soBtl2e2ngXuI/zPSpFb16TDeun5y61aeVjmoRTNyE0SD9iLO
dYW2q6vymY3WKkzfNNAkrTAqWoCiy+ZTJV+CsqsbYaGnC1qbmhqz9tHw3aWdX16svbsMVJqOVhph
RtsKtrROVJT91kad2VC4B+lFVfcCbBWgCkGgCa2H5lCAvbUDutcOpCJ7ekJg9dSx1EwDsUlRREA+
oYhhHpwABmSg1opEA/qU5Q3LObzb/XRRbRLn2C1ijXZ68ebs1885XSZrp+DKkAqdq9A75SUIrSJs
ue0Vhtnw4Wwdfjk6QOpSJ62n74wsx+yzZAbphgcbanKsTmJDB2Tf2btzFEq4fXl29SO52bTaxCH4
ApJle8g0TBOHj4ZQTQgHEnmhzrpZgVceoVXj4H9osdwepTKCaqZO2q1G89xCDph/pI1GkZ2Or571
dAYKGYgk5UrvPLb21T+ByH/j6Q5I26D2vCFG3OOmTYWsnHjQYzY4j3+GsuvDxyRl4zNXdYxxpXCv
o27WZE9Vw2O733jS7W9/v/tk7VlK6/KNMPAAurBz5UtjTLTad8Lbm+pY//rW2cV1ntyx1WyNIEQz
9qCoCYTbcXsaSneoQFNfDBL1sVw3tO5g+0y+u9p5Pv3WP15eZYvLA965vb25gVMxn2GJcV99+/ni
x8+v1+NrWAZKwj/ioRyQ9Or22f2XuUGJWjF2YbLLNA2Ou/iwOlNBcmmg+F1D5Rq4WmxcdDms0y1R
J/Wb05p1TkS2VwIMhYblFXGdmo2/W4b2QAtDVqbvNye9Ilu7mepwBG2bkl7/6d7rJ+aBlO4WrpDZ
OUPP51z43yZdYSK2PpVS0baYScd0MRDPsducstLSbfe2RnhNIEJDmNWOCj69kkua4Af+9pxv6uxw
7GGiVYB6Yo3HlGUBRZ4lSdeRde6qDEdJFIB+IOL4QiQ0GazHmPRT3fN/LOf6/+D9098+n9kYXnUA
B5uKbR7DtnnbykEmxvUOUios4tjI8WlTSkzpYcZjlXeEwUkzsWmzu9lMx2uoV2M9ePa51TSJsDJE
87isi1PR7ehHQZAlHS1fAa0E/O8T280YNEoi70jRYCpS7KhacuNWQSZ7L09pvdwNzISwodZQQeZu
8avnXz/+s/ztefVY0VYf/doSB21bnsSITL6wq0Yb2X3YU6ssdMbIuoE8QPidJq5kHXlLI/MM0kH5
DhZlWuC0vITU9/5pfdxWbaWhI/wuvbHS85Iwu+fZatg/DRnSLJef//buP17cjr2Qw8KKDDt6lenB
4yN4yZSQKLleT9sh8xhMNvVkig9ORo4U1sIyq9LQwkAbnrZkaRDnSbeHyb/xBKaKc5HnXsJ4hBOp
fG2+y5ornSrNbG6VuHo4AECa4QyfXp9/eP8kJ8FjI5ADW++n2WWZ0Gz+63V2WPXblApeDqhyBrKq
jgUov/EQDPmdxmAS6FU5PajWPfZGaJ7N3ucO46U0S185hQIlMUw1c+kpGnnopiX8t5GInbYwhKoG
ovOweB0XDehUvzH/rv/0/P432p/SbaSKYg4ZtIaSANOPglJDqdP2VW5mHuIctM1SVsAGoB6aUIYw
hyaKtvTfV1sG+9/e/PD2c46c9OKKR9MS/I9cmTzExstzjsUUc8rrIwV2qWhUHglAaYF8Cgp5i7cR
igx7QIh5jMjLD/KU0Ybubs492QppYocgJjsHshTf+fj1b3/XXaiFH4ZX1OXSmNqgtg+vzi16RGIF
rWab3CEIV26KNqQeZeq4RUzsSosJnJWcvNRdkOvz0akdk6NXTYU3Fm3vh2pBde80DsfO1kUed15V
UoG70LfP7n716uvrR3cyC/7gC/bWFuoCjm6KKwOSW+3i7cfzRx9unT363bcreppRsXtxYudbo1zs
yWMLsFjWqq23y/cwULfHb1VZczoBlmjtSWFpbLOy0n7pdKRe/j0drS5OoRYCZaaKmpoZA/8Hrl3J
q9/OL2+dfK6NdtfWXsZPg/QvpyLtBmN/Ew1Sbr+r1s1xn74dgVnBaBhdItuw3p0qhkXDclXUF+oZ
dXLYlFPkKKvA0xCldZt0w3v3/bf3b+X0NuTRZmRYzctaZnMVsNil3QGdQylnnfovwdGfD6ceGKaz
DmECtR2GU8kx3rbFVGxH2wxvnnIXD3bUU/gtf+pHYQtnV394XGDbpBprix0KdgcuYmaFe1m7KUmO
8elzL0wgZGkyXW9CZO0ISRHusFyhZQQkgMmFRlapl6zaQ1Mkr/vlfvX47OHt7NCHXa4O4LQ2V95l
2DstROAeI7cD+xAU1dY7I3JcYr58+FeYQcq1RhmvXVgfVrq4/enfKb56lgX56hkSrUuSHCnQN9u7
lHjdBG1lYEdGGHZXzwKpbD8bSuFrHnPv3MueDa2IWHSw+h6cOrTaNa0jRUgTUu/88d9TNqpXLcs8
wKElZOA8VN1KgLamjhUkAOEEsXzZzM97Dac7jFQhzd3SPgZdzmHwgi9A3+13TCIBOT648P7Z/edv
fiTvSQ68w+HxP1dF8vMQGnTqtFP+W12aeOtRn1yebnv8T5B+1SYM516l4lOixPf8vWPOI/v1vrz4
W8wHboEk7rtyUvbH+ye//dBnc/myLbdo8+p7XxHuXdzDpwoom99JKStu8MKBx3dTUMQbuZuz/IEc
zSEYDwTP295Xz/LUbz/u0Nc8jhzWbeERry9vwKMfk7RMOM3pLq8/9EErStCoVdOk3/iNamRIFEm9
4qlx3qA7fKb6VIkaFuSZQd+xUHZgrOXLKnT32xO+JXHJc8f/oGSPBONdr4DmJzrWFyyUQJ4+GQ0u
S6AczO4RlViGshdCAJnzZ1CniHDtr5kpzG5IgbOgQDQ4CSlK6EhAD5iwKo346pkAWbdnxlpxtlPy
ppWJ0uMTRrSigqxO/UyH0mXYTROoOaA7ObaSfQHP53uhVV8B0RCdVHELgBKzo9rdypNskJu7Wtrt
Uph1e5I1JW8O8B8bE8JI987vvP+BHEGKCQgCtARINk9uRobTOk53FM1TWtleHochfWCG7heVcwyg
mAhFqgyiG7bevD5hl2ynerpHnSNHxyhydAg06MM/v7j4bj3DxeLx+P734TE+MmujvgIzEEUN7y6T
UWSv2r1P0L7Vxp3AOIMNPHVimMLL1b0VwE3YdCIgltS5MS8IWYy2EbIdededyfEf5qnqky/bIfQ8
1UtP9QtWZvhBhIlqU2QnRtZ5s4dZJ8HplwdQZqLCoKfzlBCHLacu6erZy8fnj96uuxIJ0g3LNK6G
xA0I0kSAvr20syAwMruVJ3tyfKhou54Vjg4zscGjJ+s1TgLc+oF0ZF/zDWqarntNa9tmq2Ycj8XG
mDAHONuAOoLumMMuCjrneB7v9zzKrJl3rVaQb2oepn7wDkme5MvOearutnZCs6Xhik8jKgyo8cU4
2kmY4Qe7x/FL6tstBN22MHI00KXrBgjO9Xno6Kt/Yi1mMRbXHbrqQ6DQeU8JCGkFAPJ0sNKyjT7f
gyw7Cszlkl2BptuZpuAkr59BPjFDEQJldAl6JisEMdErpeB1EnKgbqfyXDbSLLESnUgnsxxHd8SY
YTBqKI6x44o93pJ2TlI9/CiMzbUFcALLjXiIFHaNDJmlPBXuynTOGcVRNHD6HWOjDBxREK01/FLf
D0XPxsCVVegKv15JJ8PomQ531WALz6u8VP7x+uz5rZiZzdPsH7XiPAm99FB83RH84u8X/y0JmDRm
GVuiRU8falONuB6NIsOxsfeHwL2FJMW7TODrKzD9shy3kejA0RCSlaMb+VqSyQD5MNrkHPCNaFuy
3u9Y0dIri04TRwkdSfqra2qdlnbVBRFANxwaAsUNpMvtEJwiyXUuEToKBEUHVIj1QbppZbTJdfgR
xp09NEQFIvbl9dnl+hJubnOzv5p3Ifc4yzybNJg6czK8uYtqR0CYkdJDyDR160wDayUwU8GadA6i
zXbIQSGtBZIULyGS7aleC0HDHnvF7hw8gc5GmWCbIB4ISN8jEL7MaHhh9jVmzmWr0+V3t158740x
ggfIDiH0Du4hHfso+ohIzGX+mVnxtcOTLjrUGcRObBDPzBuI4xVGtMoCDg9MkxlPmXbC4lBj0vV9
QB/exDd671r7OjLg1N7wy2XOQQdSaT3ToB2Qc6cItE2qdEBT9Bk8Ki0HHifFYyE5kfJbEky7kMbZ
Y8oJyCDH+YWCtISC1uDbhi/++PFdv396kbC2ODFKa/VSBlpWYv5Hsbn7iJ4pWa600CpwUgPRmk4a
03uapNW2IwhkxwHoanBj0DUjYr8/55uu0+fqp161RK0TcBzSmTyCp14ruWU+xAJq2LAmxoAk7wGU
oGdSI7GiTFQHWFaL3GAqK+oeU7msKOrbOsC51a6ea/PDbIXDyTpjSLs9f/Own4jBUniiE526ZAke
+ClEvVafNSxY7Qvjauh9CYC5d2UQSm2FbN0FehXsXjAXqnzWqz9HceML+P3W2I3L3F66ZnnLlSQ8
hBGuP32Wjx0kDlZ2t6V0vtOOoltRkEwoXmn+Vy/Hc/3Mx5yQ3gXTIN0dKzvf9//6411jJEGRPk3U
vcoEJxk74QkOJGlLB8S4Ke6MxoRMHT2T8aAISKLVRupra16xT5ut2sXv31+sneb2i+wfYbkiBF2E
SUPCy2972KizCmk1AQ2UXpz+IATJneXGa5bnPh4CkbQrg49zG1ZP344yfgR+yE+8kFgbna/b/bo+
eFmtAvIGZ6ooyxVvYOncsPoiwdPtwkbWcyn9/CFEv0InzG/eQ6LGThbwFUYocb6fKEcNeplZNGh+
a0AVOsVe/Pn2uyfUpL5mYTVRYqc4zUDyKOnj9fQGSqphxgeMUQFiD3W1jD5iX4h9tkTiNjccodTc
jo514dRNx65nsxkWrUiD7X94rG6Km4AA4y9rx4of6pb7eh3+uOL9//r4PsLFm2b40v9EJ4SerY+C
RE88low+uDyxbemPLKVCkK9efvs+Tkp1OgvXdoUqwWcNMqtG0EU02nrfztHD/FAZHBBxIGMMlAie
x492GbXBSfPtY3M3aTSlXYa8ieF4+Xc+aUOXHRbyygQCP2ANoni9uQnamoBpwX/aaw/gfOqoU5/I
AYnYADQqaEMNBIRpX3q5sZh133g69KItiYZwy5CSOW0s5so5lnc0Mrw3xqHPoaGXnSIuxV4vbi+o
D68xcqQG1gdprNzppGPrOJ82h63ebeFpb7jD5t5W2BwxYbJEmMtgROEiXympRpP3n8/ev8jH2blJ
Su9It+JqVZ09SjhVc3lvNcmOFaCRIADR3qyUcO9OQDbWEW6PFaGhbeMXfFSsuzxGgoYZnDxe2L1f
puXaJoI6N3uszZR1BabeLtE/OpowyvhmWeW/BUB9R6iQcZXez8lw0++2U1RaGxuKELu7NNV1w7bc
IrapiamGNPSCfZHPNBpsIVVCodCb91Z5exVBwdUeCP5FtKGHXFHy796nJ9cv1t6RbOzZpEmP0Nnl
bAQnThuajyGB1QI68Jj4rugnvn+SxQEyUzyzvKtwVqYV166vnzz6jow96tg3crd/4smsB/xILzZT
iCsPCVoXgeZxk+FAgKCeU8PBqZ11qdkjOwAbxgLMxXnlOnXTX0Zg/cAAOSqR6EbcxSEDCnU6Woxm
OhKs22ib997jJ78SKKwWKt6POnS4QovTCXZ2shH5AOkfIh5CjAKmGa2RNEJPJNjN5LK90wrh9dPj
V09fPb14s7SqEWkF9zo+nJFEqEvharrXi+dnK9xRAJVKJorJIgYTgy4Qid5rwlFYsY7fIMzOJeLM
qk0LKF4KuBur3e+9PvvjUw5wKK+IexQgwFUWltMjCEQNQkgDKVPLgae9gvyO0C39tmdFP4BOlcVo
hjFTHJYsfFik68S2yXxAEHGgZRwwkcwPXayh6wAO7yq2HkQBj8j9p8GAmMCEw4tUzG0Natvk7O6L
H8fvNUWWiFn+aVqLfEH4163LHyla3Q7nZdKOA61INj/d46bGyfQn7181VYFMhGv74BN4gqx9L2yL
RqrosSsHmd0tOPWsKsLEp7oR6zavSRJ6DFMgeRPbtaa2w2pfRLZ0dJQsnepMizzq1HShXa93vunc
QQCellpqYAq4CseGkDvF8BVcwkfqQegprsHa0QrYEUoa1yt4FIsHsuzzaK899o2G6MoD6de3zkCQ
CUg5eusTa/Bqvei6/LVKIowCOHeFviMUcSIyKw61lHoUgLGuDoL0zJ3rn/nlH/tzE7WaT4iUJ91z
CegRGhCmx+tJryRhDGIP7e90AB7phyE4BiErUT+AIgKsZdaZYWM2LNNoRvvW67Nbf5EQy7aEZiD4
B1BcdmRHdWRmaQa6JKO9S/L6SkKr7UVa2yZW0yBRAHkJl7DTVDHSxKl9jYKwVePGN2jXCZJePR9h
ZT+Ng7urdrWd/TYqQM6LAqzPpF1HhBW5xTQiydSS1US20w85GAJl5mI/v5kqr7K7QkN0Y7HHbLgg
+Pgn6PXLXzoOmaBUdxZSl4q5yqWG7hsudETmKDst7AkxtjxKvpTttK/ItENGWgj7k7K04aISGj2C
j2q+g1GSbGirZKgQSbckNOVVY1nDVzGA2d1UJJC5rE3dvKJByvU25fDcEKpd5CILtc2oPLOWesDl
eA014LsODtZJvs6pvBDK/cnEWL1KSDbuZZztZAllnaCDRr+0EaV5J0GfwW1LykvkP248h8R4LyxX
SJF9a4fRzCI5ri3ornr3h08fcieb0gmJoE7KRU64SfGWeQSB2GbMtttXfyPAwBWhwpvdwtpnf7Fa
bCZfXkmjEAl+GBLf07L6BjiDAx1dyi4V1+rEBz8uPq6oQOMafnyc/9Ssr49NqdLLWf6T7LAV4EfO
VCZlpgWstiHi2BafBelzsJXcGg0UlZSLIMJm1pGuJgnx2MYE52OMSfefcjxG1QQl3HNX9UqGp3rj
lWk36zzZpJEcfMsIrpjRYFkNWnJtlDGqBBQmHZpuHiAkB8LgIZR4HKM9G0Gcigv+fnb/eyfchsyj
PU9r+YxWhRCp+RyuUcxxpFuQJUIvWaCozRE5DTeS00CYQaJnWkeQRhwKwLECzp6D1K6ALCLgXoUy
Dj0TZd24Ol2vQiV5ZApCg7nHaIkLEGvlk6t7eQqM4QdSBqQnIJMVuNYdSD0kto4sZNtuYR+R5vcT
wCmkxIoiNLW1CB4EYldxOTXMaN9Mmg7YPfLW+vrR1+8fPIU/TOiuhfQzC609yd2eogjuRCZOdZr4
5Rxw6JaBIstwg+Syc7z3MPShdYN9OvCTA1Qslz6y81sODO/EJqZLr52WN+vQvhr7Kp+bprt9dsn9
Y5cyRr/LgSsAub2S3f7X1X/mJ9dxVH11S4DiUaBaobEyncTxImmm1HZr/ZNqqm2WtiQYyk22NAlS
AwnT5IuDYttvuBGnKtnTja14+2nVywyYXw/X/YFQ8oKkBU5gVlT1np8gwjIQOEIAgucsodOYrKkL
dq0pX/sF6q54DT4E1H3qTKAoz/Q45Kg9C5SHVnMxSQHOqL87CWQGLh+zl3/h+zegOAot1gNCjtke
uW3xo/UdjMD6DohWdW3oSB2Hg8KGKJT1BRNq5MlofDqp44XbuZStmwX7imfXYNlvZThTuY6slNvD
e3XQOcWlX91nVagPcl2gDhRtrWbddYLAWn9SeiAt2ln0yxrsf4WN/pqg9VrYi2mvUvp8HB25om27
r6skp4NadHV5+Pzrq6+elgDXiNF5feP2SKezpVTouR4dwNrY4qgKpa/DXDLUJy2kG5SbcaHFq+PO
SIytFTV6dVWqR99x8AUaW5xGHpTx3QQKaxBpp8c6MB2zhqEWznSbneaEmMyFw4vG/WUpaMwmyMLe
nIHdetkQflQA7m/p9IcJCWTIlKMA7aKl1hPzY0/MQqWYaG3ddrwE2U6hvi62NccQ+E/qtvTz+6cv
19tE+pBlbYSsJFDj1ZiOnvuMhjNWyNTdySUR6bmMPXzw/fHF+YsP+YA7y92GfZh23apkjYKZK9UX
XJntvSY2QuSqr9kPz89+5+GRORbTVOv2A5n4D+YY56y5onddFaUoiWr1F+hrPugAG1KQGc5zhHwE
idGi4PavZy8+5JXznRhgB1toGO3vhxFLO6zUIM1w2fOG9KGUirYErNwUqR9DDrK+4449SJj4COsx
VIPGZh3o5PF4Yfbp9LOdBxz2u7eFdzLF/7DdqrrOYlKzVgPBasEbYiYkwmCmEKgBMXeo4uM/9eu5
9Bi/+PnB3bVxogMPICo8Y6bYalaaBH4Jmd9DpjbZLCExF5xP2kREc1tKfIhEgw03RVfbHkt34MIY
uSEqiI+gknd+Ce0pEow9+OrFRb3pMEWwAFU6j2oU8rjOhrELkYG4gst0eQVFPiUDQSBhkKePf/u+
N+qRcaeJEG44gcgDpNf8PEF4dV95hBC1h92IbzM4EkKGAgMI1R986w9F/emShFZCXYKgQSlE0tEh
9lfEDH13f336MTMqBpjPie0dB/Pm8s+3L54YPdnUrd9759f3DozpiZzr8PI0uMFzs90MQeDp77tl
UvYn/l74Q67+ih/vLvS1iHk3giDF0cLn/Dgbz3KgkamLDIpGjAkdjKyiRIjG1Q48VWa9zsHX6280
V2eN9huW23Aqh+n3MIN84Q6OEINHEYPHz6/yI6yPXz759CPtTOsGRxzYaUzPIIyhx/0M22Ez62Sm
a5So9Ea/0WH8t//X9fAVm2xMTUUh4yROlkR2XZONh0ukDkWmsl/ekyN9w/KYORZ5/fXn+18/+IvG
mRpaSDiS0QkELv+0J3hL1uzreeTsCihDy5YgTGvSiHx3aZZasL4rQkZv2pqpCrDfCMGx0Ocz39V+
KqrLQRufhQAqwac1NsQfdykXJHnntpGTuV2VYmbEJSEGclK64LwcWw0Al/lJnTluQzZkfvz7+eXb
jBJdCEHssRc/TAMImWlNzALEBPLaTp4zid/785aQcqTZvY7jSY7OMHi6WTEMIZBz9i9bWAW/c+vs
zqcz8Rrf2h0mWsEDuPmBt5JGgCW1LXQ0Pl30x90IG0gxW7GPv5/dfXmORkMApRiI8mhmWhd+W/eo
mOudz/n5RMaFWb9MgBUOiehAUWPE1TMwntfy9SaQZEPL20880eXPlSZ/iDmnfii/f/ULSYG2L8Sg
Os29vzXgSZCWRn0gKMjb50u0JW9/D7U/CcuYQdua7PJI+Pn88k32X5RGtiaFT6la5Hk0S1g2pLld
8wm1+x/f9VeK56WraAveH6gB4YUtGucD2Y9/5jE2KDxqphbYeMfeFc077RjYW53pDCw4SeR0jdvj
XdzMcczw4Q8MNMMNh5z0Mrwk2tFV3SbzCIoeA7Jby+NoV3GMCoK1/s8iSivy/M8PeKKnhn7884cX
5x8+o3Gs2ItnfhSyTkUF1F7e5EzCoTq/9CYqzKt3GZT5+U8Z2wOwnKVRC46VoxGrwXpCKHZ0QWL2
YBmSpnQSXRFJILFyU99ENqFRUjKNwLIjm3G5/PFfDAkMHRsQeFImJLtmKI/aYjqoeyCctFQ91aDM
jDBrpdWBQT7kCb1XD57+nr01SsKx8SFCwmgBFr05tWKtm00QSlCwISvmJetjDriunnGNwJUCpG6h
WDddOmd7WYY2pmC9TcNKiSH2hofut3VE1taoa6oHinTAysyCDC8kA1EccCjWn824+9lc7cLZvkCo
n47Ww0nYn/4hOBWB7NqcjXk6lO4kZY7NkaWHlYdfQo9Qp9PN5hCG/9pACAVEfG6pKzUQoYDr0Qd0
V9q9fegljU9adDsc6/TCAI8B6bvMcHZjOupTaemqy8ULq2rVB9BSMwevSXTa0y6B4vQw4yIOrMdA
9h4NO/fadEPFA4pE1OmNxovISPg5cj7+9DbH8je565RM5XVlPIsYFZkRRB2qO2V6fxrt0VsXyKTu
K7Cf+K1LY6rvofkUcYfvBD59zfMfh/Nnhm0P1WHAJFNicszA1y1QsO2Lh5kDmZqw6XejbcrYgqx7
v2Ti/znyRbOYptAxZDxpiuz7gsWbyspCf84D4ZYIxC7oheaMClBW65gJUgYn45zOH55f55UcHB3G
WgpkTOLz13OBBysSxcApkYAUIPQJUguYG2PYBNhDhfdnFw+fKrctwDOvGbn86hsD3Ie1/XmuNfe6
AMIgSx+8FRdo9xTAQyiFLAmcpCk2ok0w1LZVTuCd6XKUe23w/CMfFtFD1ssxV8+e8XNUcIP/5kzX
UnYvFJmg0CM4owBkcDG7I+9QABkA8cMhAm7B3Mm86EydzXn/O5GcM7QlcbXxDf8gSXVhAm/9DPgc
QXop8vDNn1KZScQjvb226tb4099YOeDTCSePdSrjfvTL52dd979+/u6bf7CcsKjs9Z/GLvWHlQZC
j2z4v+vZ5nBg7pInpJBVDgg3Fi+IDTrr7JDOSZSWqN5dwlykYxgOMBLpKMsS12lWPEZYcS8BytRB
OMWG93e+iavF6dZtHHISgAwl3p3wAUae8duQkeYTDj77wkg7sR3m4BGK/1fPHp59+D0/1gl/oP6k
J83KOR21NwDeYy9U2y5uQ0qZRPQydd0fMp2Mh4kk4F3jjIVZ7LrecfTGPbt351cvn7jQusoCP93/
vB7xYrIYl3RUYfzKQD/hK6asYUUcFHAQkh4FkuHFPlKPZWu32QuMMML33ZvIlaogHeQ6Q20J0f3O
6aEEnAIn0wfFyfpQRH3PvQ80Ckl6IxCKfmwFINtCiN2dsjF8c5fww1XEvZ5ZdMfZCz0qmqjjjnRV
9kJhQ5CyytXf2oDnV8/R6YoY1EdJdBhcCMtunwHX+iAP3p7d+3B++sILDWjPqJ/uiNoUSKLsiNR2
0HaiYQ50ye8+rT9LREYP4SAeKxxFW12sFxbkzKDQAuha3m3FzXspGct6C8NEG30DpIt+p+pk+D/n
4Tgq7s4cWI663qZBCdKeCODIZ3ynro9uadiJsPy/ePLV99SZt7trragVn6PL7JcWSh7MgPzJ1ZoK
UeAQcsHVpCZWHbcqxjDwuE7voFNq6DKAQt9Z3NFo2FNtUXyLaztqBelJHVElcZs+YdizjDVPFCoj
uPYU6N9lGM1ANRQQxRtkJA9KAX4GLGGozn0gDkAZTYDLbGRcz0LqEyxQ6D57i1pUiP2QVSIIRGCQ
SGkhsJb7wqylHS7DKF6qKsdJlHFYBej9xN1Pv75ll/aWkspUd6NkDXcFg6e2qgVAYbmh0do4rS9S
nXR5//zN/xMFKhw2yzoAe6cvPrhtAO43wTqxHl+df7g400dVwIpAiDDM9gMZ6DefHXryIBKaFGhn
qQuuxOCIACTJJuLAk2KEwgj2Ff2Hohk7iEcyuFlYoTZs7YK+WCjsSEnAIQKpsCG9bwei20QUn8sZ
P4E5raIlXOgASB6EJMcbG0tIHRz4Um2dxq44BS1v6amaLtAZjN4Z8w67XpY9QbBSWVFIyDETuFPs
9uXXH/7LWy1MuKwX3ZGw4jAfpXRhocTJnCqez87jdC4sVO/uZ68VIKwSpdmAyS5CVRGqlDn/oZFA
iAR5nBGMOgeOlvJNgfAEmJ8eqJ4lxjDT5fW3r68//WCXFGIFlEF/1NMctU0PdQ8n1lbDRlQGN75R
HysTH6FkbD0J7qLf6F97zpZyt11nSBgSoWCnaC7F/Hjwbz9uE6jJESKwCzMrMTiQ0l0BxCh572+x
Q6tYfbOkm54tb0YgJBfnHtPyvh/qMPC0cZiBuBox8O7dM5I4fjhTqo+moZ5u5prhNfTagVIWOx3W
wol9sdpxNVmhkAaSMxZ0b/5gyeyE0Vb5jgh4vKNH3LRa4zTsNl+50xykbNfWmoY0NzkiMAQhYSVg
+qqLgdiXpbsO1R79+u93nvIf00OmOjhQhFO6FPHpLE5UGSKu/oSp3ZPT7pUo7InwnW//uPsECkVA
GwPhFRa7cVj0mBZKJgmKopyXOH3pIo8G7AGdY2wVAKq21tz6bytQQc0R3MRcwWtNVNt8ds2NWJ/m
IF89eHL9PLchPvzw6d539IaUxioQPCEwGw78KO4yqZ8hhmwlmmfwmnX8yIo42MCI1E1Hby440Zzw
bisQp3FErZpTQsQ+JmTuxOA/ZGfS5XWe6OWLYT03bpCibUSaLZESYiIQDaV5nedA2ms0EbmH6Wx1
oEgEUrMTtmNGpf6vyPuyhJ4xo+Y53ViWusyqcQfe/okv/3yV32tNo0zLgjkqO93/puS4mKwJ3v0g
RVG6MxwuKg3ciwl4Zi9/dOvoBQ0Pd0CSuwLNXiQlcJybn+lgXZNjQnK5dsKAp0fOsQ5jj1mAKchT
2toZhIShhFYBv3x8fvWvmw3aCgYpLdyVoZjkKR24EUrpQgqQLEN2c23KVO39FSHhFUoO+qkJCQ+6
YjQ6pfEtb41lqucUMJdLILn6kpQGLWO2wwmcmS8FFiDMf+rQgym3oRHwKCM4PQvfv3t6L3Ls+jBB
DSXtnbra42BZDVS3L2CeUQrkuRWeXslSy5Rxwc2NQ8c64z/pf/tFhryzWjjRi6bwhZYFk06OswhD
Q1EtYGczgm/FQFQrwRAWtIUdwoPDFHw5lNeQU2odYYPnXITXf6FHwn4xBQRuUMr+tNCnwqQWzbUE
6yWXCdyU+Y6v0rDH24kCN34gpJxI9AfshCy2+1CCUraSpjyqYpzcEDOuqbau3hAEJdb1DoxIzOYj
pNDdMaI1JBBT4Ectubpk7+Dc+IHOa+53GtOJdpnDKAPAemZi3IUqY66072XmhCwZAvMB6rz4YEy5
GVngSk/tI6ypXZvzXwFA1B+j432Ij2JRwocR9uZk9hvHTuStQyDlUiBuswJN/b8PleB3kK+Wf8/e
Lc7ZW+wP3v8pYYhERVhlLhUHIbuLWIZOPwwAFRcGOqEI8d0Ow2HeyaHs3X9+zOdb4QNd5ocKRQHp
bzZudikx5X00N3PlLtvoacB/mM9qRilrEJB4IAQxNAXOXXs3LvDvDVTmGSip0qFlefPMwuenDawF
0KixITdx1619SDTJLE2zKg5EplLlZssYHcyGFDAOJBCG3iEzC8ywQWXxTY/MFPmRAeEXeu/8QrM1
tbvHpw0+zSTIMWGP3OeToJweevuZOcrBIrPTibtxKV635Rzx3fm+dGO+gjPHnHU4JHi8kyloZp2V
srVGXGptmIncedapongQTDc9v1GGGpQBSUfbkF072zUW1T6m5m43psQe2j027vOh+A/WhH661T2j
RU0SNWPS/Gt0tt8vOl3HmVB9VCTslz/jWKBAaKcxVRAKRCwm23CwJ6sISiEi/drpCdkB0Kgwy8oK
0Vpnhe8G8RZ4iRuB6XqclZ53UuDHP9NnG9hrotDiWJNzkV5zGEZW+IMH+U4vUNbzudCFJxesf5zf
f5StdTcMmGONFgpNMJWbnHNuSg26p8LKxIBp1SUYJHl6og6QZjC9/dP7V2fX93LnG3KnLEHRbVnt
hK/hUV3hME4L4AQBhUGyiROjW/ImjSCsVU6PVVTTdJ++baMaqdIfijpdAVPtUN1GQlqD6AfAGyu7
kUB/ZdaggBAkE0c3YPp0o4rsUL7m1xqUpdIq0HoOiwxdpdtuZlDq3qPvfv9+7fIUR6hQwI3s6CfC
zokicDdSjDdZlbDVrr850B0V4C+kgvWB4KTDJQg51gT2d11ajpJtFvKdlWL3suWHgh2+jDVjsuUG
fJzg7tP84tqEFTpMvMSWugJ5yoBkT3OdThgUCrAonVwxTlYHrtsemRiIgKUbVUBnyg2a0rWY9D9r
w128snNELSF3BeO/FgLRWiKIhSTI8PpiBKgjbqGPTom0SFenKFAtIfXg0o3g/5+wS+6+Pr/8LQ+i
QUE/GwOlVILxPS/M15lbXgy2Gu/9bXuFukr+uH29fimqklKXHkaj6JihgVSq/4E8FMejcYzZ888Z
x0e/PT+n+evrjA8igcCiIbIxthlYy10uFFf/9kXBBA0jRndcuzpIzjB7ozv/WONY/+ZDit0Fk4c6
h/LkSK6DrLy0Z/MJZLnNRUwf5QcXAQb36ePcC2cVhtYbeKBz2x6UHoQtBn348ez5m6e7xJW6ckhT
UHEl/AIyV6gDhL5+tPmLiGPQiQW6vcR4G9HY3WRgfawZAs/O6qDOSiADgu92KuDJfRStAXRXgEoF
UkMAZEJ+YzloJ0ObAZLvHu6ni+tvnB5s4kC8qHv8oJtnBx6FjkkV1wkCA4MSJK8EgLQxzdExqqAz
CaQuMl6omqcNhFogcVbYeUUMognZQBDdrSuNyWIQKgOto+5aSRw6DTcuByCUyzNW1mO7iYbQKqqC
jzff/vWb/1APPozJ3ZOqlABZfbFAn7WBrD2AtBeGuGaeFkVCaMcGHoBgvnYXFvu4mDjpIzExbu9k
9nqLydBnm6AihZ3CXeR/fzQNt2qXCEVCAGCiLMpqPg1KVu8AwUbaLu8r8vTLw5wR4CW/f/PxIcHk
+VNOeTtjmdF3z24/9fbXvGA3YkX5Oc/RPXwkfb6AgMw0TJVZom2xG6lUjBkj8QehfgSJqtXK/zQR
oYYJrallUmfUhEjgVXG9J/7RRR1iZxcEUG0ARO9PF998env26ddfwLEK6bDgYhTnjQv7nOy0Ri5a
6EWrbqhhZ0enpaHh29zlfvQ2d39QBUnntzi0kWaiRFWBpG0H6MG7JQPH2sf6vUZYx3gWpdQ3TNY0
xrh6tIzl3bhvH8KP97+9f+d85kXEbFzuIYInAwh76iGfWDtyjfRRrgyUV5HBSQwTajtGCIBk/QrB
VoaJAZ7hfXarylJp3EEOlDnKZG/s3WCdke5FdqOhQ9sRd0Bun7/58+XPVqJQIlnHlSyp4Ys+7AxY
ArxHJ/5bfMnPLj0621V1wGjmKbsu51On8cOf73fObR+Z3Yv9NzohRw+xEKPOZczmcI86OmbcjVIy
62qZXmcFUK8yAu3Lt9WHDP8tBUH+7MERCTPe2H9NhIR7Fp/hZMt2uZmAKJxiIfiStQNAqZfdV2z+
mAWdjh0H7KmdOqaEip72zMRmrGPdSctBZzmFPsMB6ojAWl9iOOkyYtUL0C4U5/YyBjTlt8RC5CdJ
F4fu0DQkHEapCihEROQNiTtPfscBTmKp2roIwrpbHArS3V+JMfyHLASpkT16+dBTWmgdtdh/OscF
e6mKqoQQjEBz18kgo6qLascdJiRKXrz57sVfETUCV06X7ZqvMwtmFtCDeAw7b38shfghgHTqv5Qf
RqhcZuD4+o6DJk/ryRbclkCWlV4bQMMPGtAO4YL6KKoMwMMySGQwlCVc9I6F13oNmCv2ldHpcQF3
gm7s2Aya3ZDjVYrYDUK5ytM0PmGTratNgI9/eZOnrqkB9GY/OIs2kMB3/x/3/8E/8lkaoREuscEK
6PMZk8qplcZWsfKd6yd3Lp8u09fomiR20Qwa6t8effr1zp0Pj999/rs74xzD7Uf6uWE4b49QagWR
fv2X0yv20v7wjc/A8Zj9i1/u3v949jD3H2HUx7icB0AvWHEgKbgjSXxHSmc8F7gUcccCHt6JgF86
612JdVxIAO8XixEy1djZ93PFS0JWhc8//tXztrSkswdvntgn0Evo3CmhLZkNkae28oIr51u4O9Zy
HWwgiaXr+mtFcdvQ616KdoKNOAgjye+IvvuPNJ1lGEQ2IA4VUBfYR+enZ6H34yB4BM5KjfVsu06C
d9D0tIsiT0USxdR9+evZ28vnSx5ISwi/3IlP/duvLx7ffvHVrw/++LvGyJ0kPjKZFwkZEsJBY4aD
BewW5P3983uvzjJQvQbQqsDcF8qIsDj0KQF5wdeqXYLCtPd5Ma1Bi/mLa4A3Pnm6OvstCqg3xfRP
NVuBKxSFJHH62WlWotVPZ1uvIzEXhtHeQIyyIQbBcuu5lzXjmBVM0/UYDTWd30x08JbQ4vLRP8kl
SJSSEn6HiwIwQwI4Ra2UENBc6iMJdGuCkAVPuJA0DT68vTp/mIG+/er5+b/d+nh969Pbd5e//T0O
zhXsvNA0kxRC31TnQjm/uxUf74xBDfzwyctXeR+IAuT1CYBOfQiMTig5Nu+4839bmQ09F8KsAvmM
zlpmph7kjHqHwhGYfQe5+gycKdYX4hfHq8c8g2d57jvmKEpCOPmdaJ5KKCOawSL98Mxoccg6bvcv
P7x5/Y9WlIx4pq0EzmYcZEXAM8D1j+Navx0yAmuKYsxSimyYlZMrTy6q3j158WfI9rPXTrK0odtM
uHVemXk/6RgP9n63d7J7WUM9/HJFkb/cupXgYlsQhBYHYXVa56hkEIOCRnr2MRDcKF2xaTIDdB+l
0lvs2Ugo9ZYdDbDjth2bjRd/rXX3vAdZ+zoaya7jUO1pbqqz0JDc3o6DfKFKYmJWZ4Tsf1QB7S+x
8p/KFpUqgTDstm+Ca6xB25Su/6DhO43Ikr76+rdLbiOB5TSBQsyRAeVOTUO+ujiWKgWO8NRcVz5E
+8qPVIwTczXvoDA9DSanr4JkX1Hh1jbjfxg7t+bGbixL/5WKehZjeL90TPeDlFI603ZV2p3ZM5kv
CttVTYmSSEnUjfz18621APBIrrYnhNjauAP7hg3gnEMzKDVIz8pOlIbTEjD+RltOvulcCi8ClRam
1Y5fksOG4HwE0i2pzxtu8vzOCXFsH7dKrMrDyQ+lImpNjRiI/tOTjq7ivqg57OLVO5ZwskkPkkWV
9O1XGQa/BaTqMhmtJbrBqmcFtilanb9b/M2uQYoBKaMSdKNpdL5r5c8E0B92L+FqMPlAPC+p2OTS
2/TXjNPPLFeUUgTa2/wwX55W58r90leZScg1H6/KrwpAGOqnKpBo8JhacJDgQYDwpry7dtRb3N4O
VovrvTwmzCgzCwRJIJosTdev1oqGJsvV9+NTG1+VTFZFDpRFOX0vGFjOIze7l2MSGF0jXZtHZgDk
xxh9JroVc9KpjS6qG+0Fcn5nr8wAZSRowUWsEXfyo/U+jUcdkEh70tavqpPXJ7xghtbEBFKk3IL6
ER9IZRnWmSsIsCFUSVR1/eAY0bQTeHjVgMkwieodEwNv3ACnl6P10/pqvpjc7rX8Zbb955PxSi8L
N+IiC8+Su1D9WW8YlNL6bII4ZMY0CHVVGkXy61LnF9fHfmoipM9vUtIGIVyHRqyQ9lZudt9Nv0BH
TAWwHFCacCFkO8zTUsCEoU55IsLWwfuMRiuRTlawkTAVQievJCGljrWXH9Y/hexHT/Pdcnb+cn4v
miBSBKQmhoxBeRkjFiaTUI/Oy4EchD5a9Zarl83jbvuliKR+6UOmQlyoMstT014UMPws08DN+eSU
LtVktcJhroZpy1vNtinCPDRVrYiYxJjHVhHkaD/cTKaj89n9F8smvD/qzR+v+xc7JyG1mhT9/nK1
pp3x/73ilzbtTklXvx7tV6Prl9Xlw/aLxqwpwO1iwdgWx4z51zDZvPmkhsbiljChekQRVoZawMOM
LNttwLiIeGzl8l3e9PpuuRhtdxf2zMSJCI5a5lVoHs28ebc4Wz3+VMjnZzUjUkDKe7NdzwXoRqEt
lF4fQ0BYwqTlQGbuid98Gg6VToC4QAanx+6OntbT+cP948udiEI3JkjRD5yDjgSKBaPd+eV+eTun
tIsKQMciA5aESkfWxSyQHjOzIzQZa0iWfrJAmDkwAasjTlZRKo+vwXcfwiA9tM18W6g6RYKFCjtE
UX4+xteDcnP6/sHc2AzkoZIJUiSG1tgxLmKdN7colXUBhAYapFaiIATSq1uexgJfHQ0cjdb7p8X9
/fzly/PPV4vC9bw0/6J3MiGi5BEnqe0+QSwbERJwmyxLfwhHRpBAupVYwFf+IXTSJ7shQcCDRFKq
8SGZBCjWgo5fmB/LMzAEwGTMN5+7y02IUdZiv6BHyaP1ejOZXe+HnB6wt87wNaHyoKS1CO5Xq5PV
pTiKRFqIMEQwMkuIw4aB6yT0gRQVmH5uBa4/zS5OX33rgzJQFajuRbqGmsTKa7Y7RYAd2oak6SAG
JweibIDbfVocQeZTp0RxoeWRJ5pgQnWu5Nmfl+rpujLP2QXVGyf2VZAma26kqgoWMedW25ydf730
JJc2o9eHt4XE6vIAbKQBk6rW7z8/DD74RwXdmr7gSjfktNCiIIiUfyVbLyiW0wU6om3pS30Nkpqc
2fMbTbhkSAxSQs2mOEe9p+u7883D1a6cKJEDL8RNXp94f/UiXjJEAg/7/52p0PZRb7h9ut7cXu5k
asyZ/NfKY28qS/XBkmfdlptDEQWbcq93ctTM9FSmCAF2ZBQRNQw98h+DwvRsUDAyoCzVDC0rVpZZ
m9sUqjdIfpDl8OoAdaop0s4DAkFIYM5gnHD0NBsvlov5s50VaMLgAqEfOBaIUaKDGqs9D9JlXTVF
CgJJQDJdzrMlnlSgE2oqzcXXlstL5vOKfTru9YQDj8viQXZEv3IHFgUtxzdEoD0wC1PVI3MHQMP6
qbD68Y8QG0h6WVyMZ5IkBoFUUqB6og6edSOqRJSx9/Tzd7IVeWTsGv/rUi+1lk0ajKMV/+AHOzUY
QwvoS7vfg3fla+jkhcXZBev8nDjF6U18lhNGMG/dQtk0s6hoNXz9zQjJLI/81N/ai9dCNAry2DsZ
/2p5kfQ078COT/XWEApySvCvLPoq92i13vXmN5OL7CiyW7HtL9S0AGutMIOzbFgubCQ77Iv78jyY
fIQ/lU9BxS3zTOxpuN1hN5VkIDGv7PSdEPksW0UiSBJBInlf3iZD/d1GE1N1kK1lypORWg2iHOBU
JNBOEGA1cqBQq5NgJWpTiXrrEEuTkiujD/hEkrzoxFTbHMPrFuodV7P2pmBi0JFyo3cv/TNsxBup
rG4Ngumfq3Gceoq7fYlr55DpsKMiu962UIYYkIrtSVhSqOj2GHRbYmyRJHIOCKnkk0jEFRkKgpXX
BqCeEoGkghAVdx0oiZm9mY5PNsVDIIfEeN1epbxzQ3FUmycIyvtpxJKm/nNb5pzv+Lz5fHRyChcP
61CUJkNRATUl916NdPaAwRtki360v7h/vrxaXu2/QAloEwrFUBONgOegr1gjPy4cTzlUr55GY0lo
TRT61kzS0kEXpkjpo4oKiZaM/vxE3gdtrJ6PF/vvSccNQdTiFrjtNsVwJKRCfEg3E/lPjGRbrFgi
2S3fTmURcjlURecifgQYwY+qoBuErXbCEDuOALwEbz7AbDv9AI0RAyDsEN0TvuksCCWGxrSmFZvW
fXxCX3Rhby5oNDTa6hdigyZTPOpt15OH+fLuRQu0AkpnOwGkcoxSslDJGK6GkM4UsmHAblT7Inuh
N0hYofyaSRgKvUnJWW4UPJDEumiJDewgbMetObCD+xWtHCZlXR60YMwejy/4HISXHWeef799lG2v
wpn/Wj3EyVdHtGVNIF1qcFhgLM5ht5vkyTpi4rx8AtWa/3y5D/vhsPcozkqp8IOVHB5Ag6vPc/FH
1Kj3hPA3nA8SjqOxRKkT6WCPO3qe32wuLvZ2teI16HgNe5OvUnDwB9Nlxlk8cCZE+eIYr8+u52WV
gLBkQOQg4Z0qOZjshQN1rb/5NqXBh6t3iHSmFGE3CSFV0pqDJZ8oKiCs7tTI1oIs4oruHetmQgKq
coBad/ivBsSLYtkUJTW9+3M70CYbGUhw9LRaLW4X1w+7L4u/cSDJVDRL7bzSqzrGOtHA16PZzfjp
7uJpYP8sq683u3EwmS5GQ92Z4a26R73/drS62q+mi+3q8ksuKqoB0bYIsUa+Y3O8ADXbHzmO7akr
UdZwcqgDLAoSdaBk2FQLqxjnTX7SW4vW8MeX4XGv95GC4DGZ8t5sL1X7RZd6tLEbnu2uTiGFROL5
cyAMR0gSiieKASHO2OkmMAh4JmQTGMMK+sbCZnikQy8EIBB+Le8279tK15ZqKrdAzWb/qR8SlffV
QgW7AKFGEiS9zbGpeISZdGmXWSlY9grMkcn1e2dXl8fg/vlZ5CemD41EBYGkRBebSkTTdC4baQPS
fFQ49tsmlDRyEoKnNaDzUebWvBrSUQCMiFMNwtgChXhmg/v3nymUWQMzu4YkWobpOXqbIX2wckOn
bvvgBFWqx/p0xECBW1nr0m611iFfioMnmoYpXmlLfUyNiQ3UWNSU+tGAhoOzG32KKse0Tjo4is8L
PopzyhUqFSEMAWISBSkMOHzDQAbOlwgQrvELK3e+OFHtfBFTio64S+Lzy8am75KPSf5Uxl13l+PZ
6ZV2YQzWE6ENRqlOTJEy3ToTnycnbXPtJxRMw0aDIDSnVbGePqt1B1oFybhE5foIQxoUpVJSQ1Eo
x9TiRiWzyxTy+rJg+mk39vcrIQrttwHUpqpskaF26rRVDuX3lFM0g+Ocavd+808RSb1TgP+tbqJ1
MKUL72bVUh22UPKUZChKWo4ZN4mhsLbqFv20qV48NwjnMSZW2vjdrNVw7sAYdl9aVV5lPTC9blBV
1PXTFlEC4wFmytJmDcJB2YfBM9T55GT5zxA2as+rlq0liBseflxyIWdN68wixQTLNUTrAkS0wAPC
2sXCyQ/Stbc/NyGrzZF0XtLV6RXFsrqQrMMUHYkpTc4qRpJQ73QSAyZPP7D5eslId86tIEllHG4N
nCbohwAOzJpUSnaPtJl2NzB/TbPCkLtBZg3e+ZXvKV+Cts7bI4WTCWg9wlFtJSgJGM03QUdTMgy0
QBGQFAxeDmV/WNw0h7dbQkVzH0kqbhnzE9Hs4gOZEnMVn7zw5nGkuvD4fxSrLjthPnODDxblECFy
/2b6FrDIHh1TEDNNteFak4e7y99+frqTpWBe0R0h5kjoDzvKCSjibiXNWDNc9VyHJTzDsQrQJtF0
TVaQw6fX6T7MACHUn8CF9nnWJcsWEOIF1p06biohu836BW9/vWNye/bA5XLdmOAB1PsvOW86VKOt
MCyWPowGkuhndcLztK4VQzTmrKw+U40MJ/Ae3RmvnRMpHxuOilThj3MVKG7qg7epWB4EC6PfiPJm
c7LRi/IinEkJQoArXuqSzHBAwkrle/3VSkqk3TfVcz7fPZARxoYDNEBU5qUZcRhLh43piCa4+J5R
W0xlMiymEb4ildFbppY6oodFR9+LjnVM21QSEq9jiSWybNz/Ojg/8SQiN0q1HfdsNG5rsLaXGSts
unr6zDx+zxG6znDZMOzP9mU2EJ+RMXY5lX7Iq+zQHnnDsP95eat3aMkrL3RpI8cD7pRBYPRIXuQG
WPcV7BVwL+Ocl1NaC5Y3Fv4w7bf1e15vkL8fr187OjWT2KFuWuIIJFu7w/sP3sZlCFSiGLj77AwD
NKlkE4gC2e0rPV/mY8CpSlJ5oFezY8Y4wpn0K4LoJYDsYb3TrQdF/i8usyn05lc3DxQlKb45iN8I
fZ0gcldPPrhvGmEbyckxl0CjFw0iP8LzxFYueySM3k3AYARJIQshhucFY5a67HZAIrXA+rUJV6nm
k5YQsHQKTF86Q0sTEaDDfU/prHz1r43Vq2DqtkbchMYn4sAaJh0iB4ZWge3pVCoTQh4NfX+yKU9X
p9nkZ2iB6RTikBV4vjy7KU9TRCeUY3VUGwwl10t0An3SlZr1LZ4FjfFFgEhDVJAhSnWHTiO07KbI
yTPaJKS3dAVkZMgoDaANkWlrxz9mk5Ok04n7oxuhebWnSyh6oP0WaJ+BpjuNuDMt0z9DSA6Q/r3n
ZQSZUQ71o4aMoBtIzECT6L01KMPzd0Wtj/kpcM8o5KEADate3WNqJn74lV9/rM4BZqDuItracvu3
9Vwr2GHN8gEL28APz9vTLERkt/JZ5jB1WeHIkndBuyTZSUkXwNobRcgjpJesj0Tr46fJB7bgY27u
cknIQ2HgkIWTWjottuvwSMhbKvrkBTqEGiE5kKCSucfqlEkW5WG36RpCancO5yJrje+kBCc9ueKu
37gDoZEWaDZjsFwlmUrMIThjKWfOOa3MMTSpTJES9Qd86h4aesa/qx9HgICkJYRLpjfPgNQNN3mh
eyDRRmlTH5CjVMeSx1jgD+QmLTiyE7oX6tcH/SBkyCmxrIddDNzySQ4hFA8haI+JMdAMg97qlS8o
XQLJB5bPNRBpFOF9Kd6aKqTJZ9UPh19q3iduIC2Y5mgG9oJ3cLtfZ4ger+4/TP4OI+HZljsuhp1R
wqDCnXK+9vpZEPGlsK0U8zxrcsaRubscgHZ9mqrydZhZcSvNTDA6pmRoVySbytSACFTN6NKcelOR
BLXLG0fT9zJkJJUmSoXD1Z7KWfTraIqYIW/8UJIokCNFnUDW+wpGWN9aIT9Nuv3MJO2p4ZpJimcB
YEIZbk6F4QWlRN5ShJjuEUOS1xKkFl0qkDFQm6pAghwLXxr0nk75Qq85baAey/chsK6eDXNkELQX
JM8OyRcqLwi8vidoBK0ml35siVABBPP1Zag58IoNJlujqiZhmporQsMxM7fDiOfjHm+o2FZQqNqK
ELAmMGUmTprm7g82Ed0ityRlrezmUYIoQdQ2zSkN20I0Z7ac5HdhmqQGDaMguqIxO8x3MsP/2gUJ
FG19gWeIWhLks/toobjJ9co+BwDAr93swwFYzFbdA7PbwmhgPQjJAbGlgyUJsR4yHX7K68BbRh5N
MdHNkPBHMh7pVBHrGVLGrwbs3mdGmVQVq0wrOYgWCJTZQn/+MV9gcUoxJ/awSDGa//xc6X/bvyS6
uni/0IvAEanDd5YZRMwdbMpDTBmpoO/IIz6mvgbsyRRoXWFQNiv8J0RiNETfOVCQxMZ1cHk4bwQ6
ZCy/HkC/dANBqRo8hgg84wyshkgjyXrgnqgaSZaXRW9k+786lnHJ8G5+7Y/fy+uHViGj3Lj6Wh/E
YsC+cFCyvHsD0h3nP4GqQB/4+AEk4s3pq35z/D+gi/mxfYoRshYgOPtvl9t3d5+ZHESIUYjfUXgi
ORIh6uPrzUJGejrMyGRFDlMkUTHM/masmohB0vPg9DHk6FCIasTCqbTS6YtGXrVftTDSSnHqgZff
kiLCBA87pVQltXaXasRQdSCqLoL0P29+4S+vcHQeUKltQWbKQPTaslB/ggUEyY5PHP+XjQ6jisxE
iqR50VripjzXCOg1m2ZgVfqm69WhJIHCSQ5SH5Fwczirk1Peok9WK0wX4IT0lWjwmAo9ByZOuHWS
4H45sWkOJ9nuKtqRammCFAKKTPX4NXpXcX9yPfzJ5q9arfK2o20WRZlmM2jVbybZM012JUR1/Tqp
qZkmMtk3sDtHzS7kZxJkgHs2AjYhtJMzrryUReOEbbllB6Vtgv00TQKDTkCJcoTcPdbU8Q4hdx65
RyknxznVacd89TSRHbP2RNgJQtsu+6SddkjUXS1Y6ascu9B9PXtJh7mD0nsdEImjI2ZULqQiVorb
C25OMeVCTyH6hQVN+R53gf8U9XxfsY9yqbwVYXIvw1OhlCV5PvOZLWWYJ4dA6TXlI9IdwSafQEWL
Av/znpwGjBT7u2fk8xMg40f//uPtj5lRmlOHtz8ezbYX95PRbHl5eAJBpNByKurUI7mk0TmJDAr4
pIvq6VfayJBANDWfZ+g0Qi8d7Men1x9iilHmhFjY6DOQxHrM7gdKiqGwJU42FUCQN4RstvscqZMc
2pP1ioEhU7J9bD9MRkwlqm2yzZOpUEGXBdpoevnwvokZZmLliY5G7qPZZDK8XQ55ipIFI8+R53zP
8qtTPt9ObP65efX8d6hoAkJLZLx4MCErp9A/i6h6hMDHfnFenAQgjXItRzxNvSQxuMODtz7uKaJv
iQcXH2iaOjoSactTiB+KQvlES4n6PE8SITkrXK1K2Yry0Y3UB7alUZ9DXV5/2Pwc/usJY7Jb8Mdd
7LJ4yU16Ib1Mh7mi1TCbQfvxpD89n64+kmn2icFvHJW6TtKS2Am7aSOLaqDq1jpZpWgFRME7kTgO
h68NMjIEEOjBRebSQjYXgWmhfE+i64qwAhLKkWQp5SXUGwhaJpcRgLCLBKF7SiVdtVgTiQC9OAIY
SbSmMQu+RC1YC8UjvuDKJVR0rGlamwbVzMXUCrsqn1vptO1JHwBlU5kkO02pHP7SnLrgqsw3BCAu
xf/+njv/8hN8aSJlU7t2Tek2IpC0kiJ2stRQDuPzoAe9IsnlVLRadyjFCO018J8YrdYYCQRepd1s
9TOc4GS2XkFKZX/aL0MhUSyAQ9XFrTJgyYJbiAMw5xcs3OA51yguQ3mtuC2gzfRrZbDRx0TG6hLF
Vnu1ri5KlguyqSa49GMQpN59xpfkP71Tzb5DGqRUEHcU1NleYDv3O+Tvv7kZRt2pQgN+bA2TkraA
BEbpBYU+vUrX1werh0RzbhFAYx5/Bg+sGykyUqxBuULx0NgpEOkskK1wGX2WlHrwpBFhDO9/fJif
3MNHdYmtlAXMg1iyi/YXvGB5N9iSqiHFoqbC1d251kIKxJDmZil4zH+5+w5RPLugp9vRD9TM/pHh
MBBg5gce9oQmzz/w87skMM1QnHoE2rfTQ3v0z1rMqMo9KVnMmmCG0JyK89LY/nK3mj/0Hq8PK4ss
ulcJlhTNM5dI8m40f0Jxf+xUyfHxCqSSWWriBnn+XnpSJI25lFrx04dpOrSpm+sND15t9An7BOjj
Fef5U31g4zAiSqjtr+W5dxSaFK9V/I9GF/vHqyD54ihx1HDLNjM2EEgSioa6opjYSpv6WNYGyaSI
vh+rlQw0hwxJVhe0R2oUFwTOFJvuTfJ6+P36hJWC4NbVlm5OI66oOExl99Za8GoU/a/bVemJRQWS
Sc7suJmb8BECHu2fLzfT6XpRPylAIYpG4ModMUkmzvyX/fFg4atYLd8yS+VFSB8FMCsmLkvVrBhJ
4P2Pzzs94Q/aIPSL9SMlVg6k2tksL9le1cVdBKRI9choK0HpaZjaaSOP2xH1Lpj/bTkIzl0kKcVL
0VWRfSbg2fX0PQIWwZGMVfcfnEdkvKhcTT7TXRabzcPsBwhRxKh7MZsRMY82KxASdcVlbyODZeYg
gSzEkgAf/MPjFqLKxd7B8Kba4BEEKTNUj2NBPSQgeeBeAYq88FUZpCsyBlJCOQLlh+8kziTCRBBg
55TFwlu/Iou8w1ggQ2aKel+KiFLBmCSCLfbqViE/f8zIvFLFXDEqZI/ATAJJiZyCkOjdYGc/3PK2
2pdQpSVk14CwUlH2k3/0gXgjspQDxyi+3lxShJB+nUOsdFg0Jdk1j5JJUG4wYEIdK9Tuph3aYSSU
Ia/0kOFT3CqpcjXbiw4RAt98nvNTiS6VRfXyePnJjejB0+vLiynstr7a/bFYIUONpbLcR6Px0+bm
4Wp8pa2BnRbKRWwDEVdkDxznhStMhF7p5Wnh2EFG7edjUh+I5pCT0nbhqUWI+1MtrjSi7ClUONsM
KZA0SsZeBRxArWHO2oyPN1r9VKSU9v9ieqodQI+Ya7QJhEkFNxU61oG55dlbXSmTWbPsxWXiIQjT
ir1G6BFoy72P8BBoIggzSKOtt2r27tvDBDrhiu6plG8VQLDZwWm2BBvy1tf54GRzoS/Lu2S3FLU9
iqTFkvtQrh5spLd8U5fCVs7sILXVVF0nZjtpnSahbjGzUUBBkKjoT5QFKIFEZOvPYqE+EVh0AIQc
O1F2f0giWChJ93/i1ABN20Qt5UkjhipanEFpTb3bn0RSH4bj7fj2qr0KiEhV6Yo5JhZTbNFqQiK5
i8+d51n8zBNCEzdEQmThWfffXQ9PtpI7Wk6LkUXJ2lfJR3v0mojNefcs1yd5FoPC/UJwxZwSQper
miJNxSLaTo75kG9/4aunejgMb+EThYpljVhkCcV+D7/r333kv/jmbWIgtRoiPCYJUkJTRQ4JDTdH
q8dqM6RClDfP4jNWw1Yf/eLR0g+wiHB0vxvuVr3x8uqLHhz1eZeOA7qnYNLSBFEYFZJC4pvoZDUr
IAkgWXjwdZhCm5oGczTqDVe3j5tzHuwT89KNOP61LNJYpmZpwkWilBU7LRIZQOOuEltwOwfTljpy
SsHcWZooctGxTrTPjkArnN2YNhc7IhgP2SEbDGbLw0qUqq89gMIeuBsEyK664fCaeuQCs1X3ypp8
eZV+/538ahnw8dAieKbDFv5Fbbdfj/ltVaXWELVqMMsSkBAXAAT6x/nHiMAFhtk4gkRYKGgApqyn
/eXT6mUx0FNqqDRUAorQIpFUC4oR4rVHPS0foTz0SYBKeSIIBFv7cnM2Gx7DUHpWGL/jN+aEyF5C
Gf23sZKv286mIzsUS0oGfrQajzfzwXWfS0ttPCSYRRD5r40L1+Lt0VOGasmdLY+vB3po3LPwfDIF
rzsa/MvJshxpkUs14Jx3ruB/r/ducn52f895iH/XYNN//gnhZly63OFfVot8SyVVqGV5CXc9pf63
/xzvf4D+VqMQtXzFB1sKN0kCaYbT6iqFJp1ceGRTXHyKpABpja9g9Fa90ezxkUfqrBgZ/tYsE+vm
vyCJMjb+pJXoXU6J+J/maaQ3f769GM6v9p/1zGR92DBKSLM2qiSLyM+nV3qrSGTMYXZFSvceBN2b
inkiOiyhM4qAw5RXnzAiiclExMExEI+0n9McPcFZF3KSdH0T24Ko2UGAyiTABWBwICwo0ogHzJST
kaugMKypsSijrZwVuZ627Lbfbx+OL+6OJwN9vdJGO82kOO1BvbRXPh4gcaBbpGQ7+IwfIlDPwhia
Rpexl00NCbptOucI4Bt6osBHPIsC5XOezBfZOCGLwkSA4og+4ko5oNHEDlRKE5QFoWot9qpaygRW
29aJUY0ZkhC6BbocM9QoKqRgx0ujgt3T9OrVgMIEL4HlM4tpLOkoRNubFCtgNwraQmdgXXWk1k1o
Ii6HFQ3tQHwkQfKyZcr4SXRDcmIFvSciG1vSNYXqvx3S+oiEXF2xk/p0uePmIsdtX3tfMcj0kK7c
j3QyFjr6yX1JfdknQ+kaZXByqVKgL3MwV5QkeCqIvyxAfQKKtoODqN7mc1LS58EWR83Qq+hjIIVA
0DdF65MINulK4IUMTcVbKJB0kJHQEwHcbl8Gy9ihSnBf5bQ6dSypqwVk+TR+XPeHO63qW1kgigRq
EwxDdVbQuOtdy7q/7q2Xg53rZOAMjUrlrisigEFAN/2Sa2myvOqIeLPE2ELklBbL3vXucBizS8dk
xa6paa5F6y4CYY3kg9TNlXWG/jgmfNGDhixPkdMmrfLJirtvZ4055WLgd7fYxYGktMq8Fu8kNnqk
AGVEyv2kd727uVixmRMx6zs8mT0phbtGmJLEB9cSb4FJ2NCSiHA0aHZIWrwp88sBtPw1z4HnyNJM
OwCqEglsimjJ0vMsyAljibSASHYdpTw0x05BVeh4NiK1bkP1aDr5MGR+h5u19k9YhjGMLIi6tIvh
r01X5xmjLfub04YtZ2jiWfk0NBmWLSwLFDSKwSYWGwJis16LUY1iNLhbf7f5P35WpC4QLAphhrtN
CxRkp45xl8nyIwOklG+jN3EACfOAXSQjEJstFwyLFEKaBj6s3v+D9qijgTAp0m6Oz2/ea3xPx3fn
encqITYkekgKCKH68Xj1aKG1FuuX7GwIGBpR4bCINijmeqBp92h1c7G5Hz1sVtqNVfaDIk/EJCRK
D0haxCKlgc5WRYcioTngVVITLomJDTkwOk7N3n8hsWo2HVCh2q1XdSPTtNA6SUlaKF/9izmlHDNs
ZtQUYZ7QB6mMYEbOith59Di2GAU9Pk7oz87Lbz9kkQIix4EwyMtgvIcqnPAMzoaNrP9hcREDs/6N
nqdAkwR9SYEmqEATpBZ5kLkkZheZ5qtr0ulUXaiUrEpca4l/tUNWhLTRchN1k86m/VqMERBTR96A
Qumjp9H9zXl/eLGUYEDYq9X7Pl/e46yJ8yCa2p5//6jf5xlfnF32hUAWKM+R1Ww/uxjtnnp8os5u
4Cv+KoLrvjrmFVE1XI93qoMBkSEByQwJ2BAMdKIgsdrZPhR31hEqIvDWikh3fIGsYb520vaTQXrN
RVIoxVSroy3De7d4WS1X0/UXzFRkJicOQE1GYorsMAOQQBoAZ1rzMeNuHyiDnLE1Ios3w9CMNcXH
O+xn5HrUJ87KjS7b066boLsyBkiaHRjWv6P7+5uX28VwMCqfXuq4dV756unv9iubvKPZarPd3c8f
hioNOTnPz+oyv3x42C2nwy/6ph/TwV4zVxB7+pNfn/yzoZmq5oFPxBSqxQ1L7OAxtjZkkIeT29uT
pEHo+uvmrRDzBW8KenR/N5rPr4fnA32HMGT0GkyXBMjF7I/uH/qb+7ur1dCFZCmYTIwEVSJNpBDS
AoZAOD/1A5+LPai3iqSEbaWCe/W+lunDXoX20B5DiF6CWO2QLqQ8+hl96UL5NlDGCpUyFCa4ajQP
Q+BsuH/Uu93cDSaT2UC8IcQiAos51BxYxvi6A/TKNJRULSAnN/xwE8WfL3RUICPYyklFiegfBJSz
qBJ+5Mj6FjVqyoTCyfnxj/4Ej4aZFdi+BIuXT5aJ5/jMMYkO1/+84xoJAu5uzy7Lp+IKTU3ZzDPT
g4PWe9rKWQEIzQDjxunGBoHsfAUG4Yw8BpHG+SZe/NQZtn1idDPfjPZZBIy1d4fYIff25WUf6x16
Mct1dQ6LInpAWAjU+1vNIJm7ABLqFZTy9Gau4/Qm2tjxAUlgaKR0s5KiIdfZLlcn27V21bE5IBFH
kGJ2vBAjJJ5XhhCY3oCQ0ZYlk40VBzIH4Uya+YEByxqRFCUr2D9V4ZQEIxXYkESd/am30tFHCymT
aF2AnB0LEGjLlBtMfXeu/npNNb1oJkIq64zkIrVAiXC98KcNEuO0MAb5OlgSkgKZNDgwWxUyH1Qe
tQGmKTec00+aIY0cEFkE7846He/e3d3IwU0JIJ2kEIg7PoDymCVdW6wa3YtFr+StO9oQqdEV+1FW
49iK2BtdpMFdJDBGtxG6ITTgRa7R4Gg0XF+vhr095sQqhcBZYxEznQ2QGIGjCbELf9QPHbkh5taC
5jz9NeQ7mq3Ph+OL6VVfHoBaKguEVwmDJCJKtUHmYVfF06J14nWwHvErJhOBEUCuBG6uH/rLS/ck
VUai49x8O1ovhhfnk8mVV4ktR3EyJOxiVzeng4sxx/weCWPD2AAZUtQ+ysLMoyNBNGCdzkBZiA2V
7XYEJZZkLB9fzKyZ8MG/Osk6HvbmMDKKBj2TGN4gTvHFgZAyYtbkKClFyLVCkYAJPxpd7gbjy5vZ
nt2e5lFMWuZTOGaFEuukwOE7tfmC6/5x0l/zow5QpX715q9/+V//8b9/e/m35T83nzbXu+Vm/Zf1
482nzeX6Yfvvfx0NR3/9y23SP/zj3/865Su883F/Ml7M5v3FbDEbDcn/7ZefL9dLig+OeuP9xWp9
u9p/Kq+zxhGo9JOQ1gfOoRkc1xrKUAmUadALIVUpUI7ZKQ1xBXPXb4rTFv/DvMDGzmrQJeLUGPzG
r9GSmeJhQCiUPkO5dIsHo2L+RVMGRcPkbkcLV3Yq8QyuTDLTAzI/DUxf/7ewtB5BErC9HhrjImQd
0+vmWRGLjsjzqpIKkwlwTNy2iwzPg/CZj+knVIJM1n9ZMPuhTQEl3nZB6dH/GwShElAN0VXiRZ5k
MFoBmgdPJ/SgKvkqQbQRIQZJkIRWOSYFHFMBRAKb8Qlum4hSENNTLtuvDIPAJJa3Z0s+Ce+9H92B
YGzr9C22bWSZgOae4/rqF/2Pp1bdwWVApBCy6MRqZ1BeFELjDAV4+Aw9c6YWvaZBbxKonSknjeYz
d6KZMgiB5t/ALHOkMwqqsChlXcJwgJRngHKxUR/bQfooD8SaRIaFl0tJWVerU+Q6uNdvCpFpEU+t
wKhdXJg/NgaDvpT9rTGYDObz0XgynSzGo/FrYzCani/Wl+vzp89RJna8aAc6glGNIgIbgp6hIg1G
QUiJl0c0SHUfD6+Mj75/uTttd70SJaS7fsZKEmT1iAjL+YV/RCK5cAO+hZfBgQmkNykJwvsxN2d3
D/rSIbwJh3S+A2WJyLbrut8g3DFfQndBMwAYpgQJ+c0gyEPan/Bg/i95MJzM+tPJYDQdjN/wYD+d
PJ0/7sa7zwdbRf/l2/oxqTZVnT21PdTqtsa2dQ03PAnT4BVsCQ7SWEcB+fmdJ2SxROR2oQ74UGx4
KvNif0HR6rnHIPxLhfezez6MiQXAUNZnazFkzz8eHtQiP7YjNoPomxALU55k8wZJah1FFvSxu/ZG
G37YiMeX9vmNDfuBKCshJ2f6/GUTGpA3ckNKlDqC07F+iA1pnBuTzy6cgjlDRuHZ89uriaoD4zsA
ERIy0WXhdsYFrfeB8LdpfPUmI3NA+EkD/z/6PlxM/4W+o+iz/mK8GA0nwzeL//pmtVlvHh+evyAu
9KDV0HfZ9MlKnsMN0iUo2TpjFxAflSveVV01k1TW+lfXYzlLyINylELKvKTSpr+TJDuhay8apD/B
+pA1yOHnoymeDKCG0xFpUogS7j8M+BWDKsVItF3NCDqwBaQXvHyaqQk01/r8zLsFu4k3xXJp6pa0
WvtbSggpuMTfRk1IRw/2w9OBBLcYNiMxZiSCRLizNiOxRMsxJ0mSRd8gBUem696Fklra6ss15JMp
y1ge5El7rG12LOgpTZMsHao3RfWYVrcJTk9BoJ640z+Xz3WMunQHxe11Vn86/3F2/e5irlt3shlF
sqNfgehIFmnUREvlV/RGmsf0WnijcxRLCqpEmfI6fTHT9Zks1CWKBeRe3tc3v9sZUyhKB4LmEGgF
BQxUE3kfsuZSIIuxlbL89p6dcXJyqEB7aCJVG8zeJ4uBX0FCBrSis/UiS26wYlucJfA/XiKG09m/
UNvZcD4ezhfTxWI+kVp3fPb78f7yZb/ov3xS++hUVgXUIrY/ugJsSJQiKYuLd6t/BEXOQRDyx+Xd
x+HoYxZsvVVFsp7WQTYj6GjB+vF7/OWufnQeto03jMTbolMtAYHqIolu5awSmiocrhGQPuRXwjm9
+eVxxE8QSbHsaxZoP1jtVM8avEWF6wQxLWuZUE86Mavq2RAywLcbHsGR867Wa9Pyr6Vq1REpuoI2
IOvRCSslscO2ly4j2fWAGqVoGuHnQZHuhEg60khU/iLC1YQanN9Y3ny36fkLzPVLAxJjSycQeQqM
kfbCEX+zKIsfYaz+JjVpHCjJtQeqtmo0iUmJzpDSkFayLU4eg2MpVDSitqvmio6c+hsHtODS6ccq
kbGTwDyQW2tv6fTpx8nDu4svrZUuollHG5k2GHnVM6YVcv9Yxwb93y+Ni8FiMZEPNhrPB/P+ax3r
jaazy/uRDi1Y+aJjQD3Xwcrn3ykHoiaoVnQoeFtkGoLKLB9/G18f9/kSUY7k0ZbXu0XET2IY96fs
n4o8+kWTJou5Cxbs+MQIIlGkDYSAWAWSAl7vGSJ8GGS7M8jK4u7kaf7OL85vTp7ujmMfO25MeBzx
geRExRGLT8PDU/ODzNhDGAL+xwxZyO19tTUZj+fD4Xwqj3g2n8/mr/mxvh8vnuab9fSnbEpi8ugP
sgO3/emHeAbxBoAwIHC746VGewWs3nfHl5v3/T2rX92fHOwcFBez9Cl6PSiV8Io1tjUxNyi8zI2N
jVKyycaAQfvN4vEn9D9MAeGHvdq6CBu+bq5+4F8sQBCxhVtiyDodnj7P9SQxeL//M0+qYBJiB6ru
P11MTpF4aEwIsUP4Pyb5YPA7HRDNx0POh0bj0XA8Wrym+ezuYdjfLJ9Mc4Q/zl8oTxSaNmLztiYE
DZUbrXen0608KsgOl0AoAsKKAiJVQA9IDZ2DzHfnttnt9OO2ftgz+gFzYvlD+6wc9nVIkKHOD83B
gxhkIPjLyeheh76gXQjpiQbCH3gATmhIS0xKGPYvHhAQizDiu4/r97AKFL7sJ096ix1zRyAOw/iA
3Xp+GoYRhZyk/wnP+m99g9kURk041hvNR9P571z6/fzyZfKymm//jjdtqv8Gq1YfJtuPyAj8Ig1I
qPtFEuBYTBqeOTj8agGXQHjnvgYcLvxeP9oSCqLls+qHjneiJlog+eig/tXno+BIAqQOd8id7U4e
/jusCH8anqWT1Y4UIPRlEwaMjQrMnt4cgbzL3rubv4sJbcnz18jIIZAIUZaXZ+d8eZ44HPnzlcQb
9q7lEkfG0+FgvOizrV/8zltbLKdXj72nh79v462FD4GVFfyH8IFvFEm64l0HsLzw/Opzl+11j7BE
rCpH+fxvnIpfZk8qRy1tSZFKWauAMmTNDarGDmYpXbvqLT9CYEcndg7uJAoC9+z6hIvwh7SEzdPx
5gMJXndI8n8DHHinozHwkRf5r8iUJnmJL1uA8PnhCz8hWlkL38JSEjAQ1Cg65/21GFsZDjuJAunP
z+Koqms39hMF51nexcuf++qD0f/A/slkPl4sFtNx/815Tm/Ynzwv+tc8YpCrHxjfdBBkdrzoncWa
IgGEumn1zhqJoAxVfGGbekCKAWNO4awXt1o1MfII9XIIXbfRlfyQ3C0Ss+yyajLfJPavR8ciR54Q
JRbFrIVFTl55zAhIQjx4CQurX6QEJEOuI0WQ3Z8EWpdBRFrwiOtoKEDgx8KuP/Ffm+1vWq0t39R7
NSfGmYtlIb7wp7v6MjdTAaeeNxTOSNJ891kE0KtRoJRJcsnUZxioRCxw9N3gzl/nr+vWfvJh8j0H
HDaPlGFQfCj18eR+IzJ7LnBQqD+j6eyaoX5xUfIT5oroppsSWhj5l2yV0EcuoJDf6mrKnpFlUpQu
J4DIEf0FkhrpCUITIAkWlSSoZeekP2ic4hERFySB/0AzqyuqKZS5wSAaSitiEpGSLRY/3Zy8PHlX
WQ8Wyc92M1XUk2lkIUnN1gRF0vzhEBJihwS6RI+3EOOmmzISEuojNOmDcRBoFbrQA6ERiERPUKPi
V2PAqdJgtELKQ7OICp2/CdEManv4qetHKBh3FWnQjGN5jgtKE/UoNeP3joACiaUjICmaqE9MgbSv
TXYdLP/daQUZMjFCES2pjTsjSY3BJ6s36TScXqVU38qtVpmfa2U4LqMBIVG5+apq66kZoHtpn74y
ZCC4mZGZ1lhkWN1bZCTvjd9pA0g2kLGQRTnPNwLSioQrUg8KZDZAemFa6Vyk9CyTXmBlHrkZdWas
H/sIvT1QA1pKINYCheABEItH4vZw96aYV1BzKeWU4LOK2MdO6XhIQApy4MaCnMMFUjCZrKMgWU2B
CVlQs5fwSpr8Re90r/Psusjyn1CcJW5HU82nEPFkgaSlQPkVwhymZd+RDAqltA4pKB4XjYZB0hm9
Ew3ebD2JKZlhBnIamOYCeUBKXjY10wSFaOj+5d31zxl4iuEUECUQTTo1CPU8JcnldJFBk5WhN1yH
jqmfFpOhPW8ajkuvh1aIu2icSw0wjkici0CoQwPCfW9ktwP3gYSezxw567DjQQLNtakxO3rPHOtw
cnngiSSDCgw/p0Z+Cka15Dklm7yUALk9Xk+1nenMknlwbFVPXUGolYp2ynJXSZVKuWQzwq0P42w6
EVNkUFKLaPvJ3uxv7csrRwdpnPbWk2cEuvwKQNx5xHXxY+/yA91Iov2yUbQnBqQcDqIkUp9yj23V
0Cfar06LgnQ8CVLK9xXz0EoUwqMG0E8O2876Y0m/D+VSJGPUzhsJ48Ca0skIVKpVKgiQ9PpaZUvr
Io32QYCVkXBW+sE/eACEKYgJeFElb+QtMvI7EbQqPhSsjxW9FqoTvoraRIpKW7EoTjiQUeWGIDNo
EI6Ch+fhPzCB5kECy4FjGQjCruHUA0jJsiSb/5RWzHhgJ7Mld/RAaXptgmJyp+/f/2ewQJJwYoOD
EC23m/FVWIcTvA1rJf1EWjSR5jX07VdppvQwdPVuW0rnQCGpNt1AfyL+GHF25O0IhZKc0WsrrmYo
pBP+RioQqkLj8g2GcCZQDWZrXxH1Wo++wNlmpGs1XJ7upcEIBW0S/OZJS0u3MME5UVLS6j2JH2om
Hqa6Km15tAySDGw2NcPYwMO1CWPIYNR2jpaoJM2LgnudyiawKZ7Uef9xcKNNXgQLJIJFlIbACRko
Q2mhrCHj73cT/ZpdAhQBCYThhNCo7cnM7G13U8we7c0JazyDtvLHv7n+xJ6AVZsYcyy9sZfvHw9n
0q8DU7zbo2d39erkpnC2qidV0lTqqs23Nj4NAw/PQSYpdZlca0RzbQcOnnpSKMNB635TvgMTkgBb
iG4UDakvX6MaqEnKpFlGwADrJ63z7YA0piGUD8y0Rl2aVMmnpT+C2kaYOqrvyiAMwE/6pYkcVOkc
nJGQBdmBTWeDkNg5UVLMh+Twj1D9RYqy8GnsnoAA0o+oRhXzVKDlh6GQSf9AcK+sGQ1ToPdMAYTM
PzlCG+to/+2BzYxbt8GiPxgMR74a6FyvzSb9i6uni1teqn1ayC4xf+YDklnzua/xRyU7DXcUHNhF
mo/afH+7x7pyRv3kk9pjHT6+e9RPzsm1jJd+OLn5f4yd2XIbObKGn4gRxb14q82b7PbxaDxt3yjc
ntOUSIqURHERn/58f/4AWKR85I4AkwkU1tywFspjyRhIop/5f/J8ORqXnVurL90BMdBUvO6JS29J
OF2hZ+LAvG1VOo3oPz3YbKDW8gJtgWzFwFEcLEG2TQQ4DBhbCcd9ifkHNDtbE976NWp25v0haEtA
6hXAJKlJbx0RiHmA76+ze/RywbTbGVZ1rx50ur12Z9A+XOSez9vTdWtR3/2hQ/4cdKKQ/v3HM912
g+TaHGF/9AqvGQ3f6x/z9ZvvIDB6PweCh/j35wpgoSdQTcTm19zVh29jAGSv7TBchJfg6f2A3u4p
rtU8nAzYGMNI6A4ONO5uoBhmEBn/pGGhdMEJOPAv+mirHaROzMmIKB5niM2V3xIdTXqhYxxFretR
rxoMhhxMOdrCXj92u3dPm8X6k94/ga5Q3Z+N8YDAEAKX8cHw+fP88c+7v5MO+gRK54oZ/np63uOw
jx+QlbhEGH+kxxXE/OoNR2JTvWXE2Vj5yJzk306z2Mf4upf9nq3u12s2dz979flSM3kdcfkpxfaC
K0uSixukZ6pdJAfDTjE+Txt717xoFTt7G1YdeaJ+NiAf4lGQ/fWk9wHtxLOZndYP79BlX+Gqg008
gPF65sXX65nuhEUKPIdYTtcXRBm3nzhFrdBJvNgJRnwnITpyM+5Ql8tqoRnQ4naTphl45I95F13B
8Emv/lj1UzcaJpwQDHCCGvUgSIxKHAYeAfjWz5uIGJYeqUPk5pCIJ0QC2iF2rTM2jvEJ9UgynZNE
QAiLfpwHMBuIYQb+xh5I3w+tP/ag08Hutzuj3rDXP7IH02q42FQ73srm9GPsoVBMHGJCkBqLskWs
jCAkli9DLAYCkxYm8vKEFxrSikLjrhutyOfFd3NepmB/kiGdD8K4xysV+c4esxuOmpEgeYpPgE0A
Qz4Q97n0tFALXokv4fCa/IkJHs7GVw1Q+eJeJ3B3GCb1JYlHnD+thkM22I+Uv3u3HPFx1zW3EWOb
0HB4CxGt6thcEA8bZH91TxzcLnbACk1grIiXeL6JpGgqhOeRvTbL4HlBLFaI0NjcOZNlRkmnpaPv
6cuvTpoWvVDm7viyretOQO1gm3vuvEaW//WgTHQbZ1tl3aObpkTN63C0hboCcXFhRB5H0eZAaT5V
LPYtSEKASQI0SRwrnaGL1xIjPz8ELeldEpBHFAyMZVICTC8CcJkiDgN6vM1oJRLUjydVP13AmjPh
P1+HF/9UTVTPY8ZIB6AiUEl8PVi1zpwm3EkiQj4mneZvIbBHs1bLMsbBxy/jsyAei8uWFEOCsOex
hsPCZ7MC5DEKT5UtjIVaUS2qQsVxNDFaCUpUxX48mX4iSGi6fb7kwdgBnLROZQhFFJ113ljYxGsj
AZL2NtTxIIbe6AhpJGr1/c+bVbw5BOlMRKAOWia+J2q63jwqccJ6uVG2l+g1BKB/d9vBjfg4M9CK
nzrmoJLsQ4zHPCogyWD6UYwk6l6HaaybrPrm0b8NoSdwiNBBy8hn1D3BNab9GgESXn33FJe+Auul
8UvDbqkHIogYVMwPgIRYFKiqKwwkKziLMwKk1vbSajGd79EVeQOxo/oQkHbgzDGgeQVMAz1fHZw3
PQg0J7HvYmFj6Rglr715IL7j0ZtAcrkP0MDAi8ScPaPgAPFPdSgw3lEyl6g+jUiHksxtIKSnpoau
NQkhuqQgm0LXjty0ZA6byQaBUClhfslFsRsQL7kAFSf0vRDE/BQzfYQwtg2j1o5Cioft2fNX/inQ
Trn8oNBgdgC1AhYsWQJQdaMaIFnlQHFkSMpyk05mSclZtiTPLx3oFBRqbxNSXcLDtkVv8J2GhPUz
rZyGSA+3p7e7tF9FKyP/IJtMMgNV8rS1QE7/GI05PkBNoSYcUGssZtFWrgXkckDLI4JJc4E8MYTc
4BERYA0EcbAZTiB5mzhRTPV9tTm7+0pRhFNjlXw43YYAU74U2XnDU2rPU6pGNJxTEWJvMsSmGEEm
AI/1wHGVWYMRePWMKI4LDALy7wCTOMG8W4uwE4LoA5Ps56ExXkY7TejBsrpgJ6MsvUSidPkNYE5o
RvPdIlc/NcKrJiHJPI2vKMY/uUS13ZioNkGr885j6sZ4QBY8AInHaifkIxBICFDOU/lybzgPvBPl
iTwNtAGgseSPc4HO3SGuKbjVSPLrkgkiuxBPmkoSAhxZpSRKO4zgIrPOO56X+qbKMvRMnyDO5OfS
390JuYucYqNLATFOLsZznVwK2UW1+FcLY0RLPLFTNMqjBT+OPLZakI8tTrzqzfTM8pBKZ7X2v5xG
Tj5XM5fNP8mUMjQWRO3YnfF9S3Cy8kAkxmkNnrh8GOB8FC/RExR3vzybcI8su5iEF1fKSIxE8njm
0LTlzBMYmqoae4pIRxhxOjWxOiBJKBsvg9P3XKfmGIQS5A7BIdq0xuRzN10/nWcjgsb83nHxG4J+
UyA2YnQi2eep0pgxqYhmCSml48kjLP5Lnoc+ZpEE6CRWDs//JVcFOBPXKQqJEhp+zBS3vDIFxnCt
kACAJqiJLDEn5kwFYiRyFJ0wCSEJlIi4plnECL9jMrsGITIIbrpk7d8sQAwIUH/K37K94SIEFAmv
2Mlamr4KDKdhCBYsb+LzDJb0r/QgpJYAnQINubWsKRcUngdgKIURJcyf+ETlrCxhNByLMCsoXjuX
Ca6k6sxxjlVyJERLC1lpCG9WlPoTEk2XwBE5snHVc4VDO+MReRO9uFwkAUdPpp2gEflEJmTNUdiH
RAK+5duHV6QKQH1AXZMgHOxd/nQorMpGAHobVxv9KXSN8YJxhjBfqdJNxJnnhFoR0AIQhHjz0cIU
wiLZixERPsuhvDFZEhT+k3BSRvTyhKr73Vg/iYcFlc6lyhBWgkM+qSLPqLHqkb7HXSJliSaGwqy6
07Ob1tn8D9fCyY+g48adipkCIknU2VFD5oM0Keswyq6kUt+9RX9KAhCSOYtcpag8QaXoMLlKG5GF
RJ4SCi1GSSkgd6w4O48ow/kSBaSktEXToEdJfDhCPBah4uboOHkR102r+pPhF2UgA9/jFrrp8J0k
A6/uWI+tGgsLaREWpZXIhvxIZDiZ/Tw76fDilCeY1KtCPflxeD4kzg9UtALIwwHOgsZQKtWXFKeE
+CI9dZaihMFIJz5IRMTeEzpI5BB6cnU1RQypiJ6Ak9T1S5lLRRzX9ee5nwBHtyfD3iVMWf2E7sqe
OKKBatvjpBjszASHqOAiZghF5ijBlnURPQ+LiEVgWSWySgC9S/9NK4mpGyDm7v786QP/OajEy/H1
H89RFytaaFkJxI7rcVj6kk8UUroEtKw8H08RiXjJTI9/qjIRz3kAVXWnlJonVBsWsDGVlbusWAcj
Es+Uv5Q5t1uhuWIgOGl7KST3eoQrmVK7TKa54VNU8lCClGrx/Gbxv1S3N/nEhcg2HE6kqEGBSBpK
Rv6xihNZsNar5V7VzSxSialxRBPrUosUhXeMUuSI4oIiZyKGDbCYARE8jTcQiaLUEYf0/CuXcAVP
bWz0zNFuHxbQeY271elzOx8nYjU4LvsCskMEDGJdd09wmSiih0hIzrkNQmN/STBvTihz/B5LMDaJ
9og4ZlNQJjIgBvEoLw9hVG4MbQbz07teW+vgac0z8SWXS1nEJXFOwWVIifIEHjgpAAESG9cc8lET
0al0HEaiek4bVRYa5QrUXPJFyvZbXuFUDtFdAAu9jZMGxM54akDUigaLgr6KkxV4YWkRPy/XE725
dA/upVyv4wIJyUvvZLe7Pr/HUsVLP3rPhOwJDYtBJRAbIIY/BARhvb+MG49VvyygFBgSqpFYNLcQ
R/U3s6x7e7FPwWZ+vAuXXoQLulFaFhkKkm/Ppz3PCEwMCcwVB9IWBWSpMsfHp2MdPFCT0tCXmBkl
brRS/1FfNS9V1qjbz/Oon58ZkoeTg6SauslRBeJMP+qWgYhl7vn9V7XXnOtP3k6+gla1Tx01/mdf
J0wsYw1edY0dmHQLjEPNXXZPYofVKQmLRXyim9sOJlI8AWSUsxb2efvFwcB8RgSUtrnuy/78Mxmp
lXG6yYirRCY6C8cD+/XNRzwlPxcSVSTMzmFx3iSKQyS9KLdbxZYiixrNVTmWNkix3wTGz2MdlmBl
Dg97QZxY0FkbcnHe4EQBpkL8TDsWrAJ60S+l9ZaFtpda6493f/BaB/8qIXaUWt9a43TgitUTlZVX
/uwlJJ2MaVbY9XeZguz/EuRVRT1rvLPP0rIXFdUM5++opGM5esSNRl/5p1VuT6JT3DPLYiWxfODP
T5txeITL2k4GsYcT9DCNiMznapYfe6O/HJEAvDykkHS+kQfBIYQKvkYmADgtSWTPaM3L2toddGE8
ylEaYqSozefgTkFccIQlxbCfZzkT/h3Ge245jMd2fqgjQ+wz2lMgeZIkpJJ/ieOYlcA4tUcclwCi
JqQ/BLQb2+H4XSkQXm5njxOEFLGTCWqXUpIlmfNULfCTUrloVwYuEh+RYteUf6v93hawA+tjeLLM
usWdgOU37bOCE9/3OYNgROSN1/ltvMmY4X68F8ETR5eBadzJ47KBrgrRHGIEvLSaEJyjEWgcBJe5
ipjsFStaHo3Sq/6EP6GMGL/0mrQuZlddwnhQNVkVXqBW6fllLULDao3u3ui7pRSd8sQT7SKELICu
P8W7etA/pBqfK0gCXFQzqpurzb+1KFkYazcQZcPxjDxRv7gCk8je2LTGGqKmxUtEIgCjLKJb78iC
4Dg1bB1WKbF9QGIpfZgPoC1MQrz9Eeu2bHp4gTYWsVmZJTWxyBcXBKcsUEOqAw4ka+Dy2137cydd
QUcMk8II+eB1MteVBHjdTFovMjQOcaQb6CLUqdK5ZbcL6LZkk0WcoHnU0YUBqZ2OgxYqRHYpYc4h
ESEdxAprWCxrQSAK8ZLBd+H4KQGc3Bv5Ondlmh2Z0FZFiU5FEXyZI37zQUiyvspMH741sWiVXSLZ
7nS7Vam0y4faTXtCUiWapn1x+TcZqwlr8Wv5jWjkvOgwOJbZxnAFtQo70+mHUqgfUASIi4BPPL27
fnP7zagbZlEkCq0wTC1K7SI9EWlSOkxZYpZoQuj0Nqd/J8ksMrk/KdE4UixqBT2JbYSF5hBMqgKS
jgIfaKGJSiVAfMzT1jlGrj5Ycon6YwlQcXTdltXq7rTGs5k1h4AFycXRPNNwf8uiK9mENIHKk2VJ
TqU6nROcWxK8MfFlMoiZqnY4BiI8yuUfR1JDV8B5g7tKhiIODSoxQt4onAAYZSetceKSMvXHSrlg
1eHUTC3weHBkUVCLk1abVQ52HckqWBD1pzT8PADi8GIJF28+EWJHiPo4PAH4x6ATCGIYeZGUdhi6
hdQQhGaAqOloCp6iL9RwPvspqfMOVt5OpaLkEjoSgwfSUAyOzAwd4rzz+AJ+5QDJOri9QPnd+kIa
kEwd1JSaEIBLVicOg9pLSN5HDlSS0zzb7TZa9q2MqCdJqWKB0VB5rbPy5s5nvjrjNm9CVHKQga3x
0EBZKlfH5WYrFYaPvFxnw3F1drc/Gc9DkpS0IO5YDDnLERkCSEyvw+67UsTJvJQ0QhQ9AqNG+yqu
05F0Z0BloyPAFzYk01D+fKIK3LuO2sUkozirydNIyL8bbo6ZksXEEhtKAiOuUaU0wyDYu9bmxAQz
pCw7WsYmp6hY4rtOwAjNdo6IESeAaZQpnxtX6giiTLK8xoF/Z2+um8HgVNDSUBoAy/2URlgR3OAi
pTxFut1yciAOOVsficOjMEv8k4EhwSiwvteqWUaXIw7xlUe+M275EsxfFHepohE8iLt0g6gmJA/d
CmBBTC28ZglxKI+KUbbNgi03NbTO2441mwM+4VpUyij1pZFR6/bXLpsCMWlLxoFYe/roRQoCXOnU
mGzaiUWS/eDC8YA4VV78JiE+lR8Hw80cBW4TacTZSAF0ZKXOgaZBdDf5umE3mXaUsagHtcC4WYB/
hrGsoTAM1vg3r6bo9ggtpAgw+NUCI8ALS3nZi7RaSmDxi/zH25s/KKzZ4/DcRM+zh/bN6e4xzXto
JNF5vuycVBf4QGlRmqSYO80uxkQnUupoUoddaF+oZyIUXc0m0sKfhCN0qMVwB78dZCxZmbbkY3GW
l7u++39UEgnlY5ev0irRQRQh1ByEDeWYlsJ1a4f7Z0RekkEHTZPA/CwJS8yyXVWzF7xkC+4TQiEr
1lNiNVu+Hz84FLjvRagIbaQkt9S4NW0/xXBpKTSEjDxW92e9//DPQ8iVYLzfF9UzVZsPietAQ5sn
An3oSqek2DwMc0UIcTBmjgOiG8QIyk9JFR9cjddbdA4Lsllcgp72QQZRMyDtoqWQB+jGGubRIPV0
U3JPakpnn5/F0VvobJMZDKdOTffwn2qhE0KqKu3xI/ykx+ElrWD0Js2n9CmO4EBafFj0L+gYVCaR
qh44A5CCq44uKiDhclSJv5jYQRl97CnOuIeBSQ3OmTlL51HqXX+6vU7NcyNfP/g60snh42Ovdaff
rUbcEtEfdY5OFg937XaLz83d5zPvFIJIALXHVMcxeO8ve0cZnO0jbR3FVq43msBxrPkC021S7cc3
VwR4/RNoRCu82ytvWhhizOwwWI+3V7NFTP3r65Fu8rPRzINGfFDQxqrZr4Fb4IoIou9pUJs5Cgus
2Yl5jX7KMgAsSEg8DBjOWrp8A/c6zds93QvVIHrN+wU1B7lHnW57WHU5b3x4nHs3nLR2nZvR9aXI
SYcKGaF4OT2EN46WlQN/BEB+ltHztjp7MsXpDAobA9obiH3/RrTCHvOGHUY45N1XcPUzsU4Pc2LL
R+yRrAJiHwo/cdz1qIeJPkipoucBwjTCvZqUepxYOcosgxHwy53I5mx5Ob0CNxPzlMtMCxOSzIZX
PLMxIAvS5IkGsQnA8RiIN1IGoJewpXGnjfkxs52TcfMYaQCRvu6P38aZ3nb7YnYK52EGj4DgjAKB
v5GA6uhAPxJQD7tVZ8D3NoYjLtU9uuT08bazbK3WD7tLxtPwHVsELA5GlrOq4LDa0DyHgUXdYKOE
J/a+wTMn0TJQHwswhFvin/a1fppthlpDlE7FelrwLQAPoW8MYRixEKGMW8zNMloDgcBP7Xet91Bf
9k265jF3AzGxeQQtDUGgsU17w2wSbOchPzxYLs5W16evM6A3eKmCMKA7rNqDEffoteMW2sb7dK31
9e3tbNbdXabPqFCQCJmu6IfcqCb8AIHWQCOhlg4Awg5gQVAmccqnAvHcTL91b1fpgITUJtvDDd/6
Q13FodgMlOrGLiXQeiYrqqyXmwtqpRLGW/3h7I8XDYwCi+vM7t6sqhSH0Pu7i+6FD/SRlAoUaFvQ
m/ACGcce6haD7CH3H+jei5XOdlr+qidmFXHyiPYb+bjp6Mi3KwMkIsYjqGd7xUMckZ0EuKjiOLP8
jz8dymPSRit0FZ4zNKwm6xumGDxePMT9HRBrmcigwDZfffcBJn/A0oUZLrjO8IRCzEf4x7tz1IqH
OJds3G3JVCxhjkIpy9a1zgbit84pqCEH4K4DkDh+ymGkfFQLSvOEYOtq6hQtAGZ7vLUBsy0BydLm
HUCUlUc4De3j7IJDrLJaAkcdi0M7y1wKpZU258WObCOvT1a7/e0MnoVhILGfqDN6W7WuddVi2FNP
F4DTIcfRBqdeTjO08hMNtZfTxoU7atsHvIuhtoSoRDbbrg9PCHB9mpDCiQ7MJn7Van+6696f5z7E
mVW316d+zYzs4lHMrG4eTuczvZhG8TywK8VTDiF4XWBB1Hnka4Sd0LWngjSTyL+s6fQ2blQgF1NK
EyBMmT0kgqqDwc3JXW+qNVoCdhNW1ldrTarWNzPlu9xOzsmbANtPRdKasX3ju/nHzb32uwgH4p5m
b4crNqMIoNIE5I5y3PqLCQsBmlaUp45DjcTPHJWn9IhEJdz1xe7aQk8qJkG8MFGfP6anMWCSXc6D
c/DiHMiqDkMiDHqe22GvY/GDnDzIUjwPlcu0JCy8TD4r2vHSHLiR1w179/h+SPesoz73EPf4cEiv
fzSgfezOpqPe9XR3efASBdqINQCi6i9OGDe12TgwjnMRmzRO9stYyrec53w4rfhsc7J7PImvNNNQ
rBEUS/UhnLP6hb5QDJqIxIfTB5LZkRjEszC/lur3gamaxwvYH5s4kHL6mvfBMZqU0uRFKUI5xyId
fMuFu7TurUY71BbopT7KF+XirD4cE/06GrIAKRCv7R/QCGRyvwglQHTSrP+f9f3+MDI9IUYvnxSR
/YsxJoj7Pg1T0sERP7SVJN800rUZpdM0gu0knqJGH+rYxYLixWE4CamWfFY7Rq3yYCbLxY/oiM2e
LMhTfNqMIDxh4YoRcTYyN/leJNsRJY+DTK4LULObGC67fEMSgmjbNScnhMyLDQK3RcMmgANtLYCs
OTJSo6DpaHaiejQMHlFdWxD0vGrNtKZhDwjPgHZhShyfTJ2qGcVxbZS18Y3fQcBlj/eZ/+3YtjRh
Yn6xf4DQEaGYkSRjeciN18JmaO0Af90SvLgtOVmCuh70uJ23qisNARtDvN2ou1rtnu52l/qOq3UF
aL2x9KKLOEKKboP4HGd08AiYosRJ0ThFipzlC9Ism0dinCdMFmmfYktygEDoMFFTEhAevB56G1oe
xJ+z8bXG5U1WmWHmo5li3Lxwp/7r5bg9J8Ky2/hAcRAgT80JGIPm48yS1/lxfKeB2MFVk/3RqN3V
9dWDozsnu5tVe7UZznaXadnJxgTi4xjpGbFJWbbOpwOdUzVrQAj3UArchiWdSSQUTjRH08USSA3R
/hg/6eOFaJ3Vr55xvhbCo/78xf1QnsNCfggLzQsfmkpC+BHxiYyq0K8KekFRq+d59mM6A01nFoug
sy/ctQ7YzhIIMt4+8/1d3Rggllw//WbG046LkQ8WHfh6S7tTd/vDutvucQHsoTrMZ8vpeL67LfSP
d6ls3SFz6UKgNFpiyHC6N1R/hvNoGPLjUAqrhqHnEuYEuJnBI8w4axOaY4SaEAJvDjXGWoSKgMAL
640RIGyw9njgm+y1mVNYZI5ZUfKgEZ8DeIjjpuWtvn1m23WENMZJGsth9IjWCLR6pS12YqQxThz7
0gTWXJaK7bcOFLb+uJyeDp7iy4XpeJg4G1bQ3Sxes/ufjIQ69dHSXl2J4brjtT/odNrDztElIjs+
sfK8GNXPMcWFp5TF0MF6BrTOwUrz10iakbFrHbMmPyKyBUCsn7/ZMOLmUHssXKw3H540PnB0RwQS
kRQFguA0GogZaHp9CU8RlaYcNKWhiIVlAqY3EQ74YKw6/UuYHThW1KMAoA7mxslaJwKSsczslLd0
UP1II/nw3Zl++SysO4UeSqnP+ofc0w43wjC9EIjsuyn55aL9KgCZ4YhtxNUjsutWYGzpPH7Ydt+5
upZ44+ncLkHUmY5fTYlTTXhBgEgsCA7EnbehBDqvxxdE8xIEFDm2KHsISoh2pi25ltJnvuPb1rVQ
CGoMHMii5GK10CSI8kXGPG2yerlSoUYkIczxbSvzbR15s0fK46FqzDZUhwgBWmWa0CoTY2vMpjZp
I+k+gzLpmJz9/TiZpv1dBryxlm5dIyVD2kICJY69PRpbHIV6B5sSXZN/oqft6ujaGesp3xDod/s9
rkc/XoJ/rAbP005vzDjFF1jFy6IJj/kHCoVDQQ0RQSOt2y+xKjQ62Q2+oF04CWLnY3qTJQ9Z0vKu
BZAPCnEANkbLQGuThDIv7jbNrsUvfesXD0w1ZJJvrpvNTWgZAWaJCRmA79Pb2GpL0+bUSeoYrom/
Gryp/zLtNTdB6OL0QLOL9ITk9WFJu/1LM6nF2H6PoUn/+K6l7q43myzH1zaTEBYmQ2rob4K/mC1i
6nhiJgCN2yyAe7GtBIKg+nE3HKwhVt1vaUeXQN7Vml08nOau0VavQBBzBSQxKSPmCuGJPfmqLXEh
zuN7LGlzQWBzqlCshG2F4e57v/Nm9wOTsR/HmD9SkDyrdwiKAG+ayiZWZU0BgWG4mK++zik+73C8
bUKH1qm6fBesQ7dWD/S8MaBf96tNezBtby/1HU06HTilrmeYvoNtpYA9TzdfdqM/eEQfVO1ijxM+
4JKHiIV9xsWY7pWMtNYdcSgR0C9ZpXfKko3/1cq6x5iwScqTt0V0fW7YakMYQRe132+RCsbE12Eu
ljq6W1bNmWB/GU/fgeIY3t9VvKKmwz5NswXFCTFXCjwaXth+ac+2WrGGlXeaIBCtJ28Qijf51Oo8
JQKvf3RvT+756K3XP2fvFl+oLz7ZluUT44SYEglizDvn/ck3kSteeB1/YaRgqXdyiEpiXnJjkKjX
1crX+9x3etOi1T69vzmR7OPej2/e85/oy+ZFbBci36YylEXKLd+icpzztYhzTW1vdgHutTVbpTBF
AVgRW05ipOfeCVh6TClBHKZxCHJvZZQa5gleUyX3b5NQGaKmwUXprqkEzC9LtOBEkqTEOoKVeL8N
Q1dJkNQ2IF5wQypp3HWmZYSD21FPEEPC3W6gW+FGAdMMEXlCXIgNlEhlRDIUKp5gLA9JvxvzRHDt
jSJIYLEK6BwsiOm4IXWJHsA9/iMay2M8TJDImvIc+6Bgjjr/e/6/rkIpEO+RPL9uV+hnX9oVvuHT
YwWhzw1b3P52aFceJ6Pt3ea5s42FAqlB3EAi3VjxqmjeB0JRZEK+A3Dj+/77oiggSHg8slL5yWbx
YaNr88mCxyC65o0/u7rKlskPgWgHz4xQnI2Qu3QNKPMtCUldYtqbFCW/D2a5bEKGwRax9DUgRKNI
FoglC9hEwA87/VhsotNHlHlmgbbUgd+f7OIQbx7swWQLojVgyWswVlGEt2gB6c6X3UsEEgyII5HO
zWDdJCB5dKpx2eCUg470M+pqfNwwr1HS1RA5L7Ti0xBtODn/jYjEBzGOJs+19uzpdEbcwxb7uY2u
Z3c36NxsJl26HrbrGXPCZjt423TwDi+8ozsxJAQ+Jsf2GnYSNgOj47fhtH0Bt2GQxeMFTbioyHnK
Y4thSLzEoJjxJtBkoQ0FIU0Hhe1F60DMQePeIkj7t3AQ7fThiXT+sTHPtX4SwSqK1x0MSNiDDGAF
Qa9zgo/T/EpZWdvnMrzBoOoPjr7/1O1s7m/vbzbby198ugTSoz9NCPWtbTAD3KMzmKF7FsSG74Rf
P59cLz6ka2ycuKxHOTsn5hFZNB054DXUBxTIOAYL5M+75rx67rml+W1WA8mTiARO/tt/1KCDPIhY
82536hKZRcLhkgwclafTtIRIKEKCJCC+rSkGEkRzBMLB/QKjhxgx90WSlCs6H99dwa4QXV1xLsoI
0NmA8E3krt7bxjnTguDNBVhCY/6drQZfBOUiPT46FvOE1Gl1T6tHdWaj97u5Dlgjgeg+CBJoUXTX
zGt2CBeBksFm1+Q9pXh1hvgR2cJri7Pv2ZRQM9nHUSR/iwEZ8hEv54cRWbEq9Rdf12FTg0nJwTt2
2J0ULfpFba/FEXFqWurrymKxHMKjp/n5bplOT1qxonYBtG/oxVllRv7UFr3IdQTF0Q4gmkOwquvQ
omAg2Dagkdd1imMPv9KpUZ+jSJ162B8cf8du97xYT6YjOkAsmxQgf1AXE4fo5+uKXqpWXDRHMJGs
WUU5GovoPJeA32w1N4qVFP4RYHSgtbl9/zQcaKedWDnNuL/QJVFEIVAriNPb4TvNm7Rq4tMVll3f
H4FIWh1AkuBuPq7Xn/u3Fx6uWXGcROX6wgvd/M87jGQZyUgpPI/vjLgK1IWoeS9/v+JDQpJw9gZ1
dQ0Myar/15pblcvGFJUmZim7lAXi0zlEdS2P8nE1iFbaJp2PaTtjYp4yDk7aHoPjUEICsh7m7SX3
v83OtwwPEWYkGZkE7lZxz2lzbJi6gtDEpmIgoKFiv1AedeBWVW4Wj2EmKoHeUxKqYpV3qUDrPpDi
pcDq90PzrREUaa8UIsaihFhTDPF6HIpXX8uiKJ/kdcVLLk52AO/jTjSC7MhAj/OAFzzu+9PDstZL
hXE0CihiUWncfiaRbZLMSl7/cBqikWx3zmdRqFl02KaKDQuRTCHzBS8JDGkCuOisJjaG7aVthKfK
B9LEsRcxFScso+FnKQWD8rodGf1qHD0cDvlsN9/vHvSPvyr2OKinz927NV2zr2VnAIA1iY4VHqHM
7lwLghfLgRflchcLji3AayeNoadkqon6aBwcGio81q+kFHHzzdH8EKXY3PyUDnhSCGXV6zVmUgUH
KTJ5JJnBy3SQO0tAIblFBpJaZEAQHCAzFZM6T44Iw5wCX6d1u9Z2zfGIdNStR3Wvx0nSun20nTZf
3W9vxw/3mzxpoUBW90XAWEVsEln4Ng5ZgUFZ6K5DV4XMBYHe4BCaGLb95hiBpCzOXo47OTu8eYEc
tHN6N9AHNiM0Ym5llp1YlcwrDYQs2Kh+1toCPYLzKjnm5IuKLz7721TmO3nhLAkyj3LnbK3aDMJ6
QsCZewCFsKlmASiQUQmmsKwWIANoGtDOODAUGI4TjNoJ1r33cDf01xYVkSFXQ1JYgogJbkUmLspr
FWaITeTlN8rmH7hpvWcHkrfQ8ypFHAb6cXuTTKWTkRcIMO0wxtUFaZiyvdpO39yc6DWBmBohZ142
/UcfDuT0zK+EDt2uqg4rplV1NPie9DrXvd7T3UbHVhENK7gFLkYJvnKyoehmu6XIvM29PL4sNeh4
HDyMjhyljig8L8YBYQC3UBGOgBKCd3PLvv55s3+XdLCHU3pen2jm+put1o5SnxnjYMuLoUewiIws
B1tDxWzAp8V6cEmWZCw7RO0YPcvweL8o98w8VmDALJXqnMFVbuzys7cWQumLPMBHvLPOH4VYFkEQ
heJyB2J52g8oLZLqfqJvQr5EM6ydpCqyI0XeCQXF8cRIgZTyy/yb0uq+WKKmDtCgsTVDGPLm3kYI
Ywd1MrmrwRQiGfj0IgkSwEIRVVae7uL9mRwPhL2Cmbv4kgmJSy7kRbgOUX1ctN/IkLSvokqQQ7Vr
OJK5Gzck2d4hCnov0rlpseC3lvn4a7faz+Gkw0BT1E414MscKFFjrWA42/buOoMZb9bRZ9Nwyorm
WwvsQ4rtLWIOglA3YQw6Wyf3o4mmquoIw6oy4MT66fLBvHXwPH1za0+RwSSJzNzyiBYZTIsKwsJZ
7HM/GWNFBKVhoCyKZaiI8GCGmjCPdwjDull2YK/HXobYJngDJwxlpzSZiav3weAVFAGCNzjzm97y
5Xn7YcWmAZ8e1vdOOe99xJPJw2i7vG6NC0/o3WA+RgUugBcu4LWxMSO6F5ygNhrcMAcCjWVu+rWw
BoQXCwBuNkDkwg/jBUJ5HuHMAsJZ0wb6GIr3b3hktQUaod+C/uBAMyK02KitgqG7Kw2nIayHjGYG
vNELrwudDBRLtldiQSyseX5pCGl+OzpsD34xyxx1BnXdHXLkvts+HrE8dufjyV2nXufzCJQC6c0A
oK09iHlgCDPs4oSpFDskBZiHtZYeQ3olnrhv8iQ2Dz6Xz2z6h84d7ue5UJ6YyUDYZ9zl4k3dEwzG
NQchSbfSIGRv7rH4OEyx+M1rmepOgpnFOuNFZQpjweEkIwJY6fGAOKxLSi0xQvIVdoQcCQ3i8vzn
LXY+34niwiwzLoPcXQYQZ4kpyEvR0ToglORB0WZ7gThJzyFir/UZ6EEIyD+ysPXLHXN20Zlj1F0+
kdN7MdGYT6ppvXt+WMVqLIJCKUBxkQ/kgOHySKQwmDA4WtgMbk7Xu9jvJZ7eseAvtLssZ3isgc39
43nC90Z+pEtfkYSi+XAH7+GJEYcV7pmTeO2ITogNhWIeLuI5MlBx+CiLRW4vbGHUyWhdX8R9d87T
QqFFfvhaJMDsb4qCuU6IhcCPLB+EgABt8WN84OdJVJ57WrcjDpbe0ZAQW3288TG4XW/xGfEgHCin
9eM1L7xMpnF7VgrVe+WaKSUXk27w0hUYR4BCzdHlEpEwbFO8N2RjRcCE031F2BCGeb09+U0PEt//
OJhv1cNeu43Zqod8kImvsBz26q3J03j4yPs1uVenGISJCgMtfFnkCPg4vdFxK8JLBJaUJXz3/Q/I
WHGIIebF0D28rE18phLJg/O3J516KflKQrLh3Mr0Sjf1KrewjhZYrVDtd1SLhBkxlKiF5CExFi8j
OikVXZEhgbZdHqiqZ1pOeMngp2yZ5CE++GgRQzAsIXu4qNWZeX5kyDNsG2JjMXNUBIbEMYDgH9e0
QvRWm6fz5TsdFpm8X2+0ZoIEEKVAkBCv+ax/3rtZnnXmeoOFIA0vtx/X3DKp3i46OfdwQOwSQtMd
XX8lop7ZkAWCAOEUKQ8PC/IbWXp54keyNOJLbnXFmITjDIey9NhfVVVv2XnOR2GRb0uRBcamykJl
3Lw2joA09+RtoNIZBUwKHFafxcIkx41vxh4XJv7HWBDcbD+CNiBApOBg/RB+/f+zCbPRHDRuPoY9
AMAToWnk77srYondFgISi4vBDKl4UJ/Aox3f345GXq5VwYJum8ORbd4AZCarmW5jkN7aDtab5W43
i5lsTGabQ0IorRUTyG5nXoSGpVG6Ow9C8riQiPm8lWeLeRiYOwZ9fguSm/wHTNBZRfX0uIRw7xlU
x+GHtsYLYjrLVI/jQiBbY6CdOm8rAVDUjdWBvbSH1YXGovd+3A1q68vwaX3z83WR78chtmPzOah6
PSwn9nPUPn7leffUruplh8EfSto+u++egkByyqQqOptiD2S0ycS73+GD/mFdOROjcB+OCTPqjhqd
UMK8z4pO6KJjKYV5Jn6SRbyyQkSbXxAanUxA6YomZ7xwX38ycUyRQhqqDGmo7/4Iu2odlj1XsRRI
9rimzGRpqX80Fsmsv801DI8LrMroIqKCS0hcvV7qYyaahI2OsuziUD4P3XhwEEPaDw4sFQSndvHp
g7wqo3M69C9cst0bDy+JWSKDHIo/tSdsPyOivnl3m3/tsTp/LfNtZlelbBLxALZwq8mIVx4ae7TT
HV/Le+p/IEpk4KikpE6Op8rFgC5e+gSNF98tA/hAOGOU3rxkh4Y6JZIeLQ7RF8aKYWifrnim84Pa
6vZiWobyuccj3Os0QI3Vh9e6F7LZs2EL8hAvctOo3V1p+mQ0c2uGKn5Wc4SmWQgRq2nvC1pupS+q
7xDU3WZAr/fYFACL41myBlgHmQZGcffri/2qkafqfDzU9lbmd3uVLj3ZD9b8cK8W9Ixa+9E7Pi7T
tscDRELsJbOCQExEWuxqbtWFONQ/nuqTYRU32nDZ+c3mQrKdrWUZ5kra48p78cXTHp/jjmkVxBMj
/BpX4/xXIk5YTXCTQFRhxjxjtJ7rij8vfGXU9pO7TDeTOBaurBKR+YMPBNw9nl3/K3/9sryAq5ix
emfimEcmRbNAh5ARkuPsnNDxiYkDNyRy3T1NN5DhMXHNPl5kghuEyL5nrplbhINg5QUzgoGwC+sA
mmwF3TEebFdcxkIhkEDLBdSA5QKySkOpfPbTgX7jFJwEil3ipQ0wloCoF8/JLff4Xu5r9EOlnlQA
3NUDeqEP5B9tl3RebJfUw8Ggw+HqNid824P+0RmvXf+h+1TfzycxfF/OPyz1gS0IYGgrBI7c+uUj
2xsbGKAdBgTEsO7nw48WXENG6ZihLL2S5PicKvZEwpyNA9LbOr+5veDDmslO0KVMOTbJcjOnRuOi
+aZp8LKQJK2sCSGY+OGXoaUHvhACtDNu+dGgoPALxM6ik2BrG++q5AUWy5F7QNgSEpQ7meHw63qu
HlzyFmM2Q8/IgJaz1wcRnU5waT+KqGsW8dh56A/ZmeAUA/w8HLXtFg/DQWvReUqTK6/xlC6urnm/
Mx9qhaXwEJYynmnyGZxHuN3wbbt7ClLSm/9KEg5WOwSErCQaeQEBBFfGHvQ1CIVLLLkRoZkPXiI4
IdBCBEK2eeLo0kqZsVLFl6BW+zOE5Zkr4+QHucXRHg1EHYOa8dj1Y1hAIGyFb+P1Be+aYU4IsQoS
CLJ/ado0o8D6rv+BP7IBlgo4hNSL1ljfGcPRcvx+AATX6eW7f0EmWi5Cxyitt4iPGBPjYXg2+B/y
9VPiq6rMbDX0JowA5RFE80Oe6+DWdNvSGTxyoNKLapQqVmrs/IC0VY2LFwncykdCItBLhSHPIgNP
01uitKJkxMiEQlwDI/GJnG4MjIKs1AtOunb7eXg6IxL7WPUPqxpqKI0qc05Zae6VtPK4njEkV01i
TJwYMud7QlcW9JATU7m+j+UHKkXZuIIULyGQy95Ff6ABnPg+nV0NN+sLclESDvpASwjkelB20V0X
X/GukMhBLOKnVFarrCPXgz87dUNGKcgFG1bPHHdI0ySPdYHjbedvDRddba6ZqmrtlJR0ILh81rbk
GBS2b09sjTMc35B1OUVh3BprdVnVtDZCeDLecZ5HH5PTiXj+hH2fLGNLbT9rYvup13t/1N3CTqgF
L+ezkBv80E28zXtZhDiP+ebt/N+Oryjum/MU97BLluK5HgVyj4npQ7ULAr74VHF+jtPDtBfZTCq+
5jzyI9+6ydpACh4SvcBqrK9UiTk4HjsGPLWYO2opyMl2nbN+Kz5sk1N5EsVTq7Xod7gNdyDl0WTa
bgoZAWrBjoLBot18KRtxc5WAUACYKvm4uaAwO5r6vDu93d6ebtbMGD5RZZyrTHR7QWyYSQNeZC7C
7z/TTyMDIVrUoJmDcV15Q44p8ffxrn9usSekFGZcn1+37kxaE30gFOUpPaCmiBUvWxV2ulUmH7Be
YbvWGODzMc3JragX95/ddqpLKfo+lh/isZs+3H8G47nddDR45wUhN5XWSSTitCi64CG236rIkzJN
bxani5u/Y4CSFgUZoGiYkvccPFjBy5jDOIiUSATEhMMwV4zqNvZU8Gnbs3q/eZY8Q7rF04Tv0Wau
UvNq0/gQOm1we8mswRfHJ3IRGRCPDDecwiDnzely+cUcLHwsCMnJrzgKMd7rxL1K9Y/t+mR9J7JT
ZoHQjJiEiD7s6+VlBotTNJJaqHnIONj6BgOwiKE0uk2Ama840ZnOu3OG8tcqZnGXNyaoWnGUAK6z
OEQRFvUENgydK0h1CE4XYMBnmIDTAUh1vq4O5eKggV7OIAgMv85ijVdxAZN7kVI6iASQP+pBBQw3
24Xud3LVgOOb7fnm/nOpGkgT3wywW3lf2rJOalsUpQ6nNDQSD8XgcYKC6DNZJCqlgvCM2Eo3e/uw
HP671X88n6z+JMzmjhxADDUSt1YbItQgFmdi4AXOLiYTTTdhLRCngff8bL1YXGwPSO8ygTwFys66
3pkn8TIfD90UbK55l7whdc7DIZHMeaVvfYcWWkU3jyGPfgwsbSKHzab/nqBW/fbpar+8qybu6C+j
DQXSGHA3GbzMNYru6uqTNHtNLwt43kAEL2AwM9V0YaH1Ck00yhIHnrLEUd+tdYtU2tPUa8n4yII4
jRONhOGcv7++Ab77yvdImvMTonje7fmJ3z8Ap7vUDSzOlYRljuwpzmI10U5CnsK7LJKBNGHz3J4K
WFzBeGjH/ExUys7LC3V7fSET5881SfuZhTE387QLgnBbLnfmRhOplxvXrBfVpGmGZfZlhMJp5sEd
KRoelLk7d4XH3Vd8QcQNJHdSLq+vT9jud1FAucn6f4hiZ9IB7Xr97Ylm3HBKtXi6Ir4OvsFG/ECc
K7z8FpchKNbzRcVlacEpF025eKUYNvnwdzz4C1oQWtq9/Ebk9BWO3myehIX8KDtJGJ64jZg59rtD
or2QEnJ22SAu3lwE94pHcFYH70w1ojkmEXCkLZDw/AGGZnNQIalJrDLBWXttBQoEse4oQr42ANlI
q0ysOx19dYQWFtf7cxF0c6GuEZXSFVzmUtwh5IqX6hcvMeOuFze7wGqOvvrULw33agyInL6XRHIX
p3xqnQoBAQbNQMknfET1s3hgND9jDc/18xYNqYi9b0TcUqTViLzGJsSrnv4QRbEKpPw/xs5suY0c
WcNPxAguRbJ4Sy22ZLu77XF77L5h9HjOcJNISVzFpz/fnz8AluQe90SAyQQKhTUzkUgsxdWemxtX
HehkyQ0kmYa0kEc8ri1zcNrLSNYMq5FzIdKSLgUksSi562GZ4OOWEGnsqwOK6nibOHbgvFc6V4Ix
9JpmCIGWmUVaikgiMD6SKwmqwwEONVRYyFlg3pzBEyUehkqKAnJgEzpYMfhSpsI7pY0JVGsEN9Mg
IEDFzGzqRw6nHXKn+z2kmZvCXs6nNMQ2YbyW2qDBHgSWfqHZF4d/XSSplPriqeMbsWXvhUZMdhQr
x/LiajwINiYjO3z+Mqb26sZwl63u+uxujHbVaoROgFqYNRceuHX7m4v9+oZ2Wx8rHfV1U6pXos+I
Z7zAgtAE4EhnIMYyMzaw2c3gT49Xo/31j6mVdECy5HdKjqvgcORDfyoHSG36nTp7iARp9gJe96E6
dj77FQ8Yzoi5TiHVcVwvuM0wb6SgV/QKtDAZx63afsdpJ5ipe8SOUWIm6zSYEmzkAk5GTiAYx7wN
22GVdW/xEMSQBFw6Fz5LD8ICzZeflRebGRJYTnepSEF2TtCQVHDUjhIJ2nZtS3ISZWGyBkdZNUSN
li7L4Uf+0hzatuOYdCsSMfYflndckx8ETcrUEUgB6C8JavpP22Y8tj8z03zER+epO7+dO1ejvaJ6
rIux31K+WFvdz8onTr6ClJoVxA3sVnQfuwMS18TU+Pn073q70cFW1Tv2Q3pNNlmmqK51d0M3HDk4
7dKC+et88Hac86F4lF8KYVZyl9znqOuWzFpN8WXOaj8wogdfue5AOBI91dOLtIBHckmBjQ8wv1jV
trxrcpn41qFOs/XIHXanZO5OrZ6Fdd5WkMk5tT3iVBpL7C/hDYlO6ohjKKBbXw0ItMf+yxH7rT4c
dAZqcBGNNciNlrZocJqQwMNplb+k5+c8GXSvDnXaOW+i9KPTLk6qQ2TuLPoEJPVUPnzsjorbE8mB
5+5bskKUoDf4ZD8khwqleoSQMtQzdO3th87zxSqWm3ih0GFBclOFusk76kAPNHkIorlx8QgNwqsL
sVqmUFSWoOt8V2xkKhaZxLpBalgmH119UciOhgVBMlg4mKb9CJxRSAuKDjWNA/HqVCMtMFwNbtQQ
Dc0WL04NqG8Oio6RAW4pt5p5wSxNTJDY5qm9O0qKz3jUStqPSIcI7g5y6TELUqTY42PohOgqCu0m
O+94dgMR6qYRTKt4uWnoFd6jjVxlIJUDUm4axIHWmfCWRyAUhjjQm6PxraM8dDAyc+zUY5h4JDop
dVWJk7uRt7QGRC/7/VLi3uLiYatFYzF8a6uTLtbJISKKS52A7rOC4NVHCc06lM71AKG8wBffp1Ar
hnFa7RyS+HlzetuupND5DR7znnd4OzZeZcF6qZs0rV65LKLvk7eKNSYObh29Fc4pFAiyucdUEi2t
Zt6/SWeEm9EpCN7GOMVrdl51BM7GHIkpo8z+/jsFtnPdgKKTqKdupeBCCvUgURJNZhGtiGVcCnuP
vPG90DIYLXYyBfGuiDPHAQ/bLgE2wbDWQNjfLIbFbTev18J6I22CHWgfWfVqS3uvd5yv96tOv7kh
ke2vmJ6eb++XMpGRO6aUYtHXJhubWfygaW+RKROjDXIfY4ftXTa0GBKuDRl4eMyQgb/usiVg9LDg
a+UYOmWFKqnaIELMef/6WdYvJwvy/OXxmAYXwrSWw58HnzTMeCyDWezgBpDu7nL3u8VfYQ+CYQQI
ztxiBL7w97ulSIZUFBfFSdkDxjpH9QTixCCzq27RV2HALDdH+38PPyEbSsrP8zf3rRkqRbzszEsR
IqFpq7oqVoVNdRq8HGExD+rl/8b6lkakqEkMpE01CoSZf5gvm194AtKwgZhBeRMahmU1FiIScUk4
awItH7qBeCGO8wSz8yJkiluxO82y1ULWkBC7uOUF1DTdQ6EiHbONEgxntgLm9EswiB+2/1jPq9un
+cXdZszb+8PgPcUqQ+hwP0qeMy+m4lKASSNHJ1fSxetyGjHbEbJ43usbNj9nvd7o5dcbtAzNvdLc
Md3pD3vDTvX6NpDV4Ln7WG9ai4+y7hajJ4i4o/s5jsKBmg+A4PCHEaBoPq/DFKSY/l7rW0XZQumL
jZ3QkrkyNkax+8zpMZGO2/Xh3pKH45WkZT+Gb2A4YFkMiP1QkCAB3ohOQMNMZqYR0YfGHGOYWYQw
6NV4OmbJEAVxmopBcBBlgaZeQnDGDYl/X11O5tpoFRkB9J/1RhVBmZM6uSkre4BwfHrQtFOEZkyq
PHIhQex9cTmTCpYPTYBr3GqUFjz4j+D4p/0b23cYHHnFkFogR/Lc4hsdVHJNYqf4KUhUhXyxMGJs
slZIMCEu5ex+efH0LtnS3KCekrisjWLkErrUFCDUNxdLZXppk4ThkA1Awl8ftV8O3mgk4yFQbJUh
CM6cXxDxWiyqE8Lw4nAQHGsMeL2uHteeE5chyU/AYU1HX+w/e1zcsJPIgxUQNiE2Mnz1Xb62SPnH
oYUUYPTE/TGYE4JXxQxJ0BBXoVFS2iiVs1bxoyRAl4FSU8IlYrOUASRedYIJRksol4zwFl6g6xgX
EVn6EEAsn3JovuEGiEepof3USTqcOPE9GqfOVHd/TVn258VFIvDs52KtU73cI2WxxtmsLhulKnZG
917dr7c4rBb3g8Vq9YlGcUeUpqcbyBOv+8MCxl7jiLjY7sC/HWKInaR/VrGWg4TCWXHwZlEiWWz5
daBDHBOIrDN+/nhGmdAamU5vph/hNWsClhcFLiaXo1/MT4X3EkshCGARQxC7qh0Kq1lmvrm0IT20
XHOSIQyEwxy3+ax/TO6F52I4tg9+NJuB8F7oq6ik+M585/EZCN0WRx+LAjKEMpqOHsALYQH/pu9f
HVqNvqfbu8NhZ9SpelwZ/HJnFde/tNfbhw3Lit4wHJumKhbmN7An+dHX3nIDXxDFbEIgvWYI4pGn
0IP7l34kxHC9ZSOxP35DF6rrGHCOIc3pRPqpdB89V7qtIJKCS5RNZkk0JdIQqAmturJc2o+HYDoV
uIwJruL+MOTQLQRWO9TnvMUSnQPcUwegOqhMZi0OQ+bQGEnURE/FTirC3Dlqqf9B2+eKdNr/pbZf
0T9cfzms67pTxy2mjfMKvePT6nRY1ijg5W4NmpVMgXRA3kJmH1CL7PzZuScKHjZaxQlF3hYg7xcA
qrXDiGqI112zPnJXAWzs+71jOYU+TN0Yc1sNe+GsTku1zc4DN13DCCqc+6Hi1lLZU1fXy3qpz715
dC3QfOkBFoijdwzVeUw9zYx4QBJjFVVSjMW5h8NFqwp+gqU0MoReDEYPisuyo9tweM1cyFbtBoMV
zz0dEj/v2Yn//4UR+TDBX3T0kGu7qx59PWKT4ytGfD61Z0+tefXxfMaArjJXqs800+Lf0Nzn7lXn
hGLJI/rOJOkR5Lyrj2eFZsBxvAMkRdICNrVHHpEQOns3bzJiXwn7qiAIwv/6E3+8Y3UTpDhigxdy
IydHM+Qpr7w4PeAcYmGBR2mrrcpyVls9BiBAiKVQCNVjgWgwW8oQI3aEbKSf4YP+arbCvZOIMcU6
dnpMNKu4WbOVDc9vGkKpepW08qzRIRA7gQknTpgBnTuPhEQO8RKxlIB0WlwuPOYitEjXJkoWGjkb
dbrvXKbCWCnZxilyNWKwo9uF1EnH8HC4Wt6WABAcCRhxLOOp5UqEaEhr/VExYrngiF6n4XIAzelW
YdPS1/bpev+Uvs1k+cvLIOZruBakQHF0jJUgdkhgEK1NwYNma/jRCqoZM6aZkDkPSdkyBSiZkof3
0Nt56DybkLTxkqclCrizxfQEgkAhpyRW8KdLq5N0sQrLuEgEjGJsRxuuroiPzCkxPLAjUeIArMRN
HkJACI6N9ylMaqKczaGwLM9xFkqGPD3LHjyEhoaYVVQFadUk3ork43ExW8P0fitS0Y0cjOAIsCxR
PJ6H+qotnxYTFhBF9BQxQYjloqqVRaiybpjHc2mJS1nJydlTudDNy/uqSCjupZ6nP44X7FGg1ema
JlHQ2qFJ0dI8lO7Fm/pzWxsqCKfzxf9VjyIrykGZgD/Xo3od3YDzapzmo4Kddm8w6g9H7e6rY8LD
7oTv1w03p4/T/fxXN2PRmJB7L8U3rR8dkL9Dh8eNjGD0s6xTE2DJrA2B8mhPpgWnhWia2ltGGsLa
xcHa4nTLO8uWm8M+fY3GwsBCiqlXkW8hK830YvT+6jdxejyuF9U7eCb4i3/xHy3KKk6sJSnbfKxH
74c+0RRMRCApQUSexc4mps0hepWLJaZXdtEiKg4VR2O5ZdwcwKbz+CLzSVMS2qax3l2uB7J9UBy3
gmpkMT59e8Mz1yukHSjRXlg0rLTwQJWN5SuIE/y8Evu8Z51RZzKgzeIgWeOm2XRoBpkhGpUVDirl
kYkWDiIDS8i89IrPzrxgdgBmE3isrJAFGaUTHiU5I2SgbODSosywOTCFwQh+YjGSVBzmrH4AtNyA
TwrDMAsQq+d5iPkbbzD8mvNlULAFS5SRsnndwJVuVL3RBG6IcwmjIHhVjAxdEhfJkCJJR9LWSh5a
nimMr1g4ctSqpBEFtCAC5WsQMY/ihZ+LAC6k/wsR0OlyLVslOyFXnbzU4J4Gy/10uFugNKFD0hrc
Kd9Rbt4USTklB+IoqhUhGBslhwZtycAuVPdFxsENtG0oXHzOZk/ta/+e7vqBPnkgluKyNl0F5O3g
JKXgLjEvl4cQ72AEmXlICKQJN1X/HVxBELC4aYcv9S4vfYtl1iTEOVlx6HNR40YL7WYhM4wgxnBx
r9UbKU71Pt1LQhjMAemKa+CS3eIKptpwV7PPO8Hxst7zaSbzWuK4WASG46B/L2ZVy/ftuWbdkHxx
TMfTgjtUD8kUJjBNRcjo7f6ZJUMfhl5cLmg1sxYkSnyzlmfpL4Z7M+dsfPf43gP0iYsjWze6R6cM
MZlIITZcHvtMYSa54PZSrMz75j6TvwmVEIhXIR5YI2W8hYxBiGCvkZ/Tb+/V16llCsCyzS3oNYag
UZcPVL+k39VputtgKWDx/wczENTsAYqcIV5RWcwdTGHcAv4nfuTi+TBHicIDbXSPncTgfgNY3PTE
V9oaEwXd+geFmTTX3dhlUCj08Jz9Hj2A7eObG5Hj4UM6Y4vHtAiUzQBz1OFmnSYHpl1HUawGA0Ra
ov+S9KvIKlUMeEDelVmij4WO0SxWmggihq/pcoE99IEr6YCKc/jQ7Vzfp6WhdlvrUZomiPBjLIXq
lU3MmM06eE2yePOuQvHSSHxViDkrvQTkeH7dAcDyghFWrL8Ro93Pw6NrYL4EHz5fbofDs8097Ybc
9NmwFEtWejk7Z7JcIE7CPI4fZiWjpoMR8AI1bsWBU0MzCNB8a8Yw9RuH7u0VA+w/9L8dg0HwFSf2
Ybezb5Awh5gRGbmGT51xR2pZ2QofCploUxtKnKhTogQgZBb6KkWaDlihm/RuKXiSNQ2ebpbXxXdV
eN+II4ipyzhsoREhGMN5xFhEeQ0Hv0xXN/gWTzf9X215o5RUxGUF4vRhZQqOQ/DXt4fTFaLn1W6i
fb3/GAV1UVr7q1YozqVAMoq4XKUJ1Q5RuiHiGI/b7+dyhvtOfhgnJWe4gIMvNPY6GLZeypleZ323
fqpPq1/SwjS1pU65Q1zV8DWOlxDHQxnQNd/3LkbPOgnkR6TQjOBoFjbwOF7wsH8FKAf14Mr5cMwH
G9t/HN+MemM6gRYgSbdJusLQJXTb60YxMAph6NNapE5IuZ8ljeJIOcxmPq8Q27UQCJQGKMkQi25A
iZtwmuaHmcCCxtLHsua8TAx3Ze3bLAdsIpApXkOQV/qjwyFNkDypItZ54Zit1DG6O1uEgBHP/MEt
q0CWLLGmi4GQXKRBWC4bPlDnDmJzrEtSZAISYDrY6jPExDPsHQfvRa0N27iWpwmiN4CFWkHcP0D3
leHfUOqr2wPziDjEKDfgtpj+4NVWi1ZrdGz1V1WFbmkSsPgAh6BMDkDjQBxEsOGjXGAe30CqY4xv
DvprEowlWXV6TJhANFiE2mXcchkcpOncN4Y2f9BPNDhOg0g4GhzXvmOgCrmsEwalE6AC+gGIkzmF
4wRgUoPoBDqldAUtDu4OEAyhZVnhnoBxQLye9vNu4FNoL28QxO7d7nW7oz5fhtIh/s7o9aU9h852
WD+cBlliWEbYdmFGpHVx7gy3tEMsATLv84/ezJP4aEPDbOaGp9VxNHBufi0xOwSE5t+tryfqA5E/
+0vBIH1gycVZkxohOPE6Fs72RKO/lQFt1WQSUE/WOu9nJ9o6xlkwUxap8MCJgiPjRVZ3b2MXDWjD
OOAM+VpTzNR43YhlWJFkluO9ZXVbpib1Jg7juQ3JTfew8KdVhjierTK9tBm7VEBKoGz7A750kSSr
EaqrB68FbRF6NEJxSei9nJUj2KL9eQjCxMfkT7p4ja9aF3f7o67Omy4xz74hqrUvBJPdesriFdtv
UGPobLV/F4tdzJhIxb0A5EXD9gzLtqzrpS2oIE6tQU2fvntyRbVwFuxAki4iqPAB5E+gR+2iaZCs
u5UEcW4qIySIF9yI2y+O+TofAnii4Ich3zXXiTOKRJBfMf4qKt5kUqeIVBin9vNgEzooDanWz/LF
pC0qjn0eoeMWyk7bJlxoIHm7rCMGjX/bFzINtRefcgpTvT6nRrtRmOKiG4JAE/uuZG6gmWig0ljp
IkfN75k8FyKkvq8c6Zd2czu4MIal4fCmdWS3Bg+o+ORwM+ieTwWasgqEnkIg139SPorA7M9dTT8j
+AixF3UBV/rc/cw33nX80xUq1eKd9jpuQyYWxaXoLnTqQi4/oKT2UFBwCkrLaQXkFem6JymsDhK7
tsBQlUovuaPsJSF7o5tIHF8yGuIhHTdJQVL6wYGQgchnM0pbh1SoPRcT3L1NO8rS+BBWV5vAk7aZ
p+KMIYRkPZQG1DCeofnGITTpQ+v/+rvYRoKHZ25ooHFd7mhBZvpJVOS9I1yLkL8MSjhCECZEudao
xIaVsE8PH/nkS/ptl+PBaT7ecYX6H7qkMsp4qLcXqRJ/qH7g5EwN0pZjIqUdygS71LoKwMOhIZMP
EOWaD4Wf7zLTiXnoCkjvUyugOqbzuWkfUuDT96d6Mn6Yr8bLp7iFgTiQTb0PxTMS8EUY0tI9V1+3
Dx/JNQxfURfZKlxET1Z8IyJt/42vclFEtXAY7l1WWogS6XS+W49UqWNzKsUL9WZwQzmSTkyhIG8S
QX1DZ7ASB0J7SZmYDT6Rv5uTT7+pUNnxjooWWgRw8aY31CF6OzVtmGoUhatCc6wSwQVORSX0L67v
oJBmsLJHjoYmBLoFUaOnIQoUks4+CShwSTI+cGi2A6ZRwlvkuNUnD1nd0ZdJ/ZhUMkL1QlHpIxK9
PYHE2t35g6TZCWOB63M6XPQWukKA8qcaMu1qXFdCJekPQZsSm7Tuuph6DCm0bi/gDwnixyDFEe5H
2neLUFF0yxhM5gy5+/675/vLx83hunW/ueiv1jr4TDzDes9LmVoL4tYs2dvrllVefCSvWvVvp1WY
hXnqwtR3z79Xd9N/YijCRT5SfHiDV6kjnU8ONMp5LYoHzpREeMyzWFgzStupBfneLwv+xtL7mtKT
ILBpzIphnhhuo7g/zlVQLv3R29i37NIQYiQVTusufv1R19s7hQJBqOHhQHvmcQnEr5rCDM97mpCr
0AzQzrjlLRAvEFfNSbIsvYu+QoCTMglO2+s30ts0JSV7yZH+3Z3EC+Vx5tP58L0xoFx7eWUszMrU
46gBkcRcDqmW8a06UT23IWS+4R1y8JuuSpj8HOZYbhWg86fpNYfIZ59Wj+NVN77x56lDnkPogxW8
A6lL9eSP3qRbg/vT9EOnR3YPl9U/Xw4mIdiITVTyAvLYOSJvUtQQMzwqcWQlQTwVZ2mV7TrZaOM3
8qjltEqhhDywlkINsCazt1pHVSiBnerCLmnTHp64VDJt6cBr0UQL2ZlujvuHK853aKjYHsaz/UeS
Mje4+ZRVOMJBgLSTszOUlGg/9290UEdzu02tOZ2XtIFM8aiDTW6En2tr8fyf1lrTblzJRQZvjm1y
toU6lrZMkfLgp9jmyJkK5FYY3uz3ujiFgjkAxLEW+7g/g2f4DTWAkD76Eu/TNDF+8QjfCi3+xfaV
ZpsZX2x3tw+71kdSoR15rUCeS93ywCrGDPY0sQLr3eEaUoaOeWAECEMsK3HH4auFpKFUwcPXtu4M
siOBknB8gdvpkoIRy1YlmC5NWV3yYVsuYoGlDpxwYjEHTKPF7O1dfbsKPTTsPwRMlxyYZepDPPFk
jCdixWIiCvuxBIMPKwRk6q9pEALDm0w8E7KthrUY5v3FLBDW41jrhbt5SVnGXEBvx5kF7X32JCzL
oFiptVmbotAeT4Ob4lVhY1s5xSVJvMnFiV/aQl4Pi5FVG8XknGMIfrXcLm1mhxzyKgqEIwUHWsBp
iy69Cleob9GhEm2UMBCaH1j6GkQzEO1ELYOZu5SigvCc6KXbpttZmrQcWiMF66X1AhusmBbqInLJ
BKQaXjKAkKdpCITLqFuJdHiJFCyrQ+92loRpmRoKEFXpOdDi122nTnlp/aFfpseL6YudSN4/pNka
hgjia6eSzoZbiOdZH1lwv4qyLLPIoHZK6mZQ8fKHdBxo6KfAukKrjumjCwUe5Xb/OYxCQAvCI1/y
AvfY4tYiTTtKUmbSbrMmrP/kXh5u5yGBwyZmQ3Ee4o+Pj8f39P+pVSd7VGu9S1q6pNfxc6jv+Vsj
yMu4XY0xRMPIwfoCh8Esw4CSN15nCzEWMt4iSvIvxJmgb/dBJTP56Wad4XYiHcOSXQdAkipvmqQu
lkAgVBzYROylBUAMgyoUrNXduEFa96LSvIjdaSu2XDoZoscFXnHGYz2G5iBHWhQZBORpE7rraEMQ
tWTIPXDHITKOcGDknz6w5SvS9NFSHiTjQWHqx+P4caodFHAxr9K77njg+i46PljegaLWoF+ML3mD
R+F2sozHxADZlH134QHIxs3ZiMOEm14G/5INM5a90uowAk/mZp6kD9fUk9GFlo1NeCog5PmIspp3
GLutpVaop5LokBw3SneB08h2NFFcy9XoOFpDPRRdxjWjN09PD+O7dTuWXtaTcZIgJALFeNISe7GC
+EidUBNUSDRmo6ae3dtD50qTqEH/YfzY2d8STGxBdlG0LlmmAedNJ+Gn9koeUnjJQ+311DVxrgKz
C3B19/xiepKkxFF8KkWgbr8yEehrnARXc67z8kYDD1Pck0yziW5iEuNEyyhXKAxEtEgKOCfAO8Rb
PV0ev6oFg9Rg89Roum4Phw+3urs+aty1rzxp0KNR1kzCnEF66YoKq3VSPzKjt2LyakgLSYs8ztof
t9u7N3ijwVEm+vffF6tGc9af5qdLbvLWNJ3vuWEMYB9S3m+G4sRVwGhJad1i96b+LmWqYSK3rTwt
llCc5ilTvJvtu0F1Q8q4+FobEkpzXx1YT0pX0aWGUKoqZL0LocRCB9XBr84PJQ/ELn3mAo/pRJYQ
MOnFlIhMBMuGSeuMJATyML144MhetBqv/5i66Kp5NkivhXh01SwwCcSlekUnuEOAKnLuE6RlKniI
TRMq5YRcoVVoyuYwQkyrh9bhIxgP6Gk5Zo386WPp9ej054HrIU3IwMXssvN9yZ2Ay12c1WnP2VAw
mFzMdm++8rg95NqcSJcEoC9xsi6r8/umueUkbmQjiAhkmoiEZpF6HlelNW6M9ZukpgmqZa2KmCWu
iR8ongnNU9YRXrIHiO2hlIhwpcRTJplgFADIMT5O39pbsotNQ+pgaTzBKZ3/iO33VSjJ3kSJDiX6
oUfofC75QE9/2rZvTkvZrErfqNty37S45NcEwEsgBVJGe+kcEO1e3Dwmg7jkpCxNFVvuoTVKw2vL
SaVrYV23zbIvj7qQ+xKJD+aqAC0/aHxVMczoIDRZcUhu8Nj11DDPJ/ntUUUf145nQFwNy1rSM6oI
0daF0I1jESDfh+AxiAdrPhKCR5hHhdBgMIMwvLnzSETyhvB8VTz3xd3p3hiGK5mBQrmJFRdqwjs0
QVAO/7QBtA3NW0lIl1tKOrPRTwdWtKpg+0M2HRDAW7Rk3g0rxoKH8tfWg80Ksy2v54tr2IoAdxJR
94cPC3a66SWZXXXMvXRm6VgQ4+5ezSzpGZlyKIC6NQiSDqIk4EFnCTGzEAISSgJoFtGg9Z98Ga0n
Me7mSCK7mChCt7U6n9+qajb0+FOeBNHUfuDeD6NbDyJbXd5/uq9DE3r1XWX6wu/xKtdqB0wrGBv2
MFBIbjBSamGyIOrhcfGrLC1SJKMKAdItfFYXULTypIT05JjSm5ISPaGeKCurLEaMA2tUQf683sQS
oE4naRL222HOesD2gukWWWb13Ouz6QtNih0LtLGIz1Cj2VnexMOVXvYyYDgw7/dcn1CKZvmaIJ45
BvLZ+HLN0tZv05Esrgh0bTjV98dBcYiHsr1d77FN4bDGJKlzraU8zpi21kEttwktAaKbzMucpMwV
Q5OjikvGVx6/qqx2BKNNul9IQx3ANQKhXKSrMVIWkXJ7Nrg5d8DmkO/OKDdgkLxzUI46PstNfQgk
ToLV6Iw06aS6UaPX9M1j7x0dQ+CmdXN4OFy5l9wJxKnmg/cusGHdiSkYHvujxknN5aX2qnu5OT6w
ZrvFkquaiD5U6uVVohSa4vBhf/q0PXzRvSN4pKvmwySaVW8OVT524qbiQ0QSWFCYp8lBgqjTnPlY
a+Lv0kQ2UqhxmzXdG/1RP/c/7ToP4+5z7x8ubC5yXDdAJJcAFdyFOLATKKaM+vKE2yFORLJZivbQ
zSIPy69DqkevrRl5iEIFFGV6X93S4tr0rbKwl45S07K6swf1f/p9hMm8Nfvcrhfa/klqis0Ncg/V
bToArabQ5tBv5jeXLoS1WglEPRo739KdOdBkf/F28YVSQNov7hcx4xjyDOWsCSFxnNkhzmTmy9Oa
8dhLSsJscvEnrcCbiYITGQiXlLfA4SFD81M6e6CdpEhf60hcTs+ti7U2v1GE1XjW142Z2ia+rJ5m
mrbwpGS37O1/X464kmcwiebOFyO177rXm2o+vltOxvuOjjjluyAm+8sUmaAIpaHIARj1VNAMqfSN
MJWFL44oX+eokqSEqAe+5Wgy7vX7F9vFDT4/NgJ0lCZSxAziaMoUZMZ9QHH1HLmTMNAXC9FmarZt
rQOVYI/3189KLu9qJyKhxCXxqBvFcxKkguOh4ba6v9jfTSVUeQ5dKRc2XXLoczqoZfZYt+4W4/vN
6suuN54eZ79CTEGfYQTDc9jGFTVQl7f2tyNK2tu/+bbrLN/sjou3mksu59UntxN5qUQ7bvZQc603
7PzjvP4UecRxTwJG+yiv7ylVe6tPlGj1gLI64GtpCJh6znHV+/H3zf0RfXb/8QUN0xS+IoccaAXD
goheuFhL1xpy6xdHk9O9TSrOen+xvOt/ObR7t3xZ7OthcninKbDGG40tiMXnxfhxtx+LzZd7TCnz
L2oFTXFgz2+6G021m3+neVRf+J8/8+36mSkFl59Ck/q5xTffZg9f2FPpvlIz0HWD1f6i231PiWIr
d3zfbXlYXGl0oh7nquT9qSan+oHyT3u922m/xdbX0fgw2X2s18c/Sajqvl8Pj9EWVI6A9aZ+u7zH
nv3ce8clm9XX9hQJSavrg3Q8LwShUmD4ylRY6AeEbHmaxzj1bINKqQdRPCj6kVomkgm6jJFcGUUP
lfvuiPEqi0P3sp6m5QRLCQ/A6dY7q+PJRJXma6QJP1G88M8Z0327LiHV4+rNuj359nz9vF29mz7f
6Wqp+9nl40ESdLOM+9HK1boUBUeM1MJpRx++0BrYWQt63tKOlmhRZYjkstb5x2Hdf++KEh9Hs1Tb
r8uddrw6dWiRj+TkbXokDC4hSJJ4nDDp+ZBHM8TKaROitxKfHePIETKiAs6FQq17sfvs9EdoLnju
uFy012Ja15nHp4+W+xaS6/cDslDl7UOJ7pHlw+q3+rH6lJpjsP/dfWf/sLMab/9sL9/r+sVMqiGv
ffafuCExQ3zi4S11hLKYx3WDBOAKFYAred/ci8etptLzSmkzKoSXxuCMgo7oMC0zNQA1eeMJ7YIH
SFzeozkm7d7l7unjcqHOaa/7uoqLVJxJah9lR+MRhlOYyZhgj07q3ttt5watT1PBvCimbLyDL60m
8aXXmHgA8uSeyODJHT97HY239IEEpRXvB8LL2GG1S+JwencY/t/5YjHl42SwF76bV8vG9okF3wJl
1uJ0ghLiSwpgzFbqwd30Yn18dzdoc//b/jYxG11AC+A2x+D96fZ00hKe2wRE1MIfMcgXhHoDaV4g
O9y7C90nxqPDkpmHL+AkLmEF+j2lQ3fQiCvZ4WTCIZI06d52/qu7K9Usz9LcUoqa1yA98VoNLla7
S+3BWBzXv1Fdnkfd71GC2fd64FRbFCGyiHK6jFXFl1anrfGsN/gw3Dz8Rqhdg6NdEkM39tPdIF3C
WxqBt4iBd81dg2JVxzRc3X1nXrlMq7GEiRCy4Umrl9TI00cQZpAFMnNUR2FqYpLr2a8tO+CyqKyx
RnSx0QZpijq5BziWH02ZatroIlcWuJwzcepWahR8QAqtITs7dEnwZPAtIhruw2kIQ/xzCCO8BW6+
DSdX2yuyJ6hAkgdXq8+uDhJ3pQzRtC5XOqdHIahyvWutQ9VxyrwCghDo3j8dLuY3kCfu8IDEfrrf
M6+u0TkYuaNUMYjwRv7XUO48SQPEbsOcRZd/URRgLgcopQHu724enp/kccOI8bwld32xf2Tn0vTf
9aiT6uI0SqWIqBuYedFiwKJH3a8VksvT9PN2dZkkBOS52H/lDT+Oj5cMub8w3SGm0CwXTCiFVkhp
uGXiwL/pBdgwjowut+trbfLfL/bj2Rp7SITYJpEtSo9c8S3rhxPA/PXumdXwhg29SYAy5kc7Nfgh
jXCxknMuaB7sKKsSCwI3XkKcCY+ce6lBKl8Yxn6+lbkTnxdtHhPWTmbuDav79bDPx0fjW+mN6zxW
68Ghbk1OD79q/RJzCnkViCGmceKBYLknvvQQG3JtpgGm7yi1u7d8sQyLmuw0jZ2Wtr1ohx9TNK/i
gNiAokkcilQcOVjXV+sqmTw8DQOmmRjsx5Ii5I0fgk1KKKQNVZqADSG3zTeUg1CcrFPBZHaQXlXx
5eyQYPQLCEHJTH0mNqQLW8u9y5+e6f92rESHBNIf6pKMuFcI+ZsuqV99lTft8u9zbpOvw7HR//Un
Yfer2Wxwf2r3OUwzuVj091cPnel406rekSXtXSDdYS92M9s28dL69IG7AYihkLsY06dKJBIxTLc3
91fV0CdCnYBTAlcP892N6YALYeMUUtB94/yqaw2BGgGaWAt0iKFYjf2neMjZjgxACKFsIMDnC3Y5
8a/CxqlREFtkqYpWAvnDKiGq6iOc8y3DZ4QhbB3rgdn0muiMQYYa2bhIVuDOsDOr/8E+y9ArPPK7
f4H0pmHhQHc6kCID0yp/M1GKS9IFuv2pAMi69TCeP87GAz4/EPbJcz0OKyyg2fgYZ2mL6UQcYRNQ
GHZkoYg78SK4PExRGqufxMIxPAmet047DMbRIObdF3hgHLMPEAWXQwBhk/Q5X3VSXqOn4LFRmivV
Qd1Drl39pw77imJeryHzMpvD3Yl8vVUG9WV3pC3q7jX3sJtkvn7zKGMrsXlOu7szxITckbPWwA4O
pPWBDO9A9yvdSUew7ysuOlL/xgrkesjyAOPSHat7BOIo4Bl5Hnwif9ymFWs0pCspToS8Gy+j8e93
XUsCKLRx9guqi/EASa2JuPEI17qm/qIxG9vmonvdlYb0jTp0djvVBSk2k91wkFR9Fs79JxuYxvls
JXptNYrhHVE4G13sNZHFIeboa1z9XI/b28HvGLPz6gF9405KnOUOWqIUQweu0CvomviLvCbmtDyP
Z/c716MSgQq4UkZUnwgBUpcfIbUhEHg2B+pgJ0WWEYCpNW9hCpCED7uL5txMsptz7tIgIusQ/q48
2pHoaoXimr/9575vQoY0fa2MmsZaFyQIVc2n2Fk62gaMB2gZBiXy2MIhy0cLhhMWR2Mvdsg2SOnw
sGboNCETk0Sa0DvP9K6pGmhphWCnBOAkxQtGKL5SPmX2K/RXusuMWmjvNQV2Whe9h7T0QWfpk+AQ
nQfiEDjs39PGqOg7oIgz0yXIstaWsPiyrmzosdNGiEJjaZ9WJ2/RU7C1HrApC4ns8gN7Tzc6h+a1
VvaXUB9StONVIxQbBG8IpwAy40fKpAmVUphCct4LFEXWJWEqc9iezU6ivcbneyEZQqTJQyriI3FJ
uckt68n5HxWCF0xahoToxdAuSCiZ9ygOHqKCyFaIyRulJ0hYxckNqbKb43/gifK68osBwjpTVM4B
JZnN8WK91KkvQmIMQWOK3jszmqvJ8w33DBPTZQFSeD3j6LQxYNPRGrLJugdpcMuJ84ZtCTMLc3e1
+1mx9lql0lUQ7hcXOXcNj2R3z2dMXV7Mf+4ZzPgur075xCtqNC/6RE+qqnzZZMaOYJ23KotuSarw
2I5HTkj9S5AnZchQzN4SEaE4EokQZc6Kw7rmZv7hiYlu2hSkrKJzbK6lR++XSR2V/dREEO+z4MM5
BecH5K1EVXhoUucHsl5/lgtJth48n/QKwUFi086WHeiKa9hEzhJ8pAh404wDW+IOBc+MZ6j2bTSZ
qu6bvGg214jiuV4qp67e4d9lj4pSPOJFmbRuwneVqGmhe7FBmBxBKIftZWjRxdleYVsAsznGcown
m/q8s0Sje57+IFaN52Mi8i0up8zYS8rkUhInQeqPqk4kzYz5s4dE84K1k0g6RCSnyM4oS1y8IbwD
IFORyYhf7Ft864iik6UrkO6ICUWRVJRLxvGmc6uUjkKZodIkhS6EMIBuOssIz0ZIG3PpcpEPvxLJ
j0nDbepmdbXdmpqikJ+NAK6wYfWvXeviZcVLZYlBYTVD954YCu4LR9Cl5mpGZ+t88JrsIARVJpxD
VOAcAh6UR0CycZELgW4z5wiuTMv8PJpNp5LcJff/mLbVHfi4eKxh/qMaMbYqWumwmGpx1BkLFTQh
82PVYtkJ9lPjhjzW0g+NveS7l6Js7zpGzLH/qhB2kXmSdpt71g5ZnlDshvBNytn6MQ4bwEOWXomf
Qm7DF3gL9Nuf9o8hR5tKWkNXcTmB61Pv1oJc30Uh8cKv3u1hMel8m5mGFMzS02UiY2KUwoO8wGO6
UEopZg5nHjdMLUi7dLg/p1YDQqqGQliTRIli6QcioexAuryQJz2uz97QK2A4Opvojko8XgASDoTW
jZxn3uUd3odYMEY/P+7Hgy7a3ubDcrc6mxhNXDC9DEe2FxmmtYxCZL1V/0ofjXLSxAHB0CpjloOA
ZEX6vDI8Hn+Hsc0ZUN2abx+XHbwmXcyRIFCijE6mW5Mll+1MtTsSHxA+cjQXRGQ72n0lSFZoyw59
SYLMxcdDxhgMiyJkQtSqw/XX6el4fbg7/UdNlSR7NYibPSgszqscpRJkRDSq8tT/3P8iK2r1jlMW
pSGe+MCUd1glZl9gN07Wdc2fWo/LzxQztgLykmqbLeiOtjouP5f6KWhyH1dwBUfyXeLtr6165K1C
fgHRCaLGiAna4+H78p/4yozMm42QsQTaOSJQe4DqWf9s1EDTay2v67vL2WRwrQNX2iXbYx3TCfIY
RRg1sdqyB4sUubFJ+nLY2bgTKU/p3TnuNipL8fz9FmUfJ9rI20Jf5hXSK+q1tozht0PnAQFat24P
v64H2rzedGJj9FtfZl842OxrXgU3K5pLgUVd8suF+6UxEdupLBctqOWDrikmDFFhaYF4AwGm0Rxp
lw9YkIv2HvMHGwOtZsDufLT08nE9Yye3ZnuP/VvSXVKTlo5dgWtPEpnKww4lcst6FyiOEqtIvevD
pDN2YYvkcgxFyiUCJ28XSooHWbpCSfSFPqvXughh7kfKe/JoYyYs8sYOtTxjd9OXbljOWBNur8bT
DV/7gBx4gOt3Llv/oPiOBhJHtvsIqKf1GxGJph1mp1O1/g2BI8YRj5p7JTmglhjZCqeBwCCGYl0t
mEFM3riv99jHaKN3Y2DVhW+QWyI9Xa054ZBNpks/8SU+jYFP7BP7VE2W5BocqkSKLST0GIdAxQ1r
nF4Ok6S46vA5XxwUKVB4i0KLIvCoJcDywsm/HHcJU3oNiNfR9XI48tTMgOSL1DIOxFVL3Yfc123W
ON2owp9FL9ALt16p1OO8WMmQs7y/qDUJ82hjcWhYpKDrw3vpMyIU6LxkEIWzPNvfD95TTOpRIPWw
a03673lgkQTUuS5a7+dG3G7145c5uFNo0OmO6n6n262HunOoYVdvnerVrjPdDNIe4yS5suUTWmU7
LtAUDoRuDU3JcYMZG2618XY/Wl4Mt98oPqlQ1BdHj2Sp9ZzaFmASOTt288J+cApOjBFmPcP2xeZR
exQJZsbGJkl9vRsPjleQC3WHC/nYWy8x1I1dxYT5/A0CIHE199ixSUwb9BxgiMywaJDw4HgRHh5Y
khRIIDjOiF9oQgkVa3TpGFiZkAViTebYnW7HiypPv7hLTgpLTF+YznC0HB8O/QRS0kYW/uwINXUB
4f1prNlCoVAXzpSmRWRtqtK2FpKwgz4xK5VENu/18dry1Vy/fr+7nVedi0MfpS+rQKZ1KUKmcArg
OQEI+fox855lN/YNUAJCgWynPm/egOIhXgsJLbmtNTPAea6VODV9OJNgRzdMrMAR9mCLwhBG4IR0
8hU/s6EFe4cYvLX1GjKF8AjmRaKRjmCeTGlfsR//DQv9cNlRt1cPWZgadgdDwPD1BeTD4aLbPj72
t7++tqhRINuNzECQrEne5Au1FiKWVi8Sy0fQytAFcUFrjFUgBWroCuchFAKKL+9CaY61+ca/tith
qsxWAt2UTSp/sB8oTccjlig324RVmg2mv2PntyfmHzJmne0olFb6Q2GpUkKKt3scd7vapwlOzso8
W0oIBMd5vg4JSaeHKEWj2Tqs0HCx6QjU9Aal4coMW1L5asSVn95ngARFwYRkQq8yYLDzFQhaEuKR
aGGvRHgHggcaeX2mRKlkZ6o70x4bU/HEWOar4DQKRkCMaWShvJQhDqmHI8+YshNATJMiwUGNWmRS
4t9aEpQvpvf4fZbg5wTaa+sK5ebaadxPybKpLlgdDnp9jQENGT8cVq0ei0l3v/wFgcblGPn4RrpE
BnK1gzRAoATgusNymxdNdTipKaPB0ZuAMs/zDPVL5BKrKFbFIIwzwQSR84JlqiUuEUQ8DUFrcgLG
Jwm/kbqLAuLsgdB0LgmIRwnZ+UnH6Rc5X3JxpkBS9gZtZxreZI4UI700NrGcIbLMW9CJAIkSAhXH
vW9+gzQg8zBWmbaTtSXuigxDAITvcxFulp+MNhTABwhVvAbvm7nIybxvCK8TQp4KZ1OlSvaSuSio
S2ymghlAuvvx873OvctKQtEQyw+/rGoNM8mC4lFCHBdKZtrYkMR3VtDgOccDkkrePUwh8JE6kCcq
00izbELMhR67tAuB0DhPRsxJ6/qfeDXO+T0gjiztjbKhKeJLpjWSyVIAxiIikAAxWbiEh5oljmyw
LV7YEZiWSzkNKBYhQGOM1V08yQ0Pv5u/rd6kO+FJwMxSHfmsZxI85MxL5MyZ/uGN33eY8zP8OZ93
2rr/8Wd8rs8VNfj81G2v5oft8v6XDUZH+IRcCmR529ycVjKaS+/5DmR4qKhQWgu1sE+Mm099QIDY
tHUNuQzkIfCJYRItZnJRo48SmCDxyEobMh/43LnknD4UURzdaXoB0v32ig4CN/WBe4ujCQdVYsjS
K7RAyyaSPN8Q/qLvgw7oBQe6IwqklcD/n7Fz227jRtbwC22u1Tw3byVLsWzHsTzJ7Ng3WslMQooU
SYmkxMPT7++vHwCbtLccL7hUjUYDIOqAQuEEXHDd6oWaTue9/YA2Q5209y1t6t6w7tbt3rBzdnbn
4W63b+/21eEW5oEolCjPQSFPIRVHDMRUE1ay6BU/Lk37ljTmt8YQlJTkRDBipQgkhIpURCjomCFv
TISZthAPLVP0rzQO43+m2kqU6QxV9aJ3EecMOxmQl35TjI1I5zhgCUlZsXuB6X3Ffil5pMRhuMTR
DERYqcI34Fa94HBGUW1wEo/oE5jGegYIlxiCFK0BDtOQeNm7nP2Xp/UX3iVjoJL6Ss7rxE1y13ic
VhzEZbVnXvKXpDr0inWMOQwcxBCzAT82Y95sGoBbe/yAv75zhjrjuLoe1oNuxWDu/Azq1eYBj9d4
MvoIy8BByxemN7NmMgJ7mHGafHLSp3qP86bz/Nb2H90T+kBLW+LE9JOTF7Krt7CISenHTNtEVVE6
ogC6mEB6IAdodWbtQRVsPiAUA5qGpjCJeQW1xixTvJOzxIS9XN2XBVLhK3zZXk11fyetL9JAoyAD
0JQw/GeU0H1D30j6qKN/Q44E75yfBj6Y7YeHaV1/9CoPCqGRCy3S5lqLN+LqQDNLVrs6pQiER8wE
CSePuH1o26ap4EZutnwTp5HZJXNt7ZxeSMC1qamoaRRyu/fT4k8ljrlFwYZrnfbmUa51sEIgNz7N
DiGAJpA9G+C0d9qcPe89X9d/WijCMkfdERzRmtrpkV1CQzZZ8BKSiCrTC874gofBXxeRzncuIUVE
GoQ5Owx1Md3Uy8NgBufFpmoIg6CsFxx3I2ceUgGRDs+7vx4/yBtHBUgBTJccmo6ykJM7tlBVgoUb
z/kRS66Gpu3kgWnF+VQeXEgL5LAOjuxYr+Jkd8rEP99UEelwZ5qEd66FnMs8MzpQxp2tOhEw3lPW
4LlzOXgeJO/KbHH3X15RJ1WLNNPdbeIxfKpUgAcgQWM7HZjht37z3Gld3EUCsWAwpcRfSr653y5v
CYaddJA7TASfAQkkNQLUhsMY/KG3tT/OnKZNcToDed/6637Tv9R1duZMf5pYNDKzReseAFxKg4m/
uoWno8cS/2wZ24+ryW0mmf9a7nW2qbMBzi85NJ7KUBNVKZzOWkbhzHrDyc1y96TT3LKBbtvDs90c
KaXtNtrZw56eX1qHO83SO29n6CoqW3gmlgOxrUh55zAejX9xlgWCIEBAAgrMMPt18TzimUTrpU5p
2OJoqtaf9WF69fD4cbqeJbuY+vrb4d/tQ5pS6o1brCol2kpTw1zYhgckL+Rw0ZmlTQRWjmyDfmmt
LoZ7lhJn6VRi2I4PFYrZzAb29uVgrMGwUyLxIM6c3IzwIZFKEB9a4RKZQpyW6Mz/yVC33/32Mrh+
rx52+r1+NRr0q/ODp1cPy9bhpf/MMV4hISgSyzWwd8/ZemFbGZrvvf6o2sTBVhYMd3tAyQRmMPVN
K4IQOESKYBEHIQnQMgXUgSGodkrjoUBnC/SEVvRQtFia+4rOSQ2Vz8yxMuDYE9l9PKwxSSnQ0u4q
+Nf1H39WfSjKkAJjHTQVtjIy5CWf+0c7IV/wu4HUCSmfHy7uN9fLPnWP7kcij0CfdTls4D01Ei3z
ksIISAKIxAMoyy6hWScQY2Gx4EhGbWhGo+Y1jfwG6kiICP9OfjNcJzKwLC3WTIITiOQVCArdnAZ0
SiLdjE4gle02cPtl2zn+ysGctDOluwI0DAhQt7jzJ5vR9jiwRExHXhHcYLFO0el7mw+4WcOBHbdN
08i0sCHprVY1bSbO8idE+wMgP9w1NO6mME4yHp0YWEKu2skRidCGgAWho4a2P/scNWKi1dnHbQUZ
bkNwKGLdnBaGHJVX2NahC9E3sTmXv9JfSYPmNYyYCPWEPoB9ptX1uiOrIb6ykvM3VleOMQ4MdQUj
HBVz3erdpNuy7D/haxgHSOCLJlKyjH2OeTxJLPrVqUF4tKUIgpYCx2SRf9spiCXgm+BFMWqSORNG
zeGO2eqkQJmGyvpPSs46MmtKs2TsAwrfs9opfJjyZsiWol2t+FN0Y6iSt8fPakw3iOexdRhtyJF7
uFi759HRlzjbTG9yn6a+R3TLq//4cS4OhIqAOwZI6Yauhr7Kb7U11R/wTUFon/JbSlMSCe4GZdv4
vnfVPiwuFi8s2A8/mYnnbKhV3b1MW4uIcm5GqgfmcnMvCEKOQCNMgmpg5u5FKlMdzn9EjOhhDNXs
dur48LFwqlo3AFEhJJACwK5cPF7HRCK6gU8KJA244etWJ3dzfHtJtLqk/ojD+LkaiPutzrwyvfHT
tNXft3XcouQ57ghCGVm2i4SHKiLaIwNr64pNzc8fOpfzwbX7KY8QUCLyxUsh4OyU9wVdggwRn/yw
6fgo6wj3ZIZHB4BO/LKGt64wJBdpiVDeRv56ecvV0I4x9GCuYVFpERPUTlpEl7+rTjFzoTFM9CRU
BV2p6UJ3OzyDeIH2STV9Gx0186fHYcyWJYTOC0hQGVFbcArTmTPF2ZwVMq1r5Ql0uQWhUNoLmBqm
vb0mRx6ctctw1u757ADzitBoH68gpcVV0zCPXSXVndWuu7TXwzm5qtK78W24SpBdXlqI3TWCs7YU
JzKpaFEEJLk8uCgsZk3yTqI4GIDX8dc6xdKkT0KYrFDJULLHsSsq15NAxPGgJgv1QRX8q0H4Af4N
4KQpkJTg/jB9Hj+jxIBI88T+eGWevzUOLF8Z5zGzEcu3D7p4PM7N4Dvmh2id2BeSW6t8v+bYGpKq
Liwo0XmbeoWxwaF5LoERwNMFd1bFp7zPfop0eArJCf6u5KrI3BpRMSJERLrOQFLyYGjw8H1GyXzl
d4oi+dMlp+M7N2B65daOcrdsIglmkvA5hZr+EdoyHfJ1/FV/8twFn8eM9xt17I4lqpDKnxNDSE2S
yanfEOKpX5UmB4mQQg5RcbVpNlsBUUGvACcV+ZoXQcxDsCCErXv/ulFROo9ky3y6rpCYcZoabopY
wk50PKiMJesoXT8gefJOZYFzQo37MiCZ8s5lUDfhzF2wY0IFSovQ/2QjgirB2e6QgLA40Csx8ry1
O43o1/exmFrcmCce+V6fNfyHZOfIs3x5JFiGDPlQhXH4BtfofXKfWb52Hk4C5G0+s6OZb8mxIPfr
N5hMIal0eCUahCyIz4INGk/NRMaZ/SR1Hja610zLf/JdRGYN2l3UzXsKaGeL3pfxSodcqN3H/c+0
OKQAUr5h+jnrtzNV1NVydfQr48SYEglCcte+93vv96gz1bD5EyuweenAT4vjmkjDN0B/5rxsXhwN
i2fvwM7jSxkAMX4youVNGAN5xbANsOYggJg0AoguPnnS6enpGUbjN60n2ftNi9sHKD7+p4wW/N6Q
nWQeVsaR6sVk0OiQ/PyOzEjMY0H8SE9TkLghnP6IQB8UBjzvYrzAchu/8AAt3vlTYI0bYql9+lrs
cWIUeTRp0zQ7qG0UUUs3i5sCi+jsMcwlnZSns1qL2ZRmxGIjkNvHhgs/kqo6JsXHcI1I8h1Vb1rV
B9qOZEymAV1qzIvhDGeuz3cawK4iXA4UazzmYAoBiVbIgzrwUndw23kxfPaPZAQdDnclytHOghhX
xHk5Erxk5wRAT/RP33SGLOFTc0RcSecvj9P2vLCzMnv6S3kgXrMWNSFdMw9azlmDHA+ppEIsu6M/
dC39gfJByYd7JrIqqxB4n353OF2csAmXm4vONC288Y91NQo0feInE8cT+YVC0dQqggmLoWVOBM6m
N3WC52MhiUaC6Oy0jjOPB60PEO9lB6tA7imLuoWcxzKMYKTFI8UQI/6gNHuWwpd8MtyKwRcV1W9U
e/j3gSRKqvmkAYlJ/KWl+/ZPEwGuN1l98JEVB6/IkUI58ZNzPyPrKIqkJPJrUpTv9WVeXJKKDi51
1RwjPFM+cgwK8plUVvpVevJk0cm0MUU188gc6RzJJnYgmHdffn56vNpONWNNgHohrww0QDWTTT5R
rt+fQejdunvb/aQFztW77V4LqJoijR6Sve6hCO8QcWuigvCosYh8IcSVo95vx1Od6EnJVszBwcap
AnXiV5tAhm6Hfuf6MVaxZ4lX+4X8qd75jg/9sKBXyCAoL/m9JMQJ9D8Ljv6p+o+z6tY2+/wtWz2f
f8NoUie4CG2S18Zruwblw3yvD/k6ne+tqRyNRoMh6ypr1sGfzQC1pi/t7bxbDW9P1tuo77FmpG2a
gabjkdY2VGNyiA6qPrWuTL6vat/sWIwnfwV04FsjpgU4nwH9CA6hgDwanhzqqJFZ9jkIsXEbJqvt
Nptx2Gw8yn4Ia78gSm9LOL9NyWRbYCCp7WNkwGO6F4tYjAx0AoisAkaPWXXwSDwhrwbzm2w7kFOM
N9l5Rxp9iLkRqfXYsBH9AbAonzUWj2wmEhJnHISgC12d0l8RVR7hEXBzipVVc6Ey8fCedQabyDYX
65k0LotgpKEUpM9h6dx3NfHg4SKVZubzxf4QFsJL7FN+2beetYjFRDA8Gs4OMQEBWhe8zuHtWNJ4
NsfZbw97I1waI64k7Z5NpXUHy+5h0dosNZUmzou7yECaAVbjEbY2F4JsnuvLKb0qbxzCujE/MnQn
HY6OjvwaxJmDwY/eaPhs/fCpXt6lmx807g7Wg6/Ep3CfzoyMB9gEZLmOw+zMfQxPqmXnsu6l/Qvb
xf0vfO9c5GdgHKYi8ljXOI/KMcYxMCu4xyqayBazwICTqcaiwbNmZ+O8BTEfmeWMA0vvZwSGguNg
Lq/b388ue09X7gV1BJo7R3Nd7AcI4wnOgyO669i9WHhjMVn+NMWH6Igmb8APPOpY78Ul5xXo0YsT
sxdd/UEwKpDPm4xK4mwlWPse4d1GWaVlUw2l/AOW637HjQbL1d0eanU4GoabrbG46WW1GKx6d+Pq
VtZ2MIc4j7BbXy0+GCWaAF5gYT9ijCd2ix7LOKNss5ygl4HLTQb545aR8CCgId2DEMtXQAIxBQH3
oxGzDDgMAeRx+dvyL2OGfmEYp4oyxGysL4RhUFAs4AYmTTXGZxBjQ+uswkNWTWG3Hb7esYTud8do
tR5EhG+wXMw95pmjCWRCZ0PIHJIJzaemMtHZUAS1ufs6dfuxKKKpUDg8ZtTvdKqKHTXdUSeuWG9Q
dzGd9p4eR4P9bY+rbE1MjzeoAo+sXvN80AtbybLr1K9M6ibNiXEgMi5b4gnS8hTaRDghBl68sWMV
+hJXIDoBhSTyBa2NAAmie7pXxCxAHNJvboh+1KZHcEgUHzWnpKiOrak0uIuFd/bp8p6yVKl+aCEX
3GQ1cCs5ykq9d0nkevEC/9OTptOzA5TM4/CTbZxCroMYtABlNf1tpwMz6bvCjnRvITHO9hT4mjGA
mhU3Aw0aUOdg+wcwuPMvAtJwpEO6/Kt4BAcSGgqeuhKR5CsZHHLP6WRyqq9fl1xm8rrxU5AZQfks
deLvm0HrYj/Wqbr8PGt3qfVQ80gR8Zo0km4da9tw+DWwHHD5IErEgTsgQ1rQEkPvbLpSun9Iqjat
drK0OL33WQIwR+iE7FqkllQvnlw7ngjCjeCfVIRlHcQuL96v9UZ/hQL8a+ySiYUKfKKzBpja4UfY
PRM9TcSn3oU3/F4ggd+27n7QDI51hPVFqAbrBMM0SHIP42ENjGCdj52x+/XtotbNVuKOWO0efcF/
YAoixRrq7er9NTtKXC6luUzXRIUz3cMDGDAqYH1lGMcM+x2QSjmpzSvVroy1hGhFg3aoluVHPDvw
JRmmn+ZFezxQSYIRp3M7lKREpi0ArcelRrmkBa5lH/I74udRI4I4hTYtpMyIaVkgCeS3FgkLrciI
90AC2RghSxDnfYbzyJq2fFK5f6tXTLvNqKM2GFN3jb2hCGaBfya4f/IRiaFT8hRERw8pi5RDQXBN
mnOIAYM/KaZYDGXVirlJjEQ/dFaMN1P+Kdvwm4TmICuCywXJ659zH+LXXtkATint1kV7e/E/h6fu
Q28/3+8ZqHlwoxEOQkkVaCDanCajRdZfXu9p4sbr845mMGCjG8YEG95GZ/vdXmaPo5fNdDTMN2K7
EzH0r27+dirkajW1g3WElFmotJNttUShDhyQ7Wpwuf1LWjsUQIHmJ+A6K4DjSClNfcM6HvfQGvvf
72MCl1YRk4RBECdEg5q/DS0+J5uwxCDh9gCRNNtTFGINVaZxg2jebAx1YIvX27tTnw+G2yzC6XQH
rISsq/a3C1OnRPc3T93Rx8RpNK/ZTAy2SjYcjckj0A2uFq5iQxcY5/UhktGdMF1oQlRt9kuxC5rk
JhcQvPS0la6f4veojJh1BedLyFzN2z/1tC3b35UMStnENAPxdMqG0SeoD8yeDvJIV0NgrDh/ILG5
In4iPxDyAJ4hzvKPNgcD3Nj68Kwi1gfdjAP8AyIuysFTKOotmEWJaTf1DXhG1nHsfDCWppjUM+WB
+fH+OPc5vIt0Ag5fXt7u2niTejpJmgx1Bk0+f0dnbxdtZsVlMRVD+uRSns2GFdMvYLxBZQF1LqtV
2Mn+EetnVIdnfPR5HJZFbXQouCeBNMpybYChl/NfMibwBPTeRmkLP+c01MIRCAqIK6UaRe2A0bXw
15KjzkCKTiNtametdgZ51JUw+pMVoEQrxk3pG4aRjlJeuSuikJNely9KEWUk79GXlWzgxe1lFQrb
/lhC++cLlkNCh222h/V7LFA4H8y3VpvF+n70dLhdY/Ehm5aYo5CmVWWwNSwcyhoUnubJ0Dxt/rZO
DLY2Pwea7CcZhL6tjk9yyrpis4pWVCFnxQBXlrGLjEgH2cXZ8oq/+o4y67LXN6V4XPycZvLHbRaL
hY8AZlcRaTqYkpEBQxBJSYYgBFgQSLnKktc2V4lyJuTJx0ALV0HKlyAFd15h0xGHDAHhbWDaCWkL
lRdHdhYbm2UL48I/Rdubg2EfL1qSsx75gtVgY7S9IexJOn9TIAjBBTnSYmGceGftZBRJIGciXwbX
rIGlSB6125goOy1shIi14egyyCx9DkhyXYFRJQWsFfzCxR8WYkSdk6hkJz0pHdNafvhbWEz1uQMD
8j2OfadouMaI8IfHhJG/iwuzBCHy9/A5yOv9Xfu70tRt95EnRrP4hs8NjNWmjZdieLi1a4yOh7GS
Ogr3RtEJwd2E2Duf+i0Y2fIlxs8dRYgOETCb4cOn4URrNOHMtJDHfAiES8WHma0dI84u+j/0PY+n
DMlTY+ihzoTCni6qOKmU7NL3lonycXQYvOVrPgGWE9HSyZ2l44C/HOCYUM/mPzOcofnM0Io4aUor
SGAic+hSkxdoCkPSTGBUI3HhgvI3ZDZuvZn/Uj43W/KBMom5CfRq4UQ+LrxhxCby6xzS7YgDTk3Q
QdXtDrqdQdXrdnqd4emCsNZmvhlv6v3DB3myqsGbmn2YaFsCpdr4BrcRopuxob0fNjetZy3hJ8AB
Ir0POxUvrKf1IF2Ag5JaPsVtuLCKlmpIg0WQ0ikDaw03Z2ldhoswdAGGlKEt4cFxGCa9ZT4Mlijt
CbKxQiruWd2p+Ife/O/hUgtFCPCOSzTXEdNj+a4Wilh1plUh2rsqTst614/WlONxrGxTZqcpThWq
mVDj6hUrSFjt5K9RrWRGNCwIR2pvKS/gRKDPRmiypzmTt1quqfmAvtYaKcg653tgPocx19Xl5DQ8
5buA4ycRT7UVG4iz0IRpa/pu19d+CMoPqSANBauaUTlVItsu4ATGgwSqiAJ2IEGYL2jgtQauHqpa
pPjAvwZB8Dek5jNUJhAxsNouWnf1dHfdGrL7UeMR6oIt6baTyyRGIrmWNJtraUjmBHCLL7gRytWm
4uVyos0PPBFNmUC2cHL7xL0OytITmyARTx5an1pTdTA8vbA51DK7e7ye6JZw3RvOn5DcOGcpbSJC
ZKddxTuSMe49lnQekxaBRq6Qcuv7tJQfdWyZQ+0+X3VWuvOaZNYhmnrmA5UYcDrb/ZaKb9h9Vjyr
6fKTtQXFkeuyv7tdVo/v24vlDbkdNvV/F7uHhbYHkeB1XdLufc92w2Rrj4ajUTVqD86nGlej7Zir
Inp5OEtfQ2X4Tc3QvebqOUdYrFEnyHoRceGcMcyzBuMkJAvi9MUO22z+5p6gdZugQH+n1E/73/yA
OtKzLLJyoZ04KXtPkz6YvZk+vXuc31ocLNHA8rid/Hc2HIUbJWSGFxYeSw5s5mUGZkYtEYM/kSKd
e8JLD5iBEplYPcnXJR4kuWF27+t01QLCABNaQsyQaeUDsWbaNCawpBBlhoAZdPQ65aT3Ztzme5JA
b7OQkfH0l7uPtui1vdys9jpDdEbn0yQy5jmRve61O91Ou/7GmN8Ne8v+4/D+g7anm+aFIRJNw47n
FRRrEhTcxARCOMOqpm9a/Rv6ElD6xKLz0d/gsELpp8AdGkukjsW1rjjJy2W5lCYXlbLIWwuZydx8
Y1hYx5bI8666mM/kD4CckWlGSU7mTehS8Eqr1sGh/gW6U5Eox/IB744FU3zqnujD8g53GNH1UEfE
cHz/ji3QtoYCKitWafJhuIFdczhbyRvQjE6kEaCW9PPHjl9BKeCUcwgGL/U+xIH9dOriMFPi5EYP
HGBr62QQuBYIO8OY4E1YHs3WB0wP7Z4fTW47w8lFfxkboPlg0Q+rGl29mF2sdmlBBmzMWOP4KSp8
u2SfSy6GN+AeEbgSi8PXSX+hGVI/A0sVQJzVMcOSk9M5v2aio1fLEsi7jKSDgiRq2SpE4JoBCUDa
gESihy3p5BDbhN0V8kQGhLOfbdElY0oj8AiMcYQKiy1bxJE74XVZ/vbOCw4WqmvGEn12EfcR7LPz
HF6wE7uPhzFXeeHadm+lm2LAkN6sqHmygHvloN7gv/24rnRKFhIA+4+WF9MXHZBljpck+yhAixqx
yMVRCOBPXhQIN4rltzexqhru46nwa5MfwdG9sGrxdtebze+6IQqmNF/CmjYRDLForIFpfdklAT2I
hA80CqjXl09sKgliFxKZ8KJ39MaFLCYO22mN/JPxXW94vsNQCrbfrrHcufWiPzq33qd3+3172W7d
fdQKSTe+CUJb0/hWeuAEcELMAdLGJZgQR71DGtpfKXFlmCQ0vnUICM2NUt3/elyxY5USByrzUklQ
FeEticMTXVCPU8upw3K1v5hXX/eD+/fEs3ZCDAGmSuzCKdp7Gf9vqdv4EOMNnqkPn4MYpk/iZ+Rx
KXGT9ZvW7/xsEjlddVkPoiRbEvHjeV8yJFtwPxqxTnZzCIb6V2tkly04HA4Ub3/1X6BDyZvHkis4
OfnRiAuRO4e28qjFkImf5/ehtHlBWqt8t6khmwvkO+UhkuXZXZITiG1+kWKOWl/Lrh0kMjGP+VJf
5zN/lUd+b58uMdb4IFb6Hp0jVGxvloTlrXqIGh2ABC7sHRKjQ5EyIMGPrLMGd39gibN6NSyixyN4
zMkhYzylU5PTaCHmxtCZDBvS/n4e0H4WQNQnu7RIqgttmlLuAim/WSa4a9RY/+44SuaNyweuNaRB
PxBHpiTxTyOSQCQ/zeMh+qUYBvljoLU7WgTcuoQY6upfYN2h7k0TiyThl5MKWPqBbF1SkDUZLaw6
xH2JkMA4BiYxsQT2dOqPpieFQ3t+dZA3nXIc4bYAN+KfDiy/m4rYr0WMGjyqTqV5dNWBJYG6q9xv
OQ0x0RpDLlVXjOdEKd5l6GrONEJzM6VrhfzbS3apJPvqJm/vD2/qz7x8+pPrV3iHenWwCQvO9Ae4
CveC/EDUQdJdRi4g6GV/634Y34o+ZDYolpCBEE/XhdiDkzI8O8rDSz+3v8po/kEX2zs/lie0eXdU
9eoeCzbbAx2d1lh3Mnxqbe4f2pv643HZHaWjPxoaxxFWN+vHj/WKCz9fbuqak1uftE+A99TbGhCo
jrQxSLL+QRcdt/FIto/LHZKRSGTSN3J5hFZA1kGsD7IasPWnxLufbvij/jhURYE6dYGr6PQifwxL
kheQyOolLsNscqlZ00xpCOsXBi08WmLgFvCTyZzDV5oyHVRrz5qG7KY3NCxySEyTk5u4eIVDBuLm
9kDT19nogiLEFEjy15lhpLHyuV9uNGSOst2pOESvVs/f4IVDqz8e7brDhw/iBVYcwYmmLnC9jy0e
YKYzM5dGoDYdKtBBixXpwUqABLkXSeQ1waCWibeWwU9c0DcTWX0FRyShX6xuUEPLJUfBh6cFCo25
GihWHxY6FbGmRYeLq939ZVrg8P9MZtGSSCsQp4s8L8mwNQ0KzMv5eP96W7e/OTQTwWvX1YDjWDiq
oztqn+2KXexeZs+zDk5QxB/RstSHTduYO7UQWvKQstK/F7wIl9LEhStaYETr0+hAjoulddVHH3tk
PVo2LB6G5QQ9ywkwda7h/Jqv3tz9y72AWj/6oAKtXHMfhGBYAYd7Kx1Rh8KmCYuqzvMVEaeTC0qw
rntevlunIQValab54dii2/6OGYt3oBoNe6yGYL3dGbNPZ63D7Lm1H3zUsvTlXAfjai4eBjePF6VG
o8Pg1mvSYsHp27Zv2cKeojllNjHBNg+/QDS2ItvPb6qtrKOwmJyGeEKeEiQ7jbv1bUzOWWp4BIEs
zSCJiGGyEcRCB8rYZvILokRWnKv88UjZVJRPS8qaX0Sw1OrcG7MVUNUIhW27NtYkEOc3IAU3txkm
hwHNQd2dlV+cWJq8gwH12zlI3D+eXwXi3wYSlQ8fgPWAknvFfGjrHVdmdj/zQ3xXdlrCBhPaMjET
FscwiJU0rAZiiLZu2oGwKxe6/uJ0BaI/nDo5ZM2r4YjVPgnbB8lK+MoWfN7DtPhyOQ/b/Q2/iN9S
gjubtLC1dDaTp8tFHClFxfkRFG/IY6mKEcrCrExKTLaaB+f5SC+pqJAbkE3r8+R+IZOk2CPaysYX
RFnLGWHV80KLlbFEbFfxUj/EujBbO04LJB54DJwEq9iwalwSEMtHJwsX8U6ZZfWqD5brKy5kaLgP
nDGw2ZmFrkUISzSf8h5IZMFfV8Oj77iP2yyFGvRwFnY4BPxsHf/06XnyuBk933/QoVNwcVbD6WQZ
iwwQEQCSAEEpclEQ3pr3JQ3NDlBrO831ieWzb0uMHzcCAItEC6HXi6UmMayBN6rft0/Z4s8jGRjE
Ohdopi2ILiAWp8ReCUyScOObl2lX8wKIWCfoAexv3kx+468olaHbPSjyeoN7+vfEyGi327h06gEH
ro/qXpzH3jAyFsPVbDZ8fliEwx5VC/9Q7JopfJqTB5rZRNC7rLFAmEy8uLt9/uMuhsFFJRVEA/cx
56hbvxHtYT4IRLF7AcTJIRaFmWT4DcoViE4s3Z7UshRXqPctMzI9tt7LsDEpl+wzQFcpMbk71WzC
XRhoeO8mavS6+iQMHqm9bLOiKsDJkFKmm8vHVuhJlD/bNBrf+pPjh6Fm+NAKhkxQ/MPh9aRrrald
GYwTZOUmRoKL5p2L5807lAzqyioTnQYCJNT3F+vJT5yxhVLAAgsdCvRLINGGHo8BCbCc4+VJNTvC
l2ZHnfrfVC1HHRM8CKeZE3FmBAeTuxSdtZw1E/e3tG6IgDeOajDbDfkvL8XsNrQLTzcZOa29MGN7
b21DD3Xv46xbPiCgy8z2r3M8O4LOzWo4nk1wDK6G3V7diQUTDY7vzvfj3lOr1XpvvjaPZyOPIsX3
oVsKUpQMMQQzLTD65/y393CX2E7MII6OA/x5yN4cUJYxsJgBZLzViQUpmPN84kGzs7UJAcTU84px
eMcdbWEcs8/zw4c/oBoUBz79ijPDzMA4B6KBD2c/rWbqghZPnHaYVY/JbmguMLFMH8PQOqC0DJDW
IskPSNL+ZpIIkvR7o357UNXVkNNpTkc6q/WwNann/fnHdEUDZVnXBFlMDYgQG9JtDhYamB48OliJ
2OZBlVj6aWhrjkyJ+HtUAmGSmwimiXDkWtPsJcjmYQ0iWflgo6M0QwvkBtIAHaBDrJG1OJVo5A7c
YulXwu0SsZjFyrvSP9Dekiftzl10rjkM2BGJRtpKi5AhJ0QTZwIBf0ig/jenubaZvWObUy3PRK/H
WPSUQN316uXx+aWafTghEGVJImJBq3GgCUe8yWbIo4UoJgJQ/DxZ/QMJ6Sh/a2pb20DpdOx16Vqo
cdo/QxzvrctUEmXCRAXqRp9Cr6ZRXr08/+5U0HJ7xyTSZ8ZVrgkMRPngWr6ixSQYy2Yqam++MkxT
yvAPF1O9M2dRemYu81U1GcTxJDFRZyYijREk3bUDUvyJVUKK+o9fH+5r7hUW90ZPRRl8DM7bk+tF
SzcUrUAaBfnn1XoRlEduwmhIXRAZ9+Uq68aghrqQuw+tpInSjjOX7N94+gNLher9Tzd86ZJVwai1
co8qKz4qBYQULFUOT7jHXNaZkTHRagi/TZOXqef2SUeNH6LiGpM+ZCslSWP6VlL/FK5orG9MbPW+
kk9taCAG1NLahChSC6chkllk1RKLZlXfyoM/MwKsp/lSN3pphNeKOLmjeEC0UcIkLDL/nfVkFm1S
6MwBpN76wF3wC3fDSknHAMPammJU/lpWQeqrrTakMCJpEyaNkc1JPyKrbI+Yzi7+Po5qyIOKJCcs
Dy5fUeH3dRE8Oh1FcBlhdviGFeCfAaSy3nxMIpWXLVzGUe6RiFfu4Z/lLQjOhthz7+ToNRAHempl
6ZY5Fhg/1fkDXag+5nemsVF0W47i54IA9TpnDIJJslMn6dZtQoZljZ/n7F0ObuenP7XIx3nxUakt
BYC/TDRuSm+jvDiFL1en+ho5uDLpfN3qa/s/U9z/2QDJFok1KYoIxAHdac9AHNvuGqXfH2UaryeL
q7vPrgJHGHOQMTg/iQLiV+vN6XSxNkQc1neXP+rd1TmcDjG45onNFv2+/No4d047j0O/fnmat8fz
7NOmBu4kCuLfWH4pb/mN/GRDELTyw+Zm8Ym/WTWgfWPhh6fNsgqxzsmayrrHqsg4aiM9ZrvdqsvQ
2mL9pXU1ub9GMxNLlPRA7NrDDLP2QFdYh9j6QhJBpAlyCJcbjEqEXG7koD8Q5iDvxamnWpFNIuY9
SxKKLDswaaBmXBPVOKIB8gOSBUmOJGMiuadNzf1ub8iEMl3+WX+/au0708mqXn1O/T2kMbGao0Ai
IRDEMqXY4pm33duyFvUW79dpU4wTNSlquq67LZ2Tt/539be9UzbbgoSZju5STNtEx9wd+hGygBQi
gjsmKf68WBA69B7rdLeViUhUrNoivSfUIOy3JjZ09DhsMLp5vrFOBx5tN0hivWQEaJIekbQksGiF
cNvQqKSAgP+IjGdO7SCjBvY1N+qwPKDblrulMdQZrh93g/tpPf+89njedKFQSDeY/9XZay2vH0GK
qQbOBBLkASEYKRDEAx+IVhym9NRq9BifGwEWwcsIA3mLXUBJV3Gj5jWeav6Y0nyZXG7mV8vRi/ad
QStDEAhhCFGggYN6VE5yggbusmj9Y9eC6HDOmwlCW7vFF78t/uKn+xlks7weyd/0Y2mKZj6TJpGg
N6i5lYttLWdL8Kfbad1b3u2Wn5Oq96JIWtZNb9hs/SbepEFW+/E3AO0OEdCBau5kWqEkZU+zRMP2
E4agBUhkCP2nkyXA+CbRI1umIsmnbY1MxMgHSoDMuNJMU8qiwOBPINGIyCN2yp2uPdDlB9mVUQSl
UAbLAdyuWk8UQ4gmkaTn8oFpolHaXgEB+/wPWwaagAAd6GAJMTD9Bz6xdvfUQyCxqXt1H8U36CM4
3XMv5Go02vTXu8PoNmk/yAGNgCVAFHBavgl5dEAMRNzwc6nHygsUk0Ue5jg4ZquIYEPWo5todVQR
duzsuOKZqf3lh3p8pRf5VBrkZP6wubiPa9oyXSGWyWryAZMpHGvF8xnJOZeSlwewaEIyBRIgIyTt
XvbX2lnDU3Ro/IWauu0bisoWhozWekd6Br1kRaHoUHG2wzA0oJzJNhm/bX9Rw9KV0KrejAKOxqEx
aTd9GR8b8bclBz4hnx/0d6PT2SdTfNTWmuVqOOTEhzMHRGu+HW6q56r368nReSLiiTnm3s+dXrPr
g+ykJYB4AANuxALakNXcvSnzFwxMM0thHHMNj+Ya3sIpCKqWChFLdqRwHn4HRK6/lXGIHxNd5gl3
h+QjnnBn+UVPycVBFC9m7bjEQLIOJ5jbousMYOYoLBJxeYXNWqtjCGYW+AQk76mHQ5rRPMZlNyTS
xi0pgxhBQG2SWVvAXniunA2QkPkPPRL3U4v7+IJHIBkApSpOcR7Fgw3lQYxVSKyYBHWSMK+Exmtg
dnqRAg5wNLi7B2LAf8CCsRD6tJNgyQcHkfSY7+8POtVZJ9Fd7seL+/W8d5s6CbtVLBKUWBQNfFNw
GMJMZ/YBwg3G1SXEGjiWh+B0yQlzD0I6vsTgAmr5MbzgziKbXESQBkiYf33GMf6wvdVjdBtiqtx5
ZNeDexdrNDkpSKNkja7eXKYTt1A9PMBL2FxQHcR8ZegYk7/JOmaFbY/bjMPXaWaB+qgfeTrZZNRU
RDCEeCJGza3WIlYUF3bTS53Gp4jGMNSpi7ZB1UDqHyucsyPZQuHUHC5TMfFSYRW0z/ZJrHaTh7rd
quhiYoolwdzDWM9ANChd9AyP4KYu0JQGog+Op5hAFeiQiei/QTFIbYOgdEI6gVi6BYsgO4gSWbM1
QGYmIrRSxvai8GACFcRUgzoFIQHawPRqOkWOx1sgU5CPFJAPiCAbhx7N5WQks3ogHhwIPYyDEGMB
h0LCs5faMmt4t/uzftGFNq8LLJcnnQxrvyXh2bB29di569eHqo5T9aCYAxQDgVAIls1txxPjeBBC
WfQKbp0O9HGqIqZ/WzqJM5SRlQ5TrzoZ1fqA7MnSuGEp3J2pi4I/QMw3If6g/tu4FlN1aPgLgzc4
NFk9i85ODjNFHU/0QMA0IQdXkURM2LAxrQh0EY++y2piMf2lPVgFQ4WtY8uEgTVIGmpzOtzm53GL
i35ZNQEveSAAYksFjgI3X6mv4d7rpfbN4AUDmo9QDEY882HegdFgGQf4RYfrwWzwJWxK6bZyU5nU
gEJUZmZzFZVNI1In93+pFXVTHfIyHDLmkUWgHi9SH4IVFRBV48qArLfXd5vwCWQfGHWzRqKqrvkZ
y5OAGDMHkLB+v3/kUK3JSL1hedHEXyYsQIo+7J8MbjCKvyMGWqDGoXyjbrt7vmJxOnzaTloPaDK5
j2B6c6IRICxZIHwzu4t9XTCkUlTb2yQdz5wNypGZLGHng3B9kU/5kDjt/OIrMHM1eTnwqJujeIAN
+cJ6UdP+Op2jExtEeVnewOmxSLz+Y7G9WRy3TNB4pXtHW1A8VUMvt/7Vb+e7rEI/V/1r+tRSF9ei
zG6TfZS2oy7/kVR4ZwO1kixZSvKGU4sV0CMB4ODmrnUjJosw7izSDgazJLAe3qUjjuCyEsx0cJz7
xcJx8pjSrNqAiiKHow2X+9YXHmoU1Hv+Ktvwb4H4EcQ8rVfZucUry8H6i+6f8p4fuH/NbeHqxvPR
HHyDSdDnpvvsNNOZWdID2XoAcU/DHe31NT9b1cqegLxEp6y4CH8M1XGfAkKNSqX4qUgKUA4AC48l
J0m7Z9Byr2EBQYqMQGMQghHDNAIIz2861lriGJPsC46W10Pn/SLcCRJHzrRzftkJTIMTQzIj4CAq
MJKV0kBe75E45vJ7othlX05/wAx3b3Q2ipkutk+z7XzTjoua3DXA9s1eyOJD72D2lVw1ltGAw7tx
BlkAEhW+Lso/exnE0bof4O7d0/yd+wEPS9whAPGrZQtSXUJYJmYDvYyJIncQZgagg1khVrILZQkO
LIWSdi9Q+gJzqBlDijyzJ4kJRWWbbQrDmHkMeQUChGUY6XYvQcPBl6yRMjNbpgG+zt4wZoGeJq9g
mJf4bGOIG75btAfEFcVxuIdhAowBxz/ZAcRU+XfJ3mMBa7/GcVGdLZpqjYfDp8PwcXS7ZLURNISP
CwTZzOqbVcUWj1MLBEoXIwQc+spQ8H7HYg0UhVVUVd6jn6ff1tNR2n110o2aXIViUhjq6sN7MV4s
TjpYWp1gmrEyEIo6QJuiz0DyNFfY7GnjBwRINAihs8SVxgcxLWj3w6L3PmbSPXcTxqJJlKTzODdD
9D/pKtvVN10laxyQ2k67y7E23L1zRqhVa7yabDvjw6+YcdUzR6fF1gILanJ/TC6X+yv3e+uaPXbH
3g7yiUAQ8XQnkbZhmUzuY5Awi92JzNkQ0xky75e6CqOIHDgLJtHByA/SZiKCkyAfjRyaGA1vgYOG
hTwFsTyZWjZ2wLHjUZu2ekSoshUjiEYrEykSSHGiV2OOqoy8TATI97qSHGnm4mSYLRoMufmoYulP
dzQ828N4qJej1l13t8860jRIB2ObFMDx5/HsRidTCg+DHYiUGIKwRq1YFCbISUcfAy8IoNuzEB2R
IqCaPQ+Ily8/j0cLOVgd1OgHkkMkX+9eNFpBcNQR3OpAWr1YmRYWt71NTDd8d729db/oiw7c5iJH
dFBuf4sAuB6js3Jf+E/E4DsDJ0gwGrVrVhwOO91R92xWYlp1V61Dd7L+hHJCEpq6qrHeh2jaGUg7
gwBpfLd56ZRECK8m8KFLloBo/EwBmpPgDkcIt3u6uR31uJtevISrIq8hCK4fc4mortDJW78tYP8f
JVOHhdpgmS+dIKkZa89vn/tHURQL5B5Q3hESkMyBfEGA4o2whkjtQF1dUb31cDwSEE+pRzlFKnlw
12e4nsWah8IsqFhtfS3iu55c6b6abN01Na2mtSy5MImZxxBRjRMw+Lti9Q1/hAXb6NZcOA7uEW8d
r0l4uxikmRdembcKos4xvk+WV6ySZWqC7lhZK32aRs/+OGcQT/js6rgVl4+7o95VEmF3fqSTEFjj
xOFOtgqJb7I+eP4dpyaaGV+rtr3Y+QdKqH3uO+DcQfR/1e/062G3y9lMaKnGxNyCa1MfWqPl8BZr
Ki4nMaQTALF5VtTOw+hmNdduaQIMD4zRuxnfEPMLBsrCg8yQhYIyp0GABEcDyTlpvRhiucUsaEqj
AzeOT3+v/43Q+TntUrBYWiYp3/LJo4c+MiFKlOsLJN3d84eni227/47CSVAmi6PAAIrNLnf/fMek
+Oj9yAvRTnX0byNpqt/p+JD4Uj7IsXq0FfUBZiVhWbN8xo5et0muFE9UoUdv8I6CyNYVIk8jPbYQ
HLS5OSp3ArRagdxtH7sYoCR5d8mlbMYt2xL+3BeAS7xzfywbWCYUwmvDil7AguzugF4AOUeEmyFN
TqfhUMiWJBOetxQALWXkhMpQ3k/sHw2tR1upsnmgagchtWMcd9qPkcqqaD3tMJfz3r/Aeomq8kOP
B9CigUpPZpy7hfNklJUWv4I3QCs3ItMgsqHbeOvE1l1Or7n7SJMHHRCYumUCx/hTOjZUcMS60cO1
TaXd+IbpBwUtyFSSF8dvkx+I2iWaBli+MkKlUd/gJd7NUTLcDLe/cyCUaBhOL9o8tyi5kWz2brvV
jB4o0IEqOGatGRs/yU8W5zbngbUqoyWIMN96j4MwtIVhtedG8Zg2Uu2zn084W6HwAft3uHxD15of
QWHGE/Icvr5J9Wbxr2NLRI58SAzSUQTE4mCoWuUAYcCPm09V/HdN1txbuiSgG1bpczepymXLlRaV
3USTamWuWCgM1eWup8M/xUkjDfV4AeKAaEAKXpGUX1jP+jekMHMBnRpYvgfJ27tBWaGPiQtC52h3
I7LFXiTiHzl5aLV70KFSfK/JKvKnhnnuIzs37p4vOiMNb10ElXOhPJ4F6krMcQxEmeqT88S5+lFG
oNtf6fR+4g9dK2qWO5s1m2T9D4QadAtSlrFdFDpgSplLQI4Kki4dz5d6x2wPoizQgkDHgIO4l5RP
moPtGqM2KsojuohKN2FpJ2/Ymr7jvBPrIiml6PFVJms1pJuKuRB31/JY1V/uur+4aB4pF8gjv0c/
P40khPDr5Tt3UtJRD5KKOhySpILsn7Ht4u3cfJTXxulU67QEUkZEmECrzUgGSdzKcrgatXSWuDkD
SPbGGzsttcaLD3ilDFz+V+0EsSih1mBecD6MTUZk1zghKiZXeWUuNHQRQHNJeaS183Iz4iiKCOl+
c5UTE1XCeLBh05sKFneGEx3u5fHQW34SW3kNTdhOw/u4sZ2fYPIY0sLN4GYujV1eEUMLaD8nyyFl
gFSybqCWORFI93mccOeBd3wEct+/jrVJjlOyA16g1OuTqgQ4GhxGtqIhJexcdI0sBacAFuT/ODu3
7TZuZA0/EdfioXm6lSwpcpzEztgzO77RymTPUCQlkiIlkuLT7++vHwCbLUXy2glcKqBBNBp1QKFw
IodzOytsP+5fbG/OtOQZs9ymgfsPNJMuKOGz+SqzO4g/Nd3d53laVxub9Gj5ZqLTeGajWt9LGj6m
whkpa2gP+54M0yz36fQ7FDVDgEBUQ3ODKB/0Bynl+F2zTexA5DFxB4izr84IRPkqQxLBDUFQJf7a
sLl/yH8VR5zXh+QyhvuD8XjIFgMW3DRXqbWq7d3idjUt11PxQmgKe4CYaERBIK7pZlionJBYjvZy
ZQT9hQJDrtKFHPsPj6X+oPz2Odeu89cvp0hwghHebMSvim6WNJ6XahEtAd4xTvbIGwA+I1XmseqT
18s1+j6i6uAyBEFNAAviKIrDKTYlcrdSs5Lc+8EW8IeuYDAGX2AragKszkXlGY9LMCMZig+PmsH8
c7poGj6RkIQu3e+4FfLD5qfJ01W6uxt+NcsWxuX1DryPLsKw9BXIS3kdCJwp50UZzcWL/DoNIWcf
OnGIf22e9O3xWu/FQkqxKBdLMV0/rtrsVWoszhh2W/Pe491zN9+gBpf0Hq/uprqQpJxzZV4QGy0u
oLy5NM1NmXHcw6bZetjRSkbs4IPd0iYSs16BFAReSnS5LlC6iun/hea6kgMq/PNOlH7Le6B4iTKH
/Qr/i8lsydPbmuPMWQXmpUFwGGnqo4qtmVYPhkdClcfOxo6EIV1QnV3B59vqZzOrysnTUCBpPQE8
4X7QXAKEM2BJEDNjYc+i27zvQV2s2CR2JVqdhoqFXcgJW4hvBttLeIcIPNV5PpwN98O0QXT4r/0q
GfQ0hZXDhvVqm7u5hmz+FtrMnxP39qnS+viQSjL4gwxJdNdOPy5LL6bDDP2FQH9V/fPqH4lp2ZC+
4e3gdycVGZFhQjGkGiLLsenE2fKJ8dECfD4BOTmg/ITZmxJ92VHBR18OP6PsRxzSI4YO/ZvY72l+
IWZnMMotr7cfOn+5v/PT6JHN9iRQJi8rQSqh5m6JCqQRZ/Qw2kTeCK5GroxOWoucJ0bnoY1fS/dT
0h1T/tuS3jhzhfPTJOjaGlqx2Y3Z7MbC98XTkBMQnx76X9L5O6V3Z6PXs6SdgBYvCGIIXmSzzKhw
4Gr7AvmTUMJaDnCM2Qx+KzIo7kEG2XDQurDzD+6xWk9+4Oj+s0WY/5qVgAQzFBwAYj4wtLxozKCl
0WHZWYlKZAqloFq6QCBb3NG85pDc0rT32y3NVWkNT7ybut9hhy69/7A5G7KY3D4u2/15Nxa82TA8
4bzc1kX90crqQMPNglwWDQhixWo3GI9o6KLswC2pav27wSfJcPSwIBZkw9B3luBAmd/mgSkFRUCA
Dkg1j7R6k7Lz5nJS/GYQv9BI9VR9BCP4hd3dl+7sMzhlCcYQ20pWrhJR9G8HAoXoprjJXYju7lNn
pZnwaZsJig9aWiMaJrE8mqppFhuecA/uDMCCWA6dYsEmhdttr2azWy0xoGALuN+Q8VjJ5EgqYftL
LFkJviKJYHFHvRy2WMWj/ifb2W+zWy8OMmhYmSPOwGfuQVdLVN2Gy7XXXd1th/ebfl5faV4z3I12
SaTNbEDC0+CMYH6Dx9SbhiMTREMFeJGaIv3mXY4PuqBBOEl6dT//ebQJvcnT7EQM1KoDSEkkgBg3
Av84asRQnhJWXISSKeTQuD90q2FpWyNuUfBoZVQY4680Wilf7UrzOlL4RBDXxzjVK4idSuG+oUZ6
4vWiROBzoPncTrXM+xYxSU/mexB4vUSNW5JOzpJJ3ht8kfMx10+FggNSfN4G6vcBj8WHPuVgRLXj
WrC0LwhRV7wgyYDf6wPsmlXt4nvqFQdPSgIFzcuIoKHvHq56k3T0ITKcVku7p9/8MfzCCbr06qW3
Lwg6WV8zUifvz0JWjIOQ4ujrBzhbrBBQFZcvp80TtGH2UwDP1KzZenKK34CREIveyEKCVMYktqUR
qQesKLTIsse0pJyNfLDboCiqCWuAkwtDb5+v2RoSizOAhGfWAk05GcwxSq4jelF5a2kBEB6gpIDp
25MtVzPjeof5V9SINQlwvubYnmkr1klmpYWNAssbtnwLaFnLM/hlOtldtW5GUjhkIbytX1jw9rI7
G7EEjhuWB0zuj6rGxPKsexh3bvarzpfjQdeoB1gOAQNauoDhkSCBYNUCApOGmjCzFskjWmdfM7F2
n9ucMMPWIcQy//rMElEtmNqCokdJUERZuaqDxOBC/oCZeQ4HuQw/jCc5h4xf4TsdMqWXxSgWhNeQ
sfyuICROPk76/9Lf3AdG70qsaAM6P6J573a4xFSJdBOBudjsQhoI3Os+z1BslQeRDAxiS4KZyj/i
oaP1jOA4vYAwHvyEeCX7KDtHErdhPLMxGecIg8/wtTKduXiK/cW2oLSvlw7RPEXGBceA8SdWDFEk
xdvYwuWZirSVHNqbjAR0uBFD+IUUWbdhqZNIih+9zbON05bC2GVf2rjqDfrsOGB8ezoLuX2Y3dxh
8Ha+8AKvQBfSGABEL2WWLJDVD+D0gyWM+ri4Z8z8BV9EX1DrEEx7mMSM5CiwRBODwZSxISUAkw3Q
G+awDqFDAIHknvICacx6mZhArx83YT0gTJNeQ84XgAjuM0FoVHDREQoUN3BWI7TFu2qCgcQramLU
HXKzVYfNRq+cod2bPlTVY+06nsXd5Z4RTaiGmpawzrD8Zyuc+mAnmRfo1ol6fAK0u4zfO7h759eY
2NqAWwIUM+mSLyIcCMfDHtAs1X661jEMku/QGBrcd9ffbhb/dpJTl7jSwfhBPRXcCmJTsYTCSiZb
zieDmtxfmribmzt19Yf2+d3NJE3KKHvMk9iVBZRBAN3JWCDkLsH9Z4I4wHngyPG4BYlgngk9NaHI
TLnOXxD3SvATDEKnhCRTAHmMwDjipmCf1nYuBxjB1CkQGnU+P/Z+hZsmm/PB+J0B6+j08p6QYfho
0O2wnontQ8PGmrLhDcO71ajdjW4HnuE95pyCZAOUZCjvxQUwhrnAkKjZIQ1XTVc6kdR9ZNWeqGtl
HrZdt3XW3ckhgsYWuZk44vi9GNlIoUM0E7gg86+bjeQaCsoYcLPT4CAk0bbG3fJ5g5jbPeCx0fMA
1tqXBqepmfACeVtN9vraydEYOtDG4wEbeLkoiUVLDT3Zrzat3WTbjau+kS/RcpBHDMWQ9mDA0IRo
s3gizbdlA4AHBNpbxUw4m/VB1ip9ljwaWm9C2WDaH+kyLM5BQ9DRn8i/k+owHvNLp+kdeSe+a0c6
CLTWiWwU70B7ofWBlMlj/76Uwm/4QSgnCgQVk9R2hcMaelF8TM2/nQ7H8eDY7BMdQYOTsCMn17AN
HOV+4P6q25ok4wL+MQsJ8YWLNggSL4WJALcQhVsIVgfBQhxdGRZ/gVE3V1ZDqTnzIB6zi2ltHeVq
1OsD7orNW30db0NwtbTGy0MA6kRSslvSOoW7bPvW2Z6KuaqTW041jOqa3eseP1J2PeavD3E9wUbm
t2XKMMZINEeI2Ynh7zcZulGApUXwF4UeV0PHCMYyLEFlYsufmD4viuYFSqTzVdNmTwR4djz5S4hx
Ybdf5G8xtJ/S0nsyh2rFKTOqeCXdAYcYd2fny8fjaZYWAjhTR1nCrLLjC4fqhlMywHkSGw1s4oS8
4iHNJ4Y2lEZW9xRnlV3koCAbTkkgAufzalR+kkIrdeI6MqD8VjZDliRwV9nwbf3D9uPX9A/HbrEf
veqwI71pp7XWq9Vmtx3moYV1jIUdwSwIPG85rSOHT/3xNYyuNK3uZvuttc/hnN1TtVk1kgl5tM8v
MBW0jQaGsZwkq04mQp5JSLzl2YuzTet3sRmSE5xWZ642XluzGd06SNptxXkCxY22XX3o/ysVGKUY
d3Euq16uUywPYTVKEOU8KHZDcCwxOJZs7oEsIJiQcLTLj68CpVJAvS3qn16YtYCjR+uUYkmqLTjh
JTZMeY8NUwQCRMPpvFmVlGyKePUGohACIaay8RBWKCsRCmuJH+PMPTEnlIb2SALBHQuw2CM2RpJJ
4hLDuhUz67C4YvmEBFJwyjr7cL/G4rv9g3OJ80CKQrfdq3NV93w+kB1FZps9979xiaF+Gu5B1TsQ
UiiySEV28GUXlCRZFblhOc6PHLLRfrWTrglJo5Pu3Y4nd8v7xc0XiUNsqoXVLRrA0mBwvIPkIcYw
j4fLg3idBBtB5kiPZOB06Ay8+zDbXZ4OacwuYuboQMzesGjpu0hJ3M5GroY6tRqFL5Uerhsg/OJ0
6OB0EONQwIiXHDF4pcENQepB5KhRX5wUXEU6LWICmQTaSgoGWd7WWBwW9IrG4j5zjtboD5lEaU6j
zB7mo/VyMRh8sbmCOcLRzR9Xh4dfC0XqCE2//LPah14v6SSCFw2Fvqf6hqSDFFh+ApVNXJ4aMV1V
fo3A6Ux2azUPYES2mlLL18/lq2lgDApYPg4/nWi/WPomPVCrmPFSt1JPkFHnikOOwmJSLApPrkj8
m9Vz3HzvH1BjEAKfAe6PMSRappnyXT68zrn4BUj3/H5wyV99UkwPg6cxHqc05QrwlPRsu805T1eP
YsIY5q8OOikQHs9MT3Y+1bwuJOx/EAtAxUWHML7ZHwTGT4ee57NLu8Pr6TXsbU0JtPUAhLGBpQMn
CrdndyVyIMbvxdSIRSCWOzk9r7gips2OPOcMcFbK+j1l1FHehpcr1rkWb0KphK2I29HPXKfBmkHS
KdOVo9SKDVSby6p/SDsko29JgHwUCuSbgZsh/dBszsq7WJQd80NwjfnMy35pJSmPcMap+dxd2sFs
UzPbYrQkRtjjxfDmwhYmX8LLyodRwfJtVJPo0+HyJp2PQEKyxDi1JftOQFTJMGetoHgHZVNkeQN5
CP6o8gZKIxFIMK3SOpLyQP1ecMhic95nu27wRjIoeV8xXeunCPES3mCo34dbx29w18kXgKD16H1g
izQGD+MOracFfc/di3bqeEiR+qutYTKeeyNrO9QROg+ZsXZCYsGB49blMI69zlOPFitDZGN93WEu
5k6voEBmApaXrHWRgo3BJyVQLGWun29XR0cTubUKwR0lFXT+IzLqX8e2QfI50VUmG4jumNHZy8vL
HvOI1ut6Eq6HnD1d2UCNxr0zwnrd/52arNfVz+SNb/+RPpebMV5R8xwpzvF+XY7t5YLp04Hxet5f
Tp+nq0E+KIm30FiNgNai7epNSRNaCYH4M/keI0CaEUjgE0wvIJrdEGQ8+dB6UIHgQMp34SAUaAhi
jZ9UIGcqIHEe+AnJvq2XYohbHE5d/mf5DbmQmLAwOE5izb7uWAaj3wWrA+u4ed7F7zi2s/6YwpwV
xPlqrnDSIhbXzpfa8w3t+VAHyfIdLjUheOKtkEuRRlzw8uFsqcoTK/JnU6TpZkcXWNrzgcUnY8vQ
cM6SUUs7aQTwOsx62baK9DEvR7T9AlRu2stLKknUxw+sYSjICIWCAEugPFSAS03nKBZNgAxsp7HL
vervNfHNHZFcmegpJKI8L8ESZqkxJMWBqJAwZgsnFsQsaQgbkg5+ak7z6/D58/dFWZxtEJNUkkku
CF49f2h1/2HuJjtJSt1+Ne63vG2QDRrXq9hNyC2B7HzkkIbui9OF1ptJez4Ytvpy9Usaw0B+6XRG
kHhKsNAaZ0UbqyNDZrO10h6dS9Z4bggrgviprx+JeQDb0LwSSS2BHxWc1zCCATpYjikJBKGTT5zc
QD8ur3v5alcgV6OekbwOfmhLLkbCeVmOOuc44x9pIRQ5im55cD3aLj9L9Bjk+uQ2HYQUxk98bxSF
mHobxP1P3f6HZ/b2xPYKfpaOT1Ghp+4Xouvt5mz8QBuy1xY9H+bDXydnn1h4JBpUrTXSIJVAPz1Z
c5hx/ZSUkpNSEB9HOSCu96QNqPwIbYbcxV0EyabLht3JN2el5rbQy8a7b2l5YtgrlDZqPafzHGhT
NU1eAwPulPlmnPbaUIK+PYoFBykQJFQe1QLFzAGmUyVCQVhN8PFWE0DjQFQDUSsII9YOpIBIWeD/
37X/92lzNbnHjiWZBASTp1gQHjeVzHFSmXWOy3Zh4EY0Cu4tns6tVBBTki3kwDTDtH7kAtuY7KuV
Rj7qwnv4JQg1LSpOnxKdkBvsSIPgLB7Vm8mthgbOXGSSxh2oasUcrOLTWY00X9kVZXYIFe/mAlID
VWKExUyrK1bz9pGcFT4otSaQxZAPAjfkE1XKHRuXI0d5UDKB5P0JoHnRZs2SQzmqNT1mtSGgLeGh
K9nFAUY47mMpKtOakmfD6+32QtPuk+n5TssV0RhJz2UFYjVivWCtUnQIBHC6EXRWw3uO8rEKIps5
hyrge+TYIXjLBE5nU8MBfMpsv/wcn8z32gA3I0Tfdc9qvDznrHKCJ40Y0hmoOYoNy+C9NjfJ5/Jp
wA3+IDIRAbpTOrkzkCrXFGj5fhAHvp8sWaFbRUYMaVaMbczq49RzYW9qhWBgvBnE7wMHWbBahCTX
mWnu17+CMl4e382y7itn59f+br0sOmKQwex8Xl2DyAr2Vxd/Ah9BSnykHMIghPKVkMxfKa+Xi9T0
fW5TI2EYg7oJDe1re7v3bV4u596X43e5OLnNJQrcnXxqJ7fWd9XNwy07HKhj+oJc/XqtwU2Vu8/D
Ww3G+QwSbMgWBPqM2F6Gl0qdjLudslEzVEpcBy79UQaYoXUbakIdBWrZnYh1raF1A7AgdfmHpwkW
cxBzNhBcFNaROebpAs0ZQCPwitufKKQhxBqKsPeJQAfgj9DhtfUO4zoZmi7C7fNqOrl75Kgq9iTR
2GYgQ6IEO1XNPUC3Py1vhwsKwu4UoBY8lPanoUuHP3reXnEztfvRUOZJe2drPJFBaxzkP76/u3yS
kU5jA6VLo+FL29Ou4GNmO/5ZtC9pDmR30xsm45jeRt2Vh8rwPYgavYSQL4Q3tT7KdXb+sLqwOAPf
Zv9uW+3anD8d9lhZ3eNkomG/eZ7ujFNPJtu7bpUOO0S9urXr0NxOCq1NoOUxT5j2IR0dQzoIlAIa
NySqnWH8IfCzOrK6v+zhsSXVih0ILuk57C6Lm6t0wlrP8HcW0a76CLXcKZt8usKD/pWDtfgj04ql
u5AJmQJCcPXUR5vnL6212nGEvcwxcLJ5cJlGY/S8/MxhOdQRy5Da0wkWPToZnCNQu8gd9K8TX9ZF
ObaVgngmnppgR/zhKNC/cXQx6p+vzuz0MqQIgmbPuB1uF4cw5GXDFlx4DMF1yOcgwUIlDfw1lQr5
Zs/by3Q+A33SHsnJlISMDlDOAqfiQkMAKXHLESn8KbrCz0ihCD2+1dGO4O+yLWuDX2PbqtNvj7sc
qtVu7ktjJ8B+Oru/v/lSP5Yu96nU1ywY6/moOjHzLbAe0BXyBIYbVhw0+MrBcCDBa531lVxm5pY6
tM44wnzoB9wHXYGMAYA2l811QWgeQnqTOFMespuXQGAnw19bT5/AbJ5optbagrhXqllnuNlF/iAG
hgjkodkJRkyFH2n/8WvOpWGfIzIYsPbHVbexFeOwv71drKY34y+Wf3oE2pw3Fej2J4XWJ5GFvzfr
y+6ztl1IfWTfPVFC0teoaQcau4xqwGlLQ5BGcHunvRgSKpnGSKkb2bBoZt9s6SbOJiAxq+c8+Wev
RF6HFLaem5jFhSdmkFs6HQNKg7u10Z88eFtJd6qXzc10zXjI2eeDznjc6zU6x+FjtenMOre9zO20
Lq8DEhivmwggZnV3lDS5eZ7mB2HSoStHgUO7wwV9GJmcT0XT0uooYBD0YB3KRsE60VFxSkZn5gGQ
mV/uuHSFbh5lUpQKwQMWMoRGd5nh9HLZKqTW98YbIGsqUl0vMgM8esP2T3/2nu51xLpV5wspIgFC
Jsn61F5KQZI22Y3kn4YBgEgPUENN9b/JzMdVvf/aO1Qfj9fwQW3C4GZ3Nec0uezLtYzxQNKVR0CT
6eXNBQm0P1CjIP4QQtNCILjibU54xUrqdJA2nc3EfZDcWXBqrK4fRvPlbLqu73WEBULvmRsgNogh
BLbowRaWO4sb5Ozcn/ceL2Sg3u3TtBIR6MMz3fRkORTp8vHD4EX2aqSyX5TDhwtlipbLKq5QCxKB
O4A7EC04thG4CXXcINPZXTwO+8f7wjVYyOYSSq9MyLdWZ8OFjlN9v7t5cecK535zCV5njH3Eaj5u
Xzlt9+HmprV72oxo9xC7yVNfM+WWPjvMaOMkfdg8YKvt+YwLAE51HW1cPbLOo+aSos1FhhCb9bT1
YbXQys181kiSGDtmggJue+s9CIJ1ogvVyEfEkgWi6wozvSxMhsnH6z7JfgeExgEpAaH9SzcE3m5x
VGhWkVaU2gcAY0MrIAKRJCn0JjlIcfqCs4kVyaNPUhENYEGypJBAY1rCPJyOmZU8cv4RldqtXq71
haJDRhxjdWCI0ilF193H6fCp20KlxqI9UzMEKVsRliNJUHZzkmL1CVlJNI7EGIGM8w6TeVDTXRrZ
YRf/OljlJ44NrJeqFX8u06XVIcUSdeHpoCIiUB9SF8RRCC4+CSY5Zh1xoS1sxROF/de7y9ksDn02
Y7AEmF94OUU2rV2uCwU6uOjJ4Hy0FYOJzaIjMAvaVC5X+URJFMOPgKoCmJnbsLBoWN34SSkx7G/Z
6TmMZlyAHXOcDe6ENevcCWeWYObUfkqYznwIIjy2IMNj2SzWQbFiQxuycCWnpYkzbUWxS2DS13CL
pPnjWffpEv7zyZfWXFSgbpPTpxDSe/FAVW08LifelO/V/Leb9uxk0pEKlioc2AFcf7/EIT7s2GPx
GfXlJDYHs4CFFFIAmVRMiFm6rZVvsgXOA3dSb/dHr1smfXbjsremPeSfLJfaYWm96c1zd7Wa9PMs
YwhP4fosSpYBYBGcOqsbR4js8IqbHeW5h3U8SWGGgu2MkF5YXvxkBwpU1LHmfuiMmRvJQTIwtsKH
jVMKoJcKCXFBE0aTYsnQpUCzNwgqE1wOGUeAWocpLn3hHoBPYBKg9SnIfM3lHWGFGDa7OLMpEIJt
78f6Qzjs+7+LrsvzbVwvCp7vbMkOGZLc4QHB/btp/6oaccCchwlOA5qnBT33DPYON7y4OUHdpK7H
4GKrzrjXHTZ8aev5av/Q3lTss/KCuOU9VJSP73gAIBEN2XTEaplpKp4dkLTypjFA4AjJ3s/7h4vC
CRAN3ISFFoXC1XT3xXHDimuLIbGtmDmjf909WnGkqQgYW1nSXw3zWQbH0zTNEce5QUGGZ7ubbfji
So9ZEJ5DUQISa2gE+Ybs4EaO+wahCcTXCblJR6WRBmIr8hvauqn1lCKaVx+GV5c2JEU75viDXAPf
pmT3lUM1mInkvxGXnrSHg0Fj9cB2yaU7jyt25IpyyzWnx2fHEJxGn+VuDGiJdi8GHke1IMrVnnbP
7lEoRZeYBhsmoelnqUTgjEATkEI+kchBhHJ/c+IS3UwWn+tOJC8kyFLvMoF6Y82MlaS7D4yB+3Ly
dD7tXg96T8ltWyrITwmLf3Cmmsoqwxb/WKdRJN6B+1xBkHQufFEMIGYSoBUDCIxh9qhDswqQp/CI
IEN/uMKm1t/wi1lGss80gP6gQbIZ7d8C02+zl5cUApnV9TT0g3kLuOa8Wy2y5hIo9YC3svjo6YD8
lvo1i+X40fkV+83D3rMzgroRVKnsyC+I9dXbXNt5Tf/As2NM9S6nbfdi+FTrjbaH6aL39HhbJaOO
l6BjzK2Gk2qcWHd5OK+G4mQbb7CukV73w+orLCAetmXHnk4zEdQlKfiBv5O76W+TTtwUTkwMUrPN
jBtm68pZSAtOqj7Obj6MfzVXuZsJzaSJYC3Oe+DolzCBiq5BEZEyZ5VTV4v74Q/bIdqqU3gHOhnX
9hxae3G/jHXNyWTIS7Mg3nbKE+5Bz0slyEwqAYQwGHzfTGOllOlXoFgjUxTkR6zzzisbdrnUetwe
VH2O9WHnbsPh0VuN7pab5V07HB7QEEqyG8eqx8YElDMiBbTWvhvTj0EM+upZd07wBLVjKmKVkyJH
EwSwVVGji8hpe5fJgsH5tQkHbSCJYaJNrJ3kKUQCelCVjF/P0EIhQtoyRy7oQbyIeR23EjC1wOP2
UQQs9xW1LRKMeA94VIqkqv2ztYruT8fpQbQfkqpXDsTtdAftNgSpBt1Rp+l9Wq/27dbTrl+2WLkr
oPXr9CAqSsRQSZR4Rj3yz3SBDKYOEDwNUqAJMrG5i8u40dBEgB4OSLXuvnLeC+08jhGH5WZyHlft
0fjkKIRw32C3q1eRxv5E6GOhQYbY3NP6qH0x0OJll037QwggBDgws4G49KrqI2m0KtDKDtzysX1m
vV+OgBAsEw2k5ggKVFmDcCYUvzGi4e97vqLu8JUhrm4W7Y1YA9jr4Tc6tc1b6+18gT+De1xiiLvb
LK88zC1KEQSiEUjfLWIDCgRz0KewVpE/riOMNtlOf+NhtvFttpUfQFtwCgMxN5jmFkDIrgFylO6c
5AEx0ySJ9Q8ktBttbySKqOpaGpdqeNfbnx3m33hotgKOmHO1hHvuCNHuxtFZDDopR1zWiYOu4kB+
O/1r87NmPNYZLaszrluLIYV+ExwmTsT6WLX/K6YLkzGZI4n9uBOpbl7oV2EhWKk/9iaXs13F2TEY
RDHSLRlUrHdjxkVLMDF8CkRJ2EMD8xbtb55tcC7cCs/aWJADG993pJR0EAaOrWVxeNYYOg74lULK
l8PwPfrEmlyphqHp2q1rjgTKW9Ky3ZwXBp0YZZJFdgxTsIM1IDg1BS77N7rgiQ+xUgR3QMqorT/Q
j8DLIxB9C/aIJrFhymIUIVAI5T+Wu9GvEk67mzy2zzpysak+ImtwsKFOoFAR00lsPifbrv+7fsxp
S2FDZXE25y9GiytjP9TZ9V+TU/QrfkVuGex14wLMutXSGeweH1qPdacussEbs6wRG91cVLrBiUDq
UbMStxAlcblgmQ0JjmnHsCa0Qs8WX5ARc3n0gbkjhPhwPTBs6iJc/Fx4HJ1fiuLnlLPsMnUYt9XK
52+DOLM/vGP2AcZdQpqlWS9+3sesLIzOqn242wraUzPqSSUC+cxr2AUeIGqdXWDhGSNx6aTVt4TA
QyyOr519lNXjXY37rzZZk+EanSu8QobFfv519O+ngdbJeJBVhlrqW7dfIQTMAntYxQOzLvcTswZT
YFaVkIcsTnzHvn1lHxW7djjApF/pIlSmAk41+vZxsBrsWexd22wotc0reR+QAEOgJhOCf5EIoTHh
JpbhoCDpvez1Bw8+MAcw1O7pYEDFQh0axmg66GrqmsCyjZhvlxva09xyluSVxQWxZAOtCiziwM31
+WGhY6AdrMzUBxNPk3ImWhiq7oslvKKv6QKEdoJZbiFAI9A+UPMdenRezkJDj8GI+2JYO8ECikYP
u53cbKrb8QwzlTW00cnynl+WnSvTwpDmhyjRaZJg4pgqQChh+bW4gUMRYJpXs6UqOtVCoQjNn+hC
3xya+0X/5KUPkEctHdpc4pQ1PqQgWMBAyEMwQus7WkfA88Qp2pgAOcgltUzbmzYISkEgAlFp1lDF
olLdD4ViuP/zf3u4RnfnP7SoSE7808UtncGoy7TpEEcG0zbSvDXNOuw8dParRw70cOsfF1ZDECgF
tKAYWnRMLnCoUGDSruhfNl993PyTtmL37eYX9mVZgur0SUKT5SaJSl4loP4xCCFYyCMyuOfPfb7l
hXQaHRxIYMRH44LQ9nmgkNUTDyCCGjskoSAmQlJtIRjuCO04MnxHMEavdWnMUnLfFRfcc/pFw310
qJ5XrdF6X33Z4Aj0+M1Gpy1O2hvjkZY+VBd31xYANzdpSIKbm5QRjj/1MznA7uBATKnU4cD45n1D
WtEITA6icTR/+IWooqxPTMGwm65XfaQkpkTu0gx4v/37bDmfxFYULdmLkwH5EWRyAUaAcxa+pvFg
rC/SrJrVHNAIvVrRd5ubOCoNoiEqhhYx05ZE9YFLjrfWJGrJQ87yE0hLuv06SSdaxgrNk5gV+tO1
MdcdxowPkLQ+hDXge+O+pGX7zPVO+bRBfhVMJJbZVz/rYN8Q35qPQDLMW/C0i80iQm7wXKjutDQO
a4FoPZ9+YYdTwMmHXu8fD88zpZcfmyn9yx+zszRJ29AG+DLbo94AlTAeDBre6cNhWVU3T+wQEFPO
htf77vQMtQMzWhcA6+qgKAX4EHzUjnlduNNqGx49rulFUZRfu7DyayPm7qJPjFAESIHkwSj6As+R
BM8Bq1nckUnE7OsHwccpB3jqJG5ipg2mJmt9QCJpidG0BxvqnPEasyFfOicPOMAJpXc2bhYEonY2
8zh1wixZmNSMqWMtW9Xl6rA/320u5tpISg6XAZK014zbnWLPPXHUF506UOdBTQa/m+1gcO0XIiLD
LXoNEJjMzNOaebOOvd/Ro8xmV4dZWn58/zQ9G3Wv31FlL+5QZU6jYmlkb8hV0F0WnDUmiofzfXcz
f9xjc6U5jeASE3m0Cuc7TOsLCszDcplb50F7qz0QAoxDsOazRWZWkqLTWsiaL1sriGOcKmLWbDRF
0/IA/kJXYCIwDmmYwVrKSLIGiJhv/GOiBP/aOAWAiEk0sgPd3f6lWO6mpOBER8qJ8ap/5Rz+odPL
D9zHeSLFxgbMQCKFELyV1UPck6EimQiwmCF8cnPGltnChkZgD20nUw/IPCsM8vit8ySOIQxZu9Lv
Xq40vBMDZRVlBjIzyempB87h8WJEe9OYeYOIdSsFu6632r2zkKfz4kp52IqdYOii0bDf7rzchT+f
d24fuOsu1juPtjQwTva/0SJWITwlgMMpBFiHaOYa/hKDzHrY8FiLRYLgBdEOSojlVCPzbThMFGkY
LtneN1HVoWrrimx+XNFRCLAE5zpuVJzfwKM31bVXA53uYoEXzBTQ26wByUEm3f3x8Km4/NNqB8qD
ABmx/eWzFkTI+mw7D6E1IWb7jSKepj9kJb+7mNbD/CuUdiApHWPTXs8vbm4H1Vm1nZ29rUpedcgN
OthEXU645WDlYWP41ppu7rrzw237ZK01CsI6wu406wgTF1qjZ3hKT3qz/Nz9CIobvGREh4BD8Yfp
+fSQfK1EPYQAkdiHQQUudRL8QmJhFeekA4EV3I3EIJAsRVcYYfjPMfY6ZEHx2gUJRLmXw5wE5yy/
Lf9DUtEoPCisYdwMYtWEguGIRjKgDJwt+3DL7yiJX7CgieexEc/GFz9ASeX7sNzp4cBL9TC3h0eZ
n6k+uRqpDsNP8//ohcmThY5SDDXHn2SUkwYrwpm83vzpHVtmWlKkuuBXMEJi3LDTwRsqC10VO8/M
xrVTMFPBNVPPDM5LzOyaxml/Vy+Z5wHF0+G2mn1Yrb89fiMOXxtyijx2frbWzPd+CG6dZwRoBP4C
AfJUs31DzhNUWeyLB+MPkVhJoM38Fi6VYyMwu0T0WpcfnTKGZZQAJPT/2Id2jTlvCnFqb/N9/SDc
PwShWOPAk2UOrqKNybcl8rXllINen7UK1Ygd8sPm4U2LxXo96q9vsLnwN0jL5kluBISog3HLDimI
EgGxSsghJrotVIiQUq1/3W3DfMkki54bdiZl+m3wGEufQtuK58KFYiQNJ8T12YlSeKw3/vX2V7Ml
jGJGIwq+WcUaTDCYzbzzymIoe8NM1hdElAlbqGDcbY+SfLvhX53gw6Qi4DsZVy+P7bu9m7KWddM5
qkLWZNz/k/bllaXpaUxwmt7NLRpoXikoYIhWEzL4+rB/PLvnWP988DuCzplDV1JV0eQQQUopB62Q
DDuINpdO+MMkQQvGsFGeSAu6G/vFWlaSU+DwkyLwIG56yECwiZt2txJhMcxYwyb7s0DI3FuMJSWW
BIlBiJCjr47ZEY/3iPHyRCDcJB2uVuj3mNVqNyeK1oP+/U21etin1a2WAuhgzi+9E0QogUan98mO
YqiAAIgW4SWGCLQpKYbWv4akNBAToKQTdQYQBdwm4TlBQtxJyLSwYJShtvUvo2javBCm4DQyiUTD
dUXbizLcpoE1SDMLxi4s2lXNn0eqRRCslLgiPAhDDGnQ+tRd7/rhZ/Afc6A0SMJhAJyEzxIcTu/g
gNBOrzHqWKxbj63NeDv/lE6sDgdWAIgCaTi88r8WDeIO5emDFv77oREgWYAEKyoQd/1pKhbp8Imi
i99uW0GhEBooIfIgNBNm1IMgREBQTkF76zio7p315K8HiNqga9zh4hLTgAN7I6/NKdNjheLSgZnu
UJ/CXAlD99qMMojyVH1pzbHpvVppemFytWOs//AV3YiMMgyFB8Ad0oQvnGGRFFfUfGmFK3hKYDvz
8Jo08wXjvmCrfBpqbQG0f6d+05h+rn4zRh/+dYEePpIPXlSmCNp6yY+gNtBZwUFgOVcABQEHkvK+
hm7eXB8cSN/YHVZoaU03nPpOD6PF7LbXWd9/gpPs2wbh/WYsoAOMhVIwe5FiJgOSAquBFN1QO9fh
cDbiDpYY1taszjwPZcWRmAfmqA1WTfg6H8AiRIF6hAEHF5gXSELsDcUa2bFtBdGeMox5bRrSLGEt
furXPrFqRCpri35W3qJvkLhOKvCYLaIFQd9W3OG+rjm0RKJemzsz4nK2qhsX5tTc27PFYdvp3Y9O
lQQkou1NpTpSx00fw5Bj0CzPkbqXDshDAbVvbYWT6WEacK2DdYQJAxz/yromx6yvk6fJRBF18lnh
4KZA3YwhJc8wWFOr96RZiRz1dWhtZEQUqHWXlhKa2QQAMnv3vmRUjWOdo9m5pmTIZC37Bug3TyVj
u+nt7rbLav4pjRnpIEuglS2jcgLxboKOVZw84MerDfSens+6t+ec9xYGp6WqyFNBimBRKngmEn9F
pLJOOq6/MoWAO9wbVsKFUEQTPllqnGWSmYJEQRATLCIrVIZg6i//3LCi2tq+oY/JzL213zROqvsP
LWFQFXoah5heOW+1CyTFZMXVx0IdlpZ2X/gJs11LXoshcPl5gpnkhTmJFfK8riRRyxizigT5b2sn
FzSYU0MCj4Dm1omXbwsjVyOdupeDLbpcYDPojfDtDOM08Jo0bgcPs2Vr3Zp/OrqFTcncMVsmDaGo
BTLETXoy5I+0jJ70z9aVVoxHatZsKWioYNdN0LOQNwa5lsW0qrDIYpi1Vo6mmEhiuSROEAUDghy+
r35djGSzkgT9gEk4vTeBBzS3YdKNoSFNBqdAmP++oAwZLDP0a+Dv0KXbOKE36NLDdavla+wVbq4l
PDys+93R/nn+6XhMSRru8T5Tg9ebGgWCIHE8NX1MF8OQMZHJSHNZs2XP8EiSsJqIhk4drC6fcGCG
p37H/AuZfX9fJp9JLAG0eAqGHwSEkIjpXZKPX0XAfO0MuANCaEIKTu7lv3Uw/cCDpBnodILz3vpG
/lRoK2qxz0s7JUGROKBC/URcrzcmtahbkJAymcfWfe/QsvOK6mUyF7fpeMT/LzbCLsar6Xgymt19
qvaDT5DDhKuTLwsbDwkQMBJM5qfF4bz7ODwrDjRITPAYUs60A2euftwdtM0A+ibKBsmgCImYqiKN
JxNNLKDnV4Iy+971WvesS5+WSZYibpAChcm6K051YBSjaPiWQEqAMOBWoUBMVWBQiWT+8jw6yCYB
rVYlkFAQGkMXd5imXM0MDd+NLMziCs2IpdDwHcp1G0slJIUV18iOdchZG+I1puIXu9vHx8VyOc0D
GvyYEKUEyAC5gLS7RY7qwUPUXtwEZ5mhkgyzsOVpfcmv6VT5EQQFEkhxAQUxKUk0koxQ9CniR5Ld
AoYmrWaIJbcx1qhDOwvT2j9oHItd7OqsMYG5YbR8/tCe/9ucoLz4E6Af1IduInpM94qiT7MLLCJo
bDIDS2c52fV1DADxdW+cL7iIQatoSp/Hn7oVZFuIprLfoFDzfZ0aS9Ialme/j9Og3eWmQE4BaJhA
w8Fjf7zajLE8y6QYlCjUhLi0ONFCUJB8Hi7M3v1YHpDP8scgEtwdXenuIImDlSXkiPNzLIF5MJlH
hSZWaXOtNyPJw0tGtzzgd6SIRNoS5PEmMeQR3CNNiW0c32Cp9VyVSBeSCqmOAjo92zGuzPObHlTi
22UNFHTm50DTHAhdDUX/OELE0QlTHTwjFUpbvI0YoopBXpnhgKYW7IJYC5sHSKzzAI/MDPLwQhUi
hVSeAHdPSGJWn6BWn9ajQJUZpjWukED5TSlYbGBudH1cGeeve7FI+f8s9JF26Y/69PIjrqjusujk
1CQfMrX/vKg2808aqbIJM3YMmCOLsvcnwXhF0YDAciVYQxx30BbmA7GGEP/UArwCO8EZsJbZTins
EYTC5hdDSG1qxxX1oCY0RHdw1NDds2ExlXlkle6u2XiT/jj+bW9l1V4oRqtHv/wjmp2rqF7avbjQ
2e+Heu/gSG84CtbVXYeZ094s7F52C5mXeFfRCLQ5jV9v+br40+zzPQZKEIN80KNOGCyjUO0kUzI4
xT5/vJ9LhRB8zAWdNziKxEGLs6AYJUM6w0JMqQR059HrZNsqJrYhn0gpHZ/OFAkLOUDUg0rMD3F0
Bpj1lrlGJ3g76W58vb5Pe9+cA7jr9HXRqJ0d1mVAHWuk6oSS453t27zVqNS29uynanIj/UhxvFOF
RCdmXYl+I2spzAhFgkTB4cer8SqcSLfKIys7+BSefWlFmm3FpbPtF/4U3uV2FO2KjJY5Dhp4TCa4
FZVWejKidGHwLAgcvZmhKry883Skz7N2b3ZRTpM2fwt+d6GGFo0CJRoYPWQjCY4HWgwcNV5XSpaK
pCfDewCrYlwgJEZCv/Hcoe5iI1f91/4Rv4MvO3HLuYaV1HI5ZdvK+pfp7dWf/nhDhknt3SjNDWow
vITpz5PnUB9Q+nZ9TF8ni7j6XFz3yS8mCcRHXvyQNFcNx3Of6+baVb/P4T7tqo3/rzFHva52i9t5
td5/e62vCIMN4SQUQXXUHsLoPY6APMUys0gjpEiJoQWHdCNAcJqSSd3QHcRAgBRTIJfKhGFRoItz
EeAECZly8ZudlsO3v4Ox148df7yYwoCkAAlx5L7R/CP/FFivl3FJufWKpDfGb5Y0YB1RJ2E7I0sg
kna0H5E5NI0tBHUXsIxdL2n9NBEkCZnkAUgIGX8tXadpth1Jg9+idyEBbiMrkGQdAx/zzY6SEokA
JwBDCkPGNn9QCil+kUWs5CQamcW4FmQKVuHk0J94O7/3q7GGSCevS4xcJLi0iLn4eHlRDxSMkJDJ
HoV6bwfbIwySB/x+4SS3eAAtFEBLBPDpp13n4p0RTKfhRwjJ4G5ALfceYGU0jxzbru933fn0loWn
OvvYdpPRuPlFaXm5V5i64r9TOVnefWTx8Imrx1wPy4pHY9Sphfl1HoOXiJqjUPHS6cFd4ihUz5+1
PguOUqq94BAzdihCD3NabIyzTUoaj/Mxdpk/aH0bsSAEqGID5HgsbKJAzcuTlyLML6ezSx6bKNBI
iHb+1wMKk/AjrvBRc0Qi6nTa407FUXFspRkM5Dmoed/YLMHBA8unzmetN1XTZ88qeGiAIFVETClQ
EOsC43mAQix39jyGXvS4t5sPrf+BQOp8vc2cCOSANNk/EH/ZgbWPwUTQMnx6AUxnw0hQt/0dYGtV
xyFEBYvGy9WljtSHYCVFbRwFKdUH53qg4+UhzlR7Lwlx1RRV/N5m4/OdbBUos3v6/KS/MbvJqxEy
yxBqGPzEkYnZRRWiKRef9izzzBUr9cmn7VG22w2EQJMB/ekyrnOTkeifRkWJ5XYBTcd/0D45nb+5
yUC1xGI0v9rMte0PPo+PpzT9VEo9Wo8akxQoleUR3wbiikfyYP5xcJt6Bf86OgHX3vXmZ666/e1a
lxmWFy8lHeg6ks2IugiJqbdLhWUX33VKDReWvlIj3z/yd6h0e5n0VSo/m3XgBASclFX7rDeU7Uig
n6Dw2hoSqwH1JeknaZUTGZXNl/aFekAlxDfEizIf+0e1d5PA74rWASHKFTB/uozQQ0pxkNpJb/IF
3KRbR2kmyFYm+oeAni8QJKshUCugBkQZoZJsHrpn8Lp1nXPCA9lR8CzdirTUdxpB/Q1uNurDHDGQ
bhcRt45ULVOH7Poql2RZsZBsEVFU4a9okijJY76fmJBMkJiAiTbhGd/Kg4g5m2DW2OUnIDRSzkhu
2d61RUDy1JdRJC1SQu5m9XG5Py04d9HH7Bq53e/yZCNF7xiQhjKUJZ57bWrCLyKvf2nopkrL4Yjk
DaPuQygm6uIBhO0XGTbh+kjfmXnE31m+2V/O5/Ir50wp4mRQmsMUS17StCLKJDUkV66vqmOfC4nU
vB5gIaLk/D/KzrQ5kWMJ13/oEoGggeYrWmakWT2eY3v8hRjPOWYVIEAg9Ovv8+ZbVbRkXztuRJNk
V1fXkpmVlZW1NKUF2mABL6IFPcDdzxWDh1dIinSjgqDvh/cmT8goj+0HIsX17fqgOefn30nVl/tQ
EvZFqiI0uUQBAEZLEUCIA3Qp5IlHogkyjNV3iDR3Mn2QQ47N1s8W0RkqQOESf7UAbnmhvx/tFmm9
MyfHcnxsXsdCJKt81hfG8IeOwAFGgNE1+KGmTJRiXDQ/F440KCiBQHCQBLVcxqgrkqaIYpG2YpWJ
hCikQqgTf+TIa0DjqZ4ekilSxARAq/ikB5G5rA4IU6kYRQUN4kxxJUsJIgGVJ4Z1kWrrbeszt9Tu
nHUuQvwHMEEyncgYNOya+G+Ei1oyDeNhvEpk3Z5xcgs3zDk/pxcReZ+ilAA6YA6EyIszTY/CpUhF
GQaxnEmQRgEWg/gcptnlzwumnF3iKGQUAy6JVbpg4sNo1bkpARFGsHOKUgLyfwl1mGBIlmFkl8hI
TNdEQ0o65eh6qSDdLH1xWBR0vk43kaiQgneJye0/W/Ovl06wXZM1Lf02xx/w1eD+8PWp7935ajCp
9v3qS81KMEpBASkZkJJwyxDgvYeuhviX6OGBsv+WA9yMMjUMY1DY4WMDYRcAU3cRy5pC+Vd3G5pg
devewa7m9FGR3ZZdMTGjh7qx0jGULrmIc6sn++vJeNQ9XfeqhT7kgLZBWYCgSoDgKJpd3X0HVrSI
PCyD1uHG7RIIeY2rFZRmmpsagVCa8MN0KOzi4maZdnFBE8hvBv4zE9jg/tJ1KC6wPVP7A1kR32G5
20ujHVW3ZGP88PilzcnWUJ5cQiKefltthZkZwIJo/afvgbDAsP7eveFIcW5gCVAs4aHXIWJewQUe
qP/xoYRgBIk32b5SN+RBe+7UFZL68cPbpwtNJdD1wCt1Nqw9h19pnA7j4vJYXB9ChzNw6ZWq9y0c
gg/g6CzwdCq8VRdckPYKlXY/Ha2rvdpU4k00UliTtMDxq1kSDe1f+PKXwzHVOnp9joPvsrOZLxP9
Zfvmrrdt98ftLy+cQCJsmM9NztCIzQMbzVCdy83FzcOQwrp92Sgv6QwHf7R6PyYbTQbS0IFK5xSr
sWl67eNCZ6g6badKC7RlLlh2uhQTzXwVm2x2vbK88lpSIrjZAV+vUIJ1amPTXUzNiO8+jCn8MAFo
onCQy1w2VIuNRmlGNyGMDgsAzgulbfoVbtyCHdmCQSCyQUg6+dvNtgiGus7GIkE6HWQEodA10xFJ
IP8mD6+m3aOdarav4phHzoKLPXKNwfWApajjx+O8/YWxO7yCUbARXgFP93+Oe+8KP+EU4mB+EYgs
6PgWSwj3RghNIXQI5j3lJsjJMHsonDkB7mG6UwM2WZ++flzUrQWgt7s8rKVnfXnhkj6mbX4b2tRO
vjZMVvMCnja5WfDCI4cUHsEg48nfQqoEEYmREfujQptzJzUhIxzUF3fwHNzIhAlA9LfFgLzADVEJ
k9Yf3vkBLq0gs4Y8z+rbSxK1NwTFkPRE7q8J4SKu9QQ84/afBYOJ+79R4AO+odJms3fFp8tenYt8
mO+fpvfj5eNXKYoJ3yLjW8WMujmTwl7XkJLiA4aFXG7GcNiaoYE8SSsTSqFdehc9VYDD8EjbSiJM
CMItMEDSNQSpOMhod4OwKDPtq7TcSF/EHPPZi0t2rxUHQxZafO/X9WK0+hl54UaXx3UBNUx7jA20
cJAuAVaGa81DL0Ox80f7Uf40ImXvp0WpSBCsBldgVlLKjzw8TmcuSgN3jXca3h+q4ysOqgPNro+o
KfcMWQslqDLUzp4hx+h/JTn3jB7dQnArzQJdHkNekpcxkcGegHPPqCl0DaSJSzQK7njghLn3FKp7
GznQLi0bzOdr0kBKe4BWpWFAOjeK0iKgVDrzIIxcIqMnd9/knkRiIGWjjQhVi3FbkYnM7XR2t7zj
H12KzkTEwtR1KyGAC4s1D4/cz+Ivi7E0RSE/StCE3HKFZvcTs9ZMtQ5Pu/W5cYmKGnd+Lp5LkMoR
sk840g0kMKxoN1/CfFpG9Po8JtjHnv9zw/bZYI0FHtL48TFCTahXHCL2qmFv68mgs+Ms16/nz/HQ
+Lxopzeaz9/TtppiyW2RTAuhRJPTGxAqG2AN91IRNJAka9HEhHPAG7M25TZZYOEWQBSL28ZSF6LX
BKnpyI9gYy317bbUYKXFi2gWNbONwPoHe0qDuzwwGwtiAczzdA0l7NFoHqDDYLFTTm8PQPMYOI+j
NOCKx+J9VnHgSBq3eZxYxMACyC2IVaDhv7D6L2ctslS1P6wwsxkJccJ9/coIPxxWT/vhpmMdjurI
uhX2creZjQ5djsyQUoGFsdCKJ+Y90FwHsTbPWsia1pzXhJxWOKJqYZsVrjVK6D1JSJrICGWDTlle
XA4m+YwNZsrsDINNKIsCcUeF6siul9CytFM3v9JOS5skhGYIM/FF0AzpU6E6T90wDeGG2KhRsfhw
VghmBpDrXxjQfzUKYttV1an7nB9Ud3s9FrG8mrpoTefbxWr6ePyY/O2wGXoCITlIE/oWmhMI5PYV
/c2Fs10McZN+PzuV3erSAggPgLLBpIYXITupdGn1OLJOrY1BPO1fTDGXomsk1Epfi7lTF0AYzQ3o
xNLziBizVQ5IUXygduoT3JmaxzAys1fNMxvKIOWKEzNhICz1+AncjM1N0tw1p8Xg1B1E81QzjRar
RhtIaXkgxuGBG6pbXhoNJV3MqgO4ED0GkSw5yiQubp2BEgrcEsQtaf27EL0+pDOEaIiy7l1U+qZd
79WKvMOkux8u5/VTCFGxk077LyeVUlYR8zezy8mzxlO2jRAdW0aIkWcgdWCcJQbeWW4sDgRKakIt
G+FpieOQM7xGi8N/B1gQgOVCACwsdh0nB3MeWMFtWiqwINy6+wWa+W7cRRBgMDKQ1r6Wdm2+Bq/F
n8xl44bmslV27CH4wdAK5rTmn1tzfZ/ba9cI8fUvLf+1/0NMw6buDobsgh2wjPLV0qnn02nTX/d3
Tx9TL2vjFgGBI6GG3d7d2IFu7zHPJms2m4LmIhwRX5k+Lowxk2zmmZHJ3A3fVLRj97+FNwVJTIoO
1wfd/4VB7LArrbRYa8X7baZorFu++my7yyYQjaJcENo9plXv37VKc0oc+f8c07z2DPKBJTZxcGQY
rOnwgZ36le9j3qsnjwc+a4DlPFbTgRvtwVjfleFGjSiPNMyV4zH2f1sZq5mFZ5BbqC5IixrsR/vF
JQ9oEK8uyE1IgYX6RpqqkxBbNOVUFRoBEVJDYS0WGOwwvJ48Js+CODT8ozQVNKLxF8dIobOsKsWS
0lACZ+lRorm9C2bBgMP+/l2J9V5/6ErEZxzJ8v7OxQVmSfWK+IPt6tTaPhw2H7XtFWJDY9oEVgeI
iLvOBxpyI0bse+8k89k1AM2n37b7OOd5cdh8hgE8PjcMpP/cAOjTcj8KwpVtF+LX7XAgnqf6eW3Z
vnp+fP5CSdwq/babpGWhPWlJTgiytBhxbGA964/qxZ0T4L5kbxxIzsaNSCkP1m9USz3Ec54JsRhu
RpN6g1D9UHIvj44hxHkAE53CWiA/boFcZGDEhhq3ksO+RnPrXk8bICBcvb1fjoIGv7/0rzoBF3jX
xbtCgstxUk/mRqd7xwxjNANS0laKxTF8vM42vZvLcno63vT3P9KAoYxLrcisuV5B2gMhsCw+vGyb
haDR5IkBRJqBJQLRaCRuTm4/blTU1k9fweQron/ya+qcdn06L22Gi+SAXOyWswGFYCQbKZwD4Lzr
2rGb5qKjjwo0FhWYAVDEJAR54cgyH1w4oITVizzRHLETlqwJdA3TUgNTi1Cu3nh7vVp3Pi5wnpFD
cZ7pfOUzy8Mzrsc9HJHxkRUKbEkB2j8DpHCJdUr54fp5IeOAQcD4cFPX1TsXFiGdPLZ+cf48p5zz
2cPVU80H1OA6X9yYcAD1VbWefZLz3qk76clszMdAtFWgiIMLeZYDkXp11T907jqd51HavUFeyjss
2k7rmoskuEjVMDw8B74yHgMVwtweQAgB8nZB9AarUig5oWTXRHyL9BAIzgUeZrBM47Nnww8cw3j4
PIR+c0aGWcPEP3wjbw+RDM1J8oqxMm8f+RaMxUwcl1jra6XKOMQMBJmWrPocyWQ/z9IYi4S4IBZv
ghB7sqioBDPCudtRUvkqMn/2jB6fWcvutDHG16taH7zhClOA/4pN9QdtGCwmGp2LjbNiornHMZQ1
QF9TvCHua7id4AXdfZtcjH/hY0JvB73jTX2BYMKs4uGv2IsGSRrUyVSaXy35EOUqH8VZJLHUvM0e
7Rhw8nJhstOi9jCjFSeMWygLVOtopmV5A64fr9b32ttDcmJxaCJDKxdwaw8buKRIrvD63N54jSDe
9+WylORASKLV7n/qVZ+c8Hq3+LpbD9OwijDl4bOT0k1oueO8ujM7KICR2EWYhWY/fncQ989iU0+G
6WCN8+55WxaGOjJfI7Itq8HEafyb8BirwoZe+kAc5rcvxtY8NoOxAM+GRR5qn82LCCGyFmVQJJHE
js/wIh7H83CixwnRHglWrYOMFwpB9iD6qhJ/TXlDzLi1sMnCwdbkxkOygnCLFeNboEs04OQ4Hvim
ILY2dRwRD9JN2KDg4YOjo3/4o83RaUg2SgZjhW6aQNsuaFP3wYJtDPM8WYYwEGSpkBJYnif+VNhY
HaHsGDlWef+librqVHfdNUnBgdbwrjq0ro7t5Y+K07RFwfBNQ01tONs/VlfzfSfWEYXfpHioeVnv
h3O6SUGoYfIVIqrFIsV8kYRESV26Iem+kEE9EPeIQ/ZWQOC8DzMNVTQY6MxPV/3tTzp8gWfnMcMu
GElJEBkxNu+yIpKF2IVc1ZdTrahPd1FYcEoN1L6CWP/kyhm+WEYlMQ71pU13kzos5tBkAUqR2bJu
eTOJDJFu8gAyIQPkZFRylXR5wUke9lu0CuwMRut2+irPuHqTpmJgLBYbyb26SFFJ+6M/bjwSBvsT
5qJm8Waysy18M3DEfAFRXQm1CIhViMBux5K7PEhw5U1TcHI3pIZKO5enWhyvOHVxPKIIhOuj09Ry
fj1fvuOf4hyOH+byguoQWP6ojqGbCLfloiGAayDFM13Z8SnBjoEc0JGADCh0akK4dbzMjxK8ILBW
UXHJFUu4n5KUildH232aXQ5W11BRhIwJtNd75ygF9SURqgabi5RCityrmUIFOq5J5fwLJBcLX8qF
LEWXuFTwctxZqm+ezK+vxz19kcCX/Uk71n3tHujE7CMuVCEORXE26xnfJPFulxgwE+rMqJV5AEx0
NoUDkgS0BZ6JLO0TiirNtXPviz7XWgud9CLV/3d66RgMEneqJa2SEAjJGVrdTR5/cNsMKb2krCCt
SGNsU3QpCGMfypbmxLXIAo7ASV86YxkMfhjCIXhh9mhTEbpT/MgHy5poiXTBlDzMjVrOOQvTrKFO
EMG8YKV2TPW8WmgqircrTSuV9CTmkaqp7qSMm9cSc5iqxR/zKTL+YuqKDAkAPqxG9S6dwcdtujwq
D1WRlgoe7n8UQTgXIyTimR1lKiA3WqAIQZjSITL0SQ6Av5Mj9z+8RMl5u71/unroLtP3h1ybZp3k
DNA3/cz3Z/GO6uODPb5dVT87exd+O+nf+k0nrg/M6KBp36WwrBeIqLOkSQ2iAS0P4AhDfWAjToy0
nel4/fE07if3jAXreLGU10BbkS++dle9a7uYpLhcmIL41pBM3Va3++GH7RC/yIPe3HWebviIiykH
hJBq8kcOf7MYWiVAYkse8FjFxP5ztf5MTu68QaIUA4wN8kslCFFR9m5iwWkLHqVp/35x+HoxWL3R
NnhEsLf8sj9uRrrjFRMTaBGlW4kpTaUU3wt0dSx6QGKZkBDGhASBnCYidKOFxZemsrFTsjDSe6ju
hpqXHrdufv2LxqTShCHXRkSDwKEXLihI5ksmhbX3HMOJWFw0VqCeNHtWkYurrBU9xIdbCVK1chH/
u5/r6yy+p1I8+z/Pp4fJatq5X3+0lW3IECAcRSZ7STmmeCm4r3928cqJ+3KJBC6tLp924VvDeBU7
NZ8afrnGrTtns8r9oj3+4J0eFNUEN6REZ6dOntPRuCePiY3HgJFa6C7WMKShBEGLp6FG/lx/f/IP
9gGWmQ5wwzgA872shrC2ZTTiVUMCSNubZiwNlE8q06uO8Yqv1pzXjvJJ62Yhc9M5rm+QUUFCi0sK
vIjcDk1HgrCHxCEBkFtPJ5Ovcze0FLraTeja029AGroIugsoQa0JDxinHqk2eRQP7hGVAnc/4mPL
XlNEFuSljoiB3+b54/Y0mY92j1jKb6jD/E33fnvrolMHeSIpRyl6KW446HeseUluhhKDtLmopcTN
a5k+7tq3vEiAuz8l+P3Y7+twNSdIeHXivMrVxf7q6bhejuYzjqDcyhwS1Ru9LyUzaYEwzFDp5MNL
o2AuBGmv26GZScENJzef2F9Kq3HSB760Ronfrvrq+cB4AieVuNyS8jK6vhdSqvDONJSfSfcRk8i+
eP1MPjhPDIIMJQXfVS/IBe5rvf64uHhT7eCh5l151HpInyVAeailhr3pjuyl/iZ6UQUFz0MzVcId
064/vuQ0sPH0OB3tLpYjPvF+y3x8jGfR2lbcZe4CvcWohtOpZhq5+Hq8uudTEWFz8NiIVRwv28XO
+6g4Gx5nLUcTsgoDmpUtFFkpayk9JHKgmRqm8IZ+wtyPk/50IiBxyvW8Y+SZKDbvY+oHoyyIkFuz
SvV3YqepjM7s9qFbv+g4ybTIH28UHKRIKkgIQbgwtJ6KInNFxvyTBBzKB8xEaZOMxdIGskeE4w1Q
EAXE1oNy65pTbZ5aig1L4QqiFvV9rZ1uFDaViy/Ncu8CA0NV8h9mJFHc5oA63cexCLU2wTcLHn4k
r4iy8ti1+zrhkYsCFUSMyJ0ORfflEFcAuiP2qZ+23Ir3L3qwmPSCGPooR5AKWSIqVhmylJaYcF/y
dRlIxlRjywL6NzdaFwGDi48cOyKPKIsL1cQpGpFTWyjyYbLypphnTZ8FVPlZv6fPDFvr6PgdUf7i
K++C+IoJSVCoyzUYzq8l4SpRsWgCcXldFpNsZ+2A1uX1UDAuk2FJsiDmn/Mx+w3NTsP4Ms8ez3bs
3QrmZk8h/QFx4pU4IML37iWAQqKPbGOT5krRPSM8vngThCQYpAVbxYoQEaoGcj54boD7stFAeJx1
EqhpCeSiprxYaGL6lwhE5hG3asqOF/2BeBY9s+KXthVWXyNXnjiBwRLvlM9+kf7NvbC+IO8MUU3E
3E74jpM5la1HF2wHm3gOG4Tx52vyiIrMCgSm6DmdqrpE0MKrwiIj9ff0iRhepWbALZsgSB6M0tH0
gc6AEOgNLqo/pzEk+MVh1H2+MTdgMwjmQJpIMdsXO77JEx5WjAOYGu5fAmwgJF5nA6GNmnXvFm45
MnDSQK4XesO5aU7stHhD7xDGRxEg8rIMGWJkgQB92Vljywu8LJLR01giKWCrLIJswICCBIwjjAKP
5wDHLu/I94O3x2KsSnNmv4mjgjINx76IYjIRjcvk8Sva0ymMOSZ9CNMod7rYhd5efp0852Ge2Ea5
EQe1xjwBaSHgmQIxHIbHZDjBQ3OVUIQ3hC0pGHBLGTB8P2hCrtIroyHdPRPocQKIFn2qCcZFqNsB
tyBOPwlyVtTOUR2mS566RG4satlocg2okNKKHVzxz+vcOWXwaGQOc3LnjRIk4ESdEqmnJG3Us1yA
e4uY5csQ7mDbwiZu87TznGXUwSQgfFrUHCIW7EmcyfY8t0VKmkIhuYkFHIiQZyeRmPAYsogAZL3j
KG3ctDHxTL7RdabJsJAEisN8B3ByN3lSWZJ6jEKADw832wdNnXluhBCVg2IF4qzSOTM8sMADMaiA
mFCGQvJaBptWf+eVza5gywLxuBzPkxvMHiFs3xEin/oqjYnIcW/Zk7J64eyCBzwBmh8FecUeTeqb
LeJM8Oe8TEpV19xSzYDeLYmqi06olqevm6fj5epnNyAHGk90yhOKjcYfp4IQKQgTrltuylFEq9G0
dyOGFVpoVBeNEwiFRf1ArBHECT/18d3O1/GARBKLQvVkHYUHnyeIR1aYlFtS0O69q6ct9RZuY+p0
Gn06TQFVDnRriF6ix+DeZkdepAC5o5lB4fg/nUaztZY2uJGY8EAIDeSrTJrX9T1laCL19yGHhPy3
TCajlmlA2HD6SElu0qTqizcLd0uKIOViDhs8zaeruq50bnvcckEXIASt2usfJEnavLS85Rt2pF7S
AqEovk3fS3GKTpT3lUqWErOIpM0ocwVYkMJ8WDVprebid3xOFe6BOh6ImQn7lGKj+TmOQ+IbxC85
nT7d64ZIGrRFruwJR9G6cTYRpA81zeF6POKNXm90oKXl6UYCPQtUEjPiFHiqzhbSIRruEIDrJadj
RQ/Px9trduw3OmBYfNPFexQkBcLpasACFR/C4c5e1f/rqL9Meh8/cFYCJyaEpJtUorC73Amfb4a0
FHLRDb6Y+KJraEoms/yYFy0EIE08tx8nbMjbSleJpNnzPBkGAYK4pQmjC01HIIGaLGP6y50f0HNk
jCqhn91neVozbxRMQ4zo+dw83S9lHpII6U58zqCVp6ETHS5Hh762iXJ7PkiLRs7lMYybupq9jV2Z
vmSa7E+2jOa+skT32y4GuJECdXqVdkpP+vvLelcztVx/2K7/97RgaWqsX1s/zkUAakzBgR6Wg5AB
MJzwGl7raXf/G0G6nufXNZ+YA/W7DvYrw9b187UmCPWlOh7cj9/M2JOvWQTTn6S4JKn6QrxWPZgt
x+UPBGBzXJ4uB+uuptIm/T+OdS2thNJAICyBFj+3cwtHgUI26890B9GlqvGnzlRSkoWqmdL6Pmyv
bIvxKKNED5SuRi/k02jd5FNgVloKbKROZsqPPlsHtLOf61YpxEU4iOM7Di86PhWOza9uAoQJYWoR
M+o4pRXij2Dp+gaXCp9XD8VDoUCe3h0eO6lrckqG7l7OGy4hupYdTCazT+vp7FO1R5NEF4sq54hk
Dko2TQ1dXNfKxZUyUWFl5RAHmJ4G4lsdE5qwIHgqz9nYPn/sJbfO3EQpnptlQSxeqdgIifRn5k6z
eGTCLTD6URfWMGVvdmQFDk0nndWbpDSSUo5SSCZDJ5OnxC9aMyFGDC3qTWixj6nkzjhOBI4Gu+i/
YQ7jhy3Z1Jxzu+bWKfhdVbT1R5pplY4JLzw1Pmu0TC2KVehjcgH1fvargTQ1GHiaRY/pUqx30rcN
L71C+cLKkMYJEwOosmpKyS60NEURTsG/1sIhVjfgRjAK5OKMjQFUkHCgcsiTbcaBXl9LqzejqJyR
JLSFH9TRBGDhOOJFJDWiLHfcOjCFZMvYaQGd7vNyfTWturE9NZZ0IQgymJ09raXqs+ZFZ6KQjl9x
E6KU0NzddsiJ31DzDKtO6zTErJAeKzNKK0bM8HTri0XSdOnri+Yezwsb4R47OvSBv2+SWkofpVsv
h0llNSvnuuqruGscCqpwNkHATZREjvWOLwbWV4s27pWsfdhTwmfkST9aio5Dx3aSrYmRgG1QvanH
aWbRxhxPQTARmlYC6hivcjbzbHw1oQ08lIqMdK2Qz7a/EyGqDYzjju/cxE06/JtiNvWqa+Yqqk4v
R1VQX1IiclfXrF+OPiTbB4XnZiOs2y0X1/v96fN8+t69yOJp/ZmP6dXdzefFvJWmoNMHgF6NKSGB
TVDCZ/dXM01tNelDJXiOdGe3EyjeYWAyj88eN17Lg18nUuho4nBbSGnlDJx3ry6m+5s0EkpmmL63
FWyFQNbYINTbMmD8FQxh/04RyMIQg48csxeXZLgzZHwsX4zNRleWEvI4u+pSAttRu3fjsouXLH3V
X0cjFzf6v5tNeNxcVb9CHq6m6hAeftqH/uzyyCeLn5/iA3mkxSOugqRbeeNfhfkJdAdJDlTzQQ8G
nP9tz9x5pNoQzkKT++frDnvxqEmQhn8qjlgLskZc9vDkOZbhwowjX9GV2DJtN3l/oYm/dNSs5Dfa
J1yR/AZ76v1YQzcVI4zxFxOUFMBSQY4gIquP4Fh+Hkyvoyz1fsN2mbRowcoVCjS0Mw8JaFJ22B1x
kWljTkSucQ8iDQ9TTT+ZbDGgjEGD+U6oP6HisplKOmnARYyyUeBUVB6393HeDNRyPYwoSlwIGIik
eTHlg4uyuNZM/GvOEHmkYCr/XzxLWLKulAsZTe2FX4nw5COlJszk61SVdII9ZbIgG7rcom5jxgKZ
1YjndwpLdHE6j42bOG9wWxqKbqXFqtgaoTFteYtHKNnywULSls90sbuXa4cESuMtiDQmhcizrGrn
YXRKjUZXR0wjTWjJsnA1Bl0E0EsZqrMJF5CNnNCUhHHRNe2+Ta9ag5+UTEPB8i4KVn1i9GuC8ZoX
FtJ1IYzJl/HCzIwcSDj+1Wnm2TuVIQYYDqTPA9F3FHedUfuGNOY3g+309mGyTiNqSkOZKESBcdyj
qSVKyOXKP6R06wOv+Yym1sfvDpOfJqvdx+Pi/uvigq0Rw/6Xx1P36+mh/bF9EUdKuzF9nwxZjf67
GE9Dfnz6qery0Z6QUr13P59ejmu+myPROLaGbzu7m4dpFg1LgXrPyf1DNXp8Wh0vZ5PT7eJphSK9
wHnLhC1SiTgZnqre5emSOQ7E0G0JaeERt1yoJAKPDMkdu5o8cNoZVlhDB9ICaBnIt5sCzjcjhOBF
BdY+YYm0jkeGDM8sUXED51n6toOaN2NCMlGAmtCknz3HuW+KZsB0+pxhujI8fh187tYT5eDkgOQB
TMU/T1oTTCyCBb1t0/UxhBhuXqpr9usQYqKrPUWzg7bghrQLIsMBQkDgFIhZ1q7YDxNHDqntEfza
rZSUM8JiwZE743iY/t55+O+p3X0vtq7eHJcjBll8ioBNTFX/Sz2dbzCTtDejfWKtzHr84QLh/Ink
6x6srZgEFc7jXv/Lxal11a1+ue/3fhuv9yr1otpvridDrLdN7450KPNicfytfsICWR1Gz6vVx/3g
/mreqf+nWXitgnio9HVDKAQs88pwD8IYqt6xH4lcyWI9eZLjhsR1k2HtIwAkytv+e7WK49tj/1L6
g/rHDJ2pAJT16Bspk2hr3NLWrAgI5Bb7qMQBcaAi8Apezuw6D2UWjZEX4BlR6SyJlPjHrp3gEQXp
/XGIXa+LBSeBsZjmuJp9IrpfAiFxYEJiE44flXA/6nduHi6r8Ur+UwpPViC+sjrq3RK66B5uJpNb
NsVkPbKe0Hcfq7vGOJJ4pAp0Mmn1TkoQUzzvoCXlmtV3ael+aDgiaYiGKuOhVRzRuQ0VqH8Z/t/0
WtroscAH1F7EOm80Km8dGSnZSqWMIPFt1Fj53f+Dx0Ra1zTT+X6K3y8mpTy8iSr7RZWCfSirSsfe
Hx6nvz71Xh5z0iCP35DlLM+LS62CxFGWxRlWPGFxKCO9BOu0rbILxPagftwaSYeFMLKk927YJYf7
3jWLmp+3HES/fv6+68yvdXwaGRCVwamhx6TAVjvmssFk1cSpgnKUtU/z6/Xi+c+6f/jP40P38jSZ
/bJer0RyXxSxYscCf75IX0zB57R+YniQNzW7xGYURX8Y3j6sDjN5qUpF6gmTmYPxNwJ2t8f9tR+o
zK4oHjhFn+Dfah4+RspcpMxD44VAhNiNxspG/Ga8WR3nX4laYsg7x0vcOzfhh2GYtsyti6DhURBJ
+Nj6FhLix9mN6w87LNo2HQTyq40y/TQgTB+zYpwn0ciiHydrIXpIrgSQaepJa/zL4pA3l7kRpKZg
29VTHiRiDUEGt7rJw2ObAN6xXLWq99WifmuptkhpyGvJSozBMZpELlrJ6fniatbta3XxS4PBFJwQ
HRsqdsmlkYXVHTph3db37D6gZ5I6tq7huR6m2dcvk+Uteo9bQfQh5xdPb9c/Cc1DYiNUCYS6GbqS
wHLRbuSIW9c4jkQVnGikps6f1J1lOm/ZiQPX68v1Qicwy3HmpMmGq6TuW1l5vy86+FijP7TCR/NT
8eaFxpJxykU/YcT9pnEglX8FKRghsWb8aZgWrfltXhWiM/tBiWRIhuBORQY999TPcFGf3rbT9Es4
AJxfyiN6ZQ3kVWFTO4bz6nqgtXR59DiqfBiamgLINiSEsGJCOqTuiGTXULFbgzmOYz1JlBDomBdB
gF5dSBAyR3MiHPjqKi0tDpMiCtGxCBuNBbz3Zd59m+ZeLLUlD6K7fCG2FIsASUgk1ITkK63t6Y8j
uhBaUP36hFOGdqvvADPxXHN4JDTj2RH9t9Am7PGlTBkID5FNZzOlCf0oLFmYwN2LudLo4UT63HFb
8nxL9ZKrFswPopD0C4u0RS35Htf99RtMueYVOwbSQFqHqVuiilyFEUk5Zf5SAdXhl0U7iXORbuSN
4yp1HCgRgBTf0LVi+dSdBJB8tdyVxMGSjTt7G14YnWNJoOaeeZNnOjoA7K8FCQEnXRUqcgLhsuQS
XhCv9zUrbLMYJwJ0MyScd3MDCOo7aWAaVWQfiYa0hJqLhrQmQpSqDHMZyPyZuJQbaz4tgeVGlSKj
Db3n77aq0xvQ0PdeBAwkxC8YZjOe152IIbdclAPoImc/Xr35b3u804Dej/wUyOVRLHUHp9wKDGtO
+BMazi55niNGTVkzbtkCGnndgxBK06JFyw3vKGeBzOo3qQYfDOnGpqhuVESXtRSn3dCyzucP+i1D
1IiPRIpBY/pgCTUphHD1clMiuO6xTInGk63m3JrIuFTMiJoSopmHLSlJvAK8qxtvqo33DVi+oL3V
pJTzQ2XSkZGcJczQWR+P14s7qdTcX0l7pBPi/loQHop8hpv3k/B1vySjvQJq3Do50S7rgKHKrOG+
VdPvaDQrMiMoMhAuI1ag3BZNCh5WDs+x6Qzp+/XGdwqkDiCKhVHS/3bCQZrNEiGYM1gMlMZ2A6RJ
fPOXG6V9syIjlcQDdyz0rQ4q0AzpXNzwZaiwjAuUoEh+4xJ95UDUej03PVQIDZCmRXNprJKM1jTp
zT7BzWZzAi8iZBzGmf2ES6I4rYFc1OT7X6XndRO7BwxNE8qdGNkYEZdkjJDY/vnmOTueOP5BJIom
Z+gUmgIhmclzlmfi2fjIIyYSiVZkehdYlkEgACEVMQoI7FU/SAQ4DaSvhdPucR/Go9Mh2dQE6imH
K/MMzFHBHZWXhfOYiBZGPRjEBjPHik2soIwVDPNRZIiKYkyPSSq5kbA1TfnH2OrKNmle9qHoiKY2
vcQUGFHLCyCW5JBhzeVxkDvHuRO40gyxBKfI0uOH2ZvH1eM1xIBm0lxFeF2HUlEQjRJEZy+cOn7l
JZp9zKF6tktqzBNKNilMYhKiTIq81lBBMxgoOvFjP9oMJyIkUZwvOBfRDZUbbV6HhOmK4WtJmjc4
bDgKnM+CLMeJoYVzw1MCKLXI1e+6ZobOh6SKce8BIxQFgdhc4Gn1hPac80aJK65lAQApwlmkN7Vk
Cacf+kmJ6OcuYqpsFJfCRcWtq0PhKGpcUALkNHi44hyoxMtS2/N0I0SUPjrGQeFO27FSPt84jNqE
IRrcWZ9gfqhPsy3NJhcygWz4CO5h9T/VNMs/COQhxCKoj7uZIjwwAhl5xuXNDpbKUKuMP9OWbiJT
XF9OiGiMLk18cwH5BWEGmK0Ys8efJc4xtDbSKnO/cznXy8UoE8UY2pEwUKBVZLJDNrE5DHOEFGSU
hOOKZ8b7T0yf7KVUPfmjrR/lYlXdatReYvCu9r+FYECjIrulTgVxzQp05bjlyocR+s7kjM3U1G63
YfSx0+eVeUqrp0rgya8Q42iPpl1VPA2upUlgvFlv6sJtUERfQ9YOFzQzoSj+PGfQ/n0wGrZuZPbW
h1Z8lHn148Ds0OSifqslMxQrSu0SaRsttXTbuL+sJUemA1+5WN+ar0SgXoXHdmu4vk4FuUTy1BQD
smKGV0qyscDwxeePi2Q6KxLfpW+WOCsCIJtpCVK6cnCRCt8xNISS3FAdIBQzkigZIYhFEZwSAeT4
cN1555ccxbH8aiYw//JMm+SGrR6OhfAxI2QQvtE7E0EBYfZjv4JwGaEXBlFvr/GH/sNZSvQ4hW5+
v/g836024hR5OifNGHGzo6L9+vFq9mc+c5AylgtOh0RRcdcO6FodmFJ3q8r1G77t0vMTn281y4UU
vLEuNAuA1UX37nF/d88qnlCMsJloMNgxjBSYzSwS4/mcmUQekb17OBDzw8VQsfKSDuoFjjOf4lJb
0z5kOoBGdBwQHuZOgEJaKKZ9i36BVHwlgtGqGLEP9ml3VCQVg5hsLlqYKCMXRZN4tbRDNXcP4d6i
nKmoef6PotL/aP2XVa2cVhP25i5Oj7+hgq2WQRb93i1STSR60VW7Gi3X9++bbWI31eLYOi39M0kh
L5dxIEUEFgobiTVzsRIwbS9GjTIZoI3JFBVqby/irIVQchQn7Fz+1VuFqQui/ogirsIBRCjl4l6d
SAw+6tngLWuRklHqsaG+PJrmUi2yeZQgLjD7oBkMf3K1WJFy5ufcXQAyAQH2J3eneRxCpH4tHBzH
uveeh9BM9/kLVYUiRQ1BBdGo/sNkKtQxpSx9BBqJLkbLEzed7vXq/m06WYOH0oD5yAb8HJDOBASJ
R7npiP3RB2WE/TI8U+dxLsCJ9b/RbdrOSCfi8GVPvu9pXSV3cbfi6Abm1Rods+ye0KUJ4pdP7iNY
QhiXzE7nxE3JUg8QXVY7yv9XH0/fq2d8NL2vGPPij7wBP5IfEAZ2Hqu3D9v/TapYT22OKtpzT0d4
gb2YNBEbXk8FcypFNl1gGTIDNO84cSVUm9oiwuCLIBDrORALC3MzdyTMPTkSxIlv5+JuKdrLz3RQ
jNjPHINdF+gvxZI8WaALgvhg1nLLDB2PyGG4345W8+4n3iYYOyx9QdQldHEoMIU6b/SJEgcggfaJ
U8wac3yiFmIuEsewzLB6irlNUmpuGKsv3rT/FIU9Pwfmi8KApMmx1GY8ms50dnMt7nKK7sbh1or9
izSgixCF0jjAw3douUKf775prZPJIKhlDf43vYBkIxjtclDfDDeTdy5hHPhnBoVnIM/sqdjfaQTD
yVXrQZ0efh470ICQSZTqfCWWcUsbMK2swqfAM3sWDF0gcceD52BaYQ6pyM1uNkXeAH/C0DRMsis+
mYDhsSg1I7DgyIYr6kkriUoa6BCMooZ+bnhh/3iI4eA01vJTQxPZ33qIQQ9vK4GYtHKXSRu1YgDS
t3BrdXCs9+kkCRQ2pCRUaltaCEP4d0ZXnKp0HsKpnPmaHOeXu4t33FsODJESN0hKKyRbXiBFFigb
xUBFaXTqYqnXC8XlYhlSJEqBprJdaiil586woQ3VdWdLvOCNPjyvspLupAPNZy+HSiWsvb56+JV/
v1qkmRq52BQNBMgjKqWvAv+AT27Gia2bG7Ylib9ZhEGgjaGIpjGt7/yGCekQ2o2RNJBlPA2R1L/H
qNWa2niBLo77H5XLq/t5jYsXNKxU6WdX99ur8c8uP4/Sa7TYp9Of9RxHezKyiUkyHk8TyQmBcBXp
kaqPyzIEgxYzTtAIDlmAdk+cZ5VljFjtBw5oDEuNzo+txcP9YtR9+o/fBxLKY1lpc9b+tNaPEkdz
GiHoridpd+sAtyCsM/cFn3pfvAOZIRaLQ3kG90782mzl4Y/LFpgcWNzIZNXpMCzlOuw5t4zZ8e6q
/16L9+E8mZIoMPAf2xazG9EgHORn2qPK83K15r1rC2gJKgg5PrMaV3/Tt3Esm1Ggi6WNp2E8z7sn
KTFXAMSPSzw79dHlGPjN79NkIXaysYm7JJIXr6VEttWoW33edofpFI04nX7AUhgoD/3JE0gxD13O
DkqnGzzzqToNerUbnM497Az4yqIEJtv/A4asSFyCtfS8u+oLAoSU0WjkOQ17YneY7eVLQZZ0zhnx
2xPo93tT0yP33cfJqDftJW+sO/P2cnihyVDu3AzrjRL4kcScvHRqmhaqK09ERw49eZTzug03MiAX
Tc23ZJaczDSwcP8pHGXPqYwqFHZpHDIvzRWXS5CGiNxQE9Ui93TCMZUgx6SacvCeJpgXnNh0bvjF
C68S98OyjJXLzgz9EKaw68xbIChOIRshZMSQtXV6ul3Obten6Sd6Ap40LzEFHxrKXqXIxh98oXGp
lTFf7wfH/vjbZvPx0Du9i06FtH2t6qvNR+WUrfzUhknDl50sNEfSoz0IPslpwsg+/ILAorC3zMjr
1DbeJIyRTLJtNZpBxAhz4wYXgnsaTOLf0ObGh4/1m14L98G8lY/kI1Hyd6HSrlu3T9Lguj8+v6me
po3jjLLx7BRpDgWJcRh37iTs2k7rsV6M8OrvOD+0SoPSquuIczO2nMC7fWBTiMtOpVwA4gweOI2a
40Ev/lNNOY50tdRZT/eLa8jV2gw/T+v7980DiHhVe4GkheQC6U4/THebz+s9q65y43J1qaeJLeLy
Fkwgye5uyEdX1m82h9bHg86Jxr04C+ITuZlCDIq148j0Q7eJluGqAK47lQbJCgr21luaw2r6iQAS
eVr+OjjOLljsHLFiRaJjpyGgo1mTUyg/c+6L3pNOSSyCk07wM7mA3fVsJSpytYadm9Zszm56Rifh
hTvMZp94UKqihBbvtfQkquNEuUsiZlGYXNDI7qERTmp1J7vHw43VG88Xq8HVabEcK8sz15Y/0nIS
ggaH9efJYXt9P5Vwuz3Rtsjl1WVCinkmJimWbJArHgMJDIXqAKfgFw91nNPGDXVdbk43m/XDb0Tn
TucHgiFtB87cNUYC3HdnQzKp7lLKYbA4BVQ6Z3yRgUUj4P2PUqDDdngeVuoNnQYoTa90XzaS1nH9
a6vaXT3dn97s78c3WzZWP4+jhzRXeIsrdTv0yBwfkvoS60c0CbquaBdICA4tgdi4LVSbvBGX8nmb
swVZHFn/kw3VdUexEGhRrQw9uVH0ff2WdHlY3T//qRye+XpmCCuVI1VwSACsemxQRfVMuoerS8mJ
zlCjHjylEusBEy+sojmOh7+4zKEZtS4HKV+wHCGsaDKYVONv1bjXvVzKXT1hQxk6mKeD587VtHW8
rgaTT4vW/WeHGh7vJ6vRQ6+9HN2vdusw6IbHLoK5fLdZ1jdI1WL6pZpEt5gp1KRIvendanmW9mHW
46HOTiXHVM7pca/eVkXzNW9f8mlO152gV9SIBiMLwNyDSkYGLAnmRvRSewlLAEhQC3srGUSSpjGn
UnGeuamKxI8Pyz961fD6cXuX14GFWeHErAtsQZnUTCsZORyv53dkLmWa5VyKOew3kOb1Yr+JR3YY
QozDPCYDZ2X83XrOSmCH1+vN5+3jm4fFaTLqXtStOI1nUC2ve93dzWHa/Ql1T0xcXh/qhwOMD9fo
7rjE3RGOgl7n/f7p54eL09djJ2Y0/YLGfBczlr2OVz8cct9rXz72Hm/bS1bE5n39KuJk/GG3wJtx
uOhetcbV9XPdu23NW7+opUUdQdR46PnivMUsiwilLC5EFLKYcuICvIjFbSbXYvk1nZJikq3q6af5
aq0tDwoIiANzNXh4KA55P6DUIMDheH21mXQ5C374Vv2YjOf/y9i5dqeRK2v4D8VrNXQDzVc7cW6e
ZDLJZCb54jV7Zm8M2GCDDTa//jxvvZJoSE4yy3JRLaklteqi0r338Pz+d4LtFhMGZafDCxU3bnQE
KiSOfeJbGQ9Ge73Ai2ZT1RaQpDXuMLlb6o44VwnIgnMdnHc6lpiH+Q0n8McOCkgJgjMCpEu9nDIB
N5jHzDN5YYlGJ1CjVrAQDzTChiDiJGZnZPHOPx2YExGS7ArKSuW4fg5bfopjNlT0PBJMxMGvj00i
mGvFHwGkSDq8iG/Tp8TAOtCVoM/Wx1WfRpxlTTK2F5Tw5pdYLZ4tDpeIFIgkOH88q2/+cn2Tg1zc
oOla5rFktrxhRVTmOHJWrTtcG3iI5gd40bEKKUSAf64vfyNcB7tShRQqfXYUsNCZTHnL6QCdFJ0P
/OPcpiX7Be6G79v+a/ViyJIAwzW9rMnD4IUzxY93qSk6XVSQAhb9y89KPnoewHY3eI3NQDGSnsB+
Mt+bLIuzxTIdKKWiUqNqtojBUXhzkW7GUunyAuGq6yA1cMVEJZkJyxAkGIDiCKVK1guYKrhgNOWE
0jQ2wDv7SkKdieGijK6zVHmeFwuxJpSqIs3iqIP75fn4ueqEaqAy+EQ+WbNE/gYNtTjr+Kpdv4nZ
H04R7myMJSpJpm+SDWBuV1bO0KR6NuKqg7qe9McMesWSV3iD00A2bLqh580KYdV2OLJcf3k2my57
l9WyGWujiIydZ7PF1c305HHUahyO3gdQo038eFiCI/+r7VnDuQ8ssoFO9J3U64ouFpnZQe3p4Dxu
egJFoqszTmFCrAkG4uFxOA+ZabtJ7LRe/92uBm8JdQTtHmB/nQb6eYmEcEIeJn/wgyMRUtBIHiq/
ZSepX9Wegsn08cNygOXUvOB+nU/b29uZzoOkHjNvxNC5KxVI3T+MpdLe1Jv56fj6ih0f2AVt/Ybq
gmTzLYvlV5sP2O30htU5kgkS9nVBaHHtI/Nbdglt9uBuyQnQOwbGt6dVf/immjETE1ew0oYTG3PJ
EE9qGypwSjYp2t9JE7P07IgM2VbbXW8xGXBQgUapY9MDdUNJCW6a+7Nn9fxkth4061EcsQR1ep84
qsNUAsaIaRyyVp/P6J0kC5Vfuu3PZifNfdW7n42Q2jTEBXuRAdSDgZdcZMGPn4F2hIFQBB/sO9Ic
K6XpQpdPZ9Q+27T0lXczsuBMKDT/6pdni9m6Vw+vI9cYjIZpnaEidNoICI8PEE/zAUxQ+Amknbxv
tvP0tYSVzwZRB58hOEF9mnvedLXd7RaMaTLNe9jUokK8nkFSoK+JMe7leKOVFzFqdvXqt82dNhPQ
b9esE5J23b/401VExVmjWv/AaXaE4mMFBM4HgRfIW+DFqaqZMXc8oPbw5dlHvaNgevhxYglQ492D
oc73nHPBj/ZqaT6eiCggQ4TfbE33ySpXfBUXnOJDkP2BYS6HeYK2s8IzlBhl20AqKMwDvgEeIkKS
sw2bm09j8RHpmxuCQ0DNDPmpFAiaQIEjqKEXXrHEQBATi+q+n/ROF+O3ppTW7ECRriN5HiWXnpkI
41mbIp7Vi8f64X6yFAOKD8JRY1RfLPjefFgsPvP6s5Pe6KmezK4m7wiFZBTix0fy9uK26s7dpj6R
d1T1x+N+PR72x0e3rm16u8frwXgL42J+QyBOM6Qih6vr07eF5GSe2CTEULQNwhcEKoM7miERgklK
FCsKZZAliCBLUIHyiQN993fQIDUIETWkQ6W+K0uWH0957C9IkbTFfJjfMQ4kNj5A44YiqSdbg/qa
bWivTqsJp4NO/jZJ84CVOQE/kx3VqNlrK198Y5SStPySIa8QDm6u4xEHbgcO/8Hs5sKDkQS8pB07
DvmlH1PY3EGw/H4syvyf3gnrFFxtTDQ+RQUgPpC0qAOQnzBWr/fNUc/cgT1s62Hd642rqtZt2Z1r
0jeT1e39/XS1eEc+4oL9HvvMGPk38QiHwZmtCjcZAcbsI9HU4AaPqMVOK4BjONU8AmWNFHJXjICL
2Hmwc7FYn9/3f7fmNc0L8f/f3QpXd9hIku4Xy41E2oSDpkZMOHDTMa2agA4mhcbsyzBIoou7nfSs
lmfc1GMCyb7qdM9Qa9baJhPV91MaIeDfoVHT54LMum3HNXeuHtFodF3fXY3vl+9S18iq3wRLZDsU
dGrfE5og0laQhMlct3/QKSEcRd3XgmlJV0xkB414KmQCLzSabBkd6cxdWzghDp4mDohpldYBhjBa
yiRKf6nZXe+w8nYvPKXq+W5Pqerl3Aw7G+3CGLzF7Mff5iOI+CoWBbcnL1AHMSUtNeTX1y+blv39
hcFAnBZQLhr218tW6zZwR5+wXwmv6S6K7LLDSlpZiw6R/cWFQispClzc3KLQPLYCc3kcCguQ1wsP
4l9dxzo6MHTIu5OHC6/d0XhuuQqh2V18NOfBkjBZ0QWJ4YLtbMrDZOLcGBSkcU4sHD1epcDgczqs
N3o05lxrEaBZ1VC7PrT3hMaEqsUP2c6NQhxsSXHTEb8arc6dKnhepctQ5S09quhXObOH9nybljt1
M/2JDmu/Jx+D3rjXjvvVmD9dVtzRYaurp1WvP3qYvLP26ooH30LOfNpqeXofx1geKC+fbGkFZtY6
2JASE0ValmGhSfuC1tOP1c3n/QoIzw/lRRBMDMFXwB0HuPVeYIFgpwP3Rjt8AWeZQcBjVTi/eMBJ
QLFRtHzEgksNSQR8zhSHtaLycPOo+eJvG8t4UQdm2sk8cltYmLoU4CjvUgjKAYeJl9v/mMfN3ZNe
jO/vvsYRZTFiuO+wqolkaDpm5GERcWkwMzxcnJgjbEGtTzRDA2XZYH0yfACc9U97Y9n2xVmPATWU
ALd1GYopTzExhBcbfsPzR7E1faPNUNG/h2UI/glH9nRz8aG5xgX0w6oasuRwWI+DY7sc2T4t7qrb
3kkajSGTIl1GgGbEwo7a5MTX4ejTSlXSs41ND+B5SUzpR/cHv2n5lDXj9JRzfeEKabtoQaG9Nley
O2Qo5ugyk9hGU41wgbwxoarx+Cw0NRwW3Gh2CC9YxFxiBAhPHOGwyFzLbgmBCwjUPJPJbvrnwbcH
DQrjhTPCm5o04Me+0AEELgHCIkAdu9cZkIFJfMDKv2lme/XgO0Qb11xt3Fa9UW80PrpUfrS4GY9P
tjeX+6MDIE5YPwHEieorFdIZgU7QDAWBK4gIAwmZadvuXrRvICRnakQ/e3Z9e3rV/82Ug2KokWYW
C55EtbyHxfIMhXb9Fz0JenIxS/zDDQVQT1S8qGIiQSjrowvJCgVNR2CIbwBklkbJUUuwX4BEIN9M
C6bBMFGqEBHcTnRk7BqiSu47I2sFl38naPYLlx4RaMF2A0KzBPIz6dSNvIfSSX9qVHN9fYUbxL3k
Hek8qbdXq97D/BLjJ46GR29o+MtdXwwnyMjoFpe0/A5mmgJ1F2w639XUhv69S1qWS3bN4QNJ8dGd
slAPikscs1EDosdMXolplksjIZSKHnJpEe0sKaWNWLZs1P0EQTXJFccf5Dke/KAO0IiGlFDXPAAh
JBClDCJc51dO0JRhqchQJshOc3PUPjYwEAdFgdBSMC+E4vY0NDdUE3linB8EscRp9fKPCTX+ViCH
42E7auqmrofD4ehIIDeL/vik2syGv2hJNXXrltzQjyILMqqRQ41+QIWiT4lQyGQEAgmJrqsNXh2J
kkkEfdJY5Z5SuT/iLeiWQdrTJIxpw/5hN9I1Dz1c+VDBdV1IAIL6w1Mz/cw7H3U6LEjUapKiQ/Fx
zVPbqv+w5MB/Uuuylg6lo+31+207qhouux61R0MN9cNoMbt+Wi/eJelQm+y9wdQ81ev6lzZklOAp
DsY1GVz7QIuMKx1oZbhvw3imiu2oSlW3bfMXk0msiMnV7qrWCQtE42H5ePmZCi0WDEhhfCrU7E+9
x4BSslVCBAik2qlaQVp/6jY1QR6GEofTZCVmz22Q5CA4HX/Xd6l1ELdEP677Xv3tzUtUfj3mIvF6
NMBuOKr8zXZwt1tcVyNNQFLxxZR1dQ+uz04e9lZRjIvC53bUdEEOrFgrJvO9O1uGuaMkSnSWokIM
08YIVV8Q4dxVHX31Tg/KUbJdQexAA2BUEOrVSLKDY02S9RgwrxYr4oKxCYmiOYJmiIYhBDiY6cyq
Cf89zUJrSXF1CEkoszOhw7pNDeQjoiEVDQ7kMSxCjEnQHxOWIZVvpQqLsB2gzNRLaY902a7PPTjV
5ZQ1NHkk93L25vKa2ZHNPcPu+Ip4jO+Ox/9AbE70uK1lDoOPLpuzwVOjqVBcovGk+ms7Ye1JZzwP
vBO+/ZMHeAL7RIdh8TB+v1q+RzZxRMWfUHDumcJWsZwCYQUg3MIhROYTyyvwW86AUUx8t2hx7AEe
CKa4IBsqB7v5zALuiyCrFmYe4YGG/XDmos7qNoZl9UpoWRDrV8M0xRKmqhevdnQxnLNbnfaYpMlD
u/Cf1YV7XIzVK8/QIYYokE5njEBHt8opce3ZsY/xILOifWxHu8B6tZymzQMuXqRMcTeT0+LtiVaX
qAbUbuOIsB5gWMTSPn8/Xg4GwemlDkRs8HHLkgbk0XeWBQQA5OT1ySQtqAhZCNPaLXmeIYQL1ZiP
mzQ9/GMhaCsxeadpafvjUb/pVdjXfYayMLUJ7xhei+Fo0J9xes9FzA7DyzHqAGua/c29hoWZYUZw
IP7A77Yt5tk00ljY1Q1LV5eBp4lI+ux02JnfcYfJW+q1TdaMDPeagdepA0V/3h1p6FosAChdz87Y
omnPRKzOELX1oPRK93P8IfJZnzZ3WnrCd1FqYDYk9bmcAeOypyJHk0nxUiGZS5rG9BQGTGd/S2ot
KRriR4kshIpxO7s7a5njiRCV2INniP7wky0KoPrGaB0rKasfikulG0p1rP52lydan7aN6Qi+wV9I
wY37q7qw823O+mALz8FH5p7Qmst9TApTo0CKb3/XkKlIo6dpXsY0Ywg6V6fm24jWZQu9tWOiQmRx
E5t7ePmXgOqrv79APt5OhxISodCRnEgdH5DlfKZtO6qH717QQLFTmQNZ/r78L8/6mE6fAKL5U0H4
VKAPPxPnzSh3zP1KS6j/nh9CsfAkNZINI1TCZf/+rP9nUTQgVhsgKAgg7z2+fK2cGCyKzDTEzrNG
QdNlzEQjyIkDjeAJQhYgpAk0DkQbFYUEUhZuWB8lrbS/Wq4zehjNcrTDuT2GF0FlgvKDg2AwqqaI
yYh8SR+4vtHic3xQgZREw/s067byHM/iae1MuWPXgz+hC4nb/ZAuTnUR6s+frFodI0Aw9YJavns6
j/O3NErspqrTFOVXVEV+qSRbEOdrihhi8eDpLzDEX/ZNtn6MUyPod9k439iqRKDmqW1eEcyjyl5s
xCvUI29dn3HIa9IAsZaI92wEhTSAmtmtFMAl9EjFXh4kLKZMhwQytEnJHcpU6GSLqbTZXOvipGF/
sgLRp3EcsKZYtMXAPpectXWeGYR45rxSs4gRrGt5krhMXl1Nz5krCHPE7I1FoUPrQ3hC9BBA4lkM
y8vW+CRHKjCNIGKhzYuySFgosT0zL5GozpKrFhwA57bekshUs/VvktIk5h4JiPZln2PsJyBru3T9
UJHHA5k3M+1ZyuaRl3yGeQQLUidE+C4r4xk0giDiLsZcIYDZy5Qo7GXGcr2Lt6LfbxoQlCmANMYu
cLzMQpAExPwDjr8aeyXjKQnSieWEuQ/bfcuizStOZO0FUd46HiNFlIOUtC8HjDcNdy0r4jEZQzEw
Nghvgnf1Nqra4zroZbVhjNrAap3JVeI7W93rRuF5AS8gzgkZB/I+b+ozYE9ddKp6i6Es+73iXm5/
lAuUZuwZMNb6ihCpAB7cJBHnrWgxzmIC8JldyUgSkM013sKRAu+qaje/3D1efHD+zvXHpltd68rf
b0y3ln5LO6xHVdsczUHONs1JdTJ5mr1PYwHdemlvMVX6n7SWypoCqAYwjIKClCbSCM2jxkd1VRUR
7VcgLxknm5JASdU+RAAJqwL7z5mVlEoU+0TEOE4M6jlNEHyPHGliP9icNA+mQRAeOMcXSHogulPO
DEUyOFtEvKq3v0aZXCAXshTCNgGeiH63c8WjPdE34LikkGyYZnMAi68oBc0n1avzR2khGiBE3r0D
bfJB+HlGvq0c/Wi9gI9HRsa372ZaC0/ziWMXYJoZkLLRcSxpOcw3zRivOD03XX6EZ3nEGcETlcIj
C73CsqHUpH8yeDPmMoUYytFm4L/ddhZIuv4SjqiOxWGko9FOyuxiG1JcAoCaQ53oHBlS4F2vAgEn
Yx5DC7tUPBmR1eBQUgBRBiz+/7P5k4Kni3bwoPDA/fpLN6HIo91jc4o7knwekfriEM+0Kh12g2+A
cAEQB8MI5+h32C+WVJIbpXHlGdJs4pOKQHmQcgKUfx7P6CiIoinIVeogNALQj0eQR8oDXKNeny3W
1fKS85Nn71WW6PtTNifCQn3q68eaZHy04CT6gEMmX/r1cDzo0xc87AOO7qv5evo4ml4cLGYgTwtX
qSd87OwDTgELrKent82B4lDx56N8Q5CH33NnyfKUTIMsUuZJyxOQthrmS016pzmFd2A7aIErSJde
4IVw4AfTX+OrV7eily0uWARnLe0Wwuxicvy4nnvf62zX7WBUN8M+ne66dzTitLjZLSeT1WQenW3a
MDdjaC0QOLDa0rey8npgc9n/07NGnx2s1rJyMrRoA1P15hkNBHJyyjgh2goZJxyRBNoYSpeNWGKp
WyNAJH4zen470MpW13mlQ+2pchz1aq1VZB8fbQYuxi0Va+GEdW3OgOADaUAWT28WL+URS63gfUKK
WHSRf0WKQf9oJiOYfjBs28Gwqgd1XWl0sDPwsasfN3U92E4vJHNpqlrcHeMfIOZ9CgIiHRGrsBKO
vmAtJ76QDmiaASGZx/BEoyy7MQai2RrSMovZurBJ4+k0Qv2ZfnSEEll3cvOyi5BNO5esvuXA7zCU
0qmlpYQqcyg4MRY9ax4oW/SvicMHOtS4hdg+qoSQ7Ggz+YyuSwsvDk91NO/pioLCiwi2eRHOw1mL
kZB6/vzMq8toVOPUwOuPs807vfmoyowZSqQStfmFb7RoplUJnmR2xYXB5q8t3+MPaNDuusUHx7f7
WwyjAGmUxWZAkiTKV4oOEsPw/GoEJBaRGOqjsqoiQaeQBoV4sNg5HZsO4Jvb54M/7AdUVQC5ty56
ORLL6HaoltJEcvxaMD1Gjwq0245PufkI0cNs6HR/8mCDJPdwMBaBJPbu8xhyxmY89CV+yB8wdwuj
TT4CxCO1AkHsnCBFprzW1ZgkqolOz1Pr/qGDqxpoR32UGtuftZFGmL6abkC/2IXfpoNPbhQfpedI
xOkoatxko5NGCDANCiVMHnOEc6BEfuyf3Qx1DzSO6EaUCNGQZOIgOSB2ZA5i2LTLlwdjnGTbdaJu
cAyeUN30FrGD8ORVWJdMldvpcpdGH9cncRCbaw1IhIL7+7X2SR8VvJsXCubf9LXBXaUULktpZSkF
fARUJxkKu1EgkmM4Ni8HSyqR3G74LR2m6bcKNNd0zDxC1Fzkrr766vr8xOtOB+hGCTKSp903ZzhH
pVHCUuhiW+LjDEDSKbz+EpgTr7QDAK/bxzUm4vA8fVgQJm35J54c6y/jkhrTkFQLMcFVsExPZehV
ZS5XHqfbn/cqccyW+mj36v7+oitSxpGnUu3KXtXiOol0SDTMH4l11D7BpQS5DssrIiKE8/vp2IOs
yI4+Q9z4JdWzPzxDUf6Luc1iAKvzaIYTv9KwDT/FJRXmO5Ky9DkLJ3pUU+xqidWgeQpKA+KJCfEK
Mqg+1WlQ/0NfOWTPTh7kUcDDL8PLV/1buhDQuD9QXdoR3zzmR2oUBKiqjfO9bAjaJ+s8nnYs85T1
ofFJ3L57UZ32Jxe8hBlj6yXZMDZmWD5Do5RMldz1d0ONKBO0X7+CUlTN6TBsWmiEm+xwN1dfqp4G
XzpjPmTHd1AHrpXMB6oUVjRA/vakec13rTX1kWJ2JCGNcbl76HpwZw0c6XP9+DvdDgCb6el8o+Vf
mG9p4XW9fbGZaOzJJtneQA7T5dViqLFDPrFAf3EMO80vm7d8Iq21PYnm8SY8GSyKs4f9HiGuLxDa
c3AgFWXrhgGBd9UN1fP3Pvuwz/VOjO+Q/klUPMl5vMY5GpIK/mS6xqojB+wpHgzZoGGDmxg47REk
pb1jMIw39EzKsdEyRpFGGK9vSw+BAKjJ9UTOT3tmSTSMES4kuq3+RxIO8ubXGOmlTmEn6sFbhCG3
mcpQxfGQVSAqA/XMdaNg+uyAKm03OlF4VMRMkC5CCQiaPYVJnWb28FNVhOHHeAkIHwLcjBc6Bj/I
GABvXjZtwPk8R9Rooc61o/gzLriJo+hiCNui0v7nYfiy1GZ8PeylsNjz608E15c5Grni/IlGKKPp
ziNxDGNRd+FjEFhZQw0xzwCCMx87uwLxj11CaKbQg9IroUYFWYyp52zOSceERIGgQfMrJT4exksi
RrIWLhFpgLivJAVmrUqo1KOmN4U4spESE0/jqRzRRLIrGE8E26HO7UssJbGhkmbS/H1xZj3+Tjll
FI0W+FFGqNpIzbk9LNv3w/vZWWo28LQCQXVYn3R1LD5QwP4gBOmYISsUa5kCIYGUC5za1agkX8jp
xExUXtNCZiV42IFPaUBZUjoK07Ek+Hb246YBGYuHgkJhd0Wl4GWNEft2YVQtjswagbeK0IPDpeph
IQw4NIllfMvOU56RK0MQDUXmWUlbl+VM1TzZU/I4mT2kTc5m9tCUDpWg5IYGNecSO9MEPS2MamNi
Yb+zMzSRhRxoZ7GnPac8hmrGw9xNliSDtT13aGWLk0FJIadnD14qqYK7s+uUSNIsKfO+iLw+Jvb4
uy6BEnduaY2JAb6QodngJRrrhAT1zQP45AYa/uFJCpQFSWA8S749XwITpT1Ikl0PVngelrYTbsOL
BIHwmXGQ23ecnsQTgkGzS6zL+hTHY9osM+2f4vw68crrR6O2NKaUBOcipg1l1kJwH1UBtOQyjlus
GkparDu18HEYuvOg4x2qCijHDbrJLKIsvG/Dly7i6n+9h7945aiI5VNdiRY1VxnQjuKBpEOPLZvA
EBkGZXQSsvBoCs2GMGCRmiAbAA/zItSMGcu98QMXBecERzspvZAtJnD4wC/n4Xz42U2cJ6GjfSMe
LwP1crR1xtObsRS5jKOQJ3EQFrcoFIrIPx7CG8TGleNJl8FoMOqPxm39nc15zX19Od0sZt1hIzIm
MyAOPYCUgbAoA4hsCI/um4XH0gL0lEQ+yJJjV5EgxDHBOBINtY1xnezrfOUB/Q5b2aUDAv3NKjQU
siBlwON2s9+vMYEDPxRj+xlqzWsZn2Nr0OGJDNnKIIr1kggRVHQlp6pmoowPhypJGXKM6/IJRa57
V1wj6s7mQlAj8n/TxB0yriWrEork+gFJ2iT6HGrmVA0xXuRaoQ7wcU0UyNeDl+s0c5U5vMHmQ65O
rlYS8q6jAucvm9EL6k93N6XGNssgofiokm/Y4xEiSERdtydhTgszWGdnHWENZKGjEQXZX+SAQNoh
axZOoHELpJdXWqQdUxfsIep4kSfQ7TKFJ287zTo1u9yBV8RQdbkTjgeS7sQKjk8+fpgCFu/lhNNn
I11pJ0xgFuRZSREFxNBv6MPCkZZ7FdaCPPItsd6XutIbZfanu06GgOLSdXOljEXBkgFJ41++IPY3
4UGlxTcA0l44646D1QyhzqS2ktvEAeg8WJugKaxHFpASXz8gyeDp1TDLHdtcr6DtWT2Tbe74hnsb
G87Fy0IPYiEzj4Mbcaj1AWyOf8FB3Cbvt1CWz8iFinU0PKSCZb1o6yHKnmek8hvq0kh+c1X4TUN/
AEFWmPuDm/wlLnQWXT8ZWrCjy5B1eHx4+Xw+01+KtPuVItwFsZTH5yPifWlOykHsNR04HpJCsY11
f8EWGnWo0fmZf801hRVvTxf9qz9hiy43qnGOYw/drgGpDEPVSq6Y5f1pfyZOwFE38WWgfA8QQwv4
4+bkezNvTcM2b7YRD5qWpZaHkxD1yWA3vJnfM/OGFcunklX5YDcjQBz1UyCVxCNQjn22pYWwOkQ7
Lq5Or3YXUoRSYZqNlb6IKzalxaKrw61SodYUqK6Gn4AcGqzBp9XiLdNFYT0hjpb9IvKWSyp5fHe2
aTW4jDxSyfgcLF9xdVO/4sOo6B3bysV22RBwD340ODv5B28+XyP9YD+u517/O2slmrY3bnotCyZY
8K0p0M5sz4LLEO7Xw6vphYx4zHfzGPnBaYbm1MTZOmUc1E5cuObETH4hgmOYIOAgXZfYmaPTZU/3
mVmi33c4uSAf2pg8EQoyvOduVBECcmkN6fPd4tXtH/Lo7meB0YvGXL7mJg2eqHC8IYelAJ+COIhH
I8BsSqOeWbsYlmCiWYwCybZm4zOh8Dn0LBDixSqYpExCPIyLkvFIFRrBZz+Q8GMi9gffmadGSNiH
wTaYejg43g24m216V4O2nV6k9TvL6ks1U/+L7ONsHKiKcnganS57L0ToTX3GZfdILoQiDgTU7hhe
YN6us5YUqnpAxLQF4ixvxqFwXkBida3E86eSPKiTty1KPn50esq2Ywb6ER9CgXsFGHMXyiq2AbgV
kMWDmMc9w0AYxxA+kSdDAWInRhW+N1RNkFgqj3mY6xLjEd8zWwhkieHYBWJgxt0L5UXeVeD2l9Uf
vWUarIRdsRTCDGqcXyyDJh6OQKDNUnDxZ1gxuqGXB6sV9Au4lYstCUfF0w4mLj4gPJ78cjtK0gAj
E8t8DmK+5lH76kiZZ1Iu0AxvbbUfVYB3vc3FAUBe8IlIodR4cgbAguAZsfzrpaFeWQkMmQFYjiwt
XQjH8LgZn3wh79K/Nx8B78dM1/deLJuftzm95mjJP5PeOl5kxJk1PXow/YF0ZUcXnmz6q+vRpJp+
hEmRBfgXCFceOTgRGSjcClfmLUxmXHFq2mQJ+u0FnbKZ86SoOUx81J3HiBEvmMz+UNahujo0XtRR
7bzyVSzP0ExJpPCjmbFwpfiQ1itznjcCpIGBwkCFq9a6HUiMkq1Y8wnkLFoRXEtmfXCMaQvVinFF
zz6Nyco33Gi4Oadx0yBmDHuAa9g0bbuFsifbs/9ZVYZOVXg4BcVyJRB3qhiABf+xDu01RwcziPgD
HVwyHKNf2VB9RPzZY29Rz6bN48e4yCY3fkVdgUBdL2sAFgYwyYGF9mYPq0NwI0DxQigtTYxDMryg
F+sGpK/iTBMQe5ruwIIQH1xkhU88FQiTyD4x8UEg8uzy+fgdBBWlFcaACNBz5o7M2eK8kCZPrDKi
P1SIb01haB6wGFu63RmDDeJk1cnrxYdiOJrMohkNn4mX7UWCYmcbv8XCjGH7MqChiRBeIgKIUvp6
+EJKMA98e7TM3GDj/CfccLwIJriBBTBNPewzqDFujrihbvqXbC8ZzD6lJaTkgsCHqWMLadB7fiI9
AdmtHswC+RrYwhBGgDQYeR1MMlHjqA4IDkGYnpcs56n5gkA9cJzJDoJPovgXi7c9gNDfmsJdVK3k
FtGii7xfxoBXJjgodA4P2gNLu0Vd7+UBMSMQHqrj0vQg6jvIJJKGiVNIJwLG9FFQFEEVLQtPQLNq
8fpurdFdHBVI0L8iYX1kFAUJWU7W1yEJw+GgOVq8t2Nn6nQ0Wc9jbisWKUEoyzMIxMiGK6bCVwiE
pyFBIIirfaCQH/EJvR6nA0HDdsDq0xh7oUZtyvp4lSCX6LZfgGASJkKGLJuKpisQAsrF5Eb6hY4i
q9fp2zyAXtC4WAdQa71X1hbaoqx1WUZR2CBuvLXkL1POxmscmsppu3F+pzuAmaKVwkISi0SbbjxS
k+BQL6gLCSGt4U9ksfqeZu4QcnB0ZM6if7LiEM/5jC2eHCOSNxpDE4tfIRpqWTpWtMRFm5xIi7eI
57NKtALKNIU+ihsjjRqcNzEhkoXySB0jbol+2dhLNAvRE6XC4FMf0WQCZlGLDTw8F5EzreyDhOFv
mQNCJ+NWtkB5ahCYncWY19a4eEvkQmda9iR44QNZoEnoyuhymGSQ5yeEaY523w+GbJHsc+T0AFOK
k4yOzzzYrUbDuj9dzz6pyYQwtpYsYiZCkSmqHxyIP7D6ivzwa00Y3o9q4KAITBtNoomBZIhWk7Nm
q3vUcYigjXuCeKTlFHIjrWiyGUZMt5Sk5BFhRbeYha0ObhErSAzrMVLa3apmYcuEhBQhdKaZqWjc
erJAU9EkTMsITDKTz4QT1GYkqcdQmzH5nocECCAVaOoXvxnHC2vKJHcCprlxpwpkHum36Q4pBf85
D1RH55MED7Tj3mDQNtVg1AyOVovWt5vVsG1udx/TQF8oVUidVSoozuYSEAe1gZJM8wAXeH0OvVpY
Yr9yEIpBTiA03N6dVsuzJIUxebvkmLi3pRWk/TN1TVSZt1ALoYRKeIGD4NbSmDR4nAS0vtKqQRzq
0R2sGArI4wHWnpi3IPvV7dQ4ZDEZXft7GoT1Q0WX2jduXflj8auPj9qLqh9zEGLDCTHDpu5Lb3a6
K7P2sr8bX13tPqbV6djF1o6WQyD1HB16C10RyZC3pAPB7ahnI3GBW1KcoUT9nikXgXh0AnjK9E5v
VV/jlBMCghsoAmWxsjbkMfOHPWg4zCgeM3CtAWNMc/nH00Jjn7IdtM8VFBhpCGjEAkD5Cq9Fzi6X
v5UQHo2DdOdU0nfFbgKpHxSVR6doF6RTaBfMhUUhEQsfwvjc3NR7PcXjJyLFmX0cJq0r0PcujzXA
orxpphVCDnm4ESbl0TY73Fp008kLtgU6EGsONgcq4U4yTtUSgH+YEaSLdzrKzWJgAQC3MACNyFQg
jAdkwV5WZI5hBRdSgYc1G1KR1g+mFXl6ItT2ZsnCOeKPD5p0/eVxfaFt3crRmhVIpusvedg6TjXI
MsrryKVllFK4dKQGUjStpZRHCgbcLyVCRK0/kc8iqELCMgXCYDwGm0WHQ2aqNbasXILS61+r8fn+
bhH8rRJIn9iGnswOw1c5uP9DExwrs8jBucG5YQ2nttn6mlDrB0LBf6wleh7B7UzMhppgTnbUjnq9
fo/dFYdqYjW6nU1G9dPTx4NJaCTComfRMEQWkA4ciGUE5OnzHRMQg7jcEulAVfsAc3A7yYPONY9n
3ZLph1g7jFZp6qXObEa780DaQKW2vYppDZ7iXkjvhueJqCS4vH583jbcoHsVhws03Akkc1u/IY1M
MUa7oAfu2uVgb17asgYr/UhYHz+lE36fhnend5PcdEjodKmV7q9EjApcI7ME8BzrkbQZJMRKiJbw
E5c8eVhy3UqIfsMpk8q9umSicfH8erw6q59adqpwW9Ff8x13KSlk2ecw0lsSZlXy9qk5nQxOmyWn
qPFIKXkPqGX/Ghjn49v69lfVAcEP1y+Hy+nZeko9sF2o1RZEfpvV7D2fqVthiUgCOrrW2krUKxPn
ukAsZs7xVeU5MtB7FXhROBMl/GhRNz9a5xt0AkZ9Pw7ekGC5+lTakGi8SpogFEOQshIFLO2C6Ouo
Vh6VhCk+eRCBFsMXt/cf1nO+HPNP16imBbTKXgciuEwlYT8a8rpeMndwKxk1PPgUdoPzktZWEi6S
33FIMHBJM8UhLVw3MjFwvOhswCmeP4towsmBMCcdOSvOPkuo8LT69ebuLXH5OAVGLfhtv0kQ7wPx
dD70JrmA04mW1HlXtwgooToI54ISLibQpEunvQKfTbkN5k616nSdnFK5ecUn8EiQUgv5hdwPOkcH
arkkeJcC4A+Ov2F+I763m2t4+K0SmfCn9Tln5pIIL6rswhjcskpQnlGO7TC4Ln2Mve/Wn6ebC17z
oz/Ehe+UPNd7KR3I48XmXnXV9ePxMCqpuvhhurjg+Ruo0O67rg5U3/4d17q+KXMJSKTEL9EMXfKS
1OPsr9XwvwQdlD9sIhsu1rfoXuKAA7suSheDDfiSKKm72P5UPB0DISMoSbBj6NlX0/KMRrM6TKqt
Y5a4X4ROo3m2vrOdwWPcvY2u9DASww9qdr8xOdCQcvTIiirdR4p+soyS7adNe/6Yrj7cL6W0cQBU
7istosCRDZCG3PCoscd/ySEhsdOWg46J0zxwmxT/oDr6WBMonBDem32MjvicNoPEh22Mo7CWbH7N
0Qdhi0xW8ZI+ePgfzBZljA3DQ8VSSxlcJGlHb8HFAuL44nTqsjYfq65yxJi+uY8VL/Rjd/Ubh9wO
B2f1+F1Ko/2Pjj3c3i7S5yarJh9cqwsv+EwiE4CL6Zawz8KAKoV1vtlw06fFdBE5TsaT985LFzmu
vzydT6tf5b/CziKRpn291K0dTt8ZAY1EDEJURpd+95W4oLrusryi58NxCz8yXWQ7jEfbUhoqlimG
tfT0CeNILmYHmGCTLaW7wvO8Ks+2ua4/cG3LxxQ7DC5w94Ntc/EKVpg8nz6l1Xo+uYX5JnwJO6kO
19diJ6ab+niF0qUhFV2TR9nw2D0wleLLHYlLNronNMxKaiasX38ZaWv7dX39qvc5dxUdwjue8ucF
fICUhhrB6Ft/mjxC8JNLtqopM4J16yFReHB0EF29R/ySK7F4UzV4dXp9d6HrZMkjrTWnCmbrsFP5
YB6Armfhef4l/S6uWRfiCIQmWmh0Ty6fuJJfSt7ZfOYxpR7jgkRXQtz8w4FweQex/crOEJE2TimU
SZ2iLrCDKLwLEVlBMCoDyPfaxTHe1MZj9WqzkxQQLvfYalUmTkfn6FJJBxm69oAQhtryK1R82iNP
nsRLZDbP+BP8Ffo0zVfxlXjYYZirwnhkhb4O2+euTJ5G0+Frfnhj1nKgwcIXaMKIN1Ru+tBgcbKc
D149DXQHLngim64RFYHxUQ0zoqdgaEuaqUSJWhtufJ1VEeD8FCOokAh+P3h+/WHE/RUpVlyv+FWl
zbSazeMWgNmaC3I9Vs/XWOJIDKc7poxpDs6fS/ejf/mlbbcv91EpY4oWr+k+Kapntzzb3CW5VfDX
xJNKGCZVZXLF6JMlkIsZVU5SwpXSgOg7qY3bswHXZCamde0govu4iTYiIVRO+iRyBZT0wJ1DeJoi
ihTLjB3ouECnrSw7L91Ozm4f0yHAwZ8Kz3mHpCjlGCEHSRNYPOtj6YZ4ARGjh8yxoR27zYL1qHXn
WsNPOHgSiM4GsTLVS2Oti8QHx6fijPgVP5bEqoeXrUSHQHgeJHH+8uU7S1Yop3wyfjQjROLrSQcI
jjQYUn4EplsrpQI6FeSZgLxKkNi45cnz6b04WDITdQPibq8jwFPu4fIIkkJzvziGJcsB5/SAdZ11
6Q57PZIGe+KUm7CcMH4Ix2ZKe7d5dueVyQoPkouD5qerR7U64EkqKNV/6/bCJaUgIBRTxYkCahbj
71JiLuhdxDa4mNxwyXnBxC5fSsr+UoIYnHJCRoDPRqOmN3q4u3v6WIwwJu5limGQ/Xf5pM00GEt4
xOgRkRyWTT7s5lH/9PHmHLuVqNh7Wu1b+Pnm6nTZ3Me0qdTG4PfHTWoCeMLx6RQ8dA86BprjAbXz
ME6sdML3J+MNI82MdoYbdHxAMx4z0sC0adUfDY6GGzbT7Ulv1vSnF9DsZH7OjdeQCxJCJMMyVgfl
0i4xj+iZrMSzwyAG4avnj/TsYlgiqkB9E5xx1SzNdkncWfjVqv9GNqHMakOsYnDg0/SXm/U/IO6g
Ue0gso6jouu3j3dpsqEMs1WPvgA7T/14qA2ImAOPZwyoXC43tdHm1T0xAkZ1I70FQg0/guAJXH/R
DeBd09PSfjG+UVQknXhFQxQkxs5spDl+yQLEbxhxRlYB4EUX1Ge927fWCWmgmwdxe2k6QsDhJxgL
/i+C0kWgH49IQQj1v1ql0fsOdw37I+Z0B23da6qeDq/ojHlvqnW9rUbVzcWy2n6A2HCOaQ+eqa6h
4Gpw3q6iW5Tv5lOX6CEux2DEA1pr8MbyJsKHc89FNGcTXHpIg6k8xWCQiN1cLl6642SIFxQTZMph
ueZcWE/Gh7dOb0sDpbAKVHC70EUgGY+Qo9sYFNqi1E0YIDgqG7oYQgtwS/tmutShIThRKOtocOhR
T/Mybgdw1d6LYdU7b9sHbesqGistMf0345D94dEsblv3e5zHxaqqqq7bXlW1h5SbXY4ebu8W6/at
VlTovk8YBDGGaQqEkuCGXQSjT4KLl+V4dPXi+lfoifDjDdSNQWCOU1IxgicIsK1iMMpJ6FlrtHC8
P++xvKEfI14eSYQfYoQv/5ZxLXHR9evlb7zMKGgkQbFyaiTFU9p6yANcAyQRI0DjRsxQ4EaAdmVB
Miy1nTXqQ5p1QPKUw35aQmnF7KeVV0TIsQhzKUAUr7N8JHfYT3pnt1e6/FJRPDLAS5ccy69BgVgi
rb3VvOqiA5fbV8vf8culZSgnim4visqjIb1qHVeQI6YhBsYS8DmYmCjfZ1kwRCgmHDWsr85rFW3n
8GjlldswRyE+MmJRMu6tl9HiaeYcT7tlzXVssTvDCTZN3BJjc0j71HTxOM0loVhST48PH+gNP58t
H65k2eIwliR8oR2RqYJY9ix1FkWJ3+zlqp6+PlnOr09POCU22RxhAm3u89YLBIG4nv/SXOpVtZtx
rwyDehHwk2b6m+1aiCPz9twVOu43o7oXiy46irTe9kbz+mk80OZ0TxyClNYTZP25+p81KtxdRM8i
Y6kpUAxPDPGkWCUa0T0fFtYxk/Eo6mvc/sVcXGfuAOlyDgpV/qylEMW8NLajO80g6Eu3iKY/FC2I
+aNANWokZAsod/w7k7hQTKSL1RRq3sIqLFoUuhiP6UjUJQ5CAX9ClVgx0TWe6n4fzTge1BCmopk7
bt5un4YPN9t58zadbVxoYsT0AJoeQNMDn2oDKVdbHdZCXId04WAyuz6d/YM6ENkml9J8KDPsnnk9
eGvzR4E9dqMxNK2JiWgmIZRoqvZy+4F8eGdzeTpmBqT+RHwl4S1ovKLmNO8sA1mz7Jl37aCmSQwU
ZTtbK7g7BNo0nOSdWtI424MBrbb/dLZe2IzqzivCKGYAQ15Oj9O4N9GSXaDl2BAigyDAQNH88dPj
/OWVhqEsrQWa5GKFvM0FH5xtHFpINIC2ZJMLzqNA08mtlAbPJ7uJTHK10qvASjO9699f5S7m1aun
2xfrt7EMttNmOwsXoGTH40947XjlBg2yrm3gAocKM6pm+8Bhgzy6m492l9hYb2VAI/B2T+sLhqDy
0oH/j5vgLHNStICg8vBMucUfr8I5BYH04OaELleYMVjNsSxn4Fj+dZAOpDW9QdjjZ2KDU82G+KAF
crcGbzzcDgDZyczZkeh+6Ggt7UEukQevQu+CiMw+h4GunUXd8MfVP/7WHGJZInOzXLyFxPePzaHd
4mndPNxeVm/3G+SQW+ht6QU+bJ/ffKZeEbrYEVrEHpnz5CyInebZJHwhuEgeuNtyXVZpgQsinE4+
SPYORdFqV80xFedxfhB8gdTwWuMV/CowD0cUnFMXwy9qPwACwBjcXsVSz6neQ8VSvfjgQKaz8/k5
v6aDEWD0Hvbgx/XeO17ZG2zPeqV6xJolFviGndpp+HZPTyc3w95D9XbtfXTuQVDfqv47bU0W0p6t
/2fmB5oIIHbmfHAQ5qc0+ykOzuZewany6NhHU0gw10MO3sqTcVN+doP3PT0mq6v0LLG90IMQCWin
3uV+pqFov4LQDppAhpYMEwbaeQEFnlgziENvpOsieYQsQMnGnkYSixHDinn0p4iFaeR20dQr9CJo
TzUeNJrjQLg5h1DLO+ZifkbM4xWII5b1cskoa5+4E/Y7q89u2qY3aFfzX9Veim6H+yz3V/5Yo0Ez
JAdBArHkCHF/sLpncy4L1KZnk51mxIuIgUuwYuxAggbJkqDFvBrk6xKRR1FvGfNOljSg1Zl6iVPu
/zSpox2EhpbPvcGz7P/TjrZpkgqK4krX3qII2UAKTDYsswlgtEv/x9iZdrWRJGv4F+kc7Sp9BRu3
3T1273PtLxxP94wAgQQSSMCvv88bb2aoVPiYtpNQ5FJZWRlLRu6ic12aApFHXL4HyXCmpvHtjzQ+
oKPz3mdsXLDSJJKyKMd8whTGW2juE3jOf108fCTE3cXXjaF5p6/Puvtxf4wNNJo2DCi9WF7auxte
DW+mq+0fklRkEJMLmCQGt7AaUYJwjC8RLlIGnU1HiEhstFYBDnswnjGyz0JERcbaTwLBywBOyGc9
+avV2olDDpt8yopFUiPnQD0WObQzNC6eCAbwhowwe4mB/kDYAe4px2zgQVJF/orgNQeA2JV1UySC
HYCONnc4kHAcqYHijBhFQFXHdRuLB24g7l5ILZ6MgSYycB54cTwNjPFk50gATPNw/dNXOChZDm6R
xu+cbRS9HfRHrEyGWSAjCa0hOB8qbGo4CUR7GEWrWOUHDRHdWCxIcrsYhobxzI20FJG3H/5Ho06z
7laC2WSiW2AGg/6kYXiz6YxdrM6H1+v7Wf/5k7Y3ppqhkJQ/1h+CEgxMxAyHt40UjtFtNv484ONf
Gyhcx0fNvLDjl8zJGTubdmbgkR+/6CP5UE7ioeDA2ugQkMwIYo3ECHNYCPv9v5ZfHE06u+1n2DN9
IH4EhFsEuEsARAzS0l7YDLzN9gNRsAz6Cgez0DLBeWQZJkT9hXsIwN39frkVX6ZLBlWHjWWddV7d
z/shYDu9cas9DO5UZPBg4cSq+PBapZmNUp/hNSuZJ8H/sfXRPZoenTZhbyFrecf9+XD6wvoYrWaD
q4f71fMnmX1QnVdCX5wJD2Kt1YZmItM4iU17RKeNqBI+WXpQU9S2KQKSpE1cIbXBSk1U9FHL4sh9
KBrJ0Rk70BsyAzXGCW3VlAWERBCZFHjBTSgju68Xc91oBYXaNEsNVOefiEeNQHq3QyaiVMix6Xgg
X3TT94O3DzGbFIoAopmGNlHA0SRAKxi0QmqY42OC/dwrZsmLHStB5fl0MKVfNeVA686i+N3VzcXD
8Lk//rR1y8VUCJSyyFuuLfAmt2kNThRkxWtjg5kf5n9M31h7VqcpTF9DSBKizi8uCW4vsD1QDcFF
qDArj3Z/xppbopBVSNeBeO2gE7GtjhYkI4xIiGUiAsv6Wyj6P7Z0moxQMh0EsvwJVtxkCLEj2ESj
ugh+hTTfFMCprqfnai/u9Ypeccv8780vdtuH2+vHT2UzEdXOi9Ts1HMm8jREy2ZSyjvhTTIoheOS
bq7qNo6lXy0OAkzSJCakAgfeDb88rf5dBoghVlISfWyVvGa5QVKWFNBv//Cm/6QZB8mpz8q1ARFd
ORuOCCd0BUKho50PtO4QiERE4OpyofpLHKG6ZhURLWS2x8QVzesqGPAdx7o9PJ9xW0wYE2Vji0Y3
ZDNC7IOQvlC2REFPw/4XDXwaJ9AEf4XU/W+02iPWQ8+mzQAwHXZa7dEldtR+ct+LfWPQjbckMfHi
TDqgcSD6FdoRAoIzUlcM4oM0wMYrk/FY4IB2RyIYzSgyl07iGF4bX1ALr82vVKBQw5qUFVqNjjaF
Lm0darIAqWxgWT6CtFGl0fq1Ja5Qo0qZxe3uP6zFsMBhy0UX7R+SgGm548lgmjtO9WcaeKqbJKdc
z308xrQZN+f3y8lq87OaO50l3/+wf9KFfa7/rPZEXOdtErA204HUNkgxdb7qgGkawMJU5zeyqQ4O
Zpx+XKzeI9eS8/2KFbajy0+s5ljMW8nqeLvUtIoQZ6Jm0YxQFhALdIHz+Q+XzSkjtYeLfmEKZRBq
Abg+n2olK+nXvctPHlbIjHQlG7dccjghQUpSp6VBcGVhOOoAnpJSqGrdvGbrDMbBa24iAexjPBG3
6c2ctYgsoYfiVByYXB2iLc0+XVVjZk/ntlgyVnRzfvPD+d1IU2He2BoHY/jVmVjvLfvQy8vDt+1p
R8nt9Pzj8wOkp1WJFaQguNA+Wpuo8OjTWPuY0dEtb/e9Zewmac1RS/3kkZnibJmHBJJBByIChERD
pdaodzX4X7zRggW0TCXkaukykMtjFjBnASzrX/k03gbkbdvza2lL/Kvm9OJrZsPD4Ay35CfhzRwT
0YiLx4PJHgSpNKTLBC4m3mt2CchX4rhD7Fzjl8QAER7gbveW+0O0p+81rdnd0IfIcmvSrBlM+gO2
jMRVHa0G8mowGEwf73q3IbKLWw2IeReXjvnhYLrxB0oAi2v5DerULAx0PxsICzPRTgoL7OG4LnhP
zMU4WZzRIq8nHAOKj/a/L7Xs5i1nqCxhkmCtJcNJ7hxr4TBBZf2wKRpkMRdxr9O4rE8lwFSBGFnv
qTPFE9S4aPCFpXtWm2mfGLGqNDlEi6pcZvdVd0bla7XS9wnQPflKpw0M+tMZG/u47n0+6u52nm3P
b7aP5/39J62NUZWr+7ucntROIkE4qpc6B5FK5BIn6t2aBARJtyZh1tp2RUIqHFE+VHsYjVV8Vd0e
Gq7LWmibZC1Wc9+Lh8PO95Bju5JTDC1Ahrbrzed00UqtYw3W0QHVMNyu7croaldz8/Hy/A0++Az4
/erlLpkXTdKcXVDYBJP+vI8l2GmSdtNZ76n3vHn4ROVpKQLmHhjvsm1gSF2CWINT1ThXNQiBbSh2
jnEmc7sSx6YPLb/Pahfybv30wdqX6rcZZ2h7HNVCbz5kQEQIA6/o0xw+VNerkkbHAlyf/7zR0YzW
TEA7KNFGEAC8QJyJBJL6bbI9G50e9Kq5X6KBORcyUmim9a2eOrEt31pVafk4SEmsqnu8enOt0R6T
1EoLiNdT3GpyX6fu8KXBwYzWgANcZk2fo1y6Bseqt96wNO3p4RPvgmQY9SYuMLQYvyZmQuhJINCu
7H4lGhmCpmqQY/eP9leIfmVyVJZfuuiBQTYHGBEtQ5rcUqYXoh5CPvtoXVuCQJG3fd6DT9qFajxl
IiZlkT3CY1VnUrVOx0BgtBrwYB5CHigI2UXHICGItZwphxfiGIJAG1ztkSlhSKghMSShVwv8vnzO
O3ePS/3pSAFu3ZpxIA/3bh1bjM+bx91uM+rfR9dZ1AqbzOKJSIouQdnjYTdE0A4iXs/fb9jaHQQ1
9aCph0dsA0ka9+/XseAv7JptWeFyRK+XNo32fDArDQVq2wMNRM6wBUwY6tyEMQK0pIHgyhHIpcWp
IpTtfiFEERvRp/aFgw4WnO/X92D6cgqFRqaZMqjJ+qwRtyUeV/hofzVZ3NzfNp++cb6laxuIs+Qk
Tv0aN+LqPh6PlCGLRKAP3exbOriqHQQa2AuiRqmMTMYCEjVPtaekJ23bikbs+WNxuR8nlTNRclsQ
zEv4QeDuh8fB25Q15ZELkSyKQEKLPh1PfvICA1upREDOFDsQvNDPgSCEpNAZgcwgJrZ6yZKx0icG
hZAdaFlDnHwIevACqpaAdFe9yfvVf1d/kNSpZ1jz5gqzzDOzuyWf4BXjCUGQFR5AC8ao17A5W59L
yi2/wFeYiWOev9G6joYNTeysP+5jSB5z0/OWda93qyVT0NGgelAF1qnKF1Q+LuDsTNjBTEWwNfJt
vV1mAuB7BqxJj/y7eQaqhX7XnL+NBdpqx/ksEhKT7yQ/sjLfJkw1AcJRn4d15U5dy0ksj0TH34+2
mZ1mgYMIBIiLZIHp3V+3HvHzBzhaKZ5YxsXBddJfkbZ8YDRPhPnlNbKVItAazi+O7IwA66gTDdCX
+KD2ezMtTyCfhgS2JRacDzGPAMvZZ5kLn1RnIlznfvk3M4zKUkFQuu4GuPmso125VViCj+ezatBD
YKw2DNuozpptJey4qhbaLaZjkFuQ4f5k2DvRvIfqgp+7E5bBNtvpe0roj6DY4LUaQXGuGOoL14oh
OPQsclEGB3lYNRATikA/wbfhSEz5XZVGpO4IJZFfQUUM3jn/GuDf5utg8ZbVx6QkI7IwpNpwzkvf
4rpJRalai/pB2QkJlUc1qNGKOWdrM5mDEUs4iGOBOOm6WJNcj7iNaSD6A3BtOcDKeQdXUa50FOr6
/v3qZxeu7G1m2RcJipIXQdNDMl6NAzEVXRKgqFfVu3GVsGp7PgHc0Dng1bPlxB+dqkFR/fXuu8TT
hPL7YXHxIbPS94Z6d9+xHFJBkHR4y2RGaUdrzq/exSwWCUqyizc3mzfnvxFgpzTRo8frBh0Yh2zp
OIssucsANGJWdXkIoTz6CBW4juLyOrwIBKPQ979f/sGxt/FiwsPjnrBSOBcgn2CcouQQLx01ishT
QI7BXb+PC2IoWZiKTha7YmsVxJeTg1xlqQN5bs8WZRlwGVyK91N+l5OHsrXM1xK4/RyFV2VFDm7h
xVksCdQXiKDHRPenAMkcqOMJM0gDMHyYSeJvc334nC2e4J2O1WeE491REMVEndSea6kQwunAUi3U
0vj6jDROGeTkYUcqfqvxHGC65wckU0Ot5ZwSv4rHSW1IJuDmD2JBYiQqgI5kR80WM/yw59Bhshmq
raDm7O7t8EdiQB1sHK9MhAgXHmY8OqukLD2u0GRsiQqzhPJQEhVmwWps8YNHqbR6wBEUPT4ewIUj
mb6M0T1/oUYyIWmVlVg/w2IwrmYSmZpUBJEZT0daP7k8h9BzBv8eRnUrdmiFEPQiPB3RCM5Q1OfS
c06FFhpD6wSJhR2BpQPF+wvtzShmkcrxFJzCuDx8CQiQkgLTQXPGL/AeVrOpY6xhR6es3S3Xhm0/
cAY6YmG6MyKYjBzpTtlxb7sutglj0aNSMh0hsYie5mCcsydrkVDarDMWz0FwPGaBDsSeIARn5HCI
Jc/YSiICXDtDYJLxyaqRJVWXPfPZDIwdLQsKXo1NrpQxnmXLKAiWaOx9pST1V+WKr+IT9IuLoCh7
y69AfYzM3mBi8oo0V+9GszB0g83rihHSwOUutz+LFp5P5HuIYooXKOuLIEcwsATCMw/rD1sa2XOt
ECMRDxPIWu64PUgF8jmkql2ica67WJYSQfqCKnLgjjZsl8eLT/wSYv0eXuVnVVmqJAAotceLlHGF
+QYVIMZ+GQZrPoYgOzcgHwt8zWzvXPnrTnfLau/MlM3up+d36/vefWt9C5YM5Te02QJM24a2niic
EUNae4fYGChH8CuULf7FjmnNPaihiZEw3Qx2+bfbHVYbgCCragaiCQeWuWpOPrAQW3KBnHXdk9ZF
6JBIkN2UA/7LxEHKscUzpRHEYl2ODTBdCBJ1gtCJFIEIsQhieFfoX5AHKgAhLs7s9gpRXpxGzUjI
aMK5/EMWqTY6mfi4KzVqevvRxXT8/ElXIFD57quA8LoctDSBgKaRSWYqmF7GbWFCpnTQaI6q+hvy
lOODUL901YG22uIwpTDY7CcC5SoH3cr+uLDbCIJGCffcU4CBILK5Md+wnCusle3nOLTakUDc0QJv
iAupoGIu87bXELKJkNGAGSeliarw1vAmBMWL9gKiW6AsMB00vVqe7G5jJ3CIOvImkWsNfom4VXda
wFNFmCVGLNL1M05qPgB+nwm+sQSSmxn6k9Gwz4gmh9h2zrC96j3e0dNe9VuDM+7QUKqYSrVEQmoI
Cw61gUlkkKMuBUIIMU1ioEhaOxP2mpAEJkX3F2yti76D4CWN28nk4uywozFNM6hhGbSpYOIYJn1M
pbCETKSyWKQMiIX8ESGCuPkL3Vgos2fmxasIz38Y/QxKHbxa44OXqwa49nw85Ky0GacqzsGPxW6z
WY0Wg8U9Ve5JYaRtuDl7oHmklo97iyl2rn+8lrY2pL7ttVIsnWELGjJjcogQFqw61xv1L1Xougeh
7nun882PBJT1oTZ9qeJ0EIC6BuKoa0NXetogh2vYUHOu7DZiYSCEWofpXfdt8Yj2iADLhRvf73P9
IA4NbW2DmsymffamwfVskWf1wLizh/zqohkunmc95mji3GZeQh2i/9wfp7ZxjKcwqhIEwWepsDQA
ceuvXHfOr/vqSAJZ4NzLtmBAkqbPcQNMWDK4DwXaQ5V0gg9Lq2KAXySq9AGBENAtCBVq8VgNEh7d
FBKq0Yqlk4VuYYOmsqu9TwiX0gJiL1A2ukzaFLT6uKkevpYh7keTEcgA+gNxsAB4QoSOQPVnoCaM
oFavGCcE4Eu46L25+YREElBgVZeVGcJKQhhhFyDOdopGYgh6hT2GL6aoYQ/Wb/UZreZods7qPxbR
3f1ieLEa3jLJ40FBWDEYQvTlxRqyaQsr0USQwhzwTZj8kfJKJx2eibk85lGlHtll+2WhcT/RNGAi
EuAY1igc4SGOzwozGtaMeUGcEao0hmFA3W05LMhbvt9vy51ppvE3aQqJrUOhaXREkrBxf2NrlUE0
fiZmUlXSHRS2gKNNoaxJ1zy9Oe+fgn+fbPMXRmaHah2h3t3Nhpe7u832k7buQw0Uq6UWfPZpvtDC
ahwiC4USQoS2o97xGpahpySIaBSK9Prs6ko3LNiXFCCE2jacf+SuBGQwSQLe7MnAF7vh86AAVa/l
HqYDVQ5irQqMK9esXVOu6PuBF5MjlncYp3bVzcnuXCDUcdY6TPqqpPgI4K4iHXMvkNYRzNjn27Uf
5pP1ZNmMH+pignKbFlVPHVtsqgYlwAQAqc2cJccxwIiBMjgTqgw7QxGCgC8OxBOt2BYo478uP3JH
AKKEguV3+cgQrjtnLhd51wKA5tv9VoZh/Tq8RMVLAenaDHJ0BF7Is/okz8vTyd1b0lGSw3ks1yHi
aRAtdeqn+adwUXgL/7BkCiyZCR1s+Y/mupnv/+CznAAbt2HJiK3d5WCiFX0nk7tLybfbb8wlMxUI
TMWSPBZd1PEuhgOFdy4xXNyec/WpVLpHwtxD8kNiW3jY2ZOizckE+lVAomBUI8aBOHQK0LqEBHjB
y4oZWBk10moqsoWItkPNQ8tgs7folzCuYScCCTkMTvEg+SEayqHlSIQX6QBRFhV53J9cr7VpEFYB
ct24tmTYLrA2ibyRLK3U4W26wvBqxN0z1WLhKVUQ5PGAKJBaoJoS8v3gOMhhnIrAgRtJnKKDF4vK
n1I+wnO7Gs9wNehjogRGKASOr4p4Bj20A4aRpZI6KypL7c91OElBeP77CnrcPVxlxjUnY7a30NNg
N3B/Oui0qyvmE68v5svL42XryCCvo3KB4PYCLY8g37/QFUFDToGjs9ubM22UQjkz5lrnCBCdPeeE
8ZMrk3SnkQ4NjTYXSFrp6XjiSCwfT7kNSlaZhLdIZG1voahDnAGwnQcCqiN9QgehB0Id8es3aVSM
6qWecSBUPgi2qI4t0SpWyKKZMnrhRFEDNydsm0YzeabI9bHfP2g6yDqqjYQiOgAUI7Fa30/5+GqX
EkiJo3guueo51F3V14/bt6ufkgzoP3Cg8qrtqFUkkHDZvdfkXy6bjVyqliXCBfRL/B6HGJKFc8GY
JiNnJ40uawgfzkjp3phUhvoMzowzcb3u4vF39KFU5F4IDk0ILIoPfcetz/e/d3e8hqWLVCKGqdQu
vrIE08KaIou5HMIc6R+3/xk16F+YYVuO5XRCC3YbWqpTyB1FYp41jjqo8wgEW10bht4mkR8msq0n
rCQMtR6HxHwgUPnF+sScYljuTvv9j076cpTYqsX6RF2J+PjWt/Le+GZKQdYuM9BD/SA4f2N0wPGV
MsUFI1LxxB6KqQETdwpeqOXsrntQRUpqWy9I8DO0FEURxsMoOrzWeCp/aHMNv/JSpYtR4gSkINDf
uXpkm0C1mpyBZRKo8G5HhCSlcQFzJ+T7WnIw6ixxkJacsHlkxpnqk+n0xdVQzzebcxTl00XdwoXQ
pGZM0UNuRufPnwbPq1jk/fxW+4pbS71ThBAn5ERGkTfvx9KYOAHOElV3J1fzSdrAYzatAQMU3Wh2
ctsvy1/wSpfU4VOPvlm6cpUL8ka4WDUuiDIb4U0HC4GbkYDmaJimNf9BWBoKIOYvs7TDYQMQURlC
YRpDVvjD9A2im8hJbY6BvD31UJuhh1ghNOSOxrHwUAQ4mBjcK0Tu7uASkedTrp6dz/r9bxyP09vf
78930/XiU10hMtl+uHpvbQ+Rq+a0wjSEpFAd3Ij3LZjOhsUcjbEET71Hm2eKmqjT3fvLOAQD+hUS
hoIEh0KLX1iW797i0SQXdLKS8h3Y0IGQmAA2SfAZARqBCkZiNy8+yKQeowkETGdiJUyClaG4Kn9V
7vi1qWL4Clm6i9WCLKyMHnDbybDhlsZOH/Kqv5hvHvaDShbLXUrf1iN2iD1UyL4lYodXTViPg/ij
JQNCkrq6xz4gsggFiUH0jND/F8KB9YhnRuSJ6qVvE+Iq+R1WKW7JMuSVdKfYRs9AjV8IKWIInk1g
GQRwz6Aqc1E+hBE6mpTQDsTK3DQF1ilYp2pDJxlcnD5vytyIMwA6j2QHI+tZnECN9I4nXNHI2gYL
MhJsTeAGi2cZZIdzrO2JhTvIwcxipM04FvOY4ctgyXOLh8B913QocQhrfnpdwGNZY6tnDCdNuOJT
/7hnmgWnHU7abeezi8fdsPdRy+yhMUwDPOpM2JoDmmkgf3IKOK7objR46eOGqQqp206SXBU2z7CE
EfURK4p0XBM5+qhCZ50rgZQ7q/dbjYP5KG0q8iRns5VfIYaq3c7U/fAON38esRXGhwiv4U0/kjyY
bFjGG2WW3TJH85/CTDoWPfkK6sMMOHNXh5EIhCsINDRvYDdAYDNG8kmGgKDRBa/+Wt2drEr7TgBL
0ILhVezohrVfmSHk6PcRW3RZazyTbKTTZGTEgUt17YUXXv5rtX+vl6dhYqQOaL6ixr7RunAKYn82
5uCfGRM7MQfR2mMz2i2309FmZeZDUbldscYCwgtikv2Sq0TkMVdsrn593Gmhm5kPaJ2EjtJmOHcd
cgQb6sIrhUXqUIYZxezYYZfkGGJhGliBEBhAybwCx9wAweEJD1qwUsSUSJjEWG9ZUVsPxiq/sALH
qx8WU0CKciJ8UKWOHgQHvMHEkmlo/UBQG/HcDyE464hXCDTQ3GpXO2AAsHub84Jm8+7187PNaDJ8
3J33Ppa5Vzcx1D0IEBq1iZUqIucaLM0SVi3L5AlD4kGQ6kxoWlrOk6Lu+/K0e6SpTUTNx9/L/VJS
ALULJeKFnaC9UZDHjrXqIAis51M1jjluOHfzQdYADiISE8EkO2vuP7g3QxRUth2X1hzEk41QT5fx
2hCN23ik40BBka+IsVoCe5ubk8vej4SjyW3TwfKva/VRZ/eAtPqADQRjNt0309lo2tl4/zy9HV8M
rofnH8tBHRaspBtSBW6YCF6oCj2P+sRORARUyaQg9ppswN3NKUIJAgmBmkcyMYeTN0+PddNlGO8P
yx9vOM0yWgcLorR3tA7QT3ImIy9O3KRfXNcuiq7oYA9SBWUtgUAcA/9sGgmFLimF1jYdQEx60oAD
TXIjltIQz/nNm+c/q6Bag2pGSKKZXbjomEWHTMqzktSEDbH8C9O8DtBZKokEiUacYZNXCT36hiE4
4XQFemEcEcQ8bTBCS4P2FiPuu9k9nH/UyDG0s81nMYV02XSDI3HR6EI8SyF0IhhocsZQDD6cFeph
SasNN2SO9Djn4GcNecbKGUYj1qUIPrKiyOf8NMlBKAWIIYg5J8609fvLWQ+W/xR+ymLFbcEHwhpi
mTqQVgr7LUNT+oFjPEKnw1n7i78O/QfYI1RAjJmYV8xDdbyl/g43l++Gsx/MQiSEa5KdwNOZi+IU
VRQJB7gS4+TwIMj4//gfb8MfpZEy8pvJEIfSAbK1qXZxqVpobOolDU299dd1OcdXtIgTma7PD0N9
deKWWiI3Cxy1EYiG+C12iVQpjKHDWKvKgmAkyY4yWkNSOpeXzvPJ7aAIXVRUXedYfyV3jQwonqEi
8BpxddWrVRxPZGpg8Kw3kBiy4deVCyS+jBBVIwfhtEP4LKhFXK2NU0BjDYWGnJW6ynakIUDyzLXs
iLMebulx5xUwjsmPKFKv+yfD2dFaGDhf4QHpPTc7ziasE7Rwf56xZ5FIokK+QlGuw7IHogVRETFe
bFfKVL+Gb6UyHEVrdCg35XPpa0rKpMYnIOUZLk6Wd+9esRvi1MaO3TCYNRxNzrm6Ezqpnfm23jmH
Ds7na9ofFEasXeBV27fbVRyzG3qp2cUFB/76PFOET3cIH6yTd/VTK0SzbGk5oC2KYyoLkbeTloh9
vUDc8+3be12MaiUh6Q/RB7FFJzNBK3Athhb35mJ3BveZx8WPSC5MBgbbmRsN01sEnbNtvIwAKtgs
OLDWgRWLgbBh6kyECecxBKgyu/xxJtOK6Zx/ZBfEVagduuhg3SHnPg778xdnnW6wwpdXPehSVsLW
UR3qnNdS+bw25qDxoWlwIiCqmo1FTkOQ4/BaFyn6LqKhVGpzE846HXXOUIGVks9GtrI2tD6iH1Z7
chARChlKEdXOnEwAnC0C9gBT3Vohj04q656JIr2GhKWn6tS1iZmqCgQDzsoHJJYMpCoyAkGJgb5F
sxybAKJloWKSFQSJAtqBx7JaSdmlNodSZYaahrPnNZF7ORw7GbJWaKZzRprBrDsktHliiZzObPu4
5noYaMKkjMln2D2mgOUkRbKsbYI6oNY1oqTvTYMMJhMIlADi1s3bNRc4BsHabYaoVQdcQcqAK4vS
oQcCFPu068qCCCHcmh6jux87TmJGQGIXLSA0ADExEmrygA4TVKK2X0LEz1RIpBClHGcb3SWETWsX
IQWR/4QgHPDyou/EoPiEPhN3Ejf9+bi7g7dZbTn3bDH7qNU5HCABHXDN+Gz/9EkI+g8y4cJOIkTc
Epo52QbmoWxoA0JQoxR1y9De9m75VnbWRick6YAJvYAfUpzv3tw0v2klQbkNhHS8gUwogKvBn0yG
dWiJ4KPeHemVWbX07IUhQFLAEXOLNrwBYnh0woWZxrIt1gmjw/yBd6slQTntZcGW4V6XAnnJ2Abt
3Hu3bh5PJOcwRVgW2BrKh40OP26uzi4GwYfuBNJ9iHOhrAhIZaT2Bqtph+IgM+XHlgg8pMIDPETo
0BZ8ZZDZs3TROdGrrZBi0g6c58z0J89cm+Q3GpZJBhoZKpS6o07aSBlUnapfAD3MhZjO4DagrZ0J
p+oNg1XSB2JnetmEoI2Es3xgCQ/RAwA6AVBIXI/Ng0RFtxyUR/00kILalneJk7wiMrZ3XW7CU0pJ
m8wPofYbjwgAb+MpkAiIHZRu6YnwI36fomMHoFOXZ9pH+VnvGEKC2lpYBdVtcZXHlh/2e+2DEa1a
0N42gbTNLZsKIVZKvvHPzDaXqVu2/6CKxBPBPUZibhaVxV2J0dPUfYxguLccKWrMkGf9Aj/eMovR
cSSxvnOutadBUYkhjMhEsKLrw5GuHZ2JrDeBxAKN2E4xZAgSfUrDpqELhhXV3ZYA8lOcrP5oSo87
3m5NeRGFkzWFYPIODazy4wIbksSpVCd8uh8sj3PkEclxd09n04JSSB7IohLpklNIEBcbu0pzra0F
ZZofKw3y9rMT+YHj9b2xtUaPxgobYA/F/6Mn12wgI3VklBChsRcNSuDhann43A6NDWI2zkA4GVxS
1upZ48URBSQvHBJ/yJeMeBsQN7w4fWACenTa38gG8QSDP0v0ouXzRxBkY99w9fBmNS23j+UnEOW3
haYH9Tf5s8AdaUTDB/Y7GhykxLHcKXoP2vVBEIVHh9AqvWLCDLWu5tg6ZbM8HYNJ00z6M04tOV7P
uurdPa3ubybNx3IEA3VILWUN82pCgK55IBoMSALcyzqnwl3nba2ihTceISDU+gQdAQ58mLy5+UUq
JewcSURoerF5iEVan2VlGTZTDS9IyITNnnI8UwqDETM5fA57I9Xu4YPIuLl4u/+JX5wJrhFiUbuS
Wlwbyydl2ORKgmD+GHwkzE7xLVMUPDjABO3AV2gYu3G6NJxxmQIHaWhl8rSzdupqPF4tHu+mpiHE
wdkGiabLRGqhJhDBOOMJwyLF58EgjSjKcIjlUElr6E4KQwJLw1FbWhpYYjWMxJN4gKa1ESA3Lax1
NgfBprspfkT3z+SRzlYPEHfYnE4OyU3g6eAK8IRmEh3tBQY/iJ98yg2WQvuIm/b8dfKKFaZ1YipH
EDNLDIyg1YlncBoOMBTPYCTXdYXJH5LvkGliLfeGzcnyRveN5gvA/QJnDHRviFeZf7NY7Uf8lJmZ
9CBASmFYihO7DYNX/3JZ3A+mIP0v89EJjsJhCQG/z6XfGjadcb0MM+gsm5/MBt1h06vB+eViQWeq
DpuaReFVFAyuxaBwlZWLERiBtOBWRjwhtqvPgfO00yc072Df9B4+3L/HZx6CrYW0D+SxFpKJn3qO
rK3wyM5ZG5INiEqzOWHiFETlCFsrkRAgDeKa6alXNDe5meS6nsBYKAe+igRl/XF8P5GOTySfnV33
yjkjPIOVGtVw/XspOSQjQCWPayRAKKqLTdn4EBwFtnNlgHfHfBEc62lLEyIJ0hZPTH2bgaGwifGe
SQlZOSYh7EE9VQ3D9R/r/y6WcfOAlHr0FSSOeNZ0zCWPtG0+2RmTxRNHtuLpiNg6RB5txMD+kgD1
FDxyBNJaFxfH8NnkIwKBAOJ4BByY4oJwWFyACG35RM2BFAPWiGE5tgAPebm8KnIcms/L6xLCssKa
ovf67+ZfsvAuuUU2y+NS+XMog51LBUT6gUWb0CLBDdYARIAbIsWtXc9imHb7dDx9CcuQAF4yArcM
BmfX7GAa3XKuobbS69NanTEKND3BUCSm1FtM6JEkKeJPAJLWuL/CtW0F5m8hvMy8lq9Ig7D1LZRe
3xDjxy6lQ8DbpQfHCvKXfF9DDWaydTrtKO0numk85Xj0ybiz/a63W68G4/FjEyN1iE2rEa3aiVCk
CpiIdY4VA7B7tjpBdn7AqVMYCUypBLEy0eKLkGJMLVLaua+Wkqunpr/LG41zaQlbC/UsuCmIbVFG
Ws3wsK6bRyOFoyMW8S1RdSmzZaG2ndz4HodfwB9mGyNQGv4wW4sP2DFLEHE4cwecshu+U8el8FVl
/rowlEZuq1MicLes0DzXsZo85GyTzwgkP88Qg8TDMBsO31E3JMQkWjw1ySkmMNdG9+G1+A1NTWgK
CV7rbuD3OW08eDlwyOmmHNDODut5M3qxCGPXe7joP+wW848eGDCj8WZYBWjqwxuL69/YaogyhweI
6nACXuhOMrONbbepDghyQngkuebpz7tHsZqTqoHiuWBq5VKPm+QdulrSj5vXWEoIIv7SmEPy603z
5uZXv90WX7EVlTAaEWXvZWtMiRGER3cPaTSDc2hCKPjM9qf5A3mO14u9W44S8JZSDoy7+I6r+9Pb
nr7dTVY2XOyrgb0PDF/OenKDfBCI2j5lQ2WWN4T3kQk7FLqQ0Hxm+tSCcLH35/mzDXlFIuTjN6pE
dbrdr7DMlVfk8Hl5IMpPHI+10+nF9GJjYw654C15BYKXxyni6t+P49iJ07t8P1fJJT8BE7FQpTiB
WDwTWpJCrhgAIBjVTVgRLSQJBS+b0kswWn2hWGNnSbPc8ypLv71+g+XX2QIl9LHwgA/wNwhiFFAw
1zmICsm4Bu0pT9tRIhCX1S2OIU0nuSL1hxuF8RBnRXBQB7X7VszgOFXBLY6Ns3JJNHyKXKKPzbkW
EEOYEcTCYlj4nl0nVYOgZVwifzzlLcX0ccxpob+sMD8gWHqqPMjj7nTorD9qetbbnXGa8GqtDyae
41N4Yedj2x8O7iZV2rA1/sLQN+eWTz+mCnRkXfzsehldnTzvNZ/C120xm1GZYMQZUm0g39eXg9G3
WmbO45wPZ818MJp010StVvfDXn951Xz08GxbX0IRCgOERuPnH7bNqZUKRHH7mYqEEHAUjLUYkKcc
C47MOtYIco0X8Yp9JovnuBmBkLImPiVcqq1l7YLDuYbm5QI1tAcnA8sgBR7aNPc6bVOFLWnLl+EM
eCElFxzmb0M4osMsySmEQ/uEsAoMgwwTwnLaeqKUxdmcZ0NTzNPqs4ph0qDMiWxfv9Ua3ILYOA3V
wSyvkP1bg1Pwwmg+Yyk8E6jdWxRm8/XN5eThodGUdrxT1hW46Q+dwaGqIYgpbGhZNKlNZELssJkU
7mGNGKIo6+JNyfBoMjv6Pp7bdosCO8hx+ufTB1Y9oqs89RF2lAgafQHCTbmiwOjSFJq7c2NqDz5c
cbxKHYSWPsRYgkamo8lnKkNNkHKcLoSEMtCN6k4RN2LqSfXmCgrTzSfGVAmFXJpa5sdyjugaoVdA
4Pdp+K2xKW7AYNp73udAmVF3inT3jKF9dXE/q7PfXdG902SaCQgC6Uwx0xApw4IhxDJpxaohIDX2
dZ07ZIJGMizorsZCBDWZvqukWrExtwVRJIS0KqJQXdgGCbJtVAvjTuPDu0YCA1naJDFtgCbJwc5M
wTGSBOAI1ad3HV1b1Wm90Jfof1LznI3/je6Mdgv1h9iZ9Gg6F/qu1v3efrFazWRkUsO8BAipqU9r
TBBCFNXq1SArhFhiVPNbEcjesDCbr3eXp5fPJ1KEd48nd4tTTtUt6pDNdQzqLk4XuvghVnlLgYZ6
TAGi7gkB2lH3kItkIECrSO8XQglCkHRQDHLYCwkwA0wrEwUysYONS7fttUngZvKwg9gq7qWcWNeJ
Ti2BQRYIgV8NXx97H3TOkmDF6EwrQkas1hkzJtbdB7DaDB/6N8vZJGRDeztNojDLA3RIYy+0YEPX
Xvd/gCa0iHj8KQxv6zdDhIVKTxNZkhLKDQQyGIJIcAzVXLUDygANtW/tZQg9TAZqnyiqviMtlpMC
WSNBRR8W6Lxc0fGmF82IyFEtkyotBEQLcADw8IA9SfPRK83Ot1TWELHh1p4hf9Pu5cSr65vr+UOz
ZaDSh7kGKXibD9KlwqFDmzJQISmTsgI5jJsuh/MiIAJBVL8J0iYF+IEUVycc3GIvciFaICn1PrRy
mosVF3WeCFRo0wI8VRi4CZEIQtK7Xb+jamlPRJr2FrnwEkWgBCOGlyQebkzCUKZOXm0wBjFb0RmF
YVHNbD5HIqYcwNNZxzZ7fJhs754vZx/L/J91lfvErnkgdd4M3vX/Rx3TVKBqovHnLoowP9W+2WS3
jQAkYSpAB5ILTxk6G0lW7XvafDDxTMtyx3RYB6aglRt0JCzNhdBthYzq0milp3WbCBiqzrLldQ6y
DCCICQgE3z8zJ6whTjtCvIje6g5vajzuuNt9tU8M4pN6eMrS6cdLntWC5HHCLal6V+RWx14IDhR2
AC07ZNPWgAdgIPNJQnOI2UMHhoOZXToQKhIFRI+aSN83NAZxeUaXb2ajcb8/nzCjOY0z7drLsrdP
/dHDcMOYCr0qyGq+gbIgnrQ0rd2LM8UhNwjhQJyNDcszJL7+mZXR+IjBB0cA8R7WaFuELcvJAVDC
gnzQptX0tyCjo3OMrQ5yxH5A3kP2uNDifplHV8B5S9HldV6NkFh1Ud5fFTreojZymXYdJwgziCaW
cmjhAYyQbawZ0IzmZhbWSN1hHjOMizNbfANP4MMu5bI2eIXW1VDaJCb/0RqxP9DPiPts6fo1zhQ8
3+G22zy4cqOBx9k9f3mavB9rEQF+ZRwQBIdqMvdFG4Fmsg/yw4uwna0sXZujuRSMotHfz1f/+T4b
clPES6tryNIz7lafD3Vha2cQeTNrnm7n94PJR16XOsi82B4/gOdw0NosaLofwenveCF/r7cKE7Lq
Xj4sTRPda83H+VXWb+Tan7EyJKw9JC01IBG8K/vE4DirOeBs/NPj7O/lnvMdK08WJMqhObNOy6Xh
PDGSbYk6nCY2DdPBvG4c5gIBIhKlKxQK7gDgDRhjc/v3/Bd+C9/pplgJXmxhJeOCtC4RsplP3hZR
VrweTnx3aoph4TEClHxEPy4RvGShksvsUcLYCmP5VeYXf9ku9cibviPWulJST+64yEB4mLKvR5xd
HQwNK5ubgXUhCQM0nEl6MIPgUnFxKFcrTXAH2hvsbOEhf5DYnUBxDx8Qo4suO9BI836/0y0U+Ch9
H04BO5xzER9B8S3yrn9gIn4VXpDaPljUCai2PVVbajS4QFVYVRt84WokxDVJ7ZWyUFGx858a212c
3t+UE8coDdXmajTk9a5I3mnjJZGjGSXrh7ZKMK4KDJNey2imLLsf6HAxxjvQTMA4o3p6f7Jdah2P
XL0bSrqkTkhBiyABv+Rnh0CLRD68t9qqhDiNodOQPnp67kh0LzqRtH6BefkFBhoWb8k5yk5Z4so1
C/7uQoubpcUQcV70ff01ZP/xkQJrZhPs3vm4QYPNOQax6XcU2Ox8/9zMn7cXP3UvIkBdoEwOO9nR
D20NgreewQVa9sbAIHgK9Dr02GLE4tjQP/27yY+1q+M62HM9YVaIEXIAwRkxJE9CgFd/c5jsYvmo
BrrchY7WNFsSbSFpRsv7uv8t+jwEL8es6WUtpckG9alX9v+aeCZzQjcipUZY5l37BC4XsSCl/FFS
e7PgLiyBhNTGXT60qu6kid4ZaYoshcpCfkjRX3LVHpLe6r9Z4ZKavFSJ44lslLZrz5UIrz2OsBbw
4WxKlGU6ePTmMRoiWpz+Zvq+DK/EIAvpeanhYsmp3Yg5N8KGKiXUlg9w3H/8xYXdXrN/2E3C05Ij
7KquAtnf9P5cXK916D+Oz7g8eVqGRVIbEr3CVUXsus/i/WHrYkpeuN+QRRQo6tKfXiqkufiiInlw
qA4LXSx+Wq2isdLhwd9SllJStZGSCsM6YoFpexg22iopSNZ7c5R/E8XnC5ydygwlVUdPlKCaimW5
ksnnL07Ig0k0PtflNwHEzWWYS1UwjDNCyRtPPp5IKUDlaqodR0oh8akOIb0+zCNipZ3zVw/G77iK
4GeUNE5fTutGiwHs/YtTrvf/7U91LTAZ8HQXUqHKtvZcs81UbtHelxljNUHRN92uYYjmric6ODM/
3DtlE5ALuV/rAJG4QNDvFUWjps3ZnnMrNBZHwZIx5OFokra5Hq+da6OKHzUdaExcxsF+5rkIbKHO
WZJyMdjTevy27S+PBI53iY6tefg2mcQRtdYSMSFMi4Tmv+3nDCCVnGhFHMGuUJHGa07qhhtZI7EP
92o3fndLc+ZFNk7HcKeGnWP6r2zTsdEPLzsUxKRpQ9pZwoG0vznNjhVDKwwst0zRipLC0YQqevRw
Mtn+qU08Nv5RqyA0Z55kQLnOdnOZ7QqtxrsRKVvmF0iL//kC1VjXBhjB7BmupClcMa4NvgUvJWf2
ZMU6eyzf/f4X84aOEVe1Vd4FFxuFgNBUbZ90ogGxKX2lZ1e7+OP9r8v9ahGX/Kxv4s7fdnbOi+nm
eqBO8/QulDUMh41q8QsmN3PACvDK6uy6+ZC8K8784mjCnpfN/w0uvu5vJh9oadXaUDQal7AS3Lx0
m5rNX7QBpAJKd9QeJLjmrKCW6rJsnVI1h4kCbOPR7sl00bFYYeRUe8cmhgrC23l1D+pen2LK4MXx
0kSyDHp1FIaaRXXhBQGqcl/qsLvT6VDnpUobcOwCtLQ6KDSOAclfN48/4bf92P7cwdP12+eHpryP
dxwc4ng+/bWM2ZgDgqxFFSzfMHDN8DVesc8k2OLX3eY33k7AmFP4pMFaEzveBr+4H32wuAHhOkxW
+LDBGuOok/1FLHMrIwHBZuYRcjTX6SI4MPs5M4uTs8CriOvFaODotlvKj7QxkuiXgvBexHO9oO1X
lvvxBx0pSPUq6+C55W78IyVhSIzp4dnd9nQwovGach9yd/PIodKiAg8Kj8JD1VxDQjrTU00TdPdz
Tg5uKheTQrTvtFfVlCAcJzp41yhUr2fY1FZbkWEbOGFJ3n6Cb5zcnKy2pznRo9v5qFpeLHiP5Oel
meSlzqqjnDdpQICBTN+b7GSmaI/lyVTYXa5Yff+ow7mJIAPD1aeLnlAKtr2c/Xr4Zr26ahvlFK8w
1LsW66K+/GKgOQEWAl9fxHJrsHzO0ZkObz4g/LMuKIYxSTC+insurF2iZHxSuu04ClNKUgwgDkak
YjiE/CAlrunF9eWnEJYsijKKulJRsBYfpHWgOfB2fDq6lOHIh5sjQOiIl1W2eJyL3y2v83LrH9JG
iL/MsN+wmZSrIThYpq2QDxlEBZE2Qsrxm4vJm8WjJvbW/13/QRv+53KwOlluYvyDUqrjEofZuNzw
tFlZingYq8r5dF5KlgQJVuf3NE/0H1QFFH796+X97uPTrjlxUj/W/soomPLiYYd7HHg9RE6rKU9W
KHqNqnApu66gK68343MmMPpSpXBxaqH0VDAjkKz9DFDMsxw+/QF1RMT6EpUEfXJ1+Wm42J7cjSb9
kz0LRdoPK0llOQjrHPWOxcPFyWX/dDi6el90t4oTvLVZncy3sYi/EpO38LHjy7lSjK9u/1LzStXK
3c9+IjA4KgYOqofXVicqgru+nJe1IhtGnaY+aV9J6LtAlkv6K//P2Zk2qZEr4foPHSLYKb725qW9
jGfsmWN/6ZjlHhpooNlpfv193nwlUY193RM3QiGyVCpJKBelUimJC77464PpZ0qiB+IcbsBptbvZ
7xdaTRn+U/BFIbVGuG5XX+DG9XAkXcyYg9XQAB+2F6vV+BPFO1Cpyq+eOFkz03M0/vBlPeQfx/46
j8l0qwF6tvOINB6oNWKYmuJIijQY2lCC/m4UHf9YEyMkOH/rsf8mcBSOfBRD4VQBEPpr9WcPif8X
j2o2je0uD5+6q3uZGkpmw9QJjtK3CHYKNwk0j3zJeQjN6dMXpD25q/+NhpqZ7R7uv/YeTmVRYvl7
ACx12mp+UCenwjKRkeLO340fL3qNdFKApThxGXFjByrcYzO1Zw+MfjouhJ7gmTipsxoqUX8X1Wum
bOEN7rF6jRtp95p8QUnkUl8e7j9WWH8rrjPlkZfIXse+HJb2EUgh3n5pb4MkOSi884RaFlNflZL5
xf9GBS0Gj2m1zv+lrj1IPYhLAL3V0ebDJqdXjBoo63nba9bCGdfrAd3Xjza+LRYc/pkdtf3Cajsw
eoFT/I0/AF6/2T/O3y+2k8/NRe/Nor2RW51znpXgD7O5j5cuY7rvvUHjmE3e3U0XabNlbrcrpcD1
3V3aVeikUj2FcokbNPG01b5FHslN7EA2pQw7t4vFXG/ApbNQjDMCdLtxLGBxXxrNmGAUv5jVdnoz
HzaTidAVa4oyWB++YBrUmYJUPJrN0omBnscwA+Gl5yFH7jkC4lMUYxfs5pEDQJ4etIVQOoxUw8rH
goa9D6Lrnn2ZTynst6/31QXFrVp3lxx92T3iQxFzpjSZomLeYnUE2FebSx6Aim9Wp3d1nA8u7dJw
3MZCOQ3tMO7HeQr+1yWmDfJ95IcvKMcxr6X7n+YDLMw02pft5sUABWm30ikGqFEsJJLT/aH+GS53
lwMWw5ViFzHvI/qmdiYXSyqg6DBt1yZ31Mw/cuhs4zxdZhtevyBmSkHMLGPOyEhe/eHD/aOcCpvd
xevtR3eC4+VgM7kcDR4ukyuUeisvSQIYJlad2RILvNo0Lmg1udX2w+fx3c26cTVBXfQXZOHP+iNi
wqAfP3rtf/vdH5JJdj7+2DnsP7lt+irwta4u+s18hs30aa29G/xjF68TSAYMFqS5JgDBMkEasafO
nIz+WM0HaZ0gmnj2FfXZdO3WO3ax/EsQbxRS7ny3/8SLZzn8D3fvB0vMMSvMdae3og4C1c2f3s5f
iSK/dRYoDSFhYEbKhnIBaILh01Kxe4x43eTO1rwXoDu6/zgdcQleWIFgI/O2AcGLi/3dxyqtmhSD
ggunFs7uE8nTKvdyHS8lZf7w9/314fGGBvOeWPNarwyGA8NpycX/1f2pWN01fDXrfkn/PHhwNxuv
0jGAJItqx73rwW7xS8pkQmvii+PXHBFxeVd9En5JUK+5G1m+c3ML/gZjrqZBP6BeNXTKJEPtnFy1
j9N/RtPN8bLTGrzd7fu/lyZSvYhntQFbnUl4+rp44t+6g+NbEQ6F0Rni5Om4cWGOd+y/nqWAeyxL
gQG2uGKcqfdMMuKQu/d4s4lLxxISCq3ssMR21v13JQE/ZBQUHkvLAcpjVNne/dKd9uADrRbTfFrd
3nC08K2b6qL8FW8HnN/+vCxqW3KTBt0XhFqXZbvV9OnybsaF13c3FE7JBFWxDAYAcj8DmCdFIROt
p1CFYySSAYRSsOrufbW+XIIhWFUkJU6RC2Yp43jff3P0iZEgVBVAf8svcXd6fOF1BWQJ4s9EE1zf
aNzPE309bp6ml61Gj3LArzKqqae80wsy/+YWELuB8wc2hmXZCqCbJo4YMvQpjW4/fOk/TN8ce9P5
1eP+/XAfhcan+0+72TDoJNPA8+poZu9aeFTx0Yr4rP/u/vrhsL+mT3lx2HZ+O4ybv3Tmjd957VpJ
393DNpP14he7oZN+Vng8gsQsWl/Pq3eH7gVh0N/+d77ilBt/RKx6F+B01erejp9GF93J110LZV4Z
jP3V/K51yq/0R5Yx7pfvZ821RlsXRWVrKHj8GM/ZeUAjw4mITKWOdyv+RKM3/Tx4eLhcLXWDRyLW
hyH9mGiOvLtV63gRI3ppUfuWy3Op1j2n5tT6UDTEI/8rulSAKS7FbPZD1y4GNrye0LdtY7O6DkzW
3ab7drVaPgpDLotYu0s7dyFt4GdqaT++noxXuEROl2/W292NZMTkrvcrvUHTjYAd91+4j0qTKcrw
ZL7QXXfUoQE732j6n8Z0VC3aq07jNqZ064t1U9tdmaYw0SBW2OpuVwqSL06R8gh6JLpjPDXRmHj8
+fplKy4KObkB4Wc87DZJ7eN0jM+xvWJrbkCTu/V6fv8w2WT3sVNf5kU6T2aIPRMCwMkVu4A7mMQS
mBsxI/7OQBATTKn+ZWJWA9wTMaXQAR8ONl168V2HnzEOMppyeMbTdaun9Rb6yIFkAMels3gEdgwA
8oCJgZMuFCRJSkHid1tDoQcTnilQGT1CZgbPNl+wFiBkxgdetn4BSb3nTjKxxtxvstI8HLQq7nxp
aw26hqTGcdne9pbMuJCy9L8dlKnQzipKOXCAgGaYJPJoJiixkbWpXk+6utngcXM9P2o/drI3YHS2
u4pn6UJTmPTirAkQIgINei34iQ3JMRE0ETBzZ97q4rrewKZJdBg1C+KnndHl4rhOtE+hpWiAxbr7
1lNLHgyAdMMg2DNUAF55D0jBOqiFRYhJqWN9P74Y/WLsT/9ZdC/33cMFGEcTS54loNQ83Xp6uwkh
KlRHAKextBJIL6OUhAVHF2VtDv8tYAf5haq8Iib215O3JDgwZgIk+rEECrdQxAR+VsRyrnppK0H4
3dY5G8cEzirp9rmXttkf9OKgvRrRrAb38y3bKafvoEkRSj5TybY9qOT99F5WPgK04Hjx6+hB+/+T
NUqcbdIAi7JMBF0UjILDxuHuQkuTYOp8Is9KGpyqwMHmcVph0W9BmMVaUV0ZLujJjJkZWkMoI63t
1eaLEVDQIOTk63yB+Xcv9l3r7N7C4DiuVar6Q44HIcSO1FrnDYb9NWanzjS8Ouirq/v+X/yYvXAK
Y6Rxj5Ho3oP61V0RbCQ6xXmFHaagC4n7x8ttpUUo84ztiMAn07j5h64uvW2Ajs5X+j43A9PLMqIE
V9pdiLW+uqiEPwjmFfe+OcYU7Dk+8L7TvV5xY5J5Y1q9nd0oNURqnq7H7ykTZI/ocyxCR0SmIR/8
OCHJUg/leYONsUf8grz8DnuDdjVo97jypdnq4t9anflEr3qPw93kbnv4kg4ahOQJloegsAhGgLqT
IfgAncYrsa8FMV5F/N+wIArXvoAU7B7b161spxV2zsxcMcqdJKduovsKkyRuyWMdC2HgzcJOh0Qa
ZWYbSzXHIKs8GhtOMfqcYhhEAOBhapyCyPqsJvTAkEZGGO+EsKSPAfoJaXUus7LaXxvuXkBc6/mB
hBz22eFAnhbnQ+q2HrbgnB0Kvhr3V+vRpt+71UZScJH9hsCeWQ+A5BJGXMA5V0YwCcaIQZBhMOZH
UoCFuLPjImMdWogNBYUlqvlHQLMZSAqMYgSVQR2u41FCLkLctJwcDZTio//gPdCgGJ8XkJNNfmaz
grzCTcYZWNCr9WdiY+77GxGsTFtLNdZq+CoMZsTBTuCOgFQERlTSc8AvC8nW4Mz1bdDhlNYhOw2r
fmfIvqkzNmusZ9V6W7W7v6bDGYvuCEJAlNmJjucRmABsIz8AfBWXsRhPlpVpZY0H5cS6TtfXd4wb
PYEYYc0oMYcZSUaPOExrEWYq0iwVn22QDuSYg3jrAcmPlpAUEPZU0kDYmbyEsUg0ttLIVbM+GkOk
kw0u9EgGlgyIsfK8F+QYRSAHLIFAPeY5TvDZzzls+PwkBTEYOkHFuMa5Vx1wd7bJrXPodLbDzbB5
a3WASs1RPlwARNHxBW/GmAWgMYYE5FH9HutmZh5hIisGzUM3rVEkMVdW8I0GLSTE+oKXq7qVdhYW
kUdnoykQjA/3OrE5hS4vvQ6QVHl6W32rfdxbDMViDA9BIeMsz8wQ9d6mk6046GDSRn/+yhh4mUm6
5/6hA05WrThprNdSxG0Hz3X31X5+3x8/dpq3uEGumVEilNDiiensEG86Q3rcu9EF2U6lq5UpglHg
mHSCmcOIcP97SQwsaNW+uTj+SRaeeBmrY1qXioVFknH9nPxTdcd6zyNKhgWdAeA4s1RcFD5RDEyL
efN/MIiGqM32v2mYiisOgMEXQRIvb7q5H20+HQdj7dQlzQjcd2Ixwg9G4qi/uTQT7aqr4VLmc9nG
95O9hq6CZZKBJ3fsYAgUG7lnMagkhVhYzhxkQJJv/DeI5m3ZCs/hhRxhWK2n150pjnOd4f3qYjC/
bDxekJeM0AAIAvg567XCE7iukIsShm1uk0GrZHf2dzu1xtvh6OlwaN6mixBol6VkkZXgHFQ7GNuO
0UTAFm/BaSEByUejWcisrxwWxYNLN1nn92OOzZeOQTRi0tIROMlLTpw1VktsbOoxW6hBpvGJBr++
f1XVNpIaaelcah5ABbGRlq29Jw1R4hCWLRIx0Ejnw6zhagwKefoXorDV/F4WVtg7+qgb3W7sl3/O
mZ27wWLcHvTAR23jollyednUmQ30OFxqTpRs5LAXP4MEUo0cA2AGwPhZd56+JAbbNX43N8JhJMkP
lh6Pa1X5JcUoAAYjcqMyYqTJ582lOgGWrq8jo9pOrpkGgwFSjYfuww3EDLdMH+KcU6DQ0iPSGDVi
WQdZR2eDjTnueR6OOnMbhzkQ/th9a3FJHgMl7uCoAKZgjTlTs4V2BTi8wCPd9jlSev1Oh2viK271
841fz5EyGDce7vcPs+r2mTsfuKDj03nU9DMPcIlxYeE4XT7+Mr1jyaRmpzrDj5FmJf7kXSfEBG8l
TwB/RKEWmjz6bAs72Hrca04Gvxrt9Zis4N/cu7jobt6Nh4+Xs4d2uiLBr/2B6SSt/KstEMD0Hiz9
Sa2lzB/71kpJclnEAuxGTpGQk/wu5dtk4U6aJDvHnBfSzMqw5vX+nnjR68mFSIXZKQLRsmDVYNTj
2AYqMT3z3ymntI4XMWIhxkij34N1nAPtAsBYK3xkdNVjiiCbjuYHsmbYfLxtnvZqRw84Fy0jL7Gc
1VS3/X2SuYl0MdMQ7xI8tOjE5M6W0lmww4N1+c9i+5feBXKFdZxuKIpMqgMPoRC+NAQAmQtgIuCV
m928XC/l0kHgi7x/I+OJEiNVLnDp30QKhai1ereacazw7CCXCDeNGJi2EwwoJncFpz2tOu+Xo4/U
VppC/rRti+KitojycVPK+udocy+nRbcdoPm0v3GLefAL/2WZG3Z3F0Pcqux65IbKlUWfBVsoz3oM
juN+xdFm8pGuoH/UomXvrcsldomj2bKrbx0oIaEjYQtqVNCixX7292z5biw3Q//70gF+rLmfpo+x
TCS/L3eUvOKhSapyXvQZaFZI+Fr/t7xfrDZX0wE8GUbKtOdt1OKOSXaDTI/58rbSCc6nai0diPUR
P24tZ3dP1RQ1OY+rCHIe18zyaZ0+Q9pzo4QHaTtz5YMfcnNp2TMyrfele7T0q0TFtM3AnM9U4lt7
F4MKchGT0m2HK1HmGlICpEtMviSUOoD9yF8CIOaVXOt4SP9c/7faXleDmWiXIoipaLV5fV87cfb5
uXr656wCXexRAk0obmB3vqoyX+uGXddHgf6LqjsITB1Gqlzi1MHZMc/dvGANL3V4NkjT2fQ8IW1C
DPsX5mJwmf+7/nL/881x3L3ll1KlANNOB5cXDTmIEmkYZeqbzEEmCzUMmuU1mRLawon22Hurd/rj
YUgwIBKVpzqlnIx6fE8eQo24lRG6UYemjHz1eH/RaKVdJOWL9eMvzTucDMlJn1rA0Da3UzhuMYAM
+rLflt41oH1eqicYmtclRBcpzyAE/WLefb1I59lRhfowfPL40BW5W/x5c9e7BTJZANTf8Uip3hDO
QENZBBIdA7g48gDob9NpeojYBUXT0gDEK32M/aZUQlIpjHc2qLpgRmqTu+mPT5yzAC6Omg1oQBXK
n++Co9sLbwtBsQ6iOFOeYPlMt3U3PWW7I0p3UGf7ctbXOouroROBRSrew8afNalQeoz7OiImJUL2
MaPmkUYohCGEWP87jx0AQUj8qrU0LJhhNNUqKNV9O3bfQUyqJfOR/slk8CbRL+0hZ715aUeg8/PC
5X4fuyNUWjCfKzbs6QQsyCPqKVZoH0zJ7IIpoSeLpOdjVEkjKGPNkU8eYl4bQI9loui5ok0q7GvJ
FgGrvnxLsDJMdmBigt8CeEZCGcctwqXq3DqNBN6015zwvz/VVvJjGAUm7g7/Ygm3JW+9UiSwSyXL
esKsnoGn29ICbQl+z/fN4/Kiufk0auFdWTtPbN2eaMtOOaEKfVzKeey0JZ0a+JZYy9CNJ5wQoj0k
HH/nKsDSgFDwuw32WUzjaIxSLWXwSWOxTa5xvOAjUkvDcRNqPuA9F6m8IOByrUbZqKXu2k/xAK39
q25jNtE0w6XJBiOXunoRLt4x5azu/jtkeTkVXJK5UfcLzZuPHj4nX5y71uXiXr4JaZqCr11nct1s
3KXqqNRdIO8bmC7c+Eih7ugi/iil039U6o5kxqKpDPOWQ/9dSpouXg3uEaIp03L4unNo/M6HzHWa
SwT4cfLZ1EZMJvqoEGJpvP4/cyleULlTSVo8zROt2urH155j8U6vs9EQQA2WNxzNp11htVqMA31k
pEwX61innV9oVYZXu9VjTPKcyzXTHaJAkghBDU6Pbh1039IYXpCL4qiP/1n9Pf1MEu0gyNos0tPF
vTxC4cSmU/4AsJw5+YhC5QSozleLyU0RrulUX/ewvhlPZq+73e61Pg3rZ2R2fuIC5Nba+ldnYtqg
ZkzuP8oB17xtzlu0ex+627Wa7oYCVCs27MTyIef1ddag9u56c001fFhiKnPF8ow1RBKBAtx8iph0
3m52eEynnP3OW7/i2YBcT90VihGrWey4xS7RhRp2u+gzMhOXVxSXfPRMIY7pWHd54ghymWrlo3bU
omi2dZK8esDB9LF90TpsLooMId2nJVATRdHw+itbR2UilU/cbtV/pzU8/gpkMUCZllsibnTvpmMG
5CCOxXz2t1hsN8dQBhPRTop1o6q7zm35f5PNcSpn2+am94a6i9UBt9o2HkfV4u5yWW3+d3e/VKfL
OOQWUo24nD8mKyH9SbJRDUBI6AHF+17nbXlDMlU7O9/qIyyK/PghmYb5+2R0KQAggHj38PZ+cWSz
0kpv6sF/RnZIdQAfs6i/W37Q8RQlG+WrJlcj1jnRRohnytitetf8lK7qLEbfVovBZWPTFBm58xIO
+JHvoYQJ+ZXoTp4//L2Yh6dRKWnW+Dq9WnVqm0FLSdm1LZbxxser6ldkHmi1PRPzGVNwmdReNGnG
BWF1k2a/1RqynoBzSrfb49g8WXNqy+Sdh6rbmiyfxnFEopQu+6fE8g+PBKlBq5utVEC0jZim8ssT
6peVQHQNUkIJfLZ1M5sT4gIo5j18Q/BEmA/42FoOcNa/Q8vJKlH+tfJi7WjE9pi3RVHSVV5/J9VF
60XSX7SqR3hmCkWFAc1QG8oLMcGPkJBJkMfj9bAhYoBSHBeSgeaCHcRdpQB/WmIycyNAfAqJlGJM
ZrAVr+qMTDroPbEzDwQoCLxjOFUci7UkAoTxFNBUYGv4S3a75yfOsq7UbLaa3OinM2c7nF155qE0
GbXHs4e71uCDjhzlZi+bfsB/3fojAkEx/eZf4hJALG+IQSYAcT2ghwrbsfYkzRWF1hM5q6kg2KHo
61KYsX0nxxQsqaYBKaShJwMY3SkO/Rrc8KiUvPYhK2zeSS6awKNF+N58Li5IdVIAa+DTuAMAR8Y2
sM3mvIrtNl8X03d1QzqDLXnqkkpiWdxdE/c8OiRnIvvE5riObmP6WXzHaBwiQCe90b+mgeHVZnGz
G7Kr9xtuSC9Lh7Nj2yGKdo9zUToVF333uf650vpxTTqsZsPFGP/Cx3yYqYmikIaxb4uGmVusnDeB
eV2SdLL5rcnDcV10JHvOGTEI0zF1CmO7MF7zl2FyGQn1tGRwj7WufANk7D2abZYX26EGBBBKXAcg
AC9XgkSb4AHgVrDpINWM7SvxmDzEJem/leHBct8xjEsAz8JnZmJgQjAxv/+KfVvnDoaD9mDQb3Xx
k+/1urp15jmmBu0+J+/vHh51lrXQEiegsmDJI+RiRAFsrlbccREJxAYKx/JopoVdDXsKz6wdpiKx
xGZCx2a5OmzmbE45EUynnhiJBnhlvJkzgQWw/YadbF6OhK+sT9YZDO4qWCm4qWnKFs924csryPE7
/zL/PzASCCE2YMwAGyAm0E3ErIgAOK6n/6vVxOHz01C1ks8VqsNOk3USzt7E4+k5ynaHLgvLjcPk
UzojCSa+v2pJ8GJMyGgrWDJAHCZ7eMgJIEz8tLyczrUa4DE1jBGB1jB5Fr7SKAsebBUAIJyNsSFH
hdFgPKPKSCIGQbyK22FsrCi5p9nzNw2+ZMOIHWWYUUMsKwE6CoFMcfFGovorxmRuexUlOIQJMN/6
F4vU4exR3HFu1m0tcEIVjgFW48uHtVRCGBX2RvACQypWCTX6MqxBBpbIFsTMT5O3Ac+H7lXvlzQg
w7mwc6GYOgBZ+JE4D8vxi6oG0kiF9cjk9RMIBylIDE1Bo+xVYbqtVoSqeFxc7pZyyM/++dQroZG9
6yjMa3RRwc8H/F7ruwG/U3U7HZboKq6PbXJc8nPymxyWy1VjMUauobvSSlpniW15TrxfyQxFQHwQ
B0Hp8bl4CBkBie1bcoGHGNNqUF3M4x7J13zXuNtgFP3b1VEs6CndoS7P8311g45GgUblVe8uB8hP
FqJytqc9ZpbCMs1v/d4FgTcEt103EzMwuU3WQGEVghoe+VROuIRaUXVm5yk5Gxebh3d8UbfxwUBh
0S+9A0Cd/Fen+H87po7kwlZYsAAwhDkSwAyogy6syZAEZzhGeemsd28eplNt/kcd4eg+cV1wlvBV
KkTDir8WRnGaXKqCD6nKsb7UujUXNUcZUeZ+w8JKcCqP8KtiHH00VHJV7uAvztexg+r666z76x9q
bg4upfC4nYSC4/cTFn+iBPhzMdzJDRyIJMXswox7eV2QS8n/K7YTJ81eY8X+aXMpCXCDWu/Pqc/A
aDH5PKp26dImDyS8KZIiPFniKD6PNrzzOONMpy17/sKpwPii70evnp7+mLXaKi3UQN46nIqvGRhJ
rMufaoWdji3b9cGt+EmRUWYN/rYDvas/na6A9OxFd5us+swy6CJyuYu1I5zuK/MbHaXLUOr+IOZd
6Rv3t7ucCgGI+QOqnNtoaa/D/fqisbjlNVUhT8NLQf1Giv/T4g2OCgYRpwjc9YwrQ2MS75mOh96H
qwEroLBwYnJPeUILNj9vH6+6fxgkV53NSeTR8pQ4M34+IHnHUlqWss4HxzEr6XEiTPjDEZNSD122
MaXPJ+96vYe/nCWmMs4HrwAsmsx+8kpHXYTBVgQdWq4zSJH2yaOC+uvBgikdIER5PFd/8nf8LxxL
bCEB3QKA5iJWd8kd/JpElli5wXxFky1nBXAeA5Jpj8v+h021ZleDTL30IgggpkL1u4xOp1nHaSsW
ibG5kqbnsYaBJjX9KU1AZXvYsx8sDlwt/+Dno1Cr+aNRiA0OXEDWG6IQ9c9nGIfd/n64ajVv0xHW
HoLUKV4nZVsM3c4fbv5v/TuQeiVUHqSZYSWGW3daZA6NhrewCRIF07blXpF+BiT92MNYRC6AhE5o
KIUNYR1zGnFy4kFsHFcXrXvNIx2mnd0XMxUxYbrnpIWYRpphiOEwQiip/MIppGENAAZdDHs2EZEu
vcCngeFO1YAnm1ez2AYZ/CC0xVhoMipMQiLs0Nnvbib96kWntx9gqNfRbQoDXZeL3fe5njB42N9P
28fu4FNzc/wTxEAmRpIxVB/9QFOdd0IzAD0eP62UspZIVxdkuP8d0/nqZxDxtTW8OZaDogo6jIs0
YVDnM2jwY0nusSAJvjgcDjhuGiULIF0OUGIAQldnLQoggA1ikFAkGylGETHoAjlGkbAEW4XHW952
1p5cLjZlz6wY0FLBqHL8c95pR8/XbXeDXqc7HA77Vas/7A163TNf+8nTU2dyV22b7xLv2HYHfiwf
jA1pd0Db/tPbbvvwpi1f+3WfnT3h3u2YJABj1Sor9OQU0GsAxMJvOmmZCQhHlqYP4E/Xw0uyZNMQ
T0VmASvLh+ZMyprLATAbG4AeALrj2pVtcm8iDdoxBaF2DTfXu8XTtVZ7rc4Qi3SkwmlZP6llMa8B
Fovn2adoyEahyfU0eeYxhnPYTlGsyDJ9YvmIHRyAHmSzBgL9kCCCQhxCb2RgiBbRhC7xbHbC0SOv
jo+/bfqtT88v0uTrFSdOx+EtjrvHGFULdcp1uhXrJU4iFvE+ojVkBUfPSyrQdZujavvJLwplA0Cs
evSA7Qfi9ZpjxKMQLvBMwst072/HjfdPj7N72clN/455hOYZ4r1XLm1sIAkGIPY4AwwQNmwm2WG4
LqLKXMBYkqTV5gJOQYt3Bg85TAg4S+B6dLf5ZXt4B92Q1xyjbQnYIsfj7rvR/uliIgfmGPh/zkqt
uE/rjJX67Wa7jcGLQajdP/OqXw1Xw+1ysNy8fzY2Q7YEqDDm3DXaNtUSO2gIChgghB5Uq2kCM4w4
1HM1ublvyegpgmWLLaRkF8AYqxi9oFOLxEgQ1dohAArOF/xIOkrPL7Nm64pKAq/klyoILo3k2uaI
WKavpdaW7UmFBvxOan1QjkmIdFOAiDzkYJlJnxyDTQTEBI6U5nSOhP2YVisSgXwjUWAQhsngqEkd
h2zEBZQxpwMkKUCIImbmaeLHp7zxd3n6RwIEwslRyxeOs283v/P273V16Vqz0+1wUeVgcGZIm0xm
g2a1xwleVhmmFzr8EVlHdZZ4+3kYYEPWHW7mOO1mXbPISb2L1Q4IwJRCCviFOhyE629O4L3lJ1l4
mfVRynIRfskbAGLniox+4vuSFqRHgkuG0PQZrjkQh2kM8lPVHPS0uGzv09GdHnaJTXOWfV5WgTLy
o/YPpEefUIX09OG5kh+xT7GQEkA21eRfkkxIxHwQqlBJi+VlpAkJLADrcl7dIIYmVfM38bQpF6cj
nTx5MrWekapKyHoW5QKbeNXUWkNcJW9JdLaw85KQjUUx0Hu4F/mWkK32UCW+1PNLE6hp1LEp1DEp
P5dX7dhz8lxeVf0eazZVd9gbYr85V8oaw85o1p5X6dIFBm1svZCIidFE1V3g2/RNMS+c5BiyADDZ
EEOltohYc4DfPGEDSJqOmdf8G33g/0tcAhUD0w7i1IiwfYmQNYNpfgtmKc0ISxFPJbhRPNIWYMnO
bKCZ//Nw9wqXKy8ZmYIhYof6KC8iRkzq4IbbShQr4ci+FzZoYjbwhyWG3A2b7imN3MQ8mujNEhA9
gKi/ZpuUkgAxQaCIzSxgoSLSCo0VwNTIY6E3W0WCoY6P15tb8Q9LXNgp4C0dl0ClELxjaNvEP2rn
SToUypDMi5NMjksPqcBKasEhKcAi0xhVV4fLOWer1AziwHXBzCNTySS5/Q2vVYSxH1+CYvKVOAtl
k4CH9Bfo/XtbOVcjcV/YkBMUmIWwyvF8EtLZbQ6j8XTp1UloyiQGXZUgWRfTD0jIpF1oKZz7wDUJ
jpGGwAQ+yiZg/Z1M4cCE1v6iFZNfYP4VI5R0afFZLK7QBEpw/Vk1oGIXTLIJOvVvcI2HO490xO4p
6e7ktu5Omfy5VGY2K94Nf2vHwciUTiiWSbeff9S5eZzd8KsuwE8UGubBVF3kvvVhxybs0f6am+tg
lkTe6MI6XZXvdDgERnmdtYtOTJrPXfU+Zz6IpFA7BEG5ZjMAGa08SmTVN1MxxA0VQ7Lrr8dvZLEc
No+EMc0aMZxg5iNWCJ092MXKT9yokbiPUvheFVEYn+vhK5UwMABGVS5/tH0lI5kfLO5dPTDZiE+h
bk9zBf4yjzwUUkoo8OnzKAq+ISWNIZKiwYTdv7YN2f6TtT/z4JxzTK0i5VUArC5kMw0SQ5WmFGCo
BMJZ43tmknm/aL0SN8Tt6dADOoNqCI43oAJ+xLQuPlj3Of++wLnfOZgM4Fx28bc63CvHTDU2jNeW
kOfwTDXozPof0s3C/BdaTICUPbksTGOCNgOZe0KjQQeT2qL04Fs4kEL4V8nKJllwwH079DByiYl+
OOgVpnSNscOHeurBlUe1boErNnOddhDAR7QFVjGjOfbYURIBoOCS6Edih0TlxXKf5pe8ZEpJbC5y
rKts0q0CQYZP+z9m9/0/PAMlCxTquAAmdRM5MdQYHxZ7M1RP8BgiVylTLNnqniomW8cmJooqf6D5
GPsk6v8GOP0tOFf/LCI4E/A0O6GQvDifTxSnuWfanBvtNtICnN0+0Do74NEWgDgHMvOWSZyMFrdm
AMPEZfZpoieGROAj0Y+4Jyvwkrsh2k2jUInJlPQYJUqBLofHUmDwEAWR8HMGiv3c55penX/OjDwc
8Nbpjlvzuw+ptWaewj+s0al5No4WAod2M8mm2YAfNe0swwNJwA5erc1e6Isvi730IMLhYnf8VaiM
o2oR8ZLTaC7Sp0K2gztC0lBW75dPN30ZEUgrohUAD2yojcCrdOxIsaKJtsruUfs+5WvJQRLh5z3a
+u4wphBJVbOF3ZnNob1zX4lOZzyfNQ6P7bg4r/QnnWdKQAYAWxIo8XjZHaAV0adQhOMsIGrbBpzf
QsNxzsSTQ8nCY7xEwwUkRpgI2GlziYfsghxwQGKJjZXnXnBOE5Ky3Qpx4GE5Wa2NnjqegBmHOV+Y
4RiYkO0CMTzzDAsSTqmRBVQSSDdyAbIjcSoI/JJYj+s6as4PpwISkzG5TpJNFJGt3ycWzqZvsxvk
AI+VWOaaFynkR0YABi38InVdbR+d88w149i5u2tNBlX3w9pDLQLB5AEKTSRmQMeQBSMZCOStSQTA
j6DRMI+BchNFrMzyDsyVSQ05HEiHJOr2I4YbB+8peaquCahtMOVi/2YR9kxbNzPePYikS2z9QM2Z
PFRtwNCJ4K9Q2KkOZELtxjlrh1bECvtL6Qri4aKKX5M6FiNMRCaeAMFvIaUzuuBVmAEiMkGYbAps
IOtRmpSQAhlIYKQpip+gCAAHw9ksz5MoyZ5YEfs98Un3sdzGCkkJWvX6blrrrCywJbc+0yqlQrHE
rkGV5NNAKAKqdLmOX5BhgzYTnvNhgSPBOq1hv83dn2HQrKlVnW5vPZ02mncfNCeBxDx/sNwyhUJM
fiQGJg8zB+D4M+6FUxeEAyFN1hIpRG16h6jJXwoBgLopB8AFEpNikg7qDdDCLLl5QsaFuCClBIe/
jwgYKgwyNkXyaLEFXQJXE2708PASqj46QvYRsHrB7CSUC5EjJqNkOw/C8wtX4dIo0PPsPDWJMnkH
XboWU6rjIuXwO+PsOY6pzRMFBjHIEFJlSQgY5KONlGl3EmBZAzdNkscdLhoJ6jJw6v9CgtkoCi5M
RI4hTn8IZgBsZ3mBpprfOaShquOPNhw2MYDjS3hmBO/sxvvVPQcGfejiw27ME9M0rNK24XDsBodv
FEKYr64O/4Ug6kKvUAYAkqzEyceTpDKcARQY7BgGIJge2vsLdsxiizQGPTmEQqQ/Kh+nNq17d+k4
SeSRhzmpkjaVFJ9B6x7EcuEGV2Zgc69jEOIAD7P/fFbdlO4HAI3ufuMp8GZMvICDOAjyjK8HzRbs
y+k+A3yzznAwGA8am1W13nyYcmYKHW1OBDAzEsu9SlzX+azwJx1c+ljM9mzfuMwBCHZ6No0fRZPg
7NIlu+xv6Ma4aKL0OT1P9kgzyBsS9N78GmMHj+CEDMQgRNo9nQ8nwXcwEDCGsVAw4BtzlMU/MKxD
KPxU9INni0vk9go5r2EfYHAA3wGH7M8DAM+Fx4wlPxppJQW8AQfejMJ/tYwUVy5/h70eJ8MMWZnt
tofn2OuMB4/37d0gX8kM3pCmxAT4hKoNE4NCYlAHQOAtsBVCo1SKQdp/bJXwh4qhmcaYAkFWEAAE
F2SHJl/HsODR5Uj2nYJGYCsKzkiRBsx7tancyStJmK7JzyJIASw/cSOLzX8kcPhts/mhYN1SlDh5
RBrNwm4O4stfGnH0sVHqN8DGecqoo+SdUAd0rWVwtNi2Npuw4AQPuk/057wLmr8fkznZtT3QebzD
Qb93ZpTHRnm36R96/ZiqgdyCbq+Yg2WIweKyIB0e9imFCenQQxzAi5yslux/uD0ZHcRt2a5XYLYK
1/GMpS6IjdJMY0U6l/INUBLEdpoPUohFM4AD2C+AYbkahhiI0cCETflU1OzdVKu0zFA1MQwETRNT
h2lawGl3dMgj/gM+IbEkRQzBOqZSYBROxTHxJLbmqce04CkwhgkP9AwN/o5C+c7LV87DpyZhDx/Q
LJ+Qx8VP5+vrm+H0E3mVMQLvXR9iTHAMLIwqfNrsXI7Wr6FiAmvwu8+8l0g7uQFA6oUnzBDE6Lio
J1k08i3flLgIQ7jBslFsEfshi2YBM0DkjkXtdaUzTISJ+LMFm0ddT0Jx1F7rM83b+as05c2iL4i2
uiMcl84iHVgHONMlSPM4MEz94XNg8Rd0Mc4kj0x1Ex/lo50NuKfUQyHx+WOH43Xj1fj+1Z/A7pna
WICAJ9nq1bMtlEk8YCaw+h9S//W8L4MqSXA5gGU+cch5fmFAXjrw3nkdSzo8/47MfOKvdLK4+44m
FoB28ahjiEminTVDRr5GWYg5fFY5TAWyb52LTZqbrxaEZzyywyM6FAm5RHN02ClsRUuICRrt5VNT
0ngCNmcDi8vtS+j8OoUcyLmIYc5gVddGAoB9owH+373snuJke52BTOPVtb4eOtRXVFN3HXH0tFoe
PU0sucon/2l0J/PNYtDqf5C80QkS6BWn3X3h5yBejSDWDb4VQM5baAt6hLYARKSofN8sac5iCiel
+/BqNH7jZvDPGNvjn4MlI8p/1SyFJsH/sZskAK+IHUwTwPyBQh9gHLKGgk/zW5J4Jl5//c9qtNyM
q4en/gdkjlHclEHl52MLZ5q9MLacaRaN2fypN3tqDG7XtkjQ1fxTYp372A6yqUZzBg2IqYYU/kk8
0TJmtv5rjnnjwBayofDHk+O0xcw4Ltn8TpsDXS9x1BVzRBMdBEZgRAMrAJb9Hmjk9q5nDvZgC7rS
slYKyh/al/OmxBDBUlxot0EjLy5p8cnemEgw4YSRkA9sHMuKKSkmmEQ2IcOS5zo4KbIJIWb5lqzq
mhfWjJlC7mw0T1tMuITnzYhDuHuTNjONKu1ZJg8B8kLC0RxiBMLZfEMuuYjsEkRl2dAp7073MHEB
6O1AV8YZzy8Q0ndnGHLHOZ5OvSH+nMzy+v0ze/J8sh49PjRajeQ5AGGAPMsixE0dkUYnuASjdVxq
HAdNRV0w4BiExCViQmPgxoARA1xHDxjW4FJMyjF4pPE2OK6OMo+W9Hdz+6r6213v3h8NXy/SMfGg
IDw40iwP3i4jJrA7WkjIofgskSLJnTlfEi6LOuieR3P2C7iofqgwcnNDhcbYY/ft2fG7k8fecrpu
NAYfLKWbn7lrljOh4ol6hZg/qRlhxlORfPGaJwf4EBQR8wjGLBCJHcAKgOOkSRaLDEiRxiUtzEWR
DYD8MaskH09JQ2TuQcaC4wIYvWC1AGTjscRmWh6tfaEoDWev3uleY3IJ2XYiqu9ZMGuVOOQs6Ne0
PvSuEMSUKykQdFIAEwkZSTGJABAglAIY9ogQpkeGAugGTQv0W81wXP217esuKEhIg0HoC2SJlaBE
VnnF1u9hVgBi6MWxacfDEdQn4alMWSUxXOIT5/+ryen3p2X2OBUfL/tBRzdQVCEZaibD4/6RY9WP
D+OPMhma6YkJxbTgpQ6oyLRkYoAeDOj0skxJWooVYXk9qZAUVECQbMe3HqRbRJfY3F/sOaaNkwwG
RwWhRj8pAMadkI9Zx/grMQABdLLC5AE+3eRwshJkW3DhfwEZnfuLbaUDNAoWgEGbH/+Nma39/aHb
4IHdDt1Wn8tAet8dkT5pNPbNzmFy+KRTZGFcsK04RnOLYGCrfnQ8C3x1tuYV/U4IhYg3/tQYIq7n
DVuQTbI6VFD4Cg4HXcAy0IovQ5AMhq9uIkeN9dN+Cr4hWz3m0Yg2Ys/K1WfKEdvkyBdnGgddpO8g
DX8uObHXGeKhC9RNFyo4RndTDB/+ultq0namFXj80AJEoR0oqDiY2JkEWeOR3zHiYd15ly7pYcQ2
dZmOgE1NjnmMexK5/0q3hpi+0qjunRsIBMsHAEsBU5b3+IuKQiLEQbhkicuRGGh0+I5oNu4EAuCR
8nrrm84l+un0CtdTniFFCydyxDstldVeqsAcyAtMheFLUm8KaRZIBkzcL4xkTflfnRu+sB3j4gE9
DxnMeF+XLZ1lpz25O97dSraYlEsMAJGZTqEVP4oAURG5btUUi4JBkmOdYXhYXnduLVdEQ38SmXxK
LOqZ/m1KSYIlK4s8hotBTF2TbbKQAAC4tHxBptD1xKQAENcDYwKPwje96wEimx3BiHuc2IHez6g/
bbTiFb2u2WR5N9rdaAuF35xEfkD/P1gZtAZVu+JMD1yZpX/UsDLYTbeLu+Z2kY9vsJpnXYJYol92
fWOEiUTBDubf0OWNkll1NfvVGmDyL4NjZ5+4XcicC0oQG4fLRdy0wJNxtP4qhg0eJyGMEPq1zSEs
x8CoAPoAHgUj2ZPSew4LijysCxWaWZWLtCLB+AIdAHlzdVb7CmfanZwuF5JsGcxKN+gxKgACB/9W
2fuRy+6A7f5dVuyGOmjnDBmr4dPjYNSqlh/2nEEFQ4CA1PHPdDvLY78xXFABNgqPgA5EMrGtwl5F
DjYRTmL9FsFavXuj3vVADDKEEVvx6HqewAI8wsYUztFJc3EDxpJfCmbSFVtOov/TmExOeIYUx4Ec
UOVJUByGc/y2vLt4ivPO8iqv0BSmLZl36HkwB1JKbBz5MeNL7BSIC04LeVqwRh4LNACo24LOwM+Z
qf1D2z58BA67nX6vd77ieqyG7fXqodH9kIZtaoGBQBTx+gknxJqMi4McjD0P5BZyxDb28srIJDYa
iZXi7XGWe+j+HGtO6SXwPcWdVIMY7ktZAKkUNLbO+0776vGzFLT5b/fNpLojRcky/8hVKVCCZaoB
0UNo8eC8PsiOVvtg2XLPA1RjxcGaAoO9CxUtxdpeltUkpAoCoHTRYZ4dFDILuYC36Xp/5RMnuw+X
68WFDY6F3AqVWRbILplts8oTnqVlgkAeAko9xAY1TltxPBkPjKbELID+wFjpgok9IDgmN2FeXT3K
/UxgCBrtgCGDk5zKo+laYzTUygMkmWyYPC/m75Xs5eETQQc1K2O2xkDBfjQR85g294nq8tiu3Bjk
alrr7n6rTQjmC4pf/sXmGBvtStF+GUIOnuFrxY+6OeHnrMKKxw+0Ae5J6PU4UIqZ7bk2MHlYt1rT
/nSYl8Es6mKsMcvANdCyYwCC2QGgCDZS0ppxUQOgJ4dCs7gG7rWGSQLxSbTFILPnZKQzKiwkSDnj
/afx5BcAvsRxOBY3ghqZpMIFtukzPpnA5EkFnUG3xCQVsvu/jJ1rU1vHsoZ/kaqW0G3pKzfHOLET
b2fvY3+hnJwdgQQIJJCAX3+et9+Z1kLk4FSNRr3mPtOX6bkbTqqBHJJ2AEwwSTm7LkrEUAUfuABO
FSHmhmLICQahgDn7sfnDrJ43p4UkiOMIRqv3rSihdq4dUTQ59tuInf4tXqdcM8QmgCHY3dsWNe9f
DpeX41suEGfWGezViQokj7QHJDrohXAtFEEmn9gILAsp3AOrEnV2efr33WORWu33x83h5vpI98Hf
L44m92WUAILcpQGA5q6RrNKuDrZxdk5qS5mwdDCOkAsWEJIL65synDSeyiKJZQVOngnARlSAEpS+
BXcAN9FH+dRv4Klgy9y7CcygZdcbYGh7kPJ22w/+brKohacm6nxaDv3sq9jn29nqrlmsP+pgmruE
qr29nBynlWlcjJsbBHgCT5iIkR8s1o7Y4q+JHoLhKBeBBDSDdnhVKC23Iyf+SIrQJEBEbAMI/nKo
DW0kvQnhDGTHtW/YQmjlZaG1dhVrqSR2MKdmNwHamUF+0tV/BLJe2elLgoVDAuy0HQWNTse2P+m1
qkZqB3LDpQQMjch74ureIlOWDubAzQgJElD+jkw0yw2HQlgordjUHUXsBHWZSz6RYVQ2wu+VlAmu
aJMUZ6mHlZFuma9mw8UyOqKm1Zom1ypTY6bNY14VlS4mVwmLMx0mBc9XzoiQUoxixHok1I9zvZuZ
yuJA7wkvYCzS8AcwzCnict8h4TCOUG+K9RfOKf9gJRxfnB2FiyDlRWEuS7M6WVNHzH/1tnr0mc9g
NmnyCDnYKzZKlU/Jwjr+tW/0coDq4qqKqA3UcfAUR4pStpu4o6YolNSJyC67CpRPnRQGzs2BTjbF
rDgS7914I4V5TDORIMbpA9z/zqOY3SGJc8EHwK1AygDYTGfXySjkany5IQiq0LVu7A8jNDYsSkC8
ogX4d1GtTXR8iOmvt8VUP4YxezMBPBg35lYCLixgD5Ouk+iMOed3lzyYNWlWdcwZkoSsKJh7AwAJ
nbgpKrp+yZ3vKVqQJUgXbOuyoWWGVXRjK5mQNDwCbAAuKizjlaUQNV0h4wDmdThx85/HUVkqch+C
DYuQGIws2o31fGB3HDHjLOK/5EXaYBLC8A/jQOLWGTssABjDnTq9zDfUD3W4U4GiPDmpwWh0/GCe
vjPccYFQ9smxG1Kkb9QTFiBNo/PUNj9Aav9vdga2OhnPOsWUPafjvVtie+fzddOs7g8+dDv+wCzI
EzvV/sYACMwewsh0D+EOnrEJnYIOJhuF4CnGDHzVsYORubziLp4YMxhx6xlPI1SJDqDrG/w9nB82
2yMLYYk6FqGRe2AIpzhPWRU3cGWUGntGoEesSDkQhY1E0J2PZV862ABzwk2d7Qfenh8/rUPhjjX+
SX+jOWTM5J7r1NHYNl9ChOBi/kuEmZ3hB7zexlJsSn/FeazqcQ/kGB1t/yrfzXA1mLX3z5OPpM7M
NdxGZvBVGvMfKMLF+EnkgB/csZPxQBHspf69PhSY/GQANhKaQiMDC5iKJcHinZhaAIH17E/ozTR/
sJM5KG0AjJkoAX+CAQCMgXo2+w0uCd055aQlKRjItgdDb7e9L4h41fjcotznpeHplLtSX4q93vS5
99S7W47r7ICbPhGwe/iKJg/GSQR0cZBoCIlH+4OU3XKr2x272/QFAWyXoqFjBkS7dxWvIv+ldhgX
lyZF0zY7ExQMXXoHC2R+8fuIC0OjU6LJuu3Ip7ckkwt5ueOJekFbOGDXE952wC0rZ9if1BHAemnZ
Mi6yq/qhAN7RqOcR4pgS+k1pgI6CV6cXNeaD/KyJlZMJfFyvjs//Bc+b3kjVBoq1kZgJpS4BEomz
2TiLnBmHR24m6hd2lS1kA3FjGHCQFTbKWe8M6TLzupWpGBuxs0fUmmS20E8bAEOjy64KDgD4sIvF
XVk+2+0vq7NyFMEVfjwarE7dSZnLcLbIs/iz4KNYCD5gFeVfw+ef+XIRsEUv9TqP2hdZpOFpIOa1
AaveUXujtxnNF5LvMxp3kg+mfVbPhk27Nwy6WU4md8vzq7sYBkFbVi1MhkGAPgyLD4yFDXWZw2I1
zKRnosPHAPZmePOOwkPH6+bxdzV3ZYwu4ZOX7kMrnaBzTqXG2WE7Oy1tOO/MzVSucVA/Huu5ev/M
XUMhc63h1AK9UHUg0P7q3ZfoGuO0D4SIm8nR5AqBAiwnvIPJP3RhTzMB0vb5nGfPdE764OlZ1xd1
aRQYMpCi/zAvtzqi/UAoJGPbVLT+GnRkBjIdQTIJrH9ulhoh2c3UvbdoBqnsFCCIGzqzHLqbn876
of64i00VqNvvWjhVfdo0Z26oun4dGcQ3yMH3B8TX/5tdWC0Pkw+Y/uA65eFgT8rfHFw9Dtbnc+bw
vY0P5GOgsqoLWfSZ7AyDXwDTHbaJIQGThG8JQi8S9upyK1NSscfphYCq8x9rjUGRQkyzv99uytW5
RdyBOKFsfbJ4Hwsqo9EhM7bgxh5gG2/sNJZI2DutNaDdhnyaEpSmDSaBbRJOlAQe8MQBtowxCxs1
y0BEs5l4vI2YwWj/0UmOdLbcet02A1a6xoPx3qhj03t8vFxOHu/q0ZXs/EAFjU1pyqxJOeAU+DLq
YNfoqnJa3RhLG6D9Hg9BBZMaY7trdYwyM6SQ+zX7LnotGFM+nekCXMyt2OAD2xtjhMtwIT11Od79
Vu52dRDNQYA58y/oJLyYOob9JKU+6ddZT6mqTGGXgzLEp+yExUOxav/oAqQEdVu56Wi02oFbsOFA
S6R4A5ZuGDbVjpmfu8ujy2euccVVLcFSr3X8JGzaonToVXF0VWXrOiF13m6IuiClNqkbxNQKMbWB
IzB1QVCVqtZOWrXTJI5Fnxhi3D8ef0LI1bVFGk6NGF00sD59mojGwKMcbuADH9u4Et/xzDyGcU8J
mDAuOZygMyXkjqm8/FDOEMI3sFRyD4Bh27HLSBxVBZ75yba72Jgarr0te0jY9cD+IhO7t5QwCCB/
ioydPG7YApoCMjBVnx8nbLDN5Z4TyeLZndK4bLazcM03B+RiGV0vE2LCG+syuMLW+RnD2AagNsPY
hssOAlMlVYAqMQ6EI/1xuTKlVBefNaPnjE+A5ht668Xv0ThO9G15wxvDr1c4pv3mYHTAfCwPZ/T3
OoLV8PqiXRwM736jaMo92AV5QgHjUBx8wpe5xWwFO5iFugBsAhdhtNIB2SJc4JE6Gi7ssjza3u1f
YqqwdU+NxQufEP9j/2RTVAOzju16DLxStQi97GiGHpJ4EzCRQDM2UAgA5Is7CAaGQrC9l9pzGyBb
pnt+G9UV3Z3rhEC+DSHAk6nYdiXg+PeQ4m1cHRy8usB0NKXD6A+n46bhceL9cfHq6nLSjOaD/s9l
rzz4ADdGD7Y3WBlVjwfHvYd4MDdEnRGW53Ms+m0zKtbdsoEqyzcQADqNmLQNgAQAocKrvB3ZqdE1
M+TgMlBf7JCTxisBlMiOMPRoKuEzC8MOzIYYZ7E7NcSzbXro1L0SoRQ8tQjeOkW88m2pi43ZyUNK
jKAdNhefkIRkaBHpybEGhR96SRFZB/WQyHrBY08vx/MmqLQhIsPQEYAFYwhKvd4WgAkuyQ7AxjEK
/Ff/OZ6MG5/eamMg6WjmpkymFbEUt7byNN22dyMdswyoPKyqCziiTm/ITjo1gI0AmW+GH+qiHCFr
rJRJnbGRcqiiTtTeOTcxm386/4h0IprlGPZm8XS2GdJ94mhWYIUPNiANfHF8mxn6f3O9IUoS274n
A1TYCS8/7c1TtJuH/mN/0cYzP1A/zEBGEDpAVWJ1mwi1xjEN7GE4eneWiZBiacwRL453oftAcZUo
JavMAwncf2B0baoSX1TyAi77tejBRV4xOqmXrLn3td4KugFMB5ZP2JobYkxhzNP8xby4LKAgtnas
tDEuae8wQQvg8YP2b1/PpNL+3OfScGmfZlT3tnyvJg93/eV4MoqbJSSGYsreiHBHgZ0AbU4r89nt
NHBMOQLAJ+MHYSfuEbWkwF382jlsnfICwLAxkrY3YlTVUFpmrIFL9fFUasxzGAVgJnFhRnbXYXTY
dkF22nCQgKQP0gzNOBRc63MWO1e8gvdwqhUt0gppYnFTBUu4khkZY9s4V2DujYxXe7IAFhPStUAi
H+bLQhh1JjdPicKVZkzoAAPq+dSOCzUr3V6d5AYTlUlwM5oUpOrGAHCKGSN6dXWXOdkmaszzHyFE
EA9k59yd6Q/o7W+W7NlsRq/HZmPGR69uMhnc3F2tepNVW2fuySWJjfIvD3iOXW/ymsFNadYeRZwh
H3BM42DYcTCBgq9Rfg5ufr270M37BEOYZGADzZYrv+MgG+1CzOUMVSf2eWBDJLNnLrDoc9fcJm7F
x9HGobHdkNnMXcB8MOz9J3bUEa/raTTg4lCwR/jGkzg4QZkmziKoaqeI0IInygAsprD5hBSxy+BA
f6LZGDB0J0sq4UKQgF0qRTmfXXx63l6e3vd+1e2lsBVjEGgZ0855gHgR9z6nm6YM17xkGW8t7KUH
kZP84nH4eT3d/M6YWLdk2NH0Pz17vtEGZ4jPDgDS8rlNGW5AXxMlFqGIF2499rjuBiM4EGL+bjDR
u6EYiLTOrvAFpnEA08A/oNeRzrG9nN6btlzv2DaT0bhh89DeLsnN4/V4024nq3qvCfIRrHWpFixD
l6YODw+CJStfFqL75lhp4xzYF40miQGQTuxu4B9/bBNLdHPlrZbQ8XBGcNlGiKkf+1ovSYj/CHXB
OlBsfg8lCxoxMRHTNJRAkpTlbBnaQxQQlfs80IcxDRm9wPU2Ji6tZ/0dBxMQAHi2baDcoysaaI8u
vjuBTE80V7vP7DsRkjjutq9ZbGH38jWk2mfiYqLobQ977623dAQn2EIy/IAyDl4flppyPQnbyhqO
rTEvvHcCcrOazDfLh+vLTxYx2CKDPgMMXUoPWskWFBrRaRuvuFs4BLqx1g3C5uBKagziJW1NvKZQ
AMeSEXe6JgNYejfo3JMWIDJFBbDRyRIkbT0cbyQGrMgA2PznvKfJeD4SBUYHnximyyZ/8Dr0878J
YYw6KH6gKggAZ5tMITRm3GBmbBhcT1OXCVYwCGp3eIxRmTDofUudHgikqc87mB0ueOT1n6ifcY/6
C/ZmDMZG9GZ60E44ibT/oOD8qblaDddX7QfdBglWmunyV6NufcNWkOhpZjdLbWOQr2QUhqLaRuwA
q8vk/ZXQpE1ru1MHxMLJ0WeL0ZkTxzbVeHGAQLhgQLxtSwI+rdpaCPBJpyHi6FzMJvVFIz3OQO50
XB1DMCVIadIOoeD4ru0eBJeuYw0YuheEQhplsXR3aoGI9ApQRfYNkJdeDsADZHdtk8y2ufpTk32S
JmHaybkmDgnJuz3L90TSCK0E/n/GaTti4urFIC+dq4Lr3V/YNna6OEoEGU18Yv4JKcU6zz4lMZLh
5iuEQZ9d9S8HMpvn7WxyefnEQKY+J9bS2/lQQ5xJts5hti+CnpspzO3CabC9hy67azDM/CDYBrQC
gBXbBcuwfExL2q6YCsFNo8LNluCL6Xl5VAndFNeUtACY3TxgtxlN57QeTY16qgaEQ4NJV/TDdZf7
D4RrPBXyqjWn/QHPxI2HzXi/NVe92cX0nGcKP64HU40JzUOlYzW71A6WLxtzTn6KeTT1i0MF3bpx
juygbiwMTRB8YJbfh7VXrpHqf02hdMEeS4AES9/oa0HG7NvsWxc/IMTcJcyExgbA6GXZPpYN5WXu
IgaW4CoN5J5CGamKO7YNpG6A2QXQFo8AV84iXGd44ogkhQF+DVQxTUp4ankFsYy5uDy7OksJDc5F
BTHR4G4WlwIEIcBPyL+3SWD6akZTg9Ihx0ObCa8wHeyfDp2cXzysb64vp3VgSib0r3rtoDsKYLLM
pGEbElAI/dWetwvk2UVLVViumLwJBiQKpSFThVCb+pykcWtMWuHeXugKGh3ph8do/c3s+SSeeycQ
n7Rq197et+WuFpDbnZYHO3q1u14tmFPx0c8UFnT709uY+WK6XT1kTEG/3fj94atpAVp/1HBh1GjA
MfD+wf4Gq7vB5Ho02A47z2DR7PAINoKs/Z5idM2Ai/amGNgYI4KQ/gSAd4DFX15mBiP7bGVG9RHe
UGwdjZgYcOT+r26/j4lNcJFmh6nAlzDi5auwrQPBaaDIyk/wyPrr/V+TJ/VaoMjuxqEZT/aln2fu
bKkz58UBDFRaOjXiOoXEcwJmP+zl/c1ubsgpYL/Qb8GxJwUAjG/b5j3xm9WMqmPgwqh4whNbb2P+
4NWS8pQDeiwk9CdDLshuppO9CbnBw6Y5GC6vHn8h/eU167Sx4pHsZayuH8afjWJs49N2kdDDweUn
U4oxT6g0OrZtxNoGt2BYS3P+Nm0UjAdJMOUMqst0Up06tsw1o9YZJJ2/7DNfE5PTpGA+fhmSlFLj
EcCUM/QCBSXJgE9pTX6+xnNN4FRKi+nDeg+szR0gJrVyr2kSEbRDUOw04BtYtFDvVEKMA4P0VKPc
K2M7TJwaJhln6vQoh5O0LEcJ00uJJa9fZ1W6pGjhEPqO0qLfYIkEwV6G3EFrFMS0hkhPICkOAIFT
h1SQAaHE8vzxga9UXVBmArHNp8kEbyQUBnfsSIWIGKVfATydGjbUhv02TU/3F1w4m8CzsgctWxD1
atz+Y0qTi5vpcHGvLTqWVS6liyip9hx3yFDqQtLN8p0miZbnceuk6PH+/H99FQYk2p1stmjyDWkt
RxjoOzDz2/e3n3ba+O3Pfje+vmzA+CwWlmOOGfqChjxAS1oL+QSupbEV5AYtPS2bk+ub5nDbXM9D
lWvRrPXwqBEOqk1hVhGkGYDQlCsASBFcMDfvbp7OilYXkgUYDAmfgSrbb+OBDSl7kykggoUvJpqH
k2nLfmyd5+nsxe4Nng4GgwGTKbsji2AhqQegKnXu1dzn69ShkBW3KOGU4SOw0YhtAYMncPvXbHoE
rviyUDEcGRiFhBawu64SPyQGtuflwlNfKpNV99i3aCfbTmN4trw6gxCIgW0VU9LMtIGrDcniUsRc
5Kvsrg5nnx1F5KMOLWSX1crURCyzurYu3L49RX7ZSIIlrMGep4JqbwjF4ab4uBCOwWG4ZLQugPjz
p0mz7Ocrsq2j1UCfGASRJRIkGGdsoUDcLHhMh4gz5I2JM45zIPE4vHsXnauELaKSrSRkGsNO509+
CGHzRTfvzNV5k9Va50WyGJGBHQJ0cfCmLDjHeZDZr2ycR7yGcCQAjJFlzCIjKB2LADt+kn5cZ9Bv
riRKxVJaLXu5qowQM6Nh1w0JBCInp5Ceigk7tic3QzErn+ZKu5MMRo7VNpPahhfwwobiYzrUDm9z
LffsvuLaAdP13Awy5NcO2n2N4GC1XW+bzd3HZsjFRt+X55ereMs61iHMlYgLelmd3QeCOQDShkuA
bcMKwNipgEPvsIV22kKepcsOFoBO/Qm1Fso18Qad7wg2Djd5PhNtT18YSAeiEVAX8nAxPaMHij+4
yhn0lgl0KXJ8FZIsh5qICo11hlOEqNNdSXxJXgawY0y1s6B84jHAAoOl141JpDLbDcrxiLlvYdwP
wOOSxnSAbUPzGkjc82lhDSaev/0A983+KIzbuTT73Y44aM42tv3l2fn88nHWu75efaxPHcdcFhmC
Yczw4kJIB7nNZvw5UQ6Cm3tOLVQ8g+3xfHXIfiyLWJFBaHa6WQMphys2WLYNUN7C3cmrUNESucYs
OBXm2GpsXGHT1rbBEAaOT9sYWg70otX54f1z+6H3G544N8vRe/0RZTj4AEQ07LwrAK7lUwKk90c5
hSGerecvLQRgW1Ah5rWmzlmQLsposvkvg/nJDxD06haHPQS9Otq8eZr2ry57nAe/GH8GFVLZLwZH
q4P/BRvths3BnVGZnqER/3E7AF3a4pFlIz9MY+4kKJhJTmWfCYbwoMcYU1zfCBA69c5Sp5L8WhlU
XGu48KiCBD+CPtjT7zcBLAcfl9sjZP35v9gXv3yKyZHZ5KehtnmAFYJI+9Zb4jA4i1CwIbDwVYfY
aMKgnk9QJ6T36FhjiD3zVnc+EPEYEImtlSehMDTPLiBmDJYEdwngKNSGDR4BsHH5J+L21amZQGjL
sRkeexg2B/vSdvXYXK5uh7feTy4cFvEOcsCZOQ9nPkEUxkizLew9n8wupfp01Y/CbGgg8U4QiAGl
4rIqcp8PTvpFOcAN9NgGgAMX83cN6maMkIw23MvwiL6bRjeaQEAgMEQm7cy3UAGK2j8AcLGdWMBl
N+ckLARHYZfGD2VVLQ9HedIjxGB2gW/zEs+r/k1HN2CvLmt93EfGrVgv1dPBcNiczxeDu6qeIlFp
VxDAIIGGNzKwvQKPO3C6E5Jg9X680BWjQ8Rxcb09ffwf9uEpQKvbdghclVfSiMBOyDnhHSGcfkk5
snPWDot7RJY/s2JnfGD4ErMGjA1cZ0Ete20zpMYHGJ70akIdJdsN/OMTWqRI4asEcXS/KI6iiuDk
BPiEMPTJUXfFi2fRcAKGrfGg7024fdj+jhNEg71TAyEXJHm8mJZzNSYv9EWPgkLBhKBMSvXL5IX+
SQoL1u0Pdvv+92hu1y3TIeOn0788gjbUTW2mPySC2T66ZECMqPEbGyXGrEP1dWkGAsBC3rSZ9Mjn
brvOPxEOr/d5Sjp0SXRfF5suHqyLab0KVNtAD8iGoChTq+kgHJISCOpxjF1AP2byaTo7AeWAzbdY
eB6eiZhiJIRjDlSgdCZJwaHpA7uSiP9t4z/9OD8XVVWyAcdCdszEGevAsWOBqY0Q70YyaJVoT1HC
NwaU2gbJaEcW62BOz0nzl8YyBewBlO12xinoEk69DRTUeSGj9tVgzMY4fFugcAbopUTRi6gsBrGp
jc1Vg4Z7TqVedQa888GmWQ7P766/eBbNNogAYdhGhAHZL2faJDgsB2KJwrgTSmKzGzYSHqMBY9nQ
mqQJgQoOXcQA8pNPamnC3bCxvew+hWDuJsfj30if7CACLuzVz9nb1T2NbbKkEGlbfzc5uFYkSEKG
I0XXgsqSgKtsgD31sdmMoC+m9Z0zYcjHeRrAxpChbRXB9zgr92/Dd+35icUnkVSDbvMCUwy7ED2B
jmx0lUhLnrE3BxjHMuusj71TgCEjRfhRryx2lewNx+367/CUouUwJO3cKUwWw160dHrF8fPadrhm
C5qjg04CzDyVMJNbT0eXo9PZ5vITVE2zdskbtID+kE9VdkT3ZkSRUOdab/KjUPYhZfeDSt/Jkg6A
5nCIZoEThcXRXg6GDUnjQqjENAGVYh0oGrbt6rtKDDM9r0jy+NpRwaLMJEviURccAMsOfBUJ2tcr
7cRw+Z1VlkjHbnBygoToFgB4eXXYPsUuu+hA3fYuGL7GFJ+J4gMtI2LAnqeHGBR7AYq0zTwqwN2f
HXQN7t9dXZbnIV0OFwKYDAhuYwxgR8JUSy3p667NYo7lwIa7xQV2ubFzR1GQdTtkviMmKi3OoWAR
8culZRgjunmCJMCUZhHs1YtI6yWyYvLz4r8ORkrL/y6f1PM7UaebydT59kgWTbGeLvCYP8pQ4sXQ
oSgd0Yc4DbKR0ZAC1cLDeroI+o30FyCNJZIv4UsUvqx3xMDxuw7pc1Q/VF68FCcCkAIwiRsAzsoY
jvQVnE1XagGiIZgIXXYdSyRFs6bMcAIxrvXpYdcPexb3ni55d9VhQhOjrflSsiRTIyg3ZZrNT0Vj
VjlKHZs+NPk3mB/d3seqRrSyriXYNY8CWFlrOTpKxNqUejyiP3pPb4yy5j7ZAHH5zF6aVncSpR9X
pWN/UVkO285RRdHl4tCmxnjRz9frX4hEniybGnP6rHM2oQ96koYsiTk7Y5rTVylQYi+1AuBD4gXn
4z/CS9nhEvM5vdMF95jWt9px1Y0LlIhEbcvJu7mtf3TcQ/10VTN4N6rgOHtVA1o31fY2ZV8eMeQ/
ZorCkSjxkek5eZwphBuH8G7CMqoqLRktIwWZFpNPYDmU5s0XtxO1xpF05MWaVVwUZhi7GbfR2KF7
gyZ5eBdCafKMfv/TZnmGN4EcDirbcoUbYpjrzBkscL3W1QcLDVNmkQVBpQTOkUIQbCZjElaS4hMd
IBWJp2iAcmJTPkVPsqYULghFtSMAATDbtlUFgIRnBVQ9XPt1MLxZmCFK5Qol5XFLJOuUsd0OJmVg
kAGcvgZUqmi0nXtpt8W74USHBZRQ0DPwZ54eJA2+hTEiltfi8AK9eZ84eBMNhSOP41wftYcmXTth
F1qCMpjU8AA6R89EBfbn6vKXIyAUXs9PYeO9G+LkzCNK8m6YbY3ZKQCzvS/iY3tIBICxIq25ruab
3Z067iU11Eor2HRMUrBjVMSc+fqrw2A7E1KLSXfiUby0ATCEigj4dCM4CWfp7L2AoPEa0wOeJ8Cb
FPBu1l8ME60L45vuwFEKp2w76k4E/DBdH+fsyNGgtRIE0vPErBysr9kjHRnURncdCJnVJHR4Zms7
p8yMDAjuQ2vUgzbMytKqRHUJHADYVccLGJvwGDJBp3f7T56k5eNir7xaQ5PN5BpVIVmTmgHskE6U
UWQaxOXyZqlJj2ISv9xk7vS37eH44KRkFCVxMdC0KJvHG8AYnbhzzZk/DZAa4eDMyhQ8ZYLiLZYp
CIaSGYBJ1he6UJsItp2abUoDYLuM/NyW3aIBZ+keh4eYGDPhrOLGaJA2dQxXzzC+CVArh3StbOsq
ZfQyzIYuDe3M6iBKWSh8VkGrtoiSlhqndTPC4Zh6Wsbh+XC/i2MVEhs90MaBu7EMx0gGAcuXp/u8
awJVkZJKmfZlYc033RiBU1wckcqzKhcUhU9plTrpSUvFyPF4vCibjbzDsfk2Xl0dfiADRyZm7o+t
xIlPJujVD1oXx2xjZ5q2DsAE8dRTmq8G6iTnKpUbD9a5pE/F8aSsxpILjUu8JwOCduNdq8xu+0SI
2s2oiLUaFSMoOUYZgDaMPGge0rZdsqonekwrxSvIhQAlpahJJgJAzpTq7SmHva0OdcKhZdGGHXP9
aazAdycctufDyeBhfBBvKlBD2qqMrU2YGk7E7ZfUVd48kvaxVDvrXxfCoTTTkycLNdGALho27vRw
2Z177rCjJLv/Vd8Y04VSdIBZq+k/Hd1wO2aok4tZrACH+El+h8FtYOrXAHSDo224HHg32UM7J1m5
hxB23g3aEyHBzV9nkWl4MPDD5udhxRdTyNH+TCC3TNyxB3jItTAvJ3wmT/PLp97j9uFTGanRxpYB
tt3qIMEALUwAczQnjlbvATH2N1qCrXGLf1sM34wIK08eYYSWU26f1yBjp7Ogo8QA4E9wARaKThVq
S8GLtJpyV0dVa4vkjVsJELt8gg/LX4tdmt5i14A7ruypYAHjIpk+WSMB8CVO6bBJgcHjLzfb94m1
xB34IgiIC56kRc1F2G9zUX9vE9x4xGUqYy7PGowanY7kYP1LNA56l6vH+dPi5nORMsZeiucYohuF
HsCDRUtnbJBVr/YhSOGgLgJ3t+kYdUJmjL87SjTcZd2z2DHos7pJT7mg1zHurPGX6VQ5BWdhg6t2
doxJ7L3GIQi0hgGuhEw6CTCy1xEaTQVTRlYV6s236eQEQ5DoTkGEjbH0zxHE+rMmuncbxMHQoGWd
ZnzA2jSPl/Bu2x6Gptejg6fb8fzz2h0Ags6oCCSFBS7ACzgQ4Gfpduyord58GXGE6Row6E+AwKYD
4mYANwB/krbntlQOCJSP68XZ05kncwkTJ4IyuCNh2yCLu5kpeGRZO3PlHvOdFrV07HtFcR2Rv9+c
oAnV7e9+MpGCSoYvRcRFzTG75dRGmZubvx+tdTQlqdnZOPWgZteATHCr5I2bS4+bi774uG6KEKPE
TJ4y7O9MxDlVVUorYE7ScZ0UPsxrayECV11Y5Uqpejjga9t5pY1jzF06SfLDAbjGcdKEtn8XoD38
6RjYJSuCdsM5ZjoSDl9s1z7u4rEbzhkPT8dwLlFEQjktz2CCIfBRJlKNuszKdwCpnTJFAAKBXGJj
G79l6jMYUGglgkL4PihTIU5OXJs4oEcXyBwjsk0UQUVMXlJI0cF5HGJTeZovJmxcSZBSmKZwJCVR
U6iRSonQJKs4kSXTB9oY5G9XA1tm9Wc7/tCUiVaj3f7AGLdtcAHtwH5M3BwTHzRtkiV3Twab/Zxh
5lQJzA2eSfMJzKXe3PzpPEgYSsV+eeVr3rERzsQhtA1EnTGBHRk7HiXRwR0HpuzssgCOkvDvogVW
/UUqAK5s1JSvQn72ck7YhLm8P71+PiyygEzoOTDRYZA3nQRezgGb6LYzfQOkQ2o2OgQTKdD1uBuy
LT0iTUzUkEl3WjZmU3Dhlq/2PT1SUTQ0rSgTcWNeBtDedFj4RDJyU0hHakdHM00bU/uYeor5WkdT
zaTNWN2kaMBR2wgbEMmo2+za3kXmODSLO1YHUgnurnOG1a2KYhsacPc8HcF1mC4wInQSkcDxyT9b
fYeD5Tsl/kxqs562WgiHHBrHm3Z2U2eD22V0Mz+a/5p0Y0QEaRlXOCzGh+veiYNkQOXMITEJxRgC
ZvrIyOo2nLLOBD+xscCyj9gsOBjWIXathUEPxNWuZqAcAZRVMnF7sGxv+mk1uDg6Hx3q5VbFieM1
zrWyMrGDpomFST+n0D3PSDkwDqBcQ5YhX3BBSGDjSKLYLisA4SvnWk7h5lCzj821Btfkjo1bGdZE
cLqyBUNmUl2PaYW1pq0EkTqB1Rix0Gh5kVmSCL6sjbCadPvL6Gl8kuJSXrnUMnueqhAIxxWNEgtQ
2CHbhkPavrNs6wwlCZsHdgCHdJSAVilcluhxymHT7cXVl25XLfGMWKMauBZZzocj014kge12zK+g
C4oH8TQH2gPiNoeiDKtJ2TcUUkvkBNnElkv1sg5EuAD5qk5kiSvGAMk7VdtQhcIOaAMcxAvf+LZ5
kRJOZJa22QwXMSN9OrVUlblR/a+dlhI6JDWlIQoKXG03PM1BYTAUDHt1cTJC4j6xgVSvWJEY98M+
nbqtSx/oKKEgqadtrw8vex/Ir3/z+Up3I+OPvTuxS7LNt0gGqDa5y7cGsSotGfIizDNUFvny6V6Q
CIZtO2UXnADkomDWRElY3PcyfUJgiIBNBV1ybGEobIIrj+vjWj7AOkGB39+VZnN6f84O9ePz0Vl7
ohZ1VTpDKDmCCsLgFe5kJtyU+7vVrPiEC/8OZxu3rLy8eC9azWc67hTMtSLEmhbkL2iYJLiXGjsz
h01xce7YEZCo/GPj8PzNEXDA4MBnlNIOBGLmfSP0A7pgABFCbpdxfJV78Tl+WaYKuntxKYYGp/Uy
FtLksw5sehtxsIPkZgoAQpEFBQcQp4MQMk7kEYFi/vZw987FIQ0TCZG6FI27KRoAniIMxoA4xYxm
ieQkSNWBqrzc/ZMQYSwod6799p2yhhmxVcqqkjgZPh2vjldcHBehoougxlU8dkCNKQW2aw9MIvhT
NfJXBSF1voMO7KhJRyPZ30QmqNMEpkWwSQVHAPumu8rHENXFxJVoDgRQs7FzRRoYJ6V6PT1+e+lG
yUBMFoA6AFM2A06+G28tCcBObl7Aici70tfrD+s7SBmL4NDJ5flx+xE30saBAsaEVGURt2MQ6u20
d/w4VM3i06NxbGJBs9gQJScPRKmedY/KkxxeNkQV0JlwrNm4+q6b6RFY+O/sBCEMLhTT7ZLVAHAU
PRenaW/9SDhYwBkU8LmJ2+eJ4MhmHWBK5RKoEep5o5gzxicrREBgB3eFsOsnja97ke0CkJgWm5Nm
fOM7PWbal3/hp+ZEruJ8YimF2jwukR2BGVwQTkMMSI2GoM5oF3jTUnhYNhdG51t7bUyvZFYzJ7Ty
jVIbs/t7ZfCW9FfvGT0tGZnfSAsY92C5+m9XPDBmYAO424QqKUGBO+rO7DMHiyQ1nOhOCOCNXFCH
rJBK/uXKgpIgRQLYNkAPD6BY0ZnHbpIMhWeGxb9OFpA2hjjYStUftCb5ulS2SzGUqwpX/mkfO+BW
B4qkgFvGUuhO4VnSH1Pll8kQxiUw4EqQjsvsBMkKX9uOjW0vx+LTEQ1gm2moC7AjElJwfbGS8Htx
nUKgKXI7qxdEBSJ2llPExjhRACLbxbY/7WtbVap0hEtGNNDRFVyvwEbor3xnCpmFXYKlTb1rCz0E
N16ufJT4+t8PHLbdTVG4qGKuKplpHT4tN8QDxM8GAyh9VCxIOF0cScUlAOCzDsBxczWxXQ2HchWw
aRZ7ua2JbbrFRu+1o1266xlMqTHii5EwWin+2Jin4SGmjjM1EI0Z2pw/dygvcDDtqoFujGvLBgEP
gCMlIpIMCcRWid1WHp+jIEMCYFQy7YbSP2KtDmw9MCY3ShiFVGgYm9qlMT10bbzyUzmUZ7Ai2k5B
p1WykcILB3N4NhAuKlCdIymbm+DnKCgFArDtBlHp6q6lMqanZeqWcbVSGGYEALSlxWu+smOPtzb4
5jw1M9fl9AaT0157oAf0eoPtWK2ITTakoHMjOkdISbSPSW+ukIkmH3InV2c3h1AXZTH2Cg5ZoSJ7
4mjzy4JO3iVVYG1gmS20B4cMtKLiipK404kNTnjNn4+nn/VSVpBCxKotQDlw94Hz5jZub9JXabrH
L9tL7wSLZsWVHO5X724mYv8/wQzY0P0jQQeJk3Zw+ytoDLQSpm3Y+MqpKuIK89UmtXYUWeHKh/2c
B4EMUBHDqtSW0V3sN4tyQLeendFWHgI5qBuDyADsOGPf2c6l7sAhLQIoxRLPwQnYNbSzstsjFQUN
4gEBNrRyZweTmpgwlCdIEtC169YIR+NIiZVpJqHyZfb07HCx83IGiC0/1w1Jkbe3BwWtAYr8dhsk
3R7KqGbRBSjw5vlzHF0iUxVZa20KIdjVIXOXubRWTYcAl7+P78mMcJlBjYiDnLOBYalOuEhdK38i
3swJIGE20hl2EsA8aMfkViwSKpobKYocu6PIjSMaLocLjk1Aio9dTgrjBA9hCjMqFRpW96kLlJgk
CLbWg/mjme100355jL1u9sYmvGMptIrh4AC5/S2opjYjUbxLMHIrCdTdY7pzWgVYPOn6OTzTFjbr
hkLgdNe+QT62o+e/FBFeBkk2tJgQVpte5SMEBQxZA0CT9E4uLk9JGE8RF4Xk1WKlx5WiuOkLsVUK
EgCfXq5DGlIQl8UA7U5UjIiHtPQniefosUmwHulWTlFpAJmCfJWRFg855fLgaaDswSl/QeQ7azHf
nB7e9p33Hy4EpdTFEy5skc71kBefGO1ic3WwiURQh8bGGxeHw6aCKdc7m7TYc9TZTEY4AmEzFFqy
hUBbwTRkYKoBbaN4efs3H/LR9BKBS/NFNs6bROqGpEz1hpkLQuoCHqLhrH0F3pzFN6vbM84REsDV
t815FO33jP0LuzOoUdvn1WH/QriOEFhZa4VXWriRHBlFCGiLe/q/RopZ4EABEXHAtiGYoxmIIElE
JGVyUGl8MC9sqEmxy/0gjknYTIsUEwE4erOXm1TNgHeXHkerw82Bdru6XGk7OT4zCXuRHLljY0h0
reP6cYhzHd2/VrBj0ZpCL9dDXRO6OOfe3bjjF/LUN905fyLqqA+wDRkAYKcZ3vJss8Rre7Mpd6JO
Z4Pj1QdzBJlJQBQZBP0XLQGIAHCI2dWMIZGmflyr7Q7gDgKYFGB0hCt/+gwTq/KEFaPBWex8RuKx
N3zJtAVHVu3syLWrIEHJkEgEfwxdeWqxzLCqn9bkqnVd68AZhLWLhuMeDLA0FYuzxxGan4fLYx10
tni/5UheVfNx9kx4Rw8n0Y6Oneo5zgl70EUqGmWwUcWlsYqZpdV6LR8oKXjsVEn03HWfSfl6fEba
y5Pqpcqi8KiGVapapKZgFdBZ3oHYq3qpRgsfmhOg2KWH8Bf4BDBWafwHKVCLNdjY/BkKFNEYAtUT
PSRoLd1CPfQfokfHJfQo6Q7ZOFkXxwUR7LfHneb2v81YL5HblySAScN21R1wUOkLaQDaOJo95d+p
o2sVxXG/iQ2Zec/9n3zoajkRta4ka6o84BEYbgqKexvTDVaCa3DERRwpaS2H4DDLlbov/pUzu5md
Ttw+FMHqFnfcCR5fCDVObdftXYLf3W3/BUuTx2I1F6f7SDff7Tn3tUioWJCSRDPm7ptagrgn0kVT
lkVzIClxGYiuihvnlDmtjAttUu6whaPjsTXHJgcbPhXMUjKykTvbylXZmi1Oqsworqvkwx6lm7Rs
wtVA2aBf3rQVWiIHJ6fmv+U1rGZzoS53thpq+zgzaSfcftc/bBaMO9boPqEkgYnt8eIJevl6vT26
mw5+W0+8+V8CSTTS6dIVtRzkEDga8FDkwcGZRE9VA4gzXX9cPS30BqVdlRnOw+HoZ1EXKm7Wg2JT
QortagVS1Ahf6QPcHvYT6gItDqGz+WgXIj8Ro5OTPJcwD71jy0MCUOrFnyRMpudXN8fn27P/XjaN
9BmqLlk7vIwV13gpPQQjXGt5h615JP7SIG2AkTYAljn2QvikFAIoAx9G+jQdogvjmNg24/Xpkx4+
C1EbGzWYmSBYOGV2fDk7u8DEVz9tzg+nWizGiaRC/qawdD7YIYz5R54SyHZ6ugQ6IogTKc7u6v2F
zi9kO2B5v01QSFgJVMbrwx6Hkre6D9gi1eJU1wxRJG7c0yHhnCcjLVxxoSUPzmC2wReyJ8mywuCK
YRNj26Klxkoy3wCOiO1iYRM7rkYiPXu6KhmWeVP3IFoLpVW6DbOLwJqJ7qwgEQLHjBL/XkbuTC2R
aNZCbWX84Eo8jMvEFFLMauFAXi5HFtths/CuSH7SbMC2dRkNQtwtiW2Brl4g7qHTQLyO0IMG3KPg
DBLsY6L1NuxytY1jeQRRZ4LKGRoxOqnbmHFd85hgdMO4GlE7QKFPmMO4BlmbrITKDXm4S3JVKN7L
/FWlOpiPo30qwgL95Z18otcRXVnk1E6IT7Fr7VqlbJnZJe+QHe956A0JgcGZjgU7Py/XxzGwSc0T
wAbdEF0duBzxQIG3Gs9O3h67rev5bdz59BQjcM41bjYnk/d8YSAfJuYxMYOJ9i5J5cJRnO3dL83/
8I8ht9KRqDYWmDGWlSClS8GJdsCWiS4FPNFH17ZxM3Rth8KOHjgaCmFHdDohtcM9CwtH9+xjqN0O
jsPb9ie87bScbtT7SD3Gi242umX6RKIqbPTWLbe6uz5gj+XO6/7F4Xh1FyKcESsFIr31iu0P0gWk
49gUcvNhwkpvhHaFACiobDomjoevvxbKheqptUkIgLSCigAhDmh8eTc6k1IIDZpKaffhyeNULG1j
1jO9YrN9ADspWLR7O/ogjypooGK8nVom0fCY5J222+CSVN8R1iSAT6iy62b8vhvbMWwr62+IB0sQ
QllGabcWAWA8S2K8gwnbR5LSid7myzNkAfFBUVAZlYzlrmemLEysuEOy2BiR6UvAlIqjATI13Jlm
Lzv5XB7bu+J1hgDdJgC2ISQoAhaidiOGbFV8CDK5OLniCi9HaZ6PhtBZdLAZt/SXphiHg4SiQ9VM
Y3OgFfaYplzfo7RoXYfGjA7Q7UscBiUMTcgOmKjYTl5z7ZqKlmDyrlbvr1JvBS1ZRAKQualLjuxl
589kKkCiUl+o73ppErBrrFuIhUCRtbmi9ARt401ETe46Eh8OKy1V5/8kzhBX4oGXNtyXYiyBGK/j
UwyTPWeUL2ReVXvrkB5hQzRLnXoOy+NybLhZaSKn+IPbKaaTxIPZxmwMYeUKBcmTTyGK8OMTu1Qo
BVZIMtUPKVZrCeB5TMsjZ0NdyYycKFyU3sXiPhUcXBlcVLDvBJJooWnrgVWSwJHPuLsjIDmFwCQc
cIyw0QwJ4/ywSYxPG8PYdcQSiez5uRhuQ7wIjeETdwCu8gtdGx9XJmOvhQ0HMkA/QzQbHojlldja
SeGP83p5OLzSwT5HAoCnuXtksWWyQmczlfU57yiwUKF/FYN5i8kfznJ9EXr1ejlkCeBYQ5WYo6N0
D8OT+fP70ao9XqwHH9a9h9Ph8+Y3TRlUzcAsB4knegUHYuHY6HlC5NrVdqLe4fgUGWiw6u2ZgjTL
q3EF7Y6/l7SCYjIJAjmmbXUDzHUSXtDsp6ft4fVSU6eJVnilnFQuxBPsAqOBh/PF6fhB2PYn9v32
eKKb1rqG5uWz2871tkbPEtGupEUHGItEPFxRMrq6UbpE3Y3uFLTDruDCg11lN6MFRdXOmpAGoOdE
mUuCl6nT+RAsAzt9MM+0bbTlrHevXaHRqDGJG610f3E6v/9V7c2FZnS8anH2MvWZdIYIh2cxi/R/
jJ3bclw3krXf5b/uiqjz4eK/4UGybFq2NWq35RuGWu0pkkVWkSySRfLp51trAahNWiNNBAI7cUok
MhMJbAAbu8iDSkDgaYbHWwLkNU48Goi/vOU7qcwkeo8f7h4GbySQBau+Xoovf1BsHTlUWhdZH84b
q16/xL80jjRY6smQ2aVVNUneGoYfovD3kVnM9su1skmLkjEA74R5/c5qV+Y7tINLoPqLhX4HowbU
2/nC+vjol656Qo9Sn0HZayGmuAj1h9K0r3CGud2/BhvxTc7TFxGKxoe+GL5KfWsMmeEbOcGkUtUU
EpO3aLZ2sj7XYoyD7NBSSIpEnD9S95wQou8/4shHbhGjhqPV2dekDTjC8KFoK3hUS6xheEM6uayh
PLU6PDl/N7rW2vHV/eHTwN3g5XXSMUI2gTHVVKA6qqVLr8LHJSlEbMvQFI3nBlYbYtRJNNS1EOCk
42tBOk0gQBNJS9YA+KDHJzVAZJY8iUnOkJmcGVdCGjEwtd36lIJgS6Xmx34QT6TycFjXv5DW7xbE
T/chAepexVYmPkl7HeDWz4Y7teGH0m3hDiGakQrUyWABqxZ3P1/3D0Yzr3HMLo/O5l4+KYIDh/qm
5V2opKDCHlpJtnzBnAhamGpbuip9mZoM8UkCIDNAyhKEg/EbQ19suZCvbE0EdzCF7VWBgqtYcmml
2MWopMqq8pIHOBUDI0nqAw0+lhpHklunlDLaSmbif/QcBWPm4PEHn1aQpBxNKuocHpZURuMcz/RT
fDivjO2yYFcHRTAcMuMTDMkQiHMWPJxnX9t3u7vjxLvl2+0PKzWBdIrVwcETtggkCaQBpJzoVRV1
qhQgOWh4AHyc8dBgm3gaTGPSeADIRT2tscX3wMzFK7SPyiiUtco6ngUxKdGvhguMMTnGiKcU11j+
V6jU1q9ISZNe+QSbFgU2f2gySv+3MuRoBQC4dHyoU7SJw6+TYUA5TwagrDTBg7Z5XfuCGUXO1sZS
0EQFjpBSSXxowxEff3Q42b7JnK5oe7BtpYllPw35JH8UN7lf7LV1icC+u98SZyFGgh8e+AGVR4QI
Ir7U0MLHpz6qpqKoWPbzkErMK/lBCE/Js9elVpN6gAJVj4OPEqh+KZE0Rk2Fq+NForNvHWZXPU6j
UkzCSAesi7t1r95tTSPAmkaEtfhhFW3CqYCn8rKxNKT5wa33pqaUdW6WqUdaXdqu/gFNRRF8MU/d
6KMrHNIEj0vQAuPIGEanwWkfiIpB4CEqqk0poy9502gAeICjXGGG+V8rSJykWqsBIFJmC6Rp1/5H
1Q1p8EIGmarRrN3xBQuU7pMKPhJUmJJG7DuCyIW1ITMEhFXiTUVvdqtnt2zJEw5QSWGFWZM6xZly
3KB0vdaAWKg2YwEnbYWOuG0x4vC/IS4zH8KQT13pCjLsnAbJ5oFIJUQ69agd+W9qeK9Gs52zXHt+
BF/qu57eqNKUUFdtA6RA1sHkZlrGUN0VkCk72dFX72hJRK6soEh7VZlNdRoGueQTOyz91mHI49qy
VZ/EVFtTEip9M1jBBFYyN9+ZwxjiZMdDUupJKddDRvhDIh3LEiAtjVYBSG/c3WoMpI7mE5GZuPpe
YgVkthliOr0eMqirkK36Mp+uOUjDJRPX4C9/TQhq0qakB+vy/q0Wd6G4OTLhCGITSKKZoRuhyrBF
5yXh1jmkGRTRK6X1KNIQp65nR70i39qKEBMaPP200PbdBUQkbvdzNTer6iC9DbWj6mgGvvBVAwOh
vHCoR5+fHT39EeZ3sCmvhUtKEHSzoPXYs4ZPrSKgnlDMWWRNSMVNZpU+IaTmxhMlfmU6I1Hqz1Hh
FlPXvDjsRZf6VRV5zF6wmyPxK/EJpVJEU370ljByUv0WWODueMqNDaTmdiXGRwZRz+70vcF/323q
6RZVTTYaq9dHas2I0UghDbisX4lFtY8A4BITOD6ERHAvNSv0nZ+9/QzkgTRFLX+tpHTYjfUBV1js
Ex+1n4t9myU38XjEg9vbyfrXljUsxYcjtUsoT5l3Wkgp6fMASvL7pYDYWU3Z4soNX1EwKDWZ1AQv
wB7S8YGJpEXOQiiJ+G5i0ggx3CKaMjMhb4omvxkW9hARIeFHlGaWN2jTouufR4v3Z+/LYVr93Zc6
vGIlC1WmKkSpZrYWqoCoD/5m04G3Yo3oVjcy0CJgLszyoEyIcq4L/tcXSYoTCn9DfRDiU6DFBI6f
/EWGlmeLX61P5ov/JGkr4ajfBrmDpTOSX0SqC1bx8CRW8lIUGNTNsK9lsiEjHF29m/7EBUaMKqnl
777RQniUgjrS56s5p2SxraHaOf2qo8rZPwoVXnpAYdSJREqNpT7yKZYHsS1NCizKYyRCFumIwYTs
t9epkELeK89Y0PKSQomwK0UTE1HiR2drS4hIUeQvpJmOlsEsfQ4sQlEXZ6WExQijfbmhi7jaZw1q
+RPMFIvisowq5LFEX/r3OmiWULb+rPxktTqL0kVuC8M6kZMIa5wSTAsApR3HM6EAgfFxqTpYm5+J
7YzjgmzUgL7cUKYIdmU47cc5A1vFJBMHbdnlwYdafF8QrnuGdM6Q/cmHq/pNlu4KJ7+iSzZejf7U
Rmb5IRP/MyKlXZkDU2a/sUiaZoldHJWhJWEWQBzUA+CHeoCYbWElKwRXcaaPt4KkeOM1ViOspHKi
yy8/07hc3gMMpWcHlzcnbiEZb1cHs9VbgIvfJxda+g9h+CEpVLXq2kIuf9ogg1XCHnyjciogttw1
kzrDDPGSXV//YAdAQ5D5vo+Hg0gnBz+56i65g1XnFOEf+tm46BcNiGwRjfJoOfGwIJFb6XIxKbGB
iW/6TrDlp9Rw9u78XWsxQFVNmkZWcoTZAMTQav12BAhiL7cHt+eHcIHL8JIcnxiAcCfSARGY6QXJ
UHeNWkaiyShmmqUhh2ArEUVJajnZSiC8xff1gNLcv56nh+hSWI+//VTwvr4QyBLSdnzbhc9efP2W
rm66030yT4DEsKOMRYQhM+3p+lCNC736N8dV/2g19L5qq1K9Sruv1MXGq/de6zY/WhGQAyAA5cs9
tiPzTVHOghDMZig7u/ri2V+FshmrE8SNJWFPmpf+mw1f1Vo/ayIe2Pu29qBLaSYtlCRr2+IlGAc5
ZCAem1GzUxeVEmw8rZ+r9t7xN/MUpFS3AJHrf67/EiH6NR8SI9WfP5aM2WVWnK0TsWCnVHzFEhBG
X7eXwt6uVvm6RW19Kz9KoSCqS0UIrfyktLGKtBiiaG26NDC5C29jKutvs+BXoUaW85ULXfj+ltJP
vHxAps/KZwcLflfOmSHJ2V/usTEPKZgDfFXpL7pR7rYDv49QnBptZnaqhovEg7GpVRTJH+AqmiHc
mlVuFKBKdCqOsxCQJRW7zh3foQrfvwJB6+I40eTDUqVgfsQDoqRGUVM0Ofb3ERDW8SyIj4PUjlTD
PygMANtymwLBRIIUIH7aAty72R3pJnR97M3hrJLZvFGqy87ecaiGoinUPrwniDhmHDGF6FRhWXXr
cURYGrLCdnJrJFTADlQ4NyaIukQ3mkgqepxMkWzgKGU6QPxgdgdLxkSEosoTCqu829vVY9Xjunzi
iPSHzeH67L+FKDEgeDxcrzj3UJBbi9ydapWtVmoATlWCS59LHdRKA7t+ysnI1eMjIdF4iUs7BMTZ
YhhvhxgVqZOVBsxuegf0RypIW1utqTKRwmp+FDrcfQKXpCoydbKqi8rgUvHVNizTzpE21LXVaQu5
KGF6LfVQImyMQh0KX+CHHbUL/wnrEUCSISvISirIWRXyRBErBWr8zgsW4wsRjI0ZZdAcYjSZAI8T
/G0Og7zmEJ7mMo0iIaPw9JfpQEMXZeIDNEddwPExfyDczyRDa2toYV6Osz1+PH2/vPgFwjE8IQhL
SnH8Ui6XHdcrKaIdZBC74aVVyuoQwZMSAB/n4Yl+6Xw86WyllzKwczwnVqeesiSJuDZMAuQET3yC
OQ2UIDDLOT58lLM9OsUw1OmCeiY3ic3HTorauEJFLhzBfIKcKAxdKErQJ7n0MfvLg2EJ5uQqNRLM
EaOcKIrPiUxwkET1AD6dlLYlIinEUGWrO3aXSMzbaPHh4VTXImD2dLvF9dNnrgTo6/oRmOghV4NG
h/U0rHGftgQO0DGPHR6AJ8Na+SKjjik5lwYxFIaY5qsd9c4PUtMcIkVw54tpGhi0yQzyhkqlfKQU
nBRMw7t4gg3mJPV88/ZGp7gIRYzA8B34peh1n2U3TzLjvzjQBkeoFzZBg+CooIdYiNTFDHBkyzQe
VNAeqkWIewQxFGo4RhcHz/wxzvjKnTYtjawdW0yFdKWUlXkCyigvIMNABaiJ9S9GRdoJkdQdRuHX
sTzcIKKxhVzK3j0WrTt1wwM0s1UTYt1ezRi62IODFuPgPj7FPVtoau5zc60WDtIB62tszvCk/4GD
orj0CRAknmAB+O6lXnXAXAW64DfOKkkItkU4+MDgE5lkSAI+cLmUqgkHKsgY+uvlC8T5gGXKUafK
cbHL7mNwEBOmWBgB8bFndZBucZAyuTs6+2c3AmxEJybICboRqFGik66MvpSlNYD49A0AUpM5+PBx
wQcZHPQs2koUy15WtKDFjyOS34HxUzAAUEH/LR97KRNzyXrVkBJilOt4ncK+QMd2ufI/BVOTGbEf
BPzOFi3OsEBegOarqCup5iVY0u6ibASQWoRF5uSAG7Q6YtnqSz8rvlTLGp5OEN+jRBV0nvFVxgWC
G9+HQjFjRFMToleKf94MWuD4pDovHmtmVnzb6enZ4XT1I4qsEQM1Jl86E2ocOPqMpYdwKXy1ZqrG
vbFDq6tIVanD1cGw5ige5gEQqdttyEMgpYwAjxBxYeFOv1gE5FVktu/IZErB+ecwGNaWPy3JRJG/
ISAfQVB2+kyqw0+bAUplHqehTAKioB6knO+Opv23YS54STCuvw3mETH+8p7v9iwL2EZ2XEH6VcpI
buT6LDRaLcV275u+X67fgQYE+tcSDzDjF4NPCjjjwMOgWfLa+pr34CY/ZAnFPpoQLomUCR/xyRj9
v1kfzLeHyZYu0Iq4NxFqhUATOCghPYihFThEhoJkaL7GADGFIarKkmaocev7w8FSXwiDCRxCSaYw
kCzgxMdFmMQDZ0BPDLIlJvqcbMQXXSec8tCU3I1u9WECogCcpF8dnF69Te5UQmHQWPpkbAXDAgwj
MZIUeIkSCWgRzQBF8ja/y1QiaWGSyGzrYi/F4COxyUS+8tetUEUVOKpT+yCbABU3WrvJyQf1XeaE
RWF016e2ajCr2oBXb22khBrHtzJEx6UlwOGJB2IU2j/nJjftznqYX21ICCMmwzfXh4SCvWElBnwE
cUFfmJMwAY885EFYrVSQJH/ICSPLsgLcecUgibR+6OOpNbwiC8xxZ09uOFx7PeD65HGrW0RTjpyZ
sTENwDkfpcjXlYAxyNx6ku6lNQhTA8trRhoKRypvE9Ha07s46P0avnb98q+1WB0SUmd8SHS1eElp
6bUxjUKyNkdraAfNig/AaAC89/2HW8oGX2sprU6VJAUbZXFk2P7e/28g10u7w9VKBWhgZUqLQY36
hmQ8O+IqSBA0wvzBRCIYpUJCq5yghQdiwFKZheyUhh+AiJo70YloKY0E6gLG98TcXl6EdIFtpoj4
PmMHo3Tuu/MFAUF2mzbTw3c6ZeB9KHaViPJuk551Q02b62yfsVXEWXUhKrd65bNJD/h5Xyvs8jeU
0MwqEzGwMW12m2hELEVlxtnsh9l/+QM3kshIiWQPTGbKoXEE0cy812wzFrbclMwEG1M34iPa0inT
49INgVMcP8J2JkV7zkZcKqnvEH5pcD/YKz3BaviC2zgoClJZu1SSJKLUv1MAShtAcun4Mu9pnCqj
QMwLwH8m65N9PmxJf35YXkwoEEXAR/IJqgNTwb7dhqgVJEEKAF5iflhPtdlFWGkGiPVcl6UIm0N5
MYe2j+Qj2PyUbH4qKVVVdOAlBl9cgQBytzpTshJIdDEXFKBJ6RjJ7zwpV1q2fjh+4GNjt2uLEogT
uVru5fUG4UrjUzph7Sok4qiiSwPImEjU7YXwLIKds20HEU1BKBgC4nfjddUZqEsyM4QXM/1WCmzA
YUuqBGekA0CD8KPoMaHV6Ksz6dY1ezy77YMMBesUopqxVAU+ABKppFvV/q5hqA4GF4Q6IlIDXKOf
05PNYb2vM3T+vL4pUtAfZcFadyPKYmxHb6iYKqNAoQO/S4Quj6VlVM9qGfm6flcNQUQQP0643D3v
52+8X6LoDM/2LVwy1U0IYX67HmvPJ6tyKl1RCpnpjG+xRVxuG8kSmJUAv5MJbCSquJU8ZZKlai+h
FI5PR01/gEouEqnmRtTUfhL8BClRFs5TD1G1ODJZvJmeipbWIoAEoYdme98sccJOR/tUdqKz5kpM
eE2eVhRApe2TAddpBykO2VO/QEWgEV2J4plvaQZZm0YHaO/GBMmznp+ADIC6vDKc2ijXBRK0cSO6
JLoxCnr/JjXZflZh5Zpa7ZGBHDf+1/21lEOYzWTKxHkG6V5f0fAkj2sU6EodquIj1oONGwty3yet
dmgq6hY5kJJB4fIVZY2iaPJ0c5JIPbTDuHKPLempGyaXBeZY6iI9WX6QRauDtesHfWIWowNcQWiN
A37FEuqi8pi1f1xMrrdPz73z1YdMIJg04ICZKmQCkZitjurkOxumDcB+pyefh6jHo9nw+HFev67n
S2S/vqearsmAmvXqeL3R1Ftkea1V+mJNZAWfZXaW3KXGRLFKTyD7lfrTHBzwUYjs2P/jdns+7T2f
Xa8+QKNJygiQ+Rq0obfaCMhiP+W/8zeh6d//VTMbDWfj4Wgy7A8Gw3n/5b9q1rPVae/h8ez6vQw3
Yz0PmEufObt/+0ezrgBMkbLiB4G3Z2/Prg92W96dJh+hMDx88UE/Uas+157vr7+rP5G1UJokADKN
yzwhflA2P/NFfdqrS3LKTQdnP0yeT7D4RaJUdP/25ll3CzIBxC8f50re+Si3Apoy+vQzc0XpQTlQ
5JO59ZRKO0+REwI5F4AMAiAGXE5RIM+IGIDIcgIkel7mKp2ZCvEXW+/pR6OKXkXLH3z44IKPmL2X
E7SpK8iFn9vd/TtMSgLP+G0EUHFYKxSSQAbsKCQKDOCuyjMd5/b54Q0x9FX872jU4CsatZiN+UHV
bDEdLObTV/+nel5MtsuHu/Peb2UGSS9FqaJKHrlRIELNR+TReYCofeRd1IkAOiKB1m4NgEjlN1Wy
EiXGvfx0dICTYvmoG28dPkPZPYdXtM7vD3zGR3CvD0idQHbaUAWCOKQSADEEvn6/nkvocW3vDsGV
I0RICJ5j1nBRCeTT7J7i6+6ZDImNOoakDKeEY2MBJu8WPV0hURZbviOy/vT1r+H4Y9WwP5zwX7HJ
dDSeLAYvrUDvYtwbPA2X6/dlthUTEB9Z6U8d+5US+iUpY44JNLkiwMgzwuRtLusqlned58mI6I6c
CL8sTmn5kQgQJqUBCeILuP8wX1wcUkXCjO2ZBfsO9ag1ftkfQeH6Mya5+V1QasN6QRoGTL8sAWpO
GjdVmtQNaybI3/+3C1VQq2JRrIDAshr10izfYYEVShbIE5FagdVCB8h3Q/+RJfUVxV7N3pFdFtLd
AO0a/pgMWRARuuHPq4seP3EgC+3Bx1VGinUEM5+JkMSkzmSbIAiJ2T5xsLPexFKkEcMS84Uio7fo
Jj7mqv7wFo2WFtukEQ28u+MqEMc2hQ8egvyntmDg3UK2yHPkqH0UXjrfmdogqyg8Kg39viDleX5x
nAG9XMbcRiK1nH+WiaHhL8B6+fmaz+HrIiYxyx6fQJufpeXVmhCEofjlhmBtCUZaERuiBEDK8QG6
bj9Q+QPdWI2/7i/eXiw+Lvigoo4kOnWdbzyoCTIjAXz+1iTSQnmLTSbVyK96lAuR668d5XIkjXVS
NH5ufflTJRdCids8cveRx7L4WDiIUvUsGiw3v/LAdun7bZZNNjezY93mq98LLW/Of6Fl8/yisWzQ
taaW+311DUaHAcXylnsuPrXULqsggyLkFO2nZz/c/CkMADQLNW5OV12Zfll/63wU8zW/POehAoqn
v4gZoKdyfBJCFMsJrpVQIgL4llhxxkNCfAlNpt+feVRt0G3FVL2vIn2vbh/XhSr1wlA4/3z5K3eU
EKBJzZfZ2N0uhAd6aN9Z72j9C9fZiDqLKWQ2jjViiYemBAM0nzEHMYpiD08C9J1F5wBpRqL4+qSC
vkggHRSYbo1PP9z6eDoXJNtkBWPGRKFGY/yNzPiX5UzX1mbE239HAZqc1wUx9oJD0sQ0p68aCVBv
opIJH7faIH9T4EESSshDBEkA+ElUzD33YdcTKuVIXzEg9fAM28HrRXnl2k0Wv+tiof1lKNTPcdrZ
8heQAeMCxOcWjc3BPJOqmDz88oPsMmLnqPUzt8dgpr5uuy50ADrKBJuKPFSTv9/JFOGr1ael4/v5
D5zIn99eH+5G5z9qyklhuikrlputT1eDs3/z9Hn/aRqygPc6bt0ateRTYYu68ZI6dcGebvsUUTYF
mrmw2NG+8pba8H3A7d0fQSSyc/T1CGxdVMA0H5JDNYY/QGLwk8qsBhwpeLwd8S2EmN4yiblwhDo6
B/kTsa86BNRT8HTM1k7yBFvXD3K11sRBR0YtguWkfFduGXnwGV4y8pS38Lp0xrwKx/jJQESeTLPw
2Q1sQ1MGqCRdbt487spiktpV9fgznwPNN1ySuB1PPvVvSxeEM9C1PT3VJb3/K8Fwl7ogu/kiu7wn
iwomjljukFFGy7oIwDipP5xk/r6fZmNXNVZqlZb9ossvX0MutG2FqrOYw2s8STAjjlEZwGsoZSpH
ZcK/vP51OfVICxGYaFeIx67zThO5DNIApMXNPzeUEFbmLuBvk8eUKmVvv1BKw3nZM9BkgJU9KiN/
cbPpCblTB/7kbnLQ42IRv0ekNPwSN7NC9FCE0D/3qxXiwU3679bnukwHGRU70D11F3WKH5bd9w7H
/wbsXfzUKyykXUkLQJsaC7P65PX63qm/cQIXekPfwdeUan53WP4PTQqTptBbDjDXU4XgI1W1evak
1wWvmGX6S7WhMGVDS3zqyUQsmBv+h/PzX0o+YxTlFQDGRfLx/9EbLCbrh9vnq/cYv/nN/cFuMXyz
4/BVBrU2lgHEjc8XDLNNNN6Fob4137wFfWq4Gf+52nFrjH716nEBpgRoHwggGiJpH4CXTwBjEtKl
8L/9GjQZaK3j1X97Z/3FaDYcLGasifRfrYU8LCbj283wfvIb2vaw++lOK4ZdLaVZvEf4HQY1I9RU
DoCM6CyR+LT4FSelxuQAMTkAwAMQOLiiuPgNNangJZiZCUAJft6876/zF8g6TWFKwgyE6QezJHzg
YKKEXnrK3/T8ZCYicnn7mHzkMGLQCjPLOZmszflPA+mkJK8ukfRrknCOftY7BUhpp2rNdc5piZr0
6BcOJdZN1fraQmni0gYrBplCX/xMxbxBWea/mS6ia3WyF7VrMyfpnKd63M/qLKQkCyma6IYVRNGQ
JOATSSkAzQcTC2nhzdYtNXtqXMjSbiVkEqAEfiGtzvoSLAhLWmhpc8C6CqWBWt8be+6nAAuZuoOk
RHii6jTGzMQB0J5IxGRS/9mn27sfxKYxd1hL6iLL7Vz9uNsds5DlhuKnrfggI4jfHFiZOnWW0MJN
1ersArI+J6pCT/zXH/xm5kj/TC9uQPpq+m36MjEBMFGCH3/mMFmzVSTJVnlZpJhH5msgjY3Gx3bi
Kw2s2/0ENFUq5/hw9R+eoNL3qtRRzUcsL6VJisEhG+nA+GkCvua1YCMW1wDl+GP8R/ImLe0AbvjI
BMpg5Xx3u2cguJnPBV3XD0Ji/G1aimaiCjIQp+H6Gg7DY0JTLanhYGMfo0CSKNJ7+/h8LCaptY9i
WlicPBkv2qih0ZJTKm3skQQ8euKXwaIza9DaFrGRQwicnU0/UFFcWQLNtzbkCqqGU8ONRxx8jGR8
JgagxMdtoTrWs+zbUUfB8WqyZBopBw4yUAYHIGTGnRhsLgC7lLsDtuG+PWYMPCa8GDPG/fFkuujP
x4v+dNYfjl6unF3MT+8G/eHd4LfsPZa1i9h5zGG1fbKMdU6E2ZMhtYs1xCcyxhY4wO7q0cueMTGX
X9SV60IoQHpo6Z77flreG9Vf826nxQCm1PlKPgG6cL1ohKS65h3tjAI2JUakKBoOAEXDR5A5/RmJ
4of9+HEwGwAfOXgahNFHSAiAuO+x/9Vi83wwGwwmg/loMh4upv3BZPqS/bPr0+350/3q5qScZoTx
jK64zcU5M1KP0tQP0LgeOTTGkwSMs2UV6OXAYlHNfFlIc74BMauRQpOF38LqaoxMJ5NSGA6kV2sv
0OTdbHd68bFYm/Mj3gufJl+Gk5XF5PcomYcR9/jZksDyyCSiSLfTS8/pHRcBv0nPhuF8ZQaXUX91
CLsG3/JvKKK6goEnw4vDzZ16GpIhVRPz7wpoNF28nFNJQKPJbNSfTqeT/ng4eLUbsH5+mG17pxwV
Ka8pVJy+oNcKeE8YaSUqfoQW392HaMTSmXZFZG1yFvnmhFgwdo5CUTKSx+8Ief75bHvU+4MYZEoh
T7jhAjzD3ARoPmwJL8NB2Zf63giMyuGX7l/nd61BVAtcD53Xs/pJrqvh1B9HNPlDLzEBrJeEKvXK
6jP2+7vVUceopo9RBTmFzYZgpjAHyX7nEUyaz9W2g024WZ4Dj2dEIAPsus0/N3+9UHfruSYFdZ2K
iQRc8MIVNzFIhfPvJE4d+eiW8npCo3sasAwYpFRAMoCQa0eWNQzNaojpElEnd+QlF4lgi08QGCfA
mzyaXhGO9cOHFJHlxTNsXDoeIynx2LX4TMg8DchY7usqyEe/y+SD0bHObPwxNfiIOFscPrCxRJn6
hXWwqphim+viTiQxnpTQewHLiOnFd1lYv/PUD/LrMkE00AsE208Mrv6ejMJGBVae+CnbkLR4gHJ5
x4Rpg166aACRrCXXFaUg6JZIDH5csJKBg1imEr87ymecTq+B2rj0HXUc/4P04efB4I1/bZ0o+i4J
+AQDf3uEGA41AnQGaBug6XzUH/CzitFgsXg1QvT66+ub09l2fVI2nGItYnPw6SY+IkinoWe407Qe
k66CjyrSQ/S2ozvreeMhX7qSjxDYa93JLzDutFpjR5dYFkdXM6BEqXlBIKar+GhvNDlaXfS5qLIU
3P+XyfXo6iZktgc+QAo5xBO3GR/kBZ3Owl+AflRnKDf7pY5t6Sfpj+4tZe+CGGtKWQIm416Xk3b5
+wX2R9pEEg4wPgDOk1h7KIcm0jVa2kdGa73zVQ/dQnEIxWdOu/2UmcZXekAz01onK5qmVeIcolGk
9K18xRsNS5wzEIHDWO8P4mjemzkqObzeXDALecNMIC6HhwiVQ06JzakZL84RAX5qyajwbWUeDAZf
1+bFfL6YTfvz2VAbuV8+fzhfL7f///8N/vG8m9xfradX65Py2YYHSNS4DpSoMYrot+uosceYNh1t
Qy2JLzLVw60ZO/Brp0DTccEVlcdvuh4gfSfxQrw+3ugjM0B3A3SUrlOms+3dGCDvnnVOW228n+VN
2jlMKHXU4czPij+U4RNRey8VEqGuphvdAVnAIFldy3/JUEoZ6fyy/IITIMmpaYBUgh+1iUw1xQdn
eIo1aSwDgL+VSkLBEAmUv6I2jACVOYBZY5ClcHyaAwil+GX9JWM0fOvQX3q896T5qdPuL42QWWno
DoweITMXbTNSmTN/GKvxloAfXjoCaaqgLpDZtGA5YmgCFCGJpaxlENfJpBwep5MV3+sdn/Z02f5o
kHYaT2yLMrMv0gL7S5QYqfKTKI/IGBFbFZ4ZnzAdGZ9sUQCr0SHsKJmePeyoBP83nwpxHvQ7Zs5I
YuuoxIbMT7BkGNf7M69DmpvzwJBhDLBNAARxzXjlrdpL/V1rYzPiAd7WitKoHb7jeWZsL3X5jFmZ
OKQqksmU2gAyCQtjYWqsvCdgTMyIEH89cJVt8Ug8+oSkAJBIgvFVRpJONKHA+MDM6ChEbVnK0lyQ
juCXH6ZgysMGJvmIgrXxNSXT5VgwMGMLKcASV12AcaIikiECS7b4xPiqfJ4eXZKjg7MV7JZCbiro
CSAAnIMiADJDOHCato2e1kCabEam0U6njEIta0tPjFm2T6XP13gDtaifSiS/ehx1hdm1I9XcZIxz
jkqSonThtHHvu5Wx/t0LyfiqEBSle/r+L3KT4EjAzOHj1zieyZH06a9PY/fcKu9ya9hmODmBpUgf
IWcaDmO5qWD6SwTfL8t3EO2ZhJ+UEDVoXNU1ajFP/MQOvGV6A5xoa6hCUVgzS3SKe5UZ9Ylk3QQ8
CIFa7jADLhvJobDvnk/zogymxjpKQn060l5Vy25+iCEIPaCOLgEUW0a1Uu1O80Frs8ITjEaKbhLC
X/2HlUyYUZdfAGIB6OLk3O97Esg0nATsjSxNnX3vpzSxDvjkruYwxgwf1ET3Jm/O5rKlTN08e1Mt
PvwDYiLKfKys/nhRDrj/Z6p1VeD3V2mZUhESJbJxgJpgAYWkukyh+Rd5alpd0XOxWMG2XOhZFwkx
imASUHcwabSz28y2WkBOxQoWMl7T0uqr9zeBMDhBHpd3E0Z70Gi/ilgtZTBEswDBtIllk8D4jPlk
9wwAsL7eo77lJYMsbJzoBQKoNBy0zYkbocBPqspk0lu65KojAZU4lAzlCF0mJJnhUSEEPP6xvg01
mYmYDOLb1AUqMoHJdhTpcav+D9vfmRJoZvJnefpQXOYpzEfooFt/jgK5Eh58xxGwINIgmN6AbFuy
3sSqUzbja8vIEharGRBUP8wra6ehj/g4SJ9cHvbudcEPLckaEHA4cbc7vB57Jet8djR8yvE5MFDW
wqhg231DTyE42hpfmtLotr5WjWtz/zouU2d0hSYA9zdHN/+iVVSCv9+Vp7ImFGA4nKbAXNOFtdOp
yOasFyFDlNS1bQBxsy5sU0sLJtLKIZrUx3jGq22xQnk5lqTm4Jz+mfTmO+8p48lXXroXnCkfTRa8
gM8mSu+8plw8Pm5GZ+vB+kTSpPXN+T2DEOQjvuZovKTpWXwAdxF4BZfiMhXGJ5dew9s8GFUk1uOB
XxduDqfDNw56FMHDaSZbJqmOJYADxDpn8ACQq+ta2GqCmSoBy0D7rI9nJgxDDwebd5likYqhxOhj
18kWU47PWlMGtmpuY2XjY5YAcHnVjQntGFIMlfuSrWXRTBlKhBtTWtWUOCtMUQ9rYpTAwia/9SLq
gk9a/89TLgn4nsy/+mq6GPU5+b0YLsbjxauV3tFyObsYrZ94NWVu+plFZb63pELEhbyRZDWHiBMR
20jaMqYf1DUUxu2stLSfcCEk5BtxR2YEJblPD9O3i393h/4mzzLW1znqtsyLMtvRhAfZIjEJnHkp
4kO43hLJJkgToyeSJFiUDIEIFH98d7w71ZWJkeJ+JE6vRVzqg5aQ5aeQL+JzCAlYuu0kx/nz0fxD
OdBctkzol9iQ7/RKn7x/uRQ2GU76Qxbih8PBaOpe2+mVz5vt6c3t8+TqpHzoQS3821YjReSUnhc/
PVIXsBGOIxNAxKeYsb+t4o95yYsf2xaB4i8Xi/1ZSYRGFM4StkcUhbQwgFwj1PHueLdU30aU6rN+
m20+Yo1kA3imWf8sX8RZ3jL1w1ZLX5Mx/8GIID1VxZG4uqc7uGZ/BMiFX3fCqnrQodPpow/6tyEQ
2tJ8dCDwePXwGwnp0wCnB/fPb6IhhNCTJNa3xs2MPxZU/Snzqtub6TsGI/QGP4A6tR2RbdQkBt3A
RUlYvxrUIQoJoWv46BipD+P1d87IsGL6N8uODk0H/SlmfTpZ9F/td47O5r3HzWp8ZcuOFkQppAH3
nFO+0d1WyBg/tjtKEcHjZ/5QVKEdu08P1xllRI7z/D+R+OnzAaQJzWz7xTNSxo+gSY1r8RYmcUlH
nsDl+mIC/iUoIiQVCQG8Ei1CyiyZ1EyUYwIiaPzti3XQZMdEtHSMAXBZE0APIt74SBKgCVlm27IF
QLxwFt9TP2RJHCZ1/nR02j9k1oOYMbNEfttGjCy/VzZiNODjnflgOphOx8NXZ6CeF3dXq+3z7PIE
o021CDJ+bDjBzJ2QZTp7xHxx9nZRPquAMggle9ufkzLc3x/O+N0YBEc7AfYTvehQdKZOUUrru1+k
kQEXQupxQ5gQQvHjIIhcUsiqicBRQJW2FUpMgTlWzg/YyxTMG3VpIj6OrLi0VfDz8fzHxFEcAMwB
ms+xKu2l8SP5aDOay3Fw/RtROtwxaNgozNEutyujr1Hi1dODZi/oVfS7DFVNgwHk3BEArg6HA/3/
DlAo/DpP5/exbp0BTvZkAE4vSDBwsjKVUXFMo29PF7Y2MKL66R6tk6Sr0H0u+geTM119LtNqP/2H
nK0jkbnkt31MkD4BkF4CkIHU1rF8OhWTmS7nURh8257bSb3Q2ta3SEh1AGymp67N4/h4ueN/mY//
Vf4SQaqOgevhw+z4vnk6nVWj+nh8zAyMeA/TmYylx6q71vm2eqwmYT7QmL6LMg96B4N6Iy7BdF+A
/VdT8+3q2Mrdmd+ruOf08S/WPu9L4aDA/7908sVw9ncjPhrMhwv25ceDPvvyL6fno4vt4Hr5vL46
qTdK8ZNrdDn9cPx2fqqTvETg4x7H459nM/X3OFR+vjndz8wJb/rcNLTmX7udeXw6R/NBlOIAwuDL
+gBUut6RogVwOo2+8uSKuXyGxVsS/1XkLny/jtLLWu4c1BCK6ccSyfDhd1N6GjnV8+z00ReVpzZ8
iAotAKxf8HdV3mWhCwZgRMKG+UOd+pCVtJAdLIGDLjUDU+GATzO3R+r9dCBtqze0QRBpxjziE0l1
+Kmh+QC+2wn5oxgonNTBN4BEzYjU0S5NEzgud/kl7wfjf3NEmczJLzWNdtWpKKXWGCGpWnTOM4vU
ET1uX78TiYsJxowLzidnGQvgGmn4kN71U4yJilWckCvy/SLc/Nsbq+LkAQADsI548UjAO7SPizLi
eEvL3qv6COLgONXnHGqCESxiiGCiP/UwwQUnJf0W0b/8suFk3mpdPiRGTLOn8U+hVlwzjc1/Xmzf
js5mOhoTIgHCEnVtxAdLMvCog4fSLluQJZGrU9Ya65AJ0L9++mcUOrTuplzCZtXe3M1OUFo+ROdz
9PEzJ+3pE9Emme/9du/uasJ8iw+PPLwUPb9ZaOKMw0Dir0Y1IONO1MOCbxXqq09/dzi+0M30DCae
clEBjvQAzQdTTQ/qluLomrZcaVkoOfb56kFS6gkRAcoULJY7PqY5DhMMgCHP1EszLq6oL3+OSVze
06Ej2GZX84OF/lYLO6MA6oTbR75orOsHLUUb8eP6EWjeQy5PRTYFQ3+Dhd+RAEkCEB89KxWjDpaP
WkROdHs3Iab+oqT+Ng2yaRM+TuNQ+Scx5Gsc9CJ51g+WT6MflVg+4MnAStGS6h13H55x1P3R1aVe
SsBKhu4HWjAR106S8o0mZoJhTm8bWA4Cth9f8qaRl1H9MFyfWnGWrO7AQB1OvxgOREUi2MgDLKd3
h+ANdvz+YvxBdqnWQZ9KHfhc6t7esMEE4WBSi4HAFn/ce9jPtVNfBMHQECkw5bnSbEpy8ESoqmAE
U/cLKBUXCUVI+JslHym4F0RiRRdhNQTgGqtDTwiLjgLr1yH1z2BkgEBrZrYi6vQO9Ku/xrMTnqrJ
Ww/4eeks338FY/xUnPrCGHx4Q304Manz2kP7UlvVSqpAkdNv6W+aOuLKa6wmmdIi/Py1hebhfGs0
T+rBUYZeVn+3Ch1RzGykWYcbF8hIOi4l8RuRAAShtk2qQnzTwp5+3EQ6aoK/n+oVJcySSZa2PDpl
XGJEaUMT5raZ4sCr0/FPWFxcHSyW7/tXmsFkoMVsJxkgZj2GnEHqTzAQlWG5DHEkYrDLO7lngpr6
ZTEOyuoH+3kdhxScqKyjBov77hv45SvDtJXppDrK8mxyEvWCwfAKNoaxwMu7i488wrKuL1Z5vRCf
+D3b6FqmUE+PXF2/S5X+jkiFUsWy0uF92qjFfkEkmgFNWfBKV6XGRhWUELz5yMx5e/3wRsSYMM/c
L9gdgQ+ZOI8Yugh0CQpMZOLFuMq1JhrPkBPSOQtdf8do24ZVTaiY8PQ29/pLCcXxQRsYAPfA10mR
km97j5zgBbNq3MXN5APoE/j2u/Nw/Or7IVa6JyOOIY84iMziCJcpvJxW3w4v79c328nlSV59u4Rn
noce+sVVMwLPggGkbPcHbGp4MZRJARF1MTSDV4Y1fBIxgYxfNLO9RexPEIStjblkaiwOQMMBcPsJ
DGTQBzAemanSE4hxP2oUe8k+hGYyExjatJHFg3B8xkrgRi6RdfKSJXusM1lixQGKEfMBE9tN27Vi
xvyKC5yBPgY0b7f6dia71kq2RoMpCzvFsmYz10NY7BgqXV8i0eWtjB26G6cIPgn2v+V8spFo63MZ
0VBDaZb4rFl3obqaewigWaFkebxcltlA62y2w5Cvb0HSvfC9B0y9kEXIB00aLQHS0fBNSX3m9TQb
sFCH1Yz+mz48SIz46QD9Py9/u5tI4Cg/vreDeKIEBl8pw7f7wuLvG0CTyWIx649YKxyNFt4s6Cw1
z84ft7vLi96VNgPaJJnvONEuXG5iBEChpDpeQgbouvZeJR1qmhO1QYVwDP1aWLk/4qIDTQPsVg/e
1ZdeZNDNkQ5Gvsb9ALBf9o1vQuH408PBzcuP6GFskwEwedhjJ0Yszs1O8DvcD8ubXwGtzoX1Gbyw
OfB8vWQdSNtz32b4YPCVd3pd38I1Los5q/zjV+/0F/O7x9HsbHd1Irt5x1l+Pnuvp9Fhs7j+cK8r
VIDUM/3q1royQO3L6cXx6cvz3jFK065zT+/VPMtHLgLAbXG/8+7wolt0lp3oF2RL71CXgK8E3D3x
cETE7wKRBDEAdNQA7hkRTYRVxkWPiGS8fTuaH7fDCkjlG9KSqNx3AnR9ZEYSFhP/OzIb//00J1fu
jKaD4XQ2pq/MXg0Yo958u+szNp8U84vAfEdus70AlgxPJIfz8YHum2OBudMEUSAu+d464TT5L9xF
gfX2mb4iN99LkZzIIYslzkJ6smwuv5CCI1e61OavzZPmn5EyfnGaZmZCmxU5BIlkdJKYHoYQSWsC
bQCCAY5A6YIBIj/vkwaM6aXHwfTMJzLPyQldmbs63cEGJkMkrRMUoNB8kh/d5dskH6nIKkj7g42+
eJOU6+66JoNMFYiKX1bqCCMT/G9Lfv7qq5jJfDwYLkbD4XgyHE7Gs/Gr+5ZmT7enZ7PVRf+3crEk
StZkni7afPoqcPNjFvHLeVr6aRGtBV+E5tET6UVk6XRFgpYZsz/bRdLrRREalZAMLnLMFBBJZnxE
UADM69vUXocP4TCiQkgRSZNKYjxHyZkVz+axgOenR/P3nZ8W/F+4y0rmy/VNsXc0G02HU7YyRsP5
WLayM/r0rtabu7Ph49NvsoX8UALewmF6Ut4ItKtJh5YJzKUG+1eHmMXmN7Z7StRkAhCZ0B3TAZtY
yq3GyERDlW/skUxWPy05bRkjWeSSd7S6diDpaGajN7nW8yI++W069Cl93JkA97L3NWnp7apvv1Sk
su7NBc9LK00S8YgcPwAxOq+G5OnWscLRi/iK6V3q3pA49CH2GA1Jb+70YzoliagImkFvVres/6gM
nA6IHxccdfOUUMyBvn5NfsIyCageiIgiLKVTd47OGUzPJoKQuvSLc1Ro4bd786D/alM0+jaeTmZ8
6jmeLSav9O3h/PFqykGYp9/KPfPoD67bo+sZ9gy40sQ6/0fFCMYHQJFQLXycR2SE/GbN7kT6uSUu
zcJ4ZzXE34QwD5JW+fBKJNrECRAjrUUjhJq5cfq4jEBdoMrLHjKNyOE9sM/WRijzpT8mJoDE92KJ
GPADtDt2dftuZBoZ+PwRrI/7jgCGrz4DjQAm0/lsvhhP+djwlT1dryar3mr98PQ/lJ3rchu30q5v
aLOKhyE5/KuDHclOHGc5K9/yH1bifIviQaQoUiTFq9/P2y8AjihvObsK1WxgMBgQfUADaACf06Ki
BZ429lIe7UqjgltwY3hFGgFFGF0r7e+pZBA3vg7mou2J66QoRNKtHoIHSgLBYhjylmTbmjfLGI2/
q98dGlePh6Cd5vaQKXeTIIjb8uKur+U0CPN4vDncgha6kKMIXcOliGRowrEZBBAPEaAhokfUQuex
gogUHWjuPiUgeYgOIqnJRlCoaKXtv+ikGbRnaG6ygB45XCzr8H9iy/bORg8m56jT7dWDuhqgyV/q
7117eTh2Rq3nz1AwOVvaluXjJImuOhhPT0OSTEsoCbVILDCcjIgVSeQhLGBYcoE4QHhljgWEtG5g
bYuoFWmD6lAVWNQ4UctckTzIBy7psruJKJqDyVgsJl5Oe6/MB6J4noeUADaMYr8JUU1ynoLPp+wZ
ibGrO2ZLpuELxyRrSgsqEEoaBzEOjL46fgFQ31avDrAJMm8Y/vLgbeFlgPK6t64YuHDuymA06HIC
y0tqL4fPs121O7Kq60mI0iknah+4DmR9NZpIhuv2Dmk6xJU1kNHCa6k2XE0O0dHn4Q2p0NQMUvIh
6iROjuG6C715bKqzkggOcdOgM2YktBLoAviikVIkUfA8XxMKm5LIh7LZ/Bs/2lQrlHl8U7qFtVLe
Sbt3T6yV7bfCYLDGdn45ZJt3MblzH00KZ5Zar2vOA3mH4fzm5OGdtv2FCipvwovg5jogHFQNdmno
xTOzmSH+CMPPMFezH4DRiAI1h6m96fWKJkmL6ST7+Xd4TysJk9kCdeFcZFnU9YfHwex9PoSNK+Bt
a5qhDc3S7fXuHW/waRd9fIqzc9FxMCfsS6oRcHX8ecarIGZj+AiEEFz8j0zOGKo1/GakstjdPuyO
cH1sV72+eqiGyfk4OtTjffd4jB4IrjDv8q2Cg4gvpLhAHSt81ERgGXX+YVrCTGYcd0Xm0sxm9B0D
ed2Q2yUakgnEJQJfMCfFRKaDzAcyNtWaOShYXuotzMYTV+WodRvMxKOEx2wcB+2Gdx5pILBm0n0Q
T5Ho02CwWNqi4mtWmCA1KYZmD6IgpJRRBkjMj/HEgYcESgWSt0wHuACgOz5NRptDipVobqFHLOkg
JRT+IcXcYsMlsw0EVX8YfGQWQk9hzZAOfFsndvpyoztnp0GXQ6hgJblqnLnZzbYPx/3+oTXQ7XQo
OT4IlLZ7SN6WcJED5IRhgPUhX3UYFG9tujcP7V8qHpfjRwtPgDhA7ezWYZ5LSrF9jBVS8xEfcm6i
8Ay3dd2SWUnhwif3C6al77+Zn8xSk7vbyS2ozKII4hh2iOWVMDFL5hQIaxYBgremNyPRGNTENuwt
fur8G3R1nH3hkfURsIm0n2fXcEx6s4saDG4xn0h3wS48JO63sJli1FuMLJ7wirNQEDgpMA644cnx
wpzjYYnwsjIU0wqeRoAz4BggZPwxl5w79PZHwxprF1c9VhuYRjrf2/54tx6uJv2nOw6+17w9DGle
AQex7Wv6hn+b0U79XsqBiIlqCEEhH7gGsP2fZvUCh56wcvOcEjpBamH/8039rOkgcYJniXLPU7SG
tQOwqAkQF+dXyElKzv+NQlPmmFTUW5FibiEKYwBPm9RRJ7h6wUCmf0HMFySacAWB7JDPNM9z+8Q0
Y4hQe3xq9UDUCCQFL8FawdHGlAZ5ebL6NH240bqUX47lQL9fXsPyDgZJbDKTEiI73FGygLunIt2I
4Q90y6sji4Jr4J02h9wxj3w+N7/sHifbxXY9jtkRWKUoFzPMaZiUz3iDN0b9691YfQ0dCNFkHtk6
LozQHA3lcdBkzqRzTNRDbQ9TiYq8MViVGshB65DuJ8I5ouGRu0kLNiYvtIV2JmaRZBBLaoGS1N39
N7oD9QDZsdpqfnm5HK9j5uAVCaDC/p49JLNOwzEpDIi36RBnqjdVvMgw7AzbVd3HIZ+Jg5cWw+6J
Ywg7+97oc9rK75uooEeRW1OC5p6svUM7RNaSCmz7HPHShZdmRlQsWhYkRE7Ck6d4YvFsP6tuaUES
adPs61Gkp7QzSGlh4zC8mzpPv3ME6p/0qft/jffHNMVuoTAsYiAkr5Ob5WlpSwC60pz+YxVZnc8M
0MrDTt0e4eXYkaI824nUao+mT3eT1vjzBnZQH+rz5ssYQ+0tkwx1SO8GAjRuu8s9IIwPkjf2ESOj
04AOzogsEAWKSr7grAgJNJnXnFwc8zYi1mkMiT69kEzEKR+NgUAbhxzSoaCgMgg0RgGFsCavnXmT
e5B70yCuFWTr54chs4zQ3QSGkEYsUaZrE5rYJ6sbupEE0UAcwNGeYaQBCPWkxQp99JcoVzJ5dr4w
Q+ovG/st3VOOf5s8/QJHOPz/qL/zyQVxRL/LDga82+t2p3e26LJ7vJ+P2vPt+PP5XQdQkO+aBQxJ
KYQuCPTNJrVJTS6TPe2kl4oMw0eUZmIuLGcLZCJkHptZMk1PUxJl6EGap+kgoaW0QAgGBd+1cW0O
HdgcOnnQlOgQTjbkSZMAzfWT4TqGURDHpLRcJsgBJsPrmdY5LZ8mBbiRt5Vgpyctd6YFh5yfhx7U
lpLu8GzqdNa77y6fR6txvi0khNFk0I4S0wRoUhih2Qt9ghoAnmQUYijmJTEitDIQAqSQSRIugtGj
8UBegQ0XQN5xbshSkCJ7TbpZ8ICr1eXqUibK9voC8uBHTyL9GRQDImIgwBJMLWBoUh1yYGG0VFoM
oZ9lkCh0tWB5iq/1gJ9LnkxviqTJWmgK5XpTO6u/ImlzHMPGWbbPvk1eBsDn5K3bgzYTsv1hxVye
j9xtDIt3ve7kYfs0qKKTgyp80aR7OQ42XVt3v/U3IrkVcKGqqCmh401CsU/IRbCa5jmP4BtUPP7c
J18uvcOZ1dL83oWYJ4H99rzL9r/gLkow4xjCD6QnO8fMkad+zRsvYCjlYADpacT7P+1+mLjgip7N
EP6npIHAJY6ejFzNzYTetgoPmRe4G2uqxHwkX8877ry0t9lF+/ABFFZ6ml2ffy53/o8P458Wf7Tr
/k1hWrG31gX4YFoYyAN1MyzfqlPZQmN05E8WNSO+RNWj2D3NDOdJyTc0PCkz3DL4sXaHW+HkpHsy
TlQhTISEB7+2v8a7eZ76v/Ikz7PUJTc8nz6YS9GXfNz7lM09/1B9dfvnc5ej4O+KU6OrQXtQ1+dG
3K6/X0yX83E24mA3+ExMFyaFTesSdaIh/AfLEVjceWcMm6Hm6OXx08O76SZteKhbm50ue6FU/nZy
l8dOwoDhT9mMaRoziAAl84JG8PyIiQPyicLoxoF5Jgk0uXg0bHirTrQf7Ck+DR26xTG9nZygrBj1
1EwfqhKOKvxn1vbrQKcbCSsU1FnwPN0f7z69MFwY4BX2Rw8WBWrcTAgOAgcCYamNxgl175Kj+NGr
4EDzqSEyk47igJlL4eAunEKMu3Dw1SaO8AQLceSXL1JlIIFo9XSZjg4kwmssiwz/AqVAB9Ks6KkB
r1BJYNLg+BEVDZ5XZiDycn7xeEhMnpR5YfiswqE9OSF2/3B7V7FbhgRrc+3tFfll1PIcmht6kAvU
F2LUmkwC4uUrBVH52VqPwv21At/uJ2Ki4oUVgBh1+sx14Q1RjYbDs/W740N/v1wsJuPP1FXs2nD5
TCnBxoWTjeA3Zu0PRHbExED6fZvYQFtgYmGb22bk2fU8JqVshmn2sjCi2RGo6fXkLt2YHg8ugLAm
fvtdvb01o5HW5DXbxNaHhrSstaL0VG5xEk1IUkCMG2noLLsnv93inVfXtElzMfjHY5WZazZ7njf5
cDU79u771eeX9zsE09C8ViLWHlZV4CDoB92sTKRi+8utUWeg/Y1gAIMTko8KHp67T/ShtDKkCA1j
NN/R5xWLGOFgAEMrIFQBuk9EPWBCWWCxq5AviV52S6ftLXEWW6JGgDC6lQMEIzwerha/8cuTMLry
GJak5DwGsSBKSIapVPwKsgiafiZYgTCp8YYg/oBg5zuvOUmjPeh2Bt12u83dBL24ybFhSs0G2/lh
0V3Un2ObVNgz0KnZ2zDJCPPI54VUy407IONA05PXCoWhmIOpV8QIbQ8etxtNOY7Vh1DHeEZaP9wN
oNOGk4UhJbRyMI74iHoBkxAR97OUW0JnWZt0l0HN6dXdGqfudNuNSQyENGmBi+xEDHkQokgCIWVj
utdxC6hVLSnmhhPBdU4b1OK5oZWeISk5evgdDBsCPSiRtDHxpKn4Id70JP2AwOfu40HgfjWq6lEf
36X2+QEau8FjvdjOh6OYlzNd+VihlBGIBQKxoA54dOAhaWkMqmXFzeFyNRfNaGwym+hA8jlqWgPz
6/Wfz/9eH+wCKprzouRVp4cWK0BaFNeg5y9igMAL4v6/QPOCKBxi7EmJZF7GkAgiIr1lVAT9IFkJ
0AuhJWrpBZf/D8RoUgxl6tcgsN/kNfe0pjevkf/4Z78bV7HyepLtoojzBK8JXigPZcENG3KNEy+x
H89QxWbb874PZ+khl2b26flGZ0s9y/F2+FB3N7WcHVD10KmIKykEyKzLFo0ZFgKCEOAFyARizSvZ
ZRet/aZLXyhqneRWPWIIcPaTjvUYJmWhmfUu0HoXatHUZ+JHszulKXLGaX+QAkEgRIHy3WrdtPaa
JZpxQ6yI1JhNQtqI0vpN2KQHj7imCTqAIB7/gCBnzpnaxjHq9znMv+q3617n3JN6eP/4uN0Nn2Yf
NUFUU3VCyCFtj1hCjkIjS+MZTTBLTBZDU8Yw0YQI1DDE3xa80SkiZATSNqvYbWDVKVrFOmso0jk+
OXSHplXaWqD4A1dWX95xtN0XC5clwyaKO0Kgg5dJESMQE8DL6oZQhUY31NN09pCFxLIBXugCwolC
Yx2OBmqpARJ9W0l2z+dzgziYipyM2x70OPX/bPaOq5IXu97mfhZn2NDwRVZKR2hqAGn+Ob4jEMu6
r4nwzAxW/oWrDmxYXpCdBFujHmQ1zGq+QKBQQxBzBogLFcw2dGkVyivNU//G0T+nWUh2RUTxlGe+
ApZAhblJ0hwlG8xfd1Z/mmfkLtMhzqrXsma4u79/N9v/j6a9zH1S573qgzXE5GGgjcfwWYKH6oO7
/ckDx/jEpHXRH1Ye7d6/bmK/BUs5mtLwi7Pj1eg3MsCc7ghA6i0zFz5wZ/Jt8sjs2PZLXdNBuBfo
sDCbrlxB01iLGAESlM1KCJuPI+0Y4eUx2+qmqm+KDQ5rV9VWOsXqB2RfHaRqKBTOrvqHCxYrdo9x
UivJMIGhRQAIyVwBZIdCgBYccDoQTv5acvRX/28q4E+8hhRIor+Z7lSRNwKi5h5I4wBrvLxkTBS+
MAQpwX0O0belqHdualiKunXNHp1+zWHS52d1tZ/7h9bdaBqHosNEkqIDbCG2yud0RQTWqruDG34I
PDQChLGAqy5nSCw5pjKvghR+wymg2j5fJGbjTSTA/4tvWXu3K24rLYbqrnVab5PPX3liCffnXYNu
6/l2MPplv1m9J4Hnqkn2DHRGYKzSuk35dtpAGlacxboIdyg3SEOudJ92+6I7+SgaNSaxqLP+AltR
o+sBEpKt/Xx7P7+1AvLsJNVCFqmEIYjbC1mMDYCbNrc2RZu5x5bVhog5IEYIWpbCLxIiDrkKgbLC
RxZIRIRKP1Lelfjmd/XWPI7Bar6LVLLOuliur5gmj0nv6Hv4nCpnIXb3Ez0N6aUD4utFrsGTQOsE
rQdOvKCDimqCMNm3XckNSIGZ8TrOdU6b83gN4cnybiOCBI6Hj9mgFRukSORNFkKK4PslsjG9gkha
+kCY0YnbGkjQw9BSQDVD6DIQ+8PpchYiFMvfMaRMENXq9WfUg7LP258CEpBp25foA2sIizjpr8YW
ZJmtnu600R42Ird1QlqLgdeGSzbshA6z7iol8yaPKZNgxaN/GcOccIs3mr9JzLl3dXULe/IZse3X
3X2svQnPy67oNXCJ4H6s0yzKgMac/LaG6XS+Z0ThlMIa9oDL9PrDcw2zWIzm2/79PG9tYmyKFFhK
2/Vl3o+RNQoCYwkhU5EWpxTJIR0WJSqH7MLx0LkEOMiUL5wIgW9W9ceN1k1NfqAkKoafRrQWDi1g
OiAhWLMkuPn9hGYv7V8QJ5oXEpmDgHQ3NLjdD0CK1rdNILqEAdVqHS4SlkcdUCeMEOusoq14kSdl
HEJbEv0B3c6dQ9wzcB18r9+v2t1hfWZfzZ73u+2i1Zvl893i/LHTeYEoObsnGMoxoWmigJcZBM7B
glxETwYHhLKImmKFXEZMH9EkXEOsXjB67SiS3RcgE1nyrAH7GWI+KNMMOkEY00ywdcsNJ1l2LU/Q
iwClRq3r47VuHIY0RJsEwpcHAh33l72ZpmhpZ0MQByiG3PwjEsSVSI0BYZBgyDWUuIewdNYfnnm/
z6b1oL/fPMziyiQaHAYAunsxdPdimaHJu8/Hi+6S/au5m0FGCBYWJR5YMA6/Hbnq7QZsypWtZutO
F38XAQKBFoaSmHmfU7Sy0n85NmzvyIvubA/GGopYQIo2V5RdQtACjOY2JGppiUuhjVpkEBaik0F1
fWT+GlLMNuFHICrwndbV/afH7erX7w5OoAXncfzF6UdnchSitVM/jehYzdGWIG8LDduZX65yBsVq
FrD7UAavqnjemJrrLbrrFf6aphhksZoz3Px3VeuE6EIzcGhmraarNE0s4JlGTkZQoXuSuBgTkNvU
N8lTYYXkcaETmzuhpbIxe1IqBdIM++fr9m0qzXWhbi50t70+fOSR2SjB4tJC0SQVCMvkISxpBPOQ
JDWik894uJAGz03mN5PfqkM4wVM84f+9CmVGhQX16t1Pg+3V9HeXzCG24+u7HQcnrGK5I+5Tpe4E
hkBuYHQPf+XUjpYihlmk0giGfF+ZMlHSm4/hcMUzyiBYetTnxPFirla2m8q/TTXLFpP/PKf8UX9p
tbA7bNqcDoS33HhVl2foKowREkGG99ejRx3uI8mwDsNyI25xe2VBWdiABPITirz526kSYVwlX0rv
BSCfJRdI+UDMLBLBCRRECtUSEnB3ve1B/Ma8Ozi1LAGhRtlatN0DWnIxViTRaTbh+HX7e+cpjZZJ
L+IL8rjScMTi3/p72JcrUVG9IEixo0Y0Jy7f6NjPieClAZdrwD9xoH4ghtp+4A4BqOy95dOlT8Bx
+5LTjUITgBu6HP9zyokFBZ7oWH/YQM08verNLh+2cX4TVthzRy1HFiBU1pvoReK8bQjiGgFdIWrN
d1z3fKlI9FJqjrKt+SEmoaX8omXUZtE7gbhfImrb4W11x07l76k77tPq4dAxwnXnzLZrtZZPw/Z4
NsujR3dQTRWT5istZIiUxQuIRFnCLFoJZjdyBKic3wduBeOFo6QJstahsU8boJ21O7l5nqchgCcq
DGXjqysTNU2jmEiDyMTy8sTpUgbotOoy/DhtSoFm0MUWeh+LYXABG5OicyD4CeMf2sHnUM3ULKQk
EVz9WcyyFRvDjA2EWnROgkFIp0O5gvgpa7ys9MLrRHkKAo2Bb5M25ppfmh6cXdMe1ezD4jpNNqlD
+WZHtqkel6NHKFscyiFhnmzKv4WePIOAhIJAYQjlRBCiL6gUGpN0ThTIarwYHEEiKIkMJSplBA1q
n7h8plqZCgr1hBQVeQSBBkATIMQTEjk0dg2HQ7BalkFRjPGlbqBAkSCb3m5jS9PbLc0pm6+EiKZm
t9uQc3Z1CsDZ+mur//xQDcfVNK6yj7Mg84QL37Pg0HwFofcv/Vpzjs/NjYxIlHLnJGbPHm+NXsr9
KA8tDzKsw7Z274CcEDZP9LSnMVDuZEiKI+9pXWstN7MZHkgoutaIx6XptDmSzPpFAOwt7yZPYjC7
inPpLQtQIsZAxNz+MRD5R0vhcRvBK67H3O6w/oIH4uhszLPr70Z3u1ZVDG4+aKsLTgcBQgarLSDm
gNo6bAsQpxOFKmJtluXK8PRpOb1cfy7zEXB3IkEYBHnvTSoQk4PiTM+wiCQ6Gi6FO6kQH94h90Ut
GVhQEilPshKjozgPiQxSb5DG6zju6yFfCTwyzhzq6oaYJQfhAQdaioA2z9PBN8UIN92gLUQyDoRw
ouBNa7W5tu7ayCsH9bkZjy+O68vt/GbcvVrvdAB6kU0VTTyxjo9cIkJ5pXhwr73baLDSDG3or1p2
zSxoRrk1kPQjsRUvvOKVutvud4bVYNCJmdWGhhw+Lp7Xrd16+lFb/WGLwivgDjAEAbwwBwhS+JWf
kmQyE030Zk4eChNxXwZUyDN55hro2ZRXSy2zgOrG8g47Ek1m2zB0eRDYZLYxYw1JIq3tRyBkMMGB
tHeci2xUNNmNYoScN1FYYQJPxG6sctDkJgFICPDbBOj1v0+AflUjq+2qquuXXdTxOO7f7ybHaUws
IZ18jbbGBHHroydjAtt0AXrHnHM5S1OtVtP+LakWd5Am5byOR26L+BnJin8xVuOZo1GssopaeEfE
T+rRoICIlqEUcR4oSYyjBwT6FeniGDRkZ/PQCQHQCMdl+7Kz6MfAMs+sUVP+ZvPfOUoKjAbc7+MA
KMdJWo1HP522liQ1FOOd03w0Xrc6jdmbwALWeI+bUd2TwKhGgBu6UUXCFDbC33V0A7+Uvy/2bG4s
w5g1zxdWJ+pLHNwKQFj98a8OCs3nRsHn8Cg83OijnAAkmNMNzeNA8bP8BPm1UkIDgVsPhUv14HL3
v9Y5wNJdwc3SP9mJgHTnsZjNR5j0odxNR1WZlhAJY9JE4gnO6E2jgJDVskQLUn9rP73X+RrUxJIJ
wj/gEyAEI2n22KMI1x5I1Q3pcHUYQDorRTUkXC5Xlx50Ucak9Rc4BVuDA4etmJjkmf8pChvEhpEh
f9zzEk+cq7aSyUlQa8zzHgIaxXq+vOCo3szLwZhTHooUu1JvZYtX/UVjGMPrvMgyneskmLfO+RNk
dskFgdGNh8r5J6Oe78zxDNpcXz7iMiPuZeXgppd6Z7fdbo8Pe+y15FteBj1Fd2ixGRWCYAGL0Fn0
gA6kJ0VS9ieY8Rt2GglwkGCathY/eRY0lAIchHviaTekeCZ2G0BacIIRIKxBFAgXeQRjCNfQwKPb
4/IalqCJDaGK6F8Ik9cMTBJD0xUuYLANfFu/e8/qeQfbHeELyrokJ2Sde1QPq1bradCeTz+ejs7f
DFg9fuHS6gamLSfVKCl+kk4h7GlrP6BzO1reBEmk2ezf1evx35RW0prUw66zakRh8caEow8mGwQV
NymR6Hl06rZRdHNcWugPrMasDUxOCGiFCKQkoJXonkkCcsi+s3nIWtp+fdFeyQnLAfIXJPtNx691
K/Chd38x+8M9y3f7fx4VtoAV0hwERzjo3+SJIrOJlc3mECc+kxcusgoqCGdJk2Kb0MoFmG8v90P4
S/svzYFAPl6KMtJujTV6LoGt2ASeOVCLan33iR/e1pwwrNnjEHcSxKRe5wqNTFSBnXLmW/iTuLnU
aqLgcCz42xw7OtviwuQvzno9DvBjJFdX9blFuNscj5ve/WweBy9aGZjnzhfSYSrzmBFzHzh8sNr/
uUoO//AaQWkgvswgBgDmkUn/ihPHM6eEf9CpywlzAWbZc6g+P6gJYPKpp/OEBnZOt0ZoUsWUJ6XZ
/uC0M1DGOTtprSLQD9bIaIPqw3P/Rt3DXsYgzU/gvxuhpfMI7p8o5O75IXpqeFYYOemtGvTqLtuL
Xmrk5a7zvLofdBlBN85IQIShARYbAVuw2eDg7eNlxaqE53srbmfHMudCRq+NgGOGq52j/UHy9RjZ
qsojdCsRQ3/q+XLaT7s4SKBYl+EvNbM3K8SnnVn3U/COQ+oe0DTcy0xTLgeXYmiw0sY0rVg8Gh4y
lE4ZRJP9fMMcaJXHMb04VzgFSlAbB1+kKJyOi4qAAR+ebllKKn9CXBgDXqoV/+YgpUSE5jEkqqZ6
ZqEtW7NiO1uF2RAkBb6diC31ejaBicqNgZkHHT/Ikxc+91ZacKsZFgiHwqqb9fJXc6whOsR8C4eC
o5j4uiqQvQD01bCrDYkSKN02tr7J95tf41Na/reI8BGQElwNPugUELpUcFehpJfa4q2kvZp+QFaK
o5Iy1fyGZcza1HpNLVTVmoZRPUJzuzSn8BpIgXejy92fyXosJboZgDQJiZQLrllu+Ebim2Fr9qEV
fIXh9/NyfwNnqZfPzs5E4SmY5scd/Xd8kAZcEckp2gP6eQ46Od+ZvbvbHJ7qedwXiMh66h4etISY
RY3DjCBIh7nSSBETouksJUieB0vm2fHt+l6rW6nn1j3n+dQb97d5SoVd1pl3QWAOihKXpMVncUtY
XuYZj7mdpZmdp+R0Cr2wcC2QwrZ5qGJiwg0kmq1MSVK63av7xNWmIhCaAT2HDCGhGmwi2rkT5OhT
jAfoVf/1NHjP73L/0/J3FIUpLug92CU/CNkogWAlQpRgskPk1nj3mUgobn4hCsX9oMP8zsznqNvv
cQkh2/GHg3DxbEyhLFeH5b4a3d1/Sm4FRVeZ+I6a8kBoTuARdDTljQA57ZLZtsXNivNP1F1CZogi
bZ6pjLwXwwo8KYGYABV5I7ibTJTl4EsoYjKBODTphcPRfnqxnyQzpSggWpb2trRBMPWSmUhGNIbR
1h92VqeDEZEyNz0NTeB/F/h2i/dHZ7us6SqH7X6vZrK5HrFAXZ+5FOx288d6Oxos8qRJc/BC6yJ+
9JW0KO3tYFJEGzs5o3kCgtqKONzr5pd5gSIoi04tLknjF9bxXxtMLuYdnyHnfym/Od4wqY+ri7tf
20Ps5igzOlkK5Tl96nPa/Mj3KVybGvnhy8SdBCyqwIj6TaiueYt01lq6L9b8URgCJDEEfQPDK9yt
k1FfVexs0gpTeMh1uTXs/qeHT7OHG9iLt1RC9qQ3gnagKPVjEWCp/d03mVzRDxlSIAhQjOh+MSNi
Pi6DC/WBh+kdTjVh+6f8gcfUB8nVlEmbeB32LW+ld5lhKOxLOzlo7hFSnJwq+V9uattlehaG8QaL
vVDFOUwhXjgxcQz30R+pN7FGiiVdEinL2gXEOBwAArTKyZqFNMomOfk/79atq9HuIa7tCMbwXZIm
NpUysQvhTf596+Fi3uUy6J4WR9AADtIAoQ0gVLUZJTvFA+xueDXHRcG0LgwDXHXnX/BWmq2+HsZ7
Nrc2+wkeK98RhghdIuLtf36erX7pLg431iAmKG5c++NGkz5t3gjiXM0X2zsoMrvejuur1nKu2wH8
BDh/xmzC+wZq+ismK3iib7XTzX4EPlDeUtRbpqD0/uj+JS9Vo6lU2iEv7MSkATf0cU+fOdPdkgcD
hlrvzD6VaDMKRY+BeJ4AnDLVk8RADAgea9L3Ky1rQtQyGhDhD3KP5ZYfkxzyPtXv8r14pjewdGK8
Ouz1f0MLlkL+21p9lFa0BcItrjqupFkvvu+QDzJ5Of1HbibICCBqoMbQE5w3m5BorN5SIZLTKDNx
evY9yLsghtPBjVn42I9TCfXX87yZ/noOj/P5xbL/iwar31305d+RF6i/6TmyQGgYKmED0QskdP8l
UBRPaYjJZpkoVD1+3jNT4P+UV6Hj192Qhm18yYZD9rmgypZLoJH/sqOeejjOKkUcJkqhfHo5ePdw
oWL2u8t95xcK06Aef7FR2o5Fyg7DP5UYywDKlIW997SXiPNH4QoQIDQpE5j8G74DtJ1jSHVBShcK
Yyy71S1uIlvtx3OYzQc3zWacLVe/uv5AvpPHnbrbj+n50DPWdZ5/JBeJ1ObtfrZTn5k2uu2cs0yw
buo+p5oMe2d7uY7t5+fu/m62+8x36MLczUppFRes+/92Bxv1aQ5UA1VmnHzzx/07VJ6TpMO0aMTT
ckOG8Oj8oh/mIbHU/YUThUaw6p4aNpB0S2MhyboEiEKQUtEur74uD5AWiwFTUThC5lfDp8HFtnuU
6iqqyQrKUHuRVFD0XvR8cYAkC9LODLSSLa+TYhxIoBDqAHyavf/fmNXyFBc6DoanVOAf49a7V2JO
ugUcxDIA35ilEvfGoAfZrhZ3S237kLqJyU54Bxw45MK84fP70wS2uDVbLdJk2NZZ91EQuKUpCXaW
pSxccKfYMOQAWApzkeY6HadMybDGD/nvlSOi+G/IgStcucKRYhx0dDZJPbufDqv7zrgXp5AuF+8O
72AweCa7bpjRzFMFIi15vEeVSt0K/1JVdcPL7OoLy9mwoISzAKnFtUyNigkz6QsngBif7PfJGDIH
FCie6MHCu2/qyoOReWO++JA39Veo1ZTO3S/xEZtgMb+qA32DmXnJ1aQYy0fNyRrUVody8ZoqiomY
54AtU8AQK37TO3EZfbn7RKza2CNB1P8mJcbow7ihMzQOVPXfZPk+CWE24/SvswTJyUX19K4tWpLa
uHqltjxzSqmo9hVGvm/CXE/qpn8zuGlWhkel2pOJ7cywQpUa90Hq5TyOTVal9h2ePBaLVPIUcSsy
SPpmW/2GjJDEbo56l+TTMux8xhlEEeVl3ikSy4sEFiRGtwiyLY102qYNBoueLIVsgiJjx4eRpNRi
h8A1w3HjnQ40LTeJNDoheNz5dBocH7No+yvoCQqzEQDktIM8PZ70DKe0Ly7Yqx4Kib/BX/J/A/rP
O6OjapVGj8rHhpswJNwR+zt8MKmOjFA9UoBqEp2dbDsl3XsQesevDlmNJadfxwW6+suFpQJYheRI
kmxHyANKHWqZPf/qqlI+aeBAfcvT7c4GdIk0vxvG0ZIe0ZhYAjMp+Dg4UO7zcV4POAFlFC4+P+p2
z/yvrfbYQd0dddkaWp/v2D1Wq+1DPZx08s55NJbUlS8ORo95FFEg4gVeVBfygZZILlRxvxqqIRRB
AJ45qzLZJUdvWPVEt6nHrOb1PhzWcYtrfoQEOiBTecThLtYqi4fT3/FpVs8bukTlMvhz2aSCJE0R
3bWKycuAcJ26TeaXEE6tiJsTNY8Z7qZEYVxDEAKEBRZmJGoxMzQjZCuysIU5A1gQ5GPxG451dIGk
EYP13KuKsxojArOk2MQGb7Y3xS9fzYXO7tVdcU4Ev1dYiOywjaMqCU8B8VkeUhrhce7FyFxeYWEA
HG7g+ds8B1exutBYpxTPcaxkxbG7nFlf9wdnJz8dH1Z3dcUJXDL1dKEMX4HTCKhpoCdDxHKP36y4
X3MdKfxZlNHistN5Rx0d/HcZkvceICuyyPsEPmDExQGbDK1z7ymPYTAQTtWcfpplic6fQukgeMmw
uuX4lhTjbmISeY341+XuPZjjIBL6Vd4sO529m8vwdxC1LPCBUHdS/A/c4vwxvgq00U2ihJKPlHB+
Ixkf5D+NuLzib9DTkD788ZoNTOu25u+4zJjsBHIa8hb/3WFT9T8gYcgUZ1YgSQ6Svzx3MzjcTqsL
hLwxyFY/HIYxCMYsuIfJ4JKw7MoNjowAN6xafJPtUaZ/onPmq9SF7Tb6H15VsknMg6IWQCz3IHzO
UJVhJko/YRyTw/qgVFsqIT5ID5RNLHK5ZBf40L7oDdPEgospcD9ahjMK5f/HJfGIv7lnpOQ/DLwY
zuWn8tB5H8cMxBQBcf6yy0H7gCj856LFhfFMmyqvu8LW6Fd872gbh6YaIgWF4LVrPpnUFj4xk/Gl
2pm9RJRBS/GX3V7pvxdNamMlL+bQJmrExrBFStGzJUFFKq0aoyYnAx0nVvRjOofeRNT/SocrpL8V
f84vpwVUKdy8SORl1PIu/6rgIAT9iWAPP2qykD7cvVnXc7U2j/0MxI03HP8x6u3+RdyvKkde76FI
cNqTNgRxwGqZLFtyaLIW9sg5SWljg7mVqy2fWYtpbh0ZRrC2MUTEikKnBD4DRMiTwGfjxIl6nRkq
fiz3mw/PD9cu32L/YnoflehSlgtO37HqCDVuXKXktWNXylHjSzYQp+vWKYdaIu3WtFr2p1xXwuoI
PIwMfoeL2FQOFvMa9H10drSUDSLay602W3yYJTcYyjrrlI53gxtdZusn1FZ/wz7j8c9J8Z82VBP+
cF4hdlScdzYdTh+s+z3WzEbt83mF8WE/uO8Nnj5Le7e/TP+c5ilcmpo0vnpSqvkEQOWNAY5h0emo
JHDpYhqMyrrKL44B49DFu6uOOi6CyykQhObXzjXUrvsb4GnONUwp6bK4FgCkGZDNprQWabPMxhw3
2RFi5H6y132qRP2SdZ4yFhso9qC3RzOuSGHmu4gnyGq1RDVTvHf02CdGs6VnklmETBeBVtOL+S5d
amJZgz8KYqErQ4XdZvrJEgeEIcQ2FjdmP8OQEUPEcQE6tZFGFnsmywVzWfOLITL8kgwUE4dZY0gU
4hrHGNjMf75fidA/ZK9wmT3nrnpQtTujIXNW7XPuam1Gu2k9nB7jDF7LFV82Av2htiG9rntadWqN
+fZkFUOypK1jZE7jm/IgoiCHjSwvJ+vUs5nyUANk3unfQAgrQIgHPm3dTnfyTGpOFiK2Nl+L/jM1
iNL6Hr5ZZ0lGc7MWpDRuaWv+ZWn00Ie0M4cLvW0qdtpnHkIyFVl141Jofod9TnF76ajSqo+Ldntb
b303zDUnQPBhmvR77iQWM1rXgmdZNaSD5ym4EfpHoqdNAjR2aX4JTXOkHxMNTgGq7SUbQqPbC0HR
OQ5MzkYvDxLT681tgMgCyZYICGO5KJQwAtzM7rU/inw0M50RrZ5oknb9ESPNVJGgvOR96OFgatFQ
u9318OZtkngj0xnLjzhEj8vFBv3RgLO3XpJk2ekeHu7Gq6c4Fp6mRq44leYw0hHxsHnhd3ifgEFp
aMsyTiLmDZOIKppoBTYRk64wWox8+O8KsSAMktaBYzX47/7yIwJetDJfoUaGRSDNPZTsCgi2Bh/5
qj92BtvPlBHmqKGWt7Q26vxO45WUpWzwfepf3Wvryomt4sLUUFD+O3RE1lGUZBOfGpZK0oqD/gXB
Taj266w0tjgL/m5aeKUXMetu+k/o6uXV0/zq/iu/pDZD/Rzn4sskDjZ3l1A6hs0Wf6qBTMNY9ON9
ss3ncVahiyEOIgEILTXfVR/cBRluutvoKiQpsaPCcL0eXk3rT7YjDffjuEYLaUA4DC0cnOL4t+KP
tQbflhyEAgVGKjIANCJJ0QyPJmcecW9vSEtjXpn9Uhx0svsiU5b3bDvmOXF3alPusf4fFwt0dUAo
2onxoXAzIe4aGHKboK8Ea4xuqDNhPsIgf4qz5ikvr7jxgLJIMEJp8Qfi1xWzKieHgwvzC+BW4k1T
jOJQFRSAEkfw1aPmhSui1NJaAthEpLsbs+yhwXmOBodBQcymaQTdGAVbfiSlsXVCGZrFWimRovKj
lJOzFhUlWL9R4952+skWs+vYhC+KzApvdLVdveOJg6vJZ6Lq7HCL6TJqxV/4P63FUz3orh/QUVbV
MUMMy7rThBh5PA9CiIuPy0c1T/K20uzEtYuvlGa3Pai4P6Fmu9x5Pza/m3bq4dP+c2pSektLvKHr
I9U5vcR0w1tDq1euHIiVlVOsTcFPo3W7w2d5tXBacE9KiHVtzeW+0AYILJnVRHlYjPVIYMKNTQf2
54Ep4S1LSZYZEoKf+YUxC8zyAZVjl0jmeeLkIRjJd9w6wWLEEwfYg/TTMaNS9rGcnHpAK3+x2Y42
ImYuBoEVgkOGN/R6RII1oCm/hVfM1Y7+gMLfOa6/yy0pXY6A77GKiWPty25xdhgedrPDcx3HmUOw
EBq55hjR8WCmZ0EKeZuITtWHuASINccnYq3LpET6Tv8WakWEA5DGefqCNKjcJOVksnpvim5m8wVm
++AjNDaln6urwa9Q0+rb4qC5hOH4envdVECDT4NOWqMoygfEJGzCQkAQ0mfHw+9YlDN6SRLAgCba
8euQrodoEbTh9CCXu+PqcseNt1UfL5D1v0wyYEFMzCN/IMk6CW9T79zJCzOT7cTMRY56XLnQ9865
hl8dqcPR/nlWfUaBQB8bKPCJaVU6ZqKb1jU3B7pjhiogphYQgYQ6wLqaqrkhiwPEINTr1a8mgqHl
zoSg5SWenhpiPPZU/5nudaPNbdYD3RcgH0bcFwDdHSA6bCA4XVxK+7ntQUQBSQstt1xwvhUajpjF
yBK0rC6WteQG+2nT+2nd/RPckoKu+mGLdzqv1/tp8h7bQTucXN6uzl3Qe9V6+FQv6k6cyYwE8C1D
Gjlb9ySYAkbc2OAESUQDSlhCwM7SyWPxAYInb1ci0MBeTWHKEIMQhqZIwS0sTsymv8mVxl6iUHY0
Xtc3g5Hm78rYC5GAWkDRqcvpjaEMIQyIh2ByEoFEHoMFlZoyIjLlHhAqpDl8MFIJIO2vnf1FJ/ph
2pAEuBf4toRwpeyrSXvopTvz+p1+jevpmc/xsl5vjv3xpnd+24xa9USxQi5LCJDxGDTxJWjusohC
gLgt8fGbXzfkwarNsUkhU35v/zT5g2T+DyVbOJuM0nwbnKBNmQljASFziHmAqBFsZX0rTvlhLNj/
a8fqX16ezpxhnQnhTfvJnqPOmDPNWy+tcS3avBI2hT4caxblw3ym4P42kJSkIniRONBBH8t9ssoM
42U4vLjbTTQjTdzBisKwOUtjZYGmsLLwYmtRFiAwIerD3FcQm2RaL4bZiGg6Js9gghBofiCKAhhd
Ox+yGjI7gxsBhj3LF1w8qknGOe+RRMHr4f3VbPPuscVUV2vyqXrabTRrVMTFlbVCo7K8BE4oc6vu
UVxFSnVwzaildZkhUQLqjEttJlf3q/5EzsMl1c/elpJwBn5p5nW5ipkLbfEa7nY6cRB9sx/ZzL8j
JOJcSYgHx0BLBVB9RYiHWSPWTM2bZrPGQMyW3IlTMpvAL3HY8f7n4+Ln7V+y3mJNAkQWHIyAsgLS
yIvu7TEWF5qtTdvSztDN7Qz5QbSKrYbOoYy3aUCFmKajZd2eIDRm9M1WQG83aieu8ztr1brq9TCf
R+qkz/c1HtmsdPc82R4/V4eBzvygQ8pt6l8ECgRZ08OQeUWZZiWJBqaZJe5414R3q7eGuW0tfchW
vc7bqNXGsckQJLqIJOkvJ4Wa4mgc6L4CyCFGHGXkboJVCmQBMa2/TX695iGkyA4QPJAoPYTDFpEU
b1jLJk6RLh3JS4Rg0RClvL+MzoCkAiUYcl3mF/giBA2hGNQz6RoEtHj8EzKeb/aTjVVzKCK7Vrq6
1+qVp0Frsj721r3D58l69d7DnufNx3Cbtkzk2zFMxxAGE9MyYkKirnl+ckWi1ZuikWgVBlchS9Gb
x+HFQ0fnCkgm5L2nuzGgD5CWJxHJKNoIhGZ2521INLQbEkJTx65NEwKYPEZTLx7qzq2fCCCpETHU
7tFtu6WNu73/SasjJK/77RGS0+NwIg7+Zir1bFwyHPUf76rFOl9ZGofBlJ4UOvBZSxEQnVQgzWxF
BVICQoTIGNZH7kuIqSJrKz2ISa9ChNSHxaJiIgKzNKSSFepI0iLwrPP4XgvBBCJ+L70RnZ77OkMv
+xlanCBVCUmKskeZiuKbfM2yHIu9xPx5HwdTvnuaBQsdmhQo3JHl1V+xlEJ0ouCTVjqD211x5IXP
8Oak2eo/cQv4Kh+XL/zFPEZXdfA+Kg0QFZJrm6rrBeqoASlmVf4nDCs8FlIFPeOULU841NUyQuUK
z4IT4FjVePMlHYuWutCvZdNxOs4THiUrT//VftTGKPFvQGuMxLYN1QH/oEDkMIG0kjvPvEkb+XX0
T7C/YXQU5nvlbgR/gRSQzuS2M/vgryk9T0lZSF5sgsmjBR65IyiQ9j/DgyIAONsPC8xPLAtsQM42
jRsuBD8ApggNeTKXqK/+ala1RI0vcUcCoyX534ZqAEyQcBl91J6ZtJCc+07/y87TT4v2/kdTUJWm
mM56UQ4Ubg9xrcaSf3Ws8HDT2VeD5Wr/OXWf/5eyM1tuK0fS8AsNI7gvt9q8yW1Xlavb9o3C7ekm
RVKkJK7S08/35w+AIOWwPRGIZB4QB0tuSCwHyB/6u8G2AjbLtRUwoWQIvkFKQqZTkm4eUWYglgCI
JSANMYblX23kkMrlzdVHks/Y+FtogCwCWm+8RsDt2QgJVdCqJeqHRhTNz9NTRCD7BBCdLgi3YGbh
p61+98N4oM9EUSNSGvqt4g7xnnwh7QHUqBoWOnhCKuTWkimWB2eBvuC6MvXwtLe+mGiig9T5b8hN
hEdqKzxv/vqdYdvph97qdEeDVnfIIWld9jyf3hE6oDfePjzu1n9YSfIZj+Jj6xOch+HufOGwAx95
86m3u1yxNQJ8E3N9bgPchU959JzN6nj8RieV6i/gipOybctPbKr26Jrshu5xwWWcKmimAUuwHuqg
GbGh7MPM9gPa23KIFSzOc2g5GHQtPg6dHvgvnNPmy81sba6X4how5jA6/UH3dH/Bdt2Z3tztN3ne
b9o+a43SJ+Pj5176Ksu9KmSHyIYnFBadQ4OApCkuK/HgR8vEdLLqKfJWLHB0wxCEkA+NjxEj6sJ+
JnY1oSpoz2FLDtTO3Zr7EiKsNNYDCA9i8tvjKRATiDqZISQwkg67KgNIL+kDGS7YKFpbrAgJbuV+
EE8w8nP2/GhijyMZm00UoTnqjU4vbB+MpqP75eP2Pm4stnUrUg/ij0NgSAnQ2zhIdkFtzmS7GELU
OmBNeG5ftuSywALLv8hsQ1Z7PuHHmAlHWy7S1gqoXwI0BS8QZETX+k9+SzDND7N9ULgEaCuCowcc
kF6R3rd5mgu/SfD2D+5kYhsEq8bdNmc6d1/cEd2Z79bDzqL1GCv2UNxzqSCmO7IN0tzF/cSmtFUC
3HSG8BYIIPqKWAjyNbYz4FkZxEIzCC87oE8g1ir4RBjP9nm+B6bdPVzfVpex2fUMHTLrYJpNlbqY
+KpmtFudTfcLfc5q1ipJ5Y3q6534pDT4zj8kRNtSqi/+W46mjhsa3jMYj61taUNNWVRhUxvKBL/d
SRmBz6v2WfOq9FpEWOUMYyay/iKRvHnTJRh3Rh7r21l2ycRb7zlM14pvfSdjEHRcj62YqeS8Vk5t
peik4eWT+NoCI2fJ1bGoSe6irzPSeJhhAaTjVnAgj55TtieSYEwBH17Og6TsI5GK9+T4OTd9DGQ5
+Z2Os9+W3T52l47kuHeynrN9WjX6T7f91fHOHksc0oy46i4Gni3ENSw2xAJtyda3OWlyMtuVbGLi
2V2svt5h2eDhaP8Ycq2y+OGNtHtMWHQNCDpI+m7IBsmQe+y4zQ7xG25jkE01yMEVBvGjswHyCORN
8gOyq/SgsCpfcwlFLc1Je61WTGsl0FW3uvOeSwS2uEf7TenzXAhQ39yg3tNFQ1+ZUQaSJjuWlvZ4
Io5AHKUbTzd0ONZ/FMlzopOK+tEvlwQ8gkcbLEDpI2/bK8gkoaZ8RJ0u7f68174CVd2yt7e5v+j+
SwIbgyEg+dlgpQLjL29RId6B7Lmt/Gu4J1ED1+O4KqvyNTlHMJq0VMgItIRXPBoxLGwsCDwEt1B5
kM7MCXsCx/rMAosno4d/kL13/mx2Y+XRL6YjGnnfaZ08vRf2rphEEEweNqe2jbE/Oc+i6eXcN5bX
nFp1qKzqkF2naeFZ9pxjhjbfbvKwo1SW9gybTO55l2QMKVSz2NBcu0XKOW94nI27uNvv9Hdlznmt
Lh6cf21W7Sj13uhEKBpHl5B6bZ8XJ2MbI3AQAjZSyHx7tXmaXm22PfZ1oMimdaH4gRDsvfWDijz2
EiiJGgDLDIfOSGQYo+kEgjXVODkPJpfzj3yCnybGgrni5vHKAo+lcJrox+K6R4QbL+oET2rorW4x
bUYqUYbOgkoCIU2vd6Z9UexDNy2AdCGG0AUcaMT9iP1IYnbD9TlbQdAow+evdx+4sEJKltb7reT2
IGNMrs4pMiwTo8UrTc4Q2koG6Cq1w90CUmfI6SDBFOO0XT6mUsit7gWpFV2mawsswTVftaeXYBTJ
RN9+f97q5S/y8+AQMyDaRIdO1iCGJSMjzs4LgJ4zNAWId5MzAWRtsgUkb50ccTjLze3UO9vLRnzM
5rSU6gIKokkfpT5YV5740jD4RCpqBcOAxst7xORJDzHLtLWLr7xi1y6kpmaqaDUE+9/19JXNYDkP
nLphwoj8uY//gz249NQcIMeX401GuTFCqxZdBtvV5Ln58LjyHtFqJdl2Mk8P2WRagaxDwIKgSeBA
EthqprOobQLVKe/eLGNvNdqSx17JYzy+3sUTDIhebSCsGpYFU7rIxc3k4uZzLRZQdjmA2GXSIfE5
6AyRS6BLgZwmMAjUhcY/p27r9E4dRk6aO+40R012KHWZMTieQH7cbeebeXP4GANcOvbSH0FQu+H0
QYW44FCQnh0EaoKIoPjf+vpYRqm5/0M/aQ4BK4OxgrrEATGFhiBKdfxFCo+ochpChU7ziJUkXiSN
eXy23W4+P4RNhsBFvguxi4ifEJzHxub2Q9GRtGppgfeMT1pOyZppVZPM++SO7fvbxrthOKViUOWz
WA+IMfI7ShDXDp64qwy5ekP2HzXZbBGXU1VKMH26m/a6jdVKO1jSHjN4Yl4h2OBmkXF4QlCCYBTQ
IfEK0rsLAamDOofc+UN6HuMOy9yBE0Vw96l5HqwI3cMJhFPEEAriRzMGvHDoMOUKFzC5SR+sDIai
fnbH0rQqn660kKVQBesE8Bc68YNt6R1tWuGqr+Fo1BmdDg6m697D7W68WP+RlCHmUgu9rQ+mN9DE
tmIYL5bG9kaOTObAYWNA8r3CYTETTsivOTaR/Avx5gbUFk9iokfeyqpPb50nSWPQF8DEf7E97yUf
DhzAJPH39Kb7DjGue5HUT4sLpZsCaTS+2Eol2ecwiNiVYicYGf01U2Iu51QF+twlxeS27pLq6u6V
SgW2s+5TY/G8e8gb0z2uhAEEjYGKsfo82byCHQQPSMbd+SezBCgVyJPYs83us6beID+cgrQ14sdm
L3tW9AUoB4wohwaB60pGMS8fK0QKGzWgeggMHLuS6Sh40ESQ9kQXxQCx3Sox6EZsn7SOwIfmuvcG
1eAZ/+Gp+dfdvPONB7pkhlNAAqzBQsW5L54XyhAW2CbV8EhxBtNL/ef1ijyTakb+QqNeMm/U7A44
0rDL5sk239KcXCTx/HA32vBVwUIaBRfSfE/03UnHgo/8BTeBMM/MsoIZh3dJo7BvMZvqfqb2h/MS
nFUqz2LDKiLMUusS0Ah7YYm3atWw3H+zW3frZX2rESwLXTOnHAcsj0bEwSsmevglAjNHkrSyZK+Q
P9a9i/kfYuLk9fmMswqDfTzAPsPCRxAmPINlebbldzSN+2xenBoAtzr6JKfNnGr3xa1tjbvHcXt/
t78/PawHZpShP+pmm2dWnU56wBmYhqqp+pjxwycSbg9cByEgb1gNvpIgZ3AggVeB5Gxo9gMLgigU
ESmRLrNIiWWlqY8kiCMgJ3qP0Qzl2rkyQmVcByAkVUGejoq6aVKKepCImX/m/y2hwDjGeOXBPC/w
WkSW/x2h3LJAg/RXV0+X/FKT0iuAaAUN34i68oBwIwclUEnp6THk0TSkZHAISKZIDMR2sF7TIgIJ
CKoqR1r9lwrSSjdJeOYqCLUCwls0J84IhsoEkS17fuCJsrFqBO6/UtXzLBOspz3ejANiK2kllJOR
QxnBy1bS0am3I1Xo5hkrTh48x7dY2SUkJccsXJOQf3lA9LKHzpMCE7Ie/RUXHWUN/fdLKij8m4JE
uWRHXv4jlasEOupUucYsATDbDSHujNOQmQfsAikMUXbVQtsLuIWxOhKGESiTROEoxdC7jCjIkM35
MUEAM2MXTJhLHuA1jAEpwY9wwzEgToMSiYW+sNqJbNMPx8Zbjp3cKWJzDqifEA2QKg4OuxSzmnOT
vzklcplXtxEwJO1wnpczKXnyvl8pDShVL/OGU7ZWrZJmuJfWRBU0Qn1BJE95KDH8RtG0gF1QWeCN
UAdkvNGVRhNsXrgE+PLQfNeJ7wu0eHW0ecF6ApxyUXM0LD7Kti6G168XQhcX/1n8TULXwpDHeCev
AqtCkTZiQTntc/z4V12xE7vnmgHtzNBuCG6a3w0v7v4ExTxY0wxJSyQQsjqhX+KRBOBOLwr2tT5K
HS0NK4yBTUDNKHCSPncv57rZXObEhie3JDeRX4gvyAQxa802f5aoED21ZB8T06VuriFQlakmulzP
A+QGcCeKPoUKHLaDxODMTo+JSw2LD5SMHzz5QsU0MWtXyIOIitH862YpWQS3JR246VaoATmUmpvU
Jpg7wHTuKn8QoDVJE8myoCSRoCCtaVge0yf7PJAXr+RvXWjUiTtGZZyfq2h4IAjvUkvXmAqQm6tY
6qNHvjkhHQT+AWzhwHr1H6OLT/WqO9QUMnYPaJtZoNzccKQKdBol4GYvfigAzkIGghH1a03OiXXK
k5z9WPIv1hiEkLek0H4x26SxsxqQVh9GLCTCmSrQkmtI5PNkJr+JZ07bRQvBCZYDsjF+YJTWCmiK
yXpkSS3M/JeEm0ZC4QJBCDSr1jrZLCbav4r6wW2ziEcQYP12iLyzAMqxZQcohXZXcVoj7yN2GuBY
+siAYPtZUz2xg5JNdzhnKtsFcq/sv1KCPBMA3ZXS0wCsL3GrgrtCVH1zsexrSFo6Q09k05N5cgak
3Zue/YvfaiCK5+u+bnw7+cADY54hJ4a6PuJ0lEW24IbbzsV60b5Wg/byhbIsyHPjNREzTzG5us4r
5Vg8C3LcvX+8v9xPU6XJPe/5ozdeLKK3jll+TyQBHVxLD7zsuIPLceeB4Hldune1PM+s6loQ/+1x
ALOvDP2GNyPtE14+vmnu3oF4Pww+gZwDb+YOh0KjjeVTLEVk6uExuAhTD+haUohLWLXWaV7R5VJH
DzTyzd3V+FCV99ksJTeQUvlud63b8MbclH2YoCEz4pwlw0/jqBAx+v4rPBUqaX/FnOMRxDAt9PBA
SQ7d0faPWefp23jXZPvQl7vbLZ3a+HzGjdbia9p1tHu8W0RcEU0JwI4zkv6tz5dhv70AhHo2tNzm
CVvJal4S4iUUx8plLUOgiCGgM8T7XxAH/gWhTP3FumV3uXwllY2I2GytLZN5erCYFoxIjWNKbFBs
U9zXyg/hbDsKtElxLQq0GTAcfkPH+ceaTtySizkGshQEFJ1agogGnlKKBWW0GpIUqoBACMgDlJDF
zIUWuhBAnoGbbuP6lgubYoc0vLGfinx5P4G1AHkCATpYEGqYyglzIeULQ2GYZDsk3FO4rKtJIVRY
FuzZbPFxf96Jm5yRLh3wZh2uIfLEo8WrQEtYfPZNXFJqsl7Nh/LTycwCh5sd3RqwCJMyZx56/t0I
YuIqi9dBeugLghSY4kYsHcDu/EYC42cjafsWJSQW2IAWa0URHCRyxZ81Z1SqOTPhupWwqr4f2Y3b
Tbtv3Q6eaQ2c2bXGH0ioFnvvMcXrXFzEYvh41uwJoc4WdiBiVHAjVNGI+xlM6+a79yRYq0r92LGZ
7aipAzRPV2mE5v+pi/93vfgzCyoINNpN9tInK5GhOh8cAnr3Ffd6eltpMMnE63LZNJwpQeW4Twqn
QOej+llFR48RYyjQcWOYKsPLqT7j1z7wCxp2u3ffLf2D0f58tP9T4ri5bZ5tOn9KMbDJ285bKC36
czokOSzbV8s4loX32q2ru/OlTzyNaaUEasI+vtlvPls303jlcXZ/Npk1ZEWoIVBV+3L3sP18x10s
Xn7Pi/BuP+3dPc0+QTRyhoNGTLq6LHSex3Cvwm6mHRw2PrjjNkTr3dt9Y/GuDPeLcSFnXAggfHIp
IJRlCJIEPPgDl5rzd7vbt0VKaIbbIx6HI8OLrl7JgUwSx72vTu3LtjsJGnxOpjtOkTc/ybuc3r/a
zrTFkpwLNEG0Y8ZYgRRGOmB3fOOBGGSQ6fURUNWnv6XZRlz1Uu/u6jt5PpzdbK75JT/aGMfIPnIk
arRBXzMIq7ck1EfG7luXW9EnRIRfU0usD5kNJC7AdIMNJbFx9kwIvMWeOL8FYrNQkOZ2e4XMSl4r
yLaE8XfilrdneIwgJejWHtt1okA0JfFducXMBohWFHZPzJzY3OSd18WWLttrZcizo+yHgINwOBRH
ROV796r68OF5624cO+DqnZUiXug4zUxkCXOjalSButUuJqWjqKVFq/niY9rv6kbzjytf6gxCUwvs
N97en+27dx9whdIxdyYeb9a0oUU80u2BEEDo9oCxWTxox/GWR96fE5oYpM2MpDHUGCgqMyulGsa2
BCNkZYeQF7k4RdenRIXJzYh7W1fBXme6WwJ/DAXnbyDuR/ZK/NRgtNR43Wj8yaODRzoFxkjHloIJ
CJIktyRUJMY7KBJxtdqBK8QnvSDWupiFoRb2gASrwfYjl7yW9rwk5tGeBSkL3zOS3ByM8QNEyuOI
1aL3xtRyklVjcyUahqw+PF31tYmHCALJSAMC2Qx5NH+8qYRH09Www1eH1M7eMf/xPq8ZMSP8coHl
ZR3opIVkCGgaPH/VafaJJ8SaLGQF7yREJxssmw/bK3JlXQCoPx9xb3mHzDypsdw8/5eH/fNlQ4OO
Zmd6+cx4cNyZfiI7ZID35IqnNYVciQM3chUkBR5CV6sKiIOD5iTitFoyiB06KaNYlCAzUjlL5RHD
ZksSj55RAtLDAJEZepgaYlWTV8WX25hb5MawmFtiJvNr9jnZDJepkC/Ha4wU6cJAXBj5yL3mQxsK
1Ha+VEm3tRrhk6WO1dXfeUF5+h5a8kRmuuCeHx1F5zLSTkGyp+YENwGIe0VkqTiP1J3gHp/ZxMXD
LpZy0vbGwS2zDkF2l5TKi4ak/a0eH6TpINPN5bogw1I0ZVn1QPJMwWq/u4qZWlXzKc6R4i2ndFV5
xf3wtj292u9jMMH/L8OOySC6TG+KQN6ecdMQMuhmgVgML+7/gcjFurF+uehbf+Z9k+DbyfyQPqwS
kRxqjlIRbAQKpKDZLZ1O1tbGKySdJ2lDrJgBV4vd30lBuG3brxINog1LJRl1UIVLTWPoapNgfbZh
ALdi35xtnqV7hJInuL58WMvfTEOVMD/OhvcKUowLka5vDZ1t3lc1vps8quN1LNB1dps0f0WlteXr
YEQO5jzaw6GgoXM8GCkqOOWwUkQWsZEYZySJb/WJG4W6fhQNYmjrYdxkIRkttDPiXR6pd+WB12g0
f4OUeYREzfb+bHT36lqvD98s3/ArO/tN8hhj58bnyeri/a4dxyfHEpz8yXD57QSMRlfbRZoBEO3D
UYb0eRQgZzGcKI9KIgV/uqZ+gS7WiFtQ2uHeN24OiK6Yfni1wV/mUuBYmkm+E74RzVNg1zwNMIPj
kJxlh2X7EGBaRetNiSJI7lKAWSmgaJIoDDpi6RB78Xhp9QVAAUAHCXLunoj321mxoh8gCtaL+9l4
IQAWdoQIPKtZShU2H2nIKyOgGM4kNJ7Dov8HIcrsVw8Y4hLXfIcOKdsK8aPzIJ4s9fLfi/8Y4wEh
NCQm3IujyfTsU6S2HHaVVI6LLaXbWSrMxYsLGWkistMCiv1XY2OG7cSfMhvNpEJnEPME5LDphUWh
t25ksmCqFlZcMALnhtm06RvBpC/uwiG81n/MhUz/lDgzijyoOBC6qG1Vx0n1zH1qC66hfeiXZcPC
Z9w1h2wgyWRE28HJuSKna6yigqtqqGaO2+d3TR0alxuiZBopakmyiF6dfdqFRWvzK/5NwsenHWFA
eNfVcUWAHFPg6iQI5XR2HwkP966bGKp43uuYSazsVS+CE1kaYiXNEernvWAXk/mhC5K+7fv5q1bv
o+VPEUFnP3oYnKoeHXERLCLBbTrdCf/PdrDb3Tf2d/d/eAxi+xKufACMCn9ohzGjFk8z8hwrofS4
paumuy39Ln1sGkfngWRv93nRWMnYYRw5fj26cV7xxLyGmfzFg41fLIFoHZhWIfRA6qrCYpMCtedN
QyLBa+h6KOvsrVMb0TIIAWLp9GJleEJkb7LwTyEOiNYgJH/sg+C1wuXm66f2JZxsfrUQHE46IiOn
Wn64vY/7qCQKYdFtqCFlzKdgjqGynnZnrFLp+rbF7qLF1YZ5e21Rb/TBum31qCF58y+SRrDIUTqI
XOqfb2R6eY3Vyc6Y04P+uvttZ9RYcr8Yfr/dQ2he/MSTVRnzHqhwclmOGazW00nGMN8dGPE8OsaI
v+8EtwAaarQODXigLwOZDM8HON/5FDEj0MNmhP7JtMHBAcFuwbfCSGu4RaPIBZKAGEihMuJHxA2R
+DlZuZn69HMs7Q/jqohRZ9AZ9TsvTtYZzqe95uThIX29TiGr/y6H6TRgCXza0YBmIc7af0ASIrkb
/FmpiOQJSILwhj0VCt1BzAB76V76OpmHwsEI4dSkSwTJZZ7wFFtyvBDPOYa/AfVvLjbLK+LsNqY1
D5ZGwrswg7CYNu8Fie0gjiOJEeTVOI/ghgWBV8RYrJMeJqXLqobOiYNhQo2Ld6HRQPMuulC4JzuK
FYhtEi85TAIiPXf2cz53Tk9Q0nWr/eaI7fwKIzaYHW/ibAy3q+V23phe245RCDxLrKy4aF4aYrXY
w5UXRTweK3oGd8mAeTbtL0s7PJKJDLUkCyTCEPtxbss8fb4a3XzgxTIGsqdqqGFQ+g7Y81Rltgrd
TNKAEIRFVx6+TcPrlORACsPh06s3PKSXstf6PPmy5ibNPPkvh9TTQzHXxTm29DWxhCUTSFz6oMUT
R8enGSAR43uGbHz5FWVSUsw48ku93G6q6TYbQRWoHJBHnZZXGpja6NnYqHRtgsjftqhYIQ8QvO4L
juha2I1YmMGNAC3J9pbBMUIIc5yxY0nHJNFgcHTKeYCDGNbLUrztbMjD2QDTdlg7zHI9ih+33V1O
30ra3cXR7d9+96B2NmcVIrtV1Ibyx4M4HN8nrmIkoCSTvKaNjj/I61N83wVJijUgGYQRE8JFMJHK
o8aS7sYMaZVn/UAwzwQaWew0NXocXqy3f5pKaDmIulastDQfZaauVvWC+BEVSCaAtuaNEtZm/kLL
gNCZHNwBkDeZQhjy4ZvFmAJa/82Fks635JUQzMmXYkr4ZsvF8SfBeIGJ2GF3QjX5J37tauG+SLcr
5UdeaytuzbcQAwnIKzDmG525G6hpFB15SZyrRl3uVufdGN1QKGG7jqs2wUwBigX/uWFrxfFW1e70
MGyDFh8LdIbtDp/Fn3xG02ku5qPG7n527R1dFIWlosY2XLTHhsu6CIxzmlyh04/fSdzqnD8P1Ond
3111rvjlDb9KlsKfdZ+fiHJYCURcebYZ8gA7rVAhnciiYY2AEyy4wOX5cqmNEsQhxv4HlZAwe+aa
BySWjjJrJWK70niWX6upEeRV+wmsC5gw3kuwOq3ODoqhlQCl5n1eBiKAxmMM4ac0e+puL48b+Qu+
P/fPt//hV2j0gTDYj5KV0ATUwAGag/yC/b2Tz8nNfs5i4SqDbrffbZ+cmj9ttW/vbh6ns+vETEqB
a3knHKziqUAYCM5UOvwyV8W4vFoGks4x9e1MtkHA596Hls5id0gnUu5Tf+P8DwfJWzrcoZGjhSNt
oCGW7AzhswqoRST7OPylbgpnVHtSLRCWDDs7aXbIYsEfzAvBT6TD1s1cXc6udUJPd/TvwlweD4Nw
rQLoLHWnBmLMgaSpzXuyf3ZU16/27c8yO75UhJFguDO2QmI4p+CmuZc8dSKp2L6fXTA9X5JJQCIx
4gBiXQQ38gsBOf3MLgRkOGrpBtxWF7/n5ByZx/Gku2vtoEbaTQ6/LCMgBFsHmCblZiGWww2JtViY
lYryn0A68FH7Yts9J4W928JpI0DFs9RezbOBz6+m0ytze/n3cpcYbzYraYw8yuqrVTh9CZHVX18C
w0tbAVIYh2GK6XAUxujV3ePFzV/8mpHmpZR4efNPeh6ejxYs+EfcjGANFrvipmzzCAhPrdNGIB2R
v8Wppk5+OLHk3BTbHo047bvPkd+nnNou7ied5XB6rMo1s8wZoPkFDwpifiQY333ZIHtEHwYZ1ljp
CgR56p4RQKTcx3aZR2tdaCIApwtodoBD/8KFY+NsztiumhXEQH2H1ZvdWld8pumZ56/hKXkyK03Q
mRtiQmVbjVtpCnS//nOl4TPfH7GCPlUa0+p0OyeHEg8WrXmnuWnCCl+6E24DqsIpFCgBgwC7+oU3
sAGumDEWDjyN4Vbr2hoDON1PjbJ5GUnInsBr1rqkf0kZ8/JJ0TZeTHsxiCqGG9zKBltBdrvLHcP2
r9O3i60uBMNXAFIE7aBZQDk4WpAlJEOVfKh8PYKbFb6Urmjl3eZXyJEnWHk2EagPuJvjOgM5a2Gj
c96IdsXDe9D8EpHaxUTFPTTG5SVQa8MileURCVSk+wcv2X/xE30Ff7rHB9HSfHQw4KKF5bt+L9kc
bSTUpgbMiOUZaCMDLIglGMicfJHmgmBKEO74ho646GX4lenJUGu2hyMS3aHYCZbRiWGCjlUy/fUc
vYRdmO7tRqeeqYF5k6H/kIdvggAV8gAuLjFFR9FhonmRNinhfvKBFlmFqVrRX3A9xjAPxEpLyqK0
ILQGrXVLZUcHC76MyJv08I448TEtSpODnXr7TB12VtnK1jC10Wf+3uqCrmJiQXRPHDoE9nPd5qvl
H+h2a9jvc1OHpn1GJ18ELtb7x31v/hgzAcMn5nBUDiKLgCOMkusla+nRM+63HIKr86GSJmavyVpd
bEAseDyz01tcnb7qdNVr0B4GfKVVqBsFAA9fg/gMFsp0yb35eWODjlKc6xGqoTp5J6Yfpe75jrfZ
KG6STroW27JWm/6fTkiVSwZOMWyytyy6DHSQ/8CzMnbX7IizIUHRbDweWndXD/OPVjwr0HLvO8Ir
/SuKiCghbNK4vCc27WUrKSSI7IYrV4AUQbSOIXMgljlwZKgWPvAifEiVH+lhXL1iHVRY6ECC1or8
8XhaXLX4q9S1LIZOT8JngayQwE5NWNRH9or7W7LYNEQZ3ndFGQ4uo0mzprIhHAHMQcBknjcHh/WB
IpRhqMIy7aTMUTteUIL+UE121areNL6m5g9dhqf+OV5vcs+CNVtREUx+MtpsL/urXTqMmGfaSFEi
K5d5hoUTDHdZkYx6mOgBK0QRHscVmwlAAum688kHMwWIFRh/ZNuQLZyXqKzsQNQAb0tmrZoyiEcd
2EdAPQxJAF4HdzMrzEu8oP7IqY3k86J4qnPwnzkJL5ANT95jREI3zq0ubU/ta/CVbdhHcURb0TB/
NqvQFGJ4ksk4ULzI3QI5aN02ZWQqfV5mP2d/ez5YXI4b/4Z4hLSBCopRoTpQ0bvF2Xh8nVqUp4xM
FkwGCFAT/7JOWq0yleITqIfZpQ1Rnu7wa6Twm0fLofT1ZDF/w3dWqyeamifrZCx2eWRvs2FLYTPB
MUB+tL3QHCUmkPxjzwwFmvKulauXN1nFOuaAQ9BpHP/QeiCLb17OLMRwPGksRGmp0NNlQN4ZPH3i
7/KCs8O88tdqdt5faw8NeDG44IUG/PU7fcmLawQ1uBq0uW2k38dLbLVfXL90O2g0bju39CXlU13o
S6BoaAoCAR0DAUEKBKlJCg5tobN8ovgWCtODZtsUG7Gi2xKD26TIIFRzpDYpiKlMin2aFybFEgws
CNIpQc+TINl9IRp6Ew1TuD/j8ez+TONhNsuPrswns60wT/TPMyHpjMjEldBi/qtlxRwi5uc9fDtO
yTgdSOHTNwcdLtDs9U4P7pnu7zajff9per3CjNi9NUsE4wg88waoFUZYBLsMSW2O5X6YJ0cYAZpt
BblpPNye91eT1HlYQ4YcI1aZKrJP267AaLAUl96/Hhy4ECqI6/988771mco5zNa9dy6ckmNdNn4B
iAh/xNwKG6aqqTcqYQEpMCGaSQbVU95CbHlqL6/aW3UayJN7Jo3Fs9uoCRfyxEn3cFLdbZ6+4X1L
4g/lUVlER4cUggjGXBziBmJTXHob7Kj+5VSykmjyj87oHySWpfUOy/XwNQ+IpiFOATgBgQRK8lfc
pJy7uJQ373wkPSF21WRB1wuxK9aacGLdvfnGf5HS6lEjyD2PR3adKFsmYEGSDshWae6aZcJoAN6L
KhQeNLWXe2OraN1yDoKy+EnfMKf7T4+t3p/YOSdQ5tl1LojFjH6Bf3+uXRi1H/jPHa7M6PY6XZ2p
ceI/P+9Wm/V2sJlep2FgcoPz0ZKIMHIruTz+1okYOaCWabwsCXGskCJYcrrm+4u09oUgETdpXCw+
WLiQySMRsxtUWT3buwTTbufouxlmevQTYogHJHk8ngxGVBASGAECx2EouBkEvm69abzlF/Kvvkzb
71ttuaFEAIkDqReA4Ai+z2J5zsjIYzs4YosII8wp98rg0I30ijz2ZYjJXTkGgj9/wcDByQ1Z0Wmx
UsAvJ3AMCTC4Os9munnYL7Z3+5jcgFtl9CO86rDAIU3cSVa4iVytH19vP/NrV8LvpOkK/Oia9XCY
F4GE5VPct6QHbRv1V2Q+k9TjjVjsEqPz6AG8M7y6v1FPhj8cMpGsWOa/LFl0fyBKhfXKK2FGgPCc
ePtw4CjxQcuz5SITv26IjOh1vt/I8iLkR9bKklKmmJEGBxsG4Gh/0Xj65kdrsB3jmOzSaDHvSAKR
qERAAMrSQRIP3RpALsDYhn0XH0umo8ScV/YqLUzKLk/nkKkuYXul0Wjlbv8/TMQPp886XQkat961
cY6OJeyxM1532jcLz2S6AwZaYpAVhKRMcCERNhQP+4unf4Ki+pKXWC6WuMRhnIYIgQZhk9ebv9t8
Evxq+fRWEqMlBH1QIlkovVcoPN0N69paRdLfOPVS9qPFpCIMkNZmwDwFtu7fdTSnbAMtfcfHk3rH
BpaKzsmfJ0YhFN5sKxAkewOgacN3KPnvmOju6enk1nBOyR52OUJswNWgx/SfPq82vel+Or0+2pjQ
+s4N8lZYoBgy0NQCNCegqeaPWBBbz0HMnDRvAEvUCD4WOJ4St1AhTggYBktt1QbAPOsJEr4Uvy7m
ft34Y7B5UHFEkKsL8vAby8BXUEAVzXeM8BuBKIwHUcjHAUhxGe1zSkoITeo/wiHSNAoZ19DlsPpF
me561KQwRYLxxbfLk5SFfwRiqRIMv0mCFNamQERo+nwx+jO26uVrCKL3QdrqgCzxWKBNBYKGaNlC
gGhezU4S2ZIas1OyIKnfB+FlQyH9+Iba9sG5Is1GsJyeKyjVNRKVBVUItWlcTm6vbP8M1VPGMCIt
wo77/1Z98gC4ZBC2k2ziWHK7euwlhHAiInMfNv908NHli0W6N4eRzglr4A5MGfbfNc9J6tSC/U/1
eiUx8fVmDJd4UH6z+5gGS7JhCckQy0DdVI/MN+O0g3giUxujpWm9iSi3FAgh/Qg5/QgEJx766/0w
NKKR/IpJT8cL1CEJThIfudTEAP2qDNT0VXN6pkmYm79YvnJpFKKpWpeub8a09n1SvipyF9/x1I4k
daOjQZLSVm76m2KqvMRS+Rz2RzFZKK2hvRNbpeTfodk6ZyXGseCwDeOt8a77L3drvO0uLHqei8Fq
ejbv7Q+7XNRtUQ9klAS5xyJi+7S78AZem1X+1THcpjCQEKNRfmmJTi+Vjxwvql3kV+DrRd+7RON/
1wOoplXjznCm/SfRVFuw+t847TQCJQ5OuauoZu8/3U6vZle8zpMoxx5hE9M993YSlSAbmUNtERPB
yJKSn3tbvVhC/M1frdbVXLY1nv2mIXFGSGQD+wuP8PTYSfcX/eFgpJvU2sPRyXLXllNaF490GNce
kdJouAw004GUX3AQhfgeD+0mpXXc0JZYOHuZULHhtxgL+xtMnbdgsyBYeXroRJqwjROvZAE9GYeQ
u8MuiK0gsHTXyAYaYIg0aoc5DzaHQHB89OESgQ3ps0YYNzRfgOJJnr+A6klMLCMBiXQgWWHL7/FE
p0qeTmIMYMmwxUpFZzA49aH2616rc/9we13m/aR5aXXA/DhhiZlh9oDnDd4ZdadaYDnaG2vlUT2s
Y54C77yyYMV4ilu53ysIRiz6AX7hEvCo+yu2szZcxuFJWrEvvdjgv5PFX49nk+E7/rQJ89DKBqY9
vm7GJ4rhNIszWYX0GR0PiS/H+ym4tP3nutIe/mDDDZdwcxBus9XtDVqDk9NAF8+r9RMLS/Dl6f2o
xYTYFYpi1wlo7xZOuTuzy2FnAz5w6AFEhkPRbenwkdjpRxwkNYT4Q77ek0NCV8d2/MMOVHJ1xuSq
4Btpybaw3IiLMKT7JEFyjEpp1kGKQu+Gi9x7OtYdlv+TXx0nRZQ+Kx3mgVctd1pTNVZPui2zGwiL
9Y2z9dNwOI5jWxjph1NAdhYyFRbBxZTe0QbAMpV6RB8O73JUwtFuMEpViK+lQJAgkuSvBm0D6J5d
N/6hR7UBcc/JYR3krngfhEOV3D0Lxjkz6Zt373gvPlkxRRJiWmhZti2iByYgwayKxjdYPHXXl7ub
M+SZ+qlDpO/Yjs87uzhB3XLt/dHaWSRzNUrrBMg2Bme6mDAB+6KvIsbdA3JIQs15IibEesrbZpyV
6Ziw9yZBBPV5fn6/upTEerXTgmvJQl5BkL/oqMkJCgIPveYxzl+uIAhjACuiv6bNCYnz2yCdTfet
X/Fbrjw4yPOKnbG/M2v1o21Qg16Ljd9cUDdgE/iJ2j53WrfPw5smR8/wNSf0CUtKiVYq65UhSmQy
hOHkyRoWT9KlGJvsWr23iDBKhkSjpraTRYV5dIyRGkemeFT3lpfyETFiiLe46d9wR2VM5VTGgBUE
8TK03CWZz3OZFnsk6+HT7UoaYLE3PN25j1yy23atD1zhSx0Sp3Kfx6OCv1TGOdQ0NlSDf4a/sK6n
t+OEJ9IbcbFWp9XudXqnCyrPrEqtnibb22uEF+E0g4Dg5hSsAYEPZhaI8Obr1T9Xd3G1jP/i3/ga
4zAUhZHOrbuaK2syKjKPwK8ezmeLS2S+hHS4jnwWuK2TAS0LKpgLRHhwFUDICxgzGBTvZK4ZEqEK
seHd0gLMO+WLUBBnXKLBaR4WDIyQhwm2hYejhiwDZbQpMTj+TBZDZktnCUFadk+cQslwJXtJSAfm
CNEAyhAhAEiCHFvmo/5ojN/A38pJ17iIGlKj5LPNXrGOYGNtsTVM9rpMwFJT6qLqcPo0i8XjjydV
45GqWHINs7Mfv3k7TUlQpUkJeP0g29S6tlTG1RTPhoVMp9l6jgWee79GiP/87eQ27dUnsSQ+9u7i
VtQDIizTYv3lsfHm51LP/d0/8PX6rTa3IDTbHDN+ehXC9Km9m0/vd7exYIVUIai+RtESSwwyFZ7A
8OayqyP4CHjg/sMSfyJ43mDluTQ+AMNK2VYhbJ7agKHujA8xHspHf1x6YtmkWLcB8aldkseYDDV0
B6/tCXAHhvJseMK18gjLKgddEx7dXlwnxzpvEsHKxwveyd5kPqqvWZwzx85vHjpBJv4GEgeEZ8Dn
WePs54xqd7SZ/oVTzlbafrvdHPW5jv14Yq1zu7hr9B864fzBkjJ1LvzgnfsJqGDTgYWwQTCSzMKU
yZCY4gTGh2WNh4vROA2xlWHMlfKKDQzZFQS85rimTnQ0F9HuoPTVHyx2j2QYtseWRtp83EXBXmKs
x+Z5bX3gvP7yp38/MTfWbzi8+hKzcDFhS+mSsQjkUhDsCRefxDFXRLt0oLvDvGOV1H6ff/wmCG/W
wfUFpjko+2xFWqmURdX9pgUWnGoaYgXBDbGDIBZFDAgCaZlEDrXtm8k0yaLHHoHg8SBvROZ7u0O4
GWSSpaYOeN22VX0tJ3X4uxcgM6lkGp+/UxCpCdoSSyTPKi8COR9fg5eHqfyBuBtmXagVQVeB2YyV
1QRv+/yFUvxwQRC3iqt/R+3WsPtipDpZ7Drz3u0s9dlYSbpXAtLrfhZJtlam3pgURDnU6/HI703j
XzdP9xfNcyYCV8unv6EBbXsZyG/BFQhlJ6ozy8NjnqR6oZRWilpdjFcGkqMPB+rQWYGkK97eciRE
jMuwj+rzwmKCSEh5RASUDBEMQXSsleVk/3r6KBP5y/N3DDy0lpTHQeSzX7/rrHOGHgphwzhTxiWr
mFxyEXPL9wHGEnYsmzNYyX0upRIs8kBLOiJWEIRs1pqmHZwyw7vN4tV0fXW/OiNZrQ2SXLrQJXNa
/ae3c74/Pp7eJkuse4EW5Ro2H3B7TlbKi4Ar6+iazWtw2D2+vbrR8SPufuE2cYa2uYxmBlx07ndL
Dn7X0DLjd35vSPGjXns4aHa7vSZrLdzTe9IZPHXm+9X9rMzQUBaiBUTqLXuWwxoijX7kQP9JnEuS
z8jRtHbxPbULCPHyvAxbs1vn95M0c1bsYGt09azNvwgRcMUMpCQlb350pw3U1DTcsdGGceCGSAe4
YY2Aw6sTiLAQA+ytrjrnDB+QD1spTCVjPZxIGaroh2so1kTfDUzGM7G5sl78Zz7Bs+jSf26h9CXU
y36boQVL3WxXYC7tlFXTx87kqfnABOdhThs2OHhPPwxz3woUk/7BwZaK+3M8e7OSjxK75Kn70/Zj
M9qUh0jU3rIGNO7GGB6ZvGyf+MsCUiBIEQ0mixuH4UbYKf7zb0znlK9rqCtt4E8Q1xtc+bQ5N6Gj
HfU8IFTDHlNNGnlQDGVbAl12LPE7wpkQTUDvCOgaM2j0GkrgLxlim4dfddF+V4UeOUBkppwux7fp
e0HnSzoQDCCQqWEmxXmt9Af663hkRjbU3wuV1g4ZT7dII29O1vSXDpwYrS1KsszhKACH38wXar6d
fNeeKzKnOCgAQu/kqteQCriGBeGxrrMSByGClZmf+Ze3CM6QxaAjl88ZmSVuv2bIgyuA/KvKx8qj
Db9gOHG8LYeqVAu6yOXrfELiSigCaDGsvGP+SftATWvyeSmDsz3nTOt2A8ksKRB2ZMDWFIQ8eBnk
sKhsetJeDUei4eBUtYZuN5BGG0d8u+vr5aExJQl5OJW81xnny3nYIqJ8JZEFAERLCnZ3mYbxKMa8
F/urucWDdfwyZAtqv331ILOqVJX3S6oUGZ0tGUTeRXtkjHmFElwUuEJMiANTrXzXFtObntLlYC0y
5Z1SXo0fiqzm1O+WV0+7NPpffbEAJM11kQwRcAyY0nXORIaXfFIO0c6e+AjhukcboW/Sy5BzawEx
BAsttHWCwhIQKq5HpJWfGbtUQwNpNk1lRvuwJTFmXEhDFgXqzZg0Y73BpseQ8hxcNmksNPWLFEyN
iaEfBMmW0ATnTxCdW2MhwRRMeq8f/zJriMPnesIVjTzIgGygnG4L3N0PrkVX0uwWS6YyxKaKmKDE
UWCpqelGBU2c/eSyMZhqrxOZxoo1v1QGaKHxrLvNtPNWbWPqGxifQlpMLaDgs8bub/OLKLOPXpoY
cBDe0uteMQsB5tFZeDpp/2k9Ox+s5QI4KA/cgS/KNIwIEZxiJqtomg43uysqzIPCkxx2t9dKTSSP
QFrtNG67cb9oaApjF5KFxUiQBamBpH5cnq1jZ7kyiikL/kqky+cYmnbpoBpJlRR+MHqVKkgJFKXS
go1+FEVLz2algybE2n6KiSe0iJkMyEDwnJrnq4ByguIoido/sk803MThoCdukh2k4iPh8RjPExse
QvISAb8YyBsgBZJAnIkgVnnoLW6pglL+UlEQqgU82s/tvPH2g6kW2Ro6JxUgKeBtR1io5BbaM/TA
GOgyY7FHpcU5eRCTt0TSsHjgLsEC5bydraFrCu76puGPi0yyG+3ifRl352o47GNg+UiRi6Qlrd+B
1NAQRDkjYJ4Q13120JJKAx2Y2fTBimM+NNDqr53VAhmOg5tHwJyEgc3sVm8MxmfzljaJWSROPzA3
sYGUZpgHdGRGBJB/jLtwYEGQDuHdffpaRvv2hgNuPIh36xfJqn4R3O8m6N3BPNAzG4LQXwMJ9M9A
y7FlGspThqFrWUOtWLlAUsfsLJw7fAfJX3WgLnq5WmGj4q6sqxkfKoFSIjBTmGquviDsJTx/TXW7
fx+n57oGLon3QDxL7dx5jUjYBCQrHmNOOGfi14AUygtGnAtw8ny27YvK4A5kAeK5GSDksmKEzCVr
6xgLLXjoDmN2ywYlgAPz8uNL4ro8oBHSuhEUDEKkH4EEiYIniKhLmmjKhwvgeGnEdDQTvdOHx/bF
vJJnY4ultcl1FwVUdsdyQoxFhXxXw7N+My2a84jkOJCAR0NijNANeOuoX1f8/3F2ps1t3Moa/kNh
FZchOfwqWZJly7Gd5CzWF1Xic0KKq0RKpKRff5+3XwAcUj5K6tqoVg8GxAC9obHHTwxl99MqF97D
KWpI95Da8kH6hqUgvK3+xdX2FAt0yqyKCxjzDNvl+Jr8NDgWRVBh80caI2TqZvJKgxUk5fd8LE+u
Ijb+ekhIky8Mushu5dkL47YuYnCYFtITk5Zx+cdogxQiywjpeDS0RQJHlkc/T284YMC3f4fOYJjg
OsGqLQOtRWjNzMD5yD6/wIkhy2Q1Q8BcEHKinsZB0MH/pd68dWIlywFWELn9fTI6zVrJOxMPyOuY
QdHNCKFkfimcmVKzD6aQEmilIVLbu1Yv099IVjLjJbh2CJEAXgCPz2ZsjGvyliB2RwiukVsuYvzl
2TxVCcmbeviD4JE2/80/dGoVoSwq4yNSrOtYWgJHmoYFDaRe0sMYrk3bs/WLGPlFBF1EoBGEHySp
RoxONbUgT5lRGtHivB1XFVNGBxedrH9Q6kX71/v/JPEmhT4Yh4Kmv6KRx8ieJOXKyf5KFjWzHaj9
iEdf9OdKGVwAQ9V73DqRGYIKHvUm/2SJrlfbC10tRFogCazYvOV3FJH4lNKMzGsATZNCKMjlYEOR
x8nJ0lU5kBjVPIflXPunS1jenyy75yL+dj8tt/c7yd120KbQ0L4m/WS8R9zF5GjiqtObWXNMPIQ1
NwuMXnMAMuS1vFoMKoYWSMh9fVC829Xvq3QhoRxjtlASze88qk0RiKUIRI5bOzmxYHZlj6A/bwIZ
8kGTHsaZAXlL5WslCsKThUmuvLJRJ4Y6mF35YmYylLiwkWrX+sCZoqETcNcNLzwBZ9VKmrzg21Y7
Q8pEKGUClwwxtptOxuUNTy5wQZJg7yXLOhl8Nlddche7FF4L5c0gs+Kn3rw7fd4tGcezHS4GNHu4
NqqYR97HXt7ciYMPZlgTQiioDNzQoLQfY2UD7xtLV0y+VDiLSqihvyCrT335KLQJg7359hdDl52j
k0i0FoL1/fWozdBlVfFwOMi8rRbt+979+O4rJYUKFK9AxMu1KXMoDMMgV0f9K/pGiL07psJjiEKr
GnSEn3pRjalhGsnUscTzKNQFKbgI64Ur0VrxiCUC6rSNWB5eIAhTbaXZ4pGAsBWIeNgYgxCQuiIw
ZZYe0tsQpoNhzBCEgpD3xSEvyQzl1VOwtHfLhtVsKuwxQUGQtxnU62q3VGNKWAzqM6PPle1tTpXo
v9pN9fI0vW09zTdfwzAwYiqrED3nzaz/EQaVAF9sDn5oB+CR+luP39OwoPiU97vId8n9WWg9vh7j
lewYT+mfHfSr1LuHU7PZ0z+UPtyVgvAY18OIg9G9ywtRSJFCY+SRrjaR7gEWZMWBdzyQkyGIQowv
dDsfnx+0YY+YOCLMA6yYXssj9QO3AU4HQFJFDcvxmzyOlbKN6qqiR4Kn/rFVHKh6qGMr5zxGB2J8
KF1AWDqtIJ49STSM4vIZpuqIqZgjzTMnfC56p3bugMkTS84WC7HyadlIsG0o8goOtNUDKTgWMKZK
+Fu8tfI7EAWaav6gA/y8QGdiaDOa4M3tWo4VTwVKD1aDKxeGrPjV8Pn04U8Xx1mW/MKjcl6ev8Ec
t25mvyUn3Yt/Akqh4PS0HXcESNOiFUGdCjIYvnDF4FgqVkKvP/nMA8IPpHsCRN45JSgUOz6vhgDP
rLgPztv1UWXs4+SvOabkXxC+gCIfzKwUJXOzj+xZ6oAWOUREhW+4KODkSEb66k3tmado+FFi3vz0
0hnOJ+1lizOX425VZO5t49GNU2ePjUfVZTWxlnjX7TgSrLEVc3kze1jcrZ7vdTs9JfdMC3XhsdSI
jwcZifDUg9+UJLYmRBrRrIoqzxM155doAHicFu5ongrCex7dOJBQtMq2QUvN3cQUhJ+pNM9n7Q93
1WmPW4PCvUnReV6HDJ2tv2yYho/TJDtx0sEYX7KhQ7P5ETEFhjozhkqEmy1eymL8Dki/0Ug9BtBD
nzTA7qulTe62Hwk27rc6tCk2Mcmc5JG2tIw9NeloE++ts9ZU8KJiaFlRNOKnq4ufeWeZd58UPLVn
qJp/h1I2Ojg8qUuLfKIYCH2YNawGZWs4NlgkmSbW4NDB5G0M2vFFvu6yGQGSH58pX7IFKLaE+LSl
JfdX+HBcHyQFyaNJ4OhAFJJaUAV+zy/tHWI/SKhOWfvaReYtMYYlG2Kcn1UNvKgwMWgeMkzMw+p8
pCbTyY34DfLO+7eVrhO7H18r3WjEeZmdzqBXH+1/7j3OH3bbu976q6YfkXC+VVQqVmEhcUQw7hB/
kW4bFSsN2hU3Ylu5QrMABMluTA3iZ0iXwzvjN2RVYCR3PjtU9HeJdMwbpLFvifbsZPN0CkJrFK15
kXXFvWrSHWMpzi0iTwgsENdMsBzwAwOLJFuGESIijYMgPF4eBcPBgUWE1UsjnX8QmkF6B6LLoir9
ROduDj/M25+zjPPsXkISPOQEIVG4nn996EeDxhbl+owFUklWot+HiFhiYvcsdEVELBl/IRO9H7jZ
fTYss2O22xnx/2gHVG8yqO/Wq83917K8xCJhGBbPKBwEAcJFmaq4so9HB5gJS8F1WactHDA7WvCC
JwIIvALBiQP3YxMJtc9mgKSou5jbDLJoNltpY7NHBODIasRq2zxgZNYayi5szmaXvBSaoTUbxhGD
fvNKy9Ag9WulJtLaLV390prKZgkNzc7zzYwWpuhozv2SGFgJDv+Gl9utet5mpeF0EFcK/QVfq57W
9R8rOys/Op263+UsmOOltev6vjva7Dbrr25bkSHYl/vwfNo6XiDIwWJvnuFmgWaup4enw1+syZaH
1zKQdt1s++9HU24UaPjznqJCwe1xArHshrAUPBt/S4b5Dk7bHrYFIfX6YMtkgZQH3JJZyuzy8ygD
1WjuUz8jhJNXZG/JzL44X1XngmXCu/erf7ikxO2LJAl0508LxBEeSo2ghW3gbwnzf06hKsZiobbc
NYDylNR21UWm1A4mJGY2adLy3XJTfeg9ct1dNBqGmAZyMiQb8xWI51csb/ECo0cvmbRA5pFlVrVv
z7ej5QWSGcLLX0tjc88dMXSws8hQWCoBpJjGTd8mLAVXSi/9zyZAs68sNcydKyie30BXvUpscIcv
zIQJ3oRhGJLuz97Nu6e9bRenZ+9SmZEpq7iN2mUGKqy/mwmUvwSLThrzgVRlYG/JmX9W56LCep0t
OGrMY5zgCvWcEIRgvS+Ilmv2XlbbvckwN0jwJxdCOJ2pD04BgcnFp1l1+XldKmLiW2SIBAFadgpi
Rti7xZOMScdYnkEUNNqtd1/tYJZfl5+SU6g5rAL1VH6ZFeW3DoXEpjjQGmJt2St1uG5qh9lFz294
neDu093DCbcvy7ML656WMFuvPNeEWmnK09qFVsF5u3rgGGsdYs2HqasLAXJQrLvzcRwSelQ4f64e
Tc8sSTY5yVdInm+6qpTvoL5HkKtE8uAzTK3mOj6VYjmU5sUIbcvBHdsmUikQj8vnjw/dnvhnfwgG
zTrs5WWYFsPp4OqNfSpEM3Y/BrLDI83NK0SgZjBUvYfcr9m+609+4SswHFgEC2Hy8M1Mks2BLm4H
wamAOq1rX5BJtIQ/95Il7uGoGJEM54FXuy6sniPSfWG+8cP+Hc7T4ARTRUkthpbBIpIhhhS2aVXq
CkuXeS46Iq39VsyoW77zOySN10oR/gaPj7uvcaYOKEJXgkw4DHWAlTh0CH3QMC7S5guI/6xiU3e5
XpxslaAhb0XwQBzManAjwAPfpt5R0hjLAUrC8jIMcAdLnl4hgquTjUY7dAluHs1Ob+J9kVKLHY9N
QWzvlhwC1td9geKqlgkQ4DHpgPlSVTE4OiNNJfNX/AuSV5v3u5uZ1kkTkG6g50YkIMykxWwWvyGe
1GSESDkx0MQQJXIoGrhZc0rAL6Nb7jforb6Ysm4soLUf759OF+t2ciTJobA30dgrLEL2nT8klSH6
kZvJd/0rI6TkMZ338ZoTXmlybYuohVckrjnpSiUIqbOLg2CBAPk8kLB9z8CjLZzheA3/eMsW4mqw
DXMYyV1gQ9PkYEM5BC02h2+XmoP4N65MycVZHCybIYpczE3z1/wxhDkv1/455pCylj0kfBeNAIqX
2D2G7nh2PiU3MnEgHyItWWZ7SBuCkuxKWclRmllbkAKTKck3SLBDWYfA+ZiJfS9aqbIbLTuTz+V2
q05r6UbSELNCKHiygBGJZNno2MwoZS8v51KT/Hz+wDgeflWMGLjJD9QFIKI1HWXbt/sN20eUyEKz
xR8zDXrN5td1GvKEjgRpA8OfV/VE84xaIsOfYnt1R6uML0QqAQO75ZyPXTK8sreZSHyWQrKXDFWE
kGTjX5EGhOM5Xq6fni8mw/lnzhL1EKTnFtwVDaj7Q+CbmQYzjZNYZeEPUbwrKf7HlByTJxDAFwBF
7ygolAY4Cs2gLPE8hu+Jx8OTZhshPw8wKvucm/bgkkfov1te7DhvlsZrdHfS7p+LU7mHUhD7LXkj
GKrJGyC/wqmmJSS4SQRypKOmgeqnwaWdKwsNX7OgAFcc/ckfRIMcjPhT4MSAe3mI6wV0vYDgyxrH
5W6mjebDz6OxMkqLvpsfAid73hHIz7mCKMttmjAq0qIVWxKW4ERhBrypBtPfNI4Wl6AhdlZQfgcC
RPuE374j2GRbHw1vV59mNywrCb+WzOBFagi4DprYSuf6eiSMb/IbQuJ+bkmIsWCEzHZjbpC0DrzU
OXE31RUmaDfRbb8YGkppH689uNlfJE5s+/Gi/t5tndy051e4NyS1QQVh5kKPYeE7q3frf+VxgnHr
4RSDxSEFMl7hnEnnwkxRcipPcBWWo9M5Q09RC8p3cIQl1ZYZagwESsn+h2+vO46kZY2dcqYB2kf2
wKrNrqLY2cnDdvDzdrbWvreseXyHHwD5iGB8VnwPHITQ/9YfTj7bowIiLUD7Unat9pG2gIhRU7ws
t0RahhGs6inULN/OTQ1UZduJcOj0YRZb/Xx7o2/xZIhe4tLtj3Anq/Kh7EBaknmz3/rJA7FA01bW
KL5i6G8JejqCdSVUg6QQDAh5VLjMDyMmT6LZUbf47Kb/gYJS4r8YTfnxXCeHBA26VWcwYo/+4WT0
y2p4t+hPV0xXeFFEqbsR76SBzhCckGyUtdn1BzrQ4tST2P1qd8Jdq3SjnR0dQ9p2+x3hayL1buOJ
Bonto+iToyecq3QaysBztP04q+GAyP8JdxfFccMuXdlAVpLxMrk8vJLqZcsBYp1BQ1h01b3rni8W
sQzpvH74YPtjv84NBTAt8uQH8A6IIeEj8gh5tpQBp/VWuzzhYY9VKEoB5x0BQrRloeBQF1ymdPk8
Weqga9ir/vTb/O0Njk4Gjbls7p4ZtAccv9CtXs1lj+a9m2V3tPqKuUaznv695ECyGMemf2K+IsQg
ku4s0wWBs7mvEn9pXmLbBukJFoAiDDRFxLizB6fVLPmeUjuR9u10Eg6MW37mMFjZv1ieLBMYvWW4
zCcsT+2XOPWklM5l5F35sr8P5GtAl1C7SlwXF8x1IYUR3voLGsrjc3bFJV25z2M5JIbipZP2iPLr
DoyXc6y3ThDr96mF7HeWR+qC3LEFNWSUN6pfSKUQn6VQBBOrrpXDlkwgImYchJAON07LlxfL3unN
WkeIKO//1v1TzWjveqft72Q47sRNafw8poyPsiQzZN+5Fogl2ix3unyaKBkn5DrNHoeN4v0Diww0
gbW4Hnyj0q4OSKhj6umleXXaKWL5bjOgQ3wX6CofJfBb0vN9Q5eN+DjshxbHEda+g4VlbmXQMqth
UTojWFLUKlaUWO2KFhbEfXmsqm0rENUAImFSl7zlAUFyQMIthTwi3kXAikRaxgyPFUdy6m1HljkL
FZDiOFDM6BMwhKlpuHgEbDx0T30Wn8cttapEavD0ZTK4zIffUWcC+RgqEdtHt7fPJ62HUWpwig9E
mkI78ko/yQ127DIPNw3KuJF0m/y2bfrR/ccj9ph3R702p5rWcQ9eY6Z82nsYTh7Hy3uN40Nrz7SZ
7hC0mCeoDN2BEPCxfjfgjl7Pr+HzzoaX+1GjfPz53qzEyXPSuRgV0Y3QiJUFMA9pN84wQUqRQFJY
DkGQvAIhmB+tKx4bkOUPR8gSiKrM022hMMCMMtxuPw2/iZy33236gTDrbYpyWvfrqRGWHLTbfS6N
7PQHsa+/QdJl+3a52fY3q69pmNWNONQUQQ/OT4WexFmIs6RC4GIeNfYEadMQFJgNIBCJLUEmEmvo
sU9s9zWi76+BxN4xnvgU34l2g+x5UfhnR8Ewty9KEgO0aTJDTU5yGMxqfdO7pmhGtuf9u7jrI6y3
FSuVMf8uxi6apcR28bHsfsuOh1VDLox4NMurkAIiD8n+Rj8EkWADhE7wtKx0+jTiOoyHRweLUZEn
vB1aOq1lUIPIR6iT60I5GIWk2DzyWikyorJEWwW1GLYbtuuzzv1on3bVXiw1MkoYz28/QxJhmR+l
6dkxFzKexRov3qvW1FdbcuJmAI/h1U/vx9Mv7bvVF70MZjoh0Mhq3Ff6oIy7Oe7jeEQp65I7KFTe
NQeiMYa24YaYdHRIsI5jw2yW0K90pwjmyGF4O7jU0aF+ko1kpGCxZK0Rk0dcQMUP/cq3hZCDjdm6
8zCJMz2yRdsNW788Pl/x1tqo3hxVzfM01EyEpE8W7bjgt5AQqLhRm2f7AaS+IpGPnXblqa4tSr6I
20IBtLngfd7PACmoddruks60NElsXGxZ7Fa2Hm8/Y1R4oN7YGCCJDKm0kOhyYP/d72j0slxPW5g8
g5snw7CyvN7v97W25mEJnqzBQCPIoA0wiPUWJLrHZUjGFXZtS7WNOJKC80jVqQ1wv9eDihAFJIVh
qSCPiqEXd7BMtORPzmP2W6XRHKLJCOhP5c5v7sWSE1R6uR71Tgi5yeRblhcjhsS4ybOZTgMdoku+
qwecdzJjtAjp6njTDUIVohETRKU9ExqL13i5n/5aT8+WHU3Jq6b5jkRYmVtwFw1YygXiQhEJQjFx
VcB/Wo/W1WjeH2P2J+87k5+nrQuximOWF2l1T1X9IS2CaBDop9Z68Tjr9lvLrxr41/dVBPPq7Rap
+6PFznW3Yp1zr9Mfshrj6JC+1m46mj083i2jf0l57F1leTMhTT1eEsDd2kNMNxyGpc2Q7ex+6o5O
n6c181xlJiPaLqeiAQChr67z/BSiKdg8rL7wgIGViSPc3X4bT241wyIj92q0uua6unrAHYJlpqVh
HGUMOUGPPyi/fh7+cH25255hFjhf5CrdO2WnF8kkHRBrUCCIgyNN/8wHngJFrEG5cUobOpAA+Nda
9XUVBaF9zU/LrwtCrpgaUjpLoHHsy+YxX4qIsfY4kofS+IFDc0As6Sv+Z/uE01qtqz7xSCLDtSU4
jwFthKw5BabFWHbpwrO1LAMty37ce7o4gkTJOPEbZANhADIG0ZST9vXinzi/FhcgGYdHbPgCu6wf
huT3tkgjtq+drFF/NGRxZz1kcXj7SKR7D8+75wV7C74eDxpRmGZBLc1AJNgijunkMTwd/vIUKOKq
pMy+WDlc8dlid25jHfTRt7hfiBSkdYpDJVIWh714jI4/CCyIdONEtw9Gl1md4OY9nRDPjoQbQ0EE
3a1i+AJqEWPAZbWsGC/hYqvwroGa1mEqXF1TuroxVIlAIZMFri6ZVUYYiTsSTAS2udmABCXwa976
J+D8cLyrpRIO8/H5kmXLeXAmLXawY4DQJ9vGtsXaVi5vJ7CweJ4BQSEElU3wvxCYzg/2E4wGAy7Y
qVgR3B8O5LU3vPJha7ZaTDla6GuzDQnucX3rVvs/Jatl/E2yf//dB6TAUoJt4abFkpwQGzOU+d1k
Im3wtC5Fdihc9Lzkhyfi4GuB8AqcIERnU8YzkGBjZqh53LR2APJXLw+nZgrsaNoyaP98U5917zb7
jj9xpE3sOhxzsCWyVcODQD3LcAN4NEQAo8AUWkvtPYVKet6d/il+rd7d/4tHkS4cIyD427wb6VqN
o7VmHDHUQ8u7rDXjru1D1m1f2nePo/VmHs2X23K+A2Kdhjdu2s0hWh0QoNshN1V29g1bs9P+4/pg
sZBUrhHEGnencoOkm2Kldo1j1Msc5nr58Wk/xw/BizH37ADeVgmtu9UF9IIB3Y+7+7O9dlzLl5an
1RhI2a/a1AW22Nfdb7G0ir/2O4Bvk9qXYR/SutPu4iO0e4NRv4eyHNJ6ulzfzl+2t4uvG2Z8ILFs
3RKrlxfrzjjMBvl3INY2jUdk3HoR5jTb1PlwcLq+1bHbu+X91IfLWHFID2LoZUDgMMEQRFtY4MLe
VQiHQYqSV1iA07LDFvpBGLtN6/G8mL1i/EBkvjipFYVAbV7WJ52JtuQ2GnmOuD3dLLljIoyikkfj
TSIH2JdUhpXNTHK6DS7caq8vfoU9BHOPtOWdI/3WEP2Ab93p6YoVSp4Dmc1++zuK04nltUfc5Fxm
blDk34CZhSPNmbaeXrYvD8/TBjfpRX7gYyiNoY2b7ZshbISxZqbZa44VdjWZ5m5zhfDatpl9xuEP
fCw4CDFiYCCwCsR4eeVIYD1H/ODstPoIB2fL+v347n+Oa5pv8Kog4HABvoEAU1+k1Q73TVx6Nfkj
5oSpgz82cyDta8aK+Eswg7yFBR+AGJhHJPBtHaziHsUjruHTdDF4XcbluDniUAe3vc3gvrtbjf9x
5LvZ9HlMDvZE42UmBmpO8qIgkci1KrIH4jUPjVq5boa4f/3Nh+kliq/vMcesHPlDrh4dPPguuft3
pgZkGd+vaKjSCK6Lop9GsSxXPL5cl/Ru7j382PSs+IUrV34U1Sm9uDhwh6zyX976I5923Qswi24Y
oiK/8aT+FjHYJFx3fC+N9sRYEIYldsHI9keIGTIL7F5OY4F4XuEVS22YPOBG8GgwknR/8xPSv0ko
ERL+b9KdGISKg5TQjviZEoZeUMD421lfyOuzghiWRyMFgjigLnR7wDGKilFBA/jZIyWpwChKCRQe
e8drrsm5+TXGkVDAGElxGt6CKE0gLOXRoBtmEleTHz+d0gIq33EcFme1DvpJ+/Ng2B4JpadO9o78
3o7QoTkwyRsDgUzmeN4mdesoZakEeCkgiG2BYmKwKJ1wQ2H5Qa4hb/OTUSVv/JQ8/JjPULBRIc6e
Ew6uf+G2AdwIvpRTYkZSS9EYNNLAC0rDj4GkiGGHvOKhYZj8S5LRlBBsnjyxzmm39ZWMVFLt7KHl
YSj8g9Dy4lmHW01i1mtfo1Ng6GlEYs94sgZHhO0a0N1Av0Eti7qCRMK3jV6neu3kcZ9aVY96Xe4S
qDrV8Rx4v6p29/MRR4l5rYF1H/0GsV6DYwoo2kabuq4P0pXUJCLwA5KC2AiAZ2uAU8jQBvoum6Cj
176RNg2wE4vMoaFARDe0nwvxHnWCWBFlIZbgpsJTqOig6fe5XQOxYoYeop2EtBy06bYgoYiO5dew
CLXOieCB1yibxTFkEb+SJ9q19eJDiIzl0Il448D7SG2plIglr6TRJcsCaEmSSGmIDgCZgTAb+LQ7
ma90QARyQMK3Of9qdpzNYqO67va6+PfDwbAaHbmcy3G3P5s8tnTbnKagUsMz2ze67WnMBjZ5HJMc
0RC5dWhCcTZCt3VGyK4ocewC97SGOe3FEWGGftRTi1UQhd0wEeaSiWXHLqvnOkiTzbqEJ1t0Wbzc
dyfeqYAEPqcpciQRKJHUGePIW8gpKMEtGL+TfKYjyCPRHvBDCpNgNGJkTWumj3kezu1LHLxI8cMm
A0MeyVOj6g7IHc8xikCEpVNvivGm5r6wJgy1MsghNzZBwWYd+bGp6nXNJhWZ5oSkVYniK2mnaeRJ
DJkbUkR6AN2Pq7SQHw3ihRXL0J+3YScGXxHYaLvy/JB1qrj2VhhtKrXS8NpKU0besL8oEL1j2d/i
0Ge30eabeClQttpWL8fQd5M2xQyBkWaz4Gz1Q88fTN4/3J90uh99RIbnEjK08c73L6GFBBtnmXN/
JzaDU2Kyc7uhrHPhhJ8uux+t47YGlN9JZEQYWuSh+ROSQqHc7oGaOCCzxWl98vRyxtKKaB6jF+U8
Uz7O2hkCJ2dPd7EqJ9eHvKOargmQCLdYWBstyHUU2u4Uf2846PWSnLrHDWDsXqNfhKt9ZHSGs3W3
arWGzywGT0aH1sIWBoVLFscOt5uU9erzvDPQOTS8t7kp7Ys11kqL8vkRga/bDCcyhyuZ3Q8IWSvy
eBDv0rHkYEj7XvZx5D6xsERnKVjWwxVq7qEmur2omR6L1d6eEMvzgBZ4Q/imldVN6TdDiTHveDSS
bv3goUgz/DE3aQrADcWkaCW0UjF4tmR6kljzDb8Cbr7dUlTH9+mxjqoeDBn/qTrtql2PhoPDjlGv
takG497q6Uu6bMjdBbhEKN0icwgegORDOW1MCzSPbMjTtgu4xTGf2CHewQiMUzM4RgwKHhkxp1JM
wxkghlcyb5G+MDQ9yurGEcqmXx6SF2XDEwMW4kJDkxTkYH1vaQtjHDkaQmrnEPV2U2LozbS0Ew7J
29GRrTQW6v1EqxE7iRrLNyjmqjpZ1Wfju6uxRmJsfKlOyCGyR4okmGye5yG76iQhnuSYZVGCo/rG
35FBiWv0O7KM2rAQZ8lECME7L6fDP0Hz+Ezhw/31TW7PUsMR9I2Gi0Sic4MLepy963bOF8yzq+xE
OK5Ax7gKQJK7t5CmlmlaKE6jtyA1Cm+sQIpJpIOmq53LJi3RIsNMFX/fjVXee6HDQbfPZ31/omTu
3PwJcH/CBEIr/ZbIordBqt4pp6K4yXI74wHdYualwPngs2h1rN2p+fHucHoNMs3S7wjLT5whxQ+R
QENLJo+Szzzo68ewAB4csVKCI4chmFk6/dA4QQQdtQeE3KJ2QOTV+iAvtFQy7W53+1aKTJnYe+Ci
xo/a19CEchHinRBtgfRDo/r8hjgnBmlMRbOwK05CTDQIY5cqG7shwG3fCiwa6lc8/p32inktTNvh
mBBXInBUFVd3cXnlILpPjemL5bhazOtlZ/cldXuqTZyJ5haKu2244QbilaC7pXmAvOg8dG5vbqT9
dhfTilDo7ZbK8OAd4yDZXIwfpp/TTzEVjJega3bmZEH8W1htJF0izINtbM2GOlmY6Fn5g37RPV0M
ztvs9ZbmcnExf0jHNNhqzsnXfpJF4pEfaAmom82GR0oi4nhjtRcm1ZYN2F+vuD15uPlYNB41dJDq
a3ykPahjb97tu+fOO1a54D9qc2ZaeiKL0NhSvNMNur+PH/sfXFkKBmHUgLhmBRJrypNi2D15WrCh
5Ondqv6yGR1su9wt/6h3pZGCX5vnxcn0PyPWNuU+DFkJ536C6fASDCJRJBttU+l+cH/Sba8/8kR5
DW9eev95nP0ci7+sYoaJj91PnBru5o8yg7vkjmnuX4/jzCJTalJyT/Tuc01nf3K17NWTEwlP47wz
l4x0YuFstj+Pf59H5Co2cF8YJgP18eiiYdgKpIqgEmYEvIj4dHH+wIKovCLGVdNRgURRWy6mDcoF
ISk9sYZq/vxAKZvslawSpTlg/hBU53ToTYwLOsqwcIBHyRE/4GpJP1DJEkLQeNqwhXY1WV2QQu9K
Q7WfYPqeGo88fqexLll7X0KHnPJAEiBtQ0HcHhAzm1Kb3FxgOolycwHueLcYGn/Spb04/mUYAdxt
hzoPXnyM7SR9WMewld911wzpVkuW+5RtdnoVA5mpnVThfPqWy+Vmq1ks49m486RSnW+qtbYIUVS3
W/40cMtW8nGv96FUwr/n0TGcpwhCQor2woIyFeg+D3SsxquTwWqk4TZnCELwJ6I9IJoIfjTUpTfR
ZfOkW4sZNxt+/wZ7D0JMtDT8jK9CrF39kHYgiHLRpog5sd+XuoMAHSA2mx1cfH4PMtueVrep2iYI
dOUrvOUsL+cGJLiMhksOp1Nso7DL+WqaltqVMhsxdFuff8FO2GjeueO8upPHft/HcM4lAZtvd8N3
rf16ASpZyk+9XDViQBzvBEDIXyCdW6cEEunERoDNwK9MyjQ4xUMqKxx5vqCJZk7Uwmb6mhzVS63F
B72nwZWTC2Z6vNzFlTmqY3akjVBTt9ogbqN5lH1hTQ/NKA9uTIHYGF5UzyvNI9jgYDFkn7NZxh7E
jS3VirXdkipNouuAFs1r8O04XDn1pYpIk4QKUMkmXM5O1k+xujL5Z9E5DumMjJXYSHpUMiqcas7W
gbwFDWqKKzXacte/BEXGID7QCCQDKdCMMP0NKSiRwPtfx1z5gKHQdzJPwKkYH4+yJX6kNXMkcuWc
wsRX0sZSj+xmlfoYgRsFcQ3DlyRaOUZlc+aZKEpvJzUcNNI9vt910pmz/PC29bHmgO+Gk0qSwvu3
O6WdmBE/9syYWu2Pqm6P66qqoyOO1tPbp9Fk/vj0m11eIBJEiCaMryJCdonB55cv1Vm8IAF3sspx
KI0b8hUNNnElIHDGQfIooJsxWi7i0nlINL9qgXKr5UbGjzgs2Wcigt6Me0rRR/VyhuIUpQ0kuXfm
NgaRKY0N0pTH0yxSBVqqeIwfOzrPEvFEsDwCiz0gkp+VRggcoQLumxfYhmRZPIqIZTmSeIRqmNE8
ColVEnbKgYTiW/D2L1h/vG+Pq0VZJtEjdKpK58gesZ6l0bvh02w1/9JcU2SWwzUjsjCFoXFPxyFP
eSk+buTmGt9z1i6V+VggI89yPsLhUiQ35aTVlAzEHHkX5nJ0x/E6TlqVDoLAJUk9XDMWCE8czDlD
WEEk0O2WWccrgpmpV8FDEEJu1EFhlo59OJjrMiebOhytMTwsBhKcVLZsxZKIyXk+Ah4SCnuh8Ho4
PXubraOjo610VzJjg9wWOxq2tTdGXbFGV6t3c7faVY+30yutExbv8jE5jLLOT+pnrf8iFMZWI86f
ib5XcbVxRglwNHzrJ/HFnqYVlRf2H5uqCS7OMFYRG5HRysUpwxf/HSyvYBqPQPjBGMJocaHdzoVp
5owcr8I4eGDeZdY0GZXULJwYOU3Fymvtvwx7aUuzofVMotlg6sMGNAv8beJ32kcnxiXqDzvdzkBL
V44XIA1Xw+nT+K66vWJgFhLzEUwljLaZbELUhkcgxLfmgDuIwMGC1DnT6bUoADxg62BHHjgpgNaX
AkV/++7hn+ss2zLElc/kSptQTH9DUx16GylMMM0HJ1zIoc31fmxdMHoOenAog4bOxYUcJPw0ndPv
+awDyI0eWPxt6SAJ/oat29s8OF5vZxZgzrpIP6trw+w1FGD50B2u7qY3XJtMsUzxwgCGWfeyn26h
I4lVwlzI7RRPUNkQbohdLI5E8B2gepqlitPQRPjSKwq7RYx6T6mnDqlB04loVgWo2GQAj7ZLcAIE
yXfbAlLcU8yLH7WS24bGRLeVSf4KHuQ2HcELJ4q5gfx/QemjVcxBaVyGesDGOy3R0vsmpXvj5+lq
W+dr2eEmtLT7AGKj0oQmI1D7crEl0BQSG4oF4RMA0xHkvEgDNmou4gDMtPvRdqgYIZBifgqCyYHi
9g7kGrhbUzo3aZXjwxlbQCB0e07bs9ZKRxMYRPtEWzXHK9v0NyHkFsWjCbdgF9jj9MPdadr/aMMj
Wf97i60w64cDa8GC/qDT5qbd0Ugm55AFvXq3ZOHBcBLWntP/mjyQd2/5h7hCvPhRkhwiD0LgnRGg
Bd58SAMJPJjOEvgcIKysTp7uATG1Je2meRF3Ebxh7DcThhkapmbXizXBde9UVgXaN6G7mI2GOS00
gRWF9kYKfL8cRAfR7lQ00cg9r4HwwcjfMjs/NP2s568GjBz1Rwy9HbJivRivtu3O9PZKy7Bt9YFm
AFoAbktvjYDabm9nOxbpBw+QaiGcpxXsAZo9eUukudi4PJMUd/2z6fpJCckW6ICKWbHwtoixusBJ
mKb40fZcw6JiZ97hSOsS9o7UGuzz4eikbfJ+xgEFsNqc3+3OZh9wlxuLTkju9qcgShotElKREKYZ
ZADSMdJ8FMZ4uOz1kDsMS3VGfqvBpRfPUVFygHhAigukZjxCDdOb35BGj8N3bFMgTSE5eAmiBLUN
o5Om0UwOSl1MiytbjIqNuqCGX/mLbAMx6MLT8q7Y8LmrqzPmjTb92JffVAHE3wHH1LYew2Nbb2gH
J7GL7d4uzB7mbZqUyiGpnWZaY56WslDu/SKKaJu018j8aPd+vZQtqGs2A9Tc8bLt/Am1DqidhyxX
/ZGEkteiVRAWaBpGSwlqQsZG6vBaiIKQq1/G80uEeTy5ZFNZ9vepBWXe3+mGCWFo0QJjGAunXYGQ
HirnYoPsJpjj+pnlzqx9UhWzBJMnOUMyYCGUv+Uf9+7P+qOvuW13ifesp3pWHwnKaLSXkVI7DWHP
2OjC6Kv4nRa1iA5x9y4Z8h1woHFSLX+dxIlsZoehpQbcCNAIAgKCFW0mLrjTxyiuK6U6pqmDEAJl
ksdi76t3jztOPHk141BS+KuGnuR8PWfY6Aljkm2y7aLYOTEs7SWWO9ZbkKSZHNw2/QjBghMD5K1h
Gv6MTNq3NBI66og0nsYEgUJACtL6xDAfqOI6vQ/EFO3KfX8nRL8oJe/5CAiRIA4ud7QsrLapYnX9
wVCd+hFlmDL3Izxhp/bk0K1qL04W9bnMfqd1vlxp4wGHWg0/F/OPfFmJkC+rjxUK+SnaZJlEUTQ3
xi+n06v5HQsF5yfTaiAXMFHIJXtsnVZ/qB30mFaU0D7IGn3Kgwyqgsag3ATS+LXYBbN9Pjy6lfdu
FpWQ041iN0IhKe03FCSYgkCCCSo4eDgt+0V4QTENTWDGUkFwUSm03VUPDfM9FS27UBSvFMJFcYGB
BLY3wbrZuq8Tqs1Ew6YQ2WaaNnyV7IyD8GFTSVx7nnJb/Up7ZimYQ/Kl9ztY+I2KE5QFElTANFao
CLkVjHUHlq5D89coUfmxSyEW5coq0zzqw+z07lIZRSbkr9VQlk1mvUFKVRhPZH//oWQ//5uzICGC
ZdvQNHEWwMitaZCaJtgmkgYCk0CQ6crrP/P8UTgG2J1izWxHDW2PmrhjGq0i1sWmBUgB3eUBQbB0
814eWzdCefUqTsO0eElsYlpk39OBIlALIkpR1e3JYy0iOTtIPeDbXDMAfYfMjKwmJzcdTU2YAQWR
eHHACZnaT5fwx6AA3jqjJmZmr6o+6GN5b5MODtAHs4Bkvj32Ly1OLjbpLQASK6VP4hNoKQEIhQA6
GHdh3JfTFILLJzh+P7p8mH6heO7UqYOLpSDgGaU6hMqoGrfff3rp3fdHj4+DyRWCwCegIFLydiew
W2utWWMEObogda/bZ+Cp1x1yCNih3zscj2ezzqqeXHkE2eNNOBNMMdixC9/BJhBrhwnEWQOx5TP0
vSHRPM9H71+qdGEaP2raULXOEfzrYkxzs+7WWi/dk9SsdR5rrBEEZBk5RWz3suw+O66RNQFY+o3j
1vvqC83PjKPdivvOINXygmIRw9cMQThRhnNlQAgoml553SgPfEwT0frTZhkDBQr/kk+B67MzBnfS
91M3isXEtHbcc8YzGNBW2Y2hGu6srqqJfCg5HtbBAvlhQyv5Kb/7wRW2xcBbCVE/a+DdzxyeRFwZ
hQC3bOejEbKxQ6Y7nD/78FRrMoknhMzZ5Dz4aQkIIThQKh5aYvVCwIU8f2Cfplf0IMp5KwCjpvnU
mzRYbQEDFt4gKeBwHz0hHkjQICh/0Bd3+jbfaK6osssHtAFyJSk3IU0BFxPlkpsouCfhVPDUpIuT
2HAn6lBB6brD7N3L7N32dqUdqASoRJlAgAW3SruswL/TR2Vp+o90dcgRfZitil2pR0P+L+vNdPpU
t26v0FJvBa8u6pszyMXAMMPDSHYzQEyLOJEWbuDshYM782i/vZZ0nD0y6ObCwmhojQM6IIRNPLcY
Gy06a/7M6bat0/4fRhFnI0AL8+yZOeCIdeuCjsA+YgqEh2Jo+C92U8w12GdjDYR3qY2xHJpF4GYU
YkkAn7b6l8i/HvK04Bq7wbMtL/zbMhi9PbOsAd82tJ22mHNoaLG1XFwzGrHDte6NjteP9nvr0QMe
zNUP5mvY5GqrZPbBNTPOGlF4B2KO2UIe7VyFBbwtjDBeHk19HgkFl5HigbHmwol4DNckWv4jfjT6
FVAe7pTpGXDrUcNqQPDEH/at8mAWcYLZ4jOE5wmYQqMpLWqV52L/ljL9YOwNNrCubVRXwx4re4+U
aVq3n7aPA5QpncjCV6C+GyxDt1PRChrlvRFp1n1efwZXeC5McgOSurhFoZaPH7lzM9ouKCxVCd/N
/Cgs4VVWKTMEpeBlURBZNU7YiyUe4CgFEHVwQB2kGjS//0FRoDc8saLABRDZNmtGgVBfihLeCbbM
oTCAR2xLgVgd8P+PXqAT3Ig5YMt3v9acTGMYunW7qWetary60uJCCM8XrQWFFVCXGJPZLCgkN+EN
rRoxQIV+KC469G7DozvdVI/69+Hz+OThZXJiJwOWuEEvvAGhZVb7HF37AvfbqCC+G6MmLzhZuTq3
oarmk8+Q3pwAcePJYzrQGjYQZWZgloQwLGCNCIydECePtfo7iszcMH/cSP4t3ei8nhqo6wG7fwfd
AZNgw/rYKbxb307Wd09LOYWwwaoRipBHM+OvOYSRMnsMbblwEl/ePbyce5QPTsAy2yvzA1pbN0CC
N0f0h9rhXMlWwQV5UswIqJlBMQzlV3lmQHyI7Tfs4AiWAAmIf4w2oBSgQFhAMAIX/GjkoHtOFLyA
3mpNdEa7GxP3REx9YjhGuP5ZrMnvzSPe8xKYzReoeQX8y3ale3zLFY0KVqzTZgVIv9Prvzo04WUx
mt2s5w/Lqw1dqKI/sMxqw0dBYEos7/AYbG921V/FieN5QBVewClrUJq1MXsUtR8mlm40OpXmEP67
x6/ogMWJp7gCcbKsC+A2LApg5SU6HwwIWoLT8cgnHRkbKPzUhGkFMVEUJ/ZJeqwsb+rNfQRKpfJG
H8FabMiOFS/IT9JEOo39EonM2FMvUoTcgCMxhjxqAzJXH83/mXD+OETTuNnnmbb9Ipglt2ZWRRCN
YAcY87s92UySc63DOpAji6IRIMvMPR6iuwNsu221wzx4+bolUmLr53hlOUUYjCCTFksEMvWBNWFG
5vZ8ZYri5sKkB8rNcXx1sTwZj68s7eX+brIjjfMNyeeJBoOItxuMevgD4zTCLuEE99pakH40abbs
T5/XN4+j+RXCzjx9+3Rzj/MrmTFEyghhrTA6fkJCNGcxebz4N+lyCv+EpxKHEFoOnYT4A++AWL5B
ExNtVJZpnmwJ/aNSCiJLfvnQZCIo1FGwOye9K9pl6UZ+Q8adHg3dzwhpCyeh/v1hfsUgSVZefkes
1cXFMTwsCE9UreRqxEYaWGzzsYrxrDZSiuaCxpECaFXSQlQgF5jx60hH+qiBXwSaf8/f/h90Efgb
UaE7GBN+GhnldJETD/yYJLGf1KPjLk7KmXvtv5u4QMhB/RxcV0PTxdWNYQcieErzAmBOkA0PN0/k
NQS8SwsI9D2mzRhqyLM1qcyNAQVeFY5oKAGnLsjqsuqHeYssMU5MAjjlIoPwPXPIMSokt4ypSiSP
J4CqGWMlsVE8fSKm9Mh2z4Awj0dAZYgtDP5+tMbQWOOHYlme8MmW1eTPnOaJUP9+0zshgAZf4m+0
AMm+JmdWLbjFIWGWCT6fmMkzO73Y70VU5rw/oSzdtsR5EvSrJVUK4T3zHfEh+Qak/MEwSSwEtBHG
/GKqwWOLLigR8XrDoP881runfadOiWUmkaG9hNtvixu5ECwa442XjjFugKnzwKW8iGJD8ehI5B+C
NIPz5AzZ6MDGrInaFQ5IyIuS035Wfo0dduArQjQUGStz+OsooEK286VloIuFw7/S2Kmsczj5/hHZ
Nn9KZCz8dap8WKm7Ds32K5o4yi66BcnsSgUNXSUgPyOaZoQK58l/0FQhfppnmlTfzbdu993ii2nD
j0suaXKHZ6hMlm6WoDLkTUQRIQoN9oepmuBaa+Ck0WQqaYzh0maqLdvTK3d9OG0nb7cm8S23brQS
6Umb60lxovRofAyEbNTcB0AOLamSfaQdsvEKaKlc1ucdFs3M2C/U8GBzMtIQSBwR/8fYmXYnkiNt
+w+9nMOWkHy1y66upauq15muL5yemh5swGCDAZtf/1533JJI0v24+hw5HFIqlUKxKBTa/Ebh9BCB
iBXNSA59N6CRLDYSqhCQgjhaoCurSktr+WXBZLeARjUYcfJD0uFvpHSTpIBCqxyjWYjxbvY6up1I
cyuleQyTj7bTmnRa0w0NLWPTXJCG1Pwf+gUzwq8kwZJBsERPUhL1G7QnUfTMgShdsEr0BUvZGqEo
0uMQEjF6fLFpMSUW4XW7iO5+mXXD0xebwk98wpvxGoWUEGvAsaUYL/HY27qxflDkfDLsBTR3MQzc
JZ9SYu0EL9FwbqsDF8c8XnkKIhlkWRGoWcTBxU5ze8iIc+NA2YYciVRs/gj1E6MjHpIGJFnyB8Y3
DfkgOSkQyUnrYsMOVEOqWXLgZ18uRm+tUaiLm7NAtz6QlH9iAr44KC7GPBzbMeZwsW417LbXaR4f
hsvB6r53l303/tZ3TuMUMR5kI7h7BaELNXRfCiTQo85upzEDAIWcV8nZXnIu98JnN58jciUgR5LA
GHsgp+DAFFJXpm4r1APJkrWQOFLwKDAIWTMU4MzuxmgW2SKqs+SKuEFC025zcVN/MOsA08rn7fPw
Z+hKbtIgqrOm6TdoCQdBQUgNDhEF3YUEFDWD50HcvAV53aBnyfq5Z5Sd9ZMxx8MNWH3F+cCDtkE/
3vQGm9uB5jN97ittnj0ONqHDdrcFxzMjpkeBpJOXaDgm/Lp/VPl11P+YRPnEs3GaIU9CSQTgXR5r
kz+l8ctLbYyTSArBCNAIbGFeImp2cTTMTNKw1bCqeCIzf1m/X13L7gvr2FxDJUpQBUJ80oZb6uQR
BgNrD+Ep3O1Q/+m6ULIGOXyJdJKcwYaw61MqRpRvEzUTE42XI2/MuZGuPiGvh1GnkG1d1xXGFkur
0+A/sAQYePZ1pvv2SApfZgAMM3hcK6qyLw3E1tppOwDs7SQVkrtJlxSF+SN+GN/mWTOMHt/c/uYH
kjHJEt/kVFoXDGwG5AJlZ6lCTF4G5AORaVoFycg7GR5IlZkMyoE08VMKC9q/6tCw4rZl1OQpLF2V
mBdolKqFNUWMClltA8HD9qJbRU3kawvJJFXgozf4tcQNQXgJ6Bz+mS4GaCR66FD/Ye/550+4zer3
pCdCYZy2w1hPIEzWEyFV36Qwcsh9YggRXSENQG/I8o/X1UVv2Br/c2RTPeFC93Ef5d+vJ+0DxVc3
z5Oqz33of3dlV5ISiQEyA7TQIg+hQ4rYgsDzPPQLzmUcSEB8Gk6qLGoUSOBNwyI/IeRnfilJdl7p
l0QEC9HDIHcLshg1nBUH28EZXA+BzfvwrkWHS1yhI5Ix7Vz/K5E5+gjeRKJ4Rn/hHEAH+CL4iP9M
EgSZxSrRFUBqEHM3vABCSpobcMcPH5MKiQ3DsgiCYz01yK8hB1QmBdiwsgKlSSkGIsAK3+GAujUP
God2TUYsmuYYFv5GrSmD1R3n6vRXq4cvaY8A3zKpqQdIsgPicstCTbFAPv4Bazo6fzQeQYyActZh
jOxNTxuwG3vaIB8vlPl+k5GXoP7pBawGSB7DZZN7Pbp8Zz1KOhQNC76lLEkuKU1FBm6FaRVmmkNk
qAUODGWgN6xWyJwT/RwmIKEJITEpBCOG1fyH+e+FZ662g49EeAT0cBQ+8SvlLTQeuJ5aTQAJZiZz
C4YjhCefOaYgjppfyAACJITeMFcpIdvZx/nbwVC5PD8LiWEkYDLqyRc2KYl+xZZ8vG3lAyS8znqD
9nIZsR6Lw8c607Y36Y0GLefjeHjLcpl+9ZB33RXWg78crDzAuZIdZiSAF5VBFDwbBfbepPl397Ew
RAmcP9FkEdLtcKNntW97oef+iDm6fMfMeZxeLPdxYAQrblVUY12YSy5KSkopO1XWz+/Xb3VpuVgs
zNU/WEZjZlR/yhykVQ6M4g4MRhEf+ZwnIvCIoSfCYBH4AFZyIllJATf38LuQEf98I0ASi/PJq9bD
66M2wLaw2ozunwsX6nfh00djElCgqnYOrjWQFB7hJfRx9/x8GzjAgltgG58G5aGbSt+1pRNfdx1i
m1xW1fk/OYXyQW6H58fyXX67GivvpRj13ow+Pz3+jCc9Wg7opjFCu9CCNJkTLYNuQaAfARE4YOx0
yRLHY6QIcSrIab2DJS5b96GlLYWMw/9a/VakT0KXNzoyfju5YrB//G26Cb5t6IlLhJBoHrhTlErO
4wdwxDMMBcumHkryY8e6lgk1pjajXu5CWCnIE/oQ8p+2ZbBPBhm7H1weexItm8SStzB9/w95a8gd
QkCM9mFRAsWXhgK3jirK6GT9kKQ2zWOlZAjm8TBv8uv8svAIzWjB8w/3fzKiPwq08wBHVGgu/+zv
6K+qtcMx9FdvwNTumKPnWPfQ6jqP46fj07C3QH95Y+lp2wZtEjaSGxBIYGale7mYsmI/JlKAw+VF
NzZlgJegTpOIZDPc3CG4bVm6mOlyGolayFETL5KlElinr+7YHuhwZjOX7E+Rbr2mD+oAIPQnr1hz
uEDhzKH7dakRdihzDAwPNb4MBedJfS19md11/5e77FJdlxPwm1+QpMeKPYTaYcvG3/Vv67+oOKEo
L1fE2sLFHG5nX4VFCYK8kIs6HDsaQFlfAdEPdORNLYHcozGsNinFBbkUYOfq5vaaAqVqKFN6mveV
kHay/OGyrHrCZECdkEYCAUk2DhIi7jRi1tYgyWcrzs/uJxjXzAzE55rPsy8l8YVSDgjvUY6h1mk1
i2qYlUV6JBd7zknP/TjIaqu47gn7ZlVGsf4csHwOnA9Vy+UPY647y1P9JFlHUgN+lX1aNlOoiSpj
/1bT9dFQWtTG+srWB/L50H17d5hpYhOFg4QCmwE2JerRQumQ47w9tVt3f+2CSnHoMfDFE4ND/NXS
G6EkvXCSNZOo5VGtQ16oKjqHDIUQtsSzytJ71jonRx0J/pFG1LRxZFm08Y+YV+O0zZTfSC061f4n
fhdPX9c5sbCtsfDNKqce49sZdAfDqt867XL1tJze343H6y9JhdNs6Gx+Ok1lYwm3nLUO7Setk5UN
uPaa0pJIfhF+zdYhCsh+7+H9IMzwMBeKhLTkRDIXQbIbdkA6a6I19oZrCGYqGAc2c0oyYWYfDo/a
5VhYmgXv7hDTlaQ8OCNQ9qpBhGh7UQPEuBFgHiyBvt7uHGJ87lcbsRxkiJ3arVjdNmCBVUvXz7fb
5XC9nNx+qbejd7QlDU97t3iXlCYpoAk5zcHgJki4lWARnpAWMeeDjqSVF4yQqKf5uAnwh6c3z7/7
IVS0Os/TmSIrjlmfQczniBuGjYxGJYEgjU8JxL38HISCqSeBFMGzE4wpg+DX6QzAE9soCXYZXR7+
SgyTXbVE4ROZeOf6XhrVfiQYxgEmYVgtDsFNhfrdoZzDuiNJLMYpblJI61+BeazGUF0vhwVoPc9D
Aq8ApbIe33evjQL3f95MNO6HE4HZRxOKmiSHworaz68xmT7fxamkvzxT4/KB5mkQzZWZtUtJBeGe
Mal/vJ9wq5UNEDVp1l4ttTmHgMIREu4A9Aw+Lh0ZEAZUnrcpOgmkMTojl0UgDJ2GBPDgdQnoDV64
igYjNvNKBkbYOsO4oqSxtnBc3c/Hx+5y8vmkeuCaFr+L2TfaaMsjsw0pZp7d6IKQzxXEtmk5CGAm
cQAstfwGV8E4tjJ0HJsYKRs79M+F2cikRzZFgrV0yC5MNtl84KrzSNESQ6hudoSS+khortS1m3+2
27lcm3DVup/vZmpqMPHUJO3LKQQ2z2g6rRC40RGLsrlPCSp9I1ooVhB1F9lFjVYB1wGxNSuon4YK
4g4ts47NNqZ2610SXQivx71C3yN9a18Lym/EnhYORuoNaqnB1h1tq+q420wf+sPP6foQvgN9USHZ
EUisBKgNzYlmPYJKgdbEgLIl0UG+uBUDF0srrFwtOIkhtfRJDGFF/NAmTkmUDj4gA49M0JOiySnl
kalM1JacBtuS6ZDlptKA7F78C11FZu7/3kjATfJszpnWHr9xjH0hOOkS8rzJSUZQnLoCjcB/2Mzf
etKViALExgwLkpPDLALi0KJuCHoeWhYif4+4LxyAA5x/A+6yr7k1esL5Cedrhjer9bFzZG13Ji6s
BPGCsudjGJMUqjtAUALUdh8EWcGB0de4mzC1U2dBBGJ5lAGSHRKgBJMaWOhMoimsRGir5VB+qGRb
/7ZEQphJhLL0H3ITEEFLFBOlIGn+gowS9eT9g8xIPQkgDqY9VAUp8LSZxZSEdOmwF7FCEBdEtL+P
rRCQWeTc/zh7Mx3/BGrrF9EBSZNzNDX6s1AdJjAeNCdWVAP462QfxlLwM0tSZOe4syGL/oZcFNay
JI+L7qr3fDw+hzqHohjkQPg7PATpplYiVNBGCNAkD18+hDb1Jc5BegRZxWBbQK7mYNKKHfLtqjdc
88hp1DEdlxYDNtjNqHsUCqc0IFxnjQJshuC0bEyRSd8O2ESM8xoIgZrki7PVz7jaaf984/QGyqES
rRoc1h+45TlKCnPLIN/7IOb+mj2RriZfADF0I4H7uFaiaiexeMwLGhIlB+2jDXpEUvdnOfAeOj83
HHx4euBODDLyisMJd794pbups16MQa1j9kOGxEhUNHJ2mSC5RFUgAjlSuVEoUXJZAGWuhQymlJOM
8kZ5AhIOe2XCyZq7bBWUSxQuGS9ybZEdzC/vH8NxmiWdXHhLeSoYFqBlF6i5O/6FiahHIdN5AtAm
G0IOYrwJkfNQ7OjlWMlBHJQcp4XDkm0ZaOkoyLT6xuNIKYBwLxYNEqtDbKzKcUBJ5dNNnO8QJYA4
OFqg7rVwxPUp+Yiq18Gp54+jgHIN0RV5nf0vXGhHFCUkmIN1jHz/WnCcHsl/SAl2xtkfyQtGKByc
X0CgBtGmuZnLr+O3g58u4iBeahuNS4ziBDFvXGt/IVfcplOygnnEb6TmfDx+BtjhBxyrMagH8isc
yFnw6DGJWYkBKbv5Y8irr0WgDBCVlxvGOK8rhS/ESeF7fFtW3f9vsNstHquHp+fP8Gs6f8lyA7uD
WF4kLKy9oJjdw9ufKAoC3l+sRte2HbS13e1wZIHj61q9174gGkttPGJwOmRehU69HrY2m3QeVrfT
2W7x/Bl1jg6jBazMigo/LG++SrPFiBKVeFe/ufuZ/9Zs1lzWlEqJBbHYZthgpePW7wvDzD9XUh29
MVGaxUHCnNULkgpun5whfLK+rT7qftvog90f00wFEaN9W/xKU5m/QHjchDAHUQJ+KCAtCjEtjsD+
PXtXz0Ujk9o0X/22+kskPnch2HlDIq0H/A5xXvqLtfuny0lsur52Mqhblta4WlaP+8POlhbUcXC/
KmJp9UnpdcY3VxxH+YIwpUtJK6jpOmhsM1+o7qy/zZgRo/kL0cALxfRiNp5MItGNaVDnUMR6OUP7
RZm9Ct8tD/26lTVR2VdSvbHwCsoVBOIRJVhLAEkp0IQ0lFYL0kpLyKzKzlILrajXNJuL9IZagGYm
qgSWYaJWKJ3AYjr8EDomlfBH5w8XZ7knleyk2OqSQiRu0bc++Q4/xFqslgmmnWFdDgqoJswjtHax
jgf3o/7ycQ8/aDVdXAMQFrelNlCbRHoeHiP4AdzBuDkk7CBYx/6cpixjapAFiIVy+3h9dwx3PonZ
249oZ+6B4IVP8hS7OcDJiRtkLhgtCFGCyB0WgRGt0CXVoy+0gIrf7+Vld3Gps5evnUcEXgOiI4Bp
1J4G56kTtYow61gxmIdIgXuakGju0UFZd2S+gqHO1mLmjgAOuJ9d3vty3mAi010MFX2BPTJmFFjk
afim+kLMDENeP8ndT+Idvw3lMieButwt28t4+jpDDdvbcNH+dbfbxaZnFWfNeK61DXf8uJ9Nb3ab
p7Dp4RKUihkoeKnHLN84WbY8hF0IWK3h8YNnQMKChVngCLHM/7WJBvqZiiIkNlzR/2HABX8IkG6S
gm+dygdkDbY42FWhCiB8F8QwqtO8xsBKja9ar/0B86bv5/1y+dQKPmO1BISjiKIpaXKTIA1vaB9q
gnwYycNd8pBG8EPjFipwI0CH0lpxM4Sd57GlhVq6epv+1SQml9RawejURk0SsBwSSxRu5yfHejuW
P3PYD2NZ9OnhiE9LIkCgQeHzFvM3paC+uTp8JIu06Bo3b7khOZldtvA0R338+vjheH/l1rGgIaUU
HWvqYqlT+VT5IJ86d3j6U8Bs5PEBYtkpVjR4OEXCkRWLTHwLS6wYDQ2NXMhqCv1snY+sImkECxk2
LWPp+eeptom6tlIz50v++LCZ0c0rqgcfGPJLzQ2mAvBvKeJ3rcn8otSW2x7o4A+jWxy1+lm/G9Y6
molYCe7NEizH9fCz1LnFT3R3RI7Z7fVUnkQnSHu8sFBITB2a8zmrtE/uCaV7/B7PHPJLxGDtHAMl
wbNUkgciscqL3gdxIIDYbEQM0GxRl9BwLtVFlTKN1J/YyUuZxKAoJQjSk/PR15Vd+2zb0HX4JTkG
YjhmsfOLIyCOj3uumxwcsq6jOtTTMCpc5Dd3jtYyQBRd3FqD6FrPWN3ZzpXPKp9sq3twqzdJyYQ+
E+c0fE+JwexODphWqXh4lGUVHoErDMWiMVQC8WxYi2HgHNu0Xi1ry9bMAg2ScxFiIEFxJgwt7MBv
B3m9mXsxYjgzUoZDbJRexfLQqsZT1LrOdT8dzrfr4WbxuX2GcDpTlWYuawRNAOtLalMo4BRa3ikg
5ER9OgVoMpACJYDQQMp19GvNpiuaX/TJu+pArFmBq5uLm+PHRJ/oh06OBsk25DHBdAB07hnULcTk
JbC55NOCXKCJBIQeQIhkV6DpRwoCixKoP6+PGqIX4pKdqEO4AawJZl9mtQa/ZQ0XpXkYaDJbLRdi
i9Iogs4PnS8h6JopQoYseTqqi0gJNDW4YUwEfYcHBho1tniAkUs90diF5aCxi7gx9TPY9m7uahjh
8xa7BRryKR+ZY3rmfjP/N7khMQh0BBaKm+4kGtGMtOjNP+c1/ZHEeO8bLHB/83G8W2j5JwSNbp//
DtA2rUcRlWexMiWpf2QUg+ObeQDIxVSb/5gdLLNAug+gDM31fKWZn9SrxJJw6AmN1QlOp1pXNus/
XRTSmqTQGAQ26D7sr63gdY2M0rzYirTB8XDaXZSImv0Om9kiLoDJCh/iNqlMblOc1uaRqW0iW96t
XZ3yPYq/mO7mfjJWGeBC4CwztpG0vcPD46IaT/eTT6dNE1DMAUqBAB2auIkIDMuN/5CtQIgpWoej
FRyqBDlF8j9YR2gKG8ayowaZTVVTs9DPiKkoU4Dd94w4RLhsZJEKblKDqBuHaFCaB+TznDIp4KGw
IR2oEiaLi/obZCfFEMTyD8yHJPkQnjKLm8elEDGWAEaPbBKaeKYiBIN+pBiRSKkJ6TNzb+/chs4K
/h0Kd1/M6VV9TlBi/T/DiBF7/9sUrjb1/XJajT/5eH4qQy2As4fL8eflOyIOkA+kSKxxoiGgoq9x
dZ6MGPIETyKjZ/KyIQwVi3iaLkT3Pzz1rqCdJ2wQQfBZP+QRWohWYeIhiZLCHFCjhRwozUQUWv7M
iYgAWmPywIghzfkSCbuKBuAJkpWy3F+MVzoQgSg+IYjxHTLErPmZag0yDEcsheZS1Krb6l5Xy8Nk
Oaznm0/pBEM3uscjaE0QbDBoYDIYAbr1PdVuAgDv53921tKnBHehui4BmhABQhNaHZjvww7xIymF
oI5wGzixtM6yA0ksYB4fWE8aQqMkMtm/g/hAJp1lVf+nCBQI6YSkJwMp0dhkt/v4CTJCTGwdJUAz
IlDDVMy0TUo0RuUnIibjFDKd/D3fIdXLBRAV/rtx3Z8MOTIOSrUkZj98fJo93z71P8EekMlrf0wv
OMQEImqjJibJMnru2YM6PDCZQk9ijy6/4O+zPWqR0tjblLPBIzyGj6Ki13B73xgmTjZIRd0wbgpN
ecVakhQjeeonbR8LPWgrCDKOl29ual2dCN4UOAhFinVhUYdFI5qkpxWJJplFjmcgQIh695nTypxg
IipLKMmmVy5rUdG2oUHtcclTokFnpPEf+Wn/RjUOxpyKMmAnJeRmhHE+Iz4+dg5Vd9Af5M4P6iKH
QBPbNAZCQsNCThMVGCdnmZKaKBAN87jCZDQ9ja8xctexxgURLITKvvSgWBmkWyBFS/y0EMU9WfYO
kGBaFWgJrJYXgwcdykCUkIfqptyR5QwaXxRPa5qCIc0UorULAt4KWW/+A+X4YoF1JfsDqau7E4Yh
VctBurpZLDvbu/v+J89mmAKFDmFumiQQoEkP7vdpTE8jmdaGJNoGgTCSjGSDSGyyarTkmCxNnAZ3
VO1vH2dImp01dqLrKKTksRFhNBWJsIBalBbvDtsrm/8k09qFHO7J3I0x9KPdwS02j7/1duqRiIkE
BUmjfU4ZPU3wtehC9B9KSPtiJdaBYTTUgyFzTQOsh/Z6oMFxMV8umQn7lK6yLqqQpm4RCbKQaPro
mD8ijgN1SapkJdYHPb7r7N4zPQ6RLDdnWwChSHMDj6gXbmTTBVgQBMLRtLmmWBDz39mitV2EJ8fi
oW4qRAIaIRWLJcuuGp6betaRyW8hOU1amg5FWpIGy24qEwFCNalB+xD9Tn/Uq9ujMqjAhSfjejJh
IhD8XE3Nx/3qbjYb9z5pfzUKSraCDmaiZS0VRoAOlpB69IFTnrKH1QrrZCygqFJ/EyYD7UyAHrdX
z/e68QKTwUv/bTWEvkIwSuur6eXpxTgARSDSrLyNhZg5BoUm+dgYUwIYTkcIQYAuFhwjpomFxAdj
0/hEtSLHx8hZXJoCYnmh0WMqvHQkjrkXaZkM8C3Z6dqh3T+iV/vS+5AanS7XH1fVaFC1p3s2s93D
fnz72P3Ep0p/Al5t38+Tvd0kHTJDFAKZbklYTDAgRCmiUvvCW2sx3RpxuNNyOuJQD0QLSppGw8li
yKaD6WWoURQUMp0sPhDCSiztSoNek87V8QrSWIJMI1/iCq4uBRIUITE5RKC9dNvi+nauEbN7GCcL
RpcvooU0gZDddJm8eVxfW519t5/p/40Rjl+r5sC/STXqd71LuuHf2D90bzrPs+ejKCMSnDbyNATK
tAGi0EdaR0+ADoYmCwSxQceqeqVEB+OO3/NtdjGKQok2LOuBPjw0LPJG1O8NF1fsCs3OLz83VBZR
l1u2QVOwQBaYEQZXVMwWRZpvs55EQs8WxVkALZTgIJC+QFO5cI8kPMbdLisdIAnf8AJJLqsJm2WB
uzhDuAHEMJmSlmqYwmwEkngkI2KQho+baDOYcbpwIpvciCBGQCnJWFNfhlWmpMkY+gGHnFfeeiwZ
PW88cO2oVumhyUqdCEbceRMtjF1qDCeD22MLDgIfO/wzI1ZG6tnAMhYZsGGhz5WmvdGotRJkvLsb
33cmhzr30W4Bdwxuiu7/tr+DwdEONEHB4V5wmBQIbq6O64p8pDvjStu0sKD7DLgCJLQM22Nzx2DE
jAKLmgXhDfBFr3pn7QKES1Aw4hW2vcIIYDARiGETSTzyLPah2YFptGg2ATZbH44QDULZG6HRSdS1
ZLPlw8VzrM0035hjvtNNxy2TDULofB1GjEzwc1r1oNePiYyGcpl3Bof1TXex/Jjc5MVY4nO07npZ
vTdHHnfPl4+Hh2vogCki9WKmNAmgguxXO17YIB9mEq2flExegBQEiKFikf3GCNGEMBUY9UEFyynD
C1q8KbO0Oyn1bq4Nyn7mpMN0rycx4iBFq+UhgfJmCOKwnFweh7+C01mn/rpIjmlkqQAagQwWaCOG
pkoeZfD8ewRqHZkDgXBsj9iDzow5K9zb29A3veGsfuzcLj6mWWFkAi0BFAWGE/W/pkWhSJMWUtNe
zgn748asOv/Zz2Zv0qJn0qzp5ahebGPNJ0RzmtR32Y6tlZdZgJRcgh1jQblvaeihE1bzMhtfIUL7
3/Uvnne9f1nHmh7GCz1ALDyGaYWN9dmsM/v4sOvM5HY5H45b7+7X1fV4/kEiFCq3RSESSbHf7HX6
TFr7ToI8ddWr2HjA+gZIdW7mHg/T8fymM5rr/GR7XgyjazahoBABKbLAvKSTpQWoAyQLTSAdJChU
MEK709aGEhTvMG1sG1F/CeNbWPLAO8lGuLhoe6I0NrAgjmK+Igg0f4Hu5EwD0mlfJONMLGIvkJvb
rWyIWIA0hOP1Zuf8l/MOJNp9Mhh22fjBvoBxe8fb8b5/Uz0ddot8xn5WV+pIrbAsGED8kG5zkPUG
kya7t6yugDA8sOZ6KMuLzw0Y3V/vnkQPmh6oEV6WB1JMBvcaQCMlXbSJgEzIVGVQbo+I7VaI0ApQ
oFCmICRqSDHD3ajjrhEYKANC+uW+H8tZTSoSLDVeP2QYsnJzsXz4KOycdKJY9DqG7nUsICYaGQjg
PHqddv1ua8JOtBv1GWQMuTphwgxOy4O1mo6G86fZ/vZjDNDn1QeLTJEWU8v0M7EYhJtYCAnm6Hj/
y9NIlYse6gRF+6+kiegvnNIiPa/4K0WFgvhzlO+urAVtZfBRlcuy+EV/IlOidGyQnABnHO4m+ueI
OELri85OwZJs8gOSmd1df5nPr5c6HIzcJ527eHODI1KXPhae0nNfEqz9Y3lXOTK+PXKzRhrG9nY/
oXYLf2GwEIVlSmhO7sIwcA584iGr+ad3vBz/T+t+u52YVWyqAXBYCE2gS66SKiguORuhKF8Olp6P
P+1Xi4u0kCc7WFEGvL55uuRRwm365GWNsFmqE+NmfwmIglJ9eIPygP6wERcD1HbxPDwjamVk/nUU
/B+NmYctK5ZbJcYVe89YzVZ12fw8aPk4Bs/H5fJhVA8/zh7Wb+Ek+BgIk63HBzEhEfFhnL9AarBn
BqQ6Lwl+BkLQwoUhBwI28vuB+A/+PmC/Zn8iCPxUJMO3u5MSJxzlhQnwoXUYSAnD2502IIpHm2si
vZIIDWOjV4inoTmtYLT6whvuWJoW2XA3vErWcWRXvxKnoKSsaQLz5s9VnXy8FFs6n+0TNlw2yQpi
ZQa3mUkhL7Y0xDRXmdqFF1BhPHJiIf5gUF1s5mkVZFO9va7M8C22OyJOp+zjzOKKcc6nAjs3APaH
p9Vh0+1VH02ww2Z3aXVmZjCtgOKF3BFZnUEoEPc4piQwT8ZAVKgNJM0EBpJ3wmHE/wVNC/zRSygK
6HvSH1kFkW4KF2jymeDoCaWzK6WeTmIvanXz2VqrmV+vBIM4f9qUaso26QtJCZJgLG40DliBxcpw
jhIlj+lMihHJ+mZwuBqwxzn8M1gbJrMXFonGTWs8ejBLOiTO7jPxQLDEfB9Lu0qGTsyXJhWR381r
x8hlNgHBlgN/nVOGL+4d7td4b/Cs9frjwaTCn3POKfPNfNDdTW7uw2SBHUqvZ3vFBqIYYfmv2RPr
1GJsSxwE6poJjEB1sUA40MBnvcOb+qn7p1lJws4wmDUlzgCErgcuk4QjCB7hmVubisdfgumMcAnW
QzKVutV2L6csAZ6lPKC6QlqKAty8MQI6XflFMS57tttdWnORBEKg/HBSKXl6e3+BEJBkabgddC76
8SU+Q4buzepRu83KT/Fv6Parn/lRRAo07wLj/lztIqFBqTGInJP6NB7BOCEr9/QUSobTya603GL7
/Btp3S0XwKFHaccn7pK/v19dzo6d312R2XHN3eG3ix96++nvksOTx8zVTHWKIe7zkZN1dkts+4bl
bpzFmPsrBKxexkp0sLQ8L4lX+B2YlVm8s8JEoIabuUas1p6GJVo/1WnCICbQDoPhVSDoTF1CY5tQ
pvxDc0O4xOzb8evu19F0Lo8oxUntrg7p7GYkUDcjbnecaBImAOV0uhzvMlx/6TwffkIkyW9p3XBf
9Zg1ca5ukXbq/bcyT8X4mmwGPybiCgCXs+vVUUbETXUxfvh5cj++LD8AASZHZz36KE0VTgIQNV+s
pJaDWE0TToMYAdGeJJRaFRxkOxh84J8bkYq6Ak5Zj8N54GrydVk+RPitDEFHl/u/VIvoeEilcVyI
SzBMp+qkl8JG2d9yWf06NsaRzOvzLfYWVTZP8CuobYFpnwFJpUN27fkxblYg3y1N7DZ0ZSh/tub4
h892/5VaSMsWsunXcGfa/eS/qkjybR6/siX7A7+BR/6FD/XFYrTUlhdUq1KlPlmVay3KTbbSArFq
GsWJ5H9XfXo6tempkvocsIVgUPUmXNve7miP3HzzNLsfciUepwvZdDocqit09fiXmzEa4hsahvSi
TTXcy7PiINY8HEAj+Y5VKyC8AnQggzUCUa/xk37x1lY0gaU6VqVsH9dfkiIK0381rr4tHz8w+cT6
5pgdWB1+HWOr0yq0Hx+3kjQCHEvkWUXS7AWoCrrKcHwx6cjTRkANUZ9iMahujIF8Y6bVTbHuVCWO
o4j5Zf8koHQYv5B9xO4YnNvzZGtuLeUl2O3h6eKhuRs3BOswWXH6f+hO6uymBbpeBfpLNF75JNWS
um10UjQn3ynasSAk0qxJX+aJOqLUSDBGOiAWCRJthaShdMg2IOwfxIdfVgxwmrEEahqjwnDJ8ENU
t+er7nv+k0exCOD8AuNGmLrIXk4STAKaM3UMpFSIbv5Z/Cb/Dv8mw/VTbPf3A/8oD+TAi5zzVEvK
EGkHi7qUE1pNxzGGFoi+m1JVcJh4Ki66GNnyRXvonWg8SjXCd9YPF+u02YUYT9b9SgeAZu0Y1xQT
55s47KzHVJcGdShrWF9t2QHiH6NK5y9ocatptT6840MYjLpzwDRs1MflkQ7SfGq8tAfRNFlDS+Tp
o1IXZ9a3zR1lBMMAMu+91k954TPmMvKOdKV/Z1N7Wt0DrbVB0JXAdFJunmjhKcIcbZbvdaaUUpyb
zfrYahhYkNPJUcWmtWZFX1hlSKt2blZxUSVq449OeGA4GsxKFtZGiXS/qgPxO3rB4x7P3iDFd/xA
66CSRbnCGgaOOej04oiKoFqnXkAVyls9WBXHopG4C2/xvPu3SbyeVbJTtpo69zPYDSqvZxPRMVaZ
WDJP/RXNB0ELdCsRLQhVIOpg3L0WuJHTHh3/llRHfkuHnXB5Zg3kZj69vr8d/bY/dC9KHwSyWi1+
xTY5/VZ3aIYvG4/pYR5RIV4AKTA1VHk5kU3Xc1H6wxw9rZtgaN604T34hfvTU8ZCJbtAcHtwamEq
NLJScmn/9FOXYaIRgeSG4oPzZRvqP3iMQlu+O+L0bfgTrPp4yCs8ByGozymds/U5fSdZwf1ZIL/C
3wOJ97/dcu7az6C8avj/9oPpmkWhh9uP8ENRPFb6p/WNeUqEl0JkaFhkY/vH66OqF2eE132W/o+7
WqDKFMlo0l4p3NkexqvN+rHWSmE6J49u6N/dXaHAreZB0OGGIATUeCh4oymBpQp0I+qfOE0yPL/q
KeNnAlFCRX1bDwGtt2x7WrsqfwQrrdQy3q6o4ZoLyv2Fo2RVbmv2v7sl2t/zx0Li8lFkMUxArFCW
SK/l66V2g51LwJYFtz0tE5VIOiwGPjQrlo08cBDB/L345Xb/SdwLTc0rIPNVR2xF0FkE4iWZQCXo
/cxTyKTYqrG5DqXGi99hiVjqemYpyjrk8GauGh3AMO3tAePNZvg4u9tNP+iiFXX24gFq5t4exCxR
IIg7eiBcISbpsrAhuCTmlqGg+INzocQTMS8jxDd7Pf26O9QXd9Un6AeRDLeYxN0bhkKNNAjN80zH
dA+vCar+Tqow+83Ah8c46Ms9DFRdb2t2g2iZOX5cIEqS8HR7OV5dGafTgpISX69PLjQoSKJb9pGa
toPd4c1mvf7Cw0Ssw+VgfrFCuRN3Km0GEiJNm4J+h2TtAwy1bHk4GuFPHVUDJLq9WmywqZ5u+8fJ
5MPZuTsQDDG2NgNCA6BlOEX7nbOtOeSw2XlYTDX3bFm2IBuKaHm9uQQue95BNAlqYTSN/Ni4IPbx
lcmlt7yQT6sq0xmT2ZiCdpCLxWRvZtMLzCnHRd08zmzhIprO3SDZ/Y6tD5OTFNJliUAMIgUOVox9
Rm91jARpJvGYpTshfqSUjH6KkxyyObNpWiDEJU+DxN8hbnuTHsTFsACMOPijN+J80HPHF+s0j4fR
YH37MW3Sy8uW/lYSMbOhLSJJEDkztAwSNaK9A1C0RVr0Z/NNZ6UUD4JOY7nEC3c/xAyMGSLvNyhc
AZUpTzBCMIIWJWzDDgrrFi4gwfBsbEIEsgUfAEDJA3RwCriJXpDCA06x7TLXuRDhDDVFRemkYUkw
cU1KnvjFoh0okELQDjI30OFErOFRw1bpIKh6dDAIEN0MtKn5OhcM+m1HeXDBgHU/TIhMBpz/cs4F
m9tjZzbt388bNzk1hduSbbFGxCGjBR2FDAEJINATqMHvcvp29d+a8Zd5ILHBUqNMq2VRTsMSyJRX
EYLTeyOwpjDpvFbs2SBvmDO6uqPhrNNwBslZ/XD/ryjBwzLQNMjxi1kfNPgj+MTpZpJ4x8UVcwFe
iKvglCy+0pdjYONi9UqYGKWEdEiFjW52B/LC7GJ2L1+YX0mF5Gi8fupseOoCgeZY5c+uVBLT1/NF
zK7/md9fGzIWLD6O3fhAmC50n+sfCtVlGlImSF7g55Z9WQU3CKXpJd9z46KpJG1E4B6KrExjNpzP
EuB1M32B1qFEjYj1iZxvKrB7MR/iEoMf5EGipbMswwQOKwWcTq+xGs66EnnL0wYWF8SwYe8ySGMu
mNKKdILzjsW0N37+q+rM6st9J1Km+5/4DOXMH4Yf+EeQnpRwh7G0nX7YpTOeXAZWu1/Q8zDMmxrc
/fPWziUeIFGEghQxs54E8iGeumhLfjpC9Xk7frc+Ti5Lhu7X8RK6x0D0de2AqY70n9ts4/6gYg83
E6rj4XDSWhMwvuk9jaaLBcucYkzCR1q1pqakWC0YRydYRYCQYghScFLS0kAwdIde6x2uEX8iwND4
VgYvIewWEwBSLbE5xr0EGa1s9AaiR+DQwOS9NXNbwmFxeJq8JJa8w8NltyM5DQHQ4gDY3SJmAYi9
hYs6HUgVYgXrkwMWFhK6SC8zW0dqeVseZN1DQynkSRYJEd5Jb3pPabg/nEjnAELnAHTPA7TMGOHF
5A8mVbJx6nnM2/CfuDQYFShevP1GMC8BoWWBZlbl2f2ImL31g/kzCxjCc9s4u4FHLrrw5emYM5Ik
tnyuVMo40FJ2qltjrOHvAhkMkJOgjwQMwUVkGb0Mb65vuxrDUMfXGbx9IIRsoL4OUWKV2Ggyqtr3
GA56i6fF/WG9DO+1js+1GMncpRckAiTYeQ1bgwAJcKEhSOJIBq70fJtfbqrEi3BZYrTY/tBU4Yeb
mOiHZXbj27e7Rw5diVmS5HE0ZwHNE4XRoL35BlZAxTqAwy5AI9v5nVaCdN4+Ha/ai1zFKxEgpBET
FRzEoXDKcRvzB6+3OOfNn6sUbVqtBwNGgOySG3ZHdWtmvjOYPs63qy6NSiM3tUkxO6QQzgcUNHUc
4m/Og1moKpA3gOQlhPXq13ifjOBNxFFSKAtIaOona6LYfwlqyoIQbKOedlaiNKxslM8LA+08aCgv
5J882XK1OpGyYf3yfsjwF2NZK0metFx/+ThdXa6Wfy4YM1FkYad06Gce2M5231Id/B3gdn/4t+oY
GwaAmu+cPlzsFps33UHcvaYqNtYpENVrDNeqX5PGbSpN1TArReqcXcXU2sG/A9wI0A4P7Q3Iu+SD
Y0M/wpvSYOPpaWU2SbZOzNg8dtCCYWnIvKLbCrJYGGTKGhcOJ2YpoDQQs73XUAkP66clPn7FsLzF
u+CzQ14lwyLf9y6YjJTksoHD24vFXq5ZcOthw7RdBdEpKg/cGtKIZAtdxlSN4uwQ37CPjKXqFFR+
RfmMkNmdGqv1qfJZzxcyWKC0/V3vfx45EPGYAbhhdYHi0S8A59Xjjb4Gag1BEf4gUQ9BSOFFMghG
SKohLC5w+YWy0YX+JVgR0z2AS4YRpc1s9I5fy7etQ/ix3BKYfjapxN0wRtJZJM5OcaT6PRcNJPq6
3umNXpxOEXvlObqgZsA7QQOdD3SOg3rzPH7sDn7S7g40B8qdWUfUggOCAhJahCf8JmBOIJYHx6Ck
AktAnsANC2JRU55YoZiWBRXRRdQckKYWLmEKVSGhC0tG0Rj4rD6zBFEjo+yxco+CZaEQng/v0A65
dDLFIUjCfSeNInE8gteGaWkDHGGBbIolifAoQULCCod/rzNjEoNDzU9hvsM85NaptzCQXefpPwQu
xDexRX/fO2VOEINls8I59EJcV5DNBLiMvOY78mK86BRaMLMJZOImzegRXucYzi152VNxugKn17Ae
Fm9InIbd2IRxHDz1nrrD9fJT4hgIXz+N3q27o4/i/mola4nvu1awFDUyJCeIWcoQhtgeRz/zzxOW
IKh6Q3oB1LtUczV6t31mvv9xkYSOovnlx3p+xb/p/dvhc0xSD6aruPw5+2w7o6gLuWkJcrpXzBZc
g42pIUxJArUyUlg2n+NV79FXfJDClPtiV19vGbbwjn7ezXwly8g/0OUYUqC26rrcsO/F/SEY9Z9P
d90fjo9X/ERSZLFPoymS58f9p1xHm371Ln2sNKSK94YKNyltpm9Fv0YTglCsu02J2Wh48Xx835S0
PJ5AjnD/ZVGlGLV4Gou0+/fcd1sUDYtkghQRlCHHNDrFUhFT1NVRNflFTN8zia8kevIs9cinJ/5n
9zHTzzNXuH1Tlo604WuyK8Uh0e6j6oJAq/ibIHxKsMMEYl6zRU1W2x+v+XfoVe8pP1OE77gJIsGx
7jBMjzgFKlm+fMpfa1q+lMaPNP+Cx+w9hbkqIA7UBiT0JblP1fs7W4RSqILqz7o1twKQkJoqXPnk
sJpsEAUnD22iSsQ6ivgxxCiJBCHhZBan5YEhhRbr5rZ/uLpjico0fSfKiu/608D6OV8gYuJTg/JM
KU3NTAdvBQ2p0LRAI+haXuNRUcVGUNJUuOECmw4uCH51ML647+rymAXLJAubqUzZWZhGh5tv9SMX
woX/SUm+4nA9vvtW93b/JoW3KsYAW73ubiHepTo8tIUEtIbnuRGgcZS71T4pNkVil3XpNXS3TXkF
xB2EcxJ1b0DUCBB8OHy8dI8BLLaH/Z441NH55EPLA6X/s0sdHMsO/9Lspvo4GP67t7m95lccNtM/
FpMlixs2rOWplz8ud9dDtHHdi2md+LHbP2bcQ8bvZQQiy9LGpSFdH4G6Eqgcv7bg2eNPcqABbDWl
pQJUmhdoKr9282f32/gn44Z1TSfVsCokMpuL7ri6tKCIR9lEaTEBEmbHnVaFghXIWxYt5Tu/HCeY
3XmHs6l9KXK+itonB4pjwMK/IGYOEhPii8LdYOIwVrXMj28mP3swajs8WC5ZCPxC/0gGPlXF9X2V
Tg0lyc0IdJMCF7vVl/ouDk4guTwxDp23dxzVHMzxwpsRHADtgy24lQ1/Bo5xjnJ/x3+6JXeKgrff
6H7p7+jpXDVbNYUlQXQUGx9t7rLgs/CgDBatJfSEjrnQML6bXSsn4zVtZ+C7sl3edBjrZ+ehkbBK
qAqPITVQVWQC9m6nX6rf8HD4SasR6g0aZDD/VbdGDVkk8LzuvBvBAp39m1k1X2k9fmlWJo/5FUSB
zYZMTRgMmhY0egLi6+Z5sdRKDH3TC1HC6DKORyXkrfxSt7MgfQ0GnFo7VvTzMbkP+MfHyQ5yxNon
p4cgHo7wEa1Q5J+MP0qJnWdTdqXu7jf/nT3fzXUQHmRxOf4RaG/0Q335yCpk080/cTGZSrU4OCkL
JGl8A8ibfF+V+cpVWaBOcwXLbxvUVxtpIGrklkg/UP9ikGJY+MkENMTCfPhPd3qZ3GTM8R1WsUeJ
x2k77rxb/XxkHrkUx0dcFohLUTtmE9YDKFghcSt3P+mwNxIwqY6d1Rf+8dbr9uvLy7f6XY5o6/fr
LttUu+yKaY14VuO7wU1v81z9qD2qcGSqPJWQjSdrLgyK0sWjc6R2QtugfKR5AlrXgFs7yVbyVrzS
I5667/9P2Zltt5Ej6/qFDtfikJxuJUu2JLvKNXW3+0aryrubkziJFCny6ff3xw+AScrbrrMMhyKR
SGQSMSAQAAL9WffDU/cPSp7UEYEkXLJ0wO4uBZlUiXkVOj8dCBqB5Ht/WfPAJrvOA5AlMtJZUVCl
ng+/djuTa5Qw2TGiYT2fN/KFp6B0anFldoLPYn6izm8ajHvavq4e3D89zXtX0+e9NBd8BDypqcTp
wUqJm8po+WIg3G/tbqEsbb1gtZbJDF9tu8/3283zT2YV+AAEuBi9XP+ACVoXG5UJTdFkqx/hGNlM
3up1L3fCTp8ng9lzt1dlJuAboKQhPPFmXAuxxSp5ySsIOUBbV+BOJ1agW3G3Y5pzORvEABaMBIWU
sJfSqJUlHDX7GRxqGbK8/9pGCv20prNi9Qy4tTqXkBJozQBJCgLuZFIBHVUEhEecGZokrQWzBrP0
FmoirnWtYHkuFCq0E6nYaLCPtdW5M/oR1S6HnkE17cjk6EikuH+xKWXXW8631exYnYaUyCqCC4QW
hp3J+MPTRjIKwUy2Qh4y46whMgrtklmMcezBB/SyWJpQolXN/WcRhTDZqrJVGyIXwV7C0IV2SG6K
18OFpesCpoMRoRY3oJNhoVmdcihwxM85RiAViFYdQigugCSIk2D7lgNp6HUgS6Je0cCBmG4JEvOI
ct8nVrtzMUkWIsZ5zm1FAsC5fRnjb7p7GT429tvqk+KeQhsSFDG1eLEvySlyVW6herEXKEAx7nrY
zl0XzrKpO3mYNbhnv4wzoC3ZhtDSuBGvtvHwx/nmDO6CiPCx3xWSC8+jT0tr0uViighJ70Xiuqwl
6V2GbKPx3fIXnneCZUCA08bDMMZE4BrVxKw1kh2jHqtx6wCKu1Y/R3HrCi1vV4lwe3lcBGTQsuwP
PqAZ0AmF2UAYITRZank6u7OwGoi30tpKgLG8mz5x1eJrHlXx3tju0ftLf+BQfW4EsQDP7ufCvjbK
qJwKDQsTy6aDYdVbFIaFMbELEkyB8mwowMcJCRsN5uQSG20x+fm0r6WurVRPPirQFV4wPgXM7OQX
NxmnZavzJ6ueNph38TpnltI/kpAWcRcuXGnSZ/Q9AzqadrdPiMRz5+vzbjJojjbtTsR1f2p//JdF
QPyfdy7A1MHwdI+wLL/BUP6wugDsX5fvuYNWIxdmBjFvA8mPtaPFReFOS3Mdi9unwT28Jo4LrwKD
2hgskSfa1yCXyA85lo3kHOCCGwhD1Vm+t061q0FDL0UixvfE+/UVN6OJUJ5wBkg9Rh2+CRrcRNKm
GUhA308iC5iUCA1kw0zqgwPgz9ogi71+cN6Dz5v9c/kscDmf+OOkXxJOES75YexmrcfMiyi8A6+x
tc5wE8Uif//ueMiNVFoLRMkyG54GLt1yvEbqgQd8vWd1vGWdItTomoAIufDwpjD8DB1JM/jHNgfX
g9iwzc+kxVMkQOrm2i1rSIW0wn4fh+H4Xr0EOCVcNMbOAdJxov55hnxJdjHxRbSBfp58mi9Pv/M4
jOkeBuqB7MbRmVjegP3h9ObQ+9T8p+0ISXYerRrRLHzQGdKCWAIMY8dUbTmIuZt3gujzmSxVkD6n
QH1DXxVSAOJ2AToNmnkNpu897vtX/eXu6vnxSp5CswpFQWb7/a2e3nfTPkyaw/clOTSCmYJcWkgp
3GqGpmeBKoyQrdnYYhRIsrY3stF6Kut0stHe4gEH2Q5TXq4au2dQtyTbfAMM6dFsqNefKqOm7k2q
ProK9Ru7yfqvYTPOJ6Pd3EKltUD0S5+uRnLFO2V/Cqw6aNJteWtZ+bUF6W3fTf5wC+iT0Q+TvNfR
HRUjlRRVjZt8Vj3R6/nT/fVA/3KQHEuNCRr/FvIGMBN/aBC/UBWGcUY9sWd4/2Hf0yYxjheHLXp3
7Zd3L3+oCKP4Zrt62DzNbqrNEN8R61HH/V/tEPVvOet1IZiO4uZRfW4N8vqS/K3hCfqaBlpkQZkC
3eOSEzvNZzgzCGIvLVPbYsbb19e99m15v3+S28WvXo5ax+j5M8/wgtQoXxRVY8PuxmRAxGhQHBNz
X0C9HPMD8o1bBBlQBI/yJrWU9qH17hBrrcjR64JlDKOSFCnJdW6eEZKRpksN4UT/2MKS/OTksHCW
TQATvbScEZ4UcjqkR1fxA3aDW3xAtKXWufAbfHiP7Bs2WeXJbOr3643wooLwfXwH8DR5zG2bzvo6
CnKfRG7FVEVbQ9lS4mSoTAkzxTjJJkVBfGmtZxzdh64z3I27miUiobKV+7qNYw/lbuhs3z9N0kzR
stn6L6atFhVpPLwbjn+uV+OekBwtZJPfuro/DNvXy9X9Ybe9GR3HV+m3iRa791qRzw/woA4oHx5Z
J4OLD02eMH8yZfi4D4uelic5C0Tfy8aHbHaVDworSAvqKGnDK+14Yjd2/z/z5i1+rxRsxfYd5eTh
i1fqBSf7TpXHOKUYcDyhDygDTbZMsc/b15RWgBft1ZIGjPWV6EFwqCep4keSICi/3rgRLNr9R05w
8pXbJQa7J4/FbMs+8eX459Jup1t8jxsIhNSfxJJ2fWU0VmkXLhX+7vBQNVY/yRHIbyEtq+nvy01s
W+QzzW28ZcTJF74A+pO5zVdzb/z6rrFhbd6YpfjBmuXHMJE7fvd49XKsHXsZv+T471k1+KQVZmqL
jVqEj3Z1NC6Vaim+fsH5Rjz/plN7R4fMJb+KZMZzV8wlXfGud8u8AjWatOwWcw0mIA/GSEC/Lztj
7TjSxzRmVzf+qPItH/oH8albUjX5PKvsgCTf3wLiL6p/l2dyZbbTjZ1Cz9Dfc70ZM3clk8DGEpCO
Lseb5E3pleJF6vSVXpdF15nM4GVZquu2cfd2cfLDmowuWNodxIm2MD1MhuVhId6Ub507dsrSAqg7
M7Qde7zMbAFzg8DlpT4QHiSFjzhi/1KCKuuQ2+T4kwy9SAecz4gnSz2uzV8HL8U57Xwxie8CZunO
y2ZoMZHNDQdMLZjHaWq4x+7HmpRToLQsONu8L06jtFPaVRWoR7IaoE7yoSFf5AIF4dJ3Xb48RX55
HMT5lISZgSRqA/9/HRbhTSebVWxvo6uj9wu/EH0jxg/QRYFe6BlV+Rsi2DKtXoj1fbcJQcW+MSbs
NTnIklBjww6ri8/HhIvRdtXcD1udGPEUVgZxqltuyWzDEn4to6yw6vkRYb5hu1EeY4Pu10OOsOTp
9m3Ra5MQF+6cT31/WBmVondFf8xPbXTvhzpZJLm0zLUWDsM6HxqvsyI5MBzrxWBIcx6kBDHUFKLU
ZpC5KJfMS6Jp1rnGIQs5BdaJS+b36VE1h2/p0SHUNGfMNgmZyL9zeuym4+7z49OQJQMMSqEB+nBd
7a5i6QcqpxCGNgeHJGQCnQ9CggZAxg5AG9eMEkAMsUGN8wjhdenu+8zN5s2AZIqEefDnS0PyCT++
JoQCP5sSQGtHPtHqm0/xSAqEGvUYczb8IWkYXQbQ/jB/qr8QyAcngfAgntvV01XzeO3S6esZL7Cq
gCUHDEEcpDmGQns6f63nzLyWGQ9ey6NJuKswHzh3cqAvGPDLYBOzM+WXpzPS/NP9pf4ONQ/R8vhg
feDi3cvgXe+oCED+QDkqeI3Zn9vgpIrTtWF4WcZh8qYjr/wZBRph+hcEngdqvRjq2Qq7rgZgdy7R
r9U6dD3cbQkAFtwIjE6mIRp49by5mk5amErc5homZ7crE7vrK97pvmBFeN3d5iGaqNjMGMKzHi6s
8B0AS2Pyw/2Lfcu/WEZ/uHjSD86Wvg1uZNu/MQk5vyUJedjc+hHaZ+S3uFnGk9tGmrTIuiIP39AJ
lDkNieoNdbZQghsXreQmqjcUuPVE6pPcaaUpC+70D3JA1FPpD5AI8oEXyd0AMsK57aF1DGXtQ8Ey
97WcEKpKU6qm4eCle+ePUV/GhDV1m1487miB5SusstwH1T/BigsZP/wuuy335Ly1NIV/+wUM5uA1
fEnumpNF7U/vM5vIe0qnp7gJbga/sUB++i8cps61Ncb31WXrW+qy12bXZJsNlD1Ow7pUl9X2ufPY
baDumAJ/vuv+zF+0jyHCi4xa/4BYfg2L1sknWfyJXJMZ/RgMzUIvTdCceDnEOHG9fQDhGSdHrFeb
SzMzJoj40oSjwe5s6QZt72Q60PZcFgqAFJzWBi8WnOhdZv9pU24XKHKEbVkQXe7Cs+kbcCVIqG/+
0kQFepL9+7Th1J03XVm72W8SmYitBoqffeFu7r++dpvPrwNmkmA9E8W0INBGY3YLXo1ef4HVov/Q
qJMvTN0eN5ubpyd1Hjw5OuI/qZkkzWMjhfGHmngdl9P+x1g5SVn7a4Hkm+gqEPtD1G3MP6yvHl8+
8leuiD/la4LsMd2y/prm5mma8jZN0utjIvJ8qY9HwOWEDp5x9aBC2AkvtpnDPXbRhdcjeWLdI5R+
wQxF8aLpwMVNdqSFc4JLdwYgeEEMYRhYzHAwxiWTztkmUyql8KOcHeHxUBW4blIQEnJR5yhfapCR
NWrQz3htMj2Aa2a4F8Pf2rwLvMwDefjlK6DZ1UhoDlB0FtnmXw1ELCi79XvFprN01GZ93MHxvvJ2
irh+XlgQv4gcEOPAJRER/R7nah0OT9AMdXj2RB4buA+EO5EZqjBEKkDQmCXHEgVMyOvv2I/VuvFF
HWdYkjYjwVXIM0PheQ4FGXu+YpGwbUcgHAb8vsAR3fkbAseJAdiOg06vYn/Pue3YGXeq8XHW2cj4
2ux6dzbGrAvLKvsYsEqmsmZE8YEDYXNYmGRV+GnfTnMXsCu5Ytp/+255hEtrzAPj/w7TqCpY7roe
V2v8WH3UAU9OiAe54DwjeYy5EaSSAQQ5su44XJQqKWSo2ZQQLdkbJNkY2SVrianD2YKns+MSBrPg
rFrvtcsLHiKZycQm8D+y1RwOk9tHfKg00DpDr3yAoZxgbZDBnGFN9uKZ/6Sbly+NQRp0UK/z6bV/
Oi5uqttRjyDH+aQ87sE21cOhe2fGAcIvsI+4RqvvHYXEbFi4T0VyzwtiUwOevbA5MM3J+T6HdSt1
p7WdqEyytwnmO6DDVaC5bgT9rS3GX3R6u+3uONzo+DZrdCAJGsNmEAqEZARIqs2ZcEdaM0+0gxQm
BIHmdcglHAHhyyyZNmfp+TyNRAmG0T0iS/PwWkOTSlMnXDV3xM3W1Et/8jOamxx3BlX7SYMfVY0J
n8YjXPFhwKqPpz72/G6YkwWjASMK97mDxz/xdASHf69r4SEQQ46agcPyx3psDCy9EQX5gVrHpdMF
Nh02OzKuHq2693xvqWi5fP2FxWC8xCMqN7a/AUhRQ2oDP/xj/Spp5oqEUAH5BN7DEQWNSZwCTHkU
A/D/ohi3ZBVRjRN1SDZrVVIiLVEH8xfVO0iK8iTPGJqAumRWQNX8o/lfPiqfs0gh2qS8hHJx05W4
HcjQc/FbBBkgIvjkpnMZpDTy0MqIxhWzrxoRqruJYZi7WKCRXTV/3+3xM2Mkc+oxS9eZRxdoC8pY
ZxiiNqw/cteIHiCjdDdcMsdXPSl4EJqi3hWiCp4n108bQpGEh4zH/DCwpOa2e5emDXz/bRENdqyj
NttXGI0YOfETZB4I2X/aPhxXN8zmsi7U2rJAblpt+kdbZ9JgXPLLgOqHuSyv8Ivk/S4K0z+XX+xP
AyHHiV+82Va/vk63H/qL1vv90VMreZqqPKm6ckwm2pUqXDsF2F8+XfxUyZ84zbZN3q9NIb8HrTwb
YVjG9aT/V2/x+mf5AhAFBRodOvejBUfSZmuiICZWc9m9Gx32f+2r9pV2SVbV4IN+bY4pCk5N/CIt
UjQm1Q+5u//TXDZvZnsGxNEvsIzsf4yZ3JQxAsU1OTLqRcDU7ua2cz2aNL7Y9Jh8aLNR+HEeAz+7
KIujUgFrFDEW3Z66AA3BlMKhPHvfmY5PXYG6hVh/BXLRFSDt7jFkmXig5o7DvQYwzujiKcWr4g+K
wRAbxVpntyXmbUybA6lPxjpRc/yu0vkcZ8vPnRd2TWWPGUhJVLpYVPdcn7YcozpkX8ew2D8TqG/N
EKSO8/Bieb2wC8ov97dy4+90eCzQfdvhdfqtFstm2KPe67/p8MbH/aoaP0JzrESUnU0qEKnA9u8k
NBQ4sCQ0lHGQvP4vrCR8Gi86a7l6epTtwiQsXVboJkPrNJ+WSE6S06yw8JxYVK3CLLxwqpGkpTxz
Caeac4EwpSTXzFsUibmYSxLcBasCwbXY/DQLab4TI8rMtXmCpVw3c/P5AlCgzlRcQrjCSI4u/n1r
hJMSL4nTYg9pmxB3/WFrqC2l5/Zuo7NYoV1Gq59SUA7ogEcTWDpJd2DkpJ4o+nmIQ+tCnKAPwFfq
naBAnOUjczQcWO5NtAqFERnDMZY2nPRonqonByKIPnnCnMvmpjo50CCT+pnTEQJeLhdkstaoBnfL
u6JARLQYQEl7sEsClzW2Ihe0cYg/lKkLhmWGnPlvo6bukF45Eqh1/FcqVoYjqIclp0aEljjNHXsT
B1T7AY06l8dAEOuoSVQjQhZzHkSXdfAXNBpvRs3DfNh6SAN7WAJyAKECCMmIIcQAkb3zE9t1TCIy
jJhMQBVhvdesG9v4BwtGOn+aKrH0A+IFHQEUVrvn8bUlx5cnWhGObtbJK1pESPrPGyKaWbYMT87F
df9w1fuNLtJ9npcnlhECYoYUNZdXg8NZ708m1AM2XiY/Q61CP8aZ2rrhLEE5Yk1OwwVhcqGWLmJe
CAixTD8Q9gtql0XI20v44PJcBYSnmYHcyz57rn5A4DhMqDYkGIjAVbevEJNDTkQfaEKjNiToE0Wi
vXmpWg9pf4NtS5O2GIVcQkNDRNH0NCxGKpdJBE3xrDpdzMRPARNMWZ2N2Vl9GD/2Y/iIOwdFxS3S
gAl0/enFINGyCyTJsMkrYd8YOdHtJxsvh46EoomoYQhAwqI7R0+Lq9ny5R0eXITUosqYjSJWnHTl
48n9072vFJQOKg7HH1ZpRpj+mCLQxNxQeCIk/LiyizVkmTLmButVcN5WHvQtniqeB3n+avOROeyM
9fEPOOBN8DJxwGCIEiZ4WQ/fw4WIT6vNtt2ZDZs5PiHa1wlKg2id1/w3Czq0DOGVCBsfVd0bX3Bt
2TapzyZSRMsk4pZnyei54X6SZ3m8Rix+StT2KmbLtaFF2j1mOKF41hraeZrmoGRag8yd6ul6s5Qz
wcxgmCzI7Lk1V5AJ+Z2gJ0hahxCdanSi6j5jjG8oQvUbHxrda0n2i4w3W1qNqeVZChtr63Njelo6
jOCblkgbpX9A0cvzbiXTXaYm251mxWr6Zv/Cc/v8dBjNOoc5Mp2H+ZAPUvJOdaQRsAGkJEiHWQNc
/A/B53yVNnPvF/2rap0OTR033y1+g5YVogB1wEh1OpqIZIpQ4bsMOptg0rkVtnzyU2Zq5EEYBEgq
GQU8eZTjneYHGsnTKkgqGRLJxc3w3uLqjtXuFkuVjR1bOqJQJAnf7lOcnBJhz0wqE4LHuARXrCSw
v0OYNwfqQZcBosa5oM1BjxHFpaR1Jv3R4emwf1AQNKTGuhaE9wItY4ZcQh5wkhHnAKEPmUCnME1B
LXansXXQ6dR3FmItWb8my0a0oussOhWSoVBJaSll6SLrQnO84fRhMqCM4Xrwofcy0bXJZKEBRzOS
qXmvQhH03JntWegSztX+TkL0N5u+GxPvF/0cZ9lzhlGvyb/upXN1+tJqHQab6lWBcx/n79mTeQpN
Ej6uQoCCuJVpfTd6afGExES8J4ptspCfxgl0nIib5QscRO4T1OlGQQ5MKUrzMJCH/QIgZVLtmaBy
LLmPlUaVmMb8OaXSumJRHFpSqYWxIL7klpFUSWf1WVknG4srP24kCscSYTjD+rYgVrJxBoN/A58T
XxWbX2Rxh0YwTAoiTG9yymcZsXmuJe2US1Z61iWu6OmWAKY86Cs/Va9fGp4nYpY54bkb4Jfoy5MC
gpHJSEsC3QmUrgBGhY/rqsc4+amSkApq45JG4wcL8ksDgjjpx8YvBbF9AqK34B4sP95fr5aLT9fX
xxDEtQuP746e0q/QE7VJKD2RnT8gMdQpn+DaDbnpgtUkNDWfxEss3kBaRKsUvjC8BDWkGWwFA2kD
JyQYBJVLAgci38DTNn5kmoSwI9lOysn9I9Js1St9XZv+VpnkDUE7oAxnJ/uIe1bGhlSBek96I6qm
QKmXMiWRmSdHwyPBd1LUvQJIquLffBBXthL59fxutb8ty0xsT67Jmgj2Ml0MawYHz1EBUKMLOIby
QPOWESD1F0gTFs7z0N5vV7jz/YG5Zv6TX080vwmi5btcUIWJArSuBXEv6Db27+2wcLxQRL84KKK1
upgjtZif7uaAUlcvMUsLxjWKKMey8Sgg1iPHzBftvMHNgHaUPbH6CgGKKUTdStkGokCi4v53cOeD
YPOghkMVCroqIxeQS1IwCzWlQFsxZ8c7oSPJHGbIG0CoHmTbuh1Otlol7VfLBSRmSQaZx2TBP3qq
hozG0w8vT580EUk23AcBzxdwhAfFDKX31qx7vge+c0qrqSmHfHDDgwUQKBWrRs0YUBXEtK1um920
BvliN3WKlXwWjDDLEFWS+BVAPsYIUIYnf9wchpCWnB8YnBFu8LJzVTR6QmBXbJS+DHE+bWwnjdfu
8vUBSmJzmp5lyrKQFKYCdx8Hoh4wOwfAo++UdgSlq0OT0T8idCDkGgE3IpkNhWkJlRCmsETZHkJx
ppoomGpCGxfFetGjFElPz2m4QlfLs365Yehmv5j7KhKqvEB9R3wZEFEvMB1dbH3DDQhOMmIN4ZzT
IexFyuGlIuvwIrh4QMIdOlXsZIdeFgYxgaYfjy8xAt18SYxcymdpoqAZxjxc2MYsBORdvJ3ngLza
OG8D92v9Zh4HobxSOKakaIIPYTrGOtQMV4B/n+9iZHrJduzHb/aqDmtgqzfnY0ybo5fBobN/QMBR
W6gUIMxXzK/Za0wEklV4zTjULDnGk2vC3SmEBRFLRHdL9wkiYjItFT2FaYvCJ9NdiSG05FbR+SAa
yiDbTsh0XazdpkC3KdCJtiu0EYVCxRTygJCs0wpiRf799h1ehjXXeKVT9YaDQYsRJUFeL31DTzuC
X7T2D1pYs2lJhauZ85QxgkxrGtKalmsjtKlM1TBiQdLMP7nT7fVwudJZE27g0syljVMD11YYqjfO
looaOE/q0DHuCdO5H6pjtPzAsSBcwrQgXJLAgQo1ScNyUWDi/pxJPk2dWj6QRfthocUl5mpD61Ea
/u+o0vZbhysrrThwtdMjYjSBdS8XdO9mo25vvFqzdxbxpXl5C5CWB5JQmCTjNG+ED+Ovs40USHMr
/5vBE9FhVmB1BGa2SpOGCz433OCPyaOI7GhNdmm2TnmOMrxRj+bCEbxdGWFFEaCeF6R6axa6zHRI
TDkNbbSqCyAGCgkEqu4QRYrEutJ42UNejF7/ar2AevS92VBzlgU28tIaKgtseB+KyGZfhFmsbgnD
Uqg/w6ITk1Hgfh3GMusUaDGW9O6v/5uYS0crUcDQnGWo+znBXODAbM9CfjKYIgNubHvBF6oEI0iG
NPnAWHJiFZJeUDPEuU+NhNwg8AbF+Sw4WUg8Ko0d43EQ8utM7gcpxuMks73Vz/f1DVvcUShnCr3T
wmfVHnaGFcEi2el+rnCm+0FjfngdjZiBzgYmrH6+BMXsb4bnJtyO4glns/OA5Dml4TgXsCt6yEuT
NPkAC5EVGz7NtGbgEzTDaRD31aMn+m7WG241kJJnEX9UTGkHywRA38TfwjZWRtZBJ/W0vdnchTOL
LHgmlhHAUZEFJ5GbYve7l6X1SdZaxoGmn4knouZ1RKZQ/263U6hLKAX8Po06EfDogkYs2SX864BJ
AxYTXYSe7h/Hi862/7oPdzF9gTsFayQ63s0uH+Lt/qD0ChAB98cS+5asE+H6g6uq/Xq9fxrrXFuX
Vqi3rnZTc1m6ER7Rg8/hOQMztU1n07z5NF1d6RBxLilA4u7L5PVm/bj8lA4X9y2X97OGth22HPJ3
bLdjbBNe0n3ZO8/reWo5aB+1tMjf72pKZeeWp/wy1f5mP7q2qrQiS4vqsUg9CQbDJf7Ttgz1s7pB
AJe1orLxmsVg8Z4mtkCmSTguTtNxlKcY5Y0kyD7+0gT8QnYw32up1X7evac0tw6z5eL6pX2/We9/
ql7Dic9rSh0gxikKYuim4jK3mcrw+XqBJvSmmNfpIKkwoDYcmlskCsSaevmf5R9g2fkYvYLiNKKF
pbbDoGJJLI4Tz7cieAgFdytOY5dFFQlVrFUzHit7d7HVeBLI/WZ/tRwwJZz3DBSEysAH03Axc0Eq
kgqOqO0nV6PPOj5X5fKAW+tUua0wKfkbfBtYrWLzJmWr+SxCz8VAzjWrwqiW20RUCkF3rSWbIuSc
gv8zq8ivxtpMcSmbPQIOfBndjR7pWuPtpcuiHZwTgbloDmcAnfym2ZN2D1CQVxrWEUqyUS1vI+R+
eRRrdV5dT3oDYvtvr1e9l//0l2zKOk7OA3CPOp37zWyX1u1SAW/lBVRjpL3ajK96/PzdhsXKdKVx
EiflXLRq965n2026On0xGJrRaTaqHtRA5VBC2ozeb7Fu/MNqke5LmjHGHw3NkKdt1Yw/kBeL0Pd1
IXHg3vZXnPnDCnmiw1VNNjGc91eNQX9J7OP28QGJRazs05A01sw1LpEPYF2MLEPA0BmWIsMkS0Uv
WDsYIh4WpzqCaYTMWHIKEqvHkkB9YYpzOf9Lax9cqpR1ASDPJavIfGUIBSFUYRSoUShbtopCnEIl
kOTygBA2Q0yRk3soGza2JopNEfsm0X+pX/MYMqwN6z33ZGEN/YCEb+fKGEBWVdXl0Hp6s1aEfqvN
f3cGvcmsel4f0xjSlMOrVZRhQUxCFjdYsQIv1j3SVcnfi6In/d561mLnt4Sj9UmFjtlMNVEQeWhB
MmkwMcCTErDzABIgqSZKlmhf0fwgTsYNi/5h2SKLF2Pl2pk7q+ZGggD5ynYFBLRRAQItLF4mCvkw
PPAHJOlf7KFk4TsnqVWMg1h10mqxkfJcqvrd0Wtr+dg+xJoTLa97766wNk2TUWSmyFdIzmlYX4SK
fPdRA6Lz0O7hwyGHhVrHq9bw1EOdyMKofzEYXS01sQIBDGeNmFaukwg8dVIRCen0JvuveIlZAOjk
kRC43+W66y9xjkWyzgPOORPSoD7sYOqzYnV5xxXa1VJq5QsLOFlQ5QpCMu1ykPqMIQRUPaW7xl7j
A9je4lnHoQOXpwht0Ze58wLyiiT/Ml1deWhkeIdLOKW8RTxV8xMj2Zojn9aOZfTLvzUA+j67vZ2U
Fbd1O1WHxaHt3vByC1pnOZ43GvPe4WHDmMNmoJXAheDDZ9YAUNk8B4eZ50A0uAiHRxloyN6L0bH1
AZQH8Tg2TJ9QA2ekL5t9QiecrB/oSap37aYzhKXJTWeTt5CCW8lTbNezKJC9faJMELfQl1vgJBO9
5PsSON392HvX+paro8cO6VaTM2wIaNa6GEl0ZruXxaGxODzMOAdQkpw9x8LxfHjrli+4ThY8etfN
77YHt6PZ5aybfQu8c7uaK4A7GdYByROVdQDt72MSs0SaIAjohWg6Pynrq9Evls3TeuPtf/uHFIYX
4mzkgLCiQGvrDK1fNMfz2LpaE2IvTxNZcPOmTituHjZieGh8mu/2Kb6qaQwkXXqzYnVS8gRAv0RR
ybLoTjyjJH0x8Jf0lbF8zMyg0X8gVt9S4kPWn/RZiEKspMvdg7tdczFZ9FHiWtwp6qVAG5CpCBa4
qVaQ0qmCfFOkpLejf4VEkqdwLtX1KXTjMm0xTlTLPSr3NGZ4/G3+rPFECU0ITnNbc4KIgM+/F0og
S2TmjXFc5bXf5Erf0dweqoNYsNz6J5gdK6X3pLlJs9bT1Xqp5oAa32/+N4EhohNFmbH8B/c4QQMv
1vV1dk+70cu4T6iZ8IrzEoigXfLuS2lfxu5AyxIICSkBQowiLgU5rSuh1UN68lRI/itS1O0adZvw
vUiAbqfpldKUvHszIDKSJuZpbl3HICTR4Iv/Akmjz6MFB3wZD3ev6WKVR76RoE3q5WyCAml3lJ46
H/u6zq1QiwK3TIi/txD9zTpaehkt/Gl3OcAZmlzYNNPO5LieNhEHzULiSveAIXu2sjkTf6GL5KW2
Y1WkYUdPMTd38+tXuvvoctKAG6rgWl81ktcUEcDTYFmwENjyMBm0tY7cQgVy05lptjFpTe4BLQNF
EkA2M2qujYohAsltTyhxnqHDIccSkSbf01R/zVNJa5+RI0jjmSIEA4oY/kAovuVfZBaDbl7O9YpJ
jXPLcjHbzl4e22v6+voCrNz6WUudtFGDg31CGopYIBDkoIVOhbKDhFu+awQIhbzEBwiB7N6W1qrZ
AiYTOfU1GqzOgBKQxRuGQaCHKJaHBx4YpPASiWhs1LEKKw7IZBrMPipUPIl+Q9GxoI1phm0/v092
QmPb+6iuInyNRlbX3fattFhQp0BRJ+b0FI2bC8SmCM8PCNZ8MwPVafUhVG/I2uReu+pfmgiP7Hrb
HDERJDaEstShPLR8jVKgpEINtf3jb7P2SDqsUC1F/LAhYCew7LRMEuOmSlnGw/6zIjkQYMbeGv5g
53Newvb3q0YVO69RWDQ/EAIhFyYFo2ZooMu8lga5gBhAkmkBgtTQz1h2II36krJtOY/C1PyhtHQU
WJEakMX6j0X1m9320mC47YMoVmKGP6BGGGQXrl82AVSdPgcPdjvDy7OcGq3ueF515segBq3OW6ys
QLikuU0Nmt6XUlzJPx/bBZ1LFtoNYvg2lyYMZBAekVTdz9uAFnz9fTu46jdjfXhZUhazsSJKrAgH
ihSxvAl4okxeUQMFCkFo+MdqfP0y+6gII5YbSGLVloj0tfmint+yYqpZuaXlT1CuiIuJxOXq9Wo1
0jJGUw6pATcEMY0o/P9Bpuja35CpP6ja1bDXbncjjnDNpfE8nY6ee/3dMXvoaXWTyQitHhqPT7Ao
GVn33/V+IcMdD4SwTBmWS5A3Liuol6MmELf+dfl5syZE5PxDq3HdWSVzrai8xeS22yIKzVcbbUiT
pSwpuFBzZiTezNv4Zr8cyPwBUEj4nA31aqnGPNYGp+pslYDCIH7XSaLDVAlpBuhha9eAp+WvMAPJ
Jok5BCYAIZkbQHQCC7LLNVCxVmR0hEI0dxS+ACHBTmZBECeeLIhxHiQHnN5z9MKpibtYRmtWc331
up1jhmu2Bp/SgnV3wDzkpNeHg1TcSMTEC74kFy5Qp0uU67/hZxtenKAgc5TjAlkc1O8O2wOOgjvv
eRub5uOkNR68xnDgdft+15IIQFzMUQgNEjwJ8/mKDLggRSsGMzOY+sbrPKCNJ/v516QuYmoPkovq
sX5D8VyhMhdAUVynp8eaDumJktg8anqPen9BdZMchG2uhVwFMa1QIyBOZgMNzMwDQLW9l6mddoNE
Zyoq5KHYFGvMs660BTcYbP9IcWth+YVGGHbpPTsEDW+yC/JiMNAYdncv4/H4NTxq6AI3PW2sdg9D
0+1Ny9LWtLKhm7vIG80LHrFWYoJeTZzn/2f3+/1NOnmtNDVITQ4pblE0tOQnggRZPDrQEAE9rkJM
s9Le7lMRUXBDqGQ6FIRL4YO/TBYuixQZJ782bDutX4UKlASmFZPhHNGSRhLUM5KoxQw4C+Z9YUg7
ggApZ+L9gHLfck8P2bfKwcoEf9f6ugu5GT9PWsPGJJatF8KZfEVQTDugoneTS/r3YqcA75DLsE5J
ck6aExsIGgKFRMcqqyhkw+IDHUgIiZF6dLPkl4YmEpu87MmjagsP+TS8ITmQwvQpxCEe7PH2kcn0
2YSNq7H3qj5ywBzKRuhJk+0+9bZXm1n0scmxkdcmQAboYZJIrFBotBXw+2Rpt8+9G4N+s9vp94Z9
Ai722F7Tb18sVHhuzvabzmT2+FOah92+28UqNIjghACJIHki2kihgu0dLk+EkDCdp+4/dyuH34C1
XBk/hprKGxDdJK4+NFIBKArJC5mN8EqPRdxRYmX5db4UrbMrRXgejgiJxTRhZJkRoHRCQnNq8fPy
wHkNcdYMW/9jykiWWN6ID3JatvNVWjgSPAVi9WvDLc5O06AGRvHqCjMWlyAkI4bmpG9C2It8D3NO
og4HcePERziyg2ddNQ/4BebT1vG6/19QsktCwbvmNHtiNU+FL6t31T9Lxd3tu/EfXNHFSn3kySwj
8GJJGxzOlLDbM8GaqQaZoS5JVB+/k1ND79Bg+ux3RLdOplRS7lwsBQX+HSHAR3vWq1gI1J1zMhZb
hKvLvcGdl+NjNXnajX/WaJqvhU13nesVUR/yr7AUAJOYuI+XJ9BsDIws/05DGBVktbueTm5gZi6l
oHDh5tMopalk4FHK4kMtJ1GK4EPcpzjQZYGkwniJ/YhYqnLZOgSpd0bm8uiS0iycow75YBPzTIH1
YQVMA6NgGOSTsqBd0X3mMqAZqSBe+ONLxZiOvopM1gske84kh13EA3lQqEtUYOK0UH5kmexGoDwI
kMwfKMHeuVWR6N8bdjvNZnfQ6fa0v782zpgyX95crp7GH08RIaAs7wLGFiv+xgJFZwWlTfcYDMrU
xDlJocL7m0Uwkk0SIEsBozZXW3iGy8w59IkksULeb4WXTFUGC3b7H3aPf5ZbFINRihvNdXMXhFt+
imNHRnE4ULI9eRGprlVVxZ8AEpwp6E0+YepYndasHnjKXCbEdqg5rTAbnGY8mM0rzDQIeb1+Xjwk
4yfcorZJxU4xYpEXj6ooIR6GL3Wcp/UujCntGzZseSrmC63y6oqP+liDFuE6QxtTGckdPnA9/nr4
Iq+56gwHLRXC7662zvhwPXxecsD9Gn1tNh9UA3gKTZPVL3VZlHR+PBifRAJBIEDqEDFwjgWIDSHc
9SmK6Pt0iqJFpEiJkdby1y3RWNCQeUiOIraoGIELuTQvZo6lLE+TbWmqQzJjoERRoazWpbB1O9cg
vvF9obsMmmGhGzT7HZ0A1Ox2L6crd4PVZNJdLBs/wa6jdRzjw4tgUdYsiFdjIQqaGJz8iPhLSV/p
fiTnGIeBLRdmaSDK1oo1rWawgQgXO0FPEKD0aIykjZhxgCJ43vsAnjg6zAO5mcU/DswfEDLndQzw
DsQti4OgrEnvURb85QTpQSA3HbBJ76EWUENbkdtdb00hFsolcmm1nQn+fQINv2UZDgbtYYsg0Phf
wqNZU4qd5+f5YvLUG/38f8178QE0v2mWVu2xS8E6KtGCo2Ugifq8IIYRrV4o3RktTjyelwd3ZYap
/WOrn810Wh5ps9TSidHwtK2FDem0fLlrogwtT7L0bdpXTS3mEm3yTJhJQSbNf0MIeK4tjIanlQW0
f7/6LfwOnnQ5FzmJSBw5CwW+3/YEjTmzSNhSzSostr2z6b3XYRdSU7Mw9cafTarxS+ewivXDVuzM
tSAZtqDJIdH67mBoYwuNSaL8c9PkyLa+LC+QosgLCAICJNOIOwJtW4LhsbMlAnnPEjjyEl2CFOvi
3Xi6vDuuDzdp62zynXEjF7N41aHEKAVQINts4HovoC8thOCJJzSm5urx9X49bWvLN0l6GL/psPtR
hb78SmxPOiD65CWHYJNlnY2k7geVgrnDC2Ym7tk4NzTrcNfJXAOuBYMwF2n+eDUfKhbyqFXdwE+W
YuS3SDF4h1hv/IF56gmx1WU3cmEYBBs47exu19P5n5vd/F3/2GGPJ8cgz5fvixrgGfBkOWWL2XXV
IcWozbAoCHJKgm3ApdsXm73UvDO+z7Zvttloc02TCY5WRI5vdy/mBhuH7eHQfR7Mz08XfcOOZJgD
k2VijiwQJJsl2L5cwZPwSmFG8AuWLKxj7kheMS6and/uROviSr8I2QDJC7GtSKA69CUTKEKHDQxi
UqcY1JDEFLJPTAEyCgXc/LRwQayogeT8oMEvnZE0OAdMtntsWcSz0u1djN6nj4+d6Wa7nuUGt3ag
fUuyOeh+0bDezrSj2xdYwk65fYFK0fS0r4W6NDS3kDxB+yETPIkbjW977swL/XE4V9sWze2mppEv
Wvv6eaIuUnxPQz9zehW6mSa+SLSy272OEOX7Fxpb4S9sxHy/zVlT9UY3D9DKPZ3GylQezuAL3dzY
tJq7xaH6iD65t262PqZ957P7g8Jmpv16YHB6aXdauSQ3vTQn/l54m7Y0V4MvdvdP7X5SyjwhaYkI
Czg7BuOGXCOeu4jMtOFP48i9JilElSdOMw/MrrDWU+cdk11SvIWQRsiRnKCK/1imY78sRMCCICbg
CRYRsoJU7iORdaIbrtvMkLSYO+DWkrZyPJsOSZEIQxFW/oB9p9KuYTvQNKHLhUUSREcb5Y695Puu
u24g+THklLekuYhD5Slx1DEsVAqEn/iUBFk4GQpWrw9jCyjRxf6dDDMWxnU6sJkPxjD9oSC3wsVQ
d2y3GHYS1qPJYlFiVzU7F9MK/db+dTfuP3ZiCAo7IcnLfhy84S5eSrQ4yeCvI+tfIq44NhUJOfXx
aqNVDklahNZsJRKPx1f7Sr4CdZwezoVzwVJOvhN3HfuPS/NAQSzu0LyOmDF0LneKTmarmGyTS31o
ppst481HIpNZyfoOZHOpogvIL+xjukI2ikFFItCJkGWrgWioThNDEuISjAsMEoqiNd83uJN1M/j6
n82l8upjHdq9vx//yJ67cLNiz3W6fWaN+h0izykg9oX3e7EbbQ6T7rr90RaaBzfGoSxI1e99tNKW
9sAF1XtoXvfHN0+frT1MbHAnNABIMawhMbg0OFIfF9V9SLttrXb31xNlI2pOGE6i7Z6D1hfv16Pn
65d9TEqT6bTnPDdTHwgtlxgOYPYhYZArxoMJHaOeBDaH2GyChrdGgGIgs83d5iOoE8QDMTm1t3vk
sKPaFCFSQrxZmEBQk2v62Gmz+yt04sKKfrxq/fr0H5lQsfQWmKyaMliNAS2FSeQZ/p1R0oDjHS67
g06vxQA29vqxFqe6IG1nMD/uiO97TKSFgV4anQ8vLFAn+306sQuK2mAHos0pZBknfzTc/9J86j74
/uP86fPhePK9Q+XmuPnnZr76DM0p7u6gwFV13ZnIuKcg0Pkgy1aMqJujhiZSOOI1bAIzD5ByxXsU
961cFHmau/3F68PwatPt3XHhciDmtuh4YDGeIo9qvYbLX6azREd9dpb5OyhAMeMxIknczwd5SWz5
KhAKU1J1otsUfZpHQwBKFdwmeYck29mi4ZboSUyD4XR7leL+bXqP1/N/vOwVmWL+bjdOAcr86uSm
eyVocfG3DX8LgcunNIyGw1MvrVc+9u6oSPKFc04nLXhUy63ldr2Tj5jb/qmj5eZq0/8XWdPx++FV
1ZourgbL1eflnoDuLshjFCfFTwEolFILUXP+aPqz7016t+vV/j3cO1vcrfsvWveK2gCeHQ4RzUrN
KTEAN29JpXhLY3//CzfFXc9EQ+m5T0nDQ0rxtsHhesk2KMaCB5imEeX9sfyq5rr7sD9On1OYKTej
yobD05eGfmTx1H2/GO8+Py7+QynnAfVDlxxel59y83OjJFHe7E1rOJcKnLgEcRNpbohgk7RLrLKW
y7797/U6rwfl51O6ue796jqYibwzttlwGtwh9qKToZ9G3NwtxWkXZYS/1N/MJYh/Vv+wumk97a42
3slL/b5VoAuny9qmGt6gOO96BV/OVcgkP+6lNbrvdQcpsLmI7++ZrVef2Zl7to6AajEy4/Cq5WE1
vaqGQUAemB1bvavHY/vdodkJH1q0H69B54u8onj8zOVODQZeyKSncyKTd9Q7JC65y+NqIj1HOxmS
QfL9hCxuCHdvXNXklLh5/g7lhIri8f8l7Eyb1MiVNfyHhggaCii+0pu7bY+Xac/Y/YXweM6wFE2x
F/Dr7/PmW6XGPifiRihUkkpLSkqlUqmURBwC28/5T1JsJ3ABxBCtYXTV2fjIKmn1yrc+ARi56Oxs
PWFOzlzxJRmYdkmZIF4+TFqa03G2QnbmSYMI9uKgxtjJQXuDTDagFI7LX2SFl7SE23Z8oR1N5CZ1
U7uS2HVvj7LdO5wYAFf1J9VXt8K2PH2x6+U4GO3zGQ/0KhJkFYfteKclOD5aR01DryofXqBxO2Bj
2sXpixPX/h13/Zx6N8MOl4m72MWbWXnPzYfbIKmxE8Eft2fd++FtL7lRLboXaR4OYrgybQ6bjV5f
Wq+z5QE2dbwLhzpeXKPvXIjHT2eBHXOQsu3z5LTIXb6PgUE0x9RcRTBRyI0gjlooGsb/q9awdpHV
eqySMcVh9TG1W3W+zR/t819ywuCW2rdeYjCqkaFhNHT6D216BP04FcfP9L9cN69gE4dQvQTyK9zj
Xe9TZwlzQ+pi8I5YKnt3+lJOi40unMTLP+A4D/PPqzVHiTldHhXF9vQJNLjhwxW3fgLKgGMbGhwO
0YSUIpN9HcorUTB/kZhakQbj6hkih8Rz9K57HdDQVbyxFclPQ3v5XyelPBQ8euQn8wuy0hpz5VdQ
dwYIs66XSR5oDBwNonEeC/hnMqpHaDj0q+HTl8WIF8VcEoygRnHzy268Mof3P710E8u3eshzh8//
khU4VbINmO3DdC8dDGo2vp3M7oA/5WAWlOIwpiR2G2Ynd4vg9vRsUmo72od2sqFB7aD3cLsXcNsU
w+AziOF4tjXZ695z17tuD9E7ByR7sLzmbnO8/IpDqKKHQEaI4dsyfV3StlcughQCqzmzhFv0rNlD
yrJKcz1BNuAuvdtahxTRP2gw/yOpnqJVbk0tynLyl4IbQuCqu8ZtHuvBBf4ai7O8vOfa1uU/4LEk
f6chPMv5u1enRGENwy0/b/nUso1YsGot65PDVSxQkAUvD3c93pxAyrmodZ1doFiHNIzIlusCHpl+
H+tFU7q4uc6+uQexzh4Z1zdD4bUztkwspausNyrLre56plgbfuanJ3QLfv+gd9ePL0veIWdzk8sF
qiFTuUf7Yt0etVbb69fGkFp3wenb5vlS8qFYbDACRzY76oMnnwyknYrL5MPDtscp6c18ePt6obFj
T4aLJ6JiglITmVS0RtWB6UPfSuyRO54o4Ay9Fug7Oz2PZ9Xr/Os8sN3H9QstNHAGh6Ht5Go7H4or
xllH+bnz1d9wMZTuSDhE6vlgyBdbuZiMNvQfUM7xkJQxvh6gEhnN81gjaoA2uzReFmrG5nHeNDxx
6NFxgtuoNv63knn9soKrju0qAqNrYdtg2Z0qmCIY7ss64Kb5He5+sFfz0XYHM8pbpJM9B8t0z3xD
Tl1ysu0gj8uWITBm1F9i4SUinYsNWNguLzmqKwrmDA69QBgGx3n3MFwEr+KnBsvuXbFApaGWJoLU
YLmG3X15ehSKVzwpUI85jVSCLiWYulVZaQJvKSHJLutx1ox3cJcBAp57vGEbeiWJatRN5fYbxBt3
ju3SKMC1ILbLSLC4bIAgC9z5CeXmUJwRXAnykH9IpvHy41VaQnQiMRVyonLwMlqdx43EzISmekp1
Jd72iuMcjeBMmQdF0I/Jm85wdx69rL9cFlic9l+JIwqhvaxywt0qvh0DkYmNxKmsskMqq+zC4H11
zGZ3VSE6mHJ2geTkeNtv/oOPMJdHiP9jYxDd2JagLQQ87YJVsaW7lusgkQMibEze5nUfvkmQtxpt
1tecKmo9EoTRrSJIdXAlOQ+DFDc2gZYM40Wop6M7KM2WC4QNF32hY+nGhNSOKLoTcs5uFw8MSKYe
etojE0cahEKWbXVn6mGkTraQuB3KhNIByOZIhWNLg3CXgo35VeGXIBrFjanXedvTuMdfAQFxd/F+
kTOZTHnZ3Ff8E95GN9r52iYTIZ70uRu5Ow4b+gSHElH4QbpDpjv/XUePhrqOItTU02a1vZkjiW0k
M1RMExrxXzWb6/bsxKxJmQBWl9zMXJPCYr6mI/qn9n1Hb16gIQxsbgU3xHrzZf/lchipwvxytLor
jduBUIRQmMLLYSitaQZ1VoQrZ/ksTLZuBcJFMM7bsQkHwbrz8649OgzZ8W2azRnLe3zS01KMfDcg
zIgb0xiyX/4HDa4grMYP3c/ELzwmj/OXfLTo/Qc/DWdyMjnT4aGqpwdyqF3qVJW3L1mkO2LeRt8h
qFO9eYbntO/drRevTIp6gPeHL3gJgU4+TNxcGq3udwxjQ8RjYC6GT9328FqNdGFoK/6pfYj3M13A
S0wFbrJHey6aF51WaVkVO548dZvHM8bOzwqv5KoMGirhYukERYcqiDbFbmkiCUXr5SN9g784/iz0
XXznloL6DgfGOwLgrJo/JeoQGzQmC9jcaaK3COMu0A4Hx2Jzhnkd1ntVjI7r77jrfdaY4g+8sM2/
WjgcCwRyUYILth8uQcniL5lDgFyehc5S8UDF/vUZnIR91KeucpBSqYuRViicHe40VEw91GXNgQH1
YD/kE+CQ0ch2TYO8WsMDchzGoyELp46fB+mMr0OaWqvdiR1IyIbDhq7EoS1tCnUHAY6E86nH1VWv
I2nbqDkH3oAu7mTp1akrvZUnMs/jwuCMN4CitOXuL6QHKvYSW6l7aNHHM5YxdShPmkdFCqBAvHzH
aeDwuIT9Ohv1d/s/jFXgSH0u1zh0ObZpcgytjIlNBHyOlf4IgX7eTMr3qFwaHcNejqbcs6Z7wJ0I
BxdBxa8mT7JP5eioHOhof8JLO7arg17MSTtM0pFmsek9SzAKFJJGCNk5h8Bmg0+A0cy2dzHtpiie
krsvFtnb1bx/uxl2Qayh2IwgPMYVMATCYooi+nDBBOElDrYpj71MHPQW7IinQrIS0Zu+f+WjQv6P
SMPThktxiakg7yTHwsAk01MQWXpRV98ch5+Etp2Dbefp3LAB6bIuhrNBeOtxcMEaqKwhFJiGQzje
oJyRSNU6ZeI1QXZMsGdOovgRZns7YWbmMTnyUDYxYxklbeu4a3cwWrWF/YGz2qhU1PoBWDd6vXfW
Tq8lR4nOsXHiU5lhk1lxiIe18INo2ATZYTsOlYypYpxKIaHBx0FdBUtzbkvpPK6STul5fLtC5htH
D5xzXTEGo4a324WE5IbdruBsYnTv32sgAgA5NrctoUwL9jXDAOfkI/fC8RXSQgWbW9LA+K34xjpP
pr2ggQI1IFz+1R5PR7sVK5pgHxWKIt7kBzZGuXHPvPJWA5QvCKub4UgZ3vhlJGP0wLxdHmi2GViA
gFGM2N+Nsws4daBYJB9OMh/1O3q9SEab+iLlJH89yEo8J8Zu0hOBzLNeDPqsdQBQbi9pDmHhqBsj
HHpKsd2tdLMf9ZANscxzePWc9Lsn4hK+Gty06gmRAK4+IUf9CZViHEkTgvlPLUNh0RiuNhFEj5Ug
aJT8uH0tIFHwCCo/HlN7Ioia8CMftTkBFwQI2wSGPzhsj3vT0ey4Fomzqf8chmq3euaM43x7eOK/
z8+dw+jE9TLR+pqIq13+Jluze7lRtwIA2bg8O5wfbjtqRY1Xj0phNh4f7mh3lRd3KDEpbxGAbLc9
6dDZuK9w17u/dcpm7uY81a55+kA5qtfrKjjLYAnazxRDMDZlEM/Tv9Bsywug7QlU4dtlM1IXMN+1
o2xXzTYl/lNm11wBYQCFe12WDVUe72ZagYUDDSooUFIwNWLKV8ex9xm5Gn5sDNIJO2BSy+XhU1zM
SAGA4GKw3XzUIZ/EOgLUS+OcaZphD6XHhmCZBFzQJUUMAqj3ppwQ+9LUuBwYXeOeOB1W8tAlTTnV
mLF8rKUvpuHL6f10/UFUPYxoZH7OH8v1eAQoBLbng88ia0HiCpQXgSOgquEJahknKre89UcgEAFn
su0AtAD752U/IHj2yH3bWV3tDF4fuUWwLSLdzQHObO43uYOTUfGeI4JY58PqS4GqZXViV/i1pRpq
Hg13AYrgM3cD0nBVWs3o6Jm3psnJ5aHsN8sRaqQ7CV1iMNAmnaaTtR38M0TABmxsn7tv8YACyTAa
cGOLfFwdPgFImb+TCmM1lW6deVNp2SSPqLzOS5Ah7QgOK+fG4A3EN5Wx7Z/8qdrdR5gkTRkialpV
RLrhc6sd5OiCYCUI0cGCoplSGGfJib8OtA0KE4GRwgDBrWESJEAjBRGdDm03OwAMCubhoDvE3C/e
fSdZdV7ebw85E1jv3aQ8n0flePIhXs9tqCsFFvNsVG2nW1UcLW9YcwDxWBKh9rREewVhNq0t993H
1Po4kFXrpis1RZjO19NVLGTsJbP28fgdTzlkyqCdiVyzsU2r8tONZkfy5qs4Z0L5V6frZaTcngZX
AlaZBIV3m1IKDgN+PKIFLH10WgRqgF3Pa9AbGo9WNGEzpSCeiAV3VXLLbjwR4ybnr1r6whxgpfBD
hNTwYddkCeWnmXTgRM2CbLoAeb8s/yPCRW/pE+mitzbchZtveA0ZPrnc9t7l2/x9e7zkeD/nV8re
p0W8KC3x2YT7KB41KjTixaWF1NDsBdxP3rue/Ac8BgOxQ2F7YiQfsL6YbkZVmT2Os+Fo3PoxGSy5
tJpRx5Cvl80XQ5ECPKzFCJp0vdqhQpzYuzdc5MB1DkSHC4N4pEGb2DFC6DYBJU7LwGHLcNOW5HI2
+PyTgZMP8vfH7pvlvArep+EFi93+qy7wigYQ4SNNhV4qGXgkqyD+Ox+HSs2qnfceXMjqXIyW++UH
XSsMhAQSV2nPh7vNkCGwOnEDQCJXVdnnIO/vk1bowqtNgtt0JUWjVOMgd/wjmd0JPIcEvQNSw4td
o37g/KtlXFezHLZ/b4+PDRSklJNb4ordSc2VqsptBOIQd80oZAgyGCB1GG4oyX8wELS0qp8cT0NK
HJku5SUyYYrUjFhQTiFVrpdt8Nisn2ZboTM+hkb60xxFJFgoSjigkicmaqWcGIlTBs6zg20THwc2
f8VSZC+H0aR3vhFIOfc7OxapLx0pUSqeENwCi+kdD67qXT691Rhew6RckAWhSQMdjkanriHvtNt0
fb1sHgJPwBlE4RR0Mo4kuYVtq87ZOZ5OJ0WqOvlTL+UxHtb3/hGEvxofbgad2Y/p6kfWF8usllTn
znoP5XC/vU4ThqYf/1uu/+htqmsmFCMP2QiQAVTeLgqOlUK2YgUwiHuoDYlIbHFFzqA/IUKrfZze
qG8KJRuD1XSV6sgk6fXEA68WM/eog2Iuyc/z+vEhtzo2JhCAg6iqmWo7e7e/+rNsTz5QIJlTxKR3
Oo+6w017tFjvNJQT2GW5FBbYEFn1ZV2gTy1lECpIdF+M93cS65MdtRCrpcpElVRB4JYHu7//9NMi
wBlRgg+euyjAxpFsHIL0wBKvxiFCjOpnNClTixBKYwQe24mdDPFpJhoiTR/dspRirabp4NyHh++b
6osbF5uU5b7DGPxCOtpZ/ji35jxIZukI+aVpx3kx2fCEGRIU53tA4gn8Lrfdnd8WVyFg8zAVq028
JGlxFoQw72CTl92aj1DImY94AwJ+Gq83thH94mDnGsEF4drMvFCDsugCEYclxNk2bnO0B1GGxBzO
wFmm/XBnRmpHzb9Tnooc3M51nz1ObRymWL7Dk+htDl3FTnx33/4XeNOmJClUS7Yt6QjqKNPJHget
wx0B/JLRKseGpPXTy5qVT4/Le1WeWWM4uMWkbA18fT7dsIbYG/5q/eOwY7/eL2M0lzxSFhnS2HSl
UQP2AQelCi5EsTV4ASShFGt7sC4/4rGhNnqIlKxwYQQkY3jAM7L/0DzxhAPKEPS6O1kcTaynRLff
T7gKXlwuhlHy6vjGP/v8h7GBA7qSD5YfNeGuu2/jDVbNrv+Bk+CvpzHHFG1qcfQ+5rI0kfFP0xmC
bs6LhZtkjFPZ6+AFRWY48uixt/02m96cvgI6fmyMpiY+jIlku+08JFaf51fiyNSS5VjHwLa7YjEq
3/McQ0zFvc/5evg+ydm8TztZHj8lfoVVVe3uP2W9yV/SOCKgs3jDZNp/KqaDz2JmmL9hhZKtqb4R
C9lBncTSxGSP7fZJlY52UUNoC/KHKEw8TYQDyoRNBW2bBriOuMGVYO+CDG3VS2YkXBq2mx+7yIoQ
dKcFGhExRQ6V/EaFLLukRtMr1CLuYr/VSzxsneN2lWC4cMe57obJozavocAQlXP6YNB0Bpxqg0AX
hxsAQxlKkshPnMAq+5udgr/BICd2tiSoHZSidaCyDYAUK0pO6QTUcTC7OWwR65NtWM2XuDjXvb/W
1bfX58EdmmwcE5RYRKOkAwZNgTDZ0GJGFuMHNs2E7Wb0AlyMsVla23n/cPcyrd51ivljTQqgS2Rs
/KsdqAyTOR4RwZA447VRT/ArThlhUwHbhOO2jQOwt1e9z6S3UglpBFkgMnZ9+BqY3Amx1/qsjKM0
7KLDIYDYxnQiqb/EfyTFUdG6tGcDZLveNTEUTVu/fNr31C+GCtu9c9mNxlDCoz+5qQUtiRMCl5gt
opncSJd2ap0EcqhUamwSYnhw0DrYOWe6AAEP9mEzuO/t97pB37UnrHPIRp08Hp6ObTx6j9+21XMX
4ONOXhx1bRqHKgHpOjy91kYuxAMMXkgZ9k/8OjSLIOxkkhda70CGujlyj3yPedsMfq7ZXE0/4Zjm
bzejAwfgpqNjIQ7E0wa2DdNAcmiiaNaPmh70aOQlq2CwKANosIHANo72Jn8oDvftBcNpeN/p3Lx8
5Ishk2STV5bFGV3/s6082CUiT/zOWYsL0zcXiU2sVG87UpPgJWXzygm+4B/DUomWJocQGmBoEqZS
J1FUPS+NcGX4Nz+IrYzgzzzbcxlUaidCaJJUZnvCmqJ8wg+aYvsH9vp0hw4u/ddiOhGvHNdy8uOS
5YM1M3fmFsBWW5OCLJU2+v4XG3K+zf+ZtNgQLPe3RWz3BrMq9hyUMxoxPZABCzhSuwXl8IWTNOHh
dtX6yFdKIGr3htmk8u4oJkQnVrKr4Z98AjP5HodwD1sJY6kK6AsfQJlBpvEBgQYsS1c+HgH8xQFE
gfXkUAMneNkm9aCvpiUadogDiqK4XV39OA8HCPKLpyAUphn1rpTHqXQP6RThaaNwmtxibBBfgsZm
cbCb80VwOLCcr7qUEA1O4mM3hMRUxKQVt6keXjtqSgYZgc6JVMb+nuxGqEpN8XIdMpci4zAZgZyJ
YMSWmdooBI9uutrWDHtpKIjsJUklQ4DOe+XHi2rALlJbVYZ1GS5+5b/PxgrBafv1oSbXSXc/hzYO
tXEI3lRFUcMg78yKQemBwAHMyorIHjiguPFVMSllkDrNeZ3Ot33rLwKdKtl2kGdk7FyDIYLd9gxZ
2/WRJ4FNGuqQscSV7jxO7EuQUfrG616x7bbz5IMbALHViKGZ6l7Aq14I4x5hE46tOKmESdFIN/S7
H4kTQqv6YTDPkmROntgYzm6qRGvfvTIPdjGLk02Z35YZGr2hM6VOXMNWuvPJ3uXbVuTgdkCQ+qIe
xYiZBFtpwq6m/Xe4PB8mh4dZPmc+j1jy99GP+1gu23XaisUEuSx359no2HmhpsGsZ5y5soufGGfM
aMWthW5nXbyZaVvNTYZtd7JxiDGPdYDWzEim0b8oNs2VPVAg8mTA/09aBtEhHCPqMwG7OkGLCLik
SKaJ0CXHNXUKmq5NLPIWHXq53k51vwORsYk8+/YylrCV9a5SIDvQgwlxAvKKrYVGqybW+eBl7OyW
6OOX1/P2qDe9K06n7+2cFXVsDoQIEIrmFqibmcpeqZcu9Dr055tUzEjmhsXus+KZ6QEXMhCDV3dt
UARnhV10eeSm9fZqv/kgbotkJhY4ihZClmOB0tQwOGKxnHJEfmirkRofkJdylsf2v4Xk1p23+C4x
PvUjDl2C+7KPW8jILO+zUlkcv7hIYaCYfjJtn+6r/Y2AJpaSTR9DPmxsNRjYNkYGCq29zW45XuOG
nklu/VnHL5hfLlglN0pAFpMGbXWart71j4/ZogPtQZWnnkxwSO8w2n0iLZ7jF4JIqTZSrMnsgwMu
bQEHHrPJV5fh+hQ/jn9N2l+X815sBkU+TuZo2JeDgpUXEzOBLMSIpjES2Oqd5MD0NNcaMzWXG6Gx
kR1W7/i+LL+vM83T5OS5Ecf2W+sWFS8HYU/6vXcSWE3yQz2IPJTWRe9hv3pKUrWQhJEpRkUyhhgE
uDSofjEWY5q50aPesDUMFWKx0MfmBxMqw+WwLO9by+PtalY8apARr80hGCfc5tln4gS/REin+/fk
x+bzdJi/JS9dt6FD/IMt1zDzVa7T/ufsnIuhYqQSx0ViS3pUM2WKr02k/LgUu0i+7bL64gIpDJ7r
MJ+MNi+9D4QJyNjIPXSLV76MyX4w6z/Mi/6D2ILgYJfl9bK4Pfd40q8R5+Bg/scwgzJTTvvTmykP
k4Z/juaJ51LbIQwiAXtgRMBx2GWP8VxQw1gQtpwMEf6QQHSGpqRSQAeY2IZUrxqVzW325Mb4IrqB
lKd7js2ebH17Kq7JUT+POGl2NXTDoOudlTrdzwyPgGiYa5pV8hoYLFDACJPYOGOI8RI3vWEbqC8N
ee1+b51mfrWP6DaOi5u4tnEkQm0ACBEGqNoXgKca8Bv4+CXbIkaJmPb0O+S/fOAhKQBPIwjHeTO6
muouH4nu+di4YDJxhtB43LS4bYpz6wtJog+0h0mzhrH0jThNU+rGXaBIMJOEEMNv2xEoCy82ketZ
hbsNuO+kPtf0vyrcmv9wf7Ymj60H8gHjbOMQtvHBmF2Le9waoZyDwLr63JbFg2KNuhNOaydoawdY
BHBk7YrhSG4Y31kgY0LJgS5c+KlhkOIy8R0+0IDD9fUhV/XdvPQ6JpZUfKl9+PwlksPwxoRMEoxG
AKVT3CuUvolaowThslaTNZwxjljQlDd7rhJgv+P8ePVyC000ziVUwHt+FsUN3q16gafyPBNB2Sz4
In6Kbl4wSHgvybeXHRY2RUJlEvkwoSFXsJYnc6byaHhFCXaa0xGepTSDOeHFfEEIpYWEgiLNEgVt
1xu+pMiv9l9xwT6TySvDGJ7zsjhfr4rZJ+KVC+muR/UkNcuhX3jTQiIm5mLwkCAsVscvs/xjfzaV
nnzNRjIC9tPr3fj8mOcokjfSCv5KJYL8YKepYLabfUAcNSi/9ur1iwBAnnFVPBmGHIpKWPVydUZv
GvX5hlNVQVfLv7crTcwJ3uSIhkfxPRqX9qhbJ7pj3B1hdHZBsaTXytKyx5mNoDSmWfkyl2xh+61/
mH/e7x7ZYMELtlWtkPWCce3F4W7a+dQq9h8mV80mGTGIV8xjj89ZOWj7DdKBE4yqyvxNyi8KwUrG
y3QiE+Ik2J6qCbHoVY5Y0bNsSJtDMfs7nfQ04BD8zzmnBjBK6phbLczdLkPtjiIEG2Psu+E2KgWD
Shp+F322yBrFD1UFNGNh3jvM3g7a3xg6QSstPmrBovzMe3vIAoxEKvZgXzoYl5PjUo3sH+m3Q34J
5y8JsOs9oEM3e1wfq9F+qx5QOTHD4KBNnNX2avcVlzMKgoHPZNvBiaDYwa9iBroOu2+dAZRX6mjQ
mMFilFW90XS1qaGo5jRjtZp+yFaHT5CKpkxRsX3vYdX91h3yQjMoFZuOwMDeanpCUU0ZUnSDjg0a
EAcHtg0g4A2w1bHNTjhMLfoBujPLodgUbtvY4Kh2Y9uQmyRgLi+VhFcbkviNaCSl7xmA2EYcO0CD
Qedhuu7HTmXsHRPVKJQQGAdlXS6KaAyyprLJdgVrG1aVBPyzDYhoaP2O362P7R6XXAw52S+hYjuI
6yhi69T0gWH0o9M6BJsQ1knNfxzaVUz5i+XcLBafVuJkMdHmzkSFFGWoeye4LO/jTWUJDy2K+6la
0YeEtI+7r5MNjGh9o2yMXMJTg+E+nm+RVUUnRbYZOBBcjk5AucSAJixj6eteaapAAzAJvDWKzdRH
fKnitMrYXKVCTIIy9WRYHv8972/Wh4WYVc2PZlnmPy6ZBjMMiWcQdwAtJ/MUZL7WB7u9JYqkJJkk
SsHhwCQMsiNuG4Dv4Oe/rWCMnTNB9bWiaeOUBJbB48AAh20cnl/saHKsT2s6CXZI5IJzprIUQiVa
3yBcrgy2eG6UmWg2N5QiHJhIz2//0JMJF01HFP0M9gdJNUeOB8yb8Dhm7PzDmdAn9HMan/Q13Ya9
PlyPOzcak0Y6svwd9OdDitc+bm/u/0gAuVjbQlpiOr/bbVeXJ+npaz7gN4ZoNfECKIYqUDADkMTj
Ea8nJRz61YxCMsTdfbnZLTs6uEd+toPI8bdWzSbckg8coBYFesRsO6/6kCIhIauRThy5JErgArFD
ycY+8sHh4uwItE4gUB9+gtm2aV3jetMtfN3uqWfsqHu64YUJJCRwAZTEx9Yz9pbmdIfBvJt/x5u4
VmWeOPpAmV9DmhUamdf5NFoJeAk0GLjrPH/N8IcXCkQDDbF7y3f/MJyWaCr6pgBx6DfT4ZFNg/N6
NB/v3254e4hWcYY4VO7ztpe/z4o4JeWGklpyf91+czrOHssZsxbBWv4WWx4qJ5Wwzuiy2mxHB3Qp
p6f9fX0Ff6tsVlfd4nYTK8WgIWpaEQ2QPn+nuqVKqgKzH+618pi/ucpPQDj4nVIdSJHVrveuWFL8
eF+NxtmhfdNuD/7J0auCNnrCNF6TQtGx+3crns4AL4wsycE/I8u+uJqMuGyJckgr1p4PhuwaZzGH
zw30diRsG8oQvU08E3jq2Q/snRy59B+EAZXBkmAo0z9RdkZ2Neamx3NEc0oKDEa0nkgbrTyPhel0
db8pxNGnK/RgY1WEufBg9uMeAUlztS1IVNnsXIQKMzJbfJaC6byZxcsu0MsEZxFLE/LFkEOqU3il
Rel1goEKyaxXFFpU6MEaPRxkoJ4nzy6kPOpqIS8Q6lL17KWlg+YbkKOpgCSCC06SMiBAUbCaEGiS
DVgJOGlY1Iw5wXSr7fp/akVStN5kH7WJyexLHLrAMUmCMUrocII99DEObH64v8vJ2+35rxRiFNMG
FCr9MG/8MC0Tq4mH/wyQyTQ8KRUO/1N5lvoSNSkyLTYvo96mNTpzho989YOBSlYerjqjOO8M3+er
/B/PzF9eDutPk352C7nWeCQB+cfuIV+PUByi+8riWUqCrpEmnfLwsChvs5flYVTNueRTBxtCPM07
VY+TrapBZNcUG6+raBpqCJQ1DUnfqG3VS9Hm+IVwgYTJ7Q7UwWdhYnRonbQZIvCMisSeG61P91O8
e0ntVVN+nMEWgyBEJxuxlIlLJhZdi50MYDOA8eKwWyRGHt5LfWFBrwMx/n0ZybFtp1bAe8E3OTo/
CU62m8skgwgO3x5DIc3xCBLlcNbYalo0n3HptMrm02a7rIVDr5S/EQ41GlzQUn7KFmOWJjWyIgzb
aCMOhGwNZ7Pl7HINpopOx5xAidZ81PoYWSLXg1gb7zyLUQ50GnezS0lJBLSfhZYCpmEIl5IOSIJi
IBvuCZ+NAVdekrT4O2CXos4gcnVh/EumrlSIhDbV7fxUhQjvdL/UlY1OK2Ys5lTdvaM5mXmnabnW
AbFolEmxOLqgoTNv6sOUSYAmdfhKz59wgL6MJnGi/Nqc7nY1X2p20hwlW204kJqw8iBWrRozOcQh
XsoEOF3vpTJ9v+RF5Qg0SxywhCVOdL0535fVtlaVJxLZmAFJCXBokre6IB+mfwrCBnTL41552bhw
DZBVvWB/E+C6ONFVtJ3n3GyBjH36Y/Bx3up9IWOZ8YT7GVCxD41IbDQ19MIphsiGDXfNQ0cDOLve
+HEwzUb1hnZ11X+nu1IEA5LVgCciJ9ASgCse2xwtz/uZoHNFiFRW5X22RsJIPNcRx6JfPJzn70qu
3SuvZh+IzO4LCkpx0PTICv25Gkyeq62uVnjTW72/2XbO36sNF2U0lwcOOMFJw21b2Vs+ZEkehp92
ws27uQ/L7HOPAyLcbQPk054uapY5xr1VJMFw0FVPsaMgWfp+QyIQXP3bnrwvSq49DBWskg1OAOFf
qtlhW41W+RfdNKlKNmufGiFrSECn4bF4N5iitaTtZTJg47BuRRWDptCKS+TQQ223F7vXduPftH11
0+rNR77w/7Jog0gUGcTFrw9h+49UmagXANO/NYJ7hACWioyasHdfQ90/N/vk0bsaBJdVwk1BzeY8
PgfQzLq0JnXIfDZ8PzvwkOxiXV8yBWpjNuNcn2bcKiQ4YAGGi84DF41asTsCdEJOJscUFYfk1CA4
LiHseRtP1ykqV44Nyt7n+WwKtl8MUiLjJV8FdvJ/REE6s3xznVV/QnYoYrAY8jNeUXFCgjvF6r49
3H0KaGkeorXG2S3F1jeLUmT+XcVHDH5flkkCvLoXi2i6+XULedpyLaVqM+/Dd0SXNDUwGKRo2uai
1MtscceziuifiBof3k+z9ag3PKqdVF7YBtYQeJcpKLjyCQJW7kadOdfRtr4R5GjYqonAERpfkICf
B/gRneQ7dzo2lLP97/ZP4wG939pko+54sVenK8f+fDF63fYiBPg0WGfnzxnbVP3pB8HULILOS1bW
1ek7iQlbdqcfZrveH1uRrgZMHOrlw7x4JZZq1F/unwOg8+Dw+Wqx/VBcneu3lsp5+aM9iYt1aXvQ
mBFy7vZHi6vlw7bH/nR9JyaJ54veZ6AFEOKo4xQbjpHbUlXSYDJU9QDmVdOHoUmQRqGH9vfDtPWn
u0h2rKCSTUopSfNJxsUV7JtO2kEECUBRe9OjCfMN9IB8DTY/AFGklCDGNjbjTxc/4pLaiKez8eE4
Ouxuj7rHqeT82aiognLjDVWZfA+xCYVOQmJX4iipvXVcJMtvrh38PFk8WCEl0oWe5XP+qLsVv+tS
MZcKCNvVoKrvrbUyS7vX/+w0cXkB0UPRyQo53HPbvVu1BypRELzMPxgQyqJ+UTxzMheE4nsNCFcd
Crht6YASZtvxybCOdfnPOjuCnp8sWulceIx73UJIJ9C08xNbJzEo8Zv7YLgwxOYoBKifzvuv0rOn
O+kCjzSNxcSW4TBbxuKCV4zfwpZt/5idjvNayGRGiOQJLYLZoihUJqcjFykeTMQguCHswaL8GM+A
NHIqEo+L7K791hkJ1kb2ICAv+SM8QIod6v5BHQy56LOQKXse73Sq71WX68zGCS0z4M5zJ62pZpOT
Ip9Ew+tRQSSGCDZYYEPrLjnuQsQgPdnn9eIcvFNkQUrnGPQNGGhHN0eqMSmJhd1aZ49qcJzJDNja
ONesp+utm/mVtnq62nKZfYsHpLrbByX/ecy5w2zzt7sqngbD/B8X6wKDsqatUyoVpxUCUlUXpCE2
MA+Gc+2VO6lB6/Za30hA6KVN3GV3eT/nZojLchatNyg/xGmQaCg2b9nB/a/5A6C8xesiyEFEo5kg
KIfwAdc7tJ/n6PfQ2saZZgpQ05GF4wlqCK/olcYGEvIrMZp0Gf+72eHTZtBTo/HH9nLZ/heX/g5j
hODSNObs6EMyMLNFCFmSUxBQvvgcYIcIDu2AaEsjDIiiBpfVjTACiIYTowkW6PBjQ3j12gL/9ZHm
JXDhu8gmMO2n+Rt0GFwd7ubLMy/c7O6Oh+L9blweOSUX2EJTDa7O/Vofw/m5ttgYtZWbgto1+NY+
Xj3Mjv/oeRfSv1n2heQAIvoAr/2w4fC8cZLAyGSICAD9jT38CD/8r44RbAeR6nlg+5Zrpd22Gj3i
UMbHA9cL9bQodGJyPXeKnRRPCah3/xtSod4ecPWYosbKSXKC0JRopNkxCzknbIrGJhPttyhUy1GK
ohDbKs0TF03dnf3eP72jYEx3jCA9XAeeCiAfjCvcXcVKDT/40Vowevfvf9us+pv1KasqPcfkpX82
QLFY4gGIjc7hW6LAbxnwkHYwHixnxVNr+3Ld3XX+IpDlsEXbja5wCJR/W+4G697VmJMNEkEgaZuw
YR8yKfwkyJmuLZ9watzklFU8yXdg3KBmVU9X0jnFaBZhXhVTG6a+TA5iXdM1WswVxnafGVeCmRNx
Ok+PWnnxu7svnn4bbGbZMssHh3fUn1ewt99+my+O/XOVEVRf+Wd5ChtzyAkBoBHBhDqBfVRp3qrq
fMmd9Tu3Pv1G3uxKzjZ7KW9ahqPboJwfQbrkgE/KEbdMyHH2vPOwLtvUGP/+S2dfa9fp1InaMhoR
2+2Irf6r2P6OPf/iWOqqZXKz3R6fvuMimgsrFywXuY4tZoZLioCblsVmdNux0fnl/Ul3e4Fah1Px
pDNu8y1EtxNslO4OkWgEKUIjHVhWD0uR/db8HumHBqGQM2YOY4+6g3bCQyfRF/8lR0kTtgRxv216
3U6xBxIU41COQ3tVTRCyVGxVPqSXuiUMQRC7K+3Zbjr66fCV9BbouV3veXtfrnu6vtBGLbkcvtl1
Pw7y6SjrciOqWio0iUkhVYkzdwNpCB7fF3edzvqxWxIWQbYH6EnaRVU0/uY/OtXH7HWHwXRi00e3
C4qFwiWx1ZizSWwB0jaz6tNvy/0671Xd8iB0wbir8o9V9jtVDHQL9CO8QUMg5V5O6a/QZTYE4RBl
lzo3LNoWcbWZyRN8KFGLKezljgNIcScVzyDsyk8UR9QrpIjTYhkKJai4DzorJJvr67wXuiPkQrSL
q/BC+p33LYEOrKUxQ53fiJkN27wvYdrRSCON/Oqp8shJyt1oV8SJwMo6nIH+JIkbt9CcyWcVElDy
DsMYmuXHt6dMfS6jc15SqSBXiSsX+68iH+xznzm6/y1Uqhu4nIIK2FEOxn/O+tdX094NtyPQpA7G
dstLvdSh9b+y/NhecTliI35VTtVTo7MbTaFac/kcwRqMcXqNix6tPUMumz+mPQ3c8RaV885xJYkt
wWSkhDoLt9eNXAzKbivnVqk/6EfGIBQQ2wiJjbfNzSoKvTxcWEwf8uXg8laX2fJ099L7I5j09fHm
lNaCNX7QnXEqSpcKb35AVWPW9kRv0mkmggkDQAj5mY9I3ITJhHHuF9t4h63wOExABWyk7XK86d2d
JwiGxu/b/bgpnVqxBIGG5WdETiwW0JrS2g9TP6dATq0/eldCcAKxXaTuycVDEtvCb1xaU+Sc1jVV
NA2Qrn3TXftJef0yfVSDMly8mnRNa3ut67Qp6KdJh2EFkL4Dn+K9fHFddZDxGSoAcYP+hVxbJ23S
rgGUANImAT8fy7EdKXQi/DffQB3QdyARkbC9Q8DSRWQWXu/lx/m5t73r1jfb6R170Kd5xIvtBicg
pTZO+EBuEs9hQiX5suhu4i767+xtKJiosudJWkKBF+wz4Z5VxbPi4Y0P7ogtBzfrq1ob0QSP3O0g
8Xw75J6Z3i21yHvZZ6BdcsfVcb/7NB+XP16VR6livYXvvRBNK0EscYi0InHGPzvf5J/5UrhWYcfJ
IyQKj5YO5/b+q4E/F0NocUitCSC6U2CT2XyF5DEyt31A2S9od63AuPtytb+ZLZcP2dVRHC6pko2j
dremH+yh8OQIDBBH7MmOXzQXki74C8HIGg4edjApP4oXi6wAgc0Bbzm4yZbX0mGms+ERAMuMYzRA
LEArCVmC6YZW8i7FHb1E3pJgRdeyXXzgJnN6HYWdwDCQjeyqLLaBaH4MmgTL6Qd1BUvFPVvBqC2A
LTKHe912kXHhZ70ZRawtF3Tx8c4H15rlI+9sEVYb65mTnppI58FVAQgdI8/HXKI0G3EjAsH1mety
NhmOtENDBkQTqiLEdgfNXp6yXJj922YwXG2Q+QUXCaMIkYbASv0Kj8gnW6Qixw3tVlAY7nlohS5i
/CzWcOg0OcN5UGZvu63eTav18i32UtQNzbreXakuQWcy7qb8/94l/PnBXr0x1u/wFlWvnw0zHlbu
/PIY5GFyzjbludN+xwIqG7T+BD1MZrC3A0TolvBmaLsGmwvERGm3D4/b4wdHrpZM68Gj1aRpPNNz
RFX5tpJiELQPY0dNmWpqiH4MAVBA2yX3GdhDk8lxLp74g0fzcyKU+BfcorWfF6PprFc3tadMukId
EvuVr2fzwZJqMX/qrgdPw/kjfzUxxyZitWJpsv087Vcf27OjlB6z7Vh3vtkoEtdtBYewRbnuYgPa
bm31oTPT2V1vO72HqssFOuySKntePhv87d/OC7c3DbG340aRizvRTqGfkBAXdMWdsBX8M/HBIVzk
fiU+q+teRxpar6hiMn8hAjlwDRLdI2npoSw02OcLGNHl4c2gt/nEiPUoFdmsRQCmB6Q5dFnoi5RO
+5sfMLn/D8rFq4Q/v1o4uOJlaF626/WH7X7W/vkpzMGh229tpyUyR89yFAlWCWNAJD3Nk6Z5vXCm
GU/zrhDoUAihMHX8htFUyPDlut3SewAgm46GG+2wjXPYzMiahJl65Wm0iC/nYJgf8T9wc7HLLXQS
WwcXD9LRp9j+j83Pou8LHxEA44ltalCG1Zk6O6K2j/cPkUVK7yUmNnEuda/I3ejSHKqxD1xQxDBg
DlTJNuHgBV4wpeSqMM/IBEErgkyi/CjKt+w+jgeatQm3uaTgoJJITVBwdz+IgaFH5mj6/j8dn/83
rck73e4VpDrPB73er+8Zthbt9WLXz84X24N0pI2JjvsVW53oPod0VHEVO0HCgYZrc7eKXSLool8X
P2B8zF7J1kKbGrWq+8HxcA1m4Vf+NeqxMdpI9Am1ySbHT4nY4WgvK9Tk0DIP3AKL7DCvhY0oul6W
1AdTg6DR4yJZja3TbuEFbhzJOAJe8Ezo1ywK5PVUgfAYTz3XoKpu0oUfwgIymLzg+D/Gzm25jVtZ
w0+kKh6GnOGtLMtLspPYjp3EuVHF3iukSIqkSIkHPf3+/v4BcERlK7sKbDYwGAADdDcajRNuPZ58
6k5WWi9LMBDqqOobKWQmJKB6vAx9Durl4yLbnmPfSaZ5cvUSYI1is0x0ukAvWSUP8gWW9ME33f1f
kCYOD9CUmkxIeCTIPNZuIdY+LNSIQDPhioCz5kcICM0J8jpxjtTPPRdKDTchdwbcz9vtjzo9XdjY
uju95nKVzeFw6H6QlRtiVIcWe7JjA7Am0OncoA8Thvf+nlCkSdN0eZwESSPkdrMnoghhozYPkWOY
ejDEyX8rboVinQOtQCDiQQjN7/VNNEAICsJLi1DZBW83BzhtBKQpDPv74Qc1QuicNpVwA590ziQR
qPlQQVzVsnj/fyq91zm5/Ltput3eYMCta6yHHXWb+sWV9YfZYNZnAMoBdHFFXekLaOe2nKfm8drx
qEiL6eRi9bRQw/iZW8heDcQ8i0SjwbYekcGw/afLLlfzMQqcxFkhNJyeITboIeBN9m0/MJBvGa3a
eGq9rNjxAiHiVbaWphkmVmiFDszXQKnqY8vcOUHlK0Bc0tzBEUBZKK2jgAcd4UsWFEIsdnQTzO7+
vLPk1Bi/RRGNRIDJtMPJ7LJL1uejs0vetdNdldV8/4mJQ83ijh9jds4VDsOZKqCk4iAsM7nhcSFZ
ISgQjaHUw9gObXNx8rTsU6Rv5jY8HuspgRAKjSgwj/ewXkkIRLhrFC8upHqiGLjU1GA4OVxy7aU/
H6jb2/QXV9sI9qO/oKGpLyBVRhPccW7kXU/HH5h+CPUDvLC9LjkCsyMSCbqqhTO3aQ+QNAmihcDV
Mwlb/yiZi8iswvxTg08e3/3Be+QCLAjpKTEZ5/KHix3DEE/FPP3JYI26O+qd7h5ou41Wu+L7tpx9
UMP5+Hna8kQ2EEICBMbYLC3yLS0nJB+abGmsBgrhoKbZvTmrNNozpYMsIQM+wdRk6C9qQ31gnJ7A
1/kDjRi6Fnec+K4DEdzuR/HAuwRpSY5EdD5cntTBcSQxOftlm+5QVI3D3A/1BzDsPAxUronq2C6R
KdIkNxm92cq6jDYF5NP90JWdx90KW2HbD8UJz3Qw0Pg/IqluWvGMJzEb1aYIUXnHKtxKFbd41dKW
QSN9hW+jSoGmaogQZHkz/BCLo8IO5G/njoyFZv35TNVqCBAjVCMXE+vSP5O6q1WXk0gvyvv0ZpRe
2ouj8aajpWMoiKl7Uoq2YoSeSFJP3dbsLaoy2H7w09ljFeePynrYsiamRcOSkS31xv0ZCVmvaesZ
1myK8DGyvN1+AoNWTcDgJmMaqZA0OIGovYTIHvCX1cBUmtzdkilPOOCgwzLccpRImaU0eRRIjYBT
1yAmL2qqIK41oKVyOZ6sXWHuL1xhrgVKoP4iW6NBUvfOAWhbzjX1lr4YoZqbYV8c3wy0oQMk2DXY
dvXzooEp2Bo5/0ERSJtGNFS2oYJ2D6P3i1+Llzw7E/bHQ8iyoruKZg0HToRu6hLG+QY7LoZp6yjf
sPKHzd95aO031UwVUEGujrh6VgF9dbniYxKNV07nDBTONYWk5JZy5uDtT3D5Ezwf75MVhbi5lKpK
3dhQRm0ejqkuY0ej9sdxLL0OOYc4nZXh4+z9cDzmqImskZMNX2uDeVRdoLqtyVUkSwRxtOpduUfF
eDMpoXHdS64rKW3MtnKS9LVuRdLjaHYQldWvltArRoo6/E41SNfOx8nenAcSVNAOK6mrB+gikpOs
TfrjtA/NmlQ1a/81WEZYpHWGeCyFaZ541Op6eCby9jQ69h/HLdCPtYomv+OUqpvfN7uV2AIR5Ugl
C3stmkjbNKEElFGLj8xBVG5I7KyyWFz7Pb9qnFoRPeXRHwgxo1KSxXvWjStoCHIdmaKoEzsCox2j
krSFIs5R0zNkGPLL8ayGZ5xANxgwRkRJNfdi+GDZEsUUQERLs9ipQSFdQolSCmCC4xWKDs4zPsnD
BB1rlz2qKz/z28Y1V0YMPJc1Y7m/8pW1qp44aC9qEAKIRmSUm2+EJjF2ueWRS+u2XUrRSfk6YZcB
8UGaaTrnuBndtZqrkX9XGcXXUYh4/Mi7PnTfpZ/zndQwzwgBdogXUQln72U8JGJIhfiPmaeUmNNV
OhB4hBX+UatZhMo68xzNg1e/5WdsXUHAkgjNA9xxKDtytchcIiXco2s87nQMs0GmSGBkbiwpyDPF
PCBIR7cdT5N3R5Uktk6NJpLD3DeF/AaNNLQzCQ2a7dN/hignNRwDZSCmaKB7NuITqGhOigcgzh78
2CHgsR0RiMbhNPjyzTeBZ1Wnj8/Gq3YvXCqBHMBjnxWvRy/kTIHkwycCi+MzOEFjeeXP5SGx8lZo
fWbRTjEfODEnAM7x23E8HWl5XOEM8OpFyIGiGurUofQVpQ/9Nu++qcdpr0qy/Q7vLx7XHVl8yZYc
gLfLb/cctzNh6j6Ogu6sqs9gZEU5rHk4rq7/cKiKkY8yAXfFyOZLRF7yV1BKEJx3nehw8VInNJ7G
R6GcyDZHi+ApEGR2ccdqmVAc8aEaLnaYeglAoV4zjStNm5n5sM1Z2QZH+Doy8XiqOC+swI4MTPtm
LbARxAhk1sZbbAMjJANd/Q6OHFh82G+OFlckhIRaVwrn8Hx5mPU11e80SuHzwMRfSAGLo4y42QWb
JEpBIzZRCTDUF2UFmtkQm7jj+4z7K5nV0j4VAPVAfMqgb2TtD5sqviP+CAPyESA88VtOW/nkgSbh
BKYIeUyDl5R4kcoCN9TWDj62bbwqBX4+PHCavK6ste4kjmiK086ZJRItohgUM16c/f1PpjwoTcTG
GerWYbgmeIMpeTd5g+ynJTxBr76EgQ36O9JUOj0KYKwuMUQITme/zH9JArOIzdSjwUMWl8wVJBs3
BYOmKWWh9DbCI7xQuaFZwZF55KeGiBKzR5unVr9tO2IZ3jY075hxnBjFQFyEpKZ0/vTM/IXliQpu
yAsKL1vKSJiMU95xSQDJMxcDNzpPEPIvzOmyEIfj6epP/i7gkn3YsdkOvD21SKPzqmG6fEhGjzx5
C2WBi76CNBf/XRxi7VtY2JmbztMuEJUjnZ3FydyZNL3TiuV2sThPhBlriwvnm9DH97HfIqxM3rUA
lUHvnd764vFcrP7Tsqt9ME93j+fTNwxtSInnEqtsqHU9+MMrrkmdsplktKdrbNEHXWapYghWt5/R
GPprdxLRNZKcU2xDX5TkmgNWW9aEWmRS1d7Ry+UNm42kJM8dkfLBYECZijVn3MV6Uz98x3b+dN4d
pRWAUMfzXgyfaYESinR8Xj6lMRW0z1khN87pazRFB0oVKHv4naMzCIrPISnCF82biZSbkO/4XVtG
eIePYDLbfRg4jkBVb3SFIGzvJLLWEtA0kAsNnNtYOIHYtqph/5rqXB7yfkiysyNBZ63Ni3So1Vwn
Tznjkoe87CKN3sUWC2rPpEi/79KIRk2gOg7j2PuclMpFKtByizihbpQi8UWUwpUAJH/D9qR+PrF9
e9f9m4yne617SDUA0pKVC4ZS5Li8PNT3QnCqqFi4B9JaFpLrzjmTLSUihjPHG/mXkqlaoq6yfhaP
+RLiC7L33WoRHuUZvDu7vJ1epkPQ4MzMf97r4/18AWEqd71aqRw9EB8lF12KGFZGsfOzqy3CPlW+
M3E++jwZj9w9RJfdxvV2Xt0CTm5A5lE/pEXn5J1KPb/IZyjzgmvPiJLLhQHn/TXDT/0p7R9rLNvU
ENUHRDGM1TqlJo34oWEWcllhOcmNRMnc+ZScVUOfWRfDv/NFbFHsfXWOS/UQFa+aDn1HZXP/m/dO
+tO1jYdUZEGnMycMqAHNcncJhqNPjvzLdoh43xkDcff/2exnU60wSjmUrKKfJ2eL0Nfnk3pV/WxC
STMbVbdX10wnMdtd94eaDG1NKK2bxWK+qbeVrpJXWWPLITglVrmbmGVi+KvtfEFIrioKmVo9+got
z9m0p8l5NyUYH19G2hpI+zrrYm7erG9+6s8+rHqTD7xFqtSGapIKdE2uOWzmh1MoQ0RUCxKwQ7XA
S3Q74jBlQPn9Co9IFogj0Ighwz3eTWtBHRQjXU25sLBTD1BQPCi0pqLRHgs2d29nsjYhkpOmH/Pw
6uBj3NLu8hGcDfvxiF3kfxyRKp1GsWPi3utyJOHHP/bX66crnWRprQIZQf+gWUwumpHKwJINDtSy
sDPUDWJgMEqBm6vdQxrlaRoEfuE9xwYvSHf805SzW/Wq5RKIecsQb5ZKoLAhsSywgRbe4hO6QR7D
iLpBQgdnk6SzAao/dYZA3i+QVzgDguvNQE6cOiQSJkWLDMPChnihwv5t9FriyZAfMduCD7pLjJ7l
iyIHj/MIBBWDkNcZqdvtvmCkYdUdVoOmX1X94bDXPGekxVk1vz1rpk8fzUJFCBx5KQ9CxFdhcyoQ
SjVuGhVdni+ftLfLVAkSlhN8Zhsr1M91ahTqWKcJhNoEVx/GWuWFD93I9AoCmUFaIla0UVMUEPXD
JOKGo5VoEyBenKkD7/F0EoLcajwGyb2YwyyUNUlDM7oruFm/49gU95u0JM5KIwht4vZBxIG4lV5v
n15HM+PHmfMQdHVvOKxopW7VY0HZ8/bp7/fLs/X9uPPJxie3T2kct0lpGSNuDWIiWIipwBitGceL
o+l4OtvHenK3o+Hq7rKvsRiJuLWM6BxsZInFieD+iw3QSBKsWnfXt7fXskVLWmR7s6MRQhwc4bQe
SFikHGYoKdNyNjRLykja0PSxANB2e9oSKgDSjqFAupUJoAWNJyQISCmEeLNsAzdimE6TETGFI822
0tlOzvQBfC5YFIAYedifD1baGWCaSdSS9DF3yVIOie0IRZ+E4yUkNP+Isw9YEBg+dj5Bc6A4nmgL
XNp55RWNIS/8VsxkAvLYPosSUe5R2phwISiQ1+m139XyslN6HQ6bqu53Bv3uqC950+qYp3frh0Mz
3rLGFMO3lptBbIkIo2s2+UkyTG9+mk/WH9fc4kUg3V9nO/y827G9LL7UrAXO2+CWfnhB9K0tfYan
EDuPgK7FLceHEsme8u2uAUPn4Zlu5Or6RopQWwRSJDHIIzfmBLcYwiM4WAIHAoeApNmpmzgZ6KTb
hcBF2kGM4Ikeow/efBuzTpazDth0EiyRLbVhbmf2TPcKwWSey3W2BTpnsVqY6oGUQhnE/TpwHo/I
2PyVChEs9qwEWaTODmxmwAOPwUlFoBaEQJiBTt8KQ2x7UD9fbC3mH6LBP2YhG/5JIfOxeQ+frgKV
kVixYwIJtuN9s/V+8+GDioBkRz2gXF/ly0rAaD++qj+tf+8uL6rq5rclK68RAlzdLQMmH80XA5eH
6zif3b1HgccCO2dgSBBnzPeRaRYpPCPAUGLAJxGBwcKETjrDd+t6fI3PDr3ieARYGgdqLJDkQeLv
1vDMJCwYbAlcNGGkhDAdBBLkCfkLRcpAgnigykUz+UV7lG/YUbNZpBPJFvXsCwRPF3b3y/gsaSDQ
vphAQy5u9AieMTT9m8ekBeN/XRJ0G/VMJ5KgGdVVt+qjdXTr5kSzeKoX1cPN7bajxe8UHRgGTz4B
7ve3NOmgC8haMTB/ojwrDHT+sZ6I90DhMUM4JF1SlPyx8ITHUDshnqzRDB9kht/sodWLeTKGjBy1
Dem/xMWZecxIREjME3yFN+5MjglOk5nYK3QWU1ii8+hwIFiTO48SU4nioR8TG8/BDSEnXD5pDV7g
CQYbrwqEJHkYhn2egMJcT3/e9c45MddWHWB0SUW/1U4QiJJUeINQCMLP9MAEAoHxGEWYeC8H6+6N
tLfFLknR570Sj2JY9Tj/aTNIdmLTFJAm5rkJl17GFGdaC5K2yex1eutVz9e/hqbUjEZMwjajAWds
dU+HhOzQP5seKk6G40M1P0sBTGaQAjiHZuyl2ZimgHQXHpgZImchDxzCFHWVXn2udS3yDbAAb4ca
5/G+IwG1Ao6/ahKnJkBCRAVqRxN/SGJRVZbKkIdJygiCJq8RQWI1XPLgmJZjpjwIjMiFzJLwTaM1
OlcrSEFw2m47H11O77H6RQTeMmI6FESFLjPlfqaZckaOKcXcOXFBVnMZF+Jqwx1PbQQulklIB0K0
TAZfnE8GmM+ao+GTQGj9TGdZ4kyLQaP2BSpNm2O7+CNQ4ybLUTx6EqY3cCgYVwi9UHMk4TeAfkP7
SZxB8v/JI92BYJoHtsRvoemCaPsNL0K3wOeRzQZ+aLy8VRCo3o9AOn92u5dz2USgOm2Y4iO7bx//
o2NLxAtZlzNHABVNW/J5w+nEGrQXhh+eRer+5yWQ15moO/gHJhqN+qPhoFsPUN6Gsru01Lf1dnMz
nNzX1YdkFLLsNhst53FkE9xSWIAHIvUXDlIX8UvyhuKvXtkmCd23o+QGI/FSccQWaw7PkXbPU4Op
LNet2pxIZ+ichGEF8jGzCGbdH0SUn5UQELyIYHNHGDECOAZQipC2qsf9lRLeUozYdCI5vN1+5c8S
GTi7G1zBByZRQ9FtDC87symHR4XBGrIB2e6+z/cP55ubK12z4bA0zMTjEQK0JOPB7Hy9V1ctF3pu
W3zq1IuWVrBrWP5SJF1agEI9iuKAzDQ6CQjlqYmzJcBMOJHK69TTq3svuvxBh0Xeo26nqfqDUX1C
Pf1BfzGu77ps6LAhjIYeV6yqy11+XulCuFsehANo7iSWcSYClfxx8id/pqJEGqH8EOh3DXWfK/SE
tAYSL23VBAuDmN/3OLWdCi+7SLFyt52gcRIrpVGqKgsvaL/M6vHdWVdqCnEKIyi//hctdyYUeiVf
IE4rPWKVZdA+hCrBHneci1yzeg6Vmnr1dBBjZctkYpiCDR0YBJsCZIWDnPUAowhyeKEz56FKCehQ
HYxDlSCFPAuCegoeuoemqhCfZpECdSJ9WvxqzYVkdO0yMYXV32U6u5s+Xtzcfp2Nn48eiOBoZGEc
xBLa0F7oH8SLKKyMgEO2hPtIHum0WjBKWIEi6LCmEcgsTZjZyYOE+NSsS7kGCOOJ+ZJ5M7J27rlH
Ih8CDF0flIKdtx6j56F5jLSJ5IIVSCHiiQtGsF3sWjWq6QGwwnfgZkBgf1S9PSz+s/z9dT7sN8OX
fKh1/91htzPsjIbNyR4wpjQO89mjyMemffKCslG73NmMp1fVJ7QfwjTGRYZ3v9ibxD0n/vkV85ve
bak+i0UcMaK0my2yMVuZ9IrHy34BWJ8vz+fDkdiTpICwinEQnIQ7CyEYEcpcANpZY2c6FRcOkDgL
qUVdTpHL/OklnVdI4SkF/HjCmLY6AsnHuYHIPj5+2n16uFtwYsX3kBQKKxFgX+b/00LBopalJYLm
WuByvvs04yqizppf6HLu5AqXq/qzs+5Gh7Lef/gMu4LldVLBppCqedSMUvjVpArLsyZHeWJjOOZS
zKY6p5jDSo9CJGQIMkL5Z0iudpYdhcUJlB2MjPvryz2XmIuz7VwMIM58Y5ZyaR1ueDxVHXajv9NO
dTAYBqhJrnU3rl6GT0pnh5WMvc896Wdn27hQJnGMNCgKkMfilMiZEwaiOdvWuN2BjmMRRRx7/SgW
kxmlLDz0xxgHGnFJj+XVIcIqbKtzxmtHMUkGfZh6wGmRCek7CyNvtj35lfTt+W78TOrxKuEhfRBU
HHxDRJcX2NRxS4qrmYLyzBXMK6jBNB3fKOI53PxmSe9vjgrJFcZL5aOb79Ufy5CKpONEgFZNEJwW
eDJYSPWIj2XHgz485m1RPcCBZ8sPf/vofo7rh/Faumr4APAgUDrumnfwIWs091eH3gEL54ivC7tu
9x+EXd3nKIFO3Rn2h4z+nqus28Pjenx/eGAejbyROaFkSBZlqQViOQaHG0ci4NxZIxGSswHPQoqo
lgeC2x/EgLuE5PU/4kYvsYTH2tvSzV5AmrOwGoi3prrRvOItt1ebWmk7CARHa8+udhuNiwrBguNo
JtrPpCrjs4hSYx1c/rfPfWrZbaFWzTNTMf0fjZva18omBxhP02lStB4NhgN5vcXY9/6iexo2zYC9
aQwyavTFk92A08fJpLt4OHQ4uUirot3pWMjTUKXpSnO5x6DFeIojHOjStZThim13yH8SdF/mdJwg
kHCckyrQSfEUu46mrlwIZXyTz5H1q0A70uAxCRQCwmsCUlfxp8YqsBOlI+b/9X0cWdoe3YWazxvx
MVYW8nfhUyfHd5VqcRn9OS4NkALh/DnBnGTtMrh2XSVE9Of4bX1n61W+qHyLUsL0zH0xnxl37Zvz
uvdWirRV2BhrpQ4ydZ28YHXbym/0qiPOpbjR6UMUjSoifVcUcakrIEnzqNStMs31LOWaYxHk37Me
i58Lrwl95slx+KmKsOoo86djOk6kVImzdqbgUsr1Hdn+gkJeek741H0mvaKZt43AqHhtDjELJ3bm
UHwb6kpXgGpMQkhqmDxqK096KYcwBRnRmmxO4XR7qC7WP5Yd7huNWpkxPafDg/HpY2N1wGrAlS27
X9HY+Eq/BjQuiOrmUKtL4JPh/mK7+uJQJwUOgqNSgCExCTOJYSvlWEHS5LwAHbRMqnEgsnY+5AGc
aZAnMTbKEhd/esBpJC2KZRMh8UjuafJ1oHvAkFqdR1YphJDW5k2ysaeqd59SsE5NJhIJ4SKfXIBs
NnbpCQU5cbTu6ku/x5gtzgURa4ZS1GoGt4uawVpS2Arwbr4RQDvj1CNzuKMlecJoU9NBZ9hE9/9N
F4Z+0xJU/Q693Rus3ux/pUvkHALOp3IX3XBGibpz3WSmiQZdYVZx/p3vMyKO3iYC2Kq+OIsBG9pA
xAUown0iM2JF3xHPRE2tnsYEKhUhlm7m7U6h1ZEVPQuxgaRRIFdw/9ho9TkhZOJwRwAnPNSJ8UeU
GeiaILZ7hPGbzFR5VFdsU8tD02bxZnyvxbiUjToAJiN46veWrLhL67udV1J77Mn5UQByS+VE6fNT
5U6XyCWocYn66N3+DXqrgsJQSM8YhSWA/Kkg3jfCi6phPAQptDU+xssLVLGWYPJRqbgE+HVn7eoj
BC8uXbUORtazHRfWrn9anfd3N/Ir/9H3tCt08nN/9LMuwHRcYaIiCQfqxtQGokFCTLDNpu86XBmH
SZDT0yjnza93a5W6FJkM+A4RaCbGZKQq39yaMiCyytzoOnc5VV0eEOO3Lkh5jcT1F1Ir0ADRDpMe
GBovifMBSiu+34iTAvqpI+AtT0FInPAYpJNhycoImazOuW1GB2HR2+EtiorVlQRPFNIwkNHDoeQQ
vz6jPyUBrgVB3yFhB/NqzaFg/JFyTu2HvFn3YRAi9dYTZCSXR/N5ZWdWmKJMmncHwYHotQx50Y6Q
gqM4WSfWGYgIKcQagixkmCvWxYqUVT6qyDXCR4DgiAaUds7jUjHg5U3wbNUGJWtgcfYCs15BCXho
M8DrOl03Zleez/bVLB4aDjH+9Uec8CDTYMtwzOnGo968s9mGycEdwQMH66JVxWg+fzmfj+M53Q6w
IIhvcAvx0B2KPC/BhGSrHqsErrUiZdyNUa+7cvjIGvny8YITjBDvSSoFmyRmafMLFX7C4Vkj54nW
f/E3unune77AirOXJiAEPI3kwBwEBLcXmKbjItbR4msqOg6yoMJMS0ZK24G42UBQ5YCvt9w/LKXs
MUU7xNxfd+t+d9A9maetD2fzZjEa9D7JoGNLEHXuOTqgmismcLOW4Cak/YzQLFYkQHgPBctNR6NE
yF52CVRHIKqhIcIOxM4SkMZDD0Oc0cR88fINV7WDHve/ST6GTnaCODBJw5CJ6nVR6LNNmALhJWsF
6jSHvCSthFpvlVpIkPT3UEzbKiIxyNbFjzKhRqA1xuwvJZcLtc6FARo5q95FL8il99oBQqA7QGBc
hUwYIh1Hp2uR2Zbw0Y9BY5akCE7w1npiUx8QB83xXAaCkOeEhA3U70CEjgU0HsSID5HiMNMsXvqA
MiEMdRJuYQcOXT79qX+W0IZoeuAK8b+JjS8ZEEjAJG3y5g0SaBM24YWwFZ5FFoEho5RZEauB8ATn
waijx+iGWA4GgT14josn5hGJXKK/zird5sVivOes0juZ39hO5pvmfvXEnC+mBojFss0QbshKqsgo
nHgnEPNGiC8HmB4NGQUdhyUEeZAlWZbHCj1WduvXFnTaka7DL5sBxtqYXtMbIQPFWKHwZm03/kmN
B06zEK0JlXAhec7YMR3CI91NFo+qQVy5dnN2NbySppEUmFD7iB3/SFShzJlBt0W8mrqhx4e39Y1s
jaDQDQgQujUZgoOYGBNJ0o4QhelQRkUIVBIVMlN/yHJ/LlBSh06AHQQBIioS/cRissDUOV70unPO
9hDlRf9PUCJBryaL7j/etFrA85oN9KLK1tyDXg/vejf4TBSlErTqqV4I8f+15L1+sVK3xzmC2EyG
mlmrurXsYK0edjHsbvr91erwMZ3W4YERxGcqK1RoAkMmWyy3CdDC2VAUkjazk4DFOXFjPI1Pr621
LgakDaFPvCZcy0pwEclCNSxbBanZ2sCbLhQIgS6m8ZNEg3FOvsQR/RnB2Tyn3oHkQwbgqSKc24uh
qb/KyfgLCCmf4i8on4IX/GhfX51dTFkAXkzslvAZisLD6QwCsUGoGNLW2UxlXrEmn2K17AbP9tJ5
FNdSqzffeiPuaNRAAWagW2iL8MInhUlAUHThibT5F6ac3TIwioFmth6b20gI57JSKjgTPO2UFC/n
BbAgxPM7JA9OQQydLZAQWI63CHfXpcD+G00gmqVBcEQywgvR5zgASMAUUqEN8RQGB8GRqIciRILJ
gdKbFCl4HF47Mjj4I1dVavEm4UBoA6gbNEj7dfF/csAeC4xgwNGw2zSjDqcr9k5PVjw7q+t589Tc
/0wfA/OZXg1N3m2Kg3APv3EaswnOpjXwE4KD7OIA41i1aekOL+HcByQxHRoGjZYoK23LJ+DZGF9N
mlvRlGMI2VCHQGoVR5Wmu5vpu1WleYoDnEou1Vvdnd9t0kIE1eqt7ImuYRCrh69XcK96Ycrv9bDv
d7ALc4jhAAPKcxH39Hg/HN316kFcL0UVH88+xfM0v5xPuQctZJOhK7QNzcfqE8erWP1gefG0CX0g
D4SgDb4hfAEsTjYMtGaD2M3lt9K2ZDdxyJcsZGjpIsiKLGvOPs7qP9SVh2GtCFvalSJiBlXTZquj
OmsOPWQsHvMKfgTkA+h+gawKvtdeXXfGccAGjx0AFDnEwzYOS8cCRVNPW3o5esxXRiJOypBnII4B
FF9H+iAKzMrtjBtU/IDQ7X/23bf8O76QI1UqLGQiei5IknhJ2c1GGeSEHexej35+GEhmQaeGICfO
kxlWTtMCW4JoSAmGrKbilVqQQ0BE0REnkB+kbhnVGulRANlp+LOz8Clww9m8nVvfM8qkIOmfHZat
64RK8iUrQuAiwYxAbJne+IeezEf/wj7Ni+U3/U634dDhDge/dpn3P5kJ61e73t3Z4KYfa+8hUTKq
bgfXEChYolcZ06M7LhDaJC7w9v7jYVFpDsTc5dDCb8QYVw/vGCu+g7RtzIecmSoPriC2oz5blEOQ
znDjXRxZmj8LXM6RkHGgKEHLO24mDPV3N+ZaON2z2zp1P7RXmcsJFt3G6hlLRDECxvbbH809t7xU
C64eGc7isgQikqKhlmgrzavmoI3MyinGqmZPLboXdc9RYLg2gUCiJhgZ4i15pmyzmdhM0NlX74mE
x+URUwQ3Cbl5uqr6P7c0ZPHGrIl+ePXT/s168X6FffzmrUyhMF4hVHegolFGfzPKEBjMgX98mEq0
Kwo30MoeymtEMJSZkaf43QNY/GMew77UFv3mHvFKbA5OpBtqsOnWoh/cVAt9iObj2Domi6WOa9ev
LGb6P5o9XTRgQchK55Jv0kknKh2XQD/IcupoIOMh5z0rgsfCCmnpIDrcWamEEnI0vWgF6bZ7u5bV
ck0THr8J2yCHe/NRYk9/1I5RQ/I9Z1B/boEeSrqn86eDV53ux7v622J0NpHW8ToLV70XSj4sPBo1
w5pTUocNyPMecHrTWdSr8b75edOPeynNuEDYq3BsQeAuwkuPA4sVkgZJG0FNxOpvYJMwcvywOQZi
/TLguODoEI60Hcxk4k0wjPtEENkHLtUxnC7O6bC1QEmH4w2QAkE6K+7TQEzAv8cxKT74z6+k/HMK
ZOKympeAOEJwvDIfvtMdHk6qlJkQnT/mIgLV6wSEk1RQ+CmSIVBFa/Et3gduc+zGQbBEY/c4j5Ve
fCuP5XZfUK70BVh88ig68kwdJHF0ZllMi/ijDAlvI5QDb4FaXq0zaAlzg1hU8W0NJEv6+CXM+PJi
arq9PnCimtKNj+DjwAuUPg/zp2F3HLyTZmlT0lmS+QOBTilKFQXxV6UH0ZAFp9zEllNXb1+12l08
jgYX2/q8Hmz/Sic9OH+PDJ6mV/N7FaowcpFGsLz1URC6VVjXnbdxsyyB4lpWnegv2NX8CW7kacuV
gKj8aHhaNn3f++uTNsAVLiZiuY4hiUTLGrIBQVKoEJPhZ0QCHqIDp5y7lwYonkmQeAyhcVQmQgqm
821mXMCwu+jdrj83D+dPd7O3/eXyXVp5EWp1Ua7DhuavSt821QYJvsAQxE6TpL7QEt0XLsf11peP
x3M5m79SotnMJpkWSgcIi8z9MQ4sj4jwxBJTHisSq8pUrbs3f0/L1U3pnkLqz4K+2QyvJGSyBvEw
eno3vWpmLB98oFIoJcWwI630TbHKHa/Xuuu0Bmwi+kPTVso+xtQDd9oqjmFx3PL9POSd1+VrN6Yh
nk1T9Ksuq9tHDOXqIWskT6YpnpCuD93RZv9JFkJXrIUruKVpM3zf0RbmsElIfcmz5CCWrkCeW6WB
r9qIvbaLpKMZzXlWW7zSIEzdkjLauGY+hgHhqcXmzSCmBs1fBI57sdbWDEWnB9cB4Sbhwd/M69kL
hJzxAtVj0vu7l/SDvNE5/0P9PIZGgOo9IQeCTP2GhLRIvlCWERrRCLCwGm1nnCoFB/5rC/aqFz1k
1Rt0enWX3aWdGlPYiZJb3z3e7zrz/m0+ShzadDu6BVk3QuPgaC4jgtyTKjWYpso22NRwcVcR7aUG
iEE44eAIvZbNtAykCMbRZGoaBHCM6kiXMoA7A5MDuHNI0KdO4uF9Q+cy6VwsfnVqDpCxNYhBF2OJ
DkLCQwDgGkmluNE7OSIPirNBQHHCqbCRmL1KIrxZguOzHB+fPbxJk94EmKAcGy+xnP/RqivyS32N
94zyCjGZ1t8spYRCg8zdA42PmXOGJsuYygj0Zvkv6RFWiOUvt6sr6M5SRFcpQl4SVKa26AHAH6bv
/kcSzNf86anjOJohIaQPRH6X9K3h2rjLIztnIWrO6a85eJdUSnIg0DIwzpiyQkhAer2Ykrc/Ta+3
O725pe0KY+RXnUr9Zbr8KuEjmsHgQN9ETIvF14Xd6MUGTDilO2I3XLdmVpYZvOe65NP8cb8djYdn
cfq7J/bgERiErMUmcd2XcJmBTcUFmpYdHlxjCxai7+hiNaQ1M8OipQSH6IgrNCcRcOhPINIPRmcf
NMDRqlmbq6wnpAUU0IuEl0VYywgAfRBIiwLV51D3JpnSjCDUsL0gas9nTWpzjxsB+Hpd04dQmc86
lmGcRTPCbMVNBy+uXVmv+6vdbP6wjMqmmmnRuNZAdQsFlBo2UoSTkSIz0CDPGE5lkzvIzeG8O/w8
wczpUEctsoXAMcvs8KtX4lAvxJa2WBWDoxE/59108rT8eSkfyHhyPY4rgLBe55GxX0lbuKxvE8Rj
C8EsHmnkJBLHV2PdLqhWf+4slI5LncfD7255II1tKyWIXVEPi7TQCFPtHWqGGtjj1CtOgnIXxlh6
t+1fI6TiEidoCJRkST/t0mIJdPWH009rcqAjXsaJoHTiZ/wDGBrjS5NM5CkpEhmmbEMgQXtQF2Up
NGZ8/rU7+R+LGz9vNm/u4/6PY0SGS/Sred2JhI4t17EtUHcJ03VCPcB/odHui3W3w2Gfgxmq3qhi
Cmk4Opm+XPd61f623u/SZg8EGdQYZ9iSHyhkCz0BIxiAiwsF+YemgIVQQUyP0Z9CGPjoRhWWbdnu
6UxPJpvnRkyeQyg8wbE7YP3dPkNJiKAi2hYEEnKrAnmklosQ0VF4w57HQxwPw1coikYFB0JRXNod
e01pZQJkSOTm5jjGVRRmO2J0A3khEO2WpMmxd5CgKYLE3cG/NdWLmWaaShpqB1MAt9KeHqNx1qy6
h95yOniPlOa0QRGEFmHSBG4eYKfDurfVbwThVP3P9RA1Rba6gdBEhuPbGw2fd9X492QNwHeU4r33
rL2IiWSpp5yOSuu4SRKiM8Kpc/usF2jiyw3jFuAxCHVOUxSE6gbXHYk8oCVi0ReBmxXD+7xN/Wy1
fEdDwHPUu5ls3K3S5mAi49xyFv4emxnnNfGgGy8QtVtuNGxYMBQh1Oen+/2/3br1grV6vSEXLw2a
4QiVVMcdPO9rp4Pb9WE4nA/fp52PtBcNYMGfzaPxr2W5biy3l5uphJiTzF3G3XBqI/re7Y8Z9/Fa
X+UBjQCU/D2e82wfAcv786WsA5vK1oywGfja55ZOyTYW4rjFEk/lMUYKzHN6ats59IBlTkzkVnSb
FFGdRhJmJLdIu11oDrxql+idjajVfBNJDszTNDzP0zOg/8ZicQBFu8vu9RgJMsDoYSvn3IA4UKA1
ob5tupttjyFitBk85NYipzSLLWuf56B4iMKEh95UJ7aLB1mbLaZkHjCWooMgItWdxzECs8Xbzb0a
evyZRfTcjXz20XqgoYUGtEhFkEr/hnNK89cbIR5IgZQqnUtqtY0HJK5yBPsDyToVzeWgqDsGj/N0
SY/Ug+PaJ6JYGhCWxEJcSdsMWEzSiwMP0kWrjkAcJa7Pa+kmJlCeMekUpnTTqvsBR4zV7RFDScRE
mKQO5IkHUnXQcs0OtuhD+BAi4nhd98y1hmtKMJ+pwPvuZ5SYkmk5EnINkIq/04UDkhup4PwhseXD
ebXyISB8ZMDdY2XajiysMlk6ouISokGg+eq5IS6dLAXL0EOJcUIcGmowpG2z+JCPsBE8BG5OAlpo
No+xJ88e4IlzPAKNwHDgaD+Tv3x+uXiavpGqwIgU10yH+ZZ6c5H1PIps5gemI3nM9JSnuNy1rv5+
ukufQ16qzd6Xmns+JxygGnRIxZkOXfFqL5ENYaBAO8dyM3gsQmPwCLwVnecmcUd0GuBEcQjQFOMQ
smHrKYHOxHHYRliHlcfMWViUDOGOywV9EW/j42NIDMj00XryTstAmibbh3juEvq18gaIqVc6Mp5k
73EZgEQHxgPB4sKw5Fh+WGLBLEtt5UySBAGCGKGkpETZiAxMzjvRPJnMTLH7b9NkGYXRqIy83NLF
jABCp01lk6hm6qgvl6IU1wWV5KHzzAujjlbBkMg8lXBmIMb7eAx1x5IGPaUNjJAgCFAiKdjPWZTv
pu4VEswtksXe4DMsqV/zXLHA8ImJgOPLPL6EZqed88Hkshr/Mb5bXKb0os7z9iQOYxIKz/K0iIvV
Gcr50wfOP+58Nm88Y2puNjBfxzSCRjA6MlzDjWyKO/aRIYGobBIoUC2QHTHBDctZKoXJCEcS4CXl
2945Di847A3y7PhCQglyl7veX8w/E8cD43SOCsKgKFQavYQ+lVeTejAm4834rtF6VIlS3c0FYYXY
s+xrNQc30lgItiuOr1z8ivGqVJq/0x+/0bYGo0o9lHw9T0sErDQejwDjq0PGxNRnXgzLJ+IYDBqO
ruvV33yoHV8IEjOPYQdF1Dk+F8hIWSRFoKvP0F6/Z6hFRfSweKShnJ7AF0pJWBAY5mnFoCKFVhlP
fpwtL3UQcVgYyvwoLIEzb8jEg80lxN8RQPI8bv5C4UF3rd4fBjJ3yT2OYoYyDyojl6NFioycOAjZ
OYukppj9Ig/YjByAukMdOcIj+82I4HC5IuWjjmh3fUN8BhmAbCetA/icTyge2epMdeLS6ahgEC4w
N6GfHh6ucaURHAikEUTJYG4woEb7cf2DhFIe24EoTk7ZDepUqtWAexuxHkX/ScT+u/lh+R1igzpT
/xyLxwmxOBT5ndw5NJ1eznXenYg3CNVUGvT5HKVsxBPjK/sHcaSLVT3GmeYuaYEuKZCvISrhELan
5cEhUYVU/+Wgqsvt+OFTt6MECVbi2fE2OGQJBD/OcWs+CrLw2Egkc5yP0mFwtJ2Jhnbc7KfHMdNm
kjbMlywohXNJPOgPc2mj46fT0eaH6j6f9OHolBTEOBLGIojygOQzN3hIOtkMk+oqGpL0eIIrCDgp
ckr97Asob5b0nYuFGDhZjIfVW4k3XtY73+4Pl8N01gmZqDX4IxVDEDvi+g1n0M6DGpaGFG+VF102
v+VXCHFpgOCb1fbSnw6kXLrePN9kHpIE4w/NsDhcLzSQVRdamEuXapArARY6Rkq76Yi+aMF0K2N7
Pqxmqhhm1BC2N7jSHQSWJHW1vxiNFx+RNGz4lebwGEaCkAZEYWyhDfilDO00ScxJehgD1HI7pAPK
we3s9ztO9QphAcQRlUdEMiQry2ZXBpUDIsMsdeRKpPqoR8Oq2b3pxDEIPHPt8kaQNv/j/UKtT6UA
EYt6lG8JzIKZADlb/kJiRVVl24xsgXwkpN8aO1JYy8p/NaX1eqfHnPb6Guh3+o0M7J16eLJOY/00
rhaT0fjwPqZpO7e/uH4M2zJXktj1iKxV3f1FaVQy9DDOmbl8uLmmLgmg1pPuZOWMl0B4Ca1JfXNs
zpZCdLKww6JP4i6bZkGW91+XX6UrufsNBFJHls2YI58vH95uib/71GGqOi7qm4VRSAI0D8vASQDY
3HLASUua1qPF+byO1X8kTxxSLcK05Fk95jvcZofHP55686+j7eZPxwYmvYqqQMLWDHUQsdBKEbHC
s6w1Lqoqu0AhEfzAE8Q0pMtSIQ9zmSnHXCaayRxpcolpJO0eDELjDUc0Ar49xDUK5a3+LWv/CCcA
2ppygF7/afZFj8NxIcniv/3bOC/fHTZwsdldPAwuJtP1m12nr34RR8ELI4D4U4Cwka+tpwjgC1gd
kbLan6/GsfYwLCj+DsJJXYWx85flJfIEZnaA0HTG578YUF4c4yAeYMNf1Rn1ZaGsdelzy36yWAw2
2+H9cB82ypZ4aDMBuLUOoNnCFG0vOIgh/Te4YXso4HE+4RCbIcSYZx8Iw5eor5B7dOsOhOjNAwl5
RE3PvQRBIqpWp0T94zVl0Sg4mqBMSLinY1UHFQ9uSW+RlMz5LcGUq9//wBBMR0CbEPh6k7yYhOpx
1mqvaljYwOp0DkQ5OSy87j7d94fjXfc9qVuqABE6tAKyBARncW5ooUL9e1RJ9YJkk4pXay3Y6rO4
OK6ZLIKG+jV+UvtoUd7EHFPW8HnaZKBq93bsgK5eKUeu7s2HzlLLFQtbaz+BDsszZ9jqa3vvqb0+
uNEsAVzsrhZpSgWehAWQtE+d7WURu/9S56ezrKrzwaBuRj3ONKl9DG6bCzrr7WK8GXbep0ldU7wh
1Z17YlCTupuAOqcJgMVR81S02qJ9kDRVXGpcCCfN6A+HLM0S1tcJ0Q44NE+tK/MYC+FqHccwDbB0
NkXumd0MZ9cP3StXNASPA0/qJlSeCD26X2hWNR1VLphnR6jnp01sh1J1T8+ncY4M3RoPXq9wdqSe
TLVGjQ+51rxq+v1+E1zQqvH+aj+u+k/14b2PVyETapYKT7oPnqh3/5dKxxiUL2p018qTMSvT1swA
7dki/uxoWJ7tdqFkEVcemU5pG/4NaSrwZP+BU6oT84KHIgydLaEKdP8YIonrSPMQZP2dCTDLqRiE
NIPVKq2uH96+G/Ye17Hk73ZRnXNq6lfMB4vbDcsAN9cPi+HnwlkgzaKRzkV7u2V3909P4jB8hbNA
6Fzc3EbSBhuEGo1rlSsNLmjg0he64WlQ93UguOjx+Kf+aXmQuhpcJcM2K8fqHffvcQhrfcMtCto1
uTicfdMcyXS/fjsZLy83TMH9L2PnttzGrazhF9qs4pnDW0m2Y1txnCx7xfaNKslKeCYlUiIlPv3+
/v4BcDh2SamCWg0MOIc+oQE0gN5tbCjH7+USVf1XL0jMd1tESWKYS+MYBUIheu1xY13JfL5ZdEa7
Q/t98pzrY+hWzKKvhcMghN99v8TsXKH9a+o6WTjKPchmscmD4o9qsJAeoGUERBodjRdQV2O9pT0k
+rKbFJtq5QYqimJ333vfZsfG1yi6DlaBp27OQOB/dLIHgwuF+8bGD5QhAvBcPWcUnIzV3I1anu7O
a4HE6hwyDQ5bbUsN2ywNqrT/Xm0s8HmWfX/uRbCMYAqcDJY6jpp7RB3vb1vHyXDCdGR4FggGVDWX
XEK2EN/I5LfJvCM1ts5CfLPDiI0rbFA25qiBsMDJXKj4Mo85UpsLhmaPGLO+Wm0/rHpvTkG1KK1O
eOYi1ScKgfBQJW0gzIRZZiZI4CkaGd7i6aKkhjDHCeZ5eCQ8E1hbrDf8AjcXxbunOOyQe/ICTovW
4K0fA1z8zJZ+CIQfCjxFX3APLpRHGkEwfG/eANyiAlK3E+01q18Y1bJJQCq4aJNgC2E5obGQtORm
wrghDnP5iX94ggrwjeYE6NrOwmuXtL8NPj727UVh8QksDMsRZ2FQyb9ZL4m7si8eLRSlPFQwwmtx
9rkK7hIQkjfKel58Pd97NreIxWFrs2GPOAuW4wwa88G91f1yuX9Yt9/vsG/FFat2sZWX2h+dHOzk
1sidvtLj0+xbXj9o+QW6uZHY5vmKmK/LnTYkMMlhnpuSVbEU1g7SsVggeYiFx97A4T6n5MZ2OxLL
3GBQXHDEYfFx0/5g4dBibDYxio0LHMEDtPQACxJ9fHIWpMilOeKzZuYkCBac3JWBURYrEOQARsNP
rDfZFzjWVm+lwbF+p+rCL04taPe6jR49ccGjx82xeno/2c9+waAgZPCH8Dw/Lhmd7w7SsekBwp9k
hvK8T+GbEZueNAlBBl65sy3LERyz6ZgsWHEW/XZqwKPQYR2xbDfP7INxrmNHj+WU6teksw6LpTBD
YZj48RdHQlIHNjppoQ4jueHsmT2KvrCzNyfKAMKXhNqYRdHcuxWQKoVyWZvEmxdDlto/8K45TGZQ
DTiaqk23Rr5gzdcbPd4stvPl4Bh6ZK5o9ze3CXlKMbap46Ls/vavRgOQiE9rwWRuV/NnWupl445/
Zo0RL6IRLnC3Ifw+bGv19rDXZvskaJ+ovte4cPhqMICytJsrGUg8Wa/1j9pAaGxoNlhX4ECxseDJ
446YJDth7uOwvEr8KOFnt47XRzvKggiIT9JARBnbQ3K1o+7L3IitYM51ZIg1G/RGrIUm1KXJjdaY
0OvH3WJ1LT8K7WjwwSyYra5m8pXJmfawxQjtJ8x5vN7fK2CRsrMQ+cWupXa0nqAx2eHXJ6IktO7P
XADhgvEGYuXgEogbWSrYvJkbZlBhCwgJDth4SU2iC1oQstmE0fmkWJ4SlsgNWdgw54DWECGsjft7
/Rm+UMHMq/eZwrhx0W2RIVnYBnzerEVIX51jMKnPDps9tv0Zsmi917Bqx/b82Do8rllPxnQXHCkc
Q4vgCyVWF5gh7cHFiqHGzYc2ASwxLoCNojjpDKR3K2PEZstNDNAIFLfvChSiWb+0Btg8MDxuLzpT
LQyyghjBWSWbDNa5jthEwQ/4gL6YAeA2WMo+fuoRty1D5ST6e8CvULzWY4USsOpf0p0T9BrNyXA8
ZIHCgHEx4sJGaMy54WpNJ8PtcXHPUEid8DxUNM7TcuBokSDz/tYe0TorTkGsPlwyAoxNjOAY7HKx
bhLq5Y6GPNTxn/vhG7uztCzmG7woepQ46bV5oVy+RJdFhyqJoQorU7XaPhjiZo3Vids6pk0p1K7J
7cLhwu06k62AMJYE5/N59jaUFJDqUw38FGYbZu2UW3p7Oei+DoXkspQwpnQjzFaSQdeTQhtXkFTH
allTXS6RkAojKCc4CWNqgUFLuRQdn38rO52mKyLZ4ay/UadLODmHcTQbvdtd/7gYL2bX6jAjBEVe
jHSnlw/eqyp3gYomU9kCBLRcuASJsYAYASI4yQZHjwgc5lvX7ajU5/zTVTeSeZoBoZAs1EZgJQt5
+QqSQNbRhbEZIZYXv0StZXRlYC+MzxOFzulKJwbIzfAFZ7Jfu20EktixGpanMXFYaN1HyUHW3dfr
u9irJ3gG5/bT4TX/OoeLTrSOUA82wrXnbWyn3Vx3r51BhizbZeluf8ipGLIFNSel9XQ3H453y+WH
0/Y35kIeK8j/zRW45QQPQIBOie7dn/HwxaFHIeaKYC2hgGRjyau7f6Gq5gaEhycxohT8CI+lPuwd
h29DexIEt/YZkrUaAlEw49H8oTeLGdF4EX4Lva1Hhj6dAQ5AayVcE5ndrEXQu47DBEpCf55nQ9Uc
FhwNBj3SiJNMmZVjyOCcC9vOdDNaPHFok4aXDk+v2u88aIAGOHkDXSgOGwzZedcMqM+unfpUcABK
G8oExupfU9nGETyaN5e5S7Wr0xq62ge3wTOZoaLKY2bBcm2o6VPICFUl19npS1SNVaJ28aAfyaKM
OaKL8jwlO71zA8QOEhysPKJT2wGj/Rrqek2ge7edfWfSbS1jjR3Ust0BaoaSR0JPw0JbyEhLVspD
4AP4p1ywRlgD4opNET8EMQ6s/oAVmCFQ4IJT1zBMtSlJWaJojMwVt0TIu1PiTXSezJgIOQoPhJWU
UJ2EgsANmGVz5BKgDVSqU9sFySVAj5sXneHUeM6OL6oSerKurm4/ZI3hUtqpxIryI2+x83B1/9lt
DTy13sBZmF5YTJb0Aosb3d3E4sG46nYq9tsZNiew16th63G9vJ1foyRp++Xd+v1Oh2/ALPMS3oAD
SdYZcah25l4yXXF+nluT08gYBooiNw9hrKKBwX+kl/pO7Mo2S0oUDYcRNxkemADCKjPMndrStU1s
IMwozRBRgBpRPRwIUMhPgvTig3eQSnyI9gISm9ymfh2H9BSGjeI/FHEVEK5AL+Dz7Oh2z/u5wY4R
kQTjdruvydSmn759OjwNeoslxusuNmgxG3K7Qc6KYz0SXovggiMYMlgjFjCj4WDU1P7H+HMArvLD
xKB6637WsgRjKEmqVBs9ki8f80uCrPqEFXAGWOIVweECD+FdGjBJR/ZQJUfq0Gk05Hb9syI2UWgV
sPD+Yfn2YX9NFc1EIim0i0CqFEhFcGwFoYkxgotN0O/pH+tSSFaBFitDvTDhcwygo89JrnIvnSyF
CBDyYkRmwjsDWZZ8DRzpwvsAOU2SqXmkN/K0uOzfafsRTPhmdH/pagpIoIAMYlaS9hYsUij5y90U
5GvL8AP/bAqwtSAIARDcHW+gtRRoRe2v2esnek9qT2bMDsbOX9pQhSdz5fQy0wvOVlIr49ehrYnm
RnIeLwHUS+Sm27jl/3nJ7/TOnaeQ/Krd7rF8hv5pu2o3Okq96ep4v1uNFnlMARHnQQyEVk9sRXRB
ox1aQHE9IV5k2wcm0b4baZCUeyaVzlHNu5UEsSkY/xASQwsS0AmhKmapIJrOZjQ/X5IQ5mEg4xKt
aGfqLX8SLk6VN2aJknrkACnEpwhUNBkUxErEUsmX/YNSO6qegLe79nAR/P1eyixhcBBei48WLEp7
84sjZwmER2zZEmRDjxc4HN7CaQwicZhDYHtdghNGo9jYsuZNzO8G3cFhMltee76W8VRzksfBKhhM
1ly00XBrQ4kTnHK5xiDEp/AOZDlofpyX7oeTAALfKBT3chIDYRFLkaNPAm5EcyJmKwN81VtXS/3Y
iJLXbvBnfVkbDSDJXAKBM6WkD7+54IT6wTu6OAy+433YXrpqgekuD2+qv4xyt8Jqfm2VDXbXx80p
RldlM84h2d3icngv2wEufp+fNkkJDRhM3zEvAd3hgc2JWQKMZi8A13Q/KvLPdscQdnAfboIU2Tap
40ORfvGRxU6wmJ88L0fjHxmKzqBfsfcDw/TtduNQs9aotdsOeu1FOKV+dYlPHgoGp9CwSBNN4/fS
ZLFK0lTsgC2ARCd6tFZ/Qw+8uwU5SU9a9MhJ1TFtAvvgqpnYUFmy8DTruD2S1HLQZEApmeFTBLoL
gFC0gVNy7pbw+ZQ9T+nm7JU1tjOougxh0RHAITn3/0fdzcNuP+kuoiuFfBTmSz7y/gEgUBvymtq0
51p47kSRL5jWugZGdWCeEbdeAymTV3JYaV8qmVSPRWROnFhSmxQJy6vF6iQxpvj5zGKxJ5UVHFcS
pfPwb9E4EPjBLsSx7Rj8IpXxJYX3ugiG0Yq2Wzfy8K2FILm9P2/IU18tb0AgttXaT/SEEhh182oy
e41qUPA8wxqjvIlf42F7ULH935ijN8/51Rrub9uH9npxDaPEIjqScK0k88Rzi8HBd8z2ZfNaEMiO
QVXvF4oHc9JmAGYJ0JxY/zJtiewluTi4wPa3VhM7i4kNyd3KK+HSaR/Q2QrD4A+kJVsglDfVQTTg
jn64YUu6El5LUo3sNLl5o9CTUlCCoyxOgw3k/4WinO/6YMJ3+/0O+zK3u5w91rBJ+8f76XJz+7CI
HRd1Wg3kJZkNIFYQkKfZ8qduh9NfpC23x4ef5oOptjKF4obuSmlCxB6tmjTauhiGFRKpwQlILa4Q
Nz5ZXEx+dZYSIxDfuBH6UpSnOAB3r2LVDcpABaAV44Tg+ZJxghtG0AQQsicPBN9jN2cymD/YVU95
395anEBpssyuwrSCwKSahcu55/WFkEgUoumSsDlKu8eabTbzje5Y3SU59J8O49bd4lqtG+zBPHGM
btKetGIR4YF9TjlArBQUhB+jZ0ASrIWZCTmi7eqJOcFeWzpMHL91oUv0Kzo6FgDVWxKLXXNQqSUu
ZwFIDVO4o7XtMKOGGJy7booHoe509rr16m279x+uoZQyifg2HRYRMEVoLeXuFhEPYIF7iIVyP9iI
oWXLkBLdNeRssf/E3cB1+zzUK5eH9MtkpNWoNsE2r9Z8i5VrUV4f8keOZuO3w9Y7Wleqpd/uYkGK
f9aAIZAWTxpVLmqYmM3hi2uMiDnJcOgkAypTgKl2MbIGbstdILYaOQCSNK4Icy0lZjqsLLrOJWIM
3zHyaAmIbksADzy6VDfgcPmYZjDUc3NbH/KOAfMVNO1sbUn5gvLCIH7tmlsfzQ2vy4tx7XnN6cQG
ad9pDsGXGmbFN2juQj9fLm9m95vl4jo1MjxFpJjccCalRB9qFQgig/fEqpBQJPKWfWfH06v5/0oB
alAbppgsHunf82tbx6JEdv6rPuslslG0829owU0xFjak1EMNkiHFnDKV/54CxNTCnUQ5Bjos0JQ4
Ic1COMuACxZz8ki3oTbNsnNhc4qMUmlz7L1DohFnw8mUDX2mVw/di7v2/DeKbT8l00/zV4g5mI2m
LOhZIF7rhiBopNQiKpnIMXkwNvE9ELdzlMANTf2zX/7+5+H4arK7pNDSC3xeFrrj8xF3t369znjE
HFWXwzfjuIyaFW11R9vH9XY4v06hz1aFPGhlbsPfgpx2BpbNw1IO5EGat+FwcGR5hG9gDrkG5zxM
BcJlYAhIqQ9icfjxJkXiWTadZqxFAeaXHqG231RpdjpByN6/P94q4gMUToOQJAiBA4souByYJOVr
Nbic/K0gbZ6g54TNlV0sphHLi5wgQ7ZouQkmh1wAZdUqbYVTEr8FV8N9mMqfRdiAVDVEosa/bm//
5/vp57UJdLIuASJIQE0y+LV9X7+iJi38fL6kvEtByi3tKPuuBfrGuXua4wIxTUisLZURS2wyWXme
9QeNfXueI7qRnCxNbo2LKCE3Mi157KeIkRFk3XJvqL10+WUxTcUeU0hq3IX7xkshza15rKu0Ndbr
57cG4W4FUpWr8YM0J4n+EV8Fb0wlFBwqAbNLVIbemEt7inV/pouo5vlLNwn5eBtubyV/QYfDXjft
OX5rVREYzfFdzU3iWv1l1WeF1/za1PGUGTiENIRAmQeUkUQxohNjn0xoRcJpgYbFgQF3jKLHZIDV
5s9qe5TcyQRw3bwrCHqqGwzZ//vxITlNPMnFpVXooKtstYBWckvd62wdUAQq4F1RamOx3r9Rp5O6
vFnq1tQ7mBXDr7wnz6FWSVQXzuFi5Ua+nR6bu6Sotp9vJfVT+aXrAGl6qLPpX2zeqG4k9kCttOo4
pRiOsmlIOy8yTT5jz8faDstUlS+FAaANQgltNlBRcEOrqFUXaASZoxxItkAQKyqQ8jhub/Nwafco
jz7EUvfU45LqpkEJSWVufZIaOGC3VoHbWj28QIosv1ocK0T+crnT2Hh6qrbHrR4rWbBqtX/tdyya
Ul4ThHcD8kucNSD3A9Fr5f6f28OGYvIWLnm4e6OzRK2lFO3w9bP+xdv5HbluxF/AzSmpQ55S7qk7
M3Qa9gXcis9DXm5dG1uBu3XlbGTGYHC12pzRdt6p388my8NyNJpfyx5mLcR08TQklIKki4HjUzYE
2VmrUBLnHatM5Cdlz0nynEdLN583h1NT5xYC8UuINnQgxw9KmUuQQiPuO9C94MVo31icHcYiW1Jo
ldxnLAxVim0p32GkfJNf35DPNeKvSSN3MYFECc/3F0VBeVEQ43VYdfZSQd46fcdg/RE5VJG3MyVT
2mZkkizJwgk0YolFMktyCfJDCZBsHrUI8fOR6kVwLVuWKgkT7n6YfIlR3tshYhhCn+kUcT/egnuD
8Ap+GtnNp3br5D6iLW5mTtpSk3I/3Q9Nb+LYqBB3iXW0bUXQw4X0e1nap5OfOl+LyD/fDPXiZJfv
mqGasDdCaHqP1WF9d08zdOpkwfIiJQ2cLMmNjy23pC5vlFMaohCUb9S0vgD77/r4ZlmcVOBJ0Wh/
YkrhTqvouZuhH+HWChhEYUQdijgpuI+apDIsWn7Sri6rg4bUKIkTi/kabkyiAD0G+iN4DXAgiepA
N0IaFEVdeUU1JyhgbqwOM4JvT+GZ/MZtD95yqS89j8Ej/daeaKgKj1RbqMu1zXVOG87LJmSFqiOo
CJd6o4vbdvIfKSFpPTn1rFExDJs3BmZh0ujP7/xbhNfJgmxZjr67iuNwCPxable8WxDqSgEmTO+G
HrBIJnsHIpKeH4OXyT0gw7sacu2e08vbKbTYn0GhadIZVa/nqy/+FEpB0pfwufVdDXk5Hk2qI6ig
38dfYQVNp7eyetWWIG1pSPuFdqbuneIQHj9p/hddRcmkkKGNnq2hpEiYjAKdh9jcIZ2ZbdG0bgyW
l62HdEC4WJsDHtK4ATd2qwZn8umQ0+qqNSBSkpfeP70apGlwPgQqO3ElliH5i/XRTzFh7s9sfLK/
kgeDABXxYtaSIfk3vgbcfRUKIyGGE7QAAUIK4Ha7ezc/nd9BbTae4+ZpSX9ejZqIdj7kbuPl8V/I
g7EyfN5YjX8QHYWn3OsNOtqCvN/s9o6m0+34MJpjq4jVQJ3NiToCJ8gCreO7FaMjYbLQbSMIJwjZ
8G4DnK37LcKLIDPcvv6lLrgS1JiUltzG5Ka9RMU1oC2cUw2PrD8gVp7E2erP/hc2wzVvoHtBkE9z
C/ctJENCCT8sQRLQmi+YhyHggpqNaL0gO4IKzUnPE5xh2R8M17JdLSFp7T67a/YbrcN+2Wvtd48L
gpXq5wtCYltdqPyFvcdsRIE2orKjRxZfRWgMGZdCWPAw9WFabShkDu3fZ3+ILNRN7lEYBpuHMHGg
mAlD1WrElkF0ElQE7q6JYq0rDnpIgtbfi78L5ZmXJlyEz8mkJouVAOfYu5+IeCXulQwyCIT0xi36
4C9wovcjToxY+6EYS2I2vjuhbc8OFtVhNb9OYe3RNcz9w6IIlnFg6u45D90t80bMCQ/p0N26r36a
91PoEhVIpeOHNjH1319H7AZUN6v4vXGYlJDMJxv3wh9YZKuubRnhCZnEopt9sx9lrgGdrBPmX5ry
aFyjxumC+/zmL2eNbkfvUSEzWgMvMAT1AmLWgLvqYtjWcUbgJDhrCPfEZftkeSaRbDjTKBkKZ1Uz
fIHH3R/ZN3a06ffaBGawBLehbb3eYrLvPQxn1xWnotDYwFY3OdY21G7nWRMu2OoBS4LFtnqGeGX6
wYmhdearX6INbVG/kuBaWhZEETwGJi3Mqpm4W9tERnZQM8DuhHimK3E8Zr0SwxlCk17GNl5Sza/D
C/aRUlGwuyBuv9Kme5Qm21lCwYr+WmFhcVsbucHgHjJqowkDUWKguJpa+Fg7C4vN2QKNQMzM4ucZ
+qP2atyu2Mm23eHwyl7sg1sbpmWnhIenXmfqyS7z84dsoxDmAW9Xr3taLGSuFZ0la53Fkp6iJ+CP
9RFYZ5TsYh4BhafSwTwImnYEKR2tEv0vpmzVeEFxaLvqfOym6E5y0BUo96ERV0uR6QyMExjcLInw
b1uTd98TnBJTG4RZC8j+PMV/2GCNKWVjEB0YOmgGUPTWh92uP544gAJKMk4AtCKhFzABXQJxQkfS
brunlqsxDCVblsMiROgwgtAUXISOvm6BKiEOSVG2oL5udXDr5ebKSoHoQ28SyM1/VlvZPecgs/w+
/asNI0FsZ80IrbyB0GSg5YkR8hUoODGiJvQS92zUbMAKMzyc8jwzfij+BLQTgMZWz+x931gCN9/c
j8etyU2ZpeBpiDQQjljeo/2yXXIZOEgR//3q8nGvbqPF3zB2ff2qmdsi/lYFsSEG/CjXcphQAtw0
iz/cAMmb7UZPx/RH5B+uVsvXngSFxrZCkL8gJjkldtYS7W1vzIHCikT/zILEC8K1tu/jgNPSfkDy
lxcQNFbExNgV2zZUI1a+VcPusDlL2Lqdd/bHVWceK5iQdhKbaUBTECAJyTeJQQhmhrggpnhdCZgG
ShHLFv+iBFBZelBv+vPAqWT/9nV21KwBInsM+mB0mKrWiCsktgpEH9Uyb8iVm/8MZ58XHFwZG7Ga
CcCS3MuLhv8HQ4pQP7vLSHvRBbZvWb+R+EeQSl0JrAHPCz7G5nu3eYz1YWkS++SwT1cjOmW9u5l2
usdexPir7wivLfkNCCMoKYVwAXzS3ryJhgC+yEBFYSzPoAAWUaYRhFi8VHk+1qPrEvswVYlFZpQt
VLDLZslQ3InYrTyvqraBQikINZy4I0XpB6l2/Ar+UXoK54Z9ZumkE8ErhZ0Fse0CFgSWglu1gp8p
xisYaK1ihVNRr4ZVa39D/SirK6HrUmjGn1Qx7VII4/f7VyPt/IowONnyedAtbCXFOs6Ou4BZPP5V
U/WjSVxticM6VWZx2SKnISQtFHi1bT2sQlVTCFMxkchBdu61RJVskRXw+fSqo/laywYIfHc29WrJ
xEJVFxIPc9CoVc2vZ0iLAosLOMwEN5R210THWUpIEobB75N31ZBovfAKVRJ2NllbZRGgXITF1b2Y
PMJEk+rTRDxw9e0h7sszzp4a0mrJ4xzdtF0TeSWJYbEoeidmaJAyzAvSZCE0AizSB1L9tfhEkaWu
IGRD9viPJHWv7rbaJbcuiTEzY8nSUYMSwxCw9ef138fBXuejIyiGXNGgcng5p8WSXMMjXU+fIqLR
+wpyQ3mpT/uL9eK04YOFOUU11g6q4QHa25B/Tv+q+/GjlUljWmptLtgedYbfuat3o9n4ltiIiCpA
chD7x92r9TWoG21EsCCyRTGUihi5PQEpCesEe8mmsRUxOM/SFcERy5mxJy8xsYUCIjsxtKIpA1+D
tzCd7gP1mOj4fUbzFuOUDLV4kLIRwETD7b5fZi/kBj0dXw1LcjuxX8WmkSrxSCBnM5qbZiU7RsNQ
6L7eXK4vjRp6Bv2qxfLMfxHx0zglw025jqFpt2nOh3QhGtNQ60F10z/cM0GMyEBit+ZGoD5Zkx72
kLWmmwHGzYAEGayF3GTEiYygPZvh5eYhGvRQeeuY1rfabyr0h/Kp82CaS+PinCe6DSzG22ikRUoW
Nt3aBc2NhIKZAyelkEagALXFlg+bt/04914y7uD5gAj7vzLA0Z1uTH1wRNugz7BKt8vqYcUq1rpn
vcH+5q7VYyWe9hozdQuN672EzfJd/x2trptcCTWNMA0v5IOgBYJIomsHwgye/vBUANSzTIuMkdoL
9q3DF1pMB29ttAyhIcnE1FkVYIvVZaX/LjdJgUFV5wLFdpDTODfSaUMCAtmBskDsVA3BaQLXl+vu
e/6Tbj5M5r9AbkjsBI4sgwOhhSGNIwqQt3AqdV9wmugUnHlNBELQZ2MbINbeI+z0Gxrzrq3u7fj+
bjh+/Cj5ZaCDjWxX/41WsP8Yy/Fzi4gOIPEWest6Ay4Oh9epJZRGOKYgZinrgK/iY8rnK5YqPZlP
t6EzrFYD7YbmB/JwklUPiFxwn5ijg1qgenORkbtRL17Zd8lvT47HcK1AfwzQ9+vNLm5jQE7vHo00
AqeBU35wisNA1mhQJX2erbJiA/nEfNwpQie7mgdsqIyCAzfV5HftyrP/S78Kw1xMg+9Q8wEo4CeG
3Iqb+yY7DKUw7j7762Hz+ibdnDJk2c9C2O33U5imdchjQg5HgmDz/BJyi3ATNT75i//8mPkrq4MO
K+SqVvdQAOaqmB6QYmww9+6qURhdaQ66s7b4LsYNXdFP0ktQSvjHw88O87pKESHld7wjdYHUM4xO
C9fv/xk9XfIxvsA1cOby/9595dMjMT33ZrNk6/QZS29zgyhX/eEvqA0zgeKvbbPZkCIoNTYnB078
secEUpLuXprLYI0kATZ9s7kxVBU3p19D6svPQbiDYL6JuBOF5Te+xLdGsa8DjeTb+T2K5Bjhl0UC
ky3kV0GQIAvNO+8z+H1/m15BAhVyuum+5ugseOH6hlAaJHt9vgilVZZ7Lul0Vtf0O+m3divQj7ih
Hpqw7D/6B6nfQ/Xd14fNb11WPxbLwjJIsnBKigk79N98Mw7PTgrqza1MMEiRSJz920SAV5OJZk1J
esUkKEzOTQ664q/yRb1s7nJljUofjseLvPH6yJ7ELyPOAqUZu1eLtxZ2FsK5b8eNET/LExDCS27C
3wI6+RUM37Yfg9Anlxtd4BKeGLfisRaEiAmrf3Edp7o/E8IYj69KZbGxg3FDQo+10y7rifU6QqNK
KhBxPRgdGoDYvN20H4KUfEU8qTyvjvC72/uL3lwE5jk7yJ2qp/fI7+byUsuMCm+UMhLfbCEC4ace
8FZcaIywivJxpkbhiE0G5soOajFgMQkclgQWUdsX6gZtx3FSXENs2Tr0K1hJeFx5qx66D+xZTgHN
vB3e5GA5aCua/dMQrdr88AXs3jpLU0UC15LUuc46cIldLmKGqJx+lcYWue4yF8uLiw6O70chL3P6
Uf61fyWoEGlq8cll6pNfkOVLQYAOqLEPAyxPaNw1PTDuFsMBXPePuE165/x4Z4EpxY94G7LAejIF
/Plqy/EFyHDOg9tte4hk1bifb+2NKbDlQP6xDzYRtT43xaez3ao/1N3I76MjKFqt6VqNHVThixMH
v7UIFRR9l1fLb/cLEXbe9nEVi9kv/H6+GGo8QwxEaaKzqj0EIaFlyhCiWn6QEnnsEQNw/Ka9JLVK
PR0vSJX5b+PbD65delCH6v7SvBEmD5McSfOl3N7MM0xF3Mj3AHIbIHwBpn41da1I2DM3nGgOqagN
OLfg3hENwQ/Ltxg3LA8m6/unUGgLQe7gQR0RyP12bQvH7/iFhQ/IC47YMJkKXChQv0rHD1nOKGh/
O94yl4jsRMIl3t/HBsrzfRwey4+RJOSkd/N4scU9ElceP1HGKS1J7KnDbWLMwEFNOZYxvGx+SwWL
oIIcLG2IGggQ8TJEtuwuGiJ5JHwMGiTBMt6C4UMAv/IjC6QR6joL5MY8zrdHqvM74RjrO/CLvgH8
VfPZ+Of1/tU++ruq4H4pbi+3NfQLktU3Z6KD81GRFHCnlLWuINQpzwFPuz/zCtyLBMK7Gjdi6C8x
nO6uWl9AIW8vTl7hPqSgq7jpURiH/Vj1MiP9Rn41/yhkh5fz7ygzbgTobxOMe4DoUp5cobITrw3i
XxkHMqxAVNFo9N/9+vKMx5s9p98FMf2h7dntx/SgPK0Tb1RuX+5dOme8ghgTnONW4C/00uJszlOn
uaoqlluy8ztrT7qdXm/U3DXiWHXuDoPlcZWP27aEOhrKnWYdvMJOabPO0xuer7DChox9z0aYCeM0
8G1WOg80UrOh9rh2fTpk7NKVA/YcfyfhjzlRezWGciPsCf7KLtFeUJ6a8GizwWmzaVDDIyu9dKYq
KLG/lXYiIINd2n0dr95cy1jlA9PctMeGatX96Kp6OHXWS8tu+8WvQGy8QHIPXhbY5bkjTxVZ0mKl
QJySGWVfd5oIzJWbRo+ijIYsoBlcLX+VfISOFYFEAktCOMBfEovzPQJCLEZsrqP1SN0RQVrNwar5
bHt4mqxWHxK/zxYmwfDc+QU1W6OAnC0GZSDmdjFpzsJkNZwZKoYSq6YigqrBSJ3x6+NpMpACeWoe
6iqDjtHhcXVXMJT/F75g8u/y+Iz6gfvtxf32tQ5NDwfbzISHZqNh7LDHlcUNliYu1aEbsQnnjsJf
N4rwkQYYCPeOw4vBUSF3ZMVvlN1N13Yc48rkk/5nRHz1AgAblWIBPBaZw5FQfa7jtpTr5jqFIBQC
2cj7BSGInZrPbEOHzf7HHOnLbv9ttnJuDOAcZ5t+/3jT3f2q5iSizW3O4uBNHmnFh7+r/zK2Qw6u
kiNpTuub2WyuZ5WnRlqazVVp9+Mnc3bz9+YzmPhXBicyAi9dbsSdR/Q8OoDq7DtcBQiz0H6YY+UG
Ma9BzF+YtpP3Dc/MQgWnhPdO1joJQooyWAlqhiZVjdNm8MbEy2TFuQ4LzNmCNPipY7XeRtNlFnLZ
yazd4Zi+bNzb56vq0eJYUzgaaSusdo8D689HRNe75aIarx5nv2j/S/sE5hkwNk6HVYWJhX9wrLYr
anCMAv47ZbY+qr9v5hkmxsUgREMnrY0FwikmQOf995TAKZG+1s9qKKaVTpwNv5Fs8MbMsjdqDp3N
H8MOSsUl65oNaG7IzSbzqMCiU3CCFCr4vEoRJdEYE4UjYxb9sql91R4yJ9Owq+vN0+xhxx6Yv8qg
qh3F5xK9Y3iW9jab0fhPd1y728MY+HS//Wn/xdoFxCs0YwpbahrmcH1+xqdtiPcFw3YA465xTx7F
nbkRDzfkcrkjJb5vZnv8n9xs3hSWg5CKro5ZILuOPv6PlLY+8FEbBomVW9zCUgBECshaZcE1KBLj
cEJmV9M/2HGzLhyqmHv6epls+LmH75qfq+58zTtAlrh+CktH/rIzwKXcjc8oV0GBOZQb1GUWSHAj
lkjD1j/3GzbL04ItxFAPjP6PEaqQLdWR4WyB8n8uu1WhkkXcTzkTdCySvAZPvCDltQlG5JumBSEG
SgjQhG/8x6+cHa+q33RB/RYDIrve7sexzzlWnmsWFnD/FEgJMDTCBut5vWBS8ju94GhAduqtulWv
W/WbsUWt2X4+aW1vjh+bO/UipYgowulk3BKLiBaEvfrutCEZ1yk2AgQP0XVxRn3BkAE0/0ASE7vE
xiCYR8I8RptH3y1fBSJRFlyJlgfkihWzwMIzizAIKQSK/0UULAdmtCG81qQmlbhmZoPQ3Bhiy+xQ
cMkm7ITEbGbER8Ip2E6iOriydFpq21fZ0D3Pwn4jSEaNTbdLHDMxehwnNR5E+Fht+m20XAyfhrOq
o6mV1h2naYZVQw2QGOhPqZkX3gMnEMogUeLCye3gXWv4+J9pV70Lm0Ou2/phrMDh9aQVbkaYMf8O
3hkB4nQ4WyBI8Lw6ElkaXelDh5Waewl2ioDnCbyZhcsvxHNAuJmz9ZvxELJ18VHYGqVpZaF0Y3Nx
H9O7+vVseFFtPvo+5W4F8d2ASRIzEq/Mc/Lb58u5wUVSo302cYAkEaeWeHtaCEo0euAP94Y4hAkv
3+N0yXzHqqYYiQ17aZNZh4g30i4Tq3mDkihWWVx0dXAnLHJsmMx/7WPCYRrl83gNcMUP8Bs+ybcz
QglZnmVEt1YzEFV9Y/K59NRcqCOHqugocXTLJhzECS1TIXOuYCQ0KE7IRcWsa2iSxss0xlQ6XyhK
uY1al7iZ78SD9CzGidmtIu3+Qw4FT4+8n+tQXWd4GAhZI2HWyxW/T3sYJy/7nq7snwNVWL2NSXhQ
7mG4+MTZI/fsRhOf5lv7y8CdNj2mwG72n8mVK25AsBQg2l1zcVvl9UlskPC1fyRQbHBzmoIQ8+4+
Qe4UIXD/ik2++M7pHXtoaIKN5FcA+ik6DKu8A0/ifXlYGZLDEKXxz5pXJhsVbjPKaEtFlkKbLNso
cFkTOc+6mMdeQFTMqaJutmizUD1gDHc1anKPaLhOwC0b5fGL3az3brg/fuYdSDaberd4E0Pq+U1A
eDDw/7Y30231tB523ktyzxXIWcurxDemfQzUVpSV+dZxVCA2cNFUYaxWXclttZ2/vb28v5yzlWsa
aXUpHwjZd1+ft+CdjroD5/09nNOxdv8mhK0aNXerbj1OHjvT9Y07/U+Xs4E2WUNpsVh8tRHbYiBZ
3h+IlTFSPodC2yx0nsI0Byo7RNDYPm2GBtmikZWmN/p9mnGEbjYJImCYGqle0NlIgVxNgYvuACKd
XBOM+ehdc7IF0iGbpNBKhBXB1SB4IToIpZKFEE+Mg8QBXEO+yIGvuCyPRlLsixYVsk4Wy5cYNVAo
S51TI5YftFnANSTQhfDgZmjX/Ob2vjcd34w/nI3LQHe1QB5uJWPuwTo3OYWHXKo3QnUGcgmOwRAQ
8/CwWH1SR50GgInB2MXdjDHjhGeX37i4RQvFmszMX8qZBwze1au4RPyNKXbG2A8INrHCagg8oZcj
HTDKUc+tufqiFi28t+XH0TRtFKUPYUMNfzCU4CNJ4S1E7En5biqCp2+djBQRZ+GVtOagONduHzi3
NTwSLoAQAPCuYsg8VXtk9OrbeLe9Xj/cvcWxsBDUnS3Ygb2xmCVIn2++2n9JrpxdeMJ5Jq2rlaaA
knzliTeyTlyy0JGVdB00x8RxbyGcXOS7VSWMJDhVnHUJP3IFl9/dti6rRTK2lhptRFX7tJrS80NT
A1innQsX3bwVSfWHb663s9cZ9hscPbkjjpTB4/I5CYmIMWqQLW8PsmlfdEcpajd+DyDxpkdCrdCy
0kmBE2YNMHuG3EBNg38Tht89GDhBLYsGHwXOJxSELAJQvtR4gSDZM7PwnQV6IMzSl06fw1Rlp5BM
y7qz4CRuUW7HY6xgSaYjr8h+XsdOJK+ZTmKt03+ByJFHFKlrz4/d0ghKd79+OP7f4vj42T4uZCJx
H1vDYhNBjoerZZwWr9HMurdQb8bBtRjL7hEMQn611xY/5wptPAlrauckj35zhWqUacryuH7jdXpu
/rmg2c56l1Vsj8bWkNcFAZrX3npLYkM+eez67FjFbVohjyBO4BZPoGkNZN2qR0tMbnFN/AmV54L4
g5+8D6fdv6tDbkAl127AdL+wle3FSGe7UwQMu6f7nhtGmbUwgmEh83qW4jrnYUx3Ig2hNIlfyfqV
qBGtuQjr7q8GPyGzp89Vf/8lLFUSEp01ETqgvnVEAOv4RFTExIayFhKQUz+GO1q4DMmKStGnMGVN
U9F3fRVTdUkdTILUYuReA+9ePd1P2c+4/67dHfwGKawRxc77A6v7/vv7x9nFZLN4vR1sL3f9PSfM
9d9tln+ppwUhfPtC3FoTYypxW8VnHQjtdtWooYc9jNPuDo+j5eXxiZcJFeXL/FlAEg0VXVF/ouWg
Ogzem/PckAtVly2NvKoszj2ltHytEX+dP80Bucb9jYZu0TQtoSGC3NWA2TgxdJ2q3e56N/9IXXaC
nSzZAAmUr7AA9W8itKDdS3LhTx/OXz31Nq+H86sbgss3yyH7hKMo/HF9M43BO91Fm/sz7y0SqZXe
3A1eDf7c0xzoIIFMUFN4Q5C7HlmCdLQjW3hj8WZXihm0I0a+7pHtvqqbBJzExk26ShPMv8A0cOLh
k7Pj/kSJvOFf/QAz9zFsZjAvrA22hTGkGaVQ8y2ItNvUVZflyPPH1yMOXednGuO3wWrcybbqBGmY
sUepXY7WlEdwVwqVvh1up7/Ydxyxojf2NJ7f8JV8DiQqIUlkzd7TMmm+S7zVMun4Qk8y8jpl9Icn
6TZ0aanhTqirKmZy0x1ojhLZ4HMsLSBanEMp91Im+mJk+RxwXtOfzKUGtXZnHnG9+uV2FuETjE0X
m8/v0+bNYeGp7m4dIRCz/nuse1CG4ric68R/KvYP80/9u18fVuP15dN4+L5Po8M76hPj3KqIBM0K
QCnXSLy/EJ9pT8aftxiu2U0wj6O6ZuvnXufXYf8Bk7F/+qe9YwffFoc6BwMQ3LS6Fk0nU5Nua1LR
Jy6K9ifjnLJQmnL339jYz+/HtFOOGhN/mU/UI/u3i08WBNqWiKeTIj+2X21uel/ScMFiHN1n/TyH
yvpj+SiSOQE070CQRHCNUCCEcNFyuJle3HS0coGs4ZqoVKy3M0aARtaTuOY8jkOrU/3Ru50utPok
PL7p4L2e0JuHb1baZtZqbe+JjkGviiyA+BWeuq/adOkX8mspqUNXoBFX5f5GEQ9c9vs/tC77f/ot
KTYC1It6FlROQOT97nKFonUqvyl3p4TKqva19dUa6yfx3oyEz6eH15SevibWJuj2DIsOxh25oenJ
tedxOz/SYwXyhz/MbuQg0kLuGJilAo6kfhjDqdyMCyTXwC1ptQ9XD7dX/d8drZRmCEvokvJ+ch36
6/QtpkWGWrd2/krPdyTj7O9mN5JR23bF+UXDXnuk2arakG1v1L3ZHcaLzW8VAVNqCMPPB4LbqyjQ
CC2im0IgKVxXF9gdoF0EUYeflpDkttGBwGgbJdhJNYYECEezYs2TkqF/WmptlbOG5dYx78QSMzNo
jExSQNsFa48N6eR/Ve+6aM6pW48giPPIYkbIkiBvYmXuP/H1sMHweXI3V7Nra8jOuOoTVsHmAZxx
19xefr49bvYsiajy5lx1ekPy3Hsx9U1i4OQuttqi1G6JoUibg9DlG0Heep/Dtg1vpjaoSpnNnOmd
gmfCxpnsslOYJvueQW1yJLdWlc6IAsUk5fYUSqPcsAEkNQsojchsY5XkPc+UcwGCRxweNF6/YR0v
RR60y16/1cD0d6ftBS40DmUTF7psVt4ZdKoxU06c3HUu9fvhYnTH9Ozs50PVf2da87igP9R2gaHF
3YyA6vYHofqqulr9ZuoDmTaS3xehKT4qNCTdHEDACwIut8pjKDH6Tgk6FN6DNQEYG43z3ykxTCMk
5pqQGEsMncFRwJEC4rd5Vw67DsG8rC9uZAytMn/MpilsBWa6ufEkk0214xtqPLSFgldGpDvZ16Kw
pPpVMbo+/xSmlVg5aVwkzCY9U/Dn+ds4wyFCl4ZtphY4wbDdqfpxoGzNqLFkftqe3jzWI9ryNDpc
hYdAJgsX61fSrYhVAYG9hc+1bj5lilDa0RJau+wXG2YdOzE49/Bg0uZys4kFAOEdmntC4Q9QI5aw
ArWDLSQQssaNoFHmFZ4wuP0DWIX3a60DT3MXhf4gtnKKHS4MSGYu0z0iQCH+82T//qBeRRLW6d44
O+PYH4wmy+1+VTu8E0o7caLJrfbbrHdLIT1Zs8TKVfTLFu6ww+5pPA8VywGxIG5j0tY2Zoo5x8/N
SCqBwCP/rPrjYXhBqljj5zYJhkljc+80kNinVjoXPCyXjVAoJudBSSll4BrOz7sh+Le6ZG9S66ik
s9JPNkoIRU3u/XH15vYfcT0cXltXt2JA8xjew2YnW9bWw+wXGCy3KqucmW3+Ftj+ZiVGGS003IS7
He6O/2TvnAoU5huWsMPz2yI/3JO7+M57dvjury5WLOkM/wRuvqi7ndhJoe6RNIWoscfI9mbfWbMT
upUX2eAp7VEcKOGJB49GwGknRAPEArLvX467OuMSrovVMMzSUXgJY6J7W7RXPM32GU6RPbEv29ts
bL1UJkyqV5vBP1tZ+mcQ2roLWUEK3QuCL8ol032723+5/8yBldkthKBmmfQ3iGvEOLAgUJwU3imU
ofgFJY5w3yb9aRZxXTiFZdSJiLKa8ZyvJsP5drZcf6Dp5QlSrFPkEPwIF4X/VjQj4DABqpO1xmW9
4z+0LrqYFo9nHkDukkz9kwqFl+ghAtwUFIlLVif2bj9F7pjodQjFk9nMClR4YAbIbP4/c2fW7Dhu
JOq/4vDzqIf7MjF2xKWks9ReXdXu7npRlNvVXMRN3Klffz8gSZbOKbvavk83ApFKgiAEMhckEkCi
/A1chq7IFp+Rz6+E6p8t6BMR+EqDZfe4poESEW0rgoitooYAf0yVp/FH1NIKky3jRBcPXd/nOKln
oSWafoh7lmoaL5fVMZoKX4Gi0mq4KGJgL4p4yIoIWQwggqHWPyjq3JyHDIUgw+r3AeVTt/dOoKZh
lqtVNDbpALmlyXJU72pvrL9K6+hOja+tiCLrZo0qapWJLndBtFbiClIoiFEGLUQgFF2YIFjoskkF
n/gWFzIIJYD0bUAy/y0V9Syq20IMn1XzJlHdiOv2bFWsfSW4YpCrdS64i/jcIia3UMRiteYVaU54
icR+1IYHCkvRadVicku0GBCCAJVNj+ZSF9Nr5acD25SV0EWg3lWH5tLb2r52S3p1kjqbRiuwraNa
THyoJ1IDQv8DzqcP2J33UuxHgfRPSA83N7gJkwy3ECZIJDF8lsHWIkrrEABK0H8oaq3rkaQ7Kc9H
AjBAJEl+rjfiSEwGLXJCVIFCSKr6dwYEHDH1bDZViReLMkN19rgRWuEzimZ9niZGnllM3fwGXfiT
jayQUs0+8LNMGhHWmPgt0mhplhixLd4BSpElUEwbcIgLdFrNKxtfgsjTKvwj/8YHgm1lKApCnUCa
c3bZdq4nrZ6IO3dUE9Z4Cl/nulR1baBPadhawN+T4DYgEaKE84C0bKjagJVa/eLglkwYDQRIAbXX
XqlenENxSOQWZkNuNpmvSuOWNTceVWpEG0PET4MLV7todZKJHaz4EMeatgP5U61VeV9e/vJ3Zor8
S8UxiIuwCy9wKV9RRVBR30w7iLZvxpejNjWNKZj69quVCcJXkCBZ5PMyXKpX0gbm8sLrkfHYDkrw
PivKUZjkTuX+asULmWktefLFBHF8zqxRm42lYql1qV7XKkPEW6i+kTZWBW5fXr6/gkswAFk7oX0q
fC9ZuoWsS0L0l64SntGjwbZB4ci2YqSXj4wkB3125O4yTMQ7KQpAPSxuTnHOa1x5MM3hvRg6X4ti
6chDog/ki229eu7dq/OHNwa4VVKQXy6f8gFXmh+U4xb8q79cjoJEJ/F/Cm+CxStBk5SmWpeLg9N6
KXfkkB/BgCSxq1FUtBZFdZvEHFMRpeEl6WqQQJ6hO1pUXMKhCxf1qFxvfnpK8ABFyZcHBEomd+nG
sur+zbKO87YIN+USRFpjhOFevUvoH4yRSTp4hhQk+Em1ENJPwxnyUbeVM3xgcpavqxkDloJX7/L8
o8Nfqzt03eJg0MMU6Ru+9feo4Yjwh0Bap7+3DlKNgMq17s5B5UpBHPOU4y2EcwQq4nGTC+6RwIPz
02goOpbUM8/GwgG8lGiEJQawmNa/Sj0bialT/b/+b8VSTH4wnFaL11IV8q9f/v1JNIpbKkIzNZkh
1dB+bXosAIqsOwj0EEsH17bYysWkTXXOPqo/0z0liLCFcAbjcx4FB1LlYukr24Al4zcBiuPd37lH
Ibwr9adwm2ciWvdt/HLVT7Kn9WaUJ52n0nvSMTInKhpQelIUoHRBIGVJYH6c+Sik2NNrZcHoaERZ
Lfpqd+RUCcIgLfXiBGXjaxKqHvpWn67LQVQvRCXq+GilPQnFP3R6tZRqjk5KBZ90QD78O/zbew4M
IY9+lE1JqhppBJB/utXU/8YhyYY6UvXJCMZkiwWnrbpBaHFQsv3syNWdG5y7rB8xz2TnA+1RRxLy
56h/3kLWVvAm5Cita7LeaHUciL0sEoccImXg4t6T7gApQ66ACJhARAtcQd3dVeejcvtoW2zTyfCo
qGW0MIyqoE4wkpr/Uky5shQMJFwFRKPAcHARmRvHyqXkUEAY7vIxbQ9LNCx4DMKq9NVqVpTW3eaC
3BhYwkm63wXlYwmEfH80tPwnS/wNiyB4juF47Ed6vvVlZ6TxOHW1uQ5iNrYkLr0+oRwmFT4VRKiy
UGl10EGP4DMLvvJ3YDKkWcIBqajW0rWuVol0RHrlGSpROh7yJEEiJ4uMUXU7G6GUSpHDCrT62dTO
NxpQDWX49JBtI88tScgU2igHHd+ci02gCXDscCyabCYXf7g2jvnikpbIcHwergX+ASn88BsZsUxi
UoceIUU5d+45KfwuDmprqk+vlXAqc0mvlbu1k/i6fHkhBPiGgG/JD+8lKpP0UuJsuSGBpgNgXW0u
RFhXAioy3LhL+fS4XX9VsqR83QuRtEkCzt2ndqMuJBWqe6t1IUU3aq+P6V9VvZQFQlogXS9ws3Ig
G/lC1I32ZJIj1H2GQ1ZySIKILHKpFusiRptrAVwEj3KCQ1kQSeJspzBlbjxC8sT+7CkTRZ7SEyWo
UFHUWmbRprAIEC1NIQgJJAeol6bK1cZbG0eBYGYD/4C19DFnT9WvxbjY9jiCRi1Sfb4LZDhNw7W0
re698JSMXWgQ3AQ8mEiMNpyFu3DqIeYwHpmikvX51tLTrAb2M0XApXCkMKIoabS1aIOv+4nhha8r
j2GJ2wSbcQlcZ1+EMUQRKPbQfl0gtq/eZqoyuCKYKqpbDGK0OozBJapaoLCHsARQeOYZFFYBks8S
Cq1AqIDiAsmWJBWAwxmqLJKKDuFBpU9kz5dS8MImtxCiyiUI5Aeu/AAqSXMHTKN/pQAQFuqj9vTy
+yxh6b3iz1mCvY44sAgG59j2M5/ucHLs0b3k5iuYQZSNaBrgQnPNBZCTSxK0BAcqhK5bGTQYFrSX
RoqpQ1PVmDezUaDapOCOep/8/JGXVcVYwiIsJ4y24dSsBvBBvS4P5o60Qv0/IZZ+5Hc4v5qaejl5
CwaDO8mVTTdY3v2stirTusCu3ym20lN/8Ntonz9ubMY1vob9xT2EJqdKr7qO+2dWTnBGsvcobAi/
gTjpqA+eXucV6HPEFSdjaP04Skk0nPKJao5EdzG5MPhRbtePZG2mhhpZwKdwkfDp2oWtv9wQ5gMh
tXn5zjk7L9QjWHc06cdmeqWCbIlkAM+BWou3DDlpWxvrKRPucAJP6/5UuYRG0x+KbzX203s+0Dnb
7Vt7/kl9lOKhrh9tb3qlLtYJGKf0lms+AVXpAKLSMyirCuJrP9YTqHYVrZpav876TvJC22upTlq9
mv1KjUuQIYEigZWlI7Jr2x8NzK2BCXssN9byFIH5uBvOd8O1P+Yn+xUH+DpRME0vFxPLbae9m3zI
muEXlbPrxvdInIgmCInTKDiTQlnHq9UODluSRCRhVsXAXAi/Vsb4PnCrd37Osvl+fLj0518pA7cD
vy+QbvjtJmTLcjm0m2ikLlN27rNNyFnmTeYuO0swD/iff4FwNGSDZOptevyStyWRMmnUEtJFu6V0
ccCW4ADwDSqGWDkDfLOrBYepxHZYDYZVV8Prm9gsogJDqlwsgmVGXORBwdXmlq5dsa2eeWUZIneV
r1Z0z9ZGLlk4Hb8ef5csUT66/9lemBapQc9t+5VSWrXTkyWvG0/zd8LiwtLgiCuZqyUKKle6++GN
pDSw/VUEbH1JKcmrkCHiIaaQtniW91TfQdCl9K8qaiGVPa1E/6OWZ/mE2GxkiebiT9e2reaauqfV
j/5nocIy5aoc09zeYrRIOSBkBZLU36gSRHRZNg6qnOUGuaw1be/NJ1Ow8jf6w/Ck/B/1gUuta/vk
D8hm39o6v6te4hMcBNXIAxKQsbX1ngQopafvYUfC+amHxV+yfB35B2UYCkYB9e8r/fhG8ghwLSpF
bqEUV00STa0RVedGMnVPkUlVRignqU2g5OqPI6i8uoKa4IqNb5OKdkGGEFyNVbA8UHjoePbodWqX
nvLpqEckjDYFuU2Scqg5ucTYQCGu4bg23SjI4sLQ1q2ajkFLiZG6aTml1lgYSHWUFcijYqksSpIn
8HWQxNbhHrhYuTJEvdWXVLwoS0xlbdassbq06Yypi1+bQsvgdh3Zrr/6aalPBcyjdVxgJC3FtUpW
fyF2+I1Wvs1EuUkzdJ8grdaovJY0fTmETqrXM+08I7VQO99ANXS8HC11XhH5QLYujioIAFcCpTiQ
JH9KiCvMO5Uj7y4lKK2+8zp4EESNI3Uh7SPio6k6wXX9xidaKcbh8zMtYuNQfKAK9bz+Z1oG4XT/
tS3lURWvQ9bV1lR/u35n9SutUnXoZuhPzxXFFgrKqkwdFu2TWJ5bryeI9Hgy/JC5llb1onrijt7O
cO6Lv9PHkIGZhziDSD3/1ogl+Hb2x1JHmriugdPIYi7o6XKw64nDEnsrMF7xn07IijCsAXpDgnep
DSegS4Z0jz5etdWMpd+gExlL9KEcYEcGLXVsAq6sB9OoTuezhBfkrqpNd5MoJrkMJiZYbnqY2K+z
CJHWs7R6sO10evmf0hxOGy7GJuqo3DWH8PwWPXKrPnQ3o7y/rITWGkfUB6UEQSE47LTbdIgMgUVN
jFgk1XT6W9LZP9nGZ2xLtE2QENZInyLhxG9FkUjpi209eMOqUNTsgtxFtcRh/La6nH5F6WzJiO0x
itVWvWCZeRBNtDyontIpiX/Zla1yiiFNQLSG2qbNBQmmBSoZF07cuFnxo7DibUQ/OBKGguuApKyb
P1+yj1WgBr6SK7zYwn/x1Xvl++U7ny0owqdAPcbWQGYeN1boWg6MS6o79SQjEKlGF4SLePD7Jpvt
fOvVJE+dLBHgQsNl85xJEzuvC3cw3i1B+vhD+Af5APKPARu0VXBByRbO0gac4k81rQYQYaKEMOF6
W8yeDS5LBtQWS8rBusKDuq+F6biUCcDF2/O1Y4TbuA+fkQSnB5NLmE34j+p0Z6YZ9inXylN6oZ68
BJAYQXqUJg3mrUhbQ0FkYYNqkkybYKxRlBt4FPUZtqDSfiDHmmvL7WZafrD3dbqM8qiaQjwuD4AI
rr+ABrwx9/Qu7c2zIFYBbRdk6cJX20neiVf+p305kqfK04ejh+nAgV/nY1Z7SFUhlt9qDogBgMWC
IaAMXCWaUgHypDt06qLfkhmydUcF9yik/mJ1NsvUhAgYMibyJQW41B0feex50ROFiDz3RGJB9IiL
Z6W8IFsN+lnu0FOQJ/0MUNcahw/M6DLvJvKLat86l61/vunwkCQKKnEcJB4TUswVEM7gYZIqojZm
k8eVvCdQGixtBkoinxbpj8Try9V2B0S/sC4BoPlkyUtsr0L+k634oncE0hLKqRdjjbm8hJ7L0W2X
lqo30a3WzjmuSPImWnfIa5AnLwj8vh7hIIRvPL/oEY5GYEaR5ef28/OkfMu91FljtO9bFBc8LwKm
ZULETpbZITi3sobkIA3MGrW7o0gR/A4iUMxkUQjkwLLLCARjW6+HRvT0zDVQdILICQX1+GBTD5uY
cL/V4zs9/amlb5tl5qmvwy6aT9+KkqO1JJQ0cH0bJcC/V8F+mYGiLAW3ZYTc5S23F5VXrNo7zrVe
cK1UwHkN0QWIPziQt1xUgXpZvSBCazPVtn82AS4qgLfa3pAcSfApiMBl6lNYVyA8KklNFMGOcnHL
syLQ2pUIc3J/u8klNyWJtHOLS/JJ4DoAgsg+UFbFLRzMpNkygNBTVvK3HAzi5OqYRyppl01kzFBJ
fWQLAhRxAWEQIBCu3zLJmQ+XgpOTt7XMZC1KAUUhskNx9ZAKa4RIidQoRKz3tTrRLk+WHskbKDHU
wii1qefXJxWy4ptAiiwiA7eI8iJSlKxnN+TyD4TT+nZahsP1DMMK2SKitiY86+Ttize63pCPH5YD
TEQigUr4hME1IpcchV7ej77iYsWYnyixFb19QHzs5OjOVRheX+mz1HlKKhBEerq186NeOlIKS5I2
CNR/STZXShS0aQsidQHpwLQn92v/qaVqUl4BLSuboKx2wOxEJIQBKVr6vNsxtdYHeoSNZCBKAp/I
Diwtzs5xOAaPYtnClsqO1YaoivQoBbgnhdUN6dpk9wQXPLFkrbJ341+kfBTuXvEwxXS+lBVI9oZw
X0oBYW8gUgNUm1GRNpHD5BoNLEy/kRikkEKwNQy8DLqX0ZcSCPa63QqDjjy9iMYneh01mlsHpbfc
L3KzPKm5X7h8V736HUxqkG04ukMlT/dH/KI1gd/ndCf4J5zOnjM/YKbI91lz92yvQFOVpRd6Sc0o
4cYv1x7b8iWsBOdotxsozPEJBt5YEESkYkMoTLkbq46MrTgcCQ6UZHya/3aZFDdTiKzV2N3KwKOa
YUXBK2eR9VqFPaTAovnz02rd3ti7mqf1sxRceiqqgJHXbmHr8RRzr24ucPhXLgVpFZeTuNKo+lWo
/MK73FO74mARYeSVNWE7fWyT7gdgPeE1YTKB2irDD3fDa4oVKUtNUp86Uo2K4HFytyRVyX+r1q0T
GdJSuvpxWXsqHli0zDphAsKpNHxn+XZiIYjjkVs8L1B/JrXTXL7N9oV4acFBbjvOxQJet9IsBrAI
nszltlpZfJ3tpQLRBnKbd5F3BPJ2vCnvD5Q35QuBA0nkB6leAakOflleffXN0Y6lWUhW8IjSoWL+
SoU9owYugNIsILhaSSRLiPinLS1dczZ+7SGR3bhgFqYe7lS8jaCbPgfJcKcDca0UJxRYv7SbVjpe
/tuYDe/lFYwcLls7eungeRmUCvBJYGIZP6uj7EQ5iKKQLhOxJ4ELIhDhA1mWGIkkIn0kGB9o/sZR
hhBcZcRufnSC9K3a+YOUGxlnOOnhHI+pABRitQH1rFsQzz8poazdlyKbVEFFgiNa4Hn3OPhqeg62
UQfSq9ZpZYadrO1phn/rGAekeGdZi+YVYnIg0bpCC4RvzNuLihVdCZQ35yvI51CXq+9LhifKLbkk
0aN6Nl4rS1qhpnR0S8ApRQPle6mWrgMCQdZq5Z+lxusnr4vas3Jf8l449eTt9MMsAtAbunQUT00Y
qVP/81egDAe9vfKWkNQnhdVfr0OldcBEnv58lKCtXGFD61ih0nKB31f/Vqj2KzydEQ450dZyPMP2
QJ6fp3oNxuxUFhbx7LRNrtiDYD+E/MG/oljnZgE2DRDWuoVwBUk4hHwSXLGaLnqgr7UQmSRRPqta
pyzsI0+AcF/pd4RqjSyutRFyLapHzzv4XdSdlTtN6RE1s6GB6D9Z3aI0g6gFPQulFBaaUhaO8wa0
VCD/q3sqMuQFgOSRNkQardqljCjuSHOlrUvfIo0la22LuqvmjlSjdTt43dXpIu0EtmvnorXjakpd
62P3UvcwSvWj0mT+gGqUKutf++fXej5hVbeb04F7KkAgkiaaTmmh1UsAvuqpdWTCv3fHWIcJ/GqH
iRqmtNKON6MbLtFfQCRXVJqoM92JIbyq50J0eGR1VHBFPqWAougWRzYSrt3iItS3Mq7FAb4XWdQj
Agyqpyd7iOAASWPUB3dKssXpru0zXbXxiT9ZVKmedKBdyv9Olsi3/LfI5AZV1XpsQZUqUyuWdW80
V/LXG/JVyDWG5PDc9wVTwuw+EczAZUsLK8MITe3gcHxul6WnkhC9fvVWRtLPPN3CtUpjy4JJrE0u
hLO5JwmOFQQWBhFGrhodJpULbgNJwtAinJtLcUw5XWIdQW8IvAtja8EEbNmrFBonfXPLV0KwuuBA
AqOIMDqQDkqoejZJnz6qe2qCkGLcZFq/OkfqrDbx9S1BnSoC5CyP6mULcc2aBb2orVJR29RKUDki
d10KKoYBUK2m0F7DQPYjShs2OVVRjVATyYv4Be1SSuOJq++s4phw47zLjm2lG6nKrEOfDWmvw526
sZ1GD/uxZp5jYvTqUZEl8kgoCdVkrcnkM0mNWglINjJMnkj5GsdEaxPVOD4jXfH6MXkRUpPdJab6
glLhLSRThS9SUCX5LxD+A6imGyRX/vPJnmgsVZ+jsNTpvZtukHcALgpn9UzG78Z02ZggxbcnUB/k
+NVL01CBgEiSI7oDHKQt2GeiTSPGXhhjomm4R1JHeQTX7IhSURkNJ9ju1PZr5QNUxzLxOLdYo7ff
NICSdWWHUJP84/anPCc4o1BNGVmfI43lEwgiDhXBpTi4PMq/3SJyqd6AcS2FaLgU3d4AhNtAapfG
aBNya5HkbXVKcS7VhIt8kpJF1LwybycPcZNEpbz21/3DvDNZosTU+2/2k1aqKDJygJJ0NFeUhlw9
NyV196i0Chut1jk01M15QohXc1CGbWIUIl/c3m6BI6piZ6J9qEKUEVApreY39VoN87KLepbZUDV/
qpfDayONhi3KWLdaD7KVNZYxR3kvyy8JbHeXOo+UVC+t31J0ubwUcHXwbiqePBQ27w1sCuaYkFrQ
eEjf8kOL+U8QCdy3fR6eImcN3k5lFJEkHcCY5B+5Vtu+1OdS5qE8y+YpdlAt1p7kUk7+/vu9hvnt
cmLVa3BOiBvajmM71rMl903hp1VXGdXbVpzK0nnwX9IXAMGhAE0WggBJcjfp739RRwwp8lBw8g6Y
AthDbGLlhwRtgUa8W7ZWcU1So20d71vpbV2CVR9kqnw100NSbmI1eaoUvsXZMnrpB8XRWTrumfZG
l+e3ebwuQdM6TMU0Q72rBeJMlC4qWSuvKmbzLAQxIje5Q70zpgQuK8ZFgBHA1fBBSSkVtuUjQCKe
QHCE7VakBEeKLsP+pMctyBlCJgmupYCUERUl+VKhRIjYCqiNKyKnZFEjuLaSEGKeoip4VjY/i80C
41EKXBCRXowiOctZWybEmyLqlEixkg34kG/DHhI4S3JBNt4D0ZyIrIBCdSDM9wdsp3c9PzVWmK83
QuIWBZxg5T3fiJs1nTkaZlJpJ5Kwlwg7Pv/2d+E0pQ+0vQKPgJOEdzYoBojwhl77xR1hKRDpvNWC
J3o1LoCSKEHPpXBsCL0ibV1QDL8IyyzH6W7L0limCe+g8lXvKlvzNg8BZNzYxH/P+st/xSjCAUJc
oBAX5MmcFAQSwkNtta5EzFAF0XaaqNBPhpcQBiLpMyF4SsjEzSXbiJzkTjL/mHzGNz5ADgpwICA7
2k1A8OxwGjs1W9aQ78q3yyYE0RFCwQ1CBM+NSDIzw6UiS/ObgnpoBBJfkXM9phNoOGxq2OankHKh
H1kQTOBGSB0MUZMRqoVxlM2vFH3WtYQB25IRcZVC53g2XWVFbGQD3zpWQUS0yVfJ1oMjMAgkcEMg
HDlCvnXTmaxYkq1gyNRAeMZFFJ92MYo+qCgoAmlOrRUZmXYZXJwX5Em38Aei9k28aTZUsVaZg+sJ
8cKx3u4zWu1Ku0ycyus/qhkRpZb1RBsUo5uGVipnNfsFAYpC16HN5f6WJ1L4dbzO9dal61ytxCku
ehwoUiriqNS6siG1Ir8lpxbEjbKQkVLksbRaSytXSji/MUalIPRTlX41ftV2xsVLuK6hg7qitTcI
oo09CAu6QRAS5FWWmVws5hSeDrkG6iflMclbSm/MAYssg1g9RCV/de4jrPCG0sQqNL6yP0VqVc46
coQ7wKGRkmadYA+5/AP20HvqbjVx6AROwPFSrIP2TFTyM/ZoZs/ovcQrP6oVU6J4BcIekFEvy1gn
qJYbdEufN4lHiK3mrl8CMuknRMBBBdkgiCRuQVfBxeWjvfWLJtd9vQy0UNFQFr5Q1BcGYCSz+kKW
oY7QHigKGhFXakBPzDJNpq+W/a0i/bDCvxibiAqAoFBPZBy4+i1AuSMeX+mL15vaM7/ykigG6fQX
Dc7Fpr7pjowflQ7XikHovBEZBDqT/ojIiohfiRyaasuYaxg4BgLCp7nfxNWKp97vktb4qRUrD+pB
S0mr1Y4ukAl2qEMSFQCNNAdsdNMyrnLXyXQkXK2rUVmsclPlvI9CX1byKGtOSqqdftBUZH6T/HXR
tFBYSbMeRW86HOW9+awgDiI+m4cCh/TNHAdUIAnpBEEuSeCtmugW7f4vJlfEFBO4jitkHYhMYUvH
yxTBOh8utMQcE/0OtUWYF5HWsg2uCKudzKsZL+IMhLpoYO5rGv/3b9P/xF+qd0LM9q//y/VvVT03
aZx0zy7/+n/6tms+5+nn8k9R33z53P+p+v1PH7rPXdp26W/t/6rKtof/+vSSupb/OnzuPj+5OJZd
2s3v+y/N/OOXts873QpapUr+uzf/9EXX8nGuv/zlz79Vfdmp2uK0Kv+83Hr8x1/+bKoVnv99W/9y
883ngufefW4+x/3n+ZtHvnxuu7/8eec6PxDURYcD4dA8IoOwhGb8om951g/sXvU8piZNQGhxq6ya
LuExM/yB46s8h57S8YilGbDLqa16fc/yf/AM9rwyRAqBnhP8eW3eE6J8JdKfyr54V6Vl1/7lz0/X
q3qOa1MV4y2HvRsc2Wo+2041n6vAGj0239hx/qE0rT6yUsPad24WHm4+zPLP/8E/WcHTlbH1uEun
oOGfwjx5mwWxFe1M90c7C95//38c++myJI/QK2bosOLBsIjA4hMp7uk/nYr2sgtbOzmWc++6+9Ce
0AOjtyubY1pkiqCVbR696RSzJDDz+sNQpPV4vMyXqT9kU+A3n+dz3sR3vVGHdpS79pQcPS+vOiQ9
rE6HMh0ClunWtXtne+4pf9tM14vLMMhMp5e74Trnd+5lvmYP7VSZ9Zskq9z22Jz8wfjRKOd2vO+S
a1fchfFUGJE9VENNwOG6bfa2c03qh925K827+eTEzUN4Giz/lUmnmN3V09nzjoNflubR9ft6ftVM
vevQY9dm93Bh0st/GK1h9PamsWuKOydraGzdVW3/4dr204XtY/50fhVYxXw9TJfYmx6vaTNf74J5
tJ3jpTfi9rEsdvnv8+g4+X6s27TDpWgN/eOZmff2y2SlwXy0rmNcH7K8vfg/zq1pdsdrffHdv/tN
0FRHOzfP0/3JD67+ndVlXrUP22pKzSgvjXJqo11zGcsXSWZPzutgquvh0FV9tft7GeZjfmcPQ3+6
L6+XoLw/uUEaR33h2eWPbU+bOP0KHo7iOTf+4ZVV5d31wzDMx3qwk3qfFOXkvPLMPsOVHBRu/yIx
Ggabk3X1/bvyXPTdYXc6O+MLL639NvLi4J3RFQ9F0NSno1/Fs7G/xEEWH/Pa2SX3pykM53u/rnuT
LX6xhTPBn/uP6VA5ZyJLJbv8WDZZ+mMQXPHe5bNTjC8SdzxVL8y08z6FeTxc7pPY7jGkg3PY75vG
rLJ96QXZ+JN99Zr4pzo9V+Y+8M4nzk7Px25mUsM2+kd41dh9ylpCv95NmZ+8OLnzLomqurru3nt1
XXc/7tJivrw0stm87iv7cnFe+tfZKB/P19id9+W484oXjp/gHMrnXVG+c/NTOL5uBnfE7xikLPQs
T33vR2FqJXbktd75b75lnJyozIImjKa2urR3Td9cfvevjnl+FQ/8PPTnorOj4Hr2iuMUO0kWzfW1
mw62WRXT0Q93Ozuqq8LmCL1r7hZ7FiBfHlxODo1i+xLszby+G6rCtx+zMvf6vVedy+ph9Kw4u299
Qo5cbev6sdqdvV8Gw2iHyM3mtImcc9r4UdZMbXEftBdnRGr8Nt2HV9f8JW8SpjpPqZFcj27VX92H
7uSZTmR7ldcdreAS1ndlF15+N9OTbe5nez7Hj2bNYdXHok0ubJ408mvyIj/nvvExHJ1w99I5BzFe
ocmbkzf2uTbMD5lT49k1qradj2NzJgCk7V1HS20n7ZrIz/s0ezHn8c7bh8O1ivfGPFgH021Oxn4e
2ivjnCodXxf+XMePRpO6uzuva/L2EDa71jukl8moP4xNNxSHk2lUyWPvVwU6wAyq3X43NX4WeY1f
upHru8l8aK9eZzJtTVj6d7su3hHJfOyK+r7NrAtr+StnZC6tmYyu8v+W+e51d32XG202z6+MwrKd
4Peyne2gOgaus3Pf+Yk1z2qrxCU1x4OdeE7z2Ce25Y6XyKiscj6EMDtDnfDSt8fAH0OXMFLnaxK1
jXty3nX+NKZ7mDJ9a9RQORqcKv6xK0/Wu9aanPGu8s2OtfqFE7Cm1m4MO7rwna9R4pvVl7Juw/TN
ZUiz7k14zhxrfx3G3Rvzeg0uh2mczsOrxprCYN8Xx2uZD4/ubDrVo9/045duttLi8VSWlrkPkyn8
ret3fXnoDY/FDoNvj+f9xfTSj2afT/ndnBeXMjoP2ezcXbu0P9atbf1SjvX5jdm4/Y87Q/nosr47
v3R3lZHszydiG3KwTYroXR3nGr9Lp5ggaGGYn8qfq11S2Ye4KtLLfWrkTc/Jb9Mlfelcp9mPTMIi
2AdncPCfNcMUZ1Gwu3r18ZL5JV4UKru8gB3P/7CK6vJ7Y/UlJM79uXrtu0FpvzOr0mjnt0Zs7tKX
gdfMlz2aDV3tlYPrPWS7rsqjYBzr9JBmbhG/zPvL8P4SX5r6wc6yLmBMX+fnNkom28yPbRgPHFTR
DdeH0i3Dn7Mwa8qHvi7q+XWRXrOQg8F2xUdIkT/mRTx5b4bATIYPQzHNxvFa1Hjs3PNu6CKi5E4D
81xtmuzLzrrWh6los25/dgrTjU55kQTHIivD8mCe85P3wjz1dR/leV5+jpskftUYiXPvpnby91NY
D5/aZGKX6qkvpriNmiw/23c7K4njiD6v+Vu4C86vz01zavd9EpuXg+M08WWfBae6OfhlkU8Hnx3U
IWMY7Jg7/5qG1yjs0mt4NzvZrrkb5tR9ZzhmVuz7oW+CqEtOLM4LmrYL6Xe8+eHsl5YXZW7mXj+b
l74e98loUXvhmMbPfp0O5yjIiahI1JXAr+7YeVJ3x+LUjd695xnVm6a/nK1DPSYtq6no9aaoGNzY
i5oGJopGxj/nKKl8ziFJsoaNHtc6dotD6tSz9Ri46XWK0qQYi6jLpxRZD1sv2HvxOIxRl6Z2Gs2d
W8zHqjeu874P++t0bydzfolyM9u5+xpl+Lq5VONLM0mbLIqLU1EfiiAc3Xujb+3r/nod8uYhHU7Z
Sb3wNWW9YZJfjj2Ga/BzuRuHyyGdprh63U6X3fntVI1X/71lzmb4WDfFyNb14loEbeQWYVh+KiuO
+3i9o9foL1HS7rJfbDsp3YM7eMH0+r/mnePOJ8tMjuPFymCaNDP87NC1pl2+qjGEjSjvd0352c12
eRJlBrJ6wPAYzi/+63QeIWVdZMckNerxTZ/V4dvJPZvZz2VrzfH9f52Lc9Z6dpMcs9CszGjsmpgR
WDKfiKg8GK0dWZcMT9n3LUo9Uf11sOoFhm3gGcZENh3LwexWBudNHFPmKi5tdQ6z4zUlKNhc9w9+
YQW/opXCqLDq13nWvzGd/GXJui5agM0yKBtkTsZ7r9rV+8aY/Oh0cdr/zKRW7TINTlO3CDfow+DP
PCXOcPbMnZNxDKc/z2/q3nDfFWdzOvZj3ETf/wZPtwwtn4ATqDnOz6CDeH5GHAfqOqmTsXrtiun9
dkivTeRySsVr26kxraqZvjFtPPnT/2gI+Zog3lVb/d49HR0+HXf+9W39pfzQNV++dK8/189LPhll
/v8xrFRHFv/rUWX0uYzzz//40ia340r1jAwrQ4aOvo2sWD4HHBu2CUPKqDIIfmDgY9su4XYtQu96
3FkGlZb3gwrPg75RkXhDHTljGVNaxg+uD2MHTL25OGat/2REaT5dj0VoWTUwJeAv/4N7BxfeU2kp
Ymv2EhTEA2MW9O0l/emceVHh7472PMbH8JQ5d6UxwaYnP4mmIAmEbZ44Hm5HmubT4FB6DZhtuAz8
VGAoxsjPWlDSrbZDWcYP8ymYmOgLj0XaJO+7tsFqs6toLudpb+6CHd0ip2Kcy2442LbvYPS6LJoz
d3+/od4/Gfqqoe1X/SHt4ZubJuZ6EDq6vTf6w2qDsWfQED9YQV3dlbnfRDUd1f5sXh4Dn4CESFLU
92n/Rx/iqdTqP2YgbLMw2jEguPdszF0ODO5qz0ofuoOfVXenohkfw6uzOyS4XaNwLD7a3bg/jV4f
pTYhNYbxl+bkOZFfBV10GXYf3CR7Off98NOH73+RZw3DroRHPdwOsApx9Z8HSaUz88ed35UPhRP3
UdGddq8wV07HwnRMBgXxuM8a53r8/p+az+ig/xUd7gQhm5X8b+hgnx2vvSTX4uFyHsuoP/XeoQ13
/rEL518y9wsmWflmToLiWFy8+fHqmb8MXf2rmxvpz5PhVXjKTvmLsh7vg+ravrDsLN2fi8L/I6o9
byacgu8C76jJ/uEQGXoqQO7ZuY65GzQP5sjZu4mTRztGJRgFaRUxZqgfzzlrS8aHeB6rfRFfwzed
/QkLuTvWcey/we3sJUwslZzMW3MCGkdX3P3Bh1QtuGFo+ZAcbIOWCX3i3D7zGoU74+JPhl88+Kfa
fe0Xnzzn0r8853OyH3sHb+hudxgcu47csD7fXeLqY1WX0wdCoHw0nH732ozDx/+XJqlAUS7fzKTD
fvrRrk4yYRadioeyM3/OL635wg4v79sidCN75qThwGAu3B52atXA6depTX4J7Cp7cNz6zkmrD+jL
d99vkf9MC+mPBPVspXIJA/zctRZjThT51aseTpgWnMKo3CTTpfzR33U4gs2wfj30RI1jUKp2Qnn+
b90l3l/b4CFP5uYfJQtnCuPDeWq6V51dJNHsu9aLOjzZD0M4ZPssbd508Sl+yG2MYDdoq31i+wET
JrgSnCH/BVPU/8msX5yr8hqZRohTJemax8T1GWGZfn2o0vN0zDv8PMF1dh5yM8ii7HJtH66Ylvsk
Yay368/OHT6fPvKsyzkq0uS0r5P0/NKwip9Nq9q9u56ybO91u+HF7sJIoDyPL64KhKcmx5fhVpEZ
B+bLiVWxwdV965aMfBlWs5Lh4nr7pnWCu9ktrLf4l1/MJivTS29+axO2/9AV6O5zOb1xS2d8HHLL
2E/uJXuYk+LndMfU1/fJZT+dQfYD+kqbY1wctKaK3+w8Y6DzOLgoBPPycBmHL57fXw4o1HzvMjJ5
jGvroTpd05c75lEne/YeQre23/kcjfdIzOOx+Ju1q34+z71/fzk7cRQ270eOrHugqzzvz4k3vsIr
eBiD1D9Y/5ewK1muG1eWX8QIjiC5BYczax4sbxi2pSZIgCAAzvj6l8ebd612tFb3tkLhc4ShkJWV
WTU2CUbTjmsxas4OeJC/uQ2V2uXZnOB0WtWNFKhxn3Z8OAsX2cOk5v6GqH01zj7Ucdrk0BK6j+0Y
BV+Fnk9v9+9FwAgnwAQgPdRoPi1C00dg3oWLRUjYBMjqIFNpyk3/iHQEy4AfZomY16JK1JsWNjx+
sQefrwz2IEEfIcQVYBH0EvL/vMSOGZNxHqdhz5RqSy+Z19uR+DurpvZo6mHHTKuAc1cqtxjkW52E
D8TGp3qQHuWMhfsFOXNmF5ClsmHAGok6OsgPD3PAn9Wy/YzTVmSD/CaDNtolnjN8a7TOgjHKxl7X
b6hU7YJwSve+sDt0v82ZHPWDHwzeV8j9bw8gcJsH/isEiP/MhvcRhmPqtOv3KcNLbEP3OUpJ4ffL
BgWRoJvxnW/b5mcqDPEKLYveqcrEmQzHb3pT68vaC0sb876KSe7mVNU3fNB44RNe/2QB0xBwWSgi
18HfByHowz5pzrPnHeOetZfOretSoghLu0XHu8hJJiTN9YwWu6CWa5/7Dz2v0aelS382mNGB/Dek
ZCYVfqHlpbieDT408SHQWSqse/SZXDPF07AMVz1msmkuoFmrwiBrKUTbUv8c2mG3Ke0c+liVEH9R
p0Z/a6eFxOC/D9FfVxYRF4OZgH/jz+y/XULk49KR+zWQYYn/Bx7Ok1G2LQNok67ftQhQXxxc/2qm
/PwghmEKSHN1QseoyfyRIcJvhOuwqX4fgIX/abaE06qq1KP2w6HU8UL5WHu7AAGDtsqZ9wLUvm3r
OLMqep1GbzuAkUbuOOAFWJl4ccLGwDQ7z0W4TAHttN+fWXL+75Uin0MeUJiL8wfXhHdtWvIZJ3cg
GY0zVeikO0pR9JbEh7pvLRqz01mhsNn7pyU049H3K0vXNOzyudrqUo0s3m9tDYZnc6lxiT3Em1NI
wUTWp25zjqvhVnt1mZqAF2P0xhMPTFheBbV7aoLt2Gwqr5Z6uzPgjKgXmjgXAFUTN+hAlNrL2qlv
gplTuqjgnMZ4/Hw/2HYgIZ4VI/yw9aQqk7bSkNr25KiC/ue6TQIt1nxdEtRdAE/EGbR8uXId3oH6
YEUNnhEbEOic28qlXYfOHEmwuGCOVFjYZaipaEHoulFwC5GYd0owvJ6mQgMWb01RdzN/Y0sKqmru
K2T87XDwutH/AqL+HpL36SBhaEB4naN3xe2fEbsaRw+VvKbb8zR4neO4KyPSuWdVhc9BE4/YgHHe
6aBVGUowUzYHaXqOKsTloKuemDW6EIbwDByNyGNnW49Js1h0XIkDKmvi7ZpBqHwmYZ07TuvkYI/8
jNjhMrmjPBH2WKWrPIVj0qMdIirzA2HwXVUNOWLC1exFePDHVTw27iYK4oiKsmoCw536eKqFR/Io
qvMwHZqD4eMCKpXTeNqytO+Pc2WS+wVEw46Nrksn3SYHPkSKViYgL4GqS868hsLLHP9wTX8OUEwC
vyzMTSw1yzy9hDfAGXvVqPmuxQ6i/iNunCZ5NI7jZGOzQMizqbRsfa6zNUnPYbS6e97S2AzDF2Dh
im//tUtxRFC5hccaisE/r7szLxVPHAa1mGnwAe2WkSnEqoMbp3NDvohof7mmoHlg5faunVCRX//5
aUnE42nF99trELXZNs1d4XDXo3GFtoIV8fF+BOl1dqlb5e2AfOq/w8RfAirEGol3zUiAYn/Hvv/J
XuP1mjMZfHzQ9fVl1S+Yu1zguyLih2Dlky+h2Ce+DUbeEN8VeU/g4yoQtJH48w/uVl/WwQDlxiy7
6uQ13xuW3sULcW8BGjugTNPuGtHsGLrG7mBYAFqthmO6YM6z6ONxD4zyYBNx+9/r8PtN/rTr3rXz
KB7sFNjot+P+fxYC7XRSV4yy24tlbs82XLKImyWz7jYd6rluKGj+5RxxTShjVZ0xnM6yR76TIWkB
jHDSvc13ZPHMUfGl7Mg6nv3Rqyjh8q5VhBU+SgT5lq7qrfPa6KFPA4Q+t9O0SkN0UwqXL07WX1ca
CRPYpAj+nX8lcs5C4nZ2udpPvcjGEbeXjIEGGx6Gx6pjWe0Lc3DaQdIY5c68r6MUbC1edumJC0qy
TlmbQGWpnPQXkfB3p6zPq40bdhVB4DS4n7NgvyOc+CxBNYMF94HjnMEYnMPBBVRJzc6SpDvRvdii
pXQSFDj+e6+9v2S4YK/IlQxDB2KoLP48gjJp9KDB7e5HbarLNK1Z0IfBCbuQIo3adWC23C7CRqeZ
4+vkCKNbTyXI8sKolOcoALMvruHvU/95QWIgRggcoNog4aevpBMubLQgD5AyXTIVDGWLjAFQIkmy
aP6WbFNyburbyazxBfFEZhhNXl1Ye1+P4hyjzJULHZSq8o62XqqjPy3NTi/pduYTkpRauacxsBtI
evcKOp4nU31xgf66qDGSLFSwINP9F0pCblvNcxKpfchcAnLOhUJ2rC8yQg1EqEs/RTBAXekDCBeO
oVwWpJ1bffbNsOaV4RVthfuFWuSv3ymF9BsPbgo56ueptQkggasH3AATOzF1gtijEC9xOkun3/fj
lGBpRJMLN22gh4iuvOEwZ567glRLQ3FvFjfzrZN8kSBcX5DPm41CQ+wiESIxmNQ/z5/yBkD5Jen3
scTM4BZ8Ra5kdxAzEEpnXuWEBH+J9RfEzl8+1UeQR00hwcH/12iwLg1MZDtIUPCSPm8EXZZjwrs8
EE6Khj0tUN0KiWg98C/OtveXN8Z3EYh8sHOYuPB5FwSCuKOcBXFo+ekkmLrrKmRBRECG7NURKsWT
4SXSvJ3yfE19DqUGGyZERCTKdR36IDhGN6vx5Geu1R8GJrcvAsJfHmFgD6SmqLWkoAk+ZcamX/i8
rqPZD85wVw3KYhw4usO5YFIzlJ7SfTdPzVM4DKfUleNuchBP/dEe1nk+LUIGZ06iG4g9kkMvwf/G
vpmLvkP1CkKNH//9Xf+CTtAZG8Lq64rGYFf/PDsOoncw4pHcC06cfFvdI1NesfV8t8xJ/AUU+k3n
fzqpQAYJIEJK/KvX889Pm4OWjSNHPmMSNmbTtpk9xCcsd6YbJuOnhju3SX+/gHgvrVTroXP8TItp
/mqDPnMH+KPC302IrxHb9T6nYAFxhzGUbg9yd/WL1JAjBMZHE5gGLQ8wSLvSLqBaGL7xer5jALbU
X4PxWIspKGomvC/W5S9X6RrnQDT7ICTBZfy5LOiapZLN59Aiy6bO0cf+RS9rCuaN1XlKbto6/ZW6
nH9xgf9ySuGbArntoW4AzHZdpP+BKJurR7n5m9hLC2nZlNh7sgU/t1DdGpLejiMqpLHjLZm74nr9
96n7JOu/orYQSQtINMR2gpZD1xX5n8/umtpZ0CnS7Jneuqwa0zmDzCPfNtaWWmxvs0A+3lj+Ixwm
yMptRNOoDY6rWNIsqpEfMjXwEpXYKRdl7bLuu0CzF1RsYnHj40ghc3aHndJspGFFXLQEwvissF7l
A1SMGnrfvqIdGeYXS45L8CvSTUYUuLV6iaF9HaoI7GZQFalneJFwVNlV2BKYt6rXqDXdHjUrKsAr
3MEdeEesI0rBXUKbSSb3YSvQv9N1cG0jfYY/Tr0C1QWjpJ3b43e8toXyzgmpLw+yx1AbNQXv/728
v8/vn/csRPgBVHN9F0GSfDpQOtyGaAP7BxkveTXbZIDB24NiqbPH87XSeZDTneuh+A/yJZq7+1mG
/a5vwjBPeh9jEod4KYw04BO1jSCNg4SgHZKTwJ8L/Yx74F6FpqBj5APHTpDubUgxejnXZVCpM/IP
PIzJ8H0N+MXK6bZuupCGc1tlnTcLKlIQagwSgyroBgpf8JwTSEkm10kg8zFowbm5A/XYlu5NNO7q
2nnTYeic+2q5VMlgdwv5uvz179uAHA1YCXWmAA/p5yoTNF4OgGUi99GVvdZhIjIUmcacG1/netxe
E1s7eETqB+PYmsZ2+NZOk85QP+/zVDXteW3Gdt8qEWc9+LB1gvZx9krmL+sX4StGtML9+P8NBg0D
8giOGMji02tD9c9pXmr9saprr997DQBR3KTqTozgJW16hD7kMV2j5qH3pHPb2A7MuVZHd0pnOqLK
95xWbxvECFE7xC8BJH6nkZEoW/uqp2kVyyzxSpmCTbxl8n6YnBc0z1fiNvxwVL6gUAsbq93JBn7U
3YTq2NXTfmXo5puA3PI5V/ajQlUJXRfFxGiJ9YCG9GL1bam2BcZ8AnJmW9a3Njmm3MPXMI2bT+30
UQXkn35ah13lShq40MNAzbKc+48eOc6t0DItSO3ORW3Ee7uAOui0oLGKAakSc2rnUyoktqw/RRpc
Tp8eiW4kdQersia5q7yOKptSErCbtF7yqWbAaJiFlcxTgezlIr3qMLrq1KDRXMfcLFqSV6d9DNcy
SutsY3GhuL5asqKwz+b1pR/r3Od9FmKc7qyCPOmacmDyto2iXCVsV07CZIO6AUFKZ4j8OFrLcnUz
OTPUSfgR4hHK49A/wuuGWQUEep4eiqlOfQyRJ7LYwDuWAFvmKSYS1mevPys8DfreBNl2jKPM7y4s
KJMq8wju9F6mqMpCzFXw6bzBThTkCh3k0hzxlDbNvqzbC/oRFKzGhID7eH0Mkr3doJ6iEKBUYe4v
WXltQsDuA/fsyXskmuXU7ZzqsiYwpT0rgXKifembS5w+p20pUK8wpd9ckGtecDCGSFOIyVbwv1A7
xnsnOodp3si955/7tUhImYibReYiOovuNnfT1ynJGbvBgk/2dmW7xj803gUNpV9bfb8M5XgeuiLs
nAeTWluE6VTg3tKB/ePt+fYkFVRl+iatUE+ECFX2NAm+Sf89Vk+sQqcP962SuT2jmvKQri7IHqWL
UGn/IZFxVpsuhag8oHOUZgN0UcHkvAYJ34Eql2mTO+gVnDiKIr3PTGLzDWzR4DdZ1/1DrJuPDUgs
F1JxaEdHXba1OFS9KqEGZIssOHRVoCShV18L43mZ6c3RoEc6aKXJGbKNdDBMsVLbSxfFSByw49NA
G8kgEecZ2pqUECzj522WjzFW5lvtbTt4kNVBLsee8KJZ4mx0grwKZw1EaYvFs3Tw6zvlRJAsuPVM
q8Q5Ki2zyGHnhg+HDYoiXc8HnP+nwUvyMs87J4Lu6Cg1cB6WyujpeyPqI8RWF6HuaxctkTRmLob2
aDefylntSngmL42P2RTpCgvxCgpXvjXDWtSRynrrlZC+ueE+GchDhQMRrSHGU/gXiW7FSNWGxZac
X0xlb0cu8qZzMjYj6KAU4LZvM0ZWuFNNTXze0MYJKJVG0z1D48n+WhTUtzx886dnG+8kFGZbdO0U
9pqTDUymuV03A+pxgmd7vBsbsLghzYl3v+aDfq/tPbdvQf2doN1G6EtIDk9B9eZ7Espl/FddFX54
WVHLXB7jkNERHMqs93EY7UVnexqhIr6X7YMLMIIC6KRqqsCwhG1MG/2wqFNqvjXzDxYEx5m8u/qD
jw2thudwBe4YbdatDR6DFb23GqrHX8rMtJ1XSJTv7JDFaGHdNBD/iQESWV1U/H6DqdL4CBSG9vG9
xS/49ZbF4MpV8MirPGogxLAHQJWPZPrH+sFxwqh6YMd8ZPVOmIjaJDq0IXzVPsSfwwm66l23QvDW
NRQGqiwYyEu0uSVY3ds0HnZ2MRcyo+4yfs9Dtzrs+VodusbJ4TOBGzygdgpxrvuDmHDjRVu2rUX1
CNXp1L8BO7+5ExS7IvM1KU0C8QEDrnF/iovjzijBRtTlfT6OPqqWvCuUwReV/Qsq8hlMqpSD0Bfs
Rqec9htSnPp7j9FezoA4MUBwaoYMQuWcVPwQ9zH1u+d2y9vN+a7f3WAtm2jO5bRRZ43g2OB51ytU
uivIJZeDaKF2WBBWO1MsYXxJrbM3LNh1kEWzOIsrtMxHwysu7w1oUpUnG6q3JroxkAv6u6oZaNJt
FLaEzKBm3WzbKZxGwMu2WN0Bw2s7Os895e0rH+/EqigeLvSn/QnYiuC/UgtjM0rkOIJ4TkOcBeOU
M6A9dNkUxY4c+vDdDCVq7iLUDyEMARwaE0tRhaKhuhnMaam7PO1uh76lqZJ4unSG9y4Du5t5WOf4
va+yKtzVqkh02Y8IddRNT5N5VGCxfedpiS5++1Qn31fz3PYrHnVequRn3RV+e1TvM/Bw1m4BlKBg
3T2c/y5vvYeUKbgX8D/ww9hfTO8n+zRbD9PqnvMYSXPq23yQ4LWMSzV4/378HtU7CTHA4ExQYs60
xxfRYZ2VMUJYb87uMQHzz1G8FB0iU8czNt5GY0+J92MErKxfxXoTL48CEttmOGUhSqy92aHuQtXz
BMxsDCZAQhwNtdGxw0+hPSVGQNN/6nAT44pRNqoswgkDzYo5uab6MXUQVQZZqvet94L3ndbDAxad
NAcQNlVwjOKHaAwyFHly4eDcNs/Mj3ewS+BiBnhjeYn3hjbkVs63wh5riXIGRy2wbUqiIGSVPl09
XKia3Nr2bna9o9mGfcAx/2Gu79eO03aN4JNZc+vpHVQE5WJJac16WPRRHMflbaw+uHnV8tvg32XJ
tNP+uYsKb3zJ0FFBMouCC2BBxHMJPRq6JucM19CPn3hwC5V0Hz47BijK8Qpw+l1YprgtY/NRw4TR
u7/0ON1JnqAD4nMTXo+NzBzRQlwHbBvBORnuGomOUhNcRirzI55tHB3/ZijMf0CdgeZSSYTbeuOw
m2lhNF33NrhXDN0mTNFy7MwFphWN3a5L23z4a01dIz4ES07TNp1JzXAxMQO0Okj2GDsvVfDT2KcF
AHIDpg+dIm0COoYQdfhR5vIxV3glBw0TNP6bKVYG6w1f0YxptrTD0Ym9nMiTJC1dEk3nWFAzFHXs
UBUfvEpkL3qanizyvT1yFjrWL2sT0mr1kUtOaJT/I3Sa20kctHvpX6rRZLovGBK9uFG0jLcPyR9m
89T1d9Z9se0ZsMgDt1kfGBqGVe2+2QguawkVOArTqS1bB4nxt5Y9YAV9/yBHFwfy12zuUVfMN6jc
K6TtDhYdr9molgN6eKIyFZ98iLaH5QzvBHTQt010clFJ1VG5xZnX4ygOiEfwNjF0ekHdrmyEf8y1
V3jso4V4OoN/Bb8o8S8FC4Zrtfo48SZDFaah8BoVvagxpCTwhrtF3KWGm/Naz+OhHsl5aZs5E1By
58NmDomI/LstSs+27uRx2Ork4nQbHkMoM4uOTID3zDn2faAKGfT7mnn/BNCHnqcEpAAA6tKfgsTD
q+sD4T37kiBo/XD7B4NXEnR31OtTRH4ggQPNc1zBs+2DOT0KR37HjawQ4la8t/ddHRR9lWQm/i7i
MYO75sCgH7fLreNIUiTQgtLRG20ecxe46r5KZsSB9JFMv9aZFNDJULiL9OjKAnV9wEg55t66/BJD
fQM33YhV92/1wqlECdap4JWwHfXD5SYafeySqCwI+hVVd5kFBP1+znNtqfHu1txZg+xhY0dmwlK7
HZb6JZbzeXbWi4d3aujvUf4c7c3SPi5hlCW7bvmRpxDeLzAeOeMxQq3Vx3OLqWhzdGgWD5qHTr+H
xj9BzlqSQORsQ31zjndexSn5J9wKBhy3IOV0mufZloP58Br4Rc+wBC3NPSAGsfeh22MWuqFu49Pk
mYhjV7dDJjbcyBXAMW4AhZPvqKQDb6cAE+E7uG8st7B4WJ8JCtc1Kg5lr/HLLbp5g5xoNjgsnkdA
nxmU6bZkGuJW2KHifnga8dWQPCKFzzY4NzDPPH6yqHmP3UWvlxnPMOgP6D9pPOQwIrr8/WpVc731
JVRXKJrV6BnWRucKFxI6Sppg/1L31wSfSWmnsYBZMRsuA3p/tlJek7MkydEKUWA/IZDLAnauEvle
BxCntRbUyiLHgi98yxrJEQXJTQCvIfph4XnYYo1rCeND+CRIin+srnwwCu0uDTRkCKOJdvM6F2pj
4Q08anetQT0Sx/ee1NNHnOizGNYbZPdvHktvHM+M5VTXfVkvLxDWlaNun+NAEThSzs7gCbouU73z
4mYuqxoL011xZ7dntf8DsoHmsIht7/vfONuCw7yh4OO3EzUOWHGvYb+6DS98HIzoaIM/gzd+YZIK
KMzipxJtebYJiEIBrg8CQ9xEcgpj5OCJLCGGgxNSxxjgBDOTmarx5A0kC4C71hggDyawPQT2Psrq
glDrRI8Rb+ILakNnaBoaoGGkFOkY3wmVRKXbISBeyOq3uc/sknuD+zS2o6Jh7NS5DOCgC71wVw2m
phEgoUVXvgvvlztfXYOPHc6EzDfNYL4FyA07uG2AU2HkrGHx0tMvjwAOQR93UqtzBscY0IUsqMZc
d8nOd1Vgv7kJ0h0u21+JA9nRErYHzdx71pSMBcht6jKOG5kxOZexEsfId85e+DNdwU8wLX4aHwld
O3SsnOexyeACIlncw2NQieFtC/yz70K3BbOgQGIb0dH4c15XK1pigAycqSdXSUGF72tUFkDUAU50
vCnAptQ5H0KDhnjzt61rMsH9XRRitxoYz9Io+rV6aQbT0B2YiLsw8bsMMBaXERH4GUnSNy76jAAV
DxYCM4hKMT6ImSdrlpPLwfbNlr+3QZP5YYxcoFdt5kXzwZ9ZdxgtCDCj4QNLk7clFI88IE8Bgf1Q
e3f1AoXbBKZ6mytqoPbESzQgW8Jj6SYgpCBS0t0v6zYa2MG1Gev7J2g9YZ6bo5ACDVZZi5pl7i7k
Oa39eT/jxRfJGuTx9eSpWB6tYrnohu48a1WIbksPqVPlfaiCDDYooL8GwtgB8ceZg4+NhL90OL2C
sn1ydIu1v75CM/ymjl2LxSWIBFFzhmBk21nu79ugOw3jekgT+S2t+4cQvD6dmns2zW7hRE0EpB1D
GARk2E/saTN95ngkSyqchetK9xUMtV3wGnnpSKWdG6zt8qSm7gVs/UC3pj01yqehdJ77FbJdSCp+
Ee9KP7UAD6t5iiLsoRPI780Wl0bFF2i6vi8pGqqlkGJ2+OZqc08wiSEKr03eVlOQBSezLT7scMP3
KhxeNyc5OEOPFCplbxYYkbR3LVS0NFD8cV0ArkLlHqK4vYlmSuLurFHtgRRCFle3P97ptdCa7EO1
lkvjv+uYlHPQZbHyQMk1KcyDXvDUMo6KloffqubTutwYmBoxABKfVleATjNIx85DWSJIBOiSAJSP
57EzfD0l8VB339oJ3ZH9i+7Xl8lbnnEPNf4ytpsxTtPhEpDEvY88ux9CFzZh9NkL6v4fGDZr0GAp
VR5XNOZIEtspG4ERV1sjvAbmwsIARv+ag3FiUxkv0A/BQrULff7C+hosXeWS7Prawgd9X5Nxl4zd
4zqz1wmKhKLCdaJLBH7Jc/VDKleYfX0/oYm3vIc8Pmmbgiuon1tSi90m4C5GbQyDjJmEpJRsLQAG
KAAWt6hbg4eL2Ax+pQ6uWRHrsnBp3t0VkiuY6VAu2I6LhGqOe+MCOJ/g5VoOjiBHf1QefpePVCWj
k8NhdeRG7CafwZnkI2ZqyYDwZE3lOGVTLJOsR6uFsksSTIp4VjAWZnHocOr58birLNPIvQoGSFAl
5tUmoIH1im1stldUlR6sxQysMIXVcx6hfvRgmIM9FCHYg+FwHDtT8kHcDkT7Wcf7UxvbYwJ7Od/G
clEIvV27/RyFEgcmOcsSZUZqh9nkSdun2eSDx9V4I8reikOr4o/JNOCqRwDNaFmzRSK5bngcZKyp
DhhFH+QyidusjmDKTO1IV0jyyilBhIWBc8mjHrwbjOzuecMkVdbeJAR9RbkNCxfvC2Mb9orIZTfP
ICtqWVgClXGC1Tm4MAx6HAIqb1unwvFcmNgwU6wZnD5bCQAviau7pasYuip4zYEsQcavHJX2BiTM
3Zb7roA2dF2rvK7bOyNVD2Wa8miazBIZFmB01ciL6tzldIW+Y7/vUg8jyfgMlgfQ0ndzOMbVvfHJ
CHmpxmYa/wGqf9C7qqoLXw3AADrdkbHNtdIICtui8G66BzJwToWBn7wX8akHnRgpDnVg69448B15
MwzL1VZNyCsg7g5RXiL13agtAC+C97LtIAA3J1PhquPaynr+HkFGerL9VXIy4p1MwXhRt9qFZF7R
wM1/R9YjkivMX8aBriR+5ezK3M9IJoM6uNm4867XqrB18LPuv/dzXxq3QRI8ysdBjB5yevlA2q6E
BeCUyOjFRVElk9PzHC73Y7OxQkfOYRrFWzr/aCcAJcco5LWrWyC2lsweW3A1FFXmHv/msnMbNNao
1kOc9sWwdriUIKMdrj6uc1aCzpwYJLBFfeezH2to0hOqwhPK+u4T9jQEyaNq+14tyL7rZQIl4BfR
up3S1VKx6CmHZh0wYkFmYayP5uRo08qT5BtuDzbkZBQ7osfKaZyMk9u+BfSot3yKwa5hOMlFoy2A
Vu4TSjVXS2jwfRK6DPTyTSTVQxtE75MXyUxhCJ1v8DCtYfTeuAGQiCzE1J1c4hSu7YsuRu/rVt/W
cLgA6su3Okk1yJab1SEcqIOjcUTzq/LkM5bzBn1cUfsbcsL78aaN9MPcW8RyLcH9WilpOg3oEiDa
SyMSn9pqTkBkeNCBBihdB/594siPcdxQZEgZCj8pHApVfTcPiGWoR14RdqGH6gPaDOhDifcytOE9
OkvufAUcSZzp0e0cuUvmYSl4gw4IirsoPqNG0qHUZYBF6NBU+Hqo4M3qmDjO89bv1iq+1f6cQXnC
oGWIfHAat7OEYjW078laHd2tOaTzGORzHwmKelEJUIA+gJtDvd55tdzNnLjvcxPxn2yJHtGlAORV
DFVyqt43Ph9sTYKMJHganPStihYk0pVpc85SN8c37/DHPdggifMp6WBLRuAFVdLGBQHGkdKWasUk
Y4KmZAQBFheaE/zQS9nDlHAH/mpkkONIPpIYhNka8xvL4OlvYntK56jJGk2clII4cOgE6x4qqsmt
JTB3TsOBTMNH5UE+Jzx2CVTyzxSOTb628M3dpiRVKBvqMFerPBo1VGcjAg5LNBR3gTk7DEqdmex9
1dlz2OsC7TfgLUFUxmf/H0fnsR0psoThJ+IcSPwWVyoj77Xh9MhgE0g8PP396i5mFt0zqhKkifhd
gIsNvnXGpdOEVgk1Y8o1PzsgOkSive/ZlbQpufcWBSZvhWndkEnhGQd3xBivBfMy/FqT9c8kCibu
7OZUG8WL5/Oj2y17b4gUiZaJfcNZ1z+P6ZzFQ9qgDiydd6MpTtpov1QCbFGDGw6MeUMh3zvf2m7/
9DK3omartmB03d+yM6K21LVo2pUe9cVEETX4nw0IHqCE7WhFoNtiSI6aNkokJkwD7zvtmG0Z3HZd
o+TnRMf7SzHoeu1tWpobg9LK98XlUuzrT67LZN/bZ5sIuwWEtSusCeCbAsQYgEI3llK3v6HotAFc
CYFAYg1cL4qL33EoGUXFMQ7qMJbza2VNKpis7R9ChoJBIvBOTY/1far0eHMwA49PshcQItbC1Gs/
Dedqn0BH7CdfTpHRAHxzwo+HirIj71bSB+y4qfx/CpCauFbSLTicHrsMIb2bLffdSpO2FUQU+pAQ
meYaSBiW2MhQWfaOB+NlvJO5Qjt+IdrCpWIE/HCr/NvJ1S9Grx6BZkd913M9j2YyevrL1igf0Eqg
qN3aDWoNeD31Pxe1XJaOrmm+GjP01SYERYINo2I4is3zI6229xBGsAvVUD6vbb7GZBj0BGNewfy5
KBitUD65qDzvdtF8VBJ82HdtFRa6TZCDk3K+GOFSyJYgkApVl4IkmcTvboJ3+0jKMGea99xz6MuJ
W/bqKhlxaFwLdSqCK4Wdz/mh7wW3Zj/0UUMRMNBQgTujcsHvZiepJoazN9ylmQ1A4nH25vXchiVC
CEQv9XuRTn/C4PHB1Ry0QmhxVpRG4i86vo8Fvz8ypcSCRM3K3TpPBWkM0t01PnR/mDitac/NaBv3
27nY4nKsLXQC7DGjy3+MMkedPNEMlsWAswYt+6FaL3RB3amz1ENN/EGcDfRrDKds78xcPgv8308F
iNvYmKDqKVRUU0S7bctTri03jZ4Ts6LtAyDC/CChqI7p3Pnga85zs9Dz6NoS5dit4FttQr5LjPg1
bJ1MaQhL13nOidMCeBMAGwNmANskBk3SB1ahfMrdxqKwAI0vqq48plmeAiWyZv3Z8563cTroghDh
cSvDZVmN57SpwgYu7rlghZSGSZmPFBT5MeUjwKacxakU6DHxGWZwhsZPXmT/qd14XGopEwNMhYgU
ZIZ5kx9GkmyCrxqWdLP391678QgOqlrn1XOvOUD0e0mdM8uCjIjAYp0FXmk8bnX/5XEWJdVG4TmN
Q34loxKXg6tbTLATYzsNA1VP7n6mqnjJC0ioRtqhtrh+VC4Yn4uMOzztGxe61SSM3gib3Zfw3yPA
kST4Q+c9INf/hTA9GWR2B36xcU319U1K4NmlbhXPOl/y2JVV/+gM1g2y/uwkqO4uqwgJcGpjlU5E
AvSZde5c80PTRbyJWl64jtHGTeWnr5kDFON2LvMM1JPmmI233i31C1wkLNJV7bnmPvyg/lb5/lGW
Jc7C0XlEAEFIFMcqcRp5cdiM9DVf1JuLhzcglAOwdcrmsDca/GPlV0tIRmibxNSr0QpdqJZYa2uK
3X65xSdg3HRpV9x2xd3cVOMhb8oXrA1rvPaUEl5nHFZxDQzyDUiagmT6DbDZGlp4yBolrZXhpraG
57rwsZG4Yk4Ie6KfaeiEfXrsK29iz9aG32IomUaSP3j+hq9xHaIpb5sQJ1QeCp0WwUz9PkSl9dRt
DF+dRCaiPk+XsF5HJxGles918OrUSiZ3DYmKaW8Kk8wj/WoVssv0RHAQGAYynAw74bBu5iWfEACb
yE9wzaAmWEsWBypL/4kjOC71FBknDe1xPYIZ2RczDdrVaF810dy3awcdNX+m1MrPXoP7mOi8u3Wc
zplV0VQW19c1XdoZN7ItNus2r/UzUWZZUitm6jiEGi0b1HhZaxwJfu2RbX5fyOKDFkAlK0YhmQ3z
ddP909aRw1ykG7pW1CmgGOCTBlws84oQBHU4ACdwWGN7W0R9Z3gOJWe9uiEyysT2su3EiXFCSGbG
a2W87Pt+gyD0RR/v23w4lWBBh4y+pXIX+rEsnjPnkaoMxNpamrPX17c6gHtR0N2yvf2qpXs3oaX2
oTg3GLBA0FcWUZ8xw7HMh8uYrye9irYOjKkfqLA63HhRKZwP2ZbbsyhjEjLAmlTz5vfXMcs2dfpe
v3Viti7WhLGOyJJwbhD3w427o2ueXK/+EGpNNqrX1PSDuisIeGv2w15P9Q1igZR6qseRarn3Ex2u
22pJquvpxdMOSLOMgHSeIiDD6VBgSQ9FW8sbYzOBymyqGcvdvnoD3q9sVBus4MJCDKhgCrnEFILP
aqISXrfxbW7HDhIUoNMxH5Rxxs7ztdazlrj1fJ9+EtxUJj32tsSYIMcKrZqOTm39KkyYUS1qqjvP
bE4zcJWGNSbUBwKAhB/rJqtaEPl12EjHy6A71IxYxZ3Y276evcHOZcEwd31iqHG86bzqZp6Ed+uX
SxqOzrZzoqvsSDLBlVM1QjqxjDbESk/l4t+ojI/w9uXTGpziXEovcfISPLJH47hl+5BIoe6ytH/b
pniwi+mxaN33LufFpEt7L5x0RsTRcey5r5ssLSxDZhflbVEcB6UirNLdocqFESsMU71GUoWp8uOc
pnrsDm3cTKDvpl8C91XnqXL3kJr1cUp3EbbadNEthSdIatWZfvzg1xo1j6yXoLD3LwSjsd9S6pcp
8+CECzaaUyx6YxeppeXiy/dkbry7dkbBKZrhhM2fOnwW6c0ytO+ZYctzI/GGos/T+r4Lm0p0oddM
cdFnfWIPVhMuWoqigDjDzKfRoUDXH6alpCI1vGDHT81gvNE46qkGFoFsN7FXND4rqQZo2VcnaIv1
n17LX9ScXqL3u3O8iibdUvNvHSOdL3WV8aBxIJAt9G9yN+PWFqR6KJ2bxSqo2TC/6wdHLYEcjeG2
IByJMQVobzp/i3veDgKQxLE1FGerAWoH04KsPov7QoHr0VAqr5OhLSmoRY20SV1sguNykE7XWLPT
7KshahxgSYix5VTwyxxyy37YnL49iMEqQpeFCFjiO8excYZ4LsjeMRuwdYfWbJz2Bir06iqbuEkp
Yt584m8RcaRr2cT2sgWQvyRnkVwVL3bzMKXdlEzr2sdTA5w+gyDubOUKRX6gSQYHyOZf7zLZwxML
hVFa0g4jvvPm+6X37u1ptGKyoI6o//Jk26/ZTQwyy7vtaGrZh6WmNilKkEevNvtkRSIT9Zg1Crv5
S/MC3cRUAjUvwMC52C67dG+JzkixviGO1TyUWHq+zJe9owLDwXVZjQ29Ezq9fVTjg2dymy6TvOoI
jWS0Zi0sHERmWUmJtvcuMFTjOvHYLutt1Tmkyzb2sz64tI32FpPX1Nz//1+bXlf32YGQqjzGLUoE
V71H7D7jKfNcda+m/QPmQ97aPoibyqWd1Ho5RBaI/dib+qHQxiZ0DJsQagf/K7kJZdBmlPH0BSqe
d+8FNQo0T6v0cBr8SC9HDW7B2JKtRSRK32RLzT+VuWq5ALU0JIMRWrb7VjsSin3VqIjg/nA3HGjc
6nhpXKSPPn7aXgAamqTpHbNBjzRXHvy2M48UUqHKV6QCFmO7U71XCe/cZIxxHmoTNDtsADSV9pyN
WSLb3jzBEYnX/scayLi0nNUAX9WymBiAQXinth5PWFPXW1Xu59pH2qJbuct1t4sHfcu/pFxCSjYX
dniYzle16Z4Oy6lzF4/SzB4i3XlnrXM3ef2NmBR4FWF3AaLZkHR3s31adSJHjb5vIJe5FFOFwUiq
iifVaAez9v/0wQ8p8w9zO91i2oaqMx9nwL/DWgD/ev41qlhL+4NlMnp5uuo58mb7ola77APlstn3
3/wCaTRrJTPTuv64VNNbCdB+KpFVeQ2RDPOCj0EjSDDIrNUCd1FopKbiVHXdHZGGY1BKU1DyNEkq
IHRT/NLUgOo8mX7H0KEKLKPkY4F+Ck1cSiiBrtgfS9n8iatSIxtyEcn12lXXZzC1J0vlbTgO08Ur
EMQhRfuCJwgzMi8jmzBPoGDnzVnzFuEDYXBj9py5OfKTvhXJ0m8nxyLQfGxJa7MtQhrcNxIzQYlm
S6Pl40TdTdJXS+Nl6VIRZ5b/gUEuVpm/xkUJ29nv/DJjU+4JojtOqqZy4kUkRTca/HjHj8cB9nOE
B9Jqd7/xJvNe5qlO8t9UAuSjtLckALFvZpzC5k82GzFxMm6Qe8pF2OR8GKy6YLvKf9wczRONWjA0
ZElLVC3QwjClqvt03ReSRSketGbHSKud8tx/JG9yPZQ2EoZmT6PpqpksiZXwDH0LewJAiZPlbCib
5xb//eCpkyH8JxTWYSt9926Yfs3W//FSiObPGnFjUXq3sqM0oHZgpIe8I4ESAIWoWjjvy07DEPul
dUEk/c7Lg2lflw+xF099ZdNVAhkSAmoyYYXKLweSkct+0kf11HROe5HweUxohQ9V1VtvyhN3in/a
5jKpzPaDdvcFNYSi+EVA2/XlLUb6J93J5se6g5ZlCtWC7zzQXDRx5BWhBSo9N4YHQwFU0803rUE7
OHqRv9J01M37vOu/5VrfDUrQnIkct2YF0m22cacZRjSsfB8SXItLP7p+3Lr3fPtuF2yA+sZ1M/1U
XA9oOMILfFQeDxZZjmXevzsLqR9M3rrksD/2QOWoNIwL7W6/9pkIBETdeaZAb3d5NyMGEXk5P5tj
8ZAuj2W/biH4IWb5bn+dKyiiWW2PA9dWn+NwGCRiwFQhriovDdxt0LiTxgctl60hFcCcANDFQAQx
H0hgE5h43X0unXhPnRKkyvV++i2NZyGmkyWWPh4B5OZGLaet0N+Y4nj96fYDYvQsbq30TP4xNnY3
fSEvNxzn1GXylDEleV8cavPv/1+Pvd8FJQcT97L/MKEp5ayt/RdYJBKHHIFsu098zV54dsWzygo7
Gd3HTY2JNnus4BK0gLmM/3ZzpylptLOumXuiTA/60er0Q1W5nzBlEExOeqNSdEEI2/BQx3kq4Era
g7MLJx6mnV4ZY39Wf+tr+S8lrOlDr08UvZI8Bwv0cGJXGXTNKCaQ0BE5XEQzhpdRfHK1u+Hgzn9p
7Y9n0zYo4LzHTQfGM9V5Wdg8Us3E7vJyye2k/+peZ9kKLB1Ecaa23Rz6TrxWUJQQ83Mnb80x+0w9
Ym5T9Hb5bh8bbQIxVmAi9T9jVmfpNL+iqOxzT9R7Q6DIidhLdMOdRyJ6tI9dHZTWRzNrfjLIpeb+
LZ7AjgYgBTZIZxU/TT3aZ/7qCgkQJ2k1KCg9PO2AXeEE/qYjYQ+MyQHoKZHH7dWpLNY+aZz613St
/iCzlgimRY/NK7+4G98oF0lhsq0HnrEd9PKZsbH31twA2+Diq3dpU2O6B6cz3sloft2z4jbtx9+8
BIHz9PoXQutB2ht8nwLZalsK5XpLYfWbZ61EObjZTixb83fVYgz/TZvOCO0UnUI7H5tOf6zr+Zx5
DtrXrH/BMvJK4gT5Dqha9VUBtaxOCPD6T9ZouEzRvIBsBtOCWjYVayQEWKtPz47E+6OQLyvbFNLt
gxPta1akBZTS2QOtnQ/2IO4IM81jUur/DONLN2j3B87tALQakU1DLT1f9aumcbKWB6pnwgmGuFW3
xbypaBksiKxl/dCa+ba2hwNC6b+yvPpaOj1eqlaEQ5q9l97eRh6dCfDHRs6oICla4RDNehQ4jlpj
6VWYnpoWQslW7FkdhrZ89OT07NoIDc1/CgbjvE5EBHmSYtivUZCNHxaTh9gJFaLrEonlPAMpQYRT
wTqui2oOwBgKm+5hZy5iv87RYPCsl6GLW91AdwMPSTBmuJf7Z+HmUUqZ97BTydZaPkekZT2osjTu
bGEc81bcrBs9+HyV2yFwUSdbnUki8UNPoSmqCN8GEV70aMvahZ2bPks/hYyyPuZZq5L2edYFS9VQ
rK5raB5SkWXTD62ZqUDaw5MpoKfLesw5qDz0ujkqaQ3Wehn9FG0hXnGdVq/Scmhpt4LCI0ZgJccI
n2/BJuuhapVEOKNrt/acJpaNdrzXhBWZI2EpCyUi6qML6ZszdO7+5KiaxcHbpLF6my30RLUv50vX
1eTfenAu+5hyXOaC9OIGQZAIJjcngg/dS5w3fuhUcHhaoTkBDjQOkavGctjJY5fE8wRe6qMsUJ8g
CAeuVTOGmWc3VfsQ7bv8l6YO6ktkPK3/VnYnV9p4d1424s+jYTTtsMxzVB1tcYOfeT+4pXgmPPUM
QhvO+vqvI9YzNofqa1wRQOQrpTj5dHAns/aMNBisfZpOXlv/a9eegsORr7aaXhoOEzKETb6LsH5r
S3+2e4WvcSy+TGOMCjIAD4bsW8SQ4mBZG+91yB7nuX7rOwcHU6bWoHKKMhy96cLIgMOWaSB3DraD
3ot6Z3vVLYdWxNn7o2UP30OVkdMIwt9N2ML8BzvlhPXTTZzFLHigM2LPrnhhlEciKnTnNVWEnMvY
JEamZUwTSJ49xYAYMjG98mhxyxGjN9+ra9qzJc9EGwHQuHDBu86mWMo+9Cf1u1k++mP8MKOBGAZl
75go1RHxvo4cObgNFsf/Ujm0XeEWFSKy9bVf8Hl49p1GhOkBryd7oi7qoBl8wtI4JkRa9TFxynZS
5EidZ526Pq+zUOsnPBwVksqxlEEGcMcOfq/tm85BJLFNI8pZBvQNjfW3KHiWbX62Rm6efatgjMdX
09xiU7oh7i4qct8EOtYjQzPD6z8wXH0gbH8+NRwRqW9863j31Tyg3XTQ2GClIllhdZ9tdHw5WvRT
tvU/3pielYMZZVhZPfLiUo5z36mHmZyLSCeMp0R+81zUxh13ZdSMzPJxwbCRmrZSlrfm7n3ki/Gu
oQuhFGS6ldv9J1b6yhHSUQ1ICFPXuRRLXyRcf1Srtyhg2pCsmHM/VevJWE9s2Dn0S16nphE1lc+c
7EbqfIkUm591FLZ1h1B9KdJH4ZIIv7gAnp2mAWq4b5bWwREM+WNtgylvIqPWfOnUfteV2pn0uqgr
/btpM5+sMkW/odKEKO1rdKB7yeuKBJvrzDz48XpA+D5Z3I1Cr9CBFCmmhAaZSv9TIyfElaE4RRvO
kolUmETrchpt32UspZOGjpn94oImxcoch7j2utfSyhGZA6OGHk6vQwHyLXgqXGYd29zJQ5lWB3Ah
MxZ1/o2f0qGWVyrxtGoOGs37sTX8oqbmRmvBp7Opi6MQv26F4L9rJhH8K6rRPKr54GdOHxbpd0Oh
zEgEyn3dkSRHxIpxGyERyVrclTLq5gGUD7eSTgxD4Jc7Em4w0tkH2teb6jxqA3+iTbBXapQAAXwj
q66frcwGZaoRvuvSirZG7/h6w1kf+yVeWQ+Vgn7P71R3vU7TpEkXGGZ9uGO6hI7ZZf2aze3eb62b
wm2SOp1uxZz9kBLlwJfrpAVlUAMFuJFd9l+zO39ZAySOK19rypPrI1miqrbiYbdetqFFxuRWZsAg
BWR1mfvQDy5COw3yx7EmDkf91irpwJsUcelsMKay9H/U1iSZEhSVaPvaFtQIJxLElgzswf7IOzIV
VJcetkE/1Zl1AA1DkT4PkdiGF4rrePW7LzuvHlyT1rTe/O9yYfnrEuuSwCDpg2vBvmz3mdhfUT4j
0G7ky4akU01aZLtrjfQCIMLAJNM3QOsd04es9TDZog0HYFVXUxHl8sdMMQ4IufBOjQARCvMmbL0J
G6DzxJ4rckKbA2ERF8PpGV7rGRB52YdOplWnmT/GAPNnlFCUup95ESRw1y7P5rRyWcwMmUPjMM7z
l9K5bjrj7GgW8Un+BSgmHPsehHy2o12It9TqYp+2KOir7LHOHWb3tj0PdDaHQKKm2mpAwx04p7Fx
T+lbv9+UDr+zi6xzyKr7ifHoZLuML1sF+EnO+eFarY9eH2miJcm/Q89kZ/arlcbkSVexkva3KOGa
pykHw9wenIZr255wndblyK1YSbR5a/aolUiD0ODcU4FpXF4dun1mOqzT+o4v59usx3dV4foVWrcE
ue/Txg0ME9hg4IguAWoUBRPU8haSar8b8rSkd924Bffhr68Vfsp0OSLgoCAhFCVx9fpiS+dmEsiB
S8jmS3pl3TB9d059hPDhvOD+Om4if29gVQPVT8mKhk2Z+Oes1vmpfNAvbeSPtAo4Ie+Nu9KfcSuP
68ewX0grKFDWjY/LbggSt1xOJZC7TZmY2O3udlyH/wrS2MI+yQvbxKJ69VpkLmdvVUVkVST25gHg
cb3GzWJ9EPcYy74qE31qMM8hkQpEjg/X09dk7AD6HOuw7Op97kUTSTRX+RV/qxgtcyCvJJxT+Int
jfftBmbK8JHZza/T2Jpvq7TNg+mQGbwh5E88g2R1bTpbTupQR5UnnAF3a4Eml2EePS5m/nfPS+xA
oag7YIunaRv1s+5vN42JjnmctwsMN2MT5v7ZNHBF1pVBzbzLh6mt+pBwhBklyhAbfW1ch37wfXY+
nJPRqKb1ZuU9hNrOY7WcHYsKe1tkHgFdg5rjbZvdKLf3JG/evdxcD+2GqMQ2GIjBgJtYr5ov0fhu
1FK88mVRqRhzEU/yqjxBV9i62vXanF81+Vd6SiS6q7/L1orrtvODtC0zvJXqODK8ALhXu5sH87nX
01cS668udLVSU85/22S9IZQ3CaTr/8geDhuX90NbHTo9AZcmDekKonCzbYrB18zaMCukZA2QSLCr
7m/KkE6I8lyJHRvKAuhjbLYB59zHhl44x1RHltplfhcZS76d6r3+z5nrVynFR53ry6l/bV+02Uc8
XJKQ2Fxhm6xbkdb1aUhvTEiZi9CvyGbk4TOC93lZn0Tbd5dy/awZ+RBlMHeB2o3PUfR7RGtXhfbu
/Tc34OYaqQhJZTNnxE5LzKJ7X4ZDL5J+Efd7zjtWo/Vr6QMELypdnDgFfbC8Q1E+kiSzEmPS7s8o
N2tSDBhvNF4ZdLwCbmriaYQBcgAuVWH/7RoVbbZVgkqoRdEpmMHL6KRuSpNhnv4kPM9NRaAhQpL3
0aSiJcLmNA8clAaBiaGrlyfmUBhPlMDfWF+yQLOJS0TSQTzfoCGhq3OQwaAn0yKWvnPepf+pVdV3
xQOZVk0eM8PkBxZghstEHu02mjdbxp3T69mUbJP/Cudw0pfnclkMzkTaCa35aEfGd+b63oeS7PrG
WB6YWGGSEobIeQA3SlpyIITtNHExZQTZDu3vtLk4EjuLCSN48YtGQu3MmD96edR3HyR76V8LyQRX
QIhodOD4FE1moX1JPSr0nShDFyOXVjNryIR6Et1+7Efbos3VP9xq/qD3RZ+jUkzDCA0YeEsC3wIQ
KHV1TOvdiC2E8BFV/VdeNp/OjkOdkE87NMr6nYFUTuTIjHlRpN5Ry3AZLKY6auv0LtIG9VxzNSMb
B8I/qfydnGEw5mNhVdcHZr3V6/YfbSPC16HzEh75RQPyOuum9Ucnlzg+ergRUmqxLnMv+0Mxtgis
7JhhbBcn3/8WB9eGb8v3ugGCrbXxlSywNdwnElYxbYPNGUTzlc/j7MA5IXsjn42aGAOuPWZgKGSs
xhM/NHL0JgvrDsOV5TCBBW7UMml8J71/TdvpY8/zi2uvFSM72wNKqo/UaD/tdEgJwtbCDh2iiT8W
U9ZAENkwLBEDWuLc/CcYbHWT7+JrmeynZV2rqwKUzzeoLVcXXeK63aS5/lR4o33s1hUcb7ws8IKY
tR2dSEqm9nXDvd5uGoGD8EM247G4bd0KHVaFx1JfX4wGGamRGm9uQRbAyK+/Ou0cwEC8gJ4eugHa
WptVGhS4hfJOHoptYt7IivTGzPr+5Jq4d6qBUAmnjtfaR3Rwnk1xS6aLOrA5tmhvHJhSszr1hoqH
BS7DMSJRABiUKDpxIBztbv+p6+uuwgnS1viNGbIy3oxi+aqzF8JHvy1vwDgzj2VIQs3J0sHLcsRD
l0mX6fUeyEJYrDvNu8vRvCYwVW2y9tsPkdkjglzOqOncm/atzpAOrDAgRUZOUGtp0C2TvVTEyuSp
wyE5kd+0vzMZzy+M7OqjXYEKuNYMpVu4SFOX/aBcdt+0URWv/dc6DUS4tMCAU6ot14j1Lexs7PCO
xxIlsfy18aZbnwk+lLBLOnlHiwDJs4TXqtI9PZsTASepqkgrxa1q+fWNsbZDaKlxv5hVFrWklMYE
5Py43kIaQpXfzhmcfd/6djwBExMGuUIlaQ3UZTHjIHP3hc7Y+17M3oydSmfkLTdHzliD0F4BCNTC
KBcqDudgZ5kdMaeGlPUxxZMumSygXKY45208ljrFWz7rZ5RjN1cHZLn58rhp9q+RUjLVFudzYdJJ
j3WAkCiPQUl7uAl03ZXMLHytjHKvcQzlnUaDlfXh7rbdAbe2RrFhBRMauofatD/t4ortybuxQ7fs
dtYHIsq/DGYatolTe5bYn6BTDwNpD+DMKMp610i6DEEGuJE27Vhv1z0hrc6+aFn9pK7FISqOr6Ul
q4CU8B46WZ67p2kasqO8Lhe70u+qkQuvYhQRCmBNxrWOK5fgvmghiuvU+fI2tbhuih0UqbDCa0BN
u71XGekI01zDyW7FR1ubzWFfVzReGDc7rKeBn7m8Nf+RCoLgGOL1pp772F0ZQUzWJCT5cIMZCqNg
1RypxOkQhvVfY5Whi7eZm0+c0sF+wfFkxVYtHzN3+RglXBZQWhNo1sg9K/uob/yk1pAADbpJ1TYM
gCkvnX1HiuTbpHW0cF5GXBE0r9nc1RvBSOi/6VU0aOqVTN+A8+MjF4JsOmjIBvk/sz2TvSo+hwWT
z7qyxpF/pPfV2L/mnf/IWBY7mkyJ3+xWud7tUP03d7hIbBQN4yDvO5HfubaNpdDT9UjNlX9COMDR
UR7lyAMvavdboPIHUtggMZe8D9vOAul1FkzlxtWE71ErOUmxHkZh3aCBIgnX2e6bjL473/3/BgNY
kJSsAlDGImEjf27YEFFTCgkwdB1J3VoRkktJdXutJQgGsAv3aRu3Dx8hbGiZHdP/RBMvo7pFVo7L
t/Cp/HcBCCnSMwJ8PR4aU4csZ/vrbhsWHRLlOv8vnTTuF7YTOUS8OgSyZbS5/T2l4m9j5vWxGN8n
Ib1gNUFa6OmvTOynLMgZykvmMI3T94yettIWKmT3s17Xb7/rGMkgjZut6b71AhwaOZNNCVL/rr5B
sMZVo9Q2FYG3JM2L+SD2NB6tkqENYL8D2xJUcH4YSLXRZFCoiSAMSfA3fZY532u0dvbq3otsOC70
iFfh+iOX16PEli2XPMnHEQU8VTGtsSPpihWTKWyBR74hH2rcP8nCZHHwy9GMYNIv7upOkF3qaO+O
OLYdvGxqIXlpTflXFYyCG6ftdh78/myY6/dsVMcB7RVI8/i7knFws5ngTnv9jTVEMiWc19FISHzL
kKfSnhxCR/05niaeLTEtyNf5aJ+xcwU3Ee11wzRDDjjJlEr3mcaD6JaSSDZnxw/mZw+lbdghwgxw
oas5gCO7WO0bW8FA1bK5T1VD9oGt37jDTxc4Kb9uueAE0acPQtQQwujcfpz9iPP4j3RXXZYhf9YY
8RRcR9251YLpe8IVYgJczVsWbdYEdKD9V2/yQ5PAB0Wxviif6Rq6/VVY7hPjJhGqrejr5fYrJ1po
uz476Una9ERzE5Hjw8IjeSpQev5pwSsGYurxGBHBMOfmOWNcIz3vJ2NWHyaH2e7CP25O9rNvtMcg
sXYj+zCtyrPju2G/Vk9mmzMVUDk033UWOMuD4zCJDX9PcF06IGbLofaRrpmsY3DTaNVGN15xggQD
SUY0i6lCLr39WEroqLNQ3+YF7nImhkEaZ6Gz/gfCHaj/MXZeu7E0aXZ9lcF/nz0Z6UOYnovyvmiK
9iZBm95H2qfXytMtaXoECAK6iZ8gD11VRXxm77Xb5BlFGdiANvptQxAV5HetSjvc1wHC2jG64m1l
4z3bd30golnLtYPGdkSIbpElnLkPCmXuxjRgZVezAgQBqBFMZF6N2NS77Lsnao1hDnQJzQprdAUb
XB+if+XeWCipmPPjUwitvtroKOYZq/+6VvErtG1p6khhnVlCZ599BJCLccjf8RndDw5zch9JTF/c
Kt9xlqE576VqPCuV5iZoUhvgARpSIaNofoq6FyvELTtiBpOVQfwGwTpwPup4fKj2OPE6WPoTIi4p
Hs2gfEo/OqcMlkXBBNRuOMa62h4XLSOpdHQvIui19Wj69+OYv1aTf+VZ1K1oX0GM0IS2EuSBNKh3
u6DCZQB5qTTY5/aT2ic6OgMmm0TsRUgjhln6EYpi7+juD+wT2t2OE9Tp0aS03mYG4WGqrWie2xA1
f/gRqQk/kzd2pGbe97IOV1Qjl6rQ3obK+ZFRAl+oEAkminalDP2+Bhm0aMp2VTnWpg75c0xYcQK8
/WndkzveoAqfcHWDOmmtezQB937Bn7DjpTqGHKOiKvaeGi4DJkUeKpmfaQE7Vh8QSLEADy07afpP
y+2/fbuioWhrMhWDs1Zrt6Hxk004TNj/yjvdDtnRaAyDYvkaRUV9HFCjxw0LSFXTJ+ofykl+Qo+F
12BtdAFIffoYcVi1xpmz3gUZw3qGPLoQX3LNTcRzUFa8wlOzl7i9PVRrzvhRJl8xo8PFWIXPmFuZ
T7KBn7+16xjPZe6eertx1yOnwXII5F0PDhvp1X7OHl2GEsiCaOSRmy3EdBV+Ekeckx27DkyEP5wI
xybJyo2dss01erW2iSVUjX5pHROrW/7kQutHvt7geWEIzoqQKXaDRtTV1WdMz4nL5MnVAVHXtvEM
4n6XGEqtUkVKBQ/IhPNyUyt+S9q7Hb5iAGTYduykO6Oxqf6BAGzsXd2y/re8BKZ19VR2BA0WeFio
K4cXciT4W3iTQGKwzCpqha5X915ThmtrRuRl84zJyGlfPAX2rHeQXyQWPr8Ah3sm1wiKWBpazn1h
DvaqCEuQV4RDUtDI14yBG1GKcYCnYsv6PtqiTYX5hs8UYZQBZybejDTimYZy3sgx9eRwUpzibJTR
b1KMP8j2L5mFySdIlyjGm4vq2oe0ia9e7lBo4ZqTvJ4XpgEqzcLPjVxpfrkjXO6jTemmtKWmqtb8
ephObARpZsHOfjxXozx4OomiDHSIpQE/Na39IvgZffbCbgAVIApXRY1/MUM10I8xyKn0LgUFknvd
BVU9NKrkGmn1S2K7WzIy0y3+FNZxJj9/Q0FL+xJtdRNSZZfsTK1Eet4U9rpxsYpUSY5I2P5gq6NA
hRos3/q0XrtIkaIxVqtqLOSuM2aaEYTohS/Ag4URDhnHDqtNlmkryU4bziCMndwEcm/YRApW350z
fXjsrOs8/hGmUS9oexAI2TB1vYrXBiheir0aL8fohsu6J7NUT2/S5cEQyHVBV9AxhC1tQGlbP0KB
QSpj59UZMdKivKu3OhbGS4HWnSDPjuvWi9cjKTCZFsi9GcDYgaiLOJU4WNhLyaXCAgtvrj41HF3k
fGbnojQQcTleeOhrq3sIIbThU84ZYSZyrVV6s+1jZ19WsAtkWcnV2MDwsOH5TT30La3KXlTWTU/k
VTNIIa7HpAwujX6tMUbbGI16ieL4QHCw/yqPHhSLbdL61mGE57NKHmvTJMs99u6iNouP/mcHiwTH
MtZQ5DJi39usmy2NQEZE4JmGmCj30zXGng0qreDUVnKpQBgcLFh3yENCsc7t+FK0WQpDgZUcCbIL
mIYvYUtwCH94coId7WraTLrJOr0GJrxlr+3CObwo2zJSmsj9XI4RN1A6oZEIBx0lq2MSPRGgDhei
3ONO/0SzL/mZ7Cd6dQCCrJoTKB/8xVprH9v3QtjlKcActoLSN0EI9mJwJulN2bToA7r9rEiu5EPx
zjA81Hne3wgJc5akebisnhKk+pHTHN3QOet0PieEV8vCDrRzKql5GJ2ax7pSq6FsP02iUQYfC5qX
MdGvu0y/1AYFKIInLsUAYz4eBtKGzXI6GzothTaNT21/3zK2I/f2ZWqT+pERARblXp6yKuPZbmlb
HKbRqnaxRWmKXO2QDfRgGNNyVJk6FcL6CvrM2mlmItB4+tapQAG0yDzrzqzhI72ETtDcs0wJ15WR
dmuiw7pF0OrpY4hkPk9sTAmRzB8G2uKKHEtGs448GgO7VLeCMUe/Hh4LQfSu1d8iuhjoSa51wcRw
0Fp5m3gZHidGbanwdymbbOI00ES3Pjpj3JXtXY2/GGsYiyuMSR9xPFwtuxtIkQBO1WdIfGayu8o7
f+U2DEyQf7NsscyLk5oVZQizLTRAFyQVPhMo/8tr3+2K00GTCmRSpS+KppR73YMZi3oyWCckcLLt
bfpL7ti3qM79UyYiuGxB+FbHrIdIoaJnm+DAjq7H12wshmoNks2mtreNzWAiJPSJLeT4Cp7kTkZt
epRKLU2fQY526XEHF4noZ9SLXFlp/NVl032bVdOJsFOwaFHmLP3RXEdIqesBrmno8ZQ0NHfcw0/S
TixuoQ3/QoytDk7ObLelUtyKYshQ4g+vBLbHVxu/2maw8wYuQpF6a9PL1Q73LJpnw60e6FuZu1og
xxs9/4RP0nM8S++ygXb66U9YlnNwoLGVQ5VkD7fNZDsnqUjMfcYrqYnPvoEKpNOtE7wb6B1k2eLN
F/lqnKFck8cJ60eBtQ6qEy97vae5S8ZBu5M5hiy9qY9dEl6owvxL6p8icAInw66SY0SxzePr7LDA
roQevvt9+hi0GIqs2oVwYZMJl3Xmr57SiUR6+2zqdXcMxasaRQZEtm9fEhO8QqJDacqZyLuQoFLd
UGcSCdY5fuMlCje1d2RMf1aUh7yw23OnrOHezkPqGVi24UA5Xku6TJyz7OrLHkKDxYoy1y2QP6W7
4zo0zqL3mgcs6Hu0UweDGac5ieJdD8HyvbneF94j66prUAk0Abyh6+PkyoAxBse+tqNasvUeeKXm
9jfpKNVOmukaU2P24Nt5fuoR3cCQABfFaPNZaiWYwUaDe1Qk49YmWvfq6TwhYcAIgDPTsOrq5qez
xAsLd29vp3UBZY4pe2TPwvgYodeEIpuwYJCAZXBFbvat/FxsDSc5l2oKru74XRuafq8VAnQePDxj
Ys4QFq041hrBlhkl8GLKZk9XUdwzHPweMzN9GLSALk2OHcaiHnGzsdESWH1CxbdSQmmpZIMgXAMb
wN3JjXPIk59sSuIdhV+MHVDLL8l0DGZHq2crhDDUv4vcDPqLjMtjonXPrLO6XeRZWz3O5MGYPYwS
iTgdW7w00wnJAWRyRVFX8ZTb/iZqWOS1yQQw/i6bvj86ekRJrDx3W/iM9kJT669ZFf7qTq3OvW3q
NwgP+E8mk2l4YIBJEubebkueAaZNvejAGjTMbNwLLcSsrU/iEtAtdXaKQZB9KRBC5LIWAphlwlB/
1cWWeXXKVTt24cPo5g/4YxCOomamJAeSZk2U1/8YajLsmwWpogmw6db+QhjsvBlOXTAfZhvPA1YP
XKAnoUx7iuZV6uRVNTo47jKlLP2kvGvjgnIBRghOP7pXbievf54rgoSC/R8np93aKLG0J6PhP0Bq
fHAjbSCmeMvc0cwN6+9Pw+SsEkq0eyNy+4NuoqMMw57JfIGydAyRx5rcQjJI94i+U6rQad5dDeOB
ILxNgNYJnY/5XGB/mvRZgAJS/rFFVN115kMwusYXpVFplN3BKgn30/ulAWeY5/ZkyekDHvwcAxaA
ZPOzn0Ziya87AENOLer7dIyfqylfFJMOzpvN/NIp27fYhAXb+jghC/ex90L7ME1IExw4X1P2CQ5K
3wp2LKAX2dbEqWj2Ux/vJpHZB/zKYqt6822IoZbZbnGgYphWfqk/9i0mP1HZxcn1GL2K3lBrzwpe
jIHwSahgX9LIWFtlWKVc0CFYvfpmSbXZLFTCGGXKnHgL/sqDswJrtitRpBa+YhyV1ejHRnn88wZT
6roviBsxZGA+1S0DvSTtolMGOq9MDTyDGjoMcIb1uhuIytL1puS7lM4+0djH+bGF1lTNIFAlh0Mn
9gbqlJ3vRKzvZh6KLvGyFpBZ0BAzoSXwKlswKX6C0Ikmc4ju2kYJ4kk1xiEifx3S3tta3rdyuFpQ
r7gIwuSd7GsbUwEBrxVz0DFXDjgkzDIV/26X5NGjSrWSwLfkbaxb7a4qOTz9wT+1Xf7o+NMszB0s
8hcjxdbsLhIN298pORoq//K8Qd/nIgChwty1a7pdQwY3i/ze2poBE3k4rsWOXNOtZLp8AXtaocrz
hqOjZshyFxybEO11pUR66IzqlzO7TbvkyWqLcJMP9CfKkochED+WRGnPismGvEfWuqUGxq3FZfC9
7i5BH4oze1uRXz/nPcV7QNeIWpD7BwRz7cLKfvcVoM2ETJlziPyaQMaNSPG9ejaCEwTbYUrKFRYt
Of4Ged3O2qH8iDjK4wG/JrpcDUP4roT7orksYcjow6MYUNSrwKuuWde91BLBuwsNUhrdpyvR4aBp
SW8ZVk8aXxEciIU/xS3NRNBkzr0FNq+jeB7q+JS13ZfT9x95ChmfSXJ/h9p76FR366lnx6oeekyV
4taWuUNSr22e2r47xg26eRIyeyAzrXlLu0PFmBqtQoPMSvTT1fe4c7Hti7VtRRbBhkBZXZ8QFQyS
6PIHHe4l3qrlgNsk7hKTsa+hoUt1vCMN6acANdIXrdznQ0VP3mpzmqIWfjQeShl0arzeQ/fcIMsC
sfMeZv5zrlS9tVqv26c2q0DhOmj/PZJyUpOTx5HkdQ7udkAHipaqyvDwJYB47/VxIsvIZtDt1Y6z
bcZ8rSCCrzoGlpc+Me+yPrIeSXtiHdtPpyJoKAunfVa57kpOYrhTtldsjNINETgg4XKTd5Na4TIR
PUhVZ7fPNsEhuCjgEjVcwgsET9deR7oLi5ZzvOv6g4cfjFoqOEgRboDD3PV9iKAkHi8shJkK1Thb
NN+pTyzXDrWjOSvK3urgVeDzDTvL4PrS3kYjhSqekerUxlGxNQXf1ioFU9emSk9gPYIFYKdsCz0B
Ec1glnfA0qq7IcFd6wbGo2iRdVgxzoc28qMj9Dtuz3E0USMk+hFNYwtRXdxBpM0OZn6f5GNxDKAX
skJt5wW+2upWNiy0KVcIl29uSKizStBhuanzbkOY5VBsDiQhr0aG7XsHD8SUxdmRVpini56+6C6M
ADtJdnZS58jhWQrMxYMz5QdaeX1P9Ku5sdrsIxN2eoKyL/ZaL7Zdz4YT5BILSAeue1jiP8PZOSzS
HIWMKU9tC1/OVv4lkrzwEHmQL40/7kxD5a1qGbSsG8S0Kk3St2mkcApWNBfK/WjN6JHRULuZQrWs
WT+dsbTe23ASb5SVuGnFCWkMIooyR3SVt5DJVfmUtySsOqPkxBN+eAyL8jvCFA+NB4JGN2CoSEz3
noFBcMgc/Y0tApNUPTzFY1rdHAPbALL4YtT7Xaplh6yraIWC8jL64uI1yvkak1OKktVIJhbKwdnK
VHPsJnWHMRs6RG+8MAvc5Qy6EjyezP9JsKgdez+4/ZXUw2NRxftplNU2oOJd4j106SCOJttQniit
cdBFt4sN0d5nFKnKFY8NkMmDGJO92dLEiN7E8B4Gpyyxwfd1VBnZkDX3DtIDfOwtMg0f814pYSJo
ct1yRoCVkuP5zxvTSLQVTZ/aWcnOyQC2DQ60J5I7woOdBbxWM8YucdjfHL8Gc9Hsi5iMYb0W49kJ
9Bj3clTRC7I6qCpkUb45nrCOb40EuZrnBOMlNfVuL/gDW+gW8S3Bou0MgPJ/3vh1vfVTp99TiGSn
OJ9QQsVY4vFYEi4Wu/ssw2+fjdkILjcYGL2nd9gb/CPJAU+605gnP+rOI8HRO4tR7Y4A1F/datxt
OpAHNWlYOpUeV88MbrkI3WMblPK9basRMubOitzs6KtZWMwGdjMHfhM5QkxHSQzOUFFZ9vOwGUDB
Gg0ok3nLE6fGJlB7TMuDUcKYLmH1phb2cDxZABE1ik080v0yYm8Y1uPJR2rRzUkR6JzB34pCbmUO
Q8cP5M0iA+gxAeaLG/wV2UCzrHBeHWoPzIm7IOFNvwiN6U7vecZinAiu8xGEcvjQtzuzKb6zDl3q
Jw9iMAkVYFnPwAvwgQXEcLT5dCrygEmzSfZfpcUbvA3hCkz6zSmc24gvexmOVnCI5uZfh/AqaxEB
JtDFJrPwThsZwQPeUB+l0xcBpNPvKDzEGTzTRQ7Zx02h20Vuo+8pW6vVrAS182k92dZtkv346I30
yeySnTu3wXzv1+3eR6m8bb1hfG305EYckLh3jCOWnubgV6HNvM+tdonDARWWQ7e0atRj3E0DEjSB
ndmR4YHhcIDVinQaie/hVRdoWwbuTfQwRP0xnLhTGS4kYNzRJauG8LHp2x4EnAC3Y44ojyUyXaal
33T8Yid1LD2N3eYro4qfGP6juMvS9rlEbXTmS+wMu/jF4Qb8XoWz4KAYLml+ZcBcEWUAf20Rd1O9
ah0dCa4zu0DstFmYPYwB5EiHsYowRVqzJwDz+EYfWc90k//Sp6DGZBWSZJXhJDUa3uiuO7zQ6PIF
ARV3ltoa8ZDdLFZKfchTq9D54yYt2560dFFwBjEsnlaAtYXXxbdD7eOp4kwNgJh9WxcKTQbAFQTu
3fTejRaWte42CSKlQ+Z7JzXOiJwRLUuMuNlnj70mM5Ig+FEBnw7tYNnCnDz4aUDUxwAbASvtYfIx
HiI5J5DYB5TLUn4MTfFWlpumc+p3CVQeB4NODLFZNO81oC0Px70roNPEQNuWYQy2KDCHAV+rsN8x
sYNB7Lx7fYLCZExglIY2YkxlFwYpgk6IGKx0XvGfVUldvYEpbve2CzdlIGfUpOXgqnUnmoEKabnH
WqIVvPyUNlCVlf6PUdovLkFETAQGZ5+GQL70NL0b86y8GobU74PA2jBG2UjbL29Br+i6Z91Zhe42
rtz4QcMykRtghMuEba26Ifgz3gwPMq8xujeRac9Wq79IQ2vukDBBT8HzkzeGu1cFylLhy/hYNsA7
A7vu9/ZQnafU1J5mEdxSWd5PPbr6WcquXcU5zGBw2MAJ+/Yxw2NCPcqtN8baJYpCDomGlJk+xmmK
GPzi6VyLwqtR803YyUAJ19OXbRhiKWAmvfU1fuuIeyhKCjhLA9aDGtzAEqMFSovYH58NCCOoohpN
hNc/b+Qon32BJpgNrL4ydMJDuVx3GopWKhlvBVqQzRbShUPCAuHqkxVS+5C++56ILtxNMYoH1BAa
a+B12SX9PrOCvccG6oFXBRMSmifWRSzcC4mAkBX+VpnwDrWW10dHJ7h3RugzRveDQql5LEM4feyb
DoEVGQDgy+qN2C52dp4Llk4ZVIj4nKq+9Q5NNGnrKfxpXTv9jMKIkPsZdeS2Zr9zyDfblEWMe7PR
qnWkld+MOZpDn3jlGu1edxeAKVrbmLa26ECw/CdG8cTTHx6vfRvNTFsPDi/GoW0HXudhshdpYd0L
HESL2LDkFsGRcTaALXVWIY+6dzCt0TyzZy1PkzHuZGQjy/K4QwPNJLNFfdgEn93Yn+FuqcbTOOVy
ZY5C7mkrsdUOzucYu+ZGD/oHt+fPZjgVw8IMY63btZ/OPNCpcwAQXkwOlj2CjXNhgSxVlQ13jXs2
jaw6dqikUbNSOYRM2ZD7PFFIf2U4abZ1RpUIcUGwib1GlQXIDXTQyqj1q1UxlqZoYEtLJrb6UD+R
3SMop9m7d9th77CcPneAiYjVuStCA5aS5qC9EPCumgZateaPO6PM0QLhBqZRvYgxgArWVHQjNtHJ
AtBUEcof28qdh45DGMEY20ckPQu99kE3UXZuJl11l8ho+qPowru8iL/TgNiW0fKoUOiYsQiOCAdq
fR0jB13ZZrQn+oHJfdxwCaMKMCvw8t3gbdFL9qhJUwJVpizYFFG7I6sdBZ4Zp+PmT/AUfq7qpGAT
sYfDyolm4VB6Okx8nwYQv+RD3sZPtj7Im0Qeymi+tiiXm5ZtvqEjoBCI1yBfog8ZmKytMIzN+jRs
3G4dGncoYXacruGq4T0G4eUv2Jf4qJCjLJzWCG/MkgTeevCJukgunmv79F1htsHvvm7Zw/2pcTwD
gAB50qzd9Mk8anWF+mn+L+C9L23fxLvN5HKi9wK4taZxX+kpSIwWS+RBp2ynaPDZEuFd7CL0LIbN
WiLxQd2SmLQTdXHGUdIcpGnwcOp7qAnZgwHOfuD2uRogQjHY4WudzGjX6tWl/O3K+FMN8JKJTEFg
JOqj1o1Yy/lRDrnTbZje7oJSa17tDimdNpneIbQ5TcugzQ9tlq+Nou3uwp7IozyOMY+jxolMGJga
cTMGDBoZFu6SRC7/UPjMcxsLHA3Zt0QxtC4m14mpr/JiZpY10+AYO51BjfCR10hN1FB8sELIiRnK
q43GYPQU8bI5xrpub4yuLh+woO+9rPpU4Fm+quyccOTfdN25B7kaXQfhv/soQfcku71oRalwLqlm
HydWseo6uAhRXbvMJOAi2LXeXFohq3vXML9RsIub7jd70vSKjZlXzjoqlHfrfsbJdnZkuEQLoeVP
Rd5OT8gOcI4V6jxpSbFxmin4R6Lgv38N/yP4Ke7+EQXW/Od/8P5XUVKqQ9T/b+/+5zn6qoum+FX/
Mf+z//1p//qP/nP7U1w+GLn9Pz/pVmT8779/yr98Wb77P3+61Yf6+Jd31rmK1HjfcpU9/DRtqv78
CPwe82f+/37w337+fJXbWP78/a8v8KBq/mpBVOR//fND+++//0UqsSBL8N//63f454fn3/Lvf12K
WoX/dv74+vku8oiwzH982f/yb38+GvX3vwzzb8TdC1OaJEs7JGOSF9f//PmI/jfLsRxXusLTyS90
+X75/FX//pdl/M10qRkA+VomoZomH2qK9s+H9L95DlnQnsQapUvTtf/6Xz/jvzya/+fR/be8ze7I
b1cNvxYcuH9JgIP7A4VDQKNDcA0+9/8KfW1FbHaGxdqjhkHR0WDhx1LIPL0IVzqExxoSTbqSfXyH
4OFol/UT2+FtUqCHp9tfDLo82AVb7z8eF69or60WvtvGhVXGk62mV4xaFPuadnAD/6IGdzPLtkZG
X1FtsTcVzqs3oR9ltaiPRPPAK8rH8GgTbJPChCegPT33k9zJngEYewEJF3QDHXxagwDyFqkcLr5e
wABjdIR9+UZVk6x1tNsbw4ZwGRhlv9Km7FnRhoKhVxpVhT7zktWT78gPc4zh2ocIFkVr7kpcAyyv
0fNMHNQghuhocE9W5Vm3jd9SuuSXxMMhG05RYRJk5j/4JhZaawLjJTG5IHegrgjphWaCQIDuDOBd
ZvmIE0EnEATUThKUbQsB3H6E7YPyZfDfInY8cDB7JP2QSZAI9CVK0z6U8Fq+IBp3aF6GMwg0wsgJ
xWHAtdRrTay0atcr49mcsy9E3VwTwrJrFd/nyJPZTnh3ps2AqJi8o4tNPgGdmEfE2GvFtI4iJKZc
WRyJBaE9s5kPAeC743Yfel+jTO1RJxXthtqG1dCQnnyrusVtdVRdck21d6Hks42PNUx5E0UvdVl/
VlFwggp0GLz8IdOKEHtF/miTn2JPZxFjtB3q4ArIFpiLduJ0BtiQ/lqlfexNVnuCvEzPS4Cj6PJm
V4ZcTM6X7XfPkZs0C5sLfaENR0YXELt1C1EM0qT50aQ5v8tSsQst65nz+r5X6b3qUWjgS6O86D9c
h+GV0ThsuALskDX4JMVxx+woQ3STPDpuurfgmS8UW8uhv2MQiMmz1JGtY1ktB/WIdHapJWC+CNic
1XfrLMwcPDneo55HO3rzBBtmPOF3YFg+S1itRdYPMQJy2miKXxzY0TaLxDvOJ5wkzaEusMARYQsc
Rz6KCf9f7o/EUc8r/ABNHzyzFxMrbYXy3i3bMzm2xChk2yRrb230p78/JWm9c7u3ZkaYJ07woYXm
firIYogNkn9y8ZRBn8Msh8k66m52QGXMwOlgd922DpxVyjm0qPD9LpD3ESKeX5tZJeZU1heAPP5E
HcaO0Fo6PQ6cqCnvELMvSYd5+vNRW2kEdFgYTRqZLtFtoY83zW07ZAdt9tS0uf7dgr0JGaygJB8X
1owdQjuDRvWzd5s33et+PWv8jHj5mxTliYTy1+Pn3RsFV3+OICPJ7oKuAczvDVcb6/B4iHHlzXSF
iXQNF9z6oiNlaGG1LJHMhFeb3uHJsdOXEd5X1vlE1kx0dP295TZn2ww37IehUeuH0so+YKY2i+di
gl+FT/80gBScguDchYj/U2bWOA1mvwVKUqJHGJ9mFvipvAvRQ44jSSRBpNFSQrBvDSwc5gsefWz3
fHMP7nCb+7sM+QhseaWvfZYnqZUBGku1GLFac8X/izgYWD6GRqrvbE/rtpW+1S15B/lD0a0ryaZo
sglMtEP8VhPJhL6GhKGrH2J0IdSXqLTBPxUpa8au1Z9hPHc7snAPg4JuK/E2tkaxnmIk6BAocXiX
Tx6mdD9Kf2lfmf8PEMcaxAmZQ95HwUAmTOh7mXPu3AndtxP/WpWGb18wbS49JEuZDvNKJ24CSf6y
ZvqqmvGngPS8js36YVwSkn3JOhzN02RTFEMdzQ3QlQZGWuzCw9ppmKF2M4dlSrzZKY1jsnyfZhKW
IRvoBr29TUx0HUNAJmz51tIPQV1/y333ZyC/alE/akPKbK3pPoIGKofVkDGiiqtuTZfcS4kC8Ypj
F9jGjFT7UbYfLVFx43Hjc7FFDejJ9WegFMcJRu7ShYS07GNmDlUlOZsMtmnObqoHAwu4x1Cn0D+x
KPhx0BN0w7ZSafGRkaO294iJaDqkXxp/XfxQKC6hUzl9Q66ENhBFycs+yvUfBNhPeZc+ulP3PXrY
tv+k8rHYR9MOUUzxuwiXs8UzmucMV8rGVtYpaYanlDeLZhhJsIAMugR6JFlOLxnpbXNZ8//+YDnM
OjrJ890v1qOP3LhrsS/ykN082xdMReI3Ud3r3AAgP6IeKM0roCyu0AydsB+QAhb7iH/N8tEj0BK7
gX5g2n3l8iMHUCIJleYnJViO18ByUe76T2kFadvq/AtgHvKteMawpVlXfUzv7p1Qan9oQfXVMlPT
ox/wbMo0X6fEvWunZG5b0bhb1buwWcfNbi637W/sxo6N86bAaNRl9iYkyu8uxXA/NB6zS1g0Wnkr
/fTbkAQphwUjdteA4kIa4mYy6lOcjOgts5NWz9JyxQXadyBpSwScAaYBSYe6IFnyOQ7bXTcPxQq3
+SbOAgtmodPv6QSwcmZieVjaNUDnQDcxoTv5heVwCchmTu6TSJ8Id1vb8HTCZsLPj5jRKNTNsQjv
EbRWg2Vd8LokG8+ce/fUOrcjGuzKwdmF8mbZA7dk08wcL1POnhyvb0ODOkHkSpQebZB+2ZxqUTUm
ikBZ4CjHfom0L1QLTPyYoGrQArZxdRsWEp3Lzyzt4R0P4FHMlct0yw18hZKITl+Z5067BpO8D4qK
J5fNM6wlYlZmxk9eY3WWXvYQhN2Z4247BM9Do+8Q7j6bhbg5jnVgtEloqVpxO7HtumVzwkwdiq3U
mnvfsp7il8Kb2Qmlhl/fqfEhpMnW0t2DN5BCqzzYgInH8BOOHjNNJKcDimk3orYcbYPlLlHkPFPP
AUBJK6kMNmmkiRgsmAZfO/ZNe2h8a19l9V6KiX1isQ+M1z9FWTbTKxDDGFO7ZPW2KYhSS2P3VKT1
d2Z2cOrwoDhWuPHz4avx0sdKL1/J3/v2omcb6zFAnF/VgMPu0CqvRFlf1QReyIxIjalthpwN5DJq
WOnMBB4ecUYD85nvLQewJ4wVmLq1UDwWuVGdXKN6QD9FDSk0plVNxylblVBGkte6B2ULKBBkY834
Ck8UZwN3WfCI0/Ou121CUVMA4IA8lwFme5stcu5Zb5oVX5Hn/nLzQXiYqTpG+Qm44wYT7zqXiRmO
3952bgNiTVwQktODWY4TVQjotOEzLrjI6RXIRxxhwZX1ekyHJz2EoV2jPljUESZiBdBtCrEgRNlL
RyArq28gs+H049UM3BwsDXnovRvmpk+3TNYftJoSl50Ey1NipZBH2A9TZ+0BXpBFmepcSGX84nKx
i/wQ42vYGrIlQZihuDZVPzB3o3Xo9O1G4ejgAgxOyC85xEg1WurUvquqxvVtBOg5PaJUtTiLYIli
BetC3d0BPL7SDAu3r3EgsmZKJ1YEQvAc6HZD6qh1SzXnBqyJGs102ZuYc9qtmDMaK2tT7nrwo8sJ
sFWSgkaoLPKVdAgqI/zTfe1C3W2SGX062rDVh2kd9MktmPWIuN5XnSLZrQw42UmMfhjxPy8IJ2ey
L8ZvbUBYIMiaZAe3zdEw70igO0tKbrwvNa5Qn1R3KpE1WSFPkL1/XA968hQQF1ICFpTiLZt4piU9
K46BPPeaCmWZyHg3YOZeTpn16JQQZOgncaKqgPyzclcbHblH/5O689iOW8m27Q9d1AACQATQTYPM
pPeU2MGQoeC9x9e/iXPKkClWcpx7Ou9Wo6qhkiLhwuy91lwum8ALlWgCZtWtHhb9mjrHNUqIDAkr
OwvDYBsSMJdjG+VbA1KRlPQZrZ72zTwVsDbIWOvsbFObgDqx303enJczYu10V+uq2xvJmYi0YpOZ
zMP2pJ31ZkxfAnwQwUFkLdUgocz5cvSXDRBORGsGjqONTrhFVE3UsiWocLPxemzivGcSuaH3sCoU
roeuxYfpCMgDxs+mQxU2ozvFn1kciG+5mGR3S+alP6UzRWWSkRVyr13X2F9tc2ZGqvlmW3SOpYXa
K8C7sY1n8ShmVgKtG86y7G6qYP60CoZsAtLF6qwvc+Hf0q24RUhvrqJaIJsnCQyOeRtVpKgpYjpE
c08O4f0SzjJbRYTunuci2mqjZUyoLJZoq02aUy5avUQj5nKuMb+g8GgJ7OT3OjY7fsfAWNIlpb2u
fAy8oQbIG0w282YctHu3ZUFwl5idRX6syQuzQ1faYSAvIr3fO8yaiWFdDmn+5EOcG1V3TvzLis+m
3qa0FLZRWh2SgZm71wqODpT7TWSA6wQG/9paSVBeepjKrW4mXzSnI9Kw18FaUdvYTWWzJaLzdYbQ
vSfpGHVeC3Sv6wc4j5TywDF3s68uEdYFmNHHEqKhu6XGTK6OruYDXBfLM43+YGIKvE4d+zxvl4oj
MhgrKwiOIhwJ9jTFKV603O2AwFDYWxUt4hY/jx5z+aWcKEjPU0b+uxVsrcgMrmsOTdCkpvMKHZHs
aUyR8wQRkO4+OfSbJOvJYHD02zHm8NukGM+q6SZWRn/RbMY6eTSG4g/UAO9u2MU7NKrYLY0mvvrj
v2akDStFGsDeb4lk890WD/gUsiZ3HSXW4YuJafgAvyq9KPPnKojRvcQG5yBtWK+HlqUtc+PC64wl
fiYTlxaRcC9ZQWeZL6pUV62fEsfHKZsoR2G26VNjDt95tDVapLH08iDV1s1UXTotBhpUB/SefekF
vb0fUto+LMzzLm6m6TbogvqMY3GOq40FKK5++tWtwIr8KIbqKo4m90K19mvYweTRRNSvtMckWDDx
LNC16cMzLA0PEfNrVTUPcb1sfJKKIkAHJaeL+OgGuN6DTha0he2/a7tV2rGlA+yMail4bmi0E4wd
wamtujvAhht8449I376Ysrhr9YzsIWQDfRXcNlX208yjn9ag7jJHXbQYtMe4ATrt9reZ1SEZGzsP
yPi9HYjHgqmXUtg+0TnTmgXnvira2aXQdoGjeXmrtZ6gRh04023dOrhuwZeBs9A3jemySewxgCKF
uwlC+dUpp2arZdq4nRbDXoUnvsTxDAJY7nOHbVLd1TCM6tSLfYJPNZbxqF84E7FDYMkovowh83eA
uJc9XvzNSdCb5rdiQvPs6OYveoIomw0b4JcFQstQeD84XlZBmm7Dgn5gCy+mV/WVqU+XJNNdow1a
VQJb++QFQcREaBdfLQVjRkun2huc4HvSHtKqBlQq3B9tkr0I1V21k/Vj0qqvRo8Rwcq7X4F2aP3y
MVm8TrX5LRy0XS52SQPnxkUTuxYDu49ymQ1dmR+aaXgdjLQhDBKeenRd9Mz8jlrJTDMB6RUPUA8v
zDn/2XPEcV06/m6NqG3Uo6/B3G/J8ERgGuL2CWj25hQG2A1MFKQ4qKDLxX5bsPM3MQcZMbREDSRW
d23n/QvHQTajQ6I8Kmi6ppHXi9M8VPuGmJes9WOKPCEFJL3m0bf3Y6rfx5YRryAzUEdEFtHE5PCo
xdVldBw6WxeOr0WeQxFn1d731dJF0j0xXNSz8zPst9ZVqpn40CnDTAV926xhm/RHV6AKaVGTj8mM
SWlSFso6+ETD+nFqn2XIyUWRWVvJ/QfRMP3sE20+1+kMYOpYmovuQzTrzyMWrAZvEvzKFGO3rL4F
sv41C3VjOSaAsdnaoP6LeBUiaG+dT8nLx5WQdT7eOzUhI+ckNWVnnKVTp5s2mo1lrLptQ/WjKJjK
OO/5FDJBoVFyiobyrmb3N9gGGv0GpULeP8hOvRjN3AGzBF7omx3bP9064L1Imqq8S+LkkNfODK7T
HM+SJf5qsvEGgHvA0y1/qhmWcQ5WvrfCbQ3e1EscubMGsrsbGMgre8xuU2eyPdWLH/5UAfe0m4co
HF96e0D42qKEa7CEbEc1fkmDuNv+Ufr+S12Cj0v77xoG/7WR8P9jA8BUp8r/59/mb0nYtN/edw2W
v/Rn3d9R/zB1y1DSNHWbw5Mu/1X3t+Q/qLQLg/q986+OwD/r/rb9D8sCfOguRXnUbcJ+W/e3pSMd
ZYHvk5ZjWX+l7u8K813ZX2IrUzhXbck5zLBcxxT8+Y9vd1EeLG2C/8GpZET8ISGBdt0MuNzbpaJh
dbhGLubCIew60Wc5cXJFXU7H3UVnOqRWSR4o5IT5loZynGyNtKeosYaJohfeMGgNxSKJduPRSaZ5
xBAb1NkiIpqbV1xxlDHjKGnc1wLlo3OoYg3fOCnDCBNuajb5VKJtwLnuxgYljqapdcvxp6MUxFpH
rwJjKwxNCJyv+ZJjxu/KHyISwPtrw4xrAAEIo+xbIkxoTE+WHjgHwa6vQ2o+t/jGo7Zmp61Rp6dq
ZDaT+QPEEVw9JE9tdB5A1kouEEUH5i1tMk3u+W0NSwOOROgpMCzzedqDV8qpWpZdW5ebAnk7rVBl
1QEoIpDwj3E/kDEImMSFIUjdNWl+mUbiVOUmaDlxevrg80umme7jujNmnPyFykbnmw/Oz9iYczj2
30Pdafm/k9ICId1kWuaQ6IrvjdVX4yFl4qKDDe08D5msIauQkZ0NOSXuoTQHwPeQHUL6G0lf1f2P
PKxGZzpHmgUGY+AMXl3GPnkr5yRa1Qu/IR/j0t6WYzwKkx1QlRVPxGYA+V73Zl2Vu4pa8XVs16+R
y198ceNqhKbUm843K/Mz8wy3bUpFXlpRtvCoUz1svpWjmTg2u4eUSHckhjopA2nT6haSBuCYixtJ
V9Sf7AJyI7lwhv9gx0XLlTi+HUP96npVXKBtXQJ2B5L4Yg65huM4K3SHqI5WlTvm+hNsoVlROB+j
/DxxzKrGM9Pp9mHurIaE5caae//M11JaJFuwKw33Bvyy0H9qfoB3LWwSN7jPO974ZpMawYiUMByD
9H5GrH2vLLsYyRzXoTFJoVXsbFXQm/bNaGSOv8PnI7urrnLs2sOkLOvnwYyt6bwuamu+j6ygnn/1
pFDAPQ2mQiso1FQhENsNvFGCNFeCujdURxI4h/1QQQX9YdosgBejRDh/Gzacg58Z3EU74WSzqa+D
1m2Q6dawcljAjM51sZU0vk8vJstnlFvpZCA2aOcZlRCq0skmDGHUx7K+AWcUqK0JC6x7MCXwKnel
i9wZNI5qqUGnDx7DaF2WhQGhxkt0gJguLBp7hmNGBsvs38bjXDktP3rU2WYYQ+XSXnFzQRINvZiS
7F2AUwXZFqvCIfqZ/OApmGDAVzK247MosqrqECrUAAQUBo3reiLCX4C8CnVW5Fk+/9SOsIskuTG6
ohg2pmpatuas7Hmdkw0eDe1XrWjA6Wf1kOGLpthG8ZqTb04vHO6Ga17X3dgiDdMljVBgGn2GJK1B
yX9JMlOY7ihpu/YXuGp6ue0IiiYLx5XSoBSs247+mGbc8csS68b0IGqU6yRmOD1EBTcO7Wo3QEtY
8sXx0JJANo0twtJkKm+JlZ94Obs8F/APiOeIrE1goVXaVEVeqnXRq2x6KZ0eAWFtlLjdNEfkBoqX
eVAI9hoFZo4guOuhrdPwItQAgD9PYuz8fc1bl+wdQpRjz1RYOh/G2kYQySnfqSkJz0AH0i1ZA0ly
OYMLS5GejzPzCRIMZCqJq6OwXjUQrSliBuDK0ofCjc3htiirCvFVy1AwTZAE+jon5jm1bq20Hnsg
XkP4GgShCvekfiT6Yq4MXSygdoIMsQ66pN/b/SBrsfYVeMYNVOYUkaIW0TsCEGPY1qbvQtXiEQYs
vR7HruaZAUik/euOkQi/9Hqqlz+mrAJ2oamYQh/Y2pSz4uSIKL7MQhMyGaAfFaEYmkxF9Tr3tamr
bqbUDxvUwW1s5M0lxirXfKiboLKdq7KygFfvBiKs9HwfU2WX1GkTO5hwkCZyXkezWZk/KgG++ynX
8cNuyhrzklcFQ1h8i6xZ8r7PliyXKnpaGPvaxu7xCkpl0cwSFB9G10qSe1Y+CFHG81nvpOIFW68m
iPKl5jIjpraWkCAzMoxoN7lxLg5cS4EL1B5C7J5Wji0aDnlevbRYYcxzfFfRQAqMzTxi4usi7xaX
gLlLZONAh6sTmiSOH9S4HmtFMgbwmwqWaNo0GnJ4dhLQHQk2SvaqdvJlHs9M96upOfNi7R5agNoI
pAgODXqBoSOOWW179uEmoQGTg0y5h0vrUqJ1+n66nig9yE2epqL0isFmP05IDZEAfuqPz8D6q/yc
nAFCDVZ2Xtd0P2xzVNuo71nMkllaNC554lN45wOpc55duxyNTW+UAyg1gIPBBcZPzLlWMWjJrgmK
rr7KckNvLqwgVr/igQWRLGlOgrrXF7nvnrkO3gYwvBizslvHgMpxMQWE+xF6F6AtI9HWaqH0V8Xw
ZNB3ioBAt3AYDtGgGw5Kab/rHsGOpSnMQWXSRaDWOL1A+LaTG9QJQw4CF84wleYJTAq5Ali/Q7Mq
w1dhcg7cQPrS6Yn2WZgi/KNwqDaCb6KlZi1i95ert6W6zW0jda/tkLzHy7aMc23fNKVOc8SgvGA8
0rBS42voB31CX1JU8sxFKEaMZaBRVX/QcJJmFzp7KY6+JqABmCtj3DbaIY+zJCPJb3aSCzobcf2c
mlM+wNVtwvLLNGLoJKyI3gOtolZVzsFEThecR1k80sCp67D3EBST3GK6uU7LJA9YIWstq8F0C1B4
4V2va8CFYgGX8KfFAwIhAc0TJy+WpJ5DY1vqnDADCramNzlZ1P6Sch708mfoTFO4p+SrRtafKcR9
WVMyRCQ+LScbVJs+WZEj2bHoM3C2UQDSqESSM5kWwKPqSkfonFPVRRCZa+GABox58paqJJMWoS8J
6pdNoDVTso+GSrd21bKxQV7lX2g9uvengq0V6IEy4iR5UQM6j+8HiqkUI31NFdSnwpqQYTlkTXYG
fwviX6BbmtoNaCzsfYF/Vj9zY8sZzkLRF820GX17CrAYAIXfKvLUuq9DBEpmbSkwcfCi6syhr+6m
z9Jnz7cbynnAsWIFaeC1M0iclyHrNfs5reyq8/yRmfWiStu82KpkBp45kVSXbAvC7+J7dLnSwNZf
RIhP5ZBDh0vdGHVD5BZmvvUrtnE33DUAJFmj8zfBbk8d3gikg/1FRcU52dDyhnsQJ1l7Z9tUBvd0
+ebywe7SjMyecWRv2kWjU7xos8jy54EJOnps5ej0j44Rhc0+x/bUbO2shaFQl+BdtI1kbqIOJO25
9pTSG3ExW6ptuKa4fYUoKuerMG+U2JNVoymPIlFkXcZVoQ9fATth3q2VsvB825pPHT8HJLJz5nwe
Dil+x3JapYp0ByyYbDnOiYA1yluDsCN319mgPw7KmAeoEnPPHrtho9Sdh7JviIRtslHhXuigbr+U
gH0FlVlq2zU8gVZrXpzc9OObyB+Gcl/htChYGSeJgSyr3Mj61ZiGaTWYs1vsUoQEZ8Ra9K7UoIO5
bIrvrEHafbADfF/iCg1CS3/xjbAxLjTpjsTbq5nq/HyhCqft5607BCMovVS3CoSP1E2aJ3pCcXo7
BJGcv45JPyM0zoljQDMJUdk/t9lhxYehB5C64kgRuBdCRlP/aEO11Yjua6j/3ER5PMgbI5VGuKeU
N6DqIQ2es7oY24bbXfvTD45LYQkXoxvTS6NDb3UlEkhSu7EzVbzFSBUr9kNtMd4PpQz1V1nHqJAt
Vtri0mGG7H4AZy6GXQVnWYDsyxGUbrWw6ZPXCTgWDOxh5txGW2/i4vaUcmOqCjJx7TOUL8b0ODAZ
V54P9Y0yo1Jh8KUyBPmblpr83Mto3/bXBLta7gaCrqBYXrLEuHv216WC96ey+qGpY6x/mpbry95h
sKtpbyiE8VfMXDBQ2SIIdoippQaB2wls3CFtsr7+0ZhNOlBhhcG8CaTWEcgE0iPba40ZIJLQODzQ
nqq6scoPPcewYD9joBCYWy2jAvkL1YFurl+iJFtPuHjymzIzpvRKIUJzad7npYszNxFKfwhEkJOK
aFYd8VX4Q83C35TlBGUllkw5d1M/uxYpBjoRFw6kSA6sAksnJA5blruSpEGav9gl9XVj8jjONZut
ROKB8kcRZmccBW5yDlwDtd6iJawqHingXfZJ3UXnXdQlFTyArAXGkDvjfK/FGFa+9basbITJsRQX
ju+oeWMkjQbOPsnrpbyXVJpYY4+E7iwkBrdDiVXHIf6nRU9SZnS7L+dsXjCmbQTvsmxmV7tBxY6m
uymFeR3FZP6cD8qOu50NjKM6yzQDTFtrDcO8pTdv5PgBMjFMO873Q/CrGWOfOl2WhSCy2AY3uKAG
7MOHJJl1FDiRmcJsIH3LeNUHc05QSTmAttcjXnLwrkmS0tpmXV7E0aHhkg4NHi79BUdO0o4dgxEj
K76l0d1mjV/KM8EClukHUyx5nojl6xiIUO1kr1qa4AWtApMD52qU9WAX2zQsu+YiIBRIvigJraGk
GDzDFGbjXWZnop8igk1r4eOQHKZWsWiYplEFBCRTK/ZfKlK1ZnQ0mdPn6wBjwuzFFayIH2NUptSg
aRYOYXSJFEESeFpXBUU7s63C4eBooeVAUGEV3tf9UOSgLoEz0YJoJl6jNK94tpu2dFpcZZK1d8M3
RZFiZZKs14m1At7Ed5jY/QwmKYAeB9OyBfhro+8gxLvcJJJD8o8QcX175hcwL+9J847lQj5Kx9eA
gAn7G6bPfD7YVHkcekM+OLYdEWiSg6gGln24ZErvcJ5qGnPpBgwBeyhaQU1xFWsVL6SZ9OFDqLIB
VPzswNoEKhamXxzB46LUQWlbu08KO9G2NqcnKG5JL/D2+MXQzFcUkd3+pU2hrh+gxgUhavI4D5Bx
I6SnfVO5dOqrPlZnuROmNka2oqoKD9AL+UiuUsPdKAVboyzXIx1y/qyb92U+Yf+G3hSjHzctEZpP
sTWEBtsTW4bQRCJEDBl/7hjGdzgZMSw/if8Phg/FiDtpcZzFkyI6P76MbBeuXaxP5ezpY+ErSu5R
ceibwFVEEPZZcsaME/CD5ziDEZWbdbYz4khzKC24AmFMyzJlf2uxQInrLEj6+Lq1ESV8t0QSj4+d
oVn+Gp9BH54HeKwGoL5xAvytj/RgG3M9+T7IOTqtdY1d8zUiSbDIiI3MYJshU47PnI6vk7jGIir0
KxPly5JhLrsS01bvQjFN1j7gnhYjYtsb7eNsBvr0q8O/OgNozlsKCEFNLWaV5PBDUHMWmd1xdppB
zKW1XrtPOul2aLkQ8nXaVUbQOKoVCO5giQYHHvRZZlmo+/MxIk9gO5Ezpi6TqUhpwsxNUn9Noth3
iTfCd9UNXmw1sfldlH43k72q+PCXFAesupjLbIc2RlhrmPCaxLB/uNpcEmoCL0UHTFQWXQLSCw4E
4IwwFbXZ02E37ZbIC9G35JMQIhhMd/nUu8PPWQ5EmbaQ8Gr082UWnHE+hXfPy0uAX8hdRCFRdrrR
pLQ+6PSH5FdoiYVcjeOceqxNrW7PYjik2VNvRGCxK0dDcbYNRO42pMkmMbCFcxxiQZLAAA/ysLlv
FCkn32VtDeShp1kbokYi17bFWdxpbVtg3qba4hGTZ+X7mTkmJyAi6uSzIWI79HDqzeWBIpMkiVCP
Zyh7ezWOVIxWoe2CMt3rXVE3/hec6kEsnyTaBomQZpp0y32KwXuVwQ/wgxIDjFUls8Uzt8H13cpM
QlLbIoiVWfmsy4k+3p1fa31UepUjC0P+tMY+rBxvGNtQbkei4ylImHoTTSSchb0gZ6UsfbdC+VjZ
GFByQpfHZO3OmZFQTuEN0rYpiepLuwYbrjXtwrYPXEAUutnIOzw2YQwM29QdE+AJSJERSLDQG9Cd
bZHxP3njlNoFJ5e5vVNqTnpPWnkJEs2vqNhyErAmFAsRksydUEmm/3hTiP+nxv2dph1FPbkYZEPl
i/pe6bbSlWFC5TJtU9qGMN6XtoklKIIBe5vXbH2SKVe2Z+wXndadcQspBK7qivTxbb6zN8Ez1SLj
5+nxKez/Prxl2rpNld5wbFoCbyvrmR2lLSe12BuRqFoDPjSiAOMYdezd6YGs3wYCGIfYWQqQ5oKN
xvuBJEJjlbtG5nGisbEmmrRHpeNM7er0OMsPfn8/2SVjYqBNYNAQs5dWwptWAcX9kBRAACqBiIdL
js85+o1J3jjVVJHWo42HIFDDn8YT+kEfOxOObAk8RBD9ZGzQp8DmpKujQUsL9xnFXsA2IDRtDVWm
Rr4XP+WM8zgLQjJtonC6/etX6rg2rgsGtFhy3l9pbysFLwRxWSG0aO9j5d/pyGjR7Zu2f8YnFD4W
nV89nR7VoKvz7gbj5zAXQ4dh6ly3EkcPsnZ6P8t6naz3g7ObCBJm8t+M+3IbXhE1EH7BMbrO1/En
d/j49Tka1dTfXywq20DzBaNyXdsyajfC9U5f2PGLwwiW7kohUMFYXN3R7dSamDPyQIsedbZRbNE1
lPdVP1oXru5q46buJp+QlK4rX06P+8GVWSb1QcGwFt/Gcr/fvLAkHLj0oxDUUF8PzpenetbTnPrk
ZTn+zpers+Hb6JbC3PPby5KNUhs66qyemYnyl2/DxJo6G5BCQXLvygdO98l78tHtdAQqSl1yZfbx
vDaLrnTxuSaeBHNhf3HZgCvys82avq/F17L2kXB7GQeW8ub0DTWWbuDbKYBrZSJVutBNy1b28ZO0
Kpd9b0Yyvao2VnwwvWQbbtx1RNjTrrkGgf/99IDHX/8yHh8+FyqpYip5NIVTgvfHBDO7R6WfZjgC
HdXfFn6eDDfUdoS7M8LaH87MSerqTuPMPT3/pR9g2DxXzrHSsG3Tglhy/OqmGUqCkQU+Yh0klLTY
m43Yu331q1t6iX11W7IxPz3m0Wv755g0dunxOjSBzaMpr6r8mIBrNXiVvXgbSW8+tHWYfTLK0Wv7
xyjCVQyCw03xn/cfh6kQ/PdEG3u6U5P1XLbDroSgvc/tyjyQRSs+WT2OHuUf45m2FA7mN0vn/Tka
b2B6EYReE3me3eLSBTbdiBfp/qQE8+KiwQho7X4y8Xx0jcrFHqc7wkb3eDShClGkAxK92TOMtqUy
onKYmgE/4lbLCmrzbsPG/JPrNJb58s03slyoxVmRzYerm1j6jgat6JW2foPoKz60h+4SAMrKWQ0H
YhH2p9+T5R86MdAfP+TN9Db2bKsd6otsq77Qo37Sff2a+LVVp5CtRcFLhIGlwD5/etTjOeDP67Po
s/LOAHmzjq5PrxMMHx3XN6zZf3rNOt4gsLrAvLylJ/HJjPPBE7Rc13JsnawQNgDH30ImEJaClgNh
5qKIHMoqRlwODfGB3rvzLWsWtOnpCzxahQ30/rowWad0l52bfjzkNPq5DKFreDnxJzJUa3weW8m+
9+8Ns/yMN0+vpi5pZZNFKpLxazAOhfmjcM9OD3G0UPx2JcvNfTNEM0ZVLxBdeG4p4y8cVnHF07Aj
NkDvCdVs3X0hzG7z9wZd5oE3g+p6oURsFDou5EVUTKU4QYeBv/kqbunq5051f3rA36bLZbfE+yHY
aCvlOEfvYxg6fZSHAmpdKy/jKL9wkO39b4ZQ0hW0h9lnHz2riHObA5Fp9OLafZHpMJL9YQ7npwdZ
/pF3n/NyHVRLBDxuF8/v0as+JxzPi4oJuUifEzqwXXtbFs0nV/LZIEezcGxKEOTaMkhl7ML5QvrO
1nc+ee8+G2T58zevAA5ekmgMnkjvEi0ZzeK54jtedaV/ffqWffjolWGZkm4gM+3RGkaj3QZhko9e
IEV1EJBzr7VGjH91nv1jO/6fUY7eaCtWiRPUA1+q7PW9xaJ5mJLZuTESG9ismMdnjr3hNcAF0tKS
pjn8vYs8er9LYiZzgFKjp7mUsAKDSl5jWZ9c4+k7aehHG60iIzypDlidMwJjd2ocrLNG0uI9fSkf
vRjAosFOsJniNHD0vAj3kHCyCGOvo/4W6RJIiuSQZubV3xvm6IGR8EQhdpnBQwthLqSGq0jHmYfo
ovmbF3T0bCY8ZgFK5NkzQ0I7BNB50redr6cvZ/m5xxPDm7smjg5oWMPCIaNB7OWVuZ7HJ5+EH1Ao
ZX4/xjczwQenh/ttyeV1fzvc0avgjOMEv8YcUeSQeK317XkekbymcnzNgXNxerCPlqi3gx3NRyYJ
2UorEjCkITU8BeVo5YfCM+LyqU+kV0zD7vSAn13d0dykybIf0UrouIC7XVDFZ6EKHnI6ga2jNqeH
+uCbkiY9aqFLg2Ph8eGF+nIxIx2YvKb2i6u8q9N9o6f1J6N8cAcluxXKbJbBEVQ/uiClklrU/Yio
0Gw6r59AdzXAPa4qDUdK3KXG2nTU8+kr+32Pu1RilMGJXhqmY8qj975pXdfp/H7yqOXtzPQloJdg
Q3oF+TiY1cbpxzNbeK2Tf/JufnBLGdfBCsBKaRvHF4vnKotLI2u9xPzSh9dV+dnL/8HdfDfA0ZaJ
ADQLyumAbzm09kaIUJsAr5qoijLat87T6dv4wXSoKPjA2rD0ReZ7tOK3ogucWOdqIu2mlUvP544m
159T1F/SZP9XwfU7WfZ1+Zrft/Xra3v5rfy/wGaRzJT/ncxyWczfsu8kar2+g7Isf+lPabal/8Mx
2WnxebJrXLTU/5Jmm/o/BNUDXUeDgdCa5/NvJItmgGthxtLZoEmbc8IbJosmJFAWh4a3QSWIIqn1
l6As76cqmyYtpSvXsATFVoTgxyd0g7BW20aZtLJ9CGqESTYNFOoiXcftX1v+fx/qaMUUnBIw+jFU
PKGZlZATSY2cP9ng/rG8/2ch+3MUk3KKKZYNgO4crSx+2OUFWik0a/F0L9P2ZwclgMllrQQn8mk4
gBy/l137FcnreVosmFGw2ZqVXEFe3iOW9SBvXFIs/Pbmvbj58xe87RS8n1X+9bsIl3CUUMI6PtH6
jSw1NETayknbi7QV14n8bNk5OjX/NoZ9tIg3XRIac8QY7QY/6ibdxF67bzx3V3iBZ35yav7kguyj
G23hh7PRzyPtjeh7NBUB4b76cvqmHa0B/7oiRy6LjsHDPFoDiimsRxfIxGpEjFO7WFlCcDfpWTMA
44jzTWE5Xit2qfbz9MAfX9y/xz3eDgGUnwBUMq7ABgkO6IYO2Cdv6vuJ+bdLO66wsvZoBiI2QhIT
LDR5vU0adIYwi05fyVHB//dxxPuDUi26ZiQ3hfzyp2mbbxqg5QQFQxGEDbaGk7au6TtvrOgaRMMn
Qy9f9G/fIiJchSeF/fhxMwczQhdXKfSB0cNbMG6aVQNLZ2Xs/Y1x1dOhZTk60HUAQriC1NSV209+
wIf3+M0PWB7zm0MiKku2fSE/YLjNL+RuvCiv/U2/cq71m8FTZ+06uo4/2fst5K6TF738pjdjtn3d
akXOmM123ExX/hmdpB35lNfIf1Yj2S2r+i7cBgim9dVnbRbjw/f2zQUfbS0Go0F6lDC4vms33RNM
nVfspPEG5uauIURhC4f3s5v82ZjLdufNBac5PpbEZcZdLjg4z7bVWltHu3oLxN4rd8H1Z1f5x6dx
6r06WkkQ32VNEnGV4YEM0h5IxDUW3FuM9ut+n2z9TbTGkFitdaJo+rW5rddADjefvFvLZPrbjzBp
jVBK4WM9bqS1mph8JyKvb5yMZ8PQvC7vD+gYB+R65M/WpMpklvs8sl3lSHp5evQP77nNGkdxlK7X
8VE6yXnICRbtVQjjFrntWo3+X9oG/3PeeDPE8bxBcHIVhwxhgAYUxt7sjP3pi3i/D/5zBEB1lKGU
7XKAOfpSzBZHQNrPGkTdb4pjoNFeSOfW6fazH3wyFX00EWCuoH/NOWbZib1/R3tDtH2XMxR5DZu4
vW/7aC3HT1bEP/bSx6/Em1Hco/U30+aAtARGsXbkbWEF2rvr9Jfawag8yzxt89mHYCxr7KkBj9Zg
1601suwZkICujXz6s0iudsQffP90Xltu0amxjt4Hki/7RgNZi/plLadtA+Zbf6peMAt7zmbwwJLB
c82fAJVOm3odeZ9d7CeP8Lh0yTw+Tm7N+Ib5OpcafrL7jn3k6Vfyo0Ek3EyJnEGhcjiay8rCMRZP
HHMZWtngV9WetXBNTo/x0bf7doyj2ctBrYNfstNWVUkYqSTXzflkhI8+rLcjHL3tCqRIqyQj1OD1
7OTcJ9Ygq3DAuwfd3v0vrsaAv8wxhQrpcbcWzVMdLiaClUXAhXzsMXSdHuCjEwonpH8PcHS7QpCR
hAAvLMVSf0Qcjc27Lc9not70IXw8PdaHi/fbwY7uXL8YM2laaCv5WF5A4etSGC8rfbssKsHOz1fh
U6b2pJt6+aV5EzyfHv7DN+M/l2odzR8zvBGnMLmXGPNy8ljz8G8OcDRfyDkSNnZUjmCLm8d9lFH5
ydP67BLE+4kWP7jhTB0jJAJ+SXsRBJ/Vdz+cZd88I+uoolHIEtuczRBEbe/ZUL6E17BqXooLc1vu
IAgaX08/leUFO5743o63XPKb/U0FHjnLXMZzQ6LAsmnXu/5mHonpafS1D2VYMPedHvLDTTvCC0Gw
gqBReFyDMqpJL/EAEgbsOWfAWO7n72W7ch6ALW0IIhq26Vq7kJ+UtMXycH670jejHu0eoazkEkM/
r8dh2rJtXdu4Ej0iqMFhgxzRzonx7DxyZz1xDh00ISb+NsCeGW8BvZ2+Ax/u8d7egWWOe3PXbdl0
nbu8SMPa8Jyn7jUkjuCMzeUSj72Rm+Sgrfu18DjaBhf9pUTG/Pn6+tGatywF1EeQacljYRgoGVG7
c810UK6DfbfzN269NrKVfDDnlc7NCLbzmljKXbpDyj+XVPL2qDZP34oP16Q3P+Lo/Ussuw6SkR/x
/0g7r93GsS2BfhEB5vDKICpZsuXsF8KpmDMP09fP0h1gbrdvoQsz89INVKJFnbT32XutTIrcbv6C
0IlhJ/vDC//TU66//5f3TdYisUvl+hR0jlLU+CNl/JH5h7n02+WBSxmD5hlKF/QfC1DOHYm+UFPg
SpwTbPND7v+wwv3+Y/z7Adch/pePEUkwbCnO5ZRAcfcsb6iwdUFM/vM3ch17/zlP/v2QHyuQJLS1
bmmMoPftM9Me9fnMSQTjzk1b/el6/U8v7MeXb8hkOsrro65ND9D8XdqT/k/j69+f5sc3j2ZmSieD
72SaHrP6RViPcWH8YXT9Ni1HXc7/fPE/lhbkX5MMy4cvvnLLE1XbuZvnwbgd3H8dj4Ppub1HD0J1
x5/OjX96gz8WEhiK+tBfhxx6ZfqqgRSLP6ybvxtzVBFeU7nQ6Skh+/uYK+jKNBeLz9bUiAwl09Vt
YHd99YdR99vg/q/P+XESopoxXeLrRjR5sgdJ0rM+Ih85lJs/mJuONUj/f36wH6ehWIhCh9zJ8tct
WAQ1qJMFNfDDHwbgb3e7v3ywn9m2tovouaPHDgS18EZfBve8UYOUMxfcufamuBhed/OngOZ3k/iv
D/2xFNFAMXDRzYfr1RqJAf2TdFu2vRwkSYte/U9FEb8bhn993I+FKWvo+p9UHpfmA51vJzBFf3qN
v8tIOIoG2oSUgGb8LEXFWYJ5obou4bsorDbzVgnbHXan/2U1738H7n990I/JXCACLnCjczqJ5Q2X
8G4NGPp/vcQCirleWbH7klz5OaeSJKVPtoYhG7+MZglG4r6jHxLJlEtz8D8/6zfz92/P+jGvwGvQ
LI+AGV7ts1q9682DFf3xy7m+kx97xt8e8mMukeBWZwntJqE6hTHButE5XxVnoMceABE8bV4WxP7/
YW3/y1O5dP/70mTSfDOOCU/lCtcdbDrp2BbHafzDt/Wbwf23x/yYS1iMMDk2PGZWb638hX7MPzzg
n9+eJv+YPfRKQoCxeEA600kFN82SjMC8An1iNfz/jAZN/rG528u8DmnPo7ruTqbNaLG3E0DZf37I
7wJNx6Zgnas/0lH/UQA4mNYE5aeKXPuGbhvf2RQ+FYCAjeJQ2XfvACi9SUY+6y3b4u1P6/pvIpq/
PfzHoUKJJZqCHR4+a09lfK8YHCsUzEghoAuBFOGfP+tvpxc36drVSWGrP898Y6w3Zk3TqOuosChp
FRyTF0ns/vkhym9HyF+e8mOEjEYOqBeLg1sdkyHQEn+45YwR+ddMv1m7yuoBft6393+OEv61Pf3H
1LYM1bIUOknoPfj7JIvtSM8cJcOSrLi4v6OwpcUBY+uN4l+PONMmNS8ayX/EacU7EHQf9bz/zx9f
BQr0Y4GhYwaMu4oVjHDR+O/f/8vJ18CMto6MKqZHElfvs0nfmRtrrT3dF3WPy8/VLMlxgsVuFa1B
LTAlFf2meRyFDlwpywMLc/UOjFVjekbUL2qgQpKH2pDnACNKhYLjEIKsRrGHwHSyLySa6h5kVYle
qHTuiYOXJikfJCaPhvU01eWgVnpgCS5Csl7tAkodaP/bJlyTpzpMkWbs4H6YdDW+wywTyl7WgOhe
HDCeqw0vtwMa5BpKs9SfkZ5QV2V22N57c5qmQFtjqAVdkUnO7dyAbYFJmCZNshlXk9bFRh0sK7D6
knJUolqCdM5Oy16KKkcDTmVbO0nRqtib5vlulZSXFha559QGdC99DOk8dzZSVdhHhxZKj2bNrzG5
YoBLanrqViwbCYLotY2995R5fBlw/wG+kZ6dzvGVFtBhparfdNfuAFo8FooaEmDuOBvfYg05J0aX
wwKd3qibB7Nkhrm9PGpdfVhE4tN7HUKauJMlx8u1/NAY6rFiIC86Vt7HdAS9WyrHKBs8WGS+Rf+V
pUnvqwYXFaeWShfDBD63T8LeuM+zD7OV7hQBRhujo1WAaFH8yUQCa6RYtubx6oFAT7EK6dCpD1Wj
3pTmsINH4Yq+DFLR7qD3LtVJaTkmYY9vcmeLwjVuoIMrOuDf98i5a52LndDMxwuUnpRohgm80YyT
Im8GmtYVZaeoB8fytBY1+G3d3gF9a6fPcS1caQpiDNjWwzC86Sr9mHM4Q5zobqoS2sBHCvEeHk++
/BranqZ6xaczlNtfOK+Rh27VW0abbGC+07Gvdo8d0HV6UCFvkReQO9BVT1FO3G495jpgrSNcLq+n
ixeeWHq7AktfjX00A+gPpWynWMcUgYlFt6GpHBx9a+D2Xsp+u04rLDCwAqu7xq+yQfdqIbtRt1+s
bS6STWYDOLtpzGqrKedBNBtppV/TwDazeDggoBmBNkAdE7na4EvyuZ6SXd6/jtElkxtvli3MLuKA
odruRCgDVjXHl2j+ZTbElNiWMs9ut3Rxl/ZOACK1YZ2aI1SAo7A+SnEjWZGnJTML+WbuP6Shxt8k
8OadMK4FnYmJMz2oKqmbW1tqPaP+bJID1zmRclMpH1a/l7kN0SHGhjGbTbFfOJ8OkM37nZSde6pB
1UMl+B31tiuPdXQBA1Nmt8v4Npa/Mj3s1c2aKb6afNEBHK8v5ng/L19K5002lNjoye4yF7Yqg+nd
0AuueUgLrmsALtIiedIVN5Y2cCH6CH29Hnc9k2hByhLTqBXR7p2sqksLvVvG26zDXs+a2trkV5QA
QbHXSHca2GqmtWeMpMbGyl8tiknlvj8uaQi5x4Fwm1KeUHh99TFHgYm6biabZFgePbfx8DppPjZm
lw7aWGW5OVn9W9V9y7A+F9uDUFNmoB7yW1k96epBocmYNw9wRMMftjahpT7ShOuNzX5aDzQPI01U
XNOoMXLsbZZB4xbSvAdkze3GyyTZfmNqoBoWrtrf1epOjKdOf6axou/7TcoB0Bhv4K3pURSWaD4W
FaL2dgLDWpwL9Qun8QCCy7oWOvMN1Z46nCQot3OoRg+r/GuWYy8WHxbH8f5j6m+k5FHqHtT5WNJC
IW8149gkVLqEV1cf6iCr3aoJlp9QGo5J/aDZmUfCBqL18XrAxr/kVtrbXB3obbeH0Oo3Fh70Khzg
7g3pA2ejOjuZhZdmKqU1d8mgXTpkNCt4ZdZtsR3iU9bwBSgpvqSNiHTNdfrTFO9S/dlsLywrBZSy
sQvb4WNW6V8rPygn+W7MwOJiZ7VPAxUlTpu5mIboMXPgo7+Jpvelq01tpgCkvDXjLGy4hur6j8L8
gkIBT0sNLITURrMdHdlN1TcYRp4mP+Zg/JS49iDxeUAKN0p/A+TMtbMnOYHgeD9dGWa9FcTKDcoY
xu3NYhohDfm+FsUeuBF+otq7GrqXrPB7h0UzL73OLIPKPE7zTcOSl+aTX9WFS2M7pTA7EEa+Ps+g
8k5XnDxn1iIh+VCs59UwT7F8yvryvtTE1Rme31bREwCnAwgHH0IaHqQsWNFEkMgKdHhlifnCBchd
p097aUHAzjdkZRDiLc24TOuTxiapD6CJp+gEAA3rQevl84tA5hGzXI6saLq2s+fnbmU5UIunVbpk
QLYcaEBJGpjWSY3eda3AU6G+OPFXH+2ydni26sNcxHdXB06X3MgLbR3KrRgTkLYkHorXxJbd0tHE
sw0Oc8vqMgf67MB7kaa52PWGRGJYanv4UJGmP2mTQVQv1uRggzCDmrfkFyHdX+mZaSvfgdrFTDd+
imG8qVXV68HhJYY5u/DV2r2Zt/txVe7hBZ6gkpy7sX2UBnVjj+22HeI3SYu/Bod1aqbty4eNCTqX
hhSlx59q083np0VzQnx24C9KnjN271huw2SKz2aCTiCSTb/VWennek8KYFR1cMQIMbTqFkUjO92y
oiuoV5bmOTu27ep2wjnAMvuaRBwaFetbBse/r4M26t5X3uu0VrDqtWfMCntwocfxirevwnY9q8oh
L6NHhc402yq20WJyyaPzDc3xVy5rh8yEqV+t8b7rj316GmBpRNlJloFftO99pXpd+lqpj0MT5NIG
77yvYkaz0QJIuG/2NX4wuesR5gQVhR7iG74TVoUPVj3HuF215+pbou1XT7g8/VY5RphPMBGs9MOx
+NhPs4Dg33qDGfS1J1fv6xXrtUkMYiABw/CKLbvTX3CDYGoDemFcJPueDa8Byabt6+mxv5PSO6m5
V+C5LqH6Wb3RkJ5Km/RKTjAe2VjWMnTMQ2JtnCUs0Wo8oTu3WXdIbaY+7XnFuhF89R2v0EC+cVGM
20T383ubVHT+VlkH3QZY73XzobHPmdjDqc+3uFitQEeuofoMP7xM/yKo1xQ2gVmM3KTbm4GWh/g/
lhcVxmPnQmQ0B8+w7+P2JiLb/ZSCZJEDhIZgnwci5DTblvXeMoMrZh5lFVs4GUuo4HoTcKpWDADX
F6N4XM0AT5OXwhEhK5YomEu+qOc1taDwmX9og7v5XlX2gPrHDuuj4RNXeHpF9eO3hJMTa7bymjTY
A97r7tDGjZtNr033OM3QW6qPhnEeXfRyl/VBJtkBPP1QYo9br9K4CK8ba6IKsBJ41YYecpu7tobe
vIqflF8deJOKikQGCx41ImCJukC+YQWhX8GKvmPxPkV4EY45QvGaq9XlPcNXpuBw6u/VYTOK2xmb
BQVp6XKvrm8INybpUPQv7SB7lfVdJ6lXmJUnuEM0r/aajNbcLPda8FAGKDErTgJThSkfc/OscJga
D73lGeJORf5Sxb40kgwWqc9hmKNfn4Wz4hnKpi1c5xAZm+nGfBv7BrpGCLdFwASvg+nJrINo9W2t
JC4wXaiN7rCAkgP+WoNitwjXB2H4llNeGzFcFcEVlidkQA92xwZgt36ekW1JRFAbF7sE4tfpV56R
q0FgEh8yJ2W21KSEe8rpplsD0mw72QpjCXeBsm3P8bjRuxC5SeYc5jWcnxGPKcmpIVO5HnPd7/WE
j2KT/Q3irHZHZBIo++xQHTUvsW8H6cumG2AIkFJFi5uE5kHvtmbnZ5NfEpPNREU+QoyrpfeivSX3
GOMH4Obop4H8N0+2tW2/5PVzLDwFJZMGodMFhapPm+KRI2fFPCc73AX9uJGtoCVVIkM+ZVW7XUvO
VDfU3Flo4mqvnu+s8ldTBU0CXflcgtE/831EzIYJuYj0hEhjpIJs3CTA+blgw+vCShj5CCwk2wNJ
lXLUWk/Y1yVPlwJJZb18kuG8TFwKelL1MrBVNNCaS7LiofKmUGmoufl9/StKuLMTNSzbk3jFcWbi
fIngFG9G82AeR+PCoKZA/cqvKVz1VwzddwS8unNeplP+GCnfeApMK7DzAEir0pwH4JzKjupl41gp
QRoHhvoAI7QD9vKcEmgRhZbsbRup32tpSCvuRNWh+ZLgZeMgb0an2oHgHmSzr/vlHeMwbY4d9LIC
Haw3WDe6clC13egcp+WIoqqoAtAXoHzIk2TyLRNlai+z7s3gxBo//ZUMLzYLFs3yVshrZ7+hXObG
TAKdlyc/1NmzkfIjnKr49mpZvFTA+cUpelWHt4ol5y3J3OS+6E9ResAR29Vspe7ivOp6KNSzXuzX
ItCI8hKN560n+WAduXMnjOrZdRAuJPqmKB4UyU9nb0FGlG/a5qEdwl4WPhIIVsfui67C+mLlN2q9
SZ/Rj8T1Hi/HWt+Od5ib9eoAr8rKD3KHzsF3ln17KLNnlZ3tYZoZ7aGi+p286eNdV22xZsQ3/Tdk
oHqnSBgrwpI76v4BXQma2gRVirHv56Oe3yfqPewhbDhq+s0/ru5bEK7QxDQ/Cx2uFhbQzm+4jyw9
0CKsDjD2EI64xnrWo60s3yqnqD7KuzHf2dWLZW7wfNvqyZqD/njd1OIFrtpDNupu3Zne0LybbViw
D5JvWk0mOKqi/lfZ4ECezyuSEevY/7oW+pSzK2suNgO85CoFsQ03zEGPXuVfqt6dSaKCJNy0zRlj
5YbjAJahFs2HVAQtImLdXxTdWy2wzzg6y9KlZDl0rm6adzQBGu0/k18nN4l5JRkJNi/EiW/qvG/h
RK6ejo2RMJng5itrdjKlocMBD2P0hHETrkNxO8rHQX8crupgdGS+wl2z9KByKi98KX+0pW+R7Nbp
Vz08CvGpizPrrPJGdyJKnXPXYG8jZMTgaV3SdgOpoZhD23gDB4bWbpRPhf6td5sOX0rkrY8xqyn0
6MGQ4B167Uc1hEPJCrO5Smjkr5Z/C5xUbhJgB/Ol/y6yY7/6OMmfmsqNTyyww3DWiotd7CVx1kot
rK9Sy74k9N9aEajaDMrZs+g3S3sZOqzixMgPStxuquXJbB6N6TvtH3PxChZMmlavzg5FeaNJr63p
ZxgG4ucM2WDxltnbKyZFqh+UMcjbe4sVtE7cyv7qb5rpa5YOuKD1wY/i/aAw1zgDCNh7C1tIGwoy
KBIY03L0HfnWYWKglbW/nemuj054zLJiq99biz8aoVQHOgMY5RDUsSL/7Evu2trnCv2Vuu1YYoQN
6fBpnSBArgcJ97qzSY1QmD5DWHE+GmtrJudOPtYBqHAQjDOeuPoJDqqRn9TyUWMzVu7Rs5rdq0kU
tNTbvD/IFDiVqw9BNCL+Wv1hOY/WRoN7s9xl4xMMAlcnubGox366x4XjQ6dvRy+N4UxCj1jMvRGD
HWIXJ1yOd1kNn9jVpG+DO0mzO+TNwVmDCB2keTTofztlNjHUuQTHaFp3NmHqQtYgbXbwaYeK6id6
+/Ub56W1GNFlfopCMh1DfYHa6vIiEJSbl6u4fNqO4m4lwM1vIn2DT5jakRB0FoqLAB8Q4ltByBEQ
dOfs8l8EByIFRLZTOn+9z9hOPsBcGceoDBLWVd3HgGnaWyJmLdsaBS5bv3NY+dnjZF+tgnU6wKyC
Bu028iEbrjuA0bD89bthDLWvjn+wRauErtEIytWr4q0ynilSSeIwH4+mgauXAmHESf4oewSixkkv
jkKEWcIgxsH3cD1xl2/C/I6EB4Zgbk/VO6bwun+ArOxO8+1Ibsrx05zD9sk2ghmoMusVabKZ3Uoj
Gzd6oxLWw9YSzBskje9t/NAXN/juSUfV2lYdF/78y2LbYaI+O8ttL9KryZI0Uw4wfFd31Pl4lDaL
NdTNgzS8JPnFyDbXzBVgQ85YWoAizaAoza4+ivkWbJd+TZjqX1kMGk4lc4KtFIZkq4bMF1VssvRr
WiD8nbQBz1cgaEg02Og+K+izNUIkGo396m1+gkpoop10NrmxIXkFwP65pWSdJ3FETvS9JD0X2MfG
LW8OT6QDra5qh03HGzVbD+NrnftrDOPnTm/O0i0HoY7S0DzQCIu6fVrtGtJF9yVk937ctqT1pF2u
HuzRMxJwdWQ0HxD7xW8gunfmcCNIhWrNU5qENgG8c9RJVhbKoZyj3dg99nt1sjyp3dkHg4aX3k1U
XvNbrNzb2uJiAYZ04iZkiHrpRks6zs0noyWfKgIj20qdp/WXxQmz4tZ0wPVlfNmYvip2uHif9/fX
PPC18Atxkm92YR2FzehPtvDIxfGZakqkEGfaHo2I9MzG/gxvEePx5yh0l+NLpN718U1hbspopzG0
ZhieG3DehXFX5bckvygu5MxLqs44jEWgiKDUd33qI+ESJSiRXZ09jO/6LXg5s9z0qTvK4Zrs+uJQ
k3n1iPZNjrPpdsn82iJl6ZqYKB0qolAGUc7h5UkoyOm3+QmuYaee1uqFJKgzfuGTc9qnSfdUyVev
cr/rvOQDpS1i0lPa+wsy1dLDSjsRVZGsW0q4zl9XbYZFH0mPXe2AXVFStWBdKcQlz2ZFNqguN2IR
6pZXbMrX7DzLzK9hfMvWbdLe4gzrmXbRL4oPAdoM30YVsLFIHKj1wK6QEwGgOk0c+B6Q1LjQX+eU
96AHiZX5EectAHIyG6koHxRSYLY4EFAp5YpzLcjV7fTM8EGNJVrwDAYR08tYb0VMZM5KRth3U6Nk
BrD/1o3u2vq4uMyLkgfrObM/pegqvMIggeD4V40Y+tNpzqxNIg/RbrCgGt3N2BykyZ/zp7IPYFuM
UqDf61nQJ35X+NwOxN2dQqw17UqZWhMvuaMSBI0tq1eLO7XGQbjTGYNWMKnwz+l/9+BAO+2GILSi
bsT4MucLBvAcWF7ZWIQIhp+x+iaJ7qVD7q1kdK95/jGvfAgUXpOdVaL3ntgwjp/mWmX4Ap4TCdku
pXoQY7qFGmxwK1OSa+g2qzQElZ5Bzpw/9A7th5hvJ37dlgHrtymeouuVT4fQbav3xt7JLXRjOsK5
gXdrTCIKjXx8TO3MCoA3mRujxrY0Gqkq+7JZovAGyars0hyO5QIl+1JjKCOBKzekciFrjMClYaue
00Va9ujd+FsO1ycVVCvWW13e4zFKbmCMxmfMnIRmeq4vANmXtOp3EAVHskJZNG0MI8v32Ih2BroA
U4nv6fOzT3kxbtW4vB2GZgzhEqoHHRCiG2mGwYIuPRhV69fO6GV6LfnDJAdGvQRy0W5yc3EVDBed
ATVXr+1Hi/lijcl+LtN7yYILXHZ+rrEdgF849CXjssvlG8jCFPuRmu9jc1sAJt2UefYA1HA4Ytc9
07z5KjT9Mev7PdToXVc7d2K9uv1Wzr3ZtEugE6ey9T1o19NEDlULIUiFK5Diu0GTPkU8/oLdznIV
p6ToHRjii8zvR0O5hbn9KRxIZ6WD0K1zYnSton+2nLZ40VuzOioJEeU0VvaGlrLsAthYCWE0E3VN
i7nN+IOPuAOpYkyn6awNjZT4jWjFgw0q+7pPcH3o4/asJ9fu6yL7BKKPbn2K18nal5qZ6U90U9Qj
9G9oqp5C3p6FSY34aZdiUpX7KhdzFM5OEYtDLcmN8kiJWSE0r9Dbrr7Nu4X4JJryJaZtxR4/uCJA
eJZJCvZjiljyfWdFnewVRQ67ncLH0vHkLNc/xiJTiVMUPPK+IynGR83dlzigMkDtUfYJmdXRMhou
Sda0Pw7pWLykpXDmLUqeatmNBlB4VzMq6id1uLLyr66ooHib3RoTL8l5PcGjUCURONxJ1lQe1WI6
w+HuKwbjdR2tlIlkV6HkDeTXeBQNVyGo2cMUxhOsbhFZJPvTWTP21+bU4jDhZtHLQCxdR2JSoNjE
+7BiabjG6lEzqbeamlTTU1JVJdGW5cylc+6KeYx2oCxXqDYQry92m6jpB810MzLAecI8OXBdm7iZ
w3UmBckz3GuK46tkVLxkSbs5KBytvh5Doohvgk2qyUmyJI1MFR452VkrW5IbaIKVnYUQRYIIK11B
4oGklUbyivygmi9Tqkbdc2zpUdERGzV9b2MF67uvusuVKEzSmsQq0AYQ4mU29p/rWPRz2FV6+j0q
2firB2FCV5+iLIhezFkGrFSOaQ3PzZGkLHMHCQExyUZtGPsvZU20cRcNSqR9WYg0JB8ZqmRuGjlp
sjAWjrQZZuQcHuhRXXjAKCfbK6BjcbdudBZil1nKmoNWGxDYCyj1xq4zlWYL+jw+jyktSBvFHqhq
lCdOYfxnkTewdsykdNXUIaGwMKKrDURKa/WWuhkjDzsfORMd+wAV1zojIahKjL7hCia5OjjDqmYP
xmw5+qYrM5R5Sp+pKbS8LHorU/CEfosu+82WhfLVTgY7f5lW6rwp0P86QaPYmh3OSYRwVRvkVj1X
gEz32sD+jYpb9Wq003tRYkI6RGkulYHaFhNXAeWA0nqVRotzXpSqoM9NhMGbeJo4wGezvjTBWMMu
J5mevrSVFn80Gnpe15GjFAF1XJjqFx6AoX1vGqCX6AlNvG7oQymTlUf+j9UT49WdI7Kl+ISiwvF6
RVJQhomlSO91xVJNgkGSL32Wp7pXdJqRbsu0SAy/bKeyoyR6Srm4Kdv2GYJXMR4qcyajagJDX8Ka
D9QHNQOwvhVatWa8WpHHfrWKkoqFgn6eVhnoWIz5MWgPLxRCEBEpxQCRE5aUb8QFiZYuk+AkJW1q
fkZC66FK9xjwtlMtRwkZ1pp1URus8UVOurLxmyKL9ibsQuLNrlu560yMkg/U1fSQcHE37HJz7G7m
ZFFO3HBNut/VWiOCuV1J7Bply7iGiD5NYV8uS4cYSFkbr0BYooXdijWG4pJY0m4LEMXx1lL7efWN
RU8fDKk0OXm1I1llSWBiYdfRjasmXDYQFcplJyEfTJrFV/vyeuXdOOkLkiU4yrhUYvVBlcZGhMPV
lVsn404TjVi3+UwlxlO3tvjURL8U3Ohbw/JQYTM181y6Q561vMVZsqKTVIfo2+4dutzLGZxcaMUI
uzB5GHrjL/qoDBunYmvf6hVqqjsTXn11Z9T23La+WWBlKvf6uhjSa9wt8vwLj0oBhTrXogYm71Ix
n/LSNCbuFh3zY0bTPh/p9GuvwXi8DpiQW8ExttY7G0sgsP2ZUNTgT5m38CRb3MVCSsWbQb++cTHx
XuFJL6F1BilzZ3yxYtGnhxEBU7fpHS2qGbnrpASGsOCPFGaWPahjbpEu4XWarqoPnBHWxinZrIuo
JqIuZymeA1l1ZioiUR1dq0nr6HsYFqfegjteFG/M67H2umomTSEiuXA8NZu5jBBygzWZL7mw3FYD
5u0Ww1DOgaSoxYIfM3fIN2mRpW01eyLpqkgrblpehKZsa7OV5y2APg2zfFZOd3ms9/l+0dI4Deba
WusN5R9KQzVyybK4aE5KWUO2UGRbiamMl4Nt54ZNPgy+7+gvMQWSX0Nsl4OG3Zc/R8oCFwNbQKy2
i3SkW/06iGm0Tr94rfHwbmPYHr9QT5ODqDJHLWsK/6po+Z4irrUmz1rQod/VRjTDnC+l1NZ3dbuy
P6GaBQL/2U0F6eiqVFsr9g0o+HHLJU1i96+QG8flatoU1fSGaqX+inNTXu+gWo/c/OQ43mBlD53l
z1o1DJ6DfER+0jMtm+/iKCXtleOwzDZ11XEV3lqqcF65mFQYGDEFTBnSSqkUm7occo4iUocsp8nY
UIiNSm3ZDNgCsuM0YIR9MdPKeZbFTIoOMqpjBD3DDFXQVEAtmmyn4eZIhjLd4D481FU6Lx5a6ibG
ztvnFNrxEyQ+LGxZ9pxY4+JLmbQCdQBk6yoQhtV8NCuUUpD1MxJMkReR4cvKMi6epBsDIeTQOflu
SqaxD3W8nja5mjbL/ArT7nDQVHupLkOr5c6u0GrY+1nGvD9WdrYMQZTM6uqZgi/Hq5d8tP0VTVkR
MBq5rKNoS0oCiorsdZ/08oQ+Y04gTOrOyqXLmJTzeKQ6tjJCewGgH1C8P8sox4e5I6XWkvZZU6q4
zq1UZxg+7LqV7ps1RzFvVxNuuxIRMYKKdHBQ12DF6/ZqNDHyKbJE+Gcj5HlNsAs9CjsZ+QwyOreP
qpfqeLMW5HMb8P/cussrnMtMpb4jGrLrAYA175x2nYa2QRHRxFnIojDYj/Icl5CkCAnQaJ5Ytb/a
BtqBzqn7WBwtDT48N1ALYfUU6KWwSjXo46yfvix5lYz+zjbwK5GjMWJDvNHJO5N+XRsMMpCazfic
qvHETcjY2dOdmTVy9FgPs21zPTyZCuMmlod7MSDYuPRDajWBDBGECzkkx0R0tmk25YNtavIYcDIp
nQss98l+VtfeukOfIZ0svFWd4ZqLkmHPyprms3Fap+N6lS5Ln54pt9CYx5fmis02gZxypIo3cd0Z
ViCGRs8DMUsYcGRZl0cfm3il72ymWQ9ZHsTETljjEh0W9B0OpeexnRYkFxbsz0q+AMHN2Qr6cEUJ
pZwbOR+ks7DmUdk1uiaBvZ8U/dLEdvO1EJktlBjovzJ1ul+XzPCSdIh9AeOeRphqUwgo4ls6qhRs
6C0U7a3IavGAJ2lSqIFJ2+FXknOihIc1Cm7C86g1Ed8nCeFmMkv6y8Q6k2/pA17rG2Iu/BqrQHTp
13DrHM/QkmEIaA5I1l1tG525LReFxLAw06Ei1rO020XSqu5gwUZZwnltODRJMxP6kNqFaR05oCGy
7CZLB+sRj4TdDidebSfknPtUWFDzEtAw15HGUvhpXYa43oAE51BNMk7vPierybh07jOK0dLeULud
LIRFKMM07XxlTnLBl94br/3Y6mqoTpBN39SyaDQq4Ja8Ijk89MUQUi4tO35n93PDoUApqj0HKSfd
Oqja2dQqDQ1KsJRpnrhzXizGBzEAH10yBBUzK5OQAB3xSIX/hYBIN5et0MEZh3E0SOkQNsYinMLL
21Ulyb+u/0Xaee04riRp+IWWAL25pShbvruq3Q3Rlp6i6Mmn3y9rFmiJIsQ5Z4GZuelBhTKZJjLi
N2H5s0irOPvWg70pP1SYYDWBe4qPUf2amMqJojQvBVP60rRS3X5EKYs/gyt7J7VvuWMW1BaVUmso
espmbu7tUMkxcsh928HcN6FAXLQOBcY4do7j0yCp2KYc0wbJjyMWYO2HoSri40cWXnHaqin02lfV
GOvg8wCQLH0obQcXgTg3qIx1JtYqD8g29zyC/qcgQ/MT0WAQZ/uwZuCDv7eHk41LFv/XrS3pg/ry
P1z3fllSkXBZ2SfcHkuTnZt1WVqvWh0PuVUUFWbrRhyz0gIq9h15e47MRdbVxnkWLxqoR6rxjpk9
w8RGndZg5wURuv1iY3CM/EiwFrTBSHWjV9VLNlRMbgNx50Oi2oRwmaxaV8q1aT/A4RWELYz8lI25
ysuttPI34wq5kReaF7//Kb/pfYx/A05FfzhbebQUBAReGiTW6tRK/5RY8h4CIW7E0CxkzqfqCWp0
cmpLYAP146jXWx1iH2XqPG0G8ptI+gj9qZGogunKo1rmAQXHXC2/WnIFnmNheqcoZ6QuEHUE3Wwg
eTdjeOCAwCwrWXfje3ttbiNImfCEfrWHYYOj1Uq+W8Z3T8kNIiRC2Q4yH/x1cOyX8O7B0Qu8ikYd
Mjg9PswHwQkcP94elzqF5E+DTCD5ScpZWUq+5mZ/tJ/2Yfhm/rG+VOthra6H3+FPZUeNZt3/oYee
fgCgVDxyca8BlqDfU2z99bBAgtAEY+N857z/HlxJVVM3HPNKKLbC785pGp5WQeZ16+xR5ZZ/yO6s
j/4WmOqhfKXrB1pxlXr2XnqoT6uicrEyyFfh98HjGedj57MOVomXr5Y4LVc8uPffhgovOoToJ8vv
qhhnuxqByMzAGxD3QmMdZcUPRQ6BQYdA1ILY8sYs43KIm++lHz4GanU/Vtpek/Y10OguWtjuU9bB
f34K8noylUTURcRyPfspLZY8mt0fdUEiA+nyfKq/OsaRXuSChOWVENY0kPghZ4GOvm8rVgIUqz7B
jEviw1FznuJc+2iH5V1m4n5WU+80To7p2oq9wAO80hmZHABTYZMmHSunCzkA5EO0O36DXOEaW+eA
5MfW/HB7J0w3AqEcLJlR+1IME3WbCU8qPuKheOJyc+nNHoviALP20QnzrSRp++7kH1R7STJuSgT8
T0TSDmQmUSWdKlh0OFJLvGrQ+kprzwFGNMgPI2A+7ZM5npbOL3FYnO+rabAJ1wzqgib3CsFo7d37
W7WHIuKDPGlwrIFk74brJX2m6fE1jTiZ0FEHT01JEbBV0d7nNTDd7p9yGw2Yr3g1QGSyxSdTJmS9
KB6OhhPFoLsry9prSZLdk12VC/zX6XcSUdBaepcghWYyvczzqsv0JG982uf6N3/4HslfQjXheW+6
cePsbi/D6T0zDTbZb+pRoV7kEKwDKRLRaggoUXf08W+HudrX0ziTqatrWzhuEqdVpVWlguaXqa11
xj4HZ0TrSDY/IJKIK1K3tBKXRjhdiZhwDxZtHTes1tITTn8udeCVsgULZX9UVgGqBsGTvCR+c6Ux
wYBVvOZIjxBnNK/8Uvy8KLGkBecjNArp6TBgd9wBBw/LNXaqHhIbYh/4r5izb1TP1PcCKrhfIkyJ
73e+D6c/Y/J9NSsJYznpfFAXFQoBue3/kq1a3uo4wnqBr1jbhQ89M93IUgqPARJD+8pkQOYtb0gp
467W2hczhGfnWpsTuWHqwmutjHVsbphxr1m4oabbX1wcqqZiMqCiwctVfnlxVEGghYUN1ioBti/V
3/16IXWZDQD1Tbd4C5j0NS4DYB+m13mi667mU2EF4567qiH1C8OYbv73YZxFmeRH1ECjkoEyDDv7
2Kf+q9yWvy18Fet8X2lvtz/WdHFML9vppgSEnWYtyc8I0F/yh6+nGlPvYbA1V6azvDC06cqYRpts
xHocekzPuNrzqvzh27HXdLzpcMdbuMXF3zlf8u9x+EIsB14mZM+XH0o3Rj2RilrHjz0veHulzqFT
s03SgvIg7e/xSc0/ZIazuj2ZM+vDhPiuYOplCCHISVhJt7swiMjY/apfYV3uqoWyEGIuIyQZRNkN
k2TYtFO2eCAaiBgIAlQ/dGtEgbZggYLfQm4Rt0AP3JbjWa//eFgXISdfzVcoyr5/tVJ9jozPlbRk
ETIzbxcBJhsXl+ekrUVqSRfD7ZQ73/x1ewQLs0ad83JBDIVMPUMsc4hootPKabs6rbJtC0qHhb4d
PJBGm6X0/Xono+6Pbw3yxRraOtrkvBgiU/clsmnUP6mVgrVo4ZuGQDiOChp2UIVuj/J6d+EwTt/O
0akCGKhzXA4SZ1AltiGZYvYq7/Bc3Bl17BpU+/95GJY49h2YKqEVNPlaWJ3z8KVvDFZoa2XVxld/
yGHo3Q4y88VEKUMzcRuzZN2Zqr3zRg0bR20NdywhiYGf+NqY1d2JfqyUjfmdnqipp0Dmclr1c9Q5
9C/SnxhYPBdR/Ofo9N9v/5zrY/Ly16iXU1vXepJoNqSRHmRnYvUueJON2kJZgc52O9QVvRsT5YuR
T1ZNHxlmSV2S+QVNtwU2zEqVVtoO9Ll33MfftVXmBRt74ate70HVNGkjQ6jGC+1K4/OUSHlzMgpG
2CYBrJjy1VLtJfGEmWkEL0M6ZFKgIimarFAo1vSPazZEkhh3amtBeYDO0IdP0rAkXDQXSsVK1yYK
Ne1pMqD3pqOVBhDSo45tdN6vtOPPur1Xoufbn0us9surhozDlDWVygmXzXQ3KHDUMOe0gY5uy321
Tbbalj75dknC5XpvEwajSDj3fCDVmNzTASkVbUjC2Fa7s+ktxVW6ko+724N5f75MR0MdkfehjhGB
Pf1AtTIwmWHK7UIHCXP1XeqFm/rO7rb9XfIABt5TVgC+P0rSDjLKPw/+fl2LgiK6LlOZWVOShjyO
5c4FXhO37un7uK9W7V36Q883Jnl6s/fvkG3HdfWrv7C/5waO/oXMokDdiP+ZbLou0vJETcgdtYa+
0opye763NkJUPA/xWVypP50tKPV15Dn708Kszywhlo9D/81k2FcugCVD7kZ1oMhTwAJSc+ieDVhi
AAhHzLRB4ndNvOusEzzZwFxSMbyq4rJ2WVoylUZD1kAri5V3Vm7JZAPvbmyKhaZx5GoebfdV5WkH
dfOfmtbSQXOlBzINKHbuWcC+NooMtqEukNuoLUBjV8MVYOuVUFeFZnfyTl9OpSdvNOSy/xv9iOsd
y/GDqA/fmxU+XWaWVOvHymG6vdqDnLJHHATKerAzNiUQMdfea1vjYH8B2tHcG6thr9+dnjOP0iPS
yr8WlNGvT11uOMXSWXEqTgfTWy5ofJqsQA/dLo/o5L+G1BZv76qZxYX9FQ4LGC/wCp2eT0lOdzgt
Cpic6ulrk7WIBFSfTlb2E9zCxkcPIrWzQ83Cvx32OgPnyEWdQxXCRuaV2UJbO0UXyEhq4A4OYQRs
pwNXzgI9YG5opT0CPdjcjjhzQoqZRMz2XUdJnqzjMBmboyQGmoKblaBL1hjqRv1CJjkXhTcmssoK
r0wKQJeL15aStI9bY3CNOs9hf2XdAJMR8Meb3SBxuZAFLUVTL6OhcdJndkCKYQwOdM/SNdTvqpRt
b8/cdZqqWedjmpx9gSn3YSBXKCbFA33rMbTu6l6uH6tcl/+Emt7dlyrl7ttBr1c+yD12H48HvMbs
aTk5P0aSQCACkshlKrvCKwNxvoUgM1mkiEIOgFSMbfAsvJxA1fKLtgxG1dU+yqveA8wYeyGa6XAQ
Uc7A/3e5CnGdeBDSwU3H4VmkXVUhKMWrSTamKkA7VN5M66G04q0+fgCHsrA6Zo7ui1DW5FVj9/A2
owBEgal236RjvdGqbG/KEK/S8FNT6x7txkOR2Ns4Sj6mcQQQUMZl8gRM+V98zL9jtibTnOaGKdqc
AEhGbZuivS8jDHM7xPVWsMSDXjFxDLSoqk1fHce4sQoV0K598tf62HljCps6Wuo+aGJLXWZA4uPZ
PN5tAxeb6fta9vUGgA/HiIO8CtBDB0nk4a3d53shPK541LHW9GIeWEObztM+2XfqTtrqT/kdU+4h
2LHxP1iefGevb49/5llgcY7TaUX7iJbgtLhgVCEc4WMLF3ZT3quQwZuX7KDspHXzRVnBl3vIX7JF
i4eZxYwvDxU1EVa5crXlc7aI3wlesXX8kea6O/Tlj7EFgAnyYGGAM19YuHXzsORg5WKepLid01ZD
YoBQ9d/0Azph0krMtfokPdhu8LXf0mA7uUu515Ugo8n7/DzqpLhh5ZLUKBZR1W3v0VneGYgr8NYa
no2tKA3rn2NYx4u98+uJtXmq63xRYILXWVdlpF1RBYTVt+bBaV0Zhg384ad2V677NfDfGi3u0JXv
qUosrKTrjOAytPhpZ/lXmtt2HnQI5Onbeq/szL3oJxeLdrozp5MtG7JKI93EdulKoxEJSCXCRFjE
CXbkVjHO1uYToVarfFHicm5Q58Emg0LUQ88pm/3foO6ibb02N/Ju6Rk2k7yKQbFgHCp8KFZPTjr/
mCha0BJHaBvKBzJm+1P51O9MD5F2r942QJr29Qq0DjShhfN+fox/Y4uj6+zDVeqoZB3CYe8TmhzE
GPVNsrH2tzfi9c18OcRJOtCY6HnkOmFsVIra411SlUtbfSmE+PezkRRl0sGnIES1Bl+/Gt7IP809
NMK1trI37UP3Q116XV5J15mYjJ1/OXH8nMWE0ZFqzUDM01rZtM8JPMVhL04YKqecn+ljCqgi+di/
0SeqnrOPS5Ljs2PW6PhqFG8187oY2PdqPBI/4a01KM/gkBam9foAZYRnESazmlqV0idihH0lvZR9
vitrNHIgM9xeHzNJ1WWcyUyauRZ2sSlG8qn34FZug4OQrx1FI22l09qpFh7IS1M32dxxUkKMfB+Y
Rt5G/xg+6MKYrnPgyzFNLp9TnnXVqDEmcVjJD9GLUSJJBivD/c+qjNfSVx9icLXqLJey6u3wszv7
7MtNLiHzGADO84neDDmsiPA+yz+pOpg5+KCK9qLVLNdvt0POXHy2bRiUekyB3boCjDUd96Id1jwM
PeljsMs9JP/lfbzJViev8+CS9S4K0ubCRM98youok08ZgVLXlLCHvtk/JLHlOoHv3R6YWH2XCRyv
CXxNOKKpNF4VjgFNd3oQG6T8AwKtTxYvsyVLoplc7DLG5CTOJbmyQf2TNKDoB0FjVyGIJnf0BKO7
HH27iERJfTTN/LdlvFgpsjlN9GohytXCX2ocZXt7yHOTej7kyYmdlmMXGzGfUi5+JdpHx16ocYqP
cj2lnFqYnnBwTSsmCuqMsiVVoxvocEztaJWdHmqIKq2ymBeJmbsKpQhDUhvNWOrE/PvZKa126kgf
BRpPbAe/28B+iWJsCHINurqNaAlaA22R/AoUp/BUqTC8RJJfsZhfuAJnB6wAu8KUAhvD6bOxS6vC
SuCJuDmbEFSc25sHtSoPtR4vrNa5SBamWqpOYZytOB0vF4LZtvSQfdUp3cDiPSxDy65MmAeQBdKF
B/FcOHRpZdpRwqVzWt81BttHvJYv6Z9+AYFFXgiEtPZbiYqFcV3Xf/jruHnqvKNYNlOBbphuCvxY
GKd2STCI4lpueL0TPmLQ50aQ0U1/oZQ2OzQDB1J2gqxiU3a5ciQZAlFdANGPfRMVl6Z49fOgfe61
Tv9uHfPN7S03e3zaNKcYm0NhYXqdK31W21rFO1Eo1Gvhunxtn7U7iuVuihIl8gxI/YFXXMoB57b6
eVjx72f7I2rKwh8kVMYcHfGwYRcn6sISmTs/uRn4erhWOADlLyNUUqoHpsM8FjlCuoad7bOi+KgN
8dvCDIrqxHSrnwcSH/RsKGbBSQMknbdkFjzkAQ1FO1N0V6+HB67BdUehDbp79VCesq0GU+h2+LmJ
xKoWyBgnmnOlZAyMqsxwuEHP8NTs7c58Bt27KH09N5fnQSZfyym0YExP74ukRfq6WiUHetDSul3l
rraKd8WheFjEZb+/QaYTex518gUB+IR+IyY2vT99inandfJ4jGgjxhtnLWrb0sHZola30qC2/Xcl
9pl8xj7/BZNP65QoBMclv0DfjmhzOKvqg75uEfv6bUAqpsyPcNLRrR8RYRMpvyjzp6thWzyYd+q9
9HJ67b8t2xguffFJilcdjdbvRzQtw3Lch8N4qMt2IVGdySIvxj3J49pMA7NqNqOrtAjxof9a6ncN
emY6XPeE6+T2Ep478YQ3AS1BWgf04i83kHWEFGxXEbpzRvbZNEFbZck2sP/4ZffzdqS5lB92Ab0K
DgSNDuQkw1CrwXfG/P2Dnh5Fb2qTbZtN/al41D5BhV4lT0twwdkldBZxsnXaAAgCtXXxRGzvM7TF
G+Fiuvi0mKtSXIxsslmaAU5mJw5U/8E8JHfRwVmre+1F/VK69Sp9oEzy/5zKyd5oxziqUjGVFe/Q
BvAtGONkBalmq3033nxk+RZNLOYuYypNyrtbKsLpk6sxaKAvdKKmWYTSOji+tVH8YuSf4ky9C+Bu
REvuzLM77SzeJD3Ogpb8DBKiO6oSuiuBfxcm6BfdnsgreCUPer7c31FN1mSRj2PWiBXSbk6gUMKV
eTDtlfPTAGsYeiev+eI/OX9q07UO3RfpJftF/3SzdB/P7sGzHzFZplo0DnXS8yPCwdiZdeiFwx49
u5O14II6m2+cj3ayTpFQJcM5crSIfGMEvtSr7+6v6FuJAzT+lr6FD0uvNWV+F/6d48litc3uqKWw
qTAJ9L8hcbxNduMeaCLqdmuEUO+1h+O98kc6oL4UeM6v21949vY8m9vJgY0UhHFSoKajKdUhlHyy
3KBr2q3eIsJ0O9LSV5yc27T64j6xGGYjfc6tB9Vq75OmXcdR6f3/Ak2O7Ho01K5QGZLQ8yzUfj0C
Y2rSb2n38i8C0X81FJ2iF/XXy7uhHRNyetFea6X2SU0A4Cc2upzG8FZU/ZLd/fwhKtJ8EJcUFKbo
lFE9qjZ9ZFFED3gdfqhWx5W+R3+088Cwv0WL225+O5xFnHwxIAS9zrk9sPnVZCevKwzrqCE+pY8q
9WzZ097C9dJev0Kwv584Z0EnX4/xR5mSEjSJsm+AQJG5i+EF8SJeH6sUlm/5G7m+L5JJg2gcF/Ly
2TX6N7g5afZpVeSgQELwoCpXDS/vaETUXXqSlpbOe6PlKn88izRdO3XalE4r5lZfl/t80+6ie8jB
j8JfpHgsPgGWoMAdv5VLAMbZe+Ms8OTeCMe8G5yMwH0kJMFeWjS4bm+L2SMF/xLRnAXrZk3uDAOm
b57lITdhVr44Qbdr/N+jtOTjOrc6sUijRUARAwDoNF1KkzFvYfUhyuYhWI9ycbKNueR98FMnfYU8
M4qDR5C6S1SOmTUCSYxqHk0tmqVT9mIvhyPFIDGByRGaeeqd8ic/+GEvksHmRwjKn/qhA+ht+trG
Bxc8UUwkUcFHkPUteHGlVe1+zWHtCcvYRXjY7NjOIk4Whx9WKeTmlKMT55EcXyTjRBVBQVAcjcvb
q2Suvked/u/oJsskCvCV4U3YugZOz+7o6WssF3bl5+E5ue885w+ZhIcE/VIbfWZ1ivYADHzOUOeq
zja2pdVVCaAZFIkQvOgQNL4bg4+3B/demZhsb8idwCJpFhgKDfXLq2Ho9dAwRBQLNITqFUiyenrn
tRu0ug4WoKi4eNKNjXACzrYnb/xzxI8DJ6NV+6f+FEBfxi0AscvH9HvTkiMnm2Xe48w76vwnToEN
ZZLVeQNZAJ7hD7l9SVJU+Ezbk9u3Mf9xezoUsW5uTMcUu1DQ0bNyYf6jbqNHwVOx1hkfGU11wCFL
iPDZL/x37q3JIq6UmNcGgBSXQ8N3E4csIK7gthrG19vDWgo0WcGlppzKXEEdyMiNV63JDlqruVW2
kJXORxF3vuisXSEXRwAoaVQSpUnQTZfdUu5XJ9Szb49lrqDBcvgbZnLZO1F61IKUWYv+qHigBGv0
hNPkfpCezT/GTixSaqe15aWk/6hnD6tYPchHzNnTQ7O7/VtmrqiLnzLZPCiCJXgC8lNOmASEx9/O
8P12gIUpnRpj55Fip4AxMDOoS1dtyQ479GHN9J/nh1xMJIb0sKkevJ/vZ8U3u4NMaxYgyxAggr4+
bE6ogrdm6jmISdwekZiSqw12Fkoc7GehcNrSM8nJVDTqD0N+COX7Lun3Rg9zOn7SioehXCLJiPVw
K+Lk4YAC/WA2JwojHQ1QXa7WNapARlJtWjQSTypSbMrCspj9amdjnKzQE1ujb1umUw64kBRpF0Hb
SpfGNbv4zqJMFl+oWiB5M8Z1PMIAj7Loc9gfF6hTc6UesI2OioQLl5E+7UgUaZMXxzhC/Rt/UskF
mps8hxvugRWp/O/BOixD5mbP4POYkyUS2GreRCrvhxKM1eilXrA299VG2qbrbqctrMe5NP5ihJPl
MeIXp6oW0ahO3lcgAOjWbQRoP1w4HueusfNhTVcFEpFNIhNoDDvENIPxQ99AM00UrFdHWdqpJ2mJ
PC9y8+nSPw85WSKWgpyOHSHUZmCbEzb5fTmCrw7uZfR2O2y7keBGqbxVRnpp1sImmE2bAD2aBlp6
OqCpyaWT104byeJRBuviUxthZLKDQUBHmVrzS5OtYH9Ct4K/sohZmV+1Z6HF1jk7ZOzUqtHkE6Hx
ZHF7cE3ZKr9Tn0zXOKCg9mI9L7FNZ1Pg89GKM+EsZK4cnTg1mGoZGWV9jT/UPWnwWkV4EslqUC2R
a3xCEuVrtwT0mDsHziNPtktulx1SbKicj4HxNY/a/Sgvdmdm1y6SGCTBhmPwTS9Hp2sd6O1MVNe+
4FNy+pTwqIeHtMaqSucsGNf1CwC59TLTZX5eDRCADowEcQpdRpYUzAEzSF5EPn6vf2H7AXCsXBvf
lINxiO+STfogLx16s9sG7gMFE/Ju1u5lTHNUq1bTWT7xvvlebJDbBs4yfhII4UUImdgFV1v0LNbk
VPDVKo3MiMehfMCDC+Ho/7g/jyvjDwyXz+jFrm5fwPObw4IXiM4Ej95pMzYr5ShVLUbXP5EYrYEj
vGCO+SzO9HgXr/PtEtZp/kA/izhZoU5il1CmSJMkK38t0cAdkIZ3lMNoIjOZbkvkr5zm+0kZkFV2
dk71tDBi8fev5/jviCffM9NQiXLEiEtvWDcfji/tU7KON6aHpYOnfFIe0m/F22J9aP7L/o06+bLm
MUUzSJAe+k38jB+ki9AlujVrA3GYZbGexc862ShDXEHaQzyXN3jv+QdEJkVhVlr1K2XVvWZYcByW
sKNLH3Yqj6JDBA4xC+QV3jA8HzMQE/fO40Nvb2T5Mey/WtaXFANEhaJK4nQLK1lM4NVntZGUheMB
z9qYHErIt/lxGTDBKMEeVGCzfgQQvDjE6mum5itjWNDhmL/RbJ2QFFJF3ejyXFDk2jhlougm8+L9
FSJZstV2vtd9DR/NLwiB88RY14/JZhFjNz/Sv4EnD8XO1iM5LggcYTfVuMW+2ARr+1d96A/+fb9C
mXAtNCOGXbUz3xY2z+wyPhu0+Pezi42ofl1FxK7RQxLe3RLUJ1aVQIW1v6vP4fZ2wNnNehZvcne3
YaVKuM9x+Do4B+uvrf06YAdtLX7NpYFNls+pVJwAaR9AKQ94ZmibZpu8gadfWS/B8/F5+Spb+oiT
U5CeTWikOfGq8oOe1uiRY8lkndaxPmw71NA7P1nIbZemcnLuoWbvB8fG6FwphKdcSm6PRHubHrfl
sV/Yi/P39Nlnm5x20gnh6kGUAPWtWCbxF3H2YCLjFo+iAl9Cl1M/3F4pV+pMVOCh9P7dFpMjr020
yLQKioC1p2yKZ22H2YP8NB5McND+4N2OJibr+rQBLoUOnCCDTDb/UOu1E4rN35D0NNbnPEMRysrc
Evpt1i5g7OZ6KA4aAXB7wS5CmJt8OloLstyIFAQ7i3V/3+4FV4lXEGBM65PKPr89OLHWp4PTed3x
9IcFDQ/rcpMnPVg/lEKpqSRB66UoR2/KWLfvcrUzP94O9f5kvIzlCCAYKDCZ/+rTqnuVRHbimE3P
baxsOvsOi5yW9PyXjM8MvhFrNNJFrVEwH5x0x2/C0C7DLKviRFhVKEVhY7vczbmeAX6Voxnv0DtY
v5NjbjxhYZzZ5O9+Qgq/0f+cPogqb/5Z/akG2/y7skavc5FnPxeV8jxsz3eRkmlefTwKT/M+Rqdc
whmzKEPZKzIYx2ij1ws7dAby/j48FP0EupC/e/mNczVJ4walBJ7y4WsKkPmL/+Y81bCqjyulebY9
OhObQfLaih55/VgvstavHyr8AAdWswboQL0CyalqF1mIRfAAruJ1MhzwDVjYozOnEJhU6hSooZi2
jSjF5Rglpe2qoQ0AK39zHBdPnvI5uRt38rP/kRIgYtbJL+AHB33hJLo+2i/CTivUfVQghxdR+ezL
L0n1Sar0RyeqKdp/CKLP3eKLb+5ct9ABg1Orwk2bAlKFl0dcJFR+BqW7x1NgXSvZu2VXjWbp7d06
m1aiOIn8GC2ka85k37R4ywr4mFDAk4+r9KPzIdiilkzzL74L1zi+nY4Ln/F6OlFU0mQLKCz4TUQo
Lr9iqch6ZCqYFCbZH7N8PuGGleRvWFp4ChLniMEuDXLuwQfCEWqboWuwhifHX6FLdop0qbi8gt3x
ICA44jmr7/6L6tZsLBSBSB8tZnR60OShpuS2yOXiffYhW/v7n42XfihFD3Uhk7o+XCAH2nBADGC3
nDGTaWwdwEUl38+NWpzYcPfrLWOFa/LCwTJzDdPelDnAqLjAuZ4e6GpuDXIqDhbAWZGLSuPBWQWY
yQArDNfaEjvi+h4mGuokQEFkHdbV5Fsdc2XQ1BOjsvGn5Y3lhtKPWNVQvoy8cUnPY+YeJhrSc5yX
ME6RnrlciojTt1U94jGhb7WNk6xs3Q03DgAt2TOxfQIwusjImzkmVbobnCg2iq9XVIwShejIFPis
GJPkwN5Fnbmw3q8XBrmFyoJHHNg0AQ1eDqrCk2RMIjqKciEdQM9/MKNxPzr528LZMRfHFKATBAcA
mk3PKaeU/g96KvKzEKhne6d+rV0X/0fYeJLHebm0OuYmD1os6gaGw+imu6sL9CHHZ2VwO+yCTQU/
34Wcemb5UVi3TBafqbI0JnOXF4OBYw5+oMcgu2/bFrvjDFPSYX3EkEIrzIUS7ux4zsKJfz97fTVo
XzvmCWkhTf/jDH9O/aIAxzXwGiDZWYTJKXE0lKbIhXgRnfOXo7rLmuJOuJClNRJiiX+Qc+Ds5UeM
Rf/F6jgPPHkPqVrdVFpM4G6lbAaoTSorJNmKlyV4ee0TltVIgC/jH2eutMsRT3LrQi0HJcsJLCol
OZoimxHTeaFGSjlIxrXTWS/v6qV1M3kfVcDnbd8n0zNgj1hVsKrs5r7F+7UyupVq5QtbfKY0wyB1
sUp1DX74dO+VkhUGqCuJ2RUIwWqFOXOCArhDF2WQ3cUSxXVOchlPvVyo5jj21ikgq0doVT+owqZ4
NA+lvfkpClAB7hJueLwvLITV/kWl7TL2dE8i2I+0PLGFbrRS4RC7itYin+3XSPlbYOz/TRX1MuZk
Y+qpXUm9xfy2G21T4sNnP5fmXnnnGivr0X6OzO+soqW7dvY8OPusk91q9WN3wpxChPW3trbxGSYy
U2LTYGGLr2H/rUU7Z7uwV6+TlsvRTvZqXhaFX9uMNt1HO0wFgzXAvv1p0/9ermTOriTyPor9iqWi
NHC5kmJdqVWVCgV+c2rkJTjFNa5jV+q2PjXpfdDi7HV7dDMBNWTlSP0UpICutkrdxOFJkQHkJ6Ox
ip1ijxGY2wXfyDsXWoAzX49IbEse2hr/mZw8GGdkfqJSMOj0EptQI9W3DppOC1eUKtb79IXN84Cq
AYS1a0xPqPUwtkXP5D+E6uIpfMIxfIfHFoaW2ZfwUfYST/IQ9cQddIe03JPxisHzPy8q8KRGWFro
U1LHmOJAtcYYKg3XReQhjjbOSNmbqYRvwOSWkFIzZ+tFoMnZCjWgC2s8u9AgtL/gOOfWYfxxrL9n
xVdnidQxk9OcvzCnACGzHYKhFAlGeKIUAWmmgpyOouTS+T1zLQP94gPy5rLUazoHm7xVRLlJ3Qrl
+WxbbU570YFa+kpza9LBP+S9qA0LcLLdjKxKtbLkRPFtG1AGZpCa493eYHNzdhZi2ibAEsvsTJkQ
joSlbvJARuOijLO5HWVhINMCXYeLW2PV3AKhDWhbKbaNIS3lLHNf5Xwkk1suIKdOy5aRYEW21Zv2
2yjnT+ghbYvK3NgJ17pZVz+trtjXxXEh+NwxdR57csuNjVk2Dl4rWAwcEuBVklauSpKkXGsXZnK2
jOKgP/Ze64Q+OTmnylNenmpkaxFfMVKyM32V7ZQ7adVR+fxp/qxeT0/Bxnn9N9/vb9DJLjZLI5fi
jDvG7x08l3cowOxuR5hp4DjUMFCZghH6XoS8vFqazugzC59JV36pPe1L+lxhPOaWIbKQrv0rue/X
OfwCHFuU1aLIy8zyvIg9WToNNPCxz0VsTHny/ju+Twv32NxnuwgxWSEqsKqyPRJCgBd771RvhMa+
s/I/9n9sQJsvgBg/LlGzZpblRVAx7rMXitKEkmJmgqONv1Ko06CqPpgVjnPyh9tfb3YCOQp53aER
dvUuViMfl0Ob6wQDRa8z74HNLh26MwcV1+bfEGKsZ2PBcxcFLYMQQs8lf47uwp/pxvfyXbcZvOyn
8ru7W0xel4Y12WuJgeNIFSa8v4wvOPx9r4Pydy+pD8N4vBtMEDs02kJk8rXqsT/m26P51qklLubS
+t9ML8I8Jk+G66JAhr3R0B8Zu139criij+HX2wHERTLJSpjcvwEmC0Wqx6I1BwIoeHmhhOwmbY/X
drQ/yihM1jj31n9sfQmYMze9uIoJUCoyYfSJLz+pn9RpUjfY7HUhtyfO1v5izeFq1QgpLNpQGmrL
oiQ1CVGEVWK3BeLERx8B/w6+G/2h4Mdo5OHCAr0aDJEo6Bmkqjpsc3USqcHckA5ijWl2k2H5qBYY
l/v26+3vdI2IQ+uAqg0JG8oAiOVNjhHL8fPBtI90nhL9Y2xIK/X0p5XVYmVi7N132robOpAqPHFC
zVuILf72xSIhNpVmylLIRMnmNBtRCivHgBXP9U7f6Ad9TZvbKwev+2m7pZsfgs3x8+2I4laZBATY
iLaboQmI4zSgHGBxFsQnww3j75HxzZIeTuHvIbCE06N7sl9uR7vaA8SwDWS+aE8gAz6tvOl62Rfd
MUEaBEO9TRR0MNyzystN/60JrEPe4qU5RAWoQIP08nbsa/oeKE7ExRDgsiiRXZXVxxFbwqwYbLeS
umcF07F+DDeW3eyyNDhIrcpwqeeb1tpK6m2O9gyFXU/zP9TWcWsVGKlXpRfV7ToL7hR/aWlf5fDv
P46KHawxIZM+WXTSYBtBlfW2ewq18CAXBe4XEk7QJ730N3YftFvFtJqFM+/q7lLxh0BfTlRB0cCY
fvxEi8dANxIqI/Xxlyr7B5z1Dn2AA2+fOqfV7fm/OiZEMKrjpm3w+LsqxxelVrSUfS23bJR8o1ey
j89pou0yvF0XtvDMZOLzIeZS03hPTVG7tp0FCcKdOLiewj48oEg6rCM9TUPXKdqmXjUmFD2Y+Lq9
BLVSp9sJrKyOyQnOByoE42nkNsZtukAHB9eNeHTenKRwjnu0G04fHPS20DN2pLHFJTlrCzw5MyBf
VY/DxSoypaRYGaNxRKQeeWt5IaW93ng4j0NMEp1Bkr9pL0RPh0zinY/GuBqR3IUpRdthOGgnX3dz
qd3EIUrT2OZuj92SjPZ1aERHafeYBiuUA1XUVs6SCloYVaj2wEKVLHzqzBCXAeN0n6vGppXjz6fj
6W44lU/gRz/eXm/X2S69bHgY6LpgKqVdiWQ2pqGGOBQabn6KaZ9jIWpqH4yuf0z90rMbeVXGzl1T
oS9j/crt6rXNmPyoPOFo2j837ArFWqhmX+83IYaKzAZ7gBf7FFhJtyqVbUj26P9+aynQazrShkG6
Qjd34bC7uinZa3DfFOoPQtRqurPHHtx63pXYlyafC+lLlH+5PbnXf1+ognLda1BqRR/l8qNqWpi0
mp9BMvU1ha100ppmryjxvziiLgOJDXe2ekb0hX1l4H1CTgj0tRkem757U49GvNZ6eeE8vD6iCIad
Gx8JoC/f6TJYlwxpm2Mv6maKkd6Niuk/1wjDbK1cX+rxXlfhsadEKp8LiSI1tarJDDZh6QxRR9Ut
3nefFFD+sPTffO+nsdXWhijZLvlFXh+K+GAgF4WYlCl0nCY3TGm0BSa5hepKpr461UXo6n14dNEZ
3usSPWzd75fUc64xF5w6MAcxPkK+5lr4GuasMOjMNLd1YNToUrszMuXVZ1uuov9l70u2I8exZH8l
T+6ZzQkc+nT1gqTPcteskGLDI4UUACcMBAgOX//Ms/J1R0hxUlX7XuQi0iXBCQIXF3btmsnKzQII
uWY45nIVonSK3rNLcIz2Yw1/KCn2nKWFp+Jow5r4q62cnLX0MW5AH7XL9Mnd+OPW/PmbnvOkH9aZ
idK6Igu+qfbv6jaExSsBqgF7KhNVn8TiXw+FWwaqdEi7wvMq/GEoWCDDt6bGUNR3ptVULxtSwqLk
7Lw9E/UJafNDfvfnG4DmM9qkYFPyPuPqoo7D0BUZl6zSE5H2SqLci5YHeUF49Mbgd9fp/jP21i+f
EFwqDxJeuK++X2q2SiJ03+IJ41nCC8KoVcj7glFQa+Ti75hqoAHNbuomXMkQVtRtx1chUgHLeW5d
XIVsGl06ofkk1/24vWMCsWDk1QEiF/bczxPvMKM7H3biGbdoTKKuA7vxUq475utPZv0jFIFpP9sY
wnMJvDKgLj8PlQzQaILBdJAVOPcwzD4opm2VDwV9ddnK5G4m3z6tUvzy+X4Y9PxaflhYqpqxiFoM
Wn71Hv19sOa4vFe5m2b1ycshR/m5jNDHOtu7B303p2RpRTX5GJNkqAU/AAOhqwZq0OFam3+Bp/ar
lXVuSoBDKQRPPiBzMZlIOp1Xlqv9m5BylSs+VUXSTUE+y2he//0x97HZ8vx4P4z3LiyMM1UwSMB4
esWuzlz2ZS1kXk7boFq167N2FboGaDaJVdoUBOoqS+4tK379LxBnPh6556+ClgVsqDP/492S8qrE
k6aCG8m5qmHOqkN2eyaY2ufhSl21186nXnmfjfhuPUW2883YYkRXgsOOA0P1/36O9vNDvVs+ba2p
YzoM4Tnr5IQa104CGFmdJxbq5mTOzfdlpdZs/+8XbP98s/87ne/ebOXLoe8VRj539rFy05vr87hV
7u2D70GwlsHe5HPG7z87hz+b1XdJhh+S2folInLYwRYe5DgAJsXfL9tfDQHhP6j8u+cs5j0LpNRy
rJ1zIBgqyzLOpiZjntuv/n6UX+79H4c5f40f4k2rGjcQ582IGs31mfcUFdMeFAKwnT93KjmvhJ+A
Cryvs7gg0kn006Gq//NgDECrXhZMGx0ghzES+EYe5cIyUl5EC/mkBepXkfTHwd49massCZsZgwn7
3EDnoHo7W3x9Mn0fjmZg8ICYgPicJZA/4BEgU/N4YGhu7h+HlbhhMOEszt1PzgOR+fwKLSE0lJW5
9+q/fHZUfAijfw6NIBrCGxIE3HeTGQ8tgbMihh5xIz+Zuim/lWQKdgSq2nu6xGXyycN+mNB3A76b
UBD/q8mh7ZgJhUa9xfR3ejEwliZN/dnV5yMf791Y7wKlwQkhoUqOPtbwcXYeZPJQcxj6OBdTsEpC
nc3Qmm60WAfj09+/0Q9L9N3A7+IlZBpK0lIk77Mv99ZAzqD0/LqAD/2pq9DqukDl+5N5/eWL9HEH
AdRwprK9e1bOm2l0I+CR8xD61Y6YnuZOEvd63XRA4jKIWlYi//vH/OWYZ1UOEMBC+CG8C2AUxlAz
oDIchmlkrlPPUadFj/YoE1fnBOZJn+2UX85r7KEFErnb2S7t563fLtUcCY3S1Fg3ztYFffS260r3
2wzbmUvGBtSqnIR/JjH0IYjibcLTD7oguKpDP/ndHhnCsYEfNfaIl5iDAxt4RT/rqTjP1E8xDUMA
BkV3J1jhwEbe3QHPGJaxGgJY/RTlVRPcT255HS9nJ9WA3PuDhQUTM0U0dnd//wp/sR2BDABHD8GP
gBPSu1cItvacCuiZZUngLPdVyroDDQdZ54FsKftkvfxiIgGJIWkBa/B8G3j3lPWg5jbxQdem/XIU
VXMy02eVzV+E0hDA1lmjGPKPHxid8MrAHAvcNbiO5JBTr+6yYLRQE5Ugh1VQEgcdvU+EvfS4BLnv
72fz40EYIcM/Y+hg94Ow8H5HqAp7HZgeKDvr+LbcIO3esS9hlm7s5nO616+mE9DBWY8H/33UxVn8
ypkqRDSImjzbsbsEB+ZTT4Lz4n63MtF5E5zVkXGB/2DWGYGoM1YtKDT/pM95mcrFsYNncQx4Qt5/
mo2d18D78VCXRskFtNWPFfe5LGEMhLoLVPRtAZXWTXBKr8/ejp8nEr+YP3DPsbPPJm9oLnq3rz0a
NB5PMZRl7nZug9ekdl7+fkH8Yl//NMT5K/yQGEFnZHbmDgp61gq25ui62bLK3NFxuals/zKmySbR
+lIx80+C1X98m/6Tvomrf86Y/u//wr+/CTn3FcWd9ed//vex+tYLLb6b/zr/2v/82LufupRv/Nb0
b2/m+Czf/+RPv4i//9f4xbN5/ukfK24qM18Pb/1886aH1vw5CL7p+Sf/1Q9/e/vzr9zN8u0fv38T
Azfnv0YrwX//66Pd6z9+R7P2D+/g/Pf/+vD03OH3js/t81h9+IW3Z23+8XtA/kCfHLq9ocUHzBI5
1++/jW9/fuL/AU/VCAsBsJgXo1bw+29c9Ib943cn/QOlirMBYhwiOQNK5//+mxbDn5958R+oPhL4
XuOXIGeCHOT/P/pPL+l/X9pvfOiuRMWNxrN8oNWgQwFlg7NCuIvS/vlb/LheZGqXssGaBF7ioXOA
zVT46BAK1FdnFP2TmsYY5wOf4wvhiuQlUW5M12MbdO3qh0n765v99E0+7HvgNWBCATxGkxLOhXff
pKpmHXXG4xkZSXARgXEIm/KlHG/mvmtfgdM0NwMlQ51Bu0let4PQt6Vvgt0Y8AWUSDgy3XZMqd3f
fy10oryLD+hxRiNHgigLQBseae9SgK6s63rxF1CopiSu8zIVarkISSvQRkr5F1KNGtbFfjttoYzf
r5ul5Pt+aHv4DVS84InfHUBS7y7Jooe1M8bjXlMTreYhMXsZtmXWh5Ms6MwrhDgIOcErOxAr4S/V
LrARpAX5zAqAxo6bCxYL9OIlwlzOLiNXFYD44xhxd81xt9swFyJlQeuUa6YqOOIMQCnuDbLr27Fx
0BoSzNBqQifYkKHc0K5l3PdFX+qlYD5oRng1WcWnTFp3vmST6+dEMH8dSY/vXK3Zk0sjXlDTQQst
UvF2wA12F1SjafLa7dDHGwUsvugAE+yC3gTtmpXws8zctIlVMYl5+DpW89Tmg1+6N55bJnEO9xlY
Zkln7JBfzcvjgCL7notwOIRpMx2s7/FNA7L6rhdNkodNFV20xCM5KifTV1eV42bBBrlWRMUX8OOm
WcLctijbhV3YRfjtrrcsWo+6hgIIemW+cG2hvdIvts7axU33ZOz5rZCRQnPVmLavLrwkNjCu8K8E
6T20tU5aGZg/UaSAx54LB4dRPNomd6OpKaEZIcjAGsjqMx1c2n5pZRYEc0W+LeDWumoFg8W0RGbg
VEm4S0sAk1/dmiOnyhO40PFrN9Ihv4w92akn7Lx+QJWwVx5EklK5lMmGNHyE8JQJyuaAkogiWCG+
MsExjOa4PgVLZ+EPUsM1EEpEputWxitRz5nAwyJf4PoIM6uew+tmpWtrxwOp0WsZZFFPVZqP0ajp
pekcDQ1EiPB4azM4aD5lQsc0H5wqupFK0hLyAYQ4p5CNQQDJL29kuZwgpZgoHbyGHq+uTQJN4yfm
kqqYE+k+RoB9710Rz3Beiny27qam/w4izQgGZeRBh5zIdoaR6kDrIVfWkSfKeLIfqrP3ZupPLRjz
gbdA876Lg+9+H4f7Fvb08KdnLRQHld8cQx2Z1zKlDSy9LS/jHLmZfAyCJtZZGzjQJESN1IMsCw9P
CuyaYeXqAEIJFTFRnDl1oLZm8thKdEKvA3/hGy/o7CvFpnsES1iX23mKbVWIKJ72tTsjy2lsLef9
RNzmjbk6vRcTZEBX0eR1G7NMLlQelDG9h700jm3ex7NeHAjpo6hzqXlp1zo2Os7aMJzo1o6omEJ/
Y15eqzKINiRq6pWuJnoPM71yHXVO890JStvBibZ3V9j06d6NaueBxkzlevDVqZsTyIZIlBDjUHkZ
F7FetQ1O+zYl7W6K2KCB8qTwe2jSZIB+X+jvCKvTCy1CeR1qG5+gMN5f+jENd1bG1bWtPWdnQryJ
Rct0gWxOrI5qaeZtKqz50pKqtRkzZbph40JWUdhEUJ7w6uXkDSUk7Vk97Grhp6JITA3bOF9KaIwZ
cFjsNEMINprmNcp29XpqDUJ77CyTyOpIJHuYDS+3Z+ffbxX3+9dJcfpSUzc6yAnOEauaLgiQsLlA
4ZzVfZ/kAzr6XymrXJtX1TC/RH0Dsz9SJYgAUL+9mRvldoWpB/4lMSa96koCkacmdg7a8+WV6y3w
c2tHERdLMpuHzp3KrSZCrBeu4lPi+P6dpbbO2djJPkODVYh6EUwzoL/jDfAICcCZwgvruBGr2VHy
gUuq7gzmDZd9WJacGEuC+4BxNJg4zFUN5n/2b5zKVjCMpr03rCp/mDdpAE87X0K3NhOcRyK3NTEz
YlHbXE9x1730voZUwaQCeicNp99hxb7sh8V2h46jUX3NaNN97XsI0MKQrNu3Tcd38F9zd1bgPY4N
PRNHWXVA96/YVaWHyQxa/hw4lqyTTpJtGU3jzgsHdT9DMKVImIzhvEuxEnwtzxQUz260U8Y7txqn
y6ns5ldYA7aQ46QjvmiE+ciAU/u8mPqYrEuFXsc6cJdol45pt4rdsnlqQha8jtBbPlS1Bt29UcOx
RskLzDOvDHJ4nM1e1jhN+iWqnDjIIbAbfEHWpLcG94utQg8sYvCQiGM4uM1zPDlzXdA2RJhSyCiS
Fc6VsivgLT7B3nbi4zOk7oI6Hz2JzuNqUt2jsktL0ZFSUYg9IoxeMZF2h6Tj8Q1OxkbBH9TlKzA2
wPG1UV9mrGqiAgsXvTPwrBhfkBtAOA/5nDnElcJ5EteS3CbcdzOesNJCzYuEOCY7somViSAvMVWI
5mr2UHjibmuhgLMQa9dt7/Vf3TEawPaWiRPhwuh04bqeyTxtXI2rSLZAArDJRGBxGee0BCUJLQvl
/cwXgb8y1y69FtXZz0/EIklgygMbhVTZ/s6KsL2FyAR2V0BHiNDwiskrnDv2LnJGv+iRc+Kb4xji
RWRichO1vFynBpkFDRO7ruImouCG9ByciMoexMjZxulS59Eu4/lcmam3qytUyspBRHNORwcEedqZ
GzeQ0FGaw2jK49JOl940iheViiCPEqarLJyd8BZX1X5bj7x2s9ntlzpfksmkuWSU0EPf6uHWznPy
sjQ0vDEzC3d0FiNOVH+WMW5MlFyToe12aRcZXAeTpd/4tIJJnMeS6TiZbl7Xjmi+gMMWXQyVgybi
IK5QTXVItOoCnzfoxjVq30STuoz6dGoAOXD5itVZnsQ4qk3fB548lsKdN2iDiboVp03zFIxlgpcy
tMtmWcohyYJy8NZN36UvtJoDWKxyuapQac8XkLfvHa3g2RJjgH1JESWwpNuLJQ5hnOAlDfaBTFZD
aqdTNI6gE9K2UoVYEhibtm547zm1eNLaqS4MEncIaDZSH6cy1OsBbIgLYp2RZ6XV3iYYOZhgxFu8
Szc1Zid6nWYo1AQ7Z/Irnc+0KevMR1bgZpqhLyYfJ0c/SVh7or811eJrVPX+41Rio2WdCwnIru5j
i7bXqdn6PrMql4OAo1wCeAxJU2+vSVV3pxqa28+2T2oYhZg+0dmwjCb3W1c/KZlCKlaprt+180zX
SWh5HtcJ/0pG0b0Ai1m+Bp7Dth68k291NfhhEUjD1uhzHy9aWAigPY+kBTiA7b2oPbAfXFniyBd4
YtAfzbAnsye/Ur8xb46c290wNwhDfiSnLUoCzp0dIou81Y/qne8PzoPnsR7rrIqjp8Wf0vsOQN8p
MHW9H6YSStCo/+S0OQc6qPFuWjLDraxtozobVYc02aliCuOUxD0QWrNrEkuQBY2bvKaw/rltvDZc
J6yht2kMNYk80uVyie1sCgcCIhsPPSQjhBD6bg3ZVH0c2+hMtBWue1nV3Ll3HIfRvelkeKKzwdGV
ggPyEPaRjnLhYOE6XmKLoXKjLaU+2aWxSY4cF0acSB1bpheuZtTVW+uju9wbt3XKphJ8Hi9+HLUN
9qUc1Vu3JMMt6u4hoiQPPDdniWtvJh6rk6NNDEGIWSzPNI6cQzVJz+TczuHWKel0qKxkawF/1HVq
0WUOrzGc+Bk2T7yFYR1MYO3IV16sJjcDEEqOizvHKz35TpXNiGOHRqEFHvcyp21gLN8lX8Z+ZKd+
YvUOd+V5I+DDWMQuNiMuWPSYuuVS4Jx2aE76eNqWXVzuulDGm7k27srliInlHPrfiHUBrqd1cqJx
XxWBDdx7RJ4uzXrk0yyLTRldIab1RUcRycoSJX9ftbKGS3HYXePMcY6B61h43ifkJCEmU2YJgutN
SLo+zIJasjdQivSVgJ3LunR7eSmNcLAx4vrQhkP8VIslWpOFiV0HH6wdQU58B1VcNw/TQR4dqfUp
Cmd5JwJJd3XCwqshYg7KfSIBDxDJpDj1Sg23CRhva+rPECRyw4mswsFRYEo7fbURiWA7lEmgHBQq
0RSBX6U698rEHHktqruuRZ6ZuXaKJA6WaHoQFZFb1yT1AXRSxAj4ow93i1zCgxlAxAqhg3/lleB/
LYOrT32shgYm0TJa8iRQfpf5JXNgoO7gQauycadspk5y9MvaP0jfVOfLHLqtEP+mN8fq4dvQaqhI
CsuDx1gt/WNCg1DlZc2bXRLraFWRsDsug49CEoLoCkvBhxO2Sbd9Gy4XPR27L+Vsh11Ve9FrPPHq
GCLvy2k8RxsPVL3CuAM5MR6LyyaEHkXKfA/NIoANQRicm01klma/EMWuHaTXkEd15wnpxuznrm6b
rYFXxnPTVKEDC/qFF+VcDd/s0rdb3ifRIZKRfJSsXL7QOYUey0TMypLKzwyg61Mjo/rgx3N3hb5a
+JP+iSj8H1D2OzzYfgBXPgBlF28vz/wdtHb+jb+QsuiPP4kFf6Fj5A8QJ+HIDDzobEQQApX5Cx0L
wj8gdY+8Dlx1oGf/g4wFwR8oK4BCdBaNBWLjRv8WMIa/+BPwE6NvEpRg4p9LvmcBzPf9CxHVnvVT
iAdX6E3JQe0WhWUBquYOuqW+y5CGm8ZE3ipwSJoT20OTMzDTBR3jk/DslgtW5rZq3cIOkI9m2F+b
VMAAKIeo7zc/EGiYBme3cEV5lMgcERhoDCMi+RI3EwEhdwD5fl6+eRCe3kSEOmhECZfc+jU71iFB
hT2O0HFXCadowp4Vcx1Ez4zDzMzwAxrTH3CqXJSle0hVs6uRiYRhtS0XkMnlIgrUhvZ6DOi10kCk
RmSOmTDR/ERKxzwNvJqPfq8GXCvQVwGbJLXqdZBAI6oBSFKml3Er0TfTB+0CFim5t4PSDc4Sla6i
aArrjFZOtzfcl+sZhOgnP1AQCPOkZ2+dtHVw7Yq9AlAGzh8nYDsVqSrzFr1kQM3Frq8jr9AsIBna
n+7HnpnNVJbXHWjNFzE8zbagE5bwd/Zmmvua1LkzS46T1roZDZynQKidrMKLkaHA27Iaqvo9rp1U
NP6F9pwBxr/dE4hX9V4rpXO39G+dMNUb69rvzBmn3YDjNnPSMM27Us3flB73NZx88ZFaD2HdHWOc
pTkko5p1U+NbSjdm1900ThcNbb9OZIJbVXWIhANn3iCgqP6wlxj8GZTzWPlGrJpPUbkEa8A6E2g7
8VU5mWZFu/qlJphQ17j6YJxSXlnmdBs2jIifCrJR3O3NVo+4gMZpXJ5I1ScFItxdUhOeG0nJCjUZ
WHOxuctQbBqhuoQyCjK3ZkXKyt7WLeY1iccICScPYB/UoFdsUf3OIRoOArPsVgIqi1sWEdSwkC4h
gQEApznwqkbQfPHmbl/Palj1Fb6wbWlwHEgPd06ON+lPs74YvNI+0cj/klbKIA+owvtSjf3JgmB5
rbsEeMQcMgmXzbZ6O59ZqwTw9IpF3smT4Dn4U/IEm3tISDJ6dM9fsMMw2/PcuLZ5CZ3OPQAIgN5H
gLmzCzFrnE5pVrbDK4eDWCYVuis6TZL93BpcG4JuymXQ45Q2OjhSrw9yPtdo2a+XF+98w5pZzTZG
BuUubmv+AGByyAPVvQiWPk1hold9s3ytUrfbImvXB3Ri0Lyx9KYCYHHJqqTbQMZlLhzJ46+4E9Pc
XViaOec32sU13lxa487f+fc1Uc9+OD8jBziNPrlv++EYyZEVVY9c2tAkWUeBgaC9qHDzWBryzDR2
76zbK2BPSU4CAcWB83KfOG9zhqqzRkqG95scYjaCXOu0J+3B9Zbyb0Sfg1CyYlwfXR+xo7XqrQnj
S1E7h6BmWxb7eweyThDPukz4mE/Mf007LXIBS59cNSNw6QDdGAMcbQ8IU3ZVWhhpCmBppwYQWd5j
ktaV0kU96Gnd2c5bKdzXMm0rUUSArDDt3mXbanTcpGKbApnoR6ff+qMLEYPBmVFVoN66HUyfa0F1
YWEUkxsbfnct8XPj6Me+ZVVRJ/Gzahm2p4ivtD96mV/bxw6w4baRBHaKFe/B1vLrPElVWwSN/aYH
uacpdO0Tlb6w2r/3dckKMfRIi5YaIFwb3NYckmR4tT56QvTbKNLrKei/Ia7ATbcMjl5lL2Dj/QwK
+BWy2VtdyztaovOrJ6iVOJO0GRBCd42eTzcbZ5BWkLrCdwFoWzZwRJs5sWqjFXgQvK3MfqmWp6ZM
MZ+4Hvh92RQs4qsm5m8MfNO+5Ucesy+IzIAi0vaBcVhBx/6LilMDEwV79JbkxEf/0LuYgCheJEBe
fZI12bctMB7d3QdAYQ6oKSBgVPO9PvP6kVXWhenGLSiKX02IGDlRdW0Hsmo7BXP1Jt3KUBwgmC/w
56ohG3riravGv4NMIdLlaLy0rLoBo8vLnTC8RdOOiw4Kg8Ay+g2y0QbvT3K7Hpbq3uCi0KgRwOAc
tgW8KG6BilOEN3IOLakAFyzYo3fyzghs+IE614uaUHbq1Ra3w2039ytDxM6DdqzqlitAKzlq97vO
n76JyT4h2N1ogVeNk2XbWojm4Q7YojPTbZNDW4uC1EDB3ba+KZ3z1bYbckRpiKZ2wbGrA5Z5WkQZ
87nGe+2vKHxlCp3GV+AArhZr9mXtNplsxq+o9X+fkuA29NmzXEaaiyDaG6rLe9ywOwjoxRdUxe5h
gP/UVaxHchOyRRW1Q4ueBLlI7QoeXDtrkzUBxyrrhbfkzoKl06T8rsbzZbx24hVA0htk7wdPNmtf
TIegbE9Nsuz7qXwdZRpRLBz/JmBgmFCp6aa1Nl2p1KB1iZJ86XQClJwa5PP81AV2QPIBTXcja5sJ
Iu7aCtCiq9TLEKrDUrkvoSeLfknWouluVeQDOy5xvlZJ3vrBLgkqmrWTWDdj9dXhIezj0wE7gTAO
2rQLMSxZPUQlz5vYFErMGzOjPk/sTqXdPSDxYm71DfN0u7FetYWm+C168PKFxxfNsqC2FefBUBam
jWAQMq26yN/+6bDcupfJODs50YhSfXvJuIKXl0eKEUB2Q2m/TxZ/M1GOuM76Nfe8DbyH7gnv+8wK
dVuyduN67b0LTSHYMCS7VuKYSsm5/J0km0BWr2Wbnpq2BJbXX03CXU0dOzqKekjlzLI2dXyEosR+
wPkBMey2yfspgf1OKHZNQp7Smt4NCzAz7IAnaSYnKykr3ERdt7G/ouECbHS8MMy5kYHZ4oL/uqAz
NGujuOAaLDAdWZrhoVZ+MxQ9Cm3K8qMr3SNKcZsUoHrdtxuSiCdMr5+nw/KGelaYB5W8H4DQZK0b
VbnkdZohpG0V6khoCG1xZsXlE3qyv5CkukTEhAFoPz/EhN9Gfr3FlQmvyPlSD86GM8EAaKZq607x
tRegR9y1/T4aw40y0wYViML3ncIDPA6f7TwR5Y60JFydoaN53A9zuVkShRl9JIGHrIPk6CzIJIwH
ddMWpAUG5H9x+6ZIohVaAIohGrLQnfF/y52xBmDKKi55MdRnCzpBLpZp5yRfljFAenHtdequRJab
AREVvV3P+lLEU96m+IVW7Evn0AWAk5hYy7bfzBFQTfgfRXrbMTBqfGj7V9+ZT/M5fmjIhSbhsYJL
eKhZ7jobjYJS8xDwNyy2zRjejotThEbeArRAU/erpjfwalX64HpwDDDhKenu2/qL7K7DhG6dzruC
c1dOO1hKJ2LNgYM5U7dOS3uFpshC9BOYUW4+azhzuE/UvrEIhSc0tEF3rVgioKKhd4AI3NrhfOtT
vWEKl2f7wChURTQ6lZOnoX+axy+S7+v6WwjuuhdcLsiiYufCZ7uovmlLJPfqwLp000OHOfqm+BH7
hY8XgbhNzfeyvKTEFCkkeizbTf1NVw4ojQNs7XoP4fy2ioAHbEP7NInvI8xNQzzCxRC+eX23SlPk
+GUWQlWipu1KJjLnlBSWvig3WTO5o6zfTeINTE28Qz/z5mU1DUEeWnoxdA0wfFtEs5fz9rpHyNIv
tH6Y0h36Jg4uKw816dd0uCLsscIywXttmxsOuCBpvT2DPLodHqK+BmKv0PMS5QHQPQK3oKG5R0pQ
6HED/7mVdZFQBEUpyYWZ6T44x35onDuIgBQwtfHR1zBFBaQdisZGa/jVr2OYcPfhfvYugOFU9XM4
i0KEeGX3FpUAYLp50MU485JMgZwM2BkwySPoF5n02A1h3rqPltcGuYhusdLJm2A6D8DZaribocSN
JiCVBVGUu0GB68O1wrECRKrMutkUEt1DYdJtOyc40eW5EhfxXMPbHSdT5PtF5Mgr3YIVZtld6ZNC
ld6Jt/VrXF4s/pHM6LRV7Yr3Uc6DoCBk3hAqNr6r8mkELcNJV7VlX8qm/ipQw+7c8M4ZgpMed5Je
th62RrwUEgW6NEK2mdxHBstc3Q44q2t8Yvvqbgq7nTegRhx4SLq9XDvJbcsuFMOkMorsbYqflzpd
a1VtrDIbGKk+LrHZJ3MNfZV21w7xFugryirohqqWAq7HB911RdSwRyaB/Xjp3QD8bQq4RvgNzwcK
wFhH0Pux6tdJa66ot8y5JBpkP8VJVqbpg5finLfLlmi6LedljRJargA81jg/W+V+d+vqmQpMbU1O
QxJdLIw/oTxmCjAnHrRECbImCW6iY4sNSPx740TrGmsJ/bmHyUDzTKrHcIk3HumSvbHpboBfa+ea
o8+Wm66P0X0dSxyKwZCbqX7SlVvwMToNfLIo/6EKKme98ieUk1RXodtDu/u+T3dQrnoFG7QpfPD3
iQyOY8hy3eCMxUvOy/7QpfdTjYIeG2+1dg/UgS/ubNtvpWz/H3vnsSQ3lnTpVxmb9aAHWmwhQqQW
TKoNjGSR0Frj6f8PyequCGRYoqpnO7Qy4yKL6bjKr1/34+e4CarqZWJ8lKf6Jg2E3s7hOR6q0Ekk
OFAz43qa2J08HP3hprPodEwr0IScV3EKrqc4zpypCK+FMXAnxOe78ZmA3Clgf7PS5fJABbquro3J
sJvR2I1VfAgH/1aEDnSoXgZ63geyZBUMGx2g5D7ad7pZO3L+tSRSK5LQ49o+GE1ODHenKNmOGuWn
LqpvgGsqds1BaQrxCzAIpyWKIEp6aUlj2mU53ce+9Itcu0NefN+VlXiVKAjkmrkjizd+Ne7NXnBT
vriQRFeufkY88yxCQFl/yPv00e8tXOSj2KW2rtV7Ix6uRCv2FE20AVZ4Si986pXj2JQvs1hfq5Ak
ZKH/MW/8WzXgUV90jRvxalH05zzTdU/nRQUNZWu5PUgMUSXe7a1dyM1Xh4MrdPDoNrdBoF+FA4+r
lGi6KCyXev21T9UiAHDbtXAEJg0DigrztuRpbc8Rr6ZU2Bny10ns9gL+YI5/JmQDBvPGMAEs9Q+M
0InA9/Vh7dJxDV6pTDxTI6hTr9C9vA3Rv5K0z3lOlhbduchpQvKXpNif+yTYUTD0lm5JW+/Fl3BI
DRtQMhLtjbIv1B9T/l1pCo9mHVcCHhwkEfgYcz9Oyl6IuuNgyXboi0jZ3dVzf21WCbWP6UUb0ttW
GWRHMpIPEUAZeuz13AkL4AqAvEJez2HkUZRnacB6UzItS5Ln3ecm4XEGlOFTVXf1vR70yS7QSUuN
afarHuudpAc31A9+pUV/GM3pAA7nm6SUX/3QgkG4KV2gP6M3lMDtuyIqP3SiBSaiMPIr+oclt2QO
cBvo1A1J/JJTMrIlKcm8ckCyR2h1N8uldK/j3Z06qw+z1DmaarE9ogzplLaqDjSafBikAs/f1JYd
UGz45JtpfTRG/SXRJOFasvTHPOWR3RDplaP4SxW5LywFNFSO66+V/VAbJpVUdJn8RqsccgC8rXxe
w0kzIrQVNcbBbDLUXkV2emdRYW4HhaRRYXh+V0/kAkhby1mquXWnRm5bK3/UCc8Giyo++avgH0rk
GAudmygvtK46dDkocKz6lqgXBdUQULNdmrFyt9h3gm3dDu4iQiGLzkmG9hIq7xwd+9uaqurQJpBR
Fd9Q/9SyFviIm0lOeDT3OMp9fiBBh+ym4G7xxZwjqX+bYkiqCksHjZvaCmjXxyQwqUvIpFozbxhL
p7c/jeqHunxpgsB9f1znoL63tlb9EryOijBPsTUgCKaJtyr0fO9bWFEBvjWxWqeUigp+CxN4qs4b
PN7+j5B+oOa56DN0u9AVHOlRRx0xOtYf42vx0FyX+db6gRQt/0I3v/2KFaqS0rBhxgVfMe3zo7GL
rtBS9aqbRVVzu897pVj82xp811zaVKPJ3K3G3BeB7KsT1pBUQq+kYMBcy+7SClockTjd1076dZtX
lqLBm0GCwtENINVwPaw1FBpDzP2SbeWIZMfymocTdTY/+dxmd7r4UxXBDZlb1JVbNpeJPwFai35e
9nFkwJx71HbNvj38VuHaai94baNZL6AFWlBCHUIHL7x8x4kdwIEpeX5NcqT7zpOdjLDKLRY6uNEZ
f8F8dx25qWN8eH/zLkftjdGFvwK2GmVp8Dk3OpuwQYU+XGzxKNl+9hSSTOuFw/tG3hZYYH2nSxsL
CshjUV4dwpacNKwtue4sShvLfinNV+3i5Uwwrtze6j1b8XKwP7FI2wKU4gszx5uNUvTyZOhNqrNo
7THy+u+SG/Mwd4L9wli7HIrItfrNbtYV48KfduE/0HVoJeF2WS0i7CYxtECMdLjicYzw19LTYNzx
QL5SvOQ+3291el6cW9p7/m1x3WqQyEVbCuCMnd/aQeyZF8HT3QEtx3qPLs2mwfNOqWWIGnuUtgZ4
LCXgraujP7SZVvcVeK7Gk3bKfXls7Mbpvy8zO7nw3uBy/o74lvzm1ljsImhCD9pCYbQWEJBoE5aC
WlYYqAAktw7qxyn5VIzClUyieb4XnhF3I1zw2u8z3lYBIETsqpaNKxkuVZVdY/EQ7ux8BG2ZPi/f
+jc0Tt644dVXrrxFkgTgmGPyg+ZL69Zoudet3drZjbUvdvTpHDdO1qXFgKSMJivIythzq/0GYEnO
Al4ODrpubvdNd5JH46m1qc3b88d+X6Ko3NFfs0VIKF1ajBO7b+hGDXo+Sx27S0v+ollagSm/hg3A
DdF8672aTKJDPgf0krO5A8+bA3/vQBn/D58UDbRQuJ47LbGwhlwPY9VZ2qqTg1TeF9+C6+hKuxuo
rDiFb1MF0D6GV8IfG9P9xl2yunTWkPsy2Yo0N55bNk3FN6nkLJYXBabEI0dkvcq/AVE8LtSxlqtu
hmaXrNJQAvDVIDp7w69nzSYI2lbXuNr1veh1dObfzdfqAyzce4Ar+pX+yXK1jcDpggulaVdCRAgm
JzQSXh3PyX1kUfuRpknWXu89Q6JwhDxSsh8QYncXSgLF6b8KxZOwbflNKMosG5KhQ8EACQHcSuez
PNQFlcSa0rh4BV3YKwVB5yIXi1/557fuYkuWoMGjy1yjE/nclh9Kao6+HTprO+OzlTrNr2ARUN3T
ox860oBLy1zxnzJS/t7CJ2a1pVvnZHJ1SHni2pzA6jn+5PDQs/WrYe+75BNqt6IrO9tt3olvYA7n
Q9VW08rzrjKinG00XGW6be3mQ+JkN1DR7fHl9+V+k3Zzmbuz4OLVIH3DPCcWl70+LUYoyMVisHQh
WbjRdi1/z+58rJzga/89/iTgn75It8mOe0rZ5OK7uI3oV4bgXEHsY00KlhmaBHyVBF9kuCRq94HX
2jnPpx3P9k2VqRUN0Z8remJt5fjzWiFhmWfLioKyZQ+RaFool4zSM0A628ULWNZr5HUg6qdHKH7Y
VIp889RZpvvkC1ZusW8Ly4qiHETJnz5ZaYmyoM9CAJgoa9ddb3li+aJJA80W1G8kWmJXsYA1aFan
68lyerI7yc2ucskxnNyFpLlw1IfaI5r9SFrdMR1QAoVHmsVNf8aPm1vt4lqffMjq9ZO2pD5Iemiv
QQnk/LvZdxa11UUEZVOm7m2ovsz0ibWV02hHvdPB6+OQnTTYy08kjV7lIpfylde2r4+u7abSt4+u
V7NElcRfBGDrBrUZ5Ks8TMUySH8fOohypjYVBzeI9yhA+LQ62csVFJDr2eIaurTQEJbilumOk1jw
c3+loAFakArkypts68er1gVJLSf9FX4b3MCJPSu2txb10rV3anPlPjr4UwVUl9Fb0J7MjqLJxzLc
GNclD8W25a0gKRQrtdX+nULqvnWjq9w0C5NRtuewXrX7zTDtkuu1FgoFGF952a2b8JlWsSx4A70+
gJbZa36OcH3/bt8Gi7p5rV06D6cGV95oHhvy4CMGT7M5QCBe48H3g6JLW+PU1MrtmEJWiU2DKZXu
vjLF022xUq9633/71lMTq91XSwBOgN0sYdeiVk8pYIfYwl7c4Vr2wu798VzYE/TdwjMMy5VEgmq1
JyQrbvHkKTUwhMoW4Y/aCw/bUqWrhtzXQWGHnSfLIkzAC8DxNASQY00XaE1a7CRPoF4O3W64UQ/b
SZML52jhX4BJA0ZUmolXA6pz8AixCR5qWCrIUt0pdpjBM6Wnlrwxd/Qkv7nyF+JVdrkkQn+mrvyw
rnVZ36St4jB/5bHbF47pJorz553rvb9SF96+C80rqWDe1DCgrUNUadbivNVjRsadSzeQU6EvazkU
gTyp+hv0hhe2+pm91T70QRDFc8J49OBDlt/09VZm9OJSnQxotSeGBImN6nVAED0IVrfPW+kgNIK9
MXGX9jhSnET15rIn1u7cqBO1KUtaGer6UFUQIud9d9CvMm88lN5k0lxZqJ4p3wAzBB/umQgUOLIt
2tTFnI1PufCYg5kIBDCJIZqr1kEiHRMUjool0743fojekuc2P8hoNu2WSIkyY+CGe5oetuye98P/
Pn6ndpfvOonARcAc4Cx6xYmPwWG6W1K1ww54/f2m87+wqHT+82zjmtGMt7koMfUbtUEXEAiwE38J
DpnXw9NXfyx/VcfMzffGjbLFjnjhwjmzufL/qh/rQcgTGpv1zaIonUifw13l0kBOh8Xn7Yzwa+p1
FeyfWVxdAwNlLBi5GWXjDcU1zTGZKx0hZdxTTTjKMMkV++Q24oIVbkWxF93maB62ZbwvnNCzr1id
0BlgQDsMy1PZz29N815Liq2pXabuvYGuzuiYpIZZL69x9XF0l7Ri8DXa011hp4f0cesif03AvrEG
owQvVJhn3jCxaBkbi0wLokk3Pm5u3lnPkJw66EPFrvowk3ZLbl/lv3IPBO8fxVHjlZzfUo3cOKcX
h/3XhyirF2uFaMMQEK69+lpyuHb+TO+Gbd6T19xVnzasXcgvoQb5n2Eryz1zcjrrLAnzchk28UTP
LGflU3vMKKjoruR7Mhd/QAOQW3mhdUOX4oZzuLiLTqyvTg99lnT5WYyV3n5HF5sdh8l9f4QX3N7Z
AFfHJYGFw28nTAjV4wg4tWhgTBUPUNtvXckXXcHJYFZHYhrr3iwrplLnlQL7G4/vg3TIHNbOOKI/
uEO44f2xXcoOng1udURaJNQo3S+rd6x59C+676GrurQLFOQ4wKLvCAj2euyU+//mPjmzvfLrDe2Q
4KyxDQIrv1lKmehsHyhP7YqjdTt6S0kTsPHGjrmULTszuwqyjMKSE6UhW9Z46pVZI9EqkV5JbQB9
6AEiBraDEMPZfPNvncpVvJXGRlNIAdsovGnd4JBTbOwNW9qHB/U63c9bvm9r164evmkjq8BqFnPV
I8Bhmi8d1eljSEord4If4Kn85X/G+R60LcvL/L3jB9WV+5kkI7XajGVdRGJDR/vU3YXkGADhPfVe
1XqKR536EN4of2zs5S3DK0/UxyTNhgLDi5pRZjp1ZC/7uT+ArrBKB9TD8c+C0u4fMla9xiinm0pd
+aGpLmEVoReKTZUf/b1ysJ5UlF3bO/mwlR28GKRQXZGWPChwg5U/Ai8mhylCs85QBJ8GSdzTzg3v
XfX5/em8EHjyFPnLzMoZibDdSHSHaU4BTnoKu53fAdhvertRBSc3HiKRofqy977VSwmbM7MrhxQb
Y+WLy3WyvOkE4Eck5uaD/iG4Gbm4ZfCQFMm3bhH50tYhV7I8hRZtnLWUTBPVfVmTxnjN14D04d3q
znQJFUR/6jPI8Hvfbsmjy7Z8nf+03A5/2e+0B/mpOYjXWyt86cEJJ/t/Pmd9g0NVQcIZjhdHrqND
MP8IgUUBoI70CMh+aUN2VGpLJ9qPjclf1nR9dCVI1yQywbqkr7dWSdNl2bTYTWq0LSEhcvL7+WB5
omRre+Eqc4fr/yr+PbW52mdVEc61WGHzd6GmcQDXJeRbKgQ1SYLs5i8bg7zw8IVl9a9BrnZYSD0M
DCYGl+SrfyUdfATOwzsgeVfV4dXW/+8r/d8L6+b//TfJmbvmX3OLLMqjH9/y//X0s+y+pxEb8Tev
20Letvzb3w2mgm7+CzEqCWpLJMxIDiwqPb+7TQVD/hdwANQqINu0TJR7+dGf7aaS9S/rNZlAPUjW
gWDwC//kYoOKDU43XaQUpqKtgc72P+o4Pb9FqR7SgkpVgvI5ZVuTtON5cOtbsTCJsVx4NDyK+xDp
xqWxR86cwRclwkAZIehCnKMvWSfp1FInf7yzjDjfpQbsb4C5tX4vZ0KW7GpJX8iHimgmJyHnwfFk
fh9+n9FTqrbzKPz3h8oL+xx5S2LxtepWi9iK3plJ6VnhTUMXiV/8aCMYE3Pzi6TIt3XWfX/f4LnH
fGPQWN3yAjQe9DBgMA0Bfv7Kxn0foZY2XWt/shiekRieDm2VO/rTFIRvS2lqaTNePuXkhVGBU9Sj
ElMakABSAM2+/g7GlvIQfFuOfNh6ybGxTrzgv+2ZBrpL/IdE27m9PpCiRqzK0ht3S5xGF8ku5AG8
ZWb5NX852z/NAMoAlqVRtl2jM3Q9Bd2bRuSx9fpAW+iTocQ0FcvX7y/U29HIVGfhEiR5pNA6vYqK
wPsW0WDMlQcviWtkpSOMnZPAggoLmZuHgL/l3uli/Z+F2cvwzu2uIyJBMYSgBOerBR786TuusMcp
vu7tH8Y+96zBCR+N0d4mRH07rbDKWhTXSDUqb1vEc52EWaQocB71QnvNkZk/i2BmP9UKnSfvT+3q
9bSMERwWuTmD1ncF9tX1zmzoOJUjufYWqW0ByKwt2EsSRzm0B2kf381e85Ae4qvgfjNEOL/FXk2z
pgZoLfBE0ptquDVmcsGC84bZG59VsoHtlbWPDwuEcCs6Oo8KXk0tdUOTfqLFVa/hPFVgzno6dK1X
iJAUldNXoMkbUkhv3Zd6ZmK1WYrEL6KU7iSvr4zEaxPxk2Et+YSw/5iDKJf8UvFI2v2xsX5LqHx+
BFVdtlAiU9COgKBgtX7ynLSjH6Wd1+/CB+WmvB+v0d35MTsEgnTELnmL9y2ucm+/51JR2J1L/AFs
YnUaGyMWzFTuOpZN2ak8EQ70i98mHik3h+TFsQPpDGKjttGeuo+LGzV2tjLXq0TV6zeQZCDHh5w4
YOV1iSsWaDYW5gIArOM/mrcFz+AstSfP2iHRaB6bL5ZnfDUAHCQPC5BjIfAPve6Q3269iS8c1bMP
Wa06EpIwJIp8iEUvXjDcm7Ho0Ryy4Ym2rCyb4OT6CKsshysUK1WdPqhjrdtdGboyPOL2+4u7yiz8
e2KJGRYpEg7l4opPLJWw+cBcRS++IYGepCEJRp2ftAMckw8+C1rk9vCc7FBN3Tg9b6OUxRGwpXB3
3CRrRvR6mmr0cxEBmcT9bO2q9ose7rvmH6kg/B4dz8EluiIUgqD8fHS1qFvk4YfOEwR6RgdIPLt0
VxWt91/MokY8aBD34VzXHB+mMmqhkcAPSZ+1/zV4oufsatHCqpjB1JmvJGc41rC5HawP71u+tFFO
DL++yk6Wbx7okxOCsfM6crZ9n+15fBWatlHIXpVIf88jQStxr8kr5M0jq/OnIq2msOf4ja5yo3z3
jxZQbCo8DrrBW1HGBedtgL8DAoFlqjYrhxMAw67HMek9sZw9o2nhMthMIl7af6c2VueY7oGyHDVs
DE7xUb1qj8rNImC2wO3Gj3BjAStytutCF+4M1ALpTkDAjMLiWlQJepNOhVOo96ymgvvwoaKxv4LH
tVHV3TigmSZuRFIrDM3vlYN9Bm3U5b5/c93L42wUwrIz4xuy+/Ztg+isMx4h2vRgIYY2z5t2KRp+
znQd2vqhvcuA18+x7X97f6Ou8gNvP2SZmpOdak08P4Rs+ZBjdEjdeBftM7D84mGzIvY2elSRZ2Xb
8JJCD3YN8ENqrQ6aUkVf6CZqbKW3y4fMi13/ob7WbyCnZl+55iGCAeK78NAdtqCNl47kqfnVzqIF
eSRXq3VeAg6ulnq4kU07htZrY0IX37UKBM6GufJtiFiAIc305UocXWhtUV5dekGS4+DCMyQewp+b
aehLB/N0aMvPT9YwWPom4gKTSz4Y3iGODJkPy6Nv9Co8IDDxj0Wj/tw3J6u5TPeJzahOhBCOAaYT
vnvXIvVNuTEgNdvaiFXBJvl1O3rcWsLFeZzYVAMp6YktO0/3p/0MR4Fg0V05Pr6/gpdmk5IWLWqg
g+CIWkVyVj63XSOiN6klg+eH3xrF37rdt0ysDl03lBDdRmZHsJ8fR3Jj8s+eBhPyvM2xu7cKlOPs
zbzypY15Oq5VSCEL4WjQdvd60peb8DH6annafvwIqY0Ni193eH8eLzy2kUn9ayLN1btep/G7b41l
IglhpBt6sv0jPHyk48QPNV4ceov3LcrLGV6fvVOLqxsKdhgLTRzmNT7Gf5R/JJT4F4em31SfKVk6
491VfADRcMj3zaeY3P7WHF+6R07tr3xMFGniBJ0uI6axBr0TOrtvZ1O/N8tbY4bdolc3RnzpRJwa
XDkbMWjGsNVZU6m9GozeUYNvkAa570/rlpGVe0EsokQiACPZfDQBaLc9jTT1p/eNXIxlToeyciht
NylztShR+1/z+rb/IJEslvZje9OwWYrnrd158QiidgL/HLlBXt3nviRT0yhpVbZKrbNMNK6Oafnf
zNuJidW8+Z2s1GFlEeXqT5X/VEa34WaF7OLanNhYzVraw1itNP7y7BR+wM1Zf1Cd1F1wLQaakNav
3nLq/dY2v/T0BNbx1+StHLGZarFQCViV90jcwbUJ1qO+1yJ6gmI3+lmTsYCdxKuemw/DH/VTsglr
vxRLnH7AykeH2lgoU8nqGf7sqRV9vr11a2pI0kF0XJh/9KF1nBJrY0G39szKbacmjyMdylVYv+ha
nztbV4/vn4ItCysfLeZTlYUdExvG30SE0lW5/X8bwyui/eQObVLTgHueMfii70Ix4ljCx/fHcHFL
vuqbkOleekXPT1ahSdqsmAI+SUjIDN4nxh+lvlEZ3rKxcrSwCFQmhO/LKG77qbFNHxqP7PP7A1n1
9f2Oceh3I69KioW38GqXFXKgSa0CRz3oJrr6qLOTxvFUe3BrO/dCz3rYkjRffuObC+zE4mqHhVqt
lfrIg84MazuEOCWS7xPIowWT/PvGXtuytdpro1nIKMRHvVfKN910W6jBXSGQK0JKDiEZZ2MuLz3s
TuZSXwUDfhBnQuUzsi65gqAdJxW6tEhObjE4033n0uEH5YRT0XK0hWK6vFn+s4zrJJUeSWPgayxj
mt2H1aegO8LNvHERXwp2eIMbgLXYKFR+V7teEA2owDsNIr1bfz/sgyvVrb0ZfH5L3osOo8PGfC6/
b7VTzuytTsAcNcrsh9ibriRS4sV+3itXC1rzb6D8lp3wnq3VXWmFqKBFLbYGtOQOxHLu0vImHKTd
ki1W6fwTQcRlyJMtuUflkZeOB+Xnog0MhM3z7/6b3XQ2+sWPnnixROulma6F3hPgMnuUa1KOiNeg
sgoppHJb0ybBzDfPwkP48v68X9jGvF3lpa+ZYhcPhHPDTaaGegA/phc38Z0Ki02mVi4e+1tpbTb3
L79rNe1ntlaDLJjyrOzClmk399mThRIPD0nDk1HTsKPPC3ORuLGNLxyVM5PLz0/mVUNEzwgGTEKr
bUvWo6HB0D/2G1YuHZYzM6v4oUCltpIRICRqyY8I8QDMyG7lI2/k4/wybTfevV016PTJOPCHQoe8
CG6dDgs6ynQOggHYjmM+AqkJ7cjLnP4KPlu7uak/Lqc02gXNltNbfu/ZCioUBJC7ExV4bKjvrC4Q
AxITuEPqgRpVD0+EOuTl92aOhmspMyrYeQLtboSulKaaJg7vS1Wu4UhHMwYWsXDcIQoVbnzRm4ng
gyiAk5oE1QMsY+WlpgEeFzkdBm8eYFUNET4gjTe2O73/+P45ebvEK0urKR9N2MFhIB28FH4kpVQO
YTruBAhQ+wY2xLL80kipWyn1z6jtn/Ri+DbA9iWK+e7973hzyXFIddrGgaFwaVEtOV/5vjX1UIFT
y1OgwreHEPpxIbmF2+9a76rbQkk3JvhtzEAyltkFYL9QuLzhVsgyxDCmMVy22u9m4ea2/8ReAw9Y
7Orb6L7aSCWuYE5EKSuLy5qfnFmcjxjK86tFkUbLxq5eYGteEJdLe9j0XO95iG49AeDdeLu3VXKm
S22WfgLKFOdmO6XOpQlaUE+A/6HFWXQiZvxa/D51EGLuEoOabFqaMnw8iILZUSMbX6HaU58FBbEZ
M0UoFy4qCH8GbTRbpxe1sn0sxTC57ZoqvdYDVZB5XIzNCJ+QoCM4gRYmfFUa5EZgBrovclNPujv1
fdS53WAYX8Iszw6tIRifDUGdXvJwAKs31DF7PUobKmOwX38cFau8spJFLMcPh3v40KIDGWHrSJWw
oc8tGRMYXUpFPlRNGB0btCUdqxohM8wUCAh8xXxKh0AHyz51yhcgHQOkaPGE9E8o1V0CW3Vq/gHb
UbWHzm0evTzNIEpNrUjz4EklCQIVaKTaRp5N13M2DTeWEfbqVa8NVrgbsoVEbmrCECWbRIK8qUCy
6baVY/0ONRcUMkwxGj1ZDKJvqMfLV6OemDISImb9yyLB7U0tCsGDUkW7DIJ1CByFUGYtVDXx8siq
gf9KCKPfCrUs3YUD1Mn2kBktAm1R0AGIm61vAkJWhyJYBBmQ9grg0Gk66TsZ8pDLXlXn5NhRZ7vN
QkuzFb7/OUHJytjHCgyKAfTlu5yhXTOJBgyjYx9A/mfMWW6b0BEiYEF0AEEHqjT50whT2Q8hzn13
7IIadboJUjSrVL/rLaz9BWxnotF+aHW00/PyIRa0MfUUVRtuJqUrvydGhnCELoQQcQ1VID8hc4ie
TaGZjm4sg5Hr5mAirnoowfhcG3KrPFZ5J8NI1s76HapvZWMns9R/nAq0CRHiQ/8O39jeGnkdvsRW
ojvhPMEXPWuodHiQWKkV8mOq5rtIZfjQmI4S4OZE85uDFmdxBhGbMf0KpybeV3kCiS9aSqJmF2HA
87xFW+I2qkOggH2CxrEziWj2VMNk3gpoa7wIfpvAxkYKJHga49TvXU2alOxKiBP9aQgS7bqphbKy
fVUZboQkD5+CwpDRx9Bh0suG6CVu5uQ5ldT5DtZq6sB+JvbwaBbZMrNctZVZwEpkIUtjh2UoQtUW
CbA+9wkEWLr/RUf7wRGtqTj4Uks1ORmFskRSp9ZzO1SBCsKx1dbfQqTZiTHbAARuPTTo7fnKWLka
2Hl0QCTfuM5luFlbv0iuU7+OnlVzlg5FIxGtpINYoNhUBD/rcBxRldFK8WuI/M9+7LTiIPRVdgR6
NNE+HZKUqXNd9Mq8jm/7uZocLQ6ErxVMYK2nT+Xg6jOkgO6ka/lxaiMoUAsklpq8zHZzMIUt/MAD
SkRTSbDaD/pXuUEIJAxy6zbwlRCezlhR3YAO0WNRSMZPMRPgaE1nE1aRGsYRL1xkvKTCNz723KM3
jWAV1y37J7bzJo/mvdwplGS0sjiUWjx9VAc/8WJRa3bllIe3IO/TZ1hqsq8tqI4bZEY4Y3W2kBtP
EdzqcU1Jl76Pz5Fv6lcpekzQ10YjnU9BegSflNHzgMAw3ig1P4T50nzWSZLdZaN0FwsihF1xXHaP
TEY/L6TTPmw3GvpNC49ejwRfofc/Aq7f0CurCtoplTjyQ5uFBI5im0QPrWplSMrkP03JD16ErA72
DYT3XButkD77Y27ao9VTlBnH3LqbwqYMvSDIhc/I3+mlY3LsQHYmYV3tg1nNXvpcM2pHEumVo7cB
OsE+UEvUBjtdcyEaanYocBWiXQmq/00z8/hpluYfrSpBZGFYz2FMQVaBidIRyuGnz51jg8t5onwr
21ZeKMdykRqSBbN4lIUkvK4nIblSpGTa6TgYpwjal3roP6U9LLZ6Fhd3luTH0Oi3RHgzE4S7+CEV
4odK7z+r5ojE0Gx9WKbHrmTr41T1t2bfLCyuGsxdlbQMROUOqAokDesRonupvu51dKDCcNHmLMzE
1mXUneow+wk35qOgFhjOES6HRz+5rqG+9YbMz/dKL7U21DqljWZwjVZJTAVvRnOyFfCjhRmDXjKh
DKcYAIK0MLrrtG9vGzESP2SiGR6JWcv9YPmxk4r5dW2FCL/PjbgXqolTDYQQsYoUWuik1t1xjj5S
7kbpIWhng/vEku77uUlZD21pUV8CUAndQBTD9HEfwo/8EPZD/VWNpRQNoFb/1VTQKbaKQQl0wGGz
Yj+hJgk+mZqg3Qbm8HOKG5zaAFVroy6c6Loi2EU9lG6BcUfL/QKqvVJz2yi2HDUfpxtJgEBdCaMv
aSb5NPFEidOrVYLck1XWwMXCKwP2SzcL+6+ZDquXaWVXCdqMjtpID0A5FLeF9/1bLYgjbe5zEx26
Lgfzn0XPqWaV+0DJzbsGbpgrQQ2vomkW4Q7OZ3GfVQZ6fqkgqk/pJJjHuM/6B7HkVdo1PSS0WvrD
CEzZHmq5PfggMBwkaMFY9TIzWY0PRt9/rkrDvDcDMQU3DdFgMHTSoUmH2ElQcoOAVh0eCb1SR6zS
yYJkQkLTB608qGgC+ntrwXe5gWNHnMioWGbePqaV5d/oZdJRG6BFLUbpCkh8Xj0qam9coYmZH9t0
LBcG3Z9N1iVPhdi2TmNajhJ+qjphp1meVT8ravg505Twm9aJ4nWiddVOHFEIieg6IeUsfBHyMNkL
cTnftv5QHZqukT7IU0bSUuoK9TGK0R3KOqjOfQXS/0TV/V9lPOlkmwo5hpIWUb0Q+aB4Yp4iIvcu
ggmVZgHbUuYx3en4X+rjpT64llhCPZB1xDOobXl5glRgDJHbFbBoyKaFGQ7tSS9R0PVBmdGdo/vP
7dzm8C6jedXocITOwoQ6QNnidiaUCMu5LV3NUqudJdYCpKtmcVCqXt8rc9Aeet/oDwO82ddW55c7
RSmKo9jhubN5mo6qBKWymMj6TkJf0SMjQ6V3bl/0vLv1l++Zirs5nOevDXodno8CwBW8/JZtRJri
CkJS3ihGS9w+yg07C4ioJPNT3YD/t2qnhYwdOKyp1t1dgH62A2zOt6sOJQ45I+09Ny6ID7AKpUhJ
VFA1EtGVSoYyb5FFCjU3KNuIJ45VH81QQxZERNsLxXK2swVLt5XFpquCoLSjEJSwaBSiQyow3smI
qKE7aeqIvtXacciS6EoaFAvZjqYyFplasfB0VGy8qLP00h3MIFZ2gtQmBL/cmrtuNK2bUTFLaQnY
NGTjUl15idAGvZKRhk1RnFNCp0Vp9t6sAj9xOmPSn/i8pLfnZBS9QJrKg0AG7cUg8v3VSTk3VVcK
1XXSRxxrLYKInhX4xlUQ8r+TDNuLST3c1lMjvQTNZB2bGX2DfZ0N+nMd9DXCcVGtfxTFEDk0URkF
B1TVuI/UeLouiqT7EaUMVW6lBjEZqf0O3TqkyqnZuCIU1q6qDtJtqMfZh0XlabQTQ0Yo06r8ZyMp
us+R0iWGG/MFkw3gQ3gxZlk61AhJwUitI5wDc2kvPlhZFh6qeJjdSLGMZ61Oqg9mIUmPMXc2UvFq
Gt6PdYUGYY1SyjM9vnPpZQuM8vB/BilmBK2gIE85PJphfhDNwcsqk2r/KGQbr8o3ZQFAhfICzNJF
sMtvcExjmFhKOcajx1PWCWTZnvoNRNaCjl+nKiiFyRYRKVGpvIZkiW1VVqE/wdT3OCRXC29Aaucf
lpYZWC0d1fqmPJaSg3f1mqN8jR/faqa4MMazD1hlu0qg73kwzoMnCs+J/Jzm6UbW6UIq4MzA6sE6
Jpni5ykGmjAudxUK2EkVf2ujBDCY0lIE16sNMN3bmibZ4NNJXT3Ny3jggJlMajO4fm0jte4t7/KU
yIB09zZA4lLW5czgKuFUwNBHBIfBcTe6OdfO9/DectDA8KDez/8GN+fmEFcVCxgmmhAx6MFrXeOH
7C30UjwznpSlIdnZwrxeWkKdbANwVzIP/H2ecyjRsNCiXBo8jdDJESIFxrcU2jfCfg/p313JdbSx
ay4ejFObqwHChd5OUYnNmfjbgyzTafZ6ZVc0t+KWCbuchDAZqoRi9z/sfVtv3Di35V85+N4ViBIl
SsCcAUaqq+1y+ZbYzotgJw5FSSQlStSFv36Wku5vOu4+nel5Ggym0UC3k3JdVBS599rr4h3D53L/
9wBW8KvP/A7BinQbtsn6mf093a8AT/AxQI7hK9IskOPUbu0GE/l8OOndy4+Bg4R5b7UvP3sPHGGi
/3wnwtwVYCaWGQZ57xHNeoyQGc3xbhTjX2mM6nT41VzqTxj0OkL5w0u8u+CMzn4Ih+lpyxExrsIb
jyFobXn4xWX9q+0GToI0odAIgpH2fimllaFdv36QqwE0ewnxVjPkcL248Z/nHEkUdhdeR3vs/VAX
hDfLY3REw1ie7C8u6F/csgzdBFAkcGVAuf2+/v4A3zUdl7xMmY9BjjnGb+voXhzVtf1Olkbn9ltA
4X+pgXlnqbnihT+94PsJMBjbhfZmvGB5rB6QArL9bux0LyGUWw33QOvMl88Cb+NLh6vwPO1WXzoP
cNkpzGDs8KuD588YOd4OvoCY4LsAWPtufSOAJJqDpSHfWULreYMANryVAJ4VfKd/BZb+1auBnR9h
dLNKgN5zWNd0btWEE8FIN00zpD9+n0PmxX3xJfoodr+6Xf5ie1xNHGKCGXLM1pX2847VNFENR/iU
bNm5efg+58jNpX9cdSvqc3n6+0X95zsHGyOMdoPVyij60+Q9clWYDmETbgeFmFV61bthy8ZfFSN/
ATizGCME4OrQUEXsPVtWIEGZotILcesgQObIXuUb4v+CY4i7hWz1WdGsegvu/v6zvTMZ+r5sEW+8
VichAyX+vcapQ2BG7AoU1D/shMMNKjq4Msc7NMy/GK7+xXVEyByuZABNQfInCW9ZzlTowlKICcr7
Pgp2opw+IXj6F0v/zzs7JgT4YLBfh0UMsg9/XhteK8uuQJThNuq7bDAPYjoBicvm8jZWv/hEf97t
VvtsVKZY+AToxbu5D22qCnWqpFs6yCtXu49FpH5FRl8n+D8Pu1JMWlbz5STGvfXek7hcJuSYVAPi
hYY7ASmd+CzmPqfksXAPNTLsJ3IHoeP/wTWEXfUKyDB4TL//YA1P0ZcinHZbW+R5lRixpdtaJ8j6
QsRR8vz3a/CvriLsWDH7hSkeavF3XxjMUUFoVAHdtqAPM+62LvaOf/8Sf1560JvBexXfFkSnf1JG
WFvOI2YZ8GFCzLgf8hzBBBtnPv/9q/zFB1mtZVmA8FV8ae93Qa/yg6SHtdo2JYjQAfFtZdz//Uus
pe271cCguYVMJVkHYu9v16Ie+6SAO9J2TL80Ewb1CupvGlxBqf6LV/qrD4P5HqwRkYuJc2S9pH84
QDGWQYIpK+iWcH8XBvyFNbL+RRX4F1/L6oqbYHMl2BLeLzOLnHXiQO9E3DHw1u6lIcidTJYftcD/
13j/izBUcf+1yPv6rX1p/qjr/v74H8LuJPmAgT3EZasqEo5hIZ5peuuH//xX4n/w4xDeBjjx4AXn
r35Bv6cI+x/gZhFiBIsHfHeM/resO4g/rNaPUAVBN4PRKUjEv4vPb34s4P7dz39UFOO2/Gmhe4hC
wCGBzftdAVlBNMGHqTIH1kQG4aedhXNGIY+TaTuV+YGG6DAdEJyZgZhLPs3WTzSyIXsP0IgKRdb5
utsWRhYHUS5i2xFEG3Xt0F1JKeJNHS316xTa8QCeGwKgeFWNbxBLRlt/TbXXsBLG1AthJwU4SV9U
l/qHrkAwTKlHkO7kEDxSKvWJklDngZ2QWSsLfu8aYJwcs5q3GpmYm4ouxmTGr9khBPPjFjGo4sJE
SX1dTRpnEm+7FECgiZobHC/kiwLguKlk07y6CGlKARAWBELCyw3B9zK59Aip/EyJOBEZos3VRaRC
eqECzFtj8D0ulaD2cSqR6NcBOXPZMKVQDIBDqODpBLQPYFrDxrvAzRS2Obb0ngNpNHRMDcGbMdqJ
g4vsjBBSUZNroFDsLnFhNGcSMSYfrcR9n1NtAFtCOuc+j3oYLqX0ECzeNFI8FaxGXA3cARIExvfi
ToxMPmLEYEhGCV+uKirt19oN/hWJpUM8nBcEuUBU0LYZAyhS6hHWZpVLHjUl3edlbjEeQfwrhoIo
AWE4HJEZU6s2BAqXzZTNu5EswTNlC4aEVvdgm1vtf+ZpAoJboMskT0Xd3o3lHN+MjT+azTLMdZBh
hlov21g2jGUzRKU6Yx1YllnACfaeyEjy0iXBCJUlTwFW0hGW1VMwNY90auxdPShzW0RRDyt4EvV1
7sOZHoG+qdiIZgKpZ6iXYF+Z0Vy11OMMEu7Wg5OvSwHvMl1DfQMU6IKlGpmUhE562wBkJbsysiWQ
XlGaPvPMiFaJwhASoZdp+iSh81sDe9gbehkNVpJedJfDxMDxTUHjOsz6RCPocnRI6NE9rjvir9J4
X6AuOldDbzdzoqIoW5rIwZw6LYo9swiBiuuWCkR0Tey1azV9EvitU1Wm/SvyazVGxSJCr4C5KYJl
p6Bn2SIp7OipQRofKzD/RbZqv1wOyBTFiQ0WOGyZIkyVZTu3R2pCdjStMW3eLAqZawASLmdEQxY5
URVymsUUkmZb1su0awBAP9a89PSuA1K0ciSRep+5OOZfRUi6HTw1fVDwF4QZVgFD6jTm63CETxaf
PjLjIIeJWmwhEMhUlObWhGWUpSALtDs5+cm2SEb7nOCbOCiPju7C4X9vNa3Qv5edaS+nIOnIrZdi
jMOAzZ8NLEcekIqKNAuvS8TlYGR6PReUtltkhU+Qlcyqhhw+4aTYN2oavjETqK0xpWUY0qZIrm6A
TNG9B+QZirrJYS4b8WDE1N1TeKQPc8avkxtGtaMzSBd6YPNDOpbx17R3AO614IlAwm+cPjYi6fqL
2iSVzQWGTrexq8y0s9ia4fS1BN68xYyOgDnY6DQvuEYwLy3HEBlusZZnoOy4KeNSCpdXvsBwepxL
+9bZBtw2h3ztF6Hq6aOqEaioYymPXhqpa+gEkiXr5iC+Az5S3UtpYSauMP56aHmn33hZjzuHEGF9
1cs5voAU3SQZK4N1O4t0ffahkuAb7mlx9jAeqrfOOFFCC8rQySRFSY+2XvCWIjNpsukibRCaq6DA
9QfzNMC0/xYBbuFlpXjyhTZSfgJVT30JGdFjVigbuxxR5TLOPTm6y06Mpd6wxg9mRCqPwJEwjJqv
wDf21B5Qtp0zXQgHlzYvLkluUVvTNRZ4Qn46d4iIl+PoHeEvQR8TTOsuR9mtxSEi6884OXyQOcL6
yfRhd1BhwxFJXI5IkI5Mi50Cs0e5KXXSl8eFefMLlxTzRqSPE+SFoQdKEOcmhmmD/gSgPKxD+WVR
px3MnTVmojmuI0Y42vXjpa1G+HIKjjTLneTFUmfaYxWKU75Ob3lTRMdaw+piE89VdSeSRj1jJITB
fDGn3lUUV2mzGdUYwYLW7xh2BtYWDVJWsZaQ1UhgElljnrgPbdTBcrSU1svB81DWZElFxzmb4foC
pNZF3ZONev05Clu1Hdk6IZDGXJS+Vz92UP9kOAwC+HGX7NVXrn/hcxo+xzrWezDBEK+MXk53mJAP
yUuTpuM9IYayvBxxRmxgrNYi5TNdUoqgZBebLBB99KyoVq9isNgrELDntdnSieK1WhQNrrukapYM
xnfz19EixTcfJMKhszFwb6SlyNTttESAtuzjXd3G8tsSe/4pmSf90IVzuPV9sRwa5J4L7BnN3GcI
m04/I0RgOZlC6Zeopw4+WbEw927ALrNJ+5JiJlJRDMlYCM6BNyocFG0cfyHpGnaG5ozcTLZCeqv2
i3HYNc7qu46P7JHDt/1o/CHJCK90hni85aOruva1Uw4zJknBXKlSNFOeXeopV4MPjKSy8GTM6jHp
8AhTrsHNSZFsO0bmrSbKXUgsA4aozZltmjbu9hj9l2dvXuL7MvLSXdwt8B91mkgkQsbypWIdwtgn
N1+aoUoudcgF0pIduZ+DSmzg5UO2brDiira1f5IwbD0Hk48cwXK01SbSXvt1oUZsapWSjYpNMKF1
rvgpihHeN2Gues2Y8O9YNbIasX2ROxZOIRxx1G0h8tD0K1nYwdNDd27adZ6RTzzumiMRYYtY2TZA
sm1aHyIx+xeCxfG+TBvcyMYv/HnrMT2fhoa3QV4EBnabHOcaoPZJ2S8lXfrrkI029yMhzxTJzR9p
qcYEZRQx36bAIZB0VEhdkqIHWbvHvDyPEpBafOKxR1t1QO0xc7qQKjBV7jDyOcouHS9xwMSHyPco
cDo+U9j7T+V8QnYzXIFcT8kVyDPDrvT8Hv6nvNkFNhGfwYDx3pxKBEKI/Nnbl/UE6VvN3L6ETUUI
3kxRQuBYueuoLZGUDNAQfsBDHTzPksy3mthmS5G1da2juDgbzqJr3S/NvuACli/BMm8ZbR3y3Ul9
IsTT+zCd+itcE/+qBnXhKHpE5VJZFTKrZjZtwlJHOyRHLjuE0LU7q230mS02vUqaFu8JyXvnNiyE
n7dtb8ZLULuTLktQzDSo7gA6342hCJ9NWbHreCzskaKEy7Ea0judOLXkobXRjcY65qhwAEVkQ1qa
Ey2T5rwmCF6SKTXPaVqY5aLuI786CE8KEFK0VreVAe/0ESOH8pOA3T48I/1WfuNeG+5JVQQrs2iB
zAlBj8V+RGYuQHiSgl1AqBk/BRFwoiItEJcr68EhQnyy7ZBHwRzdTKxdHMiuCP5EDGYnSiQaDi22
PpT5QB6LGEmh1LXyMNFAXo0Dgk1rHcOY2Us8JEz6pL9cmiF5iMuxvhNlT667BimJKJL5sWvr+ZTq
Gcm3ZOhCsD7bZPzUFt14nBs+7biIEqS0DKK87RFi2GWpHmiLAFmPre+iuSmmErD2ILAxVv5Y8Cs6
TjgUJjEjkDJZaT7ZrJCo2oQFjrCwRPKstQb6jDgB6WhX9gysy0Hyu8rvYonDN+gOOJkYikQfIoDG
qOEVtBYpvka0ADMRX24Pd+CUD8hzHZFchx5pgSCyFlP0ybZ99IhTfUKoJoZJF5ZaHJBFPxxH3+uv
bGyKl34YQJM0S5hbRTr4ncSmf9NG0itn+2E3g41zw9uYfpQU1Ak2qlZn1AStyDiSU58SjjjdcvHn
U8c6egD7wztPWKGXUM+FHys+8h0RhhNEfnbsGbw6DOu1BYElo8IVSFqOlX9DlNf7d52h9i6tNJYh
OEb7YrDJRRovJsgiOnbZWBXDxobOFeBvaX5fIwi+uCGNih9cWLqPZV92IFwuVZmBnKXzVVu5BrDh
ix9ND3NYMXsadXDdfwRJnkkEvbbNEzKR6N0yIAPTFK4GJVK6vOU9iH00Aok7rFK7kWG8PBqwYK8m
mrZN5nlFfanZyrBpQj8fcWtcLT10IzuLMcGzXybpo6tVsSdhvx7JBlxDrgM2HNMSJI/MMSn2SySW
Lq9jDaW3jVxTZSmtHkiNbRxlhDgisaE49nJAIr3HZrthXS0RgFwh+hRG+GdVhGmWVgT9DZLab/tg
6h+WksMprxkkDrkl1tuwiOunuXX6KEOsjbwiY3Ld1gEYQTP4XzXicZ0/5rXtwaGk7XTixOenzmne
HnRHsKLCko6Xbt3VMhQW9IQtvkC1XEbVA7wdApTzi2CnAGhBn1XBTK9CNF+XapmrU91aB6+zCNWe
z8w9L5f6WzINy5GZbnotPEBkDKjc2UNT9BJpMNE8dCvNJjRkgeMOadnDqJsUZBgWY0tpcDy8xBP8
HUBWdcVWyx7npz8NKdLGRyHEDqnRiClLTIr0eHSVp8WM40tUk+C2Aq7UZTVJ6C5W1fRUIU2V5WAE
8C1PanPG5KaQ5xaE5yAH0c/zEN89QwrfgmYaeGl5zXov3CTVrC7SgIP3C1LKYRSpQzgIczcYuvVX
dA75EUQ9uoW6Bc3zd9zmH0FYD1ri3/+2/s4X3UIezMvhO6Tyv37av+nrF/nWv3/QT78DHOa3111d
AX/6YasGMSy39s0sd2+9bX48P3/T6yP/d//yNx/Bh6V9+89/fdFWDeuzcaHVH6Go8O+Aq//xjZcv
SvTDy/vf+QFeMfoBAV6YlFLqI6sAsVa/g1ex/yEiDDXammoH25F1TPc7eJV8WLFfrDYAX+tUDJDT
b56EQfoBSBgYtGDcr1gY8iPegVV/B14h7OQn8CrGRACFPfgkBOhagPStd3MB23K/j7BLbGdCSrCy
KuydK6GohrwxGj3RIRfegWi7L8GmFe5LG/RhjxZHk6T4IiMGfn2APax9qJC51DzHnV8ub2pwHFG7
SoIpjESvAoGPLaqDw8zrCvWxZg0ajtKbfRirpJ6ewVyv4vjOjEVU3qQhKjnIeAvmfw5nGsV3sV9g
EInul8htMXSwPmpCRZAD79GkP8sBlBtfkm+pdRwnlzE4Uljam49ulKV3LA1DCYYtEMgXMwNgp7Zi
stsUy9xAFhD5IHkWqXHphcJUy52V1zYKsFAKKX3rixLdiVPczicTDpF/0cogABvTcL+7njBuqW9w
CkHl4qM0bG+bKER7CxBhwv/L0pUXbUmE3MAOcjK7xgssTDkiFGlAEJKeb1VkVslBABJrWHE57WVJ
wZ8EtdUkt8wXJDhNZcnzhvqltwHDlNfPVayLYa9HsIzeXOgGsIsp+oNzLBPpNgubZiglpkTF5xG/
W92PIJvZTYIrWq98XERMlKMgXztrIrKJyJj6u4Y3k0JgFsiM+7ly5kVDFE9vNVAO78rXpe9f6EEN
9tj4EB7k8eCDnCMRiD3ikk5IVoR3+gDLSlzwb5PXFwXipVsNMAyGdjEY3v2M0tWW4QBCOfADMCb8
kXRb7F/gbuD7RsA2HGpj5KgbAbotFO0L34jJKnleFjUM0IhOfn8AfofdO5qgi9h7wODKV6CkoDHm
HHZs5pCkQQLKd98LOm7CLnRIq45CJRD6XPf0MAWB/lijxAWwBeY6gt7nIZhzMJnJXQKXtTELOly7
XIDw1eRx5wKAWk0gym24gH6xxzVqY5yI02zQ4i51l5ERdK3bkVeNv01xLOWqUeMIEgplgOc6w0Fx
FXFRPPbRtMRb7bQCCMNKZ/e4dOYzlmRZH+JFk8vYCINwCB8imjtEV/f6FuKGBUKDIqUEsATmbTs5
hKXZF0hcsDhe/SI++Wmh+x0Ppgp6WvRM7U2rkMeax6YcW3AJeY0/n1tzA+hv7kHmTMv2AOJtrfem
c8v92E90vkxag/smahz19iC0o6DElj6LI48W/wpugV6F+PhueCCFdiAce03dbTpw8ZJLfFF+/a0r
wztTrRIfN81ooiMLLjwO2ckUe1FgCwTsNgb0GQT3KkVpq0tz4UNooTeYm6PpWoO1bD5AtjaAeF0q
/sCHhb25aRrFR3i5hoC/SwQl4EY09Tzma5Ef7KTPSpYVM2Me4Fs1Fdd+DcEO7IYdRQiymkV3bkwC
5ZdrCe13cGEqyG7oRV9fJ26xQw4lPwGNbTLp57bpVZWh9E+Qp4W2d95LlKzjtsd1dpf+EE8GcSg1
4LBxALdwy5jW4abuVXQdUQccGKHzgTwqqIxsNggPnaqBf2awiXoECWRLHLcsg4vrJHO01gUsAVsO
a6A4GqcEQhBUHNtE1Xg8gJWG50G7MHo5kWhpT6JeEAnfpikUF0Oa9OaxBVS1joytvK5qPr2Oni8+
EsgIQc7zOWWZAfp8VJ3HvtCWqq8wB+Vfg560X7oq6tgGU8wwhVbBL0H1KG3S7QCv9MtVUQWl3FJk
xFQQT9Tdc1iRAGnzWJvNFWQguLh0Lgq0Mtrqei/W0gOs/R6CG9paUWXYr8znTmM4nC0MBhv7JJBW
5dNEemDLzRzzU4rgb3QMJnbDnS2tvhrTcEaOT0Lm8RTIcMBzTT6Ia8WUADEXtS3H+wEbnoR4j6dT
COpjE3QOhoro2o9hyifwR+OlqvIZG9r4DVRSx2f0IGijFgipDAinVQGm9/UYEUl2C1cgZGSzlQCk
HYJ2yAHEV386Aw2Y61s7hSw5mNSkwYXvQlTXbddEwQaEAOHuSjPBCyiUkL/sRA9U4iJqalIcgnSe
UmTaY+5SAJOwYNAHoOEpfMO1J9NjZZpuwmaoWpvL2AW4C9w4Pbmon+VFm2ATP8u+rHNWQtcCziAH
cU9YaAoIXEM3YGYPA44KpJpDcwaT6zxUNZCi0Fh4Laa4rfgu8EK7ZFVnI7LDzsVgq85lg103JhVB
Gdy03d6f4HaUU1+VSKnzIsc2fRO16R6nNYk/z2MPbkUXeghLlHogHz2CIRDES3KRe6rUzAHNTWjN
I9xsGFIB0i2PvVDGgAps6KdCcv06Lwxtu4DscwJS3RvzOrYTtPaN8MH+9krTMjQhUdLmOpBabE1T
leEJPbaoLyICr1WTKwieyKsuCFy6vJTXfNeHPp4Fm0trkf0NfZsG3mihNVKHWhTCAFHAmGgfTcMM
a4YA+RpbrFyXbKJioMXOdot9nNvW3IWQCaXI1vYkehOFIxlinbhHKg0TTVrmC/PHp2miVZOjHGiK
u4FU64hHBjw4L5Yam2uBGRPg6yiODzPyYPprYF2L23hQHvBTY1JWH5Wu/eZNqK6pDkkDbdlm7mCq
ew6pgAK1I1M8HX3fhukBEy6Pn8DmWdJzCEQdvW9aBeaiA898eGycDruL1s5r7rEuu14fVL2yAZB7
2TGEHNZMP82qWFD1hxUdDgHxyHJvATxjsQ09GfxNm4IFAAB1EA7q8QaBBgPwEb8cu+eBJx2WDERi
8XA/pxU0Krr3em+3kKbpqwxs8aK8F62/AGYjHd4KH6g/3kEINaWHqgsfuKh7A8FCUlfHLq5HnIup
auEOrAJAdzhR/MT0t8WoQkg3rI8V6zDyiE5j32KsNMZA4z/BSGWRmZ9AWgRYy/V3LClTd9bIWVwQ
qEHkglEqpbgCHVsitVsUqFbnvp+HIauV5wGzmhA0tdcixYdpMCdGs9k4DFi2HiAifoGtdUjP4MJ3
5RFoYU1wvtPSO/SWN9GhK/HURxXFXH3BTK0Duzo2IaDREXcbPbTawV5Vx8D/r6PSi2VeTb5sDmOV
WLPvQs7g3wXZUpGpeIDQLI0bwHuikcGjjvu+2mJdQb3Z94WPiEYIHc0ON6G21ylmBMme4nmXXHaT
TDY+fLzDR+lj+zm6oKiavWaSVPdaw0IQOEEDndFXNKAiffRdP/VphmRXADxOztF8BUCWsWszMVW0
EO8kXZKrGBLyiyniGK/xBkxZUFWbNpXXXtiM+lzxBqXjxjodF2ITxqo2dxb61QrQ3DhBlFv60Jod
i9pGwF6NHmXzETZQdSjvFEWkwEl7kiN4LYbG7NZHSsewS/HVFRBc4eTfK7UEFutmNia9DNWUjN0n
E8GBTH4rY9951VW6xF1cvASogQaad75KzA7D6+plLjsxYfwLwcjmn/emJ/HF6F5/G953nj81q+f2
Td0P5u1tOL207x/5f2GPCvLo33Wpp5dG/LGl/f7wHw0q/YAkOIaAIRCosP1j5PN7g+qR4AOGlLAL
IMjbw3h/7V1/61CD6IOPfxCfDCIg+tTVy/G3DpX4H1aGDCYDcMlY3fb/UYcK7/KfOtRkpVmBypiC
6LFSvGA9/jO7J0GmGLd1v6P97EcHHIqzt5URBLI3iGhJ+V2RthJwf1w6mPRg5Ka/QszI1VGMHoh0
4dwG7ARtdWSO4A4E82ehKpXeTpgi8g2bCvinQJpnDwJm0emFGesKaeLcFQlyE3EIXcLyvGyf6tBD
MAoZ6dKhUp3bFLI6jGSj+msC2wJgucMA6AcFBTbxeqd5PInHqO7GDuSqnheX3InOvyss9vRnoo3z
NyqFrvdhqMqe7zEQ+YSmZt4PfYGBa0he+7nqoYpO9LJSMaZm+QYvUd1j9MInNR3mEOpVjAha6Au3
QJoq+A8XoTfTXdO2A78cUpRcn6lXeW7vfNd6T3NSjig4BdEOty5KR9FkQStD8oxNX3dPoaSYzlZs
EcnHJfb5eI36yNZXFooJs58XGvKbpE5nsi9aWoWP1oMPPDIBeFBWnwAJDsWBdQMLX2Ub1PQgI27V
S1nbdLmymCCYT3rqVHBZl41pPrNK46AacW5MaKIA/eHA7VIuF2TBcIQZZwJjevI24ByUkPCaPjXX
zSx9FWRj24DhlfsEo8UBkjCGPg/nFsGk+NAzDclbxkBL8Y+tP4vgS8wKhllmMnGvOzoAhf7ZhbSe
yp3wvAryyQQtFSwpzKjViOkP+imNPxwGHWZKsVZlFpsxM7twtHWyYXZU/rZy0vIhb+t+Gh7G2db+
NXhjVQD40/RJ/TW0PFgQZeinorn2w0WnapeAFWJ2KTpIWNgKS9KR5C1a/sVdOR1hIWOHp2WB6rau
dQBif+T0jd8hLvRIhwgyyQmoiHuQLavD13noAKdsaARtFtRiaanMTajrTp09zV31WBgWqtsuBOh6
YSfbJEcya7zrDG3VXN9HwTS2d3bAtHAHp+ei0huXorQ+QXZaRtAnVikadeC0y3g2wpvma5bMtt0W
RMXjNzgChN4VvB4qEdV5gbpToHVm2goU2zvlxXqpkGBZokG3SKFOJhHzJ5uAd81vSlvGTX+FUrVv
FkAeQpQFSbLeg1htOo+BkgqFTZigKPQxdB9N6d8DIQt6fz4uDUZYW1rE1XJsZbvwV0oYDhBONMd0
RldLbQ4Y87rjVLkYHI2pnuHTNSTtbmLgWtA8wbcyvyRA6MG/oahQ5Do1SnvUGYZOtwKqXTJsJlpI
EOB76F3DrJ01KkskG8AzfpWRsrcGnuvDzmCWI++J9BoYKMQA9f0vTeJ0um+apm6+cVTB6VNLMFf8
NorE984MAWV25yKQiE8xb4L6xgPsFga5aQUJXpOuG6LTUhhuz+iTWPIR0/YmfEBjFoDvRPEyapNW
Seud5hIazXvP01gsyTzGzRUpxsn/KsCpoqh9NDC2C8AWrdjEcNkZT7Wg4bgFQ4msUPdMMGIvPB/7
3iJbcakw52mOdhyJ3ThfdlAHKi+ArQNGrYLvlYz7g3Oqasfc8xba3ynnxfQxGIy3PCY9EQmKKwyb
H9GXTMl91a8tZ4aBkIeG0oLWJA5F61mZR2DCjXdkskt7zTAhtMe6iob+tKBmTs8DjB/NS8hV7F16
SwuobwNXCuqdAq93SMqcwI45FBHuxRtJI9rcmLJHFZ9VEzrp2xIAA/s6VctYfExKnXZ7dGRRsvMD
gDiHumoSuhGaNsOWN+hv8KnIVF/jBlnk0YawBwDdwVPoQwdwnfhT5E9G7aNqquYDKZldbiBSnqtL
6I0wBpXxNNWfietZYTNM2XR/Hitl19myrfqjYqbyNl1QB9F5jhup8xFG5xFksPjqLQbUFw7pERx/
3FdJeKLx2EUXwA3dcNm4fpXAR2HLzpDCcn5oRwUCWjZw4qGWAwG1/sGd/Q02/4nP+G/w/QdC/O8f
//v/myURZhl/VxJl8OgSffkfnzDSE+o/jn3zor72fyySvj/BjyIJK/oDMqHpGlKGIU6E//y7SsJf
JZFPwDMN1iTb76XQb1USST4wBEYm6LHC8Le/+r1KQlgRmM4IhaH4TXBR03+C49P4nZQghKM2XOdA
gF4Z0PBHeMeBXjpQoKdRpgB04b6MyZdIrydhMvRkzdO8G5AZgPoinpsMIsey4vnUXRbNNYnPJsFA
3GWTgfsHe4yj+8585OVF01743jcwD3OIp7KePAWgfIDJZ8Z545FXRs9TfFOlZmPqKSPLF5t+aum5
DnZQCB/8UmznAXzPdDOnDh4Sn2qoHynGjhE9GjBS42ofjW9yfl7gO7xYREZWoC0BkemCxyq5biow
ti6Ed2eXC5femv9J2XnsSG5uW/pdenwJ0JtBT+jDR2aknxBp6Rm0QfP0/VFqdEsl3VO4wDmAhMpS
RJK/2XvtZfqLlJ0yGsgmHyDVsUdKy5aqF1p8T+9OVbkxZacqg6EPSrwMsTxA85gfZqTi1z2kre/r
HFgQEU5W5qTYE+yag3VM3xIfGuP0oXAVi6607NuTlPmb5NRorg6oONqfAs6SsiMSk+YuW4UgWyZQ
jHYFZsQO2KQQRjFf81sHiVTLEkj8qRu30fpPEhJZxpbaAe6Uq3LZtWbtCnUc9vpgj+bE/0/IzMZn
lUF4bWYOACKjke+hu1ONjxF3jdoUbbAWW40DvXjrZphGhY3Lt4+dgJM1kyu+qqP8bBzzPnIsLXIi
DXO46qc2uLwLB4MBm0YrvFVhlAYKbZiOe8Qw3mwz/0jandy8NQIXeA8m0bwxm9ThnwBgOTIQqyw+
ZeqhzQ+5EMCHqjNbwlrPPGrWJc1Vux7214WMVOxfElhB6VjbmglnmXpJjx9nyLvqfZO/VcKzaJ2K
K1dKf8YUAQLoPaiUfWPwolhuRVklbiss9GLvmmFBedFIZe7cmuiQLn9MrUBmtt5tGAfFGB9dj82L
bktOe6++VJ6wSYUg827zVobCHKmn+npvxq9Fdq7jb9P0R6iQElkIwi7CRRPA157SL7F2uZ9tS7sI
0ZMR3Zf1tlafIbW6GZF4A1Gp1QezEgbFNbskvUjjXW49LPkx1jaW6SlUeBt8cEYX74yxDBR4pfL1
DOu40D5pfeUSuy35oWoOsvbSqvdDFsaRl15dRXHb9Dz2Z3N2551F+dE5t/ID94zqpfzJyyDD7oW8
EnhvIr9L0CyuePN1824UXqkQ5TossFHBUWzxGUfhY8XW8a7iRvNJqn+3XkmwcMpi21qBchFhR1rn
rnoy+8ek3VjCth4vYzTaYgt+/F3F2DqNGQ4+bno7Xq2HBAs6Mow9A7wlPanyKbLOMjzhPN3cku0Q
Ksq9qu3K8a00XrXro5yd9OlT28zq29gEvXbGGsAWoi+juu+y05A93G4PV/G9v92NC0MAaacp56QP
gIiMAaRbtc3yWEfhdXhcGs3usm3SiE4SfbW3TaPQ2G2sKSjWtOHWhy/WfTS392q8iPnBUM9xf0Qr
ac/V02LdC8ZTfPsa1Zdi3CbR/RUEs36MoBy443JIridZv8uAe9VTPH7PSO6qyY7b51R6vOWreYEf
sdSJmgBrl+wZG1yWkxhO1lMlKDaESCcvJKebcldYxJDibQ995zws5b0k7a7CQ8WXTOG3CkGT6Lj7
BZrhNdohl1hd+efIYdPXMBGx4onwRUpnoGjp3VAz12jRW+qyLzYT/NXfaOS4cf7eLf9xDzBSJrmF
P1P+oVMZISfXUmKZ7uSb21v0Pi6nOglKCmHZTugt4b55YuGJXl654qNOuFswKD5AKBgmow93NL3s
ZLryRTgiRlvsyuUILrJXSTfs0rFaB5t6Y3YjYr5iZn++2txVEiypMIm8hBOjuQzp05DtoDqVYygn
T+Zoa8o7ozQ2GLOqgf9kse+eks3iq3JgZHvR6+5o7OghmIrFIT+ghG3IGaJnT4IWqsPeXELlBovb
gzKMC8wtgvk7ezeXTEnFxjliPT12EzC3eHsoy4/Weh2yY1WFcbaHYXfDCQ1LD87z3tVzr6vv09nB
0RJ3j3FbL8c1mRKfkVJnme5mllDlY1MGCJ4+LN4EM3eAnItzD22/I3wt58L0oHpZ812q5oCkm1J/
wt4Cbqv50oj+VTpa5WVqnqQYWlxQvnatB4+5eYxdhYmgHc0A8F7G3NTwkgn/aFrlEIetRX/Ogvxn
rBgHIqaw8wLoYqsrGxMKGM6Ugy0+rCr+9HMdellBm9xBIe/aYBx9VccDZHiLq0OlH8Pxub1LvC4s
NsBq8JDV8b1vXYlYuNgFLjUUV61CLeJk4hYb78rsVGc1jDTP4trgCZR38ID+hxrnP5clQkrImyCY
mGr9HcQZdKWQ+8k03dHBgNFHcSHBWDqWG90vT2gOxvC3H/mvO+EvH7nKdv6iCmv6ZSwRCJlutmeS
sLhlKG/TEOrrDfsyR/1alaOkLMChlCa32P5OQmr9ohj7x6/8S0VWqXqslJZhuvNWwULORa+QbSTf
fIf1dYVTNtvmm3buP63PBntcKNmfzQ4hhvVlPl6fhvd8Vx6rL8KO73BVH+5QwRhI0U/kzh/0y0yi
R2OvocDKk+GVjyXR3oQauUROP0CSaBTibZsHxOvumm24eFhHja4AQUkjP2c6qAq2Vi6+LyOOaIgk
drmL0tojtcDPNtWbtREehq1wak7qMxYVHhZ3+AnAmzzJYfXbCLFVpPVXoeA/HtQvAF/EwJr2hxcF
QFJgOGLtstP8xOx9a9xTNdL+VK4i4uNip+T24nezCpycBEHQFl3F+BKRpztv4G6/mTzi36zcX8Xy
//h2v6i8YksVs6bl2wmX1QJcfoQ73u+0j/h7DTvhbPiO9rnqpTKlqz3v4aMwkkBR4chvA3KvMPbL
XflBQuxfmpX/27b9VXYmkbr4r88NF2RTRPuo/xotiTRLL2/1etRT7k/d9ubK+MVXASOFxnJVsHnR
BqmQ7c7YlXz7eqebbj/v2tKRGpf7tcGgnzjtxrke4iPyCQYxg1OldnKHMsyxLrXmqV7h82L820M8
ufCtMSHLiLktX0e8Wk3/2u0GyePvydCADGqco1puuEtFrM4wEc/cLHOHwkUSbIVGGsi1R25pfLkd
hofpkPpJkBd2bxInHm0Ld4KoBsHcVw331gcMDRHp9/5Q8qGeQMkJCZ5oJjujJtEuuunUZ/V+dto9
f6a43U/Z2eLPcuHiPcr72hGfYzofrJUc7lvCu2/4p2MJ6bSVPYXEcXpFaBlYbBIIPcX7ctpcndzp
iRi/+dwP6EdV2Y/OgmNy0zUbXIJx0kO4cvVvkUudLRUPlYqRovm21Bs9f+r753F1vvKS23bWAfPC
rjl2uBDmI+EVsQ8DcCEETwmstfrLJhdvSV+g8vEj66VnzaQLgiBcpugZzu0lrz7K7bLB+MM2n0rD
mfRN1DhZhE8xVX26yTZ9c4eno0CpjZJouIOaKeLTx/VoRNumxDrDTkktn3YiYZIxQj8vBvPEWVUM
oPdLA+VgHsoUp6VX5L5xmvat7HT3+JPa8uiaBlNSJ9msmesD+sH3JoUC8iOMuzo6VDBcr6YzACTq
odo/dpgO0kbNx9lwMs2RlKPZyfYw7S0Z7NqZjOA2+QsDesgoU+UjGrOEDaf+S7blotNje7DTJ/Wn
2E/wz2IXXObIoi3Eyb4RnX3bUGYiD6TaNh9jKTCkfUszBoNCCTFnJIdkZ0jPYuJkr8Q9pB7BsfWy
K1yYo7cHQ3KVIcC1TVIfO5V7k5tGc+kAVckvIiwUQ1jXHtN2nEvxaKc/uqa+ha856Mwd6CG2i73o
jNoZ5rDaPlblA8VSuQQGAaR1ECGMMXa1tZGroMaKUPW53aMgD8md1laj7sWes8Cvbzu5PefSWxEf
azaHhDojOUjC9opeIdvkeWj1gaF4DV7YyjMYVOdJsRdVbtSflQy4aVvF91SYWTAZXoeqiwbFN4Qv
RTnO5kOV7+TiAXypAOcUHPm5cjKnQ1Dl6De3iAAbD6r8eoXgM7KNYPfmup0k3jhTF78LA6xjP5Fc
nSF+5wyyp1sPurEVU7+ebO01+h5Un3eIIKd4NNzoQG7X2DnpB+6I18VLaHzMd7OlTfb0woUErtii
sF9aV7yeZfoHFHeW7PBH7eEL0hxuIqUbG672HZ8KBEZ2zfkibEUxpDy8y4d9+1W5KD11bM5ZGRwR
yabARCjxzPrLLC7GMG3V1s+xnMg6Z0SMYx1F5HsjqKfTPCf7wcMGTyy9BRK36PNMq+hwzbcLbBjB
58gixo0OPK9sBTaGGsAkFD9Ew4ZUps4eaEkjeXLqM6fA1G75Zjoa0vSdeHag9pRPYo6WZGPOBFgO
ToKvMSXkh47AHaICNBkcewu7WzZzx9lnBnF9tuJ3s9tbrScp56ka8LJ04Ljhgu30r/KzuUuptBDG
vSdgrK9Z65pBo9PSUTMP7DHcaSnGafgYaQ+1c3OFF/oSWDhx5a1MJncNWymdz2z2qClu6b3hL2Gp
+4XLsVE6JeTgkHeba0QPayHTqaTwSzgJVNi2tpxFp0dE4EhmwFvNzpDSdEeyTWhatr6t/ejVQMb6
ya3idHZ3YLEu3UasAjpgvthqMUTRYjACeqV6cAc72Sf8KqVbdZuBqtPpnGiTA8rAnnPNm1d96E8d
pfptJzjNJ7Z8jcPswnhbbu7YuNg3eAmlDbzQePYzCYTWGwBfuumYd15T+EuJz3NQErwp2eXNafON
MtsxFdHs9eha4GKltJW7XmKpMK12+8aTtM1w/8cDmhzlR0LWWQfVbbCn2cVsBpCgcsCmcpjVRijx
TjWPY6sv7fyR+NQ2HOXjUh1v80Se+zVxc6ZqRZgOnql5OXOxxFNjb7l+tWKAui237N5wMcewp/gg
LsekeTLKIDcDdH98Tp4HvX4YrzwfkjsDFUUeTqdu/cUIbagCtskaUOt2kzvLB5ZYn9x3mp+UPpdI
usNNTpwYCR0W5RGV1vx607dMvVZra+wpW0ZHMP4su8R06yCftUP1hCUoM/iy4pCkjwdecqyDIW/I
2lRfxIVA2MltNipc2c423nu80C4o+3IjqAPNbd/yFzTrenzmLpJ0J4Orw82I2hXhHn6ZRExY9ngW
3szBueEejU2RGCIrw+6LYR6Q9dQ5OGaL2paBR0siUa9DBblDZyQ6Yvc6zVQH6EePnI7wzzR+BrGu
eVyOMsfw7QActMxuKWyW1XL1TmzxtbXTBwVr4nB5Klssex0mWWoWSINPn/dpHPTC15Cs9iHyHAHT
RZFvvm1mWDFBW4VwQG7FnXo7aLTr5upuFG3J47zpbjQG82sEbW2TGS4zUE2E/HqJBGwbgwQTrZKW
yOGnaw7pjdm4w2u7q4BodIc+VcHRxylnv0Tzsc1Tt6lt7GQllICZEwOvHvLWQbQ9Qf6SbDJAlc6N
BleSveRr7X7M0ORSu+6qeCepTjSfbopDR4qryIsBy2TxJ9VRZFfWfPxc1cfUs5zme7J889UI8ZDb
VDv4EfaV4UZL8LYT7xMRmaQLGa6SbKS6pzVDOt/q74LJdVT46WHtFhJKIG/Zpo/G4xx7+UresYkc
gF8pDw5bGZUcK+eVbVHeQvFitX4qAYxibUsdY0/Xp0rzq2KbV/cLzmJ8XH9qa6yt7UX2BnPf3cXH
OMSERdl3jzEdi4ENi9OBwgg297G27EuPYoaDrWkc2SEkWbK150nd0KQhIKTM5KXoYfM5WW5DzMXV
NxBVFUHaQwP1jW51/CFRxMOApVe2Ld2w7MIcnd1sB1MNZ2a2/2K5nwZCdc2rwTpe2CyOOjhwa8Er
1c/uBf6rc3uOR09Hwt+9pi2NO1MrW3trf6Yn/cN8wcJggKesONV7XtuQq3A3cNtj9aMi9+lfjSrk
BMFAeoJj88OjdEQfv4Pri+B9Dm5yP93ncXjNPFTYqPiG9PNGxTkcDe+64THUHiccRXY4h9KrzPq/
Z0P7squ7vTcTjkwlOHlrgqLkyEgqvdvgRsfu3H4nQbGJJCf2UXCvCeHaw4ADHMGOmaNcsqvzsxio
/HdGSrwlJd7ZnOBzOlLu6YLTy74Cips6Q7eBcKZ2ONu7BcUntbQeVFcnqt0K5R0Wvpqfd7hhUv16
PYjv4vSAIOKbYLjr6F9xYlhiSUA6UJazQ+14b77mTv0jzF4T2WaYuyO/1/iRvVkNZAiHI0G/lw/K
uXiDyAWhcXnEUF5YBQFs5HOavatYRv0Y3uQU9+t5I2OA7HYIpK/OeAFafcqYWEguu6xLbalxhnNv
OV2Pr7vHNYD33oBDNIzUCz8BC8vL/eGjzfDrtKeTwR0rqTYuGyIOn5eeZ4E7RbcCL440huAn+MXo
w3aWISodqs7P6mM0BMJPciUpwIaY0eAV4DJHRZpwwNQqvyyPzCmu1aGFo4uJ870W3ym8H35HBn9Y
wiB0ZFnkazqMDzk2bl1jPnEotMWWclIgNac65gJexf44PotfAtcBqBLN1h/vfNwzn7ltK/jWzKFf
dUbBLL2Ggspe7tD+g/EPMfqkH+vqTleaBZfTMrF85uzCGpWX007wkjmRKwz9E1taU3hcSTq0tK+l
i7YuWU6ygirfUSXuuetLF5RB8sQs2OV+JXH1dtfnbk1uHH4IsAcL7DN8hYLteuzjA0Df+jaUeyYY
s+phYLHQtSFqgjjmI3QGULqut8B2Bi94HZ6KPSc+96UtvND+cAZCtulRr86u8KTb6blZjiZnI+VB
6yGWknlnVSg8MlHny94ql9tpETdDHLCNP1E3g1ewBniq5kaMCXbfxssZOg7MTeic3Ga64iS7/FQc
etWtJV9TMMK25/5M8IRdUi8Ku+voY+FQxRsTadjINIlWxM4FRxkPNRktbhJEB2mTvdVvnUzdEkwT
fUB/RMxPoHLqao9W59/EU3+8gsTcd4wjIvvq4uOGFv4Zy28vgjiZ3pfv6t10EuvnSx6fjXyyBS7W
YN5bznBsHPrH9GHaKtu4OwhFOMK1GAXEr3dSdMktGl9HG99ZSMn7QMP9OaRMgLzhZbkXR5v/lnUs
nvm1XtIzxJVmM/qzq3jmrqztlZn6MTwXlidsMVDp9th6HNDfqrv2fgoGsL/5TkNd9lL6rAxTdSrr
JVEY2VxIC3BoJoPM1j86xUvd7hkWemdADbb534g848aJdH2d2PKPuEz+oHJZHT5V2I6YR+F6wjWI
fQCNiewL7Mov0CbSMjrKEtnOI1ve88lgbe29NTkzfD/ZNbkRQFkDLsaX9EVGq6k4e1FymVCRepw7
MhOtFZZIaZlyO6FUae29eSEiAqb0QISEE4U6TTPiEzpsl4VbyL7KX6q97BF4SH+8ufrPfJdcHRUW
kq3ipjD+PtVY/FccxtIY84qyJkM6+TvQSCAmQYgpOAzdaNSyEHCGniidXZWMhwpuMaU500HPwFtS
d1sKR44xeM4PouGmmGjgpA0ojq1v9gcUM0V2DShuqjAwfSEc2DJeT2HD6KomMC110Ei+thiKMGmQ
HOY6UPmfVGr9YOYofB8zV5e4mz3d5eHzgOeHjPmEjVpaFSndNtQqMRHyKlGJnR2dGOExicjfVqhQ
t0UfGZTHVvY6qE9fwuLJvozvust7uOU0R66F6JQJMzWBPRP3CCskdm5v+FhQzYPBAV+Mmzb7k7j5
31tWyv/EugweLzaZliFbqHb+/oxLEo5JnwCFA53RbQalD3hmtDcfXZFqej2bG9d1tmP/DpcJgI6v
qm5gvVyBaPDq/43n3J9Wdn8xN1tRwb99n1/A5aFTzBIrcvA0iyfpSKiVKmw08/QOMCzbUPgZGGMg
WiMQ07iGhXoqtFMe/ej9azJgqRKkGkbkPqEacuwDxcmIwAzWa/Il/WG4XF0pYM9XJq2tVyHWF0+Z
jJ+PbYCnfVBgzoQdemoZRN+W5K80XCUcSDUCVNfLTbGfPZV6Z1tFfkeWQUet6QCdZMJB4UTZJmfV
obNM7IWpF/E9+aH8bgBUjsB2kAGmzXRpnNKZh42RPg/LOZX3bbpZBSnyMefjMDKa/KqhL4eIvc31
kDmQnr9lTD9HN8Lvv0uIdwiaB/Ct4XPEUnTIECkzsDybLDvukyQ0P8QYmQH5lo6SX67RlrLolVVl
qBiX3yE+KuBgueBd8bADKJyCxTzk+QVmWWKdosLla+zGb3CH6pCEsp2C3tQu2Bj4YhN5kJhoZOo7
bbzgECxO7qD5i+JF2YEB5SDslukurQ6Tea7UXWK5wD1MjKPsLkeE3LjcWDVaprNMEA+woZ8jH9Sc
xtMKh3634QLizGREA/FQIm1PEmzTaZhlU331vzH0/MP89R8LTVV0kqtIqsEi6O8Lf15aGTImCz/Z
r2abWCikbu1rFPu4bTbMzGS7Au+8HfCnelZ/M05EAfpv+w5X2lV8t/JUfhlitDHE8Khdz7Y5zEAP
WOSDI5F1oKDU+q7BHduPRvNN6YGn3k6+BmYCZLiEDcW305Ffn3i3Lz3fTcVddQ3Xalc+CZpd/NCv
EJ4nSQ5WDdY7HRdtnvwlRFgreCqpl/Y8kTPgtVhkVKHB4Dc/kkmyyB8sej+GizIeqtFvp7MiwJgK
+sto7Magg8SCxRU3er2Vs+AG5vFkfhqdz6QjPc80rtaWlhOJBh3COR8OEuM/N95rs23UnLEO/0A/
C++PX9GP8LdAumAX60isChfs8lMSmujWyakElrv6phqAh+V1CGEW0KwZfZT5ZuT0km/1LkCpofgK
xvWyh6oT8Fq67QsDwZ4jqHYJhIJQyb1+WGkwzL85Mv/I0/zHyvnLq/tlrFKYA5Yb67VEm+4O74By
7Z4kJbCZ4Ud/40rS0W1CDzLoOhNPRPTT2VdgeOE4qK6SH6Ydpwm0vaN4yT56gPbW7166bC+DpF05
+O2i41affmbBFyDuMorCAC3MKnd5lD9Ada8hKleTqkk07fF57QIK+rCXJqPJ4PX8KTv/b28IDM/+
daliZylxE0OQ+uWKiJYoEhAemq50YoYhzraEAzongvYSvQFLpU9tao/vuegZPXOcAmSbc4ErmvRi
TOwGZHjyFpuDlKH0ifNcAHvec1bukwdm1VyvJ9NDn0O71bqgJ0Bg9ymdNWEZm8bBhCTQ3cwv+ffM
xYLkSkWPnZOXEHvFhOG2oYFHAnecdpY3+6txeLlnpuBznAfZiSV7fVRd4VDuo1DaandtudPejEcl
8fUHmCHndJN8nAWu6dFhKH7ABsncrwGXCMzqIAmYdtjVvRUAz0Sf1T2Ixm74SMLk2TqUD8TjbEg+
dyDOHOeHctO5yhFqUE3fC/COwGsTO7k/P9dBdpjt1cNc3sVOH4CkhWuYKDE/LvNEP/PKz/KctRyV
thgqk91z8hbesGs8+pXA2ETHPLGNc+3ouzFkUZzWoljYMBLZZmsCHbLpsqcycZpwfv6dS7ok/6IT
+PNKNvABRWoPF+7XEbMw3FTVEGMLxN8ef5iDgahYFSNOJ+XceAUvm/2Jpk3T7m/WexMKrwysuA17
QD/SqwUCj4jLKihRU8ZOEWBoE7RfEOfm6VHGPw5BEbyyT0DR4qyjDHfrs/HJ6YHtGPq2VTzFeJbM
hJXPIGrEodJ32/E5dpjug1owouNITO3lHYlx89D+RJiJc1A0gUKmRO9y7BEVowl7IVgOxBMY2IKM
Yfw6ZSH9oDgwx1U5qdbCeH6gkEYH/jEDJIHXJB6wHADwu/UODEgzJfTvIFxx+yKJBOVRIGp31t1t
Gz3IGwSlywqF1Feva7Z9fFG7ZzZr/sG8oYrDm3qMLWjqB7yELNd4+M3Q8o9a+NdDSWJzYrxuqKL+
q4FuEvW6YhQMarJ9xqh32vgIq1TQk3e92A7SAYZI0W9V6CQ0DoN/rY7tcNf0R8HwIkd8u5ZsLg+d
AMQcsry+JEqUBvzLLSeyhYK02IwGLTwPnw4ZjorO4JGxQRYqtUMxMpXMT45ddJ90O8zvKjXs4g1W
LeVLWjoYh+gEMambaxZQmlUNQcVEXxTwXm4bzojGqSZ3pZXLfvHBUDBBQcvGibH0XNPpZfohbgbl
BsLGydgGljsadg9hEpZH4k2Wt3Bejj6ZiO19VgUxW3AHckGf81Ay4adcLN1JDrT37pS+qi+6T8PG
WMN6MPZdWL3VxKcdfkeSkNc69R/vA/aqhYWygUfvL73LYl1xSRUKaKNr03GPPFveRoHq0N5yrTrV
bj1lSGV9XTOvaQCZPGlPYqhtfrMw/rXQwITv/32Rlc3x+X5P4kf3v/+X9F9I2ToRIaHlyoHAJNGr
/cy3wG1WeLxN3OiN8KoOxJSVq5EytJc+4ydYQ4u79GFD3U8mnFOfaGJ45t6KFLyBSpYOcD5X1xWm
PPOvV/qEFDR7G23ETUyd7gseeCeyS7wneb/dq0kD/B2/AW6apas3/ISBy+QjfDEZgZ6d3mz13H/M
h8yHEopOBNSfPhjGj80G7YAf3hkagzJwjvC8qB3Sz+xe3xWBRIouznO9jTo76pz6aJ5mV6Yzx1zg
i6lhq4AR2PV2Jq+h8ZQXxhQtFLTGS+tQoxNESMwompIJuOKPvznvmgvnvOSC0L0rThsM4X9+JfIv
/s1/nKd/fSO/VJ54hdZIp1ganReL4fiOQ5H+Y2BF50DHYmhLiX3f+emDfrl51vbqI1gMi1D4QaSk
f6xDyP/8faR/u99p/HS8e2XcSn41nb8Nghi3PSuk2i8uJZjPCRcYwZUoamHzu5wR7V/YO7Do/v+n
/VI9aX1dpqis4VEEJgU/eFTicfRH2/Z1bZ/Ge0SRmV88k2G7Xq2xI6n2Lei9a0A3zXTBvjkgOBRY
W+vYfQP8uCbUm+qu4PrXuAt2ayLs7CtPJfytfebNOyb50Dux1uSKAod//c+PT/7d4/tlp7fkOqWD
kK2/EEnSl+FpvGfGWD+Mx5JsrzOFivwqXyAIsc61RxUo0ROJOMHq4DeFqfGLTfyfCwvWCveAhfHM
r7yVLI2yUZlZWIXizIlzg8MnQR2xrZdI9euV+ufqDLsT66CSEDfavZs9rDPIwr3iEAqP8oL1WqXb
KvvCrT/6xdUBySnCPkUPNKuMN+QmFq/iD76dTqw7N5gMSIPBMJh4EsnGGxBdEsOiT4mKl1b4U/3E
/wmndWDnH2lFpzkPxMSTagc8VnEKUgCtOxEBlPWbRY2Zz78cwDL6S0xXNZOl/csua4xeQvwsmOgE
ubDcFbEqWURIzW+uxeGAPwV2HB7fDJ4a9BiLES2hsJiwrPkHWJutTBKLTCF8B1JXUJ102oz5EVyE
DmfDenxQd/qnRm4t+JIPfAAwlr0rT8UP5Pj5i+dpvNUa3iZntXgCiVS/kxdGnhj9yebOag84TUAa
wO0sb57gEE4Yz2Q8UY8or94zM+bhoRa/5+BEJBT62McVHKrmXv40zzPuap6g+FrjN7cwdaQt/iLL
UYht6Mc9k8NX4x5KzHfusHV+jIxKLARbGACJI5ehYO+JKQxaZ7DCmxx07C6K686foULSSFDFwEyb
3NZwhW9yjj9JMCutACo5UVy4XzrXKYgeoIbrTOb9FsAwwBZEZaTGHZY8ivdF7moPlzoPMPkdFn95
V3uPpNz2SNyXKrrc7BHcNyLBC/MxCmp/TYN9yDYozRYbYiUgta8HREgRwQPuAVf5mysaZABPLvkj
cuKPwXEHT2ldFdLYwlUF4y7azvNBHJ6a4Shd72P1vco/o+4yTaGWbK8PjK3jDTga2aW1L6phSg9S
OxTUwKoTxpx2jsbiN9sRN6l/W4J/RA1AI5PFX+3z46jJBkNlCULVgChsxUQMuiNGETkSPLe/AXKD
/unXe02HYAorB+PQECMJDjrF/BKZL/cL8DPyhF0qv6wZDARzQvUWqZmIOA+XG162R30Qj4NxtCAR
TiFiqRYkpfrqXQbG/GFpYL4iuWTftDxvJmo1s0gZxwlpsEts+GYmIAn2kVx35N4Ca6PCuGbHq3A/
MjmsukvDC6rRUNgU7JG0pRx0062Y8fzA5+EUMid6ojao13rAiyV3nbZhPusaGzig6x2Hi4zy2uBR
/Zb7/PsWVo8A99sRw+S7OYNgMw7Gs1iaw8VwAE0hjxHjKXaoBuwBhncJRXiTU3qDizJhynyzwIzN
XYFVxKi4JT0gWYmzHUHNdmQ+Cckr6BuhzMYA73gdp1izJ99WRAnUgPRmQuly0Y2bdUlUYCAOvPhU
cCZ8V+pNdr3nALWvhD+Jj2brQBXuv6sCAYEftXfLdSdzUSFBqM5R85LBoIMQjMAi8zIobKDCwMvx
V5zBMHJkXGLXwSkYpp1uSLRAjwMXCtiFOVznTdsJtQ1GG7mngPUbfgTMvp42jHxEaZcPJ7zlkgj8
zyshtSu2xHwM+G85jDEDp01Mz1K/RTzPyFP4i7fPVPAn8Y7WF5OZksm7fRt8/IQ2V6af8EiuBCTa
ee+A2k9MDJBob/k1jS9s81AttbndYlmOAwNP1AwGNBLBbGxy7mgWRys+JPVlHLfVJQ+0A4OhpnqM
b2Grb/VpOyPp/VktSj1JDK7NIW8ONWfS7XIz/PUOX69n9Ae0GjfD41HjGObEsNighw3qicRdOfHV
61ajRcI8VjtFKDkXt6ffh1XG3I+oHQuW3gqnsziIgTUx8uoJXNnrcEJUHwd26N39wkwZ2v06ylXh
HU0nfMIxkjV6dt53eYX7iE9TMENcr9lIflqRQO5oil9tl+/4upFgLKZbHBtY6t8gXP7olYwPACK1
EMxZujnYrXVSqImg+PObtZxzfNGrMNMhg9uti1dF2vtzc45jiFTOuKp2vH4KVsQrWNlI0V39hauz
zqgisyu4ZsWdyd2Jg+FWfIfnxIckDlym4Q4ePoaepnQ3RkRtukhXUGvLsCLwS6ROZYKWu+CkeMft
M+rG0gONYSDMXEelzmcWqpKpvTGrHazMrxvabpKaQRtSX39TgM6RZeCgLoc91RHprMWTAEuMxhd2
XXpaiYW8MByacJo31Auw20jf1FS4oZLW7hDPfu0f5nar1gxwi2526ZBTA1mbvzTvBLAmFOev2FRi
kA/jBD417jvRkzLd1VMYa5DTAk04i22YpYPf0QNBpBkCWKM0SuWZUeDVH+afTg+4dB8ScGeKiv9D
2Hn1OG4ma/gXEWAOt2JWVqtbHW6EjowiKWby15+Hc3Ps2YEHWBj27nokMXxV9aZamgavwKd5daqn
PndxnCh9qIt2I57k3OU6M4I5VXL879buV+f7+xC37HsSLdyGoqr8hnyxWDhXZQGvnaS4MuJfBH4l
4bKrmHu2I/pT4eD5icE6JZimsEZf1bD0i2EWdjcjmHLH3GstHFWSYZ4PwISu5/ujobKzdTUinW9g
EZy8f1pmQc4apI0/GogwvN/4qnS/MLH//kXKn1pEGBZ+kyGTdSj+lkqIdbdUk5Tuu/c6vCraRmVf
97QSzu1j9Zi5dw4GVDDkfT4nJWMqd69Hfu3MM6lH6BxX3THzctRIX9bxb3MIX+EP9VKhbdUlTWdT
5u8YBqk8UR6n9K/XN4T99K5cX61dJ0zs1WwbMvZ2X0Hnr+t2NK9EMZTm/e22MEUj8roGifOq5dG1
VgBUSvOSQmR0D3V07OKXFD35bhGkrabvK42fJCH4FV576TNRQY3GV4Rkef2sCwyrfXhLqm3aosse
mlU0vFrKu1CEXefI6Uo9K/oaYKkuQmvYogKLJxe4b3ShiRFBLAvdzA/5WcNnBZ26ZgPBQwRVtuaQ
QfvzWqC7rnfC8DSMG8R3vbQmsupKdlXvl7XTQ3eYvvhpFU6ZeQ2vrBBE236T12dVO5LBtUAkMDeB
tp2DhIEXop5FJ6T8IEgPjU1bvLTP8U8sQ29pyUFmfSFd2vUaDPOLeQ2qjuxiVAJuVD+aIJf5GbxK
ueP5dCXM/cPmfg/TbFco4U0IJj6axSI1DrqtWHk16WsomJmhCJqckadmD4PiUaKK8YIwSx98Vf6O
kaFbR7LAEE41HHijV8buNXsSRkxK31jVwWMEnzGA/ktilbDiQRDltnQUGG2XvEsbS6ds2WwirlHW
xEHNQZ9hbiQc3zFuDm8L4apUH/3FwoEI7OxgxkB+uCVm5Edn6QLxbzaoW3cGYZI9ln0hB+09/hjA
IqLKsYGg0K8JCGIW4MSgIiFX4WoJK6tHAYk8cV34OraRIkQtVm/b+ALdkE9+gxjkMGw4eeR6XdtD
4vXZkdKV3h4MdSJY2EFoKHlZ6xGOjgVM+5zWVxf1z7b1uKVuuZ4ug9t7TBxOtuavbTDeqFzkO6zq
Y7/VfdyIP6xJ9m6X0sW+4iHtZh8LrcFZFsEpQsjJD4XgBHXRDmJPeukv0AlwOiFaDxIVhN3Vo9XQ
/P498c3jYsSdfWsHT72lA1jYFHWDOJwR58zExT+OxtZ4jLfGQf4p3eIp3gmb/vN+ibdZ6aSN24PG
E2RGn48JcvFA2MhBcPiOD4gghV235XigFTRcA7/P4OCX/O6Pug8HGVphHN4vo3Nzx4CY+jUSFCTA
G0rq3TZP0iF50M5VuOD/Hc4IfKYr7VAGTYCVERaT76R9xrtL64Ek7mIq8aL+RsxSOvmp/ZHeUbzV
m8/ZHt2lYb1XzoSfAUmGszASfFv9FPOuqj51viEjnipj33/QSF/v5wHqpcW5LLs95Z5lHbkjf0QI
fvYTzB8LIYZ+RWz+Kqt9bfJ1y0teqd9l4+cK4BKWBb3YtdWDAFr5t/Pvj4ykwrhqGRpLkZXfIUOC
Jay5I2MBIKFidzgn3Lv53h6kgM2v/mI3amFabG74FrSTweUv84ryR2JLoSrolgqILP0P0G+1pnG7
VUvTrjWuisvBcya7yrZX+TXSUH3bd9SFvH2LhNO739ZXNGAGnhv862F03cuIk3MvQ+LpYtRg306G
3HRRzcET0HLSpyqumpxEzGkIkGN7xqxs+saZDT/ROwxRYX0SsaMPzkwmhoQFqJ09+qGCaRCnvFw/
5fhNQE8hs3OH/hcVYMaO1tkBnbyt8guoYVqvcJfizJ57XoYtW+1r0WurQyIFcf4+YGtvA1XxjOuH
ThMWt7t8pMZ0tnA9SDMqSTetVsjQ8+u6CPHN+vd0L8HvtHbd26iG2cQyOiZ2DW9JXBXv6DywBcW7
MiI9xMH7ub75WvyM4KoG4rANKgJzWqbt+y9SrRlg53yr6jYwFtqi7CVK8M9YyaLElFo3k3ngzpXF
ooqNARFeezAoRMQ5qBCoZ1wHzL+r9FPcjxwjFjP36epzFc3VosVO0xP8l+4BwFYgBfGSutnAZaHb
lVnjGx+RUC7abnt2U2a1H9mzNEfDqGPrHLDumIVibhNYlrCZx5nYfrTSyMxHT6Q7IB9Ybnj52Rty
MNAoOqR73nz4gXyNWGZp8REeLVuXccUL6qNufdb2BMTq6LDJaOZdZdyxMAkgk5FnIcVGdZ/iFWmY
IOnzLAlbAL6I0Kg2rOG6lQftumcv9gjKBAFXVxhe8Pkc89LNpj2SUWBpULQbtzgfUQ2HOBX4OdnH
/E0W4tScSRlI170QaMJDYpz6ytPjVyR3PXjJFXb4MMxk7YuXWvNg+ljjUfGVDBVNsNva6ciDKnQB
oVfs00N5T+yUJLG4KkhApFtAUShuNA5tsq4isvq9hijSrdq+ZOJZtXzmiahGDYK55nEBogfBSXTi
s3wV+q9czsyz5XMJaFg6t0CpLrkFmkNbnrw5XycDj7on64cqQ8Vy7gJ4NpCPGw4J+GTKLEp4Nw44
u8wiLLDNTTioUY8iSKv9eAjx6RW6vQjCEse82TEHLAD2Zrr7LY54A8X0core/rYDU/oj2vbPo2OB
Qv7BMljSjfXuA0cHToX9Yo+1jQ+4IsbI1Bk/7rOfZt79Qb3g1YzNME0gFVIv8Q1aI8HOPyHHXeE9
RsWKOBstNqGECZpqrA5aY+uviZ2hddsqdDlYFdzlcV8wXvU1VzAtr254k2wDJMpZaECXcR2EQfmG
LKIz0zFkQSuYjrJbACt0he0JhQ5PI1K/zuINB7h4oA+DK3NaOkvHbH9mAgGYeyqnowKgyQQ+6Gwg
DkAUbdc5zQ2L+ipl8MCgoXS7xUgVUnM6XgtuLGwnykRnil5rrrVPvCmpBHXmGMfuL+T8L5XK7xMK
yW2iuoR3aywq+Pd1v2pSp2dGAe1HlMhPtl8QJP2bkxoHjelXxwEAZWXlO06fTeSC6aa2+lhpO7U9
3LO9KG/q5mwM0arm3JNgSdjqlPpc+neCLmtxpb4WH4sOMncZN5Gpie1mCFOkQQzJOTZ2Rr/5u8Sj
/03O9ojoiOCnH8ic62dSrWR0ySINW2BYlxlzkOnlKTjygfeos5xI+4uiR/6D3RX24v+vxW/PYBzF
jSg3PIMgg2vzyTpUIfY7Zupud3U4ZLf1+7J5Gq+APTzWvun+92zFqtI/zS+k1ciWTPi7Yf12M1oW
EwiNybjIzWidTPcig3Yd+MxjdVSOAY9W5MZawdfCdIlEkpGAkku6qmJgOBs8NMPlSpKRdaomAIPW
g7t2OlpJg20rL6Vok7eWNQRZhIXpz81aNRb5VtHvGoWdVDrGQo9GtU7djmMCm5VH+CUyyZlcjYzO
HaWhXyVbkLYOi4DII3Eb7VZw6nqxCAn2YLhiz4MOZlzsEpdZhz4PxcVd9kxE5KDinJMDSAez6+QZ
FAtQ/3Krqn72vCg3kOCjemP3dRtG2Dvy2OkjB1QVpgOdF0Qbgmcid4WAL43aAtAWCYmHYhMkRN7d
6j3zWgb8tUCBXkNE7QqQFur4hg3W1VrMqqvYnVGgQ/86mkwXH2CdjaLd0qum4MkbpBaljQ2NdVsJ
dgrgnpJPd9Bbg/aB1MfDu0XE4QvcA1uqD+BtJNOytyXs3O49fmGpCX98RagnB9eJCghkC4lR+GaB
xtdXWDsohEPBnM/ijqDyac8J41eWuOtV2jl4BPMZy92KJj3mS7ownZyEAr7FMaDgtL1dOLq6HzSc
rrubsp6ZP3w5PsvxNx8teYQdRiL/HxBBpNtL9kyM1FvYRui0612PwihyayWxBxTmIQJ96jN/m1qv
FIZRIyJR3XXEunePQ/lEVEPfg7/a7PByh3JHutYYrVNAcFY3KQ5Og3u9S9mIdN3JHGG1PScHQmlK
1N+dlwruDBLFM1u5jIFj82yIn9W0hUvRPwQMMjP3x1VmghpPs0aq2E4atugXp/RzlIBb1bAv13Ox
Tm87jnUqsWmPqk9gIv65zWibMD/lQUixeSK8D+RmP5dbbTxJObuE3rE/wLraVX5B8aatBYkngkQ1
4jHsCQhT30UehkdcgqlrTg5FvinCuGfbl9veSY93dXQ0V9uEUmcqv3sMi5qyvpMTR6evuNrDp6Ux
T2PiBZ41Cb5/ttjEdN31NUmCrsDoVeEX3dVYGFQYk/CW+f3dNT4M6iijIrHBVyfueXn7sPPyd8kV
Kk8ZAlwd01LpiVy3lW6b5wyMeD3aULVCFYMzEp7I18grZ10v+Uv0XGru3Ulvifw2X6PiXoSWdPjA
F9VWi7ya0niI08+h3Y8gSq1PK5g2TtkTjb7KTNs0vER2a7B56gy6d15Q/oMtxJaVv0gI/mTUZxoR
lzWOCzv8Sx/0j9rezWPCmg0IThYqDD91OOysQ7zj/Tjl6KJf6NBTL/oeQP7el3l8fkNq8qyczE/V
ux9u5qrb/G1UUv540iJGE+E50ST9DszBqdSdJIEU3X+MF5PTbU3/eYChgGO7QFViCIyvBDwxBoLA
4Dli5RoB9kQ6Nk7aeotNBvsURB4OFFIhPoTX+okTcigDnLqQxH+r079Gp/+p0//4wr/VJqVqh7uQ
kiIGLmQnwbBjHoFI1HzFBXlfXJ7/XYykP10hlaA1Qzc0mKlfeqF/3LSo0Tsyk1vLQYRDPlvnS88G
/csleRTpSotvc88q3dT/y6cuP+P3n/nPT/1NbCIWg6oNKp8aXdptH6IKAUuMfDyWP4g914vI7y+f
+IcwEkLZTA2FrWwS3/gbzSvdxLRX2QvrUDLfOEMfjAMrQ9zpKXkDqjjhbIDrjACuV8nhbxMza6p/
/72KIWuKphK8v3y+9dun38bOkojcX1qOAq9Tg/EQw5v2UJthkp2von9FIcUZzXkxMgR5sHEY7AHd
qVJCd4rweFKovuA28L1j9HqoPq6pX5frDugMp4HwdU+PNe7b7EUmZK7bCe2xI5eEcKQBJMinRetG
oIL1L3gOzmFVYSchPBHFk4PqDiZsSTRxmfN4BWIJ56hdTl6xVwMB47xN2bSfJ553T/Wyzykgi1Rc
YZYivMzh396jpRr6TVJz8AFR0jtrl+qtzB6HoH66H6wfGMXsur7eg7ayje5SXDc0yfoq39OAJlBq
Lry4BssgByRuPqBXTbRt0gZt8ynePH3wKtkbhVVnozvPSPzCwYpdL/WJZGSSvIKEEHqxMMEO6AAi
ke7qduthU2c+U05x4gQcVB9j3n8/U7L4P5KOX7fVBIIGIZdkfXm5/vHy3LOIVQKtBJfyRmOG2LXz
S3gojKpLZsFK95euUguSB8ZjGyGTCb2fItIkottJGAMGF/9lhd3vtiYKBPUd+05R1GN0nx6sRwWH
MG05UovaAeWRroe8CRqKHCRs7abDmgw7Pd0p9yA2fSl6V1HdRoQW1y8z1iSeCkx0E7OdA3B/3wNk
kr+FlxrLyjEju0lDEqsre4U6Du2LZgYQOPbksAxLP8LvWtrQlaMNQ+Ut8prbk7TP2aKM2t1cyS8M
joDCGFhmbWVqW3jMbD7G4k647etm2zg32LHc0czzOAdyhJDgbcx+Umg2q/8sZjgpMhKc+mK84eeV
uHj4EwBYyL/wmyN/2Ez7Lfj6AX8esV7Iz0hbl15VGTDSKZOnCrddeQTst8jJ0D5Nh3U+yEOn0Loe
+wnz3lphzQHACE1ZHYJnTAYlPMggwlc9mwEIlHIwFxBPBuGsbvDkaGtZ2RmYqMkwvLo6GNR4Ljpb
rWzltpUJcoDuwmYAukIPTVpy61/vnY17H904/C8hLANnKB5T+V3dIDRswDm928f0oRRs8cRw5vz3
w4es+k9nisbeAlQ8ukrl/ffD1xG+Wt4HzpQ4vDWEsbGiAN3vIDsgmNngDO2HDOyCHB6jADdXDXE5
5of6oOYbYhYD81V37s7wMnnY/dIfshZZr7yq7m4+eAVhjIggFgevw9M23ELwBVV5uUJCXlvSAbxK
3V97z8K2Abh+xn8HOWI9ViB6VrnNB6wGT6W6azFJHjQ4sWKDP/G+AMMy3uwwVtwh93Wamxkh6fsU
7/TEZsbP1UB5vt+YH2VvGH3xtr0xvgzPleHcMLRzCg0M2/AjccDmj3sUSDJvB6MJa8rPBWI0TGji
hSM0t6GMafVXUrlSPKTmnkhuAGdM72kf7UHG5/psSS4aYjaSlqU77K6sy2iPjbovZa8Gi0Z3gGN0
3OgXw4IuX/X9V01zKbPwxOn1HVoUzICJrz+OpOsz7asb/KCyflSJjUTuhPAYDc+4humIDV5Xuymf
tBOTiRSOrBbPPGE4GLzcoy+37Pz9NDlsSTvhIZuW7VUeScpNYdcdewfoXxnwpkvqhHxE/NwheOVJ
NLYW/6t47Nr7qtgoxglnPza94G6GneSUxZbUA3l8hM3ilEaOPviiYgs+6lcj22cv1Q22YqXV21vy
BlimzLvxZ3Z7f578lJ6WJeSs/S07N85DHRT2ikAMtLY6JSZZ5E7CzOTI7MFE0tuR9BKM5FeGPU8b
Ohyl2Urd0z19KwC2kv3AT8m8xbZEv16w9ZNEX09j7uSmotgVdoDy7EQoHzoOmnGVGl57vwwIc2Pl
tgwwkD0x5qv3AdkhhEoXEqSp5f7UrDXxlKF0kBcL/uhWFmDLQ0dOAQCG7EefJBhowNAHkptsGTg4
tvmeAx5bZkSWo8UEhGtrDkmxA0Bl9A5h/Aveci9oYo+Ts60pQGvTciOCehgGrt9xzx+w5oiIRlJb
fcsgYg/FGNHHqzR/kvWNdfVE/dG4emZznDhYp6MCD6N0r+LwJfShYm7Tk8KehjW0GtZmkzNYtmUH
JTO+VwF9RWjCUZO8VHKhMDqg96KilYy29uSOuqtqjoHaQ7YRyBZfVXNStvp3MroGo4e+IwkGQOx2
Jot8Q90DXet4px7Hl/6TPfCmaPNje2stfQ2sjpaW8umnb2NiN2bQPUbWKqndSYPURKtSSM6UVm6i
PJUjFmwU1tU9vBrtKbmf/+oc+FUn/9UOUkd1XRchdYnpZbPev4+yMhM6tkumVyevg+5XeMztyoqd
rW4sJ6zSuRNDvUAQVn7uQBYMIkyugXJYjtUVJDO4Nr07HFkcVuGsoMy4SEgD5pNebouKPaNk4qAy
ztwrwg6ow82NECmEI3e3as96fFYWTa2Y4dMmLSDICFEiihEtm9uXAepw9H4mhdYFCqxXvRrmy4AO
UhiSgoRpHpI3s8kYJBYKAc1wd6eYt2bVu7rXfrNPlqIFuxmlby0UG2BHvaqX0FdHdURvIOHT7udg
ooNZpOxeY+D1XJkv9YoEBVBo4sRWItSU9dWSCcnfdhLpHYu4gpc3XUjP4iJ7DIJQLajpgK1Zc7I0
jglBnPBg2oLjtumGeFuqHjp/9KWdhVLqqCApRvax7D4NcfRH00Z2FNMle+nOoMYPadEkwtfJbWCA
GW3uBOxS6mUECIkzmV6iBGSmTpys019Km/Q/wuffHoel7fpHW3VTxbi9lmA8Izy0XZBP4IxoR1TC
nFAGrfINbntkx0KG9WxFSfrvyir/qpz/+zhauCRMUbfYr/bvzzf1plCvPZ+v7vjJo0MAyXbhrFj5
ihsY8510vkLRpjYY5yrxrvBfgFGeSn4fR+IT9rdFVOfN28FvtyQSodejDiUbmuT1/V1cs0sHdvqg
wUzFbo7ikTOkPl5PPHt0ioWXBUj9AlLvz+0zmgUP0tsmSWStBUR2gnWnDtrO2e7DOiSLhF7DRiuz
wXbsoDrY4354GO2HZD3sk5PxMW6o5NiKTa8TnPJMSEpIR7XkFWinKriFEfbv2VXcyu8+FvB8xMvi
Kw/Z9nPeAIb7qkfgCppNcDHaGhQoHtqoG8AEUNmzebwCmoX0iMt/I7jDU0I1OsToyUiLEMNbSIbM
s+ZqCHcAczzrhCW9xzv7aoaWzcbnleFDTq/Vw/LHGmvAYZpU0YlX3ykBisNq8MrjDaAHN5SNz/yU
72TSK6f9DmVA5b/qW2uXhZjOg8X9RvSRX+DS+OYbv4qB8NWyKNYxnGEdHbKPu5vtCYByipMVIpOC
EWDKLL0pQIAREUsz2NPD/Prfz5KE+oeH5V8PEzIa/FASs6ch6ZC2/36Ybmo15VLSW07GbgZpSwic
yKl2880kLFCq4Oa2xEtfHPraIW4mFQWnaoOIAc1aDaxDF08pOIMs3Fdd8zF3LJGWL3Vna6ze4DW+
nwyq2eAqS9NXPGo50VnO5BJAuS8vRJwIBJ1iwHIMAoqRzF1oPeBT7m8w4wi8eLJpkUNgwhN7yjjh
3fKtQ1+QRxtwzPFlmOzkJwcwQvAg1s8AVQR9gaLw+fxVRespEHoI2GgeZhQFQr3mOzFZSI7VLoq6
9GQtgadXvs777Z193px76NtQamX3PSxmLiIQmLwEz1bLEXxhfsOt2jxMb4B5s0v4beOTVO6waO1g
3XdG/JDt8696q51ljbywVb+9BSknLykMe6kh7OyoIs5uw8EX0D1HrqpvxHXH2dXd3WbbVwQvkp7A
K6tdVDNAefnRfJi2vhNCLvF4MB/UB1Dn43xYQnklEPAv2q/XJWFpPKmf6spqVminRbLIn8j6RKJo
owV5pONG9qSxdRGpauozbIMzkl2CrQVf6vp2uAcIDYjSZndqhtbWQX2y8OM/urGRf9ovhvGrD+3h
zs9AZLGD0xhFecKRvGmPlg4qjEhvlazN8Ga46bnV3tnqiASGO42+xqoAM4MRclSG77qT7c2mHs1L
wOjZobVS4c+d8huvBEg/XQ8yRWTuDvpvvJbr2O+eK2f2pstS0GB06BkKryQxHcUcbwj9O/JjuONu
Zy7S+PiImB9dHxJClzQt8tuScKIJwxcFX4Rke2uts8WhdJyTM92cO5mrCvnN8u7CBjGOE37xiv1u
wWbRauwRv63lfQFnOnwWnd83LsOXKKKFfC4RaXFXEAXjy9zSj8DDK1x6DIwfMYyzhzuOoODGTRj5
EJ2MZ6iGcmIL+popbTIWAQ9LMGtm6ZgtzARhBTK+Y4LuETnyb8M7IaUjFvwT3Q6OJrTnRG1C2CHV
cSZHeh/0wNr3OE2kdWtljBFojqBlyO80n4ZN6sLqLitoXDgarxODq7SLJMgrZgxthb3Vidb4kk6M
1yT9gIrAPLIsg2G8PTLHcCqxLImPJBouxwSSKY+tqkPKNT5RT4S8FYhUFVt+WMLplnfBJh6zbTYo
hX+laKFR9hkQcC8fodqO5FzAta/oYu38pCNLcQKczaLXNAivG5wvgHlsbgqNEnfhxZjO/GLK1TeZ
/hXqG05s7CZwXyXBM0iD2AJgQ9Idl8SqjKhI+/5khuwy3/ELvjCbf09tt4RJtUQVx0FTvhNRzTR3
31tfMpgHqgx9zaznISzDtKScJ9tSLgk+Ms4vKmqWn+9ZkHNSISJfcu6UpZ2yLgSp2gJshLmIw+c9
PVLGLzQjf06YRQryNSqvQeaMCpUUQ2L+XKI67jyrP8Z5SW5YFBBXnxV1hC8w+01SqKCTqjERTB8x
7Mxi8rNv3QN69eSN5qfyb0QjIPAH4FmBASCV0a1jdA84MdZt6+eNu1BrQxII5poUzp6ivoCGYr5h
bMQznHw0eLKri/yR3XbXES/IO5gpvk1MM70CqccYertoAmFJvlZDZxD1W22JuaRtWYlEEkdywGNq
4EZfJPaouxcMks4PgIKizpt0TdFsoViiNPTCE4eKRHwwahr4U9ccf7TMrZ9S9/pCGhK0lpQEZXSM
LQD/bWu5cuXgLCpCuV2VH6TUQVQBKPXsugXQcQaCHTWO66T0obOWD+mqH9Qg2bP0Xe8M9A13GlIy
Li1ngbtthcve/wgqMoyKXJ/N8kL133PyeVU3DEwwZDHg6VlmELZLFjzIT0XmkpU1EVyA6ftOvavD
GoP0WrZpfjwBodl9SQ/XrqdMW6WvpbLuhCM8XrewLqvKCDHh3aYge877R2BMG4ZdNtaJ/CBLDwlV
n6Aci2+5BYF5xuJM54DgfaMXsImuaNpvzS3o+oeYOciwMzRADb/hKC0rPFkw4GQIMpklOAd87WV6
o/6SplmTZAcwzGmjuGN0JA+QV56s82bY9k/9A6sDgHBzdMgdab3yq7AElTfOxNjqkW/YQeXgRdjq
5WFQtr80y0K2llF3oMq4+aWyGQOGWqKPmi2CMzvOHYKToiZoC5cgl7Z0r+VKPibf6L7ohLZx70WZ
r6srOQ/72UPECV+J3pX7ZXZ7LQri1Bd99W2BjkMq7CYNRZsUAS43NXcXc8ayxGC/HOTZvn5st8Wx
JRGPN17a9EG5ZiMbQgDlMQkKr/memU0WdWK/RVpZUOyRevvR2qBCPI+BgZCi2KfsfQVaObfvmDx9
w8WJ8y7UO75MQKz9GtnzRD6luY+7QzWcJjlcvGNKzNsCeyesbryYAM/MERZRhviGd9LlhvWd6ZR4
QxBoMqOAx4Euj9iMJa7xCSGSg8Vn1tj65Q0ivmivjn0FP4bEjVLtzheT4GY8V0xHJdGeGqfKXvIw
uCAiTH5k+GSWWRxmeQeWieq2I33UgwFDonN9n5HzcK+zJ3arktM7f3JlDbAP6EjCdO4eWbVjv0js
UG1p4EgZ6rSeqAJ3gEXrXKqDAsst2Iv5a2aFBRrjzbLAszwgEaWvQpvvRjwXZD0ozngLpz7M+EmU
PUI33ewBBRb/Dkh4+kAWBwx8+nUDGQmqj0l+S67bqwIFPlAk7twRntT+gaXnGttVOUpkWhCnFdYE
zc6EQSX6BiJ5UMh6aB56GjHEeZ/oqDJang+tDxZAjFQ6fUfE5YVE9EdCazgNtDA6jEBeldePhC5D
h51ZiAVOH69ivLG5X3/q3XtUfKs444btgKqOX9JLq7L0LRB61Gz3b9l4ucY7eoLxdVHQoKaJQV6I
uwant2/iC1EhFr07JDzueVgOJhblecbTMNHCYKLhmDveKk+i2UkIxGMx00Ygb3z2ZXRAi6IgcU0y
EO5uJFymdMMumRgSFUnoO5EC2kAfiti5/EgPc4D8gfclyVaACRv5s2WvgN+8do6x1r8yUonrq9NK
y8QEbc8R89q6ZOqRLgr63Ekb/Pupf5texowhq8qJbFQ6mm3piQtT7lkSQCHvTrjYpea9wx45PmcK
rkF2ADwTzGb5MxsmUPmw3oCCbN33U0KuGiUfERE50vi0bCHz5+hbE4Def/psjTea7wEGrrmSiaTc
lhnw2nVhkQXcWl7PJt2meI0JKrr7cDoqsXJ34Xtg8CxfUqK7yAGiN4c7+a5I+3UxWffIZmCx8NDF
Be7RkJA+9HNqFSSzx0YYgQ7iSozRxCZ5n+tP5ziZbj5eOhZmH1lsYkeYXFaozVEDGilbRgiMDM1k
oxsHKprGahSSaodLPn+JNAsN8T6b3MNu0ySbsTqXn8u2rAiHnlG8GWZQJG7DFJm45FNK2PkcROHM
ceP2lzsXOTNUHwrFKd5ec/SXl1YG1t0vebbMDxpi/nZ7w8NUYRSypdKRRpdsgSzMenRypP8orCnF
eVUUiy4hg/lS3Cx2FhMAruyCheE26XiJ5Al3utslQ2mUDyyijhFtmsheIMyJdguEci1cHYs3ObOF
Pd+dLuEN25w/2qkU6gD+pj2h1Pi8470LMpL5MAqznnJZfeSagBMTGotwtjbDNdDS0yyCwvWPavEo
4PNpifzjGzmM3NTynuww31hSmWYA85BotghVikHYwXP70TRPA8sCWkZ86ml/YglTYRKt51n2LPo9
gj6h2RBTAJoMYYNpqQwUbd2Hsc3zrhEIBjyC2LmeV1f4IeBD+q698QAYhQb6EnWuWvu9Sfgi+bws
0wiilxscDA5/ZStxsWYP5PcK4l+wjgVYf/JawtEJHrX1w2LW6d26xWrpjLljjdtZ89kzhTuWwoAi
iF4zpu24oFYc6JP48CQcGIlgj3m15AIN+Mh3w4TDW/TKdFGW6wQvfnENGh1LDikx6omUEjSTz0Xx
YBju0G4yWCSdQ7GyTVCofF/h/TQfSoT7hviWCvuCCHltU5Kagb0qBfr27zwJ2IS7MKlgDOkHY+2N
t4dwpf1EfEuESoUPTW+ucHXZH2/kRzr4uD9Qd2vuyuANSxn2zd43hTXbk6rrWZJfCzY6auSQeL9A
uEp6URDmEw+aafgPNkjBB+lI7g60VWmLwpqo6kvTbYzhNbqdyA+Y6YnodL4X3QUtel2vmqBabOBg
8Nt4ay3Gc7Tti2Uye0sIcBU5clbXk3qKnmld5H231k+EzfLNgf9YLAK11LE87DRqZ3VgFSKni/Fd
9VtT3Ossh2qEda9vMgMIksO6lQvHbF6m+wlXpnVGZ6PrYd3sI5KBCW+WyDzZGX4S+7p4VNoHvd6p
wk6oj3f8uonH/p2ufKkQe6HoAvkjJME4EsJIthMbvtAuvSHm8lgUEHEey9dDh1OXmO/KQ91oiYy7
/rBkR6N68e5ELYMo8pjo3k2ifTlFVtgCXE6HtvGUap+jYbPsG6N56V8/+59ucZ8k856Q2eK6L5Wf
a/kKk8xqral4HeA9ho5Ie4d2Qj1zrA2IWzGY4r+CgyHqxZujF5Z1lw3vwolG7Z7wgjL1m9+F9ZyL
pyjDzZG+3FK/i9a3gSXojzGQ8BKnSyeP3OKqPZjTs/qIVKfckIRW27HJ2q2txa9bblvQRvy5Z9UI
2+YhlR5vmSd37g06dXCn8dHEoYaVZEf6MpAqIGrJTZ7SbcLq5UFAervKQHBRwLXbheQgsCL3jOII
w4LrjRhLvfU5JB6LVmX2DShhhsODi8JV8LkTuGJo2gfQZB95C0lt2A+KPUksDC40U337mupbnSCO
SHqq4N6CFoV7ibBxReBc4lS+dIyejbOIpiBP31CWIMoEWiPEA+WOGzHPrhtAc+wz6TpX9jH6Au4X
67duGx4vNokB6BW3zYxyngAkMuEi5sgtbg3twkiGsK3QPozytGw4ENxG3MnI+0U0diRSQUn3W81j
JVtWXbBNWHz4dbdgU92O3t9K3ibRZw1LSztHMisGHcPwo3cQVluGiE6f6+G5ICO05t4+XO/IdNx6
OePDtjox70cIFOBPFq0h7q1UWPXU5mHTPxQPSEuO6Y5m/ICBHWPHE1ed0F1aR9aEgN3mXul2HzSi
85NEKLf5xiKyhfzO3xJnqNwSiSTp9CQzosHSMlzDvVcNjzHRT8knRpIu+gsWLZn/IzFY4EN9gRBV
ljrL4m/USCLPfXdVMXuQHtauhTqUcrLNnKhBNLpJ9JexswEQYN2GkvWkGKuXDRARvbhhFzoLHVi9
s9bMy8gw332xQRkiWkQPCOVxtxy9OmOuVMxdA0hzK0E7nAozGYsCf6ZlcZVAWIvR0Cex5DV6mcoj
SaBIx5E2KC+yexUukVsgvWYnxQogRT+wkEVwRYnu70VbkzHGsLxoRqIbTjCSk4xvM0K84c1sEKDX
Ir8bKlf5ivGxUN35e/aV4ykrHgjOr1VPAlZHotLtND/5yjtEMW7iX5kuhoUrpvEuDpnPpxmA7670
dAecIPnwExTl/9g7r+bGkWzPf5WN+45ZeBNx90YsPSXKl1RSvSBUKhU8QHjz6feX7LvbJMgQunte
N2ZiTNRMHWYizclz/ka+laNdPADqdu7wv9sbK9R9IJSq9ZUvepkUAeGPgvlEiobKvLrMH6rvHTw5
lA3SObAkaViAo5F8SMcreH6NuozMW36wjHsaohdPJhtlUSyBsSH6ChGfx1C7SK1FCmx0WBVwcknE
snW4Xztse4itgMfhywthRqHBylLKefci+0vH6amH5L0kS/xZbpMVIn4rg9EuBn0BXvTrcrR2idZ5
vJrEajvurPRmJckdq6la5Oa1yTsMvtWw1F96yjS7+Km4TnbGbfiUfkegzN3lN8AOl6hepb+Hfsb7
Y9Y8UwkAw626C22iVq6ZF9c68qIgo2WD5T6C0zhV5IW5wKI1+QKkq/aLJ/k9EOTn7AcYJcDLdFu5
A6PvNtCNefDCKw+6ifIzfkuNJWBfXG5ypEuYysf4Bn8U2jUQV2nmCSr5hpcvDySwMNDwbB5zb9kP
DU00/c22eItLTw6uHyUYdIR1tlQevRDH0plHu4Ee4yM4A/w8oYza5JN0KP17rBfsLYqyVvEqKxD3
wnatcedbV52xdroPvbhVqielXPgGWuFcwxjSEGfYWM0LDb7oJRQvpRiSFNXRisJyP6tr9CSplLo8
AYy5bq8lXBi6Rfhb8DPpywIBOsjEemBDAc0uVPWa1JJ75lC9pwcKAWdO/8XNVmq3ZYXrd3K6Agt2
R7Ft0ZEQwLpqaOqGC8SkqIvDGrph19gzVBa0TyrYgGtM5Ola8iJ+EOUoZMo3VHHDlQ6yFDI//80X
FKPQXkVkhgMikylmPWTmUFQ8wKzaqx5/7OO3fVlR1/gxoD/NPZpdW80VXyrbNhuGhrYBZ7+PJCOc
7qWhbZLgHqXKFBgSMIEQtVIS5mWtLQbACjFNJQGBjEMqPtXwHAWPofS9DnDKueX0pr6DQA6FscxH
gXpZAD2BO76FGQ9RtBWCXbG7saGZ0p6ih1zP9vSErCUAcCiaqHs3a/maulXzmV7hc7JNH+xb/Xv4
6X3o13vQ0XNwTgWNAiOYuz8VZPOBts2LZx6EAGxmwxOJETkkKvUAdMVFAWd7f4sgB7T4RvQENAoN
QFSWsi+AvL78Bj8ESip+ELzLwneQvvwFOCmpD+hFQ8raiMrevPjRf6N0ztNCk0DemWj8hrOc78TK
xmm7jh4KOD0URVoxEA/+BV0C2tfKXJNWZfo7LEkhQfjFQuyxIPP2rnwoHOp1WN+p6nPd72IfrDNF
l/k+XfQSeZ3JRGHTrm9StGbQd5ihh5IUWGzQV4ruPRLBfIdst9qRlyjPsIowweGtWu+3QsBHSF+v
e3whaKeIEmay2q/tubShyv71CWZd6g0bCghLDaCxrqkj7oQedJmsq9gTIF8Cujvh7YPOF+JJLZzh
lC7U3n+U9y+Q6XmFBXRgKPKTErvGbPiAM8v71l409DR/+dVtwHtDv+0jRFKylX7vrQGqdXseSnM7
9WgEqOylrcQECZEvfZVtjTXlugqo0rrHzqNBfBu2JaN+NvMF5ZC5wokhOPrmtb6/MRFtdr1FInjb
sz5Df4Rk5FoxeXlhMEvrjLf32rO1VYWOoO5NgBPPEweBTSSfsIX/sSKbo8TBTDqzDOJBkDRd65aK
c+Fc9fIVbSBfeDvd2/0cZV6skm7QQBY1vowfurUeW9xbUniF95HEDUyuNu/A+F+jevlp3crohEiz
8EnwqrJdtflIX/odFhbB1n71ym1bvjr1u0RWyKMQqN88v6mesrUoHTYv1NNvhD4lGCeIwuRwc+2X
eVt/p4Ev1IDArqOeEKT3JbyYG2sXkyfPf+HxxOMo3enlhIL0+WUj5oemrIMQomMq4/mRtbA3rMoQ
SGvUrbD5o4dCei7e2zP/F/X/RbeLP0LoIfBbVtaHUMTraNAjfbYp4Nu8t8/JY0cyjrggYrvzcr3X
t71YEOTcPDUz4NqA1WYw1Ch1ko+vaDrd47GwpDIE/eS2eUBnRqMaDXPxR/sEUYye9pD8ZFv+bfDz
aKyja79FDNJQEsZaXwW3HBQ7m6wkXmrfAZ3MEbAcHkUTXXsGhIVc6MRMn3P+RHTtT/DzqAMuF20T
DAAtiI6tVkGL7RpNq1vmhkdhgqTzWl0AiU13Xx8V+lk6MYo7Apn7UVQ5hQReD+EHkFS98i1GNFlo
B28oLsVbayUsj+St8VNdYtoBHxIxyB/Nd/tK26jShrtTeoQFXqyoJylrw3wgRe3QSH7t3qntYvuZ
w/Xn2oPbhgH3r8Ov//+28P8BQOJ//td//qErvHiv3v/HZ1oFVX/7nnz+r//437H3WQTvxy7w/O8/
38sKEUrlX8AnNOTroJEIXRIWUvsp/kSy/2WaUNEdW3ZAYSuayR/9twW8Zv0L7oeJfaUKUhbsPQfh
nxbwjokKnpDAU4D6mPrfsYBXxIn6J9LD0hRVPnDyQfjjRo+W52lyHWq+0wxZ/guJMvr/6wxLh2hn
XdVP/tUko0Bcc8exdH4vKoyaAJXo8hn417OlVAsrAZygjwBaYAlSFdERzCjCTXEDUiO/PvoM93/8
1cd2l6cwFvg8o4CjzVQ1WZgMHQF9cP7VWwBg9+sAI+rLeYQR6mpvVZkWBXDuWoGlooEOAkh/K5bl
VoWEUFak/P9eRF28lo5eQ6npdW2REnEPBXZLB2Qj/0q/y3f1rroFTX4/+dUmJlEf3cnqvk3afcok
0hFeA0O4a8AJr0Eyb5s1kl/5bBJaOV6To892OCOPhgjwKEkLMami02vBovR5uPYrk/xsUkL28uhs
KK2mqVgg0k+ns/M128oLdMEEBAa6SfMTmIlFRW6D3vcmfSBXpquNyMbEZ7w4RsOwdAPSGWWS0b6z
1TLNKo8s5I8xCnwLjHEuFTL79dexxBocbTtFFphAm/RTPVNPDq1YbotBF0PEgGxTbVoIMSqKJF+H
ubQXSHBVXTyEFUESPp1Kv4A27Cq8HMSQJPoRLakorzbYozuSpCdlQsFqRAM7bL6TgKPtXbZpFTsD
AQ9P7nfc5zPEJITmcL+F8U6lbpHeJBNnyuVhwmCwNNvkPNNGK8Z19o1PWLHlRSu3RGFoRrpFVPTP
IXBOURTPVqhqGBz2supwDbBERwWG1HPiPcaVdOrU+zJ5M+lEfv3h1LO1KCKAGJVBMqPobI92eG4l
eZp0iA+Tda/rH+kTZLoBTZ3l/p50Yqk82k/2q72RtgAjKJHOzVtKsl//hpFOL99SNUySfpX/5Bj4
Eo8O0krr885NqAH/Mavwtz+rDZQzqkvpTfZ9IppYiidbgmhYI8uqDPfT0sZkdseVrSytwZ352/JF
QKj0+/hJWkKKXTRX4tlUgHybubRsFhORT4tZh3HaKgbiaJlzC1pjHZysSDSY9CxVpUajFMFUXa2v
pUEGRHmXVvnKDDBTh2Xf0OH9OrRYJ6Mx27ZmKAA6LZuzbrQ9XcuQwjxCdDKVdHoCNwkAEIvK4tdR
zreHapyEGW1KX64at/EJUy6BPrBBUg5wg1wdVvoTxsoT8aZGNVo3YVzrdh0QzicRDjWupuLGoIDx
9agmotijS1e2uygpxNwNxbZvH7Jyo8YTCg+HE/+L7zPehWXi2pnjEUNfV1u80LwlIH2L1jGlNmxl
+w20xjdt224mT7Tz/W9qBlsPEX10NriMTg9uObB7zXV4+8W7+B7A5z1FIno41Xpaj/t84xEKVxob
zVhFRgvqNJTfdHG9lwlVgXloKCxnYAgw1+4NpBzzibVxYS0SzcGHhlyaTHvMnzW7/WDUHuhqAJvw
uASRDHdC4NvpIyjIZ/3x61Wini8TU4MSgv657WgYiog/P0pckKXD0svFX/GPeOlTgbUyGg2f1dVB
s1+ICQEKvJOvewQxnrRD9Q1TXJ7gS2X79Y85vx3V0x8z0iKX20bPw05Ykq+bLX1eVGB/ym/Fd23t
b5I7CUtgfDrepoRCRg9nccCdhh0dM3G/N4wmJGyF2xIs6TXpoq8DnEfAZoEfIwh5NM8mj53TEtsh
LEmUrSg8Zy5QwqWgdeNAcmFKrsqXFaAtAZMw74M12A3Oc5R1kK/5PjHF6tmRap4EHZ11lVYFWWET
1HpSVuoS0uhWWbcU1wRYdop/fp4HEIwb0pFtU8czbjSxSRnmimc6FAGU21YHTKcnE/vlwvIlgg2t
yda4Ig7L+2j5+qnesjWp2sr+TRRgS2dqM1WdShMvHAEnUUbr0jOSvZYmRNHMdWHtvP5ZplniFDPc
ruN6Y7XuXeNT1GLvJP4ut947dCtz+86Awyk3Ewf7hbzDNDRSOZFdyfJZ7lN5TVdmCp9QBpOSroIr
wShGogV7G/lam8hYLwzd0GVFUywyR5j9o/MhjRXT7FPsIgwfbGm9y3hXKBAT9jD71anFeeFrngQb
zXOcNFLnFATzd9UCPylhNLS2vynrbJuvaBvAvZra/JdD2ortULPQz8qTcZq0hp7xpjckhz4Ggmw3
LrjqiV13cRbFClVkaqFnG8H1nbSOGtgPpKsPBTisd5y4UUA1t+nGfbLW0lX21txEd5M1QXE5nd7Q
3I5HgUfbvQyDMvWtQ+A/Mn94D9yVAKe23M2LqdVy6fo6iTfKbTql3lfSYaBQ+BZIFlbflE0MApkn
lUTN15tVSHNNzO6FM83gKcCukNkPzjg19npZs/OY80WIeQw7GOFruj1raS0YVVMFGk0MYTyldEY4
cWxdQ0Z+lHrEod8lbY54qQ4pCMsQqGRQxVbuTn/b32sbOvHoCa8+YH4vMFDl5So0aEWxWSA5VDST
2EDb4RUtuS1+aSuBwTOXEzNyIT2iGSFMPejvnt/qWWgUag7TkwLIfqsvvSvQXzuBeJ9Ojy5d2obN
+1k2dZs0+vBUOzqCDTuQtXZPLLRCg5cOHVvEGCoQfst0o/w2ABdgubu/mXyWXNpTx3HFqjiKWxSS
ZHgdQGJRI2hvgmvju7PkJb9W9/wL9+czEApD2EBMhr5wc58MeZQSFlqsD1LPkNNXcw04ucZceC/o
4zqccbghB6yNhiPSpFnNhZQbe8Sj2RZX7tGog7hO1FYmNGTGYlG9FluheSG6bZQusjWGK1fZVlLX
aGOuJxbVpaPyOLT486PQ4RBoUZkSGlRy8t59a2jnLx26d3Ttsm8WPmoQPdgKU4fnpTOMo5n6jCbU
qMd6R6VbWqmU86HdZ3ErJDQTguf2rQRrHC9xpQwncooLWYtxFO8A7jgaJ9J+GPCIeGCFELCA/RPF
/2hMvCpkKk+KrI1rB0Pi9rKvJ2Lxug9gX4AcuPdQ37TfqKgtJkt3l/YKzTeNIjxXnC6PjuW0LEwl
SJGQE6UKCVZs9MNYCfQryJwAv0ha+cv+u/0orf7BmjkKrIxeoVWlJGYZE7hc+vfhW7pyFx/th7sS
RCqklm5qhGi+Dnnp6x1HHB3PoaLUYaayKIwkmXs6VmSQKb8OMSJOHzJ34zjG6OjZW15e9RGjguoE
Dx3NgOiaku+i2EQ3KsKuvBr8WXJXTtTxpoY2OnY6Vc4kW4QNkx+y+inrdxPjOr82bNaGifmwhlWP
dbjdj1a+M+S2X8kuAvkcqfJwFTyYC2Mdb9BqFfzefzOaGO5RNE2X/FitD9HgklIOQc822qJd7QPA
mDxFzqtYp2MbnV5FFNS6u4eVKpIEZaeh4ayty212N5mOnJ+TQt9LBR5hkSfQKjsdV0ZJ0Hd8xtU/
QAV4VDZ6hsnhwv+d72DBLfdzpbqL15MDPL+UTsKOt1pf2b3BUx50xs5cZgAkuIbTJwler34HL+hV
XMP+w1QJ/XxN2jqCTY5JO5Dq4Pj23zd155gSlIsifOyrmzZ4+3qVXJpMi3oI8yh6LGONALMuLWsf
ozlRt89DdQseyXQnttVhZk4zOjwB/4xhjA8pxwmHvUqM9mq/lZ/drXp3UOTaTgIExMHwVaTR4ZSa
Qa/UFpGQSs5mzsrdwrzkwqa8wdtm6saemDtjdEwNahLmiYimw3+o2hcHslHlf379gS4tO6RVHfFw
ox5+SFiOdrGhNJEo1ANvS64Kcew1/joO61UEPuzrSBcevrbB8aRhjc4BdWaW0Yadnrsqay3eIXO4
iO9gW639R23ePENsm4h2YWGfBBtNXiIrum8EBAt72MD3vf48MZoLX+ckwOg0N4xWGYLysOrcdXWf
XAn0nf3k8FbqFwce8Xd9CiJy4WOdxBwduY1VUTFRGFS5lO5wTTHnkHCAJ890mpXFLcYy+PJJCPR8
PdapoYo/P1ojGF71ehky1B49HUV+9KsKL9mJKs1UEDH2oyCKVNax6YixUYqpgEXZ9s9Mfvx6JBdq
hadrUGRaR1HUzIQEyJtnJq+Bd8N+ugeGvQChBQcqBcoG4B/55omgF+5l2pMaBRhDhpI67qcVirrX
7Zig4u5CSGIDuQ59EWWJK8L234w1msbUqLO2TogVIzJfPAEVFdzwWXmf3E2dTxeqBQBCNNkU/jcK
z8fRcajtTVfpOpCMBYVXuNpY3STYS3fzmu7r/maq+3pphYjk1wbHcaHWrStR02P2gGeBe5MiQ9kk
kFbBGn89g+qFTMM4DjOawS43orjzGBVa9awTC0v5pfwuHLRpu6I668+B/WIh8tA9aMhh7qrH/Xoq
uVLF8TS6aU5+xGidNi5F58BlrHt0FzS4lSvRr7cwgiheEF2yvwn4MRp2PKCg7oK1RcFlMiWZ+hGj
6tNg5L1jih+BzwpgDPCQ+AwLsV103jEqXxnfvp76S2c2vn4qnptYOdC7P92cphpWWSMRT/W+9eGz
NXV+isxtPKm8QnWDSigQiPFd5ypJQoqiifzYWGkbZylgCcV6Kqe6uC+O44zmreQt3NViBcEboqz8
AiJ8Tmv5Faw4bhF8sqmi1uWIOkbVVBds9ayObta+KUcqI2vn9jp6RDngp8BVCVSQ0VGzmlqfF2aS
XMEAZUbzyTyzNsmjUN83BpB/OFGF/0O2NnX70O15tZHjsTVtwApfr40LjzaaEEchR3ef7luhpckM
sXqVPoTxM6Ql4acKFL//GH7nv0y0iJfxZz95fIubfLRsTCAmrEje3gIofLos00pz9mmDV4qGfIZQ
AApX5pv2IK3RkL6K51OZy6V89jjeOJ+1e8dv3Jp44hlnwGRt0PcLN/8EP4PGL90zUnOWDcn/aMM1
TVjmdCxhlVLtRYi+/pHNUTHhaIHqIBTS/snWOIk42hpOGTmhbBAReDNqNCUau/iiBXNnnQobOgRj
JnKXS1uDFzGVXof6vX3WIQgrDTs6/xBRlNC1RfBDmn+4d9xQ8/b71Ma4UE61UeijUEOpTTDRRndi
bGutbTQ9yxQhIDaIHSN8sBioJguUEDJWCeSpb1SRlxP749IqNRVbZ5HimECT4nSV5qEbJmXcQcm8
E1ZTigraERmdb4By4XtChPxnQz2KOLoow1TJ2kBiqDqESB0p3GAdPkXz6oBLsq/DKxdAy9TnFAtk
vBmPhzlaskaV+Gkm5jd6sV71F+cn3OtvDdYFWJA0LCOkBRBPetIf/R+Tp+yFPI7D7s8pHi3ezI7S
uDGI3aIY4l2jokPKb2DXFV5NbpQLWchJrNGhY/pcvbl/mNyOloh4XIg2uno9Gen8lnd4+dHWUnVU
PM58sjolydp95uLmzSEgQAsiIxY6c+bKv5qsKJ7PoUNxxQKErIL94uQ5XaYekoFpoyCfIqKl9zXN
no96Udz+hb7SVCgx8KNcX8rKoB1sBoZSSgFuFSm/2wAzJuj20xnbhZfF6cDE/jyKlrpsSckhWn11
g3Xaqlx/ijWZvuCQc5DXm9jvU6Mb3Ydq5aRx0rLfnSeMxedCAN/cCThn+GOqyXrhDD0d2+hs8SXX
6Ko9Y/u/AERv2SA4jeLdtlp7q379T8ZG39OkK0WpYHzjhvtkKIaOsdk3NoS44OqPYp95Df96Kq84
PzcdIiAP7dBqRXlwdKBUjtHs8c70SXKFgkx52NQaKjj6Klk5iykEx3mOSzhAnDI1F+ge4xy3M7o8
N01qpAGySCiIudHbxORd2M8nEUanVI5QiFQ00C3EFTugz4NroAUWBtNmPtbkBB6oZKcnsqPhlqSj
7s70neGZ275WI1+nWde89ku0xX6IN4JPi7rkvTBcI7SOoPaMjH6Bmt5PFCuyZXiVy7PJpsylgR//
kNGO4O2d+5rED0l3PVKPwZWzdJ5rpMuQcJ0Zv/7BNB9HG+0Jp7G6KneJpq/LdzHH+cGrG+4+Pr6T
d+2lVXocbXTX1raW1TwIeepxbAbDTMIODD0lpEIyqj//7BFz+llH+8Lxq8JObUBkCHA8Vv41hCAk
534JxZ6aqx4Fg+Vk5ntxlDg+cUGYkFDGpXffigMNYDLU+St3TXFrky6aTX9v0pDPVh5Mz/nXH1F8
o7Ola1nQUDD7EhyX0zO79HOwgZIO6Lbo1lUmzW05xQqoXHwd5tKep/rDmxNrlfMieKfZXtyq6Cvr
fTJzUGbOJ6GcF2fuzxDjN0MWqLKc94fV6G0cZJloDepPh01Pa/BnPJemqu4XdxulGFUHqqBbY+Rh
n+l9LGVAYBFNe4cyAQ6+SJBZhv2/Ue6dCZba+fPPwJINqL/4N3pb4xoancCYP+lEOMw3NsFVfOdT
bLVu3CdE/Lfg7ueyPJ8iMpyn88QzVfCVQlcCQxIx70e3euFWnZw4lFiC3/US/UGMRQQZ0HoQZZBD
S2Z6F5ytykNMBxgp2HhLG1MutSrJoyzSxC7QvuVIlt3qS9z9buLr/KNFOQ5MI34Km7+5RkVQpJwt
gfNzzmAxjlHKjhcxUHtfffMwS6kbZfV1iIvj4htS4QGPdga4j3tXl9I9Fmgett0+mjdvtnn1b4Ww
Rq0gj36JbJTQmxXnRt0/GtFT3Ex1WcVRe3Jo4AtoKLwmOTJgr519Hj3qVKNhJSJ7uROCsMVGupXm
2o1QcuIVuw5vkE+aQjWol8KaAF2xk5Uh1Yzf6rKPko8SWr+RXwBZV+YzUZzEaq7ZSKiO5uuOPOm5
Xg1LXDnzpUioxV1v3IXsC+Trvp7nQ7TxJJgmDUNowTSPxrs/64OiVzLzt9DDlDYotAKiQfOL+u/w
kG8FTKpb/4UL4sISgkbxZ9jRNeh1jVP3uk5YgYNACQEoM7egtM5X/obqzxqv46mhniXafO/jmKOL
UIkyu1Ij83eKh1AKZjwCySg/SCqKG9EqqL6HQfSzzqbw/xdnWJQRhKiN7YCfOT157FDO/EaxfmtC
vhGfdhSHkodHG/Fg9Clu02UW3e15V0zlw2d3FaM9DiuO/aMDrzIrU+li63eu7B9ROVVK/enrpXOo
gIyXznGE0ZGq72vJNAe6LO4PJONm0Izwr94IBFYMvMS4FSLo/jUWdIhOoPE6Wda+NEKHprcso1vv
cNydjtArPDDdqv47kX+k9XsdP3w9PrEcxsM7/utHS3RQfKcuWC4xoFRX2QbeVflWYETbuNlEWnHp
coJnwB1BwgTDdXwSpR6QAbUcOBL8b9Kr4L0MPxGXX0kP2GY8DTfBNBLp0gZ0LP4BdUqDTjH6eKHS
e6rrm4T8A98bIHxTbQTsQ97Yy3A7/b44m0+ThwVoacCQji1IW6efK86zRCmz4TdwSdGjjlFs9Bpc
k9obHIe+/nQHaNjJtxOxxO1k8E9WyGjPVVIfqlXR/5aRFhNvz7W10n7eoC77iN4CD0MhXoFMNApY
+GZna2ler+QVTuk3xrzd6ZvoSfr29S86f3mPftFoOw5OOXheYX7qN5g8bGp+g4a9VLWUDg2YyYf+
WdUJcxHx5BaEabqV4+plEji1UVT6Z7PKbsWBjq4q1ZJiPdU6PNuDhzgwswUyhG86OlOhE+dxVg6f
Q35X4rbRKs8T83Y+EJzfBdNVhvB2nnJXTtWppVN9QjLfxnfBOtv5G6C6q8l61lkabKrcgVzHpqCZ
n3VC4nK/9yXD/hVvvU2P3r0AZ8sQhwXHZmrW1PNpw4XjIMcB2RWI12j3uWaJbuG+/WXfmNwIEY9O
IUMPSHkdrpzH7AanUEqglNLCRXqb3/lXiNfhu/H13CKPMj7iqBbaoB6ZXhQhz/p0gee7RYIEbRw3
++Kl1gJn3yE23cIZNRHYbAJ6pMUgZQhner0ZFhuzK5ocJbAochNkhlu1lkL8e/swVovPnrOtwtfF
yqXAle8VJrTvrqU4jz1zbVmerIBKqfugVX8YnZM36LwWseNjlC6pXYuwddU1vrctDT9CL3WQhnyj
ZGFuQqswSlt76Z0kwH+V10OCnszQD47TzpPe9q3qtWqzHISoHfdGgzxQpuYyqsqBQSUBe9MqD36q
ce6XqMlablO/qWXVQdZOfE3zFkWplely0HNsu8xEykDWRmFRw1jtwqj2tZm3lzRAvp4eKgYcSK74
4K3WfQnZ6aEKpS7Y+oU2oLTVD4NVIjNmoykI3JQjD7MhqGQ4yg+G4zk6OnpxmBo3nqqHMYasgWKh
VNN2mtLfDa0O/wlPpxLuBWqJ+xjVjUIyK/lXmNqbkg+x37SN4Sbffde3/PXe2MsoRcd0S2wM32zV
r2exkbaqsbK8PvLQ8Hc8S0LOI5aHB9VWMvW2a9JCaCXrjU9vKPQU41vPN9A3eh21xZNdd655V5iD
gsSHkZVRFyxjQ9INBJ8qXfdidMXVOkgQpAxl80Wm79Rt9awv6OBrYStpK6nIPWTJcyfj0rfqXEUI
CCotYpmOXxtmsdTytkuuaqNXKqzBHQmJfEOLixjvK8k1w19WYfvKfV92hv3Y839QcjTqory/09I+
sp5j33IwD2m8SHmpUyscsFqt9kIBtzA9GwXPvk+GzRBXZVXPAmvvJCiR1mFZk2TLSsKj1pS9aFtJ
YYFLgSVFPfpGmdGrEc4EpuEpxdrMDMP/SOIaYcDAb7X9ndzumxA33kJSb/XKVQZzqbpaJT32AX/b
trYDthLydQnp45XLl9PMpdfJLd4QsRv4+XXSuolsLAw1lCThlZd52pXvhi1uwX6VdDsHQERzbbua
2jznVKD1RZp4on6Spt4ACdEpY3cfLpNcspuVvc+H9rddGoaObKtbV1q7KIsoR5wsUGpkmmFKc2pV
fhs8NGUttLr7Ep97KVd87bsvu3H8FFuZR38+NO3BROrUTOm2apGi+q98MT+sZ+7gV+ZnaFpR/hpj
1gegxreK1yYPI4w2ZDORTe7OMtOTXW2bMcd/GygtGoVlhRJu1MuqeZuGdYjgulWw1lGgTtrU+lXn
lbIXKLguhSoO08hFUtg3y+opNcoM1erILVLjLpclSQ8eYnTz5OvIR09Fmg12ESIzmkaqEfFoswfN
u/VCWyt2wb4s4qt9GJjOjeybKTJLTWOFKyOPHQ+NfyfB+joKQ9vaqmYYyr+LgC9y2waFVqizpLMt
XHChAJaqNnPsKgz9Wwy6Ug+Xapu9g72Z3nTti+bLtr+sfMs1l92QOs0cKT0X5TZD95xk04ZyUGJd
oBQZTnClxbaSEbfTO9/A2oO/YZV2oGyQXUzkPjfQ7vMs3O4yvfEwrzBCTuOAdmOgCPblqrfVvk+d
lW8X+6yrWZV10GO/4Ehazf9kVsl+GBj0ygZPK3cVtRbzl+b6HS4dstsZt5XtFMhf5q2PpNlQSl16
o0eqs78JM7n284VcJRJGQmrb7B/3mjRETxmCL0g9+Mo+2F8FXhkoVzUbzH2QvdYJX0LZKzGpLyCh
3WZ5aeFXsA9gCiD3Vuqq/uyGjYZHhWKlSP5bkpWjse+WgYF0UBCwY76+vBTRNztN8dC2gYIBdMGy
wSGOMg8/yBtb6SPUZ4yVcqdjdKx+Cuw3gmVLMktePGt5hWQxtJ6pauOF2/sk9KgwPwSDvtd9hG8y
78bxhytlsjQh7v/R4KjiaBZ6Zg66kOP8QOo7Tdp30S/6XThx5Y+iAyxk87F12/8Vt+Cz14BJV/0o
nhjx0WOxNwr4d8RDmTSZy7fxFgfZZ0VU3ufgI/BVQPNumshyIf04iTp6EZQUHUu4479EEaAGn20i
52OuBNV/CjxwYbFQ50FYll4l/MmDONrR+IwsMqU8EOMTjjPNQcbkL5CCLiwMR4ONhnqQplNKHT07
ktry2lIJCaOt0kV2E6BD7G7NrbsRxEm42jhNYy81sRPOCkri4x1FHT0tZKuotVgLWSzU2t9lc5bC
1hRkIAnTrZm5MYVvD5rFX4c9R7aNwo5yWHVACCMKo18GAssAQIRj00KeY9W4FegyzEnx8K4ABIcI
nmWLv7B8zjN2TTYO8qm2Y9tnSbSSUb4LDOmjWtVLUUDzV1jA3IFog+WXTVTJzzeIgEfyPhASjKpl
jwYbO6kLH9b+cPTQmzckU5BjHU75r+f0UhShb0UyTluR0uTpNowi9FQoFX3kObYRrafWszI36lla
YxnwdaTzqpSpycehRju+yyVzbxnWh/lDlMP1F+7ndqNDHpy3wSy71zdCohft+g4+/D+Yy+PQo23f
KV3AiW596O59SuNU1nZB8TQxPDFTpwcow6PvpFrU/MhORjF6P0jpB1kfAqgrL5VZN1BfdN6jLWih
tYPV+BQB/vyEAX7EfSQbtokozLiEU0VdGcZe8yFfsfXxymzhgU8/t8/BCXy24zCjvT4kXmVDrPow
ulXwk1fVKlz5d4ATNhhj9DBc5c1kx/L8UKM+BCqYpzFKUHBLThdlnyhdHVTWByrB2xa51zvrFovD
23alruJlA80Sd9yJ1XlhMikoUNZTdBBfZ7CBws4lqbMNJlMc14K7C0ZvWnXqwgEi2Ix8LXGdUws7
HVlmNE7qeOpH8Vr2uABhy7LAW2W/5Jb1N38Bx3JpWFS3BIEff0SACqfx3JZKQGC0AIHzF/1FfcBw
AOCce+/iH66iMzGsK7puBeoBfx8bBFvjKPS4rShFzr4KAqzId81Op9wgqhvNizBYnS70nZczR8FG
K6aIWylWGzFOex0HC2GyUtxlwAPFMINXw5z9hY95XihihHBfkCgCbWKP2yq2awy6VnasmT/0Wqyl
2A/FzVTt5tIWPAk0yv5iqfA6qW4/7B9Kdx1srGussCxkvKhq8rBOVvZ3F9/Nv3+enQQdLZ2wK6x9
33cfBVfsD/15hfvkfHhwuFjxTpvKli5dDsfRDsj6o3QpCKK6tFOF09PGHjP74eOqp9cfgtDf0pgy
UHsv8DS0b52J5uXU5I7rlg5PInOQW17fwCOkBAgbnrvcSjcQVRuWDa4dP6c2x/kBR2mRzjcnHIcB
ZbDTbWnkQexXQ/GeSC8BJSrD9ieu9QvFXxGBNUmfwjwX73B0zdELT35zn00M+zRoI/q3YEc6T66C
1/FE9fswSaeXHzRAGM30nREpc8ZKSaYUy71eNW9UwNC6Bdt9r7MFEyR7q526TK5w5JlnmMy61449
d7BenaQ9XBix+AmOQlEV+gPn6+mcDpbSmYkWvYtM2PUOSEQApcVOaN3V9/6VbH37eoecp04ExDtC
TLFOn230ET0d+htorPdOMe+RufN63ArkYvl1kMvDOooy2vt+rfBUDqJ32SevCNCSJuV9olR6JawO
o7tJLPDUqEbT6FdhFsVS/WYirmxxmnLfL6Rl/caTPsPHAYkDjKs3k/v//GHGMsWXnOoKGdRZMlNE
4D7dsmYBOR/itnDmDdpTW2HQ2Lz9/Sm1ITwYPD+FcsVYEzE0O6UIG1prYJ09cELe0vsUSoxib/Tf
jfuJcGczasmi/0TtALITtffRjA4o9rRFprzp+HZivIbU44Exri9CThw8iZYqg6wnO3xnZwxh2Y5Q
1kUSdbYlnSRME4omb81KW4mkDXunpXGDHwYZm4twvD8lCXeW24wCih90dITLpL99k5Zv1p0iVODX
xhJhiDmVbfA1U+tFzNnJeWMBidLY6KQ1JDbjvRdpvkXxMRZzuqvXrM9Vu/sL6dNZTj8KM9p8ZWoA
ZCvjN5HT+28JgIlime8UbLBxs5nsn5+zN0bhRiulTKI+MwgXbqVXUTMQynYlynZT1895ukQgEyQI
q4M0FKXn009le7TvAp0gy24hEkIbJ5Ylhi8PQhaUe/ZJwfVt6r1yTuJlIYqnJhsP7dqzDmGUZVqn
VOGH9268CtSXtSyQCmJBqkzm5HI8q1GMoonlerQctd4ioUiDDw0bWJGfIZWCIPBBunYeNDN3BhRq
3U8tzPPz+hBWA97D0QI1ZvQNi66P+i4OPliZzay5DxeCFGNc6c0sBHo1vRMuLRpm9f8FdESWejTO
tK3L3Pfcn2IrpAgsN1ftTkX9SJq44ycDjXJst1RSv2JC/a222lPvKZHycGf69CPpwskF7QZy2EGK
4gznXPjDHsk156e8xqfrBU9LiKje1p61O9D3oDqmupIXF+ZxwNE2R8Ou7CiN/MSJ5pXSLoSbYW2s
rSvhuzbVJ78wOKqCrAxSME5nfbT1IL1k8CK1n5lORls89vvtxHVz4Rg+CTAazL4Y6pCn9U8MymCc
+XMMKYE5JZQh0s/Jl/rZtU2r/3g0o9XeWWYsq6mYOcrhXNvu/2HvypYjRbLsr5TVOzXsy9h0mw0Q
q6TQWqkIvWBSphIcB5zFwYGvn+PK7K4IIkxkzbxOP3RVlpRxw/e7nHvOMt/IjtL5RbrwisLTAsk8
nDsJM5wkqryUuZ2mqG9DthHRg4U8sT2zwS+tDIQqJJUB/A+0CZ8epCH1yshqRqwMWLyMBlKVM1mo
81ADswUgqCOJ9fFuTQsItaOOY+6JN++xBfYtf9AgAq4fyMaAMzdIUPSc8yjXevJMopcM6ALAbkCT
OI1tIiPmlsLEm/2SBvbKRbECnV1uKOXKs4dk+dW6B5Zy+wv9XRceThgGYzjeF3SWTm9BrR9rlAHZ
S818yJMPX6CeHEIVJlCzpfRbCUTnPt/2UpngwlD/bXF6DaoOat9jJt76vbGU2vD9s3YlKe6jO9nF
TsB8Z6Olhi9Ang6NyC0Us4NqYe+cp2ox1+x13tYAT/Zo9FIP4fhK5uOgs7wSbwKyKm3QL6PtG4T3
FuShCMkiCsurNqxCT14xmb/tV7+QtLtwWtAhhSfWgXt0nhvsW13T6Ji/gNY4W0rdeIjtOg9dUKKR
CdJB1lbqgcwijs6vHrT0A6Xr4Q3E4k+prSwvy+vWcw8yP480GvYaXUVrdVkshvWsW31+9aDi4QHi
CDCJZ5wRWyVWBzxH4r66N+PSBJupe53upPPyC+Iu57OpGcDIoVqPUN0CavV0PQ2gEEBfoR8MDRBy
D/ztH/2RXwcICnyHZJQMqcHfMXd4T2cTeCALaV0gngErA/0NvLRTq1aTjNHY8L3EycJJwxr2a+lT
FwuynOOXOh3hhy0ToTu4hxHNymbpU1s8shRL6P2edkh8KlcpBNDKbC4QujAg0CZCpgZ9WcDITeOu
vo70ts7UvfdoS6kyKLVDBRLKDPCmr2apmOaMTaKRFI1gtQlj5Eu9sUGmDH9lX20gjnsLLVj/88tn
4vT9mL7jkU2WirupRk2ocKcb9mAA6ifMO+/G2hYLcaU8QXnWmsGqTzyWc4MTpKjJB5EOVN0bt9Ce
REcDuJ4e5UQmkFibu1pnRzdxWdBA5FkUo3MeZStkdaMEHJqrEkaYbH8hCppbuYkD0wIb1dWFuqdf
bMgEyRqffitpitEc9Xd5SM4ncuLAEKYrSoSJlMbaFdlC2OJ6wBvFkVv5hamcGdtUD6VJkeNQMJXk
i1RDSW8lf29+LZOqULCZ8wRPH+GzsU0PNetLrvcwFr/WIAv+YcxaAWKP6JXMQhQmbTY/zUlCALjt
eHSmt38PGA8eAG2fQ8o7kLNZKAGmM0hzvHXQYX7xwnUC4tT/zdn7y+y0b4MPFe9SV92bK2UffYF6
fGB+y5A64uD/g5Yun+umOHU0/jVMVL/BbQUP3phsT2a2tdbDHtR2dfMxBcjwWusLIKwav+2Nuczq
5VmF34gH24MTM317gLS1ilggLvFpjnScjGOhAQvIY8BqzCsPcuQAi3mO1dPn9ccwZUwEPwb1I6Tk
Ji/CWBFA1EykCGQ2J10a7VIKymuLZEvd5cwanrre58YmlzUaFgAHUc19OyzEYkSQnhagy8HGcX09
rG9+iaHm0uk4HuDkzmZumvakN/cxpL3B6dIEQC+CyfU28pWtbEL5X23UY4OTO9u1WUIU09wPEI9+
7EJ1ITs/1Tve/dkv5Js+54ZemFSI7jkO1BKwbdAvfLqCLmuswubkUHdtt5E0bardivXMyp1mWT5W
TtIaIGoyUARDnHFqhNKGJdCbODiP5k38Kh0VuVlQY/ecwN7L0neKss3cg3vBXUFJEzpliC2gEDKN
a8yk6wqeW/vRWffoh46V1656mRnZhXN+YkNe5Ud5FaBmqMlbaw8CI3QEI51pbIZu417nG1Q4XmSI
2wuozPou5J3nNDgvPbknxienTxNJXRHb2pdhixTdB6lytJHEXxYQ/MGwVmeZai68TKBxsXXk55CZ
OMuo9mZGmr5PDkMEMV0NSVW+RvlNUh78CgXB+QI6quQNlLlpNAxOsQvRoLmtSquD7T6XBhSHX0k8
9y6cDwgmQPj1waSCbMvkfKcUXTwjr5Eipjvw10uSUSgcg6p4fPmFw31+XZ5amxzufIDmUdJKa/IC
g27VFXzbQEAQaC55e74vHU2ybuIFkgw809wtSWJiehxTx6+Zdu3QhzIffNNA6wCf2xQXVgm5dfQ7
gSQT9MvTnAtvYT3Kmhej3pBk8PP6QIeZpMucicnNL7pkSJNMHFy2ivq7sl84yRzz4YWNgLBUA2+C
VKTA1j49yOMQd2VMBZYmXueQtYYoNNr+8oUkaQBp95wC+CRPKq9EYEMliY8p//+MqzLr3MEFhuqQ
ebeU7mKI5pYAON3yEkLgaFip3SBz9cXnt9X5Xf/Bi2nZsi8G2aXJfRGlQ9blrD6o1Fx7UbbSu7lZ
PE0lfYwKQZuBwyqbt872QtXhmVFS+lotOriO+r3nm0F5K8GvshhJVvViXPDgF07WheU7MTzZISXm
0qyj9sBDu/Zl2cBDMjjdRX6HLtG5R/rCPCJngmYcVM9N7JhJHNzXjDSlQl9jtImzp3SYu9gvbHfQ
fsuPB6sjisaTz0+ok0Bxqj8owxUokIK+eqjLwv98L1x4PBywkmD7ATolEbaTzcA6ZtdZITe8sWyk
bC5dATcoFwj9p/UqWuRe+H80OVkkXXW421cCmZ8fPECqbDBqlz1dDyAaFGtezLiMlybyeIzy50ev
s6VlrILY48HCGU6/Moq7cA4SdmkvHJuYXOk1gL2taMTBSB/iCDU/z52btTkLEw9taERSQmL042bq
gJhIlxKwpFh+upPRNY7x3OU0N22T4EXzmrzQYHGAfnsKJYF8E3tzMqMXbaCvFPAWZJOgr3K6NJQ7
2OE2RkWfKXuwAZBI5zJJly4j0CqgA1fKJ6GX7NRE3KH/Q42Hg+ZBjqB+QqPJMwu6K0njBYl08/EH
DD960FX/b4KxflyEx7Yn26JwBC9BsXVo4JWF7RcLvXSSL1G9jR5R0oGa0iyhl/zEv7L45xYn28Qy
CPqy8uHgmkOoVNuyBIdYBHW3fG53TAoUPy1BXA2PJSAD6NM9nVdq2mkUMwPevAcScWctuxvMjVRc
b55ShCizk3lpr1h/GZyCBF0DjF68GABTclcSJ8SCod9CEN1aRcB7de9FEHlhNZvRunTwQJEG7SiA
Z8/xV4qrkwbyx0CbfKjGBAbExYJxJeuZ3UsZpH/OJXMn7Zc/ZvbY4uRQFKpV9KOiA0mg7aVOjbJg
6PEG1xfZGg9iifaRIHvpFjWqxDT08MK235P7OUj5hJ/2/FtM1lfkTo8GSf0Qi9DclstkabVLdIfl
aNcJ4BzfsA1IKG4MP70eEbMB51eI4POX4tKCH82DPalWl4U52i1mnmj3ilgm0XNqzLwMH3Ht9Lgc
m5i8sTWAOAzA14OqKavS5o8EYOExfabVNavqcBihJ85639RX6CvzGdoUve+x2Fk5iNDaYalnL5zV
fjZUi6IOogZcA+625KuxvDIhLq+ZIYmv1bhfk37ZpF8gjeXQG0O/T7qDOtKl4lgL4egzs3bxST8e
k3SSjp47AuLGnNr6gYNo7IO5o9zGNzVcWHOd9L4FLNH/1eLEiaDpiCQfZlHWcqQ8bv8mIVIuKGTY
kiy1uRtdftz5ooEKGp2ZeDqm6PnWrWIvwmMrkTZknfcbKY7bB8LdaIEBB0Kb066fYGD+dRb+sji5
xxXeWSzlOu66Gnm1ZgTjmAQaZD6YmclTtq4RZs/FbvJ8nY0STQLIXMhoZBr2DnnbWFor2duGl8F4
MPWl18SLsiQLFXGcZgTu8P75ebt40x1ZnGwcRYubEhW7g6A6CHZfSTITv819/nSbeKnQdIxIAz1q
aaPvtZnbiBdvjKMRyG9wtPW7RK9s9N0c+NcfeIYqIDdkIbkqEFV9FJND/eHzSZtbJvmVjkzSrOvK
EXsfnBRrDWohNcS154u0l2/jo5FNdqBmd8BqDDpwiHRnvurf21W8MO9QJF+2y/i+BtZMWUGqbYWi
lfV3RUN+7P8PNnTgN9AzOYXsFjlBLU7HvO5TwIXWzjoFYZqxM1Enl2iE6noELmvuAExw3udWJ6tZ
kSK1FUu+vFLOCQ6vcZu82b4WWGCaR14bvZMlIj0v1OcC2PMbBsME1xhYmC3gsqa+TQX5woj2zitf
jssRHQLxwt7EK4n6BBP6Zg4tdX4uXJhCiKDJntEzzjFzaErPGOmb5qBry3224sfPt+iFFwEGoDPz
IYgB4p3JwcO5g65NU73Jzg6yzkJ4Toc+SB4+uCpCdeZEXBzOkbXJsuWdAc1dzl4qB53Y9dqyZ4Zz
7tB7oFKGKwY9ZnSy2ZOjMKDEPvRUPTBHLNKqDHjWXovRWKDKdGe76UOTQHVvZgbnbE7cao3xtjDr
8QDU1xJp62367UfLCFyiVXUtBfvy2+7vE+HIM4DBfuhqAyPhnNXBi9YqDZaoBwsgkNthkR0kPN9+
yq/BBnaT7RSk8tb2zAJecO1PjU5WUONN5XVj9orAIXsaw/5RFlY7NEoScKEvAcmZJZ48v7g9TQX3
nQsEg4WDN5lfcBkY1BLjYUwehob4kfFeJ0+fr+FFE1Ii3HDB+niWrkm73h5btX4162XEXl3yMBoz
18YlC3itoVMBNXJocEyeAq8u6qHrtEPHt0UFOnxnSd2ZQZy/Nh7gJTbyq0DlAsky2fvM4Uri4All
9FkjdwmJgkgHj7KyMyv8I9/qgIx/Pm3yE0/dkFOLk5UpUp5I7pGDgGxJ1d1H9iqNb0CZEn5uRm6p
z8xMYh7WUSVGs/lBzx+1CPdGq/8Yx3987f8zfmd3Pz6r+ed/4c9fWTnUoLTgkz/+84Z8rVnDvvP/
kn/t3792+pf+eVu+F4+8fn/nN6/l9DdP/iI+/6f98JW/nvxhUXCwPty37/Xw8A5JGf5hBN9U/uav
/vC3949PeRrK93/8/pW1BUihHt5jworff/5o8+0fv8MPPppr+fk/f7h7zfH3bl7bmvDXgrye/aX3
14b/43fF/AOvHXLdqP+Bk03SFfz+m3j/+JHm/IHGYsnUCMpdNMxgWQpW8+Qfv+vOH0hZg10Y7Qqe
iuY9bIyGtfJHmvkHPBX8ZySXkXTBP37/1+hP1umvdfutaPM7Rgre/ON3Y8IDhI4ZXIPotURdEv8q
v82pi1XYiiLUKtnZKWIBkAyYXr3gxpAlgdE0bvdd0ZPCWg0mtbBx+AgqfDbi2fDjGKD2kNfRkIRt
ZYlE9904qdKnjrZOs6ROU7hfQN7tHjhvsw7UOamdhL3X1/lKdQcHwluV1vJvrBYuGi9LxioRRpy1
zoMnwNayNZBpqX3F0jzIo4A+jey0ymBNYAyaKP26YITfq1RTABvsGlF9Heoyt+9iTemCzGjbsFcs
Nl4Lltnlfdcl/cKwC7ff5q43chBigQwqetVqV43fWtuOHgrcX9BnYK2KZkwyRBroiBTPjaptxXWw
fzyabpoYaggdxzZ+UAqvhqKva+SQKkHOwqoxH7f4r7olDN910iLTX8pWT+vu2lJGpbCWJnGZtY9F
DnfkbkSVxyz3g+1C1vpe6xOz1q+LpNfhc+Uq1Gu6nRqDyozHgUWV2kN5s06s1HGRHFBi0Ib4+eCM
3H0yiiquEo7ObUMd1WXd4vgC6wTCw8wwQ4vWpoNKhyZaynyrqz1QXlos7pLvKsSg4mZhVmrBv6K+
ZPEnsx3cCJREY+9m9ldQF2oa+wJYadKl6gJcNWYZVo7TgsIFzUO64ntV09Og7IqiumHFWJbXbVwD
7NGp7r1IijYNubBKAE+NvlzrQ8G+VdQ8VMxD7gXtKXZdpXulckCz6WRDdqWNvA09LTdrv+0ac52L
Bty3HquvLLeLr5PUMwMGZmzfoqW9Vr0K8pWNpiz0klZfwU1Dr0CYbW9wniIfT4jOwRNTmc9Kpxi6
b4Kp5tmOW3tTpiBx8COogVgBL0a6GOMsem4SOz9wzLXqD7yK70uFdDGUR7N2R8oYkTduJCRpCnZg
Ucne3Ya2f0ZaSuCvgHwI33uMysbnVjGARIP0peXjlztrFRc6VLZiddD6VeQq6AwYy0gPUqdql7kx
2nviUJQM0TqgiQUuvQrDtiLkFYvBcP1EFV5xl0K9fu0UnV4HlYs6v99EDql9w0zVpUaVzAo8QvQH
UL84y6TlEV0Dok3xRSN61dY6XRMacWBGTNC6+ErhYhPHerFrat5uIrUjd2CrdUpfUFDHlBZPqxvQ
GOk3ZV6aW0WLdLRGlUlG/Ya6HjAa1NJDI81Y4MSREwUmNwoAeRWVX1G1VhEVciZsCLdW4BQUpvno
FD2LF+B2apUr3EfQCfFK80ub9/USCPnB1wqasMAqzeHa6NEoErjUMZ9BspNmoW7n5rbI27HbDrYZ
hV1fOu+0HqKriCrtfWMo1VNNR4hMN2oTckCi3hIGobMwHjt14xWEepsmtlV7wR0noSAzyVRQKgmr
CBW0KccrCi4EiJjoldYHSqQmoK/UK+h6lrq+HHlBr2uvSDe9aWeOrxsAEwdKmlLjOostt3p1bW4a
GxppauT3ZmONX/sMinK2z71YNbbgyRDazeiYffFaGYkA9MOOMwbxAhJli76ukkAvGXh+WDUiBlMr
m2LiUoBDO5+Aayluruq2hzMUNKJX7O+glxLKrWB1QZeaEXXptU5U42kQCfEWaS8YOFSyTvPWoGgy
lEPZChY/K3FKEabTJso3fY/i4TWJbE9/FjAN+tneoW27xLbqv3NXzdm6Umj/3QHNG/RHFJ3qm7Fu
S/Oq8lI9Wg62ETVfIKFI9kms5ywYa8gL4dkYS74krtV3QdNyD5wg6dilawayO1w4uMifHeAAKnSk
5rW76Toadb4WJwlyO03rfhONorohV1swClGF6fGCELV/w5C8MczRTuqsHY15L7jNhR7it5sKWJNW
fHMITnvQM4jbLTwcof3IDPfBpYrLoKrnWh1ZwsFiXugYivZoj4n+rUvH4rFT1fLdqwCZCbTa4ECi
6kb0RVIEEnQ7F+i51K2shDYXMdvs4PRxo/q1B+3lkLuNm+PHTTR6YZml9pcefgb0hBwrItdV3o9D
kOcaGLh8PcpB3a/Edm/uonpwEFsLbnqhaoM81fc8NdXwDimtEYySGmtJTa9sQ0pYb6zwCBQ8GCtV
e3Upy4uA4ZTUYVs23L7xisbpQfjVDQjYk8RK1sgroF26MxQTD7OhdX7jMKu9Z9qo2f7ouXWMLHKn
6OV1g6trSHyI6CnpttRTka1JQ5NZYOwkygfiA4hwWeoHAh8N5VO/os1Y0QtbfwJn2Uo0D+VGQnfA
vAm5npULotE5TpqpjwsvSXaMgFFRxnJncb4+4tRHQ7OPcx4OfRV02eLIsfvpOh27SmeBvrQA3TGE
HprmIAyZRCB1nHSVUgx7dSu7f03Imi9tMO0MoQnQIQ28zd9O/U4tTgOSJMeVVA57HoqFDUsj8E8j
dCDGwIKce7zU13N1oGkI9GERiHBQiIMZ8lz5qLYSvEfj3jDLFXFqJzvkTG/00BopMwKj4tHr0IFg
7ypVhsa79Zo+nuVqnqYD5HdAP4GNFiC0nmGqTz1SE62XEW+MPRygRVI9eV6y0rRxoQgUltPxzdUB
aE3BIc+pD7T3Wmm96xg+ROyFgwJq5RKYi3ewUx4+X/6zwtH0a02CqKoG4REobvcGReiZRW/oMd7p
FbiyRX0rON3Z7NmsWt8RZJeRDvQF9bgoR7ru8j4wxp0jVLAVqiGgexWuPsO3iL5jhvCZ0/qKyTZg
PZyJLi8dCTT9SM4YqQw2xTiMpsuSWjP3oKwICF7xyp6rU85ZQKx0nJ+1dOFwMZp7YQCqxr+18Lk+
n/VpgCwn/XgIk+QaG2thglR4H9dkyRMVzsejbY5rm3TB54YujgRZEqjb24BMT5OS0cjVDF3G+xGQ
m2wR9Vn9MNZFNIafmzkfjwMML2RELUCDztUL46ihaK/X9pzmHfhIY7B8lqnrRxbGhtisnpm+86OE
bjPZLGOhNxsA5cn0WR5ROfy1/eC0VyaNwVwJEWerDsa4u+rJn6M3Z/B8GmEQF79jGUD6IblxuiHw
4vWmzpX9oBsjHFQ4/+5IZ3ouEOGepjNUxGbHRuSXOKoKuEOeabEdAYkNl3kNLyzz068jirhfbZ/c
FcpCuZFgF/oIgNd1GoDD929vltMvMHkJVLuzRetE+xRH1tW+DKyaWbcPYvjjjI0coicR/EAnIWM3
BfwNqqi6aFT3PNeB76o9aIgBVoaylEOfqrFyfEMrioUdRwe9jquNgU6NHVXdL5/v1rNc5cfXQNci
chEyJzZtFMo9ggIZMfbCTldkRLG2yarKN3Dau1KUgTdqkFGsQItmeOJbb1rAhY1xuiwLaviNmrhb
hJhzbM2XthhygEjM4K3H1p48D6rIHJUazn7QMgBwC+sp7vXHz8d94ZRCQkMys4AWRuZGTjcYAZVD
5Rb2Puk0VGE8cY+weS24At2OHHHQ58bkZpks9YmxyW4G77Jo9czeewpyGG52PXTWE2HmjPdyYdZO
rEy2LJ57o7JhJUl54Y9xvcfCzpiYG4ic1aNjqeSZmwErvYdQY+FTUYQa5QehuevP5+usXoxNCfEI
dMnByQPb4hRzZLhpmRWpi3Y8sdC0O1B33UnB+HrRL/oXB1RMFuplc46RduHSObE6GZ1bA3hrU2m1
C/mT7O/nKMKXO9T/5/knJDJiuieOhzjZ41oVFwWmE8a0JYJGsYpACt4t0Ekzz0EhP+szWxO/ptBB
h1vAFjJ5vpJ+7cEG7IwHr4S6n/Lw+dJd2oTHw5Le59EOSQzb6yhMxZodUndcltH3zw1c2oK6gywr
gPNohpt2PhUJ8hRJkx5AlXeXe+rCHYrNqPPl51YuDQNbD5lZSHoAXTe5Hoy0c5AfUPa6CuRO0i0g
pDJzJ1zc43CA4QzinoM3MtkAKuAJjl6Uhy7DJo/X6p/Qi1YAF/X1J6nUIAXKCn1p/z0SShdcf1Lf
XEemF0KH+LfJyCxRjhHpvMNAtPq5ysbslqetCz2h2AMG5/NZnLD4/jSG5LgJ/9RDCmZyJbmaQh1d
xC+RpSKzPAA+X+2yhi15awdqnyM5mtzFmRNw7Rn8QYu4SbIgN+7yskG6wgioAheKaOrXyoFmhjKz
ky48fZKqDy3NAAjjf9OtNNrELlJGXqrU9llSbeHMPUSecxfpKhrXBfTxbLFmNe4cGwvRQjCVCB9/
IWB2NnfjSSzW6RF1NYiig4bDQqrvTCMEr/BQMj19STdkXaBVEXkskOX+Ar/d+fmRhtDMg5YGYKKn
CP0hGVhdM/qC5onM9xjQRuIm3hJcPcXo169WICmE5lg/LhhFXgXOopTmwgAn+4CNsY3UEn8pOugh
tVckNX1L/3uMD9hsUokSApHwYVToCMuCyvHVI4q8Kaouf3UetWWbbYw11AmCbqsuVQ6lI7gym7lh
nZ9hmJSXEHIFyKcBanRqErUDq67UEjxo3r57lCRsBFVeY9UtZAtteRMtfrpG/1+G+x0vxX/8q8x1
VoT77yJm2UkBDr/+o/ymm39IHXposIHODMkoeYx/VN807Q/0aMgjrkG+BHz52BE/q2+o2SHP43jg
jkWFDZkzC87Az/Kborl/gM4L/XVoAwUBARqn/lb9TT19THCLS1pV5KtAd4p0GXjzTneJgiqPqmbd
G75FwlasbRvFDToItTbfh8hrlTAxBama96yt+pztSQZJBZ9kMVG+81It8t43xtzS43AgFiN5WPeA
2mZA7yICC0SsDVmxaUajQfUC+hdWHFCRpX82dtM6lgip4yZKt3WVyoA/qCRm5qXcjwhaXUEczSlm
3s9TSyCL6CbcQeNHFlEe7ztSWfCE80L03Rc0N7om8ub6WD4pZSfalTqW1vBaZ6MVFb6u1Up3xfTO
yV9tNc/TkFQDr9fD6Oox6nG0gEhsrEbReOAKr+BljwYvajVQenU0DmbceeV9VhhNuiV6VWKkkSab
DUuzqc3VUFd14lOUAPtVj5iqX7a0NOHLkNxUx8pvLOS5IVfgJgwsiLkmrJ09KrTE25ErXV8EHhuK
bB2bTg/DPRQyrpreGQB/bM3yyeZKZqwN5mjxqtbz3kOeX+8QuPupZ2T5LSPqgPmDaqSovCBJUcpV
/TzWtey1yIcI+aAaBVYU3UgFmPwNKonMbb8S0TX8Bs/w0Fg+WrXVFkIj8WiylYE0rw69VR21vcBB
ocO8R5lUT1FwVLtxHzkOj9cQ41AUP2049daDqaTfY4quwRslh0ZFjUKr1TTXLE51Fy0mhGjxhjp5
U0HiuyB2vtBRrKzA7m/HTWBrCkpQSTdW2jXRDRsMmAlI1INC1DnEWQazc9u1MmQWpEOHJumXoz66
/S2CfNoEvc0Tvuytkg+Q8ehbY4FJhsyKqbTDHhJM3otTls6+J3XHwtJzIc4SN4wRvwFqX/chy9FC
0tYgqL8kVk/rkAml5eu4aSpo/zmuApUSDUK7QeV5NArg8JmDj6qDQRa9cCLzqSiMBMhpmqFi6DDi
OleiJg1qxk4KdLCeKG2/GeCcoUqmaiUkV3OHfNcK3ipYFS1BpYoVlRKqrTd2YdNnLF6mUIYr/UFE
EskblwWYaRgzn+La1ls4IgIyK8poRihXjTXtfeEY3fOgWwmAzWM/kuu2JYYV4DSpYtW3NgBUSpSb
7wJVjwpxvJIjVcxS+r32ROKhK8caXwzeUxbqdTdoK3R2jeWSlbrJ8tI3UF9Lwb4vRCnA+Ci4ES0L
CBWBRE1RO3fpRppL0Npme0Og5Zx1AXWdxBbgMyRqd6vUNBoCp0sKGjBsk/iJxRUFHUaTqfami8pc
2WLdRmfFKURTnvRkjCsR1IalKKhbMkXZCZq0CBc7w1NQTmkq6DwsvT5yKS6HjtvJwUvixOsxncTI
r5osdSN7Ywm1sPRdWmskXiRQN3ljWK0qh+QOrsK1B8EXdJMPLqGLNB0qdZPibEKGk6fuGLQxmNBT
3xAy0UAcTwpIewUqsGE7Rn2M4yey4SZKUMLbU5OqYN0YOKriVZv2Xhs2JMrJtlPUzFylfcIzFO1S
q9tUVlkUS4O6taf7VTGSZC0y7HjfM6tK5X5fkR7uhwYi72GZVRbSjss0c4i9jQeVukDnDNHAQtvK
HA2oZNSF+UNpkdF5ExDKKaE4UYlCkXvJGJIiMHI1s0ClJ7wBK6CwSgs5i3IRDlQ3Vw30gBiFTobd
Q99FbbHFnro+6lUt7LQu7VnAhxK1Sa5obfzsUp2JPTXKuNoWzUDpciDgrliVBirgg8+E2SLfRhpT
feNwfkpI/1S2YJ6fJEYPWVzSJ/G4EBWUtEJlhPJN6eNdLLMnDbNBwYmi4/oIo9ou0wBfpfdWDkrP
yrYabZSi/AJNNpYDMZQqMnduapBVl4nGvtJYa3u7nJcmDSgboGQTkt5m+lovwLL5BciDrvguIG0X
wb3Kspo94lKkXVirKgPfZp+OmVcuO9pYce8PhVrlW0j02HyXamk0PuZwGLt7q0sSzVwAW2Hrb4nH
DHvHIEKVFPWVVxSdl4RZUgp04+DmVwxlBz+TQWMVyAF7KZoR4kJBVptti+J2qUZIWwEqUsyxLU1f
cFCISwdCh0KKZiNfJ4P5o6jWThsRK6Z+aymisL/j+zbOGgs8ejOiped2oDoObTsQEekWsl8TF5ab
Qy+gFLOjKcrGOq5qPtNp//FN/4ozwBFmn1qYpAK8LLF7h8Q74JBjN6x21ejb782f7gGyXwtZ6epW
6Yv9BoxHlC2l1/wLxCzS35l+BwuEUlKd0Dyv4/Vt7Ka5xXbx93KTL3AJDNCQfu7e1A3AIGG6Le6T
K/ersSDIuggvPPIb736YOanxnc2xI/mQoLsCxDC6uqfe2FhkqUeS4iZFpX5rhCk6EfiVHaIq+w0c
hMBEz6WSJ3klzPmpxY8m5qPdk7VDpThKfiNju+ZPduMtykX8ZC+h2vEnfZ4ZnkxSnUwuyPTAN4rM
mY0U6hnvHQO8SXHz9qZZSMWy7Q8+zvRRATNm036QirDlcDVXmr1k1cHG9XQAw2RZ+PSAIMPZIV/C
bgpAXsnwxCA+1fIdS2ZivNM4Us4kFInRoQyHH9VnNJOdmkkjrzPrkt0Y3isksYANqqFaP9eJf2G9
JAoVqDMPRxAd+RN/nXMjVWla3hTX9SbdA1gR0GsXQH2yL2aptKe70QQGVR4BHEsAx874N42sqJw2
klpLUVABWtFmcyXC6dJ8WADuD3luqI6cgdctz02GwbU3iVrfUardtDkJxzrdQrNs8/neuzQWF5xj
EsGrIkEn86tH+xysPApKQRDhYjr8Js8ZfRa7MzfkpGwCdD8mTGpwICqTfO7T1HBf5KC4MJyNZkZQ
6ctKAMk6BAoKxB2IivCguHWc/DrPyP1Q9busT2YyNdMt+GEf3EAo8l3Soh/1DuLzcIFSO8vugJ+k
jzl6wHlgWXjyPp/Ps434w5asUFwWpBdm32UedJOCHvSimm806BHtQO5ur6k72237kfo5vjpMUyIr
NIjTIEmDKGbyyqWksMAbh7b/UhcC8oUiS0i6MGlue1dKbGT0CqeyRGAUg3XRBMkhkGNMCyKFU3HT
DEbSZgHnBYd0QErSchVTNc5Doaa9egvkpcuXjZUbw3UHVGH7XdUR4AGC068HlhHh+KquqMO6qypj
7Rkd9JwCN087qAyp1O6h9jfgsYfDiDe+fUhbdbCuuhIoZmQN/p1X+JX3AWkBYNyheQflTFCkT+ub
XgGAr8f1Zb0vN0mg+d0b963Vh2AnVLK80PrxIP1/Rud38Ckezf1ZTufxFYDl3+7Ie12///ZafPvt
hlTtO0BDxzjrj8/4ibO2bGR6kN4DuaoBte2Pp/snzho/MpHSxLv3P8xdR5PjOJr9RZwgCdBdaURJ
KSm9qbwg0lTSgiAJgu7X72NVz3SmSpPamb1sRN+quiCAMJ95xgJCaGE0/lXooc4/UHYBQmLRLiIg
R+Ay/6vOQ+1/AFeH4j4+M+qGi23YP+tPf+2T3/j30zBrHJWvLy/BbQTkEI4N4KfIXb2j6w85MYEv
UZ/GuajqCBE9ACHZI8ZdNZLvnKxDekiAY2wt6c8ilX6dqj2fshyJFvCETqtDt3ps9notobJplxe2
Md3NmpdEWt31vjXgLym9iWjlKt/M+MUMeMmMfMZXonzmJfzjAfvdj5BKGi0SJmMFa24gwpEe5O8q
NzeDRx+QhwFfDINVZboqZAQlg1ZcwubuwTNqD0nkdGtMyIutIpR5Wgd0TF67GqZKqe5F1vxe6lLz
QQ8Z/Z44rxj9Jy88LUrm8sBylFok4I3MMoHnLjLNV56KDAr6sSIHQqvnYhQhM9/b1NGBShT7nLEk
lFYm/ZTA6mBy30Yib8tqFqE2oCEw6gVbrGDndV4W+3akqW+bDDRhp7vKzPqBq3fhWitdzXA/bFFh
sWBnWfNnb9xoMGCtDLbtFJH+kLPt1DsrI9XGiHfFa2qX78xJri2W/OSQ7o2GItHCLAsM4TMbf2lW
QEiSTW/9dJkelH1VByJP7j3tcqzJ1Ty7RdS74nmY7MPggAuWaB+yy95T5t41RNkxiNdbtyvDWceU
K9ur/GEw42moInAdzKCkVAt7WJTShkHVlGplMA4ugNWOCmvD2o3UCZEL54EoXuG+ygOzAxyQ2Znp
9yWHzWXyiqDi2u23UsKpN8MNicZ1+jrMzmZG9zRoGIHvfV2GmcEBosg+JLMPEhDU1jQj0nUs4FV5
pXnz4zxID6qZ2BZOjfS4AqpZwVg0D4FMjADoBO5xwuzZgGoRl8OhVzMWpOY/67HDhmk6OEf0FkCT
WrfSgGCEkecQtsm+KVJocuooXOhFkYZQGg+cQUt9o6xSn4jstWNpGlFw5H1XK+toJte16XTRiGpD
1MrmGZBZ1PZajpVHVYjOPy1HrFrdRXJuaGSLnXiPIuJ7V2bwyHG19sBsaK/lpIMRJzHRx5hMu9+W
DDU5ifKLg1JiWCD9iaaZo4YG67OS57dwe42nWeLvV/ipKmuvUDDRfLP1QiV6I+SNGsMKJidswhpX
DZHRLim0LGin8sb2+LW0KVzOLirKtmVSvJpmGSUjjdO8PUAVctUj5fLzsr5NlbPKNO8a9ZSrVq9d
v6ONDy8ly09nbVuPuBVQjbrqfpLc2xjYB9SonmfUWsPKslfEZNu08tbdpPtl3l45+qj7TTE8jJOz
MpviTJ54FDSitYp2nU6X+MpcMt7lzz+FcnalC5rA7zB2S2wKAE2h3m+vrQygD42WZ3jNxzHd79EI
VHcRgED41zsarVeGoWkpg6mgKzpf965Q6b8jWFbawOs1e5uHfi/14jJ3xHVWyKdPr86pF3+5mD/F
Pb+HX3SUwd5BZ3RpBXyebMUNIgTq67Eoiteqddwg6XYwWQ1iDddz8PtbcBlA7GnnVnynzc7q+5+w
pEfHvwBxlwXcA1rOqM18/QVQ8qW8sVCALvp+T02+W1gOTQMjZlpGghVnFtz92m2EshT8UUAuwnho
j6CusUTynz5vRXTZ9rj/YrIg2VOHx20B0SzcJO0AEU8dnWArnTe0WCre1vDgSOO6IlDSNtOtcp8n
SWOrqy7Eg2qA5XetZ64umrx/cIW7UmAjkLo5wOE3pkWJq6jsQmeqI2PGVVcpcl1NruvPg7NpaP4q
jWyb1M9oEb5CAG30DT0bAiQtEUhhz2OpAYBBjN3UCNAmp/lQ1fxeeeWOuSls3NIBoHvvDtX4EjcF
tCcoPmGUKRdG2wBsc5NdtSgcN+1TDoMK3CFExrUyrvlkhW1b7qkx+qXXZnGZoMAnpvnBbNy7xDUf
ism9w03jdXDQblAjy1r3gJY6qrBIcAAMh/gEDqJqA4GrHbCq8nfr/D+KCu8Ex3/HDLovzLv/HSMv
/ikWLps8/qeWX/MvFt//EzLecvj/Fa//ETPGKqt+vmjgesgX9TlO/HVp/BUnGuQfAIxCDQ4n2oNr
zd8dQc1AzPdLigbpzdKTW4Adf0WKholuoY3IcsFGLKgMpD//JOTp/4D8HwoqILSjJYi/8J9Eistt
9vdhB/3FROoI3V5IUrggtR03jd0eCV+eif3Qi7gZQJvTr10ByX5ILHxamhMX29d8/K+BMBJKiiib
gB389ZQbRZuUKkFRBvJdCMXaN8vWzgA1v15c/xwCGG4sNpj+x6WSKW863nKxlx19FZ66s0t6kwnt
McmrhUYRn5nQL8Hf47WzQVoH5c6yFx3Ur1Mqms4Bx0jsp6YH8HSq+ySJFJP6k0ELDemlpa0s0g33
U628H3k9qrWJigJ08wwJZA2Yj1Vo1nrxKGUNalHWY6dNCjrGXmusnAZAzMHtGThZEJwZXNVu7SSd
QKvoABgu5366BXGkumtAdLvJkRvfaiOovdfUAD9urU9z57wWOdJV0JdBPAq551Tgw6CToTbcS2YI
9MvEJfcSZYty55h1eVOqzIIALq0RJBhooOh+J+vpdcjkDA1Iy5OvullCSj218wju3bQLFBM10OaG
DfgGn7iQiIiFdSgKZv1QHiImb1Z001XoE/OJaIEBAlzEGTKSibdmXDOhHwxsvdzX0HuJmSAWrncr
e+MiEQcL7/4247IOQFrT/A5EOPhlNWDjoOWG/7MfZ+NppFqmok6jKQ17gC5wXxfCW+NSzbUAzvao
x0xZal419cIP5Pr0ZoFZaYWCcHUDrY9cD3pcoyE68B3gvDn31rNtDpe11djcN7IMvnV1wau9nVnN
LiNqiHCTe3uAAu2HZu5FBe2WXr8RZTLsctswVzmn2R7wGv1DsH7aem03P0mzs0PPkhVfGbABjbCf
ujvVJ9V1rrL+TWstKv0yqfiPIrPJgWsO/QE2hkDVXbLsGWeUBVnjtEByZHBhD8bcU8r3RqLWvQMy
T4u+A0iUkBPp52zAK4PMVK4VhTf6hTmYGd3aLJ3HFSRB9P42owlCY8fkRrpKobKAbiStanpJQGhE
Gxiu7+4aIgzlLRcuBI/SHo+2P3lQTV7ZYuL1usjLeUSfrHdj8LNKdKeHMR2CrlfwY+fGWHD0cQBp
CpMOuaPfzwXwPB1LhsaHEFQaVOh47jTQz0Ll1VVUj2Uku6FK/EabXyZP11EQ18RN45XNrTmjF1i0
aRLIbDRj1o8CFt4c1rdz4b1bY9Pe1lqnb5t6dv2iyLz7BKp9/b2WtxuAG4bJJ1mXxVorLqamRABL
jTKgRX2pN8ZhHIsZZhyQ5qxyHWc4I/D5Uvbgs7xs/TZTe2t2htAcpR46tkJK0gKpz+ZJXoqpHfaq
dObY8zRoOSKlQnJASH8HzmBz1bBp8Ntp5KvWrNyNntdTkJoEobuaYVSS93SH3cceK43JlW6lQ8Rs
AkdPfZzuyypJIyL0KhjqmsVT5tpvLZASoTmRJtCt7jFzRO+Gosyr6wFd730NZbOPjlZ0BQpeHg1d
Ih7LySARRAyayJxND81yZeR+lVbmtaHX3octHTPxB9EP+8Yd2n0KRkLoGAz9FgIIXkoK81Yzre4C
Dab3iUHZGcC5bTGDyjf11IraQb7as2mGNjAUtxrlY+o3swUI6cDw+5osR4gDAiiYjLmfWaOKKuqu
FbwgQtzel04OlQ+9NF5nkaPUgN2ybhJz13l5FpWezsFmk3PYt3IHN7NLEIyrYMTBDV0+UDQhizqs
2l4LGzoYUdJWIAs5IgGxzeVhZyIc0hh5LCz+1qfDYjyJxmQzqPFuQjt+0wK04mdeYa8n2G8/TK2j
AdxbtB8Le2FvDEm+NZgUmzZp52fW8TTI+4w+oceB7KkySZSO7bQpZQI5DYOVW08x61UbZhO96yL5
8NrS9PNs7oPKlB6YzO3r0NgvXGcqsmGxGKXJxK/qosvw/7OkCSZV2o8zMdUl546897IZXM7EmR6m
pAHtGfl0VAHaEKNOmPo95d5DNyuE/tVcxnKq+DPWw7jLnNxbF7opo6QjwxXtoGIamKieoKOdShQt
QTHXrICgzWoHedlUgFSQ1sSRzFLi+IBSz25AEi1hQVVMWlyIDtbgsnPnGwOSWfelDdlha+oJvohp
tpHJe/PWNr0MVrQVPotfA79xY41leUlgmyJQP6KTHWaVYT4n3DZQx0iIfPRg1vOkUTnYUdsJe0/x
3jiB1aMyUknEBgYwOwFQ2Fkse2PepgZwHIaHZrEhC0inpxDLanMDXEiz2qZzzuKEzp2fUPcyG9Dl
RqlmA9gLD1rVkRjknTHQ3fwWjHfTr6AnsZ2R6ge4EiA7PLghAxggSHJD+UI3faTe6SVwg6hEoVHM
sLF6ABQaad/BHwXdpDxLsjach1yLW9G5Q8AN50kmkxVJJysbn7u1FZJ6vAZ7lF+BoFtuuLLBHcb1
UdqTHQ9j4m456aYrzZFywUFZcdsk7LLIE7T8kmHaWy4ncdKJdlXZzlMN/bdn9GOAWaUII+5s7hkX
btGCaW0m+QzepWHelA6zky0d2/oOsIz00i7ZcFszg19yklfb3OTNFQ4Y+hOmVcse+4+3Ne45At50
XS7bFheVuHBnrY6A55CRVonhwQasKfo+ZvolAXoUMgHntjjfogoKG84jjCIFrEFQ0u+93k3eeNfG
msynQOq6tgWn2AZgADLk0sMhTsDKXZdZLSMJccoXALjaEFW75LUe+pxdAEtMfTJCNgEQIgpRbJUy
+0zIetSfXgJKtPZQwEWGZyNGP/61XcUglTU5+xGwOC/5aWt6gCgnGHA74bYPLPaGE3iLQA7YMihL
uSBz9yDRZ9dJI3GV3jvJ4+j0UHTxwsFg6ynNz6Tqf0bvgAQuys8WHCmQKRxFoEZhpmbuePvEHujl
KGl7M1nM+0FqPTm0s9v/7g4g8TpdVj6GUP9aEHTtoKEFaDDczI6akd5UJQD2aGhGdjioo4F04ZZH
6crcLM5i4wvt1qWxZl5syg1ddfF58O6JHQR85SLfCRwjIFjHrNgMngRmVjp7uJs+gfY9RvLZwvGP
vEU0MHQehg5GV0U4vDaVT358v31PLffnsZc//1SpqBEMlmJ09pKqR8ME1DDnHQ1UMyFoapP5d9b9
b1f7z4zp60yPPu4oVG3P3Nlz9ZbgCSX1/fezOYac//qan6dzBL8QRCFi7zAdCP9n6xlBP5TYth40
WNP11AX9fRWfI9suG+Tr+V/QseYCgoW/yB/YFYocDdAud4874GOyTcQ7jnRCGxgvsMLxHVWdVWHa
a8COgfO3+X7CX3siv4/z58GPSmvQmpHUVO4+U2YAqiUAme46ceszZ/JYBv73si46j0tzGEido+82
4ClrzNJDE2BjiP6yKTQ8MFekgk0M6tda+aInzUVyTkzq1G5x0G2GrA7KaX8IjAOW1SP51faQHOjX
OZY59OraPqPWufz048+HdixMIhaBuz9EsaTipgZNhEO/4HE8a8M1tQb+1ydFFU8pOzPaieO2kElB
Jl7sDtDL+nrcPCuhE+/4AX2ZoNNeRSfwKkPwwTlTN/iVqB9N68tARxuDumWWDBk/WE2vxRp4V69V
pWu3k0ObDZJM17e1xo2ZxuzAok0apSK1bp08dQKWDlBwKegUzLRGIwISinUPzGGVWr4Nk7qNRfiP
djazQBlmH7uTZ8AEpsl+zIDLrOqxkiKoS9S2/dmu8bddZW31rtGDegGZTS3sPvLGJLGrl7NvCEmv
Kyi+PM5NUcSpMbdnLvgTx3OBmaBKhZKGi97l1xUvAITiDksv0c7OLBKkLnpu6QNr71mLIAxMPiH5
f4Si+XUovwx5FBHMFEBUMsgDSytUS+YogwOQGs7xoE9s3IXeisrQwrFBWf/rxOoE0VaR9Ae4uSOi
Q7Vj/llrCnpSCZf4fmOSfLBeyjMXzokz+WVuy59/ei/ycugATVAHGBb6HQEfn+RnPtip5/DLEMud
92kIbFEDQhHNgVVm1gRkSBEPS+OKEgdoJGgcl24G8bqkK9atxrQoZ+4rQZTudsiAgAWCMSROHkLW
zNhqNIOFYlXuVN+dM2U5cfVCLQNBH5YftqTHQBmF4Blofnxl8aHp90VyUfAzjZNTW/fzCEdvs9Og
d21p9EDjblNdZnF6WPzOz1krnbiSPKhVWATGImixO0d3e+uweUTZ46DqKypeuGYEJkp5TX6OkH1q
58AmAqRTc6FCH+M+NFT2Uns2DqmADnLJrvtCXH//GC6P+9GdB4zXwtIHAwv15GU9P20cbchp3dn5
JTZoB5f4alIbS0edpHZMROCG8p50t2oZ1LnsM1/q1F74NPKx9HsyofoI4sPBIrC/rSwk5l51Ydnj
+vsJHhuoLe+wB0ingftMx3224DA+z1B5rjYD5n+wfDMFiba9s3YNzI2k2hgQfE/XYP41OAPADpzJ
G04tLcXjiKI6nhXs+K8D9+1IyszoDtCdtXwCMgm18i0RddxSeHSnZC15d8574dTGpBYKADDjoggD
ji449AsSp3bqw5B4kCoS+qaj4r6y8hi83jM39qkAB63Yv8c6eiXcQSthhqAftDlfjd1lVQm/NJ+y
gsJOXg+8yojr6oKPefT9Bz11JvA50SgBZBbA5KMp6kMiGlXqhzGt/B4NNEHOxBunNiZ4iB7uJ4Rt
f/BsW2/mRZPKQ2u9MdHuwYMIcrzs/8UsPg1y9CaYtuum+dQfUs4BY7jugCz7foBTO8ECjhPey0AT
gb75dfdxbgJAj93nKavytaaOrFQ+l6J8JFTcfT/UqQVDXIZbBEmXB9jo16GkS0WukfEwu7GYriW+
iwlhnO/HOKY1/jrGnwZxlvbxp4sKBYwOpi8SNfFGXuaGC3MCSZ3mkqimv6p5koW926SLlCPxu8I0
IZ4migisXbKZk3E4uNBqtEH22kJ861zkePrHQdESSGOgudDC+/rjMtCZvIGSQ7/qNta6uMgiOyx9
JzZXRsTDaf2/EGk6ueiQsrYpGoruH08p6Ee1l6F0zfbqoX5HtrTqfATFGZxZx8gM69i9OSeB8W+m
ibYaLlJQlP94juyqMXlrYZp0awbuzzzUgjoqNmKz6LBX+zZW/83tjZ4kGqBIpQzQw7+urK0t+vWd
jtt7XpVwnHqHozeiE1/sphD9j73cdEEVi9czu+3UJfN52KMwwpJ1mXDcbQq23cXNuCnDhf4Mrb7W
N2HQcZ6AcG7Aox0kvcHTS1IfhCtex3R6sA21+j/OaXmvPp0gyxmmIuvooe0MaEZqZQOrZ9ZNqyQt
X8Al6taQ7BviTLg0ImMPtHQzA1lTTyrx7TRRetAldXKhV557JgY5OfdP6cbRja5lkBq1aHfoGnKV
5vrtSNiZ1O7UYfmc0Bx9zkafMlEj7uduHsA4yi/xSJFkOnNHnbpyUejGq0QW+9vjshgIQb1WIm2i
uRF1pI6oBnE9Ap3Xv3SP/21J6ORB/DQSOboME41D2KB0cBBZbMOGDZVv7aAFbdTDEqS5BDwqvz93
+k9/pX/Njhx9JV2z8qHOnIPnbvNmDJ2UndmgJ5ePQFsHiCtwgo6FGRSXyKrd9kB5v1FT95JKZ0Ny
514zZxL+N2cBjxVqiKhfIFL6ehYgTJg6WqsDPuNTy++AOA2KaDGza2g0wCe8i4vVOQ+gk5vQBhUB
Ja+FTXX0TFYOGqdjog52O7KgLUqAt1AW2OHp1PbfT+/kSqLCBljyL4GDo0vTnTnizmI+YJdssvkH
+NkR4PBBYp6b0qk9Afq4iTdvCXCPQ1xSAYdU18NhKN2rzgKZkqf330/l3AjLn3+6tCabu2PJ+GVr
v5VwUnSsM8HeqaX6PIOjpaq1VLrg9F1mKo2z7NarAQaPep6d2dunvv3nYZaf8WkaDtKrhGXqoOvP
3fxuGu+ZZ0TfrxToJvhHjnM5BMaABMGaB2SQo03dUFqlZpZfWiNcnCrXh6fnzhTutiXAQE/lGsif
IoCUZx82Lo8SPRIKWhvo/HnpKxpqMJi+m7K7gsmggFibgXjeLN9KY/DJhCa4ceVolT+CGwEt+103
jFsYJcZdL8OygxFuPd1woQCjhvSoqAHHBgIWbH4g2EgS944TqyGH4qhDQuDXNnbWPNporAT2VBs+
5CpCJtQK2NYYTP4cJm7OB0wzX1CWFStnUFuUL8LJgSaRqXbMuvKynQVr3P4+1a07lG5FsUbdMB47
wFm0KgDQZN8roKHBle702q+qBz3XQqq2loEHoOiDZD50CfhnE+hnRuOPEkUTuVEu3Jz4PSkGf04P
MAnzMxK2cOcxtXZdAHnOSgJKz6adthAScMBlre718kZLbgkPlYSgnpxCAxKgkOELBeSZpxqxYCpW
iapjZhsBNYwdG6RPSnmf90+yh/fW9KLUlV7CAWxYNKavJ/aamUAe9IfahdSn16DR5ITNYGyafl63
NTS4uzteg3JjTeARV/h6O0MCL9OgJ6zjJ9ybbM+GKwI8Rpmta+PBHa54hY7M3nLgZMWAyH8Zrdtc
B5pHU6Gd3LHqvQZNN6Uj5D0vKJ9iqxVrMLLDSTm3fcdCnovIENZF2e4SqB+g5xvbbg1JX+X3WC1p
kAs9/QmO/Eq4kFjnnV+b6yatoO00GRclEz8YJRcetNh9MJuBlYFur9MYgWPN9zUIPWqGDnk7AgtR
b8G63hccZJcevHtdu8mrLMwI9g2UviXZMUXeC7f2dSPf8HoKp7SIXE2gHautiPVW6uPdYHox9zhw
kBZMa0soOsw+auGofQEGMtt9VCSPSj0Qa+cBtlx2zUFW6WPhmRcOoJqjVxzKdsKO7C1fpei56NxU
4El4T6oYgNC2bKD3W6DRbUdboz2FgVCt1F2opOaJHQwwZolFxaDTXjpvgzXelul0SVzYvgE47usQ
bS31jeHcQRwdJ43v4IlV+3NVx8rVVgXkxktvhA0V01eAjK0BsH/gJjzm57e+tXdUVhshPBFUgmwc
ctUAAFID76470yMxZQjwW0gyHYnQsnX1Pc7gD5Z4a7e4twAfTsWOA09P8jZI8fFoczdkBSpX6Cun
tj+Qfe7aYdp2F8CJdYHR2GFl2PuEky2kzNc6NA9NMgAzlKzTAhrJ1rtXj5sR0txO3V+0M7+wCRQP
Znc9Q1zCTDofWq3AqsHrbuQRVJmDYVFIthDDpz2AlQ/lOASeFFFSFSE8sDI3CXo0e0VDA0uHG57n
rTov2xjJsLUp/NgakCwqgD6sB69/TDq2WarrvPkoAQNYeB5a3YTMg2GZSLZ5doUMOLAVvJ/zNBIe
hdh4fWhNY6cN/MpTeeFD7TDOzXoDfexIZ5ihFLjkgAfz1Vj+KHvIbDvlLW2rO7NSUT9T6B32q97l
t2ZvPALKtNjVZCtkpVvrF0nAcNuVU8LO2CUNxMMlmoMHV9hRMY84qqy0dgUDQiBVu3ludMixqg2U
zPHLEvulYQMYDk9WnbhrkRVzkGnuHRjmGwc/0Z8EVJYdB6VGCfWOKrTFe6+1V/idZ5KuJdf48x1B
emcgCANU7ShQmeFfyxbxaFnwC+rsMtz+3fjCdCQNuTpTpjj5vqNhpaNZ5aCYc5T3ANpcVNlAIQCf
+rr+lKNY8f2zePLlhc0EpNlMHMHjRjHJKacjMrm281bCnNYzzqELDOD3o/zKQ/9Ys0/DHD3wRVN6
RTIaB9tBjVGPZAyMEp5gL6o+rIjv2a4JpxVdycv6XjxOoOwW0FLTQuvqXCPl5IIu84T6NRCp7tHH
q0eEy6zHgqbipuuby87uz8Qyp0ZYGigwX11i2eM4naH1BDgKih1AFIESY58TNliW6ngpP//7R0vp
NqQpS0YORlu1YZOpIU7sHswX6vCVXRj2/fef7tQGQf0EhOdFgAxiTV9DM6pn5cia6QCrPOAYHnso
WVTp3fdjnOjPQNQT5T6U41Ah+qNEZs1CQboakJx0GHfU1uR1aY8oQ0tHV6DpyuqnxzRwFDhDPMM9
i/pFnUDxzU7n0g68sQCGa2j1/MkD8urSqmxra3HaPwMWNG+qGWSYM8fmVy3n61dA1RxNBzBO0R1A
s+PrskzJ7BrQATrIqNvRQAYCQoDAN4X6SqygDnXmI/y5p76OdlSbQFqUM8ecDol+R+wLc3z4fv2P
tXtRPfz67x+dCuBinAm490NGZ+1pmACQdtVILhra6zFYS/DEqs1sDZ0atlFjakqfmk2yy4XVAnyp
y+61FmD4wgqCrasyba45kcWFlULbWFVDf2PUDT9IN6OxrswpGvoGSkNnpvDHrYwGONHRokGAvxRb
j9oJowZySE+bQ+vajz1ask9Op7tPdEz5c4Ni4EXRZ/3l7HERZWgyPJWUXLWI81ezk4tdJVFXaewx
i0hOxAPgVUDrgKU2hQMm9WEzot238Om4oMYMikwy8J9VUWsfxcDSD6W6OZh5371wZ5revp/Xnxtt
aeyDO7sInrm4o48+zaCPzIOI/kEHunhXoPLkN7xrYqcv5+fWHswrE3BwMNNyqDn4QzcaoSs1VD1L
oO9g/VDeatkEWYnvf9WflwLOK6QBwdiAEiY5FnUgCEmoo7rLHKBNSY2HTPB3E0Dm70c5ItMvXW9s
SyCpfmVsoNQfzb3IQG1PEu0wxYgtAHzfGms3dPb2Wz1H9Lz54p8365fhjstGnjSz1sRw/QpKylfV
qhgDFv42fLReqm0da5DhOCs1cm7Uo7Q0d/ppIozBYbc6EMl2gzb8gNjKVTU0MAA2w0xTL/AvAv6y
BX0ghUUHgLSXhQmPFpWW7sZWmYhsh50pkpz6xFh80FAQ5eh/aJ3OpG+buvMOoDfzxxFImdT38sSJ
59EyVv/Nd6Yo1f/SBASp8OtlytCWNhIvuUQ+EWlPKoZ8f5zdwVMedXr7P3Os++uq+3us5XN8KjUk
5sAJyuaXdr5WeRta3oFZ3pmo7fTa/T3G0eOgUwF6SIW1kwSAaR052KuCu9GZVVt2/3dP0NGNJ0yu
dRxPkL6VVQTi2xSB9xvWc8hWyY7delM0P8C6dJW8Nq/VT+fc4Vz25XfDL2/Wp4Wska2KRd1pscFA
Gg+7xA4tnXxd359TeUZd7sxYRxukG1k1QBXvACeioJybVT81uBAXhinwi/DGiJ2h/wFEGfgzoCy7
NtioIF6M3XYaGsBjX2VmBl2bb5qaxKkAxKRgsayL0BIppE/qoBX5Jp+Znxc3oqMhB0UJTG9YVz8y
VsLvZQwQE8e1B6oL6IcFGWJee34BbDjL3LVWPuqVXNn6FE8jDaYEknqdhD1Ge9CHFGxYsYeYYABY
5H4AOV5UydYhzT536mutN2559kYEuW4KOwApKbZBuTTcOjaq1wQ5roeCTaa2sBWDkpe7a9B5MDSx
azQICjj9jTJFmLjobRkeJl5HKiV+PUN/oENdwZmgCNJBRIiHlL4aHiZvis0MGb4yLaB9lm6ZBj0n
ArlcGIcZmbnlHgy8rX7bITW10+5q1D64ld5BgsQvK/1G75NNZrsX0IUM3GaEPW0ZJOxpzPsdJI52
XXbRdm8VaLnF1N676kPNCdjsLxp1Vgr0ewLvzszV4yZ9Gp0ResFsDxqND7j4izcZUUX62NPygCDV
VkCRNTpfQ5PgY0p6gALtRQYQWvcDi7gNUrpXpyilUTgz1T+Z5fij8e729k0lk0ATTwUaMrO52F6V
/gBKUq1/mGYewzdvlYg2drhY9Y0C47V97LXXsim21IH9h9Zq22kqdiNkgyGXGSQAJutgmmvFiwDT
1RwAcS4nHxSseIbEmqjeoUMHmTm1ySFex0YvaBw7GBnHv34Dfwfcmeow6WRDJlmj8eptPVFcauM7
RAuvjNzdji3M5BNY/OXTFUTepKU99QBfjh2BXl4Xtay6BEAl6PRhXUDnU4BCDsEA36pYnIOXZIJA
W8x8bScvQg4wRoKBlbweM4hFaFcte7XGVy9fZePkV9kTheQhKvqwjUPGF3gOXIR7edG4twXk/Ijk
8ZikAc1HpNAVSHYPplNEdVuFvACMWRtjW2vDwcqCKUf5bjav1Ths4f8UyRlt1UZfITxDYbBep9qr
BO48U0aUQYgvEC5YLlVlbRrHg4akO90DR/MDUUXrA7B3V0vIMxdgxWkLeSQF+qoNNCu5TAsXWpB8
IV7EboMQh5F9aThRXc3hBIoQd4bV/3B2ZruNI9u2/SIC7JtXNhIlWZJtuX8hbGcm+77n15+hxMHd
TtvXwj5AAVWoqnSYZDAYsdacYwbIKqPoWiwke8lEV4qjvczzmdBcKB0+5hlT8vnovBSb3PjTR88h
55euS85heYZDQXSVmfo+aQY/LRcnGU0v6266uvWHrMcBzZ8CdNGqr635XqnKugj7VZT268mKfIwC
vpWW95reeZZE+I9wbxS5r5W9lzWi11stXMH+SNTeKh8PrTB4ydIehK5wY3niy44AJeVXqJVVL3Wu
1gg2Lh03SrE1kB1BBQbP8vBgdO+p+RxM+Nha3ItWsKn12puVfVp1V4IR/kIxmboyorUqmG6ydH7u
hl/Jom40XE6xAYSh6RylOI3KoyQ99Ofn3pOC1xzPRsV0obaFsQIzJfYU2psk2Kd404hfPFQLSXtG
niVUL4vdjI/PqXrVnRLhYHTV42hIb5aBmhtSSeEqTbEN8vlqYqdvp5jlCXPj1KBG/WmISAkL8KGn
w42Ug6uzgmcpS66iAfubOhi/ply6kcPW72Llqumq+zwVjhnt1i6rSMqi/NV0V+bMttYCTCSbL2KT
beQod7T6gMweU7fmzKVEIRtFgTZtypwStvxUkt8S6bpfTpuwCGxSDHnswkvc4WmUU4zpmuHK+dNQ
Bd7SZWt5hMayKSaKllVDEF+9rnRq83XkJ4HwjGZ3mTaKFbiL8JA3N2wT3WqY3KmRfJIePSqkfYCD
UuaHx+mxHEpfiowL3/tLZ8BPGxdBaroxLQQiQWn0VH3KwgTb9MIg3+9c/t+x9rP/WNPyGkfKfOgT
+Or9i0X+3pjd/bxx+XbDq9PuofwCeOfs5/64cYgI3qyoBh0TYduo95Wo2GXyPNBn+XmYb08P7FxB
P0kkAnxR0RtaKyXjOScYraN4H3qp07rp3TkAvHDyx58H++6aQNydqdWIN7+UlbDm9DiJ5kM9KKuJ
gMw+w+9WIY/47x3imG0wQKtn6Nf5zPfpTETUeB2Bfj5YWVe9F2RV0kcIm/XPl/PV9PDvKJ/Vh1Mt
iCwi40E5pQ/dleYPPmHcwOY9Y1tSmyv25YWi6peJdx7Q+st7+ptQ9+myBmlEhsRl6WWf3xiDlm+7
qsaqWPVDU16YGV/eJMY61zuAhwALh5327wQMJuIOx5KuhjXrv0Mtip+scZYunAG+EVb+U1NRP4kQ
alkYxqVujjlqGR2ushXfFMkY3NRaX7rSTI6nMw+0svZDifCx6LLy9eyyiu2uEgbVrmpR3BmTmb7L
oZRv9KWxrguothcavF/vBWUT5izRbpJBNfvTUUXVcqGVpfqg6QNWtnI/cQS4cLu/PlqGkAmxwCEm
IVP6tHkvxgQQqwVdRAsTm1iIh7bLTpit/9sDK4US8ppxzACBR+P8aVmZMD50ul4cYPUeylY6lgFf
BKpYtxdejS9nkU/jnO/oh3PPOMM6kMbiIGCP2cyvGqmDkQuO9I5sLfnIofV6Wuencaddx//tIvNp
5E83ss7rqG+74jCP+lUYDMUqqUTRFccCdS4kwAuP7dvKEwp4EKE0IM7F2X8vNK9MvdXK6hA/DK62
omTPwbJf9e7iJV7oXrIdfRXtnK/uw3CfapxpS4FwYDixSn5RTSwwl6uaAy49siHt7EAP7+exARO5
0BrqHpoqOAxNd7L6xkua5i3s4si98Ki/m7kolA0QIsR9ffEopcCyhTqqQFJa93lduHUevMJXcMV2
vtd7+WXULX9Qpj+JLD+UffoklfOD0FdbCWxVrywXVFrn+/3PgZsbhG9J0lVsYar8WeuXnEnH+VAd
JKBjCSkrLVvGrprtlAjTVrn/+dq/vXS+m6SaGwhXPpfeVJ2QggjHxFTfTP3Joqcmtqefh/j2esBk
ot+XsSt/rvpodVE3qtEcaCR21gzbwOzuZ/AQsRClW8sqVz8P9917i+KXaiJGKZ2gv3+ns06EioiS
7tCrVoU7iiyCsBhWRj4/WgAjaqFZ07a5MOa3d/HDmJ/WirJfsjbWm0Nbv9PJJU/HskX2qj9f2HdL
OKaRs+NUMamifSog6k0eWJncHqRZcTWV0FzxEoD5y+7mPPOg74AoBqAKpe7fW6eqfdTMHSMkAJrG
t6g7A0b8Pnv6+UK+mxB0U9CyKjrq9c8TAkg8ke8ZT0jKbjkFoHUJ7mC93baq9WyY6X//bOjRoRDG
osKW7fPrVAqJMs7adEAgLnmjItVuUVO9iSG4XxjpmweE4IgyuSGxx/myZUvzaK7mRjqIk+Ho0zMC
Eu+/vnEMcP4Lxzjz+9PzGVQiGnQGEIZ6l5hn0E3Y0jqHI6JX6THN+/XP430zrdlTo9Uz+ZvxRXUc
a0EZLJl80LLmVyhJ1HiMSV71yqVMye/G+WuEBRwq4zX4dF1RbYbkaQN6GUtHmt6lSSHzvL/w+sjf
LAw0Hlni/neU8+z/8EHvS4v5UcgH8QbkSfMUN7a+hvvnBW5wJ16r18ItiJe9eXf+9llrzSm8bAsY
hiLFmnPk6lJD4Ntfhz4re3wW3y8d+TyfZREl6bFBr1NMr/R+SPoip5uiRuOQ1NHaBAQ8//xAmY1f
Py6wx7nFHCpwAX1eHUM1iEuJR1oBn3NaCUac2Ei3ebAgbqjjlzSzDkJu3LRVeCMYFsEn0OZNkfOO
jGTlHJ/RuV1LcSEdaFLlDhU/u1D0TRtrYEDQovUjKq/nYlK9oE5W5DrcCGHmRLNkm4npJE3ry219
7Ot8T/g85aSWqlUhO3NWBnY16qWjjgPOmWA+DTJVi1iv38Uuu8tr6xSWwYotGWFY041azMfZUEAf
hjtYTqiRBB2NU7un7b8JkagpEDhoudgDtNRFinaL+VzB3syF8BZ4ChyK0tY7/ZFA85egKY6CUuxS
bXY6g++TirBem6xtBy7ErqXeDS1rV8/CHVHlt2JOINdCFlpQ3grnRJGkAHRAMgl5777V6/eJaOm4
4Ot9rfY7knqcORofxgHBfp1cj1O21xrp1JN8opRNaltyvOfm+zS4k5U5RwtJP/WpG1VizeKiv+qz
/hCY1nYSE6rGqc+6XduKIJySKT9ZUEI6sunEVF4nYeFr1F5gsyNzpHZmL3QGx2jyMmOk2cThp9a2
sLj8akRElgF1RrWTVYormvDppGlPJskTCHm3zCHTI0BJC7xiCbewmt7jpUfcmA13hF+Mdh4Ej5Ta
rzJhDt2/HKMiMB+nufbiwopdGLuHjDYhGjNlV6IV6sZ2hYbILUFGUJBZ1VNzVfeB0wW1Q2/D5045
SRqvwK04BnUWqQpWVpHYYz5s+f92oQZNRxDxqAvy1hgVbyZkB6VZXF44zH39MkFTQuwD3QLE5hfp
egX1kHyY+JgkbbyhtNxS/ZY6DxOE6YZjuUpIm/v5jfz6zWBEiPYcaWi/EWP376JEVY5sb/JaBoks
laXcpjSyLyx8312UhKaDNZyWG1bmf4cQpjJsEwXLUNJSbszepnAAZCMY+0oLODnp8uT+fE3fnCjg
LOOlhDR/Bi9/PqLBHhfNAOWUZqOxvT2ndZon0xZdllE3XP0vpfv/awP4i+D8d8P873Dne/xhYV9G
dWQvpNAgM54IatcwNVzN9+wtD9p+2dYbfWU8KPdcNIzibi+4l1pk5zrCl/EVAwQA9lEe4/kBfBg/
oIgSh61+OIdI9PvOH4kHlHeXPEDfzRTpwyjn78mHUTh1xzJhlQeAI01A9KV5aeP87Tw51wYIqVCA
Qn2aJ2aVxY3SiodWR3uAV7NJt1L9qgz3TXd/YYJ8ey1YxGhFmaqBAODfa0FXAYmwEA9I6qo71bEe
wxcoR4e2tIV1vWJZhCiyuTDmt5cHrIjpqJEy/sWclmZE4+jRcYTYz2cv9XMfkPKb6bYuSWyF01+h
7nbo+1wgukLl/W5+4Evna0tlh9rIv1eb9UKqVgHxmnCOptkZwFmj3JZoNaUreGVoZjt9bTbBbSSE
/tRuUkGyA1o05jzfNWK9D+fYpe22gUWFmLxJ4ElPnV3XjUsWjxPxI2dlJ1u/mz6hJzj77VKt8/Bh
Fq8npKKkAfBPY7VKYhA8pUPsV2yqtjyLmwBUk5pEdg+vgsK5ote2wKEpE7fiMK8IcLKb6lEz67VM
m1UYK1eqr3oVAJ2hF3s6Qk8q8VyOoUiP0L3tXOw8xcg3Q5k/zmlwWMraaQnrisNTa4z0FQkWjf2y
YgdRgAb6Iye+0kCMHtGlAoKQul0Q67taeJsqIM/LdS9CMIOVOAREOsXcghjqQq/dDkKM/l50CLXY
Q5pe64hZ+WiSl6Y4mlLapUX1YIxcXkoYiOnVoDyryAzrBxn6oTWhOdSgorOzk2McNq1lZ+Jbs9C+
qjO7oD6YZ+CsEjuMtkNirKi9ryo9tcN+N7YbeGL2LD0OYAT6SsE8QJBUj/7GDvo1Pl1bmWrkU8C+
kBu22RGh6Moy+R4j1BZI3ojFgK8jx3p+4NA/i9JbyUd2mORbjih2qh8l4UaN9k1KdsaUI2t3ZeEt
tlai4Df6Q2l6svIgiwk4unXc7Kv8V0MaEULsTbnwnVfpdQLBMpt3gyx7sX3T6mNkSrYRad7ckMln
wTILMj8KDS8dlWcLrFXdJleVBb9EfdZSzUalv2u1RwjcTqDTkO4mus2HRe3t3lw31ioV1ykbkDg4
SALa8ptleAnpcDVF5ArTqbNIZY5XTXyXRXAWONrX/KDUvEFyaAdB7iE/tKWzG6HON0Hd7yFN+GjP
+Pe+Ie+N6A+2jarZlFNI/vGSHMwGsFR7hqAXudfrRm0XKfu5YLR7WXWGIYPWv7XSzCuMCkraOqiA
hbereb4dMeunnI76IrcV8zaWXFl7iPv3VNmM7V7vZPjBGIITbJPzG8kGjt7Ebo07IpF2efTUDLSm
CzeUn830T4EjAYjNkxYp2zTcmir92prjqia4jUXPbr8EFhFdTGN0/RLGCXYrSaI7c2WiKehceN12
FVxXGqkrY+Wk3X1lDh41YVcBB9lkuWMNq6Y6xdNdqbwL6V2SPYsAvtp8m86tozI3Zf1KS6KVpGRk
e+/EmUkc8JmbFgeepk/o8i4KHhs24anBvI6AxJ91EZYDYgxGvMyCZ9BDlQm1eytkw+7CYlMLKxi0
L0Kh+3LtylYBes1aJ3300srlSWwiZJk10qOGvjBaiK6zZwjYaSO5FkSrGTH2Ck6RGntRcr9Mh3a+
SsN9sxwtJgsEartnJSBVrImdPJxZ8K4rXXCS4hWB92Q1sFcP5kJcQMHKa0LwfJaAl1HfS/L3kgiZ
uiNihHRNVVrpuegpw++u6lFGyM7QOXj7UUjF9twj8rsJ1RP0qW2vRU4X/5FnSIvpScTb2RrPvXJN
wgnNGj2AJ6t7fX2jF7Nb8+EpwnQblfIOPZ0bN0ROsYtYFeJLyttcsdccl6sKzmiQpc7YrkU9d039
lzVVdil07lzSfIVaO1ESTiS75X9s+NPmNrM4txVAGE3Zq7rYjVrx1HWgJoM8F840/feij26kqdkN
uuHp6X0TN06VKPRvB3B+RytYXFUcr1Qz3KDYdv+OOz/FIuzsvHeW6ljHjyX9wJqpkNCXT+6TahdZ
jxVLqRn96fr7hGNRkzr6wjuZeoG6XWLRSSfZNdV9kRMHUzZbRToOsNuqhKrByzw+tq36dDbRmGd/
UDat6sXNesmuytd5ROyKsCQT0AV4Rj86EeeDYEw9uf9d61fZEHCa0O26Ja44v7MQ6hjlvixvknYl
mdFNZMWOiipmxLUSvkYkA44w7orkrYxk3wBaPzW/I/WxHTgr+UV116vHWRzcsRSP8fwHC4jN1hnq
x2IrkWdaL0uyVuS9lCRMyYlwgSP14TBPPMJv0IQKF7ay5z3P560dkeZYrvl2Ux7/tD1Xxpx6Nf2+
1ir3nUZ6Tiz6eqxeOAR8bWGClpch153x07Isfd4h5O0AGGOUDvM2WFeryRc3ixNgsSbjbX2p7nAu
c/x7SSQ9y2S8YVS0iBP5tBsxpC4uNXYjUxU6YfmW8ikSpteOFffChuvrvTsPxPYOFrRCY+HTvaso
cAxNBPjDSw/hGahGuETkyr8kMCBw/MHS9Y980rPxwsDyt1eon6EcQArPvbR/91tz2Gi6hhK5S7Vh
tyAWJpoB1DA5FMutSjhZaPc4euxeERSsaVnvF/q8XI1BK61anTczUpfopsq65I5UjszP1S68bvMK
vlXMvg0YZWixpqkmavCBV3a0BnnLnRbWltjW+wn5sjNGWpWtf76h395PmnhnT/W5A/bpmNGEOZnw
HE4JHL4zGvAt0GVDq73UD/o6DCdSeoScgnWYR5/3ybNYLijb5IMKAVgHuaw2mbdcSgS/NMinw4w6
Me2aRTmMUJDMLFhB0iKZYLz5+Y59d8wQ6ROCded4/QUOkUuZGKaDdIjbevZjfHgo08rXn8f47ljB
uR1bAwPQrf/0OuWNNOhJPxy0NlqVzLlAXyfinZZ6S1L9HxYjNAG0NTQw65S6/p3XAsDFtEpNiCyG
5ecWFlQjL2Rs25Z4YaRvb9yZ6gS2h1Xps/hAWwh1zSzp0Cm/lY63dr77+aZ99/ipeZ6fDOQc1rx/
r2RoeqNPATqp6rNkHPpuo9enn0f4ps3IkvphiE/PpWn1Uoya7Dhu0U/ZbMbAdKSgAdorwg9d0Sdt
2Lkw5Bfj8XkVPwMHie5A4fC5PD8KBJTBFkayoemoo/LmNrQ6vI0Gexwr1BW2Hdr83nRNaBOZkl8t
VhvfXvgdzpf17+r+7+9wXhs/VAnGqcusfOkO0/vgCraxS2+CTWdHh+CpPlqb4MIlfzdP8CpQN8fp
RGTnp3M8beNMxyt67JZ0XoulJTXsbk32rD9f1bfT5T/D/HV8f7ioGRFHk8fdQesjdFvsogVKxMnz
z4N8P2M+jPLp9WqnOTJFvlfGaeLWUfF1Jh/ssguDEMYKm9P1Jdf93+7ql6f1n+3F5zpIasiFkE8i
Q+pbat/zS3uYCJRy2rXgZTvOjjeKc2BTE9go9q4GkK6KQ0aonzjyXtlEL5cqWV+/nMye//w+f1lX
H260kUxg77TyGGR/IuNIysO658QW9eaFT/R3D/Sc4UmdCSYYbfd/Z2kTaByV8v6wnEMhzOQYclwf
kvBCI/3SKJ9WGWtqylabiIkvxz+ilr+GYuRaoCsvzJuvjRzKjx8u5vxKfrhpsK1L9OoL+jNhXnWR
q6yq64LwWl2x9WeaBd75wE9vx595jP+3suCH0c+v6IfRu76KrWEaDkY93lfBsM9a6QLh7NJtPP/3
DyPUHCtbcRmQtpKZZoCgMDytulSk/vbt+3gXPy1cUQKFW2gggW3MreDr6+o634aeCT+KOldgm7t5
d2m2f3dhHz4Rn79yedbElsAnItRWKgrXXvtVIbX4eXZ8+0Z9+Ax9UocFcRzFGZdlyX+EifBz+Xex
wCkHiPrzOOeV9stK8mGcT29Un09BB9+FSRj67Tpdj7hs81Xr/zwK5LxvBzLZ2VO+tVDyfFrym3aq
KsJOwNPQqwqs4CUSEcJnd3MKKN18qkJKq6N4VNt5XUwPbKcdFDIwY8k76bqKnJdjsACte5mK4TaZ
OkcWd0Sse1GU+qF2KAYwHElwB1gXGbXsk1C/iYlNmIThqAriWqU/ukT4xYf2RVQqQkIGmP/Va2Ow
nzecJXkAIrse62rV5oo7GNptW+i3qti+lH3oZZHhtSlkVSOg3gr3weg3lfRkaKaXDoEH1oA4wuGe
5Am2vWABkiVxA2F4WRrlJZO1PwsUCc3YhAjzBdIiyhQnevCezKSCo22f1XSVG4ozoUdrxFudmjIQ
TnuiwGogMpalY1JUNv49J1Tk7YjePr6DfjFF01rWVlX+DGaXwgLCgTTcsKH1lpiNt+5JoWoHc7lr
xDOk6iw3dSXtlVTDsB7tbsApowkbZaTD2qugLEwbxJXTUuHSB5qzU+wsrW4PXeOq+T3uXkcjllIr
MC0LKbWhY079LYSeUJfIdJt939yIqbbptWZdCzFYDA1FduiGhXoqDTg6CjRxkTN+81uR+VmCtSIq
xBX60BHB+o+phRZWpMicOCTtjdU1vgg1fFKCXdyqjhDI9IL1tZxFJ6EsbtIMyIkqEhKsLV42k0qp
xuuYNJOsmx29pldZPEzjyQhrL1fCa0G8bxlbUINNJuWKnYcUA5gdEuVIxHG9SAAEjV10Mk6UTbYm
JF5svYATcASKlm0db+PlF1tP5BKSHWa4TaTcpmzK46IuLr2L9MOCgnLEW6KaHqi9vwegrPYXCilp
W94M4n1uVetOfA1iSGjJIV3aq4Hon7HEMkHkgRLvJf4WdIY78MfHvPJMM3CS6mWk+yr2FKX0foUL
151b0xXKdGNKj5lZbLpK4lOhGd40oMSPJqfhSSU1EtzkMcC/U9zXkmEvBiU8ER+AFLhtZNkmFSY5
y5wUTyhZ5psoSH1LSB+bpj6SV3moaxNlHSYhEi1ThTofISxhtx803afa0siE+Si8e0RONgUu6+mk
R8zj8Jx1/QIbkvvyvkimI9Yg/tvMTTQwdziGxCii+oIVuzK8RNyTzrAWKZNFdU2Cx8NcW/ZEoa7O
05U47vREczKmRiJucnrpc7ZJpdQjmQSpx4zZ4T6XN2bvJ9LNRBldeKywIQgz7ifZwrTRO6qKMqDj
E5ql4EQAb8QcSHDHaONGzwiOg9hTyC8DmXMSgIy0BY5NxpTKkvHYyhQST5zJ9aF2yCZoh7Wo+nr9
ljA7LDLXCwPbSXcbq7ak/lJAhOrX5kyPJTqE1U0fPEy82fmDTOGCKh1nenI4nzEJe0uNMQZuXMh2
jOVczGGWPKuxQnjoSU0XX1LSjVBl28iwTg09p3b+PUvlMYV2JAfJSmIPa/Y1HX3oH7TeHRULjUyW
EtYkRwqJACKQYgipWhbjbhYNr9a468SJ/lGq4AXchz8NXMw5pUR80vT4tzhN3mCYm3ZkEtUSvoEp
2qUGMSFjGbyIOguDuVjktSrTQzTEdtMqtzovVVPV/iiTYzMfMCe5xmRcWSV+U5Df+mKHPJA+iyn3
j3thPhT67zk8Sd090lxX0LDq5sLKxIJcvZrae8xdD/15IoHpLiqv5/iXhcpmWTOl5/a2C98tVN4d
GB9YWXaR/TLD51RdKWVyPSsvSXlU8FBG0U7uhq2CtSpaVC+n+TNnBzN9w+1XZzejvsqr266Z7DJy
cvKotCVzB5JcmhszcI3x1TQaL660taHeTVnvkFadGLu2fDIG6MeTRY5bt0uX8RUMkAgNqM08Ha5h
fX1uQZEFYjdD+gK7aMMvUNlEabnJEp5CTES5qm/Ohh0d1GMRPk8TH4euJLh0eU7AqYj9Wi01R4s3
YXgoK7fJbtUafkLwp+qPcfAWWadJlLwgGxwz9Qt1ZI1knaTJlISuPiWOVT0IGJCG7u4c+xSxIBrZ
TS9s8u6prfYJwpUCFBvEm8xAnk/3Y8wcSyD8OgTOAoypHZtNWlLhMk5VGDpqKF6nWCjn+K0q/hiL
qwlHwczXCR+FRr5LLNELlkfkYqnWEd9QOw2tPe2PpR4zvnwTbKnyRcr3ZaS7eFxtq94o9CvovrTp
k7rM77SoKirEJl+2FoRgSViuPIh7UUucxPolM6MhzSBnKbv8LI+5TseaR78jzMmT40NRboxim6YH
SduVOMwyoo6O9IkmYRWp9/nrYlr88QfMVKpxCJS7IH3Os5tM9YzIy43HIrmz3izrtdX3Uny9UBSO
/IGuYOhOmhfzemde365CmS4SuWyu+qostWNZb7Gw64Prsr7Wcl8NScXxM8FNY/7TVkU6g9deSjFF
hu/tILsNXmGlqAkPfs819VDK2XUCsjhWQrqkxOGo4RpbSxdxkh9eg2mzCDcivcA2m051E2zxaa0y
q3Zh0tMZhGIli+9dql4TrYZ0arkiyPA1MzJeiBwdVZ4C5UkImaC5VggbDAA6aC1r7K8jvdqUAq68
Jfr752I9uNHzxjdDw1eiZkN5ktBmJu5sQnXKNxzfPHgYtg51aKi3RXucDNha4h0uMr8z94Y2bKwg
Xxt1uh6a5SE1YUtFYMq6c6fKsOXyLW8sAq0hmI0Za21VXnORKxgIyLR/99TxyTgGpvSkB6u5XWem
24iTg9gTTxYTBZCzlV/XyslsMjet7iJpEy37qr8y82Md/A6yN93MvLPJK71qZp80LoA/RKUEO2tJ
yAws3AGFT0w2gFgTgdEStLzqDDhNk+qOnWRbDaZEetp88krtOeK0EM6ORdoZ3r+oKh2zbF1e3g0f
Ty/XfmvKqqteJ3PXLwRUzVxXcVUv71k2Ob3+ouEJTnPHpJZQbnNpXY6vZ5ZU72YDP0lOoUMdSKmu
tRsaECWfBZEmd0YvuoKqdiMJUJNGNyS2WXMRszbJYRo9AsBk6XeXPAj0U4eTrh2zcF2NjlLf1sFz
/auS1qG2lsP7nCUsUl4WbUd7WKxDWxRu22VDI6iy7nLNY/8z0E8WY6eVj4xDdEYc3mbRm3JeviHc
JqfeOgx0bGhbjn6D/yRbdfMrLccmQ3lFSJx1Z6p+3TyRsRio2J75otbe0P+BbGXhTA5dOPSupW/H
HiR+bWuJXw8bgtqcQfdy82nikw2/jDY0E05N4Nz4Ws7mcnETkFdJq5Mbra5161XWk5XWMfmVgMiz
g6HSto8SWxo3Iqbj+eHcmidzOrvRYncccw8YVFquRRTtbHkEK3G4CY2VEUxdYUQ8hdmrpZ1y2me0
knh8iYTentp7/WwpwUqc+LHzRDrufTmsonr0wsyyBZ5MJT+NpIApZ5XqqyH8NiLRF5tfQfVLHVK3
Xp7h5hLN6GjSVUl3Szs1ZLWnBu4+Dufk+znSXPtKjAdicOeZd8pU1l1zz9f2yKuGoHdZd119zK3X
HKZZ07EC58gC8tUYTJ7Zx7TDE5Ztd5Hvw+ZPUWyaAiOP6RFE7aJ0Jg0rc+TqjjUGdTp79JVR/Ak5
Oy3yuhtZYHP68w5p6XTZBZ4/TTqRnxtzYgh91u7WYvqzfySD27MGJ6gkzMoCr89VKZ7oXEatdrUo
6ZpgK3vGQx3y3EzCcQlDHJPtGHT0rjCTsiAjLgApBNy2WFVW78j1TsuGlQWBu5mLdRRH92GW2iMM
QOytxEDgn0yOQmh5Y5Ve54SB5cEtNiWOPmvK3LL+TD+0FNkQrZbOjwHHwREdxuuZGis7ekM6ydI+
oLXdZ7zD6WLXPY0T4Q9xMY5i7axUYtFlg6KjLegq4560Ljcj2bPX3MCIXGLy7FS7HpMrVXal6j1G
1UHXltCr0rhVtMFG0+MyBfGJy3YgqquUTby1QA6qX9LkfcJEWQa/6ULjFKULKpyGTJOwol8RWF2m
NLhTxUVOkbOlzcrUKRAfNcNZbLIVFb+Ju21csskAfLfMd0L9go4zY7srCRVZEXhXOifUPD1Ins4z
IKt3gfKnW0gQyx5rOuP3Q6vhq73rWZcIeJWTW1ZQ+qtOZhIMeKvqxzI8RKyc/XIqrJL2qzO1TOOY
mpvfyjf66CvLioZ9k/wuI29B9EJAvXCSVa9FQyNe99ar2frkb5PIZmv7oKIVj0iEA7lvBY8qt2Ka
XXh/pKdshmY3ntmK8nog1m28P7teTY6weYje04ANABBPwIlf7ePhpqlQGOWrYriXDV/IPKt0K4E1
dXKTnMbd83AtNbyug710OwIFtKsWyLdBwIYTNK5hed1AQt7KCDwdqJtRUkQkKH0Utpy+m/m5kldR
eItEQ9H3oulqoacZr6HkTLoD9ySvjqHkLn8ASubmqk4dhdUFPCV6+j7fihBSRE7TLB2eSZKItEoE
O5W3Qu2D4WNC3sbDrbqQHPeQntj3o5kSu+NZBlNdaw2Bo66Yrid9Z8lH0fChOPI2qwWbh9+T4mft
Ke5WxF5CnevLdcSESE7Y4BFlRtmBYkPAzykfSZFsxCv5OZgPprmszNADuG5P4n0Z4lIONnq5SRDw
qguzsmG9uurxb7X7hhPB/FJXog2nIkkOY+VjhtbbvQrqT7CHh1K9V46xtMl15uvs650vim8RaoD0
GByFkq9l7YbC66ygALPTzOdw3ZFITo9cQqmxhnnY3KAjAMEZtatUdsrYE2ET9OsmvyF2VfKSu/l3
VG1zY5eHvP02bm+iE6Hx9jSenzrzbeTr+qctX1MkZOnqvNeepP0QOT2fRUg5wm2jeQa4xehmUq4W
AcHVcZx8krnslD1Hr5CmCZxjqyN/OIeM996UbPnoCfK9Vl2nFGDldhuPnhLcmNVOgSVebCKUSb+C
9nF6SBUH4Bm/8fkUiohm1j0td5H+WMttb2zGX5rg84BaP2kj9uREVu2EFmbhVhb8rnJRF5doFhXI
SBAjrs5fAplw1oQPmDOZ66x50Tm+42TfUCxJ2FzM2E73QuKKUUacEDIFJ9eCFdWqmuejjjkIiSvK
RkHVuknxe8Rxrlmn/2HvTHobR7p0/Vc+1J7VDJLBAej6FpoH27LlQbY3hO10cp6D46/vR1nVjSyX
kb597/YuCgVDKVGkyIhz3vMOSb1l8emmi9Q65PIAwEVB2MDOa1aMc+LqmD2V4Ry8lFj0sJun1R2E
9mG8wHakqVdeOUPeMcvLizHb6m67NDpsHKFqOP6sIxKYvq+EbIG1QXlVegs/eWuqvVatMT+wxvP1
FKTCcw/XxXVzzwOUsV4lYpMMz316m0bLaNJn40P2fWTHmQSPTnDFQjqhc9cugpv2RQTZXO8j7jt5
iCLy4lisiob1zj4a7q3ZbtP4vqKlHjJaHVjueAN0NHkb62F4U2y74G8JT6Pq5ppDLuNKxXxestNI
vOt9OILqUcNrchrMRWlTW072bmq2Rn+k3OklYM0ah9OID7CNpwaJA87J8xK3kD4L17UhFlY8LSdx
YRh3nUP+08ZFEVKMSyW/C7VutEsjIgrV3mVQbYf7yd8l1o1UO318cesJUBDbdlY8b5/TWhXN1vYw
5kdYkOtbF01AbGaHkB+gzPzZ2LvHqscboCguJuMOI7Bt3ARwmdhE2EzsmtJZHXW+nkZ9RAbYpvfs
1djqu7a1VpqGtTiIhcNTRFLqt0hH8jo449pr5E2ZeWtcoPdNEs8LEmsy/76IgnVEv2+OKabr71V+
WY3vkY0wIp1ui9xZWxWC4MCIglnWaxWATYzfRZx/q0aAOoJjPS7ydFRxSPDn+JjUq1Ams6K7lGpd
twCJxUzkxoLk3aXevZjlQeqraeL8b7pIzEPoVnp43XWr1LagkqUr4SN6aee+rBG8BMFBQchIxlfg
okVRWuusjdSCmvtg+eaD7KLtr1FkmOCfoNU2EesgBUyy/8HFbcxe17qWnKZaPoYCm197espoTqs4
ozDsms0UMULtehp0KmpLOe28sft8lobm3OYWzP0llm56aLBCDwsCs5ZRR7xpswyBZjttYQCcBeN6
Mr2F1uwL6SE3cAlUdVnIqQLxgwbwS4dLUsvWXXCC29SSjKo51QKp06zuSUx3dhP1tvvQJQ/MkFhP
oxkxrjxva2DGmRg2qX+iMwrdpepPctyB9tTTXuufa3J6m5t4unblQrVAMdkli1RGXw9IPJPeAUE4
DN1ZhNGiUreh1Z+qZpx19qVXnjTwUwCGYLhU020nBBD2TqvtWdwS1/zeTHRziTgOPrZ02FOr6wnX
HJijUEPmurdqtJdJ3ORZM+94/JPkupmwuiH8Vqxq3Iv75DXETgjTvrWEDDEnvvFVkIQrxRblLRDX
2QA+sHetW11oMaUiKWHrlMbawkfa35jcopJlAePWG4PBHYZlm9Jep8VTwjrQYpsrqBm7aZ5NVyHz
mgp4xymoyRB++MnC1x8m2c4TwziVNvzFWi11w101gvu2n25CVle7ycDH4NtmIMbVptA3Meyzqcrx
iTHiZV2kZ4nMPDybKxFbwHCRZ2Yb9s0sohOywbN9Fysk8WT05kqOxrIPpmNnfC9rqE5kA3QXDe6z
OU9LFA+LKdVO0TjXuy1W/GwpcxzWlrFNK9YjW7DSfWORrWxjzu3SnLoSRu+EHZJz71FTp9n7BIHq
LNMKYm6gjeuE9HXVonfdhY5lSb/I8kcDTVfRPEhP7TSHG2gyQyiY96hkMD7ysdzonw0ozsu47UcS
r3UXHISdKjQzMa986hEfkH6v1T1gs9k7eP+CzeaWrtNv47IYVwgNo2pB3NGq1PQV/lkLw2SuMd0G
fGXPp7ROb9A1zXKZYQcubqqabU9d5tArLZweADY16w43yAWGUWudr1ljEaRjNcoCnlbffMn/ivMz
0q/ShJrGmSdZRfY3AdPguYYu30b7rlOovSR+42O1jsKDat6UtTfR94zElKNBg+KXHODHr/x82ngm
bR6uE/edmS70ovtiDvbZynImrmAIcnY7+Mj9sidt1CrwJK8/xYizyrye9c5XMqFPh2BQ5yyhCyyx
CJz9MBJNIcGL1ro6xyHuDGii1+aI13lL9PrOtbsIpxhatPa7Fp09btzkIGIzXDRVaM26MQof26nL
D24Ycq+YuB5jcBygr2sNE3jRre9/vdx+NoL8+ct+mKxmVtSVsVscZMTmUaeryYu3MmCA4JrL/7cj
fWCoGTmR1cLSr0zvxTSpAqjrcTiEVP706+N8Rjv5+Yw+sMe6pIIxG8urSCuIwxTgtV+Z+/4z1Qsu
DzLJMynzTLmyPsxTdRLeHbMZr/pkhF37VgL2pt5jl8Y7u9NXNm1hH2wcrLh+fWb/dGj9cNwPnAUs
uFQdcdxzXQVFaoEfHXXQMznfu8oyl7bFcCmD99f2Cx9Fk1u8N6gVmV+RAA6AXDTzUdhgjdpVgaua
KZwHtAbXHm3rF1/0M96bec4iPTM7MSr4cIFUTuJFzW+g3+BC96c3rr8dD9pVeAsnemYdoP1eZ5eM
0BiiQWVlQ16El+3Gu4ifvxpLf/bQW5KwFLy6HTTsH77LgFts5nbEmFgt1OJBRxWZJ+KAvO0rn+6v
jvTh55lK2CoOHEzXbOJqBuxIEW9V1tFtgFF+fYV/MAc/jvRt15GOkLZFBsqHp6mQUZmXDpYtkQoP
GMDZq7ZhhWjIr1gWNYBJxji5MmN81ruRaWs/7Q2b2O9SogB16n76Ymn9jKJxFqBBkYJVK1Cg/33V
G1PbD0epX2XCh/afukGx6Vxz2KP2pe6I3JMGh/pQl2a7G+w0ehrHyH3PVe4lc1GECeVob145vtbu
UlIZjr++XJ/djxh4uGREYp7B5fr7l8tNDKwh5l25VaQOeh4S11RU7TlIwGYaHHbDWoMxfPvrg352
O3i6pZsQ4CDLfnwIBlPrDKcjVBGFAPO8+1QwU2zM/5ujwBpGvCks3Hg/XHcIWex1FTGbGe1Dpsf9
LLLGxzzVv//6bMxP1lV2NKx7PHzNcb3+cMdRsbfRCB3NRKxbrtxQuPtKps2xVNK+yfVKJ8o3tpY4
kqdb3UnEsikr+74bvemqzVN3kwVtjUrGYiSSKA+QPXRAaMy61BZD0aVg5MCe+FpRfAAlz90mSVeV
69YvZKx6y9YU350kmL4Li3ldSxbu1oh0yMe+m+9MHeX+oGvxOurs+nt2po78+uw/+S3xE4LJhVPJ
2QD9wyJiupHXl358oMXLsp309rHxhXPRnybqHx5pDMocRhA/nFA+7irSN8yIUcxVlq3PVBC1C+h7
0YE/tMHB9J9c/2oM9mawK7xnNEP+4B8HQmVoMjO7J6QChHaidSFaJlxg4D+jqi7MnWecWPv69CIo
L5N2p2nDrCphujGRxGqH/nVvMGw3goDO6EBc9TDcmNW1k7BID9kFjxS9B2mBpubP/FBeS420EkDk
AKF7aKPjIbgiefTwVbOsvTYcY4Gv50YMyaIsGZDTN8TrxH2ri403fUudoxD23CY0owwZ9j1ZrT9T
rr+MnI10V2jllEkejQeAsMsphhmCYc9yhskupahnpsrnqnsshhdtuME3oO3fWvN9aMqtFz4UCV8m
3qESy/3n0rR3IDTo2YgRSc3HpN80L5a7IqtXa8VMax+L7g2YTuNi4+GEg+tA3srgPg3TRZ2v0vax
ZKkM8dIYV1X7kiYoobVlq+urfDKoT3fZs5c/NfX3xL+YnF3b9Uu9fAF/J2OnOKUVa/HJYXJroqKJ
E+Zb1xqSTvJPrProO/cKf9dkPpm3eXQowZWksetSwAideZ14dbV7bdrksiUWZhuoG6tDB1tdFYB7
9SqbnhXJNFCPHLzy/Fy7MOlCCWctoriAlhTtK+XS8GB2GDjoFwtMWKE26c2pDH0Had60kfw4IBZW
uAwYvu3w1gyZ5DODxeEgdRUwOOqL6l7m1x0AevRcFO9ew6J8jIm68fdufxfpZI8li8TCEr4nDqmf
G0aDBWy47OmBND8AlHgoCsXwzVuOCeYLXjDsslC9NngixTJ59S3vouysbekF88r63jjHzODiHAL1
aOHt6a+gd4BN6P39lB5r52j5tzVdrDTvbRj7JhOvel1f+c5DHzA22CE6rYJ2jgBubpDN26/GqZk7
wCL+LvdAoOEu0JxuhToZsVwW6Rw7opleX/bo4arqkaSAVctIpPLXioAkcTklt2ELTwsEe5Tv2Bsj
10hrb15CzfDR5xZ768SoUseDwi9v/falLU+p2p1ZApnJCJ9p4d7u0TJdVP43f7oeyY3q7irUhlZy
0ZIQJeN1YD0OacFNPR+K1ZS+DVC+fGb3t3CHst6dI93ovb2dT/PEv+6ag4YCOGEKDZC5bZAASwik
DHNBOBDiacYz0wrTXlvJ1lNzBrkdtQcSwmF+1u6W9rzWSfiBuPwSMubDW2PKb6AtxN867xK0I4gJ
MXkIhb+ysiPSBMf+NlbMhqF7xNODyrcYWM8GtDGcEuAB9sMo6sPpJR22Hmx2YFZ3HaM2DcKjB0bR
zWW87OqN1HZV8xDLb4osYeQPLCYuKtRH3b1ozVVWvYcQVpyrAAaRwSDQPGu/rHUzPIXmNjXuz+k5
QtxH2irTjkW71jFet3Fd6G/CkqntNTNtz70rcZuO7shjahm4gxgD2qfThu9UNZdo+4Jxbwf6aoAt
goawGlceJLHSvInlQIrO61TBqIIpFIHTGtFLTaiQF5w8edKcpZavrHoFhCZYjvVhxnmpbikBGQKb
lBnatbe4WDMH880LDUsaM7wdwSJJ2AmJMxV7vbmyQGfN4nFkbn1Inb3tPIfuA6OKNF0NQFF2dd1F
7bIW1019ZZ4y8+SJQ/Yu/K2wlnWEt85cw4s425Q10uMe+TLOHbcR7XsK28T3NhrttPGMVy0Hn84W
r37PArws4lUnwR+259WuXA/9yu3n/RlfqGBCoIxNufP1lHU9e6+0tyno50oUsw7Dlqa6yEW1QlaJ
7tSTpLSqEBzmYVDvrfuakPnTPNrGIuwXGhwjcrwSeM1qBeLo6e6uReNbnOB6rbTw2jY35nAneI+m
bYJoa/iMqIp9qkA011p7CGJ9LlhDmkOT3Ch55drrOgb3uWvSTeA9Bv0hLuCMLAGMZ3X10HqHyJ47
2lMCgZMHCPYTdrr+SggYJsinbTCGeWWHjL/vLfeyCjZZiDnvodB3LDWdwbbEwP1GcAP7zBn4+QuW
h9OA2bQntglO38ZNYQw72T1HbTlrZL0smVHWZrxr8NkG7EARb9QGQ+X7tDxHtw03jnecuttBvoXc
XHnzOJQus8C9w2Nd5txn7EoWUusmnasRsivS3GrsZ0JnkOavsyygIVnAyrzzYDd4dPkTcE9z6eG5
eWc4301upcb5pg1Pnn8MwlVG7FxviE0fY08U1bMQzzLpgHh2u2Fcd2IGnW5v8ALjg2xkMqLmmXpI
nRO6LTh6VFYjt0D8UJKwFlxi0DILB8Ze8Dfvehyza6Zl4jpw570DAXKuzK2AIeXvQDAG7ZHQ6kUU
sf17C0fsHNLpU4VJesc0YOblj360NnwuYEtSHHNyxZ1gMvjp/XoZVHIdUp2aOf7luOw92/AlxvKa
ZI0uyE599mqOwcxIkF13133EZDDHLjpe2dW6APLscM3H3niwHvx4Y8dkvcWns86XFa+D7GBMu5KV
Ll5aaiMYzkbnVRmKePEtYABbG7s62qX6vmqvOwZtdcPBGF6QhWYh3UfTu9SdXeVEi7JKLhNKHSZ7
DooDRqu5OkWQTgbogT7lT/DqJBsRQWniKg4uY8b+1g3WRGHPE4hm1nCRZcxG5OuUtTN4V0lbgg6y
z80ZWtg2DKeXPN2nwSqn+9KyRUBWRsjSR982S2J4RlcMFAL4BdYVIX5Wfp3BUZiOSvIrSjRK37Bq
12EW20Y6swjCiO7TpJ07xm0D5MmgQ1jmwgq/hVBpinDTQvES49aDtBKky8r7hm5rUZwHpe49Fow7
zXXnNplbUnO3lehOv66XP2sWaAdt2n/s4v5hFoc8TIzwLq665KkkddX5wjbjE9RKGGefKhKxXJ1Y
3L/3c45bkXQUsGSy/kRJvYCqQ/gJtNCiWP76RD4r/A0GkueoKNN0foh0ftI3NAXCJTUo9i7CFQnX
s3qDHXr6AjD57HJhhuOYWJAgRnQ+9KejwMFJ6CE2sd3MMJBWVy+/Po2vDnB+/afTCBLhYqxLXsIE
18q6yero/tcH+KTDBli1dbojPH3+IQwdqjyJy4brFDY4gFg5juvucrAxnjC4mYmUfPj18T67A7hU
XCyJVBl85+8npMWFZtMrsmdA1O69i3xwAM9vm+p/Hd+KNRJn5mIdja7hHz7BRq0RF0T9nZV6vZRi
jCBhlF/EkXz26/x0jI/KKkW/CTE4OVhK049hNvSHsamsL56ZLxGa8yX96R6I4NhOFhH01npcVvqS
GOsl2ZnbZlVdYGd2E4gZ0ZhfxXZ89vyQIGPhnKoDhnxEDfwyTuLQ06+8oWJ8lMzi+tgHXyC+n90L
Px/jA+Kb4gOR9aW8srVrLAxmurnUXTbbLyCAH+HNH/pz08CV8ocRLH6R51P96folGefQevVVUiXO
om/GYZ7rJpZ1Thrund5gIW/lywD8TOGIw4bV0CqEMFmNsI9nhDsF8yjFQjUJyTF1B2w4bBSL3pCN
OEXA7y1HvCaYY4q9X3jtjFER013PGupNHxXNCQtcfR66xCIXAW64hikVkaztjar8/Atw8ZPfzEQU
zfDi7Ij5D2xRs0g4SNzpavK01aDjeNjAOivHLwR4n/xqRKehhz27J7BLfHiCZW2LIJymQx63Czd7
EEJtSuKMwuCrBKlPlqa/HejD7RHFCkm7pQ6pif9ITrqpMAlSyLt0k05i7zBE/fXSZJxX6w83ChMm
yzxHdvHRHzOGJVFgQ9hGB7XQ590WgxaogOesy5l7ndxo2Sx/xWZ0Ni7MpdiJZbJg4wK6oqdPrcWv
v8r51D5+EzylyDmWum3YH1fJkKDT0syDQ4bOBMc8e1CnNh7KZ+IrjVNv6dONIPHmPmlpAH4c+T/+
ZrzW/Ps/+futwLg0CkL14c9/X0YAO03xXf3n+W3/88/+/qZ/H8r3/FbV7+/q8qX8+C//9kY+/6/j
L17Uy9/+WOYqUuNN+16Px/emTdWPgwTvxflf/p+++K/3H59yN5bvf/z2VrS5On9aEBX5b3+9tP32
x2/ned9//Pzxf7129ZLxtlmhmv4lZ3v+88P++x3vL4364zfD+/3sL+aeTTZxEITk8Nu/+vfzK8L7
nYcB31ZcFdDUg6L/9q+8qFX4x2+acH53MJAz2YjwxkZXx2tN0f54zbB/B49lW+JN2DKgu/vtv7/b
9Z93wp+/Cpfir7//lbfZdRHlqvnjN0zf/3bHSCx3z48kjz3zEpIrf6DAPy1yvasCveaumY2O707z
ocYPDipCJLN7LCobi36SZsL2Zp5s3Pa6L2PMt2RFgjHFZRCniwBhv36JvceZ3FK1ZOVgEJP4+zYs
HefOCKLQf4RpW007omGGZlNiMpVfFLJ3v43QQZyTT3ywP7jWCweG6ZmmcYhNmLQnec7xMR/sWgDd
hJUNk6E0OyI+atcrdnpP8uja7SO4PEYOM2SPzgrCnVGnfr2S2dRWKzjCcPQtaCE8i47ntYu4sguG
5iRGyiUO+2YHm761keLiEn3fBnARtp0YAnslcFR78lj13wXr/dMgC0gRqq3oqz1CBnOkGFNvXMV6
O2CEM1BLLrnIhEHliV0Mc+jK9MnZNHZsTGVMY+QJTnnRmG0BB1Xk6HgGlMI1jHOiSGZ6XInbJmiH
YtuTTWgvi6QGB6wLtqeZnXvmnaOFZXcyKHg2fVv0+NHC2x9X2Dfr3xs/VidH9PBL3bEmPk6ZyvU2
iWp1971WZeq8sBXBd3dk33cvEyHO+s7tPCN8r1Fe00bHnUZfQ1YRBKfXRiRIkbKmJ/vxrCGMwUoq
NP/dNiyHfiAISfhdtZWhiutVkOXsbWnj5O0TNjMzWY6W8eTl3SRn46QJuWxLXZQbowvQQmHv6kJh
H/yGjBkzlxNwkW5Mb3B/+C2YBhFEYyt8LeadlUQPVdigb3eUA6vFPfvc+cVUnRGhAPGYkSkUYE4+
KuOSLJtJ42LgMxQifr0b0w7FQmym4zMv598HwxnfkgDiDpEzMbzzGB1kcwjaHL5qMOQefbtrJded
MxIIrYkz9WtQBuKcwRHVCBuYcRfIhfSR2CS6f6pyBYIQuZOTXJlO1kyLxCxgsFDVj/dCVx7c8r4t
O1QnlV2/x57GuD8dXGDyXA9LA4lhncA5zMjy4op65qBgYPRFtBLIMrNNPqVZARu/Vt1D1tUewVap
QXQUWTbVKtB1woOG4TWO28lFR5BOOd5LTZocor6Q+RYxTiYviNaKcezNRva8WW5FE3lKZhBzj/tT
Zgbfsyqq5aVQ2FgurGoMkm2SO8ADoZVr94PuQ5Ylckq9AMSHj4y4Ue0aMXrLci6D0G6/qar3k7Ut
Ig9pZV5FSFrUUHUbqzHlsK96IlzXTto3sHP7qUM0p4+6D0fNtmJ9VSpGiGSJ1fCPS4ckKGzi6glD
qaEetOPQxHW5sShYEljuuRG13NN958CQHES5HexCRc9WycBxOyY2UZz8kgQVtWHePA+AMg3igSyq
FwlGAuHWsabJuFZCsz0XWjUJa9cFDX2+j3y+1s4me6N8qrrMJwzV4aEEdmslweuB0dRLN4kSG0lm
lI2PzZA5gLGFobE9MdEKLY2M0aRs95kYQUkGs9Sep5znZ8ePcca6VO/ChneNiZm8G9C0tyKHcp5g
BYYJ0kjYZrANZT1CmRSmX64NfaIntLLMrkH18gRTr9EbvVkcNskIDJCFZHLTa1W3mm5UUBfVZNz2
se971xNrCMVGSs/CNElLpreYuFxr5SWe1NbMJuP4Mkoy00MK1qfjEmJf3M8jnYOh7EsS8LO8qrDr
Ih8J2RTrTbgx+rQYVrIjv+fFayPL7kG9RZRHy7zjoSFiDbqhby+GBqteAUUzC7RUv82aMEsFEvBy
GFvumjyQXsBO0nTug1GFo7NnJszqlbqdDI+Z3uP1nmlTMR8kpc39YFZEHXjjD6BYV6yttBWsm2xy
zrH3s/gY+XKAhjVUSHByX5I3ZtujGmeSUa9+GQZ9A9ga1OVTbwYQXyO01+atMpPgzqqr8l6ZxMDA
i8djYJ/qJcCMcsISQw2bW3qVMK9mLTR7pIesDZO/yaasKVe1R3BAjNZviFrsHfRJLCdKimntNJ7T
r5VWdeFtGhvEKMVpDunn/5dYajwXTMbZhvgXNRZLYZS//Gv10hQ/11k/3vZXofW7pbsM78+5T+dU
BJ06589CS5O/48NEL+9g/IQDGE5W/1NpCfk78U3UYbzgMOe2YXD8VWh5v8PnOqevw0nFHt2jXflf
1Fmu/Xc7IDoey4GQwn+eaUJLkB8AmTQJ0TtXxtzpGUdFaZrpV37IJB2dj5VdRSSFAnpmg2fMUtlq
6A2Nrh1neLCo766bhgwbPXvvCgLr0F04kFrGDp1ABoliK42BJbYWWXgbk4TNHCDLvEM/2cajKA3J
c6eV8ACdoVIx3Mna2NayraDHk5MNL4sN78ZEers1GaEOzOBMAF5XWfKA/2nXE5AQwwy0gkybdzVb
e6OaaO2mSMfhcrU0c3ZasNcmSQUVVpu66rVjriCAQxv7RkDs27ly6Jq5OSTGPmkyTClYWh7PzTVz
GR3HwCDIUIt5ED2fCrgzqCrLnAmhJYLr0C/wYaBE0de0/Ogcat30X+oMvZgMHHPLSthX16PtFYTD
mFVcoJ6pyFBcWWbp+RKLSRdRQ9PBdjNJE523WkueIelP4tkJMZZ/EH2lXzQNDDitqfQDV1GjzMht
tJN+7dvNVgWM0Vigy6fBCFIdMc+A7KRPgmspqmFHAs10MEjVPLNv8uEqdfkhtQrVwxQ4D06fG8nO
1m0EbYlg5Fv1YuGbRrS1cBKEp005sycLL1v7hevd18lkE4uiG68S/mrKRFoboMXHzriCThddpL4O
7daUcXHdamm9hmEfwMMUySEtNXc15TlaqNryd10ixdzB6ewUTBKmgNGP/qtJQfLgDCKkjFOqY29y
je0wyGpTjobHR6Q5VUUIddyCUnc92EH4vae0GRHzU4hs47aQD1bolDZIulsVc6OLktUgTHsOxuEe
pNDQILSBNzRME0ediaaWT95xHAbPJn3SMB6NzhOrLGIi2llaeEi0kQKl03SXLNOwlcai83CRFFPD
9LHoKsapfn8honrYl1nsrmLcPhapUeMda0TdY9Wh0/AFNJtIZHIFhOMfey2HSh2Uk/Me90mE2D/r
bqwYx+PWSbM1Ji/Jvqn64S2GR/uNagYympX0c10qXG7NBOfY2NRuyWIoLpTu40Zb53KZy06tinyQ
L400Uf2MnnJe6rrVniSS14u49wIkpY6BeCSI1kkq3aeiOqubNNSiQ1aHjKoKxR6cGCu9QZRd1mOy
lE3UvdZnQnlhZvqryt3xyqDPOcVS+ddjUuuLtrAqPG19850dSBwnK6sXBbLZDSUk1I4o9bOLFuH+
hUupjVqQa+EXhr2pvbhYjpWD2FYzvgPkwszoavO1xlrlYJWy32H3rN/ytFlL1kAGF4zplzF60n3J
KVD0oJ+AAAO9g21uFREKcqcliUc9N6B/sft4GTom1AlNtXcZdK+ZEVjxNglK+R2vg3yh9KDdRmnp
rexUYBrqNOVcTTH6dSrbpdZH9EJBUF7r9DKXRWp1h66cEIjpYXWSda9tsGMpFpZTFlsTK/JL5bU9
Dq0Nts6hL/ynoLD1Cc+EnqwCr7QLkibMuEiXBioFSmMZfYPn0i7dxvUWcW3jaR1pSH2UWb8FuTdh
1Bo474kq4ode6eOlNcE0FzrWA1pnIgHFeiZGclN7G1e2MTdPlUjkbFA+W0/MsiQ3GfUiDyqaBIs3
b8yuUmWg+WlVuoN8R8hwLs2MpXEc50Xdx89RJYvlVChxoRne9NZlE9N1B7TtssqmxltCX0+pP7RW
p+N2ooyAX91CBh8YCMxKWj/2gry/SmKzPViJsDCXrwtMRYKmhXUTiDqMFqL1+2JJFgPzvqJI9L6i
G9XawtvExdC6C6N2w+A0DZkhZ6WTl/mm9crhxcYljtyOJDh6vZu9lv05pHPMe2cetn50Zdg6hWzc
j/QdpVe955Unt65RTwjW04AxPnbZEe4DZeWoOTPioFh2bHaIAQcbT4CBSSDdryMwZbYI5tgYph8a
uwDOUEbfQ/MIdcUaxwVusDb6maxEkKU3i+EcB2rHUWldqbEcirlj27GN1UTaHb029e6KzGiOjWlr
OT7HBUM5hNNxi/1CCrgaDqa98VWjzSN0P3RuvLiB82GxAoRyrYW2fJGZXz1rLYEb1ob1q9yqStWn
yvEVohJkUKjHyyxt5lFv+8F89HAUGYI4ZgQ7ZQxkq7wITZ5m42TlEWoDLzYIRw5DL34KJp0HxHF8
imIsBRxNvLlGnOhb5RQxnJKCLgsHFq3Twgud/hf4l81ElJfcfDlqx8j1+2HrU2CnrC0D0l+vFlM3
J55RYFteYc1RYyBP/7VNJwenlriVqXgPYTo679LHY+lC7zOaOKVBjMmiqb9Qypo2YJfYBvvDQFtb
u9EG1/3QvMS0hH6sS4MCe5Harha+2/jWOldxiqhXuTXdv2WYb06ES3mUuy3PIa2EmxTGPUhMdR20
Xveo4l7DjpwLv7SrsVj6YQnFpkTje07YHks8RWoDSaZGoE2XJPK1IJ0CRUDclNpR2dUECKKmeg8Q
EPqEuRrTuA7MwtVocWRMx0R7eCxzLA0XlhlGD+NQe3eDnIJL/sPKRjqqxeelNcN1A+1uV+pd8VQK
Aag+JJIgmEmOKl11QzCccQJsDIDj0nVuTNVxjHwdQ7Z4vKWR8sOFW01AHvYAAcvGZXqbj9wGqGSi
xyiNm303pECTDfMhzJlJ2w0DGP4ASRoWpnplHNMUZlFTyZJxbjjgAt0Ht1XkFpdamFaPourbxzTB
02PSWQUWounSV9XH8qbKe4Nxk8hwP0nSQZDyDDMTWs4YI6LMMibLLkYvEL6LzFoOPmHAeqF5xdxs
IwEVsq4wH8j6/ob5FTTbWnm4JURmmN/SOEGnCgtYMY2TuMh8RXmOlxzJrhkoqfCASgPjNoH09Igd
RbmLRRHc+qr2MqSPDV1zy869lQ4Tv6mx8pMTBx5rRNciLI/82IMpNgQvXjNaK5R7JqSGRrxxjlY6
k24o74Sy85UrAg0gzgv9Y+7q9luRgzGzV7synkWa0LYDMEGx9swJ/pVTg1bu46BskVFmop+ZTWD9
F3vnsRw3umXrV6m4kzuCAt5MYdMy6d0EQVIkvPd4+vulpD4td0pRt0fd0XEqqDpFkUggEz/2v/da
33rqDb2/yWYVAvoUF81Dz4VjdS4kUs9XVYYpVg1IwxFjzyulax9Pd5MhZ+/FUIQ3kgVsE4F2jATg
jJdXQ/Oa0UDuUwkve3lqZUfmIYwk0RhuRa2KMqfPzMiRmdceDanU78OpGDYNd9FO0VfFz5Sl3Q6t
XtxpWq4cV2k232dJPXueE+BMpmDG225G5QSQrd5FkanemIog2iV/0dZzPhbdNA635LiZ14jLulMG
Cw4y2gqmK1MXmChNCGGiJg1gmYAjjka+Ca0Wd6wYNg9rmgi7aohikMVa6haWINmxoYWosjQISaNo
vVKD5BdxEWd+uui1L5Ei7EDpQgIoaOquTvByL6aEcYpQ7yJUNksHkWVkmlsSGVEX9HPpjOLJDsuk
QcOY6od2pmJV20W70OiwvcthLz6sdNZzP7US6RHrOH71xWzaV3MQzGPKg+LdbM4Jp4PYoiCu5ewx
r5blnQTGEd7GHLdei26TGzhcjHaTtQOjSqkHUpUWPboxXdJRWsmr/p6T1Dy6itQW8VaBtvSqdpaK
tbOapp0oRPrnqKxCDk7v1csEWb1N9bB41iurvlA6kezwKcUTF7VURa5aGdWTtErkCpmCNZ4wIg0V
Dl2T9cYkgYOnIEgpmjDihhLOghk9r+9LyUIKSX2hjzwlU2PTY9a9ZkqH09KXtauOcczeDp5XOq3T
LiUQ47SkdXuUKOQBn6XFI+yXmptD7X1RXFIE3HWsnwqxyTxLw5RrWMLyyo7QfK8kKQ26TFoQmdBw
0zsEsQQUWJQI4wIxgrCuA5Vo+abRmL8kESvzVN1IT6lM7MBE8qtNajG7DgLvAl2X1JNekTMAe04l
OKCTzEArC+O+XIrljt1T+tGzOLgREuFA7TXKcdXKtBvk+dVRySTxKpzX6qJYSm23tDHTNC0eGXmK
zTLcFVozBkak9E9j2Da+URFgblk1KgCL8SmawCG5lIZ8vJejeUTAWLVYoBW1jZ5a6lBPTTogBZGm
+n2e4kcKrcUnZCy5EyXJsg28r7fIQli4l0n1oqU172DgdEHH4/Rgdi0LWEJl5Hfj2u0jYNxBriog
lVIp8sWlEvYFdfOTZXXSFpB15EVqzgrTZIkdT/gt6xFrrSTPV8OilZ+NZDJP9KiE55DC0htzuQ40
TiVQWk32tDzP4UyAt1fKfnFhVgvuQMPqScxxkIJek5icFLHevyMimJ6FuRAfZfLqb0w56R5NOS7u
hcWqtyKbbeTXOtYvus/tlRDq6w5rrnVD51BFMypq3ZEaLrkBeJ/5GZ8HlLySrj0VRqLcpGmrXRtl
1z4r4dxexn2pIo+tc1SRlf7UtAPv3iL3nJcS64SEhub0uMwWNHlVbLdlNTBzmIXsqc/XCZYdHH+i
LDrE5BhLKnnovKgYhs0cy939zPbsYQojBOBZDviMVckQDzRLANKbuX4T46xY3Kiuew1T4aq7ikzL
kraA0tzUhGvaM2XiUyYI8as5Kdl1lrTVK7URIqySRcAzlyZkqRutHKF2aESqPS2ryHb7TD4qaD0D
VzJn617vZHR2YyOYZ33clN73giGclMUsnwQjHp9kOG3IxueUAFl+GwwkE/WG4JwX25E7K7KOGhl3
sR0aRonf2ThrH8ocld+QIKJVwm48IQoyXbOOxaOk6whRe1IgkDAUBM+53BGt7pi5FEWoi8eK1yKF
7UaOa+2WkQLNHbtnA+UlYscd+r9dv69dP5Wx5r9v+l2/18Nrnrz9VX381cfvfzlVGf3Q/Tv/+Nfm
n2R+YvJ+nr8z+z53/3BrfG3+SdIniRiZc7IUUg5CTP+z96d8MpDgMP0UZYlBKx6Mf/X+aBli8qUh
aCm0ZpiRKuY/af4x5/txyIoczsCxI5oaVGxqbP0nJYk6NFqv9rVf5wUIcCUvWgzg0yyQ2VqEywy/
KlHFfSwao2coBG5UuKmCuCgR2fJUTKObVRyS0EtFEfhbW8FxXJdpSd0+XJqKXYpUIBMWZg2De0Yj
8ZAN/IAvMm66lPMzXY7MOnBrlUzN5GKJBVGodHQbHGQESchkpSKZiU6/XEIy6DJa4BWDBrp5poG4
v6sSDkRkj9JHRzIwqsQp6k5TN6WZ5xqcyhlAyQLeJ/XSGDAmtnpsJ5u+y5mJzlOnegxP1ic5HIh6
WsWoRo0uMRoEV9RyW0eNENWeRAQlD7chTbNreVAlDN8RE5qAZzgYgCSaE/LamImvIoCgjoaXIoWH
dFDmvHW0SpEFd2rXFpVnquMH0BhhTNu2LaYkYFlMFzhTJle3zJtCvWqXSFs2zWSs1g6urDBB2ZPK
GpZGY+ppej23Y69jtsnR/zOPWkOsBAzX0PXXtKI2zIqXZG9WaWJdMRSal/eW0flKQ60Vayz/gChh
vWhpo6y6Lc/GFF4oYrNSFY4CWWMSzt7lnKgkS7RNtXWMkWpofVsIj6O01vW+tzRRYAtrTK20OICp
zrp/2lNhQ+dBqhUmsK0cmpnXhCojHKcuVpO0Fp1hdTPbSjKEWexh0BrZWpvrnI0VWNN27sDjjKNW
XWhtYZgnc5mM7FHU2yzdlGJZgmEZmmi9Tek99G8ZZRasf7EgAxR5YrFG9VWUmcwmbRR4KJcbCr/q
TdVhsb+Z1En9izWLouYbSWw1b+qodMUR0l+93uhrnoD4Qs4RKkGGEMnckQmfDz7oG6F9GnU9R8ub
DkinrdwUipus1lJSt1pYsAiYdXk7YFcCAEc/wzaMDP0Ojew02YTr3JGLYuYriZlVCVeffVDYHdY2
1kWvUJjIbZcZ359H8yjVd41OE+7AmKlTPtdaIcdvU2xGWaCNJHc6fWzFy7WCxBaODC3W7DjHAtt6
nj15vM07ehpAoAbT3KI5qOkn1WFMB1esWnPywtSUwqClyuz8tQbA6MuKYKyeMsWZxDtuoLK4bMpY
aOBQNsljrMzoo4d6ydRgHbD1EIKiz5m9wAVp3cEA2wcGIyUGbpsmqZ7C42Cu4Ipp2aAA5qlc+Fle
h/JtYpZMf3lMLUsqYOzBJvBaZ4Zqflb7AdNVr6xIrZW272U2jF15mMZVGCn/J2Z2tM1gl03Zet92
i1wCdTQAfakK4A/erIaCM1x7MAoViip7oqP0uZANbhZzMb9wQcb1MSwl6TUZxPG2yCMQbXUtDrte
r+c+oLWwSEGnlYKryZPcvZiW2aRBujLfdywj1kzXyPuoLm/niNueKJW0Vv1hFAfpnh1/m3mlLuJh
osgsx8sQcLzOHK5KWGukuld9o83K9nbuaQX7BVOe1ZmYO8RwgNhLe3lJtq2Tp4bWbKuoHzLHyK2m
3/Vak6mbhBhoC5LFpDZHhvxFtBP7UgAWLOSp4lXjCJKjo8LVH7NMAa0plY0MrHTtesmr1d7KNnO1
Rt1mbNoKHXwJUMbVtI44LGFqBMbsUmFp66aaKFrtbDVN9qKMWyNviGnHH9k8TsAT9aZpQBclvRKS
8qYpktcKZA7YvYZSxx6LOoPzUxiGCGUtlZiNJ/k0w6sIE3LFb3grkP0L1tK2tsFy3AVxKubM5lOZ
paSo5yQnvCaCKGhGatwyTh3jzqax0u/QUMghTUExanaL1WrAVFKEIcU9xAwAS+pQVZTeaHYg65TR
SuOdp0h3TzprryCCMSoB22eTNf4qlKO14elS68dolBkED6Eoq/vYFNJbdeYx4E3xwCtf1pAQVU1k
ru80eFjBsUjWshwLySyMrZJKjJhoWNGYrEZZBn2Eg7d380wuNHyIZWz5rUYn/jVnoE+/BilEdqla
E3Q+01p0NgaiOHKlkVGA7ZPOLO7EjFbeYsSdZlCu0qDTlaT9dtWLQ9zciUpfL6euGER2jLI0Yk6Q
67i7zGI1idnwG+wXqPygDUckVGX33ai2lR9nFOSXBo09KEqxtrZ+JcrZdc37i7OvrKu3UMqVd0k5
j6GWkR03E5GStMN50UV7bWfWyjrJkosQuHS+E1NZEGExR7F525gLuh1VWsxDt5ql4OtCqMROG+WC
sSP9uGvO9y8RuWO6wLa0hKYzjwitatxf2grnCcllOHOv9uBxiz4KX6NSLAhIS0IAYVluzqvNxAAw
RyFISaa5CePH6T5CbLI66Hgm2dUaWrIBqp++h1toEr8rhAM+laqqyzOmcrEyd2zFV9KZKfpNEjLw
/jTrR1ir+uhmxVJHfO6jSL1RspJhl57gRfThQ+aMjaKFd6Ou5plA+VytW2LnlNS4G4qePusyhdrH
JMwxoM6mpX0UKTn57FIn4PQKGSsl20mnpIENqqS0VKRE696lARU3SBwBN+rEhasO0zLwyZdjqYda
Z7FvoQbJ2iqIuoRcKzaDGDGtEc092Lh4Tq473YqHQ6HMxoeEWQ+UphKL2ZNiZTAAEeXy/GlE3tGY
B9MoY9YUYhrmblLkWkFERdfznXE2AMVUJuXLcTItGt6JKa3HBclJxVB2istv8tb/VVr+H01k/v7v
dwQX1V/FS/l/u7/yl/Lz9zqALz/3dSugaJ8AsMgmDgFLJj3+rHf8uhVQ1E+kD1PQqzhJiH7XvtsK
SJ+QYZrSOQjN1I0vKs1vMgBF+kSSLwpOBU2tqWnqP5IBMNT4YSdgoABEZQ26h5gjVJy/BCbk4zSw
yGXYNKWBR/uhaRXo4tVrVcurHcu5z2Prkj3p3RCau5rZubEOxxr7n5rtJaXW7VUUn4xaMhwBcipl
xHtEH3IpogPRq6K+IjXCIJcgTpWfhZDyUU0qEs4WngtdU7b+2nWHUqPfGpmGI6vNi6wGMryjGyvF
lBeAfuaBtdR0YDwiaIjThF8NIMrcNeblqdd7CrAjpP84PlBcDkEDYVhxpjPx0MHGAhyN0TsSGXbp
3pLyEN6ym5/hkKluPVxa2RU6rqS6DtN9UvtMkLXQzeCWZMDLAzm7gHZqqVvQdTcpkSn5KYw+mjtF
vG6Omojx3eGrkmmQkw65n/t4NkN3weD0bC5BfdOWzOXsWwEbceUwd+mS91i6LiG72rdNflExncDl
ruGUZ/6KKEKpnJXHYX2kKKE1iR7b6YQ5CMmsqJPJjjH9bPP50FrNRh+uKiGIKVkHYw8uMC9zTIeM
7wkEKnvZmUEiPi5vwrPwvLyJX/4Uv/x5/hq/9B9fv8Yv8lv/Ib/9x//Gj/RFC7RAfRs/1DcNfK49
CWf+2XIxdn6IdTVosgO6rXM3zpY1cP9gFZVdXhfP+QVSR3RTUJqfGpksABfFlPyYvzAgHfEyZ7eT
G1/P4jbrPchotuRU0Jc9BgATFjY4SCFhj46k+eewHWj/1akl4mg9nWFO8hW/y5ACvoIsK6qT2W4M
snTXxdZtjNs6zR4/Fhjpu0+zg44UUYSt0IDfNfw0f2Y3M2MFe0A1/Dw66sluPf6e+VKpXokQ5TkA
IpzWbzKagZqg1MVTxAA/twHAavYhQS2XnCdTIFhfWe+qtxW8g9vlMn4NRd+i25nsYYbP8qaEsOrW
m3iA2sz2Rs+vI+Et6k6FfpC37DCigB+v4vt5vp6VZ63cXeqin/KIIPAB4pWhGgD2e1eezqM1XuFS
+bNAvEVskAZCc2/cEjC7oEZWGUsBJJgvIbEq8KhXyF9uI3glJ1yx6bF7ov7wa5xzX506CrTwSE1X
o8m0Z1/dVf3BvHqmXkAFjGXPsU5tv4sx5Ffc1M6CAVa47MYBVppgE82RipcpKNuP+Da5OLq+ayKh
+fCb2a2Ei+nlSH+M3irFDuZpZ139hHzCzqWp2l2IXty53epZyqFlP3ornEb2APjlFg/8Urd4s0yr
KtzlMqDxjzB5MGP0D4unCofJUfuXWQi9TmHmIyrEkNQ2M25wh4Vbn63USem0iQjmXthYMa5eAFLJ
a2QOiP92bXrI+gM+EiywBwsYbAh/k9dm9R4z/hdwE9AM5XuawiAxm4/zCApYd5HPHnOS6po9gRMT
ZSKudm2ywJxkdZd24qb8nFR03BwVIzbIMgE1vuVIfKSc3vx8IrKWl8Y7Cm5xK7nYmwsMxsbzWVfL
INSahIc+9XNtk9dbQrELyzNyWoMRJPIHDEycaVCKzAFR5N6DFqnHPQTXF5n0145K2UC3uO6mfK9A
/xZNEocnu/SH/FJcblOIoLU/RofhaDxMrIeSXV0VJBtjiiZ6GmTE+V/K03Dsjl/+M//t63dEllei
NOhTnhc0Zg5f/9E6p3uvjpiUu2nLwrju14eFeGA4gTOVYwEkvXchu1426gUTHml55WOvJOQsv3aM
18vuQltyPkkPAvkt+HYH7qlGt/uzJEsxzqHWUrlCi702aItG0TaC4U49jXp626U94n7DngBomHSJ
ofHWKMTuCi+cPCTr2WIABRgYHIX6Y4ejO4ltvb7mqpaSQ36tfR6+RlybVxI7OLLLeGmlQ2AO8Nxa
KwCKl1O5MeuvH3NSG3IXdOxo1Ch+wBPoh/SVGNkGgiF7sbi60KP7imcifSer3JhwLwg6if31AsUX
tEYNi4L8WIKV6Jn4R0BSmWYjw+begbiPzBb+BEpfw+T/Y0NvXlrJ8sod4nIaEA+qNrN9A5nda77M
9jytQj+f6o8I3z0KU1um+47KCXQ9IfDyXShlrzzNn9KccQosPiTiCc6EzGVGdVn0rRcOpJirC4D1
K7GCNAuPL7KYcA6SQwtrS9qQJ+T1PtdFV1ugu5GZVVStN00fkLrN7gG1/Xk4Q8dcjJmfXQrKUHgx
4g57RQWgLslVopUqMlrLm5PVclpLIJyEdFzkWsV8I0U4YOE/ZWcRTwmuUmTeK5/H7uzyfSELBmF+
1qQR1Yh0mLX8hHjnvsj1z3KpHiL1FJ9tLdRj/6g0/e9m75E1PDn/vuh8eMne/9p2P5ecX37qW/dZ
1z/pGkNlzLyUdtK5sPzWfeY75wazquItgf+j4yT65vHB/oMmVcfcI3Jvico5BPhbycm3ZB1RCFOd
c7arQczwP1CeatZZWfqdJ0yC/4j5iHrXUumPE9bF979z+MQSlYoxaYzRTqPfzafzin/NnbShwsqP
IZHe2Hd9IKRo6J/PSupCHy/IxAlCUqmk9R4ROZrU1dEo/vRxS/sD8ZTlTrqBIk6xQ1i74UzTgtU5
qR5W5ZU+0TDfGjVzJR+hJQb7xm3nGfnX0cL8aAkHfdpHwo6Acq3wJCifApCQjVZBE2b9I+0Qnkjx
CN+IFKcrPuO9vV41o8cyBbHmQ3IUh+AxhKofk2197n39Srts3YWkRPlO8St1W+6Sm361+xmLiC8h
pGHeCFKhPmQ1qtSLal8PjkUquwXA1VZOYmunsj0xjJV3NJQ6Nw6D9BIUNcPKe5rzhI0U2W4dyCQ5
LuCp7/VnYc8Pp9o109+NRcGe0SMdt1XjSe8JdT1XBjIMZzG5Sw735GhVlxIgDHFDTndobZfEVcVD
vtO2E0oXG76+Hb5WrgkkyQa5TXE6OmkQ2zTX7/tg6u12OOUBjKzaKT5ML38n/ai5achU4bfZcNUZ
S28Q7M4sUSVwPWM7G4H+rAZiYGyld3Nj7SbXLE8dxl8gTujk7PVugFxIYkRN6oNT6Ud+22PuTZsl
AOmzRQyoSXseydglfMam9EEceR+5qRO3G+k4hDulvhiEW9I9M/2+cLNTyRxvs1wtjgT535MJczL2
4k59HuoALDJWh5h8XzQRyXXynHmSK4rPgg2QfdsZ2/xlbD+vxc0s7y4JxVqdxDRtw9oOQRXkqHH3
xYGqfrQrn34ZL8Tv4O0Q6XPJ5QpEeh9ucTs9wpaioL1ICLrj6da6+XbMEa54n4VLaA5mAB+7trP6
ZEGJhVOfuhHl++Sq9jX+WuJzLUR7rnXsYi87GKs9KgTRUqYI1zksljSAoKXAuVi2ZbpplRNau+3a
f4ygaMarRT8Y0ou12tCM8nAfGgi2bjJoUFnk607uJ+/1iRSMxEPsHCy+4py1rHZ26J7mHco3BKDb
yillh7Co1kk/DNKMOnvdDW8mgdK28tF9fqKebg2XeAHlYkg9oWLj5NL+OF8Mdl07644Jzt056m9C
Qn4/pGi2iBSjxxQkNHuWq3pm5IT2jNKEuoGQmaDfnHMBRa6q+VgcygdeNUos0kRHLi7lALALT71J
H6h7FMkJL0utdZrxWETvRffcqTeLccjAVEyYM3zidXCXk6mLODTmLvHbD+Dlm8ybLqT9NJG3cE7D
qLrJlsPjXAZsGPQb1B3pZepDsfiY55tIB5i854MDcr5w+wO5ma2Xtp71CtaSewK1dyPt9WTgzufV
YP6T+n1JoHyvB8P7+Wqkbn0me6EAtxnr880HIocQz0S3ykdz6EFeyaUd1x9ASUvLmZVg4QbELNPp
z8qMuXC6anIoNPdgtbyO7o1p3qrl1kgvDdTFpaOSjgJuiHFKWb0oSBnM7GjSHgu9yLrRiw9dM6FL
OdZbc2H5xr6ZOWtC7Ac78cXVlcGxgEOuBievtr0E5+Z2iXbhLYAosFAWF6gz7xbtTQg0wtDLo/ZZ
h5RUbRtUbtFOtZ5yko2ETbIeauEjGS7CovcM611dWD3WV0uNjopxmOpdQVXWkj9Q4lfLoqdFhMtC
W1UGz6Xh5gQoCCHV6wTFT0odFFnl14NIyTKDO79cKsLlkDIOxzwNdPoCabAwYARs0k2f1Qv1oovs
756mv3Ggojr53fPp3HXRkCGfnRY/Pp/KZu1GABPibed1923iyYQ3BmzRUXGmh3oLvvNGe1Cqzaxu
aSlU5kFJIsSgJ+SGyvKWABwa3zOVkah2RHLvjsOllt7Gic9NVJwzhFiyzXkHCny9BkKIfP5ZDzdt
uMep30uv1/HyZirkTC7XFMhG60SCLw6ecVVfzEH7zsywonil3Tsd52PCirmB4NJoUJFo4XCrsAa7
EADWmQ4JF5kFMvuQMGTRS4D1E7RLYGhUyW4d9Cyz/Y3Bc3aOP8z1WsYy2IOLo2GIusNh0tHX1xUR
L219SKRXvsGHnqY2aUcR2RjNg+WkVIeFa2n77qwKxI6ZbGmeuuydPGvemcPHmvkthqg5UJcN9kEQ
5kCCuKWMk3IrUtu22x5Q1xsTWAPpmHXRdZdq7vZE3xReDi2MxjJryuoRn6c75D0mt9L8OMFg8mn8
xzx2XHao/7xm/J9pHEc18DeFpT20A9vX7/uY5x/41sYUP9Eb5B+DG0I2DIWi7mtNiaP87EnSLQOw
6bmLSeH4raYU5E94rakpSWOl2Dy3Mv9VVArqJ8pPRUK8CUMFBZH8jxqZrBA/3LUaKFpemMT4hK+y
jFH9x7s2bYdEIHP1ftFU8cpqM7h86ClPcyixUWuUURFQ/SbGY2iNS2AaJJY2U4kgHjssMrthPGUL
nbrCFFFSM4wq34ypj581pea2NUgP8bSGAaFV18pVJCApXxtx2I6zcBYvTdG2qARcLeWYHaQ6NPZm
ujKqb1jFH8YpU7wF7ZUdD4WZESm7EiGXRiPD3b6NNythfNdW2rZvfNG2cTF2KLsibT+NM4Fs5Pkk
HlMKKpbcLOo7TY9S2g6SleQoHd7Ecz1rISqYVDeum3QfhVV9xYij3VhpqR2Laghf5qIrnQY5wr08
NDwhxrxUiDHJRDmI5IEgOaM1UjdpjBFKphDeVBZb5iTsidQb22yX5Qlha3HY04BaSiBZuGZEnM8N
2St1g/VLzesM7p8pzoT56TiYkGhM4Uaue+sgiYLxYCIq8E2cFogZwxLzEdED0RtS8cqDQUY/MZFH
XdlaNJMPSh3PDzqY6SCy8vZuNLjT01DAnrGm0oumLN09SjFzI/aJeGXmEZ2gPqQkrgZVDkQ9rEo7
EuX0NLWDQnjZ3EvP4bKaXriUCxdF0ScT4qFchrTnhuHF7IeQpzaqHMZuRXdEZSVMaArYMnehlfKA
lGgCyYVOCZKMar4bsGYQI1JmW/ZfdBksjq1oAqSvKC33LZ6Hq8gwBg/Bn0LmhUYKQzPji03E9Tkx
O+EuSYR+g+zEHtdhr2tD9dGZTUFPTkYhWPXlfc3Z+gsCZrfROsVTFkXf183Sb7H/DqeyF5VrSwF0
P65RHAgGVjOkll1/1QsK+4lJCPciIzwXuok6eSP3ReFKc2PdlCopTWqaRM+NZCSGoxQkXdh1rC5n
DCQ3PpLxeN2G0N1c9mhKMIfielTEuSGDNjeEq0nqtdyuYYvcN5aYKL7cEsJwRkHCaeyUlN7pMioJ
7EPMyAmN6obBfrMGayWMjZ21Zk3tjDqbyLwOtJyvdWZ8nzWQWJApCsZeUFdKpNZoP9f9wGatzyo6
McySn/EFEMYo5iut5bgV5kd9bUW/yEP1NBqdOmypV8KNgA8Ga9w5FLQtVGNnShUOvSYb26M6Rouv
QUJobNPMlqDAjrzvlSi6kqcoduay7e+5Fy6rUIsIaSnV9tKSWuNWSqLqluaQ8agmfXehx+RL4W5W
3CUhWgvpC3FXjVpTdynrJW/NutdGRQTbWOdPplolRBaF622PvOhtQEwfGKpiPVQqfeMOkSPkFSXk
y1LfmMloPlgMNZ9jg9QX9uH1FY5JzR5xMgfSPOeNK/QVsaWKpfd3s9Xr7tgj5miUPg2EMhUvIH80
Oz1WtQ+tMqSNMEPx0pOawXHYiQwvRf22mxrpZYQPc8mSMuIygk1fnUtCLZRGXynIq6qHtrsfUCI/
W3rIr28msgRbEFTbxRRiX9PK5XXKjeRq0OMmt3uB6llH9/OUiEt3FUJhPUWIcSNE15Z51RiFQJnY
zAEW/e6iMuPSq+ZaOsVtz/hApP1emYMJO04910Gt4XQ5o1Ab7eXigc3WbIn+7r6P53JnotK5W8fa
3LVDAycvJ6u1I93xgHu6240TKEP4acNGxiGEtnpQ97o4Nod5zWZ2ojqfURZNBkPJpOqPa6fpN0Wi
yttaq2PlWrVmJrxWMY4ZzUgpYr0ZmtpyIrDLDRETgAb8MlYMyr8166NbfHDGGJj9Wp16ScoIyKuZ
rQ8+lxCBdT+PkInXlBCDAjs+3jToAYoQF1+hzf+owfU/s1hBBPl31crN8PnlByrOl7//rVgxKVbA
stHIwitNzAYlybdihekpRQKVAi2obwXJt2JFlj/JSBLQZMpEc1iIa/9Vq2C9Btt/dnOrXwey8j9p
gEk/VioGxQlHRuTJfBevAlLQHyuVaM070tcrEmmcib5D7iY76wL6isM+yW5u8qDyDPe7a/ObTc0X
1Pt/9tx+PeZP1ZGiF2uodhyzd8/xZkw3o2PjZMxCSDsMGGHskLuzw/eSW3KkeEpCM/zTxoq243d9
v19fw0+i00WmdkggPtLEKoBPbkof1eex9ySPZOJgdRiJ+pFv/Yk6d76cv546ZCOF6AEamD+1G9sK
fWBuclhEc9vZVb301Nv0mz6gTLulkzp/f6n/zdv7r+MpZ+P9d+3NUGgV7ngm4+Uh3PUHfFGb5fKS
WDRHOhLHubn6/PcHPL/+vzm/L9S4745nAGm38pjzU4N+2wVZoASqL2/+lGJxbgD/ehwErazakJnk
n7fFgEPiQm04TufllLpesqOZQTaaq8EdsQU3/NOF/O0BIffh12bB1sWf3rglLQ3Ubxww3XYvstM5
5WncjA7RRbXdB3/iBErc37+eH/RIwizYsJz5Cj+8b5pUWn2NYswedsqp5JOSbbrnbBd5hqdcKa0t
31hB6S2v5kX2+vfv4Pnm++UdRDOCnMNQ2Fr9dGOEUkc+Js4dW8nNo5kDmZ6n578/xG/WnPNacz49
lr5fiHoR+K45bIozU76l9xKl27QGVKwI9ea/dqDzVf7u07iuoCSGkHMZ9Pyim6trsbBu9a75A+Lu
N5eM81EZZVDtQNf46ZIVcAnWtuMwoXUjpAwSm8L9+xP5KWPny3L1wyHOy9l3ZxIpAq6ohNK084qL
mrUK3KFj7NQ/31k/Npy+HklCkm9YeAKYtPz0QNDxq4DB4ki4/p3hgv2o226KreLJm/hPIQ+/ftRU
bl5dk2TcBr/QZJECGxgCcAzNeXzCKktjO4jNyxIvotl4ef2HxfdndRGPuu8P9/Na2I1ZWQgDh4Pl
hO4Bt2rvZ0XnpTRu9Kb/RxTTb9dRQ8wElFeTf2ncpVkTleXIgrHkNJQRzBMG8IcPxe8+dwzU/nWI
nz7e+KcH6EScEELUDXPz2Ce3QYZS4S2+6BI929PsDcZvPSmghL/H4v3u9v3+sD8vhWVr5DLjOVtS
IiRCMNDTwunxM/396f3mUcLb9R9nx6Dux498184y7jTOLpIgmSwiLZSK2OU3Hcp1CFskja6s8Q8L
xpfGzE+rnyoZOjNHyDZk9/x0K8MSwDPcABqfHPNqgQqb+oJD1rS73su2aBME/v9xljLFHH4G9G+0
eX88y9JMcjkBwWBHVXgwivi17JWPsoXUn6rHqUncco7Ymv5pCT5/NH4+Tzw35NewDCuswT8edtLw
N4zpeQmuUrdDimvJBytS/Q7ySVaJXi//gaLKXPbvj3j+MH+3gnWweuh4UYmci775tvs2YOmvEv9P
Vc/v7ovvT+6na2r1+fT/SDvT3riRJWv/IgLcyfpK1i7JkmyrvXwh7Lab+77z18+TujPTVSy+xbd7
cNGNCzSgqExGRkZGnDinbTxM+RHQXy2nWgVpdbzy5RZjsiYzOwVmksz5Pc29WBF0G6MNQF/kOvUH
UBsH3Zlc6Vwd1rKdpQN3aUi93jqpUgOGS5ju45Jx+46uBarhoALvn7eZiNZ/ItalmZlPQBVDCcbm
GqOeuDf2yrF7CBElk7/SBjvWD/JKgJwRw/6PPUsVVVwoPuet9zTaDBYchUwBvQ57IMj2dySnn8MP
1j5+zd8q5NBO+jY90cbVzh5FgTOdbZfB55Uwury7//szNrM4Y2aK0XQlnxF5Ksdrn4ZCCIfuVjZ3
6fLRGNMidQRMCyLi+htOJP0Av/BJhWmOnZkY1KA2ZaZBKmhWLqwj5T4sx5B+uaUfDDiNHKUqaFPY
k35oGWj6Q0tURAqYfhKi6PXncIg0hEAZFb//Q5eirs6rkzenxptQwD8ujykgcyqVIoGXz/6xPtgn
tMj2sHWc7pu5gfqKy/jSzvwSSYj8esOuizQjAgwAlFJ2i73xAEOi00JN6LJI9KhhlHtaO1DqjG9M
vHoF4yw05ib/3HASZ1Xe52nBKumCOcXJ+Jq9IDgzOP6uc3Z/0hanOQ4lcbqPvkunNQ71pcfLlfXZ
eTZyivCVxdrr3cibO9zRsgXF4fLqpa3U/Tf58P/zvl4Kh5eLnZ1rxnDp0ApzlLWPrf+ipNX+/tdc
OkI6V5iOY4Phnr9qISzBkUSu45n9bqQ52ivdxyFVPt43s7wQPBOojiiBzM6QbDJEo7XCN8fy2cwQ
0d40QCzuGxEY+Jurke7RZsPThF6QLC6yi7BuQzMidWIx4qKaHgM3+cSc2VbiE1kHZjYbJzqvv9SX
tvDS6swnrE0w5PSBTGYS07Pt2UdIyGDjKNdWJ/7O/OK/tDNzhghOmCqaxKd6Ms/j0/DQ7r3ncas6
TJ2d1kLr0geDXpA+mKHCgSMQXpdbOTErP8kEOCZTEh18oPSzzJWVrH752lL/W4xPcAheG4F5Phjj
glQGdOZhOqFC7oLM3g5/RGB9emdtTYunV1N1TjCPPdp7s0WNZdaqRsKizNcGeSknd2N3EIWAX9XB
elnLD0Wh8eaDXZibv1r0TC3SvOPiUA/2mf4GUF/C8lY5eHuWvLX3wUdxL6afpJfkaVVYc/HaQiSY
C0EhI57PZschPMORCNPiMNSw7W0ZxNgWO/tkuZMrmuvNIf20eVmrES55joZurSiack1oMzfNPAXq
oJjcIDPrT1IKsqgK1xxnMQcWl5yGHAPXzcxxpmk0rPf3oHpod8q++Vz8infI8DIs7CgukkWHdFu+
4EX74LASYxaT4QvTs9MuhUz2wbUnXm6iTNY9TONW+FC+HY9jsBKdF9epG8zqQxvEVs7CplTAsAVH
k+lA6Pp7TItfdOq+dsgX6oqiOKWkjtssK55XlrjotxdWZ4kEJJUyVBYcy2Y7/gWkwnwankfXOxR7
/8zAbOwiGO4frHPxgdLnfrWAtmZ+dkp75CulRGR11dY+tB/ihw6e29fmOdiH7uZ1+GMD/BFgj6sf
/hiP9kqUXQrmEKRC6A3kgMMzMx6nlVRIETse0E0mW3Pi9qvVf7u/w0tH5MLIPDB0E1JiY0VgiOMQ
MFrn0wuV14RsF42ouA5nUDbhab8Ort3QGHFvs409Leq8gTxQrbf316Es7taFDfEbLi5c2iDWlPTi
HXBAWi/AR9oDushH7WnzHZX3XbILzmulp8VbXheAEEMIMt/UIK1K7aBz5B6sd94hcOECrF3AlMXR
OCD95TJjcQSz+c2unX+zWuRhyV/guriZccs1etcalPwk2Ogx7q2fPn0+J9qLA7EB3QaXX4bO20rE
WfyOwFIop/AVCXfXeyxYPnLoijiNCBFZ9EM9y1tZ2dJVQUn3f03MSpRD4TcZrK2m0xWFEzJj0I3f
5ZIFGZRu9PS0so9rK5pFNStAwDCLMSeBn34U3zD+Hr9tXDZ2jyBb6VarVfmlQHr5ZpkdBk2y4aTT
MQklo9P2XPkqXePyYYNGaKp/7NY+2vLJuHiMzU5GEsXehJKpCGJQ5n1Ujs2D8pGBFPFYGLeVO/70
PrSrZcXF83hhdeYrnU4nX+84j+JpNj1CjsosSrTf7JrdtPNsJ6PEsdmuvoqW7sTL3Z35DzRK+I/2
nmp026hwJhCqBgn3VDqZu7bItTXOvCfqzdYfRZLvQ4bCFPumfY7L1vtoqfBCrdwGiw+Kv7Nga1Zg
QE3ATjbislfrgjJ6H8ZunggFwCpBrhj00vjH/bOxZnCW2AjxbmXU2clpLGFejR98pQe72IF5T/y1
gLZ0Di9yfGuWyuRlCREuiCSH4fPzmA3HIFg56uK2vHmyXOzf7NhNcOkHtsy3ik7+UTsKYHZwXD/d
6tpKZqdtCiAbnsTTCAjoCcHCV+lr7UZbvXDMRxQmGAv7rDKzBZzUc6dnVFCZkjBBiAerHfLFN83l
ps6OoK8yQxWJMrR0LE7xsaSRKr+on4hs3IX1Uft132FW7c3OXuf7ZZEMLN16jl5QTXZTN/gCX4ID
6cLPf3X64I3SLS4Lm5rYvPoMsQpaXSMO6luIuGY/iuAVIqeV+2jp5cRYDwhLjdcnN/3sGAwyD9LS
Q24gOYXMuzy2P4w/zXP1Akx+C8ntuJOewFgWjkrZZTxqLyt7uhDPyJooaypI0Vs3XUEjl2BxE/K3
qsTgJ8nVTwnuXbeewAQyrPkdtNpJLmAZ9NqvsD2cFDNc6Usu1dwNKP9N9hjqLxpt17e+FiRTB3+h
4fQBM8BT/s3S04cMCDyU905WjU7XMYnoS1ul647BkGzvb8FSmY03B09H5rSoLM/f/ylEx7Lle4Yz
PY9n40+GiKqT/2A9iNKy8dF47b8ZB0iK0m/dk3z0dvlKz2EhDho2HWaa2DzvaGleLz+XK2hbmtBy
DGBTZxzchv4wrI6hP02u2VvD/v56F/KDK3uzJ09tK1nfDIxHFyHTwdCbPmaoVU/oqoJFfTNhpWK4
vvpx3+hCdARtbFuGyluZRtJ8kXB9WnVsMsUaf4cLmV5RcAzjBo3Y8FAn3V41MjBh8uG+1YVYeWVV
/KqLnD3XtKqf6CKT7BEeGsH6tHJ8Fy3ARSFqH5BMzF+twIGDiaqi5cQwDCdfc8Rk7y9hwTuIP5Zo
CtPB2cyDkFJIujGWquUoPbKpvKO0MD2VBbLBiPzcNyW+wewGuzI1O4dWPoydnDPJUAUW1DWGC0SZ
oemfhVIwAvf5vrGF1MaGZIdUCjYNC7e//jRZvSnKxoA6rqxzt4bS1ib8IDn6z7Ma5ERsPA8MjnUT
W7xI86G9x0yKB25zyALgV0aG9qlspGJl/xYOlm0riq0pzH3KwFKul9RUGUyiYYyYdAsHBkNNtlSd
yw4GfC12I1KaplytXyy0CKh3mVDTINlLwXn2zUiCwcpa6Kn5MeQhjAuHcXkWI51hJr/BbbYDxOtK
sbkNGvmfxxGmUZEMExQo4ga5Xm5SFd3QRwymK5O5a3iZI/smHzIT2rxODpgzNWWAuN3KkV4qbIra
OncmRIwmkIVrs8j+Rhl/lvDVwheYwnoC/apX/paL4aSiq93l8DboxY+pVPZV8qdurdU6bz0XUTqO
/LtLgUucJXp9ECQDhOMkelB8F8iQOEpZnMw8XMEfLaCrIK1UkR3U4P/lgpr5UwGZc1q370+N/A/9
3CNm/EF965+gUnTlPYOm9ef6ZXjSduHe2/3T04lp/NjesM9AL2du5cdNrSQ10cYOhQjmh1h72Uj1
2qe8DZ6WDniCpIPulqD7uf6UY5z2Xi/e4u15+hNaWwBDOZNPXxKn2/Un+YikubTitAuXPUyessIk
N1TKwApmNuPaD5EfxCaFDZuZWSdErPyUbYM9il1OATfXH3Rsxv34LO/FEB9M7f+8aszcDy9XmgAA
UG6qxlBbF00v8kpmSbIWJYGgX7k0llwHE0C9CAxwps5TmrjPYdiu3l0HdmYalsO2RhkAwR0a5v6B
nGoMPtKfh+R91z9M2UrUXfiwl+bnb8lJloZqMkkqEahwNzXCMIj83ffQNROztJnuno5IIyuM4+qg
J99iU/k/LkK99k5NKEtNJQWGLi9cq/iVVOnKGhZwPJaBMB8HHNlZUYO9NqGaUCB7Hfsk+hYq/1Mc
MBNH7VD8+A+KQFlJ94V3X1/xwiDEBNxSgphgtmvh5EVA+1mTOW5Olg254pgdkzTc3f84t0nLtZnZ
1ull2OqQt/Om2YyvYa3+5bX9trDzB09mgvG+LREFb5YEDJQuF+JcUHxd72FQW2ZiJ+IRGgYPsGK5
DNAdeu0xqCXHD4KVO/42j2VlF9ZmyfNodq0fibdK0ufb1ITJQ9u4RWLukqDjffIxLGDfldsVq0v7
qVs6hmUTZO/8qpVSH1pIQBVOqwN8Snamqe5qxKsg37+/mUvhEXIzRgBU4gZneOaRVV2F8VQh1Tme
pXoXvHjwAbaDICaKj/5ZQMws+VSBtVCeJdsFTfcfvNk/T9vQxb34GeL0XyTuJtIVld0R/2t0twGk
uDLUoCqEmrW55j9Le2uo5C9iHlPjPro2ZeeBOeWFQrm0mGAbbxXzhOKF/4qWhnqO0HT/eH+LF/wV
uQOApBvopG+pPMaoy+KoZYfT6EsyGI5lp06cfWxhd9PQH7hvbGFx74FFBSsIYd48wEReJGn9xFtv
tOQXvYENIk8+2xt4lBL/eN/UbfZrmRqXOVB3GProO1/vI8ybVpX4NidD1WBYAJkYvkzMPRcxvD7W
X7X8dt/e0tJ4LNO3Mk0qJ/PsyC5jv7RkHkadYRzDPN21cnuUGZ/bjGsVgoWcE5yxeKRsoCi/7cHW
E/ysnpdYzvDntFd32XMF+sf+U3NTpiHW0oPbGC2GcEiPVTH9e1ORoY+eByW6dwxHMSFoowIEe4O6
EjWXjAhSG9tgPvl296RQQ/650sC1W7KrwTClFt9UaaWysdC+YjDgwsosWkbRtKl7VAgd7816VvZI
EASUKjPZsXbmJ46A5kKL9zN5Sr/c942FlsS14Zkz2kWfBoWOYeVZdF3Kc7ibHqAG6x1Y4vb5Nqe4
/WkNLSaC0vVNdGX0PbZeBC1LyFW3JUaz9iy1vwdYEe8va+WjzaGcVp1u1ImUFp6erQQYN8o/atrK
1q3ZUK+PsW7KflQl2LAhtSkYic30147B1/sruQ2C11s1u2bUSW20TjhGCzldnx80PXSt/uiPL7b3
+b6p912591lmd8mopnLSUAVC/xmFJFdg2fS35Nl+Kb60Erw02VFk+vmnfK8/jGhCO8lhLQzfxsbr
5YpNv/AMGcRqXNScNjP+lHt/jOHJGh+B96HpuI+NlXrqAmL12pqInBfWFK3ZeOmANTEsx9FuPqdH
uNRhNfnaf4Dn1g0P3XlyrUP+Ev7ijaf8CL/G+3/RKbv+GcIHLn5GppUqnNJi3x8ZIXNFNRXV4r3J
Nhun+994LdCos0ADo37hVS226p1+rk7f050PEdWT/tK5kNftizdYmb6sWX0vrtzzrFmUYWRiAzMC
G83EMSus37mBard07ZfwSaKYf27hJpL+inbj0djGP7wn9an+ktAaub/8xcAjqvdUCEWJdZbCWKqt
JwnJozOFGfAHaFaR7LpvYiEx5GsyCAUQFRw0o6LXX3PyDa4rscPR4/QVDsrT+ARzMkQ9NjV6ZWcB
LtP36V4qHJhogsHhOdY/rKWFCw+m618xc+2mAiTB2LP4zh2Ss05/qN8CAXrcjdv2U/fhX83wXZuc
ubEfgNMn3RGnSYHmKNoqCPmQB0P0fjBe1m6uZZ+62OeZJyuIaWV6Lfb5NDympBr5OfnWPk0P4Rvi
k/pWgL5Up3nrPkY7D3Y2JzokB1gnxvVDtRi1Ln7KzL1NWNzR2OCnNNtuO21x7DeUtbTUUV8gy3HN
fXDevPjgTb+Fz/8iCbIoYBi8RHTcbv4OibzQq5A5Jz3WHlvpmI3wY9HIvO/UC3fdlZHZzRBDDW+H
glgp0n415i7e/O7MT/dNLEWmKxuzc6NncdaZPgtJHgtoQL4Op/g12FofIAOGPyv4iLDig/yQ/7RW
rr2FG/bK7uykqKNWhYXYQHuAOoJ/H73ssTQZg1oLg2u7ODsgORpaZlewi3WDqEz5I4O5eKhWxjAW
QtzVcmbHAm3nNmnEDRqrg2sGXNLjPw+iVxZm3h6Nst1VIRaQMHO18HNu/r7vCksh9NKCPUNYELrq
jWezUfpr9DLtzbdmq5Bj7RleBFdVjG70I/rQ/OhPgDpdfzt+vG//9sEEE9HfR2pe+1ErCXFJ4Ylh
TcjWdpL5qqnfynYl6V90B+BbDEbw4GRo5vqi0AK0puH5N5xK/1h5r3IKjVmxv7+UFRvvM08XqYW+
aeshYz+dChZ0I36u88/F9HrfxqLH/b2O9671hY1erXW/qFgHfeMnNfAP6I2sZMEL70q2iAqRTpmf
UdZ5c0/Oen/YDKMBgAJEYXWCGgxP8EqyBnUL+9n2/pIWABQ89gimmqHTr7yZ9kTcPYQEB3ui3qi7
qCEgnfgCjZ4rHdK9h6zHijMsRaFLg7Nji+pgoTIwZDil6W8tDZY980WvjS1icbscrruV9YnHySwh
o2yF/iGgbLQD5lhpFCI2gRRjro+/QBS/k9T4QGOWmudnKaQ31LRv/L19rnggHYoTwLxVOIfIteY/
wdKgTDBAMkCaMXN/qABa0xtxzaH4XJzEDLR3tAsgHPkLwPu1D7q04Atrc3RtUzepPVRYq4GGg5aI
tsFW/WQd1C00NOvjH4sOe2lvlmlKTcwDVxw8udoLlFOwhWj/Ly6y/xDY/Z/XJ9Z/cQjLrGwCqxEH
vTqJ48ETHiHRj/VW3VOYXAdkLx16yE8ssDBitGYOU0BVVfKSlEOvqb4jA4Fp65WEYCF00Vhjxo5a
mRheE//9YkXKpvNhFaCUlIX9lsf8HwiYlZTj9bXYshDuKWky08IEEk2gecLeWa0tIe4GI+EW1wDo
ocLqxFRE56DLvWufka803mDZXY8yN4deFbQJYHlgR2aNN5uYaHIhtFQc4xPIzC1zumkKgpHXkeRW
u/cvN8KLO2yHH/8fnBTa/ADOrM9CThqXaMfQLAdPRdPLQQAN6DJ4W8UdP8f79mGtHXwbVGcGZyc+
tYza7EwMiqCqParvDxI4kB/1PSqeUA+vfVmxgqsQc2VwMx85R685HqDq+s+zc/N1etQHB178aA//
EkySE/z7H7tD9t36vf5x73/bzTzC5qY0ZsiOwMcam+jw/J7ILqV+3KKS5aim5vzTgC6WyogbAA6B
jprnLJ4ODRcIBxHfZBfBUQF33IkJN4H4a1cywMUvSTuWJy46XQTvWSYbI4Qq9ZHPIJi/FdhK/wzf
rvoZnVnx2ikOiev9WFngkrdempx5K9Mf0pgEmIQ+ztg3J+WYuiGdDif6kDFyUh1WyzJLX/DS4sxd
Y8+ElDHEopK4wQsI5kZxoj/9c/azc4cdLe99kZ4F7Q6sx7uV1d5cV3xOWt58SR16dKAF18EvC82C
xiQajVTCDsG36psYWEQtfVfDgbxKEnITarFGiwVkJaZuSaPkHNC0FlFgLPTqkaT0Q4BgTY6m8Mqq
xK+en8dLO+JSuQjpmR3ZwaDgpPorOiIoWVWPpovM4yH4svmuwiOLxsyoOsqO2mJ3+Bej4bN1zq6U
YqPDkjcK+2F9UgJSSLN50MvNSl1x8XhcrlPcOBfrjFoT9XpEx2FpoqoIe+QhdhOnfERs4ijwxmvz
SbfVntnCZufRtgKvLicWpjxPeyQoahdtMQZQEO4SBPLx3t+uUl8tBdfLRc4OZGH2SdKLzRTXJgos
4VY7dkeGN6C/en38Bj/54a/kN/2Dte7BzX3NYil1AKkydE3MGV3vbhYy8GroINRFCuJ6Hso+cjtC
xV6rHxU5Wgk8N4kO1sCLgaBCbNe6mbRRtcG3iwoQE0xf5yEC/dI33+6fizUTM3dRIkBaRY+Jxk8+
AaZCSVpK5JUbYmnXqBCBPwNLA0xKxNcLn7QLHRYSCSNpNJ2VLvhrMyV/MFUA+XpWDGs370LsBO/G
k42sBizm3Fqceqgw8O24jkRJOz93+Sk1tulvJIKIYuNJLbap7UAqTZt69TgsrPXK+izOBKYWUJ/A
umAtU6gYRNCknmFJF8ew22mu9yVovnfGVlD83/+WS2fflC1b0A6rtnzjnTodyEqeFPzlqRIyPdvp
KEbNYfn/FTFasPZuVBZiN0NgCgZJAOybiT7Pq/M8pY/+PnpqB+cpeTVPgshM2aF6AAP890jdj952
Dfh2+8Lh872zIlsbbskbQK8a21ZW1ar4xPkPiO/2EP29Wu987v3D6idduP6vrM2izWAFm7qasNYw
OhV8jfbWB31bnrJd9pScE9fYrnzGhavKhMsRCh8BusWLr49LPXq6lBKCHO87hKHJr/Ep+5S/hU/q
CwX8c2bDp9gwpN0cgte+Ych/5bQu7i4BB+1TxipEO/3avoJkbpnE0n8ATx1yULyPBY9G+qv8tp6s
LhwYwpsGqSXcVvoNf4YZ1XZcezDSyPWfUn8Oss89bKzA6o/3t3XJWS/tiLTnIgi1fRii1o2dPHiN
pV+59hJpK/XP28gjGNtg2BQoMXCDsw9XZOrYtAAeQP8Ug5Op5jNtTdZVH6yN0Hhu1wACt57CoaOG
YdNSAhUzz4VTtVInL0T9rdfS59iDEFtXXa8Yjj1CnkOJNkf3swJXfH8nb78YVsEjmILdHGjt7MYn
mPuepWE18YonwwqdUd98rFXrpPfdz/umbj+arjEwbELRznQP/1x/NCUc5U0EE7SjxN/r7Cd8306S
rrXNbu9AjDDYIkb3AUnPQTENisxD2xobJ2+FAHGImsNazevWMzCBGDTFCvgQgZVer2PwYk8uG+jR
cyV1qtDYd4Z3LIb8qFYjKmG/oCHelvFvBn0dX9s4EFFsE/6/an+se/1QTr8hYF9BGS5Eb36TrViy
AqYKxMzsM+ZAsgOj94Fv7ezDuOtOFryQYnhYO6QvBuhlJ9yujdHcjhGp10ZnsTSpNzoQIIwihvQn
6j2H8SU9+S4ljvXr8AZ2P7M1O459kip6O2BLP5goM0AWYD9mPzpYwtZGQBeXxZelqqZYDC7PcU4I
I7d1XBeoGRrWrpsQnIjrU5HzJVtkXtC0yQBqlAhX6GjRTWqy8i1v4RMsdaMwHQX1LsDp98zgIrh5
HiwiDSjL94QYBB4t10P5m1JS6lofeLu5xnl8tNBt/to9hdvERUTwyz8/qdxJsC9SMAM3N7s0Kpuk
S2sby/GnnYreXbiBbHfFhrIQeQR1JRYE7IpM/PoYeU3DFWIxVtDtS3SykCZtjqLueAx/A18mueKF
Ezs5moBrB3ghRlxaNmZtoTxFOmXIwTqmfyBg+ohe10+UfeCHEco+ErqEu38+sS2q/38v9l3O5fKb
buQU4A2LrShZWXvoUpCAIp2zQWQNT/FeOqHbtHL3Ly+T+RghNgHMchYTWi8b0EkY0IJHJlxVfFez
1mDvCyGdZf1tYhYB0oJRLMPHRMLjKUf+cTOi67oG4FyzMvMUXm+NpSUIKoaaEJ3VuY2/Ed53951+
IeMW3+h/FzNHk0VtWoIbYjFIW3ydvlr7UvDpvJp/BkcxCLpaal9Z1vweqYawk4see9qnyN+ZhxBt
uWBbRjv/s3cccUUVDaQ1q0tOQY8fLCxAR47dbC9TIwzG0kLXp0P8NiYvbeNv9/fxtuuKs/EwBADL
SIsYsrw+2IqW6XocYwLipVfYiT62LtLoW/tH+5T+1tA/PXTpVv6q7pEhfdqsTxEvBfCrHyAiz8Vh
GxM5Mjsbf+ndblt/SM+COq6Hs2d9OHzV1uyQ2X1kDFqFrRFb1r5+g/LUCT5ou+JQrkXMxW93sbGz
0+ZF+iQ3YmMF+klwTbe/va14EppfsUcDW/t8/1MupRVXOznzFm1UbR8xE873CSVj3c220afqof4q
SOAJz6/d0796+YJ20pkr4B+VDG62paW8kRISb3ExKPvNfj8dYzernPSkwoLEsNv9NS6dQjGtyEUr
Rj7n0+CbbINmzEZius3kgY88cK6iqL3KryZ+9HXJEugvgGbqPzp66PMuVKr5kp1MjCqWCJ/u46P6
BgAz+KqWDpkMUcb/XOquhy5f5hSrJegFxxGQYwGoZgSFf18fCB0OjXQztNRJovJxRKPFKFeqW0u3
OSaYfkJc6f3kX5togxKw+tjbnDnZtQCx/kqY8KKvrrllRfsr2/nP00vyaK88026xl2Kiy0Si6Z2/
5maiR/JkBQ7s0UYyGqApU5Cn1rUP6m6juHHwXjLpdvJ2pGLzPd3WJ3QjPxWv/wJDzs9491cIpESf
cfYoKDtLyseISW7Z+6DL+b5Rvm7sNS9a8FXm94ARMArF22Z+o1dtp5lZvLGdZkS00U8dKVWOvb5G
0XVbI2EtF2ZmcSYKGzNgnolvWbhxtc9O6k5chZG3a0HzwjUhr1+GSy7KqWdiHW0s9WasNu3DTFdb
bIIzfCz/eK8DoWiafdDOKow24Xa1ErTwomCySMArxWwpk9HXHtvkRR6OGZupc/O2T+Zp3KtcucTt
FUjGUmJxZWm2n17O2L+VYsn/ILQ0yrN3+p9CXoxC4lrpcCGxptm7ES9UmVmAefxUGpiq8zblSd+S
vCOIDNwSElUjfqXGDT1JOTGLsrsfRZfWiDnqFkyHWLybZiEmrSxJsgb0XbPS2pN0wkG4kQ9KXp/C
/nehxkezfGhl5VSEnywf6mwf5Wp17fG/UO3SbXpPFLrQLoHfY/ZwGbXclyuf5QYn8yz6Jc0ZzXD0
YZEVX91ncfnNQjq1GnyW4RsqbPObw69t6ohxzT6/k/UJ/hll16Ade39rFw69jbQLKsSIHt+OonUB
TOATzTay3+wotV9rf3hIYRu9b2Xh/ImhcsK3LCSP5wUEMAUwVitCNjWZTomluq1SrPnIkmMiXMGb
FkUEjZro9YmDc1cr+2GgwuX2fxWPHYgr3ylf80NxrHMnSM4VzJw+5Dlf1t5fS3vIJ+Ke39CBuSnm
SWMdbfJq3ACS5t2MIlMRKNt0s0aVfWuG+Sj2zqB3Lqpcs3SpryIL0r3NhnGRfmdL0nZIe1dK9O39
b3WbS2AGdgWF6hOl+nnjqk8LGNtQkXHM6FzkTwbaeMqo/BjK8RCb6ef7xhbOFNYE3QY8vlxs8+l7
diwy2pKy3UZ9SSDB6szfSuO91pb3pnQhBIA18NBkp9Ubl/n5N61L9/d/gQiP1+dMsH3ST4YQCFnH
eQ87mhpTCjoOddMEj5NhbaVi07u+Zr7Iyvja9NFJa7uVmL30JWlH2Ay7AW+/qQFpfWAAgkImOi1+
bEpa93XmyCi23V/Z0ofkLjdtQ9lAxDMPV1pcBYE84S/Dxnyt8/QE2OtQyN5T35XbKF4N0urCToo+
gDjkfMh5XcefPLOWGj6l6KaJnlKw9d+Ug4Ai1l/WyEyXPtsGsipx2t9H769Pe5p7aTKCznPgANnZ
qffmay+pjmprix7uDxQgd/c38zaC0d64sCcWf/Hqq2vED5nX4pNt8ocM9Wmp81YO3kKWe21jdr+w
s2Xb0hylNDfGx651BRe6tFM/j4lrP4eeU38WldbobRWXc5utXFsWq79YndKUSdAEOGQYRj8zxO5i
zXg0yspRh8QJ029SrOzlFv30eEWM5TZoXxsWJ+XSsNZWE7A2DPe0IDh4+XhG+MDpPMO9/wEXT4PB
WVNRNuIymiVkfZ5JUjfinbnFSRubYGuO0m4cM1eawn3f/nXf3OIRvzA3y8pCilcepRDaEU2wC+mQ
2QV0jc2KlYXESOzf36ua3Ql+KZWynryfuamBOx9qzw/TAVfp0a8+IxS5yhK3cBC44oBUiOlqGgKz
p0jSq5pfyliwO8P1N/6TNTRrzz3xN2YxmdjIn+e6E7jbmVfAFR5MwYgNkftUz0KdTUjDeQ/R6qzV
e6ftni3hoRceCCUijEUNtrp9/NFE7T12pw/hGyIz6WP+fQNs9CVxREUiAQ9QQb6DGAvsvt+lT8Yp
e5o++fu1yupCiYsverH8masaPgJYXslPqvbpCGVKwhNJzl3/bH1M3+yT+iI2o9i4yTHYJb89d41U
ZcF3r+zPfDdIvHLShP02Po3eZhuoz3Kyxilyy2kCDJBWBK8ITYhxzJ+b8aj470GHfE2FlNbWYapE
lM/eys/9XnAOpgwkcTEqpYh5K9HgfYJw/tmZrDN53SNsSzy4/uxFY3ppH8eeo39vd9Wpf0K73lCo
eTUxc1GxvRPMuIwW701E12Ine7K+VQfgIMaPCsp66YhO7SrAbQEgxePi7x81bx0g8RsqQ8KPEpOe
EzdoCJKf39Fvg6N5zA7eB20l/X/f5Zt9gJNIlcUsIK+N633o1RK29RIxc/1QnbzKKR6N/fgU7UGc
/cqhSWxEqwTDve+ssiEvHXOo1hiWAJ5NYjvzczstN5VXB4D3z+kHIHbHzUch/AJx3Rdtre21FLYu
bc18uiskrYYSka0950fzoIUA3uwEZnnwNiD6ANm7NoCU/JTvpa3xkhzUY/zJ+BHuVysDC5kLeaZs
CUg6r5X5juv1ps3yMBcfueM3HEzmNiD88uC2V/8sdvKLwDZTgNGd5E1aaU69DxDMPreo0UHOJEZh
bupZTWh4HsK8pBKQgTQhkQxG8l18/rkJnX2yTV3zF6DuzEmfRMgVQ5jhtx8wrEL9dSgpkabPa8Ou
Sy8AkPnEO1nA5/GFaw/U7HRgt/hJop6evEBbftZfRIOi/uTTf7x/LS9kAVfGZmncEA+6HKkYK6Uv
iYGg3RC4QQBzdFcx9rpG57YQyWk9mmJ+xd7wxef4h8Dux0DZYA6pXtd4TgNCneTEO09yWtSGYrc7
Gztqz9ED1NHmz7W9vXV6dH/QM9jAzQYZ5vxtM0ZyYAUqXJeD/0P2/7LKf55+CDoSvtt7RnXz5u4G
ZWMhKuChZ+pV+wpRAaFLEYCttECuQ3C42mGi6os/XLowDV1KFaIcDBbYpgl07S86TCENj7avAK1a
83NQdiWs334ZRXL1aGdIqf/2Zd7KcLlnU11U3/WmR2xgN8j5aD2lvW+q0a5MU1sJXIRz0648eYWm
NeoHjSdupu77RK877ZAHVpvv/MrTlPhTNDCLVGxbKcx6LgPku3PTHWwtgRjPH2rb/InmczQydZ+P
Wd3seyJubB3VZApCN99Ikf7Dkz2/d8CHA305pEEUajvu1ha6OcsY8zLaQt/hGW+TP3AtOVIcWefY
hMM12TXeqFZbKRakx9sBATk/dskmLflJSgaz3W/6oTUq17biIfvUJAU5vBPFTTpUTg7JSXhM6ygu
/tJA4OXbti3aYIM0Jayd0PumRZ26TJaYResCpPNkrhrLK7K/Uhmp8m9SEyICNTBrtfk5lvzM59oK
G+2hUWK5Bbxk2n55QjYRJXAnbnpbLh1DzWztR5oMWt6iH212zFdXmj1MoxOjQIGMnlHmcbSr6gGB
+90YDxtYv2q2+XMySaoxbAsP3XTT3UzogefIJvZK+zmUfG1gcphtbZwYRHr7mWM1TsZRqWxD+t5s
Os14yXotj/+Mwyk1H7pSKvyIv6J3KmrWodaUewRh6uAxaHRk390OdImNUkubRd53w4JiYT9o0zCg
+5vovf0xKCUve8uUTRK/9bUe5pE7RkomHaROntIHO9EyAqVN7ad9gLhsMHZUYTXvsS1AQP5hVGrH
nvY11hIHee/Ee02tyKQ42VvK8KEcKp1MM489fRtbkS4UG+w6O8cIDLWHLKB64CZDqEQPai+Z9ne9
LuJij4Q22mVuVMeyl28zDaQ6TK9ZiRvGga/XJ2uKzOehqpqtL8me9sWc2p62heFnEvSNZaBW9pFR
7ER7isd4M+VO59dVcwrKIEl8hL7p9X+KJ7BrOv/FSsInreqyFlqssK+yA5ybBX6fewryaJ5MAvWU
qVnA7Dqd2uyRwSVRs5nAzvWAvLtsGNzI9D3VVdS+7A9jbSSSMwyxZh49K8kq1Y30omh+jJNK6jMi
vlmFnaAuHsa+dgLdKpSfGwp7U3zKIskXfN9JGFTQ3ZXKWIRun8s+TaFJyrvQTL8aSlE3J6nK+kFG
XMEK9Cr4bPpRQCL6oNUwWzNh31h6/Jeq6b6lIhDUDcPXsiqj8mdnTqr82vclQLg4sFLdcLVADfkd
naZM1ffUbIwASlNfa6q9mQ95/CTJaKHvVEmXm11vb4bghwfT1XNj8CLbqbnstc9jRDe8c/qp9jbh
tmqVkZFtxmwbMck9VY3lRsmYV+Qg3absvvp+a0dfs/9i77p2JDey7K8s5p0DBj2BnX2gSTJdmawu
0/1CdLWh955fvyeypVFmMKdC0r4uIAwgjdQ3IxgR151zLmLANLaVUpaGwarhHKufkN1Zyru4kQxg
IHI1FMPMUnO9G91SyjqpseZZHMJPpOx6m4AZLJ6ktJElN5qbADi1DtSx7Estl6qW0wqX0B2bKcmy
F73tW0icTZmhdoCqK/Psd30fzae5aLQ0c4psMqFAIQ9tEWX7Wk+NrrdMCNnnD4PeDWlgt7MuLL2V
6FMRHgdzqQEkJukY+xjEJGhuWCSS8F6mSzxCrJ1EamuB3SCRHQ6bHj2M1RAnhxxS8elPDFRqs87V
8swPcKMkp2yXtr0vZQyn38vGAICJ3OVjY3WiFJafh2Vo5d7u+z5reyswkqWKoNFaC8tv4I3/HzH/
D+iLXARQztfu63/9KLq4m+++5j/+9Y+HH03/j9/+yfb7v379678mzOPR+SfGmJioLlL5VswuReD2
a8S8YJB/yhIaNiiFU4EtmcZ8v82YF8R/gr8j6aBjon6ASFSFf2+Bp4n+9Q+BGP8E4B2SuxqaycjJ
UFz4n/++mjjXMn//XwUOWhkXXYsfR3OXPyIFBD74I2RECqghQEVJOkdnF6l93AlBOgXy4CK3UV0q
eEeR9XruElu1u2Nha5x2MYPXoBaBxAZwE0VJdGxWxRGDVPKMxQ0u5Q4O2/rZAIJC3EiOxG06rFaH
LjAUXYFtR1vFkFc9f1TsjDDMOrq6/kVFec4JnJTOjHX181h3bp+fSR6gVAiFOzRW6LQVfKJVF2fs
pSCrxBYiRN4M3SXNTjaiYC1WvNPQlpdsfV96iiPvor3szYd8G4VWB9WY2VPuGie9M/66gsxvvwnn
DKkUqlGgwl9HgwWJezUxsOPjjv6mwpHfSxvaeFa5VXwBmBwu4Y4WhC5P1XkX/rDIFsCqpBvN1GxG
F6xpO7+D2Owm2A4WluwIj+oZC9v7vPIzM1bg93Uik6CCOLgiTOIiRe0CKh5dp90c5MESTbc9pt64
Ke50dM2jfdJhYGaIqbbKkS/fsjrYdNEU5I/LjP8Fg/N6m3tQ76ZYwqenlQnM0T12fr9Z7PRztFNO
Fy/Mw6+dvLy2OLrrHZZBcRahnSFjpWxtpuvh3tQ5H9xUEBAnuCLGL87HSBll6UlKUJkEi1MQknwf
TEU9fq+lUUu/aYGGWATtAGLkO2Vus7SxArWYxLseyrIovgodniEnrZZ5gYuMiBBu61gbMElandE0
do1GHbXv0SIo8QSfr7QNdhnhuGxJ0Ty8CkEJzcqwiMbGiWb8KXckRfgm7PVYyLrIJpDhCGMraEAd
tJI8qVAYBGR7FO1RazP9+9iKsfFiNmVZH3MSZ2nrlKTs1dPYlIn5gllFKZpQZljU6de8qKL5Z66W
ufFmzBilDMmXqsoR5QFso7TvrVE0WWVVSVXWyMxHxPePo1xNWf4wJb04yS+GFFfiBJhKJFRvZVII
0bco1nNptEwhMmpQbrMoyJ/JKKbJKYzChBwnoyqR1Shh3Kj6cWmR/9wpSToGT61Ylgt6AZFIciD3
BU0ARmRMcsTq1PUbr6ogKvNzmI2y9lpECsnL4zzWWfWzbIeueOizgLRPpJfD2dbDKZeey1ya8vAe
mpyLFjmQsdCS1FoiRL2NjYLdBLVmsQFvB7ApYo4HQ4GI6RctJoFoQh/EnJK3uYPq5sasqC66qmWy
+jmeojJPnSgoG32f1FFs3i1ppbTevJABY8prXSm2szG2/U+ip3J5UjDaW91r8yzp931jYGyFJYhq
WLebDD9POyZGEqAiJqWLCl3pDnhX9ZTGsRxvUkTcQFYKgvyj0IwK47oiIRyD13iaExOKWV0zhIfO
bKOogQwpyumeGndVUm/UvoSguxcGk0r2RdMFwuciCufGXRQojx+SFJfMgcii0R/RkpQzu8iht4n8
AaBwyckQSj1WQj0BZpQWkOYyuiLuXUgelRjhipHd0YsYBRgwkfYkUTBkNmhK6bgoeVbtusaI563W
CXnnAL2pzE5tmmgSiNoQzrtwkYvYbs1ITg5wtqr6SeiHiPiqUvfm1zYf2vjVkKppfE7CsdKcGnmt
+jBAV1zVdklVjf1kybI09QekW9V4RGl3EhtiIb0NyU6E1IqxN/JenHGX9VGyhyDp1D2YO3GznbQq
y7aYUCYI94ok6GlkZYkqyLYodtpg54laq245E1RRepC5wKBM1Qk10irRxvB+JOMCYCSIbsp9N8xK
epCnLEJtK0066V5OCqJ/qdNJyrZZ0KXdbhnxjH4zyi6SPRkN9WBb1EmWW8o0C3VrJRpE0R7hxzOM
hkZmlaiHsdYb9TnJ0o74dRk301bXF+xQ00RicpdLCXiJbYE6i2PUJaANjWk20hdJrYj80FZYz6OR
p1JwCioy6++yWavtXsKIPuE44UfnB4xmEZJNE6ZJZS8mutC7AWcpm608hJj0/VySIdkhYh7Ghz7G
2BSQA5Zl/Lw0U4P5G/Xc6/obaWpgAaQ5KFqIgUNwzM3boE2hxllhetjLKCLltsdKX8hGSNRAPsaK
OefH0BiiWrLnpezm0NIGxWxeJuzoV32EyvOuHPMBlfDCEKslxqnukhkkAUWb8bAAUVJ5QKjgzlvi
KNcgniqh2aNxKBWmM2LYTvrZKBsSfNfGoFB/zKOsJNGxk5SkCw5aOGVF5LTRJGrpg6IhYxU6K4ZS
cdM7Ql+2UM8VSKVX20istXFTp2arnkCNGmOnzZGIJRA8F83op9SkcAWWrC0DOjaaNjTwAcgrAs1u
tBCFAGsZllTElOsuLo9Vq1fiiSS9IR4aDG9NXS0e8XYKRF9Amx9IX9ZQ3Yt6giEWelBoaWgB7YyX
BTUHUyjRkSCCUIBPUGt6fliypZWpIUE37qBYmMvPKqouxn0wkdy4a4BI0zDGCSDm6FPeYSTOYOP2
9vUuy+I4MI6YQVo14JPXQ9seiwEuo3GzGuCl1m9i+ICjHhd9+ZAv+Tw2LqkmQystqZuL/Etg5JHg
B8KgR09GFqtJaQmyMS57c1T1tsswzKBP5MnBYcwz4oWVNKuLYxby3GFG3TioKI8pWaoj44XSYoby
ZCjGkGOYkO9J9jhhWOc9nm4sz4qbZRE+4y2MDHfClA/TRblpCexqUorSn4cmz39kU5XNsaXWQi+2
tp4pMmI/TAEp0gWQLa3C5spGIizYjWIYNdXuc7x7stWMCSxaU1slrRcriR+NYYvxq5k8JQPSUbML
EWUO2SjOVoQB9BoQIWZbLF7Sd1L4LPZiqTv4ZmkKrYxWqtU99i3UX7PRbCIBLcqpCt+nYcihIWyI
8xgVtlKlbf8FA7cUI7JjNRoqeJEWQ4KkqKu0UxohwfYFXUnmbTDTUlaTCONi1zSnPcjZ1I+fmhwJ
skPxBwhBkM3UoT0FyVC9xGox4iLNkUBI4MSRmCo/4ILj4RNeD1FzSvw3wBobU66LnRdDF7iHdq0W
pa0nzvpigJcq9XNLXCEp9SH3Ur3HmHY48v5IxjSYs+3cJaMsOEVvTtrsh4gmkNnMmtpRrL0MUqEI
qp1eJN8RMZv6gdQVwF0WQLVJ2LmiOSxJ6eIXN0TiFNZvBKiYK2FQ0jaiQ1QwmEB8juSiFM15cGmo
X59o/yrdCXbpYTAyhvZGfnInOpMHTL7D61cyQHIaHFPbUMbBXyCHagzlJgqLNtEJolOadvWnEp12
W1+AR8YICJSH3ALC3xBranla49fdBCSpiE/pyBTaoiYILJnWRV13YqBE/eBq0eSEhW63QM0qkP6S
yS5TeXiec4x/mXlcm4Ms03UQrkqj0UwqMr4OcibqJnUz7DGkcASv8wpkPK8fB+KsPQMzBZDKgqNK
0KJbQ+WTPJRQ8Ya93/VQW0y6pILLhYvZr+7H1q7L+mDCMsaYsj6mY7VjruAbomJt9cFPNM6sjy0w
3Zi1Cabnm8Ra32naOYnpEPnY2kuPU6pBri/BzMf4oJ4o6x+V4S/Se+aNjx+bv7lANLqgQwP0Cdj3
119PSKeubBTsZiwe1ey+qXgzEW9/L+RnhA6YQouROR/FIGWmUaAkOD7ONuTQNnHqVlBO8LRNulET
lwdUYJrHv23ohUEGO1FneaF2EQwqHmJScXExDnUXYTYR8hRHi6BMtbi5k2DGdICio/V/ts9sqSGA
uNzSBVO5NOm5tsF7G/bf8oNx6CBM1dnpvfCADKnhMdOYGsCvw3qxcOawivGoRAQDDVwV6zYESLdi
JJXcwkvyLNEzeXHnV5aYMxsUdWVWPZZYHKhAm7YdN/32TzCN6NlY2aEySaAXgOHM9uJbuRyiGc4N
n7I7iBhcAjDErG3o4MsOXbDjBOkGVxQtoefce/bx/rVCUwfhGcj8c83vCoCTd6HSidF4Li0YYGq2
HlLyQHaanxj6uoAIJDi6U0c2d9IIA7f47fheWGZqKkj10e8J8BWnjQYlitxO3eielggBhNNzh1bR
BO6Mea5VxlFGejpXk4Cdpq/q4mzfl1dAeSx5Vzq7AqWyj1+dm+Y0lFrP4GtoDjB3BID1IJtqbK/o
1S7t+KNJm3rkDioNBabS8BHlDIzx17bSiiS06igviC2QpfgleAKxrYqn91C/hHZS4lTvxE+9DFAW
o3EgLIutdQgP48egen6ZBmUe1F4IHayHiSlqpgHLC9Nn1q/o4oM6zR5kBc06dYNFHGJlT9FGt1FH
mB3ULzovOCU2BUMY9ozWHHf6w41XH2QBHUBfKlq1Ggeao9FUqxrurwnh1L5+m3OOW7m13VcWmFNc
SUXXmyhKunNkF59AbXGMxFnetS3xoKsS26Hd3heeSFwehurW839lmTnJWdFr6G7BMirQtY3xWwq0
0oPPGKCTu9Xo9IdyE95Thazls8Zzdrx9pf//RW1/UVI0rUsc6yIfrGVa3KSdnY+vzsoEYh+gsxUq
Wk2HajBPbxvlRmRQEw3tZqLSbZLN37CgARkCZpKE2ipzN2ejFGu1xlOQo6WJKgsc1fZjCwzKDjeC
LuLCBOOpiBLoBhrRo5sASinmIHYCWYx0dk+RdhVyAcymUn82u+YZhavwlWN9vYUgz2GaIRDawGqs
ngL4Sb0xjfNbhxYlpBViv0ZCAOnWxaMk/PEpe+SBXlaeDNE4AboKeDLkBSqroTpVkMIKO/rZyEsZ
bdMC6yLvnIWtjBgYUwN2DnINmQLnmC8nSuUiD+NCj/74EqBAV1tkbzi0pIyMA8INEKr4Ejs8be71
ZWfsMp9TaFXIg6Qi+B/6k7g8L8KXuUOu97kZIBWZpZsB89rDAxjsk/IlUM3NmB/TdJeAAf7xBjAy
EjhX9Iegqgb3qQC8xYL9lzBDVbrED2kcZWe+icfxR/IdobSALpR8wnE2LFtyAFfv7C51zB+j3/41
/brffwL4UdAkQTOM1dDBVNNRVwN8A+OYPBBnPEbIhhQCFwM04950CFcMeBX2IQ+C3AHATgpC7BUN
bcgx1BTQi3OeqQM5B8pyD4YthYrqiz+4pldDVhLQJ16iufbi1DI9bCBqyRiNxmSaKKbm0RLDsS33
0YNkm5sYufVghwP2WbXR+HFq/+MvzDXJ+JW5q4JCMLTJDSag5dxu2z/GbuCEB612wA6S7cwFZITH
pVonMcxKGaeCPBQA83amXzXwoKQFF74p/AVTwZcYSFSevRsX+WpjGT9S5Cn0HxaYC3OwM7t9EJ3C
hTeYYPUMQiIYCpkQe4J45XryZy0JgyYW+uQuw4gO1ffY+Ot3gapIgSEJqN+ZCX7tDoWuzye0VOZz
f44OiJx/DH6MxqDsgpjNZyfeOB2gLwHVA/Q0YPpQiL02GLUh4Ds9DFKyT/VQQITIUk9U0U10OkDk
bIxB42nnrL8VbCJLQKXFQHjHPrpEqJDxoRXoisl3BdMjqmUXIcDhnPv1Jb+2wjyxCnozCUkbyBxt
zGYbg4JDRRfK1q3BpMoRSRLb2MwQk7HRGuTYpof7KgsDvxT+BG8LVPnomPrrXTXMmgDNAl2c867G
Tr7LPdnDGmWbHMFedHjN1nX2RalvwGMYEtSz6Et+bbFuWjPV84xarF/MzO6gyp04zSu0nWaU7cqH
xsY0kr9+666tMrfOVFBbmitYFZSXOPwxd4+hwYmL6We63sprE8wBFdCCKvQQJgK5cADO2otNZWWD
H4x3pHrRjcTlfDv6Hl4bpLJOsoh7CPUxgFOvd7IyZqAt0UR0C6DqnNhPd6nXFlDIVjadJxQ2r/qx
PqdX9tihCYUsoK3aV4tL0hMQCdbd09hweIrr6BEXGwBmeHkqgrBisUPqrJ8CdH9wOqIH4Bg7yQpb
SwNWGdKtuovSfTzY2jfMjSy/FzuQ23lO6Pam/vEDmMs4aaVaB7q0uMqjvAFo+hjdG47q9dvpOPu8
9+XGZcByVRmPGlgpKOkyl6FaSgwGzGVYyzHF3jJA8s6c1FtEd4HqMFxe91g9jv70mXN0bn7KC7vM
dYjQrJSnAXaHzJ4ccBOMR8WO7PJHQwG7tIAH5TwIZW2gZ8PN4tbOSQc2Cs+AjI8N2Bbz5kSdJmaN
GonugGGIots9YaI6ItkDSHmBJVklhmiG1t+xCsgSVa40cV9WAqTImNG7IZ2IvER+A6RP3vRe11mm
HW7hiGfHAP2CN8rkxkrBfEBKhwHccCDsSvMKawWyGGtcnnpAD8Fp+fhD8gzQ03yRlNYFmUct1kW3
zyGKp526kaePy7ZZ4PjgGCCBCTQOUPArUi/A2aEwUxOkt7BtYWwHCqZBE0d9pbr4bevKraU3mw4T
nZD5PwUh1w2vT+v1T2BO6wRUgaqWEXFn4HFHAFlD7YuEaq+W8KRCVvsJnD9oMsC44S9MWWCyrKQy
zLlRQ4LnZ3xBLDjfJaCogLx8F0Jg3NLeZ59Lz7mmwiKrYGwyLw5R4wWtSaxO8Yxd7xnbDC6/30o+
zweeX5Mrh8FYYhxGqtSB3AeB6E7fxhfMowZfmg7kpa0klMf+hHLVKrq4NqgwbbKkKQ1SloKIxzT5
BNILpqTjpp8t/hpPzb3lKyfMWGTeFnOZJBIV2MxoK9rTAY36FDgsi2oydC59XRKEUy5YjCmmr3E3
eHVQGevMdUwETRlkA8enKq1qq7zkJ4w93pknEWIs6PI8CphxYFV29PzxK0C/2wffVWG8yJAnJE/p
/RgwUwWvGpQ7lA1/eTfNqOg94vVE1Z7t9uRhS6A3jNUlSgOGceFIgLJrX/Pkiz4e9RCicuPLxwtb
Pz5osIJKhOsIsQtYZO5jlKBSH5YmDpBnfluc3gsewB0Afw2shq80MA723VfJEbbaiTdIb+2b0dml
eqiQngBvzWS5TMUwVBhljcOrN27wKEA8HoXObfQk2JjvRTBRYotphR2fKLqKQKhdDGKUUbsF8pXd
5lAW1CmX8TWBrwGi0MMJTpwJcY8LbxWg7IgzhOEK6FFkuh95CapaAGPhbz/e+1Xuw/wMetYvXIsZ
iNo0ZCWeJXOwogIVbXUCkIBXVl2n34wd5hMjKEqkFKQ1NzuQjYIpu+JW9ygfkSrA8fSrbyxKw6hu
OmIapTSRBe8mKplUFUo+7jQax6yPv9RKDzjZwmE93nhpzSs7jMcKCiVpxQqbJ/jLxtip/uI379ph
dPAKPMcRV9r95roQYIDBjhmeK6B0pwzFmIxY15Dnvi5MP1UMzi77mpPirBvaJqJU8SwRRExIEjEe
pBcMaU6h7AP/iNoqxcgseHKIX72PQGJtawyXjy0hwrCTDl00ELl3oRNwj8z6kb/6FWwi0oPr1YDo
LZ4bWuNXzC0NvPYkiFZpD+/kDjTS0spO3WJNzzGYa+7HF+PWw4AdBoEcwBNksuwImyDoRDlWlcWV
n9DP2Yo73A279UxXP9bAljq0OFb6HKNrV4o1I0HHsDgMPsEw8evr2GRjIk3D79AIdO+cCcIByj2U
2K3+XthydezXYcm1QeZTR+B9jcqkLthkKvEaP8aevCugA9lycr5bZ/diZasgQW31qZKwnao5ucli
HFOt+aGO5ZazgzftgJQKGBK0iEWFCQ1ktSfKQGCHDuZIvsmQJxUQ2i07eUcDg8pTgd+yPzZ6+8KY
4MSehcJXOboShagXyzoSrU1+NwPbti8fB9TtU7AVxA0QbOMhwewTwRk+o4blcRPMG85EQ+D+u332
qkAXL5vwFCLB9My3YjP5ndW56YOELnfI16BbRwg4MxfWmC2eikk2ss44Z++gIOv+cpB9w8FEAgis
7MiMSnn/Bp0FJzhh2gvvXq6Dd2odCbUOMAp0nOgBuPBYIwiLwbB0Cxzn4NSn/kjpKdo97Y6gkgVE
Cjfeu7W74FtDUhpBCi3CXFuESlw2zPXZYrEtT72XHgFkh3RH84U/pefsnK7DPGpGNwCYQHiwag9O
eg4Grdgu6IBQvVRQzzw8xB4aLh5xDI88aZ4KiVHi0Aq2+BQ8Ia8NNhhf7TTe4EW+4o8+wLU/eId8
HfVe/S5WRALEYGDlYgWZdfIcJveL6QsAE+szp+R86/5eLF9lNnsWC1WfBAyDC80nUAxR1gY7Qf3y
8YW96bkvrTAhvNiPaZk3CUaFHdJTDmoTZJOV78QL7o0Ojx/lu3xs8ZYzuzTIBO+xSHoj6nCG9HDY
lJn8QqAO5sTV8JAs/b4x009RoPCuys29BJIQBRi0EkGpYw6uooYxhMjoVUHQ5ZHNcL9gcNgCPBqE
pn4intzwRNjXnUTEDriV/7bJBJRK0kx1OMJmcSCllfr5iY5jwmS9p4UO8HqQNqqNR5j37NNjsbo1
aElLGEaBi8OKks1dZsa1BLMU/VLfkTOiScEMeX5l69YDRNuU4AAqBBw5xmX2M3jz+BkLCvfDW2V2
95LCc8sS9fPsci5smExK3QtEkMYWy2k2y1uBHtVbNUDJuLZRy6q9HP2yTWwfNIsO2C5OqRM7yBZa
iIygVgpi3Mdn98YxAvhFggCwKKErw/ZHQM7r1SwaFzckqbvEr/qs2wXmNH1s5VbAdWWGXqGLhx2D
oPKpL2AGNdHYwlQtqIkczTvMECFekjsqCqevKRIgUmw4lm/sNiyjeCdjEhwY8Mw9kbUsmDoQqRDv
KtAucOoGuWfkLKEFZBGOLYD5aLsPeO25nvuGL70yzVyXLhrBDqOpb5TqD6QcTnIeAowPTpRnBt1i
k0SPdwkxNyBgbQ2hsiuo4W1I2qL+luiDo2SN5FcQq3NGEg77Kp39OKsepkbn9QWkG1fs6qcysakI
fQWSIS5AZGV4VFVbfsjQxyocOrCzBUmRCpbGHtkBww4UFi9TvZVCXtlnzodcKVmuavhKYDh4+obO
sayd4P5PFrV4H4a55d04g9Q0B3iy3PxuArgtVjAbVVmsZd8ec4BcFIRY1V3pYFholhKrHTa8kJm3
YvYVoDQODfpCtC6StpsBP4IW1jAs8G0GT8njvTr/4Qb++x6YjO9dkgA6GFoDfBtGTOSh1Xxq7cUy
nOkk32XA2EHu1Bd9hScWdft9+cMs44z1HESYIahw/YbGTgvNh4aKU4Qz75rfSK4uDxCLLZGTcar6
+pzWkg10ofYGNHNs9TEA1KHzSqCLT5yH5YargEUgp6FEC7Eh1itJCr5fBhwADlHwiH72d4p06DAE
rllQZwZ+hTs+4z+cmT9MMjWJtpo0E9QBvKJIWyVX9oU7eA7UmusHxeep/N5+OP8wxjycWRwGctrC
mK5j5ImWdJ/IJD3nxDyNQv4DKULJcxK3v+EfFpn3spDBL00K7CgNaaZtjaKZYIv39RYTSZ3C440K
531A5s0DKbgmjaAs7hzOGJ43iW/gWXLO5c2XBp0ytMlVjO06v7sXfq+Nq0YyA9ig8/pa1HVbyLJ1
Hg+/xi4FA4AJSqvUf6voy7M54jTnOjiPcK/ACYxWt4CIqAlwcZwjTy/rZeRyNgPwNdQRQJtfrUZe
hkCoMgAnf8GQackk9XIMOQbhiLsmlj8O9Sss6sIa/TUXezenYdXKM306ABdRD8VT7NFJQ+MWcdA7
Z2XsYae2gAbDRDwAYhBhMmcB8UkagqqOyFbYLBvUSnb5MbmnII7kq7lTj+2BFoVMbjVzlaycDctg
VkGXAYUNtlQ8xuBwTiC1uqavExTBzM3gz58TRIKYAbgcoT3N9bVsunI2SeWuQStBcZqtAIJF2kOY
CCY7ZyqtxVGe25/Zp2Eb70xXe8q+okM/OuHn5Th3Fs8NSbdO6hn8g0+LAjmb4Q9gB5lAytBAA0BI
8JAaR4zt7Ck4+3vJSfBiZ1+FXQl9swZDlzBs1Rb3mc0bFcb7Hcxbozb6mAllgd+BUFQ0oSCXc2Rq
Wc9Ht/lypcyRGtRuCmVQzV1VuG97X5YA6OAUqemPZO/jpQkmajK1rlEUqLm6cSi2e2IUaCmQIPss
hJmKupSah48f35Oba4LiIyArGOwOsYXrK5l2xIiEjkyuRj7Fyr6aTtLy/WMTKyd33rcLG0w2rau5
MEeQN0Lhnc55iAGVrB1I/1CVDK5u6gqTxlqj5+TikVG11ChVaq10i62ApBZ0jswZfNDrfy4vmCiz
40NCWT93timhF4ZuvIx9ZDwrSY1QE8NhglNIHoKdue+P+indmp7ogAA473mXbtWDYw0yh73NSCmU
E47iggGAAKeFz1QflA5uK20a7ILIggkaBnAVwpb33Mg3z8zFapl7AB6DFGqA/aJ+Ktxru+p77ue7
/jjtlc+xrXuZjzDc0Z/jT/jKpxJzT/P7EHRPaVdj6FmyAwXTpUSUcKNwxVPXjwAKcVA5pB+CrAcZ
LLLa5qTtJ1evPtXFe9TG1seH+aYB+EkU/JFir5o64zIbYpaB+w68nA2qMYQoOFyd9e5iCRcWmCeg
W0rdbKYWZXfc+D56imMIcQqf//oydICmgY5He3w1YbktoG1RmzCiB+9RCqjoVP2NjTJpGQu0CUx7
YH0SGMpZVWXd5Mbz13J6UnsOLISNw0yMwEGrRwHXGLH6CpTWlhAK0dKaXjnMTfZjiOAQwAd4cdit
r4ExOABGqYD5Q3bn+jXpoVPREBkbVYuVI0IIpJ0Sdwh5iqTnqsz1w4/lyGcVLRTkwJ2+tiNlWjUV
2jLhTqV3EFHatF8GPFu5DVlaaK9gplDznHd2uDH9j0/Cjffy2jJz3rRhMOc+x4cCkEgEeQe85dfg
QUAJEHK0CKKtPzGWbv1eEsDXQcwAH4SqDjO7GotJIggqdtWsnd4N/e4eiYELvZdv3Qv0tblf8Ubk
eW2QcXMlwsFA6rBI0KPoe9nt9WcqkjWBl8Q7MjeeiKvFse6u0GaIqjSwpShWTF6EjNOcu/XJqF41
lNUUNJcliXE3YqanQ0VfOQ21lfZU25TzQLxlNzqqDd0CR3M5h+TGBwMin0CmGbcZDR1mTWgwK+B5
qZRjC4FGiBe+U5PC8cxyoSw+XgX+1hqvLDJuPB2FZmnoGpelPgZ67JZR6Ep6+aIKqOfkyBnywi37
5NMSm4/zoh9jvAWqYLpLL3JSvhtvwNVPYbY7xCx6BSCbyYX6qlVOgEfX4yZLvn+8xzwrjEvX1LbM
6g5WGvkhEPdz58cTx8Sq84lH82olzCvToHap5QNsQKOl2SoAB7ngrkw+9Eqh1JsDZOqSnSKh84rm
3P342L7ySqg3VwkSJFUSkOgkzOt3bsz7gXQqLoeI0a/q+GMGJ7Dnjk++dVzB/MKgKAAvMOiLsdLV
fSWTVhpd+X7ZoP/mG9vGr372juymGOYbv3786W74IrBc/zDHvC4KhIj6AoJh8EWUnk2xXrT0xm1t
8uwwtzBuF+B3CbhOHehWQgicQ7GJNopTvOReARESi4LMAxeasegV8cK+m4eHjjcCq1cCHJz16LUq
RFDvNjBeDPjkhFb9RXtxVL/+0j3kj1CKsaZT52Z39fdM9CGB5/d/mQBFzy+cMMovwJ7hJNMNuojt
IcARZ52M7wr2sGyXdz1KrIqjfe5QMSP2oll8gN2tA3sWOgQyCWQ31jHXaZMOySJAUaTWn+W6+dqb
ZWZh5MXXj8/QLRdFdawpxBVUTZVVtDZiIYmNKfvF0Swf6fuq3csoPCY7rkIliyOh+3hpi9nHaITm
XSbgHaBd+dSHDoWfb8+ste3fWRVCNBTLoHMEQPf1FxMBuirzClejc0RbBvKg89EZQnlT3POux63b
Qemzv5tiPAYUv0q4S2yghB57rLzqwaMYvUQ5JtwLWzn2Z4XH1Fln6+AgqUD/QH0TvvhMnLg4jnJk
9gmM4kaMkSs0iV03uU/kCnJT3FIqfUOYAPHKFvPJxCEJNCifUYEE0Q73lNNOQdDyDmNZj1zGBXUE
K2sANqBnivFJGBt1/dnSAYp+QVOBQp/hhASYtmkVW8WN0RpWPi1gHdYytAomT9zzRjrxLDNusCnU
sdOhpON2yfI4VdBL7gQJOtXRu6otvjlyJ3Xf8hUUz/r7UhmfaIYL0I6ZNrj9btnEfrbB+INP3e7X
DEo8pBxfcfPMXJhjwu2+loIlGjUwG5NXOXnUFhRBkMRDcpmTgJ1LxB99Q+bExJAJqtoIMZsCCMqI
lxLib5v5IPnc00Ld6QeWWOUlQRuhSBlNvxRYABf1SQNBogWjaWa/4Y2MkTg7yCpLJEPaCXWQ/lIh
bX3tEZL8LqgQ6PXJ/uQv+/AH7aCAPbKpncHNTtUuQtFh4EONOEdHY/x+E8ViIRsR3WGMl/9V2QIH
a7GTU+ajX+RwdTx4FpnnNIXWdlToOD3Dm/zN2LUeBMbsZddkWC5t4/LCtZth+MXt0JhHNcih16kn
cPq0ZqNKVmtlELqFLrybf6ejpf4Eu53+kR+dJubtqZKwLbICTh67+rI4FcA+EGUBDREEs5AikBHB
cbzUzW3FMpFVAVUOEu31c0fQOc4SEa4DxJkNVFz35onc0ekjoh8dww2vVH2jIkrJq3/YYw5ODkW2
uArwyGXb+k49hGjJKzg29UO1+5up1KU15tDocdPIoYTVDW+ijbroLnbjY3isHd0rN/F99sjzxKvW
NI0vMAYTbVRwSVE3YT7hDJXdNJLh9WlbSd+or+Ym21BcEeRm7rSN0lnjnhef3grULm0yjiMXSTYj
PkTt0XyShntR+Wbm75xzsrYhYUQNnVED+r2O8eHX56TJYjEaurMTJm/ST+DQkHqLiWUcdAg/J1Y3
AcHJg3LcOC3XVhmXkdStMCUxwgztEZcCE2d1N92ioXOWz+El3ivgCCDkV2tk3AZ0nxWAuWFNDZ1i
uxzmO4UOuwaChH5A9UuhO3jg9voux6j0xKu8v/kLqKy8DHE9yKIwu2y00F3UscuY04wh3+pbiZ9Q
bEroFdGaDeXSavvPjTs6pSPuS95Hppfv+v3BBqCbRimJ0BBapahL1YdBj9hHDjETDLrecJxxbBUv
xC6dmP/4rN87ag8ZMTTqbwwhy6uxkxD6UwEq2rJYDqqfbFJKgdwWJ4qB5nUP6P6tF/hvgyw2VBnz
IhsSfGEMccEUBQQfRVlbTThsg7r9Gcaqxbk26+f1aoVsOp51AfSWQxiUPLQLNsW9AFSjeVQo/PeY
PPMO0DpAgDlwBlFORZ64Km5LHVYImXqkbG1ibXTTlY23vPY+XhS9dKtNRMoPzhWI0Rhee31I53EB
96bCDN4oeoZMp6X038Twx9Q+tGJtCzF3LOjNU3lhj3HEufa/pH3XbtxK0+0TEWAOt4wTpVG07BtC
lmXmnPn0Z/X4P1szTWLa+9sXtgELULFTdXXVqrWgEgRg3x/CsP6ZSIK2pn4P1kf0GbFIH1e3JHLq
kDAAI8CCsQftVzIIiRBiFX4PoMhBin7fnr2VZALW6MICGe7F0wkeBvq3KaYv+z1ZoviQZU8EPV2i
DcfmPhXg+ixN8AwMUgfpB2lMRNOKdfsjVkr11x9BrWHOF3wCAlwchNfojkBfYzvywOLeO7wtbkBe
yCjtsKaVWkNNaf2EJ2GGYLyowrfI/357QAsg6tl3X8wqde8WvirNTYG4Qvby59DqjhXEMw1UXfVP
wSQPAJBUHxp7dNBGDqpL3iXQ4srNgAj8HzJ915NL3ccBKJIhEIrBhvOTWrx0yUHuP2+Pl1xFizNI
KN5EA90FQG1db6J0BLV0o/6TdyNCCM32L/Juq+t2YYe6gI3Jr8UhDJB2SghH4GyHBMjkBJ5y13FQ
qZzf6+O/ryJg+i5sUtfwYAxd1pWwCeEfU49jsyoaxv5fuweQx0MRDXr2CH2p7R82Yj6oTYyaExTc
tkI9oBt4MLg8sBABGB7Ea9u7CLJoKus+WPNlcJvI4PHAf2O/Xq+b2qupWgt4xfA7rrNIRGNYxQGN
N2e5T6ZY7do2AZofrZugQwWdCmVOm9VG9iEx5sgFHhE6urOGfZ8/pMOvLEZDMqCEA6T4bm/N1TDq
0ii1Z0QeUlmNCqPzh/ZUbGTcfNkjaDNkgJX7DcmUitu5Ng0PSOn6sfWgQcZYXnFtmi8/gdpC0jDF
baDjE9JDb9dbw1V3YAjYkFanfieeKjt8J/2yuhsCB8V7De4T5/YsrDwfIWT6NfXna+DCzZcFn4l5
hi1Gno8SmmCEbwQHPIPKJndiB2JiJ4bFZS7i2iL1lIviccjiguthUQMUCgpgx3yjeRJUCJmI32Ua
9doWWYCL0WVGjWR5Dlvxlogu90htEh5mNkvA6g4W0H1MBA8R1VB+fexr2Yd+Ai4q8agMpan5HXqP
U6sKfo9yZumzYOZNbt+eyqV7QLczjyuFaDih4ZraPpU+pIofFDg2kmzK6b7wf2jTc4XQP/m4bWnR
hmJADerClEY1UGSSkuZ5DFOZiWiAMEg+ANOC5wZRH82+Z/eDyaxpLp06wTxBPgl4OV5Hc/f14ono
agRjeDo6nXAfd+9RzwhxVqILwgMEACCKpkAF0cA4Tq0aPk5wATYOnt1QgAQpcm8Scix41P74Fw/F
ZeB7bZG6ctNxkNtWR9gGCJ4VgaLHMsAHkgLr+9zjolcs+Vugm8UT6yCw7FIOFvLBQ1NHGGm6DYLK
LPi3sfnMZ0av2aoVBNqElxhiYzQTZ46iXtFU2CRFE5oV8Hf8c1BtJGVi+c3lxsc0fhmi30cRCP5U
iA0Rp4XnyqFFnv1R2QumtokcJIdDZGr0t8iTQZ777qQOtwXZmVV+jsfcY0n1rmRSrr+FcmfDMJR6
G2OXgty6Ay1Qcwd9hoSQ2tdO8KwThJCZehMzm7JyeVwbpnxboJRlMU6YBONJPYanDnX/zAl2MuQW
cH+RbJWEhOPv7j6yB1LtQ6Ps/4A6wPvqTLtAmqsXwrJqoAxZW2E/iw8BIPHvkiugfSXymg+QFldW
5rKCrpX76toidYL4DKpFkI0lZxbUb7/aEoSSvk20tRRL62zlZdqzusiJ774OYq9NUocnyiDO2Bsw
2Rd4fiDRMM6yPeoMYOkSMaiCMhGgEQO9cAiC6NMjQz1RLUE/j5hr/p6ZLZpVUf//fOTQ75dZigOJ
7wnxF6oRzNfk0hPCtnqmzpDB772oHGdhVk1lgk1Malfxr8Hzty1Jd265Xeux/eBiRok5QqSFii3i
WxrTqkpRZIQFZtQYQTqNFJWhmYXEagRYuCOQVYB4hbTZgrhCpVvXW/TH+zxESZxpLqHwCnGuaasP
oz1LTMmHxVWlyhqaqEF7AikGTV0wZMQjhEwmmCJC3bLVWI2IdiqC8gTl2n39mb+wVNnXLGoEjqaA
ahTtkdTTQJ41PRPISxXv8qB4z5NfjBt/1QBif3DkaQAw0Rl3zZ/5SdYyks6Y3equeiig1kHKNoZX
3pGUBqu7Z+HUMYdQBP7HIOXPiljrZPSigOKTG0DDV/lWKknQyKoPlV87Khe5t0e4sgmv7NEzCNFL
qLliBuessTj/uZkUm0jD3bbCmkby84sINEmKIR0DTKPa/qwgZ5GjRnLbwvIGwsQBASnIMmEXWUC/
eF8vpUSBidqdcHz9HbI09+Oee+Fd38zhMJKnf/9sUEHfLKJ/g5cB3gHx3/WwJBGdIh2xSeoHAnKg
gLkk6Fo0HkQ3Ruz0F/2Ki3cDUWAiVuGegIul2zaUzOeGLsX+0J7y5/Ep2JUbwNs+QKu741ibf7k3
QJkq4wXMA6IMuQVqbxiNMAizhL1BNn+9lTbNI+nKhMDyjpRHCEZdf7y9jGsmQeoDXDSISkB7R80o
SiMQ/PPBV1Rw8lOp+XY2GHd8H/03M3To1I9G6AchBCqh5wtS9k+t7qAEzXrZrgwGjVHAj+IyA7MF
DQMCR3rbxBCedngowPGQh8jb2qp8BsySYYXu5yz9spagujU4ZbuDnnaj37eIvG4vy8q1DHduIHel
A18E4kVqXYx58hOpSVFO/U0YczIneTDHbzl0RO6SAwHgQpWOUJGoj3/DvyjSsYcK1go0OpKQGj6Y
9sK6H9ZVoGKI6UFVzqIQhH0uRGUH1eSQmYhZeiuYw/5D/A4cFwg2r4+1AEG9mhNrrFvhm8mMoLlg
5V2Wi4bCHGINwIqRlAdJ4rUJQ2ggPd9XCFah4zcZv3XxJKAZ9vaqsYxQXndOoUDHV5AQ4vW9Wslm
qTwpxu/bNlb87vVIyEdcuHZf6MukHTASEVU/HfACqFfayh3RsspkC51UDyQnzuxlWVujywmkIuBe
4fl59rFGBcRQIzDToIGFMbK1XQfCFAVIN7RRLm4UoYiULiSSCllXeNB+M6cscHkNkF7oysfa8+DP
0J1/UGLJjIfEKcYPxgeQTXAVcgPHB8AP/oZeMECi1KOqGtHEP5b4gNqW3ioQ2m6hR+BIx/g9e86B
EP33z4qzQag+AbuI+Jt2WJlQnAvwuFxCRN7KG+GGCJzEMkazeRNdUmsQvv8vgwS0H6ovCB5xj17v
Hz71xSBNySAD20Ab2YeBCjxn+f5WfYrvQBoFunr7ts2Vc6GgNIR8B2Co4Mmj5rUNkI1vRKFzOMic
VHFkpnlgAh3E2ECrZgBKQ1wABgiFXr44MhrJLwI0r0zQBIr2kzia2fR6eyzLnBRZM2AJAVLWCNc4
5ax0bTbkqKo6IBfx+OwPeP067SZ4iI6tWf7O76p7/qeaseWsyAFbbE5cB9Czk6GZQQNOub6KoqbK
iV3hDT1WpwyF/qNhZWCqI6cecNBvoABnlKYWJM8E1q9emKXy1VJdy0YuwOxgybUpvobW8FK8hIKZ
eNxr/C5Y5aP2Wv5IEsu3/Pfbc73sIYVx4KdJqhEZzsVzowTiT+46GM87q3lNf01HtN4PpiBY0Yu6
lUFG0x1EM0W+2PgV/wCea0N4X9lkMUuoBT4EXUWk8omeSPx7fWgkaDh30owP0X+Ql1bqjj/lrWoG
J4LnZiINyBail/rSGjXnyqAIRZIm3TnMnd7bE6b7TG2d2gPQJMoLIXtXH/lHefMXRLBrx+jSOrXB
0QGWy0IdI7OjmIbJvRluMYKtL3ppbN4F13R/1xAOO+v2WrOmWKdyveJodFU3YYprm8hD5va4J7k0
QokVuTprW68OEoLwWE507AORdL2gXNyHckjU6gljHnm7EKF6qJmZmiead+pPNnfUEndJ9tCFSWpV
c73IhkwTkVC5l38Px+QFCD0rKE12t+MSM06ZopawmsssUIewc3rQdHsEDa//mj4mO3WiexZqZM2Y
inQcXi14CEK7kPLuopRFsapNLaodvic7/rZ0yBPwbzI4Kz4QYTHJq6B3HxRV1Li6eVTK3OBB2VK/
RcJsovMIUek3ifP+/WYE/RTqgsDDa+BaoLaHEUdhqstji4I5xmRVnlvvFc/RwdTLCgKWkAfg/S5t
UftCEqAsC75IKLDuuvfYau3oTseGJNzy/umjR/OW7Ja7atve1R7zRb3iatBtJwhgB8D7D6Tr1+eg
6UMxEWMsHkBNfbMhfHT1T75DSAmAxz3hWqy2uGfc5MTt2PUraWVBQUyAQ4iGUJS1DRISXgSzYZ9m
QmBg7I0Tn4z7EXW54TjcaRsCoIuh25PaePPk34hWZOXGGxKF+db8KjgtChcB4B/EAWIT7AkxBYss
b9l9qYIBDZMDMD/uoEUlXNU6ZJolfF586EDX5ZUAm6Xf+k3gEV/YbIc3wojxF/xrZH9RN8CVYeol
kXJJ0ldD357bI/pn7We1U/axS4CSqHN8537XpBPLRhzO2PjksC4MowEYdSkJPMp0TVzVI10KGhhG
av1x8LhH2fafpjOmkMWEveY4QPqhIJqBIQirU4cMTFSJkej/54OJ1KrwLfBISTZ7YlHcrDnfK1vU
IQtBJxppTdeC0E5yMwcKDi4JHUqLdZzXdrSOnYxeHYm0B1MuSo1BZRKpmEDD+ClESJsDojFNhT13
OWutyOGg10pH9l5BsgOHmHZSEXCDUtFiTLI3vaLMvIfahklORU6YfFn388qNifzQlzVqBgdDGxAi
YWDDrnNiKK2bVWL62+ojeM7v5AMk2U9xwtSCWQsLgBrmNYT1gJctOEwSX8kFP8Ig+V2wh7S5/dHZ
AsTD2uOwYeWPVpyhwSP/RjIf6EuiQ/t6RHMUV58nlAhh9pt5J7vxjul0qXcmVgt4E/h8ZCTQ7Yin
7rXXAxJFK9QBdgYLPXvb1AbQxRkRDahuCW/Cgl3TZKR/7BH6SIiEqcieUjd0H/fCrJKNUqMjIv3e
7bWnc9XOMZxKtdTYHH/muekfoBK99ZFWilxlV7jGSTwSgF1kg8jcku7L2RSZzVnUcSGfBlQxHhiA
1CJzR+dlVDmse02uW6czEPnNP6OqNHnuvmNV3WkI3MIQ5VE1OdNHiavaM9h9BilrMYP2f/CO+VG3
9If2MBP5z9wUHhtIn4bgWLGa5+gkoV+RTfVLbbQ/HwN9PKA2wEexoDdOjTZLcrk4b+pz1zlEXP5C
BID2sAs71PUq+VABykcsfLjVPcmeN+le8/4OH04f1IUtsukvrvKm1MpEDrCS2Svhhh83sk3Q6DGe
Z3/Ru0D5voU1ajnDMJxmhW9J4EAC3OoYefVvY8fDowOH/sS4Fclvu/C0C2vUgZ2LuK0FBevVOPrD
BCHr1PZPw4k7TqTCj3QbsxRA3cMLi+TcXMxmGqWF5MO7wyLRbyHNNdqRd6GZ6rKwBOdc8mJ0uIEJ
xz64V+kaQJg1/7cbpft022+zu/zUn+onfye+5E/FD38recauwIvfLuEQei+yEC6iAVX7re4zF3Rt
NmO6KfzUn8F/fRBdLWi4VJvFPCGXNZANeJiJW8WDXiQUFBiWqDjrjyU4H9SEkZsCXPR6mhERhErQ
RMQzijvCtAfuf81MQzP4VAVzckmECZ4Vn7fSN+V02zh1oS5sUxfqlNWK2tcllrh5zOe9AA0nTmTU
KpZuD4EIvCuuTwFR9uL6nPH/XMDBiH8UEPdEwK00O0L8qWzUHWemaN4gLQUjFLTd3IkQUxIuTN4N
9+gvYIUQi0N7/THnIO1iU8uiOILkCh+jPal44VTIKaBLG/T/GahvK8bQ6cwV3qIIjEj3rSZqqPZL
VCQ2l4I/txJY+AnoWce7KnsEDTeoN4Br6IHlDiJ7fichIDtftLjVrk3TGIB0SDXeLxX4JgGLqh4r
OTLbdBv3329vIRpBQY9Rphz8WIxRLSdag/0LKCf4etxx35oAi7Sv/DMhUhcfGRYXZ5MaGuXmxcQ3
sjqHxfyAyOVcf1U8CILsWFELaw4pn9tr7RQpSQWQXAH5iqadeHOMUAHgO+kkzhlrXOS0XTlBalyU
w83reeijrsSSHfUMYRJ0JF8bPEI5YA2D0+Bqu/oxe+ZBz856MdAJgMUiUk5oqoVakKsEFLWv0MbA
sRDRXyQB0aRvCZ6qg8aKhpbK+hj/zU26cEPUwCk3pMZjHyhjVztl5wjVjzhyelW+y5IMTR6BmUqy
xVXQDkcHRoOTO1SJ19VQ76hVK1Jrhudf3LPUt1BHdprlTgySAGqTemaVMm9W/vPt/csYLX21qKS7
pBXE2mmgQhxGsTsOIIeOFOe/maGWVDGCpvQbDuLmIsiZIKKd/5obVgMg44Qo1Mo1Wh02Sd9zdqZw
n3I6p5Y88rrFBaJicn5jMMZEVz7ofapQq5PlZTGD5JSz+dJKt0q7VWtzckj/H8EoSPNWsNLAHQOU
pZlXx+rOABkpEQOBiCb9ZBqqvJwN4lHJkylD6O4WFme16DduI4QiABuaLP0hMpyFR7gwSXmECWgM
UB/BI4hevSVab5LHeZnLSk2sruKFGWqrqIMGBIqh186oJvd6Im39knto09oOpsz7H3bllyl687eq
BoYtsQG11ZhC7TQwA/5Jr5nIoNW1giIoQBiEjIUu9+XYk1AclxArQ3obeqcEA5956nP3lm05r7tn
y4mszuGFReoaVH0+nqEXg92Bfvss48xJhSqmI3IiI4RZ99UXlqjrr8rRuKASS/nh/A6AMCXop76D
3OCnfKqd7gAArhXiygjNbsMeKJ2R/HMGL+yTub8IoTIAh4ZQkhskBtEYakt2G5kZFKtUKPW1SIuS
ZDFRhGDG5KxFJY71wvAEvbxEVHAaBqvRATgGocm3wjIsyavEc3owuGfaXDyCyHVwMVjqBBZxJUW6
gouRHHpSEgp2JEEo/EUVg8Y1LyaWOoZd1PnNoMEWNqzg5ngrG5awCW3tUdgQ92Z4JDyOkXnitn/e
fEy6jNUQ5GK4lD8Xy2wQyg6fgGT4c4f8GnyOsGn3JPkNggMP5Dgb8Cv9hXtlLS7l2Wu59aMqLdFB
HQemZJSQLni/7Xpo2Ao9vzRqampyIwqEqUYqQnhTd2f5G0yvbAISMFvNMyGGYm4gxrhoKnwlVHIp
VDm0hJNE23N/3wFQl3i4/Q86aKle/qKMuRpgfC0iXdGAKyqrqkA4JZakPd5pOVvY+7b0WH2Q9tHx
MwSd4jdWmf62A0TClDqdXNN2UulDxq0UTD6Bv5Ubs/B/Dkpi317I1Vvxn/GhLHJtCdw/YlElQeA0
Sf2UCrmX1vVRSIodCLf3OT8GZpKGvMVx/b/EtFI7CK1B15YlPAi0sOo4W0l63RQhS2yqBYtFhhzz
xaV/MTyyoy7cXAMsZJmPCNxSv7dVVGcLDn/Kj0nL7gQm2pl88tIaGIZAUIH0J515aVoIkQPrSry5
hkKtaiU/0DEO/g0Rfca5121ur936cxFK7v9njw4ACqVNQc0Ke4M1WUZhkjSdBmre5BdR/WAj7pcJ
yLMH/zJI7ct85uUqTBG2xdAYqe//tBrr5rAV96xn1Pp7/2Jw1M5MJW0yxiJtnOS3AGL3QsULKvEC
wGNITjt96F9RPbTjTcK+HNeP39cwqa0ZDHzSxRlMD5Zxz0E4Din9I+HgI53Vomu8VsgoMQlA1r3b
l1Vqr7bNKJXcCKtGodhcJ5mKXzFOO2tg1K3Pacqkc32BwCZpzLwCvZ+Sdfumrr5LcpUyHhis8VDX
fZ2rjSaLMIYGcXNqHqr04fb+F9dv2K8Zoy75qVXEQkxwzwHUChRaBAyyBZDEgXsKkFhAXje2tb2w
5xzQnRvoesGmeRSfNDynoEEOPCAu4djKGImqdZfzz0fRVEoBVzfTmEV4ReXaQ5KX3lTWXsGXP8ZC
e9FbeXt7EtYvqC9z1JKmUieOQQJzmgQSJeU9lBJX1mfzv1mh1nJoiryrBVCz8rFsqdWPQQZOa/iP
/oxO30LsbxCSCa950g8gogFG+cmdKaEEq7ufNix9stWp09HrgIQx+kPp+qBSVkk+EfcJ/QhTUu9F
4SlE/H175taf2V9W6EipaDQh52P4TNnDnQOJIBd+k6QsB3sX5zYPMku2L1k96BdGaUedpHU7ycRR
14o3jPtKfsq6t6KtrP84OspLDwXQNrpeEFeJlyEAlAhxSXzNu9+VB9L/HTt/odtOPn9x0V4Mj3LQ
bdlMaQFuZADaSUUh2fnAs//JW7LuoVUfc2GK8soZB4bZiQywaXnBGsoytvgw/w0Y46vgF8ciy7e8
Nr0wpnXVd15YpU51EvYJKOfqGjq3WQYmigbgjRgIonayOjxonPHYfrLCCcZxMKgzXjWNX5Zhg8uB
S16EqD1qxfCGDi6W12bZobx2XKVV17S4F0itr1WRcUKVZg82HeR/OvsjwyvUOKIT9gQBr2lD4ECq
lx5TNhjh9iQjE3UdHIbl7MuVBtcJ2JApyG9Rz7gKbp9CCP1cGxBDOOZsigNHqAFpLfGk94MHcTwJ
/uPt/cIaCbV0KdqlpULCSKocaNYsQiaI5ccYJujySxdDD69qlNqpFeD1sS7lt9tjuL0toMByPVl4
s8YtV8JAoe57ZdvGDyUEbW7bWL2b/zlWAl3IKYVw6oIKNrhoNhNxbwhbA2woRvCWc6F729aygm7g
VoZet0FaYgG5pnyw3vWDkOlz4yj3qNCd2U8i5P5JvT5g6qGsuKkrY5QfnpFqF0IwqTspIh1VGC1J
3k5CYMbaUzn9mBJWNpXGcpPn25VBygX3g9/UKX92/MAigM9BQpalQwrprufN7JxhadBfNNyja94j
jePAnVjTjhmZ0L3ciw+hTnGkDm3Lk5hWuVc+REs5JDsEQyCtNyZIyAFReGRlr1eOwtXQKQcWYcl1
LcWx5tEm0D1rweftnbNyEi5/P52YF0u/GgFQqBwO7p6TOrfTErPPW++2GbopjcwcIGBEtR7SqDxy
c9cnLm2UXlLBNYrXnLQl7BWS4vTP6M1B13H8Oj5EW2A1H/sjujtiZj1wbd0urUv0eS/BQa40CFHC
rbxDUGlFzmgSRGT7StCQbJDJWk7wyiJ1IDWhbvuo5Ul1Vfc6MCzETxmCzMrDjtVt8X6AgHz6I3gK
voG2AzuH/Qlrj9qrT6COKSTlQGub9yRDwAPZQni5Z2R9ox3pTAJb2D26hMzQQaWOmTwjv5qKma5M
UwcWwgZjYvTEQxxmFzy6Gy0AO9gICXbV5feoxN7eXSuH5MocdSxTZLXBtQpzIR+ftLa6n7PKuW1i
LXt/ZYMcpIvsDnoPZ0Xx88YJwBmRkFaS5IebdZDjbAAqVNH2bQbom9cd+FsmMpS5nahLN/IVLkGP
CYljRpsH7VH3jnr9IX4jTb6E+IAPneoEniC4vsBOSMGXdYJXAoyrCaA8EVeIgWY08H2xZJXbDNrj
wLVr5gd35KzUNB7O8gSfwc/b887cxeQyupj3PM+xvJD6coCiTt5li5/Nyiq8yFMeoIgO34++1ncQ
Fo3o4GaBOtdyUJdjlql9nE5cyjU1vC9XGL8n0LdafpPV5jyg0603Wrzz6+A9LpW7SRJOjSjfRWI9
27dngDHvdPNWpSq10UxS7Rjax4wrTa8mr48Fk4+FX7ctnfv3bhxbmjNJD+YKnY1iRcBTB3kXQ+kM
lBqQREDGQwCJceSopdm4uW5Fp/Z3DQU+/x7vAw9OxNKeb38M2U63voVyoMiIhbmsSND3ksL6IYNk
FVgcfUO+L6qQO1VxkMkmshxFaN22K5I1XRhG/4YMEjsZSuLUmouaAUZsYSSlFAFHuQN9s7KZLLw6
HcMFlIFk5rjERB/ZLxFUGYKV2X9Bd7zqQS++gnJpodJ2kHAGhEX2kGMyQTpiR8cB9NF/tc9X99iF
Ncq5aWmtlmULa7ivDh2e0kANBk78k3A51ugygsgdALysR+BaXAfw7tdUU14N2iPwqQN8au2WB7A6
AhvZTSDua8BAHt4Jd+I9qXtA1tXqzBKcrs0uPRYbFgXzSgh09RWUY0tHHdpsI0KgCvoxaQCqQgCJ
B1AwMzYW2bE3NpZMeTJFzXuUWOQ/GSciitWPn+O3Cgrn0SEFE/CwzROAlUw5MNsX/VukmxqoIhjb
mzFYWoUB3OucFk4YLOASlggaFuirFz9uj3TdbQI/Bz0QdFyBzBYzceGzYxGQnxi5ScAfiMRD4ZUb
CdqMpLmcqXK2OqtfthZ1iQIui1davHyQx4s20Q/NIZ0MOmogrCrrWg4YTbv/jIsmHda0DsjSElnz
EbyHpSs6FWQQEicp0NUZgudVvp8Js+wnCe4mu3DrFx8LGANAXaMXgHUjr3rIi68hLuRilgt97hUd
jJBOkO2F0c3701gE5izv0cHN2Lur/uHCFOUTjS6PtUzArsEr00niyKp9yauT12lmdRERv7Y4JF+W
6Iy24c8cH1QqlDWDk5DHJugyGGNhTJtGXSypobQS342V0wonkDo/hBEqWv020EOv4muPcRTWx4Me
MEPnZfDdUM6lV/y5EcnDfNoB2m5B1AiUuRlockl7BPwau3BNln05g18WKTejybMkxjleHi1wne12
ePmj0oEmgQd2a8+qOwH9xv8fHnXSSzmWumSEMS0CqXKD5w3IsYIotG9P4/pN8WXnHJ1f7HW/6Ma8
J2+Z2la9EoBrwuxcHXU7Oqgn/QmlY+ALDz1yd6QLstqDAhaZbpbzXCuCwgH8M1y6G2ZU00jMOji2
/180EDaZ9ycFnTvhA6toQGbvxlKeXwUXo45j3eAEEf4m3hLW+H4TAQTFbqVcyx5dDYs63lEhp4LS
YFgxMPyofL6IpZma8Z2EfLpwalk3Id1R9ycZcDGNVHBTx4rf1RJeM7Kn76R9gl5t3Yw3bKWt9dfD
hSUqsGlrLegNH6hQ2Yvu6syan2ObQI9apzo0W1zFAMeiSwdMrqw38PqD8cI0FdwUQijzpQj3TOLI
9lTnJkKLBLR4yDRqOw2sK4JF5EWz3lVIb5UnPd8+NOtZj4svoHxP1pZK2s91hf43XIxO9hI1rSsG
O9VWPMnJf+SqJffoUmaEGAyXd75FL3atgLxqYpCce1v2VoVHUqGxAox1H/51Dim3k4wNz5UkDyd7
3StvCXb7dIbm78hWIhCIsTKJaCWrq5cxtHNP8sXQmmJSNT1MA2cacsNSlWpXxRMTBLl+2/4zOlq2
TeYi3eczWCFeJszAUAlea3/YEvbawVXdsHkZQSCBijJr064VEC89gUJt2koctSErcf0S1BNnZo4s
uonoCnejxXnCMbGVwRJ0sDiNDO3d9WfX12bV6JMKGckkUbsKS2p8EIkeXjW1ffPp2zVabnFnbuNN
4YY7f5+/C07phUd2RHWe2RsOV6OGz89t2E8KPkI9QhYFz5Hmpf6JxKujeoXTOaJT3kc7467N8RyL
ATG3dYgk5TsJyyI4BcrG4VGxayvZEuUW9Dfpjv44Pd4+1syZoo41P/V60Mr4SGiZHLo7/jNQkIVS
rfS+3Que6IL04kna8ofMro/+nY4u8+7nvz0IeB2AWgXtQeBZXEEflSofRk2ER7JfvIbzZBbJ99uj
pE8aZYAO61HIHoKaGOi5HQSqbK0K7NsW6MuVtkDFgQlK1qMAQmVcej5SouoWrY4bdscu7apoMyRc
u3QZVd4oM0HacJpgtfkJ6hBmJhim1H/zORZV2SJAoa1RNzmomrk4lHHp8B5JvDZEzLLEPp0tsA3g
zLAoMGlXRdujTq3YKT2kbQALV6Af73T5VJ8qXZhP/ChC23buWTAcOt6k7KnU3teVsGpHDa4xzjOr
SH/GITQ6eUYpdeEFKSt0HixL0obTZ6TcCLksiTRnpEDkbfRSO7i0Jaf1ICEY/WI96M6PgUv3Q9ul
Vq8fo1aWZpIhaBUvVkLXl0CHEup3pcZPJs9Pbjcnj63k52YpSh9JFN7HQ3SQjPYgjRDia/LdiAda
mQTPt88KY9pp5xyUOrprWkyIWj6OvFdCVKhnmFigfKnB0yQ+WR6oowEqP0e4D39Fe+Vnbrj1N+gz
ucVz91QhETiaSLp/+08j06njaYAzNsGDCSNDu53sh06ZI53O/b5tZRHx0oOjAha9z/xMDLXcEevg
RY0EJHYaYaPmVh8+8RJ/p47ttqzyTV0YbwzTq0cUilekMKygBEeNcFSyGCIV8KT1B9gFoWnIE6FP
kjmvDvHjsI2dMDFTi1m0Jb93sZkv7FKbOZYTw9dDPCoGy/fqU+L0G8ELRlOGoyW9z4SLgdSnUxBw
SWZ6AFMTIxBdP8cXn0AumQvf2xp+FAsKXHxrlwdBxB1ZecZjZFWHDihB0n/t6Xu2WvsiT3Re7Qu7
lFdUOhA3CDm8sHQfogDWPMahKcZ254GX6tju1K36nd+igoHO/RYpImAcLPnYArMbbzJX6pnkFKvH
9+J7qLBGHNpuECfAyacYbDRispHF6qEUgsfbW41hhs51CMrUgikBzpkLM3NOKmtMtg1XMu5txn6m
UwFVwdWVGiJEbfUmcoV0xutqVKCrOIZgGw+S3Lk9qvU79Wv26NJ10A1G2lV9jqyfIUFahuT6DDBu
aDpy438jIrWcRxEq42i+Bk0yD8k4KjJpFZ4bZzEGxUO0KUoQ+oa7mWtMxrCW5/PaCvn5xeFIOKjV
+VPaOsmrvuNa0LRxlvSg410RdGaOgjHD3jLeurZH+YMxMjJ0gIKWgLQf6a+QiQPzeGjVT31rCpvI
U5E8zaBJ9NRX5gAoFsM8OevX7oiYBzUywDG6gnLt9XBDAJDl3mjQ9Ge3BwOqo1Zhyd8rsOJxUMux
4h/sVm6SabtlknI/sVBzGih/0UDfvQvTazO/NfJrauRmhufbMP1kjJCMYGFOBU8LyhVnwe/rEZb8
IBrKiAWFvzuE0AaJ7dBO99l29CI0zjGjFYY9OkryVTGR5Rb2gtcZufAGdeD5Tn8CvM3hN6nFs3j3
6PZxsM9IaMcHvRQAtCDiJcfmYsMKZaBrfnjeQDnyYQlyKJLHQ3yY1VZ5hoPQMwkaVxX0UoJAVP+u
LRWl0PPGlIHwxY1PIuAiqR0lZrEjnWTdUXwh/1W9GA6CtA1h8wre4o2677ZzZfrIUPafbJDtIplD
Ro9PAZulroNliAbqDKJQiFwHAE1rz25+IsJy9T4FiLG+y+zSMpjJzrXzemGQPjBGl+qqX3Akc034
xPtN5w6YbNY2WnN2l2aoQ2IUme7XHVY1aANXgkz2NJtcUFiMw7FuBmTscAHgB6Z9as+VjVhW580D
vYjvXWK2IK9AQoUUi7LvdWLqpIuF6XZYdikvO4liUYaT/6eyOh6yTeDog9lvwCLxm5SOOYQFe1ZR
bCUAIZsFxF5opAXxFo02R4GDiyqgNeAKEFt6kpsC9wqhrj3QvYBcYTX3hLAJ4M3hgGBoi8QKSvjQ
gMF7p/1kKT8sb+yrr6FR6YEKvbe2whxoU+Uq6j0eNFHmW138/fYir7n4i1HTLXtCloVgBMSooyk1
m+jdSFguaO3OvLRAraYR52EeqbCgHsnDENrge1yaXnb6G1z9+tb5ZxFpLb0qy/JIAMmd0+mlhTjA
yttXtQ3M25O2SP7/cSxfZqgDOCp9U8QyxkRSfueyigfst0lSxOEDKwpgjYn8/MKHR50cKVINChC9
/ajbO1/5TNJ//+C53m5UtJulSd5NKeaNYL4J1A+tanvCz1pskRqzDUJKabPujJW3xrVVKjMxCXMJ
wWwFCSvIL8ivwsZwkgjEaBP4TMEUc9TxOYHLkv9krh5V7fNDg5viTCWrN7vttknOmpwEklZ9rz1W
QYo5SuodKzV8UUjZH3cm2v39vPHt1hx36gcZZYK6N8g0MVbGHl0m0S4nF/Jq19smgepgm1dY0nib
nqZdsOl+EJbP/FuyVV31vtvWnnZi88isPNuv7VKRuC/HSRwEsAvOCjcDyW+yDTel9xdIs7Vg6suz
SPQrfQrrUhXJk5HgRWfCXcpZhMMYXEMW6B+hashwloylhG7d9ZzyaioEkHAntcwSpD+HxgAFUOER
2aamN3Ww/5poJd2D6f359mqyFpNyOGk85OKQYqgduEcKA5yaaliYo15L1lhz+34WXm8bvO10gD6+
Hmkcx/nctAZoaqTfU7KP1d7URoaSHMsG5XTCaeSgEYEG/HKqD4WierNRPHB94v63oVBepq2NjJuR
UnaiMTNT/3vqlxA02P43I7RPSeTRwFsJ3RE5hK6e8+xJaBjlHubJohxJ0fdzVggxNsHc/+jCIbL8
OHjSYuVgpAkkonQXzb9eIWS7mU82/2l852+7uITQmSE3eYqicF7MaI4Lx/hx6oTqUBqV7t02tZI8
gNo1iOhBQn+W2qLGGSnp1CQFLrzktfh/1H1Jktw4uuZV0nLTK2ZxBMm2l7UASZ89PEaFpA0tJIU4
gyBIgCBXfY2+R9+gb9IneR8lZVWEK5781TNrs+5NmikjPOAkwR//8A1Pf/lBQ2RrjP2dFzWnS+fQ
ss/OS5cX65GzSMnSqTNcjvtaOzAVxEnkOiswYx9GPV1KHJav/tNS0AQlAFiZQPGdBUdbNIabudYC
qhdQxmVwg23XflTcVM8W/KnAOgzX/hMEqHEmZdHYXFj/0vJnuZjjsxF9W9zZZX6DXup2Ajry8kzw
JzDbkh8t0qd/XeZZnNStw3hffnuCS7+iPw77hf+HaeTdJf7fT6O987XOQmOvcwMyyvYCMEsFtWJn
78TtbR3rTROlqzBZJJyX7AXwoUQdlwM3/+hsf71lf8LanH+Js3BZQX+W1B26psv0Qzcg0piRui+v
59jsqKbZsbgJMJSdQIFmALnJb4d+rdEzuoi3Wa73V1vsLKpOdp3lU9V+z00Xl7r6tJjUpSeBbOOb
4uCl0c9b5/DLp30WYLu+Q/Hd4uL9U/e0APyMCJZToOLPia5odbpU/r6ZwL1c8CzYhoWqiHBALyU3
1oqvst1AoZkJID/Mri7f0LeOqZernYUjo2itoLER2oOKjh4FAzndoRP2MH7Iv5Zf3c+LdmP9fOk5
Xlj1nH5j+jWAEzNW7fOjOQZU8J728mIlc+HZOecBaXJ6ADRTEFlnWUWF7LewHoj9qX+eiL53hIy8
eYp8hqp7rCB4natPbQD/rXnyL1Xgl674LDgZrAa0cMH6tkYN2DqwP5olpLyEi3srlXrxOM9pf7Pm
oRF4aOwbQ27fkgmTeNvvAZsM4e144P2ALSUn879wfr5c9eziMj5ZpJ8x9A17P86r4TgYiqbkB1Dz
b5/1f8+e2+vv73n/93/Dvz+3SIuKLB/O/vn3Y/FZtH37dfi35WP/+LXXH/r7iT+zu0E8Pw/HJ37+
m68+iL//Y/34aXh69Y+EDcUw3chnMd0+97Ievi2Cb7r85n/2h789f/sr9xN//vP3z62ESxz+Wla0
7PcfP9p++fN3H5rrjotg9reXa/z4haunBp89PtVP09NvewmT4//zP/5nXy3/Wovp6cvTb3/7bfP0
qW2eit+2ff3EvvRv/u3np37483fLJX+4ILehjvFCz4eJ0u+/jc/ff+L9EcBjNCS+D0MnZxnqslYM
+Z+/u84fEDH3QHXAnAoGUwRPuG/ljx9B8BZ/0YdEG1TBA/f3v67h1RP95xP+jcnmui3Y0P/5++sz
HB6QGEq6MEfwIdCOntx5XTeFlahtZooHkgJK3Zn7xiUx70ncwhIYH15VDWQz2ulS9vlN8++fB8v3
hUNIyqI75oYOmmSvSwLYWtjdMDjDQ27sxnyMBFy0gkmsdJevirBKjLovqYlZujH2HTXAeGF1H3dZ
p2CSDjmPth8Fhcd4BJHu9ciquHf7navJys6bj+UMfbeCb5itbkthJnWJczvFxNN0KNfwwCNzPLaf
rMZbTw2L4El8g6bFfcs/5UG/Il1zwMA26RtyX07qqJCZAjuyNp0pqXS7JYzEZthEeVZTpyQfxl58
9ItbWNXcm4PpUwcoZpqGY5yx8pC7fG329VU453RyiyeVzya1W+tzJ52TEsF91tRJJviHIhv2ondp
j1+csYLrZZQ1jwReUWb+mLOU4hxOpgqiu0LfKoIGKlM8jEoRXEGy9p57VhROoAJhwX4QWzV2Je2N
cVuJ4DSGKqX+lOcxuPhbOO0iJLpxUx78vgCXBn4KxIu1NHal7caDTdCwKUDMd8yImennho8+BTog
j/S8ZSPbMKP8YjIfNh6+eZ3W/ckOayf2R/4+TNNknquPdaQh2AKqVJ9HTq3fmdpY2bNKfG09mC5i
kxX53Gqo7wjQ51xy5TXBnotDYQw7JqrYStEhwnyMFh2JxYPB9GIkFzO3OViBkZC2ier0qkJ+C75q
TWT84lX/8Zq8fC2Qcb1KfL7tT9uE0r+HiT1ejp96f33XSG0Z4mEcvUgGsam9fe71qxDmfV3h3bhj
9ZXoxCHjyS6Le0WyfR7WiStYVNX+VaGgaeKhiVChghv8VdEZu9adHueif5/hftQD7nMLEJ3hbex0
iBkOjj57zi0Ve4W78Rv7poTDsQsccJGG26lzGoit1Ve5v5X9eJjBeMv9T02f0jzHBivJoe7H3eTl
uHMydsaUygxCIIxFxojZtx6qZMbL1MKOuvXUqe+GLRvsSFvy1pQqjzLHOxiBk4gAcL+iu65zFdW1
t65y7MS8/gjQJbTBvAMMElXUsGGV1+1mVE3UwNKVWrDRlhP/UHtiN6vqCuYWmwESX/VcbkLSXDe2
f4Df+Slz9AkKa3dhlsZ1bexTq7ie1Skv2g38NB+UyFbWUEdT2lz7eIV17l5VtkD5pI8q+wxzr5g0
zXXGMXnJWVSHVdxZacKtYeXUzTZgcoe34ZDP6YXewtvbwQK5H+4S8DKDqOfrcKUqIRo2EqARzfCe
k/C+NOvEh3ncxJNJivezVX9pgZQbLX0qtAd70fI4jJxy0d6mat26sLrx9KmcurXoykMRhJBGzlYc
DD+b20fghOnI+DVJjXt3knFR+wc+d1vp4PabLA7c4s6w9F503dbT3tr11bHRbDt5Khp8WH12co2g
kaSI3n2K0ORANxtveOlP+zT/WAUnTtp1WotdqsvYEeUnewW92b3s243W8r2Zl3HHxnciKGMuHXw/
ONUUTUJ6GVfDsAqndu1kCK4QiJ1Me6XkAixuIkMvj4NfK8U25TQeC2R1mpMDA8TFR6hsBxZBv+WY
OerUODIu0dhqfL0HSTMpa5CE8uvSGo9NCJ4Sz+dosJqoEzZNJfZpG17l3TuXqFM68k1bfQERn84e
RLm1T83gswCiw7GNHZ7NTvZ8Y2njCF/EMm8VHVqy5Q6OrtS4/nVoWLKEFyXR98hgweDXwnkZ+ta5
B2Ppk4Z4Be8fSFZvWvJeDghXmbfOJi/qXbZxjH7lOCwKR29jlHgWfb+u/fSa+2FilHw9GDI2NO7r
soN0m9heteUC8VCtzGGnjfnKFXayvF98JiuA4FbCdTcpcSOov20s8QgbTQy1wb2Uj33AtrbjPED5
7vPygtkIBuiWrgRRUTqFW+nzre88ivASH+l13vv9JmAGDH4ZjDAWV8PX74Nb251Pqnl4YLb7sMRD
ByuPtownMVZUp+WlgPzmgq4HB3h4vnlwYnu9oDKEY/AR+QKcN3Ze0658kOadAY4R2X7ovIfUH/eT
8g5CtJHGmaCrx3AUKyK9K0ulOfXTS7CUb5i7lykM3I+++TlasK00YZB5Vso5XpX5zqjGBziP0rmE
8z1QDQWCz0zcTcfIQQUk4hw5Ve2uhe9uStuLe3Y3Dl7EPbSz8SrO+KqD8Sh8PyoDiIYb4Z6lybCY
GGRfEAWSXPqHNu/ea8auS5btO0RwW7FtG2IOrtrroK9xkARJ4YlHd872qsOYqrAf3FLgZI7I0CjK
JvnYyPKq8cJd7jWRqJ0DIDyrrMy+NA0oQwt+eZJHs/biGcA4L3jqkZnYRJ/6EksiHVwMDdvZSqpJ
KNplgNyHDFgRzYJNkE7v4A6joffNP2SNc+Pil6hR47SxjfveJAftoKqtm/HCnlj22Ov7T2wX/EZ0
v76BBM56E7AIcIs8x/0nhrMRo7t26h/+eP8XKqD/sE76f7D6Qeh6EfOW6upV5RP97/81PP/25b9t
VVuI55elzbcPfi9rDPsPN3QDH0Z+KFAcH7o3f9U1RvAHMVH2hPBc88JFaw1P5kdhY5l/LJagMGB1
F1fQbxZbfxU2f8CyGiEVstMhih/86X+lsDmDaywIDWA0lv3hIQkFguSsj5SFgle9Ce3I7QiJWphl
qL1c1QCsTLFNh4fLSANc26sNuSy5FGQE1wXGLWqps4AglAcpwHaKuMqH8b4bXXeG1ikxyuBeEp+E
K1YHmuxJG1Yh8IiWasTRCNwSdIu8LFN7W9tZ0RUxb3pPQhUkrAHftCE8YxOBPCGvic0PtlTGZ7N2
HEnTqcUbnxbMF9vRYJY4ZkMQ8tjJvMn+OIhOTInMiwZcbg6FYOqYjYe2Uz2m3KQszCD6HkKwPfat
ylErNcJXuK+6BTqYmQoVlLBcJ4Y5sFWdwqqwxXtjdLvu3kwdnd72ZS+qhKhSlB0dBhhLRKVNOkl7
3KL0VHs1opL0+gwHNrJITx3GufS6GBbDlRmbo0EABS0cd4imBubRqHsqnu/dLuDBVylykEAoS4VK
91brYxhBbO3IyCHQed6BK1e5216ZIt1kIqvbK9bMrY6kxWbnPRvzvn50+34yFZ3DgUhqZrCmjkw8
vO5Zh8ovoJNMhuCY5Sl4y5ksMnNDzDElG8G6ut01oSiNHez0pgDZu9nOV4ZbTveA9Ze8jkZlzO3H
PMxhoyDNUvcb1hIMgLWYC3RnrS6A87VJ8vk25CbKG+Yqh9PAAouCUMZS9Pxqt+7deC6MtNn0cg4L
ZELoG62L2daAQWetdORWAgBk4AAIivJgGEXufch0+tgUqDmoNFyIuFjpWB9lNg/GKvMNBwBe7jqQ
LGUaBBnGsjykrM/bKilS7oRb4K3sdNMoYcOur6uHiWLnGO+dMhdXUur864guAlRx0NKybmzBeUqt
MUzv2DTbXlIry+7pwGarX0tTIZMb+Uj8WFXYs5QUEnu0NFPvfTbZqaazJTgkfmw5wW+ct5JTiNzJ
e/gv1waVUw9Evxe2xF7xQqK4IBXxq5XFR5TtAAxP3oZ3ABHuuBSp3rsyqHWsWt34J9ZNnptAp75K
o7YjjdgzX0nkurY9hOuwDwPQpnK39VYMutX8CLyfcmhPSmhGYN6qnsNygFW9hHUlcggyEMiJNIFV
RsEoahWVnV+FuyCTjG3mhrWxsDRWGmWTs9j3tVBookImkPJxNpt9k0lRb6CsLIsNm4wgj1PLrCWq
M9jl3MxBxtXGrtCEPDQBaWCrZUPAJDJRJ2RwQK04cJ6tzuZbYpUNmEP4smGSBogG1xP3A5YEXJRs
AzTFmKJH4vdoClijDndWJaXxldUo/dZI0zCQzPAw6thNi7yLlEpdb6HHlQIvMHKC3VRPAzuGwsub
qMThXFAmpNclAu/HbZHNafi+EUhBWVrW7zo0UrokNd0CTYyG+MPK8OCwcmUF7Zyi7mrNz7wJNcqb
lIdm5OZONwHOZfvvhNek8HpxRkBYg4o1XeyWQWtkVBHVoxvCLGLe8KawVWQOOrSPdUqGfVF4LG0p
xtFlGZupEYI5xedabZrKGp0E0nqZue1mr5o2fltUZaSGQMH8jgVWvgnmQHvQd2OVteq9XPhRBgVT
JIeV09nUDZomvTbsOajXfVvnflw7hletPQdOAHGvOgQgS8/ikYepodYD3pYPrq+bfCNbN09pm1m9
SUtLM574rmHsTEOWaGz0OZD0PSRMCki02MEUc2EybxU0ep5jvMqGtS5F1UCXdvIH52HyagNOpJBD
hLyx7+firuilEdIarB1C7aAvybZ3zQL+2GRorfVQ2zV4JVXNGHQEHV7c2Xo26p0biGEYad+kZb+q
0qDID7gH/AkmZ/2DNBGmoxCusDVtunnG69ulbII5zJAZURbkQXqa7bTq46BV7bCC1Ib8MsJmDkyl
Nof2BoNwgbWeXD/g24w1tREF6A3iegoBHd2iK108VQvtoAQFAJpcTlW2wMz33fQAQnFQvvPzMUOa
CbfhazHWPYrFUIZqP3ZePid2V9dXrtlMzQEhTd1zbQNY0ZoBglUW+nMfIzIDakW9ysu8p6Id7M+u
HE22DqRh+kfShbbYhwGOz9hCYymLddm0BN8CcNwP42yh/MgAUmkoxC0ntYJmnWOtvLRhBjUKq66T
tspIGfF0sHdlhQ9TryQzZDGASq62sprmbGfLYThWOB2cJ7CcvAdD80LQgIe6jnGPF9jijGMm8keV
iy166uI5H9wWtxSNJJb0U+mMq45XKaBpiL04CRojK6Fm0pVw8MKudhKDZ7xbt53ZQjuPm9o86qIH
DLEgGfxG7RHHwSHsCg1L+nbSdRRa2ZQl3zK6fymx/f+tab/ACf/jfv1aPDP05l+mq8sHfmSrxPrD
8eHNaSJXReaJdvs/slX8KDBtqPiRwCJId5aC/q9s1f7Dc2BgiiwIzivIKNGl/pGtWtYfaL0j60Wa
CVqPgwbiv9CGPyOewXPWhyifA0dRpI9ImM9tV0ZHZ0ZloLHFLU0RILDXysQ1222XD5FgIw5Sn2qF
VMoD8Rhmz6WdxxoWKdp4zLi8U2Rac4tfmDO9rrB+/lZnc6agMpog7PGtNHnyR0adNLxQw531Wf9a
YqkUCCqGn1T0U9GnaYMcMtYrdfjmlcjpfAtbXLAlZ3B8oxd74s3G7usc/ceN/sd657TWIsimiQRd
Gfd+GrmpTEy0Srwh3VSlF0FMdF2FJwLyemF/QjD9cGH1N28owNYWthPqpvOWAaCeXWn5uKG+7Gjm
Zts01LQqoaTM5tt6ymBgWCQihDhQNmxk7VJ4e+zmwEz8PHv/6+9yVqx8vxFk2dfL/ActldcNlVlI
184N3HjMHvr2U+3fhLKP/eAefoRRIEfKlbn69ZJ4kV4U7D+e9Yslz2Y+PXcY6Bg9unbzFc8/tCZ4
3Le/XuIMVPfzGmc1WMfyLGTTUEJtcfGBq66yjXeQDwZEQmXc4FFH7ek/YXH1jZf/z2bEj3UDgFTQ
mkL9SpZrfwFpmszKTJsA67pODzJPQHvL2UCd5wPzaosOSq/90YK5kLkmsx0X5tMsTSQtnwgv99iG
VFt5VFU42dWELOYm54UfmcK/6pi1mYV3j0FzXHjFEYfHGvIAm7bsj8z1V4bxsbOHONRs38+fWPkg
eUkJKTYyGONJm9e84Im067Xu2c2goDfppjjh73Tb33q1eTLNXZj5+yFsNwrTp3T4VFVHMaZbozBo
wGYqdRtlnvu50JB/01AjC0Gsl2I72PZpAkyjDTRtyuLOH5tjSNpYa5jfiPEOleZaAobESntjDgho
DMLPEkSqnuMc9h7qDg3NGWVFiHYofMBK2Z2UoyIOfUHQQNG2dO7CxrsuXH+DIe+qF3ofOvMIe6iP
XFmguAH+4tpxWYM95I5J20CPbmbpF390rqqWZLQL+zW4u9u+BzkEaR6UvI+VEUZKdLsyD9dI1BPi
eocih5ZiWsTmMNCQB7RuOqryPJqqLla1u8ld+wBOw60rGod2Fg5kk0RBWG7d7l0g63jpRo6+XttT
GLc+gDEm9BELUEltY9V4foKG7MbU73IObajiuZrHDQseuxD1ewDZ0c67JmMYj7JOyjRLxtpGbTO9
nzrzwa3UukdQKE0ZDT1fjahGJs4uYOrPpC1/bN0QHQvLtsFbOu+UuNnIjKJHSAxqDFSCZoVqkfpy
YzP7FHrpVmEDT20B6yi5H8t2j/+fzFOHNGsyblDTRagFNyILYiagkIu2RTo98axdtXl54Tx68+1e
gqf9raXjnDvJBXDMSDHcLGOP5vfuV3YNONg6jVvjG8M+pWTlPAAseUkv563A9XLZs04jtI8mf9JY
thutBAU47ZQT1RjFXgher5vc35/Ey3XOY7JClWvmCJD2TX5vgqPXXZGo1WCrdLG3q7uovtIPBNC+
+BJZ+Ewe+PvS6KNi9AuJrJ9tzXPAAwZRj4hf60HBYCMhO7AtEUoStjVaSiLnMVBJcQg+Iw4E6Lmv
LwEn37p424ZjDnCapo1B2+sIqgLsqUmhJz4RiPUW+CZutdUd6O6SzoStf32vl0d2Hq9frrac1C/i
tQgD3sBQEh14kyeGN2+MyVvVgq8grvLrld46aF1YH9omZAxtZB6vVxphWBk6Nq4HCHM6c9hBlNNa
Di1cUjSdgh7oJ6R55f2vV30r03i56tn1VbztnWls8FLnKIIL2AiMF67rzZwVYw+0agHOxHWd7VYD
LA/PMNwi9k7V03xXbvnWoPwOkrT+w/TZbinUPGAgDmWnC9d2JpP6fbOCZekBBwOLQu+cHgjT0wmY
EqeIF+dnO1pwiYjboLRCIrXN4ExsQGEKY/CoP0F1LcqTZojcT2C6g+v969v8VmRwfRu1gwMPanLO
uJ4ss9GVSyB3rqZjMeWbwoFiD7Asv17mzcCHXrYFKIK/mCKjsnm5XRUzg1Fibhvb6/waIoNdBNX1
bQOaEIy2383JgIvsYHl74S1ZMrLzt8RzA/D1fPCvf+JhloMsFRJ/ZFPC2ng9wCo6ImFNK2KhQrkt
s+LC/XyzHgDcycbN9DHWCZYb/uK9TJscdG+QPuKSc5q2fMtdtDQkJt8ApXObgpsZtfnOJxhsj+Yx
RNv317f6m4TUT9dMoDsbEhfl3XkcsrCrB8fHmM1LoSlf8Y9NUPVwSM1oQyKjrSI/V5S4UNS0YKco
rMTHEH/mTy5vtrPdr63xS2O7Sd4XScjTrWZHET4Ko96YE9sqgDFkNxxLAPY6pTchIEw084IDBNu3
TH6u0Yh3ff5ukYJtfTuaAuf46+s7gzh/f3mISZDGI1FFvXmWIaM4Hn3mId+RiPAKWtbexjNpjjM+
wYU1tzCHpPVJbJx1di2eGk4F9JQ+lzfkUqr+VogiSDfQkvZ9PO2zR620wTtjQogao+qqmaiAprUC
tHsQNL+yF0fzi5pwbx5zL9c8O8mDbm4xTlhO8qR50rFBK1DTwk/sDqizNehi1XZ450TY2UmAwewQ
//revxUtECNg02Z7mBn7Z0dB1wfKTpkP3DTrqd9urfQxny48X+vSImeRv8ZQbMDkuMBJHn5uEAcx
k0iKdffefT/F3juo3w/U+HCJV/jWKYdxLGgIOAqs4Hz2xcKRQ4YSN1aiFc+yBlgGaBcb3s5DHeJp
Z5GKRrfTT359R8/0BX/s5n+ue04lGUq/rq16eVuh02CQki61VwpxeIFJV68OfbUPaigqmDsUFTSw
Z9p37/BeRC679XxjnaFksab+QhB5c2s7ZggRCZcsfOfXUcyw3Go2l5qianO0voto5JcQGOcDzm8F
PHmxxtlWDtEasKwKd9w7pTf6sMgpLJQP/6Y/LE4Ylylybx0GLxc8O++nAKzuvq7LmKXHITWi0Ueb
hDUU+LFVN311oWb464f7DS9+HopfrnjWMFCmtubJwiUGx3TdqhgEarqotah4SjAmq27SGF35HeSy
IeY4JA7MpNs7/He1KMLpdbmTm0UR7tff6tKzPYufgpuDZ0z4UqnXUtMpqO4efr3C26/wPx/teZPK
d4lk9RKlFqmBYI32D/jiy1E/xeIKXFbo1l5qjL1ZBS5n/JJXoQV53g/qSS7dBgZJWNN6317J2wma
oG3kPWYVda8Xo0krqko6H82Nfgi33ancCZdeYmO8dXMB8CGQWcAMHaiC1y9OVg+G4CnyqSo7FfzB
4pfEh9+KUy8XOIuOmeKapCEWgB7ppl8Pm4W0ZG8uJU5vvp2+F5jAb0MvAs2+1xeC0eWUYTiBrsKu
vypuUyhJbotdcZxvHOCWv6T75iJ56c0k0feBNAf+IADE4izqyEJ3Y64DHC++why6iDQsZQo5YAgM
HUmUrSKFMOJk0rAdItaOq2KcNx4PdgyK8yUgCfjDF4HeuM7zVxhIddhhhSGgAudFQjukrg/7tKVi
r+1vjvPlyjQog/wBOi23bVzl1Pvy6/cHf/etVdFNBmQTxy0EGF7f/WGExlLvh0WsxNG2GyApTqb+
aAybslsmbF8mdAzaAOCMzI9dpNOV2DvQNnbSj4HUN1nxbKNZ40pINDRB7Pd2ImG6DkoJumHAS8Ok
p7EyfBAMMQ+ZasUjLlGCFHNchmQbmtBEDgHdsgdAy7N3/QgolHzXVM+lB0eo0aFFW+RAZc0rbVdR
r4xVqVrqmw0thpqaY7UbIX1SNQ+kdFee/86S+QpT9khioI7Z1UoxY2/3OobBVaw0i4oMDL/AB4Oz
WWv4l7tzHadhGaGFhH7yx5xVa2bzXcduOcZormeg3QxamzQ/jQpDyTE/qAXukVZNFFRiww0W64ps
28aP8YEocNvIdAAja/LYUUZsQz83EF8yjZl78RlpL7XlIbDvzCwF3mJeIdeLiIbVjlKgyPreHYCl
xjitAWCJRhcUZ8+Mx5pEnl0es86iWfPewNA4cIfYaO7SxqAOW6c++l1i3APwcYRt+tEC3D+Iyknv
mgL5aP6gfBHBVvh6bLvIJunaNLs7uBdHDRyw06G5B2w6UVUWF76VpB6kFCwrdkVGTRMQUTbt6kzG
XpAnNfq04+huK8w3pA1wt/WxckfaTH7CO/DPILDekwYboaKONLaByyNVIrUogo+mV0XMM9eq/ihM
nQTC2zmmpoWBaOl/YoIkoumisK93E6+SaQDqoiKHCtm2RsHsf4Ic3Zr4cFLMNQAd6a5pbMCiAam0
ExA7oxIeOq1rUK0fDV6vucIrNPkrvwxj7jT70gPIws6h4lGuWI5aG6CLEun6hE7R/GiNgEYuDgNg
erlWt66Gjlp9cyttg2alsVIWhDBBiiXv/exLOLjPTrYHCW6lXJtKwHF4/WDIkOYzhvzGu9wBAuap
8rMYOyVq7Aoe1T4d/PKEvkeiFHD6SidhV6II7dZZfo+kDI8erp4mj2qCBJ/r2AMKEQ+nnf2N0Pje
o9jLbEiC0qaGgU5BuEf3cCNtFjOd0hSDr8n8kAMpi3kZeAh5ZACcXmdGPKqPHd4vY1R4Y1GDjQpI
jT4aR8xTnDXXULeqJ5qOPdq4OurRXPbDr6y/GYrqzgrqCOqt61qC3Ol8yUzMCMShqnSi0V8TmV5L
91qVUwQp3Lg05lWHKfjgzzG08ONghsF8Y8lPubLvqoKcMsv/CpRBAoeU3VBPOxY84VaSHlyG7nYo
zRtZg54gs2Ouv9SyQBWrToZnPmKde53p3djJzyYescqzda3Uiszzp0ZWz9xp4yGYESxkQuT0aBkE
qjXsg1Dztdc7N/OAGEGcyHPmBxV0Oy/NvqZTdm9z99FqxY10MIAwYHc7fAyISSc0Zyf0gERrb4SA
2yLcNKlD5uegDyiI5mDdgPrRVHEjamxj9DbluAMg6WAZPHLNIcIM48lowTMLIMPUAchNNPZ5Y1KM
l65FX2xqgMBI1axG0zo0vF2xsFnpvIqAkbq15hmxqAo26dztW2CIyAxaghHCrR7zMPjxzXsfrueu
0V0BQdPTqfS2rlWuxqC7VlMACkyT05Lx56mF3VKfVVHV6Y2GHZGLOmMYYPlAyr2nmo8get9jRoA3
NV0cf4NyNwNb0FSQDa6nB0QBwFunfa0+NagxOyifKwhJK7ErkJ2DlgmuxEka8Da1g3sP4IxMQKCQ
6Cgo/ThlMxqTwLHMY8IFYkLeRg4TUZfpaBrl1egap3FyD70Z0sECDdsnsYMe+QzsEd7+CFN9aoBH
ghOHpj6afiMslIASb7IuFvO93fWA4X4AQGA9VintypGCrPgOgqTbhnuPUvJNT/wvc5NS5ZZrW9tU
FVAjDeZ9UxBGbYwTXBthBHiUOajwdU3IuCkAsr5KB7Gy2Skpt3bmRlrBaRcPJJuajZ69lYPOmTFf
l9xYVWYbcy+/TbssUrOinjLvUq/eII5DrRFgBPR98NU9bI4qK9eB8XFBQ1VZuPLA28eV7So3X4Lv
Sqbd1QAEUs2HuMgLaK7pExy+Z+oZZKPbx7B/HAd7O3ROIk29ysd7QwTRVOJ+jFk0M/QjAPkfqndO
8InMLgZlw4b9O3tn0hy3saXtv3Kj93BgHraomSyyWBxESRuESJFAYkggMQO//ntK9u1LldlkuHdf
RIc3tmQyq4AE8pz3vENaEnLwtS2+5cW0jKofSYLAwPnK6bh16noXWzJ0OCVaxeXgSxmw0jDyWyEN
2MToKJRgch6QJ8QdFcWXmqvlUfNUdr+w/HjpyEMMsad3ylXE/oz7125yl1mgKA6y0CVEGlIit6o/
tHG7xmgiLNB7SbysIn3reYwZC+JWyq8qh97VwiMbdiJo1mzCpTOJlSkejDxaJjA51PTl43rnl+Pi
eZHln8Aqi+bes86dwiovEn3L0G+p9EMWQ02TRPW05KGZoE3ptC70MvSLYVOgZaqi9TwexmCpICfN
ub/sTMKGUnOhVRO6Epcdan3Sx71XjfkIqUxIrroDBeP3aiwIRqNNA42a2+ZzmDbvIUjow4tsnkZh
7D6+GO8iiL4DnRZXBV33z5UCnTYL7CJZTdueXPFOCcXNGnkGPbFYf9Y2ndlo/Ik/vF3trEX1HTUq
d2A17zDuLcIoeDvthl1O6/nx93qnM0IqSsyHC0Ha/Ft+42AqoYqZQ0hpVejqlylZRR+v8F7b+XaJ
c5V4NgAxF/0JS7nTX09N53w5DIvk0Q5hJq5hTpGJ9Ckj473G87dVz3aHqi0YYfavDmGaEHXEh1PA
6LTq7wfMs5W21XcEnF5Uob6fr8zt9JQvtPXH3/ydDfrbRzhrF6Bjt4U2ANckzrP0fsq6DquuW9gF
JG7xyVU+NWFnz+pva511uHYs6jKeucip81OOKeXaS9IfP/4+73Wfvy1y1uVatESJqibIlEe5r/Aq
VAv75nQdm/28Ktbx3WfPgXlCm86/lgn9gckdm/NvfV5VeC6SEu6iwSEfG8OyRi4qbVSnMSh6Z4Ra
8hTzr3X2kFOCddEtVjOXieGs5kaulfYyQ6pzCwnL8DFpplDBXhTM5ht8GDI+fyR4q5p/3ot/xIL7
H4Ubv8nd/3/jytk8Rf8zV26R/KCl/lMpf5LDn/7vP4lypvUHMwE0GA5qdQaWJ1Oqv9Tq1h8nISwz
4hMwpZ9+5C+WHD9jA2bzY7xwMc09WWf9xZLz/iBxSXcD/gxOzC8lyD9iyZ0ejv/sMuZsfCwbmRub
m3/8c7S3nN3OVoZ70UIO7QPUqoE/e6HbBXZ0pRrRpQxoJjF8aX1Ds1aWcCt21NxJpI4p3L9mbbtT
alwnsWPCJJGJG4vN3KrByqAyk65ZbPhNugY52bWc2dqmRmcMXyypKjNDnNVq5C1jkSX1awhVsO8R
OyBWvx90tAbAz3Ou9foB/Cqh/o4x+M1Pf+gY2iMpTYb9UDBsdq+aDv3397p2Iyp4A3rw9C3ypOkd
NKsv4aqK3LFJlWBO4RCx1AzT8AXHkH5+LeZI9i9SxDXtQSFxiVomsMzG+7wfxuYYK89kjMO0xdlU
2NH/hIBmWPOylmWP5AA/ojhdSGuk5a6cVJj3Q6em+XqQIgPFQLKi999FYwWpgCQ0ynE9Ok2l34rI
TKw7Zsn0clAT7WJcw4z1tItGoMq7YqtoPS14oDJzr4/KdJNQlQ4ShrDTlQm1aRhKHYDCtUAdHudM
i1Anm0WTTkZodGCpZdjIrMfaRtesdm6XnkStcGCJ1L0cHIZ+D5gnjNMuZpaEvVc5uNplJ9wi30SN
6ycdBLqm0y+bpIMmlBc0byL0eAHCEM/Hqcq/l5Gba3dx6SnvYA0cNiiWLTv20AGhccxezUZlLr6x
vYlHZrurVYEMgiFnb9lBfzCmfp5BAGI8Rcb+u95peJw8cRqnTArDOp7nIrmbZsvO4IVEZaHldAjF
2PlsvUHPgtzcmJ6NZmYzGZORouggWWP+DlegGcxL/ILz9jkRSA1JdY211JxXEUqSstjlmgj88TUr
CNed0HPMdWXGG9QigZ+8ssJYqyu2ZFWkCxR2OX0MGhpFKrfvqhEOExqDFhqlrHUVh4iBbLqQWku7
LkxL2N2ryTUi3bi2hsYZ2GJQpSY6ysSZEODinTKQ86UsKaBWAcuWVShNd0h+dH5vRd7CVKmYrvF5
CZLbzEuM5EoCUvhXJ4kRiEjtj9FTOXSyu3GzlObEEaML8y6z5/lajVTYX83MRNBJd+x1FbCN0dRx
vTAkz/64tEQ5DBnQRt8renRdxsaKQOcOTCDN+IhmmI9KcVHgbzt9CkM2k/7aGXs87xcF/E7wBI/S
DJvizBmZHKTjDGS3LrC+s+yl30CDSkPbKzXY3kC1WgS/1RT9o2/G/nTVzJKmNkzaDmeNXy/a/zty
/guM96Mz5+5FvsQ/8rfHzq+f+IugDZ8aOlfg6EhFcV2Hjvbvg0czvD8cmyExle9fbOv/PnoM9w+c
QgL+ApTddl2q73/zs80/mL3ZZnCitHEu/SMxoXcier85eBhn0rnwCLqcjJyCYPr8/RtagpE6jl50
Ys97MxvWuaN5X1tWBhBWSKMC1DU73QjSKRxtrZnDiAYURqJpXNinLBBGLhVOXha10NJG+z2EtrIM
hlOAlq9p0BAPpnzrzq3rbD1Nqt81ysF9snURzPs/tRpYsxlbmIZmWVwomAXruU1VudQtEMehETcF
wvpdFlcBszHDGlcyjtTCV7bNAaLLrCK9J4ifO7dXZGvESb9uKzi4Tq2JF7tLm62pfFI3XAf7gV5p
4jETxby37AKVZNy7+9ZM+cWTae0MNBEhRs7uyphGG9WHP69JaA62Xdp6ly6ANZaBzrQbyig7dHzI
tZGk7mIc0uBKd4W2E0I5awdJ1lVkZvoasG66aJJIPcKqqH5afWsspeP0uxE65woreX2ne1Agtc4x
1rMCnMdaL1ALZWbGF0vNYuNVlv49yHxr13IwblwzTi6wfWyusIRI97Nh98sA6dXKCsbgNkkm7aB5
M84tc27Ii9gSzbIgNGE5GiP2m6UJ9ZtMT3j1/WTPiyQwCQ/tp+AysuxxpeOAvqUYGJc2yN0maQWG
0og3mJVp9l2CoGob+y1W/lnamt9iR/NvNaMyv+ZSG7enAOWd7HMuZ8tpVpAOt5zMGRei3ElWcRRP
pEsb9XasM3VJ2LcrQNn1Zuc3VXlbTT46cKetOVybCqhqbCpkJTBDg2v4WYR2JVKh8elEtcgGXzuM
WqmueztQe2jdESK7qHz20mS6nyDufne7Xn9QulXeVLJOL6Maydlatb2/HcY+5YLpBqCf38SXrio5
ikDi8clhnjVdFspUL7aqo007RtWGwBhgfRXlgq60dX2kQYZXN+tyat2VUzdFD6X0oPmdd8OZ0HOq
2jrutX1DgtYq0iTtiZZ5l4noMFNJnfiZuwum1KngAt8dZ9H7uJKUfp4TWt/BSlZD+pJSElGwicK8
zdqsvDHawtYvIhcb5TWVBNAZg+p9OSbRvrPdaNG6yNPGvLRR01XySoMlvI6t1NrG7ZxB2W30TWsb
4spBibQRwp2Wk+e3V64RR8cabdg21Th4Yyb628rtjasxkuV3tzGGm9RV+qPwEnPTpFF3FRtdue9T
vWUkYNQXvT6AmVVz7OzSxCsv2rSor3FWaXctNRVB1tnY/Ey7qqjQWVnDAyE15W3Co/klC7LKCqVe
BDiiWGOph72azWlZNMo0UXL17qUYyqZZEgwrfniZsp+EmSsYm2gyvaXeFB26U3fyrk7atu9R16Ri
0+U1ENhkD9ZOxqrKw1g68gVQEv5SnM+k+BGrfvKUYXo44NxBuPyQrRw8P9B+ZokMgzoenmPocKsM
IzGAxpSylTla3uI92MzUjaac3IdyMv1L9GEeCZZ6DTvNbdqbGHkjDCrbi5qQADXn2sV2/o5fawdo
qez2vm8LNwsJ3WMoZBNagyZZqgW0oQ4fvkbHcNEN+ptp9gYQ/haA3hgaHfkivtkJ2PbNwAX56mNd
pR/IiZ8P2Hr113VjRpc4Q5V5aGRaOodDbkfxQhmlMYelhqI69HjkAVObkgn7HPTHIh5yeEBFjZC2
cpR8EXZcX+D5NDJCkP0tpWS94cFyNnUSjDpEaZkfLJHE/KogO9HMeZVSARrFfNfwwD00gYXirlGx
vUrNlNpT4tYS2jCf+CIeVgm10yMxG2dwcM0uRBzCNdQKOuDKt5iDywS3KzsbL6zSTA95WjSXwnHV
N0R6+dJwfLEJIqOjPlVNdmxoZlCFmtqTw9HxkGS867VGWfsor9QD8BHWu/VoW0e/o65mRA2KlCgT
PZspzIZrilHJUOv1VyfOm5s6ncW+81vna51ZyA41Y0px6yrlt6idmyO7bPw+mAmFrw7YfOdWo3FR
1Fm3nImL33ZxlD8VsH0BP011i6qzZrqZ9aa3NJpB+zJjrwRGMAbDXRVI8Y0LZfC2mOb6p6HJjANV
WC9JxfSyEiJfYtyVH0pXmpeBO/kXsxd1O5t0UTIAfZlfzLFol5j9n5iDWrOc8xxVg6fqjUYW76WR
2byWRY0CJwz0xLmf7Xn44U+2/dzR2Syon4vnoXKClcpVtUG478QUl6L9QVuTHvOmC+CbNELuM91j
YEx5GOuLIZlMbOj1sT9YMBcYIowTBEkvAjzPun54aFQupjDpqQeY0s7+hUhaHZVTNjCJzJpRI3E9
a6GaibSxkfbHDpMBchi3musmdzNiRkamhhcfJFX+iEtU6aym3NavjXmUFwaoy2sxCM9eBQGRYE06
z8d80Jpu7TgZEmWzbyiVubEg2GmrlR3zXSO4a9PUuM2bmaciylHG8SKwI5c938Q4muJvvJVWlevr
VsuS+8w0EEuJSHvy02Z0l8OU5pBExrp45QmzebCsJvk2qbIiD5PAwENgJrpN55NCffKrobnVk5FR
nOnUjEsJK9Z/5IaNyVnn1dMNEYP9dZdidrrwI3u8o6JxbzTsBzZg2skJd6+am96bXNzX3NJdtLyK
03UhoxhzRQVYaIlK3Aozaa0LvNEsNjYSfu3ZnzJMWArUuxrJ9VOjCcTykz52ixp4o9rGGh1sqEzE
UenCGqxyuJhLY7yjV+4eHdmZBywF66UWO+k2ceKUgGPENjzEwZcAj7LrGsem5RBY8bb3xRCHpWDC
26vJvFFNRBp5RhFGIWlBjrLjraf35rpTmYOMPMpWrV2qFeYwjgrLtJvbRU4TiWF1MffmtvPcYdzk
U5S+RKmyITxZeAVgQW6nxTKFjktmrHBraAmxNzIvrgkWWNRup239eorsVdFN0TdEpcO6amFHMCOL
O6gJMriajBjrJhO3Ax9Hs1ggqG/z+NoRvX6pecIbQ4cDbMdUSj5IvyDTFZ38tyoriz183+6bStNp
OUJEuMobIsJB+qKqAl2Ya0YiEaGKncUe4GU+vQ6OOZF04cvgNbcCbdehOjrwnET37WzKJy9jAq3P
2rxJs8m9i6ZGbzk78v4lDaT5JPt63vmjMd0ls0g2TOkig6G7gRLCEtZQ84rlccD9pyyzZeW1Jpuw
cEZ/YbKFQulnfbr3U8jU41Wjyqy8LKdZ/5LOAxWSP+oltNc6IrAqH1OUk6qqEoAIS3vUknoaKbrq
SC4Lhs7FWvXdtCuzPPdXgCki2ZXkWz1MpZkcyNtOXnoPd+mw8qYuXoOcSF4ukzUy92rG2NvizBGj
s29auPBSN7RyY1Yz6vzESwpt6WYRPnyD75qPke7jkhB7FV25i9KkCXk1Cmcn3DGVK8tJehJfSxxG
VzIxKRlSYo0WZuHnDJDxmIA+YmuPQYwHQdgVpzNZ91PfXIgJRtBCV5ZqF1ZqG80yb/PqLrc5JBd2
17mMJMnEC8LUlOWXyeh1ZDVRDdPZwAOuXVNPGd7KtzInotpqAbOsPKlMuCV1nkINGFBmpLjJ87Rr
VnqPIaAWrIRlmm04iHigA8lG2+d4jkHRI16KB91qLDu0q4oqZo48XAC8aerGC8eIe3npo4xgqjoO
LxHHsbvAqSNZgeB4hJZ0qHt3ehFDHLDYVsPKMiING4hOGtVODXH0jYmrvxM+ZnFLjFKKRxBk/Wnq
NLwUzZ5iEVxJSoGtf1QH9ye1XjcesjbxXxh0V8dK44PhZ43t49jycDGU2PJ6N7aTpGcS+IuvR0Fp
VZkCVsYcRA9zG4A9mbHmXMGpikcRNk1czliLZAnzg1zi39dlmrdL8kzggdQ68BSlLg9wgK09ThTz
fh5myig4ZEG2aEXH/2CImck1oGDfhDzOLdBOw74NsY9Ci6c1tktRNaKTX7oAZynTPYr4ZQWIktHC
mP6GH8IBoeJ2yS9xz7gw7PJSjNsBf4k7jJI6HzmZl/g0lPWMBwUl5iTR9huSOWxvDBS6dWcpLNeG
xL8cprpV68hBMEvyY+3nbnZtTzLxMCnWPWEd4tnCvoCzF7Wd9QQRZILQRUZSk9v1t6ZFygQIaCyk
h/FlTX2Xlnaz0GMn301513yvXYcURMd3TnMQ2954c9kuiznlckQFkQRDL29du1PMs6Vent6e6qVl
rMq0Fg2epbk98JUalsHkBRd1picVFCErvXIB0q6zPvJveswn1kM5CAslom0/9bHAKApS+tYUVfRD
JnN8axeucZmOhpstlKCeEmUiMPcrSObG43MOqzRyH3M9KtctdRiKyth8YE7tXgY0Ig8JxgwNs30n
D7a0afJnEPectyb5gzunhvDSa5aHAYka7EMxcb9Cx5TNN9OX8sW0babUM0ZiD3bnCDy2SH36zFH7
bOKkw8dGd4SiAXulE7HyjBbY+vVA1jvH/rLaOQf3or9TV8nSW0zrHPtQLMwHSLVvoJ2bPxH5t/6Z
Z8PK05IoyU6qGAphVGVnSw6j19lz7R7zSGfcoz/1ZfLZUPmc7fhrDVQMiGFQzhu/BhJvIRkzSGzX
qYyjvXG+Ak8MVzPZjvHePpS7ae9vk4v0igLiM/bvWZ4ASBBfjREXWBO+vEw0zui/bjbhYlwbx2Y1
oz4imCw5yMsBJvChX5nLbA2n4+NreTac/GtB/KSwKGDtc2JuN2VU3YWLIU+kP9Lby/vUrKY1Fgcj
HaY9ZbjJVHL58aJn47y/LXo21tbZuG1pu0e3iPatP+3q0cNqVAUbnHs+Y7K/+wUt07EQo5jkZZ1t
FiunG7NG75iaZYJzobHDjeoG5taNlOprH2ifZNefD5z//G64d2HXhX+fcc4xTtoZ1xXdPxLYg0Ls
pDuR62IzX0f38ikoQv0mvyz3MOcIJRRIIFfaTXL8hzznv32GswFta8zBIGPrWMBFcp+C+OXj2/c3
uPK0Sd98xbNLqkvXz0vPBb3Q8icz6ZlvxZmNxyBlyIstIphkCezOIqbL+Xjl9578E4fcRxjoIzA6
A0qnTK9a2vWjXo+n1ihv8XaKnaTbf7zM+4/hm3XONmiUeDEAiMFNNFEAQljdOtf0yb8CpvLNZ+qW
dx8Hx8X9xvOw/ThnsIwJxrzdbB4nj/xR9RqUFyfPoSH9VIb7+4Dzr7fLm4UYpb59qRly8gpsaI8t
rrsLZ91sigW2cJftylghrv5UD/Xu3Xqz3OnjvIG1odwG/tD4x9zI9G+155X3MfDw9L/ZE29WOdvs
tdmYspbWcTwJYIdrmolPXpGn7fyfsfDfr9rZdneaISLGyD4yrUXRJaUfJvq8qjSx+XjXvbsOb378
0hmDY9D+++VKMWjI/ME+dna1BxjdwKuH6Ol/4jb87mZ7s8rp79/clF5YsT05wTGDHZd6z4nzQJLg
hfNZctlny5w9qSo1jYyB9tGYbhoVXGXNi4b1Qh54n9Qf777e33ydsyc1HSM4vGxprWNsD4teMSwW
6SGe0tsqs1Yf3yHUsO/tBU+3AApw5vHPNXY0ns045v4xkThYQ8BriPnW8Yugl1nLed5UkbmpTLBJ
hUCNSQ8RHMFlP/r3Wj4dI7/ZZFF8mGBMho4V74PpS12VwKHVuhlSDNZ/1oZ1iW14KG0rRHiGjuKl
ChjoBOJikM6qYf6qQZKNg68i/1Zqz0H9pSqQYJTThafTfxpilRfzydV7k+Cd1vdFmMG7rrG7H8Z2
YfbIQyr73m3F1yQDc62yXTH+iPp2MTvWQqdkc7thi/naQSXJw1Rrt4U6BTDzPiKWaG3yKSsMZXRE
FsjuFkmub9WEM1/yU6+ulXltuIyQArQ80iN4w4g3RkzmICpm/NqKIfRq+UjbFlLtPnpztFPpdzv+
Gjnpj8YUq7GKr0zoDeEIHOakBNIEHkIJ1MBj5i0GegGn/mLQy2IEvTcwtUby+FQGyP/algwO21Hb
xESunSMa6Iw7O33Iezzd5HBjZAnXxsWITKeWVlvXbXdF7B28woWATispvY3yvJtYjxZOxO0rCuOm
jH5GYKky6TeOZqzkSc4Ps3FsUkjdPz0M88PBzG6jDD7ujEulPa/03sNnQ12RKX2AUkcsyL0yXz1M
zCfozJrBJ3WwZI+3o3FVe9/KhK8HvlJ+cyNvncxwTnSJInbv9T+s5DUw7rTooBqmIhB0M0VTLLFy
/OZXz0bTh1PCDderG2VpKyEtvFOIOq5AZOdtplAiSv9YyGmpcvuWoUHYl84hbcV1JYaF0w5rWk0I
xxaOIFrUfkmVt62yYi9dsYvSberCiCivnVNjNu9q8a3Mrnj1bTl+F5Gnlxe1v4rlymm+ePhXijja
xMYdcPBGj/pdm0dc4QKcdljIQkvCVhvXTJd2dRqhklj5ogjbxlnPmrZyglcaufvCeLItexWPLxiF
QxIFM6nNCzu+bXD305p8rYNcj56ievNpplJ8ISv00LjR5HK+kMZllMUvTo5sRhXXme8/aFG6EEhL
RHkE9l4wlbx0M8wBLTQwGFguAEC2iYFQqsVuJC23FDyXWt0gXrpt3EuUD2vb+s5w+CuMV5xfcK9f
ZLXCZTkR2WKyfKRFFtqnqp8JV40gBOtJdxRoWIRNdNvHr513zlG4t7ZNCBdcDmDG31/ZMa0n5hnm
0evL6KIrtWyFlV76ifDwnNV3Khp/W+XsHGVHZTn82mNeLyVf45bh7gLpJaz9ZUGe9p7sx81nheo5
wfXPRT1HZ9Li6TiEnt63b04jnDgDs5LBMcL1hreYEsdeTwZ2jF5E97lb62ttgtKId2BeB8sgzhym
Wz12nx9f4fc+B+rE/7zXz768Frs020Z7m883usE8omHF63i4y5CnYJS00U257oJo+fGy79zY31Y9
O/Ej7wTyRMER58AHbC7X6jTl+niJc8LyrytMQjDWUTgHs4nOrrBlSpzkp+w+OWVqr4xHOLfM4kN7
XaztavUZU/Oc5fvnDT21PYEOg87yzs79tinbvI+7W7juOP4gIwi99bjtQ2CnmlS86ta9zNafmaC8
UznR35k4PrOua5/722Wu0yHpsI6VZ13kjaLj8b/442cWMu+v4rg4SEPg8k8ckrd7VTilzrQM8xzD
A/dMiydtFPeg1K8f37F3KifHBkzDiwNOO+Xg78vo5Cn3Vu0fg2pGklVAuM97HNeLAI1O/ykr+52W
4O1qwVmgIPI81ZhjclsvrbW9sC6ZU24R2IXapt0orEk/qaXf2fEsd2rEPUr2v+mAnRalTun4x840
cNcvmkJcMTKNPmnC37tTIET4ULgeQMq5PNZ1VRrZnXe0ohEy8IRHGe6mDFNM7A//+c1Cd3oyVoSf
Sgn0+80qpgDanTLvkta4kqO4zTR9abblheNgPvrxUu81pSQ82dBjUTt4f7PWcOCraKMZcMySBVzc
mg+oIL3HbENW39JNuF+fvZ3PcsZ/dT5vV/TONoc1223j6cFdcFfvgsfmirgJUtSxY76Hf7LSFuad
t5nRwV1VV0BkxAliSHvfV2HzqG+q5fD0WaP83u4BHcM9lyYZv82zq40NZYoow74zcnnsEuPBndWn
XjjvPRBv1zhrKBytVZXtWnfoddc+zdim2HgP84Lesr4pyJfWP8M0Ts/zWXvpvF3w7HkfiacbebXd
QdPaSpxRih2N2UWz/Xj3vPdIvFnFP7uVpmjTCsf1u1NFncl9m28lSX0fr/H+Dv3P/Tl/D0N7wCDR
se7szbTymqvTtRtuZIjjI3uHa5c9frLgO+0YdgJ430LgwxnxfEE9tqMpjS3cof6E2RgNrbUN06OV
+uT6vVsevV3K/P1JT+I594re5rulN/pKLXAQu9lv/LC8yY+8ZD65lO/u9Ddf7Kzk85yub7LudLue
Yv2rFnz9+MK9d8a8/TKn5d+UXQE8YJXJ4A76AWOQhJbjSXi3LRrfj9f5ha7+bXNzNOOBS5qNe35m
dolv5BPbrv1a7cY1DqTdxlwYS/KiHrOYiO9qax8mbhlGH/a2v81ARtFOHmgyPjl43rl/vDYMzz69
O08OBmd10Jgof6LgZ05hXjgirG/UIlo26+iAkeV9vsr+F+jX7wuebZig83XZF9FdmTIosGqMFp3g
6ePL+061RYHgM6CwYY7qhGX8fh8TPW4mW7nHUyzEztgb4cnid1EfygUGUEtSmJqluf3sWDh/zBFd
89B5zCkohFAq/PKAerN7BHqEzOdSGnCuVPuFVrF2mLA37maytE2eXNLEP2f4yyZypHghtBLn8V/f
/P+Izv9l8yz+z9qa5UtRPtc/WvH8r9uXqnvK+Zfy9V9t8vKvRSnj8i0B+vSb/uQ/W9CfKRoAmE+o
uYOj9L/pz4b5h0lrAORooaIxfxGj/xLeOH9A4DhFOGLaSE2NF99/058BKhDlBMyM2H2YD7IH/ok/
NVTq385AsLSTyBFRJQ0YROi/lTa9L3tNG0+xJXaikTDYCQTBr8nYK++S7COM8T2tF89JO6ryGcMB
R14QIBb8mJy477a9NzhYXsAtbTx6G9codGiA3qAMZyHQdtnokvOmqvZ+a9vy4PDUZPsZjGz4jtal
Tn+MrTB4EaZOo70mmpbV8P9yBCt7xApztm3GNAGpaTNo/jHz1TZD/1D4ZckYPY21U0phY5X+Lit7
PESxUSAuAJPXxrDHhaNi5PZoY30HnTaO/q3VY/vfCLFCdjyoG0CNTj52iTk45LyK3vHx8y29anjJ
sqyv/XCwMwXkVvWNX0CAMaSbQnTTNUQEoebA9E4Wg4pdJZeapndxtVJjp2eoX+TcjTVOwTahGGEK
JRbxOOS9IP7RjU6BVYmmXJHK0CU8ySRhIfAy+yUZTOnfyGEkdyAMjEQzVAivL3ensPegKMpQH8dh
uKYHx3XAQfuj8YH9WMa3idADuR+qspb2wtTiaVyXGoqLn47bW+UCMls1P/fKtVyxarus8L97vd5W
z6Pmzx2UTFXYhFORFFB+scuxnQ8Z5KFgj6t+OTx2wrMyYD2dIclzEXVCe45E5DnPTVNGfRIKt9Sa
y7l1jfYYdUPXxyG8xVKi7XdNY14FZWEY37y5RXwBGDfV3pfZSYJmDzsta7+KGnrFMlMlGi1r8I2b
ACc3kkNDqcHi2vdmMnX7KpsKbzP40IYqymATtoTeZWLaEsRRWpd2Pnc43gwVqNEQaUmCNSZWGlh7
aIJAvxPtLys5aTyYz+TZJQTfN12KKSjezZm3om3yvS1UIV/bqDYOoiOIRN4id8wr89Jw57pUMHID
q1j5SErlTWvN47SNJFkIm2QGFyLiIKia5CGryNw6aMIWBo2cgmO9ixNpQcSYlbKy7yPE2eZiLnLV
v9aBnnpfC57K5rKyhtyoFvBA0OiBoNaz2iMHsLnpcUyIxn2p2x7u4aY3d0cVEPq1HWa3xhmZBDqI
Gk2kc4V1e9xovYNgyMuywPnetuQSrQvhDwFJ59JyMbRgcqo9tgnJojcaqoz4riSEIZOLpGuyyF6U
PbMCpxi9lSuLcansog87CMfmtV3NprGPi/hn1BkWmiR08cnF6BORuxQm6q9dJwYoxREe412L5fos
CVXQoQ4FB6Me2/LYm2JMH3SsPbBiqKK63CuMQdwbI8bVGUuD2GyjiyQfxHjh2ijnEOpivW2toJwo
HJiByuVeOG2AgeAUG8GwsOJGi5iST5m8m0SUMZIMTDwaIT4ppRWLIYcUCDkrhrS1SXr9ZD1SFroj
Djr84WFbSYq9lYnOAW+d1suz166dXYwTCzON8a/p/dp7woWkL00ovtKHhjVU6Pd6DPA0y9/5c4oJ
CckZWM7CSOCJZUhQddCOnguzKrA1yGFSdKFn9x2kVQCL7HYMcn1g2BgnVXE/JxKm+qKhkSU2SON4
h4+Wt4m7biM1DT/SbqqtAe0jL+8Z/2WiO1ToD85ckzvb5E3Pf0Arb/BmmHr3qVZR3b1iEauy75pF
mCvBrkYuQMnFkAXioSEmRexL0nMkCSUGYRzN0m2sWX9UzezafVjBDTDKsKfdqy2CqTDDSPBFKUz3
KbGMEvarZ1cxRsVTn5Ro/gtTuHiiklDlNkmIAs/w0jCai2LAcqT7f+yd6Zai2ratX+W+gLdRKMLf
SQ0WqKFG+McWJUghhSDi05+Pvfc5J3fu1Va2+/+2VURGZIg4mcUYffTRuyadIYaOW0XjyXHaYMLT
okfekjBXTDPDxMBPwtgRRathOKSZqkFYv3D+PCCR5vCDMWl6ohTXeEPdZ5MP9KFrlr/0nJ3LTNCn
Wd0xgNGG6wK2aZdApsqMSWf38MmLiSlLVa0hSCV3D7xqH8wE8sc6rQYj0KpBenrt49rSA8+fZ+5E
qm7Gd/FEmByfzXumc+FbmzcmzPnzhp7Ee4b8Ry895m9F1kq1N8eEMtvEyRyso2tv16nd4Zen2LPH
+eLRcpQo3k1BH8R6lLGS7hGQj/VNK985S5B3miA+dJ3GCEWd6dXDjVc732X8zDs0WiZsDL2RbG+Y
KGlT55ZzU7ng4D5PvE4eqajIf03wmrzqz6axE2lSSzMzqZtJ01j0qygpw3yR9PkctSmj1Tv/rE+r
R420XNJObgFCWLCiLrXCMU5dpL3jbXW/dX1pdlJM06TRT5IYTrSqPrLPRz0HHFV6Na0C+mMukjvL
b00f1PpoS80qxi7Fnc/uFa1Ac0Q4UJyR1AtrZ2hxQfBog9Efa7nrYjVzUrWWeeaNdAYvOWfq0++e
nExe+ZDQbq9LrQrk+2Ve2XB871RwjMtFjv0pgLveuI/7U2reh0nbK4tYk7JkiZRe0a/beXafRFJp
nKdPOlFxHINxll/T4RnCU0AhRM8LqaOiF0/Oip0/8+xcwd2d652tZlWvd588RzmN8rKbtZ/qXImv
HT6I3Os7mi3gQWLaFxM9E3OO0+50uRgclvYty67S52Dc++SrpeipoPnewgBGVg+BB74zJo9MRXVr
ohacZLyqTpbNTAGd4O4QRvJpYom1Jfz3R7G7NrlM5eI+QZPKFHfqXPSzSMOeAKj6apIkrV1avkqI
iHSlGOa5RkMKhjkN0ueizQyvrlL59gKlSStOg9rSF4rn5PWhoJAD3VM6NRJlHJwyDZm2lzTtG3e4
G7e5J+XxPcNKbdDmz/25jLOG62IJel1MG7A9+ItNQUHumidZ+sGUa2oCkqp79qehbKpyRiG1gZJ3
f8hQ6i8kKybdAbPp+5MN6mwO3dhOioSy2r8+HtoTpjasyay8ivqeFyhjo4TfnFhfj8SfKXTdHMvy
TGeawN/vUndmMfRTfYWg0Ujjf/Ty3U8aqboey3jWQ2mGmz8gMRcnnaz7xbnB56t4FG1Pf2irl/5D
yQFChaykUBXTxzzNJcHlz/fdTHrKaGXVunSfhrPqGs9CKRlblZpeGS0RknSM2a6zOomqisrvDePZ
S21sHkUzu67mE0Wf0GA3VM+IY7wBj+6n166PznqhSGF7fagVUU4/2p4PtJBdd7FRqZllMDc7bz6k
XdM5mD7T4ouwUf74vJV4Y+3+f4rWDqOggUYhjlZNNAcgQtEhBqLwdznbqmx+yjz7P/4tf79+/Zqh
/eWF/pmykZShlTCm9hpw+WgS9D8p2/g3VFbIwRXyBYD0/2lY5bHzoik+WrSSTnUNROx/czbF+L8y
3tLQXenR575JD/8f1BJ+E3r+153zFnx8MIip/hu8cc2vD7k4Xy/Hzn5auFetc+sSwle0aC01q5/+
rbY6C2Z3oISx1bTWUoeZ+08UAG2M+BuXdixpyuuvRFD53/G//xi+Ma/9FcdqqvlorFbQUrqiw7RY
svDOzsW/2udV7Z1L+5fH9ldv9+/Y8H++3ZjG/gJ84BQ3GXQtvRwvB+WgfE+20y/YCnjKF3b2tGi+
mgGD/6n6+xuj8D/f9TfUG8O1C7h/cjm2qKfSc65YGtrLM4deVid15jaqEZWt7Z52t758teboPvrz
9x9cYbL9glH/5y0wrX794LVqlNm85GFDWg4eFgpgKxofrceC4NycrB4fE3t4k/ybhYaV6P3bLrPm
1uVPaO/4Qf8XTPzPu/gNKZ8aSTbBJoWBWJwD5X3uxEie1qmoP2+L1k2CPpS/qiXY+R84Rr/pev/+
xpr0G3g+H4r8OS944yGQXDoEvaebfyTr5MNYxcHMVu1qeadddnleSTA93D8M/l9Nchb8KKk+Q1xW
+e3567OGaCkfkmMXaC5PP47FbUP/wvHmlt+G3TmtrbzKuXi8P1Z5wLnqpX+SrTd+U+D55xD8ehO/
zYBCvpCRTnpWmmgt9bMsw8lnvYJsg/z3Yy4mKzp8g6lJnWid5M75lBE7ZTcH2ODiYZsQ4LiO1llQ
BIYTh+CvdIE+LU5TEygF1fqSnxdet83sDA8f8xzhzm7VLu0YTmfP1vGWfh/AzTO7C2FaMB9r2FHi
5Fbh5dbNjTfd8rmYvzb+PcI29f0a3baEMVNz8ir9DEFKaaqw4/BhcapWrCLtNFvr5izqwKJlUbsX
e/TwvZm3FSa1tm7qNszP7XQpO4Odv9ABpC5U1pv+c0Hx/BCH89cpF5yFqYOyO8LYxoqaqTXZatyh
zuH/IdkY1zjnoFzlL4wXTCG748rN52gcVdvKSltdTxPLsDqTZq1RKJ8C+SKz6/11/UCNwzJei21v
nyGCG4sz9xPjc5GG92WyKdbgyfCGgXdxUDmbCrU3dZ1GKjrWSJeY9XEWIKVcMRPG0GQX7xRJ1Fhk
m7N15Tcv9Chewjak6zvKo2tUb+Kw8/rNjG7oidC2+FH2N5Mre2PO55J64eYLPH6xjBy/DeXjsjvb
yb4IjZf8JC2MzbAgHdnBK4syCwnDfpMdKAWe1HWzSC9W+V4fpkG2ZdIqRJqCNsZqUbwX22ZR8HvK
svjRCW83M1k8owQHjSk/6YLnJ8I46CAu8y9Z3I/TSF61XuxP5qLyrl62vAR6dPGzpeEkb0iPOpfQ
eG0s3WRfsukytK4mzpHmPLo4sTNdYWNpNha+lTUmHuqicorN85juzm+0twOD0SBpV9GDbVXbZO/G
YvKlryZv0ocaZcLY8dwOwzK1Mo3p8ST5PiRvWiOo9SIxeRUVlmZWV5vX6OknzjNxWm+yNSiT2nSi
na5hahW2xD+9/RxnW8/MosERAXXdRv20dkosTxmvlbK8vz6cbCUzz7AONXOndDN3+jVauJkS0Ihs
PpEaNuWTZgTKGpRBWj+DzpoPoicNe7lGnVutaTaDIbitS+e8gH0It+x4QRh22xxbdNyVwdQ2N+av
vCI9o1HWVaJ8DdlnX09EHk7X8w1kPu21XV1XrR0vaAGaL42Njrw+hic5L+o50kusT67ibWY+TZq5
9GjsRKJYOhFnFzkgH8mGKLNzJ2Wt6gtcD+62YWaL87qzqtpsURw1aYG/iJL8y1J4sOqytrTF3JZU
e7a5auK86z/vJp8blPf+ni3SI0mGHiVr9omLfY70aL4t9k+PREA+Enc4NI9fM7Pc5wvFpSETiUQN
RTJ76pJyz9ZTKk5Ya9DeI2A/Js5cElghQ0UVyubxmaoU0xNf38zWyklfVmhuXMz87bF7HvUFqgSt
5DKOqnveTQZztolfzuvrqoialfoeYHcWTpa3pbyCHjmzu7dppL0Qo5tI254Rnt4kW7xmwa4Li2Gd
bdQl0r2r2uy27B8brMMPs49ic10zt/YqrfsMV36cbyVV0CgwX6nbizsqWRc+cpOAWNYlau08nNvX
I1M23T0/Gu5R+6T84pbIXW8Sr3gBHSpezjxBPWwwoxteOI19aXFDzGZb+MpaXaorzX8cq3W3Qd1z
X56Ymodi+0TiP9vcPS06v5CYnF/UlbGfbe69la4kSw/LXRpc98ZbjMrkhrrk+3RtbCpk0272VKh0
ua7Ay17r3Vi7S9nSN+/NQVljGfChRPRO5qK/8j9tnb1IC7L40kyC+17zRqfjIN8g/LdHboEtIGPS
bNWIbjwUcg64r1EltO9vZ5ol+BrkP+cd1juUlByEl8GKtsgWvOSHxlaDp6071DIlKz3UC5ltgKu6
Nw/KZ+wMYWpLiQAWn2T88bqpNsox/06+8706EURuNzI3+LDWdXm2jQiAS7HwOVhdD/nhsUTk9r5J
Gc+dvm0caYP2REQb94If6V6xliMmyaZ8P7vFNvPalyRqdJ8tQtt05jOCW7gqEAPfltTBt9PwHF4D
7SPb9cfzNt7J+3I93TJpvWw9eNVS924+hhJcN/G0z97K3mRcBQsrpi9XDNbTjlUr2daFeRYpF2qW
DT3yZo78Nj7oom8x/xb6qg4lF8+TyipD46vzjGhskjKx5mhpHUOhWXTrxh1lH4BGwYDEtb8D3zLS
yLezH/2p9vrvFId/BQ8K0hz4iBoSfU3/Hj5OgVuK+ZwIJl8YzsVrXh7+c4Eb7eR4299DOUBypYha
96yLa6Bwt38fQKl/GUApc02eKTMcnYzf4kbMMumXTG+Xo/qq84iUiykvBnb1tDDzl3IlL2iS+0h2
2NbHiwubx2u1wqZeD4v1fQlP7mXy07rVnh17+/c39luT2X+Py3/fmPF7XInadNGd1Sfj4vfUEggz
nCaiydouIfXM3fbQvleGqVjGH/pbaAX/i1DaGFNBaHoomf6DNfhLJjN0RlyVyEEcX/0PhOHF6275
cXAuK7AVy5uIm3kPS/HhLz/mIoQUK2SrMFlRduBWIhGRT/hjrpUxrAoK8aq5J6Iz2pxesI5KnK2d
md4isRwUN7ieH9lT8sK7+DjEzq4Q67NPl6bphBhNNIR1qlhi6ydu4rRZzp2wdE+bTKyfvHYmnLmY
YaYgiQ19t4uHs1zfOUIJEC12E9MdrOjbid62n/awJu6CyutcxHItmTOhmKUI75YWrJdT+/RCJCl+
Mj7p8nCyavFywF1EfIJVmusllpB+IbxSvOSC9yecUMWrgxyMXfxjAGRHg6rAVdEZMJ/ie32ac3Mb
VPLEbjWIr+XpyUewwollb9eiEYvc5LZ9y9kEByI/seTzfBExOHvvK3aIO0UOn8jbd7Acvl7P9uF0
9jkPzYgCjZObu4w/l+aasRyz6kf4wfPAmV0wXcfTXfgzsVnurLu19Fvx4j7EaXBPofmFshk/Oj34
UJL5JMw9tRgeJcTH6xOxgM0om05huk8+YbZsBeFqYQ6RxlXw+7JI3xyu3wp2dESGxj982jPbhuRi
PoK3VOzsYIWQg+tHzkO8eXtuVTXdu+nfRHQRU/L9xXG1C3NzJaLFExhg4QUGJ29t2cEisLcLXQSG
9VqL0OvErrH9mb3gTcybx7Mc47afd53IZ3shsqiE+0YvNzMuiu020AVZ7bITq6uwvRm0xJJH0Zmr
nSI8OxFfT2fGgKrBZ2K5UIACNeCEeBerPR3DL7E4kWe4GgNnb/lSiSAen10qDgaSsEQPJkrNYvE9
N+2gcs+hHcjmeGffpelYEpPtbmrr1YI34j7NylyuL5b9Y1uB+x2xD9urr2VnBp1tiD15MQF0ZF9t
9xvbC6+2l12wGczl3RrDfHopLC8THjG7Qm/ZAVRkYFot1y93yxl1aRtrf1iuZ+LVm7Mi4NC6kmt7
yBaKwzLccOeZZaXCxqRFDCLs7PUhs4jIflSxe/1iJo/LaC5+Csv29gfTjgLCQ7Fy3xi+QvwcvNde
MLoDp/r7As8DsXqLzbfBediB3W4GSxdP+24T9lsUTsMzsT8K/cJF85pD1GOwq4CcwuKq4/U608Ar
Ei8gYe/tPXfX2sHZ3G1eP3pBskXuIuZizOFoN/dfDhJPTHMJ0s3NHLc8iUOvWjXB1fwj2236p/1t
/Ptf9jdlomsXWgEuxznby+skfH1aH0tKBYxiZ7JgSTyXFKkZ+tL8eHFbu/A/yaRr/6iLBY+UoLV2
VHPX/eEoVEdE6ncMY2RNjFRlHWfG3xg7eVLLUptMkuOMoDnx79Z1PWHV4+mKaBh2af0WeZMsSHa6
T+/64CA/TygCV/tDo2M0OXE+87XeJTb4Ptnj359If7y931C9C/XOKlcfI9ZQrJLocRcyYjPe3c/x
d5GFQnnLU4NZ0AZVeI5KOqGLL+UsdCfzY7deZsvOR4yTzsVq2YeqfwvjdfYn05fxHv5uCH97tlc5
QcRCUpJjfIBeTvVZY4ZOMkFl5kN+U0X5B/hn9lfo16/PbPz7XybT9V7BBTlfRuyjWkyD5C23nl5p
NmEfZebL3MNePNStzDxSj7YMTggU5AJSneC2pOU4fGyuH9H752MzulXmeCu9gg1Y6ptOOmdhzpEu
y6OyvYU9i41R+xOV8Ddyzb+iDOBiWdd1ONGz36KvoS1rddpw+2BTrL/mLpbZttw2Xy2kVu51Yn+C
m9Z7/e0ZJtawbo+UUmgp4vQYOkwZHM0fIgxYWOaVORxR7bNRlj7HYu5PHHn3iGpPogr0TQPbW4/d
TjO1MtneSFYddV/ZuEGKPiQYpVAr4ui9/zOpfASf/mNG0NqNprAKPjbC8b8+oPOQN/emlpPj6LtX
eygOQijko+YLzlMnUUx1AemA8N++BEBGhFeqm7aisVEh+tFlfPk6cFQ1uNJjPzjpYXC0V+wooQSi
J9Zj35T7nFEuHCOi6D9Jr/9VFAgxSxr19WeKoiu/PZ9JK0F/odJzvH8iyFNvY/exQAEFU/GneG6p
47WH+m4+mOCqOL///YKnreAvZ/cvg/cbstfHTVqgv5wcrRiw7r2J3RnJmG7WdG88IyxJNCMqfqbV
Dj2LuZ+/1OoGCoXokRaDdYA6hiSepZejp4oaCPaoMFzC7imu/kCUhIfHBHNYsw6hhdNDmJjSD5Y6
ZOlFI8BMsTTXb0Lfz2UKfUKaOgOaVQrZs5lt65tA/A8jIsIasCpiGqA9WzFTn/UzEUZEjfSY72E2
+LpTIj35hRAfIu8zogN+ed6JSXjGA4qz0k454+/uu050ltoXAqTLNn0ttw+rdSTRhViKmI8lGar5
j5AVNrFk5hEB36p7r9jLaONn303tu6sf8XtAXA/8LV0+Uw7IB7cC++BzYDnT4cghmIqGpVKKKbpr
zD1xYaqx8JUt0rWv3YinAT2mZsLhj1sQGS4qHnD497L5LpvVe5MT9xguqm64vw3CgGUhzt6TGEhx
8O0RknexSPG8yw9+g1PYARQ1byH9bjdq/mY7MwcXqT4QStS+RBtivU1yHovq42Yqmmj9Oz4F0y1I
dWresYaPnhEuT7HMjfbmx8VOrDZQsRaJRdybKf2eHlYyEsE1ds0Wsp4E7ABmB6wCeKBzzeYOLudw
/oWwIa4/2oa+aGU7T1ZSYz7epqsaSG9m30tHTsPYYbuTPEx9ktN12QEhyl+Dq6AiT/rzsJ4W2fM6
difHIiRvPk6+urCeudd9cmqnY7LaZlbr6uF9lX0Z7tQ/v9BfigGDukLZzdiQxh7ptBwD1zF+PBNn
XO0kxD3XHviowDerys4PJUy/U7zuvNrLZ+bkRb96PCB4c1NW2Gi/fsCVKj6jR2mpN7uXTL1xnsxB
UG3eBT3A1NIG+/K0ZaLCu92C5d3sGf8m4w8vOnIx1mNuaY9di4eMnb8VJZktSHTNS6CE/fB1zlmf
v3Ro0uMQBrMOqQ88uiB3WDkUpIXqxw5b7AwKr6heVZFgWsVgT13a9uefeGgTbbtzwRz1FXe+1k/T
TUOW1PM9+qlBOhHp3Ea4eTIeNxgu+GVls3kg41ceWZIAowzPioduJcvE1fYXIDFPRmCaOp4596ka
w406tAbvMAmBtrD44UXxcbzP24F0zJTc2ma4ADGvprbK3ZxcziB/uay0APpUNGYg1WIgyDHRHK/D
xukaYayHYLp5nXiDi8/PB64WfupO3YYo8YWlpJNLzX0DrprovJk/8fDLoT9zPFn8OBzBqoTJv5T2
qOAZqwKo/rzsTSB1ik4WK3lBz5THlg1WflmPRo5Ph9s1cXZaS8fO7M0x8qQJwcqX7TfcHAO8+Goq
YU80D7rNd3OySxn4coJHEbFYdxPtC1D9Ul/GqyesoG3yNXZFjnUIzZ8BhzaHzNStsfjRL+NwsHGv
Is87yFFvQt+z5cWT68Wr5IVXP7hiwmuzZRMmH3hNWfdFYsZ2tqy/yZpNPAiQ5eU3vlIL8DjMGzE7
Nbb2qa7mK2NL+y9yRzVKG5axBbW+7avS18vtZVMoISUT/JXwJm0p+C/lFwgMaEWlrZdt28KsWnsO
9lyKdpG+MMGkAC5PO92qsUXrBF7L6larnef6uk+X0218RPgOkM+wVJKUlWFdnIwYX44q67LK93Om
SGPFzvMN1bB//GILjvdwuS3C0c6WmZtmZgN7cxwsnTvNEg/ylz54dERmeRBL4HLXoBdezD5kLGqb
GiLQMU1N1sPPVgMVALIDIC/2bE8GCivYwXW7Ip3QUUrpN6xW1uUPlRRzBo2G96T2ahKdPoElxgG/
k/He2FCc6QaNXuc5Fon8xycRNnjcDqEAS9vcmTFjQShejd93Ng51JlB4BnjehFMxfLaB9KZFF3vm
GU69hVnkG5SypkHqQz+iPfmLBQBmQw4x5x2u1jm42eN602Oxm3CsVH4e4QxFdH/ZAlSLx0Z7w6LR
jP3CHxswnyvS+SOEPFJ/9QOeXziWJgBhM/Fx5Yq5f/WxrLJkT7Va0pVuD92XLaKJYq9dsLBCycSl
2oxXEpPmQVyeosYu5JfxU6HOJuINLsBOFsYjaoFfmsJ8w6JKPBfDWH04lrv5jhZrs/8eq3MwnZxq
PQtVEPx2MX5UCLS+YbdicEgREZtfzrzyVNJxdlvymYB7VI+RpQZyB55g9GXRrWZYpLP4f+aCotuC
c/iIvJnOEz5k2zlWVCVKbwi0ooIHW1tUX91J9W5QpelO75x4g/6wVItOcRiE+hSH06tNnTB9paqB
ZCmcqbyyFf/ioZB84MORz52qNVYehtPshhMCAhQEshN1k4D2Ekql48DwGDCb4TC2LyBZw4Vs9IHg
4YrmVEYm9+MtinaXLeRw97LiBtV1QhkhB69fo0aG9stHGWTH+8yUoLwpLmUyhVqfvhskP50vn/NA
YWOBcoV4ES55k9cpxjZ61GyqQvRvvSz0hW5dw4RW8WOHHBahCelKCpil9BYYMcuFlZp85niTLDNi
pVOxoI0f8zYLVUIeuXU2bxgduvx4k247a2rdrFbMT5zoesSKLzepM0ObisIjJUAeviOtHk5vzyiO
Pjzdupj8foBbsjkNH65MVoLvFNhME6Irpi6/5Y22xjbQ1f1yTxwBLAZWJLeino6FMX++fYJl4Ype
EiEnVrwslpCcRpQoBp6JlIgTl+CgDZsQfTwsLZfNDtkKJuLH/SO3Wgm8qFjOWVS8DJCZhn2Gonbn
t9Xk3bDlFTWm5uMRonV79yjkl8R8IvmROnqSAOWF0gu1RYhOdG/dRCQf2yG1b2/kK3EtGALI1enP
rcfVTQz6QeGgt+9Xj4AJlnceKp333HCpNPX4/sYhNf50DlP1hddE2PhVgYR3J9hVSZFnbk4Oc7Ym
Ah0IniQEo+zt+OnSmYsbhzF1s8yFpftQyJrabhXvJ7eVZg29KOc2JRum8bUK4umuQaJiKmRpvL0a
Tm4nhlogI8D2PcXxvB0/EnFykdu8hHfBZnD4puzL6PPrvE6ubeODXxqg/DF1vy+VM3ynr3Oqj6eW
lUenz8W7LzT3djgHnM0Wd+HcCbOi25JLJsfkJ/7WwTHxBwxnp/P6iVPktgXswLoVHQnnKahJmvIn
4Ty94MFNdO7Tg72uNOIa8VHIjrQFnZ5dKSbB7F3ZUY5DDX2rRDwvJrFbOTmYKkw1rycQGMweIVp0
wxejefKDbKsmDdb9yhu+WhAoMFV6iq+r1dNEvFATiWGqh8IZSyFFJAcVQbtdhf1bVB2N7SfzgWr8
84ij2fkNn0HZo5oI7vyVIc55qF5u7z1VtIf3Gfu9owtJNeeb+fLqTf2HoErM7UBGf2ewWFxFYRmf
3VLvKRzr0D+Pz4Lo3KRjoPumC43cXY/0HkM6qpVY9GEfyK1ehWoa7sz+wIFzx7lgae/9QxQu2yRQ
WC7gcW+vW1RfQMmMQ289TMlX3ojyIYZoEYxLP97UpsrcD5DxIX/rF/xS0KMdvmt5Wh/PRfm0k6jL
2Zpv4iHgU1C+sUq/OtwWREJwOTTxqUSYmUFaFtk3aPipcGfbDOLJfEWTKDfLBgpsZbhPu/S7Bf6i
juSPZXItosKvmYoMIH9+mRIzqWKyxYiehXwzW5qGCZLd+NvY6tY5isULPO1txWWJKrSeqV3wXAED
BJeZWcxGxKxN+ciu4DHtguGbaqroXVnMwnzHLqBA1viU0fxkYrB4K1uKcKbzIETGJnx7j73Ev2+L
z5wsrMQkg/Mfm0TvYVPd8i+L9Ecx+KzE/Zp/4b+7OE7s88LY8yN25gWbupeu8XPkc6cmg/zRMltU
9xP9FcnvPpWv2I8n3IXk/2NHk7dUepXdeXE3hzdYxcdyrwcGyRNWit+Ije8Qy68hmZNkJXdq6mSV
rdfgsmDjNeL3n4WPkjflQ2tsCtRfEcrvd/f91WM16K/PAAB8ofj1p+xK0dP97omkHYq948PoVP5H
lwWRm8RHkfy7+X396GZmvNe/qpAtczn1ZyCiyOybkMfLjRzmTu92+7LkBH8MFodGBsh/dlCg4WtH
eNoCnxumNK6McUXN7YvbhnfYL59tyAqPT8m6cOPTsM8tJITN50sGhpi/jR0qmnOe2NJhgHswtV/I
ITjAe7gu7M4M5yef/EV2Y8VTdGv6Pn2fHPt96XLQsqWzn7JT5WQZOJ7I1oWgLrbZDFBiyd/TA3NS
i9Jj/jNZPgchMRhnB/LwJ46qFnvOp+Yr/tOlMeALCTgpmq+SY6qP+2P8PXmnqKtw6r1dbf2jrUWO
fzCxLVadGAB9gQlkzFPxVXqd93NmtQidbk3xcC8WCT2B576mHp6sdHHBhVdgWYm1gnFQTTwUU0+l
UJJ+3O0zYQYA/t01guqQbsEHLEgwjqSwuqXFPJDt9h2Ue8Hecxi9omErTS2eMF/lw+MEP1jfkoF1
QQeZUNZA2NECDrQw9ZAjb1doD5WRYiUeZVkP96cZVzcbape1o4XtEi2AQAqfp3vuxXwoYg6DRPTc
maU/de5sGHO3iHgp2APYqYC9hVymGlzuQt1oi+9RvZs5YxDnslcf4R90n/Ao1LN9/bkSvL3jqYjo
Do4+AyanNKaLx0+1qsxmzyiqPUeXIMoGzZE2dWIqJ3iX1IblUbFHkE/FH0kpOgj+7iRMl2oEQHEs
7SmNP04X5O6AXpVoAhUAvAa8QxofT7ebp+LGTq64LCEkqeuMEtYwc7XOGVA6Bqs+R7mxbJOtsrms
aC93qGib1+903+86gIyIPJanc4ZJNOO8WQy0HAfvCjiKh5GW2ZowvGO+aE4xNceWDga3CkgAgn6t
fscEL4n3NHVB8MXuMRKSLl96Y/V+/ZZ4pEGvkoX1bzTncfULKbEeh9QDOin+cYDhcxUXpsxwELWG
YFuAG6yOI5nPHJxmWbn1WqPw8U6FXf/MwN019v/7KmUXoC9ZWXRrpLV9snd7fHrVqlw3m+tK+8Q7
2Lm8zGfsC3AhRKLxLN8V0J2riWYTJ6mZ2oaFzDipmJ8vpksACbNhIhfW1Jn/7PlbX/E0jrBy8TZC
Fqn4SZYFBTS68dx+p74/3iuRvWmvRlD7E1e2dcF2VM9sfZ1spc+b1TvoZcYLDk9KrmylB3wFm/dG
vJU+gppiGqYuC4rETFzdua9SUYBCQ2VneSYAIA4DuG+p9UhC3TeczIWjee8wSEf+QQh+6wCd7Xtv
TO47fH6PmK6s8w0W1W51QgbaQ4i2cfUPZuFUVO592/mEd15lyjZVI05I4OKPzMIxxSp3qBa9n1k/
tcMKj5QSPko7sdsDc+K9eUc6a9GvNWe6UO37OzMALw92lod9eZkFkGd00rHX4XVKjXLE8O6nFkOE
oPwav6lYsl2EtAcciGrZfF+p0A1HJgmwHfblcMFijfSUgtXuTNPQP4U3MxsJ1+CyVkKcR9aJTdWi
/X7WhFum8Q2zwq4271XwPNBxSd+LW+BuOCdH36lA/O3hfuCbOKp9HrKdrbUtSNcp/pkstL1uN/tm
n1Amu7DjLWWKae3haRPzfMxOxBMedlQPSnC3Re3LnIjjPapgcOhNkDQB3fG8/Nn4DwhWZa6eS6YU
gmpfEoEBEeWVNcOZs0634wOShPLBg6QNcDXDPtac/Ux+yjd1z3MGpxxV1EQzYYpBeHEh58VW7nKT
kEDc5xqQ/BUnNLPaa4YzDYvPcs12HFsTv10i8P48tSuEAZl5ZbTnDyZkhHdber0tpIY4JWPV0R/k
T70J1I09BEHH8BOKuAOxjrZmOS4kBwgj4HRncYFe4usubv5RNj8JCdWlsbwHKrVl1WXfpR/Dab/n
Z3t2tlm1k4fNhlcxOeT9g/ywswbySN1RGIDGNVJRHLEM+kwVQeOq7uo/3cNqoioidwWYSN3YYYqa
tXc1sx05ZZjsyxDVPA+rR1E5AJeL52LEg3pz6soRDEp/SnE5J3sHathogFITZn27p5Qbpv7tQK7W
/xd3Z9YbN/K1968S5J4DFncCSYCou9mL9sWSpRvClmTuW3Hnp8+PmhmMROl1Z/5XQYCBB4asPl1k
LafOeZYNKfw9yTy1rnGLVjswTpu6ruBFSa/sKYPxgNMA6CTLja/AURWfm4/qRUBztvxe7JQz89F8
oaLyYtke1n3eXENoQX9WbOCXLSWbnwI04qP2U9tRpATkZP5iJr5W7OU/xxUlpPBqhvlcuo8mMDUw
cfQi5No+My6Uu3438o3RDN7ol/lZSP3aOG++U3OZIQ7GufQaz7ipd/nWqVnNHFk0etlxp9WPev9N
AV+VrsKtfMbVFvkWSjPzVmX8zLfpNQnIJTaZ7L/6PfXUDa7yXPkeypX10G1ZTTySDTx/NWFv7rnD
3OYbY/eN8+bc/6kclK1kufe80k0dXdSPyrfRE7/YaeuX6Qm0Vn5tcV8h3wdxRapwTU2F+r9wkfI8
fWm8+SgZt/k5TL5neTHAA2Jzts+L5+kwbOyDus43w1NzXj8LyQbO51Eljm7xsKW8TR3eegLwCw93
3tEAGc3rLd9WP+Nt+8DpwJSV39yrcOOvxCPGg5FHQf33/RXxJfYIev2sb6ajKLugDJgl0o2GpDWF
LYI8m07dC/0pJMnXTufu2ZFgXzSXARHp2qx7ZEMlXDSXFYzpLCOGTyieMQugyDIXbNpHsKLGHUmF
cckqhR3YnyQ/j0T+oon0IfKib1zq7uSmGPjRkxXPLon5D6TWuWfMr+V+uqhvzRf70ThGjRBfNP4+
hF20gmN4lZMKre1hvG6eh0vzriYxvbefq18UGtrv4a/6u/IEbYyd75HmzJFBz4NatB0/RF/0hWu9
C22DPx6o49hsV48UrwQZPDmkPOEMazkDQEDqx+J+AacDio9WArMKpL5YxB3HccoN4TPqbXwGJQH/
tvtk1265ahVrG6nNZjscxEE9Cw/6lXtWmkdQAuKrgb//AgvaTYAMqAMhLnrIn9GdHKcVtYu5qoHo
5DMZNPUrg5qNemTc+rGwi7WkGZ2aWTMHwbwV37X75L76qV64tyrYa/Mh+8bNqjvtuBpHW/3C9/Tz
/BdXdQpe0yq5KpDv88pX+OZ3x9Tnvn4c/zRwxQJfWJk4u7kRkz8+C26cQ7/Vd8GT76l31V15cPdv
s+5fKZ/877Zu5I80+pH/t5NWvv5oZw2Q2wZZEJjez/X/mD/suShHGQVh878+/rX+8+8QrNY/mh8f
/rLJEZcfr9tXOd681m3Kr/5JxZr/5f/tD/8y/r0by9f/+d+fizZv5k/DzyZ/z3zDt/XdYps//6/f
u/iR8Xs3PUw5Wtmvb99o5ty9/cJfaibqH46LZAnCN66DeoXJqv/TRRj6m4PGj6qqJkLaOpL2/1Dj
xB+IExiCTRHyHu12nbf0l5ujov3h6LNg+6y3ZyG8b/0rORN+6cPGgEIgJo6mI5zZbxJjRm2xQIsu
9EfkNG7jvJhe8BUFad+HySEu7vpIG8/KzMVQ1rXSi9CM0htRGeA+hDn8VHO6t13s62s8XMhYW72+
SHwVS3KZqWdIoBZ3cJW1O8Oe+iu7zygd9ka7r9y7On9RRDB9E31AehnWwbWfttOp0agmDikKxXZ8
bkZvjEx5botinL1uQsoimk4txM/o+CETW+/tGuWpfRaW5qU9Ib6ZTEH2kDjVaEDSCUs4XbltPplT
3a8CpAHUjZHaHLNY/wFhkQXSrJUpueDVTnjv5EZzjbZGji2wNrTWSSxwwThR7NyhegvNeOsrqplA
ba6V9RgoEUoIKTWA3irIADKhda9RZse616htez8GjnnaunG2n1wF5oWMdeWlDxr/XMaFvm2lX63V
KZz21hAp9CF9fbTWZpfaBgXcEIlhLVirnfTw/4uo7Xf2AKZSHdVz356SvZWiPCpjrOFWRUsX13c0
djJZ2PtW623o25PyM3VKLiCay/4aaParTAp6TLXdUtoVlQToz4eq28kvpGckBdfpaJAWBGJ3ynZG
rWbTrp6tBU8Q6AkoMvZ0wX1Rku4nmt350OTjKV11aWq1L6mJq+amzrgmF6NTaxsrq8KzsgjdeOWH
ElyI3tYFgDAMLHhgQWSfDpPlXGrK4O8cKOPVWdd3ZJRGHYqzugusjVq0xWHCku5RDwtbnNjqCI0l
lOjMTxJ7az0tbhyliHYKdlWIzPZUQdO2vcZIRFBuSWwkglNeOYZDSJ6s4sJ2DkGuBHxwpN10xRRG
21rJuo2t5O6677Vgk4URlpTjoN0JdWivsEgMH1vLTG8y3GmuU86387HM4SE1dXQqfC3mKidtysnO
IM+xJ21oGCYxDlpl0U/KDuZ4Tc1RYBNzMkDDx0KOWlWWIpFsRLMpzljRdgchpF0HmWmdYrStI/rc
6vdw7KvTPPfNC8yRladA6vnTmFnxqdL4UJSQvS38TeLTbbC7drhSs9C4rTMRIlrC5UXaVhbdlVpE
/aVPbOMBU0EA9U2NP1ZmBXyAMQlSLA2z6f0QGtNtVrplfFNZbeqssljQMqoslSPSTqZG39QN9PVN
1QcBeBMNZQmsLlHb2WOnE1NlGEngVoOvag9YvDT7FKEfMCCVSh+3SdMe8SBE1OWqZ2VuhYkRXmLl
6TdERbjD6SmgC2Y5YDihIOyEaNAg0VwzZ+x/JTcyqiVscyXdh6NVeg5Eda9QE99DoyQ5L3F73BYm
MlEbJDmpQbb4CwpHsT13dDqv5GufBEXUe1hIdeexakxXDRpLP0zczmgrIwfdufhQSjMWTwrH4d6q
fHePNVC467FrOySaq1ykY694ZSlMMAiOsa7yQcHnVeuB9yCsDme4tqst9jsm9SqMkxrs0M+wTR6f
7KhzHpQmK2+jQffXqjXUa4zlVM/B6vEKJjVV+lwFWi7G6fnfH7nn0bMs6uJX8/E0fTsh/zlqL8vX
/LaRr6/N+Y9y+S8/nMr/bxzD0MB/dwyfRT/HD6fw27//8xTWzD+EgU0NOrUInwIv5JP+PIXdWTgM
xJirohzmuJr5zyms638I2OIqQD0NartG4vjXGSzcP1g2nOmzTNnbT/8NO50I7zJzhI7hyyMnTXy+
hSAb4OfvEJsO3sBq70NsGbpw4ziALyrqVcHtSF9Xc8J1GNqP7x7M1Z9Z/wcq+sfk1MaPSENYEO0j
hMx0Fc/ljyGtDAdgFo8FdKbf0GbONnPnY1j1Z3FGLcZeH4k3X23+uXx8jrdIhpGw0c06sDgE1v55
wGV+V28BlnAhp5T6km/G0+LhSMg5bVmEdFVbCF0gSqC75mKIaqnIZmDsVI+Q+gMwEW0CZ6M+1t6w
Su4cT9mHwRG3Cm0GP/4u5mKYjoU7tJMGgOHnfiWgmfSWtmAP+ANYFLWCi/hU3QVgd9yd9dQ9Thh8
NUfuHfOwPn4FZiqOM2SUCLC7S7upuHHz2sIVEan5btVWZ732grPu75/t1zFsHfgqGSz+8HyHdxO2
xQW20CR5QQAiPr02JCnJ9e9DiC9imOSmpolVHYp7xqI6ECOOVsmmoK74zQzoCQE23+JMdCMAk0RU
U8lE1sfBufPlZ/H0LA27HsRnHcMlu16MLJA+vqJ0xWaNVgjgQG/hr+6OXsLMz7NTd1TWoMAUDBMb
fQGjRfIzjZ0GaNxUjlogNmlp+aF6i2u5oo/ZimOucy1Pc7Om0ME4Yl4t8n6riCTN9e8is2rHX4OS
1iTEvaYt0acwUh33pCFKq72bx37vDTgLBHSys04VdMd6tVf6kzDOMhqPgVKX9OpThW/xPExdreCy
kwwYOsd60otppUz+7IAqRySDzHU16Rss9qbkEudgct1tnqJgB05Kpjk4BEykYY9g2R7hW12Iy7LP
RNKfiDKQYGLYRp+SSUzaSY3czs5MI0v9IUTbSOPUbt2KVNjo6ggwaWm2YutmXdpTveytBA43ZkNT
ma1lm8RluW6NwrYTr3OaYGg9Q+otNUh3mowWVqHa6MY9d0anuXbG2LEvjD4sJ47m0Mc8FvyubfkP
Zj9EE8hcp0pA3BS2UZgkrBqijDboSXLEJyXW8N1d6UViBeYmsWIJBHIY0I/TT/3GDIW4nvrSiKDt
CLu1cq9KNdnDkvbddroNrKpJ4SinYVa8al1ids9Y8iTjhai4s7jroG5zNKy0FsOTe5n0kwPCh1VA
IyDR7bY/6U1sAZ8REbSME8YaOcZGk2pCzTKM7aSmdYzDJrBIUWh5pWN62QzKQ44xvPvdNMMK/bhx
6OvpKpPaSAe4NzIMQ4daDNwtIqNMA+AnXdMGl7LO2/qmbuIx+enbQwWT3Ncae/bUaPWXIAzqGTw7
NfG0SetQGXCDTIwRD4sOySkd0GbStsJaWWGHguYZ4lRu86sKbT/9lpqaGkyHqhu7IfBctcwS4JSy
dArfk9lghjeRUBpjXEkV/0by5gyw/LpJXTdfS+50OWDSpAyDRyVS2hR4R4Zw1XOK2xAeyJ0ZW499
YWm1uy67ZIqmkwERf1qHuoECUfyoaFEE2MoeRa7h0imGIQfNzBwJz7inNiN4P2fUwwOjSYezsuHQ
BZmhaAOgCccw+zjGtlIfUvN7Z+rtSDvVilxkTdZpZLq1ch1GpsiDRwzR5Yj4muFgjNC3m2wsMKQ5
KcPEHeOrwkLm3/LpZPZoNXKBCu1c7YCXlqyGubE56miVXxzZMz+f6gjckOCgVKZyAtiLRKJx4jBo
+xAcxjCtKSvcNZH4ierYJZqT8An81vO5O2u5f+u301YgbY9RbX1Ezn6ZzbBnE5lUBl1EBOCXW2iO
dmIzqQn4oYxKbnVhB9gsGuqJ5ex6mssVrbXfD/vzSYGHvWEjCqvp1LWWo5Zq1vu6hEkMID/Tv3cj
/C/naGn888lgI/XKkWRy3qnQgz+eDGYS604se6IcTM99CIE5hN7P9r6cdV225nlzT5d+q9JXujqm
Bv35rCA0Ak7CflNyEovXqiCtOoqQ11oo9HW62EMs9UjWsKgKzgkaOtOctBSoECb/pE3uTwaSzbOP
U72BGL7Bjx1BAlTVCi+45NYPHvv3L+3LgJppcC8SOLnw38fniYET+nr0BUAtoBa4E7skhv7ZrjF3
29odVs3/QcB5OsJf5lF+PtprnqAfpYwQRPo+9brTQd/Tm9kPQPaVM6PcHhngFxNmJjGZs2ygcMmU
Pg6wm2qlS6Wmg/igDnDSfDcOpYcOQjYjAZX7aD96LT2os2A1g5H7a+PIbvDFrPkQf/5+75I0tx8p
Sw7EnzV31fRm8G+PjHCedx+TJVxahImdBDVIhHAXEZoSgyy/JgLoAfN2xvFmm9ybNbXaxwFhCUCh
mwGBn+oIxe2rkWn6bOFqqKzH5YIfO5ErTsWU1ILrwX609PTYXFlEQMaMZQ7fca6Jknq6i8nZo5M8
1oggcj0ayJKusp3SefJB3MxmmOaP4TztN8XPI49z/tB3j5OgDhdRQqJ6phtcXD6+sGSSWjUoBt3L
fbPP1zEsdJfmO/A9QAr0N4/Mj2WG/RYPGWtU1rjcqmJ5U1AkLvL4LQMBeZZnYu0+6OvokBDReqaT
fU996/g98GOt2Z5j6gY8UsPm9VmfHmyUm0Ph98Skn701bydcXLorsXOBj5Up7Xd5QRnoeNgvHu2H
sPP7frcWOrUc2qQirARwb3ETVHuwecCTPbkFi3B1zLtSOxZwPrPeBRTNQP27peMfwEsD749NlfqL
/60x9lq3r+Hl/JwnlC311fAGNEzuuATvgL/8flItzsZPz3txIc2kJDcfNXrKAXVkSIG4n0b57vdB
xOLa+1cUahdsq2iwa4uNQK+cOi1qRouM0r7dOletl940gAr+pQHQ2/yBFSosai9UL3CK+vhc2zJO
sdsTghc5g8ZRsrtWNhVwYsuzfs4X69+P7PM+AAnV1lSVOonGIbxYkkGShUXqawJZ7nvDPy+yI7fc
Lz/f0Tj+ECVEZHlxsludbOycW+hJhjBc417V5f73A1h09N8emOtYCEobNk4IbNcfH5hZ9grpfCdI
W/ztTHVBbRkNk3Sn7uxjsb5Y3B9iaR9jDZVPvbXsIV5vZzKTtjEq0LjKRbCtYYaXF84OkJG7P5Ye
vXWQFxsncTmL2LUxNlrWz/rGtMqsbgWbCooFdy2o5vHRAOdseA2gpPonfZojj/WLF0eiPvN3TRUn
C2uxvhUkceOqpMLfcQs9SaiEkMHgD7gRByz79F/6Kj6Yx57vF4t5zqopEQreqLG0J8F5p7AqF+x/
wp4SnOYz6Jy+0DkG3GfaWqLDCu4VdP9/Mth3cc1FrcLgtWbaSFw/ORm+p1diDXRgeoAkca3Qzb+T
18r6X+dr86byfrTmYuYqRp9qlUJUdVsjLHUwNuFliQQTQC3wrUdd2ZYJ6Z/xkJkmKzJJR5drvcoL
e1CSbJ5FDiJcgK+Q0sgxOAJGdDhq0DN/+49zloIzDhKmwEEC3/bF6FT6Z1o8qz5n0nO2eElunLX0
UbMASnr0/Ps0W2fkhTtboLAhIJ+z2DVLS5OJbGp4k+pTmN6OxrED4NPKt1HlQcCVS4JJKXt5Q0nG
ELuHooGB6OV7lBIvYfaZYuW/6E9w9zgCf1TQFmuEdELvX65ETQgq6OxtBoV9FGgXW3TWFoY5ZCM4
sI3wnGJroOSxVS78XXUGbstS1jXEKrh/vw/79sjevz/Ccs/l1omjCCnbsoA+TZ1dqFM6h/W3aNXd
O/e4m+2gaCCRMt8KB4zp7O14Nqv7PQPmB817U7xYO/ktRUPkmFPdcmuY03BBt3DOxB2+2+IpqL4q
ssLOwDEOGGsYawNIeTH2R+rbbx/zcdSEQZhq1vM1kQVZTCQjiJMelX66uLQNkK2E+AJ/5MwG7Nsh
sHNsVG+r4DfxljuP0+u5VKq/4s1rEgJMt2kvkoPcuWhXIIWCTe4O1na69VdV5GGge+RNf36y7LUu
r3i2nZkvAx8PNdXU2n7swEfVGs4Rje1ZaULXOjuSabwtkY9DJa/h/m0L6hhkUos32E2GBDUAD3+e
UIggnsK03WpwKLkTG16Okg5oyI1NVfXYsbLcHVi5iFBwjOG7qanmcu5IG2eGxgZlP68gSHkbmq8w
kyI4UPMNbtyp1XByTOfji6C0++0Z2ULfCzOdj49VK5Sx7Bx8kKW4GiDPw977/Qr9lBUwLJK32esQ
+WvzUym/yjsmT4Q3c/Sr/WUdBNpeoEdmsZBv1vdije7m5fFDa35Li7fo4LNtAGu0tc/WQJVo3B4j
AQioh/bX7FnvrCew6psZB41p19X0eGSUy533bZT/BLQXZzM13lHHWwieF+/vxwA7yn/RXmDmRGdz
LSXzkF9NX3VoTA9HIh8Z6pv5+LsrTh5OWJRNDNXY4m+9jr3oHEyC8TZn1B2yiC//NiBbPMcLhlA2
x7SzzLnKyc6jwpiYMp48cw7Jgc6aTcqFGsVZdtnvuubI0v+83RGRDQ/pOdSMZwG6xSTlyNEGBTVK
cCfQtlH4mGXNZgYOQHMaiOrNkSFqy+mDKSwNIWTaNaJ+ymTNKYqpiQMUqQHRcL+pQUmSU9pomM4i
rMcy50UBR9cW4RYlqjzGXikrCTfltQ9tVdngIEUq1z0XcIYAShxbk8fGt1j1SRPmZjEHtJHjQ7gP
GmezMzk9hm/Hz8RPBQ5NYzOjCG3PWjWzyvzH19eqVa+LEdjZmK7NaC3hhMGcD3a0bGDuVWwFozdX
AI5Zzn3a24hLSx2QngBoQAnwY9yuUf0eNwzWIPxxB1Lh9K/P4TkCTV5qi3N/e3kolSVNgED22Um1
sa7/3GbU/SxhryK+FayPZqvzRPiwrS3ize/13VpXk0aN4oZ4/cFBKXry1A3iG55tQ/0CYYPGJ4bj
yFLUp8du4F+swY9DXZyLdjkYo4M7DUtilgnM15Bj57LYzKWxThW0V3+/Bo8NdX6574YqwBvpVk+8
BK7ARLm409Gk0GjeZ79cIMyBOFLN/HxQzQ8Xx3AHIDz1P3sxQkdXcX1KiDgLKqKDs4radbQBQHVi
PMNN2k5I4lz9fpBfLQ2NXIbrwNxX+FR9d4u4MVUFrAfIP1SjrK2NqBtIk+bkOUJ2YvXnfnMsl/p0
x2JFgnPFFBjLLAyAl70hDTRfMXbUvUy0yRqENYODBYMNtv/Z8WX4xdThXkVxmmY+hXg6Qx9fpYWF
lWEo8/XDQ7kG4QvUdyRsNHLxYGXt0ERa/f6xfjqM5wLLu4CL/dSIzLrrc3jSmbg0LHgypI3BdOmk
1ZFAn7PFRaTF1iYKRa/0kkidV1wo9o7XR6ohN02yk79gnXgIQ66k13Md+f0Qv3iF8zVyvu25cyF3
macmJqlbovNQRyQk1Q3a2T4KDQPi6+Qaw4l7dyTe8qI8B3sfb7EeR4tOkW8Sb75y1BdiJ08t9m3l
oEJROhLrU66/iLXYuP1+Sl1pzBPmObgxVnCvOH+7k0zxQIqCOEED8rwe1/9R1LkW4IAlc/XFDaOy
M10pB+C51IqTH+jqwuH3Zl+SpF2B/m3XXHGgvtrHnuxXs3VWOP477mJTbxWafiWWaDSjT5xrWNeU
p2FUo721S870LTbd3vQth0Z7ZLzzfvbxMKFSR2PBJE3GBnxZww0x9LEzhBvpc9jQ1ujFzc66w8G9
dreWFx6Ogm0+Zx0fArqLHDlTikY2goBiBhLN77U79b1Eok9dQKM6Vvz/ct95N0B3+ULr0Corm3gS
1duoPkGUB5VYuYlRi4fcFXn90cvO50wOr2CM3WculUnLcRGynQLbjX2HwqDnb2Wz5wK5kxgjoGA/
cQmANnYS6tBKFTSsjrzOeQEuXueH0MtpZGml2RUAzZs12vSP9I5nYxv8/jhEYkjoOQJrR0J+XqeO
pkElwlGLihMEiY8bu25XpTnjVuarx5re8awCsS03DfTvFLk5d78+dl39VEen1/Ah5GKUU2bqQE0m
PPTe9M84pA/IhcA2L7dH67yfF8jHWPPP36UglHlBaWHVdRL8KPdYHSDZNWMz5Q96YzQC/4MtnXjU
lYHlkAx8qmUl+BIqYYlko7ENdsa3uRSpIeYerNRd+3A02pejexdt3pbejQ7kjhSyIho+Eit5Z+5m
se25GVfdvbnBrH4/WT7nc/PggPaSXlFP/nReddpQTyUvzpD4mQmT7WcnwrQ6S8pZvSmK7Ycgjd2b
TtG0Y1nW542H2JRGHd3mQmcs0/TCjItpUvp5afQbNGFmi/nZlUJSKKU7dmySfrks3oVbzFFfsTvH
8AmXyp067HTzu3kM4TrnFR8XO90qGmGarWpf9KiDtMi4BzR/ThWdy1vvvRU2jiThnzqK83IjQSSG
S59DWxaUM82XM/4sOclR9zLmzey0Qc9A+7tp9a8Iav9/ouXn4ux/bc29grkmi480t/k3/vZz+wP7
AxsM2dxnnW0Q/4bLOwDf6cBCxyD7m8G/LO+/LLiF/gcVaJ3+L/1SAzw7H/c3Xv4PhH1tPk1lJfJD
ikV/s/Wu/pxeMAz+SyM1GgsfpyGTgys9SQSHHmGsZWYPqSgf3V7z1B4n8PUUBsh1aRGeqvvUcMIa
vUFryjEC0VKJzqnVIKiTGDYCMbgP4+rhp7R57LhUMzRGKTbhIxBUOjqPmGrH51HrTOEvpfIdTGOc
QhbRie92HTxkIwm7G9USqdj0BtaLFzWBUzReB3ydy5Xd48SKcpcMqfCusWttftkYhDdnElvZ4XRK
NdFtrFgf7B1FpQ4JFSNOSqQHh368S6IGbgxOsKKwnzRTQoKzsYUFt8caCWLP6m0+exR2IPcGbEr7
KQIpG91YapClN5PPrergh0Xwo3IVU3zXRkspzkcrCfO9Fk1D+C3iYQBiGSnrw3tPDAV/y6ao7ezC
TIIaJH4TGzl61NB1MRsaktI/UZxCFWu/rEEuqlCgaCp0alLap71mC3QrHafUN23f+c+9P9TWuhNV
nIMxbrPcoV4VTTbM9cpJKkzP4woAMGa5JeJRvJVGe+2DkRvoSpNujm90y83p0kqCDh2nMtM7RO2m
8radUoF6M5bH6tryhRp0a6XSe6Gu/VxT8n2Gk7Fxrhg5YrpiMAx/lUA10+WqxI+0O6v8QJY/3CzL
hkOYdQ3QQAPf7nO8niu6pWFmOQXytKMwx0ctiNLxzLGllp71lV732ybuuurFiPoKBGljl1Y8oC3q
iOo60vWUfTaXnJzbpsBQfRfDDLSuh3AKkpUfy+wFRPfUQaMC41p5Jl7L1iNIb/RTS3/AY0dCO+wv
RjzaKTFItaivdKc0g+ewC4wHJe/ktI4bP7cu4ij0EZiUFXKv0xjCB0kgKMmbeooGsXKlj/qy7SoY
gle6WsUbO2s6jpohqTBMGJyi32RWYYVnohNgz8I+sK5HLVf8p8GHDgkhyai+qaVqRGfS8mcdzgJ4
+YlT2pq/UdLCL1eTXeBCOzVjYu7DocgfRmvsIwwSDT/3pOh9VB/9uktOsVFth5sq0k1wLbbpW2q+
r/kfSWjtOsijRHjNruO2c3vU3XQp2uvCCeJ7Pbdl4wm3dtQTA7wK6mWu4QR7XG1h5WOIG6DUYvbw
VHqtcPmzNfTi3He1lIzWGvzLpB2n6RAkjPHK8VMolaYaTebe1soRLqcCqTABHFC70LzlhM3ILzGa
UbOpuOiSeACDcoNVPfQG0nZKVuu8F10Xp2MjVXcL9BulhckY7P5gYMxubc3ISaN9WItZ4rdJapSu
ceQd74raaWxeFR1zYDZSC9FKjDBNPYlpnD27nY5kYktDC50k3UTrTUZONa1aIaoUwKNAvqczmOQ0
C8xuRMVMTOn04s7JGQJw9Vij2Rnmjr8D1573VwMlz3HTRiIT+9HNfcSMVbWMD11fueghNTZrt1Tx
C75KyqY0TvtS2NEetDKufLVf999bq7DVdaKxR63KUBuMU6VrlDv6UAOuCppLlejESdvg1uWD81Ml
EAF6zHYutFXe40SPgM00KADwBtfKN7UcNHtDpSw1L1gsGQZIjtNHz3kd4GltpEmAWRKA7vFUhCKZ
WQMW3IFYL2exusm24l2TGlW/Vjq7ytfYuJty3UxDBs84tZiKCUBApi+LFIXhAaFx5ryN2EiRxsPB
cGHZxo7AOKrymSd6q1D0lXEu2/UEhfiuduvU2Qo9H38BIcIeN9D8/LLOXH7FyrIU3T4nY89No2JQ
1txca7muTCsdgI6PjX4eub0+YjxWSN8D+u2HeAwMiXuf80+QwRN+N6wCrtPsfiJW1cuRGap5cT/5
9sZRYydEdjHA591L0hSd8N7SQer3semfpsrURsizQmOAi1wNY7rFcrlKwVqUMTzjFNjzcJiqOB5X
+dR3wGqm2MKmD4Zrt8K6Xsl2dittrnaj7senVSLs7NDZRpeda32uk/o6XaVBNQlTE7BKDEIcO3Hh
Dvd9NuFvBTcSxZpAc4vVRFk7ugggmdBs6GchGyUB31kWdoTWdNSA4ylrjQ+Mp+B+sAYUeAyQX0ig
R2PirAv2zmnVFAWaClkqBBpaokefsU5c6yy0a7RYMzFeaMoYerlfqLs4otzAosGB3PE5GEYOkE0i
+T5BWhWHKuEpWJqCUWCZ1msb/uY6cDFw7IpO3MZm3v8auqz6rliJdtDNUHnCHT0+r0o/R2+mHNFS
sQ05xSehI+KnTGm7feBnSPzmWXgAs1s9+nYWbLpY6a9jX4anTmb5bNBObCKDmqHVgVVb+6oHUJKr
yMBTQGol+m/u6JlhnF70SR3e242WZQcNEjTbAGnHhdHh8I6gRJmjG0a7Z+c2jetuLK2pzt0p1n+g
h5GhOds63WWNo9KlI+uKNKmLflhN4Hu5qr9EZfAdwnyKo6FfeHXCFOd66j76iZbeGL5rXxSVlpi7
2GyuK70QZ5bspuc6brIeKVLX8eywxbmw7AROlelk3MhcWntEFKCwB3Vk/oxSJMZHfe6O+L6Fso9p
jLsmUHFxsX2MK2vf2iSdCetBGNzioVusFEMvrxQhNWSswTe+plrnb5WwCXZJnoufRVxUh060+S6W
XalAQzGosWq+sW+rslrrTg8Jx7TjdgMjEZQNZ/YuDKBprLCuLs9T0gR5UrVZfDf12rhVC0f9DjYu
vs4dZUQSrB3G8xQkHeYPXYyDjgr1KSwE4Gm9rNwTtQ8oofsiQxO6yxGN6luru9NixV4PkJRZl3Vr
iVUxVdGVNWbsqGmly0dwK8PtOJmKg/d0A6ZfjVGGV/wBEnqWoKqe+YpzFo2G6o2J1qD+I2V75ah4
O7aUXC6r2I33SgmkBmQRbfMKT0XWHopAusXhEFbWN/hZqWcXXbHznVJb5+qUewwuvVMsad/avkvW
VVVugmhS3KVoL09BSbHI0KqdXsbtoZOaw9EfGd2vaXKnq7gup31UuqACZpj7qk5NcbAm2ll61SkQ
c/JWc5AgHsx1rUS475asmKJVuUINk8+G39rtRunyBmmsKkqQd80stGNtbfyWC0V+kzIsed64HW8A
6BeQRwKcvvKwd0/0Qqr12kxE4SXseRTVY2M4zXlGw9ocog4tJFsk+WsbNTaUn8ZC3wXHY9MrJ5Gh
1qVFMrofByX3EaOK48JHYSFK/F0ajIhrql3H+T/1FGBVqGioLmXdFIKfl99lpeVI/k0YcwqswPCp
6g3Wm66XIcV8WY8vndLUV5CK9PPEivTpxgrqhFRSc4JdPDYdZhqBYuwVtA+Q0e7D6qnPRfYcQuvq
VmR7GTJ+2owWUt1ulXW2e1/n5oTpo1lctTz1VVGl9emEegFicUP13fUT9baP9PQsahRQJwC9ftlG
MKSraFLFk3T04JLuUf99DMrudgpNV+9voiySxTpmAC+6ppjnZZk3+d43cK4QU39oykatNmSd0Wuq
V+0rfCml+DXBiMJVzBhkfK4GA1TJVY+qQHLTxnbYbeCvF1gIdlOTncmpL9rn0Qg1dZeYdYPZQJc1
csMMUZw7v4r9ep9HZYGDpdZNsFRzJRlWAPudcFUq4XhnpU1Q5ndhF1poMU9Ww6XGdap4mw9QDp/E
oKNijYd7tqutcsADL+z006jA5/5k9PPuLksS7WfadtP3JCMN2raWhOzQFUXyMtUsrZO8g/i3EpM/
wEg0FXPtt5UVeHmQBxH7TTg+iUlRXp2uzjjPlaJSNj1KBa+Zaya4YnXVgIVtyy/eGI0qkc2tKGoh
qmn8H/bOYzlyJWmz7zJ7/AYRUNsEUlKTmSxWbWClCK01nn4OeHu6STCNOT3rKetd9a1IBAIRHu6f
n8/SiMcnugOHE9t5mW6mKCsvGQ4tEizcNFEAITomzYoaQDMWiWQl0FDpxKXbB/xkPdpIaXlf++bT
u4v4v667H5qz5/TluyTLPIwgyUILAOaDs8T0Y4aMTdH3hYZinE6jAQMraIkgFHfQ1P7rnNE/Y1FF
1hH661QhF6nUYNBr7iClK/o7qXkO+ju5ff76cRb54U8jzPnAd/m+MKu0MYeVEFb3mXflDX+//ufP
vBOhvXuAefh3/zwdE8Ew8c8b492Axt2be+aHevX1IOoy4fD2St6NsnwlnlfIoZdgW1FifXo1yaDr
ShRSz8J3JJDBWxsVurzRX8s/DeRgunpKd+71vlTLODOZ1IhMfe7bEHP97ePT1lUqWvoM3YLX5g6V
/0O1m0vFBNI0y+X3YYxFGrFstaroS2oXG+ug7WJaoIPd5RboM+8N6gGyTbgKVKDk+Ve8e28wO7jE
mLFrcVRg2jN8yzMAMo2nXFh+y1Qi689iIFLACiJYkAaLjzYOFaNrovnVjdR+wgNQ463qUlG7VAhZ
ZJr/GQitGalmujA/8exovixUtcCYex0dOTCf2sf4IK0LZAoIhvzvs0Yi3SQ32Uv57evVuazJvo1M
0QeQE417ZN4WqxPMyBClPOJcIlVcAyB2gHLZ3M4ARP1CUvvzCrTs92Mt0vda4gX0TieuRyxkC2QR
waXi9vwvfNz+GEGhKQK1AM2IS0WvQZhuxwNxXbkzeuq+BZToRP3tF+WFr/r8vFFIQm8JB8PW5qra
+zUYRWYU8yxzJcK/IiSk0x4D43KT/bi8037+rHgsjXYrEqAUA5YLfqrlwiBbyDokYD7EW30rNtHl
Yue8nX6cPTZx3VIRPdEix4N9fKYxT2WRd3Bs9/ltCjLeXsv73u4eTEfeENBtmyC9cF59/pJn3Sgr
T9EskgLLI8TrlTAPjNBVQBkAwgd1g2GC1QM5HSfTjjcXFvu54eZVTg8ZbeGfCjoiUcd4fsC5EJcm
+I1MO8PtrW1xZfJdhxvu9tL9ReXK54/bngXfsF6gQ1jKsudwmIYGJUKG0cksXGv/kjyVBOS+0sWf
8rpxkD9jhwDb9lG7KEk6+8TcvBVLI6VDJ8/HVzoTJLhks0yjwuMKOoxXpR5nN8AdqkuT+/nr5jEx
eyRRL6NDXtaRB7sQhdVz69vHs8MVjU8bFZttEODZGj6YCun7ogrx84fBmCY5/Xn3Ugx9cd74PFEt
itwl3G2Sl8i2cYivSfU+jpPf/s0NYdz2UVYjExLjeJP6ZqJd0NOdnWCTOgLlOvbuudrxfh8g8RcH
UsYE2yocgcmPxtvQHoCztr0p+gu7zvy2Fh8oaiSayOnTn1FEi4DFt6oOQVvk5sB5NtUkl42TN7Ht
u7TVF1eUxJrQ1QK9uLnw3czTuBiXAaELzd1mfDyLcam79nYRs60+kYPWN7MVmb+nf4dTCcOkS9LS
z5s4ZaB3o81T/m5rNdqwE1FXuN7kaU4FqILY/JVKxbTSPdu98GhnpvTDYIv31wrcFCcNph1bwuS+
yWdu8TJy1PtqPW+z8k7BA+LXpVL2mahwfkiiGDbAt0rZx4ckA5+A/COP686OUC0c6h0eN/EPRT2F
P+w13ivr6CpZ53dwbGsJwrwU3XLzvfQ7zny0H37G4gOqsQuPZSt3JeLGFUUthTKX3Vz4Rs7EUTws
pcC5Sdk0iNgWD2uUci+TEMnIqK0yMzN3lZE2Ljfn4aYK2tcswgqJDHuyChUT75NMzQfn6xd9ZhP+
8BMW0a+aWXVlVSk7RQwSns4qjNZMLf1ha17zR/W5vhMdk7DnVv/P1/P/y8T/C0P1dy/hE9v0+WfW
/mza93DTt//iX3ViU/4f9ACkmSyFC+SbxPofrBod9P8D3cGkn31mShDM/btOLM2FYhRZNgp3Wt5n
qsa/C8WSyj9If9F8xza5YduoZReV4a8qxQspFmcJuURdcIuew6HPWrNRUuO2KrvhNLeGagC5fLGi
G0vdNFvy5dgJvpub+3920/dXd+tj9PWv8eaWenDHBHrLwnQhJ2NMLypydsmH6U02RGjDvq1xfwHG
sFbzbi8nwT7EhFHSYmpy/XNORc4piul1ru8oaX0n2dZzJaCCl12/7ZP4GSDkj4R+mVXg0eUgqw95
lr5oAUZAZMLqTdpKwcpQBuxmSgu3mqj92eXKtjCazpHDHghNld+Gcfg3k6hglTJSLdNq/lhKCOrN
zMSWMlqztWmSd4IufWEWCFJlyqNKo5bbRBJPnm38ngsQjqdMuqPX4W6KhtxRgUOCtBfDaprgE6m+
PKd2/AG3mNp2ihB0jxWk2aYXXMi9rn0eY+9eG71kVVpgPnS2CvA/lJnzXHPVItsjDXLlxFrr5oDT
eAFOp0kwXx3ivnXQItxTr8CHxsyHla7az54SuJMy/A60/D6piwt7zWK/e3uVLN83etysd1heQ8A9
qUE36v0ptNVnJaVRvy0ARo2c01gJDRJT3n23k30DBffrVfQxHPln5Fn2griNJrtPLY0GtfJCSaTu
1Ca7HLsBS7kfyh9fj6F+PKDnQRByMAqNm0Q9wlgGlZ4aGr4VdifwRJWj6F7uIOKDkFBiZuHr6rVW
9d/VWv6bV/Sg2OMrCbYnXzZrPKzNh3rMXnObDHOUoK0YGmwiJGvo3DwS3KIK8SvStNwlUS025UjS
1pAG3FaDG30UL18/yOISN3M6bCp/czsEFGNyCYtDwa56YWpSrh6h718L7Bt9Op/41ODD+ZuL7Qgf
g9X/MxpALvpcdVrXFnFNqgxpQuOFekRKsY93cGTH55wa7i2W4174pF1Z2En5916wldMN2pEVLl4X
Npnlm/vngf/zExbRTt3nHeWYQj0GCfaWU7MeavOvOkTHOs+f/svJJQadBYFs0+q8ky8fN/JDQY49
LE/D736tXc98EB9wzQi15nKb8pk1SfcjvXMGGCtKSssrcjb4UuHHVn4aY+QlijdXTeU2CJ3QF3gY
J1zNC+9AunzdqgarS3iub0XbusfcKIcSp+T+Y9xiPhOkh8GSN11HBW9o/Ad7rPCYkYLfzWCSEhmS
l04S1kNVaDgv96ZxIcT/GJDN3xbPQcuoBt2PAt9Sc1jlBZWceMxPQjkoWbIpoc1eeDFv+Mr/hPNv
Y/A+gCMiwQf4tdye7NxKlbRoylMatpFbxTi5VQNmQKLeKXV0TyGRokGP/cRYPKlxFTrUTR9R9h07
uwVLbab9WhIRns2T+ddTU0xyqTBh/uytk07Bi7kUa6+071UL9GLQPPq18pBLarXXSu0lo2Nll0zG
pm+8Q1ngiV2F1UYqi6ugwsyAua4Ln0Cxx7KVusFqtLJfQrTGjR9zVPmdfqV6Yb4Lx4z6T6a7rYc3
lDqGDwSURylK7qIWfpin1jgZArRcNya0ZQlbeEQV5c2UqfKhsYk2PSvMUXwV+6YXR46y8WZSMXKt
Bh2CYmJvA7/c5p16LU3y41B0v2moOulD9KgHSegkXfGkeYBZwoDZAb3zDFzw1KSUcETr4UbRGX9B
OWNynNPKFUww97zC2ut+3a2ywbqXhPES1zpSm7DXd1WE8w8FPcwUEsyEtfyXaYbeLtDz1AWSvBnz
cNhJhY4BXW+bTtIkN62n4284SO1Goq62hzwOVPpKT/kRnYzNm61mj5LW36qt9DAW5S1qh+/RmHzT
Wx8zaN6LgmGanSEzSBpjvDLQq/0t6+5XIMJn38Ytz8+ojQ5/4jZ8HtTxp5FNcFPq6raqp+sa+rSQ
pZdJbpJ7mHe7Mm+ew6j7LSV+tdFbzXBLZUzXMkbYeoejNJLdo6cW8tYqM8Q7tfyt9tNnxRPPBD2z
oW2gg1A2HqpEovu1oIuoahCvWVHyN1YlWJ3Utl2PftwLl7/lhsy3Bg+G1gkiSbSKy28tlCddjo0p
P83UJHQPu/S63qMsuHR9/hzZzQEd6V3OY27Qy6Y+vRdT28QlDlPgIdLHfkuf9E49Esvs35psjccL
X/iZTeTDgIttPsTnPpIKBlS31fVIo80MGFHvE9LJI0YyIVrBS5sKzgHvcwRvmwqBOQpAnW2YHubF
WdqHCL0ok8enKTXlm8m3uLSGORZ1TWMQigCrlXp0XhZ1bdfycZvzohevHqJ1MUubZD9X3CbDkwrc
txOn1t88Sn8Yk5qsp8oPf1Druhlz/b5KpQG/KavZxE0kbTvLJ6iKa3rt6LatrvUeNc7Y8YX14tbP
qpdOaa5akZzSOjnmQXDIdND+avUkp1brDD4RZFb18UbtddPRECS5lCzxULHrh0hgw2v2SnboCqs5
TR3Xcb+eNrGqez8gwj3Z4fjdSOT2qDXaYz6In4ka3DYjt4W8uWYdrBUteR48lrRlEEm3XUweTGsR
v/W41wUqpeq8Me1VF07YKCayvMsAzIe+h+m8CIydnTdia8vltzGH3BlbKy/qrrNg2E6D7ZZy2t4Z
XbnvM4yEOhn+T50d2zINHQEsdKW10XXeIweTBuup6ozojsLpppPNU2ImNebD0MjU4lCn6aaPw37l
1agYusLYVnUzbXrTGp1G1Nfs8P2uopXZDSCaukWu4eHVo7rC4eAhU8WDyEeEMknwaDeTufZT6SnV
JSyWI+lRlnCC8lXdqbtCvpfkFruAaJxQC4yjU8oRl4AoO056BStQTzeIU3E7T6HOw2JILQE7nSpZ
oifZLpuluMaEW2VJuLbTI4FKC0TnJg5E8zLVEbZ/clo4jWVN6CbM8j7QrV+Rmr9iZfCCA0NxVSJ0
jZLKeGinvNmPGr3KqgifSoS8FOqV564wEWh2Fdpe2PErFWHMIZcCJAONjI6w9REbTS3SxLJOb9Wi
tjZff7Kf43bQMRRH+EP6/VP3dhLria+0dnhqovw6sjy68Zrr1lYuDLPoRXn7Sm0wR4I8LfeDT+FF
nrRyksPSPI2HORlNktYVeMvOJIxLseaiUXQei32VNCWJHyp1n9BeHeD/SIol/zSXLfof7Sk9hTfy
fYjB4HBrUBdsr/L8wpZ+5tb+YdAlHDn1fFD9aHdP/8AoscjegsHY4OBIX2O9ky+R8ObU1ftYioj6
LUVB/oKYjZDqY2qrMbD90MdUO9ay/+Ajnkgqxe0IazrxYuAJbOS/0ulaai4l7pZn19u48AwIrgXd
TMtOOEmvh7itQ+3Yq/G3LGKT6R/tDLdVZDOTNCBiLm7w6rkQnX6a3nlYDjP6N2eCoikv7jDT1PeS
nAvlGNPM7VoHGvA2Yu9tmjVwQ7rWLjbEQ2P9PMMknmdCq6kAzlqCY+SpTfTa0tVjjk6zFPFroeT4
XXh5AABJ2gyF7rn0BHprZWQ7L+LxkKueQ8YJo6p6eO7McWtJ+kG324OEeM8xBmVTtJiUkYjEY0K7
1kiQoNGO8UD3ZeLchAREHxy8PtxpdhRv5KQAqxKQOujaulzFic1G1SXjuhEqgOO8vU/8fC9J4caL
G5dL3ppkw42uKshYOSTWuqS+RHGS07qc5flDiqadKtQs2A3IOqY2bIE2xhh+FlRlcUaKJRHfh6bb
ZKF3JWU4cWvqCUWicIyszcgCJ3t6se5tJd1ZATaavo1LrvCfFE2icW7SnxMtC1dVCy9bdODFGvEU
GAB17RaWRzY0t74ZVqsqD36WCTftMMM7s4mzgxETDzaNpc3pCTCVigN3WWzDmhRKU9vNVSGPu6LV
s11Q+N1NqRYEc+oErb5QM1oGiXJRQMmI26rfASmmfVSo90PVOrYZ1mvbmExHlfNvKbTvzTQrn62k
wHFTEcC0NdFv0XDfTwCbVlNTdmsZJX4NJU0Xpe9YshfSa4UwTJNCZl8bcBfVDNxx0vZ3hDz0sS2z
52Ggi5jYmYWhe9amEiFaOk/+m064/OZNehOb5W3KSbZSg9Z2wUnSiFxwh0jj0Y3G9EcpWht7E+Uo
EjgFkq1fN563VQPjyedCcW/42tUsK+R64hM9sDSkhlLl0Cqh61VZvitMKfjj6VF3UOW62Yreyh2R
YitTtPlJzYzHoWpUR+nl+sSeke7jmDcSoUfbFm13zZL+pRjBtA5r0ld91hMcev1L5tN8Nkao+YXx
E9lXechCw+P/3XdOrmQ/W8U6jnFobqsh+inIECKCw+Mw9F/UKsQL2OhvwgHiUTz219xqH5UwTJ5s
OczvxsG7aRIucni7cKOrt+Y0r2HFaYVFRbJICmfQavkW1DjWjwFG0yIX7Nn+QeuyF33QEbBEHPI0
0d2kgvddGje6kBR4R3NIRweKU1DMcRq53g1FuFXbsLhTW3uP9c5OlkkW2UhhV7pOQqg0fkpjiqMM
MHcDFDeJp7uh1jHrSvpVUmj7xOMiENevHSJcEOA474XJsBKivM5AH5beQRa3AYhxTQoeaIF0DQPB
fmCULZq7dHBSKy32emn5bmPX+JUj7tvIrcA/UQQTnba6uHASnd228MqgWgZvD2Dpx4NB+NOEfWHG
ttWaq6QjGlbtDfCmU9h8ay8bBM4h/eIcIpX1n8zOIicH+FxT44HhGjCl3mH40+pusMGqEiAr2tg7
jJ792Vb6Utp6edWYM0rkT2HdMjrVrPmcelesi2Vke2ptKUdZQh9sKBLZak7Br6OjBefin9TZG2Ba
mJSyqd5/HEXxmtTvekMhdaZtuvv6ti2h6RTrah0faRVGA7uuL4y5jMh4MEOmyZzKBIZLJO0+Dpl0
xKFGzUnn5ckOtbjaqvuwVS8cqB/LUm8P9mGUxU3N57YhccIrR3Vkn6yggfsIsGmp0rubvHmcaJT4
eirPrBOUHSqyFbjLaC4Wy7LraQyQtUk5lpla8FGXV32XWatMx/M+qi7cfM/O4bvBFq9t5jBLlqco
uLYhFrcyDE5D7N0i6/Hrhzo7DkyA+XqNMcYyKqEHCplKGCiYxn2vNUyDtcCJEJZ+PcoCKffPywIX
aNI6iOzgEy2+aNsorrmpHa0e2m4zmr8M7pL4N+ndYYwxA51Iz5Qjfty56T1hF0BzUb2JYnwD5BT/
9lHPrggh3VIg/NBGfJaxki/7/OBNpbymytFe4sOcmxhCNTQZglY/fsjHRTwYbZxPvj0d5YO8rrqV
vEYa7Po/cIzbYkLBNXQWGl6Iic+EpnChQY3aAP/QnCwG9U0tH83cmo4RPhGQKarGLYvoqdd1RPZx
mLlmW3BARjdNHl9YcGeGhgmPUBxvOQHpa7EboXMfaSoZOcC3FRkda59fz5Sm+tK8ntn1AOoTdbPe
aNBeRt/ITvI+0RLliKVccbDQTruzexreE+11QaOz02ZJ4PS2HKxrlUq3FOkneha5NwfiujFa3oHV
/f16eZ5512hxYXUSncsoWxbTHstJ66kyH0EsXSvSXWsTbVx4s+qZQ40xyJeR6JmFiovdIxSTng9q
PO/DcgV+X7/HYe274Uw7f+sDH5Ed6waYO/km/2aASXRoXgsDWRztL2tZXl2irpx7ZKQws6gQSy1I
SB+X98R5mPdZNx2L6iXwcAPBcBEDva/n9VM1j5OAznja8MEemei4FhOLH4zaE7hOR9/SboMs7Fwz
r+ZP2vJXfeXR3BvQhhF6hO+9mbxaNi0QF37CufVGgoCDD3odC28x72aa674ONO8oHsZ1vQrXHUo1
p7+3bybHgFypzxmcS4PO/+gipDDfD6p+nN04ICg3qrdBZzQ3UMmXySGagIl6EdVz5lgifFDZwud4
4pP0cFJwLepjYzwGIc0eZp881fYwZyoxHJJp6lvpCmUDP2pXHXaFEgDclVLjKxPY3i3VxleWgrch
YfasS8WFcue5Nf/+p81H+LsIp6qsRjElczz2IyzWrnLz/pta7JPOdHxp+/WLPjuWQmmQiz3142US
1QbMZI3ZOB6bfLjCduOOUtM1zBtcU71XbgyXfKXPjEdSGhsGGSoTFheLdUUPVGeUfTcSfij4xhnG
0SxHUsVF8yOhLu/KtaleqFCfedMotgUALypdJIXmn/RuOv1EqYYiU8fjJPuW29dphs2UVG/0wj/E
gs7G/3pGUQaSdFcMmiKUpU5Xamc+YZiPR6L+q6iONuQSGjaJ0XSzIf7VJ2I6fj3imTMIRQvfKDyD
uTlirga8e0BQKWXj02bKGYQXw2bmXMxnUHtpWzqzJ3wYZ/77d+Mkdp5hSsQ4nkkqhqTmaSa/6ZXD
BZrPNP9OA+RFTvuZPYGZnFcmwOaZmf5x0LgHMaBK5nCcdc/j2nDKv+E23WM39utSAH7usMFaWKaj
jxOdvM9id7dHxQibQh+OOG75OBnq7Soaosop55Y8L1C2mRFsC0U+cYEenWQQN5HXvHppKNYK+wIX
0OgXDUf+GvTIlp6IyPEx+sTbrAE3FCrxJhPtMaw9LGryaXC9ob1tiPCvulaKv6lhLbZfL4xzKx9d
LO7Mto02fflx16o/wXzQ5SMLf02J5jmp5KNJFz8WAf63r8f6lOhlH6WwiwwEjRR/lhGK2cltGZWq
fMwqT6Z/GJBr5hdUFmr9YJkdTium/Yeq/yYzxETqLDCIYPTThV9x5oAGYGMoUArZ1Dg9Py6XrsNv
xYYefhwtWnTjyLhT/Nq/ipQpAOcfNIFTtrbsosL0V3I3tZua5j0nooRB657W0XyblYWjREXwUKie
9f/yCcHooDA3U0k+TRI9eEGdxfp0rNfaywyIDH+kTv8d+v8LZH6krVN/Yfc7d5Ol1+LfQy6BYlWW
0mwaMeT8AUHcFujsf4tVYwG9mu185F+X+n60cxvF+yE/bfIIPGPcn49dYrX3PgtmFXkteram+yaK
9ps6BPoqQ/O1sRKaT+RaujVhYDhlIf1t5Ui5qvvBcJD6fCfrfBiL8SavenqF1S53jU67x1CndmnJ
752CxkZN+D8ylt6KigBIEEM+RWVzHAHE4p4nu3qXkgaE2rDp6uShNMEPf73mzj8tkZ9qEEx86oCr
VM8XUq1Mx1HZjd03erwuDPDWQ7eIi/h++abmKgri3cUGT3u0VRfpNBzTIjbdNp49OuvW/OMPgBfq
qdlhLd6uwwqd11S2uDzE2mma8vhkRZQsA5PyGR3VNs3UUruVI/u6NGmEmbpevtGM9mcu2k3WZ/Ue
8kqxkcbQXLE1dY6WqRc2ieVU0QcBIZT/0RpAimO5IU2V6SOhiIZjGeYOCCj4AxczN3OQ+H6ylmPM
f//ulEqjOszzIRmOvm6cJkGGe1L2Ernpoq5WIidFVQ7cmb/5duyUenNbZZfI8/OR9OkX0HmJWI1j
C6L3x18w9yooVif1R08L7yaEi4osu5pRwG6J1jmX9a/XH/N2ZkBqIzOrVCGkWq6PXO1aEfVqf6wt
9abp0HxogWRjl0dRt+eCttYK81dRa2j1cYBfqWZsHYKpCN08k9OtzzXk4HmtWGFnfxoqS7kVlUc1
2cbuQaT5Rg/Le72DEmSqPqhFb+qfBrpOQH7gN0Vj+W0ylIpDJyCoiNK7zcK57d0Oi73sldlNVVXR
2vB8ywltm2ypr0brHqNKp7Db37Ia7KO2u2p74zdHBu3binDUNvXWRSmZt4XeKLBXmDIqz90qtpJ9
mw7PLbkXOCnWqdQgTNi6ZFDaSLM7M1SeGwMxqhErDerO9BtR9LMWVcGKpvnUjbo+dTq/2UEDkB1a
jF+bOh93meZJ+8KKX0SEsftklneFptJkjurAwbrrp1z5f3Qd9uLYPY16QYOJnaoHGl1+9QXQZL1K
n7BsnCA3N+xU9Imt4cq+gMd+lruxeMkzEkS2UUCulZO/kSYdJE35bmj8F5Vd/1ITZJpdlWybPoQe
JOnZKu5YqhKlHyektL+xMUd1Q3N47avie6qWa7PxNDcLxqdOA8Mh+8YPXXijo0nS9VSPHF9GczPI
JGAnq/+u9UQmVVxc+7lcO1MRAHXTyMzSiDc6cdC4Y51nDs6iBxFPZBb0P5ktf1dCLZzlB8XOsNNw
I2fBt0ZXbpO6rfZRUwP8tccb0YYvuHG+Zn0kr60K4pAUjfsmm25NCWGOIY3NKvRNfY9HOT6SAndW
PNTrfWehpjVHmpBGSbxqXfP36y9iGQSwBdjI8ihsQ9Riu5w/0HdbAH6mU1AGVnf0W8NH4KveFCMY
O0p5f74e6Mx+RrAzdwAiKtfxRPo4EH6kwdA3E+iG4NDFwUqW80vH95nNhCcAIEYW5AzWvScLDApI
a45N2U6OKnrP6VPjJvAEH5lmUF+TpO7XOL9Wc/JCeBVwnFCk9atGhXyAR6i5GijLrfww7u8Tlqij
5+Nw9/VEfCrTCoUEHFs6rb6k/vS3v3835YOP01XSde1blKFhWwbl8sZcG8DnLTCp6oW80HwF/rjF
6iQY8YoiUYKif5me0Bu99lDX1mAptKtUGLljtt1dB8ZiVVfSA1QhuERhcamtZD5ol8POOtr5kgCN
drmwYrNtc9W36qMOhVq5rrdzwaMDQc0xsrXdS4186rLWP8/q+/EWmYC6YltRhV4fM8v4JYr4e1Qm
5Nr82kkDxVyFQ2HcKFXfuYWiNOvYDH81QDGorhVAY82c89XqmwOtnA3wC11yukEEp7zTRreM+p+h
bgaXlqs485MVbOERCOBlMfflffwkRjPQ5XLMqqMd9e120Ag0qiRAoynya72MZDAYgrJUPryI1ow2
sO8G1yobGrtkb0+4CPNH9CNOtcOJiKdcSeXwM7Sl+K4x6djRe/R+ctwDW5J2kN4tZ6KbJw+oYfex
92gO3eh6uvGsl/4N0LrRLUpLd83YKA7cRnBd8abX3BuodAe95MhKq5+KLIx2NQSinR8XJ6Pt9VVi
0A1gquHrmCUZ8t2wOkmDX65yzz/QWWJs6zp51byscGXPe6knHMs6SXlpe+t7V/bipqnHvQL7aqXb
w4M2jlcSSq/11PohkZoCZtszOjeZJaxDqhCN0bC/jieVu0lWmU4bDUxE8a3ys30AE2YdNf5PMhb3
Xhw/VZl+ZXXTq85CXJWteKXlK3bGMohWRqTewBD7RnX6Vo4KrJMt+WigsPU8aAMc1UQI3+CrUPwO
+7vEp/urDBByCs9QAY4OGP/m9YvW0bYg2166xUE2XGO6MDqDbZZrUXQ4EkgDOEGvoGSsGX/iQvoW
BiAHRZqChRFgmxKYE+tUlUPCd5WwvxjuoGa9AAfRnczwsm3YjtEmsVNrH1mjv9EzG9URG4VVAY81
JA2WCzFbWKbWKjJ1t0cCg+14haqg7KdNCcJqpUB+WlH1fRnsPnIgdm39GDRIy4F+aC3P+i3XsrxX
VcLeC7vc50CLmg91GEoMfJmfMt6aNghv0tqCmieK5BUWqRtjr6/tbb7pf136+pdpHT5+PgWk5aTW
VfKwi1tUhBJOLvhzjPbeAajom/fE/4Vq6txDsXnLBpTM2TN4cYhRk8efXSTF29aN/5RTbiXwxHOD
cry5WMg4s4VifPzv0ZYeMHGg9gXikIIttHPtF8MBPIUI7W04Lcc35JJu6dMFeJ7H9yMu5rHosjpu
o6wgPdY/z7duumabVea5wsWe6Zg2ThSv0gs3nXMv7/2g86S/Ow/VyIIzhLaeOpi/gz17NRuHNNv/
Oj22fLjFdpu1oaW2Jg9n3aDKxjVg7nkwD3SMXTyNPsnr/hmLNYm6Diuk5emnA2gs2oqFYrcEvS6k
gwPosvCIOAq0j1M57U5tVokzfL/w2dnLRNY8Mp15aLJoVYPmu8jqBDAFfWmqimMoa5KbaNGPVul0
wHTFE9r6F5CmEcDTWnfpQkNipQYvipxC3ErziK4y2d6lAM2cJo2R+7bTQ1flT5o0TWsbNRE5OgmF
K6C4xOsgn6v9PvSsbTLoW3nw90MmjpKJzL0asZ4JPXPXqcOTocTSNmqq34KEDq0Z4jruzZPaerej
NP5NSvLbeY69UGhy1whOuNRgNBnZ98WICHfqgldDjU8jfKwmU29pVbgepOjFjrvnZhC3amg+oke9
s5XxpbdRmArP+xOO+caUjDsRGSZUTnHjVZG2C4IME+POexDCeOxb9boPRlS+tnjx4m6XSfKhrKpm
1cgF8h3z2Q+G77RQPRbKtEch/moY43NRNhCerfBaZBZAzhhDe6X1e551eo1CbzsMBLY5ekNIpk90
+N20U307jr7T19ARjeTn2NM0WOhXXU1bhzb8Ahv1ezBCeHkz1CuNtrbPRWpS1T9WAZvO6gdp18CB
XOXBEDpDoQ1OU2j3eZAYqyGnS48We/q7OsKE2ObUq/Pbts9sx5x/tVUjIpAz7ZRE6p/KC8yVPUh3
Qi5ezdrHA6yS7hKQz7zG2lhD9ePybXLOSvlV0NBIEJnVelQJEkakziRNCJ+VxFz5lJbXY2p8z8as
d+y6f4APufNCLL+6tPuh8lfrWNiBYyX6KRr0R37hs9bxDxN7dk5QTzeZEA9yV/II0firsQvJzWll
ROmloCn21XRTpX7ilnZbP3WmBDSgRjOYeLl6gwCjXBWS+awMduPag1I6TeVzuvfTsBpa6XnQ6IK0
criuveblK7KmUHuUIDvx0yFTcaA6npGPQIWNYJ/asecWlWmvcwsFW9ikfzUdZduACc8647zZFFmR
OZOSWDuB1eLGQBK/MkvL/N0Zw5WdGZGj4wV+EIPaXSiWn/mMdUNlAyFGMmfA+cdNMSrqIELXVh5F
E+AzLk8/hZ1uQ9vaRrJ9sZr4+XLGYYYQCqkQEopP52enWL1l0pRwnDyxyysk2Up2HcpbtYbn1uZP
pfA2Xuc5qAcftboMVmUc3/Vh+azp9eOFHezMqQf4jJ+BtZOs8KM+PvloK4HSgCs7wqJFky85SgXc
VTX3leTRAVC4fm4D+dO4ugGoLLJDJiJ3KvKfX/+Osy/g3ZQsTiXgyP1E21J51OL4KmyTb6PMTZzU
OH1U4oJk4cwJ+GH6Fy97GoqxC82qPBbjt+R/c3Zeu41jW7T9IgLM4ZVBwZaj5PhCuFxVzDnz6+9g
XVwcWxKsc+5LN9DVKIrk5g5rzTnmEDraXDldkrsoa3HEboZaXdHyX/18g9KlO1wGxZd1t8qFSory
qjokRXlfzclhEroPrUu2mvoeqDQeimQYnYhZd447Z2h1Du0KQNs2fy9V6T2SjGfQ4BeyWi79qKPl
i2y/uDNFfhQ5905Q4ni2+GLXmXLhFH52xHNiNGFZ0IY5XqCjLgpNzcirAyk1m0kwrsNZe/j5Af8r
0R4dgckoQuFDHCJxTMeij7YvxAToSkUHY/Awy87bIdzUqG6A9hDi96xcdYfCnTb+beHiXiRkr7Uv
hU6cG1pff8PyvL+85LJne1JIcXXA7MepSN/6plnYQmJdhZa4UgUNL3nXPahideH7OS3GaCjDgZkt
Nn1k6csP+3LhUBKQGYl6eahF67lUm1VixL9ghlHm6g0W98j5+WmfFrK+Xe94s5x2sUlRz2Jr3iAE
ZPPzWyQvxVLSS6rAE2MyOyydKFZKN0tZgzry9zuLrR4OxvLdKA0IFGvYaI14Q24J5V5aRl1IgZUE
OlSkRSvs8nHxD4fuzzd70ub49xsgFlHtQsB6kpmog8ztYX2Xh2SusRjVPWZ/ZacF4l0PgZQNCbxl
rO2Q2B6MadgOQn3bSd3fdC6vJwCxXYDErAZTTomYLt+wVYNkVerdNmqA9U7CqojUO2j8Xjrlzz//
9DPjghb1QocTYY6ghf/+9IaylmXWm/KQhsTaLV+3mK7hE+34jU5QXOginhkV3652NIv3nSalWcSo
mATLC6UXprVVIf7++ZbOzFk0m3T8zWAplJNTISx97GBGy9ArCXeaMsqoq0ak8SRbFwb5hSsdD/Kq
qMJCg6p7COrYbtLfFu6wjmp/paUXrnSuSrkYIzm+WGgFKVh+f0+hLGS5NMzFoZ4wHIcqJtDS7Yva
A/FJWSNZgxF1hklwyyhCX1Vt4oQgrUK68DvO3PFivrJYH0G5ycd2aFwCvqaOVooipVzHVeMo3XPU
zFtN3P78Es+MFMQT1hKyZIqL/fr7/ea+1AatWGSHom93udJ4DevdwNb758swT/AXfV8VEBWr1Kgp
V4BoUJXvFyrqbBhgrcYoMDE7KI0EFbcvvE68iuR8JdWAMeog+9X0SDNTSOV2VCicGYWs3gEL+5vl
s2m31fBoZKFoG7Npbuj68AoEPDCgjlGWGJ9jV8CbJgfsrYniTzWLNTfRMVz0cW6u+3BUnKm17rVI
g72bhC7V6iu57+6yWkwcIwlN6I1GaJcQMlbR0NROr/brXJhvwWmRWyFGT2Pp3wTqvIkEmXplrO2T
qR7hkXNWYraic4HtLzPUd3nIAlfU+LT1pO1tbcRyPfpDYY+13+Mcaee9JifZthQy0nT0SnZjocWh
TsneyY0u+MRIAF7a58B1t5TQiASxnCIbHpVZTLdSGyOTAHHKMVADvJ2PtLm6KznTdkMrc8gu51Uk
cYgNjd2oji+S5EPxrmqQZz4YeEsuHSXuiX/OZm0lR+If6kjPujXjQwlWQasoNBFo/zA+38NSfByL
gGTqNATbOvh3huJfgz+P5V3FqS9qnL5d0zqbNlHZvKPsjcDWjg/0+94yNfn18yiiNXMyilhd0fYD
pUTwbBjLNPtleVVzHbtB3BYHcZgHe2hm6kGa/B7407UsZoMzVwmRdtM+HNNdLPXvTSJ9DOM02ULa
fLSG9ZSOXeLEJT3BLNvPukXIFrfnRMKQ2VlUPExF/Zp3CquZT+CELEG66bMRinVW3Pv1sMPSEN1p
WR97+MY/dE5RrpygUOiLxu58FT+8gooaZj7GUnNlCQLOq2VlVrXo858X1CcfxZYAoru91t3Lcfgw
1+2BVe2vHAz7jIQQW2qH9DolT8MtDQjmWtd+zFN1rZh1uOZvBn0Y6r8qBRfLoM0B2Rj9Y8J6udNn
zunIE00kEBXnRGKPHEuTA0cVhL9+DxASZNwdRT47lYbEoSu0bZNav+r7yXSsKu5cKCp7jFqoIfyK
9muFk4iVVrSHaf4V+tk29PVNqOV39bCAfGUz28DgmTwpLV8HITSdSgS2oxPOEJrA8oci8QpKa4Cv
ZbQ04oL0KcIrEbyZpzaDvyNu5EMI1ZpQ0kpYTaPliGjvVl0BOrUIMEjh6xURbQQgkWcYBkSNoOgt
1cgri+GPrgU4jI3Wa1O09W0f3/J/RnYnKbe+3D1WDXIqsY1+wTQraHf7byDtgXyKNQgeXAirQVER
izTqn7Y3HiryYJx2TpsNHPrMSzLrCfo9yptEeonEifw3YsyuFEUwt2lQ3k1dmG37vugcX5YOmthH
ax8sjW3WyvvQGDrrYXqvjS1hYFMFLF+LmVXD9K7CBrAaJiNwYysMvEVmZlfF0Ie4qWpUu2Uib2hd
mQ6KsT9YsbxMC6HZR2J6nQ8SEaqy8mb0FX3hmB7+bASz3VfmYKvQs21zNm6juOxcvHSPsz7leAZl
02k0Klt9k2yWqPc5L++DllpxVryoRoTtrK5f8nZ+03XahSZKTzRq/U70w88x654KtcDXPIA/qKqB
rnllmJu4TbFdl2XmKFV0NSmjb7NaUVmZq8a2IvJb5oWNnebWfVzPt2Xeu12R7REMe2odI7tJZMfo
W3ByfkI+i1beGZCzk562gQDvnciDbRjplaOo/Xg7NBSGELomYeU7FofDUVb3U4j1uRZyc1VpKqEk
aruuC/MzmIJNg4xM7BsJH3Z9GybmraqxiIs5bSVL4dvK1Gy+7wctIOlBvUL4shl7vdhWmhmyqowk
w6PromvVr3jff2baHVljDdgC4dkDxOjtMRc/M21RIvXvI2cgZAZJ6q9APlJUEdp7S81kgohabVWH
0eQOmtncFHoeOOMs3luK6mkhBrtWH+hxVP51QmHajkFl2lQoAVUlkbrNDP+3NaQB6EYeQ18mqlv4
7Gabxg2HYNy1jVBf9Y3xTllvp2iBp/jhjp33m1bX0iZJsoaUqFFhCQXU7qXjtB1HwbpJfEHF3zG9
RcK0TYWEfBW+KWUOU1caJ21jDRmT/tzIa3ghwtqIgw32b8uJrcbLo+E+sEqPvt4fgzoWdolrsddG
L11EBKlSS2y6m/iVgU4N3SgFJ52GBz2oWe5btK1Z/OyDarAzGi+buq2hCIrotcJWSV+iZeWsldU8
WldShz0Db+kMeklRSBfJtsHEfKWo77mVP2ncfdEQQd/LwtqamVByQclXZG3IfwPFzNwEdqJLkfi6
1Ky3jHYamS5CiMyrf+hiXHsKzau1qnd3OTCKjwLngpOzDXBZwg039YXeQ/zXP6i19CcLy9ImLWlP
HWLbp6ACtSy0nEke0LtYU+MAXACPnwZvzFkU3qBE2KUUyC6jGuWLFWxDMrocOZV2Jq5HL5rzl76z
+OKqTHOjdhF3EByFyIXRNPXy3hfK28pgChcyLiY15VVBNKQDZOSqGtODUmMwK7uQ+W6xSRG+cK80
0y+xUX+LUiY4Uxb3rsqKaCdU4d28Cp6sOQ3Iw+glF0e2xbulLYxcpGCep25pEbzCmqf/MsXOyybN
93xLwzokzoonVKHuyWD/vVTG1IzxNnOzpL5KZywThtG9hilLb2x1kSvU1XtGXsOq8ZN7NWl8Ny8i
Pv24vm91bR1o2WZKmjsQoq2dtIWMwKSNvayrEbDIxosvyZtghiojke81NK9N5A8OgTCXOnPymdLH
t63DUad84IMVQ6UpDkqITc9vVmmJlifhtDdG6nXZGjdxGj10UbaH9OL09b9q/1qqGAUUmFdzhXQO
dtNYrDNT5+d+Mlc7STQ/5jGlSkNR75D5XDgGnDt086OxH2CxwOJy7FsiP4QmZVUVdKaET2p/0i/1
zXIizNU9YSwOw+7h5y3WuV6YAbFQwzuJr161jndYCXNGr3Gqi/vQi2M0fgEdG6VZSSn0vB4KhMJs
CwaDcUIbgG1ARjQzeSqcLdYXfsvpoVkXIdUt1VBZAnl49FuIFpopt5cpVRyHPVz2UR7Q6DjJTc+u
z64iW9Js5WoJLU0d5fDzxU/1I1wb5pWMPEik4HF07QInbx2yZB8GSbWt4FegGJhzH9SMY6f5GPjD
6ufrnT0gfb3g0fgkFkYOMMalh2S8m/pflt5eVUHgCUwRNMvx6TMLB6SozZP385VPj4DLnVKtw12q
LkbC73vq3p/Jhhes5BAgHMM7wHFldOa6uXCZf6ju4xPg1+ssZ94ve/epC5IKBFiCtFO39Qj5rvom
Jve+pq3Sjq5Pn9DFCX+TgTF5WcghBNbSJAOVyirrGr2InY6w+Qhs+fn2zw6yL7d/9KKD2KgUq+P2
rfph6ftoYmvX/QfEMfpx9YWHcO5ZL5xvCZgovftj7QucQX9u2PccsCiDlZrcrCyAIPSXjtvnTtvI
SolpYfaQ6MZ+f9YaqsUU/HZykIbca+dpq3QpbSlyzRHNpA8yCo4pfhHT/kJN6Ez9RKeMYABkpqnC
tZdZ+MtLFqUyUWpijA6NPqh2qbMAM4dU8bTO2N8SA/kSZwlEkHCrS9U2ifDoyf0LC/iFCti5z5cs
F3AgVAkh/R49gGECCKLLBdV9QyptoSQlq5QoGnH0haqVhu+dKq9/Hkhnpk7UZhBzAHhREzuZOlkz
s16l9XyQptqTWn9NoKUrBaIbVP37rCRvUgwgbhx2Y+vvVF/+mK38IZg1JDvdhXF24rXg7kg/Rm7O
TE6+rbIMxC/vQZd6wZqlIT74frENSLS2lZEk62HwilpjX1d8okxllxJuhEKxje7tf38WFHt0DPJY
PmjNHz1/PxtawQiG5BBue3fycje4sjJbcEbHtGGPPqVPlzwFp6UB/dsVj2qeaSC2yAD7hKWy3TZr
fdt64ea/EMOYZ4aWKjNRmgD0KeUff8N5oEh1MvFtaVOwJ2/rwaiTRzKWbofS2FoAem0rTZHKqh8m
KZm4BA2JynS11jvfq1vrKkWwpTUgZCv5elSid7JJU1vw/U+YYU44lFe6lv+OkItRUYeckxnZKu6a
EGV6sSGl0NHV7q+cJH+TSAkcK/TvG3neoTXfZkLlpZpy10pzzVFO0a6Vfui9Sa8fKrl4y8wZ1oJp
vqPq2/dis1Z7Jp+qKda5pL1kvbkOW3A2vZzcFWX/Nxmam3pON70RvVecuW3MNCH0D5A6mRANK4Jk
l7NPHa1AdeybiR0bKYcbeW74z2P0CEdvts1R4AhmhPcjijK7E8y7Qe0WxE3+a5TZJoNeK8kNrP9a
ueU7LcxdinwqzQxIl/MAZsYHxldl1UGQswfSw161tHuw5OylH7PHUYHLBmlmkyXhbVI3v/PEfFeF
7K2KJIGibWE+mGm2B0qjuX2epl5QjfS1J46BA2eYIkJyUen5b1rjB7oo1UZLtYJSTnirhtZ7LTX7
Uer/WmGJPf51jLSPWk80pyD9hxqXMjjV3IirzMpWWgU+ak5386TUr6oM8lcfZnYNZnQthsK268IU
4mKqOWVtNhtFmK6TiN4FfP7pusCNsCKUjWNRUpMLaYWfeQJvrcaVYkdZdisK1KCQDOBoM6XXaIhq
DnGxCgLNjB3DR/xRqunfJBb27Fknh5p1R6xrfNvn0vs8x7tBjGcecXZDfqDC4T665aT52bTJVh/H
G6U10OBZUrylgPmBA95ciTGc0ikEEqT5T6pZb1RloAc6FH9lJXpNw7Zi3qjHVWTM1wXxC24gK6+y
zim114RkpQjaXWgFt/FEYXHQ72rZ+szNMVtFrSmTmKf8HlMC5X6eb859/Ar6NCz+Cx7j2FCRTvAl
gjb6z8e/iKn+i49/mbaO9jAUJbF346SgBXZ8nagBDZSjqUbet/gbsciQSDKsJKD4l8yU526JiZNO
xMIuPCE0dhn780gIY2bQRbeFA2LVbNuLMKtlQT66I1ZJgPvIpE2sSUfbn1RsGNW5Ze0x/9p6TZXg
kvvpjCrMECHOIIpGjH36cmoRPS5un/DQruYVQVPr+oX6zQLeVVeLKCxy4xsoOT+PCOn0+RmyAQcG
nDI7IF7Z9xUwgcbXlq1v7Wt51FB2IYVKp2YlNzKnprzfqykBjakf3YYy9u5KLO+ItSXgeGxNryF9
MBNLKt4qO5c0ypWNupjVKjCH+fJJ/PxbT3/qAsOga0y62xmEgZbrfVQVs7UXdHgUScyORSWeETEP
X2KOIGwpHu21AJ2WWJvmpSd1ulkElKtj4ddxnBonPa9RK5tJaytjH/r92ySVK4l5ZISao9APMrMM
i+ZSyGjaq3w8/Hzn1IdOxh+Kl/8reQHgcPJFZYkCxiz1tb0qx7HL6HlOFNROeUoCeUnqoGSEOzJx
r/NmJH41Sm+FWO1vo1ltqJbOFuRMQ3XUmmNLNgYa5/l6QTCmdtwwhRtLydTPbwf23USt+ptp0J+L
YTTdUhav8wgSWjoPsJ+yawQLj+ac6EjmLTqyQrCtjGLXxhKIdlVZMhk+x6r0SrmXIZjLTqvLRKQx
4TuYYgR3qsTeLhUl21hjTO6uQtUE2dzvlv6RK6ETdpt6QlUk+u9RRnm7l6dHMq0lV/D129Ior7Kl
0tmYwR8VjjFV0UDyYrEkbDY2PyT6STYuE8XGHNc4mFoUe9aNZww+T6Ag7ixOFC6ZMq0jVuarn7Ve
I7DVYhcKwXFNRizdbq3XnSCqSLyV06cxDd4JCL5VQOdqDRB0I9JpH/SfeewrRB/Hb90A33IKxdsF
mqKW5UtmiSSIW+AzRRnOmH7Ih+LDmJR7nI2I0CVGDOsp9TgtdCexpeORgzO9MFpOB8tCBVi0wUQX
YXg82lUu3YFisjR/H6cOrJrqobmlIkzQKwLw59wevcKVr39fbAqfzvpcFqgKTVJamBQivk8lzdgF
IcQF+DkWH6RJpidDYA7c0lKSFYA2fMNy+QcXaW5PsrnJcoNYcLBmF+7+/M8gs1Fn8ylREvn+M2Ze
ZAeyzt/nu/i+XI3XFFad8Rk1mHMJlHn2QeMm5ejICnRSeTFrsuWhk/n7ZChXVfnLSmcvU9QL7/PS
VZad9pdDimjUaSbKmb9vJIVYXemaBJqHrr1kcD494fP6vtzM0UqgLSgjndbtHqf7WjOix0wUUcji
Y7SHVHpjpr0wn5+uqd8u+M8B8+W+Sr2iWK3l/r5qfs/Te6E8/TwSLjy349M9LIuhqOke7OnouDJF
fH3YA0G4sC5cuor8/e3gi2FrGtf+PjV/laigRSDmMyzFn+/l3NrHhEXxH10PB9ajQV2FBnKLlv2H
KPc3gabuI7OHPWwK93TJfiUqrsBBb29N4yKG48x5HWMY0XzY5sDBqv8KVl9eUxOTH5XpnNeNvf7g
r3NXyLfVH8tT1uKKk1Xidc3FD+tU2GEs5hDCW5YiKz3s7w81qwukVXIUH0Y6o46phRtp1LdokVrK
5sOl7Muzt4i+gykDxodOrM33y9WkTEd9M0aHYZ5WgRZTetBcRRUP/ZKR61elLQ3DJutyPJnWwygF
WwVVPK2c+6C7pGlRlgHzfatpikhcF/YgG1vqAt9/DDuMrMH3HSBqERBdBJ5RFLe6NLaPmaFUWyNo
6lU4zI9lI/bXgW5gnhP8Ctalkm/aWpUxzVb5eqRy44aC3rwNad9+gFJHCWaCC5hardiZZRRfjU1Z
OK1SZrfGXBVeEQrd69jTjU7kvLtFClDddPESPkN6+mspNdqrxjgsL4zs01e93C7HbPRE0qk+ShDa
Uq7SMDwkxrhlc5O4lL8+jSIfvZ7twf88l3I1XWL0sE5h8D7ax0uj4Q+hyMOV6YTbyM02YygjeWwv
1nFPt4vfr3Q0a6M7nrhhMzj4N+aV9mJuoy1C3ZfLEZOnE9ByIQ1zOYJwmCvLn3/5PrMsakedndhB
YA8l95ottgcxvzBXX7rIUVVaoVQxEpAQHKpxcgtigvRUIE/64+dZ7kxd9Pu9HL2efJ4TaZiC8JBu
TVrD91CRHcMDzv5cEmDwX8SqnGkdfb/i0WuS/XhUspIBsfApDXLcKCU5JDpyWBUS73JE3tkHifIZ
5fDiwzlumEj9aJQTDdBDK98Pxa4uCqcntOPCczxdWjmtKgbHVY7Fp1hFwYpDeR7y4CDNSoRUouVR
GsjkwPq7Gt1HpAZ97bTm+BwJ+XzVTxFlNFaRa5M2GjbFLHTVqr4kTD33qRNyTWoDNGiNpeT7SA2U
oRiNNA4OhU6getUEiZ34beBo3bjtpYsIxWWiPJ5IIdiISwnSIGry6HJ6UPSxVRvCfmAXjGfFiUFe
Az7eTS5HgOvqgk7/zFGah/7lekc7AW3oOjPHk7LvV/MrFs4ctLYbeXR6N51rXeE9ab1pNXvirr6a
Npcu/y/y6KfbPVo36jxK2IqYwj7mS90JqUWlSUF7oLa0QJUA/BmZ8QZCjv6lrv37outgSZrsWMxu
KG7mXvnTGnXuZNOgesEU3tchMlI1sJSVTADJRmbABdRL4VVMTVcQfy1l0zZukxu9MW/hdLiDz73V
VeZaBXDqVK/r16CIhEtj++wo+vKYl7H/Zb6bxNAP6SrwmD/NtepY1/MGOa2Qu72TP5d2e8sPEIhb
lAvv56/q0oWPJlqhb6UWmyDjCUolKARa+5RDMkX531dECgA4Ayg0LLu9o3E7WWIe1aUv7IMs+Wi6
5jnSxAzERbjphebw8z2dbvpNrgUNjG0PMvzjSp3ehFmVUpDcD0WM4k8lqa6oDubUwjzNpn0xWhe+
kjPzn8Q2kkRuBcyVedwWaCerT3pjFPahmdiE/qjUmkP/+ee7OrOh4+RHMVP9F7YKVPT7GOmKuUtj
i0yLwck+lBUyvNjNWElaD38DupgnlGUXdhbnVhJoZxBJNM6ep9akIB80jPiBsNfuZAf4Cp62dbRY
ORxwJOVauPDmzoxGiULu0qBY/nEMiG20hsyeWefsGZW3Uo5ecy7CiHqcsJuURrrw1S0f1dHk8u1q
y6/58tFhF4cCJHC2V9IQIvX0Gkn/K4+aUzSXgHlrqaQCn5QPgkYNGrlSfGAs404tjVWR6Jfe0dmH
hlqQlD2F4Bnz6FwxRbOgDvLk76eH5m+wya6owgCRM+jQYJwOr6eNtUMne3cpGPfs4/vPdY/ZYT4M
noGXydm6Vw96K25kbLMXpo1zXxbOk/93b8d86GxS/MyaqXsgxfbHh6l9Fc2H/4/v6us1jpY4Y5i1
JMgZBsgskIvKDouqS7nA0gnfQ9Xd4jvPUF9cem/L93oy/L7c2/LnX4afiOJR9n3e25LDtPAC2KTY
+fXslPa4LteXfFGXHuXyOr9cri+Xc0rD5QQaegE6XSV3Jf/x54d5ZiwSeSqb9Czovp8wqZu0s0ba
RP4eS+VK6a5npaRC6DsjyUL/P1fSF8DwkpV4LF2Zg6rIu5orjXmO5hEvDVk5LOZqKF5J4SVo0JlG
hokcCJ4EfXXSoI/3XeUUM22R2bf3b8Kdvha9xoZNICCqoBAX3EtesiJi7gLI5rRAgluCkichgkvP
+bhKISH7V4yp58uuwtdhLP4g3QxoIOt3yizEHhmWf7qQ/m2EI/vnp3tmsEDU5ChJcC3UnuOJuIrU
wNDayN+X8300vhk54mv5wqp5bkFDKgGCEqY9qpFjpn0iyHlfoMHaS/s0dIONxRfQojh/a9wYcpUL
KfIy8YFV+fS7k0G9w15bRCqg+b5/CJlemvNMk29vMVY9XNbsapPiL9AbwxUs64UitOpgz5Ccpu3C
VdWk43WVS9sUpIy9MOqgmXU5re+kd7QEBnAqEXk+Jeiopcd41qiZx8na7PXBgy1br2jYV15JHuTN
mMms3UMWeok1XYu68FTDB0dp2nq5kjzGTf637xTfmfLwndX4vgnSa10ZXs1J/V3idh/D/G6CGDPF
1XVqJI4WIdJvJgIVivC5b+Vdhu0km0xP9UnVUvLmTo3oF8AYq+j+69fNNL5acyU7kYh7qSlwoKUP
gxI5bJZUh1GoQFkZxytTKIUbZcJWJ47SeyuOu8A3/kajGG41sJ0QcuXEndXgxqj73q1yGjLB0Mtv
9J2DXxmzzBpBMLoPQD4fZdyQqRGqH1NqUonJ0dVXME7JrNKezAKhUCiPH60WTnbdAFMQrdKWW5BA
8Sj8pnsXeGmKMlVTi01QaLjl83DbRoOn1ygvcyx360LtezJ5G8Hrg/BTrMWnKFbvSx8iQxYYu7wV
oDClJqShUr9q8vhfZHGTgMRqAhbJzKI/RHb91SiVgT0OxtpPS47nOhS1SWKqhO7826qq8Koj/OZG
Ji5tW4QWPVlNzu6JlH2vq+pKaDlzMOcRN6HkCBCa6o2GAfLuqcH5qo2zI0Xw3+SgK1yTGKrVXJsf
c0sMjmSSZC+rE5mMUhN6eZEOW+hkyroTx9/8THJWrJsmLNqHtI9u0Sy+jXWKvnsyqaNlV5IYrluj
xFrRtTSRONm8TUXl1n2674vogMCaECKczA4c+MlG7utadf1rHBHaDrDmzOkpmedgVVfzo4JX0g5H
JAdNJX1iRcDTOcp3sz6Sdhm/STWBlJXOOyAnvdwM8L9XekEamalQTe+rIvPShoeedlAatGnaGci+
iH+jIZdXE2LmWpPsQIyRGc/DnzCpVdvwNQljn97ZJEdn12G+DGWAgqswK2/HlG+kofSXNi1Vmbha
cfzLV6Ok4T2K/QBdSazYStQaPqgiMbtC/pDcDGP/2wd9ZOdm3tlq0vfrrEVAaE3muK60WFuFfPV2
28+hm6OigZGfrUMt8T8Cfajvo7oZPSsFGRZWqbRqFQa5FU/xBvWwbstqZV3hvqITjMPIziS0GOo4
xWtcq62d9XQifZ+gp3rUms0QSpyOi9E3HcCK4zqzkEMjUu82TSxXDv3YwetodW4LK59dPeSawsBF
lCrUXmfRz910IhaWpOnmrhOjGMy4+NsXLCo51P+B49UyT1Km8RURV0yiZOP6Ez/NGAIZfUrRQzsF
1lmoJiNdGRV7EPUna5D+xGL0Ls9B7qjBxHEFNK/jjzKOEak3tzNS8xWOGBHhfkPQ3xxShDflpy5I
I3uQnom9e4664CmVYJWMqEJWcDbI98nMW9Hv9mkUfRRKuxIspECjZYZuNLTvvQ/HCc+cXQ/+h1mR
McpjcQTL/zPmRDbXIDmmGrOl7oeHJuxAqcxih2xGbzFExVe4rFBaAFeZsvoZewW9+QR3hDkiXwuN
ovdalSbppNC5r0kqVWOBTrqvTauICcSVUSDc9G1KgO1Q/hHhxN4kYjdvYlOr3gKhnew0asy1BJfq
KbSsbUBL4l7JRutJH6wINEl4H0/EQUpCQoChQZ7Ep2TpHYyCYNiSO/0UL+aJxkJJoOM7suOcRyvH
3X0eCqtai+7EDrxWYA4HZBI9JLKsWItBWj1bCMa8wYohsdRXbSfo98bkJ7dTlpiPainDTVGLepU2
I8qpSsCvqIZXDOWCnjBx6jUUQ88UgEeLwmTdwECZe/AB/bgZckwpU1KkTtUH0YsaG9m6EhWSodQm
85pBxbRkzLZCzrA9of9FZgbfpOJ9Dikh4H6M8CBsn7ukUskqx9UXJgM6foHplMiIURiGB8zsq0YU
7q3a7FBiMyYl6jMrml86nWLxug3ExDXyGopaXl7Sd57di2EEXwQemEnZlX1fwNPAZNGTBXOfLjsx
R3yWvWYdrxDog912F2zxf3ESPlNUYFv7n4sebZ8rSy/acuKi6kPyoV91a9+tr/N9vyEwnGgyu7/J
18JOfbnEHT8DrVj20/+58NF2hfxbbeasZe4bL/kQFzmlp+fOCMuJF+bW9vw0XRP9cAkwdnZ3ZrL1
4+SqYkI4dgPQsomMHpEXx5PBQxWw7jfM2A+jV9vQBlzj/mKsxHLQ+n4gAn+CshJHMjqrk9ycUmhC
v2kKin1mp62BrgiuFdTjG4G8LMMQg5DyTPh+x4nc4qTFLYhRcKXNk86mSv/98w74jCifA7UsE7CB
zlM5CasJaqsyBZyNezYQu6SaR0dvzTdT6EMskil5bPlHY9SarYqIKaLpEk3ydAfO5emJsgWnSUlI
0vdBLk6kNutRZ+ybJbk+1F8lrKfOpA7Pddn9LnvyfWLLt9aZNJW7KEyg7ndITvMAt0Si59ZeRkT2
iTJWuXRuPT33o2GXKPUjhYPheCyJMDIzxP3eG/vhId/mFCjd4gbTFxMwrMvCHZ8YHO7PL+PSJZc/
/3J2NQAYkbrYGvtZmXbYrTaTGl04a5173l/v6ugzI9WDCl8wGYiRKKWXOh3HfoNed/3znZz5rJan
x5iC8Q7m+ljJMRDOMrTIhfdd6CBwDR2Uu2yO3OIVpU7rQXYSXFShl17aaefu+2WXb+/LEzSjrusG
qTH2rcLSCWtp8a9Bm5xKwM9NMN+nnMYITR8/JlW6V1r96ef7Pj10cX2ZGCQ8CUwnx1rDSS3bmmOI
sdcGiz2encHeHfR5CT6/MFbOvkidGCTKschCj4uxYqVWlczasW/NXylrWWM8jvPrz3dz7i3KHFkX
mgfZGif9bF0wa71JUmPPcWITKKtiTVbau3837HB7Pk2b5gVU2M/XPHNfgB55cuhkJWoQRwM0rRRx
mmtF35MyBGFPcBoMqNNlodWZb20pN1DqIBAFUe1Ru3KcldCcpVbeZ6wu/6iBAom1JRrU3lOI95Gv
/3dOIWVC6tnUOJZqwIkQFSK9OFb5JO0X7ONSfyv+4HvdKl60ulRhPq1oyxK3BqOIf5vY3Y7mVTNq
1ELTZmU/SXXp9CPBi9jbgH2YM7s4QXiRJi8WVKrdSG2ux86YtmITq65otPc/v9CTT4JfAC5YsVAI
UGE5bomgvYLTPOe4P33z/v8wdx5blStbun6VM05fu+TNHXWqIWlZPCuBTDoaQJLy3uvp7yex9wYW
VFKnbud2ciRLJhRSKDRjzt/gEHKhJjJsAEtbKxMI0P9NY6bJ+yB/UhPxKdybw5Aph7I7jShUJjFA
S38NJ/2LCe7zXv3dkDJPRG8mmrHMES/vUuXgFcmZ3zXf4gh1caG7GMz0K1Dgh/zYfAcN0pbIGQAr
OZabMqshrYDxKodZewlXy2FTY9uDATJW6aVUu34A0EYyoG0m3bff388PbwlNgzpnIM01nw+JTlWN
kaJQevmg6h61xHjbdF+5xymf3UoAOSh28WYwUo7eRKjh+GgIkXzQuwnxQ9ORi546K+6gW9EjM9Gk
RoM2e93YuhJ6iFUoxmYIHro0Gh29nn5O2gDg33gUxG5cTZTEbDlsb8pk2E1KhJZIhziA5QXY6Zbq
Y697t2Pu6a7Xpw9dm2CVm7JgqzIo7TIQ7SLLtFUtNv5Wx6zmTFDTlaeQdO1h0v7+1n6Y6OZbOzsk
oW0Lofw48IT+Hslpl8gHBDgPfaM8hVKDWiZSm79vh7HCWHwXcNKSCnWCmUAC5Xn8qZiKVojLUpGZ
C1AZbuBTO4Abfva9MmAAj6L6VJbaqupMwTbqftfNBSmY9I8VfiV2l2S7tld0XCu7K8EsZiqVQt5v
DHCVyHBBsrL6m5TLyTbomxMpHrZVIN0FXnbTZ6PpDl012Xnt34AXjJ2iCDwAtD4GxHV5bgQSLrN9
qziiWK97S9Ud4GLs4OuXsjciMprfGGW407MYPU9Bp63CulLI4UxZYu7Ix9Q2Yo749JbaE6w0HBIC
sUexRTjJ4uE+nRAtSmP0vQFJD04nlqdGrOLWoKc/LLpY6d2tlISXfVRclXW3r1v5Djn1wCnl9tHI
e82pS/G0UK1NrBbXWds/T115XfuSuRpqNV5X/bhh1Vk4QaJ8C9RiLU/FryhrTj1D2KVlfhMl9XfN
C5/In7iTIhfbMJMo0mfjgy92P0zfQp9O1PAkSNdNaV2yPN82U8oSXbktjfZytGbFIAyRoj647Jts
1+uFtJ4SeOt9SEqtqsqDX2kpCj+Gz/JU2EpMFYTvhjt4xXeL9f3EmsdtBRQkGiwXIhUp0Ek1zgMI
AWexlMdYLZT5dkwK8XJCG9Nuw0jbDyIpL1LHPS4rJTlc7AfJRKidm0mm0zTyvp2abvXVIP04RmFX
6diqg5ujFnD0vcKiOzfTMZ9Y/lU760R7HHjdd6UrbBIUO+2htL9ccX7yWrxr8ihWHEsdZ+qBJrHg
2UgupEkk7DbKlbpWt+Od8fOLHs49OHoL3zWnvP9iwMLFKdKgOQ669asbsXzqkRSbmssM2HwaGE48
sLBRx7WClMrvG/9kGn/X9rz9zddKL/GQ9j3a9uWzarjQ+9vfn/8jgEXGd01FqA/KEAvp47qREMdh
g7z0dMANXnEUcsoYnTiN4PvXXhj+rOuhQhHEOJUQtDUFZXKCri42gw5k0xfXRaqEdmf5KKyIeu42
FVjRpN8PpirszDA8ywa9O20bi3kcQ8ZNn004qDZe5WBlrm/kxvsF/Tu8FZEaORtiEtNKkH+xbvrk
DmKpRZiIqZ2ufPCX8/B5zfBDlg5i0zqFcZWEX8k3fNLCjLyfl0ygWT+sN31RK8Q+scSDlMJRVCLR
R8MY0eDfP6nPWiGuVoCnGMDLjt+zPDKtQfN08RAXt6JGUvB/ETGAA3ht4OitKmGIGFJHA8Wk7dQ6
WJuT9wWg8as+HL1JaKeLXkFQf0hGiH+RCFUkU7L/xxs1X8SbV2ZCcsnodE88GOGDFloOVjRftPBJ
APDuTh2tdPI+atDw5E7pfX9axzLUniE7Cf0vhUGWtczR1ENLOGqjvgNV7FiyU/a0AJNHTWRyNTfT
IdjJv1QncQO3uEMUyHpA02udr4PB8b6Y1j8J7d42fCxrGOY61APIcYdxXIljet/5yR1BoCNOX6jL
fhIiqxSFWMvJ5NU+uMWWkdmEmAlBIQtu6kZZp+Gz6Dc20WFGiXCcTppm/fsX6ZObqmggIiFjgnqB
fn8Utk5Z70tqnbcHvehPZfhDbVl20JqGBs2UxHA7rFWJIIwIvhQFnzEfcE8i4X3qldRcDTTnCHTz
NRpU7d7QomZd+Xni/v4i5Y8PAKVHAncJY0JyyMcYMcgnXdyTiTkIRnuVG4jZxZClHbETTtrOqgCO
w/gqu+JerHIPAlazscJysOVM2wW+fCUl0WNeR9s8aE/HKX1EQc3nE+V52yqJ9mYx3QBu34d+e1li
zwawGFVDik9f8vc+vvEqNsCkkQD4A4k9Rp82TW4O5pQ2hzDUHiuxRvCw8FelVqKdhOLPGOECHUrp
FQWeA9UEiToFtdE6wjyqVU5TT/v5+/v66fUwzmDHM5N+QALnERLSDY6YBy9LV0N52fbpF0/uIyJV
pstvmjgCN3tBprc5qy/eWfTnv0XfEzff1Pf+ynIwKXGmh2yVoYi+jfbZ5qs02gKlfz9h0DiAdLC3
kGbRw30/+SUEvGVnifUhGrGLTWoj2uDEcleE1DxTSfA3JkKBvlJg6xB2W8q3TidHzUacS7uSUM+O
l9KtVjQKmZvgVtPqMyXZFKm6JemCYmRRoXRG1OMMrSw5+CQGblyU50MuPqtxcSHnDW7EkvqMgXkO
k9XfBHrR2XUhHKwxTp3BFytXlr1hW4xfWed9nJTVWVSE7IzKmkk+Hml6KkpUgcv6UHrmCbqlqGXV
G1bZ178fQB8zazzet+0cfSYFP06kKaOd2ZEy+ya5pYM7qOOtpb2xxxR4a337fYvLq378TN+2ePTV
NNsgisSgqBlQ4yreJhcXkPzXkhuvCDcDFxopdRZtNdd6pqt4o23QQN4X8Sq4TyHlboRL84vv3ycz
6Pt7ML9lbz6xaed3YppyD2YnGXWj78WHjI8SloSucAVqw0WK4CLbfJVl//itoFkQixa6UxQ+jmH8
4+QFRTlF9cELI2s1TfqdECA2RZ0WWNWQCPbYKxEORGjW5BGu8r9/Dkvd4MNzIEcMTBjE0weIVY5C
1zjFZkX0EhRnEaqvlDSw+KtHP9wNoQ/KA+cmh4rlahSLH7kH7IDX8WAW+b5DeFiJ/dMgS9ZWECV2
YopPTI0XfJ5uhbjWVl6nKBut7+UTzcuqDcTO866qQpvaPA54ZE60pDhX0yZxW9FcA8C4AgUQOn7d
X4udsh9z4SzO2y06tmda6++syTpVpehSippbNTUeuaGBrSXjRVJJwzqtqqeph+hTVMxFctpMW3XM
lJ0Ytlul8ALS34b/xf377M0hLYx2F2+fiWjW0dzUmJnYlJ5UwWgz8J2yY1D6IXNicB1fiqcdkMKv
BsynTaLOxZQA9HlWYHg/UFWkajti/+ogbupVc4p38ExusRzVRve03VEnXP/Z5n88Df/Hf84vXwZE
/V//yd9POc57oR80R3/+11n4VOV1/qv5z/mwv3d7f9B/XRTP2aGpnp+bs4fieM93B3L+P9t3H5qH
d3+ssgZgzlX7XI3Xz3WbNEsjXOm85/904z+el7N8G4vnf/3zKW+zZj6bH+bZP//ctPv5r3/O+b//
eHv6P7edP6QcZudt99z8Y1cnD9nP48OeH+rmX//U/tDg35CqInlBjYXA5p//6J/nLdIf5JfnbyZy
CNg4Eev+8x9Zjpjdv/4paOofCLtD/depKrAEmdUSiM5etul/QCnjlOgazVlWPsZ/XeC7J/X65P6R
taCewqypuR5xHoKvr/jsvTyv3wgNdZhd1E+OhihgkhzOnYcduOcPQK9GYa+OpYCri2EI++Wf5Uck
dvyT5X/Lby/7vP69/Fj8fYgo55MbTgiivjnZ63leT3t8sje7v54SlVF0MF7/PjocsdzJHUqSdy87
vrbzen2vv73sc9Sd183L//TlDizdOW67FKzxpbHXY46u59Pjln1ed1zafzn3611bzrjsc3R5EA2g
w2GFZB9teHO7Xi9n+d+n3TzefWnrqP2lhcJqRjeM5OllRHy23/Lbywn/2+s+uqaj0yx/Hu1y1PBy
MUoFTqlsY20Hwaw4reZ/SisoTj0FxmxVCPvl9+UnUthAQuG2FKcv/11+rfNAtbVGj1fLwaZeJBCL
5lMs/7z8vWxCksJbUwB4eLPPa4PLeZdDXn8rytI2G5935e/ret3tdd+X82HuCkDu7wt5ve4uN6bZ
bohLWs4jNUCV5ut46UUvTaO4fnOdc6sJ9kL74+s8ukXLGTM/UV9afW1g+d/LwS9NLAcu3QdQ+viy
RdQj7ia180lcLwfIiIEsnV3+enPRy9+v/V5u+NLP1w06tl92meBzVZUN6kuj0KylUvGvln9yLdGR
acMx3JfC4OW3RhCqLeQT0V52WTYwZXYnkzUdXg8lRxVfpKH5stfr75OA1ROyr+c1lvIvZ+xj8caX
1ezkdS/JZGz0PtSzBGqb74SMDbeqJ3G17DPNV4iw6IRtF67Jr8eJQlvtTHSd3zQrYqZ5Wivx6etu
IDO7y7RevfZq2Vaa0yYypvHs9Xehb58hJif7ZYfld7USMwcuE6upuQvLb14vhyviMst9baSl/LEJ
JaoWb34rxXqvIHS+HPVyfKsaZ1aKQtLcqdeWh5qcjpFcvv5SZNOZmdf16cs9GT1UtvShinev5880
GSEflMb+Jw9RzUCOL7dyOcH7h7g0i8x8fFFg9fTawvL7/BABLBrny+9LN377EF/78PogX39TeLBv
HuSyYXmQhYwN72vT/92DzMaXB0laJ/Sd+SGmJsbKrwf+/RBf2zR1E+4ZI3uz7LbchX/rIY5t8tSO
VeRjfccDrINu/Xr25Zy/eYDL9mX35SFG4hTvXt+H14f40sDyFuZ4Ub8ZXMtbuDzA5TTLwe8fYCZn
WIZHYY6DW4fMX6XVLvCt7KaDLLHDCQ/58PnPMdeME2UCm7n8GSdldJ5kxo/lL5Aj/WVjefvlL+xZ
koOhoyi7HOh12U1abOvJ6L6FTZHfqGq21qtJvRrnTerkXWnymF0se4ObhFEapdbpslErmRryVtZe
zlyXKN2lcWFul61RrQYrWRWSzXKsZJYt2cVQXi1be8Tst8Po/dkfP+r+7M+ydQRs+aY/gyWES39w
281ulv54nX+ynNdoipf+LNuWn/7qz/LH3B9z7s/ylzCYV8r7/uhzf5aNS38s9BX2y52o4bA5TTiY
22WrJ43BSpz7A6gjfuGH/FuR/rfZfiQ9Dt7fBf3/s8XA5jmf4+j6+FT/H64DNCAT//06AK+PnMXP
2xXAfMDLCkBV/9BUlCdEGcYhcfaswfqyAlCVPwi5ZxYReBMK3jJps79WAJL0x+ztyhpAhWm30Ff/
WgBI8h9gIPVZgBqF4PnAf2cBcLReZAkCrYa4H+M9g3UAa9T360VT9rGfwOTDVjfmfqa8oYQAwc6u
XWqquwS8DxHAm7vz5yLk7aLjCPDzV5vkExCiA4N2TPcRVAtz65I25xUqutlus5WuBgdfMtKD6Rec
JtAD75Y4fzanzIorFKsUkvzvuxhaLLDiieaqaq/h2ozQ68qy2lPET2xzLFwrTrcwTPYxkt6mUF/h
q2graXclptdWsZN7QE+dupeQN0NI+FTPz3k7U0NzVCr1LN8iPDFgUASTLY/bCJeW5nuJfGWb7LMq
2KnyuI4xcWnam7oc92kAXb4WHjU5uoxrcIadv8rVE6v92Vj3Wp85bYu+nHzhWZFbNtL3Tva33SDv
qE2ctUH7EEztleb1Z6VnrKsJBHjUgB7C8ELspVVtQF9KlIeokg84/KwC60zADyJQsFZVfkVB4eZa
ilg3dinYmYz9t2psr6s2dUEzbwKis06XIKNcIAeP6Xy1EvloG+IlIvD2AKJB1OJLM8bWxRjsXqEE
JKGnWqAcbennQYjvdCJZrm/EawOQvhrWV0aFvqppunlvnQ35j1wEFJ2Eo0NOy06T7CKQ5E1QICPd
odBbdStsrPcTFFkBfwgv/D4ZP8qsXPn9Q4T9TlJlou3r9akSXzXFL4jBhVP3iPBliA/URnuiKMGq
MSLw8HV3FQuBiz3GIwTqtRYXq3x8SNTr0lKcsEEvHNpLmblRHKzlocUJNXWzoVzHIeKH+D40krHN
CpB1/rcUVkTbFatm7Nwa0yMt31c+SSQLp1Gpe8S7AtBvOtMcLB2WinQ7eMK16udoBnrRFWsRNFER
fBPU5DYNwfXHUGW0NP1l9dXGbBMJA+5xXanmpacaPykbh6dhVBN5giMM6299lkLt1oiJq202qNs4
HDaxH/wS1dAp87NCvfQoVDOOHMnvr3qv2Waj/G0arZUUpZtieERE3AlTAQKGCC9D2WGq4VhVeZHn
ol0iQTwY7R1DH78WqELDtk5/psL8NZEcrRjwwnkQBVzRM9g5U3BtJTGIGvhfqa/vBOW7bkZc5Wmn
wlFrHxWZoZV5Z2P0Y4wQyB1G1Q1HCbdc1zOtVRehWYs4ELQlC+H0ZHaCipFLjRrvoQhJ3KqoHmnj
Xdc/YPjak45odhBffnWmuYlbZauJAlIQz5P4KKbmlrdkR5Zwg+Et6rHoOE/CfZrU+M1Vm0YcnAwz
qmaydjqi3kqgkzDV3TAYv6kBo80SVknm0d/WjkvlgBMJxu8jCj31zhehFIntidYK0EK6rUX9oOhQ
g/I8N4XyMgobadRdg6oYgweLkdZB19kppsm1jGYLRNyevMklTNmng+j4iAeWLYYwAshiwIy+8DOR
Qlv2f8L4WQFiWlUmNiNlfI3XFDq8vF9FclGl020uZlcdGTuxvxuy8NrzjF0g4fHQT7dIdufOSMZS
rUZH6/DEhm0rwEua6nilju1BkRHhFXSmnCdVvxkqUDMCBa8JKal2wA0ltieptUWoPEoZ0WXFMUQo
abgHVNkvz78XeiJNXbG7zNoMeWKbFNKM6udUNutQVc54QxxZhjEZ6d06yFHyjLIfkjldjSVWJ0y/
q7hO1mqhzz5i3WpqhAZTGP8ct+Z7dKPWRR5f11kNtiI5U6J4HeIMH47yRZ2HgJBH5AOLwWTBL6rn
6JhikIt9texHq0ANsJUaKVtGqTOL9zS9uOrGJgV1L68Cr3EGTHxULbOjSMZdMLyfMtHt8fPVhLxG
QnPCf2mEl3A+lTC2aus78MQ7QTAfYJ45RiS7bTVtq6G/CvL6qYuH6wKklVxNN54fPAgtPLVBB4WV
nzUDZq8xisBRheSDXiqdM/TwoeAaZuFTPCDRjHSy1+HjJFVnhQ6exKThVnfK4KFEzlM3rrPgKcgo
ZKD+ow0Qsu8UzI0VCWP6QF0JAha/urzuB2tb+sm2lsOZdXanCN6mGSSnn3jyU7Hi4077sZK4pq/C
Zc1LvkHDvST5m7AFh4TL4a6hLuUN1g8ln87rmS84i/lP3dUoowGdS3yKsugBWeLA8fHQtkOU1uCS
25P/nCDgY2r3v//4f/wYgxoBSAtyitzmiwLpm0JKwz1HQU7UbG/AlwUZpCx8kHgrxzTFsivG4eor
WvonIc4MVJH59hNIKQoB07vaTYdXrlK2k2bPtBkVLHOCWmPsPJWn5hpc//VXMgJzLeg1pTrHG+/b
m7e/6WJtxGQwkDDAik5BdvpcNL7wjT2qj31s4QiOUaUY1AIn1exg5210JzvgzvyknjUuGiQ7f6+6
7bo93aWb5K57nGHb5pbS1C5zhnP9Lj58pfUOdurTHgNlQMhn5mLPZaw3PeabXUx+N2pU1Z8ox6ys
6Du2m3YbPydFsyqLadWbPalEzYnbez1Gs9WfkQ7GeWON6Bept7kEYL940gWwVZLq5AMkZPVXRgmp
0L7j84znh76aMsKL6LZp2w2y7+7o4zoeeFuhzE7Nrj7R1TtVgHbpAcgU4ELDrW2b9RCZjlQNrgAa
1McTFfzhCn2QnyIGgx44GUTWL1Ir3HRAWTRiGMvDMxXhsVyGg559K8QHBRGZ+Mwffozq9aQ85q3p
ePUPvbjBD82e9Pvcqu+GsXfwM8PJT7KjclihE+VEhn8aFXfGCJ4zuBt7zcW2b4+BzEEOEV1Hu9HL
ZLeckErILgtZWgvq9xRnXlFp3Tgy7MH4ZYUXzXgQBclBAdzuUM/qedfxyIOiAqVcIkzcq1wFawvb
V5hix/gsximGiZjpNXNA9H4zvXFtDcOq0W4HtOEEeZ2oBsqo5wGhiyFDVhQj14diCvP3rLaGFXNF
G1OF0zwnQqYdvuR3rRnaraqHOwIUOwxDpqzktg6G7RwCKGF9IvXlaVIrtqD0a639pdc3lF9Wo1H6
uJGV27EYHESf7nUO9adkF0FwL6XktJGG6zxtAnuS92BlT5qY+DP9KaWMFqMnEmz9CTBHBWn7LAxu
+OhdZFV21ilgQ1H2r5NxXevXaAlCXEF1Von2SoYEMNG6QTQiGdhSdbKryo89dxydRxem514fzpPE
suW43gx8x6W25WuaOeBdIbnGtq/9FIttHnqOEQpkKZPrXrdOvCFaNX2/mUasJMsfXZc6ZY/kTodR
VQSnWPyRq7daznWBRZX8yLYq0W1GllPRbPYQYrY2rQsJxVMx/lbDBDaCys3V+7yuCInwP46+1yUu
ehJ2ll3qelPK8gBzygmPq66Gdwyp27dQ8AdUXlvbqtNWuUUdXhIRWsMCqFbXctKchtUzrgsOQbZd
x+Wt6fV2ZNbrsb+Ogg6IemQHAu+CfttYt2bxo+EV8pJfvZI7/lTClL70lGQ5ejLQFfIQUTBYmMR4
rgvfvam6yPVVId40Wb4aMkZOuZ803TaJO2S/XMMHvk5D/PzaZ8s/m2tISsbWvHTUsbdlLVlHYbeT
sNtLlIOS3koE75N6HxbaSpLGjdG3q7hCKpLhPoDjHQcE7XlkDY4lXYSy711oXKB+RqhubAD6PveC
f9Vzg0CLQp9iNdCUrorUgtbHZ6V5HqGH1Bn4WXkjWg+JbcTEhTq6/L0bBLVdQ75PTdJNROSVX2w9
cDkNhnrVeFDxTcQa1FX0m07QNpOwUUUDbwP9JqOIq5sFepj9qeZJDlpzmxDJM7gydgDcs27O/QyC
c4SFZ9PAfcVP4mdsmWs0vQqbKv9ex3stA7oUiJtC22mN5+qZsBlw+ERp205rf+tZ/iYtstOsKt0y
styiat1yvEeYy+2L9AzbvZ9BZT2M0pUBjkloxVUg475p9Rshh1eOBWppnsQMRQGTUTMTALOKdpZG
Wz95VFUfQFvI42pPgbA4KI2da33upuImE01IxqkrReEaoQMUNTAJkEdWKF6xUoISR8HrKAxvkuZe
SowfHvNryLyah9GqmB7GVjq0kOZjxk2XWN9wU7gbeIHNVt9Qm3SSBOWQvluLabbrFMIbbCN+tgXL
Eyzu7hLtSWAt6/k/UtYyVS+ch9k2MNFy0Qc3E+88fMx6UVr75c/WKrdFdt3UMZ6A+jc5yk5RA9io
pug0GFCoHuIduNfLUnOpTjxlId2Jeu147WMr9LbWR7iL3rWCcQ4C7iekemL22pZq1VYlcVcgxvD7
cOeIGf3yqSbDS6lWpMJqHJObPFYgQq9Br2tc76p8mNx0Fe5jeNGY22Ectq6QMvoSBDAjco4iEDBH
QKJgNFIiPuYxhUHQci2FRoJFWdf3CfaiDsoomHNVTmza5d3vO/lJwPOuuWOAkDxkFXZSGmufik8g
3nb5sPuiifeQ9OU+GrjoQC0ijEOB5yiJk6ntlPsqXVIoKvdJxccFHgjiKoGY7Q39dujqTRoV15b1
Q6vEVRiPtjah7Wqlm2oc1lLYrQ2sxcdftYgmvYEEb2ub4TfLwtYw3+lqdhto1l0wjdtRwTtFq/D6
KvZyITlKxVe6MXZF6q3bwmTpgEOMnIvkFEZbKtvdPH9z2V+AR5aR8eEhvunx0V0dQHiX4jxy+uY0
mIKdpHcryW9XHZUHQjSm8nzOCgjrrPOuulhfZV57QhS8NXvViZNgVbSRAx9pW8NfSXNs2eLQzYsv
nr30SUD/7sEcRddQ6TA41bnMZFefpyfh+RxhRwfW2zttrzHQZ2xUtPqagfxZXG8AchfhJIGj+LCU
sKpkYirJoES5gyuu1FV8FR0EBzKGTYn+TEXrZfPFKPzsvXrT4gxhfRPn6pmG3PFAi4bIQjpD6MBP
vhjon4TSdGpGf7BWAdB4dDuLQotMQeJ2RuKzyTpWyKlWTI+/78ey5PkwtkweDUrsUOpngMnbjoyl
PFCy5m0yDMaVtAoSFcH+ztvq9b4iC1bzvRzwmO4xR5AVLAoCEavU4ovJ8bN5A2wZ/k3koJEdP1rG
CNHYV0LP7Wzi0xFTrLap7C86OnfkqKMiYOJZVHBOdR+jQwvw6lFQkaiUDt4Vk+/e+5VdpOChMpJ4
v3ihXdEltXCPsDmORz++aP2Th/mu9fndeTNecm0Mo9ibdKI9MHN2sVNXwza5a594k/eE5A5By/aL
Nj+5qbPEJoAjTZQwlD6aKPVJjNtB7nU7ORWeAqfdzM4Eg4Mzo2OuU9dff2nI8B64vUzNUKABO1uw
9dG+OCoheIWJularaWTR1NOxRSEGSR5sm71Udv2hdFr9ZwJNJMJcPvhpjbcCZg2INJHMcKBHfPH+
fPrBpf9/rUXnSszbe153o6J3LWtRRbKznSHbuIpH69gRJeYF4ImpI9vByvrx1Uf3k7swKwj83e7R
fa9aSfRnwgp5VTRp2sM4tEgWqsSU41dfhk8e8bumjr4MXof6bd3TRWAF18SAlat9l52UYoryjWTk
rlinN6lTr4c9xMA0cZrb6ETS3H9XZfqvPMRrn48mK6XTC0UMlnX/3SRi553sguDn7wf0wqI/eoUN
GcYErki4L30g9sc56eRknnTL6G6Gb6va1aj9qNAezYNxq/rlXhNCxwqnC2uqbgdtPGVu/dXHGK9L
zSqShBszU75TS3Yqz9socn2aN3zFK5a6GGkcBj/cWpG+/v1Vf/pxQgQRKQKJwt8HBfjGQGY0b2KG
oTKckYGinpw6sXjfKrWbCveygPd0ljtZWmEoml/ooWZLAgkE7SvdQACBH6ZATC5fr+RoEmq6Wq/M
PmGWDcNd2vXrNPWIeFmWtupVlOZrGErE421HYSy9UQcCiQyBzSxbq2WyL6IQjZn+oSfDoY8CFto3
X9ypeZAcP18gsjLFR6Rd0Id7/8K2KcJBfc2dUgsHRyr0N+rn+SvemM7EFPk1qPqzKcLARhaOEWRj
YMBHExZuz8xnmH3x/gxucxmuItd0nwZEg0SXAHmdfenr9elwgM0E6Uc0UVg8jsgTCaxaW7I4QrMr
+BZu6014M12XCcK90Ta6is7K1VcsTignH+6sgRbnbPrIYsCElPL+zsK+9dIpwUls9ApgWyoYYCF6
riOPpEC0krpyh9nxejD6DRVEexD7nSZUl0Vfrk1yw4GIa5GorvUiQwDC84iai600YqBpqG6jZDvF
KNdG3F0NlD47ymYBNQyL9X8ozL6W/ak0HWThOaWIKA/ltjNuLSoBXSGiXKWytibd4iNsJ+uo9Hnw
iyg+U+YTG+bo4FDpv6ruLs4OU4flHbmUlnune/leCWeXennPlbsC1tBDUq/rqHZzMeG9Sp0E6Tqx
77YBwrdjHZ+Z/WOXRY6m3kxi4uRa53SZDms+OJGS6mHO2wl8I1TvOfOisy6ZLVx6kiLUOOIu2QiB
YFNu3fRBY5v4fKuBQQ9yW89uMulJDG/yEGOwqHa6Ztoo7ej03q3Y30i6i84ZJbreydXztH0MpdMh
OLV6Po8Rbrvnuji7AD42bbJGasqN8U6PQ3OVFeOlNtTkOjonTQ/T6K1C+k4ezda065DIJdNPK52e
kZqSDXGbFxCC/YPCRwALcLcoWtfganQluAzMJ1haF2oanE1RdI8kvl16ll1QRWr70R1NDVRSW130
ZnXSW9ljVvChkql6hC01MpwtqwKj5wDgW0KJe9Dv6y53lFpfqQjVpGOGWaXknZsqE1gwWudRXa87
nAlL0PV9LlOSy0CLNf65qKKik2RbLzhRWwr+5rdKDa4mEx080hYecadc1Ss1J12GlXzciIv04zTk
KyzjVmU6uGoI37mlIirttPFpnM+HHRb1gzsmUyfxkPvMrFWR54D8W1sRLKctryf/WsBW3BcwYYSS
L/TUhTPJRWRjHRf1apJjJ7B+RoN+lQLso2zyPShzKKbmKhriE/RIN4Vg3fph5Xo+LNpRtxtOUUyj
LRjTKklT1oX9j3BIzqI02Yh1Y/eMj0if3IoEduFVp/XIWq0QVuI07FJd2PTqySA+mlHqosDmBkp0
HluXfv/YlJPb6E+dL69MZEuT6Iff5E4Ynwh64ChWvdPkYZ1K9TbkEeZedgbWxwWjb7fZ1myvx+wR
3WA4IJHdwDHLHzuuYVInB8MoXNjQ5SJbEl9b44SIKSN5eASmdJaqV4Uvcp2tgzaSGzLgSjU8wXJz
O3nFWVMeYk/4ZbT5ytfuJnLilRhDqL9SyLcJAQ71cK289kYsHibtWg7PQ0RC/eJGFjt0HRECnPYa
GR+V8nXZxLZYEAmq1wN5ocQ6dPiotkiADKG4baOzPi/WfXUeTZdif5XU4UbtSdv3w76RrmX5h1c8
+OahbAvHUK57CeFiKkSNepMbs3If7hLeWZeezQ9kpGowVNm5jstK4ukrlEicyrxFeZX67Q1ndM3g
ewyeMOr97dSwsKaw3eeXZXOfz5/AjocbUCzuNQB2Q0Xhncpt+6S13VXZDTsoZBdjelfk9S8zi1cS
7oO+AUpUo67b5TtJ22LZ5mNUPYDDVI3e7sZDF1erYbgc0m+DciErv+qeRD2eDSlP2FT8TR8PtoTm
Byt9x0srEqTjBd56bh3+X+rOI8lxLGuzW+kNoAxaTCFIUNO1mMBcQmuN1fdBVNvfmRFp5V3DnlZa
BZ0k+N69nwxtPTR2SXHVpPe453vjacIYj1nd9JR+cBsM8hXJc/NOA15Te5G5SLgr5sexl49ScUar
R+/MhxV2x7WCptQtWySkTYQXFqR0I0a8mEw6WRzFm05NLk04rQrPrzzRbvURDURlOY0UbDL9vhuY
kHrDUfJlM2rpLlZnR7hteFm5KfdlWHqRRICJ1oLD0PVQ9JcwfGylgBjM2RMKnehF8hrqlg2zHDdJ
yc8oJ4ty0UZX4Bwjb8UlJOZDK2YijdvYnQC5VTGyiyDdZIv5ZAXaKni0Sw0Gm7zGoJU3sF+wF+TY
ohO8F8b5MpSURAbJrdgWTiAHu2wh+ROMeAA1Hct9ouSv0jRdtCBwVOFDYQQyamurGg26P+AbgjXz
7Bmm+xBrpFiUUDhC9ayWEmEVxrmv4htLpKdFe7JmiHuD1lwdpDwCCEUw6E4CEbZbrZauc09Mslje
jRJ3oVm4tXYxZl+I+8dOLb2OYOOpewwuwkRotEWhoUzm8D4Wl12e6LUNrntte+OmM7ptkVb3U9Bs
hK5/N3F52cR8+GmqnhSr3LcakaDCsepfCRlwo0RwFg096mT+YufzbtiY6U1bSSe9a65mcIMFhYTh
Ry3koZhINIkloKzCE6qPqCVIRjtbhepLg+TRneIEiuVQ6LLptKvUPtQal+xsbgLjZRCyIyVQjoxG
xOrfp+TRIHVykXk05PspJ/qTL2FQa9SWzyIDXSCSvUJGTn6ooMeT9jhlozPVuT1Jsb9kVzE94UHm
0gHkJht0DBPX0G6W/COF8pnk3lXyuyQK7bK9n5u7dMLl1+p+q0ROw7sVp7soh920Yl8QrmGw2FJ1
pfXmAKpvL0nnhOh+xrjbpaLltroBDi67c/BWoDyphthD+mUXBi+SwVImH+l4l7WfFY+UJCbbopc8
WkrtRpu3BSxWRVKSbElHa5I8LW02FB9iKHgN+prJg06SsKEe+H5AxYCVJgepa7gL9Tp1pxKhT5bb
yhh6XXaIgoRNNIIwmO1u3g12XY+XWYb10SQ+04csO0f0lJumsKmjs0bC96xN1KG0NaXUBJqnsddX
wybWio2FtqUvkbEN73FC3C+twQuqp9wyVh7LQ3p0gjA70hnozirxKcomrkmtmS5KrnnkUjjm8BUz
E8YQH8JcfvTpsJU549LROsjW+8THE4iNLSDqMFHQRlxvk3HWzYmUlnsSbDZ6d7NwVSB+06ZhizyD
AYCk7JTsnOG1JZwmjE5ddu4LYHhibYdyuk2r0daHmtzXAxJAEErFD1I6swvIYql+aAN532Sxqw2x
Y/R+2vZunmYe9inHUhUnh21UAxVVzrkTtqYRePTb25LyUePlFuMLqc52GV+m8luttrO5C5W3Jd/3
Snxq8okhQXZbwqmHfVoeRMsnT00QKJeG1ELjAj3CeFBzVkuRPeu7gXQeNaPMk1payvywVzmdcqNM
XOLL2xojPOnlJk13oYGhT+mdDJlkbSVHPdpmQuHNQLHBdalEN637Fz15UabDWJDY2fosnTRIN5u6
/Mj1CyydiANSAKttmF7icT40HTEjEOPlxNyV9fs4CJ1GxIKfjhtV3Rn1jSmzHjXiI5lRdlqMmyU9
p8p2Vp9N/TWQTwyZXwszdTXfF8O+svLzkLfHAhrdLA9NSRZ02l2WuD+nmnwJ4UBbMjz1pHRbY5vL
NLlZdhnx9dUTMpduu5iRX40aOHNpd8rI9fO+KCTgdjspvM3G2444iJ4Hjc9PXCDTJHHbdztTOOZW
79QFerRhG1BfzqgcoQITFz+sOn4G0bGJIL53clZDPx4ma2/Ut0GyF9bZJjyH+qFPGgqszobEoDN5
xaA5cXnQ64sgPVVZs3nujbWvi3NTabwWGlkUKcEOpA0jvG82JyuLG0Yg0+uj+CbhI0+V8S7SERcF
8U7kpB7Lc63vmuAkmMVJj+kkT3Zd5qNut43snAzqIQ+RQZqjNxPoXJrPhTWfhTr3TXrXQz30fliF
/wR2WNiwsYvgSNR9/r4liuW4EHJP5nu36b2WEF3JF3BuFo9EoNs5AM5PoJX0J2q1onY0Hcu6DEH1
OxC8iHpfBRJR1NOm2s3ntUaq8zv7ZXHWqD/mcXf0f0yV/XPjZ/UmVRb5D7ZD/Rfi8xdYdLKGRpv0
GEHGG7todR2uLI9AdB27hRdXtNj89D7/BGJRG+vYqHWgYGyxvyFmVlVEqtlLRHlOl1o+WcprPP2Q
uvNbOu0KhgH1iCYplxZJ4X8U5MVVuIxxFtLqvg/2VIT7017Y0qe9+amL/B8ol7+/0vql/uXzm8lh
D5ecVyq/mx184mt4WJ3FsHyv4VGneJeAuC8Y29n/P6TUf2UA+H9T9///ZvVdUev/IPF/q77+1+NX
8/n1N5U//59/q/wFWf6XjvgJ3B08CaBSBWX7t8xfkDW0/KKlrNgWTwc88P/o/CXjX/AfxFfAaPJ/
JWfhf4y+kvovFHIywQvAhzTsAWL9Fz7fX22e/xdkM/mFSzRGaeSRKFDRxu8auLSlZk1s5fc1zpPo
5tapHRidg+jlXnJHXLDT+YOj7lon9iwPCt+DR0eP7ySv8m14h2/cL6Aqov1PdAV+47+BVL/+MjKm
Rd7haoT4Iy9FNDiQ9an9mCNzo0YDopLmWRvV27wMnyQ0yUUo7fv4xUIlr481Q1lzEpP0LiubnWSi
VmrMXZmSPyB9i/FnaqoMArkXEb2R5u9hdTdGy12Vh1w9qDnx/adPpQCUlRC0q+Xji6Gg0VOJBZiN
3kPz5QjmA30arrz0UESg95V+sIrsU5G1F2VuHkrtELWHMCBvgU5xjcVXjjdz8kwy4AbVrxvnwWmq
nonNIczT0u705pIhpS3Hd5HzLi/v9PLesOh1q/0FdVtHYVdJmciDiXgqKFWnXyonbj4LJaOywHTa
bDkLhXTXIWDZNG1OVD/2g6RyxrDbErvgFqu+oYwRzwGRofSU2PWahF08RM5TMxXJ8aFRBIdOe9wL
5rls+t2cEXE8haiRDXrKZ2+a823Yv2pmvzX071ovfEWoT0ok+hGqmmk+yOpFNhNHz4aLBVEWcZGL
dUnXSW4PDTzabLhzN11Zop2yDY7SVBy7Ob4dza+woMa+d/qp8KZS+ozz8D6ubgTtTak1t1KkDeKO
NDmEk3TbyKaXEevYIPTDaCnHt5mm+kaRUKkgAcIZR52Zde4sp0bXVeXSKe47IkZF+N/5u2r8gcVi
iV+r4TvPWGDa86AnG8W6ycPRb+IXJHnsV9V27ABdU747GJE5R9nOZMfsupXFLzFI7SjxZ6vYEqj1
1WXpcULNLRBgGCeMd8ZDlKcrEoKS8LsbX6rwJbYeJC0+GRL3mGSdgxKLQyzXYAlEN6fzoehIe6A+
Ic1Q1+TKqcPbWv9Kyz7qisUwbEpnGSZCIH8mnp6lfF/nmK7reiM2yzNJWG4jlIyLA9tEmL9bRbTt
JPUzpU2+DHkNYjJfLUG6mHG5j+mJGfJxLxTAq1Z2GMYbS3sWrdcmjUHyOib+UcDxHD+ENdzYeJ8V
n1kz27PY7M2seVpYhmT64xupPUwhWn1Z75wcXWRtSpSI8oYIgIyvE6Ec2oUslG2rM0JhlasKhFi9
4JUj7edGjQjIR6ROJFzoiSTzhya5OYeKNo1JWWeu7qTFmj9oxlbIpEOKQLPWxNtoyhHJEZApNh5S
D5pI9Jfc+JxidFiJ7ox84a3UPRcAMzUyE4MzASXxt5mr91b4Mbbjm2pmNOaQudPEJ/gkewywOgrY
MsSZ3dbcLJJ2ETPdCWLQo7FE4GF4IoLFTj0OQueaxuCXtXKk5nNjVt8iT95YCZ+8dtdwKm3GHj9Q
H/kmUouuUy+h1d9mobWbrO98yr/jj1nn925ucbGg2hRtikpwBSWg3Pep9JgH09EY9z3aJDFC6jxf
ATK3xCRcZZNwwKjfjGDtFVXoVjDxdWo8wcAhIenLkuL2CzaeCtiFfWc0+BDnR6WOsSn3u0qpXJHG
g8xEHaqqwNnPIztSk5VXQXAla3rS5vC2m1k4g3ww7GBFWXSeqfq2V3ZkXLqlvOyyPPCiJDqRbrvJ
iq5ycomtVh33RS79kKP/dz7qzwP/t1kskPNFHabuI9kRq+ynW5aajez/JNVYOZy/X3jrzcrdyizG
pPl7mliONChoY+lDLa5FhSwuWh8Z4CLw96i1/zILXP/9r/7V0Pb36XJ9R9SPrQnqGlMmsbXrf//L
PDYpMZd7sryXc0+NDejdolEpJP3wKitP9/s7QjWtWjQ/0s+u/MZaRaT8FDD/bxTAZ9klWBTfsgI4
EG2D6lcDM/3Pb+oXC/bb6/FedIsgbOyG4u+0fpIraS00Gla1hpVvsgNWwkmD3CZzLToHnCLpoZjd
saYMyZR3Fm6VJFu2U1WeakF3dcxNTVq4M2I/nAmnQAVE7uEF0g+DCM0+ve2b20Utf/izFenvSrFf
3wY+PFkhE0skuuD3JSqL6qwxZPENjsJPE6J/jRp+mH6lzx7kR6cbSLFCvw+7fSPKM79EsLzsphVf
ZfjYIQNHjhZvrla681GAGujy9wppt1m/B9lzNBxM6cWCAmrFcpuANEn1a1HeqO17FnCfaxe9/sjE
2oUt2ITlYwrGM/C71XryjW6bEJCyPs8BYnV1XymUIGdEEidlg7JU9UiJPsS5jLY52wwS/ple3miF
5mRG+4t5UHoyIWKS+kIgHoSuKfGE8fwgtdzvPSE/aMJKOnuSPN5jhiQS96MY060gosDXgNhzkITI
16DrpehlKWGxyP1dC8RCcL5oU8EDalG8xa1l11W+RRoULcZO1ID4WhqT6vqz6lq3jqeYKibQFcK3
pMlj4vFCRAYhZTfI45MAn9ZQfEztVZ5ulGJ0hxbtmvEZttPOigVcS9K2JJstW5601Dw14kdfFpuA
QKtAuLK/2TJC7Fo6Jj18GFJSwCcUnyOCqG773Jmf2LoO83JSpuucah752BsdHkms6V6FCeqCjxLZ
iZ4VrhpAx+kFrp7aBUjbGiCS7bKAAzmRoHlZ/1TGK3ZT72IghI7Wrhon3IQ9KsXHqCLa5Oi+1OEt
HgBp+TAq3nZouUI77Iaq4XZDUTiJ5z4Kn/uypnQjmminKvD4fMcLBCA9c9Nk7uiNdkhK7nPAC0l3
UpKjK4Go2UT0M4rjyll4yQRls6rr+zj2s6zwIvNrMI3tUu26Pjlg/N4AHdmJcRCq2lOI/xY7yyVe
kAp71V6ixg77S6xch0QGtgiQZi80BluboVKd2DA3bZVjgfpKzKcGNXC4fCeWtq1R/w7V8q4XuY/n
xzGjcJ+Lh55HLes/LTSG1dK5eaZt0+AdJoKDD1Osj+ybS0nYznzzsgCNBVrXkjdlS2mDpj4aXZ6F
O0r1FvKh+ZnnWFo7CwQyJr4sbxkXdG+FzFIwtylovT42rhmY5ChOz+EQ72tyENuZuxkTXl/sWwPP
ZxbZpkQMSdXvShylkz454fBdD9JdMYnHjgJyWy1qRsnWb1qRueorFyTPyp9Csz63mmUvQ8RPj8b6
RXL1OgGtTV4FEWpMzPKN0qlPupENXt5ToSbIjilO7tgscAyVDosKNVu26oMwtw7PxHs/tHfy3G8U
8SrHDUZE68BMbocB9QSI5RpBc1UcEzWNb60474SSpp4keIVUy+w61GgZi/URrj24L9L2I6ka/Ydr
Qlrvz9/ObRAOMmUt/OHmH0rZTsjm0Ara9zU7T3GTjf5peBM9MIpXwWn+9Gr/cNryamvbJxeFznL5
97tP1MwiwDT9TnfKWk2BZfJtcvojXPT2px6Dv6Njvw52NCIgYzQ6k/D/e94hduO6l/T2HaMnNlQU
4emPVrF/uGOhm+gpYRVFgvl7NrQyNTU9ie37mnS4uOhYLxE3OXDhQXXFjegCTxV2y5OAwPT6w337
5yKs6oapk+VI1B4est/FVC39GARLfy9q5JTKIeRwygYi7JokchPROoisXc2k3HZm5Q4j510Zt7q7
CKqry18oF55SCGr6oTqsgvpVwNlqRiwXhPQLLeL7gSBSSeFyq6/zXP8w0wFo/PnUqdpaho0UV/8T
SFQKowmIzXq38O62RHEpsXYal/E7r6zFKYbpLRxN+HEjuOJZfEuq+EFPMP/r9DpO7TZN2h2h+tIp
nbvHQh4CL6VsM8xVgk/8zrhOZrQrFJR86UqnpPODMshbtD1OqLUODtGLnLU7vVO8fKGkj3pJ3fro
6tdeex6jYZc2Ostm58R6s2mjOXS6qDngWkErcN/psdNAjyTLRFj3Z41ppEtmPmCFj1bZ96W01Vtp
G9S3YcuAE/b7nPchw8LyPO66EcdY3ByWEitvarhW8hZLN4TjHpQuvGSEPQnqV9+/jL3uqxJrmbIQ
KBCupQCYnqQemq57nwJ4ez3caXp9yDkjByoRVUgZWdpbc/RkoWgrlWxXq8tHVY4HoTORBOeceEbc
HWYcHWRCHkqodpVAgxgsxKiehETdUF1oQKLWX8RFXnQOVYQWO7PLd8KQb7sAfRwG5EGrvKWyzkTq
e7JYc7WEEN8fS5Sf9LGlSKewCQy4RCxGIohALPV0B26K8RhTcU4bqjPA1DagAAQd7dORCtz8hQpV
R4Sel1h+kf6sdcP4yYLuJoi0DTg8qzp7iFacJDkgxkpwizC+Hyzr2uDeH6T7DJFB0o5HCztWVn/i
rSWVqacZr9sOpXac6VBcr1KDg18Mjovumxl0uvyUUiU/GVQkqnddqPgDoo2o77ayrG6E4mnE5S/1
6xaU+gtsdxu9d7C26tzeh+lD2LASFx/99CyG/UGay23ZpIOnqsMl70RjM84Gl954W7ewiNaUrAa2
xHAWE0v+VO2K7ruoEdPM84kjhFKwZhNQ5mcKnyHtnUkFNou/RAgR4aYAEeUofAvKA9UTt1nChU9c
2TisQqnujgKLm1hRHdbN9VqjA7K8JkxIqxgvwFZMVuVh0MfbQGl36IW22hBuVlZRYbhVe6jN7lin
l0D+FIr3oD4YiG3FVCQF4HNMj2OyNyQGtBnZz76dPiLo8DBTnBLNhhUR7DmkNMMqj5rCYygO2xYa
DxcxORkBlxswybmDD7UQkKmkejKNqMZ7lyy7OrLcrKPsj+CDiBszHt+64CuCwo0EEV1wc9ZndC81
q26StBpqFQi5GOUHCnPiJ5LyJiqEWzLr7nS1U2nAxNGdBcOdXjDTtFH82GvpkbaITT+9dOlJF/ax
9kGsh6NHZxmDGC3XbhoKvt5wu9dIL5LpKkiGE1inaL5R8XdP4VOZPFhpRu2rsSWJwMnVRx2yth+e
SMDb92z1OcKYJbAuUaaDtgw3YdDANT7WueiUsXlUQ+uYRIBc4pRc1UzwInxPWn6PMQP2N2xQLOTC
vZDHL5mJgZJGjqdRVzq3lGIFBYkquJVeU0oapTtDSp7GRr9pkthVmEn1pXoB5dgVpDrUtXrMuU5H
+FmTuISYkkt+/AIuFFlqPLWK4fIF7kArQzPFJG1hVZ2zxScTxJE1POVGd/PD3fRPpzv8CY4iGQfO
H50J86DUQtXV3ItUa1y1y+xFTr3tqXgMXDLtMagNdvqytjzGT83pp13+Hy5+kHPUkxJ1Bn9qaXus
X/MU1u+iEmLTVO156H/YGn+ThP6aLVYPyVpyCHz/R693QierSO74e/zNA1dBquBARWsUdy68c+KL
MCnjvku2P3nFf7Ny/3phIANqKOhGI9hT/A07sAh/kI1peocfd1ftaz/6nU8sBi/vY85NnVi2yW9Z
PPMg+oY7OsazeTsC4dygA3K0B8ynFjjmD2PdPyAapiRrui6qBhSE+ttfxePYF8U8vhvDQcwOhEmp
we4/P1L/NKaufMnKRUB4/tHuEEbMAwGPlLqt7hGsb8vnxWlsPnznv3Xkrx+yirbYklZOFU7ldyij
jRZVlKrmfUGAGksHSfwh1IB/7M9nVEXoLa9taSsS9DveJJt03qPFfeuVfZESe5roD4nwrmdfU4us
OKJkvIVm0SYnR6iqy71tCXQAKac2vCuoxLJQLXZj7fb03wir7LrOWEaUE41XXqp9ijJe8ka8y/tD
OBpuYKjXaTBuNDXd6gZ3H5LQigCVuAeTCEyf3TqJj0IXnDt2QN1gVqYKXK5PepA+5NlBKvYLjlOr
JLeoRISntUfNwK4aYdMQs6+0Ck6ioOzqqr1B5rbJKPcpB8UT20eDu0CxUHBVRzQfEn9LFnDEfm51
7SgDXhMbmIO0qt8icYLMMo2YX1mdiBJqtyHEuxkvXj5+B5iCJbnxDfbmgVycoTzN2j5pFCdEQrNk
dq9wy87HCijdBLAPtdkrq8+AXIHya+kWd6RQOEt0O2mf5rV2HS+WVaEeVxTAjmir0uAdzMTTwBAI
+EiBVEedm2vMPqZwOGqqcDMtSJubHl4II6CBXaI55sZblr6vcqRYyL1ZqfedufqqF4qRM5zc3203
bqxsRG8QbQ3lwYhuleImlO9Cq/AX40aAEAFIsyuR9JkKUXn3mg7shQbucoGcl4mCWNDXZTzWMYYg
IA/Ozqy6hhpm78LuIObUJnLlNKAKeEea0yPCbdeKyVup850Cy5E+GyHjK89HIdmVeVYLk3kGLZSF
BnBKz2VbbVQAn45uLFoc6KgpNh0+dYEHf5a+grDhrzBdtbmkxb6R7psl8LSh2gbdceAKD7XGF4Lh
JIEna+B3SVoRkUOB/dRwxjwuAdkJHdlAUwxdsrO6w1DdtTJayFj1RmQUZkZqrP4kSv1aJY0s8rWJ
Lil/SyiCKQk7UXydC3MbindtNzsLIrgmSV1LFQ9xIXv90rttwvPBL2Rtuu8klEXCZBMTBbKo2HWK
WE8XfBnDu7YGF+Qfi4GgcIKLeS2qaCdau4Qwoqr+KE3TScJNl3Xe0HUe7eg2Q5BHJspWY1QvzN5J
FywzBO4k2AQ7qhshtpLwFI4vpp7YmYFauv/oBrzB+VPTvKs1ySk9UJylU6AOr5Y9CXw3SrcbtIW+
sdSXJsGOs/cWvx5COruLjgbvjU/FqVDrcP6Db6leSTxWvIyuPmPty++FGu1nIQDPmGgg+dTWDjm4
vzpEvxvuY5g+YVB3vfkWIOAcy7sZL3emsvxF1sih8dJFpP0Zjd23Ky8m2YH+iNDSlzlSjFzZVJUf
oSRa5NYOqIROlYOhvC4kTQnBXgLMklVOAaO3CT/YGvT54t2fjjXJMrlofdVCcpOp2nX9nUlatVmm
eRcJ1lXVfT7Daon2SUJM0px7w3BD8BBLSUzeDsgRkkhxbFEXZ65RPkvtOza/bZTvwqZzpdh0pu5N
ttIt58vRrE4ye0U/xnSHSU7J0xeziqzcpDDPm26pN/k4ekEqexTpOkK8G4X7UT6b9X4ciYAg1k1o
WhIduDvq5yX1QwneGue3Wma+RlAEnLjTDi9zTjhPb/h1AtFatTxEMuHoFQNkeK8i9K3Ru8LEozWE
roRJ7JSjERn4xwlXsHqG4ftWf0oURlcT8JrIjGK8isV3bB16FY03gUpNCF/Lv6KtYfLRjT637iCi
7S8uMlEccVba44AvoX8bBBCSeDlTeMI+azkmnWtGRJ54ZE/4LlLkeZN5V4WtW6kDWyKJcUa1qhd5
6lP4Sl8yZkbJ3C4SDQm/5PYiCUlZ7qI/2MliRSjJdykiri2v7fppnqbiXBQEaGed35Mj0pFtEZNI
tRoaNOWtKl9SwoXh0c0B+i0Y9g00rAr1GMnk1ygPE6fjpNIriEgZdayt1rXbsLWwWWb8DPuBlduA
FrCQ64/ZbhLe4cOcpQioyKP52ORBZY8Z5ZFQOD9vL4X0VCMSrbkm9Shz0+hOHdZzmAyn90rDqQI0
jRKeA31NpOPElbARi5D20VNNLkrF71MYEpZ4aNWV9haQq1Nk076VgeFG4StTh59j2Ajr+yh9azXZ
CwzrVkle2zqwTXbkoVY8K+q3lXhXKBXQJw4g6UJ7gb1Q0c5xvU2acaOoB9ILqVrsbQHwsJ+fJuM+
Eze68An7/csGIUHAJJQVtApaSeDJilTAmH0YPCwLW+plniTm/6rnv4Imp8Ft0V4jEvP0cNkp4zni
mZQGHWblU1Yiu7Nu6jbxjFDz0xWl1I8mXgeZTBwJDgW9O8F6B61JyUN7aUgq1qTCVSizTwLPWka/
zO6a4GNk1TY4f7SsxIkQrJkeiowmYLoIwbvUf7ccoiGJVCrRHBMr5tImbjvzrnn3a3iD0pAkDKpi
m4Sv1t2tOt8P0bA1+rNe8V3zg9eLwtWH0U0FE7a38yQzdbG/75K6OFvLl1pynFimF5tXCYYXeCGO
gk3NDRIl+p7WYWw89LIrj5NKJofC/0zSYG5ezOV5WUaCvTIelaMGSi8BfM0sUtiCnFq/I7p2H6Tw
osHoxoV1TM33lJ0fb8xsvs3ZuQnPxvSsEA6mRSQrtOgCgMgDCVMdMJhO5F/CWVw+9616qGfuRgwy
Ke7U0QLfQ5IpcmSSuxcUqC21mPULWwb384ILhZ2E/BIAAu0T98G2y0yyzQrHMDY0Lk7jd4kbpoAT
aAyAC5XTXtU9k4lOGnCdEMihdX7MlBPWh0q5wFxMbemXwWul9t5IYXjFkCCIxIlNlZP1vFTPD7T2
cfHYCvu3IL1a+ugWKo4rPo3oRU2afciWvVQN1EKHeUWyZWOn1YJtVd9Wvgsqv+mTh7y9RxbTCpwr
IRJL5a7gJEd9sIIqA6r3QLioaFYUdT+KnVOPqV92ewU2aZwpFtQzrpHc0UthHxIsZmEHE+TQKZO1
0zXe5/IKyY3HJS5RFGnu0IQ7QzhYlbavsvcGoCUaum3UPWpIRRSzdnV+2rFwKVleKvOpj3E/aHiR
CrTPArKk8VTAamQwFEJ5GY0XbTS3Vv8xa6ghLfiY4CZnEOuwjrXA6sB0qXBplFs5Ch1ijwjGP4Zw
6tK7NfWOWXCbVLmbLUh+ja8EPntoF2dESjE0sRvUpYutcTua7WtrcXL1NSIY4tdD8uLCo5lJxHBK
fjNat3FNIpOaDLdI0i8BZYEcJVsBL+kAQybA1xTCJ9sHv/HuZRnpEJ1PgkVqJmaIML8tzGcxPuS6
vk9wf6rdk7ic56pwRMw0NbfKMlUuFCahZx9S86kMgVPK3L3Qgnp0a2RgMYj85vzV4vQDWsF8OdkC
TpWxwc+shDzCjAv8Tifx1HPVh/IT5XJumtF8tCSnqYP7mTqIDZN/N4EjY2639NMspW6GRaFG/766
8Gb9VOrvAuhBJyOfWrjf4GphavbUojqKcs6VyNVBhzKy9joz44NGDUGSUiMlKBIK3yJEtc2a26Tg
5pNr4hFzXxUYDcyJ3+J3GUw8IR+pdsybmzj+MIkHTXhy6B0lSIHs8dVUJT8CAOVJsBVkpNESMGtU
3MQiViIiW6I4pRG9t40QVTS2JSYoZpmSoFDdt6BnNYQzCMFlCjmLwTXQUM0YoMTsNVpuBXDKfHzS
so/Wao6NciOO+7LDloa0vVO2ylhtpkjZmEniqOCWrflRRoBYWPeUWn8VNY7KpnWjhnlUfNWTYqcS
PKqTuqNOo6+ymjdpeVOLeHx4Rj5D3pNUah4pXBvLCGgvk8/CTLIrIImFBAt7UFQvR0KnsBl9BOVO
kP0MQ9A8DDu1v03m79EKaKHnosqeCwHEnDdmLuGxz75k8bYdQ7crFDuV36DjvQIUTYwze+l0XwRs
zYb3cfpI1E+BMVEwPLONvWg+RclaiLwf5sHv02+pxoK4JHaizIAL/MDYHaMa5dDtIvH96sQTBu0u
QtYfGc8Gseixjn/kqMl3Vng/SdyIjJ5hTT4kFGI8IhgsufSTcz3WV7HMrxbvr+hFOyYoEwySpcHu
S1x8I2bIGNK56bw2/5JCA9fS4o89eUiMgtPkphpmOwU8I7sV8Wg2S+4YbbO1yuAYSB99hSUiFrhF
0HPnN4QKjJzcKbdjwZ1CdgspkKwUr2Z1ac2G3zedILHq11PlDwuWE9XwhBrjU0u2eUPad4bekVFU
YVAIxDutuSB1t3VG4xgHj/E60DdMKFRfbEICwjQF/4UwYVqJuRROAXNYv3DqNlFEmiRoTGbYFOV6
7YCpvFqOgrEK3t4mAfdDQcRR7lScwC0V8f+bs/PacRzLtu0XEaA3rxJJ+ZDCKNwLES7pvefXn8E6
DXSkIlA696IfCt2dKKYkbrPWmnNMVfpj4F5MSjKHKbQnG3ILF5LnlpOkagun4KBL35Q2szWmhnT3
wgLtgQwY0cB0Mz408atBGkM1yvvZl0D/cUFGE0Nn4AZ8w1J6X1R4wYZDq4kgPAxKzM6e/VeZb0EK
jSlpuX9jadRIWhot7CQNvWnl1KdrgzoiLGne+tRd4Z84Ds6N+qfgDYjnMnrSlorwqsw+h6YiFJnX
prv3zUPDfbfSb0LwmpLswoyVCR0KRI6n6aQ1ty3nYYXjT2mBPLJmTYY7XXLTUGQkNQaaZ0uBFGUh
8LoNO9lJma2GmIll7B/dM4r4t9TSVzE/WHiOQZtltYS+4C7BugeLtK7m1+U84HkVuJOnIJ4EgVOk
HVyoS4sEBWfaM7AV75mJ2kYj2C1Vm8AK1pjnYoTfVGnsKkCh9e6P1k17i7mSLuSOiP29m10vWrht
8PpYqoEB+MUMeoAO1Jbgj5tRR7aX2EKf03zx7VY7elxNFIFLs87EovpQte1EynGr30Z48mgOtCqJ
0dUr66jxvzLtI9NLe6i8lY9ZyEszRwowTAS00TneLH0t9eu0HxcltXbaQnC1GreA65UE3tbKz0p5
MqjrCo9frvpSgJ+J7LmD3p2ghh8LHZNR/Sp4ryF6xbYJObF6NlHUSf1nqu4VhZpHf4Msym0HwJeP
EQpLdYsHq8+EK5GX0s8pMd0xUxPpIIuW9APDIuqVljMNeJ/T07T9nB/nuekmc+L7a71i6afwi0Ga
OCfQK4iefybQj5OuY6v8UoDXYW61sYWvWOqQFpbGLnKrdQ7Y+cNK6Onqd//e02TM+WMK+vfD5xnv
NyWYF+BsS+T8a2i2JYWYqXSrWbwjdPrW0tD+ROQSTvuwjjax/FkhSGE0tkIXvarIpgnb1hEL3c6x
tPoyoSeMJGlekbsGrySKHO4Xs4TkbmKdVpa69DNC6CC3mV2ya63mrMnWuR10Oxrz9UBiH/M32Ymp
aAYzcfXutQSeW2ovQyssS9E6hAloZ5o8WiWcVKRP8fCCuzCvHoXAozT/jMXnKnizsrsQbqdYsR9E
+wDFZ9jDSZbKNZbqg58By0qMgaMHs3iGg1xjoCvl/aJSK45Z9gldBSMXvbf1TdqE66EctmK6pgDa
NnkAigLjTgpfueg/o5Yuu6/ZuZC60uQBV0JjIrb60Yxo8HEXzsAqqkK0LEvlBse7bSnxZvJ30Rje
mt2jqrttUKxC5MYCziKFl6xuZgnnh8CRVlqk5nHoGlW8DrJiPxbihyTVrE1q+2llFshYgu5OjNOb
JmE4Skok/4BE6OkrpaOk9ritEk7SrMkYXTW4e1EQ5JAGGFiGr1bEa535djGFdhesRG66KDsdFQx8
wCkWDNtxTMAHE57enHOccbk2UQTSlOIEKpX2zkxU189em/FdTc5klO6zkTmxjIMOrQiVZJJBD8Ry
N1lvEXcevyo2gsevLJvH1gdUr6PTxZLG/NbETV5KvqPrBRAeYxFDF55Cmk4mNw5MtLH3wgJxVPG9
ju6s8LNTxRXXKO6i5kx6TpYcLmL7JKbC0upVJwnX9FBxTK+UKbytKzxr9FWmQLSHJGQ2SU+tZm7O
fG1atUxLvB6Peh/udNO0ZR+vblgy+aWnCR6giStbGVF9xZhstU/fEPf86xOv33XmR5Tzriro3yLY
0Z6wMtQ3SUVypCB3I8qOKaJX38nTWWkZ5/lOnEDmH33+aLSMzIkO7g4CHEUKbelHmVO6tOTNFPj3
U892KvbLhmiZMlnlkLVoFu9DFE36SSbLy5SqHW1mu86qLQG0bkOHtsP9IPXp3NbZg8YCPc27wEQo
LF6b4F0RX4R81QQZaZQZHcvuPiqZhop7sHcwSVe+kCxDVTwWDWayGuILcAc934tNvumGgebXuAll
+UZ/gVZbRday8wBT9kaw6HXadN62CB4mBVv8u8RlyECwHDRPuXRPCpAoCeBuQQYS4cOlsatXmTBU
CxokMFtw32XmXYysXUUBlwKTgbjlYiG2AUTvMbY7sSVsellexGAOpf+Vv9XMHBT66aCfHQOUhhD2
AAAw6wo9/VXDNVX1UELubHQFkuyhTekievrgargF+zACQkEF0QcVXW1ucZBqH7uKZmveqM4EOGQZ
y6AHaoG79vipVXcVsXAmWEiRHWOYNlY315jRWRF8p8ut3dwRgzjulnSm+uFNiyOsjQi5i8D1C/SU
qY+DtKFNU/Z/FDGixBKxqoo7pDw2Ivd1bZhO0VjQL+mdNYPj9c9tzKrxmaZNwlmtsclOTO5jc5PJ
2LpTbBxSaqdM6juzWJZ+6RRqf9+h4a1K77ZX4vUIQ9gCY27S4mllah/1A4se3wHDTzo5fmE5NSLw
QprucMMzk5gwFbPt9ftm6GzmBkxGUMYXtHeSh3CgyOfElVtiC+glJs3TED+LyY0o547ZHKTxMQ4r
V5YeowB9XNYdg+KzTGRUkugZUXoUFLURK90K448YNqZRPonF+zjdR37POf6aBWjthWg7mggN2MSG
BIOJVDtkx8jZg9CtFH43KfPPZHDARfEOuakzxw9plRyj5n3SD3pSP/S+f4BxbWdxupnq+6I715Tl
PfbPBJVhKK874SmwHqKQjl7TLebupO7juRXRKYrrcgrWCvMKa6ihlxwVWsymSEAFd7RJM20zx+Ud
9zRt7gx6xBUxAcl8g1aOBm0QC3D/6K2mTrUrDPam/CdtXwUBnXi/siCbd2BdU1szHoryj2ndTbWw
Deja6hYOkBFvvQdn6bbAShQPLsGbdsLcIPR9fuKjLH3+Z92owdc0nUPksh5zCUr2ENHLwH1ZH9K1
VEO4aeYrmdvmoDPpuHqnWEGRNGlPY/XU58bJC+YmkwLiI4RFSddUVvuDWqX0Pz+ZNxzLhnGMsYpo
grRh4BS+znqU7Saa10ltOHKo146m+3QAb+SpgU5Ci2usBbeWfGBtSnIvytic0QEN4ejm4kHzqlsw
NqshSWQeltuxSpZa8YYuEugzXTOTL2VCjF3hlEhE8LiURQY9fjRjs3W2159VelmIkVAEr80cgzLB
AUnHl6p5206R1hJ7giIVqDgMxxhdrX/w09coZZ+30AwHykYDYrUgB01FkDmsgODiUofHKkHUUf1s
pVayK6SfUfdeVPktXal13c0Jru+hyL1nbrzkwlPY03vizmvOhzo9mGI4+nm8+vdb2K+Xze83wAuh
/NBZuZF2+Vft0Oc0XIJeN3G7RK+KJtG7pv3/ZY7995XvAq8lM1INyHTHWdc7hkvBNke8cvdapi+A
Hx6ufLaf4k4VkcIcKItYABXefNH+dsEsYrErhlh4H7fod17pMSxBmNjBLrvNlte0Cb9+kd8fNv9l
vj2sCv/zMOtecvtVt/vQF/EDx4ddr698rL8dwf87oMcOzDuo0FOnPPr7SdD75bwwxa/KltzuUx4W
vmPajROexgdKo/B4zQ+s/FomfHuiMd/kv322kFWrRmAOxFBjO+2AMIXKcEvR/CzFOI2K6l7z0JjC
OWITOnveTck4OQwPfbYO/fs0PHdIXtRaSdnq+/egsXBHVWzB+7A7ZeqfKr4RhXstPzf8MavR1uoQ
bcRKWhewv+tsU8nI171F0/ufHVN84DskiY3vpgIFOXwyhzdROcRRcVuMuW01ynLIauqzat+0G4l6
1gh3dfRH1aH7lOibKTEGrkzJgw8Bw9vB3ffLeFFrNwpUCYa1EdrsVKVHTd9Cy46CdpahO8RRv6x1
7SD6wXaI4mMXtY5cvOnF4+gDnDL9fWEimmyOVnWb0U+TBRFZ3v0Q3EErsMt+uilq2BR1bIui6NZa
YVcJSika0ugRq2aT03iGg/KGN22tclaYykkJ+ycptlxGUfARuOwDT7IHaY+e1R47bqkp9lTuBjUy
dnXUlr04t4OjdZKyl7CnVUi+5NDfhNyp5JzWS85F+y0jARrRh5vn6A0ZcOGOZtiqbWQfQsOrhtVx
5FIv9aZTBclRGNFXRcGWzMQlPSPOgHLlSfuKiNmgoklT3LDbMloKlU3km/t6yGxJyVytpuUQm2uJ
xI6EfSvY1HG3HKt0LQbRiox0ZOboPoT+GKPYw2G3yyZjn/ts2iVTomhiF7W2zXAEJdIsclN7ihPv
jC7+EMa0zS2iXypCY/JXj5kK/e29kULhDkijXPaBsdQpH+f2QKIybjfBc8WKvu1gciEV0vlvhexS
Aja15Bh1+9WN74bU2pNyO8T3pXnq6r2XBvSQUHKoYkr9iAIzEPcz9LvIfdeXhaUPHKZHBcLIk67j
SSyfUyE+4lJ86MzgYHqiusiNcaFED0xONH8rdgzF0B5E0VeEPL+uq4UMaz5o1ftM3M5yTK6zQ6gf
uxkEHgbCRhVreuc448h48WqkiceAU6eeHpXA2+Qj9zh62wGdjgkamFlrm6KRdyZQwkJsH/zSeFdT
y5mRuxKfIPS0m6HUnLCPd0l7jI1mM3njqjeEpdmcRhp507PMX5Fh+VqnyS9maE6TkUFpiboExo8o
rQc1ojhP5SM2iXPZpC/COE9303Lnx82ulxhzRHF/Int9y/97CpJ2w2SeHA1lPFhmYGdWe4/8F94E
TsxEPIiT/yi03LLUCn59XwI8HdymRWxcMQQN+lNF+yas6M+3g3GHYnBrmP5NE4q2UoDwCMWHEjdS
lEFfp5M0BLIbWPFuCCvcD+Col+Sr7zyrOUWlYePpuafbcEXI/etx9n1fvDhgCNPQ+sr03qNNtWlv
uZYvWjffoLvjgPGW/77t/9Yu0YGUUypDZtB+iN9IXVWEPBg+Ktu/w+S8l8/xreyUN/GaXWE3g5yL
x+otbJ3i/3K8/SLZwrMvomhE6z9nw/x9BJR9QQ1hDR/kbbnDJnZ8Rq8LpOMcqBC2n2ZH0pUP/NP6
qOq6Sq4fJGIyOfQLWV2kSHoB9fjDIFWrZ5jSswP3XoQ6yoNdQpFSewzctStivt+eaoh4NPiUWAy0
y8/ZCrFqFuMHRewG7uSK4tGR19dSYOSfmkH+5eI/8BJTRnt/cYbXapIP8TTyddIMcVNEjMIisXEo
PkYvqTPZyN9WMOH8FSWwU57QdmOSpU0MMPAqIeOXa9L3v4t1cbpPXZd0dTXiMU1OKczlBolqv8c4
taBPe+XrvYBp/3N5+ethF0umqiKv19TxYzaNEFdgh6+ECxkrxnq2sLna35x/rb/tPX99zdbFpSzU
tZb/jB+DCzuFKnuNt3HrP+CYX0ROdrh2U/pFGcvzZMLr4eJIvLUXP2sla9M0hFiV9uo2XMfb6N64
GU/D0lzAFj4W53Z37U0yfv31/vtI5eLXaxKhivt0+shokGQ6MR31RxU9YiBgoIEYI6xOsXRMAMtp
wM+G5LYEDmmm9432KnnnDj1kRlKPN9CD7IgPSdxCyiA20hvzn9OG5t1nSm+2YXrUIY+rmJj6SbIs
w5saMFdp0hCHTjfn84SRuKzSh7B76ErBmcmWM16BCgpBSL0paHVhpAnm2QYYt0Gy4+oBAAy6xXyT
tQi7KZEiif6zqVP1HQUkgD3jqhR4VLONkMJEip01OMNvpPyct/cB9e1wm5jnqUJNlL79+2b7+2vK
3gMwX9KB5l+8pjj8SeU2C17Tpl3OOwHpNuuKZspytIn6uL/25vy2vRrfnnfxoiYjuLE6K7HmNwsx
vZPra7XQtQdc7GtZZPSBaRUfWPfBOtuF622sJdp6iHMLyIGOYF/LZLjA+P5nqX/7TPNf6VvVYJJW
HKPJZI+jGTL8s8EFR38F1ndaEmm+wlVwJb709/Wny4qJHFuh6ruoZrO6SwsSHvnZRnYXaBvUlgw1
Ahvh2DFaD+fx3XOuvCrzq/Bjj/n2zIuaNizroAVX/I9F/yit5yNDd8WrHv3fX8lvz7nYW5Sul7Sq
mT+bvCU7ho1auuvAMHsLeee7+bWv8td95b+PMy/2lSyNjVjmcerKXyOTcBBEkk/BjH0dba/u078e
h98edrHcRkOSMy+dP1tn01qHJsF8cpk9eesxX3BVXiA6sWzrWiX9y/gLFyFi9xkpBJDg4oqRmN3Q
cR5xpRodkjig/5sntGKNuJgLahKL8BCiUUKFsFCvEbB+/X6/Pfti+qUWOczcCAHCRjjOfRfPnVOE
FYfC2b3anPj1+/32sIt1YfgxDMWp/Ojc3qEaJnKke/L2GF3hliyqVb9jUHb693Xx64bz7ZEXy6KI
TKmTcy6MIWVv+tKUV8ak+q9n+7cHXKyHOGjLevCHj1QgMsUcKceo/BHzefqprCtEoszyqrVZqktI
mxiYfMCx6xDqCkQkOyu3iQ6GRmzsxgpAEXz0UeT28R8VXZhc35UxMhwmUyXqVgvIK2N7iUJZSXPb
LJ8FwMimiVStOEU1B4J2Hig/kw5SdPQqGg/0whcFQF1jBGNUPVVFbEt1iKWSnlDJfA10zsCiRc/f
BOpywJobUixJXxkDu0wUHGPYiDJuQWUrxPJSal/+/aeZv/ofO9Z/v7nLC1/KJNzQhuFDMFc1jEzB
9Je9cdcVb4H8JdOl+Pen/VYlfV9l1sXibuUmVwqhZ3GLS+DoC+WdWKAFDsFNtC3/v7atb5/t4iCt
Uya0Nctq3kmYY89b/03hWKvctTbXHnblFbcuztTB60ujVoYPqzx0zB7xAV356n5ftv91OV+coOVY
Y1mn6ArGcpFHPsLbaJW0yerKD/T7Y0hOFxVNBfZz8QPJKaV9Fc81j7+uV8gvqSi9zXRbEmmenU3q
n6s9zJ/+bY0Tet51RYmnXpZZZAAXKJLIGlyGN7OTa8YWbOYaVn0O1nPmCEbMlXDFuPbzc/JQPqCh
UrRTUF7sgloICCCt8/c0fxrFG79/kPKrFv+fa4vPJeLRmr33mvLPKf7t0kO/rWGjLQAKSC5ey6ZY
ACMr3Ln5TLa5BlpgPla8ciujVnKvXSPnPe/vlc3TsaBJhiybsnlpyU/jCl+IZr537swXAKThCqvm
akDDb0+hFUB8jQS7j+763xc7o4H0Tt3xLm7/eV92vRv8Hy4F6nzD+PvD6PCiSVyyeMux1V38XJGs
1HUvGV+mjzqg7TZei3tKxy4UoRwW6mKRopBSYEcTerIhVxx1bbvvFchoMLELEgW1qDvK+S0CthbL
bhk+BgoIEITyRTw+ykZzKDGFTkayQiFQ0TYyDEae+imlOEGXHgjCuY2qaskJ5lpjs9TLciv61i2j
3HUlC1cuIz83E12ar60Y73SVpKmL48wk8jrTNEpHCxPQF0iN5ZVV/vO85AG4FIkT5s0Qf0xDxKyt
vWaiApjRTpsEjiGhcBCceR9ncum1S4f8cymwwkk6EmfCBla/i22lTVIM3/L0MWMUx7fYCe7nu3i+
MpbzyEKn2zEveHNBo3eF/cjVHtaEDi69p8C5ti4u0K1zLfL33+XilfWQqbKRDh8kdIMxmmzvMWoX
5Zdpkybq+s/gwVAfY6esr51HPze6vx98sYVjCkuDXij/zICReF0uZ3jkPwWJQw624y+TV5N4hiu/
NcKBy7WDhIzuGQsUIOS8UP9eonzaKLKq+mNO+lDSY5W+omoDJ7WLpntQMX5KOR4ChESExHRySfDv
JkN4YCarLhDdsMXuVdDwbjYjoan07W3fOiFjYIDL8nhri7dM8BelKJCEufdB2Bl4McToQSs/2/gh
KY6K9DQTDjMvZJzaOlUt2VNDDkl51KRonTLGFVWCLILnzEcDpZX7UIQYFJ4mfpaOrkIOB9uqo6WH
WEHCttsa/LOKPzSEf4jsUU7Hj3pEZKFeugKKbhp5h2oanKhjmiI3N0WwV+R9P4lEu3YkCFQHadYw
Y+bxMtdQ+s0/Ocl8vkyTtyr5CmWBjR0mklSIzhg+6fAFgq5cKj72tWl06vxBk0vHzN+DElWXmmyY
hW3ovCw09DJFguFK79cKnhyMnZqaOj0N7DFBPBy/CUhOw+C9I4Blikj39BtHiQpU8DrRzECt+CIk
S8C5z8bUvSGLaeEFBLpBLqGwVnp9I6fRKdBN0FvMaAtoyl6HkxXPh4p/r8bQLz+KiCBFZvSBflCL
NXOMCAI/kWoIbYlt7vbk+Poi6UWZuZECNLK5uJt5/RpsO6Jf16nGqGikeRTcVDJiUVmxO/Mkx8YK
p6AkHlAsmPVtw3x/aOZpV8VfgaU7ineClq2TsiQuN1zMRk3JP0bKJoy/9B4FDn/Geo8HuuGoRkr5
HsX+gjRS5lAbFWZiTZO/3mfqjSf/idJdyr8j1Q8G+g9o96L6JyiUhd6HC39mskRYRaR7RBp2X+8N
UkHM9qwqb+P0NZDYU4W8dqtWgLGVuQBgMjDNQr3qmtfGmxMt0VIQ2iSXBMD6YAvVP2TNISs5x/1u
4igmHWel+yMSnK8hu8PFUYDSFxAydwpDL7kip/Wu0V4KDQPQMDltNytIYGM1oL1SlBPizEcqT/Sr
sbZ1hzKqvmTjXgZaopf9sgQyqvB3D3B2De4g63YCk9IQg3WafZr1U1IftQRNY1bZobVOhufSnJw8
XfH2k7sR2n5WH6Dwb0aQYj4iZp2vECrOSk6QGZtP4QSbntja8QC9/8rl8MexdLGRXOxfSTOpQzEN
H5rxp8m+gkG8csVV9Hkr+uuYv3jCfGv7dmPSA6PS5Ej5kxXDqqqQ+ZUIjUWSN/BxZRLT3grqeG+5
mek9ISmfndG3FcpjpUwwotxLzIy1ol61feoxAcQBacxAxlnMbMzZ29p6FGOXy+BSAm2YWtO+8wjq
FoqV1Aro07M/nZp8cCueEHjKG99sbZMV2ZPbVHfSpgjNjRX4p3ZoiQUgUEMQb3JiUZS+XKRhctNj
9SaZiIAKmavFg8TNLojaHQT+LwvXE8Gkjy1xCFaIWG5QV2r4NU8/M8wzvjwsa2RuCX8sQ5ZjYHlo
VO2mzyvQ+tK6QYyvKKWrzCPOefEX2Jt5XUx10YNirfqPujqL8l4cPPAqgEdx3GKYFKCfiiKO8RbL
C+O3orsRFANAiEhyN8E70+McrKH31TrFQ7Oowz91iPg9bRyNPOU8tp4DvY9sgVSavvHvFD5voxcv
slXb/C1tLw5dc7ZfUWlPZYsENnTKSLdbA94Ci9Kif6uHBYAi0suHm3igyxg8qyQLWXmLWhd/VKK4
JZa4PGMmroV3FvL8ZVITCMFXrsfkPEMFWQzai47J2mjqnRzSe6r9pYGcBlOnOxq49drUTZrHUChv
1QIDDYZ0s2hhwFoy/kp+ykJmaIkNGpQsLMjlxHVQbZFU6vFC12onl2KnR9NruCGHMqW/wdcmD5Er
lGWFi4gNzouXfuutRiu2c0Ulbaa8mxM8LB+AzXwbBVVTohjKTISxMd0bE5mavsIzIyUYpk0NWfFA
Whe3H5KfDR/eDYYObu3Hkh/Ulxp22HdZflPVfTs2W5/w6hF3Z9J9EhLo+DQZ8ApXwUfRs71ILqe1
7ee+M5RcnwS8nt3riGG2ZK4xyZgPgcXUeD2jmmtNE9mgDbkm39SI9UMWiMgVQNymPdkhY4sHYuth
wptS/TWLvX1bDocmNe5IQHtH7nnIaZWE6HSLytF91MTAbMpa2iFSxtmjMLu+rWrv2AekDmjsbZhy
dMZxZRy+e5y12AAx4+Xcq6ONl9VOaQX343QqiRFKvZRgFqeM9e1AbEgedWuDFz3IsGLIeFOb9IkF
72h8cGXytxWTCkK3yNZCh+8z7OxRzzKZIFvYma3rOewaA9Wu4QnndNZ9zVKsVMXafeiDT0mKtrH5
RYDEVpAL0I+IOAwhdxtfxfSFCUaU3RK4jYIAKYLvjHZ26FCNjl8k0iED8O+9ZuD4RXhKTkj/mAbp
ytRarAf3RiXAcGYKidxSNT4J53DDxChsXxo3TeTZ2jhuE4JeMqu8h5TyTBCZE4qfCTFQgfQq+Xcc
dEhFbqIsO+kt60mWTkGr38iC7xoRfjRyN8uaeS7cJsmiGQqQdW160WreuXwSSZYdp3+iNY7XGWt5
MDZ57q/hMqwk7hUN+4EHOTCpIH61uBqmk97oboVMQyS7PvPNhYFOvRWQ1qtXTouf9+x5MzdNE/aM
qEg/6voJg/8wpMOHcsz23kqyMzcgqH1pLLGFgP98m6k3ysP/+y374rEXZ4hSj6bkycMHwYDH/Eam
LlWIr81XguO50Y2Kvg/Y19Vq+6fm6+Kx8y3829E1AG3MAtn8UxC2Q71tbvqWimZw0Jlchb/Lc+fq
4pxURZoKzBcJIQaS//fDjBj9jcBXWzvWBwJ/f40SlX3hba4mGNGxr2zmLoNKQac9VhhonxMU1leq
1J/NvFnA99+/xT/BDt8+sl+OpdYDw5r7GzphIq74UjjkdC3LI+ryazOkX8qYv552UcbIXW7mhun9
SaL9QOHvCxgf92JeOP9eG1s/SlU+FTNU5HSyrgJPuvhuU6ifldbnf0xVIBYNMJuc9kTf3UthQUZg
fNf4miO0Gpbf4NRMOjTPkPXlr5Je23Q1gwNUpug/70qlWVljh5EEkgxwOUCawAeOINzQ23rTXmZH
6pHyiGNg5yr/7NjD5ArXoQYzz+vDJR4mOsyS64fdQcGaLVeAtoXANXG0RlOxs8S7sFI+SwT2baWf
S8SaPWWGmYibodMdSQzsMJdtWfYek5h0EPHWw5yIawUbhityh/R1baXWL+mYuuDr5k2Ye7JCTSM/
AhjAyiicR/kUCtWTKb2L3HLozdz2gcdImaEdefBRfCB3p8ZXJo36ox8NB9lM78g7VENkV3UXHRUB
Xzk+YvrxEZcxpSuOfDEmuAhrW4TdrsUnOuofFZTPuumcQLdg9HXVH7T9V26Xv70/335X4+L9ydIu
K6Htfwxc0qhrUgV03SYePv799fk5mvv79flnRv9tUYyRFsHPxgsxrwpNXUb28CTewypYjA9IuLLz
tQKfjs0vu8H3T3bR0KhCIIi6CvVc7WclHdLuOg+Bmk/JrC4r1xqZtUPfcAEp3EKciftybVfa19zI
EvnSoxCfko8NAsek71crrQ0QU3nSocV4H/tcaKm+0xjLXT24ZUtISv+eWYNrDuqyG8plhcAPneWS
FMmlQaY8hhfgFTdDDwlDe5ndR33+rOSHmtmIYblgJlbIG+mvydpasKajkg5frKqlAIiuw6eitAy/
YjQuJR6PSQd619kWFIxixj5gIJ66LEUGL5w98aXxwDoI2XpII5vlDLAhD1f6pLyUZXZPctPz0MHV
90JS8tqbkpQ03etvUwSZhhy4MsQjvJH3oWjAbiTjXJUcnSCAvIKTnMeB3SQGSCWcDxAZTP6Q3zUv
HqbhhdfDBcJcrRIOUHjbCuZBiWpBU4mQFAiWa1ZC+ip2/nYa91X45oUsnrBU6B0arhF0e5mYTl2N
SC6bcT4Ca97aegj4rJ5UVxHJqER/JWdgwbVCaY9d70N71g8Vwv8J+0LS3SobIcldBioLKTsQYODr
8ZNZs/JgEZefY3IK5Qd4F4OM9lV+nEW4QXTO80PVmGuVC26eartpAuNQ7sjrHPJ03Xefk9k5li5T
2WMNoO1Spidz5CKYbBPq/Nnhq1Mg41ElQLV6TXrjaGl0R6t23Q7oqeV04afCTTm7+yHTtEtd2mlt
v/C5aA5Mp4uTyCvSI2ltifONEcuOiLlQ8xWatFfhPYTJxvDPJjW8olGs0/yPzoWWrkYSGiVIi7JM
TB6izYH6K/rqe4MNT97VeorzhTxHEnVvUvTr+V2EBRXh6Sq0cHAXb4UAlVPt9xWe+Hp4kCY82tmh
7wqXbJJ/+sOVRYKKGRD/+FIQuOAXh1Z5iYFoxP6Xlz2VPWD2LoH8AFNKxbYBrpht7HmSASEWvp0p
n2CjHNPHVpE8p0DQG1Fdya1I499CGRqzkSM2Vr3pNA3TusvBR8rRa4gSVifYehreg1FdJU2FNZ0L
aNShG30dlLMev/oFXbG4XU/mOSYcBUy8rVCdZTnoCJoRQrmTsG1nXnI7DN1DEUCKIJS0UYuPRJtA
LQpLg5S4zohcFXjnGINq9Ry4/KtpZBr5FJpPo0wmChhUJVBsY3hVkVF6HZ0/jcCzjugnMOFRDyID
DqjmrWLti/ung1ZmObJkwo9AOPXSujXPjfdiIEE3hk+ZbpMmcZpwdOr8HFMjL8msAwGccI4JE4bK
0Qpe0qQ5ajpho4iuAwnzV0FxXRpOjyFIBj8w54waggIUAJ21YgfogXlT5hzBvdo2D036qgfjFtkl
29hOwKI7yl+qRgNbeopG9d6C6kbB7ZRJb0sdQhN8MkXXOCb/k9I/9V20rlsq6ObBYOya1089pbPV
CtRuh070bQG8hDG+N/j+h7QE5fMcaA+jcmqzYhmBxk3JLPYfB+EUVyWmmWhNjh0ncW3DkgWTi5ym
pOQbMuNVruC7MrgD6YeJjMQ6nffQ303CHWL6xZi/xn23UMTCnjOEyZ2jeYHgXHsZA8xRoAxLc4bJ
8j1pu9IsiWrzZLfwhS8kC7sB5E6P40Wr3+fs5hn4mhFRWcMmj/nxA3yJQFz2SrS1UG5VWLo6tV6X
tPVA1G16v3JDGiR5Ai1JKzYWUwAxaFxh7BYVEAG9hLqjYbg/VAReppSjRaTdZkP43HWc/0l6TENx
mxN4Iof0jknCtDh6ZCDtYj4R8ZGs5gRaDXl6rKkHgcJpFG4LDR2FMLxYcnPqtEMrH/Lxnglg5nUE
jgBWYamURmrnlDC9mjgeS9uruI3FTwktMC+XXYxRPYK1GVoSUSKFsXIbK+ad2oFQK2oWTiHYZeuv
8OPBiro10pi7R3CaKtIzhJLb450Y3YUa1eRAYBO7UZWV60xF3ZJBXdMJAI0hLBXeyhhuSxLVO6Pa
THK/ShVlV8Rk/EXCRh8iW2nfqyHfJSPMVPVtEoKDir9UyHV3qG7mLqIFncxodbri1jLjTUorE+Y7
5xROrSZUDgbGWShMftGh+d8Xw1vcHoRMwxYLTc2M3TIBFaisknBT/Q9759XcNtLl/a+yNfeYQg5V
++wFSTBniko3KMuWkXPGp39/sOd5R6K11s5eb9XUzNiU2OhGh9Pn/IOPzB3M2p68uMf5IcOIyNTN
4Cq8cJTirRdLmpfkZKt8I7oINuJn3NbQFSq4voWLZdFFI5kvIoQn5F+z7KwrkG2Grw4rpgyQbB7E
F9fbp94hKvaoPrkdOHW8llrja+vmc9lfxQxg7x6HNl3VVjreOEGxd6OfOJbwBmxNigNF2q3SqnzO
NHQaveRBzNl6Sx55UHE+xm4oHwSEUAqgZg2XpJJIJFiGmnf1gvYUYhEtJNdcH6Zu56zETJqE4cnY
QsXsJ9EiZDK6koElcrhu8Ui0UmVlwPzw0p7Igqyd38fLKjWWbqnOrTZGj+cSOQFSi95BQsKP/WXn
U52vBO/ihzu/d5alHO8Dp1u6rnJIhWDVVNbOyN2fAJj/s3/7Q+dq+t/bv6EW8pJSTXpr/jb+xk/z
N1X5U4VbbxpU/kcrN4XAtn0tq3/9oUp/Guibiti2mBYMlLFmlaRF5f3rD0n+k0+An6MaqikiDKe/
rd/EP9FIwOiFmjfVaFkz/4n12+gU9/aWbcgipnSWqlOIVYHaG7cIQp6sVZIOHO2An9oiF8wGnr2q
WnM2Sf+aRbH8IBmtiDRbIsJjCMlZ4kFtoeoR4Yc5enWylUkqpA0ccM1XfxDNZZC1aHH0o51DFOJ1
gF+wFmwax5WVtWykOK/Iln7uBZXZrMpVhn6UoadIOZlwDHszHfZ+kmLtpKlRdxYsP94JlUi2uNPk
eqUGkoNB8NDVC4kMKRpxDh7uRgT7CNTvLIr9GMmQAC5qSQWsDCil1KI0TIJCca5GQRm9M3U0nKO2
ICDOIbNUcpaTHI+aBZVdZd4OfjHaQuHtKlA7d6WE1LrHftpEVDDIPhbVzosRZ+oKKzk1vhIdZZcP
wjF07B32DGQN+mnTaqRxswbVEytRvoJ9i7eRRP2p9hoUxApTxffMUQttpw2qv5KCU1dbVEwhtS8B
ksq2paXSrguq7ksnOem194J0npCe5nyXB2ArTU1GLU39mSe0/iwqkfPrlQ5Bv7B15gB9Oea1qp4n
BB6I1liOsA7ywL1kpmd0G+q0IxgWJ46+6PqJX2X1DInR4GSWMVUhZ/BIOxPzhUmvbyMtEV7qTMOS
LEfR/S5XR/owaObuVICafJV1LjANadhNHKXCXFSi8JiloosoY+AhU2Z6MurhuUAlb2j7fC9VEYL7
geuUUKw9hTSupRNut6ahbUzNRwGKkMeZdwNUa3HAvhV2sS7gGqCI36k15nPXSTWouw06bpSyxIgr
UTl4lTaLsQF/8DQNoxBT76K7xpEyzy4gFQKaZq7728hxqc+mfiwI62JIm0OO5AAUJ6s++51Euc7U
RuutFs0F00qTY87lflP4GJ0RPStY1NRKGsEvq+VmXjFMwWOsRmOVz1Ckc6373FOqDGpeYYkn2SDE
lkRsAbtEbKbcMmvqXVlwGAJpeG0yBHFl7AcgE8b5FyP0pBckIrtrYhbZd0XK8YzKu1dK1yJuQ8EY
ZBXdsXIM757SW/kYlpKPpYEHh7iv1FI7D4I+WFvqQ6SXE3Ssl5rsqi2Icx0FCnkYmpYKhZEHy8Zq
E9NW+5SEuqAGHQl9CI8cbzIXUC1VY6q9Ad6JqFDF+LNAKPeYSHVc9Y9BMuiejYpoJHFc+0AK4d9H
596yxNHMrEZmSSyToVqKTEp3EcMfIzaXG+QY5dqwqi+Rkij7KO/a17Szenev1EN+erP9Hn+mCN86
bo04mb8ThwZ7HBYdIGhJHSqyzNbG52+yE6Y6FFpkaDKS/enEFwmcYnHlaWs/E5GN1e9+39rtBvqz
NRWclTEmKW9BcQmIOFHIuU/K2Amp7Z3CzcOv5H+U2Pl3n/5u5aYsqZqC4usCFxWr9LZmYn3Lh+ri
m+hCV8VnEI4x+ffL+AEhGfVxOBGUmyQSGcgoNMEJTMwdbiPIgrgbaZk8RMFSOoWrkdoRzuoHFtsc
z+E79+H343mTXPqrq2+a5+x7+/q6KIwFywW3mts1zKDYxr3qJ4DS/0bFbw1K9fctftRfXFRhsFiG
oinqzdgaUQp9cATKWuairrk2ZC8ZN33dXAsDcdWwINH1+xZ/TMHbIX7b5M0UdVrLiwOKung5Zyt9
Wu5Gg95XYe+FU+ssLeMdL9ZGI3la7SA+Hkl3vMTD7Nsnb/pGX/7nUL99jJt8vuOSDEKwGxcFW5y6
G++pR5pq2RyVTUyhaBLuhClZJygg0TJbIOozEzflgZ0IAdulvhFmn0GoPnz3bx9oXNpvlq4gOjjG
OzyQufPP7fMIis9s7svzzubAWKcvv38PN5SNfw8A7p6KJbNhKDdZRU1gPoj6mO2bISlkR6OfT7ob
gf/jNEcGcWl9+6TJD3YnQxFFQ9RU8GmgF993sY5NKzDyfBxzbjKTdJ33i/oVRO0SJLZKOUWdFwsu
qw7EcvuTtt+nh390923b6g3HoYRIUigpbaNjtihWxayZuUum27TlAJ0ra3U+7Pqlt/uk2Y+6TMAx
8g4wwhZv8ZOdo+pijF3RRF1o2InsSf89O6vmRW0nztZYwAFYU0yO0TmdfQaE+2B3Nt42fbO2kyYL
lEhhd3ZHbfTIcXouW21zqnpVOf++m/IHo6ubwFBkLB8tBRPG929Wk0zfxyKDfYS766pfjJQccUeJ
3UYL8AgJYTZCfiFY8NZniLlOr8kyXeVP/vyzdPmPLfp2fzElpCAMyQCPeFvfQSwxqmQU8yYIbOnY
6pzKJaJ+VOI3PiXDmXYQvhZb/57Q3bPNxUjFhF2zqJMDWfR29rUr5kh3MBOxoZuKn4zTh4scuTcG
iqsH5gs3i7zImqww3XE67Gq7Rs50OjJBGxIotjKt/geT4IP5Bz/x7wbH2sKbXUUcHKxWU17M4Fra
UjNdZ1qrGZJSfRzbWNOJiJiyAn4/HZRxat28A1B4KNpp480P25D3rXYKoZNSc4yO0HxEyGfuyLmZ
dsuIGYGQ61XbDw818yOcomoIi8qZoJFJ2TZaZDMUZQ7BLtBm7ty6+5Tr9L6Y8nMf4KBD4EE3wVJq
N/tAHAcdwR/bHiIM6glFKdzM4p34VDwo4jR/1BbyHEO4Xfiiw3n+ZM/94LRlWP5u+2ZYlDL3a73g
tP1BtJo3S2VRrorFPyzc/ruPQJjpH1Ylt7MsaoSBMJNZ1q6HuTHPFxZHCSrzUxSyPj+45I9etirJ
MuseG/VbZpVGKGyaAa0ZhxHe36fTEe3r7fV5do1Oxur3c+vDMdQgcSGIQqlCuQkfxED2UgNf24ko
oyCqifG3rBemg5TeV0ON43h7tpKacpPyyQHygxlxO6dJehOdcXyZv1j9tH3ne3LI+TzLHuVFM6MS
dKcshWn04M2Q1T4gRTvDeOYeGfE5wmu/7/UHCwqkBWkKSxVFXb5NVciEpbJeg3Nso3shl7m86/Pf
t/BLNoR+vWviZqdo07TU2prX6DsDyTukTyuBtHkCorXLuDZWOAkMHtmEqj/kSO6p6jl3k5Wj34Gz
08Pu8ffP88HpRZ5HJlpQECNQbyNTT8OIrZV0dRKW+MFg8uCEiGLJ4iev9Qbk8GOtvGvnZj7lZqd7
TUk7JXn2COMXHS+MJJcmMfAiEsJ69Wz58kbwkUvnLiUAy/l9R29wNP9+AnislgIDgoTU+82yifKe
CccTJG1zaOCLNaSrh1qfByjwxAXIyDpfKwOqK6IDMFogvw/zjdRsJAM+LJDvLc3FJ8/04ehzPikG
T4VEws0uKVl1FPkC9+JReKhaxfYqxKIVwElnJ7Y/oyqJF8D0941+cFRxZusSohMwI34h1LedODTZ
2Kbq4f+X49Y2x7XUQT9zlPX+fVsf9c8g9aFIIpwTQAfvxzyJ00QXOigiIiWBVBFR1jYOiSF/sqg+
7JLMIUP8J8LtugmLgjJUY91DPLwwWtBYXMlR0kNVAK8GDJ+jz9ypPlrDlgGoRUIadeQE3BwwTeCL
aIr06qRec//X1/gHH9GujibKwk5Xxdpbbz6VlBj7cLMvWsxdzZRlUaPxmz5WXaEGEWNJUC8culm9
GAiqa6BYqDjB/P5s//91J5RkTVMJLpBeYJLcvLlaUWXZ78GzR9bSgzgpKcHsn84NWiAlLEEqH9nC
N4OYmUYVJlFHaYJauNKiBmChd1x+Rh/7sCNvmhmP1TeRmdrpnSugizvxzHatAgJP/K+/78iHLbCl
mByH3ATUmxZAPqK8FLcSZCdqzjg7UEX734wV90dRk7jVQdx63wm5knqtUmtp0qCPTDJ3b6TDRcGc
6vc9kX6N2kBrieOGJGJFRw7+fTtJGNROr9NOaXczaYYvCTg0qvQT/2TZ2gJe7iyAaudMIU0uPqNm
3mD/xh36Xeu3u6FYuwihGbT+U8uufMWzAFIrOLDnf0iP/7Wtm9knxzBTPOdHW83MXyobUCjNBTfB
YPIVFa95PE+b42et/rod0kHNUABzGsSnys2iikrFisoCzWMHJ5jWdeZZ002FwP1ktnwQQ9GOJRnE
T+xRvwSmsRAIdYra26Q/NY/6QppDhZmWlBcmDpuGoi2Sh8wWTv22/FZMvXZVLj+VjRjH7/12hRkd
l242fgDDsjYumjfLjqKCQ0qX8uSo+iPuXFv4kfEoj8Xis63xg0nLiHL3QmHIQsDvdnG0qpD6BqPq
hmvkx59yCWHOVF04rr/C5RXL+uH6yTr5dTNGTvxNkzexRIdLTKdaIV4EMwPqW0nhfIK2/kScY6Z6
cj+9bX8wcWiPYFxSFLQEf9x334ymXvZZGjp0MbPCFQNO6kyH+iV+IgBwI4j1Y1UopkWJjvwCycrb
O0bTFknsdOz6OSJKOP/ZQKd63OsPOggce1z+/lxO1/FGkSbd0bjTjuZfgpb/V+P9AwPI8WbxZqrN
vlRf/uM1qfyq33+JX//1xyYt0yZ9W+b9/7/0s9YrU9GF6GJZYE1Ug/XF1/2s9crin+KPfVvhLsr9
ZeR//1XrpUAM+1XkogqCnGTIeJiX1JMpA48VYr6PzyhlqCK6Wf+k1ssO88tM5TIsY1SGYaohqqZy
szKqJjNVjCjZZWLzVdENC9OVcl/3IkpN8qkJhvwbZ2U7sayd6qM4yHTsT64ZiosW+0ew//qyxN6o
q8RgLgqNgWlvuSvMTAAhoWRzP/HLBf7eLzH+QPeGuoWUF2OqgD21sW9lSFxJuoP4pT/HsbxrpG5A
eiJP566OctNcx89KclXIF02M2pn4oMVOtA1aC+ugoX9kgGqAZhA8xJwfp2xtC1HhLZMS9yzVlIG9
j/8KixafRSlclJ7QzztFKDADG+IrgVklNNveOooUxKaVAJ8TMdWTOIjSzMpxk5I9CSs7Eesv1Wxt
PcDPY+g3guRcVMkDW4E5GJjo9IBvoIWx15PchNdURzbe6nTuKpbIL1Eizw0DQiWUlzRC7X00cIir
INhAkNkAZsGMXGpWQ1WooFSNYWUiDIrCqGVLGkbRbssBXg2OsYtaexjVhZsWBDM1PxTHcf3rczSx
lUF97bKRQ6lLyPtD+nHMWrcHJXws00K3GT5STqHcFlOjkgrG1L/H3IgsG2py0yDKVzGy2Lavt/Bd
kG7ujXoj1FhYNtl9Weu7EKMeVzcaXKkKCTiWtR9kc9sLubEKOhTno/GQSqplL1n+JHK1ztZ1RUDs
u9KmZuQjTxjj8gU3qp4i/QmEtCDG58yrYZOG00HB4smPlWLhxIGOMACmkw1sL1FN/ekAITXDyFAp
UTGFB5mFDbbcUvWsYhOl4+CuKzj0xUZ06lMHCK36mISpB/TagIWQI7QUn526XVNX1nC4Ua8qktN2
qnKRLb105hQecZOntYhuGU+Km6Fbn2kiFK8cP6B+2hvtqfLPuRBPZddZ4lwDemyYZTIuikoEsqCb
hwr3YgEMbCNs0bRbodC58rNhkof5c+J2l9CPEe9KVmWaHoVol9bZocD529KyjYenOgLqkJHERYoN
K1W2dZ42e7MApQhFWQIDmGoqot6wxqM7KG2L+DRoybrx42Vu4jriDjN4ZRSkyoVRpfMG3XZRmDky
WL7yzmleij4HNYSleevatf7oiYDoVHOipOayzxVbMYal6AZbxatnRSVNdCndtYV3bkCJmlV+EIdg
oeNoDwHsQQOboKGTHgXyNzMhNYnkaAd814dj1bb93EkxFouB4bfWgiISHlXIuzgxdGQEo6N2FXrZ
KgKeKjrdVVRgCKfW3g1l6uDNXNSSGdqwy6EwV6lCrIoGrdoE24o+jd63uBPOnTybNd5zF7d22mnz
hNegW+ICBhjaOv3SCvPNSDvAYotszXL8K+wa53UtHpuWkiWyt1KZLWVGq6hx9CjwStXmFCdwoDGX
GXhkX/H2udRucWg/jX8fy9pBEvxTryLX7ghQlJ5quZ8rGHnLtWIXoUr9WrEhTsyjLF0HJSanOt/u
+V8kqwdd6yxG/faUv1ONmQwLoGmsmRxQyYLplScwon3KOj6pHB3mY2N3ZIEPMFpgMk4dzVoJLU4v
fr9SZBzAeNNp585bL10i8I2LqTMgYmAsLSWzw1A76rioZUsLsEEo8jJ6nNedL6XE3DMapOiGaeru
IiilKgi6ukQsAqHbzOfNShuEyh/Hp9SBhA/YM3gqQIc+X6qDgu+DbyfVSsitVw32CdACZNXjnaKt
8gHfmtxae3CvlJdGreBmhGsjiR9Cy7gEHnDQ3rXzATxPiicj/iOS3Nz7AIoLYVgqRjdrIgAEwdaU
eKIqXqUxZPxYtQ3UCUgPbIWusSuhWCDMgkUXOHIcmjzYv5LG8u6sH8MkZ+m0HHaJ3thD7LP1WSsX
abWB5Eio6jiTriI+qhT/pPvV0ziVxzFXwO61KB+r5w5OltZ6dpTMg2SeQxSHfyhhsUdVbBEECtq8
2SFRjWVRmnu8dHZe4ywH9aCqzhrQ48ldg+fd9CmzqFS3QxMfQcefiK8PApa/Q5EuXSyVANOmCfvf
oExrYaEDcXBNZyHm0UptBNtNiNPKaNYgRt8kxbTS2f4QQMpj24nMpRJgLZm7dtVRFJQFUKPCNFXt
Zj3UnGoY1udsFqzl0m/mMRUM3RwWjk85wR0e+k6ZjRvx+OfaLzFb0ZdCodhMhFXqIkTBenTxNU7S
aMeBOsckyhq6qQFMaTSjHT+WQmg8GQqdsAvlUACr7R8Lp724HQODeHkT4sigb8tI33bUJizcBEEQ
wMmfyg0C+VG/FiBkh3n31TTDKRJQe62VD57k3isBNW0wRxPDK85wW3GeWKATMS9BiY6TCryPDdxy
7cn1NUrhCYT61iqNlcl4abqPol4HSr2Eo5AvGoV9OjTX6gCt0dFeJAEEUadbO0HUt4rOvslgR9lD
jtdV2wu25cZHJy23Jah4Me13ejyaDuArMgfNNDHDFyFHOa/KngSjOw57s5bR8VchUwb26MoZqk+C
5J1SLzxWcfbkqsmibYk7Iv9cDsBVe3CY7HVrfP50ywZPvRvMfCF2zb2YmmdPRHgfDFziMmXwHOhd
H6eu8wi6stQd/0ce3y7RwDIHwVYlXp33TajYZE2SsGiFxJndQaWEEJDDsVLYblV8yhBoUOFNlcRA
tWc7AwYM2AFgD5g2vJIIYHKDy1nvw6BMVq6QrdtAPhRDu2oRsA0xW5ACNmpTgH4VTdw02yiQO0IP
qw8Cj+pQyjhXsagpnmID1JSz2NfnoQRIvYC2MZVNa1X05tKqJHCkbESRs+61YFHU5qqUFCjGGhpj
vdvOx53ZhQudqIis0qXU7MnYXhkUTEeRW4YklcTJtDa6ZQN6mcKsAvm1CPBDJWjQkcbrXOhF6FHL
BZc3XJspiEy7nDIqf++BMG8qdxU76OP02KEvzA4PRGaBVL4CYJ+UsblIBWppzBxz61jfslqlTMIW
o0nj0pxCn1j3uvU6PkxkZpvANWbmU18fRPXSesky7/pdKaCR7tTnpBfiWWiFj8WLF8W4PgSnPqdK
kFvlnRbxnZkBnaW6VHF1lT3hpCa4PDdfNRI0MpuBJ1kLPxpwBaIGiKuy+zrO7zgJjzF8saH2Hhzt
iI7zghuz3QT9yaj9c2iV58DUXjxA6k24d7J+rTTWJsOhzw/itWS520ZH/NxYGY63yPC1yCUH8DRQ
bxDrZZSv4xEpjAwJd1Ii8XgqaK9xAMdBBqfPGY/FhS66V4fUZQI8z2LqpW4yTaUAl6H7Ad6ChL2c
7+PtLferkqCkHlq7dpuLBm/K0t0t2a8JSa9pgYzfgYxUrD1IfnPOA39atd8ET5sEBIG1uMmIRSSt
tt1A23ppta1L4pqtrEyjPacs2cY1+ISD0leLnkfui60APi6NtG2BX3uSRMcgqbasRrwwunWudrNJ
oWFgwQYxUARr424FRHurBjASw8RGGGppsoAGZSZb2VLQI9gXVBEmAWaXA9lGMe9WDWZYZh49CjqK
LgnbZ4/+BHxlB6mg8Z6toB0amttQxkFObe4kMDHjOPeCdU6iQ0WpIlGMV73o7ns1een97E6Xicuw
n+8C6VuXPOZVesQyGMvIDBArHgCurB4gU6J9rrv3mW8sfJgDTlDiPxkvAaPYcRuc8iFckc+ZWk0/
F1Nv6yTJRgWyLw7WHTWYbUKEL7CX4oyzqAZhAbfFNmJORkWb102HyShRKtRtJmSFGkfVwUpWhHPT
w+WKtbnkuPdGCaGyLd0jfnyzOiu/qkXyogc2acuzrOpPmutdzfQq9dZFJ0mj4403JlCtor6WurlM
gIeyhUZ8DI8U8Ejf7MeDMC7LqzPrZMavHTZ17VyLit/o9Ke81J8UT3wI1fCxd927rC0vDvrmmr4u
IvlkVAnsuRimxLOvNls/d8+QOr6hWebp8lq3WpaCc68p7r0cJy8UkOxKkmzfCilQ1/Vl/AAq3pXb
R5aEhJ9rt+zOTtRfE+sQtOZW9qOjGMSPitdf8jjbVVl/arkwlPEuaMw9o3UN2vgoqfVeHTy8WbtL
b3SHRP7epxBEF8ZQnPIHsLnPbR6ChWWxBRhPFzEkGpZM6N6NJ9f4nGMvLNhtmqCtx8dq036tu68N
Nwuhau5yGABEvGcNKZ1OjRfjryVifR1/DfXYa4VdrSaUOwCf87oVF0WkPkVWeHSZRGjQPHna8KC0
FSSQ4DGLiosZOJsE55RCwH03b1dOXu+LsroaXXX1veRYqwMRq880F056W12aMDqmCkzXvrpYzlH2
uk0ieXsPi/e0vuv84UE2832XRcchMp/KcFtrwbKX24fYcS4yYUThVETSXytugGGTPvdEnF5lQOR5
jADWYn+0SDAoN7RmTdrvxVLLoxXZuSuc4Ak9cXW+JCXyBa4tKzW6lfqTitFBYJpP42sU4voOPv2p
kHNuMcde9Y8aVkxe0p3GR9AM4drI0S4rvoSqs6RAd2mQEWA1X2WzRrSyO/ldsvZgh4+fWUjMmEMJ
H6s5m3F8NArkPXomViYf3Kg950VwrMqvmazv2grrVq29YGH3FAvF80D2GYEg997Ro8e2IcD3/W2j
dA+C2l47xCF4s2dUlBwn33lOuUddgEDQvERKuZdr6UEwvJ0r7ARZs+HzYUmEtFosYAXm7CTfvR87
FWGrWkjPXuZuW/Mc98GxiN37oIrXrV9f4LtkkrTJYuvy4/sLaw8kERW8Kzjq0/iSBwxkC7M94il4
7IZyD4MF1DuiEFBGB22fudJx8N2HrMPaClqoZD14Deu+rfaGyMEiuueijI8pkidxq+0K1FOK5Oe0
yU3nUunlXu2Ek1m0Z4EedCXFrGiPMM90fB7RyFcJxkxcq57GH3W94ShowlXEHkKvunVVemeEwI6i
jD1d2W57FGl6dnodLaHSLNYdvtAynE49uVrlkauDicFVbx3GjklI0LnHMTRV+oP4NcyKK4dEG+Hy
Fa1bj2SGcwirR0jfHqsMKwQyPZfxBXSee43yaWZUZwkWchhrixGiDpjhqWow9JKEkxFZF7nGh8Lj
uRR9b7BvdV7/ELIiMbrDz41QG6++wRWPil7vhsB2QvEhZoG20ODwkp4V6h7LimlYOSc3Ga4tkUGO
6wq6cFvm5qoaCK6YfOOMEnN3X2jVfdB653FF4fB5tHZSkj7hZEs0uM5QcdWdC/IDFyOCRtC0D+PT
930wd8SClI50GD/3BvPixtIDrPu9lhyjjPeUubZYajOzah8Sc3igYIQBcrQPPetKvffYV9UFIPSy
Eg07VrqLqhR3dcgcE/oHU8G0HEs35KtKQn4BYRXqYiXWzGprq3k8HVfpIPeIRjbnwEFLFic1Qa3O
1fcisk5D5j2Ogi7OsQJdnnnVDBrxi+WXz22FGR+ng9K9SJKzS/iKEfgvhSsUR3ykd5Kdiz5N5wib
wRSPQl5dx2fyDONJDbmKkpkxjfyqy85l7OM4s2u0cCjmrse1ionipArldVIa9LO9lhChlAC/xBTm
rKnvE9naIk6TR/mmZGoHTHGlC49lFx8x6MCCS5lBcwDQPM4B6WEcXc9oj5oVP2ZpfQV5+qy2LUmj
8MefSdoMQOIx2i7yB78odlI0LL3wcSCxw6EH3Vx3diJcAeFbGeS2RmzuJ1ywDXdvhunRTyPOyz77
WhD+RJK8MSoLl8E0O5A4XWadsVRIKnqF7RQO1ACCwgqyHIS5cUdNjHj6YwWE3kIFhC2GzTztva0o
36ch05p4cJw0g+stYu68Ya5MQ826U03iarnfaM5DQRaiqvdGJTzHNceCKy7G/9YmJgQRhsGxYCcN
Ns0e27fRLyM1xiVw3Too9qo9/pXGqktTRATSla+1S7BUuDO659T1bCE4Znows4KN2Xyv43iXJcME
bwcYZ9q2KouNrx56hZqLWCVroeLc0rnixD42KRKPjX19RQicdtVeR6JAwP6Mt0JOxN2XIVSGRJ2j
nrsYIryUGn3eJOkGc0tS0WSMmlUtyoeE7Nn4dSy/WYW6jdr6e6kGtcKCz3xh0XnisRUT8P6PCowg
SKxNV8wgXC9U0k569uSpd53ItX40JUV5Bkkl19vEhb+QCtdWWtJZzDqNdOM4WnCcocjjSGoly9go
cJu25pxS0COHNl45bbui+DM1XRAGZbXNcVU1Detu/E32KTfvlrSfAd8xoUAEOUa9kCCrntsZ1ykc
TmblyPLEYjJzMSTCTjJV2mXS5wSe+3FMWoQExDZd6mk+0TXHLo1kHZaCHTUIdoTOurOyqRxuxYjN
VFh3mvDdSfKjm0avkR92dijhRK9akIfL5kFocFNKY/85MvRu5xnbANIxtUCSUrVYjtY2L3KQupNA
rXHNwdBNBJabkon3u86u5WznW0iFMxdJ5IebOINPUQQIBhaWgVZBLnG/CzOkitAOdKxXafByG0lT
fUbGD/Ue7YSDT75Ep/ECm/xSOnPHAs7klJoyI+JZaG5Y205KQVlM2hm0HDRWFO3OKdtDGdbfa9/x
Z4ldmR0czBj8YKZyze1TE/4nzlLo635L5Zr/EeUXvwmQ3POfe5SN3BIiv2QLnrWLYOtGEmqAlo6o
gyLtxczYVy0ahVmE91EimMtw4C4tJA786tqbeqryLcJLy+WK4HYrNYpK0PheICSIc5HIK+mu2gsd
IknigzHUj3kTPviihn9f9WTqsEIxbCe40C5BiBxDJsXCvAgMwMhCuIxNk7yqgtRDQdIwsaoDdE8G
tjamUdY6aG+zR6s5VvIm5uYWCkh9pW9SKVKmrkAiQRZGeSVGo4JjuEGSY6YEOFV0oGpahx8K0/BR
G5KLX2ITLch5P3EUMho46qgJSiSaJ6ANmoeLfmQdN26LgSRUZ2jWBXw8ASnIggx8PHKkG3eARGs2
q7wGARLr3fcWdavCkjOEorCv8LIBgjJvbwiR8NKrL61a48fdLlSn5H7JNXQiXfU2RafO+XHwdqNB
1QA/zbizMgQOBNlCI6CwZrqXYmPMq55ClqaK7iF6BV+s7L9VRo1tYp4tSs0nNFPIEUK8+sashMoH
WSzn/JJ1F9XaaPheSP1V6Epzkj8hsJXPPLzYoKEJ6xrS3CyG1DTpSP+VLSJaDRxZDSEX08n1n4iN
f1QtvUtj/vnP8Xe+plmPTolX/dd/vvvTzv9aUFr8Xv32pxav6ViGLG9/6N03l//142P3NR2rl+/+
QOaWSuapfi3682tZRz+f4q+f/J9++Fc99K7PqId+TeukGr/N9dPkbVlUp4T53/NlEQHIqtsf/1lA
VfQ/R6Q05VCMDEHUmKAJ/iqgqn/qlqYaEGhBEQC1obT5VwFVkf7UDaS3TAUwBXNirK3+VUClIEuu
WcK+SQIFjFKX8U8KqCMA5C1qgvImkChgmIYE6Eq7xZ82jqi5IM5IXqIEYHbKErfjdZajo6dlU8sq
F29G5fjzi9/S2EYQxi/NIdwNdkkFWqDfgGAIn02vGIA41pm88eRgMaqo/b4J6RZI/KNL1uiuZSIC
Bc7xPRBEx1+0cSz08BFbWg0YyMkz/buDlY8/OXSTVxW14hrhosmaDq4+afsWhELbVLUNXtiIZObt
vG/bc6nDdAnhpcGJXB4iR0HNNds47pWw2VULNBBPEfsQhZ7PkFQjcvPd0AIANJlEwBHhZf/iRhWG
XkI2j6aF5NBUJy9R1ggk7qVGXXaNs0VmdGHqz5E8nH7f59v6O28SPWqMWlQgRjoYnPdd1nNHb81W
DqmqxuYkcD3FdgQMFWpqS5+82lvczdgU1G5ggibrCNDY+6b8RjNjt6apMkPcJlCUrRR6/4+yM2tu
FMmi8C8igmTnVUK7ZFuW9xfCdlVBsm/J9uvnUz91uyrKMW8z0x2DBUly895zvvMo9fFcRdljg8H8
vs0BDf/9B/7hqthfbIw+yBOF+Ef79C8pDE3v2i3ltSafo4TvkDA+UpA/q3BMd0MK8cjfW4Orff79
qr+9KR6YS2LTUBcZCCa+osQpPLQ6naJkqVtzWSyNRJSfbPuR9Y2S9SqP+O+yoVJii4GtDVQcZeR/
7+ncAIJTdcEX1wuvRObVaKSMK4tDk393I3//STbmf9vRkYXgJPptpSSx5Va1cTUaK4Lg3+P41/97
z64X8K9eBRMu8VcJaWq4+OFBzi4To9oUWWlCtsrb1d8v8vt65yLg13FFYIxlFPTfG6Z0T2a6Io5z
zhwfKDFTY1oAkj7GZH2z3n/bnJHPWCg8PJQ3KMW/2j1EmHLcVVMCvkoB61rPFHSGfx9CDuwgjfz9
d/3p6ZDUB5vBQk7zG/XR1Qoh7KpMlkNkX3jZ7+nM/d9rjd/De4SslAf0mxpRG4SqdDgGELkH7dSZ
WptuB+Iv32EwMjtOSkJb/u8fxQvE3fPYMrB4fHlYo6zaGdXBlahT0Ort8nBY56UXfnOZP6wJmIOs
O8O96rO/KotzTZhRG3msCVsubCdHnwDypWn+753oGkaBY+BK13CQwvx36XVgVbpWdumSXBrfIVVU
CYAOjmYxry8jMHIwXXa1VS1jz4Kh8Pdb+YfFaOKlNOjtodX9zQnouJGV+YDalvN00dIHzXmBqHWe
zMe/X+b3/YjIPQsTF7IxnKRfXX7Cn3s/HQG5ojcQnIoSE2mCVrb9Z+sK1J1Rksbym3X5W8VAyAeS
cHEtufCOfd3h86o19Em16VJz8mDSy3d0UXgjhuldLNvynEdZu3XcpP3mjv5h1ZjXIFDeBYo8/+t+
6GZ6G/YJdOysp5ssYPfJWt8YXviNyPLrm+1QiLD6jetHTODd+1KUJEIzhMp5ctUUabeRmkoauFX7
Te3z9cF9vcr1r/jXZ3JOy9DMC8ze0FFoY5oRR75ydg5Gb9arDMTgNw/t6937er3rP//X9SIaLmYP
HW0ZxidLHOb6yagvf1+Lf7yEyWrH3IfK8Ks4vVKVJZXPJabmZoLAmZOV64//r1WfH2IRosOC90Hf
/OapNNKUhmGhA2m2o+FIFTes8ioKfw15ShwKXQEUSJm162eT7IZYRfKbAu4PD86yBH6s6xtg/vYr
x2wSRetNkLLbGGRMpK2h5mQLr8hp7iBf+Ps9/VpN/fNrqQLYx3zd+E0p7tkD1OGiZy4+N2MLDTCk
S2gU8XOh1LCqwnE8Oo7DPCSZpre/X/oPj9NCD8vuyWkHz/aXFcNAl9MGndClDX/kIzbMflONBbmt
uVLvf7/UH165/1zqes//tTgT0jYMJ2UXm0vjxZn8NTFQ3yzOP97If/2aL582Hd5lPMwUw0Pke0dZ
0Qspe3VunV2X6sxJC+sHDHbtm5Lkjz/sn/Mn9Q+18JerzjLtAAxg2zJC/Cdj7LlANyf/m0XydUO+
bv7oNQVHiusvdL/cPsSsXa8lRrO0jawkH758hkRGr8fytlER31ZJ+tAr5Emu/c0m9g/6+N/lMBUw
fhQcKT6iZRcF/JcHV7cggWOG2tQpj0PvHqaRqNLR+Jll9QM3+RFCa9CRApL72fPf18xvy/PLpb8s
T88MG121fbMs/WffJaa7+JQ0Iv9+kd/oEF9/4JdbKweVwkeOOYmi1JpDudZEwcDWe/edsIZclAKH
FBursgLfkXutDXdxKvjs2qgF4Qx9k6D4taj456+BEubZBtJt+2vF7gyYmbuOB2323rGO+33bT/tG
Fkd67Xulf+fT/tMtvr76HgWMTt/jyy2u28hV5sTT9ZzqOo/f1D7qWeO7/Ok/rqJreheQNN2Dw/HF
ZembmhX2kkcJK/TnYI93ServKwC33myoQAydCcPfMxa2D3OPM+Xfn/GfbirKcZ1q1HVxzX0pE1Pp
DmrowK7OcWGph8hvrXJt5kk939FpNsP7zAKYsR6zvrK/KYR/2x44QDIVZGOg/8E2+6XUcGbg9WVH
5o49ekdh5L8Q5n/8/df9tu9dL8HmbRO169E7+/LrykTmpTHqzTLp/YdE91E5p6s26oK2EU8Rctcu
nP7fTe/LJY3/bgo5dODQJoV52eUMD+a03s/5d7XGb1/hL9f4cudGz4o5p8/Xa3RvQ2mflRMfauzX
C6Q13/0eHBj8yf/Z5zhVmhQbtIpI8LO/vgn8HA/BV6wtGqcGxVUbswhqqU8Y7Sy9d29HnTYasjNu
8Lob5xmOTOWQ5SyMQVIb6GIoSI3uTLsFslf7ftBHDvnxo+Ok871dg1arrX2dEfmKhj76UZpMFiRv
37bJhXtyQtMNet21mREwZrSgJy86y0mR7CkSy2Gj06N3rsrj98KqHtWICr3UAy776vTeprJ+hPND
bhuraRpWyJROGagAaXHer+RSq4xzOhw1bdP4H05br8ZILUyorYy4V5bhkj0Ho7oCl21XjGSI4i3V
ym38zZxsI/OxNiaoHemmt2umiOWh7dtt0SDvsC6iL7ZD2OytOIGSS2vcXTEdt5m1CEZzhSnOcdME
ykJqjQgQgMMp1dygNfLAATCmZLkusSYvMcqUyzgeDlbt3JRevA3dJ1XMx8kuj8PULitmf85EEmpm
50zA1QjO1w6DsjcZMcrkIezyLcgx8lFooyCLa4mZgoy/iWaQ7G1/U7Rbw5d7O3zonE8Jd34okkdN
c5HMAv1nSv5p06+wRnnOvXGjwZ6SlrG1Zz42UdMc3TjdmKi4EidB+989C8feGeSAWc5VEvtqojUr
pFwh119YbJ/ucE3vqiFrmxtH7ze+LQO0t0tHD/chSS0j+Gaz+pVoGtKmiuNNkSF4zM8DE/uJmRXQ
Wo7KeEzmxzDu9rWhlrWXBKGYTkJ1S5jTI8pXgOhAU7180ckVusvZf0SEN8NTahc5fLf65Dt7ZW6v
UV8JyGxRLMgLmRk4KYZByQ2xQkb9HoN5wgYTT0dYonLalP6iRTOhbUWyVpqF/rQOEKyAIsfIURAj
aK+66LmQP8aMVKjNfMW2BsKF2i+ShynX91ZeLfUCva2bMunv+YOetbR/dnOxrGq422UUeHnMbO7I
PFxPF1my8SFgxQvX2o0wxtuHa1hSAnFOHyG7HWfrIdKyQ+XEi759KfXzaIuA+yqsX0OIl5K5qNbu
LdaCF2T6MVPhDrHAY96Fy9E+zdqd5W+76j6Mcf44Z5vIbru5c9V9Nt+qGtheoqHq9ZdxFE+B7CuC
rE5AGvaGo6HRf0zGXzNMQdw0mI0+ZtwOSPQnsTGQQ9QzwLLhqbIvaf+ChM92Vq5frEb5mPTu2kpP
lvE4W48l1s5xfMC/N847igvHhQm8mqcH4nPBj6eBY5zyaDdwtPCb51ZR3PXewgjVXkT9rXARyCK9
2XkRKThJseuvozvQuxPGi9eQ+Hl93hU9ID/YSneSCMQmJLX3EHsfrnEZzHdNELGKg4N0Jq+wDowz
ONC3/nOp1lzf8JajdysSE9bz0VF9ENOFt/lv+jGuUKbxZDy+KpCeyS/K14na5Mk6sR6Ad9sPGflG
8XtvB7Z/yrub0cCRszThX9cjTbkcjufRagE39j/1QdWLOoTeKfzwE90MOMbpZ1E5SyxxT4noiNcB
M5xZAyo28sw4xa5sr+3Rt9jaCphnQWYY2t3O7PAR1PPK5IUeG3UzIQNtTWdRkwKQzemP3ssQxPPm
SsDmYz+BOs2dzeDGW5XaTwr9qhWFezuG/+WN4dnXyts8q2+NjDeu1J3zbDTrOvZv+lAjo0JiZbv+
wU7sbOrO3Q8FAoXZOqax8+goYPE60N3JEEtjFJyCo43esSJBYzZ9825VBNZk9p4NZSfBiibiTaET
ixCwtoW/TdqbMtRvM7XLiKQyk7XBky/nvVS3lrdk1kxDiY5L5Jus74dG3Lve2iMHNN66Mge+Tsew
Wen9OvMfsXzowyGM13m2tt9Te92AT5crTCEF+vXwbORs0wSndJ+iZTGlh6o4FemK74S0UX49wbHX
UPm9l8l6wkGnob4n8oGq10lhOu6pzxYx3yoMYcm4xb1Xt/AdbubhwFLzAES3geYeGgD+SB/GAjgC
/m0kq0k+bSITFaH36sjsI4q6iz30N1H/s+PPqKig+whteFufxTScjDDfDP50a3bMj5s5WmAp8IMW
V5BWuhPtO/lS5S2qW/3SoYmf8OLJmrgjNON8uuIeidHR6Mg7J33JyysCF07l8GKmT2n6Gopza52c
8UdVblJn4/fbDsn8dbO76+eVZHPUoJGg+JtY5DUq9nQV8k0cvOfW3pJF4Wc/cCjliN219Ifyz1b/
GcYjH5oHeP+jv5LRIZVvUhyyAk405i9Nvkbei2ks0Y0rUpjSa9jV/Ash2+T9ctLNbK34ouGA7NaY
0IvomXHDIo3v9XltmTdae6lg8dtw9e11iR7Uw9P3i2Fk6JRB2dR3/lXvp69RzsJDfRrEjeU35K5F
B063QZp4xwIlhG/xkdTa/qEoRuAUNku+d9OPjOy+diiCRtqgzRHsVIz3FYONujZPQyJXon+KpAyw
lrw60b19zZBS7sn1st2IQt6rX0FgrMQA9yg9G8m0dfXmum7Lod5k5a1Z7tJkH/lw051p2eI/68qL
jYVMp5XBzPcxrLQnw0bwMop7IhV0/10Xt6Z1mjo36Ei1E1cxQPVYe4wkyV3TnOnWH+J9WyePTL7v
EsM/JPhRpuncdezjRNlMPJVH3+1umtLdVJO4WLpb8z16G3Ig9N28mhrMm42zG2eXndZZevV7bmxN
j8N6eFNMl9Hyl655i7yPrJccD8rex9g10PfPIp7f5AV59qOHr447iHVlLvTi1Eav2C9cjXC9dYUs
QauDHKZkkV8sDV7TQCpT/dbON6J6HEz0j+9h3hOUPgfSgBU1eIGusY8k5U0j5NbpoQTYH64+rwYN
8xLpopRCXf4SQmS3+yMD4k1WH2dvnWiXIXz1aWxMU7FQ6J3Kcl5cAzkn3brNZ5RW/RiRryB2E6h4
h8SuRIxrDbx8nJNN17IJzeZmiE9pWAU6YZet2d6W2bhNIz44VbVN4oH9nFTnNN1IqwQ+YV8I2F1r
M+IJBiKB3k0DRVH41jhDHWh5HXjkwA+5QLTlBMO1VuGOlZQIrbXvDJJW91anB+nwbg7jAnbeATXp
JkZ/aFdsEJNYCYtwwSm9mDPVrupXDWDafCxendkl2ywnYcS272Pryasv2iwWQqVrQZSfruRRuuhb
UaAMjvVTxS/otzC5zJkdoN0/drlFvpxx0sJho2J9F6nPUjo7Ozxp4xB0RJKMbfuWlOdocJ+z+ACi
9pIx5lPT9SPQrdoGbJ1YUk5gu0FSnpFDCHofvvZidqozwpOVcCX7ymPcz+tSax+nyFyDeXovhp+4
irHJtotOrXTjHd507Nb3sRetJOWonXYHesD7TL+xqodrMIupYgJ8ItR0/qwWObuoURdB6JN9amX9
G7rZeRH14n4a3vtG7ZR11MOVyddOmyziyGxOYno6j9Q0HChmjb/MqPx11YfTitaM86AGvuq2M4fr
pp2LdWqVPo+5o7wFAHxh9oTwUDbFCTkWDi89qa/iIv+2d/NyL9Jwwt3sHorEPOilNFaz71+Nyza5
dzYmk7pha6Ks8BvjgtH65CVXv1sscQtaGJBz5O9uuTYarBATAG8vI4eqeEq5GW6s35ZuvytImshT
7a7tshtT4HMofcd78qQ/bFPGzGh5F3oJVsg4joIF4mq3LENexM7Yu6N36q+xiGN0DWK4q4n5a7zk
2KARjYqHSP3wK4uhCTq3dN0hK273xXhKRvxN5VqSU9HNu5zPY4VNy+CMRFLfWDDHScoDkqxFWlnP
cAUfvKlc0JEOGvNuVCHhqpjL48e5JOpnAvdcEBuJD0NG5b3IikvTvtv2z7Lahll/jEZEvMW2bQtE
Di5irpwcHkUMw+OosqBKcYbkLb7nIdBbvh3enYfkK2SVVYnOXLBaYhbYoI5d5Kynyd+aSEE5OAb8
6peoTDZjNC7zyXjglX3Os2YdJzoBNr5/9v3iNiO7paYs8aPyo0EF6pSYsElFwbCukmyBRZm7Fq0a
r7xVurao+PJq5Cfaw7pNTpPolz2yx4mGv5Z6QaOO3vCWI3MsiZootTuTjCTXryAYPiXson1PR4ww
F4fUG52TScj5ABluqe/DqjvmjrOtdBXktbMXBWJxPnu3Y4pJprkzc6ioSXprE5Kr0YrTms9maA5+
q3ZS0tDtolVccnaJo51lRUSUphvA4hxnaF07zkXrJeq+pF67fbZXMm3ex1n7EL5AfYwliJP3Mrfq
Tcn/+wiNhM18laesgLBcZ+N8Fzo8EyefH5pi+hURamI9wsMu04Ph3fmThL9XBbZ9RN5M8fOjoo41
KMVYEZ6DuDeysTv6ex9bHltFmjbryj1NEWcIubl+5qfoUmT3JTpGnsOQmotENQtsY+Q+BVeJLImI
2a0TvVjGyzxsneiuj84Gc+1E9ljGo88QhbGk/MtR5WZEPyCWiZvTaFMrcxius41LXFOBAXDeJGYw
JdmWDhxM5y4oPKJeFEIGKAj2cBrx3ucR7ITd6Kz1+sxZzMq30N4c0qjaq9jpmfTFTQ16mnhTkjfF
kjKraI+22BnZAwo+vLiCAtWslxNFnq12fYgVV2xxLm8yd3yHUy5w7ZJCy5JepZpBdtQLp4ZSC+xu
31ub1iODVMdJWhenyf0xsrIWfopn/9zHRPl43KZfFe5DTKUL06m43dYqquxlc40fGXuUg/tY3SXa
isyS3uFUxrG14H/H/UqUAQ7DQyj5rSaHWtT9y3B6hAq6iuMf0iNNlknfTRgi7f4h+lssyV68IVxz
yG6a3F/k5bvLBtxCbpU/tHLpyhuTo6k2PzfZsuX86VLajoe0kCTn7r3mTg9vOsJA0KcvrP6+U88a
RTCDmoOe5QeEWPcJGuCCKFVOrAUdno7g8PppcPS9RtRLSLaeJn9q+WWgGZMhfk+7baPe8aZVZEyF
2tI0HporwCEhtHVatOHb5GjbukFeAwsMwhGgruv30aYPgJkIDxnG3wyLK1kqHakjEHdopMwzQExM
SBJ7JgkUp0I0e9Jq5Qykv35oI/atgaQ0QHQX5S3n9J2o1EWUt3SEFil5I0XYroHHLxJOSD4nc0vw
sQ0QMdvDOZnuBt6TwTuMDj164M2KeojqJ5jIuG3t/ZgbqDOo55MBxqB5ozfloeipRsv70kuI5211
ikK6Aimn0sfB17lq8zDrdRDa08omy02zNPx5D5UOW0Bfkoe5sAtccDjTzagIpGfT6MCXO9SLTB7H
qFmOYhMZBKazqhPF17jloGOKFdo6q7xtUJOb1ckQn2l4Mut25eA1j/tqgV0qXji92lWjhUcx/Ky0
7tfoi1055ztNJ7tJNTab4+voeosmlQdLFSvhGOzc6J4TeaMhFdJ1AnKvcV5iooGBYLbgqO8X8MZ3
vf6ekoKIpUY1+b6vnzvj7JvToo6iXUbjOZE/rejUNu0d5Ro/cVqNM6lcaXRpymQ1OzWRCxHtrYyU
r+vbYi9bL3NXY5KOS7vROMkBB1kqQf3v+1g0ZUyAvPIccAu6afOj5Yw0v1XuItdnYLB5R29sCJmv
0/y2P5RP7bUyJmfCRsVB7Zxh43m1K4v+QItHH8W36MMH4WFpSCKDuO/Qq98Gg0aaxv+4Hvr3Aa7K
R9fkBMwV82ixQdSRfl8Vmj0s5qkkqrjt64wNe9becCDlzXJIr98lfnOBM0gOfL1HLO0T/ynCtNPr
u9aM04P0ElInokKrOQXVVrMOWwxZGrJ98r1K2h0OA8uF24is3LbSoBPpNMmb7SfzwUtdF0iSPpIf
pEf11hRO9qjJ0QHcEVvVJR+d8o7ubHlN55LNbRs6itAE27jX0bbu1dDO5aJHKLEq63bYaFFTr2pw
EU+WkU50swzzsc2V8TB4Qn3muVv8VH4o1EUObCfLMBKTt9HmIv3wIlntm7iKyZ6ATR2g687eRaFk
tp1jRV1T2wA5dUX+sSgZNXWS50paM9UqnoZUrMyapxgwnKt9doqmfnVcEDxzS98R53uOIgNfpdP3
+k1r85uiouy3ITCrS9PDmJQ2rdamTD16AI0taO/Z4bjERdqdS1uSn6BpcMlckgdeE5qoR6yYNB87
mRc3tt82Ph0/PGBke/LpckC2krpV4HWiA8vWpBcaeGnLGj6LZuJQPCgTrGfeSTrjIELKJ9lbZInr
0wDbxU8atde9UFKxZeY5m1B911M+3uWmUb55RN22gXcNdu4y3/yZ47Whidqhlz/17Wwn62omHWzZ
FilRS6PBZxSlw6hWuVZSGRmRGKExJkV/g12Ajc3tOnFf42c/KeFWUJAtrwqMkSN/1Uzp2aF22itH
0xYwWdJbXUtdXv0Jz3U5iIhu4wBSxOUrOmtG+xZ1Qr/oxlC/e20YH2P0/fT5y9KnX5Dpw1Nbz1fw
h11Gy3709M1MD4s2q8XWnA+6egjdMVsNetO8uVfEZzJk7BhD6o33VVv88xGMmxvcvtaP0ZYo8zF5
nsyiIPlMc0qLLVNtE3NcCJuA6xQVgltkOW1bxH+BamoOEnVh1DjYa4visZaM4jaWEXPQVx2xPWSi
VnOx67JMxAGUFzATvR31IcE9PQHwfRO7FfQmQwQT5hciwubmek038ZM9xRw8hFz0ZXsBiJMX+4hY
zH0Kp4OdBADGqUx1On+6NBP8f5Xd4joIOZDhfY7WHNjzo6twyM9q1LmtWWFrpOt4Q7/uTSveO3Hi
nHBSyRc9JbAtKaZimQsfoFRuWitdz6kMnaTX2GfR0C1txSHaTkOH1FbO40/eUNcbb6rgVxZ8+Q69
I9g5RVNgSSiKut4Ry1NSblSZBYC77fV2o/SQLpbPIjnjO6t/kCqdX5pQM08ySujA2HRBWAEF1Nme
EEyd1f5c9xNtt4QwXPpO0WheiGVxt+AF5byMfZrlApTwejJTBhBjJE2sQpCcfjWIKWocpq5YN4SG
3eZjZLdB62guE4Emqz6N1MnluhUcjbue2Jq2uXfcon8UnfNiqAaf11VlQyYTjqSsyoLcIiC9jekE
jKNaR6Wo0FDHV0KISm8H8nqck/JzLBG6n3OKUTNDOrwSDDf8KKo4/HQU9nr1AQu4/uSAna0bhSef
2PDxQ+/o0o6dSbxlhyTq3M0GxomEAFKjpYvuxFJtxmKEX57j+TvaWpk8UJ8xHajngk9/IuoqDlol
6FHazvDiDTrWM39q2yedZw/RqaeBWHcz8HfZUWKkfe2y0cwZ5RRC55u515vXrMkQiUx6F69pvzBE
iCd7WzudtmwIN1pKw51Y35y1Kr8YsczZie1SJtbAL1ACfkyzn9y4tSzO0VjwTWy6XjyaZkYaZ4WW
EnhJ7OFtJSMujjPIIZ6WR2/M6cbnuIwTquf42mRTo3abounYGK4W39deyvG0Saq7wpv0IKmK6QMx
Rs38egZFREzOTKMKtphftd6b1vjQgkJTYeVzqKIioU1vg9njuIKChndHG1Ld36sx7M1laHTFam6j
POhMp6AriMTH6MAi8GEL8R9pMvJOekXyG5Pxas7WaV42PwtyjLudkfDkgqZwqTmSbi56Rm/KvDem
uqEN6owXGHDhBWqEvmys8eofcz0Ko7zl21LV0VPh0neqagxQIonY5XPfeLFTWV4j7HT/4GfWfTJc
C3QrMhoX81M5DPWKSGbHONSaNTbbvoYWyrVH+yWyJRZKn2gEsZAewNlAqdHs4KQ5ekOxFtPJkKWT
Ewdvp1g3zSrGeuY1/YR11FZ2vZdxPNOK7RpT3rQI18u7fHJDYgbT3grrd+66iy+sR6lCV7qfsiAx
cM/f+E0c6rspD+3mVlhtFe481GPVMpVNV59c4ldI24ikMl9TM0o6jgx60hbkUNT57OBwq030Tp1W
9D19UY/gTUVFQ34nI8V0G6KkBSQrs6qJSaiJKucaqIoCGoGEPc3u2xSX5nvf6vt04pwl5veOIB0H
hGNQY1XMMQxG40dvxX285J6kn22diScTB9td1vrtC7ok95TohrFLcK4Dt1G7JhZswClbyRMexPZu
7OKfnQvpDPvXxmz4XOUyzqAEYeZNO8vapm5o3ni51bxFZp2sOCmZC2RE7WaKOZnwFXsWDcUTeAo2
DN2BgeQXN61Jn4M+zWPSDb/mhDyIcGCpUmqZLqMUx33R9WItW7AcFkgf1a2Nmu6nM1TvpVaNK1MH
qzBMHDmIeSj4YnqblIN/zpxcTvqNo1HE5UZDRegYG3tSxdrkC0QSczhiaaVzNhWxt7etFmf1vPRb
ZwVf52dJmBeTo27vtlpDlhUh4jbFGxQTlz553Qos9sY6m1+Lmm3MJ62xyRHIbUY5HTvrEVsk41hg
Ma0Mhshk4lHeFpB1wuYKTigXdRPTWOrvRzIdW/MBzTdm2SOOTzCD1Zbgq62byjOx0csui4CUieAa
uRbK5i6Kt61Q0PnwJ3pnvRYrNT2QXPqCWpWGFnhX0szcPt/YTG2Mp1mpgyHMTWrp735yOyl94zJB
LRnPV6W5YrD3A4uqZ9JlJrfKnbT7IUz3Ud5v0XAurI6qyDzEuFOFInwV63uUbPRq3Ptdc5Fxsx+o
x9yaVFCtg6z6OenRLXaLdTmD6AdfVqlpM/TmVoo2sJOBlilHNkTunJ4JBZmdvQO5I46pPzT71XG8
VdqpFw8zZKWIvI4E5tlnZk9jlTPelZ9RS3/ZjbivslogWlqEo7wJJfISowsinhzMSHJwg6jh3+oC
Z4xXg7v3c7XHzcpZN9zrrr9KvVMR3nihWouJksM1mQ373oWNaqt59rmpElp3JLth0ePfbgTv7tCf
XCN9NpB/pvKHSVoOOLSwJRBWmh9m0awEYx2Py/rJmqHQY98+j0591vsjWyzCLSb6Q7pKgIfonvaQ
jaT6Yam3mRg1SMWzU+zb18y3VxIaF9i+1l5lniNmjY5BaJ5bHRVeRJNszp5YtNi0yT8Vq6yRKOcr
KFYMtC171cTPc0vsN+Rbi0j03F1o6jmCuqIX84lux0al+jLUieYrLtB/ONvT9pr0VYH6iclhF/vE
lRRE6KmN3ZhHOa/9/L6Jb/si6PSntCJPTn+gUg0KdVdyQLaAwM684NDN5t5euSTUOsOpmjpgjkTf
dil92fcm42A1ndIyWkf2uEQEucyd5w6qgwXhcGg+p5JOc80pFjqmR5Oa75vnl8E0PNhwiMP5ZGm0
COUlkbxF6bys1bCM7QY+aL9VkqpEDOuKbLhJY8A7e+QgFob3LFv5XNrgQslUzlpgi+JZus9qfi6J
FcvOM4TBYVZvs7ABQoav5jA0vNzxLwNeXge5r6SDM06Scy+skVfffRg4BnXTTZft+v6999LAnLOV
rk5V2EEsN24Vi0gY1mkesZeVQWettCt20W7v+kIPZqsEANgzfbuL1WufPmnGjNLspLI9WYDC/DXi
I52ccOV3x6iqzzHnFPzIC8OUbAgioLuSDoeEsHZUPIy0UcD40/PMfJIIjkUVgo4ivwnxM9XossxD
+nk9RUpG3/YxHbRFZB5LRuTMwNhSS/elN/U7QdZBbcJgmMqnsmg3maWICWdET9Ci/ezFzy6W6fzm
ehRseeFbGEMVEy5lnZru2R2Po74XHaiJsoUMpU6tH17GLvlIHeOnI7EpmXhunUNl4LngZGdeIyyD
WUdqcnf9m0u5Fvwjr5AYbkEb8iYY6Vo6zBj9g5u9xdo2K3+Z3c8Sm21SgOQyXkW26eeT1lx89wW5
Xujv9GEPKbTPD5N/TAE6RAhSlYI4F4kAoMYwX7rk2bX8HzIGRBVfUeVTu4rtg7IBl11k9UzX1qpP
vaqvIpA+OkqOjFN5MiHR2DdN2qxMGVQuXeJh3ZnxuaPryG4nouikkJ2n2S+jpZwZjW2PTaCCwoOU
Z6elt1g3N9TTW6P/mIadP4zL3hnWLlWnk/kUYltz2Ducj8qINtTzkHNowB71oSiAQ2dkQIjcySac
IoImZ/6KkSHGpQiYfZ5EvR9K+loFyCPgJznt737EXW6w88jbrt/rTQaWrF/UnHHmcNexK+n1YzGm
t7SIQ+tRTu5DX9XrKv7QWSr/o+48liNHsiz6K/MDKIMW2wgAIUkGtdjAKKGFQwNfPwdZ3dZJZk5y
ymw2Y9aL7s6qRABwuD9x37lquO3tmTqribZpo5nBOkfmJbfUWx2nc8X4mOhn6uDsBrzEzcYBAN/Q
lCI8SnAvK7W3FqqqYnpgiVzTSfeaUfmKeTFje+6Eh3yKd6htLkAsPpP4EKEVRGxs2KG6tkKy6ayg
kMfpSqHRGnxtnPdY4+0L4kN90GmI0vW1ZEj3aeZb+vSqGvU+00p37hJPRb0Sxw41pA+RnVLFXAXN
LUN7Hqf6MTb1D8nBEb4wPVPbzPI9BgZ3qlXuJA30uQS/leAmsSPPMVsPOO9WSJpvdN3esbNzY2rd
mp9W0fTG+tINlz1s5ierERTBRZdUUafQ9ftMqa8yYpZGowLQYMJl0WWjBZNF1j4T6Q5A4xrB+0oD
pKmhTJ6LkvAyPxPS/J5SPk9q9tP8odGukH16avCO4Y3rsIwZMXTNVnlW86U9Jh2C3NoU4/lcXweW
4etALWayozyivGXezK1+iYbrLtWfEw6vJva0TEbDp7hYobqpRIioE60Mzd2cP/cJ4SFRdN9RGW2F
GyfyUQKgGYKqWzatflBJWYycCAaELBhRqAC93N9oE5K5yr4ERR2x65sNSrMUg3H9XDcc8BDRWg8m
GrvaNswCdxIAB4pruXvuYhQFMX3yeaUV8WUjkRSL2aemfujn6D6RFV8o4cZWo21lXyV1vg1mNrYR
Kzyl3c8GI1WUGMBj9K4zRvtczmnaRczyv/QdqpVtb9GDnicKGbcmZ7NBpqUiT25XXIVuJjP+prTp
Ow5KYi35NDO/P0jvlkKFQX0OddKSE6wKr21mQBDS2onLcy00wA/EcCevJ2M4xE3r1wMiO5540Gab
RuXLlA62fNsPd1NhHJIpCzdSLRG38uW1Ky0lV5G16bLuZw7XZp8BfluDEfa7qV1bcFMjqElZrO7l
KG1OTD6YKzJMspY6rt1ZJC3FaNJbqgnCm+Qac1n9JR7FugOSikMwn7u9VLs3FjXeXXEqN2IE3up2
192hoH/EMB1A2pPFMRXt28smPXMSsgkv1LdgfVbNteJr0io50tVcy4ln49s+sM49g+aaxDe7l0tf
QYS8hLTnZbchip0OiXXMbmlLpNJWurfsW/UjeITrKt/LaMLu9Xpl3zXAXDASrziwXOFj8K6uJo+v
friEsXjf3HK/1V7Cu7Z1oW5Q0cXsrT2DkMBXDOhhcXftG5QN/WWkb4N+TeeKULc/x0/rWJ7Vfu4N
J+CAbPIg9baAefz0GLzmYpfdFA7ExpcO2ZevseWf5gdj1677PTmT4J9EmyDu5Bh3X5eh5G1Zrjsq
hNvmnI4BwdlR3xAzLRXjS+mhuSaqQVOVrmbfvsvVQz6uxIGxe7GFv6fvwuSculiCkxvyg3avJhjX
JYlbJi9JvTJuLdmP/egQcS5qH1Z+zVpixpFSb4jqUD5CojvF+3AZVLiy9sW+exmwB0MYQkimJkcq
tdCpIvYyv8AVisdtrZNN81y4ZGa7wo3uieL4JKINxkzCa+8xqQ9vWSa0u5ZDcQTzvVOpCDZKQnMX
vWT94YzPpfFeB9fW9KQ4103z4CxUW2Y3cLbyVWfXxa6Su4LGa70FoESOZOGDTZ/LdEdj3wTvxQfZ
hVb7BAcIeWfajN3daLoUl4xmRZOMzkrF6ahRZEMySR8w2sn6mtLZiJZmBi/jyaPfDsekQxJa+tBJ
TTjFnuk3BILOTUEh1/Jkyh0u6sA8WTuCUb+1kp5o/1vRCskmuldDPRCzWwldRj6BTXgAZXQDcTn2
IMTpVzl34jJTw8xvf2NcaYc59cWLBnNn2etX4a3xYXnErSahAI65gHE2sdv745EeD4hU64fQ7DrC
UYG3UN0UqNjndnkncGDXbe2lTCPw7aBrQT+zH4ttfw3GW8rfrOYolrMZYOoqG9lEgAXRrb8oaBzw
eNJw8qpzs7yI0f2h/u19fjKssRz950tgbWjGDyOUEaiMayonsOTmYkuUfsjR1ZJFE70CiIyR2Hnj
lQGN/VQrbh9vkPiG9xh5w3ftrgER7cc9Im8ilGbBg68iTPU4rPmPFvvynXmLD8UDC2Y8KMGqUtfQ
vWwC3yM9CZMDvF0NZM/VdYu8vN0lrxFgSpK4ZbAEM8kbKXTBBmRvcrITyGiUy9p+rjUstb0wXZcv
FOGmdyX2tcc8fygf7Wtk//LlkPCwz7QeuPw6VmidbFrlCGdBzT17XM0GjKBDlngJ94n/1Ht0Ypuv
aYHAekSQft5MT/YtEHrALcFZ1Xpz6PJv8i/MEWIjt7k3LhwoKxeqZ2wY1TiyjxByU2iAazt5LKR0
oqWIWU0gCGn9Jne5C9U8mOl10MCedCkEDlwvlnwq02DkOCkBa6+WZtpbIi07BB7dV6QUAavWOdeF
bw5uEBw1lEXKTVvvZPkxCjdZ4wn2QbqfGfhLF1Nfp1076GtGIm+1XGmnqfcjZaXfcTMonwWaCMaA
WVfiRAWyaXz1zHokcUBejqW4/VKfE4RdTfM+pLZIgFqswZHH2rmVn0AeLisyMAH+UNeIXkl8mT8E
tNVHqyyjgPVhzE/O9NRCbrPPHeGr7WNkoq3Pn8twg4/AYUY+Nq36bUHL5p22vcZ/Lsaz4RmZH3dd
edl+fplbxkLXtDWkrQzZ7lG6lA+AY++ayxiV13twYh9q9zWLa9ovFQt5pd7H2brnQOXfch3awHzF
NS8WmC4tYjd8scip+cvFqm62g3NdVZfy6IGVJrbBUhAu9lU2rGxEZ2cqMKh1z/+JqSGI28VRYMWu
dAfFLdyqB+2xDD162lsTjDNtONoundsjcR0v2vxD9nUKclftPqUKSpV/3s3JTVtRsLoaEo97lJ7x
hNioj6p56xxgp8NvL9iioehh3TgBquOwCa+pRUpv1tEkvtrP2hGhRZ37EG7Xen/ZJpdwnCUm4DK0
pdAFlrdJ65pO3N4KOH7PwO8GpgsIXY/vh4sZQ1SBHNMFdIaaQjtvjniEQenapZ5JP30fXsQh0d6q
eYGq/ZzKu+7MHtbmW664Y7Ib8/eKBwiZG13bymGFBt19xf7Rp6Dby1uZI7/sPfD0igMab9/a6npA
Z5F0HxElp20mnzH0myDxuJF2ta+58t7admsm4pNkEwxvSEo0LGOjddhujE29Yab16Dyi6iPT7N8q
9AjqjX7W7JqH8C14TlH7HaUnWvoMvK70p8QjZ6mUtXQnN9S0AM6tJmk1pgcETUyFvA6vg7M31F16
k+xV/tl14YX32h0HezeetwS38hqxx7SKnxxpL4idXunqNo+FaxNZu1RVDzzOh54a85o2FvMhHi4D
6Ta8j6+sDSDyE6YU+QV/gH/fklge4kUPu4rm3dR5hArjFg1S/4Cptify3fxqntdv8VNzlE5oN6ll
c1ocHY5WQOhiG504Vy/R456TkWr3zlV+J9+aD855AqSQfguY+BVn8YP6SEmsly+Ix6ZgyaHQhRg+
eFNbu8IcR/SepZFW3ZCIqM4dNMO+vS2QcDr9Uw+lNb2sxCYpzpMUVYd13ZG1Y59Lcr7C7lGCDjtU
rvmgVCthbND2jzOM5nWjuilFseJEoiDCzi30eF2pCPTTDT3GyzE+0gKGPbEuIwY1LhQC3LA7WuZh
dral9rSUjfvoYEQ8NYZiSFjeu6GX3aHlYwm7izKnjm86H82io7MYaIhCDiBs4HEGL4I3W63qbQyS
DzmbftLk/kGOjB3eUgcMQ9nniQn0REFQAJRe3C6wraYwz2PpXcHKcrZZSYYGf830AZTd02hbNffF
ohRBqGv6BuK5PqV7ansMtn6E/IU6JZQSzLY5Afa2Rw9G5xx5jXOa6oM1XMdkGepadjZtOK44heqX
RRg5k4KwGPXNAOqhhsh1ziwMnZ8aSUTPN3pQGWrumSvaFcY+Kk8F7DROcHTiHyEVAhm29nBPbpH2
KySBhNhRsEHppxX+yAJQAaAKsZKGZF90CEzbXSP2QUFbjmM2uKjLi9A+T1BPdgDzvLn98TIDV72u
3lKWz+jBvEXqQ1rZ4deXkxDg8BlVLnvLHHo96TNEtaxx5UVell5piMrJHJXblvvu1xJezh1Vh5W4
rPQrTWPf8uqH+rLt9hxAnWZjBmOujbx3c6alglOa2RcqD4o0R3fll+aBFG6qH3r1gvhmmE6VOHVI
p6laNE8GJmvKwYR1i8DsrLLReRydd/ipzT0aT3roFdLax5o+sa75qcT2vLgfVF5lRQe7eISHt1Oa
GoS69iIQfWk0IpRnttYuXsvBh8YeTwV7GV0ornTpPI/XE2K0provn/XOA2g4F/sSsZqNIrDKEUPF
9ZkOprqXyHNuZ3KpNr+NeR1pVZMMM9Y0+ovAxljD0BfIHszLlLxYrKZHgPjTO189Vjy6g1esItz5
iSPLZju0dwknkmoWqyHOdxGzDiAInduJe4UyTmuIHK1HqRVxikKRwx0ckDC3oGfvjbYLF5TkTVCS
bJrEDNQlamGuRdKtx9HVm4Pe/phditYAYDRAe9IpizdC2TgC+7HV4DyU82bpGhdnw3RLhk+xS0at
eT8XtDddCUujHNC/YFW3TAiJzg0tVjZFZ6mjZ2BTBBXXFozukYKpkat0MMrAFVV1MWrxIS0HZoKo
4lZa1rpGYdF80R4QQR7qHsS/1XbVYYpixY+IVOYojY6S3TkPBmhNB9EgnTTad22wTx2NghEXQTgU
6w6BJM15hsvQSnaWPR1U9Oz92EgHq+nahPNPWC91QhiQWPFz2iat70CXjCKG3sZEsy+DVsTGts1Q
9LoMNFAWFLZCEVOTJRa5acC/EmM7PzZ9GDyOiYrmPEQryboPLvs+zjZlbQw7hEHtQ5BH1T4L1Ow0
IB5/iypb9bu5jG/zuSfp6If+UqmGbANEBEWnbMx7Y0JcksVmcTZDat4pmnyZhJTLUiOpHvQ4DY5y
SgcIGbdFlxMs1jgdzFwpxCps2ARyA+QC6BFlujBETmlj6CTtKBk5Lfu2Do0NNj7hTTRQYXAiZp8a
CB8kFOEwEYKlOCXEBfIQb6RngeZCJ9aUGDxszKKnp6ygGFRtHABWcR9Pl2rIeTL3VeimcmbdCEvK
HjAfDt0wTlCKJmbRlbdW3dCdiijlmwz5tEM0v3WpJR1lNEk7k4kWV1JKCYFuYhBiFg1yMhSekOXE
Rz7aSkAdtUCCmlYFEw1CFvt2kPVtYkBUHS3GMmh1JG25VTqRWdwNRnkr05of05hCcjIPGuY+mFOh
rgurLQptPqlIDSv+Ny2qMqJ5VkJe3Mx2oJDTDP19Zy7MMSh6l1TDCETg4/LKa4oXAVVWHKv021ky
52WVRwA442bEJ8ieSeKqyPLsNmPkoctICptieg8HRiJ7OTSPTUz2ElZKs1fHiEnLRMELp9IorrRB
vmixEGTFWWujUJ/kq2YwCIpi3RZsOHXtLLmGRAVTU6qJCC02u/GhQcbQXoSqJlR/VvMU3CPYGQvF
vAZLFiUOPhFkf5GpNfdlr+i3CujpgfEMa6Q7FYfCzeoAsayozI2Z5mKpaev1m10zUigF+vBSKoXE
LjBmTPP3TXne9UYL5D9u7rQ2sUnaNTrWc18g7VTbuTpKcUV+2pU9n2Jl2SHGPmGWkxnrKoMWk26S
b0eBIz1nWMw0T5U65umpEywTum5TLR/CMu+cXQBl3jmMtYX0NXI6xbwzKeFLVwI+qrHq4f3SAeax
EzKKqOnPQHZWQHOF08Wv1jRS9ckdq1cJiLNgEpAWCnq2gZ1JMqFwUdm4AsS6wnxdaMb4LCRWa8Rn
iWNzZES5vSz0MtHk6C3oBFMBeG2l3SMtN1rpK36as4StkZ4wPoTISrovIJvYbEe1bJxPAdam9Hio
gO4zp+jLra4XY3nnSMuwbh5gKvQ0c9ZxhqZlP2+0THDYR6GCQIhJrK7MxJldzAMRrNKjAGG9gbo1
gonKwTyqRPU4Zaly+zjEmq4VrxnrG7w/nqPwnRS/aK1BHR0fS3fDZKhIGRpzo2fpwFiZNU43uBjX
0rRSQFiFWeEybBUzG+3PIpu2fx6o/4oLsBaHR6hSuBmzyyrWF1hBnwsJ+cySAg33Y4keFjFbgICh
mG8c/fTna30dO1+uRdPUVExVprP51RJbHUXr6OitGDtrOnhEDRu8KJ7wf7qZFXzRImY80ePm7H7k
dH++9lc2wY9rG7A4dbZhTTYWsMBPTJYI2CbDtVO9jvEY2KA7Sc8lSW++QZd8neNfrmJAGkPggO7n
l6cZthJna8bT7NSEHS4MvRk1exk6QKej8Tt20O/uyViIFoAeHOQZX2AIlabJRTAAmuiQpzlkwl1u
fvPYfndDpozXKUxJa+Eufn5svZ4XUM14bGq80+1DT8acsTdYQHr//H6U5cf+zCRYHh2CUxy1bd3g
v35hr1SZqucqGkyiaNnTsc8JVeo3crkJdUv3jX7YEfmtLMtsLlNO0KSZvD//gt/cqkHwDztDUWyd
TOTzrSajhAY4a2sScJnO9MwEgBc25ACUrv58pd98Bwb8Ed0EuapDmvnyUGUrmUJgnvW6f1hmBOby
UWQHQ15843zb2GFj983D/c2t2XiHmworAvrq11uLaxRxcqDU66yJCjdF23yP7pYRTbWwKQlK32Ge
frMwgdRBlDVp+/DBfblBtKtxP8+sGs4qpsrljiQ23v75If7+GqYJJ5P9BFufz6/LCBiKGdEfry2T
nBlQ8SLyYT76z1dRvoBVgd7pC9QEAhgbF9f6civlPJuTqpdAYwh5gOrvFTM4V6Bk14g86FOVFIxm
x5cj9Zv7+0qr4XtwmFKQF6ggUuOvbF4MiRSYFrwzCbADE9Kx+hFxo9/c3vLzv3x1XIWtGNQwruhf
SSCtXMt2lSyNH4eB4Sx6CCLjXiCkUIZ+ZzuZO5P3SQ2TiwjZkW8gwYgaOpzDJmg5zhrjKskTROkY
vRDypRd//nm/WbdsB9AGwb1gYGV/2eAilJOo0DuxDmol36KKw3VvqopdUSEqlcpefPPMv75tdcGh
qIpp0ZwDjMqq+ryogLLSiBR8mZwXSJipfeSoBRRawBMdeIYrzVq6SCx8egBmfPMufl3Qusw6Mxe0
LTuN8WVBz3OkT6ZFGUIz7Cvd6i7z7J+vKS6hG4ahsxc48GU/3149lHNnTqwpjQi96k4Nr67AxOzP
b+3XNcWJpJoqp6xjKLy5z1chxJmrqWInF8h0VPuakHDf5qXbJSNIdBov+ncbqqJ9XcbELpquLCAp
A56Us/ykn053ezCRC1pEFp1CHuRE2tbSxLs1x9sOEZwwjNembLaCOk45WC7isYe0cxiRZSr0z/f+
Szilm+zpmioT6YDJ/PqEU8Zd6xHtOz35CfXkI0TalZ7i3oNstJy/Wa6/nCPLxQz2BiDBFlHcl9Vq
ZEHFmBETUiAWT+2BZNpFTnzfbv75PS2b+cIedTTH+vIVFqbTpyYai7U8FCl4DaaJrWC6qgzpps1k
QjaaB3++4q/fIXf28yXVz++zKDQ7hzrDXF6Moq38oCCHCdlqsZhqq2sCTGomtyBJ/357/9d4+/9H
4HrV5FP5n8n1T8/5S/z8M7r+x7/wL3a99pcl2zYsL9shLFvMuv/Nrlf/kmVZNxi5AJnEpsmf/Itd
L9l/qUSjGn++hNl8/nyLzd/u3wxI/cWRBgCYTXbZIgzzn9Dr9QWe/9PpRaCtsZURtFlsmbL2S7iN
5ZkEuQeJJSpAvdlGzCiggACMSNauRPayR1umJL9h3cpMKptDy4COaxeKGuwTuwgF0k1ZRnQRh5Ya
CjowYY7zbG5m+rqo08C+jZ3AXsxN2Uryj9jJjeqoa41TbuscROW2HxJMWGoGxRk3tQRmGm2l0lSp
es2KPIUZ3mbb2GUWeDb5NXKR3CQ6Y6hMQ3WIjsGRa+RZcoT5eMCPpqZclE5+3WTMdLxUalTyl5sL
xRrbiZ7CXosbDIYaYXw/dprau8htpQKwk172TDcEeeirPZCAy8FgtmVdd8NkX1ikvWjMGELE4Viy
5bg/zFWdFDmW07WK1DeY5ry+jAZKGPQXKxWdPqHAQKEJxSEwYWpu6YDnOXNSlvECzFQdtjWRXYbJ
nCkhkze7KvBG02pQfmP9gTKEbGVejbLMzHso0nqxZkUV46gJUJsk1KmASvyFwiUfAMVBYG9vKfeK
+hDg2faUyCZ8Gr0o8NFI2kiDfioDCqoAh+LGGII5UZklU3ylq+X83BSDNh+bUJTxXm3i1DrqsaE4
2yip7Hrfl8ritUU1/NFhTr4FBSIZPYXaCkU82h+QyX0fhswWNPgWT20utQdVtrpp2zFsTo0d2yqK
jUNW0vx0koTh0Wai0HRpUiCktUMC/RrpERSfosyhMU12FSTnVKbmAEkzemKKWA11I7RuAy3EMNcG
2Z+i3qy2jAoWhYtZjM6fTmrA+HMcSJ0bWbZE98wu5f4EmwvxL6SCrIDZaEzmrlMVuhhiZv+krWjp
83kyFSFm4CSCLA5YAeObaagV/ldmXleenMkCC+oGkZubdkaHBDaych6VEqa5X6eUOD1ToEtFJ2xY
FSSdIlPxfo0YjCc9T5rgOAjW6c6eOsfe8wyLeBthwOdOVS1X2zDVkeI7dU7pA7s2tmaRRVqwo5LS
Cr+2ofn5Wl8oQb0a8h6dxNzPIRV3JcK+HvjT5OAbLHD0YpS8mYzbqqjD4Yrwk/LIFDchvveMtKh7
4N3Z7DrDoNQPaqCG9NB6qjTr2Rxl47mJFFPyo6CMRhyTipJych3DfRnglaroqnKU31MyaDunbs0R
JU/O3HdjmsJyazWftK0E686iJRqKqn4ReM0zJ25BkBHn/RwXRo8F5cAMjWPnVC2BYqJq0AJ7sr2I
96pNGzlC43kyWP2ojo1aQwVelZhmWaETj9hQtMoIXm+GpzTfJ2D5EK/2Sda+RHFIelRApq2AaEhV
44XcLhZQkb7IA7CxV/HR4qfxm5Vk3o88vuZCCfKE6cY+1BoGKAiLZmZ+TcYrDRudMhIuilbIxRVY
F6GRtAhKhyamE9LyP/xQmiBwKeaoNtvJcICVa8j136kzBvKqo8QdbpR6jiReFWWy6AwL1U5ei7yU
JAZ6GmZZQlsOiqcMvyIEIfD0+mpjNDo8E2FjDukpSiO/5B0VQWS4o8rwhiQpb4w54TNmdVWRXyBf
I19TUnPG4gDrhQwCYJfFwF4qhSK/W4/1+GIDyupuqGn2matXmkNHJIuqXt7ajpFf6ANtVzRIYJuC
rMXWbqqNIj/kQz1fzpY58eULZzs5eRR7dDJ4xQqKFY3qwsqsJHXyCrlBEYXar+gupNbCYO0xbppq
WDHohe984PBXXQksrXHdDRym/pRBxUpJNRdL3dCIxpt0iNA2iFKdRx/FYE+fWotUo/FnAuPHPukW
EWgZY68AD5sJaUOqSnmrzETm66inN7secwNP3MgJp/e0CYyCvgWNjtUPXuprJKrSWsd5PM4IssZk
MV6ddQoUTWrj9TNGsaz78aBg/tkZmW2f0kivwczpIfXRYJJQ16jToJRuUYsp28Ihmxl6C0sGDKK0
jtKLqMYszkoUZssGLHTvSBjGp8yoY/2ghJ3hHGpbpsMzKvk4H6XKGm8Eu4LhQ+0F5jUNFlJFezJk
ejHNvFgqClUBmcjpec10NEbLkP7SysWUwUS4JzOztxdaZemsQxP1bjqq+rBxpIKe9EQZH9OsFkEF
24IN6Q5D76eQ8amLWoM7DzWtCuadXg8s5hGyEkLAkddEfqFh4yT3WsXhIcfghtoILoKnVhSZ8JCt
BJOGcqadcaozFVHadQUprteNenHZDPSTNDUykK5C03K4M+xiDjMjk6JjNj2aua/MVLrPOipTJmyz
xkZrOJTk/gBt63rP12ZPF7ZUUjR20iBTdhW+gEyAR2Y+QgGRO3rDUk8nqzdN1quIZyl1wbS3dPr7
oTtZUYkwaxgKJD6A/1ApGbSyXppxVnVPxfCRU8+uzqoorTBlTQaAiPoAMQCzMYZUdwHD6a0bdOWi
E+hs4JWZakCikQTv5ozBoAnXqyajz2YToqnbnEnoGtte8IU88pYS86gI3cYSkmLDTojZmdcpNW7V
o9LX0tS2w1KDOqYlwFzGKVUWyEJo+TEbOosSH01mxOyy6Y661LJ7ZEVRPVD+VgN3nitjepYmqgsb
RQpLBCmyJgGj6nQkTZFeFnS147YcG0qjuVJrHF1Box3SVCDANQ0FUZUeC+RTuSZs/tmpcFQLUYKq
BdAZncTjS0/ZpPWeH0Qm1i/8IJphNykvd0wZm4jpQwAF6mUu4vPz+5yhzWo2hkpbC+auumOa9c17
SvFCOpeyZEy2davwKIMpi2ggq4II11xJWV7011UUppLLZGQ038NqXqwUzSzKLHiR8qJ4soeciMLm
H9AukqnvkK0BcK7sTTd1Lc1BIZAeMd/MZOCVUuuCmWBVzVRvDItEv9PkEb1zHIaZfguJfen1Cqt+
C2qtbvw8kEpmGZRYll5CJdQeGBevgFaWKVrKjGaWzFBDV1uHZrabaCtAA9KeH/qeCYKGikCIT5o2
3Rt2OjQPTEq2OREIc8R7rOHYTayYkVw6MJ3wB305jepqHIebKZ4RHY1d1YhrUAV9+RGFGlORmmDm
a/cj6/hHidf/zjTsonovrtv6/b09e67+PziHkbT/z/kXEIXntqzj5+y/NsjU3z+lYkuZ9u9MTFH+
0hWw+ZSKsUCyWHX/zsSMv0h2ISJjbkLFmLYGJbR/u4j9Rd1SpaDOFwGqnTTtp0TsL8r5OvYTDmkc
1H9Z+SeJ2BesODUIJDhciBLiUqdztC8Vn5CDxMz6t4khv2ITlhu4G9g9XvVrtd0bqIVXxVPsftcx
UD+XZv++Kr0cSj4UP/QfD+VT0ceewzit3rQLGS3Blbpu1tYh9BxPv0h82x3XTO+hlh49dVVeW38v
WFzs8I87/V0h/dnKjFfxc+b5445/vvZSufyp4ARzLahC8aZv0Ohs0s3gSxt123xT31GXMsd/qrO/
3uGX50o8bNZz9TasezfeZjeo7s7QjYde4NbegHWkskZusi19tHkuOptN990P+O4RLwn4T7fZ9pnT
ZQ2NZqfZz6LrL41RGIjyFOV2SEb2RMlnvg6bRmej9qjJUhg20hCFbkK7Nh7Mzh3MWHqIu/pd52hX
SlmDiHNT1YP1zU/97oUsf/7TL6VMjXtR/UalkRfSbpcXUn/7PD7Xo//1PhRaKICzMVPRlzLkTxfp
R8tOACwlGgb2IKe6N2GrKyjGP20Bv1lbym9f+0+X+VKm7YuQogWX2bU7HVmnS0zjLUtZXsV+8k1x
T/ncZzDoMMiGBcqE8im1RMy5Pt9T0ccJB8brsFb87Agp7RJdmovHrOdsdH+4ltzgu9tbfv7Pq/rr
Fb98O1UgZKu0XvWn/JnUbC2e0nc00av6LrtSbv8X11veyqfrUYmlD0WZlKabjffI5zvElzGkKP4K
x+ao+Sgg3cidTtJZsk08dCWHb17e8k3+cjWDThFFdl3WjC9Xi0wGxDL9laGCCejROfMih/KWSYaN
vZI2+oom/h063k3gfXPdX+6SDZCtfinVYTpAff/zXYYgIwypYdHgHx5v5+2yA44f4ZvsYkTw/Us0
P79FSyVJMbELo/xscoio6pd1A+QG2CjY3KEcJ5TpMayJopWHY9lW+nUMMfFSlpQp1SCkN0WPV7Qh
0kuJ9sqlVMQJs7y5MUJimki1aw4HkEko66e6woY6ksPkqM3GlCHiofeUJhMIDYrQC9t7BJ4mSan6
pnf1cNk0zbDNYvCncJZ0gmqrKM7GOlLvrYFRcPKx1rmhIC9QITbScyuG8BgAK4doP46v0ZyOZ20F
ZBVCwbsm49cKnnbYdy2ZMjPSPaIMykVMpZU6p1smShdRqqMNV5Nld9dsEMNDX7XhRTLLypOthyMK
dbNSPpbQejvGWnasdH2+ZnE+5WOMNAyjJ+VgxIDB0sAoT0rWSGgXu/ShyYyeyWKToTyYqYDTrbnd
gqlugfOVafEaDZF4yqhjHEJcukCJWOXkrJ0sWFTfTpgw2JSSD7p6zLDsvu2h9fhGrqg3Gbja27RS
Q83VCHnPqPwh+h8a4HoNRDm5KYeVNVmzmykARbMkBXWaFKpyJS0Ne3ZrPZk9w+xRNjrUmUD5inkw
4MO0Zbo3+8XCGM/fh2KusZsO9XjaaqlTgpUG/J8xZPc6z7jV4Wwyr6wC9wSwK+VbJ4eqJ1oc5Uuz
SBAj0nGkslCuByOlLolVNmNJk3EQM1q7hrLjioIDOt3cRO7qWK99oc2rmFTcLauYMF7JXxqoUy60
/GNBhgH/IDumtXZIxhLrxoJR57gHex7FUvdEahwxUzFRLBUlk3tG34K5Q+Qjp0xEzSTguzoNUXpn
KBdnSYizWJgRRJ1IPrMqxIXpYj3jtFN4klNRvHYBK6smUfKiXEwX0qBZCP1DWWFuxsbPnJlpxnF6
qFnewIR5vEYWAGdc8I4uLHAkBwlThai1UOjp8Egwenai5jvjws/bEp8rcSKBmSWb7BF0Nr+EEhjo
iLAEFKRE80XSgYsvddaYRLF72PZz8A91MFzNWs4Sm6AV1cHXtjKITaSKoHmU8lGSLjLzkgScsuE3
W96ypf1nq13uiW4F+6mhm/CQOL8+b3kyEgYFl+m1jL0r8AM/X78am2QbXX63uX4+I5cLWSY3IssK
BqQmzrKfL6QYXd7IDJ7I5ewp7UGvUAqP35kr/aKAWfZTkzgaGRbHBlf9fJWqMNV2qLFwBXiTwD1h
Da4l2DqzmT1XceXbTOXPzF41zIc15jf2WL9s5z8uTseSR+mosvPl4lOEUK4H8hzLiQERVoHZjtrv
7M9v7NfnuNzhogyh043e7MuZkeCOrkdZuJ4RTvw3e+exHDe2bdt/eX3cgDfdBJCOmXQiRUkdhCgD
7z2+/g3o3FuVBPMSr87pvoiqhkIhbu6Nbdeaa0zyBxAesADPv3zcyHwnfTsr5plOAypKOklbGuBU
ZInDRjNRUVMLKqVK8uR7Coy70QxOua77294UUamKaW+stDxbNi+a5pU1Z8q4IipgnBaDGPp1Cf+F
ci6IBPBrjYgTKai9Egy1qI8/0QAW5UYpimwrxUbsNrWvdtQO5PVLVTNoIM516sV1yFvytiS4qNm+
FFXfM90UQGXy+nIUTmKiZXEa/Ea2R7UOKGTjfhQVA7WwJ31JS4VyjlgrKayb5kAiXG2QHNlubEfh
Rmm0wdUMkC0hWuKvot42r1kRRdVZznRKajFZED8LmM3mSCA1/QmdJsXGAwfemfOnu5GqRH0qDQsO
lmo21ZehMbtsdqUDgFvjWgnjPjFb3VXSe00t97AFOtMTDkWhZP1tkVv+71KuxTW10eL5+Wd5ooBD
Z4QEztSN5ZUrSeLYyNMBy+dhOzhwfV6tW8smBWgPu/xTZpv2xzPsWoNMLZP8JdOZHWExj4NY7SPQ
wHbldI5sA5XaDzeoFrnEjo65JcC24uH4fkrzlJ+VKZJI1lRabqddPhQDrC3bHCHBRluOKceMH/FC
09pm0/rD9uP+vd8LTNQUbHQoTTAatRb7aofktlBayc6xQlDzp2xc2Qbed4efj5hqtjycQxCL4csw
S2H28HiV+flN7XaUC+rGLwkkiPpUTWvCvnfqEADa4nwVny0OSRkvnzh+oFpdqcnIJKqTf8OdwRYP
1LLZms0LYDUusXi+MR2ZgZJsEVRRCImQy3m7j5dZjdkioOr+CMXKmfYAwjfKkUu//VcQ5P8Hzv7P
LDP5IHAGrKh6Gy6b/8G/wmWq8l9YkiOZQ9rMw48Z/D/hMkX/L0CFij6rrNAhKzJT87/DZbM2QRbR
GMw7uDRrCv4Kl0nyf7G1mBImrXw5EbXNP4mWvQ0iGLKEXpEzkGOWl/f839vp4VecfPE0QTCq07tQ
TU/pwH48+j8DynMvxuT+X4feZZRquZA5/eZRkOiSgc3ociFrWSfDjDDUzdQjR4oGCaZwUlqHj1tZ
hBDmHs3NkMAg1mgxrov1HCdeZnYIazdzOIy6ExDF4Iie1UN8ErcU39nRUegOhvNxs9c793eri13K
VLJIGgVZ5dFYRXZbNikih2nlWrQ80eeuIcUTmUpQzPhsbz9WZLSB2RNA3UjVIU0mkO+uUqy0ca0j
f7dBLOZtG6NaI5XNFdg1pW/X7V6qf3w8Un8uwpdXInpBcJg5zwWWi+zySjSVJjYBMb1QH1DCfS5v
IesdISJTBgnqeKf/EJKN/oIsz3esp4/bvjKAXMJUTWc9Ij9eHl1TgUNWOfO6wuYkBkdN/6pWw79k
W/9rMHatjUVAKUYT3tYFbQTJSSZ+IMmi3ZGh/Lgn16b5m64sJhxaH83yeV9tglPjNIdk6zneybrV
3PTUO7Iz7j13WpP4//k0y093OX6LCehhajD5AY2OO0DgW9UtzyV/oC5lR+WhDYTns3k3uIpdcb54
j8JP8OQr/X4bjvyzvCVZx5WbuBKR3eXs6WqN2hVZUzeU9IBD38THdGfZ/pPkAjNZXdbS+/1RlmTm
CrvwnNVYvlQjq+up0Rjm5nqXEh/xe3dfiQDbXN/FAmEHZUY/KMkuXo2FXptHly0vxhp2d6dn/giR
AlI+dZetBUwjWJmsV7vHC0tE2q1yPZh/iYsYsjm1eNjMjbDm7SbMKD58mbC8G7y1ZbHW0mJZJAGc
H0iw6iZGkxLD6Ux1mF5KGbpxBRlsZZZcGzxeH8hQZzU5T7C3/UK41JHVnifqEfPCyQGLY5c74VF1
zDtQNbi4bIrzqmPvlb0T3etfrS7Ll+ochFif02pv9y7eJ0RY9tOr5Vq0uJlXZbFTza8rXZ27slyT
3CLAfxlz3MFcXPCKSRLqKeC8M59JPUFNjL5Ke8+pHek3hd3VXu/t8atht46+bXkeEdVay31d7fbF
bzD//cUkyhor72Bx0kUdbKFY5IdIpUrw435emz+EsLmoIMbVZHkxf/xRCfJp/qIo7sBM42FA+SHV
U4D/fn/c0tXuqNyxNJ1R/ZPEvOxOl+ANGlm01MoPEjVMfvRPTVznE5BKjr9aWOzdpWhGZNv5ZCK1
xGlB2W6c7z7uxNXz4bKNxfYhQzivmrmNeeOa05ECLKrJSXedPdna72TfIKV6NN2Pm73+leYLJeX3
iPoXk1EPM0+CyA9eJpu9VI+jeoqSb16z1s7VS4SCOvV/GlrMObjzWk6Agt3x4O+JR7RURXpPafIj
N11UB9SKO+RaHd2ADxLsgX6vTMd3r+5/fcO/f4HFzpmj5Rm4owHQdNBbnM61DSTcHu86V3GrX6uJ
seuT8u/mFtNf9NHTIIhXN5VTf8a8w+HAPyiPlMbY0jlycQJamUBXd9CLAV7M0VGNyyCfb+s99fwF
O0tU/Qqwxvp4vlztFsWeszIbifbyNE/ryJfaiW6VAHSiSrZzc/txC9LV/ZFyAbJDc9GAuTgKtLYX
c4NSz03zo/8d/DR/BXwnPFuxgzgWrsEJ3pyVZ/kGV7mv0srmPA/Su73577atxWUaf3N/KFQmiaaO
2GQpnYXuu1Axh1PDet8K4+COyNHW7mlXv91Fs4sIsabmQpOQhYRd+VpOKBJnO42VKND1cTXVWcpB
hSLR6Le7fmv4iRiMfxZA5+B3VKNYB3uwLXfhTngmSUKB5PQI2s+GhIofpr2aur262VgaTyJ8zcmA
L9ZEhcOQV/R82drtXZgyTvNqZQeUtCx9jO+ccAuMj2Cgoazcmq7eCqkP/avlxeIIKLIztYKW1cTF
Ng602h4sG+Z3O9/bE2uB7DbuKZ9WvoYvH0/nqzPqouXFth7mfo1EkU8rcPWOI3z8jG3vQZyNVGc0
jJXb9hyBeD+BL5pbLB5vGnRkz3QU/K0M0quD23Aimoy6iyTSXtkZRyqlH2KnPXh3opM64+szJr4d
ISbFRtAK62/lV3oXP/uz8f79K/2p1rm4bfRF8t9bhrpTtgOOHnfdPrYJoW8xgeJa97wmfLm6R100
uJjoTRsYQUGIcgOM+ZY77LGKVkKQay3Mb56LLpVejAv5PJEL/JUk/wk/hrUZO/+IdzvRRScWB3NG
fnskKz+vFbyKDVZpDPvM/KHYsSM4ycpHWpk2fw7Piw55YWEWwUhrQveJusZ9JaFACCzYWprvqnCG
h2Tcfbww1sZwcR6TPVYnLv10EIfWMTxhcrz/uIWrR74qoU/hnk0pyFK6kcpFqFWRyp6CH+fZBN/i
JpMquoTYogkfCRMbvZnHbhpBdqBiQoIBWecGKfNBOLRtVMMRqUCOG2a3ovO4tuFTJC7OUTyV3MNi
P5IGIyNNwmENSgvf5tYzbCwaRpBseuR+PArXPi1RTFpB/0c58GKc/VpJFb9lEJRKO0Rm0WwBRUAE
0R+BsXDidPUXqYofP2702k5/2ehip1emRhAEiyilWprQgEHglZhVg2MXpx//WUuLkQTrzFGT8kyd
Cr/+YaGo3qKtA9Hsi8WpyWL09/9Zg/N4XyyV0KfCoCJeuqmU334hcJHFDY6w0WgVzsctXZ8kf3+5
xV6upgHwBJ+WyvLGBMZcKecY6u7HjVxbhmg45ye3TF3B8kJnpvjhIBInwtYnIjgpWOlC4GMu8HEz
V+//SEYpNkVjRD5q0ZnQK3shITm1GR+yA4W1D3gzUm+KdOFx3IYHDgMe2569htS4+qy6aHd5o7Ni
v2sp95mf+OYO3Y6Tya6F0eMGyqXT2Jpu96/GvXT/cXevj+pfvbUWR5DYhIo2gfsnbolv7g8cW1bm
xrVrBQgInSAQAAsIBm9noTYNnmx5vUoivH3qBAMSemtuJQp6tnoNfcJL1O3HXbq6pC9aXCzpKsHg
wWzpkmTtKggGSYmRhx44vRmu9O3qjYHHvKXIBtf/91KGHsvhXJvnytHbpfuI+3/hRreADDcFarS1
hKx89Wv93d67SmgogkUzz83aVcCtbHA1d/SfwV149l1tFgXb1PY53W1/Fzv+FqzVvn7NP6094P7Q
UJZH/kW3lcWkGdMs7ENQXH+iUe0RWNMx+zo+R45wq8/IUuXobarj9Kv5tXZjur5KLkZAfjudMI2T
uG/wcedA2DRt24fhJrSpSnyUiO1vyUrb8d3ak/zq/oakiNyPPhe9L/rLt29iU2dpVh5jL4xh+UPO
ogEXb7NcURTNu8u7oQVBQ8odHATP17f9a0zZw4hvIGtmEmOQvGesfO8CRf8+luadNVraZojCu04O
Vs75q1cQDaGjSgdV9D+LbS+mupAnLqdvSG1k0FKpC7IFP+kHwxePhUdd2Kh590bn3cpE5XvJ3PVR
5na1/02ahH7llndlCc/aHHj3pkFEfplNEZqm6dKRUZDx3BYx7rHyY2W1bpwKK5vFOzUSl/43TS12
C0POhVYcmFAFIodZVeEfpdtxi+XObg27sdarxQ0gMilewbiNuwbALwyyPg1mdAjVajcO5ePHe+C7
5PzcLd6tZIZnzoa8lHJlDebOWs6RHH+WtsZ22uP746pfMNJmX1p9OV3pGbURNDRLckkhLyYPhUgq
YJWW77WrThhUPFV3TBJMUm3ey5hZ/sy3GB3v1tq9si4vm10emaNIQXI4ny0RRSduMaSpW4/hHMCF
0frxgK41tViXlRzD3uCGvGmls07JVh59t+Jp5e5x5ax805/F5iYA+8GEiWEc6gcL0k7XJFu/ptxM
i15SX1s5vf4Ethd7DWcFiESNZwdajsXLDU/t0KpF5kiCr6FcBtRtJb0TS+19Nvk8x1tCMBiffYV+
kLhWFtyQU3nAAN7bNar0VU0SbKa92EJLhwu16Hu3YQA4yAK/SPVo7zt5iPA2rdszdDcXNYyyKcHx
uVS8VSshoytfh5sFYTiZKhnAT4tF3EoQDUogjPj0mJtS3LfyZ7z//vnXYbiAFM2PNLQVyykAAG+I
645wnxQjTPSpam0cyr93iujvcA5b+TxXzvo3zS0mQ6L7wBFaJoM4jEcoW98aSJIr++y1cZNUA9kc
BX7yO42GNHYNJX50KbAOmfzsi7dT+PkfLxwkl6JKNRewjHcPSA3gr1IFnJ2GSF1qmse/etmEwK2q
u48bWtRJ/cnfIv5V4RrxQFCot397dAZZW0xGTmfkHZz/s3hUtvhJP1Dz5+GuvpMwJtgObu6k/mko
N+Gndr9WFPHnDfJuRc3JslleAyBiHu+LJ5eiI9Dzc3YJ+Zt3Nh/wyLDTB/Ord2r+FEe0DkmD34oN
HfgmvBOQvK+c4lc2EBTJf7e/WAca8IuMOk2maFhAbBU2FNo5WhFu2ua2hsv/8Yhfb81AyIviwnhX
imGlijUlBW/nyRtOoab+0tFsktZ2wAOfa2riPm5OutaejHiJLL1ypfyOULtpChQMk6kYHAtLlDPy
ALtBjogiszwpNi6kVIBAN7hdafnK+cby4KuCXdLkd1I3q9UCqqFZi7hl7Mdz+wxV3oxcXD24brML
vsafahAaxiZ9/bjlK9dBODIUNooIVanEWuw5gpeMIylaLp0Fxg2Cl7mWYc3FD3dxYH0vK1G2R19+
9bphLat+7WJE0xSDcROdVX6LM12u8VXmU3CDIM3nHVuqzbojCT5b3uuPH/fy2lZ30dQy8Kr7AzXO
5ryzFprhqmGlHEIJ+vfHrVx7tlz26E+PL1YnklyaoRj/z9uBqm/JyR9C3w53+kay8eC40bfBrb6N
nezMJeLjxq/OIOJobNQo1N4VZ6li5MmlyAyqTQ2HUhGrm7bQAdEazqiNKzy56z2ldIkNV0YBuDyq
oikZu3qer822deeCSuGlm27yh27fkUKgYAPCu3SGTZ9vxZtgZSO+dqgwYy1SlEh55aU63OOiMdOI
2RYS7VC0w02R9N9EfBM/HtFrT0GiCrxW+J+40DIjXBpmMYQp249wM2wxYnKirfcU/1KRC8X3YMEx
KFIOH7d5tWsXTc4T+WIGQSXypbThMAPxI2zT2JCoZarqO4rS1JU9Z62pxVEiaCChg4TnZu+RiLaU
e0UYjxikSisT81oM480wLs6MMsqNcMgYxtoVbcwp8SpJv3kYzexaZ3LF4IRfeLrS6NVtjWuaKSI1
VTm6344jCzHXorlN8VjexseKOlZ1251XowUyP2d5HpMFkCBnorQSl+8SU+bBrnM52Qxbbyf69qys
AngzS6KbX9Yhf/k3psfFNXQxPeK0sHwB0MSmHGRsrDA8ETkg9GL7nzWzmBptnUvAfGp140WavK0T
oXxudNxFs2yVcHr9FLjo0nwmX8x46o2DKpTpUkKVrpfbOZK41pHsusAXYk3mdO0c4MGKdh0KKY+p
xZEzjp0mRzqNGcJ31Se41SUrQ3dtG1ZkmdnApGNfXHSnN/y5fnbeM9rqPpDpxVh2+4CqlY1mlmvb
8LXpd9naIgKfmMrQcU8ko4GicHRrG0uV2G421g7XNiAa7j+fF5fNLYavpdSTp8kcQbaAeMmt+lAm
VKXU6AM+buhalhoF01/D+OcqfjErNB9e6BhVRKncFglQd5Ce4mP5S7nVzhhxpQdSUTuoV9mwdoRf
nSFU9YHXg9VMidPb6aiIEOAh9M+bFeG/Ez7A2knZ5zvBVijjVpH8bdeCf2tNLvZHkvUU5+o0mbVe
v6mk8JNlrG0c18I1DOjf/VrMy7RrhiAYaaTbxreqO+wLd9xKdrQBIm6vhU3WerSYlkHG0Q2Hnnmi
8GrVi/pn0U/lylF59Q5y2aXFbKzLukmm8k+XovFFFjN46xt/Dx/HCe3+S4FroXjf+ruuuJ2jUn/V
jPyvcunrgzq/16nNNGTSOW8nyyiFxiCk/AbYR+U3sivtLZs/ZG74czxhmr5bWRVXlzuiUKR9cJQV
axFPwetCylSRa6wGZ++QbdNzQ2w6PeWH/H69uatfkVTpDJ9l5iwL4bl9GRGoQE6BAP+USUex3HnS
2hY2/87LE1S5aGXu88VK53LgIRanlQKXvEd/L+3DZwLtG/OLuPU2zW71yJ6P/mWDZH+BwJgot6xl
gj9Qcgn6IDt0G+BmJBcjkC6z8fYNojxHUK1on2N7sTXitDoXvNZcte06ytWtNers1eljQWXjLjvT
y5dBaCWlspcVOz83e1cjljDsvVNnW7vEFe7/naPvsrHFLpN5xiT3801FqL6m1qOcZyuhnivTxQBU
TmIBzr1qLYN9Qt9FmoeRzSaXhF2sTNsgWZn/8967+HJMRjQMJiuON+liuSVqEGmRAIxwwBwU3NpG
p9Lb6v75ITenRxD9UhZNRmJxdcTGOrcGzeMEqJ5BvW0kahGM/svHS/l9V4hVKTpvbjKy75OWTdgl
YEd5wpRt7Rby8wieoJeylcvIvKm/HTBamdWsrF92jWVaKdKEUe/LStsAtHQD4QGenZsbBy76Tgv7
69/o0kVji4UseI0FHLDGo6j4aYwnX30UjbVr/fvbFR0yRAtnIQOc+7LgsbTgjvoWwyZEGF8M1jjd
m6Uf3voCjvSQGh7/eZeobSMrR24Oy4vFhFONpsz0KcBE1ZucGgm6Jj9Q57Tyld4vHAWIL6oUJtvM
3l7s6oinUr2qGzqV4tMNjdLs1i5uVybCXLLEMwVd9Vzu/3aTrQfSOGARCRsaoEI8VTuMKb7tpvEy
qMNtHHtr0hBSM+/mnmzIgKzQ9cuUuyzz/kOapUQIYmWT1FLo1oZSf6k9I/jcZ4W4TebC8dGPSidI
DZGzJWeq+EFRQ1hT++LZjAPpNemk8nvbKPqniUqP+0wvg1dws9FdnGO6NWYYxaVZ0N9omTidDV/p
7uFfRp88uc7OFOHLj7Kv4jflDUZjPOU5CEAtpDZcVD3RHUaKSq0YgCl0zc2glk9KrWIQGRW6ue8l
AfccLSnOvZCe+5bqXcC54daLs9zt4T+4QwPjLY9HV1da7TkzewCdY/s7DrF+z/RC3GQd9i9+XdBc
qJk7iAOorECmbqzBeqzKITxMAz44lZRgWjdMt4A3pmPXWgMtaT+wBJMeTREz3jQK1V1o5qMdhKlx
tAa8IJSoCpya4nGwu5awGZHLOsKogKTQDJJvORAMsRdxIpi99Qp4ztuwyT7LQa2cNOwfmg1cKYga
E+L9OMObzirDJx1hYJzj6GyZXWlnoUYuz5x6t8mVcmMpDfXFWU8pOCmC/dTgwhlxq7sdyWgforR8
VY2ifxKNIAH0j4MUgOjqpUAwhtKqx3/T1LrNOEgaV7EG8/oSV1CjDX9TS/cCafpb24Ruj0vWxsKu
B2po0UGLDLFta1PVFafM24xoO7bpJE/b3FTD85Rm0UHsA32fxMq3Fu5oNJhgFLV0V1XVq1brToS9
0j72B+VTMkzpMRW04dZSQuVT2CJSTFS8iT1eT5uuEoPdmJk7DpdzNLstaYC4NrnRZjZ0U96jmZza
EBAOuFlJECK1J01r850ipXCQJOuxLQww1Wn7osjVt14Obykl/zoNmfdVEzLR7q3MOhWtmNtqJf2o
fc3bMrApfMT4hwG5xFGMGJd3M8R9eozOSRlhBR+V4gFgmf4pqidonpGaedGmbALZqfxB56P04y7V
c2XXeB62zSPcz8HITSeODIolOoUiNlOSH4NCLc+BiM00AsreJtGfb2uZs6wd5OQlifQG3qEe5bi1
l8pea7rCjsK2eJFUoMcSxbW4+GojdEoFk+oyfE365IzxlP4pr8UWf/Wguwti44nQMiaRcfOVMQ8c
PfA1INx5fiiGHJltF28TD/fUcsrwyQb1GcrYZvMD8uModAJ+qAboGFXKW3scsTxPQ4qcPF3FvDbV
z0qtfM2GDksnAXMMOe9ORp7tQjm+9ULc53rFV35HUqlvZHFID53auyU3E8sVwlzEMEUq9wZCwLtS
ylLCCqCLHIxbAqh6hVkOmxDbdlvH0mOXNkL4VZRS647dSjiXWRJvg6C1tshBs5tZRuCqvYa1p5lo
26qoixsvrOQDVjDKTZo04r1nRd7PYmxLlHbsiJuJB8Npmlp5V3r59FQUoepKYmbt4V9He8Oawm9j
E3owKRWt+DU2FOrwPuuYlRM+0krUYbEWSk2NyWCSFcMuSwSEmlZUKuY+1mWhcUFGYOFe67HwiTHH
rtXvFBKjFPDDsLZ8lCNuHbddbHPh7Z+SdCwxqwaOpDtjbgbY9g4VvvKZor8IyNH3VSCmD3GSNzur
1/2fjTBajlnVxq5jI98NktViAibonVvXg7xVmrS4SwYBOF3Z+lstlMSDNMOH0HvFm0IR74Jcxl6x
C6Cf5XL9OS5NSrrgxLZbJZC8bcnH+NS2ck9LYQT7OMTjzZAC49BR8/+ad2FxEP2q+2z1QlcR44qq
Z7mALAujOD5UKl6oMk+h/ShZv8oy1I2Nlzb9AbprvGngCNlWaykO+mc25Wx8bbXewoy+soJPQ5v3
d7U10PBQ2Y2UdvdZWUfbSSh8AEhjflCTInJqiPZO2InD3QDXCDPHqXXbNNDuNOqlbVVMLciiWnvX
j8zkfjS12ZKDjFzim7uwjqXHsUgbDK0nHPrKST+UWjgBlY3rvdjpEoobhbdOCdy0DjPKh3uS5Q+F
nGkOGaIEr++gsuFV4ZDbGQ377pTvwhyUBCdlcMgmwXALfcSGV67xfg36FB92LUtKbStnTUBOX4tu
ZQjBT+rEEVGokW6bQ8AWKWXwxFq4viJc+gMnoOFMmhwcFIudBKg2Kk4i0BvJjHE4rGW+edn1JyjT
VDhnpX7Lt/NvrRC/EyXlXJfH9IdQVODgMq1O7FHNhF+Q44q9mHYiLHkByk7TGojzzBzUoh/5TitW
n7149veD9F3dl0M3vlqx1T7nrS5nDp5pIKU7iN7NMA4/xkZ91cNA+O1R7sxNuQ3OnT+EiSsPZnxr
eQIo+NjHPdPA+jTqzHrvR3ly9k3oZlPLkxVDwQS8r5LsjRLLbtV7EK34XBY3PCWCLUQ0jB/FJPmi
DHmxH6LS2uZ5Jp5CTyo+GZbMrBeCTvgRA3c5yb5sHc3aj1xjHMVzEqQqRqRibu26Dvq3YIn9Jsux
GscJdC+MRnwQgPTatSAJj5HUZbWNfaTEfK3MH0GSFI+GmmGhV3rZ79YXrYOpApauAvD/je6/RIMe
bAWp4KrEsgQYxr8FkxviSVjtyzCq7iKobD2/b6Pcy+CrYa8n8nRMmpm5Tiahnew6wRtuxD1h2khi
nD6WSWri9GRE5ueuG5J05ytTtptKwjRsVujNgsTBKAjDAi0QXaT3qtPz7nJMhQ1KFiLdYWAGDFg7
DH1hlB/YiSSmW6XvEjg5jl6GhSsNerUtOgocilzGi0EdK2KGIOtCa6PUEWXPsjVybQNk1ahjoO5K
xQfmD4o3eBn0XMwcrTW0L5ZfKod+UANxZ7ZD3dym4BFSVoVW3QlmI39Re2XQN0lrSs9cmavXCFSP
wx3TuOFGkZCZYqLclg3isUitTSyQ1f40DZTrJynJuSoIm10ksOwU7AlPZSAHnyIzLZ18CCrqo8UJ
sDdWBHaGM+L3MZMLxCpNhb+zihJ5h81lBV89sTyJ9aX4tzGxUGlfh6Ep3Zi9Md742DlKT3LHvcXm
iCx/ctszhY0iFOxMOmadsNkEnEfRkzSZdJjGfgKxRjyCQJY+poMT+7MfnRxpiY0pKJe5lIiGHm4y
QU7yfSek4GFBtQgHoQnTL/pU4/kqm4Zwb6SJ/i0rw/EFOluZYzEa55H5rfcUawuVLdWgTLcVCRFm
zVZrMIVkktfd1wbs+CFmVG8DpaQWt6zFFyEoq9/+AHE+1gqOZoxlkVlk2Ft8KtCoEEqv9OK+CtTk
c27WQngU8hl7VEj92FAgmqhQ8RRpqJE2qu1T2urVb13qqy9T1Mt3Qe9nN14cWec0qP17Jo7uPTLz
UmnPTSSbjyflxQLC74D+Nj53XNy+acyQL1EtxZ98UL4+ozck3JPF8qQJVBVp9SgdkiptbnwtxUl8
GtELlBCuv+qDmT9wbMOlJn9YWm6nDoHGK9IIADZYfXMngKNMbYoEZjN71Y9a9InJ8DkwTdwLFIXS
liwJjX0kDbm/HbQY+Bz98yNsqBvlNSpyP6RGvEnPI1T+Z0mMSs/NQjAlrlpz/uE+HpWnUR7jO0tM
RWVnxel0LnUILUejH7THoWxpU/UhHTtaEIDkzUP/Xqhw8eFym8n7ISCrUeM4Nc1uz0NTtPKhk4um
fxFZMvqJ5Ss+mVJVP1BoxHmrxCIZiLCNpuqcFVJAbFRSpW9VGzfdsUXoqnwXjViqGruOlKwrebsH
BsZcaR7+rPXoFfVOaYu1JbqCzkpoG8vABTzjkRNIEvLjGsNxu1WspHLIVcYayC1Ndoymk54MK0q3
fjeY4g6kv3ZuSYFQjdmqCmKRJC/hkJdxf5uKJndbC/HQbLmBTXeZJkKFbXqBd7efqZ8TrcjuwnxQ
ok1KWObUS9F4W6EBmxzEZOMu9vv6aEllC+RRNykmo7pLqZoIoYhQ5nachP29qozm0Qs8nJu70XzM
MwD6idhhPCyXtb9NQrPaCqpQH1TKDH4B7MJUuFbiaJ8QKHQrxRtP8ThUYf7ie/5MPvdSu8zAPm5E
kF23hl9Vp9Zg36rCoGJPCM+6PpzKWAxPgOrV3wE0dxCTreFwhoJbMBTDtspyOPJswlU3FIRshLmR
199EISRu0mr1jQQtLN54OFE6vEyzQwRg8LsQReU2U9P01UQXB4RGSaJbFEvwmr0iPSSsFNCYmYyB
dqkIGvN8yHYJrxI3Bdb+IsXm6Iyp0fMiEYQDrLrsZqIo4Gcdlf1R6wKEzn2cv4A697ZTIg/Hrgsq
Nxomjbt1Hm27QaJWcpTy+nepFcYpLfVkH41qz6XOyBqXe7LwTbDy4Lkzo6LaKEVsvsRBpWwy/AKO
XpNoe1/ROg0WvOoX9pSq6W1mFMU3a8TFFEcNWbstqcP41kye4AiK0OPZN2jRvq0lH/cARTkUShp/
74dE2mVKqZ6xYfZvWaujBVxTL15xTpkhbdiEzMT/+HM2KUHnNLEfQPAvpWgvNfLwaASakfLntMZ6
BpFntmFKgYTGF1Z0CxV369nb5dS3aXLou6DdiJgpOF5tFLvG6ipXUHLqNvuYeQ04sbAHTY8OhZcO
W90LIcfXsnin1IL8pBqxtW2UfH4Te0O00XD5OE+ROO7CPm9fujHQD6MpBXdjOPs+a0L3nQdU5pST
Im+zEbdl5ELiF7UJmgd/9Lk492rMtSUFF9qyH9tGkfLeUz3WT95YL3pvdE9NnyWOzG+GQkIt7BKc
5ifeHfJt1usEIry0jkOnj3Xlk9p3OFsPKQ7mYk5YGA5neWvE/vip5D26Q/XTvQhJ3+8jrZZbu8xr
/R4fHC6sKZTTY0ZAIP+BPVPg8b7lhn+r5kZxCBpudsd6iHPvTpbaAF/0SLAE69QOhSneSZBXIzeN
+yrWkJ7inFvYsh5EsltMeqA/hoB8AjvU9XbcTtgFqFsQqRiG13I8jITjhbbcyVXSINCK2iA0Zksg
Td4JsRfIhygR8hbPeCMptnWnJ9Y95vD9dzJRTX1HDYmRO5iu4B5BrwPV5Lqo6HtEHlV6oyrIY89j
X6TWSuT6WjBMlSkpopCDWJg6x+cukhyYCbRmmhG3xLroFyFA38m4Pez/abQSw7CLRhZZt0YAkCiF
NKLhgOA337xW3XIgr7Sy1pVFTHRIJj65UGhs4uVTi98UKaKVmtJrmb3LnizJXoUGJFeedewzKMfY
EkeyXlTc7QmXn2fVyEg6ZtM+VQ+jcfx/EJu/D87PAwl+S0M8AhxkkQEYmNpVLpDW+4PharmH2Z5/
xD/JkbcNwUq7A48Cs+i2XQmhXx/bvxtehGlTdpY0wo5lM9YwXzvFS3Z9Zvgrw7vWvUW8OfD6qivm
CpCirTamZx6UEOaKLq3kUa52BozZbAEKM3A5ip6hTx5WIJScVuTSS3bYak2Neq2mBBi5hVAA8S+o
wMW6ShOvGaKML9Xboi05tV0MvzpS28Iu36b1i+UU57VQ+jVV2Jss1Dy8F2tZYXMStIQHTUPWLvsq
P2vURQl2fvIPku3bCiju/ZpE4H3eQ37T5vz3F22OXh4qmc5YDuWD0eEnJf6o5ce67VZyeH+SdG8z
Rm8bWgyoiCOe0sxiavE4OdImQtjHO31r2fkh2evAv5/XktprXVvsWt3g916P5n/TZNUjXnDciZSd
BD96+L+kndeO48jSbp+IAL25pVxJZburq83cEO2G3ns+/b+yNs4eiSLE3XOAmbrsUCbTREZ8xrDX
es3XS1I0wf5pg8xW/lj2bGuJHmgDFaciu3bVXXhCHdjZjAIfpu3DVXTH+zq/nFKCgicWQhMoCM67
vE3iy5Y+0m/uN9NeR+pBZKXI+n0o/0Ls6OjsWkDjSO4dwIybFOeVDQyotcbZ4shpYrFZkH64Ulpi
TjurSxUoizRLnqbCMz9iHxisLZ+ro8WULbYhbWRBNufP5TrV06TPa4EmrnegTODpPghV12Tr/7Yf
jMO4JYdaV+xfCzo7NUfVpJPUmYIAgE5JuMual0z+6w/v1tnAZiunr3hk4nJHjNbZBnK270BateEf
K0WJMO9gaOgFhv1+MZ7t8zS0jTgbmb84efWLFhdIZeskPye7WrlpFufsLNDsFnfqNDbamgs1C/Kj
b0ZfGwzShrW051poRYzHFBhhevacLLNpKx0JFkXNhjNaFeJ7c5jUv8cIzkL0IWnqgx9+yELsPSn2
d7zaSbl3DcoEvm7C+6l2U4TeZZy6yC7vIztZOQ3EEC/25ftvAx0Hxtxyrihl6Ck7YYuDNLe8f/cf
7xl9n+7X8CZX5xthLNxdUeNCdRjxrMstgdBz6+eCOTRN0V70kCnFbBoB9KKi9+eL9DyUOATOVo8+
KFnSYNHhDrQ5w1zdRHa9MaZkezvM4lc9jzO7AZEVhPMlM3PBsTiOpkuuvpOelLtY25eniMtCZGg8
kfvnxNnxlF5jS4hLaP7lqHQJEWcNNe/5rd+3Ro41ACeqTfVXjl7T6ftg/hWp8X7ytf3KYMX3mQWD
4ChuRUdDoXouQoyDQ1e3wODd6Wf7vf6Qb7xt4xofFGTIqoO/XQOAXx3UgutioWhoQfYWsLLLbzgE
rZm0kGhdCKr9X8mYqJ+tYPx5e1BLQYTDN0LnDvrU8/xalUsVjw0+IB6S/Ykczb+Xyzbe3I6ycMbg
cY3BDykgQeYXX4XHZBK3zFwf3RnjZ1/7bEYre/h6IGJLcdXAHwHRpc1mK5KNMA9pcWNXMlKZzg5I
Pq0sAJF/XH5/VAUM2CmoHesIecxIX3bVpKGSi/wEswLZlE6IaWgYqBYcnkjGnfooPvzpvPHxcWJg
geuwcuYrbqAxn48C5RcD2MDueKOMKt6kf/zYAL93HkbM7dlpoXR2yQ9gYJVAKrfBV0o7KyMR0z+f
u/MQs4NCyXscI01GMoTGRm+/6xKagdQOSqqGar67PW3XmOHZgMRJfDYgByMdNGaI1p+q9pB9EscS
nYtP0Zf4oXzwXNzjzS/+fk3L6/qAJ6myAXtzzcFRs2aDTHXsReWwBvepAPxsY4xiOziu2naIVhgb
16sd6wwoDWAFLRS354qnNStR9AtMNpRJizeDuKtZqyLUYkFffjSiAK6CGM+mgiN/OY1+X2VFiVaQ
q0sQblmCIxY8terz6rU+U9Q9KE5EHbN5tNvPt7/g4vjOIs9msqggW9Nc4wPiDYP7meupaxov15f+
5eBma6QiZQ27oaQb1ZauT9mvH4pn7MNpdduPPDSPIZAEjMz3/2JktoGsDMVY6LCzdEuPKWCl/QS4
pLG2eupTDF4Brs8s7iAbmIyMC0pcGhDF7dk5lQ22GWW5iYPUDkPvT1nh6m/6Cfv1vX2kceW2x3Tb
JS7gl121CU4jgjOHNa2Dha0gtMt553AUY5k4+w0QHLwaA2sqCwArDqWTZy7IPGNbaR0+nJbSrSQ8
129xBFUBtAmSj0jkjNn533aagfMoUnl5gkgXfaAeCEIpAaMLFV6uyb7Ps60uVwFZV77XpejZ7n/1
gPpth44F6J7bn/n6+fz+e7DR4fGDlsU7If7sCJJbpakCmm/klPX3zjkK1wL0rPZZ+Q5BX69ViS0x
26xIZhiMHq4TRZbZZsWVqa18sVlD+XGs6R15mBF/XxmVeLXdCjLbl2moyaEHLo3NMuKazJmRbbKo
kX82iiQDaYtU1+GaAiuCsZOqfe8j1Vmb2bXfMNu4TVT7IVa6fOn2TbJ+Jnp8Av25GTQbqA1vPgXT
xO6X3D95U7OyyhbOjIs5ni2yamr0shl0w/VysznkFcurbEeU4SRf5Z0S2sdYJsuVMg/opqoEKwXX
911zNf3YGUGSgpV8xYKeBt9uWNviUa2N+8Q5KO1BaFXijP4QH2mqJfZm+Nv8mnxMfyHg+k5Rvr0C
tOskCPgrKFjM+GiiaPM8S5VFLb9jCjSouijwbSAEKOZJxiZN3+an4DWjk4CpuDvcSTv96D+CI0Eo
wXsJ/4KJv0ftBAIGVttj8gFH4whng3oz5dRamDd/H2mvo7Xy0a7vEqGXhPQESHG0AeTZR2vLyGmx
t+YuibNhF2Jqdqpsa01R7vrAE5590OGpFMOFnWfrRtXUgPMg3GroPx0Df2j3rQmJTfGVdtsW0rC2
DdSrrXgZcFYtAwA31R2KVu8FTzDJrn9ydoLvpW6zwx9TBrDXkEHuIlEGbADzi8tMIJtoKllmCGdI
fkAcZ6vYye72wlpYV9iAkNTIZBsI1c9OliGLFctBahaCf6vtUr/4aUEjNpvclfzHyKPZ47Tdyl28
GJP8SafsRnY9f5Z0ha1ZQx+Qr9nSHqzcRvOcRxrxgORHQCoAsrQ10dWlZYJQvcYcWuzg+RtCAexq
JI5muGEiZzuP+tHRHMzhY6r29j7y02Clwv/OZ788MpCowOJIx/2MyvvcCSOTrCEEB80YNeNpQiSl
G30XRH7RvDbo5pS8yzO8j3qlOtz+oGJbXQbm3YoRKFbyCiIK71nK2QWI+mATqllGfuWhIQkMLrub
gIa+Gm3bH4ahyg9jGayR9q6nl6C0fgVI34T0O6s61v6kqGNPU7kIB+lLLVnKT6mfelfSJv2oBNWf
V+lEPBJx1LqE5sgsm5usqvda7Czdru1/BkqHuX3EZahN+cbCyH5FcmMhqSAcawe7KspoGKJdbsMU
NdIKhI/pDj/f7Yux52tcWtCPI6K1f2zzKjJJ4jk0v/D1QbllvlrBxjSTXYg0/NQ8qLsJUlu99e7G
vbqNdt5GOd5eMotf7yzc7OvZE6ITmgZJpSurUwRCR4+PWok3cvf7dqDrbtFsYOJwPVuc1McGVCNJ
T/XHbuu4/SH88B91D/urkNNb50EuPEnFVHJ1CscxGHuzW8izogqOERG9Nwet5VPKg1RDYBkKA5m4
UPGLILLmP8Ift4d6ffuJfNiATsIfA8ely5GORT5aEnkjbph19amku30Xt0F/dzvKQvp9GWY2oUjW
odilsdszaa/0h+Ro7KkCvnXqXd/u+KIjpkXj3QhRoXdvh14b4GxPGKEM1aIjsj20Gy0Af559vR1h
Ie26HNwstR67uKtLmRCgcNKDd4BuebA2gdh6IDN2hdu4OOW5/gY36W17tyZ5urQtsD2DSyd6pwjm
XX5CmjhgaWCQubY1JK5SWF8RJSzcqPZ+BIaydmGILzU/t8+izV9ubewMklyKhfqo7NNdfgD3CT0Y
+sr/ooN9nczD3rIQvIFhTV3QFmM/24hVEtXd5JPF6Af97/5gH5VDftQ25v3/wNFdupHOY822oNJo
hVenxFJe22BTHAvMBwDIDx+LL40L0h5Nn+JROsoonq8cbOILzef0PLJIRM5G6QG7K94jC/9x0WBo
98FdurdWwogc6VaY2UJRlRRzSeS3wC4Nilv20ZuRj2+pGf+8vSGWttzZcObXAuLtdZjY5Go+mhNQ
vzDZXBFZe0+XbwzlijOWxEPblHyrcjft1V2yDyUYsQ3vrcgVavw5153x0vX0ivfNGn91acOdj292
mE1VNDWVza2u+Fp9B1APuoUe5LvSk5u7KqYYdns+F9ooF7tgzubOzUAP/JbR1qd2J1pQUb1Bj9d6
0rftVt8nqRudAsyqhm2zL79Yn26HX1md8zIfuKoWDhLRI1xIOLUPQiFlnUS+sjqdWYafhIFTQyXi
YCk/K/HfSXKQs5XS1+K9bqMSpuNKCUnz/fV6ttGyzFEBUJOw6OOmNvbGV9FyFiIAiJlmyiH6qOzG
+z+vdfH1oKAKvz4Eh+YpdhupflN0BB3UysKBts33QFy/5QYErdq04u3tz7U4j2fhZje61GphaWXM
I7BVl57BrpXeRuiSt6NcI69IkWxaHbZBYQ15pdnJbOYaxtk1YWAd3iXb6Ue2jbbxwTj4x5Tsls6e
c0r3+CuO+dZ8ux18aYgOX5EyPrrYV+CB1nPsQQft7tZeBLyrjL7YmfmD18PKZbcQh1o9ni06T0DI
sLOL3eyjAkTkYLgQRZ1tqk1Q7vMpv0+LfDV3Xzg0baoDBFOwFLp6KsS+lEOu6GEQP0v7fvMfEanw
Ddg6/Fc0YJvSbVeysoWNDdQECjvumNQ/rkjfemulIL1FB7HcAxbd8Sr9GJo8bKUYyZROjV/sJPyd
h+mX299v6fimUEbtk0QXwSxjNrFtpoS+nZNENF+7rURbWLkv9sMnmsObcmtVrhoiB6beOS9rurdL
JwCWtLDceXmiYTc/SqWoipuCDiFlkfHv1HSt3M22/s7eQpNLTpWbbsNVreyFZURpRKERzXhZSrMd
aUlO2SUemqOaP32Qu/o0qglFdyP+dntal+JQ4aYOI8Qnqa9fphFTBoZ17CCm6kV9n+l4JlrWTu3U
19thlp6Zwq9cCJ1xkpJ0XsYp0wA12MnR2PoD/MXArQAroaVSbusHaDZjvV03Cly4cy9iztL4cRiN
JO+oxYym/lKW8tYvhwOUAbcM/M3t8S3sRIySQXpQR6WBNufyy+UoBRVqDG6lyp9bqYc4olb5yvm5
+K3+CTKXT7e6wuxzGN/82+nzpKUHroSNrXnHfzMWE0wJPWLBsb/8VEVSOIUGvxF/RW0Lfho8Wboy
XUvZCbhKDYwF7FZekLO8OQaunFgcoYid0k96UO5U80FCvw2NxuCp+O6JPQUydxM8Gt/Cv5V2d3uI
izOJBi5ChrxfKUdcDrGvvSa3Oo0HnmLs/eQpb761xrS9HWTpAUtpU3fQK7EFQmE2SC+p/V6rOZ7l
U3eEjyA/lgdxaCRP1VN0PzzKd/5zuVLPWRqZhhMH73OTv/OFaHfRUIQh+1mbWizmLHn63Tod9F2/
GVaugqXthdQZtQdURlgps0ks4gGhcwFxMsKdbe3gwG6Qb9kbdbRy9It5miXuDiaOeKqjBqkAyrn8
WqEFFadVJI2SW7pNcmo5geLaPaqJ2r252pBZnEEKYaZKP4JMYXYiprmWj1JKtCCz4XCM3HDGPu2b
3crqWJo+znUyIkR6ODdm0ye16ZiNTss2e0Bt6Sjv4l2wz+4NC421fm9/jSgatfVmTZL1WhcIzAyF
G1795CcAnGYncSe1TRS3veZaYeE8dNiPnsgjYOCiuNb+MH2NFhBluztN9uQPvT0GH4N6MrFCUpGI
KAUR6PZELM0DJHhqESTX3HXzecARUxsob7tVbP1CbOYvrR1/9mH+90B39XaopU97Hkr8lLNUHsmQ
PAiLRnNbPUPUInLH8cWEcvQvoiBLQl0OvAaIy8sodonEuJrVyIVPGfo+P0N0hGI5XrkMFm9U+v3/
DTPLh+Q+bCZZFuoh+3BC4EmcLQgQQIil+kdDbN1hbHH6TExlRN1PJRO7HNgA33rIjInp6/u/wsl7
K8vWcydH+XOoIe8twAY0beBKcHpeBlJTJBjQC0GKqYyHo9O08RbmaouqCU3o2x9rcfU51KEBFijX
qBcbfmCNa50G2c17aXJvI9ndd3j6D3HRHm6HWpo+7jQ02BnddZvTHJ1mbBFLdscGgnKqFNW2aZv4
YTSrr/8mEmsP4IJoT8621KRZTa85rEAkCB8A9//UEv0pgeZ5O8zS3IGRNAQgY6E/mfC+j7KSJxW9
ia9pHj0jibHTZInlPkzfbsdaaDpZeJqClOM+dfC3nu2qcAjrPA+EnnM2htEmVeXgS5Ta/qkrtelj
rfbW0VfU4CCPlfqaAkHWNp7nr8naLu46OpasTu4hdMNnt0M72nLadqZ4C9gfvEOwKTfOU73v8FXE
Rna7tjyX1gy+vqq4JVBym3/JzFYSlg2jlsrita7wAk2gs0UZLI3b87sciD6sgNYgrDObXjUZlTiF
LQ9vrXpqhLiOrnjofkpQdG9HUt5/9Pw+J0dWhC6fQQ94dgM1lZM1eWvQAhr6MdpIua9hyhynsrL1
o2bcOOGoHqGB+k/Q5qXXumnkjZ9a7X1UDcGT3Vgy1i6ynB8HJ6eZCzxOUXdcLcOvqhnsF/IV9as9
elLuBvBSnyNbRSkabuGdXcjJ19Ap6tg1UauD0qlLww6VBuWjOil2hBxFmX4v9VgNNk6aWDulLdtT
EYf+kx1JCsJMg7TzFWgyZjraXzyztn7b0aA9lkoaWhsp1JIXELGhJIiuAxlENA2f7diMW1fLB+8F
H9fsLsXg6WtiyCOQj8H2Xsaim3aYuCGslGIGXgMmynRth6hG+FEypnivoely6os8fGzUQPo4DIVz
RIqqcRU4v4fCizLqGXHS/MrtLPtEXh02bi+jEYQmD9OhN7LzHXqwcoxUvc7cNur9N8RNrEelnqg9
MooHJKPC+9E3EDGJSjAfaNSFJxV1/KPktfbfXmkimNOO+Q8vCfBoxTn2PrJG82GIW5xpTT6fUcoS
nFEHORtY4fdBlVFlLLweR6naQeKOYtDOzO1XbewRaG6RYwRL3n2VeAB/ls2evrWaTW6bi8TE802E
EpSsWS3mXa9yaiUUDyhCoVVmmLMbrAhHL0W7htNen+yvpVnZJ5IwcD9+X+Yrec1SLOh93GCywB/Y
s0tsyNV0gtbNIYwKVhixl+R0Z0lrth7iwLncTLZMws/hCDYPCPHstZbrvj1OY8OjEGeR74jEqFs6
OOhi5ImTHuADR7vSoivYmJl1MnQszFZOjuvsnB9AXxzcIZcbgJjLy9rqSPqT2OcND6V2o6bSW2yO
OMz4WGjJ4RHtgnol4sIhTImN6hPFPEqJRL0M6fd+YsvIE7/jVLrj+CYc7oaN7Ub36t3/0LNeGiI5
Dycwr1W6nrNDP7fqUOmnFufeo/SMMkD4WD4BMbpLDxjH7P1w56Apmrnjp3i/Sghc+r5MK49I8nVo
D2KZneWsYWEoU9pZcINeuwfnByzy/uP4GOy1J9v5HG/oZhyTXeS/ptLG6nfrft7XlQ3mGhVa7EBU
ULtzomU5mtpkByZ9hELZlSEfNSx3t2+E5RD4L4LtIGGZC90WWl/VZkMIjovnyQ9eRsvf3w6xtBmF
MacQU6dQMy/hyWHXeoYBykGPje9pjXuJXnwPqn6lWbAYBisiHjPvL/DZwpSsMbW1gmwy75tvVWpi
SdRoyO91Kw+ZxRk7izO7QZMgiICIMmNRbWTo5vr0sIJv/2LKwGipDtULnTVwufCUOPCsbOz4KomL
ghqSSL+6YA27tLizgIGYYJcxP5qXOc04gtjVEESVvrTxTy5oWGk8YSBPeuoa1HJx1s6CzWYtTvAf
4FFPDbIcmz3pTb4ZVHRibs/bdVYs6v+6wqse9xHbEr/ibMN2qRcOii2k/pKod0ccdbaq7X9XquGl
Hqw/tpoDKHQebXY8pGGKAEzF8YB/0KNjjMeiOComUtVKEq+0FBcXtxD5pSgoZCFmp2AbTAorn/tZ
Ub07Q07ciETH69d8cha/0j9h3h8CZ/Pn2IGTyZnE2vYb44i4i7WT01Vs4EIZhFGIJx+ZKG2p+Xsi
bkx1GDUmThCt5XBT7IW7SH5Mfylv2WaNYr20zrmowMuRDYBHFIvmbFBlWWe+HVPkSANZ3qmRDRt3
tLBGjQbK0br6ipzH2nJfwAdR4NTB1VJ0x0RvXskKVKfXeWpqbvh39jBsp61xF75pFZpiG9VCb4CW
9z45gCvW1/bAwlI5jzyngNle2UR6x3ARmvJxcmqiY1VN4REhjbXK+1qo2ZEL+qIv5XKgfOR3ymaU
h+pBiFu6QZENn27v7LVQs/NjiqWOHgChwiF1066Dk/Ns6yvHx8JD9+KrzfOpSCq9aLSJkhzLpxZg
x89pw5NsXap84aASjpnQizTKkJxWl2tyRAfW86f+HfkNHqLDi+l7AgzJP4WHYYOl0FsR3q1T1hcS
GkOxdbzuQDhe8yulgr532LMqqxShV/sUyAN6NMnR9Ksfk1Ye6Kw+Yd20Nq2Lo6WPT7dUpI5zelOZ
j51EYqq9M1hSVK72AzgyMDrCpgC72ddgJ7tr8gNLK4bkjRodKTpN79kUU1sdcq0X74vmIauKbyNC
xJqVrRzM7zn+7A3AW0bVkamgZWPMlwxKnxOK26lYMs0x3HWNK/+2qRkYd3W3VaEi4azbUKFom8cG
tTCU8wawIO6aD9bSFJ//jNnNFxuRkjgJZbtyUJ6dGFmv6TVStcStrbWvKXb1fMTCZEWlfg5pYH60
qUqhjanQfxYaLt1RbBNg3pv+uI4xWUAtcJH/E2t+mMU4rCpST6xur+0llFPSt4xe4q66HzbpUd3r
6b6SN57stl9SbRfu/9jvgj7VefzZCTci35pgjWO4sVrZ32vZGzdh1Qcfbx9uC13uyzCz020MelOP
a4YpzJkj9Sl2tsne3oIJ2U/hpuwPuRjc2sV47dDD6FBcp+jETUWaOcsqvGSKbT8u/9+X1MAK0ZaD
UKberZHll3ajgx2CeCdzHc6bjkjGdLEdCZRL7gTbwGpOtSHdRd1qn2FpI0BOFq8m+kc04i5P1mYc
ekuTeAZMfeU8WL3zrbXlEO1pRUGqLIy2tz/dQsZEo0oYPcgAx6+KhHnQaApwIfpjvvE4tdXW9/2V
EEvpEvAH0ggFUwvqsLOTbHSyNMxESTlJOp43oWlg0YNNj6QN8ZeoqZu/LDR5XMUqUQ2G5+yi//s7
bnzvVcUWaaXJubRWxasU9gH4ZwMK9eUEy5gZVl7Lc67zTuHn4igsZ7y9j3ji92H3v6GtFxbPRcjZ
BFhDHerJJF6QFGF1P6BRkO4Te2VkC5/yP2kpRE4eRPMcm45kFFoTuC9Zq47UfZ6zdvxjgBLGUbyC
BV3EoAE4e9dlelHR+qZeY6LWuyNX0h5bHZBJ5IzKSql3Yc4uFo3YJ2dZb0dpqK49GQOpNnqsouFg
tcYz9/wasnMhDsteoTdskFGQ0V/GcXIz9UoKf1idjLxTt7y7aElvMYN7qNz6tXA25fN6bX7hWwkX
J15fsNau+9++xf2D2JvqdsYvLSu3fWgfbm/shVRJUHpYCqQPKInP1lxfJziKUQ11ueyaNwwgUzpi
Y7WViy55CjzTfkMDJd0OfqPdyX39L1JrYlKRYa1wmL3jG84+n2IWhTfqIK66ti7gAaali2mCtK9R
2r090KU7Fi9XnFcgasEGm/c5LL9WK8RiaAn46cGIkD7FBzb6wmM9QX9PgTndBirGk/2PyfBQLQxK
VLERb5FoTLmaOTyi1YzbFMC7TTW0X4PKfkGxo1op74iS7SzrEEBQChWChUwp6XKd5bFlUgmh4aXX
SBr7mXQHsytw7cg4hIn+iPxzjWG0sYaWWVjeAIswxlVhzAmE0WXYaarrsgq4t7Cl3PTqa2u+mv1a
M29hrV2cb7MgTTFUraTwsa0CJrWeKxM6YLV2GCSMyTL1JMfxsYibh2gc1lrZCxsJwwA65SSxaFnN
P36PiPhU8CXdlHfBW6l5+bHzpHh/e40tfDwb4AIVXINqk2XNLuUsoRtiBgAz9XDIN76C2WDkddpD
U5f4SjhBdQd5n2q9Z60Z6S2Oj0qaEBERNNfZsimrsG3rmn4PAr35ph4q8z6tS3MtJ17IOoAyyUID
AFNsap2Xy0R2usC3U7QTg4fuJ9KlaEsfhWuY9YTe6vhNOah7WpTHtZboWtjZIW/0cm40Ccj23KlG
18bu2y3N9BH3sodc4uy6/RWX5lKQ4mg608JBoudykFZiNIXsUF0D2Pfi9N0rEITj7RBLA8Kxhsod
1EaavLN5LKAUFlZe8rLg0Nm2VXkwjUxzHb3+7Afa9nawBVgr711uEF7gjknQ2d2VOEWRRQLD2+3H
nbbND1OwR+jdGyDJdDtjE29H2U1MtN15RLrpWvdmabBk3WBvQPuR3c3m0yuDvJQiET7+JEvViwbV
3bITcIzF3e2RLn05Xv2KmFos3+YPcFsoU0foTLjFKDXPwsHnQUsdb2U+l8YD7kFlFyi0EubcNHuq
EZ6ZHEBp/b0vKyfN5I1Pec+rg5VlsnAq83KhNi4KevDvZudJ0QW9HgKiFIAE8yGS9G7f1o1xpwrn
gttTtzQouKAaeGsSgSsgYe1kQSYNkGOsATuM0OjRZ+FJ+hB3kvdYham6koUuPcpg12EByIIEhjP/
VlKsI00dsiqEVbn5WRA4jIN0qp8xWFjZ0EvTeB5KjP0syehtv0vsgaJB1SFFpxkt7H3nzYQpsBJo
AXMKyOxsULOdlvptPfZiqfebbqt/LohEaeSD5btmvqdlvxl2+VavN0hVpbYbxpvwee21u/ghhVyb
6NcikDRr1tZZlGcV0AMXxw3NpYaRb6GWKA8IruRHyej/ur1ulmqJAFX+iTe/eZKs0hqDeNEx/9ge
ujtRJMlf1ouJi1/xLJB6+RWDYYgKHcNsGlJ5ssME4AUd5WDrgAxYGdJCJJIgmlscWTQh5hvc8b0w
8WReSOFnANZluelLtFlhAey6jSR8MSjoCfDwmhDT0gsYC3sKpqJPheTgbPlMlY8OJGkeDYOat++u
PIQH67GDONYdpO2/WClYCdFvpoYAPnqO45VULy1zD1WUUSn/9i39a1aXnos1xC4s1i68pSlFuVSx
BJeX/2cn2QAZta19sD92rxzaXNrqOKBFzpocw8IFQO4KhQOJagjn8zDcQAW8TTDyrRF8pGDxUnbZ
yktwYX9xj9GoR2IKDNO8zQuSJgynEjAEq/CR19kuCb60/q9iWNMGWgskxnp2akVRXeMJAwwMlMdX
q1BBS5n7PJE3QzGtnVti78xeHReDEp/vLFYxDIncoiTtmh+QeIU9K0RP6of/DeO5+JHOZnB2HFdl
31TQNLg/S8RUih1AuJUdrIqU4mo8JogGBM1EIW623MgyTJTbOPF7FFwbx3We7VPxPLjmUXorYHN/
wIMZ5ZmtaE5FEfRE9VCfokOw8rhe+oRog8AT5kpV2WyX04qTUoSaj6G5w/hiRxF7y3HDxnR9daU8
Lw6G+XhR6AXAoRg2ulWz7xdFSjilow9HOJRepKb/xrPqpyn7T2aqBvsgZ7munJFLMwy9zuE9rZFo
zbcBQCNFQmZZkG3CuwGlzq2ABg+7/ji+6j+SzdodvrRoBNsAEhHMMBgPl1MJphCtporTv6ylUyXE
kzRp5SpbOqMAUVG4ErCfq8IYkgOaVVgWJVU9lJ9t/KYPo6UnSH9ka9nW9UMRRoqAM1F1Efpfs4Ux
RnJsJBY8Lxs7PWAW+3D8Jo3xtmiSxzCCYmrKKyvkenCXEWenSdcoQZPUVD8i67GShdbVXz2J0O1V
cR3EFjkH/AnsTqi1zHIB/EtTizo7GcD0MhXmTgYURlr5/xlFHGZnh1Wqj1rrT0Tpqq/FULtTgbVX
/+v2UN63zHxLUfcl7Tb4j3faZZRmHCtlStg4foI15q44prtoPxS74FWkOEDRtskdXnJblZ2NkkK7
nXbNQaXT9xb/yFfeNUttdlGE/u+PmU0scjediomhSJYFIFi7B485fLGP1a7bhb/8TbTzwYal7p9r
OPBBz+LOpppigoJzDXGDNG9PQW5J95ll90AmCuTqnP7v25O+tMlp1KCFyqlyzUh01GSqQVDRAXBw
zpKUsd77WW3+uB1laZVSVOU5BVaCPs3sKFFlz3TsjFoJkrlYsrStsi+yWN/xIKhXCuHvJ/zlKqKM
R82JJjTVGcrHl6soN9Iu8QdVPL39OyhF+e/qvtvUD/ke47zqgGLLypWz0LeAZcCJQqtWZHfzHBKT
oAnOFKMToBORtcb2DjZyda8dUPzYNG+Ovp3+fEuKoFisC5gVV5CY8rMtqfR1o3pYfbqp40/cdtpv
XKQwS6K5sr398RbKuIRCmJAhgqy58raQPcvqKR+CIt8LoQ+cCyZXzfZ999iwK/EX3DuP6l5c7CUy
6uHas/V68VyGn+2IwqZMb4idKBT4hRj+8JDt4wPmhYf6WG2SD+ucmOtd4fAQYa1SOiF1np+qTmc7
UZRC6jD60dzRhqi2gLaTlbx2gUoIR8VUSZ/feQf27PGBYWhHRm0B88LQm9PO+xbiVUK5fKvs7Odx
K3pea9If13nLZUxxT56tm8yDw6TprJuWblcUHkLjKcS+N5lSrLpeVlbOdcpCMPhoWMwASKE8OwuW
qEHeJ7xUq2bUfuTR5D/GZugfoiyOn+oqB4SoZFYwbKj7gNxupOq5L9ritwkwf48s6PjZ5rG7X/lV
C1/3IhWYbR1VdJY00XqXT/WTVLBhnR0l+K0wCtzGiOIlh7U6/MI7k2SAOiDnkeizztPjXlOoqCYk
A0L/XEh82g8T0GZjE+zWcWnL0WBvipcf3cCr1lkKOaKPuK/7k/UzvCt5XLB7R1dIKq6/apeOXN6X
/4SbrSmTurdfiz5PuwmfKhZysNdfMC1+RzH7tFJ2t7/g4ho+W1azeFmV0qmmJOmGnqbcUYWNNl7o
l25cmR02CHbtDkr+8XbM5c16FnR2hw2Do8NpAS7ebyy3OUo/xaPNAaBuHYwTz8R9sFsrF4hxzK8y
nruoHYlS7hUXN9Jp4/Lg0mgx6JumM93IsbehrqKKoLim+tHQvtwepCYux1sR5w/FPgjxIU1p2vhx
9yCFjnrSYfFrNtLHA34/bpBj1+mmo45gQhnIz0ZRS3c5Imk/cO1ECEou/AJgcYcWmxMNbmz19dd0
KunVBpagD9T2ixa1/nNrxMEneaqyOzXEwl6qS2U7hSlufNxgdByyKUc9eogxbPc7PTwWuTZuWiCj
9eb2kJduF0QS6ACioK+B6ro8ojx4ik1rteCA8CNzHNyI609BtHIQXr9K8bRHIZsahg5cVJutndak
x2c6HLp9Z38pNfw7Y9NvNorXP/T18C92x1kwfZZGq7lWjSavfWyds853acQFj2qe9d8Hpa2e+C3O
vrbHeOUyW5jHizNgNkRvMDMMLDkDkvbrGPzyUL5PjXDlYy3M41kQ8rzLjzU5sGOVHBRxH1X7vICf
0Xxz8OOenDUa/AL6jgP7v2caGchlKLS+QUZHjOee14j1rMJfQ50k2qYb7DPviOxOO/0hRBpbvYsO
KymXmKzZNrwIPluUwF3TtJF5CYWRgwtkHgfbVIl3SYixeyq/elCwMA1Nv2OVvZJtLd6NlBioHHLk
8Fa+HLal4B7pi8/YeW+BSpuetO+PNxyNdoaHlBt94SsY1ZBENPqJkGJU6yns7xYYQvT5dpSlO4kS
0D9n5yz18BX6REXN2SmfKr7ZuyTlcOrxTTL32YcAUcrbARcm7iLe7E5K5bHBdJxcbrI9N2vv1KBf
WRQLT1KyqbMhzbYYZhJT4xXUtvpNv0OlHf9UTi03PTTuYG9wJyaZqO+NfvPvxga/jgov5Pc5VMFI
hj4pLVOnW+rTQ8SUls93e/oWdjZj+yeEmN6ztFQPcAUPgBK6udc9auZ3MkrXxk4+xjn6zyMJWy0B
q5WR559tbE/sLUy4SR4a7zGV6g/VMD4JDrlbN97r7VhLiRht2H+CzTZyW+HzmgRA5qX7ZuvftQfz
KB9rChdChXUtXVg4NWTkiYFa0OJjD8/WR4f4csquZu+CNdt0Ziw9e1WVfBeCHo/F6HUbvUyih1Rp
5J1fdX9s3ieUn/8JPy/fqL3hdUNPsp+Z4fSpoLVxtJMIte6VOV1YKrrwxBTNNtF3nh1Rjh0nVi5k
uoOHAewuypNvsHgxkabZJ15OtVBntI7ar9txly44QcakXys0deeNDltCtTvxCUsdLvkS2KXz1fAm
HSNiZ5oOt2OJ1T47/8/zhTkVUi9zs0oyQB+qE1uuWUvPdtKvIEsWxgODlVoMQEsQrXN8zhD2wRSJ
apsi+2gJDua3KC3jXWVZa8IPi6MRRS2s5GCezV/TklSmkR9QhK9QZXA9a3iy8fS9PWOL6Tm3NJBj
NgBn0WzxIxs9TOBzIafYShVzAtfqLtO6ArsOnIrdKfKLE193eNSAkz04FOm3UVt+nzJffytay6dj
0SIg5IJO9bfyoGor+dFSFQV8JmVkXePs4VFyecIFCoY2qtyTu4hGNRZ3fbstBxw31N/e0YJxGtyT
2IStm8Rb69vaEb50Egl4qI6EKn20KwMsRQ3lQBHPF8PfBi9C4YBG7gav4HFrbP4HBPjCR7+IN7sP
QTNYsd0XJigX037qJWmAND7I9scB94mTHkFWwFOlpagamjbO2IO8qXIzvzMzx+/c/2Puyprrxq30
X0n1O3u4L1OTPHC5m6Sr1ZLsF5ZsyQRJkCAB7r9+PqiTtC4vR4z7aTqVSnfcNgQCODg451scfdQO
w2Sa2wlReSXHWQggJz/abKvUAP4PhY67Rnis3pLBgUpPWhtB6Tr1E4lVTldC1sK3AHMU5Q/pCuZB
a+V06bO0B6lfFtC0CTzmgvm9+f3z7b84Atrn4L5JrNg8bTNSy24VC5eaqzTf0yKJzK5fZZ4tDgKk
G7r0gGlB8O10GmXewQm+xHfLINpslL7+Vn6lGw8VeXrsJt9WguR6jSYhP80sEgKvhURRumCivzFb
K5bHOVQQ0LbJ4MQSlA5opJNIny1hX2WkBt8Orkkrq7U4JFDowPijtAqW3ek06yFue03DY401yZfW
4wduaSS07Xhb9G4dpB5fy+yWNiQiAgBH0FwB2X82yVRraIH+DhDVZvFl8tRDql3wUTjYoGtNqaU4
iebKv8ea39KmXot6qOXmj2Rfo7ov2pCaOzOD9inqcNBaTLTcT67XAtDCdSM1xaBc40k9knn4K1lN
6aQA4sfNrN3RqeqeRJWXF2nplitZ18I+BewBHxKohAVye1zg6lQUNC61pLa3VeaRPZiL+uvnR24l
op6puaaVkypViog6HujDHw8M+x7OmAD39bu1AuLSFkF5wgX7BCf8rJIqmFfqQ4ck1aW1tVE6tnFT
esEq/tjBoCr8fGr6QuEJkkV/jjYL3tSwmDF06GioBz0A+vnWO1ZR/qB9t44QBTlk31EpRU1RhNVu
wsOjCdJQh8JZHEBddkAfwHj4/Ada3LVSqAA+ZsDaoih+eiZFDPyuYWP3SNNmOFV24gHCdBa0GupQ
3WT8TXQQHoe02m5l4IW9BPN19K4gWSKbrLPQzQUFYjxDJgYh1uEp3ho76CAF5MWlQVXCnRZT36yt
9QJ6FMYeaPS7ElcMWaJZoGWTwgC1RIF6oIFyb1+BGzYWUf8T5i3BAHOoor7NnZ3Mdavt2iNiIfoB
zyzbPcgTTBSQT7+0qiQOUSgQvtXIkiutrMZbJ6ZFwPWGRTnuBVToSjN//Pw7L33mj6Pqp6MasZ11
xILsWW6iQeAzw4DyuquWvx7acYBQMgXwHtgdQ/4YH16ZJVcrUo+SVqxpYVsddXbX8UtRMtybKzey
jNmziwtOGBB30mCqAtEueaA/DMVTYaR6BmaqvoUQIATkU5AKm+1aO2chrIKOgg4VVNVQuXNm+9Nl
1HFqtG59MIKRwJg7SK7v+2RcqW4sDoPNCC1UC93ieX6RQbhNSUfX8ifPeXGUuPYFFw9Zm2YrK7Q4
EJ6uOOIolJ69SkCYKWy9T9AphmjSprUgZoQaVJVvmqFma3nZggEe0jLUZKFTIeXb5o8G0HSYkmXg
B4hojKAO9TRSH05vY+TeqlEZko0SOUG+5RFApGmYophE/HJrR7+8+aF4Y0grNpB9z4A2vCpJkVpQ
X4YQ2sYbTcunzFmD2C9dVyddr9nB1lNKbadC4cbcNvv+igWdTx9dn6NsVAbKSsBe2P0ng83Os6Jx
ju+K94yiD/1zZtvsAgVV41DkgkR8GrQtiXkSjmYJul1L1yQhF25LUxYv0V2FqCE6rKeHL1EIFFPj
Xjq/ua3PFGtbOXhID/GwqUfy62fDAnQUoiDAi+N5NQsqij2A7Jqj7mFAGPY4xFnxZSwziEePcb6W
gy9MDD1phGUb/rJA+8yOO3hp2ai3yDmgbIbjUGCiAWQ9oD8F57DapzVduQAXBwT/HBxUBBd1/iXz
urdt2qIhNJUCX5LG3zwt+155zVcxijUJqIVbAFAGUIakJCDaJLPKDjdSj6g6h70sDoNWJqhurlaP
5J8xi8snY8xWq0lapWBOLQG/UCa+GYhPr/9QRqi/mhfkNl453AsB7WS82VY0i54zmGxCFq6AaBfk
DvOo0hg8w0FZ3nweRxYOnSWpdmATwI8MwMTTXd+QVmi90sgT/qc7ub5b674uQO5xCYCKBHCg1MKZ
P1fgGO40iYFxsr0BGB36E35/rGFy7QTZsXuSiv9GgN3YDD7srZJw7SmxuE2AQ3mvc4LwPTsEg5lX
JrXwnDbTfIqYaXYhNTp7+/nXfE/tznbKh2FmOSftY5zAEmctb+trrqX5TpBMCdREXhJlZURCbV4z
L38ecYf4TQPqQVXw56zzQLIjph7GDf1Bs2zfJqgS5jF74hD3SlU980Vvk6jVSenDiZSH7UiyMDPd
EswFzzxqY/eYemVIG+NFbdsv2ZhEAEm+5MZ0NPLkaUDvxrcqDAPIjwK1a/0Qd9lXQEZfGlcNS8ou
VMHuvJbuS8cKWhNqNEmt/9A1+miWqrYtJ5qC/m96ftImqd/k2hejGOydPpiPSgmx2VIj1+20ZqKw
tG7Q5cYjF4XAc7muOnbUQcTSZaDIQm5X4SBW8KRrI8wO9ziB9ecwFTep0yAugg09PK7sioXw8XEO
s+NckQaMTiySD/VqiI0Y6p1tkUfPyJSVuLHU7YGiiiyzwOMQ1YjZSFObgLMJ/oWfP1ZwUYPwMLqP
NmxesgGGGk0kwSP55j+gRCyGkQ8DyyvhQ+aaTu7ATA8Dq7f6VcGhehYmR+i5w9WDhNDIGe7aH7az
h8ZKlG+8cM3/Qs7r/Nj9Oe/Z6cZ93nV66+J0j67vJDo6nQo0S1WWrjqXLG2Xj594dsLjAjUgBGhZ
CxnC+FAfDL4lGweIDnNThFa+RR8h/Hz/LPUlkUGj4I4XJR7y814arAs4H+AAClWX4s7YoRTahPGD
AcqJvemukDXwlWrn0vfUpZ8jINYAm80v1cIsFLiYAg7AU7Y3eXJHWnNXqfrT5xNbG2Z29Ijw+tiC
l6PvtnoRaGnq7Qut4+iwjWu9wqVl+zij2cnQRifnmYb7ZxzTgKKvIMYu+nw2S+1/pOOwz4ASAPbi
/KuZadOaZo1DUD0r1941uaF7lMu+Sn94N+SR0H1ypI/5g9jj76K/kjR8HH3+MT3BOeiyIIe44qDF
1k3VN1+62FwJl4s3OdhI8IuDSQjEcGYZg+d0KfyccMVJu7Gm9L2LqT/KYz7dSbj1+EB24nrUowZ+
dipePmvV3cVNA+F6SMxJOcJ5sYF5qV0xDdUVFehqJIR+B5CzMjx/vphLOayhOTrgxyhBnmHvYrwk
M6lY7Ld9drCS4qtbja/c4hD9qelfOG2w2AC9C0cN7PdZ9IoJiYVV49mfxvaVSKcjM9QLBPK7z6e0
wOVE6JCCtzjTMDWY16XSzI6rrAJsie519JLes69IugOlG7EypSV8MwxoUQ5C2R+vjvkbwObImGMD
EoHylaw9iC0LvDsnkJW/9rq4927WtsVikATWANpBUhjhTJrVc6vKhCzbH/JBsgJZKniMewjMegi1
BPViLaeVyzK/dD4MqM2ARb3XcGr2GNAwv0+59aV137qOwkdRPdjmy8raLT1BPuYQswt21BnaHTIP
knhqE5RDiSnikQYUITm0froSmd8RDWeT+5B3zfakY05Edwq8/FVgHBxg1PUgj/LaZwfYHV1Ot6OG
GuofdYA4Qrre+P3F2pIunUH5MgGIEYCIM/o9LGOqydSgQ5Ulrc9bpLvaGAI6HKFvvPIeX1pLG9om
qGHiZJyFbodnDdgq8obV1EeL60+eWd451Psh8vRnLfLt58u5FMMA6wXSCJhxaQxzmi7lgC8KE38B
g5PZAboNIlBL51s9ZivncGleUNOASReqDMARz5axLlv84oTXMRmPYD3vtH5EaazwiUJCyJNvPp/W
4hn8ONwsOQKvtG9aUEbeeRTJAITATh7BYl9G5XRwGArfa5tkeUz0MOXFiyLHWaM0bly3L7FTh01y
V9+JABv0AUg7UAy0t3WY/+LSoacgHb1R3ldnB5Gp1O5KCXarhH1BG/HNJgDEi2YNALEYraHioQEh
A6ens+YXQ0t5SE1kE9wwLpq0v3ZhrIvs/06U2qbGgWtGcpOJHMqryuizYS3TXdo6LgiReLLLttic
+Q8MvaJ0UPSAAgxiN1XBVCd71lt4lmp964tV2+SlEIfgCGAJiD3S5uD0UGhFPZSVhyoL3Q+X7ov+
Jl3BnC/OFhaAfLuuZ70UXnBD4amLl5K8p07H63LYbcQarqi4Q1mRK+zeguRLYPR6dakS+uPzs7G0
b4BA0hHEod8E5tRsNLPRYq5i3zA8v9tShG32nKjjSil8qekFSRtwmEAwlT0v+WN8eIj13lAWrolu
hXtl/Yi5b4TqW3Lwgg4HEPmFD2UsVFfWGIVLh1DS0xGlbUzujMlbVHoDbh70kCSTF5cvkosiSNFo
Ays+qq7W9Pv0hc2JpiZKfjiHwBfOv6ZXqdlQSw9HyMkWQU+e6zsAT6UCtonBh92PdO9ss11/WUbd
i0xJWRfkX+ld8drvS6BGtmvZ9/IXQCi3JAbgvAmRQfomHdwW/fgkbC7hSejH+ybx43v6U36DcVcX
K2u98KRBAo6aiOxH4NExi+0GHaupbHFeVEUERrGz4N/8+Z5detGAGA2IpSyvgsg1C3baoLNplHDe
bthICSHrO9uS0IkcGhWXzrbxwva53qMcv9VeyaX1NV/rIS3OEao40h8OSJU5f7nILUsRRY2uJpDN
Nw4MXneZ1acrOKuFSCCVmCXVF5kGmgCnh2bkfTkKlqKHolWNnxbeK5rHk1/2yhBWerzWq10IBaCf
mZIlJvX85yg6HNvYs3oHeup5xne60fINtBbK4+TxNYr90sxwM4JMBfPYcz52YmkKXtjIa8a+3rlT
G3gGWlQj4up4+/leWZyUiY2Ca3FB4DZXtNSME8Q3Gh+a6RInNyjiteksbQcU+9GewRHDW2kWRHnb
VkjzLVSRR81XzG8WWDx/YRpo68HTB9HsLJsw9M6N3RF4aad1+KWqgyjgaNCrHpJ4zZh5cW0wEwma
fy/Bn+46bRKTlclKR6vnG6HZI5Tu4meXiru6dLafT2upMojHJSAushmL+uAsWOgNqU1ughBpXJPY
10Jnlx6SKxNtjHzfh82x+dbv6mhNWWGpgQgwFGSlQVBGX21+x6ptIhm+eLaISNvIQkgcanf53tyo
Oy8cblYmubQHP442K4G0XT+5dh5jDzI/PY6PwgdLKFLvU5hOWweYVtyvA6gXx0SdAJQ5OBqjLHK6
ikzRq2RK0Xy2rA5utIkJ8GjVAXEGcP9KOF663NFz/nOsWThOKjaQKkbpZQymDRUheQWfDBctyyLj
ytt2R88O+qdCXRl3aaNK1QoX3pXIXeZKaxDvrM1CgBno6slh0s2ooI2vuDTs+3FF/+B9H87enShP
oBKCtjZ26RzGEqdWNeqSxSJ50ZK4SzZT4gsLaM8gB/0x9mnU70Y1gC+7uSawsrSWuL0BePWAw3Dm
dVa7TS1Tn/DiNXN/JPo1T5qdnusrZ3FpFDQsoT4I8CXwQbMgxoYecGL8IhJrsgVEC9ea8djFa+5a
C7FS6nVK6DCY3mduPEWRTlOTUjA/FHZjFe4lAsNa3rewM95ljYEkgb4ZbrPTza8Qoy/B2QNpMzWL
na3WleqbshsUjLk17LiST98/P+NLI4IWDLlVlLIA7Zw9EmyiNMaowpPTq6FvIMZXFnt7mIS4gSjT
lXiysFDYgOBFyEWSQgSns2PgomldBrE125nItQp9aklq1PYa69Vf3xMyaceGQPPwXFIq7dgoDIry
tDsqft2jmpLp95Wmbz7/ekt7Ao8rqJngHpBSQqczmgQdE1YJNMphFuaPhntw3Hr69StUvt6kJDvA
6Wdlm0QvIEP9/kJOjjotfN09WM7jr08E3WQpFg6jhTMlHZcrSQwtWhDCuvFrMXnPotT/ArIA05Ao
GyTA54g6R024ziRD2WKdb0F+lhR05VMtrYcLQQb8BQI9Xvmn65GlPC/MHMtu8+4tt8o7TeN/QdvC
+TjG7FJUSpOaJJNj3E6672ymXR5o23FTHdu9RCKudauWTg2AxyCdAcB2DgbshqxGhQTjQbMYRLNp
vFJ75RZJycoWkBnL7KZAFwAQE/xHGrnNYo8+0ElXpBewoQ33VibusgpT8+h3d+ofhDWuUF+WKtp4
b6JcBtkTkBHnFW1Fteo/tNEkzOHVpSM/csNs3agwRu1pTKVr3ZShI253ehZSKNj6diaKCaI3SrLX
x6QdQH/m9Jvu2En0+XFY+OYoK+Dngj0kzvecH+mJzhZDim/BPHcLr+mrMmETRA3XVNWW0khXwpZA
KpSslPlHrzurKZtJtuOBhMHDSH8kZdBewf7s0tqaqa/87F+1Gt2tNcGUpRmiBoYRHWQHZz0SSkwF
PZ8UyXLcDHsxNE2NdBlas6NS8X4l4VkaDL5GyP/Bc0I5eLa1yqrNNCHNOgqS6fsW7PU95MEKP0lV
9usRAEnVn0PppxFA1/lkJR4+qBbjNe3ocb6zaOeslIGXJiQFNeDXZKNaMq+RYtmySR3QzWqa5DjG
7p46/N7i4svn23AhnAF/DHYdNG0W5JuHVFdFLcvaRC86P+2Ui6pc9ZpdgBpIkDNYYXjPotszi5m6
8Ia6hqnrCWJp3exjIdFABU0FjwTbHVtutgfyUmnKVoZmq1TuO4c8OXrPfEcB9qWDQ/DKjpOF8Vkw
Oxlttg2omAooxmpYoIq/FkOBKkTZhQyu30MCWaCxLyq/VNnT5+u1eJwhOowcDsmulL843X3eoOfE
KFACleivIoIb6qBH1fcK2NVhy93Q3vW78lnNgrUSyNLXRfBGyR5PQ6ksezpwK5ibjhR8mapQrzXl
WbFhVZ23Yaxrm8/nuLT14ROMx4SG2/zMq4y7pVdIHTfsSQXNaq6pe1NN84My0iL8fKil7Q9ANcBK
UsMczZ3TSZGkbmmWYCjLEj6H4JGgf4H1g0xEoo6l/Ds4MadDNCP8UHMVNBVvFCjEl9CiYdkbMbTb
nJG/cJpRSgbqStqVnQlwtUT6xVqYTk1uafsWo9r6F77XnwNYs1w+p0iueynvS81LLgYf1rkr0XVh
8VFaAe1XFo2w32YrAg3LAU8gPM7Lqd4rZvHQ6vU+s6yVHGth4cEJB1gGPDfkCO5sVbwchYc0dtHA
T/sjtegjN9iPz7/V2UwQigwZImzIrqEnJLOhD3X9tirgueKgECri7llNhzuT9ddGVhw+H+YsqcIw
+FCACksTKaTxp8OkOkvsOsHbVAFVKPNJk6k7M2HufrIEL3xqFDpe4vkvC5NhWGSMUNSFziLU3mbB
ttFNqLhK4YypEkE80rABi6VR13RbzqIOhpHpCxwZIacESuvp7Kyh7Ygbx6iG5rrv9YfBE76GBxfk
Tla29vyS0gGdwjvONaCiK3Ol2cazTcg7t/C99j3ltmDdfmLQbS+/TGz01V7fkOxNVKtoffmVPl4i
clD44EKHA6k3KCSzrwg2p1LZ4O2/J2fJhWzBVDuJ7yCRu1Knmd9X86Fm91VuoAxVJRiq9dQAip+B
ZeQH2kPcxKgPLe/upmQNXjU/AfMhZ4cM+0+tUgVPPstOfBXXcNXdadXaTjyDN82HkWf9w0HjdV02
KcPMxkPbS31nhW4gRTR+03Z2COu0FGgEP78pHnQAa9+lsdagyu9F0c/WcbZ5JjXrOtLhR5AmNv9S
tC43xZX51X1NzVDd9z/IC6hcGJ5ENOAb9cILpSqwo/nqXRzRZ/MIuP+qbdbSrv64weT5+vBtxsrh
eiefkgoddpOh7+rRhZkVAbZmZNcpgxhSMtxNfFy5WNfGnZ3bIXc0kK0xroScoRm+6zdaZO7WeFHz
MD5f+lnwM+HOG08EwwjAme0499Fw/zy8npU350PM8h6iiRh7WA5x6DZ9NIXvYpPSoAiA2cDeZXdS
zLkMtF8sZclxUfaB3ivMlc/NMjiB/SYjHlYu7wDAVVo7yiHVC3GwhEQrc5QHcb59JV1XdmmQU86b
NF4NJw1XVuH7YAjzOwiywpObXojQQyc/TvxfLThgbigAvFNAUDw76z1nZp17nly2suM/CpY8CwX+
RKB+71cmNr8+3gdCBRxEBgioIQ073f74crALrkZsw8v0Tg36yZewRzMkdySBbN3hCyDz4VpDaikg
ob7171GdWZaE3lGdmTlGlRoQSurnL7BETlATB9AF9jy+xX1rAg27epEs4vFi7fMuhPqT8We3iqiz
zs1KjK9+U+IvZdltHd4EvLpwxRSWXrP9/CsvfmRUw6AZJE3m5l3tTrUh1+UMOCFeFqQM7M7hqxt/
Sd1s8/lAZx379+VE91W+8QFlfT+rH6KZ4mIUVJDxBX34/tp+Cd9fOKyOEiLBr6D5GqwMuBDGZAsO
xXKpNnJWtEQLulZrTe6ffbLrke+WvvNE0Jqytgn0kRS/OdR7c9eplZ9vlDysie/t115ei9P++FPM
gnifoSecqvjAFIoMZhtqIpCa4M6W7NobeuifjGYlfL/DBGYR4WTis/itaj0fGAzE/DoCAc3eghId
OhfTLt52ewohrw0JGx8u0nfi9cBAT4BZG/WHqIVV29rlekbflKv+cfqzIA8xOFoog9xfY1Q/AjRC
Kt96tt9bk6iR+rE//FScIL20L73b2Fcf7Aun91dblQu52smPMYslcVzpvMknuRfSnf6WRDmOsOvj
OlUv1nyZzmRkZnM2ZiGEVXUDeCwGGzb2Qfykus+O4t0Yr9yNz0UBS1gtsALVXwdZnXWA52PPwofd
EmiQUYwNcWX4s+K+I5vGt7Y6KNT+OjzvDDY3H2+WmaLg4E0VwXjmlt4UUbGtInWjgegPqc2VC2Ep
Mn7YSvPmdi4ch+gygDQlnLyFAxFLG2oOY/fTa7zbjkLCa+hWi5NnXeD5DOcZKqfMqh0Ma27HqEzC
9ELA9HYIsheyQ0J40AafX63VXxevoY+TnSWlvFO0+H0d05+Z7ospsnQ/ubiutzGCh/5sgAez0X5a
P/Uw/U8u+bPy+3zWs7DVcmKLlGFd2U/yYALdKXGeGNo1gon6/5kFxkrANmZxq0kgRWjIuGWCjy8/
Mkgc/4Gv8ELeiVgALLDUucL/zF42dpVPnGqYWikwwFTDVXytl7XweDoZYrZn2JjndZLJAvBw32ZJ
NCTPZFJXLrgzuBjqefJmg+Qf2iT2WZG+7hzHrHooMvBQ24Bng/wyHDYNpAzQIIBalbvJN8WeTliu
fLN+wZ59x9nws9BeEJ65iofhneaJlGXQdc1azrA0BKg9oHihUQtp1tkp8ERjT7SncoZDqMEWOd57
x+4iB30VMjgXWh+stdjPjztm9XHI2cYfc5M3U/c+ZCsfDGD0xV+TLRKVEGdtE0MLeu2SPM8RZmPO
Nn6Vi17YNca0r/IXyCe9P0KDxldhjRgBPBms3odrH3a2doqVxpqlYe36wCYB0X330CK0pEHTh9gy
RzXMN2sxTX65k7RkNsvZHazUUAUE3xZyY0bmO7kRwmI3pHUGb721VVwcCvAZwKilSdy8b2ZBd3Zk
HbJZ5uW7vE6VwEmsEfXCbmMl9coL7DzHwcTQ5nEg+wPm/xnZunBSTecKJlZekq0U/lQjHtpbPQCg
5lrmWgkPjSNLkWPpobLPAmU3fV1JdpcW9MPPMGfHmNADosR937bl3v5phJJuNELgd8/Calt+Wwch
L48IXhhM/8AHmL8cWigg6h7FN4azW2jSryUYaO+T+q8fw38nb+zmj70h/vE/+OcfrBp5CoXB2T/+
47p6K+8b/vbWXL1U/yN/67//1dPf+I+r9Adngv1s5v/WyW/Cn//P8cOX5uXkHyJUmprxtn3j492b
aGnzPgB+Uvlv/qe/+Le39z/lYaze/v7bD9aWjfzTkpSVv/3zl/avf/9NdtH+6+Mf/89fO74U+G1R
Q1JWpS/z3/H2Ipq//2Y6vwOHga8OIwu8bGC49dvf+jf5K4b+uwcFCChGQgAWFokGfqVkvCF//00z
fwcTDZ1qIO8hLwqf0t/+Jlgrf8n4HbJ3CLHALoFniKav8du/frKTJfpzyf5WtsUNS8tG4HebMuM7
OeYgbUMnBWcCpkTnxeWMjgAP2xBtsJGteQ9eMtbN6De9Lux7Uql9fAnncmfkgUuNgSjhYEDqv468
kmnNVyMx8jxUKXfzKKNJ7KEorrtK+WVQVEjb9NMw8F2S2rXtt0apqtcm2ho8MJRi0I68Miho2HkM
Mc6+0+vsCkRpYR07pdaTp7FtTcUIiiKx3SlMuoqm6Gm3utA1v9eRT6Zb3LPQnr2waqh1mNdOqZkD
9B8zq/JVhgxQvc+8ziAPY9/E6XTQ+5Y4UL+wrDyDCmI5KI3a3naOIDQO6k4hmXe0ClPh1b2RQ8tQ
vJaAplIj96umdUUVuSxu7fHYwt+dNIc4pmx8TibVEZvCro3qoue1YDuH9DxBwZd2Xus3dp81Nx7X
4XbW2pzxnQKcaXFDFGiK537R0A7lWpgCZhlgp8nErHBCgt588wYPqVXA+tpLdx5R8gLVRKAPdzyz
dED/Ej44G8BHY4Ujv2bQd6TojiRRpQsaWnGWKlsViOPuwtA6UmxGU69ena5x1J2aJKX6BAAEENaV
1hXiqa+qbAp0iK5417Y6ZMOeMGG5h0K3OL3v2skhkZmlBoGCtVvqUS/a3qv8HuZkNsqrsNBiiVRP
6fso9VJPuSGW0Q0sUnimFludwB9zk04OrTY5VVi7jzOmgnukV0b/rem1ya4Ct2ET40E92cS+M2zg
CqKcNXY1bpVmiMfjVNY13kZ9LWHw4Ct2vXEFtmneHUldJHFQWiPRiN9bAL8FKrepdwT5qBK7HH3y
/E1XCncIjMnr4murIc1trtTJszPZ5ps9FB271NE7wiS52XlfzQ4fIhDehD+wNUlX+maN9rNvVIRV
uzZPSB3kuWuX4UCt8ms9qKkVNEoyAugvUo1Gg0cKkJ+yznZ806o1SApYtKj2xExNu4y0LOFt1JIe
8KnABmmv2lvcEUkUlwqWnFe2FV+2bPDYReoJs7tXpyIm7IkxilQeZz3vfJZX2ZtSwU1sP2DFSx9A
qYnuqnig+sZysyl7dRsgU29ajQPK1vBGif0K4BAdqktZkkIutq6TnyjXCXc76VVvb8Yxic0sSCoo
BVyDjtOnBRgx6VQFCddQU5tsATcceCaM9fANujw9y/0acc/aqrQwHUg5GZX6mHfl+IZj73YBc7VU
hNnIk6FD1qJ4JLSypOhhAz6mAslTlxJd9VHN8vrQjHMKkljvuQWQ8SmPyx0frZQ9yHJFFRZ9o4tt
hT0Koh4pHJP5hlvYaHM4eTWFvSQrhYWB3DOs9ZLkoy8qk3WRUtvvQgctF1dCTbtqi+wcndoU8cYN
PBhx4jfESQI3rJry5CWlUJSFhWTMG7yfbK+7dW2mZ2lQJp2moeimOcm2geMS+4ZpNfaL3faiOGRC
zQjz1bbkJCpMcxinSIFDASYWW/YPmjtXjsqM+IdnVIMWJGmldBuWMzvbiI4Sgv1P3E1GYSADm6MW
X9ZSR1mDYrCACKzOI3lkZZXb+840Tt0lIUTXjjB8MO2bqVGc+soZKQO4VBf8S1fYWrOZhDlpmxKZ
UBy4aj2ITZqkuRG5bqJPPpnqofJFMcZJMGhpQ4MJkK3HdCA6D/rSnYBe7kbsrlqUYOaQhKoPHbjg
Vti2gOFvR8/k1ZVFzSa/rrieNrBCyac6aFxAzoJyrL1xq9uicDbCaTFjre5UH8ovoI3kXJ+Kh1Hh
PNkUjFP12mvw2LquurxjYNFx0R34OCXx3SRI70ZN52nx3hzYaF6CNuL1l+j/s+Sxr8CLCZSMlPFW
LyrlFSENySL4m/BdzzNHamX3Vl9BAMYWDg3zTPlZTkkzPFtJVY07MHoSK4JDmq6Go3CGYZe1o8O2
YogJTZH01o0aiNiySscvoBqC2iOrJzB9m7zjB0slRnMBjMaYXjRN9jyMKqpEhc6v7BY337awmZv9
yFELdraQlamnECzdvPKNOs+z7Wh1hqpImWuPdhBJd7x8y4QqsntFMEiJXjpmbA83tKRuvFO7Ghip
oOyq1mMPhdn28bcafVyI+tlMwan1HTPJyqup8ooujO0Svh+k0pIvvV2W3Mc5zV50OuBvcengjPh4
vKVe2JRCwMa3EF4LRzgtL2/RuNZIlDSctZuMVcmLOul24TuGSM09M6p+2LiD0f/Re/mlrPH/zAVP
8sdPc8v/h1mji3fh/501bl++nyaZ8l//I2VE9mdJ1BEgGQAio8z/r4zR/V0iR0ElBB5JEgn/TBj1
36H3AGFLgD3BMYIkyZ8Jo2L8DpF1QHRB4IJcMvT53V/JGGG/Jl+bf6aMwOYjmX23d0HFC6iEeUWm
INTqJyuPIGtjT3tFTd0IuY/yAEM69RW2V/xJ14b4JrVGbdcLlh3qgbpVWBsUqmqxBXjTUQDOxIGL
n4wOmEW7KAP8tyu3bW9pF2ZS59dtPbInJ+scIChBHsy36Mh5w1Gduvy6E4LAkWiw2+4qISK/Zpaq
lLtYqK4IeVu4ZWAB2AL0j8OePCsei8CzEys/TE6H36jlI+zHXG4115OlsSeq1Na+VjybbwzWWT/T
KUWN24CCMIykeJx3G2B9HA4JFkV7HW0J9SkajGpTxX1MHDaESt9bSAKMLDlmFqzdtnHmIK1JBBPt
nVkBcbHBQ5TshcLbI3cG6zI2TOUKAozxj9FyQTpr1GY7cg94BL0C/EKhOaNBrapQjAUxQURc64xH
ZDnNbQJN8sbPU3O8MIqcXSbJwOqQgFwWZqqT+I2ZQcIuJZQFA4AQj7AE7TdOb9G9YafWY5ubzZ1t
pAp6R8IefyYI9nv8cM4uGUawSBxF3Hv6BHnmMe4j8F6GwANwAvqeg7ZB5CVXzDTcsOydNhqdpjpo
dmbejBUn+xjN1SDJTetlqpXkbkpVM+qyih6MxhmQXfXTF96VmW94rAhL/J9BrpMxiHGpRgoziRKM
zqTtxjztSKhMYMhbxdC/QvqKPA1cE69V37G3zOP1j2bQ02Oj8WSfem52AGaN7wpA2dpnWNRShHSN
FM0zTcrymHDSbnBZwzYBooPDVgiRfatSl97BfdX+qrbxeJvW1njAnaNs7ZpArrI3pSz2/7L3ZT2W
4ui2/+W+02LGfgU2e4xxx5AZLyhysjHYgBmM+fV37azSPRmRqYqu83xb3VJJrQpvwMPn9a0BDOEp
Q1u/2TaRrW8GNP+/gkAqdn0dD7umDtfDNFZeFhCLXtSajPDzUNGIyC4zk5yV0/qN2pE9iSngOGE9
TEYXfgMXSfXkb2cEgNQpWR3egzg5uEc4rZgbp0raw8y1fz+SYHyCXbVzQkFjdusURSe3apDb7dju
HIt6/jzHKs5X6aBgcIWKnmMYTR8XI/orI9zqZca2/plA14abhomjrW1LUCcHttrn2dBy3+KvOWnX
OE5qXW6v6MwaknqT7b9MvJufaCvkQxTZDjUNCb65JVt3FZmX+ya23YngkN60CZ2uAQOLAk5ndGNV
4u0mR82FM/DuyyRKi+iMXm+U1/MjHCznszWOm7eJpBsHxSA8zgVp7gYcdF9qXyDxsNWikKOBo5tm
5SEsDYwtW3d6Cto2gFtuXN5ILfRpMuM3I4M2GxbF9xzR3NtVGbvDtO9v4tH3PpGazg/NMHg6q+am
3cFaGr2cqeoYqKPw6Mlg6i42a406O5lJotPZcf1blMVJkNWV6pDCaMvq2NQLDCJChC08dniAXVub
RWQtd8i5DxnNWo/Y+3Lx122PTU2mUc26oo8V4iknMSYVhqkaBOER7xn1Bb/i8SLO4YroOM+bu1sy
JuVp7EOx06xadlTI2X8iwF5QhbbJhcTY+UuGHjMi/ZoWzpgpCxs7pSuT09afG4vgZ2Eh7a6XyH1C
CN+4AcdYbeKpljDOK9cfScfpRiN79V57id5b0Y0DXDxLbxdSHm55NeL26FqA60owth8dJEtkruj8
E+lt+G2cyu7WGtGeYMOJoswPVyTVJst0C0UfWqSiwXqwXB1VtMjnsRUJKq7ER+OSVC29R03hHX0y
ybsKtz5kqPjDcIJymJ/qHr6RWe935eNACSKh8DnhhWbwbbJmGMd9RA1+o0dgd6Cj5tDKhW4udyd4
qVd2/Ipapr9TIhk/adqGBZTE9ICr7PJDO/GcI8LTOyN2qYRrHQgXJ+FF46OHl51HOnL2VUL4/SBm
705bt75dib+gnmYuCrsAKIJvVx1mpO7pbVKZ9qmexNBncTLYbSI7lLtyEmgED243/CibdbzR0KC/
0mXtWUqYgX2jdGvv1EJN9GMZCc6foQ3M91rh/jLaJga/rhrYbdTW7JqwUn+qYuE+w6l5uQn85RMd
zPJU1RK/QdCQ73HTZtcdrXHRDJPaAtoeuIviV1mcZphwvjgCTxhOdBrXLfxbAZEsUcBJqkToiv0A
bvZzh41lb6aRPgWdU7e5OzI8qIxm7O0lguheaVWbvafCrnCXwHkGaIUbJS6x3jcv6sYb0pPlSQk9
kM0SaPcZPPcQ+LNj/JtQxvCDH2zydR5xUwkEl11WL/Xwo11rEeGGIZu58JvIeYbcht7CbXWOsxDX
oE/Ia/Ng8cJi0LgDX443CiLzW8SIsqNZQlzzLECEXQyt3o3s7SwOfKBKbiohvVPste4XCjD3Dp7N
/QEKdee57FbZ4HkShpxYLvG2oxWfS1W1i+N4QqhrmrSVu1vATBxQ63umzxw2QBuSdAq61CQZyLrh
sLyA9WQ4lfBFD+16uyBqDlMxJk9Bv4CSW8uea7jGSIsyxPcclYdt40Gm4AzVHgbfznNSldwewng1
EwzVnHaP6A0bbRYnsTdinaZvIdDfH1b2SZdFQrOdC3Xu07jG+ocKhfMdmVC6zFkvTXSDtZ+AlmRl
gjtrVcPv1BmU+QLAz7uJB8O3LU7pbVPZ6R52681Xt1/XM+PQ4k067O5EPMzA5XBZeIycvnzVJoA8
hDCa/PBD3upUIFg7a7BP39ikDI5EAZbzOAqeMpDlcQQcd5CMjTIl2BFWxBD6MJItkQp/HGYnuCod
Mp1s64GvMIjh6IcKhEda8a3qp0JXS6Z0PaSkBjDQWZnGJlTHIQmnc4vpeDuPgbOdIgT++AtzM5dr
L+M8CIp2QCAxYswYQMW5ruujK1WwdaBvvLLYvq7G0ZvzaonZnoI1lhlCQPxW0vVu0U2IXgenTGB2
GKnr9hIfPygnYhsfnPCc4hjaTIy41wsPYQdfj+oLogfq54V0oFRgHuGGLr2UzdiE2jomt8KPuk2I
jf3sBxVBIK+EU78ZzPVcu/QuYn53UEFQAodgagf235gFwGb6vLeBEZnwh+6GC/hEraGJsmaZjEz7
uLXZIj166AFxFG2kgwNvGELHpiF5cFaXneKuigoxTCxnNVZxwktxKAGgvQSlmYqWOCYXiLtZ59cu
CfMgnuurMRHqxMqkvZm9Ht2oCMEaVKtmu66ls6ljiKxQjfItU2FUTKJ67nDwbV2n6bexYNE1tsZl
gxYN2DUm6O5hfozlPEqTDQA7854RhGS6MLdyJOgJMZ2SrY0DXlTg3O8rHZICYHO7dakGw3+kkF5H
AyDI1r4gOm7AXOBNnDkhQc73KBL4HmkXucNxhatp6yOoPvbIJl6wh5bYfq/iLphyCmuG7QLo62lQ
rLxpMeOydqyqz5MbXdJ+8MuFBhU6WaoZZ7UVKVQV/kZi/eRwjlpz4GJsNw6+fpy46F81IKtvAEQ8
iZjn9gnO9Vd66McMx76PqCBP7t2a4VhqyjiLVRAfeOzBzFvpcucZFUPgjeflcqhO2u3DfWXc+RVI
LUtxe5YbwEBxRlbibavA5QdcLuxJVaR9VmLuT5avzWsw6GjPgUXnsnfmjaHuAmNYzo+RYlFm13DZ
R5YAm8UCu29r5e5xbY/3Dk7DDbMgfmMfjDPEUY7bTnXVJk4MrDIcr8+GiaAXyP3wxmc6mDG7wmZX
du64r5iPEgZZMxtXdxSeMII9JHpaj+EUdJvETn46Ol2wi60L+q6Lb1qsyBQcMlmPCGqHEcdZuoE4
rx4WH2ubII94EtzFbil3vqPlIbZtcFzHQe5E6HXYUZFGxcGNg2Nx6+lzMlVguHSohDK/T5q9Wzrq
NQx5fAW8etqVdIg+LS71XlsYHDkpzMzlkAKOqeHuLyPWbhrJL4Avp6d2CcujO4NXXcqafx5RTr4I
MSwCE3udHwVba4QdwA70BnD7urEOZNJAXRCM2DZs/EE7qz5xPZabOBrwc5QXd3vmDcmu007VXgbV
xVouKpN+RdKmQvEP55DxuIYJKiuyxs/cOsNOCtmeVOnPWbT0fDP3Bn07NkZ7zVEJWoYaEITfNudh
V93SrvSek1IhohgckTyaIufIh1BcT3DaeAFbvTl0UlS3YzR1RQMy/M5v4WWQymjVaL3GjS36DhUQ
KhVya2TovkYoe74bOElv2kWJyz0PSXRL0+SqNzStiNIn2kWfh7gd0kQObuqYsCpaS8xT2bW0CFup
r9vVnJcFjUd8y6JEq/eIj95e+a6muabDdy6xGjwbmyu5LF8l7izuZugNO2EXK1FbVcsertX0ITae
QWcaT/7ME6WuBtQtIGJWskOBhJsLHFzMXWI971s9YWlGwdSAzSYsvrENpLfx1wj+z5XLxMli3rYp
DjbVytSL5KRBl5HAFjcMuDUiehnW251qUDjdeX3YzMfB6/s62F9UGXdq7MKziHtzwk5DMugkFzh6
UD4MGwh1uEgNcIiDxoVpp/UcbMMFPyhlazeB+7U2c5v3CTwgsSaJW2WA9rAltF0QZ42ryb5WcnCy
ZmqjrZqC/jnkQGSKRZfgjfSBw22euE0QH4c4Hq/WIW66DHUPe0Afxt23IXZSOi3m4eKzeq3sxO5k
1wQ4fhJXn6SVzlWPIgh9soWpfadKUm1GRDGN6Vj6kqS2Cto+VVDB33q0CjcKjut97rt9daBx498I
G4qNTzpep8PcwWujD7DICiEBi96zjskbr4nklgO3zczc635fmqCfb9s+iFQemNJWACKrH+hIAbs2
F4o3Ma3OYVcvrkKAIyc1u0gzMgTcLa8DvaOaPTdbkvLTKJ0ArTlHOs/IB3GeRtw4Tzjg2U0Cw8ld
kFRQCNSBTw9DTyVsn8xLGTb8FLideiyhFP4yBWbdiaT+XkkZ5AMjp86rWG5c8w2F2LIv/eBIa/IU
DTBa6+yeNngDyEKwWRNX5KrDM6STi207EPoFTsB8x7EZZMIFvQx4msTe2lx6mtHXStjzFNJHUU0w
wSvb60Rf7vm9SWft5SrE0TjIcxnDRzxYnXtSIvNOluiyJHGfR3HiAJN3URgN4SflO2tG1fgoyiXM
gktpqX3AHAGvc8pXkomm2STjEh5k4+wcDlIyxN8HEcxXrWhvBx48s0RDCGrYAWcv3SVzabKqmjJW
9rqgeo2ztW4nyIzwF2F01W/RDl4LI+XnYZ6gZqi+Jv7cpb7fAa9eLyHSQn9eQvttmsZsmudbj6hv
JRvPCIX+ClyDbkU9sMyCJr3aFxU114h/Bolzuqs8bNUL3PJSCnvqqO6gIf681OUdTE+u3EncNwTZ
0bHagbeQtclX0hoE3dUHAkxiUuu+kvyMYuYutFBc9PRMtN7ZgOe1o3+gcIwyT0AwMDRNkI3Iac4Q
SpS76MBu5ZocOfVNjom7F6gEB0VfAOvYzVzLoxvPNp0i99jX7Nx6NCMVjNd52T0Eyj721rjo//T3
IZmKSY9XzsS3YQJZSGWLZRhvAZle0Xp5DFmUW4feDbrKgv5GoGdKgMLQMlpTfyRtxqP+Iq9DNcnT
roJJGkGjzJ9lEQnPQLYOO8jZtzkVI8k83t2yRD4raw60Nd/JGsK5h0c3DhCwhUcbbe2dN64Fmltf
mk6+MsYeJJ+uZi628dxv+/BhaYctHC1TdLvvYbIUZH4p+yJO1GNlzyQc0264VxLNz27MG2d9AGdh
HkmXdowEuYPw4jTED4zqPgudy5UQv5qPKZEhTi3/uV6GrzzxitF77Ad4wsSn2Imv3cHA2d+X+07L
H1YkqN/Kbleq/iEUyQOlQBBifTYlEqjsCtDi0NhPZf9aBZ8pwZE8Vs9L1GcJD3IJ6ZsiAHbADcbf
yCZiMz9ZcptAzt+59ddgUteL5s/1ZNe8xyUO0wC9xNfIhemx8vEH9rwx1/Gg87kROV2cog6djdXT
LlBzqgE4Kdfg+k3P+NtnrWlatupTE4/ZWN3gHLb8xpRwnYD4KMYTaoZqp0yc/Tqqgk8i1eWzt4Kp
xEiz8yTSWVDpMaEPcSfycBzyxQKsZTFKiHZbj1MOMjpqBKeQEWo7cqYGwSZ+vYsR+jMkj/CLwgVy
OXTRmNFZ7CzeHaEgpg8QGXieSONoeSzHEdEMYPGGya7kwRZWInnSXyOyedeuRTB7eyEYUID+wRco
S8SY+Wu9cQFHZWEJiNvqu2BOdkDxvwlcJxvfz2NFrpjq0t7D7cy/dlVQ1Kv/KBViubi/DWaWldpe
adPdL0JB8WW+LHH9pScSOo/26HcUQljt7qoOeM/wQ+p+VyWwoCZFMqFQYeoYVmxPKC/meM24U204
BHiTMjfofd8tCY6FwRngn5dsjTfqDBDDlNWlQLpdEECEszh1YRqts5pq+FvPFUVa2VB2gD5pCDeY
FbN9F9dJXzhGg7w/C3UbtgF9WRfGUdDywnA45emqOsaORQxZOdVZH7tHZ1zPA3C5XCSu3VQGsFKN
7Hpc/MPd2K3ncrbBkBrC6uaakZLazcoRGiFtNLzMBhvNOsPLVY4IvYwr/zBw8km7YMKWiOJOXTBK
kIsZNBt0pAFTID8HnyNe4W4HJ08kTI17xiRiwdWMjcBpcFkzaU8MaoHSE/WyLcMyeo26LnAL9HDa
a9q6DjIMW7O+RrLi/UvsLMzgRLDzgOhc3LhXSMe93hTcCQgYyWr0qtd4bhuTCXRBYQFjeftQta2v
vwMzdu4TOJ8sfOdGuNchzdPxcTzRyq6fpW5r92xDJF/gLDEIq07cegXMczH9WTOUE/P8GF3g81vT
LMkJgQqYfiUAsNRBM3b8/kvD6m8y0a/kobeUMvSBYHQBd0X4/8BdA1ao75i5HLgPaUHjptKZtos3
LoeADOUHNPK33MDfB7n8iF90KDI2yQqUGQXQyncIIhQbAifiXJfcbMlcQwrxzw/1W3Pr8lAwCYXp
6aXH9Z6LiJCgMHE6Cipie4+5mQJjQ1wwIPoZpVhvc68dPlCfvRMB/P2IUMTDsQfil9+8qEJcdjvF
1tRuu31wuqim1G7Ku9S7+i8UAJeP8qZ5h5h4PBry2uBR7/+m+J98AX0b6EgAeaM0PtDjRX/GHEil
6HbZfpx+94dJ4iOeAfaRHjYvNC7ffr+Qr7NZiJvqmKFJ4pEUQtzzv/5kb4Z4N0UMh1vCQt20rDgw
PrMdLxIw58tIzkGHxnn3+M/DvSP7//xeAXhDOBXg4YTz+R3/d5lFzzwQGi6SM31L5VXk4aa8nXdo
u0FzVoiN7oowSfmLQsUMvsfHjrJvWXs/fwLgxghauwuR/De7nciDGXbNQXNB5GiyW3dr96w3JtcH
VPepqT998MRv9Ti/D/eOZa3pUs89uwwHc+WDgDDqqoJprjjyA60+EE//aTmEcFRNIEPHavvN9gnQ
m5679a/lUEOnzXN3f1Ee/W+XAyToCfrjgLXC3zw+HEd1boSoXXFywf8VzvZiqzwePFjpJdXuY1b1
O1ORv14l9hf06eHX4/7m+Qh30YQpoKjOEaYbIyLykg4xMEt6MSFGIp56Qn70+V8bgf8+7rtFkhgg
P2C2/bruZcZFFqdQHuBBPxJG/mmVwC3wfx70nRignEsJz+o1dbdrsebzbbGe4y3wuI23Q6yxk9Z7
EG/O891/8Y7/sMe9GfrddCXx2C8zZpBoskuevY+W/67MYT6sC5tPN9A65R8skI9GfLclxGMy1Zev
+veu6iIM8OdDhqlf2P3/ald984SXU+yXU1GAyV2DPpdKNn2JBBp60pcfOSh/OFXfKQAo09VkLmsD
bhM5IpLorsnZ5rIYvSysNv5DcLisyX+pr/htqobvBHkD7zuGGjCdDm7mZ4C2moLk5c9cXBfRHB9/
vT+c+b++zfduRsqFl3v591QNM3M/grkLBy8flN+sOkQbzBvsremFsFB8lJPxU0j77kCGqTIiwCEJ
/4P1uRf/PbjdglCxQU+O16cwi07VAW3Z/ZAzMGKzlkEW8JErt//HWfvL0JdT5pdZFDIWLCGe2zmO
OZPnMItBfIVy7HaPjeH0TFJxrCGhMXdd8AAm2fljAeRlXbx7+MiFKXgA+1R4Pr/XkC11BaIFwGnK
++tWJ+Fhis1LE1LUW5MNdg0JQLv/fySrP9Ssfzpd3oz4buWsLFpiCfs3dxseahQ/C17yZUKvV//F
pvuHYxqVVkTgZXIxkHrvNy88HcJZbEGl4BWXGCCZ/XWU6YOzd4p/frLLfvo/rzLxEWqMLFkXVoH+
z8r13WqdCGi3iiYpfEBSR9wI9NK1/PLPY7z9XH+NgbkKOd6FToYi6O2EiSai0PQEoL7oNF7rWwYE
I/V7mC25qgFdsgqf/nnAPz3ULwO+l/fHHGgqKjC0KGHqy3GhAwriVHX2z6O8rVF/PhbctuCYBrKb
j1f4bk60rt+EU0jShR+JHk71UH1Q4v/UEL/7OEhJAgch8iBkhOTj7Yuro0pA5Vum/DTCtSRAR++I
fCYHkCDuzG3WLmmbRffBHRpqCMC2z8NNlcOpWGLJASLeEZmODMYX0suSIP3XD38JBIL3z09fX//d
N0XA2KBIg3njWX1uHFydy9IkH9XMb7ean6/411Hei6xrX7kDEQ6iT4ICIE0hgFedohfQjbKLZfGq
PlgNf/ikkAJcvHBhHorrx7unclsSaD0S1MICsQcRKFAE3Ih/fnO/iQ+x5OIEnkzQU4UXx6R3+2fs
VHRdBpLWT/0TJLCQ6s+7HinuM2q55Md4p6AF/GDIS+nybiK9GfLynn/ZskswWugi0A/IkFUTfepO
f1VU8y4+hWeg9u3tdFaPH9Y3lyP3n4Z9N3+DwBFY6kiPGgw6FMm144KDBJ3BKXJJ4XhqN+v5VUjn
ASqbD77kH/acN0/8ro4E7ysiHCx+BRjMVXo71CD+PVZCXXW82vx8vf+fjPx/4Mjyy0y7SOTeaNge
XtX6qt5q2H7+K9//ErG5/8Fd7OKwBrwH/3A5Vf8Ssfn0PyAI44KPM85DXDrF//O3iM1xoW8D9Rj/
8xF9gH8vwmz+W8YG2td/LplLqLvgUguG4L9jJSN3580MjbDYccbiuuGC/4wz96do95eFoUAEicwF
qCGtXsXegT63KZCG0A+7GYnB4XOcVGOUrfLS7VNjTMc8nNvkCYScaczhHoeeA21ApPkG4mmjCyis
1HKU7jKBCyVd6mw47SsIOiyw8DOdwQN7KdGX6HZ0adf41uoZOA7y78KxLBTty+hHuc7jnPWRK4HA
xjXKmyMtdfJlTajTntAA6EnKERfbg/9A19FetxZcQ5YGCMn1N/Cilst1P2twKCUPFU016Djhs3Ko
bzM0XcduO2GPe4bNUPfQdRWPD3Wt/LZQUBpdN4lfgw6gRhdqNC8Qj0602sNgbAvX/5I0chuCRd2l
C27b0GYwtzyjZQiF2tiw4TnyxnLK4rmEMlUDvMzibnFI4XF0NqDLXbw9FFM2LS1QONlI/STQuQP7
yJqzaGX5eSFN02wR8Qv1rKujO670VAILIbilVKxv3SKIGYqI1THTDNl90x1kJNTrBPLiN4c07C7h
hE8491sDJlfCxqKJOaA4f7r05qPAIFN+XCT4ASuyMWOH5bUibR4wRY7BvGJTdnnf7FvD7HFQQwyF
UagfWAdRjA1XuqQT2qivbuMN9zC6Ff25hXr9C+zNoK5aAWuKdGnRqojbZXkyXPDrqnfWrzJKplOF
q/TOBS9F5ga8ShxkzdC8RDQGnXFRpesVCZsCiN61M90moIVAyIN+cwfuIwnDrFJx+KUpqXsdqKiD
oYpVaDtB8lTd9G7V/TAJBehP0T7SaWiWrkltYgaL9pxANBlltb0NXBsewPOt20zFS/KJdLF4hejG
udEm4Z+CuuEydfokkBsQIs3Bw2PeJgtnUwaS63wIDZZIOvuV2qt47BAkb2qeNY1cWN63Rt0i/FhB
jYdOhZgoZEQJn3fd7K1zCvoqve+5FXsl0YlNWs/9lEi320pv4nvXNexztMaAT8gQAPfvyHaaV34d
O4k5dO1KtyuwV9jGOXQ6eNaUsHMQTH21DTPzdpSx+hT4E2zkkLAK+Rx4wZXN51A6JuPlSuJDRyYH
yqVeo2neL9UjDXSwgYPwVATNMr9AfwSCkK4r0ImozxgoyEuHXgtEm0nqzPWwCx3CD2tZouQi4KoU
w7yw6sqXgfEy5UwBJE6mDPg+gZHus5+soQZ5Cgxu9Gl5+831ZggsKy4XgqbOzM5VkDgeLKagoWKp
XkbVHLTLnAHW8TyCidFY0y6zg2PoJjAtBGuLrBv6ZEPwuh5cTylb+JCS9YeklGxF1T4sJjdLVYLY
BfYVRSeOl7Cz7EhwWgOyJJ/nakVTyc5VnxRWMLfaVNDFibxaFZ0yz1B0C3iPTu+2UXUZb/BB3cVL
LVGtyIMSl6sc0jp774RIc0DvzETDQ4UWRLxtBkiUrknCiEZzVPrkltveqXImyHSZUE3joxDVHou/
EeM53WuiVnRpZrmuczF4coEJtFM1EPtC1gkxu6tA+EpnuJJFOUyE0QCP4sYFXw+9CMAiUx9BiQem
LzKTerAacxhY+85mXiQlD8bX3p5WLqd5P2pDt57Lx2REThSePriu8ULncCvtzNwYWTdelWxMH0YM
O4BFFPe0VmoCL20yAJrIwpMc9izlknmNTtYnH81+gKfYW4ksnGqBGxpAY93485I2bKGJfSkVtmu1
0TP61fWuNGpe66cFiURrNnXYNlKkfMw+ghdjDU1XWxAwvMit9dfWe/S9QSF6uBvFFz6u4D+kKopN
dY5LDwzGuQohvwIHJp6+9SCe+3sG5dv0WXEyda+ubcEsT5JVRvtELKXKSwMuXzE7y8qLCH62uCB0
Rlx6UnOIxDufwrwALNERTW3H0wAw0VNcwLoAC/zeg5gBvuoS9+kR/lrJhrFqqu8n03vdlR5DSp48
ZDuVKeJpDMm6vmzcfYSWR3/AGqqcPF5ByMpAXCub1PcS/weZKJzcHTbCwAQU5ijAPsDAU8e53MpH
a6oe7bQ27qaDQqu3fwB1t2uLFXnuVRq6s2MfZ9tNptDIXxjymeoSTK81qKsbChYsxZ4oYohCCSjP
UQpWgqtBVnQh3YST24SQy2allqbzLINh1wfrUtcZDYLVfSzjkl3izuakOXqlMydtCrUgqEUXDS6a
nbCPiSSWxuhr8nngIfWO7uhyyDxBMWke23lcQFQHyA2ekOySWO6Qqa69OwJRzbiNDRUrRCgTJD+w
7g5IcwsBHpgXeb+WJuLZ0lQKa2SC/sD0qQglx8wjy1JNkA8ONQF7Fj70y/wJyvgZMvpuRDj9tWIy
ivOae6CLXFiYK4zOy9bd+8ab0fiMRAgZ7UBh61OpdsrjvodSG5Iabzy47gRmG3YsN7hTc72ClxGL
tdvjPsfUwySUarOGyolet91IwDcw80ILMN5r9jhJdL4fph6E+6IfOnYtXbcE+2peL59yljNOZtHF
SyVS7LYQZITJMNnUQF82fBdQhsoNXdtGnhrirctXVAgt7EjA+JyyUrg9eDihADl8crhnN8SpOYx5
1xa6TF5H2sXFYQb//qAaHrT5FMw02GPrMON3JwFLHha62rzKyQf1ASLPHkV/INdt6QSqQWi7l9gD
kgOW8mBhN0x3+CtutAt7pWkBykY4boJg4tGLjn0UemMH4u+JyCVkkNGvJd6bx/zgWlW9irN5uiRF
or0IGUxNDax3HMYi/tphkbgv1VpCFpBrCRu8dAnA2E/BSFviO5BonAbzpp3qQ7Uu5k7CCb/JkUAL
0gB8JAMP67KpVeoTQx2UbWUS7CpVU6i7SSjtph5HuWx6OqK0q+cKl+9pGuY+9wQmTC5bI2lGofcN
IEJj1O6H0dJ2d1GLfac+bHo/uFS+xwHjn3W7e1m/8c+ghHf4hzWw9I9AH0d/h+2CHHVXo7d1DELi
NoZmVWRyScvPdNPnyZ09NXDMZeGegTissV+STbT/5erxB4zut1L+co0AJIhwHvwe4r+7bOqobZNE
GMwT+P2H/qfhoq8YwFDoPnjwPw2ErBwgr3Ah9uEA+vYy7Vg74quoKQ0m74FHTbrKZOeTcsM/As7e
whG4neCR8F9cTi65kzih3o6EvmfrJN6C80LPhY4uDtL9BzjOW6gMQyCez4PPNiJlIMQG0vR2iEDY
kvYuHgbau2wYgy0Rj6CF/HVDfuPx8mvP/5350V/DEHT7YdUTQqL63r90QSVAmFc1adLnIbwKOzjv
urfuGVsG1HM7Vvw7c9bfB3wHslCF3T1ZkwGbvgG5+2ptxhx42gdT4Z2D2mUY5PEkl//4uN/CoPXt
6xsEvtzgLLhsFGvhb/pt9d3dX3yrZMFykiX7f2d69NeAQKaAu+FO/bsxawOXRdNOK5K4vXADPsJu
mizS9D4R63+wnt45HP41FG7gMHpHt9gHAf7ts6lRdkLAzAcdlRgcg+p4QeDYI6jlL+w0b3Tqp+pK
PPb/l73zaJIbyfL8V1mbO3qhhdnMHhAIkYrJzCQzSV5grCIJrTU+/f48q3cqAhEbGPZcpw9dVl1d
fOEOF8/f+4u7caXu+a5j9Hfd6Dzy8uMZQQ8QmMjaXLsByH4Nsp9MSuI8D/aDPwYbEjwJQOL1E+R8
L8DfORrw4mPmZsWdCg6WZ9XPuv9oa7+g1a3EODs8WDDHMRan1BwpkB0lqXCrufRs6wPvANrweHtN
f14fzLJl8b40jyMtdnZbTHivWXAq2mabfdAOoTcN4DUg1nxQvme77nA93mnB7fybiYEfVVKkQo6B
uA+N20BMmXMhSZPsuhT0Mbi4GSbr9XBnRyPzSAFVESYEKmfx4lvRPLFbjScrJB/dTVRe2yv+pWsB
Fh8qC3R44RVI+FLQnqpv2vj5+giWjdL3D8RxCBzj3axmKS1fR4kWQmoDlvktBia2z7b+x6H1lA+S
sw1fi3cjKSPfzIJevbIKL63049CLDSY5+ignOoPL1K9GQWZsfNHqceUTXQjCGB3TADKP34shVszx
iuDhz5so5gkwd1BhX3hpbork0/VZvPCZToIskhBfD7XAnziAe2vYtF0Jz6z+/ZXNMY81OcJNQIyX
V6RqVFKc6j1saW7iIm73vfaYdTaZswZbcGXbit+7OPpE3VoWLoaarSwvFOA7cR3aCY0HcqiaKIAc
dyUMrMqut2kOpw6OwvUpvPCdLB1UEqguNtTZHdZFxciLr0zcaD70IVorEPoHgP3Xo1w4H06iLPZT
DovJ0qaBgTkQquFuYBGh8drA7/Auh1e3R0z3+XrIS7czMe13s2WDK3Nxg7WxH0hOyw4bd/7ebnfN
5+hz6yq35k6/U/8IAm8dFfCeZi4+4EnMxdZqGyfIpV6lCreHjPyW3fYv0dbZDn/6N/NB+zAeim/Z
vt904Js/0py75YGv73V/A+VvZfSn3Zf3E9mCYY+Bis4BedbMKnkLmP7E6MtO3WW68rHvrIcCOmDe
FS9KkL3ZVrIvTcjqUaF414OfbUvSVkUhObY0U5TxxW872vvQg2uK33hjlpGGQa0RtTuekMX2epSz
NbWIsvy+UimHZkw9Bc4vOg2qucMtc2N3vic13c++G56uxzvbnCIeSBOZo0B0HxbxCiWwSkvixYMi
q3U3IAt4gIJheGGqWzsrtHw3kVGiGpBi2V+PfDafHEDgBhHZgS58rqueZHbclakNyymTD/kc7aRp
ZWxnc7mIsDhIA6OKLCo2NVDuXwUm65r0mA4zxIu3Vv5yfTCXDpzjwSy6rBD1+lgOSA0MxL48ubF+
NG36UiEndj3OpRToeNbetXWPVmEEGTwpTcZU+90I17V70KXxMAtlBd8Rz4GnvggewBL6qC5YdwF8
EXRhv1//FRc/nXBtfBfnObs+Cr0rHKNWeOhMvzog6vGKieLFP5+TG8cvemz4C51utVBCijHXO4jl
9o8q/9r4+crJfTkA+xjZSKTKlhZcBkIEqEASYHYaaEO/kOH4b0ZY5I7DUGtOb1D1RfJQ/lFr8HVu
2lHN9BWQ6MWF5/w9ksVUVWywAFGzxNWmN+ijXhr62zmeVpbd2nwtdpJRBEEl6xNCRf1zpv6UtLfr
C0rMxvKG4RgARkABgGNejPJoVStTN7ap2KlwHLb5/Gq3AP3n3E2dlRT47LjjSDgOtPgsVqUDv9AY
iJb4dxhsujXs/qB6aEsqdoO6L6rfcsoSN5bKLa3jr0ydAGHfxchGmlV0TRLKiGj2a7m5VUPsltI7
FU9Kx2q86/N4IT04DbcYH5IeCsIPKIPMfT+hiJNrmwZ9thahCbdTi7dar38gL0PJf7aLbZ7jBkQN
uk/aeasUMA0bcw1/cr5AxS8C0wbUXse7WDv9tG1stJSBEPjxp2Ha9E6c39r0MlEgGOaVRFMcsqer
6DSUWMVHq6hvRlMtcWN0hVmCdhD+P+ZOPazpQa+NaPFJkzxK+1ITn7TXNlOECgvva1n54/qnPN8S
ooNvOqpGvoNa2WJjI1hg2ogv4lAz2Nm2TeLqGZHAaq+m8rhPnEZbsyUUf+By9lislABtXDnNpQme
0F6daLbkbhXnaBcljcpqkOmUO4GD3YSUGd9LX2terg/z/GSh4oPbmon8NFWEZT4rRXBTUa1JXAWa
ZmEme7oXK3v+wvcSDtP44QlExBlWj7Za0qMiWbt++EWW79TgQ5s/Xx/F+bFC6+7dCQ/8PPyfxfWv
6UU+GyVSKxgVbntFo+INq/NmbIs//HretbAsP0zKtFLOujR3R1GX8OCkDvNWgjZMQ7J/gji59wtz
5fg6r4hDbtJUKAj4VHLfL4GbyEOEMgTpBByw/4QqB2LGpYrQe+oJYLdcor/k6vgrgGN4nZ8gWbrT
J/Rff/4LqT8/hPPTBioDTGOJzpN8PRp43mOAgwepccDJ4lbax1iR/HbRXYz470BLgF6EIq6lduJG
TZ6boj/I7Sez/2Gl6tpj5nzDnQZapN61jNoQVUFShC/hR/V7/TLfhbsq9pR9v4Wh6rUPvACmP5wb
c3t9tZ6vGwJbQJUwq7dhWS1Waymhs1kGoi89lZ6DTFtgriRw51vuJMJyZQ5OFNhRSYRslDQKGX3H
C4Nsf8LZx7aitXTu/RI5PbsMW5c5RHiXsQGdRX5SIEYEiZrSuECrzyzO9FG4LeDec9/vgxfp0/UJ
vDS843CLCRyTYugRoQG9Mb2ZYYQKDHpefuhdj7IyKl77p/cZ8pBtA4s3xYKpvMFwF1Cl9TB42kbG
tG+dEXdpWVCMobqA/wZ6luKfH12fWu1rUehQd4ql8UNjWrehEa9caufnJN/pKISY2KMQ5ViGoa8T
Igyb78qAMVicV4eqSb74Q3BT9fprWTYrWcGlYVFX1ellANzDj/w0pj62mVzVnGBmjvQ02lTOWK9s
5Ush2EiY53H0g7FZzBz8EPjlQo8tNKSdOli2O6M44l1fDheCwCGi10R6TJ5jLhICdRhQ2bagXGdp
8YrI+Ec1aMLfH4gQTwW/SKGDms8yBjQEdei5vhIDLcnYvDes5LcfLMKwDfl9G1UQhrIIUYaTPGui
hBpNXy35u293eHesPL4unKwnMRbHAU3BIE39vHED2OBhDOYFlHUMXTxn6Y3h2+9/GKElhxys6Bwv
UxgQMcCc5DlB2d95qkp4iFmxUsm4sG9EJxhoKWaxLObFvpm03k8Cg/JpF/WgkF7ULNwACTiYeXc7
k+ijFn64PqjzKURdlyvCUDX1vZ16umsivw6L3hS5RfytIQu1+l+pjFSCDWbm1/VQC/S4eCNhdQLt
kNWNeQuJ4GkspbWNAcMBvN1QV/8TM8jZrW6jp+ihc1xT31Yf0235gHTXy0rc8x1FfVi8B2l1UqBe
LkWArXaJ2rbgOCET81y/oNOxab6M9AHRvvkDEd6VdXn+GU1F+FiQYKNpDCjjdKAlwEhzEK+FOdE0
F/ARgjkNZjZ+5ezKpFVBP8zIHJjO/vpILwxUFXbjluCqCION07hVGDVpGAPbcLA8sRDAjpDHvR7i
0kdUuYBpXgGQZqkuspk2R8WrGRC2MNJN873/qN1JaMpsUBbfYl7xVfkcP3V3ycrWuzChKoBrm+6C
rGln7N+6RI5Gm4HSojsqZCDbCK1S9b5O4ltTpn4AKhl3G6TrV0Z7/jgDWW2brBpIz1jFLSYUETiE
CGWU7hOnRYviCQ0wpfmlozy/MqvnBW8TqxRyb8gVQMOXPUEkLihUzASabu1b5dDeZffY+bryobpb
iaSyBk5TKCIZABneg8H6P10jaJRNToP+gqs8Dq85NjzmVzwY3f47IhubZiWadmECybHpcQoQCBre
4vg5SgT83mqnCjFUVxFYyodiKhXqIxO+FMUNGXjre12mIToZoYXNqTdIA74TCTK8rlLUaDlMWjmN
hxCFh9emcyzpVW4nY7xT6wFtrlpDT2grjZZs0c2yJBV5vMKGWWSZ07ib5KjtH+XQHpsNBcIJ4f9G
kZKNJceV8qHv05rUChGnwFXUrvsJlUxCzHqaEWOtMEtCV6Udq4MM0X/eGIUgg2tKiZImUn1OueIY
f5ZockWyXU2ZfAy/bmfxUcxCDiOG3aADeHAQGHMoNrQfr3/5s8NBXMNIpZNTaLC+loeShhyn1cQC
x+LfZAb6Etlvd05OIziLPDZEqVXLB5EeofinxgqMdgX/pevDOFtRiyCL86dsZj+zE4ZRdfZe9/ro
pS3vY7CT18OcF+AXccQ+Olq5dTEFdlFyhsdJZXkO2qKyWT6j2LJrUY0q6XwVufNlkrJPQ2VWqDpj
Mhzl2W7lZ6wNd3ECtUOidfVIGqXzHE62xUP5CQWLnbMdN+GzZG+CTbwNvH6NI3dpQR4tluWCBJ7s
9L1P4zhE6bHpHlLtix9+uj62ywsSPQeh7y+fZYg9qHkDrC9+q8lnS/vWDmun95JpDAZNpdJlm/Bk
ZPpf5uIb6jAx0hzFGFdBxhPh2h1k6o0tzF3Hg+4FN8qtHuyDDUK5q4IVF77bSejFd8sdvy8tO4a8
GRgPScHz8XNnP0vGmgv1hQ9FNiqAGNRtGPDi5OimMEWfkrqaHA+bzH6by2GXAEu9/qkWNqqkbmIm
j8IsEtMYEV7V9wkjRU2mueAgZZIbNb8zG02Cr9A7T9rQS25FOrQZY1XZjkNNJ7kEib5SczhbNlz1
3F+wHGkn0pha/JQ2DGSoF11Fb/hNw14eScrrg72QbAhmOjwuzSFZXF76OZlaOgyI1FfKg2H6WKaM
6C09+hNetSjt2bW5EvDsGzIiAJMQZoT+zlkJWGoch1osIzJ0TFd4wkg9um2p710f19mSXIQR4z46
0Xo00GR8g3J30qtpHyYKvgedkmDUkspvxYwk8vV45x/KApPBjYbID5K+S6p7mlSTXTkRjfQYXhPp
76yspBfnjxdLI2MC1k6axhNmcRf0SVBjuAZyps4f5+Qr6kw3qv5TC38pCAlfH8yFvJdYAkhDFx23
7uUjwmgHx8j7SRzE2g47CzjMn8s30BAe3bKPyZeYidwoN9ejiofCabImABkW3TJuo/O1rnRBXrUV
SzEOXo3qpU0fbRW5G4fbT0KGbJTcuDF+/7NRe3DIe6kYAsBYPF4qow80v6I2EEjlJ1hNz70qrzxz
zy9XUKcCAEerSOU5uNSfqI25qJxAgdeEAgS2Qd9sz4JC7Lvzgyy7a42cC7NoWTQccQ3SQEEsX9Wo
01MjEMm1wLUk2/6gYW5e79fCnK13vhFvIo4MJK3QSlrmuhV51+iDWsRBhT6RiXr4WgH0bAsTAvqo
EO6hlWIsca2zEeVzAXbQrQCkmSATA/2ZW8Ft+2xlFZydSSISLHbb1nSB4dZOD4u2SSvdl6iOdw72
FWjrP5n2RF0AGd+1TGstlJjXo3PJ6YwOfia72HDtJx2jFC/71t85WwSdt0nszt/1w790P5+Mb3GL
aK2vqbXTCkyXsamNCEXYb4G5DTX5cH0LXx4d1VYd2pd8ttRtCE+5g4cWLND4zornzzg+7xAUfrke
5ryI/P7B/o6zzHWQja/QBUuFQhYaS7tqD1Hou/NAw4aqSuDpzysBxR94cjYtAi5WSJ9Qwyx7MlPh
KKsjoxLu6rtyW92oYOKLlZP+8vCOXkiL4SWz1CU2rnZuqes700Z/I3vo9N6dJE+Wn8xmLyk/R23e
+q126H3nBgev6+O9uPWOfsBiuC1K88MY0sWRZkiuo303O922kR0ka82VJXN+PIpsC3Fddp5Oc3h5
YMFqMNDNZrBhtylvyp1owUkwT1zjVng8r3XCLixR7jZkW3SYv0RcnPgtKJ8UWU/kVqNhW6UfGiXf
VuOv6/N3DllgUJpA80HYoCVliwk+2uaJPszyFJOMT7f1Te4l38aDfx+//sU3wCII47WVhOfiuMC9
Aram3w2U9zRinvV2iFtN7tJf39R+edfoCXSoz9cHdpYuMi7EVAT0VbSlnMXsmXjyTI2C/YuuQuxO
5EfJtPZ00TdK4aMj1bxG+ZfrES9tBgZFHZpKEbDepbiKMqdTg4EKvh/fEGwMDs0+2+dv+aHFjz74
gqzP/nrASxN5HE/886NPJzPsoMqJh1lHjda/DUcWuu/K57o0kcdRFgsk0ycIbDNRInk/lrJrag+V
ckgEUF5Uw1EDvz6qs+yRD4cftiyjofBeojodlWIkQ5SLeyeLqX9ByQDSt00D1APGx8auVko86oXz
knC0Lcl7xGdbHCDFaA6GOjAa/QlLc2PXPMgP1U/8uQbIUbQwpy/IVR/0w3QHVV32N5kXDe66kNqF
c+zkZyxu2wS+aIhnQArXdMJUukVOl/u9SbaqlK0cmZc+qCnAnzqVU+PspTYh4Zo3OVIQgUEp3K8P
thUj6lAGAAt047ELip0aNrvrX/XS+PAl06lMgyHAXuz0q9q45uHAgGK0EhY3COTea0G7iTppi77W
CmhCTNXiBqR6QV6pU3PHu3CxLciFsCj2US0ok+fI+iysJn9/LMiI6nAQBFxnuWQkI/FrpwPePujY
eja+xBsRjx/zadDCEJly5IP/hYA0oHiuvXeFFhU8uLUTLitkffKUVNtWyVC8aHCE2SlzQd2WMnu7
JvBzaRfSiKR6wWMRm/rFG25AkBLYzER+ZDUoFsw57fzZ+S4V6bPS5t1WaaaVAsI5e4WND95KiMEK
Up+zWCKzAN1XTJ4bZJ78ixN09MxXMojNn+ng4YuWsmI3/cPgro31woLhioAcgZ8CDd5l7yRIWn1o
ZapqKnorNU+sgsTz+he8cFQT4r2KIJ6Oy9ebNFNiN4WbiDVlb02N7tQcbvIqWXvBXRwKtWr2N+Og
H3q6zaJ5gHGORADZX4gGktfeiAnE9+G+xmBqb/wXhAMvhwTXRRuPhuUSosQVHHeyRAJhYWLRhabX
xL/NJ6ErThkBbCrMUhNa5OmoHMRoICWA5o1sqOAyLl2HuR2esFaUVs5GkRUszg4iIdyDshzH1XIN
4him1gmO2ABTsaKGBJ1G3SEzlNden3ZAk9yu7Z6maVo5Uc45HmKEhLRoo2GaujxSADeoEX904uJ0
8UFo2nuOp7nBh9HTNw7+Lz+E4qXp4bKpb3QdhV08ajyEjNd1IC+tVFHysqizUf49Oz1LHErLdACu
lxzwQauC7y13//XdcF61EcM9CrLIKZzQgOFvAQDPXk2eRk/WW/AUwWEJPrWvyjbxUsMbDmsYtgv3
HkQHjc/6DhJcHmmh3pYm3sYISPqph6vFtkyyh6j81GDFEMtujrfVyjAvXHonEUXucZSg+bLaJ4NF
RP8h/pTeJEKcbV9skg2iH8ZTvw0P414+aCthL33B43EuMhpZns2p7VlLlo+uTNDasdfb0WOohofr
41sLJE6Go+EpThhPsA3pZ2Ox1VX3SLPhq7R2+V2OAlZOf6f8LZGHlRN2Bo7qFFfQBtLz+T7GT2AE
GXh9MJe/1X+GWeIOsYPsggnvMpRgmocZr/ON4+NnizH46KGPlOyuhxOSY2cnDVkKaRipCi37xUmt
4HA4NQkORPgJxekHC/cLNIFxCjvEdm/dlzkyC4/qrOIhggd3ed/6qdAr6pz6IVMRh7irpcG/Ry7F
/FpOvfMSBmpB9qpF2UObFY7ttb1S7OrCrKmPF1n+bUZ/+gkj8ammUx/5wYe56HEfm2w/Gvhf7LTY
T1hfHlo9L4eNhv8MKkZaM1KXDlVO9rKR1a0+S+2bHXA6IlWG1LBrGkHypIYmmghOVdQUy43AyjZ1
lch/opdCSu2TWJpuiueMtbWnYNYRn7AJOaRtMfL+y0fUf7DOem5N03/IGWzsSWaU3Ckdrhx0d62i
AK2UcShPcZMBpJdb6J/XP8f519AAhehU1kTSc8ZMz+ohg02GVouE282IvJpqQutphr3arUI1lrGQ
SVfQ3jD4K50Mrs3TbZPXeEt0aIm8l6yz744bborb4BYtsOgT1bYNQkf5v/DCWIYVx+PRbkVCGacr
QxWWf9bWqoeDDpK4DdRbDD2/XJ/NZUqwDCVu2aNQzSS3JVzkzC1oz9dwH2xnjQq8DEEl3D7ePovR
+Iak6WMPngz9o/QXK8x/w4B7fP69gbxHoaRLZ8Gm6Lq8DMdB7SUsN2sX5TE30/408Wm8HuHS6Wbx
7KRAIWQLl4thjJQk7vAodVl/39mttzBaUPbJkeC5Hui967JMbY4jLWdsKHpMWFMQQi8YjKb9ZgLq
VX+YHJijW+cN94Ct/Zh9CjCmzEG47TJgohy0n6OX35WaFm1LXk1UZ4RzB2+oxXumUtSqx3UHBHTf
JAQ30TNyEdpqEEfHllDahHMzx0+2HyTOJ0tK4uJTW+ECzQGlTg2UjGD63Apb330xBsoPCHmFtcVA
Sc9va00f4q0xa6uA8eWKWyxqe/Gji5aouQUEJghSrFmLTvMGu4lWMvjzwwHdOdYDdwLpLtWx060z
An6fOfQxjuhtf2fgoY7+nRm6Vuy3h97B8/L6sjgfFa87xL34HlywZ9IzDVZtIwi9zO1940XH8pxH
kJyvBDkfFH+6gM5SPoWItMxuR2fCttOmxRllY/8d8N0YuHOEvdWsU4SIg5Vwyz0FsOgknBjz0fHD
mx3GdG4ASwunRzVGRT0zrT8MJOKuz504qI931DLO4ltVfVDE48AVPslYiae15/fZjaHiCNXmOgau
40q8tXGJaT4al4Fomq5UUs7jn7Qh/KJzrw7hSklfTM75oBAlAIzEfy97gHiZgaPzscHucShy+1bu
sMHtosP1qVuLssiMyyopJV1LOGKGaofkwp++XX69HuKsnvD+eVRof5r8F9XidLp8I2tjULqIoeGp
7kWH8jHb+/f9HRVLZ2M8oVB3aweu2mzW6rKX1gWtb5qN0LqB0SyeqyjJB4XZ0g0OBwAukbY1yWCG
+Os0vNXJ70KCGCVkfFG8h3ehnMmWBFrazQ5KpW4tPJqyCruyz7FTr9weZy+29zBggzmcqAhxOJ1O
Zglps0EQQLSVRm/40FRun7vwZbzmvgAgzJNNd+W71ZtCHKqL1QhQl8ooKEXaBcu6Sa9akaSgJkCu
JH1B4mnfup03v+LH+puPJjG+o0DLK0npfLPQsW5kLzs/nHLEkyhO79F9XFMYOGu4iEh0CABaC9El
XvunM9kZUZCAv2FF0KALb8TKhFb4dcQBJX1WedGvLcd3UvpyEqk6CXofRW5lifjonXTqE5ubSwCt
+5v6saAxEe+MXbIVkGv5hXfFHpA32InQHe6qlb1+4fTXge0IJLss7JeWF2eSTAMqRaXrO/6zOsUH
RR9uozb/UMXmyu154YQ8CbVYpWo7xVnYQ4vDoA7XOASTv0rWWmdcJEpn03k0nsXZ1eqVEsOnhFfl
mB9tWzoMtbJvUn83NNUOfPbLPJgrrI3Li4aKCVAklFzO0kRkkMcg6UjeBcOqes69+BELUu2h3eq7
ep8+0C1fa9Nd/mx/h1zki23RKFZto7dZRB32huZBFprLXRW+2omx+igSq/54Ut9TQoGewEVKsHgW
X86JJ+y9gx6xiN6bPqCXfa9Fwd7BsF2bsF0o8dyU78ZuN0xYvGrBZuXWEy+S0/C8/yCvgSvjFKAx
cropfdhkky5RYTYzelsqYqVKVJW3UmrcGhIip4pZpfvW7+/yodiv3FPLob8fCEffdhEbL1ELBWW+
LY6hdOy7PfWag7EFureJXenG+nE93sXvCqwNzI1QU3nvYh5lERgLGkYu3oF2iwfEbOx0zf88BNqh
zteGdnGngPC0kAHkMrQXH1VPVQntZ4EnKnGnHL3Oue3VkWxMQtb81mnWkKWa2HrHn1FMpc27QlNo
nFtcV6efUe8DnxOIW0q+lb5k36mH4CITfc5fnC0WrNti3z3YN+Fr+qrd+i5nLaYWpRd+wjrQSzyq
JZ/Dnyo62tvrM760oEIRESUNavJ0GFF7Oet4I6mN86Sp8TXbTXzvhJ/zdDdtzQ1u91473+BUXqWi
Jjh80b9gSuuukwvPXn/vPwFfXlmD7S06Saczo0yBJkHSwMZbe65i5Ksf1Sex2qq97eXTJrJuMgmg
vyv91EEGgkZPvXFLh27Vj+vCEQ1wTuAOmQfYr4vbwGwmY6g0PlFbPjnll1ord0NbrFw5l4Kgp8OU
Q7yBlrq4Y/0Gi90KkWe3NKiRh78k/Mu18dP1z3ohzbOOg4gc92gjyU6EHbwEiaLUjfyjFWQP4Cw2
05z+wBQChfBucLzrES8OizwIc0aq8yBhTyOWiDdXnQWMjQqg6oWZ86lIq3JnZ9PH64Eu5c7QNeE+
sJ1IoJfHsZ/LadyFPDOG2/pexSrN/6Q84xHTb3AecOtN/jP8HD4MvyvbwirlrEC+F2UYSmPL12/n
aH7d8953m5GcL7F7x20dbWVw4rssDomTIItnVBHwlE47TiTKO/se+oqroYK+kjBfCkLRiA6KoiFg
vux3Jwjrw+po2Ug4EyGvsoEEuxLiUlIAVRheCgoBiqwv3xmFDfexr/EXHjb+Hp/xHIay+pi++o/z
lhbqwYjd4u36wrg0LDYu55hKo5Qe0ekK7IrAyIqWkJje4hj4I+hergc4A1mJJXAUYanzxR0MT0oK
YiRSOtfAjbRos83cYkpo/AkC3DW0X63/K0g7N0chW5531+NfHCAdQHTrHPWc6hkpCr7qPlAPbnxw
LjkO0GsSrxdDvEsrgXER0K7TORwsxad2NTCHQ2huM8kKAHIG5YrsxhkaiYnkTShI1wrX/FntUhtb
GyFo8jfpYN76iRfdhl59yA/ZDdguxZXfcIy+PncXDkTQHXjHkeOLFbJYHHEDqMuWiWjqjepK2vxp
1OU7fQ5fHTyGp8a2VpAeF1IZnrwCCCvicc2ezmSd6Cli3HWGzgEeDaaBdXjohVgbx9PgXR/bhaOX
MpjQM+Y/MFcWHw3lejiONgSwQZI/Oq15q8/KfaApa8t/Lc7ins6GCGfckOtRiOjM1Ta6xVtkS4lp
N3n5toUf4DVva4fVxXkU7HbkAaA8LNOmwZI1p8Q2HYJqjIms+hRE04e4D781CJ5fn8dLhxaldFyq
KI0IgbHFIlGibpQr/b2QMO+4JXnT927jDd68VV3ZXYcUnyG8xEZAsAQQOJi8c+kSPAbUXjekxM3v
53vtYH9M/0APSb/xyQkOAJA20U1zX+2SXfpZaz3tx3Br3Yefrw/7wp6nwI9OGHXWC1a9lTQEPrgr
HlOp/dWakz+KKFsJcWFmKSkITj86iVA6lwQZaU5kP5NJ8aYnbBQPOQaykvSl3o5MbOKFP5173VjZ
gOfDIiRXNVuPhPsMLjEHmRb2QvIpU29TQGSmtda2uHAfEILGHB7mBq/qZeIKHbQwx5lR5dprTulO
ytptWRePVl16Zi09dh30Yjs2PyWBfxvVABcKGQn765/vQj50+isWCWUU5KmjJzRPChB6IDEGr5ce
5vtmn+wbL/skG891cTd5MGb/hYT5NLT4BkdppqSpbS2bM0dAaG6sGX9e3XADu10Z4sVPeTTP4mA6
CiNLUxbkBjKxtVp4IyaEjvR6fRLPj7bTgYhT6CjCXBhxoQBNd7sgrhhBuCsiHj2W1jxfD3ThvXUa
SVxUR5FCE88sSwKNLgSjXyUXtaQHaaPsg0/Wg/3R/2Fsp53YFX3ldnfjb1dkBYuXk00I3bENl7lz
ZcWQG3veUE5mVZtaj7dNiEJsyQNrZZxn5/Yi0uKySCrJCOKWTMLAVkXxorf0Xq9dZWduytANbnWv
MmcGamzW8arimD5JojGoVHRQ6UA6L6C+gsoswsbhgfBOgL1Fjnan7+TfFnvjgSVIZLx38IQgs1hc
u7hPKYWdccMDQzS9siZr19P8KQvNZnt9Ms/WP5F4FtACozhLIWqx/n0kjIoWSWF3KIxuk8pDLpwa
V7bAxSBUuCAWIlbDUX26MO3M14pIYmno8XTH++vjIOGu+fsDIeV7v2MpgSzTS2Chk1HizeiC63St
4Am7pJUIZxuZqTqOsFh20P7wfmo5knEzcRUAPyGC7Fm8xvW+NFnHYRZnLnZcIAkRHXDpcdxlQFCm
Wl356Bc20MlIxE84Oih8GTxMlk6x65fS3rJ2c+O7mvaKf4t3/aNcmjK0ThzkP4Tkt7EYS671htMV
PFgi4242D0Z+66+JFVyaruMQi7Eg/q4G6NFRZJLDsd+VTT/hieWX8prhwBl/W2xKMRJ0hCBToxp6
Omux78xYasXi2Ok9XdqaNhbVEcdN/N3Utvrj4MmeerD6bflzrZdxVlEUoWlkmPwV8dhlGp4qtlTG
CXeI7dQ1i68xpgN1LWlHWUm6dTRcHKB7DYfeqNcUDi5+wqPQi1Uvp2mS+THLcaqrg9IMm2SQvG6t
cnVpRZIdC7AJRCMU/07ntomLKGLw1OnK2Xjp1EHV4Mmo0hcrjf1fRjP89mtUzKjgbgudVODli3y8
Gca8CfSKhnLzWYmfOKA215f+2atQgNYpxtq0BwWCV4z4aI81WFE1hUzeFDf+R7/5pjoBJyvWtDOI
yPS3S2REg9RACV802Kjnn0ajtK0WNqQwUBqjZw+P/hBuw/np+pDOP5JQZYKkQmGHAS3fMHnhY0hZ
8BjEmw+uxAFrkc1g/ArW1DnPu67v8k//GWjZlcSaMkqihEDmEwiZ+Ee4qUU9E+eNVrwI763xJvGk
m3DtkXZpgEKFlOIBmuTkMaezOHdpjg+l+k9WNUaG+RcLZoweYogIAbS4qXYUuFy9/+g/F3/8/uTC
AIKJC1GE+u1in42OLxIPipxOGgaPBtIeWEBKphq51Rjm38NGtX4XhGUxzcchF6dzw9s3HTSKPmmI
W6qGy9Skx590VVor2Z2fIaeBFmf0II+67lsGFIcGAQ/djn6GaWu58DdW+lnnD5bFkMQvOdp1khMU
jd/xBeXb6FDbrlls2nt9mz5G+3bbfq8/pFtruBnu1koJZx4/y7lcbPeorrMkr5W/EkPrj+y2e9aD
DYq20620iTbyTvX6gvz0BnPOEIzyb1+0kO90uhziOKPDvviUSuWHqWHyKfPU31TZL2umtzWtBBGf
6TT5JQhIJvqEXOlnaRzG05PjJ/QUEql4TR3Mdrixfl7fBucJ9mmMxTziDBAVIV6QblLeCVgHh9Gm
NHH7DO+iAhfBKNoaY/Pjvxd0cXpqTqgkBkrELkpoD2opf5twBbAURC9NDH8QDWptbZuZ2cp5c2k+
aUnxzOdKJ2NdhM2yLkL2gppvp6WfykEJ3WICNXp9bGdiKWJl6hzbyMvSA+RuON0SmCzHHNwiymbe
5T9SQY7O8LHATYIUdvuvHCoG8vkaLEaB9FicocOQqFYZkPJZzX6+sb7F2fZ9QP9jEv5vJgvkf/+f
f//LDO7MI/z2e91Hzf+6adLvOev7J7Jy7XTz4z/e/7W/fMIlCrX/cChEczdze/EGZ/b/MgqXFFP+
B0UrxBUpxgH6FinW307heHAIsjA8aIjeqEn/bRQu/0OACnESF+7jqAbwHP23//cbP/51OjSLvz8x
sDNOc1lWINh/UhRwBwIPflYuh8+khiC35scuuimyyC1yckvVPIxAwJsPvLDINO+VZBe9SWJDeBqa
TCFAryJB+0l9zCzXRzxfflLtt4oicX0wgn3dbmt9I9mHYnbbH3O4V8K7HsUGzaMsbwebVvacet+W
N/gq+5Wrvg77KbqNxgfNxmlkY/7UkCQuvdLcT+ONbniG5FXRwR7Y9F4Zec1Ti5+08SE2Hu2bCKV3
48H8KoSb8Lww76nS7xF3nfJ7Rfqi+j8GiEM2KNmPkf0adQ91djOHb03/5gzfWnkffkiaW7nddzVe
oa6UvMUULXxto/wakWTE9Btb7O62mu56/VPR3Y7fI+lhqp8a1YRk8lRXr1AlLMNN5QPXdDDv4u/Z
9BL88JP7oncde9P57nDf3JcfSnIGt2Q+qk0ob+hMNDeqa7916sf5V/uhvE2Rmhpd52sYbKz4w1js
lB/9zna8IrtR5Y1abLFOndNnch9TxtRzm1mfSlx+URrrdlK3jfT9+PV/dvZfW1TI2/3/d/Y+/J5/
P97R4v/+145W/vGXYJHAkcDLgw/3nxta+weMUQvyJlqGIMrfTS3/uaEV/jUQISiZ0bTBktLg32qK
rg3/49/0fwAzAgPjvGMaFRRifms3n25mENtUwgQfWBw6CKQvi36q2nR5HH+Sb2ev2USmO6EXXT3g
KL3xX8I3/t5rN1BLnI9r5NVFn++fkWku6KQkiAM5i2tNgtuVqePLsLH3w2sGxiXZjBvqWMEm8eiE
rbzmFk+S83CLvMSRYnSixxc5RZDe32uedij24k1g/9l1m8mDHr9bjSmStr/zrfOYi/zAr0K5GTG6
2fp7HQ5m/xJ72aby1J1QpKwRiluT3ljkCucRxec+Sp+rQB/0QH7R9/1N/jK6rWs94ci5mQ6rei2n
uc95JFb8caQ4R9ZpGt/HNn1Wdvom9cSqCdKdtaf7vA+Uv9KG/6pzqg23AD1TEAPChJN3/zIPaksH
zozxTcxmt4+2iBx4yT2M0m2597fjCqtbrL6/P917MN5xPOQoiUMAWBZw53LUkDH+PnXP/5e979iO
HVe2/Jee4y56M6VJp1TK2wmXLGhBgADovr43VffdOkqdd/LW6mlPanJKgkAAgUDENkP1zkaYMbsn
FBx+N0KAix7GucAlwAv2+wc00R1x5uwly24McceNbTAhafhPDPr3zf3tpv6+RH/NAXVhgImguwX2
9tEI/jRCOUK9DLH5OLzIuNoFlw42hL+btu2qWJ3Ugv3++v73eABaQ98PiizIib/PyFd49Er1IlO+
NdJm016JKsmSIp7jORU6AtPpqlyf4ljDU+LHUoGJCMCPCz0klMCPqUh9GOS8qV+Lkeod6KPlvTs6
aielTc88kAlhWhPmDmC1bR4kiM/eWagdKxq5LC6tyhuf3dJlL3VJnG1Ph/wlgM/7C4W72LXbe2ak
ulYmBbfnVWu4NM5y1schNcqneZYdiRgP/UTBpf28ylBDjeHVRN5Cu7EukAtaL8pUjbUuDWPokBLA
EyVpW+UtDu/sqqZeWKSa9hZJFNwrrmcSQmDZhOfTS24JQHualvTwlg/aKkApxSGOOHR1UyVGq8L8
nFkOf2xLp+7PtDs0L7Tn5VvtBdVqsK26ji1mWO8MSaYfjX5vFo9B0/PELgf8Rd6onHrlzNy4Bau4
vxidsr72K3iAezAQdyY7YYrewy1m5/riUSk4udihPlO1Ucfa5zIldQCSKZPDQ2Zrkaia4MXgVj5+
WjVzeMmMWbCYZn7DIluimhVDOaCHQHARGsVZE3QBKaMOGlObtggyuaK9MIZLPtgB7LusoZUrE3y/
T7Seh88i8PJmh3tS5mlHx6ZITENLsqF57odRqXtgmZknnafShs9f1MkZpQOprPt61njD10OO6pOo
WSc3CMgNTOLnFhZGxMQvTyzae3swJ224k4NL9OGJKX8uRG1Q+KPYE5LEOhMXinb0jGZm8478GDbk
LWzsFUil171jNqu8kR74ojaDiiRBJhCFnZJbNYX1NYQq8lWft8Z+lksDRcIqfC2DDjmj2Rvhk9G5
YFKbFdjB4xraxX1McGskk2nMa8A16oOtqV65PdA8FtzTryagLLa8IuF6yJV6mBS3XknhqSd/JPIO
WizDValHU0UNbOZVpODB8tYGNItoHYrHzKe1FZVGoV/7koA8HvaSpbOW4d6tQxUJhMSdqCtLrY3a
C0G57Av43GcCwdbsSQpR4+6cznjDTzAyjAoIEpx56BrddtYcvg5Kwg+KTcUc9boXj9otZwgyF28T
irg32BxFHklmDqizh1m3JhNzd9BysUUC3jKWRSNReOOt2R8M5fV7p3QygMb13N46nWMf5hJHjTZZ
F7mmVvfcB7UuQglMB2lGrAZCH4NppxPlODI4OCbKU3rcwqZQjfBCFW08huRttkf+pGe3OReN1V9n
kFKD5XwfJsrlfL/ssTNt6PlMoIF/XvNG7QqZ4aVtN86zRYvuMRy87oZkpr3TIoAbl9H6+lrlbf4w
V8gv6nJGW9+U5qobB5RzoFiISJuRcFubnXVj132/bi3abnHsaTLLxb0MnlsLCL9BI2KeChGBMY34
BfOfdDJlcA4DLhKNhWfEYBu7B1DShjOo7N/ZJaUEeFR0O69sm3ev/VjmZ2Ex5q+iceUZ+lBemlFL
xaHBQcdzC3M1Bva8ndBiRt1XT6n0eyfpPA4Ur6iDdR143b4BoeSqhtXdZd8XbQIXvREkmVKes6Wi
HNUTHS+FtLoXx+5BFaNmB3FscwjfKmhivfncpDV40S0Y6WOY06dJ2TyIYXKUr6yg5xzAYcfP04FU
JDWaQKW9ZvSxHaS91oGaUCwiNYSnamEnMBGqn0ZUA1foS5NtS61mEwhEy87IyQoNZEinlpkFXxhh
OjAUchlVV7IfzUMG55hNFnrqmY4hV2lWBu07HORoFcl6MHaBOXcqauHwBJJYKeKpq33o0ZiFvPGq
xT1rKiy9FVTCOIVzfjOTnD9Kc+Z3FTEtMChsGpwtIrbPWcnYOhwrf9U6NpZ+FNzZDA4JDnNQ1mlu
cBNKwaj3PxUDQVWsDDMnzadx2nBriRHcNIpktgQIkg7Cc4eqS5ElbBi7694S84Wf6WAF+IP7kg+B
KOOigIhnZEAPAn1e5hgGyupuvzWccXqd20Z9AOlYvcxD7rixW2l9K4veP2O59noEnGJKjaLVHwbJ
J1xVvfPgNrb1bFhgCTiVDldNX+Q0EoYezhpsy7usYfNrnZnGBxRu/DOiCBQT4KR6P9WVnSrAryK3
NUeoz5TuxsUflXR9lT0SDUW7cpz829qsq7SxrGmKa2227RaGO/1FIM1yL1yswSQlhHBNSMscGllW
iEgVOsTrYrDcy8qSLVRzzDKDkufIxyIqG/CBwN13xY1HOkDyYW8x3U9l6dxVHNEA02SvnVMN7Qpc
QE5gtmwCsK4LsWvAJf0c+ozsQOOBsSfEtafIGWq9Ko1Qfma+XVY3Re4Pn5T24UU451ailGsUae7o
ah8KVqzywrC2BVeqB7sjzFFoGPR9M5XZq6sHVIepR8vnzh7cc9zy5pYrZ6l7dtUFxD3MjQexnrUD
MMklb+G4CVs/VuxbyCesQkeOMsJtBR2tHFIur7KavSfSBuHdDOjbeoKbFtDmUJ6nOjNB9retYmtk
ulmVlsPWwNNa1W62FQP83co2bmXYkRDhcMi4BXexFs4pF8IKup0DhY1LYrvNbigqpsCZlepdUwi/
Qls3cLZFVjbrruk4rg5zYmDmWYMw9hxd++le2bPxjJw/65K5x9Fr8O9lDAF1L3ZtHmZu3IueqJXF
gb2ARK+roOmQkQp+4bU52dsCWRAHZhlKj1EOsdmU2qpG1HcFvYQBn3+NFNbEK8loxeMEzUIC9YRh
hCAjgZIMdKqmp35yFKoX9SDSqZlrTKLn54CVVWWKDEG82ehXL04SLaADIH+WOvHrjioojtfFWkpL
XAIsWK5mOjd51E22hj6TgnTYPNhjg1A9NCNEr4fqCjBy56xuWIfKE/GmNS3ImMG4r7S23ihUiYp2
R7oERCO091nThBeEOtqNF9+zG8eCM0Bch4O9Hb2x2BjcRUFp7oQ7pwpkxLMK4ePFK0f1aVkIVNCj
Q2MVVAZBzgrk1re5RnU2ykOnOYS5cr1IKtDtY48baL5oM2hf5z6YDfSSQ77tcJnsq4xMj5ANpAcL
fr8yNjvfXktXAOFWmFm2ONr0so59qowA12JBoBjXltUUeSRAVyfvu85ez4Y0nngzL06TXj8Bws7x
A1EzTw2JW9whiR/CnyiqmJXFAA02l6ac+xs+1k7x1Mraql4nwLr1+dRUQ75tQ6twdqWn+9jq6Zj2
VOUfbNRNiD0w5H4qmXDuM0GDHec4ZqCaILiAKMMf+8HM/JShRP2uUIPsIssX+QoEuTpYdZMPR27d
9hC78xXZAGnB7wrXzbbuDPQUsraskvPOnS0IYs22qM/g8jX627FqSqTnTVu4kczh5xnxQQLSwLus
BAsaty8e5rjwHq1hNhErpwoqMfBSt/hZV/T6wodsCY+scoHQ1Vl3NnV5aUEvtAyf0fjn8UyH6SHE
X7AvLA+vnTGoGjzxmdm6F4IjP7oA4B4XBC1ra2PjPTAfkF644cNo8NJGnAQO8sLkkB2AbMuIu5mD
x7bNmVWf1TRTMWRTkOf4PtCfSoNrAS10oJiaaQAFZ6bOGI/teCH6gadB4eOUeLHTG9uiuDYhOJ7g
iAPs4C0L1wfeqml6AzGsCsZi74fN2CSwBoLmpIBTy73Z8vI8KAlE1zuouOAEgXbMZH8OHTzoCPK2
S8Ll0Bty0EnZsvZB2aZMKPr1b6MFaA3PLZrKmaC0A6BK3AeNkVAXOXg7V3rVLgZvjhR8n425GRVd
Vd+hB58lPBh10qDbHuuxJingU/aGEz3vvCEs1wwq7Wmo63Bj1UysApaPGxf2khGIcSQN27HZEbgM
edNqCPNNL1onNiZi7F3Fwkuk7+6MyyCkKWvhkh00BbRikDkNr4GG+llsjiL34woef+9+h883ZAF7
RCpLxzaGMkAd3IUNLyQKveUw6xsCAIeVBB1INIZbdsBwcn2ACXaJrY6XT9TNguylx8sn5ZTWpp0K
IzLqNj8nLrIfID1FedXPpN2ZgEwn//jZjx7BAib4qvpDDev7M1zMpMp99S5Teg0duvPwsBTWgsj/
hPvzXbh1T433vcq1PPu/j3dUc1LNRF1PvRf3oxVZqTg3r6v9HLMD7s87mpx67/8sm3wf7bioYZtU
afWeAVegA+AgfcBqnVNankfVwh9zOnYipAFpau2+QbMARxsCyO21t9NfEljYLG2e4A5U6/+iSvmz
hPJtds5RlZJ1hdN787uxnuKsSQeAdpPpDhqiYVyDZof3AcqjQQVc5L/Lsf+/Kfd/0FL75QD96Mqd
t1379tb+Wr3/+on/acj9aynBQ3kDPEjLC780/P6nIef/C+wllLrQTIfEF0ro/2nI2e6/QEsAcB9F
f8Dmke/8p35vGf8C/QhX82LPC1a5bf+j+v2CKvmlTmkCKgBvaoABTR+SDSDJfz/sQGbAQN42XmW6
wGfNTYk84ZKnZI3taaWnUApH9WX0/JbhwEpAxxvNRNRHvw8HTdIKyKL51b8YEzwp4zyxtmg3Jf+F
hMJRWMGnRcM7BNcSbUsQEI4RUYWpUYLgxesC1luaExUQQ188PjPtrtj5KXrxUT8CU8N4YI0HKGQt
eP1jVhrwLZlVFv6LfVEc+r2MATzZ+M/Tak5rlLNPcmt/LJwDJiTAQqD8YtnQUP3+JbOpLkbmdVi4
KTWTclUrGOL2qZkuYGT3/Zct/btS8Pc2zzI5jAZpUhuNYJSEj3Gco6osGGd1r3qnUyNlkAAPY2hh
kEN226UmbH9Qsn+u77zDP7Oc+BoYgkBAWuO/DiQAlnD+S0PC7yGlxsj8usCtF9bBArc+7ZXwc18C
vIsdCYjqlwza8deUwhbUyObXBTUknxd1CHeNffKMbnF84lP+ZuG+DbX8+y8zGkva1FU4f+3LaoO+
8lLiXmTxJVLr032r42OA/hgAIODBoXcPtsqxeHvNTFJ33vDhnfs3S+NjkWG0n71oASSdhscf3a4L
MvDbaMf3DwjhBt7AHw16+nN2G1ZZ5I8nyDe/HQMURUAYjEWw9GhLuICQ4TlofPR9nrjh1rEOjvqH
WcJf8/hljKN5BAHs7Fk7fZThhWNeoJrB6e2f98HRTf1jhKMsK5/81kdF7SPzb1x3MwnYPRQwq7/+
8yjHichfw3gQhTYtgBp/BFzI1wy8xjDW2lyZiVgzZ9sOV9Z2WpmpzqF0lgxi7YRJtzox8PE2x07A
aGAV+Asc7Ue3zcgN5mhufpRbtYX9Y3CJaHju75zNJJGaRCd7pUu8+/Uig8e6gcFAdYOAOg7z0a4I
IQ0JeVXrc9F6CS0w3PqNXvk7TqEsc/Ia+zm5Je4ixkNyAaYxuIO/neHOqrU1Of7Hcmva+KrdQ7Vf
Yi+4dPHJ2PtzMFzNaP2D3bYw04/bYoBOuiW+5Vu/YrBjrtJsazxJXCvtKkTLZPvndUNicfQZoYoG
PDREjWFS9kMGF6+ToaTj9OZBhL4qn/PpxO8/Yushz4B8+K8DHJ2s0c21YfTTm7HuuyTYLUkA3S2e
2bpL2ksrytNTV+WPKeGaXJIcNH4Xh+Fji0mX+MKZOP3kJoh68BDK/iFXD3M6GuFoTo1Uc8a66YNs
qoO7QqUusW6mlZE0K2AxN39eoCUufNvnX2Mt3MOlMftDU45CVANQLshVjAKcjYE/ZMJKdN3uAq/a
5cw8EWx/pDV/ze3v8Y7O1dS2U5639LPel7eLYtNXDrUqDxBpSYt/+jr795f8e7SjqBjoedIN1qov
n1t1D92UOjgllrI88P70AY+em4YhCtRR6OcSmJpdtbbX4a77h7paX1sC1E2kFIYDVv8PYevK18JD
2foT6NXRGG64LROIX53YC0eMlL9GWbxvgeVBDvhDxXAqYT86YC7VPSBrEQwocZrKxLosrkJwp4NI
33oPxcmc4jdbEJXUv0ddDtwvGYwa8hZ1Yfo5D0Pkzts61FA13BrzJyqU0Z93+xd+6Gi1vo11tP2g
nismwugn+K30UMtEXvML776/AAwHaBFj5b7gGEj4Gl6N9yX8k0/zqH9GLDT1f53u0ek20T7mY4M/
AUijKc1jfT6eLQHLjK09uzqdsh0Rt3+u6tEh8DL+15FDav+JpkQBFmCEUs9Zs9arqUti73HY8pcs
aiEW7ibOeZaeSn+WKf3pqx+dkRFGuYZf008H8Ey/uu7NCrLoTWyz1z8v74+8exF4//XbLof1l63U
Fw6asDjvQBTsGthgzus5tuMv799TZ2XZKX+Y03FJpqrEVIbYSe5FYiHLF+smVlF2oxMKb5MNi09l
JEfycz+W8RgCZLJSMbtCLFuVlwxi1Ha0oNRCEO+bvdgGK3Vn3xsbvRErHp8e/oiQ8HP4Ja345dN2
QoViwPBf29aLusvpOdt1F/KuWqNh/sllhBZpf57v6jg8kdueOrXeUX6U68kjJZbV2FWwjlyxFYWx
+qszx3Bl+OLRhJ8owaL7vuvuuh3ce5IT++r3i70o6UDNBK/jo7ABrEkw0kC8A9ULTd8ztvVX5YrE
rNjyJspxeUEa4OJU7nRq0KNA0YyyM0jpfFoME3VvCIQFC/flxMx+5LlfJ+bvmR0Fh75RclKh8baU
NaxYRgBtpOau3PD1KfG93weBv0c6CgKDaGiHtsYn9zfjeK/Bvteln1z9P87nKAJYkFz1Zs/+dNCU
M2l+kRswFrYPsnTjwZGrcnwP22FdQTLVOCXX/b9cn/+Z4bFCozMHhQv6/6dM25eyj40gaXf2WUVj
knapBYbbWsjEOQu33cn6zf9yRP4ee1nnX46nl+ezu9wqzhpwhdmKgB9od90lUJArKHPcQjHuGg5o
QL1vxa2zdzbGmTwVEX+UBr5vpS8Jil/+BL9erCMR5WWq9rUdKehPo/CBThDUhl68OaGrU/fKiRNy
XG2cRqOpspJ+qumGF08F5szLE5KRv/+wYLLD2wrqGT/aF5nRF0ogzpd7B85uLtDw60UgyrmkW3oZ
7uzUejiYOyOBHUAiz045A/5mhuFSNzDhaQK63td7/Jdv6obKGoFu+TDm81nesu7Vn06dmN8Ogccu
HGHw0v2iePy6c9B1U34emh/+jQMEAlzXIDwEt0N659+R5+pSwH92jNj6ZEz98Q5dAJK4rl3UkQD7
Pn70whNTTLDC+ZC7fAvLvFWwHa9HQJ//uVrecnl9H+soxSRKEBNdwQ/He/T1cvRlLCCCciL2LL/l
e0qwjAJXWSCP0LM51ud20dYj0jc/zIvJTwAgg9nMDqJbB3T4wiv/c7hh65NiUT+fH9CEhETG0hJY
vMCPzn3dz13p5s5LuaUbSG7+twXN4+CNhQJdHf1G0MrwBvGO7qIRiJigF+pDPYp7wOM3Rdo/QLpV
roYVvVQHtoMG5Lof/ukXPR726HaaRlRrKwUUUbeS4YFvmzTPYScnEiO4s5+B3knz3SnW7vF5+BoT
z2GwrVHu/6FgQWxldSHrP/IRoZOSJM/Yhppz/OfNcmqUow8KeAgpCtl/oPULR8DbSlhAnj39eYzf
LtovMzn6egXQDcAa6Y+avvjGHsDcKDQ2xSkg/PGuP/5eR/e6BtSvgL3Tx1ihc9CEsXkqcTj1qY6u
9BJtsMbu+w81Asty1gc3ajjxoX6UNY/mcKymaQqwbedRf1UX3eYKkASBhouz1VBpDNx0XNfew39R
u//dzECBB58GDG0Phc3vl7bZzuHou8NHv6IbCg4WHqEKBca1E/XwurSBJ0s0YMUntl5wZJO1hEM0
5GEeiC4d8OnWMVF0dglAqBN9qeopnM4AlLTy83qh4oMV3xJK78O+dHnilkaeZfaWe81YT4+O35d6
CxyJ661ru+TkDVDJQN2Wg03wkw0MUIArVW5DgQtqbOZrJ/KEDMUDtaq2tqGjo4G2GM7KlhijDJJ+
AByFXFd257QiFqUuHGAZueqAYfY0m0W/6iqWdxe6Y4W87Rou7oHKGAHvMWWpbmDsKmtAr1ifPYtQ
uObOcXN/AnPO7K31WHnAr9F2sfZTlWe3gABxsoCiRDZB0TQcxlULpMi+8GRQJVPvSLiNQii9Wfk9
sbewT4YWC/5Wei6cvB7PDYsPQQR3Op1vmmH5WEEb8HqNb5jFVScZvJWMsHlAi0ka0dBN8C8N5u6F
BR59KZtBC7DmxvrcAUwEEayrhycxQDggHriwd44iyA5doJBWde1AlMN1GCBxWAio3wN9O4J512ds
Vysxp1WdF5vKbFm2qwCz9wHZmyqyyZnBWaS9WhyqCYSmddMrMBKVDvMdmz2NXKyn07y2vInRNDMq
SH2VrLybYKN0bTcDtC5ReycYeoSocGZzFSYE7ZE+Xxtd2NKLAg4vJRA1ZBrDMmaqRU0Kf8ycezf+
VNfSiap+hFQTYF7KyB/Kou66yJrHPGU5jGzguRZQM6p85tkUwpPNpNO8Iw5oADIIGVQZSqCkStsx
QHYXc3GflRmD/gnN4exi9bKR2xbIuiuRL+IFo6zA6AgcLd9n+ADdOPA7/fD8FotZo1XrRVRrYLMg
4Fi+anMmtz2Z8jco4JhvTDUUJB3fn1XiNYZZxCXHXgbYzyBZMgwm2QG1bgLAyAdt7oBD5OedPwSg
jCpGoGF2U/eqgbVLYxUSdAm76ax91rY5UOjTCFptytw6B0uiESJ7t/yuai616dPwshnmERBsq+1J
Bg8AEsh+IxQUJtckb6pm49n55CRSmF22V35bsW1IG2hf0a4w2bvOuPnk5JUpbpqhASwt8UJJ8izi
QUMA7xKFC3Cd7BsrMe0881LDn632Qo42dS8Aww/t1YQLlX1mFESgpKgyxvadHDMbEDbl+5Eo7AII
FrhZWQkytC5IoVJugrTiU9/Tlzlkl8wUJ3PyL0uSu/kj2A25C09LZqAlA0o7Ng+adYCTOl7Dy1cX
APQPU1YhuLmTVCRCQVZnCWgVmQYuycxQCur41FobCVj5cOmYo3I3rMsrdpCOJ5qLrDCH6rHnnuTP
Y6DCMfEr9CcB6xxkuxK2Q3A87FkWcaPd7pIAhd5vDAQF5wz1Q8BNFTXGN17ycb7KQDx8l5bFIe8z
9wVCbtvrWm7Q7dcKDBpjgumIC2CguLUt1rsPICnIZtvYVY8HfiAz2UVjlhN+De+Vgq2tgEKOGgcg
swEi83Qt3NuCDVUTzaSbNDC1hEA4hXHooV5Dr13IqDcZJHXyGTyYiyIAuHOT86IBVc2qoWk0zBa/
67sGEgGC9HYOJkEo3dXAGGljt+hg2Vb4FJwHf+pVXJGZo9bDSdAo4M50Z4GLMFRQ7Yx0g2Jqvehj
wxkMyGILrGf9CJ5JVRYJPND6IYfqijPqIoZ3FXmvOoe1kTeNrQv7FaXIHJGSVRcc7mJFZA4ly70I
Gr9MAr5aewQwRjj+RvZMMck50BtWMBplPv6vHjssktTbEc0PszfeZRk7aOrfcAUDblAVrmAmwlLK
DTzLRw9Ektm8Bst7n1utEbkWuWX9mK2NyQr2Aw1Q6B7Mcg0k34bMag9H4/zGNfN1JptX5OKfwwJB
nD0RQuik7PdmCJY3yAlmVNtmuy0n+Iw741DZIGMb7UpKX8UAVO9DHMdr0ok7yDKkhnQ3FWcrQEvX
FbTqx9G98F19xwnLI+14VVya3n7AJo8EyDNRuNyXAT8Utg0wSNNBCSFUqxayvjjwWZw38LdSM+wh
iho/79sv46SepOk8Al6LDJYkDE2XGG7a4cVEaHvtwPctygYDBymjH0HGLjWvEzK2r7gOznkBjOho
Sdj2geKxCfo52FqOvBY6A2QabcrdPDAXh6kBxqaZd9rO61dTqOxQOvl8Uw2VmQTecA/+yyURuIVC
FXYroPI8UCIW2WNbuWnjGA22nwBZqIQ5LpxX7kuNe15D7t3UB669rVE0c+yHuJr0VHsxyfzuIxQa
WFCwENaGL4bUEsomSWBP1aMcjHrX++wJeF8q1rlbwgcgqIK4bbsg6TQg8GHXv7dzSfbwgrDOgCn2
ELwq6WzRpyq2QahB1jICzM/T3GjiqQjr234o0e6FJSPIwczpuqtZc/g6CauiIRDI1bhd7jGcFQAu
Tal4PEwhePFlDgDxHNROG6l2mJ7ZCIa9cvCacDufp5mbAV+T5cMZmgPzfqohfQmBvDtpgEbGBIhC
vGTwhsnhaKCRtQD/XfpRTysnIZ3dJmHA26jsWPDo2qNG34xfh25OQBdaJNO7PqN3ZUuxj4RLXGfl
CQbLVRYqJtPSrjKEo0GyAa4JMyDHIry2q/FVmXVXn4Ej4Q1uxHrRHdjg54kNSuHOyiECbOR1/qDt
kG5BGRDQpmmGrE/Rz5ax77XVQU6sj/gYvlhe019D4vBuVsWrN+n1CD2CUQdXypQpG8HKcf1zNAJB
R7sV3rCq/WzH4GHS1xKRTGZ+FNL5Wvsh7jCYMg8cMIzWsbIVKqVGSnszGe3qhQ44QWxa9kPpvM8d
mHOhS7dEOBVkCaZdA1vnDedQQZHg0QxDsEV3tTkMkEGpCULG3Pg01QE4VRzXIDT249Z6cXTIY8Ph
kE7yrHQKyg2YXIdRTCAdGFNUW/imAzRPEyKsXUOC56w1IxB7srTQ8xjlyoo9qkG5GOoH061F3DOJ
5K+AXZs72HvRkYeAm3vwRFkK8poRM1ujU21C4YCUXZXacrjUPiguY0EO2nBgZMiAW1WhBeCLYbUQ
ngboH6j3Dn9N0RR6W5jBpul88TkYzI6DqYYhoceCJq4DOhmx03rIjoG6BdZWbnXZXtdh0b177Szi
ueX5edDbjzOt5ilajBYfS5yUWAkDwHcS3LdTX6Y1rG/SoiRyKwfyZiDpjkYkGB+1xxpnjZkCOd0P
QDWR9pzxbO9JlqiuPi9gFg+WhL52RzOFP/wFDOmbqPYaF8zO+dK3qZ2ooXBWJZT4t2VZ0EvfJOxt
dCofZMS6W5sEfMrR8O/93vPAFtPbEndxPLVhg+8AX1FlGvTMzfx2LZDYbtF6eu8nXT/jD9vgRn2d
Ot/czlQ1GZYGYtaB6IAsLcRZkdsqYhKxpeutT5fA5IzRAd6OpvR2c4M1q3qxzDd2fbWqG3ttd0h1
BuiDxgbEdiJqzGYUZjqLndEK1mFQygh6J3Eo1QMCNPiqgrOkmBRIGA4vU9S8i605GTLNQcUbQJCJ
wDhyIhhovXEFHpNnzuivFApeJqKFnEYAxxIjcEeIukIh10K8AXXM2Jhl4a3bwGguwXqs7m1TQKzU
gWQp1Orzj4LM8Mh1K5ZoabZrPmTAWAhQujZ2ZlEQeDh/6HPeX84wLoEQZFkTUIFrCbt1EfRQ7Wr5
pahYeWhBXT2MbkY2LQw2RTKSqrk1XRauQcLrYqMYYC4DzfU74oxsXaiOrHnDrRnZb92vCPG6ldO1
CsK3CJZhZ4oY2Mk+LkbQQRufQxRylDA1YtN9INEbDQcDyqcdeczN4KqcZB9VQxDGDvGrtPMt6Kbx
8SZs6zPWDbd5gETFkS301DIzrB9lYNZtZGoCRiYt6tjhksodd0rTiqu6t/VhtLLupchAd5V5Dq4q
dUcBElkGLLMDKzi8IesOFiK2XalL5tH6Kh+dDDe4q6Y3NvPm3W1dl8eWbruvAOz48YCMGdk4UvKw
8mgy4v+FTUg4hBBAadWUgo9VvJe5KtVukHCg3nO+MDKgkG862LEhxmag+yAd6Tix8LuIonV+R8DV
jasiJ1VK6FBKPGmoKuIpKDL/wcBCsr2b5e5wJyXcWNsErV0LVwFl6NZva4MU1ryqGsceGDQkkc7u
BnN28z3Wva02Qz1V5V5n2nDP/i9759EcN5KG6f+yd0zAmyuAsvROpHRBSBQF7z1+/T5gT8ywUByi
e8976OiOULSyMpHmM6+prHGUj74YK63GZVbUbDx1CIYGXmBZC8OlUCphgqJaAICCUgRJGbXaOrBk
39YrVSDqEWnREU4qcGj2ECJKdV9obZZeFCAwVdWOVJg/TgxrD3hu2JAL2CbS70Fqo/9udL87qSsp
1RPHRfUeAcw8u5cFTfhRejqy963fRMarD0EzS3ZyUmiq51SV2PlvBOyi8If0Q0NfVhbTabhKQi+t
LyB9jviZC4XS/2pIe64nICg9PkgqWqdpIsMCpqwJl8Qb0ArKnagXPPWhKv2GWE6FAXIw4ikfrioC
eONBlgPB+0VoFYbk4NCW8cLNYnR1hFGQrkrYH9pGMLpYhZdaTYX8SF+rK/c5rDDhrkjTNLrsR8CS
m87o6/pbZ7azZqzRD/WOx7xVa9ub0ny0LQnyBs65JA8HqYuN5M8Ai9/05zvW6n+JcpCVL6Wh+b87
EfPhzdclu4VO93lpZllNa33BAP2DSoJJt8gutsM+dLrN8K27/3+BMlnIu0lALGdr1jN0loHZYtRO
7Y9yTJxOGziHu5XpLCtcc6UJDSjsSED8nsOKs1Tuu66Tf9C2fi0uw/tZLCzYhjs+oqLZxk5FL35N
3PS8ZaOjDAtcECFORiUZPC2rWQX8RUTnflQv/rWyVTfRQ+W51vV0kQLYxo7n2qAaAsi4wiOY9+LK
XDOnWxZekVmeuxogxKjtKTSNTn8AtaXUSOPoZxbc98GbJ/8WkmkmKa2Bqc5aKItxFm0NNS2HqWOi
7wKyrGzkmm69Fbez4Mmaouo5toLBwAaC1KALPuuQnk4KTl+ZqWb8c6BYOT4FW8sh58oB2wuHeA3V
fLZt5rGoUeJYKM1I6kXlWkRuF0Jo+TP32k1UdXYeJcc0M/7x7lwMs9goUYzgRl21P6X8St2F+2Tb
PCv31s/8RdLsydHYIP/YQooTzqDYDpGbohuD4eQ89w8tPbWKiPialhPeg7RP3EK8J4M1fs1N4mET
iXMLbLfvbet30bqK5qy1FM+K3fMPAAAv452Nc8QZ+L7361jPuv6nepUErl/b06XuJDewvC94U/Ub
xWklOzq2+5WrYN4fJ90x7hi6fLRSZ3rKmTqhkUdTEU7tz3fo/WB3F+pv674j6svwEU3+UL85iG6w
EVTU0mwqAeOapu1CzHNeeVPFfhjpK5R6wbctyu1pVKS1zMSbxDF1VwUrep0fS8dIbQWO2Fhehbcz
DFFwVzlp5/uZB0uyqA1rtDoxMTv95n7cFFmQGHxzlNCcwMluKL+6qN/ACpjRScnVP0ap6qcjLq6g
KjasLpey17a/F7JjDXNs5XMu2z7oAZ5MaXH3JOFEoXIyfs69i3iT3eRP3YV2328lB+uIhwgTzOeV
Ec8WcXbHYA/JGoZkOurvp4sIwCFCkVtlEa3EwQMEWzrgP3C4oZziIgGAWXzWSVhXfK7On2RDUtgz
MHFQGNSgnJ6OC2JVLXo1e52VnpqbCD+QYtP9gc4BylNcgRucY0gYTGU8oO50kc9EkqxJykiKqtf4
W3CJbNalRScqcItn6V7ZlQcSgdtZjuzfSnn/W8zq7CWBqCKrtK9VukX0hxbbRRbknJyhftVu3t3s
nGirHvQb09Yc5GBWFvT8O56Otdg5YRIlaSnXr3WEIbzUuc2czcf/lvX831NaPsLUHvheOPnOXWsu
nsVno+I4FPFovc7WaypnLnqcXAQ6tjPWEtELaRNt+v3asTu7XN9HRfdJRH383aHgdLMooVFooVy/
+cMP62ZyJZtMyxFvs8BBqqiX3ilV6zyZsz36Piwt639bVYmLB9Mnl1J1CCbpnw7PGglla5A3lU2R
kSds7XVeHv15MDR7eUZmCU/4CqdztEiBgjFL/iT1Ad0NW6TAs3LU10ZYbBETSRrKrvIbTQtQafBm
3M7unPKyuBftEKTBGrjyDJT7PiXOtqa96xwuz3ivkDOoRfKH2sJBuJGzjbWNbrxL4SpL9r4j75Or
1SHn/ffxPXwfUkf6H/4lhkbLJixC+HlNefAtri/N3YwnNElwL2YiTbxdxWbNkcxXgy0inVJJ0UaR
6rfGlbYBQqOmYMdOzar2YH1c7XrmFVYOqTdZneasfM15P5wOPhtU4jKgQXOBE7rYnOisjEXD5dK8
ZFQ3LtvdTFGLL1EdLQ85QodrwMlPTsOMVhENkbyR4ZYOamWZdzSs67fssjuAYDft1NFd8WWm+tW/
rN9fT+98r86DzZfMX9CYRTzXlOjdCnLzhl7MLyujANHJxtpltrwyZeA33GQ8fUDozmPvTM5iqsDw
4JCoqcyj76u26q2BIM4/EzfWDG595yKdxYUjIrpDGAywkOi+TNQo8dCd+Qz541i7Y4Yn0+oZ+Gxe
H4dcnHMBnZ0iCge2pdfc+8W1B17SOxgb4ypJjnH85IGAWA/Bz/cHpGDyXqJB3QTxtqRABYGYp9Fo
/J5N2PN7HL4Oyg7KpJPdrQOnz56hxViL0E+knkPQafwe5EuAEg6iZK6FgElfrHmjrM5qcS3rkqeG
6jDPqt/gbb2Nd42tkWGXD3+DxXC2WRbTWnw5UWraMFKM39EhvpZc5SJ8s9Sb4mI20obI431fVXNc
RiizRcTHb7Y4ZjLvW1czuznX7R7n2cHxcutDebNOmTh/DhaDLULNuq3UomWDoKeG1kK2vRccEhX7
u7Drrv7GcGdPwftwOL8hgg8u5+y+krzJ0BlOPMpOaaM/BQZI2Qk7GTj/P7ysyPxgrfHSgWM/9wdv
BjP3M5PYKw0dX75WupVL5OwyXPz9i90ujXja0Hp8jbv6IsbVYwLC8vUMzl6yxQiLXT4lfRKUYfMa
VTe5AinJvB2yraRajoAiUKC8fD3a2nwW2zyjiN5IcfNa0cIUB+Qo48evB5jfvpO3kekoZKOU3zSM
gJYWIX5Q1X1dTq8JsNtBFY+i1e2TQbv05/YVpa01Q4vPJqSYmLvM/FYJg1F+z4fqA+I6mtbk4uvo
08ZSK0S+cydQRoRkxg3mnKhOkfxTBq1Iy42m33oTxI4MiZ1kDYZ2RmiR56l/+CmLQ9ZYYdmXlfja
C1ihKL4r9kc/wrKnbH5E44+JdlI06nYuBzYWPnmcuCFSl1n6WCfbRPAPxfBYt4o9zY1c69vXX+WM
prj8bYuQRVIROBRa8bUNHHnEBMfWnimugfd58STX+DM9ZU/mGjntk08zO6Ki70F3U1GWRHRZL6wI
XN6r5V1ZxuT0XrX5elafHB3cO4nDYBBiSL2U+DU7mkON0L9GcaG7YPfoMzTfK02+CcLpKGj5sY3H
h6+HPKu5sJAfx1xa70iVEpdNOZA8z07tyTbIqg36YZdjz/cErVwfxD0YiE3Zeygk9lthxb/3LMJg
fB4OokD+BZF7kQVGok4/K5NeUZy1Q+L455kJsjLHZWVrnuPHMRaXnipPRQaG69X/ae7mih69+wfz
zXqOtro7OA22vfb40BKFPvQXq2XZs4+KvxWWnpggEMto+jKNoMUu+EFrQIA2bioI3Zk7gQOcS2qU
MFGbvRaOKerKyW4NJ30ebyxGnn/Zh6tECwMNWU3jdabIq04G2H1+k9/ltp9W2QJn8cY82Cw1TxwA
4Xspv2JGRiTFos4+6tlH4abQdgbckvmNFMCcff93lfT/CxD9HypZH/b3mQDRw9v4GrwlyVv9UYPo
/X/6S4NI0/+F+AfqH/ANZkmhmQvwlwSRyp9QaLE4DSb/gUTEfxSIBOVfmIRQ9MaQDeE1ExrzfySI
BEn8FwkUXYV3Sz/8FP+RI4hyeo9q2KpjkQbhQ8KwQEaIZXHkmzAKVQVwpiOJz6qU3mReOm3TIXgE
nf5DFzvjinDhSZxS8E9RqbtBa/0QkSq2x6zECoyKeJ/Lh1boL8xEuRPNVL3Oag+ADEKGxb0xGqad
C3TrEyX9EZrjwSvz7TCID5Mq/JCG9jmOwLkY6U0g83dGcvytGou1K+c0YtRUqpBoNtGGoVQo8jkW
z/gYVX7SgppxzDbeNGJ02w7NfpT9XSkbF76fHHAbtWtN/Y4+jQs4aiUIm5/m/0Yt8/AYwgAFhhBl
IBy15O4Afo1ir0Z+1xjlTdQNri7e6iASRTl2P2y+27/+zo+q8craUIuZRlOlF9h5+47WNDP6Mn/A
XveQC/l1DPIJ/egjzq3bTtMu1dAijoiOioroYK/vilz7XiYy+up8Wh+brLR+9P3iQk7QMWx3KJf/
BNb4o9JDyy7a+sozxj/1DCgffbSZyxdVp/jqDdd+SY9cExVEPccfZWcBA/uzMsnT221eTyoVPCMW
mk8cjWUUGDa5OnZDFzsypoh9r/0cSqRHUezz3LI3/JcgMEe79sBkDBOAw2A3DfipdI+5LroTcihJ
uWtVwUEZbC8PBE0V9o52YnaoZRbY5qqRgxUIcVzhxBE+cEYOdHF86Y1qVxbG1jPvivIlCX/LTbCy
UU6fxveJwU9S8Qh6l45ZNrviCnyMlDGxBEv0YrSe0Jjfxabm5krjyInolr51CRJlpTN6+ij+NSyR
FBIn1Ccxop1/1oenCQXpiBgLMSQ9OnbaN9kPOOrTtjSfWqtyU0td2aXvYczpgTDpb/9nwCWBJM98
X9QrBqyAb8h685rJ7U4xfzVl8Dam3QEChJMMHVBaX9ur7VWXloYDrfBOGoRy03iF26WSq2m964Gd
TkX8N7l/AB7uEyP/HQeUlWqI+0gNbsu+AQKNVAtNSr+koGcWm3SMn0SLMLVS2ttpfIny4mgSTRVl
f1sKhgMnYzMN4naUBawHE3WndRoeA+0vpMZvCpBJYmja6sw/SHTXE4aV6+r8DJ+uzuJGNqyhpiPI
6gzJpdx9l9vkoI/qrmnXCkqn0d7Zd1cWkVjme16sjgwkpr8AkdJzh72oBytfe/nAcFoJarn2YIOa
c0xyursMREQafA6Q2pIQVgUinFt3X18Ii/zjr4no8GnBEWgU/ZZv2AhtpQ9NRORnSaCiO2ImhZrB
vYoBDhrluXn8G1WxT6cFKQh1EbhvRFun06o8MZmsmDHnLqWX7WaVuzHedHshRutRbzYhzYRiVWrp
NAP+a6rcfXiPGFx8SI+fDjspplqPAasZdhMQSuW7Dwa0Eattk1q7Kl5rsM1b4PSk8myCtecfA4zI
cpbgwKywH/EvqNzB1dASSHcgtWxrl2+Fw2rV6vz+Ox1tESNPVVf4Xc5o0vBsDmxGwMZ9d6fr12Hl
XelQbK3OLtXfVQLnS0b8GyRuqmoXhjXuS/z8gLJLzlQJSKZn+6/32PlZOf1pizsSmxIByWl+mlBc
EUTR9S/Qrb3/epDzk/9xEOz7Tj+u3zVC2Q/zas/UCbCHEMTB+P/I5DWb60U6Mu+j06EWl4wf+zVR
C0NpI/FOg8mHLWTGk6JPm6H/bQw/Rv/C8ErXDGgd99VDEybbrye7+hMW1w/+EFUzyfNsk/gimMSn
mVLWTGxr4SDEF4qVfyuCO1E/jk0P7WVlrRcInX+vAH7ouO4RoEMaP13suG61AFH00EkO4V67mDvV
0JGQAuze1hpKi+LN+ViLqfpmDkoV6WvHvJJe4+v0Xt5ghDebLilXikFzaXAwM7lssCZ9Q21gv9bj
Ob81+Nof5rq4g8uw6vVYY/zIxIqyqasNKGE7M+Ung4pWmEj2yrf99LjADUMYjuLpWaGu8yApGPhh
cCOrRw2tkdu5MZ/t585BsG8P+j5cF4Y7u5I5MbgJYcyGJxkZ1yL4LbLawFYnDB2rj5GcHn7pjXqb
ZMVL40uBQ9fyaXw347AoL0wZ1BuecaATA9SgHruQVVfas0UgmCOLg3Qxo/rOVPH6QJIHz5gCx8uT
+8hA9NhMBlfpky0WD0ehyve6WW5FqdgBbb7IsnSHZ/U+LbJNGGtukHYrt/mcUZ7e5hY4HqrZyOGq
ukLZ7HTL12kPvBfosWOItB7aogRWKLn6gEK/UTjYS+/rScUuBRpYiqdamG0r8V6QuWwTbd8JAkhe
CwAQvCMxspWuOs4wdyOUDt7Q3yRt+AArBUdHa/f1bjrbvfxsEiiSOBJfGmCLkzqasYRKdRA4U0Yn
r/uOOp4n4P3zpGT/+FKwZJW0GyTku8jCEgZRChocXAPN5m5or6cw2TUjRtRdeatZ360quB0MIPBR
vtNq9VZM10qOs0Ho4gPJ5ElUBXQNa9oziOnkI4+eeBD/TAMt4FDGLEmA4iwkLgQZVxFvvehG8p4m
ObyOUvXREvsdrJONUqoPqfgWGN62AcVem+kOb4CVOO48ymJtiHcQsgRYdI5Ojf1KbtO2Fey5Eah0
NmJcu8iN31GiBi69u7Vrc3XExbWpVMEoU3HFFaqI7sOa/TqW1YuKfVAIJ2Ho6GBox0qsEHeKprux
CL6HYXMR6flKgrTocHF/L6a+ODiV7+G8IjJ1zxtdNZtcU3uR2+IiHmU3HxLXHG4x+nHDqLowBuif
ur6JM+2yzdawcecvyfxL5k2iyzxcZ4qy1oDzUF3zS+aALMMcVQf4bheqo38rtgm92Wyv3rzrsV20
1dHPnHXE8CeblKY31wiKn9wmsynmx3RRKWEZi50lwBUVDtPUXkfGzLwOnqi7bsSiv9GK1pGbYfP1
LXAWHCEmZQG6mhNHoCdLlGtgRn7HKybYBgSTQInsFMJKjoqN5a987vNrEsgc5RpgpwiTmEsT5bpL
sqxLGSkYH0IMr1Sxt2OlXxnls909uwSDDRJxBD6zhkbc0c/VyvJhBIk1wvDYCU53RveCp5prjGAC
Pfz4YsvcSFVxARP6BseVlyoVVwBmn/wOnib6+7zU4L+Bgp9+z1TDZ60aYXXPqF6qdo2NUPGu2gMh
OiQbvB3WIG3/Y0RSQbIV3qFlEmNQj4KMaAVEB/2s6beL0T6g+B8/zvDO/tcaYO98x84z/O94ixnK
BtT3TsUJIPmP7kuwB92ykiMoa+PMf/6hkDIWRdCEBuN0HqSImpriqFwOOnIJmGNkYueOUbnXgvE2
Frqth0dRAsHJp7czhPVWH807TbnRDdqK1rccwK0iQ7OqHydhRxPS0Y1dH41uYhjYDnrPkQFxRpa2
ntbvq0A8JAH0dqyCKgVJveh+gKypZziAVfdh/+frk3h+Pk6WU1+kKcYkCgVWMzOxpz0IWuLqgWGH
Xrjy4CyEN+Zb93ScxbsfaPiYYclHhD5YMMUxFlOOmRVgjzKyupEztkDO1QLZC8NV89zupvuyeBvr
pzaEg5q1wRGaHVUcyXcCXbWnSYHZnT4mLX5Zw8QT6T99vTBrG1tfXI3xKA3IA/CL56IAJnj4AoGh
rPbxIdj3gvs3tPbmrXuSoC/WaPEylYaBysBIzNv4moO+v9sVcH+RvyiDR185RPIvqAFIdAwXWt3e
Wslw3YTdT0iEO2DvL5lVXasmdBa0KL5eik8eKpBkvJuI15MHQJs5PQtDQZ1RtwLU1XfDNr5OMtpQ
SFq4yfVtd2FA0um32ArtMNJ+TG+0lTvtPBM4HXxx4GPITBidgdooeB986Y366cr8Fq3aeXMyBPhq
QFFUuGgsnM4v8wNPHUeGmB/i4bG81p3swfwe4XOQ8vxtvQsk5SXBXtPkX0hLnp+Kee4fLplOq6aQ
/ulfe4zp9d+wE7qBIGDLrzT4AJ41O30L8nNVQO7zoXWyOgXbGI2y0OnQumlggyMY8709V4NqHJLs
MN7ETgPbvnJlu9r1e4VWD05Q9jqS9pMwjAsBWV+iDrCRZw8zZjVFnTXmX+NPHY4Z8ZU1587Ir+Ct
UmZ2UK5W3D6bNQWw+f3QpNnWYnHdCSpUR6Fg1oMoEW/5mNFOT7JZgi2U94EW/9ZkhC17O1AV3FJb
Z9DhensoGIaUHwWMYP30rjdyN47T568P2SfvzRwEKirK67QRlwmvECpiV+oZZJD6F1/MjbV6Q6Nv
l8gI11Zw4XILpZI1Zshn9zKoSiDNON9RF17C3xELwXERGRtHv8tuy83s8MFjdWEgRbDBCmzDVfvu
qzBbB4cAGB4bJ8CnbIfuxtfzPz/mBIIUQnFrQQme5tzpfswHtD+g+vJDMPqJK8Et1u+xeU8vLtiT
MebH8MNxM7SuKJHy4Ou/YN4XX4/f2l13IRAjNc+EvRvPzsACZ45y8ICiOeNli3DdGoZcPk+B55AX
qgGgPvT/jMVTGBJVTNHEr5B33g4wkgzjqCR4QoUA1enmIjx2zxA7ene8TLvZ932X7aJdvC1/zaws
Ya10Nw93tihExiCjCMShRJ4uionuRFfhBPr+zkW/33mXyOp2d3/jhft86v8da3HpdHHeYuKK6R1v
6min94gROsI9Or7dpoU/w6Vzlb2Z13Fgr8Eo3p/rr6a53F89EZSEObIjNPXONEwCEdPpq/tKUZFb
uKull7zEi7AWL9qOcEsp7Ngr+ADpEWLKlovSFodwE/evcb4JEwvqcI4aSGMXFvxZ3Tsa9Rs1j4u0
yW+xe70Yka2glj8Km0T6HuTT1qheqxw4jG7cmHKNubRvq61sizri6RZO2aZdTD9U2nVS9FujB1BE
6k6RHoviyR+l3skwtrV9q6eAIYEPrvYIOdm90V+FSmW3lJjNJruBZP9gyK+ShfdilrlfH9BPXsl5
3/734y1OT5EKqfC+gvVGP/JYZW50M5W7zlZpksCdy2wckG+jv3Frr23ROZ38cG57+NuKIhCLj0dv
V2yDbbHXjhB0eJfW+mjnlWxMh0BNUeuEOKOpS7JnCe9/yGVlfpcAg/uO/0M9qDRJ2sfKwXHDWkFp
fXLtfxzOWjxIddN3JfBIpoZPexW8mOyLvmg3xhQdA/OxNAHd9cpKcvPZ43sy6uIKEmKtyq2RURtX
Q0PDbULQUzCFHYAGIlZS7tzwWheT/uz+pcYws5NmINMyO6Uq6MlDO9dvCalpslF7tOdKPWxPx38t
dv+Q8PkeXwGF0Sgk89qr+HKdbpza0PtuaBhQHBlR/Aaw0jU8h0DvD8+aHb9mR3+7Ckz7JKfCTwwk
EI7bFAXeU8sP2xWnYaMWwdUwTRVcc7vjIXWmfbGn1vmu1J3s1urTn6QOH4dcarIXstr2raARumkd
iknqZe7phTNySpVYd+kvYtlbV1df3wjy/DQs79QPE11KsPaWN/ayyTbqtspWeG43kys+DXsdvWVY
PXM1Uat4R6vJVt4gL0E4tx7X6gEL3tm/vzENVANPFwi2SwJY2sy+nUNOP+Sg0OJHoCd2cyeLHNX2
H6eN8RN3npA4bzusJCafZYjkC0BKOaA60NXFy6nEKhCdkqsiQpgB/GNxM+3n9s8swAeD+m9wDz5d
cKhnpqTNydiSfyZpQ46FLiOix7LVKwDTQCOS7GbSjmnqbUeS6gQlC4msWA+HHeaJh68/+adb+8MP
WLyiQedZTTXJgZOqRy+4ro1dWK0Atee/4mxTYWmnAdRG3vc9Gf1weuga1JLcEpFO0x8ZZrK8BuH6
9LvhBAT7RQHOcKZWPKiI3HaoBHLFl9/wXrfpGLqzbflOdpWSzbKm1r064mLZBBVdHx7WecRxM/4Y
4WFy7QXXGJU5sz+3s1a+kt7rbstl/DjJxWstZChNehNDjgnUM7kCWy/u0mq0B2m41GTloqh7NxZG
jOkDV+9aWylFezCE7aB49IgQdPMKkOnK4IYD/YEsdUEMHieRny18x81pk+fXHSxF49tg0lbR7ww1
uorqdqdJ4XNTmFcFygVJk9zUvXHINA3RTXSiKHrlCDx16gUts0OeTrvZ6doepxRpKcgfSojul+Am
HUqWMqpuiALlYf1dFevXPje3evinbr/rjb4nZ8OtfXTLCabwEP7OTYJ3YXSEPtzWk2UHyNah24Uw
aSjeVar01kTpbQ6IqMLDnM7ZzkBiDTfvu1wAwyu+6vAoKknF0b7fyVa+j+YCk4qY4yQ9pnJ+38RI
1EWqa1TT3tOo89Y3RSrfTqbwkoJwClpzE/jf4MndQ2fbysJ06OgKe5Kxn4pbvZ7cWI6uQr1HlCuy
Y1SCrAzVzw72Q2kPGqtS1JdJNblpUdyk2m+r0zYTmlAiEpOIhjrlIG/ywGLKvptJvwZpFw2p42kv
Q9dvvKr62aOqOE7CL9WPrwsza91EH53U6lvHyNpNKQvXjS7cIo5m92H6HHvmI8LqwhjvsXk/4lzd
oz/XXHX16CKiahtpvVGq8mKkEpAWykaL859eO7id6l8FOmi8StB2/qBiVY3xrpTYX98yn9zpFGTI
huGp0UGTlcXmnQUc+NspKlduv9G2we9+F6GiaKPZV7vDRnarAVzfqtPIJ+f0dNxFvBD0XdRUMuP2
R3MX77XnBp3BB503jC7im4BW6NpM5/ju9JjOmCP8z3hJSH+XrJQC3a5C8okVZiz5cJD2BURYfRvc
eZuVNT2PNBmJG29GHNF2MeY//3Cv6jn1mLoiRBCaaJsVw14wJGRYi60fZk5WT09aiEAiUN90vA2K
aiOgh6dSmY1i9RmZRVuLWifKtftY6Z7hc639vM9iQ2irCKwoKHPAKD39ebO6ZAR8iQb7D4IVi/5X
4CJ11GxmKj5m8sG6h+pnr+nc/KRRomDIuQxfRBUpOVNv5ltZ2ta2cVE+Cc6rcqyO1duaNM+7Odrp
h6akRoeERhTyJ2eN78aIkZf2BxyMabFzDE1fQEjytcMXunsrvHwXVfK+kRu3mkOY0cC7o3hM2z/N
oLmTOjpx4G00UUMuNTt0ymstH5QajcG2tuXysVNCHFIuUc21STlvE6G06+nZbExSyNdJUmxBFx4n
Dw0gsJZBfmfFL1qNsJ5ccnqvfZ/KbqXZVtAd0I+yxxDl1kjbtGjRSUbv20ZWXXgFytyIVed1c6x4
EVZ256ffAu2iGfpHK8lYvJClamRppEM6mtOu2m6vcgfv9zt5m28p0n1fGW2+PxYfg3uFRxM4hzqz
Ak83WyNNUSL1FNt6J5wcaz8bfs3GCKwPbPso2zSO/uy71u+vx/0kSmdYfOdUCgyzMsPpsNAGiiHE
vczRvdsE97wMfcuqvpCK9ABqZfAL9+vxznFRlOU/DrhYVWFocEfWOwJ09W2E9iQrt5M3HsoUtqVW
ul6f3xRWdleN4rZDwfHr0T9dZATeEWukyAVc9HS2TZZ6Ya+VgWPmSAn231E5d3Ktcr4e5ZO3gjki
4qVSTlbFM24Xwq9+z2POwarC3BZDwYlQL0fI0lFb9ajM9O3WOBptuJE1/2oykCZtCzsRbrU2vpKV
ZKWO+1mZBIwQFAUcp61zoqmBLX0qlpXvkJVcaFaYwIQYL/XotvOng5BKtlIlWwHgjlhr17rYP4+R
4npeeR/JyS7vhYc+zNYu1/ndOt3vs4ML/HZ0VQipl03awmp7hFPnd22WXhKu3sXIwE+To82O9Elx
4SN3UofYLH79dc73wOnAi+ZNVqcWTCkenRFYvokWmqfZGBWtzO+8rDiPovA8wJFCHWP+FR+ftgnc
+dSTh4ZJ41o05wwv3Egk+ogXu9FQr0zq/BjPwxnIGcHogdOz2Nj5IOdyWzIpSUfNqYCxHOE8ZPmb
WSTTivs7LFufvl7HT04ykQlJn8wdD55hWaefRC3JS4V2SeX/VMQHPfsmg7CsU0JE69I0UE40I0fP
1U0VraS5n+wd4gZiByRCyMpm+tLJ4tZUbQuZ2fajQIj9WIK0kwWMXu6+nuJnXcaTgRZ7RdfVYkyR
cHbGcpsG0YOR4TkbxV1id2XiZoL2oCrCvvTyCEMr3dYq7rMhO6gd2p+leJvL4VNiXc+a1RYWNGLh
byLp5evfuLYWixgqgDOixAUbTc4jO0+v63BWeaxxylgprXAyz48sqhczPxpWDCqFi002tH4YjPnc
9hwh+kkNOpSIzvXxzxTIUqpLx8Gjdu5dSUn2u2maQ9Mie948lFOzjVXBVsU/vDQHawIXaCDBZ2Z2
FScbvCXs1CKo7UzbmFjZpL31J9+pfd6++tIb0V6M03e9BsPYFdqVVXiOZJUXZoYaTQQgKUhvEjO6
4QK87KTcqdvuWGjpLpS0Y6bdcBB3aUo2GabpjwCB5ShLaZzPSPqnBlpCVepOHcRbXeu2hSfc1B0Z
GRYZTmSVl5oYPFlFdpd4jyWCn0YZ/JLR/7DlrDiUinVndq9hmzyo6eNIC3qyjF0cTLsakMRAMhdb
XJ+Axyf6w4U6HEujx64ht1MyQ6RqQRik+yS+i+PGRm7LzRDwY4qCGrboh/q2j6juSHiKBHd2H4XF
TlBGuBqImuRwc6Nh403ThqxzK0jyD9FKjsUwuFW/a4JbtPaPyHV+m3wdU4bHrqkyO/FuYsNzEU53
+zQAxtfZ1YiYNlAqdDnBOYkHRThqpv8t43WU+D807zoXtEMm3SZgpLXY2I3SrdF3bqUiEqJLl2LT
buqoPxYk9HWYbzKswQvToFep7v1I2OiSv2/D0vYhmGRCdbDQNR9lz+msh67x7nzzZ2uSGOMQ6dW/
wq66Gpp7Tb5t+tfANL9VymWfgY1Mvk9KtbEQFLZVq3GSlAoM6ClBx5uAGqaF/nt6pYOb5CfqziSN
dmOJ17Fe7KLiQYJUCL/e0ZInWd8AwLTNQHWStrNbItQB0Xes4aQEv/vasCMiSzG+hpBm/pSjxlY4
2B2C74H3EKbaVeOHu6Yn89L7y0L56XWKHSD6r0oXFi7lQd+8L2Sj3Jr6HdrWTpoe2uKnANJe5GYQ
E28b55ceNJjM+wVnhdpCZucJYu6T7KTxC5Z8djQ9WfmTUtiSR+F7DEe8Jd80joYZF7dqSrstCgM3
ieSXXN7qjYT48YS/HPuqwGLcwOy7ES5bJGl88qNc+NHrP8NE3qLffOEL3i7pG0caPXDw4CzbC2FA
s4Pz26aOFrOX4sAVS7aFaTq1/jvIOUwVPaXqWVSzY95b2yn27ywQuW15ZyFr3HETJsqP1MMCwouh
3rSYsVh2ryEpNAZ/UjO/8aP43q/Fe19Pn8yhe8KDwTanW197Ri5soyjevee1klNLnRMYupsmtSN2
qYOW/bZQGtScUdSvfyJCDGhNu8kxssvKb3XyaCILXIdPaZBu+pkT0z/HZU0Uq7iGhkxvqj3NX/79
Bw4Qgyhc5LphU71xNRM6i5ddiWK186ixwfy66v38Wh519GiDXUFBKWYzYQx70Rn+wWyuDFLTQfwz
eLBT9P6+KKtDRCNUbrpDZQHDAYiRIDXdY7tgZVdtl+LsgTjQVF3LUghmZlZznezAR7hYAro1on06
ddtAErcYyDi1Arw10jem+quvalcWiff76tDJql3035Odll/BoRiohRE1an75I5LoRlJt6otvQYP0
PplXMAK4j5/S0TooVrZJ5eyY+cKF2fT71PM36WBukrK3x/gRSX05+56kxeUkRY4vJk++5l1lZnan
dfdKc+PRQawzcjigg3lZIT0U2Z3S2/+Xs/NYjptL0/StdNQe3fBmoqsXMGlIJr2TNghKIuG9x9XP
A1ZN/SSYwayeWvwhlSQeHOCYz7xmNMlHB9UDNwVLpouuZeMtr8iCC9FtcGUHakjkIdpZcjdxxgGO
vyhV9SypFGf0TbumGJx2OLOa0SFXcxu7ubNQ/yGwbLLEOguUfBOKZ01Z2mEfvc4SbuFBtK+C+wD4
hWJccYLDl2RtzVfJqDpKEf3oE/Pa9BFwnkJ3VqztNEvuYP6WMBpQk/YcvwB7tnDpNvFDIpiVcuAc
RnpByd5FLfrcJ8FRtMyr8HZqBP26N3yqx7IX5n8Us/01oMYlU8VqVXwkbqS69xYeZ0t9cOJ7yQ27
eNIcSxjcWWh2raJsoviH2iOprmWbvpW2ZitCAm3YsUuB0j/rLSrjo4C6mP/WmlBHQxAuOIOoguwh
ku/mabOdxM7r27NOYWZCc2DCbjNOe0sDWqilntUEdlpIXib8KuTU8WvpJesLHBVy1R1mzR7Ux2yq
+fpQFqfRy6oF3HZv+JYTBJNT9snlWMNfm1jUOl29MLwfhGVRzLuhFA9KjcEWoD6zHC6ScnYNZQMV
1wlgpjaoynbyfCJIfjfhXCUB9PiNd5QqmI93bMyHKDmUaiBcPoGceYhuu61w2236R7xF3FNFrXeO
3ncjrcIk/G6SWF3CpCZ/gp7giOVFS8KjlUiOarcqh/EoS3ZedzYQdbfsMrs0DqP10PPGtVHfRNrv
UH7u5dQGMYhevsgBrdPauZ6K27hG6Ly7NGiHT9Ztw/8vUaQENuf0MpQj7Fu0YdpaQkNoYroKLhaZ
QNF7mJ2wvjV83RmjEc2tlybmJYfw7ajFFtrPSPzZhH/K4FwPDJ5oq9N2sOSbypBskfta5u4jZYy7
qyn7KUPZ+z6uPNKQJcBGoARpGiAYCGF+DrInFQwaAHT0Uae7rCi8AQ0YoRufW+MmUt8EdbBhNzt9
XHNu565ZZW7Q18z25IMsn+bLp/vwIKtUCp8coULDIHSCGt5udqs09wBZBfnMCDUovCMFWO2pbO47
acA74bc8QbDurHN9vKzlaBMA68+TAM5Dqp9ID44vX2QXgCrRcPvSbcuspC2akrQ+xOymG/ttWFmP
c5ZctNMvK65uTX+4H5POyWrrx/df50ifc/k6fw29isUrcy6w0GBoCeZiDhawAQQiDsVthJJfD5EF
svwOIfWtqib0W6qbVmkOyCfAY68dNbS2mryJJ80bAHz4YXthxZTYp/ZCnW+/f9Lj64h+t7iAuUTg
jJ/XUWzMSmwONM9QOjqXYuHaHMq9bl2Hyk6LrA28H3uqB7vXDNLxHr1fOBBpC7ErPulguRRsv6yk
D4+yyhsHOVGEpnvvgi/YJiqHW93VkP1Nrk7Vto/k/6SnUAqQ8ENwXVkN1U0szMAnc2zzH6L1rPqg
GHJ441yitFpOFdWOjwaOgY4dKu9odnxKiGcBiem0ZzW0blu7ak33e2kiYjcHemvXJJulMuCUt7jK
A284cYofAewhhEhPRKSeA5F3jRM0JysikGT0MrxdNEitQLluYBlUpUxaTDNpeopKPKxQiggfKjpX
psndwwXTo4WQLEginGtqVXSn8BJ/sftsRs58bi+j5hAG04my7nJarNeAhKoTRCNq32BNP7+qZI5C
qxWXoj6OQGot2IImuolinTo+l5/zZRwJghugCxnEwerCMfMp1OdyogAUPo0TdlZ5vWvy6awwBvx2
anxG230S4IBUtVeK2Ja2KuNTGEmnlsbXKjYHBZ0EBPjhnjHpz/ONoLPgIsdCxK7nHakEpWqgtbql
KY8i7UmWwrEiwdLAMBcCOZ2T1bWhRGWG6RyLIe32hYR9j3yyvHr01S5ARSwqAEmvi11dw9VZq5SQ
xw22PYvydDM46WRLbxPOz/Thgs1JSOKpMVfT6uQw0vKYOvnSFFt0pXoJzE7rLQrb/QPJXXZinR6r
68D+p04GB0rX1oX5kvl3cbUM2KteSu/awipZwm4XF4/vT+hjOwLN24UCiYYNGI7PK6QpI9H3NSqx
Yv0YtFfdfGd1J2pHR0DOYJwhh3L4wkcy1hxLnDyzyRc6Ai4UIxeYFe54+MB40U2CxuIlKeSeFv9l
7eiSZ57gpepHTkc2j2wspCseYd3QrAWzxvXQR38rNW0lPpez7j6OOaeq58IQzjNsTKjNVRd6EN4I
BtWMNr+0Cv3J8l+bSToLRvJG/PXi9KFX9L2gz/aEoVnXgBCbziI8sQTc2+Slka+ga5KnIwIi6atS
tfj6BLaQYXInGhtdts7iMDjP1PHQpKODu4ydBCYIoQbfwCp9w+30NpQy2PmglkRkQzPLy/pranpl
+8PMw4e0mJ6EXu/svitwRMCvc+4wPhNE14LwE5NmZMVhwCizKf19Nj5kIIrlxr/Kp8JtSUbG9PH7
lfPOQlgdcsupwiHHf1mpy675EL+byZz7ky6DPQiy53COtlNyZgh4LoGiM9LU1fTWNj0kUpBRmW60
EkcMAIsghCiKKPgKoA8QxtSpF2/P6izoBlccY69TpE1ivqhStzEL0lJL3Kai+dsHQ1FUkjMY5qlD
8khgQF8fFQrxHce01qHQE3Nu5JITpVHPxgJ5o1K7GHFXo3DnYvBJSjj85Ky3UzXdl5hNff8al7Nj
9RYRLyE+gsZi8QSrI1rvMV4sFTaHntyFA1QD49RhcgRFYKogPejxvdOz1+2IIqr0IGpTgbQ8vS/Q
BcUZ9EExCFFT8xzu49Us39fdsE1G61KIzfNKAUDGrnW+n+k6lOcNAxFbCOt0Rmiqr9dLqw4TOla+
3VEobPzSUTTk+8PAsUitY7mD2DFvcGI+ccKtDwCGpYfLrf+O3uDW+LxMRzxGFQQpKLpazT4DyF5l
LymehRoVOfbSidHWJ/d6NPnzaDgcFn28lHgVqpZkDbZuPgB9cUv56vu3uW76rAdavc0kyGU8jRlI
kP6o8sisDDsb7rT5xZ/UK7Thbr8fb71O1+Mtf/5htxeS0Exjz3hGfOuH1+Ycn3hzX86T9QirVM8v
c7NtJUYIFoPiWotvcYx8Flkw1CWuQ92608Dlm0r5XFriJhiv46LxagheMRLZWvdzktRLP3ySOuhx
Qr2R22ibByhh9C/a+HsQbxY3VF/PsPTtXEtZDFklJ507Ozfuy6w+MZsvuO332SwEOpa0TIa42tdp
WlvzXDKbPnyAXGEXpkpIfmNaszuKXlE7A8FyoN8KwRutwlOjH9lrmvhh9FVO0BRDPgQCyDl1G6uO
fDbgUPZC5RuIfOaU3raiKrgHI7/gCsrtqUv36Nr8MPoqqBD8DNX3VgdcXF8ZgnghAvWrJNQ3aQTk
Fo0Wc/f94jw2ICEhTGfa7tAaVksnABI4YlwL5A5xWsqcVRnss16yTXxus6qg+3Hi8jv2fjlSyP0l
Ei7EPj/vBn0ufF+uYp8COGoXVbAJahU83rQbEiR0o/imHiTPSpLN9/P80nZdVtXHceXP4yaCX2RF
qYLIQWCu0nF3LP6oEs6LZrgrrMdIp1ZcvMXW5ARd/fvE4MfONgkhrAUDB3horY3XhD2znSLuEaTM
Z0d1Ei8Eox+ajq45i77NO3z0l8r1v/9+aG0dpi7zNnnX2tJ5JJ5braioClNZqgaBXop23kYYwyuI
66VZdBPRFGoF9bIotU3UiK5hFr0ttgVwZLodFUloonpI+WMqKzzQsXZz5SVNf2DEbU+AywYLp/TU
6OxYrHAUN2h97Rot4HzTXL0TDg3QRVVt7Cx9jsWfvvEgcT+n1pMc/46k0SmCCutMXnq97TWQYZa2
6RXPaHF/hB6TbOPA2FXj1VCo9+F4wBUP2vbophN/l2vyRKB95PvwjhYFa77Rorb3eXHota7TnebI
UaSL2Lydhpu5eKUu/f23MJc19jFiWWpP7wQ9i6ia5b862fK+bBvcO/Bo17NDn8UHoFvPUqy8BjFM
JamjylAH5h9kEG06LVdz598VYzfAHM9Ux6KHjCNzeZDTl1mldBjEl4rUKFs/Dpeuqwartch+jrzX
Qh5pYlFLXQ7RUvvZ4lmRTZkrGPKlpCydJnyWq3LeDvCYhumhSPqzbI4foim+mPWlazaAaTLSiSKX
IXopjr70HlDsy+02VJxEng+DGiXuoOU7K+sdJQWK4wvE1IPXWMau7Shp1vVPX+48vK4p5RO2zL6X
W7IbSJZrlI9IAx6yGtPY0LpN5EcNM70yIMW25t1UF3QiEMis++qsNWhQmKgtJNY55OFdBm/fEsZt
hCSWP+HgBrHn+6/0pfJGVUaVZQQQ1Pf/SauvVOvw/+G5kr1AHW7pJc/Bg6lTki7EEmLWq55jH1ff
q5VM0x2Ip0SA1DUQwgAef/8oX/bu6klWd5Ge4ywJsBEaf/maJqhg4ndpmCcO5K8n42qU1QkBJgR1
TTrodozklvAr8PAbvdI37SE8OwlmX2cM7+9WwRYK9Sm29JeEdu6bUMrpKC71gOESlsUWPUDkveqH
UzjNL8H7eqzVia92KHeaQBUQZZk3sqO4iZdBEo0cY5vu2ofwxBly9GN9mNrqDDHx29bjjOEw3d6l
GS3YP2JxSp7ti1jUMilSLigPIGth+q4/lmiWU0JBAjdwwdO6IXBVv/iVTUG8m3TNQxLKFuPG02q6
KMuW1bXrUaBM/caCP0dqatFaQB0/UR7TsNBsxtpiabrrMghxbXMIKLGFuel01in9zC/JxPLgWC5R
UKMy88UyEBX9Joaxy4NjzZebv0eMrNtA3kZDe1BPSQPJx0ajYgEpF1QXwmPrjyGqg9n2fIwZH2EP
yfjtYNHmmB76TNmMc3CG6DHNPQRDAeX6eX4+hWwt+X5o0u1YL62HewlAbpnodoi0biWEXiY94utL
/fNnZGW21Cq7XO+glPYneIRfH12l/Il8M/aGi1T46tHLWmhVGTFduKAXYY2JcyAjKXQXdG9h8ev7
8+XIFmGsJYHGEfZIMEbhM2sSZF/s9nfvmmfKrow2fexI+HbUZyruw24en8jav4b3yucxV9tSXxx0
x4IxF6z2YmYWz65qj46OsxF3mHHidR6ZI14BClqgsBXxq1xfumYcgWoAlcx4yeyUfxZ9P91N9t0G
XjYiVttT/mlfgglWOsB3oOFc9/BsV/cHEbQwTc1s2GL3YmFLAabW7lTwhcSW338/9dRQqwvCCodR
slDzhhtjXBipuKmprqnRnzT+KSKJgIC3qpDPxdlhEFBiiFn3AUggXdigb2Or8bURCtdVptiUpmlr
//RVZT/gVB8AYBCNzJm7ycvbneBr51JxHZvNeSoZXoBac5Dm53OlOsuvq/yWpVmNcHhVli1IuoJC
GghzHI5/o4TwNM/Wi9jgR92ciKiOnbkfX/XqNOyN1hgNXGfsMXzJxhsTtE7x/P07/oJKXk7cD2OY
K15v3lh4XmuMEe87uCSExOeLM51q5y+jB9j236AuH5/W0hVa5MS+KKPP2ZjmaAAbdilddwW99RQh
oT8n5vWlLPE+r78GWdbWh7KEAjYN7xEGQX55U1hO5oUbsd+jN20DBZu92PKGndF5J4b9knCuhl3t
jknIRiVN2B3j7/Y32X3wBGvJi84obIJ4g5vVY78UYGI6PkwnrQ2/IFPfP6aK+8KClicVW2WfHIWK
MmXvkza3DfR/O3uh5eewZpOH+ZJi0D66V5wCIy1AK4dT2dixd05ChuEAVV/1i04cgK5hrAJkWIbq
wpqgjkzqiSPh2NL5OMLqq+ZG26QinqZgJyxELeUt2MFtbmX/2xoaX9HgXKU0uki/rQk3vtQHpiIv
m0KVd0mt3EdV7g6hj6gm7rDzcJ8Y998vnPdz+nPyBJ2EahAxzyLEvi4LxV0h+2k4IRgeUPXsgRfb
kSmmrtJa1Lbql1zIHptYeYgMGrmqRuG+HnO685Z4kch/5HzcNdkMFhApzZ7a1ohp+9jgjIh5kWP0
1ZVpPEYhuGjzLlMAYklBtsU/9pAY8bNeP0dDfD0J1bnkN+7S/EdD4cGUwy1+NJ7pGyd6L/Jyya8m
S9+flBT2wftN8nlzqpVlpXqiq7Z2p28N2VZ28QZ0X+00aJxsIBkiKbKosgl79RYwi1N556dZ/l86
1KjOE/gTRMH84JfrYFOe83IODM70MlDtSL0pRkL1UHbQiduEceqFYDLj+VoGiNtMgEyT25TWbBCV
7pDkW7VGSj43HFl81fv6ihc3whux1NGRR8NdKuXfr5AjJ/Wnx11LAs34R9QL7p0TbVmETv1DfJh3
AoIk+UuH72Z3pzbOqS39Lov/5VNZ9BrRXVwcsFYHmqImc9O0vCQV9J8fxltpaJ5atXCD3E10+Cta
sB2761Lrt+piy5kh8HGGxL4TpA8iDgmgyXQgOIZIiWZ8lHN6Pv3zMP2WE9U2ldSZ06eMGDa3Ertf
GKfT6/ev7UhK8TkgWwWcmY//DrRQlQsuvW/OEC//pW810NHOO4uOaidyOuZF61Wuuu9cZNQ3GJIc
ThFMTgaGy+H54ULqsiioy7BEdPDG3+buQhvUXWkxNfSiu1PZ4ZFZc9ajI/luqsTSXn22WDcnUKt8
NqMbD4qAje+4EctXeACgkQ8TpOFYvI3Gu9r4o2cU6EwE+XVUCaLUS+AswJ3dGAF+TAU0vJgm+jQi
gnuZAYIdKnYn6OfvP9PR1f3xgVexHoB+fAEiZYmbR1rpkRc84Lm+SG68y+0403nzJJ88h77eWMuV
SPxMNUQng1tdmNU096YUiwCjINRJI9I6bxJuZprwkBv0os2fVUNvgCrg3KF4o0X+z25SfijkS2Yw
gt2xbD97zYELF6ZpDyDPkkh1KljUVhNe8IO3cNsda9Z2knJdLKBW0HpDWJ0h6r6XW3GXSMWmm6qb
ofdZCP7kzXl+AXpX3Plh/dCmraeV5Kx6NeyBzO7aKtp1wH3LunuIg8I1jME14nu1qS/yNCL0V9uN
P+SeHsAA5nZMLI3eqXQxjNFeaBZ/iz9xWHu9/1QvdgX1gAqDhG4YUqPJdZAU0GaaQxPqtT30Pflg
eOln5EuNTilouESO1i6sfaOdi6LrV6KHGZkzjiBwqYcNTb7RAh+s9WB3/asv7kQFr/oG7kFyoQ8D
kLQrw38V0/vAum5BOwb6eVuUblX/lroOTPs9hi62snSNKbPRl/QE39oU4iEJfrYaFTKg4HLxWpS/
hg7oZFg4wvwUx+d1uYtKiPranVke8vxxSP1DpWuu0u3RYHT7ihWlaY5WjeAsZSfowco2z6FM3U+7
nsOtr+JHHnktUDSMDZQm29S0ggBjb6ROdzKKdlYpuhpu91Lob1TgmiJ604EJqZ0Wfpbfyf1bG79U
w2yX5JYKEPg5BiKd2I06O4Z4LkQ/MRhSBN3xdSYY81Lgbb7zErRLQZMpLP/sYbpkxgHS5WaYfY7Z
p6WanAEfUSGJLEtxjIuzuq3PVbhN/vCnmK9EIB+6dI0xYeAXBwB9pPNA3I37VIUIyy97la39M1Ml
L5foRUy+G4jjEhS4zQLjLX6I060EuNRE+0VfeP7gf7LKE/3YyQdUpfrXKPnRds9K+Daqwl7pOeFZ
5XNypWGSphi2gdxnxxpq0xiwAxwecMamtDNB1g8kXFnzRHPdFvqrnpcjDfvvTwxQjV+iCBUonYGt
GmUXGserzdubfQVSekT5TRq6g5THl0LUb3I0BLmYteZam1P9PpK7ELhjvR/E8kwyzcvaLDNPH/s7
MWqvfdm87mPp0FrVHyHUHoUxPG9F3bO0zrQjJRrt2RwTuyuHytHbBN5HqYPLEFHcC4hTb1VxfpH2
SRoRUCvQn7LmZXko21RreWPqKNAJQbGHnLExNDQ5hWw7U0xOg59GfzZKD2YyEk8onlxPZyBCRlQc
+/IaLn+bR9dlXsJBHCU2UedFiulEubmld+j5cYeVWxq9IlGa24MiENLJsEdMJ0evQuNn5uZDTnCI
yMPYPMzJQ5j8mimcR0kAsiyjGcZXDy47HeZBBuCrfe4W4EvIkjNQkyBRUX2V9W3ht/WziLZRfqbU
ClTrYuuLN0P0AhHYno3uYhRo0CfTdugKr9caqt8aghNEnuANgb0gGIGyjnxWk29rY+IpbEajtXZ6
Ue9qS/RKY3K6GPun+E8FETIs3jrEAzPzoMRAxAp8OMxbglO9gUKjnRkYUDbBhWKOKLFfNfgHGErn
tkq5a33rvJUQgBzBsPXKoe6FZ6kLzlCoHRHfD1uWX8k+V3DNlAqBXRnvVWTALCnDiesslnZGNbu5
8UNMNW8U740EkO7IWU7Xoq6vZBOz44XbxFvuingXT7BQwgPCak6SIZ5jccaVYPdMxSlp/QSy6fgU
HrMWrtfAG8rKYNuk8l2nwBZX8CQop62ik5DRCkyr+E8+6NuqV85bQ3TjOHRN4P9BPds1PBoSBleE
G6U3lheryQ3EolHT7+dm5nyN3cBInq2UWNCINjP2Aone2pH0LKJ8oVL+E2NoCrzSCqYudwU2Jord
1xgT8ZmN/FHxibjly7DgdxmB2Zzc58gyFaLpyIPpGXrkxuYdug8cWwi3LblBgHkXghxTI9/48lNj
FLdy1rh5CE/N7zy5jZ2IvQC12M2MCYWjS9nP3BZ58kI/YMnj6rnu6XhLam8p/j/0aprorRbvi0S2
23bemIjVqdXk+s1WSs+Hcatlh1p+C3RxK2fy3u/3Unhbmjxv6NtjGW6t6VaDMa3mldMtAilh7aTN
G8XprDXtBIfUGllaiXtKrZ+lRELU/VFKr9Xxafb/5KI3tVfgNNmDAkv/hx/c9vD5MuMiFBsgWpcq
ovuzj/AEGBStAgp31VA5hQgWV3+U4inTH/P5lrlYlI4m0Pttq9ppfCMMD4opQ/wrbSVH9Q4mgOzD
XrmW6qeaA3zoMD4wO69sZ6cH8yJHsoOrrOcLhpuGaFOLsTvyj9uUzld52aud02tIc4MbUxcCXgp/
ALpNGqDanDSbMTU3Y4Xlqs+h28Lc4GPpg4gyX3YOiInD6K7DFagZfkQVFZ78R074Z1AwrutXhccJ
kyt0HKD84fMueyWZZ6tkt4MIKe8WCBcQ3dkhYyOa2NbWk48koQATosWDSsxu6rx1M3UbYO4Wc92K
pi2YP0pWbjRcDTjVCn7PbfmrpnJvmZdVfaX7j3K1z+fXSr0ww3Oly9zMpAmoAMDIbifjqST6UiU0
wQl28jFztQjOnHo3KXwM/Zc43uv1n0AqXMs4M81tV3auaaCLGiRu2T/XiUw8AB2t+i1hoxaIl/Cd
9P555jWL3L01gnG9Ee2kRHFlPThXO5qw5QMcTKdpIbXpplPQwdTym0wQ3FCXtn0U4MBKupBA0Cow
7lL1bSv+MABhGlK4VdS33PqhBZ1XYO4FE46WLzJxmb+b5mQXRfOdOtER7SElIMuqUSgNqnyXNe2m
VXr2lego02MRU3tDWV4zLRqm7Z9eGGmf1/6GewegfqX/mkblVsyyF7nrCO06RFBb8NsDbbs64TAe
0+Q6an3OJ4wUyxlynRBfcPadAssfuXIBsHPbirB9FTRxPycxUpYrUVYRL8eImjfbHm+VRdT8VPry
NSzHZdc0gYUyFlCZVfZCd0OZq64ndKt0IttgP5+sm3+tJH0eYpVvjG1I/7lkCPXQoeSReMVWuU0e
fqu25Igusk94fZzKcdYaOiAUPk1rVc+NK0mclJoxw327b7ahmzmLSPfp9/cFWbsaSV9VdUNBrmSl
YqTWnd5wnL1KtuGbFju/FwXDwu0PpRNTILQIfv5/Jgm9Qaf/T6//S+aZTWaJinJDbacNN20jnpX+
eCMFlRvI+bY1YvJM+OCRvykK64Qi25EkkkLOh7FXH1XQpXquJMZO57uyhwlVh25bTJsCJjIYRMdQ
4Q/PwYUeQjzIa07O8VGgc6+OhMyK6H0foX5tX/A0S22JNiQQlTUsxlCrYQizmjdBrqRG+zrsAeW1
RNHpibLoF87R8r0XQgFRMBUtVII+78tYr+fJmBgqv+Bs2/lU8BcGCz3R3fdzOtJv+jzS6hVLcmoE
s8xIjfWsi944w05uL2rjYISDHSIQVgpvVfuiDaUj6+cE/yfGl78G/Z9mutpDYpDFaUHDizqB8kzQ
hoRidojfxE3u5dVpNd7vR1vLVWqdTDa4fELM3WxLfYgH1en7X2Fw6gu+S4p+rrN9eq/rSoQZzbNR
VYwk38T3+b2wqS+qHcraTrTLPJJdh+zcdH9PG6iA0bany589x5fgvTYDNE2nMU7s42Pn44cVpS7f
4UO5Kixzq1UN3rOeQBlq7mtZc4DAnxjlaFXs4zCr6pxcoZYXmUxb3XYv3Rb0IQSK2Yl+yLv8fy+b
9r5NVAy78FpCu3vdu4zNCEuViNGMK4xsKDIBPT8sI1pbxUt/mrffL9Yj/Rg+qqqAbVapM3/RSgeD
QBMMBCCzU8vLwwxOyQu8hV2mZHblipuOBhj4Y8fchJ7145SzunrsHv04/qpdgv1bFakBHzFLLfwN
X2c48br0QCQDp/0qBBQ4p6VjKrWrQemspkfLeEmT3036ZiVbaFIesbfY+W4n9nabUTiofCfvbieS
xpwIpaeOm8Nkaip2hz+SsnTFoexpTSSjM/m5rSA70d7ojWKPheEZsbCdBGPXUU9LIffNVIFUQhTf
ME6ch6fmvToOgwIpu0yj1or1SRz8GNVT5cqju+PDh12dgiQE4oQ+P7tDOUu6Ztfov7R2OgG5OX7W
Lj5QVCdRAH3/8w97sJegppg5o5D5GpQa31K3Oghes+nGc9QanH9Dau4rgmlZsX8NubzZD0Mi/ukH
lbVAJmibNkjN9ecz4mapF12dcuQ5/pH+Gmp5xx+GiqNkwtuB2SEm7pRaSWBwwu1o+czrMxURM8Bs
1HxQVl6PkCQx643tl1tXETDrNsMQgcyCpphTyv32+91+bD6aiKoT+x380vprddOgq23HfIr+Aj0I
NstwYlkfjW8+DrH6OgAN6tg0+TqUUzdLkbzdmdcsB1fdxGe+U+yCkzrjp2a1eoe10g5+A0yV0oLo
tBrs95NK5sfC4o+zWp1SVjGHs7p0RsL9wkUcd/4OzRs7cZsT8eGpuayOhUiIAkWIGEgmuZ6m1K31
zv1+ERxLkD7OZXUwDHOq6XHFEP9IkNod2pQgf04lSMdX9l9rbRUFyUoQi+1yMlTFo0hFbxYONUWW
quxtjYrX93M6eg59mNT7NfdhpwpDFefBgtkay0O5V9zgTLoNGGlpCNryM5XBLTXP7wc9dsJ+HHNV
3B2mbjYrlTFLCTx3cF7UlmtJm+8HORp+fBxF/nwG1eGIPAG4ebvf9G6wMzbZjX+v3PhIeRYUWq6/
H+5YQvBxtFWw0+tyOEU+c1KEm2AqXRkZndhEMkQ/0dg6dVC8t74/fDFxlKcsX0ay7uL7+WLYjjuj
sYuD5lX7LLYX7xBjr/35fnpHs5CP81udFeEk9KY88zbVbYJwh7kfz1ADOvwb+uInh1qdGbrc/vOw
Tf2fmvjUlPgs5BSb9e0sY1smmy+Svm3k+9YnmEQO2aeGhTaR09c/BDnYTEV/VqBvZFkvUXQn5Q+G
+TsSVFr4eN7XFJ9FIBLVADK5Rd77Us0lFGfN3Qh4H7ct1wonNwEHK8bKJqUvPkZXxpwjVzRTPC3u
SuWpoLTXqneKXHhWcKf5D2J0H00UDoWXBG0Keq7ewgFKhdbLxBuArkAuFE+iySgU11JxYag/lKmw
x2RT1JiA/hSE6KlMBiRpFCfD2M2aUQxqq2tJq25BlO/7MqWQNBz08g9di/2Qz84Utd7SeIstSEa0
k9Bi2tACO8Sdbpd64Kll+gdHHWqGCLjZvkV5K5GEwvXHZjtI1XWXBK+oIW66AhAt9MbABEhbKD8S
5WlGREfjbUbzQ1HdTfTfappkkyKfIRO8y8viPJuq1xOra9mLX2/zf5158ur0LsXG8MflmljYwu09
Bn7b2lPO8MY8T7enLqUj4BBgA3/d5msLiN7oKsma2UEhqkVbcq6JdvCldSU7jT3vqMS2oZNsrRcE
dxZTkWzf7nQJf5HCpTfsfT/1o/eW9C/M7BqoUpqtEkk9zyJMrdMldBq7EzDSo9fWXyOssSWGiQ+E
qjGCuq33CrD1f6+udzQh+oj+XZ3qSjDJSDgyzgKQj68Vd3Form4iz3c1T9tObu6VB3WzXP75SZeN
E69RWx32Mn1XtDIZPEGhPfELV0NY9/1L/dfv8f8Er8X1P5Zj8z//ze9/F+VUR0HYrn77P4cIg5ym
eGv/e/ln//prn//R/1yVr/ldW7++toeXcv03P/1Dfv4/x3df2pdPvwGdGrXTTfdaT7evGCq074Pw
pMvf/Hf/8D9e33/K/VS+/v1vv4sub5efFkRF/rd//tH+z9//Ji1I7f/6+PP/+YeXLxn/7vAyFW3L
lv7HD/vXv3h9adq//03V/pOMa+GHGaDpwCrz6ofXf/4J5mBEzNQLIVsjjfu3/8iLug3//jf0Cf8T
KQeckak1L/K8C2+pQfr+/c+U/4TWh50fFuMKMkSk8v/v2T59pb++2n/kHcL5ODY2f/+bstxMf50t
mIUDWcRlAUsd4PRkDKvrRDKEoipC3bQtBPS06knLyWDHytibRbJr+6THPmm67Yf0MVZH5PKhtSXV
DM8M5Tz5x5Ch4WXTRxoE/ayrmg2tT5Y6kmDtRu6nrW6YZ2EGnEaqZjwiHyxJbamrZG/hFN9IMq2T
Jj6PzPKmQEVJ735/+BD/nOynyS0x5+fJYbnCO7T4DzJm6iombf1UMmN/MO1Omna9eC2qPk4C2UUI
HdHPlQ31PExu4pQ+XoBkaf1zCua7UKjus6Q8U+sYdT5jN1IGyEJMLFXpAkHX1r+WRtk16dxISbyt
tTtLPjfokrTpJgrzBUfnKmJ6pZTNddMVZ1NruRUhiFG8RYX+j133adN9nOHn02v5ekyQHA8wIahN
cb2xqxrF8tmaTe7m2ovl6DqcjL1udIdJsc7ySN2WaXE9jnlof/9mV8fZPwbWUEqH/AhqU1wjEPxe
lcpmLC1bUh6LoN5KbX5eNz6NS+6E/nFeDCgB5RWUoNESoIEvnotZ8H+ZO7MmSXE9y38itUksAl7d
wfclPPbIFyyWTIFAgAQSy6fv4/eOjdWt7rkz/TZmZWlVVhkZGe6O9F/O+Z2zIsW2iMOVN5qDV7N1
bC9j4NJKP/37v98/xvx/f+dhj0TYDASlSfyP+dBfysAJEXJiqQYQEqB0DvvpXTfzVtHDOBTncJ5P
U+QfJyCx6KQwBSs2aKTPUV9tqfnxHNvOTmTtNBykfYdVflfOyANq+X707Xs16PdQlDf8VEsOeVlB
8103iJX09/elc9T5z3pOLh5KrIVB4g1YhWcbhNJaAE8L8sacPPZSbr0eWzZVA28RHJwXHSdvzKLT
EkGtBuem/4h9Sr1qRbEBDuXTQyKEUeoqQ6TY5NEGI6n7AOmS8PpKy49//+IB/v3fPDeYGjCcWjgU
cCzg///l1QMXiyxNhR014LSXEIQzoMWQOhkdSGXPHmuPQ/BlaXAjrnzxkuZbFvkvhFW9i9FdEf/q
t+DigxQb0k0YLvuFRoD7sdNQeV+DKHawoa9NDn2WLyA5Cn5VPdsikTeug13eLeu6uFtPu0wgQGeY
IQjg8zFAsFs9uGzgxTNiISHkBW9Ews0j0i5ZngvuPmVVvDjIGoIQiMAIySFjv/NIkgo4KFdjvTzz
Vu6bGkcXJR+xjTei/UpGlRoWndvCnaHuyygBPQd750nVh56XTxU+qsiH34YnCtcqByQvCZobrYu9
Eh8ETP4QIgKE0D1Aarl6ZC3/CQ1fh3dDeweKrgw3UFunQ84udLR73bp9AmlVUmPPHV5j2m7jqjpw
6fZ8iA+Ss69hrPHfkKvNaFsaiF0p2Xb9eRzttez5rjDlRr9Hxh37ot20sjg7hpIV/q5+wTpV8jWk
rOmAdVectyck1R4bkmwHEWTB0m42MikhVOlWvNaHgqF4pzqdIqwRSjinW3WMy/kqYTGN6wXwkRbG
Mbb/vYwdVCnmUgZyOxbeKhgqrPu1PZMSUFidfyZY9TfnISpvpPBOk6fegGs8Si+lfWxRRLbQ+3Ck
vrBTq+NjPZHMz6uta+BDF+aQj2NW1z2sKO21HMWLNvCB1qfJ2YMqqlRhjjkKkYnA3/xWFl4VGm6W
AS3cuLxKLv40Ntrl9WMArzOUVvGz59qHPDRPEtEnQMs+RZD6FH6wjdydpRzSWx5V66pvV4TIn8jx
fYHzByk0YPMmz2it3gx7EV1wUyHdigURI1Pxwy0KtJltkIqwbiJ1WnQMQksQPWsdXqQBB9lNJ+ye
f0ik35cpzxYvfp7vpy5wl9ES7V3/ZgN+CXJ7Dlnzq/e6h3ZWSMURF49ivyH28r2D0A+fEYJ2BWEQ
CQKPkhEaowF7c4snPtJ4QxnJjG6fOPZNBtxNxS8Ss+ZgUSdGXroYULMhfg5M+QWXMTjTMSINw23V
zK91j0BDvLybwPo7GOYzQqa0R6RPsdDXYQ52rVZfBJo1pAjjQdRPlV9nwoLuHOibKsjOq3LIFMsv
CaVF46ssGeQXlfyiPeyekKUuEFfTcQuAKNyLM7sZDc5gEvYXUaiN5Yg3h+ojrGAv72pEk8btk4n9
yyjywwI9kPscLT6PEN+B/BNlU1KltkZDOOsLraEtSP5wrX8DJPKkm/G1IWjdwHLABxf3agxCDiXP
HakeR4g+yNcEsSYxwW2a6pOtR6g6o0to9FOvglfzm/OIAMLgoWM5ivgCgPJbXCa3Sg5pWQz1CspD
twBrWTegIZUFoL+obpq8epGhsZtIuV0edccxjJH3XP6ZtI8oM9gGkYu6o0H7UPdjZkqGiKT6V1vU
J96GFwiM+ircm6Z98q2EM8ajr9WcP6vE29IamXpRtycBUJhRcOdP30uJAHWWXKBxcB79E1emAtmr
+cpNiO4AYNUFpoycz966AK4GCRoOJO6YZLppBLQyKbA6zcpFwZZKq1d0Waq0YBmN6yfTmx1QCMAe
esENALtL68k/IUWAccefpx5SpC78Ir3bj5W3JwM0/ksDwXRFDrQmB2/CCRPHSbsuU9bLV1iBtzYe
d21DV/d8IuI/LnxeAXEIdm21bpFm4pvuqQ4gl4IoYwHPuiNHeNNTpEUccowUXDm8BkztQuEgWi3f
WrJcnQU5N4AWuQr6VTHFb3OT/wlKnQ6RvpmEnXsAfOV5Yu1jJ3TmUSRmqU9ewvvryJXN7TP0G8jG
MUfiY8k/I6l3jMuL8asMY2QgpLwNDeWuHEE30PO2LMobLZG7Un/AL72bBjxjHj0k47z2qXwsQwde
uU55WN88lxwZWL2OWUid2SlUxbkr453Lq32JqNg62fIEbjIY8Ek+PXs1f8itOgy4B/79Dc3+dQr6
z/ILjQNyUVAA3r23/3pBq06OsqldAs0VXef9azzGae6uDVyJCyKqvAlTXkkh6gG/2/nreMjG4RbQ
r5FAMo2dg/jniOJ/1P09twr//L2h+5dG8P+tQdz+bu+tVf/3P+r/x96QYqT/f+4Nt7Zsfn/+S2t4
/4J/toYk+g8O1i+DjxmcSoa1Cd7lf/aGhKFtRF4hoinvK5z/3Rje+8IIHnvsTpFdgnIfX/G/+sLo
P1CthXAVoafkIUB54f+kLfxbAYidEdbEPAqwQfKxp/q7nc6vGj8vbHMOc6S+JUdS/9/2lPe28i/1
+X/5Bmhw/1phCugYehK15z6cN2ycVpodeYPoCDDO/vKC/3c9IPX+1iT9l+91/2H/Us0uVVCUFaTN
QQIJagLS+L4RYQAxuijPBTbjYsMc9TbGLP1THEOuPpay3Kuhg+esl2Q1NRIaQg4PGWmZTZvYNOuZ
j/O1qn30k2EbHiveY63beBRpbdIlLwWSZXa4lz2gCnOUnrnxrgqCwVXJoWycA6/bshJ3iUBux9kN
RTdls+j7tV+Bvjn5OE81EO8XlitAlEcV5OuOGrILYgijY6FQKdfhUpysLIcnoUHgi+eOZ1oC3r/q
+woYDk4AWw8qs6xtCFxiHSUTvLv93P64qgv/UImAxVQLr/c2zG99CGk1SoOlvlOgc3wAT7Wq3WGA
rgWG4VG+BhYmgQgQEqCdWXWFALD7zIu4harPp5POgrgIx0xK7oAxD/OsBkTxWXElMxNysDWpdOKx
k91i1/NSI2qA40c7as+MO1PXxSshM3iHkwqzJFjgaW77uv72e1Kfm07VsKPFU3gZull/NBJphpCw
8VPvW2SHTniIYOYn0coDh3DrkNx98aJSZnXVEGit+m6bBBQi2BBgD99BPMnmZjmMAvDBvIvYiC5r
FsjDqGJ0aPnoH+O2la/FBA0M/NML3Rcg6/ye+oZtF0xZ8FZwnQ0eJPLEsvCTGdI/jpGFMrRRZNg4
0ZjPIgnMx2TD5kJNGz96mnrrUMk580QNxTTMLvJXIZDQMQ8sOYWD1V+xyDHmbtETclgSQgD3A78+
dYxMRzwl/XM8orWpuWrWXAP7j/tsWUtK4jdZ6PDM/YWeGiKA4BybYoN8MdA+WFBupZy+p6BGHAwy
k9OlDCEfxnl0wee5O9eCdzctEF7fD2D6ITIgOEBdnR/YCPrcPIvyOM/QmYo+QBaBCziUu7rejjwc
f9TEzKaEKu2C3Dx/swj1WyFZ8jmvSZtVzrpr4RuxjeIczBGol1BPVh8jmQ/BWB/F1IwbZzjswENR
/bhmwfXdIijANwWy5cqEpG2OecKQQ1wlWMUP2MJB+eyJGR+OyUUoF3vY0H/Hfblc7Sjv9cLgliOS
TFDqdCU5mmqcXrt8nPYOZUe1YqGHYA3bDzuvqMxGB8DAoJEMgSTiLTYDQ+7Hp4BBVbpqvREspXmQ
IP5Z3817r5jGi7J5+IdAy35rnBgOjVcgb4CP8C7Uk7nOrEXudT7DybcI/0I9DudRQ6LM1gG99srU
n6UbcACN2sUrqep7ljnNg5QNAp8I3ylztQECe9fWKHSnqmnbVaWZvw/lqJAkHo8kq4ooB8QybPCq
UFgO93m/zJehL4pbxxeHG39kajMaYIWIKoYJpACSyCzRjD+EOsxxCDmonOEb1lnUt+3vvgd+bdUE
AFFvUeWitlE1e+hUXA+rhE8BvXcK8ZHBaWTxyI551vcS3QytgkNAlvlJsmZeG0v0dVhYIO6vQDCn
SU76d6R1VNuKokvF2dG/TDOin0Q0LO9exbBFMnl9aFy5HPt2iVMCngASLMDnhOMilMi2TLorsFNg
DxSl2k6Y8z20MeYmcUv7o8k9lMGNBtYcJuU3h0sTcn8D+fyE6C468hj4FA6kd+LclUNmkbHOAtSn
mNu3apZbf4nDLycLBRbnvGwIhwttLtv8FpDEAJKHgGRYyuYrNMn6GXlCw1FHLTlVOJZWopfRxt7P
zhVfimKPRErvXPiq2CVdh9TsPjS3wDN+iScmXs62pQ7+LAs8UiSrTeJV4xeBMw6S6CK58abOS7i6
NPy+iGt5GcTS3xMHEGqPcJ5z4YiPjeyMwwqqQsFROtMiP2m9JFc7zeETKgX/KFw4D/iZnHuc2eLt
nLQ0a/IpOIRFZDd9b6Ghm5jvgZvfzZ8TaeFWLWMJeYtDUOQW6PQwWi94AI/Uo8NXk4xJFjop0AJJ
JI/nFalupS1sSknZHt1iDKY6zQLOW1X2AMeq8tRKUj/6UjRZOVYga3bRguirwiQz2OVDRJY1ISMy
n/FKu0dArcbynukCKKqD9Q1ulVj86jRaT8RIKAD/C5vMHyRCAIeBPgjJKiTaAoWG59RnDU1WJqLT
qQZF6VACaIEgdvRM8I0t43nwqRUr8KekQdyX5n+8dsEz3YjKfcmxQ950zdpPGkTFLz+X5tuNfPjl
aRyfQF+NGFU3Pj0t2BUAbZpHR1X77iqSaDhyYG7ICv1G87lUjCHFQvOBIfFUzKe66OIvNDsIxnTC
eWOas3zGbjVsdzm1zRNhcA0nSewfegf4Q2+FH6yjfGZPyEPw9sqa/jToQh6Daroz2CqmTp6LarWu
kaGxLmaR42Av7jOSxECGFldnHPbTi5AR/JtFPPYHofs2TOeEq2+p/HAfCoXx1tzq4TGPYzlcRSsQ
JNgF+kGCWvnSJvLeuDpPHljQYlIRRv10DHhXfhifg+wlA1ptowDvmVcX2NO6oom2rhvpyfMkQpiT
BdmvKHl+Q0w8PzGioouG3A4q/WXMj4uw9ksSWZ1iHusryNUBJmGa7Siu83SQ1qQ9Rw9WLhbCoZrz
DYbtakdi7S5x4WEo05UWPoRxSIMJng9vqIZ130cO8y6Gt0VWLDoZRWHhcT2PMNLwQSKpSu4/djPy
HbNltkm+h6EAM8QWp1S1hvN6Oc4Ts7dZtyMa1Zo1F6kxuZ2R5rLtoOo+F2TGdWV7l1U6jrqVrnVw
xCmL32Mqeqazl2xgaZoznQDx1xS4o4qGj/t8qUi9rkwkDtqVFPk08H0oUvNL3saYzXWl+fBECYe/
65trAq5e6s+0PbCeiI0SWn04JfitxjW+VaOA0TJX/rZRujgCKI+YNfwffLFl9WEOB5eSuq2htaFN
CHIlbV9h0/IPS8cGt/WaEDbdWlsMoMyw9HikRiShxAz/pkEeo6tlKhazyoMuOcRhoz6jPgZ4uZ+8
7eBU/CSljg4DyINyBf4zwFcJ1iBNz/RtIDG5YFxXH2BMgh26rA3fliGR341wEOU1AdlVNoGcaQHq
z3dWr0UPe4cMNbQDahmQxhPhSKciOfgxjhIpHXuvg9BDBL3A8b2EgOkQjFZgxbHddEEVuJwTXohz
k0ce5A062dCy8lL4y8rDSFF1jzyp3grm6ixUIyyGMSyiSCfHqWkZvWLzVaY8cHAaJ7NeO02aQ6SC
+Dh6wr34WnubniooewDEe6LgdpzrTrt3R3ID6n7LlguckV424THZmjiEH4km3jtFgMM5mCENWvuJ
Jl+JwtYnzFFnIrMNpTtGVr3IKhPbE+ZcSC1PrNxyBU3jWgEihPnZYscNorlASRlyh77AxBFyt33M
p1HxLc8+aXRahQyTLhcK/st0DeChJdKu4HIq+vi3Bxf0GtbjZsMFRqZhY8gHJAghrJaWPE+kcI9L
M8LYiD0U2WqQtdOBtO6BIj8EZXc8nwLTg0zNkcWYRC2SabGsqlaIYoc21lRRfEMKV31AIbqci6pr
LxFtBdQXYzE++Mg5POTlsKS6LtTWTwa7H7hGVRfQ8jMEXTlte9lMmARpfoaNyJVpUSTzz1JPZZnW
5dBBkDG2Zm9xt++nSHRnMvbzR2OcWEtnPOwXE3jvWOJOIJyGDxjgYJzRsdZ8+ncekaiRIlOTub8l
QgVpnbfFdukQLu5VCOCVQ4EAARlBGTJKhYFlbfvM9lploZX9jhtS/radj7e250jY4U4j2sxY8a2p
ll0aA5uHrFKR67Wh05T10QLfnRdhTg+7rXctvOmW1FJCRVcgkJN7rToQDthSV7NlrZz+pmgq5pFc
wxDBN7HifFsEfZ4VcTG8VAmcIQul+g8+vdTuZl8gZWdYAuOnoDy1DE5qJZ5gieyPuZXwfzvTo8Gj
HWgECFRBOas9ZLXDnO3QcRbLB5sBdd0gQbQ+hjYsbUYrEb00Xjn+NDLAQd6w1r3TsiHBiqIavfI4
djAvgC28qZOCbWI5RxDUzXHzE9m+SnYFaH4glVf98MLznJ7icpqeLa6mhw4Gkg0Kcf5GYAXAXwsv
/3bOVZktPqbUPjMgWwgM+4+qWMRj3vPk00RLsDOIN9tqUJ2+ExJ73TqKmvutL7pbBMfWpUEXcFaq
ytVaxlacDHdjGhDuLrUI+dqWCTy2sdW/sTOvL0sdo6/tqj8Q28zrRHhThnAJnc6jax4JhNkYeid5
yqEU3JK5wVi3mpG7BRHJ8Gbgn91jRQNXPAthU06WT5V0eh1a+OiCqqQfXekZWECBqB5ocJlKmOM7
jOIVjUof968px98hd3bHeAf/PsI6Gntgdz951OWgJuN+RxVIZ+df/JqF79qzElZ2s9jvAb3hDT4S
/0idUfu+pLPAbdLyNMdB/Q4HvzmpwLXfztjyXEEjsGmDbgRSyNFH7WPPsq66mr96IwXABh01qkna
HZMmVufufrxgCR2GcChGRF0hWZcIUEyQiCYxVceL42FYaIydnvqEtB5Mh3T+HjUp08gFyYNSOMJX
ALFKgrywNtkFWDT156WvRkSNkxztPzRll0H3BL3XLJGsRiTF8xgnj62mJC2TpluPxOSHO3sOb6ku
v0nrh69mKvOtNzokctYAkGK9ZrytFw5dhjcIMXtsJsihKhVyr1Wwd4lGNnYxhh+Rh+k5ykHELxrT
AWxmrWuntUVa4bimGkrjoIiincFd+yUaH7IE23fzVyPu53CwoGhadSOgeyt84OrHCQsRckhQnQ5v
qoUrewuzcGL3+dhhhyGnxYl0DGDh2k2Qypq1NMU96VG15e+mQa9slrqIPyMN8aeIgz+irtHfTeJM
XFBvrI/BPqg/A8YvgTyYOvpuKjBj8ggfRhYKmYa6/Bw5fQdb9ffsgt1Cll9T6+GJ8rNh0FexjH8I
zT8MenYSDlvNmhNqk2eJKdlgycrEE1rSOcfi1xOPY862xtLUT4Jt2KC8siE2xCN6sVot425WHiIT
4apuqxxlcYkThrjlJ+AOIVvxgtz2vkYDxyKAwAsDmqQ788nCsMafayXkOb87d42E9J5ilpzNaHNO
JTB8aFPpdpl7tgrGES1EPs+wOmDr2oTAaswj/V2D/7PtuxrQcYEQF5h6M0Qfmk1VQ2OyLIjjRc3w
q0HeAdIaPPhP4uVPGaC7CVwDYAY8y/6y7PPEw+GWT2khwk1X0WtUtC/R5MOGnay9AJh61hzspHeq
cNsQKao1cHjRoLPC4kDmyaNABZpXmOdYjL9LOxWbIpgudsCeDsu+dPDq4UQ46P5TRyHdGzDTQHvz
PFhebtSof7kgnL5cV4zrtusQZzK1iOJBB1n2zjwNM4pJC8fs5wyo8T6KgSrAM9ice3C+Vx7mg4hw
ClFvMo3QSbFA9FVM0HcN0T0iA9FklYtf2BSho9Y1xCMCNvgEwzSQQmrcclrq1HEGrWR0j1atEBwa
0jpIWx7qY4leZqPHhGTgUT9VDhfmUHYoBYaJ7wAZWp6nsDjPymFZPssepTtUm5O/FAdZzmJdxaY9
JLRdLnh3/yAmzRxQTY2boaTN1ubI/XFQU2wwLwCTOOmeAx59WTTk2wZXKnSWyI0ElOOpt0jcK7Tb
0wDoeKd7HI/V3Uiv1DOmWOAw+ChXrAZoHKlQP+DBvDGUbqtSBN5eg2y4QoQZEoC9Se1xqvopvTNH
eFAj/I3K7yEaEMhK/XeEgXzEKvmFbemRGHj3DdUxcJ/cZENZglNTwNmsc/oeQyu1YqaAddybn1Dy
602iAazGtCA8zzJuoECIyQ69OV9jxJZApqMvSV2+o5KAut/TiP4qgQhCtlmFrXzbZBV8PhhSWItE
VXCLEVHC0Nr5NwbiQdoX4oNp/eCzwU/bZqSrSgHiVQcE7iFC6o1BRukWKQfmFTkM9oiqSa0LFfHj
JO4chYk8oKOr186qIStj/gtIMHzUAmxQSVEM+3pU7XoRE4BDevmovCFzOjozBJCWqDc3hfZe8gYq
XdIAqtGq7mnUzUPUg/YeJLDlI0cVj/QtX6IdCfKXwg47RHagD/DLTa0gVvEHEFMH79Gp4j2QZl8m
089kESQcq/ZtpgHm3TPoH6WUf8YWF6eFIR1fu4zuMx59mPt5cJ1aeXCD/fYbIDAqAs3xDmVlSuNK
raLB4DCxJ+WG7UJbaC+Gs8mRCEdq8dgMONoF3foRolV7tgtl9VpLsmkKuZlJV+3QRm8M6KyQwYDm
gFqsK9Wjmcudx6azHKDgyy8KIaIAwskMNeG1lstaVN1uTgCQu4cXjoDSYuQsolUcNW/zjDq4hDkF
Aetp3X1FBUVZzcTWFsHR6GGHi2DbeaB58Gh4gwaFpHkYbZm6Y0N4p9gjtwPSnMO9X89oIFWB9WJZ
ZpCWgbwOVqwO9wEaUxfJaWVaRDaGMH51KnHbPETa7cAH3G2yuZU5tMId2zXxz1JER7aAR2fRQa+p
Jb9QR55hg6+zRUYUx9HwCmkX0hYxvVot+SC2uZlf80a85Tl5FhKli0B3iABQW6VQdnegLbA/VY/b
ZA4vre02pAI5Q9Il0175Vc1JFuOY08QnWRN3Pyw2KVzoL7Syv6HO+9V1WCcqRS5IscGLbJ8mqKe8
djghIeyjDSH6CLS/IX65nRLLVr2hmEBAojR4Mm2DMa3RQS9K9quQtAis9NxbMgLE0bb5OQHhwRIY
jglLPb/+rDHO7DFwiAkclr3V13vfMiDippDJJiojWPUcWECafc66y+J4eO99b8s4eWED3lwnWvC5
YtTYrI2Q4mCHF3y2IPKXHV0BZafWTMH016GcA/C+cwMS1ab+iw38NSca8pc8eOgDfEEUBnyDPDBI
nJoHG+Cup1nv/A9QxNc+r5+8/r4GKlZ+LNIBRIcKq3mvwHnislFEB1th8Hwwnpd6ubgGbXU/AORv
N+XBgdniIWzna+7l2NLjZdkGUYlXhF8GQ47h6O9GE2wLlhyG+0oDcidAoC6hB/jqVB46gIyYdPdb
5KkBiNWLJqAe3E1hsFCUwB+ZXp7YEj1PXnEeFyD/0UqPJd3zzvsIDYLgS7UmXYcsIcDeNwUg7DEK
B5OXwBclLxXFdCNS6STKNHaw2eoJCd43Y3/4Ak3Graz/BGMPH2O3VTLCcAYtBH67AfcPBmz6AvZQ
tMZOEJyRsUgjItd5BbmGYQ64j4FuKCSkQrXXaohPFtqfCBsNiab+2KmHnte7BEQm6BSbiUHzgoVS
8KTzZYP18gT2jO3fy9nLGN1GkTnH9+hR9KQ4BypzYRwC/6BMB6TpmQ68xMXuhujSjO1ziwxwnDLA
hBD4PTFe9l6mUGHzD/QdkEOE91tktD3lAwIHcbehmL9zi26cB99zna8o1l4GulU5rQMyrAbmPUIJ
9Tolyc4ivA1jeCxchsvQcKgC+kzgalm0d5wwvsBRCRMBccCwlN+9V6YYgmQG9BEBFVRu1y3OSxHo
zFBv1dopnQB+XYqHErk7EPciEgMf73i+kijc4iq+0fsHM2bvWiT7tjdH3dBXy4KNkgAI9PhMxNNO
WVRo6CnnzB8ffd888arICqQFYK58iyWAI9CQSU1PBDoTtI5AWbLQriqG8FSs+qaqP/TC4o/pEfky
lfDCxntFXYuZHtDi41NJULhEmOqtmhLfdemwF6jM26IQv5vk6FP0WzXXiCQI3wYxpmFVHYnnroDy
Qe0bAAYEicwU4c2Y6DoGahtOk2LeGrUbpnJNBcqQ4oF6Ozp+WgSGiODD9qi43moMQhgYZ5N9lOIs
FEtRyGca6MnA4FDo2s8Kr6EYyN4b9MUK8zDmm4mVex0ZzGqSZ1KGX2GRvA1orJH4CWyKLGBaaPoX
MbInyNIu81S8zB52G2g+GFKb166iSD4OUq+tTvnAnltU7n6iTiiws26SbxGuGIUfFnChPsMu7OaJ
cY1rF/glfrvrh/1wgt6i3uk5Pw8euZrlj7PjsTD6JoXegkkOLw1SvmJ+zH1IdkysTnUO7WCsmpsL
a9CuljWVDAMVnNCKXZY42d8rBT1jjVC5Eic8SsmwfHWQoE2YMMiB/VCN5iZpTNZrhog1ff8hsQCt
451gMcLT+8McjXDZlHofmPF++aCYsc0xMujU52oDx8pmpNEb7fsvWF7OXa/4KjLmaYG+buiAtgtj
W2TTDAUNwW6kn4osQEBzMvqbFgW0UHQD2t/etPOzYsgb4W8JlJ4NxlcGceEdoDEQQzZd6sfgGEZw
knRiDexoOoXo7hTGdqV98whem3+gxS6OYvnd/4wNQtwq8aaL6lJEyUOO3xgb/FJjSzWXL1BSpDZH
7kXxXA3TZoqbnfDlQ+WQTd3WX2TI0a8DW6Rz7HXwSZIjFgbgyyAhOv8ou+K0JBCTLu0F2+atnWgK
/OuGo0/rafJKPYvc7GnD+gc8dLsqIGjYkSZl+SMyswF8kKcGdD4LQe4D2IIY/fnFQ83La7vc7WxD
/+2PAAaGPfbTZU8KnHl9DOGQfkYHk9GihHiRahw17dcsOkwSBUosbCga/EKuxZD/DBFDAjUIUjje
0fuCmhjzVxli3Dni291V60yxI0SnwMJg0KACXJIg39D6VRX+t+8gLPWAMOswtyPhoVXNGdkjT6L3
Msrdd97qm4AWN+pQVoxT+Byb4gfLxSjFXxsETF1yzAPlpuf800K+uOISvh/MlME3hdJ7rhe2kWC3
kUqRDdpi/sE9Bl0DD9VeNrLM8EaVez8P0a8PxCXfoDqoVHr8EsdYnQcl8Fv1wp9ylOMo1wI0rctX
n1d+VmGYBosly5bJQNOELjmP5YV14G6pRqB2w2NfL+237gD3A7Qz7PJsljYNKaqdEh8PVuYIH5jU
L/efnJ3JkpxItG2/CDPAcZppANFH9p1ygiklJX3f8/V3he7gKUNpylfXrEyTqhIBON6cs/fajnMX
2fqTOhIEgUS77Fp2Oc2dbQVe0tqAP2saXUZuuuSzv+GPex5MB8XutJqm7iUofgwS+oKTXqM69up8
OHTDtLE1c3TrYXie1Ceg4Ve9UPZTvLwTobaegmUr+/qgVOIQsAbNGmH0bchGkAMEe/OuKqgq9cKl
yujTFt2x8eBUDSrxOY8cLxkCt6ugtakU5+Hw0V9pvagjcq/teVEKUSS1vm2Sab8k+hV1QcfsV2wA
PTFOXqzT+lHWFFw54iquFPcO2Yklh6Ax6ba/y/2wClRWdyrTW5XlW5UZRo9w3+WW24p802gqVXPj
oDNQrUBhuJCRO8E5NIF+tO1VbKdeU05eriREt+WrHutw1OwLIuQr2g/GWFGzeSjgRzWhSajVG7E2
IJmgBeqpG3fJKmBTVMw/8uklpXLviA1FEboWPwbaRHrVeb0pdwU6i0a7K+cGFhbbWqpgyJJ/tUH3
I0seC+NYJczBlvQJ06YVeWOZP0f1OxpanTydgpE55I91h0cWSh58saneExKeQ7lP0PCZDsr1Yd1R
e6rVQ8tJLUEnG4XDk1mHq2Cg/DxNGxQwlMffsui55CkZ6rEbY/ScULZtorLATGnlmzFAzgifByQw
KrvtcUIPJO6rzFdKgmIc7XqY6JRhbrWCdVMdh5JsCkleT/pIPhU7tvWShV4p2RL6ZUdfvWlhEC6+
Fs271obSU+ve0NJXG8ZuRYkFGlflyV5Fp/RtkSgqjEejqrcmc0YTW67D4FpQ+xQIVisHJqdstufy
U8QO3EKkQjeex/1qhmRonnJ5lDgdF7IxSMnz50Yn+1O5NQQxccFdB9Ml6eGJJUgLGp2Vo/WL7nZk
I81GwM0r61plvVKH3LVM1KANADa0CWZgbnEKAPXbzapcRShhQ3Nd6LBri9dzv3ckEWsqMKLGHg2A
ke1iHiCk39rJ3loeWijJixcYJytvt5Z6pWdPccUexeHLJmS9P7usfctgPTsUzWmAiKpcldkhb2Z0
wTkD67qrbzqbur5nGNd67DNPwQmDtYaXCYNrkv9olCuZ7p0qvorN0p2WciXUytNQ2iZT4RXNY7A8
SvFsL0c1eIvg1qJ4QMeC21AvvQJxvJacz7MvTvSdfSQ8peDQmI9LEHlVfYrqyMsQjKqjPFTKSZkE
W4FfltW5TaiCRy3W3VkHW52G4F0a6AzG1Geycy1A0KqMVnV9CihjTOAfhvi2xzPAaQZiXXKaQ2Pf
2iwv50lkuTFjErva69r4SWkPNVXl5sG107+JskeRnvsBQPg+BTfaJnuHJ2yJYhsj/MzhqRrad1br
bTlo6xoxvtEPwNrQF9Tzla6T/pTq9X7qpp1pIwKJBTXuB4cq22SIfUeHMFJetRwNP4w1GTaYCh7m
nqkJUJ8ufsaR6pvtS9uehvHbTKyxM2a7Itij1MIjm7XPoSHXxcLp0In9mhNwF8WA6lQ+UoJuxbJH
luNqsXLe+MD57eggqP4Sp+s07rZBrq9q076VDa9XWj7FBUq7t2hBAP5QV2ze66U9jnwATNBbWgTe
UkyHBdAcQjhXAP3LBrialsEZMIIdK+4a0lV7VIBmUXi9omwB9lOsJkerL6841Hi2AptsbHFPVa+j
cZfarFb5Dyes6MtnGytj1KRKd6s45lupTNcI5HetXtPuV23WoHydWMNTNmLN6U0ieJDJ01Km6q9d
FQUDj+yQYkVk8taMSPFOc3IGJ7dGz7luY/oEtLmpHmASMuSdxmamkM0xbRriwCVymQQlNzsyQXW3
0PXvqik5MaqcOzhn08/KIeUBUcJG8aOyq8Crguy607rr2eBvaiQEd9moKD+MPQjSU21zBK6L4YeV
VA+CEn1lhTsqVQgS1Wq7sIdgmlktOVhdY1lcM0uO5BefRjU+dWF461QQxbTEmPy4zV9Qfz0Oc66B
5nybEh0Mq9zqS+nOw7hVOH72Qe63ibE2zicHjZqczqamwHwaWPQaFFmA2ymPrFS7sFfuMiospLbn
N6ZWTcQVcUzEwMC6GBJ6yUrhzlnT3fQDiOGsj94LpQC6M9G11MJgNy75k8LJ0h1B3SZjwz5oDrBn
j4vmKhORxk0dPlh5jSUu6pgdqJHoZJ4ETVxukqx5yns04jmVhdbh8Dzk2n5WIKcEAl0J5VDLRdF4
mwT5PfXr2p/i/CXPBaUkcLmlTQ9yMbTbUTPo0SGFXCVh5uugC92kpS8uTaNeN0aR7VuOfKu5h4Od
0KgTTnmjhqj+FGPeOFbwU1FzPkQNXLMOPG4L3CVcJ0QrriJnELuQyiXdj9x60Jwk26Vj+yb7JXDJ
mH2PG0zztQ2I2Rjl85Rqd8kcXIGBwxLYf0vU9lzJcjy7sWoYo/WwDvTurnL4JGu0F295pQx3RX5w
wnrPGeEnMnpKuvRptokxgAQQM249KyyfjKWp97EpuzNPVS+YtErNp6P6zRySraRG15koe+CPJsWm
pez8LTGq+LHGgk99Vu+doygEvSYVZnVed2xEyfrt7xy0LVdDwBpl2mm0q8U5coYSXtWCp6gpQc8Q
eEXafEtqpXejsbjJMc6IcRSssfJ1ito7ujsHgUnDD4J+12pUNVrUdlNJlIFtjmt6pg9ZOVFA5ZAX
9PEms6uHPpcY6mW6Hgr9oKT1VmbhvqjC0R/gCZc6zz3JWdOzUyjHo8j1tRP0a5mpXpdRvG9TirTl
ueWuuX05vnZhy2Q59ltySD1tiHCz5PYbZ72bsB/ehDBvOvpNQ455LQbJjHqtL1sUPoR0rWJr2rL7
8sdoerCwWgVSILIlll7GXt/0uyVz6L40xb7Ku2M1UAVEFblSU3Iz1Db3ipmSYpK9Sl34raG5bZ6m
DAeFBrh1Fn290iffZ5yeLNwUbqaHftcSNchLrY363ar6K5QFN6YVXFGxoo0ilJ0yiOtoNny6lz9q
Q90WRvDW2tF9UZsHKyUlSxZ34ezsSEu67kFurApOMtqSUCkW+8k23c5OQI1OpV/2GG2ifkN1bJ1Q
zlKnbyNlXhMFw2xH0NXPPUD9e1vWfBrLIWqJUnDYoAEzV6P01ml/KQ6eSxpERVtyytDv8jLYWA2g
3rT+WXXFNZsLH3/iFmfbSUzqmk/fF0Xy3kRATkPxOhfwnHR5HSntNy1XtU03A3KPDeVGxDbwvERn
BbOO9Rj1NCD6l3Io73E27epQfA+d7kwvJJskNcfqQDWM4L4ga0JIX3M72zQNz7SWbJQWzLpZpe6B
QprIFIkwaKcumrVGdNmvDbtPyqOQBZ2KsEfhhWGkd96R4miRh4eZD6SzF/XGiCZsxmplKZswjdiy
sQ6wW6aaXW7Rcy/0/oMOQcIMu5wHJUmFawxn3qHZ0B6bNFSpfJehvZlJvPUwiWSPWYBSVS0aNXdt
nWMTnFb9xAbQPjpZDbuhph/sD3OFPdCADIBWTpu1K6Wn/xOg0KCJVKXOMWixV2JzDTHSlYUW3tSp
Y61lkbW+bucJJ/22u1bpPOo+qovoF0fq9IpTS/Fe6/VEzOcitGt2TBbrZkfYpIrFZjV2obILq9Jy
jaLSvZm8jU0uaDVYoqVjVvTJwY5S8bbY+bw/c/leznphjdNaPF11plSyVZXYkFY6XiN6vJ4q50j7
vaCzdU+Ze96pKnscsxfsBPo894aUbWtr5OStWIZh3BZZpz47cdEcFbRPntEVYh/GCy1uuxmIE0NG
uJcTfd8ZONh5IcjvxWBMm3EMVQ5AuiBbNazpkaIarL2ksKc3E133Dba/eD/XKdhqFQHg97JmCxuX
YcoOLkKYNaVBRtlwaAMaIY1OTd6KanHKetHeFaM+UQw0g5+5Oi03BUY7xDR5WRgbe5TEUkI6GnSi
Y4acrZYiB5xQSzM8xIkuDk1ZNM02dGYUoM5YbTVrGI4pUiQ/bfXsThW7YuZUEtA9I2w+edTShaaQ
scwkIvSU8BXiDMZmoDxaShxaseGEt2qjN4ei+22hJmialtZYe6M5OD9hh5Z7s0appxQy9Bd+Bw5n
4C1zrpJeHzFdojqY0WIV9S8j0OdDhXNgG8xVQw3fyuwbIdgvNFlnJKyc7XQyY0sijQs1V8M5fheI
snjIeIfeiA/xOkXJf+goqh3L4qxvsaxwm9tdDLMv4GAcIvaKBg0Tv5ZIz0B1ty+rbl6rdUvyM5tP
OHyjgJusjMYPe+xRhS3OcF2Obf5s8CnAwJXxsq/b0Wv6Ur/t6tpmQ5Fbh6bQhnU6hi35HGKMDFdm
1hi7U5VIVK62Ea1lzv59FrGYcHQu1rvUDYRvmTr8yuNRvM322WVWAtVkd2wUs19rg2cqBErkMblc
CenJr50xSxIpKokqKTu3YWt73PfjtGxspZue1HK2/UqZdI7YY7mvEQXfVYh30M4xoFcRaqaHrlAi
LyF04eC0qfVEE/QUBDM2c2FAdInU+TjWkkg+y9ROBu3XOx4rTIZUoYhjlGYLDSG23dRRO7/qdfMX
4r4KZDyN3KUITHzHQ+raZVNjeutIDYhj7a7i9AzfEabMN0O0yEL61Livcv2501EKr8xCdjfCAVBQ
JV2+y7RB30kxk3HStmF2R+eG5gfZ3BSvLdq2ccuczvKFG77CnUTxNKVYgVgvQM0Rt2zL1RBTs9Fp
GtLhOfX7flosJO3VgBLfUVMyXPvlvZwCyy96jSoJop4jwQGWtsoTOBMiR+0zyRaYaTPoW6wR6q++
LuDqRJRzbVEnboJv8i5S6WwN4+i8jrPq3HUqiTAB7T6q9yae+1CbBx1HYdCcJ+GivWMnGP/UiSnY
V5zEwqH1SOhanHS5owvA0lbi2IRuP4pdTI0sptk/sEiUqo7wj+L/FgLRtzhb6LBjMpHPo25F8P1D
5/UchMmGXhDdayLavp7HqDtKxSxOiqClGtP2Qprf9Vdap9EQtNHUrMuJRmBEdUcdhh4hKtGsxwRQ
Q7jqp5wKFTVbKq7DVAISyBO5uLKBYG9oOANchHLpt2kMqru4m3BURiEnmZka4BoIftfziNQeuESL
QLG3pwfSNuV721Tltk718mYI7BBIJoM/RXClRXil2kL39cAElTn1uOC8BgLiU9WU9Z6ujXXrxM30
VGpdUHmcqOqdrc/KvdZn824cROObTm1Tnx9mlAYkfdHgSG2O0nZcv5b4VTYT39QL9VCixZkPh4w2
kLWAIUHqzaC0+sewVq2nICvi5w5JL4tlzdnDCDPL1ybTDzH7BnJAHoZjMvjJygUpGqHWQyosAszT
Zt7rkV5teaEhbV9FvzPq2fIVBoZrjZTSpyIl4IHd9l1ZhaTQtOV8LGInQlGno39eFeVAMIBq2UW7
TjivPTeRnuwsVMJssaLRZyqnOCEppps4Tq4jLaq9f3vgLhgvKCTx8knbNDDiGIa85DNqpMhoptrs
p34Rexm2co3roHGttGy+4IKIM0noT18fl0JqwYi02c7ahnn+KX947eIOb4edmPvRXdbhNsWD5bIO
eYNHFqifkNBJUAvT/ZvhDdCjVO+o+ONa7kMXpUu47l2nBP47P1tfPIEL3J19fgQALQSTHKl2pm1e
ILSGMnJSKz7/Lh74KnKJGTjgTQJ+q3z76mLmpbnxfDFhCdSdRLzBAbgwNwaYWjLLUlgXx+Ce5Inm
Ryr4YgPjKYKXc82u5HxKMVs3Rey3HWZAOVST9lmsUBCD4OCnHadKkRmU9ZwGu047hPgOdGqcwThT
rEWv1iQp80ZM72jqiLuRYq8v4NWGqnueh2bdE4uXKOwz+la9ZokzN0IEL7Ux7Nq+QY4inroQVc+k
GHelIWsfnbfKZJf9ypfpB2dm/Tk1O2OXZTSbExUH2dLTCAqLt6ambGpPyl6QqNs3hS9H3JGKsuAC
a59Nc4zcTAtOiPpJ/1GN3dTmxaqlBbNyZr5KO6q7mwh3pN/K7vc2+lWl5/Xv8f7Z8zdUeEs6eCXD
+O2e/mMQ5mqTh9GEcF63+2091NUtv9HwCC83XirET18Mev2zQW/okE9t8nYNU78Y9EGjEZQ+RIcY
/csBo5TCly8JWDIHZGeLgduLQq8b9UN3dHrRPahtVHhkG8SUdYreY3pBjNnU2m1YyPwhbOL6empY
fPImMX5CaCk2MHdLzyQGZW0UYtr9+3FdUC7/9+MgUEh1DO4BsNTFeKXeg5BZ5fejqPPLRaEnQBEB
U0Rj+IPGOTEK43SD45wuEXHvpeW1Fv4vXH9shvpOfVdAAvr//lGfvUNLszQJRl4z9MtvyNRn2xGp
3KMhSx5Nqc6Tm0y1siZWeuJEXxnl078veGl5Pn+0lrAs08L8TKL1BfMmWKZKtrXcTyK+bYPyTWqR
5v77Ep/Mwx8ucR5Hf4xLKUeaxiW8xgy90HBil7lqiq+CQn8Tuy6nYJQrgLf56k3xO4Lyz6vo8LWi
xdzn7xQKbtLD+Jhvzmlyxrq4Ch+gYHrRvn7+951dUCn/dwj9edELj/UsZTA0wtw3HcZVrU9faU6+
5nW5K5pkcI0wvrfHZGtjgMSvET7+++qfPtc/7vj87/+4Y7b1WpwAIFOseNUXd3P2qDdf3OB5fbh8
qDZTrNA0yWO9XEINQDwTfd+91J7S+i4llyrjdKCRjUbr8L/fja2DizvnrzJFnu3sf9wNSJ2BrYK1
n8MHO/gpy02OXuHfl/j0i2eJwt+v6pDD5MUXP/cafJzK2uu30Y3xVLMcOq7YOIh53dQj++iLgf/Z
mHQIaxe61M1zyuvF9YpRhFofRAft3ny1iVpOPMUtDlFCCNaKbCXghwU4mxUNwy9u9IIAd173P1z4
YlxiT9LawIlwUK9SwqkIoDTczCs38abYZk/Q7bJsxVLrEnz35V1/MmYcU7fYdKmqDXPl4qYNTjOK
JpIDJQJQTlWeKsdJhssRX5qB86aZxZs6ZMEXqN2/5zEmMNLhNFsyiuzLOIUMh1PIofAgnXK8URwM
WeFkq2//fq5/P1bLYWZmhmeTB0Lw4osTUdto4GH2LE7D2mwxF/YlvB23K5V0m5ktiYvY5REVzWN6
++9L/72V0yWxApwTJI9WUAP9+H2MU9dps9AOegM6Srbmsut7QsxmDJ7PetHp37Aw9BWHKAcVXWPW
ElRYUa2rkc3vWBTO/Re/56/Z5/fvsXUq9+yiYTx+/D0RYQtsy7oDqjAOs5TB8GcDKHdcqNH+mK9p
/iaD178tX7zov94B1+Xkp5GvAkeE1/3xujZHfidIxGGYOsIwKBK5Yw9iT6qhum3s2TwnTA75dqTd
8cUruKT/4XA7z7aOxWqmC/lXvkuJf+j3FHVG5TextwY13DKHBHTFX0Ialiv4FKd0Xe2XX1TyvH8/
8M+etyMp/jpMkjoj7ON9J1be5zbvv8whCZT09DK8jo//voZ+Xu0/zPe6/P3V0i22bFu/3NJFsuws
fVIPDscKzHmTxXxvGlgYncCnFdVt+8yqd1CrOMZQiV/ZI7zkXAQEgVVKtRnLqfFmoHFupbXkmqRy
OuCFK9fkRfReXerisY0mhL8V9u6vBuSnv12agqld0yVbmo8PSMtMWrmWPMxNjbvakcltiSTnPrX0
zGdNAIC9mC0tkpwCE+oZd8joPYxKu3zxED8ZoFI1hUYd1VT1vyZ9XavmuevFgWKeDSBKsgXXe4V4
RTabh45wDuBMdE63Rp5/lX8g/to+8v6ESSHS0GyOAr+ZMH8sogoBi72gbIdWudhiDn9Z2qk9OTUR
kaBnwH5x9KW7RbO8NekUsKVMVdL+ptl+j3DiAQwUHGGjydpUZo4hSMRUl7tdFCSPjoBAAbymcMVQ
YFIsIpobxnNAATbhqI/SQ7yG3bn4YNCSA9RHxzwA68apBH3FQtiobdBLtWo8zRQb1/8euZdoqPO3
yZ1z9gQpdMb4XLz9HCo3YaDygJ0X1bUdtX5kqP0tj8giQWcISGeESTV0Mb+/yRRv6NpqRK9t6du5
WUy/P3cTUQQj8Qoa60qLxLKbo/4/74UvfuZ58PzxgmShqbE5WIe0Do6GQR9d6arH2rG/eBzyk9ni
w+O4mJ3HXGRBLwWE1h5dc3w1Yq7csKoh4V843zrxu8Amj5NJf54jlXde5cjAmu913XerRhblSgbY
Xif1GeHAG+W8N72fdord3A2xho9Xb5/YfD7EKFjomqCzhqSB7NB4JNd5+GkNMSmWjvguQkF+bnm2
QOraOrCDnX7u+zoEDU8A8XrdOTj8HXRewnelwsZfLM9mn68dbJ+rrixecJ/dIOE4xg7necpQbon7
wJ0rfH32sjB6U+MlKrFcwNVpvzhP/71d5GU5tkXpCOk729KLKVcvI0pLlJSjoqCgkWTFgN9lRl1d
hY0Hd+TYNnLVOXboamU0++ZM5ra+pPWhV3Pdi5U0Mf/7IvDhF52//z+Gz9JGTZoI62BSlGvw0qeV
sjOVb//+lj4ZOxbHYQ7EHEDPM/3Hi+hlvUyF5hzaFJwKkhiJmnl2vpglP3u4FpOkxloK0ln+Xor+
uJVQhIOWNtHxXJrSvMxzKvYOVAV+s8BpW321Gf9kWv5wPf3jXeXBsCiRcDjtG14+Ts+Zir7P1D2H
xgWGww226i8Y6+KTFYm7U00mJ0tlSb34CHtK1LZDFV5cUz4WL8gFJcYB2VIemQwyCIt1vqn8ZCKc
yWSlrd3sgAiLQNZz++AF7QaSgmO0Tt3JHXzd607Vxnb//a7/2qxzDgK/YQEB0uHNX+4qK3tMhWpq
8EuxKWE3XYBqAaNxIL72GY6J1t4mffhVGOPfI4yV0bIddurUHCg/fHwXBRqB2DLSIxIeqKuH1PJH
8Z/Pk/rHa1zMtF0xZMYoxJHKhw31MEmYueZmW+iDsv33M/z0bmxHd9Tz7uyvo4e+dHWiLzzDyoiO
EdvzvTpFwRPfqPKf3xb3xGDS2fry8NSLARV36hSHaXoksv4YZUi4+3yLEx0QqHLQFHX33+9LMHJt
9tk26ZwXV+sbM6CBnR6drt3oE3RWw9x1afzFWfWzp4dvjt2m6qigtS/GQpiQVUyP6Yg0f6Cv1Fmo
+PIeV1ykb/59P9rf36OpcitUKjnCWcbl48sbR9HGSj9mRhZ2OEyldTtiHN/XaIEOitWNNyrmnDXF
Z4iwNW1NJ26xuKLX/2LE/F0YYHACK6QqoPOAOSZffAAAw4rhTPIZCBJG8Sq8SnTddeTIco2LAzVv
7pj3ZmT3+25sS0BkarMyzqnf0zjgWDAg+eaBkXm9ujjUtqv/w9pnkppnkv/Fz9TxN338haKNUEdM
0xGb8OYcPIU9agOgbTNdVS6Qsq8eCDjIi4MHl6P4c6Y7MmFe1q5reuLMU2xM205sLVFn35QqjF/x
bGioolFyfFe6KDtJI5muloEA36xNqGF8MUDON/Xx+GOqFpVsS2qMEuvybIl7wAjGkHXdr59egbgg
fQDizrrU+OGNG2TnaCfuPvjis/7kE6B5xFNmQFh/nyvFIkOb5tzJzDo+Z9y+urkL66+g+Z9skenk
czoyTI1CgnpZW7aT1tTkoDFFBUjiFE3NQTKL8OQgUGjY+lfKMcr1aTfZBkJqVuyjSZr0DhvtcmM1
Rvh2TpJz55Ie+VghaRtqaaerrkWw8MWL+OyBMBJ44ZoJIOmymGPak96mMoRhbPygA9yAWQwqH9mL
88WTP0NFL984z+T/XeliV1AYrV2g1zraYURsuG4U6Db1grics5jR1mDy5aQyB/EAnzfy5hwXD5nz
N0E2nASkHndw2vvCgAgyJdPg0voY17rVT6ul0t/aFOd5b0TlJoPM55GveVPU/UbAFlspWb3OYsIK
JvGMHRROQMVHTiptpYH4Cw3+MNvsLTAWYo7Gtyhqb5DzbcsEA4ywtQfGESC0BQtIVGYrS+u3RTTc
0KN8ALZ/VRX5tIISxiTnEMed4cxaLZ1O7rgpfagx2DvAIWHtsLZ6Oe2tyZx+9RwR/NnQ3mjTVZv0
bEyPwv7nNI2L31t4IUtt3BlRtniWTqBSUBFrYDV3hp2ANcvXakM8eMuRw6c599Vp5ouXJPj3f2wV
raEzlsq2jgb0lycErzxt6JgPJmykL7Zsf1URqekZ5F2fuyLgXy/zHYo6Kvulik6xhB8TlsVdNYUv
/55k7L9vRhqazsJK9sm57/TxZgpbNR36dKdecxQFQAv2jWVUonWpxekt1Tqch9Mgu+99pWBt++La
57/8YoKTlEgkZxkVWu5fm+46tNIxi09UZ3bS6lBCJvuxstyeXr6Z/gBwCbBEXTvo6hylXQdN78dp
s0rwzyBYXWEfBrBNbPlIqFS4Hq1xK5pXtvcrfRq3tno3O/AsM8hTHbp2AyYXWQf5DAqkxbHOF1YS
xlgNyj0WohTPw6JsVKV/CazoR2icHT6zPOUg/IcBEUaVP4XRDHl/Gu+UqjyJrFkviXnMlKSmRoGY
enGt2TpFZxdaO7gIo+6Y2TYx51pnst0wuR3gGcTH3EIciX+6PBY57qKlc8ec/5yUCntOVtSsVooK
kFBB0347Ft+N5WY0jLVT/Br7fh9CeEmHaUUAmVcvIyImyUddi1+koFwTHkMhZDkqoR1yO+P8xfR0
Ps799bpsS5oMF/65LGpUMfhHyIN4KdKjqpcb2sx+kOGWEv0XI+PTKzkEqtig7tFNnOfJPz4xcXbB
TVYCBexMJAj1+D4E2uMnsySRIs6q1y8G4ic3xgprsByd97OXu4ui5HSxjNkJz39251im8mpFxKp4
ZhY63xwnHB9xVTgvNuLNrxqFn8z47AJVm400H4B1GdI9taqZ4Ns+2SqK6iVzl+GtSGr/3/f36UU4
4OBJoEkIiffj44wLSx/HLDlpZq1AvLTt/rtKh4KSOHzO/8MOGiSSYEerM3f9VRnu0kDo8RSdAFuu
OrxxSnjbxV/VQs4L4cVQJC+JOj+bh7Oc5vKOlKRsltk66rd0H9baFu+FG9z//3WQPqkNmB8udrEq
szOztBHSsb1wsVi/6RTTT7plE+ZIU21jHzoR4M3+MdY5+4z6jRmKa+Ijoy8+v8/eIpxy1AHniRpY
+ce3SFelLLCUn8b4PNOM2zwJkWx+ecwSn6w61GxNgW4GpY55+WxBPPV1YGL9xmIfQJZrRXWXlvOq
B1EKAgDFidTeYhh/6bVT7CBDYnVUQaKCAtHdynxuQ9sth3XBIl/vEooHmX0twu8CDkeHBFJ96qYD
t+jGTr2SKHN1Ae0tvieRAL11slHTn9l4Q8DES+AgOHt0qDx0zWlRHicsMUj0CLgKbOp87wWQWcTC
0/eG6dtIn1uLX5GQWqHcBNNjlH53xqvSvIJkulKwjszj7HeAIMCOQTvgbSVYWTZp+6RwmgnaNeFT
kugH0QQ3w9CsrFhZ9dmwi5bIHypqbf0PNQ5XCuF3eVoSjFM8WuwEsIYqSFK7tZbeTuJaRM+95o0d
lG+/39CMY9Nmj74oPbt/WEq/iulBeulGNl59a/bbLN3Oxq9p8hy5tq3IhWTsp+8OQMWYIyFJ1k9N
8UahMRInsz6pkeqOP6L+ZuxxZawLh/niWoLjJUkLMIskt+LEn5a2ht7GL5iHbar59m1gYoLayJOR
POrDQVFebBwW41UU+8CQ8mYdyo0VrUpgPPqZ+ucW6rpsxQa6IFvHfaQC+vAb7bYEpxHvrGy/pOC8
sOh2x9q4UZZTUW5acyfTgxhvx+AhKfbFjOCod0ElTAMpGUjWVZ9CfPbdUX07/gELY+72KTbwGFLt
WkJ0DY52sesBmNXX0nruFor2K9PcGySVtzetjYDbD/DWQSmCeTKvmwfdWPUHbSJ+496CTQulp92X
HdDDrVbdN1Sy5PWMEhBvv+mXuA1D6F8brCbSWteo30wwODBU90aKJG9lItsyXkO4tKlbjO8mmJ5u
16sn2e7NiPOvi3B3al20YZPzEOgvmCrmdGeDmAUAboK9an3VegmatfMsMckv1025JrSymDaLfR3X
YHeBSI1iVSp+6biIe/lfNW1ljfekeeRl7tkLXh5olQhPY7GOwh/I6NBronGkW1CpNPiAq33Tkgxr
bzUMoJDKm75jSEzlffqbwgQyBqRFY+1KKbeAQ18Go1nrvX1qs2qLSwj77Pts0e4BKTBUICnSQFmj
CTu2WoOc9yoS+1i8Y4taQ9UJbGwB/RZYg60/ZeKhAhNUz4dIPvRscHpy52QMsgyWgErFR1uCKwpZ
pWR7dHSqx8a4z5PrpD4u+gBQ6tpQXnI+lS7/3lB2RJqHHrnxYyzGffc8jSfQlXZxNSvPen6fpI/9
/Go10362UYMSc1Rt8+IZHogaXiNAAigQZJ5h1q65rEVJg1X3gb462lWPDs5BT3/q1H2vewtfh4Ch
7ibFEU6RgkQ4ybflckxiHosHnbXmHDGOW1gSUKDgKhSKi7EcwzouViARIL+0K/wQMW45+MtAFHHx
DgmA7OmAzmaVResGoAGbSLzUSVr4GQyS2ZZeEF1FQLSyzFmhPgBumHoAIpgXBFxmTM49WS/gG9Jh
b2KJbScFMynpbUiNR5uzjLGr4vsBlXCJD7+06J8X99MpbPSVWnpJP3u4igcFfwASdwWGFl2xkGGD
MhknbpveRYOHee5/qDuvXcmxbLv+SqPfeREkg0ESUOuBnuHdsS+BY+k9g+6P9B36MQ1mty6ys0qV
V3oT0KiurKrME0Gz99pzzTUmLHbM2jyR7YtePQB44PRajw6USENZULJyWA5u+Lvvtip8LVduRU4Y
Y7187xH+z/isqr467afl45wl3lv0Kbu7n93sMnUakVO63bzX5VcdY6RmDvq9zuxYZLxjecY6qeZe
Mp6kyAuTsxDAwiW/dF0N676CEbc0NDaFBZHR8EKQcKJ10rt0WaZiQ2ChSjsBi/J4FVpr1bwje90L
7+73haOPXg9FLVy3pIOy/dz2U7SL2o20ao1B3uQD72EIv6JyC8avl2Is/qYq/bMNeM6BBNOCs3bx
q2CXKBpn2CLcDTUVorwYIdHctOi0HG6QEf66YvvTPRjLCp46USTo4Q97/TIZxynZwZYF8hoM6Sbs
u9vhr3/In30fGpQa4IfZN/mr2p7dYH6mGsevkoKmvuf9BgiY7C/lZfwb7fZPlKzVzz9p/ro/1fNV
P3IWX/BixnJvxFX4zpgqkK6uxpU58q7RIP7NBfyz74ZspnL1ZBrQv1oHelW6NY1SwIskoUom5ngV
zAOD8cdfX0IRgfSPpag6u28o4VHC/9CzUNKVmElNuKtubJwdoKWE2KiUQc5bUG0F8UNfpmbeXMmH
3PbYGKQVk8/lR7NqeLdWxlSklzsjacw4ri5BTWReM5WkxUFDJPwzqlhkmJnhIpEe92OEe0xX8NnE
wtDVr1EYWNTlzhQX7XoBzldJw8opqtpvFdG+FXBbgTv2Eyfie6D4ccOASJjZU157YeGpJZPu+q7Q
v+vEC4RDxIj2ygViWoMpriq2fVdVnJsQHDAzbXqhs7ppl4lOoNlQhG8dA2jR8wLaAORUgKAY5gyZ
RJXbUQgZPSaz744/mnhGiyEjOKKLBDKNwfCawi4BmCmt1nXl6iUQJOv+FX7NsWPhmpSzauUSHs6O
bMNgBy5cTg+rySqoUu6gkTW/nBhXshY3U5jJmCpHJ+JN9GfipihDltBxmSyq4fRb8E602GPHHe7V
buZwx8qnMO7v/Z1GIrkcHex3sC/RV1ZcFszaC0zNPwQgmpZcXrl3m8dhehzbT71L3GUluMvbY9uC
PsrOKWDMIHkXhg+yNOEqjKYavUiCr+SfTfgWw/0gVwsczzPCGV81DM8rcADKoSfUXcX4DXvgIGzZ
Cpd3M7sfwreW7JJ1LtOIh8zpTu1GDm1dYFta60/x4qwpDNVw72y5YSCfmYHZssdpnyFyvdcMmAFM
9o/lLoRLQflRxcciNwcVckXkAc02UzljSaUscSLKrxH89TPxIqMO7kcfLJE4acq/m/ZCrUtz1YQt
Ed+NRc/n0+26ZIxf3grytniNk9ONOiqFABOrIFw6MAJuEL8pcItCkWBHkpMbi6C5EQAaCgz7QV/T
oP6eKI8q507QRh89gRGokwVUeW9ZhcdceryHh6HzOZTAgXur403ZLsx7Tu2cMbQgXxSdjVEqcEaQ
qpahVvb1LiuoibulIzP0J2mDL+uHZk720Vu3lHJbUp9RJfZy+5xPe+A38KoiUxVkg5gDA76tKWmK
LdaaD56MsdKL3u84ypqZ+FJJ63vtLJn57eGfMKD9GE++QFhFXEK3FtjJwBiGhK53Kpvu0HBLE03x
GlDY97tiL/KZFT09B8l46Fc3c2BYPMu8Wk2h0EBgOSnBdsiB1fi9eG5K0N5b5vSIZoc2gv62PC6W
j/GM0IaFALUaHAYskCLYxMxYDYHTYmXLw5VfyyUwf57CqKqY9wc/kDCwxySWdEyyXjKh3RulBDEz
UgOzyu5mDjctvJO0kcf3431B+RMznH9PZtoEo6W8fMAj9nH6NEC5H6R0348RU93bIfCF+66O3GgR
rMXuKV0e4Ttbc0UxfqsJHHHOOGX1rZUvgbALKZMECdjIpbunZlQHFHCOprhKRNRQ4YcAVRDoyn2n
b5tMMcPbRQNZOXBSSAyBb1bsco3qap10TwIwiQSG2LFIsO7UnyBWQwW6Byl6w7rrXu7aS1ddivhj
QcxLuO75BhTtyoL5Kz8GALAQPaLu+vYMEpDZUJeIo4mMyPxpqj9DhcrV6HNXnJxS/ZY1bk702YeX
Svi6BY/3/roImF1iaBQ6Y34Z7365eNeXvn7bpIKn9FBR7ruGkW7hIXvQajtTrFW1TXEIKz25gDSu
3ZIJ585omYTNwM5oFP3rPH2PAuKS4IsZ9XSc1PPEMUb/LvXdKt+AG7Dv06FdtnYlPA2rzzJVTAIr
vFtAfb+Ehbkdy5MIdoMpUjPp13p1WXaI3kcAmXwZRUEb9fWnLEX8C+TwM44US4BckCkjjwFRM23c
MxLxGLXMmRTUqS0hrwxv8xuTKHALHpYSkgeuZEvQEzxyZDC2cIOEuy0t2dXyzOzl0m4ihNHVV0H+
RMDDKlptU+OWOLakQ0zlvhbdPPe6OQRC8ASwgYibRr+vyr0eb1faJQxsGf4hszNAJTOSPAHzzL8z
fWVMx+oprpfVvosYImw/UAC9SQm3sKwMJvLtbtIdsTqU0bBuYMHJzZVC1inuwl4dFIOZEEywj3HI
+nWTbczbfhsKW6bu2+FQyxyvY2pIQn0UtWHngaTJ+XpBKwJoUNY7KjSSqqREvyvMkxJ+m6hGxxa0
OC9Lum7wVeoPdXhNGSpujqshQtnwdf2SJJTW51ba9SCLbh0n912h7u73hIHV8xS0HFL2IFbWbBxg
wbZLzQ/EY7SyiW+8MRO+AuXniICVBGRnbuIDtI1o2ObFyzI2A9lakeEbW3FmZZ9a7WYkVHqcRTku
TgCbjlAWa5JwBzdaHm+dN3KWCJ/iS1adxoGsUgmpb79sn9uzzAalWlFzXSrbOf+aZF9D0b9jqKkf
LfMPS7iJ1xabR2d0X6v7kTZQGNL+5q6/lfUTrspRcrWKHAORh4Z5vG3UeUIFRIyUk4IX1VRbHMdf
ALDZltbZ4hQXD6vhsCz3ag1k+8DwNCZ9JvkY1wZJDkvsJI7OQHIo86o9a1RDiFSU2cPtKok88icd
7m/QvQGA7YglC1QjXVbWIt9kN2JET4vquGS1T1dut3SpH0p9n0SbanVRVKSq8y1FD8rS565YZ8Xk
p4vRDcL4yugAoFoSH5j614DaruKHsE1oI5gFBMEbnDbgaKuA3IT2okReBeDitloZTfwGjNoIhLUG
/zBNfNbgNk5NtA4N99gkfMFOZ4O5So0ZLA8N88YsPDpgWeCZm1t2klc7UT2TGxaJTlSfWOuH4GVO
VoW6WG3IiCODh0SSHbQOe2pbczrdx00SXBUezlu51UqS1I7leJ3SdffV0xPJj0LZmWlJxGr7XLNV
IwOa4FmikelPO0iPjOcD/FIumIu0frEuRHBaAxyHqHPu5KwvoKl0sX7i3fb7SD6O9bULoUZNbnw/
TA9ycbOrEAZnCCA1oS8hHqXUCYDjlju9Lp1Yex5XtgYEtq4cWJKpcByKTVne8MiBTO2YkIWEhFZp
pkywR5PiZbCYbxVbaGTEoj9T2pPmZWCGjRBPIrRhx4xvTW2jr0qinQuzfZMX2BtogHJCYWHHtXfM
xnPPwa4MH8raFymZJ9yfMdy5RDpliGrwOfL6tarXOilZVfqaygf868Yt2ybl6QZ5Va8/0iV4+YqE
rvxUgvXPfK3eREzXEQ0O1VUXH5vyqYXJWe3bu40HrEgogF2aj/ULrD2jvx0D0H2RC6FikVJPblfV
mojrYmlng8uKwP5M3UvUJwnNXx1TjhXvw1G+2RkEp0oDw2z3ELyIpmdc2bwNp1o+ynSi5Cm17xVj
GKQ1BfEllS6V/jLenRW2at1vkR9XoGZ4TTTQ7dNzrVvl+NqIj1niFMQ86RKiQMhBKjMnUuQiXmMm
FsXhbanwoVekhduMAPT9dgG672votiUnEZXOLEU8S64ERE2/qmkPgJauKZkMX3q9GQUnWMIPg9Kc
X9QEdJu6ruG4xY+UtFrs6OD/VWIK19Q2Q+suz7fJmhoQHA/kR+SIc/SjR5tmBmFodXXVJTt4aJGT
x0uSmmrF4cIfpjOcGFoQ41PFyxBbq2IL4moBbWhhx5Pd8ha2dqyairhD5oKTMh+goApT8Pv1glFj
qgtwVm4/+jeRutVqA6/F+U7snkpII2VFnGMgJbKNbOI1wnQZHZXushLXHBGIabDzj9W8u0Bcv13T
fk8iJfFNsbKO4uMq3mvjmsq56jsTeqvs6dWuFZ+C/kCjRuTti7I1Q9DAZ3FmMKiBFPYRxJ9KJDIj
f63i/gqvAiMdKdIddD267degGN5Ujen1ZTsRgdKZEhdPUTb6WadeDrVLRUSVkTZgAPpNr6/vt+9p
/Gh63q7vUugtia1+gbV9gqU+Ar1YALGatOMywFbcq4YImSC2qoVVT6/iDSUaTY3sH3MS1klpt/Ve
RiCSj/Xy2k/nbGHpYKlCpiXCQ3zbL9O11iFTO1Xu1joKCli3wW01Huj3arFeodGS1lzbUmgJ7UMq
PDYNGGdMw3XzFAPH1I8LEF3grIIj0CDeChIIw97JW6/nHRX9vjmvhGMQUbm4kHKFiQCqho5X6gfx
uc5fIQO7uHyn+kL+jx5YQ33Sws38phTHXnNijtZN4heRpzVgAM9jssmaw9A8UxIpitU+C/NnQKSy
YxKrOlO+JpRu+Zn5JpnSeogACeFko+Vwo/S71zAB53SizpwL8ucASVLcp8BaFGDTJEZMmzytnvWs
U+2O5Ck7g+a8lsrwZo2SVHB2K9HWJdRpJtVcEhXe1VqnldvX6YZuET8TUMZvGkDinzTrkRp0ZbZH
LnCp/dKsT/VcGisO6M2ahw9FINkHnu6kFpmiJk64+XlgXfqY22AwpX/z0/9EUfn5hyuzZ+onDSdT
b10iyygqw4UgPOMGqHP5T0Hq/yrA+L+WTnwov/JLW399tbu38v+DiGIsDj8JS9Zb+/a3LzTjdpwz
lv/x98sbNIm/Gajf4f/8H4x3jz+nFf/4vf9KK15J/zH3cWcziKpSds8a5L/SivlXTIPR3uUBwTGm
z+OEecGf+I+/i+p/6BgMJR2rBwMJP2ajm+L+r3/FwZaRaYb0Znc1lqT//t+Iiw6+iuM/G67NL7/+
W37Pjsy0t80//v5DVvupL4ttDL4SqhvdSUY++MW/PyR3FU79ve+ZpLbbbfIGZ9OF2+1229yCzBob
H4M52IUlvC4/RLNwaGJeBvf3Q38/pMs/fA641LN9j4v069TfYtncI+He4qe+iM7KrF6HTfxO8JJD
LCl2KjN2f7pd/7oQ//bF5x7wX/3AXxTO5p5KKUQQbNFO6XNaOjFXIzFjb5WX9km65lQfbxy83MKS
niYy+GILzycAyuT9rz+IKM6LwF99kvk9/uk9zUVGtpSUT9LYlJub3AnWJHdulH2ybqhiwZXZqQVh
07qfGBZjCrParczyEGzkDXldkd164BR9ysg1CUT2xD/OdrqT0GbPrcCm472j7fGuv4G6fS99xcp9
PFhevUWD2Wi+YpNT69MWM4YvSMLmaNHttPYrY6hNXKINmIl6Xxz6TWET+WTlO8indDkN5Qh30Ws2
nQuoD3NvaQzKjynY1b649E+lq/v6usbxuXiWnOCjexBfVrEJ+NbWfVp3uQl23aNSDH6jI//q0v3n
E/3Tk/TLjMOizEYJcIRkLd3gPNLTTR5oiprZZ7r+3UPEW8I7+oebJ9JZwDpBbcrcw7/fvB6cTyqk
vD+tox9oi7uyJT/fTNkg38vOjxFr/Wg0OECx29lIS/fRAAxkFq/T3c2/UnPhau7qcYJs9Zl3JhlT
D2CJof+CSgpDRn6bHXi2NQGLr5CoQgOGgM13sieLV8Ka7+DwiaqF4ic/DzXltK/Rx80mX70ivNxA
VLnB08KRzfk2icwPh3tRMXpLmW9h95Wb1dPqHelEFZ8FS4U8ObL3roOP8HX5rjmAPsxwZemCtwBj
aNEs143qTZesDKUlMFpruYbSihiAjclSSYPTPwClQ4YZ9+NoF6OVcmgu16sn1eUCARgFBocTjBpv
cCt7ntuQeMXFQ59+TsyKNLb2Ra9Sdqo1sMTz/NgHp0TcTSnNfP3SZHaJGNg2zOgDLKRPjmOhLyxl
aQ0rk4QajYpUMNW3/G20SGoFaZSYHmjL6TA5kr00K5D6l7shG8rzTTEGHYANRHuTPFf5S/2+Gfoj
URRoVzwsnFBfG782SkI10LRRol+pFl3hIO0AUdWv6QOt6+xExNF5hc8b9tsXIUDZRX9JHA6aJE4Z
mmYKG8ZrbDTXN7iHynPyljHvY93c+5kjwD3x+hMGAL89ih+Lc4QtWNtNTr9P0efNxJzc/FI9AnK0
Fra+WX6PHFPNHqS9s5gr2/Pqi2fLikxhj0L+xnz2zfEnQ9hzSEWHdHMGoK48Vw1dtsmUQ0AqPBco
zfwZC9Q2FxtexG2DTOgQAFLiTAMJjQL2KbyDvm4vN3isbhaZSHPEoGUVgoQXBq4ofefJKy3GBXkZ
qRXRTuwt/ma5IkSodbG6UP2V1Y4gwnj7z/nwmk64zWOieLMklV2k3tJ9zdQv6OkjCoKBY47BbqO8
EuggMg6tG+Mpf8YOJwxORWB85q6Iy/3URUfO3hXFXNKioEP7on7XRv7avytr4KcYYC1pHwksLE1m
TE56lF+qS7s0QP4rx9Cn2SzCi8alQaNcwChjch6Gw+QJTz35SeE2wPeQwOgwSx6ubF+TZtcZGRc5
MkOsjSaiSQgqZgbXmRF+QEtxBKexB15FGklcqRt49e9wfbPjbW/zGk+L/fApfGhv5bhppvlCYhbQ
JDZY9alMTH0/EwRKr/NZ3p/gY3efZDQyRoN+Z1K7BybkK7B1XBk8nU5+fF0h+Jgs7KMjO7Av7XpD
cO4Sz4ZFLpDohXhh3jW2MWJ9NqnTPd33uVXs6EfHjTmvgb3FqNmXcsquHPlHQjEKjnBGD0e8YNTf
vsnfdNAn4vAyVwosnTRHnDxcJ1/YJyRFGO0b+nBpxZv8NXhWZ4Ov0Vzrc3Llv1PJuVLpjZBLyXHI
xOc7pSeQxdgjxc5tcfny+6l6J1un/S3zP7A8Bvwy1i4ghEpPoY8q9VR9QTdFiWi+pqf2CRXGiPdv
w1sxcnZ0gTFjH71TOV/B2oKQFSyJlEjkWdGf8GeY92M6QT1GmwYMbK0O4T5+7I+rawtbvcBrxNjg
6V6cgQ/LrVERDv0Qc1o/ppJVvMHhpVnPgclYNMaQOdEZPxOZyCp00m21gV7rDNbcQoADFvgIFRJd
HEisgzNfVx0pBLq3zsCreQvOdBfolcEGu97IITLlbzTo/JGaP9fMruKwYaWNQbOpWG4V0UvPkWSE
36rkNz05kMb4MiwPsNx6BtoA8n2xcSy/icbidrMEyw6Zr4gSE8HUms9JjqwQHe8eBhGChTg0aeZk
Naa4QbJaxBbMxgl540iyhqVqDhvNS58YJLVzI9IPxPblV3aO/Z4VMrUEwPobhLtn0VQqk9gX8HBo
EBqnrdqSjNVT9w65T0ImvWJ+xeW+CmxRcQbBpqUO4rKFamMsjgHhkwLhUVhA7OVL8dWfeSih/23w
qeND6szum4nqGiNGYtL2ZyD4/oYVYINKJk2sMYZkV67GG5Y7IWtc+kLXyoYbaKb7aBPZmRv5Q8Sz
nXs4ckejA9aMQycyIioZ9jYXnwEuYwuhBlcFBRKPfr5f+GTS1LUzhlawq+16wvzmBORROH1POJiT
qAd9MLXGkkkG6FBqQb5bhPBIz+HCW+guTnwa34iYRrvwQ80iVKTEIBY4vE2lhiFojzls4JwqbaNp
H1BRi64IrHviYT8AnhfCp5L+KriXgt6iFR8W7FkVK65+iY/EGF4kN7/ijKHBZzXInCR+JPaYmz3y
BAsdwDVvdWVkFIo8cwDIPpps5o+8BY11P0ofy9YaTne+J1nAMtekMsVHCGqLfcMlrK6hBtZ3L/JW
/GhDKgTQ0WgPvrBhFC/do1hsOI7y3jSy2d6OWLPg9xedLW76HX1ljuPzPSFb4yvaBdv5ITewSn2N
h/hReRUZayGUqx/WoLIwKBoM2RaJG8dOwS6vY/+zJd0OwEVverqA5AEa7cdzTtngIACwAfBd1t2F
lpnmf/BgmrLV7O60VX2kEI8kn93icV7Q+l1oYaQeFbPbEHkJxPdDZCM53TzlNKlW/IhQg/5D1wPy
EldXoVNWkG7L4z5c894RSw9MXMnqA4BghokYqBBOeNJ9uqcnoqPUDzYFQl5Brn3Mr4eV7cZd57Xr
xtVO1fn+Oi0MmUf2ozxqayp1nslVb9DG9JkMXccir0X4WD7qqXtbnoPbrpLBkJm5fuX49hFWBATM
2wiBBAhd6QsN9dDQ96SBksK0NMpPaVpngUkQoPKewMYNCQ/ns+h7ngZy0+Cw0f3zRx/K+7Dm3ZNR
Au9GBDMverht7+gL13wzF/Or0MK1pEwub2S4etb5k5rWlSqvQD9ebPKCqRBPB7EI1eD9FuOvN9nz
wUJUX7lFfq9oBljWe6qQ5fVurZ5bKif49q/DV2QpoCQpMTvEOuPOqkwucmixsEns/093djEyByQH
RXBBNBHhFeRm8yUB2c6NQCdXiGgxSbAZfyxMK/BooBSWuxv+xjsJBDzmpGBYRIq1ij3g/EcNVNfV
inUexxhUZTyFcDwd6k5vXhmWH52neLHDnxI/rcCdYuH7ZknmQYD+Vt0puB1W4DGwkcWM2xMvLzrj
PZ1LYmIOGFty6ELVLlQ2+jvELVjD3Q5Jt2Y2LveJQr6hq7EbwWon1R3i3kDoqZt9C9cWVnthEmOU
PMdQAQNzAUYpsuX7tgo2A4A5zbyr3rSvetLibYwfC1KrTG60M5E9UdP5Njqbtcqkz+lOvE6xCh/b
IAiiel444UZ61rDeXCh1sAKoRvk9V+OBaKQumUC6VcD+gZd5aB8lg5E62aB5c6JWpPjO6IcYyVMy
QZc1p4foQCVscT2c5lsiFTA2pt6ApyH2hhJ49Z1AMxMwNAcC+qG53XtABel25Xt2KNJHh8FAk7w9
5fTD592LD2EmzuJdu5mrc/Hd7WsXXCNHOv6avdMQVW16BGh8TEQElwnDQ36OCLHAqsdybzQ+hoyr
Th6rt1wY/VNCbFiK9+1HcZu60ctyo79ML+TwOEDWn+YPL1m1rcMclDaNxzzhwiDH8KD69Q4R0cLB
bC09CMVftChBPRvFI6dKd7XnJYdQVDjlq7ZXL/1l4d09zSDb1YrXNIdbjrLFZr4yfPSQHC926cbP
bcFqNoI3QjFwUztySMvhQwvAlgCVHHoveprFuty8mfNBFinbzE0KJqs32AQWG+VluUveJis0oz0y
LaUcHMw96e7ODZdw5QlW6GIbtUpLOIau9MpxsPaLx5yn0dEt+UqDdbpEj/A1HQ4OTu7HZmUrVtaY
WBPmcxif3sUWZXIwyR+qY0lFwjMVesUF8d0FAUnx4EiOYsI/99ItUCojsXR26n3LSUIgg8AYz4rf
bzLehz0TkaTxcmwXjjGncZC8iQv0h1ZSD209JofDXF4WTkTqki3acQTpndAMI2amvEQrkFHC+Tzi
IU/31N+3PV+J0o+s0PQU6dcG54u+OlZb2R7Krerj/W9xTvqo3WZyCatHlhdMD+vpjNDg5/7ChjX7
CgjBvIdruVzfTiGAnGkjULwqbjW6pbpetNsZkDl1R5VTNlK/yWoCcV0mENVXJn+J1pCzZRvpWl4v
LOw1KtcrPwk9KtKTKG0wLA/c1I6GLuFwB0ii8wExekIhxUeLq5sEwAe8t22yQSphWWOpMqV1yGZi
ldtkX51xpw/REZB0JXtcqQmPO4G8ottfl8+kn61LqtC5Y0rxZcXYzg089E7pYi/hxkger65X8gLX
TuVVkOaJuaJhZwvr2tUtApOeUurjr77wgVkmzyKhzuo6yX1WoOlIJaZfdZeimXrTLEDSKUd+jnqd
RKsmdcGUL5yAdaJur7eP+etADadCZfV4YOgJKc3D4HIsnnqz3o7eyLdD6+nZ0h6Ag0dOvBPczLl7
mwWlq8Fj7ha2xkOlbUpX5fib8WBr23yN4tMzuEQOirkg+xp/6LDBGpzbGk7cPVfCEtaZUyJvEN8x
S9vyEVz5d/0aHVRLQ0Ga1xQKVjN3mTfJnzlNJe/4pa14iz4fHblua90vyVAySCp0tH3okxAcsr62
fMff6G+LX6ybPwQjxllBczG6xPzELxJoXwrCveyQcJYuJqQr9zz4LlWCOszgkDwNzs2lu2oTGGXk
fnYOJlPiGGbf7GZ9e9U95bnY8Fv6p+h9lmYkm6PZadoQjMsp7o6CwzHArjjac0jzmKFYK3bnfWgX
5hQ+InvYRGescUtqDg6VXzFzF8aSfYHjQOES723JbsX/p0ZgI+4Z43N60W2OWdtmq1INk5ZoLjxW
g2BXaB6eAGvl0HFdPeN4wClDRO+pD43Q/h1MSv6lt/DPa6Yx5CjL88Dxj3//k2YpF1qqVN1i1iwn
p3NW6wp7hyMc8F+5tPu8bC1b1Sv641ys8/qSbOkGfuHLLFbqutXNeDM9sGAraxZZlpDf3NPffbxf
bmk+LtIWMtOsJqefjRla+hn5wb2xLswLWW0Glvgbrpj4ywjcHy7J3Av66ZKsloRfaw2XhMWShVvk
+6eXdpOYyq6zA3Pa4Rdwk6fffNP5m/wqHjNs/p834hf9UV5NWRKOfNPeLH0iDfwMHbgy4eOuO7sB
h1Lw+vHy/A6HIv3p19VlOIEyo+B/mPhTG7lf9SCkrHG9eoi33XNP3jnuNTjinHxbbjk+vdfl3KeT
HPVN0sG6wdb2UhvbUEvytvc7B/H/4SOBthNpt9Bvm7Xan+7AUEUkpTDMZgletg9N5LmzZKfHjmuS
uekm8leH+xYT1Tp9oCKkqMD/aqIV+L9jzP3omvzhrjC3+r8/yS/NhVsIUD2Q+STZo+hMV9CJpswk
Kudr3anM0Flai8fMLtyblawLBoDMbmFoVsQ73X8o3wgZp8ofPwpfc6i7KkP+VNZUJr5AjUCM9Tp8
SLdktNkkfVn5NjFgo1spS0x1+S9AKP+sUYKH/j+/yy/tCWLv+1gMl/MTFl5bH1nPKt/1nc4+l1z+
397cn37aL+p9VrQ10cJcuRmSN9dRuIDn/V91xy3BNi7WbPd3z/KfdmDmB3mpLumnARH59wcn14Ig
iHNe3fQ5eRQ+6hfiuvBuoJoIe1RtV3hYhBbuWTOkkEuXF/k3a8dybsX++rz8/AF+eV6SuxDeSNcm
Evl1rmjjFwnX1SeBSyEnPVQQ0dOf73vI14MRnMr3+Dt8hD3/rR0WH6NVOMOD9gHWgwMIipbHAa26
wNj40a4S/fLhd6v/jx3xrz7uL49EXipiqVXzx3U7/MGm4qnPC2LlH8tjY94f2kN2HnfN19zpRk9C
6FPtYkOdx+1cSU55CK2VlRL+vtWe4z3nxuWx9lirnldbkZD1E1/JUnbyafFMBJZXLT2V/CHOowCi
e0M9Tfbi2j4Q1RvIOJMMzJl4LKJmo52Xm9CeTzp/vcYyKv0nt0ddQDjSl7Ii/QGLt6oBIoj8c4to
CnTjzsFvLSH84ofYrk5ATh5QalEGSYRfkT1n15LBf4ZkLt/WePA4P+Iyqr6Z7hGc4g0RL9pP2/A4
1wR6S9OPjkjoy8d0F7pKas5uJ1P8KCAs2Ey77ZjC2FHJ/XgjBrZajQgSJ1pjDfdmMT8+SrbiRdQW
OD/kLbuP1fntFlnYxFnoNWbmwhOngEc0M/Hzc6RnJ9zeDtE23Kv883bN4cpVNsVDvUEi206zOFGg
sKwswZ6LEdLXOWmvWDLnonDcMBNlknxjEmliFQ8Me+2UfX2Y240Fmh21yrXf9ofcvHvh/r4lq9ss
TzACrHmxRel05TWoC//mgc49zSc0Mllt7XkuNxl2vnkFsgNSDZXx7QOjPDl1u9xaAPufB8o87XNA
dbZ0qqrOjOeTA4OXmsMYGp8vtbOj6gLo8gM/f5M6F6WiwOdszBxnmjunOykVr5Amei/cLqw7X4wR
f7KZjM6lbMck/7vqUp0Hf359V1TYsuJCo1KSfp1rqdWojRocKFZIv6mcxa/lnugfnpdmFuo5raL0
fQdoihTEg5OJV8pL+iTDsKGBSCMn2HdW+hJeke8c5NHxMTy2Pj0cT+BAp39QfnWQ+Yn4dJMN/iTm
EO7R3OoqP4t6noOE5c6jivpOsCHJR0I3a8XdhWYB4hPjC9Ne2JN/lj7225J1pZ23Hzvyb1ZlzZUb
I65Vb5ekuJj4NoVXhVPVNBrAEPbYrVC8PcVlosJI/JujuCsKVrg6bPVma8qQRXgp0EDuTsIzEXv8
Dl/2hq3idZvGGZA/Wp6lO83n0Y/3k8saFrjCerHp+AMgKwYMrphajsplIujU6Xyv0XRpWiRY+s7i
m8zZiTI5shlcoD2Rfchv7Sm0V3u6dILb0hK0mpzj+90o7OZxSZWNkLO0QCLVrfXXy4T6Z4s41FN8
FNxtEdzCv+8iolIESq+ChAMPzUFbN6JzaUnnAhl6p19mfnP2muzGR6Wm4GDeevrsnkE1KXNDKjtX
a5r7x5osAPv2QgMlfl9dyH+fJ0mSr/hJWLo12Ox3CiukrvElNZQaCoyxfKreF+/5vj7jGb9o7/kj
CUCP0XM94Fjji0t7fS2eZnkpQ6vIflN+yn92dvrpO8vzNfmp5KryaGr6iu/c8rTMFkmKnGSTHlhz
DJlf2PPyMx/zB7v5lI7ja3m8v4371EoeVhf9rD5A6Qlebu+s4Iwc49NEmvrr2/JPLNevb6CGsUTX
GM6TIVv/+2e8K4O+UnK61rO/QjozpeimR8AAh9tptPvzypXMA26Xbb6l83xqj+Uh48DWecG5YxWt
zGSXvUWbJFqjylO7lZ6+F58wXDxG77Rkr7G7dFfr7jDbKhpD3ojPqqO+xGhCspOC9v2OHM0kLC99
DR9ub7MP7BP7ndnlh7nl26xbJ9kzsesI+9THyLrJt/pBshF+o7NoiZ7mF/sFLYHGyNblkTmnEuk/
twPyQRx5Qp9uN7lC2rYx92/IoOKvyqZjbc28WRtJTFroXH/lf1F3JtuNI0mXfpU+vWc15mHLmdQ8
hKSIDY5iIoiZmIGn788VmRmQCz+RHbXqWtWpqCOjOdzNzc2u3Xuf2/PixeNNqi+iB3rPn0T/HU21
lbv61qyzp37TAiKh+ZZRbGP69bDnxBNnoxv7+rQ09/wLHQmq2aYyR8p1O7t2F0hELbMnej+vdB/X
3M7UJ0ziMGj+J37DsxAw4Rm9gvvrJnkmezn+IHpT9O1Am975D2AGwiuDeYtne4Xi+NzeH6+C9XFT
72dX1bfuhqYikN6dqHfo4JBy7iq6T/qSei+/jSi/IIvgzr8zg8Xcu6z9Rf/T/lLnpGrG2qG8OTce
GGmbfdHWtHeWsx1j8CqRKeMBiES7cmHdwOzC4PIyXtc0brw5mtKL5pI5QKp/TPb+yL8UtBUPixIP
To8aRRLmmfon8WP1lX2XX6uwKh5uhNz9k/lttosp9CGKFa1OPDl2+SM6xwQfd6td5htn1exFcZCa
1jdAGPH88Ep20Ih+jzbXXmkfWxwZyuEC4m/Y83JNkXcXXPqPLmqqAOTnziLYUXcJVpSrYYzBVrcF
Y9E/HK7Da0Rcv0ZftH5JkatcqK8uKYM1b15EAcy5AKNOmIXb4VVfHT6LVPGlPs3Vn1SA1sEPnxv/
kiX7SkUGzI8onZUb9S50N+lxCTq5f0pePbz/ZlwE++xEOTHdAr6Y+3vnniLUd4R/N+ZO2SQr1vRa
f6hfHErqVISnck997MHrgFjT4VkzoOAX/z6IOGGfWSjOcZq1qxRAyKV6aVxFO3cryos1Ry7YdavZ
hbU5bu3ngOHkOQ20w95aQlz/1bw7XDF4UkDERkYABZB7WmgX3P4nbxFfnI87b+H+Q9gBu8dIMPC6
D1Icuu9ZqVZ5vEYfsiVj21SDjX29yzTmx+f2vX59+OI9nq5maGGykbibb1vSPCd/KBdHPqxyd7iZ
oskbfWcwDP3Pb5LeGZZzbIuipvVeLkF7UHxGtzbb6TxP6wvtgT40sDFBGGrcJBftIy9VEnWETx+L
F54bC+uFRsHN8ZGpcj63QeH/8KB8MT9HU0mTiMjS0kHuCbsOjMxw+VnSMHUfqW6fZvzMhmS2p3JD
zrIO6Mkd4QQhxtibZkevov4UUPvy91N7TBvJ2d7ZF0/iwR6rq8L1swL7Wrfwb9VluJqtTnfHVX2B
SqR2g+wuRYT6zt8GdAhE9X/yGTxSXXn3C6QXaaC4M6vP3z6U/ygQJjMG8ZQ50yHEr+ZGXQEXWDn2
5PFSR47XO8PSDkmaPA4T4boISwdgR9oqeUj3cIXu9C8N+XK0D1/o5Ux5PHau3xmW3pRx7dW6fcJw
9pJf2uuYGcBVenVa6vtw025FsxWUkrICULIwbnWV97nALIkMNf9Ju9PljiAnEkBqGk33YXFBZnh1
uKeXRdx8O9r/T6jn/9/wzG+P1v/zNzL4A5754kfSvQ4xzG///18YZkP9D0RUNpzo0OIjCyVoxH5B
mHX9PxBBwn6Ihg0ErBTd/kEwm/+Bp0AXnAs2ghcGHLD/+3/9hWCeGf+xkUyCpVPlVQTfPkySf/+w
219h4ByE+f1RgXfI1SmA2jDaGsAzNUUKFkpShDNPKWhBZpmYZdqdwDv4hn9V5N7ufEx/X1b+yxSN
AupEwjtF2qNaoNgwxeXMnFXWtk3R7EI/MguDp//OjFQDqxpTb+IOM4ZyYDBiBmdmsTk5UyTv2vsH
y0d3pKvUM7SmtYUd70tLa7AAqdgvRQknWJbb0/JEecbb/tWj/joVZNWpxZTq5YfKqcpQWC+Xolcq
cAe8SQUvWEwbVrngYqYnfH5lxYYc3CwfXZbeAtAy9kbRYpTOP/0ZAF+4aiwRXKKdnk6kAO+vsb+M
wZnJOYCDz5IJU/3aqtOTzpCYGTqndZdYPOWL1NzO1MLZMdPYbq1ee2oa5E+8qIgmrI+tr8srFIY8
B0YNuajpzkInbypgoG5Byx7Elxplu4xu7/klff8CfHMSHj6OP5x4CKu8FeUHd6WhupE78+Dl0WFA
Xvgn98bKm8/nbYx9tndGpJ0aOV3WnTSMFKsGiAQtDvE2UX9SpqUXP7lLRj7cO3PS1tS8Y3vQXcyh
4MclSG+LJzpPwC/2qlpDyxBdU016BX/MbAKw6eWEt1NLKm3SsGw7K4FaE8RG+tpeaug+ITweM3MJ
hAW0x8b8bO4mbI7EApThTEO3LUuzPuwWHfV6ZLlpZJqgE5A73ISbmEdQsPevzluS8mKxYeCj4aoQ
Ol1ikkUqGcSaGikFMsR4VyF3Wa/FvId9oy2YMud/U9eiZXrcpJfHq/7e3Mw2ztoHlKK99E8knOup
6q76cbXpYBnoa1HfVVCflFItL/Q0Q8tpLqvfOp4DK1BUdwd6rMdddB3dm+2/aJ9Kum9iDd7bFL9p
cGic1mB5hM3kEjT4Jt6oG5FUZgt76rt+vB2xhIYwVy3M8h+YJPNeNcq6Ph7Zyho5+1NdUhf2ltkq
eXV7lGYBRqa30aoAVDMRGD7Gn/eWpSQ66GxEL09YFvrQgc9EYbGtjAn/3g/Y/bWQA/ekjzdztLDt
KoyYs9dT8OIHyqIow6VxaFZFpgO91H/lfu8GqIZzQ+Ne6VBYqlBzajKpvZlalW2lGAyZnA5g4PWL
72pKavVP7vVXijM0Mu7VP0Zc6Yj4ehN5hsf26PrtyQZEXHbAin+oRj1Pqa66YM3PG5TGr36toyCQ
5KZiTPGDjGPqmt3BO2GRFvJhIxpO8eIbvD9uPmeScj3NWT5pUdoeBvPJSWVgkZL/He0KuqHmquOd
KSAps6WzOu/h2HcbOihvlLQ2tNrGXJnyfNnk6jajHXPexlgkGdqQTnXXIhftNtg4Hftl0u8OcTDh
hTRQ+vE7CTcHgUPTYRUr3r5TPve9uQ2W7rpb5bcJz2NnCXgaUtonDbnWBRD9yU7Y5EeTMtOZp/sk
NHjI2eJWNPMlPe21h+E0vUEXkbtp6jYcC2DDRZWu/rhDGBHuB8JIHTKKvyw5BJmzOB6ezn+80Zg8
NCRd+u5RO7l5gSFjM3tJ1vWWpsVttgeUNHHYNLG1f5c3Pn5E6X4PXKuuQxVLuQ2/n2XN1LmhIZ2K
dL3hJVTpAeJV0fOJKuDBtCAFpMJZM3F9BFseK+E2T8QkExSLRgoDWJw8RbCIHCP10vOAstPtOr8y
4uec+blyNMJifzyIy4qBum21YTocvKG2/S9PqCu94w6ZO3MTFzPIE89n4WuXghB2JoijpfrGh7V3
pbCj9mlv1WLtjU31qv0EAa6AN6S08zXf1lsDEOgBECBX8eRGnogOcj5+1FpD1UV0OAY/C+Ped9z/
8jvJ4afyFOegYCDYHbZiA+sbYy3gfOe3w8iz0UQg95+7wpViUIiMa3yCQJ27gnIr9ByfyE7ntINf
0DE43opoIB6NIWAVMYiW21NBUMTqcxtSikIHx0l7reMH5MzSaatwHy+yC4F3CrYCQ3l4Pu/waIbI
0ALDych2/kUoOAi6TAlbaF+8OextzG1Ph9ra2VcCcHtYWqvprTIWZ020XYB1KRap6du/Dyz6ByOt
0Kf0aQ5AQ3qvYtEBgKK9UMFfKBeAeM+7OLI3cQ0hTkGmjgKqdPbiRq3SGhfnvWNdtHA6xMVhIupN
mZAOXm2jXNJCvA2pykuWfotp9/13Pkg3fKm2RV8cMWA7mxYCF1NpJjbeqAs2G4ChfQVAlHQVRUk+
o04GD5E6i+/rFgKm5jiRz46acNBeVECjOq4tmUAa0T7mDqMdJ5ALWfxdqW/Pr5JU234LgBb6FA7I
PZHsGdLpVVOkDmPF8KmOVvayJp5fgg2w1/DArU7L6LpKGcHYH3ZHhnO/MySwyPbNhaVN+CmhJf/+
GSYMnCylSdL5PpFBiMrXc5WfkQjAymwOUvwX1BuQ6zqz6IaAmFjZt9bENxwpO3GK3d+GpRVWeVof
1RbDcKVv+svytvtU/Wi3LmPwAlhkncCjTjFxjH7VgU0ptfCESqiZizWPHurmp6d8P/9RxW+WAqJF
6QXwsgPVyActXbdoXdco+PuGWm48hkVSukxuctuZ9K/bfurbTZiTiUW8/pQEXYk5MZwcmLQIoMZZ
OjcdeQraPt9a4K7Byqa/+jyVDY7uG6TSEGi3DKSx5Vu0oC2oQLuDq1dwUwHI36Z3wbq86G7jS/g1
GehiCvuwNO7Pr/DYF6RuQXWEh58GkOD9dq29rosak0EmXb3vZlhXwuWfWEAtEflZBGhl8GoD8BFl
WxtUTqwglFPV8dIyIVw+b0Xi+/h17ig+EO3pn8IfIpK9wc2SHaMqMwscUZiwh4fgLrxTH/tyxRyi
UBcXCZBLgatgumsR8xpTlnDJL4/HNVMC+Waq6yOW7cPG/f1r3iA1g1+Tt1qV9wq/pq77bd/dHfSn
Jpo88iP5gii4/O3zG0RrYIUbL6dOys0Q8PyDdZF+6xYxlCWNceNJlBCnc/xRx2DfUehvcJ3KSmB2
iI6pE3OhVj0DejpMZbzWdMi7zn/O0ZM4MCNF0bBLO98POYltISjiza3bXc6aZlO25kozJ9inx/Ig
C1qaf5ySQufsoBxSWLpAVjH0AU+DwbwDKOYFDTcK993a+Qbqa1NM5JtjyRDVOVW1Ac/paEyKszn4
fG0aa4bv4iSgt0VyW21AJT6IaT6wH8voaup5Nu4mZqDEsVGzfrtBB/biMvJMtVeZG6ZtD5xpdaTF
HNN2ZtZnFYN0gr19YU7Bx0Zq3KR8yIOjGiWq6fKWOZ3qwFQrzIrOaw8yJwa0SRsGBM4K7oypZR2P
BAN70t5JtfrQRSn2YHDYomhcAW52oJBcFsxvobyOfO9z/CXeMFPJjBkSRsxG1wyXXmjHz1XBOP0i
hApgc35Dj60CgoYqmDIFVJaqSR97lrXdqfVbcT3ra61c69twA4f8ytc3OTNtUwC2sXTonT0psKdG
cEyViikm64u6hhs121bmkvrzvnw47Cn3L5Wl/sMCEbsAhBwwACvgPOd9FiFXCoLIuwrec7qiEJJL
1T40p1r7cBS3N+9rUXhvhE7gZKwduzqxg0gM16ZC21bKQsxQLe0sJ30Vc0poaXfXNmgC1he2vk3+
2uzgTPGNt1Gv8w6OXJ7vDEt3DsyGfVHMiBGUNe8R5oNZIJsQXhObVV5DVUeLlkEuzo/caottO/bD
At8y+2vL08xhDLLIGKademSPBHZbiLI7GqHBhDvrfTBi3KYK8hmGThA2t4m5VG1lGcVTSmsjgR0z
1GF5lUEgJz81LLSe9LBiyY6HmwKe9iabo+KCuE3MMN/5rzO6LzQQSqgyGcwRyV3t3ikSM7PgSXCu
cubtowdzDRpxpV/NPgncaD7Podpm7nDC7MitjIu/zUrxJ5xph0PWs5IGbGMwrRxtMVfK5vehpIR1
g3tlUilzfFl/25RuMD3KfAcsAS+41H1UoSaJvEWXRPCYMnLop6sJF8c2/tBF6cS1udpXgSI2Ps94
FdRiq4uHfANqMl4GEPNA3BtcTObI43v0t5fSeZs1mZn4Gve0bu+i7j4yUziAbYYEv1loe7Tqbdsl
W6SsnfbhBOdn1V23bcpMazmxs8YO5cD9t4rr4CLVzABZgIwvbEPFcILfP9K7jTMjvUz/4PgPLUn1
i7o5nQz0bElLVJBtThNt6o49VCbQ9duHyRMz8V3fLrGBY5RaK0tt375ru4yMS33ZbyE3Rt19UYqB
bOvi8Gdbl7eBBtDFdBVDKm/MkrKNdRG97QAajc5Yzpx7Oza+tYYBOfnU4Rw9KANrYgUGHkZ2eEgj
kb+2oJOZQ/jcMNjBeMc32GDW0Wty3Tz2aLdeTfUrR1cWKn8UC0WqKSu2uFbYkwRiNw6ydQRvmhI3
f7IrdXTZHJ1pHkYzJNdO3snMbExUdf5SNDAqFGW06XTj2kLmZuK9NVZvtunl/mNNCgHpbKb6ZczO
rOFsgiray9G/ehCIbAFiNKBVam7L+8rYNqd/Mbo0mk7RvkaDHWVShEmlg9FUBLrOo5Ao2vr2GkoV
GnslJRZ9ZTxPpZT/gzV4KRHeRRrxbTEGu2YWJogquVir1+WuvGl+gMtbwFuDEgeQ5Ll1PxFfxa+X
b32NjPlve9LiamkRl6bBhKmduGaydyhM1BTnCvuqMUpetGkdNK+Z0kLm0fh9aC/DMsy+GgeX2arK
C9pP53/PWCKnq0K7Bnybw7K/31mO0h2dRsS7Y3Kh9OncsckmUSuAyYun/fxkPmmQKJ23ObrmQ6NS
XDi5eq8HLbd3sxCvlWjJKCkabgvxbGDNJy+XsWt7aE+KDHV00l2v5dkgmM/KRwT7TmtB1SSS1i7f
ZwzLT3govqL8lYcWxXU32FX0nkyPb0osgtwnwkt41xzG5YOH5Nn+BM2KoHwqr+rrenNcFxMoqrHX
oD20LqUpqIR3yknFXzHU7f0Mmk3IJN1JPEminXEJrutPOmHvTEoRqiuOQdiL4FumNzEjAanx1Knh
RBgcjUxDx6TDE9hFrjUluzVf1sv0HtpAz5qLZi5y2dD6PM327Sa/qr76n/TdxBcdS1CGpqUExYzQ
65p57FkmKXfBCypDVTtPbvqv0JwxC6ivFPV+OvmTxnzfal+sK4Uv1QYD/0bFO9xIeWTXDpq4YuuC
OWKkZiHoSJB1+yTGILWlsj18g7nUhtrF3jHosJlwe+xSHdiX8yG3C/v2IBJtwuNlhwxTutGe4m20
9Nc216qP+Jv3yWe8MttMVaDHV/wf11XpHvB0V/XUI6azDh55dXZZaN7Gjo/rCRen7EghsNHCrmQI
8tdbFkZKD85vxk7pI6zMHzHEsUibQ1EGfc55w6N2BQZZNRDg/gDLmbnHXM1FA8syL1SL0Rg0SGPz
03kjY8kJ0LW/jcgP9cxP0GBw6APWmrp069sC8pjzFkbdgCxcaPHaVJmlM9mGLbMHorLO1XZx8Hcn
iBsLU524M6asSMfPz0760ew4+Y4br0+zhy5XkAvRJ6yM9Ylt8HT0mUBLMz4tfsYgbltxoNVmxTPE
53EBiWl1pT6ryJE8I8oxe20XtIqh3Mk3CdIxgqQTCiZ1ItKMvUCo2euCnxe1Zrmobkb2zNJ71rPy
8y9xq/x0TuqDe9KveyQJ/+DTDUxJ92LsKSeNtJbLP3uKwOWEh23tdhNrOh60B1akNaUxqdkVKJx5
wdD0Ej5NWPeyNWSigglWDHj5sLGteqaJGSIyv593cawSi9b27+WU7kKjyEwvsPGxWBl7CPtu2q0v
Ov/+fbOjTbAOi4ljPR6yBxalq7DS9GpGRUtYNF+q1WGrMPJnQDCiFagYLAtqwfmqftLhNi0BP8Hn
NQVLmdpC0pFUaiUxoyMrnp2aR00p143R73Q/+JY3f7Hp/4/YwrHe5Lv1lQ7msT+EfWMRxUQlkIwx
a641/0G9EHVIlXxjldQ0hV6P66msbjQi/F7mt7mxwVGNtexQNmJbZQ1E3vkJsZGkimz0/KZiz9Qe
MqSbqC8Z5qidvy7h9rtbMkwKR86GmXOVYXJG3yb20Oity9CKAXMDD0t5PqROqbJx9fvzQ54uysRc
KGY3DxxnYetI2iWvE2dkypx0A1ZtgTabiX8itxGk7DbE0Uq9MJYCFBOswtnFsb7t4WTN5l47P/1R
vjpwV+Tvg0/p5uZhhvwY7wEne+6of1R1djdDmzX13ON8Bu9ofOwvC4+eVFNnULkayh6ZgVuVSWz3
qO7PL4eIeh9y98GvkaJi4rqnvGtYjRz5YB9y2/pUT0jLj5kgsgJyVi3KIjJ+O867A2T+tKR8G9Wf
poCKPp9Ia8ZigGYyX4SqPBfzG6BvsKZHVaVDUHE8/KS60IL2JrCtRwdutLyeysrF9pAXDAwOL3bU
Hz7i8MNedTpNIeCJkqFA/uf1GoKVTXyrbemoN1O1LBFSztmTPpCbtpoXiA/Ee/XUO+uyhsHYvvEh
fszCPbDDZQqT6PlNMbqczBmQgisAUOTxTt3Ijn2eiMQAbvwSkuCku/ThY+jbz+cNjW6NgSHpLOa2
YbVVjaHEEyS9sOpMLd/ohUyp4x9fpONWGkHrJkeiS7RL0SKHCO6pgviRgqDoqlDKzp8OKNZkFLT+
Rf98NJoCR3Bt6McMlxmj96fdaPP29JbgCDQLj1Tm6v21oPoWNB3QX6D0MJFSjXbMhialC7FM26Dz
RPEz2kW3zpPyCYamo7W4FWO55cK4mN0miEiEtLtX/h5WKgiVpw7J2HU1/AnSPZkeg6rS1LdD4t0J
FodkHSVzwViC4NKSxS7/jUTJ2G4avlqlm8ubxWWsiygAAfHC21NWjtYCc90sK/DPoNbdSeDQmKP6
IHxK6V4dqHXaN5jsouM27t3+0o3g0Z21drk6f1TG4M/kHr+vSXFoBzGuiLxT5yWY0iDy71zglG4O
F3l86zKAUPbM0eYVoKIQRsFoAlgw6qVjiWc5w0e6Lu2ouqRCZghMT3pytPYiD46MpTeJf/LB6ad1
NpEQjLpqWSDgeJTAyvN2qAauKrPaCHWPsiFA2QvRcIXMfyVarsXUZTwW6SwhrgO8xLA+lF9rexbN
7CPTItGlrS4TQBloWswYccx+grNzvnFKxNTPvxhhG1vToWUp9KWNUh6tlltRu4oue5jUlB/JDUQc
VwhufLN4kG3CNdS75zfR2AkZGpWCYUyFo04EPKpEICR0Gb1uJuCLY9nV0IL4BYNPVxpmlJg1n65G
cJOmVa24ixKqhBMCdG03cSbGvh7Tyww/WxqQTPn1yHis5xUWxvLMvjtY7UI9aetoxoXV24fl//vS
oUYOUZRpW/SwpZAWG2qooLYIlZWHenP0U0Ho+ryF0bvC1gWlgqkxkCr3edPQmnlFhAlz3uuL41a9
QCV73u+7I1gawdI69aqYtCjFlFMzS9TDAYtdPvc2DjTlbyymwZNA7xgJ7CGn7YSTov8u5zNDJ6UL
MSttMw5DTLZ+fenCdJUW6qbS0UEy7uPefMpMfedAIX76g2lqmkmD5ZWi2CzuZkojnIVZegc7Cvkb
muXQllHWeE7v/KUAECXX3aWzddLdv5DQGjvywx8gbSHD9/pjG/MDCqiuNKSgmh/uNQomOxCac0Gz
elibE8dx3CRDnEjb2SakLO+PY9X4lZeL1VYh8PYgr6/UuWpMvCFGj6H+24h05vOqLusiwIjl3R77
R2DNcwMWccilz++dKWfEvw9iS+S7VlWJIxgAmcVQm5v72lYnjuFYBOOi/WfJpDOhH3TNLMTwwgkZ
ma5y7wzNQsm+g4b85/G0Oe/SaPdiaE06Dq0Cvsky30Yl0Gra29tjCKubYL9B+/X+dAN59NQRnFpG
6Rw4RtC1qhgP0btnSLz1lOrb5MU6dtPQHqZUytSCARHQ+2+VBHZgamLj/ep6vaFWvrrQGTZLCmNf
uq+z73+ykgOL0oWa9F3mWL9OVwb50KvgdIXLDy3beXHJu+luuiozWg8aeikdLwX+AMX/5WX/0jIZ
teovI4TnL+il0tyk7z/XX4PVZKNC/N0PQXTgq3TifFoFuiLswlK1yr9Xn/w11+wqua5us0W3Nf7g
BT90Uzp4fuGESieWto/tdYEGUuxP4ENGa9ECSMUMHXUgEGLv90t1SnTl4GOiXFYrb89aenvlKr4r
7srbw968FiqHSOE65cq6gKJ9N1VFHH01DX+A5GODIrYZzjgVs22PgFe10S8CEt47GND6Z0HwLdj0
jcviJriIl9DCo6I3cTVqo1+VO0oBaKiAkpd+Qqo2syNEs+LMzG46ezGjHXMJ0DRhQ1m74055QU3l
S/XDfv4F+lRXKDwHd1MEAONZweB3SBHQLZOyYc5SEAAIbttoeULVJdvmq9Mu2TfPk91GEQs+7OaB
PSkGnqhlBHGL38ZGSO/pUOoJmLtyOY1VHo19A1NS7KtiW0ljMSrpuy709VbwcNQrSAHDw+p8OBqN
fwND0l0fZYc8e9tOJT2ohBdbcPAmLqoJX+RuF6qGf30mr/pkmI85uiGKtTvvxmh9n/Gfv/ekPPQZ
ukqq+W8ZIlNA/ufoljb0cfVrhFCjhXer3diIowjNjRmMfROrODZOzdzZb/NSULf8JIxaASA5PkHJ
uzxe6FvoKlFG3IaL8BIdCX2R77ULJoLu24nUafxqHtiWgnuQ9U7mkjBC/evd5Y+CdSdcfIPPFmZB
YPTTvCJTH1SKgXlyUGzSAcKstVOTq7r9VKlfz3/PiW0pj4a6ntervXhiFLO06Texg140wsPpYYp1
ZsoXKYYce1XJNcGQ0CrXDoTIsX7rWXfnnRn/QpYA+4qu/YexqqL1yoriHonnl2pVX8KKwjcSMzII
HrExgKNPvphGF/C3SXm06tACOk4FvYSyz0px25OtOUvjJn7MoHhFNmWy9TPuJahXbkWFWog8UZVa
fpNQIxXhWF8D/d/o96rxF+r/TTqmnc2NfiK4jKc2A6vSZlQK7a/3brl07nRInHtBxrSOF6el/3p8
TB+Bb05j4EeXd2BVbKtBip+r5ck0c5aXNv99aIQ3hTk1kjNlQtqZszJMDrbYmX2tzvviOo4/TWzL
0SfuwAnpPvPrCCopcZ+FT86+2JTPxRLWjMt4PYnnGz1lA0vSdXbQfeZDRPkKal8QKz+VfB7ew3r2
VsKqgO4Ub4Tzf5Z/DuxKtxvA7FajdiUKdMZP1BmxJzCLNXzIaF1N81qc95Ph2/fbwuoyowO2yDyh
WSFtZXgXuXda0uQ5Lie+3ejucJnq1hRkwT8wW7qNcrAr8TgyNsjkQooTLYMHwahgrGl/Hj+DG5js
YI+f8IFR6ZbLTT8+uOIzCrFhwSkcM8OePyNQykBTQ9P3yvmTjH5gUbrbFFTO40ITH7ApNnb63bHL
xX+5kmKlB0f5FCSmnpa/9ma2C3lLW9CgQwy8ojVh3yXOUrvUkPyaMDuaRA88kyKIZpptbwrPRH3n
GM+Rl94kyLSKQQmoSP+F0sr/8PlMwxUk1syHSqdB8K6plY3JEqAeNH0LPd35NAUFR3r/w1EX/t3U
PSQO9oeUGfH5v0zKtN5en+U2Fx/3eK7nN72DbGPQbrMMWSbtuCgcNVkrRTPRBhi/EwZWpUd9YNdK
mhXC6s+SmuEqPsxVxC7BthTriFcRcrG0moTSyeR1JI7AOYelI3Kwsr7XxbkUn5VhhYUVbMSTV3A8
uCgwfp/YRuIWOGdPOiBu2TLhK1yt1x5MPvUifKqX3atIMKwlMobHfp3cx8v806TUyIRh6dhoURgJ
GiQ2U4B8owFBdjxB8DYaTAdfUTohB9sKzbevWDufTtouMNL5rJuoa03ZkC5ZM/dUyxaHn6r5IrI/
NyoayQAqzn+l8WD9+xRIF20WhW0Qio/kol8aO908KL+dtzDlh3TB0gNPgpl4/rTVaZ47XxzEIPyp
YY6pvSbFDyUouqgX1RzdyLd6mq69Q7WsvNl6dro/787YgtHrorrJf0BLSJ8+amy1qUXCTONkkaqX
KV3Z8xZG4e7EQBolcNm5H+bXvaQvrEQ40+2FutMRIkjjIbgWyBp3OVv/d9bkab+m14+pKp5MTdGX
L43vIOvdfi7i451mNqjxdHsfKHoGtmWmmahcqsa6doKp3qwuvpAcLQZOywPs9aHQD97bz1ikyKw8
dtcnZhnSnyJfrxbJDsEPiw6LhdxUH8Pvp0JlZC+8B2b4EWxEeRo+sJLM2nAhVtqaKK37gAVP5ipk
XAJRI6pO+6mK1+he+P2hbCmiBlaexYH4zXGNsupxr3XRauLrTJmQgughM6MwEaV0MYqgLo8rFa09
HBPzytqFd2+BKX0+b1Mc+XNfQvykQdbhZb0aJQ0mPaC6YOSaZ+8AI6mH+qER6808V6aakKPX//Dj
S4dKj/7++OU6fk2vha6Pv1Y+041Er9RAVuCP0m9mhGHZhzWBkqlk0bAOvV+dGOMxNiq1SgRbtvYV
I0PsIW7fjbk8v6ajA6hDe1I0h3PDO6gx9qpu0Ynh93KbfmGMpZxXL+7GQcfhFR3jw2L6hTO2g4aW
pQivddXsVArsmBUebxITCoPZVKtiyoQU4qPSTvyg4Rwcod9ttAeldaei1FiAH3ohBXgv9+w6MESU
WkSM/rwc7nvklt9qFcptgWVj0b4KrqqpyfUJw3KJkJlExTt0GC5yCw3sAhlLiz6ge7wzlIfzm2SM
rsAeOClXCgvf8GKzxZZzZb4E4KnuoX5ZJZf+Zb1slzbCRxdCm0Vo3dh7P6eW3juL7jJiph3thfM/
ZjRThQ5GUO1oQjhUijxFWSEV5vPQKH4WTwVag8mNf0OlBrjFt+Ix28c38M9PhJ7Rq29oVOy0QeyB
/7g7dhRL541igA1WCobB3UvmxFEBa/xn17duolkOd14OENLUwy/57Piol+1uwnnhnBwDh79DCg+6
hkZAKnZ0/ISsxTrdcOUsw52KQgRC1JObTPy5c+ak6JCnselYAUtb0//1PG9dpTlqN0d/4qOOhXZA
OhbEEyBJYcx+v7y2e/RObkQU6trPlR9v6nxVpbOlwtMVeuDF+UUcdYrRCIdpEoqL8mxEVx9Ps8Nb
4MmuY/Pa9x7i+OW8idGelwsklhYpeRKH571DHszjTejxncS7EXW6gso6eYHCf4FqHZRgfMn+WHiI
5gXhKruaOiWjkW9gX9qvfT1rQzcluCr1p5w5hcb7fN7D0fL90ENpJ87KpNbCAAv58nCfQdRdoBOS
MMKGb7vaJJWmrXeEOgGGx6XZTFIcjx9JG/1TDZCXQUHn/RIrUeDVnkAICWoahF3mpxYYIpKR++Ai
QIBidd7h0V0zMCfdJa0u6EEdtmh8uFPCp7RChTn8et7GaHsOGKBqASvVoNmSFjXzZunhKNBx5VJZ
vGUbIQw/qCKRVbU/oo070Zsd7QENDUoHPMoC3w77t69YLsNiXn5PvxSfcm8JcsagVZfuiltlrn11
dZAZ2+mi+/iq/nZY+oil5R7CrsBhlcEk09pU7Yt7mAreo0ETuQs6r9QXYbh5v1PqQ0JoMTmMArBQ
P/rIckE4upjdRSjiJhv78fxXHPUJ3kgI4SzoxGSsV39MLfMEURrcU7O5rW9n0UNfTF3/2mjIHFiR
vlzlAa5KNZwyrvRv/mO+a18E1FDbKz/tG2Nv3vTrAL6mejt7dap58uToC0jAT7se1q1sMm8djTeD
XyN9R8+Pyz618dlrXeiaMqTWjlm1Ob+wU0akI2hU4bEy4Oam8vCZqK3738///akPJ+VyNAVrQOss
KbKRS8N6KCkuNuoUgnrcimE7sLjCqSXjtry6d4xcwUpWZ7m6yFWnsOZJ0zmoI4euNcX9OZ4vCYZ9
pjTgnpThOlagmX0kUoYArqnDvQFhIMk9Gp8WIpACATutWzyamw5MSu/PyrKTBL+IlaennNARzV7y
LpqfEN86/8VGH2jwO/zjnHTPWlqrBLAtQbdyAwZ/iVgSTTvcWzKDCiP2IlpMHbwR3xxCiGVaBrIb
msySYbROrWSC1aHU9fsyReMPloyDjx680k9BmEcCl4Av0wBlLIW5acm70p0dZrMK7/6+4nLmNqB1
qJaM3YHw/5M0Fx0feKqo77yNwr6PlBAomCRGOGddWTDRmxfezi0YMhSKfA3T6BNfb3QtDY1EDPZb
grO0T5S2bLKwxdzfSDKVAS3vyV0hzIterfbsOTSeFloxzdMzEj4d0rN/TEtLWylZm+UBrwh9flTR
kDRW+teZMkdEd5eZc2Z+HpXL8Fu0V8r5ZGtPuCVl1e9sizg3eEyEeZJlcYfbggwM4SQBgzfImvxt
I/RSp4bwxg7JO3siIg3sFQWgXGjEBaQsfSofw1Vxmh8ABC+6bxBhd4/46C0qe3H+647lwO/MSjcU
tJKZm4sMcSb0px/1i+Pevja/9l+N2zemgcWhmsefKyHFucq/Ta7ySKuWpg30L5ANKCZct++9PsBp
mHQZq9zbzeKk30QxoifxDFkF1KuDiwMKjAqzQ/4UH9LILTW0K/dv9OLgm4HY1C7ihnn2M9eeJxZW
5Csf9s9vz3QpnzllMz3zahY2uHS3QkLVX+jPLhK+wNeBtPGVYcgW+BkO7da9zJEOnsobRy6xd05K
J7edFUblC0ZpY2P8DPR5ioKpubXCW6eZo0O8T1a9dtFl6rzbTmFcx5JkBwydwmsRKjhDnrsKFas8
pSqfjhGZe3BLn0WPOiQoKhqQTKT5VufXezRKDezJaUeu2U0t7HnHHyHCul3+WUlu22zqZhndOLbC
eAAkU4hWSRs2hgbAzGuiveHW846uSqlNXSjiT3zYOb9NfKipw0BhaWJizth4ew0Gz4fTJ29pgGj1
0O8rN8m10OLSd8mnaD91IEeXcWBb3rUR363pibgJgsNJzpie5q0DAI/JaSLyjO+QgSlpd2Z5XaWt
YPI+/NRvhPhzippmySwwgDZmuffFFG/pxKeTczrLt7OY6gag0oKZfJTUi/zhDzbhwCXpzmgts4I7
gi+Xtc38qAQLi+ipU/X2pmQapnyRbotm5memW2LJbpNN0euvoTnL5+e9Gb8bBu5Id4Pr8HlKQQRW
r5snH222WyExqjygDLt1no/f1Z/ulchOAUF9FuK9581PbhDpueKaVn6sPXwU/DsCBgsI9lmwyFHX
W0cb4/68vdElJWbBLPvWTZCSjTBuERoRg8XH6rhsdDIqa2J7jGX59Ax+m5D2R9J5tWm3BGTtztqU
u+ibui0v8lW/iG/ra+h1/oVW2pRX0kY5aTO3nQWY1DWkcLQWtr9id37hRGj9EK8GXknbpDjoVlmB
tZ3XfZI8N0ViXTqqd1j4sQ1XfZz5z8Yp1VbK0TpNcjSJIHHOtrRHwg4tyDLGvTchXHRoUdq4EPrc
QlZ6kk5typp0yVhKnf1f0q5rOXIkSf7K2rxjF1qc3e4DVKEkZVP0C4xNsiESWgNff57s2WUxCWPO
9b6MWU+RjEoVGRnh4Z4gWKXWQFd5QJ3pJtsD7bjFHd5xk1nrIeHZxDJ3TV9EZjoOb4OT/GG7bIeC
qpHjEoXE7csCpl2ei1y9evD6hCKphqQI+wydoVNoKrR1WY4Wryd3hRLZo35fgKO7oTDt/scwqRw3
Q3fg5yV8t0kn/SzwHbUxzxsFx3wwfmTqt1G7jnnAGZ4J5mgvAogRzBzr1hk/zPE4LMeKV9lfq9Hh
bL8PgznbYAsC94EMG9o4IvtO1MkmYR9vwqi+CVvxNKWCr+biZhZNR13KINb0QAFEMC7162bUnkcr
OSERwQFRr97nZ9+KOf563E2xSOkiZcvwaq1xAOUDDQwYnFNeDuMt///VQjJ+oMmWbm6ovshyI+QX
dbrVpY3iQ4sesO1oa82eodlyD5pejza+PpNbqBH8hc7edY/3vhCMS4hrwyiiHl+jiE+DagQoCnEC
69VJtUQLiRpo834iyIyUCdTcVOQrLNU8MIkVbYZaaI6kq/td2YsiB/fFs8e4HVOKxjaK6CIWz7Uw
gaPkpUqBNO1ff8ORn42L8TdSWpvaUOBRJC7zJq+7e1kaJk8twXahIBurECTdEuAjvrb6Rq32ad9Y
YPOiPbfqp27zsEB1ZqRpyV/QssQjr+oL5bsRg+V3SORpkhm8W5QyH5QQH70N0UOt/fXelexfZOLK
Ubru0N2OmOIoX3PGRj0LO7YzcyxcPTTkTtcXTClNDg3bKN5SXQVKmi6KlBAB0sLef2mSCeEh4GtV
Gn3Ry8fObbZUPFMAtEU4SuBgoGrsX9tb8620PociHdRB4UY+TmgtTwXy6xihnu1KpXlMlmeopP7W
PJ5ZYY5AoamJblCVTqCaBDB5YFR4TSIbu4BKo37hk2rSr/1p4VSLNrVDxvJTa3s+DaNQSvTMNfo1
uJ82YqQH4G/dplrvGU1Z/8YtKJ3ZY66PthG0sKcU8LqsvfZN+WrW4c8izTmuRF7zJegJBdsCOGGh
1MLs/1YnUG9a3g7b4Da3pHGG/JukOvJrTkVdryHh4GRBkgPMMr2qeCddpZYDgVnNVu6I3wHAwDn+
a+767AuxmZhJXsC5Tm+NJAFZUC41xAZ2MvW/3qXrwzYhzYE3O4bP7FIC2Eqj0Ro56toodB5y6WWh
nTcVJ8Rf2zYyFIbALQ4mTRj7eBqaFgs50YylhJJqJpbuBJqCtB79qJfcueGlClYmDyg/8LvBJCqS
b0+os9hJ6MtiLqjHbtzuQFNMqTuBI5QyzcjuhASiy4u4V477B4vsPu2WzGxoLr8tqsve6B+GRDzV
Wn779XrxzDDz2Fq5PuiUAUkj38v4dtJMOwb959dG1l6YHwZDd83Z9I0zBAZiyqvSACETlXs8yfzY
ze61xofGj+KkO/3/j/v/YJHZh1Evz5NJx5VVj6pY2RG3csXbEoynVOWhj1oNW6KkJCbSj2ji1nNW
NjkGYSD+ga/AYWLC6a7UuqnrMG2dS7Hgiac+XptQjAccHHO2pxKDik1+xBvOcq2kVD/YZfZeF1JQ
M917mgDquMLPN/rtAkIjvwOqhgfyW5/H90EyOzCN59IkBYwtimKb1W0o8qjPVy3IJphvcH/iezOu
2Kr0UQ8r7IWyN2wzjlzUGjmX8xr+Avr2/7HBAtD0fIiA0f5zh0sg9I0ix/AAgcIDOYJki8tZIrr0
zLX5wR4TfHSlKMkZjXcal5zSRymIbyxnfihOEDy7si65yEiZY49+fnaCQ6QeyibC+ChjMbjELt7E
lm5kv/TTV97rmLNg7L4PBbQrKQLdfyEuKeEhNXhRwLpHOlsv+hXOxpPNSinmdDxg3r+jDDS0mzK5
FY5/jYCGNyJmk/e1FdWqjuXKotltE+CQ+5Zz8656ckUDdRUqPEAEMiu0RLlaCzVGJCjFNi+mbS2Q
wxyrHDNrUCegcd7tME5p0HNdkgnsUHUoehXmyU3q0yrl4s2hL95aO7goKJlZB56roC7106Y/M80s
mtiNKIBQziWo4QwKAmEVCuujZoxZEJng59rN4qJYjpBr+qOSFjKnn2TtAQVyO2hWoh0J/dJscKPF
amOlKd6j4o4OvLig3YD1Id7PAZcrYHXHUGpwAGfAp8dSPpFs1CsCjmeUKYe3aQbfbP6ddltRecgU
LDoXPKeyuoNQGqTIQ4h7sPUQrVrSZuypT4lbt9J2FeSgLUgxfe26eFYYzzWOkIojVFFWagtHF35m
y/d4GXhX2EocCkDs+1iY05AAc6jpNchHw28GOJ8btDSC8SkBvQW5jE+0nk7c5IY3g2uEbjALQQ8T
T2zEpcw5B0VvLedUBq+bU9Cx5LJh61V4gtizKwuK4faKFtlTvhyzzjoUSuh+Pbfrh/PMPhNokVTu
2hnt6ChpRZNLdD+7rRCmbsFmgqKPcgpvJGO/oJAP2Z/syHuiru7ZM+tM0CWVRqhKGjKMQlLYgCY5
cqJxds/6GTQBcwSLNpSQPxWXBLWO6xbnIolBGmL50Q7Ez+Mz1RHBm5sTRa5f65YhggoYOGpAQT5e
E0Xd9PVMcOLnHUkcw6eOrn+gfOHTkY//W8ttQlL03RyzfFJdQ22BSsKm2/KkDE69ozgBAahmtQUp
SYQadjF67Z7HyLK6cGd2mYUzSwUQJSoL287LSZDQZm/y4Durx/7MBBMum4vaSnGDbEk8gU9AreIo
0Bejded25CW6eKNh4j0jrYZSTjGaqcJDdzxq/czZhZzBsNkmSCIL8YAnjS3Pj0tyi6wzyXnEEry9
pzGOsiSL1ed076lHERznwMUcn7ufM8hU+agY3oAYd6nF4AoYaC6rEMW9Jj9FOthAJo0TO6zBNM/3
NwvhMoZhHHKqWde4swdM7y6H+titpHnKQQpMN/1JUbb1tr9YPG3XyrZ1RGLEgyKaVyA6c3mVzzUi
og/fh+6ksyiwJ6UYQcGKPrBKOERyaPod0gkgfxicqbENtPgP+D6dAwg1fKrfQQr3IQLhBl9Va23T
gmoZohFQRVQUNsPQiMAelwo9+pAEKsfSbU2Z80jhmWBGO3ayoBLaTaXlBcqU32JL+R0LsqoBvSbB
Z7KBe5aAuE4zsb5mF7qL+DSl3Dfx2tsU3t+ClBSYMJH9+bhkgm7ltUoPt3Xzq+ejCagYfQrNqowz
mlV3TJfCMCHPBV4SxvtXIKosAUun20P+qV+ZGzwUgtfEEZ/HZ/NC8oivRzbvEqXeiQ1yz40yd8AY
a6ox1zAKTtiAUkRRSoZsx4ulV0/8WSzNjC2KZKsCYA2bQVSuozR6kCRyqiPhmRORKCvDOX8uMMMR
lJbKSMMOVRLQ0e6rO+Z2QPJT9QuvvJDLgDeytXLuhxcKs0VSw+pSIaeFTl97EGPHeKhPOjJ25hYt
upmT6r7KN8obJ3O/VU0tpcUMoyhAzLYGJSqaHhS+02aF0udXkNdAIx9Gydxy0RiPYiPQaB3dEYoP
1Fuw7Jt75TQUu/aB0ggX2KAQlN7k+wFpyt/KqrxvIDafXAK01fY01K0L9XIpsoC0PIbv9SvwzAZz
BSqJ3i8hzQ1RtPYABJOH/mLQUpHHdNcHCudWX4ONnE+pwtyCqthq5fCWptSDUd6qOO+ZG7p56hrQ
5Yvc8iCh85TPfLTmmM/OCPvWm6Qo1IQeU0mq9tiZxrazzN+gEMC98u7LmENhWUrbdiPcirqMHjFl
ALMIz1+u+uYzG8wZmLVQD5sSNsABf6V6UyBvKZau2fFB9avb/3w8zPYHMPtPRn1azARZgXHbAz/c
OgRiMOkNOXYEmtW4xT1z8esKkjC8t96aAz37Auz+R9fCoBgUGTYQKN80ixsnOohhecDhtZzHuRnm
CEzTEk89ndNQTp9nLfIqCeSbSb4taqu2hyr3U5lwnj1r+/HcJnMOiJ62yPZhaID9D2DZHDsClm59
XHjNh2sdV+e7kt35aIuY4nHB6AZfdKDhJwLcM+6WB8kvIFwwQonhPgLrHrkc0I214XHo8MbJBEQF
MIphPsO6NtRuvtROHnIi3nULKFKJCjSaFVZgYhjNOBU0BEQQpET/B+r6S+V9fcPSC/RzvPBuglks
4HHVeDEwCEG7brrUmUgNmtvYjTMeodhq0hSk+P8ZDb0Dz8JlWUohO0AVXRIDBe/cQwlHtNP7yque
JE8GupmIHJfMGxyzQmYjoOWRZsEsIkV2tBSSbSoR+Lqbcqeky+vXU8kdIBMUFblgIrp8247pZeVH
Xu7EmFEHRIjeHMy5bXAQLushJrAYMqTW0OnLEn7Ji5zgQMOicjG45q7fxKDdyaHrWKY2BUvg5bNp
W2hXcEa6OrFndhm3Iim5oEoCBS+g3UMIqq0AArD8NTxQNofhNIO8WOTKSa76Mg1kKaosQgJWYVZz
HIg+jBTAaCh5Y2d199x3GTJxdfFDi2bRjol2gcpu8DtjhZyDiCKa/FnCvC9yuSWSSMN4UBvBSTva
XheuacZ/cUDSfDXXHh4qYer8ViiqnJlmbsRSE9oF6XJkPaC8AE3UBFiYwjdO4qX4nE4uYrQdnwxh
NQA+t8rcjWUbG1Y1zggN5YO4OPqdFFBkSrx4g+nIz7NL9Ul5RZt1X/4+VpXhrgvHNhsGBQADOs2K
tdFrR5beqocQJTmE0SYLiskecnc81JfLN7704qqz1YEHQOM8/R7M6dV7y8TI4Sw6IfJN+XqISs6x
eSuifHK2OnR+VRHUQjqbfWwJRIJCBfI2tEerP+HIEFSY3TxC0cEWiVvqjgV/McEbSpHTvaK7Ri/d
KtrK+9+6vCDUAJ8BOulPENJaFZKoiPFVgBtzCJl9I2+vvj45q0/RMxPM1TKDfUULaeeiuilPLfBN
ygbkn9x22dUwXzmzw9wrU2P2ajbhgNI3YuYq9+jHIpjGdguaN7zbODfmapx/bo/xQ2ExZYmk4XzQ
VSwhdtrY6h2N9JXv6Wk8DNdJ/xcCxlWXezZKZntOmaCI2QBfkAnhTWSAtQcp0WvSoyV0ljRevP/Z
16JICtIcqrctI3/BzGnYTl0fynSndqBNjYR5D1oginoyM/TsyF6b4q5JjeuvdwxvjPTzswgB4teD
2Q2wmomQmUqk6S4c0fOdiuDQIcPD18bW/RxESlRo6Rk4koyfq4hSIDuz0HWU/Hqx2wRaE1PQoWSG
lsnuSpnQ3M29OulL6ZMPeLf6VgM6G2NbTDHSaLCKmsB1ex3WdumUjnIMLw1o5zYnyGvpoEP8C/mo
1ffVmWXm0q7MCo7PhIdNt922cMGd4Q62slH98oLnXd5yW1+Nkjn70gQKSAjZ0Mh8codtvemdybdA
Ga86xOtNoP+nXRyAwoPQWppveLpNUx3dkXeHrjuh/ywymxhVtWLIUgNfJMOgW7Twk63uy/wEDh3Q
VwNmnMLU6Sj2DFjWDhglMGg4Ugu2CdRgtnqA7DNvWGsobgsSpv/evG9O6mwbJVM1tm0JexRRsRzS
GHl3hLmOcV9uInTAGpv6Fq+euHJC2UWq7KZH3M3VpFytp51/DebEjmrUd1GDr5Ft45fKn/BmRkM1
SJr+ghQUb4qZHEQooOlNTd7uk/yU46T2fg/+atkW7QzN6V97B+pO2fVUwZitorUVESebKJaUGrJh
tGPFmkH+h/bTC0MOHa0SS/trQ6uvhnNLTJDXT2mqFxZ2KGDABwOAHJDamm7nTa1PawX83N+alz03
yPg9sW7UZKH4LNkSdmOIIugk++I4+7rK4yLimNKZoE5dIr0te1xaBkl2YoJqiP5apFcG+R2E5dmY
2Jdyq0yxLAyYRFoaGvGSBTEQALE3JloxdXp7oGeLF7LyBsf4OPTCUHJZvEcE9XoWDadVgWlRH7WS
h3lYuzLOB8dcxilRFEAD6CyG4bYu0F6KBnNo6LUJRiZHLmdDrgXCdNujYwINtHivf7yF00UdoylF
PEVb6hVX279pEtLXTmgP1+J9euTN5OpVfG6ScSOFmM4IYrB8VKhlwN7fLpScAZrIlNq5By2Xz/Og
vFEy3iTvxGK2THrsxNopcsQ2VsCZyFUfQmEGlq4B/ctuSrlosqIWEM60tFoJXviOijtSBnBHdtHj
84P/iFl1yFAgBBmXqQJ0wAZuiC3aGbLuvxavoQh8mse0Nuqw6TbcDPtKmKgplFoR9xAS7QoziWJY
a+NCsDNbT7gwoW8B8dU76pyXH/pj7RKIy9r5iwbVdKR3eCu4EogbH6wzntPIjbasLAC6aAL3gsqU
1c50T3YU5oTa75P2jU+Z9/nQf7TJOE9DrttWr2iIqoNMqruNl+cKzI5Sy6Vy/rxBP1hiH8SpWXdg
a8HoOje8ilUI3dUb01U26SnsHXozoKLNufRWnlIfbTIhoimHppTTGQ2PCVhpF8iHZHaPtMNvFq0/
WmMcqJlo1ZxQZG0dHuKSbBJt5EiurVyuH00wrhNsHdaU0AGNO+GivqbNyWCR9aSfkkevVi49yOcj
/9EeXdSzsCzOtLZuqD11gzYJzbIlQBNoHAhZG/FZ2VEeifDEM7u2KS1VhairCfE6S2SOoUlyS21n
bMo+M/1JVJ1elBxLfZzIHcelrW1Ki1KpSmAYhIY0czcQsVx6NE3irY2Os6vkRIOV4h4sL/Gd/Azp
UTQK8pi+V9fw3CZzOShG25clPQhpaYNWFfxm9O0C3r9mdCcPXK6+5X49zNX5PBslM59J1FijQvNu
6CFxldyyS2EGUcCrsPDe2Wv75XxsrAuremCm6H7J9OtJvBaQJJ4Lzj3EWzPGZeUgqihzyrkxtz+E
uLaJ9fj1dK0PwpJNQ1XxlGZxG3Ld1UkdIz0wpd8jsNurcwFJ8c3XRtZH8W6Efn52sso4qltSw0jb
C3ad5HbRff/vLDB7W0wmM19y7G2jvE0aaAvymCx5Q2A2siyM1SLT27KYtSBOi+08ZxyHx1sKZueC
9wqqw1CsQIdWHeRdtjWH1m06hbOl3nLtH59HeHtC4hhy3UBLg0/r42oA5EeUTEaMSCtvKF46S6BB
7qq8qiHzMzjQC2/d7l4J9NfsgiqGahvFMe4QP3rYHnvFqzaGW1cOrjav4DWPrkwzvhuY1SEPK0LL
k5kDMJtrClAjOL2g7CcK7q6QhyNdcRAfTDDHdprTKa1EPHvhKRxhqXeRaNnmrKMBj9MZvpIzxkxD
jhX6kNDUVdlWNcDq5lSPSkq4GF6ll+31fDTuM8VT7qebcqNuaZmn+F45w+CSR2TNFtpO1nLeVyvb
ClqDWGjcMZoEgeuPy50ki4iWKByNCD0wHam8rPypTZn79QFcHeu5GWZaqzqv+44qk9NngGy6puG2
J/SQvmr35VFwxG1+oBpq440JJrHelp6ShzkoOWNdW9vzL8G4yyGZQIZBX1sN2J9Cq7HHsvYjIgdT
InMGvBbBIs2KPmcR7GmI5hiXk6iLGQ7U/adbcqIFAXpWwDa1Q181sCIxtAAqjs3V4Z2ZZJzQEs91
qQgY3oSmwJhWzYIURFOxwml3oFuC9RDnGWR6Ss/8dSzUYhPTAoOQhreVXh3DcCCoklleLFo7kTbP
fL17VvfoWcqamcsObyGQN+BMKumTCrpsodxMw8Axsr5iBkj9UG1FGMS+6SpTyjRjgRUh6MHWH+3H
U32V3tAC2fSzfGlvilceVGTldYxk/JlNJk7OJGkYVOptSi/djl4SqJW/BJbTeO1hvCUiJK95L3K6
Op9W78wkEzeXIuDDBQSebKGz/DzTD2Fscu6Q1fWipOOmSHmdWbgUmcssnGjGtOp3s3Y5QjqQcPYg
zwQzCtVqyFLSiRvGwhFTCOBpra9PnCr8+ly9D4TZ6eIMucwkwokqoJpUIfDPe967jDq+z8vxboLZ
21orl2JIB6JdUOnPfFd/g36GS1lmlg3VT1IPyXPlWC5P0pZnmPEWVjUMugpBIXtIDlO/781HsAO5
OcqVsXHfhDlnoNS3fjVO5p4ZZy0ZI1ogVYfu1oyzq7FAwKqUxJWU6jHKoh/ZnHuNaPbu186D9YoG
GKLRl62g1R4XHZI1H72VtOR9nalNak9C9kOOG5DAD+bPAoztjlmXPFI1dse8WVORXgM5CRg12FfU
VINrUZ+A0RDlXjjgsHU7ENk1nIts1QoA4Uhgo+v8k6sSx7LJYxnIoUmpRaec8v4iSsyeg/Zizxgd
C3TgJMBMNA24DCYSLFHR7toxgRJ9Ohz7JXej5jRKi/f/X59zK4wLVOs8NMUCVsIyCSycM6GTXVWK
3SK6+doSuwXZ8TA+AySxePp2sNTKgi0lGQiSD5EhBKGFnM+kB2a1kV6+NsmbQrqQZ1clYGx1N7Uw
KVatrRuNLVcPZLz72sjabjifQWaHW8qc63UFI2mSO4qGelzCa9RfO0SyBOpZBDTIeLLRDIqpSqfE
MBHFx66zdgYJbcss3FHKOHcHzxL9/GzGUmHIEyWHpbDSNxMxdp20RPbQak9EmjjPwtXVORsV45Py
yujNgtrKcm2rptl3S9AeAPPl7PDV9VExc7IMTCMu/I9DyvNeqYCITkFJYRCvWaTkW6ot4tXXuwBt
Dvg75y72bX8b0EfVQeSKVBGzvxOzTDRVjrEPZDwtHHmW8l2la9l1VYnpvVo29W2TRulPYRGE72Kb
hBclJMpSR1PDKfLiUS9eJHWMHxprdrJc8KaFlK8WaQvJbfIRCfsEbDo2CN9I5RRNPIOZTGvj7rXT
UtBWF5jN3q5bRUvQIJNDvQsQ3yy2IgUUEm0qZnauSuHQ21FZCD3koOcmRfRdL3L2KJXLoPlpGI5P
bWEusj0ViSw4hmQtxrXWdMtysZRllT9EZEy1pyi1EuBNCkNoRicvk/ZHZolm5MzymLSuGWqaV2Qq
mruWaopUZ2n6efJn1MZmu61QGHSSeZoA7NTj+YIMbXpntVGPMUE1S98vvRCltlWlKhoHq0U71S2l
Gx8FM7LnYULfT6XL5BimSMZNrbVYWznUxwQtzpLRw9bSV27SgLrUGWWggrYL9OyIN1WgHfdFfRmh
H2vglvXkPOqgeIHootm3OSlvjSg2Xpup6VMnj3JdsGddqFHnDRXcBJspM+LeSYo6n8LITqIqEpDJ
LSPJ7K4HsQ2JfLCmPoNzqdMGBKnbqRxb0MogqZM0lt0QYYpzZ44MLCqEz0IduHwStsIF+OQIHK6Q
T9JpnNsefDQKmr0uwCNf6/a0TFMTWL0A6rCqRdrhMpTGdqrcOVdb9TvFXGV3eOr0YbSf+irSoExo
xo2GmZ7SZvJCycqa1g6VqFq2grWEF00/LsnGVNpE3YoC0ZHuESLpZRg6SQEDXTKWARhxSXGlarmJ
OnCBYrhL67WW2xnZHJZ2JDag6c/KSv5ptHHm6ZmmlhuxsnKIT+plXBwNZPWQlm1M2US/2rSM8/RA
6iHPZU8SrMaqQbo71culIJpDEYCyxliuBqLmQnTU08mUX8yybQvcD9BAlDqbjH2murosQQVq17f6
cDvL0J84xNWYvODtUyMb0gua4ORt1V4pRjjm/tKUmXqMhULSj4hP6gw8zoYw+6I0wYsm6rMQgmjH
yEDoUyRz+pSFCwoccTtZXgkaIn1vClZnekY5C8MhNIUZ+nFTb6i+oadq5YmCSUD8AV6L0TYTJTNu
6n5MSFBZaay5ilq2ht0uUpneoK5RogkfcKI6UBJiDL4q9irxOihozUEn1CHWmoRD6+jVqAB9SSxj
vFWrZR6CRZja+GWJlLF7XVSBLC5QNWpBHEnLs35TAtOv7KLCAJxH7FSouA1hl0m+YYym6TR6n0w2
IoyhP+nTssyH2iC6ZueVsIBMpqpmYd9m4yjfDrPaFkFchYuTGlpOgrHtF1AhmFOhwBXMRWLDfdbJ
Scgbo7LrShLrLQnDiThVLWS5I4ehiquvC0UBHABlPPd3ozWio7nIunq+IU2uLZLXF51l9G5LGrHx
jFw3EQVYwIY6spEgP1N60VAK3eQLqWIC7OtYZdwMt9LQSDEad+YmasGMbQ79ZQpwuuF2YWYZtiQ1
VenXiimIWx37e9rnVhLl0w/BqsA86E/1XHXh9mtfv3pJmhKyNhDNQXWVubhiE7oWEB/GRgIN8XyQ
jSrQ0szXWoUTv3yCIb/dKWeW6J1zdh0bOW4NJAMRwOwg4dfMN1RuZQkAB96JD+azVHg43eMFvxq3
emmeGWZyNaUkKDJ8Iwy3BAkNv5u/fT2H6wZA16ChMR+SD/Tzs5FNpTz1kwVXLyYPA1B20CfiPHlW
wwvz3QL9/MyCKQ8tUVRYGPQfqrnX2tcif/56EOsb4d0EEy0pUtMshQkTbQsNhxb9Xs2dkR9yg/Pc
ZlM+b9sAmsLgJcXLBvQoH4eCCxQaND3sLDl6Wiy0vadowB2Im1oSXnS6//WwVmcOJGOgSEM7v66x
5hQ5jsmEs1wQ0S/qchMXgzuKMucZ9dGMAdQ3SMB0DRRz4INARos5RnJklFVI+pcp1qXSUwTqRLpU
ykInXeJ89L4eFFPtouaololmIeJUIVzEMh+GsZDMeSH90KYilOSHSUon3E7ZYJb31dIb6RUBrkC7
tsJuFLZxW+qQiMP/Kq4GRZ9nF0j4QQs3zVS2wmhXuBis1H77iv94nv4nei0vfwWL7b/+F/9+Litw
gUZxx/zzX8fkuSnb8mf3v/TX/vNjH3/pXxfVa3HTNa+v3fGpYn/ywy/i7/9p333qnj78AwWApJuv
+tdmvn5t+6x7M4JvSn/yr374t9e3v3I7V6///OO5hBOnfy1KyuKPPz/avvzzDwUASCzvP84t/Pnx
6SnHb94kRfe349NT072u/eLrU9v98w9Bl/+OXC74OyA8KSGrIMMfjq+/PlL+DlAZIgqga1Cqxed/
/K2Ainj8zz8k8++ijm4UsLXQsyPT9neAo/79kahJaO02oBQg4Tf/+PdX/LBc78v3t6LPL0t82xZ/
mB6M9yeASWs2Fuj+gWGG9gpyA8wTIDTSnCAaVNzWy0+0eIPWpY15sK7SQLznpdOZDf3ZGuNCDXki
1TzDWgTosEMbGGLX8MKgPFAygr/QWbc6PDygUAGC3gvkVz66IVmoyNJFneLWXnUYJBRO5GsUmjbF
NvRaNOEghUYZ0Qb6vyC2SlPuo68EYLbfNEHldUHrFqccVAIUq5PdDZ51orQ5ootu2cGj5JY+vvmJ
AjBQn9iNiJd/nbAPB+x8hYyPHvvXnGHjYCuoAH4hPv44BKLNIHhFJQQrZNmWnXup33qlhx7FK6oS
KQTJaZ9fWO4MMUzEhzfWrWIfpYdui0FvrJOd7CmGUNlIV68Aw2CI7SbC3wCHS4tSHGJVsJtG23JL
R0uBXaqvPpRQEpm8AXLsqJjtdHQfI6vc+cLj/iUHfCJzkGbmAk4kfXWoskgx5iZ2Jdt2gebuOUEU
qbhN7/TyBhFdnW+KcKfPR7PyZMnLOrcobcUfT4PoqgiB7ehJ3Imzo2p2t5X22Vb0Crc8Qr6Whh3J
aUFagNjyLgnaTYO4bTvclk/69zBzC9Qo5dtcOraCZ85OONtUhl4dg8YKrOgw50H8AnzBUNryd5BC
jqaNh4dCm6tKuwOcqfELvDqFTf4TzZraC76AuI83U4vwJpBNJzJd1YkfEtAmv7aja27iygYX+Ph9
XLYTILGZMwOcKG5nZaeCbi1yNDRLFTaexVZvi47mK6aNBBBwn9JxJDfGuFe/ZxCzcWe7D8TMHbrN
PF8oRrDI7ngiWFbt1O3IVkC1tbarS7G2rche7o0WzauWR76RXXWxHIbLcEf5e2SPnMLd+K3Gj3mV
J5zw8/m3/lW/XDZojzNHxMa2BXjaqYx8pNaAXjGTbXjVG+5QX0m9U90iuhs34aPkDg/9DvJoznzX
V6eo+Fnfkev6GukAvKfHn41bBv3PenESE42RTiP4euFq5mb+iYhff8q1+87YJXtMXEh2JhRroies
O5ncCduPOFrrgLh1AokFujd6L4q8QcVTyc+jnU5Ojb6pqq01+iTHg+owVFuxdgjyjoU35aj1/lBk
W5/t4SVabKhFzkeEhzLahjC9ws7K/Ki6i2M8B11Dcg3VayvIhvmR6QyulDvqE8EBy50RT9MaXMCL
O17nV7HoQn4F+DYDCBQv7w5dGyCo7lrPEC+neCNcwIvWbi37mmhbuQ2Wphj7qnREyykUtxc9aYSa
yzHKT11lkw4LHWTtsTX2mYyvYVvQP4SbMp4x64a5LasTgHSgdsc5f9K24kbcRUF5RUnDlj3tbIE2
TXQYAvlGzpzhJ4Kt3jWOxd3kjT6al/ED2ZPi9Jfa6Fpg4b1pPNG3jg0qt8HklFu1AJNVDkx6YU83
9VV57I/za+6VqM5tR/iJ0O2/xTeJF6bodYMezCkcKZ49GI/5t+piAiYs8gSvPorfUj/zhyC9yDf1
tJEHNz7W3ughlwK1ZchXPuKURMHQv6jYNHqya7T+qasbcKPokKCXvyO97mtkN/u9jLwRXnjiEdBP
20gdPJm0UsJj2I3SxJHUCzkKaleOXxoVLI9AwBmeUje21u6rBQSqmwn/04sXV1RdpXQL6zGqbW06
JK/xfDAvh8Ud9gV9kUx2s6/2BXgcbxd0XF2Cnlu+ie/mzCkVJz8Ud8qmfgBywZuxu5zqbtlld+Nz
/2x968XIlmRIPxB7fsEfaFJHLByhcbpwj25Sy1Px8FxQy/IR8+Irb4SjttN2ReLE15luz6jfH6yd
hZ16CWSCBIp1/2k4zoWNjHKwk31hY8L7xteVPcEdNHacBWJiN3clRE1PAJ1XxaaEMG+/SShX/Q85
Ne1ZJTeaPG+M2NGE7i5pFUeY4E6A+VcXsmnmCyn0UuuUm5t+3JPqNrIudPMJ22VBDTa3o8ui/5Zv
Nae/gXPalNBPbXb9bfFUBPJl56XSdkJ9PQYPfu3N3f2g7AW3UkH8BWTJffFMOjsN0M71rQwqYo83
uRWoh/4mvYr88Fo+RRfA1I4/RgP/SaeteJ850L28zdBRA6TCadz3bVCCNAfM2oMv1Mey2xvLcfA0
Jzd3FBjbPFQog4tuZiGPAWe/qcSdlv0fd9+xHDmurvkq9wXYQYJ+OfRMo8yUlzYMSaWiA70Byaef
D6o6t1OUprL7zmomojd9qvogAcL85jOoUVnme1fcCuGwUbbFDlKmlmGeiv5heiYB21G3f1EybELq
pLEtXzOvja1hDMmxKW2z8ZflbfDzLXVyvw4ih82+iWOjlqg7WZnduf0Objpowjszmv4WQgSvMnbx
tejips68NogCSM7x17WMjtwsaT4sxnPqpn73KHqaJ52uJdy9Recat9UuwQGBMNFNDBhMftdsMvxb
50zbkXtL2QneFyeerNJbOjsCbKbESaL448Ltj/O7cKU5Gr4VtRJPdeNb49E45LtOcdss7HYC7h+I
SWQ+vEZf0NpsoAwZ1DY21/ygOtHzdGh6FOKhr2EVxC7vEn8O2v0MXQNIipqWPO56A/cAqriRabHB
BsLEkKB5ZWfRUfZ1VC5eSsFVTIsLoOvMoqemPIkORnH6GbcI3A6f0fNMtiaFTKn2kPnyzfRU/NRR
ym2N+6LxRUjDd/ZsepkBgqydH2KwRqGoDikm0zF9FcyNGl7LRgB34pl5Rrlv0ODM7/Mb02kdGo5g
dsCsTraEm4icFOZQ1U2IVRSuhkw8y3AYNexSzaoFXx0CKnWOJPyYsqt23jQ3qKSj6KDr21l2quQK
2s4K6pyTJTG3kSy5sbTFEXToO1hqb8uwO2zsDNIyXSBuTYdcKafIT7cDGo+31VVfQUUrvRpHH+9H
hNVXvWi2RdVqQDdkPmp1amk3ra8bLk03hmQbqRfD2KRxYbpXKQejfbiBK9wvRIdq509c4T2RPFyZ
tWAJUVDfyceR2j28X15M7EPpWIat8YrKnAOiXdsGWnsND4O8DOBWVHlmKOMvSjcd1lG1xQfZFQH6
ASqYWvItRIWkJxTA4sXJ8QzPuxljWYrpMdw797R0B4JajPSuv8iF08DO2GktaFDz30d9ECWSwlqe
BZRsRLeA/L0ldJ5qtz44sZM149Z5jdwewfMCnjmitISHYQNuoDcC4fxiA4FSWXAQCdW6n+MZ/GFo
XorQRbDN1COD0+CVgPO5dphqKEMEw8m4l5T7gWxkIxQUN3JxlUCMZoALmk18/YPwLHmClSOiTYR9
HfsGOCtXVWY33a6TTk1+UxhXca8geNkz4ZFoJyo/6MmbWG2Ij00++dWxtfGcq6D39biJc+QcsHuC
6Abgv6DbNG4e70BNGe9Hn72aYKmO9+19oty2EtgP3MSQP3iF/wY5XluN7D5I7fJeuBM9aHwhvHTA
Z5Gt0m+2MEBK3wzRzkynOiCEg4E6qP+2AS/7DuBVx5yd7BBbuguSFs4ZwD5408qnBWhudJc203vp
ay7jt7elkGsGblPrl4sCWte76An6Vgx0PKmYxnItCTg1W/ERnOzygaNuk32LECu38nBxy0E6JvcG
qC/wteLYEDl2824XgW5XO/0e3+/pLAn+nWGe5ysfDet1RimhGQ4EMpSD5S9eywPRUBcnIItAq4JC
crS8JS9RjsfYQgTlL9v6CQW64l2rLRnxVunHNYhVVoIAElKPr+xBwZN8yRx2hZv5nUVBelECtkoy
5bVXsWl2kaFn2kcWpbjoLSUQwRbs5FU9mT9Nv7+6zIjgqf2X3JrLPf5nTJ6cnpXz4hF2XEi8ZUeO
ncawhwX3rVfON8ViiWDGtYcGm2m0YuPnUt/jzkWQA2y9Gd0rhj/hwLX1NT9fOV68wrrkivftd1Jg
EAqUgwKBtTXMAT8tFupCR0iKc3s1erTwxJ+crTjs5V3p1dpGR+y49Lvi1kityouuUmfyOViT7i5n
uR8Qn/W2gUCtqGDBuBD/qjAZG+rCaKRg22DLJD/4mx276pVpWCL6iBbbctPF3kuOSKvejHtjshur
3MWBZGWOFsoBu5a2IlR7Ch9BlzhZyk+jxWsh2um2eK46q9pQNOkKW+3dsfBY6QtdiIkD2lvDKk3R
nRxnr3DM+HqYnhO2zXbRsykjXnvVx606eVWEXQPUUHoSRruYsIP1p6JyhgIp3PMiWz30NSqvavw0
QwTPEGHGAQGsV8wRCDra6DVghrzXCFrc1oAMCO5qq4eIGWL9ygB5HG6+u2EjohN6U4e49irX8Eev
nj0U8I5t5g3MnWB8qW3UQC/Dxo6OpitTICHbA9xdaW5nXu4iktdwr2Bw6Iaz+gVvVgddDh6HD77Q
BPFsGSduyjqjQQmGqPESbfCGzW7yxpCh3C1bwa3RX8vstrW6CoaXFEno40gRVvlmsRXETb5PN3Nj
JZKlBwOX1jFd1S+BfrNJgDmNVk6APSJXN/NtwYBIKoGa8E1b763+YZABBY67g4KtzkK18dQ0NO3O
3Ot2zLazJ2yKcDAAElYQkSlOqoJElFtLC9GHGJZEimNe5wwUinwnuCokVPOgQzEn2YpV73f7KCwf
8vqEZyzR9lWO7oyCVldxnwyBWeMfpwgyMPNNyU7Ug34tXOEOBtrRQLolWENmKb0TK47gJhANcAD0
V3EvQznvdvHzneIoyIBuxcOypQjXeI5MbgV3MZ3Oa7sdqU881SrFUFXR8vlQ1Bcc6YdAbekNKC2Y
KiloyNpdoJ3gWYCErvD1Y+YypwxGt4EVvODIIbULOIqfktzK3hdmm5I3K0EE5VZlI70wwF1bFGgg
COGQAGJstuhTG1Q1tLQmaMgiAIR2IYJwaNqomBKkOVB8z/C4QUQuqw80JP4QQ1liP5a75E7cQsoq
wbkQW0dTr1Pq1a+8sgWhBNAbsOsC3SX6Do71PWgIikNka7nGijQQk9HBmoGx0ID8JChv8sbrf8RB
htFD4GKMPfZtKLzKpqfucN60xmrkbYOfCF1+vJrs2G+Fa5iURR4yVtPWMqBC7dSPPDykeETd7qbe
LLCDq1WvDpJD7anYGG9ZbcHAON5ptrZpd8jpJe5sZEuPnAqlhIAFR44YB8lwTFGVQ/yuoMYlDk+l
5PaWi87s7CBFfjTvUt2Fr0csWH3ixe/zD9PFSUKONntqsaXZQzFty+gmo49wbWqeuVtzD2w1jsq4
zdrNEkOOPLPj1kOu4/AmFrIEYU9c/Ij4NJSeMdYIWhQL7h8ILJHcX4mYgLXcQ2R4qi2ptPPUox8X
gratDtk73bCgi3fQMxFftciGZOeC+PE1vqnvals/IaVx6R6vvSM4KAM5SdjC26W4yfxyJ3lYlfYx
rRxNdNNqU+kWHMlqaVtE+MfuIIFVhAVKdWZoIgYU7FhCZwldSo8K2L+YBrTAbG0vYk3VW810pKdC
fE1zWxyQDqJC5oyqk9GtFnQ/0lv0jTucgbDzil2z0zeqnZyGAKnEVjw0IYG5u822wi3UIcBVBjbC
58LY1MYWbHFgf4uNu/ENymhck/gHgwwXD8xtFuSvJhKLOxl5L38B2RZbt/cRK0GuEqaAcmb9HH3B
QVYa8r+o/pz2KoYYAoQYvSe9lW/IyKuH6BrphoNYLga3xYJXjP5I/PR1qN1kcIwyzPPDRojDuAlM
4qv33Q34q++Vm9wOr+pPDSF3Y9el057mwLBRhauCMnOGYAChUdvkL0kFdQ97ual3CM3rnegPEE+e
T/phRq0lPdTZG2VhhMB2W+/n1EllHtLkP/qrFL0XRHFBtskHHnIqkZUguFUt6a14QC/WgnHqrz7V
v2rL/L/WcAHy4CzS5A2dT+2WXfr63qYv5y2aj//id59F/0vmLA/IQiuw5YBr0N99Fkn6CzKyUFGX
YOMpoQmACvrvPovxFzwToduLvoeha0CFoz/wu8+i/IUqNHdW43BkdHCUf9Vm+YwkBKpZhY4QARkX
4daHgtvnULDMgDiZu9b7bTiPspdfk9eus0onOfC6e7PDnQcheZQfplsQji4p1Wja5/Y1fgKkTSAN
xjHWaGEDBPr5JyhQh1mqHjFopJSjlxop9FOLVJ8DU8hw8UZNOuGNJuIA3m4ni9tc1vL7kRLD1ypt
DGg+6T+Nkja3QBJ0ftQTVFU7Ul+bCcnu4rnJjvISSQEtqwTNFvibhNGwIB5QJo2F8G+Vg6zEawzm
BJLTXhJPIx2mzQQBwiCWU/VqNIzRl/VZPLLYiLy4FburWaRyKMxL9RMOcPIbqfr+qQPu6ATOs9hZ
haEXo531kb43myW7qSsxQeGXwoc4WlhzzVphdsRpJA+mUC7vM+AWYZq1igfnLsQ8REDkUjV4VekE
l0OiACBVD2rk9WkrbwpRr5we/gaPwiABsxWXy64GMirDw8eiw0DkhVlxNIhOK0rM6bQk9VIw01Bu
VguZ2AbLcc/B9tdTGxHuJkykO2oM5L4dlHbL5IyERlmiOCp10UmPp3yD3mdpL2SqXgbdXG4o2Hr7
ESLOW7DRxCPtpWybRtLgqD0DSC1jVewqRgFgjtGixtmXIjtgmdvbrNflH1rGcPHkI4T0JI22limP
uj1rxnLSS0o2Y16nkSXUXZI4E4knV+iTxsuBCHylrcFgkajonaUU0mwzhfTb0dQn0FYnBuGQPge7
q4k1v9OE1iFaJhxao4PFL0BpriEK9Z7qZNxPhiSc8lkXvTQflzvDAOhEXJiC96klWWgAXXdjmA32
iSjAFY6KKbTU5u5hHvSYAeOVzts+kmdHmDUljFTSB9kksJuFlf1WGVXTI1HcB0tMoa1dJTI4vIXc
Xie5wt4Sqe4DaUlLpPkLRXeuJ4DrxU1aPwkZ4rOJ1WiVKy3qOJkkbqmRtw9FToVdn/VokcRzss2q
nrxBclhACTZPO58odeyyzFD3I9EKvyD4ecBRRK9zKiHTKCRaA/ymwbky1RuUO+NOqX/qrYIGS8ai
3ZCIGjDDXWfTustcMqryLk/MfmNoqO0WRqQDdpZO5ZZEUuJ3AFZ5hVmKN6XZIrZOaHffdy0KelWx
oEDXCEXu9JoqXHdFVSdO27XJtVTqxl4WmvGtnXNy03XT4sP8vPNhLSc86zKwBkBiLMAO1GJ6B4DE
4laGNIRyrZK9msfSVQ3n2rCJaAE34BGJ+ZJJfj6lyd2gT+KemLO8z/Su8HphGS2JQgVuEuQbTZtL
P08bLSzQ1LNjzYgsOsSAk5kJWgGV0lDcKxUJmQwHxUrOqdssgJh23VacEpQrGmU4VHqLuGDSo/1o
Sj16KSgMgNInO5PWRJ4hKLFbmR3UtdQZRV8ZGsRZUdQot80IcPMqv4ea97hpFq1865pmdGeZJ0xV
YwDgR6CQURXtrThLMp5qQz3JOapKClhsjlbqJWzTVTkKo3xBPaI3JTdNgFSeBKlFVSmqiQUKYZHZ
QjKgcqn3c1jElYEDs0z4HBkKnoQARJqVtHYzbaD3aq7mIUAqLLYMwaiOXQHWraWnRenl6YRSk9R2
t2rXUyBDW7RE5BJLogP0ZZskJYpdkTmuHQZilmhFTDR3adFWjykkKiBBs8zmdqAFcqdCUsIa3KrK
KqlUKUD+JTRxqamiyF12c/UjEXoWhUTU9f0QwRDClnBer9qMTHejVOsmAm+t87uyR4VUXZJdPqqZ
EqgGKNykqrqgGKBr0JsAjllqmrMrBpinVVVqtMHbMCquUNZkX7fREEwKqf1USihgviUYnlFLDnU7
L7fqwhGUTGdBlI3mXaRHZdCY2KMWY4KypRTGJQwg3KM0JXDhmCDr3elmZHVR3Vgdo+iqSkX5MBsx
qaC4TdD7HEZouSbIqetsTpy5b4uHTFyuSELiu76RpUCR0tkeNKmxNWmmx1ntlnAp5wo5Zs5coxnT
kDAJG100ywcQLcvO08U6Q4UNKGjkTEaJ+F3oqnnXL2rp6tQQb6QxylyDzZDBnphpV1mnu2ACkGtg
TlEQ7Ic60DQhOmhj3ThZyuSd0VPBrmgjvJexuIh2jU6sZEROqYmiJ3caNJjMtlBcLarau3IQhqeq
jeK7NEW6ltJOzCx9lhj1YGteooI869Fj3XSK3xtp84yThd5GsSynATjrwcFtxBjqqUPuq9ScwhKG
xqNninErbYykz38seMNSS460BC0AUaaetgxFao9pJqCNGxmoFqdFUh97YBMDFrXaTzoq1V2bA7pZ
4rNsITdTOypR2WQB11l7SbygSJf1k3CgddNc902RP8VMQMancO1YAiS2zaaqQAUQ8EZggduxfmB6
wfuDmfgaEaQhSSGzTRY1AEoXRHPbSFO9PB8Wr1ZoC94ykesDXmnxpAkaOgJpC8fERR6PxSJqk6Um
jXpIK7Rg6row/azs1YeMLtj909A+GRVlG7GGgBqJxiSym6VE1VdomBxWnQyrQJj6oYxRwx8hiinx
DFWwMkWys4YEsrksaA/3MO3Nq/HBaGifOXWdouE4RkX6VNCxH6xBrCRHmeLoujUj8zkVCWoU2dBc
i1Css8dkIcCJajjpVBDfzbEkQUSJ8gRFlsgho6GdBGnWUL5S8nSnK9rksFpB0p0KsrsscrFjYIP6
ABW1oZzoDJuMDaehQ3VbUTogE8gyalAwj5X6iinAyVoCW6rbemx19J1HUJ1HkDy2I7Ds6NfTaQvE
/DQ7bTqmsdWY0fy6aJN63UE35TbSmkWylyUiIAxrLfNTExBe3yRx8tL3xjC8QXVhQDiAoAGoX0ll
flclKAzkEMgHpCRqUHRYAIy1miHvn2ZRKxxDzmYX1379ME9qFFbNNLqaVMybucolS4xU+WdfGfVw
7BOiXFXymILHizDyCY7aeWFN0MYM0qZLDqKBWyBp0W5AeF0iP0xT3A2CltLUa9Tc8Mu0Fu7bfITW
bQHEmwWEd1baTBQjv6e69NC1cnE9jXrFY9G6AWAP9S1QmAWn5ZQDuW4UPxskvNkmHXE/EgPlj4Eh
nEwq1lp9KxWPfZtGjx2hwMHULYcLFCp6Zkp7gJNXeaPgZtx3mRl7olAxX8Y15AyLFoezLqCzDsVN
YyOPLHoHSDB60ON4CiOFoWk1A274DvuE2HTNkoHrQZs4fkjLRP0BMjvBMrBlvEYkMbT7Qtei9KmM
5CyGWahCujqs9Lye8PwIKC3VTVLtG5ImIYuraSdShe10nO6rMS65kcB015iZei+PuAC9olTQ6Wqh
68G5v7ghjyJZ8KBbqinExEY/Pc/vK1pn+7YvJFwZeRaFYEIpky3o8RjvujzRnycA1B9ZpE7iph+T
uLrOqQyIcSqPdWTp5kxkbzEoAihkXvGkWQlw6Pd1ncz7CcT8wTfm3IS1eaWQw4zYG1huVYBep6SU
jHiRmsF+dWwnY7dEce1Ruct3U0HyYUuEkoLGEYlKZKcKRYchGktX1A0F8NJ5RIecViPxM72IECAb
af6iGWM7Wq0kErizdIuB6x3HGSSDsZndJhnZkz6xbITXeaZkKE0lVT9uY9Z6rdACpRGLWVQHNdD+
oHUYVfzAxZ2PUqHRCmADXVQfIHpRTZsW7+0e4UcnhFSEIpgFP9/4oAl9jJ/bDQquG4W/77LcuJXc
GG4X4SFAJWZpa9gLTfkFNirhmmpnRfWPnE9DqgVxFh22I2s1DkhazXXVynYObeJpi67cLUc+tK/G
jjzSgB2HwRb2EH305tdTdH2JOPwZLfuRcUIiADBogFjlr/xoFU9IUsvo7RoA6rxL9H2ZLzSbvslp
FchNGVx5gmMoV9i4RSAUsRbc2EBHSvEx4u7CAGvEIlYQGiZA+oIyowBWvKY0Rnlby1Ia87pbiJ49
FIMGT/fBFOF1OftSU+bb4QD1BZKZQBsYioOfk/RShYIt00sHKJ8F952FFrNDQjSz0Sp6pKd/oFK0
Qkh+TBDKv9gkkqkpqIV8HjGRZlwaDSRAf3LoXLopQI62uEpYhVfYusRf//rBwO/+e7S11UFiThGe
YOQu/V4ZwlgoL6AlpQvT4QWd856bWmadYqIv0QLVyXtIQEaFuLR8EqARG5wVoL5pda4E1vgG/zwb
/mPOGnypQGKlxdqhbIB297jtAb4S/H8kxL3qJf4eCjRhSQIMFBj0z0OpFOAbIyoBhTB+po2N/KvP
vBQq6wqa9gqBaxFwA7nVv8xh7l3UPf9+Vf8efdWcG/J2kRsBJPN7IOKQ3QGXAq88AFJsID7Gyw7j
/4fP+PeAK6A9cum5UKXS0W9mNPcxYGUbKKzDv6jibexL2/LS6vI/P/uQnZYZUb9g+5eNq8ibkdzF
kV9P+wgZp4qZXtg3Xy9GmBTjM6I5jEb5FzcoaWAJWeLKEWubI1aR+BjoYgqmzT8m2XH0AfXRU/zz
sF/PngGBb1AgwZEAqXS9hQT4gM6y1jgSfeZKlXnfXhjgm6/2eYTVNmnYSBQ5r50snHaQagG4uIfX
IMr/HgOe6s+z+eaqxPUIpWY40QMlL6orPVE2jwm0ENDmgurQ5ADw8Bo9Kc5iA5V0QIB4UWHwm+XD
eBC2MjSDs1tWWzKuZjY2euMAghzSI2qnJ+xJALVGt/jR+4lrXCDTr2R9cbvwTrgCWq4JjgBgC6sB
9dEU4BWPft+zuAFyAvpqOP434wN7grhoaqs+R+vwlgJQOMY1fb6k6PjdD+CsAEAUwHfi1fHPpyIu
shHx8+IqfoQGJheuVD3I0ngCLlM0cNG8RnsR4jTEQvcqfcuBzX5pLtyxX44KX2sNmHB4Zsqo96zu
c2khEBSLGq9U3/LlNp0eUuH05420Ap1jmT+PwO++s7M/oorBIr3xFmChJfE4oEtXGtsiu3THfD0d
GEjBwYOnAAh4mNHngQamyoXSt+gEswbq4pWvu6jdiFzZ1xe3l/brGt/xMS9+x0gIj7CP1NX2Yajz
tzJWjpu/ZchW0c6EJQgQQ1a8xU2+UQBtza4bTwgJbIABLA/QMEyegXz4dVL/VTPq/0+OEK6es732
pWV1V6b9+4//+l/ty+t/uUXavvTv3Xn/6uM//9W/UrW/QMKBYAKYeSZwUyp26S+akCr9pfAbG7xS
/AUcAOzP390rooElZCIoxX+jg2jHQU+/u1eE/AUAloYIEqIiKsSJzH/TviL8DPydR+gY1QBzVEaM
LSPJBsvu89YtGEFpQAJPmIbFtn5MfK53xJko6TZ7LGugKribWjI5+v20BwEPdnGX9vNKbenXb1Bk
yIognyJ4OVfHJ21bjSkaURwu0S8274ktwcUNGFoPdrbJawsA6WUDlG9nfjaqvnplNJR36mnCqJU7
q5aS2BpaKbHPOgtanm7niIfxJypzm+mOAKZwNwAUW6BV/y9fuy+zX4vsZbEKfbBFAg5lDxYE2CyC
mzMLkBP4CdV+ZM/XZzv1m9j282v3dbzVrdhpKby94VrptNJbqtyz5uHP//+r2/D3AGg5QBFZl5Ej
rhYW8pldBJFuDQCKyG90LtcbpL7qg84CEauLHmsfsnTrLaycjbd6SKI5FzUQ7DSHAobjLk7ErnM3
dnW7d1EpL7aohPCPxy1xL978n9Pwr3NdLSZkkrQ402PNIT5YSgj1+oABH37Z/4Sfga+T5I7haGkj
aV292KI6s64q+CRx6Xf+Px1mZdDza0KaxDvu3MFGFFcT0imJyio3VJxF0Ua9yJl/qt4UdvfAywco
Wu6F1ht2DXAq3asa/g92zvngq0nmecmaqiUqIjHpUYf6mXhsYfILRAii5oustO++3flo/KCchQdi
nertVGI0cQPqFJY0DblZBVyP/Avz+pyE/F5UHvDxi1ZX5FX0PMmARgqdAMgN7CmAfjz1x9StPiK9
cTPBAd3iIPkITCCAwy6MzddsvXHAa/7vsVcX/AhziWnMsUOlw+Jxb1rOdwT0H1KdwDWCgfHn8b7b
p+fDrfKtBupmUUkxHLfpgR21zzO7y8dhlSN8XdLVm0G0uFHjAkAmLl8P9Qu4sGUPFGkr6AhBs5Uu
bU1+ifxhGZXVpZaKtB2h2KI480b2aq/wx43ptzYK8gB6/nkJL81tXSpS+0EDHAJz42dwciCEfAK0
GyhE5gzHf+Bq8u1B+HuLcLTO+UHIkiqiU4lvxq2O2qMUoPe+GcLi5pJhzAqr/eur6Rp2uwim/Vft
qBz10rJD+wYkS+kZuj5HVsh+OWY+fBHDNAdXUqW7yqA7TvkD7yGlDNxKSOEJ0vHCIn9ODvBTEGkg
B4KavaYBVWSszoWgALKypIDBlTvmLvCuGaFkUT0Cv+dB+g7QusiVDvKFbfTl7V0Nujod7TQPSpEz
XDltGgiDjnR9uf3zxL4fQgZMBjV+Ao7554/ZoKfYKRU2TwohnEQfLUouitZ/uc8+pvH3GKvDZw7y
EDeFquDwTU4kAG76NB4aP3NSFAY0y9xEW0hzLlI4oFHj/8ua1X8+3X8Pvy41an0jQArh43yUKLLw
EhKwdzdA4njUb73/q/Vcp6mDJMyTHFF8skm3DYCJgHr4H+2Kv+ezOn9VNrIWYk4qqKk0zOPOaqTi
gmjH1xj78ydbxw9xLutQjMA05s3ojLva4zhzuqVWfmtufuE5x6c/r9zXe4yPCe0Bnlug2GCu7sxS
zROhQ5Uf2yS/itM9z4w1Z3ShNNWizP4PYulvNybkk3UJkmeGoqyedKplVQxEFc8kgAfYAH+Wdlaq
nNi+4kh1G2ylH5OxTfC/KjswuZwLM/7ySvAZq7hXAFbk5YDVpQKEYq5L3cBv7tFprqStBoEBHeZb
2Ua7UET6Gmavxlod9BzAO8CPPuYqgpTVgMaIlx3+Pt70/g+Wlv/0Tw8ghlPQSEDGipTxiwlpT4y2
oAYeCW6zPSucdQEaB+icLi9tonLs5g5DWfCyC9aqGP/rvCu40CCYxzsnxmofocEhj7n0ET5NO4mA
D8H5lYsrQxz3stHgdw/D+WirdGKUF/gsFDwj3vWe5guWvANpEO2h5AHgTRAl5bvLhnHf3drng66u
ADpoUz43kuq0QALR4cqEsdiFvfklEOQf8GwV+Z+fhbvqIstRb86/9iaP7GtY5GLHgGhuzeHlIuO3
V875gKvDaEIwd1k6LCQP0RbEvSCmnzqHx9hcxHb+J+5h310ACgReIYSF7QJR1M+TlGeVAr6JpH72
6516m4QG/Nk7fD7DSdF0PjBvcUnQvGrupaP/uZz5e5NCPgi5E9pgH8Wc8+UtTBNQDkZ/nQ81yE8g
uKd78UO53dhmz/pRPqavf/6m/J39cibPxlx90qQZiQRVYj6mCm0TTnH+J8H298PIOhyOeKayDpXk
KdJa08Aw3Oy++2BSK5542enn20OAOup/xlndaLJWmWomYxwKFgHXQwm5xw/YpLcZCAf/2mvu9zcz
eAkV0BMRXlifd0ukQaqnyjMNGWAawJkVreZfUfahA18BFIc/f65vH0QFhTtgdYmIjGy1OyUplksg
hjVneoR9oEs9we5kkDkBULPLu8ieLgS53304FbE2ZsbrI+bqBMq5KKdxhvFGD6IxCOv5/sg2F/Pb
7/b++Tj8z8+ultiQAcquMQ5/dglkH+I7UcVqmmhlAHMJAlN8N/zgBMM/L+h3V/X5uPzPz8bNDbNI
ehRLHVXuAT8d0DmtAd6CSkhK3T8P9eHYuT5rqgbvE67XZZpkNdYgp8xcSsyRUxPZvg/eFhvyQBff
n/VaYv9/NA9R/wVoBX2iz3NqkzbJkzhG0keb6UjSFO95mk+HjrWSdWFO6wMHLgUUyFCU+OBOGNpq
/w9VO0Vt1hIEhYa/OHLA7fR4a4/zVcFecZNLYSjf4eer+DGiThAZgZyKKvnqKQdOCVjcpSGOesBO
gfUUfRBveGIrwzt9vNQX/bqWmN/ZaKunHAi/sVoaU3Kgh4u2qDFfZZEWAFJ+YR+uX51fs0KFmquB
wTCAn8OzfcjATiE0hXGEJt0mEzAdqCan0JGi8dEs+yApev/Cl1vv/NWI69C6jUt5pG2MkioPdH3F
Hm8qG4p1KICIXhLAeA6aUZdqO99uFxN+UJDIg2bd+h2YY3Go59KAikIvwIHkyHDaLsxrHaR8zOts
iNUTQDo1i7U5IYgZxGmxWpi5Fn7rxtobg+fjh5LYpTrgqhmKSJ2fgrMxV19vViH/uMDyAa+oscEo
9gyycZvAgaHxCxTpsvsWcGbUkKEU0FgMNt0XL9Bvj8XfP2H9OQVI+wG2i59QQi4FsgqRBAWNQgtH
9akQBjuprxQo5IDMYU/pTwrx3wvLvg7uV0vA9erON3CvSmLRorkJcM0E9S0A+I7aD/EGTUx1I7kZ
mHqRm/j1479ELnxZ+/WLOGZ9J5mZIOHk4MnXIIndG/+Tw3m2tqsgqaxViisHa2vSUxE/1Vpld1Pt
whG1LJ4KIFb/vJaXttP60e1idZgXE5eB1LFysIBqbhytG1V7KUBNMmrA5jFr8xiDm/RmpAbEYMCQ
eejF6S1NFcTKnWo8j0svAv5ZomSbIau1FJZjQ8rgXxVpsVnUbCPVCbTQ/vzbv70vz5Zq9faUvT40
Cf/p9XwzL49yfZyUhz8P8SVtXW+11TsqJSZLtARbrX7kOoGDD5rAk3GjeL1/Gcf17TV5NqHVA6cX
lBqLgQkJyUvajVeQ24TSEBi3UXzhZbu0dKuLi8a93vUMu2zIwPLu59xf2AgdGlpdOKvfXcIE6Bjo
S4L0B5TR56Pa6G1Ghwrrp/cNpGWQxlXuhU/03XN2PsTqQhyMZgGUF0Pw8l5zrbjyK4hIAbg+VhFy
ljogkhvhOFjC7YWRL0xu7SQ8K52QV1lGgLuDkEftcZky9BEdHViUyhn3/6CusS7Z8P2IQERWNB31
hS8+YkpbaUumIwZSoDnT/W/Svqs3bqSJ9hcRYGqG+8gwSVmyJNsvhCVLzKmZ+evv6dm7K6qH37Sv
BSywDwJcU83qquoK56DQjllyRNH6NjsIx27W3Cxe4HiIY12VEbd+/nYkq7VxxhaUZ96wsn60x6Qy
1oFQqUIHY3SqC23bXLIobjgY2j+oe+VAr/NN6GHVWlz3Xz1sDTMrMurE4MLibiKqaImcSjBZdDGd
cPgWBI+Cz7kW1kAYghkjvHkwa8tdPx3UuCDgDVhYmQBUwahsJN/0S7ClxzfEOy9tVZ2FMO5ixFoZ
jLmBlCgdm+s6wlb78O28hJNC1NFWMI0MCBwAdoJ87vP307o+HBlgL7IuBhqoMBRGaDNuiyuRNkdU
FD5TBiQ9Hm1IlFF542SN0aSmMRoY6CxX+/giPRi3QGwDuAGMgz3yJbyHfwJVQHD51/wY0juClQ6s
WhODywTUiuhx20KsZAB2Um69qSruAFQq8GKrNwG0OBpe36gnHvFCFxkzUbs2NnNV8bJYO8S2tjG6
+8g8qGn6LWfk74IPt2qIC3HcYTZmSk0bmyA4zPTaZAT2GPZuLkP3T8oK7BbzXw7zbKhjsGf+yRtn
UCkJwJWjeq2cj9t4BJxkHivJdkJyV3RGt6lzHVs0FBQMYJUSqLp2sEvh3Pera7C+axkONjaap6Sx
voWzBnQC4LblxrVe5c9/cbJLeezkFx9SHcHqbc+j4imvmN25Cg+soKhkQHtAOeX/vzXKbuBSHJfM
zU0Fb6ZBXLKX5T22c2NQ06K2h03jW2A7/sF8zvqBwl+j5s2o4DjTiWmeJA3+6Gnq8JzGQMcd0HLK
6dYCYqlUjE+CA11LWTQGZ/D/5HFuTC6xc5uFCjPVbK/fsRcQONJd44fpxgi+ILrfRQfRu3zNd8JW
CbqygBKAt/78FW09RhRk749K6p+rfnQ7ags4S48O6+RafMjgp3rNLKlScKaoXnewoFZ9X13ChXqY
NNtW78XTAGTCTYsIL8JHUNbSmYVyhLsSSTURELTgjcG8dnbbPTFQOyDE+raPmV9MSrZudqAHrL8L
nNzqp1xozN2NFGxF+A+nGheYbZfAk+OVDZbRohF703rYfD9vOqsvD3QRAS6Olpus892n2gzUZIK7
Rd5G91l7RfNHqxu2ZlvcxdqVuYO9gk1QAp7NbddWO/CwAcA2cFoCeAMsa/uiZ+1aLME0NVaUbCxj
AZzis1WVPcBKZ/AaeqP5KhkHOb7XxrvzOp9MFBwdwkIGl8REVNdVhEqUy94roH5hB/CZYf7MLlbg
ASgDFKedQOKqVqCcRWjG9PQJidyY9UEMKg5c0Dv9XfEA0IxpkBBFCsZ6C6DL5z8YMxPJ5LTU1dmU
O5Z4tMgWdUwJpr6V3FoeLiqjbQcaT3mPRUFBRnVspJ9c2YWqnO/rVEXSUwmHqxRFtLVKzcTTBnMd
d1nYD4+jVigVsKhmc5sFFfY3wjS7DwcZGGy93h6SfJzcWRmni8ZET3sye6DtlHrpzUUX+mEuq4+E
UvSe+gy7qcQEcmw+gmcXPEZeX6rRblRoslPstPRUk8GdpZn+JiUAkJDMCPxAgs/KIsdnXTGHi61d
lDpAo4Il5s/GOo5KgM1VbUZkyYG9HkgbsmG9jm6DVfEdhZMoHkX165WEEkIBzwC8A2R4qKl9FjpY
VFPnuZuP01LJK2tTsRJ9/IqlA4EzOjUhQDSowMpHewzwN3xrPFJjsC8liJwK2LQ6gMU2FFOvgKM7
f44iMezvi3zASkDZlRk9HjfA5FeKaqtXltNT0TbYqU//rA13IUjRSkOi5nB1oYGN4AbNG1M/FAOe
b0VsOWUyAS7bDAVbl6dh8rNU7j5YfT+09YA00iLY0iKZpwOg7fz5ncaMzyKY4ovzm4mVDNi2wfkZ
gwv6MScnL628VwZZIGjFc36WxBl8h3iUN3b2zysfj7MNgypNXQw+b1gxnsFjnVdt1TRAoIX8Da0v
IIJ8Vq2O00KzcqjWRmikAz2ub1WXqKKnxeoJLsRw4V4CZ0SVqPhI4KQAqKPqgi/KC7D6OFLbP6/R
SjELZ7iQpXIqJRFWuWeYYb+xDvYFm9IDguEW42ObYis6v5OGuo4RGkZeirkuCykiP8MjyUmqWy3c
YwdQpy3g3mpzaxWgCwZAdfFubgt/LnRPBiqiOJdZvXBofiGay9g4kTlrsRNaW30T4VQBbbGpkqHF
snYUPua9EewjKTMPWia1O1QxK0HA5VadWY0Yan+IPnbmFleiL5s6pIEpH/M31TVc5SWtNonxs6AP
FgojqJIEbIAWyzfP0rht9H1oHkSuevXq68cNDmybYwXn85eeKzCpaMWACj1VgTSj3HcdvRFYE7PM
zyEIjxtWgwJkGavvcTJysxyNKNTZ40b6XiCrID4jQg8uMJIscNOr5YWlLO57plmBFSIUATyVMLwS
BTBIQxd7dRj/6DTlpcqHgz4NuyjSfyo2vTVaBUC+HRYATXmrGzHAPFu/ygLBUNOpi8AJENSiMH4O
qFh+Lw1b+HMbdTNSdaM5SKS+qDErOVbyg+Ck2b08OemFHD7u2nJSZQN71Gntu4KkSo1fAWByO875
IbLCp6EDHCpwuye9vSVy8CtIRC3DlVcJQj9eW7jGsG5sOn42KKIOekyohfU/xkkBUFcj8fJHBbkQ
4+gBOIWLxGknbSzrm2Zeir7/mpNkU2oagF2Q8PAjVaWmA1kJDT1vThl6POAtsxkZngqs4oZuz582
M6XPhw1NFbafijor+7yfNW2pLhdWAlls27DDnK22hYvciKqrJ9MVzE8s5XDOWG6BXteOkBPtFSRv
2ZGBKLwcwXsDabfS5rxaq84frGEaur6masgWZ0TmaJMWlbQZSXnvMVKaunQx0OHVe+OiA76T4Mqe
LCwd9WOYTijWgjaMr/wnad/Pqg39pIviMr/Od/N8GY9+9RDeAU71WjoYFxEi3kV0gYGZC9zq5kZt
HVGp4GQQgv8ZnOdQWtPIaQrDzbALDFhUTDgCD2ifi3fTV430Q2G+G5BiTQmQHzhgfTs9EUzdY3nh
lu6aDaAUD9Kh30aHbKuJetCnPghmtHgIaJ/NtZLNWq9kPARGisYd2EUDJM2d0nt/Yz4LOZz54AVS
SMAyA4/mjX5QfTAKXAL0xzE2bFFJZDzrxrqQxrReBNHZ7gbEnZG5G4YZ3biAhAT6uMPQIICWJAqX
okPkvFvSAoylsZTZs/va0exvPXb8c3QxBGfIEu4T17LQikvIzb5WJtrhW013wZU6gRqqva3d8kpF
WnCbPWW/gu/dDdD87iXBS0B4nlysNosp0QFIOHvl++SbGL6L32qPAMVuwwab8xeBoszoeEUBVAIW
eczNgH6dO8+60oEcFGjyEUOdQYDXboQpWDZcXPgVuFrOy2PAqWflcQebU7DUgSSRyWNrYCisjG5+
IBuAmm4MrOJn8o7lXAA8doHSdyj9+iL6KazciX4Fd8jN0PZ1Uv+T8LItn1AzngCG7oKqB9uEkmo8
iWst7NqdnDT2btkYjwyEf+6kzazW+2hkJGRKdB+brZ8rIhLwNb+mMZgIzFIz1FbOg6ISEPVGAnjR
zCI/gvp7Oo1b2qnurGvu+e+4+mTQ8VRgcUrD/zgn05MM9NvzJKMkWD8BDukNGPtuctODvAiz8FH5
HrqZXwiH2FYLG2h/YKwGlWy8VTi5Y5XYvWE3/+TsKKQ4MbqZ+R4UJhciW137YEtRnGfrrQkIeEEL
ApsclGzkhQaiXG31NhyfXQjnyBr5HZC+jmg8Zbh9LFdjzjP8mbpYnQBfSPas3DGkhAJPZs0xrrRv
AITahDeihI2ZOm+Wy5/AJTfYLqdVbc5YoM1IfY05RwDWGfK4AU4p8bUY6NZS18y3ViuLhoPWXDly
N4yRMsoPWBF+2SJyICOVgiJHrmyULxjndoZmm9iFwFDXroRuYQzXhtFgJZ676focTEljINBK9mvX
W45e/kzSFDNgqSBkrGqzEMTdvbkhWSOpE+q22SGIMzetsCEVvp2/dueFADnl85GRajbzRIMQPVGd
svupjpGXhQ/nhawfGUBLkMBjwpc3ynJSYglApniRaoZrNfXWZNME4e8Ervq8pLUoiwL+f5I42wMa
rR3LKer4uYLCAtEAYwqGDrA+2aXh1Om389JEemmfD68cap0m7G3Wz7c1/TVLldeB/CzRRRVRkSDO
R1WhPoN9HDY3WYHbYyws1lRnjoAV0u/PqyQ6QGYviytECjvts5j19EBfXoAPsgaePFCDB+ChqmHt
nZcm0ov9fSENDPUELgyPaDLfNvOdGr/U0YXV/5WNfxgFlyHU1CZ1NkNKV9/2FriXBgnqKQLTW79J
H1I4v9DNc5oCOhrtneChIz2AYpGyRvFfOYUPKZxTsCVjklQJuiRAAyWR7cwGuMBq6WvK8MPPcdLF
ldLBDHpAQidgjcwCcJTFT+c/v+DI+O3hyYzlQW/ZbR3u0ZFxKvPBNL8og/MIXdH0MbYLML4BekS1
/2EBi3wCscrXNOE8gZ63lSI1kJKXb4mWgWc0dnTza+6G74torZT0MYGFNdKzNYEOsrlNwFCXCHMx
wbXkUfoTKrUdZpoxDNXU3ghENzsPNzqogTRBHXE1Vfhw13xlqWkTGgUEdfaaJC8kBHTdOB7sqtvl
kn0PzGO/rsbf57+USDfOGXRTPrZ2xny2/UiMXxYIhghIdFOQw5wXJDJuzh9U4YzCKbuplg4yIAI+
KBjgADjur4nhHAJpCmrMEkJDXr5LXe5piuQomMD+khR+IqKW26kIQtSU5cZ0CjDKAi8VSLmPfyEF
rWqUxgC+QBj+0DIcoKgMaHIgTmO2HMxC4PFBy9GpVCI4stXyG1Am/5PD2QDGO/CkygrUVG/m0qGg
NcXoynElFXu/e2MjBsJaNYaFRM4Y0rIxoyiGMQwz+B1BmScXvRNUfxWDFmI4Y5CLKg17NhLX0Xij
qwk2SdLmZprk+y99KL7cNXZ52ObM6MIYkyrGs1IwnO33rwnhirEWHvalxBLtgZbuaN+1BriIQAx2
Xsr6u/PjzAz1s9HZZqcmtYzGWPZdvatAWI7itlsQx5SPSIiswYhq0PjjvFiBQRhcwFAGW5aHGp4v
L8EQilUwFb0as9p/TQqXN+Z0NgerYlIU1Sv01inawANesyCNW1eGoA8i412ERsHnI5SrQku1CN4h
057I+NS1A2CWX8+rspqY2h8yuDubahOA7Sr4hjJ776sbCwwxyfgzAH+eqIIl0oa7q5ZBzTlOISlO
Ridsf4ZI5OgoiOUiIdxNbeDrSjrjy8Tlm63vcv03+LfOn9hqpPs4sWOzcpFcSzLYDhoL3eXayF3F
zrdK3jht1XtWevc1SdxNnac2GXq88vCIfLDqtyI1fMBeOICEE4QhZq8npYWFStxdjWMzAIUNXEKk
hb/1yHgOOhHipcDOjgWWxamlMl7EvYkPY0sbSgEgCijG3PBtLd4DoP/8uYlkcdezkLtsGgq4HkJe
9P6GFj9CddeBHSEsRTv1opNj9rhQK1fC0NJBAQJOQTAyzmhURPQfvq/X8f+Eb+XtP59hSboqEsF5
gTGJlCRjWaNi9PfmnFxYrfb9/IGJTJpzArEuUTuU8HFaguWv5inVBncyX2UiyEtFcjgXMLVlGI0T
szPQZI7yRm6v2vwhKx/Oq7PaWdUX9sx5ASDQRyA/xWDL4Gqv0e/qcvJztFek6/Yi2Azfo3v7YO2y
u/BBVIkUWB6PS6NFRM2CBr5hNF718aqLO3csnxQN5LdW7J/XUuDq+OrPNMtNADYjRIfyxzj/ngIw
EaaCbrzggx2JXRfm3cJHG0XJbm1iOeAZcUgT+gXGyDHf/TVtuMA9V8hJtQCxbhxBoDf0G2W8qpNK
cGai78N5BrCSAexywl3q9O8xTZxwxAg++Iv14qcSiQYKRR+I/X1xeEUwaTkA0XGrtNFJYtNTwLaA
BT+BTgL/wFdnpx6ZfGDB2BXwHoCasL/LpPKvXl0fN0rjPIQOqumkLpEBW9F8odqRX9n9bsjn+69Z
Aecg7AaEUFKG+yPNwB0MQge8LC7tB++8GJFZc/7BisY2nEqYQUkA0qs/NL286+vL3pAEiaLA3vh6
T5ZEeY6NIaQj0jOJZ6fB5GXVXTfmfauXm/NKCcyNr/rQyrJUwKiirj3NjiqpGwoCjqCiAnMTieFy
hcKW88FmCaNEGodUmLGwAMgtvZ1XRvCFdM4d6FqitSBKw91pKpAVp5tpMj2t7py6F7WQRaI4nxAD
bTLXWYGxlEcXg0Z1O3lZgD0BKxGYncga2NEuHEJbpGQMWaGpHn8awEwLOwuVmefcutf68mv+lC8B
tYpWTbMFWUQuD3mMIqChgWxF9DIWHR7nF+ookdScQsyQBjsZhAxz4mvS5BaJIBKJzI7zDCapwErG
HFCMHkephGCGTMFZOwiObXXUkCiYrgS+AYhHeCRELSqCiFiIeIz3xpG0J80AkScxUNwEXgtaz9sW
LJTgeMLqH4h3o+7luOpEgU8smthYO9vlT+HuwBSUDSa24QwVQDY1Zu3Eagt2styJ/6bhspTEXYGq
ktRGMyHJ1AGLJoOxmoY+6ONU+jfD4UQBK59qgZFE5eOIWgHlOWPDzVJaOJWGohdIpsvUPe891i7a
UgpnLGmjZV3A3ucxrrSEE0u11xrfMZYf0un1vKz1r/ShERdLRmNWpVxucXb5D21+tSdg6meVI02h
QCn2EfhH2kIpPpaEtI+tPsZHCjtwY89g1JqfvqQKH0E0sJVhIAIS6in2AwICvvm6AnVjJGTJWLvN
S124IKLXAYgjG3wgYwLURQheKbzMZswhnldIJIa7QW3XSEph4dswoqpyQjhMcjfojC+K4a6PnJn2
WDMxRI9Q33pRylsZE1XndRHYGd88oKBLsyIFRxbIVxY6r6X9Pjbohsy2wM5EgtjfF1FKzvLWMibm
DKrKmYxrQ3639EuVPpzXZ2VXDcQeH66Ax50HSsaotlODuGvFN3Kbg9Wt2tZtXruFHeQOJnPudbVA
kXC+T+vuxbDGTasFv6qhrTxbUf08BKz4gKZ3nFwOTbrVh+qhygvssluP53+qyIw4dzLWBY6ePY81
kjgNKOjtXvciUM1+TQznSaLOoknfQYxaAH+WPBfq6FrCiTmBb+RbDrFqD6Dxxect6qsZvOfULpyh
aMDU+msyBAUswcHxc7/1DPIwI4IskPs5gFR04uS+AUf8+XMTGCxRPxvsIIetVmk4t0oLHdmXw8yV
GszgRaZAkEgdzp0kRhNDEfZGRbNTCtEgxhOiIqI+ikgM507qZppCizCvZbf+VLwMdraRK0NgbaJT
Y79icc3DzI6kUcepxcpdnD9rRelFSucUgaiHKxLE+RMjiSpMbkBQENwG9LaXW6z+vMWiOCyyay4T
DdO4JFiyhT7h6Az5ru5lZ6C100UvpJG/eHicRyjjLi0m5vF7cj+C6Ey2Iq9rFTj/TFBt1kTWwHmF
uFAplk1SZEx9W3hDGfSbKQJDLNb8qN+1RbHTtLhG7i1Lh5ZGw8WY6QUw+u3qatJJdaEEsXwRDRIm
N9Mm3mZhhQ1Z0B074P5sATSq5W4UdYVDG0JdU6qQu6uTsQ1N9o9WAOJuSdNfUioVl7PVNpexng57
qe/0/QxWVpBpmvOmsUfNjUHx6ppJGQkgDFfth8HcYOgVfH08oGeUBSrboFC8eb6t0sqxi9eBRI7c
iIDyVxOshSDueoORuDIGJPZePoWYnMksJ08sET/YqpkuhPCXO9FKEODiwTSFras3KAxKP9P0Ps5u
5O79S36R7yamQxgZGQvklTI6k33ZGso2KZ9rKprSFZgojxhS1ZlJAGGNq4eWPIhp8TJKXKsXqLN6
ch/5At9QtOru/3UQprT1EhuzDO8z+R6Ht8MsqLiL9OEMQTOqUS00HFwKBNeZUI9iGKhKnr72eThL
yCdLDm32cMi62lGLzFGo6cr5txyvovOSmDc683LgyeHKBohjNGCSdLBOmuBQzu5MbRs22GywdxWQ
7c7LW72xiy/F/r4MLWMuWR27SGF1PSr3mh37en2jlab/NTmcy5/1RhlNG3Jq5TBF381xQkEqdjJJ
VP0UHSDn7tM06yOTwCASjOvN0h0hb4H6kMRgj28xgNI8f00vzuUr5VSaHesi2OR+yq5rcE+H1j02
m7zzcgR2ztP0yEMcd1isx3cKGncigxNb4PaNSkGwFInh2pgawxhVWfpcBL+K3vLZjIYCjN+/UObD
sZ7sRoVxrYYGwkReNk4wVaBX/lXaog3cVSe0kMJ/mmA0wmFA2leXF9Z7HUzg/v1eZBhk6H6c12f1
En1I4r13pinDlLB2udXOjq5+V5PWUZQfOujNvyaI+zxSgSg/21ApMCdPT59q5V0eQGT0V8NOZKGR
+tkt5EhWqNLhCxHrcYgeDMTWrqz/xtgWQjjfrZRyPzUJji0rLGw1ZngO9m4ID/S1Q+OcN6Vzo3as
KWtbN7S8KoBG0ZR3oyWIEatXZ6EN+/vSk4ZNZakhxCjYPqN4GtfyW9oam/PKiKRw/jqZbJMSBjhU
aLdS+pab21IS1aNF5sz56k4Ch3vBZrqnPnZnrQSn+WtRX+hgnD2vjEgQ56tj9OMleYYBFCRyhzQG
NMQP1EscMxb199g3Pgmri4/D+YIxHWiKHR7Yc0y+SUOwqycR3pxAGd5DA3hKkswcX6Yyntrh3ZBK
zxx3UWDtzx+awAJ4BrpUykmPWW7cmkx2Jdr7ZQ0QwliU/J5OCIKFSpYtDRj5WPE+gdBuDEy8GkPf
Yhlp8jWv3FrWkwmWVTYNViKSVr4ueqqdbqtyMjnLS+cp64o2RM4I6q3qZnRSYJJHOzG44+nKEyeJ
M72JNCPJx6OkeFc9MGoFAuYPxpEr3MFlfuyT8XGyOOOLwBVRxBSyegDJ61gGbMBA770Cec3tfid3
osGGU7SAz/L4yYZ5nMOQ1JDH8Iea68YBVHjk5K4OVGQkDb9iL9n+AbMfCz5n1OSHHEobnw9cuY2H
IcV/oGKtyzp2GA505ItWVk9XOjkluQg1KWExAtKCmWdsOGwjN3XjS7Kt7hOASwjFrX5DRQHTODiA
QenJicuGusgmzW4wpjL4khO5c+oyAoLWB/YzqDnuAv/8NV9XcCGRi45JBhyNBFt5QCsJd4XmKztj
jyUUb7wOKiDniZCyTtwKO8+FOC5K2uoYK10Hcaa0yekvrbxNsleBSqJDZL9hESLNJLIGKYYM9ar3
VFcCnzgA7Pz2KXT/hDT0FMSO04kLlvFA5KwuIe8CNWpAgKISH73n29obPOKS0W2vqjcp3AVCehFm
DSdXYXGYnB/TC+ylaxEEM2tJQydLj3DvJvZgU7YwLsIfPQlvnKKcNyu7IpSUKGiA3QZuPfpcSY0g
VK+Hg4VKnBOzRpBNUoXdt3d7N7l0X2xK13YbwEZ60pZuUWYVWMuqP/mQyA9vyuDYaoDN32KrWT3M
l/mhvWDgBQD3EpKUCYz/2P9YGCY1jE5XUogq6v7WyGVvypRvRigaaTodtP78nY6gEUs5SZBOfQC7
0Ld0L1mHHsmOjUGgg+0Om25vvlUVWBEbUBaJGtQCC+FnOqUwAlIFi3dAI7/uwbOqiCiuRBI4B6Ka
De3lHroFkfVU1OZ909uWyCaYlZ1eLAL+ZeDs6sBz+OxBtPlfN8wIK4EYNQBRtLgzQHt+CLcoy7gB
tirr+6nZFgd6BzSDP+ChWTeWj9/AKTpmKF3HNRQlDrgIvcwzYTPpBfMrPeC2J7KX9Z0EdDj/ry7E
h2DOfcrqXLVDCsEsO5IshzFrMQA6O/zrAAsOtH+PmnOendnJhdm3wBR2K5CowHe65jW6XOBUoFsh
1+R6aPiQxnlMNQxCLbBhn2BlfyK7St6kQJ+m/uhb7a67+Rso8eNd/JDI+UwVaD6kpThN+YDI4KQ/
GZQ389D0Uajduiv7kMU5z7BWJCtiee1wiG51EKmM91ivZ3jGV6KL/j/yhv9k8ewUWdmHVsZu+hS5
wVbb5a7tJ9RhFGwtoK8VQcn/dID38znybBQlpaPSjjhHdiXH1rXeyjsLkHEpwGJtf9rInhLtI+yt
gORSSCfNzOKMP+AZKZKs1NNWshqUszcNKr+drYN44VcIXtJetHf6P0Lgx8lyzieZRqvNWIo0bibk
gNVNPiKrxiITIPjo+AdTRcJvybkayZJTXWvwLYnTe8FhuIrAbMeufHODJN4971/WHfiHepx7kcwh
yOcC+XtRyj7Gt9ypff6aBM6lkJqMGi1wgG1Sb+iUXJhK/HZexP8IsUjRAVpoaLLKXbVJo1g7xBQM
UOyVTfSD7BiyVLuT98NGcaMdgyFSRUX79ZP7Tyb/4LKnKtMZuZXX0qtKDnY2HfcCtdY9yIcI9vdF
5tAoJVyVyjwIYJH/fbHm++ii2iYCcoz/YXUfslh2u5DVSbGiJjNkJXsGJtMWR65KxnLQ3sc3jaCD
8z+u1Yc47lqlTaYA8uxo5NMRvaZ7+4dVwXLUy0hMxcnwHE59xoc87lJVaZbrk3ZUDwd5k4OOdtpM
l/JOpNnp2AxzjaBUUBTF0gAfwwW1XmqUWldh78T5rmyK32nuSP0MX3WhgP6v84CcsRmvq+ByCn9W
2W/rJdzc/T5vOKumufgJXJSTuwRnq0NZasdgt9EdIq4UnVS+ODW5KxcB1oIaLdTsDp1PgPs1Vs9w
kj4FD2BcOIk7HerSU26n7Xnd2G8/+ZAfuvGRzmrVagKVReNJ0mNPAWVftG4oh1sMZfigyX7MA2V3
XuK6rS5EctdwitFPkHOoOoDqm5UBKN7iPnuWyF5xp8qO6FkulMhdRpqrk5k2Rxti2WbjZv11tKk9
QIF5aX8tCVH72dc6d6rcdZxgJFLOvibjj0wP8ZaxAsoXomxWYJg88ZI8FQOJ2dt8Ug4oPQA1WhXE
s/U62OJjcQENa8D2VJKjJtqmp34E4JXHemt5yROjzKPDTfegDxs8tnyBmax664VkLtAFctyQgOVg
lCGA/yo2/U53Rl/7lW9EsO2nyMCfb5/NORkDEIRxEzetFz7pBwxZZ17gVX5ybYFiW3Wyw/AsKoaJ
Ph3nU6bKzGI7hnZ9VjplcTBH4adjVn3OCDmXkg+qlAb/ltu0y+IG9dJhY2zmx1CY9wiu2AkAUKIN
ijmV0Efepk+otW1wgLsY+H7ImF1pL8zQ2Rc5Vc6ygdNEwM/Mk8XURas0PVOOveM0q3SVAQC5+wyh
CGSjeGE1t6GdufJw3Y6OlDgi81zzm6phIDdigKJE5r5fGJMIMyATmA/nMfGmJuhcXen2qpJcjHg0
6Fl4IWmYwD1/KY7oZbzaQF8GSyZQH0AywF0KRa7IgNls5juPxTiH9NlmtJz0mlGNW4XbV16+7ZFO
l5jieFaN7Zj6geqTads1rl6KKWzXPgRIIMGSDR4N8OcwQ18kOnUEVNkkQABhLY4QKK6X9ibamH4M
tsv0WvJ7lwEuhoMBellRtr2aZS2Fc94JLAny1NSo2cnbHHiZoE50uwREN+B89Rm97PnTX3UTC3E8
xptVjnWnY3jAazfp0z9gDyTf6yhZsIZOl7jJm2hVefViLWVyKppUlpM6gEx1q32fQczNIFdH16QO
e/uKXzDrZwroDHCiaEDN5+eOYnA9pEUKgSw8G0/NNt1232fm67f2D5EbXD/ShTQuUmKbBhzdE+4x
67MouWspV7o/7liTLAPbQ7YbbsSND3ZmJ7doIZSzWcyV5/M0QcWM2o6CtfYo/D3SR4G1rPlfwBD+
d5D8l7OKsE0MSGl8ZRNOXgMgYEb8mlA3ePmDD8eO6pxWnG8ADV8b9LRm5Z9qP3vw9xvG7GY502V5
8wc1vLUQttSPC5qzWRp6rx9v/uD3qGVTpOXVL8uj/uxn/tzd6NmV0GDWHO9SKud4ta7r9TiFVOqB
Q2tA6gFyK7TY3QHrS9Z3FfNQsktAXvo7bjwsoorxMkXWw8VVUBOrVcKSu6wM3YBUu7DQnXgUdgvW
EqCFpnwzPGR4GBFrgDD76e7iO+OWpayZn6euKJyJbj3fESc9YGsDVlVv/O6JXDLwEnao9nsCUuS/
yreWqnEJeU26RW8HXXgvTi8AbA+cU09xE6d+iEBa5n3tPpqcq0kCjYbBgPso434wJmbtmr3HGZnM
H8APrz0BlipyPqbvuiAKWkjTt9qGWE6BCa0H0qCH9aqjnzunzvCtfUIva2Nh7RcL01uBumtP9OUP
4NwP3nUkBPYVzHQPDvsrups2s4+veRD1ykWacn6nH2lbxhQ5ib5t9wo419ljJxWjnbN/54x/Mzl/
M0iSXjOIVZhosGVkAWqtO20O9jUssALSNcvv9cDtDsFVlviCwxT4cp4Moev7tCYzZPcbbZODAKmz
nmo8zwvIlbWb+OWL8jgfg6yq1XMLH489IMEsH0yHfGuyVMorkx9/UMkXKMjD409TEpdSisJl4yMO
e9lGLVDKn13Fp9vmeRYVvAWxyuJqAI2poZxf4XYEV/2luQv2jOSx3s8+WC1QBBZhoIrSDItzOCrV
UJRV8P1qv8TzpNnGtRNcKneMWVLd2V5wr99/7RPybbZQUYlW2RCZXJo3TKS1p6ajbbGovpU0J3MF
8gThwuIcztTRKifspZ7tq29k1+/Y55uf1N0fhP7Vq6hbAD8DWhKoQZnvWST9dl2WWjEqHSaRQ7ef
3iOr2tqV5NQxcaMm23b0PtXiC7t91gdyP8yRa07SodMLP0sSJ+t757zyqy4ILKUycJcNEJRxrj0E
0ntYYB4J14VNzaRbRrig7oSFpNVbspDDnXGmllE19pBDbsZLdBLQPJR+Wg51Eh/0rvvzSq3H5IU0
zoPTIpP0uYM0RtNeof7xOh/qPXVjxjMpMh+RapwX7wYk/mA6Y2k/Ri9vM1AjhdvggYVjeaf8EKi2
lkOBV8fQseOCbonBZXG9Ug5qnhyltZdHf+7N+HCsxIMrGTvKo9jHsY/Dxw/QjoC2QkG5B6QOn412
ogrITiwVJdbovcjf6nkWnOG6Uv8J4G9FSRtdmeKp8bC78dIlWDLqBxtzVTBbgb2fMmMwDVR2dKAY
AS8297WUwNILg0KXFh2a4T76VmOo49LclNsRAJEwywxTTsQt7iykyb60V6+AvyAK/Mciy+mJfvwK
LiKTRq2x3D7AiysqRnWnfaQRr231G6oABjpT4xs1MA/EtK8Agr2JevqgSep7rqe/J3W+GwPpdkZP
16nkzBPY11ryszwfzr6wCaRh1ExjV4fudb/fVX58227/hp+V+xKcVVEzlw3A2bOagH5gRZjU7ZHG
MqfAnueieoC6bmT/nfnJRE8K4vUmxJev30cgNHSRm7lAr8JklnwAxfYl3XegTzVd2v2KvxX3Mgb5
yD5+ig7CBJM51ZOvDy4Ym9HqgEiV07zuyrybquMdLlENKbz4rr/oDz2m+WiKoRFh+WX1o34I5Fd5
VZJURpl2iHByJVV+UJnjtgxmCZwQhl4qbp5i0aeRalS5pK7y9KyMH6WO1Kbgnq/WZMCf/q/m/J5v
m6lT2RKdJUuTr4TXgHfD4Ap44sNrDE4ifxGtYazmL0uJzHsvAm7bDL2UhjjrEhcbLQx89ZtuC1Zn
1En03GVZ018FO10DAQeaW9D1tMSpazFtFBYRgG2q+qj6/2ZdGtUzLsQPprWUQgcNpQHgRwtsNJw1
qZXaGtoAu7YK061bilVwwFkCxCIh2V7gHdZi3UIWn+yOUVIq8Tw3yDN7r/3GWguv2RMm8DBCKQp1
63qBEoKASsGWj732xZfDWqlJ2hb+oYi6C8tsbptBQhOl1J28N3+eV2zVNyCk/iuLiwpYPy+1EZUI
oNPYbpzZV61dO20xCuz/6GNObj6xYBUAXWZMFJ+t0bRrbbYJAl2E4vuEvVtHfQzeZ6AzuCxviF6C
B7BRTt7wbXyU7Q1j+BL8hNVYvvgF3H0gidGTiTWH7Lpt/i9pV7YdN45kv4jnkABJkK9cclVKlizL
ywuPvHHfd3z9XLhq2imYk+ip6sf2KUUCjA0RN25400rOVWKmqiiyqSdXUoQHvPp2etNpMbVwn+JR
ZPvFbup9+iSwI93ejnwlyF0lT5z6Sl6F1Z6813Cv0654xtLbE/qxJ1HKz3fqJF51hUKZroR1RprO
Y47DMSv3onT1mFWpLlAY7S1FkRSy1EyrBiuTwIfZP7GJPohCsm+ee8/wkp2BwcxHgNvjd8ZlBYBY
pSObkxB4DojlGjZ6E67kUmowWtfTCAdWQE2rv0EKRjhclIvYNg3vP5Isef1FCZb7Csx3f1Wxm+/l
07h33glfmX+fgzUog+aDUuamslzJlIywyFmz6iPuVrx5bH9IvDhEJHgQNYKhVoYD1REliwPoHHNm
FY5oksivKPWqOfdYN4a3Xdjmo+f3R7N0yeZGYGvdjkOOsLnis+h3VGcLkMLmC/qyCjeyOcJyLU2y
uBQVOs1GK/FX+2G+xwDERQAYaYil5SoE4/YNWtSwHIqGoSWpoxFjAxIXAEanJcNXF5ygx0UvrBBN
zvbp9i1uBh2srvlblDxMGbNcX7G5BkBzWoC7674tT5NjhFVPVDinzZzsSpKkhXo31lrZ4QkAhsGQ
p9NyipP1SM10z6L8Dnj6V17rd/Oq0X0f/SOUFRDMzDLAlgACM0lZDI5Aro+4UstbgegqH5PA9ds7
e5fv3KOy2yj+2h/e7EqapCxOm/DSFO87UQSsgvbSzpgHQtoH/8yekw9KB7b5GRmBB0MWxiwZFkpG
4OGsHFlfF/DdEqDBKeIrXneTr11EJaB8cANbZYGbenolVbJ0rZ/ztjWRHbVuZXS+zagdTBoZditN
4zIsS16ENb7GQ+224IqjBvCqQ677Wc7LAEVE667Nh+XJdpdXHbt7VZOVZOtWbLFiC7voUfBxpKBS
uNUMQyrGAPVYFuZJ/7A41IyDqZ+ivdV39SnGFNWnrOCAa5nuSveNo9n7tlov/WqOOw2LkBxkD56T
jGHT9V9Jas7Yv2p/YDxK9+7AtMAhpW75w+zQU8nxhmVWAkaaiNWNX2mzwlp/qamkWAY4+LDgEhuH
xBa2t6E4Gsp4NaNfaqz7dhlMz3koBkMKTy/2+mvi548l3pXWIw/1bBdTvJix4xkzMEoV30gK3vwS
yZzXLoWfr4TjwMumLD3rLDZki2JC/R2Np/fqNGTja76RKGmbk+dups8wKlZ8WHrMhNnNzlyXcCh7
lWKLcoR8zTZyVstEPoDdEFK5QsvdtTQBtP5lvw566Dro+Lz4lO0azV+ni4u+OtkN+26+WGnmKSP2
pnybgVPOxqCILReh59i2XdDRiKJELIr6dOc86mElOBZPyQvbo0UMwsP3WgCixdvxYCvOYYn2b9GS
oxQ7trush+i/oK/VDnN3+3Vn77qLKsxtfdBrUZKXLOnqVrHZocxWEb+L+ec4Nnca0880/6Y41aZD
xqEsFyvWzT8WtY0u7Sw+ocpjPvYv5qt4e4gWIkkC4gmGSpV5bD98rgRKGtS3I8WqITxSzcsYipp+
FMzvhHW0++4MNpPdfATYNizu5rBRDlhtdb4xRPyf00o1rShuowVbblAD6OM4XOtq2lk8Z2csogG0
vdA1ELU1Y/R+MdPyWXHTG6qLdca/ZUu5S7dyFuvisUAfqmO0n45lCFgj3nXBEHKMW4V1YKIoMB6U
NUZh/5LRXkuWi6pGvyKbsSG5C9awATnufjgvuOn+nfNR/YU38Y6WbmPxqEXgl+TCdDn0tZMUcEfd
J3uvh/1jGmJNdbqPHnCx6E5VX9IdzFO1Wnnr21p4T5uUUPzvV/3n6jGWmeva6/YM7EbUQJnJrIdY
HOiEWcWMMOWz8zzmY3ko4pQe/sGntRB2GP4g6KZkXkIE+b4eHBdI9dZ4pk5jYJauzV+N0epQPGTv
zXLaYSN92E0XPraP2VrWmpe65rkGFsPXMxODYwX9AX6uEyEIuQqvvRGRQH34O9qLbOXqZipNswZG
oiGISPE0LtGpYqsqiVXJkMy6SNvYHIpKRL3uGGEqzF4LKJoAry0hIsHEFr+l73Il8HSzjm9TZqBn
RcDAK4OtBsdoWRenA8ZhjN3wnu0E8tT13diz34GtDMllHaze/FU/oLEWYs3uWRWVNs9+9QukyNCU
dtaxFprHszFAjPhSpCrmJ5UI8e9XnzCmeqW7kT4Epd2HJmav7cT/B0p8fY+SlhhDm4/ajFO03RB/
rmu7ObfIAMLetMaDqRX1s2lG+l5r27TG/8lWjM4UhT/G/QRsaK01uzp1MILOpmnHeVYcSD5p33nT
A1+g+KkbQetNKJZ+6rgUq5u2iI8iFNdYs/Wrsgo/aq4fV+xPAH5KvZ12w4u+ESrlzFjoNLnJiPgv
em288uhHwdbw9yx15auwNqocQDKovi3ibLZwxnwy9pH5k0RYgQOCGmpMii8vbksKD28OJgVFXuXu
zFscjGhV0INBnxqlN2KBmeKricT3lhwpABJzpHXLIScBV6tjkd1kEh/M8GDsZ36iPVKCGryNKev1
UrWqOtpG9L0+pPw+WHheT1jRjhpyFT8AwzQHlFuTl6/5Ma5KGwR+a7NTHHjDaN/IlF4CNsvMOWlG
jED2aD9nWJg1k3t9Ifs0PlcAbiwICSxOQhtE3Rqtjuj4gdEWW19rQzHctNXyevNThHJf+Y/RosVU
rH8nr4V7NJ3Sn8Z9bFxietKKL1n7mRMPHFV7N7T2GR7K+nGgn7EYK7D7g1Wf7faS2gCyKFtgm2bF
DGqCFgclCDl26mO61qWND5P/XDEoOiIf7A79J3c/+Gr+jI0cwbCvhEmq3jPe6Jm4hij9NGrNJ7Oq
jln0UJWjn1Vf+lXFD7k1BvhGoKTziYk3cEdgxZ/IPtrP9xnya1Sk/fT7X1wTyjaX+IN/GNnvE8oN
vsImXZGIp4MoaQrgMeZNDurPtukzUFFB0MVOcibvB9TaIWZ9z4cAO+aPuhF9SJz+ZI39h9smtPm9
0Jq3sKxYMABJkRXDAX27OtMYlLpr7JcOBJ40IQUgMEscLlOl5V6L6dQLNtTVhirKbGgm0BXg8ycm
cDqgHX5rMxj9MFsqZsHpe+cxPtPzcDD29rf/jkhm46RImVHSdCCP4LBvhS1F3pugvQV4E9CNPF7C
2c7CYfw6OC9xCjCQIl/bcE1vxEn5hEE4cjSOfEJDSInYsSffbn+5jfD1RoAUooecmn2tiZyIdF5H
Xmn7kuePFlU4ts1a9/W9SR+JVmmSuQxyQBbYHAWQmT85D+5lCa3/wn9sNpFt28HkCHGh+/L4QoSF
ZKOeQCfIF9zdN8GihJfyZ0FptGJ5pTeoHeRG5NLhs4Qi2hZmZSTXbcLSuiWDyCFgrufGgeA8SXbF
xzkL80vu/wXAdZtdc1E55w0rh2g8anRCAS+RezKu0/49UVn2+qPb35vmcJ9kSmThlqExZlrYWIib
RSHire6X6KJNuVH8NVT8a7ZQw4CGmHopQnPw6OfbqrlJFSAaWlhO7zKCUtZbeU22rvVawtamHVCw
KEJn1mV2X6LveIj7FrDMjQmW48CYvemzjmaXioR064s6lm6YAvfiYBTprfx5WHgy6JA/ZrPvJD+T
8sjBc4RXY28pYQ9bl3stTLpcszP5UI5wodPO7jy2a/caKu418fTgvwHXbHYMRUfbBUUVUg4ZR9gb
SZEZ5jgGSwTwjNHd5Xh+BktGfZ5MR8rr+6rTPLPsGmz/5v8g5dKvpUt+LckaLMe1UZ/MX6YA+wjO
nbsDKt4M9F0Vpu9rsFQrQ+6mD3Kx+QWD/sTFoSV9sqHT2NOcibfvEvDIWy8C+y/QLJnuE+W8GNnS
H5fagJQQSwyySUmFUUdR1ZsAGusn/aU8jB9MzZtnzI+PQcK9+nO5i8I2LAGdKnzqjWH+hMTOZ59B
1x7+F8ff6l+5FrJz0zBc+Arp+BjmsuzoF6/cLn0SHng6YXWvKGV5CsMVuiolN7rLmOjjUJvZMj43
y6pyqO1aXDQGV/z8FL3L7xC/vMEvd/GOKBYIbX9YDMy7BorNKN1JJ0NTiZqDDnmYyfSjn8Zd8zAB
L4R+9ASBqjLCVrKou1fipO/aZ9hDulYw1dh4bjjZE/OzWSwPPXF8imXPi6v7TcEObpwGEY989F13
q1A30/CtnO4Vl72VIlz9ml+GfvVkiLPGodzE4ZOjeYLFvvaXKDD23I88+0Bf1Mm5SqD0XBqWKXYb
gQw2suVcuzq612umBbePtWk7v+/41ye/OlW3RkNnzThVM86eWaRBshS+iUZCdpzNfxTZru9Qcr7c
JgmhBNIEIpiXPvsYHUVBzLwzXtWpwkbOhXqrpQPOimleFF/fxpV1nWqi2Si8ujHWzBJ/Kvm+1J61
WmWIWzW3N5KkCBZpGXaSiaYx2Rs7ilejrnkZtjNFgQ0etvaISceL8DZuUIfCdnrA7X6ofsUWhvDN
r5Bud2nNai4HNM7hDj6JkcfcX07W3vEQw3fY6KEKLhuh9I08KbgsDcL2oqOzJ8Y6iY9OcuJp6OzV
x2WvKec6twaV34iTUugRm3XXTkCD05eh9tIn+9E49qGDqVWQUhlfI7SwAWy6E89J5J7uI0PvDRtm
1KxYW2/Kq96qI7lBoDQZKQyc+6/ppPwXFYP6TbmFhcaB/9PDdST/x5fRtQwGrVp2UecR37obMdT1
XvOfwgXJYN94xmX6kAaqUttWxwJR+/czU/6wEW9Lh8NwMgx9YufXCeW9ZJfiPiOkSdOefOz26rbt
Fi/LG7HSB3YKq1pWA2L7MHsmYRHU9wIhV/5YATn8ypCM6sH8fbh0p/xh/Jip4ccbzvDND5AeT2aW
j3mZoh0meJ3GV/NEd+zMj2moYXIxrT1w5AfEARreU9FubIVWgzkmQwbuYJpAfkhVzTRHeat1GAPR
fwqyFgdR7xfrgBGi/7cq3P5m9xY5v4kkzaHAMsu+EdTOJCZVHzTRcObWSIMsWh6jevjokvpYjCyc
LDcgcRZ7VVkecif/fDvwCCORchfDMZBDuGhTgINH+gGpnmHjlFniB/SYdOneGbN553JMM2HPkZ4/
Z7qqSr4VDa4FSj5ax+50UhEIrOuXtTb9ntynNDssvQpNIqzj1skkN1zneLXEZo56JrssA/HczFR8
PZUE8e9XQXt1YlBEaDiKaWV7DowlWWNFbrn5eQgAxuKhjaKWMJUrEVEZ5XY6xGha6jRgxt00fBsL
TJXaQOlZJ7d1FMFkQx7RHYRqalGHOjKmmdgoxw7gSwmmGgMH0TB7aPp/4wDle2XSf3KiJeiLXJHT
bTXf30iVDJ4MUQZCWFhdcSzeAYi07HS/vacg+QgroKJc8FZ++cVJ46cPxSHFO+K2EWyFbPSEHd3A
e0m38AR/e81mks3zvNrdL7CgmJHsax9bl5wA7En7cpfER1UNY0N3iCHqlJao42F26a3Eaiq1KS1x
0ST9BjYcL0FdTXGorW95LUIy7dhIUpIvCTiETk4ZYlVFuSC9PIlqOkaVl85rqv2YhNMLeOzbd+qH
g+qIkqVTbYmKZMIRdVLvXPceK7oU2qqSIJn4VK02Wvo44Ug45q9T91PfKpeybTUp3nwqycwThzRY
bINziHAkBjTiEG/3BRCq0sMmmOrwV6lLPGLrM8CJJzxmffaw7ickZLPCIWwf2aFAyDGCZ5mkN31X
Ng3Wl6MvwdHNxxLIZTko9EbcmuQ4cd7fIiS9WfppXLMVPkewE2AcBU/n3IcP9X+BLwP96bY81Ykk
NSkGp+g64A2x9G75UVP23kpV0xNbYf3NkSRFiZbVTGINR6LvCyC0BJtM9XFYMSIM6pOgP90+0VZU
h2kD3YtlXqC3Y1IGRXQywe6iDpWQv5CdgkVPzM6rqfo3jfxKlOQ6ee0OeuYOeJ2ulpea7zVKPKd4
Sefsic40GJdJ5VY26irEAJYRo5bAaaLc/NZzWVpUjmSEr2yM7J7O7l7HyFSAJWaJl5YAD8127hMW
35XMPrG4dhXBYqvW/Ua+dLmJDq6HNXeFr06Lk+aAhGEEoMP0aBkO9bm/s/DWUCWG4o/+YRNXh5au
mVQodS8thBo9eI1tPeT5pTN0hT/beNEQ5GIGoDogm/8j2uda07hGRzu8X8Ww33QYd+yk5vPeDndX
coRSXWUVZpdyHaB10K+BgF1M9sTrCWX7wRN0R6igMDSxVF5l08yvZEqvqCVta7pWOFsG0orqQbQo
4tBFmyC7Tw7NvlLyK21mFb9v05bbBLXVJS0VEvuwrfaWhy3bZ0HZMe75HTTGB+lC/Y6hOslDlOne
q1Rm+8BMN23MQgtv+vaSOThXgP0lXeCkKzvMU1wdknLOjwpfs2mOoOj6XzHStzRiLTKmAavdygio
rm7UHuyE7toxu6/WaufUCdbbF+euA8QKfTWF8K1QQUCD5ADfhOeDXIyrqL0OGedCkVB6eCkxjosi
/p22xy/ZxzvlnOimPGDodJs6CH+6dKd9U8QmFQaygDHUxBJz0bYuvPi7GMlV15C3rJ5ciZPu1jHS
pdEpgx8fCh/n31XD3dgTlWlsnwrNXHDyCvY3KaZbcxzXeQRznHbDcb7Ul3oKu59iOmw9cMu3nwyF
0myf67dAKcJXWHPP3AQD5D1WB/Qfc/fJUa6vEh5R9pgovaNDSNH6MOQ5dlQzC6ZHAFC0VnPHGJoe
Cf/AnHwHhKaqIC5+7y1Zklo0bdKm9gw1NPfRSYyKDKCBtnfFo7o6splKIPhhMoUZwFbKibvZOhVd
BNRcIAqxfDQLtHvRx6Ghbfhqeb/YkeWzAcRJcYPgbP4j3PZsGWfQYqDLmj5pDsZD1shrLDO0q9jL
3HByPoAuwGc2WjzrzxLTW1GD1c5guuSovhXZ6HVYHcuxPk53iU/GM9WGYGxe5yp+WmJ0Z2x6TvNp
V1o/6l7HBlYtZFms8hMih7t1CClma7lhJ7a4NGygPCa+cXZmfzgJSijikY9TppC3FUev70yK1lZE
sp7llhgHcE6CMAWDIvfkkKhSke1jobHHbBsOkIkQcBVH3WJuymlG6ipeBsPz9JABpS4aMdgDr+Yo
2bJa1IlM17QwTW3oktWmhc5nMwY1CwIKKb2y1Oodr/s86GOX1b7CtW/ZFMMElg4aGHDB6NLZkKf0
U93gTf6/VWV+qA7YpwafpLrHLVeBKS+cDH06hlD59hrH1Bpy24kBp3E1jGsUHXYydaZ14RjSDawo
4h8VZ9u6yWuBwiFffbfVbSiLZyTN66m6Q4nxXtT5Ft+Ldt0L9UvsHVDVcrc0EtUUND9cMC/CdbyV
WHRJQ8iK/FHgn4xDvv9r1Fg52b95lVdypKvMB5LprMfJxNtt5l7r+iKP7MKpwFBUOO9QzgAnGj1y
1cN0q8MO8AlqJ8hcAUGRFQbb8KZyWWehMCAwvctPHYY7jbB8UI2hbBXk0dDG6g0mnqlATLy9zLhN
O73rBGhSKxo/YXnllTEmqlL60JT6z1mwELlmdEir7kEznMDWQcSbdkEE7zh1/C7VAF3q0ZWh2Ilw
W7W2NOv6p0mRaOidORtKlASLaPWi3vXrJgNUsVJZ55bnuZYjZSZZWVt6M+EKyOMcsh32u6TfRN9F
oIsWdhfXCo+6Ffao7SIG/SoTm7rkwU2nGa1KMBaZe4yPgQwFgEzuAeocCKK0ROXBN/QY01xUqBOq
kEyX9DhxjLnroxI9l84BNSLeDn5UMvrFGirnbGqsePh/fjewYFxt9JRf7DBOupYD1gbazfdF/9q0
L1r847aIP19dkgxJbSe9TrHWHPsc9RS8CloUf7aS8tuIFd2F4+zYwkNznPx1dAJeTK8Jmj+e204/
2sJQ5EtCCd9EY+mHSEo6VfM6DxMOa1jfAcQ5AffjuctT32OhTD7+f3NNSZikqVVjkXVosFuyb/NA
r6uAceiNqypc/2F4khjhgK9ceqVby1yNuNwBDXQrsgOuP0SdprA7hRQ5U89aO10LBinG+nFpcj9x
Jm9sVUuaRWi98X1kCr1Fo0OO4oKQ8hJZHZx4pDBnlQTJvMhAooI4wCam9nMffaFL/y8vSoqwxjhp
S2FAxbRsfY+s9AF0Gz81EythbhvVH37i7WeXoTeDVotNgLgqe+TePIHatLlE5ZdqVABTVR9e/PuV
ehkzdexIaHE0liGzX6Ks3rWqXpzqq0gOwqk04JmEDscjFgrbrldwFc246hyS6bvrojktX9DSpGVg
FyxkpPYKSv/l55eM3sLW6r82MfO59bPkbEQEQ6MqKLTqMJLN26StWw2t6sBNnsz8XdLmXpepNr0q
NEwuuA9W01WsgSaT/lvKJ29N93ad+Uul/TtVlikBunnstbiFIGxQ81bL9az+a2ccdJBg3bYZxbXJ
W6EqXXPTBlxNmDYdvA5EHC66sE6qUAHVvUkeIKZ1vrIVUnrnPi4PWM7ml8a7Wlct/VadRhjVlWX2
dp5rxQAl6Kjt6RqqitPs5cnn23emOo34FVdS9BjvvEnHxxmXOODDczyKBb/vS+f5thxhGDdcvyu5
gJTnpKwrnAZNGD9FObvjJZSBeSvtPW7vSjzib0vcvD9gqDEPgscXXs1vT5b1Uc+GDN9pMdHZwqjP
Gpde7qpYKDcv8EqMdDBsr8v5KD4THVxv7l6bnvjm8GiZ724fRyVHcnAVm2eXN5Bj8Z8UVRDTeBmG
D7xWITdU1yZ5uHEgRq2JGF1FX1uT+tgHD/ZTVcFTeLA/1OHq1iQP12JTKucu3LXVPHblhyIbQma2
fkqQsLXgdcrPZOSK2YVNFQRtgEWYjWecHFIbAA5cItJUM77QNfGWRbBwYG/k+3R2fK3ND7e/2HZe
fCVQ0sAkBXZNjyFQdMu6I7h6APRpg5J4grcNaD0VZ8K2jvw+oayLbTmOeTRD5THlVyzvmnLwSZR7
KUqwt8+mkiRpY7/ExjzZOBrKpGG5POv2VywOD+Z4VVixSpCkjgMY3mt9QEI3O8B2az+qIvJS9tBM
j7cPtK32v69OVkiwDpVcBKkYxIHjoHulcV+kqo1xitPIMbddJw1vFEjJrB920p+c1fB4+p2As+b2
cVSCpLLMyvSaoMKK4A4lI/OFDoUXDce+VnSENzO73youh9yktetCwyZIrC1Y9j3XLtiiq8hQVUeR
4m1v86VJW6haNKb+hJKw6bxS89nKVJ5cdRbx71ehMLESW6MuBFmldacRfupMlUtQnUXyCHTM55K7
MNDRAbgye4017LIdHd9Bj/m2AggD/NPB/kef/4i3c5mndMZhGrP34vI+in9wt/ZmQB0bV1W1URiP
DObiZoERLRHczSbxprJFI/lnnCoyFZUQyRNkg+XmJoGqRfOrNmg+jRpvyFVKoLo3yQ8sleHMlMDf
WNgiPGpAN/CXxFyDdPiIF8Xu9ke6rQ5ghpI0zq5j025xJG1+Dy4htzH8XrsA26fw1n9CC8Rr8j9m
+keFva/tPEudAl4UJcx2eW1P8YmFyb3Fwbl5h9mk/2LT0e3vhZG2t4cr9NWJ6gg3GU+gmeFjwFYM
XIFY89/doeQebEoXzLVDTDl2fp9+W0wdnu49apUKQarzSO7BtOuSOBUSIzHJ0Nv3qbF4bfavlNyQ
q5H1BEJUm8OS4If8xH7tE8dL+38pRKjllaMbs7bnjMALtcB6dVHlcWBih17B7KpSbilF0ExjBcMl
Yt2U6r4R1x5JPrh175FINZhw22b/GIhK+6Q14xqSQMjrLy7zRrfwsm71aPFuNT78O32THES2tDTV
c1xeqaEo049ekj+y6H7Jh/1tQQp9kyEIdjlqLLGh2OtaQtFwKrxfUBpXZAoqMVKmYHUaIJscYrh2
MpN018Ct8qQMbx9GoQy/qvBXKldErgaWWHi6kj7zlHvcuc/txONap7BShS78ysmvBI32XKYmZkED
NgPhX7OPqNbFXjKnrjdp2Pm0qHjbVQIlt2DHLHOJsFiWPBXzfVfx3ew8JQs4tdenf3eJ4lNenW1p
xnZIRbK1TsTny0vWYSbFPGdg0botSHUmyUGUbpWCqhWCbKM+YyTt3I90B6V/HFw3xIza621x4or+
71zlj8WIoHmLXFqKSIG9ZnT8nsXPtwWotE9KHfKe16QTqcOAgUILe1swOxXZD7UqG1bJkXzDAnLi
yBJJV9zi45xY/zMzHwn2Jt0+jsJkf+HDrvQAPW1m9RH8Xbvibc5S37InrwLp078TI3mGsQFHQlTj
1lLH8Vpe7AeECzIlx38ixnbAy40OMsZa32p1N7RGwQHcCSIsYFjAyN27C5DVH25L2f40v6VIacJk
UrEOCVLEWEO7XkoC8MgIHpxcRbW/bTy/JUkOYWqnyexycW3phTaYaR+HcGi/zvkHJD/BvzuV5BGi
mFEeiRihs8xvu7uGWL7V3ieaalzjz1lZkUECFATuUgAaDHlWzBncsjUHhL3i2IPSc3lNqi9VUGPB
E9u7CcANFpjmRBqpqhRhM+mmf/gtW34162ycET4Ao+gqNBfvWQxVzwuny/cGL5npr1W//Ox4QVuf
O0mODVDtWH1ZVpJ/jLB15F1sYc+Q17m6O5wzx14xYgX22uqStmP6PBTwDsGQrJ0ObEvFbcNbK2Op
AsfJ0ahcgYsC1Mhcyn1lwu6COm/dL5mTYfBmzYi5zyanemJ9fA8EHJbITkbkT91qDXuQ0GeXaMnL
xddKx9Y8u9Nt7D7R6BMDX5k9OSD5meajm2FzXOI2YHfVRveHPoEDLEvt4UCxJjlsrbjAkoZs+mhG
a/1cljrVvWxZhzu24ly+u7bOZRn5cYl7JgLq5PiLxpufWpo53wwS90fXnIoDcHj3rel0u4VXYIOa
GKZI5yXy0Ybu3bAZiXXMK2N8qpiWPJXcPrfAfOxpl7cejbvlsY+tNWgKYwndbMB/FjnRYaaYp2KO
3f5Mak5bb3FaN8PfNucY7RcbFY7cfQUDccICI4Jd+CmoCTC1muRaFEZxBxJ3rlvNEhRlVB6qqKpP
+Vpk+7Lpyv1SroXPDWv8aE0R3UcWs31WFk9dx0csiLJoWu16w9EyP2kyC7RpXRW5+MgUm3OJlUTH
uGD8XBrmul9ia8r8Io7j07Tq5n7UqnVHVmQGmGTI2N7CRolP3TpwEi6JY3vVOoB4Wte6+wS0gr4d
tXeMJDnKQtGxnBn2/bSxfY4rN/Nzh05eUWbGl9Gagb3PMv4MnYNujIVzSNLG/TDMZYNKN/0I4uzi
nPZuB3AwEc3iNZ84Jg/RFvUWQGnvqjjOPtZtUmU+nUet95uqbQrf6Xhzypy+5sfMNsANFztuUDrp
FNRLgTWOeZLdm32ztN6EUQDkIUUUJovr+J2DrJGvdnJgURvvGgCjAa6ympOeTLlvpi18RpvQQ24s
ReFRQLcRFfXRx8LYzgcyFHihyMkwZlYW/hqB0dFPV+MRrJ14pSJ5K3kMZnV9l9ZmBAwOfybdejCr
4mw0s28l4B+s9V1WDOeVp74zYTJ5Kf0yK56SbrnDzpOfPIsZcCRM9x3S3ndp0ftDn7wDF2uM5ImE
dc7C1R38oo8CK66OizYFIPkKjMZ8X3Edm2R4+jkyURLqbHqZsDxiosXneQFfst1UJxJTFPzb9dNk
zMcqxdwwythDzazQWJwGcyaaZ1SFbzTWkeuFj/mTrxNf3js5tkgacexx1px1Wte+ybMGpD0JwQVb
u4GQfZnSO2C6gsSuAhB9BX3PdrNRoni4xF6tRwsUC3Ts0PkfAHuEFcG89Irtwoke0Gr8Tpa88cGq
d6mGycuy8pLVaMAt+gTdZ3S9q0b9MrfFT1vjPkBsqedk5ExW+j228s+VufhNPb8C13FXtQMQktXr
3Dj+xLsurKfpxLAhFuRvXmPMB6wN8aylwxMvdx403U2PCV8uiWHD2uc9JwwLSI1XmoFkhmB93ty1
55xg7yMIlXdRZHh5BzVyx5c4JsdiMQ5Lufy09eor0/SjEQ/RPirt2Bvq9RGLll+rohu8VMNgTWUQ
LyPVyUrnh35hD1YRn2Y2hPacHEBdxb0i1y5a18ferMXH1AaH9Gq/OENxtCb2XGfN3WDhSVJhpS5e
dp5J3XMRgbx1np3V41RvvQJBpwQgcpe79V05FWXhDUM0oj2SYbNAZrvBasfpsXerPMwxRX5vzQbi
09KVhyziGLElZoHWRkpS4zIbCX0Ys7zG15lyzyTrh5bE7t3I6srX+orsQQ+se6Y2XuwYbcsZ8nYt
eo173uphMlHTnxy+0/Qe8276/MCcMbTd7lTr5Ak5Wu2V/dqcDHf4ZDn8YBD9YUFBM0wLrQDTFugC
Ih1VuhRO0m/aqfCLOnpH+tz2XDf/vBL3OOb5zy4qpqBhrAgnm/N31JjBGKy5H7K0b++hWZXvVla0
79PlPKX0iepJ7becAP26LEG3pJlvVM0P29BQ18rjBqCCMWg0MMAl5RTOOg9qC6Yf0fNoDq8oH3+a
uiwPrFrrT/PKdhMvdloMdp62O4LTFRNHfYMlWpMeNGX/iWVp6pOM+3WiBUS4k2Ipd5qGtqXeYlZs
ofqHJUr2cPconjTL6icC2ZYMSXPAaQzPndwW3GKYBAYvhcf04sCc5XUxlgYIN30KQSwPvD9zvCU2
7yKjGjywXbE720b5Gd/DWM+8t9+zKa+CoRBtxR5jxhF+a1pjrftUAkPvFsdcf+3i+TN4WTGCWdlY
9W7YT20ZPUYDc8Kua3dap51SsNStK/uOZP5zaTj/w9mXLVfKM8u+0CECiUncwoI1T57tG6LbdiME
SCBG8fQn139xon93R/vsfflFfG2WQCpVZWVlxtJrE0d1T/XEtlK06SKB0FkVuUJ1Pm2q/gh5GFii
FgdIo11I0AdRR8NEDMBbPannS6bkVi4YBgH7obeyg8hsOIh17oui7XZoyC5AY2PuJXpt/bxF07J9
rkMerkZPnIImc6IWxoVRJ3v0MEe9q9WMdwJWSEeTHkuFdBaPnJ5EyEJWk+MjbvYRbayLvTQJz50Y
rs6x7ppH2Wd3fjlik8mqi1qyJAHG0lYkr5zI98Ua4PS0crGjewwAaZMj3tsLMn7n4g3uTpTsQYzZ
uBLVh+9WaZDLJzt0HzKa7YbKacBjmz+Fl73bi973dfZgQS/iyGAIGPV0hHEKz+9nEV4akBXrvP1R
BMHHjO+CaP+EfpKOlrFfK4Xv3M6B86DCMu6kF8kFmwlKtzQuBU4CvHOAT4z9ymedTOCjnvY9T0zg
4J3jMsyUOpDQi+yWdBHmv/Xebm++RdzbjcUEmSLd2VHfQiXYV96+HdlBV3TTMva4jMNzPYoXVClv
C4Y0VlxoJGrmaXT4OtcMPRsnwDWW9xEv5h9aB2Cqd3A2dGgXTWQ4YbY9bj0S+3lzIPmwyVu3igIK
VqzbuasWZVrt1J+8+Wgtmjok3+a8BYcgj4as4zuHu6vb/UaWYKcL3Ngt8mpCTlaOtLSvZRo6UKXR
uGiZxjxaiExymNga4tl7mVd7GbyHNW4LD8koOqcvuVvvhxqjsXmvf7a1TGoMErwgSGx6PTgxxndP
bu7AnaS08nQqKpYg/51PCwtU5OL9xJrTeCBiUzQipUFwP3IGrqk9jTF+/oZrqIVJs5qZTto6T+sR
fjGuC7FP/jZ0t/EBf1NAeTPqMKobB46XzmpZ9bRIy4WqeLK8U0n5U0PmJ670W2DaNVqHbOcwwVFq
enulcgxnSu+xgQknl2Wce/TgAKsOFvWxLMVLMZErGaw3S4ou8hzRRsWYBatiIKkHVtkc8pguzUbV
ZjNLG8JQeuNTlnqkvAMV6WDnwXqS6iEQ5ux7tY6qCtotTvDQOhmLaO7NCcjoK8WLLXP5LX7Bna0y
brOa0Ju2p/rQlfmudv3tAHSbF7CygdINZDSa/aDZ89BPqbKtfVuwVRnYaPd4b1JpZI7QvDyMEhhl
W4ppUzje1oRItFzWJ6YxcQtr98hY2EVFOMZuC434nPixC9fyVA8FoulC9naj2gh07LSkaj2wHPVB
tkafGb8hnC7FWGEvjj8a7Ie0c91igxfi7gK1cIPmuuSYeS3NHdLCZCrdJ91wnBSHPDcq+GFE9mmF
y9bukOww7cRNt7wWWfs0Lfa6YwuwSKuK/bnkcRjKz8yV8E+XNFwFZZh0TvdITPvpOyYVAug4tz0e
9eFyCJwZ7g9Of1SqetA9uAXMAUILFxa0WKZtUeuPFhVTaezNJBxQSFWGN5BlJ88ix4LUySL4DsbQ
x2GBmdwovTwqnBHyfPVr13VTVPBaRSWh7y2MGqMK0mCR5ogOIYNtU0U2XUevVhUcbAw4HkbbuRfC
XtVTTWNr0delcH62Q4VkeMYGKp0pzqRz70+yi6pOvJrG3YWk2wDClpEqmyu4TGurRlgPqqtPgl9A
r1Ik7RAvCcdmI0OTpaQVqEWkf6xDFGU2m4JIo/kXYd0nWbV91DSmSKhwN34PmDLT17AN18StGtxG
nTp2CKVclxueQz1CYv4G9f0ZuQPUfoLhV2a3n1XF751wXtuq2uDN3nFFyal0xaERU2KEn9SNlVjz
gDketXSYlRnOZqnNaiBwKmfh2YWbXAp4Yi0z5W18lG4rPk0nR7d6VXD77AgMgVdWt3Eoe+VhiyQP
fcsIEnIrZUMz17LMum8wUNMH7UE5HT0wQR7d1kPSYqyzV0+fXm/rxJnlpgzyVLJijynQ7JmLjh3I
Qq21avxEmnzb6/wpRITfWgPybFQWZSwqvKyhb29xC3aR+WBvhobbcT86T5Ms97OP5N2GKjUoAUA/
RwuKbGOoYKii1LWxuqtb1jIexQOSj7txsD/dgn46utbxUjtHQbsdr/mjY+tw5diDu809R9+BcbkF
lSj1+iGPjUYqW6s8SIgZtqpTG9+YzRg2d5RB0o+3h8qvNlO+oOMwo/BcMDDvWANPpwnlwFy/OPhh
G1qXziciynkyLjCLMdsat/KjsRxk7DqAg+beX1uj3Po18OlRp0QPL1nbrXOHdVvZ1OuuMxx67mjS
8JZhhKSJJ1Qi6OH6J5FbD1NpPZc8u5+G7LnNhjECjZNHQS7WDorNxQ4TXrJrNk78hEjJAd7yO2Eh
vgC6QJ5pLWtdhNfJ1AvGDbwWOmfAL9qm+8xs9gam+s/Og0ILR31+rDn3V6DXwnHQE5/Dkk2RVOo1
7Plaa389ttUzdcdkppD10d7OaOR4ZIoH420MahrcyMGVajsOerXLWJVMGrZAvkoD89C28ugHj26D
MQbbJJL9WKBmX3SIhQBmLoXoN4FE499ugTPJGNk76srbhJ+58wJkQxAxiyeJdgz3l1VjrpilPFf1
T1t7aBF3YD7Y995wXZadUt5a4i/5SxpAumk2PrB0iQ9nVtaADKN68JvXAYtytnSad9LVMahlMWSM
45rKhDJRr5h6yIv5Ka82bQ81dH2ZIUWPkQioQvGPkTQkav3HUdVRNoNwMd+LEeoU4YunnbXrI1tq
kzCbHhcjtkoAnBEmLTNM7UI52LBzdStvzNW0qDWDl8IC9GR+SAlD40ahUryyNo8J387dSeO35+VP
o2niDAiZrgccDNYwiiacYd7nBgmLLCJ9dSEQOKFs3jMXpYbR7lUHVlQu4SMFc7VuCLJSZtIlsJPR
zXcNOxnpO7ENlfCRmZjhETFmt4ZINZsJvc++vEId+AAud3fyM3/foFDFlsRLinJRxD2zo7GDUIQp
VyAXxoU+e9PDxEGRBGV2fs1VKmv+0BgZmbbeVoUBPnaCUVs0NiiPhyDy/Clhnf+o23fVQ2WRYUVB
/tz1w1q3KLrHLqHTYWolAKUjtV7xH4OA7iTdLqaBTN/J6d+ktZ3CInazc8HeUIgW+Rg1hl/mYECd
ofkWDkaRjRHEay8CGVVZFjwZ4J5RV2Nw1Cb1gy05kD+CwHsDJshc3KFc7mPTh9ZN0Pyc9WU6g4hn
iZqnbiHOGTa/JBdM92SX1vigEbH+2BB3G/pDlIMvDGagx7FTLQXo2Vn7wXJn23tuPg1+3NR163GG
UantRUFr1nIacAP/YPy9h3x7z1hC6RBZFUX6SaPARVKhxIWI/lKzcz2HR5THz2UFqdq8hq8VecjK
4NAB55jYLusRhVwAVchA2iB4KkZshCDQjyHjzwVmhcCijFv/rfWXGBN4pyXjdznTBxGWCZQ6noRt
rtPi/xppdh6FBXcPt4PQMIeJjENOgT2klUNiZYPaSVr+LDvQmgaK3ZiR9kMpenLcA8zOoy7HVYRe
XB3JjGOYkwNsbacaMZjEujZrxavVMmxEOOw7T+46U/1cRCijruI/Z8Ay/QJ0qH3P7ReMba/zcHzw
gK15fNdKyND1ixtxBfFRmPk2dRmX2dvct7/626D8rKKMBwdE4NghxXAIpZ90qGUalEezP8Vhl+16
Z96XEyZVfIPbpJRJs5SIBHk6ts17uZTrWb1kwr3PgulU2gBk6voXxT0EP2VAn/iZLvC6CKjJfU6a
SOQan8sqLkFRPhgy3deFjkxubujyow7lPSRMn1kFaveMGVaVgXZWM/PcmeJscjlFLV5mWZVRD38L
z0Ja49P8pzWojx5RcegmdJwBIfqVeMVX+/RGguEQiSyju+Rl/i6nBZ2HGU4RDBSjgMD4UNm4ageG
e3Woc8A+P6n4cKmVjsZ6LCVIO6oGLsN7HwUlsnCCPxNVUj/J6YUMv5y6IKjp+cXxspdwQJbOnUfU
vJEjyEX6DNQ/hWTuCNT4F5DT80jO0/wxutaBl92jAwAhIG+KTk+tbI9TE3xw/WHmp2GeIeNsiuus
CQSrETQp9HlLgK3hiA4NpWVcVw9zeOdL8wquRx6Vg3ceSPBK6nfHNA/+iIM29cC0rZmISDdVRNUz
0yHC8eDf9Ut5bsPwI2SXktHPPCN5PHvwKiHAtIPqqQHWlfcDMF9MMUas1/fShkBTwcHwGNZejz8Z
Wu6H6JsLDtAe+FjsVr9IKarIl82jGFC3DqoCVRDJdycelk7eh1Z2Zw3mLgDyZCOPxogZgIAAUF8Q
5vcUG6UcxcXMSE4hKbqbQh2rkgCPKWLTNrtOiD2sPD4pQ31VMIg8mlgDIwVOGpwaYHLFUGLQGQmE
CaNiUS+Lgg0IcjIgiDVJ7IGd2wo6bwZuYYELd4kqu2KI6KcNgls0LlDfR/zKQckYlzUnJDYQ/Si6
5TTn1rlY+EMYzp+QxIL4AK1Wptcryw8f3JrfNVy/VxkIPNmE3LXNcIjw8pYnSdnGKtAoaMi4ad36
KtiMf90XvzBat0NfUiFGopoHUogz4tIPkXl3i1s+EO/S1b88M636emM3CIVTjrKj4V5EDEzj0Hg2
LntyJQuQr8hH3PtxoPZVbXQEBhj2dTvtS3YJAZIvUI9GTgexT15CkzFHQeaJpyyzY46CwiX61RTz
ajbhJxt02jn0TL16XQ92grxkbRDKJCxtGk7SsiHPnJK1g59RzchPfOCPSNEq4DpayLgS4VpgWIaW
/FNZoB5FGYRAE8C4JF0IbNlqippidMY4592PZcx++h19AxS4rnps56qeUyXGXV9NOcpUXJBTlR+r
jqQVL0waeBrJK7/0AlSZTBqYV3hhKotxDWGDtLNpGAGt3wYqT9nkp5Dg2/WmPqvFi/qlPTIhUq14
3CxmxcLlMjfetdVo2tfcTokAwG/5G+h2PdqoASPhl5tKh/zIrPEy+HLrcIFSRj/wXrxapsGYrTdZ
KyvnmNxrcYH6ZF8psVuc6TqaeYeh1Bv2Pb9arkCFjs9i9/59LpcDgfI8nnuCAUmB4Gg9Vnm54sYg
g0Ubb0b6pMrynkDHa6fD+kS63EWk6tdUitSp2ckS7Q4XzIb1bFdhEtz2h6u6/du2RwIoneC9VOSO
53l/LUc+5JE7OQffgy1dT9PmxlawvHSy3RQpTmo70Fdc8tQfxJmr8h06/F5cNQJ2iugG792gAyRV
FrRbFyNVZ9YCUrDoVESSi1cfE6kpSGXXsWvI3gLrJ636mscA5pCG+/W8F3Ke4YoThrFpxp8Vd7rD
7IxvDLlyWpn8tclbgJjoCmEmpavTeZCAEEmtYPPRz0CF0YlsygL+ChOygWUqLhZr6wT+WjzNaTmt
YbNottkIZ8je+Nbe9pb3dnFdOC75c2T6tosCw2D3tVCJErpDONTAU/LOOGc0yLKzBYRug5uwu07M
vzK0rbYZKI5bChBxq72i36DrTuKw1z7qRKSkVA1b+IwtW0hBNTcXHJfFilUfdR92K9/LzrmDMtYy
y7pvabkvfNTb1KXtuV3Mx9Sga+lN8xP4fzc8zoM4g1NNSelXKjXFOJ6GsXsMboVTxUCNmFs+HXOg
KSlxYS/BcC2ufAFPVjRnES3qLqodqVay8iBxw6zhcRLAtMsAWVJQ5Fs9lk0WeYZhcimv65OvqJtI
QW7dl3yRJ4h+qv3E7WZPGwarRuD0CVBisULPGLedduECh0B6RdvQPypt8Q+M6ReXycmRH8oO2Shn
1RQRyn9qxmiS2wYyD8rHAAavr0vWIjuBL27SN4gB0uZuAhmNWzMWDTXp1Ie8dB9HI+9aMRyJV4Ln
SfDnHDF066oc589p5ObdAtVrjTXJcy+meqNUD01qJjQHPlFkaVUsR1kszQkXNGwQST0jAYDgSEBR
QfsDsBc0iApx8efJiWid4fYWuReeGDwnnrvCxg2ZUQiAJrrpnIfBldiEi12gkFAKUQcnpxehnWCG
LsP0btHeU57TqxGt/4OSBfZiVRUACiYeRsXKV+GE7c7LTXeGA1u4bgta76gMewTtSRapB4rHpWHl
ac6cn7wOw7Tw4HmBqktGMnDQ+EOR71T9gEQMbTPgSNNlwPeSGAxEYlw3C0kl9xk8htElpi4AH5px
XIVN1qHa6u7UJLJdADmCQzMO0607q/YFneSqcBk79gOKHhYIB/XuKON6aOwR8FbuHnN0DH9WbquT
IZjeRz2ioArh7sXZVEVtkb8sohWR4gPwVkA8q4r3iOpL/RH0tv/CwpDtjWNXd24BbNGgr7w32OZp
A0TyufFCvbHn8rkIwCBY4fBkwOqVZLuwG541qWzAvHNdrUo0Zr3Ewx5AcySbL7rIwrUfLqAzOwu5
jCWH2QrT3b3OKN2ym60XX6CNhza7i4K9l9X8Ii1ZvtqMH1UJocAoLzBWN3v5gOqjp2gJOtnG68Ev
b6AYDZ7E8GZy0B8IYLNkNC4yzLm58IHbR7vSV+nZe+XiUrdLWa6mUUfSGquHimRXvwcNvs/uxTy9
YLODWTmJTQY7mAjD6nHJ+YaOqNhFe5u07NHGb3DQo5yHj5VNkYbnQDsCP2lQvhhWrogcLsOSn/ii
211b3/hxSHMH5HZimE/4KztF6DOZyY71FB2rErfOKGpnAzv0bD/a2St0Np50CwXLnKlHX9no8Ip8
XwTFXkOdAAOMxaYc6fOSLYl0200r1E4DciGWlcglg7SugsaZKHPEOjbq56m3dkxUODwE+qMDATxH
WxxbPW3JgKK47u0deobnqUXLP3fAX2DwWIlFa0PQYw50Aj3hCUtzX3vLwVsshmkdNMV8sAh/rm2U
Tmh9DEFo0G/rs0Ptl9aVeyMGxWfUYhIkCSkbzDSU8NY+5WjzrmvP11aU27hPhrxsYydAILAaJuN8
CV7aqpNru/CHXTnTPgorXP+ZQIFXGlgfzoe6Hnd5nb9ZgDJh2BN3aJmT0l9Nw2Ec7SPP7xxu9jZ5
gKRQNLHmzRrD56VAVGx671Gr5RqG47Fv+32DbNBqrkVh0PT0XgJ7fofk18b1ZOryF2Kx1JQ6nfCZ
d1AEX8kQdtkQkWr6ElCMSWzSxtV0cFCxdehFMzNtMnRkwY6wngbKYWs8r8RSHaq8i2XIzksNC/gW
2YMzULMqS33s7ffGLUU0wEJidOVqvkUPeJlsrJvsWAMLZfErxIdHO81NXMR+NEFXfFjWQzOtLGqv
YIkJvnG2Zs1Tq/NVZzUriZzaIJ+G4c+q02xTdCOqHYJ4bW0FULZN6DEa5Yx1ie1otNjG8HNm4p7U
JYQMiNgHuk4KajC4QeArjAtGtlWLjhDs91rRxKFdiBNC3bMXvAxE0wj2MltTVy8O5z9AFshjleHO
Kz8G8RIAzpYndwFXRTDzhILUQSMvLFAitFNM5x7UhMBdidFKyYyB2fmmcvRSuE+olk+LU++qEQ08
ZsHeeXySXTElLZybIsqeCmifQme6TGrTbNsOg8Md6MNO9WzG8cPPyDZ36BSxcm/QPsP0564KcIXZ
nZ1SAlwz9IGROSdV5bHnkTs9opMa1puwCj6V924h0ogG0ytIhXEoY5mtbTTal2BGO3w2PyoruGuz
fonn6XGoMnQBQDMh+ZnBg9qp0IGR4o6JfNkPjq4OpETNULTWcrQAZx6N3a49iMaiT/c5ewT+4QXQ
QggRuVHpWQdg6B+wcyVxj7e+WdB1hdJNGGt7avdZbrMU/n1DOgaAODptv5GlO6sCpm8+WdCVbixg
+Qu4QqjRY9tCW3Mps3FraQfnBFCc1xVvgpIDGExJVwYp6mncDJk+mnmar20NwmBYP/j9jGDd3cFl
oADRoD24QwvTXuKgNdS8K1GjNw8OMAavzij/rQj2zQeI12noV7JnJm+hfXxtpL8xFM37vJzsSM19
cQGI7z/QPp9+gIA23vt8elIcRU3h+SD1gAKznex+AMasA3TbQccNGsxIDksfdazGBpc45LoHbDfe
ZUSdQJGadroeLkWPXsYtLYeG8z16L8CQyISWtYV8M5L56H506joo2FF5VR+ZmoO+079It089AWxa
uWtPu9Oz6/fqvc5RkMiWX0sZuqtw6eE5mk0z22kPt75djCceoA4tF3/nzAjwmbpQlH+IXhR7Ebvf
1g1gsNDrIVoIbEKVFeorHorXqp70hod1d4B1A43B1Tj0efMkuCn2Reg9UFnD8DILkHYOXWSLqt64
yqcAdWi4pgGzVy7RALNBZV/LwkqXzEHrclqzOnsaFA/uUWnPqSzbMi2E9+bbaA3khVfAC5CilalC
voJutxtnLRsTjkZpGdmBceKxkt0JA/7o6ThIF6LJ9RGvghnYBGtBPYAbWmroCDmnEVi4V/jIa8Af
Qw5tLgMc4ShThzH07xuRnUrYJkSsG3/YWVcch36+LBn6sLII7qnVmDOHKtB5kWh+F04AmgRYWmjV
DImh+fPkhwkUY1JExA/Ul0taZeNTHlqADcW7IpVOZAUwdQKBK8JM5ls1MRYHSMkS1+ISAD+ab/XA
rqDbwM/KytrIned9K92DWKaUFkWdun4wRhYRGoyoGiQdy09AcFzpsPioqhx0XEixxlYBkEO78Aiw
m8aL4WhfpKLQD9SurmM4/sjdImlcUEJp6cS0yuxkWvJxNdYItMwbHsaRY3ljDq2oGvJbytUXQrKt
FxqdqtrL0xwH58B48aPAMG7kWXmQkgL1Q+9kIG91gx+Dvv9oS/Ozm4JTHZqfqglHlJUuBSyEMz3W
1I64kWE0A5SIaq8P1roLckBCAhVej4sCPIlnu8bFrGz9xmf+OAg8PkT7LJFTuBt9pIu9O5XXwWs6
uH/BsxJMzRHcGecHk6gtu9v0z+KfWNdfqbTaYy6CMO41cAAbCTP+5x9g4L2JwX7sZtfdCI/tx0bf
Q825ihWFWoDHzB5cvC2YqntnUtt6qA/wVTu4VTdi/IK1yUJUmSwj0FDdeUcSYoQXFd6L4rmITQli
oK1lBwIZ+FTEe5375gEF6i8ObgKS4BDgUP8xT41q9vXYSSJWoQhydHkqxzB0CYpsABwoubd47V2v
LAuZgW0B3wXXA9lVYH9Wc0bha/9/qgyZ6yB8F61WR14819yNZnyzGzTkXcd/mJ2gOZdWe4XT5BMS
NjupKdpOtW4BRZqKndDcL0G3bPlB1dbe6Zwhgt9yjpIOjnE3nrzV3EBRGWfIr1dF01+6HHyeBr0H
BM/hp125dVTkHSJoI37OYbbH+0VHtCA7ruYiRvPuo+PoANpd7yQ5wOc4D/T0GmSyQQJcNbmKsWMR
3P7Nu/4rA/83RvIXavwywt30P0MzkwsfTyfy9A83+N8MLfz2jC+8+DzXTp3JASMzjRsHM5BcpFVq
uvDi6d+L+Ss1/rcHfaHGe3OpxGThQTbA7LJ+AoUompt98d0A53fP+UKMZ2HH667Bc+buxfK24Cuu
p/KHbZbk3+u5TVn8MU7y23q+kOLnti51BSL2yvH7pAOzESe2QDdmWgMcVgzWLehU/fuR3+2H29J/
m8jIkMC4y8AxAOuAIhLaiHq8A8+qk99oCnz3oNvwwW8PMrbIuOdgbXywX8GL3dZWf+TudxbFf51h
+O0VfhmYuSnpBLXBY8ICPRV0CWE3garvUzA7Fnr+ZgTtT1nx/x4uCL/MzdQE2hZUFGRVtlBuEeGy
6YBqhaOTtCg7gh5UGKcCoFr18LfUxYGBMvXNb/j35qT2l1HccaCuUDM2ZwUkIuSvdD5x72FS5Jvn
/G2WwQ/RLoUPhRf+YY+QVXPnori0V3P+WHkMrIrvlKP+Oqrhh8wJQg/ubb795W0GbOSz11kLRELz
zXhWR4MiHSqCcOQzG1DWf4m1PIpv1vWnjh6+YUAooQ409DCD+eXUGXRVlrpSsO9Jl5QmRcKARW1h
EZ7am+65fv73gfvba/z9aV8OHN5woQymcVcUqnJBRRI3+0Yt5NsFfTlqHbOI1wBLwMw0JJnhFmDV
8DWcYzet09su/eYF/m0D/r6iL0dO+X4PrKBD6QqTSmEvid9A9x4vsbdk8u+X97cACY3fEKJb0EJh
/1n5b0FEkWVwyypcVjW/8oGgwoASIflJ1MVnd4XM9pAt+WZ1fz3iUCZ1HBic0psFy38Hrh40zrp3
vAWKshDRXHWRevSSm7iw2bTffLm/Le/3R325ZwAlY+LFw4cLhmBDUPFFukQ9Tx2g/mQkYPqH6A7z
JmiiTslvBDH++IzuzcEVvFeCA/7nu0Weq1rKbOBX4WPDwSdGqilsD70gZ/U//IpfnvT1jXJpeSTv
ZghXgmey7jdTyjf2t+6Xf10QdosPvwd8vq+bZWkz3jkWFlSFGHEuOvXDk84ry8sBxk1q/e813Tb5
f13dtzXBrAmliu+F7GsQ8bvSsssRxMuCnkn4ihth1s8kRPMA14Hq038/7Y8g8uVpt6X/dg64PQvd
lqCxyrB4ZAzj1W7df3eu/7ixvzzkSxgZS9rCTBtL8qaX7jaEku9bzr/ZC/S7pXyJHnwoQA5sAZOD
KEDOwYBiNc2OxYlNq+zKvH211VvIyq/QCDvUYMCg/m+g9wd7Kvg2l+n/3CLgv7/jlyuIwl5Yu0gi
Vq3y30LUHp3Iv4sot/39j73ydSpwKHJG3bzEktfD082NEP3vWG3NKoej8PeS+d9sza8qdh2pirE1
Zl6hMBTgoDIQpUagK/amV3li0XGN2bZvpG9ue+NfS/xSAliLmbumrbBEwKtg03kgUKFYDMriHm1b
sFHH7PrvI/FH7LztVtjMB44N/WHI9v/3kQhbSLKDEXYLKnqLybA1SGvp95a6f16uX57z5VSEA/Ut
sBVgupW0P24f7x29wnfwN+J89d0J/Ius8n8v6svhwLycaYAczkhN+gMoAsOdCuANYiVQ01+hUbkC
6aJbZfv/D4vF2xf64wv+9j6/HATDg7rACPWMJALs1QeZohxOQY5cYQIh9r6RiPuPuME/nvZVwn9y
6qWyGfYoIITUJM6qSOp1GHdpsJaJPvJvtif5Zre4X8rguUGLbXbxPHtdbftDe5rWFGSLpANzOs1W
mNp8B7kM0NF01sfqSL5Z71+DHnJoZsNGznHol5QTQ0BZEFiIMgN0WGp7OTfAzf99Hv72iNufx9Cz
g7TW/3LJQrfCqK5oDBhlzTrr0Q7R+huF5r8+AuwAH84LMFD66swYGIWW2QwdvzEotxhiZBF36XeK
on/dGjjPrg0LSPjA0a8bkTVtJyw8xd6FkQ+PGviKjQgsOAEap675DK1v7vK/rsuxIbbnY8ADNpBf
QsniF3bFQDnPiUq6YU694fV/8XFc16a2dxu3d798HMyWoPcc4gnzwFcuxRFT238/4W8BGI3V//eE
2xp/yxCAW4ONrnF8KSiB/5e062iS42aWv6gj2ptr+5lZ75eXDmpJtve+f/1LLPVpe0FowEcdJB0U
sTVAFwqFqqzMHENnFSZX5Td0CjwxNzgbxsoU9sYody41QEv1rF3dts0u6qp6SzrzBxAysXd+UWxf
0EQTmoDQYNXoXFwctia2dOzb+q6SJGFq2hc8opMcO8B7oLOlcL7UrwRUiPfmziS1kSgJWyOGg1Zo
WwHD5ZeY0tCDCHImqgWtMgioZw5EH3hahL++Oiiz1JYaQPFEUYzvl+sdFHyyoQihAbm8jdM2XaQY
G3yd8YGP6GuVQTHK0DBOBSC309HKns9vOiuN3m8AdbHWxQyYuJrBVxUgGoxhxRxI/FrKyveixcDj
eWP/sm4VsxmqhYtcpwJzj5ayoKrC4ppKErZ6fywDpQIaafyrjhInihVgNbw5kUmHKDxvm3nsCcjj
b9NUzjJvOQBKhYKbHeQMrqlNmPHuUIjlSTTx7NCHf9PqvMIwsyuso3ERIY/3hHruOG/JfzkrH8uh
HHdZAMsAWwKePxfQDNS93Et84OK9Ngkw0OHO3DqAxEo0zd0GUj4LppoVFVlcqu86PMHil3cSEeNx
5hvxfvBEVz8J0GGExCXHa8gfprOHvWHKRasc40cTgdqk/QrkMlCbLeC9kJz4bw5CYu4upoJgTy2Q
QoNNoo4DbW1uq0H8f9djybnXMUgtqlCd+kW+awIbAfB8MSKc6lvDvVbcK+sfPPT3JqgjtnXoCcbt
DHUiGUCN+XtTXJVaggklXpJFDswvn2W3FupA9dlqZIKCIRI1mJ8avw7AX2RLP2QkkLFrOuc/DjNM
7YxRp8rIB1CVqHjtS1a9XibopEnbLRQVqnDamofztthna2eMOltWX2pdVWNl0JP3l4fcq1X4ObRc
ZNwIBshJikDh2OStjzpcyZZJ6LWbOM7Cl7i/SYHhXNvXqOB9NLJP5z4adZbGClUgDTHf1S83v3vA
u81FXxHYIhuMyo7AZclhPqj27kidqlmxYkVSsZedC5YPw99C3RW+4PVvlxA24qn+kC9zbnlUbjdl
Q7eIBdzEqF9NA1ApAMg4zsH7UlTCija4sJbiu9sPUEjfRHBRXGjrjxYCLasvout7MMXUTjBn7/LK
FzzPpBm2xFxcG8uAcfQbtLvktXc2Ow96F/Ip0FSEzhDv3P2LRcQqGfIwBmSwPkdFoxDruRUQsYiO
UorKr2e6zQ+iDY2mfg2P4UV7tscY6ESoCphBAcj+bDGZqkhJDY28ihW/cqVT5FoOZgcOami5C+ep
xs5Idtaos16Dw0ma9HFxIZMZBVoYHZ5Vu7oaAoOTsjP9ZmeIOuFRpGaY1ETqg6vsa63h+gKtw3EW
MOAiqeqfvN12xqhjXmtKi2sTxmKzdCB0iHl/3lXG9gzo8kmYT0dfhWbyXYBzqwZyskkfIsUwprOE
gFeCC9kzfhCNopVXMGEmAjuLVCxBw7zKswgpnFo+p9ODhX/zqAx5JqgAEkl6rEo6FhWNXzs8q4U5
wvwC7/XOfnaYmgwtck21ZDoPHgDSr7oc4Z7owSKjkZG/pbFDdBQNSHiNggvNdc4Vyj5YO6PUUY66
cRRkYFrx1C6+1cfELR3VBtHuK6YQucUtZiTeGaNO8TzEGD9LgJeFOmIgtdr1akU88jfyvX+J9jsb
1Nltt1gxikgHwLcF00jctO4MjW7Cc4HxeX8a9cc/if2miUe9LJuGLlOLihQw7YJrhiQGgHBeTm4c
Fn5ZOwSaDa425D/rRYfprGue57N388MwtVKrL8qm2+CWaG84QvE9jzOfszby9X/ZTAt9UlBjyehx
UPfaonaWVvdY24IKnXaxhZroxBerTzphGtj7Hs7bYx40S4PegWTowORQKwK7UtzoCcyB/M68UvXV
sMul7kJrbJTgv5kiP2WX2M96hYngFg8XSC+uwH41kidHatDGIAc5b0lhvpF2q6LiLrRK2jGSwGtU
aVoaikDmHmZ9FK/UekuPo15grHuQHsRRx1ec9fQ4Y0LcTtc6D0Ff9FWI5uFqbuXHfIvvsq21bGWt
9auqAyHE3PSoRJcNmI+ETLTbUVcdrTKkAJiDJ4BdcyAcAWWuTU1w9AFcSpaUvqWrkBzUHDOwWd1+
HzK19BJwbrvrIovHpJHAhZWPEj7vKHJeIYzPS9r8KOvh8lJUugIbTRPmdMocDis1F9FkvIK36Hqu
5IvzG/5eSqW89pMdKqYtHSY4E8BKMQwYKuCqaj3gzhFT27v6q2D3uJLiC/mVCPWtD9mdsTq1dd1n
FxgKRoTlJkuMz//p11DxIRWzrYauJomwK4gLnP6xuW4fwbCgu+Y9BqAw33vEYNh9fL299jwNB1Z8
/2SdOlJbheEKCACj8nCqiKjHsXTEQ3kAWcoRgMg/uE0+WaNOVdmtCRRasdbsALwyyIf8FNripm2G
LRDoDs8eb2upk4U5wk0vmwQ35ih58No02KrIbwUMkuazBkxO65YxSLnO+xc7PUQwRKlKQ8n4vb+5
ix2ZAllY+ecjt7ghattv+UH21TDmbuh77k65sm6JoKMjMVgSLSr1KMH/2So53i6DC4145Rhd4j9e
fJQPwiPYVozEAWOWXz5oTurXIHaIbd7riXFoP/0C6goAMqNt86XAL9ARMiSQZPR9tTl5PXPiJLOW
9LHWXwQGoFCNUbcNa+09PageMNFdem0AkdbXN2NyVz9C6T+5nZXwlid9y/AjqGrKgEKI0EyFpCl1
GWDGbpsHZF5aCa7JyBSSC0EU6qeiaDswX8KhMae4SJEHWt6JV7TjGadOaJ5pXRmtqGRtb6unO6k3
nJD+N9ebLXiaBz4+kCnh4aFHTnr/Rx93t3DqvA65iimjDuWtbjg22mMu3mjdI+e0kEP4iwtLOCto
GymypVA21MlUY4sUTrLDcMCQujvKsyuFlrc4UA0AyQ1mIDTVGQmlHCg3HF5dnezfOftUkDDXJMI0
HWqvllTeSmp9M4Bx7vwamUvEwxTtCSSCeJ5+9p++2LRiLVFAGTB5ludBK2IQlcyacl5wv6LlUCq0
doaotSA+ZGKWIJUgHdopejRQYdMB89L7sCmh461BqGkcbO4dxsoD93apR5Y1gIpAq5C4K9fWdRpK
IXkltKDicDFQ5fC8kpXC761RQQ892hmAGwspvDQ/dKBJsZO+NMGBqKB22cS+UQy8jWWbJOJraDeq
hkEtsJprcy1HOElS+JMLyJejhMl96Qz29GN2db+9IKWUxOPuLAktv3in8mGYWqspAOBgkLX2HoJM
AW7OQ3qEXDSmV0MQIaKWwrs0Jaa3ok0INJ2CmE2nYaAdqqZChskkumwOjX+oHcsRR9vODxWaIHbs
ZB7/rmaWBoAk1XVICWP89j38727NvurAC2PhpTmnz0p70AMMQB6HcMpAPPVKimRdwCuNvb+9ftnd
nU3q8orSclMKE49BNYgCkEhfYohLv2meQVUVND6QME7nWccqtqcg98dTC4Zo18hs3v3CWztdohMI
Q3ILCJebHECfdVT8xpdOJDmavBVOFozh+YBE1vXrug3RsvCNkalQ9X4lGRUjL/6G21X+AOlxgozh
mWHHI/XDDpVpN5ZZ9EmDb1quNgHhVD5oKjLvDYzV/hBYrnDRBLzowLwvdzapyxqsBKUxYhrdxTF+
zWe/aLMvq9k7KUYnXBGsHVrOu6IJnvrcdlJXtLEpnVBOLfl8UVAfa6d0Rr9BPZB3V5GL4pwh+iIB
DYPcjXgAWxMqCH0mXWegdE5WmSehzNtE6iLpQOC0bFCZcIXEALPeaC+F5oo5yDiSanYwXTPag1J7
572SfQw0xTIA2ZJ0BFosfxcCBjmTmo6UyRHsXBWpTnJv3aXOT5iyjsFY3nuE+eF2Bqn9NIdqmE0B
H06qLfO1G6HwjQlL0K9KBkh4pLgE319uNQfoEmTesgrblVwv7Y//uGxqs02xwrs9Q3rwc9mFi7ns
yE0FQAAlhxRFy/8/HpwkCruFU/eZVndyKZKDSSr0GH7MfBPwGaB1TiDT+o0yIsNxIYihGAaiOxhW
3++c3Ze1GqOcwSmOGsdFI3WAKp80vw9Md3JyKzBAVbD9qK5qtwl4oZVlWEdyiQKViboCPQrR64Ix
K72G3lFhzJiTW57rRvaNXOMp6TIyBAP9DoCRTEOSRJXy3WJNMbNbSbMLDR0HbW97QxUYRPNOE71k
IGo67zOsZQHWqIkopZuGYVGBFZUZpbLGdAbj9oh53YtNc6N+8s4bYQQBY2+EiqTYt3WptRmwwqYA
EfY26G6/mSBVKCHZI6aR5pJaVR/N/nm7zKLE3jC1l3K7Qc0Bg+DwzuQGAuth89y7IhDhyXHmtv+4
1she73wTsoVq1Py0Vl5VPrC3x80hj8nmd7IrsmlUCP+0qdRhLzSQ+SjD+9rmJ2JNdXt3dDH8gR64
deAlkKxvaIqYm1FQJICrUBnOFldNsaTd7JqSElTt9Sh8m6A6uuVgeDeg7tHwUGYsgCrGlP+xaJKY
u9vOXsmrrlcXZMWK+s0SEx/tMqccQBVhiahOglqtcdZNeKnGLTQbcB1HmhRGUxUsECTRcc0AYHNC
sfPGWIz7P3AsjIhYwP9bRPmFOjaCVKflJIAfC5U/0Jy65S3irLOaweINThPw7hdGmgX8vwqLoHAB
QI18nN1WZBkYJq0Iz1nxmIZb2IWrr/v8GMfqDH2yQ33ksgM3wQISOFwgyUMcjkH9KDhQKHlAaQDL
Eg7cthAr/uxWplMfOak08NrJsAi8OljkSB3GyWf0MhD/gFgvHsEl7v5B9rNfJt0AmwwFnES5Orta
lIOfr8mvMDB1UMe65ERXVizfr45yE4UorCVWjXyuqcFQo1y2Y3Pqo/EkWjOE+Bqt4EU85jH98BQa
mmsJHUgXdXiKqtkY6CRoqfooexhnCgl1k2iPPhgK7O17/ppzkYW85VLhFsgVfWwl7OvW1tu3NNWt
q34RVS8fLBXT+1H5dWvqjbPH7LOBqQYTFQtDpzOCJdXUpaiREQjJZFzFmNw/jgqQk0ZsrBemrj8r
E5iZK6sErFI1rb84kYAVhk28nf9nnkqAtlps4tIUZ1RKVnDHAc+CsSMMlDgFetCoWvCL32QX6cC/
t0gFg3QTLLUite+qBFNGu4ILkocz4Zmg4oCwxc0AokM8D4bFzkFujtgT/LeNo5+qUB9R57LFMsC7
4KRgcF27R0WGVNYaOxgaccDReyiaMVhwy0DJ5SDqoCIWXs//CuZCASIwVeCxNcyFfg6s0B+A6lIF
5xmE3m+VHowyamHaf2JEA/AOJTuMuFJRQBz6ciLSom4+5zciGAOrpOF0vFg1bQOTYf/YIG66uyHA
55WAfAuRhjSHiQRZv00oKhU2OGTtwYts0nKaBIwrXxvdceU1w2Vm3NnZp45+1cVQG+p0kmmtnvkk
QagrxIy5V1/pzuKD7rDEOAvEHg75jeZA1v44ILorQX4DeYYBUkXcFy6r+vRpR6hsLEqKORdF7Hrv
Sf78pb4TuoPsEQTYBkbGMSg2rwYIrHrj3S6s1+cny5RTmepgTLOFp8J7o14HZej1lFwVmHIh1ZG5
aZzfmB1iXqTWz+zAkkTak3NRTwqjgSdnhzgsMeGyQKCh80g+8rNUe7fNARh4u5kTf9l5mqWpsomW
BoBT1Kefm0gvNQN8pcqAB+aNifE5GX0xDZ183dmQlqbtparexRoipC+7/GuHueFo6CgimbEGHTUV
g8EMJonRjGrGZNkIJOVVglGOxBcPYFsHibQQoK/BU/dmOfzeJhWFJ7kzWo1ACArQu4+QMsjG70I/
2BIoT1JwobaP54MI83UBMT4JbUBQbln0PQcR5LgCnxzKmsfNT0NSvN0C5UiKqHzEK+smhwm8PvG+
R7OKugBayA2hiIq6nga2CMMC34i1yF/WqXlJC1DfN2vLE21kf0TJwtwSZvTxLyoTBM1XB5IamCQd
9Pqud+KjhpqNFXRXqP0HGyfyM7/fzhxVuTTUtZPWd5itAiK8PneUVLfxDIVizmvTLI5VV5xrgNVj
BSOMIgPkYmgSkFdUjF5Q/yrxinI35THXei+ulutEHxxhSqCkNL7MwxOhGBOjawm0e1mfntq6exoh
ENW+a0HdxlERJCC6Ecpjt72c9y/WTbjDTNDbH7WtgR3BdbytRrhkBwUSJP/NArXjG0jjl5LgE9TO
N9QUgnoKZ4dZMXC/BmqDEyhD54lCLEAUKiHguQUckRKnSsv0nA90iUJdtYWUNpFWIMsdxylI6jG0
VhDzjZB3SZurBhqZ4Pj8fn7reAujQqyKthjU07AwY3ne+vsYgJslezpvg7cs8ht2GcQYqXWlEBvp
8lBLWlA0ddjVT2KuXiTyaY50TgLIczjqltzEDNwmNTKW2BQ6L5mz4lJvV5OH0SHfnM6W9z5B3Q1l
mUGgjnhdDqUoO7vs3GayVQesqY6OamENBLoKFpDopDjarRAUXnOJxp97fm95ayV7v9vbSG/bvtPI
99NxQ6DoVXC5JHguQkVs4Ii3WE8AURmkmw2SoZjMmTgHmGOCHqTd9LiFti5W0UElpngYmrc05/RH
ZRIEznwulfpcjTmajY65ZAh22vUT2Of7pw2dSWjhvMxBGYByDLx9nuo2eajckuQm5X4s9k30ccBV
6mu1k66UMQkjwMKgG+yRq6iASmJgfWkP5gnQep5/sC/3nUnq68nLKi4gEkN1+VLySaoMel6XFA8B
y/V4CSo5WWf2WKNuWhPqZ0KTocI8KH1+EqCbewsxcAOspWCDwmOZFzDZ3q+YqgiyDAlNvM/ev4K8
OgYJLpr6iZZe14ViurXZp/75M8bqEQIT9o8ZiVqWvuWGLqSoF6L0MYDCP76DhJdTBuBs3ICG/Csd
AwJc4DcK/+XrfVimbjZhWuK6sFDfNi8hhdodAHREy7XKDr9XDWThwj6tlLrncqON2nIB1k65NgPx
Mj6K10YQO2rILzYwbgVTlIBZQkMCuTWNs7dKXQACdMA8tJEL7mYNXlqGihC9JfqU2OY4v3Xt9IXz
JRk1FaBhoXltaSCFEg3qhlWVqjFbAXy44EF46lBP2Z5NdJXkFyGAyPEj9/QxF7mzRxx4F54nq1AH
YUH3bnAntAsxAz7drGA39tJgOWZ3gyOGBHwCXtpmvuSNZrBCHlYLnAnwyCgW6tRFWCHFnqDCjFzb
BkPaxXQYb8fL/lK4qp4jH0SHx8UDsPtuvO/QvpckMCH//9OmTz+AirnK3An6pAtIaOTbGfB186ru
nzmflBw+KuZ8skHFVEVsIOhcYYvVANVQJz1iyjFQPH4Nm3FJfTJEBRtJhEbNaiE7K00NgknyWLvQ
N1kPVgUtmf+2KIOKOCVSWmvKcA6LiyiYgyUcjlbQHFHD4ryx2Q76j4sYVIAZRYiPdYo1u2s7ZjdT
BD4LBzRWWWZjKEA+dJ21PW6jYMYQKs15nU9WbWm/pQYVbvqkazH6DQfNDsLL8jAH42V9OZ0gQxSM
L8ld/7Bc6c9FoD+qPIIsxs3xyTIVCCBbIYEDH4Fgmtb+2A8W8L1NwnvKM10GCCVRQbABDRd1AMdq
gUoiyhOunq/ARW4yBGIl3QJB+TJdcVyGkd/gbWuhh61iYtSSqbNWTfNWQOePXBUSCOG2EKNR4r0R
yGhZ/9n27YxRh84y8AytIWjqFhA7MNPvxVxzHJO9dR/LoU5bWs7CAuG82TWir41wMjfQod5ztoy4
1y+h42MV9MtUjqIcdLTYsr8p59zEjR8lMPBAc+Sy5jzumB63M0adNFnMKmSf2DIxlzzL1KGnxZsx
ZKRfexdQqONUyVKO5BLrAZv15ZpDPq7rLrsFxNrRw/mtI850bueo46PH82gZBRYDwYnD1BQHtU5P
aEiVNkQxDqnSH87bY6VgAEfogOCqEpmsodyh6SRFL/v3TzV7SWODRZ/4OAFxZq1TfZXd7TsfaMhC
3+3N0gktMGiFuM1g9WpVP/8qO+kJNB4gsHB6t7iaPJBWH/FB3enSCmpMTNlWMAV8LixWIfTTz6B8
JwOZjKoXeIIRR5Wlxi2lg6U+Ke4SWo4RbOIXDDqXkUcoEn4D98j82h+bT7cZDOgYQqQ4JfMfknKR
meiFK97/0DFNfVpHJBjKwyBdgtAEU/IFJxaw3k0mSGdQhAZyGCB3yt2ABMoS1EOQgPcTdELnpDbv
81HvTST+ywrng355DMkl1BMUK1DqFrrwTa57idZtgSau5dcEOmY81lbmcdv9Kiq5q9esXJL3ELVo
LpIAkFZDQgG0zpASOO/+rAIfAAsoX0ogM0TmSm0AxqwEbeuAviwuMFYQ9l+KN+Rxd9CnBe8TGLZc
zVlaYJlFcIW7wkHhHD9mMN6Zp1ZqyomeVArMg+o3KCHpanXbX7rFyc7JX/klqOyskF+xS5YLae61
pEDSM0WDvS3gn/bObyNvGdR1XEDcQCpXQAaBARug5QZ6cSV/NMCqz8nf2CsxgE/GHKxh0rPexbhM
PeRp8MxYi1MEdda20XhFXxLxftkt8DbqKPsSxDe1W6uSNM1moGpP2jJjMIVK0B9+o/1DXOucHWrT
ZEwoVXE3/HxEmD9I4yX6liLqtA8yulzcSQTmR9qti8pjummGKMSMaj2igWvl0/VcLycM8T+e9wVm
4rszQ2Uw0lhiOjAhMx3dQw9SYEEFhnwNxyG0YiBDep3jEuzPhcTMwhwq+ixURi90eh2hZEieKQOY
/gh96Hjogj48vyz2RYn0S9FwTQJGREUKzMLErQRJG6SB/XF14Ot+60wgUnPlN1I0qK/5jH/stX3Y
pMKDCHHjtIYkDnI1/DPpdm6uHlSd7blcnQrTHCmRW44yl7NWZsq7Wyt1BLTC6CFW934EVg9gXNzL
uSMdQRZ24u0rM9bvTFGnAAwS0OyUNRR7hf4Yx7MvRcMzVKSPmHflZfLsE/exndQJKJUJ7LA56tcQ
I7wi1CI5qpMQeQFd2O/MqrAP3Ic56iSgIZeaFjkJRn80m6+rmtr99J3zqZhrwtUF4CkQoSDA+Bzb
BYydT42GNU0AavuaLz1k4ECDgMnsq3768hu1VqZz7CxSzoFubhc1G5ySFD+kix5jeAVoAZKTHPKG
NN4LgL/EyJ0tyjuqQk9qKDfgej70wGfmASEgmA8D/3gznyw7S7RvSHILGTJYUgP9KNjZW+zlwNFB
ThOK8VxyD+7CKN8Yt1KYIg1DRZo9e2Sux/AGj8QtjZNhkD90bgdJiNnd/aocT5UI6k63L5qbNlJH
KJqsXptFN3nahHWS+mkX1ZyYzLymPzaTbjvEW1MZiaGC0NJovWEZoXb+9bzfMyMjIRkE1Th44ejh
V2PUjGKVcXnGAJz6kpFAwiZV8te+GXVM6iRisnkmxlxyG1SS+l9Gq3CRgszjvfsJ1M5GQoYJSRnH
u8yeZe2+ji6LkvO0ZZWpwQD+v2UaNITdatQW2jewQTrs4xU5a7PfHjq79GMu4YfGjMU7a9RryJzG
QlQKZFdqaabebKhRkMWFHDT6YL6g0gzpn6a05O+JDnFHoV760pGyQoUacalBf2fS/HJZsmu10TZo
yuf67TyigicpGFTVTGiHki67X/TAE+ZQ9HLVSK7csi8Ad2kGQ/IhxtOBR3HVg7ESUrfIMslNoTnq
Riog+xApjF19U8Rg27TkSi6N+wSKpf485yWk8YraFSHJ7MwJSFsHzcCEYN6jeyhDSClv+gaCQZ2F
n7ANyfesXf5q+mQ4Vr2ipHhhWRFYEgxwaMU5JgWUdgC/tbbNsConEEICfg9BQKxjzj3L9iAoHiqI
34Tp/fPZLNWun1QiIjc25lGz+lBYsqOGR//5s8J+5AB/+D871B0RybVoRhW8SDxqsoudubDsL2SA
Oj4KVym4DqD9fC0B1m9jn37jxmBWknf2qRsDEmRNp0eIQcZgDD+aekz8ZhZkiBvp6kndui7sen1y
TZSN7toNFPfd2PGmmpglUdAOIUO0VNGUTSriVqU6issKuFudQIYGHtpcdAegjkDDZTR4+oLcAhD1
pPxultf6NTK64Dce/KxoLKGlhpemhHe/QsWMRKiFHoKTaAPdby/9EwrDh+FaChM3+qasLki/LyBb
PjgD5p5BssbxA+Zrf2edDst6qqZGu6GrR6KJ6kCa6ZSAhaa8EIISI44Cp5HPugX25qhwksSRrGyk
+axsV4VxW6y35/36X9ajQYsBs9WaKFJ3tgA90RwahiQ7SMMqsdFsBnwyuk7RxavxWs94PEysA4s8
6x+DtA9FoD/NBaxoBWZN1q5QPG2gxcNZFvnZ9JW9t0I5SR9Z4C6cYcW8VI/zHWGg3gL9m4YMQfe3
R4yKuJ2vHXTvvF129P+IElSuBWRvMa86opEBxnTQ/RXHWBov4q7hcAqyzoC4iwbUVwPPq9o0PaKR
Mt8PWmE34zFT1UMdfxUEMSwgN3h+XeyX284g9dW2Ye6g7YXXzPLOVCSCOyty46D6QegZBRdTJ4+8
fj3LUfZrpD5hbUVRA1Fi0CYqD1rzPOYXsfgXZ1nszP+f70XrBgh9LfeAyJOoPj6RSanp2XK0ILsj
QgjjM6+hxTrNuyXRc8PLsilt3GJJSdGetFxw0Bp1zi+Js2s02s5cJH3JG3hGkVRuJ0WQ+wSZQZZw
HJ3VjEdyiskcovSjqwb5HbucOJFSAb1wAG9JHJTRPI6P1ak+EGxxG55fEms+55Mt6lQBRFGnKZnP
Ia8l9cc7nDmzIbTnxd9IM1WDcipnG5lxEcVMAy9ClZTJKIdf9Dlvxgg2f+IyKzc+KneDXR/Ei9/B
ZTLtkbl9jHNYiqTRRdQ8BuPLoKBTTIZYoyNYlE7NSUXNPgs78PvKnHc8Mz7uzFHpjKDJA5TwUM5c
tMazSskBq5OdSm8YorfbVnL/4AvuV0d5i17K07Z2uGUIKl13Mh9DnokWEPJkwoEa3zcTV4WKmbLt
jVJuAx6RCWKYf1/VhHNikJy2taGA1VtPy6k8Jj7YaHDlHUitMNVTd+T6LuvE738DFagn05ggzI7f
oOs+Hga2Do4qzt7yPiXlqWqUzOD6gwkC44g3u31avcot/AHK7+53A6mpUYRmyOeZJX/4lzt250NU
gNakfIMgAwwXCm5TXcbYd+IYiQS4SOP0ZetOKcdrOacEEO3PUWcFKTWEV3FKyKlsbgA6DcWbt/qQ
nMgh4akucs1R2VdXg9TZJF8vuyif4rBCVSidneFIkogmUF5z3n1Etuzft1QX5c/rq8UkNrcIY1WY
YNuu0iRxxuh+MgA/AukhIZ1N296d6pOln9T6eoHy7+8NW7E43t5pRH6GI52mbAJOrtKEHvlT7+VX
20Wu2xo0IZ001DCIiVzqDjuBzg6k61avv2gfWvBzJbf9KfZ5fePzJwjY/M9bIkltZVTEvePprsOs
marxOng8C1Rw6pRRmjIBrxopjtZg7JTT3KQDZ1SJZ4QKRpB+EZR4BEAn6urH3uyvG1XPeaGAuMc5
96GiTdZtWRXF75dyehWHBO2r3KEc7E2Xv/EQ41mjAo+mLYoSjfgyaqD4gMW1zhC2L5sDKh9AFKTZ
5gQ6hbM6Kt5EGYa/a4gm4vCDQ2h6n63q3whcdHDUv36DFZkc7zPbSUMr5wyMwXWO7YSUbAN4Y3RY
K9QzRb92iy+8Ij6zTvVxVQBM8NnRq6prITOP5REWFBWjTMWpsiFxjq515Wjuf9vM91+zy982vRha
IUF+06GYMR1I/kbyjfqgeL+Tb/BC6fv/39nLW8No5R6rI/kNalJerDtNOIAeqAQGaAyjjeMunOsf
FBaf97NQarSFK8RS8FoJ4ABCMC1nNOV9wqLTYkweOI27EnREuFHsubZnTH+bDlRJgD3mYS1JCDnn
SVSIKaw1H+eVhFPxWs7eMuOUYtaF80nZIQaUieisoZprUad/zrM02QgMBaIiYCovxiNEVD1S7axQ
tcunn3fFH6G4cVd8VIVInNh9WgvQniXPgbfRG0eEogionwgQGELupITAZ0Nhb+aHPRIndvZKI1Li
dsGxBGewvbTfxjHs84c/2swPI5T3NFOrQ/8PRkTQSa3QlCuDw1v2BJF5e3nkg3lI+P/VQT7MUQ5i
CSmAJQV54gCPbCdpEdYCCll5fAvdcq4qLNtTPqxRl9GWKGUxJLiMCM+doVwIGC9AKxZcdxhV7DL3
py4B903FM0s56CJnTZwR1oPZIQBnJYxvTQCcmyfCs5D664n3GGZHnY9iEx3BFwGqAdvwHnVQh38r
/DQwLjVPx3CkHMqRw0tWmK4py+iig/sNLEzUlbiusTbENTpgkLxX/FasLpKquZnMZXTP+yfPEHUX
pmtXrQsBcSSFdJl2EM1QrLDKFO+8GeYzX/pYEF3uTPOx7KUUHXs1mC5GjKJsQXuQ7dznA8mY3iFr
YDhCNBFBxvr5WBvCJPZygcrF2K42kOFAK/Ecn2OCdgfFnIdFSlHFKic0kiFAntpZvHIaTsyj/LEO
+h4vqq4pIRQGH8hmyY7kKLfTZFArO9bQAgFtl/6V85GYiZGMQgzqFACb0F5XjdWqlvrfM6QQFsSr
KHogd/lwRe5y3gwp+3Gws0d9qdhqRA34bwSr6/yuuWkUuztAC8nNnTlzzW/tGzlfpZ9gmvMYOWsg
nqbH5VI+VQEvjWHv9T8rp92zXyNpyyLcq61irgfZqGQ36df8m1JPmAcb64TH6cSOKB9rp9kdJbWQ
8yRDxZCIl2XfCOIo/k4QR9HL4Kwh6Db+5ONCzxDD7ZoB3TTqdu16rTGFEpWapnD0QPO3CnogaVBb
9koS+xyqJ7xshfmw35mkLth5aoxNx1FxJ93sIK6S3BQA1YJtaLrVu7p1+kEIhTjjzbEykaTSzi45
vruLvcjyGEUw2NXsF5TQZRuMDk55udiWJ91uhIoZh9adQ66yIzOa7gyT/78z3I9ja+orwnY9f+1E
dHOiYJ2/cT4kq4O3Xx116WpFI+oRqYGpgXkkXejOk7AmPsyKCQzeW6Lu2XSEVCU6z/h+NfRwEpzG
1XJzbfS0SvSiobaXAZ3LOnuYVRTyy2cLdEDQNfMyA5x5GLaOVPR/Er8vNBujUZAP7pwZEzrRt1yx
nPO7wozICuadoAspIbehPvmkgjgsi0m5unlV0c5U0bs7b4F9YncmqI8bb6ZpoGVNTiyZsP8ZHX9W
cgdSNOJ8Z7K5v2RyhP1Ix5WLkEyZU6RJjSUZ83hWunxXq7J0tnZ7KWdcasOy6Bda3HqcFZJ4e84k
5Vljt9ZtX70Xa9on40V9Mp7jo3E3lfaMQZXy5r069mUOxds65Oq+Mi+f3XppZ5N6sYdIzM/ivPGC
p91xeAbUwK/Bmo4iWfZH3xOUELIMAXLC+fH5sK6CClCYhoAovck/CAKtCwkCTSowNfo7clrkg/2y
uzt7VE6XAUi3xhHmxOrtem0uavFmaDhdXvbbf2eDulH7tpPrUsGa3nnooUec4k7RbcLyGrv183l/
Yb+MP6zRadCoLJJZGXjbLIUj3Q/ue6wdg8S1PG2zyxfzofM2Lzr9TB/wBbmzVUyn2f0CqtaxRuUc
5yCCeO/oGC+6I4U/nWZ6IkRyfKdhXmk7g9Qtmi2aPmVkzF+ztbcZrnIarov77nl9VS6bp+mpuatd
9VlwpW/lX+d3m+U+IM+EZIFkyugo0fGgLYu8jPEqN8XcG/IvVj0G1fYHw8b46x9WqBBgTcnWmT1m
QYTYU1MA1BpucZEVqvcmqHOXq0qyzuQciMc8dbpNfyZa3aqL2T+5fiVS62S8gveiYulKQ/kHQpC6
aBgQNaG+nJKKylRNWNnkLxO6N1IwHgeIAJFi/HozvqGOI8gPDcqAIyqPQ1D80aNu/wuodAiY7yoS
Kiw8VdtatFMliUJTyMVXfUvHx/PewoTYgCtLlQDIUADLo5Y7ysu0ziWWm13ot8lNGnbX5Rdwaofi
tXCrHStoz0Fyzgq1Gx52gXlREo59jANqBjabWueYSasgyKjjtN7kavAhD/1wW/iqBU1PJvKPvMYu
8Rg6su4NUpd/S8KQPqPwbgFJIH/VhSu13S6UbjpOFQ8nxkwu91+RMhbVkygMG2b2utERVzu9G6/0
GIRJOC+H1s2utB/9t+bOhC4Yl8dbJh+NXigGrWUcUXCVgef285UlCOaoaS1iwLDFoaFWrvx/pF3X
juS4svwiAZIo+ypTrr2dnnkRdpwkynvz9TfYe86Mis0t7pn7sMACDUwWqWQymRkZ4dxYSf0zS3rf
iYY7vfxuTXdl86SMmuc6ur8ALp533mzifzUjXFI1cGh5cDozBmHc+lkDn7KGkSOJ84k+CAY2bI2N
n2KajbuGzDgCMxzrtYAu5HoJ1bDc0R1Qrn7uAS0IFitWq41C2XUgjCy/zfKDbEBFQhDahc+Xi3mb
M8Ky+PXyylj4+/gBfi3M5O4bvQRDnR1FbGATdFzkE42fBmXxqnF32Y7w+G52kH+tAUmlNDWj9+vC
/tpovfx7cyrvkgSKkSBZUm7i++V6eNY9APSAzpSSkonuVZQe4GYOoASAmpw7Wko1J6l0OHkXOqDk
L8I4hMeYoQuGF/2rK639Ch3GRWnSZlTKgEqc25vIWvX4JRi1TNYb2rc/IAT3POhWOKVl5A00kXjo
O4U5/yFBeObYBJATyPryyRjgrnpC7HfeyfIHI36I/7JOw54uJPi78AySlKRF7yQ+VkfllCVQXPh3
5UxR1k2gKYw73XBNMEWcr91cEnsh84SAYtDbaTIdb1BsGjrNcFPWRoa2QvMIjPqpL/CSvexmopyC
sOsQ9HOEfOiJ5kaBPS8QT2LNCLSheyt1/WV1im+XzYhODUiPVYD1wBEKKMz5CvvUsrIqjUFsmukP
LaiGnfxZKaxDNRr+ZUviu0cHOZip478PbHr6bAypMYJwo1479Cqajs5eCc3pQzKm1r3rlNVu0Irx
qsptDcRFjROftAiFJ2Vpm9AcICOU20NMw8s/S5Q1QrwcpVwdQFPwEJ9vQG0ms9lVNY5TdW/Ez8Do
7JXiaLh3y5L4WiF7yAnNGaaJKWJci5bJ7XcJvXT2pylI1roOAB2xQ+hsVWGZUiB+2+K6TSn108bs
9pfXKXTljWHOlWcFDIrgsMH9FAEjg0lpI5gb67nEIDOw6Z9rUqsBGafbMQVXz2XTQmQhAQMtWO1x
ktT3x8qm9jKkfdeBAA/5MV4f3pqEa4BL+UTcq2+q63XH6Y7xiKedzONYyP8QSTbZDrfZVkmAtlqw
2dBSuwb7yd6+ZSM4zb1+kN1v7J+6ZIrb3sUd515tEbSM9OhCUwyg22CV8cwJjVgY6kTxHLGRR2zk
8aJPWo2coE6vu+RJyfd5IYHfvHO8fVjIxgYX7jHTqS7uwEIeoEbjc+JXD+5VHpDIh7/ST+lN5c9e
cQAkHjPojHWo3SsBG7RoSi+/6SefvqhX9gBeQ+mUk3j5UIyzMAYAFB3308BKXjjLDBdOrtfddKt5
CSjOlFeoo0M2mYYRZCD+qJ+FGg8eReAlYpyR5+FBSaJMU8B2HURWNAS9MdePkx2jMtsPWtdfWQY1
7qehb4MF8MYkRC1Di3zdJoQGecmuCVDkUk+3MkwhmnqUSkDCIi5YsE8RXE6QmMN4Npf1qG4ZtUmD
36fFo9+13x3jHrqcCGbugRrXZWZDlmTn4sWYDbG/TOt+NYA7Mh5UTEeOaSo56ewL8M6z/TVcMCVZ
n8b60KBNXIzVXo9XNzAWO325HE9Ed5aBGVZUygki9vtzchNOiDrOVabjzrLNBR2kz4nt7N3q66xI
64rC9fy2xAeuGJDUvhphqQuXnwxyN1WPUcCeEi3ED4riIff/BKkEZU/MIyJYY7Sac7gqswG3G9YR
nLPKwzpNJ5Joh8v7J3YaVC8h02digJufCnPo2i5IYXEXBNpO6TDegTGmeb+0IegKD3j+ghPrOsFT
fyc7w8IN3VjmXh+YiqrXhKUbdOk8fX6L4zy8vLh3kpEPPvjLxIdZMK0c3IoszAdv1h2jvEpKz879
NVCAXopDgKW+xJmnAT0JoTkU4KDssuLpC/Lel/QJvRbQ40DZAk/wOGil+Cah65rI3TE1b5gf+L9y
Q08GyOP83ZUHk6ef10H+dTxkfvJqhn9jq3uM0n+/vCnC4qOxscu+y+bIKEmj9qWJG5gsRuYPypxC
FtF4hXostA8o+eEYNFSzEUNNQ/SGKlMWFEPBZB9kGjDCbvP2l7Agv/klemSNfT9iB9QTW3/3whTi
oKYa6leyurVss7k72er6ZjYIUrsZ70C1rIO+glZiHod2JyNcEOLXt8viXmV9Xo0UZwo8VgPdZ8ay
L6s0aFYjtKPuRo+6/WBkBwdsTF5hAZhURcQ3kAUvpLhqraH9g8cDy/VQQHcdAv7q8012nSZy014Z
gyhy/G7pXrLBPVXqnwAe2aAYih7ISRweqqs6RTx0GQuPmeEbo/XaLtrjZc8V3fkGFMEtBHxoWvOP
Qb1yc2d1sa+t/t3IXyPtOvkDyWw8a9E9AiIfRPZ8VtXOrjlWKbJEUuth7kQP2lT/qBxNEphE7+it
Ge4IOimpXHspUWLMshmsQc7ch2Q0Bg8ksfMnY6yjq4bQVJL2y6xyxy1OUZcaiYaAox6b5KcGtgLM
ANzqyzc3g7rw5Y8liu7bJXIHzklIu0ItEXm+rXqO3n5W4ugPOFoQN1UCdRp43vts7iZ84E964hKk
wBRsR9S6USvZULbI47YWuJNcmRDB6zBYFqQpUEvaAKzKcLLX9nh5r0QPwa0Z7ojaRUZHp0ZZJdVP
eWmETl55cf61nFePpIuntcXuskFRNATCAF1YpLJIQLnEoiG57dQ1nt/QwrE9szSg7ty1x9bsnjsb
XeHL1kTPza01Li+NNUSnRcGFU+Fx7Wlz85iQ+jl307clcTCHTH86rfq9XSfpBaMLclBTQ87OYDLI
EbmNjVxa055VnJlGgRHv1M7Ld07A2l3qesWYJi+vVOgvG3tcShOPHZ3SCeHDMuqT5jiv6tpcRVn7
12UzwrNFgMEkjNbnA5UfNIDd1Z1TFgjv5xztHyWzNcmDWRgsNjZ41y8molNWI1iJ5TvKj3V1j+WU
ejX5TMxK1hAVgSXMjTXuQ7WohHRgS0dJuLkZjHW6cc2rudJVf+qmwdOdw4gqcYbiNBjVL++l6JNZ
qL8wCUwDpR/uKIDkVS11EzlInXefqnmX19qDLZW8FH0x4NyQxaso9+BiOb+ENXuwF2s1F7ykp7C/
V4ERCx0oDTte/bg80VA+QS6yiLCIYiECrIsr89xiSWoy9SZdA1KCZdlsgpjK0FjCTHJrg5zbsPNo
VcBmsALgqe0YyFuvAAQeAiaxPWl+9ul//1Rbc2zJm3i/jorSQ/16RX1y3FktCt3ufaXY+8tWhDV9
V7fw3LJxlB2+LIfCIohGy2GB1BKIRoxQBfWCr/uWb15V+/LTaKKuT/zpbs2Ai5RhsUTuuDXOXZtF
YU1qt+gwjtt6F+tP1lwOuyF/kCySfRr+ZbS1wx1vmDFWChBUkOUaOBz6od25qaV6i40xlTxxAHte
yOiTuETVYO2m0nNqDR2GOqqB4LXj+lQVUu0E4eKJC29leni41s8/sGJlfQy4+xJo9rjuoxQYmsKq
jF0TG5ILUPyRf5vin9ZxDN29qsVHXnOfooSkh41P74qX8cD4iJWb6VjdtS8VcK+yMpJwkRZq+bqh
QpnH4hZJE3PQ66hdA2PAK2Q5rfl1Xso0IUVXrvvbCM/Zm6MzWWAGYQ3SKHp09fV1XqvPTRrdRi3x
s0HZtdN619syFkJhXX9rl7vqM7fK28nsWESYQoURkxe2l+yinborQxvcdnIo/Tt85YMrb9bKRboV
jYR0BrU7XpHpob6LgEsFu0mYP8g4rIUhdWOIC3dKU0TtEGFTB0s96onzpK+p5GYX0mSzBhvkJyG4
DKmf8yNgDtqAmdwG3gFqthKar1O4ojIxf6aB4ke77poe6v1q38fdfv7SZ0Gm/xvVTXb6P2zp5ldw
UYhEZdmnI34FgOaVV/wtP6vgce60h/IrCBExhEW9FI/2UBYAhQ0Cl1XywBhnQuqOuyptPXWmhlZr
sPjVK66V5zQsIDSH4cPr8fXvWozsSAqXuzHJea3VuJ1W2cUalFnhL933rtYD8Gh5ETmCMjmUhF5h
ANhY4/zVKRVUB5g19ZTfY0jpRIPxqxnGz8RXvewuemQ998s2ZSY5z9XbEnJ6Ey7qvluPywLKWkOB
0OifqN0522/H3dCOqVhDx5aGGmnIUF5oJh0GtAZQ6rjL/fTr5WUJD+RmJ9myNwkBnYexBXX2GsT9
txz4iXT8edkA8/MP52BjgDsHaeushVmmWE9+MKZ876xvPZQIolrSaRHbMRh9puWio8N9H6dBk6+K
4fONEsYdCgIlBIrNMlQBCLm8InHOBnTVf01xn0gjSqe2zFQftNfweAwPkMf3Icdd+UN6mNkP/7iB
v61xX6gcrSEdJgSSPshu+2MeRAHd9ZgDtHb9l39xF7CTeske98GaCopUWl3CI7Sbdin2deru1DEN
xwQNqzk7LdMVaFQOauLucsXdSfZWHEd+r5ZLqnK3wNQhxWqtObTvymd31/nrJ/tRu3Vv9Le49uZQ
9yCxIkfNsZjxcd2g5YVEJ0AKNvdV1TXC8JGFpKINOlAxg3D9yKrZFgatklA2ZiVMLpzfxriPOoCS
Cdk3jC1F5tnuX0QFjwTUyHso0NuNV9mLZ08yLpV/cNzfVrlPW+AdOqfAViO10E9s2Hn10hvGbahe
/wtdRbHj/rbGfUqc0bJIWxwT9dTvor3ldzcQPvAs8Kt4BnQyZLhHYQRwGfuIjsImCOXwgTehTO3m
uXVGhDIoeXtJmx3rxfZdEPtMlErcVHgZbExxnw89+XhqXHYZzM51v7D3tTp9pWsmVY6QLYr7ZKOl
Rlk+Y1F9MORehmH+U73rdejGfJt92u00v/vOINyGTKhTiP5zUe5mSrkofvNJtrsunbrSkTnLiGbP
qKPJM/1wIdh4csMZ9KU22FN30eNykOUSItMu6LEtE1O5yPIdbnsXMChWXTTiZdWCV3+ObtdIh1x5
vtzGfXHq1J565Vr4c+0+kqy4GpXsql5IaGjtPiPZawupXQ+w4jDVGkmVRXBdnv0y7nNYcwRpYVYS
qLW4B0d3h+a90Zn/ew3szAp3csrO6ui4uAAId30OGuMR8rqYirALPZCEW8EZPbPEFY2Qjhc5bXA7
g38UzBgn1Y8P2iHdG09DkEIXVs54KttB7u2WaH2rxzVezfn1oB7n6+xkHatrAsfeof1MQIkrV0UR
tZO2y+RJq8pkbobSwDLZCFpVYdy62DPN27zbsen1/KH7KnViQT3uzCaXEQP7B4R5wra2iuI9Vdrm
oA9reT/bTnkPjWv6Uue1e2XknXI1J0Ne+tbquJKsSLpyLlPWi9WBHCgcVt3nR0YjgDf6U/bCZAa0
cAUcUJqviD8wCmamBei5y49WTq6hl6sLi004hNDznY/rlXVcqxDsAR64nA/EDmViHIJ4jL3+bZNz
qkrvYwcjpNjr+jZ2HZDNokk9j97l0yKIxVsrPHilNyLkuTkyIzixX1vfJwWzdjOwK+PzZUOi9zjg
J2CYtU0HKux87SGpl9yyB/iOUmup165J7lVxFEbRfBuReWeM1a5V9PvBTdErtGRU9KISBAY/gGZm
wRcXKhcVlm6I64RV0P5+g6Qh1gyySvaCHI7qwSFH6WkRZJ2QkcVIGzgVAcdVucA6Ru7cahmKSeOu
hxB9BSwB2ScHsAHKMz2hLVvVMHEG4IDLE7HVY+cs2VItwVKDpIRRL5i3lgZtR0bFJq3wirwGWna/
rHErowb0Mq0G1pjgdcly96sf3figgZw+ABXRbjpUi59lb3+ADYEGMICY6HFA8phv7WFAs3fiFnbN
CnQoBVDNkeQ8iPLJMxPcPaUaRWvYmB6GGKGz727Z02T0xhOmqB/k3FmiqsaZNc4ri2JeityizCvf
+VA0qFdHx5ERoul7C1QdJhgRjEfJUWQBknsWnFnlQosVNaML1BKuCVwdiodiQxbmw87wMIkaLoel
v79sUPAy2Nrjazemq5Swhj2tFGVvAu/m2U1ysOsRipZUv+rj/EtVGQng8F0ve9iKsoGNy1jclTU7
6VynRYud1KDIzuRxyKG4AVVv7ie3WogBChmCR3RZaCjSGRYEcdBsZn/f5Oxujtn/ooLFSGmzO8Up
y+O0KkV4eU9F18PWCpdPqk7rLpq94rQBfPbU5UoZZuBo+Kw3kyyQMZf/6C6/F8Sd9slZl2pQe5z2
ooWKhzbbUJGfVo+aOYglwXAdJC2mWf5/6+POYWMZjQNNUFTiDVSJsnvHzjzV/t+hAnDM3yvjjp+T
FH22LNhE13kxIQ7fU1kfUXzC4QjAv9iMJZNbRwIuN1q58H325NCuQVkVDEy2EtXL+KjssxKwMmm+
InR6h7hQg4fGhmFwRtNmzop2hQ6UAaoA94oR8HcIzCi5MVonX0YjKUJswdZve9w+FlD0SFQWUKb5
MDifV9sJrRyk4ncDxs6BxPR68nmamiunl81A/INpm3VqoZn5AZzvxJkGtfYUftI3Ue0pvZE/l5Nr
BwbqqYHWxkoIwdfSB/NaHSppkb8sERm8zlqgaPkHLssgtmxUydBc7kgWmG9fkgZPvHqorhd04FFM
sg7ErPv9ZUPs8304kBtD3IGkijYMrqaA1hhY0NfGAq4XzZW/7EZTjkZD4lOjGOrxsk3xRm+Mcj7V
Qy2o0GcNjM2Mdy2AFOdJP9r7EpBqmdKC1BbnTxiCVs0uypb33k3xJQG1Nka7/fVGLpkpjNabZXF3
4aBpi1u68J8ssg6Zne+qXrJzwtvvlwWdh8CZtGqdosDhcKb8polTdLvW9bTO9m3dqd5gkIDY2tcq
W2XSjuKlGSgeIwfF4eCuvliFalQEVq5Am6u3wpyuLNv9o+sVz5//2mCpxuayW8rSpnRg6dIXpJ2f
QR2e+T3qKQmq+5Ce2yenXDaOI0zlNddmHDkMnsH3g/UOMgikRnQbd8qyY4xVbrie8uLdJA2XT7K0
8x/88ZdFvi1Mm9iMrBgWWRBf/iIH52h4AMw993sZ37WwUKQz4iMGvnYx/3u+o4bWE62J8gUc29pu
BKehb50sTKgmQQ1Vq95jR26Jr+VVclFSvzXMnYTJXQp3olhk7Xyp1OeiuFpHIyipLfMZiSGeeKAt
coeszBDrBje3JLDiIwExUmgFPSBYNVL72Lerf9PBFGVNmzW+f+iNu1JjBmG1iyMx+Q44ACovmTx3
cUEiWb3TEKea+T7Bnv5Jfx+yWr8+6/u7Y2N5MXo62zUBieys7/UcyLNM9Zf59XKUlm0tSww2Viyj
VeZuBVGX2hhPddP7uOugvYhucC8Rq5dZ4rLceJ1c8KZDdmcy68TP1uZt7JTjgsT+GOmjJIQKSz7b
3eOu1hp8n8Na6+DE/uLs+/vuFj2FgL3d7SLAGO2/YByQeQpb/2Yni8VSRrtE0tsVy6tOyTFeC4wv
2Y5kaaIgrYNcnBhIDxBhuGu1Gmdrnk0cBtW5d823CEM3l13iH/butwUuoJB+pEXBLtMM4iSMpN3L
g6JC1z73mhFjDVAV92VPBtGdt10VF0vssbNmq2erYj0ZsBwRSNbKlf9EidDGDF9Tap08MnO9wUNW
78O2gnSxkzR+UyvPadlouyVOwv/fZtrcnUpnqswlxePOfsJNELpXk+HlX2cfEMjWm2+ygP5oJExy
7Pvw2R5AZ64N2J4DMmhuLwcMeraZWeKKLbqbDLxBBqqBFPnE7KBCoJS3VqJ+vrxMsfP/MskDgRco
vBhZiX1dnPitGspj19v3dHQfL5sRxhBdw6wumqMQcuFWhtfzMiYmMzPWkCUd4jLUS2IFurmgbKXR
WXbziOrXYH/4j0HonJwf6sWdxzYieO9ljMhjdqM0sPs8h7I4OdbDCMrito0O0Eh5JAMKBa5MPlRY
XQIxAJtM1DRgCbmz2EVO1GYziyqhBco4HA0lXG/rnxAMqh/l4mjC74gRD6DjTEhu88PpWY09rKEn
GiTp+FIqehtGQ+H41YhRw8ufUhxlMGJIQNPiGHjwnm9tTyL0vtDOCtK/ACBIvfSQnZj08fKN3oKQ
5V+gV4TngiW2TLoMfLfcx7RjHBatBP+gFdsY4nKm8WS1Sp+EBpkw8Km2OglA2aLsKHi8JWdSWM3G
jOYv41wcIPMYm4WNZ0Nhrcqpb+L8qsMsgpc7o3awmyIOR5qt/lKR3h/MsjS8qFu0P9h1zKTrFpsE
JBbma7j0G9xs8aRZJZqZV8UrOBfgTpniVTRk6akeqAeN4ofIvjXLIs4jEqyiAAscGsaMAdPnvjWl
lWNj6jFIX803ewfOqLsSYqHQvQrU53ovAxYIaijn9pibb+5icwLNsUqaEUG3eVXDzs8e6J3i1+GQ
YhDP2hVBemdKapbio7r5wtzWZqoxJdaChnDSosnUPte7GGT3TsZaeuAalw4J/INBzFpicvt9avV8
lRqYYRaQfzGuYeMn05TSSi/6bAVVG6Sf69iPZcPvwvDrqNhbVUMZjP+M5WIrQ92bc6CAiXqaIcgR
P7ctG1rtdpejgzAObSxxHzBWWh2cN0hLHZoBzKR7dvYpHSRfTGaEy9haDECragUjXd4+6fS+LfNH
w3m4vBJhxuGg86BBoAVbx537ZRwwpKKj9AKdXE9Jql2WGbFPIvpZh3xKMUq5XIT54cYg54ZAFFCQ
Bk2MjGcKnZ/DfohPmT/7jBRu6Py09Nq9tH7IQuf5AWcvT9AWaniEopDFbeXYpBMwrQ4Y4dy130e2
A+kQtLge5tYkvqnQ4hpzJjY0U8Z5DfQZ0LS+aCOJVoLwJQx+E4xhYDAeEhTc0qOR5mOu4IP2gbNf
QWKeBEkUQKe3iA9W4rlfmiMT4UnmUxkdSC2JcqKNJyDfApgO45G2wyUndjzZKjQwUbaxnmj7zYkl
OZYoqqmgVIHkpotZjA8s0fGqOGM5u0ZArfhpanQQA2kRxroScBi2xnJfjVCl0aEHAGaF7DveW75O
8xl0OortV7XTAw5CiV8P3ctlF/94jjAChnI1AEeMQugDeVE+gsFGxRuZjGiQrjQPYz0BG3kmKwTI
DHGPVWrrcVFTsH7GrXW0DNSO1GV9nKpVsqCPcU7TMcRuYsbG1ODXnB0TdVHNTfox6KCBe5XkbXUc
DLcqPIxULMcyTbLXyzsoYPo6v7C480Mt02pGdmFhev4telkwB0MC42EKMVMeJLvyql28kQK4veIc
j48qxhR9GbhXUCZjP4IgQmCAyUEn+vw+cbVonaoKP4Ie66MGSCcN5isml5UcInAcyp58H88LMwdH
xtQ6uM14PIoDEguoXcOcmu9Hd/IKRZq+y0xwwbftpsSe2YrGHdmZEVBb2Q8n6MAIjGdsf5Mj27zS
JMdU4KRny+KC0GSlqUppNwZ1Q0MCajKPjFU4QWRFEm8ERcZzN2Wr32Q5lVOmaqWMsBQ/FoN9atVD
RT5ZDZoV8WM13RoZwGrK5Cl4+l32V6GrmNB9B/+ZDnppfoQ6Nao0qzqYBrAY3B9H+gY3xcCEle2U
fX3KpCQPol3FBCYBvSDmevDQO1+rWgBmq2U1OmIYMwLXgDeuX/Jl/yfL2ljh/GVei6Zck3kMJtuf
d/EhyUHw44YO2iX7NVwYx6js6hS5qInIyayCLut9pzcfUa1TJ5sKoNuKnOxQi/OcwvjfCV3gKBsb
nKPkJMagVTKNEF9nMmr1nZvfzEvkxS/ptbnXfGeXP4wxpBl9qYoy27HzxODcNPuum+URZZ4UV49w
yDFUM91EwTflJsHoyXSQAXs/JlrnlrjoZS8xTTQCl8Q8FtgYqgBMDV6ef3KVV4XIChEfn5Iwhley
4WK8Bnc9d0OUXbUotoYdVe1+8IiNCbPGyO8HE4C2pv9ctGkYObMsw2AZxIfN3FjlvqMy1eaoxqBg
MPasEtDjCcVGJKWSQsKPtrHDfbTFVJR6avHRWPcihUoKSu2uD8ZUawfkmgz+IKgEsM0kjHpHh2gt
33bKhyIbZwP0NAxdkn8meB8W+xnV9r0alCegke6lcrziFf42yQXpwtIZiBU7SY967hGoNKa45+yf
ulf7smFucZzerI9zlhHJBEhqYKydSz8ee2+p4lMMPpS6eJvM8ZHY4w0afKMDQcplker7CL3GAJwf
BSTEF4v7mv2UlFVHEWHqN9V334oinHfmbmgxVuMgX0doiyBiFPQ/13B6Kn1ZgBNk5fi8qCaprgqo
GVDU5yHAWYidK+BRDcoZgn90nshtYpTapy7W8oPWplo4NOkbyvVf67SOfAWcgleJpg6hbdPntVpS
L6niZTd3c3VjgWHoENeNcZREfqFDbH4kFz2ieKiipYQPDnniKSagom1/l1Y0gEqMp7mLpxiFh9ao
tyQogRvp22X77J//cLLBvAn+HlT1HZ0zD2gOKPIKJCoTRgKBrnzJaBkmQ71LoS5w2RTb7kumWBzd
RGRUldp2XXGTNqXllf3kzyXOtyIjaxBUJ9hn/70krnKZdoUdrylCZBdOIQHkLxs/28CpqQHILq1T
IeNCEa4Lcl0Oxp7YzC8XHNFtGZ0u18YgK1KvKg5gLYumRpZzCW+ZjRXemSOaxCZVxwB4RdYbYTMy
bebHD02w+tNxujYqDxA84LfrP/luG8uci9hjZJiR0yJRSJP2Pm6odaSJ64ZZPDf+ZRdhW/XBRSzo
pGNwFJVSi4uOLRgO4qiFNyoq9ab0Gk17iQXxx/ptgQuJtOiabGxx3Npo9auk89zxiwEWqcvrEKep
m4XwPqGtLqQ/kRNoT0MI7m8Av/tDB61BECgAJylLQcT2GFgZxQ1D/UCEXFCjdnsLuf8vPv4HZ/Lw
4giYsA1e7tLgyjaK/1SgMgLbKD4TiOs4f9TXkrqFmbKrGs/iQwJdGev4d89fvZK/2UTfbWuOc0Kd
ZuqAitYYWClScNBP5O03czAkp0x0YwGpgSoOsV2sigsdqp0n4BVDiNItcE7ETy44tkbjTrcjz8B1
rbZfO0grXvYV4cqA8tYsAnINkASfh8V4yTMQOeXI6HAzNnH1oOt5ONqJrA8gumgs8O8i4cGMpsaD
PfWsX9wsGXAb08bykPR7bvrY0+tZw4vUfgQO3sMWe4BoWajVSUkp2NH94C8QidRRoQKunacU17PC
sgZKWVSGogwUI4qXGPqwzXHcxzsZ0YbwO26Mcae8Lqc5zXsYo/SRFjfuSl6y/saETIO5dFAX/1Qm
WXj5M75jeS4tkDvydbcaCmiAEVnAQ5hVodY/zVGQ7gGggiiuxxI81r1efJJd9Q2A552sCik8kptV
c0cyBvbVTNgWMza6zp8AbZyA5P9PBRY1X3D0SlYtCtjWxiTnvEOZD02Xw2Spfx0nbG/kBpf3VXQ8
IE2DgV8bzNUm7zfGQnR07NQhGLtquq+mwrxW6Kxe06KVDQsITbl4D4PaQrNQgDs/iWrpuJjGsjCo
X4/a0UJjPjCNBGgmcy7+JO1Dpeu/tviWoLXWBWTLQS3bKQ5ei4V1Wgo99lDAOdRZ/ZLEXr3camb5
7Ezzl7jQZRx/onQCDHEmoGmoW7uE85VpqvOEVAT2o9u+UnwUICqvcV+W7LmqMW14+SMKU/GtOc5P
6GRV+myZw/vDDi1Qb77WDkzOnKm+WWBNBv4uhLiLbJtFUcdFw55dUOg78uWipVQgYxCzZYYEhU26
I0Aao+FIwnpffP2zfiMwhpAXwvAVGEk5F3JbsMaNJdb59+wODQqffmU0zdYOpAh++ulP9vW3Pb46
RRywIqi5MUCDdwJDWJ8GLuRi0+y9JtaHxi7FLMGTFXnqQfZYFx19yGCB8wp5L+piXLwbwM2UWyMo
5VLH/OJiAscDRF0W0kSXFqpuYHRnw7DgkT0/kqM52yAYRdc4M7NdC7+Mm3uVNv5QHMZSC2z7yU20
+yx6GJ1GEngEjXNomrB2PaIO2L55vBOg2M1MW2UAGql90tZ5l+ro6LpF2Jflg5ZWR/Cffh316Lq0
OunksWB3z4xzmYjR9UUDdn6WXmlvNAJIodk7GLfB2tu/VIz+xoEhmVYUhD90ykFFCF0zXNE85ATz
03qrkBbhj0RBaYx6sFRuHC5dJjuV7KtxVyUsoXPMVBiYjsb5Vy20zNRNRx+C/IiBV5zLaj+rvr68
pQqYHKDEhfX18SkafrjK/vKJEe7rxjQLGJtHaFaa82g3uE7shD6XZfG8trLiv3Af0XdlYgc6PIcz
AU7gqVySZQissjtVDY29pnOo17n94fJahIYwIs70b3Bd8RldWqtzstQDmLznbvSAO1T9UR1r36nV
ThLABdcFDjpgOSC+B6kNP6Yx9maFnNDBtml9cY1bzdrP/Zje1KPSBk2x1gF0DWTqpyI32RrlzoBT
UH2FEtXAVA6TBvUxxme23k7L+gdOsTXERW1zIOtkDDBk1uY+68ZbS62eLn8rAS+Stt1BXjNmVQfw
iVawYT/1XVj81HbpoTgBSXyPWk/3Ob7u39UVmVjS+Ig61Ek6SyeIpWe/gDt1Cg63UmGdCClTONyS
q3Sf4yqEDKlcQEjkmpsd5TuzqTUqVppjtYxYr+wCu/KyEkHca750j9UjZrMO9o26y+6R6MRxEA8e
MuIdcOqGb/8l52QSu68NUl8IsaDzx10jTmQrK+MtC9zsC6ajd7o57tf20zjO9+Ngh5c/NfMWPrpB
5e+XMfZjNiGmjYeppxb2WSdXtfbTpc9LeV/rgAQsi4crLrSBirxsUlTzwrf9bZM7KpqSdVM8tyzv
AOMfXlcZ1hp2QYePG1FfRkYttofHHArZaEOoDtcVowqZ53ll6WvYvda7+bDuZ9Q2KKQTFOnIsChm
ozz/yxjnuKlWFmQl+HpRgec4ytg6SrOXN1D4zTYmuJgNUOeyOg1Sf9bgIFdMgz456H+SM5HtSrh3
abG2ab8M2LZKvxnqwmP8KJcXIvT0zULYXm6cb4iUtSs0BGpA+PPrNBnjxF/sdsr8sSt63+373BtK
cENfNis87xreaGDPZueei6Bdkql0KJFnm1NjPGZAxJ6WebGCAWFA0lQUe8MvU3zKi7ebpS42QgvN
Y3CAAM3cFJJNFK4G2FDNArQE5LvcabKiyY1mg/W3wZY8A8ADtMtJq39e3jNR0Y6AuFV3HMsyVOQL
598qYVJUo4NuVw91EhezoxioRqsLYx6oFhR3f3iQkEWDfRz1LeR65wYna42VOEUNOdWdvQqw9NyW
Xy8vSniQNia4g9Stdl5k6aZTSPbgcNrLFGqETrAxwx2kvlQ7TWmwErU4lYnrWbUiCamyhXAHieWI
ypqieUWP5g6iWAf0q0M54bIIWwUhYdNlHRgbfSreCYyO1QIY5AcvVLUM0sIjh2xveJnuOW/JVZxD
pjLfg3Tn8ocSNQfPDHN3YlTVqMdFKBnbLvgtuq/u+gYtDX9anuMuh1oEFJedfZFetfT1smVhiHIg
Ngw+fxtXFvftlrxLCk1HfwbAXOfOqitnwlDokl4nMXQOo36mQBmtuYwyXHxnbexyXzRtrFRB0ePv
ijUrkNEgu2FyoBVAuTKpSBYi+CQAeGfM1kJxGiSp3AUZxx0hVYXy+JL/MClYvkjmEf2vPHP3S//J
miTMSCJzmLnAxAABawkeVecne240t0lZ3SEy8BJwvxGq7FTHCjQFYkLLwe4kM1Wi8wdyKBBcgJvK
MPjyVaJ0Q9PMK944iXkCFW8C6Uf6cNlPhB8Mei62gzcO0YG+OV+USUp9zjtcypOvQvKk8/6PtO/a
kRxnmn0iAfLmVrZMe99zI4xree/19CfYgzOtYnOL/c2/wAILzGKyKCaTyczIiPWZ6GtUe7xMn3kN
DcaKwGsNRBHk3GDTomKj1PeT3BnR4BaKvscAOfjrJ/f8gsjvpXzixAS1SfGYrlKh94PbWnslfu3R
ydBTiCpxzDCogQGOkiHyJyPVRUeSur6SbgGtEaktQjnGWUMdREvQdgKRdtLYXa0/FqrgaWbuNMtL
2LavcfQy1qZbocdsrcKurQd7Ti/yCSKQ59fPcFIVFx4AmwQ5joH/0/2MO2WqFvKJFwUPf0sE/fVt
X812OKBOhi63vnC76zyTlAuBVDeX8xRPZKG00dVxsqf0pvYbBzCPu74Fa0kKLmzVh0qQzxuGYjnU
drXUM0BHKmaoBUwjCkg2hHj9Gc7HuaVYOQTh2kUagSq89qnYUMVZMoNYAG2/dwbzxpmPWoHJ5j8c
5tpkcyfeWetCbRwwZwlIHdTGTndx0s05mwQRslye5EPzx1dBMo1A4C5+aBeuHrrmXa3yfJocP/rs
bK1SPq1AU1lTe1hdk0eiE1oFiaNl97IPFed/gcYR/O3fJVLZbB1B3TXTYazJZRTov0ltE5w/Cizo
0dYEfT+AqbwgEFWgbu81OwxQmnaBg8NEuk3uo7nCnOg/wF5RkgJ1P+4kRAW60QiCCzMFigs5el47
4vjaa7zHB8s1DGTmkJ1BRwFi0KeuoRtxpqiL2bsxBtP8vLcQSYS0+t/rlEQvkKwCPSG4/akVwQA5
lhoZvaul4DsyBzvu7/SC88pg1WtUA4ximOVFBP00ui8meZM309TjRZjfJFeGX96X+xDny1+8IQiB
KLECY/XUnRFMZMjmC0xZ5D6gfX7zE+hLNpy0SejbsUeZNLtTMVifXmeBhvHUEcyz/1JCUFF5wDCF
iIr+pz70VKVS0U7v1kgJoYGMGsH56X554E/dMuMWxmzAhgKycAvgmdNNHA251nAfkLjVJlApkJ3S
XfHuNpzkofvFrwCx0l3M+n0YpHyznfsUPZv35eU3iMeophNobXf9BcJDxvtxa4uu9UF5ZK3zELYI
GgNQ6KC4LRCvwAABnB+hz624FTfe+mgso5KY9VSCYAb+KvwkFZneVgLjYB75BAGsxOxkfVQiU6AZ
JFuQPgPBiui0D2CyPf55H4XPfBifTN4D9DHY7JxGvRcgRh4KVQ5rJA2MdLQL9GAp7qOjtNMJDUPj
hJbdfsdtfo8aam7XiZOi2f6FA8m6hLa/hMS/TXFlncumkHr8knTfghDUjw69He2Th/Ub32F5PkQl
S9lgdqM5DyC5FsJbkOFCv6LrI0edZZ9zFfEsUTkSelySLpZYFbnQx1/tNSFh6r3oVwkV9R0pSMtX
ygPHKHNTSVzVQBUMeRcqizA0QZGhNUQ2dXpbKxvpvZPfg/T5WnKWAjqsPLYSVvJtbgxSASeX0H4G
d+zg1qNya5bSaseK6Ztp+tINOU+yjlE8AJZSgzgVHhJg7aJWp8dh1ZcSVqfpv9r8rh6fRPW2tn7n
iieUPyOJN+zP3MKNPWpxct9ZRlgZvVuZoy81wPIrj9LA2TP2QURbG88KjAWhWnHq/pGZyGtl6WTP
UBZ5lXyShll35dHy+oNn3Ep3BZ5m+e30rHvyYb5pepuHKX4PY5+CASpzmGlUMY6mUWE8zzJZy9MO
D11dBoWBvKg3IB+Ob5Ry1S8XI54em3AuQOkIbsTr2qrmQxSureZIoz7shBxVB8E08scxVURbTsUC
GYQWF6PTVmO+S9Y2uoxAu64Bl5ysGL6AGEig5qYYpIMGjZUoX4FkVqRVti0pzwNDLDDXV4mdA0Gr
6pBZRvVLyQsU8KRQmi7B9VA9R1n5s6/z8XXRUzBUC0s2C/YadvjrwbMs7EEQuVxhTrm66lbw8sc6
oTXWFeCy1TXK92Okt8lBQq8xsZu5CyVblMMBtcFRK+/60eg4iQ/jZkY9H6U1POpFHZRsVOApokWN
jTRCaMXlpTqSTYI7JHVIYupPR+3mfCQgR+F0Q0/NUdFHqrK0HTAS50ZT4q36U1Jem32H7y0BgPfj
vC0GDOXUGHUuNWtI2xCBgEQdjGQ7QKTvBj9JvWLxtUMf5MEATU0nXG29sHkM6YwrGtZBj46ggOYQ
gt7p+VmW2cyV0tLemwzT5fvYElh5Y+i48eqjnwPCqSlqoZHZrHAkU0Nxb3IK+TjpYNMfOVvHqF3C
CmSATJQvARp4/9yb+zBK617OFhl79xRdSYCeEJIIBNPossO8IKn7pr9FXnH+cyA/NUrFOmmA6mO5
KJoLFv8BigSTBLB1pIRgYSr1MFhleeZRc34O56cmqaDTVXFqpKqq/eWImTBsxueIYSBOTuzQCb8Y
G5rcrStxkOxO2Y3wTeOgH7+QfjNPHarOIGKA/J6mUjnVlFQxFKaxos5rvi9vk4PglvwpiTojCJz9
4kH1h2v+05rpmACdofQLsDJ0sk7PgKmGHco95Ljri6/W7UFSfk488ajP71B8R/Q3gKmViMIglZ+G
Q1y3QpvouB8UxQYJzsuod0/nYwnDBmFoBoExoIKQcKdeocmgVKogo9DRDJldl296yimxsgIxCb+o
NWLeEcVa8gs2p8vQY4xZgoDMbQAWUL0uIAFjdgScL7QE+Okta0Vbe1Tgn6CKGDWCDpI/6Wodvlvl
9/NfjOXeJwui9j6CMmcil7H6nj9AHMqHNnQwXXzhIH1+OSMYbT4dFf6gW4ZWS4lPRzpr8wOhdWo9
/YXonCeuwgmDjIB0YowKSHE75ubShIq7JKqbF7+remeM95PcOpzv9zlnJquyIJiJ0WWShp06xLIK
itIPMEJWBZ4F5WK1iYC7dasmGL+3/+URcmqRcsEpVasZxX3V7cz6YLSRV0aNrSn35xdGPhCVAkgG
WFqQnaOFgZ05XdcgL8C/GoXqjuXoNOnvZEbmBTrWGDyok7YvG17vixH9TgxS8byQLbDJN6XqFnUc
xNFlua4OybqWTrKTsPbPL491TW7NvZ+LzUEexBpUHBXMaddZ4qAo1u67IARJovqqot2LB6z0HfSM
vESOeQg+PitdJ2uTTpt7C5+VvOsUSMRngf5AsKiod+8QF8+vkhk9NtaomKtMoFSyFFgTim+GcasV
/8AgBGfcWKDcf5UT0NwRC6MF4MSu3Wu7cI85oeIFaXW1tw5rB4YR3rvxP3aPoPkA7JUgjHLqnSFK
ZmlWV6qbLF70vXlavO6qvsf2Acv/AjQF5q66my/EMMZNieV+2KXOHoZ4Ex33NImWmmVD5JhkV6gP
dxUWW9tXX5LqYBslJEV4mRMg8+liu0QCyl7Erbb+/IMjKmY7Bq385I9P9V2N6Bl6vI4C03MAy5Ix
vEQuUmqhLTpZtdVgoXW1aqDqlh0z5maNzCO/MUJfbnWbqgv5ml0026pwrI271kD4zDqnUR7PH4V3
vopPAW1jjLrorMEQmynDgSfPDILGAsyvtuVhB61q63EF3WzhD7veuqsMzilkhtKNZeriyyN9znUM
8rul0Go2VCx8NJ+8FJTr6jwe6l5N3aQUXM56P0caFHA/HuV0M6No1D7OCRC186rvKt5UyhVozcDQ
n3vCv0yeYWQBsAGAzsEEgR70qY8WRdSIet9p7vxzcSDJ5hPSZdAGX+h+6lkul0mA8U1P7FH+Ocej
PioWpk2IomXupveF13U2iG6DBDCx5KZ4XS9FW3wuH3k1eda7Y7tSymlXyxzN1Fj+PBj/jN1Lnrzj
DfEwH6ZbO5S/rm1egM5r0sBWQlQPIZJRg0Bs9IRDdp3yWnmMEIPPiRISJJ3RYaHT2jpJo1EwMs3V
xfFg1suuyLWHtleC807JM0N9O6sIG8zywUw8P1fVXQKIgjpzUBesFB10l2D1g9gp1D516hEgm5Zg
jBWMyLfdW36jek1AEArD4DR7xfsCXT5zVdBMwcgFGlN4RJ36ft3legxBNYgrXs4X1SG+bvsrFZ1X
CfMszXP6G8Qy1gOPNJ+R4BJSz79GqUtBDpG3iTVWaaTFjySDinSc2SAj34tm+vI/7xrKIx93AWUK
/F6EMh6RMwXee1QDqQapNKAB560wEBJIJTZmqAQw6roGBSaYIcQP3VV/v/yuHPPVctK3FbU74LxC
Z7lD6SS8447qfg6WsA2ddgUD49hBOtuVhVKr8ihXXeW6BLSMcCEo3wi4jMx08KSZmHfrxhi10CpV
BNCd4ckwLAnAmC32TRMWzudkhCmsCFVunGuMIdB14aIRK5Rr8XCs08KZrNhtq8SW2m/VfKmNRxX4
SbXccXbwcysGXxFzD9Cd0uB+NCOgYMXWJPVYGGkKdVflNegkQSihePozb9CJnQFubFGhZNIHqdcW
rA/wdSDmc7u4I+CxKBAuu5/xlezW6P/wKnjMndsYpWLykiqjPk8w2onQN5xfo1J0zn9DhWeCCiaY
FxcW9JRUt+2SQJ6yxSnV/rZOtdg2zWp2jLnfobrxLHXCRRgbl0qpxk45JD8Bx/6JIfrW0Y3uNZTm
1Tb68GKo4tUm0tlyGh70Ks2dZchNexUAN4iq3jdL8NLobd46apTnzqxPr40ovilxPdm1Vu/HBtp0
iCugkdImpebcBwzExanHUKEFJKdLlMyG4go7M5A9A8SvdyUmj8AdZbfyAbsY9FyGGeZh3+widf66
yojKKYKbiqBUw9xjUD2a7wOI7d0X6HNI5vMp7/ywRudhiTzJhZhYqETc9m4YDEHl6HvlkshFIhPb
8yBz//FJMV5J+GVBuEH5aGY1cVr2yDbzfb9XfsiqTdrOGOccCXpV9nNv2hmif95tyT59XuSHUcpr
l6LMw76BUU1+kuNdWX7HTJcbGaiOzaUnTLfnzTGa3cRvPuxRfiNjDLC3UsRrtNZBJVVFDrniSagJ
e6jB8+4Hxg1/Yo7ymN7U8qoosTxrTgHhVD0x/r7UvAYl+4nysSoaohCKeYRpfJiJ9wBReyj4XnaP
+iue1Rga7YP4WxjZFj93Z6QS29XRKIVKn4s5EwTAncD0J3rKUYHCcPcIyUscfHSbUy+F0JDNZRjk
2SXndFOCyYVIUwaQhbvWvd5fEIrB6Jvpou2X7ao9ZKqfZZDz8zeTd0Jo7EIl9ZEIPXF85sRG4UeH
fGzkqXv0SFI01G7JVLCx57ksOQFnTgh9N45aX2hdTTxWiuwlTxzZir0kDp05hzJVmHAOJOv5cLKp
1P0oTpYxLxIWWV7MF0TDabSJrLH0xKcJZ19Zfw8jjWELIzEBRzaWlidpegNuAFl20lFJB86aWHbA
44pJRwmUA+CvOvWXbM5XKwbbIkqSL1Ur2aoReZy4Qrrl9C5tTVBxTFBLoQoH3EcgBANKN7soC+0K
ytg3YxV/y4l0ZwV6rHKwoT/Jufm5bknZhnqdmMfkOCRP5m146ALjqkGjZLGzPaRhEbVNL9V4Rtm3
08feUYHUEiOxMkUYJVBVFfCy2E+AitJtQlET+bxXC+txduKWdCSdBFVIVNhbDu90pn6IkbjxkO1J
fm+5IgeWyDl19OVrjUWcWH2Gp4sgXjaQDzRX7arVi2ARlttUHHh8Lqysm8wYYuoKVy9eoKcuWlZz
UmnzewYM+o0bkFWssZ37lqdjqDM+zt/n1YkcAt9pjgMXLs+8QLbmyQnaRNQGzWy5ipBrpBdIioV9
5YHs9GIK4nvTRRmvfYNUvLsceTkH63rEu0mCjBMQoKDvPzW7jmIZpzIuECO5KMvLuvmpdrwvyzyZ
GxuU44jNCOw/uaTEg+HnbuW0AHkCB3nJWwzzZYGBOVDkAS0LfmVqD+MyBhxBQQbe+yuIYnVHOoZ7
7WryRV9xZDu9zYNqdz7uMCPbxiS1b+BuXYoRo8CuIiQvsiJddkVU/MtR366LuhGWdOih84B1kQLo
uC9B55sA2qniqOtHDD9wOnBMp9isiYrWYaysTbRgTSj5KLapNxfjUrqgNXw7/+14dqiwaYYF+gAd
ltWR1wzGN62LmNcMYx+szWIoD58iJa/KEVdPZDpteBm2UD2VUITXbwB1bhtHWByhdlZPxswCzyHZ
CySKtaqBS8+knEOT1ClTYxzqNmuCTL9ptcozVh6bP9MFFUBxAf0DzQRdwC2zcTWiBd1ZJLr3rWB9
bzLea49nglrIGhbmmq8KZDX6xrbK+NB3vHcI8xI1N8ugnLyxilyFmDFe6N7iGf50iQ+l9ejIjs4K
fYl5tsXR57ajWIWPrVXK11XB6HWzJcWIDlMz6XOTPJUJmhgpHCZ5s3TkQ5rm16HmlMKvf3D/zYIp
9x+lpuqSBKYNM5BCkEkJr1n9fN4Gb+Mo7y9jXa7MVlNc08LkqLHYScEjeWOfsM06qPjeJmWVqiNs
pPspP5i3cWWrB0yyuHMNNlZSTLXEfZWQKqD3D6sDhQYUSCVgGGmKlXUq2izrOlhurYNmdjvD4sUo
xuACQD0bG1RNGnK3qjyXLVjcAxFFMQV1HEV39BJoybp70PzkYEFiNTeOw9L+mLJH3RCcsL2VhrsW
JAyJz2tiMGPK5vdQTy9jUYdUyaFw02oXUp26UCtxYlHk1CCZfoNLFDhI08S8JXUslKmJ2n7BqjEo
5EgYdBu6/fm9YxaNgXb7a4Jyf+jED4Y5YvN6Aox8agFgmXeqPbjQJiNvyfIK+gP4fPm+4hwKZiq7
NU2dCr1YhtUo4bGTo7yseL1WuEqfZse0FWd+TK6zH+fXytwzqPUApwXONWCcqCxLwMPEIEEmT4V9
DhKgaJIDaxnc82bIz/78BPowQy1LAZeMbJVAzqhr61u5dSfq4YMqR67UW/foOE52Nujfz9tk1nMg
F/F3bdTpR2lxVtQByQLZRslNvDoBDxmRc0QTX3eEh/P2yKf67zUCeXT6KaNi1tRQgXRqDw7mtOqc
GvDfZoDA73WRcRsb5DCds0Yd/l6w1i5LkKGoGsZq1giaSrK2B9WEh7nTxQEXwYJ+Sn+j92u2n8NF
eJkiC/dXXsT/lAMCpwQBDkI7Y5ATu3kgoF9UN4qC76zdR1fhITuErrwffPFlRWCddjontJJt+7Ty
jTni0htzRiUqiZwidUk05TlUhc4ew+JSF8KjNVkQXyrBdzMvl2GqvZ7fYHbA3VimQk+uQdHcwDQf
HMoM4l+ypxABGDzELKd6KZdr8qYm0GIV1P6SLe2NG17axkTWffi0KlIxdpTFsF1IucJYWy/WY6cT
jRsMAbtTGntRadizqDvVYCJ5TDhh8XyoUOlpfhOK9eWaIgsqp771rHbQfLDSx0czNnkIIN5Rojxq
xDgcdNDhUa0YO71SQOMyASnxvMvEnxoml/9lX/8GClWkPEqchA54SESn8aVPbKDFlZ+WLXsJ9NB1
hHtTceLvPZ73PzFoDUBHHqSVnfIkhMmaPrn15kdQzqXqDdBH6K65oyb/lhaIzworr0nI20Iq2seQ
ZoPCBb6rWnR2OcQH0GG5oswLvOztAxs7xnBAwqRSTlokyWBWCcwQjiKo2WqyrV1EHlFHm8AEZWDa
6Nhdi88A4dvnt5J9f+ofpql3dqimrb5k5OH2Tj6bedVjARWD1iOlJ/Aj8Q4ke9c+7FGeqrVSOC2k
SmGq1WUzTq8Ydrw7vyb2pn2YoLyzVatlLRsc+TlaPMWYXMm8FY1v5428D3t8dr+POij14cQV3NjR
hCJlW6+rXU3xZTZWt6XSGK5Qrbod1hUE38LMXib9arCq/ar1t4aBFKXXrvrMeO0G+aEBJslG5dZD
Me4odTqafIZqYzTej1PFRFo6/wSYt8LkRfu6ahnkQZb+aiiH63w2n5LZTN24b8DfPmVvqRGD3q6x
1aJ9XMziajHWm7wivyyXbEXQ0fCK1NReC7N1+7iu/LFSgbZELOJcb+Tcnfsw1A438iKJWBZabXln
y6FiQwsqBMvfjL7J+T1gb/THFlAbnVhRki4l8ueu67tDnakYu5wiFFLUqQ/Om2JW8oH9A+kl/kHx
h7LVNW2udCOezX0SOclUO0rzWnaCoya6nTTfWoidikha8Grxi055+z9ap2IdEpQ4HhOkSkZivEQg
3gV4wuuU/EXoJ8lL5DpINAkIhtk8ptHw2xgyHmSW+a2RsYAFE7PQnybcsPyxyQq8IkCL/U5SHWHW
m4xDAqXrCEG6Sw+82hWzBmiBFAP0tODEUU1q1UImGknYmaRWpv008DxLJac3b5NLJYh34lEdbkIn
E7gh6l3ZgfbgrV0q6quNnuPAhej+Qx24RKh6Iw/iEI3bxhs8iK9Ax73HBEr9pC0r3hmgXkNdA+CR
KLWxC18A9pHk9Nwvop4DjZZVZtUmGn5GftPfk+/euRgHffgCqpd1GW1XT70CIHQay3IPW+QyyiJ7
Cppv0tF8xTZgEkz1G2AJ5R/CxP3urDfPxjAtPqa0oV7LlgCcNJCudtRAVUrOJmDGAHZXysJBJdMf
ppo3OMm6kbZmqYdB2sXNaMUAjlWzTuTy3KThcPWyzs7WAnW9K1o95OISA6xYpcDJXBnZ/ahybPBW
QV1HSQsxCivDx0viKfakpB72VWWonDDIXAnI3wisDQRVn5rUo1mFuUT80Mz2sry64/SoTZz0kllO
gIzZXyvU92r0Oh0SDVbI8FX4JmE0NHcuZUAIDa9+q5/C6/yq+SXa4K3npOzMdGhrmvqMYBrvl26G
MxD4W/lrvk9dAUdtdTLM013yCRFYl+XWHnVZikmIuGfANSxlBYHj+CSHop3j09gYwuBgMnm2qCss
buQ5LRV81ir/naQTCJMjb41u64izf4xpaHJLfOwfFbejtZ+yecBHNEEsFKx+dZVcgTZKDFAyx55K
vuRqiU3Q0I2bCWBjuBV9ouPGA4ww69DbH0IF8roOC2lt8EPyixbNuLd6X3igNnOan8pyPXqETJmX
33I9iArVitYbU2/hK6uoJwREOCt2E6eE2+Kt+wWBE/ZtpYEpERezjhuaclkxwkC1Vut/EJsAUgFD
VjnjrvYnsBTIlRPuW29ySy96JVQsyt7KnsYKilqQ0sD/pzV2cs2DTTM9bfOTKK82WzXtYyjrucXU
3VR5elUuvR+tmT9mOacl+T75+elq3NiivBpzIFExAUsNx4J+krjTfG2P2fD9eixwLRNtoygY35rC
CV+I0AQPAsmscQBlCVp7gLaJmNdpdaUPMT4QA9ENpJf1Yplg7vJTwQFuyBUiu/VEXzLs2mvANjtG
h3jyRNNOgOrjMjOxHA+0+hIRwMMcHBhbTn+IkU24HEP8EIzoe2NoE8W22lvfFuB31OfkX2hxUAPF
LuKlhUIWfO/UYNeqE65MiXz52R2uum8kLSFw3TnDwB2vWM7QYyXmoOGrYzAXXUBqo5uiQQmFrM+8
TO6Wzh7ACklQivVOmL0m96U3xRGxw/m7lEiCKevIFm6Mh/OpOOOePfkVVGxTNZTSk3jBds/VNzza
C7tqeYzYrLh1YoSKW0YYh1kbi1hqXnzL6/hHn8uelVquApXIrhLvo2Y+ZGF6F4vNHcQqr5XRusuz
6V6Jdff8ellJuCzCrQFjJGzqNCi7VVvMfxH//jOx0zlCCuUU0q9OwYBSBj3KO/9SlTgxSrmWoM+6
oA0w2rpQNk/A+yl4g589oJoE1EbG7x2Sw0FFERg08S+Gr1GxpGrR8phXOdSUSRkkDEooQzQ2wTIu
vuJVAkzyGMcYSfaJPSrpbKuuQetCA/pcvRdW40c7FD8UPfu+KMmbOf3i7CGJQedWR4WGMK7EqjNh
jUDC6xsyXpw+kQ5JC+Gd4chbHKuRcLI6KiaqnSFlFdzmXWHUeP5D5xBeg/YA9njivsQXzi2OnNhN
eXvGe32KW/jKHwVOQlBNFDi57WWei1DxR7ZGIZ8tLOr9XXSU7BTTf+I99Mt9K7V535D8bedWRcWZ
flTzCvP7qgvtgmOjKs4ojIcSPQqOazCu6pOtokJNHc2iloKFzO3fOU1Ajz7bSXaVKffqPtsTFKai
OcV6l/RH3hflbRyVKTW1ZM1FiA9KMNJgrALrmOSJO2PPWSJv46hgkvVlONSg38NkUNg8kbkS3e1c
uX8h0YS0JTn2zp82sMadOmRrxMWKcR3ikOobyXLX95k/GZdihVDCy3LP7yBmxU/NLWkYL1DZxWeU
p19QSgqM0vQGRXyq9ZDzyGThAzbeAjDMqa1aTdcZRAgQzbsOg/HBEHEj+euzjtKA7uuSEw12NdhS
4nwhRDNqICe2qaBSlpmWDwZsiwfkeMjuSGtS9lNMNnNxbuddBuOUp+sUilGaIyRZOOuzmxwJ0k1w
9HsLNXGwJLyedxjyl/33UQfg7dRYbca53LfYQLk5Ktnl0HEh7bzlUMEkzOrabECUhPKR5vfXwOHY
s6McUESzS4dbtuNtFBVSithaS3V+3yjIL7/rWZh2CIKJ//PZVujsJOnQp+/W95XJDkZw7snEa7GH
VFhQBryYzGomyqIGjgkQPBN+E8ot5HZZ1aoayMlGxCIKzN6f8TRezGJGf+19ZEwygX+kNizr8qy2
QPrrVnodurpcgpwtFPCUqcrCO+99/7GoD1vUdmHsyESXFIuK5cxeF/NhmoNMFu7jZN736wr2qac2
isBtwWWxJoHwk+NvVkldALqWN7MhzDhlUb/L1fgQCfqF3LaR0wi935sJEN5m9KxC7caOh5zXwWFZ
11GowMsZY9N0RT/qs1xQdEJTAy5yZSjskpvHMxe4MUFtow59vqaauj8pg3ax7mTccQpmKnjoKfbj
b2OJ2sQYNaRwkVswBWDQHCms6mV42KNQ3g2OCNWo4p5XKmO5KGorGhTAMOUEZrfTqLVAe6Sro0x3
IQF6p6rGMdH1+7oYOcUkthkVfVy8+4jq2KkZaQS+RrBy3S2X5WIaDaD64h/Q0Pl1/hTwzFAX21iD
ny6qYKbJMera5n6/fFPmyT1vhXVVW2Af//+Loa4wJTUUqAnCyjpGjmWsO83Sf2tahzY9b0iSVReR
t7aoWKVZWtlKi0jI6kBG/TJXNp7LfvIte6+AKQGeUzGQPYT2p/sRZ1z9S+YjdvsDyCff5OWxok1z
NMjkB0BC/ld9H/ugFHQM9G5yr7jna3iwenQnS6aOWwW58BhRCy4ZvPNGX7e119ujR7LYzvTP7yUr
bkKbBCydCnRxLdWiotdqzqEBcjUZ9RYwKYG3JguqC5AQHHklJkaejLqSppCqDsj+6VsH7hTXYW3K
7w8ccp8qIDrmK1OxkrsTO9SGmWW/5kqqYzbhEN72fnWcnHqveuNzfexe5J/N/kt8a4xs+cQqtWmx
0cvhGOIzwtrF4sUOgUMR+gg84m75D2/2KqEGgagFKheoaZ+6ZRFnmiZ0KrHXXqw/FRASXJXgGDeu
ov2Q2D04c235gg8gZ/sLJhkgMgP2NZCBnxpuagvTmbEkg0qCpEXmXgmsIHLkHU9gg/X8BjmOBQ5Q
VJEksNGfWuomoagivYNn3kPQZpdjvEfcC5erl4J0hFfrZaj7yifWqNCZ9lI4QlRYdgenvKiuVGcI
Ul/wkqBxPSgm+pqT41UX+XzL5ItR+cOJZSqc6tnQD8M0g4geMHMl8YwCtW8Q/KPwSTjIm/yx0Z7M
0DbmLzDhM42DqgCqVaCxRVp4+pGnutDX1GhxKvVjGhpBNt6O0bLPhbvzcYZxMyG+QEdUgYwhcZ5T
O7EZqq2A8WW3iwFJnOULoW0e1LnkcOoxl7MxQ33LIjWJrBPMCPJsN0JyGJq9mT/qY8op2LMNQbYE
pw/AXVr/bhEnHVIto4xCw2BHGsYhQ+3QTpWDyq99/tOxD4LxYYta1GLVoZG3g+w24dQCYqrIj2PW
LTeYfxscKU7Hi3oZTT/uxeSig+aODYkA1ZkmY3mECoh6e/7nsHfSkN5J6hS0LE530oQEwIjemOxG
i3ULIeWrNho9s5E5ZljXIMQoVZQy4ZZgQ6FyQTOENqSUIsKl++Wp8IogutAOsi0f+cSI7C+8sUWt
KVXidFZJUPszuZi7JqZyBK/FwxxlMfw37zL8D4sGarVIo6BZSOU1SNm7XkpgkXC36U53SZ7m48EK
Sq+85L5lWbcTgPMgTAQFNpRXqW8pTbMop1lB4OWTt7qk6EeUkUSgIBJf58xJsrJ4okP/1xr1NdFe
UsZ5rACdghg6sQaFH0KPb+DRAAU5fvuZ5ZJbg1RprM+6qFWVBBBVqZwwGCAHYK29QWOHU+Jg7poG
hjq8m/Gg/aQhVHVKt5oqvmMPqoBxdJRdcjlCiqW50Qk7I/dSIl5AXw1be1TUnKusUUoT9mJM02dH
4OTcwc/tP8OD6AIed+fPNnOBhqYBeg88mgTi9tPDbQzCaIk1rgPiKMMVKbGrYDBeLtTdF2QGWEF0
a42+4cdFWUYRd+5RDcYLQrgV7j3CLAxqMRT1IRgOuubzK2RloYYOpUl0+zBaS4/OS3ozhVXZgMV8
Hx6SQwvVN9Tzg/9dG0iGSsqHGepa7VNQxLWLJbmDNnioL9YlL3FnfruNBfLnm3dJN4ehMpT4dkm8
Hmo96OKnJoWELpjLz38xZma0XQsdPGSzt7qhltHFWv0Z7WjZLkEBdJHsSv8PrkRY9/qL8QapV8ws
urwqEgkX9CHY2qfCSZH0STwU8Ml2Kb3YVK/SJNuPuRQk4exKs7aLRoXXuiNr+mQTsZmUyBRToc+B
VGdxWhXYv1rId1AyuDLqEcxwVRw7hpoe1izl1aTJUaYtoikMjCDGm1Qwbp/uZ46qCPTfJMnFbNO+
TIQLoey9UJD2SZp8L0HrF65odZntM2gHfTlPdro1vZzfacaiwXAG6n8N1JASXvenP2Hu28RYGx2d
duDI3vomFi/MtENbw9TCQJQBhW96BTS0562yYs7WLP2t1TFJhywyFrfxVn/FaAWmkS7Hg+z3gcDV
QP98bEyQX4L+nvCZi5jRO10jSKNlQUddzlVFMLUqy5U+zQ+1rHkZZA84C/t8657aoqJ3pGeJrCVl
j9ti8qo7/Wm6FK4yh7wJha/k8oxH4alBKlHUkr5aOzkEe7CP2pnTXs+jr0Cj4bH2rACwGUiMrC4m
8/jSU5/DKmTDMeOObwoZP1Onzqicj3jaj+PgDkZxWNH494S+95ZCdIAZj+xZWgJzRgHHBOz4/Ff+
fEXCMrJDhXCaKp/IRauplooihs5WLNW6r61FZoddpXOclOU2Fqb43xWjyHjnqdvEbV9VClCcrq6i
kW6ieo46a38RteFDJne8AhvjSLyrsCsoS0JqHfnvqbkaRLgd0P/wG9QuzAOqJUcpwMiGqx+/UEsg
Pn8aemDNBNUQJL0g1UKPa+Oztm1TZTgT0EZOX0CUh0ZYvJtQ3OJ1+RiXyaktKu9Vo3IWmjDp38tN
kADNhgtw10yrEwfthezJsxMdiNKcrj6J8FvT/UIL/HO6ePobqFA7ZzMEhlOpd5X72RcLl4z89Dvl
FgqlnUvoUcogT92elzzyPjN1Y0/VIMVGm6KOiM6f/Jj6Fjp/qh+98D8ze4Vg7UJ1CNRWNPmTOChx
MSRw1zm81KYX6KdN6+/z546R5ZOvaKDjACoB1A6o22IcJiJlEBEfxbRs45AWcQiypcpdn0BLwge3
MGPMh8H3ytQm46lapRbUqYHU4658AQLNq/3Y1+7A0WU5RbQrfzTu7BHLSuWXKaaROZGGfSo3P4C6
O5rCmmbDirHigwlBPxAoYLKp2EdIVflvms+X8cnnff8xm9XmaRbLxQAdHAPCr240TqttDou6i80h
C4q2GPxO0ztOmGMsEacdHNhkqFNGPKB8tM9rRZ0No8OjmzQiIeEpoEE9AKSfvABDcfM/+9CpOSq1
HDC1mFqr2b2XvnQwBqF/B6S8W/wiEJvQqUveHpIr8DTWnVqkAnmWtxBFzkJi8c8AiBQ64av6UL4Z
5OkdTCpv5OTzsT+1SJ2T8v8x92VLchtJtr/SpndoAjswNpoHbLnXymKReoEVyVJg3wL718+JlLo7
MxK3IKlfbqtNJloV0zM2Dw/34+fUVadVLSyO34kPopStnDug9IfWTvUirWCjFyKAK2MiR9E41Zk0
WVg/PrySfa6CfMMCUjpT6KQP3LPNb/1dGvyNl+q1YeFsFGE8Nv2AldQ2YLaS5zuabTnUnV8lrOgd
G6mbOFgtGPKL8IPlNMQQC2K0Ndpe0Qfrmk6Ii5LrQAzHbL+G8lmdWb6xLs6jrDbAiPKNI23J3vD5
xZzzSPUFXrYLeLBaaM6fwBDyEQgj1BDf4K0K8WdAYoULU6lIlUBbnLvZcBMh40DpzvJGVwnKgFT7
1YVc2K5X9oTLUctyxUgyxjy9gYSAVqWulJv9plLYU8raBy6Jdo9ovYbX7Z2o0KDMV5or2/g22sK9
dTFmwQsx26IUCg6tl3aJYxS7SXowuhJ9YeWKO1goL15bEhxQCPbcYu5gieznI/ktnh3Zq9EXpf1I
t/M2ey2Pow/ZKuVb5iLie/kbMPtr+4I7amxtUNtZ5fbRHwKFvPt+K29mFG+0YwPsx2r8teD/rqZW
8EZSpkZzxwfMEaL1o/UObSUONmmBMNeSINpLwcc+/vbWvhqhJYSyll6OpRnDIE/xMNQ04p20WT+f
txHPtRnB/6SSbDQkQ0xny5/p6LcWIsdc+esvumsrgrvJ9aS0KcjwgcGb0JXgx3uAkd54aK4j7mCH
vwHC4wbxIIekGE8oCbPXd0aiWDMMDq6F4Fzf8uZ0Xn+W3e5hPTReXCzU1CFpD515gEqundxglzrJ
pBJNeWh8tYr+QBHYKX3sZX10X1vTAwT0Pmd5vHIMF8zqMiBOALBA8g8VlWuztA3DSZ0nHnXEWxki
sRyOlKz68IU9ck6hQE0b2Q3NFA77NCDDr3dh48Vh+RD14X4Ms1Om0sePd/yC9zJUpP7AlA3FC2BK
rkeT85ymXDR4SvRhUI7sAbzHz1lTeV3GVg6XfBsl2oD9yGBuP2O5RLY8omYaet/HBjNnWMi1q1vr
IUbHPYARisOZehWAlWOvBp31ypotXYhXpoVFA3m1njfc9Bh0nxU07FDfRKO9P7vlJ+pm+wJ9Utlp
zSzfgcJ1eGlVfNkYctLWaE1CS2u+TbtydtE4ba4Mbc2G4EvakbCU9tgnEhi4UtKALHsFtLV071wN
Q3AkkkSMnPLJ4+WfCIlv2Uat158C4uWBUXr0R+5FvpGgDQSSDZlTkm9rM7nQEnG1d0Tq2s5m5lzl
5wXMPmmI9s8LSDdjBv2xxIkeDT95WbW6cNavRi64mGgOGyuKYJWD+LkorHrWhkXmP0O5Xd1YGZgR
eXtEfgjv/mPrQnQj53YdQtGBW7fvZw9Qyx0/NP03tMA75qYFoNRyyLHdDMRZvez5Zf7R3hXCmnzK
s7HjxrlsOmwnXKbajcD4gfOKUq47eY07OS4YBlZtc6dzaxt5TwV+lqt/XzulLgvDro66Bkl84iba
EXvOzd957aqo70AFENifPvaCS09JLPS/LQqjbWou9QREsMfFzNrpUAX9N/6205rTGUP+bcXe2ggF
7y7ldYoIGiPkQCYpPTLM7fhqonfOjk4UxaT89T+0KARvsZSHScRgkWdAouxYBfUJoB9YnMhd+2cs
LtxgV3Mq+NxIm8ahiM5zel7FYUMfc5db7Mk9b8vMXFwFK+5wbSXFEC6KjTGUGljlHXKYWeRdCjxh
ez+rIVKFgs+PlYlddMBglAP9K79FxTdPkuWlKTWMG+y988SiJ8//fWoxUL595q//oU3hgPRFO4HS
9Gxz9AqK7ZpvQJqOyQX2Rz7x5YxXtuxSoADc7r+GKZyQrCrUjg2UeRVJUf5P7a9WPj/Us7KPzUlZ
W8XF82GgvgNuHsB9RHFBVYuYkTLcnHhsuMQ8aPAA0pMJygecSOwd72+Q2uGCubAouPq+T6daVc7O
lriTeeA+Z3yN4XP+mFDlaWUR18YoLGKW9mi5Z2eL553KLaYv/Hyk2pEv4aqXW7MorGGIS5SwCBan
f27V7F46n8izDwB91cqmWT6NF7Mq+DkT3UZxF2EdudfBRh02/Stv8TOjE48Z1uZ0oTP4ehUFL0fr
BD3yyh/7plb3SHyeVxE0mgkGam6wgbm2RvRSbbotfwetTvKCPwCmCzzY4JUCWTsRJtlA9ZxmtYyr
y84OMvks67/NyUMdh97IYlTuTjq00ObkLquYoyb3s/1c28ZagXYhcLn6EsK8M8bMBBwe/PyEj8XR
Rnh45A5R9jJPg+D3gWu3xtYWWMjC+RMd+WuTIKyDFJs505Ka32/2vRzMn3ieInXNU7nT3Q61mrWY
YdEgrhtAhqCMCAG465ABYuV6m1Rz4xnTmG5qsMlvLarLK/t5wQmaELuCX1KQWkep/dpKQZHV70ed
gXfIzLZNXsgblVqhaycqsphtRdZyzsptJHRlUPARtjmoVREnDRISPMWdq0EJbBInhR2g+rwO71y4
s6/sCZt3GkajDaW08ULtAN16YxOfH/EjkOuQqbB4vOkRDpvwPnaGZylHIeQDx7OKBURRFs9QYcPG
tlVFmX0O+TjoK/UHute+IvssmUGoPCdN5Hb9tukjR5dfqBJoZ5QrWFeSA4HoWDVvcuJo6n2t7sYW
0k93a7nGpZlRZZWrL6CiqpjCzFA9lFuUAGo0BaWOTr6XYQhGy98+noaFOhUqmrYNune03ZvAuF9v
sKmU1EiGBv05mFDIVvPLDej9/CKDs0r8P4EmXEihXloU46U6NKM6Q7iNHdbuKGAjoIokX6KtrP+J
FuylUwruTYAkIVDHtSyuh1c1GqXITYPcZRxSdzZVepcAMLqC6VtyfrqJ8wnIt6kY50vpIvttaHYx
2CouAasqgnz+MuckdIzZT6v7YW4hca8NDq2ylS28ADYHAkcGSwL+0aG/J5zVrlJD1mVnn8ch4PKh
2aI0fNZUWdkl/DCIh+XSkrAXWwx8tFoVA3wZJrcsDgV6BhAgucaxCX3Z8KR3FB43CXIczlqKdOkc
GAbnY7d53U1UGjfzATivGbaL5IVAfavM1dSp683HQ1y0ggMAYg3Z0m+aXsuhA0ehBHcuW0gmUj2Y
5W0/TP7HVpYyGwBN/dsMD5gudoqlSBS0cwiI0P/Ze6TYaJZLqsmx0tlnn1EBwyOJt5iknfQIRSCe
Dc4Di652ni+lxq6+iHCx5GanyjOyN14GHs+jeT96DaQGERDyd4QVgiR7RBZ1fiPbtaalhZ4hDhz7
9xwI27ZEt1xsxYhXkLdFSfMrhSQYvI4NljnVclXzkLTAFa/h5JY8waVVYQvnrdnAE2LAhQx4noHq
TPP28eKubSHhRqEZbce2gAVDOsqDspsT9WSXwcdGFh325TiEuANvBhaDJq5BJwbHgyFPAtgrJJWQ
nyn8abvWAbh48oF+MYhl86ytsGG7OmmBMMTrNp5qJejsJvXjvoq3jdqDfieWo11jJGuEBUtrhaMO
qiNT1VW0bl6fkmGOiBQS3M2UBlmGVg+2KgOyYkIUbYzaMkKgg3ERRcHd30jNsQTL+LHOpSjg3e9u
Otu5N7MMKk6Kckyygjo07B5ibXwNx1lz26iL7ruEPVicxVPJis7XuvauDy11J+XT5Lcz5wmMaO+w
qk7cup67ba0aYQBMXz85I3hnHeBk4+OYgsdI72MnK2vZU0M738yG+VJHDRQv5klzCtn0zAb63pU0
D4e5pZ0H2rf4XaKN4bOa2D86mXjWaEsrF9vNLOmochh4VgC3hjS6OEtzLRsQ4VYrr9BSJ2uee9p4
H+/nNQtCNnk2WGzQDBbkev6tKkF5aNPv/5kJIQaQM0CBJxMmorpyUKFyJvnpYwu3Lk2YJ+GUgPVZ
L/pOqSBxX+3kY3dKUB86WhEensRLfEv258FF9/GKWf7Nr65lwSyf3IvbRC7QQx6PGBlvzIDq0gg+
Gx1sVGjTSl0arKW6bhycYE5w3D2k+UjPMMqy6n9DRPAwanA40tS7K+Pi03U1LuCyLs6/KWwKit7c
WgEYxSO/6s+8PXHcdoPT6jw/GpAtuJN/rFi8GZpgUdgjeUaUXuceh6dHebmmaTaN+mb7HPKmONno
WMWuSleD/CV3buk28s66jSLVjRxuMsxVRLq58jgJkuLmkCIsT1znHl0MPvTqVpEaC3MLZ46jLANJ
bdw8KxpDidmkwCC/fWW8e9J9fkJPnQPMjae1q708C7Ex7OngDgP3EJpbBF8+W3LV9OVUAXXb7FBL
QGMrA0/aalRxcxbQnHthRyx9DehfitXwPJFcjgbiFK8WQhkSFH4yrk7jjduCNXQmceVPuEDA0q9P
XjYWk1LXOnhEMTJd24z1vHYIFt5JVyaEw93Io5JaNj6+BYgEYhvWrgCh0+SVyCmvIoWWZu9yPMLR
Zk2bDYp23hXE5fyC0A6AUCvHRYMZawXAspSk43QCHB2JhitbfJWlLWQwBxSBz4/O8glvpk3vpjvO
nyft1rzWrXNG87QO+C4gWIB76mduxQsvaSp4y1tNjMivzSSnpLERQrpqyp90iGI6ZV5Rt6yiMXGG
cOi+NaAle5yGPv2K1CU5psOcPffhmL61NFzTTrj9atyjopsIkHBV01WRarWAFsds/u7AiQu6TN7V
qkFcVd5zr1O59sPqbNycR8Gk4Onmeiz6WYcT5+eRJm4lucOJs1e2vr2Pv9fP8+l324UrBWuNP7dP
VljH/22ZoHWZGKJODRnKhpYjxJN4fbOHP7BBft/tGuRGVzz6jZ8TLAnRuF1AeaQt7AqN7slDqZz6
T5kXeiYcQsceyacILKUrFm8OrGBRiMyhD8X6ssPYuGdVj/neQFQ+eMm2ePzLjxluSkGlApyU4LE7
J7cutjQB+t1uTJhSiu9Uf1eHTx+P5ca98c/HIxhPYTQ9o+fl2r0VSllXkmFUHpmBp2PaIzXZSi/y
rRPgNiArgcZyDQA+8V1PKgsacpMJ9/n7leuU6E0A1krdj5v83lqJZG8ueMGasO370GjVUseIaAup
RgmvGDN1LO3l43njj8irwEWwIlwLVTgZRqxgTOBatF/Cshy2+sB2Rlgqr4z19Zojvdnk3LXZMqrW
cB+QyRDs1cDrsF6RK+j6cqBEB5zA99Ft37jvgNyO+/HolrIXV+aEKymcKjme2rPfngMFCPMGEOTi
IYKglRcF2tfKH33d1Wq/SJ2UvUbmw7T966AvsPNDPAxclQS9HwCAXe/NSUE8hVpd4/XUZ8qeE570
CA83g82Ft1V/cqrSXQ2bbleWABfArxCCRBQCjWurNGNo5ObQb90xId6Od3f7DOQjgBIcJHBHAUkM
Ut68O625ldudC4sGjw/BDMKJqa4tK0jGN2YGy8pjB1h/uW8sDom4m/eW0zAncXjH0mA6H6/1bWCq
X5sVYnAgt5QpJDCL4EZxrM954TFohkDExzd0H1foOrvtrde5Nimc0U5LJzkcYXJSACdldxDeWBvV
2mQKByZM4toYQpSp6OfJVYPcj7yhRKsJh4K1G13CdKKTdyW3uDYu4djELc5vkWJcqgnRHghmtO0q
cnXNhrA/hyyCrl4HGym8ab+rojNuFTTqvOkUgPZ49TW4ukOEjBro7ks1kpBbl7b8zTSD3vHsvzf1
bj6tF9xuMlG6bPHjR9CgD+bj89e5uPNsK08oi7rKg257gCgmmJpidOZK20Vk+hrJmNuPj8Atxblg
UVi3IixBnJmTyjMyr/PtLW/Xtw/VM1IIuV+ejIcCwrhS5liHbF8j/a2ApbDbrnndW89zPW5hZakx
T/NgQbJA7uTvkJFx7UhHAtyofJ2uQXjXbAlLCjI6cLXJmGPWt049qdu0/BLr77G89uBYXEwQXymy
CbVGxRRipSoERj5KEkxtcQA3qVelb7l2J+fQRoSE9MfruBR0WgStgoYO3K6JlOK1B5Vqs0WrEG7J
4iiDqh3SR4B+1rt2NehcHNWFIWH6KnOaLauCoXAyyQujer3TcxYe0TYUbqhhWW9qo6zFgrcuDfvD
hAg2WKpQDhKp4ess7otKHyqvaoCykME31hqnYYxWKvzLp+HCjnAalKHMMqqMGNyv9r0eZAF9YndA
znr6XX9E5MEp2HE5tG5zSmYneQpfp+1ajH3r5TBW6FuqJpYSfHPCBI9hQWhs4U0cx4B691+aeI0B
gW88IYK7ssCX+MLLmFVu2y3DbDJqWk5p5tGJ8O5+o42+x7JRO6yc+1dQotT+x7t04V0Gw+o54w0d
QlUYWlzoVZ9M2DsjpBRyHyFNUNwp60S5/HNuB4iau60TRI4i66leFPMcUWQudKf8bOwVNF3xCgLH
djZv3IeB73s1clzao2ARtBQ8dTnLihBM1GZTELkpsUe1/GU2lMjtDYiU2l2erTjtpeHBqaAbAGrN
aNMXoqVhYKPSGaz2Mn08qWT0ZmN8YoUU2IW9+3jFlk47l9EF+Bi7Ecmn662S44Xbpl0FH2b2TmvZ
m8bkIrPgTZfyTVSXKy+YW8ofXEcqHg48a4Jea13wmbVK9YkapER7BY8/uSi2dqZTXu8FWLUlBNlz
1ElFKsGWSj1jn/vhTvpc6Uhny36zkVfDMh7ZiZvyYmjiVKblWORSqJTIgnY+x51gS95DMn2jgNRy
LRxbennyXCSxz++HG+hOOkFIZ0qlEvBy+jRsxi255z1F/NE0rF7fSzkeWDPxnOY8TejkuN4mqHQq
nTLDWtgqrnm0HhU0A9eb3CW7eaJAlYD/ZFVpeWkBQeiN4pkNjXELLTLXVuc8bsbKwObkpYEcknPg
4ml8y7HBj7Mtv318EpbGeGWNr++F12wAG09ZCGtACIBaIfUhi1EB5wVtitG3grpwOsQT2xWr/IAJ
uwZVKbSR4DGNRIUo105CY26KRC6RysrvqiDcmScbDqxy15IHi+PDE9uELrxJDEARrscH/JBhxyTF
reD3x2Q3esAHIHWlPduPBpSy6Gq1esFhApkEyJeBf2mG2CUDPIutt12IXO+c3SGAumuk6AR6/5eP
p3DhPgWpK8CDnD8F6R5h3dREhyaljnWrzGHDxodkVeN46bDhrU54wyJoRTQRWGvHMbKvKfp7tI0x
ObwvHC/m7+ZmOnKiQm3NSd5kRJCB4VUGdPXzW0DkX5vnErTeNdKb0nYO9ICfM3t2QEDn/k47T54+
nsHF8V0aFDylHpVzG4Fdw0tYvKuqUnXYlD50pezrc3WXpuPXKgPkVbd8U6+3qt1Obt0VK8HZwlvs
OpkmBGflRIuwUpF46oMOaDZzm3j5SxiYqOnEQXm/FnMujhpSIWBiJ6Bns8Vp1qe+RuoODjv9rO1N
HAbJRa6zRGsMb6j6GzkfBCoqmOBAAQQdHtGbtZMiz4Nhco/NIaUxKqoHQPUyLCsvCI50v5oquD2B
1yaFo9EpJVGA6kKzkTbWPi5mY3BCI532WQ1Ml/PxLrqNWmCMs6bxSEI2RL7EytAbSyJW6UXTc2Tk
Tt+Z21L5nDbmX9+usITLD6lXFB1h7tqTtQU1gHyEY0GR4/ceTQ7MRfoqdDjaL1tJGd46GG4OJBu4
i3izghCzJEOaj32Cyy+XKdpcwsdajx/+xtxdmBAO4NgoBC9kPqJEc3OtCSZwTHaNtbVBXvCxqYV7
AMNB16IKvOj5GXI9e9E0qsUk48bhtypEvQ8cZWx8AnWfqzjSrlyPVW6LCtcWhQnsOjunVYuDNn8n
iIvQIvwOXe1jtO3fVw/17X16bUuYSSaHpLZH2OJo/fhQBO1WOnU7sl29T/nhub65ryyJpFZmEnc9
KCy5++ChLHPr93Y7ILhU39cZfBb3oAloJi+wITksbPm6R0yea1rpKdUPagLuBtmoj/fFoq+wZBBn
oR4MsAy/lC7Cn0rq1JilOiywY5x9r6AjWnz52MStXiIqMdqFDcHDU2rJc1nBxhiogY70K+J/yzFA
488FpD1y7E8jBehD+hRHTpGu8szdAqZ5KQidzUhCgw0XtG/XgzQG1kCZigL94Run4tgeEc1u68cZ
UZ5xr57Uu/ilbR2K7dl5odO6OZ7PwbAjh+RUbuPf1gQ1lub88usI85HETaXUEjzLlL6OLbjcm9hJ
dHVlZW/7ePmoFaTfEcGoCmQar0c9jY05xnzUvJ9E8eVtctaxsZ9S1/41fsB9x5kt1lB3t/BMwaxw
7EFs2fcKN8uJCMbnLIgiYHtitCOFxyHgb5XkV/OhOK31z/DPFQ8mygwWRDYAmcaAr4c7Q8eab/AS
PHukBu6MOlrWOjbZKylxOmhHJKYerVx+yuJSIoYgYPdDC6YYhUpZBx44Dbcf5Co/5YcJ5RXefhWn
jho7k+TPn/hbt3f0U+sX44t8AgDCrYM/U+Ja9PAGMH8IVHndU9zlktXV49TwbdU4yp74QFXBxdcD
yuPpw7gpcbZOq+HN0gRcGhVmvWatTeYQsQZfbWLzmnx8gp6kI7s478AFgdcXvRfNyua+bV7CLgOs
GzUlztYK3unr1e5jY2q6Drus9YrvvcfTCjvk9h7qg+4YGzNQidOD22hDx4OlOJMTreJoFgLJ668g
bHTQxPWGzvAViiPdVuD3UDd3s68dXERbK8NdCrIMcDdaBsSmUUbgl9KFl46KWC2tGaYo+Sqzxyiy
HYXeqcVKUXbpCHFyCAX/MwA7ERYTGp4NDJ3f+6BlH8PEK1V1F5Lxe9FA+03J3uyxo/7K9cDvZvHg
XlrlW+xicJOWR9WEOjNEw3PDCyPjMytK6gLVWztdZt31RnKn692PmubokMoh6REhzen0UvN10hQ8
zmNTc0CMljrUbEGULw+5NySS7FbzuJru4VfFR19WuJFDzazagn9ZdO/7xdduU77oT7XHKfxk0AS9
r638ooe5nB1hoxMNDNYSz/hom/yObsFqJ5Wo4WTP9hMLaminTp56hvrxRncL/2Q+h8JFkPnWvY9X
avGsX2wPYcPndtXbYYWvIuufy/7roB1BdrDiURevj8vx3kRy6B+I+ASTfb8z9vHkdi8tYEWHEKAu
EIg9tI+y5ROAY17XID7Lp+xf218M7dLMIIMVY3xELTwaTc6UIjsao1AtbT+eyWX3paDeD0lHDp4U
DnSpMhaTAgcaMC6edmJuemgeMrBpD1/bxB0eRpcdqaulCM4bN4RmDogLP/4Oi6t58RX4Tr84diDv
yagZ4yvY+lM3bLv4hY6fPzaxUHiBi7ywITiUVEutvKphg/nVzlYc2UFX50Z6gb3Qq/z4oTi0Phih
9z3/N57fIdKMib7yzOJWbs6shhQmrmm40BspILULVfAzwMEYLQKD0hnn1e4YvmAf2RAWtKnHhhgl
AgEeZLHRKZ7b1wn6xSC83tp3XHwlfUw3zKvBKpjjoTB+qmeok665i4VsCmb8YqzCqpIaRXqq4z7m
zeAcDZzJT1HAyRJ0Nw4DBTiy3ceLvBx34LIwQemv8k6n642kVaY1xxNOLJe5IP70qw0tH6Bl2ZfQ
kfah5eT3a3nwxSvjwqTgicg0QQw1xEmtSao6imQeS9l+C2fZGcvqa2mpB5qafhbm85p7WvQRyGrK
BEk6HXXZ68HOaadFeoe3TLfP70DdKB9sVxqd/tX0x319BMuLN2074pSV//E081m83WD/NixcPGZt
qgNifTzUOgv0ad97UGRWiHENRJ7RintadA06tJNRB0LRRhU2UU7NaETRCTkd9gm8cY7ePpnWGmPj
mhHBN9jxHA/WDCNydV/Qr0a/KdTnj+dsabF49pZjaDloU9iZNEzBXjzh+Vz16jsxisgZNHvbt+a2
HQhb8aeLRw+Xh4ZuVDzYiUh2ZRTNoCpGSdAgB0ntwXgI9eQ96ulXKbNiZ47qE0hGX1VwtFhlcqeW
4Vvc4ZUCefQVt7sYmV58ExFv0jVzEo4UeyXb0S1ot1PHrCE5E97zjGMXetOa21lay0uDwlrWShwZ
5YCJ1kA9I31SNObEq50q/FALJwBsaYDRgK/ZwK0pRAYDG2YrL0bu2pqjrSD5AqhQuOvxsqSutQW7
kQopHxpcUCn/1/fxv+l7+fC7Gfa//4M/fy8rSGRTxJDXf/zf++odXrt5f29Pb9X/8L/6r18VfvMU
f4dCcvlbK/7W1V/C5/9h33tr367+4BdoTJseu/dmenpHI2x7NoBvyn/zz/7wH+/nT/k0Ve+//PS9
7NAShk+jcVn89MePdj9++QnkCxeHin/+Hz+8e8vx947vrGyj8uZvvL+x9pefFPtnTdfRYIfiPyrW
toJrb3g//8T8GaLrAMkiUwuVNSBYfvpHUTZt9MtPkmL9rKMWhTIHISZe61wVk5Xd+Wcq+RktgkDV
IN+FSriJUvE/x361Sv9etX8UXf5Qgm2d/fITnv1XmwaJW97TTPBxKljoDFi99tf1HNbpMJpIOyiV
+aJAR8hyo9C2gg5KMD6vNcZOJFVsq4wNwLt20f0aNtW0xyy2h6gorclJyhLvV1Yb+s7WCunRauPi
PgnVGpeMnm0qVcF7l02hAfUEOX+RQF62K6Zojt0RIO6jHsdR7splHX4ZC2tOHTbTWHagJEE3mV0r
r71m18xJq6bdkKQZoQpfROHsInsTHaQyl/2q6bNd2RiD7VV2MuTHHP/9Q6mUyRshzPSb3OI0TAlV
NtCNYJlT5AwXvtQy2y3QoxOgE9K0nQjcdr0zgx04MJhcbxmYz7+NaZs9SlqWPUhj3mWBOSjzrpZm
sjNaSf0yGG0uOSHRxoNdduZOzYrmTrLD6M5Ao5NnQ2XRM4y56h3UirXGQYDVogWR0AMduuQzTIDq
M62GY1xE2qGIjdllbd17jCTVYdAG9TjQTnpOGKndqk2snV4ltdsWMRqoGquu0HuuWpMMtlLWHOyx
NJ7bPIz2dippX9Ix7Y/anBZeOdfNHUXZAC++kgEaHRqfs3Bod0OuJrsa3I5eNCi13wwco9JmnQd8
aLO35YE9ZubcP1tWUr4ooJXcx2h/9yVzfLNkWm5K1s/ftJSkT7UKCa2yUBMww6fRKQstRh1A5svP
UgFMqd1Y2nsOlBQUFvrYrxQr+QZ90HgXy13hqWQwX2SlHe7GJk78pKP1nthRlActOpreoOMofaPZ
XCNqUBLTH3RtCNox6Q7EbJqjOWTDRi9kRJAoth7KfCw2htKMr7Oetxu5iWxk9McJ/CRTMhxgL38v
VJP+QH+nhDZ+PfNiVLg90qfmSSpMsCJbDSRY9Db1G5oDO1oXoFUxWOr1KsR1NLRo7jM5VDelEkab
gva4vMyOaj+YlKUngMLoBlC+bzYrkE7L46Jx7YExx5Da4SWJTRYUmR295FovvdZKaRx10kreXLP6
K6kl+oobWAeLpzoo3gj1ouc87pNvaiblO7lV6m0zj9mXBuHXlzKTUbLWRzShKpQOn3pkLFwF+/8+
IT1YgSM92ZdhrQWRhuMUh1b0IOWD6dmZrvpzI5mbuiSSp0ZV94p7pvIB+Kz8QotDJ1ZKe6fKeb3X
+oo48jAknhHT6Vs6zWxXJjnwDaaaei2LSxdsufkX2uf2MYltOVCaWMcFXipBARjPIWRZ4RRT0byl
Zp9Cv0ObHADB2lMpZ+qehmHpgpN+dPuIzUhKyVOQJgVohck8v+VzLz0W4zj6LKf6dmZdFwB9x5x8
SlWvSZXOb8c4PtKYJCgLZdGR5ix15IJEW3MKk0+2XeYP5thKrtklmavKqXkXdbV9yprMvCetajMH
dI5pUI02OtVzw8Q5TcEcOSRovqVt4+o9Xps5EuReOjBU0pRamfxRmYwjKJ91h++mTTso5FGtIccJ
F5lszJmVX80xzPd1k8mfs54MB6LQdAehVdNRZCYdEoUyBqEIDcziBgMiTJOnUyxLjYOFHtCdiDKX
1E6DQwqw47V4C98jI85Os9ngoZjlJl7drXYvV5LpV6ywv6ilPHr9AIUGXUmqfdJNlO+U9sWWyvbO
RqO116eFtauTpPdjfNQhGlsA+Bu4ZqUvrW3R2cUnxhK0mLaqFvSkmF+zrM6ecOAzf5g689gCGbdL
Ko0drbBTYofihn7So8q+l9JK9uNSt11GKtsNuxby4kmebpUpy/ejomR3EMFLD6lKs0ORzUOg5oX5
aOed8t6WLB4dOFDredIkFpgjm18GlreTA+Xd2NcLZhywY9vKGQidXjNmyG9lVFhfG5vKb3FukmOo
KfHJjJVop8UWEswqKyAgg7ZcMIR2G80gZjBIavKp0uokdgDCUj21nKTY6dWieenRDnOoNGV6wP09
udZA7V8BzGXHTNWQl1fkEalxeVZ8qyvjT2WcsiDpNOXZiqPokExMwYtjiqbDlOl4OaejtpWMyUot
VwLNWWBNpRWYhRy/ydko+/DJ2UZDuwjiWoA67d2gRmruk7nPXHA8pR4OhHVPulHxhoqgubHO250y
l902l3OkyPOuuwdtMgXt0lQyXxubxCW9PW0nIrUn1qrWtjZp5+d6Pvs9dOy3XIYqMFp0tYc2WI3g
/aOQOG009pukYuFrDiZxtPx3ilvZteVZU4Zip6rQRzUqkteujpFlNAtp8oCtArVYlA7f20kafTAA
wofL8nDomkZ1SVHJ+26q7DbQWT3u7Latn4YCdDC4HiNWebMct6FPSdsFWp6Gj40e5X6c0NpP1BL4
fDSjHyMzRtuDMqUAW/eVtp06RlEaTU2608JO/kNX/S8Frf/PUPQqfP0wtP3/MGhVeJz3X/8MDG+C
1k/QQr6MWM+//nvEKv8MqCqk+UDOJ0MJAXDEf0asEvlZ1gBy47qkCE/BW4Sw9I+QVZZ/BlALZLxc
EwMswzyf90fEavwsg3IPOq1gsuF90OpfClhF8BvAkWgR4uApTouDLyqA33Q1zHQroQ6nvZ+P+sHa
cVWh+bSu7LNqiofOFwlAdVL6aYYpTmZkHyjIhTlvSnv31zGZN6MSEgqRJA1KejYFOQ+0zE5x5nAN
xnaD+BkJhovF/uMVcBn1C9mhG2vCa7QbKWtpCnGiAKk4ZN506BE3mzWlR2Bcrt4WHMjKleY0Gb1V
eJdi61xPYG2ZjWUmvxFl1ulWjRrkvsy69cq4jJ2cwKXgeTGiJzVKJBMBflnK22IkyMM1lM13M5R7
XKOhEfJyue6rA8I1FIXtYw/DcJ9aww5mVbY/ZLMG2iCOzM9qGHVe3Ovp1jYhyVRbWu8aWVk5aUas
/2PvO7Ykx60ovwg69GZLEwyb3lTWhicrM4sECXrPr5+LlLo7AhETVGm2o9ZCOiXVCxDu4b1rbu25
Qg+k6muyiqYJaWxThCujiqtta8vmatRGOMEODB5VAFd7Q6tTt7FiA65KcrWaGtkGArhnOz0K5xV2
SeJV0ZD6EtVhFYhUZzUrfXnfE7VeUasygny21S86Efk3G/L+s8pBFMCDT3WyMKcQzouqm74D3CjG
VeVbY6K4NdHKJ6NU6F1mz1+GkdsOk7V2K5WzsZ3bodqTJp2CUFXnfW6m40EJlXg3jC2at1o7ZBv8
B4XiIzN6q0ZS5WtpPW4jKFjghm0a6IdWtQTjloFOb6zOyvleGTRLfdaykXZ3VS7hIWDJLWsPs8zy
0e2ixs7ekwbIN1/vbYqqBYlk4xm+DPVvGwrciVMpURutelako1+rdRExB8/1DPqMRSnD9LLsmgL6
CppZbEpd7tO1oUfEhFnfSHLQT/o+8Wy8s2zchoROgZGQ/LULYwI/YEmvO18NO6I6Y9zUv0gyztVK
Cyvlt5akturg80f0nnRkikLfplNt45LKxzgAIaTq9hkevINXh1XY70eWSurdRMs8BIfR7J6YrKdQ
EOhmGvljldFgriapyR0FGMPmU44UJHssZtYtsyfDHQukrpNdFa4em6WhrarIBKU7lHXkVfQwJ3nI
X4lt8ztKm24V0S6UXQ1dOrwWIFTZGZn9W+9otYUg2+TPYVSCrG4omeHqapEelEHOCqeCoPdzAiD4
ixFr8oj3aJo/FWSCi5jWM/piKFVkuYnSFINTFbV+Z6VAkgasSdC/l5o6voFUWa0BnKvrj9lI+tu0
k4tiwxRlmnC5kwQCd9Lw3PW6sav6NPzRViG6ZXOtrw3kj6tGtUuob1Wq3056+mJKSe6WXWfuypnJ
X3nSDb+KjIXPpdQNO9ZTuB6qaWdj3Vew/8gjSL6VauXH0lxSP57Mxp3lmFTOaOXKbk6U+JlWjWQ6
pjmkjTOABZ04DebtVxLr/cbMcZo4s9QkuWM0FskclD+hrZPQbHxrUUDx7H5ib9kw1g9QlgnxqoVW
kgOthkn2Ioonhguixegzg0iBrZXTmtqh5hsZHgbOAOLCW02YXfNUDs8mjVg3Q4UUY1DZXDhGNSbe
TM1hhf+lhNsFSoxI2hOldCQ7K58lEpc/aiuR7mvDmp8nmYzgE8q0eawg2kkdGuNZHs2kc4dokiD2
HOpsn+djFzt2YhWfIICWg8ekIS0c0nfTemCFeRtltvE2yTZ5zZRI+8EMZuKJm0b0Bt1nfQXSaAd0
YqWtjTktNhOK+oFJK/pSIkd7VAaTwn4qjOevhiq1y5ugvqSMLPKlsJ0qL5YGSXXNJgTHc4gKJJMW
bVFEJkr8KJV9+THKg/2RJPG8KnB5917ZKPX72MrDXaYDhuvoul4f6jAfvaGnqBGbeXbHjEK7N7Cp
d4VuautcZsylkSTdz8RK3AYJ5XrolDgYKnn0R1gq7epMb3YwyYl/mZMR7RS1rH/prNLu+xzokN8m
1JHudAjb72jS6DdDyVIo5jaxOypZdFNbs+on+tR+pW1Y3UdWrXldP4WrGhZcn9IEzcyuSpugCxMt
SOVaeTR61d4ozUBX1TjMiWPKDd6kVUkdfaLWYxMX8etcmN1DFoFxgcM3VLdx29WPXS1VP4iaaT9R
qaH+ONvNFqR/5UbqtXA7UUXZFXglHvK4t72M4XVTZkr/kKl9dpjUsXyDIsGHho3sQsK5HfHJs3GT
oIgmOSW8JKE13Ku+TZQsdYvJ7Cy/hRcmFOD13niqgQ91psQ2PbXWgLZCXe0JdfBQcu0eZfGEFh0O
icr+mHTk9CgqcPqGDPjOboZHc9Dkaj94WmoCHtbXCVyyEMAb4hHrQ7Loa5TD0cIxw8pcadgi67FH
eQH/nWVrFmV7LQx1Pxzz8KDVJfFxKlRIdZCPbPQ0inxbSlJXn9u6DAjYartW19ElVKi91+Us9wdU
HADM79vuPYybFFjJ1K5+QLc2dOrKUN/1ulVmbFN9Kp0YT4h7kun1M0rVxGlaOLjmU0UhvyWT5rUe
YgOk+qiBYGTW3WtwyEUZA9UAqzXYzShLcxDCm9OjhQrd0sj81BsZpkS9ZL/VVo1iN96hSTA1pIRk
WhPOe9Rf41VpjuzBqttmY8eRojh2qeaVg0qB4SawGMafS/FDI4Wxq2Erb9UxMp5hqxztYhZWt3Nh
jYar6bmhOJmck53Wh/rXQAe1ceSoN9BYw8HuVB2gZHjdNJieEkXAZp0OcY1fNHda5AIFpLxUzUzX
dt2EKpA3RvMZ08wmaxLFqD1+53f//12DYjxy2f/7u+bw/vkevTcf7/Xx6+b7//Tv140u/Qv8AZRP
ZBS7oT7H5Wn+XY/X1H8Boi0BqQbJBRsW0PiTv+rxeN2AQiEBC2/A9t3QuMzMX/V4Rf+XAaCVhmI+
hCwB8v6TcrwASQQ6D7B7ydRAOjEN3qUWMmZzgLGIZrbMbYs8MKsxdpiavaqj5c8J4wpn3WMVj7d9
dF9PVdDoskus/DnV+k/0fW6KzAIJI9wdfcILr4XTxur3bzKBwkDzGkwn6CHz3tbRM8isDWpnDCdY
n98yKJ1S+jGOmaMit+7SBeWQb2/7f3pYPJgFbgd6Lgb+jTxe+ABDZsXlPHShyzWzUK9elejRFe9a
oK5gMhBw3ecKAAEo6XRevE5Gr9lA+/s+u0XVxVvyQubvoGs/BkvieOT4IHFkDSD098g2Sbrtw//s
1JOu2fFLTOhEno9XePilbRKXcYwQHINqvICVjaFZTvOUebBVWmhbf8shXRuQ8PCbk9i0qqni0eQV
qZ8aV3+1tjlIF7Zr7qoDLPO89EkNyocaVVlHPsjv2q/2pX4oHhdREafdyvORC8sqxArXjQwj1+7j
J7l3ptnhx/2O+zyFq/BRWtU3SeYosUNVkO+XEBIoO1yaXA0KO6ALYv8K3VJzHBvDYFhp4U9jKwWw
0YXYCQMoxPLRW9mHAa8w8Nc4V03FhULuiasfklXqFyiIAS8iB5PX3HG7Rv0LhW1w06rX6ztP8Iz9
6xv9/Rtljuo/2npZ3lpVN+M36o/SFhjlly4AB/zX/EoPwwqk1If2BSxKeJeZw7KMLO/8nS+Wf4IL
W1GrpjLrAQ1ykw0UIhu/3vS3zOMeucBz1H58Y25BfPwv9GsXZuZ7zxyNGh5EVR+mCMz3BPQuVr0H
u5x77rge7Xtf2iNr32dgVmoPC9+b77ZrQxZ2Iw0Vqk5WE7qossNFCvsj9rh+Xg8lXw8CZoBfXY94
igs4n2BhQ7K0q3q5QUBS3ibsMNX3On25HuLyIfbPNAr7DNcgptHE15yZBvTP5PTSj+sRBEjiX6OA
u4YFCjOk3wQYSYlqdad1GIUSGOD33ikQHgyJ0+66t2qf3+jcfmJw6p/L5HOxff2f++Kf0HwtHa2V
kkyhakGZy4Wv3wueHW4Lk5Zxna65UCAD+T0KkOQ/AHYM6KCyGV07IFvuWmv46gfgURugwddLIniX
Z/WfHyUeLcWUdGaIHxWltWP2n3bzUceJc/2rLwQRtdapjV6LUiGIKqVuPjVObOtu1S9AAy9kJPxC
/nssopSXFmcytfjy+fbrUh19ndzS53Kd/RhWXLBQrxxlHd60S+gnARp5tqgs4fI1mD1THV51bnjg
fCzpmameNmN11diZSA7MVbSdEhgCctu1sLw1AW8BqwD2nMs+QJePwn8+gnAudJZNbCXBb5EC+B/+
rjc6rgHqmzdhDP9I+qmtWlfaLRFeT8u0519AOBxMdJbjgeDTZ3EWGJV9F1Mwg6yw3NVG6qpV5pZT
uWrt2Lu+si5/em5trYGWiQKusJ9BvZXUGn5hru4A/QGihubPa2Mj3UIK5K115ACFyOAvOugA6dYn
Y73srPtNSDk7jY9+hrC3x17PBwYDYXfYxndqBgnz5PsqGD8ZLmUNQi/NUx8oa+oZkHp07W3up/AZ
+EMKx3/m4eh3CNt5ym0Wp3z2B8hyy/RB4b/kNnXlINJ9MnjFXeKXIEJdn4WL+/ufqKI22MSYpSUo
XrpzkWB/v8AT21PJ1/UgghXe2djEEv1IYgJgUMm3t+SGEBD4+veNJ28VuNH1AWRquR31QtSLd5KJ
lxQYRyCrnh0qiQKwDMUXbaCMrzTQmwPlHtyyEns55B58oI8vTiPPV86WE5COUOQC0RNuOqdXRaK3
oSWzgged/BSwvxD0TrrRIEgvLQk7ff9l14IJp5dUSaSrSwTrUQ0GzhhNDN/2wRfZ5o/WnbJJN8mD
4kmvxsPwlPjLWqDqKeHzPxN7NFrhyAqlFgISaHBgD/P0CdfyLTQrPbo1n7h3T37XuHQLMeLawQtq
Zfq1nz7hllznQQWb58Ivbo0l/v6lWQf1DBBzKDsAOyscK1E1GslQf/8k+j745afsoLrk0g1Osv/O
Sv7SCXocUThBQmZAHcHkNf/ugbdaqIEyW/mQV5D4s3Z2Rh1SjwuLe2mUwmnRoD0Qzy0fZWO5o3XI
pGp1ffssRBAVVeqQTiq6ALj5qfKRAUyXlfIC0enitQ82gAzlFgAErW/WzVFeNdpz3c49YuRA5lJn
BIANhmKw/bbBlkuoG73NGcyvYvDKl+Se+aSIWwfCGEAkgjfHHTtO96ndj2zMVExal89+qD0a5FaW
n035kLQvhr7gR3rxWx4F4zf/0TjT0CrV0moyd0JJw2J31GgX1sOl3OF4OMKqr6IWzZoYwwFyyVEL
kA54jab1LZIvZIRLYxFWezUo6OWYLR4sLdnamewyfVpYepcupePBiIu7t1pG0e1yc+u5Vm5MiAE2
L9dX9+XvxeWkQNIEOEU4uECHaTKlxigadInt6UcfwZDU9iGT6l0PdLH2gvzm70j8ex7NfaHF6pjM
iJRsuvfxkb8vW4j6IpEst8tJ5IVlDQYILz1CmQE3n7CsCalDRc9StNTCqbjpCoD+4NOSvpsMHlOJ
Oo2rCU2u34oloZV0faSXEjrULU1AkRWUN1HiPB2pVACoqUXIJKVAC/QPNJP3uaf/klKnwAuXS+Yx
w5m+qRkgU33AZ+geHb2F5fldrRA2tg6RMMgrQOfDOlN5LMzc1ocUGU2bZ66aZk41/ophbiC5qo7L
SS3UvTwVm+tjv7BiYevN0wyOTDmrqBqkKee+RIJD1fsp/rLnzkkHujC0C0EMiHZB7Bi4GEUSGT4d
1SYLTSTcMzG6bJCnmXPHWjQDvLCCDIwBuG8IHQBVLmy+WKV6pvGKWeOjZXeDBiHaGD4sSCA0xe9P
fcs5YqnHFotlF06W48iiV0gRThGa23jgt3niWulLWWkLS1Qgh3znKwgBTA8gR6i0i55tdmHO8tQi
RAJKhgLg28pCWp872V1+P0KofjEdvHDOgJClYmXoEpDd4pyZ0wioQzTyr5nemNSpb9tiw12vxu2A
0rL6nP9k8ESOnGKhni7wwXQkvYDd65aFyPws/S6nHJ07Y94ppdrXDJHLzUi9YXQLSD3oQdi53Sb1
ZssH3fAPl6gYVLgcmhaIRElB0JgcbKo7ITmM9dINJO4DHgRUAkNCp0SCDqFwxpmQzKvUyoZBSbPq
w9wpo/s2/ry+ofkqPz5F/h3DhvQMhHmwp4X7Ie843bcO0SW2cGak5Uq3q40EtomjGtVrlyUPMxip
UcjS4HpgccGIgYXrApYQ9lQPCBzVUBJO8fLXD0oJxETb+tcjCYIg/14hOCX/HqPwHSMAdmpK5vk7
eafrRHbqYSXNTgX/vtbXat76cNpDpvgR+S8kHc9uRnGo/FMcrdCqgd6UkWCouoOqM0iSBUwjTL/Y
5D7ZxIfroxUPFzGYkCCBhjHKXYdg3fQshes4XVgw4rEJCw9w2/jlh9c0/hEWTNpFRlbJNvC1s3zL
pMlNuP2MnFPqNMz+EUX16PfNEC5suPPlAqtaDReuotuwJxQPNGAh6QT3TwasU+6E42aQcq+Tuke1
LheS9fNdZ2C7WfC/QIUKBVhhgBGzAA0uZCi02iHQzdvaTtzOWJglQSCer0lEkRVFBTrfQHtSyCHC
lOZl0UPFt4UOoPqkbDWf3v+SfodbcPyxOCpotBgO/VT2XNCiWTo0+So43fYIj5ejKuPxiARCCK9N
KqvytkezxZkhCdjc0F3jymt+cHJp2uF2fq9ulwvM56cNpDOkb4cRE30i0dQiLnIbIDp82waSWrX9
OMiSE6eyo4JgT9NkFU6343B/fUNcWDlgYgEoC7IwmtRi+U1ShyRqZQIp+qy3nGHoV3ZE91DvAfy0
1xbk5c4XD/C6kJ4HZRc8dNyHp1udZkk8aBQIj7DNnQZY/nHNsvfrA7pwniAI3pHckwgFGFHXH1jz
stINwFkg67sxcJqYD3NQbLiyVu7GzwvRzpfKSTSxcgY2iDWRMMcN4aofRu1UD/ktfIrLV+Nx+mF/
W6DMlZPexs/tUlH+fKQ6t/NFJwQyxiiciq+XqBsBL0nnHnWfzs97yIFyz9X4JntiEbyRl4xkzzqE
EF47iSdeSq0Rz1kHmy741O4t5iQH1ZlchuoOiDm/Upf8jG8kL/f7m3S1JPR9tnSE2PzPj24JNkx6
C6Aq7H3K34DqABP0Ns6Ze302zzaDEES4iiIkhVoZSr0bd7bTksQxJli2A3I3ttrCib00HuEigodI
NjIN4+mieyt/YOw1VZbWJt9OJ8eYMBwhDWuhA23AELRHmps+ZP7tt6kH+shQLF8+vM5uViGY8GBI
QXoyWx5sZj+baWtPC/t6YW7EQhQ6fvMgaxEG0wFPNssoFCXN/Nb1JuSEwf9ZWAoL8yNeASNcGWuN
4Cw25sxXoXWTgoZiQJz5+oo7w6AIe8pQTtc1qQ3DIjo+W7/Sf0yWhwaIvUNP0W1+9H59A1y5V2xG
2GXMLglGbKwkYPsIeI1hp6yXcApnzVXx1wgHdDoWelon379G+c0Ar/sIf3NpdtRMuVzGfnzXPloK
rbKlyJdmF/kEyBYqyMZAqJ5+Bsbirlc1qXOVqfKnNAs6o1lBytknWrWw885ef3yQKDUihVFBETmT
BgAqy9RnNLzcEVpVrIV5HcP7r3fNBJdEBp3TxQL9pY2oIZlAPLgU4VI6HV0OFGkLjmHvsg3AyJnf
PecoiufQsNVemi/jCd3NPWSV8F3Vt/QTYtkaQL5/qpGFWxcDP/4ZwuwOcjeUAyoU35m+NLvDQ3Ug
PviPYF1DJCH4M5X983jCfQGV04G1Fe4LZrUgN4LnumQmcFY6FockrJsyoVoCvE0PCFf2PgIefGM7
6N6hA+ERCDFF6n584ToLS9fRWS9LDCxcFa1SF2D441u2XhhwPc1+A0WLDEU9qBZ+KPv6oL8tCVVf
2iTH8yfcGTWx1aotAIWzIMQtddaqz0BFBYSdMuJdP5cunebHoYSrI9ejubFlftVnMJQr7uR0qYy1
+AWFC0PNSWRNZtGhMhEGmS/vytYB2gknnwe5uk8gmYGcUOLV9YGd5dhcupPLqUEC2ECFVFgwIMJ0
oyphYD34SFyZlDO6lPVSrnT2DsQhBigD/J14zUcX+3+pNGCysi53u3CvZiiVxRBuMe/xYtzO7C4H
PeL6sPjPFq56pNTwp8drxYbKg7C17awKI9L0o1tBJDeoUCoIutLM7s25XFJdO2s3YumfxBK2ddoZ
PUwZGZbhT/rwo97Td1A1HeahXwNXqQQuSIApTDu02VLPXq6lXViaNoACELEA6YsX1E8P066Mp6mz
8DibP9p9+2S/dgXMxmtIzEJwTXHGyplaZ3G/8yef+IFtVNDAO+TeKGI9lKRjBRoFJlTa0jX5xZFp
nKDX3CX3S5aD3/2uK7HECihYYmlNLCUHBqCGZ+xG8lP4SylvKYamOXDUfFLehhUotwH7qr+yt2zF
XZLGOytbBOZd+tjQ6oHuMrpzuJyFI0cNQ2YWMIZxofH4kVrsJf4zWSB+SaBNoCn4+1Gtx9oVppNV
BbOgHD+6WZp6oOw5bRjiOir3pM6965vk/Pw8CfXdxj56Q2jEBDcjwmCqargnOX2KOtszSikYqDz8
eZaB/WjhX7CYgoajuCObetQIyQBVkrYqeDiOuYsfuSrg7Nq/25/L6L4L2/I0oLAta3DXsiof+aqZ
VwP6SrzXFAZgPgSm7I5rCswD+Q36BMgSHExVHobXpWOPL4fTlYuSOiSBOG0X72LxdG1StBOyPutd
WWrdNEQjt4T5K1K6bn6J0CS8Pp8XrpDTcMIlTOqMySoc1THkHgDuxsX2aDTIEHENyGlfwKLTBahk
aZTnhy2qFzJvjRgcUCJ211K9hDBDiqehYvROQb/U4T3qXhfGdr7zFBUNCs6YR6XkrJI4mIWkIlsb
AFnObpCiekWg3WlOteeidbVLvD9u+WAnIiLkHlFJ5E6a/Ag82h5Tb9IRnJkWFzJ9mFeAnwXt7Ybe
WxsN/hTQKuKePtGt9XB9pBcHamD3Q1rbAAJAOADSaqQ2ZSke3fFzAf6hbLE/3/eqgY4kyomQQILb
wOnAwi5rCcxx8ebtTa8d51Wozh5IGS4aTf/Dtj+JJSRO8IjP02nEtI24GRX4s1he7avBCElF0B8X
Mb2XtsBJPOHrgXs/ZQqIny68unzNnQ7Zz9gDavow+rKb+7VbHpZqXvyvFDY5yrNQsoD4LdS/xDsh
1vWpquFd4DKaObPZbyRD8jX7YS5+hzpqpgbbD5Wx9GEvHC3ooEE3HP+AMyO+EOFQWlflpGQuiR2j
Xmm/h6By1cQ1PuUHrvZr/TBuu42qOebgLvXvzrM5LiT3T2zhnLF7modKrUE4qm/pnuosXWWJCTfL
RgZzTB/x1KCSvULTFOyy67vjwllzElpYu2U5N2EnhXiADxBn6QCPpJmbKUtJ3VIYYdlWPYWdRI4w
VcXcost+ql0EwFK1AMs6n0S07MC1NblGmX7WPYC0hzYbXQR6j9wFVZ0/DvYA6aaZruRM2094m/7x
54PiGQ4XZIy8YS6WSBUSF701EIisJ5qfyM+6BCDronrieWIB2zzu5G6idAEDFSH7btpU1yNJxdOl
LvDY/Zwha9rkDbL+pZrv+WEJzT3wojgvzIQmgbDdkeZXKCTg2TkrugF5FSNyADpZOC/PN/hJkDMm
CE7LNOY1KS0It9wVF3JCK7ZdZOWcLzrEgW+7hENZRmtaWNumnnd4ayAO22c3drPR94k3OrY7b5Vp
VWJ4EIrID2a5sCYuZEqIi8IPsCkyRBDEnrhsDK0FmnqPtKFw0Mq11ukNGkzIsTWP3IMStTcckN1+
A64PU3NnvWRmsvgDhN1GQfIbVXXkPwDaNBtuVhatR6CfPY5EiDaTZ6yiDQH0eYDu8H9Ryb+4jI6+
gLCMut7IwnLEF+CATboGd5Q7rpIDNwTgj7Zpt1QLOgPkwGEcrD609AAmgfGcyOyb8mKQUmqhuQtV
uAFN0bJUvT6O/bTaQLffodoYVCXcV+o5+NMjFFc/HEKBBUKOcQa+4FJgnQJivBsCP91A1TwhoVv0
S430C6v5JIwwqbGNGl86moWrKqHTTwDlzM9YZguL98LMwTobFEldwYc8R1dNsxHKcVq4c/eaG9t2
mSUognkxUfzE5OrBKJLCA/E0W6JEMUImQ+HAsAaH6JNLJPkRkmv+NKdrmkDrr+t/lTm7T1W6cD1c
GtxxaOETsjgpk9keCjftH7pGcmqyhE47P6kxOGSAoLsDh6N+78yjHNfUyFRleTW6OQRgpX2ho7A/
6sCOLJW3LqwG4KZ4/xrdOQmNgdOvSIpytKc5Gtyp+CLSR0YmqAMvtMkvfS405KDQiaxdAxbmNEYu
FS0OVRQ/u2J606OycoxUe7q+efgnP032TBtyOngOYOeqgBacxkAfGAh30qDaknX91g6z8jaTetzX
jTw7cHLRHZKZ791gNwtAg4uDg7MikBSo053xvNJ2SnDZIukhMyTyqNNCW/r60C5NEeRQ/44grLY0
BjmVStiwNJHdpGj9pjmAlbcAJliKIiwEWAahqFQiSluZd3FRQAsC1KF8nBe+1znSC/v2aDgiRytK
ag1IVgSC4wga0WHlckdW+QG0IchHbsi2QC9zuSnMF4C4QKAaaysmzlYY+wgLJKJGCse+BB1gD9oX
PpzQ4XbgdmCM5r702u3+GFuGYR7H4+vmaAfDBMyKoxJFnAQSb05H5jsoLLzGoaUvLI8LvQVEAoYA
D2IVGFox16JgMKdGMvPqgn2bPXQBuTE2M5SsdtzkFuJc4Eo5UFksXq+vy8uB0deHKBonOYpXZVH3
WdVHKObWJrPpbWOwVPtpsFGP4BoDadjYp1bexXB+YCbbaSEeIkoVzIn+ntqfTF+rxo82kSGBmtrz
jYw/VxYOnguvThOSbWgQaBYOUtwYwiQUrFNsMqCrA8xWd5OvKhecKJccgBXbxlvgkBYm49IuOg4o
7FW9Ug15SBUErHu3Mitvkj5LCBtd//JLUYS9WujU6OUB9SSlsRV/DCnaR7D82kC4afb/l1AmpMkt
XsMSOQ+mVrBQ61H1kJUHiWymPghxyP0PMVBZBRobN/rZa0vNCyqNHWI0+uia0QBpJ7wf8yUg5jmC
UAeakyd2qK1coOQOcjGEuRnzdDbfqJxg5c0rlOPgkI7qEerkUMYCSvJHeruUVZ5f55xxgy8ILUD0
csQuPdRW8Fa1+9btRzMJqtZiAfZxc9tCTy1gTCYLCcqFhY9NyQ3ggbKDx5RY1dVCuaWosn7D+F+I
E/+Ynim0+mofk1c+lD+lXYRS/PVp5Jvp9ITlMVFSRdMDXkCiTAUrqibWtQ5KBdOtbW36KXIy7auz
Do3iXo90ftmffk7ldFunStnKpY31L4cAzMOkfI5fezAxbeKNauJF2vyngDC+co7mT7g8umiYMnWS
Wzdi00YGakktefF/0Q3g/BMizveJBY7P+bQNeqWE44yBQfk0etAgvRB7M1hTN8nvrgOij7964i/L
Hz+UPy/goHzLrb05jBEKSEJVFVYYsFWYI9wixiMxO1eCRHExpgtr5DxbOo0izJwREchRq6jfQFHX
IU28VYi2vr44zg9HhIAgGWTdkZBJ4tLHhUNCDQLLbtnQOzjVQoo9dqS4/3U9zKUtfRxGvN8h32j1
BOj0StVXdrdNKQmgU+NCSmx1PdLSgPifH2cSVd8BnItvVicPEbJoFZiLTH6+HuTSxODVi0WH+de/
tUqPg0CTv2ooBe8nyz+scWcOb/9vf78w8bGVjKNSgtQYKipcgmcnspOFib+AMwSTBtVeQAzR3DlD
4xphONtA/bZuveJeyJwQrXymILPWgIzMCyIAF2blJJgwIDUsEg0l7cwdy0OnBrr1muiPf/zNTkII
p04EVceubDEezX6xZ3RUSeFfj7A0CGERS3GJY2hAhLjeyOb0YMhfkL9dWFpLQfifH61fPekpaRO+
55X7JANfBpUyCMs514fy7TN3ev3w2TegzYn73Trrz8wTm5hUYgWbFhJhaTKcrCMQHLVuJql6tLTJ
Z1q/sVgU5JC3l834pohUN9UO8QQAWSE5aC67ta25KvzgAL7fTNS4gzonECy2F5YMfcl8pw3IGUH/
zOcA1c8HO92Elr2ikJ6WE9OF8r8DUb+FkV14MfGR4VpARRX8cLEvxAqjjguGWRpcyZV8nGiQJXTL
VxnYYeT3KvgH45LL8OVJ+yemkMiaiV7RVObnQVi6eFh7pkqC1GRLe5b/PWezBj6AgtqXJBsiCy+F
G8kcheCacnQNEiT1VzZs2l3lNfsig4RxsuV4r3RyTCiVO0viTxfuW9So0KjhWacNSMrp0owroKOI
glHqJNW2RJOjbSkTKKPPrwN7a4tJXUCHXvysnAKBVAkFCbFoFTWdCn8DDLdW96n8QzEeKn1BLoz/
5rMvehRCmLmYxNHYTQgRo1vrZSnk27M8XYcQUXfUEBZxpQSLrcTKfMI0K7i+Cy8knlir2ITofOH1
e45bGssqUfh8WqZr3TfvDdLrWXLoV6q7oJbPzGFreLZBnWXJmu78BgP+Ayx69LlNGIqJVaYxlu3U
DlPs/5qlPkAc8QZe9elCmeTCI+I0DM8Ljk4zvLjyQaXIcqdAuye3qJP4zSHHKwyeXrVvBqGjuymE
A26H9RI+83zxnIbmq/koNGllhfV5kblKfEDHyBnZWuu/rk/gUgxh9WhoOklWjBgFe4WdwlZqDLeC
kur/EIUXLQxNu8Ck71SjzHQJUWbrFxS1HH3+aaNocD3I+UbA5zoKIsyUrTFr1CWWQakOAlnEchK4
HySD5rZKfNNM0JGGWG8s9wsFrvMTDXsb1CacZ2jknQEiami0dhJn8zKz27PphYs9k3gIrHj/OHRL
afuFpOc0nHCFq0QGJkHHKMOwbbc6Ujsoa5LR2DNSQ0CYcL0CtYI1EIml/n6Y8mYP7zbjkFSd+Tyx
qvzjpxI/2rhKAt4SkJETjtTUyFSL9CZz9a7vPdg6lfuphY43syP17foEX/rSKPhCEgHp/jl0aUjt
BqK1nMTGdlWnbal6UMzRqfpdm0ISt5M31+NdQGRDIxNm4DaeguA9iS/chkDCKulwuHGpwO/X2W16
gMGHR4IMQHcIsF8PeOFIQzzAXWBXDL14sbIHWUKrUnIYQbEug1SxmcTN/TDKZGlc528ZjEtRZGTO
nBEoFvLgomGhVlXzcXF8kuywW2D4NB2oWgc60dC0mNaQDa7yzVK97OIIjyILe7RvxmhU5gjUd9o9
DoWMs62blwoTFwqVp+MTDs4h59apI2iHjT/4MSQ7QPzo4Z4atD4JmscaXib3IDVD8WYJCn2eYPDI
wEaB+Ys2lVh1LnUzN0zgv+CpJT/SYnZslLemaHLtMl/DOXnh+uXWacLlfxpPOA0A+QrLFGIRmMkB
5S3ZMbl4tieHXqbfje0uDbhCWebNhVuWq8jTP8fej9OgWKZKXJxawJmAr4MoN9rnp7eVRdSYRtAo
dqP4UBTv8riw+y/OKpp/4GEgk0KTUQjQGFlRS+b3rNo4zJ8UvwkAMrdNJ4kd0+e9cQsKz5qTAG68
kAZcuCZRJEHHB2cl+HtiHmfZ0C2OBsSW4k2aQ/Oj9dB69P58+x8HEe5iXZ4kmqcKg2S87Nqd4aQQ
Gbke4kK7G+Vq5KOASgMagtbZ6Swps010C28nVytCXAzFutUhX0nMeQdZjh1EgSKnrY11q80PUQnU
2/XwFz8jZ7igSwzYi9jmbKSiZyksClyzUu+Mork3qfHVWkv0+KUwfNccJU52okKtd85GNzWM9WBh
S7SQRRtj//poLt4P34Sd/wxH+Jg1OA6aUVJYSwJqHrsRSAPRNgr0exkgc6bgzRYsEcUvDA0CHlyu
gQvQ4XF4OjRrbPU56grmTkPmFGrn6XIEv6SliuuloR3HEfmj0ARSI1uDVMK4AmiI/B/SzmtJbiTZ
tl8EM2jxCqQqxVIUxX6BsSmgtcbX3xWcc2aykLiJwx6ztum2qQfPCER4uNi+95v8QH2wCm71nXPU
vuFBh/J2KztbSXydd0YXNUlTMipq5WXqmc/KIX+aQ7LsR8mbj/Ih+UoRu72DdX7jZq9Mj743ujgs
Q25oeTZiVGSkA0H9V+0ONnsgMCdGZlyqMafR2CF/cMpvg8OfQ/iEdRtdVHilLxPEtAiYFHT4ntmv
VHkKEC5o2ke9LA5KjrLVy/UDe8EmCAnAO2sLD9OVY4VsSZ7SFLXc4Vs1e7on8IrhTn4KH5UvNEZA
Y1P64Loc1HtBo5IRRz9shQFrvvzdD1kc47aOmKpLs5R3a9zJ+3Q3/+3HvFbtrZD6htzyof7ZBrf/
wI2fm/0933/mGGCmV3srZrflkVqK3rvG8NVHjeb6Nq+8hHxJh/YZYEK6z4tjXKRIfBc+izND86Fv
zZdMkd6um1h1A0BSKNfR37qYS0xIAfqwxwTcyOjaqPoxC/3bzB+fr9tZWwqiRaB6kO6G2X3h4Upb
ShWCYEgwhvBGzuRfjUDgXLexehjOjYgfcfZV4MAeIfS0YTXf67faDt5cBHEyt/ybKVdXo5+torXw
AO4m24JFry6PRxCSNcGsYC2OoaW3ZmPkcLX46i2pI+CE/5FX+/+Sm69aEM8D3PjgvJaBQx4lyMGg
YgNDbew60Y21ObG96jU1g2iT3IiZruWTjoRGOqkJGiT9YSLabY7Bs8WcPUJdIk0hzba+bt3fteN3
bnLxxXr0RowuSDCp5QdtepkShp19a+NgbFkRfz87F0jiJmNmApL1HZ6CKupit2jGkwZjye76EVy1
ZKKlJsiQ6IoszgFsRGh0GXylYpSVk+G00r0hGcqunAbtcN3U7y/+vl7nUIF0BA+XDALrAqNQmc4Y
2P/Da9PXDzHDjMgnAskPjur3wtgzyKzJJ8GlHmyy+a8fljPrixdgJjdBc1YM2ZL6BfmuNvdIskTw
gAqptTF4bBpIvrfGqC/I18TDc77oxQYbRehXVfbb7LCP7uxfzt3wqZj38Y/Con7hJns0VxhRnYz9
aB5CyuoljXkbtOs2kfHqlfzPFiwn9lXFlHo75dLX0FMI6fMaivNHcV/GPbPOiZs+jBvNoy2TixfB
iBFf7juuaJeOCJ8wpad0W+dq1YYFFA4Ypgyj/+K2pDVVUknCizqv1ptg8qNEdNIfbTd6gpl459xs
lUdWL82ZwUUuTxk9baNQmYFwoFOVj2jEqQfd3ljXJeeOODr0KGmHCKarJbOPqU9pAPd04pl/QXkN
Fpp5qninD27zqXgIjm0pYBwfmEAQ40f+Sy1t1mHXdpacif68yYgHBcz3fmjuAq2f1QaSHTTaZmLT
pttfdwqrFgQA2aGZRYa7KFjIoYrQaa0m3oDMcpFoT31q/JcmFhe/S6ZBMiMFNpRId4fxg/VPMCgA
bRDlEqgQaqGLWKGo0EQrYXf8HdPVH5OTqCu1JyHlkTxpe/tvyg+76/sm1DaX9Y93NsXGnj0RNKya
tFawCXPkfkLAA8qAj8Ep5HT8Fe/au/YGYeGTRMluggCmPMLA37jjfv6MHmKeIV4E9HBrJnf1xBrM
xqGtB8TpooynRW1StmbCeTkIYZHq2L0wffzh9/C/17raBN1wcSiPauYGOx6AjaLQ2mES5HoWqEda
I0s2o5kJSAsUXOJlvXOM0unWqMxf1/d97epT8WV2DV2hS4RvPI9Ty2wO/szKT3k5Hzo7uUd7cCs3
Ezdr+Vae21m4GLgDqyBtp4SJj+AkNWgJPDnQJ4i4pucD/4ONg0JVoNgtWkvLKEB3GJPxGzxo06Vu
Nn5wxpvr2yZeuYvliBFUjXlt7IhtPTutwVwE4cRUzu/laKf2JERHk8PWAMvqAfy9Ako9pkN2+d5O
BUNW06e1uInD3jjku/FOCEI0Dy8QZYKALWCecL6m+1O5SZiyWjg4s+0IGP/ZGiUTLXVH2BZEBpLi
GYTtn8r97NU86EW5G/7eKveuHUaL6EIVglWMFy3cs2Yzw2HWOp8N4E+pk9iqtZv0P65/u7VbdW5l
USYowqaVJhkrRca0aYUiM2j96ybW9o5UC9yqUBDWGWF8v3eRrDetbMICWCNQ70UnBc9VMTOZfBR1
iG0CGPGsLM6jgSqt4GWAZ/Giv6EqVVsrBWKDdS4zNBi6envoE4W89Vu2ycx88Zlo9jOIgrtARgs+
ucXhL6tiSFA7TDw1Q6fD+inptAM3B+su9xAzokIs2vy03JevUDRRxy2YhPSU6c7P+9tpMjwjxgfX
xb0W/Ax01Z0DJjRhlqn6l7k7NWhJXP+OF0eFnwBbOAQCVOrAGSw+42hKWg4smgOZI88wabs5jDaO
yspmUmanEg2+mOR8mVZWTZA3mUwMWzrabWHGLqqZuxEdkusrEf713QEhMT43swga7NropEol/Y/8
PLQR4p2C7mBNvuHfVmjW216Ixrq84YYvvCRGSckJtihsoHC98F5DrZqRnYXJbxbc7FZQoYSn7Zxk
bQvhJeGlZGj+EguSOK3flXZI5S0cd4kj3cSV5WlTt7u+hWtmKO8pMlIPlGuWPURYkS0eSfxGVNW7
VrLclMclMMr9n5uhiEi3ktYouuWLM2cMip1ALxh7hpEeBoe5yBKhRRSdr5u5rNUIPnrqGXS3hGbY
EptUZySvjoYd9eg8qr/qj9a/6CdvC83zHw1PPaU/u7utKunaJtI04B/xOl/whkOvZmt52sceqPVP
IHNfiyg6ZnW+0cpfubgsjhtLrUY0mhebSG8rd/yS414hwMmUV3bwu7nZuFOrRqg1EJgJ+O3yeDv+
4Be+xYEImdlQ5MJtqfRe/0pr1xZwE6gYlYTigke6GECqzhneoZ+NkzIR9JrmTd9l9HmcjdVsmVp4
iLiyEdQNUV9KtALPUDz3PT04eXrK1eGfmAJkJNM3IsdY3qRUSnzF8Xkd5zn4rpn5GxcWnqmgfSXS
urm+g6sH7syW+v4lBuxQqOi+pl5ldntFij+MqfaxzrUNM6u7x/cxxMAvTbnFgbPlVvGrgt1DTXxw
20B9DpHmMKf621xJW1MkKwcPrKyYa6aSC1ZrYUx1oqEBF0eBIClP04wai6xufKKVbdMg5RFTmnC6
XchWhH6cGqkW4OzstyL82U7fpngD7naJOIPggdERhWEHXUR8i3BvjhhdwzVxuDs0sLRDj0JdlBwt
mdTK/D7vlZFISUY5Y2Nta65PiCSKeUOwg9RY3p8JZ1SmkKADXVImyub7+aZ8NRQvPNAtcRVP2ft3
FHagxP7jtMQkYIK0C2iRolFBFlHcWUQNfC9jrEn0nnVzZ3SNO+X5n5/DdyYWt7hJktrKVD/1NKf+
qCb+KY/Vv4y6/NAB2b9+sy4hC4vlLLbRsEodPkcATPoxhqoZXRPIWod99eIc8kPdHyxPfww/2G82
4eG+pxtkfpF2ycbHXLkL5wteDiUirzqOkgN40JFDrx4mt3NO19e5chXeWVgcUzAZnVxUNNqhJYvR
fq6quPWkrEF9PckrxdpY0EUo/35Xl1SOgTlNY+PECITp46NuNXvEn24qvbmZkbBW5y0evss6Mva4
goIfAS6pC0mJYEi03q/pmlqP5q3uZfv4EO5gR78X9EYRxF9/DIbEINdaB7BE8nARAshNIQVDbcA8
75SubT5N9uTGwRZAYcUh04mlDAd9DNJvyzvekYE1UgUCSyqbyi1z5/MsKc9dxaBHkcIG8OdnRJB/
MAMjSjXLm20WktkHM2uyisJV0QZPR43Zpu//xAofyaDJJrAf7/2HGVetP1Y4TDkIPXn6GDDXFDJE
dd3K2o2CP+XfVsTOnnmpQdcSy49xIWbWfxsimkGtXm/pCK1dKjI7Zs2YmiIIXTxhcdVYZT+RG8f2
jY/mXz89RFuJ/tpNOrchFnq2EN1PA6MrWUipfu7leN/2464av1iJeVDijUxx9bidrWfxaUZqh20r
wJNSd1TjbK92hSunk8cL5F3/PFuWFp8nLCzOsE6FWWO6oQkaN2V2oehKtx4/Xre0ehDO1rR8rhyp
trSMb8SB9trwY1O/Xjew9YEWj9XYt81Q5+KkFU991bsZvIpT8p2w4K6Otohttk7c4rXyg8RogUvS
6cz6Az0AY987kAGaBTzP15e1tm+aAQMR1VkmFJaup/J7VZ4mzkIsiAZJO7Jo2l03sXYIKBj8q9fN
XMni0wR5QRGmMYhgJv2+tXpkLV/TVIOZditYWvtG55YW3wjhjiyuBiyNaFdXbeKOYbHLoZ1Ix5uI
oYT/bl2Lj5RXdpFqzJzzkn8Zm+e0ZNxAfbayf1B1gX7k3/u3jBrU2bTrUmJVlr7X9MiTiice+f9u
McvBzLpIg2EuBcxR6o9BNO7rTLuHh31Ot9APa2f7fDnqe0+nGbUm1x2WUsFNZj75Uuuq8kZOvW5E
FP1EAHtBGjA42hQoEAZ4Zj4jW6+7YXoqtpqEW0YW3m2SfZupSVbi27KXp8ilK0/JVuaxekFBgP7v
Sha3p+uj0chHVjIpz4FzZw7KhgdYXwVas0DNRfqkvf8eZpvTFtZ7jrEaerZ915uAlKqN77G6Cks0
hug2gjxbxKXSjAKbnwgfIEWeUv3og2ljGVsWFsfKNKSIeRn2ydJ+Te1DFG6s4BKxRyjILNO/l7DY
Jynsk8wowMkOXvChv68+m7fxV/uzcvK/OnTxI8Ejavau/FG/29YTWPWhZ8bF6s/CA8dMlTwUns2h
Zt77z21XnFQbkHmyNd+6ehzOLIm/n1sKqLVJOfsI4hMwfl/+qoos8LpI3UhV1j+YgWobrXb46Bbu
0ylDa54FsFrLAaurmqf75c11D/377C4qyXyzf9tY4kkHLaS0Fivim6Gxe4xOxa1/owHs1Lzu8f/A
PynOwDV7i2NOv56MwegEKMo/ih6sv9NeItQKxHRw9fcW7v9yLOf3mfzP+haHXs76IrbGBl96331G
KYHpsOlQfNT2pbetHbz6up5t5uICBGVtD0HKB8sHVLfj/Kcx27bb+elBafPvQd38df3rrZ5EkehB
wEpTedm3rHqUIOwae0ZGlSotdrMI7brSu25GnLOLb4bkqaDroYC0BLIxRFUqqnheVd1IXF+T3iIr
/urkwXc/be6DLPcPjgJVkFJ9uW54/XTCJ814GiXtC+zMiC8HC0/L3J9Uz2/knVWk96mpuWMU3Kdd
fRj6wSWLQ8g2cg39s4Rec+ds8QavfVZeSUJAyHsvOeDzzjGyiE66F09gE9RMtvdKNO7m3voyD/J9
k2YbtCFrF58BMR4b+K7hEV1c/Chp+iEXlSXJH+/l1r/LaOVf39q1o0PRXnTB4Bu7GIixQr+1zJJ7
qOrPWvurjh/K5O/rJlYLc4gn4l40wUy0fNIKIx4MI8RGs08/6shnt4dUcZNnaS9kDDNdjIX06b56
3b6Jq28RMobUJjg3dFIXTlqVoqErerYwvGeB36Ga8rJTfkBnWY0ZShGAoV/6wTylz8MXDeGe/fW1
izh6eWXOzS8Cnz5DFasYe5JVKbnpGItppOHGqj7EZrUztU+B/MczKvi5c4OLIEhtYvBR4q2Yh3hX
ASC0t2qRq4fybEcXqUMFX6ldhXiBVq6f/AjtvVLfOJRrb/j5IhbnXtdKq+kU8dFSOXPxK3s//Q5p
9+QmarW7/oVWLwCD/ABl6P5Rdn//imfoyit5wSseOGHhyWYW8doNGhEevNON/efWeIPoNtLAElPZ
y8+TG4NWN5TlmEp5joLxU1IPj7KSb2zgyqIAKij0GXFTtPQXpz6Pe5ylTt9icuoDaaXbtF/rTDpe
37qVk2AI2kXIPQi7L8DnajgWTppQjIuK6sWa0peJrO66iZWFiHYC/ST6ipcS3701lkGS0BMBPXk7
GZDh2/GtFvsb+7VWLsUOZD8aLblLQqg+aHQmkGHiRXTUcIXCR2XvpW/jrXqArs12wV4Ehy2A5iUO
6PdcLpG+kHxU1GXHJ6mTOVWVQARB9U3W7zRgJL5L0bQ7Cmrq6uOwGw7Rfbdjos3k/99luQtT9p9v
MSeSI6kQWl4wPjSZAtNxTeRXt8YuGP7uHH3fdVu6WKsBGMhXDR4CVEAoqb6/Z31McGxrvx8B2vmn
bF/9pCnkOcfqkAbeVk/md5dp6XihwRfgCMC2FzcAcoUijmwaCINXfXZO3V47ZKfmU/AX6EoG647z
5w6K3GKHUuJt9iW+3eL6X22jnP8A4ePOsoNqjoG6hAxomTQzUOMo+mo41qkpFBakyX+TDS6MLdfF
cyB3GhxrxtDWbmEquQbguTO/Gb5GwRk005uchXW2q4qgHI76zEd0gX30xanqFMgt68IJbhqb8sph
zqRyz8gEFfj/7owsomctTIshksBHz9rnRGbPpr/n1tpfN7LyVkKT8Z+DuPDEqVMooTVixMjLkxzS
gcqmTnJVEjf0T+H8lW5kYAXXja45mHOjwsedfaY46YOxGQUFd5JFQj1zjHdho/tvmjXrG9Vk4dwX
Z5JxAkYYUOG2tQt2E6eW9DTPsTWH3VtdzkfJJ/upzNfZLE7oZn/886XRtBBzQQyTE369X5oSJ108
CdCy30VeoB3gmqeabG8cjZVHgGIoeEnkTlXS00Ui17VGLsk+oblVPXfZd4sOyfVlrAUDsKCBzAGU
IcB375cRKt3cTopGMODUPxRLSl0ylNHlzbix+2rLG25ZW1zbDCmbsYVp1Zu0enCDAZiTqvRf5Sh8
U4rmH7zTBAHIpwpi9svpwiyD/LnTCXQY/HMrxqego4GmciM9XPlE4vsofBxSiQu8c5HPdd6EfKLc
sb716fRUKLxn17/S5djMvw7B/xpZkr+3pdmDVeO0oSyPFMBduxOj/c7f0LoazIqdjGdaAdrn4jV9
2Go9Xo5NLmwvzqA22HELWb8gLbKP8y7faYBa0cL7KygYt4p/lIdoODmeDrK82GXSzgSp/H3Ib6Sn
5HVrSHbFoZxv9u938MyhlDVlnFkCBZM0/s6EZnsIdXea/0Et8t21W3jkdo71cDbgbxspc5XpSzn9
1VlbBWhFbNzSY8HmAds+ND5M1y8ebYgoxsxuCFDkNuFxKprHAia6yiq+JLW+5752XmHDuWa20ZNV
6d/RK9x6etZyf4ZYoBSgHmpxgBduDCAo40ARr0HNiZp3QjSWxPFODDrn++h1a4B75bK8M7dIb8I4
jkJTwB+UqHNHpo364HXjqqz4GOQq4cAVYgLyRT3P6joL/CRJgOA9je/7nYoEb44OWnQ0X63jcF8B
Ot8KSNZCXN4ebMIbDQvjEoE4ttRVmiIm2HQAdIDxbbwKAbTvZoe2lPVL6AVsRWErd4EJBLrBGv6N
cvDiXlZtq9a+hTMFwgmk+JuddJCBftrYzgvieVPGCm+qSHZE5/n9AzEVcpUkYoQzyua/QzU7jXP5
I4Y6IQilo9aVh7DX7zLJ/DGNyuG67dUFahqQS4gtYepcLHCo5kFCRJHKxtB8KP34kHXDx6AKd9fN
rEWzKHBCJi2wsJfSOco4t5Uy/J6Bn2yvLdy6cq1dsx93xYt1ym6D5/LOvB/enBBuIbgNhM7Tlpdd
uxikeqosBAohN1hsM/L1Rpz6c+K1xnBiO12zMp+vr3MtSWAKjpdeYC9BeSzueun4ga9NvFTybXv/
r0Ey68NwcG6rx2C3Jaex9vHOjS1uOrAtVUtDPLXUoFxRD2C3XjT57fqS1u46dTViPhVF3guBRXU0
mtxoaIaP45chuk3i1O3rD3Hx7bqZldgZxn6dWI+Uh/9YHERtCMMmK0niysGYDnEmMUjmhLP0LSDZ
eGxUvfoUl1FYe/Ls++GfZ5CMxAlELgjgS9RHMMNplXcYjyAkGVJ9N86WO2UbO3kZPSsQvEAlKehJ
dAoP7695XxVVBaEHuEJIZQLnC3g/SKltr5JAqXVbKMbL0y4gn4LJCjAhk1SLDe2TdGJVjCnIz+hU
Rm76VfnifJif+1/15/JlPE6n7Mv1T7jy0FEDYMgDWJoGUfRyKiiQxyYxKxaoH2VpXwObDHfmTrmV
jAMUdrvtVtmqRQ0mBJGQUNVeXjc852ikbUFgiI4K9MYMbj5qL/FnxYPz8dM2Yd7apmoqyHTEuGzh
yt5/QqZJiHNhFvfk7DQFKtIGW4OaK/VeatiAtoV4InWG5ZStlc5h2Oa94CpwXqdpPwPc8lDXEjp4
QqfHeJi9PLkB5Wd4srvtJS+dynv7i/yhymnQJGZEjufMu7Z4a5jXDiFc3Dgrqzt5tsyFo5zkeFKl
ETOiXafcA+RqjsVRdFeRaPzaPcLI8OePOSsTkDteWAqlyzzMkrKxdmymZsaU4SodYQqde2j9ebqH
GTGERKzHN1zOB025PenM+FGJcyY3QmpozE7l9GEyN2742oeiqcLEE4SH4sF5fxZbdcgVk9oiIBHe
y8DYmcm90ekbH2rtOzEUzUAhTRa8/+I7Zb3WS2WIFcsk2FJQ9cSXXD8L6uUTw2FHRUPMk4JTXA5u
SXXsqGGLjXbX7/qP8nGmvbFPbqH0jR/7U3Acb6OnDI1y/aTskQqnh+zKrnGr7pLXrUOy+luot1FK
lG3xKLzf1TA08jnpCBKquaMh96aXhjeLKatq3Fj26vcTOHbKtmJqTfz9LM+awsKOlSATMxSOqwY/
W/pI4AI3nrZVFymQWMj+MIkEwPu9mUYLjXrqMCMUr6R6p+1+cyxNcBEIneIoJw67/j3XFib61KJk
A4PU0knCazHUWotFrUnuCu2YyvHRn7fgoGsfijlXgaIllLsA0lJr72LF4jY32c8eMhet+Vnotdv/
sTSTSSHmP3aWZYEp1zK/D7HTtdGuzZEZ+Xh9u9ZuGKkFGgcQNLGaxYkrkft1cqnC4abDjh0l7Nk6
1Cu1DVQMEY+E1pLC3QXwp4HINgkjHpXyjSelvtF2UDId9JsI/sKn/Avz+rvwJJ9Gfae+XF/d6vkT
gtWQQXIiLuBATlbaWu0QFFT77LNBfeM2RVgvuMmVo3Q0T/kxPG5YFI/w+5yfxZLr87rQDbjIThPN
D/Qcsmmvcj7UQRW4zhAxADAGxzgo95pSHtJhQre7S57lNPaGYitTXTuaQqSQTgxsgheUPDzrGX1u
P/asvvLiUd0X0XQ/ya/h5hzWSn2DtRL4EGwJxNISODFkvR8HnRiwxWXVeeU19lMXHZUSUp5yRBP8
ri0/pepPtMM33NdqoMLs92+6Kx685ZgM85VFaOVc8/jeLr2x8/Rf/Q163QdIEUqvvoMc70mpXekY
fY9vu9PWZNNlwsDKz8yr7/2aPUqDXYZ8ZVh5D1ZZuEGeuhqMB5Vseo0+uYOzhTld/a5nJheuFJWJ
grherFhHAGL6OlTOoYDGVFO2nNuaCz1fnPAZZ2+DRTI223ROvES9ydCxyuMHs/9+/Z5cUubg2c6N
LB4gX9MywIYYGTzzKE1QSVBp2LWn5o2K+9fkGNxb+/6uhtFUeUAl5FMH5AD27dP1n7G1VLHpZ0ud
S2LdLOZXpIwRVo1NRBZB9ZTsr5tZwXCI1QoIBdXAS1akLo7IJBm6EkFG5AomKwUisOyTtc9/0/Al
bzpsBVtv4eoFpUhG01AoCFwAfzgtCXkRvqDZO9/1/Xhqob90i5tiFx36r9fXuLaV57YWW6nO8zRO
CtmQ30CfaPQexBkelAIbIcXqwTm3s3ix5LL0zbDik7WHrnazyht+QUhrHboHyQuO0Y3+6N/X+3lv
3mleDC/Dh9Yr/w/1nJVii4JOI36eMXzUOZZU/zUtb6VJedXat1LzaECzvX3gquPBOqo7+QS69foG
r4wGYhFCTgQ9ce/6skoBSsfXmoLHTLNoc0v2azEX+xDthK586S3Va9oJXmrnFNb9rsp6Xp4UWe94
V8+x59Sbnau10AFObN50mB2Bzi1usNQ21tj3Iv1NpjdfKj+GnYEjVGmx+9b8YDiP+VDcS+jiyfG4
H4znVv3Ua5Q2egNmGu0gB4YHubZbTp2n8G/kQQA3/6rL4DRLrw24Sem+kH/4obOP6+igy/dllO0H
Gbbquj8BbMhdXb2fZdRF094Nu9DrIXiuGvnOVl+yPjw4keZmanfrRMpGK3Jr6YuzLge1bA6xI3tG
Ve8d+aaOzd31j71igVIhIQs9f+qjy7gs1Sq5RXIUWAE6mb2E1kEtb5hYi8uIi+ifiVFqcGWLmzTU
hVJ2AbGfzgeBk8O5CfMDDfXb1m12/eeM/ymOzNipu3Dv7KTD9RWKPVoESozzM4pkEKAx8ro4Pvlg
6rM8imn0WL43+tuUDMSvC7cM/Y1gYd0SI+kKOBsIxBYvZ5BVY6pKhChNBXyBYdPQTUz7zQd16Hbm
Zttn7dPh7f9tTvz97E3pbWR+p05QIkzD/agMr5O8RYGz5gpUMD0W3JUwcV7oUqT2LM1aCUJJe0xM
V38e9tO+8eCwpaP1otVu/JJ9zTbT01WzIEIEfI3YkkrD+6Wls5oGVY7Z/q2+j3+oUJRJnrnTjvk3
tDxP5l32uNVQWmm8kMxhy+blRIlteUp7dWiqIg3/lUKKBtYkOliRl3xkGiraBbvwfisqWDsw5yZF
9Hf2BbscDhDNZsymsqedlD7nTnqcw9c52pL8XnkzYcMnMTIpPhDLLip6XdDUZuQLWHWWvA7QqHSd
6bVm/Hz9qq2Z0QmSUY60LdHFfr8erTDDsBcXvS5gCquY4TZgprfNjXu2dvDPzYhtPdu2eJCbIDSh
ndfD4bbQtVujOFxfyFpAI0QY0H0QjgtutIWJqEKcSDyB8U1/3x2z43cR6MeQSW6dgdU9YwZf1aAs
utRfgUmyl0xIQD1rzj7nVnZXKMr32Ew3pj3WzYCZc1D6At61uFGxH0XNkFUQllfNjTM2bwEsg3Y5
/vmgnwBC/8fOwinlk+63Vc7GSal0Uvr8MFk/SOk2TsDqaizBN+vg/nDt7z+P0TS6nfqkRUqlfAQC
/xrGaeNSrP94/RyIz7x8O2CVcMg+ZYhAltVHDbKZHAkUkeMS51hVW7ldakFunZRfQqt4qHKEM6R8
/IQ/2TC95hssZrQRNReo8iUQr+DlUOaWJdat/tKN2SvDRnu/IAJShg0ugbXdtJDpIsCiQUrQ9343
Fb1oW8cmep8y35WDXzWBtTp9vr6V4pG/2Mr/GFlOrkTUHDNTYF27cJhfsjKNb/Nai/5C4KSghiGb
bjszUX3d6MrKNAAJ4PIh7BAj4u9Xlg5S31o5aJfS0N6ayvwwdsNfs938g5xZY+yXypZBfHMRo+fK
IElDLsVeIvvKIZLCVzvNZhJJvXB1a9jia7ysClBFAwkNEJY+20WPd+iNckpVfGtRGne9xjROIJ/K
uHG1+Tg3vTtviUZcHkYMIkUORoB04KIjVKiz3imQUnpJ6YyfhzbQXbVL/QMKxHB4FOFWZWDL3qLs
kTOJ2FVQcXvJLKMQ8ZLmtQfxqxtu6VJdPiUsjMvJJxP6NMujn6q9NiV54zO3eVdOP5Advn4AV7I3
YQDOJSaRoYtZRhXZ5DhJXNQ+3ULtMD0QUnitYFwhcWyPzUl2/tHWQfGAxxL9meWRt4Pa8KWUT4Vm
KHCmnvrR7DVdX3iZOTo3llWGwUZxY/VrCaVXcSqxu4guqJA5dllpEOVqoflrlI32oTI8ZZx28Bc4
3cadXvlkYBi4z5Q/qTUs+681QtEQZ5KKB8p0GKVuNyt/vp5zC0vuRcfocy0Iusxr6/R2lr9nTb43
NN8b+00dEeGA3ntF2siIvsHHxdXC/753UF3eKOXsgA/Tn5mEtw7V0dkbUHOKATv/bptUdSXKBebD
DADekOfwIplmkjVGOIS1Ga79XHxLTjQkPTIWAD8elCq7aBOQcumDWRm86haTAfTxlp3CNDccX6+G
zKvGv9Ti1fZ15r43JrBW6l4YoT5CMxIvdUHBqGtj7Pc1y4rv8xtAU+XBuCt+SvvuoL4N9+ah/0uI
MDgbQdXKZMB7sws/VahqZpZD5gCECU7pLn5tX+MDlSkiK9fZZ/fBk+ZVh/C2QCLpb+vrVgn+8h14
b37xvFXTUI0oI2Ve5483OjRAUvhDSj7pVnHbx82NkW3qmVwGRO8tist5FnrzJedSL9ln56Te9vfp
U37vH2k1PPZ/Gy/yTXLTf6ueytviUbrZStAuA4j3phcxX+Z0LYyUPWMswMZ6zXMk3Zuz8pDnOSof
3zb8tvBZi4vJgXJoKHJoQTgtahaqMaZFMmDNBBPXZLnnaJCIMq/e6a+NDOMcCD0L3fVe8Q+Z+XPD
+qWPE2v9j3Xx4c+2OU5IyaOCD2u91vf+r+Q0PBTH6KG/lQBvoypSP1CQ37Apzuq1FS9cUaHkdqug
t+4p85PiPzvWYxOPrp1He1n+mTezN/sna3hJy4LB+i16x5UG2rsVLzkhpsrO405lv7Nf+i9c0Wv2
af4wel0PH3n/Sdr9g0ljDELXivu1gCoty0JxZMadbqBhaj8Me+F4g6N2HHb/N1DeSjH5vTXxhJ59
ULTaSjudhGLqY/d5PEAleAwOMdll+CR/RnP5N6oUYQZ9F93QThrup5v0udt411YgCDrVHNqvgCkE
RnBxhSa4fkzoZEC06ro7T4wzpej3quNDMBp3VasdJBvXOYwPtSg3ttFzEDW3VLs+Os53OXdOdvCj
bGJKFE3kdkN4sKrqo6/DmurAWpkMuy4rdpQaJbcPt/QRL2MMgbwHjUSTgbdyOZEHfLmbo0gWyLlk
eKnUUD9RgVXviio2+S3mFhXG2ovClBkAGpj4LBr8i+uQQ35rmD3FvDRytR9GsA/BxR9ApO8lT9Lv
pE8AlD6AzXg0NkQOVi1Teicrhv+WlGLh1aVIrW0nwrL/V/E5YAo2I8fcw8rn1h/kQ7ufdult9LrV
w1lxr2ACLVJOKpfKhTRbY1KKahWZsGqOv85ADaJI9Uql2femcwOz/sYqV54uFZ1LdpeO+WU9om7M
INTHkYwiMp6b7Jbm2D4YJ8r32a6hz9kX0/G6g1vxqaoAN+NWwXlejEHCGUtKVZQiMKamQM8xUZUD
YAqzOlw3tObL3llaPJJ+4nQIY7CVg8eh6Xfc8LsYHEKK9Kybzq582vp4KzHWO4vLiz2YFmMGce7d
dbH2GQ2iz7vra1qZ3RAQLATTiFWZjF32hDKzHsypRJ5VOo0H+6hSqAfob+1ghTgEe/WrcjRu88ZF
EtwDWHo7Qjj4z9DN/AzeZFyBgP8v42WAzY4fjbBiJdNsnYZWnQ9BqwwbKcZKlCOAzTRFmEukD7bY
TjXUknboJ8rPphJ6sw7ljqkl+cmY2uOYNTf2kLjGVHzQ43orwlr5kpDmsTyGOXRQLMvLn0lNpOec
UiO1XdVHh2F8Sfub619zJSuF/496luAwBRS/XGBQQpLlOKXPQ8DH1PcVaWnxHZbFfo9L2xxquLx6
AGXJgCmrA3umy/T+9QuSvnQylARR22vmtzaw69DNYrp1G6f0cvPAG+NO0M6AZOOCmtXP4mGYMwZd
lKZkjCkZLBhsClv/2Y5Bu9Gau3yQhC2T2gEtGJa1SHplP7K6lPjfg1fC+RzBoct4gZUHKDilfvZQ
1OZW1WfL4iLZ6OXSGfoaundZ4h1EnDg9TW3yga6N9FfVd8O8ERGu7qaY5iPJJrNfAhbNZAjAt5HW
B74EbUcKff44f6XqujU7tHY8OPQ2uTy0uhen0UnHxupMhYU1itx7cyUHb5JvBy/XT/3lC8cXOzMj
9vcsBqPSGqWDToA79DB0QdDPRBbt5r3SaEfTClDsNat4o7S6tbTFya+MuDYiMkRvMGv5gXGM8ZBo
/6ATyMoIVagEygIMvziLFB6j2s4nzj3M5k9dLkkvkW+QdF7fwNUDSEmJSqBuUwS8WIze6/NscI3J
ARrmTNyxj+YDIONmH6VGv3H+tswtkiCp7Sc6nDyjaV66euacfElLmG6z5d2g9lsiKaunA5er6mQD
NH4Wjjcd5X4IGvawyG7VAHqapDxmszy7TT4AM9PsjQxz9WTAU8hUFBHJBbCsV7Ug1WMOfWP4ZrGz
Hbv4QYnekTeC/lU7MPPDSmWjG7/0vZkfDMXUsq4EwfN2l1GN5EaPU7X/48Px/yj7juXIcabbJ2IE
vdmSLC/faqlbG0abGRg6kARh+PT3sP+I+6lLFaqY7RihAAKJROYxK00OiVUKjskHCLUIrdJyQYyP
5bLprGNg/dJlJ1tpfVgIpVeGuxCckKim0JzAhv9Y2e8M3s+ji2mpOXYKyHPQY8dtvR264Rqu9NpQ
6wq/ixujNKPy1pfiMlq6CVpczGHjkJygkbH9fBEvDYV0IwWDGkjmD6Difo700q96ynFs9xmXt7Ue
TpqCRvb5OBc2RYpyHKIb0u+PaFzPQpcgSRCW+k6KpFTKwUYPmmS4kuVfms/KYgQ7B5TwD+gSWKS2
vJca6s1EJzvPSeacSkimm2r+9/MZXXg1RWmGyYCnjU7qh0tk5B46jw4kfAAwuScNpCTYftihhpsD
MQl7AHRi2ge4Ae6uFeE+Bo4Uo4YrSgI2BB+SjhibNNYpUtKIcCCzOtcneeUH9BY0vOx2GivvFHrV
svl8vh+D48qGQPqBdGfN4c5isbBMtK1amWRjQOaNNVQAHe5J92ecTMh9bB0jUH8+5sdd8/eYZwHZ
bcZWsQCUtXqcZBGJ5k304r/xPTAhgExW9ABAClBZ/vO2enfYAo85YzBCt9cGy10NRSy4VnID4FP6
Hy1F15GgfYx8dJUsCNNzogwkiloNqzq/aMKspHrYmHC8UpY+e+RiCDyYsnX744zh2Xl2pxgbL+PY
GltMfn8CJuh1Ju0mbM2P3u9eqgUv3TG6Jil+tjH+jAk1f/CXUHPHLX1Wt/Ab6J6STtii9vRdM5kl
Fy5aC2CLwpgxjPsrkeTshP8ZDrJMyApWcPYHwxSpQhakQ2gKroY87bGKFPg4kAs/33rnb2q4FMAH
DufaDYFFAr7/LMVxAcZIl0oP2BdVaRs4Viy9a4uOTGiztv6PvunmDdLV5C6d3ZuM8MeQir0G6q1M
q/nKdz07CB9+jP/3jWDDyHYe7ceCT/NeNOpXUrf/8Rz8mS++46o6FKAsc3a+QUVNlRncEcmqPflg
R/OZPXvqarvw0lQQM4Gs9DHIh861qqa+97NlLIZ6H6a2GNk1Id5zCP2f1Xo/xNlq1WgZTE4Kr5vR
uN+1bg8Rnf4JI1HMXvtiFfyq4S3FF+81tMu4aTrykHgcuBGyzSIDFZHhZmmHe9417NHn3Q+XdVc2
17U1ODumS0otKLtYA1g2PLGI74PGPH2+f8+PSYS7HBkYkJZQdl+5KX/vmL6iEV7BGdzHOj8fxq91
HOeRuZYxn3f3sNR/D3O21J6olxTqyrB63uHMkxPolGjuRbfDTZoHG5gKXbcg/7h465ArTRQhDnv1
bKPSrg+scjAz4u1CEDlLOEW+QkrgWzrDDWLng8N2nb55ftv/30RRowHQEt31D2Q6G8cmslB9L8K3
7N6U5nl45KXZpzfAXf6oH0hhvrL7a46UZzf9h0HX0PvubrKRjWSyfkSZZS+ezwqazHfV4FcwfSPH
xh+3n28aDxBL/Ml3TZkPZ2dd/XdDTv7gRlrWSdEo0wOHzF2xRIX2Wha3UCYMGhDViTdCobUUXGfA
QPegBTl3uvJJuksNiSRc4nQIFi8cZYK3sYuTH2HqyH8cM3G+TZg0DlxnFel2deYnorAdSU7NVEkY
2MPkuNrOJtNd7sBr3i0aVOHlV9UZajp4AyK5N/lQC7VyvKVNjc1VawcG4J+YavC/G7qE4MQJ9G3b
NucDm1wKuDgQXQ/MdE39SuqRyRPxJ7l2HiJtpMmbaNIu0FY1Lv0p56qL3CGXMf7V6vjVSo4kEqTC
us6HZFG0yVPeDc6Qq9C3mcrjVAQosmYNy4bTsJjG7K2SdY+SXavDSefQEsgY6tuhO6ts2w7ExP8s
bEglL2C6CIORfGl1AgdlMdpmG8hYRns2ep3FEMPExK0OjUyPWZv29Kj8LnAPC/crW/i+CLJfTjTL
HiQP2vPxSBVEC/eJ0E2NZCmohzyjaSVLy3utysraSgE6H4SPsu+zQ6/jeBels33JZlWXoulFs9Gz
DxlX6o22LmUdSrXhvr+0eUUNuQ3qRu+XOrNHkcjxWA2T06Id44u7fkiyk0v0rAufzvzVauk+k1FF
RUyqdJdNDu4WruDwo41HftYtZVshqX/jdG7Hc2IbfDgVj91b1/gaoH8dZ7CG5Ox72NvUz8MhSKub
zpfLrebC/RYkHbtL9Ig6Sje03VFp48ttx1IDNU2Ult+8IUoLt1n0kxNW+lYFdVWidR5tPYv/sBpo
4OfztPZWHScidtcvS0VLd1zaOnfSKP3hecqQItE0OgxRqH56ce+V3OPeCyih5m5WInyxfqNXKcrU
QuIgCuvXsV8PTG9Hzy3x5E7RzB0ir4OQaTZ+b4ZeJSWL5+7rNDJYvAet6CEiMEp1R8bZLwdvcraw
gxuOThv4jzAj9KHB71UKfS4U3O6WNIB4kjvNX/gw2gfbJsOYz3aoj73yglK1qXdjRWIhX8ptdghA
4fRxQj3gSYC+fVho5N/iZkSft9dki+MWxcByMZWDnQGKhz+Tksle7WcbDW9V4oDMYyORbjJvGjdt
1xl7cmGnNJSCxfG+JWLZY63xG4wN5iKKwXzImkXcSm6dt7RbQpk3zMnuqpSyCs4SHM8WJjX72jYT
KPiVEsH3mrn6GDvwhUEGQh66VlR1jgqCc6oQfdAEDCK0+ghL+XfYbgHeU8N2+S2K6XRMR9/zy9QO
qto5bTw8URsYuasUjO6BztTk1u1DeseMqe5J0oKgPk6ZExe0lnFQ9FO0/MMzEgdlIxsFT40aBza3
nLtV7qfO3D1IS3XR6zk5hTaRNndGSuoftkZZERrDItiSfmC/getVKhd9UgG9PbBoHyTzcIKUOhS8
kAq5Q+GOEvIaQA7WJpfzGMLZ2FD+nEW9+gLPgAqhgpECd1t4I0ApffGNiR5wr/br160YxNjHod/6
1RxvOzn48jGGGdOvREqNceeK65Kb2t5ATtJCXcCrdzx2l4csWHAhQt60MNTpIa2Q8KfFMcHvuiLj
zsi4B6Ihi+ZNWNHwwKMmvoupcH4u0BvPkypNbvqg4/9QzRqQQVS26SOP3sGk0x6TgEB+AiisHDDv
ZTOOPNmL1CzoNznQXe5Bvr2DVcl8JxdHAEfHfFbnHBc7fNSTcekKR2dOUri9U+1I1nllFEh513mQ
cWtZRXeLDJbSDXu9c9gExWZ/8szvTJPsMHdxe0Ml8X7TJgm3kR9MuwCMhH9HFNluM3f0D1WcsBOo
OuproxGZBoF/hWEXdZ+lROS9P0ARQcjlBFvf4JQK71fQpvhJZDHHhFDAN6mewy1YfMMq0tAflF6a
e8o7u23pjL4hXfzHZLDYsU2dHGPjj9+gReXkbV/V28AuYakhHltELHP2Qc+DLy4N418sFJ7NG9mK
UvlEQlW4rqYDmMruIaZc7d3R0Q9q4gHN4XLFvgGdQLYtwG5lSKATDihpmM++X2056REPPb9+DG3Y
fU0a7j5EVUSfK41HF+Im+ars6G5Dhu/YTYIXi9vJjUb7aIsj2XBYvrfeKzpKxMHd0yF7mep+W8/B
eOdTZz4C7KyeW9q2m6YeWpGD2FtvBA2mjY+xdkvmj16OIx2Vc2Wdf+GXVRUJNdhIDskKFs1hqYAX
/R4DzMLz1o7jE1Y+PQHPosH/x7P+sW0iSASHZmg3ktnmG24GueFCD6wANDgq5ULmG9V00PMKaXYg
ALOVlYqcvPYEuzdold+4Tdptof7nf0Eu0G9nN2Hb2PQgbBjrFD4ygF2Nq+QGSiZ9jHXv+PMg2FDq
ofP3KgO8OY2rGCedTm/UpvVPxtMmd1A83TlkcjZTH0DktUVAkcvk32p4C5bCCvie6RhN8nnqnlL0
c/et6SUKaA05kcq2+VLFADYEE9QwEGfuWzfqT4Ee+kI7oOynKd6UnU2bXVtXP+oh5AXj7l0jZF/y
KK22nhK0oGJMHiiP7DeUesLnyRXthqGHtiVWByW6SxG0YAC8TQBiKfuapmg7QV7Pb4S7HafRPFh3
8TcyZOCgCz4+QUGKv2qt4R/dcO/NAHvzM+ii9kGFdMqTRUebEetwG0ozFH0QjL+goOo9JKNRJRm5
fkEPIC77eCGlDE3zgJdHdEJzYMrdCjRkMtN7GTv6EfcETvg8Oawc2LAcnMSvTkNvxFMPQPgWK8i2
g5nGQw2xuB8AJfANhIFAdtH45GFvIMYnY/XQt/3yTybptOWOq7YmMshpmrTZiiCECVYgm7KJ5+i3
QJV+yjVi8JH5sd4NbhfcdIFIvY0PCcUbX4mxpLXxHpByLFG+zBk840IpQFQFw+3Oj90e/Va3H4+z
9KOftXbnR0BkvRsuOwor0ZCIQwh11l9WO/4X3+1ssTBDv/lOmGxwXemNkwVjWXM9PLjLhODCrDsS
MKah68GWeYA8a5D+St1pwd1u9I7beD65rmQ/5FRDt45k02OqqjlnNeoJnoZM5hIztqeoV50ykXjb
uZ+giKPJgv83876lXT3cgrIRbod4cW402FLoANZz+8ajKQJptLHTk+e0ts7TWtF5Xw2DPzyEEbfe
DvgIU5U1dAVKAVVV4OBjwskO9Bp/zJs2pW4ZyCEYNjzsKxgJNvw2tE61h/pW8JO2y/K21CI8Cc+g
D13D5+JF9HF9YpbTEsyJ6AEpV3dqcC53SQggF/Ad40Z3wt+KKkofgQMFg76JLM74AhjdhupRlH5F
7X6iBJIW0LXfaNbqVw8pUB5hM+ZdGoOuRIS3daXudnJy3V0QjnwPkr67s3DH+lpbMmB7EOgqDrp+
lLVVOXOhMKKmNi70EGdl02ewSwpU9GR9G2M+MswTtOfKlev+gAtnLuKkGnYuy7y8jXlynCBaVZrJ
VSdpZ/Z7wCmMA2cq20rojSuh7UZ4MG5DPkf5wKHgAtast0H9q3qSrfX2xI2mnQHGaRNHpLul8dDe
T4wkGzdS44b2JinDoQW4B0XBOB9iRU9hRpabrFk9CgAFSnNr5naPGJRuOka9Q9u23iFtog6hgHTq
0Dci2dWjhxqwgRtZmWoWEWQhgLAlPog3NUAh+wURbteMrridunR+y7JRszwMlunHuHj+L8edBgjA
mvk7mXp26qLGnKrYkn00uMuTaBIIxjSmzceAqk0XxewA1cXqX86r4As0bCSwJTxyRa68ZPzamkqU
Hfp1B9V7zZ2bKLFzGlhPaGI4bH8hoQtB2Hprl8XfzQaULUEncUARmdxzKBpP+egvXtHME7LIzFel
bua2jOJKQx5fusdEsfnQdXx5rhKKuBkhL4ZyTpyYLR868aMmtXeoKEzDowbOiYkTyp0PsYhSJXOK
LI7Vr63LwyM0AMhrq3W6SbN+aQ8txMuOWFHcNdzhTfPk9axmeTVm9FXHkK6BC6QH0ogIUEtRtl9e
69qFmOgSBHs0ed1Xu/hQLaDeCVeps2uHDCKj2TzNDxB8x9UwuGqBjrP9zZBN3adYvB03uHHzMRqd
r9TtlkcQfYIon50Wi9BAhMMrRKX5WwLe0QP0GNTLgDJ2biAete1QzN5FPE3ekqWSpw4VyeHg/3ml
Rp6NN23bNW9VKKAamy2NUZsk88S9pLLdwECxP4BW4e5R2IRUzZyxf3ApiFeIGid380LiemtYkLzC
3c5/SBbos4C8nHn/VizFh8F14pfjgLcYxafY1KoXW6Gz5nXQErr/sKVKxU6wkIkS4skj5KgXiEgY
N1uOQ0SXPe1JvBsYInDC/KTNO18AfwV0L/SsrWXHDOJANO/BAUWRoyblEgwE+J8MQOMiZDo89Kg3
/HSCdClhNV7fDzatujyzNZiiyNabPV3TpC5b2GuD4HbUg2Z43VJke7Ln4juNKr5Pqyx48CiDRspg
nK1pIlo46cxO/YQXsIIJy78tD90SypFNqZy0/xWj6XyT0RF8JSIhzI5HALaEF9jm2TS8Pvk9iL1z
RKITkA0pejFhLTcBoCA3gfXh0lTLBEoewq+zW12L8VFIkzwMo/TtY0wG4WxZDKq7M0z63pMJzrmI
oOQIZEJ/7BTehCAmoNgwmwoC8IRn9V3dS7uTbAq7LYCEkXMvptSTRyUkHnKiGaaT8lJgsyMKZJSA
9LdTzWZD47A7wKXMgxJ4VpXLtKCLYxHxq0WtuWFIbuAMWn1bZpuEOcFNUY794n5xMtfZI7jh3TmA
gTOnKNqaybObmof2FAqR3ifI3fcOiE9QF2uYfUgJCqhFI5NphwvAbBGG+zR309pAbT2jEgBHH7vr
mAkWPSgc9xek6Pqbk/XJ8xgn7YGpKP01NlD3Jj4xmwkZ4g7FnDjXM56JoWXJF6Ijfz9kSfMAWkb2
qLIlgTwdRxEwqOd6ZxKSHLCVQzw9vaWIJpGVBPLpeW9YU3h4lZCc4SVcokSmSpk0+sHqGhr/PWxf
/WIMw/EHsAdkg/ecPDrxhJ0NB427BDwYU6QJGrKYBCcg7EoEIRJX/hZocejD+pHSj5GCthwOCPjn
dVM9ozXW7TkqMU9d5Nhd4w2W5jbOltsq1fR3xULvRsILLe+VehpZ0KKahGr/NNi9sUuKupPTgZqE
ADX1qHc0fXzrrl0H+EqVEGThZSedZwLl+DwE8HfraXiS5eNk+HYQESwKFCc3g9/527nDC8Mb4pyG
DZxyUG/aRQsur6jPwjKJJueHjUK28Qaiuh3MU6goUXSaD61Px2PkSeGWKHv0qNqFSOJLvw8tR6lM
A0A5qtRslm5J97j+uq4Y2MgPrhRpekycrNnXwviPnIBLU7hur8Kdxk3l7AkKa0HZB6bZwbTYOQYA
o0H/NmBiLGzqmFcBpOEPaKQ7sO3KbHJjUQ668eop5rkvYFIDW2VfjagdqKqMFJnHooeudV3WMovw
D5rsGW/H6hH+8CjROlqjzMFjkfuy9vHYSdiBhJlExThJ7DcL78YeANyEg73BuaWFpxJzM3PpPfi2
ar45AZyFcu02dMJxaPth77fdstyTOLFfs56kehPiIfRz5Gx+tq271GXoa/mCCxc4KgYX6ifLI/Pi
z1agZNhHbZ/bcEFqDHvsFQcfDniqKAutwMLEojlKTvl9NpnpWQa6wpaIBxUiPWvUG0U/7qGdBn0K
nHj8FVDtbBLH54fUa7udTghSQj6SvWp5c+sl+NE5Io0zHyJBQ1s4FhUFO0/VZgDF9BdS+3rvjKa+
8XrCXxcHhy53eKx/z0vsvXCXVguSW8ae3Rmx2bTNgrp02ndQOuspaiBMxTc1tJQKR/buDZ5lNSyg
eWzcwo9bAnVaqNkPm6Dx7TcH+0HeohNkh+Osoinda3AWXVwLNsX3GCqf7QTp0dirBymnraOyeEBT
PZA9xHLSlKpvfQ19zpdEOtjLKZgZFvWxVjU7F490/jSFUKj+YubYhq8taZCJ5O5ge8RiQUBHyi1r
VXpbUzrcacLccN+YQZnDLImtj/XYhnOeYa7Or0TMbkPyCcUK8p0FdPASVOvw3kApyARJfO+Gra8e
q8DMwWOo3LR6bGfcJl8WgMW9m8rFc7qkZDR9zmnKULuqEgklXgfwjgeOviMAMqnBc7n3sTWPTo1G
PrguXjJVYd5V4IR8bQal4Kvt4PHxUMkxjTe9L+i4mxbN8GdTPvm4LvygSu0zBH8WFA+qDtcb1P+6
9Eh0WlGYSdcIEhMg894rHIeQUS9tUH1zQujNPEs1AWuSEdmS10bhJbCxbIz3EwIGVHVMjGI8NucU
vjAtsYn92k3mjZqBUSm5iijdrdl0W7bN0OKt30xen3uorshXPIsNA0omHQP8WkPwh1x4wFuIttA+
qr8Q4FL5/QwKCH1E4cRJjj6cLbsD9s5kN2iRDc/MrZ2q7MMhHnez53nTsYsr1dxWXSeXn0OH0tF3
NEjWb0QiM8M2yV0cPRwSPoJj2c1V5G81/jK9SVEtiG99gyfjfSAg6Ff6YnSh9zmkMGPaVL5mC0oX
HtIPC6+XxXO/ZLJqu6cB5R2y7Z1Afvu823LerF87rkmWQTnJQzYLlca/Wy0KVhZh2KydUNbcjrj4
o8TZOb2dUGiVO28EIiex19rnH7tnGA8YfxgNgWEenat9Mz5SqAxYxFa0NXlB+6rfedU4XTPkvtR/
RGK5OtgAvv1B4puj4JvIaZbFrPuvKg02XapwRyTt788X8eJ8YoiFQOYSBM1zWEqFKjhJkAEXJBnm
20DMPyUdw93ng5zBs/80xYDX+P+DnOFQSIvMpzG4kOa+yXt6Ww3yKGR4kLGfLwg98ziVnr4mi/Rx
CfGp3o16BqwI4SFZ9xPSAIUqDu2+gQSzadNr+O8LC7i6r2UxtH4BBDun6LA+cObQemMxtsmJiH6r
uyj/fPkuNeRDwHpB2HWBkwaM6O+dnkAJPZijZgJUSpVxc4xtLlBhj/MM/Baz/wXPs1+t90CXvP4+
f6HH/yh5sX4/yKxCyglYSwBSz7ENtA0ayb10LELkUmtJq6d3pB33n0/zHAizjgLeKWrswMFk0Xlj
2uqmddD9mQqhojvWyeOckDuNhk3OEnH7+VgXdiSI/+BHAOyDnvQ5AFf0bh/4cO8o4EsQFkM15oje
27gBDUIlt3Xc3jmx8xVtpWsgpgubErdSALZADLUcgNH//pS17Dw/QVu1wNNmzocoflFmZHnfNt8/
n+Gl1VwleCEHBhTOB0GUcbHEKpYhOobtkZH+RUj7PLX+buzCK4H40lAZvlsI0EgAJ54zREEUNcDh
Vv5YACFbGizqxJx96n5JnMPnc7rQz0dN1Fu3yWpZeU4mCUPjJY2Y5oJAGayZ6L7zf6ARdSAO2Xj1
NSnJj9NKgVMARx7XKICK58L8NAL5aEqauVjwpikg6zocB41yRGUDWkZO0FyJkh+3xl/jnUu6Ap63
2FDW0Dprbyy/Q40HaeHnC3gRhvFuTn9kdN7BEwTPHG+kGKOM7tnT+IDOHdhASQGh1azgoJOT8prU
xscAiWmB453BMGzFP57teG/JujGGeHEB9OOp4XpPUrK5Mq01AP6NusAYK24VBI/1BXkW6gnTuMR6
pIdOC3pA4+0gObjtZrMPTXeafVMyIssAiD+EEn7rJuJxrJ0X3k9X1vfiXFefBQRLD6jWs5Pg8ADP
LIfPBe97VI9oDvXj8vO5Xtwl74Y4u0tHUi0VzLSgjBer736b/nQkird+d8146GOEXJf0f1M5W1IT
LsA2WCwpFEW5DcFhWTZK3U+xLuv6O6QBVJ1cuecurR4AwasQeoDQfG44wjWuP3QwZeHVb3C/3SfZ
dOWIXRkhWC1P3m3/eO4Thmop9uKY0LKNknu1pKr4/AutX+B8M76bRnC24UfTzEMyYRC00jd4PZQU
BqiJDyiX+6btoWX8yva/9KmQuwe4NT2ILp7ncPPI0EVsAXNCWQmQziUfulfJXqVOC0hvwOitKmYZ
X6FTXYauvRv1bCNOgRNNTVNJJCUeOqVFBoU+SCirItnxp/Z3j5YMCNOfL+2lzf8OlXfO8R0qM3ZO
jJlG0/rw5xB6U82CN81VsPGl4P9upORsp1RoetWoXkpUjYJXU0f7hmRH3LWnftaHzyd1aajMi7Dl
UeyGnNPZSYtq06L0ICVMRdGelVFdtnrqcsn1NzWlV2Cql04AfCng+hnjjfZBNM+4wxymqAqgeP1F
0luHXyEQXPv7Z7tiRkFptjNuybYCsPe+Ji+fL9alHQBTZaiGrMp4H1QA5hjezXiwymLxfkFps+Dg
WnPUEj8f5fIs/jfK+snexQmdocXRTRiFosKO9kY+4CX2+RAXchkYhPxviLOrAuUKGfIFfxbVg67d
zjPlLoCmDqty0QX0kXqSfk8jG/xHJ2Mk83gvvxv47AtR14SZbzG3bBq/Mj995KPUV9bvAvobg0Qg
/KKRDQby+UWIEhMawFrg+Wpzb2sO9RtMQkSe2AKmMsC1ZsDs/f58Qf8kEudx9/2YZxPzPIB8PJQ0
IaUcHl2oXtpN7O/6x75AXaKovpCHKte/5T/AN92vOrxXFSrWAT78AABqYfkC/4QPnthtDDcpKrD3
1ba9a37JsKg31QEKM6VTdPvVQiT6MSg0VMHFvpYWXAwiUJ5b7Q2gQHf+eEIF0WNQC8TYGuar7HHM
gk0/itwJrl1vFwM/uDP/f6izdfZdJeMOL8KC/DAlqm32Fqr9JbkNc+cRDU3yC63D8vNve/HUvxvy
LERmcTMIvA9lgbpf4cr70X3rcLN9Poh38fv9b5TwLOYvsaqcasEo8a0qp5cqLVqx4/MGaNb2VsLN
LUuBXii8YOekhdn5+/jp819w5SOecyaI0s5Y1fgBQN/+nMd6KLyRS/TTs65A3zrafj7cnxfF2YaF
iuWqZwU4JnwQ1mV/F+aYBrhTTLhOUXOMcojn5ABJdohI4nerRlZMy0BKwLHQpqxoTIFmFtdkQi58
WR/1EzyJgUbHO/Xsy5LYJmj6xrLgw+MCLHGH6pD/8/N5XojmGAPOfBnKGBAGOQu10Mjx9AiRM3AW
kPR1X9FgvLJ1Ls0ClAwUR1AH+kh2AQJuEQOBW5CBjNfWZy8YCXIjSTNuPp/K5YFiXHyYDRjEZ8tl
Qwfeto2RRbJ2OkHhu5ddBsNBNXtXjtylRQOvFoIKiGYxqk5/741RmMWhtZJQa/eAoHVyp/r9+Vwu
7Hb//Qj+3yO4XZPKbh0hY/yZVGDKAIz64OHazWngXsn8Ly7cu+msL8h3W536loxhgOu2G5PStWgO
oOSNw37l+5wLNay36/rShXw2uIWgGK6/4904sC2sZdvidlVbVOmS7QJ/1KGE5dLqanP9cX2ue/th
vHWR341XL3aKQ4XxAFgvwd7MWW8guNXmRqjcuDbny1tlKNraUFuX11x9L26Sd7M9O1mDB0xdEGH0
Of6+BM9p/fz5FjnXa/u/6UFEHwu5PuvPwwND79wHZBkRauPjVf9tARxtPrqsAJTT/z5vgZftTImO
0PijhiFYWq41jK64VsO4sHsA4ULOHIFLDxO0s93Td72zSK9DVqtbC5Ou4Kv2htvWG398Pt8L6wmC
KPrCKDcB4nZ+AbQ9yA8xIHloEvnHdhD3wNxeocKtEeIs5gOO5kIAA1NBrDrboLVwrdMvGCKTr516
iccXR5J86X6NRAGwIPK6aq8ciguzwpDJHz4VbpnzWenU1szhGBJP2FvgwHcxuZaUXPhAYQD2abwO
BCzl2UZMa1mzNiQozvU8HwBYcekMu8Rr3Z/Lw0CoM8bHga7C2T6IgrRx1eSg6O7O7Y0C1W/HBgA4
AOlm5X/eCkgiYUC2JnTAi5/F3y5rvYiD7Qfjhp/CfzbiyuV/cSrv/v5Z9G1s3cTxug/gOoS8aqxp
warezRvTfPt8JhfiPDSx1lZMAM1dnOW/Q9Q06gR+DwZ1/dSvDiIQB9E0YJrE9b/NkD3998EgaIpm
zMpyQyXp78FCCwxg3GEwqnZtd9MB0QmDz7LyrpzUS8v3bpzzShJJKxF1QGkVBIZN+1mHX+LKQPLZ
q/efT+jD4YH4FbqALhTaVxWPc9maKvJmKzW6WNJ1j431aK7g/Hslf/l4jWAEdCOQ06M0AFWSs/OD
S9dphwW91BQQwMHKF/ATHl0FGFcHj/s2zZtpG2Sn3i6PICJ8+XyK6x//KyQhNOBRCg0lL4DgxXlP
dV6SSLrAeq+olXYXOBDXmGXpcu9ovIDB0shcCxcfguCfEaFfA/lUMHPOd0kbBSPgFHC1m5tsN/rm
BJgjaHfc/muG6CETKCwYFuIlSQBX+3yyHzYO/FxhOQx1chxtVDnPVpoHyp3joOkK5ojcAE3jBM8J
vda7+Likq0RyAsV1aMO50I34+xgsMSgoeoK+GGvhYDwvwF1FP3VAN7QWIuc+t8Xn0/q4TTEgNKoC
H4UlaBaeRcY+rkK3HSpIAikYyoBFD7iJ1185C/+PvfNakttK0+2rdOgeGnhzYrojBia9K0dW1Q2i
yCrC2w3/9GdlSi2JYkdr+n5uQCJR6ZDA3vs33/r+xbnjTai12qpGvf/P5rGpXMHPFrzJMtqZq5TT
seyMZzG0n//zL4OIm7nkCoH+wdK7DKkq25MFnFZR112aftGQoPznb0GCnXqnTNkCR8fvf6DCNmpa
tqGv1KKgwFk7D2Ut5X8xh/ww8lqIk+AGXzMCLKX+fFcLeoy0NiZEl4pFCfqi39Hp9ZQ7+X3eK38B
TvoXvw3GiqznyT9TBf/zLWWbcRF1+PDgQSv2jQRNLktjusTK//h9rj8M6OCrx5JKfun7E0cfT6Ei
eoJQkutY18nBYr3oNiLA//T30cBZXMcHEo2cvT/NI2Nh2V1kaCDC0B7KkxNggP4XM/CPtwxJIiyX
b1DFK9Ti+29S9SKf1RKbpLiWn6wJsaxFR/6//xo/Jmsgc1xje/km+f4hxO+kmWZHLc698EiOvL4U
u3TleL2vNDenzdrDk+kvhoIf8yi2Rf0L9ys6Bcg1/zkXFedzYpgtbaLmgl7HiHx0LpBSydt0drux
i9azGuE7kuwP9B+n6pnk1Uroo3fVg0QGAB3L2jZmHbmdJP5iffBDjofPRtHt2stAepLT8v1Jb5JU
bVEUNV4mqotuR9up79p1PFbyqlK1O/W6ctDAV/37n+GH+YY5lcwcBD/OyI+rkqiiXEyXlA0/Vltp
m2w9rqR1u/4r8NEPVxRvQ1r/xos1fkRUhWNclJQlW74ChmNLlh4U7a/ihx/u8+sNoeB/QvcEaIQ/
F/uHrBaL6qSJNzmhmwy6ayLSkblRbmfsv75O/y/6qC6/TP/iH//N/teqnq9i3e5Pu/84Jl/xnam+
df99fdpvf/b9k/5xrj/Kh679+OiOb/Wf//K7J/L6v76//9a9fbcTlF3SzXf9Rzvff4g+725vwie9
/uX/9uDfPm6v8jjXH3//6WvVl9311aKkKn/69dD2/e8/0b7wh4vn+vq/Hjy9FTzvlEQfbcJq9JcX
++0ZH2+i48n6z1xCLFhYQICDpwzy09/Gj+sRlQMmATJseguo+g3EU1ZtF/Mk7WcIi8AjFVw5mGxU
niSq/npI/5nGueuaz6DRjOWCrv/0z2/+3W/0+2/2t7IvLhXtN+LvP32/6riW+OmloZRF+fs62/x5
Dgg7o8a9IPUGmc7hRB8QcCo0K0+dOyYNCkfVfPnDqfn1A/zxDb+f4P75hjReES/rJiK8P93N6tCj
dMDtZZF3iaK4Y2x511Z5XfkrfBO5Ql7r91Uq78Xam1mUGh0LEJ2FwffvZWSMC0Uf0lXaT9m0NkvH
QPknYvJwnPNEnOPaSD5CkizVwUkyCR3UGIeIOBCbJjtUAFh6oy8fKUY0pv2isDgszwCBJmMTFn3E
mj4ajA5OgB1FptKsyqgeLUbNtC5JjJlF+2LNemowl6uteTQWqVS8clzqlFSWQ2O+gvr5OTGGJkXx
sPTWqkJaBG+nU8laUF5aCaU24yAMSaj4XV/O1dZy5vA0x0oRhm4zNBPeODFV+OwTvYdzyY/W2i8M
80ZymvM+rDz0rQoohCwv/MkyP8uRna5jkMjPUByTeO1YCHI4JRJwN7dVnIl++lQfJ+CaicC8GsWY
2Ua7eazS/EFbUrPzl3oZ1YDeWxak/YwOdldihlFs8hCD48zVGl5jTZs+g90qztpMoW24JJNbgkTo
V2KepXh0oQLI2sFYqjl8SaNOSjwVcBJdspWlZp+MXo6Tz/EyOvE2w1vdQEU5qtEnyZBG5QgQ1hzx
PtIT+yTlSfcYaUv31SgKLHjlCFiEG6theU4QcQkPqAoCG8SKNS7BVVI/EsOK3rcKRJx+rbQB7fyZ
xJKuKcSuHafavMcGtklXUxuVX8LQrmbfAQtCtcSyQ+FramZUm0SD4O0uLJfRc8cK7BDyG2WK5nUI
I78SUZh5Ub84+iqbBagOiAKd5bdi7KqA9vbSOKEAgyeyDKEp1uO0LNLnZrSbnFxOo/SIMSKr7Lcw
v2PpGKaIiF4bA9UjeX57wm5bLsu7iaxm/BxqI3qWWYnsZ1UWQvWHWqHBPx5QfO/HDorTJVKR6fsi
s9syIIcgT285uDv5c41oYQyAjdPpHyWlHW6aLOvSQBIajTlMEmPWf62cqOhpZEd8xbyPZLyCOGOa
aSASu1m8nI7pwu/1CXwejmGF4/aW3r8786BACZmahI7/hg7kh8FpZ2Wr1bZeHcxFdx74TIbmKkii
lavsTE592k3LZJvLSjSAxO+ucp4sdcYdHdUaNarcFvqKKtZ4UAssCs5YFcTqqao6AXQrFlduhRbB
IvENyFVd0Cy0R37rhxjWSN+20X1vIyTCW5gRAbpgPKltu83p97ZwvFEG5SLzz7LTSNafI8lqwfqM
o1Ed9cGyYw9FO8abttMW0IIzJSrdsAT7uDXKcJ7cCQ0UGXdau7tVBOPkU81d1yN1ghgq3KQvUDEM
qBCjtRg4jpZB79ujCpG1TtbUBtpsftSaxe51t9BwwXpjutZcy2oVICGRpL+hIQckU9dy822cK3Cd
ulo07z2FyxCt25VjPrZXHV1UmZESJHHX7Q0nkjWX/nd6z+00kx8wDDNelqJyRjfhA7x0chsK0E8j
rIK+VFi6YfhmnpsuLb9ZHazOXboAY6ZZXM7g/EboqK72NjFidoAJ6AqgytwpWq1znV4b7isWIYxo
rdH4Uaoqb8PSdKE7dUNn+0lsGdHRbix9WgtAOjTX1FiH+hBSZGQnZjpkHySkmupNQk+CjheZlGQh
GubCuhvqstHeRCjZWbJxLDpI6P1fxMwnybPC6F+j3FS0HjmLJsECiEWGj9LOpqmhk/22H2fZM/Ml
0V+7JM2a9WI6Euwas5Ov5qXFvAztgJatM8LIs8s2LHIPucrYPseLGMLXXteFFshj6eibqq9sC266
kw+67VZN7jTlqjWMQf6g8V+Jz4NeZrqxW5Ya1Y6TdOH8TVNr2CMFqNMlEIYwwRFISrVwAclc3TT+
c9UZQcHYOI0+zAI5X80pE6JAc+fk6KpnQ4oQ4YJzxIEF4Gek6e/9xOixg3Y1ZxdLQp/mtb3ZTetS
NIhGQ84t/I15At+dQ+0xVyhbM4wJ06XSPA2xtfJJIJZP1p2k98M3e0hLRISGwZTP2r5prBfCX/lZ
aCXAKYuQQKcmMZjps47ipl/rUVpbgTrmToIjFpDozAX20GjnzkhUGgYlozYvcQjZYNsuVb/4ISJy
xAfJoOVBA9e0PZS5JbcrRQAX9520RSAlyWbsfE6XEmXjvORDHFSynPQrgyGvdiPZrtCcI8c2O9ea
WqE9hmVexVtz0SZnr4ZcO1dvJMWMfL3sohIMNmoQt5fnSN/0aq9/1axuGt/GyZkg4aB8ujqaLJlB
t76Sfs71JUOxMUVT/mjmVRrT3wtNozyPKTr0vRhTK3yZdZFXXilNcr3LS1rt3AxlLoAKxYwPcwmZ
hfWR3aj7zKlmxNJaK8UBTeDwWvqk6KJnLZolxm1HileGhYW8J6LBGTZUD1CdiraB34T6XhVrYHQm
saWkAvGO6iTH58aCSkWOHAUWhsGmld+ljBj4F/AznOQJqxT4bq0OYsaD2l6k6PHTvEVMbg7z3KGX
bgpHbyFZxjWKyU7o8uQqylwwbFvoKj2zqLVxraLjLj/zgyY6Fx6e3mgLRzT39UfTNrNTo+WpQ2ny
9bxjHvmLIPT7UOi2WiPrcfXJRSTyI+Qz4fbEFf3arQ52Sh3Dl0Sdgn+/+PxT0hRdBqBt0swGNFsa
Luhu/X5FmE26NZnAP9JttGEZ0qxtn9kjQKysbn4N7f4vHvpJva6k/+ufUccP8dDDNVD52/98a5Ov
3wVFt6f9EhRp9s+UyzQUOUSmsqWr6j+DIsX8mZzkFU9K8E19iMDn15hIUtWf6bSnPx4oK00QmPf8
FhRJuvkzDS6OceUjU7m4vuA/P9//IipSv48cGLIQtkIQ1Ek4EDATNn9/nSAsA7hVgHNo0X2v5HoQ
G1A2g6vGxXAZrS5dRfgO+mpe6XdNmn2W2/HSa4U4onqSTg2K682k1V+abJJOsb0y2io65GbykCIl
3jkiKleA75tgrIZxk8cAn5RRerDMMjwpM0usNGa5+Ief4F/EXcY12Pk9GLp9JUJNiKxc+4SU5vX2
+0PZeWxsJ6xMBxG7SQ9mr5n3bUGTfM46GohLLhMbIFBF1ffQiFjzS9avJzAxd2QC8o9kbNboQsl7
Ftkpll0NNvT5900JIi1Qk/SpsfIHM++cw22zMDIe4vtSpOM6n/ThDE9N8gUj6qNA8Og15Ia9xRLZ
ZkDwtx7BINEQO4nNVVLSiqK7gJ+OwKAZiLerPn9C8l9RHLKWHZri/FNtiR4kXTMdhmTadoya+1RL
k1Ov4BmQx8iob7tWWcm7xch3zpAXZ6PQ7G0R6Y+3vdzoo+2/P9Ncrrde099PNqkWSjLkismqgqP8
sUFUTwT9O4Oquoky9TtgVesyD8OHDuTVanbahyoCk1NFnXEwHHeUJqLKuHxk1VHtlzSHb9Oo82vP
4yb2YxslVGVXlnrlgst2y7xvvt72xjgNN+hir8hLrGCbOvvoYzNcj4hGdqJgCFcG0DvREkcQeMdu
W5JIe+hsk4guzzR3vB1uotELdYPJSLFehopYrChCjKFCZ2S1zJ/Jbak9Sbm6klhq7G2tfkx0OX7I
BaKKaahQ08FTeyhlRTo3DulAFPWdNOYDqn1giZETh1sb/sRjFnXhWhljwi1kzg+9qmeBqo/yoRJ4
JI191ryRwgeqkHlyU7jmEpv3cpQa594x8MxbIJGb+VxelqwsL5h/poecuDMtl3nXDp8LLZv2ZjuP
+2Gyxn0iqc0uVAvYY0Z2qKIxo7I4Nytn1GN3kbQ681USrXuWfa4QkvHYxt3nppPiE6te4xHaP04d
kWptW6k1H+1u+jaEQwFsyyyeWDd4hSSH94RU5dMoLYewMYxT2z6LphVnLVbFWZ6N0O04R6vBIdJT
esNcYQ883ltzHRhGZaHqybHpSwbuflT08CDQjbu5IspLsZjP+CSUu76pjM2QqG8E5s3eum5GM6Ic
ZMtWs4/jyAhMZXiIZf1YQEt4uG2Akp/Vup5OrRVpO5avg5cM+UUaW/0+7LvkTJXpvV7eY4MGEy65
ZDcvTc3qMGmDNtKTTdhxMw5xaL/0+UPhDCCxrEgOhigzFshzaJ/UOBmp+mnWsa+cs5TG2RnKpeOH
tZRs1Km8QnLkJ3uq7sUQsAJH4a+b8QMLc5BH8bGSxXBaaihbmSnSZyEnq7wGX1dEavMpgW2wsiZZ
D7Lr7jUg4kuauscbH5W2ROavcvp2+nUjrMLaSKWeSptaGZO7sl0EZwH+ixXNoKBFsVcjkFaq1r+N
eYI+p2rK/W2DGr3cz0Vc7uGnhX60qD0WBKoeQMliVFEklqDWiCVlPw518Id9cd3Xxgw6wNg/0AHX
Xm4b6pBeYo3ZyW6K9pIPQSRy89hKpr3BPuceudW4l3/bxEY37ussmva3/90O/P5YX6f9TrI/+qEg
JB7jTYKGZJ9dNzX4fXe27GVlhEJTiZ7EGkQpdOjSSFZ6XOiXVlIg0ACeOQ5l8tZrSggoHXwfwfdd
lTTSpbhuAN8Ulzbc3R4Z9DC8pEKRLuAEt5jxyQHTeekahEwHIbQnJSZ2axazPtweum0auWt+2eUq
zNfgfV8W0kLCtWcH57IMtFgfgX355R40aq2aV7IUvyYzwns9H1Mf6uXgW4ACTmHaF6fUSn/9HwK1
OJgmRfYaAZzUvR22r3/Tm7x2WVfOL4/lXagFBBBEbbpWq9ihh7KH2qYMUknK8bMfBu2oNw8VVDZD
L+FUaD32793SrPK+1mksU4qKqjEh6W9Hp9+OzpVk70BzvZv1PJ+yUnKOarIdE+cul+xnxzABOs1x
dQLgSAagzlX+Cy7I6yW5DGSrZXdaHpfEtvZMXYdGyeNTY1pNoGYl47oFHcuI7S96NO+HJVZeqpqe
Om1mguRsKauU8sTuGsOc+qS0vEZ5HXE0gCuyAAaLybCSBpuatVmxPumAQAWhocH3UBrHdvvULi4N
vTVkQMyTncTQZSySXnGohaZnhW26x+oJHb09LgrsAWntOGkwWWJ4TFpjeKTBBZVenV1uD9VqKbmE
nvEusq5hOHkEd1mc5Nj3ZXqUBhopZYf002339wPoFpRNFQ6ncDLjfTqlyV4pLJRWf/gv4DMFsD+s
Bh2l4DmNK3Xb29ZnO8wdP8kV7aT03cmsuvKSyUX/BBvTA9Tq1D4iXmtvEohwWo1AWirxUg4OxNMl
/CLLEl4tmujOg90kh0Y3TL8TdfcGmKaaA8VOyHqTgJ4PsTVfCvgYqTd2qrJpaQaALCsv/gzxjBln
CHckMUh/Dake7vQmV8jDXf+rSNq9NZpiU0eleqQhTjnCi012laLu4opQyr89ZiaTeqxCfQgYNRPv
l8euf5yVM9wqh0kpHSVEETAq9JUESMSNJbU+ZkZcHUQJu4pp+6ylFfy9qbsf5Ly7T1hzrDrIsX4X
5zgUDFL8bRzLfH87KiBXerMSjn4Yt6+WkpuPcjos9xN5d+ZT4/H2kJLJXKJJtiYZa4FsZeYyrjOX
3ljlSgM84d0es/u+Y04nO21YaFySHkDO6Bjz2sREY4u9eHGnS7EEX3E5Ztkow91o8ju9qBs3zjvg
S9fd26aYUqzJ1WZe33aTpdiBaJIPQ9F+qqESPRdKOUAFqfv1bXcBIkaOEmoCmSUEo/mp0PV36uf5
c0TXEK6kINKkeICkCFoXAm7cnZNejI/ykPzyuAJ5eNeUGcS167McknBeU+rdvhHktmmUkU6ihTab
1s0nvPlSrjKJLBqop2fabOMVNK5p7XRO8twpw8uiWv1FK/PpQcmkjWy08y6qCziEtgYdVi7UU5cp
SL2luFpXdmff2yMlBdW0hvde3Tmq2e8imwRlKQnn1KtYuc41Y48yLrNXRaq0vi2r5i5xTiNHJ62K
H4zGVPwoMgw/MerQz/VK2xdRVVxkW1ikHAcbIKeZ7yOHSZSP3G/naIK+k3SXEJL1mynLNeRbjNTa
SbdPSQbgxb4eyOr+EV9bGZm9vJw0lkGBGKgItKZwHqEgXSxVezVKWXvKOSmBYkxipQym+lQgsgrG
shWr27rw913E2b/+8e1os3TGPePECnB05c3UJCjesl5tLCfdhCEZWVnmK4A+G951rtSizTfDrOB7
Z+nQtIwx3KedRt5WYyGLBrB+o6KhgpYylrMUttpWLdNDNqBfhtRlYGZlXnqly75NGqw5M8m/CA3o
XmJH2X2L9cQ6r64oDbEh6gl3o2l0W5Pk+Q6pndhpvTJtae3o9iYklw25f7LMY62vzQZg0WKX2LDX
uYEPmJWvqmL5DCf4ugBSAaCHMFsSEHBvtCDdg/yoKNSn9lZIc+Gn/SjuYIPmIMFS9UjvkLyZs7lH
3W1Me0OUiF1Y8aZkt3ZabAz7oTbmlWEXyT0r+GxWNT9qhNh1Rad9omOAZWRTPOe66WlC01xuh/kZ
wq7iy+Rrt1rUzs/FYnkRvXZPxEu0EnU14L3OeLHrT0YaFm9yF5ZBJ7YtOdW7TjYXV2ln7Suw68Aq
xui1gY/qz8XUHkgiZaeEyoLPqKVjt1ItG2iY474PS+i6cP6OLBYhaGt1MMIu+1wWk9gW/fKlrmMu
zbCvnmpAZaSxIumD7pJsUJtXtC6viva+pPLwwAuBArZpAYV7OW9uu2AZ1H0MMYubkj8h9eXltlpg
g2jiguVszZ43yFTQLhp5/iNFDeNg5/m3TAbgrZRiuOOKGIJMq6xzpnORUjWsT05Ri3Vv5daBSHXY
lIAU96UaGqsknIDctdZZSdv+dNss1//JGbcTF6IOnnt+1eSh/hhkSJOa0pCRG5MgWZL2nWHwY5ZS
6XPUDbOX9Km4pwspDIik5iPtadnWpvjul6nRu/SmSFtuf2tv9PGyhn9pneDCLMEEj+++qsvQkxPN
eaLeopD6H6JX2rSfC9np3zU7W+vGQE0GCr+RXo1htXllhrLynkjaZ7Cg9VZojA7M1rEPqFw+ZRjl
UI2q0lWYp/UnRKifRGZO7yKMj0OaVM9ZOxYkFdPhMNhKdowHYKQ2Y9hLOZK1JaR+b9T0C3wZ8QS/
fFpdk+E7NdcGRolm8GG49G6qD9XrODKipKXmYMcHBUwkxns1xdWrmvcGQWdVHcLBHB+UVrvLoJ29
DhAzfLk11B0jt/wkonFze7zJ7CWInfEd9rjhp10YPo1Wgau3lr0ZTg0/2E4chj6luc+V6P2XxwW+
AAk1Zlwi9fiM85zlpnOev+GP+zGPVnxPH+smFhqxX5i+6m2pfuqqItnPNS7IZQHkqV06eQ1zuglu
R8uQKEaXGIpuR0UBOck2JXV/241l4zEEV36+7Zld5nayFd/lSnsYaC3YsLDS9m3dFVymhbXLDWaf
2DQk2PWxveOqyKGqq/oelKPYyHKjHvowUdYNprHHyujD1ZVdfhKfxDJQ25DLZD/CjKTgQPYVb4FS
Cdohre5Jg8nbGF6Z2+AhcOjja7JWtYhHwl5eTaDInkDEfB2FNb5rYbY11Kl5gQYKcqksi2M4Od1h
Dq0CnKFcPktKepydzvBby84Pk1NgBw0K+EJvmLqPog5IGqlkburz6IjwVc8aLQjnqNxx3Tr3U619
3I7rTs5qH/n5vRkrLFpn1dOdRArQSPb7uEzVvVQp1kq2BuWuGYBxYZ4UPhtE09RYYfG0hyKG7ea2
oAzNbFmeEZSotAQb7V0MbnAtwqbfJ4PAjpgf1FPr6HMrGe1pGqlom1E+HosMk8FO7pQDSGaxgYJp
7SsgXluwVckewJK2DS292SUVAzCCAFC9elnu7SpzNtlQRwd9LqqNaNOBKtwivCrrqHm3sb6eKkn/
Zff2mJhVGNm6uKSFkT/YVjyuWHExTb+VhhM+JFa5nKDuXlqtKx+pQhaPypyuQNvYl74hzQOiXHJn
21NNJTxTcWrWI+0D+0ka1F2HKGQjLeBUesHY3crq/EDSh8asOspeFGN4yTgTH7QHeI5VDahEgH0q
bWi+l0XxJSob5Rl4OEtcURQPqEYHCqGMjJk+WuuyGqS1PBETG3Vl7BIg8huKYMlpGdIwcEAW3oWY
C/hG7ZySRiECtOJa+Dbh9QhEsM+pNRaxhxGPtl5qxjSKtA7DfvwlnzTpjIBqfFScLrg9DDHN2IXQ
D6OJWdvsoLfVjvxiCL29B7pgH+aRhXunx9mruK8THAF14awVNcT8GnT6sCHOu3Molgiogf0jZtvL
Wl2WOPcFp/Vw20R6fsH0Mdvx48Ybpe0aVx6y4dxpRn9Wr/8zIe2uTZzT3Ntjvx9gPM1XOBjQpH39
498PNK3TBE1nMRxrEkUgPbpoo1zcl3Nb+TMfbHXbvW3mej5Dso+PVRWV96pD1gy3ASqcFSP69aEM
get6rPf84swPosFntlSn+5QQFmhnKO1uj5VS158KSdve9vokme81lUlskJY6uD3htqnSYi+Nena6
7VEbckNkgnvMt8KDcDXKhYclWcJfNlj0zS3uFhqu1tSG90IYmyynfJUsskW3yeCSZe+2Oax7pTeV
wMlCeyeN9ULFVm99PmW3K2j572ruBL2nyD3Ybb4W0XygArsZlATbIPgBGsg8Z3kSVuOlKTnXcyLv
4wHaevVqlXDMd0O5s5anJOwREOerIV3W+I95uhlEUeaOPM3p3nsj9sv6QXozxwjjb2NfXxnJaDht
9g3jLkknT1JfkSB47XRvH4RZ0rHxDclUz8rbgE6ZxJ9kCbsfia6Dcgwy61NkkwEYFy/uP01J6VX2
t9H+mDIwv1a6Lacz1uuM7IHOej+RTbeelUuH1+ZXPv8AiE5vz6byWYXfq7YV1eopkOiwp6qXy2/X
jwNKblHrFQj0QORv2vJSF++3VctU+lNMxN/Q1ZQzwuw0ba33yG2hjqHYcKWeKl51FECWjSzoLUr3
1lvbAGOuXvGnDCZdeLJ4iWjs0cRb3FpektCTo26qsXUV80WxdD/qXqKrdwzneegyn3M9XkHDyvWn
aNG7wvUnE3IxSdQbebjhvWjwdFn093xbIKvY2RxqXqefNW8RRE5g1QuSNbJ9rNt7U7vI47pmClKV
z6XjW5Q4QY15ve14kf2NpY6ryh+Fdt/kkedg06zAhjXKr3PyxWwwqUm+FEWzbqvQT+WnzMC/erpo
/DB04ngxsTPGT6GUulwb+fg6ihROD/Y4uKl1NWR6C5ZC+CpTpOyvFwBZq167SOVXjdjRaYhvvYxz
NsPnaJx3obmVtC55UfjK36Km/EAIhE1F/HjlNIdxTjvqtcoSraP4Uzt8hf3PKQSr6qnlI24CQVaD
LS5ASdVAyMNndGQejh9uXewzA96h7Q6h4l8vt4Hu+C5rHLeiF0Js9PQwNF+XdtVzBmfPmbeD6ReS
a7+rnT99SZtAnvm5vU7yLNnVr9DgVS77Zr3KJi9yaYjifCxj6iq6+s18SMKdqQUZfFXsOqrdQmUp
9RFVkhSlLQu0487pII3SAtXX7ZGcToJg/h0OaT9sV/RBpE79SVO3Ct+5JI3gNe1WKda6Qq+Oa4QD
nbOBTntTsY711VKB1Q/sRw2o57Ax7NU8BC2RpRrUJObJcmDE8lkFJlp8SvNzH+HNvREfkqEzRXgA
s8kvajUR/EpYn8x+Y4GIG91l9pUYFe2euKxRH3TzADqgZObsV/CsWrouyq3ITpW6ynS3AzpOWE23
FkbnGrHgJptqt4H0Onpmf7T742g6ripJiWvR9+IK8z2sxnITXMEocFu9rN87dpCEK23ayJJPHlnL
3cX2mjhQ55WU7eTm7grc770hDGjy4EQYzcouzinAYqIN6kJz4DifHeWxaaksXTRlN3xTaVBvt9wS
BYnfdqWyyNCDvjo30k6VdmF1LmnAHt5q0dGkdRfhm6PfR82xWS5LQ39PulmYdptnlaEt/qQZdx2+
JOj0THEGdlnaLw1mGbqvnQaLrprZmMn9J49SGPrh46JwdSlPVrxK0vVEG5yxqxP8oN+pi3TadoLr
KDyQpgYLB81esWY2p11nHOdoZ5N01kGS+05yFtI3WXvQpfuOlozIhjHXy262zo41NszSPqnfupoT
SKJAgTa+6jKPig7MfD+0Lq0CaZnUgNsAVOd8mWfnixlvGIip0lyv5HbNkG9inkHRfHRJgOTErM4+
zAp3GA/cViyUoJjXNEAqWKSQ7JgYNclYkZg9muWTRsJuaphHWEygN0lBxeOfpmZBCWpBvu+ZejB5
cKskcWtzLcDgZ2e9IqCi34iSqacY65560bg19QdzrFxDvtfFay8/jyj6snU3XOLhJNRVmCVerb8p
4zezP5f1hmA5zNa0jffa3jFpC/Rpr9QSaNCVL0EFLe+I8hjxh3oTT5fW6Mic5ntyOH4zlSr5tRDb
HEAfkTzHe/rxzVUqXJEdhPNUSDtQ2vJIQeEERxzKvvE6pDup9AUC4jy4VhRqD6PjCceF2itw3DQ3
9KOl41fu3YXctuY66a7p1pK2ImpgPADTC9E+ijZp5dP8I8KNWh5kMsHDCrsW8LVjtcpjsBykszvF
ayT+uKETNLAp1k07J/SiyLteH+nX9IEZ5QueXI3OBYspikcL23XbuZq+MYTXY1sxMVbIOBaD+nhb
5kO4LTDJcdVok0D9qjzaxJoHYPjT7PO5FWff8+mVYHA1x5/pqEWYJCjY7edJ8WyWXzQUqR6pqfMY
ujLEELlKthgiwdf1F5vB84q9r7mOKmfTL3uYJqVrVrOxWhLHPN421sjHs9EH04sXRVXQZMM6dIrF
U4p5W+YB69A1WpO1LOoNIGK3ZVQr43Tfzk9t3a9yMriljuvfQOW9y+ojQgVPJyDOD/+fqfNablSL
1vUTUUUOt0iAUJYsOd1Q7UTOmac/H+vUrr0vlpe7292WMMw55h9roxp53c0BoY2TC4iA1QSuI+8H
IJ1CPyyAztsYWs+eTsqyKIfC4Lmf4pe2rqM9qk1yrquA3rbqi+RYet1QZTHcGjso68hTMrRzk5Uc
1GQAriCG29YMjcqTOuSMUnILTd+hGe0NTtPMGYUNQ3+YJqJoNap3gtie267ct4Wbhq2xXbeseJkO
yhpwjfMtJQ5l0qSd0b1q7LhZrvq9kLiD1F2hV2063wBoBieggsP6V4ZxsqfJs9xrqemwW7Azd3n5
VQn1ZbGaz3IJT0BXgVsuE7uO1dmiVlyFum32/30AevuacvO1JLXAHkmqP0RA5RrnzQ7jOHdvdabL
XrWrftnnbIPodTYVx29F/LeQnL1JmLKy8TjTZ7Vt2H+XQT6Y3SNS1+dRt3keQnVgwWMCWbsJcpGc
a83RSCCeEHqaGhpBxFnBe7Dir/bA7xGtCgBM19DgKbBJYeQrcu4HDFhDTNtd2uuhW1vKuyb28141
ja+p3AvLTYoenbhhQignF8m/vY5yJqPHJDqKYVv3YUcKbpT8i5dhEy25FxpHMz6IXfvF0ozhRhV5
EwEA1ABr0P1TgAS3hkV7B82S5owhUAq0HxWuzfxRlIvYEKdihE4o/FRVw/A00uThKqZga/xnZZGv
1aD54/weGDHCo/VP1DSbdy1OaN6bq8Ou2SoJ8kv/K1OtsIw5eobqMDbtbil2oR6e+JNZD14NMzmO
sswwx5cEj/8+refsCA5/HCgZyDZoKBWxxZKzXAfpqVTxPWmqj1inkI3/D71+6ed3tZSe5g+KzYcy
hP9qncd4okoyfsjTmN0GIQ/9cuYeEGDUBu27qaNNl0HpSxFrbMF7bGmYYAEJ6CfJsuymzcsmGQNn
5kpYWO+zDv2DDPxkij+jHFMfA8m9VxJtyzpNvjKkgdaYHOGuaQ6/kmpWvhnzQKC9VKUlxKRJLdH3
LXM+DkMqFltGyoQBIutHYQObgDxBjdyka3WfhW+MptdB76fXrqeRd2x62mrGYd8EjxIZrF3XlC5Y
YSXttZ6vVuXiSyoEujNl8qImglNSJy29VDgrKfdMQomdcAZ4FNJjOLJMI0oRL2aT2BA3FvzDI9RV
xlOvsnz+GlS+rSDcUUBr2vp3CcePumi4KtLDmqhfSsedRh9iUXxiuHbENbEctNegZrUATdda2jHO
BIsiFYbMe2lFRwpckXhMPflrpLcIdXXIvbCM7EJewrTeKVu9+aujBxHOZMbPTttPH/M4r9pPd451
mpac8hS9lBsOdHZoW9zfW4UDecz6ZOuMZ/N7VO66cjcoOzYWo/BFzFzVXkUbVIuYEraSskOnmPRX
ebQHHifDNuat+WMajlV7huSEo8Pn5bgzyu1AmYOB1Fu9CCb9RZu6tjO3RSFfbYlh0w2GSJoVzWWu
NoiJRm0TFK4pHczBkXUk+iRYs0UyX6/zJztXVjvpyPi2RSJZ8sNfeBbPQnOOlAvUOz1XxDOVUI3b
QD7UDIKpQ5NUSGhVSV+WX7DiTK/Ms2vvj7YtYAtJdQSdIgfd5Y2YbhxSCbKXltkuFkBTp0wd7gj+
XvjL9s+fIjuieWQbSTYtSzfeqaHseA5Myc2o9KnfULnO6jartgG5/eWu7rdU+nI1JOomRCock9fc
dAL13I67edypwq4VCGjfJniuGPe6i8EMVHcXLb2NApLmm8Vc15ZHcTgZtIeYblm6nUlSxnsUUJvt
SsKWZ73QnVF0eoUGoIO5eJbmFywVXGHNG2ovDvcqV6Dd8H4XzVdi10SkH+7CwVcfA/415dztkIv8
LIfpYNzVK5zE+kPyRNTYEW6GbEqm49itZRKbPHOkuRa9QU33FRhro1DiVkQOoNBN1fhRDZjIgEwj
mwDjeTpAXyvF35nKnWkdph9F+dPpIlVYW1D8hB8HEFRR1hNvLEgIQh6BXXTF09Fm2GNHqjpWnlMn
mS7UZ7pjotYaHuuvwPyXmp4k7RF5yOFWzi/NfAkTSNELA3xJzGvuzYLLUYfaREweR1FwqXHOs9cu
+bCSCzOrruPdOS7tW5JmDkBxvULp5zw3Nkp+EuiUSF87BhSVqbNZjojzyuJLkDZ9/BsZJxI61dHv
0kuSfAziwOLjMosqYBO1Haznlfa5Xr3E4IAeFl7Tv8TLo5epjpD2upxt5/oeo2DIK9IrjfPEhaQ/
VK7vefckJN1OMwp7tkvI0299DoFhi/WdiI+wvbLxOou2U3/7mEFQ5Q7/bfp0Q2VzEXuT7oVKQr8L
NhrxVxAeAtVQkXmi/0cIbm32owuiMy+PHCwhtfvIpx9ijPwA28Csh5tB/hajxI8W3e4XhkF5J/G4
VgqWnlvANQ3kd3n+mF7mlmxqNaNocGu51gBHdlDoK2iUbSLfK+sz4l2nBT0h3pKzt3/VJWYpAWkw
BzY+hTIjiwDhXVh8G+t183t61fJrwa0WLA+Zd6CK8TaXL8SgEX/j/f9/C13Atk8QWdzSIqIC0WZn
V+uDxNmk+ahLx5R2Yr4bLY6s3wyEIrN2kt15eUL+5KXw+cwJhPYAciZ4Xnem7jYKzyW337iFkS8K
lxMJToqN+U/SnTlzQmvbDDwzOmc9mtXPbS/w7B8SWg1bTxnfGxmzzryhh9GmfKrWP1BAUdjkR4Yn
4MGSWThTe2j28MbWlte2iJItVe/m5FvYhSAf6S0saILsJRCVQSrOkLEaGv94Z0SK4eIuYRKaZyfk
MtAMWZn9ueoSi4I11sOmHzYmoV9urs0fyMyxoJoau3WvuMUHMqbQjmj03Ew5Ju6F4jEpFmpukLWR
vektv5Vb8CUHq4QOaoF00iTBoF+o3NPLX3NSjnPM7NapyXSqatGxOlIm8yyunCUrbmUFCFYI4odc
jd5cOJaxuLWiUxkRpTZW+OFc+IsbWhUsyLUAMx4H9YWuRo0iY6gvwUjex6FR3wYz9cei/4kzSMBC
nSeQ57WaAaOWHFC0qEkK+0H/lWh/jW/OiY+f5bXXyx8rycE48IzF476cQ2dOo9uM+qUam1dd5kWI
CgYZC3KnGO9tAywVpuYmnRU3m2Z6lBtbCL2IJRpVK4gRNZH89z+/LhWKgzep+lh/o7Wg6WIWHXVc
+hV0jzZhyZlTnoKjoNPx0IqXAVWVk4SHYK1bURDG078MdNZHAbx7f45G66w2tEIzLEy54QqB4Uni
/F6Nmh0uirv+2fo1FDEe6G2qz4CnVpTblXpkalqrmXPuoJ1FuES0Bj36dIGlOwiR9E6qXT89pWyF
F66ySXOt8gGl1U//CBYDkLpHHBnReHo0shrpsctdflTboHWH1aZDG64e3uBw4cnfR4YWVTphSqZ/
jZElfdb1VQmeGnxUZnPfW7bfBU8j5WD1SMJzW19HLuzM6LNQmnJUOg7D50W6Btk+yp5ajCcMVwDv
WZW9QTxH/Io5CUVzXJ/5mlAglf0+O4pbCy+dcCkVCuIuwVrQbrehq4SHweAiFuzCg52F10h0iX5O
1X1rvY/SxXinZaPPfMCmO1/E2gO5wwExbq6Rduw6X6wOVvsoeFx1Z8iOZuiKyr4Pa4JZN117K0to
jVvHnvNfZ3LgDxzGKC+LT6LuluOXLJxV6gf7+1BfRMlH751nvkjrZvedjl9S50/tTWx/zPikD19y
fVYmGsvOhbKlSdjCIgd9D0UpMZYGvl56nckuIl+XwZ7zvSl9RsO+b34La4f1jd174PVKftva9cJJ
2O2Ep5S7fFLf29JJD2L0nmA1k+jeJi3rtaDtTrpFOm4ss/fkvMKhtnxTXOcUY7+LctM3Jgbptvyu
Bi6mCZ7334esMH3VGt5HWlPlqvodaT4kTg+4oII0F6aXcjEPSTt+W5CJ2FGlN+QvuwGhixqu1LKA
2MYU5524EAYySDmHDWPwzLh5HyCDaKX7UeVwjwCo25iU5XnlzPilmvemiXM3Y9COAwMp1azpvhRp
RFcM/A0hviA/SQnNt7xISWdf03fxbE3nqqLlUS8GKmrZr/h2l3CuTT+h6ThSJgxiyp68uQXksOEa
TMNHQkEENMI1jRLT64vWpYV9eNQqrbmhtSvEQNsgzDf76EwkRbqddYqOqoxjSiaV924INpJVeBYC
B6dK5N4vJ84qkkV4+xTo5lGEH+017btF+miiGti2RX7XTKlyaize7tJmoSsQNdM1o/6hBrFDJ3H7
Glu5vo8r80nrHXiM1dTvbZz9MgLshmWYT3ORsvXH4uQajLJoYigQSg6aXvUvIBss4fyrJdMoUjod
kRg3LWXmH2pq2TDWoGZtIDkFQpdhQpuPNpfQ4ZcxVDiCYJEDZ5YZzjPOyPuWvnlbjkUDHFhlrEbm
+RIT2jQlzG5o5cu0IqWngpUTq0q4N0Fc3tCI2AFmOws12lnN5vJkrio9uzB+UtzQl0x4FqNaXlrU
NJOxaHgzC+qJZqQ4ffYXjaFGjThzhVEYbmIxIgjSVFN4GAuQcQniDHjDLh5NgGjaiJYio0YNNdWm
Ja4cdzWHqCwUtxQNWZTHdSgY89iVQvFV6Y3BWcAP0FsYshM3M+roZJEaO1KF76gwfLMzxjWogp16
xHv9nR76omdrApG0ZsiQIMuPajO8V0ZGO6acXele9WMR0ZpqubR3MEhTOyaxUEp94U2BvEs5iGBl
wDXtma9LDXaVvqAuZvnfjVqxhV4/WjUux6J9G9mM1P5LNmFpKaKNdqx+FM7fo4QSvW61cY+gTWbt
d4p5ipd/aT9Y+8CgTHaui30M8X1ssRQfUClqSsK3JG8CPNAbfqQt5lHgNVpr7ZafUpsGgUuNR3Yg
aD32U4SMs8g/9t8HpRuOnaiJnpqOZKcNijNV6UVuBqL3EBUekSwIu74KOUXLmwzX+n6KtHMbz9Vu
DmYch9aUb+ouJcpaMmg0iuRn1TikLaiuLCCfw4nZTbSy8mHo39Q0LD1qM0/yoEgHoej/7wdjDPGT
CmXmNCsO9r8fZOrPKcJZf/P/fIq9G9kKb/oLOZujlDg4DG6qMJcb9qdWJbp+xdCoUXFMfCpp9SWr
xc8issRGnbTrLYOsqZHedbmiTqLrHlJaz69JqCBEHdsPcirDDZb5EYunkLtYk6uPJV0uZEup1yiL
uOMwDJt7Ai3nbZo1zdYwyw3luIOfgm/P2az4uJ092jFzzkRyUNrYRhNX6ixqmMNiPDYJO604YAgN
lPgD9dJaQwVBQSsbrVU8lmT2+TV1S1LA8mB+CHmpHnqxXYunbMmUio8Jy5PPLyCp6TclZ1iVxemd
FOvYJkQwj17iui8oj2W2EpNAsiPg617p/dDS8pcsTylKaNfS21I3OKLUbihr+r1DxmBLNQ1zFV5x
O41NazsJakjpIdI6QgpjWqsObNsR0Li613P6DrqpPy5odUF2pLM6NsNBrqX7GOvPGuMngC72Rlnb
Ln1dOEIiv3fdVHHRrM4lEuu9lMxlbwZGu6N3Kj53XSdtpUXd6GE5exNJghtxAjYzR6vbDqqMZkFf
QSSVxJi+nA8ZqC6m6egM5XisqdNxMUI5aV5VB6GWPqSh7N0kQfTel2ho1a7sHVqq8AD3gH31edAq
p6oZhFqDI6l2pGkdkgrxIUjMbLrjpC87N2uKVQNfb3P0yxyX8gSqYnihU1jcZuEICSTrxRXWC3NO
vg965VuQNNFtS8hAo9UP1Emmm9ZIe5SPit/XVrg1E3VhFTG/J+FLpuPbKarhHschB1ltZPcsfoBM
pb06mP1tmtnCW8oEllw64sGJD4Mlf/bWUO86ERisHHrYjzkRcEpXd6PPlNs4JdI5UGegBwyugdKc
lDqP3Kowqy2Vfd/VpCMfmGp1Pybzd91F063BR3qL2c19qsWgmDp1upUUmlcYzkCTQDPGqeSoR4jD
XEmtU12aMHKRwpo3xGmkirdtw3kxjTllsZX3LR0BGNSzqmk2uUWBJoVKvRPHZX1QlOVV+FrD0LdW
qrqBouD5/64j8zqrmq1oMAZ0mIECgYboxT9j3RdlgWA/OLTCeiRY/8XwT1vW9jSoqhDCJzG3gojM
RjsX2UNRqZJn9Yny2xzSnI1JcznW4wkNlC3qsLfFjoaSAypsP29mrx8AHCcl22oMBzHVQGgGD3Sm
o8C3Deryqr5w8eJt5vzOFkIhp+rwUyezlsq392hmvdy1beaotT9XJwEl3cgO3u5FeYUZVTdm2m6o
1VYQNzf3ptjN3Bo4ihNUYpiJRnmrckObL5H2PkNcqeayqWlFFTgMRhcuKPgJrvwYFBEElT4Vu5cP
OqkWdXIgvcFnFS3mo7UsG7mZt+UpkXklzxhOrtP/mWlOIzJFoG48PoZUtlylbOyFjcuo3mYCotbS
7OS9IqCdc0oxfRbJXhOfLGqDuB/MswxWkr6g4d8I5XduIMcMZZvvQwPsOQI30PZT8doYOJTSv3h8
izn68L+JgaWPRWcMnXh2zfiZpW9m6wyJL9BWqH8l0q1PjjFlw/JRSii2sk6TAPFkPpO+3yBOUnOU
E0h8ywfW+Y0e4GaGyTPkx5C85RUyobfY9ICybT1lYYXOrqRbWZ+m9KWxzgZketrSXR7029Rv1c6h
vZ14Gj/nOEChhG3gqRyaftPIyLxGThlQlv8ikPqJqlRIZOI3Mi51W3JgPcOmm9ucWbdXSHOi00NC
ttAc5EjejjRXg39aIKnQlnRDSm7HEa9v+WFnUFjcPNO2ouN40/alzeqjCRMyzdfgWPIX6vEWgJ3K
wT0c0P4dGona2bTZSTobxlyuusLFIyjxEo5wkBRUKnNsMdtntsNwsxEDa6N9VrE/Zx+mCMqxE0Ju
tbuqXFvBCxMPRhBUr4cGrxNPAW4X+5MIphYMH0NyCYR7Tz3unB7ApJL5r8UNkhWnLC7BY/eN6g44
5hv1fUr2UEobBd3JWNc+1eld37gK5cfIRFoGsp3V/wat6TVQgwIEh/xsKSRB9pON7rB6jbrGb02s
AvJZZB9vIxh/iu3yU+oR/sF01m+j7mo+xKnk9JXYJfqMrKR5KbpSmGnzGK63KZ2yQH149HPOcdDd
RnSZgSXZbSUyjpfAoaw5NHdJnwHEXTLxlAeXlhNDIP9SFa9WxLezDJEEHYvXNrpLnPZnV4rGjYQK
w4yPdAhyRwXyNyeBsT/NENV8lyYTjlF/DvttpXE12k2QOKupXZEtzwht5NEb7d4u7V01zZMeyhB6
HmEVthjsimncq9xbyDdTw1nJewgd7GxqXB6gKAZwHV21bExeWwPoRgZSUhESKScGWCpsdxNp1UPD
XSL9aZPD66gHZQ9+GmEPGgHhG03cGPMuUzRETYBl8RtRBQD7uHuI9KU5ktigA2Bn2PiiNhIzAzdS
nYw2QzrorV+GmCGUfyVyRhUiYVr2ARw6Fekb2DlR04SmZ9FLGQU01P5UXFzwKF4mKi1jBAcHMKVr
bCMZm8gagHfcDqZYZnUFJ0tVbqr+Vhjo9k6jdOzb/bD4PO2p8qMTIdFVr/JASY6mH7vixyq+4xo8
W/oVMoplrCv1PJwiSJTZ6PpTqGNXjJ5WoTgmM6sCcgQzoG/IhbTjyCSjPNwU8+caemNJt4lsyFz2
O/jepWEIY7ZaT/wHaZ42uUpbentMQi6yVtkL11e0UNV+4y93CEFhWZ9sctCQRKYobT5TOka04NAq
Z8i5tPtIoNe1kkbw6kuZUpZtwlX6U9vvWv0oU/MtaRzLq8wjh81A40TbL6gtDkmVxvfsLvyj3FSw
cBmlbiRHvL1ky89Dsl7W3KGpAwGBziBLRU+OllriIHJqsdjgR7ohMt824FZyyGBWrU3Q8jZQOF+8
rjGmzYOXTgIZlptHMB2E7p5kb9LiWyJmU+Q40EPlufaj4FxI0DrJJmjeE8JUjOcA2QeakICTNs76
0pITunMlvsUhJ0ivHG754LPEJdop4Ihc3CPzJk/72XpFK7I0L5p2qtU3NDnE/KWqwkPrl6NPIAnr
TYpDK0bm4MX61SzdJn00/DpOD0V3UKp9hOVV3VbLvWhe4l/IDwKCzpRMuMQCyuKh5bqh+BNGrtih
DH7C4J72mBF3ZnSNKEOP0lMbH9JuW+i3hh0ILjdCdLZvKk/m4G5r6d+SH3r0FIZrKV6JGG5JXuQB
Ghn/1L6dz7N1aptdXZ+KwtM7T10nVm6bQ4a9xdrX7d4QjqTRptJvV5zlCWDqNwreYmOHoAdCQQ5O
Y+ugqO+T51T9nM35TQnO0fTUmm9N+UgqmnA8CpianoyiMrL74BSmx7h9HwbI1NdCw4u544EABQEE
PyJzCvN7Pdzkfq3Su8bDI6qcQobd6E+FdoolbG+2NPykrIDm9K7Iuz4+Dyi1CuOWBAcuAO80EL6l
ASa4/kQ5VbB6rRsJCxIdhxvGaLqTG9vCuUPOCeKh/jVaeYsDVxjhwKBczP4xFftJf/TWXRi+Rfk8
Kte4OiWqW4hMuBWSq5Msupp6GhAX1TUYHyPSSputZsINfF1oOrPC1DW4o0hIBhb/8CPL3mU80iZO
QVQgQu6n41607koBs4r90OPsaeS7xnDzMWUVvEW5hwtHoYtCr/gZ+b3h007b5gOP/CWXKbN2QPY5
pqUgGoH8V/e8rl0pvwbqXSvxNT0Lpoz22C6IcQjEX3yxvPT16agVB73dS8NzqksM6yS5paD+Ic/4
mwR13fhBQyOG/DcUv+30hqAj6mAo/E7TNpK43i1JeRZUkbnmOaX7roB+pe6F6ltl3qGjnY3nOL7J
KhOiL+tfdXVSaQRm5mE2KnBmtntzctX1/YEp6tuCQk/pEZiXQroN7ZFqzaV8zQUEjXsxdXPTMw1P
QzSIsdCOkYgV17ndk/vFjtBgti5gc3eZiMjjKnEB9W1vPNGlSQn0+F6XjknzVXGTCW5F1V8yfdbF
JbdOpnSMgquhAnE62k1IdlP8VrNrxMlxNvwJFeIGdMCqsLSlLyH7I/Jg6kCYAJJPiLJe/1IChwgr
yXzhgifzRZ3P1bJLrHM0/MsxRwD1yn8sPkmk2xmhYcoG94hcPaJ8O8xwLte89ifEs0hQtENbnXjc
SkA09JuG06MzUpJ3qmhLdctMlcx3ozmI/a4nEg1ZW3Rhz9eRCCJquEjNAXHEPO6DIzoyq2vJcjpp
4xHYVtsr01c0fqIRRjvLP4+wY57OFkKJ0GGr04yzqD8t5E2Gz0UU5Z82/uTKIHoMBZfroBPywNr5
6KtT3nki1TMeHYOz/kSLTLpTNtCMoX/01o/E46K6yRv1bkCBbXxOQ6Ty8TnQnaU95/JLQ0aM2nNa
dLrIDaXDGL/CVth1fu9lbrqbhdKYwR4NzqXRb7Hxit4X8V/AoTK4LtmWyRsF4qQd1l2J+VhbTkFs
Mrm/NumuNf1APqac4mplY9Y3mVk72vat08gPDrE4WT6V4qBpdgEBKh95/5CUKDIW9EPtMbD2SvyW
tXe0Z230HAz2XCoS/1TdF15HwaMZRpq/JqG0xQ+z+2iGV0v9zKWDTpP5Khe7lhbiSdx5wRYZpk4q
W/KqJl5sOjoC46H0p/QxZbe8/ZTHBxSzooJwhwjbnpnyZF9op0c70icebBvxXjbPYvqtwxc2CHjV
GveC9lLIX2PzrNQcnqzWHEIYERGBA/DtxFXj75Hq8UDaWIb7uf7U+5PadC5eO5q7cgR6FxOePHL1
5EzsGl5vaJXSF0kbVJ8prT5N4jagN8yeEoMtsuAMcr1T5txBc7kKkIO1H0dCZfco2JqmS2leuBuq
5ZQlO2FyGGum5IVUrHS0LVie2lWt/ZKuRMobM1OF1sFgy0ewbaE5cyvhyK0/dqeKMWks3Lj7KMmO
0hlSON5zsxivcfFcFbzpH8tdwvd7FxAVB9GRiZtJTsSDPF+n4swxpkp26Xgw1IM1FXZe3RYEqea5
zT9C8x+bFouqYb6VzIhsZeiCEe3Kw8uU/SrWlWWoVtgfbSCfLuL0re5l8bXndba1v4jeDEIxvC3j
57oUGV4IlW5d+faMC716L1mWpNeucY0BJWp5ZRi6FaySlXAdk08920Qhw4TKRq/8pRgAovVeZEVW
JSgp6Ra07yp/GGmuKaMSTXeJ5OFahLg5LSyg1SNF4R/7gJRIGg34du7IwAk5Jfp64VbJba4+gU8S
qI34e0Cskd+79jAmh8r6sCTHAESfbsL0g+BiGX/D9JA1nhgCqyHvVUADpnJnFdLWJY2rQoFPfkA1
MJSLrKBqPlkEwI+g39LBysynoXpqHd4rGYlAEF3KJv4q+MY4gIBlCTmxpdg1ZurFxMEd5uSSxctu
zrFPVeZBQ9/BOxA7ZW9FrZujvxqD1ovbTxJw3hIBfaUphV4AJYU94l3qBh306d9qvJOs7NTlkK48
ZikSYjrBN4tp4gG0eI4VJK73Zh20c3MTI7nVM2XTI4EHUwUQQe8kQob9GzSDPHZk6C2GB2tZhXbq
pqqDG8HRaLqFci+psQiRXLXEPMReOnyoXRJvu70G60CryiJ+SLE/cse3+7J1TDHa1IZ/TNp7s5zQ
8XFcV41n09gNmaGN9DFID/YGtgqpfB24pcvAE0APCNHbVbkXjy9oEJqG47GNmjoBuxMdkCDRR9lb
dL8ovCOyypVVnzNy+o4PRv+LJJmg0Q1waoE2sf/Iyl3fXfSrNd/R6GDQ5jCWmDcUSCMIQGJWZ8Gq
u0OWrVptdWJw8uH2hy63tfhWK98zlg95sMmHJhxmpweuAdFcW70bFef2nWzCRd/qL+PwUnL2UfA8
U48SXRSsCa14KMeNRrZNg2yvOFbzfalfFNzdIDMtKqTiSIbMtuf0kBk34Hw+cmKIkQ7GpxSu902q
X8h1Wg8T/KLJTkJ31QxYOuOYd5c+OVftocKOq8ZXY75r853KrRlhLrdrwHmxeiJvFoSDYeGomPUU
O41QHrtyRrHbk7tHu++mLIZumxsr9adwSiqRabdK/IqjDs+y9GCPQ8xuJHvOzdVmFd7VWwNtqfal
RgcCGJXmYOQ+sGKdnDUVXuNTHx5ItGX5ZSbrEKlKOu0Xxc+wmsHzfVgqguifQUWsSdAB2E8zHgdM
yfmG0dpgxVxOA0uhoHDCd3FdqDFckjfJhLwekthl4oC4t0w32A5vSl99JNnyFA0EkQPpeDjKMVtT
n8TpnVnZKq/YcEkOhPPERhYQhXCBnWDlMecz89XEfTW+FSKk3AGVfpL9zdbemi5MZWPnseoV5ssK
ryXFb0FybrfCSOV1SAm8OI7NzSr+5gx087NZWVy4lIfUfA/LpRNQ/rtZxqDnLcotm0CmjkZ1JkVd
oUiwh5+96sZ3rR6tPzz5/B6+zmFxWGqqycCdhULJDXrPbP00d6McudhFDD2c2ZrA1v5CDmInP+Tx
DelsUCNEccER0/ElkvZG9KgB6eW3gQkhPZmckiWnQnYm/PAsWIFGoi9S33Ek+mlkhh7TH3HouEVr
DuNQsrYwPClELphtVuO19q2270GLJuNFmj/z5CmMaOLqk1X+JBEAf+SQ3ThwFv6HEr2RbovqdtqB
ow5XUJ/OBNQzT/YfhATbuIc3lcYRZXK/J0nxqpGjBt70fVaci6Bm0Tm2w1uP06hgtsQ7MWOevLTS
n2h6WQHB3PgCvyt/5OLVGv6Fy9s0PSvtoQOcpHep9ILOXxiKvnXN7yI/1nZm4hIrhNSjiHclW1m8
a2q0/khhj0nFouRl85YoFnJxOeO1gV92fhp48bUTd/HylgdPOIFE/ZDTo9XfVcuTqw8ysiLZ08m2
FK7duG2qq8EIFJyqkVjfA9vOWihtvGB3wryka1gF4T1dMT+GLLBIWuTKxrgq6Vthus/yG+PnVHm5
5JZTBW0Khb3pcGCIThhfIQnU/jSpHjuHoZ6EljMb7hkf7ewcv8Lbdk6qTT9FEO9SJDObOUpYfAzj
mQc6UNdAgkIdbMHPqb1IOYyG7DXFVmxPRnUn/YJzdkEELjJeJvZCDN1KJROScKlm6e3q1Yhkjo0B
KkqTuRUXGot1ULE2gfE+0v4m/z+OzmO5dWQJol+ECHizBQ3ojUiJlDYISleC96YBfP0czOLZmBnx
UkB3VVbmqVEhUWF9WEa2YG8mN/dULSrjX6cRTnDtetnV5c23Ea2R4QKnX2ZOsbFMmL/TUYsfKivO
Jkwnbjpt84yW62QUO7+13YydnxgnA23tmB4mdp3DGAtKyPcLyjL1mW8CzVBGSLBijx4sEx0L5Xf5
X1YbC6be9dWWWprzd7uR/3xJ91BX5h+FJ7Gto1PR9sBtj5Ay+ABJtrAMN9qiyYWkcVDPbZUWmDhy
EH1R1TGw71v3PnXYHjBJ6jXaF9eow+eWi2ZJDWIHLyVbCfO7zP8JxjJk8zl0OYrImvg9yscqSLzy
Q7KwrmgAGVxLtqaNrhIngQeERWjN5d0wiqaj40Xm7lmmxY/E7cIMy5Vwk0m/gZNAdQZemmuLWXBr
nHNH9qM8yfWxFqmbEb8tL5NPXO4U617tXKiHBJKqfByw+oILFqSKVSTtEahaYL5VSEEjs0JTjAuF
C1O1G4iAJj5WChNetDQBDcZ/+sOwjrIZz07Zimmm4tjlexemtGg4Psi67CqJb7+jiie71GDqpT4r
PyqWjfsXct/z5jM8YyfHmg20E8b3gi9nrfJ+xdLTUIL1pACn6z+6/lqNz4kIcKmvYuNplT+40gvx
qMoQ51W+DMfvPDlW1qurnuhhCR5czFQ8gF6htcc6oJu7mdn7CD1roQzi4CfSlpzbPuec4CbAG+ow
KKiR+6zq25e5HmUgsnPDpex7/chiDZbEjKTBsCyMSrkU0VfFFFjlcUDPKix027tzSlvsdCF3LaWj
7pU44VzmAZH+jzUVZiavoCAvAoqUXL/jaSiZ2YfEQ3w3Lb2yIve8b6tLFb0MDgUSO1T9VNMgoEm5
cEb7+FBDbP8Zv65VhcnTm19xGiuchNYyJg5I0HRc4ksJNS9CjUqkZas9E+yBTRyu06jaRHF8KpCC
LeMzIDsH1jZ3Fxb3FiGCDTY8xs71hv8+E4bW7KNyQwsppl61DsG1oF1Fn3326LGr+J3vjQNqNd6A
MG+XiB29uVeFeTOb8AA5kSHSX4Ucjyob2K6oeYJT3+3bg5Vs8uo0pJvB5AF5N6s7bfmWpBrnZVld
GIwQGUJY8XvqfqJKhGga+0fKbmJO11nORkExKQ1rNcrxOm2BkjRrYZL7xvRkiW87k5ZFe7cmjQl9
ttWrBhedz0x6g4tDedT2iLW/X3XO15TYS8UE/cTQi1ZoJD1pFN/94B+twl93GRHBCjd2VRPPHQiB
pfzlcjxSJ/DYjs4/3TJvfSOo+4NmO0RESMFlMhRqdl0fvYfhQPJPXqVN+GXo6jLD6qvi9Cr8H5VJ
fmlcfT1dlUq0CnC1pQxnFKxwvXLMeNfASGyzEr++vZfzu1WThcHXkeNRM2AyUw70Wk1rUG173FOD
QX5XD1+CgMzkGGtTJZ+Jw27+aFMCN+bWmNPSpGa0c7R9P1nSJ6GIJxRHzI+H6K4A/u+pbCnb0nkE
isGzWNRSDDdQYPCmR5K05ZwHaRxpqfSQz3X/SLmlCX43nb6uqN/yrcb5n0nBnjmHZNP642iXlUVq
KfumlXcsGuW8FrR1HynyeUejVmftMqx/ZLkk5gI3sTgpMDFBtEFHNjadDRexwb2JzSLCYq4Xc4YB
k08WURVSJGjvZTMuQ2arcvG0Gxgs8aXvfjoLkyitwGhhWNS4dajfncpeurqh/ppyu+eE5DH/aUu+
x9KjsmsS415L46ptNcgq6lZXOaV8GtYBx/us0jW941bNEwWqVo110you8pwyC/zDqZFV1jK4RTO/
kuSbBB0TWnX+C0nDtYZvu2GZquxfnA7o99Bgsv8yIJQZXUlzPCdQnO6AZwyLuNUzTZIWPSHQXl8d
Ao5kUgEaJ1Jt3+YEm0jj5TzzjUIZGcq+gXGbFsW2dTq+v2WIOy4fVn7yOeIqaZorkZeNQwpYw4sQ
kvPT0k8oa8eRIWu1JGsgBedJsOQgXTDEda0UiZWpsEGk2+4fcd96+Z/BzgOg6sve4siIwBR0BIR6
6SrNE3vj1zI0eHdvcTHojCd7vGu3sk/fauajchceBLMYlQkr8zHmbj6XvlqfbeVW7rnBooJlyNTN
PWo3K9lU3AqFZl6GpvAazM6+/xUHQBXJuyZWyDziIjUEycQuhr+5dOJYWbR4g/OYV8sSGPaNzKRz
46P5zcIy+eP67dEcTyne6lTAXRGmh7YODAOzuexVjBU09NYi+ShbfNlKeLSww8TzneYcEyd1ezXb
NVg4VUdnKvWVUteHibPA55txllEsuADJVw41ccZF4isbqvIhT7Z9doxn93zAvrtFmTnpRshm7oK+
/Qb3uZyHZ7POg4fp5aPYxoIblWhyEL+6mCMfSTNAh7nOv4pqzrWhqtZPWZ/IUewl+a6178h/nIsW
iSQ7bw76v7ABI0rXS40u7zQVa2liYzEtNMZPtt8vceb+NiWnvdayJ8mG40LoDxkrXEo2YZj4ZZMs
Ls61SBgDrmrpoVG9xFwMOjMuiG6M6K36YMi7kjtEO9ea5f6S0FrKBlBCQxkvuO8kKGyLHCkAqgKe
aJeCOW8/nGYE6li7enNnzUndfwvrx5rOHX5gga88C/d28C1zHabpI6uPsVHQM0rxImzrW2oxfggk
sQBnJatLtDnGHOrACXNU/d1C53Z0qEfCxQhYweKe1Y46W5bSqfhOprxkdqzmkJSMc5WT1ScKkrMP
ojWAZ1jfc0+ORuVkjOs7zxAc7DRUuBe4l7Od6PhAVJURqCF7uCXdE/+kREAVuQd7e70Y+q9GSMuK
T0R/TP2nU5TjlcJ2eyr0b5ltIqoO5Yuv2xGgu21pPYDh8ed0kTfFk7/Ey7Ts5Bo0abQ0iN7WoO7g
sXHiRxby9HdG2iIW8HsKk44SzZDuRGY0lxA5desEf7LpkFduZSHewMdtHRuDapwqXPxx4oFtY0/a
GGM6HzTMwgzIZArgwVT1JZdlS2DWBZ3k8hJ5DvsxJPzLSulNbbmckp3eqS9bhxOWSeC36ty+jxnN
y6rneVYmVHBspw4KJ5B9dyLcaxHrjxyddE32k4kT5e93RlelfE/9p51dcxMFTD5I3cGUsUSkcvdo
A9KRVdTVqwGZpi8cRBQjmad2433KTGs71l3Etjdj1wOgv+bjeIdUu88U5eALSV0YAj9G8XCSCfbP
F++dLduLsWLrS6Tdo0z9zlVrlp959X2p9gZygpiq3DLuXzF4CGZTltvL9FnxOHzCRHKVFrAY8V+z
ZdJWkGQ8BxQn+vDr4G8Lm9+WyscymHKp9nLmd061vqEvHclv0HkkoYUIYuKYGHmF/N53XA2qAial
iMgawhwyULCu1VAi2Vb98HTq4LnbcNnY9T2ITf2ERqs72MhU2dg0A/AV53NM8f/Ev76xkc2BZ+8j
ri6DdCKybpgn1TxP3SEK0n+SLT+L+mjxqOnzM2nJBM4Ahf74wbCBimEQKpE35SwoptNPPPTHrBpv
FAhs31noYItp1lFLWZujL3Ft2eIjkT4JXCyHaDo50egJv1w3PWZa1HLjNaSX/JohJaanfEASHFTX
qptVo76JcfowtOhQy3hpVD17t/FZrAdNfiqRWhyDJsf8gMnlBV5L08RqiP4M0tV1hc/9WXPFE099
t8c9rN6F3GAkaUCrVaYDWDBpn/IMK1aJ4IuxUzE7lCV1zLCB5AvGIU2wH8vIA8Y0PmLuSjHIn8Ok
mBxiwlqaQbRVk68k0Hm1/KHlIqS76euII6PDyZ4kZHJLfWTaODxHg76VyU5U1/+aIfpoKLu64hlX
+aarSDipPHbBX9DdynGriNbtT2Hzg2LZ6/BOKkqepix2+hQfS7xfXmeZAWF2ZwvLFm+D3DyKgMUz
VVwyh2NJTWdATkosmdUNwSZLTXzvyq7w1cVEztXuHoFyiqRzWf3zUVkBm11bZSvqYDrmmv0YBEdu
1RoYzgTO7QZgWmlUeItpltuOltpmocmikeRHqMGaHqOu2iWsXKp1pnMduEY+me1WPtDkDP8AC1Yw
MgUTXn1WITY1Ipi/1IgmWtVFMj5NHPp+GyxMEhQwXmk+JWKXWDg2avfIOaqy2V/NmmRB7b7oaTp9
7a9NEcdTHr341rVeFAF+8ARKQWAkXqVHL9skkz/YEtHMkM6xlx7ZUG20Fi2SuG1He5ueNbaKhFO3
AdKOxaJ9Dwc4zuC6OnvZp/THyrA2nXnn5X2UpB87pmlX5pI+zlgWSUHwyAGbEVpEC4+rN0NOXoEI
V1LRW14UO0e2X5x7ubnhflwWUJCCwHfHlRxh4+7RsisoK4EXj7g7q0vf7yxaGkytDBeMhdp+N/G2
+BNKcul68mrjWEVLrVrLOiDSJmt+y27ZDB+QmP3eM7Sr4d8S/kmxRvgWvkpkugVfRif26XxsLdru
ras/pfAKq2B8FOHwPY0OqAppYQcHLXiYjSfkEy/+gl4aTYjqQJfOGnyxeLzmyY9kHaIwx4m/rWrc
nPvA3KTVRXaOET9B9sJkV3UbO/pRYmT7/G3Q9nLjhfZeR/c81YTthMooo/iXhdb3aP6r6TMsCmEI
EGhLHUHXORmX/igTdICAypMxEvzNtR5ov4JCBxShEu1S3b45o/qe6MGP1nNRcRveGtCYnD8RQ5nQ
t5ZKE7z0uNUhsIUvOWT7kGLrPz5iVRgeRrV1gUpHyXPAIaCeRyjRkJ2L3WJKfsoUjsy6Lt56MsDn
kR7H9pc6cUKsGzYdLSJu8qySK6Z/KdwYCld3m906KyN1LnWvnGeBbpaBlNHxizUsfpTZPemovShV
7/C4X1NNYBk2PeiR9jOMlEOqe+3ETqiVSC4WvJzoaYQbDs0w3dna2zg8YQMdJmmf+ci9v5GzlFow
3zs4qAQ5ZbKcI7PInZNcnektHhC/HnYKkOxf2F98/yNUQV5gkDCeti/fp8TL+r1wNnV4ZDbOrBx6
4TpSsU4LDpiqtzDX+qjinbKIgulcN9Ieyt/0ImQ3uKpAYwtH4zyqw4ZBG9CqiIn5/zYWe03+Bc7O
k/Qrk/YUP1sI62cLcrw06MPlY1KemDG9URehowoW7uC6gBT2LNkeJFfijT81K+uh3kduz8qiMN3r
Yp1oq6LFkXop6TODDys4m+arNtdl+SdJFzV+zyM+UrqTtX9MArT4yDxweAUXtrTs23dRctjdU83L
pDM1khodzGGd+LtkwHLBZ1x3Yo4162l8gp13HqLaXExpCQ+ugshsgWuoWIQTWsHFzlSvUVqg6+5y
zD/CAFDd0TSYw3j1gCfbZmCHQ1l4EwgF9b0OfxvTkxIPCmFLLGbS0AobiMqm8kpDwmVlOOIuusvK
Je8O9LoQKRhHYuQpNWdbf6ihF6SHjBHX3IaH+6ZbTeU+rC+RcmpldK6NVC4ifKzBG3/mQD+F1UOT
nl3n1g42pdYoF0iho/+OdcRhlO6gjExwB5OZfoRIHBXn2H/Y4mZgD0w2DONx98jGW2R9M4/XcwwO
DyZyknJlFxpZna06nlomtOpvi+GEoTs8Lvw0nfCM0osZxxk7JiNSvut5mWY4vHYax+kmFyweYKIc
ffrUdgnz9hKP+aZuuOLJrXZXTX6YZOdy3OyCk1BPd4l6JK+syQdbgtl91D8k9a23j2Hw0YwvcAHM
Oldm6Sw1XHrOcarf+LWryG9MvERE9gYsbaYDe1Ew0PFLNIfrurbehHQJ1T81QFjR4uxh60tWMIKy
iA6ADmUXfPrdDrQNew24eHgNeeFYO7eOp3cdKk61Rta3zL1loT+drGgjpCNfWZt5ZQT4SYz4Ruin
MpQ8F9Chlm6Rx7QCb+pcjhZsvzNvcUUYx4zfoxFicSVly9wQPfPvgvAoBjfPUmEjM6BYBChtVHHH
mJ0X6zbSjiMir6u1X4UfIUlcEF1ZlwfGY6fH3AJGctL192GEy/nWT15YHxJ745hPXi/L2bNR6KvO
jH8stUQfQMMSbYSVMT2h0OU2Lru7KJ4TPQDCVRWefN7KAJKDVf1zqn/2lOyTKH8rLfNDrwg8KF1z
jSUufrxGuapb1A7qprefVZxt0AwZr+GRyhn8RQyRJu1WglqxrmxJZ06512V+t5tgOIzVrRR3fYxu
QdQAbcNDR5h3PPbhttT2Y0h+RZzKaNf511jGzICt8Tud5x2kIEpky3oEZ5VMIY4Zh3Gxelh1IsXy
HX5JUU8fCvaPeOfOqMpvkbbRGjtqgeEnJzWRBw+DVVmL2oi/JVMcosoJF5IRfcY5BiTF4QBrk2dR
ZkydxUHLrG5BrDBaCbVuQIHSZbP72FVTnNZNiZjN1i3k8D8oLZJr6eiJAQ/6AZ1iNN8GedvnXlns
E3Kp81+6wsmpZH+4vBJ7m5A3QDxiHo9xLJd0QstCvoV2x31GPNkVennCmqW7U0HcoqDMsRpwSIpC
BxcHtbKIQ/w/zO55rW2OqJZuvsyLUwcJI1zoX1a0ZErQi7vEpAfrSIn72NEv87S9WkzqG0mlqgYV
uDTIs9pLgh9wlYJyDfugU7bjBOGUbW2u0R2LlP5oVxRbk/ZHp99Ho9tkJKEhSePhQaXAbyu0g91s
2EevvdvauxbtSv5UbEKpsEAs+ZAUfAzbDXkVY8OBD7FOSmW50MC3T0qE57ZhygPTh4ziJsgOg+qN
0QrZTW33GXCA8DpYBD/40rhOxX5sn8zhcIeEiXzIGv/OIg3EGiaNcmK90hhrGNE7sXY/Zds8Ww1i
UUd5IrOGZ4ufEV+TebH6r8QADozpjJFoUYBOW2r6nmvWb0mpp1c/AZMzYsJeKxrG/MEz1K1bsnsm
PZExk76t7MSfDhqn3uJNxMG8mZJ+ye3xhKGQM3qIL4C4SSUutfTmTvsGdsHcLOQ6dW5hcLiysgbz
jj5wMof5bSpemQPnwXRDdSf88+A/1HAlh8XsF+5HPPXthhvVbDgeSfFSeVZHvb+mGOob9dBiuGWH
kYvlzQV44VmAZp9BjiW/cYmuoKcO7xZzk7ltdI32rysWa42SsV9vMesVRxGzpS6gnAGVjvXouLDP
UbgiWNhFH9oxLeFjatsSMYrWC8qrQ5LwMvQfDJ5HFn2qL8Bxq4rtHtUXmRB1uDEC/019pHzWsnwK
5PnC+AmmZxPc+vpm1r+q+kkAeZx/y+w3gjm1H+N/Bfto8yNTE87Z+VuyS5BCZ3k72TVYmh9f+tIv
HIj3vBZfQ7s0QHGp0yXpmM+uB1L4ofaQ8FW3m9K/VOIe/oWA0OiLu3PCisbxvcCzk7YYjK+KIXmm
Pf5Zq0GFz7pWECz4CfnaYA9NPG0T88+ZhZRPtp+oaboUXbwGpqorgKAA6Acb1XnW9dFM9g4JcfUf
V13Sgzf0neEWMUTM0EkUDxSOEv9a5knBt4YUJQEVYf5Rvqfdn5x9Y/3H8eHqzi+Vg2vh2hLlOg1Y
bjNMi+zH6j9L5+krf0F95L6TjAxGNxeKlDHBGrjpRZ8ccjVJXafNb3GNW1EvP1kuRIpCcPdjrR55
XyTW/5k69hAbRAL7GDWAZe5CUe6E3WbbP9ZJcAXr366Gh/eeFqtgvM3IswaxFAbMh1SsVIGZcIUw
0IccQ90b1tV6wBwxsml0Hqe6SPB3YZLs/zaJThFe1u+duEzcgfV+HZbbykJPPEmEnYrwjcWiyrSZ
pJX6WfbMEEkD+KhTMalrjdx0yg+s2mUD30TH+R69MozktXgterVkpDktcRtbBRNjqh9LHBDTY+1f
x6778aDpmAD0W1qvK/YRdoBolSEK16SY330j2aLIfZjpK8NSoB2RdjRXrQRzqrfc9pa1OIr2WcE1
7oFx2NJS60TIa8TiQaZd+MBQcZYG66gMc6EkHHg091C0coR5p/2zYmUroVLl8ATaKcUiu2fj7kpC
JW6cv4yKjtVNcg8UGk/T7Lki9KLFkDjCiD6gMRlITY62Caq7ZQCWjiZnjYrrG8VykTDxtINh8rim
OJucCsswbRLbaD05Meo3eWzLTZbJmVt31PmqFxV68zE66Q/q1KruvrPB/p2zRCwum2gFAYjF7ZVx
CxkCNp4EMZaMF+1tYrJw7FvWlQWGQUV7KYOUr3xKcRO+GBuiYfQXmAK1NfZRRAg63K60j3R2S6Es
cUcp6jDHaxc0AeylZ08MTh7T6kHxsdM3yNi4pQmyPKweZHMYHj49XJEe6NScWyqHRmPAiNRie92S
2XZNFikvx3B8RqxjQwlAfq7aIJ012awCN6o2EmRBK/hqmZbwJYLg60pnIcU7ghwV+ptlKwsV3nxH
5AQBjDimavO8d++eY3Np1cUztdAqO9Qh2dY5c2UUB2jI3yadQun0Xzl2jZrG/EB9QrJNkY5KQv47
TBiKWmJcZ7r1VJrmRGKus8YK4Ir5xc6i04AsxECbqHYTs7KsxfNpFbOiSyga1jDOsQySUAPZyja5
1Gtjb5vhH7uc2SXdtgwlw9orDOej0luJcrL/bEd6AruFLlO6o9Z0i8phbDil0osQ6btfYKqVexZx
lyD4GIiHvUrUA3CRBeO1Ungc5PBDKuVnii2RdVu9cG6j/2VE8wEiZW5kqPFCommCGiGb3TKHQBaa
Zci4mvokPGARN5ekkqQUY7Y0opwF6O+l5HhZ2dMEgkLSmBFUbcvP7tR7HRe95+hzbLPG1xFWxbBP
AHf4/sg2lKIj18uqqoim2a2s8obkfZ2awVq0I7OfKmMzHJxgh9tz9qyrgnRSM75LeXlVUl3ZpMr/
ckBL2VDG8pWH2ZAtoCDBhIXUtneBg+2KDSi/oo0rtK5qgM9Oc5cij2oVYYewSt9r+8lwlzJdLR+F
UirrZGIo2kIDS5L8l0c1J0KSFEdj/jfWcDF1ZXMAY0UOHESnIr6qkMxi4zPtQSs69LdT0yxPUiJz
2o56Smlu3qpBu2r9W6sercrBBmHv1IBVE7OAZ+cjzRw3TmdQC2XU3t1ApAjtqHzTGUfkSQfthm1g
rLOgIDX5IzHKVCK+Tr+O4SRjyHdD8txrkrELI6w7GG2+/e6rquoN48RdMf/PlDWH8EiVGUceHyr2
IXiSspOV+htE+0RMh9XO1Rd+yW4ic/Bdmao7AsiTL5BySOH4l/ZvYGlKAPVWL44+H6HSfw3r2b7S
/mVqqmuH0irBa9g3f/wjyvoHxCQ2bWPEboPFuiJ9XpECYQqLTstCN4OmtMWnpdrmvqrVlZkc+v5b
Y/ppxJRVBfPxe4axfq5l+grhgjTHPvJhvHJJoUKSSSkADjE9WI3NtnB6ILYqG8TR9nN9Q/MEzLtd
krObD6HBjcaRd+U7ZI1dIl/s8s4PyxiocMw707YJEWK4Y8n5ESIylzodaGOyiRbtFA60/tZRTYkU
mljXEsJltlScDG1bKXuYp4IGXqqxzpF9LTHo/qUteK1rLiwY0Qm3q00zdUkEgzhpq0p/A6xSPfwH
BZifzIy9QOJkHKfibdEMKGF2yrzxluNNU0sMFQr0ijV6l7pqx6+2Y56QZ43jSROWHElmLmZZxT5n
+Uus8T/G2TUjBXPZVsNdUf9pDEF++EqZe4aksixlh2GAsqwr2dnFPwEQMJ5KciCs2mWx+dbgAZtT
GUny1dWsgOZZT/mlFNjoUpBJFXHjyPiR0iXlflz/YGCcv7ZI/a0skqPIGisnAKUFddow1tgSg4KR
rszvj+xWWa4FQTkj3vQ68T2FgXZxD5kXs3R+EWktQWtOGZnIhrkfpiMpo1g56tpBHx4NT5zD66JG
76Aj3dC5UUXhyzGUu5VjmFn36qbqt2xUnqZtaOxxKwRuG3PFHPxhJ3V/RsOXBMlMc9PioyqIVG7y
co/zsuhvotpqyU1YYBMvlf4mxB4nFxZG8ohNeCEs3WpfChWZxL8a1BXJYuHLv1TFG9nsUwsmeYdq
YF4z5WZ324pcLUvVXAEqYMoqPC8vx8f9/q3UB/LUqn0287svY/P0FMz18jWLv0lqlMOZUzUyD5a6
EVOwGAmNdc254x9obsCqjuqhMDEVwgR2vCKardwuSBTlSx5usz1RvmNYtptPf4KqAD0HMy+9dxHc
Kj9k4HnzyyMvY/Xjjvl7Fp0y54+CyZKvkfm26vM/P3hZ2V/uE/2gLr2GQl9o/b8hOcbhOdaffQtP
dk42VZyQhH9VaR6PAmAcuFzuome+dvpRza0/nAL9rWL+PhPTYcbj/+pUvmEiKYLYApxT7ZxInsaL
WjmvcTxp8p27e9WztqtmH1Xm/GaSx0jE0Z94XBUi0iGd3CFWvcQ/qvWXMB5+dNHUFw95KD74fyx/
P6fKZwavyV+3sasNKtak7Misw8CFIU3yTtVOKrm+37gwzzwfpu1jKOqt/ZD/zixzjP7YxdrmLSOc
1L035R0dOuuvnJN6eArKqyn/0qCxMqjG+IgbUmOq9XLMr6J8ZSWhIp1k1VE1LhkQ5Q57RDIyKrKu
KpOETwD3mJRtxsUE8/iMhnWHZf4gkchsXfPZLbSp2l0dPBnCbKP8rOFRzQ5Z/hrF1RG8JUT4rYwx
F/5ohZWpaMaJ40U1F+4+qpGmDpNV0oifGaKRKZ+PxzwFLtFYbkgzG2iEw4pHaN8HcwfRh6GEG8On
hEQQEG0O9AdbIuXyoBEo6ZZath6Dm2oINy7w+2wtdVtioUUt7hguRWdjBJa/y8TWEGurOE8NXf+u
1VaN9IhONra/ED7KGbekUWyz4qDHe1M9MaVyVlW1jMCQN7s1CK5di5832BUW179X1chqXh3fy/JB
Ziay91WwbSBPtBBot1N9VXlVNU53b7C34I/a9KCIvZ9f7hZA2BQ3Jnau4CjH71pwDOt9a2FIPsLD
aO2rzHwzDI6m9lNJa8nakZEqow0i40p3CSoKRMmBaMfGmHh4d6PlTdDGcWyM3uxZcRB6VmXFfOOs
sK2VM7/HyVoc1pkDh2Uu9/exfwWTlbFL1Tzm2TWEFJKdZIfgyVKwLDI5GasWW93PJYygWVr7mB5q
eNBA/W8J150z9l2OumjcB+zJqrdZ/qRm3EOoe/bKJwj89DFg0C92hbjXzEyjPeFIVQMjuQqNJ0Uw
saik8zrlwKOV+Fw/Jz7zYAAuOvn2Aahe3y9BC21JmJn5m9X/QaunTUj4XeA3ApcZrTTzmO1y66jZ
d5GuCPyo/gbXHVMyo9hk5iMYtwIhCMytdjDtpRi2pGkkdSX3G+yybAbDRNlFHvIcDybakuZxBmUx
UzMvjs+RtMaDAqQCeh1OJj8/kJNVtRt5N6FT9W2iFcY6dWGO1VbB3Nb1FswglZwQZzg5FGtLfl9m
r2W9R0pWNAIW4pLsQuA32sTtcJ2hKl2wm1cRdo56SdlmOw5M10A2U0EigWsILWT787Me+ruBpRVB
B7DLnKrPMshwkqTZUwwOfFMwShLUHdgcBBkmhuIp+JXo3wBHy8D4W+/IXKYM5Pp0WkXpfemq5bmJ
3vvg2LJHo0abgQAa2OXGmlcewXnJl0WdruYpR9jILz+3sP9jX4oyWkepnjcQtvyGEt35qtX+dwgm
MMmJhKSZ1f1uaOy7SYucqbg+igDWRsXfNTjfHXlPrMhUHIbiRXd0RYX7kqhEf+11VgtcStYNT53i
xlJurgfVmE+ACGCb8CADBkt60S19iNT+yUiBenteV0zz2jNt4HHwP1MbR2n8cgRxoUGMoLiScFZ/
wo2Kvdax2OUmyvaGfb+vD1r3wS5UP9j15S4SK0PWcrdg3J/Zdb0pJ8qs/CqFo7lX8g3+Q8IH5JJs
0Tvr2HaQKUgb4lYvtnW1wRWi9xvFWSu4pM2FeB/1E/5vURiDFzpQfokQV5OtbC32DWi6NxX9dFXl
rHjTGzXZGSoUQf9fIYkPmI4cpke1Sz1CZYYijuXE39OSsukT6Mv2NxtePayAuDkU6eYQl1tieXN8
is+A9QCp19JYsaFqACopAzZytsL4daDoBFhqdXTPkVAtI9W2OCXqgex5OW565RXUyMLAXD8KQsKa
0r4Jgq+mP7ptrR392mvTvVpuEe1Y1YyLFNI+DjCegrL4B1IOwUSbKbstwaH7mL6ZZgjlK9viVIcd
2nCp8u4xoPbHhzORRh741Xl2vw8IvKWsgdVYWSlcsjyFtJalOFt0EKYXEXFL2f5Igh27GHnE0QgZ
XFXi08H0zXDEgTno+MpF0iXza1K+mzbCsvQ0s+GKy0FUTARhNQcfeXtNWpYlXHQYiBrR0r3GiiLI
i+muQzbVcbNIyLoGVLBx62Reh+l9nhMm6x7EhuNQms2wCwO2us/RRuq/IgwhiNvGRLmz8YEjV0Tv
WND68Jzn29TwjPBTY24j7FWehJipL9EYeCkmqhSpBURWzmSIM0eiP5weakD0cFPJG53bHDIU20qw
idvMc8gjt65BPiDqXrHFhwd0zp69Ikoeg5q9SUP3ltJ2VkKlncXfVa5UGmzwhqzleSW4BmnsEess
mLcEX498mVF+oKxZx3PKMjvWCBD98NcNxyRjIwjVxSXsVk3z8R9H57XbOLJF0S8iQBbzq3K0LKtt
yX4hHBmLORW/fhYHuIMLzEx7uiWy6oS913a7klMMxuo+Euy69u7Ec6vJFx/WTOHjkMRX3nvv7MlY
oObqJWlgCe3H9rnSfmpWSKWzL6Nj3zPH2arw4bjMTgEMCo9epwiZ3XUBtlkL+UPRdnsHbhnWLbM5
GpzcMjWZKn/1yfuofvPwFXQsKY+km9KCGYTf/pRI5dSE8mvc9KgVNUDaDlfDXH6xa6qPttyLni31
IcKDWDIZXdjetazWORSUITrI+jUY9jUzUhDApRODrlZNfqxidiJpuqnvKJTMtVOvmbuyXGic4OhP
5dU3DhCKh5od0TsXQxC+RfluUOjgZbYJDPQgAAPay5zRwauU9Cx0WUg4qyrbesXNZ4qOZFMa+6i5
Gghr8uxDWBacSSSPaNrDc910p0ob+L1FLtxF86NFY9ARnZpfE+/ZTn4z6xj4zGx3JfloqD9Zog6S
NZwnOS+NHqFB4A7HJiUdym1CdHrtKZOz89PHOI1r3LhBBVqwF18N+YsW5jACkAW6Lbpf/LO2PA7a
VdF9QF3Qg5ZR1UECBtXtH5aM9K36ehzOQPoJoffH95zzqWBcRh4ebSTZg6xBGDkGchVS0ygbcj2N
oBN67WFkRWPbzkPLcig4YlfHtJR2IXky2R5LxtnBqD5wnC2npZV8uPWX4+y4UWWwo6RJTOgyZx1o
kv4iZpnANaw40W9oX90APcyWIQmaH3hhx9jcolOy/LXz6erQ1xEA33PvXLgwkx45WhebnWW/mupD
SvKNRMx39qaPdsqXXfkDvTbEDhMgCcTUabRbXznccUzODl3zxUZwKH/RJOWpjw4su7Q+Vlhk/GzW
ErFsavcuRqBWY6UtCz88jo7PZFwtqZns8JFXP6gqkPhr9SlLrh5FvxEccWSgQacph0JHCNfam46V
ftNAyiLCW4SOs6jN9zhYwP1atugjM35rrXbqwm9+Rgr2QflowOSnFjyIqQG8uIhjovXuDTmtxqSv
cpA0Kv6w8YftvBStZL6Mk3KlBsxWpO8EGSrHEu5RQpP76lnRZUYptepL54hvXJsDpV2m/Plwizox
c0wANYyF9OytQjE0xI+OD94Nn5gqLTGdsdwH8ZyvhxbylYkFIW0gZZFPxnQ6Dn9mVpBJASRYQRXe
Ex2e6HGY0YF4xJmkzh3GaNk7SHaei+47I0YzC/hYJA4wK2ZSjcefgeUiiWxrX2XadqSoD/HEah2r
EwocWnjo3iUvdTf9M2ACbeQMuqzRxUOq0OyXpOyX5sN1q0NjZtsw/PNaJEym5s+0sWmpc5f59Bw6
zQ7SaxrNFHtK6UNtCK1NFzqnyYmXCr2ZMRvPYbTHlIY2u1ZC78j18hkJPrzuS2n2RvL7lai5azZW
BUf6yJipxlIgm5qKraFDtnnBnRUQ9WU/PYkJwWPMc0mKoI69LO6WjVHwodpIT8PwOBBvSSwo0918
JXjvTND13g056xYQ5oq84hXEhljNQEv4C7kNGMy1z9gtU1SBvHT7TRjm5E4aP1nmhSjNQ+SvQARN
UmhGwrEQO+ur0gL2+ZYzdgv/Xx3E73aN/8rLr06o6NzACrdCY05PUReaT6T56WotoJWyQpY7w4t4
d+HKJnALEpdoJZW/F/W+TknThLRjmu4uBw7b9vq6KBFGlPA6GhV9JzrPccjNNXbFT54Mx95p2Wq2
T2nN800DNlWKOFHvFBvpq64KkIHWH0C+FwHFtRbX3GTiQNzCZiEuYqa4JXm3ATDIg7kMpje3NzC6
6k+4zhbNqV7XXgn5s+cclXdiaUEWwmpEpnrq4X+3wJShQGeEBkz8FdVwUCRwevVrxb86QIdIXqy1
PrOBRM83qfOQT5g+iNMaer6tQ6Ufx/Y15u326mGlmsvAcK85JsxU0uyrHn5RQGkjr4O5YQUbZHvn
UDCXS8tfAreXitugG4npZLPT8leEX0zDmtK6PD0jkoz6DYVrAaJVtf5DICKnte5i6kAVHNhrTg7L
BAoxkainqADYl2M9TLGAUgi62lon1oJ52GCM9NbHgWJCRx+j9rBJwhjHePTPRkIF1XJK/tUppv55
SIJeTp/3vLQTxaOZrt30qSOzqLNP2/tRvkUNNo+3/mndo4M/a2ok0Mc5NUP4p8jYBMvjXSfs3hKH
Q+iRnAITIQCD07P6F/wCi68pjR8pulYtjXZgUp+SFrwx8Ua2hkWRz+kWuMa77RIlZF6cUkfEODL6
AtP6GfUEtVXqw0tmPBYyYCQdCZ79MbmAx1qYCaOFs9Ib7DfeGv/9wYU9oFOHVYw63CSf38H1LPxX
1TkqjLXJVDctklU12Ph0XNgmEBFGQvaQKXgAh/vXsiQStpY7ncqK7ME+PcCeaIkg753DEP103Uft
rIvqZYywMS9wLrcdpAfTXNVR/VRkP1F2qRA7q+6iIs5o111U+HEk/irL646whkmhMFjnxCcDf5wT
f0eBtxqzRw8mL4YF3+90+E469RHHWGj3S6cK2Bm785SYA/omP1okXF2Q4t3B6l2zggoOEVdHaqLi
ZPvlMr6U1osiqBG579Ke/KVpfiboJmoO2yACT+UsqvpHUn1bKJATfu/+nFaWcxuV6PULW+3OhXUd
k/dAg60270+JqklDAO7kFRoEn0hxp7IHxkWG07PhEJQRfteYZvrmuVDPOtbQgeYg7EeEbK8tC28V
krAm0jcTVWyvl6vChY8iqLwIVgjbXeTbjwizg6U62ALeLSrbZyKhTwSlbg36monJIq4TSuRDk2Sr
2TwrsTPlaMVyIiUr2B5uBOobF6pJHs28jUk2Fn7+Bqmi2gy2gX3sX9mxjO3YV358m4ZO7muAZ31a
ZeAoCLbrsWUE3l8t4qWLDdWQ2EHQETS/JMSKJ1PYKG7sFRGYA1mKJlyksf+JK9L6XG9p6999SoaH
KPZROG4VVJ1LWzyKpv1Hca+lyDm5YgfaH2CQFegRoe0t7DyxIgcAwBR+bxusqNuIZYjfBhlsK9Rs
WoOdcmfSq5n4Ntw9c/I0f09pmPsWrzJspdI5Mnn3w35Vwgpiykammd7ffeXuXKZolMduvAwR09n1
tjJKPu+UgTYPCJhOkT7rnDADlT5sH243u/1MJGeKHWw4gbOoXRo4QEiGSsbXMXxks0b3o3V0pg0o
veauhT1JqQ18qBN230PBUwE0S/pvg49b5iuIfooQx/6bJITThmQ627mT3zoiABMeR5OrTeTXK8m9
3vQY5VJ1JQlgaeJPnUNC8MGxL/kdEYMQM0CA0DuL9K6zV5X20YHmIUt+O/CWxtqHQQGSpdNm8CXF
MwNOXlTnjoAjmXi2DxBNIYE60bHAeeqToaUzB0WSUPz+P8Xhx2YVaDq+f0WU3HAbjF8tJnHnO8v4
F31gBsROYgAhgoFZFShZJggN2WAp/9/P75dt7eaZKv+MrLonP8d2HHzMq2xNXfyQriDpIBqaaLh/
uYgq4zbWp0k/yPw1g3qp4a6d4FShWKZTntY2ibaC5tdXH7rtHCYFyJkih2DpkoWTjf/M5KvXnH5n
s8cBDoQ2mVqLbZOlfSYzE+WcCo1t9z2qjjJ7Db1vj3VJUyWAgD/K+V1ih+yGw9arHtBIh5HQH5vF
y1VnHC9y7hg0cqMrZv6Z0a9yqo2h0rAVXyoWtyG3TMkoyeyDVQc/PBgUY0oo5NWTl76yhYdPit6T
lZPcRyTDFP8m/NpYFfFC70hgDSm6TPPSI1lDSSCogioUQLymUXN3SxQpLpsRsmlQhzFAb9GZzWRm
22NJA8U9ZUxfsSUwfqO59kU0rweMliLQBNS74PFHj2iekjIyvfvJnYVSNkjWZGSRMSb27qY64/+p
G2xdn53D1KL+nnFytIkmzn93mdef1SV1PrPGXjcBXsDmp48eXdhvtY5chilfh6jmPPGGAFWrTQrJ
PwYscfUwyU9B1CMNlILatm2gq0jcydaz0q7AV0KKGBmSPErf4SwM/csHXihCorcJUgKpiI8cEQTC
E68kgYymqeTEtrB56O6z7/wO0TVm8ibIkJThpjMPXng1yJOeRh8NLZ+USWFcHdmPwL6rabnkLrA3
3OCNftDNIwnLGw8LvTd9Jt09Kiu+ZjZEpDCGeN5vPRoICiqnfGXi0LlvpXPt6Lglny6j6zj6jLWD
YBqk8bnOm8nUh+/KGGlbBV+ldjOWtbyXBFX0Po6I2btZEz8g+w01PogC4I16tfSYzmnzKoPRT4Lr
yJ32YMZpARgzlu9KoE9M9vrD4ywMeoosEkXdDdlX/4CkqzmWyv/HvCR3cOP3wypDpFcUrJzgKgAd
TUvkqNGvGyMErEDkQXEJkVnVeOTohT3MNmmxcQHD9PKI9hBxQqnbnxkG5BbVYtgSFjnHcB6EhhmQ
BqPtPjyX7am/ylFvaulRazr2rd4yMgm4uZM6OdroYSb6RgpE89gTESOQ37Nuryd3aW2akL0PXC9U
bAgtoAH8a/jd22zG4Y2CtSv/RP0wKqoZpq9kHKzw8i86HgcDwGK87UywpT7YTv5GAimCa35mBlPC
amonzFVKDlN/k7P0RvxkbOAt8etZoHo03v8ybVt0jvxbhOhN465VZwQfy1EL2LzyqASXIP7MXLUV
6iZ/CrIg4uATF1uFXGd+uVOJVjV/nzhgXFutZHW1dOYrzJ+8WD3VyGsVzpJhvt3HG2HnND3Vgok9
S/iketPYZwBBQXiq2oOGP73GnqIoduc2LArwxJMXt27YA9X0xam3H6anDO2p+RfwCZWMLbXyrQXy
Pm97HfOHIzTs3FVmUjJ7EAP+D1dItl1r/zOc5BfxqtdBikjFxQk746C8b0rMu5vVPtL1azEItlYf
XfDa8PyOHFkVJU5cjj0lur2bFAYQPGlkrsHxSKL+FpbDS6FljAVKHnO8PPidWb8U481sTg5OyXSJ
FWKRQQ9iqMnGHRqMLvT1pBGRKJ23kGbHNui3gOsJnfrabbbCerZGgkCLYidK70ImwoQ0oz9aSPzZ
Rts5gyNNcjt6NLAFKNJeOG/mwDNaY6vNUOf5cfCV6xRPbsA0aszqxwChJTlY1qmVAb2vt6B447pm
/z6ffAEfhmRQX1FrlWW97aMcWWyfH3WngJhTte8jWmthh/HWckHaOmbUr7Oy/+jQNgO6sbxrzlJY
0dtzXXwWzXmcuBJwbuncJGs3DtZJzjoWJJvPrvVPRy1lDAh1go9Ccpbk7SZvHHy0EWLWTSQwNDrh
tYxCVp7KBohA9gJ64JmxME8Zsy8vwC6IW8IL3/Nk4iWmYisqhhiIaBklMkA0888C6DiyL23sF95s
ayqHGYNM7b8edQSabpS9Fsp/IqpIg9yBxy1CnzfZMI3aQVsMBYP6KfnpDJxolqTinTE0ntxY+q+h
zg4JVqif4zGCQD3DktNZ66Ln8UqIDnhCbr927YS6rGZ7KbAe19chYDo1ylkuDcEbmUrq/Tkh6bIJ
z3V/0aOGtJNxm5RIpYPaYsNKukCrebsy+o7GrQvDt9CjbRkQ8ATNZtDevUb+uRGxqOVFWa+GTjhr
Q45ENXwDb2C+DXTGA4liTPZaJyKBVwVcR8ikuodWFrU6d2WccZgQ8WO01g0RhR5Mr8l87AjnxBaH
XSOpgQwTczd7Yf1iiA53Z+dsBtgO1FnGRhrwwAfGjAsxhCc5O5Wc6U3ch/bmElsRiGdU0nX5lVkM
bxkFqBGJr8hZEToTakfTp1XohvSQt93amqytKQwYAxGpItIh37VAvtK5QM1LjUUmOv8g+iLbY+fw
KiLCAgBkDPYx6rg6zczbpGP68DyQakod85TGmH3RUTT4SxvCFCBCBtnJ+lJJyPTV3CUKrjeEiC4g
4FvyyYluXLgx/qZcHiqaKAcTKfx9dijWMqeYGjMiS4X7PZJqxW+LfqI0kMXV83bNCdhNyqj7IIZU
FKR11+GwaZr6GT/oocdiiG2RoEKcs2CEgb4jTOw2jo5dt/IHNkucymoGR/btrTDxOMevqXkjbOdV
DP6DdrAG3G9y26VBvXZIwWEBRPihnt36JGUQ9hV22nPepHfLnF6KED17JzYxO3n3EbbhUzn40dmy
DVqRdVty2ImqG84KhBRIBepdk5RDFaF2Jv/OxKyiHjVzjKA7B8VrQIuSh6sheUbDlzP49f13+Wvw
S/hjHTMJmL9PX5qE9sFoF7lm7DT1hbgiB40/mJ+5wgZka3A8yuAd7gIO0vabPRjFz8AfGqP6sSkj
8pIavKl1jS+p07WzpTSLCGexeGr+ueWRw846oWYj5iSD/GrlK0dnOfoT1Duw9A6WQLEoASyjsRjp
l2SXgLpp3w4SBWHhbKvw5IZ/YA/A9P1LYRmQCxn/1OowtNmmymxgN5K5M0cLSRqXEUOCPj6reFXJ
jeOwq1wbENPc4CkO+HH6MxgMuKkO8nSDHzT0jBZ8+7dLcjIrZIdD175io5jrjGxf9iGn/Vs2pTsw
gjyzJ4siWRv2VoVGHMFQuarMdRKc/OaVYjh3n8wepJx7d4npm5BT4CURc92HSpjI4KR9Mxymj19q
JD8HXEXCW1RgS+7q/dS9lGAIqGy95GPi9jO4gwD95U/V4F76AkpKnbeUSeUAccFFDeRIyqqeYhaH
3x+MR2Orqydkj9LdtweXzrqONx10fLIn/D1U2lzG9mpwJFNZXBB5VkhGa8xoMyfZpu8auZkEDwNv
hwqv5Xu8uZSQdEL8gu5gYsVvsMw60jgHLqvywiEOWjEc0oudg7EmdhAmZzX6LZY7FRsdZ9N0NdWl
v8O7lD3f07HbjRZZYYFNl5fjI453KbPWTia7wHFfGMaF9Es52wBJOGNgHqOgfAklQormC52VsE5d
GVXLnpoYBM4u4X5PI14j0/AOWp+TKt981APgaPY+Pb48cx4YPNKxZuNIFn1K852M0ltRYw0ciplD
VRf3SJbqZrqFU3Yw83sXxZ+E6RxaoA/tErEY91vcAH0qZleteeIPdpri6tBl4TbHPach6Rs09ZFW
5Q16aZ6VmCBxN3giPDsOJEFkBipDBh0Hw0+UI6PMIfii7iy19DOW2Qkl9l7nBE/MA8rDVPkrV3iI
uCmwmaUwM3XRpPpuP9KQosbx5TWeCNfqXRRqQUVWEuSq+fQMVxBJUhQLyXpwaUfa93RyoN7p7KuG
7wlr0ckNKCFJ2IpXTc+sCfQ2BCayz90xJDsZlUhS8on08Oc0V7IirOpxVYdMMR2fSGhRMUvMDB/7
XY5L0bBbQmFwWZQ299BD5vE9yLRLjWSjIwMt9OOGE2tMV30UnpLipsjOwn6BTyqXt1IbCdpoz2Oo
CGB0zoGKiL9xDvqsc2h/4piesjVwVybEtRYMl7zgrwOSyOIAZIeQ2CC6ZWENOxceTk8sVlHoOzO/
EQzPxOUVweWzwRoVwgJxg4KcMWqnch0hytVb+5TK5BE39snhYbWta9gWGwdlhgJ+xoPps8smCmJM
3J1uGoQ4Ibu1P3XX+OkRjSJwMCnxSx2XhXHuvOky5tPSBgGP89EFBO8YCA7qiskIfJaEDJw6VuNt
dKj4E+25xw9PXh8QPfE3pbeKnJVkFZ/NF/icWknOk1U/ax85eVc40JiQuCneQd8/G0Um9k3A1Et4
H6oWTxijUYvp9pfDfqNCsc4OnY+w3wU+wiT1TYs8ECKRgC/y32c1KcKiEJs2o+7sEq6zrMHkUwi2
74nHywbAMzynKU7Ak1fvBJO0bOOgJ0HZyErrpB4JACNcby7d60/YrxmO17RyWJrg48i9x8YuWaFC
moY3ARdLO1oavc83Ga2o8zQrW3n2i+O6/Sae5G/hQNE/8+ZHf8mdPAUG00zLEBSETMbq4CLjbwe0
jHqR48EoDux+YIAZ1nkI6J7whwjmToF6/B/w9Qq/vfY2898mJZwbTxDc1hSnhZvLixuUR2TXX9Pk
/QWTmy0LTs21vTY90M3NCHHBGwmcQM1G+Eb/7XZ6dxjt6e63PAThoP5sdSn/qvJfTBgyZR7CpWXA
drXGEMJ7nUwYPY+eRnu8ishxUV+oRei9Qv8l6+y1AQAAhuekoHYvJ+uoaEMico7FHoYWoA+McTuD
TAXtAZZLz0+MKr34jVQUHxVi58H+ad9l5/+LuLdpC4jm5a7s6jyCcVjugm7uwzToreMIo2+Kz556
uJnmPoOFhK3EfMbBPGEFnliag0ZWWs1T3eaiAmIV34h3yC9jy38I/QbE3k1T6K+mMY1La2QRm812
KJs5VhT/qwJE4it3ii8E3oPi5sYb6M7LvTOv/JO3MoY+Y4XEiAR+fa2TtDtYCRWFPZR7N2Fk3bk8
//0nu7yjqS7I4re56r5HAXOozeSTi/SF/IdZMskbgPAObypUE7Q79rM7ngiCQSzDEzD0u5pn2rC3
Y3ngieN/E7Nqay8lNoQXUkAtq1kxQWwRxPsLy7onUXWVg/1CP7QKD1OMc2TgC/Gus8ExBAmAxyje
4GoZ7CdD4hBe6R5L6JU+7KKEfmT8HRwNQLaxVmReV5++8SUjiovhbEWHydpxDjQahmxsnBthPbkZ
tql5EZo84R41o/hZlxzeQ5E8oVE26HAHkexMuWZgi4RUJzmVAxlLB4Ebclm2zCmiJVRqbvb6SD6x
CH4yZnPISSVTtJF9pnW2y3s7nphPd6EFcAj1xMLBwJUNQEj2vfgkWVpS2w/aTzxcTQ6kfdFh8QBd
VlUfQL0NajxbfPbiVfUYT7kJyYycvjD7MA998DPc9NwkCBxeZ1Ft56E4sYFuLiX+cXvJU44fRrHy
jS/gY/ivEPAd0xNrM2u+tc4zb2V6ITGCeZf+DsizCnaUY0WwI0knuyO7szhGgdx+z7kK/XLU8dzI
ATFDgMnPKtq/3r+NIQ511drshM5htJ6CZw1QH+piiem7K2BxeNNuodD5uxTAiNsZlyZXsxrXpf4a
lhhtfNxluqR/E6WulrK4WsEmcjG28qdZtw4GOFrl3IOutfTlGi5uqtEJ13sbTTvD7Jr6SN+E4EYt
SsthCVJoFdBBGa+YmWjB2CHPQ+KUo4sfmbTPQ1PehGf8+OVPLCdWbqgJMCTVzHD/aThm/e2Y3qni
QM1AqmLryT6S7DMGDyTDGhB79liDuS6/fMrfTsoQtYr/xjVmLwkO/tZqY5c77JjDgstLjM/m6DGg
JayxExbpQB09A8vFMCR2/K3GmWPYPaZxKg/0UXr11BEHYCt7YZb+gmnyyp6pDkNxlKK6GXn/MmnN
zcBaF0T0D7WxsacjNMtnzc0/JFbDqNa5O8qNm3Mg0DUbI45B/iLIDDRcfs3F2O5yhdq+FuW3bQ3Y
dOBC5v2mGgEBQPK0sYb0+i2Vd8w+i1TnMxcQ7qLRBp/ylljjX6YzA9TjOWwMEQVgP3rYmslxdFWG
Bu5qZze3bHgiiNkrtmazJ2WNT/nQpfcuBcYXuP3NQgiUnUurS9e6eEwZypewbzehO5H+9Sqou6IU
K7453ePcfjb5jfTYhFoVDOgbanQu1dAt29b419sAQEtrxSLqlhPZnLuI3gr2wkTt4VBi84J/zsMD
ZNe7gVKk5wcz9888ekCKGZndGjaPOgagJcRfB9OepAOGTgF4SRifE7R65TmMoZ9zuA8ik6t2Jgjk
XNWC4+0tZ2SREl9YYMLRcAjX/WOAL5PSs8zrtfnxGPUfW7hEKzHKWXZ6bzGe9LE0OQZC4HatW+49
cwT9QMfmVwjtUNQClEl/Jj1KcsHCempSnoPfto7eBxs5f2p9WNTW4dG0ToRzE38ZQfZGCSmaf9mY
n+c1cW6fCP8taH+dAUaieSgF9orcX4d8Cfih9VXDLzLIfktgaDTqaHf3GtU5upK0fzG7bWQRA1N0
mJ/jV8F42WGUVZu/CuNEi9C5uDICbSyidKAMCVWA4DM3GlWaCUbFJpNv5rbrJxE4O30IfuJw2Kmi
+5Gm9gvO5lMGoDyfo4bVcQUlsNF3WoLA2DJWDQIc6R7VH+NoLz2sQjYOxTXVHgnn3PjSUq5lpH/Q
A0BJB9ZpvgTs3Hy/zJa+RiedEF1rW9YyiI2d5RPxFKD7++BZDDilFRsHpq3emK5TgfbSS4H5N5iC
tKNeu68Zkj2sdhsbD1UHhLPGj+ToH70H2hxgQhBkRwx2PX2q9RvETO+self08hRZ2tIxvHuJWy5M
MZgZELjYo/IsuZp00CFS7hTgEnZ6bWw3DTmkOavSSfw2zclOxk8fYm7YVHg44E2zFnHQt1tRhPdJ
P1o8oEURboZ1x4folRhamvxg2idvLJZWhgiy52Z96xHWmtaf9eeD2Apa67uFQQD3hni35uxVCKay
PeY1VunAaZ4reVc4ZxgMwlE1UZFVkHQsTx40vjgxKTp7MXwkrXgOWya9vxWiL1yYlklJnCIWnsvN
RxSvjQ6oN2LctMZlM+yqzKU/BLhNyx2pny6Y0HFRO6D91Zk4T3xeCjtYW50RDhnrtmPkKMLqFBYz
E8DeuHSQOeJX13oz+Q5C2zwNI1kNMAVk/1IrqnBWIdD/Rn9TI1aIXPo6N2UyCHeAgaY5Mj5iOqRc
BtNkwsB359runOAm3NnsQUHaoG1FuNH2gmYUpUka7adM+ECqKU+DhsyzSINdlW9UBQ+ohK/EuSQ+
lHrtyr+6eM/saRPQQzhzhBPwCMvQtqXEA671B5+hK+/+FgvkqhhnJPwLkKuNkskWtM0/3YQs77aL
+svS7FNU8pIF7inPRr4V4yWsP1X71kA10fphsXHGGJF+wklLKZkBos/cAHnWKQjnTUmxcKpfVzcw
bbZrqwmvehof8wQZukkG81pEwPxDl8AZogsRjrmwudr8MbbHejrV9q5Qeyfk3K7eSdvD6QJT1f6b
hTAtuNwackYMRzA0DwaDVBNDkcVLWdGNLktDu2iKL7x+irmpZHmsC/IW2nLj1cVS/Dl4HqYICUAx
aDltq7GCVbvQeh9IpYedGgIX6zfko8ACiHyHU1ocS2EtObUkDWeT/DXDxcgVA150qpzCkesvRfWZ
u/1eRIhwA3w2zadNExLZvwOirkRY54iXiSPJQrgybTQzggxHV1r1bMRkqe55rRhxrLQp3AC+4ARs
Xnzc/wOeK4/tMNfmxKwtgLpey+nC87dz8wFMTHUpHfMQxQFAz1/rrzMRA1q/jBS+Le1tQmlL+tSq
a0jHYCbQ7mKkXMGYPem8BHYw8XST3TAd0knQq4GkFq+ZDXk0rilx7H5VCLRi/DKvxDYP0JQQ2b1I
vpr+2gUvbnrFxNxRoboBZUYqSGu6ue1NG55b/yOZbJLngHxi+Kd7ayNG5smLY+e7lq/SKZ/1MVts
TEZUJXiR0d8781o4L/hs/ixCJSxXrfzq6hXGRrO7pzSOrVWRpmtPWOj2QtpjVbzWLYFF2CAK0OQS
iW3BoJyMtWcG1ejvGa/yDQ3lV9/S9Fnr0uI+UyleuuEcsyAUmc78ummeJdx/qx+i1xyrv6/RRhdN
iHjJRfRXWWSTqfFvauTKQxJZW8SZRQubYFzaPJTRjo3yGYz1Tbz6U4RDACt3dAoVY7dqV33Ue/Wh
RemLbN78anqulFimOBUWtnRbvm6YP4b+ApqJEyDc6kF31G0QvFp3lslT27RPwHrg9Qu+JRLn89Dm
NEz3Ru8dRzlsEtYmBarMQnuZ2G9PEU99QUla4swwO1Zj/bWJzpnpXqxgBsNRszVi42g6ChIuJFd/
CwHFzWPnhHCihD+uNjlHiZVMvah+FRSBu2Z/1rvVDGv0PxpbncexGVd9QdqnDmx/INC+IB3NaAnl
c/F0RRcDKkvJUtiK5DquXrVyXfx6SDF98CVRc5N6oqMaDetNpw0v5C5SUOgX6YIacxcNf/h88JP5
iHrRWFZSyO3HZp8biFNDTnS9sH8KmPRLGcVHTEvhgy8E+2SXI1FD74XJMgSGOcxTFAO1vKkjbuKD
MhXzY514MxrLJJ23cTqBx+yQhaU2GspKJ70ElnNONLwOQwuYpN0lJvA/p3+ujQH//LiWhoYaCW2C
8BiXSdE9YRGnc+arNkjmM7NZnbiBsrT0AnVyB87NQvtsxWcZvevj1barA2UilPUEnbfzZCb23MUt
u+HlY6iefSYVGWpvyr48ivddal+dyYyR6ONwapq7NUP0/CnbNX3f8ebPe0S1a61xT/3YNgRDYbEJ
HYgFAnGQZJ5sWU+B0exo0ZFf5/GXYXi7mOvKz6N3LyPzYYCiQXgqRmYgnYsKwV0JnLFGpxzw69u0
XKOI8x2BHillnkTVnx8M/dAgDoxIajVA4vjdp8Y2uc+134bNex0IuIfFckQjwTgnptkL3/WZ78Kw
xm8MnmWbg47q+TQgZ+tQ3xNHzzRsQRSPDK9VTxA9AwH2tezV9WmAXdsjTBDxR9oSB+ITB0EDa2pc
Kz5Hp3hraOszqk7H7J8G781xOur88q2Jw7NRskplqTBHwxVNtIIIIId7GwyrCl9uY4CYl5dkKljL
eWvcV1tvzFYOcBCDjBI3huSE3yrvPQjJmPVyjYC79LNg5FBmOIe8YiJPq8FquwyYLsRgWOpgjo1l
LK/iS0QTn/uUWQ6DBFCvbn71g6vNvjy/OxgdUSVSg78Z97BlIlqoFWlpg/sWwMEvveLoscKtZ8l2
1z2Gqo0g6g7bQnf+IQ70OtAiJMtv2Ybe+0nbGHTwfLdNPb415l246jZYLKga/snVtR6AuTB4z8g+
bodFxKtpxM6XofRz14yQBPzgEBJEHoAi0vgUuvRJxz4Z8YpX7nh30NT4iPoH5101cLI70C122D+3
lXMzAS1bBJ0H1bttUUQW5hZ58iuQ7efBxB3TkiUnX5IEY/x00MIUVwVoB5ZkjXDWjJ7+I+q8llPn
giz8RKpSDrdIItoYY4wxNyqMQTlnPf188pmZv+qUjwNBSFu9u1evtZo1ogDhRuq9B6jQo5pQ893l
w4vKYK6ZJZVNw0vlI4yOvMpp1M5RZ00Gw13CiREV6qMXrwG9gTrHNCxnZKp+QHCV6jJtHNWp5c4W
5mEi0W+VBzRWfLdJCPt9tHGyxlqquECkdFiGZIlFK8UvD69zJKLK70Rng/buJsiFbQFu3atOZBFG
tIl5DQLFlc5EVhEd+qpBmjF45NZ16Rb4g7I9qFbkWnzY0FLe5XJmPCkiThhC6QyM1azoVfbIt+Ja
3UXMHGHs4zGgGGAQ0DIf2hOu3a8KOULnAdqGH0xFw1yhdSQF7JcJdWiMuH4d0/ewZ6XtIS09UYTM
hW1YuKSMRUNqHKkg2JIi/HqhRgQl/UdRwm5nkIvPaqhWCuuyGmOHz5PDr90GRfre4Kab4W/U/bHq
vG0DBUDsvxNCeiQx3TtF2zWPTokYNZdWaJ4Enbky0W7IY2zc2z2uGmR1dgNUluHrlzNJd2l5BttT
vE3Q5OjNVrfglFKM72SNQp0xS5Ve7Ef2Vy2g6dBW2Jdm40GPmp80DF2R6btWKN1gfxhxCryFzCmN
Z3oh7RSovEZ+n/8pcExH07rC48hfEHDrVYS4CVt7vHewB47Xapxuh76h0e4x28Dcg8ZjFBr/JlhA
13H9E40Qz30BKSc6WG1czpNGp+FVzHDv9JoNI7tNYq2B/MSSUWab5ikDKyiZ6oX7npt0DN2SCcv2
RLaIRmkexK2b9BiwFe21SsX8HtuSZ9+qbp8LTmuGq7JJVj1GIAXjvoYm3atWy+C2r8lCZTNb8Zsh
ffCpzz+qDPZBi7Ihyz/wgnmdZGYni25FlVPTOOkZaB/OCJSs4Zp+VHxsM2YNvw+eiCsLY56Q8As4
xvZGzlSecJWR8OcR+jS4ZBMjI0OXPJcua2aDyqZUKP26r7oO1wc7xFaDTQA/MFTDOoM5zLOFl1CR
6JCzaQ0L606/+lHqoqwussL1pWSl0vSFr7DO4VUUnbCcAm2dagyrY35IFn3TbJnJykGGALIYoGN1
zFtiEmw2vbQdN0ejy7slfH9n6WNuRsiTauypsjrMtr2mcRFruqVpIlCCx5hPDbh+pkwy/fsb0Zbi
6e/bvy/WI6Qrvh31hu00kXHqNUeMFWQpzbaYl2LolRkfwTjhQiSUGXO1+e6/H42yPMp0znuJvlA8
P+DvKP4eijogQTaw8XI9306R9Uarmyp8PiS1avJtnJiMTJ1/xP+XqQ9qynHlr4yvoFv89wp5zGy6
EQthONZtue3q5H+/+I30okgSE+eKftbuCzp/EGXmIMt0n/6e+3ccf1/+O6zU8NEy55bDUKK2g4gt
iOMP5cxBnNAijCY11r/z8N/zBkWwGP/s79LQRIbMkNcYPa3Thd5b0QBD02YRRmbWCP3IHGlVUJZi
xFTXHpJQMV+PZsicIfgKc5p78+2jmVOO3/B5anD1aFITtLKEkj+11OjKsJ9fj4STMzR/SQS6MAn8
myiuJprIICWVGhprmorIiKzwEGhMYqxmiZJV+dh6SC+h6lFgCNpank+xB7Uya+RoE0W5siRX3v+d
778vsQLeE+PJgC6HGk6bj2Uyw2KLXhXlZfwcowE5T6B1Mqip/K3+/yXAddh0fGtRbVt4B/Coq2L7
98y/K202UNbG4ForFc2/cNjGJYPDM8YvJ4Ky+e/MpEGiu62iffV5nEju38XNJPaFVAHryJ2oZ5dJ
+mrYlnrK5NAWWaxphizev9f4+5J1TBaVLILZ34/MJjJBneeT//dF7xhbEJlav1AjT+eqp/j1DCFw
tWrdSHzrrWAa9fbvu3T+KPgTSGUSuH7BLkz66hkWBgUmSKJEyf/vrjF1uAEDk5CQHnN9URgmo/nv
c8Ef+993/nv7fGoRKFrVsgjF/ztszTRAE2NqgL87qc+ql9SbmHbeztNR/WAjWvkHxK90GyqMYEgL
Itjfiw3qLkjKtQrbBNQM+z1IO3uxT9+p7KDl60eRUxmLBLn/Pr8QfiAIORVRCzpTESo6bI9SH8YC
dx6M2LM4yktmwwDnDCuiwIdJkp2VHc5YYWzw6T1Yf92sDpeA0snxVeZ/r7MKauJfuIi0dFzai2pX
7bw13hnQF2AVLP0VQln4TBQi3aZa+6vB/tYXd1qdZDuj4g4FFiy+Hi2zDhwxat7EHoWI1nujk+wT
bNvfJrhE6UoXlpghAExITzxOzxb00dQBP4HnzL+y2lhXpveO096UHNzuygvjcHPfhQ3AhOJ5kB5V
VeWU5grHOCak4IJlNjYvh0OjUcD9hijq0KSjKChV3BLArphc4SiGjRI8gP7FVOLARnvPpMEauSwF
Zf2d35Ur5RAgTyrj5aVh6OXKIU6PjCE2hbGFMhOdOx/2I3U3E4K7Z3Dmw838PbpMuKCCXSTQRu2E
sou8XZmNJgVG/MjAy7jv2HlqwwdUuwXWLBo5gTP/jk2OfgLqOB3SMvwJCBE2+E36O+JUACIDdvOL
Nxtaeg3FJRZotvGKETNjNgIdRBH7JHu4MZzrJRscuXEVbmv49JnLmAsxYHiRW+D0YBETmZfiYOUG
BQp5O6ALweSFbY1cDrf6m4/wb87xNxAhOH5qSyo4akc0WpxrP1wI4AK4VjC6jj42eZrNjDVmUHfw
lWnfVC64SAy3FVtpJ8obZzh7+JBBbIU9Mb8d2nHex3gOZ4Yh9AAqzEz8bm5klRqXHIMz+go2PMXw
13pCwmtus7AiXSKIpFTHLwr5BoNyaWWG9kRP5Mapw9hKMBzh2Z9IlFKygV9EVJ7gdFcLuQT6Mvy1
MSEjaWeUEByEh4d2zXhlpMvcQKf2ISiAOzka5d0DOajCGMSrf1EhbG3LwhkeFDTVe3eVXoc97dho
12+GW4956RpmNPxyeYnFMM2kU3bOblTlFFd8AO9e3cx7fuIBHGh21J4RNdEZEjRnQZ4Jc4sKC6XU
9g/BcXrmJ34CVGXOQ1LayY2LykpgPVS3uaU22d2ZXtaIvn2h3rWrfB+qxfQMkTPK89N4zHQu9uGB
BdfQ5MDRcv4d3hkmzloUWK1NykvfuzjyaA6P45ibNhBCMRC7QdTmzwFuhihnqXZIPp8ZeF7jMiYA
KdyNZ5gXXpAnVDemyxTtC68tmIx+4cgwi7llR7iR1GsR5OCbxVDWRXjg4vBJufwcPBcdKcFE28Pe
m3eeHJ90WFXJQr1AcOpuypP/1Atv4P9SrqXzX1ks/m/425x7PicnfIALb1NachJEc1M1NLUPLNKY
JhHjWkaXbzD3hQMMCIJDIyW6Bqtsvk1BF5OznMwr2cBGithzRUbhSVhxUgjamMsQKIatdg1IEqyF
+ZGclXceUTzDF9qR9SU562hNYFq7+pv5EW7Gu/7BHU9Iwc1+Pul8XsQCLzBR5ZPJhIJjai1G4F7E
4HDzdyHjwmFw07FGB8yZ/Wa3iJ4xmoNsKx6iHyxZ8Dr4NI7mQd2QsEa0kkV7/BY0hFrYXfAzULfF
QECYbjkSaAXbraw3n6KH7T+S+J0xA/Zljc5Rw5VuDAWGYeJJJA+QHprWXMVqo67zrGUsLiX5iil7
UHqse+XSREKLfWSo0zsfAl0MORrmIQ8kLDSABaibs1YGuBM65qJMbD4z1YL2yiaywd+fXhoHwOJa
MFwHjijUusV4yrD8fABq8AMoCPd0Py0VLIbhOtJUqx1jIOrBA1koXLnStkrACZuri5Mbq8aNWoVx
jcYjaIZ4L+OkY+bxXqpCYP8+4GxzgFUff8U1IGja9L9WC5AxuSwcthBWTtviDk1ryJVS1FIUBjbV
A0RrXJTwip61dMxiIFTjoYQIL3ubfR8Yc0VzX+Fg3QLiNnrsET2Q69dvDBUP9K0GNwCE0Z8aLAgi
aen/1mODQ0aNLFFJarSEk3l0a1jf3IvhgYDcboyneenOBG8khy9YIG2wlb/ol4aoaDz9XwI7C2cO
Ec/oKFaOd5ees8GpEx/UO1jFodhzV0CynHnH9XKOdPGm4PsbNxAEXRxqGDIKKmSzAZUVEi3GHMw7
ETuDce0v0dm6Ml8dewXlnSHbkXZhLniPXQcCjOk9OidnUAjQ4lnIuqGXp1cXfLGa0QEah8s1goWG
YrUNmbez+sAodd20aAwXuGr4DHxilDMXPXYwSkBlqcH+EddNBjJ44K5npsc1bxF4f1SfaHpHGLmC
AxvcgJFK38Q2BqJsRxVAPjbQ0aJxgMXoSgC7QE7FUF4s7tANQ9E4S2eiOhrNfI5FeJQHjrpMv/s3
r1vMsNmb91W/TZ/SJ1MLgP2zRfsGA7FmI8N4kflJ9Ms4S8fqlmEWMIdE/TKdQU0wmyPc8YEgx+6g
H7cnonvnw9tIrBzNPPp7pznyB6w5f5WzsJXO9UnjeaB6p+yo33vNJaZhbneMT5zF2YTwzO2QbjQI
sS5RR76rd/9EPCJ7ZWMIbgBM8t3EMu2tcTHWYiPF8YHlTMLykT0FBDuIG+86ZHVmLNEgeasstd4E
8ChXlkdXvGLGWdfqkFLHYG2qOf4JXVfucb6BQFBgZEKlNajmQUnbAiHMxBwhkwmG8gTDKm/qH72i
2mpMMbIVpe0ZDI6LPtO16AVtWp02JERPyMKd3zKXGTy2VqeVGXBLaJqhQlDD3UXSzF3Ou7N56cWS
4gXnjtd2bUAqzm2m0kEJB74AIYvp5A4LdE+MP9+a634jQ1rtVt0nSjSAwcLpYofRLyb23ihlZTu8
Yzrb1TfGHsBSt/TFTUzKPUR30nD1R4Hq9JW8g7yG0DZ/2JtlNOIuDVUmmSSYzWeLCYIQcfO9ewyf
eFMk7yIGhAw9osKeHvUH71UMC50El90/trtPXqP51H8gk+DcykIEBcVZRXuQK5Qf3fv0YO5d1TnN
dXqk5sILl96Pf2muDG/Sv1IWdXRVv6Be/oQkEbQPoO6Ii/7L/+D1+y/lUH1ykjrfbh7oOhkqR8sW
siXu/ZwSjqJ4Fb49ZrJMDoKrHJN5kNkHCGvDqTdhR0ODRqeI+gFPlfkAo3hRPYIrWguSFh5B867n
A0D4AG01oe3BPMOXnMtii9gUPkYGMXORCzrU1hdaAXI7eHci81+hmMKMhhqz6C7itn3qVyjb3K8k
Sijm2TD5GzcrwDuikG/r1FG24nKE5vJUwSQU7fgL892MU8uAz0fOIMIv4aTMNCEnetBj845A73gN
Mw2OlcAADIZlIs9iBUYq9is8J/mUpCUWLQ8eAq0rR+5VuCZdIB7yOtEee8goDjHS5i21yKGh0iJX
Emzxq3lwravPAZiFwZc/LLZGp3JecCPoWJwh4+3dCGuUcVWDjMZOqG18faX0G5TunE1WUynYMQ71
40vSu1wVWcJ7dYcOfLai5tTFdmThWuC0eHJevZ1AtyBhbOBiHmqEZRMy+A4tPn6sC4YUsXupxhum
8cpNPIXTLqpgOCwgpYc4HJBZ6XO6StIU6UsiUHQkFYt/w0OyjwkZDP5EtUWmRQqUJWty3QlXCLLH
zWRNv35ytYqSwCHDZYxiDU1R76uo4Ad6fFH10TNE0KKKouZBw0euTaajYR5j95eRVLCCvbhlMyC2
CNeuHGTXTJRHzeTl9A66SjiFaseewvEFmVO2SJKXyHHJUGVzYyp2b6zzFoT9QGCI6qXYolZy5u3m
zBGmh+pGiUKmRg5Lkso3CvXIkzShe4ojW/X8B5LECbzNKpZTS8kX9M+0MrH3X2rPjsw/nB9Dugee
Q+l0ISPjoPkWNVJwQ6DEmFK8XEkx+VyBjcsbNXbarqiRgObG2q3AcdT56zTiyO1QhzDWEtNnWKTF
kwjrg5BTTI6cN4dGJ5kL5DO1dMR7KC9QvuJVYTC2mldHeU1OzZAxz52rQMfrtHVSCYxAjSGMoYO7
i28tlMeP4Mxw4IqUlFOAOIGmF9mGuuQFIIe+F5QgVJbjG0k9Dbm/co4jpz7j4Gc4sYI+CeXIkcgI
Taglc3IqXIMbhawwzIIpUke+wVAITc84K7ZIEHuMUbT5vfgjvrvWPNaAagbyA2SmBSUroyPZPcja
xNKRP/I76WQoMYiTDBMKgQy1Dx/aX37AlRtwc05Ja+5N1Fws1t/oJ30xSxFe25tv6ezqKEuY637X
yQU9aHO2B3ZkKcWhHAJtI8Wo3HBfg0MUHloFzm+UG91LONDCjAiDUYURXmjwJq2BxliiOZS9dLHB
qHrRujZ191uqwjPVC9kxe2FXGqPoaMagY76Di4TiSSt1Qs0YV52wjjXaFh3AbeunG6kEvWoCGKit
nrM6W1JAScacHMb3XcyiaFtEpyiMY6YOoqzTNJ8UNiZS9xKZAH0bpimj55HTdj8IRecqkfrThfBI
RO9n1JiWXajQdQKagrkmr6tIsGwpRB/QFy1MX0ZTTq2VudgpCCDeTl+pzEalb6MZkNrCBAVUOZFb
Vh5z+8aSRZJMuMqXDahNnE04Wy446EjfUUhQI0DjolaZV4UKR3E60FBsEaSgHCb8JZa8E2Leuokq
bD0mMjOphVcixLCy0jMExa8GAHFjeF8YWDFfBLPqhceIyLpgHWWeWjmioLyHfx4QEzY6Ip7utBtx
zNBIdAMSr3zoKJ+byHqBFH+0eiZMiMDgjBQhH6+uMHWGnQefjN699KZhi6jWGlwJ5tu5iT5Z8Bu8
fjmNMMgCrkAwkeLo4Mp0eE++NCvBymnXRLPfb8r8y0FLLqy5Cffi2xwV4O5BeXnyPzCW6O+qfcD4
wxHMbhdQYOe7vLnMEEu9VpHZjC5TRBipYk3rHvPLdkUnW3kSUuNgRY5JN7LltsIGFnvpYfcySCpS
3uo8GNDD9Tu/onoiVFPABY40urqKI5zLHA4k2z2mlZQM0Tqejb8Y2NsCs2KAmS371k2MxUHDQdio
7hnRpVfCbDUKa8UMOCKP7BTdHdrDQNh2+KhPSgnjZ/Rw69FTR/Cl8UvexOnUYm+taW6oYwzYjvSr
O1Q6CEkXYUyqNvjqUzIbmgJ40QixnO1YjlwqBmd6NX4ISQPZG7pwZEiXVp0omeBPOhaD+kYfMk7q
gXAnPdDuBP9YVvtNbSF6F6r0lExv+wrdPYXmkhKeCl8fdgwbAlzhEgD7zCW0aftzOs3GhAqRml8H
i3nSigWAIH4BnlGljvhh4pfCVotvvr/FXUExu600gEPlKpPojRBbMpCazL+lMUlVhFFnVYuNU8nQ
8keav1psonQ14bWj+Vt0+Hxv0iYy4DFya4vDzs+/ZcjxLdekKUEWxalFLjNhWhoKqyDwGeMR/HYV
gn29tPbpgdswy1e5v5/oNqGggc50kxCTx2imd6X3pug7qif2CtPbetqdiIuyi22FSWBE614w3REZ
8ljSdhR17XOiTYv8r3STOCB3Mtu3Uq6+6tqqGX5sLCsqysCde4VUYAiyKCYUZhu/xacx+vRqF+zB
AhfTaJO5rNiaAi56kaE6W/tB3/kkbwO7AmNjkYf5r1hwewUXr/4SVJ0+u3waKolh52B6c2Cn0E7g
ZcgbOX/tjCUumVW7xJq3bN4MWgQkSZEDI7zR+uFVG0bqeZeUAAZxgirK2nYwYARkV6upxeWsSfIX
WF2fuq4d2x5qcpEAtvlI+6g3/YEQrvlY9Jt1PMCH0N47xlaoDLRRAkz4ehGrEtVQsMUN2Wl7muua
prKb3kTf22oFOpawKJz6hZcEgRLeWTNMuiZvqM7NmfuyuBlb9QIdie2dthywTCFvp95hP6yeSHBA
+gLca+CcbYEImVKufgvHIXkNP3UkO0o+hZteCE9V0S8HQdDcYoBOqXdYiCSccpSh+CwA53i0xaCU
MsiPxF1Pm3DVi8Zn5zGYXNWR4PdtdwtL2V8PUvWZJVBDESi3GrKoaehvqnGIdBkAo0GZjDXVDpcJ
gChmbqDDUTdQhxnh8DdCveUmKZhZQhzpBNesXcp2lhWoLuiRlLKCKJBIl2GgL8laCMT9nUAPWKBc
NfrVS11mrqOdIkcfjthi17i/NuYuEOGwl/26EkBUahHRYCaOGy0dlmWFOqdkhyB6ShtVw3RfUs1V
l/UPQ9LfmC3qj1ZLa7TqkLjV50KqcpaHyYxzhpa0ANNmZbh4f4E4wvG/MIltK5mYaCBDrHeJ1HLF
1AP3H6iXKnxUYruGi8HKBODU0UhOmINSmQ3HURLx3SRXaiUoYKWpMCCojPVNrgquQGOFquac6J8B
4mCYjBj5VopLWyN4N2fHSaYMafifBzAoGS09qudM7jVsIulbW+wfeOZF74OuaWuv4hYK8MJRhbGB
+wGiL5nd4ljJYrYTfCZCZfER3AAFx5wsQ9SduwPkfEROfOYJHvyGpE5ScZp0uifMf/mi331GBTwB
pxjfxO58jvbyBYQJjLI7k4SCq5xFlFP/h9NToHNvzL++SUAzIPDsVARLrjpJLskvX6mO/d+SkR1n
rKUo9UGa1Ev+on+Qhwvv/GJ4BntyVBM5z0J6zhseVqCgtn+5rWmueOSd3Nb7yOU5mebAf0vGKvBi
HDZpfNB/BnvSXnJ3MEkTL23eMXB1a8FxcpsBKoH3MCUKKKg7ty/TOVpbWyACHSou55jJuTRYcWQZ
L4m2BHuYuxs0/tin0ZK5VrwF0QcWyE/+N1k54DnzVDFGA1QmU2WrIxEHqg3n9NXlfLNv8nIY5vBL
DpQuC+eWx4AvUVvEL/7GapbCY1qBCyZPMu4vwiwQFKAo14m35phnUO7d+wA1Rb98N67WJ+IN4TZY
O/RcIrIR6kgKdwTAuIGmi/w+/gJBCg/xI3gOR+/FPLADzWOCqDqVtXbE+YlRUkjzBHOGHTt1wtiQ
odJnzjmJ65Z3BfpFdIDgABo3oWnO8wk/XDgYlvKwq4Wtrx/nE2/hBuKSfvB1nqGnLWeHKY3x0btZ
tPB3m/OqnDOwGtZY9yQl4arKl78qJvZYLJwQlg6RgLXJ98KVPgmtqo4U3CJ9XZBd0HIypbnS4CVo
V3HmqAC46VmsAZsX3GSED6yKt/FCHYAjNL3rVHm31P6QUIJqVfENC/5U/eDCpMUAr+vO2/Uo+4SF
tq++0OelJaM6FrQ3MbUQqJfBPDilAram8/YdwcAgzv/UrzxC2dVMQ+qWEoYqCCCRQ1CWCzTjILfS
WZl/jMnt3ryGLB2k1x6+krf0UzimKDRIeiHm4LMHSF0Aq86PDjAkiF21rJCgJ6S93GB6MHxiOLzq
INC8SVJ2gdX7y/eGYw6AT7BTBdphCLthZr11fmRsitF/y1CxlrnMdoBF2SLJBDpjUI9kvX3JGDjq
pxwvr2ibuC91/sbzImzYZvYaTCFm5PaB/t4UEO2Vz14GUO5h3W7ChuagWUDfHQugvNzc9DVYg0NZ
yKkGhMc47AtbJGQ1lr8OT7E83w3CFSDOYoBA8TqHdezBsRkH8x5tUf8R8jOyKZqP0mjXs5tzK54n
0WVvqZcGhoS7jF63KArrvpO5IZuEjphoN/t2092GW0nHm8LsBRMaRuFZ7Cx7KL+EF+NJUU3bhuqY
5tbcP/n1Gwi4Lu0beoH8UXuK7Yp8dm6GWSseUZ6sya2O/9I4bjOqTvUushu9EzZYS0/xwv2nt3RX
9Yv/29BkIZrJ9XrGJUJI/jZwJiOjwm/CiQkwOQdHWoUldwC/gFk9b2a8ILHE+7BeszNbOXcLf+xN
ZrTZ3GcADZwzih7q0QWijgM+kcc2qu869E5bD36HLvOQ6osuqYL2LG7+d7WP9uUJUOZkvZcvvGXm
xm/qHdyUrKF39mjxaR7RtWRW+1O9E9KiyaUhtKxsoHUbrHN+2hJAzyZiLMw54hlbZKy2uPTm3pp6
US8JLo7Laq/Rl2AKx1/nCqHUIjji1r+JT4TGd2WrEXEzlpvNNf9r1jYtm08c1qdRIsg262o0zZ3R
9a+6JRQ07+tXonuouXQTumiD+xGRJegdqvNYwcIFCe2ivXhv9KuSbHbnIV7TzoCuB+E9t2hIgKTR
V46ORrKdgleLsoKQwMSDzO1wG6G7ZSxSBfxvMTqd2y7R0x5prm+nrfcx3iGSA3LcCUBcgX9ljHxB
s+N8ejtO43gRrvKHxTS+2iX80OsiJLHR9KTALBmQXdPhGhPiWh9QzClM4CJeZrx4ZMsUWmTLnAfs
GucFtiDkdU+y6RnXnmy6hSnKhb8GNasFqKlIPwYUnOyTXHyewbwQqlsatH+gF01u2hI8cR6kg/MT
C72yuyPgGbchTcLsyEOFp2yu6YG21g/2FdjL9O1WjPVvmgMxvPhoKfRrNX31kb0Au86gqCs9AOlE
OHzEOip0rNX6ZV9T2r548RvqlX4HjNj+JNRDa94eVtvRKBfKJ+Q+hRQGUdqwmB4EDUx7c5glvl1+
lNgl4WvwJf8UgIQgY59GtNC+zWP5k7z+9mvmxX/pFXcKLjkLdW+RxDywx0YyHX2SRfau2iG7+Yrq
z3h8WDqWjnuN8XTwRhjJGdqzVUpztkiMhj0WIFVOrPjVdwnhNcRHAZQWTdXaSGArYjMNUvSGtKrm
m2BvyZjmy1BMM9unhQi7aZFROpk0MeMUuzNjxxIygLiA58VX4528oR12crOV2xWtmFo6DOUh9g+0
aJprjRJZOvL5cwdnAsfYenf9Ym0V1wBij5aF9zKN76J0jLmgNMojhhwDRSOowZnLZ0gtAlxksrRD
CtGuW8D6BZZ9XeIyjwzRjvAkIjFSAbMh8aQKOGvR0gF6H8Dju0+qQ8xGQpmIs+Bg/vV7hnQNIEE5
ODsgiw6iCR4Gjs/1ANyXfySd8OL01lLW3vR8bfWvXEJmDMV3ACDUofXJu7CK9Etxi+iha9qSdh8g
e7f4JulKTzKfj7SI9U9QZaFSpBBG+YbbEiooEi56kYFDgGFLngLke9wf87oH16nHJbv5fLdDJpBA
tzfYiJBKEA15MLeXrM5IArsJmz1oIzcMCCR/pRPHbUfGRmhgz4B34g1LqsR37RUYiCSg8VwQR7rM
tOVg1OB7/ZzILvAqpfNwoWr4h1dCTPGFZd8DfszdYPWgYmPA9kxTAME5Szm32eYr2h+IwbD+g43Z
ZS8KV4USgJ6SIm81HCiZkSTZ4z31VIRd48cYcrGxcf+ZwpCiHDMhUg8kZ7/WL35G0MWEU9wsBlYm
rNEfvIlB4fmFaCxo8iDTIo8CVbRF7IGkJYow8H+/W06Rg88KBNcwXEqqY3Xr2qOMZAvFzGrR/9At
QXZOSmXlt1h7awso+CJihY+ANoMP8j+vChIWOhSTg0tQcG0e4PW0SlgNo7EtZRc0H1uX7Brfwel7
lglngA9uwlyCbr6g30W/xeJd+PpgjZA3jR84zxzCO2sV741mb52nm/WEypBANQKj7yYXITBz3bCX
O9N+xrfUeBKeSf2bm3oBXZKklXxRRpdSD8yZ5TGlLsV87ZCzkQyQ9FHhkiOzZLxmRfknVmuvxGzB
rfud+eGh55zbzPoHl52kDhS68FyfFTFPcrDZLKiDM+5EA+7Vry+9FP0LMwMacFeMnuFZ0W5mwvsk
0/mDIctmi4ZScSLAUEIP4tWQDFI2uWpJgHDLJU8fnpQs1N/kwPUSSgmpBDEYtIdtCK6GdwcWogji
9qDEY/mzL2WMOW9XUE3+PrdfO2QHdOg7piQwskXnDdDx4MuAHdiy6TAaYyjNK27ZXAQtdlv4v/Cm
IWdqDtckpK30Woewwgf5qmOFHlnBR4VnN0J11Ce1Dajc0OJpHKYECw1gzw6Np08bhrmciJomRwLm
wLMhp6uBasMZuk0Uu9rfn2qRHBXDIdYLnHcHjypWDH0vgX7Gg2ic4V34Zmy0zYh/FH4WDIyltgAg
peuEhwWmAq2DXKQhp5V3SbyaZISfToqIWMVZ8aUVncRy54YgGw/ocS3S/7c1JgjtJzfYsd3kSKbo
L+Pniim9b6NGUgZabo65nKZPtm7alpKXOb5yVPGfKxbRmjSLmJiJLobCwgCpzu30b9XD32FB44ih
o1PNql1xd5IKzioc1WajhhvGKE7EBOWJRo0xEaVWVKMEr7Ze01cCgCPpk2YWAI0mGtIYyKUnNmEq
ElordGTCX5pKbNL+r/UeHHkipRIrvzlT3ZBysKrZsS9UddTHMz1Bnrk5pHNh45JFJuKGpA7pDCkB
W0v3hERAEEyiDZEObJAuDTcDmQY1OFUd3v3tRaT5YtDjsMlRSnxOsAHDCyVFo2YHoD2V3X+TzW+h
ZGsVNUmi0r1INepmQYi3uSq7oCS8EPcUbRjhYRUrJjBHP0XitBqTAqOAvkt241j5BOFJep8P8I7/
krmecwqAENUmoeV8c+pr+OiIctkgQ3uWZJCvABbCh6PFRnusBDR1Sbmi41zxn5Gz/mJnxXlFBkoO
wy1CulJzKim+a6dJ1lhfEhwUtHbTnJ7BL+PBnQkaa2uWDfmBCxJmy5iME92eROcc5sECpQAPjkYH
UgOHgGkW6wPX+Rwl17G5hb/JMT/VpxgHpCfbEReNZDZclN+sifEjvM8Ab2HzKQJwQcbvIb2FHSOt
+b7+ey2zW421Y6ovNap3C04FhduEtZyMhgkrWkww02iZiiBqKFUWbLXYInODlv2S063+VI8mduFy
mLJLLhFhaFLbvQyctVR/9HzT6ytoosTWwkREB8ltbkgTnGmbZsG21N5SeW6hVvFOUz+k9g0BLPMU
X8P0nVg9P0je0RVPYoL+MovPmNtyN/qym0FTb5gSh4GEq0jk0atcw+8CL75LZGWfVf4iGC56QJiw
rH3m88yG0Rgb4ENHlgAnzkmZ4UOSXDP4eaEc2p3xS6cOk3DhYP3qe/wHMls5lIWbffZfwm/wmTyI
BgSB/ksH+Oxtdjp+yn/8j3pn7pVvutK8XvTZ7oST9QuXmIxM9mz9qPGydN3Lr+DTwJACJhUOdmjm
XvmfV4BnlVM4UoSUi+jaivPJohst7pJiyWbFzkTqNOgoNDdEx2Bgb3Bz7J0GyE5zYpU3X8wsqaZV
q69ifLZlF1RvvlhcpuRtCtcsHO3cv5AxI7L1bagFUAGISaRj5ld1hdBAEK7NuXU9EH4ZNsIwbPQZ
hLM7ClCoF4/Zrxj1QIshgQ3DQ4md8uMfEYGLywswBgDjUQlIAPzgiu8uzxPNBaGcdAz+AhuriYvp
js2W0IdVFvHQbBak5Ers9oXDRv3J68FSqB668snZMQ7+m/jF65Iic25o7Av+OrrGH9gbEqSJxP0P
J884wA74QtklHJrXdpfN5zQYZn5H/5N95siiRPL48av8iel2YAF0goaAWRnpIVcdjgm9eWWhG3Se
Zn5B+hV/8CRemAuswiX6CXkYCwmLkQjvV4dEJMHX3QKNyoc5H9GVtRQdrIhuxVLV6AbhvATZIHWy
z4JOwxUhLG1aDJpo9QE4DPZoUa059cScvHVrrQKcOyYAahc2Lf05j+F+yjepNxCROodjeFp0y6Fb
5rguoq29mxhnYO/t4K896wn08UvF5hnWUrIHOF5p2/ZlRh0JUE+OwhuXRGIRpRDdd8ruJ1akxDva
YgNtL39F4lrMoQtEE0LvoGJ9tfrXvSeMM6YoyfZBhZvg3EKHijkDnjOil0GaIFcF1eL35C1kuHRJ
SHWzs3y33osz8OkpueUvf3gkaWx+YogJ1r/CkuIC3C88TE8yYIgGdKIRi10xnxyvsHOR4cQL17vE
vzM0ccAgGVAuc1KF/XAeoys8a28V4LQh1SgSIXSuZBjIuGtA/wPVx36S6S7UhiDoAYYxrnEeYJs2
MAVA0KMlU3aE2CUfHKhW+L511F3xzjQGb+bwBBQ+MgHQoXAh3zMeGhszk5pIqZFTAhXg7EvLAkvZ
x/SqMFeA2oTH4XTCrZhmyCOXMpq12JHwbowd7luiJKO8uL8gChvyMkoOrHyoIdGwNmJXiVdi6WpE
xgcu9vRv4fSwRLJrxQ1G6kBeXcwZEoWmyUBSeEswSjj2R0yQMd1Jc3hINdj4uRCp+Tx8KkhOVFha
vBoeFcwW7j1GvzFlJZjvco4UVlOQrOYPWy65OU2KM6I65GQ+6qf3MxtNNXOBRvUc0FRnwjK1mW5z
e7cHDATJJHSgawuF57xTkjWwrGqo4qxNoBn/PbFmXjq/nC/cvpBX8KxHanvgYqxID6BEcwtRedJV
+SXzUC9AQbh7AKvSpoYjAoii34EBSDgpsEgpKP17ngndnb+wEA2H+owXp2WIuPV/qDqP3ca1Lkq/
UBNgDlNJpHJOlieELbuYc+bT90f/d9ANFATbZSuQJ+yz9goTq3nycnNniLuJN2aT/Od+UMQwS6YN
ccIa2CzXwQ/n4GQJj5758D8wfcKqIeK9qUO0M8gRT+8toG4UC6A9vVhEO+kMtx/wCnEqqDS5tl2w
s/4YnpnFqXtOT4P6/OrTE+DJcMueBAnQsykN/hoN6dREoOThFdxrPRA/bPOKQPFQ+Xiz/E04Ib/m
EQxIijYcvukIuAD8eGaPNmA9S0Al7DGqoygHSKZA4+85qVPAgB8F+RHHi8mqFFyExsW5/gfoQneb
qwFykpzAdUAioedclA3AzYWcGYQCXHCemouYp7Ri56lBIuBcq2DWYkiN/eEiBl6Q1tzIWnc0RJdc
k/wYeAdQxyiwcTaica5bCEGWGVw8sLQEa7XplvNqur+w/g1QSTkgVbB8aLHyG1NJxJ08NeIB/i4k
TwZFge8mTQkZjRQcHZtWDTx3+scTIqm+86+eXIwbuZRvGtrtl4ijEDeLMowTOPblH4wd74fhxe0E
yuL5+NA0Wfm0UIcYF5mIm+h0ZGdYcTdM7PI4fwW4C7EeAwljEw3UOS2KfAE6wmHuxriI0Bj8jTmA
D4o74x9Hf9NbMs4hG9N9hgqSX8BehX98PPMN4MXqZr7Fj0y79EAob3okqDZYMcH7cxBPghX58B8M
a5Cy6Vj3ppcLlWca59KCbjVHfRosA/EUNge9+h/RdiAE8tSDABul6QK8yLES8JGPzSE0WPNrVTx/
omLxGZj/Yrqm1MkR7lBT1cu6/BTu1t5/yNO4Mlio4EhgDkMz7sZaQrRpo0xEILCKmgJeSbDOcYGZ
Co6efo8UM+84jnXGZy3LryJrX9EObiAO4GhvWPq/+GCMOd4NWwQQRrZDUslnOI8HetCTey6qXJBu
5a/AfzAjoO1s+JY3xp8CFykUEzYUfp5wx/7B0OWZUvEPC4aBDI2Evhx4FU9K2BGctpIinU7cz6Qf
4dBQkCZv628aT5yuiw90MpwmuLpcRt4PNwC4hB+Kb+Yx/1PybFNLBHyEu8HPQE247hMUf9bOXCL1
yrGDd8ffSPgtsigdhzcM2j8Qpfko/8nQi5MlL81fgs/EX9MrsWyxSv2tDJCntM/JvvoT3PYaf8GI
3tHM4z+5YHwMvuakw3PXxoJwhUlfkezCB/sgbSZUDw/x3X2AfnMlenr95XRGax8ern0eAFRwYnzR
h/yDZk+0xrRPqFqc7Gn+8EdAA4C0tIZ4O7zFlq2e3suMT/ARf7nX4BSBUgMvcYEYakgbMoBkrqg1
C2lv+FgvTS31/MGaaZ35iyP7OYPqMf7jCTsqgsHhC/6Cd02dQBDRmU0b59KHee0c8c0bko/NG3CC
F+Y3EUgEN55RfWfTSOU6mZ49vbeJcY8+bgbJjSbmdOvYFrg3FV69U+NwDEsSotkFS9j8ApT5aZYy
1djRp5PyL8Uw9SClqI8Xxz2AMfnoWJE4IF8CYc8KObXgwMRYEL5kPKjQBHk/4d95jS1gWpu4s6DP
rBDQ23cZQUEL9jICO/LM5qwGjxsxercrbsA3/YMlzSXZcp79UA0ALQUfxheHJoFlCTcHFeqBzYGN
v8vIGXNZA9T31C9mXtN0QAxNh1Wz2RM55PUw5P1D/WAH5IDG4dC/uG8O1Ax2ZjzXfVnt4kOzMJqe
IEdtIiHmg0Z4cMwRVHjmGN7oPfQoMR6SU2GhadHKGsPy/lwbTCCTv8D1KMIE2VtocBRm6siSpzRh
TDFCkebl6V6PiXKXK23XK1V7CIjO4Ha3nH0aesSjK7tLLIlgF32nXhXOS09fJ/GgbnS9tZZjb5LC
EYH8B36j3kaRnLma59o0vuVzQYtfX6r0XVuZk9qd5qSm9ulWdmlPYQFGawWCnhNhoEuGHio6FxU3
0GKtbUqJtMi0IeCVqLUpfNlzz01pmds2gytqWlH1FQvV0jJ94ZFo3TKvOeQFfddeK6wsj5DD1rls
EisWS8wSJdhL4MCZG4DfZS02p65Y/ebj+CGFavHypAoNmeBxtWW8DCSFcIa/B0Tp4ko20NDodHGs
EJF2lcjyHVEqx2G1FtZ5ECr3LM/++xaJabstKx/0NRsgZnuhuBd0tX2CJAaDjiVY32NppffoFyMG
nieKI44jWA+bvmVx8jcEVNh8O2DBecafNp/DnMP8e/pZPj1YFYVoboaK8/ezv4daLKKFWVTR//Oz
MbGGxRhBS/v7s7/fK5MCUB3erVTGIuQfX7tWUTghU+23hAC7nKvasO7LYiD7oNauih4YIBb+Vym1
YNRx0R0TV+yOf19ZffriVokoPP6/nze5vrHapMZ/wkCWnoaPpoFLiwUXe56vB4+yAcNNSdJdSdP/
VkEHqVYTSyyojAncbNB3Gop/yFSXcA6hXP5912fGvDdd4S4H8NNHrBCwyzYgxsbFZ64G7qsLGvSA
mmJu4NURNNvVDtZF7qsXpMrxSmh8f7+G1VsXlIAgiW+sLK/QbfAiIAnXc+daXeDMlqv3tKBTMGhF
vrYktHxeJvesA5l6bVQg+CFMtU+jiw54BgSPtIBGbsgIuKebormWcPp7COpERScJs7IhmbDtjOqq
pb53pd7/+0YX0/qa5xY7kUUNq9RIpavMULekFcTbziMNooly8aQI5DCRbnLWpEBdFYZU3L1CxYsl
Hg7V9F2ARTY6S1Pa/f3nGIqskiVeUKPeq6s68YK1QVoCCayiuY3Lvl2mohkdC3wAbKNV9UsZAwkH
leQ+ggb/uCbA8TUK5JNh6f0ljRkztYmuJnNzHYUXCRAQUn84FWRFz1lNN7Z5nXZvBVK5EbbFp+QN
NVGTSvEEOgYxxyuHfieEnLHIrXMdYhkkG1Z7bIrIcFiAsr2m6PUKFC7ZKnqB/lkyirUr9NFujGD6
CgW4h9t1xrm2IuPc4YKpanm+alOmfFEa7SMLsKkJGuNltaXhGKY8LP++TSXCPFgrN0lDzJw1ytWl
iQZwiVgON3/fRpZvLZuh/cn88unFuO+LioIqIxNgTsa9dIt9rNUFr0P36fa0hhgvUiqygiRHGWH/
TST1lTdc/fMMxd2Onjos0fhfXJ3vgrLBe7bOYeNGVXkwpodEJ35uNAHBUkNmi5l+pneAlbO//0li
Zav6ZfhFasuy1XBmiUgygFaq9Lu2VcJd3Nt1jY1sIo0QD9r0LMcmwVl5UoDsTl8GnX8sc1BDbOTI
RC7ys++3v5nmR5+GBS9EixUBd3YMn3ENyIj7kO80pclYKgqCf+FP7PFg0NZZGZ7iBksqmNk5Ht35
cMBxy8OkzYVtElgp/m2EixQZMaNeE5RXP/A06N/5wMoWuA0WYaKPtWmLYqOz8m94zl9yINUnWeGA
NGCn5PhFCXOShOGTaZ2TMsO3a3ro8WpauyYH8ypswT/xE/h7kHtMAsTpwawYfMxZaNO6M0CuOFSD
ki5xBWr3rqCINJ8Ncxd6wdWIPHc9xKa4q/hAW3NCklJL3Mtm7m6SGIOgDKoxcWkp1FbI3VRY3nh3
UX/jzqbLvW+3bRAce7LMxUIRf129fusk5VISgZ3R7FoGGC0txLDGz8TyaAO3qcTo1KjtPRWSXV+P
SyGDLtyFvUzKfP4R4aoD1F6ZD7Mn4j2zBvmUMLZjndTbpMGyTMFp1okqWUSsYvkrBFnytlNFEYJ8
CbI/JNXWRT6o+oW60ptqXEoe62BqkPHLjcy+8QMlooKwEj78NQ38PSYi7kpxR//49xBKwYsZDxu2
0YVzUlEstm6i/3TPfOj7n7biPEk04nAeMuO39hvM2EXZWKuWVu9V1YAIUfb6VTQEsOg+kpastMU2
nx74823dy0+zyL17bpmWowkkTVd+J9yErD0YtA4RLbEoW37g5IoYP0orVzd+KWHVk76rVggPYTpM
VA5p6CkWKFu8kba2mHdnFkh5FRW1YuN1372SuDj3isSZvEa8A6EXsBVZ6Kjp3Z4kSdGRM7/bjK3s
HWorvIqp5N2qKl4OuoKmzwCroVrQHkOQraF9wnDwaRvKYw2qL4SQjXVcpNKky5aWJgobfNrKHWtB
5uRaLVyoggB9gpCk6TZ6hUPeEFOLeXMcEjmlpkF3Kl2Of7VQCljYSNpq8BOsL0VVuOUYm8eVd5V6
rrPXycxLRioBd5N2YT+aGgoNCzpAMora1hAgAqUJk6rO0+SgowaAyCZ1i+paZmp/8MOahNHpQeyU
4aBb4jWV08mm7DOBapsQHhEnufKhkRG/qjrdgmLB9PILibYJQ/fC9YSZ3DbtUsPfUfEaym7DNXH5
EJOzRnRilyGBC2iPrMwxgUTlGWQbRuP17yHDlt8UxfA8dMln5CMdrASJYTZ4wREjfOj2Srv5+9Hf
Qz9KuPAkhGJVQ6fv/h7ikbUvkLA1/vvW90rLSUoQci+KSGpz83ssVenJE/3/HhS/AeIlTW9VpqW7
1URttK8uk/w4lqgzYOWC+JPVu9S9OqXXFtNU4iSkKJW4bxq93iuNGS8Ckd6eGsoy5ocsYaaq+5gh
u/99BfucitcLVmZnYjlVTHx/S7EcoW4ghekNtgxKHE1GZvp4MSoLrqmhHeUxES9JkTfrpu+ABaf/
xAJRXeh9K8wr3E+2sjyanFynL8dpNcqaEB5crkoLTxX1Q2eo0brqC2Wll/pZimH2VKlhQvQb/BYT
RIIupRY/sHhEqDZ4nrjRlJwWvguVKg13VI9M3ciVtiKK5afUgjE1sns32gjFcQcxYvRKwhYlYO3W
yLp14ObRdhj0HtjcSCDY0WRk8+hxBtVQqSGBGD3lg4U8TbLm2YeysB2bmChqtTh4Q7oKO1fZZy19
46hACqDIg7qvxuy/h6gSCW1yScgM/DHdCzXgRqW05jp1OQ4IHCQCTS5WpQL3aRhdbUsxhCFCQ4E/
ttXdsszwV4Ao2iCBBtMxZ7HKqTargmzXR4Fx7tUidAIlqKGA60el8fNrFFWEfuZedOoK4rHkXMUP
Ux06aUkMB4JJUDGdmhUZVJk5bEfqfmQ9GuBwZOVeHBa9qqh7l7G9ViOOIqOXW3BddGHZEURw8CJ5
RZn03XkJOBL54t3s/xSjW0Rdb+Ct0FuXlB02H5HTAZz5YkBEen0cdP8tGwQluTEaHDbiddglu7ok
vMaS4UnnzQp7x5SGh35RQKZcfIardUbyN1Y986aRl4IYaWy6S1mQr7mSori9cUNwHehAf2SFviK+
xwg3y7H812JRA2djBPKldkpj/Sv02u+8UenFSf33mNO8M8FFqUclXEoPaHfQAqc6MuAG82NmdzYS
z9x3W6nRZwDZ0isG0q5OmHvXxTLxfpOOdfQYmPe8evvVO8TDoX+iNmmieyidiZaNpXuQXLz2LAcP
he01Vo5leTGTnWXcqAByCD2cKZA0TdCoAm1hSf37J1YE+ftCMQhsKLeEE1MiTOYmSewAXXrNkpoW
nI5GJQhNglfdhD1wNmbJ2vHziUKmTDAcz1bTGFhb5oKnFz+Ef9YSRC37CILpqXGarnaigrEc5/C5
PwUnAUyvMaIBhAEyG364ifpRbSY7F+veEAeNDw22fniaoXMTNjiRaMD7dHZW/DX/KbBY7KPqgz9m
ZUiatfnD73Bi5ITdXzBYwDUh6WfDj/nuL1SwJxDlfKuECEvmZDU15pG3kwLoVTtLPqLPQykE018o
DxBmIS93J14bjzMgEh1r9Co/Z7jefYGWa4PtCVi5/oIw8oaxbQt2sItw7Mf0L0BQgxdEPB9+cF9A
58aIorW2F+b9pd3wksIvtNlkxjPn2w4GpT63Lg0JIeSEz1RtXtHeQqomwvJ3ug9gITo5ONd1J14J
togJk5qveAmsyFANr7Jf/dRfOg/LavqU85EeaDARSkeuf3wx38nJWGr7fmVdPG9ePuVXf8l+cRCA
VgoBZLKyWXA9e6KvlxlGDpSKvFEM0JAkYOIlOWW6CuYC7BXQGbiQl2wJpo8V2wy6r7fhbd368/Cj
jGsqbGXfAi6Z4cJA95KCmMPQGnDVmvk5FBvsFxb9Jf+i9zXqZE4vhtjJPgiEdEdlnlpb3b9oWDZY
dGnmA5+nXTEKDPQUEwVs2cmHVj7KKMkZa/AbQMisq+Q+S9QYOGaBj9RLlJo8J+xdqm2BMR+uSLJh
IcfxQ3Ji4+ypJ6jn8KAgCIYLqNzsBvOg2KfhOv7XYBMK4+cmpzfuTWgsYIIx6pvAHhKHJoEbYfdH
fOg6L976eGo3wJDkRZGG7HkbI7axl5IKjkCORVw2RBZegHB1loVHO1KJ3EUBpevcR2gNqFmuW5Iu
M4eM1yZ+uNoJ7jUMvgvlHXFZ+FrCPM77i0JGRcGKSIyibIIWRnv0WlZ9iHFCTNdRfXRTh3nAhCOQ
Vb7OCJ4gw0R/DCRWzrJfQ1328levHqeVrF8y1DTJxj+yYxne9bDWijnTFoVAeYDLwBTovxn7hIFi
4o/NI8ke8MNxoCONnDGctLaVnLqU24/oGJhwyO9avBcgu4i2X25F/AIQ7zzKH5wXGSCElDdgzxWh
FSCFGyJHvOyO6USeL6X8aSkfvroOC5tfYGDx+xr9vMwgx2beq9O9YLoX9TJNDwNa+hCFj5U/s/rY
BDB0UDqgvMz4Uudd0S9uDgZpb4XdwSejvRduFQ0J0UzuVyoBjfQRZvK/NiDLbdZDkIKqZexzYe7R
tZfsMd8E4ofE339LdOQ6R48eqk/1oZ8w2oqaI/acHdPUvWn6UZC/YcxjMkxtJ2AFiAEMmDmSYf+p
QuAQbWzb/fCIMXnQ06Na827EFtPmcZea0PWzvX+N7mQYK6BaHhbV24rckPAYfMrsoc02CDYGoy41
Nq2+l74b4GhiEWT/R8y+8vgMV5SnLWQwpyfNIG7srBlulWi3ii2bNrb/Jdle+qcjWrsufg/KloRp
3adv38FdoW6beef6SSSIGOIuesyatVzgKGIwLsWrvhuJrm9/eRGkaVmGV9+91j6573kPz+OMA2XE
HYwvObEk6ZeXXFzREaIzxWOWO7G2NrbKDuZf7B/aEOvDfdn8ayWFD/PKom+j/W2yL6u8cltUZdtJ
5KeuMVcsYpxhuEsKPQDoMnSCaEQTxlftBNhWBmUQcjRr5j6EZ3PnapKCTF47pjVYZMyRB5NoLGdY
QBmvODrH8YeOZ4KKIylt5nNkfmj5i6NfkZ9cOpXtzNtmn8WwacsrpEsEFKRvE2MdxYck+EW0ra6Y
wG22qil0hos/fJfGrdEwELiNhKPqJ/Ak06WJQtoAOZRrvcAi8jEWT2z3u5AWxb4n6YgNs8EjctKS
S8Iut7Z1tGfcF5AVBrhktnl0/QtAMQ2l8MtAJfjJdqITuLZXBfyLn4a6NsaFDGSSrzXpogy/qb7s
YUVGhNZ89dkax2lcOyffTdP7DQKyAd5qsxiGJclHFpUGEdK+k7PH4dtA3BNZCylkoUVNDwmv/NPo
O4a1nWaUOxFDJIcJKkVzScCByybvbaRLyW2QVhkY9/5be46tQ80HOfoUPr0QrcvcvfHE0b2DxBpj
k6lcSRBLxXMvvtr8jSBeN9aC9HKtfd/e8/oSRytz8p6FNjFryIc0/lVMZ8w+P8Njv4q/yRtiqSjw
7IFSFs7SJ5NIMG6ixt32maJfDUYU7gIlSEr7vlsbtHa0A7ePT5sQJHTxqS7VUymvitbO/J+4ww0r
PmsTaDUvewrA7q1BCLpYpkNxqEMjMY0dO0ylOB0APa9fZDssUggJZvKaLcId+aoIEzvbIZhQeEqy
XYImU/jo+FDRCiIiN9+G6GMuMn2jyQQNHs4clbdjkQDanhicN9nfNNSNjHEPGgNuBg3alnl0YH3k
qrvpPPI28lXizD/DnUHM0UlSkoaCrVcbEheDmKOEvhZ1mDM7cFYPtVu/GfpN166xEi8oLnvScO3+
m/RBX9/X6mq4E8KAykcbdiExcdBpapz2kIGyTi5Y0hLiLE0cHmg3VyOpeWF7koOz1f9TJLuC2MPE
rIKPsA0XmvaI5UPYEgNli5TQQke/BDyC3YhNnZNB7iT6gatoeigXN01HKN0yqz6bbhUQK8lyaS0y
GEFIAuWPQdkEGHy2R8dzTZDYh9ac1KCcZ2gsdd6WPN4Mv157/SpxmZMVpgvuKa13fvbmblMnkvo0
K+4O+b2RRbhEN5P0bp7hnkMORUTab4qfR7sz4BrG1irz1tOpR1QnQ0T2i0M49LCFdOTBxJrkRxi0
7jNSICPWKJHQrfQbI2EzIKbXE1YeTf+IjQUnHmw5PgTxXrbJMscUR8iXCYyjNPoo5bOHED2G7mql
M3oVe1rbGMAkd1m7ytkV5dMMjTf+A/9U4VfWTzIyRU6fzUdWX8zo6ubDTPmANiMSqupBe+mTYyrs
jegixh5B5/jw5eLChI4cYJAgoAE3vK0/bDPcJlXaXJks2COg10hLKYP6karf4i8gSvNZ4Qk1a6/D
fvxO7smvf0UMxm6tvsphIa/LrWXri3qF0GeGyZY9HPq14XSHYhN+WFv4Dnd6W67KKZfyc6Y8Mf/S
mOHUEqTCwlkMHeOpfXe/3A3tWaPd3Y+r8RkeQ2Fh/ra4M1F3rjWnXY+cxpFpYMi7zmk4we+KZj0W
663Ta8uos2PZ9q/9sycimsMn0Y3VVOwj+zWlraGs2Bx1YWVSBKqLZJ9SZZm2zp5uOoxTvjbblReR
FOhgvOs3B7FdUwBT7WgqhjELbPDzipEx46jmgozCle9JrFox5yybTC9KQ+KpLVbBYUEdqKJLCm09
4hQevnJ9KZCeJsx9DBGwDJe3mHsbsi3Al2PtgqUfH7Jg47Fu5CwV02MRnViQLbjypIwh8JEcU1gW
7Yo8B8yRfYdRMuLTXk1CSMjTTbek5gWqwO+MM3yGUIkicdxDHheL1Wg4rJSaiA32ll8jDoxdt8ru
uHDQL0BMjrYAIyqpdODwojGF9Kpythf3mWonlU1NKgzs4XeVDERpI6okUS91d4PBMYQXA9E3DTkg
iVI+4mf/Eq/gkCL2bxgef8DiHQgJIq2F9vies4TPfYcyCOYGiwoeo4ZIfy1QV3V7biFbL/9F1RQ2
GDXMvRg4cqp9MZFoqXQgSfIy/qzC1GGOqJsvGURUIogYpSdZLQQqVtxyc+cbRx/zO/rJbDxmutSQ
17KY5i+c4TSiH8xFTOANzjQ/PKOx7e7JJ+c6BnX/zRmclHGTPkGIAdNceJj+jH5nQu6Rt+B0BiSO
jQM/wVAHUTcmCKCcnB6qagXBD7kUHAP/jxUCdwh2MzyiWkP4tODENZ0OLcwBZtTk3IPEW0not3Jb
Tec9yoluOmrxyhyeOCxqFxA9roghktG0EEnd28lfeMAGxLp9KaNjQhb555HDSlKUt3WFg1kTLkMe
CeIINK/TP9WytR2FjYn0CLooDlIeEoBp2ok6W+fc1U8S0c4Nfilk8ixazNMX7EckZor4EIKJdnPG
dgbwFVB+IYFfBOR0pg5O6gXDWyDVeF6HLMJI55Gv4FY/Yw0FqeHxUkpzMm1xYKecFjJqKhuRKJks
hXDBxZq5ZrnoF+Ye5YIyM3/S70La6i9NW7KlGd8sOUwO65tNnW1uhEyB7ORL/2I5KE/uv4E2FhZw
HCObpYHPBx7p+P93ixj6ENI1RjBiSXgfE/dyVt/y07juaPM51rb6HEOniTCZmLOjwgT/itO5ydPl
IG9TpEO0xYK7hV4KfrRMCL8q7Ci2q37NXaAS1gAZPJRIixrzg8meYU5UokhhdRW+2ZCAwDgnkWnQ
E0NHhRl6SAkgAIJBMJMXFNfhh7jXBFTGC4Jh2U6jbtcelWAhPIGiNXHR4aqpYlkJD2iW/iDdr8F0
zdXUTyOxSJyjaKbQRUcfKzO8BzqErtnSC+f8dcAO3i5SJHETS9DOPpkkcmQX9+KX8ykNMIW1jQQn
ZDIZBLC5x5YKHcGkJWn75jnHkK5YsvBwDsEwsUbFW14b4Z9JErW2LMeFiHakYmEBUXR8bSmzIP3y
MwFn8XA7SlTi8zxb5ICShO1SFOZLl/zsdGMRLSly/pzWIbpyLEJaOlVnCIZ6hp5LJ6laD/UGqqza
LNXYkf0F7EBwEUhuovvVmGtmG7yam+DaVTw5PEG0g+jmWl+I1mHU4HKJARVKSpyCgZmQH0yn7XKF
YQZLGHu42Ds4N9bCTgk3rIyl6gw9PMhlKuwmGU7kYLsgi04CBhnaGdxvsESGO8KSBrMGxB8zllHs
5BrtJcrsaS0ni7Ukb6DXaB1l2jT56aEjJ8VqRnCfqbyZ5N5v3iQQtovsZgKUltq4DuXNYB2JilZ5
3ckHhOLG4VDvdls81o1qR6HLp/DgsllHTEcjXL6lzSidCUeMBgfMACvkhNqONRZnl4UnE3a1QhO0
yKBtKXMQMrhASrRRva8idliyoAPhjgxnLY1WGTbKlIFcHwDOwQ5IbE4w75sNR86chTLLIicIbe5f
dwIwQlNGhc16RDGsvnAd/RHZOiBJc4tdiItgkwyfl/ryflmx+ClcCepsdsvCW5H/wGLCMgJ7+ZtV
juOIUM5NwzZhYqO1RANwDj7Da/Hb/HbdSvku9gQilEfKFOb9uRZuXK+tsW2PxlbbJZQptgDEREwf
Jdu2v3UXaacSSjuvLpExT538anynDtllq36FlB1QxlxnkU3dJT2DTxa92FGehJXvw2OxxyOdnXzd
Pv2jfpoMVWkb/wLfwHPjcgU3PTIXjXzG7hLiWrO0jlmC6d5SjTaitCS/rueuGKsSZmYJKDMTjjqY
Ief7f0HPAYGq0iEa0YVdXszLyq7hR8PFw40rJTkOc/GJGKz4RBDPOxHes10vURWV8cnQ5zVS+U8U
dQliPqxFJIQiwPenulyb2lYz7z6eR9hZIxFBsmtT7AnK3ID6FAMfperSZ2JEcJBRHS9G/bNWvtx2
z5yOOGcAmU2J8isU/8Vv8kl1x8LVsDIAkcJ1HMnLXAoyleNchN6u2QIk8mbZI/mSFzK8O6yZsQhF
4MNHUJe1YZfqQqHvYaHGsiVp6yLRwmeQupdiJ5vEFx2FCqGZvjMCQLCbvGjlQEFJqFXhXxDGCQn2
X0STTAQU3UBJESeaa0e/ca4gMfHI5b6yaNF/jwXcwyanMpUN0t1m4lasXpI42ZipCqT2lYDr5Eia
yQqTNvI3IfyBjWHzDeAzWZ/BUwMEeLtO/AR4cuF5smazRXYrq3XAUabNfxq2pAvbYgRlA102GdME
rFAoEw8wp+Zjr6oYrNk5O8MdumeXHsqeYGv9tvfYho69uc59sNaZ8hYHGrvzgemZUGvM9E+0SeWb
c0ls4QY49/6VH+7ex1IRez6olJydTIxj1uZgc/CLIMkjPUXfBI8R6T2TFMIZLhzA5flltN7GBYsf
duSarBA2XLLOKBwAt3/dNfONY6n+4hjLv/qbPZnyCP2nBZmjnhXnjr3vmlDlgF7PeZms3lX/Ahkf
pBlKhkLeqPoWO5hc2BhsoAgWOC0zfBkcZPnBdEPmvS4O0SU8tbtynZ7aU32lbgde4JpVqJXAyl4c
q03AXOCAV/k9qdkPzWtAyWJNMvj/GX9wO+giA37iDx7+Uz5juB+fxl14qD8UYPl39qt90+P6YIsk
XAn8RfTm3acEQG1tS0pd0TZH5tCMTRe7jyfVdKOBJ2PytacRoGCBQQ2FFwiZBRVEK4CzlX8l8eOQ
vYs3S+XwEdyMJVRgeIW0KKpd+/ifjQscPm2T3YwNgtJb//Be40Nc1PN842V745fUQ2hAih3jS/Qj
PeAIQ4CGtT7a0a1+6G+6TexNrMOQUamEQ2jTx/GsA/cxyYgKnHnLYM9BdjQAVQ7yi3ov/gbz0H/q
lQTCiZEl6a++w0UL7jzop/rbv3JkmupAZD8rTV1ZGcsSPU2ylOEWzAdWDH1ZIVTvZ81dyhfTMnqV
f4mSfMh/VRKebRldFZ1z5YI1K4RtT9Ao1GFaG9as4z3+ze7/0EwI9fCY0HJswmDhYjpP1NVc2ym7
+FWesFEBU0t/NH9J1YShCoU260eHuJsTHlhnvgC/bjksUSM0Bw5LAXUcRSKiMGTB39yJii0BgRD3
hpsJ4EJj5M5JjiMdhT7rNB+WT6JVV84AfBSdYgrfVpJN24XSovybU4t9aTTuWtiVc3XkbHW0ykV6
omIaHnxWHzUYuBz+GRwG5smFb0hfFny7OBCrqLAv4+wYEBJI1C7GK3PxXwEtlB4V/lwjPmRzgMMS
Q3xxPaEDCBFWDVI7ZA+1k7749CKs1XxW/wwH9d5U9w5UdpJwTPXgNMtk2yhsS13RLGZxbe7i71TS
AqpAuAL+QpcC7gVU6O5gMzGC/QJO5/QBFVJ0Ua7/Um8GFOtUl/mC1hJLE4ccl92WC1P8HXi+42Nz
z48jEEY5j7beNj3VN0y3oKZipgMVGGNBfeZy8rGW+U1E/1/uBzyhx2dMzpA1QRojTtu1PSaOryyo
g1VI/94sP8W0k2bKIlrRCbUc8yHdgLbDt/vgNH4ab+odxqTAmPs1vrlJgz5nyex++VIRZ5W3zr1d
460Ziz4lLooXcweTqoiWmrtgGao4yKlrFWom6jw+CZg/bvoY1F4pvMOP8sVQK09dv4jxj0aIsGtv
43rYJ6tg1T3UfzkSEjiASNejtZcucnqsEII/+AEmVuy7dB1YTRBjzkxpyfaogyw58Xrw9mxd6Vp7
s4BqCCM+wOxZZoGwWFrZ1dnh+KKApf7OvoS3dxmd5iEcGRwSLmXrdheekgMrYHqT/3WP5qvE8Qft
CxftnwwjAZR5uuxTl34zEDgA/sLHuMmIW+hW/QCOcdRU2iVNvdVwiF/6g1OMjCOq6NQ/3PlQ4SBa
n8wvbDUZDlwK81HmqMLmiTcN3OksgKSF3NzN8FWe2nX+GkZW8uIOgBkC6CNx5zbgLOxkb20fTs1K
jTm6Cr+nJvGPjovObwUEw52g/VkuOXljKEZAFvvqtLLgiAJ0gygKP2ZQGRZz4A4UhE8AY4YuoHBz
ZseAa5pSXnFmQobzEh/pzfoILn9NEPBwSkKo4dDON9KbPHWPiefaJevdt3aDBqOD8WEt2uEUji3Q
ongWiPpmlbLy2VSfiPhQ5ekAwK3Do0IGHnbSQITafKqD2N0OaDMNhdpg0ohHHE1CG4ugKeITyHGB
4LOiD9Xa6C8F5H70EsVJeokRB3+EkFPmqavtDy/eBQQWxj8hUbPF2YXYB1354eHVUM/B5V702bvp
axN11HuUCQZltkY9kpZpsaP0hKTJ3WgO+at8sZc2dxCc5BegN6y2rOt0GhVYmK1d1IsMDAJtmjGj
RV20NxCzb3pporkzcSbG0YJbli6qeE1KsIGhFHgMZPQvFXf2R0dIjQZ1dUM0V9LvQmOnBdtE30CK
wRVZRx0fkh2PcBd6wjZK0C9uIWRU4zHmjlDmE9iNWF9c++MWdqZirYx6lQcLL7MTgCAVUj3jfSv2
0DyWGIWKwYa3Mq31Fwv7QmzC/i9H57XdtpWF4SfCWujlViQqwU4132BJsozeO54+HzOTZE08tqOI
wDl7/7X3pt4X5WAEXH3GtLu6dhg66m4uSvoabcc8J+V9pwNq9DeT2KSCfwWCZGANX9Cxl3gLc4cf
YdJLyUNQoND302BLSP6RjFTXenPlhb0bA9SeZVqH8pz25hcP15yC7dgtTbs5hX1evvmF8TqL7sK+
yKSA86Yj6OMgSfux5DHmm0yxy44hKm7JEQL5er60HZnvHBMGeQyOFbsy0wsFm4Mf8dvetgeYCCd2
y0K/PWvquIM3RBZz+aVggJxYcrIdg96f9tbH103hYXimB+9akWQPJy7e+X5U7hOdH+yKnAWiLmYb
+o7hmotOJZUgewPx4KOOn9nS++cIMkYUO8KmrRpNdZihkpx5K20sSg43UfXbeD1IVufC90n6Z697
CEX3crG41UBFGkRbCSSb82fWDIc6/2vgnSxJq0CpQ6WZdZyk7pxEc9BVR4rQfzcrPelZcqKhOOig
DMwWQzo/HSs03RJTrh6ndbLlEiJN3d46SjUH/iRtMq0MzJW/o0GqBlYJvkmmdlcbARdjcSg3V+Sj
mu3n/52CQy2dgbj1qxIe/Jqt5zLDWmSpp+exEaW7fPzTpSZDcPbakwRILLBDJVqMy4f2nnm0qAAQ
PVE39k/tBGvh09gpId1xNxUC3OOvYqce1OK2Jj8ShtiJ8cLgdY6h9xSawOf6sCr5cTYZdHtAhZQD
W9COFtd9u7RPZYfoGys4sCZxIFnTv6meOsJMRpEDLmhF+WKxXhWq9ehLFY+bcmpMDiqWeV3u36BI
JwpfxwFhRD6k+Bnw8BAaoNTrJUEuyy7XgTxlqT1vGQGSxK9kQNE41WNF2k0CC2HXM+2bXTE5TQPE
l+vBXPTXrqDkOgV9aKsF2FBxdTapSIpvbURNcvGTTFnkDzk2IRyhEZuHKMhO0xM8m/D1Byu966yy
c9Sd2jK/Ui1JFOuC6fEs6OR0zX0fPSwxD/Qlvyhr1ewly5GYGr9ilKBgrwGwKQtOQvuYkSzOokqc
9PG6+AiY7NoUfLkjBUHvnvncDc7/thgeK2HoWTpe1jpECehUKxFpUnFeMzykFO+sKhI04NtOuumy
6NaKznODRfBFFn479StNvCRCTnUcuAdG5X2gWY9KavEWEwjBrYO1i/QgjSeWngf5AL7QFjcjOpjT
5yZ+S9mjkO7zsTGDqP5CEzeimcuEQ79+5Jw0Rf2rqkjc91YX9tWuuKj4UCWfQ471mKmEFY/4Duhk
7LMAdaQ6V95UIkv30YGs6L/xFwKw4K449NNRTy8pMwrXi+LlzzADG+AZ64KcehFQKwgr2DRa6pMp
eoyAbK5KvzdYeAumKnAmQOkNktlPBpJUwnh9tMJbB9Pas2j4fUnBmCuicBa9FcRIPHamrxNYPu9H
9D9yoIMmr9Y9FS6JSZ7nxJmMeprQ7foygLBHeMk4EZF0EZO3YXwclYrEwAjhBvYlIEpENTAk+7r4
kZeHUl6VJ3vX4CjW3U0/l9iBWzhXpy7sCquxEIdw6jPnk+aX1bdA84h5TYxg5WMw2IsoQ4b87WfE
MMCBbhm9aR3waMKafuylDxKQl10muHEHzXWvLJ9gbirWs9i11tNTXL7YKU7GFVEcxJLTiIc4Id3Q
OG+oh/j2WFdLvE15OJcZs/AAiS/MJ6NKADxlbDX5OZX6da/JwmfRaZ4JaucsFmyZV8ScCTQb+rry
yAaP4VYUz1XJEjT4ihrWlN2bLwle8sRm2M1rl1czRpPobY/hoojhQnZRYVPLzqYkrlfyYuUmnFSU
8xgIfUXEKLhLRo973mSYZN9dQn6fZZ/e+FtrCLLuUXQPINl8gPFBjfLQy2CzvFlxxY0qqJs8+9pw
mPCRywdoW6n2N8LoCHTo9+1NYraUiCq7jZs32ltsS8MuLWlrOff5lYykSbmPLPBGywLDvK/3xiuN
mHSwj3BpS0aUkzUGTJwasNLGe6zUgw9DiMy7yM+M2yb/cOj8zlV47MaDkoSl4iry3pksN839KYYq
Qj4W5PpBoVo7PmrNQ83vuvZh9vQvH7jal+rc8uDJ23HMg8k6iwGPI+4LGSiD7KP0S1BCGhe10Y3k
oBGOdUFctSdQp9M7jeWv0aktvFrmIfFMcIXOKVZHoh3VdLv5kKVhIe3N0tMMt89oJ3FiiQUBETBD
VQu+JJrpz/KBcYh3U5RfczxlSsDrNrenxPJaeqi4CRh1iFaSw46QYenRE3MuXY00rAwvQbrugJXE
CptkpEOH5CNzDdreUZfiU26uNwExxnCfeOohLpElmXs8bvts5Lnxq/rTMPxYfpSUJfSUL+4yatEk
3R/aqxYF8kr08zWpoYB3XSe8V5L1Vl9X01bQwRGHqdgi7VNE9LFnAyMiQtx8UyeizkvzoLHOSPTn
w2jeGymsR8eqIA+8+MlHnJ9xbdl6k9X1IVKFLPEfdJWkXZjfUaxdS6qjJ9ciogzuHDoCjGjfKhA+
PnqDfPEW3KITZs3F4yRHBdoXUHOPhevCQgsDm+foHIr4v8GjCw+RwSYEvehbiKSoce0pPShILP1U
Ruruye8w/9FFKvdhE4EdHpHdCjL4JZ3HmS/FdoPYE/lcwIfHj3P+2/DOPEfGxFXU1z8WHZSujvYq
z5KNNmhU1pbXIGRcgcZfwPpSw9H1+zTeOdS3zuWkNfQAxcFTYTV7xhoO+jHW30XjgiB4xhmh+Vvj
8dcFHoPVOcletugVYm8j3cL0DAoA2+O0vFv5n/5N3M6TcEyVQBJPmXFLy0AUThndyaKTEIKrn4Tp
JLWBhjuFAZDIcFbPn/Sg2obDy54OTpa4zzMGQ0x7WqEk6kOkHyohaNu3WPSs9LWOOXwIl5ot6rMJ
FSK7Lz4O2avAtL8t92q5p83fBfNpLbX2Ua1+myGonlNxnOyy5UCJtGL6onApkc7iT6VngEqHA82N
q3WaehupUjO4dGcmqAZl5Tgmjqr46JcSJyJmXDm3M6EsbcviKYnbxRDHo5Yp1zaQjGNKMhUdYMzR
5XymeqdSMXAg6/eG/s7RDeFqlUjal1/KZa3/bwjwMi5o0JqtOCqVP3BgcS6iCKvtVvKiADM5mXyk
zvArHWwUK4hEWvhdujcotILNb6GI6TmBiyBW+V4Jn9KA5szj8VsVRpZruRJFGwqWm010aLn0RkoE
npjReykeJajqPJixybKBjdrHYB3rzTemdwugz2ohTe16O6pZUMuekByiX11avcQUjiZJmNmtWQ9i
cuTbGEHMWndBDpX5XVjRebhvqhgwi2y9zbO4dVdJ+6tBRPhmQaxpmFtYa1zOZMO80bAppqjfQw6Z
RgVNRaKC2dbpK1cmiKEiK9PYQPQ7LtaAYmSLsgXNzgYbxJdDVf7/LuL33saAoxm9U7561K62LfgX
098rZFxvvEsRmhxbSrkvCC5zATgiWEkOzYwvpCr/aIZvsvg3+BheUO2wx7IHs+oZMT8Rf5+/Jp/F
a52dtZJjo+9rdAlRTn90s/sDJNaz2G0u4hAFnh1VIWpR8vhzm4nvga0ArU0Cb85ePyqOggoFbybU
XH+dSUoow7r/ygA3yaIHkXsG2muwj3ZrUcTmNNUHmcFGdu6ysyF+l/rFhCEjvQ1irQGUmrZbW8V7
Xfjb6ACjrRtlb+tM2wnahDTYDpGMhZsXqyoeC8PFfFzGk2D80XBnGmd8POD+PSamXD5POnlOfqle
Z5xq5pNGiW8zSSCxG0Pv1Q+Lb5Tg69k1m7wWB9H7nLFlFR89AWsD7bIQ6KJWuE28XauE8NUJ24U2
CZ+DbwY1LJMSwAevaKk04VUa38drByQL1rwV52x8fy40mQBQh95APoxk/P+u8b1ovAX8Zdn+Mi5V
kYN1jmGuorY9fuAykYpQeYa53DQ1NJtDrAZ8EHX6wUa/FjgMj+Ci7EzPda3RSD1yCPKEuMeu0k63
utk9p6+z2sH0IjHvoic0t1GgpuL2d7lAREKhOWu5OsadZfid4S0cMabBvvrsujutOrwcocaQEIt1
hvpRzpn1Ui0UCd0m5ZZa79Psyq2DHzfiE+GI/cyyUJNCA8BNCXUsRXYVp5AhlKXrgU4kTaF86dUt
2QjGrCGwlfeWvBkYEDRu8MNIa7jsIpNp9QMhbL8ru1Dr3RjROZThbYvfhMxROqZdZ7TetPSx1bYu
n5rxrY+8QnXV0Uf1MLUuO5A0OWIS6A2yYQ96HdshcGisuAPeF6Dbr+YTgKS7U7Pe7Ksc6wFCwTdY
Be0b+r7W93Dh02P8/903UB0NboboBe6FQ9PISAfUvQIUXmKNYhpUiZ2JvkeLvFApUFOCWUe0RKOY
/9bBJO+AI1idV/PCMgI6skJ6Erx8AUhGMcLHUWFrAO5DLN8RAvVEOOhGmHhH1WNyTLQLQI3Wf3Le
TDEbgyvM9xEUDvpzlqOvMp7/mDEpmMCzvfpZo1tPqA9TjcNTeUY+qc4jOkp+VqAXvI3yp6XeNsBc
YgTm6VUrP5UFgvgfP8STAFbJdAM2Mte03V4L4qSgiaXrAnlgAW2PUYV/IDkW63th+bw+aArl+tBw
FlWkSQnKm0UUM5PZ4CB8eM4/IkmExFUAa5EjDT8KhW3uBCwdchCjnAeCPKtJQJuAph0L4lUZTvsD
Rrt8viKOmpfApD+w/CgXn1UDZKsS93XizYYt62E1vVVPggB/1xx2c6jKp8R4DNZFMRyNNpG/tIAw
dbsCYvXoUS9X8mq/s2faUWNPI5vRM/wihrnGG6ICih+sjNUtUESf6JZodMu+ISLulYpgK/XxvFda
kIEfNO444fv9LjQahb2cRnQ0ESy1cHX1WdU/FOVX19kvvxKSJwRCDo5gU9qKheq1L1kw9gPiVMvu
VG8xr5x7onIXm1fdCJHsYlwtc76lt3qlINtOmiDJHoJIloyHpllngFoCMfKmxEGyv7E9EicPagC+
p3PFOnx+pehPUaBm/rK8M2+uQ8jXwFooLUwZx1Vm1TmxHYhSMG9+Gh/nEqjGpojTQv5bxS5GGuxH
vJ97WWHTOGezP3ACi9oxsvY9gXTVHvCUJpx6Ncl/J6J1pmMMPZPcoq48yGNo9R5Ubz+GyfNKtqG0
dQk5n1PSSNJ5Xef1rMVMbaAxCrttoMpXs7lMVGxMdO48MekkcrXuaA7fZgtK22++siQIH/1iOYBo
Xbr2OErPy9e81vKj57fqA8NwF+GaQc0aJoSWlp42qCGlvfbwqnPp9a0zGu/afEqtA4fqiJFPeE2n
cGxPzB/se2p0EnPcs+FEzGW6y5jnKMGQPGcZg1Kwe6qE50MRobR2MXnWoCtdsvkT2DKzPJhMrm8/
eWW+DTJcrlSkwR+RSFAFvpU1Go2BeFqmD4EgsQ1qGIXC2jqT+bdvQwgaxLoS0V1rqBikb1HGcSiR
R0dvjXaOuRHrG3KGWXasxkYKs07XcnH5H3F2aagW7O/LzLHNkWLlD0s9j/E9Ra2W/EWzOk/HpfyY
ZhgDtnXaQZH1GJ27pp6uOc+1qvMG6wx8iIZgaq5ZxJTH2Qy5Wcnb3lBv9fg14xVQ7ElwTZlMcW9L
T7P6RzeuYuUv0qGKPUIOV3ZpnbOY1dBGJZf+tsvqihY7bD58y1+R7A7ksI9hOfyshScJZ5ghRAH1
/JQLGaYzD+dCYa4J9MjTLTje+rXl6c8cB/hWidg5iPB0FxWtFieH2xeeFrv9/0BHltgashyWISHs
EFNu1StzzpAe5PjTUPe4Ysg9POXde8K0oV0UPXxKCrIamTN6St418Rk7M1xaDpROBzdH+K6fEuwP
xtGKwy45bP1x6q9NxjtZvgwQiVp6YyRkhcd9IXLvJZ85RuFoAl5OfifoPzAPWTmshZu155iGj+Fb
0yiKjp/bJUNZEbmbsNdXN1v/jvOnlj8kPqEnRCIc2Fa24rrGgYY0CMC/ClfxYJXg5Zc48pblXEX0
buyrzmnhViW6y4Dp951+nNrgKQFrXKjEPD3qpCpxKm/r+2a9ar2dkBpmV7w45b8hfZXzu4F6OJr/
EKJQzYen4BCsPQpjsaFglkgXlRSdXn/ZF6bXoZRBKSTYKdlFSJVUfjIAklu29rUX8uNoipcNqbYS
RIJtiKcx53bioyIDmMtieVoWcpq+IesyF706f8vJ9oQUqLfTPH5zgaMm0IsARrFOjnVlj+gTCAID
Jfpfh4mPO+K3alvmpxZluzcuJyn/J8GpDdYhTdAgpgfN+tRrOJQ0txMgbQPqxipkL47ejPxqSK+1
8NQ1VdufbKg5dSKoAI2twkCDEcq6pwx/K+NqDuckd+RlX/EkxAJEdfQ/hrWGRns3ELyV8G1K8S+a
ITHTMEnPYhzo8+dCm4x4z1rv2du3/U1J9SOmBDsaqchiiM6eqWX+BT2BwVSYfXFs6ocmbMlC3SSM
/oQbzf+DIl5JC+gM3S/64/gqE1i2Vw1qozxMwzoBR7K5EjvYi2TMEvyTSjJbFVR3gRUEtLmcbxm7
kqR/xWgM+zSAyB9zd+iYcQ9jHXYSLCQsQGKA2IPqIq5OEcXlfNKksh+N5mjg8xyQ2VQIwSQbvmzX
qPdsxfcdWBiysKn153Y4DQBKJReabxluXdoajyK5RtZuvoEApssxtkLcB/1sI3EsCx+SpO+dkjaT
1d4i1sG9+CxPE69ayyNOfHJDqB83v4KD/btGNhYRT1dz60TlN4NgZd707m8C6cZiBlCxTW7KJFeG
BbVP3W/UvzHcGiNyog8QokQNm+Zc14dhCI4CnnfmJqdO/b4LiypsyajrvXwkqBnvivHRdF1Qr899
MB4evQXigySSKE9twAl7jgqvt2gG+EjEOyJYSXg1Y9wnoYYuvH2vhpM6+WLmFqovKge8B4VwHvJX
PToZZL6NITDVGj8M09sUhLmHlQZd2dMX3EePtQ+k7Ti3Hn5LnmimV9xxzEBWDXceNgTvaCy5x3YL
JAvtpGcmnkb+pP4+Kk+qBAhu4N1J8IFjgyYNCQ8aYrQgNe+q7C0p/llvrYP2fYpuPf+ypnWwRo8S
DBN4ZyWb+DoZnCle7CFC6AbIhP1gepHotSYqYjCTi4RttttOKtENEeD/z8RQkI6hjgxxc6aV1jQ3
jx0YKoB9ME1eFNShSOXaxEdvCgbTSv72DB90o+hUs70U9NrZqIdBCbb5bVZPrRHihKwq31B8KT3z
I6jsYaAk3c0QcvGY5l9TxLR/HK2dAFeMWsiPV8zVHpNMF4OAPuHfZWa8CWqkz5mXsVjLATdE3mKo
A64jGMrpa54VZyivSErryc4XV69CMTvgOUmqY/8nApPvXZZ2aMlo9dN6P5vOKH73GS1XoWSEsemk
iQNe3BG3z20/uinM6rIfZjqWfQSySnyABDRQQ0Bv4if1FcNbN6+Qw2R1uh6A0S07RyTwDMwgwnzp
bOthVq8iSOaEGG/BBXNQhOPyhB7ciBa55/fLq9jRyCmih/FFq53hWUJuV8u1qkjvAKW+qlA4fHzt
pvjZXtD+4OuCgqAWZ4zeyj+w7rxaeNasxGUkyywmNvZErmGo03NLkbF5nfU/VuZS7jiPJ9psSGcm
pHEQq2NVUa7LOy2OIRzUWDz52rUIqs3ZRhftFbzSGpjDvtluQndQCCHWx6NUedISqgh3R8wsL1jt
KAW1jdFF8RVvZ+6RuPmrsN608+uUfOnyNWrfaHpcNM6JYIoPzEmp7kjjB8K1tjnJmoPwOokPfHcA
eZKUZz5sKLci36kElD3P62vKXU/EtIIU1UkLG2FIhOGLL0d4cWBH4Ugz/dhr71njpfOnSSJ3REFB
5Ykp+9lB6kKRLLn1T77chdZhL2C50Mg4SFgBrtaT7zzj31M4/3Hakbva7uuUNdkTGk9N7k39MXdf
xHo0LMKD40Tq1Vx88H9YGZ5i8FJpO2h56Gwm5IHdoNEQ3XxEpzc+KsCNqSI7U75QvYl+UkPCmizU
Q6Ry/BV38+Q18yPPIjwGK6sCPZpTZR5TIis3m+Ml2xz2KdYofd2V/2Qlf1Xys6X5ziLfcs5mAlNS
V5ie23Pxd3zbdz85Hz8FK0QzG+E4nhT1tCcjOlK4NTNOzBa8o8xlXplZelUnLFy1gSBoraR/hemj
KKE+p82OswUw46DTsdQdsnnwKnSKJh5Y0NkVONOu171CPH+8r63T0B6HmqtiH4nHmX7E7c7gh4pl
Qq8SH7r4RKaQwJOlOyCjWnyqRo/ff018tPAjyOzszIqDTkIfnFZxeZgQ5rBb5IWnDuEc3cfm1Fnu
ALiOhvQNH1eqOLg6UitctVNmMWLc5AkVr0tjAe5qNJvzfEDnnMthox3gdL1pxQlx2mRkFOllyR5i
RlXJP5yTpvz8BzfUvfJ1C3hyfwr976o85g3ZK1Ctr7THboH5cVEGKSZnq8uLNpFf+QVFjH+gSvb7
BUc1yTiU6tLx2LgZ5oVXBelOIoxBNu+KjL0qaBXfVHn3aREAgELdr4kIStE/KKWJMWOuQ8n8wVkB
06+AGSwbkoRQXGGrPpaOAx5E3XIsNJgC8Mkez1ZFIUCm/avHUEWgoP1KJBcay4GYl5bGH9hdGiWe
ifYYNAnr343qUVTOOW9udzDGY7nti2UnGkFVsIXzTtA2Xf8Fdjb6nbqCErhoUorigfmNyY3VE37D
MtB/QPwG+ubxmXP5NkoIeoKez+qvEeJ5Nj3ylfHtkhuZ7VHukm1Od0INJozXyXSM1IXFFlW8SyGP
G7Ccqjp1x6cZCP0+561AXAECSEdBzE8ImB9BhhT+9SAeXliAEOQ9JwwkHJaOYtcR1aeW5akUphLk
ecip/hZ7TcyduBk2JIi+/IymMxjfqhmFlcqaSIWXwVan8HRl7VXtrc9ibJl+kO6KNG7bIDB96m+j
Z8zuNd0If+LCBXUbmK5dcH0JYSt3cYjcK8Oeg13wqSCyoxNao/nfVFkIFmMZLR6Q1Ea8dal/bQuE
3ZURCvgxE5wJ0kkIVMpm8fkQALt+DBknYbDplwLYij6IrW39hlIs1mQmQ1syHcwUOsEGoLFPNPCl
+4tyLf+KSygp1ge+VsJT/Q4ERhF+RroNiDFFPPoXEG3BUtxgh9YDkS2O1PWndlDrj+v4rUtHtUGL
iAS/ru2FQNdt32U70ovlGK3K6GPawa2GpZM8Iwc1IHrPJb4VBVoCIBGP8UmVj8NCO3nsFMsFP4uA
aLa4jtIH0tLlG2cPca9YFylCKFiUY8uTup+R0iBggdXDl65X1F6cl+z8tHKlINmkMLjgeEgmYfhs
Q37j80AkYX3EFIeDeUpHRbwIERK1a1p4RFqlG93BQLksn2gi8b0PqHrp0wxTySsReqLwQ1z/oxd7
rSWkY19ae7PaJzJSw6PCCZs/KW0oLuyz+j9EPwKN5NRbNvaGmUo6UCqjB5V0sB4zqdgKsdm8/epG
2heNiV5ThoYMxUCW7wHisUM9IHjZAqPNQHJqiJhXZBCfo1Kf2bEkQm9IDGZ0/cuiSw3SCzBZvWIW
CTeRNimbZHiztYkPJw5f/ybFtHslA35FKwGVonYXcXBEPAuQS2BWBHXEzljY7IR5jiEwIVvHy1p8
r65SHIc1rOnmI82+PyDHo4ETpAEPX+8zJkBJmUiqsLHJ7qSEXDF8v+Wv/spLr9XeBGefw5BC4tFB
ThnxCyNfLLpQD1nlZMqFqdRMfxv9bCpON/gMwdjj6rc+wTgIi7KbF0hMzkLYTAJIaBzw6+0sDsSK
vq0VMoATGGhCPeGAct1PS7v7IKrUahge1H/RqpArhioVKMR8mPQBmyGLFRptUEDefyW2kYaRZMgv
wc4A0KV1fkpoNWT3vt1s/BD0oD3hLaawF1gszF1QbJNqowPLzd0Cep1R8xdqSOeli7XeTapWsWbI
e53o4I+CrkhSDqoM5OaJ6ypaOGpXq3gt1z3nMxAOqYWs5R3S3xwbJZlb/oyvn+x2aWe8m7/clzrC
CgyCJEezvumYiXcKDdwUijQ88DT0Bll2GPVgYO8ndmIkERPlPplJ6i2tiwv4P0kKe+So+XbG/YGc
w9x17EvJru2dFmqYB5rlBaafjBSMCDtFh2OTdvCGFxSp5OXlm6eXhwZ/JZEvxb7PA3bNLj7Mt3rx
sy3UkRWQuCE7Cvm7aOAFbNw0GsBo+ewCGzMudzcCuBLSz21lX2XDMxiXz7CaU/dg2suEs0z5kWX5
3eaIzclaKVa1DU43w9MlF7YGnkI090haodp1fV+QFnJigI/x+SG8F+2Me3lx0rS4zrHkDE/PZvTC
2I3qVuyd5JPb0xRpx/Wm+ATCbJt4PXTuJEYLHzVIBV1T+WLiDE9nISKeM7mvyEFdA5ADmZni8Afn
Up0ep/LPfhgAk50EvB0NGy5x3mX4RmG/MO9lzlb7OagTPmMmfmN1uJYEw0ULEIFiYsRByPSxtXzt
BEsjvHZ3cn9X5IORo2WlfrGDt0edLUf6vmECjIgT87Xc4TPj2SDDuObKpUbhmAKvkLuIGrAjxOew
ESHX29yaCI6Snl9Kzs8e2IABvFp5sh2TfRq0VfRr0UtE+l4d1Io45KtqJ1FI0+zRA9b3Ys1Oog1O
j4LRpAqRaIC0wKUXGJOTkqeS2kyQrEOuzoFKiDV6CVrOqYfKvWoIYgF+9PmPp3LJZd9L4w+9fevU
sKRGbnBMbjoIAgNrswf4b77qi/ozdK1fpH+ShS68kLgAePeZnAeiHnF7rY61XTS6KPUDuaoINKj2
hdMo0M1Bo3KDlBowDwA0Aw1qGZ0uaHTi2MksElgeI+82UGF+7JTTfpZwTQlrhgVDIK0aJyc2JHKn
RO2COhLUiW9ZP++RCOeS/cQpySHXsHeTD59HMZcruJeVgXO21t++nn+fiV3jsD7mQP7KRu4vUApX
JwscVQONaYKzpPzb7lbSb0V0wC+oUrnj1dJtKdEQWbr2VMroqi814SoQtwwuJzIwEeGk+6viNiX+
4Vs7fLMDMzKuT7z7h1cKHBsp01xg+ESdTzPFySQ0c/rlt1QRvTaPTOV038Wc88sQF5RoofoWRXtM
h8OcrDtpY2FTl7xyiLNcSBsrfhjHS5R6KDH5DCS8HopX3YGgshIo2+V2431IyqcG14mxy5Ait4Sb
4BGmeSMN8wvaF2AOFIk8lNG0kTEvvgO3xMeDy2j6AWaSWeLHF5g0/RdGJtF8OLTubh0wjKpv9en5
UNL7jp/r6WylQ/Vleiclxis9Fkon/lLuCxQjEwdFXBiTJyfXj0xncuqsROswE4JgCZRCMNXtWCwX
MsywBGx7Bdtwv2u95WKJyHNfUGhD7XUOcZYHMdYpTOpjd8Ujy4bOObuXxUAsDxF6TsMfebKxheHs
wUFDpPiR1IVD/S142p2/RZqLuWPja8aO91T1DX+zT0gIvke8f9iY4EmVzn96r+7SJzT28hpLL3ei
qcES+YOyDglLK/kWKG4BfyMVbX2tIATUh3yP5QKmejv0u/HPzC780t2Z09LD8BjfMLr9tF7GrMFJ
+6yqY9dXJxyn2OVzpz1VFwCMghQIiLIwumqxPdt6gNDDEU6RxHzykrupq/whHAlxbfNN4BJ6N4Nx
44XizxB7gVP9rDeF6IyfpzkMafLnJjmMMSC5hGtwz+bDLefWYL8w3ehYvqm4HnBSoRDzqIeT7ahx
QEeOlTeCuHyun8l5fjX5hxzInaJT4iofKwKYdrVtnY0f647aJ/2XuMYldWA6ov8r+Kjpk02HoeRl
ozX9pX7bg58jiQBLZRdmW6Li4YPgkmP/i1SEnX1RPdSGjZN7/RcYyBhslxylPnFVn+a67w2sADvJ
Hyf64KTSxyHupZjR2xvPnfo2IB7x8mt2JgQ+Y+2jNxoz/UvzTnlz5DPxEJVQImhZ/PULOdOej/Bd
vSAatezUtg4ogFB3jna3tyoH7IC4eYRV2PrRTNjyP0DxaQyqfXskfAgBrHEoLvkbkHd0pHMHo8ML
g0mnHRWv+Qu9GxMv1LxMF/nV4Q2wGR28/BhdOG6dxolt9UIM8CUlr/hl/k1+xFdcAkwS3+Mv9iUs
lM+ESYyDVzw2TurJNk2HNr6t+bPOXoAkw+5Qu5LXu/MR+OU7O9Pi5tOSfKxfR36kPSo3EjSd6ExH
zyX1UxcYy53uPNx/tZ92fYFRf1zb70jcabyS//dJaZflvN7Kb6Ldcbwh5Ac1+DBtJHIsH7/Re+EN
NCUpn8krbxPfGX5h7WFC1D6Gi0ovKl+seEwPoCThvvGR8O3Hg/wu+EJoPfTTeJj5b35fvejE1M9i
tKWEv9wx0Z350LzGj2/5SXKoZQvSK5F+jrIfT/Fhww2IzuKWfbanzj8KZ97F6Ioq4bL870pqT+2p
P/GWjPxi4Q4rj8Qu+hO9Rq9vom5h6HmOyVF+zT0+IUJe2l/sFTyAGyMvt7hmI3iIWJsJTnF4NfRn
kNkD7GSRd1nvJjNBaYTOgSf52Mjw7psEz0q7+Sv+Yp2t1+e3iZRbxlwq0GqeF8lhBzVbdxLYOblw
ypRrjVwKzYL4CUyuROwL0ZsShxxYWXlG7vRnRbuBmZzohRojrzPBtTSEeuI/gpDEfk+EAHAf0zw/
FkNczDZeKeEdpRZaQ+2AdKq8VneEKsi61YsJnMSjVBNpuFLq8waAhKlo6e2l83FwLJlNj6HxGb9j
qoBinaVgSG5wwgbVAFzR9HPIISpVXIYhd1xFYlD94mwf2DnRa7yx7rO7blaQEEpkvGgPIm6w1pvy
m7Wijq/ijVwK42mZKZVwZsjUQeyNpEPORR9o/j0p6uzkXUmBnoCTc2mwPyjZey/tCF3GE5ATsEF3
7I3IRc865AckR3blj6g+XqJ/eGNR26IvOqKN9bAFegSXePjbD+tJfhPfir//kXQeS45rWZb9lbIc
N6yhRVlXD0gCBEGtXE1gLqG1xtf3QvQkLS1fvgh3Erj3iL3XLm7DJ3fpcbpmr2wWiFwblrt+lf5q
OLeDxemzhKmxwmO2CjLDIV5XK47tIX2IXvs2tLdg30D3uoWP8KDf8mOC2K4RCrADDPLM6FEMSubK
0nBvu+5NSQrdDiN2k1El3MuAPK+Iw/a9vcNC43yrH8kedRRH2rhhe845JiquiUQTreqMjnjfUuLt
lO/5xzLscFsehtOiEVjy0P0HK3BOL5g2COGq24bjuf2mTGZU0XhkT5xxGcGzML4yj+PhRfDPCMxi
C+vDqsXRZpvvmFK3COVu45tE5jies4iR8do6t2/+xzTZWEEW9AkCu5kOdpc+ykOO0R937bTpvtDj
fEx/46FjpL7CLlKeMe6vZolcVEJxN0ynEYyFT5a/XKlk5QWlJyC//4Wf91q57Vt4qDQZGowJUKZ/
J26LPbq84r383C9e4jXtVfPpHxsPLwQOTbe4qweQWLup8jfYIk/yb7+THHKMvobX/Ci+ou3+DlQT
EzePUabP94iJCBhEMqUHrBvTPDKeifiS/RG2hiQB/BVVz6rJPgjT774MoeDomA4LPQlOflWxUmsS
skCfZiYcS72RnCASX5lSJdKzrT4q870pSIbkBFjHEknNNnrUgReGtou/A7IKWu8tXyijnlxbj7Ud
kZ36nVsrDEPxxDAWRIqnLTONU1zhyUaLjTgOuKhnhE/Y6CzalAgt/7njnAX1jgXI3LDZTpAghqS6
rVm78LyK+wGfj7bkEINXNm0GaD0ZkHAM8wPjRQC7krgvqSNUKHN7xBojq7KUndiUheWJ17kV3iqG
nEWRW24s7YExQVO1uEqkxvqs8Xrg8lWUjVXKSDVoH4pQwUqFdNWXBq/UtFeqoKG4YIzqeTiMNeWW
OnFDrvvRq7oL5jhiFFvMxT/igkRbX1UZ7lNY518TajMquWnWhxNlG0gJ/D4XDJgoiECAk/N0NbIP
th/1dBeVR6A+8n478mvPWMREt1hGiNTXdkZmrM1IB4eWjj0sPgT6Xipxymo3PmgcLcssoXyJEgiV
d0QnZbAV8AbRE1njfZxPjIX84tLMR5osDWqKtu5jPqltwbFJ8hGoax7w5eJnBsCmu/TdhDoye7UG
r88d0iiQx/fJqR1sUadlWjXnGSBOsW4sZ0KwMd94SsoNTWBPsCjHF2f+N2YaXzmUuoOfQlcPSXYQ
wh3m7j5ykRUyMVKMg8o8qTuy+hQwhzIV0HKnwWJZcW/YPnjNJUDW9tfWT/VavIbElKmbwN8AQWBN
qzdsOc+BRmPY7xj2dTwWAscF54bsirIrQ6PrVOrYMy2QDthAO8IDwxnnpcRaw6tfRB4bIisvqvwM
rIdovZtUTpOXRMhDVkB4V0xMw/5dUV6V+NRhSM2LAy0qK1zKd0twZ5xp2mnq9tZ49MWDRGjXsqkH
mOU0qvvszgERNgN2+SuKTfBRE1M9cLP6gXkrTEeVHaCGB4Q5BNwXLG0cy7tMu7DM+uuaXdUcc9Xr
012qIBLfkh5XPRoTA+LZUt7j6iLo+zHfQpytMzsHIZgcEwxyRKODEGTx9w0SIMap9xrhx+MRZOps
3Plkkxgc2mHur1xa4U+t3Fn4woqUn1p8icxr1bN2cLXka+wfRsRQ8tK1J5MSOPghZcPoHuTGsB2n
z05UF9p1n+xF9vsE+FG50hBNBEAfKvkkZKwlXYWD+BT8IPxcmuWNGmxM5oHAsazxrAiHqHw0+TkB
P9LcCLdZgryZPQeAvv4ZO+MLe0QeT6ykKxzvZen50AR5j51gBB+2B5fVFvtRuFQQY0gY3DFPndEv
sKADNMTUj+R4XK2v7ZFxrnFUzxl2O/O3CfDmvsjFUYAUhLgt20LENXLYB9uEjBXpoInMoDcD2TZg
p7wod5sJBZ7TaHtafU0GTdFQuRCYcwhODfElyXJi4fXnGKNJo6Yr1pVTlWe+HrL7emOPXLY1iZPf
67Ojzk59MvslFm3iCnCAwm3qY/grXcTkGEenLn/pop3ZPnX4ZzyuhcfHTeaOOR58/Zo+095GwGOe
KmxLS2AbmN0l+I+ghczxGS/Z41F4560Z+pc2/6RzqMGcwZ1agldX7ZHd+QmoQoVrfdwT2f6XlCuS
jUodyA2KVfKWeGiS8lx+muYOeJD5NuyyO3SZ08RJzIn1ph8LG2jgiuZuBa3hRJpcqP9DSjNo/Jnu
47OhUy02BqkP63I7crpCUA6cnvKNxpV3V7GxsRkMdUG1DbaRADO2S7QyCTrQ1ZLtNKO5mpJj1uiF
o5I400xEY0H0wGm8bh4TKiJEJIxWuePzYVW52mbkm+XspTC8oZrzFDpXCl8Ev+B3Qa/LF1EIGRJa
Q7yZB+UnPeqVINhSAVdTEU8tpzHBeo3NUCDFrqDcxvptLq8dAlWBbpJOnTBDQEcoQ2Y3Z4agfUfy
FctPRce1YvTHYKiml0UfjEGPAGu41GvWlYh5qBwZPi1QhHDdv9WEJMlr2acs5LVkCjUsmnRKXcbD
KcpQ1clUnErob2zQW1l0zKqTZW3RbTN9pO4WiPzlJQfruQU+qhZwyzwVPgxD8nqLGY/la+Yiipj+
oA4ibECyYEgXacKutPj2zM+FOXCe6cvQJjpg91QqeI+LdS9r8NWdAlyRv9gGGDlsKPtiRntI3KgY
AXS70kKM1SiEswDogedfFRkLKBVN/T31GwbbgsvswVcdFlZoaflPfg+qZ2r25lPPNqrHhvFk3Ps3
fnVWXjmcTCJ1ETgjsT0YP8o7sjG4sSvCugd1LT3Da3KPj8qO5Fmk2Rzv9FE0uthhVzjR8+EqlgiK
zpzujUFwzolmux63IagHEC7wZS6DZLOzUJGP+vsKHba1kS7KP4M77VfJfBKJ+Sp4iwgLU/e6ufIR
FNEbMXn5QH807Oan/JXcZd6ibXUmHlPghCM/dYkFVb+4BY/jqbikN+GPx6zaJbTz2PV4LFqXF54/
YUaQNjpWgS5pTfKwJTvkMRsF0yjYkJsxuE+vSY7Gft1xIb1SkHOBuAnrrVvxqoGPZjBbePy2yx4P
rl3PMnHx3RsDirpfhXxuulN+uGK5xl0ZPSYcQ3/NQFb9V96j0OSmFOI9f4nwXg82kvPcA/NPU9Su
7vEHbYGwA9msfrW/Sx7xBw5GGzvjnUteeemv4yeV/URU6B8poDfYp5K54XUu8AqDGWIGwN/FXAkF
idO0eyGAEQRT1c6xMgN8TDZD7/Cj5x/8+df2l5giDiF+y+jVB01E5AKS12oXzS7t52CwUz9MbKqp
PGL81MxS+I/yLf/W7uI1/6bGZPS2tLd/+AUZelOpNJ62C7cNm77lTw6HXdgtyIL4yUc1YECAsGdt
hB9eMIRAEqm2a2SyHCQUsIjM6d9pg5aHC1AErAO0Uv7GMIAzMi3m23H1CpavHVPO8L/QxPxk+/Aw
XJMX6TvGq37lwUbArmmIHuzAAEWyslblg4mZDusZvA/1FzJAViArHngYoHGJCPGH6pK6lR+IBTTN
MtvvDeRlUpYJY17ylPsj5h2IQl+V6VBYUa0xrWJRwPErYvHiaP2pGOFx15hwcilqYA4+TAzyNKfb
6FUDB4dS9CyXDOlP+KuVzpZ4rohU5IdB2fQtftTBjVeTj9E8Bi/yab7wp9h4sexpl57SW3hrGRRO
TrkhKBL9NglGpA3AzAL4uE7qDaQznCXpLffyXws1wEp7quHGCOnhT9yepbYAM0NuRDSfwJroVr4Z
Zepo35a1mz1x7cGlrLe1SZjlyv9aniPwmtSh6Ecwv4bI0zylPUvxaRy3wmW4x3vgRlDXirdOcHC5
G3+EqdagOn95FXnQCmE9HjkzsmmPQ4KbIawuWP8tmWhYNwL/QYgkTwzPbTfsx/CXcr1xWb8rEbJT
ezCchNmegGPiyBGolt/ywpNb4c1jCKB8h/V1dsoAV4twYfG9CKKhDuNR5iautrnKqgWLz7Xz94wE
/NZhfyUTTEe8mbmtDCbKGK8hLTkItyy2jTlI0TWxxWjsrb+w2NL2wdZZma8Fm0UkCG26TYt8Q9YP
8W+0yzOBLTWuTCRBOw34AXITbt4Ulhao4r3ARIawr+SHLCRSjokB4RFWGYNk7iS7vfESgWjnnYLV
1TmJssu6X6mhcGZcuiV7pWeB7vN3bSUeHnFTvdPgf4dM/LjY1BUzaT3fVcNLnVAerHXTCVC/qruW
gGqOMUiuvc0bnhInBfLknUmDjjIrwpWLGObgFx7/hD874N6S6S5sGfrxsKvV1yZ81/31H/JOFf+J
5VB++uajmG+mv5+g5sdbFaVS5xS6F+je1BB0tzfifZUdVf2YFDvmDHzto8xnuivatd87abDzO6x/
KxK9K+huL/CP0VMKsUfilZFvgCFAcYdpCzEVoRSrEmYLogRhhnYALsSmwCZEOGXFm0qEwYEylULU
Slb5S/E+P+d/HwZbF8BsE0gVYbmiRngL3NYhlApm10hd2OkvweyJQLmHfPkgi4fYspdnFIY48iEg
jT3EkfVsnIxfovZoNpLCMzoX4XZFXZ7dLOXkl/Vqk/PIp8eSprY9D2QIJHvfxEHpGpBXUHCXdqAg
NnPo/1CX0D5DYEA+PDKIuuJXqiushswANqjbZXR1FCIgUPSNxWCgXVHJMxL6wYXHcqAxnMjfY1Dl
aYlmJLBuug0nL0T5Onot+dW0emAplkDKjQrxLLF9xW171xKQ/+zi/ojzV4q+Ta4cP2OXjO/Y5utj
PGAWm7Bw8ONW6paHhAuGP4hVzdCzsFxxPgztlshb9lFFYJtsH2g9IU4AhClcZt0snOYa09eOVQbn
J2wWKstOBrSDwOhVFzag/aR5m85b33KM4iajeOIFgaQhMHnajJbdQQhOTnR2aL7Qe6mQ2gHBC3ue
cz57cURGAXbmSn6kjPY03peYCwrk50jhzrWwJdSwwB8gbSj8+ugpBDeppiPhT6bFBblCG49ZY4dm
p1CxTHgKjWh3MugSUYbD7qSyAvWfbZmfs2LnBVzqD1jY/9ox6h+dtRCsBJk2ZcvuNuWg5xOLt1Hv
8LLXR0oRafKa0qOzpulNUcIkez5/nbFeGGKkv2oAyvVjpp/L6QqamszzxlwNJZODQwvIsXAbjR7p
EJmPtAfZfQiobJaawo54xWiV5/xQRpfCdLhxK+xX4O0EnvniKE8uE7M+ZNnjtcAs8mdG6Ea0jxFy
BN5MCES7aThCzEdiPWKZR/VadPTnr5XACb8XIQP60Ffa/WR4gn4RJjIS1uT+yIWXpMca1yVLAgP4
7CWj9YyAey08aWi6Gz5E68I1HmqbOD3l00MB3djHf5Ug/vi8Am2AOqZjHDeKPA18ELyXjM+s6wAk
YsL9JjtD/ibrRzWA/GcetPEqwkMIucxtUdzMiBS/Ewzw9hwx/TTj7ioXSDdNlTxa3Y55S1IXTROr
epV5PxNJOPuSq/+bSSEjGIZNPjl4bdEdqMg3JtsK7CnfsxH1JU+ID4xfKJMmZyr2OIDSzlPwC1EG
N3bMLEd3a5j5DRkQiKSwO5AEv+XpQpzEx8/2WcaibLgxk/mMTwDCHpPqA4icObRDsszRbdD3mBvc
Bknxh/+jy/dWgvhkjViCqXvYQfWW75ZIlJ9NYKcQ2TL4H8ygQH4Cu/hTcP5BF2J7qi7/rrh4A6l6
bLZuRu78FCTI0KjlbGqafa5ddBVdytrAy59yVO0Uk3AE5js1XfFpLI4BgR91tDeZekvFkVyv9p3v
WE2PBtATu4ATGNtl4FJYMYXmiypjxjBb1ptQWSldNsq7sWMBEx6rVzagbvvkcMhY59r9U6TBHEdm
JitqcNYPKEeGESL0jImsQMU5Nrj42lJtt/McfCh14OVbhoWEIfIXItanavJPg5ud7xnaLtaWnC3z
mgqdaWn1kB3T6U/qfnyOyIk4455hQO8Z7Dr2ZKS10JAwHpPD9yZymi+uK4uAlOkgbJBSWI8gO6Y4
NSF9bHr9kiEEYoP4AcODHuK1/VCRaa8Ive1sRmCwdL9bFgrM6j9GmEEeP4Wlr4BPObQeYJRLV4Yd
x1sFnsPBZAikVOzRXzoq7Qh/gEocBEPcFa7yLdeZCcR2Mb9w5xStt6wOhMvEw4FgDe2JOW+k1Kvw
wtYbAwe9iC0OmMRlbp2hZku74rekI4irf70EsTF8bOmJqqGMcCFurN8039QgrhJXqZ2WmciAlPHp
d7bFF8MHR7hU5y1xqgnsvFygeqO+LCZstbV6mlE/+4gvrF+dQK5VNlXePKt7rS/2MAsOTSB8+3GL
vqOxNclw/KL/QYBb7lQ9+ohi6+UnUjgWzrJKIuSz61+s7kgVgDefgCX2tiZQELjUBQvu6DyTb4DR
ppf2FXQDY5Gl0eVlEdYqCjri5knO8GTybEDTFC53mawhg/yc459qRgK2NejEtHutButxfOQJJetJ
5ThJ1vVpooYXt7J8Mmri0C+EPJGnxM8MlJy6UiKahCy5mZ0HB7KjwzPgG8qeFlL9CiH/ITDor0CH
M+6iJghXy6AGAZ66sbodakRR+oRH0vugH9uL0O0UJhfZaqLHVXb8whgXpH6Xs9cIKU+ZchAUhVx1
C7cdCSo7hmRdCExWnEjfJRqDp6MG5wsdgcAbvbQRFH6LCBQX6YIc2KmmQwbz4HaGJ04/fuFWAR79
a2odZNA9zbZmjxq5feRxNIaQnmqPlevAlPk8gGzBMsfHNS7xEQxyiFzBTggIyZVDYkNary1OYvkw
GePnL5PlSfUeR0MRuHhPK3jFh/m3VpyOTagsbIzoGA3L7LgeH7MoHyCQEE0Lk56ygFrHLqNTEz2G
6m72LxE8dhRSaXFg9iVnu1a9DNBPBf2AXkOIviuV7CgmpwcFiC1+LPHWpI80/4qQyjFK3VFalyzQ
UdFY16p9bcF5DJee+ITZK+u1xvrSPyX+U2TIijkCg/93UdtD92rK0S0xh6NUt6+jAAexDhhR0zyG
GMljPvyfVCzDDcM3QCckRihuRsiNIO1xcXGsCVBd1x3roXGT+QDsNJs483Hb3Ll1yf2brVuYfY4A
MfCF07y1pODx45JVQ7jKfBBVbK67rHLF+YUdTz8eQ8hP6HmyvbpE1zGkZZNnrJJ79EaVJIe2rtmc
JEmD8GPB3kM0YORyjmONzg5o9JxrYLPuQZK96ORmpeK9nMcBwHz2LkRIYSvVdBULfIyWYn+nFWzy
1yALqRr9mgNBEagOQ7RjRU3ugEpLI6goRGoWjzxL2VtpHnDBxSUjR07T0ZmqN1Gf2KS76Qu91zcq
z6m7WIE3butT9FMICF3snm4KXuHeQEGjUVkjvqjJQPFq+JRioq5ixHNj+dON9wqcJFpYItFS20KC
gCEVQHsT2ItFiqgEYx9mrqgRnfJuIXxf4uyMedq0cGRYl6Og44KVHDwhSHxRCudkPFECCC6iLKJm
5EecvGInpMAHzK1nZw1pKJstdx6flfoilgIvvWuAP+pvOQKHpFzYrZ7AuBmpGeqk9kUDx5JHmxkA
OG95oN8i/1xUD2K6DckrkkMaHU1AGiTD18WWyC+LbR9XP2peXNgCPylzZWFrjHY5Eye3kx9ytI38
m5DtKi7w4Vttlrh3LNd0rv3PaFwj6lONiKD5VmsfFf3r6C2MhWClH5KdvnwEJaiZCbAJnD+a7nTJ
nyhvY3xMWJcdmsOYIVNyE/mPOY4GlNUHSb8fsRfwArLETg/atJqg5vKDRVsg5TxVeYcwkOA+QhVr
u9RP03BpYeKkew3BlZ3+mYodIFel4U+EDwCB0WvMgBQOdAZ6nl0pRUhsVxWpTHQHXXQJ2xNBHla9
15SzWiA5UqZH34p3SRn0bRXxjk0SqSrR/KJ3bAlbzzKzcwVjmOIRJjczBHLf0CyjSavdHMboe3y8
Mvxh7LRQ8pITU5r5zrYqkteGzqbTbixY9UjW8PC5WXYuzdd2AfJsu9pLLTB3thhtJAtqFpmQDIvo
Fzyu1ikFFLFic9NAytCRbq6Uq+YNu+k+oSZLt4HvtB/NT/AD73gAdRcy0DjgZPQ7hrZsFZjMfKSA
LEzXwrtbbAU4VuuB1sXjJNysA0d5Hy8MvUqm1RELoGMVP/qeg/KzDTxWqhHla76L7mzXyHBj2ULD
ic84P0SKy0Uo9deIB6mj41uNKAXRG1vAtdd5SdDYiYMISRYVLkPHiBk7s6WSMmyjFEcMWTnqv2+m
qZxAxpLLw7DNoVvSATn8VLUdYPBBPgm7C8Mv6dbKKR49tqbY35m+Z9gpYW+0dwsal76VuQ1mVHZX
HQ+NLm2jdn6ZVOITBtglMinGCT79QCuBlFjor4YW8Jxs0t/pc7qa5IFtVQrh3Kzzp1RRzktiC38N
0T1zTIa5x3G2WSExuCnerXltYoAYN/HkatWhKGmnyaHBfrEXra3euHzu071FL2iRn7Sd0sNnUJ01
XFXTvsLFlyJ0tQlwiRiElxcr3w7sSJEicechbeMWDDH0MRt5V5K3tD0N8r3VqXSWAIZO3fCW8Wbo
jO5Lep5jCziIZ1ojYBxxL+6S6/zVmDbxOtkxGa+cMRi7ibwBWdmwY5yXFwGNmqTuIxM6AGMuL5Ep
y9dKuSQttvjvAH1A4ETlmHgmmg4TUxVjZOzea44ab0QYY7hacQnkg0lit4jemJ33mn+NfIU8vxAk
mStEDXhzc1HCR9Z4CblUEH7OY7Yl2FFgZaNzpm0leVdSac9H34RH5vW4OzQU/XYhLykwnM/aU0Dm
xeecg+ako1xWcYLiKihIDUaf8HMNM0ZEqGKiUbBsS+tMulSzE1Yndp0Ah8B3xrsoYbF/LzKn+zGQ
8uHU6ymnNxJyW//YwuHzT8oSM77zx70ZQsvACLLm1DVoQuOD31A5HkXfI+1RE70C5AVQqP5YcZvk
GBFORAiRqgYPqTS8WcMdzze3scga6N5JPRW/QxhTDdx/rzQYHDIocGSWRZmTY6BnMcTDgy4E4Ynk
1uW+BBQ7O2zjsouF5JhJfuMq3GQ8zzwjkuIUifautzQefQQau/cXGq1peYGER3v0zchuQv7I8RlW
rGFX2MMHppcTKeuuNm37DwkaJXnnqU3Goo1/nP0wiwpudwo8cJXURNAehWnbkt6IFgeZB7yiCHXo
mmkrcUGQ3RsLzCbIJI48eUphine8yNnFTDVpWwUsRuIei2EvNKc8EJFZGSCG5gUcqkrBt1WBoA19
nGsaHZIu456u+UjjcijWXe3zvUN5nBvxzygmJ04thIK9/qckQu7Vo4pSDLdKQQy2U5enVi5fIWTi
i2g0jIQUPFE7NYBtm99y6Gc2aMCuk34SnEhuoTI1+1pmFOoz82Hv6+kaKRkvBeJcnWMK+XmLvQBp
M7+xLOE14c0r9IMCaoG9Gc+ePuPVLkXbIptvQglRqjxf8PmLiumRMIvtccBwOTe4C9pMSGi+pUOY
zcMlmkxMcu3e6slPTsVfk7wlaGBRdKNqislulrWXRLlkxUfdPlk3mZjdHgVBCFp4zOvvTn5RB/aN
1bHyj8Zkk/1B0CdppQBINP2RKHfBApPNKFvcG6SxNBuJUSWHeXsT6Ijk8l3Ub8NwL7A9Uv0N3W6w
bmX5wnsi6zyd2+SgBjdZYuC3GCc6TDo41eOvOAI9zCs2CR7fvarf9JwFmf+pFuwpd6HyUOHKNQpD
TXcwn5a2H+cdSVRtDr30hVxduYMwsVcZUoyGEO1ZkNCEhDQY1fAWl1uTLJW/Mib9fO1T1VnSQ2kO
PQ6s/Id7O0STFGBw9i2bETQzjHUdaCjqZI/TE63T70iCVWQGX21pWfwBAz4BX/1US7YjfgZQ3oTi
SI85MLbPaqB+Hc1rkMkNw78v2l6CsODVyMHPIIBdnJTFOEo/GpFJoSf863EYo+WjVEoshNOyCIeE
BAZBKE32xDSgcrg35o8iA7KPIJFIYwYf+gcozal2ZYNCOpktbTMN95G0BVKSrahkoKJ/aQHnUJmi
SgktEiBlnP5fjfWkaJlPvfgo0VCI/l9EnS8NP3Jsh9lOCV+H+CJaLxKRrg2RZeGF7zhtboJ10WqM
IqeyvnPAkydWhF4DyAeJY1d1C3mdNlevaD080+BO7fc1yr2AhZ35LlD9gN+RByeuTBoHjawwi3y+
SEbEse+hv7Q89lSAv1Yu8PeKMIKExT3BhtSAzHISiycz63aiJr3G6FmGay1DhhbJa9RBcrFvKttL
hm9o/KhhZXD897gxwBe9DXh++QijAFLScG3ibaKcovA79C8md4tU/FQCfo6ToDhcz1H4E2knBUnt
UPB/f3T1B3G5pfglL5kvCutwAbYmQgjd/Oop4Sfc1k6O1DgXHxVbqqx9Z45RlQ+tcuSBr3BuAerZ
iXbJlafImxuFf7ipCjOrVyzpoyJ/DaW2c2uThWAYsggXAK/406uvCcegGYGvNuf3+a+tXsoYNREH
aonrQZPfK4NaB9yR8I3ZgB2nT15EvRf0x2Qw7N/AbdOhOIbiM5P0y1gnHK/H5n2YTn15mstf+iKF
1wBAAsMZdt1htu2GbVtyEzpx/Bj6RzX3GCb+0pyQknif13sZdaDVfFrZKQc2oB4H6oI6IwLeWPks
JHFVl8RDc57Gx1bzpOghX5L8Viqt2/HnLvnx/fwFj9LSu5UmferdWYFbY6BxeAvlT0t2k8HLm0MH
zK/eA1cIEUuxtuikvcm/n1YjESQtGxmIfem8Ko33DD0RRE4VJv3AzuLpJ9GTRMZRiO46+bLaI0tu
o3SUsnsjM33+jPxngsKsDd5y1n0gwdpHyPeAOmX+yE8BesDYJUB7PiWPEt/xwF+oHhAgLWztDA9P
vZM8qXvyOvC5ycCVoeZMwSf8KKO71Yo3RneEHWVJEOs6P7F9081nD3EJwXFWUj8wSnUWmJN1y5Iv
Si40uxQvLYdnnNzT4jvxoxBicOoZ+UAimgBlWOFNZtvL1pnnEa6jKV3C/D5LxyzY00tnQOAU1iPp
MpVjBTT58rrlffSbvaBdOgotztJRuEvlPkW8PbJrQ2OK1bE8hsim9fKoRk91oA5ZSZqnkfiFql5x
03xnRl9EnKrZgWx2bUHb7sY1LU+abeWfaDimzWuunXPs8Rqr8GYvwseewf68TRKCmk5m49/10AB8
YHXEXyh/Jcr2DkYjX5Gs3ITfILCxV4v7lQ4JMDYfBl/2MHjBAKFzQjfDVZq/Z/GHDhk7YbjM8ucQ
06n3r5Nyk3NHq/YaSjftInd4meOtEJ1N+a7lOOsqp8nex2nXUvi03VMxX9PuUxedJAI2/eSii5pq
JxECUfoMjfr6lpnbIh0WT26JEFQKxbUJQLPybUum6BFDk8QN5BfRxJY2Z8DV5BBCzFy6h4p1SySQ
cKLANyTnlidEiM56sUL4+i7VI4dYjmFMbncBRiwqVGyXkdi+tbozBHsKeAV8bnZPos9UuY7jp5we
EvxhBq3zAN4UKkwmX2gWpemjmEAnO9oH51ZdfHcRe37gwhDL1INY7lrjoutHodaYo165S5BahK5V
PxNEThLHji/e4vrZ4y1Q00cdAjzbKKkbqIeUevwQNOwo0UPkG54FhoB1ua7lB4vAQvlWhesUXuqv
ynAC9kBw8lnobQlELLQNVJJWh3L3Js3o1VUJn/KrNX1J1T2pwXAN35rxngyIYBzGhJ3l5vIxah+q
vwwaivjWBsdZ35eA5sStzoaNTT23ZfligCDUslfV32X9XqkOHSD78ndIP6b5ZFQvSQOd9yvPPWPe
UncZKfMNKAsAb2AU/nXsp7uUsRjyBlrijp2P7nbYA0OH/EjDOMWs083xwglHDhvKX+UvyA4d73TC
uYPOHjkPe80yWMf8GAUSCWpHGjGCww8t8nJ03bInqzbBi77vAvsn9zVZfLF0yn71oclnwg1NmPT6
pVQ+ETVaucerb+S/IRQ+/9Jm6CXcKvrwwc+kMf/tMG8r3wu/kpK0RFmkLmoiWxWOck0JRjh4+NnX
341BiWW89dkmq4+RetD8u6/+tNmfgVs+fhXNZ4xUt6bEXlh7u4BZNWlcmaflOoSBqw/pHJcwkwgB
4UZ34Hdg/CQ0hwLvaIqXoJpRKzOWHzLZrQtLdzodPKfQR4gw5cO/R3nIWL6lVDMBGl+jvtC2hOJx
HLtVqqHx0P0btP203DMhbmgqBE8iz45ZmY7sRagJFfbf2WHP9XMojoO/bSsY6ohFCEKiwCE+BHTG
fEiSs7DJsy9JvYvZFYVpzO1JCInFlwwq+28AWRNeGTabTQXd8qIfRplDyEvja99Aode+uEKi6vhq
Ncx9upCO3pR96iS45iz2Jg+5qmy6zYHbF12mSRmv1QwlhL+OGM6h3Jnlu4xVjxgH20oWA5DrF2dp
fOrgFZtmq4zv9bxlu9poz0Z4MDkvKGw5JeqNNJ01AZ9B2LOjvop4d5XfQF3zDwfpJKLIyzf8MlWw
F0EJw7ntmcaDQEGcb1cDkLBLPZAihiWSkBeGKTUJgZwS/9rksXhJZzBTbwUMx+KS7eTmjbNuZc2u
YZ0MdEMBmnjpNFcOj7E+3APtu8dKNpikZa5HfRMNnqpcCuUUsglF8BZ3ULdFuG9rtVpiRwVcncIl
TV9JEzRRsviXAIhdbGz6Ahmsh940Fy5dhGoABIjiDZkTSy49ovXJD1nrAhyNPfpR0YQXHq6WE1yL
3/WuvzSx4SVnFtstBAn8z+iCGdkNpyI8ARm1YmzHNzyAZfLSl1zA2inFXxfNPXPk97I7T8tWiL1S
u8tE0kihR+7yAKUbBFes1jaPWlpDzV6L+UOtbH28qP6VGilX3mRWY/qphxXxx3fDB5rKXq9cY6aC
v/P0Pte8Zh2VZn6UsdVh/wm9IGGpecg4y0hFSbSPMrlUJhIR6B9U3ZE3zl48MwC+TuJ3T/CBO1Wk
bCJdXGZosuWmxrq9ZvNhQmxPrBEm+3atkh1Fp8vPmpRYdsEqHXjwmeH0eJIImJrtsWeLsUqrm5xR
Qr7UVSdj1nhj9CKhAeVLGD5pdUPlnRUgA06TgVq15lcSNId/uzBuE76Kt0aFa7KdyWOKiEWwV6B3
o5ZEMHbi8Eb+81//+//+n+/xv4Pf4lKkU1Dk/5V3GaOTvG3+5z+q/J//Kv///7z7+Z//aLomG6ql
qLqhqqIqqYbCP//+vEV5wP9b+l+m0ZrKWE8ktyVOaUIMWE9/2E5MlFMpYTjkDYLsc8CSJDl+een/
kXZmzZEbSbb+K2P9jrnYF7M785CJ3LiTRVGUXmCsDfu+49ffL6huVRLEJaqrrVsmybKUnhHhEeHh
fvwc2NuqEc7bDXl/BcFkHaTCHWWoKTjqxm2NmkP2XIyH+pWrQw5vO5Dv8lbL4I5c+eWq8eaX24qt
ybKtQnQu66ajq5b59pd7vdHHlkfJPw7KEoY9IR5utPeOIWhSOonKA9gSL/Chk+uMK0+C0k2dFO1Z
RqIi1yrvc+9o1Br6iYd/5UigkSyKV3LzYDHANqpuu9i27hpTB5wH/bxra75zqDvv9nUF/s+bJahf
l+RLXlBI9oNm9q//+5in/P//iv/m7z/z9r/43+vwS5XX+ffmwz91+JbfvKTf6vkfevPNWP/nr3Nf
mpc3/7LLGjId9+23anz4VrdJ8y9XEn/yZz/8r2+v3/I4Ft/+5x9o5WWN+DafB9A//vmRcD1VYcH+
dlXx/f/8UAzgf/5BVu0lCV/e/RffXuoGv1X+W1cM2bAVzXBsU1Ptf/wXLd58osv/7diOqjimaeDb
mq7/47+yvGoCvFnhI8tWZEXTbdsyHTyqzlvxkaT8t2mqsuk4immphmLY1j/+NfR/7qK/1mx5V1lv
XNMwTb5exjs1R7YVxdSdt67ZSlprmiIoiCbNoj+pg2MWAoNHU41o66Lcm0cqteOz+VnayktGFd2w
VccyDUVV3hrtektRK1IGvDHo9JR6elbIcW0+NiIW6c158To0FTO6o+qKbYihn50XZAfyUfKxEgFc
cK1nmICDO3mX7avfpaeSRn7u4hvicte4+9gy6/ahYVb83LAitX2eBRgOIAoRDPdecfGxhcWhaYbi
2DbRiqbOVs3M1CHwdFZNbgb6aroUUhsWDG6YtHbTVtr+R+Y0+e2A2qppDVmRQROHv0FRFokcmX0X
kQj72I7y9qD8pzf+GJc2cwy1UyqzaxhX94yEo/0d+mq4G24S19/Ve8iAWqh+eEr/Vq8YfvW487vl
1VfODIu758xXcr1nq02vhsfvOcCkCtCNS1MBTLE7D8qfDbmiB5SEaP0gGRY96HsyMntr5aZQFrfj
2e+Y3XFSqo9aV4imgZP8ZN7nNxCfuf5FfF3sAFrf+X9Q5thm1/bKAi967JlZ8fnZ8DU/rdJwYPhO
CN0nb294OleWdn57z2dYLP2ZiTSNOtmvMUF8ALANZUb/gtz+BaoozzC2rE3k8g7hvNUtR9NMZ7b5
5alNRyVmDzbPlEq21OaOPJEBVwNwPF1QYHbpSlozKtzzvRf9MDrf+FoxFlqEUXJWwGx23smZNlQV
LijtHKSrlRldG+LsEEglu828DGsOOLzt4CpXPHfQFD+AMd456OE+imFClvQLzuIYpqw5tmxZHD9v
VzIzVbjiQsB/uooEOWk1duxuZWxLDukYjm4Z3IJcmrODIE5DpSlr9gHMUK7+nTKLi4THiTYkF9AW
3eUHe8Xk0tHjmKqjKJZh6JY8OwG0Vg88QwYqoMP6VMCBrX9P478CqDfx03kIu7i9z43Mpi5KR7Os
FIzQ0Tzs1S3t7ekxu6X3WtoiX3kAFZJTPzjClHEbHVbmVHz5zDttuuUciwtRts15/Fw7jqWEjli3
6/I7gsd7OjC21m/agRzcVj6ubcGFJXxjTnx+tuHVcdRyS5hruAVj59Y0Xv79ATmyasumZuq6iJLe
Wkhky5NsiX5ykJy74m6Q3WRvulAyfq2/Jvfgan9hSOcGrdk9mOmZBnUvQ8rVjuQjpSj95j8bkzVz
/D7OEymJMCEcP7Vd8l8Xuls8UShttrFLg+KK3ysLB/ObQc0cvwgUyy5asU57iKwIjyIXKO4jjFxu
8OeataWL9o212Q4AMFlKTY01ikF76xl8t34xXAVbSKV35hVR2fB9+j6qmxsgZdstOhjbjyd4wSsd
WVN0xzEV26J28tZnzHDSDSfFfqV/izEor5zKC8fIm++fXQGG08pjL5DRfV+4nno9GUhFpSvh31Jo
+8bKzPOzJsubMBOz6CO7SqCEMBhcMoKfAggv2gqQdNHcvavvUDBZiZUU4eWzcwTjPMUNw1ENQxb3
0tnG1hKjHtIK42qDOgNALQNRd4nipKd80sIBZiq6bmk9daJ/P65+Y3i2dobnmGUq5tabYiSqzCs1
Mza/4h4/xjZbvspTlDHtMKHAXdZAkx7HDx9bWIpx34xitnZhEFlRLkyAM7+SbpM7Y69swh1gRrrC
yWgRaaqwNH1sVXzpB2v2uqZna1bIVYpfYhRB0iNVnmO/r08UwFfMLO4u3loyd4ys8up66xqWro3q
JGPGaHl0tUj7dn27doku3GMOCaC/jcwOLHXokzJUMdLtyxdq7q60jSn30GVNG/sG2pGVI0NbCLTe
GJydWWEIe5upvE6eaW9h4YOfR/qCvIpKm/QG5q9dcpWc4of0aH3qd9ysd8VjDPXpBWlafprgwnHr
U39rga6irzndBQmowDvARmtbc21qZneuP3j+VCZiap7hmyTYLq89t9uam2na0jG9Ta69lclZnhtD
1Xk96LIpz7xZmhQFHUcsKiYCCKCJJrK7qQwVTbziW8qiD+t/m5r7sN9nrReJt1G/jV/Qs94O2TVE
gYfaRdSabsTmSXtJboC4HWhNjT//wgY6Mz7zbJo0pMx8DZ4Ozam9bthASMldrq6gOGDebVSd6Mwh
orEda3YABU7dD7Lx6mswnlmvElrFI8mR8JJKjwte4z6IT8HgArdFCPrg/VI4cPYDZguaFnaXpbmY
5YviRPPpbjgWu+YJEamtv/qUWPaev0drzwKqptO8QRM7SwbFFEbKXWFSBqUBKbHlFUddPpp+mJot
oGY0KmSMjCuBoYq6mOM9fewhawZmx1LsJZnsiHM9VbznzvEfYzoCPjahLO/vH4MQn58d4wHvclMS
3kFtYYcyrMhOIMl04QFogQgj2RbuxxYXB2WQujZ0UyFFKcKdM4Nh1cepNGDQaWmJ6z8Har7mcIse
f2ZC+MiZiSzv1awWJpCB3Xen8CFHnbWDBRlqjx246HFLLEPv0WBCf9GshzMiani3487si8/P7A99
UNRVjn1wcQAxjV2ZuiWgF6w7OzD2Xxp4SRGogQJwqx7XAmJF+N1H5mcbfpwIR9XXgHELQPEEqPBI
+mmT3q0HAcvuczbU2d7Wu76unVdbF/oFsIItKNc7Ywc88UXe0N+wFuoIl/9gbMZse3u5HJSmsCcy
WZoLX/uGAv13kZbItmtpieXA6sfojNkOpwLTao14nQ1T9CCDf480Rmgh6UksZ8ff/b5yC10GneJs
ZDW6MWVzK8NwUyJcBzz/P9o4xuw0QMJ+ask/EwlRTNdiqChXHhrL1+HZcGdnwZiV4RCJfdO4zi38
c/fO0b6Xn8SipiIggnz0FgwxlUJ3fdcsPnNsahCkSzRKWrNzQQ1yJc4bTtOW6n1CD7hA2RRoyf/7
s6jIluxQOdMUVZuNcep6xSxFqskusnYXKoBTQ6NZO1WXbiFF0URixpEtZ55HAOgk6Y6wMkBLDM9d
+SDO1cgSnerWfX5SxT277Wn5XBne4oY8szxPKNiJNdSSeA3DiXuPIBqN4sh83SYvgN13SJGunLWi
1vRuQyqqZclkY01KqLOzVjcaxD7EsjUuabWSGEooQX4Pb+BgRuX5ITxWvEv2yBAhdrABRkBrFXE1
TGVu/Dg9wfa7l1aDgKUDmKQb1S5R0DCc2SKHyEjak9i3cj9dt8mT5FzmaGiDR4SNLFqb8sXFPrMm
brzz475zqlGOsQZ+jkjeoyS+zQnTD/SM7WFzyrfFnx4QrsNPJKUXp99WTVuliv2+bJMGSRghIi1e
YcFX4zb4Cgz4K/iMvX76AtIO1H6DdNtDc1g/HZcuctXhSOOvheI5ePmR5zolnKZ59q3fEwA6H29V
ZWlwbCBKnQZZYXv+9tN4JuWTKBI16BIN6NUDE03dAjH0F/0JGRJiVwQRrGdr2iajC0f18eMfsDRC
TVYdqq2GYqvzl0g9SlrqyNjn3IUXg245sBAfm1i8Ys5szJ8giWEEZfd65n6hHb060c/5O9UhTgj5
lkfWLtl5D2svrKWj9tzm7Frz+zC0VDGvrfe77j9qo0Rvx1raUV04GDQSqZZlqCAtrFkQlJT2ZLeA
ECHddm7RwznEByB06RV62pecQw8fz+PiUikICZDg1zTt9Vg824NqnimNn2Othrm7BYoTTCveuOSM
fO/fFma73IzsrhpHJs1HcDVACychWrbhfoZmEPEQA7CQ8iv+d2ZydiU2ipzxoBPrVOp0C0qJAtAz
ilSIrz6evWUvPLM0O8V9at61PWGppmNoG12Z9/5RO8KNu4+eCHmmXXMf7FYDVXEMz4O58ymduYgV
pihP/mUV3ta7BC5r8yt9GFsg+XAJKH+sjHLpoNZ02dIs1SSZNC/fB2XRqfr0elf1ECkg+HYEeybq
JN4n+qJ5APef1iuwIgR+N8ozq8KxzlyzIaulZYK01YobeqptJ2joWJzk35Mi4SUSQONvOw2EJU0N
3b1XDyth3eJuP7M/C9Fl+1+nWPqK/9wF/I12w4/n9t3+o2in6w7Z71dMkjzbHUFbsZixw42LMJRZ
Hkcgdh9beF9VECYo4OmGrIkk8Ww3tCPZRt+0xEu1yzfWXjkWl9As0qQebaC+cFfMLY7ozNxsS9g2
nbqaMFdDWo+EBvnweJceXju6YIYD27bNvq1uiXenzGyQsy2RWHWtxjVWs6v+KQQVbW/R6rxH6Ptz
swlPRbndNUhACtgdg1678N5Hj8K8qYIBkTm67XlBTy4yqegrkI8g+q586KvrA0wlR/l5glJufWus
2pu5jTwqpHdL7EEV7BMr9tciXPUEMCN7oF6zms98txleB2hqikmp+X062TStdCon5jd2iquQxhan
t2GxXtlyi74DQsBQHbLW71OYTdH7WcZuKGiyRnIKbs37FfdcdJQfJuZxQzrmWjSJDVd+H78n0rU8
7eTUhW2agk3t6hqkpTQbH+jmEImcX4j+Xify7yG+JiHOTrUq14wyCrHfosTjVRd98PnjES7NoWGZ
hLaKDtjxtfB9ZqCfJqUuQoQdeiO4MYvqwuvWal7q/GRmDOcmZidzN/pa40SYcD4JbAUchldAQXfR
Ud2EEPB9PB51bUCzc1gZExvhVqyJ2vIEXdnNcGcemkfnGaYV9K8FJMnaxlcIWsEIvgseIvRb4NTm
uX25VlVZPEzPhq7O8ii82VJLDcSPQYRgOvkXyaWINqH92oX7tXjz3b37dp7n0AtFcmSlSDHWheEJ
7GkcfaVp0RmalW33HgwxMyQW/MxnOt9IbN/zxGuofUI1q4Cp9+tfD4Vxb0D5hzzsQ//4sl6mWjZt
E+fyINLfAxD72mvS3mGM9a59ogNgh5Ycte/+YP/R7nv0WVzrqbgXr/6P3WrRq87szoacOWqj9B52
VaUFuHyXtX9+bODdW1rM6ZkBEcSdzalZ+EXhZzQd+sOLVv9R0HdhoOxUFvDIqZcf25rBmkHrzYyJ
0Z4Zy1uaAzMfYxAIfenu6FrKH6SOfmy3AtpibYaj6cIite9db6OBgoSi1+2P3W/qhKLxvvhtbZ+8
i93E7+GJp6iyZmvvYo66rOxsErMb1ObvMpwFFbyXE5SAEMpB81gjiNqsvnsXlxRYum5jV7HnySNH
TiXVaDFamvCgtPINdYA1KOt7GyTfZaBQ3IEyeN1ZMGU4SSNbCshHmscQsvLg7QtMr1txzoX7/a2Z
WRCl87DwcwMzyOamL3TAXCI4uOu/1OhI7lKXzM9hxYPEwfUm2gaFcT6wWQClSPLUjaHojnTlbT+4
ubkJAOZe9Dv1qaaXeuMAUEJtTWTg98jo1Rv197Uf8f459fojAGID0Qf4NQ+jTDmNk8CBWoDGyM21
SItngJJ5Z9ACfAVr+FF9+HjY709YRq0QaMgURTV7nqmYRqsMNB2DGa+1sBh2WvW7GfY7Hq2/tKQ/
TM0DD98KwzoV7afJFYBalBfRjdqZLu2hxg4iNgjVVtPw748gRsc8klBVTecduNsc+zIvYryo31ZQ
4GxjainZzrqkk2hDG1W5hZ+o3hhQ5j7+RIptcasYMq8bDgJLt2f3tm43dRTUDFi+QEJnUDmSanJP
ths92ZCsw2HyE9fJ4oIamm0DxgfVPn+qqpYRylKG0eELDLYVPO0cwJes7U7oRWzod5+e+tv46zoY
B3d5t4UMjYYAmgHoFHDUeWzgxc0Edp7zp+n1eDoM5uhPMJkXkQpNj+ZPFM8S08vhKFW7W8Pruvp3
Q1MUjsO0hyp8aqvKJKbi1n+JezU+pVaHbolvVcW4lRy/Izfq+8NAblI3W4RcQtmJoHiT0PYdnV79
I/WDNjxUeaHEkHMmQaLBlqDXAO+3NUWQCLK2oAVe7Kph6GeT6/ixqg2uYwU1CqORLHGYuzJYUJiI
upMRFHmPKONkW+O1SjW4hApOjaZG3jtVnyklNB7x1KO6VU2DYsAc0tgR/GKdmhXSlpZXDXoLTVI1
2K31yRn5W6PoEbzykzJZlULDlClnysaX1az9ptZ6Oz73HWAqxBsanAc26CC2jPpYyPJoI7Y4DXIE
ZanpAWiieUOC8CaPKgVxQ9+z8g6OsiB0TIiI7NFhqVvVC6jbawZEe+G2L42BW2/QQh/malvN1BLw
UgQseduPvYQUzzjGR79T5exBQfFHndxUNSYV+j6tsG8toELt5yquoN1BP1emUdSyU7O4sSPOkM9e
PJXyqRzSpH1IxxAFETiOm1zem3ZBI1TbC/xNK+U2RilwRHB3ghZOmj9LP+rlU5vrKjDvwVLiiqa3
kgZtoyrK2yQ3e+NYJiFMQPboWVAgVt4EZ0+epg7EaVNZ/a4FnVk8RJYZRl/DMTKga4IOIHLLkNSi
29UNnWejn5bfnWSq1O+pnmb6H0XXdc0ffW9OdHSPtoHIrtw68baubbmHpsCE+EkbzNy4b9uh1K9q
u6zH6zofIkpZhTmhHdBXaYYEexPHCGST3hgC1LYGzziOvVyUT/1oWfAjKL6cNvqGcRXQ+IWNN37K
8nBCFUfTpeHGjw1I/21fcso7O42H8aLpvVqHMD4rYuvEhiCM2IyW4Q8aqqE6LNiaMqXmjSV1knc/
GtrYwxoiRRXaJVmeQa3rxDatiFIdUHrZ6gjb1BTezNwR/PHRZHzWIr2n3TX0errZTa3vukdYPGT1
MWisMb/nLGvyQ2TZiDeqsgGpnRPT2DtMk+ftvC4Z0CSn9hWrN2Wh2v5JM7wodNVUt4tnJcYDr+Fn
CR+1dnTueptW7qDyI74wSBXKclIJEuEmtwYfPsy+mhBDNCUb3cpCGyGarAPdNlzNLOsMdXcHz0Nv
MUlVciadE5Hg0x2IfMLUDE1Y2usJrvuotexjMyo6+kClRuu2GlmyD4HmmMJj0hrO0ELTCB8lwlx9
EuTGvqBBv/rDzPrQJ/+TWmkKSsjBHe+jSlekb7JU5hFsHm0S/5kbUdpcKiUH0ZfGGSJEoRTP96OT
pJIDcK60uKtliJV6jqf4vp0S8Jb3vWclRn+lp7pUFZ9Gp9FC54Yzwobzfar6UKbdzpEammWqulUq
5KuKUa70x8aipDHRyS4b1WNb5Lo0firzAR6ULtQ4p8xSlQL9FhyELqhPE9QxkUXJxgEOjnTS869x
qllQKctqHsSZO9G7KBeurE9m/djqVqNce4mjkrhUR5s9ffAyR64aFE+LQv9Eh2fiIzTUd43Z/ZE0
VRaqV50ZqnlzCzmb6nnXQVamoLqYRitoV6KDpfSKRSTCi90CEzsPK8umDpug5QEmIW2UV1RnRLuy
9/njaGchrDRINP4wMwsrQykquqDBDLT8iGmPu/amPUAJDikLbDX7fL/eorD4YrbYKhbAvYVyl2bp
XQegXzzf213wlQvtoiH66J6m65+w9j7oYIRn1sTnZw+hSO7U3JKxBukR+kDdtkY0E9HvLUkBgH+P
pHQOq71S7+Ost0Znj4IydobcrDHauNUV/fTO54EEoHWZX9vucAHLTSVTRE6+Vde/lHg8H+9sRR2y
x+CcX8fbJhua6Mk7DhckQE7wmtBYs/ZsXnrYWTx96KNUlkqLreeH0GTx/rmgJXvXgUiLfwI+uZj0
Obczf563rZWXNnbIih+sZ0ffOQgFQ38ECSL9NVAj86LtoE7ddg/e85QdLIiGn/Tn/C678N128/HG
ee9VJlEdPZIiia5Y5qzwlxpOP/kyzwTaszZh+kUyhpUD4D2OnKePaRuKaWpADfV5l1Tl5yapAUxU
+g75wOiuvx4I032gtOU2JLk1fde2qZtBNPgrgzuzPMvm6Y1nyb14mORmcDPI47EKn39h+s4szF4C
7UR2wvJ4h/iNSkdf7cvWfTJM8v5jM0ux/48pNORZbq7IUicBEg+eIA7+UGD0klAOAf6+tf21hJlw
v/lr+dzUzCHqriYImFgtUWFXXPGU69DZcg7Jrj9qp/9sXLO9kIAHHEoDYzzxXgbjZEkyZC/wnCYr
yfGlCaTdSlQyTK6hOUis6yUBiRDrRDSatbyaalhQLgfFX/H296cID9OzV9rM5epGDbqiEit1EvVS
Z6cdUAhZxcAv5xPO7Mwcj9yilAXCDvpW3k1zSvbNsapIVUOy+qm80oEN/0RxZum0OBudOfdDZ/Sz
sMOqfl+nrha43aPCGI37OoQcAXLDTXfT/OpgLTr0bN3W1TkQLFLKlqTK62tfrWhEUX+jJrT7on9y
7quX8VPsOqd6rRKwPNQfNmfXj96YlDUTXBNhgKg+OXCmkY9Pt842epJMql+00O1WgdHvoyXhPj+s
znJVbTVKaiZGKh+mfXbXfUpcD+mGG2tr38pUGCdk825XsymLYzXppxDJP/UdOKq3izIoWpa1cuE8
4vJTjvkWaYoNHK13xUW2XbtrlTWL4vOzYEZNy1pA/siinrjcrRBd12hvu62bvPhf4Z7eCEbdj8+a
NZOzUEYOE89RQ0wmCP71BGxOt3LdLASErN7ZPM58RsNnykDMY+PCuwV78z6/5oG+h2HNRCN4v1Yb
XvSWM3szb5miwvLUhCGFChj+9rKBbKpbq1IthNZvRzU70pQuDUviB+Ed+UuMmOs9raQo6LDhUQX6
ajeb7JAfP16s/89U6oqjgZWUiSDeOkhAV6dkiKnst51L4CnaifTNtJW+68f1KGj5ODV/mJtdRDZo
BbkTx+n0xYL6h81OcB1vi10wbfvnaQuNDQQqF+oaJOp9fC3m9odd7e0wp9hWkkHYhSEX9mdU46dH
RBFduKt30UP3QiUBAomfyKAuXohA6DQ6WhVd12YbEEJuSY1f4z6YrYL4Req/mjCLq8m/3UjF2oHd
teme1Qzz3fuP5zAskAHnqH0tbyfXoBM5oCW42gXHkJ78VW9d2hOOblIf1mWCWnO2zRtDzTU1pWE9
Qn/a+aKjgMZSWjvpevhOEk+6gEZ6tQ150X/Orc52vjEqJT1RWO0B2McPqLpfROSDkZSGShn9rZby
8S8doudGZ9s/8saIUjUIN+cTh2h6g1T8JdKE/s44aKTdIfDKttrdxxtzyW/Obc4OgyjK48QQlAcS
mbgOpitp2EEKlSlrdT/h+fM41OGxoAE6gc9mjspu7A4sKQVp/KY4Qd18ayR7EY6KveF3G++W+pR3
Sj5JsBNzU9Gat6+u+89oLX084MWT6PyHzHZK0fldl4pZ1u8HV6eHePocHsj/bdM/5NWAeOmSOjc2
815Ti4ZEDTGmpeR+AmMLEdvH41neHz/mdeapJKtbM7GZV1lOrB2pPhQIVQ8ywTFYuQ7XxjJzz4FA
rtNCsYKa6nrZbQry5eOxrFmYOWMq+aWZir2emtLBcXZN7e9/wQJFaLiLNOoD88JrX5dm4nmgIEs7
OxrZnSJ77scWlo8O+AVMmRgWZMtsyZVc5QVeMAi0zbfpC6wl401PH9TOuild/blC6vY5+7YWDS1G
YACe/jY784NgGpW+qjCLbFXgquyfrb+jJ3+TvED7J1IsP1G2W3Q+W6DSmUxKSbNbPa8y8FES7l3v
nFsqKsS47nCEpm83PFW2K4qF64md991P4go6szq73PUpNsYq5gqKA3362pXRnQ0LH7UIIfxhQ5pf
5M2mQ6uig/AyMOX48xi39e6X1vnH2GdXfRmPRlaJsVeud18iv43ur2jJprcOin35VtxL3nb4pfv3
bPBiD51F2p2h1bkuuLcEaNGngU/eJvu/jMLlTlQnH3/pFXM+4XOXrhMnbsWE6wcUz6DEUr+LOiUK
uEjm7ODtRqb3JwBoi5EqBCM26W/QfLR5vB2r1zpBSvlFTHFxoqrQ3wiaCWtrHSrq+/5m/R2+6NBn
Fme7qOohzquFxQRcli19g2FxG5afPnadpSDxfFizg1QauipQdbFU0DvL1cYctF0aT/cZqg/eSuC9
MCBVgFssg3oQ+JaZl2pTCOuOxtIBajqMyAp2wEpV5/HjES0c3G+szJxSyYq+jkXex2qV9M+MYvo+
lFN1xfeXrejgjx2TXpg5yMyiGXeIUqxI6CLXyo1p/9IwOLOJo21DnuMAitoeerUQk6VBsO6Po2uX
vv3vX3KAh6Dg00iCAXeerb4fmFngiM0Ep0++04ww55/yb7+wIGdGZjepkqpV+NcRWQL5Q6ALYdaP
LSylgd+MY5axorIaU81jHMZtc7K+wDuq78ILafvFuUYHJ+DNLw7/tfz2wt45tzrPWEV6SFlPLFEF
F6o9/hFQjOx+Qw62t6KVWGHpnsGWrRuA49hD8x6zxI8IccQjQD+UL86ld0LICZbUjQCGrwGKFn37
zNZsB9kdWIFRXN+AfhGgCpr7JO3cj5ds8Swg5+bALYp/z9/gahLVceozd56lXCqyX230XrnKdBjq
Pja0dHCr8pml2Q0dKnVtRn8FI0OOht7V+MQD3A0Pxr1qHU3YYVfJSlZtzk46JWi6OhU2g1P9lD8A
19ihPXQqXmhlhXVv7WH6ipGZPWjejHG2YlJb55El+CjlC6k9BOm2fql4/153bvEI1P31dvTQa5BP
iBuhz/UTJa7lPUgaldvEEIgeseJnwYDf9l4STb2gckPPfHD9y/5Qfwt/C7fBTflY3lIYPqynqZZC
XAA2P8zObkmvTtRME3F6/L24aq7Km/QYXwxHZ2t+Uiu3P0U7yTVWSguLzutA4muptk7+YXbc9H5u
5Zp455Q0D5vIm8VoTYVrVD6LXsRONx1Z9LS9y1M5UjG1NMH8VS5p0IOYYMeTtiC09x0a4B4xx1rW
b2nrq/ANauRusDh/GevR4JA6FeEAkgUh6D4TXaGPN+SSCbLBCixagoPpddRnfpInde07BZAtc/Ku
kkI/qqO/YmJx5kh9ycDK6FaV56SwmtPAOx7Sd5E+hTysd/VBdG8Ggk7850CDi4P6YXBeA1K0gj4r
YbDzPmuZv1GilStu2QD80bZikO6a9yfYQT74bYaBKEHbF2m0Wh3W7hhxKs1PEQsY3r9szC7qTjI7
Mk3YGC8AhKVsoW0ACqBBIuOg7GTy5mtppqWNBKII9LFCh6g1D6od+ExgfMUijTJbeXg0ut9s8+Vj
f1s8Ic6NzE4IqbGsLBZTh9rNEOzI2unmpr2fLoEpuXCuJ/ZzcEnVf79Kp7m4aGfDm4VXvFP0LBXt
VfV3ZQ+SlKN5323QORYAffRkroP71bf32pTOFrFFJE+yK2FzB47PP6K+XGUb7Xf7pB2yF2SF9M/o
Dofu6h0k7tF33nM22NmhWCt5ZoZiLfX78qW+oZUr2rQR6jzoQ0L8g4J9taFPCOHR22CHxASK7ffD
nXW3VnFamQBnVkdUokCmrMDvSIZPZnnlDXfjr6SfICHQNUDCNKMr85cMAlOom0mcYVLpo6F40tu1
6VzKobwxIXzr7JhU9MROCiENTG9Csg+KzV/pSftTUu+zG20Xf/K2ayWDZX/9MSwxtWc2gyDPyzHA
ZpOrX8emP3VZdfh4Ny6vzg8Ts80YeKrU+xYz15jVMajqR7Btf0ZquvvYzOr0zbZeYUdSO4npGy/G
BIK/jQE9wX44WoKGuDvkd5RYL9Y2n7q8B36Mbrb5JGDjKT07gOXuKSZ3bnMaHsmLFKggAZ9FNutK
2YibaHxGJ6NELwOkte1Ov/0SpMt84z+z7Vg5GVyDHj9F+9QRB6kHQUDrbOt98mIVr+SUP2FUjO/d
GeDAtUQQCKn3/JUixZaeDiMlJ/NPECukG7tH4xmoIsKZdEJo91NPu7X2BDT2FpKzX4jKrDPjsx0T
p8GkJLTvbXTNObXoDThDvDPStcTwkgfbIA5tx7Bl4Dmz2D6R7dZOZTwL0qWtqd/LKDuZa0Ze8wc/
ZlI0HyiU6iE5oXxGemFOowrOYwrKXpZFjRJOUZwXzUtA+bYoE+z5Z0TNXGvrPYancR/ekeAkB1Uc
1jx6Fkm9/x3C48+OhLxunSSUDWgJXyzvtngUTyeUIi8methhEAdB5n68c9+eQcKgypFqkzuGQ5+m
pNn0Tk2ZVAOei8QUGnBA9b34+mMLs7PhvYmZo1QZ6F+tZm7ta1RTaZcRLFLtPrnhvoS01V+9G2dU
R8KiuBhhAVLpflJBw72dRRTqNDWqkViqd4NLUhxsC0rzR/Oku/E33aXaXZGhiG+dO7SC1tIUsyrT
e+uzzHjlm9WQy63JVaLtFXuD2/5h7HoXGitRO3SKtfBbfOFb5yUvZkOsxF/wY8y3yCgA33pDE1L8
RCMUmRj/ID+LsuF6BDl7+r4O7o2t2WLqitpQc5JRnb2IvvrITp0EaaVzk1ibBMhS8KR8p/VDkMtZ
iPK6dbNZCzgW9iqZdwUmK5qGqA2/rv7ZHhmySEqyCC2/BK3Ey2Y/7oid+RWH7JPfctojQXqFSKz2
lByBIl6Xv0un1TV+G7u/TgOnrujg0SCzeheRGHERS5bQ7qx3xO7WvjzQKLQbcWrx4FkP98T1MVvi
N/Zm055GNSWeEnuCj7WGbaXf/wwWTYQDczNcmIiIAL8W8iNvN46RpqVkdGgqAT33drlBvl+ydXBa
jn6q0BxdCxuWphFaCRqvgOq+fzj6sh52pmaQVXtWvgi0EvqO0HD/Jl1LhwSILFqVK4eR2PrzEZ5Z
fHc01LnXyDpK9Tq8nNolsLdNijh7dLGW1ZtxZ726iAgJVHgW2JWMbjaXqlnJZoab9lvvvgpgpZer
jfMlfgCy2LlK4ArNpUvjshTwrN/lU3yqJtSvD8h9NvGxAjGCK/27ALz3P2t2Ok1pa5uBXMP2+qUH
aUCOw+WK2UYIAF4591K1aTiTg99k+d9ea3rs8GFd4JMhFJs/FIrKi6rCR60ORNW9X2/C44TEAsws
gQu9EyXKtdfu+4sHIRfTgPGdfI5Bs9tsBVRnKhJ6VozXGlJ5M53gS9tXlzrnlPxoX/5EUfSdP88s
zibXisu4jvpWAgPUubTMMbnDEWVXwWR1CC7WMLev7ZhvvNlUmVLOILpiiY5emYjPjkIyY3Y8wVMK
i+7kyrnKFWDQXtMgMR1oPUmFMi03gSRvvWY4RIO+tptEODK3z+nnGOQghVqVCN7O7I+RXtBWmeQ0
WiFJftlAUNEctXuUw2WWNFvth38bDOK8jPfc3uyZIddVE+VCLsyAK2mSwm2FlN2krR3v74IiMEc6
1FYyO1cgqmZBUTwVWR8MDKvt1a2FUCw75eNz6P0lNjMxO9AbLekGZyxLLhAabSc3c+OBBFC5jX+T
fwt31oP5CQnD7YjY7ydv1yEWl2/XYr/3G+RVI02F2U/VEHSadzJHKo/3qlaRbQXqVD5MHvcY76OL
0VV2AchKKE5WA8734dHM6MxnaiuXIy32in+i0mln2sUH/yD0A+TPa6fwLBslmk6gRcaiTWxPwsuY
PREzI0K5ltCXeVb2zO/B4zh2s0sD8cRyr22bg+PGa0Cj+eq+szp7DWox9JNsWupgrgWBClnrCwQ1
d4myTeqtf50d/UekrbfGuGHQRw/VIg2d382qiM7MkfkdrKpp8z9RBNbmZZ/BZ8dMDfd5t0cwNDlq
HEfIyRubMd/Yz9197Ho34ecV155tUhFzc9RDjAk4X/Azzha4iKsB2RIV4O+x/d6cuk/Os35hfKE3
DuCA9dD93myanf/HQGpA/1SeoiOwU/+ZMs3u4x8yf0ypxBSgziBP5MywoAOd/ZDaB/bdWa9BU2TC
P5TsYW3cxfUp9DYy4rPrYdosfnpncRY/jW33/9j7kuTIkWzJq6TkHvlhgGES+VkLTD7Q6ZyH4AZC
MhgADDPMDDDgOr3qRZ+iLtaKyKhOEkEJr1/rXoUwnHQDbH769KnSJBvQYt24cDo0seey/Qj7q9I9
Udzx/eHfbb0/NbXaCvOyL7Bbfp/Y7oaiTt87yngO5x1Ybd+1s8ZwiRiLeNmF+V5GOsinpzGYjxAE
EvGrPl6tL2F5KPktcINTfMtVCVWiIaLO0wzMtaOuzzx+AtFab1p/tQiTH+TqISeLS/jHM0cyZFKg
zLSsreyWgMiMYqerNGpxrk/xBCfomEUnt5HVwf5To6vtuqAF2CgzBnYM5rg6Uqic87g7qGi5LZ3W
OV8voe+9+u4dVzN3Rqk4pPPQnNV6+WFoBnrmNkMX08Qcbk6sktUZ/uPVcHw7FHZ+kCT42J8Z5f0A
9GoJLbKvy4sB61hsJf49BXfj0yUCHzqbmLCEAmr1sbm8yCGImaK53A0KLeofWxkQVL7M/nxbHL0y
cCGvU8cLgi0xniEUGCwg2fO5McXZs4KuyGkViPU2ie5GxRwyV8tF0YZ02MdnGmRVWlWBHcsuymeN
GNcFaJQnunlZj6v1ijYgYIkzyQQZZ9XNmgsdYdDSDZ9AfHl8rsEMXyh6M+QXZdhGA+Q1Fgnf7NRy
+WR4P7S76m8n57wbcUPGzFWhY6A6I9lNF3NgBrP6N0ozPpm575ujqzs3qrKNrpBozqi1s9TIHh0b
OQhjtE8QgtYYzzJtPzS0umoPEHpu6wQN8YglF4tJyYLSjSRMy3hIojkgONudHfTLZO9fGSdFtj57
0cVRE2WmgK9MezVnrM4aKppi/4Ue9VXNhoux4Q9zzu5PzJvPxu99O6vtjoqcQ6jw+/gBx9qhMryC
1IzC+MF3eHtqunyynaO68++3Wu1ztGomqzNcA5b0BOyhOm8umkbbUGe4NM2G7WU5QYuditdfv+UK
3vg+mO+bXe13OZWQtKe4p+TFt9n4qmrIR3BU943fioQ8NX1yb9ruiRn02aJ/3+bqrE4mrjpbm2Fd
rD3VORyJ6lOX/PVV96fXWp3R7pxqbY4yBl8YqOazYCva7vp8U5MHy7k3TREoam5seKFr/K7Ppu2v
O/XUWK52nLErStY1Olov2pvUbg5ZBoxQMGM7Ws6mVCj59hoZ/brRz7a597262m4Sk0EsguGV9fnC
SN6wTPwiQe0Es4KqJCc21RONreXQvbmCYgrBGoR+9kZxuAtWJeqzCBqtCTwAS/7112/3Pe+/3sXf
vd46T5AUlmqSbhnRcAkn8mgcQTYSqGeSiJlgircz/TrIzk9F+qfedLXbQHTDYCPUfPx+5hsYYgN4
tcpId7vzwTHuLHXKUPGzYxqq2KjWcpb6gp9qNiQWJLQ00OASGsoOVX36kxJR2V30HKoVBwPVKUDr
aFjtCNCFiAwvjhblYjsAxOJhYkIaE7YNpzGWz3qCgmyCYisDPn5r3nlJsnwyOGY16BkuYn9y5JZ2
Tvm8gxDKpmxO7YifRRHAWKDz5aB4AP7Hqxk99ObY5j0aHB51QPj3i+fG4izp9lsSNHjDk2H5Z7sh
CsOR64K+KI651cJFiVkxOw52JoSqKOCMc7argAgCHs1i0Lu8G3jegWpuTdEC8i9I+69n+SdXNCjw
gnjkwaNpwbc/XocgK0QcNYyIYir5xF3Lt8b6BmoL/uBNwa+bWtHYvscPaAupi+81BCDffmyrFUhf
DpCJXY7xWxr0FzMiCRhSLKwrM2JpAH406HOnkgifbf7vm10+fwdcOSMrSD6h2YrXIdWTOzHqp6iQ
n3fj36+26saczxCsmdHGZFxVE4KwsfczCB2p6vrXnbh80XpTev8yq5MsS2sG9uMyXtK8Skmz85xh
o+ph9+tmPou8PozVsjTfdZpdCG3oFF5o2ROW8qniKSsCF4ZhS2FcE8vTZeqnXm21FJjVMm2ylnFK
4ctCzwnkmtr5VAbt01YIDF8IRAUWkPHjiw1JIenQoJUsG/J4kpAScNPpMqH9y4ku/HROvGtpNd0l
J7kFlbOlC/NjWoe93Ov3fyHwUIY1A+yh1S2UwE5TDT/dx6x3Ta+mvCtyWgqCpulmBi0Lgriw7QiN
xk8e02Bhm/1HawzQogXmDkTu1pEeHVMxexBO852+g/hUEYrBPpFb/nQZf3eFR653gfg/DpzNkAYU
NQYutSClQ7XYoqfuGJ/ODRf+FAhZdQP488cmtESMnJoKwoBNuSUZCxvON9B8PyFS8Pmb/N3Mag2P
dpGXOUoQfDZqsQYOjWec0rP4dK9d2OwWkNAlU7yKzSDP0UGSGW0sWCj0t6o07o0j9NHyaFnEBjTO
EIDvGBQs/6Nw6X3bq3CN28hJ9BPahtTYuQE5vJqAj9ecRDw/ux68b2e1lCdUEkPMD+0smift5XTU
y7PydbHmsjbVJXlWSL3dNTcG8tKbE2v7syF83/Rqbfdz3efQGly6N9mIS/pW2iAgQvsHx/Soh7qB
8P7UGvt0VaMUG9ANkuE/19ZOwqlnbgCpV3GyqbswQ4ILCqwHM0gl1nRGT+bfzaUL18fN+yZXG0lb
W7Nlp7BRHgM9WPgc2pmxnyJ3w/cCNnPgH31TSH4VkXhZ/Lfr43Sp0Al27F3ZB/PKiNs9yCCnut/4
dOTf9cRqoTrM4EJZ6AnLtzfaI7v0LvpD9rXQt2D0WHF/M58tgIv4Ntzzy/I4fDM3JQTBO0TSxWP7
P6R2/3Wxed9LqwUNct/Qt8XSS3TADeBhpKcQ4E/n27sXXh3HyWh3vZV/n28oGNe3+t70i4cSutT2
W4MKOXBeGtykIGyIOrMydurNfJ+3vr09vdV/ejV4/7arc9rl0B3xPBA/y0NzNKLvxlSRjPkh8eto
KQY6RdhcvvBXk3C185t1lWRVhu4tCUDu6sHx0rjgj4YA2VZ1iD9OoAWfv6GBKABnwFIktuptkQyd
pjr0NlR/n4UMFhpGdd6ekY3tM6i5wwHqpG7apy/5rs1Vr1o6n1mxTOkapRbwfqd3zovFQ3lFzhYG
iHjuZ7/74haBUQRs/yN/8l8f7Of5P/4bP7827dTnaSZWP/7jPH/tG958E/+9/Nn/+7WPf/SPi/at
vhH925s4f27Xv/nhD/H9P9oPn8Xzhx+iWuRiupJv/XT9xmUpvjeSvjXLb/67H/729v1bbqf27c/f
XxtZi+Xb0rypf//x0e7rn78Ds3u3ty/f/+PD43OFv7tLn+uvzz/9wdszF3/+blp/6LqOoucl304X
QZPffxvflk8M7w9wCMFvAOKHQBH3yN9/g8SryP78nf6B4gtkxFwklBfPOANnA2/k8pFG/qCuYaKO
B5ez5apEye//evPLv2b8X4OCnvjx82+1rC4R5Av+5+9gQn1YGYCvEagibDQM2HxA/dtbTZqxnBiH
0PJ15qSWg5wMB6auTzIbIdpG9XPbggJKftMRqV9YKW66DuH2FnWC+RlEKM0rmsnuAuUc1ZWhyup6
QkT9RVFXXjaTMm4T2bk7hIZppE3CC3utGqKe2DlcdUtpXFO3yCINVjF7kmNvCkhnot28cMQ96Kvg
wkF7Vl5JSKMHUzHPkENt6aY1y+a6sUhynjsSxAlJx2I7EIeX4eBkI3x7yeRocSb6CmrDMkVRRk+K
h2ySAonDlM7dAdV1bdUAYuOFnl3NYHMjzeA7pZjpLnEG1d3OSKJAfilL2tZA2F6KbroRTem2Z8NE
0+SKkIq4MS36OWSqLy/mxKOBbFTbw9ZurKMxLc049bph8lNtsK5NRsQRgjeT8KXnNpd6b0xFIDSi
P8OTh4WtMTMAQ6NO4Yxn9VeTbPcMg7kpvXb+opJi2o6Vl4WtVqqtqxfQD+d1EY2GguQtdyXODakh
K0xmoT33qp++Qo7MYgE1NO1hKMcm0AsqgqZqNZhIoMDB6vMLTC8L0q6C75XuKd03Jw5pdpskDg9E
JjxQMvKsghOTGqGmW7ba7PpTj9oyP6F2B84I81pE+56GrHRKvNehhi93WMgBzndN6vXoC+bJ7aDN
AKDGRJSwrZqZeoE6KdtBnK8NcBWBvA9ovJgbqV2BQ5YaBsEZ2LJNqdO2DTqXt94Zb0DP3BQmih+/
QAO5eCVV20VIs42ur9dgs9zkRmlUOMwN5RzKqaz2qvLA9SgL+GO1ctCjrhkfoF3t5sGUDeUO0SkR
sTONfcwND4Jt3QA9jFGwK0eRjt6nVVFDiBrycRBfTg3zfjLq4iKtwIRqbQuTyqlgBgCtWbM49A6p
Sr9okGL1ewVBhyAbDKsOU5cilz8CN+mRl/IsqN9oCl9Q0Wk+jFqXP07cru+EW5YxlATZvIEkLFXh
0BGR+BOv9O0MQ+ojQ/nsF4cl85ZobmEHaqTjF5SJNTB5gDwzpO0bW3xtvaSxAq3WbFTbu1n7RedU
a3zB5/ypqGRZ+XPjpCSsYDTt+oLWzVF1hEB7sQdOwz0bh0KnN/d0avRwrIfmLM89WOM6IJwIu/UJ
UQzD70BuvE9nUOIaM4dCmGTuy1gKJ6jnbrxFuR/buKM2p76XWvB44+PoHnvDWIhtUAHvQ1VmHbqp
mDmYny2/yiUtt7XJihfS1uRSQaO3Atqs5V9dLnB+ItmY5dHA7eG2hmUXnFebDJLelSfruY08SP5K
EQwOCllbwCVFl3yZitQrv0EeurS0JZU0y10KheyR+WypnmCj6YRQN8UBWfc17GRymMvAonXgxbk5
T8mmLdIcjMZhgPy31ALLkNCASttK+Jmau6huM9fd2klRyKAv+PQovG7uL5xatl2MXEkHIg7R1WaW
g3WuZOFU0C2viziz9BmbWzlz99pSrKw3Yz7l+xHqya8SSkl4ntwrEnvTwts139pc9fu8JrUd532G
nMqUll+lrMwwHTUKdap8hMI1r8orDcN/LxuzeiLYi7bgbkFjAmt2y8d0PHS1LcJqMLDIpx41I3RY
XAEgFo6gXmRVXDAhUPBjdpE2cv0mSUdcToipUNZecU6edQ1LBkR4Emg5KW4N/SHVQpk1ul9rN8x+
cAzvq+rbGfVbLL31hgZ2HF1pq0D0Drut+jw5TloxXWTebENn2/C+WWZZnMmsg+i09OSZI6f5GkuZ
GJFoPdmEhW6XcIhQJWzSWmpnJOgbC7AlkM8MruRacu9JOke5sodXRjNoOTtpXYRt53ibOks8FEXb
g7ysNExrVFtRiK1n7cGsM/o6Qpv8IPO0qwJISZcQpJCYjJmCUQrRiwqQvIDPForh5s2czljlXe7O
HdLbZokSn2zqv+kY52tGWv4kVdNtKdEHrMJEty9z7E4vM7cg9O1O8z7LbT2kEKp5wFGCypY8c55n
AasADJIvNFYHfUXH+1az5XAmIBcfQWxmeuu9vtx7pVXXsXBz3W8zSxyrenKvB1011Ofd0BehPWvu
GJA2q4oNEWL6ltvw0ubY+YpMPiQaTyeoBPdeAaHppB6raz1z8s6XbTE+F41eXCqVsYvO6e7d2qDw
K7fFZWpzEnsDc+7lPBQ3kFofQqm8AmJLlNc3ytCGrT04A0YN57cBk7doNsx03yuW3kO/mOxTs2Iv
c9U2D6lbocOMtC6DoqXJjtkeymtMBhbelKszM1v8sKC070XQoIc5jvR6lDHOIJVaJdTYYYsXFMNU
x+WQ8tCSJQuEVDJKbaeAoIfVBHUJ00WWYrUI6dWhkXp2RHLpQr2gssMclCMfVTD2nU2mOSqwwYau
WOYMTeCCLVwVQDEc0afd0zNz0rmvuwUJp8qqY4+3gLmkZ22R05i2zWIqgJC5OWddjnrx2dAuRpvp
Ud52r0Wh1YHWDGWcahWs7I2MBYVsAdLlNnmEaLN27SZeyX3FJv0JNSPiclYj3ybMwd5tOA1cbKYW
VSqJTJMbIgy6hb9CeSvUUCTPpa6PZ4ko3OJNYjzBPMYpDangkciYzB4o9DIz6qexdfVHLppsm03Q
j7cwH646jkMI1zUVl9NcXkCIjceubJNLTMrpW9ZMZYKCBqWMPGzGqnyesD8EqEJot4Yh9Ye8YPlG
NLTblGOSQTIcR5dXu+IFNEfsjbPjZfpO70hC4iJx3DdFEhxr3DLqEbL4o1K+JKUdDNKpXtsC3QMt
d/JFTma94YriuacC2C+niPJV0tdBmUGPPmJWpz9NRgJHhKL26AFq9xJuLUw252ZL9FjjaryCap6N
cz3HRSdSk6mlMVwWshRjx4qzJGud+7YX5GuFXP8RVz5yZuFWdseJDoRjzGETAkmqK5v2TmjmRdaj
BrLTLkwytN/6YfIC1L4gyodwHv8BDP7/8Oh3kEF/FR7d/PN/Nb/dNtU///dviJN+u+z/+X/q17x9
+xAwLV/xV8Dk/EEh4IMMGvRIQQaG9Mm/AiYbn+iwXMX/Ao9EyQE++REwkT8ciJciJgCxGElIujCb
/xUw6X+gwMdFHLWETJBSAZ38fxIxrSiiKHdAOIeYDNA/WiRwDkVA9S6tIfO2dirnCyyFxnD+CuMN
M564X+0F1Kw04za/BHPuJA+fLvjP3wDGj1aRXoMMDLS0f1LrRvmcIMr+As2BbTKggg++nd44+Jr5
1vDbsnhpibnPaBkpuM4X6kUWdcxriRxBf+xFi8sk9jhy4aTXGns2nR6kTtyazG1niCen8PwCIkZL
nhobmJ1VUa2NoRxV3Ck7mMAFz+jt0D3TScWVTlElTEMjqWLTq69q29xZcifSK5W+yQoOuPQUvfon
0BLZVCgRwEQA9jPQW1gn/QQujsmMaCKjqV8OV+6UB526tpiJcKgKZSV9OEb4pWBYuHsTil5e60Tv
puwncfIaLfz+CCh4wwzE/PtJW9IGBJ0PRu+LHM58RR6Uqsa1wcHt9BwWEsGvG/sJeV+3tgIDkQYs
NQcwHN2QGLYktu1b30tPKOxgIqRgIA54kcHz82W6PtEylt27aYa7GpwUlhkGOAIEs58Klaqu1/tc
SX8YsqhoxbWEfqUgeVilw6Wo9vbA/XrYwCtmx7JXL/tGlAx//QgrlfyfH2GFF49DZeYCl6rvTIJ9
vZsiCzpp5/kWMgdhvk8grQkQAXfJAzuDeW5Ybue3/OYUG/jnAUdHLFkc9AU4/Wu9FKIhYIO/iw9c
we+T7YTaWG3esxSVJy2woP9aYTLvMRh842e9/q6x1Xj3MitnxBq+0tQN49lWr/Vj0eLsKimW4uOY
WOe8hpZopaIEer92ZsG8rA1sdWd2c0imB72DayRi0ArlUI1bhnVF/cK8zYZzrQTUzuaod6FRP7y4
Wn6oIbmU1nbUoRhXJNBJazJ41cM5p4DV5BHnuZ+3sH/pzgyUOQGjNZNnG8APEVd1gopEYQXCGffF
aMI1gGy6XttUfQu82Awmtwthuea7OepiSQcyu7VRbRbO4C5NBBWdQB9K81BlxR4eUYBPzCjxUGhZ
qDugR3BUAi1ZI5HjtAD4zMAwaqTQwPeHFm7n4ALu3TrYp3oDTCTmRRr9yuXbVEOlrDauvQb2mHri
d4W6hJzEDgYW/lwPPrE0IBADHJ3UbpKwmUohmNQCY/cu82w+y80nLc+2RX/mIQOi7GeqVNCh3AA3
+01RGWdQr8LdpwzagYdT+SKSV0BRPsyffFuTfkcUxN9Qz0gBACTeS0mqbZbww+C5sTU5R2KOYdc5
UWo8pQrF1dAPt4s+mLQWiNYLYtAAAmA+tIAxuFD3ymkAg2Z/Sp7RL35SwvnaeEA4Ek4InlyW72Rt
34uRhamEYnBexdCQ3OUGYF3lBEggBJnOLvVsDhvZbbWWnFMynM/SONAmCfumibPkW9qiNIQAMCzP
lIe2YF04ApnpO8AndID9xaxvjWZ8y+cwt33TCKAdHkyd4bsl7PKSL4R2EKAZzCjTnua2iVWDUCZF
8R2qyCtHnRG7DWhjXZNJ7Osyuy9ZGnPXw00LRdk6KlgazR/IEMJ+wi+b/JxU5gK3bSrYBBXCitWM
Aa1YkNoAH1BG7bUC6Xxwe/NHwssYrpEhze88jQKdgo6YBPzhDFFR4MZPbni6xwHXjOlmLh4zZQRA
t4KGNjHwqvMi6zY1/q/iWWQ5X6zUiwsNlgOY0eWIU4OYNwNunOXwCtOdC6NVe9LQwINrzQxuOnjk
oaOS2JuG8yxjEWlNSDaRuBawLKo0AC3VbtFvTQBKOnobG14eqgJ+6bMeVITFZX+0yTeP30+Vt8/M
9kIm9bVStzZwNuXhb6gVKPuycncdOrogwtfsfKfpLQpCxBIHQKgg3cPMBwOdXVpOtW9otXWB2Ml6
m6E+DQheP1+4LfHb6npYSjasxTgIkbEU130yHLg3pCDnIMAz2ZHbMk7c2S8QnKLyAcARdtUE5bG1
PNfqZIdQcdO39ePAmi/SYnd5VgYmPMBq6zkh+kViVHfzzHbIJwbdWGys7LwDYY+L2ec5i01gslNV
7FMLrGHrMS3pBRzrYxhsPQ9MXXRjFboQHumm+mBb/T31xFY5KrBgbjTrqAN2K1iEZJu2ArJnd3ue
wfha9TFoLTjv84iBL6YbUJfsjkxaR5T/3g0awurkIEqcCGQ4quw1xVbStVrce+12at48bE5c39vY
5kZa+Q28dLP8rPCSIGvgHDROPkflW5NSSMQj/FdH1Lr7o43rRnKRAAdymBYofmD9s2fokYGpldzV
5LEniKp4cvCQV6kt22/NfKNQ8NyJIjLN4rypXJ8qLaBDup2sNpIVi2bm+L8+Q37iN+PgXkoWCe7N
0GfEDfHjrRTQQZrUzYhs5hAuSdZRBdhwq+4wnFkzRG1U1IT9HVPbGpPVb+hWbk88wTrPi5Zxc8D9
2zAwVXGB+PgEbOZjWbQvPNIu1C3O6dsORaOoSWPRtJ3Ziff9+XgGRxOOHpDC0lGutRZcotnc6Ob4
qhhOQfeirG87WBSmDXSvR37iNvZTpnh5sfdtrTIkamCsdsZXBtQ88mI7sjeogIuWTuaRCaV/gkRx
Dh0mFeVBc6h2IMrasbNBOe5pa6SlE/8OA5bLkWEhjeQa7kKCQxj0sZNxcxtg7/YV0v+Byy/rVI8d
ZC6MgR26dt7ZNQ/yagj0ztp1IjvVET9fUyB0ZiOXCSIlbuPIPH2IfHiFfUPaT8sUS8+SpzmGcgoD
pBl5SB83oX1AZcIxeUlDE+X+/WN/l3/VH8cDrhBpfPKO/FlPvH+YZTq+C8PsxOrobP14GHgLQTJw
jO3YOHNO8diW8V33+fuWljvzu5YAsTpzbj3RTXFE7GMEEE4hYX2hIWHNQL06LnVSGfYrvz/PThCW
fuLVLuP9vu3VZbg3ZggcW08ihMYIdvPmTMJx+RHuEpt+W09RcoBU9F0VwBUZ1UyJ756h2uVSbKbd
aW7dJ2HYx2dZBb5W5dTpZD/xqIeIA/J96PLA9nH7i4H1yLOTI/zpdHMh5utBZwRrcJWzL8e8sK3k
KTlHcui7I5ENYG6Rxy4CVMptPRXwy9MFp2vJiu9LzFlifGdJi2JD+zjcBOKBUIV+XtgqKMkO2pu2
CHa427hhPwXO1Y8t7YzrQPUic3fSeO3nEAwUOCSMIbWCTO9P2pujDe8qp0H77mY4tDGE/uAjUh8B
iv0b9OhPB9VB0SsyvxBUQHT78W2rpEQSqMGgwoAs5BtpQ14AG0gM8wSUxzyc4gr/xItYJrRjo7AW
9sQuAZrxsT0I5ekj/WsPybeFA4MGeLsFKuKXyRl9qYNTxI/l+9aL9317q9CqG9OeaNYTsw7dAPSk
wqC9nDj4TjWx2pOLuqezYz/18Ji2S5/e53AqQFHcDTtOB6RNr0bfPmUecqrJ1ZFENCn0xn6C0CC9
6u5psBBoIGBnBfMmBf7UXp3ecFfqWT/i8ndB6uo1IY6AwmHA1iiW2BnPnMc04Jvx2MH++NW4SW6g
1acVPtlD0ncrOr99SiKbnzj2P5k+S1juLvwH6Hy4C2z4fi/ueD6wFAiTRIXqeA+Jhq2NhHZgbdxH
K5C1DwG9618P75o2tSAiNmoPQeUH2GevRZitmndV0eGUo7cjv+jVl//g67HDQ0UUrtbAXD6+UNUx
1J/Q0QfBJaQgvrangIyfqoqWF8BhjbJ2aIuAzrkaN1tIBj/b0Tf0K3A8fCmfayTzmqLZVoYW9Lhx
K8hryMkDhr7Ly1PoHS4Hny1B1wBw6oBFStYykvZc6KgQ+DJlYzBJBZAg3TNow5izFrWGGUJQalPU
IjAqKFEsBXIz8UtoJ0sP5xr82POXot7R4tVtqwisDUwyuFOB143Ugd8zLx6TJ6+D1pWBuLCB10qB
QrR+iKDyHNpcf9N0a8P7YoebZNBB502U8yH1vrpIy2YalEQqy2/ZdQEchdlfCwK3H/u1AQI2DWBu
Ufh6MnLRNq5fgAPqOInflpcKnIaqhtko2xuDvUk7gsyD96AbkMOyzF3LgMviQU0vi0pKdoZ3rF3c
gfo+ZAj2mYn8tjvtaCuuLGZELbJWzHSQkc/BToMF/Zg99dquVtZtYpU7d4ZpdDMEVB8eaQ29T/Jo
0WyHq3Y4lw8eT8NGP+d4uBmPJBcxJXk7zV/bCr7kYgxzBzJvFUAzJw9r3NMKbuwypz6vkIUkrPUR
55i15XszB5gKcG8aQySvgqyGyGgJeDOuvJuxNsM+qWNL3qNMq4LxN7P7SE5iY7rIbWHKVBrdjmTv
ebmfNCJI2MNYHQ272nRuG8xIlHfDcwuGspnzqGKpLybnms+o5GWuP3RJkCNgg26QTqsDMuBb6XQR
9FovhXc1tccqnwJKz2wCccrutdOr6xxu52D1l0jcKTaGE3AKwCfAAca4bfu915WbUoNWqRa56RB1
tgsIz7iqIU9kS4hOMajnt4hHNcTLCjbEj3V+P1JwVmxtTyQykRQdgupCVz07yoirFpzIXEB1AZKd
Xl3vHFgoI318Lql1qWh15ZY3VlsHjRo2sAuPRwbScH45IYo37Sxk2YHaRTzzwZd9eTlUam9rw+M8
a/BceiUcIJyhh+742LTD3hJsm43ulsskTDzN7/j1mDkhg1KVVd0m+bDNyyMrvWgak0MOqdDeTfwq
gYSndknYFKMWM/C8i7bTfN1OL4VxNNlzRs/d0vS5+cVUcOtrbzF7o9zCxOc8rIXCs8mokd7Omngg
jX0FgpDlycu5ftKQU58n+6Jx+rjrrDMT1vMakp5O/iKQaG+Qj+xQTDfl7a6qtcCc3yAyE9jQIfH0
Ixtg9MHHV1hObYAOBbCnDicNzepw5R5qLKUvGbLBBCXrovZ157YtkXYEOdFm32rr0qJVKEYnzOse
wBBoOCPsoPNnbMdRatphOdU7oW6zdgpMrP2iveuRwGfuVYPAl5lQ+U0hkWHBwQUQF/LCYAoVJqRs
k+uCV2A4oA7NnG65oGAzXAmGgryyj8vkqaNXJia8EKCwgC4igMfB3S2o+jMbKVdkmjdp+YjEd6h6
bNttEXJmxp0x+ol+1BoFuNSNFRLYDDjWAAsjCw4H8FZuERa6RXsUSRpnzddymONEJaHnQEdvprGZ
qcAdsOPZqBHrVCwAXYJW6pvk2qNim9bqDrBEoPr62HnDIwFbB4bzAXW93dwB2xXFkzYcK/YgxRin
ZR6P+NdW6AHa+SxPY7u2YuaafmPp8E5vQzevDmoctwa6HhhqpIjnK/NeeMMOJkFBbt3CsRv8hyqA
NzqgqPE807M7WvZ20PM2ZN5VXucx99i+4fZOMPeQIATn1rcZW14hIRxCQLhp0TDqLaCJFnAhdoWZ
3DrteNaB1OMng7qoKnYzKfPAOyNE5nqfg0tmmeOh52I/6i4ys9le0vyQ42xiQHVdSA86Ig1Kw47m
roph2O7PbXrWJPpGSnqed2BFKnLssdm65StX6aaEjApzdZ+XwGozrw2FLsCwwHoHdenGcftwckSO
9ZAxPzfkOc6YsCvLYFJN3HP1VOrWRWlZX5MJZ9XoBchFPbfybSH8laXnt1DaaeCgC8gU1k0ot7as
g7TMwMofqhoWoIRfz84Ugt7ie5q54dhXmHWWMwd0wSwuS4yONjzR+XGAIq8njjrFRtNPPmsMJNCz
W1yEQDyHedkwbUjivbLmVUHaUvZNDGUyv6qm4+xNe8+CV7jm7bt2fIUbCvyDLPNC6hBmSHvsv64p
n+qBUTgyYVRTli68kHw3m9OrOSfXIzDLHuiX4NdF3WVRP5pxYTffUGr3ahbGBdR0UZiA2p0AbGk8
ZepX2RhmcL71k1mm/mD3sSc5ltjgXIGi86VcWFDNI+YaYmckIHDueZm8NvpyV6XuI+o78Cgg2NWD
ftTxKq1AxqMzvhrqQMY7Kv8ve+exJDeSrOt3uXu0QYttInVpVpEscgMjm01orfH054tiz3QmMm+h
u8/2LGZsxmikZwRCeLj/It51tCCLUAGjRaZXSZvRVF0vyFcBKaheKW6RJm46PgMY3CiJt5GGYq2y
0nQNFD9oK1tUaE1qMBR0leRTnso7pa5ceBEoSdSUiorNxH6SB3MbRKAR469arXNTNmho6Gt7pHJ/
A2QSuv43qy8fHP+ocjFlYf3kV+Zm1JJNJAGZaLJ9NyQoiIQ146n2HZ1HNRq2AEOfHC1ajyNGmn2w
aXQZt1b9HuDHocmdx0Sz3dqCp2ZNK7uhl5C+JkO40Til4upz15Bkl1u15Fa36vVgcJLULGYc7EGJ
lfmXQqzV6GM7PESQE9q7of+oAIVMwKUMhXbwoU/rU0Sp1F7ZcDqqrt1kvgV/vKNc/71SHsOopFD9
wStRtgw+Sg7ADEq+2XAAuIGjcbA3fWdjsUjL4bn25GMTJ/taidZV/z2rv2vdoR3LdTzealRgBdrJ
TL96WckH6VdAhiCvZJsAad20RZojfjYaaM+pvVH9fpdFwxc9V18BLN1GnrwepH5jVPWhkoYdbGmM
JkhuWqwCvPZTJ3crzTJcq3lIlEPdshrqiq5M6o5VsjHafZbehxoZRkn5xc/3lQnDFUp3TnshNJ94
4u8ktd40RrnSMpOmyaPRNuvYUDgDfK6m+Jhgn6cANHaE+/bYbKeOip4VuxZgqjAtn/q6/DF52T7y
2OmjivPyS1U9krKtrImHx/gS9waNFQgLTrPRzP1YvyjSt6JjKQ3ayrC/ZV66l8nqmvE1nD430lLV
9epLEHUUmNdQ17F2OH8/dOBeQ5JrQdGSVtYN7rj31sbaiapUuA12QPWWnmDivXDxoj6JOCtJtale
6aNNRG83vCrbQPjivYhXIKuUAiB9EDgc8qI01+U7jMKBgz6fENwFYzx7xpBzodIqfekGhQ/2xSr+
8TNPxWeH9wn6kTyT5tpmQ55WVVt/NQv0JJM/TP3w/jPvyhuINrLQcUGDFNcD8RlPaoit0UfV2PDP
K5t+1FZtA/qz35s8C96Pc2U5EIf6vy5cMC+MaMD2NlPbf5UL0h/1aJSfM6NfCHHlDS4k4P6KMVsA
sV2awzR81e/0XXov5HlJs2/7bbcZsU9ZFvFbjDebO4QFKlDjX2G13zRr6XfBJAYC1qy0nfZTOv4N
f5jrH+uvAc5qRoPZcmgOlJb7jXfEZOOnhnqDjhBO/qq/jmsPk4/tYmFMvdxWZ7M6W9+SWmSJOnxt
j9qrsUWS25UPzpO+ReNkOdaVLWyC7cCvCEiUkL86X41FkUGuHKgqh/fW63TQtqjMbcxHruTnli7H
rb6XP3tu+o9MMt56F6dR53zSyQEQaXdfB5VOFODRqivc9xf/DJp1GWHWoEi6IFSV4WvG2/tx+H3i
m4Ec31O84YGk/i4UcDPX+LEQ9OqH+2sy3/iPJ1s7wTGlM4avAq5S36O5gESs8VXd5lv/ebE2fD0W
IrGKg/QU99f5h1NapZAl+WuHppi04olB0a9/FFKI42Kl9lodHNFJoYdqC3EJdTaZk9VaraN/lYH4
H337JryZ9ubaxGHe2wfUizq3OOq3MZpxJYK4fwPxdmU/IOMumKqC5TTnajvmpBWJ+dUGo1l0v9fZ
68Jnu3KfMLz//vtztdcsSIs+875Gt6M7bjAKFm7r3YrGrzuuq6P0mP9a/f+H//x/qsnc/hfwdEGP
+xqm37997/84w3uKv/InQU77TUYwRnAkRUsAhN9/8J6qAQ2Oi8wxHDR0dFvm4P8T7ykpxm/0Kiib
0hZSSX0sKuD/AXyq6m+6CjzHRguFP8bI6J/gPdlXZysR9jtuSCAQgZzSImHrzYrt+L/ao9P18irM
Y3vcwwsbItLnDGVLpV77ch6gT+/10Ch8E6IU6BNKxrBjorjcKJIUyngUO4MS3faanVKynrS8ftJl
H0IcZhRU0caRR9eO14ZiJStUeVP5p58bdbHtClhIK3UI4naTwoqo1uVog0eyeMrKh6KRjMcOZRLv
d8Np+nTlRY1vPkqVBDYsBjhVroZKLYF5OPaA+IuUA7gumkANj4XfJeWaR/Wkur03VsC6fDAFt02Q
Vc164okr3eGt5Yw7sB1UPlTcDg5m1NrOmnuqpHRjG5W5lzGIl3chz7tgp6uxhTZq2kseNkuxU+2M
rjD0GwpUZXWQAikwXh0JAMiaClhmbYoRrM2xHKSMekQ6KRLYTlDyYFh8NfzYxk1g7YN4AnmVVg3T
rgFwNcK44SuAWvJ5E93kknJsu0hZlbJag9ry7eKH0wTGh1LXpGJFeUyVD3aZq+kjnpT98ABTzeh2
ajwO0dbv+iC6kbqxTNOVNNVZ8ZSasezdFGXThWsNSE7/PFhd0R0iOzLk9djFg7purLLttrpMGXLl
12jKUX7wnMzfljboVaDjQysVj0MUqitvUNaKGdTtunRKp9oWld5439sod1ZSj5djoRc3EHbgGula
0+rUj5LYQzkpsYLqYegsZ9oYWqcbLwZfq7gpY08daZQZbVe8pLEVDl+kZoIA0mreYBy0skzqDS5z
OT1RXwrs73xwJ3uWS1XOwlXeyUG01fViqm4GTZeGdQ87IwY+0WglKttxSfBNVFb1uIsSOVQ3Uhml
/qarzLo79NBqYDuVlg3znddlsTdzi2fzGA1acSv5o6Z8TbV+CPt1401G8CKVetuttSaNg3vuLErK
4BGdtABbGKqFfpPJau5v4TD0zW7KeYVhA1cbtfop7e06fzVNSf4xKL4Gj2wIoY1S7m/VSllBcfaQ
m0cSuN7r5dS2h9L0ShDXSqBQUoI2WZfPUziBY+6msutfOt2XIegkMFG3aWvyopa9GAeCIJaim0zX
m3Rr2nFfv3aFZv1IZchJLMS+66p7UEJxfZPZXpsSt4vtu3HswuEYRQbbWC0mip4li748NmXa98pK
gLepx4+6EeAjkaR1+xm4Vgoop5C64oum945/8CHYWjeG00MZ6mIzpeOgIAWhfkmKurK/s2Can3qd
U5YcYpJ5VytsTSAXw0J9jfQR6GQNAsTa9JkatrxjNYVmG5jCnn96qAbpA6yGqXfTAebkhynOleJ2
nMa02g1eU5V7OXGkZqeHBvvVpSQfMvGDBfMmG7JmvAklrS73Cpg257Ho+hYF3sr2811i+X71w+/B
G4bukAWZtqksw6cj4TXfGr0mwZLyxv44hRAp144epv3eq7wPzTSl0xpFROO2j/swPJqj7tAAqGJf
xgtCLlAsXRVN2dHlaNMKRHuclrFxa+eg5HZG5GU+9dxkym4jJQ0p6kZ51A4cfWFNo4La0ierCpGE
181Q79aC4ZbnrlZqMgBh2sJNe6gLq3H2ZtgAfQwmqS6eekeRqDylA/QnKSyqGlmHKVGyXZKl4MxQ
8KopllM/AbCaZmHz6/30f4kARJB3E4GXlvJY+O0sDxB/41ceoCi/oTnNPStEh9AmEZz3X0R56zcA
Xg5seJlMFHcE/uDPNEDjj8RfoivN30KamXz5zyxAk38T/BFB0UDIWqZZ/E+SgPMUALMkWs3Y/Igr
D945neDzvLsxVcx4oXiBKA7gwzXOayD7j6nejL8Wx5mGwikWfP7YvYgkXgAnrwnPAfftqwUYxaP0
UH6AfA0gQ37QdsNG2aTb/mZJsO7q0KgbaQwPB483BNJJwM6IEs+EJ00H+hCm9SrQDBco4cK4Zk9q
MSwMOXlGUDiiez9vc9eBl/ipr6K9DH69tLZAKFeN8XlaUgadoxTeAgH3BGOPOC91iploEZyx3rDg
ASNhHrzI92aCH7i2jrbNPvhsAXB/xqhtiwjgur1teA1a67+hLTN7Xv/6DVSrZMEXIXtkwZ5+Qyec
GrUxYwRJacK2412Xf56CgY7ysR6XFsy1ieXbgakRzCaK+uexxg6R5qAhVt6FrpG9etKdpr06UFRO
cvbHX/W904XJvjyt+v0a00kc8ecny6Stq16CeRqvjBIhZrBfKtJg74eYIxUuYoilehJDCjt7VMRY
+mN4P276XbIGsKDtnOP4HC4iCN8esCeFzItwszLPNLVIHQyEi1q3f+rQIkJbWkgU1U8A7D+OD9bO
+BQlK7lBcBmDmU2Tu4uaLaLU8t6PmL3okXPwc/g+KVyfcmM/jRv/pngAuXCwkNYubsxV9Un7Fm81
VAwWvRWWYs8eNr2nWs1kMQESvHs5cYfIIOl4lutiVUhf4VJu2uH7+9/4ymkDh+2v5TqrPBlB6gde
qVCuD9AAoTfj0SlIzWb/fhhBBXxvWs3ZMaDlJgCIdgTuBcDlqW801K6Urlz7gwk1JBtdBAa+WMq4
T412m03BK24or+//houhgsemwMZtBngYCdL5UIH2hY3GUG2pXOn6sbE8t41f3g9yuWfOo1izgXpS
IvdpQRS6fWhpKfvsc/Dpl7is58pLuDNxmpytVhHNxKZB5mRFUnu2ZcY2MZwuJpq6g99MtHA33ePJ
g29vtAkf/vHdNAs32xxpVqaT3hJOH1L6k6obtQ3vw3zpbLs43GZxZhshl+1orBQa/QpUuy5RnjGI
oC3f8tyjuTmMdMlLtNbh0Y9pdzQhsqCnc9M6kxvb1dHIWhr+shuFzc7XDqaZ05b31qr5h2R9Mmiv
+375FGjUzGoevySrnuev08Za+ZYFXRKivt1stZLP15hre9rJuCxFXUmODChIeTa1GG0F+CeNt5Yg
v5TOtHDwXl6ajB9BVaxrQJZD552NP65zmAUGhxDCUS+Ypfp7zCjvQWgMN+FTBctuXNtbCnHxob8V
LlP15+ipXqgOX27Z2Y+Y7ZfSM8bJycWPoKaAmkuIqSKT7nTfbIn/E3XhRq2Vj3Kj7poaFa9MzvrD
+7vp2pY9mQch+3R6AckRRZdY5kCMTdl1ILvY+UtuaEvTfW0XgYClYYfnCeYns2yyY0VPtcZILeou
9+n9hOracVqnm/zOAVSuuP3BOqa3KNVsq5VyZx3xhN8u3TzX1vzpj1DPx5pR6uLxyVgzDaZ+Dywi
enx/NuflePQFWVYn4xTzcHKfmyE4YIMHINYb+rE7eLt0LxoN+pfBnVzrE7yAfy4tdxF0lqignCt3
3kDQ6UHfDWud/hSVXW+bH7BHWv+ddsrVVXMyTPHnJ8M0xhDej8ldU0R8yKrZlu1TnqgLV9pFoifY
PbjZUwmFXAM+/TyKbFUSEj0ktkUqAwiEIwchS1UeFU9av//dxEY7P+SJhDwkDQZ4L9xh55H6Ltd8
QH4pT4HsNusmOJOtszOZUrsy9pmc3oyOdBdWlDHeDzyfSMojKEhT8BUYccgts2OoznTD8yJcyTQV
C3DAUIHSrlAYeT/KHPJOFYZHCNYayAI4Jgyi2a1iSXLTB2GQgWRWj4LGI1x/1cdxq2wEWHuRxzDf
7vN4s2GNQYDgjdhp1APZA+R1srRrt/6juS12mDn9Y1uGixHOjtIir8sG0ywSOxkxHyoyq8FHeXlI
H3U9cGng859mYdVcfjzyHEtkB8IjVpu3i4Y+ymM6BdlKT8OVPAAuK4JHSV7YBRfvYzGZp2Fm2yCs
R21oDcLkqIaKzQ3a8OCtYyDgsP2e/WW8w7XPx1GN0rNhw62b01Agmk51iCDPyrwDsncUKpnI1nwS
Mq3pFuDH5v3leW0ehYqFweFocjfMVidqS1Xq95Caq1J97of+cYwKjEvr8en9OG//0Ok2FzN5Gmi2
LP2hzBxtIlCWfqn1kBp/tUMLd5v7/j6W1Nug+JGp/i6ldGeBHVSNZFUW3T4NatBkEAzz8VkZZff9
XzW/leY/arZygUdZhWTxo2hIrkz7JnP6f7FOT4b91vY8Oa1zLxxR4CKCjZ2vsq+kW6lYOMfmR/Vs
EPOtYLfpaEzRRPrUPzvertcgP5uH3P7y/lwthZltBT3PoMVGYqWYkH3R+OGEkWlIeF78R6gbC/N2
deedTtzsNh+yKqrjgXD6LnkMqk2+Q//CcsPHZC/zRgazv8LwZWG/X18PNk0+A5o7jnznd5FS21ZF
S4PbLq5AxVv3baru3p/Gq/cBtWBIjbSacQKbpWMj8CyrG2m9CcCHtEK3b+Nh3q1DbUs22e7PRvD/
v8QnvsvFxjuJN/tuXq3EgSZKfG/Czw+l2+2n+4YKQ7XrvztLsr8iZ72IhheFpWrI6iBacz6Dvd9q
aDuG8Qry2srfVw84C8IWCt36FdK6czdsvh0LN/kjcsFoWku57tXT7CT67MGYmwP+XYpWrLTuj17+
I422Rr1E0L14A7/tNzBVvF90qm3m7ANq9TQqZo0giuDsqdhiTlzo2Y1whJAOS2/SuTjL2+WKS+B/
o80+X+SpjeOJaFAZ7vsjUqP9T8w29slamJBZMR6F1YfkuJSvX7yP5qOc7b88y+sQtUnKVYdwnz1A
mIemp+NeBwNkYdddvxsc4YSrYgbJnX6+aDx4HbaZsO3MrwW8iJ+yq7vjx/zOfAweQhdVggC5RySM
pcNStnR1wZxEni2YSBpiuxGaHmbsfyy8G2UKbyyau+/v+aUos0t2qKCPGz7ja/t4oyAUKixbDenw
v4syu2En1eztSWMsbzSX+gXA87ozl2oyS2OZXZkgJTOryhiL/bX8Ft8kW7zikJGfjv5BvHmU8m/Y
ton5uThU/vpK86qTRi82URVG1vrJHhlJlCsx2W3zTSMbmypdWI5L0Wb7u7FNj5K+GKFpbTCXcek/
p3AkJjnfjcOSJ8DCfFqz/d0PZVPQ8mR/F86TryEpEBvf/DJeWIJXb7aTKZxt50nJvLwVmY5T07/1
t1ZV/YsIAk8DFNRw+O/ZwujGFM87Ud41i/pRdfC2m5bW3rWr7CTEvNsCOMKMuc5i+P7iIWXGOBiY
a3HwYq6UuYsW3WJS5usOJiE+pTICBHjOn59LqR+Gw2Rx9lZb+RgiqR5iBazs0LrYRBtprSxs4GsZ
1mm42WFk9XJZItINlORnpW6cyLWNWwX0y/vHxNUE5DTM7DRSmrwpdUA7ZFaoXJHFPeeQvhmUC4wX
fli2W2JFL4acHU2SJo301lH17bY+RRnlM8XPco2o1hoZg4/evfXyvxzjbDFGhaa0Q2AUq+HV3llb
ZHrcEuJ3v472oiazNMAruwvCqygmQOSy4dKfL5Qkj+IpAGmwUlX4dpEVaYdaLe2FRP+ihcSdTMao
qxjLkhCQpp6HGRGFshsDKqLxUB2cz8lz813/guwMxNJy3a7ldbQpPlKzNq1V9YRzs6sBMVlaPlc2
4emPMGZVS8n2Jkq7VGuNBySTrO2EZ3NzBMhbH3LsfM3N+59SLI3ZHgSHT1uDygmd1nlKnsgNPbPU
AalWfxgmGwlmbUuyAN0VAVJql425cI5dy+/gXsP6Rv0RG9/5QVZnaaIZgJZX3h3exdRP0Olc+Y/U
o9eig/v+8K5tjdNo8zPNnIZSNXOiBQfROvaPDoII7dpDdS/859ZiIp20qUYpGv69NK3nK3VEL1qJ
1TFa9fkGvBFiTUuKetcyR1ytBVseaZ4r2pFVbtZmy4iiQ3eIn9BJWsF6caO9vDcWTsyrs3caSyzW
k+e1Ew5R4DTE6pHu42jZ8bU26o9mo2/TbXan+gurX+yw2WoExm7YgqJPyWSue9Qg0lknSHJyA023
WLnu01tA8/toQYjl7aufx0H3RqWshYU0RP2LR6LZg3KTYIeMqi3EwFdRhJB7/0WHcW00SIVE28pS
UYDSlu7YyzvvPPJsRtUu0S07KyOkHoSHpNkfRHon7thBX4W/oz2ze38HzG89XCDQH6HMxulpcq7N
DrXJmmLD6LmHIuPHYP0s6k+9/VDaX9+PMk+zZlHmHVopGxyp6i2IwmPvf0pI+rlgpQmtvTb5hyfW
WyjBjYLbw+kx1w/VdMCuRUEFz07LB1sJ94VHUZsk7/NQy89WD1ZMybWFFTO/gQhKOgo4mVzFBp4x
S1rrrk4dL0LLuHJwfLG5ImAfvz+FFwfjPMZsaQS1lwYyQgdvD9/yg7aPcZcxdlQSkCRaeoBeWRZn
A5pdqfjQ1UWp0ktpc6nDEqOo1m2U3QxG+xUor7Zw6F9ZHsiJ4PrNFUP7fM500LUW1HIP4srQf3Zt
sYNkDdNyqRVw7SPR6QA7jI4vwIRZ5gWKWbOigcMX5VwEd44l+RblGJTHYWOv0CsYVlBJF5bjZVBw
aQIJRW/FMS8q5TDrIxQIuxQByZ9dsivChazkcurEvy/qZXiX6RcOpJURRaNSAFqNbeHGEbnqdEMJ
ZuFRdrkczqLM+RNhoBfBJEfU+634bvCUR5PWgqRln/xpWgh10Uhk0/KEEehAOHrUeGZLr5z6iLYv
zwx11629n7WbbId9RxNR+6RuQca4y2X/i9ROxGT5WeSQZJIXXTDLSzW091EdLTfCvTKG/pXdNJ/j
J/swPbXaqto3yVu6HK/9Z5AlobLJPy/sb3FGnF464jdYRNcVxLDxE5ydxFhc2Go3vKVaFd1iE2+Q
cqhV8ADUwcD49w7kfjhXKKKEkuknrq+3+sepNRBilIKpWtguVxauxR5BFpg0QrtgBCGLpepBzU2U
+8Pa1H608beFAYsDazbgswizA81TfNxyKnB6PY3UlQCYOK6y8x7GdbJZRoBdJCuQRLjnyIqoHGoc
N7P5bZvJmHDqyWhQCyIrDsVu9h3OtSuoYsbjkivznFKFV5OIJ8ye0M9jMc+Om3xqQq022DPNGomQ
NRVD51PzeQKrDuYcFI26LnbSC9qXPmqkh0pfJR+VaOH0ubw0Zj9i9vSzKvDXya9BC82vZO3k1C1p
yW9gonxHtGHhm14cFMRzhFYhTwVeufP3Avm07zt+lr5dUuHe/yBvoDfyae21Noo97NbPAd7xCxeI
mMuzpTQLK37WSSIqp2Zf2hZz7STQ2FHo2iaN/C1ywuMoG/tEqz++P86LzSHiGY6u0TpXUKKfnVGo
13p1lfAKg8CzakGqT+Pu/QhXl6voWCOCDh8OuuP5kMbAqp2+gv0ilqtwE4+MHY8TgMHVjiQApyNp
oXtwMShoT/RygakI4IE9R6pQePPtThSprFjeKAHQpWKxer8UY7bn9W6oQeURw77rN6gwtat4H20l
F8rHAy9YDNIXWzAXa4Nh4XwmDjIIHWQX5xOZ5lbnmBkTGdcf5OhHJXcHM6TBqyLx5Ffb9z/btfGd
BJs/z60m9ZwQ7suqQSNaqrdJvnRqzls8XBMqy84xLAPgxsX1iBEVrks4aa0SXlzVg1CfIwk8VndL
pplXhnIWSPz5yZ6q0fEqclkg2jRjuuvRhHKDftIWTigx+2c7dzYckd+cRJE7tfUbheHoO2Gebh/i
Q7BnhR/e/y7in5mF4UUA3E2AFVgJswQ9tXuzGsagQBLlNeh3RaHhGP35/RiXhy1nwmmQ2eL2mwrv
IqfKQdYZsJLfqgn12nz9e1Wvq0NCGxa3e3KGiwNi0Pt+svGx4vvIrqWjSNFrB318/jeD+ivMnMhN
ca0pPZg2XGMgIpJVhkglwu9b6ae+X/asvbLoYFf/d1Da7DvhZDHZRtNwBo3DLtL0vTbFC2/sq/OG
xQSvQ5utOlcVTI2KIXWEKLDH7J5K53tcLqyEpRCzrVPgRFgbIyHi8o8a2mb33fQW8v5rE6VT7gep
IkNZnT9myMMjpLroK+u93D3Ag6gPqjGmC0ngRSWE04ankiwsWmDecK+fb8+kKLsctZ1f3dZwHx71
g7UTmcvSg/Pq5gEBAxhMDMeZZw54rAdVUyMjje7TTt7Em+4m+1xvheKs9KVcmL2Lvu7buGwIQ7z5
HNQKZ5dCrUVT5yAutopu/cn1MJtIn8Jjd5Pc+CndtB7H+goLrf1SqfryWmdCTbgxuq4KxQ5BiTo9
70YjSuGrZuIV/+tah50mdxsH+Ke+xY64u1tqsl57UJ2FFKv15IjFU7GIkHFDoOvQb+QNz93iaK/1
lVAJj2Ly0GiDRODCDF9bn1jzAB5XIGwjr3EeNO/HUBmaPFppaEjZym0af3n/YLoSgAogOxj0FMt/
noJFCbLxeChHKxnVQR8jnGIJ0nrlajqLMPtU8VA3diPqBcmhOohyS79lk+2X7tlra/Eszuz7yGUB
Eb1jJP1Rdoc1/qa3iNEbWwG4l776L8ZR7yCELMW9fKDAqT+dwVnSPOlJjS8pcVu09p+zQ7FFUMgt
tVVhrfLfqw37YqWuRCOj3JT77I/F4rs4PGaX8tkPmK0RzU+mCBkqlNCef8H7grX2QSAz04elwS59
y9k7SCU9VJOCUH7+ycc+Q5s+pd1ne3yeZPlNgk/qvPX7C3Txu87OGCtocFEV60cgVbpulYcugjab
af/7h3Ydo2dqUlteVYvu4mLaZtPKg13WUebn/Yke7PnW03BYifFIooCS31tJ8LNNLAhc95L9KVDt
3cIgLyYWagiCfjxRhHSHOq/WIGCXOxxqkF52/j65negOrbQ9L77PSGhv/PrQfcNZdjc8UjnZ9k8L
0S+SYaLjqMqLHlEsSIezrRN2ljSNSUYyfCtWUHj070T+uFwPvTxEBQUGHSQc4xgkKfj5pOZRhJOx
j+hw9Yoqe6auxRWV7jo3gOyurlqkghoXPfalRXRthKdxZ4dQH9m9JIfERWT/Rds3+/Cgb4e7cL14
TYjs9GzZzEY4m0s1C428jInUbW3cqFinQnrdf6RUgATSYnd/Kdzs9InsoFVHCdkKPCbR7gm2U7vF
+onrKDiGtau9LCyVpXizXQE2DUMij+dM8/aeLt2ByczAVYkO0rho0SHWw3uzOTtw4tzLx9yXaY1x
z1fhur3r6I0J04L8wUdgelnnaWmAs+MmhsFlldl/vp+2LikXDMf00B9UQEGL308sh9kAYVs7APfh
tqEuNcsMNZ0rHigSfZa7/JO2FVpIZuaOj4OrbpudfNPehNt/3HCkpnYWVMzBSSrj+5Mmpw5g2+jQ
HGzzvtyZb4LyyR7xSGSmi91Sf0zsr/kwoTDzwtIQBUfT7Tyi5PWOE6UAhBJdiu77vvWP2O2yQRaW
57U4nF8O7vA2nLv5A1VDGFkvbV+co+Mm3Wg3SBx3zcpDa02cLJiiW5RJP7wf9crhjd39X0Fn00mr
bFKikOafOLz/k+HIyxnOtbVyGmc2iYmXOHYkBifQjMbn/A4lK8TbV+ZKhqQTxy5azZt/NTgcBNHG
QyzxzbfybK2ESqONqbgbKJQoN782H3S2hX7FlQ+H3gAQCV0xcGmZJ7paJOfVKHyIcadeG0m3lqIl
kNrFhU5ZToi6U+1BBenChLJCgtXRQDGuMgfNU1+9ietHSXqWO/YA0lzvr4lr48FtExwoZDXh3nC+
4Ft0aepOxWLONIiTrJVmSbntymqg0/JXhNnJr+AsMmmOhhx54rkxeqhp8WqlC0v78j0pJg39eVpv
jqoaQmnq9PPjDxpbgc55j5WPf18dsq0olY0Qn7nP/kWfT4TjbOKupuLPFj4P14+DnSKuE6/K5KBw
XOQoFb3/Ya5OG0etwDnxZeZwuLgM6yHMGFDpP03Jq1cdTDoJ/7sYs09jjlpThgngtEhttfuxMqvv
nSPJn5VIirfvh7q6zk6GM7uPW18u9SJmOA5S5BVCwC/v//vXFgBlMcg1VPwEgHt2QXlGmGdeAYAP
G/q1ENCbbuJdshLli3iRvHw1mopyGQgfahdIa5x/f90utWRMrfzPxgfjEjyl9KCuwfT5i9ev+BCz
a4k7ieoF8BtkTM3Z7HVOgCd2iUKyFaIikNxYk49P+OemeXh/Fq98JeRXhZ6HgC5d1EmqQphXjw4O
7XaPTP6Xtv8XS04gy0RiTR/l4h2vKqjxBCMbJ8zHldI1ayM4movN1cvNww2gsj/xx6BxM6/3OFZS
6bqHGvawzbONtQ2P4V29NXY5cobZpnAxONwsvTnfiv3nHwmOAmPjKSYUbeYrMDWVuByrGLp+pyvp
ARnOTlqZNbl7hlOePX2jy8TyBM71s0B9/tYYy2GltkW58+Jx0vGwDhCEUVHgt2Pb2dh1IPTTK20X
pqqzlSr7a9JmBq7rrWnsMQD2+lUs1bjWj/dNXf9Om931R89YhzU65JiP+CvJL3o38fG+HrpSc8Oy
o5Y3Zdkm7sJ83eN8/moPtvNDH81G+CECpJQVOA9O54DH9qoXVQn0nWzWPozsut3GTh0cIhy1b+Wm
k9a9A2GnCBNl4Y69rJqB/oWnyncTT1r6t+e7S0Xps0lDeuM1/fnAbXf+xqaPWW3KQ7drb5ZYO5d5
kQ7rFqEhLkHgZvMPZ1kBRPCRLptoSsSYPee3ou22WIUUh8JsgZzFmR0a3mRlnd2w9qNb84hkwM47
/J6sqm9CrGYxYb/MIkSlTBWiSuQp1jyTHQY9s0YF0e16U9vUmQSfMt1hr7BBK9xFyhotcFfmqbAo
In25+Xh6ILOMZA0QH3ji518PCl4vpzmlXX3nvCJxDsMjeDbXzQZOrDvulQGHib9xJV8Pi4m7zHBJ
AWZnZKPoSi5H1K4zPCdCXFmfu3CpPn5tUt9QlkASFfmCcOVXum+2ZSX4QbgEYjLZ7wJ8HCiAIAq+
wewTE5fyR3HMHxBuWzpgrlw6TCz4VZzLxL0zr4EatZPXjULDaUIPROAvuz164E8CQLFMtr/cFOfB
xFVx8vbiEjKMjOYJwFw84XbNjdDqWZaCvQCwkkfLwE6AePKwpE4//2x57KWxWKcVuIlpHbj+MYHe
hS3ufulxd30CT2LNXult64dZbAH0TA7o/63DfQlYod8a/G8Iv1iwLe7Cyy0vRmeLywhcyEX3yfJo
OkwWPCt9lx3E6KK1g6jK5Db31W6JUHllLtlyIgMG3oSV5Pwgm5K8RssvFg8vqKkcL8quv1XBUP0N
5vvl+jiPNTvMVMtv1K6g/qDvYKe6+k/TLXeixJJ9Kg/pl1C6G1+D/WSDAanc5Zm93O3n4WdXRF5T
jgCDWa7S/N6LbwzzBVG/1fvZ0GVJl+QbvIcsUwg07YscPMjM3tN0gpQbhA9bGBwTVR1jl75E99mH
NxtQdxmlfglPm4WdpeVWXGm5pRFWQIk0HDmNx2odPDo4Q/qc4ME2duPb6lt6wEZ7Fa6XjCnnfrNA
mcTRraNDDbAHHeXZAY6Lw6ANAgpgPVhYvo7b8r5m4eJP5OJxu85f7P2UgO3deKD0w/Vi0+yiUSDi
G0BseQTzoJsXmTM1bn0lNkQxTXaV2zfo64O+jTkSFs9UsU5md/JZrNkxF+RZUUUdNRGhACBAaSh8
b0QzREP1SFocm3GZYROOVwracTplhHm1vk7qrOsmWE5qOvmImk5N+2p6U/RqK13xsfL7+kdRtFhh
WtmI8dGka1/yltORKj9+Gb0m7bwh8N2Ox+fjWNde5KZpXjw1CM/0q0k3JjfXRmxSnC+4wK1ao+wf
osqGO9JZTTHcJbj8+u5UyCEox0zyjlVpVmjLTQPFPCMe7gNdiA0XQPXWVaU8aHaI3GpVZ+FaKlr0
LMqmOoSGin4xneLU9Zt4kJB/NbptCBIm4fmd0r3y8urJCW3z2PReuJX7CMUbX4NLWLVluPFCO022
ozSlGydpolc1Nrx9Vcj1YWH/Lk327LzPs3bKipIzqnAevI0otQWuhb8piAZFfRGFtuXC7PWY6FNT
jjAv3+2dkVXGGIMJj4L2qSvLfWKnPxbGdeXsxTsU0JZmGlRk5xu0HujedwEbVH5CXOg2Pg57xXO7
AvfUdj1txE0G1g81J7f6I7nrls7FK2evgRU71BZoGcL4YpYaKJJS9wg9I26MlR9YET/5GkZf3h/k
lXmkwCbEahAeIaebBfHDtMnhUUYrBfeOvV5mDT5qfbqADrlgQ3POnYURP+MkzcF/riyp9BW476zK
n0ItXtuKfM6qV3nm1iBf2oNAIScfvSU9jKvPHFSUyHkAwfDYmaU+XaaD0It45lRgbcZNtsZpZYsk
1yo/BDfF3dIz53JGDVTLDW40HgVwv2dD7UjmLEMFFEW29Vro+ccsWVKSFBvq/DRFTAUA3v9Q9yXb
deNYtr9SK+aMYt+sVZEDNrfVVW/J9oRLlmS2AEk0BMCvr82IzCrrWmW9yNkbhRVXEkQQODg4ZzfI
dlwAH+KzpICK+U9xOSRzoMJBfvdzP+ljWdFMGVSA1VQee/MBF+OdVt3bMc8WSkxsq+skEFirT07Q
pG4PcHF16HBdZA8KiluAp5pjWfx6ef68BzAq3p0LGDnYgedIGWF6lFF6wLHAmMt6aeVinHaJvP31
KO+8sjejnM1nCbBc0NXzkHal2YUuzwO/uv71EO89CARGoxUeBST6ec7IlUzGqivhvcniTxQ+Yawk
BcSjPqpq/6QxgkR/NSsFZyZafZ/PTz7dVCIcghBe1yjQVjtSAL39Zyhez1oFJqzBcQIL9l8/3ns5
/5thz86AvuauHl0sjxZ9AXFXA/OwUlPH2/XuO+1+Pdp77yuKoTQCF6PVA/lsR0uHOwHXEPIaQCim
sAJTHyyId2IGrEFWqtPqqQAv6bPcbICsm80cPI57s2yci1UjCYaLm/GpykZwGD9sE/9cecR4iEPI
w8AWA4jpbXwMG05VBGlw7K7kauIbAl9wGDszNKbLZz1lEortyJQ+LmC8sy5RRlvlplD4xJ37bCpj
VU1OL2FCZ8sL04m07WogVT5aHe+8MA8QNMwoqgaAaa1/xQ/hH/olLqNKrrdPUxgY5aFxALNRC1L2
IICIbGVoZx9N6juPBiMqHGq4VuAVnscO6S7V1IS4FMKQMddQO2yHfPUR+/Va/GiUs9iBfk8nfIFR
7P6uSx6G7sKjH63Gn+EKyBd/eJKz2OuSSZjQHwZAelCPgPRMuJeb8fJj1NQ7BwvWvOsjqYIOMnC3
b98T6aFGUPsW/P5soO/bW7LcLF4M6aWTCk4L//a3pw4dBJiLQCUF1sbnix739ZHZAot+sB4j/RJ7
3936g/TmnX31Zoizt2OGbuFOU0F+QIA7OHfqK3oKufZh8A1jxV8/zjuLHH2qCMRPcAuwm88WOVIM
7jkUppioD2TOsHMjkf16hPeiLCq2yC1An11dVc4ep2zqkAgH+yi6gz0f6irhS7VX+VpGTfKPEpl3
6hyQhv9htLPVMLb+HFcuRhM5fGL3axAsLwJ0esSHsPj30os3Y62T+0OEEJ0zSRFiLPvgbMaNc7S6
Gzg1g/PMtg58Ok/1TXz5Ea/gnb37ZtCzN2aheooliHOfR49d5ULNuM+mrvuox/h/TCSyPgR5iCae
8xescSW6rkU+egGf2wMohZlI43S4Fh/iD/+PJfK/Y50tEe55QrtrqFUHcbEqGax6qO3lqi6Mjse/
seTBr/vXg503zDpjWSUUJmHE0peHodoL9pEQ3Ptzh+CNihssiX6qNydcO2OXoMwdn8KD3JITeF0n
lL5QEfmIqvP+3P0w1lkSE/UUhQFoiaTkQaOI6KTLY7Mt70LURJq7f6Mmgu31w2hnOUYwzXRh8NZB
aQ9ygUX/3G5i4G5gLP8lfvyYBPBOTgP2/WrxEMPlAeiNs+0Mv89uCkI4uyn0KeyiR6UJrsOAi/wp
m3b8SPnlndnEeKAHwfJprcye37t0Fxi4dePUggv8w3wB0bSDixicJVsgpLEet387OL4d7+zt2Wy2
rVGgHLP6yK0Wh0rt43wGcmrYzGr3kdryz0fLOhwulLg1Q0z2/ObcUdkkQ9QP6QRPp0JK21zCcWUu
/FYOu8gMyQfB/+fjBeMBdRGtjoN4e2eZmpold1wY76AMAOhZWBX2JD7Yzu8+0g9DnM0giUs/7D0M
MQVQB6ECetywfx2TrBEfFQTWMPT2CounAaUfzGDYgfxUfAxsK/HKlZiwKvitgq4OeOMbmYeA68ud
8/LB2vg5sXk73NnxQsAgWs1q0NN5lpDo4SnfYmnAbLW/nJ6xKqEvcLmWeacxX+B1+PTr4d99deiQ
x2iZrQosZ9k9KLktKwcslX4+sG7KElwxfz3CzyfZqmmMrGNtRaIrcbY42nng9RQN6MTTKxodmvhT
4HzAPfhoiLPF0VmBTdGUAzSRxxsULq8pLYuw/zdKRUBYI32C1MpK8HfXv+OHTKCXJQ8NJchxauAK
kHbcIO14UV66Sl6vDqlQJHrcBdfm9tdT+M7N+e3A6+74YeC4LGlfx8jkDYOKpVtE35hI4aYkszCt
d/xqla6BqPkHo65R92wj+Cgw4pYJPKT3k/LiEk1T0AmsDQYrUZ3P931e5wkwwsnWgWvFR9Dn994i
bvy4OoPriMB1NrvEhEM8EQxH+WfZP0/+S2V9kHO/d9AgQuFoC7EUAQk7O2gUngaqleDwVnEWPIcH
GFjn4xEm01OTLkUPtUXr/oNZBMnn53l8M+jZDteQr4RndfBM+gquqG1rU3LvNaOzXM6jXT2CINvb
u4T0/e2sukCkyl6mMlvBEQ0c+sZeXZKm9paboF7Qjxm7ed5QpIduypZ+8jYumgm3pTOVNRTtfVJl
NYVAdIarHx4SFnSiyVzNG3iPB3NzrAdNrkZPUoizwPePecckJspsfUbhvK0WYVnHurbtRw/SqVjV
aDBI+IVLYxWJ43QXUU39K3jS0X3ESgttoNEmeSnrdld1LEm2E22QdOmRd9fETpZjT8p4E7YGhyvT
1V1o8ac2curNhNsCKOLL2lYwIgNQJUgbTWne9MuclU40FWHcw45J+/DrcpUPiZXweXJM/bkMqxbt
DG/VPQWjeiTZxEdVXY1z5e14rxPUstAd9eCzrvsmFp8iyepgy4ZxCnI7kPaYJtqyqo0YRRJnSgwu
GJuJQvOir6v+2hnQ5oeyS00OCXcJPOUFpK9zfNto5WzmhmymMYirrfEX9mjD/o3k0i4rsSHlGMDc
T+CM4jRu2WbohNWcOsr6CYpazRhdgqjhfZkEjFGg3gcYrLNUWd905Q2SY/4d74nfAtpQCThIw3gw
VUx1OVqQ442/+PYFVfolmiCcrkRH4G3v1mkca+dAMUPFtMRmUzbqEFrski+gn0BxK9y0TosS0Zzw
q8rTMJN31rXhgHk9l18WBexRMt5bTYBn6GGX5FbmyoMORUYg35OzoBpzhwdN4bv6djBTPaWG6sqk
AoIUfFjgSx/SkNqZ5eh+0wbzZAqsGR/OSDrMxMDo10BTSFOpwEpb4R7GcjVidyee8Yn6qS2SLI5h
uMfgoi7Gokn4wxCWWTD7r2Q1w7Bc+p0n9pzbwoY9yJg0eQSzw9TqxVJIqsaNJ8SpFNo6Ylxv23J0
RRuvQEVzU/JmS2pIlg08vrHnQeZtrx9JX7JbGfkVpgEiuaHbVIeqL/W2rsJdFdjP8DJ88oWAGQcA
9mntjPsYMi5zxDexLK+oL7eLhcg7uvvOVLfroMRyDz2z9gFBHyFiUuxBQbxNxhEqYwFxUrfu3K9L
GMckQ+0QAC64M+R4jZnbOVsnGSmMAENzgq50m3uMukVp62CrusW+afExdO5gs1c1bcoXbztH/lLw
drgwEUXltByuiWgOro72Dul2wDftwqDMSRUy+HG1JzbXp6Vb8J5azDfKXe4+dCyWxY1tsm7g32RC
Y5TI+51i0R0j2i1GAjBrQo1XlLG6c2Yd7iJH3vW4SmV9jcCh5cRTjxDg1Y28jiOHweokWorIsraj
MVteldvQmx/Cim4Ta3EfFe/Gre5mfdG3fljEpPlUtstX+K3tYNUr96Mr+XZauqtxtLzMF/B2ruOs
DrpH9D6/wdr0FkI+eWPXEE1M7vpOX8iqzOPSzoOhPGkHWhdWH2VubLDB/BcbNqWyBqqezrnySjDm
/eCbs+i9mpJrbjO/cD1LwcW1Z9k0cpnSZT40PTRoEFBva+rgH9D8mmb7jjgihQ1iAa9SyFe51iNW
JzLQRl/VDexLmQB3zQ8/u9TaNu54zUZo14zRdhERSxnjZVaTNr7UbEqKyrgPi+duQrsdTtJyYa5c
OZDarutq70zC2k5hu2UkfJxDeqv9mu58Cp4ji9vpNoCrQVoP9VCMnvrcWzAXmXTPc13HUWoAey14
GZRHi6P9AQem40BrOwsR2AvixXs56d0U6LuZWFnXvQzMsVA50zkARVkI0HwW9n0hES8dYFV2QP9B
ECcavlrwUx3C4auu4Rq5dLdQs9n1pPocj10xiWUbty72htMdoO53bC3qZ+Fic0ydQb9H2Ad/8GU6
ApKYopSRLTEWvDXjMZLlcgmip4ggQLfgybH5VIMIvmkG3DLZ+Gh84BWr5ZHZEy+8qqqvvA4SlvUS
rN4GfrJZepsVHbXvlw43jhb6XwebeHhJPizYLCcpbIiVAml+shtApktu387GhzBYdDQxfeIhWmBw
snsx7bCDb+7eL8kxmJ3PHIQMGPNYR2KqBxWKbRk3F/6kL8fGRyzvk6u4sz5Xo4dTMIJCDzOXEemO
VE+fSGh/Hpyk3lgB3XQTtrc7e9BNFAZhYxTBFUkooCogxqLn3hQNLFzxPMLKR5/tUMg6tiskYJma
h3LtkWkBBYaFL8UUetdTFMHTs7ZvG7ALZdHG8xOS0Oqmx/ywQkekbk+tGhROw86FOBg3ST6CpJcz
AmO6hM44QaoEII4qoJnV2rhatNU32Xd0K4hrP1S1qjyI+5raObSw/n2IZwGrWoClnCtm9c024lrm
tZtMaUCNn7e8NxvO4N9DWupkdcvVpYG/6NalvIT/3hA19bZkDKvQnvvMH9o+g6xrs/UJiTMnhONB
zPyhkMZZULmLR/3FsTotU1t18WcuafUEe+U6V8IxhR/pMXeNgw7YKoRPxkheEo+3nyCM5OS+3ZMi
EsreEzds9sibHh1bllPae2zKFqY0jEcJUCR137fHpkJ41hO0jYyhUDaoQqcpwnZKcmItzdclSaxH
VMn6Pm88OX0ypEQjmEjTpJpE7mUjpwru9qUHIXCNDgGtVutauEpMiLTwtltSGVPkJAo+q1trqQII
03hAheP+l8P2VG9Z1YHmXhIE3zBqriuvH1460bKXskFOmI1mYbcNwsq9k/Bw64dCl9lAZCNy6MfC
hRjXa6SHdtTpMR0iQ0TmigUer9CF6DLlIl1g6LylVhc/05qPqbLiNI40CjdO9CIDTwB3CcmVXgFS
Y6J9ZfHL2cR+OobL7dAl1/GCNzWO0TNpwi30oNSmN8mhWWx/x4COSpM2+ub2VZj2vXHBeFCXE2Mb
7fH7SGhVSAs3ZQhs6iO8eP37aqn8/YQyXBFNiWhS8KBmL61a6A0i/3fuiJFy01vTs9b2VtL2OVzG
A2qtxVJFzsHzAjAfp8U7upUadQZQW1YFw3am1W3jQzGALvuWB9tGlIXsEBfGcUO5lc4+ulPTvAcT
N4Rt4ng/18t36SAYVkpu/VE1GemUt+HalttQMOeGBz4svkxkFzhC6KHWAvDoRbM7ULTM1g5ag19e
jzlq3vcLiZ6sMFJ50yRl5sd6hXWrttDeHORJwPQhWuSDYxAbkQhvpQsTXaZg++xP9h4yneC9jDvV
Yp4E7bKSiJvWGy9bHIdcVHDfUTtb1HYhp0QOGVnax4HYRdLRrw403lLG3avGVGUKxROO+M/4Lpo7
IBdsc1U5UblPBrfDARzMqT07u1JRJEfRqbVCnpK2tzKr5jchjpM0mgcGNZzazQjlRyPUrq/pSQxq
44WgT+jhygZsB5Fja8aKQW1EbhZWFVqJTJYSy70NT0m5SurBO8iJH0Ahea7K8bWr/K8M+dQkrSvH
Y3MeylYWtCv5lqjy2h2GpzoZrv2mQ7/QAlSXI0rnyvRhgRKnTPVAxlx7DnZX79ONU07bLgxCyGhL
Ky0dPV/04xCfiGLYXEGs06EeT1QDbJO0rE5VAHc2jTRe2jsXVtkzCtsqSgrWwsBpbvpvjj+JY2la
kSWl3RTGjegnBLJyWwaAKbhDQYlzbLomZ9BBPLqCybvGN1XeDwIbe0AjYEypojdhV5ZPVRAg3sfi
eiBxk5YqSgOk5Zlw+zhtdaV2rdEaoIc2kSRrxdD0WV0rnY+hzbAReq/2C0rjUCKdEO0DTLqvRx1t
O/6ysOmQCBQYIFCeOHQHo60MGlTHUE0HxZbvtK1WQJjYstbnEJVWzsYlJNjKsMc9p+0utabuBkiQ
nFvyNmpC7+g55rsXm0xFC8/sgO1he543Em2F3pbDV0dy69ja5ZDXxFkKVym2ScplH6kQhj8yaHLH
X/SlJvyFajuC2zZP0sZdFmxM3NIWbj6bRZIkhbW5BfxYw9HUCurZoFZN2mh+6tH8t4+Ife2yReIK
e/kQk2Bas8YojgwrDUM9QEO5jpBo4QC1vyGVHb5MCY103o5BmZWqJBAI5qHe4Fh3kBb3KtjZJTen
pQ7EBWkZ8uvZCYtKa70hKmBVijccgpERzVBZhc8ImZGkl36NW4t098LGXTOcx/ZpEkm77dVYbn2b
lnPaW7F85dE4PSw2IUvmVtR/IlzgYg26A0TcFs8b2gwiiR3LXaGmXctUvx0GMRe4aABY34/+dpgC
KL3ZZX+HcoS3hwnfkjYcLgEoTcRZE/jGw91AmSR1k9nc2GBsN6lFGuQ/GMmuMp/PqimIbcZrrR0D
sMmi+nuU0dm+rycvSHv4hT/EVlwfic3bqzby+8897EdOfszK9fylmwTUtCseUOt1INPKP1FkjrLA
hRJrVHtDjrZjBdKkicVtbOs4tSiNSGY1vr4zsAwiSM6F+zWqoCsCu/ZZqjwUvn6y68ZiOA0HQMAg
CjB+slzePlatLi/MEOmUOeP1YE3VJg4MLrucf4qjxj8mEdEnCQo//Bh73e8t3FGLFgopS+bQhEOP
QhlxRF5sv3hsiLdhU89AGHDtHqStAbive4A0Ja8vm67DPoP9SV55nXNkQR9sYni4n9wJatWGRyhV
abv9ZF8uylp2pKK4QWgGAyuQ+xHHGG4Z49j1F00Jv3og+eN2F9oD4EJyBq8L9ez6YlYztJ3AmtkA
C8kzZjrHT71ITd/dLozHg+VX/Saiw3wBbp7yj5Aix9WDNJV1C5u67iEaRpelNJoDyDaJKorSnsXk
UfrGue0GlKNSKtypTomoNGyMXVhjI5r3pckGMLS+csjrQcx5AHUHFY4QGU3tD/WpmnDoZOGgRjcv
15auYtDmZqp8YR0TOO3h0u43Az/Jtik/BWqC5WRiOntDQj49sSA2Rz7XugijFkkLtRfx4uL2cz/P
df8A9/VmzmxcmXdqiKHPWIWocBqZ6Avu9faJz36Tj8IgEuJu5ChUARKTIgc0WTV2sEROlH2ZlFa5
M3Cj30Hix5UpspgZne56mS6ayEmytidIzbBt6pwL1R19NTQ7y3O9U1B1DmTUVp3gaMD/gFFnVH3z
y8ja4ZqLKKBD1V3gDSMPhWDLpTMuQzHZvcy9KRb34diWV1NkxvvBscZnOaG9omfHuvbdVh5K0QEe
W3NIiwcD/DybRm1nxKBDEsn6cxI2cCQugwA9NeSeF6wfmyvDTRekrcfZRQdi9dFzLftq1kLYqVOP
Q7UCfWApNPrmsaeKoSjHLehiN2z4IvXs5WVX105qJwiYqIpFwdduaeOLgVU2XvRqrqEgUXqnkZi5
GZTrBPQ3YYexq1onygapHka77TYq5uJ1wII7ytH3p8yxjX1qEsHRNSCaP7fuEh99DY2FLNCR/IqA
MD3I1hJXjPojcE7dNNVF6Y0WXOMazndIlMHEVvhIeB5yFEria8gPqq8D9+19FcJDN+xbJ4ctK+Js
37Tjl4UO+t5CaHjukmHc6Q4iQ+kEh/EljU1sPs9VGb+OXjfjquD095JL9UmMvb7qSNkgd2G9avLQ
NwE9ruVsnGcT+h0W6tpw/Gin+7r1qc5QBW2PAYAT4gKSyuSBIDf53MQSDi7V1Lu5bif3ECKsQSVe
hfIajfloG0c9h09tP9bbAcUbhLigkyd3FPXOZvHwGSw1JIpJUF4zpNARLl4U9Rsrgqtt1JZgo9r1
wR3svggSOt5ITedTVzr+l8WL6tvA6umnoeO+k5lyWBIceHH80pQdHLEgAIxMvEGOnbrUYxftZBKZ
9WiG8UtLolCUaK+9dBMHam1W1zYK76BrC6MMs7Y+VfySNpDFSGdbscLu+85GoU5DY4RPAAapWYy7
Gp6y3wOguJ/JjHIATGztqUOh0ULZs+4miVN4go1juiy+ykjVevfl4Cwiw6qFpytE/Gy6a/3KQryV
8YDzprQi9A0QdcL7cZmRWyHZb5t9001068O4BC8pgROYC2LigIOwZVYHM7DRjqprr8IrurMcv0Xd
BB1iFh76Cjjli3BkxL3qYGpHVTri0K9Fju6B22680WlwbMUjxOvgVeNOrnPXC+zxadsLGkV5Ihww
kPfKQ1L8/YPS+ztNQxikQ/oNmlHez8rCY41M2HMgH79K2QEsl3eF/pZcWg+oFBQjJBSR/GRAu/96
2Hf6GBgvga61j7ML2LKzZo3vDW5SOdAKZd9sB+lGA5vLza/HeAe1DKZ+5APhgLYrLLjOOvQ8NqSa
LHTVVlszmJqDnWFFKf3m3Lh7jT72ap9gHsmQV48fjPxzezQGJsR2Yg9ALBcE6LeP1/WV8nQDYcCV
Kynu4JcIMc8lq3eQyNn9G4zJeJVJRrsGCD0YU5xNZufFpTNjf4OEtuIePDslAKjgQrANN02dfiQb
+XMzFsOtdC0onKwEqrMeVE+oNTmgqaeIMkNnUns4OeKlAwMico/uvGS/nsz1r3/bYQPXF/h5+B1C
6QR3uLdz6XqzwR6AjC0jUMUZq2MZkFM8QLVXT6iGDXe/Hm5dFL8a7qwR1YnIL8OJ0LQjJPoOBQO+
jya1bAPHUnd1jPJ70HXeZeMF9FBJ1Bp/Pfw7k4unBeQRugmg2p6jHhtP8VgveFrUALYzsvjORogK
Q5E3JLhonf6gXfZBN//9R/7fMdfV/EPntLS4PcwlxlxXqwQ9TW3qnfhQFOSdDi3eJED8sIRHX9g9
X6fQzBI2XIKhboDeTEFuxTVoWrmfB9if+fIQ7qD9/HflewHIBXUB3VJwJwH3OFur3uIJ2VfoegfJ
lQTTvfS+/fp9vbs6fxjgrOvczpZbWQaCChJuAI51rysn59MhHG+I8T/YCe8ENMCL0dmCIDrUtn6K
mqz23dktK5La2+rSFMseRCwg0fKV48ayVeSrgwpltLf+iqT/+caxkf/jv/D18zAaFB9qcfblP07N
Mxv48F381/pj//Ntb3/oH1fjK70T7PVVnJ7G8+9884P4/f8cP38ST2++KKhohLmRr8zcvnLZiz8H
qV6H9Tv/Xz/8j9c/f8u9GV//+O15kFSsv62CvsVv//xo//LHbyg8/vC+19//zw8vnwh+ruDqSTS0
+elHXp+4+OM3z/3d8eDMCclA7B7A27Bz1Oufn9i/g67rAjASQ5/Gtj3sOdxLRP3Hb5Yb/A4NlhUH
5AFejIMXIYYP8q/Pot+hYwzUFQBzIcTVIJnxr4e//itK/fVeMBn//Po/qCTXAzRO+B+/gWn0JpoF
OGMRqkMc6+g7g6KZrNDkH7a2V83w2dQlOngU3RBfW7PJ6Ewts2XwJU952etb9Izt/Qjy2hEX5eXT
kPTkRaNL9GzVDNSNKXHbPIq7CT0xg3tEK0N3r+DfngJdSgsRQHUbKQSc8BbxrZMYIBxRUpcydi/4
SrNdykRkIRNJZqFMdG1mfsdq18XFk/kP3kzipaiEQA2vtGCjsfXghFLft8TFTQ1ymTxrfCAS7sKh
btyLQVr1KUDfKbWtoELRUdnTZbXexXGbENc2W+I2Xao2oFczPGpihaY5scnJJTJuXgYvHobDuvzR
TLQSC5w8v7Zw7VRzUgLbLpRzGmpnuhBhacnc7tAk/WJE1VbbpoMNTTqOUC8rSNvFdV77gTotbSTB
EUS/qcyhCD2g2e8kk7x0m4V7aPIqep0wrm6JH7abUsbVBeNhkFpTWaZgDVSoQUYrmMFCldIM8kCX
ZTPofswnOl5bA0tQ3q3RaJeRCx8Vl9yhDhzcqCnyj55n7ZdQPAlZA+wyLwuuan29SSwxovSzLDfe
kEDfx/dIm+qkSwBJJKGLFr3xbWA5TM0gRwhLdfLJj4Xd8tS1MKWX6FBBseevyPW3Asj/d6FhZaX+
579230+hAQGi+dYASfZXnPkzmKw/8VdkwB5featg5gEwnEBeBefGX5HBcX6PkMeATOFBsQgwKZwY
/4oMTvg7bkPY/cAY26BLucgO/icyxPgsQeMuWf+zBpu/Exmw999GBoCHQF3GceJDBX4NEWcnI1Ri
yexWkBpkmlaaoH/rMOtEKuLyolNsSC40aokt0BkB7E2EYcI+1kJ7Xa46JaEQ2PSxvS/LERgLLVFP
PWKhKesoQb6xXdQSOUhF4g4OzaR3iohUVm/fJXXo1U68G0gzlGHu1nHbe4cFmocYaQyDKlLQda0t
qMCofgB8zKrHegcSu2gLxzMy2jnRMn6ro2oqt8JNShTIaj+eM45e31IE5WABqxICD3RK6ogk28gr
G4jZWOiEPNdU05e5FJCZQdOPtjeNY7l3qGtNJQrT2Nh3zuSzqQBaeXW9iQIepU6Dv/6ALn4Inpwd
wlrLj4YeD1knXo7S3NTso9aKbdRKW+EDESCnyduGKJ8C4N8Y8IPjRMR1Gkwj9WCArYKXrurJtPM9
SLFtxsGo+TiCrgFQiQWXvRT2WSMmPTbu51C5EUq7MZWAzFEDWlEzReyl5lDwKtCDF/4D6gURKDgV
bfHv2u7cwmX+BJaxHITud2PVSBvMU6woM/JXivgb5gikZYkSTodeOLgBJKmSA86Xehu2Xve5BCwA
Kb1C9f1eGqJIZqtoIruSQekDGgKlnD9xviT9jkQmVgUkQCdngwocbuCGz/FU2CaeraxyMUWbwWoE
Odie1pFKcUZV5nmikViqtEGTP3jSKD1Zd5OQtv/stYn3MotoT2fxzUL7X2djWaGfjRqoNBHCpKhL
Gg9dETaeCa7Wbcd3MSDDcz6Bsemklc3sMR/QtEhQHZ+dKrmxEkVjcCyhDfRpnhabbrlksj2QEhJr
S+KyaTfHoQKtVRoaJiz3DbC5u4lFQ51jUqr+fkF91stHqasOJSiLJodRdaRB8XCiA+TYx6h8FSrU
8gE6QChCTlaApl+91I79daTo9dcpZLU5GDkcFpD2PR7JWvZyhl0BSoKstZoLMCQpezIELUorG5t6
dF4jXhm+DaTm/l089Ym4qW2i3Fsb2CO4K3o9Z6iso6ENY0Uyoj9qo5NJlNwkCbXg5DAmHiWobUQN
tJCceer46+L0cQyjUmzAGRoFzGv1o0GHIT4sDgSncEmdl9bcR2ZJfGxs6Nt/puDHssJH7RioMIg0
UbRC1DyX5pKCEDzcRSVrlovYW+LmyGQVD6+tU3K5Z3U8BIWYQtZto5F2O9TyNJjW1EY9bDCo8h76
NnaiW78OgHpJI3uK6xuNsqosbFYzb2cDCRQeAZUgoP93OPZT7kX4fWlbhW731a3KwN4BY+WXcORw
RpLblW+hMEiGsAYCAj2kpjsEpauCfHBDxuExHhqlD7rTdXQIeqBujsNMQ+tiCq3SBxzMj/mRiFJH
XywRCEgAcVM6t6oZ+naDajGMuz0LgbEYNbK+3RLpWB1jSzRL3kxON24sXzjLIdAIvK8IbKrR6RIi
7dgi2V1Y7lm1D+kWEKbi+6VVPCp4ksgobW0BxIink2nJ6Egs9Vp2fB6vZsPRJSCejx5CZlQflkUH
4qjOAX2K3Dqba4Ocq2xbOW0U2j+GptRa2u4WmIr/5u48lqNHki39Knc5s0AbtNgioJGKmUwyyQ0s
qaC1xtPPCVZNFwly/rx9l2NtVtXdf1UGRCDCw93PdzCv0fejynlroAmJh7WuOoSXaUa/jJ6neVsf
8kot8y2OlipuNM/YxcKBX0DNMpMGBa5mHFttQd9aWALJIyOjCsuhlSEpmAwkbOxpmo6kYhCAeQCF
PWHyahhN1IRxNAGrIeZdvm1RD8kLpHvNJltGtLNF7dL6mZwuEM3OFdCze0yEcNoE+GdHFOrS8iJx
pQTEFpcU0RnKkf69ZKpANfG5tS9KwwXhhpmp9wKga8jP7duU6aPziLJVjr6VtK3vtVDWco4Af6wG
H32OsNJSxxqMzSkUYu3GsZn7flZH/R0EOCpP5FkwOH5y4FDRzIQ+K7EAe8VhNNFT6EVkYgiAVTLa
VAgiaJsHeiRMyU3oK+05/ydN8ffYwCsixIeU9oecAIBwxGki0mZULZE9UT+h0G1d7nybcbQ6t3+O
RXltIlWBQAK9zmYxs7BggwrApQA0UCQWxC6FzpgogAATl55m/5YW5HtC4ueAqxxMVKRMXgQYkBJt
KdhEsJE6u401+eUhor7Lg4CHiEtDRuL76Uhq1WHu0Y7zOU7pRRB2jdZiTtvbbmorhdzf9/RlrFWS
hc/ZuEBeDUrZjeoJBmySADkyuxfJ1OzMnP2Qh677PxN4/Rx0lTsD+riKGx6DClq9YVSwUWLN+RL1
/nbGpL+xmonfHuLqZXVlwCSygjHoTFQ9mYR36bZyqF6938/OLWohTaj8HA7T/m/3DTp3vpxog3bM
gfxESCWjalLZdapge32Rp4cbt7U6OdOPG35daDcFuhTKj3WnfaIWcFiIJDrpWW80JZjKJ8bkyy6V
ueSH3Kq20uHPY/L0Ua3vDbBM6Agg41VxYP9+b3MqR0rcYZGuzckKWz14rjbTRrPac452lJ1CEIqS
yeago1BP7T2QrUZyvk3vXUm//po2X65jbW8z8Ch5yw2uQ912GH7yU2goxAsVz9+WsP8yGuQT0AeC
twFPB+Qrvt91toRovaqLSO8APefNxMpAxYDjMGtRf976JoX851P+Ph5d1r/MIHZSqpin4zGOalM4
QGiG2+Uon0ZDMGendVDN+/OL/eXj/z7k6sUWaB9HpQlDJnDNKFxYEIBSJbrVB+jIBHGMHZm3+FD8
jwMekoQ44rHy7yUWDX3vVSoyIVQ4jRtdCsQvBh2cDq0ceZe7w8nLzBw48ki8Pz7ekqr8etOAfIIA
TKe0vE5lC0WN/LaCo4ZoCxZEJG7UoW8ChMPZoLQ1dTeHesToN8elK+n3rwg3/mXc1Urbajn8kFOM
G8F5oTpQmz3RKIB+aAAyukUpWJkB0W8Fo0ECD2wdcC7s2kmtGcag4WUNmRwvdlCqptbEuTu7/MtN
cN3Ppe/bUGsdcpbOvQioEZwSN9pG9KCR7HXwe1FaSo7MliMhgQfC7Tv8ucB/H3a1S2YZRX81GJbi
HDmjt7nHwamN0q285C7b3iRj/jYedN14ruBhg/ezWg+WYS4rDQE65s1stqTaMwGhOBIIT60EvbpP
t8KNlUj5r3eIbCunIKBSYVa8usO6L7WpSiW8w/wU56lZDJOpIa5bqkzvB0tBe4oooMkjsqZba/5v
7xQ7DEVg/bUEfl+MNEhnlHbA4bCeVIuBPKRQSrvo3UgYjf/BIvR1qNVGndaRHGsphuoMdK4ecrO1
E0Dy0BRgjO64STw045EbY/7yLiFYhh0Jqj6Qiq5rhUscJNmYDeFnCbbe0T00JzEJXRo6Mk+34p3f
1hwqkEZKHqVXIJTp9XxZ26uxRfYHGdtPKCD1rM3fZaM2GFuFCFwznOnGlr0qyXxOHcr2QgkdCEDg
I1YDphm6QnAGowkN2VZCgOei/l0Rcjcc6gtOOxPp8sgtchENC0yPqoKIhLhceQpXXvN0eMtVyAvC
ut/mc3Gj9vVL3P7JHfv3ta1e+JiCv4RsCz6kLTSRXQ9Lr8oKYavF14b2rN0lTnJ3q+D2M2zCmHgM
GmXS4MWv0opNk7baECKxDU9fPZ9ZEimizk/jrYn18+wFGD/Y4hItryug935/0XnDFHPUhnRRglFZ
BBifJRcvUQC7pvQMFZabOTVz345o57L5wdJuAnx/u9GvF7CKIoS+GkDzwAVgbzIz7b6F20GVz9af
P6CfsQqQU/DJBROVUykJ/Pttynyfs1IhfrDzU6JecukWFuzn8vPt91UaRHz5XqI0FyFHg8G4pdrT
pj7mXrlloF6VezIbCMMMdMDvb63wP98dzYBToi02TZp//j5oPA9agULmhxJdJRY6hw6t4sWeV5+L
4IOFzuvPj/CXNYEOp+LhsdhRwJP8PtwULSXKHAI6e0E9bgJvmpiNwtXohUPWqGBOQmaKuQSrNFem
34qMwHBAPUkTCAd0yY2L+e2Bc6DP4u4RK/wgu89DqkV8wH9M/MeARG1dsqegXUgaR7uMiYEcr3UW
HStdJhsFj87FQXXLBA2AM2zPZnQH9o83Loh+KN+jJTwdHIF5eKUDfLOOvucKFh3AkX0UF/EuPFLu
wud2Gz22l/LCeYHeEPaFeUMu/D8fGOARmJojVkMryRqI0EcBcqcS94F0v97AyiVUoOtjnwDnNRnI
+YrEb5LtPO3U/jIghy3l72XlzsKWj3yJkW9czc+vmVJQ/rmY1dec82oO/Sv/EWePQaqQWmrQpH3r
Y/vlY8YgkMazAJ+J+Kq/T0RgKKZSzbmPzmBJ6IvvqUcXYxn7b/+WmM35VqPObzeFYhLok7yCPNV6
b1IS2CqGcfMRJcdG2orVXrgFFVixf+n2p9BWDnxUuB0cklfL8Nz2kE+N8cdICpd/0FojgCszSkSJ
3un0sIoaM6OaEnJ4Dn8r/fbLp4Sx6VYPM4afn1K1oF96XiKMrdqZSKacBBI8zFvSvShmuolaa3pA
peW2rckvGyu9639GXm2sUMm2aTih5RDU4cVAyzNPYg+QcfRbQexS7m+DnH+7VwlNv0C2ozEIEdX3
qZP3QcKEjfa+MOiGZhkjhU5i0aDoQsniz98lXXxX6wGFlqoqmGW0N2G1OE8FCLOIv9/6qnO4aCDD
eA6Rd2U9aqwy8U+teguL9ctJlcI1/j3k+lwzMF2GjnXtjX+W9MDWrNpunMCFXwxtY4Mk777YoZZF
QoPf3n6yPz4SDbw0dG+w6MRAf9A656L1BZQhifbCh+gLFh3kdCEVXW4sLz9TxQiAKd0DCUDQMMU1
K02IRX7JxfQ6vcrwca3RSYssceVUpnySTFnnrcxsntM93BVu9iL+vMHvQ6+Owyhacog602tQgRsE
QZ4R7ctJj4BPaY3ZwEo64ane2uJ/JnVWN7yKi1WRybkxSK/UWI4/o3iHchpRbPREQKZ2myD/Y9au
hlt9kV2qCACopNfWhAtZNejwhcqPyz1M0dhtYkDwZJSo7aET/JrMRvByO0l+6wJWa3sTx3WmtukV
otuHZakPLC5i4J2iltE+CJiABHu7oLv8+Vv9saGs7pquGl+it6lt0WnHpVeev+vnex4yiD///s/T
zWqA1fLeCfIUsmF2HazAXu4FJF1LgrqW4FPbqM5kjQiCx5J0mE/Pt85yP7OhGJxulYoK3hXaW1cr
0dihL6Au6BQC/3FTvHE8adzWgzzrEw9VnNoZLiQQdLnSO5+CkKDXbyL6Nq1b+YGfC9T3K1HWUTLV
ZUGkd6VwVIjwqrsWEetRs/Jt5qcA3KDaBr4nZd7TPjwEzTfW5J8h7OoCVss/ROFhuZR0ekN7pfrB
Q4ukJXfkvGaniqRrSHkKdrcO778tHF+e/5pWGJV9KNRJek1SxkQ9Zhvz7wCz34o/f+xsq1tbLRRo
9uI7RUuutEc79Nnz/F5vYQ9iUP/QDDngEjx7KCtvxp+/fTtf7261YgyYdJ8rsqLMOqyDgAYo/ydf
z9chVmvCHM0aC8ztdel1dF9FMOhhzATeQiAw3pd30EZ0urIdxQXLsOrM/q1Zc+v9rVaHGAonme/S
KwdNmgR9WAUNFR/cWulvfhyrNQJNEFkPw+QrBN7KaUaCsL2jDCTK29XM/IxeQat2qx2oCHfagT/e
WKFuTZ9V4N4JkF4IeXqlxaf5ISlA6QdEC9VXL72DttgAgLJ6QVCWnm4B5H7d4r6+3tX6pJUqmovi
9Crt4dVKIGcMXBGtuIkD3svtDebG21yf1BttTkY2Sq/oQHQkDj4EVeO16n+Gw0U8//1rXMeZbNdK
+YI500Xgdyi7aYCF6fD053dGJ8S3CHM1xiogmcoeQku8MjWNiCgkukwdHqCRSyEUG9Ea/ufRbnzn
6mp9yXMGTY/4CKVgMVh1BjyOu5FguPVmVisJm3Qy7NqSa1y+caM1xI9TdoPd9pm2/NMjW60kEwMY
jICNvjZxI/BAz5G1VU900/nvbDe/3hCqjyr4fnD6Wp8b677N5xF636VKtmzeIiGxgQLz/Of38iMJ
RGcBzhdIPaBH8gdUjxmrBfCD+MrOEzA7qS6U4PPAH0EWmM2QBFv0cpl/HvHXmYCeRwk1RpD92dX3
ikNAOMXYRPmaJ+moEkU4/XmAT7/rH6+JdkmIOG2jkLlaClWuRJcx4gR0+PapMzOHGLifxgWlATwX
u+J14AssxqyNhcQg5DXdpmNMIX1Uqrf/nrPSr7f85YJWq2OFpoMlU5IrMlJkFFo9quw/3/Lvi+CX
EVYPFeZprNKn6bUxwAeISWtTO8mFsBuoVm7bhvy6dPwz2noRVJtBTUsmuUJkrou9iMZG4DpG1agj
HIvL6417o0vDj9eJZiY08VKbnfVi2JZpzaIlDXuLgMDz2sIbDiQ8M+7t6QHIMO9WxPvr2/oy3mph
jKU6m9EXei0n2YDpLTAd6o2F5Ncv+8sIq8WQjUIGLZnxNRNZTyh2PfpcJSi4/vzcfr8NNBjjGqFl
WmcQZsj+0iSIrk19nynPcfzy55///R7+/fPrbIG8MG0+atG1RngYQLFZyrwO8diNm7g1yiriLvIi
YdFlcm2Twqr4I8NK5tTcmmC/Tme4GP/9pKT1C2dqTVpwK5G7XOqHWta5TYrmGQX1scEEmqUd9ECH
/Y4h3sid/RY1fcqi4KCMvOA66dEJgSz0eYwKlCSbrawAgRLleq70mR4JDW/9p2+M5t8hhoE+BXmW
9XdUVGIjz3L/HCsstt9zPWl6ot4qxP28JdRP4aSI36cKKY2+0C9n4RC6iyXnh+fW7E0ahc6mYCzw
4koeBpOHUV5lh9bfVnn/kazh/09dFIqnLJ7w/1v+cLpCcvRf2yvImMV//S+ruRav7//7qxji71/4
Sw6BGOtfGjyKVMw3lLJg+4pF4y89BCML/4J/mgC/E7hSokIs4FP7WxDBqf+CSzG8XWAeg9YgAd/H
33II/AlmLtzPqEUK1BKK+p+oIVbna5WK6SCOAhGIE2VkGj7zIF8mj9KkcQj0hWDQYwSt6cHdiHqg
AFF1p33kOIIG5i3A9meB45/t5eegq82ZmUCp6XMMmqCZg9vLO8Zh9stlcIdNZUVWaA+evFdM9ZC9
aMcYdYLAWTyF9BaoXSiIAECD+px0YG1Az6707+Wtlfb7IvjzCleb+xI1k1wOuEJl2hUCUSuQwNUP
ZZ/7Lb4x6nDS+aBDRobgcEaMD65GKp4z6PEPYIbNfIjt6VEzmYRwR0R5OO9Sd7zwXvHQ8YyzPXQh
nnCWMr0EkhMWVgZrJGZoNRCUuePdl+l5+Ou5ftXCfQZfPx83gEfQ3ME4dy0FFdtJDaqChWxjg1oF
4c3GBfTynJtM52qxnoJSsRt30Gxn0EuVeoRahifGMLqqr8pegqfGRXvNcqt5Uh7bu8kBkjM0FgQ5
brtRGgtGseBCeUtuSDXynPB0JNWu3fSBTr2x1Atzl7+pF7AZ0BYJ/redOdOW9wHTLUjkJaZq8Q5j
RHbzDvQCAxOvXWyNvnarI4D9HtL83zf6z0Ogq+iXiT7KXAsGIVhrQKMAKMra0MVql+m+fY5OIzrV
DSEyucsCBmGN+iMaABdXi9DZTXoUcljEryK6Rjq4VywGWgl8+qbR8Gmqb0DFyZVeG+F76C6eZvOv
ircAa6fXvC5maPmYGb3yxd6Roj3qmI2DpsJPTf70mD02L4EFKquuOsWVM7Mdc8cDQHNQrssZOYvK
Q4oEIoH8MDwovMdjjqBFHf5IH4JEknenSHesPxb6cB4N5aO2+E0PG19eT58SfCDZ+VZebJWY/Osh
Yn3kFBRJ0Dm8rl9nVQ2mK7A/RhQZGU4wra6hs1bVQ082GhN9+DvAirjqAG9pvGLaZOGhwQ4+OdTY
95Zd62dHxXpeo80Py6eC/jPh85V/eaXswAzVDGtmAxbGDzK6wno79fLtuJVAvjwFJZEeJ45QNNRb
OpjsgYbMg8HvOS+9j1pdIv0GEZRma3f5vWwBl7UdWR1sZRHtUL3VOyqwcDsAIMTaah9RoJDu//xh
gv38fe/++4F+uQUaUX65BYWbpFCDna8hWOCmzc1LWB5Y7p6XfECHhWIfoS1K249KBmVVRZQEjO9c
JFo1PjAZATvVltX8xEuqzg8vcWmnvD3WpOtt1AKYfViYwoUFIah1kJMHI1HTs3vOgoUX7F/3oHc5
qBKM2xqlJwQmaCVJj9VApk25mxENBfiHQczCSW2j7CO3B0tfL3sLFSIh3qlmXXpt4AcNWQqCND84
yME7Lq9qwLOlVkyX/KP8mC7FhoIziWxPVmvKzwnivWAL8rRcke4SnAf08R1AX1Pu8QOlX/ujPjs5
MEF+D6btIZw30bs4bRh8A9oTXxqLaIT4g8SkbnF2uRhi6/PIv2moQSa7GjBoLnqrTS50WHGPeJ9g
RREBbQIGVU7IiI7QJdgWyTkQcDV213m5pFoxBBtjA1Z60uK8M11B+vGE0e77t/mhxBJ95cAC1/bD
a29KBv1rbQIF57b+Q2kKT5pbmjNhXNVEV+2d9BR/yCZ1tE1IbRZbcTcScO4QmrVeimac5ZB4KGI+
DrCHoVYZLb7osHIglZqxKfTQyxFQ6gSSmcByksqQoVqOILDAdSiXETyEzOQhWTzXLy0aBHfSO7wO
jsBzLmT6oMFeBHZJZ2fP2bY5y6Uh45RgDlYFFo/JWCX4GD4ODPgxCZnZPWw/M7dysW9ZBdxCUeTU
kZJNdYUHJlbXVB041tSHj6Rmxc/NU24Gbo6Eoh2bkwNAE3PiLJlUp/Cu3SYAlp60XX1WoOAl+K/U
JRQlt/j5c7NsfUAWoGbwl0faGOYvDoxySnfxpU15J73M52yPEbGSDKd+GyH7Lev45fuILNbgapfZ
A/pm0UdwlHMyvHajHpjsjhr6FZv0KJqlXT1Fb6wpX5uD6sU5ZnJ/rHelFzrlHeR0ik/Jf/r02Pn1
M+dDHGykz40DOsLgKOe5J5IMScKya2HSXRo83diRwd2AWxLq8ql7AEf1g+WMPDIk3BeDXZLepAXe
CMoiBMG98DKc5uu4S2Mn562uJSlaxhmSnweHF42oJYOz4POZSHqmaFej3KIFEc/1WOI5l86c+jAp
BpeHnUgAhakZZM6iOYBCaZKJ/VitDkNkIpmCNzRhYyXMRfSgAeQ/pAwgPljTZpGJo3o06BF4QcB0
vi5vUrwDauuNcSsbhMgzsvzzfesOu34zPM+1CaCsdIhcBcJNEsElWDAwA9IjN+gxVu96x8YAxvtR
thlwFvvoNs09VqkL/xEOR9arOrNivEnASgleq2LhKo7SoqOtW7UblJO9T2tn8LtGRDt7gDe5eB+m
ZrOg5CDjdy2mP3CtXy1HUdm02gM7QGQKEJC4yyNvWgwmnkkm7fveiCFjo5ApkBOHHTtum71G2ViG
sGwyBmiQ1wrbsvbcCaZakmWjYY2D+R0+lAHFs3yXm8kJi+mEaiiLllrgQ41gOz7EznSajOLAm3Qv
Zq+1rZmDWz5D3kO7jPdjSKBUgYcCmvIVn38QQO7KYX2o46mA/oYnzM968TZrmKSYF16yx1civGBq
hGfupa+RBdPB8bU5r2oQB6Km/y44wSGFQXKJJewORWhEgWBustkOKs4cR1CH3YIHMF8BUm7NZdPv
JMnkeCNskS27TNDoI9TqPNSyl9rAe3UTAj4yIOa68haijXU6y860E63c0FzIa20sHrZiFIirClty
Y5DRnrCuhi3hj9wbaLrxw3SBgVT90EkmiOHaa4tT9wMWT4jxNvjdBhII7gLCLj4bV3KqE6YrD8iG
VbnAs2xSvznltuJQS2TNNEVdOS5wmx+cwKL25cG9DJ8o8aDA+oIjAlyhWeyfpjjqGp4oWFRBYo+i
Dulq7JVe+dzq41V96EYLOCZ8OoD69s98q1f046a7+riLzUr1CtZgHrPXIdop1YWj5gBOxxrz8wBx
QcjbaGvLWnfZiDaOEwYHnRFDJCd7ih/SHVimJsC2p3AXeNUeggTaYiGiZyakrrgWc0dD9NbC5ZrY
LqBcPYqn+aIanK1ugjdgkzxOcPAywxJITGy3poQtBd4auHMRIK9NgHkzQH5Z+OwrJY52MLBUt9qk
g37e+dG+cQYnT9EknxLOFrz2HvH+nhP1wsSX+zAb0qyDFSlUhKMpMFODl/J7YqgGis+wm138cNtu
wdUmYNa7MQouhcHh/2f3oB5nPtwIg1MB6wR8geUm3cwYLjznG80EEtHqnNZoN8UJr0A0QBC150P4
zru4yRF8PiDC0GbC5forkpdPzaMMQBt64QJD2g4mZ+b7Anu9XrvYcx1+wJ75wJndNdpJdn1RTyI8
ippZr0wwmByqAEhdAJFZAww9bOKcCeqwjOjEGHgbbrIThrgX/TqpdKi+pvMEuvCzBhj3aIVGETrR
pKPlRgBXFz94LisjZI24taPn3ikZkm3paTRNibaB1w12yKd2DwU7fA/wlIEPe+IRKYt+r7g4fXmN
I5/qRIfGrTPhXgNgaWgArt+5nBV85KUdEZzbStgF6GlpKgBQGO0ueMC0E3UGCc9zAA8mvD4k6Lmj
/MRhwTtUmBZ4PoqtPPT36QE3GmDeoecCFHYyw+dS25UBqLcm91zAEUCP9tleOaLnJGGN7IR1K429
AVEBAub4DcqQz57w8oxfPCYPClFM0DQx+wIdkTRIjzsoKZePz/NV5qvlWaz0hcNVLy8pDMWqQ4pl
h9ZDQA11ahs7DSYFnc1wIjBaQ3SlHe05b43RmB4Z+s+RxMFJ5GkC108XdW63gOdqKYQxg6d4mz+3
z6EpHUP8NpCF9z0Svj1Os7kNdFhgYQ+rGswyvOy8vqtdZGnHEzh7WoMXwGV2HRv4X+ETJMZk3uRY
eYZzBv9unUdEtzwNIamt9LB48QFHF1N7Ku4mtDm9AhkcI4Txs2P3IGDdeMUlLnuO9IdE0lvY5tZ6
WTqyz3gRsLLhAfDd9IAeXfibcHfiq+RBco00IUI85S1yRU/bhJBlFnfDMzTCwjUePH72J4TFkil5
EqiWaetE6POcwHeRslOfnDPmMeYNmBzUIgjx1ogglq2NVjgq+S5k3Ab4b/HQNb6yq2P43NPDPuBN
p85pgP4/SejZkg+TA+sOA/P4OTzTt8oQBSkCRE+LMyqbKjBKEeYhenmnvjdoHvnod1BlP06aIYZm
/5pdFeTXB137yArw24mw40/CnfyE7wUeYIKHUKIicClXHtIBYD293sM8A7eXYO1vLFU8hjO+QQe7
LMvoKnpKnRRlZzozkp28B/AYcYVT9Ia2kVm9dRgnQwgq4VTG4PtCBtkI/Oo4bKk4afbzx3bfHmBZ
ZCaAxOUHkP8ht0ucFhM+dGco09oNj/8UJl44vuaQ02VnOStX7sp5YrCv0HzImFFwAn2y+OAl0iyG
5CR7ET6pHyDAxnrFe8kDdSKweJyyjZk3hWuPGBedrjYfmt1HU9hsi78z/Tm8z3aa1+XOeL9c40v7
Bk+vsjN7YRNTtLTRIDx3WwOYDvizsRY6rFD5jmG/COsvt3sZiPiKZZK8YsXVdhX6FJdMZ7zNJrEY
LMPqPo11OoF7ouErjOnSVSFfAyT3vIE4FR7fCKjpLspYsiX7I0Kp2uH1bpcbkKzC9Ls6lyfQfPXi
fdjFh/k+3+OownhYlT5TVAH643cTXRqoKBQHc6v3kw1sL/ITbD50DmcfjO5PiPjb54z0elPrA1Lg
77AXifcqZtyoo0ND3iVwGrnDv28wb+Upszs7vtRv3DsPBtYLyNwINtB3utUWU+D2QYazVV9ZQ+aN
oO5ZeLaDhBxDaRQxDhMkyw1hAHi+cTsPiFmgEsj4AnbQR/iWulS33dnSA8oL4WubEpiCKG5lsI84
3gDwC2Jr7qXyUSLYtUjgsxvQgxLFz9MN3h+6LR6GatdjXYzAcRNI8aHu243mjXuU7kkOk5xduCk3
7WYWzdAcEFsLqac9Y7FLFIPdM3gHkYEVJka7z+Bj2+HRwwq+dm6K7kBU2BtBCFq7xV0HHwkvOZd+
bCxbXMpItMQAEyXZBiawGWhL0Awolph7CaD5owD0AwneVRvhHo4tu8XHQdtUFRMYdXr4yXV8DWhN
5kKETYwz2J/rDjoNDKxj7+rLqFkVgB/bnog2tWVpLBYVeyQrsSlAI8pZiivacebQHnJ8fyPmC0J1
BGIg45Ksu7DwbmdJIZPWac0qQsQpE+wGwOrRhq5cgbg8drQWXUCgQDHjvQzzIItWuBlDxTF19umZ
TrDj1kUT7F8WkpLdIqhDGZyxJxPTrSPZrjpifkC7AEWTEx74TeNQhVN9jyX1bjB39EXPiBFZR0Td
iCSecjhHD7C61icE/vAIS8hgfQBHw/uDPTshiS90zkLxiz/rSLOLVPx2uW/AnVKPwrBROovVXIZ1
WdVhFtJHPl4L8lAdKfFj2JM1E+Tz/LLgIqUMVSRSv8suoi10YNL82bILz9RgS30TsFfi4JdvsXKc
xnOVAliJPWwbO9iLPASEgXBqHqFRwPfaZpZ4Ag86f2IQBw266OeHwoTV5aEjGB97iE5XLs6UfZjl
ZiaO1rwhOjFtNMXkxi043TZF0hn5vsRuHaQ1WDswQdCofXh7fPBQNO3zR5ycxzt6eh/hOGBotdGA
ve3AD9LCXx32LrOXg8YT5QncYCKbmpsjRYRHyCekJwo9eCce7HVsfDdPrBOliIii5+wM6GwOOAwZ
7IpkNnOjyrnS8/2VTwJCDZwhGR6PP7ptgU8MwziUkVlHojdC2RY7kyl4VN17y8t8VQD/OdaqhgfM
SK5pMcai/FQJmQC4dWzR9GnHT5EXnf+cK6NAuS8l6b9Ho2BIGdwN6jr7PVM2MpEwpQmS2PB8uag4
yM2fog1OnxzJDG2EM6hZqPqIrat2S0s73Lzf3zLIn2jKv69glUFOUvjZwAuDXgFUDM5f+3yMs4Nm
F8jdyzcqlSt97c87XvVUaDkD7HmEOx6sfAcDWTt0FQ9Y6tsty7SLc51I/Xpnq3oMvFviSIAbiVFs
qO50cQpfwj3N/q06P7iTvw2FmYnpKdPc7aoOn09p202gBsLZxmxkUGvCLewSuUsJxkULhhPOUEZ1
6FvI4RVfbiwpOo6JiyIEclUdjpvb9qHOzepVeBrhEYzkHra+wg+DQzkapYIKRwlCpORnIuyIAOaD
yrw2FMbqXlsvf+Fnmjx6gl5NMUYiXYAWnXUoGAvVrIz24415WrbY4V+YDQJGrMyKXxziHW/GZmDE
2N72lRv7UPghi/nabJAyQ8rK6L30YUQpWQc/1Jc/uP2AhkcPic0BB4K3bgNdhj0e42NlVNBrPKuz
iRwFZ+VIWk34KWSFSHQQCfUalI0ZQQDg8q+NjzSYNcK4wuI91WNeFAslpxcJF1RAyCi6+bN8CKwc
SUp9odTbmHCPbklU5C92eHvHGTYstBjlA0CPH7zjd2AcG+FuwEELFBqCtM81Iqk3OXqGFudyB4an
Jd3nD9k9e4XVPUHeZ8Pa0X1pIuo1Ra+zsPedRrjtwkRJAAklNKtH+q/yD8wj4HtY1auryoOC7UDb
YwZWfQ7vZGQ8JrLDW7AHnM115TyheoF80h5u816HeEydvcgaoMB9Xe5pWD2jK24f3ysIXnEIcON7
ZPDrbW6nSCPR3Z80qCxMH4CU55goEekh6UUEGprzIXDDhApSclFHwp9UMwqF2oPUAGENMCLiw8mU
0C7cpbQeIevKnWw15+QcW6o/sjqwhApOr7NfAQwAAAViDwGFx/IerhU4ziP7PszoScBOJ/kxhFq5
H0mXJnEyaJhgHOfAHjB1sR2NNPSLTG3y0l5HkJ6VprSYKncY78unskc4R1BdQrhcoeJGCvTFLro4
W/D6hTE0nJqOEp4KjzNbtcNm5Sgk3i42smOfAWVmZ15wvFXWEX5b2QReBKsPrAIItFYtH0kbl8D4
YyWnGVWUCa3mPoID4AbfgJnvNBS7yvd0i2XWY916Q3NM2EMRS4A3bk7nyBlQ58E2y7gB+fOqD+jn
z5Xp65Wt9xi4e7VLrdA9BpihXeiMpoJCAj6fY+wjoQk+CU5tDndEaRWnVQFPK0as3W9wJsAJDFYC
KNRytBsW9cfX8KxuJpSq0Jdr9BsJEBGEjKyv4TA0XOATgFAfe/6xufA7CENOIOu/3GpNhkrsl1uC
ZhqQUwFAQ0h48edfSj5toiRaDeKbYTCXDicguyn2zWRlraSjWRD4QOSOCqsuHgtlITXrJYKRP0QH
zhi3miVptmqnTjYgO9cMpiAgZWqNkO0hG1hAXjJD//0adpt2fg7Hq4RO8jNFoGKXkrFUIeY1IO4f
33PHguUSTwojOEwdTrX1UcCKJL2Ge3Hb3MWod41YIiK4WSCWspRDj0S8SvKH8U5C9jlu9eflIl2E
jSR9qF6PnIwbaI9cfdcmLovCMQ4E6IuL8b4oWBmILQOnBGSyP12TPc7Pjw2WWOagEnHLvfYe0IWo
n2OhR6eg0BiMaveKkaKdridRYyjI5G04VxvM8gWGkyUS6Fjak32F9llABHQgEA02w/EoMntnPtbO
jLROQvkiOlgYiKFp8EfgE/rSPdV+2NjI3m4dJjFxHHtJTJh22aKiQ38aWuxjQjSnfGlGIoIAdtA2
9UvyXDvZlqa/0HzcOyzOydCDDaiIiXe9ieMAS/oKG4hyH+xGmKHq/SNzSBC1J4CblHsxx1maDbb8
jFODXm6m1pLsBQaeAL3QFSm1gqMs2RrQ+FvlkD4CEoYS74RrlPR5NDjE4LwXUhsFcwSvIKebJBZl
uCfqA05to06YgsAah38JCGsjAH2hl92ak9G51QbpLvrQYUCzZXFY3M0ODJVI5kZnkP9KRziJC1Rf
hHlKH/HsfLxp5J9I6fDpFg49UCYM/4e7L1muG8e2/ZWKO6eDBAg2EfcN3ulb9bKaCUOSJXYgAQIE
SPDr3zpOZ6WsSNkva3ZvNYNM+3QkAO699mpw+7JjfMCRhheOKwpEoD+Oa2Q6Hod9tjy1ONlawxN3
Tbf8EKwG3HGxCe4j1A9kw9fj+YhMQ2wuZJa9SdTD+Vd7r4oFWSfYaRRLi+wAyW7976sggI4R3iUo
yBHLtnNv06JFdTliDobZ27gSKIT49tR7n7DpdNVuYT+L3bsCUD3Xx+52WGJ8hWnXswL8Tw8Yrp1n
GMSRXYHDSS1OOl8Y7UJ6fYkoBnnRxftywxf5LkXPPyU4MBwg4l2fgIbSIuPruTg/4bXDAiHb2b64
SpJ1w5bAXPtknlxzt5TZsixvS0xs2lmZnIfB3YhnC+FXfrahbNfFyyK+DOhWyWV9e7IPQZ5wjowY
EAYSepYivxAM8JV4TeG/FW1NSeZJ/Tzhsd/BJYcAP8yXp2TJ76Y5AGwtssLuKN004kqWD2Fy0NF8
RC9fbLxwq+vFxLY1h1/HPPpKEHA2zciE1F6sBfOGGsriGM1e3Xwq4Si5ILAJNLNv4lkuwKJBYiSf
0Zf0Jb7nF6jm+1XxUl4Ot0X2wBAhI+bdOLPJjPdz8CFQbkAH9GCf4EyytW/kBQB0dBghQFvWr92a
7cMll7MAvYeqNyNS0t2scysMf4qvePqH59Fi2mXn9OyESQ4Ys8n9CRcH+r+XSzh87st1uUc3AWTS
PEQXkGJ2wJXDFcKLl2RRrzCVm2BNioIjfHH38TLa0jWA6GvxLQ+xWwBIRgjtRHwIyhD+VF7k3zdZ
ujNqMSC3ZRbvYBO5xG3CPYeUaNhCNnHmHdnujmwNkIkLaK3vg2ZdHuJLcR8fw3Oxbd/cfcX2Ejk0
q7pfuAuDMUkMm8l21mBQ1MqlGjHiQC+IojQ+lPYhKb9WAXj+s+zBBftCwWR1XRQPGPo0sD1KZvUt
PfPg6jJHuArAQ0TIb+NlgFFyuvAvMiCKBnMdnIsH3QOKdSv0vkC2nuUmPrKr/k1DXFJv+z1SclE6
nlIPQAK5pbghelXfnlhIp0pkWKAklJt6jjYaUDBsj96G1bBAUPiKXPsP9NgvgYmCpf3UgOYEeg7d
JQaB9sg5/fqCWCQMSRCHcaqewGZCqOVFzIC45fNkD7oCaN0ngODaLUZMS72r05cAPLFNwFwp9tUO
Dw9+LJ/hlshuEBN9Nuz4msKZBDWaQmkmLoi6CYulNzyppwg88IsU1eE3JASGZo2zku6CaI/irUSi
D7tq39SwAJIG3wQdXCBSFyLggt/JM7cdx3lxiaYd3nwnUcWM35p+lgdL5CPNhbuKHguMwkyyGtt5
jRvUIGBynuVsBoIHbecaYHg+ix8mMM7UPL0Qd96+RDWDCdm4Fvukmel4RnGmbEr0RoCxyG36gJ+G
k1Lg7kpAu7fkDvlhql4DKYLqewAKs+pOixBPW4Ljfli0b7ZdIgvL2Hl37V2YzfiKp2tw0Tz7/pxc
Ihx48evS6cRQ+9jThbBnh61yTOFh+KHRgnMPg5VxQhfhWm0xQgN+5K3V+rfWTH/XO77/nA8MlsTB
IzEoUc6cnvR03wNzQgD80t/Q7a9/UPL3hdNfv+gDAmCRdSNNjF906oebTbm7T5aYbS6Sx1yDB5De
03u1VQf+DVxeHJn3kBaszNcOsZdblD6beC+3JxFwCaKQhICx3OWvPmKNcJTwM/6WroJ9gqkspkuP
/C2CsdSpzoWFJXzwkJcCbHuLagjDN7JozhWClYAwCRDcEHUDBA4275vuGqFJ++nROxFXNLC7/qvZ
nlzVvl+Hf0S9/R/nKB7jZv6CUnvKAPjXtfn21L4n0pLTq37kDbAvcACHUwdYsehSTukAP1i0hH6B
gRQMAtiJ3AhG+TsSLfmCHo2mp+iUk49hhLf7waLFi04E2hTtzsm0B//9JyxafNJPuw3eBPgKyC6B
WiJALALiD34u6tsgiYSEEbIojBtQi9Ns7GYwMk4AbrTSeu0e+QN2RC0hBg+Rb03gIR67jUZKL8PU
y6976lqUV4oh5X7WIDKgmbOhFl8HBIbBB7QsZbtSzOr6iLhli1UcMo0SUfi5GxAzrX3ErsXBoJuz
vvR19hAbZEl1s6qE6RfS2qeun/DEcy1BAEKbDZExGy/ykEg/G6Agx5HvZBcasTE0chhGKz+yG14b
FS2aNIQhAUJfJm+XcNVjQhhnTXfe6QpJOHAQGJEBOSbp5IGeW1KMYDxpg7mfVuDYqaZF/Ts4PeHv
Zincs+2sMzbGoKqKFa/WI+upmI3OYtIL1ZSJ120kkuoFnoGtBU0TKR+epVm7HBARjAlgmxRIWqTI
2lwqLwEi3ocTV8jWJLVBwQ5rJIpSXzFnN1EaaHhUpJ31lkoJxHfWVk0ltHCyjO7BiMbXHl3ZLRrt
FD855fq63cWGSZByGsqyb3ldtODGMQmllse0tUAcLGLgva5J+4OnYLB7LHM9IR/CF2O6lIMYw6tK
q8Ee2pRgRqBaK/3zhiEReJsYXz1NnlL5KhuqKr4Oh1ihKzFW9Qsa6SZeeXwsAoTYligDspIqM+8U
AUAd5Imqz+FOreTRStEGmyqFUTGG15m6qUAPBNrcFhXgnDaZOHoG39k5s6a7HmwUt3PEy2VobEzC
EAertQ/+lAyGYhXBCbtdRdpE1cLXyPdaKcS69CtGtLrtygLzeI/rFFFYorTjheeIbc+jyU32kBbS
wEhBGcRC8BK7Yoa0zOnJtK0ekcXqxReeSVDUdLbu4R8Nu6N52OkY5A9n8mGVUAlkh+TgpL9YLQC2
B3B4xodDhbHgGav8ELl9pJRvYUmCad3rfKzvHA1z+LgbRLCDyyD8UV/DXLotUVq6EiyhvBkj4LEy
j/2jUJXMXzPGOdnpvOt0uWByOL37NGWjW/r5OCDS3SND0bF5VCcleyzxe3pEiSc0Qv7uFMcXVSpT
X6ybcUJgQAdhFHuMJC/RsFYsqONNLFyr+5UnY2+sVx4yjKLnyHgTTOWjpozR3MmyRva2ZzK/lphk
OeGlt36uOuhldaDjaJGbDAVWOHbYnXgjSntyVodJjfGvs5GDfA7B2EGBSDzhk2rpV4wxuJDDHEnO
00JE4a4pTBzMdQ2hX7zpKiOi5ZQ0aYEUvG6QnkN8m59M9SzyZBgMi8Ji52HE3zuJuk1OAbVzx0lj
bzJbF+TBVS1rL1jPK/EQBzJ9kHVLQN9yoKfXfnjUeXipCjS1zEm352RIgbBoJrJZyCbwx1xH0DvC
SHXWw5Id8BkMm2cZaLyL0ufpggzYtqWXlmJBW2fBFbEIDtm2PcXgkBfSIzOcefUl4lwzseQ8bztc
N12DnzTJAHPVpAOCVnhVPuwFyZwE76JiyND1YMY+T4JOPVRjgrRAYQfvEVnsYHAb3xuKvZqY8XEu
pwW0nVWFePhlnoRtt5xICmIknkCbAlHVMDsEdkOXk8dkvvHyGqRHPEfQ14VaoVlz06B2Ykp8vWBE
VKjNU0cAgTbhFPKFKVyk1mPYd+HK74IquYqkMXbvKzfGZ1mQqBEUh34kTx4igqdNBQsuYPpIaDnW
8FUb15MdBwTLFmMlVtPET5ypwHG+bgPsgSNDHEu8ZlHGrZzjOPJhzUAMxuoMAQhgbPDUarimt2P9
zbWjh8mYHdtmCQNNjeeIDsfsAjkKGTAYBJpjGxO4pDz2Ka9hrFnWhbrNcXXkcoglR9y9yJMqXqsy
kcVrr6MiOTMIq2Zn8NiXzzgCKr61LM4YJJ/Ub7d0sqJZ9jXWy0y6Mm3WVR4GfJlhwcVbnqfIv9U1
r72HEP7pyMATslWrKm/zcW2KxHMzeI6rM4GbzucO5/4wJzqBfBOZLQIMDVF7cHxoWZ/tolQmCD4g
MhwWacBRnzcMK3GRt7yojtxRULxaPLkwgCyrejr361MOIx6nHGwMO8mrIvNKeURgj4LFhlcm/TKs
8f5AU8rsrYINczfXLaJjV3ZIEKrtKgVBa6Qpbbd9U8ICPyyH06kpOokzPJ5i0EYm+5QM7YDg3VqA
GV/kFdAcMhJcAtQuE4bFolL1fEISDRoHH4bHcxlDoz1PYBWfwh/BFvWqTLT3lhBEy5/HVACHoR2a
6Uq1CfKGUOwkfJVTTwCbbHsMGqcQU41C+e7b4OvEW8JsXiaPA6Ljkh0Px6ReB+2kn7NJZBjy4qPh
DCiTwq4jo+VTBtI6O2Q6Ke5kiRSFeZT1Vb6naZPD3C+jSbr2ggh7zKQEY2IbQ7287aLe6jNDmsys
HGvgG5d71IMEpsxNc+hdJOkqh/o5XBdG2Pqs0blt1xxNit5TjVDee56OpH3TUxg1Oxt6Qw+34w7s
Puz1plkhvxbNGHKdwvGY0ibqllkiAuCjcBELF1lqCF2S3FTjmbFhBBcq0SvEcZoJSe2D/915snV6
GwVdgtiLAMkki6mRZFxONSERdMckVKvM155YO4O0680E8RbyJ0iJzO0JUZ/QMlBd5Euho0bMh96r
EDkRen6+c6GGDQyiZ0vE3JIcNPIqJTXwqZwlxcolRd3vEe/AMeDyEBcBiQ2BlRTctDNvXUlEyWyC
FGGay6ntB7r8553B/05RHmxGf9U/zEr1r5unoeTvu4fvr/nRPYRffNT6kR8lMbzuoF35s3ugkODB
GRYu7bCKwqDhNHb+IcEj5IuP/3wfUoaw5H0XSUSQZAQ3K4wp4fOJZyqJ/0n38GFoH2NQDws+7H+4
NCIjMPg4EUBKaE2SydHZ6ewOnrHpUMjPpjpVb5mEuxOeVUWq4nweVHUfyDnLwxFSvclWMBGea8/W
+apqFGNX/3w9/U/rNNGKoQXzkRMFDXZAoL7Fvf688/y/z+61fL9q/vb1f6yik1b4D+Umib9Akon2
Eb7X5CTCxJT7T+Gm/8eCgtATCw2yX6AUP3rO9AvssqEDDSLE5iFAFLZCf2Zs/VDx/TLhDjvgHcBz
+p4wOIeDRAA3TQTqfVQyjznLBk/2j3jKy2gZWh51aq6RHE2n2YjAFECPImrlttAYbSrq1I52QQgS
bt1IlVxpuD5zEIiU5VIh2Fko1G/gdKh4ATs368DHndA5v/zvX1IJ7u7nK2j9igSfn9PQTi/4Y8mE
0ReAbwiZegdO/LGEQh+nSww7VEAHp6BChtv7YwmF9MvpiAoSeEuewjuxTv5cQmHwBSsKxmD0u5SY
xuyfLCF8i5/XENJboC9m0JfheERe4gk7eT+LTAY0/5nu1TIL/cnb4KGW3QdZBADN4yHopenUykUb
RPY4TcJB0eLnV4TWat3BsRccWhoA7uzBgWBumJlTFV9HOMdkqzNYiMOUsqmDt5ML4TaaRoQ6lWDp
dSRsV1VB+11yMuYYOzbtLWfpjFRNvs61ReJDmOZ80beyvp1qDd3FBGag6bjd6ikHSwRPgt2Yof91
quh2lqISxvkZr5sMwfehzKPVoLPhpo1D+zY4D9y/OuvmuNLdUiGabNXZstuPFuXbOAC5JGMJyJ2h
wIhFH7/hEAZCg+yfZgZvO8ROKBetYt++TGVQILyEga3LYzC6miz1TkLRNkUifMIXbBSnGS5ocR3h
fFv3ls6IS9WVoinEe96AYVDF03VDEdpu2tQtbVp0685HeanCOsZsdkTxU8XDCgWGt0QHCbmp19+L
eODQdQ7ZBX5mCjXQhJGanvqVJSj5KWKz1rLCZWN9yI4VoiABaHfu3EQYJLbCg2OO8tgM4ekgZSfR
eCFshJs0pfGizMMXVHzI1Wq4uyC6TmbJCDNTjkRwpKlbdFt+/iKtKxeI3brjosGIyytP2YzwSdYK
RhRIPgNakkCV0cQgndIe43nIjWclY9DnFFquyBTRjSFjsKyyEPQsxEJBvseHEGHpDlooAQ4pM51d
8nACq5eU/pomI5snrLPAX4fpQYugkTPkjoU32uoRoXxtcsF0KPQsl6N/bDRsFmY8Q1nXeGV8gQwu
v963HhuX3AMZFYScDp+y9zJTP+BBPGzqPIgx9EvAhgdn7miI9ddaMvEwkg61ua4a8PdFUUHC0/bu
yqtT/Es1ZvfGKUD9WFQYZgNbCXAPEZOlKQseBZqLS3Qc7FwRUy9wIIPA4wLbBGiBRbgbMowH4pIP
UBeS/EzAeB/QTp0mR3/0mo0zhuxzWfhXQ9MVR5/3YFtkVoJmhAiLQTT520TRoM/KPlNn6FVA1cn8
9oY0MACsqkE8dBliNitHh70H8sA6zRwUa22S52e+mMZz5KnWYuYxYjYy7TEnmoJwwX0KynnIG3mO
ro1tGe3cMQn74dChKNpFkcuuDa8gsqqCdjd4Q3ltaeStg0mBLe2xQrhFmrXimDZddF73fjzOOS9A
j/ItqhhUucMrrX3YvbUhiFoe7y6kRVnuJGromap6cx9nNb/0Igxz0KQgJq0tyuQ4unzciqA8KTY7
sKl0FpdvCTrgS2+YwBzoWbKuIgSedVZhvJNz8yobsFYyjxaX/lRh8KlbafjGGzXZmdjiYTdAAn6U
qclfAL9Wt4lFOldidQXWGWkABwYMz71ZjKvczieOyNNZzZh5lHGRX6ZRMaxdzFqQvcsY44aqGa/I
mDA0nuQEK451XVxAPQDOEzba3IPRyGXMtbfSbRVfVlXRvPpoXOO5KxBaN8usG+4rMCjX/RA6GOYD
yIFGFfDFLswH/c0Lo/7FDqW3KYs6eITrLhYT7UoMeYFVgWWETFMMVqkB71rhmIYjrxrUKip9EEjy
sLRPkvIepKYpUU9lZKAtI3rAXK7xRwxjB/lIGsKXCQ+7b3U80lmuECk+E1I32zStwKjhyn5DVh27
iLI0Ww2WAtjusFHqeSFE42850hSXMGc0dhEAGQAPCt34skw1lDpeVayVQz56VJ/09NaOZyl2zr7r
WLftPAoY0zqVz+OeQM+Y4YqeN3kRb9LQlphDJk1zWzpWXJoAca5ugnsVTEQhBG4niRyXxrlkW+ei
w9aQEN5FPcNoLu/5NnAB6OFNblPM2GPwnGPhRdf4qBBRIS360kUjhuLrqOLgybCMroT1vU0qQwQH
jmWhNo3l/iqycbOT4gS6IQF93OJ+IiMrDNjRIbUAA3nur2sAhohwqUOEzHqmhyTTZ9msaBGiuFS6
zVdlmtgF/GdzpDBSqxEfhEDMFo6hXXDskDq+6iIXHGDj519NTZnPrVQIhhvb7HYMqII4oGPFvQ5D
u5+sjt4kn9xWicndkQG6zKqIHJ4cXnBRcOvDfwCA17NXCXudpfU0ziQ3Au1rB5x06P2pnXEvrHYT
zvxH7CH1gD/h37SEQSOmFCDL5iQBzNSBkViXnthViQ0uuqEF8h+LDPFApYbRdNqn8Ix0YVRueZDD
bxBRf95dxSq2qT1ZHExgsg2a9PI6aCJQIlIavvReHt+ZiCgwsStkq6Z1Uh1hGRvfdz2t90Gb8QdA
drD4r6YephIdxN1BR7tV0RT6qssT/toThojfQbNNm/TQLGbA04KZ7oHWJ6Tv4ZbZWSTCcLEpaTKt
yzAVy6nqYd3AKoQkDnmQQEFTleEcQa1A7xseAxrS7MpHsfJVspKsSh3hUoSs61Z+kmVn0oswjpEa
QMHcKttEcyT2QYxBahYuGVbZyu+n6oynKq8wjg7yc39k1ddSYM8UfSQJ0HeRDzM7kHHVNsZ76+vE
QkaUxIe8aopqMcD5/TjA/w1LAAbjsyoMobMShcN825OINQSI3vnHPvTzVcgRkSJ1lF7U6ZRj2N0h
RhC1fgDeIkvb5uBgIXMIewUKb0rypt/WPh7vaxM0iOvERoHEtAagt8UJ37XrGstTzQx16fMUqBIT
GRbJc9OJYif6DGQGyXkQboKKgGPR9TKEGJakSFvsXV8PM6azBFOZzjPledSOoH743ETfUDDlj9i/
eJgi/BoRb7qum/2Ea6WXjUEy9Sxwwp15TAx3Q1Xkbq4Lf5KQ0AFqW+Ks8EEsUQVkccmAkUWQ9LU4
I3EQAhU26IjXGc1TmBJkI7S+GedViExJDnYDYNr8epLPyFDAHjlOwB4HMDgJy58AR87DCjOnMmYQ
mtXdixnDFVPdAnOBeQD/FX8SZ5hKzAd9reTXKrm1+XVsm5kq94gvmbdYVHLcufhVF1cBKXHGpfNM
8EUNS+DJHtGCn5XqUstrkUabNFIvBTEwnKOIiRy2HuiTCZQqeJPBv3YWzDPjZqHXXWBPbV3H76jp
bhtm9nEf7FglbzrJbjEXW7v2xFCYAOa9dCD8IS81GKDu9L32Ufj6HlG3qJj6G4VYznVYuXTrNeH4
kKQLb4IAmgTI88mu/bKm+0jKEj7FtMwOPTHXvM42FaJ+MQowM8zu9AwTgVfElMDGrnXxbd133WvP
QZjDuZ1kZHzC4gHzrIjPSeGBXSx1veu1g/CnK8FiKxIcGTkt7KpifTSDeRiFmIVAUskkvymjij+X
oWlWQ8mCdW8sw+QcDOqGZ49JZvhClvE32gwXEg/AuYmrHmibXGk23iXUXPRND7d3x9MrU0cS0vu+
meaxcuASdVBnljnDZCrOL3s/Dxb9MEXzYoJoiQmeLrmdoGeTcbjSsfyaI29iPkh7Yoexeh6Xpthk
LgTJqPfsVa6z/sJGaY35Bh41ccKXUQ/WB0zwYImExNelaGkzN6F77pNRQ8qjNT4vxVrwNcxORAG9
KI+OowgvRTGmO+DjV0Cmo7lFwNKiHSDnNYO9R7H62E9psIDj59qrpjObYj6SQfh4GiAiSQfc6k5A
8m4UnvZ1GT4jkOPV57S46yXOAJXiiV6WHDvCg5YvLCCvbccYJz01d1OOXc2Eh7RkA7FKhwHsMhtb
iMrCATohilEq5s3BYhpqvlBpUC1MI+9NUEMaFlFxEyc5lFT9COoMhqCIdImfMUWCl4Ic1SbOoGFF
VrxYyJaRtT9QkMBS/2mkAm5j3RguTF+nkFRmZl57XG67pobFip/VS9v17D4tRnY+jl2MLJ561G+J
Z+JLVrhij3BGeoxIxu5KQcHoxyitODgU3Fdjrupnv/XhszMN4ZMOG7lnPEjBkeV5NPci1RyqXPLb
2guDs1QVsOIxbWaitY6gdc4iL6mwZVBHwhrJwiPDD85p79V7YYoWB0+fRbcD5sJYUU20icLydNUI
y5bGZnjKp8Ep5tWU6WteiupKEvzSgWb1tgGvBhr/KDtKFfU3Awf+ljSS39Ut9AS+b8jBx/wBRFvu
4L1umgr1ZqDxauJkg5onNudF2iV3SFOYrjFYJqt2bFS8hQYjvBVIX7jRAff3GPvpBk1GlUJ7i/29
yq0Q+izldLhXE+lBgGw9AvuBsa2mNcFD8/T9CZgsZTZBCjY0wxapyb2/LDwfavpAMxUstV8Ncoti
jNyXUUyaBcmGqV2EU9PC7oh4c8Vi79HGWfzq98KuirpBq6Mif9omskdJH8eivZ68tKELPx7aO18G
bBcIy7dZXeFZJL1yEzgNcQcG0CCGulTEfGZ1z45jMmGbE1Ih6GUIRbeKvWRYVR7cplKS2A31Jwje
HB+hykCiUVu4/ICEZjJrKZiR6URBl0+E3lInb7UP3mqTKfOG2cC0zoIJQ3rQHF59Ukg0ixNp9siK
9g8KJmrguha53CvU68cgRFhdk1jID05tD0i2PeLOSVKfk6amD1U06UVjHH9DN1UecNHYusBhdx4Y
v7qQjUn3SKwCuX8YjHtJxsodwsGB/lng4brQpOH7SaTDuTZZvOyGcLwuMXbbTTEof2FMut3kGEhJ
OnP2K8onCEowvVhUtHDnjddDM4BLdIgSA+mpTIu5qyq56rzOX+V+KIdtFlcY4jMX6/NcD3UCbmQD
w5M8Md5tKVx0YxGWBw0s5l9mhurUvlmT+mcy0fo2a0Zql3FE82reZl2MpE1Bt3lY40YMWrUL0k0D
dPGuzi4Z+gQ51+MIGuSkYDXSgcSzZHmuERppVYo1ixh0FFrGFDdBPdbNQnRVBUeUGMbD877NxFUv
cIoBQvXX8dDBM6MUIQqf1H/ummSJmFFQoAsw7WAWftaU3M1YrmDRk9tNmxU7wJ+vBGjCHAPqbN4i
pb6bIWwR/L3Ax67wPXkm2qK7K6yhF77ABttTWmCKxwT4CkMhVgJTucOp53owiLIW+GZdcvPP8cwb
0eB//30icL0I6VSZF/13YPevfwJIePbUvOqPf+mn1wD9/UECWzz1Tz/9w7IFJuIuzatyV6/a8D/e
P38Vp7/5//uH/3r9/i43Tr7+n/96EabtT++Gs+tn0tXJRutzuPPKaP0z2gnnrT/hTkwC0y8nclbK
YqwioB//hswD/AEGGRiaUMqiFE6s/8Y7k+BLwiIfODYMQU9RhHjRD8gceCeYU9+9M8MQL0zDf4J3
flAs4ig8kbQC/P9nmNMkSlfYg3AbHBKTo2ktFdEwFkEkIDCHfCRwa0IA7VPQ2A5+DyJOlWfnmE7q
sL/kbUv5cz6yITpoiVL8D0gcqwH35wew/96e72cM9q8v9YHOOKI7jwQi4g8cWfEPzFfklo/iN+ag
pzf5iwX615ufPvSdyCRSpBiJGJoD10bpBdLG0zktAhUsKh1mq3cr4B/8AqyD9x8iPNSH2pHmUDRB
gxzHokfNqIcue/r1+59uz9/9CODg798fpqxti5O2OejEwI2d5+jt0umyC7m7JF33m0v12ad8wMCt
QlrUNDTNIc9JfcUFufRzZnbB2IInasUfB8and/uzG3Ki0b67Ia0YUNwgzelQVaWBiw2RtNxkA7X5
rGA6Vov/6JJRbKX3H6NQkk3dANMmTlwbXMdB6zfr7JSsBIngGPkwkZARYILZrz/us51FMfl4/3ma
earNC5EdrM4j9MpApadmjcLKeOdV0eHJjj4wSESzdlQjDhJ/O+IhHvuZQ/gOm8LeLUA1dEipMQaF
x2+Cxz7ZWx/pmCOGGhVtknGfA0D8GjZTDEVKkrFk++vf/cmaoR80XIFKMVoYRX0QjT5rfZXOg0H6
aA5HBwmmX/zmbn7yM05n5vuryydflwBAkr3nirshKMG3j/BZv/4Nn735h/Mni53IgS7VB1KEcJsA
F+6Y8v/0bPhOmH233jlA1y7IimTP9OQQApS00AJ4Qfj46y//yXaiH44eP84KK+KKHjSJWfeC574T
1ZJWQV2CkNF29ndRXZ9dpQ9nUC/T0m9cVx2K2tZ21mcgRy1aKkEj+/Uv+ewDPhw/QJBHHsihOsQx
53KRxLKHeoCO5De3+bOl+vHgabMwCwIZ71ONc6c5NZfoge5zAtu4Ih4efv0rPrkfH4fRDSlr0w4D
BNORFIvQgXGTlRLCIo426Ncf8bN1+L8faSc6xvvNIMFLUiUNkADNFQMSbm/AJpP3dQ6Rt5BiRcRY
/i6+/JObAn7HT5/lF7KmLRv5QXqtXqeizu/b3Oa7X/+ST24J+bCtJaHS5saHGy/N/SXmE+Xcx9hw
nouTpi93zerXn/PZTfmww22Qg/MlLPzrQmhNQBiv11lMzTLmpvyNv+5nF+r0799t8z5iMff8AOOQ
dqiuh9Arzo2tr3/9/T+YVP91yz9sPsLAa/fHtDj0UnpJPCcZpiQrr5jS4UbFAIvoUpDOC26Kgeb9
W2114j/oSWAEFfHekGvVUThKzEoPzKCHknspIRszqim4gHKmNe3611/0swv9YQ+zrCQ8QYsGLEO/
jb7Mr70+vI97dOX/2Qd82MRpXdvMI1GwH2svOFjCh3VVB8FVzb38P7uTpyL8/Z1MXVugtVRk7xqq
t5gXd49JTdRvfsAn6+R7SuC7dTINpG6Doe0P1O/pDPi1d8+mDn3rr6/P6Qz4m0ox+LBfAcV0SR/G
/OB5NjgZ/mZNkiFBscgoCO9+m0Gp6Hg9fiOI8oTidah4535nbvHJdg4+bOdURZ72CDcHDFokLHKT
/FXK9JLqOL/q/h9nV9YkJ85lfxERYhPwmlmZtWXZ7bKrnNUvRHtDIAQIAUL8+jl45psoqxOYyafu
KEeg1HKvpKuzUFbcrfdxqRkrmn1c1XH7Ff2pKVpcggcXNDY6dfeSyzen7bao90szZUU0LiUZI0QM
j3qCu/e9jEgTAlkQel4VbmxJS01Ym7cztXKkZZs+4qZo9nVM22eRRi3bWAxLn7eyRlBrlHkcJ3ks
xnygIOP1FIwxnW55Ey1NhBXtxusy1DoLrOUuzrrXGVTFbpk3AHx4CHUVV//UuvO0uzHvC8nFtWIf
VJ20HvUwPIpCNV/w2GFOMs3dT3kpko1Eu9Aj2x8odrqRSqCXH4MEJJox9AaIrTY99MKaTybEU+76
Cl7oyYyae59iWIgzctUG+VMjxYvTB1/iFAaCYP5cefshVhqYcmEElLmKpyHPv8YwkvbDZtqFOW5y
AH7Hx/VuLKyv2S3ifTdSvBiwHq/VJzCf1MltvfohagkKyuufn3/shVxGrDjPGFK93zrkGc+4LzHs
WG40S3/0vnRg+lLh9Dbpm/WWfi+hS03NPXyXlbUnWZpVNeDyOXkNODRh2g95lNW7AKiInS+iV5f7
eDRIoP/Zo5a+3uzSarPCH++8FYdjJzvV4PlAx6Hz9mmiNHzdxrsx96Yrp8lKA7JxJlnQ0nsmYiz/
UqJhX+G2SDaicmkRWEmg1Hhs8bXPTnibc8obz+M59HZHDzJi66O01IAV9pmfSR+wBv8RfKHqb/Cu
MEJt5ngbB/bLkwDm4p9Tz1jEJjkxvNkzATAPB1QtMV2OJzo/gxRjfVVmgdnwn82kSQtcIUrRT2Jo
gxszNh/DPBM3Ucw7FK6jcmMlXx4sILL/bKZIWBf5FFyJmCmoIxZ+/tXg5LuRt5bGav77uzBh4Ri1
WZxmT9gQoStZlY+1mzhHTbM30UfRfn3Cl1qx4r4F/aVKcr8+lUMfQauACX+6HU2Jho+BL/Cat5tw
vw3ajVvI0pjNf3/XK2+cVCADN3saNHTsfB27UM3yo+N6b5a+bgV5HLkFXoU98txnUNQnEIpz94xH
qK6uf39ptKzoBnZWpNRtMCc4Fe3xzPjV4wV9rBpx7gr6/zM6/M8FBITRP8eIxQ2wglMBSAPeRm97
n7gHCBIF+wJQhsN6R37XpP6dhGliBfpY4pV+KsfgES8miY8Cas89BZ0GHSYmuoNaWl3jZcT1ef/3
mKlK3QVpgQroQ6Xwrp0BG1s44W1MeYnXPxCUW613ExMxeK1FDBrUoZ+0jP4hWmnzMQLSA0qoouTl
17LQpH+IUMFLoO8L6CiodSb2qvwH0Jt9vKFmtzBPsdU7t8R1yxDkST3ArQ7shSfwLvH87NfgxuRx
ct1yi6x0pvqq7bOQN8+qB5KrTqPxc6Td7HV9jhYWMyyX/ggV6ao0yUtSP3vBUJ/iAnpxAriUjRUw
f+XCArDpH2k1glnswPGOJYCiVjfGSVR4D56Z5r+EjkL2NoZlFtW3UxHizQ3O0yA26o3G5wG60Ljt
6MLBWBg8OpRPcqhfAdJ65iSFY00/PAQQLi19PN313birUuh7rQ/mnM8utWgNpvaLiDomz55qghdL
BaKB57Non8im2ejTUgvWbsCpqmipEwceRAb6Mr0DaVhHFbcFXKc2toSlYZuX+7vkGfQgUorGlE+q
c38BKjb7IDiAeEgN6HUI+w4MXEc1PAKckG5sEAur0LZxwrspHfImdU5B25XPAaAcMFqP+npDQ3Qp
Uu39AMi2PGFZ9mRoVt+mIHAD04cyngDxspx7eN30WxuDZlM7pS7LT7qpWwFciM+HD0kBMCfbjzJL
B7LR0EJYxfYOgXnHg0smnuZzdJ9BFxkkxAN3+09qTF7HAcWHZP7LerfmtXVpVVs7hWwAtiin0DnV
DZgBFJCXvQgx/6SAyAxB2WHfNuaf9bYWFsKskvF+8fFiguRLAQprHCoGiKyCigNLyXi3/vmF8AHH
5M/PO5Fb+41snoGkgQQD3m0qICELsRtbYCk3ZmepEWu1ce2HNUOt+zEyPpClYgD59pYIBpV0xVNo
3q33ZWmo7NWWqilMSoqh4jWqw/WQAfZehfnn6z5vrTEPhAnOwZ96Bh0tvqeAzUN3sveA4lr//sKq
iqxVlYXwLjKlOz4CywYriLiPIS0Smn3fAxQp+uCtwsa/kdKWZsTaqYMCRbQM0JRnAVTRcY59tvPH
rLgfg+F/aGD/z1dQsBP/XFpCAptBAz8/TQNqGF/cJI35/EbgxTi0VB2W2/q4LUw7tfaYFLajORZu
+5w7HpQeHOLLPRgyKttIxQtjRef5epf+DYqLfenxCWc2E+LhO+n2vALvHjd3vrFyl5qwgtwLmcbJ
KemfjUm9RxGl6d+8M/5Dy5CkN5bX0jDNbb/rRt6PLAQSXj0L8Iognzs4jw0XznF9EhYWL51bffd1
EtROZzJFH0bwbDi06TDLcu+0OGZXQG+Dv3gf5WJGW0mgy+qf660u7MzUivjcKdk45lP4aXJG1o9H
V5sSdCPoD0RghyTGSaHl7TnIn/2dGvM4zAEwmkYYHWI/p2Kjmm455v3vzSGwVkgOXl2dT274SAIt
KwDotYYDMV53ZDWTyEmXnvAunnn6cSp1B3l/ntCx5QeQNkAZ32Vp1sX64LkpZHd2g6nA+79NFURS
xD7t8xLkFlpUwM/GnZbJS9sndFaLgyAD3GwdnYAjv/M8p4BM/NgnYXc30DSqBJg5ShTOnvOA5G/r
A760iKwcKIBBg35JiRPkGDAUcvvoLo6gaLH+9YVTCbUyYE1HKBbQmD/lWE5H40Ug7DDzUOCUOgz6
Zb2RpZVqpb6ctqmTjjW6IAZvnwkQisBqgWYeMb9GNFlFTrCxuS4sz5mJ/j4oAmg2NHWD83ZNYrpP
RfPQ19hUa45jwtyUZ8q3aQTNcEinX+u9W5ig35Lc7+Kw9iVATZN2HtMYD77gVA2x99WXUVDdrzew
kKpCa61XHoGShTHhaXD0sK85UAVHnhpAcJveH7b8qRcmaSbMvh85NRgs9SFgpzDlOZY3aWOpxEPc
JSEkf4YiJD/1BAGG8Qj+lO9s5UiLpf+/kTwTut+3i1NcmPHWqFOWVHXUAbotw5AdHXBN4kMueO8/
MGCI3P7gkkz3/MPU1kUPeUCoYZXnMPJUeOOOoFwkG0toYbg9a7VGgmQ1SJ3dqS8U3CpTLsNzlpaQ
73QHEEvW53Rh0djPgaYB6jbPmvYxhtzYAQhw/p14vv5r/esX5xI0dmt/pgMqQwBwVufY56l/S2UV
tkccYzsYd/ZecnJ6GQMFQZ1pY8wul7rRorVGsylLhSiH+qyYN8EOJKJfHRrB8zZKA3OAANqZ6Ebe
yaArbgWt6CntIMi83tuLE4a2rZXLUh0bkrHmHClA2EoDSkIF0D2ZroLyoAFricoyHN1RePU5Zp5x
d7BE/UIaAfbadb9/XiPvEkg4hW2V86wC7YQCdDtU5VudZh9lmxTH9RbmkfjX7QkdsDZtPC12JoQv
+yuNBg+7Xvks5GQOvEtjaBkUamMi5uV1qRl7q2ImnljD5JlOIX+o+Wxp585moo4696CpHJRI4eA2
bNS+lla5tXcFkD5LslE1r7EAuZuWYMoILuM9GaLsbmoSeDI56rA+ghfjFSNoJQVP4robhbV47SVO
795o6u9T5sJp7KrP27hCRnUP0GxQn6Fl4t9QZpwnKJTF1y0wG0XIm0m4CSS7zgBEdj4IsiShOL8N
IZwNQETcisOFMbJRe6lDeFDFvfcKKk4O6jtQMIOkV5VnCNDPf0YJZBYgbAXU9asuUhzF0BXnEbIz
QlxTr8f3rSDHDs6zksfirOPkh3TrYl+6/Hl9ehfiz0breWMrvQkFpdfeLeWD8WPVP2P1Mv8hhXW9
ep1ydlWlFt2wQh0CJCqUaUle+4iPj4Q7Akri6QALq+u6YsU4KVAsZS4pXgPwCh9xT+MIBxBwm7ex
9FL1CeV00OXX21paUFaA09L3vWosGiTGFJYWpaiguk36jai4/DKAobJiutc8r6pGk5PgXgdyiJEO
SJlO4n9koIAHv3roh4IZO0K/sv/a6wxr5s7zAvWNYgQcOHJ0YmaxoBg+QRdPJjx4gcAqdlpaMGYO
DqQP60+0HJKxOkB+Ie1dzIfJ689i7HXzxXczPwB1cvKb9sEbAQ/a6NjCsNlgwVj0LUQgk+ZJQgfh
oBrU6XGvyT5eNSk2ThBkmwI3Pum+EmjDQpdQlvRcFmJyz+vfv3iCJ9TGBurIcFB7wWTG/a3Z6wBl
JZ2wj4D9wpnvN9N2iu98Gt53RLytN7k0YFZqUXkwMqC25blOpPyYSgUi+qC3Hk8XjieelViyFMKR
QRp6ryb2i+ADpajy3ZFBwnmgNZXcmJalVua+vTtETJDGBMYsi8C3xttpBuryAQtzgGdLqY/rw7TU
hJVasrqJQSOl0BagUJsfKvZTaFR5lWi3vKAWdvRZLex9J0iiWrAQDX0FKgbWG1NPzmp+n/UC3d+n
odM8dFEY36x3Z2nWrewSMmKCmuCQ7I4atmFhVUX0M478EO28rgErv0DXKkMdFloMsXQJnL5Fx744
tZDVRgcWIsW+Q7hVqXQd9UiPKUWBbAgecwIeZkCDDlJDNfYZ6P2bClJBnVfeXtUnG2jYxyKt3DFy
X2X1WMfZV6hjfVv/8sLqsjGGoS/MJHzcIKRMgrfYicd95UExA3wL/8d6EwszbiMJVVnwUgFAdobF
W1z8qiEi1n+SnYIO8HUNzH17F4Rp1RQRIZn3Kn3jpTeeUNgZHMgRbJx4lzow//3d93Mag2U8Vs0Z
Z/nBu4ncKBSfHT8NxMY9bqkBK8QphJz0CPnO/z49GBZD6gl6vhv7+dIUW+FNC11FoglxDq21Zjeg
kUAUg0+sPTBsrxuNLF1Ffxca3g0Sl0AseLxVEBMBh1uGHDpTHjZC7vs91CoLcHHTdtypUdSfjOt+
haZ1tdH2UkRaET9R0ZFuaJuzli7/klYJZPBJ84Dd5a8KrzswrwrhgILXX/hxz4XHq1adDS/UXKSB
hCjxa90JTQ88yF1YwY9tvBHzC6dXG1fYQ4EzojqPXmXrf800+QUcBcT7q/oUhWm2sfIW1oaNLUwh
+U06qLCfNe5x+wxMyL3XJc1DkwVb/bhcaoI4m7XPZ4SokQMc/cqJkjdS0JvU9TQsLLAAoH7uwnHD
+6kJ/Bxz57UrcZX8P7zLL4SWjTtEfbUiWadQIckiQH1zv3Thxik1ZHqvWwZWcgjaFrh9aLOcZdwE
yQ6Lv0CKIMLbIH0tBdbMS32ffcyooFGmsbp9A6pLKVBvFwnefxJYto2zCvRAavNZu+ADK/kQQct/
o2dLa8P7s2EPdclh8NLqbIwjPpJ6qOfSZwxTqVnJ68pjM7HOA7j6uX1S+JBs4JBYklRm91AnHzde
LJam30oNooYYRJAp9UQzlHl2vSCNhAt5Hm7ET4yx+HftJbQBh5JmTcSrXj3VHI4peDT9K3NJetMX
1VtdQ/VYTyE87/qtG+3l7oQ28JB4REIsBIsNZDD4q8Ws+V5I4HbWl/JSZ+bz4bsUHgxUFZB5UE8q
18cgyNmd9vqzKL2vOc4d0MWDHFizVUa6vLqgJvlnY3kMv/I6wK4Euj35COQJgSGhgDyED2Og9f4s
jdbc9Lv+wATAx+mP1GcvbOA3P5H+nrHrHiDITOL+4+sdKnjZVDT1mQDxtYcugnPnu2brt1/O/mFi
RT0qLjXXjVFPfdfC/axlP2RRP2Red04ytsXSW5oDK8INV5MO2SCf+iqsod3EGshVttGdA6nzK+fA
Cm+TUry7F8i/eaP6Y18CJTenqusm2IpuOciWB50HH1k//xGYCT5NPdm42S0Egw0hw2VeToGMzElF
QIrRlqq7TIvvdZZVO5Dc2S6pRu9umI8W651ZanD++7vV6gUxWmoMipE6fp4G2JwomcFmwEAuoxnp
l2SCbmY4bd2+l5qzgr0PGUw5IlTXoUz5w0Byso4ZTDDEGy5PD6kjbkA3+bHes/mTF5Lkbwukdz0T
dchklLjiw3wqSxPYM078GfkSaGDva4H/rjdz+RgIsdk/BxCQEioiH8kxKNxyXxqO41gd7JwkfoMA
VbnXXhIfPUjVeBksv9fbXEgxsZUEgGLPq7Tr2qff6RJIOXOEKs9x/eNL42blAAr+b+OVlXqK6zzZ
5SMEa4yKjmnW6J3bwakZ5Zj1lpYWg5UIgGl2pUAl42RaBz7npf4kFftB6vI7dMk+w53mYxlskZyX
2rIyguygJpeHyAjFVOPVcwQBQMSvAfVuoaPyUU/QpooT9vd6x5aG0MoQxEcpXJpUPYkm7Q+ipD9V
mEG9BeL5d11C8GxVbpVoF5aCDdYF0R+2O0Ig081iWwHkHB+aQanb9Y4sjJoN1k35EKmwwwzBzyjE
WoA7zFx6mAO2TmeseBM8z2t7vbWlvszD+S5icxM37pjhWPN7Y5A92DqyT2+u+7i189dFV40SVYcP
hnvw2EwELCWgMLkRNAsbp43ziygkuYKU4lyRQxjZpZncdwQWie3YQXZKFNp9Xe/GUkN26Aetk+lE
qyf4UyR70OSO/9mlc1I8r7exsEFHVgaosyTmSs5DVUHClQKNdUMT6NU1XpdvzMZSE1bop26q225w
2idRN7TcQ6torvkP2as02bR1h5l/74UdwEb8mVa6OptI+wR/F68/kppV4kHoyQX+elSlK19ADijw
bk1zR6fjDnJMQfGdyIx0r5BdS2UKK1y/aA+iNpGzL9IRVf3rhtjKENThoWGBFh+06ZqDzIOfGVxg
Dg3+Z72BhViy0YGRDxxYCLbTWeEiCtPPrs1/VtDdeVn//MIytEGBNalQgy7d6uwwn0AkMf3eg+n6
ZZhwux6bpt+4SC3kHxsbCJsnBUCXqs4kHs4gg1fQLRth5sQbmjbH+c2uzFN4ssHpCIYw611bGrm5
y++yEJjUmHKOE3bYEfUQmzSFBDgcVbYw+wtXa5jf/NkAj0xUORwXBJJU3ytpzgxkG9ileU+9BsoZ
oEGoJprwOXTd8S7KURy5rmNW6uBJCZnRbhAfYtReIFWJA2ZG441gWxo1K2doCkOisvGrM94Lk09d
kMbOLvRzVP6u+/FWwghlk3WAt1fnoQRvE+ZK9V3My3a3/vWFQ5yNjGudgJOq86ozGJz93mngIaZw
EJ33ublMxCAU8/uIUAfkyjMctTNA5npJ67fVmXss33t6Ek9lVMqNRbzQIRsaJyHzW0wiS06w9vih
SvKrHzPzPTUyvwmqqbwtgOE+GjgAPDEkio1oXVgDNjiOMTccSUf5echT2GBELfSEaxb6d+uTtLBn
2NA4lcQ6gLoi+wBNpi/zabHuFVQKMi/cSMpLv9+KfBgyVvGQ5lhjylVPvlO634BtqTemZOnnW2Hv
kR5XUKdnH/Cm+qIMGDp1U8DmVYXx+boBmvv1LnNFmnZggdfi7PguWJsyGHT2zRBoVJ9SmBYGf13X
jBXqJtcVTLBaXKwGyJICCNbC7zqsgcyrePNrvY2lqbDCHRBtJ2ak5+cJIqEP4FOmcL0gcAC+7vPW
bUB0IoujqMK+Ag++5H5sqrx8oXA62HIOXvr9VnQLR4nSjWJMdihnglueHhLcptd//UJwB/Pf380z
OBdQMWhT+TBXzLI8fQJ7NgGv1fS3KN7/1fklzGvwT5W8smIf2iBDyXOd1HkkzjAiLaAB0wAgGSuU
g2m5dYReiI9/oQpDk3b4+fysFFg/rlO0P1Fahptkq7vrVpUNHozqADsUTn5nyPuH2UtMBiLzvSjD
LPq0PjVLnbCCXMUQRuniojyn84XJ69snnFrEU2A2L81zMrpwqA2sIK9FQaDT7/IzatbqJp/g+AGB
HlV8gz2uOkN4glTXnRdsICH3oVXQQbP0XA6gXGl3wsxnTUzfrhsqK8THRkWQqaXlmYwyznYmKyCW
DgUkONA54ud6GwthGFhxHtGsb8vKiHM2Zs+Ao063PiJ/Y7tYmgkrxnPZwYnZ6coz7+gz59CLN3gR
vq+wMzUwG9zItgtdsNGCtRx7momiOsNB5gcPYEIxVtctVhsq2OA0mIHbWZxHavojYL31PQHLc0dw
LrhuDdkwwSqvZ+1vhrzRuN4sjq8obMGNyO7XJ3gh3mygIOF1ySeIFQFLGaoDbDv9t2bi+XFsZLWx
qy5NgBXSASSbBbxWsU7F+NLyIdz3uCZuFFgWnilDGy2YT0VbVG2Gl0Ik7JjWtyDHN7sOsj63IxXe
YZrvCEFwM/SQSu9CrC8mrr2F2/jBKah818Uz6Xnww+6GubCFgXuDiEApcgGOXJ+ipfGz4tzDTt5U
XcrPHMLFn2HLmpN9xcGxPK5/P76cEG3fLSgg9aHbVvXZVc53FcGhCqC481yZmu+H9QSZBOY318Fr
oXD1594L3TCoLzJSnnXgQqxd95ruagMbciC7m43MuDBiNqZPuXyKwzIAdAXaNR24R135NWoamAOt
j9hC0NiovpoE/azwMV892g4F/7pt7uo4dCHbnuqta+5SI1Yxz0DNXE0iYB9IP8B/wyPpbUqI3oMq
ozZmfqmJOTG/OwfVMfRZ/QoJ2INv1L4Mo1MH7gzclJrssD5SSzMxt/yuhSIvKFREemyBqETcVriU
K5i3bEzD0sfnv7/7eEadIOh61FDyvnqLdaQ/JrxNXq/75dYhvQYxHMLRFRKjU9w5YVTfhPAL2BiW
pYG3QprwSBSpj4tGOKJCwb3yBvb1hyKDOMD6r59PshcOOZ61bwuQc1FnBksiHul9kI83ei4s1WP6
mnby3oT9XdZWD0jLW+TgeclcatAKa9iGFAkqqthlqxjUJ1gGNQ3JbkB0gQ1C2G6kwqXSj43iS11Q
nJ1KI/JwZOhHACrjuoKmIjBMrzKrTxPH2QFvIID0tqeogxfC+nguTJiN5KsxX65CI2fVwd5HFy55
LUkBr7IhcIetd905si+MoQ3qEw3t4EXki7MC1u53OPrloB5cH6Z2LQv+ksW4pd+31B8r8jPH+NB4
9/MPKpk4hPUjDSn8hn4reOZdiS2DZeGf8VlTeJj/js+ZJAABymfQJ7NdOjnlE1RFxD+hEwGxWA8O
NBgZeYUvCd94U1zIDK6VGUKHlS4M38pzFLgpwbsRZP1ucIkMnteXw9L3reRAOidEADvYkou8vp/o
kL0F4ML/s/71heD9rW/9Lq8pB1KpOkMxbX4flw0MrU38o2u1AYo7/16o7ybnP6CwQzfOgEu9sZKF
7n3gIRycVwQJ4UbVwN0mPVJdO+NuvUNLDVjJoQbQLkgI0l3cwd9cGI1nXSa7qLm56vs2ps+vBzxN
BqhGQAmZ3oZZLu8ir9woyi1EpQ3og2N9HdKpwWNOOrq3YG0o9wCwi3/yA4ge7YRQ+U0iNxGZC6cx
G9qXNF4DDvNYoXpe/vBmpGduphRWmckPYr4ORQLxAEK3NqKlzll5IPBdCukmwz9keG514NGRG4//
LSpQHiFirLXrpk8jLrKk2ePNzO2CwzUzBkEKKzUolcATTif3KRv1M5xl2pMru2/XfdzqlIFpnAsr
1eReuCP9xLnn/xoHPAWsf/1i6nTpbxvbd9FJ3BLWq2nfnJhbEL0rBtbdihbkl10xNpvoy/m3/msv
QCtWhoGCPXTvYNX02IoB4mh3UUxlj8O/bAIQL3ra1XvKpqCENhdyLMWNBx5kBnVEAp2U/t4zI00/
m2YYwztAxYlsb03aNPw8ctQY4b1EWjc+TKaOu61rxMWlhF9snWkgnpQmg6ymj1A64DAY7Xg7+BVQ
CZAp5w9Z4MQlu5EDVHCCPYgLgM1sXJEvpks0bKUvljlwu2ciO3VyJGN1ZEUMEjaUFSL3xpGsIr+C
qIjb/NiAX9lDWsLrRHoLwGpstqgYv0Hxl6bLynBVO/EurJL+Mff7YjiHwqgB5nSNh2k8+nAuy++D
oukmddJl5o3OTrG8KB5UD/zzS0ILaCvuTDfkChAE2IL8ylWvxx/gDIkmP3ATEX+Xi9Hd5K9fzMgu
su+f8aeNL2GG6rNnrgwKFrAuHusdTeqrXjLw/Tm7vQuSzPF72bQJ/6y8KTlxGBKUh6qG+/c1GR/f
t0JcstgHg26iJ+i3GO+G0zANDsPQbXHCF4LcJjH3cvSTnOXl5wy2bgCeQID9FZrrvd61hPcb9a+F
iLErkbqspriKeX7qSZjf1KaNYfEKV06/Hs3Ri+UHiIeNG0Hy+4R8YYXaxcjQY5WqgUU/wVor8MNj
2Odd91fq0d6L74FVHoxziD1IhXWzsWwDo47cVMGPrpPARKOK2UTftM4hX7QrIzy+VjdDQRIG/rCI
M/d1LLQOgbeDSTHsSgzcKR3+oQIl8Wfdwd0uvOZch2m3ckydi6SfOr/43Kc6B15XDmH7GI3QGNk4
qSykXbveaSCdoKjK81OY1cGhjtRXvPnnN1MffK4hpbAxGUvRZ2ULSNTj6X/27nLigN+2TdH4+6hQ
7tZb70Iv7JIn4Cd1Z6CfdurS0dlHNP0UT4F7n8X83ndbudGL36fpC0vKLn9mfjuVGZ/cRyCYAj0e
U/h5QmmudqLk7wreuRW90ePYK/fYimaqXhIFcA9se3M2QVjNjXRSvgjoPAG3kcF8jHS7KfJktAf4
tyAbP3JhKOyLsBNC88x0on1M87ak1a6CRUdwBOEoTvhOdsbN2r1P/FD8tX46WJhau15b9ECt86gy
p8IN/SPsW5NyF7tGv65/fiFl2OVazkCfVTCXOznGJB/hRAD/6+Fn67bTUUwpzAP9LU3hhYGzGd55
I7xEJRU70RaWxygdiL68DUu4CgJIizOJfze5VcO2rggLCdcu4wIk2bs56NePreP54d4Ha47vecbj
dh/Vk9wiRyyNn//nvgS5Tw53PBbBi4eNU4Ce4Az0w+QKFrcVnKZrcx/DqUJ/GvBaU25pViwtCitt
UZkG0BMx7DlPUtJ+zVvVsuegra+iS7jUruCKPu5wpEmTx4qx9jOcpFFnL7Mv60tuaWasZCVkKksl
CU6ikWNuaa7u4W5Qf+5r1m7E6MUrjwvDtj8nxRiqQA5vxCN8juv0CfXCqPmHKUf2465I3MZ9QN5P
GPCGQxYHXyuWJK7eSPgLvbNLuSwOxtEo333UZeAik1HKkp2KTS4/FwOPhuP6IC5Ek83T7hI39ssM
MxTIBPUj1rzERfdlKjCGHtmyKFlqZP77u0NX6EIyNZum7tHEQ0BfPe0L+CED/j5VbwWrEv8QaO4X
W/n/d9K5kP9trvbIglzBkah4qGjVjT8beOhOt3GdetPn0YUNxU4OBKaeOyfK2gRvVykrhhye4w38
UwUIADDiLFLpBJ8G4erhdWJDEUPrjySSg/FnRl3fFAh9yu85jGjIvpR1Vsb7KWax+WQmnwUf21bn
XrUTvXKws7CmAlb4kKLEnH1wh8r1vumQD8Nhou3oVG+9Y/om/F6blMl9nyq4uFQNIKDujZu5QX/2
CtrX56lvskLvc5e2wwNvKzpsVBJ+v3FcGDC7itinE9Tnsrg9TVXIQ71jfZznH2gMp4AnDt0mAxxT
lHD/BLRe5Hs3jvYJ7EcdPAD1EBOOBdCIuMkSjQfHsg+CvVORtPqUm5rkPe50SRUcsLH1zb6XIVzM
IuX790XPIcqAIuwoxqdawHIWVrA5GT+LISITO+qUQWxMgRHXjXsvaDgIUWwsvAJysQrDe5jyDppj
oPu1MDQ/rMfDglcb/S1V926tQsCnNn3I5aNDYOAtdoHX1NPHoM386QBrhoaZXY1VMf6DQm+MEhij
OA5+aE2pcshK4Pr9YuLcMX+nRciCbuNXLeRp26mNRCXupTynGFGSPeUmyt3bCvbu5UYWWPq+vQ9w
r4ZKmEs/eXAJF8ckiPQtdPvh1Lo+qgvJzC4gB6pKtNf03akqWf4CxGW1D4a0yXdh316F7nQx6n8m
mYTC6sfgnfgRm8Do/Kg93JP+oU0nf6z34dIYhTE2sz+/X4AplyJo9Td3bOmtBND5NmpyvcEJv5Qi
569bM+B3JO459vxvZZB3O+mMxW3Uhv5tPIjuIEeZXzHTcztWTSIB7M1Lczp+ox5o1TCsh5AQ/H03
Nq2lMbK25LTES20OF9GvHvL5jkaAK1UDhHHXZ+DSKsJvt6GPbTEC2z8Uzt++KeTRUJQgcfEL7mL3
KhL23IRVHiBFmrjAHupvoP/7N0EImvkAR9P1338xt8xfnw9/73JLPqoOmcVxv4INpkEbqo5hQNxd
C4moUcgXFGse0wEg2KwiBx/QAKc3PyjdcmS5iEiYm7ciBE9vZdmTIfwG2epjXDR/IXMdWAJHZU0+
xn1xiPr8DrIw+5KSjyP4p+vdXpq2+e/vel0XAdEGUkwgnhddt2fMobgUCE+eZZ2w6rqFbVc/aZJq
mM+H9GVgLCz28PRsx33odPXG5F0q5s2DZ4V/P5FIeCNURJ2APma5AQg6x94z86fo9BFk4GfF2R1X
40bKXAglu2pZF5mbcRzKXmQcEXh0AYXpZFm+EUqXTrZzb6w04AeZX3osi18Au1XRT4W76PCmoUpa
HBuoNLnQTYZt9lQey7qbzDlOYH9xt74cFjJdaOWIIFXws4L7+ffelQeaiDcRdodZCX7wt8hNC03Y
RUTGVQJedlZ8ZwMU5bCYA86/5Im7571TbqzqhfmxC4m4mKVVpsfgheCVYk9d8fobnbk+RksftxJF
GoNNSRoTvDQlBsWTKA4PU3oFoB9zb5coQUQlTTdO+gVHzn9YDRSNgNfilcNiBbuAkB9e9D39Iqvm
cRjLbpeaa7cXuy4Z9hB+ySYI2rIUmiOwxKr3RSa3dA+XBt2KcAnxA5iEEP0yuv1wE5PgYzhOW7p3
CwH3rwJhk6Fu6vf6pVXd565pX+MGCXYk3i2ERD5Us8hiFjKzEd5LXbHDO3TgH0Qpf60SDm945jiT
2idOXv9z3fq0YthvXOG0I01eZqbnntFU7Uw+vKx/fGG/sIuEQxt2XTQpcYOL2PSlmzHDEfbk207+
Wm9gYXTs8qAzNa6BScR/cXYlS3biWPSLiBBCCLGFN+TkdE5Ou7whyq6ymISYhICv70OtXFTy6HjR
m25Hx1NKSFdX955BHRQDxmAOJdgm0JDek2/f+vnV4e2HjkLUSeHvd4LbGubYn2EY2e9cQxv7aF1n
M50HTFfeKMjcuzdqlHWsIY8coZznHacyP3jUeItA8zVwdwSLdbVtdk2azw7Gq13Wn7SD/Fpw/8oj
ty6uCdUmEE+z6mCH4jiF+mZs97KOra+wOs0V1FOERfZ8yFwSSQL340ns7P6tDUr/ndC4sLHMfbSP
vligge9GDWRd6BMv7li3V3X8EE+0rPvqBAtZ5+jAqeCHnjzrVGdGnKCpYrS6U/EEwwPgYeIcxq+V
jWqdVI2E45bMlYmRLtRefhrVDHW9naC+NeHVcZ+rAOYQBGs5NOEhEN7JkSfie9f9+rrKVkDNdsrQ
vT4wOiTyGA4sf1LtPD7lrSHO4aozvy6nadYUtRvO5QHiesVpzAv/65jz+fbyr28s0LqK5na20VlS
lQfZMHwkFrKonBMQqNn5ugGWXf5bDo3ikQeqa1YeVJD5j3VeDAc29X4KBJHdycu2tty6yJC7lctG
R8j3lgGlmh9l0evai2YThjpu3TJr1H3gOHWdHVATKucaVszT7MZmYo5fx4WqBshRX57vxun9j4Rg
L+FKIHP2hYFPRVVUN3NgYgD5IIl63QirA4aaqpvmVokvcx30eH7BJrSSyZ6h19bfvzoxCgpvFG9V
+a471Iq5X5joOgYwYsMaa2ghitx0Q96+J9DbCo7Wtckn3DmeOV1emo30eV0NRClLw5g+gJa5Uzjh
iRdWE3kDveHGxt4A/HJ5U/koju8ooyz34rr46AsSLofqt73dj9TTnmv8d16XL5IBUzxU6glSOHXk
8OlN2WFnU23t8HUZqrdZL1lqmj+rzjyOtR8JPHhrWR4XPSKJTkuAR3EaPtV9sNMX3riu10UpSokH
/S7d/Kk47G6QsJ5Hq+65FLdpBbtNvBi9hu107bc+22odYSXAxZjlzZ9kmu55PUOwEj1oN3ud0mZn
iI1tvYYvhv0YMJCX0/cgBcK118Qe+gIIkcv7buvXV1c2EW2fFpVAEpMlQ4rwgjd9HMhKmeK6vHiN
x6PYYbACqfv3giqbopLuQcOvpGavwrNRJFhD8mBvlMKlrXe+oHoUPAYo20cK8qQHNfm/OLSBYzrj
HT+JjsZhx4OddfsnKfjvCXLX0DxJJMpgVa8PyWSHNHlXjCWf01EWCDuO6oOwjTL4iDnZYSJ+3sJZ
lEKq8U87pk4Gq9zMur17b/p6br+rtJrcH5Cz4z1E/wX71oHFDJsIXYHOmkd6dtAGQJFIDeJxpCEt
1AEUtWlA7X5oK/VHKCRobEcHDol6vBGDYNlrUDRTXkZJm3P5HYgnD4dsnEFBi50CRj1N5KB8Elbn
dOLJWPCdVdkKK8su+y2scId0EOvzEeBF9ZAD+nVajl46Zk3E2qyMUlvsxMuP9y1Za2sJkN3KoqXi
C4JLGNF5gBMlgPk78/g4tyAh/fc8YDDRyxZi419CMz26dXCLIPWJe3QnQn0cNcjavLPmMmM9K+y7
JdN5Lgt+bxvo7aOpMp1YcA0+Zonx6/uQ970cYHP7TpVxYj3Dx6XX/vdr4gZZS2sNaJmX+FPtO5Lj
8NQO7RQBQmZ3Yt7H6+/+B/ScKm6b0U++QEt6/F5OTu68dgOkc9IoD1g+XVeVWeudQmmqBKNRynfi
kl9T6dR4U+yyXbbmsFp+zUFTLfLU+SIGr9ZPZO4L8dZWNQt+1VNLup0U8uOD4K6VObmXh45oYW3U
/iRPw/Hy1/34HLtrxU3ZthqSJGX2XYMxQszPCvlA7YBOtxSsoSR1eZStyL2KFgzywWj4hfxLB7Ze
Ng6vonOh74hGVYrj3KE/A+BmfuLJ3vt0a1qry27KczQIwat5X4gwia4fKmFf56B8Em1+Mgqo3csT
2xpnFT5s47HappN5B5bgVwccpc9RSvHdz9JWT6Xck1/c+vSrdBptBV45SZO9A5f4FWJMzamGzvHh
8hy2fny1ffGUHYEX7smXMmzTiLK8iCYm3i7/+MdnAx7L/46vOve5bQGR/Y4W7z0Agn8vP10P5vW6
n18yw9+vodmoroOUzXfS6DPNnpeKd+tel/ORtaU3fL/AkEiL8HtSixPLsnZB6f7lK/E0p7vNgo+X
H64i/56CLf0et7r134mCUdPfeAFM/g2sq1W1cwd9nCUTsVojPQAfXczAotmKv4zcu1/OeOnaU585
j4M/nRdO2FWfY43vb8DonKG2Pr7TmQJ1lyd9obIIRrh98hpOXuKfL4+zNaXVmoWThS029ex76QwH
3QcPotRPuTN+robwZnnSLOK6l4fa+DxrncKMY0FNw8b3RSLgCOAF6jS7zYKteSyD/rZ9ExWiF106
47sQw/xX4OjxB4Hponcv0CBK4jFB2sO9cFlKyOI1V12GRKyCYxZOqPJbG3wPSFFEgRPUUV6BPX15
wTZSHrEKic3E0iEbavY9FAaudeOBFOGnhVrcNuTX5SE+jrpErMIhqw2v4Ec4vo9Nf8vK5GZu1T8N
QpeYY1q2O3Wnj28tsvYNTwSv3KBqve/LrbUE+CJHx6Vw4OBctfqcG/e7B/m6U93tqY9tTGytSiga
y3hvLPmukuGR+vzQQPzEm9TdMjEJmNXl9dvY02t5wiwcCKsHYt/l7MhDAlfDeOzGazihyEbXXuJs
giYc02Dkzo4XBR5kouEPPVb2MUvpzgQ2mu1kbT+ceMkUwnoyfHdHIDixyay239xQfh4y745KLBz0
d3s/z6F+rU40aXYaBBube61XCCCuyIoa43ZDeyoIOXSE3Ulff2fDVY9oEqxCgk27vsxsObwPWfiu
c2DiGhLsyUps3MZrhcJutEEaOMK8Y7PzqKXF51QXYUTG8c/rdtbq8LttFwSO0cM7FDIIOkC0u8k6
d8/geuvPX517Wzh+SXg2vLtlpSKfqDc08V+W+/jyX7/1dVeZkK3xZNeV7N+bsTihc/K4tFk75b9M
aITuhMeNs7cWGGS606xgQfdO4EdwnxakfEHt/zqgE0pS/75QoG5EgWssxLvb+g8zEJhQ1qUvyqv/
wKV/urxKWzNYgtdvl5YvhfaL2QTvUPqqI0h8FGCqNj8u//hGBOTLp/ntx13W5ZX23e59ZM07Zf7f
y2FePMYj2vv/R7VyaxLLFvttHKCyyipNePc9G/l3yu108Mi4R1Pa2Kdr12EBZyw6DY3/rksf3P4i
7NtvtXTkVxo6e8yejxYKcLw1y3pA5XNsU2da7MWs+OSYoOqewMjCpKI67Hxy1ItdU5SrwYU+9OWv
89GqLYMu//7bqvUIuQCc+eoBYQO2ytE00aF7SLNJNjsJ/dYIq9yED9xp7Vx0D1PYuK89BSsnFlXh
/7xuAqv4lKNvCVq9bR/81v3a11X3OPv5Xvd4629fhSeUvV3mp7O4ywJn/pqkpabRPOR871H70bZa
Vn8Vntw0mEjtJfJ+VJOsnvwhbIQ6wEApDyCX3aTlFUEc46zruGSCYMSY5Prewu+Px8AGt/xpDkXa
7iSgGxNZF3Kt56P5ikD7wIEj8iIV9BnkxByovcVD6Ab18aqPvS7cMiHazklM8mJy+HcewaEtqxtP
uFTvxPKP7otloVbBisBnK6szJ3+oDMSgakqOc8l1bJPwDrjra9qfyyjLKv526Di4VCFmkLzA/qWM
kRlmBzIrcdTFrunQR++QZYjVuWZEOlQCO3OfysYU7qFxpCt+Kl+loQ86axgON4ZD1Rg0VS6qd8O0
gH/6NV/JX+ck6BgVkL9g+X3h5OV8nkKevnWg8e55GmxttlVEaRybyzQsxUsxLZoX0glvWANhNkcX
zU46ujXEKqoknLOCOyJ8aZJ5uCN+kMLYFR8ndYc97uDWEKvYIpVT4QOxAFyizo+LsMrxrNZ+nC//
7ZoPwckqvHA1smJGM/UBLBLzlI+mRAvBWOBfLv/+x1P4j/tK5jhdl48ieElKmGTIOSExYSOPerK7
Sh/v4/84rihUE6WHRb8PdBe+9oMJs59Ei5acnL535C82Jun8c259LT/pKrwKwoGreF0ost7QNmYg
9C5sneBuspQ+1yhh3/YVLM8vr97H9/1/HFgULHHIOPTVnRt4YzxBW7xsICAUWDPFnrSnwh/6+PJQ
H99j/rplXJA5cST22jNlvfO3Llv7hQ6gE1z+9a1tsIo1fAQzJ/d79dD6YZ6/5kA2eF8zlaBOPs19
Wu5t53/6zuu+3fJRVgcft6KC7fxc3Pctz6q/B1NYcS+RHyUn1KW8+cl3bErdUwXEGk0jt+LO8F4l
KdOf/aTK2jkqLG/yJ8g+S3475n1hf6HVJmsW53Wpzae8DSEXdQA5GvojO+WmjdUJVqGEtMqvm9G1
d2inj14aV+gshF4kIUANakefUX/nDt76yKuBAPwATrUP2AthsI26LTrwwiOpSXBd3PXXrS/Ce69X
4PS+GGan8W0iTRWeZVKN4pgX2n+/vJu2prEKWk1qZFEinj9n4I09TG7YPldlvaeUtvHr694XFzNt
BGTRHgQoe+qrWYQqz4Rm7Z5d6NYAq/cacYEJb1qLJxpY8wAF8TLkp1F2ey3zDf4/3Ez+nTwIx8l9
EC2C+37OB/bcp4bw+Vh0cEk8wKsXACPLRrSqYxDuxD1zimnozpqQHohZ7TkLPzYZZNjHop35n1k1
eZWMaz9BMHpvCtaG9q3WUB3OIreETBE0A4kiwdOQaojM7IQ+dzmxH5zktfI7lROvR2Z9CPcm2v9s
ASPmbcwVBGrOReK0sO/sQpOBpkaYCjoANqt6ojdcUCvKyPebsT5OmVs53/y0d9g5wAOcDS+Xd+DG
iV375UxdaQboLstXVYSLI3mYPUrRtd9Klk4/Lw+xEfvXNeh69AKnlTK9HwLVxUWSyjPho73zGj1A
H9m0scVDbCf6b81n2aq/pZtsnvCfIXPvGCMIe/3setGoi/FOMZLsEbK3BlnFZqjaEKtap3htqqbo
IloNUKDqfC+1UeDPuwn61vFaBblxommfs8q5gyxy6UYEEE5zBH0BiOrLX+bjFwDgYv9eLE3yUpgk
d+7K1ptxLty/RZM2d22YgLuo9J4+xYbmAqqq/x6Hk6Fu/akn97IPNQg46aQddgMESuA+UJrN4U1B
spCAsqWLInWjpOYCR9LomvKDo508aNFqrRMA4ceQjiKutcun4uCDAOqVr1ctxn9IPE01ob3a8Ecb
oE5O854eJUBhkcftl7C+CrKBe31dJOc+UC0y68vXRKVZdlAgzd6QUsPMLQfgZSel/6c79kHMWdfI
6851JXWy+i5I6yIUkD8BNuul4zpsVWSlz7MfugdT6RToVDU5Ik9e88hFxVPLiKJWn3+jUFuyp3nW
2QBJRAoc6yF1CijERq6TJfMRvjpm6h8UUvqxjwjJbP001yIz5Q1j0AtP7vIEnY5ffoMO52Eo0UP/
E88vQGCOk2BVyiFiDhe+E97QVn4pmVHuF7iOizI5O9CMrZ5HBlnXMg6H3m9OUIbsfHqGkYW1f+mR
UcAxXWFV9YxHCx3aI+8KN/s7mwlx6aFO+lZ9Yw5crfgRmtNp+iOnXkqeM89p8r+8gIb5LZjCTOVR
oOuGPtmhD5zqUE94X0MGQzbVGbpv4VDHTGnpPNagojdf8XoVXozMPWiKOGk0S28qcIf8Nioz7dO7
eTZJ+IhiQ82mGBJ1ZvTOXmOywb/XXdbU3wvqJ+Lc9MxlX4PRS6r+YLupdW9zLAAejdB/RT4JUFXS
3xFoNSbkEDrQyLoH3JaJR8haeMmpb0jffe0Kkevm2Oamh3sFah5oHHZe4QARa0kmuyYOxt5ZWOKl
M38qFM1TflBqqPtnvCKzCjIFUHXywijRDgcEi1R5tSdwvBG51h48JHQ60bF6Ah8g490xIJjVIQl2
XZg3AlewCihyaBPjVW79ajJfxryg9EYJ0cdE5MNNHQJ/eDkmbAT6dbm7h+4YlIaT4S6kouanPJVh
+K2yLLdHNuel3kkRNpZrXffWgEPoUtn6pYGLJCowFQS0okxmzo/L0/jn0fBBOOCrPAryf50POVD1
Eg4iGMStAlmqoN81L6QE7F2AKoA3hCVNo9sokUZoDA9dRQrz5q4pzrOCGQrEvgox5r/MkAhx10Px
Tz9Z0PfdQ4c7xI1q6ebeJ7y+TXpSSciSbzXKoc8sKc18H0yAydw3kGChB5H5w/iaBZOkX4g7yfET
HMchXAIT56IGbp0xD70p4G4BdYm1P0j6HXa0rUHlZjANvCMD3t9JR+V1ezYzytPvbJnQK1OoW31L
aMoUVFh6CEPFAumf194iu+P5vRcCRMWOk54s2Pddqib4AcMhrpoPFndRL48dd5aQ0019X0dA/Eh1
hjicyXsAQUkPQ2HcRUszNZ/JXSZkOwCuRpv2i4RKlezhgTSP3guMYIk810U+VwcRVhSiBjAB9PUR
z+sMOaZUE5nuWFCHXnWbCKWKEeLrAzTXmrKGSt9tK3rXeaRlC4jwkSneq+6YorxRO/cE0qDQHRBT
B4GvjudB8WIHW5V/I0+uwqdiUFz8hDMgCXqsZuiGJka9rIGshSwg/hx3Naiw+pw1oaq/BEiM3OmQ
iiIo/GNSotnY3aC5U+exX09cH00qBtNFMO7UhXgY+qHQIAbDJBTuWbi7g2HnmH3Uql7uxNX2XD73
nPcpueuHCqlbHtqJf8P+StWtmQc3FwAQEMaz2PYTHt9RJfDCLY+LCnT1dPmIbBzBdUvWhehETSER
BnB00sQdhJlLfE5NrmmcLVNcIsxveamT8oIAsjzf+zg+QZxQJy8Ok5tcg15efn+Z12+/n3mMskwX
zjMz3Fq0/6AfhSXsVHVzeYE2vtG6tUVzJ/UpotNLliPkkgA+dAUNP8HbPTgQz3TxP414t3U/h/AB
Olw36GpWI+rRsvPK9CENh+6R0kYBv1k4RgY4BFBPFTeOQ1mSHVpbA3cZUz7TkaMYHyqZ7tQ0NnbG
WtshREOY6qzKH+AWnPYPucrG5Jjn4N0eL09y4320lncI8wzaBQik93krJv532bt+9kctu6R6b8GH
zicEzCEAi4tDu6q6qkvir7UeegcuQVKjpDS3o0gjYyrHjwxJkh2owdaqrW7orhw7O3O3e8UzQhyM
m0oeOy4HLOjyov3DAPvgSlsLPiCI+xU8tPiz7kH88T8ZYOtdMLp9Okl9nJDb+ekNCVnneLEcai1o
bMcpeCGqscqPCs9v8E88g7hMdjZuXXjToQqSDmh1x5P1dEb1ZAh+wAUFPtRRgoskzAE0asm3ERdQ
WhwrQDQhSYi7IFE0op0CmVaETmhNNLMxFHjpBp17yyqaZ8eUjTm50zCUcB9LOHAF8846bNSM16IU
1JgajkY5fUbXFte1SXQ7wt0azvAARwk6m+yOk8Jh9NbpUF+6d/HCr+zOzt1Iw9aaFUlQViAj2u6V
B7BytQOMraZASThhoiZeU7OHnNjYTGtxCj41vV8Pon2FhAJuxLQOHxxoDl8hr4LQ6a9Cs5C4TXIn
448wWHdgrMnfkh41mWIhAtS02in1ba3VKpQlJhvzrCX8sfFGHSc+BEoK2pEj6f1bFGT3dFC29gP9
9z1ga+519dw1r11flPJA3TJo7gVtCAxJO5d47TeY3k3q2HRZLcZo9oO+O1w+kltfaVVNgAKetXKE
lhsozuEvqIBOwaEq8bTY2epbv78OKZgExLaoeJZlIG4LbZLPc4vn2FV//VoXwgbIj7Kual6RnMpb
26XNueRjt7PHlr30QbRaK0LYtrcoIYv0hTi+95lmS8EocyDnUoUi/3l5BltjrLIoUZWD03dZ/gI9
sP77FM5sBrvQnX71hEmxk6ptDbJs79/yDFrQHj6Weny2XNfBITMQET61uZb1oczCes+OeuNbr6Vs
wVAjNZC46QutmP+Y1MW0CBIV9dvlpfoHZ/LR91jG/W0awowqTGkmPyc96b3FY8KdyG1DG+i04p4o
8/qhyXn3pqc6GTMoAGiItwTKVFA2MyRf6NOimkl5LluYcTWR73plQOJ5Fkp/grZXj4rj5T9140Cv
JXCF7yR57nTyxeggiBYEPR+H6shCWNAkKJdFrfaPPYVl2uXxNrKRtRiFhf+BA3itfIFeVvfYJYhM
WcXyY+JCvZuWqYqGku8pX2x95lXI4Aay3mOOY5EB3CAOsjRo43AE+73S49bqrWOG8tMaj2ryDNuI
ko2nCaCZNDwCbsSnDNKM2gbihF5Vk1E0qyAsvGCJaXFlNXotV2FMLsACMu5zYtJyfJxgTBwcPMfz
2E1V+lm5A/XduFvWohVT2AetrZr6lUyZ84fK/AlIhMyK4A4k7JZEFbSZ96Lwxv5Ya8XSQgYd1T57
5uC8HBPmkNup7n7o3NJnYYcvfY+b7fJW3Kob/0fQIp9rrlQVPCutYJZFxq7TMfFYybvYmJIOkGJR
kkzP1GjWw54hgVcsO2OV+/zAAIAuvinHH7oTdLFhqhSDjdcFdz4dU7nTh9wIh2sJDK5FWne6cl+L
AFlik8/T0YbtiErqrtvB1hCrUJUBkK5QnteveKA7t5MqlnjFw/CmRUZx5TS8f4dDLCu6jklev2YU
9oKkRqCtR7zichfGWpc/5sZR91aJiWiHHrz3kL5C939+NlBP+5Y715lCQYBrHUggVtuDhTK9irbM
jtmoIajJkYmiiy6OlyewdWesTcA0le4shrp4UV2hosQONFYemv/J0lRFKWj5H8IZTknQ4HbAvX5Q
qff3P//FJLjqc5LEM2LpzunYOPRraQxdEtSKoND2CpdXGwlrvim/86MmZQHogdduv/+IY2RlLpqG
01ei4Fku0cF5II3DIfcBG97LK7uxw9cKGYmPW9b6gXoVVUMOBUCO7MYjlUyjIZmga3F5lK31WmUu
ugyD2Uo3eW3E5HUHPoUOjeA6inpSARNNcxyqJvWfLw+2NaXl33/LL9g0NzBgqZJX3ttHrov2mEBu
Lu4rvsen3IjDay1SFQLY2BiTvALOlp1UCZsvWfXkCG2ql7lp2XEOpj269NZsVuEBcLmRz4VMXoUz
/dkwOLtA803HVUjK4+X12ogOa00PVYeoA/dd8ppMDnNRIoVSXxwWYd7fXB5gawqrAAGKGudQZUte
ARGpYuXjgTeh8RHPrdzLNbaGWOUaIpyJCmkVorPXOKcuBSBbgGlz32e7Ni4be3it7mGgWSRT0fnP
gLstNsaFaEII45oslHFPwpr8gc4Oq/TOkdmY0Vrsg7eAusJJqHjTCZQ3IO2EElGQt7EjLdn58B/q
buD1vdbdoMophyn3sjfZtPVbAufT9pxB2yePO2/QDsTOEWdMWZIHkY4B8pphwWkMtVtetzPWMhzJ
MKNcgS7nG5QRynsJCrTo6uYGUJa3y1tvY2+vse4Kir9z6NLsTbRFG2kj0rvcq4adP3/r15d//z3S
OB0uopCNLyzn9V+NYf1XxNM0O1z3x6+OvkFxckr8bHrR3TR+F5mujy3r0rfrfn2dFEDl21Bo+Lwl
QQHibj9rYBu07oud3bW1gVen3kivn0ISFm9wbSjKWNoZ1wlXc+tGaesCeXLdNNYnf9aTLMsmfCFF
FhwaNH1uQm6uzDHXgHbuJsjFlPFeTGKcHybvurOFpoSGdRO8ey/PgP5TifjgRbxGtUPpPXNsJvjL
BHPY/EEz+L2fswyt6PI4SGyD7zlxm+JzlrCxvC14H2RQI0+c0ByhOe3RY4IOU34msLcMD6h2+lMk
MgboYTamhEuQbPz6k8wb3/mMB20YyiN0PXKbRWKeVH/rNmgu8gj9qe4YqjlLT7g00YSbAuokDwlU
d/4Y3HbsbwQYCV8mr+jog/VzlpxQDUJVuWm6pn5r8rQQ953NyQRZEwOgZKRhRwjzSGZJ/RMFsKo6
wrwcXW/p1hBZEai9e6dJFuM9Uvn+55QEKrmV/lz+IbzMc49kYaOcOEzoA8BWZ+0+CJ4mzzSlYjxr
2EWKeyTJwd8O1IPsDzNndfHVeNC0PpMSdiIQBhgb/tmaoE1/qLBnUxNZrnC5dXlvGnjEQ5g2hmo8
3mpdkfCY92OB5CQL9E/VqrG+axyKB5UI2vaBq8b/1GHFx9euUrZtjjSpMWuZlWUOkd5kdg4c3NXp
D15SXZ41lGzocISGatJPcYd+KpTqDYPva5JOoYlQKYfYDIVS4PRdB9XgP3GvmZ+51nN4kgqSvGfp
ZXSE+p7vz6eiwMMyKooylzckDZR7YCHtaCTGuXXu4P/WggoRkXSCIPUcQgos4tBkL2/7fJw+WbyN
2EkNQDbXkQmbuVGRySkJ5gMk9aF/b3L4mcAH2ZPDqVCQfTewVBn9Bl3nTg/sYWSmHY8NnM//DMZx
4DfNAlCJKnilcND+kSmcU0hlqs+TmMSXws1BXRq9rP4lSD9jT+B7f3Xa2XPuEzXM85/aBJm51aVn
i7cOrVy4YMkhcbAj+unrkJr5LwN7LBYlzmiSw5DOlYisYM4fEgox9WdtiqaOObRqc+ihAIjyYHpX
Qn2i70sSZaOv6wNvfBrGGgQI75wG2XjPILHixS3tIK08BWP4gM5tBu4WtP+BjaFTA1kViKQWd7iU
GhKPoJ7anzXAHn0suxbbVU42L87eDCHtn5DPb/4KPUNjR/mZuqG1DKbPkOvxQXqZ2wCPH0jxFLd2
sk5yaE2FKap6WbM25KqFc5dUYQxDjyHOoQfaDIfJA0705C9Q49jvBpREJofXf3QeoM6QeuvLpxkY
keqbrN2e3PgQUWaY4wwrTLj94qquUqgCR3C4hbOR0+GVcNQ1QMwQFmrrXy5C+7soiU3vwjSbswNK
4OyvQlr8Q9LNMPUKsqqNamAj6X0Nz1QSsz4Af6oqJgwvG2AV4irF//+QCVZ7KvJArLtrbZYWj40S
6pWMoAbjDwKB7b4t+yo/DqowxS1gBhM5jSjrQvXKmbMbZjxP4Yypcn6o4czKaFQYuEx9a0PfHaJC
odX+MJdT8+rMbkeP2PJVevBCZ8qjUpHya6PgLB8NSov5HKamh5SnNagpJAA4Ax4lazoBpDrgj/fM
7LJTA+fQ9zJr0ZpMGmrCgyScdOiHWfg3oDDs9u+uoeVXm7ny3cnmLgQKP7NNnGqAs98md0HX2rCa
7sa8o18DF3Z+SCTAd7h3HJvsWWpu3JZrxlHiGwVvnEa8ML/o7JFTJ/QORW5rcwoDV12j2IGMb807
UgVpc8ZyD67KLpRQKUTCwphXe6IaGwnRmnDEAgi/sLQPQdTwbQwuo3j0HXfYuSi31miVbkEMm3dh
W6WvfGEydQlwjMIARTb2Qb6TtGxNYJVydZ6B9JjN09ekte6ZLC/uevKuzOnJKuUigYEDFtPey0hZ
+eoZ45z70Buq2KS9vO5BT1ZpF087WpOi8l4Gn9b1GWfKDQr15Kh53nON2FqkVcoFLgm65OUsXjza
2zvj9NkDZDrMTm3lY7ADW+u+FBxoxqIexcs018MByixdhygnKjJDygxtQUvyY+U5fwyh2MMUbw25
VLB/y+MhKUQBejQCjAb7zPHhJ+PJ2HSMRAhxU4zQcuh99FVTC7rv5azv483M1sSfrGoWEKgbvCi/
yAwglLbqIy0k7oKhrsxeperjb8XWGjGQOeRDlYM61UFDoYtIkAXejQP/tT0Xz60Blvn9tnaTgOFG
L3TwIlUNaFLXeY4+DKSb/7q8Tlu/v/z7b7/P/CTnxVSC+wUBhTqGA/1gT2lAYB54eYCPizlsTfZJ
iAgCJqV5sxDQOWYAa34H60Q/w4jSnBX6es1h8INsB2649dlXIQC+rYlOEoPRfEDiTToMOEBSRYHc
5RQuu/a/rwm2ps+YqWjCYPDMm5DJX93gM1DtbdudWa/giDWP02G0NfnscjleOalVQCDT2OZVlpk3
2CEYULtxSEwPem66DHv5K31cfQEX4t/bACaoIN77GpNSrDyavv2kRBPcwEHwUwmW0OHyKBtfZy14
RK3KuD+I/g2UDxMJ34OZ+jg8wsyZ7IywEWrWrBrQdJgflMZ9obhhgAoQdUyaCX70iC6WVEMk/kfa
l+1GjjPNPpEAitpvVZtdbrfXLtt9I/RM11ArJYqitqc/ocZ/4eGYpQ91bgYDAy0Wl0wmMyMjXPUU
TvzAWbRSYDAN+Z/kK+eqEdn/DUmc+ddkVxvWwav+GREaSm1c2W084pyvGJXBavW+E+aVPGmjEUVc
P6PTEQrLmdxVPcoCKwOYdkpzCxOV4TiUef/KejBUbVjujew4jxklBwtVq+uaZ12d8Kiyi4zlIe9e
SQoCZhF4zcc0h9aRzzxaKTKblkrzCDbeSb4FRNVTNDgz+05nBO8bYHqR8b98qA3+QO80GXgz+mPU
z6+kQ/wNgeODD43obTFEJ4f733gTgC22Ka395eG+ZNgB0YPecUIG2c5SeeJVTkMLrW70ICEYbK2Q
TLcVmyUodlIw07wMkN8Nf4WhQ72HYuJA6MQs4HYYB650rRX+QIN311s+VAXYTZYolFDS2bmtennv
4mkLFK+d3ZVh8IiIdcXMDMust30IZAPsvKso0ugyhIiQ+MZqrCz16JnxZIOM131L+qtqHIir/+0O
6zFvxxJlsNeQFMmT6kTwkUTRdG8N1Hu5vI8GC9NRueE4UjsI1PAqVZZ/J0oCHkDsYrpFoFSvgfwN
KWiwgf57IlmPUDUIJ/I6B+I0h3MSo/fOuqdcDHj+u69ulMTdiOMa5bP3vcvXiCQM94mO2YUQsCXq
Ctl8EMRCrTTro2LeQjbaRvEa9MMCFLi16z9eXkrT0dBeFQL9gwkoJMlLPVYcgEy6QWuujdW0AAyj
KFZag/c8kug66K6rtwJDvgFZGyTiXgg6ZOIitza+hY//qVECYc43UNDbpXSYYnDuDSs3m6HX0tUb
TyRNetnyaHxF3b/gZINMG4DQccY9IEHjqFN4nyesI060RaXBnr9lIBhnH8iKUeuurKM67beQd8yn
YDf5Tpg9Qesasd7KFpg2XItRQlHNVYEekmfVs0y+ho5vlfeDjNLgfpYeMg3IflT2T+RiRQDdiyYD
V9+vom/xQ459niBqLgD49NGukHPG48BGo83G96r6V+Nk2fCWNRFwwxs+iCL7W/otB8ezpyIGBBOw
vkh6HNF1upSqS+EV1m0Gch1Ftn7bZMi2JQVB4oR1IJHyYnBq9C5UF9py6n+MM9pUsWzJLF7BC1PK
bU1UXaJHrgAxQSxs0AD+LqzStQBJ8vByQLeBn9PohXleiCoucGEgalMccvY1aq1V7dziVUvFrwFS
ww2srpsakILM1G1jGpKAvNAJO7VTRZBMwQ1YdVK6L9D7YctdkRMfbURJkoJXZ1vlPh2eaBCMNIuJ
57ryR2WHDBXEpAYW69V3oeT9CrSuY72hW4LlxabibAQjoRIl7VScQ/KseQL+c/CiTWh1vXM3BkXp
v2cS/cBhXIki9W+sAOTj/o0/WahIbjPI7hH80sRCtyTSUxHyoa0QeTttRT9U7AFJXUbd7RCyCirv
0u28ag/aEkcccJdTyTYOKDf4bZ13IyjGQUs0Bg80iaCiAuRCOLT+Lu1HkpwvnzrDodN7mHzSuENA
fP4yhaAFI3BjhHcWECrqpXHqNV0AQwShtzARcNjn1M6CF+IRpO1dWnbVAbXCIloxbdM0tNtGQPon
G8mElAUwcPMNuJabxxoapN9q6H6ON3lYrwE9TFNZfsGn114xTbwYOOAI7oiMNqQuAmEd+8bp/ZVg
6KsBQCSiw5qocAjghFSiJ9l/hbeHECIBncjl7TZ9XLvMCsorxPd4NAwpghkQYp+cFsHG5Y8vH9Gf
dcsvXwb9tDT1kOS9Y4X0rihVeGCABIBZp87ishjZ7eUhTL9fv6dEhx4vMckjK4tgWyeD3DCR3lz3
cS3OzSR4aKyoRPcYJERilycfFioZ28sfNy2OlvUKI5H5Ljofj2q0D8Ipkx3r8ld0iq4R9ZiWRrs+
wBr7f6sPBd7fiAz8TepUaykvw8d1OBHzeohm87Q7htFYfhtm60MW0M+8aml0EBHoxRtVzhG9S5z8
95QCOyJY+1c5DGsISMPa6xAiAVBHk0w4mGwuXyXk8W6TpjrZdiBXImvT8mhOgTRLA3RYyiOZRb9R
ftBum2WLL6+P6evLtD7ZVWJxaxZJ0R2lYj9934PM5pitdfmbPr78/dPHWz8KcssvszNvBdlVKXmQ
dSKu/OWauVIAadGBqehdXePwb4cuA54K5Rn39fLKmDZWs1gSNv3s+pNzV6V1u6nQ+YbcjgUegCn9
fd0Imtm6LhVBy4VzR2bp5psqL1B4KTwb74sOtcyrZPeiiGrGO5VoS5r9gd6pwmWbwU8+rlVHgZC8
lpkCnL0gfM5b9O4npLztIcFCNgUJmrU2oy8f1PD8OhSo9UOB/k/ap9DZTp/HBsyueWED/NjezjJF
r2SS3ZQVhM6lz8WWO5wswdCK+zCcYB0j5BXg3SroJBkUtWU33M1hnmd7SwxTeb58CL56oi/T08w7
7K3WkmmABQRCqbwF8eXv1mlOXgaRRzS8viNsXkm1fBXHLCNppt6Xfa5qsBWxOFJQukg7XsYdE+Et
CNS/EVC9rayZwXB0sktG2sJXtq1YDJ3Hh0Lw8liG9g+349P+8pqZdkUzfYh09/ZIS4yAmwLq7SGt
t95UJyuxhunzmuXziHdIgdtYqJb5M0RqoHiB6jW58vOa2ftlpwATd/HrWTv+ABPTtO1ytbY2ptXX
rL3Pq8HORw9fjyp1n6YFfns9fR/tVdkOw/LoqKA8SaFxHUHIB30xALfvRGil3bNLqVutcRsaJqFD
giqr9pssL33YvOvfenbOACp1yt1IkR256gzpJWcgG0D4KzoMAT0hRPFIPL6IEt2Vlz9vmoFm1ty1
R0ZAIQ8ksejdLO6sRQ3N8s6zTdeywKaNWMb+dL2WoTUD/pEHadzZ3TvQO9Z9yvAKvDwD09eXv3/6
OsioW3A+oeE0Fkn2exGhPTiMrz11TOujmXCdOnlAVYivZzO6izhyojtZFTVICvCIWCttmuagWXIC
IXZhpyOYHbyxHL9Zyvce0dBwDc0ZPKpebZasUhVUANDFnNnlsw0O4TyuUs9do+Iz/XzNliGN3oZD
7YAgo5d4A6ZTKOKuTcjKhfD150O91jxxJxWgt3bTOEzRu0CARyJ0ugZYDV6aKPz3+YmkyDwEAvjx
Dqe/rBACEE2frhE3fH1+Qr2AXHi5j0Rfg9/uCjpDw45lx4y1t8uFtrnGAEK9eDyG3G06V+LwNO0M
/LHNw02CluurroFQZ4tMRgUYlbM4oGBGWAmqIntLfHVNA9iy/Lr5krYGMtBOfqdFVceIv6e4VBZY
8VN0i19eINMe6DasJKTkHC/5XU5jtw3sJN8HU50f3FrRq276UJcZc0RnZUoRWBiV5WPjON5BTGO+
EqmYDEC7iUU2yQqSYjhEDgm/VaXiWxdScivL83VkF+rqYk7gABwSKHx9iVeRfr4HOeidspC1gL79
ofLtw+V9MExDrw6zDmKoUGNbPPXEs33UjyhySTWsHFTDNutlYQGMJ0HnNq4yKgb/G6jb6j0cd733
5Fo9wjSElmILKeiiCq4GgM9wGajE/UnQiBHPsktXJmFaI+0+hiRaH4YywST8Ggc1RuEU7WZJ0zxf
twfLzD7dlmwIJtsB0d/vKgteBzT139phUa30cJt+/PL3Tx/nRT97GSoyuAdQ3o0JkyMwtGWJBsvL
v35Zhf9m11B0/PcALkBNfQ3htSMIoW7qdIrRb3witXcLrty364ag/x4iZMEwRQ7wcXHYSbFVLHqM
irT7RXlLdxD381bQGKa10mzalT3qaS7EdGLiQKMd2ZOFtwFPncvTMH1eu5JJIgCdRJNTGksonseA
qaodpHqz7VWf1wu2AiWyGqDp/ghOAyQAElqlHy6yVWvkJYafr5dp6VQktmxAsRmXEDiIeTOUu0Kx
a6iqFy46zY6rFvqhkGh0kasC9X2l7OJHhUZrZwf00pRd5+700myWIMYtxnI4DpMrfxWuU8pNK/m0
clANvkivyRbpLPxQApmUdaP/bZDqnQ6ZtUdV7/W6PV725pM1F3knIm+u6LHug2gDetJpYwnkDS9/
3fTzNVMmsvDTEqmKo88gF1inHIUx9d0ZxzW+J9MAuiFHDVgA8AI/Ii0CDM+MzhYQsEEFKffT6eXy
JEzHVDNibCZavFPSH6tBsh0tghJgdm8FI2r6uGbCNdqYUaCc+iNL/GdaOgS5nerj8g83LI5e8gpV
itpHPiZ72TjqAEsLDxnJn6GVsaacaHDVerlroo2dooaOESCuNaT+N4F0M/WQq0i958uTWCL0L24D
nbOvRlOa5Ugmsni5Dha1I/DTfONVv6NogxNtsG/n6+oioU7uBUEcAH5ohrHsOt+1XfgaQNz78jwM
G63THweVTzsxWJBEZWMygG+cI1lRjCuXsmmrNTMGvyRSqZmYU/TEZzxe5NR8RC2xB9a/y79/8Zpf
7YNuyqqTc1fb+P2tPT1Vbn9jkXIviuLZR2NRLr3d5XFMM9EsGoR+Oe3qATOxRpttvHwCel24/oZX
81ojr2kvNIvmFUd70FBbv0F1CwrLRoljZwn+ft0MNJMWVUNrt52xUnUFtcGED/KQ9tICRaF/XVyh
s365vuVUI9ousBkNRII80MJtWFqtUUEZbE5n06pKyVNCR3xe2GpXUdCnZtkTI+lNILkXW413N4Bm
9PJyGTZDZ89Soi3BUkkxGKPoaat6tP/4c7VWZTacW500C9clhI0AHf7tjqMVRyRXe1u0AuwYww+S
tvQRlJuPl2diGmo50p/uUg/wGY/Mi+pxXyryQ07FktNOx20oU7rpe1HvmRjWsISm0TSTd9DHPU1l
gtHmKb9xJ/YT5Iq7xcGP1NkR0lyVmwTQ9t+zSlnfDUMtChaTmpxr2M4G9FPXpQ1DTzN3cHChLxL9
WSzu1GRtojlpNra79pQz3E+eZuh+mbhB51npuRp9tKN1aGmK0RSTvqIQILY4eEW24rZMp1gzetWj
l8euZnZmiji3aQFvhZZOC1XAy2fL8H2dlysbZQiOddc+Fmn+IGg9ADCDe+ryxw0+V6flguiJI1sI
7JyRhUsOzdLIU6Shv4/EEFxn5e5yij/ZRkZ6iOa5CNSGIZTHJEzn782ACuB1E1j2/9PXgU60nECM
6TmcAOvKhPC2U7OQQnnV35dHMLhEnYnLFQTdchM8FUp83hvPnU1SA43u9L8iEbx2Hj/Z1ZqAqGmv
NcueA7okanx2TicpbuFxs5fa4enz5ZmYvq7Z85SWTVJA1YzFosmIYDGIvWcwTUEvJvKvSteHOnsW
evB9m/k9OSbQXhy6FIB2uRp0miagGTXCs142bJqOopznjVt2yAX5SFpetzyaIYseWiHgQQNLZYqg
eQii7MViBbm5/HWDpelMWGEZWCMuAxutzAr4Ej9zpymuAxAzxbYvxVqAYxpmOcWf7EHl4FZOXZ6f
QXwL4rKh2CdeRI58tK9MqOv8VwTkxKzmHT8r8O3GikMmoB+LNdkZwxbr0DAiGyTGJpWfRQt6oUn2
KOajO3l7eRNMX19W7dPqhDbxCh/MOudJzeV2DJzpyQcJ00qgb1r7ZdRPX5cppDVpXtvHijC6XXJX
SWm/jYNaS8sYLjVHM2BaOOBRZGFx7uYkjFskae5a373zE7t/jMoaBOKXl8k0EfrvifhBkzWuKOwj
kzhE9ZhlO9xoSN8P1nUPVJ2uyrXFgOyYRY6KTnwXZtZ8wxzn6EXox79uDpo1W3Xf5R0a6891ntx3
EZgF2sn+JxpZtbs8gOEs6XixyUdbuBUV9RmPlvpX1U2At0LhMVjjfDVsgg4ZEz0NPYZejPMfycCs
hp0Fok4O4IiqrgvwdNBYVsxNzUZZnt26PsxQn939D1WNP6fyi3cj1a7mwgZ/++y747EW+OF7p0aB
Hv3jjjsg78cWnZNjxcdhfgbPAvgb0Fg6lhNEcYKubXaZnSlGdzY4kQrvMEBQosI/yjJWtpteAaH+
C136zfzdQ/0c1XKS2wB8+hV5Z3mNbnmoCXhOs7Uj0Ot8ZDPa4KgqreccKlbFuw3cg10fCcLB9EAh
mTQDVyO80Qt3VmZHHokrOtjNa5nPoC6Iq7aL8j20MAJ75UVt2lrNjtHKIau+q/k5K5W3ycCN8yhy
NAJ0tVzTBzMNoZmwChrwgVjcPk6Z8neT46WgJ7Dd5h7re23tkGr3sdcNEcSdSH+eQy/ZDk5y4hOk
QK+zL82AJ857H1o59lGp4TtkLsoNH1dZgg3Lo+PFwPcv0OdX2X8qDcIBGRZ4Bm7zAEIHl3/9l8pd
yEHreDEnqC1IaYmSxXk0FU8iix5JOpI9NOjvBcsAocR52zoi7XdA4I+xJ2YGIsl+3lh++sArzJf0
1gY01uHOLv2t03vPEkxRRxus7yvXoWkV9NCcj6BrRc3lPHKVxM04hgea9iB2IGm2Utw3DaE5gcR3
WjBjqOoMLZsT5GTAL0qyBrryyAhfXmnTCMvfP926o43GVzB/qHPpVOx7VsF8rTn1j70M1oYwuXpt
CMj8jGUEzqQjGDOe/TEVseTDj8s/3/Tt5e+ffn5WijGqJ1mcwWsz4Y0K9c5sn0OqJl3JMxuCBh0H
F1Yls62yrs+qL8c7j/E7z6LhXVDmwHomgENcNY8/DUmf5hECaxfUDNEzUgaPyfJMjRrozl33cc2b
UYeipybr+7MMIIElvCrfdPQqkZvFVDU35rad2/cRUWe3Ryew22UPbo7+LOavdSWajqjmygIgyy10
+qhz4wwOEArj93IQEnRK6sp3vA6GSyqXyUFQBLYiCH9YPKBvUZXiPFluCTDT5V0w5J10OFxYyGm2
u7E+FwlKp34CxsV0qvwjatrNJvO7l2gk6vflsQxmoePiXCuEhowtqvPotuEdlNlyskGINQS7676v
+6UerVnUqtS5nbKg2UKwa/x7zhvnuvhW52AhEAvKk1Dy82g7d2malHvOo99/uv0u/37DkfqP5DOt
OSDAJT8XWfLbjcDL4fdodrs6FUG0GCXridugB7g656HHD55HyC3r7fJw+eebtlczaFukslDJVJ3r
jgQxjUDoPbIkWfFFEXznF5HnfwBxSTC0oEKajiEZcPM2wM4DX1m1t36eP9eNd4s+bGe6snakCy9P
oCdO8Qxuz1nY4BbNsp9cOq/XrFOgY+MkCYrI77HNHufPgVP8Dv3g9+VPf32CAh0YBx23ahrlWJ0D
S/Z/gKF+Je1D2RfV/roRtPACWQ2UCNusPVeFX2+JQAm7b7Nt0E6/Lg/w9dUW6NA4Vot2QjTbnkmf
PaTKffaG7jsFysny3JX45euDGujwuBCkKrzNqDg7QQB5nYhBsAIKTFfda8F/0HHQ2quGcVZnalP6
5hfR9DQz0G5dXh7TDmsmPHq0cyPmiXPWD9nWT/1TFLjDxk/YGgzla0MLdFwcsFJQ5MFtcLZS6wZ3
3Dt6Y28QeN0rqW5mr/49Ot3/gM/6cjNC4msTsm0kw/uh9U7QhfY3/ZShxT8ZVlbL9HHNJRF03UUu
ZLpPpJigytb0GycZr8Io4pdrIQZF69RUQbzpNPSk2JAGvJVQLfubJ0m+vWKzMYIWY4DynQxJStpT
0OLpAL0hdBoPIC93EV1uLg9hWCG99hgO6BUvS689OaNiexAgyyeP0OIaS4McnJa5BH8/oyFgWKe0
6DzIq82lmDdTzYbz5V//5VnF9zVvJAviTGPWtifPlrE9jr+gLBFnNSTqHI5G3eCbTdROlWs0Y6bh
tABDengXQ/q7O/VZ9tYk7MGWGKZnN5WV76s6f7aUd9cUa57ky9gMs1t8wKfwO/HRNU5cHDAxFnsn
bA5T2e8SL7ydK+cVyhXXlJ8xzHI0Pg0zIBULNlHfOYEJswbLIuIOEIGuSSuYDphm3zUjde2lgXMq
pJzosa+ksDfI4zTVygn+0iPi52s2LqAizCxhNydQOd8rGyT5PRhDdo67RglimoFm59AuTySrMYAl
+vqWgQkxzvJkXqkhmDZZs3EJmepR4PielvMke1bEJVRZlgOFNp4GQr3e7WVb+fJiBWH6cqg/bTPY
F6C2mnnNKQrVngb9S+Rlz50okEZLxDXvUoyh2bvLpsoBn7d98sP2tpwSHnM/e+hSfr1P12uP0LZ0
25ZL+xQOU/4goTu846ErVzyWaZU0E1duqCLfTcgpS1AJcRV4Zipxr2Z+1wXkmnoaVkmza9uZZxQS
UvtUJkgTgYB1Lm8GX1orEZTBS7maPWcMDK/gGyUncAXdZZX9UI91H9dDv+8o39qN99PJu+/Q4F7r
JTFYoK7mk4VFSKjyyEn1nvMcAcYw39Tg8+z36P2A9url82swFL0KGeSj76TgzvkA7f2+L4J9LYYn
uwlux4YeVVg9Xx5mOar/eWdgczRrD4cC7VUKqwcyjecJaJO4coK9g57r3BofcBsfAn/tlWFaOM32
swE6jFUi6QclzZEO/ms++7cuqV4vT8VwlvXyZDNBN1k5gn5AefQ2dbNnZfuPgF1voAu9glQzbIou
0hOBwjoNk4KfZFV9q+rhe1GXd7Mb3YPo9b5urkJIhUSvT4op8ueuseaThGzlHRAm4SHvsjUwn2kS
ms03kI+tGC/JibV8HzKo8eVifFq2GY/8Ikbz99PlDTHsty6sk7RtL6vanU/RotHdDZV9SHqF7PDA
1xiRDJfVf8gsqmLwPdHNJxc8O49JJ63bxnLWMjimCWiXeeRZRRMEfD61Hou2M5EJKK57sVcTnbaX
18g0Af06jwagoKYJW90nkPpDi/++8rzhcPnrJpPQrLtjFsL2kswnu3BRo4J1K5ccBOTXnbn6eXkM
0yJpVt20eY4XlJpPScTsHU/8AaH78tBMhqtSLXCu2l0ejkuJvrbq0zh53X2eiXfSDMVKRGLYAb1I
OVRDDx4aezxNHlDYNWgTl+63y2tjMDW9Olm0ke0SMPJ/dB1/LvzpgDfyzyFSe1LP/3iiX3FLhi3Q
y5QkmoLQUkX4kfn2gx1NDyDKe/ofWn4Mx4gu436KpUDlkoDU3Qo+AvROLm+OxgVXfccPM6tXTqpp
pZbd+TSE26XonswIO81O9wKy3kbyY9lnu1mBiErNK6OYJqIZNCSc3GqYe3ZyCQjNlplIr38KEYry
Plo5T6aZaBbNqlqA5R5jOJP7zzIE/MYteCVvl8fZ+mVqOraaaYPLm4Sg/q0PYxzUkNHeXz6xhnhA
p7hQgPFIFnnOxxBkD8P8iiTtdjmwNXYbKccmrFciT8Pv18uX0C718gXJ8pEM/taN+OO6ORh2Wa9b
hqgugoocc4DA4pYPwY0lZUxHD/Tva1LjpiGWzf90XMHd7geLUtDHXNRHHNfJa5G4jja28355Hwwm
rZNZjEFdZk5SJj9AuXnbILKwwwn8cdF1jklnsADnW5hgleifJcLvXx5hXu/f53gBlP5aDGvaY82o
VQmlAz4w5yMr6MNUA+ZmeYDTXV4hQ9yvV+socZqqKsT4kVP/MYrKjeNWBxfvxyWqTKNH0UEjqg2u
wZmExNasemjysU+FW31QtF67R8qdjr/kUW6vNQOZTpRmz9Bj7dMoStsPizcZzTY5zcf5UAlIfUC4
obaHGhQOEPfOz9ctn3Zto1LBZCmm9mOIkk0Jv95aeFlWUzxm/TaFq+oV/r56FAx+Ra/u+XnTeqT1
m48IjmTZqQInrZ7GeOD9niP2zKNwxQGbhlr+/sk2ma2ATBzD5gPUcvEyO5xvNOdvI6SVRjAWA9y5
vbyGBlevV/gSpxn6JAyaj8EfniYa7H3kMZyo3FbuXymkN64bZTkxn+YjicXcRpDmA0wbty1O9dxk
e7cJ74OOAGAxrdiTadm0Sz7qQCQh3AnExALIfwy1sDsXfbLpIiQ3MrVPoBh43Yw0vwB583YokCj7
iOZ6m7IftGxvWZZscv53vlrTMvgHvfpXVBbpEkAKP6DMEg+0PiSTi96GetslQ7zMJ4TPyDG/y3My
LZ/uIMTo2l5b1R9y4Sp1+LZaXp6wIQKhyf+vWEmvDSLjRAMbEdOJE3rDgmwfjP1tC9bTMbV30mpW
dmnZjS9SA3pRsJTSdkvqRO+i9LpfKVSR/FjULhcrK/alx0NdcNm4z+fablPZ1kX+UeCalsQ9Mos/
dnb/PUKZ8/KmfHmLYgjNFaghsLKst9OPhLZQqUrrg6TRCWi1lSn8QaD8Z40wgBYHQDM0y2xLWu/U
nWeXxz1lbpltutzPVL1tOUW2c4MEWO2jgSpp+F1FeR5VG0ptZUXooBeeKG9qxVSJhItMhncXeITu
FuKn/ZokjGGd9Saiau58HyjYcl/b0c1Q2iDg8KD6i4x0z6I1FpEvrQ01Rs17oMu0AsfWwN6gsnUj
XA4O5KNo+DYF4VftRK85eZ28q2gaMJjmP6oiSpnf5darzwgMmg/1UG3LpidXOSgM4Pz7aKInoBVR
GVknUMeC4GCKlzB4mrsdHbqNouH+8vH80sJwejTPziPlSCvg9N2PGre5aWvooezdGYCLlfP/5QWF
AbRdqaNW5HbqkXeVZQn4DlxrBJd6jG6y3DkorwWJLljR0EW9GQOIha1kBEzT0rYHuQDWtFM0vhcl
c7xvaKiwq9ce5MBXETliWtr2CI/NjKd9807Tpv6lcNX+ZP3o/rhuVzRP7vdtOaJGKN/rhpdsO6fC
lgfV5V54uDyAaVe0UG9AmgqTkt27BRjrbNsb23d3C7bDq+gd9/uV02VyflqEN7tOOgdt3747Cc/U
LzqMQfIUOmB6/9mNgc9erpqNzplCoQ4CqsSiec+c+m650LOMo+7s3i03OgRiVlytwcHo3ClVCt3U
mYb1+2KSy/26mGUm++9VyOKE2JsG4V2bXBVEAlmiOfaC25DehSrUiSbdX0tKfIlXpXB3kFZ8Y+yH
S6dryiMYSXMCkYSmdDI42XtUyuhVDlUKsYu5fr68O8tXvrigdAGNhrHZh59J3y2s27YYm3kPnd4b
WrjzVs7NGvOs4ayFmsmLPowyNEKm71z5co6xUJAT7CtLFuhZ6NI1wgHTMJrhj1Dvdondhm9FEN2r
vISAT/AxpGLFXRocV6hZPqsJcoCpCN+g0DZKKCFU6EfpEm5bj9fthmb5ULh3C0Wz4G1qwGEUWHh8
sZtxdsH4sAbG/TIOxXHSrD6Y63zgDfffbB/EQqJE62gi2gSoXFgjrq4tWlWX7rnK2V6ek2HRdKKV
kIFfU1noK4QMx/A9hcrpW+mD2CK+/HnDlus8K3WI3tS+TaGYB3hoe3CBJ7PvIruX8y71x2KN1980
C83eGbXcitTQfxuK8YlKqEZEIf5zeQ4GI9R5VlgrASTKwxxk0sN+2Yi6Ve+9GxzbJFpJAZuGWJbv
UzCt6GhFLim6twRaxW8AZbHE2Y91Pnlz3ONZQobHIiLW2nIZduU/KIQZPM2FDNOd26k0HoADqscW
reP4n8tLZnD3evOzXXJFFPetU17yu3SwNyV+OwTONqpQO0gOHhJ+L6rumuwO4j3NaNB3xvImouUe
DzaFRveaQWO294YxWrkkTduzHLtP21NL6vluD8W5ou3DxySh0M5IMvsoOkAVGXedfy4vm2kczUHW
fgR0A4TXIV0JDm2BQnhG62Myivt5XEWCmWxFc5M0g3osTYd0l4x4VQmoTW7WN970cc1F+mCRI/nk
57uwn35kCm93iDyspVJMy6PtMxothGhHWHnZSwg/hjfEZQ9LiYFEa7Bpw+/XeWuczPadGrKGb7hw
/V8QR07fOjeVV/FwAi6qvWhxOYGqdFLFW6AA7t/zMpzVhicOW7vJDUukU9Yoy26iTObFG2QF39CV
/tvPCdRq3eM62tjgPHSmGpHXde46fv5WsGK4d+cGpOMF99wp7jNbrDXtmyaieURIB0IxefTLfVan
0Homj4Hr7IB2OIY9W3Psps1e/v7JrKt55HYdeuW+QV8r+p/CIZ4dchXQBHutGfOYucrNOYD3I2u9
vzwE9Go3gDTtFcqrZb6/7DFMU9CMWbIxh6BMVO5nFJM2dp2Nh3kY18BkhqeODhptWDehZxJTSCje
nXyIMig8u+WtPzKgqLmckMAcvM11U9GsOxAMQi7w5fupzV88ONVdbUv3cNXHdeQoATma8LwG65S7
D+nU+JuRX9cchPtHs2qoiLOsHgvsNDpgbtWEO8hX6AG9/NNNd6kW2yTUDUpogLM3DqHkuFH0Tyo0
gii8Ah9rPCMocfjfqVp7qhnsW4fecU+J0ZsQnYtgHjd271Z7kKk5h8lja6THBuPWkXee9P3GmYJy
z9I2AEEk1LlluQhaA/UXh1VzpRPR0XdRASGi3ILoThjNyjnaIJgNb1xP+RvmJumHbFLm/nV5l0xT
Wv7+yZcAre0Mk8AZkCocfvbj3H3nkTdYm7CcKTD1VrSmHWkwSh2QF0BzV81U5vu2HfL7llbPmV/u
EuGmB6vJnTgI1kCYX8qyeWgO0BwkKjFtHfVVcKJ4sUOrbGPDcS1cTN5sHeA7D8pW+0VkoA/d3eV1
NM1O85ptVVZgs2nBoDvnN4SxPS59cJUm8gER/mHOg7Xkr2kgzXM2oAWE3HuTL2COl1J142ZCT+jG
EeLGl222Tzp/DRlvGkoLijxl+Z3lMBzDQp0RYhQAseZ3SZDcWBG34yDtXq9bPM2F+uNgO2NXFHsv
YS/hkJxz23qXPT04k81jp83/uTyO4ZWqY/XQShjUEVLhezeYi5g7M7oKytvG62/Cuv8B6PQTREj2
l8cy3HA6aA/6qGXQtkGx75wooehdzHO5K0vK+5UTZxpg2bVPlltT9OFhc/xTBb6Pri0+VJFdtx86
l0gZRNAhs+p8j9LcfVBaWayi6ntXOTsLmusxuGwfr1skLVrKQDVBxtBCLWkoXAvicmF+X9v5oFbu
ZsMJ1oF6ARFdM0iC8ij4H+b/R9q1NEeKM9tfRAQgEGJLvWyXH922+7khpqc9QggQbyF+/XeYlVtj
iht1e9XhhVRIylQq8+Q5YQdSF388qGm+nZlsdr2gG5jstc2wzH/EBTqISWOilogflIzzj46F8VWU
X1FMLKPPUg2BOccHmQLtBi+BXkY+JSAomLIrT6tl6g6pEPHB0I6Ozg06VE1zRDhw7c+37NsBr1Fq
eA9b4Jn7g/SK3DnuDLG/y6do5ea3gXpDLvpUZCOKGL3zGBbgRw8zfWR+uoWSWNldG6znGKg2ZShq
HHvW/gplT35G4MDYWp0Vr2TD9RwiXacDlccxxNUxSf8RCbtPPrh2Soff9GCJHI3aUuNZMQgbs+eH
joYkUpYfmZveTxkSjWM2f4WI7zEgEEjR1wauNnjPF72HJRP5McuiYV9KMh9p33vXdNOge27ZqHe+
Lw4pm10Pjnweyiq9mTPuPJb9CCTo5RO1RD8f5K99y5xNxUUwl/BLRmbRkRf0JnSrm5bJej/3ciN5
trYXllH3nuZhFOb5kZYzUjIxGv6EPI2gJUx4PX13o2hLEGftcyzrbsBm5ZtQYtcd7zzN0c8QXKSg
kDmiVL3hANemsExcAzsuAxDtHbOmvUcKK0mNw3dTEB8mE71c3pUVO/8PeA/KKw0SNeIoqqI9sNLz
EPKo9r6Pm+G6z7BBfD2a5hWEpvNj3FaHmOIzYvmdmuEunMV16X5bkqqvwCs/cFyuHbANhyqHmG2Q
zt8uL9GKp7IBfNCG9NjoptlxFkP0BEKf+aYRs7+Fflsb3rqvs7aECKrB8tQS2PpOj3znbqLq17bX
MuqUiDgiGkdIVtmO192XHHiwqao3Kl4rJ9RG7o1OkWdCs+zYOeSXIPSr7w5+kdSep5Im0M0Wgc3a
PJZZ034mQxTgM4JofMiq+al0e3yG973vzIZ7WvEcNsiImiLiLBfiOPTzw5j1UEkuvQegWg4pLWHg
W60zK9vtWp9CQj8swNWVHUWoAapwqL51izLauLZX7j0bUBTzgDZAqGdInPC7IKXxranah4q4+5Zl
7ZFICG2i9/SKZDt03W0yaSZ4zqNQqJeORN5fXECM+xlcT8O44Tk+Or3L+Nbp9bO4B/FD2HwOCtfx
kmasx/wxLooyTcBOGWwx9H90upZprJuppPEwdXGbveqqG3fA0rJbCUWvXcagb9jzTSGDjzZnmcfa
+oZPMmeAVLymjdMjXRaeh759kG5e7f2Y9jsZQe+4BOHpZb/1UbJomc66oQYyat245fTC0kV7VnUL
kVnU/VK5+hu5kEUqGhjBdCTurV9EV05q3VllL9IxE55+MaAq2C0ix5RFnwai7uEiYni2dLcgzzO5
xa278pV2No/DMbgoy+kXPYAecJlQFerTwKdirwveJhRZgojHD6FCR9TlhV05lnaOT6Es01Z5JF5T
waNjufAMDV0A/pm5da640LB3dn94KkrMAeK3l5L1+Y024fgINbAtX7e2ZoshvAv1dGoK1kFG68UV
6m826H/3iE4NGL764u8mQNiMTYvCTT6AFQuzMWWdiNHqo1n5yuY8vw0ywqAI23IoO6Iym0eb86xY
mA0ng75Tromu+xeUrZ1fvDJylzYoPJU+mtVoNfrQYXZvKgKLu3wUPro1ln2yXIdvnKxKARd8Vdon
e0MxV7DYs9sE8Q6grAC6ks1WVnzt3Fn+Q+VNHHXzgGZONN7u/yVwc4P0R8GKrZLR2udYLgPSKlCS
1rV5KhueVb+4O5LgFDdhCjJ/vPnjqtoPHdgl913HWHANEeqyiLbPyMepy8FX86o9Rneat+rzbHBE
Lm/RRxcuRrdz2G7jQR4CpDivOuvrR2TbxLHoKOQHLw+/smR2/hoUm4g+Wda8GG8GrfSMLW9mkBR1
HThKJzq8gJWw2Zhr7VOW3/DObmUjHZJLt31Jwz7+Ws5eDP7JOGNbp3nFTAPLL5gxA6P0KNVrSqfI
vSk56wD6NH7Z4lGrjQ7qKsnaaVAb4ePKgbbT11pUKdTFq+FVGtUp9HgoB1FkIH9Xro6eL+/P2pot
f3+3ZqkIRVwVXfOiyQjariHqePgri9tper08wdoBsFzAACobMwx18QrQkdyVFVRLZQmN90WzMSEK
ZMRethlCrK2Y5QJYN0AbdyjiZ+P2zg5XWnPiXaj3GYQSjpe/Z23BLB8g0cY9k4oUr2Ie6OeyjIbx
FIkmzE7XjW9ZuwuFGVSm0+ZVTkFxYryPi0PFK30NoAX2biekzcx1UfZV/toVwHvtVQuJs6RxWciO
U0Vjsrv8GSvbbueiuQDwK6Ih/8yaubgvma93qcvBQQ0s7l1dqK9VFQQbW7Jil3YXuesIA+4qjeJ3
l+kw0Zno0jtwnkT8bGQYO/tsxBv15vKHrey/nahOhS91rGj0qQx0+AB0pHv0Des2rGXlANud5FAk
7yhSS/nrEAl6gqC4u1cTjW9EobY0KtdWa/mwdxaPCqKhNYgrX40Tsf2/ckDQ09kFYUh2hDtblZy1
dbLtXtDYJUOaoYYPhdAbgyKSfCAMpbGNXV+bwLL1QMYKHDpavA7V2J26Ke9vwx6aUpe3eW0jLDMf
aNP5JQJYyJuywE38EeS/JdFhdmjrPt54wK19gmXrkqaNDvrJeUGcMjagUcrTOgFnDz9c/oiVrbaz
1Ggwb4YChN0v7kgLXLmBd8uqOgHXwq7R8tflSVYs3c5Us8abWRfy9rUL+xyM2t2M3NiRdmNFG/D+
o9b7RKTDxrcBiB69hZZcWTo7gw3GYcA7gYJ+5o0awP/pQ19AQpCm3fBfK/tvZ631kHklaJ6z16Yb
jQuhDUWCXdpXMb2bqynfuOHXvmKZ/Z0t0lkHUMFt2DP0dFBRZU2Z9RAIxAP+8t6sjb/8/d34gCu2
Jovm6FmVjDzJduLoDCtblIkvj/8v7aqdtcZtYmet5TimDhjUyKehK3LvVMdpZESC3EPjdImpmji+
94dAj99RmzbDN3Sjj6RPBK37AQQc0vD0NY+dgF9nUL7/5/dC34XWsijIC1DNbMfcDBTMeHPvL3/t
2mpaPkFyLy+rPiAvAZQbds0s3fs6vPZNazekp6UnwcvAyQse6nGYMDnlD34tr9G7wk7ZmWwRhDow
XuO/sNFBfwp18HzdlaKSM4SPtvRXVhyOnctWBeC/JNTkJW2hGjNMtXvf+M1DG7XVnUfqK68wO59N
OXIldQx8KRiZ3eLQBVJ53/w87slNJGcve4CyE2+u6N9fFm751vc2RJyuViX2ReY8/s5U5xXH0RWz
u+FpVk6V3aHe07Rnsxn4PynoidKnCFxe38MRYLKvV51am1PaQPnS6fJCPIsA930pwp/ISG89iVbc
pJ3h5n1bZn5NshfIOec3BiyMFOzCOekOvRdvZerWVsiyasa5jHQ5Dq90yMbqmGZt/zNovTrfKO2t
fYRl16gUg1Vr8OKXYZ7FvUhT7yc1XXUI1Sy/XLcJ1k2vADwMBYud+w5Mq3uByOjgedXGDv9bg/zA
C9s958ZTMyATufdJeqTL7wY94crqwkLIHxA+jfIHno2tSjJETOE+pT3buZxV8UGN8+jezhLKq6eo
wJtyKImsb1NAcPInqtra2fOhxbOQgSPUlMkgmhr8y2KM5EmkDUGuirdTffII65v91NPQ/xm1kGvb
KFeubLxNYi1rECRmecqfu3CY7ocha+7qsPpxeUtW4ha7p71h7dBJh3PE8Hj1+KDtF9gRMyLa64rq
k9dfJdwFD+JaHqRTdRlnXTy8osY660doVEGFuUEXdXnqlSn2l79nGe2jQ2DFEgN4QDwf3EoPGrXk
49LTXqYZSToPGmqzf40YzPIty1a984aB8oRXF1P4KWVDew4gkLnjPdFPE623otYVc/xPqamHBkhZ
ROEnzf38wZ2jekebiu0ahfLTdWtleZSApXNd85o//GuOfBy+BxzPn4aRKMlI3G5sydr5tRwLCBMb
k4O6/LNhtDS3g2xK6K+OVGyEO2tH2PIqDYUmsIy65jUgnbkV4ALhaUh3suPDuavH49XJVWL3sJu8
9rVLwv6VZiIabkxfQaTPD4iGmwybfAvB+/GKEbuPvYsCx2+KikE+Q7hnykb2moVjtPF2J8vC/NdG
iN3FLsdqIqiIxAuHRTnLo1MNU3+D7Cpa1F00tLNH35cg06CSoKop4RnDGz46Wc13EJkJ0VAfZBHs
KlDpbqiI6m6oAdg32Km6SMt8XxaUsUOAgnXPjxW0mO54wQx9lejaRTkL3FXtHY8nBZr5DN2DIejC
Y8TJfZiTB+4HkIPca9VrdRRR2mUnU8Zl+MgZNG02AvaPbYvYXZKsaHlDRCSf0ZhToWHdELDaUg01
jqRyZoi4XravlW20uyTTqh1RkqzFM17otbzpgszTJ8dxrouZiC0+b5wCxU+hahA5FgFK0aCDpkdo
24dbWb6PnSmxG9Y7FGLCcMq65wYI7weVFq/UMPerCvLXubpKDgWPJLtrHV3j2aQck352y6iooOAl
+U9OZR0/tnU3bTiJlb2wecs7KC8BMZ61z6mK5F0ZOeFflTNskQyvHCi7Qz0FmtKdJJHPnM3pnuP1
lbjhVNy0nF8jLrSskuWsUwfKpk0wjM+civiR6q57BLlSuL98VD/2oSS2fDSvBBHoSuDPOhtqGiXA
jI/kG8QWFegj5paAzwl9vezHBOhAozbMcG1PLMetEWAAvtRKTFrNRZJWhawS6Iw4W5QjKxPYvera
n1xqsjCGZF7BQ8iRDj3Srv3gvV1etRX7sJvUffRX6Ejz+DOab7+gcOjcgxeWPyLfXFSgacuAob48
0cclS2K3p7OUOZEzO5DyYeF429TdrQmgAKWLjB/BcP4j6Mdj3qKecHm6te9a/v4uvHF7cJeYRpXP
Zbc0LYq8hBhZD3lPdCYhMkBseHmetf3x/5ynGZ1oLrRfPUPZys8eTI8E+edaGnoN/zuMhlnHWgWd
05LBxJ8DVnCIV9J2nhKwI1y7UNYJNiG0v8tmUs+qE9kNZJqPINSLbzofZb086rYSTCvr9J+e62yi
PmiPy+chBgXQQHtx77RbovVrgy9n7t1mp72c6OjgFuHAmO2HIVB7SHz5G8HG2uiLw3k3+pLs5A4k
up8DNMCeXUT6twDHvV51fuxGaxOFhednUfuPDFX5e3DZlJ3QoIfg47rxF3f/7sfriDEiUIl6HTje
xPtF2CQ4x6JC3HN5gpV7I1pW7d0EEAc0VZy3/EsHScA9i0BOD1h+dRsNVXe8PMXaBpA/p6Cm7/Mx
nLzPlEEsJcEa1V0Sl+TbdcNbJuw60EYLHSf70nia3iuOWuMwkCsdRGTZr0RcYwp0RLwyv81OTLUQ
QpgpuFM21n/F0UWW/aoalE2kmJvntDPM25kgr7OdIn4uvoKfsh2SHvnC9vnyUq1stt0qbLK2ypwh
Yp+blpUvuJd+ypCIl9ndEpdZm8CyZDnjgYjj738eIq+5bao23AGTGhyRE5k3PPbKRWS3C1ORZXFU
NM6zHlgMNQV5wHma7hWr2amJsi5pGY+PtdZbuPmPUUjEbh6WZVjjjZ2TVymnL00BWFiSLlIIUpO7
uQbbajDJHYnnnCYt0Okb52LtMy3DB9ZZeiysx1dGAWpJocekXfZ7QF0yQSJxSPIhuOs93MCXT8ZH
NhrGaPL500ZnPMOpScPyTYIH/mmuXWS+gR3HWbxufOuY01bRSZmheVMx8H0dVNZ20nPYdb/ejrLQ
qlbPrOUKalJOfgigZiR3sZpBDH3Vr7ejLDZV7szTvHpTECTzAyij/h9geitLb0dWjRu3KaAX5k4U
skukAAdYm5UbK/ORQWJfba6f2sUDikOW4A2AH2joCLz8pC7+hjR7sDHD2s+3DmrfVUoWc9C8TbJX
N+ksn9uMFlfc3cvPXyZ9dztxj0WdakaIvk4TqMTjuDo5qP1cua3kz9GhkTq5s1s0b0iRV7+mvIqL
hAybfLFrK+P/ObzOQWSQQ0rjLavElyErkAvy8muQl8vKWAZrJtJFxJ/6twiN1kk0SHWK+9a5cmUs
cwVCpOcoWDZvxgvfdA9mPVFeke7FD7cjSTytTIR4uHkrufoxBPXd0pzbueNnNFJ/ko7YODkfPSeX
aRa/+u7kuBXozqDW1rwB5cZ3NAu+yaL/7lJwxgRy/DyCkPAq3xBZ4WUzD+E06sIXiYjFby2hmJ3U
o863eA5XTpEdYbIMetaO4OwoSdsdWdi7R/Tjbt2ma6Nb1gvI3BBHJqrfIFjuntuuKB9UFnj769Zm
mfXdJkyicXU4hMUbtBYR8410QK7LzXv5et34tgHLyAVII2/fWOdm5UPpQuXlnE2x/Hzd+JYFIznN
xlql0VFkqKRRlQ0np3D/uTz42gm1LFjTGXhSz/hnWkWvpQBjhRhvhGx/LVDwWruny9Os7bBlyrlX
KK5qp3srkG4UCz0xyXfKlGYLobMygR1UsgCvHVU15s6Y4E320W/oj4cbl8vH7fxxZLPPqGgcZ3Qu
dm+oxP7s/dD9JfNIH2ivUrDph/M574Gooc5fUFaDhlfOr2GUxLyWVXvFlEYcCfW3OHL8Yxo44e3Q
Dl8ub8lHMT98kx1RQq5rjuKSyjehOn6YvBYATNb4Z8NdiCnkV0pJ2m0vfssCyPgIXG/QRDn4ZfDW
gCRj36EnfWN7Fi9hp/GXD7Hs2/EB9OrlCF/OOpXvotaZ7uLZc/okyuthA5vzIbZlmcWy8twAp0x4
AIjv6OKKO9VV27Ev08AU/R7XUy2P4wA50flbDfI5OBhoN6d+gTinbguFfsoIOujPk+NM+VZKYe27
Lb/gTyiEA0Mv3/gMJDgr4gcXldmdM245trUTYvmGuCHKo2kl3yQB0v1L1MmoSHcRONDEd45eklMq
TaWv86I2ZUaH8mJcDn1wZh26l+Cjv6Zt9OnyUV9xDoG1d1RP5XIjpkcDhvubVOn8NPL5r8uDr22D
5doaRwf+NCtzl4L9IuFZ/JvnSHtldKugv/Lr7aYdBjYngv4BCJm6hbfLxcgPXr1V917ZY7s9p6wy
MNlVonvrSuJ1O+pkk7cnIUrte9koz933Mfd/XV6ptQ+x3BmDCnEVT/DRDUQwkybPYBdqiwBybfDl
A9/d8hXVbheTsX9z2r7rIBVGeXlkRHbO4bpfv+z/uwmassl9sIFgn2sI5uhUf6ExeIUuD75yDdu9
OD6AmRPoI4PzIuK1VOsVdNVERl+bLPo0sc2miJXDarfgCE29sA66GAJYRXwUARrp3GCiSQ3Gs8tf
sjaD5ZVcAEFSrsIYSpn6sfHQbdN1+StAklvKtWsbbXklA8qxMW5G79xw9bWby/H/8Qy2u2vUVMJ7
R/j1vO7ZqfSW6lK5KVe/8tPt7hpJx8aoiZlzl0/tPZ4D6rlXXbcRY62Yst1cIx2a636a46OsqxqV
CkHw5Aiy9tBM5XD0hi2XsXJWbXKoUsV4lYW9OaekT539AHLwJ41S+LeOxrRJDDF8grZobv6+fKLW
vsuybJoy06RI5Z2BiFPnkmZhmdS5k/50y5E8zSOtN47u2vbYFg4eXHAGEO/s4w0FQa95V/Vyqyt7
xS5sYUPJhSuyktZ3wVgtEGUyO2cAct1iT4qofLu8VGtfYNsGOiGnmIMgEbhHmmiRV7vo+k+wbjrT
6cGr1ZQeIQgjE+aFZ4PA7uhk15RgEGPZ3Sip5yqddnUKuh+JIAt63fmYf4Nw6gAlo8srtHKY7E6U
Ugj0ZY2Dey4b7UPUKxeHLqrGhMZFmpClyebyPCs7YXehsKhMSdGDMp+1cQ10cDEcwyzeetKuHCa7
7YRqx4tIm5qzyv1/BB/M3gWXOvjbtwoCaxMsf3932blB1qdRk5u7ARnTXTCGzzpFbHl1UGMTIwmH
1Agky+Ccto4++SPz9rzdAh6v/Xor3qt7x6mRK2cCnG5TljSVYWfU2NUO4M5yf90GW/ccRCv8vqhj
zOH7xadRyzzhlb+lOr52TC1DTseua+ew4adSs08L5fsSD7AgP/jsKgZMGJtlzWXYtUaVvXNkoJpx
dn7TzmoXk2GLdHbFAux2kwBvHd6ZdrhvxsnsKxY+Z3Qzjlm5g+w2k5Q7okbedLjncVQ/UAV8uQ+q
5JMftA887VAeKyLMetVW290lri/SOMuA7EqyAuHG1FUaTdLtr+tGt643NwQXcu/XGF1mjN1C/Ra0
NVBG2V0efsUWbB4k1geDQlNqcwd6MHPUJdgNSr8PH0Hp2B0uT7G208vf3zkLvwB7Yt8G5Ez9Dq57
av1dNW/F9Wu/37JlKtKhz0s3Bb4DrNEPNIDM4IHpqvAe3UmPemOP16axzDlITehGjou3SdY8pRFA
XZpxCD5ukb98VL/D1eZbBk3TFJSZGccu66YOgMNFh1LQm7+GvP2ldfC8LFg9VHtnkzvl3zaXD/Ii
dguJ1oqkqubz2U/BVgVBl7wd+5OBY3d2TirA2QF1S86QycjM32U3g7seuG4I+6kw9IKjwhPBfQEQ
3iVvJI1C0IAV6Kh7cmNvVr8RZ9QNoHZLpKnqfhqSco7BVzFyYOT2RaGz4mFs6XiV9k0c2Q0rpdMg
9yKzFA8XnGAqFkZ/v8438vQru//fTpW2IP4cidPgNgr5SfDniH7aN67yCig5kMr/5ypTsXtVUiHo
JLjjHAcVvXac3jZ+/3J56BWXaHemlGERegzEnyfWDMEBiNkMedxI7TWo5NEtjrcGQQfDhldZMXm7
TYUTROFUpvGx6Qt60iZVr3HR6OfLn7I2uuVQhJeycOKxczSqkkkZ49pwiunL5cHX9tpyKEHcC3/Q
Ie49MOQkfqR+aAGv3nRbtaW1X2+5Et3OdcUU9rgUfbhvcjzDAh5sdKes7bLlR0rV9lk/R86x8YYD
8n/3XAd3pS5+pE65n/LxSoOwgoMm0y2ZPAQH7lSYXQCaSrpQwmxLBK8skt2kIpyJ9drLqjPCDrOX
JaW7FKmOq7b4P50ibefCt2rn2PXpb13FXlI65GfN9JXVBrtbhFG3Gvwxyk8+uD12qUb0mudiI9W8
ckDtBhENvera46VzTAHdP8hx+syBHjsgEL8CA4y7yF0mfndf69qtfEni8pyaCpyVQC3tykFuPR3W
dtYyXnT/jqIomvLMlAApNQcGmJstpNtKXGx3gwjpOAUhuXPUZPqyZJhcEFMPNNy70/TX5cOz9vst
8xUR9xvC0dM0EJDxoo04jMWXOpQ6uHL5LRNGv50eA63Ls9v5wLl1IEFp6ZZ/WPv1luHKyHcBchnL
sxkg++eK3j1kWh6vWRpqt30MKPIzKHIKnoBjIf8Fev77GrDGq6pd1O72AOWaB/Y9rzwH0FZ/TF30
0oYQid9f99sXh/ru0Dch6FlK6IUfm1i1u6As2nvPjHyD3O1jm0We68/Rh7zMZ0ZIeaYjHMLgIbUN
nHh78NzNKuTaFJbVBlBJNOFEQJbj4diUEegztG/+6WtBkstL9HGMSu3eAB12tcg4lqgU6qvWKb8B
uoOBgWp0krQMosTLou6GDBSCz20bbizdxzcaOEX+XLoS4P2+GyeFp653cnGbKT2CJbl/AWvvrQNI
xuWP+9gwIAjz5zRoRk51rmZ10hrVstKdzQF+cANOsja4ZdKp4m4VeUqd/Gh8GdAcBTqr63RnYhBl
/PnLGTLeyptAGo//9Ui7Rb+d8Up4ELVBay6HezP+XJ5LZdTOTCU/EI/9vrzmK0fWRqxBjUk4joZF
i1SA7IXi/vUjNNWhf3Orz3FtCsusO+01jh8xdWqWHnMu6/oADdKXqOVio+N75Xza4DVaZUVBTaxO
UDKCcA5MYRxe0AF7E0hQCenrqnzoX/hzl4emrUO3VPNd2SMgSjP4DTc1Vz07qI1gK8GF5ja+nO+6
gD6rSvSJk/ItRsiVw2+3X4GOqpzxsK1PUJF6gOqJSkg/0w2ftDa4Zbaln4VZj0DiRLM637ks/prN
m1nOtcEts+2Gth/93hG3GmRtuwF9mcdCUra/fPo/jlWoLUlHy76AZl8sblNW3zd42w9j9VXW7MaL
QOR3eY6V42/j2FhVTdLzdH1yodoK3S4vUbMokkhs4YNWlshGsMmw8twSQtwnXeRP7lLYbq8+OTZq
zUCGGrDQuDn7dTccpQvwdNGMG+/hleW3IWvlOEXC5FF7pwdX8RPksBHNpVlX6uq2rfjQtbdOiCao
K7rTwxg1wj/tl8YjlIQAx7gb5GT8G/g6hjSYlGSLEnxtJ5a/vwtgACRE8DtFNTI41ZC4tMoX7rzX
y+dobXDrEjZ+1aagacY5micnkVCyTZww2PCga4NbNoz+TNbQpmzPeipAaONKENzILRbGtcEtGw5i
MG8ax23OKmbBkXOPf239sdi42NcOkXX3Uu2zonbm9qw0AhTj4sEHtHvslrt4eddftfg2di3gvKZT
27dniaD9VE7QfStByna4PPrK/WWD1ySTIEgtanG7uAgZ0NuOvgoozxtO3lp3K3+6sg02VA2Cx74q
27Y9dwYHaPAK/lT34Hq9/A0rbu4/WDWoe4ZQw2zxqhnRf9SLpxL5rh2yqN+vm8Cy3mDscUpRPjtD
wcFH7C45+NbajP/Osqm4vW6OZeneGXDQE1xfVSVugznle8Wyp7TwvjU0f748/tpGWzbMAohHxmJC
BDF2DxqguAQ9+ndtIQ9jGT/0fCs3tLbVtjkHkc9RkmrPadDQAyjL0qe+WAgALn/G2l5bBu23Ucea
GHQSbqA+QUCrT7op/jpmyCNcnmDt91s2LSIfHM9x1Z4bhmC96rxTC5r601WD22AtNagumlICXzcC
CipTwICTdso3O2BXfryN10IpPGxHkndnmTsgGKV+Jo79DIrs6xbH5lJ2azNomQ7zHYTZzLGJimdm
hNkw4xVvGi5/f2cBZZRqmCyszJ3C51RHUCAIb6Pib1Tht96wK6fHJk9uRCqF6b327M/qq0KJ9l6E
eLkSvVntWjEzG6rFwNfPYz9szwOQCgk25GUpndw1xN8hWorvkSC5Mrqz0VqyExOAYSMsGhJCwBe3
iXRQhb/6XRBapkybwqN67JoT6H3y/lQJHvwzNe6wlQtc23DLlmVXVQOohOY7EwIx4pLx+9D639Qc
f3XVltjamkVY5gy0vYsCFMlu0xY6VKb3x9uF1G5/lT3bkK2ySXsA7ufsFmpaxYkHgd6TfgvfvXKU
bMSWlhBvj7Wf3ZaGfCvnJk0QEt+AM/o72o+jZJbxdTkWG7LFewWqeZAnPaCi9ZVHwdlM7glyl1/S
GPTl3Ra9/MpW2JTISvYNm1ndnPyliayk7tP2UV1bK+uGTiOiWhO23Z2kPtVQzciYs9Pg+Tz4LRX8
UTliOEf+7Knrrutg+ch3zqpzpO5wp4pbJRwx74wGw9VhmL3uURkId3y+7nxZl3bqyJaFpO/ufGKq
A4DK3afadcuNfV/bEMu+0WbRd1GtvdulZfDfoLse0bt53U+3jLuratmGbuvdurRAShj94bXZZdDC
+rkx/r/FoP9UsNEOas0QIhvVl64nvkCdOmC3kYhnAZKsyn+LQy98Uajq+F9oK+Z2r0ZPOS30n4GP
fvZi0epza1zB0fSby5+0wr/dgMYc9lLQUECDAFqa6U/0gGXpvi8BJkSjhQTvTaCUoPs45eRIo5o9
8CEy9b6ddTPuR0MHtitlMEUJIBQQcM1ax+Wn1meQpUtYD06QU9mX1feKVk59ZOkYCfQj9KHcjwPe
6cfQA+B5X48RJ/u+qubfM6/YD9/kXpmAd677PgdQqN81LpluCqbpZ8l9U+yYmuvHwhm9Yj/Fg0bH
sTsXbrsPK+T4w5HNfYLnpnFuucPn7MWXYQAKcr4A6YtmcEH7BWKhz7NsAvXLT0fpHL3cV3gtGdL/
XUnwPx+Xvm+KoHSRj0VNFOoTFAAtP+GkLb3HJsPD+bsZS+Y8gxNhDs+t58lxF+QspYkq8sGcAZ2s
nuYQnXVHoSFPMj3SqDXBsAuL5WAwOpP0ONfTKE8OUALsJu3bdqGNckXBP0V1G0xvvkHD8eduJjxs
dthzssvdYrgPOA2Gfdy6w7HwanHUAlfIHlsQR5/DugF/YQ2hzeCBNJQEN7nheVomNIMaxI9ydqT3
yKI6LZLZOGm5Qxcw02efgW0n8UppvKRVI3f3BXTdp4RAsx6rlrE8dIAhEiI6zSqq7lwvVWOQhD0v
1D9o7NDO0mkHfabSy1X4SIUTRjes4mN5Yj4P+irJSYNdDokErD7UURZDHKera7yOcrem9Zz4vCZu
eXRAykqfnJGyr4DaU8iURXnX7wzxHZNAkMH8jRynedHG6W7ziXefkGzTDcRBcqISvwWtQQJSFPlc
IV8OUEQWtNkNj9OYHBFstahss9Ah4q8MZPX0m+l12vxTjQWP32bQZardVLhmSsDTSrpTAEAvTSJI
R46JMXruThxg8fFWIHr66kDftnqu0O70P86upElSnFn+IsyEkBBcIcml1s7qrurlgvX09CD2RSyC
X/95zqlaUyTv5a0srUxCS4RCIQ93O6zdZmLFbvQtBXyXth038GqQZe56h9JfruOOPCSZAL9ICU4b
sEmBnukvy2/TB+bNs35o/ZFlQZ4U0Juvc3CO77DRockHpN6PxgFyuHIdXty3kNmYQgjEZsOJ2LzL
DsUiKvJCNAUzbtnWML4ck5YE/pikTdg10htenSGvPNAjWMtLUWotdzURNGLT4n2GxoXSR4hfuT9L
6gAENfYjOdraEiR0vcl7TRThb8vc8PjLNPnFEuSi6Z/7WXTpnUgU3twrWtnjEVik2L6fgNiyH3po
wOXftFBVsbNy3eaPCHTlEAF6Xc9fIO3dd08gDbOTHWMj+dY1hKmoKWUD6OAEOuFzNah5CCyAIJ0D
JxrZnda2MIOzx1gXIGXro6yzL4S8ZzJuHjPSqk8qrv2/Y5F1Giz9rJv3eDjroEyfNS/xMoPBOwcD
wmvS4/0pHJTFeCRA19F9smfuWToUYyGGlyFdpjwP8Kzkd00Aa6ycg4sCXg+rn5VpIJdUWWHfKHyG
piMciaVs/nh5rTmnCnDWg2X3bnJ55F3+VpjMPsgkS8lO1r3vBm5LfXFoga36ZNuAb+2UjEu1A5um
lYVgz+Y0sIAm/6K7of85+jhhVeCymGs4vCSVYa7Bm0Zxb/4H89CraEwqx9/zRKd8V5ftsoTMrrF3
pHITfwDvQVHkf8N5dUXoKuKhmmUErWLAWZMvQGf60mmPo0/q8Xli3HXyoFATWaLR5i4uyUhgKPeZ
JAMykF4hxXccBNh3VNipftBDqZKw84FP/jTlZWfdISZECXjflrMf+UUJCs9UkBofLRRlF72iPL7v
qabJobE1qe5q9PLVgrKLgmcehNpb7oDMVdCxQdF9LcpU72QxNV+6xYeOc5lSxzpkdjN68JA1winm
lPFByUSqPkA6pyA0UKgMHaLSrjl0RWMJX8uyIVVLiEiYK+BBfNn/A4NVakeK2P1uCReyONTqiy8D
TpOvEOWriyefqYWcJ8hv89Okdd3sSjvO6K6pmIs0UclayIhZHR0OSK4NPIK+72Dtfdo384sYrba/
91vU9+/wAFo98ILOcTRCtss7ggRFNGfkB1r7K4v1FNI+xmN34SGACqAuoGkwTYl+ozEq2eAqZC3o
fhz7tH8BYGZyAyt1ND2wrqnbk9V1i3WHGuccdEKqcHDyBHYjvPRU1AwWDcGrBCi06QJ6D2YJUPcO
hPlV8bIQPgGBDWolvKhoAItC1H2LX9UILqxXVsZNy4KsgWBaNC4L/jOG86+PDUXCOKoUp3k4Zhpc
oyno2P+R/gUmlzddm7/yrGxe7D4pf3d2DydfO47rfR+033/V8AztadZwpKeiqDmUshC7uvWjnqAO
6oV+BQ0UlgFz/hWa9ksVgWmDzFPQqzxPXno5xu7dqAZRRqABxuncFensRYCGdtMd1r9Uj570rTsH
2kBJxCdb/ZJ1ClHmQHVd6of1ZGcqoP5FiTRLXahROEk7CLDJS2alv+yE1GV0gfF9mVjrNwcomWRQ
QCN50u6vx24fXsMRuRmXsqVhtG9daN2JRA73EH3ywzjO3fOkWmejiw9jW+GbCCKe9LoebCgN8qKe
oaVc569O0ZQbcfnKAEwI0Zy1KBWcy3yvFqkkdHbcfor6Qlo5joSx3FLtXhvE5bbz7pIRZ7wvMldI
wBqHr7RKup0nkVy+aRFMIFFK3THPoJe8t2pSHCHq+08JRq4IdOXJxhqszZJxKSttt6wq5cg9aYfs
2Dp5GU4QID45SbqFNPwwhYBlNq5hEsxTNNeQAOwFIyewe0Bqjk304HZ9FUpdzYfrk7XWj7Fjwfmw
lMvYQmoQBWC7mRRPJNbtjsvmlC1b+ZCPl9szATRSi6LRfi337pDJQIx5tXeX4RaKKy4gFfDnZgKd
Ut7JZU73dR33R6coy2YI8EQ4NlvZwY8nyTMZU/XQxk2D7Okr9/ST7fUnYasTpukRCoob6Le1Kbp0
/c4iWJbbidOodL/UVnzIHFYcZcZvYZC7TJGxYT0wCsUM5Wu4idX5TymhGRHAufJ+w+TWvt7Yrbi+
9UgEXgxiYsAAla0EiWTHIUKwu75N1zow8gW5RqE0MBVyHzuOfEqwj56sVG5hHdZaN/IFixwnZygw
+bbrL1YA+qwGD4GLX9q35Aww/8aNvvBn3K+cRe5r6DzgGE/cnRYgvb0+OR+7I89EysSJTnTNcUHU
FhSyfKdvfjbC7QMGofqt54kP81AgvvP/3J8IVZxRpVhh3cjnRUJXc7bqI2qw7jLhPaPQawOBu7IU
JnamdLoRV1si9xViRqgl9XWQKzwpX5+pFUM26Z7GVM6ywdG2B1fus9TpixYT8GSj3Gd8UxZ9bQiG
Kc+zn7sC3LxguXZR7ZCxObDcrfTc2joYljzVmSfEQpJ9rCZ1X8bxASVZj1k990EfN/kuZs3++lxd
3Od/s1CQ6vtzxSUZhlaU8Bma5SdWtA9siWov/5GlzalvBtw6q1+39WQYd0Ok1XgX4y6Vf/L9HyoW
9x1uGXhSihyIdabZcFN443mGoSODildnfRmTEDx0L3hFp8vLKKtR0HbbYAxTH+M2b6Asii5q9lK2
NAQPUqgb+wgKyX0xPwq1JfV4Mb2PFsg4uoWMW4h8DfCJ1YIw0wl1mj/3sbfvFXvKQeE5Wv5LweXn
6wNb2dYm5ibJHBl3NSIFAig+DS3QAcQB8P4u3zD9la1tYm5oigMjSzMrAjL7J/jAIntklxRNl4VZ
o+4ydhMQXMBe/tzZukWEUHWlBT4JLqKpy/sTKuvml+vztOKNTQAOBXc7ARTy4ilVXZxsC7eX0ON4
8IgKqpEHvd7N2nIYjiBLuoSlA4kjFFgJ8HrSZsezRG+0vuIoTWZSsBZNdqWhEV2DV/gwIjf/nKRT
9jq7vYS6PGDit43CMH2nBuJV2VMcNXZRfUZVUBcmWdptVI2szZFh7oMUTLcIdiKIdYRM90PgxOMW
u9/aFBmGnhKyjEXDkj1rZX0HGLelx6AfdZEGMwqsyz5w0jLfehT42NZNptJ8aCSojHD8llCSbd5a
D5xwT9LJUax300KYYJzFZShup7gmFUldnLmK7X2ncn7bQphgnKzuiaVjLEQSW/Rhmec4nIaper3+
7R8TVYFn0TDoPB6h3sk68obsbJHsYjEUltpDldtq2kjatrLLvRpx75ABrYp4TA5uU6YwSBfZOMZD
u/RcuTHUFS9mYnZ6EXt9WdRxhMqq8sHikj1By9CLEtbFYUVdHdKx3IIBr+xBk2XK7Z0ukQ2xIiB3
9G7hRXzosnZ6HFiX7pDujaPrM7xiSCbXFKRQk3LM2jiqZF7vISQpA0CHthz/isc0OaZsjhrdXmN3
eN1knSYkXkMkeNiO2XYdXh/A2kQZnkC0hWc7RMWRnsrj2LM2WDQSwb2dB9bs/LzeydosGR5BjalP
yVzG0bLY1Z549vJccZZvnL9rQzCOe5uP7oL3aysaUs8NuGzjMwiwupAigXjo5jHbeABeGYUJ5Ykt
Kx5p5VoRahzj0KqdCjnkKrmxdeOynvLG8TWekaIcPL5nFB+j0CL2thINKzvJhPHYDcQjMqfCPu2g
eAq1gv4RfNH5k1YQyLhpkU0wD0cG2mUKi8wrVnyKUbN7Sut4iwBhbfIvA3uXBvAy6LfxixsmVp1F
2rHssI3BP3nbt196fde673eCQ7c1jgp4468DT/tTkgNkfr31tck3zvJlYR0QflkcocquOtZslEc6
ZtMx64sbzxETuMM66GtQFOBebABXBTnmd26y4C3n+ghWTIwbBiz5NIEfM40ju9fOjqniWKr61Kfk
d2/rLSWPlbDd5FpyMzy4Zlr7eLsfwsYdQCTj3OVdfszrcY9bVyRgzz7oKK+PaWVH/QfJU05gVagw
pnZs6E7bLNt5lr3FlL1y2plQnmoWxCtLtJ4Q/9R6wxcPJWFR6c6BxlN5SKje0lpYG4dxxoOBv+oS
N4kjQhPwCE2OhXeQrN6YpbVxXHbEO8uAPZT5lMg4Yk7+s2mbPIgT9X10nANK4v9qUtS/XF+OlS32
Hznzuq8zSF7EEbaB/xXCSPlDozx1IrjoRra0kxuTQiaOp87izp8qy4/itEtDT3VQJgSVYyhLQm6c
NMPgCwuJLpvPFiT05CcKKAUua/l3PL4dXRflMG3SblGRri2PcXzbjJfc4nYcTQmeyX741SyTuzLD
y+2pGGM8GUM1BtdgbwIe5fo6rW03wxVULtSrVKmtSChb/yqF3ZxjT1svt7VunOUNaVnn9L4fWdnk
hwla39Es6zYqbS9n6QeJAZNPykHt1kKcGq3T/DNe/tOomUrAOsbp2FsAGUBm6SCqeeNEX9nRJrUU
zikH2JzWR8ALnooZ/E97m0wKcigQ8mmhcLGxImv9GA4AqXbeFQDB7fB4Ces8xdYS0nivnI0M/Mrx
ZZJLUdA6gCYJ7Sf00ZoeMgRV/NP15V5r2jjVC7xCZ7ZE0xKMswAaWTLg1Raue61x41Dvh7JOux4g
FJG9En3Q7S8nvfG7TQMHLA/QLTTtsi9EPw3tkdwYLDiGRVPRFU3scz8SmdvvK5f6YTbQC3BmujGV
7Bgm3C7YLLQQfjSUk9iB6HkJh6UVh+truuIgTB4p3OE0NOltP5r8FgFI388+8D5L93a9+ZXdbtJI
AWZTeOB1BrSI9+BAKA71JMNuqfZpl28Y7srGMcmkoMc5+hXV2JVOFQ12FVJG9yVwxNdHsDJBJn2U
NUFKyHImd9eVPOyTbyPSL9dbXjkNTFnyymvLBo+j7i72CJCLiGrIiBRPvUdhSTCSLWGLtfkxrDaR
pLFy4Kx3jjwADhX6XRa49tZV5WNmZeH9q2P7LuRgCJ0ATrk0PwKgda+SJIoL7zNL/hFsL3gZgQtj
VyXxDnKjGxO3tqkMe86p64ixGwH07EYg6Za7zinCStH7DPpr19dmbdVNux5YWULfHN6o9PCEdtai
3Wh57eNNcx581hCF+arVGx9lKAD4sJ4R2e6uf/la+8aZjNqbAjSx+HIPGaGBCwDfvLDRwHYtt+gE
4hnWZHPKF5aCdx5dtPN8lzjxDhZ3yKSzUYu5YhcmnZMkvErKDDMEMs+7CgQ2fBGhsLvHbq5AnHOj
YZtkTnVOgEe/LLGOl52rUddwE6U55ueyNO9MwpFuV6l4wPzYjy2EUlgSOPXP68u7sjFN6qa6bUuA
ANH2RUSqQVJD5hvTvrJxTG1xRG9VTwnxdm6fnGBh/2oJ1Dx55kP2z/WPX3FFpsK451UjuKbw8Sr/
XA4/xvrJq863NW0YbO32Y4qyfpwC3A0G/034n0f9/Xrba3NumKxiNgoH5stn61c1eIEutuj91ra6
YaygrlIXtAecQfv3uHwDBPJU13vB5r3nb8kmrayribRavGykOcE+X7r6TrKjR38Lt9ol9sv12VlZ
VBNrVQ+WyInAGOxJB6511vWTrG8iJxSeSdU0+p7jj51C464M5+5bexOnAho2bNSzIQccw7VFqZPL
OzkX9ODILvl925wYZ27W8mLiFeZ8LL8XIKDWvAmZt1GHtzbhl236zr1kbpeIqsKEezN0TaF3e+rE
fFfUW9t9rX3jeE0IznSgut1dI14b764i/Q6EXBvH01rjhp1S0lUIbWBLMamAmP2+1FE+0Oi2aTcM
dWkgMQkMOILZYvgLWYi/U64uwIv0y23tG+Yq0jzrU7+DKYGczHYiAegi9CHC661/7GaECS8rG9uj
/oh5p+29JfZU/76t3cv9+t1+QfkFLUWKdttZnfvG/sTETawG0GG6+LV3TTuQ7tB5gaZL4j/K1g+V
0960y4XJydSDZ3tEIRDiSvbW4QGFq/3gbwFoPt6FwgSS+cM4My+7LKTzNhQiKIu9125Jgq01btin
M/gDcEyti6j3PqlQKYJ6lWorU7m2SQzjTLkHoqcZxu/b5VtakTRQctqILdY+3LDNweEZ7gn4cKE/
+3561OljTG8Dm/5HHbATFiiWMjTuuPmhmN+K/G6JRXR9i699uWGYKus7VIDViIoud8AREnL+bnI3
duLKlJuYMTn2kHSHUMyurIqjHtM95Vsm//HZDDzan/bT977AAx6azpy3rOKoccoCJV68dotq/OMc
GkAif3YAol05eBQdgB33seBI0uHK1OgOFSElavN5k/8lyE1kv5BLM87UJMUrTG3nfuSSMg7jasoC
LxXjwc/nrYclH9/935ygMHmWxqVqJtmUWItuLzyAcKthx/3vufw5NySQvQ5v4nHEYAwr1pnH8nLJ
sV+n9jRxAQJeIP0nYdPD9T37cewnTOIlBQZ4R/HM3XHxXHr6xKdPk/pWVz8nezhe72LFLEycmMtK
kfkMXajsxJe3yQF71NYlfG1nGWetq4Ho9i20Xc/WnWe9NVaLwpa/inTckT7M840a2DULMSy7QBVg
MZXoZpQ/Re0FF+POcCUvt46ClQ5MPBge+RBeSnBQliMqRYn/tMzjSS7uS1u3r9eXYcWBmIiwFkiK
3rakH5VJoZ91XPSfBr1sADVW1thEgUELvHVziQcl1CU1w66FpHYetbPt6R10wLa44NZmyTBtPII2
Fp2lh4qWWR1S7WZHPic0IKW17PEF9afrU7Wyq0weJjEVRIjK8aK0dX/ki68PGR3HcEQtjT2gpo2R
eLpXjr2R3FuxQRMfli1jLRjXXqTr8phk/Jc3Ld+SSh0WNj35ub2V9FlbJOPUzjM3Ra1TLSLQStZh
6qH6F7IVYKoZEaxen7m1TWYe3s00ahRMiQhsKN0dEz47lU2R3RabmhLWaQvyblQ/uBERM3nicaGH
Y1v4/m3YGWECwzonnQoU3Lo7q+vDzHKBbKYHFIvddoSbsDCXdMqG4jMU7Nxu2IOoz79rFkv+vmnq
TVgY6Jhyn2Yej7wCHKh3pNELUp5OquXGNl1ZWxMYVhPtAns/8aimS79L8Ne96Ij79frnr9icCfWi
CixJrBx5NBf2YY6/pXV9nwqQ8i7OvQPu6Bt1ToUwcV6ocK6twVU8SgYL9bSJr1DXehPXHRo3Dmwo
Y2mlqM8iFqcaElnQ6dGPuBkX7oanXfGBJr5rQIYMGq0O2NkzAdaE8hcVy8Eu7WfHWv65vhRrXZhG
7IFyMJMWizwae/GRjEP3MNuF9bJQ6jy7SdewjdDgoy3losLbmC3GFy3TQo1fIClW7xKu+13hy7+v
D2OtccPd0dIi4BconTPLoZi4d+faLQ+Fx/O329o3pqmb9YJSyyF7HRs41sfBquL2W9JYKO3b8Hcf
2cRleozoBpf7IQWF7viFtPw+4fKYA9YSuDkk47wBNIpWBcpzPTIS3DYiI8yZky52G7wwnSFsVD9M
SUufbLfbgtivrIeJhYOCROxAo6R6yT3tNElQQ5F08KMK9EfQmLppBCa1VapsAsC7JR8hK033Lq+H
/VLUG7Hyh9BYrIeJiEtQkqpHn6ePw9DczaxBFce0A7z7U2J5j+WF3B40uM/cL7/7/Saz30en9qXT
i5W+y26U2uXzki3sPBRVuWd9Xu0uGnB7AXW0jVn7KAC5dHHp+l0Xk6ohMO1P1gtpocwMsJkFKgbI
l+TaU9Fkxd9BiOJsnCJrwzFMvna9nI2i716IZcfPqsnyfyYUKX22iEW3cEGrC2WYPqgEyhj8/cMX
OtnPqs35cSa9FSZ8/jnjif/BS5IqiKvGCpnP7qy42ggc17a44RLchSkConr7fCk/rMPWXuzxBaIa
TbZxEVnrwPAIKEzXCqlR90yXNO32EHJe/Ijgcv39NvsxPMBkoZIjgS7BmehLMUyyuIt/WKxk2Dha
VlbfBNC1jIEZhGb++SIdrPHmCPqOOy+3UYfbgebE23hFWpkmE0lXQ1A+r5RkZ28Y6VPLbO+LxLv/
7vokfXQ+wlxMJqy2bhDEQRTspWRZGQyZciPoTvzAFpMvVQFpmevdrA3CMHw2k6buGiCTSS+GZZ/k
xE0fug7VsxuhxNpiGGaPLBtkWzmpX1ovng4qARkI49VhmW4Jhi4TdRnZO78SD60NzauBnKEHPftH
jxBQ6/TgC1g2HNfaCAw7n4s2SyjFkZJ00vrJKLxU3ncg3xRtSb7dtgyGTadVPmmQpdevKW4zSwAZ
L3AAjxwn7/X2V5wvM0x6hkphXoP79BfKz8YOXD6iSq0iyPN28O58Pov4m62gzCxPber7eDO73u3a
JjYsXbGU9X1TibOHpxXNgqqVdvFL2Iw43ydGVQyGdSrpxtVnZaFMFB2pwLiGG0n9OvtLsUshEXCf
pNwJF097G65xrYtLEPVus7l2ojNSaX2GFy4fGZ3JXsVz/BP659NGALBikaYgY2p3tQsiIfs86InW
X0vGR/+c+LWzgTVcG4Jh8dQlYuRlBiIVKuf+mDJfyTfiLU4XNQskTDfsfmXpnUv372YK6rEuBy9d
/prGHr1nlfVWW4i8Uw4hTlH3W3Xya90Y1g/1KxCWQRPr3EJsQnjgVYY4px94ndfXuxQiF6MToEB5
3nrUW1sdwxnQEcSKubCL1ykuOhEOQ8Hr+wJrtFVf52N+zLQv3JkJsxtQeFrRuGxePdCflcEk1PwZ
GaIhe4yXEs+305C9ZKAjrdSFyaqzjlOvtkKata1heAnQVHFXAE1/rrPyy5C3yUl29vPig5TjJn9g
QvDoRKkCK4N99rwLY0lC4t00YC8kqIz8PNJhw5terPGDOTSheCnquFq7maqX2RkBotYaKpVgJGWI
m2WWuTjs8pTJp1mWQxpklm74LWAqrJ6J0MOA0kUkSffqjgPjuzlZhr9RxZZsIXlWVsiE6MVpRjnI
r9xzifffB6b6CvxlvvCP0hkB17i+Sit73ETrEdcHdWzaO2e3hOlEbTlkbdRBnXHDT68tj+EaygVl
mHUucX8qLvFyM+oL9RsogfJkXyb5uLu8ehQ4JDbGszZpho+IuyVTwHkmL6DDXETA0iQ7ebnCCd7Q
TRGFtUkzHMPAlxrXtnw5U4J9gXch7rAlxKuBgFLJ9XWxL9HAR/vaiBLc3qXcs1WMq3M8ti9eT0of
olUpYpIimFEbV94lMaf+7w6MCRIsVkDd7VBNAO4pZZVgJuRgkZJfU8v3+/31b1obtuEyPPDB8yHG
hh+Y1Z0ZmI6moKBezne3tW9EEInTEugSd/65VV1r7VooQV741hI8vNzUgYnwG5LWz6y07V4pYGx3
A5gzo6Wt9V/XW1/ZeibATzEw21QZxVUKqpAUd8O+qwPSt3kfcs9Ntkpt1rq5hH3vDtupm4bahmgn
GCmTSjxATdP6PZW2Hd9zzdTWXWGtFyNySEAxnM8gCTsrKjWqyy0ChjLBD31rbyD6V3aTCfmj1dIx
BUq1cwt+xjlKmrgE0Eo69sZyrEQLJvBviC96aXbWvRKixqOS0H2DwKIMycSTXSfHYiPGWhuH4Qzi
rpKVlDbGYbUp3afpPLrgxKw2Qbsr8fy/HuLdgred4y65I/pXOqnu/kKMV4cJ7J3imFv85SwRME6H
xmX5smGIaz0ahk7oLLKYq+RlsGz2DYnnJsjjOd8lxK52adykD2CYvaVkE8fovymXd8PDGRqTySbs
PBW2gMiQB2UpFIlDZ+smszSBgrjo+L4DCdIXFzqVIaZsPta6SMIR5/dGFytbwMQKukPpuwx+9rUE
seqdW87Wo9M7zm1HqAkWzFHCM0mmqwfk1MgR4Pr2VBYXHifWQCxeuBeH3+mg7zYzhP/GaB8cPiaM
0LXSsgR4oEFo01n9UWXZLF+HQePl0G3BtZUELsSb6TikT70a88elT09UEr9FydQC2n9OrSTywBoR
MrfKI9qP9RcKWfIicCdS78qpa92glb3fProgmV32w7L0GThjs1TsUpuOMrAmIZzjJECr8KTBbNM/
khEkI9+bwZ1biF5nkqhDM0EGeyNeXVvEiyd8tw9z0YKMgqbj62RZ/hkla5MEv6Ol6cZ1csUfmZxx
dTWKIqsoP+e0IC/zBJaWXCrvcb5UyP4fxNPW+jH8UeoUSeyranwlrPiSzq46DvWwhM6CvKRTLBuJ
yZXzgRjhSe6mPkilW/tMcdsf92mu2jkcEgStgb1YfON+vDYWwxENlbVA1qgtXiDZVj5PhescciiK
hIrmOFvtfNpCLK0Nxwg9SAoq92JO6blWHbeeiWBKBDkpdXNg2pv6m/YYNbGQUH5lPAZZ58PUoACg
TMQQ9WqrfuHjDQxz+nMDD2mLmqdicM71wIZD2sx9F2lS90503ZGutW8EHhTs1IuyR/DzAz90mmMr
6QIr53wrb/XxGlATGkm7sk+mFE5nqhdn3lPX76bTgLed+g3c26063zaMS/fv7HwY26bOEs8/N4KU
950zpV8L1qmNHfvx0Yl32T9bd1lBcxAY5S8sxVWnXqZ9AtaDfTKMgBtDitxx0q0C37X5Mgx9SBw6
+HM/vta6Z1Eq/U+Thdu7TJyvt82UYeN4P2GgROISxLfC/UE9lEOFvl7AIn29/bUBGNY9x0nFUk/m
Lzm4CEEpDfKSWEsV9OCLvLELw65pg/BelXh+mEVdPs0LBzE5AUv1Q9fT+sf1YXzspKgJpJybvhJd
PSA+c+3nNLXLR2WlVVg4eg7s2rFuOj+oCaokPuiTtcJyMznVeKv1qNV8VQR03oe6LdM5BMEJ4XFw
fVAfp6YggPnnPi61Yxe8j4cXCvLeYOBsClvOf9dF/cn1QBLe1qLboWLniHLlX9e7XJlHYWy3dhaz
36SVfplaSRXy4n057VwFuMxOpe6sQyuR1rIxvpW9ZyJIqWdDQ63JlnPiDXERMSGbgMwUlPsJxE7D
6yNa6+Qy0neuZm4GzwIRFS60IG2JkOl9mouuODVLu8VntzJnJnA0yeg8pTrOPtduTR8hkgRW9iaz
i/sUQIXHxY7LrYrItbEYjg099Z0vkZCE5p8bQtDxCFmp+WQtXrK7bbaMLad4mtU4Er2zyjqpI1f0
/htY52zrsKTLslWbtDYOY5fhYluANIA7Z8I5v5+Iy+9zDWR4ouQtitSuja3057K7KRR0GMIw+E1o
LR5wd3YSHfolRA22VmPlmPmPjGchbNDRU/tnOludHXpD6ab7bADpeji2LsDQipNYBtkAsZKN5bks
9H/vBNRElOaO1wJeQZz7Egn+H9PULv2btLMk34go19o3wpccogix33gOFNy0XUwBoX7sPFDia7Hh
QVeW3sSUTpOb57KZljMRWc12STfRpwmk/u4uz9ltL8XUJBj0gGoDBz9Tr+Cv531Qx22MSqYU2rnR
dTNZm6fL6N45FagA+Kh9HpIHLxOoqAbZXF2GeuFbWNUVl2KCR4fRXsZUdPF9S1lxnwOQMmvP3uXI
Oe0tXm44+7VRGDZCwXnRewrZn1o32TdCcPZ7EKbZuJCvrbRx7IPRLiYMsi7n0SpUWEJINBpUSp5T
a9j4/pUeTOhl23UWVBPT4Qz8vApRAlqFeQf59tGL325aZxN+SaTkLauy5lXBHIZdXizu15rJfksh
eeWEN9GXOdRPYjLW5Ax5hu4BlbFTFk71oK3f3kghsgChAwadwByBB5j5IF2QpF97v25Vc9tG/g9A
kw1DB9xkfx4WF8VKXtyLr7kavY1HyX/Lbz9wWCYss+10NWonts6EOtDMmFlB1D9McqhkJ9OS8x/l
jCQd1LP4jBDHaVDK8wmPFJa3g6iLtBG8sZZOUYw0PAiGxNjIcWPkK3Ai+h+YogWmYELH6WWC9HxY
ovYuAgl4VCf+Y+s7v6E+I++8jLlhQ4bPRWxPGwHJim2bWE83F5C6QZ3VuUytHuIyfhFC/45ErUdJ
oJ0toORaN8YZW1a51aIqD8/adTO0Z9pAseyQJG5Hoin3Kv9xsRACbazzR56E+5wYYYOHyki58CQ/
JUS3R7dAFqyNy5sQ4mjdGIqLRPHST9Z4ArWq2pWAQx/GCorW/38bv3y74QXrDvwYoycGkNTxJGS4
mkY0BmHsba0bXrD2oVTU8RlicbH1VjpAE/qbZAkfzzqSm3+eQoMPwGXfT0j7cWs6pEDBHpyRv1z/
8I/2D/eZmcnwmuYC+0dOcQbyIr6fOCrI42Ne6LieQjiNvCZhshSbkpYfRVOX/i6/vztSU1Gp3gX5
76Es7UOduA/E8o5KlJ+6Mf/S98Pn68Nam7PLcN93k7IYFPZiOFIrq/p97SxtdvAnMiTfrnewNm+X
w+pdBzgc7MbLCRbcFewVb6x94Dp4kpw1J6cFCqE3bSwgGv/sZ3A9qIWVWPw5sbIoH6sW4nTTTWS3
WA3DoHObKEaWeDgOerBYGOdQT9p3lpw3luGjo/uy2vTPr5/SSk2QxBpPbdZoSARa4xxBNE0f8Qix
pZ691odh2HPaxP/j7DqWJMXZ7RMRAQJhtpCmskxXdVbb2hBtZgQIkIRAmKf/T87d1Gia5EZuejpy
oiVkPplPx0BRqppPJU4JB66Ae1Bt8VsL+ARdH+u1yWQFd8iiYtD+ZI5B1TtN1kxw7AHnzt0k96xU
YKc1tAG/Gsq95m7m4ZuKxwsnfPp8/eNXusfOZQgJDLobRz0yCxV5jsFZyRRRTxXJt67ea19vhTRE
pTzWgQh1Er2s0rEPk6yd2JZK5FrpViSLoosVpInx/ZAlfNMdoM2XpeJ656wVfum0d1FcRlEVA1I9
naCD4KazbOMsUptw6bXSL7+/K70hoPTAIG64C2F/9jUUChBERxP25baPt4LXzZd2DOBCdhcHy4+h
TfqsGIotvtnat9uRu3DpwzRyOnE+fiOhGFPE9w1ZPPwr+9LOlrbRNZF4KXaqLp29KndAy5vrvS/x
4EB7XKs3Indt8luRq2A/THnJ1T2L8vKBsaT8EBcaLo9q2uITr3SUfVcPxwkYkG4Rp3ISAF/K+AgF
NHLDIwZ6yuZ9zkM0xcqX00lNhqaA/Hb7ymnNRu+s7GH2JX1IONM97MRPQ12fFQnBUPZVcbz4+VCh
btKeRxusAM5BEEiAil1OIYliKDK5NQiGcgMRsHKcsNmeyF8UAa0bc6dM6KacDBkIkc9wIT7i5fR5
gsvxTbH2n5t6USYgh9XTKZAl37kswBqnttIAa1PICmRWyzpaSuY94G3siUVzmHYMXKHbvtwKZAX0
l+cXznDXOPOcah27GTX6522FW3sv3PEE/GUDc4JKBe+O0M6DKyZlBWk2HuTXusYK4LIuiiIa6XiK
JfBtGXOrgcJL1+02jnEr5du5haENes/U84joLVXKmunzIG+8FAR2WoEgN0lNPmB3YRccieT6QJ3G
7K73/Ur02kkFvHBdvCDJeHILoY4CqrNP8CoP9yPMG6FkKKvb1qD/5A6QKtLKNeMp1ByMCTKwNAq3
IKUrC7SdOBBDG/ltj/4HPMl9uKAcHoceN8puO9e9NsSX39/twkQVg0ccV594lchsjCp3147zj+uD
sFa4Fbq893IfKV08MgwwV1jkXrdEE/eJAmcjyd/XK1kbaTuEl+EiydqPp5FVz7A1fomX8TNp2i+O
e0uOEBuNzVYc1ezzJOCYqsYjdzlU/1I3Asb/egNidLWdHrqUbkWxOxZ1JfnYnwIwd5sGcHLYJs1T
dIid8tNC8gyuvrct1DZREbCtUc5qHIBEnepHLpA/GMfZv7H0SwP/PZdEo8diOg1yFlnsMn4o6tLf
WKpXgsGmKLp+qTvHn/qTgO1YxvvyeXZCIBrL6NP1cVirwNqKdd+5Mfx9IbI9j/ULq3mXhpAShqxq
X2+kg1fm6n/oiIBHiXl02RPoYW8MXq1H3ECSOzmAyNGXajhcb8laNVZQ694hg4cwOLm6QX9VXvhF
h0O8KysFqJLgzbwxJn9K3WLqUivAm8DPaUGxAXHauNEDbC6XDy6g1UmKPEZVZ0KDiZg2MXwQRJQM
1Ucnn4Bnud7KtfGyAj8IeVcKpsYT0nxNyrgHCpNsvrQKnmC31WBt4MyHpETYC7wyM0CY4ikHHKtt
5N7wXN6kV40utKKf+JIQ+Fxj+RJNu8vz4VXM7XjQKn4qcLfbaMnKSvwfdiIMEdreFeZEuml4BEjK
mHSBT++NSQCblhiMdTQHI7aR/ILHa2DufnLcrXvoynS2WYnhkEeBKEZ9arppPojFFMd/zoEN79jT
Mm0l+1bmU3Cp/t3yhUsXmNUuDBLBcUnCjCje7bkTVzvK3XxjiVyr4/L7uzoEjAUB2l/0qUyMeCSA
ysxeTz8U49aT71oFVujzMvTbOCF4R9ADe8vDpD1SE9eZCRt3dz0q1obDCvqgQKZVwB/xBPWrcg8f
o+HQyLzbuRO2xJGAb3W9nrWmWPGtKlckU6n1aZjA2NCNjveD0fWpk/WWY+vK1mszFLlDVaTk0J8a
PDVlqgeDD8C4KA0nABUjHZ4K1bE9onZrzVqLQyvaBWTa2iCp9SnwF56RiHwF0HOLM7oyMDYVccAL
RM/ddjwxTZZUjA1QrgEGhpXeuKdGbVFCVhphS/kPQT/mRF5SWvBa3ZUurfaUwVL7+rCvtSL6d4iQ
2kinnclwVyJt9kRkrO8aBXwiIAXJi4/r4Kfr9ayMvS3kH8PLveTJMD+Mek6HVjwIzxwYUIWtGjL4
356X8BbyPLZJm5Y4c4cUhvbYinv2FdnAOfOpU22EydpoXH5/t6TgZWKZGJh5J9ZxeDC5jUkh2B5s
jMZa6Vawl4L7dS4g2aVaFh0AjaJH6NzeeP22eYdu5fq1UXAeSd0WyDt1yd2Xgdk6nqx9vLV/j2Ve
5SWSx6cZXkwfcurxezOVW5pKa6VbsdxI6XVwrMftJp4xrAod3zK+RepbWf1sOmET5bCPKip0PKNj
1lR4EcgB8NvDlvT39QBY+X6bNljmynUqGOY85LF55Yu7pMBY3kJ/w5S3OYOzME1kihmdg/6naQm8
2b6p+ZDWhQr3tzXA2rBDSnJvyL3pn9cykEGa1PGc77eVfRmW91ElqqVyVWFOXOJYFo/QMuVj9Ou2
wi8j8q7wePRLR3JYKMDXLMm6aFrgzOduLaBr42qFLMvBOpxnha4PE6g4jBJvPk3Sv9727daujIU/
cOG5PJ/GYgDYt8fWOCv/r+uFr6z9xApYpCmRgRPDZdaMqspI6VXHudVOptyw/xrFty5rxIrdsCQe
i+MRFc1gxIEvoKM7f5K3IEow+21+n+gEa+FDhKOk2yroGinyVbrtxtRcWRn+Q++bwYiJ+hbfXvaI
pdj4YdbEBWZ/1Ca3ZRZt8f5GNIoZ7zIQQnj9Dj4sWHlAK93YVdaaYEUukY1ucW6YT0pFnxrR0wu6
p4DHRFnur8+klZupTeoTcvLwsIfErk7YGwmY+AF+nKd3wNjGLGVwoLvLawiMZYOelj5zEr/ZmMNr
bbOC2w2orsBNnY8DXvJB8ov9bHYqs7tRD+AyvawID9o+dzpOSrz6meKtJAwK6BM68XrXrawfNs0P
WiYtvPgWoLmZB1sRvIn28NfuybIxNCtB/o/TybvVTzgadmatNx+bwXsGhPtO+SQLjUAs5tXhehvW
6rDie45hdO+DBlkCvd3wtJTt9xjnFgimmY8G/tQfr1dzOZP+IXVnU/oUoaC+6mQGySUCx1u6P2YD
nL0ImvZeVrh2SUToRl0r51Wb28c76PklSz4fmSmfeRCeLu85UKo/QmJzPzP/r77vNvCpa1VZR/BB
e97s+OF8hMAUbKi8Z+U2yEi6x6GknyBUeeg7c4OeEaayTfALwLMpyEznI2zTRDZD/33XVeNGl62E
onv5/d1MI0rzuagX4I9ZC+Nznfs9rIsYCAOTx+Qt2imXJlgBz+CgoCfg9R6DuGYH5ZC/cBrfovGs
BON/QGXVAsNMD4UrWLle9vJv2NNvAW9fvtzey1u65BDj8YvUTSDsQD+Vw/A6D+pk2HiAgOEGwXol
GG1wGaHcaDn47pEIPLLFDX0QffBQDnjJgFJadj0U1yqxIp50fO4c7WCOgqUXlxPIW+OOS/q4HRZ/
HgvfhprNIDxPlArvqPzwLSxxTYl8AC6uf/+f56pvQ80EDhHRIDrvGDctaM4ufBDctMT7M82okxRb
aitrbbBCO6Q49jAx4HYdmVfShJ8WuRVtf14M4Yvx72gLID7fTsq/sHSnXcD5p8tjc5D8rKEaGBGz
EdNrDbBieog62UL0ortrDN4koeaISbRJ0f7zqcG38WRjAoSrjiC+zJvxQJCU0xCqBlj/UFa4BJTm
YxO3D85iDtfHfK06ax9nOSTpmJYEmKwZALAL6C8XJANV6zskOJ8vq63Eyhvd+CDn24gzDm/7Ls5F
dUe81kCko/gNrcWtG+vayHj/Hv8wmkeoX3pYqmTin/OcRc9OrMxGfK+VbsX3MKgpCOameQL68iPx
IgM3HxN8uz4Qf4Ro08S3MWbM5JrLrmieFPeOhAKhCsBKuIdoi0pjDEdQVJ9i3VYpUlHdboz7bBr0
z2meCBwLNh+TV9YAG43GCVmcCIejJ84j9pmUA4HKvwc8rmxvEeK6NNSKf8JjyAWx3HnkTW8yNV5y
3HHoZz2oKPvrnfnnldi3bQpmHckwEWH9NEy1Tgtgur4S2eXpjMWe7aCywLaSU2s1WWsBg8dLF0YF
eyrF8JPoZf6OvOG8axv2No3zvHHfWlnXbKcCpWnuhE7VoD3tTnGzH0BpOsZTKLOeImFiQiZO17tu
bQJYC0JAaTkUScIfmbcUn8pck/24jP6ukOXv6zX8+Wjn25YFHJigKoaN8dNISfUUu9T5zsRS+4cW
tnZvzCjxset9CoMcWFptTIi1VlkLA4TzkScLYGHcFEYfuVNVp8Zp6A5clVuntbU6sD6UEezV2BMy
lC5wPNAwBBWtShNy49ONb0PZmINkXOGU/KnhSGjlNSj/ugCgDcmWLQ3UlflsA9pIH/DRbSieh+s+
PjIenZBzQoa9g1u6bMNP16fAynD8B9hGZe5KN8foa54clL/on6wI7mkFeMn1GlYixga1DZMLrRNP
1k8uQfajTJxhDxhyeVkLvAxgKN/fg0803ORXn/g2zG2uuslzwxEj4/8jDCJAgMqM14Xx8Xp71sbl
sie9u0eEmsX46pA/MbAccUvFs2wTJgROqzWU7n3Xg1fg9ZrWes5eAKYuWTRC5alaetQCqDmbPmm8
tqVD4Ff+k+cSh9zEV/FtmnMsqkQxMKuLtIRAHiYznu9qj5+vt2RtlllBrxo+eT3UlYuUU5xnlQAd
JhbTD9mRLRLRypHANjWYqjr0mpA3dzyqTkaLCcfBaOtFe+X7bexbM8XRzICQLdLREy+ES+jImOAs
g83dfuXzbQBcySjIs4KOuJ0G3t9AMpgMujpb4N6VOWsD4Di4xQUYmvUd74q3fIwOojAHDoWUmpu7
60O81oBL1e/CQneMQS0ykhjiIvd+DLNxYGrXR/y2py3fxr+pqYvyOfbru9CEb14goP5UFZ+vf/xa
/1gxXU4TEmvcq++IO+xJaO54VT7HbXwnSLzRP39k1+GwZbPcOPZzQbDPPvJg3I0lnq3LUj7mtOIQ
nwTQuuudtBi6p6qffwA/u2VKvzZ1rWs9gYmTz3p6CexF9J9cPn4UUkbnhAR/Xe+8tZG3gjuuJCAw
larv5nq83Feg+iRr8eW2wq29nM+QBG3rBJ+PAzdEE+GffbegDTeVbkPgANCMjFP90zn5Uj7OAV40
W9fZ+PaVrrdV+lkJUZLJxPh28EnhDxzUA0BkHcmKSY0be8RK59tAOBUb3D9mHEZSrbwQYu+4IXiY
Rbf1jxXUvPaKSsPTtEjD/oLi49DK2mbrrfXP5fd3S0bc6GKKXYIlg10UOAHoWTJRGp3JUW2pN65E
NrUi2/Ug9d56gKikitRn+Is/lBX9VAFcWdVbWKG1MbD2aZfl/cidAu1o+DKnOBFi7zRbwPG1XrIC
WPMO+tRY79ACqccUTHsJCggeSHoCHsv1cV6rwwrhpvbKBYQt1BGGXNyB5/Y7rqZ8NyQ0PFyvYq2T
rEBWUJ8pa6ZQBV8i+gAubHgCuXkLzLoyzjamDRQGA0nXxDkGLfTFCMniKP8iOD1JgOiut2Clk2xY
m65E3cVjjRboBviEsmVmn+uW7qp43jIUX6vjchR8FxKBTnzay6DFQLA8+tUUga+OU6PpuOsbMarb
xttGtxEN0+woLNCUPMS6p5PhG2wQzQeqoOB3W29dWviuJbUHVX+nLt2DV9A7SANnnWp3XrEF1vrj
eEeRjcIeqnCqugUGRMIrn0PJD//gl4cF0tQXIPP1NqxVYs3ZGRubDJo52KsBYEaQ3nF0eqlE+Vz4
m9LAf4yLKLK3IOj6T/4YkmDfTNS8lIESj9BlgYTG9SasFX+5+r8bBgFwfR9HKJ7Uuf7Jc9BBaDcm
X66XvtJB9u7TeA4xEXeDfThwP2VeMO5JJ50qC/FGmBUxx5+31XT5gnft6JPFLA3rmldkLJ5AxbrP
KeBBTSse3cD7cb2OP963MBTWlIUueH6hkTWvMccpuZH3ntGv8Ag+ezgVepc84PV61nrtMlbv2hIz
+CbXjSpeLw8trgYfGuN99Hr9wrv+lqc0tMX/dx0u9qNkgPoStLN9fg+1Vjd1GO6n11vwx2UKpZN/
l96zntUEILbzBW/2aYEPJch2dfMEU9J6I9G2NnHtLUlMHciscX/mHc78s0NYVoeb0Mu1obYie+xA
1an6Fkqlc5lg4ro/RgAXh8HUOzcM9ttsuJWesvelvnd7T5Ref04gJgpBTbA2cUxmJ3/Q5HB9MFZ6
yt6XAr+HR1NUT+cigUW2MbGXmaTaksNbK93akXJXjboaRzSATmEKNRKZJjH5ev3TVyLB3ocERBaY
uxQE3j4zFJGLu7EyH5OxOxX1rd9vBTVpOtoFIFqfgdy/m5M2T+tteOpa51x+fxfJPVumXHq5OUtI
D2fNwLtsZpt73NrcsWI4H2NceD2lzwUZwJloTZtFQbcc/HnTE3mtAVYgl9hYJ3cc9DlwHof8r4jf
tvwEVvT2bQA+d4trJku8v90wbPfVFLX767Nm7aOt4J2qiE8Fz9EvXrhP2v6pCraSeytF26hpaOLM
0KV1UTQeWQc86LDixjXTBkpreCOqnE/dGSp1D74Zv5Rw70pJvCUht/bpVqBiuYwLOsTdOQFGoH7y
EkWGs9+OcitVvBKsNkZaqdZvpr7tzqEMz06rv42gpuHN4xsg2p+vj+zKjLex0awfPDfnrjqXdPww
9nhic+rw1Bebp9K1Trr8/i5gdVdXdYO88HmCTDDE3JCr0B6/bcvyrXh1IQzcjLPozlomJq31+IY8
7ZbKwFrvW5Eq8yoRVTeicGgaHx03EXcz0cN9l4SAygRVtxFca0NgRW7shAZOATG8HaSqTbbQFiqB
Y0vcX0GpiN5dH+iV/de2YSl86OiJQAxn4fAPk+fDA5V8bZQ6TYw8+GTrZr5SjY2bZrD8Lj3pB2fT
0V2oxPd67O4l3nLhJMp21I82tuCVTrPR0zVsXbUeq+kMNZsd602qGrEr6JayzVrxVmhrCjZSjzzb
GefGOsUhlWQB3uzxhFKXGy1YmV624wqFON2gc6nOMlIPF7/Vy9E6Cs0Bc+zz9TFfa8Xl93exF9Yw
SQqqYoJ+/0voyrS63HL7rRT3SmQTK7LHmIJzHerp/A93WVEGJe7oJmBaFBErsungt17bYtnwPAcy
80QH5rP2K72xcKz1jBXbcCPtLx516qyY+MJE/Svu22PhmS0d8bW+sWK6afAS3uucnLmXg9RUBwWg
BJul//EVGZ1jbcdtLU3Ju9g/s6H+VOOh2IBz6dNyz2V85yCrPfjN+foUSjBV/gOxjCIbSk3neYY0
AyHnyv0/hAyoM1nVBW86BPQxGT7mZftFIL5vq866PI8QCZDKBP4Z94LzXJt95KvHqNcfoD6R/dMy
bzjoUh6vV7cyTDbOGmDBpF9MLnFCkGhfEZXi46Kp3MoFrEwz7xL77wKwx2shkNBEnnse/R5F8hve
wW1axnxrj1qr4PL7uwrg8+KrtvOwTi2gvuSQFumLNsNmUqXXe2hlPbfdU3qPFlK6lTr3Xv/N9YL7
ammOuF6xtJX6PoJQ4W31WPHuAFfmG4WeEkA+w7Fl3yCdG9X0ntLo/1HN2oBbcc9aJ48IUfJcd1jN
+8GVWTUvWyvi2mhYUV/mBtfAdhSIS2TXJ5236cSh+7V4XXHjjLVCHw66fjCNozxXvPtp2r7fFUZs
iX2vbEk2nnoOqW8Eb4czTPTuCNbyZBxfkY/7Vrc3vW9EkQ2jzuu590YqxNlJFn7PvKZ7cBv4Xl6f
RSvDa1uk5DXNe8AboFY+0L+o7ksOUVExb0kTrwSDjZbOQUgHYH5oz8Ikd5cD86D4IazRTzEsm/1p
y9ppbRysqA7hxzxX0FU+u4CcT2ldLt4bX5CBxUtvFX/S8Oz8dFuHXTry3fqhPVwag0IsZzN3NPXm
Os66ubjxFGWjp2cgt/K5bsU5dPwxK8PFhRlJE6RdWYqf1xuwEnI2hhpgbE2TtmrPHrRdMzWBI5Mj
8QqYM9sChayNhhXVdGlM59OuPXfj8hwip1tGdBcl9HC5Kd3WCiuqixmnM2y0zXnEebAS6h4wpMch
orftQ6ENna6iZYSEcN6c/aUps6iFYRts4uQebho3sZ+j0AZQM+NIWNmglyRzXnqlAcVn4rEMLqr9
Tf3lej/9eSigkfnv6VoOoatJLNuzSyCZNiVMAqHL8j0HSXNHBlLeljAObTA1cNqw62ii+py74osf
D3eXt4jLOaTrxdbW+ufFKkysKFeEybAN8UYa8n5MPT9udsEAg97busqK7KBuxgWAtvKMBfe5Ykjw
0eXrJdMqK5Jdr+LPsQeF4n+PRiiXROsuKM+eLP2vSN+XWZLMzq8khnPXbVVY+3UROzDBjkhxppH/
MHoTz3CqTp0Yf7lewdogWME9wqZzFGIpzpPr37eJ+VHxLXHLOPgH0/ff0zMMI/7dQ7ToQgDJHLOf
+LyU1c7xvZm+qqSLvGE30jiq6M5vAdNuspb6SUdSJi4eX3hDaGREUmQG3K5KlRIBK9IEYg+9yhjg
sMW8n1Qu2JwKXfH8CKfHMfJ2YggJDM5o3WEsGj2H3s95xl7y2/Vp5bDnlo3SgSGv1FP4LZS6UW+z
KEe8Ss5yqfNfhEOA517148TGtPCR0Lp3/Sku8QhuqGQyK8dOT25K6ezte0H4/ahC2uBDlavLz8QZ
WtWlvuNTEDP4EEwXOekBBi9BGnlRkuNQBMMNJJkqvLOal75kTuunEFVs48c8Duf+iz948EnkXgcR
csctf1fNIsYp41Fc+xEg+tLxjpWb5457akK/Y88VPqlb9m0dCxKl0DpEnilrGjZH3lO7qNB3Mi/R
tcP3cd3Lckm9AfDoF1zP8qlLG7xhU5LBrm0IqpT0bIrfwqAn9WFqFCzijqGzlNG3cQlGQz/Wvd+G
YJWFs197uzCPvdmkHptr74ff92X3QU5168iMk+BCayWTt0RfWuPzwGTVwk30qhOoj75FVMVus8/r
nE1zVtSdwIOeKVnS6F1AJVdN6iWDuTDnRujw52nSeQvgVyMZi/BYcF4j410VleLhUfGEcJLSdqHh
T8FAYmjSPi5zn2cdgJPmr0oqmpCXLgwK/6HoF+cpiacEjQWkP0eHwWjzrCDqQu8S6O0Gfw86Lqpf
iY7nrj7Iyheaw2OGGgZTbWgzLL8qKIWXn6GEVub9g4l92BWnMDArQIMcQjNqdc8NLNv7w+zUcNNI
Z17EM7xKp+RX1PVmnvdk7MexOgg6F6RLodiAS/gcmMWwtMJsct9aXjuJyOogpux35AblyPaMJjz8
4HiwTasfXArDqR+Ow3qvOjiD9PM32S5FBONnT8/Fa77gUz5LAlH+5wV0RPGkwwCiu4fOdODqJSFt
TZmReAkENLicZu72Btk37xno0qLk+xb4ybABdlZ0qt9FmufmNYLda1GknqRm/jkXynTlIxaiIXmc
aRTm064DA7j3UmGiCFlOBhN0eAxHonSKZe9Dd2JaHhNRtvXPgYdguWRtLOLlUco4pm+SKrbcN+6i
E+dQydEPviWew+P4MA5OuPw9zm04nAJX9dG0g+NqMXwCj92PvzuDKUzwIEM3LCLQRbs2OAzxLPMn
EuSRfPYxq7zTAp088yHU0jFHNdKif4CVn2OGg+POfvu4jLCP+axGMjtf8twHySLtkK9LKfBleOGq
Rgjg30tGo6baxR7VwRcxx4P+FsEkLYc8AtFt/gpLeb/7OTkR40kK02df3Ik8Ibg6wp897NOAdt4Y
AFUmC/XSJXFSglpR+9KZMsgFFmpOk5r0zb4Z5or/rsDzadpUKNH2ry0ZBi+tHQ+wA9gRDfLHVPR6
fnBoiP/sAqbn6b7h3PO/Q7EvKc/IBmpnVxdQVWUHeJUt4YvxxjL4nHhLM91XWAfh/gksvOv+MJxP
ZYs5PhrdPuYRAF5IOE1g4YJ+nfcTElyO56lX8MAWXmWz7404aXJhej+dAijEttkCX/XwGAjoxI6/
WMXqxtuzYmKxm7JxGtQDLWclWTp1xnV+0TqHfVPH/Tz80psERgPdmLslPpeXr1EHqfnDUshFvIw6
8O67nqokAHQx6FkDSS9IZn6eaj6SlwFSPIKnBgQ/5xeI7l6vdlVQJyZExkn55ZtXc+E853PCoEFQ
9xMxKivravKdnetgDr04IWCpDsx7SZX87TdV7X9kReRqlsJRdBT3kKRX4i9S97X4GvX4vL+j0FHz
G+mxO8HJCMfVCe9BeccOxMgIi5mEIFz/1fhV2R+UR9tgynKtdX+eONiAcKsqnD5UqQd3dvGC5Ubx
D8j0FfBiibXfFGAkzu30Nyv7Enf0oAED6Gi6TkB1GgOrHfhO9lXT/whjY+Zn0HGxtsOwADIImCoz
q8ud1xaevO90kid5WixGhr9bz2VqzGKf8uk56LupProOwurD0nhx85VJfyk+BN4gNQwF6yk2WQkL
ov7VAZR2efBF0xTfIY2S9N+80qHJHV1GNnqpWfJQB1AkX5rwhUg39up0Mjnn+QMOKWX5vECy2Q12
3C87REQQQnsQvBXct5o0KbE3idRUApbvKfI1F6505IM2I44Mu7OSd7gBgnH8Oa8gKcWf4Frhs+pR
F42IpwcIsjqjyYiULaANWcJoqe97RyWkPQDXLLVKp9IM3fdk7lznA1ZLtCVzayWcX03TEpDPItFS
nuZ+1TXHBfq0EgAueON6vxG/vgzTijiGpAvOLd9jNmEuKH+IwLlhHVFhfJiHOFm+8AiYoznFPh9g
2yloUcKdK28DrJyBR4Odgqt9dYwXGZe7tgfbOLqHRy1yblkV9W7ppl0CcOB9FQWR83UADOvyTlfT
4OM84+x6mLoh9MWx8twx+njxb0PBnYuD7JKCEbhMx4nynh6w1hfzW9KIws+SsBxLc19XrMRFM4BH
FYWsG72oqCbVSOJzDq30UaU9pIwmyKF0BeAnaQMZdUT7DHQcnty1ChKpUu07wAbdD7hf1gKnoUn2
jxOApHRJJYvH0T9gMOfhpSiQKvlZhFCKiVMfhsIBhgI0z13EKUDa+zyC/dKRRnkrf04TUYHcd627
NCCZOhC5P7DSRR/nxPwgaKhXpMXsTUbtGj8KCTko/O8qzNrILYIzEOqeaI6FM1bhMS891TzmsmbF
M8MqIFw8bk7zXKXDUAr5WJU4X3QZ3D6Z3C2xjwU9ngdm8ArnOJXYta6YxbdA+hNQ9snQuXcuLcJ7
D8+ZSZK2MB4xOHsOsh3r1ODo2CxZPuVQJcimypiInUwFymEB6JEavA9QIyPhEdsKTXY4dE65vwNK
echfvEpMwTNPcFDlu2SSPPiVVHlXfmRwNCnmtAjiUS975UZfx4mU4Wvbq2L57i8ER4sskVU0Bbue
5VVRwmBnmBeYgfdhK2Br5gXtjwiGrWOUisBR8ZBGzMy4+ZtRev0TLMP1vSmnHmHa+C41TlYTB0sL
EAkaG+k+Z7QiLbAQkcv+Ml1C1aem4FVwN9YL6OsnUkVePB/avoaW86Gvosr5yUzSzHByDPicj2mS
qCp/cnB4aP/SsyRSp4qXvjA7QiFkSbKkdESMJ8/QAatYD75nUvT0GAI5TIaGPrU4kfW/I9PiRAxz
GcgHu3eLoU3xd7MUrW4/tAuMEKbUq5p4mR7raGL+Xsa+1MEOiBoxjUcaMOqCG5nrGIt5H8Jbl56m
sSTtB+CEtHMmbVHWX+dq8rhO26X0wnA3zXxo41OIBXdSj3CnK4qPjqqXB/jpxlKmRYfxPJthiZtH
1legR+xAWpI+PxH4oPrN0S2ghCDv4Tot5c8uILgO7qox8aBumcRtNHT3Hf7gJutajIy4qyviBwuO
BGFPzB7ojUKGx7psh0HucZzR0uBWMNCOHynspmtzjuewI8k+8YeAA0cyB317jydeWSxZyzx40B2A
HvvhQCgoAxyxBesZp2tqPsZtXwU9DvMwwashuQ21n2Hn+SUuMsh69P/j6Mya41SWIPyLiACa9RWY
RbtkybKOXwhbttmarZumgV9/P93nc8KaYeiuqsyszGBv8uOrEWqK9ihdTc5kkoaEvh1dYqvq3JmG
7iBbBnuUkg5oJdI5o0tS9Z8jVJPmJTT9nv7waQH7d//LhY805q4Tdj3Va7POXbZYGRBUx92CGdBN
okhImW86vLMn72xCLeKJdRBnmdcXHLgI5AVDlIMeM77P2gTZIEKxtVnohDq5I0PHW2t+lTbYn+PB
6vDH4U0TP6cbz/Zv3Va+3Bnf0ik876B5EU1gx1H91IuNm191ZKo6yaK2UYLD7NkpmXM8fprkc/IV
9T6pD1q4ImG5Lnz3KtvK59bUWj5NtVuJDzNNXf+t06b03XPa2YTBrDlUmHQIriEXo0ximu7QXiQW
lVJmPJjruFjKppOYYQ9K26oYyjWBeQzXcWE42ZxVP8qINCusWeQY9YRyugHRD9O2ButY+BuVbzgF
eCMzS+0NlcgvJOZVyYUw8hi3f1m68ZHmZjB79LFyMxz/yXmZzI8V4+m9KvTWD+73tu5S1kXFxllv
cLixFTV9X3fT3VWxPIJ/wjVBM2YHp3+c86335qg+rTEGLAQxL345Bc9C8BZZvNv7eu+yMfK1y8Pc
xrSb8qipxu1PEJHrV1+PmBrYZyPhPi6JwTIcSujQug1bj1rF2sPnvJQkIXlLWTko1rmTi0DiVJL1
rV+VYXYMHSk9RWridBvI9A72sDrRvjXHpz0ayz0eMYqMd/hVNqX69FNVNx6k4jDsLpEWzcbctTdd
EwzZAnYwp4815Ja+nQLeNBbmTNR4b66399rlq8ZfSVtcdU3/x8FryI/yUq27DHOFE1Cb0BeMKnlr
KR3tlE81L8kXCmF1chmI/2t+tfXYhP+5Vo3+8+FJpgOB1txsWZyucnkcgkH5j0axN7Lgyqbi9qGu
990lKZSF4SFjMAqnOxL9CIbCDagBD6aPEqL9nGPNm5hF0BD7UzsbSWNnWNAiaVAEY3LHVpgy8oIF
YnD86NakIny4n+Z2wJ3Dtov+4Qc4SpossFXCECbnSGJMNrpe6/xMeicyP8t0dkb/EYVg5zw6gWiI
ecCwwp2HJiPuVFRhtrr2u2mMF7+yXtXalSjNYzpeeDst93uLLUQwZUmbACXcTf6QusF5iPrecTKr
bPS3dDpi4A4mm2XPFcuemEj4IEGCccs6ekhzsR/bJs/u5u2dpX3rp8QUfS2T5U7Gi5z1aTCzIdy1
VH5jw3wf6zFp7/t+TVyK21wu1XgiUtC3USFCUtfX3ALBCMKXQpfDlHkcMu9P5Dhxu+TTHs/OJWrX
cf/euYehxaFxZDVm36vmtU/CXtBQIdunY7bWpuJPVbH39dHwsjR/S7Je943GfdbqqdVcN99Ti7Ty
Dev+cu3yWh9efNf7waIZZBxvjL658zG47JvqupaM9J6pmKgqMc77j2TjHDxEy+ByrDbeLPUNg1QC
MvNtmqPlfqmcqbrETtmLPtOtKZtrWEFwPsljdra9qN2Ew5uLEeG8l5EU3XePS4DNj85LbML3+8Fb
fB8DcmCAi1BjqVp8l1s/eg3q+iifkG5OaV1ssiHGIJOuz7+THV60TPOPscLl9si9necpLolS0UTp
dDdsqqpxXMdvltmiVLfLsq1gtbKMlSQSdzvG2yPSdg+RtZIDo7PI60p6VET0LKdnyaETffY93PjY
I53cfSYMQvix+zGGuGofGDQPoqyzIQ3qMsj7ktFUgP7T3b3quB/kkhOnMva/PXdKWdNpPR6SyjYn
8IMw/7pjlMnI3+Tt50MBzY158AUYBVmV6tl/5wyqLsiicnGwHZ7jcZ+jXNG7wmZsWDg/jfQLDT4n
CBPjijmrcdDzz7Sa3efOPX7cjsPctU91FHis+K+S/Wt+OBPQG5Yqnc+J8UPvOflqsveTm5ih/mii
rhyTJzct92g5Tc7UbM5FeX3a7Lc4E9etf1pUuIT92W/qJtougRFmB0Bi+OxH/EDLNRpuvsazMOd/
r7/TSlOccjK76zk52W1shXeJGTvC9nqwhooCqE8MVrXFthmPObeuvGnB41VYs7wNnHJ3eHenLUkp
VSEQ6nzTTgB01dVhJW1Trwu5dM/LxpLGU8S5qcdc4LzVBiQPu2v9a1TghdG3IB1JE8ybuEnIivrK
DIZNqUkV1CsCyZMVeyfZuxgR2CJhaaM9w5p10X02jPMErxa02vkPwwf/nET61fruVuat6KT4w2q7
NTprVE3/mMUTK03DzVorJmRu+WWUz9gbRc2veVjldBvxEpVzXhL2wUHDT3peFN9rAGU8jx6Llf9Z
RU/Dn2c9G5Ay8SvPebVrVa8RtPei5ZQhr2jFmdo3lNPVMBGv5RvLkdv4xjLk0n3CMmLhBeA+L8u/
bul8PojE1fZtlqGr7+KQypee4K3QKJ76sfO3R5/Ky+lK02UJTOZS0+R+KoW7ieo8Msq1R56Oxqt+
SeuECY9jPKJG3fCBuUVzG1a7f9sGRBacwqAd/Fe7pyhC8k2H4F2i9GsOHwt48W8XU+DUZOyZDcF3
2lqLGc0otFDnBGQvgj+bj/Eydc4hwN4wvQx3gri9itHJX+hdeqaK+WmRTRByGXpxUJ2BGiDccn6c
QH6Ekbul31wG5+bT77k4v83O0u9LFjMR1A+Bs4vofRrKtPozd6wwoI2Rxq4YwQGPpC8ALs76g5d1
2F/poEXysDn6GO83026/upVCXmZzux7paTfAexjpeG3qPlR0KO61EvG+/pJdSP3x2bEui7Tt0qlg
h39u56Lc6wBrfOaTtco3YBT5DCvWJNuPKmTCwWdLTlv5OG67T3hy0McuY1syyIrlsjHa1T+jmgjc
OG2a6Jd7KLyafC4Rs+epy31lb0s/bhtYwrVdklsqv/faD0sVF6QlY9U7K3rg7KjZXzsJ/F2dM7sa
bpw7A8PkPTnT23zLO2vO4vAaHkv1hYTXwR59IaJkiN9VjByYVwPk68zzvXHP+cI9APmw6vaUps7x
UZZD9xO/B36ozsyBc9fN+B1R6H1Hu5mcRNJlMlUaNCxaJYmeKn6yzI53IsAggnUuZomgNMNt1Qdx
kPmhWn5Gdku+l0fv/2A2jz5D99j3InXX9aokiwG+EQ6lavSGSySnkiRdrvrlglt47PJE6/odGH9/
7ftw3vNyVv5PEhUxJAqNucfNIdFwz1vQZarchMrhlMzZoxE516KfHo9y6sTJtqH92x5hkL5Kmu3o
myjpAm8Ie/RaIPFRr6ehmlpdTGE5/VpwEb9JxS7ofcsOj0RbHWmYUcSH32A64fKJYv+L+iQ7dT0D
H05T0XFYgCBSO4+X4XBSdTn22jtuk8WpRVHtowiu/uLxvqWmrN1bjp2hnQ1F6xflMg8fMtzd6jIe
HQYeQzQGWatSDHf8vdo/1ebutyIggD07VilmgkrM/JR6mGp/LbqE72Ojo9+Ds7BJBYwdtHlFDYlP
pguaj1C6yQi+UrFuv3hz0j/OrkmdQmhyo7td6zXfgrATD6mawld3rvYjc2Unhys9ingAYPR/t17C
lVevPZ4PmgOcNXHig3SFzhHG197KYbgqIKP5xEGMvCLdj/DRwHJFj+HKCmQe9jLcYGXU8DoNe0vW
6+K3QyaQpt467dKCWktaP9qObfxutp6fE6C1J02p2drwBly7bHOJkyhxinhazqz9mso5xX5l/gXH
aNSTxbR2ymuF5w5zyB4UiphVWSTYOf7wpng5CiBHOL+FYabLMdOa6/vISzdxWQSN9yUNO72By8SH
UwS4wW1BxkBcIx50jw2mYt3r8K7ZPANBlLjeK+0t9WziedFh1s3hX4MvtOM0MMI/6jB03GJGoAdz
g4WRyTZ3bY/r5gD95aVv+e3RBSDJBdjXv7plB1OpmhXyC4Ix1Der8fd/4HFpe7u2rtJXVc1MUkPc
tttD5Xw9KlAL1eFPOgTXYFNll8fxGj+JIGy/dVvVm7Pft7y1MdlIETdeRFrYSmcaZNIGK6sbw+5s
BZcA/086dnL8q+O9fkuCSM9F5VslznOET3ieiqYJz60NgZhnJ62C2wR7gvtA86Jcazqc+UUHKnyU
ZNpFZ3vE6UtvVA07EvW092lj/vNa5O15ONvmbvpKprtIS+W/PTYTfRXxkDzjhYqd5oHrmyEvDzxv
M9ktsfeYDPsB2rowHVCh2T55t+lYu0wPow3B3OQ8g11MR/sS9GxwZ2ps/ccayuxm38Suijnt6i+e
y/F+guWq+hpFifZOQTdvDQ+PKpdhhyDevLUUb9VUj+u9rZdgIyfGU/PFg3N9Q+48PCVRHUbPlbAc
bbJRl/a0MAXyx2dMSy6TNLIYqiM6nkop+d70TPrNt5usMzUlpffD9Kn3t8Yg6vfWRJhGAGXUfvsE
X6jKE4hH4+YNfb6XByyxBaSI+creed2wNLcgmbb8zyhc0bJjovF/04Ho/kmzxlMxxEdocGJRAaVp
icIJV7NV1wikWl9y5O3hBm9hUEOeYvPuLu/WiS1Fc0IZ1922U7xD6gf15OXo8pa6WJaqlpkfw3QW
fEt3/ztF5Xzc0Yr48zOZdhgZtko7YW4BsLG8M1X/q9y4nC+AJcojeQVGPJs6te/30SbiJe+p2TEu
sBNwUVrNZfm60+3t11SAmmVK1JAe/RqEj73gPmcA/7r4qY5hf5V9sBlihbt9Ksqvy+ukWdH/OR1J
919Dl6f+dBMeNFcMh92nY5v5WP64lUd2zIl48pa1M5mPjuE+COgxfc2C45kWtP3Yxto8jcG2frAy
OjBDp85Ia05adXCJErf+2+suNrlR69JmuEShUKgQKucK98Nbr9kdgl400wVhP0LfBiE01nkhcOvP
4vkBy/GhHx3DZVZeuNEIlqt3u/SV/CMRML14dEVB5s6p5511ArF756NCuqmYxofPcYZaZ64O/TtW
0fS3XQNjnqPxSCO8+ZrU/R2Y1VcfAdkG8ozoLqFJmaV4wOJuqc8DBcgpiJ2d5QmClTLoLh2Vm6YN
hQ78wfYZkXyri5ErnzlpUU7/pxts0v/p+0boU9cPe+6VafjS6b4XRJD34/DNep2KLp21UftQzhDk
Fweqor5uRpXRdY6YXHP/cPc4lywBPrmu6uarX6M3ILWEJ/ewt0TIXnthjuBGlZp/UsWp3xYY5fju
vXDWNuZtqdAKaBPLvjCV3x33ZUfbgpOt0zWE3IaA/Rf6kajJKz8kh8YhR/Y56Wz36TG/Jbf7VmqR
NyPKFbr+vd4eMLMBREXkEHFVll6aPmnacPm29knDdkGc1m1PdvJ+mFTlgR/Gx8Wgmpt/+16cThdw
ZO/4OW4tL4/e02nPJpXo+4Y6hJ+bUuXPBr7iyQVpUHfJYSgXK06W88kTDFrMk3PK5k3bOB67wV5V
lzskzTAPHfdyUg7jv6XxxyW9GCuN+kiSutPTx24CrAmftpAVAnu/SNedWpTXKcOQ+KvqpKS1gRnA
uEoSX7bbk43HPsYCiH1qYSRSQqfZnuwoB++xCT02JM2MVOiPNKkXPzBodzT0SQKwHe0OAXRJxxAz
ZaHbO/UT8hEnZREG9Cxvu4FBPaGrjgs6GukXy/YleWfqrd4nv1RbYWUKfhelZUBJr7waINj3xHAX
iRpFgVt3TlD4c6LVNT1U+oxXwRFfyvXQjz7vfH0Kt2kHuaxcUoYN3AgAo2kHk0H3NzswC2NqTgwu
efGejLvxeUDvvmSJSMd3xv3tKT68+Q+1IPhwU5ybX/opYj6XyzKhzh12MT2t2AoaVC1euPC+4NSY
jW1XOyfVLzEdPRnX7x2dLD4QJGJE5JwNiUPWqJABR7vyq6IiGu52/Oqo7+oD7iqXcTi90nGV5an3
Vdx/mCVZKKVJGb2GpKk869GR4iRH1gdIpJiadK7PHsQe9Ve3w30LXbxxm9XafTKD3/Wv+mjGG6QS
sn/qdaya23QuQT5s2Jf2iozTG3LNvsEqclQLZj15ifJ1hj0xwhl6G/8oEItwKvoeSLygRZW0VnEk
2lMbRZV8WJoEoci6upTCqWqwh9WV8MfsC1HqbibW8iGi+cnaU7Dg6VuoADesUzW03nCNBPqUu6Nt
1Sv4ZfJvb2V6362uJGdla1z3ue3i6Ec0d1P3nkBQ/W3xiXpYp9obACkq331wPKw2dTbxRQAASl+/
HbANCbqmXRz3Q6+4VuNym/Slx6TBgDA0NvmQkwqOn0NcEhuZ85pXQ5xbX1fHyVdL9dSTcduMJ9s4
/fCEhXlbFWk8OfGN7y5G/mWSXNOn3RULTYVduOPgjwMSpsAH5PsSx0g9BgQ7GDrvTehn5BKn74Pb
p9MDzO/2s1bOepy1E1Xb92n3bPe7S3vpAk7PsYMsDHe6xNO52/vJ+5cHALZrie95vyLbDk90f3a5
gFgRyedHG2vERX+U8wqDmwbN8bTB+UY4IxkDubnZ2oqrxdJrvGGkIefiCOK6OetOzD4+DMKKy0b4
D/vUsDH1ZZYJzZ9vdSSyaUyaFoABlv0UWFdVhQTK/m4qr4pvIGFFVWDWtn5E8xp/ciP5NLgqcZaT
Vny43HWm5QatQU8KUzicNPNqeWIKmdIbZyOx81IjhtFjvpqkRQOH7EPOj3qKzVFgIK/MfTJjJNRk
ii6suR9MNbenSTmVOoUkvS3PFti6+tUzODpPTtl8oYYjMNTrvM3bnePb6bFBk/WLZS83yUdr0Vuv
OlgWYOljFbe7KI/lRkpzxA9UK/5rZGJepIOO8CHY9v6pm+KjPJm+VC9u0KW3/pb0SSFa1xN5MJTt
/hyocvx+8FSa3E5VXUxCgx879Hm/BU3z1TsQ8/9qeCvH68ZELU/YmatffWKDN4Qh6h5Zbfov9arl
DQPZ6GVCO/Pay35wsiNQ7kfU0vuC3HbHH6Y72AWmuvrZyil6DhjF/5WyHSow8H5635smTf62TN3i
Mg9h7OXQigziwM3VHzvswJBmwp9kGlRsv0D04fGAf/6DypamjaQSW4ydy4Sxote5SWgpztWMkuE6
beqAsNh0NLribP1tnJ/Ir9arAAZO4/iaNFhVeJC0Ww6xM49cLAfElUvnxcS1y+6Mk5J+X5Jg/1Gl
nLcvPW9VLHKFIpjaRV8I72o77Ndna4s02LqXZJ/LF65U526NyvZTsqJ0EywbKOtisVlFHwyrt8P3
30wuXVkhXd2K22XUar2tTGza63Z0aEka8nXMNNrvANbBafHEGIAzG+P+MA0XZs0i9eeyBso7E2LA
1NIdguaaNjE8rm4gBjf3ABHTInAnJBoVcnp4kLWiC4BnCd4Zt77A4ICEw1OZiirKeeMS1C/1Np0E
bolQwWAij2HTqPVU0fzhxxTLMTwrMZj2tl+X5r7WOISeK0cSEAoCC8Jfq2Mvjsmv9lMXNV0FeR8d
4RXManxHQihAt63pXawyO3tcPDOo+8l+9YBgjsjxZMK4hJsIu6yJjNyOxlxF4Wkp4/pZp2u15nyw
2s1cFwV0MNnqT0c75VzorOV8P0aDb4s92KQokKc1r3DZ7ZM/JUP9CIlMzqFqZlGeEUbh3LrFkxmv
pqMRrA6vBNif6WWSdKnfVMyL55fp/tjbL0tH4PT46k8usvGqrcWLDNf1Fstk783Xnm9PtXbgElCr
uExcWvW5EEHdZUIbeZ/2WK9lRldVewX9rNwbAp9tn0vS/L5zM8bw8EdLHwooNQAeb+0vfmbQ7NjF
fNXdDI3GNMa8dIMzkP39hV8WYrabzaEJUi/vmyF8WFw/ztiH3678pKBfBLE8tRYIYXWqmEkCICDI
+qNRzhdRGluGXEZIfBcEfTvk9cWgC6Fuzc7gFdUhbPfmb1L+GWJVv3TujHHMAPCdz1vK9x07PNi2
3lHFolr7nWFhUHnZHFCiTtd2/+iOdXKzoHRTxaT89rKlffy3cZNEXknd1SeOcMn4gfenLsqeeLVT
Kj09ZT4Vk/7fx4jU62HeClf21Y0uAy5WN+EWuu1KK5JbwMLwQft99+lE6axhpFxuGNBOZ8nKrjke
+jpedbbrqF4LYER+HYFN0H0SCnHp020/hXVLm1zbKqqzINXTY1fF8GtxY34YoRgchtD5tpWx+7bb
qLtt6iF9DzxwJhrsYD/FZalsbnclvjVdR6s4DQj6UHtFyaPpO/93X8rY/9m15e5U5771uvRaVWJ1
XkyFQjXvO1zKmdpBW8+htgggo75piHil5q4XwBdGLi0mwmIiCOW54ArzzH3l9MhpwiZRvzzdgQoy
1Yp8Hme4vMYkkbxbhzSGoR3i8acthbgJoQdr6iMqpcwfOQEaUYkoLDqLu74NJxQ1fdjcA75Pn+bL
xr50hvi/o4VuAXmd6v68eyE0VpTIMiFGGqDoQgxE94HPY5jknTt13xWYQp0lAUR0pklGCl4BosO7
KYybOA8czkkGJ8+XGHoounODVcZy41YMjUx+sTj+cblN7bc9HNyoCMqktfcQTL26rCgrMxXht3lB
aG2am3JXen3QTl0JdMEeW5cBXkN/xVBBM8/b8jPp9P6jnje2bnjX/fIcpGv3b2iMjTJHNeZV7/4Y
n+u1xe5l1071Irt4Xq8MddovcDYw4mq0tBqkVpqxmADDDGpzsl+xQNvScwIqeeoXkouz2HBTlIDF
v1OeUVfI/bB4IPRopTzZ9o/JqvtXUwbxh1ix0c0qWmyZl8Bc6mwmy6MlZSYdcoAm8S9ZwcLBGaL9
M90r86Nxt/bTl5U/I5saGAqmqlxv+7Jdh/O0aG8jSkR+aYYaNNaPCCxE7iHgjq8V69UvgXUiTd/q
Ay5PxrU8Sc/crUk6/FBCx+mYid1d1s+ag7Gf49GJ4uuXNOIOc441H0s+uINXKJpeWaH+jr9srW1r
u1sjyhS5eOy/lGPs300j2VpCO84pCGDh7YBi1QRfHxqy2V3yYGXkaJrNR9GLApRpvCWmM20pm05T
X2A7YlrzrW4DvH9RKETzHNrnMj2G38vSAd85qQlWaJdg+SnQtgWXiUwb5iHZR6fVicNTchz/jtB6
sJxkKMY3X8iWLNiddm4Yj5HxG2UpjtB3/iOq/egn+uUpPisIgdfV2fyfvAPBU+jO9bv2w3JFVqDB
JOloUQxxCy8/tOeqD39x96GQkP3FEkuQGKHTkJjOrjytqYf6Rrnsy+SRriVCadt5P8e6VeZxKpka
gW0Iq89T/7CnZOJPA+5G4nd3TPvrEXO1cp3yS+6ht344SCovYOcbzKW/3xMlM921Yfg1HvTB+Is9
gvpvh9XDT7WAN2ZeBNGd7c2oTC5nx8M6FAb2XCPA+Y4HvVFn3/Wn/YpINfgviNMOYz/kKwstYkEP
d+xnoO5mKPq59UgH7Uzo8dz2kJLXV8tvfwsQgu7uXqrc+P3xwoCk7jRA8F24f1357McWK5wpMq9k
LCq5gIWvM1Y13e41dyh5VJI7epbjiW1t2sEoZcFi9eE5h3DC+RTZWJ1bg4HyPOnqxFNupnxQi+IN
HcfgnyumMCqYbVLQaS+crt7gC3XyDeuTmQ228CPc6uivxczjTfub+Y+ti+bxS8Jhs14M89kCmW1Q
kb73S3ooPPGOTZ9HGU956R1cXXMXXvsJMcMmVUlfYWj5ZLuL27BN9TsX8yGwKY7LSwUocQOBb+F5
UUvtiDQb790KhCpF6ZiWUhXvmEkk3LV/NZKxJdPLjFZrnVww9CH4oglQbU19FtTD+DtY3cg8xEsp
H9lkKbnnnUj9xTWkGX4jQ9EqO1Dvt3nJX3vYS12eHNk6Z9MlXjEnEcbziG7TC6sXoAzNqIO3tOkB
NUv2CVSmEcWclNePcDO0DWVedvzr2z6zojHtHV3DJCZzv+LEOGThUas193qMrPOOagfNHjfLGwBv
+yvykMlDa4HNL6k73JppBkrg/nvsEmx3neHg6l/YazF5C2d0mqRcvjd+N97VzVA+p0gi3hxEb7x4
7tSfDdrFJ2eQUDTO0l7t5GssLKLo95x+wdVltKFCGtbtvhE+191ed8s1SdhmwCF8i1HTdH145cha
cVcZ5f11B2aNTHHvDKda+ACSC7pzkkcVOKkXdYSJ7Ta5oXnV/Sni2Omsc8L1T+AcaCCiGV/4xFHm
PztXnp/vhgrqMV5Tf1Z5csckwBl52a4h8XMOuGDVeTl2DP5ppQf/DOPF+ZtSsARZcW2X5AMwn81Z
WYKpc+eObm3tZhQt7FXp760MmvDkWF82mYmc6i9USvUvaKT7rS4ZuB+ZSjhSybxyK9QRAyl2nPY3
9dS7rGIOPqjvQXsz882+IwVsP+Zy714whZ+ci5Zb9FsmzLEk/LpAmmmffG49azTnLTTt78Xu8mQg
uh680W3qc+Ns4Nzbgc9RUYWbuGks906Wci3lx27HqzK++4Q9t1F53G/zVSNNk2zIjpVbyIQe+kZj
e3k7bjK5c9GwfK9D1uHM3DeKDcutruG6pfuxaiQek7D+Sdve3Al3H7+jm5H/1V24Pks9ATeyZ3VF
r/GVIQU/g2DTjCxpdVjMKLOk96UnkvIywlzPKLp7F9lU4vJMa8ShPeNOVw45MmHtc94XaJtgYFzG
Vznwirqr02IzFtygXEfePcs1uiSmfYDac343yuovefniP3CxJ8UcivlG987h5XZbun+jX1d/lj6R
Jz+iHWceAzG2VAoghlhfU9SLZ4Ba5xZYCq0L/Ljj46IwzP+powIX7Cs3SE9HmmrEyHsJ8j36aZTc
+D7S0cyCdL7RZi8aUUiKuOIo2yS5rTq6JegzY4oqWo4/W4XAA159DHISjqMfqxcxDfPg7IN06/jJ
LQdEcJAhwCyC7qHLQhOP7cWZ0RneLTEUKZJ52ELfIeSURaZlwZFBhNHL3PezYLuDnRx3ETa4ymDW
PV1Do4btvIycWbYyQxvezut4vBxC+C8CHOSMJ3VYn/YBPXq206Z97VKMLeipEO49A0alPuZ5EaQI
keLq/dA0lCWfMIZ9cchebc9p6i9v9KzbfbIzkbO+B2olGK/kuYmFA1Iy8HyDY7XfQxBphDesey25
LB3vd7CnhGPWkfPf/P9VFxE3vJjGZeqAe/Fk9Z06lb43zc6WDeTY6MR1Hnbtl/CIe1csD+ipwB7R
sJvmtE46SU6xrprkDdlyrZ8PC22+YaS0oYRpZjvR/cVdM6l87md+tni167Nfl/3r/zg6t+U4kSWK
fhERXIvite/dklp3ydILYY9lKAoo7gV8/Vl9niYmxvbI3VCVuXPtnTmy43NcuWZXVYl5KVvX3+K6
yMyJvn8ilF9Gf1zdTN5dFIdD/j5jtHhHHo/FvlpbeurRSSL/TOS4h+UP0czM1ABZmnuXUA2DOHMs
T7gabcMmeHeDYdab141eTPyCObAMHqOVy6fad1bPOw+yilW5eTs+iwzYlmiX4nHu5uYBwwMXXgoU
zeWWS7NHAgu6Z/iFmKhOkvLT5N5brZPuiZc1XvFImUsFVayWRjlJETa3NXJbsjF8/uW2h83ydulY
+uOx0uGqsG2OVh+diUbwNDKZ8JmrFtAVrfH6bOtQ0RXbNVur4QBkZrD4tHWyF37RurzxnntWoaif
+fFRmIcVfHuT1y4/QOqz3yLuQ/krWj0aaNOXjP+nLs4lZ7KbfifGocWs5vXa105/cYbE/ik6BeHT
RelCrBAshiJHg18CaOzH6lliqQk27tyMj5jJlhEhhBy2Y5PgJNp4cYBbG7xA/GS5y4QiMnl3Jyb5
f5YEQ9Q2qkf+cBiJKdl1ARkCm87lSd4neNZakBCdSkZzfg18SLPdbIJyUTB6oBXvmA1LlGjqS8Pw
l0/vTnh1/B/ZK+WJIrV99JzJYXp0e4tril33FDpsTt87Ihj3fYNH46CzAMNrzFWYXvLctQeABaZr
jvSfe+sHj4qh4kEtmkfF85r1Ck7W3XHCZudaMzXZlcYdkP874Nit2zjlYWKd+RHJyD8syOVXIVGZ
g5Ejp4yhNh/bPLAOY7GJsfNrOfIHX/pZlm+YwcmJWdciyk85X89bZGJ57duIqVoFynM/R4l5i23R
X8dmLIDn0pBvI6j5GJySmfGGkeewS8G4qP+41wpOs5k0f1cKdh1QXd8rJoOfBjnoScLEwmhSEJ57
9tPcomXRc8k/zj9jcoofvCzyv4LCyz6SAdqG+pcvOy+j/Gvmib9HUpi/J54Ab+dP0wAuyvgLOwpP
OouTlfL/yChfLn6XoPmB10HttqNhNoBc5330qcS+r0NDGu8o72yZqleFi+mYrC0zndFvsGQyT2dQ
24zYO7fM76N/eW8quNWpSO6bLHOOt4TiT+gMSrPJl1+LS8e1yU3DVIfnwfvjEGI7cyJPw3c/NMnF
5oF4jEdVnUw2p4/IzMk9jFj0VI1JRcmCXalAie6cQ1OF6nXoZPXYOU161Pi5/g0kj8eQIarbxwWi
e4VXsoYXcGGJ+oBNuVUUzf9Jv+NZ0nUOCGMH0mCZkRBbyZTmgG1Y668w9If+pXcHpCPcQuXJEyRP
KgGGu+lzGYy7cKgiqANdZnJv8Of8RMzawTkxXh1qXAe853p9qsBvryXd8JaWlVfbBD57q1USlT+4
uiAOuq48x9Ktj1Io2KGeJU2tCxZ3agh6/fKH8ja6CW7Fl2WOT1OQEwILH5nduVnf/3aUNBWokOs+
Rhinjo7G3LDzpkUXv0NRDGedseIRpYUilcsIGHAbBdgEDiUy18dUzVjFpRb+JlAe/sYOL29yQS1Y
vRdPEsjMSdNQXyIm0TP6ZiWEuwrLYtrgpcynfe+OXsLoqw3Kr6IILJNsIbC0xWJJDEnULHQ+mAWT
65b0Uf0bBpU1mZLQ8H4nZD5+OgxE4+tNkOFwTloZ7+jmh2AfD9MsWYEL6OJNc8+0j1sw+ddap5tP
IhfI6ALH2aZwOizIq1YqPiVOrvC8JjIvr30VUfiHQhLrtHY3BDSLRzmdSY8v3NPAdPqisVM8G9FG
E1PwbuVw9qT8WwhaMxLNNaWCbossPY20xmjjqQDfjgoXbKjGxvsAvh7+dXSWqOsaV2my98Yo4JJK
4G03sN4tjVBLrP+DityowvUi7J/YMrDYVX2Z4RqAiugO060ogL20fMaENSBiTZR4wQbXgreL10ri
op4m+8PNOE33TAC8j3iJ6KAKSBCHFjItWNrZJ2+zrF06UhoUbAZL+CFqTLvMj3B3HuuakIy2Dy3e
/UXTWYRTk+6lLjDarXoOK0SOxAVGDaSTvlY52T92ZUMR7FqEKA6lPW2XOO/fKA/z+Qj1GhyzpcGp
tiBRPHL6sAyhzuKUhYDG5XGz2YyslgHJ5wxnioIo4b7oOrzNJmdvXzZiWpJJWdwxOGaiU0NAxxtW
AovTtLY3sdO7tS0tRMPWuDZotwGBAT+O7LR8zJdkLXftHA+PC/DxVTStvxzbHkFzaiH1ORvntNr7
DS667Wg72PSMYFooJ/7oB6RBesPVx1VfkfLnYE9T7Bn0p07wvLdLtlVURd4e2S10twAf9Y9tUJ4b
6vhv9ri0J5uEwz8pp4bjBXj3d4slSjz7pql+qnRcvrAAVM0xXALDxrW2bMZrl9W4l/Iy3iV+3D/Y
weKNzFN6b2cpwjjbZkXpcsAEvAoHDroZpQlR80yJasI/NWsD/+I6YcbHJZ3wQeuuuY6SLaHkG7Md
eOa64bhFlgi3PRna0S8onSgQOyNUa0rkjiG/uSaXloDJOijn9msweT/gGwm88JhhQ1IfWBYYs6uL
4UypvQegsrLL7qEtkAL5Dsb5tqegCqqtxP/8b4A9SU+G1M2XOGlFe6NYusrlmzQjlso4HYN/kz/p
97b1Uev6dTV36dq6VEZsJ4i5+/LBOXu5H0ssc4P+JiOPqdWY6OKw4mMfa8pqzWR+KUT6OddVL6Od
X0r/kFTh8iC6qXQ/AH5F+BdTq9+nOwBSO785hbbRD9EwExcQHSFO200VO0FM6cniwk21YKSEdtGi
PRDjkLgXOEKlDmiKGTPA2b0xPGtj/tHRxvYRx7rX7kye9hc38rlXU+kHL+VC7MEGw0fLY0Ic4rEo
UVWlr4tfPP0o4D52/S+cr7dX2pPck70q2783IvqlInGT9TMMqmGKqxBQ3JsZR3pZlxCPmtQjaztl
b4136sJljneeA427xW4Gc2YqzvCQ7m0Rey65qfa3rRsW0d5jAFk+1zeaW29xzo/u3ULW7W848NLs
NKy0vOLElOXO4H9k31ilx/wlAWxuOXNTZOBchpB1dQnERiAC5vAdflr+Xwnsyj1XRvOQTItfHYzC
nbjpuokvKMHw/mFJaMGNpPimG7Tye2sphZjBYh86VYXjqRc1JbJ4S4bCa68a3RfEhX+5xuzGuQ+F
g6gSZLk2SCcUy1sQl+makmAg/rNjSSkw1RAgrZJVwmy7EEgLwAAX/v8rjUgiYVfZp2UuMb7MZRdX
uv+JZkM4QxN1fXvMuWcZJsKZ9Hem4GVjIEVfbTbIpTSObTHo/VTh9nwbnIb9RvjV4Z82a1WL8HaJ
Wm/O9k4w9M0f6k3E1A0L+vC/cckHyI3Gy3T/WmAo6u/Ri9B8l1iK4r6Fq5lwmQT99Ao9u4rdFNPb
7UqQjW7L/TRPT9naJPQJTAKbjxHs4sXzTCn2Y1+o+ThGzfQYhX5q9kQSNH65FQyFujvPjSFsGL0p
en0PTnTfYvZk6Nv0wRMJFMsZYruBbsW1fvFNCUfRLU17dOXqvXMQd9WXS3rKRH48Utc5DuGcziRB
VAVVT7zEdwu9esP7q7PuOwHEOQ1csOmpHtkmiR+TvShXToYehK5nh13xvDghjVQbTOdYmMHc5yyx
G38Q6ELxbaLO5MgWpflTM04Xu7Xvx+K5xp/JqMeINTuWkXHNNa/cCbGPhDgxf/FWj3G4JeMXq8ZA
QMjwkxP6ZP+UaoCS3fh1q+pfeY3C/oSGubiH3CcFHFY5ahwqtbCTR2ZZMWOTMLY9zivXm2T54gmv
XL1dJLBEn6uEQcZzoZXHslIbMvEIuc7ri88wKv5NNzSHAxqsAVbi8tBjFhHuUtfhAhd96zy2NiV7
bNmqFvXj2vIAhCd2kgTZN2kJXvcvROqJUiZZHKu37qWIg5OLP6X5I3lL+ruC6IKQuRBDmS/irHzU
eV/2xPjUbDitqk0ZWktAS1aP5VMjcNueURaj6joscyQ9FgzA4iqAmS+Tg0ATtB6t+pwmklE5U7Lk
X4kVT9xbyCqCV5x2sMF3w2zu1kNOaxiSoN62yWHOWpFeptAbCOxgUJLfO8PQ5z8rfIC/8G1Twn9l
mKcr4APguep9IK+s+Ii7wJefBekRQbpRKcfjh5/Vgpx9rf11YNTZs3bSnglj8Jf+VARq7Aq0PS0j
Z99aUXrpi8oL6+Gw88q6eSB0Bp/H7dkZ7DEjezePC9aHujbfyyQpstPSkpkld3ODX3kj6a6gtjvT
hgftVeu6ZUNt2HDfVZF0XTz885J8dJOffy1rFhd3yUAZTxoHNXNzLKeWJ3xC9OnPRd3PDhm89Zy+
39gsb0/8Q569hIXHfGGXdmGN+uC64RBf/HjEzr3pwACG9w5EaTgxkUc1T61xwk/XjiAY2eLBx3eD
n1T7mRHl8ApxHdfPTdsNwR3EGGtRGbMv+pA7vlTPfCbrExa2UO1TzIvLoWCW9xItcaS2qtJYLIl0
CIg56XpKYq9kTMfsP8lODZKuPaRRrFGaozk5VbMzAKV0FspZB81QfcaWH5xisHa95MxUI8uPvUxs
CguPMHYVJarUtWOfJ4E0vV7Kkwt/tD5alRvT7bwoNtlelSRfnJRQKX/1aU6m5gnqrWh4zL3b9Hpa
1jXdhCiq/AuUch9yWDtdtOhjHYf454kvqBgQoa0wjuS8jjx1FEPU95JLUNAQ7/saNIl/DEZ4Hf6y
zm+Gkx2bRD9ESWMFkFPVdfF26oVa76c6nVcHTdlllpoSczJeGE0Dn8ZLgM5WszfrmLHL96dZ8Y3i
IJ7S+KFrKuZEtYLD46lqIZ6WxKNsxsD/imOkize+YwD1mcrNT7a+7dMjpGZ9iFt49E0fx9Yc0nF2
H13Gnes+wXBCvdQFj3Wng+XsVjGe8nn0FbOtYGKy6DmJ+9snfQWaQAW13CxobcVeVS2uTSGQmU00
ZO8FLx0JlaJ7cQg7++1Ra3HqFC4QbTzqdl93E9fjUnLREhm1MGIr2iE/BsYPPSJeXNQ7wg6UvqYj
+eEHz4S0cd6QZ4cwLotXRjxw0ezfswIr21R+Fks9gr5YZJNNPnZ0RixKY2THXej/R1c+3vdpTAzC
MnuIuXHZJB9ZDS26TfIZcnRdZ1b9jHnWvLRRAnWYEKNFeVlZRLFWdJXH5Zrme5XjsiCsFOIKJz32
v2Ji/n4LWFu3pe6c361TAmbZ0Di/5byO6uIxUVnJP1dYN7CdEec+ESMG1kaaw3Jrmm1SuzjhF4Yg
YaJukAETk3RTkCv6TtAU/t7aLbzplDmNeyrRnl5v5+Ld0rNMdZO54JovjITMWZQZHSIVAxa1JIpC
b5My2X9nFl5dDZSC3uvRNh0KelMSzdT5/G5yMnewWdE1Vi4CFXAtR1+dR5tyGrOzGsx6nTVE48YC
9CQgnVWa4ayc3d78Fo4e3IY3wx3mhz4aYlYqjmOf7Bmy5f3RFtyC5dHiCU4a3OseypUmzqRLzlG0
StVQX9YqfXYXv1XDdlxA2g8rrUg5M2cdluGIrKHdg+yi3n6lrciCS88AdjrkyWwTCp9xUpchqfC/
afRoRpJV/UPIVABGgKnsPs3n+Istds4fijI+k4k7pNwtLZZIZum3illZn6IpTWcaj2Ulko4HrHe6
YyhAwS9l4Ej13sxtwhxN1hi1WmfM7RkzMM9EThbVObcUtSBt8BCb0C36X+iJFNXhSpV7UrFH5lzD
HePt6EW4VSxpFea6GpP51QtQCr60yW3drNxWq+tJdprm9ewTPgxwwpwMiij/xZL4MX9IxW0Ku9e9
SRgySQ+ZGbMIlHSu6elC3E40xkgR9hQEOHmDZ1Skcf1YY3YDQc9EaS12mF+q5QSe1elDFLfSQ20e
DR7a2Cqve5k0noxy8anQLGOMawMqpHeTyWJFGtgEV9YuLlgEJCzdWmQz5nmge1RL+AXs/AnkFOFc
DoHHNnFDZN5GZasY7xTU5gfQeN5fzTjb+ZCUsrKvltb3vi6ytd/GbYETQxFrlGy0P7X9HdE+mOmq
1JXDMRaD039mYctHAEMbBgDGQRD1lzwYMUhMQ7VSPvMWgwBpp5m/7Qwkcpe2yl/2Oc9j/SZLarS9
gsvB0BA64S9cHHxw8VqXMHPCg+CrksE1X8NciPte+Go61o7t1XEY0eMfOXp6d96uQ7lgnAVfqCCK
w0QcPOXftpu7Y/Z3GVKhzvxqG+6ckSyOex4c0zB2zY1/DAnoG7560Ix/jkSZZdq/4JFPKb+/1o7g
KvCauPZOql30+u4WZlm30+CICDtM7qQJ91No2G+eNdMFG87iXlZIyw9ipVS+7RNEiFOJWViSeuR0
X0E2jr9QO+k5usqJauypRVMeVt9M83Ep2wanzpS8drXHOG9EQytIzWJCS1pS3n4yYA3/rRKIdNuL
acWI2E43F6fP6GNJxfJVWUviC0offFt+k95iHdZy569ZWONFVVL9Rsfzn8Wcx8P9TYPqUeVNB0tO
xPB6xpwZHPH0Oj/Y7LxzS9KpfSA8ArN3b4BDe39FaoQTQs8sNEh1EYyVOYRM5S99kUFXR2Vm62s6
GFNTN5U4u5K4jrlUx5mKCUqa+nTsepQSNFxB8hXd9C2mh0PwAZ0V3yTKI19Ogp/cnnm3/egrNfAS
mzgNANRQl7jSOrrHXz0dEc4M1MVssw41lW07V/xH7tti2maNaa44kc2H50TLa+0I77twIv+/OEJr
+3GESqZzQf+O7w+7uLZ/UltSjpiBkK/jLXhF7fATJjC1pUfrtnRQOiftoHtvFCjucc7R9dDY7F20
OtWjcmIMpLMrdXD0CR2DZ2E1Eahp5IYpivHAvReSsnQeqzBz94X2xSfua0I6GSyyTjdVVXLIGRX4
GxpVDsKCmv8NbXI6RcWqfhapzHNM7NADEaXLP6egLmJFIeLjdroZ4DZ5FpJC4A86JRiSyJcHuUbr
i9e2zk+QOyz2nE2UPGdQje9iLDnymY9n+y4T/n850+V1w099m46S/nC/MramA+EWpOxVxanx857o
gzbbuzrgYmzWrH9O/DR47PCi3CncgWiHRcmUVzWDX+0EoZpPN40WcMUPXSStgTl5MsNGBhnyjVND
DBILlZUfgvd7OCN/MQIeyP6Bqyjk1QhBd6v7SJ61McD9Re2+jNiqlj3BiLdSBteu2tZVSoaDR4gl
ASj2l+1ZtAA1QsoZmGUuZp6mMn8PAq+YMb4oNLgydzG011n0HjakPWzCJnN/Ba0Z/QPo3jJuyA6G
5iWoLtq17diqzeAxPmy6Jn1U/I59OtfQ0/y5Pg9fxGL1Cz///B12vf7IgUYZ1q/RTFHSSZd4m7kj
OfJkVBGHO6pC092lY8aPJ0j1kQdRjda5lQoIhTVc9qtJGMqjxOoXPk3MLU3iBO+ECE27LKzAMPpc
aP+vMbeh/Eqs4IHwxAKQJ775GgNCB17Ia6AHIalwCZw765XJwUWVJ11m5dP58LEms7EhayoJOxuV
V7AfjPzkZ/nDI42V0sdh0bpAYacLuWIKmSOOY9O8uAORUNueKNh7WyyJv19jlqLs1RC4LmcyHAA6
/e3cL/2uag6hbbv6qRjIS70QnZiNqCJcKYA8ktrdDRZV7iYFfXUBdkEVFWtMMqukuUwTkjUPOMzl
GwyWGwDdGJud+hUwaKMrMiaoY8Hjtm3g9tcKypI0NXSUYMvPmtq/iK/xfKxblgzFdOZO6k1HO4VM
xDeZqJr/84BM3+QmZIzr/XZGSop9pGM7nBbGv/hZJr8SB4Dl6BV2O8oPVpHsd0DOyVo6yR7q8qPD
PzRPx0q2Ha2a8IN/I6scniMhUrMDbJP5ZbIyG16cIivOwkaM2BhU2z8+r2yyaSF8n1fpFw8dEcl/
+c/1suu8G8/WAh7wMEw4AjcYh3X5BE2o0jfmY9h8+SOd8tmSAhIf4VNtvKfHKSATi0AQeTiXEARp
2ffHdCCxaEf6jfPHxnQGW6+W9jsiWNNdmWUtdfbo5hWu7AmLw3cd0mzwhSlM43aYY9z+EqaC0wV8
Dkaf2ldo6HD0xwE4kywQk+2mW4IiSGYNnRSyr74+jwQoAL7BTEQ7AnW9+F3WEcMhyJZ3QbLwIcPo
me0xa2PtNimWhSPRjjgDypQ7l7oreYrxTxBDi0pJAetZ/8Qe33o8JprwpltVwrekUXevvm5hIxZR
Oi/UmWl8qcAig7OQGf10bXplLtUY483M0pQrZaOVL8gBGsu25DPu3OWLWL3kRI7LQlgcryyu9cEl
uMrgK8DtYcr8oUOdQYjtpfDu1doirLoD9AizKUxuwJsR44M2btCYHBIBlk28VMjqKSjZ24zccJRD
VrtgvHj/9qnIhreYUKFt36VtQwxwyVeYVEn0kft98adaGdhZI0t51KzyJppMhNVrO6ryzYS9Hf/L
qiVof0N50YV1mO/6DdfTzauT9vNwXDF3m0eJ9Gnuye0c7zvmdXvcU1V8tG184xcGv/FJ9q3FMyJ3
ycioKrDCQypM0X7kl5itnsb008pVntv1hiK0RBYdmFkF8qQzGzHp9Lu1eyVdN5MHHNxtQcZpBTrF
OspVbcJx6Z96WDluAT4cCgeesGM0WwzydcNInqG3z8hmzN3ud7taTCDQU8AAZPQEW6hL9I6xK5b/
5hVj+7kFj2YYRhjlEb23eZK9svX9TWOft1Lh0N5iL47kYyHJ9j3EaCDDIZ0a70N4S3Es/MB49/BC
Etm/qiiPZ1f1+gC8wsYSL0JB/g/0gZIY54p4oh8ub+4Lt6gvspEWubp2sCY/5e4yHkXgIiqYoNJq
j8RVO3czyPidh978tPR1VP/tbW2TnXCjrP5ycosPRY46OpMoyzNeT0NdHyMskeqe3DYmNOQKme82
T90zpBL4CgNLHWwbx3jtYek98CAJr6h3DJrBHld/bB6y/sY+5qpvu6fQaqbzOPwS/H9G5m9ZhISP
bwF6bL/AB4ZnTvjwn2x9AQOLHYTUZVZqgsPTOcHwsyYRJGPWR9RiIis2WR5kH4ChxXRMsPPcfKRx
3Z+qKGtasv8C0Ym/PgUXOaBV573hIQjfQCSovGjjsuAaOSRwbZmIYNZNGqx6d1M/9tOhUCu4m4l7
tzg3KnQY3QUFxoCMp33CTrOEDr6sjJZp7n2vvArLOuRD2RSF2HX2Vpt1nilOKsrLv4i+KE4jCfMA
R6wehssMEv+zXhNIx4nK/tHq6DaJHUP33XcHfBzplBKja4o0ewgTJJY/I+FVyZEJOaXqqGENLoY8
gjtCZJhYxaLuxpMJVkm2YeQW2LqWmRL+0K6sjyAr0ycQIWwSBt9dQc2zwWLH5iWYgj6vD2B3bbkl
yYFAjNnNh98NZnr5SHyZGB7h5tw90w46NkEcOnpyO9d7i9MUD2JbxneJ0IqLhIRMjE+azua2d8V/
XnSceneZZe37maTEm1WGZlBgRhvEjY+uyOARS67AiIcYR3Rv7A9J2OFbK3ycFzoL8W3nHNG/VBRy
fJdNs9Y7PaZcedjoQGVBFbNptxQYVgzS/bqxU1sO50KRALjVRYP2kvqRYjzSuLI7OExo+KKruTxn
wQoQR1TqQragjuP9ktaEfKYDWcjbNOBGIXCqosTyTaa/Y6yWxSYDkn9ykTyhQbF3bQkCwAvS9hTg
W1N64zENtf80MTCrttwaHMQYXG6gbAqRwMfTQ63XyTw9N7groCBGoh02gqjmDP6P4MK9XMjG2tDO
OxUJAkP8gj5DCcE6+3LPTQ9A47OQ4tPDHuJsdJPKv7cr0t2E4SSeSM8R91iAsX/FNbE1UIo3LBRO
FAK7OOrYADdTP4XBvhcuTYFwa5AELqLSHNx5mPK966akMjP/zLtDlbXZo0U3eM6a1L6peKU4Daex
uVq/kw/K43SADswITAj8WyAGKirLGGC+1dWfCNQ7EG7p/5bZRDi4ap3stWqATCiuff6gBSJJPEQr
o92FyesetjctT5yfurkKf5Xvma6Cr7CDJCNMcLlpaDR6p7ZgAET07xzjEOkyPhBrcc1sbTkN19Rz
CoQqIrbPSEVRs089BkaARDbB5RziUqD+C7CdcQo98KWVX6r34Wnw70nJaz75DxwZ2MtIWoeqiQzf
QgiBU20xZd2MVnmd7rH53gY5zS0YxhJ3OaNWzvnnMsURhtWeA2Kr5gbCmMqZSonxbM9AtlbFVuOa
Opug5ByMshG6ocIi9iOIHkr2YxFwRI/RmrwqM+QvFYF6nwmB0cFGdfENC1hj9Wtcb2EO/tDxa2Un
6z/uRIoCvzf5kDrGbeB24l4yJfpO1zAJdjdBqNuamEjdTdQyhW1hgV6p8kWzVzVx/jta2fw5HfME
EKzpjf9K1LqjTuTdAK4RV0ynnAknPClXkSzAlL78SwLESmQMo6Fvt0/APvpKqleD7f27YgFLe5LA
2IjSiEj9TkcFqIIRaFUbEY8DJFbFXF+xRSxBzJZdxpAuglF2KkA3fF285f0ylhiHVACEkRFA3dLF
cT3odeGUqwg054Juo6g6iqXPX0xXzo8oVRNHIkFNaNPAweMsmEFISqQCWxfha1CIN1dg2pl+3ofo
3sFeZAxMd7d9cF8UF5ztDDOwARuO5WfrQ4sCPPLTtBnQUMWdY7aI9DwnLajQt5MstBPKsWBo+E0U
wN9i/su6rs4IwQr9E0HDCIEpE2VWR0SDbvZLY5b/2j4BEVRkZwKtu+ykVigFNGlJ292pTtIfytIZ
vgie5QHXkUNgXJTf8HSQbnxkND+4JUAW//qrECsnXNh8jj2aFz8n4uSOuQoDkXbo3PdUh8UfH7e1
2VhPFR4bi6y4ZFhm16PkacMQ6zQkzM8aIsmlEWmRUZVTH+fAQjTCEpNvwq60Kb9YM/fxZiyGMD/k
PfzbvvfqRG+Y9U7lA/Q7kGS3wnedfDKM7aVue90fsr6yWIdX4S7n0Hex9UDTIJHwlws74FAim/qB
GPHvVE38XdzBcDwOyYSAjnmqPZO9CUJoBrHetRlVzoGmy6bvzbAQWiXXmxLoRW6HutlPkT3PlvOB
hpOfkSJanmUBJrBrDR0MwofTEN6R3dbdxGzyObu5pOQbCK4kkwc0E7pQzkLdm3gMlsPUUCkt1IzF
HRBHt/B6For8f1qDCHQE/Ebf+7PS9YfiW1CPIZO47rkRGumShFXpb7OMco1OJWpEeyeiJJ5G5ExS
Os9hSPbrhXOmzp94DeaO053acEsuUpc8hkUJ2QDq2bsnlv02qtsS6ycI+Ukt3yZNIcnvmnH3D3vf
BNvGcMkp9ONm5H9AuEme25McvHp0d6NbDetwCokYjTlr8lsSSZrGE61gx9KJq2HtyoL2mFi9kwFT
/XFfARJ17T0bp3T6Yhce1sfR68k+VnmCDAwFyuV/HgrGKteMzHdxZ5GlnT2hSrQ31CK6O44e2XmG
8GJr6+yiQ17BEFUEFvrgemOLKRYzIqP3C8USDNTWF/h/sSIVTGO7U2ahy39V8HkZVpPO9U/E9bRd
tXNZdWD+uquLfuBzTOpfrV8zg94DxUn+7gSgd/41qgZcpmKFzNpWUTWuXKwzEToH2iffgVkcW/yC
I58cps8E1AqehwwlntUQYJniYZr4+kk9Smg/YD0IxYfXvMW8iMyr3Hu/9xXzg26u83gzEByV/tHy
9s+dH2hZ496YsaDC++imir5dh8wZNkSQn7+bhGIMoPTEc0zulB88tM1E+G+mR8fb+AXqMxSkIKvy
Lp11JO9jqHSy6M0QEkpiRRizKWYoi+ibbK7kBmTCumEgDhYwNsyMTX3uar6AG+Bh/JQvCVvSeVJR
0zz01a0zl81Ij7totyb4z4tzMX0QNDtVT5bptv6XobMgqiyzXh/Dlujh09L4wNcM7nz5gKGec8St
CdF6zgay4p4IsqrAXN2uDh96Es6d8wR8QFoxefnhqwhbb3nK/BC5zSUJRwNUt0OzCeHT2lNKHhSS
Mlby+ZBNRZC/mSoT9bd0myXM97r1KFLJI4QWgXtK7v3ckEkwuYRPxTQF3ZaHdWnOc8wWiM3ixFO+
sx6bCsl5CJu/I6/pFvrFTr+4OwlLSnI5VIQ3zHSqG9INMS0pcqDT81ijyKGhy2D5C07u5uMOCah1
SbG6Qd3DakR17PDgZoy1a/syBhD9WxW4+h0RnwKDfWAYSFLhQyoTuVAiSg9C7pgNOeYvPuFoekPJ
CJBMwJ+YM+k0WtjqG/Glu38GUYnxdz8FhjhkdoUO1dFfvXUgZssP5CPjNI+y0rd6+qiKutGfyCMO
3vvCAUfZC4gOvAujzIS5+HM0rDiiUVQQw0fM4JcG1VkfbIxJJydhze7CgoC+XyyEGNLTRMQkbWgl
6WUJEeva9n8cnddy3DgURL+IVSBIguDrZGk0yrZlv7AsW8scQTB9/R76dcvroBkSF7e7T5+6MAFM
T3A34R6OZRyVj/VxykyxMCSSoWJgqYvGXjW3+iXmATegeJjKopoeXg3Ix0AwnDAgjIdusZ48x/PI
9mnJZDL9WAjvggVMsi75Q+YrT+5JjBK10n6MIAMGlVkEajyRFYANyQ25aHMgclkeDg0ElIqTtKDw
Y0e6y5vvYDoGzndZZ7jcM+7x3rDXSYy0gY6HYpFawVmFMbNnGMF2AfZT6j4Ccxa6y4shFY5i6DQc
TpIGueZL5I4N7nmpdU/OlmgT2Ubt6IttgAcbS5iucmvho0iLokheYQW09RfNNzgWF5RM8cJtF7ul
H85zfsJ0MPr3CxJ+TS5sU7PZAXCN4KWoz0DEhiLhXrbogLd2o+4qnl/C077nfmaVEOIxGa2zC7Oo
Gj4WCAoUZJF5yD2+krDRv/DdmfiemWppHmUzYfU5LT3OE764DT/RVxhhMnjinpKeGrCN44WlAZ/4
Hh8wtgHrJo1+Mfy0dbjzGEoHpFsPd4M/r8kMl3DM2JJ0EXfaXecxY1/bIprtoS2FWuoje+hhOdBo
xKaKjcvcPme2WivzQLOCsi/ZVI1RuUflhqyxm9sE+UQEdoYXu5KaSN8sm6D2b2ViXHHgJUTcP1Pp
sDH88FxCPHU00hcRII5dGG6sKZIM/CTUnwxdX2rX9I+rv/IukSA1l4vNW9LbQgXDsw+0UFwNl/+e
ZLfuu1tD4v7TDnBh7hKuKv2nWXtP/2gklZ0HDSLXXJcRD+eLax1dg9Tw13ei6Z57nHS3uPdVCkzg
Q7ptPD+lFiTJqSd4IAwGJ8nLdGmWob9YoEEu2I2BHEccW1Pc9MLscKXIlBBMZ02b/Zqc1il+KL04
zn9TtjINI1zyKpAQioKd6nNfD/g2EYCPa4At/o7zbsuy5Kb4As0ERCFfxVFSc9S8dXId10dg11mF
d6LWkYfHiGxYeQElxe8Gbcn86sB/I/iUOftWE3Ld5P4hSt8c2ZLHQIlT1t83P1k6e5qGIHhjqob8
JiR/w73m0ZB7tbKJ2csEq/phAoWTvaialdoHg2K5gbW8tjsJFjweoM6U+xPglHY5A3bCI8cF28eL
P3J/nndR7uGeKoo+4s4jTOewAJkbYtXQ+7yAhz9f3iqRV86T74yNfvBdFmO8/mkzyHeMc7X9hrer
YDm9QWKxMGD1IGq0hC9ZHofTleiCvJHgAgYCeUWSVmGPxHsqEfmIF02JxPrvWGnC4by4GlyuT28d
k+aYddGT0j5pIzYq4fSeo5ep7RHy1A7yf7wJANHy6UfJyJ23CXk1FzBi++M0SqgkPgJUxKWA5e6p
J3u8kkXfTobNp++cwORR0XLg6S2XN8X/RsCKN8d670hLFMFQBO78ThxZIAlPaMWXFRsnOxXi+/YQ
N0umf6oEpe7kgnwJTnOM2nbQKuo3HSlqs6sBfBJ+Nn4OQYI7KD1N96T/fMx7E1xz50h82D04bTB0
p9YQe4bOA6z8rupitmc+tCa7mzDc/eiirqHEjNaao8LcXHN2e1n7O56oeVlwHeK/52tEcHL2WU5m
U4kRZ4AUdeCKVUkwiECEz6xh5vZMDQBvNBrSHO+B7ysv4aTulH9TY4uqFpNsF/dNiFhnZyemS2l0
9UxiNsmcR6krbElQmqLhTIQJ4rRvws686AwL09XawU0ZGCL3k1tB4X5pt2jcHxN5WHriRAnqs1qw
AB2rqmCRJGr8Xg/ZNAFCiz2mmZuqcnZmHO6zIMfjwc+Dge3i3WyWPDx0yuuGexzIzR9TQUFCRkya
BZOa5GXTrkVKakiKIABLBsmcQqQ18x8DgHXrHfkAnd0QXoruoPE74PlVKyEEguUiu7hgxcozFw6S
mtyQZ9f5gWwxlL8EcEp1NyEVIUcJ9qnfWsfFIp7Mpp+f4A8Eb6atJ3VksTZX7zGUYDSDquUIMePI
3Kj8JMJKUTaGpE3NMvC7XlMZEPEJk7q5Y5FULveKoXe64z2bd8/cO7iwJwMuv5g0V/hGcxJXcGxZ
EClidqOHTuRIMbpIFu+3DYaqvuh6zrnEhhvGdxHMO5rLtEBY1BMXUxMRzTqgoJfyAtG5SG9k4mPz
YseBAu8jyzdO0aVs0SrsikzJZ+ngEKgwsaoLam1pfyoHKe2vXDTfc8TEhhaeGjMgFP1ssvWJk52Y
D3GEJuJPIyh0thX/5UvBbwkvi9U8qDEdnpJVJ4US2+lKPMqv6PC5SO1BYui6cPX/DNYlGJC0PeCv
ZokGCtu6la9MSC/7DZfUIl4GkOa/8DoaczT9wgRCyxMGod3i2ck9lPinNJaZdcYT26z5U+OO3NAW
byLaaxHnKp4G7X5iLN6Mew0cSwbqSrnt3jhe/IRUKFBaoQH3Z71M3vyIiKDExeKXsYdiJht58+tO
lGfs7OIJ3SgJrmneMupmXCj/TvNmeuVt7dmPYjW5foIJy5qdbQ7ReYHHqmayNxw6lbV59pnFnX2Y
VEMEpc/NGl4Ld3PigV9hBFS6ArBXuM3WCNMM7MNxs2QxKLUtakf3IeuSjMIsc2z+Xa/9FMF8Pzm+
/26V4pdAKjXfkjxPnLcukJx6xMgVS2Fcau3D7A5ze5+NPQ108LlE46D3ltv5k83sxIG+lB5oMDZ2
xoijwO7C2zzXkd4z+8YDJs3J/Pawx4RcxHIO2dIr5UfE4U9Sm26qHwz34HxsPEJJ1ElLyikUUwQo
aSBqZHPaNXa8y+hM9rDBD89MPGSlmKc8dZSjDxWavksuuz0jkr3R9oAuljT4pID+xNP4S3rxsD0i
sxne6fMpxVuuiIH8KNohHKhqRAOn1Cd2kApYJEbFE7mFDUQ9J+VtBcN+jpo4VddIRkzvo4cO81a3
KvCY3gdkWx5bvjis5di8wrB0iz94bmV8NUy8632jcvVFuAZCp+qDXF8xnaZfMXG/9OQXoSto7an5
lnR5L/w7MrJu8LJU0MZ+FPy1x8dynGVzP8dy7X4IMm2afiNosvsMlG5AZ4RCJzRDSXMZuvHicBQS
1sgORpC9hGXFco3FFhauN8QZzUMX1OX6KBn0g7OxEmORxGKOUYzFHX5+BY2hqspIfxfd6nTjsTGx
qp+oz+rdv6M31ettHNLAg7LUWnqbuPQNX+46Q76zWIK9R7alNbfqYvIrbNwo3oAebGcZ+pugm5cn
ky1bIAPmP3U9s+iqRxD7bJCWsIFez3szWH75M9W1Rw2DtDx1NHzqnarHUFy44XpbBUCQYdAafBji
YZb4/6H0KZ8GZICRQFAhl3EBcuHUfuCJEYQyxBzMlyRU03tVEzSE/CilYTCsspPHLFKcScBuKyfW
q7+RvYLhqeDm6uwZBHkNwSmV8twtSDHboofdtqaZ4x9amzSE9mX/kTg4GdI9FohYXDNTj+NdjQfR
PlejE5RX2q5Y5Qg36dgxZUoG0W2bVpMbLxMSt0kPWOqS5ZQAXJpqLIDOtrH75gNSHGjfbfG7HqAk
zc0jjsm1xIW8Rv5bJsepvCNailuVfb9nKI8SwlWkOMc0D/8UPk7+e45ChBsSUupL6Hb6yqDtl48t
HQL+kfKI/E3h3Uzf2YI3xSkp/Th90jRuNMzBzEz+d6NoKHor0G8+ret6pkBmrFznGHNjB4pQiyR7
clXP+yIzYqsJyIWKbgKln0+LP2x4mTBYzZ/KsMji6YhphH1tYia2vaaXxj1pqkTaVy5CZHKxB2WD
xs7suUAhPBYT/40eihWbZZcelxZw1IxCF+X6dWGlD7rc431bGGxKSU/XcrbDS4gAhDAO3ElGbgrB
I+T29ErAMG0uBGmIwg5zMLY/F7adGocVybD1YKZ8EFehDEx2fC4sGUB9bq9ydxuIszAd7YFPYUFF
wEcbvlaOu52q1vPGe0KlvComr/DTi5dDtX0TS6tAuDaAG6E5Q1v7KyZGCRSDFbKeT1K9PE5JNblv
0aJYAPp4q4Inr/J5d02YjcNTXs7sYIXXsVgqY6sFocliYZ9pZBzco5aQn/DxI1BaufQ2eeqV4pUM
wGsJz+zcK5dDMjBVepxUwvze+SFLmcEjBn2AVyTEoVJmO841IM3u4C70uuzQwQHw7dJ2JDbDIZ2v
T7B0/dnZW5cig8dK4cFpz/zeS/CAk3lZX7d1JN+rKqQjwI4tpHAWTnpJd8QTOHtUkczTZUH8NA+9
E1TuiwwWlYMYSEKkJdUIsPfU7w3PFh5M+SBHXaC5EdhXuGR4sRBNM3k43/NnhdG9joq4ux+Itbx6
kPids5cV8YnNLGBBn59e9CUWt60Pgu3ahKdlVA9UlZBfMWKbyObKYUPZDvigy9kbu3ubNrxM0M/z
G3uEjaImO8tOH9x0oY4KC8pmvO+wq2PFZE/RtBvOV1KShWkizBE8miyDbD4NrsmfGSLJw2bVOOWc
tETE/FPW+rY6gERIcSCpth1+WR35rXvsMlsflzFmtsXDCVkcpnzSFIcirebkR9PLwXnJIeV5F9Jx
bHLFROj/kOH6JZlZQJdFrPM4vqXNy/FumluLLzGDbvDLkpnv+PMR7Vl6rqsXeacCBhdOZF59pB6X
aKya40S3EnEzJyrEm53CyP4STaGerQYM8MYc6aePIfbi2b3UFXrwE3ONNR99x970Umi8ibjpGI32
M2gh2R3KPt/ACmJa8tvKRWMBh8Fd4JKOmtvm5I2QqA01VvRJ5iXJYJ9sJisQBRw9qaDafwIvNc3Z
Cr7x5wrNcnnlVMGPg7mtD25ZWZEEGysAct3STAvFMEmJvJpZsmR4PKNVX2OfQNl54p+d3aE8kqqd
9MR2AEE89X7y1AbxC0KUTwie/J1565oIInHm+ujnTjF7AffUVi+PYo297C3ZXt5HWAy6uMU+qMn7
jRKNa0KHwMAhPOfBWQ4Q1qgKWLX/TIml/BVlcdO+N3RyeydrZRg9xzNJ1h23/HTgM0dQPCUV5IGX
3hKnpo62YFGri9H9jYiM/ZTkE3a6CS5Feadn42U33LAEngvfn9T7OMeT/1RKbLNuPzrrOepmjnDR
GXut3RnXGltb1s6znzOik+msBiDd3kjVRSghI3s05eJcp79RY72QDZgVqq7+dbrMPRukcaRVF49Q
i65adIZdSssopMgQzKRAPYnx+8D4OzY4ESt8OvuOn3y/T/ik4PIMpFbg/WJCktCZAqhzpPdj+Wd0
ncZ/5nUBalbAK82OXWiC7ohjwsgjKL62v+pckSVlLuPgpV6P5qmdgdFCh3BKA/3ZzBvYuWiCko6O
KedjQJy0mkKmqitPsgvi7E/Vs2WbQhgp94oX9ROwHb4+dusqeg8CykwBbqMcTneCbgWmCfrQ2w/F
Om/6ol8GpajvcVEde2H5JjA0OImlyNIggfl0xWavmDNU9p3dXsMXa7JwqnI8VemHaIFyQGJkoAsN
tuIthrKgJ1pgQ281p27ATkcCJSa4GbQvdpC8qDgIGo5QWs/XJeETaeGOHxVW1SY7TyzGMD+sc9g3
N9e6Nnrs6M6Ib9AB4aJlBGwxxYRjL44h5PwKmniRq2eoMktwRsmGqV9B2kD7DxoB4CnvQhhmrNT/
3XscSUxbN5KBDsiuJ1hwO5Otqu++RX/wfnSFA8O69VAlpVuxRTvGBQ556FCh5iBcsMpJ2jnczr5V
mO+zd1MAv4eiw7b1CdAC8spuy8xjAEZUlofRVzNwNGwoPzzLA8zwU4RPdDXk7hkRA17B5LbcYQKS
P+QCHQard1A82GNlP1b+TUzBRNFS0Jatu2PrwJNF+xuXGEt9LGiEjqnswro3ehDMntMPnDq8utnv
EOEHmuI9aSJGa4c5MKAADrfbCDiLVxY8rKHyaEfnfRIKWrtZliViiAldNqUAj7EKh/l9JFUe/jDp
JoWnFKF8Vz5x8sM6pQ6yVkgb3YEdOT6BQPr9cN823ixajBMr38ukw0BywIHjyafQDWQw7oA6U0rJ
la7vL4UPxeBhjUoDAQ0C5XH2exZheOtC6v2gD2CLXxdRB0eQAixlZ2TlBKPB9vxfktEI584KN3tg
RcOyKetXt3vQeTX84fQq3WcPYYZG3jLzyn+pbTrEsQXTHsc9zyUEjYwYWVL80PiQHXMIH8FRsvRZ
PkH9qPxqmNoZsvS2CjWhdOO/KAMs18CNs/bo6bfM0nQgSz136iXOHPCfF6F8PmyenZKvTTz65X2I
dcDdc0Mim8fFNekvYZgrdtmERZKku/ip8frheQOlBbdYb7k94K5N/aWwjIir40zdpYERl/6XLJW0
MLgJcbRbbMQdfw0ReM+9i8XZ3rFOGuDg6zlIgIuMbqlekxz+d7bT2hmYTdN52yqrhdU+nT/KxDsD
JHvzK1c+P/aqn/mL3dTaN0l7IrnKZqFrA95ZWar1N2Itvq6P0azYCtaSMfETj4uU3zw/5PawjrZw
2Kr6Pc40KLthRYlAnNLyQ3VVor6XMVr2uKdaigV3F1f+9DRiN63uZop6ne+uLbHbNHYlcGRCzpwX
wkQIIkKN1Zdqt5OuXtj2HtXI0uk8NODMUN5qr3jBv8w3HQmfOPxILcH6SQkotS3LnE8fNFDGxUPZ
TDxO/pTG4XsUBZn3bsoauAe4Cvcdl4YTfXRNO7wXpF4RdZ0KKS+qPJSyYc2bSyJaVqZ69ov6nrJY
fFXcl3BXs5VCX2O7NLuHLKMxiDdOGXA7brqVmANzhpOYd8xqfd3QIeAjw6Gikvo4N+PY22eASiF/
RtH58meQ01m2G6gEZWuB9795pHWoJNAuNfEVqGmQQamEFgRgcYbEWrXXoeIagPYst4ZetCz0V8t0
AkjWwZoSI6u3+yZaE7xS6MrNfTE0o4cLZ4GCd6xUG0XPfHuY8004dvIcsrOZTooTAjpo1Fk8ABTj
im9ZPsnm02ALwFKlyM6/N3lFgXLs45A+UJvLindxrHjCy7uOLns21J4jTd7A22opOG8718GvqrhU
ovtGBW6dCgF1TU8CjHSE9JGr+luTp/lHatiwEch0oF4yjQ8QvD+J2LvFr6VFtfsR6QkI7aEu6RSW
8CqpCSIvTwfddGLd7c1XnZmovePtiNH+fp5c8w2G3lLREOY7KwUJXRN4ZbNPWA5hCMHtvQqav5MJ
bFBqCxc4Hhj7Fsp45DcJEdA55W4HL4lDMEbyWV4SMkrrzyooSMoJ5O6VqYDNDiGqNPiHhLTgSn/y
jiyZPABarOKxZsGELZ/ppOQmBkIN+xDlTDw6LHZy74Ov8Zh8Jcie7b6YiAP9YFHpLndgYFdnr+La
pLiqtwwEL8p++s3cAiKFFhyZzxQI1sxyXxH/BEqBkLuY5hHIgYMq3LLPAVSbEWeDIQXM4EMso95R
LpRN/7kQcOrjEEwUL+9w6WzoXCbi+og5Do0Bzu+a7HPlV182qTGl5exHw0uNa/ovzk8AZ3TimOeA
+V0+O5Jw69MmVY47OkWxDgrM4Y9e1lDIk0wyy77zqFY5OJ9AYm3FZLwQGqAdocGiNNaGMi2W0exf
Y0LwNKPNzjXEfM1DP/vyJeP05bHsmUqPYw8K9MqPerZ/EyJ5zb3v80hAAZTcJOhCZBOzxNtaiRMx
9cC/oOkK3/AJp6zEpv0YWznckFu79pJCvqPCWHasgQlWxOo+5kWBBG5AcpP3pcObuPCi1zPtL0j9
mc1oxutJu5oHG00Oe/058PUDKg7Jq6ymOmM3BmPev+KhxBgXZYn8JTxMRvzn2iq63baF5koJK0Rn
ktVXZ0iw0SVpzp/kRqNFbSp9BIxA17C4OO+2VQYh3hBCZRFMT0g+jFNVDyxpz3W60IckIagDF3kY
2r/SITlxlzlZBFG50oBlsP0hfN0V5MogCtqmkZ/K69mqnCUFL8nN6XqsTKaSPKbs13mR4lTJ5H0z
zDr47Co1iALCeBGRquHuhX68M3MT5xdaushP0cPH+4C1CXtljmauZtMw4hxMWuKMl6al6HQ9caXB
hhEbUM7PzhgqQ30Y1qkxuvcLZxJk000ZZtynyRkv/s6rqjAiVcOEoHbhFhhk30GBQ4rtCBqnvp90
sJVbYEGSQw3jZsX0hdENiNabantWu4co5hZ7T1ebt+D6YhcwQyFD4U//o2C4VsllYoMFGQkninKP
BA1Xph5vauLs2wyqSnNr58cp0ebbZKWdMRNdWb/bhHMUVRG0TdI9BQXUhS/FwItKlbMO3O6fUasj
bup1DMiXW5v9SEfSvrdyWNoyOmZjvL01wqynOrebAaVRPtba+SJqE4yUE/nePFxaqo2Uc0jIM1Xg
m/OuW58ZwTzntwr6mtqZBF5TyeoDTzyOnDZ0Z9CVjaE8ai0ajy/0xDUh/Y2oAuR0t6RyEj/iAS4P
pNDGYlQqxn55yyERNw9Z0BGMUzrc7q6VQcAPuNPE22haF8L5DHhY6OwhgIsNCyz3m+qpqkdcst5w
5B5qznwK+mc4uFX3W+mZ3xG984uH2dFnWtizP6tXbHeWTrDWEHNVnFwf+2s/DLh1qV8M2xvHaAg2
AxD2a1Bull1y98hY2VbMJ4JOn9kYeQ8m7/IPMFqY6Lp4xKHGPn81TxRRhc0+xUtyD/92BYpCzyVF
etgpNBpOySKbi7rd9kBhDa93j+xLWcaYtgH/MwOTeXELBdftYKkcb+0ep9gkQHLOoURNjrw+Iv8f
rgNikrvFwXyYKPASOpeIAxeVyeXGwVj2FhKsXg8ITiDP8zB047sJhSU9SvaC1OD1AjmiSVPazdC0
E/c9RhBEalybNXxMelzi0LuncMTc5+TyT8F2k24dxvOXWBRRc3F8mkuPAdli97Swf5PvYoqX74TL
EY/SpSfT0yzC3UTA2c0tELCxQ0iK9HtiMpNdLU4Q/VIZb6kfunIJ+oduzFO1L3C3lofKT6PsXuk1
yNDT1vAPB7TDks2J/fpOlP1GjCo38EHsdeV7sjqG8YZfPhOG2hge2QFWadRyIUBQjUmABazU6TVg
mbty5/sLJIpVkZ9jok2GAMs3nCFWmqLooLTahCXpAwkIwAFxVKvfSdh1Z2gjU/vZz25w5Tvu9OzH
Bs8czEoI4cSRO4KLIMu2VjeSD3yX2nYGrdiTp4AWmueUf8Vidm5+387pHQapVj/gg+ajwDM8/CEQ
aj5p6ea9Va0OaptcozC70ykg+Ue/Ziu0h/Chzwi8/Ks1X6qnplbS3zeDxtHDcl+aC5hLa74UU4yF
vR3iC/4YMb1+hxTLXFiNAycS1edANhhdw6egzTIqzoCJ8FdcphFhSTI8wld2ZtV+NZ47VN8LX8qf
YOCaC0mCon1ZrNt7nwmOpoHAQyVitli4sAu2m/Ta5/2xK+WSHdSUDb+SgqPnLLw2fJ04J19srAiL
bFjiiRl2LX82cWBylrVV4L0UwM55mbdzqH/KDNDGT6ibHcqEw1pa0inVepiwk5w3Y+XGhJq70OLe
nkwEQTvxQZNxM8fl++8qysYIw23nm7r628YBWxXQs9Or64v0FXsv00KnQZAfN/9gd18GuCrxkG5K
fVNsbQGEu/FTlF2YEn//B+tc+57d4wFNGVdFH5GD+xS0l2J7aNDixefGHZuoJoioPxI+b5Go3+hL
eZEwRfGMd09QGJLxOWenSRcmpa7W3EFB6NIrdp6ZDOZa+cyVMGdo0ihwxQzDPk1y13vO+OGNuKgl
bo3D0sPE+EP6fZzfErO2mcurodT5b7PEM6sH1MrKJyUVFHP4a/M1cOaCI9DVXe3MCTWLkQqdK0QO
Hk7y/QQjPqWEqfWBJt84d5Ids4e2LYy2VPslqcPzPsiLixf6VqNkBs8Bkfr+PFQ59M5Es0YNtJeI
OzD6dXogl4UvUMMeJjZQaMX+J0KK7nt2VBcz5FxkQGyCVZc0axyWkvoAlstJMZ1Ct5LdCcea/cmZ
vHERl5Snzhr7U8ueb/q8AVkf2LIkJIRX9MfqvIapH925MU/iQ867rPnZtgHZSY1JK3hMcGzch2km
Xmnx8uVReaX7tdCeoV+GXPHJCgi025yQocYtscfWMSQpt+1f6Bfk3OfRkUSFslNaomzqPszqG7OH
vM0hSMHtJEPox83P+VJHBGCwrvMS9v0KaQcfse2y/hy2dfR3DgnBHRpXkbxe13XgIjIq8ztsWXlj
C0dsPuQYSm5ZG4OrnaItRhDi6ziBVWL2xdyGjqEWt6PouGybgm8p+s1OMi3UUE02/WlKiy7kJGoY
85pmeyckHl5v3FnTE7/WfNNxnl5AFpr2LUzJqYHyp+aGn0pTTB1W8Ynu3rXjgr5rRrD7QTwjKQi3
8wmaOE74jG0Tb2sw8sg+JH7ARSNSacIVsA+HjvkIOva7xbDY3yMwjBE2fCdg5Y/AFrMujDFxdnS2
pZSzHXFR40TVQEt87sl25dqGHyyn5n4c6PjdpwhV9X01JPKzB6/Qn7C1Wf/IicWdEvMo5FPed2HN
bJJGctD7qBi1/5pXEfBIE5MxudEcH4VHP3WJiliLV0tA1QBGAIuruAvI1g74czJnOAXtljC2yG7N
BXjbEAXPg5G+79IGG4BkPCAXW0jKPgHBPS+HpL9jsqKL0XQy/kS2YWrd4S2uzNXDalJt3Obexo9u
va2OlnSm/wq/7gTBHlRMEBHb8gFbXc2acp+BjQBtEj/auIEBo5XRSuLZ7U7ciIpvLran8F4YkU0X
v6uWt4KfaYTyNvdS5bvemMG9Q4TEaHYhMNnSD1NN/M8B8xM5Ria65UhzX9zfwM+U5TenTjhhWx2m
7mFes4n6aCSb8oGELf4tTpVpdl+FHQkHUT7WmIRPrGU19ERe0Yu+IoboNNqrYCmjx8wPapCclE2b
bOdiePOSS+yj2Bxjw/R2Yxno96+rsNBSkeVb3jlkBHlbdbAR9FVFTk7Vsjdsk3rFbM9NRSQFq4WD
JTgXg8xrUtl9VUzB5XDWMPPpJiflth66wdPcNqjZJgcKk2eubnztGTNV5mKq0pXhrIf3UZn6gb3M
OL7QakyHJGccf2m6LbispDvMERTTgzfu3P+SMsvNH2ZIBF5E28JDS9SZ+AyrJqYhesR5ek2GkMx8
ZkYuWUkowWWyJHb88lcFaMI/LhqPQHhIPJGMrzIjx3/rsH8uvzh020cNdwJRV9fqbXKsvhkWdRd2
NRgGCqqdxAOmlyC7zgFMmmd4QSq/pO20RY+9YMiOVch/ECpPRhY1aHD3FdZP+H45DD9sCtUcfnYD
0nJDZ9TmylAeZg22+cQndkUPkYKaRMpB6GZvGJbQvGiorSFd7uGsqK85EHCdKc/Iftb+GJg9tlA5
XNcwJLYchMiXHLgtk2bjkn7itENHrQqyLTAbyf41dsg8SA+0f2a+xH/YjRNLJCs8XFaUNhdkHom8
U7Wg126zV1LHvZn+GLoo09nYTOtCe4TyCITsfe1t8d+O/UuVDezKq9FffkZ6c7XlZbFVOnYJxZEj
dQ/isnCWGTLVkuSnDgPUEU9sl332K9NH3eSk/usBQxR8OLYOO6FHd34VGCzr5wyw2PSXvBZ2mAK+
bf+TVOLWlIJAgz112cwXmKzlLcvbwtAJtEIqJn0BvNKYCuCdtaili4mnK6trRAdmT7otqnTtXZS+
hirfhJaFx4C8RXVu/y0pRRAljj1xN0/oLl9qtsyCnLg9gGyPht9+gfxDmD3jXgvQdrJb7KB2lcOS
H3Js703PtJmKS4jyG5/SoFDheYydRZ2zVRN7WXhSf28BweQqum0si9xq+EU6EgUEWJb/16ucsC52
lBP18oHjV9Q3ApbLjNtnTd0vLLzTtwzPSrHnB8UdXivFOSQcG+UP6Crmi3GPn7dWpFObihf6PvHK
ylBo7zSvi3RRDvvC7T9UlqPo+4sAwBtU7TvRpsngTUqRshTKCwg+l4sK1KooeMuDCTmOpZj+wCFV
6qcqc+QzkerOYr4RIBczCIrDeFrSMOSsDqL6A9pO8zKxpWZiBxrznkwT7lpWLdPJrxrskZWJPP9E
VKe+dFWf27dO0A0mBhcewKrTCQ3jX3lo4eJBocpMdt9ZsdAASfY5rrKHMVjNq+ZLSpyNY0CfasEi
CKqLt44Hire5KjQZjYQL7gsb77nqA+26Ku5INGywftdIV8Egn2g0rfOHwt3S7CHOLQTrAXMtnzsY
3YWYFDv3cz0TgQPzN+Ex9yvHZ1yk53LcuUEWPtmlwssEJDd/o4SH3ejkprDTph6z3DmrofH8gUyK
tZ7gIyndDCc+ojgEXqyVIjLfM9YHsHtos49JnlKx4XMSN2imce3dNWomgevhpdon5RA6j1umNz/z
70hgisFWIAcAXJonnUVq+B9CVO9chFHCOYpQcJLvZYda8I2WorT/KXo2/t+UI+AT7nhemhIkfKmb
JH5hc4WBFR5QHXBulrNroWoVJvlv4esQ6kNKP4WXPLAY8adHMnVsdbD415A0SeCpq8gzOD540CgM
eEWmzdP6DpW4bB9jjAzjG1uVoaexuN2GOjCzs3f1NUosBroO5fWO0D3zBI5i13mkrsKxW8zdLX1+
Szhsy0Gnoxifpw5g4lcgLRRvPnYX46NxF05LAuzKWewrb1jRdzs19DLDCKl5+z0HlEoYhjI8Y3/c
ro275d3ohZT+bmxlp5iUGPq/OUmaZq8JMW5mazbXuDzggwTpA0HQar4fYNRB3MWGkE0Y5/0yXvb1
HMiV/eFYiwcmY+RUwGZhf1kRmJdXBHf6WTsPtth+oioE7DLcxmLCBCkXsQcsh6tExAG5S8xmszpt
vyl0PBVNwasrMoyrFpJH8LDMji9/ebJdfmTl4BYXhr+c6gEugkFzXVXfp9ehhR1BCUPV1lcCTDDh
XGnn6b+CJvT6AOGGtYi/spCpMC1utrctl2HXEpsx3CImbBFpfH2JN2G+sl2v7rso4m4UBtXS3ciz
5D0HCAMKHsIeDB4Sc7t1BcZR/5Ji6iaFVFTJqSGkiy+OEustCDV4ZfQhad3xal5RK3NB76bxRS+1
+Mi0X9bULcNY/O6v5fQwA6GS24Ig6L8C6Eb8+8hxo+8Egmw5ME+ZnIjfAbDYhTPPNbH9/A+HdFiG
W0AiHMnSsI1HVvElPe7YLT2dh9hg/+fsPHYjx7Yu/SoXNe6DpjeNvj0Ib+RCUkiZmhBKR28OD/3T
98f6J1mBCgnIaSYQFM1xe6/1Leau4FREo9usdZFaaUqETT3n0UlNd1+Zb/VNMVRVe1f4JScV0xTI
XiEn4QAnIp5eJFWnmXGlZVg4IGCzi1EUDKkaES4r15SqqfJGgDre8mi22GYFNmpwpkNEdFtB2DrI
Ij+3b/p6xv2EnFHpKwcUlrbAIXT/iccJzaQaPQJ/VW559cqMafet28lDP56DyBaLHL+Hgl5EqWQj
cg4dYIu1J5ixqP/TetDGTYhJloq4m9rt0U9HnM5d0MsT7rSpvcXFZXwxNZaphYXK7qiHSYlpytPx
BnudZr2yDuoG+xQCmXX2yJiCuKbUAkmTahhk/eBgwvw50RIw4aTTArsNbQqKd3EH/3EV2DTSFgmi
Xx/UlaXLXVZ1yYw2IulxYRim+skXa8ePIGgn+SXtOMDuoCogdcJmxeCmiEzRH3eMtLa9nVRsMkrT
ruDRomwH5gJJIjZhAHiF/6BUrWdb5A5Gft+TxWm/aKR6SBb6lB408A/h0V6mWRDKF6niGmVjY7kE
b9NLwXCdGsjv2tg1ssPUoJbeZDq7mEfD7xEeRXBH5Y3qHCCFhoDocTARAMvjFGm6sY4sFoaflJsb
zQavWU32j5FGQnSi7Gcxtdl5DEQlreJuA6TErTE4dvUcaFqO5ObiBYkOhLKwgRltBZ+f2h/zRqv5
BUtuVCfUdx3uapNOOTUE5j4Z3KHFYSmm7zSqGxRN2C2BgQ0xpoCavRnKndFdBpC5NNIZgEdTM8jQ
PMa234Kj9VXLOjNFIQohaWrue8tuvJq5ckBKXLrsC7LYiVnj+AryCH8OizequFnqDMpOHuKY9LYb
zU4gk7S4umOiQXv+lzmFvoD0OU+v0jpzzWVYm42x0ZRJUiYQ7wlNam5Q+sDzOYsToMBo1Gq+kb3M
0IILb78YwrDvxinjiRGVQUkK/ovWvLAH5vgtQw/MDxa0rtnOjIWvgaVHP/m+2Ft6iOvfDTPpH726
5BOR7cyWolBMeHtPAYSVGaWmWLTgbdNlKgeOtMjQEJvAVf/7jDkDdPJYQ2ZUIuznZg2bD0MjPIiZ
a8aLLyLofd8BP9JwSUG7fcmoDwhEnklKJcKmwLW0qrJ+85RMDnTgIrEC7+aQDGsqOs1MiqOkawgP
iPrsiNNmBfSNGpqjTYgfqeCH3mvoOerQ4m0djyHA4O9I5/FUx4GZsuBJ0spmrR/uCmUQobZCZE/B
tYdYeQp0gBhr1GpVtQpTgxNXToGcCJU8cZ9jxLfeCt0V3r3AUOKNG/TOhg+7ACEw6xi6plgWR8x9
CPvQpsK9QAbFX5g2goqrbquXvLfR6aGWgYoMvNb5pmm5sjBVUSK39n5m8moQeOX5oSZFFpyDXsH3
wUJKtAaxJ/NBGRD1QvUwUykNoYg/cGhma18GRKFuIF0jCtaCMXTvUhOcxBJoKcFdUHyzowGFQO0B
+1MGIPGm68DxIpTE9ukf2Imy2AZCYB/UPIudreyRNy5oEijy3epUoxnBr5NYn0hqdEx0p0ob2Dcp
o/JvoCsar6KtsAq6bKGsB82g4b7SjCqyT04HrgRC3Aw0GWPsCRg956AkENPDDVSLDKNKg7bHMUfM
gGzU0oegj4GOIHuwkGTjK12DlOE21EhtfcVZZRxuwgb8wNxrHWluzRI/aWScnKj+WGsC/3rw7ERk
NXsPCTR5820H+wkLD7tuiU3aeLKSlC1zMEii5wLEYt/CwhBHxgnWfDTMzsnRBw6IpYzRc8dQ06je
FX1hPbAOsYt0kP66sC4rfB6q0O1mwfevon0d2SI8jr4ififtaWTcREiOoGGgOwuX1PT1txEPxUpR
PqRUXCdY57xhNvwwz2PJG+k+WOc2FlV/TmMfulriI//NSUTcYwOdtyHkW7CvRAHFPErWaQlgEUbS
9xTpYL6cutI6qzDxja9ugXni6NGce6JckG4KP2Ed9jwYhIvUTHJrL30NVoGBqpe3G/rImIOp7B8T
y6DEr6lIX4/jUA88/QCiGRAPXDPoJYfhtZEz/DCoaFYhYJqUs7VIyGG3h8Uex8fQK3tJkTnjLats
dhIBuzoVIcK6jexrwDUWCRMmAysLiN2Ac4NXeJNQVvBeKRKRcgBGAYiyEhhVVrQT7R06igpZc2TJ
JwxSrOwGDyp9aol3m1Oehhm808vpV4AZgSC2tk2JpIZwt23LCYl84qPhPhAoqXZp9rf3ziKWAJV2
hcAOt5DTMIMQd7kntA9HoqDLQa6xQ0btXQhyTnKiTJpDj/yAI0Gqew8ZzYgGsIZjfpW6Gd4Fbhs9
68pVCOFMaBWz17Ed6NeXyTdpSbJ27UHk3gKLR80UPuh+WdBgTp17r5n0alFLmgP7QAn/AakHyTMZ
W5qnPgR1s2w7V3hEt7B6sIMK/C3OVJzlRO7QPUvxliH3KEYEuK7j6/3jRPkRNkrTwr5360YfAAJZ
HnLVnRNkyKzcVNY3Poqz9t4YBx4OhIh47RoolDYtNV7rDj9hJzaG0uOBVlbSIUKyYHKTtdUYb5hq
+oA6deYmy6oc5vED4IDAYBLEerTdFOY3tslGs0pGOrfAafhUpFMN7zaZIUTqZDH6CT/DF0+sdZeJ
BXm5dD7+J9scYBZ+nIAkvGQBIkp/UXUp77s8R6SCJdHU1tQgCgXiqKvIzSPk4kfotaLdl53DtIun
jf7IUNpsr0sAOLCzyo5vI8GJw6Qc+zlTjoDfMLLqHc2i4HCJ6Ec0K5/i/LT3aN7/rIcW4W/V0Bvf
DEmsO0sTf9OrO3ZQU+Dd6+UPv0oKyq5E07qvLt4SfpGXREUPrl8QwQOEabrPE0sjBLAVpb8xRlu2
qLxi1IfLAE+7OoioqViWAEA16Eax/OLSyAPbQrRpKpewGCOuQQWnHEEpTtKl06vzGIDgQ8aC4u9B
pPgrvg366GfvMXl+FGCp2JLa6UQqkvscubtxyDzR0T1VRG2k96oyZ3P6EIG4OAyh2xjpCtW3QwnG
nMxsG4OXJpNUYcxXqAP5cCjx0+NLOd6mB7yWAALyqo95lGSPE4wUEsU67VSd1BXcI5KI+gcIDUg1
bG12zI1MkP0W0mP2DNUOUYinBJIma+wsxjJSiugQ0wgYSC+qKSxobFeHm7Jld7ou0YYZj1baIOui
nkkb3mJyesnxsWKBSmyHtrtjt9lTQRU+fxYkFgxvDvbT1xK36MQHV/egGkjQQG6ZtPK7LLTBZM2M
61CnTEXgMZPZBMXgVy77pgdcPGZIxvZOZXUEifJq6vq1DSbN8RZzOnKlLV0M9NoSApzHbrtuO1rK
KB8g3IIhCM9B0ymdQo4pp/TAt2De52HRN/Ut5lO+L8dmemFvI3sPUTqt7JCUPPYkwNSLEr3qKgeX
utEQQL6guSOMqVaG3CcWxaYMa2mYmc8pyOfirfR9gnvBZSY3ZeQIOrASt5FhSufQesag5zvLVMQC
EP5D9WgdFu4U7s1qEKAuy8TM36WlSXfDGdiPv6GqohhNGrxZPRZ2Y4XnjNmq/5rVLoUSuueNA9G0
QZZnn6MMug9EwHmz6rUa1w8k59tfVMl8S7GnaCoqHnKiS/qr7ThKAFdQyBVBaZjWBIEx7lLpPLU1
JjhW6g7MMvVkPxqBfHtGQ8SD2+Rf2gQaypGvaFAxmqmSSK6ll7F1PdAZn8uPoa0T3iEzXyfJxg/p
AMQ6Ycr37dB6AHnaVvZnpBKZGLEA8P2IJaqUZLbhwHLy2l1K3WWk4WGXDtFcU+0xPXXaiNmrx12p
Xug2lOLs5p6bP7ZgBExsPEYTprR7UHhQWw3htxhYpQJk0gk+6YfWsRyfGCROBuWwp8HWxxpzEH2C
r07ap7mzyBCwu/cjW5IuWAgnarsvHrBsw15Ozhhi0cgFnSYIUgY7sY1N8zGQqySy/ehkinL2nIDy
JNsWlS/7D0YrrpQwhOsxYlpau7ghRL+RwgtreTsl49Tb2ywo7LxZtzEuV3vRpWbtgGgmseG78lGa
4ZLq1aNN3DlsilK0X3FiM/oOKJyVtzftrDfe0giV7ULjRKYjVUIU11Fl8WhhKOmncsupriv9dWCV
sSGXXuxJ+gBmRp7YaXKEWd5RaG9IT8Kh1BPhTsoxiX7Yn7sb9iuT/8vwoL8uG8IY6mPFYVO7KycW
kUPldSMQWDNrvCf08VF8k6Nire4U4Sz1ppd2T7dPVfIRKEXjrjAqYSihoA+PcImlk9o7fcjaOqMi
a38iDmztkxGaVPQCpY3Zfdiwk12GvLJs61R25+5k71r6G01COKDUSX/SYEtiBLQysnDP2S6cwrCN
kgfX7zWUfxkIUWouru9Gd/SisfYuFaUnHMqN5Yh34qT15ARLe3SfIORwhSX5GzLd4jXXnXWSTELf
CI672reKcqd5QzUM4bR0ge8Pi8qw/GfaP5gYCrrv+iOzqtf9LLOsoO2Zq1bvmG/4MPAztcyyFJHo
pEdLWkv1eVZ86dBNDMc8JvQjnbvUqyGu1BKRx55waMjWi54QKLZPyq9/hdLMaQ7ZvLvFoFpPrenr
+n6Ifwud4n2Pzs1/Y3cXDvvCtfX3tCd/YaS8yu77XoO8A0iGv9dAa14J3Tq1U0lSwDSgg79B9Jgm
90CZiuqma3MTsiTwevfnaE1D/Ix/F7U643qQPDWdncZqjGwdsmCru7eFq7u0lJizCM/wmwqQGuSt
baP8knCuIaKIU8fkSs9NxcpgK05Kz9zUScNUoAUxiPpZuDA5ERolkXWo+sL7FuAtTZZ6rXUo1ZSO
ZDmJhbXS9NT/UkwGkiikToHN36Tb/RYJHymumi2sZ9BF3hNWgoYCO0t0pVn9ewX8N1pNBE7A/2id
1Dp0iMQkhThmaFZ5Xt8Cs6zxzFww3ppeD4EwAa9LsHEOBQeLT9Le0vbJv1KTFiEgB4mFAWxn/gvR
wHgspddtYk47r20Ylw/ke9ubjh3ArY5c9044mf8S2P3wteWIZBIFAEGBklIa3wyUht89JjWA/YEW
ejthWCWObRIVKZWJUHPZ88LPWE593Xxzi8qbiZoe9SQOOtXGDQMi3zL6wz/hjdVvRiZNZ+nGUfo4
axeeiOs1nlB/DZjD4lA7gHBiGUNEwFGqbMK7rFAkDJsKQTunSJA/cY9WoSdd4ZdRueYR7kqGC64O
IZCrsf6FdXQ4sqkn3WVSRDSw5ymGn0JvQ2dt5dQ5IUng9Hkm4dsfMREhF+GXc7T5VP+SnM/ejKin
zFpfzt8FEQU8S2773CFrARpj2vJNj2x5zkM4Huxm7PC2CbCH74aC1MA1W8OUjLeWuRQJL43oLjX6
e9zSdCE96ZTLXGS2djfVMbCMRYFyZTqPbMeMeNnJqQYTrgBGLWXk+D/sCkvCKioc75hlkqpjWaMr
W2YVQNPcsxFSsiJwHKVT1ydfi8CI3kPDTm9yk3iNZe27VbWj75LjnXPzaCvducVJLbRydn6i9c6G
rJ7UfY2MNt+h3GRRB3bm/goJRuMMmkJuX9GLCTuaUN3UPziGyHDah521BxoUDnAw7UJbFBTZWUMh
0LkY2fQBK2Bu9KR9Bo5yyOUwongNniLH+BV45U2Va6O5pGaQWys/K2y5pxeAUQU/GCXjYpQAAzFz
ZjrN0MCbVj5FuWzZJal+S1L9sHJhUMI+dzJP7SfUeW8dfBd7RcI7s0xZu4HCntVHzz2mqGzV0n8t
z67TIWxqFdf8DtI8xdqlUtdj+q2tbkUGvWvtnCzxxFqkqqFtnmBrntVFpIgQiGOB0ia52sRXmIeq
DMyt9NwuP7Jh0C30SSLzOGy4Y8pv/d28sPQ8+0JnHmJDX+SArZnZSHAVljr3dub4C69xtB8mnKF3
kegCjkho2u/AYlvgNBPqQ7qjWf7V9XRUyFgHsTp2CE+hqcM/wBAKeYfA7LaSJ9tuqFSVRUuT2De8
w1CPjXUIUnSea9+22MokBsqr9SjNhiVfR7VGF0wK6z6teuOb6p2muMFyo+JzKRvxVRd6VR4ce8jv
OEnRnsclTMoRxA4L8RZHMaLnypEcmroxycEmgkCcUdXU30eDHTiBtUILb4zaY9obhBxidlLoVVH0
iPxdk6mfsmvlEAfpkh6qXMc5R/E17dj87OmRZAwSiXTjDtUQcn6ImJybPnZcIp0zYMwO/tCTatvo
UKac1Vai8ZMzMob6bHNIO2gcfPqdTywTBiP0DwF0xEqLnv0Ca/R3rB7FcFuEtMyo4tppsBqMKUNU
FIUG30zYVIh9IoTm+k3im0l1bio9H27xv5bqOU1KE3NyFVVetqCdK0v0iUDVt+zKSb3Fb2DbR8cV
GDFDarrFO8KpVDx7sQkRo6/IMcLsjTdzCRSATELPLxomSFjiObW7odD8BJh7ok0rZmSeP4C8sr+J
tSjP1nqUlYKuj60hFxCDCG5JJBDWNkb4CXwzHiFnkahJra6gcePu56Nm/TXBnOJbeFKtIN+nEJVB
jmlYOZc97Ai+Hd5Td0v4T2x87fE9qmEJ0ie2SadFm/Gq6ZTPVlUOsfhZTBxPXnxM6rRg0z5wv/Jg
pEVdiECQnekP4Xim4eX3G0XzDHgWcnFji005wZgbsoO+xdZSuLupNzsE7WVnM++GSYxhwy3dJNgo
q0msbTv4wjvj30YjvKCu3iekxgb2K9lQOsE4rEfuKumpTGJfJrwSxFPop9EiY49FRKaLlX9N6qMB
CIJ88tWoDWF841NlKtYGtolyR06oyh5c1/H4hb6UrnmiNj0iUzNSaANfK8OVkiP/WA5Luldlcc5U
m7UHZrs8f4+CUlibJE+M2l4h00kwnQVaWd9nmPuMh8HVx/a2K6Myv8d74E70d5KRdiH7fh8FhSb9
Q5PRV3odSfY01vQMSLlmtIfjhqhgo3hGomiMoD5Zps8GYtloXOaWRbz9NI0ZrVsnRkDGYlVYOESx
rp4zDEj2T72JCvdhppWN63GqeEyrAoa2hdhoRHe6srtIumuaH3mGwi2kx7keAHPNpJRaniJGr7nJ
mYZgwiMy/+UQ1dOsRR9VLP6a7b4Ng5s/2XRykk3mem23auMUgZ7jRNQN7R5WLIW/ETXHUPryy5Q7
LnUny1W4qtK+JYODUivQaUwr6crv3Tq4k5Fv3cnEw2eWSzF+a9hrs4NI2gbfkjNgjV+VXZTilaGv
t+iZpxGWGr7xUmMzxYqes/HFXUGdniITpq2lRpLFfcV+cJa9ROpVI9eGGi+NmGPFQtRRk9fVD7Pv
9X4fmkkDBz72VbfTDJrbMAZCkrHdikBAaHZ0DmBilkw1DB/6pdrgOyiyRp/6as8wJnkorFO6ZmSU
UF6mA1buKp+cSeghVBCxjcA9WnMa8Ov1mBGHu4cJ7GaLyFJasKwFtZ014RoSJaRJa+1I0JxE+UiR
nuDyfG5DdvQFlvS2O2+hzCwONyDusPPbKKwIApsPtQveqeVtlO3WJCZXLBELKKvGqxtQglknXiGg
F9JS4kzVUBFbKk+yABuJlZkHvrHytYuzcUvh2mnXFX7UZD2pTLN2zFsaGimOTvd6GQBpnsbEmGDs
BfWLa9VqfJEIHTuy2UU/fo/7xGKHVTrQaHiq/bAjuiS6gw+jV49Kn8CJe6MczT1LRmjStPEAktCO
VWVrLFB2y/4OuaZR7hwbUg6APDJdNkHvszeUdW7gq6mViG9jgW9iSYe98HeRqMcSf1pFrOTCizsv
OkKXTxA2tG0ZoViwwm9Y/y0DpGwfHZMejuUdR7VguvX7tnHuoSNOLRBNSD4rWwjn3QVSy5G3jtnh
6KXM0l060rYicVEl87/E9V2CSPrAwGrfQh97H197l36pwtSL7gEA+Ome1Lt62uTSdh+B+PTDmoQl
vEDMkH15nqiJIh3CYZziL2f22Lq1M3AOIVaVF2EnILVg8VVH7MJBcXTyOBl4ImgE0F83DTU+vwgc
2FmyXU/8DMEaYHzFqhVgas7O7AmH44Q2f8Mbq6czMiffWBFOUVR8RHJ8RzZFoKVTRjq4eUFh96Fr
a7u6SXqnT25qLyVUccKGWa79qWiBZ7KV/Q5HCrF9kbf1+2RXfbcOCH/uuLE4Z6BNZoElvZvGjdNE
lruuRw+GTUamqPls2uBSfuiVhvyVLmrSP0wElYwr0VlmtZU1taqtl7FiLZgrWwJXRtPzVqWR9y61
564g+rxkNtmQ0FE9paPR/ML0DRsQw59zH0h0SOjeWuT0vQOcf58g5el3whNxtOqoobY/cmrqEOYj
Wt+gSvo62JpUtvUVWnqo7Nno+s9hK1BsGoA4skOXi6bY02mvtRWNY9FtUGJRDbTtqKxucqwYO5sc
Qo9NPNgYdJcYhXqD5isI8J96FUMcAiR2Z9Lp3o5eXrbvdt5mCE06782rSC6tC0NubVWIc2dKD6EK
oPXHLB6re5sUDMY7/Ls1Q4K4HN8tfzaE7s4UNB0hXhYEgq2+a5yqSoTvijlwMyExP9haV5UP7B/0
OysQrrU13ZTDmgky82deRz6yu0kdsGg7IBGNYVXTeH1iOjO2cST0fI0331mDys23kBbGU9VpJuax
AkCfqZxv1Oi6pyoi2n2PIcv+PjIbH319oJzQBNMbjFUYr6XnyiVWJqqSiuDLXVJDQ9po7WDZrB6a
a66qIlJPZTQ4B6UwWS/TqkOAGtNcPgnwLCZU08TZooeK14VOyCgAbmdDRASymtzvDmhZW40jeuXE
d+Cf23hfGJbL10BM47IVsPyqJA72kZpG8jOR+i3w08Zf6iQB6NpXJkdmEaPxXoAzRytvKzNCecHg
6chnpb1LfbXpX2EWR5Is2ggTunB0o9+V0q4fA0o7RByNMWwMKgJE/Um8T7cDmReyWmB6bX+QPeaC
kVZw+mEuaOpWUElQK5s+BJ7hJB2JC5XFxOZOjTYmImgm7QaT6ghq3NTvKev7N1GK7xnL4PTV7Ufz
TG4r8gaOlxZYSZwqR55xFO/J0kuw39FEZFoV/JYmDe3rgINT2wFOnPdGVPsaumtdCRKgSUEa8SGG
agdzZ+pvxsJMyiU4GtwacFxpKu21IbF8zrlEgG0h+JoP0EqgmXaZ3Oq9qo9w6Mwt1iOwAhC5XlJJ
QAeBIPWGHb96DLOiVlsv9qFb1BzcmIU9q6mPRooUlyoK2oqFGXuChkgJCGBVdOlI5QHUiLEiXw9+
VqVbTo+yGS/DS5hByZayz5/KURm31PVq3OFwbF76SZYElkmPdqCHhFmnO+J0Rbnz8GX564zAYQib
4E2Ice8o0S2Moq9YuAMfGj2RwLxCpC90gcn8CNZhNSW37VztYRUYqCnz1KBqQZI4wf8ddnWl919o
rkIDnALtPSZAYh9Yo73Dz1TssQwl49oN8aOt+mwS6d5i05y/CQmfcWMWaY/ekphQa6lVfg2vlVMf
p4Ki05N1mNAw2yGMJ80p8XJg+BQVc91zYFoWNa7bLjYFWauyL3nbDac60iunYRvXaacQYMdTcMRb
MPln3yNg6Vky37ItsBVpmmPiBdkNrPqWtBb67wvolSTEaK5nr3Svir8lfJtHN2ysI5pqyNa1aT+g
3BrYmPFvVdllyDuljo25ksnSBOj3o9cZqH5Ry3FnOnMzuYYIQUAqzkZO/EMwEVON1Hnb1ROm2Yoc
reC+rIBwwcVJwl/wV9VDYVHxWpV5XB+6ZngCOJNYd1qWYAQZmN9JZDCnGMwTrKJVYpEvtWkg8kJC
oALSw7gTnTogr9NVtsAXgc04roqJoWrSwYkB6dLdbc+joPnEgqADDIy3CRQTnShAn+jfCCM/W6Lg
Hj34JIaVQFjZbidTpJwMhV35+TOKTz1uVrnSbE9twBGSs4pdDzlK35QPrsKW0hdCQpAkXxE22Dpv
OAM3q1ifhG0BDVNWpVaCY3pb3hBsPGVn4pBF9Tr2quOvqhrDGg62ruiB7mvp0uBZefBA6neEjl2N
T42sY/oIfYh3jEGO6ztc2VSv50/OcRtaVJAdx6XwLf/RI0aDfQHECDEeHNbs9Cdtz9GFDY2GxpKc
Icj8fQykbRr7v/7zv//f//0+/J/wJ1U+4Gtl8Z+izR8Q7jbqv39Zf/2n+p9/3f/471+CsAPXYuZz
dP79+/tjzPn4v3/p/8szKmHzt3nviJw4TXtQkV2srcuPf9298uvaP38dQE5kmoZw3/PSDLZh5lBo
IDiQpdG1o0cXBdarFLrz/vHV7H+/mu1fXK3BaUnhTzshV9U2aDrLTZ/MW2uWqs3HlzCMK9fw/nkN
eFaBnncwLTyRRONL4JAtPOcik4nAKcYecRhUbtHaXx0eY7qJQYjEe0B+sr0LslgGUD2DHEAT6gwc
l3gw4iKvFmwuvWFLqbbQ0RPVFA4XRlvH5gsnbdyg7P3H6JshdJOYF88dpDNsxAh+7/DxXV35COz5
9f32EajEoTWXF/OXNbsQNNIChxU9HWhJf3YB558XELbfK86Z1o9olIV5ou9SxXMvgjydcvHxJa58
avb8Ufx2D2naDXB53OFR2u2Tova2pDZdr0lPX+ns+JZFoGWf3M2172x+jL9dCvpEiA5Jue81NuFt
4uvUMQnqoNtw8/G96Ne+MvOfV0h9C+CNN42PytR/9TB6iQHW9uNIm1f5iCllh00LGx3miOfJksMN
sR2EtWbWJx/E/F7+ZVaw57/rtzukKO2ZgtzFo9ENJozEkFOHAq+Xg8M/B20ghvfJaM1Pbvfa1S7m
oFbIXAm3tt7TLgMOh3E7A7m0prP/IHvf/eQDufaRX8xFaZyUDe2+5hxm1PDIgZt2XdtNPz5+ZVe+
Ceti7un7mmMAO9x3jXWMmgCHKaMy1l0R3398gSt/vnUx8WjosibLLOz3vpNhMBuCmurJLRtL+7O3
YF1MAnUx0YRAmvaOi6SBI0O7JMrwcEXI4tcZVJE/ew/WxVxQegG11anxT0GCo51uGVsPJH7x3cfP
6dqLuJgH2rLnZ1vbepcBSrJhEj+QNJprFFDZJ4vatTcx//tvgwP1rdlFcR6faAon30bad7cKytvx
47//2q9fDH0Ynjo4LDU+WqzWYBXYqlH3nXRI2X92gYuxbeEeJqUx897Tqq5vGg7pO4no4+XjX78y
lq3LsdyC3nGbTB37NrSrheGGahWPcY5DkaSIhVlE1Sff0Tyy/mWOsi7Gs9RGm/q9Jx6CnE0Leyig
2uDFDMJeFiNkMHwAIfXKCk6PVXSfXPTK2zEvhrkPQMZPgsZ9H0jfGJ5rdryIVdHxT9uPn9+VZcy8
GOZAVjByOkP67lsZzvuqv3ODNFkUnYeosHQeQMc8fnylK8/PvBjv8LlRBgx68CBz6rpkF6zzjPBB
YyK2yayB5SB1GfL6dmLt/mTkXBmb5sXQl2HWoStKuWRoa2cU9tEJJFv5AMnxs+F/7QVdDH+ExdRO
+jA5lXVdPYM3jJ4njiKf3MC1X5///behr3lt32N8DE9EjePclF3spMeGaIp09fFLuTJ8zIvRn2Hf
SnD/WlCrGnuVeHXHWVp5S1WJW3Bexh/ex8Uc4IBxYXzG3ruXDniYc+XcANoOPhkk117zxRxgtR4i
32hojgZlgObglS2xxXXAyA/0ltSJjx/VtXdxMf5LF+0sfcYWdboWIfFU/UigBGJfa7r9+ApXXoZx
Mdixqru92yBgkGGB4np03mBEIqMOqAwWsj99fJUr92FcjHgFIBtfWhA9hoEa94ZfJ99weMWfrOpX
3oVxMcpLa3BIh3aDEzJPq0OVrmvI+ujLeZmn7yMrwYL38X3Mf++/zMfGxeAOQ2MG2gXZibdPSpk/
+9gflEbZ/u8pGbd/RTh9+vzx1a49tYtxDrkkF0PbZicjKZF0xMbAAmmSx1N88vKvPbj5wr8NdVw9
A9i9tj9yJ9jnSx/RaCXpbpLq/We3cDHWU113B8cIs5PjUyLNrc54ILvxDxeSvw+wv/39Rua3xN4Y
6QmuRAQdD0R72J96RzFSDP8FV8LDn93GxWjvLYkeXmvak6VPGOCjtFi5GtzUj3/92ld1OcoTUniG
kMD3+Q4c0nAW7aDjblbfAJVgJhxp8xX1J+/8ykelXwz4gOZMRTmtPfedRsyNM7BOHRsNgc0ne68r
d6NfjHXPwqTZZEFzKpGGL6yBnYoXArE24WfTI1cbUduPVM+qT25Inx/TvwxK/WL4SytG2BeTIBXX
tbNGQIdShmbYDlPwcvQ5H49yLpoWYwYBswG+BR3gkzd39doXE0IMMcxxIIXgh/EeRj1fBqJMlhZw
0BVJN/Wytab7AcTzss75JwEI5M9mIv1ibqCfZeXB6EUny3Bu0jrSMQ54z6VGWQuVCkTpMWiWNpud
jz/Rqzd6MVXQHNCg91swyJJR+wJtMSuCLVKQKn2XAPq7Y45u0VpXNpxipMSao0D2tTAQV2Hkamj7
//DvuJhQxs5pEAENik82HrcDAVPISfRfgWhpREKhsURIWFIyQmTR8HJk/idf2ZU9699VjN+nGjLH
fI0M6VPZ1/6hn54RQD84HiaXv5fKQOSrj+/wyoKsX0w10vUbJNdNd25AwDxETi23KO/zBctn8WMI
I7n++DpX5v6/X/RvNxQQFaFRLO/epY2yLdckPt7evukKmu0fX+HKTKNdzjRNgncnlNW9skF1rJre
C15p0Yhvf/bzF/OMUyUOIcKJPKZYQu10jSUas05OLyEJNx9f4spUpl3MLAQUEM5M+utDWVXU+Sna
qJDce0zkciXKdgm/8KHTEax+fLkrr0S7nEwwphiObWCisSM7vtVMAYTB80e7eaVv0ZmfnL6vHIq0
+fK/vXkZ1hpMwz4/OWa9Jx6eSOruO1uMY5vAhf179tC1dl3P25qPb+zKN61dTB4xZJsc1S2ZBLmt
CwzDCGlShNJFJSLCI9I8do91aPfp+Ie3eDFL4HBvu5GT2BkD2qvhme5XrzIpWbVEujCODqgangbb
pg5cAGD65C6vfe/GP5+r5tP+wIRfnmQL3GmrVTMnHO+F9eXjp3hlCtIuZgagvF6jg/c5q1m/rHQq
63iLd4HN3rChlV54ziff/bU7udiQYGuMiQuIs9PotNlzANnvVIAp+/g2/v3Hdf9iWgA2SOcTqc49
5hhg8thzDHczGXC1Vx9f4N+Hke5fTAyKRC18EUZ2CkQQ2Uf4Ahk0xJpyL6wEWqX4Q//sQhfTQwrI
CqUUj6lFvJ4ihwxxi4xuVh9toXf7jy9ypU6u+xezggFsSacpXh4RbeFkRgeIKQ1Nf6z1d6Fi/LD5
weqaaz1ekybZls1zU9a3osu/f/wXXHthF/OFGAl6gcHhvplInBdTnEZbUmy8P3yI81V/m42UXXsj
aYP5GVEuCWVyMlf/n7OzaY6TV9rwL6JKCBCwnU/bY2fGjv0k8YaykycgQAgQIODXvzc5Gx/FDOdl
k0p5gUYf3ZJa3ffVQnnuAYkU8u16Bz53eFDR/e8mWOGhZA/avZdJ5wZFqc27AiIaAKoHGte3SMa0
p0RyBKDipdPC3JAZrkCkQTJ41GevLEK63C1zpRXvMiT46H+ud2lujRu+gGrH8SDMF12EDaUbhCDL
8RGADRy3QGpbcttz42a4AZSrALYxiuiCdFnoi/LyMgGYNq3CcUR7429gXs8o/fqVj+6/q7oVGL4h
tFmNgtg4e6/sBgBWh0EPTkG5lPva2l5vYqZTgeEdYpJwr6eudRENRwKeRvZhAiYkoCNTeQW7tCU5
AnvzhIy+ZGGJz5lwYDgKPGtn0rXr4ZeIqvjMBy/eCpLIY2zlBSpGG8jRRtDMR31odLS0oFulkPER
qfCHj6yPBbc4syYDw49EEPRyIHY8vJHGky+RRukn0pCK4/VhnVmQgeEkYmS1pS0TyfsA0sIBAXdI
SWUcWm2oNlrowFwTU8c+eApU3fgoGNPJO0Sf77ndRcfGh+Q6MrLKhbUx14LhKJDKr5FP1BeXgMvq
SFox3Im+9qBPgtTr6+P0+ZHSDgzPAEyADy3n2L/IDtGWCFJYctSHyJ9uyNIqIGjl7lf7ocBwExq5
YgT558k7KsiaPUCj5ZeUojbxel/mVpThH7THcYFwVX1xowZCfcDMQlyvBr1xXWAExVv/PeNtFZUh
otv+RTnsXo/RQ0AhBvdnnCD9fAtlwvP/YKYzs+8bngEyqTJHcW95QcWAu4c8TXfLFGbfYmmxsIRn
Rsw3HEELdfUOkloQsqpySGwhMEaQgxcNv69PyFwPDBMfksKyvCxWl0whEI0Ye/dApfcM1fLu+/UW
ZpavP7X8wQYhUZ3EI0i7F9oj8Yy3/jMj6l0kIViQSNb4cyPqp3DP9ebmxmv6+4fm/BwS06Dcj2+N
BT21EwFWEy9GMbRak4WzwdyQGSZPBUKITVSK/5wNcHIHuQSFBeBtPK/rgmnwvoQskidD0FMsG8K8
TnA72prsr3997uebBg79UwE0ibgI6EhyaAkAAgy5HCDxnjyILw4r58GwdGyFhc+cYrgMvvMtQkEL
qoRWPjjZzLDygIAqEjM1XKo0/dUyPWyQjrHkQqal/3dw0GaGUQejxbLaGoZLNOTVHfGLSVE/Zxfk
4cqt0y5ecWdWKjMtW+mm9TJo76N21gIctg+d35kq6EL8be7zhmUjadHLLN1l773bvwHmU+/KHseG
64to+o2fjZFh1FCfSRjHWe+iJmlGiBqhMBgoM9B4A7ItsE+hBK5biKPNLFg2dfCDRUeojAeoyW0u
rTNC5GKkyLVx+uwOtbf65Xp35powTDprsJY8VWs0UahxkwHxJyDFZ7dI3gTUtXxe14xh2BHKCWIR
oqwcRHDkQ3I8mW6gGMIPiE8W79fbmJt2w7yjcsJ0ARB8oSi+uAfiSr01VaDX7d/MsGqKMm0w7WR7
kRC93FQBu/Qcpn39p88YnpmoCIWiFMI3eXdBqSIeFinyrMW0myaoDtukKFxdcE0zs+0ZBj5dUlya
Be2lirx/9YBojts13xHcWcqpmuuIYdkJkkfLrh/id8joQzqz7hRKrJwngBD4STr+whvmzEx7hoEL
Amk9pKhWFzGinMuOQ2hiea/Xp2Lu29PQfbA5F4XMGjo3+DZkKxAdx/MH1P+XwrwzRwJvavXD1zMI
ladeS8XP6Ze73LtD9d8RYpf3fxoag+47BBzkwqqa64ph25G2c1tDmxhHTlXt6HRpi8L8x7pxMiwa
9Fji+CPirJVt6SMU87yvYR0u3ZDmfrphy+DDWm0diuoiaxvS7kr2k/6hzNclVUHwwZiHvkzqtg3K
1wC+9AS28vgE6d54d31sZq7NZu4fqDka2gm6fJUohqztTVg1zK73od0PJTtAk91vTgEKcRoUMLDc
04iWR2MUbBxIzUfr5ocak+8mSd2UTUXfeFBGmxjVZLsmhdLp9R7OzI/5mIzqMqdnAffOA0B0Apol
qF/alQpYj5UNGAsgCVyAUKDZ9ZaCMkAuJNXO/YjqT29h35ubIsMTOjrKgByus58o5USSU1+Ig2LP
om+/pjrpUSNfyR0n/Hnoq3VOy0ynhJa0zOw0yH4i3w5YXSsFm53gnXPVhJhJlFnrpQlKE/wzBZXK
3SLoCfFBF5XNN9e/P3PscQ23KAegVhKr9KGAhaSUNs6f/pxsEd6aBBKar6vTIGx3WnMffCRLnK5p
NBuBBgpvKh/pZyGY5yvHyTALxjwLtyQUFaKEJMoeWnsSpx8Q7WHrFq5r+kUKJilP2/wC5EOzj5Ac
+o4NpVwyvJkN9q90Sk7SmDZj+9MOcLmroPy9zabzQQpgI5QG6mTdccdMpiQJmA6oXoUUliJZ8iCh
XQvl+6jj6f76gprpiJk4qUem27yGQCdSwjRqebCJtw4qkwcfSQCOT26vNzPjqMz0SQn94d5SeY47
Hxv9hxjxr/ZAQdjj6zZZM2tSqBjQl47zcxTbMLy2BZZkN9pkEAsDNdcD87CjWpdEAckvPJbsVrl2
/I+XpP5SFvnkUD+5zziGYRO8hNlOg+A00T4HJwqAjvZfXvelukm8fALOja0f3YyOqy3oYKTWaw81
7PYAaB39FusOAvpF4VYdJHArG1rHmsf2CJr4WOH/gK9xcOAbivg0Yskoexp92T6gzCMvj1EiADGl
dHDCLYRI8+LBg9g4dpAyC1QCJDtlkGl2ZWc/CA/02u8uym3xLAUNDfDTNgicVOEZeYWgIo4ZZHZv
XFQ2ZsA7pJF6hDlAyJ+Otpv9C3VKF2cfFUJhBsGRLo7erRSFeEuJLZ/NkAcYwvT3Dw4rx2bSRlC9
OFRM3VBFxBbS1v7u/7+Ap48bDisQEL23HQBcJhUkqO1wxN9TDqLcus8b7qoiNLEhQUSgQgewl24Q
Va31uJS9Ojcyxi7uNqzKimwYUEHdbfq6OcokWzDsaX2a63YaF+MEF+XgTak+xrggMA/pcUp+tygX
2fnx4pPOzK83XZRl54kDFux4KADvGV2INkZ64dfPfdo4frRIuS9Lp4F+gJMd+l7dDlWz4C8+c6wY
mL8cktNEAXBs48GR/dEa75UCJR2himLpkXXutxsOCQr34JsLTKrH1IHbPuSl1mQFTL/dcEYusqeh
t1ONB1yHD4L+CJlcSHL4kxL0yXpxpt58MNIOEjhxUGEywVMI9+6GbZytfweJkp2FMu2FU9LMojSz
tb2osOyQtOMBhelPnrYQV/QOjlX/uG6sc1NrGGsI0IiadLUPpJfHnuhjlbV3iULAphYL4zTXA8Ni
ywYQP2h1jAfGHHdnCUm3Ze+CTQ8B3IUT0mdHyWmSDcutchG6EINBExJ1Bi5qC/dI1o32yoFoYNJ6
rzbN46Xt7XMvYWZs06ZOEuFhrXZ82EN85FbLpQffmckw07TdLoD0hlWOh2pSi0ftZo6X/sQCt9KK
NqgKlQv2PGNuZsJ2NfSET3JFoIC8QIRkH8psYbWGM4NjGLILBhWun24xScPF6Qlq6+0PyFRJnLdl
DOL38Fu2eFFlCTkDN5QtpLzOrDA6/f2DIUqoegW4SqBVKMOBgVDbZxbVxR5npt/XzWRmgVHD1BsI
70MSuhsOUOtJN2Fs76AgtCmIv0f8/wnXpHV7p3nFjpIuTkAAtQ8QmMbxJ45RG59m2eF6L+bm3TB2
MMjyGHQs7D5992OAaAVTX69/eW7lGjZuA6SaJpaHGfCk/F5Z/sHuu+8Aaj8Dp7QQg59rwzTytgk6
K3WHQwoKQ2GlBwIeTOgO36AUvOKKAj9iJmej7koDTJyMkMCJj9CIfmwSb8HmZtaomZZNBHSraMyw
giBiTJpdSu58vuBhZ+bVzMCm5ZBCwSLBwUUWeDhnAi9otl5aNdMB4pNtzp7m44N1QRAxE92Q0yNE
IG7i1H+KeHdD6+Zr2vCz07p3aal3q5aRmVXthzGydmwMkgPQ16YS+laPAG5rSHRQ7/f1NuYGa/r7
h+7gGS2p8cXhkDWS/4TIS00Byi3Ldccw2zhcgwkNZBoEVQ7SHd+g7DUCR43Ux+u/fcYNmVnQIar2
odHpD4cmy+wdYGTp05CqH02G+y7H2/aGlnW+clEZJg2lusiqwoQcogZiY8AQgbl4NwJEVh+ud2bO
Igx7RulkAqwS+NQ8iO07OaUWgK/C97bniAW3NDPXZgp05gknRUooUoYbAFVJXwbHTuqlA+Dc140T
N4/VgEpjEJkg9h/t6cj7NwfJbv9cH565r09r4MM6zQqAfzxCQFZEkpT1EEQ96id6yLle//zM6P+V
7DwWIvQiDI1APtIWaLTiGId4lOiixdU618T09w89GCDnXILqSg4gs70MDnuuVPN1XVEbnLWZ1cxc
oH0rR+GeWQX0wnAUA5YNPJmlh6e5CTAsGdlUg4P7CPY0FFPo6k5FGY1u29H215Q1TT0w9mM29H6v
cM08RA6KZgbV5bfQoi0WZnjyz5/4bTNfGUEWaKG1Hb5e+c8KW//hPzaGSkMIpKVsncMjhhnrVJYA
1EL9JMvIG2Inv4DJ5Qvn+s+ngJq5ypoGIa74WKSZhUAFOASQWeJtv/D1z9cnUKL/vT5VoDVIrQJf
zyOArOzsOUZ2zREF10uvNnO/37DhsbISgZRK+zCWANl1eW7ta+ok+zUmTM3MZOTtg2SMGOSBQIP0
SAOkhbp0uvAA0rawhuY6YJgwVwKVXTImB04BGnNTPIB7NZXJys9PzX7wEFDz9WrtWcGJhkP4j5Q1
eNu2csLL9QGa+/WGBUc2hNmQkBOeVAt1ZOq2cf+/fH5u/RjmSyxeVVPc9OTamrV3UB9ti0PaUtIf
GhvvjSteebyQhsZGDP12noWe9k8tKSkizT6YeFuFFP6FEMBcNwwDRoiLuqCqBadsYE9RB54AkIPV
oXaRrXh9HmZaMNOKSdOF0YD8V0QEcVAJihjk5IazW0eAm7CuCcOWK4tCUdFLglNM4uSm7ZF+4DkB
lC5dQXbXm/jcn1Izixjk4REPsBNFz/afRVre8ax+70b31KdLR+2ZBWvmCGtIgeZRn+mTyFJAwJgP
Yee87OnN9R7Mfd6wZgAQfeCoeYBKzQKg3Nx78vKYLdyd5iZ5avSDLVPQwmKAXJ1DlMt/BgEtIdq2
X/oClNx1v96wZt2j0FMUrj5FKO8AGhZBWYq1tL/+9bnZNYw5g8RjD4Koc2jd8o5Z8KWVDSHDMniA
DOIa1QKYspkPTJDoUxVxgB0HOa0bEgnvn7qr6ZciBUv6ej/m5tiwZlXpvAl56xxcUl7+bMcQA1xw
159Hd6iZD8wbV4JUp7vTkLbt1z95Di2UvIGJHI8gJvJb3angQafdY62CX9f7MzMvZlawBptG4ohB
D4HkEDETLd27JYoAoRedHPGG4y9VE80MnJkbzBpEPyG+7xx0Jn9mblXt6iZZClDOfXzq3QfjAGUZ
EEEv6U8kGbP6SYFyGENmNQMJfsH85lowbJv7LgQNkwy8iq6N5WaISjZuAedlC7vQjHn7U7sfeqC8
HNXEmR6PSkgJmA+YDDSRhxL/uT7Rcw0Y5k1CyKsBtuufsl4C94uit1t3kNUutPC8uq4Jw8YBwwRp
wJfOAWI61Q0NUbgHGV8czlBocL2FuVkw9+oQpOkoIxqAawtTi8hnSE6ASNbF7+sNzI2SYd4D6aDF
j1rUQ+vgiUpFuC1MBIFTUldLIl0zTZj5wBDJtAErqBzs1ikqdLpMHAbL/pZgN9qv6oSZFEwT30Ha
Om4mceAiGgzRMRzMrBiglg0g0f5SqdHMZJg5wbL0QZPIcLBxofD8IxKI1UOMu39b1wnDpIeo6sHH
xFRXAUhfEDt4HECV34w5XtPXtTBN0AeTkz4iOqIO/FOUslcokgK0JrNsMzr+ungbNbOBkXnMQMaE
NwU16JELHApk0h38XD8CJPDtei/mZsGwa4i7g8WT5sEpiOLoBhhg6+SPgV44FEw3qb8vuSjG/O8x
AroOQoYUOyphJciKJdTeoRFDd4Vy8AwHaDRohCC0ruuKYd0uIxTPTKI/QWq7T6FR21TdDpQzIALX
NWBYd9RlRY28DH3KOJTVtwEez08pWPdL2lIzpm0mBbvZCNhwFv/nqC+xdz/Yo/cKEEa67oRpZgND
X8T2iZguvC59i4PRPoN4Gl2uj87cr5/WwAd7wMMnLv8+wiXBIO5BgRmAo3b6vRWU+coWDJuOwwby
0L5PDk4NFVSX93qHyOHXKAYi83ofZqzBlBCNGTSNwSl0D+3gvQovcTZpV6wRMMDx0kwFhrp9M6AY
1D/F1AmDrUtiCdHjEULnEF4eG29lHwyLrkBQ87pgnCKTcIFbxpm9q3Nc6tYNkWHSQ9UyBPZ8fRoC
GXpgOTUVB7mpQXvrGjDMGA9fgrui9o7Qm0dZnigsKX6GJRL2lpIOpvXyiVcyc4FdsPmCgQ/w3Dkk
1iBmfj+M7KIgWb+x0nCdrZkpwZETMvCsoN6+wdN3vlUhomMJ3j1310dpxtpMMdCstxAMA6gSny+h
eziofgCxClgqTzbewkzMtWFYNErOU8TEIn36k3ATVUO+U/6Q31gVcveud2NmKswsVtkM4OJGoJQM
jX3mdf4Eagi42Q4k8eulBTXXjenvHxwT+GzNBN3oTirL/F3cWBNZHsW3nbVYwzzjN8yEMF1KpPRD
7uAUo9LsB/SwbJCNPMtNFmZ77vuGTcsOKBOcU/1TBbKeB5B70/Pz2JJq6Y1yZqM2k1hJ3EJGti7J
qVW5mjS1AnBXgS0H6qPdpw7Nb0qCWoXrkx58bn9mSqtMoZwNhXRyqpDe9wR6RrdFJqi9IxHSBuO2
B/3OSoutYzcrY8lm7piMNPARQ43bS9aoC2nrAO1U3RaVe/WS/PTMHJnJYy2ede3UtbxTmwT5NpZt
BDISAKHXx2xmgsy0VvBcfNmkIQNL3JUvIDx+ZSk+Hk/3+iGEcMv/oNs1YzBmQplbej0IcwRt9Vad
vbACwe2bSNlIFIKDDBRZ6NPciE1O4YNhcgpxOlJ27BSrEnxFXaijF/vt/vqIzX3dMHuAeLRuAoud
hoy9UgICVC3wwnj943NDNDX64aeDBp30OpDspB1UQ+OuXW8y2pADuLxLtZlzv9+wec3LMgc6hpyo
P73wtp5ADizwTEtdmPu+sZG7/WiP2AXZieP+tQHc3LqtnXjlScoxdnFqjSIZbWAaZAFG7FNfeSL/
EkDsvVp4AJ+bAeMwDgoeeH116x2iyMtPcSq7Gx1y+uDldClxaWaEzFwyhpgmMKg5O1GLVgxKTGTg
u9QOgnVRcTOhTCVtPAwiI2BCdemN6HuEGV3epg9dArrxwg471wljE2+Z9OFmOQOnG+rLGTA7t35X
luuMjBomPKRWYyVKsZPSVP9LG41SyTAKybqAjZk6Fnmdw0Bt707guCFpE7jbDR0Wg8ozS8hMGxs7
PeiwjJ1DIUEKVL6VbJGb/gocV39Y5SbMhLEASCmWlgU7uToB1JJa3hGaW+3eESh0v97E3PwaZlwV
kBP0BegTACupB1WKDkle3FlYPXNDZJhxS1HGW0BG/cR74LuirlYvg0iGvUbIYKGJuQ4Yhjx4bQcQ
T+adosw+SgVBFC+rvXW3FTNlzK3qRuSE65NiTVZtJCjv7Tatunwh7jrz4//KGwu6vAXZFKOvpHdX
WeAGgsyyVCU893XDdknYO0FRut6pciwFTCMFIt1fJVCC+6iZOYakQDsqu8A7UQT1HgYQQu8Dz31a
tSzNXDGe18SB1AUGZspJI6h2ve983T1e//rMsrSnAfuw/cYjyuSpLKZF3w5yW5E4PoV4Z9/afbHS
cZqpYgHUw0COZjgSS/6LZkodRzakKwr9p7E3rbYOwUAgOT1AeMvexEMuD1HtEITI6pXxVVMq06Ue
xAmgAXRCgkn2AvVHnW7HboCo3PU5mDmRmhKZirtS5TUk5CD/SMCyhrxw0uY/Bqf5CnFEf4fXH7Hg
RmfswEwUk1Htxx0n7okiqgKUnh6pc+vzErVG1/sy18B0U/mwnkQtujYSdDwJV+OURQG1tu7AP7HW
lDdjvk2tzCpwnaaPavcEjJ+vsNfYHtvmKh0XDGKuA8Y+nKF4Nk9jQhD75OEzg5zwLxwi2nDBjc7Y
mymKaaPC0UNmCTmNStmbKBZPQEhH4LD1C/Yw9/unv3+YgCqzIHRXNvapBRPwOwpyGbjOPl9XsEWJ
cZauihzlYZ494qRVtNUuLpEsuyuTzhMLxjD3+017BpqzSUXpnVxkaQw+hG9BCVyXDEjNVDHuMC+X
KsLigUltFOTON9CM7x7tMLee1hmAsQnLJA7rhgIUV/0BjiOHyB6OHSpz7VUW9peupY4aJ/Otzj6B
KZRuJQLQm8JZeR37S9QSUMLES4bcPYGM522i3srvbQf4mv/hOvm5CdihsRdXceAVUFxCEyBEX6Jx
jI4QD5OHwl8l1gFqr5kxJgPKslJk9DBwi1lQgM2Hnu4ycB7594TTgq+djKmPH6yNJQVzK6/rT0Hu
NvEXwZDJusFuV4Tfry+nye38HWG1Q8OcQbABVi7hiIdF8Sv3SrZ3A92/NmWNWHeRZb///80w2zZL
vNy8CcJRhtmFisR+ruqJYlJmzy7SNl+0371cb2VG3ds2i7zqwM3xcsKtn02Z23uiaLSr++arV4GX
l0D3aQsqiNr21hBuw7DY0SZciil9tuimDhpuRSOIAd4WOoizjvcf4ROBNDwA5hZFxD6bqqkJ44Qv
kqDJLOEn77HHnuwmD1D+JaM9SfGowstg6ZQ/14zhYEKFHJpCYwx9q04hJQnxeZurzZ/XCRmLpUPP
TDN/Xdn7tu4SKvtT3bXpNkzkvZ+5UH7t4z0g6wu74WcnHwyZeW/PAyghSjyF/xzD6Ca0rGrTaGeb
180XwAehHhMWC9ffmek3K8E0AEODC1G5M0Xlc7DXoE5m56DiOnssq4LjQf76Cv9s95o6NI3mB3+g
UCmpRd3hYXMM+m0Zxf2uJeTbuo8bzqYHlbnzLJ69j4N0xJZ2qfji4SL2a93nDVeDbCNX+GCFvgwJ
MmvvglBTew/gZvq67vvGwvWAFg9oPjpvtpLRuWRNK+4bpxXFQhB0ZsWaN1Qc/VM9RJF4y2QYTjz4
YltMuVSQArur4N0W1uzMUjIvqhGB7ldtNd4561FKzjElG9nE1RGqTcfrAzXXEWODjP0eL5phUbz5
dc72vTup+DBU+qel/ZqV1pqwKNaqeWuNAT5nSP3yzojohtmGgC+E+niSeAvzMTdQxnINRppo5fPi
LY7YU9NE7gHJ+IeyVfbCOM01YCzYdrCLRtq5e56OihNBG9m2brq3/bJdCEpMtxZz952GyDjtJmE4
xHWgirciSfVTSrJfDuBxeGSJGcpI6sHdK78edrEU/Yo8j6lFY58S/ZQWoUfxHtTsScXk9+BAxSXL
ggcOFU9ILvrxynVsblditIY+behZBwi86wRn4Qz5Slun7F+ur+NpvX42eobB1wMisEAmiPci9MYN
KSC/0Fe4iRQBNLVUh4Xs9P1SyseM5zVvtnjNK7h2fO9OWUAbgCLqD9Z2dMdxTY0GZoZMa+SDa9d9
GNdt3ybvdlg89ajE3fkoE1iYjLlfb5g8tS1bt0iZfQfqy9r0Y+qcrTLmC7vf3NeNXcnNC1ETECUg
xFyqbo9ah0S9pE1UdOtM3bzVxmLgVeK31hveDCj2DMTt7AAbOKLYKyL80+gbtk6jVqISgPpnSaAF
tiOYDgdV8DEO932RqH53fcnOjZRh8G0uuiJp2/4MqEMh7sBHqm1YuzUuaW/MNWDYN+udwe+7djiz
Rn8B9B4yjn6tD9d//YxDNK+3qu8IxBoE/c/WJNruhqNUA+LY9nKwaq4Nw6gV6m/xnja4ZyjrxDuZ
Rz8qYn/zIp0uePXPR4iYtVAoJYV+XZ2RMxN5W99AHkeKrSsSJPesGSVilkNldmxZwDW550yDtoJy
Or2poAq6HVFrvbCM/uyhf7s+Yt5xObG90g06LNdC+PFZ9Xmv/2l9r9CXPnB6ABaGOukgp6tUUD4I
UYjimy4T5gVbhtJasR1UYPvfQwVA9jthfdsXuw64Fv5NBHQcycYO1ECLhRGZG3LDP/CeWfj0tJES
QIMlBQiw47W7vz7ec1+fVtIHx4lwSKWijog3223v/0g4Q8K0WfnTp0Y/fFygCCmHUthwJtSGapLo
FN8WHkF91bofbzgEwjvq9Zntnid8KIA8eBaFGOSKWB2zSUj/+8dbg2okkinEW8K52JYDUrPw5teQ
tSvd2OK1sBxIQYXkHA99SO/xIkrzAyRSJ/nd0lLtUszus3qJqR+GT+BINUhVL+gd5MCBeiPqATVK
9xnk9FBOXZxk7937+MNyscTnToiYhVbBGDooSh70Oao73H99chS8tm5tvGEsuNKZRWviG6QOkEBa
En12HZRlstGzd33Anq8vqrmfb+z2U01Y4OoKJ28tgQLAw45jq3ajCqUllA1lVS497U8z8IkfMgut
ipTAtwzD8DPrgwxUFdvhbcI3gkdpGp4SFvLsSTugM5a72srC9jxI2SsXYcWK2RcZYT/Uu7ClKb0Z
61FFz22iSBc++MjKGXpUqLi8PIY88O3HLnUs92uNPYieAe6OqnDDx3IIkJkJnbfzYEGcyNq1Ge4E
elN6SZEPmzYL0veisLy3uKn7M2pIKT/IBEO+GSGPwJ/8LvLFa8/ivkWVx+iosd8UbSjDo+d0g/+1
w4OVeijHwiHp1gsROH60gkbYX3jEqxzyChGtfgeh3aZvgUNFsUeOg6d+6YpDk49Z6cjDH7Fn9U1w
wC2lcJ1jmAmXhbckcyraLFwjZuzDhFZIJP6PZZyMP1FTlG0TP3wWAEOh4Nc++oDdbOwi/RWDF7Nh
DYoHr6+xz68uJDAco0LiA3MCb0TEgxL3NqNQtrp1kSP0WvXN6CG90WcyrPcBDLpA7IVBdO56y3Om
Y7hMjZfzmFUxu+NDMT5o3Tm3VHtLyUhztmP4TCjbJZoI9EvmXnArumT84jbKAaTBAsvkeg9mQCrE
rF8bSjX41OP0jqT85k8x5x+AS9Q9usy7VUAeIcH5BpJCLwOztxNoMo+TpVAlnk1mrNbwp3IiRAA2
Z71yMgbRXTIgHvvs91Fi5fvAtbR3rCBNJg8QQGHVKQry2N3kXlYEfNP10XDxisqt70M8/rOt1UUK
70sMXmDHYtGore4dEb9Q5Y/DXVzjueLC2gIaLYKE6PaLTgUf0uNQS5btZKOC8YUPIu2PogFRGVxw
3mc/w7inxV2dqEIjOVpDE2ITAe1pHUiLB8Z4g+ALllukUW67hR4MfsfYF5529mkWd+I3Abks5RPM
tg9vIPYQFo9RBvDpk26Quv+QsQ7XiKru9fCe2dgPv4wNVBFfgqytx+8VpAmHhyBXZfGvQuobpCPj
JtCet8EjagHAc5qUhXUe6oBaXxPq4SXeqVgMbFWTZs6jhLCzu62Lhn4VnTU95Q5NFm8ZEdR+TnTP
+T+JlSn7PtR5Er6U2qoB+iQ1ipGjtubR0WPDWLcbmzVNcMvwb3UExN5huxIMvWBf1OAjIf3OAn0n
xJGn3hZt3qZffCQdTMlnlQUmlLKt21hZQ/YvK+lYbpiMVHumdRk69xBK6IIDzaHmdiy468X3HUQd
AYDPHOraN3iuD60NeuKpd4i7umW26REeUvsOvi24TSsg7x7izu+K+wJlQWLDHN1Ex1bJTP4eS78L
+N5NdVcfcxvx8LoIw+y+BfdCbmKFEzfZNr6iCMO6TBTRe1ENxHskjR4hxBrlPA0ODkrk/E0jkOKv
9mXUu3Lc6MLvsmffRfHCowe9gTiARkU6dJcu8XzEydyUBxhHNvKo+Fl1AreSSPou3/hNGPr/DmAl
xY/aSz3nbojD9B3rqAV4p419sFcizsbmgNXZOeoH3sYL91uaCBRjcjv29XaIVAMubylDFEyC2kFd
kMlCO9o5YDHkO+BoomzftZySY6DBTbjlBKFmRCBCCKgiLtHU9yNYn7a9yfMcijPbwk6s6q4eaHTu
20J12yiJu+ouZbXVH6LWltG2Jtnw1fGGLvjuAPUGqa8+DqxDAsoKu0FQEzYHJZlRfot9RqtdYcUi
3iGLQ9F94TSNc6NVkasDc2Qt5UbitrCPFdKDDkhQidk2Y36Z3mo8VgZ3YQO1w51Kw6I9lRwq60cm
S5fuPXsIqlNe8/KZxSHYbIUdZz8VNmv9iMBhgtLekVXTgmq6lt31cea3d34gwB7a4JkKS7ilI2TH
fVGy8kFC4jNG0bpf0YTvaG95FZ4wkR6yxaor6VM0OFI/QrTIISGcQNgiTsGhd9duk8QlL0GtUMSz
AcWyi3pwwrrQwpCUNDrYhcXe8qjr8gffo1H5knmlF+7Sqg3bL1LkTf7Voi52dAE9O3HOy07SLzjX
j+HXivRFekwRVK9flRxKCP90QyL07xx51MmzkHoY7yC+ansb7ge5d/SqOLb2MQaY7hJIUKbHXA4x
2yFpVeJdxnE9bw+TYvyORGllQXzbiYNjDInT6CazC1bceiNw7ltUxdr17zArG+sO4EYf9KSSW36y
qfNSJ3djBGbmpfXdtLkpZFqU/IBYcFL/YJYCldsKOiTF5zUNXqLc6b6PovYjvtGyVdGuG4pW7RDh
SPrv+FrbwqU2HAG+A/RgcQvbhdGYL4VgZ7Zis5BZ+1Hv0Dipz2LUeGsD+DOToHAmS8+Gc983YmIV
JKEL0RDrOWuHujkJ1ASyLe0rP1oVuSJmsTKSslOl+8A+e4oNeB0SRUrvLMjUhvuFrX46lXxyQvaN
uy8wIbmPk4Q4EbAHkRMJrx3z+BsnWDWhvFdtcgPYL6rk06zdSO3/4k57k4BiannBqugZMWFHLgpp
oa4Z9GfXRkACURxrM6SAHDVtvzKoYlY1Vy3lymLJeG55HL7Arwf5DrvPYsHdNFqfjaJx5sOmH+Z1
m3Zn1iMwihxKtVN5oHeCtNVtn3Vfr8/WzEHaNw5/BIIIqRtzcQrsvNm4Yf8S5PJSqeTXdB4DFxUR
zvZLMSWRX29w5rTpGzdoGbchSxHZnFTtgz3z4TOQmjvswbdb4uXNDZ1x2ON0LGif8u48juB++MLb
8SZvD6nT7kJiLUX7P4/FE7PYWVQ2iKSJ7J/dAlpkmzbKGcBdJDjqrI4f49z/1QNrfX3QZryCWfbs
BiLpE+irnoMOWer/x9m3LcmJM90+ERFCnMRtVXX1odqutt1tj32jsD02iLMAAeLp/4Vn74geTQu+
4GYmpicClQ6ZSmWuXCs8hIFPF+NlxNvS57YcBLPlucQsPG9syQMh4ppAMJnV/sXPFyb0tH4gFYfx
QH6k3RQntRyE0HATdT/HQ6fIcJUtz27Q1uND4Bd99dm0peVpAUeQcBn6VSoL4o0lb/qouIQl2GNU
Bq41ncgHCG7Jc5IGjzRQ+iQ1OlSKlD0VCGCP6/tlW8xlH18NnHulo4s4HN4jfItLkO5it9iBOwDM
3nV17aPUicf+jDdk4sf3E6dADja+07ps4wfYDozhPUaAshyeg9EPiK0xv+We5um9l0bFVnnFuraG
40DDh6jyaHIf/A6aBWJ8ryL2pFx6HFnw+Oc9tzRLTW55jBZ+vn3rajgPZA2H2akJeipwSCFKBLQW
mOiOf/gYwjJ49mf2LosxXAw2sfUhbWZuOpMmzlSvl5WMXLzhBhdv4hI3SnAIs8D95tWzmPEkhFr6
vq0zO63rhDsuEF0uSiU5EcckJX19cisBANH6jCxnw+y0FoC6FchQqGeFLLJzQKYKEKjGpc7O7xu5
uJzWCXLTeoZh4zfzli2Ut5va9BbTMuWWZOj7fc5DfQWyIo3YQVJk1+8GFYUxSHyLwZ/uoROeof2X
jGMb/CWqphjEIVMgu9gXXZid2CwrNBTPo+GKzj1yo9GTdmKgRTq6Ma1P63tkcY5mP/ZIPEgUsHlE
nrloCzzHM8BGkDwI5nb4O4oj3vxeH8hyvAPDUZTMdX3llurK0UTxQpy+eGQl2oH7dKqPyFEUFzca
ho3Y0zaY4TPoPAxTUrrlRTVoO1bz+F4g7JOyzI6jrp6G2t8YyLZ8hp9IZOFVpMHdwrIG+LQwPvKx
r0HoAE2E9XWz+T+zUTvPvciF/i958JeXcoIGVA1fF4bkivzCXTKkd3JsxWnO43curzayzxbTNRu3
fY7+ljaZ5JUDoKEhtuLk3jHVczxvDLA8M96IOs3W7bJTwI0yN7/8ERQkPl6k2CGN9xTqTCiYpeFj
49VbrDq26RieomzmgaDjXVxQLQuTY17nYjoFQxt9Xd8kSyBodnCPculDlaK/Quxoxhs9VjyCMg1V
ARILI6WgIz5XbE6qrSrlW8u3oGQNa2KgR5eeD1YU5nFUWMfzqDNskz98+MOOgif4Ya6Cj+uze+uQ
L4MZ1hQWbhnnQeRfOpc1RxCoJ5/zIfCOc0GSl/Uh3tqgZQjDjsIU6B/kfUC/10/6XKbQV8oysQHM
sf1+42ZFgTjkXuPoS+JAnAjPATA2ZcipunvpglyzqlVO4I9FoQ6BbLnIlcTAxoQRvM00gqtw1xKZ
ZS3lJ0hMqmi+JN5Yf9Bo+fkZ9Dt5p1yTORBq50UBYs75gmwgu2csgHLhwL+2bBPlY9kFs55FWSJc
KSb3nGi0AWqIVB7/ELIVyFfd7luiZehX0TCHhlY0jtl8kWXtR481Y6H60NdI4J33DbAc31cDkLlv
SmTf3DOC0qvveMDFzX63cZe85URgA8ywaRFol1K8vG+1P4iT0GR5MpTtEam19uKVfEuN0WJrpr54
WYBDBg86F5LiGs8BdIFoRBS6/bW+RrZ9NkyZ1gjJwjzGPgM7SBZuywFbf3Q26fZsv98w59ApUzK7
2GXfc8ZTrqPxurBzfd718828m+w7P24KHFOwBndnjgz0eUjm72AHDTbwUJbfb9IFiqqYQyf23TN2
WB9kpNllkPm8YQOWm8FMu2mw+LZDMvKL37m/dRj8Gov5O+Se3/OkGQ8d9R56AXjXvsVajvIreyiD
RBE/nfWlcWfpnuJxTit98CMlI8RAKoImyPpAFtsw82yoQpdxWbnLoUq+8bx0zmFRhzdFMnya6CaB
oG3tDPPufJDMApXCL7U//EXyn0kFChA02Z9CHp7dDrY4lZDUWp/SWzEqzD0yzF32CW9L3Y23uVyy
l071eeEeH10PTZzlMYaAwfo4Fns0E2+al55qipAnB+JU9OJnAb2JZ2+8jykKSetj2I60YfNIqaQI
cip6Rs/OPfdCfp+OAd0IFW0fN+wdsD6+1OC9C9GUvSshGAwITMHSp/Xf/tY7D/tgpteSYlacBj3W
R4bNgwK/wQ0BwOtQVlBrRjnzhJI1IOnxcHHIZnLScp7NPFsIL9mJgdNzKdGvzkDuKAJIY45zdVu5
aCBdn5pl681UG3pSs0gNPj2DkENXpz6afyl/hspARJtoX1hiZtcgfNeScZ40KG/d7qWOcn3vpkG/
lYixbL6ZWdPD3E2oO+pLnQAjgp7R0s1vHAFmjQ0ztA2w/P2VCxN8udALX19UoJAVU0yM8sjKKPu5
vge27xtmjh6zcinoehcNZeWjrgMKHsCq/rD+dds5ov/+9aiOBlWd1t4FqPbkDMxrgUol0mEolLkQ
hXN/rw9jO0iGfUOZWxXERad2MlXVsU6qn0ijypNHdnICu6bQeCJVTsH24l24Uj9QBtU3A6m68/rP
t+yBmelSVTnKNnXcS8nL+f3oi/x3gUTp/b6vL7fJqxOk8cirwGCHn76wSoMw+YSWqGSf9w6W2+P1
x6vZh7BT6l3qjL8rQzRgyFDSY+ZJbwPhZNnb/+S52rh2S/Rin5cRkuWXN0PwbWIATexbn2XgV1MA
WaHjR1TAf8vBe9Qlwn2JWuw++zUTWHkyzWg/zOBJIfFwpAKlPi/ZpCu0nRzDeqUfszyOY3qByEZ7
k4tI/OXSzR4V29cN66VAJk3CnehZ5THyvDQqI3J0ZD5tMctZ7rY/KKXXS48rWbGiiXHwh/el533R
lU5ALAb6+b5950Mz8VAWXXBw+VYByXaazMtaIjWBjpsYqZyQZkDLeMN9PeMBfhiyaOulZBnEzE6p
TITjUklOQLYNVWnRj9GdKN0aKR0UXNZPrW0M06qJ58Vey8JbiUrisWY4UgDGgbVmrrbUvi0R4H+0
sWe/0lPp0nOIMNYXrocnZYiLrV5o/1wUrO8GICW38ge20ZYr5NVZGGmF2hpazs8hvg6U1hfABlEw
z/2PIP2ejx5nWw9My6kzVbNZEc7IUqsYjc9BcCExMESyw/kGoPRjDkZ/1ffdj1BBdDUb/I0gcZmF
mU9EFGeSD8q4b9y2qGIkYFT4BG3uOj9xDv1AEKRKfkZtYx/3tGtK02Yy1ApnAppQGfXmQ+ICfHII
q1k+TnNSf14/fbbpGJ5hAT8NJWBtZzlU0/cIaMz3DYu89jKirC3ejX4ZbEQQFh9k8hCGdcvENHnk
nPkpe0xaPjz6kfPX+jRsHze8gRQtCNgnpBoAHY4fILbrHDk6CDYuFsuJNskGc8UAwyc4Z0Kgbnbk
tBBPDLgmcoC+L/lYEgkVGOXQeAsea/EJJv8gRVdtPUrsihrrrxrc46hBOv0l8nT9smvBTNZBqJy0
bZYieZIHINOAyonnfpr6ONpCLFg2xDOcAFTAhnqoZXxhQdp8Zl2U/YYajHe7/utt67P8/ZWLoVNO
NYffBIgUwle3iVP+DKMeKJJ20qf1IWwTWP7+aghVMqAgWYSXJgFQZez85tjj9bEvmDBJDnjtDDmE
bKFu2kTq3QAae6jNe3ynrZlMBmoEQ40L2vIzTJmQUy00db7MKDR3G7GcbXWMOL2mIeBVBWMX3uXO
lzBfBMBbVqgNJ/tmbxS8rCliG7K4CYDXXdoQlHulvP/BEghQ8Mj/BjG+8cQZ/aT7/hPqODdRWd8C
fncbMzc+FHOiD848nNO0+Lj8e9dpMJkOdBSSKWlm/J46oeEBrZL1QsO8M3I1OQ6gHjKoAjc/xJnK
4kDTtDugl22rG91yTZrEBiwe0O4saHQJ/ao8h2j5W0CR6Cgps0MZ9Deqrx+H+RnMc1tsVZZbxaQ4
8DlYNABIpucu9bPvoZ/+zRmivzEspkcHAL0Nv/ynx/qNy9hkLAx5PKZgbGCXEGEnV6I7AbJODjJo
36EzxDuEsf9NF8FzGAMqF4ohux2QpERz4iMQ6ltdFLbJGp6iZDLtwB3qncEKpS4yEzDlcq5/zpNs
bkBlku0hjoBRmPyGXUM6cK3I+VZT74sKhvoI9agtFJvFoqkRCCBxC6qVgkOu7k/ozsH1fnLyTfU3
i8empsPo5qHLGg0DAiNjdyvm6qvMwVyAFsJv6yZq2wYzBAAHgiuypXOJJS0keNhXPSAMyGJgvFK5
pw6PPTAJJBxc+6AynlsBcQsiDj74m/Op+ukxT552zcPkjggBgfdBKo95+CyvT2XrDcCf83djMHBg
q/ON5bJsiKmTy6LGr5p2WS6lc6SBfXE3teQxi4A+Wp+I5UT98e2vbtCyIW0ctsuWL/5bcLA14pWx
p5d/2QgjBKjjGaUZ1S/b3XOASD2AchYBh32/3bBpyiZwBQCOIw5ChOW7fALbMF20hPZ93njtqyaa
AJcDzxueyJO8Q6zNIa81bETaFksw+SFo0YHbe2j8M5hugwNydbcyqkeQNVVPqOPerE/BEhObhIdS
V5xURemfF8JnXXbikAAHAPTmh7xwvqKjY2Mc22QMs649dF1E/TJO072T+XDjh+OLnOS7HnQU+7bD
5IUIi7QmyTj6Zwq85g2X6CNse+fz+kJZJmByQqiOJG5TaP+PCPKYVj+Xl/BQQS56p1S0a/IdliUb
tOhnrBGagji4gY/I+z+ij6c5Tnn3Y30eFnM2RXLDTFIFPJN/xulKTt1SrwdN3sYi2T5uWDOagcY5
K5V/Ttq+ualj9jfrii2xQtvHDWMuvdZBy0nrn8WcyoNIy6/Z7tyKSXY4hn2pHMfxzxLSRy3vj5Ds
ekKl8FkO7Y/d8q+uqY87zgArlwzHSIEk5ZAU+nuDev1OAzBuZ5/BlYLUBwcIIgcHovyP7oBrc9/B
MSyYEnCjtgEBJpkvrWb+jLRQUO3z1P+hgvDROprXc+4g1STwdUWRYkKSfIs74G039x8iCJWir0N0
Iaw3GD9ApFgfSAltXOhqUjAwRP3mfbac9P+Gsv9hg0DHj8OVhNNWdUgOPnHIEX0/YEDXaleOhJiE
h0kYOwqUtFB8i4vnvAZ1tVPUw65NJrFhwApk9sUIJCuey6AI5j5UlDx0JuwqThCT4RBluYSjzwy+
xwGDg0aTPZQ/wpu23wLW21bfuJDHXEIZfZi9s6waFycp+Kbnsn5Eq6ezkbKwHST673yCHpUnRBV6
MDH2NML9Q50SsqPT9xzMpUAvb0DQ3vZ14Ln59zAhpKCGGU2TZ5T+PncawVzRAsSwx5L/w+FQZ4Gu
J0nhpZc+KIUHN0IuuNT1r1v2wIS2jUHYB12AW7jjZdnhCssY9PDyudD37eCk/c36MJYVMuFt4Nb1
fdL5kPRrgvEoM6jIz2n89/rHbXNYdv9VzBs6aNyb/Mk/s1THj9QR84dRAl8/ZTtJ1okJbxO57NxG
TWA2QjPlUceQzeoI28E2EsTEZCHI06nIkJiCcG2A1hIlS4WWw+rn+uLYVn75+6vFKQMvhf7WooqL
3mmQ20AhEKxD3/d93LBgSCVp0XUDVj6swfSReIfJ38lOTkwkWwgujFhN8D8ahIc3uQLMTDui3TiR
FtfADJvVYdFJLIZ3zjsnOSmtk3twiyQngp6XD1AB+DEM3rgxlm0PjMs4bHNfDVBROXMgnd4TNncf
ZSO3BAAsx9/EtMWFbPJgEQ6u0N28NCjjYUYRTY9B6p527bMJaiOogIOIFn607FFhDAeUllrCvOO+
rxv2K4aqlcXUeec/zYM56NWOpHK+7vv48kJ4df474oP5DE3hS4pl/DSmSXXoO8Rb+76+7Mmrr+uw
9SpOs+AMMVT3ALl3ekhBrrfxddvOGrabZA4gPiMUgXmE3EeS1PoBPFDfGz+bd6EVwcT4799PMw58
w8zh14b6K4OG1DHoNhOsFhMzsWnoRgtHF4Ll57wOPwq3+MhTKFuT8Cnps+e4qTfy1rZVMixZRHEH
IgIcH4WWe7y8gwgK7+XPrNhkDbPYb2TYb5cRWiHU8s7JSL53M4S7ogycibuO0H8Qamph7Kgh0VKL
8a9RzCGYFzYDXMsvN5FoSeynCZ9CoJJ6dDAnefWTyXJL6duy8CYAjYFbw2srTXGp4xFAQrCEyw51
X2fcRb+Iq9HEn5Gpm9oEysxojQGM78gINLerQf/at/TLxF5ZLzTTwHzSVEVy6LwJwLkavcPwbVs6
km8nIYgpbqsAvS6qYlgKisMnWjWPvMk/cmRRKrbl3d4kxFkWyDBgUisyl/0wp4dxqmnynDgiCn8q
NeTNbz/hXnaMAp791Ghlm5905aXDBE6TgkXZNa9d8E0e+1jmWh4hP6ljtQF2tx07+u+FJRHaOzqn
xcx7NFeWAZj8vHEnxJ2EhsEnEYRXWACItSTtu7wYvdOExPm+cNuEqomIZGjSBhgOqKlnlP+Lm9TD
63bXgTOhapxOOCWaAhyO1xR1wV0WqVndrn/cYo5mQ2YrAPMvfYSRfT2COXGESCZ6W4NDDsn30/oQ
ln018Wp+yPDgjFv3zPz5u5cEwTFEm8E+R2hC1Wp0htWQ10V1vEKBJQS3CThsoHqz76cbtg4FpnRU
QQ2MeTakEBPN2xs3LcTGqVlwQ28kEkycGlpVBTYSrSMq1meo5UXDB5W17yKUi/ruEMXQ3Vqfhm2T
DXtncTwOEC7/BypfQ3DlNHrgNGklmhPXR7DtsWG7y7O/qSUErWmCWE+PaEbNZqi87/u6YbudV0mX
L/iaUQHx6MbtaYoLfrPv48Y9XUKQj5KqxAnq6qfEG8hN5nBxv/5xizf/DyytnzIn4FCWTnIwMmuZ
f+ygUXrwuvhd0RC6cZAsq292TvKwcFDnkhgFYukvfhaKC4MSwz77NTFpWrnD0NVYIAL6wPOf5W/K
/sf6Atl++rJwr27TsscjYSqwQGPqdkfS1v7NrMNw38ExYWcJKI+yrutdcAvLxzyEGoVbbkoN2376
8vdXP72bUkcPJZwDiYCAZqNs3s8RmmnWF8YSB5uYsnp2fegiTfGZQv0398P7EIz0mtJfjPgfCx3t
PDqG4ZYIxRowmeHooE0DfOTFsZl6sXFybKffsNsEPVM0jYcYmXD3urQog4v2PUiw7rZbWWybYFgv
SOEmqM83WKZ5nBHD9z3EhYu4GT+ub4NlCiagLBRlAuI6XL51hxCvLIb3NJpvl4xyUeyUZEUc8u+T
lLsQOnC4xkXgkO59B8WnpTMDJYqNTbb4fxNCJryoB+fCYgYMve8Sr0+QfdFfEweF3foy2UZYlu+V
LYgwSdC84qGB0KlaQDuR9nUB2IdMx0aZ17YPy8CvBqjRSos8V4UBfBUckjh8rN3hTAVygmBg3piF
5TCZujmkaRc6RGRNUbyA/MAg/pYRpAHWl8hy25tAsrHIg5L1CIP8KnggQXqXTHjx1DXgUKq+9Fnw
rdLpRm7Zth2GVYOQuVcSNIlnEKk1LnqWqMw9qJwGVFRnlKcauZEKsFERmB4275gziKrKL3XfDndc
+L9UHD0lQX2bL5W7elGBASdRe3CS6aWd9qmbEBPbGxKnSeNIgTLYT2YKqArPZVCf5hZsbb/W9+ut
wwDWVNMBl8t2EV+BIAANoLdJlObnKSN84zTYvm7skB/1HKR0FdgUihllsAH0h0GCbsJ9v91wvKJB
3CqnJLyORKfPOcQ4v0YpOLb2fd3wuRCWAtV9P+DrTAJY60XtzZy27Q7AItbd9LhJheYoEP8VlzJu
wghdkA5tLmBNJMm+pTe97ai6ufHbObsIBRM5MPSg3KFpChrG68vzlvEtE1hu9FeuKid5lIduN1yV
Zuw5SYWUFw06iBsHfcThhktfPma+HZZBDIer5qQQxeSnLzkokHLpX4gL6iEdzdcCNCCz2JVMWQYy
HK9ineOBNBOsHJw4F2CQm3ej3iz426axmMertSILRjMGWvOlDNlTAj4J2SATR+LkmubVV7xJt1pr
bZvi/XugMedB2MYxWKlLJ7uhASBO9YTydhVvJuxtQxgmHapWupkMpivtmkcRyh9dUT3hKOwJZped
MI16hJpWHuTD1YcMpzwQEH4k9x4Fy+rN+sF9645dBjDsmjjCTxJF+6sQjXPOY/6ZT0iRjECsHKrt
eVjWyUToinmQAyi71VVQADD13P2gIE59QnnM+7g+EdsIRjy1UPGCWNrPLn4rxuAh00XyI6gnb/7a
zI6XbbztbHefidatPT02A21xeJf6Hk0lP3TgzACq0fmMZqT0UIIk591Io7+rJH4XZ3vwPdgnE7Mr
0wxcE10jLnIEcclBqADk6xHYhLdYut4KVZYBlnV9ZZWMg66XKJ68lD4k73IHyqOgRxqD+bd06S85
puVh4cxc3yzLTWiqjXMkH/soz6vnPPAvDHt1E8V4hK9/3HYSDLNXAECJTI9gskyazx0IpQ+UZB//
B/y07dcbRl8DLZ26pZ+8KFXKhz95ReEgnb3v5xsmr9qkid1ODtcuxu0tOdIquuizW9AbBzuX3zB6
HzxLYDAI5pdOReimFgkJ3uthYi/rM7Csj4nCDQe0kVbV1F9ZzZovJEHi+QC2cLVVTrB93zB1xP6Z
SoYheRFArF+0qDnQjSy+W//1Fo9oQm99tCoOVZEpyOPIjn6m0zhVjy5l/AsdoSN8xv/aRHbZxjJu
9CTWnZd5en5hYBk80SyrD9TFUxwyH+zUe5vgDduKGcatnD7Cpvsjojfyu87RWeBBImEj8LTYmylA
ji6coAxLNl6nOp3uHJTDDwKdH19iH9f6+p7YhjBMekzhIybANV5kOGuwq/r0gmvqk6t3KtERE5Xb
FXFKijCYnpkaoVOU59TVd6XfRF97TlO6keB5swoDL2vichOQeZOuUfpF+x4YyBRUUPRNOHWKH3JN
GxQTwMKd3zbOJKZbvy1n8lBPRZ6cfKepxztw74PDPeBJmN6sr6ztZBiugLl+6oJLXl0RhCVHUYBN
3IF04ca+WS4VE7rL4xRMbmBFf6ZeLc8sCR7yhStg5PPvseEhxAmeU4lOkPW5WE6JieXtgki4Velg
LnqO7mRPggk0uT17aSYF1YT1QWxTMiJ9rqbBCzxMSUjkVfKieRLiw58ItstR79U5Os+hXBmd1oez
zcnwELxtKoDGSHvlzlTdCA04Wq6c7t4bN8tBFidkSr+BGKYOwYiWXPIoGG9yN/1GWowAEKR7yJpd
CX0cfVP/LfQcBewVOIVpGZBD14Huvlkut/V1spxjE+jb5WoG/Xs6PcBpB8c6y4unAPm1HZmo5bfT
fwdHOqrkIBnC106hobFzRIw2MKCJa3Ttf0j5LjDuMo5x92sg552xrIdrPgDCV8uFNcvb3AHbRhu2
TpAiALcJcR7APJL84eViEmXyRDv14X9g3H7TQpA1WxrdXkWSElnNmslhehjR5XBA1/8Z9Al3DM70
uDhtqPf8cPItYNmb9oHBlh/xarAQzAZpHGjc1h0S8ngukRsf6duD0wAfsX603nyvYgjD4kGTQJHl
TNV1jLPoRHz+d1xHxQ0qGB6qmnl+iAnUm9fHenOLMJZh7lr3ukfXEg6AL8bWPZSjW6QHWg5+C8UK
yM81Fbqacy98Wh/vTbPBeMuyvlo+rZQT1shcXKGJ692qRhVfehGNt/u+voz66usCuKQBBH+gKF04
S7sM5bC6mX+vf9y2VEZM0M2tC3E0jpRLjPQzL1HFlgP8yRLsR9BGu1kfxnbADNPncx+Xs25dCDAM
zr0swxOrwXkzuqDXWR/BNhHD6BOXObTQ3IV4wMxPOidA5C0vSVZNwSWeQJC4Ps7bwQc227B/LSHn
FPWVfgAf3DeBxYLueKfANvUsoJPAW3IrSU/vFgjTMXd89II6B4hFbiGILWfNRBDLvCpygIAIqH+L
j2Ut5LlNgJpYn9ziXP6TG0MjgOEHQIzcZjNzoYck69sQvc+nMapvAfaKDjpOysPo8q/IX563X+Rv
pwIwpOEXdCQ5hmRYzsS9TeL4Xei7V9F393kcPIYdaD/Z4F0A6PwAxZAtpJ/lsJj4YgVB4aGBisKD
ztA9Vg5IH0Pozrn0UamgCSPCjUSH5dibUGOwKfoaTfDkquooQlfIiN5drCWkjE/rG2abiOEb8nAC
5q/GAJxWCklMJOdyNNqfI7BKzbzc4nyyOG+TTZPFuHKSZP7/LqgPH3Ph+8+kWLB5IMBxJm8LYmU7
34anyAdaUa9V5PqH4CgMdfqx6RDqrK8XXaz0rRNuuIkxYX3j8TZ6hgqUO9cn1edDc8rA7n8AZLKS
36TC/X6n6iap/1Jt78uPPCCjhnSRBm1Xce+RPg7ZDRRMPecTiybiv2ehpuV4SIZckd8DHnFoXqoy
FrbtMe5oMtBDm4o6JZBt8Uq6B9oRIow0/RBKKkXaEP6gVa1/CqjZ5YdxHrINlLzl6Jo4SZ1MAZCA
WXulnmg+jk3zVAagkM5TXdyt74Vlp02wpPByH/elgPqjM0w/ZBo7QPOWSHisf942AcOx8BnaXnXh
NVfN8uRCWrzUhWzEYzRDIH19CMsMmLEFEBQCF2AoyTWcqwm1QoiDCXCwj9WGO7Z834SaEzBOTVPV
0GvZBC2ATsAiJc8Fq+tko2JkWSMTaK4AUMxcMPtcKeDCyaL7O2bDh6mfitP6CtkGMDYhaUIye1nL
HyAuQM5QO6PHMlTJIWL9Fg+DbZEW1/gqPEKmgSFZTeYrkNSQBWSj87UKWLpV/rB9fpnZq8/LGJAm
5VbBdeTpBFkfwn6740Q3bMBy4Zp6RCyDDAEN8+Da5cFl0eLAje6BegOaZdBjcw542ntwKr1CG9K+
HTECPtChTf8I+ZYBtALorD4pEqVPsbNJ/PomscnimQwXzpkj0eAPrY8akXF5G2Z0LpALhz7WiVGe
5u9Jk4mHBnJx+jiSuWJ3GdTUnPfQ4Qm/+X3iNM+1o8v8L8lHqT53VVyNfwmUn+Q7Dz203q5Mx/IQ
//fW6pkPYux9/h7Ui2n2ZW5Btdyj8A6FvJ/NTHvWbNw6FiswYdXhGM2tTxv5TxggAVroWOTf/Q+e
yDaCcUrZNIimram8kka/cOQmz7nQ3m0DZYPnXefGRFcLNjQORZf3NeQ4NxCy/pALMt5AknarQ902
B/Nk0t73kFmtr0gW05uyx4H08dA+ZskmNMwSLoXGyazntkQ7YuRekyFujjU4Rh5KEQYH3w0/oT8+
f1lfK4vPMBHThPEEyhWde+UcfU5MTbgWilz0G1thm4V57SDrDDEuTa9+1DKAXyFW4IM7+hyxipwq
lH83XIUl6jPh02JwnTDqPDypvDmHXCo+rFCwg9hTOX8f+kbf98OmJ7Tsvgmnlv5Qonclxu5Xc3FP
XOXdC4abYuDVnv5d+CUTTg3xD6JyXrTXEeKFHmQZnQiVgqjrNrZ9eSW9EVuaiGp0y/FWg/n/mldo
byhzFX2FKOg3tHyG51jWn6dsDB9SZxcX6DKfZSlfXU2aJ4EnXI0IZ9biMewV3jIRqitfdp1iE2Rd
ajW2kebNtQ7FFc/e8jCh4rz+bcsRNgVsRN53XA946SV5kZ9JTkAgxAb/Ix7WDGRX+WZawHasDIsf
pyxOqi5xr5INRQ36aVpENx3A++wwcQX11X3zMa4SP3YK3OOCXjUByG4BnMqo7W67nvjnYJj3sN0v
O25Yvo+u9gn6a+615qX6PSYTGk5mIshGNGJZLBNz3QUDkpheTK46wxNGxWX4vY+w700edhvPCotP
MQHXvopIPTbwXSxAdNMivSgWg1hexNHyX83SKr6+J7bZGLEnj8bW6SEqiLOLVz0ascgpwMbM8yaf
sMXPm0o1vg/8LEGR6wpdn48sVfzqafxj/efbPm5YNyjgMjWVPb0mwmtBo56Wyd9ZLNNyY3ls31/+
/sp7+K4bFbLFZgOjO3wgU0zBaIMIev3X2xbfuMx9NDl2lVN6V3Aiubd8cIX3OaNZHJ2cxhPD7foo
tjkY1g2+Wqp1EMcPIiXZj7xoNbSLmWw3Kvy2w2pYNRl7nJ80wPsLXRr30nXrEqTjSQT+mTmjJw8P
jrtscLr2vG86hnmXVTW3IaIdCGBV5C8O/HR4DEhGt1qWLMtlAgTDOPdL6VHEJWmPxuixnbJzWuf+
Fq7H4tVNfCCVY0kK2nj/lBGgyP3M2DS+LC+YGQLlG+Vf2yiGXdegwoJAd+pdIQQJDEHeVhN94EHm
/ooTTe+CPCvG510bYmIFR81qOvt99iWpOGDNDkhKeQTiwvWvW2zEBAhSR4+RqGt4c+F33zuHlr90
4aubtEC31PoQlhNs4rJ98F9nMe+qq4T6dHOBdL2nbjg4VvkvAS3LCvKWIvXoaQJ3nbeVlLQdM8P2
mTfM0J9C40JeN/W5bGjWHQKHsd/rc7Itm2H04B0aEzlm3j85z5zhOTUk4g4631t01bYJGHbPq17X
eeKKL5ylEQDaqIh7R5VmjtzwvbYpGIauhqrnILTCLdiL5jDmIJGhvdMceimzjbvcYiUmVnCEME4R
FC5uP5QpxjGGsHmt7/2If21cwBPWt8KyUCanZwdluXSAYsWVoYIIuT7P8VDIqyvdntYHsJxfEyhI
FY2qKcdO/IlIxqzzHpeQ2i9RbHUDFKv6cVPn0LIpJjiwrsO+cAgUMAn9fwQ8f/Lb0LPYU/8msQkO
LDs3lRW05q/Ma4c/qRftjvTcoBoGGZYtdR/bnix/f3Wvl2k+Z2nu4GxFSt/zNJz5oaiTeAu6Yfu+
Yd2So0u0zoP5Wsdp/F7oWn3qZcg2Ntz2dcO4a8dlvFV59kXHHGo+ApqZ50Jyl+/8vmHaILFOi5FM
8E2QIlIvCkTgALUUYZ/soaBCjP6n8vBq/Sk6tOoIkcOXBAmlB7CkVg2iWlL/XLcIi12bsEBVRUWE
1rD56nlTeDPL6ftI0Bfp49V8G0BueuNusuyDydDZZagetW2B5rNS6hC8fuHQvpucDnCr9XnYBjBu
8a5ys9J1mv4LjA3ctiFtP4A0fRfgBwxRy+q92gThtjPyzEH3pSvL6bOPNu17OtXBseibjSjE4i1M
bk4h0c7pI+y8Ct3wg+pAeDUn8jaKwi1JYdsIy8q9mgMdCj+hSrKHuumaGymrr7RM2xuPbZ1U2wCG
JaNhi7E84u0XXjjuidf0mEzQ50IxbN/1YMIBx7TlnLFGfUH6uhDHWgyxOkCtKX5aP0O2CRjGrJWI
ssEj7RdFXXqHpMEjq+riEb1zv9YHsGR0/hStX23ByDI50qHDAEgW3fs1DdL341AE6TMFWb08lYEm
0QtoIp3qNm3JViLprXmBZcLsV6CsrKlD0B+bT/pFBCp8iKGGUwlnq7n6LeNbBjDiD6aaepYRegLz
RsR/saBOv0B4ag8uHV83Qw8c3CxGGRe0C5OoD3ncQGR5k7XWsjZmyJHnYzWiQgDFiASc9QJkXqfS
DYpjgVLrDte0/H7DNQGc9n+cfcmW3Ci07RdpLdQhNI02M92ku3LYNdFylasQQghJqP/6u+V7B1k4
Cb2naQxE0Bw4HHazkExJkD7TaDwyDy7YAVR9T/fXlGPs7TQDEBtgBYcRfMy2EB+0KdKnGPjKjf/+
2vGw/vd12F6sWEUiVNYMILCExG8YhE+YAHICUny7KZI27YC1i4cecOjQQAnuwOeRXMwwfCynTRji
LyCvXUlde2HvTPkymn7M40sQwJo+9b73S3KhNUTdV+pq6h+LOP5ULNFTl0Mgt96seLvmxso+srnz
ZK1B9x1nD5Neg0SV1+Lnvom3dqusiTyvVDG4yqtKixir+AR3hz1vTOuQWSE99AHcYJZVuodRSCMO
THlvhqopDt4qm3C/B47Ys3MPkdbGx507AHqffDFpWxyyunpsg10VenTCzjrGwjMAisH6MMpLBffv
sj/4Qak2rkSvXSbWr1txrQ1UTqE7Hl1Gvz/yefAOZljte4IPHgE8dJty7VhGdvaR4TatRdXUYPJK
8kByOB0m067cZu2GFeKQnx7b2GsQHHJpzFV7Qf6FmJaKt2Wfm2Vjrl19WH9/sZH0bEL5N1viSwaH
5LczTdvlUBHF9zzbr72wQlznbNBQqMQ2uMzVeQbdXYpNRVvXn7fiWMMLlHg5tBmCtod+ZJAgOdt0
ZHJssTb7YIZlHMgMZX3to/CW6aV7bqD7dWo7cLuQip72xZoVz6KOQtURAXuTNP/UC1TFA4g6ezHh
5/sNOMbIZhUY2idVmxmoqJr4H1MN3wIzbAkvOYbI5hCIpjCtGXh86VHOAgjkbR/qt4izXO6URLbl
wD3o/0wl0tZLnMXDcQwRXVEp9M6xsa4P1NMLgGfwLWYAPx1mCmRyKeJ/7g+8YxuymQKiag3OtxLJ
FxQ8/8b0+kfm4+mDAsXyHASjetfCuH0jjF/LYBFmNl8g42Ed+Kv6A13kJWPD5185GQOcvPfpBxPn
1akt98Ad18asmAbkfi5CgcxAdTU9qwngzXFK35ewjNwAVLrGzgpsupAuV/FYX1lc/S17eYao6COT
5d+rSU4otthrrtiwjmrjM2pS0EIvJsJZulpRKr/lG31wfdyKbLZUIZ5xILQawVLlgasx+DspNy23
X/069KlWpNGLfTvIvRpVrDU/HiHPOEZAtKg52qKQub6+LrMXX6c8CnQY5/AujefpzEG/Ohb98vl+
YLg+bp3PnMekiVIIHDYF/WeM4ViaxsZc7398PR1/SykxLlZI6wHEk3BC9kU8GT/oEih6kcvxU5pP
xUYTr+56aGJt+sXg6Fy2tOwgX2/6JkjfkBXiTg+mqeGgd5gE9SNxrP042noucnVpHccX7dEKdBOq
oIuCU1lfCc4evKHDsqAG2nRj+3BNiRXRI2S2B1NJKLZHi3jLSi/92AF4vicSMGBWNNdCB12d9yiB
dmQ4zAKmDtnAtmhzruGxgphyv4P5KgSIVLfQJwwVENh+GF0KaN+c9i0qK5SBHo8mRSA/BKHn1S81
BKB4qvi5jMat66KjFzbeP1kK2ZQz8y9DOn+UWjxTvG7pMPp+vweOCbYR/1z0XjNG632xNMsH6CXz
51KDI7fv61ZER1XHSb16tGm8kx8z1oyHnu1zq2WpjeLXMWxfvAyntNRmwG1BccDRNklErpFZJ+RF
dDX+6rupC6gO5ao79AsWZx1gDd0fGde0rq2++Hqk+9IzBsJzoMB40HGthlOE9+ZTLTfFkl1NWLEr
Bcs9kcOgDIvzTwMc7gmPG8vBC9MtKWzXEFnxq6DT28MMvb7qoi4OUkPPOwk3gb2u/2/Fr86WpFEj
1PPogjJMlJvvoIcUh7UUdn8O1lX4ypFgw7ebNo77Nob2aNPWsPSZ4nA+BFCbqg5JFKl/GKXsaaEL
P91vztEfG81NZQKhAB8LKmu6GEQQ6DAKA+IboBFb/E1XE9bxDM3XgAYMPaqjzLyNk+SfaOLyIteV
db8TjilPrIiWnYyBk0QCIGfEnJLgVcXTvAcuHrM0sQ5pSasZ+juovDUzTjQejjFqGOI5XQsB+/7/
OnIv4g6o4mmKBqRHqln4I6egTsFxZktO0pEB2HDufsq6IKPItkXO5ZmlVH8F2r055HnnX2tISp33
9cIK7Xo1yjFIKC7lGKcXk4x/+CqJdn7cjuqWZk3rr/W9ov9L59VwnPJNn0bX+rGCGphCPRU1RigI
wZQH13s4xqLad5jZlBg+AQykcpRWMRHlMejJeBxQPLw/5o7YsgkxfGhjOMmt/3yBEViQFKuV8Bg+
ehxA2PtNOAbHZsSoaE68TuDaMYoCmnNwGji3sq035tWx3dn64dAzS8hc4N45+unDqg0vDBATbdu9
lQnefpaZ/dzXDTuKu7CTsyrqKy9QjD41FE8m72pdLd7OBtYpehHE0Riouk1wMjRlGUKon4tzTSDA
ue/vr7Pz4usBgcuV3zJ9jRr99xgX8hLSTSKsa4qtyCVT6y+4DsBjQIbjcfXp+lV73PfPrcgVneQJ
r3tsbqr/y/h4y5uGeM/LPPZmG9Q+di3cieoRphRlUR5hQv+9nMRWOuRam1YiPVZwNhExtmWZQckM
N46DQrX/F+cUicubSWw92zrG38a0Uz7PU+vhUkAbz7+aoBgeEhr+2DX+NoZd1/40h1Cev46dT84j
o+mDN3rDBnTW9dftozdVWdn1Eql6PUV4cYbxZ+U1exDMmF4bvJ41Q+nBtyb7V8Tj+2hRf5um+gA7
9q9tVn3YNzxW2I6N6eLIdNm/tBI/x7r71vVA8Oz7thW0kuqQBUX+f+dKrwmqaFMuNh77XUNvRS1l
TIBk7ZELnqXyQ5RC2gWFoU/3/7ojaYitqGVpMEeZh79OPfYh0FC/HzV7KHU7HjqUTe834ji9Yuvc
DajOFxVM9bXJwESmQc3PvB3lsW2aLVNX1yBZMZy1GS8D2LlegV5NslXdEleOpG3CfV2w0elRlmuo
fej0X4jDzYB9InThWYoaF+NbnFrHNmSj09USw497aGsUU/ifJqaPgGw9U118GsVwmSZyvT8ZjpGy
dcHxfDBRLFh97T1AI1k5fgzqYZeuP0ttUDpkqSo/USm5sLgeDmMw/xh9uPDs++d2CJfgM7cFNAFA
TjjrmhWncKq3EhTHGrWlaVUSV2Ebtfg4LcPvhrZTf9BxG3rPlYjjeiPcXq2IY3ysWBYiSiHM09VX
U40X4o8nQch1DOO3EPG4TP3wfsJz0b7RsiI7KtswD2Lv/+ZZjyzDE1HJvQ08oWsZWTENiU+Ne0CX
QousqA7ggUFAcYk3clHXZFjRTLOujAa2vlLAFeyt6PSbqAKZpRl28f1w4thodLDLdVvViIIxgUQf
oJD8sBIA35WkoR/vT4Ajnm1AegR3gggPRfVVDYYdkYZWJw7mzPfeh75UxDJ9KMoq22Uvjg5ZBzSF
RFfN8/X2GqI1RWE51vZ8Y7Id82FD0Qmd2nAuffZvI6CWCWEbcZ5DOL4P3t74s/HoEvVxQ1pVX6G2
MV6grFxBWg2qTHG0qb/g6sW6lF/k1mM+lmoaC0REFw/0nTQ89GAuDmuWt/VserGxTaX43CuVHVsx
nHMl835pqmsGIeFTzqDWrofaXADgMp9gDwQp+mZ46vu4OKuSNxtZgqtzVrg38aL/9+mF1oA0ZkOu
H3gAlZtixuve/QXtCHkbGcbDFHghVMCuc+yRR+JP4TUf5eX+x13/3wr5BoeGlDmvrwIslGOWpvpT
lcB2bhG53thVHAFpQ8Nwm0pAOc9wt4KUux77b8gSxtN6ugID1Z78FXFzvzOOkbJxYlk86nBhyKrm
mptTQMGN1NA732AGOQ4RGyKW9apXsWkrKNb4/4Ks/sOU8kvvN48tjd7kuf/cLsO+WfkNL8ZZGRGC
qASJKriIKSNPg5yaz95O2A3yzXVBvIhK1U06TYauuo6qifMTnqTD7rx0SbD1jORYWTZkjAzt/6W4
3A/LK0SMg4s/De8HDmvG+9PtWljWqc4icG7DRpMLj8aPLOQ31cpPNKMXBv/uAY7n+5qxQtwsC4KP
ptDoh8bYEx+jJ0Mh0zDWKNXkkIm55KHcMjlyDZp1vFP4TC56xia2qnurgPZnaNJ8TWoEzP3OuELE
ivcMjtJTHQwE5TL/GmTe3yGBzO+ub9tQMdSZKpnrsbr2jebPvDTRH/AdKPeQHJA72EAxneUD6+Ma
rkkZNqu/Bdfl8pabrkyu9/+/Y/BtrBibW27qARPdeLiH0ZxBoDJpTzlqjBsj5Lj22SAxIAB4WSVI
pVcYAxUl0LLkGvnl3xW2xfudcDWxdu5FXFOvj8cJRjXY0MtPQUauSvdnXUaf1oW0r4l1bb1oIkoH
JpclIRetobVoOlkeMqzZbwufs1PakHJjw3WsVRsuJtolaqIGBx9PefzgaVUdPW8T0uWabSusadgt
AETjyQEYNHniA87rPp6mhxziPhu3V1cHrGhusrBLNSAB1xmPAlkAcnihS77vjLBx6hBQh6uiUNVV
mlr/NbOEXno2ZtdQc3naNdE2XAyuscIPsri6RqAHZJACY3AjaofoKY921ihs1BhtazgEoXhwFd08
H+YOdtJ8yJZvYWfyL/d74ZgFGzaGe1IeVgF6ANUvfiG6yZ7h+rqzAkLWOHwRDNpPdRYMAtmt0t8z
DjJOq72NQHP9cyuWFUSPIWPJ8W2Kl4ciBOa51u3W0Lu+vv7+4p9DF7PvUjx6XlXcm/Fxhv92dZQq
4eS0b+Ct85kMeoLvSer9S/160oemapDsFxOcB+9/33H+29qyUewj2ZtgOaSC5KzbrPzfGhdZa1w0
yehBNsvGVrTO5iuXi9/kZWcDrVSFOteSvy1FcWIhxJjDmfxZieR2vzeu6bBO5sALhorkIJVICD8/
8oBDm9NrqN4Ci7/eBSBv/jvdTW2oKYYE4OcATA2MV/FV5+ZrYOYj8ciWwvzrSTIAGv9tRbZlJQSs
1a+szuVpNHmJmrj3RiVlewx4P596mXyglP+8P2iuTq1L48Ua5r1Y4tHz1DWGVslxqrOjzGFRgnIO
YIhYbhuZgauZ9fcXzUgAW5NMEnUdo+yY5eNniHi9AVL6unCxIf3gasKK9V72sCDyK0hwzmy6jv0E
teqYnMoW9KkGjNvzvgGzgt5gXzXwj8CZ2gMNxxNcl4PmHa6wz95mzd/VFSvu5zE1MwRmySVi/E9o
DxyplEDUQFs4MfLL/X68Hi24v/x3RmaUW4ieoFiqZ37LDCAJflduMehdH7fObZMUAHYHBglOupjj
zIk+1WKzHuL6uhXoKlmClkHQ76qj4RubUNSp0l22NzFjNnRM+UHcqR71VBpQAlEalHK02CScvL7j
4vP/HXX4D+XLEq7l/nj8OLd6OK33+fUqn5rMP22DcV9Pzhiz4noZlimHOFRwWXhw0533vZkGDtJ8
t6UD55gEG0cW1U0PhX2snyDr/oJAKz+2hb/Fo3D9eyuWM0ABmYYaOWr99XAKOlN9g6KzuKTZztyY
sbVfL3YksOKTySvhOj7LXGUoaXoFPTRtX7DLrgCz5V8ldLkSeIviJqpCIHHInPDo0BKS73t8ZMyK
YJIlHiqaId4scFu80AlwEw00P6wjs69xuSU65ZoKK5SpnlhU1CmALbz/xzRg5TAzfIz7MDveHydX
A1Y0r4+EksYdusFX329i3kkkOqfS34npYzaGTEdBLyXvIKrYwjgJcP/yO8OT/0HEPJIbqZQjHGxR
0MqLMj4qXLUmPgXxY5suNeTr0mLcBzBiNoaMwsEvySHgAZjLLOCbA8XLKaFyYxJcf986n2G1Szjz
IVeMW/skTgr+9SAu4V56f45dn7fi2atyOrJO+TC15tHNB2r2GHj+lguM6+vr7y9CWbfpHJrWJzlM
rFV7yGmrL9DJHc/7/rx9GpuiC7hZR94v2gYZjBoelkFtZhSOM8FW/oyqWoTBsHiXccKzDhKYlas5
k+IywcI23me9iwPBCuRxHPyq9YFV6CFAeIhGPhyX1SV63yBZUezJqad+mJRXYChPVQYpzXDZeCFw
TK+NIeu1Conf4tM4DA6BrK7TZpnY9WnrOIZqYqYqhlOSd/4HOjfBMTHpvss/CKT/XZZsLpMsKQGT
NL2+tjJ4mAZFDpmnTnGxCeFw7J62SmoEcxA5RvFyoTCjOowtQpZy4GNDk2/de1xNWMHLoOxDwtEs
lzwZmi+LysY/eJp/TYbK27d4ImtpEryOQxtlWVEiLS1+rFVolUzl7f7SfJUYDXERuwqT5d6AW1Uo
fwTRUnWXjMIX6LnJhRwMnuQhFNfgUj16uP7WbUFNeOkSv49+sEiNKFwmhhD2JlYAaW/haV8b0fUP
2cuuHifiFX5/gzk1HZFf1uWneQizP+ul6XekH2sb9upjpOzk6JNn2aJId4A8f9Efq8D3f9wf1ddC
Z/2+dWKMU9k2QzIMt2jRBhwIKCQ/Tlkzmw2r39d2xfX71qqD1bmftw0Rf/ZBIfInXQ5zTZ9ij4Pd
dMgDZYK3fhYH0XzJCiX8+rSvW2t3X5wl/ZB3QSSi/mba9QGUwBT9zEPabV3vXVNvHSaUVvjTqsW0
QA4Wsgzm4mXkXyzOraqma16C/3ZA+J6C4mXU/OCqLz91rVf9kWGX24hU19+3IhVkdgYp/6m70YgJ
dpl93OrPtPLI19okZMd75zr11lkS9XM39G2mbs1qPDVAivTS5/C3ghrwBVUqdhC61xuJz+sd+q2o
Y7IUJRiZJk8kRLmlGZFWAUcMXnu2Kan5+oz8VtEJ6KQylmT6WaAKEp9NjsrRUw2u7x7pDUrAAPjv
lLO07+DnTdSNmNQ8zSIr33f+pq7bGtB25W79uhXos8fqqaO5uDGVs/BBBlLI91GlWPyOCk/+nIKO
bt2ZXLOx/v4i+rQokIiWortlE/hydBW958RMB9yY041swtWEHeDa75p66c3tF6aPwaTzijWVH6ce
+t/395DXty5gWv7bC+TucJGWq8JOJxb1LsDVW3yRCVD8F9LWynyFda/MIboJd13ojN1v1LXKrLhn
w5AvBeXqVtAieyzr0D8Dk/31/sdda8AKe4NjSc+0VDfDl/CxIf3ncY1KsfTLMcnBYNrXjBX4Iu56
XwHefeNdsEwAQ05Ncowi9tAV1fd4zvdgTrCk7RoPHGV5Tnigb2DOdvDN6/lj3AJCmoN193C/K45l
Zhd6GlN2fhn61f+KYPbwwDz8MoCOS4AX9zVhhT0MQPxJdKK6SeQTdE2d+B8szFJxMFEOJZb7rTim
3q7zjJ6sqPT79vZLsksANyMlJJUaDkZiKsDQud+Ma7ysyMcBzjqZddUtEihmGAJpgn6AsW26bWPj
iBC74hM1M4RDZdbc5iCev3MUNt5h/9qSv3R1wAp6MszgW8VVha0LFPKoQi1Mo2R7iXnrbZxVrg5Y
IU6CDjaTRtY3QHl1Ca+LGVjVMCL7lG4Zs6Kc1oBGQUNX3+ZppG+JztIHStXGFuIaHyu2ISeS1ioM
MPoG7l/eqiW+BBPHRWWzyuBowq7zZOARZCUVkGZr4Y+JDWq8yFaS06SBkrq/TB1TYJd5xDRX8dS3
9S3yWPBRRunyRkcy2EFWwL5k13iyuFaiW0x1I8BB9pcm8+IrHVU7nff9+zXGXxyvKBZSv0JqdQs8
iOpTFfp/tXKn9D1L1ml58XWU8UTQ+ZG+jbT0q0PWwTfq0KWt3MrVHFuRTRSUJQ5rlc7FTWWQuZw9
gGr7tEkegrF5t6TjPrVLlliRzACDHFOo5T5HII5DsLA9pXvFX2FQ/N9BgtaQxhvOIm+QrjUPY961
5AATDchd3p9i1xhZMQylD4odWzaQ19FvRq/oDoaNP9pCf5iAtttoxJHg2JTBgEZjqo1WN5kX2YNa
BTSBDa/PmYRyTcLiT22JB6tdHbKrP7KKxZSwqbhFpJyPhqc/SZ/PT0Unnn/dDO634tg6bBKhAPYA
dNOugSYvG0+z53XhAwAiA/Qu4LCwxex3tWKd2JRMRQf9aizgeEVWNwClaRzhh5rCgu5+RxwblF0P
YlDT4H4EKVjI5KxEecB9YK0ABd0tlLCrATvKASspJ39pYBMK+S+i4rftAK3C+//esXptvxyiwsWX
isrbDJAJntlN/E6slpCC4wUFYtvx5/vtvAZ1xkZLrRBvfG/xhiCgn5WY2vKoAFE8Ki/WJ+4hKaiT
rDj2RWgedJE/5y39cr9VR9jYRjpQdZ9mmRJcPeZKXATkht+MHRzWft1z5tqbP0KXc+sJzTVP1kYA
5CMUfiahfvTLkDyQQdXnSetyoyuur1unuSp0oydNihvsNKL4KEwNr9gsIGwPNQ0zZFMO2cwrJVlT
3uYQz0HPPPNI9pgOUbhlruqYDJt2SGLf8zOq1I3hBFwhI8/YH+WlD0R2Tqb0Z1lu3qAdg2Vb6IBX
t6RFxCGI74XTnzA+NMcohVjmxm7s2FVsEiJU9rGS+6B9yjL9VRR4NgtA9r1Ax2WP5Mw6GVbMiwmq
Z36WmyeIZL4ZOXAIMYoxG3/fNRHrqL1IG2ApXJkiC/wbnKWWg+RFm74lYkUHmfi8sCp9KoIh26O2
tXbFivx5GZvBk3mJHCIfh0OTDdE3NfXszRR7+T/349w138F/ewSHEw4uWSFuGhf8+ATJ+rkAychM
O1gtax/s0G60SlATHRAblQInd3hviqZ5SOZdQOS1BSu8cdJO6IBsn7jnl99priM8q3VS7artMpuU
CEVjFL6lHm+9BO5vnukXTSDB1E9FC3UMSD8MWnYbxURHdNjsRA5w5zRkg7qJMluWH6QHB/6RMROL
z1MB7PNfu+bcZifSsC3Z7NPmCQITz8KHklHRwBny/sddfViPyxchooIQhclhJremgbMNa/JrKctP
rUAJ5n4DjhUbWQFuFm+cxjHhNzKzaoElagT9uzeEeGLcVw+xaYrMV0HPs3S4AaaafA86NZzmpqFP
eBPb96rCbI4iYF9Jhmvm8hlmJ+/6CHCRqcL7TVVgL9k3TFZgw516ajnsytb7WV88RJgYdWJc9t/v
f9+xFdrvYPByM6Uoufyhk/RnPsZvWQC8hfL9n34wfPb9TmwsKNd8W/Gt85nPSdvJW5TXvfmklQzg
G1CUvfr3fk8cK9amKfakZ+kSmOXz6I0f8U5UHoGNHS8dilQ7oOHYomyWYhZAoA82wfnN4NHpqelj
OkBqKkn2+d4xm5eYiZImLJuGW1OIEl0I5VeYku89tG1m4tgvcx7rbv6sGvpnE1RIn1JUX64p6YeN
Srdjkm1mYpPPZKY+nT9ztsjgGBEx+0+h8ge6EdOuBtbfX2xLTT+BWJ6iAaFLc8h6oPwAeKIbdwHX
162TOgtrz+8gw3zLQp03R9ImaXvAdX+PNMe6gKxgBmJt4mqKQHoqZ9wBTAYo7DXPh2TfUyKzaYek
8UiR0mX+TGHD+l4tPPqJPEf9sy/CrBCeozLRwCnOn4MFlxfmTd1JgRh6CINNaqtjBmzeoSazDuo2
5zcI69fFsaF1fwmmbu92arMNUQghbdeM/ftMYZ9WnhGnhfAt+QnHFmSzDcdx8QlMB/r3Js/e0TLp
z6JJLsg1540F6rhE2hxDleBm1QOX9V40EoIEXsAeqzQ0zaFmkzrrtP8Ym36+aJk+d13GxUazjjvy
b7zDfq504XH/Rkd4aAQ1dMQaXbdvdFp8iUsQHe+vL9fkW8ENvJZfIC6QEqyPikYDWo21NdONfMk1
O3Z0j1WTCQiWfeNN2F81B/9QDOa4Eg/3/X8rvLOsymoUUCmuFWtGw+ohSR4XNvXLvpwpsLLwhuuY
sMHLbjKpafSuh7cr/5E20EDa2F5dQ2RH+BjkEw+xvgDlKQCcQ6L0K28aus3imqMJm3DYtwPxYEk7
33hDYQA4hn3rnQmBxKg6tA3ftARxrFmbeajKMPKrOlluYLE31yavvwvQND8AYPOHV6KMdH/KHemT
TT/sp7Lw52jMv4G3DKobp8I/8t7rvketic4N6ZpHiaRkX4DYVEQGwFeKx50M51Mn/xRxOeSHYZDL
9X5nHPFnC9b3SzF6ZR7h+Ks7nx1nuEB2p6Ja2MZbg2vqrfjOqtrz8qbOvykW3vDoihJuqpvPRafi
jQh0tWCFuD9XQHF3cf9+ydomPkV1T7O/xsx46ZHgkt/+3DdQVqAzQvxI+Yp/I6SmzWcBlYLieznW
cb4v0G3p+kB304gqcP4tSECK535BTn6/5VrjigwryJs2qQocqfwGpPj3poZ2YLWqsqdlBOAZaoO7
xshGwIml7UTZtt5XswJZzxovuMMx8eFPfLrfAEPK9wpIxEa0RQQbCCQKss+R8f8VHsoSKAm+XZ/u
YX71MMOH9eJH7cbSdYSGDW2bC0h6KVKEN+YBMtjz6J/J2yWBgLTQxrVJv/GT3K/CGx/85ScjoXmS
XrYFcHH99TVWXqTMJMNTZOPr7r1SCfsDpmddeKyKrN7CBLjmYW33xfd1A/ExomX+RXs6OkgRPymv
PfAJlaEeN5pz5eUPQwkTj/vT7ghxW7ue+jxO8Wwf3IyB3C+mZDxHSpSHot7E67hGzApvU9aBbHWX
fxE1lU/KtN5jO2/Cll0dsA5xqTQvB1glfgPZWz8EGVyjQvB0Ua0TW2UJR4TbaDYu46SCSK73lRdD
+1aH2XjK0nF6mFtwjROYDe2ZisRmJ8re68uGd9FNeEGsDowrmOHqjlbQLo7Zt/uNvH7CJjY5MRMK
3otLDjQTmCZnQkGiiMcgvizd8GZq+NUfsq3s+vVhS2xQm+yjaRxGzAxtsOv6xQD3HxqyqxeL4vj/
IHny+gpIbHhbZAAHLjMtvjWBiU/znPXnhaKikKbRz/uD5mph/f1FTDaISQ2/r/69NrgEMC8Zn4cJ
svNLVC4f9jVhhb3SxGvhGx3fggIvwNcxn5f+CEWBqT4W5bLlbe+aEutAn8s2AyzLz7+1jSrPIVbD
aV4pCn0/HxO82GxkPq7xsiIecDmgVnMjvoW6FWfgs9kbb4w/4S63xV37RfH//bhKUivsgzKtm3gC
zdwYWLgEKKDXfHzHUrwEQce9ODS9Fz9W3P8Xir7qXWdg535/ol7fzZLUOu6BB4A/fSmH99kYQpcm
g1k8omyLZO34+m+4tqJdOPF48a0ZAeDJy3w4FUW3RdT/ldm+Mmo2pk31dBTpSKqnX9aHY7KQc9TK
8PvSkvAZ3rniKRqKBVoWELN4zPo4ObCsMT9IDr1oHpdwoTVF+cUf6RezVLCISbm3D5eT2HTHMfX9
fsl9egtwsagPOCWghtrhTrO1i7uGdo2JF0Esug4WAjPr3tMQ1uw8Df3h4CeAi+9bGMzaJFSccz2k
rfim0FByMEu4HJqkbsaNDPD1xCCxwW+0hKdtDp7RjZcEej8h/HNo2w6npuyCY1PlP3s/6Y64IuUb
UewaMGuz8AXvQjYUxbdaFTGev8K+khemYHK90SPHWWTTHyVhuL7yCOWX1bMli/vPvKjMB9kPHytw
LU8LyKIbTbn6Ym0XJGnKPIb36jdSYs0nPAeVQgAPu7Ufub5v7Qo9yoIjmxLvKzwsr1EUD+/hFph+
/P/fckBo/g1TQZF8j0qRiyi7v8wED+hf/n/7Pm7NchzBbUAqCIYteSAPJICiU9KQrXF57cBZ/7p1
EvQT6uIcFPILT1h9XMWNs1mLw4rKSOBpeL8LrkasyY1CMAe7CFx1YVYBQmgKrXRpujIgp2CfeCmj
1gwz36taVHDIheDoPBgJwHlS6T1vFRin38ASQjdxGEQQdvKQwwQLPCWHdty3fmygRCY593IG1Sgu
Zg+6q4AaV/OmX8VrS3/962t0v9hXe9P5cVNgSwra9IOcEh8J5a7Tdv24tWlDWAnbmxbwXaiFPAmh
zTUPcSztWjg2KmIO5yzmZRJeosV7w/nyhJvjBzjf/rGbsxmvo/ZidDgFzyKSAjoKGKKDHKAwV5Cy
2diiX0u01uGxglfSomrJAvm3USzy2AD6duwS+SmBhteOjXNtwQrgYFYVnfrMv2iAAnUOXs3Q4I54
f/xdS8cKXFD6YTIzrioZffpzDgEW9+UuK+/1n1sBS2vZ1wslAeAVEMNEPlFAwQLOrbv+ug2AUGEx
FblY5YZXq7x1Y848zfYNuo14kECElyXMKC588VEPg03aMx02c2fHqNtABwLl4jIWsKDU0Cd8mgEz
/YSaerMDrYFht3WYUWcjpJJxeNEeWCVzp/1r58OtdgGue0OJyNUBK9OawQeBDn9LLnM1ftYlXsvA
Wx43Qsr18fX3FwGbxbqcohZ7wuj54XM4yfkYxru4fevoWAFrRMtAHYZVQRGU03FJ+ks/wBB335q0
YhXkdhPoAr5ijYzkU0OND1osIWDg3P++Y7eJrIhqojKCB0gEb851zUfe3J36EA+WIO9vOfk4Rt9G
HZi6g9MOwWFCgHwGh75Yn9Wx9Uf7lGR/Ax2wkc9x5DMCDgz5oWRSnOMGD4v3B8j17+2jsJVR09L1
33dAVcsMeIml977e/7hj9G28QRROUQ65r/ASzHCOVWwifyz56B2gpVNurP31f9rXQ6xOG28Q0KU1
HoXBCC+grE2X8lMGn0kBpTvaVW8gj7yRkDgSttCKsYVLCmCwgGNgHnxaJhQhdPMuywluZVvYANdo
WYFG44RS2UbhhfXioYFuX91Xp8Xb0vJwfd4KtajIg8pbDxdYeKRvhSrFBTLn+ks8buqguhaTdTg2
CiixJYVxH3DAwcd5zOZ/YzC4Nt6+XFNtxbJYapLX0Hu4QL77nTDsonl9Eqr4NC/tIeyjjWYcnbAB
CGCeQdMt9JBh9eCz6QDg6GXZrP26vr5elV/s1awKq6o3NEJ2mHs/eJC2/DBEuMHcjzjX561whlxc
NSUp/rxK6RcGUbdzngGJff/jjhiwsQdwyJ6hL+5Hl8RfnqNefmmy6onV8eMYh/t2DBtnALu1RYcK
wj+8jqL2LENAJ54i2Bgkp7ZQst6B48KuYascjzGonlm/RBfQ7n8Cg6MOFS7B+0bJCmNGWj/mOdx3
1mVKyGr3OUBnnn4Ily05YEcoB1Yoa4Dy9NgGMF83vHgfhML/2rA2OBdyKPdQMNchsmI5aEYoHChE
m0zGj7L62/wPZ1/WXCfObv2LqBJCCLgF9uDZcWwn9o0qiRMBYhYCxK8/i/fc5PBme3/frq7q6k51
s0HDM65nLZBKrV+R5ZduwuY+s5x3S2gmtg/LagHh7Rx9zUpxEZYOH7CFGeQYd45akcEYFd3tVAcf
/lJfdkq3yALIXfSioDClNGjemgC3LMyBmYwwP55+fohO7PAWVcC6AmhMCXcjbHvLe/cwKXajx/DM
TT5hJrYwgmXpnLHxGdv3WQQqEB8ZsBij4kzQdcJQb1EEcqx1NeUUG5tnB5O1t9Qi/62i+na10uPQ
nwO7nTBI7vp5fxlTg5LYFFhcY+k6L6Ju+I8qAK0aNKj4rpf9cJlR3TIaG0EDMwjP2+c+UAtt9uEU
F9Y53M1NFh50aTFhC6dMILsKEH8RB25+jtr71EZs7jD4GHI1zdCv7qL8LZrVw7Q8qyi8M6Iwq5bD
mfzp1DZsLjKfiZvPULraq7I6zGXw24MmzyCyj6E6Rwh34ku2WALJEVDT9UsQD916EZQ5aYY+Ofix
K54Wl8ZIW0RBVYbTOAbS3089z5Kum20allxCeN3LLjtMWxzBDK36Jucjg/CnXXbCyI8qUOdQIyfM
xhZHQAUow+uiZ/u8Du7VFH5gCGQfRfr5c6t0wmxs6XEmMg5g44DZAH/kioEA7fP/Awji1B5vbjPx
M5cuTok9Lsmbn+v1tPIaGAveNQ8gbIk//4hTa7Txzy2CoiiAZPy+yMqvAiKycYMQJszIt8uev7l0
1ZQZF+psHjIqwBMa0YSHwevvyqA8N/V/ahs2943OUw2qNRgNUmN4yQ4YNG/JZcqc/9XSN3nhrlR5
fE+MfcllVsVuz35/vjT/fvH/6uQvqpYTcVt/7/nkJxRwf0+Bds84nX9v63+17qVCa7iAT0PYbg/h
2HyjXSljv27OwU7+beX+q2evVtSUZri4YWd+AL8GEXF0VEtzP2aXjBf4oIxcv+0vf9ZRqPnoBiLc
DNFLKpj/XLoXVo6DaHO9DDTbGy8b2H4g5rYjdr+4IsecR7E/Pzf97yscbElohDPAszS9v+ctpOtY
tQ/DViWUdleREzwCufz9soO0cZsTzXuI3SN0ZFYFadiNQzoG5x7uev+Zt/hHVWHLUd6pvGK+Fisz
pUODX0D6cQUd6Cmc9oByl4+cVM5TSKqgTwRqDDbmjV2CeBqG+d01hLwMQUfx7yGHbhH15hFQ7RBa
wHtMqIAMjsqy2rMebPairZy9ZmFWJZPfmj+kjtDjZYHDXm2tm1uwQo11PGXg3ACymF93wLp8UdBL
inaNizS+U1wfWel6qRopHhKAovi7V7b+Iw89EvfOHCnQmxpz20SKAHWQN8eVMfSK8oJ1BxX500sf
tfQ+7Fj7UeOLnVRxcH7GEE8pvC+Sgtxlj4BXeCnz5dj90lFt5O+Q1ugmySqXFqyOGFZJtRoCDQ4V
R7U7yUdz6KGh/bR4dftcUWg8gvUGOrZ1Pd+YPHR/clUPGMAr1V5aVXlxN9QFEJoFqnQYsNFDAqXb
AT31tgWJzdRalkHswQXJPQ1QmSWtRVeCZUPx3ZQGTVhaRXvDJhUmvIROOEBoywJKGjdyZBxikjNV
Mx/voXIrl13XlwM4XysQ8z2EPcP6Ona2U6J8NT+jgTz8yhQw1rFqRdNB16DIE4t5PvbKFhf8hqKa
+A9MiC433GFUvNva9uqOZqy8QdkJXFtywtImQEV51yRyveucZDStfJd9J66l3b7Ncv1svWga07IG
SPK6Ikt5BUZAUG5HSt5g/oGZlA85RkW10BASkJXO1E6iVVg+4b8TTswnXokb7uvi6BSj7WMCuutX
4OXRPLRAOOcoIs0VS1wH3CGvvddJGoOpfMC6ckirdayqbBxNUQ7vJ/vuqyhRnIt1Ey5AcbkBe2FO
S/0YkvftXWNNeMhdHcgYoFSAD3TnR18wjY2Uh6gBu1QzyYpECVfYp9w205M1eDHbBflypFjG7i5s
ULBJ6JxndUp7Y6oYKsCa7jAeJD8aKKFfqYCKB2AdANose/yVtPkIfXfDCAbJqbN4MVa1S3XRGJqS
YR7cq3rUdNyphRW/HO2gkEJ1i5eEuIP7gzDBXiSuZh8z43vXJY+K+TiHlJKvSnuetzM4fHxHRqrY
VbgMubdDw2V6yHlpQZjpheU30PoHxTEyln2HAv181H4vPyDex9snihrLE+jqJx3rsjTkV9MxR6d8
1gsE8hYH4m+hh3/sIPObhG3X32oXp6tamHOXBW7z2+rGvAOjXN4WWR8eJsxyyriX1DvQAQsU98XQ
fEGkkvk3EYPsU7y0Q309eBX7CDt4Oduz8MbWIZS46rYRiewGMGQWffko5ch/Dgp8k9duProHAwy/
SaduKL1kbCZUsoQtEUmrZbYLqI6i8I+zdKVJ2QQWrC8l6bE7Hv6nmyaf6D2MASiwAVe6InNYX63E
i3sUdr1UhFkmDpNAkEP7VQYkd8fqa6UnH/QVSqDanpmBX7eNLt3HvB96tcSyhRnIUzQn+vy+ZSCc
uZFdY/5UBXVwgLwZmlYVxMzB0DPI8cFVg82hA6jscmUoJOj2HCQp/UHaCjQsogM2M+cDVstrigis
5ipE5LsU+fDUdYTbJPfr4VX6Q/AkilC9QAAnqH+2ocLZB2mvDA+QBe+Oc7OEgPdl1u2WBEzZxZ03
AVGf0cLKPDY08EVibZn/1lC8/EkhtvZoOid6rHCxn8LMxyoqZz1+UzGqP0D1NUcCYj+5F1KUeE2c
pWduqfvTaFscZpjJo+iCJgVwwZOv8MtecVjFTP20Cqgj7gTs2vPirWemFX3txdlki+WqB1/yfGBF
v5JVK1JnqeacdmnW90VXJahT1q+Oqcn8W+UToFF2Gvw9rSMbHOQYjveh9KdnFLE7HotcDw9eBhBi
kk9lMcahH9Y2bQgOx8pRECUVVfQrhy8a43yguo9rT0e3Ebjvr/jSDO+G5NUeJaIGPDW+1DQWEyu/
1dB1aHdTi9HhBKVIx3nJo0KbB29w6zBuUNcmIO/o+1uIlw1RynU0THdCgnADnOjhiwXF1BsmjfQh
yAOeMB4AoszauXycMBxyxzjTT44/QlpBQXPjWUnmHYAO69540fMvcF1TSq3rDDEQafOzmAs/j3lQ
kTFVjuex48yaRd1PEgpCwAaZgizPFKKSvIMxWtHQDDD7+hfjDrxnYGfKE1IKHy9iQ+8BpTWniqnX
OE8UwCZypYGpHBSodeuu3IfT7LT7pvXgCRs9utkdl90UVyWhZGcKBxQVUx6Md8r1UMqk49zoYxsB
/rtHCR7jpECq1ebIot7mb4gxXRmXFdrXVyYc2+CpDVrMwisJPAoRAKfENPM73BqQ+rzUrKP3YJMv
H4toYS8GTAnOrs4zd/5p/QhkH/1kywQjjK2Z4ox0Q/UmcXrcl85FBxr8cB3/jbp9/9sRuNmE8fAj
pCvTl4dm9A6hS8ViiezoBiqDPbaMjlnKqDPec+rZIAYdR+Xe6651oxvWGJ/GNFDhkAo5Ok+2MH53
0yvL37Xv5N+hlWL8XWsW88EjW3+PsqKLYg1yR2A5UWaxYJ/m9AZzhc4bWBlxHTHy7Pc3Ydvj5Tkd
m9sBPIAfrawsTXzSFipBKLWQRBCYw5L71UPTOJ1KIPRHixj2YIANhltzE6z7JJKOCu9pWmY4Iw6i
BB9BtuY/7NiYr4HGmQNcBuzs0ySLKwe+7WpqmP7hQ2lnSCYBDd1CVGRIWqgPp7ytTJRmSBT2bdSV
JC48UMkhK5iaW8j9wHtGUQZXLSPiXQ05q74yt69Bgp0b7sgUtQaHxrKS/PckYEQQQgp9V/HIe7KW
NX8wLF0cPMBF5z0fZq5vFsBrDzaHI4onT2oZL8GKewwHyt9JhqmaGzaW2LfJhBaE83YWAVSNaMkJ
B/NZ0GWAShF4sHg2OVYdJkTVdzBJoS5jyK0Skjq5E3VFHJUw5HcaKKgh9QKNLcVwgprvx4jLcjfg
FReMTNY8/Fq6eXc9zf34BRIPC0kXNPb0gUdcv6plZG0MRgU44Dkndqf80VVJFGGmsxkhT+vWjnj3
1VLdLywvb9GfzZOp4hAqKIjDbCy9QucJx4iYc7ShDZsYoI6hAEuD62aJwqqquNSzR9M6rEW562nU
0as6YOHVPMz2LShb+63xC5ensjBdKuEcGehiCtljdjGruz1WDhI3EUiEbzgspJPw2SIE79CAeKBZ
DjupEHGqnSkBBmajBHGPzuYbajz7JqK6/Gghl/Ko9VRfly3Ux2ZoWF53TdFmCYxocRf2ZfkYORPY
YyKydF46IvJ8nAQGrGKv1DDgoz/ZOak927zLnEdZAt4yRD6jmbMMtMkejCbpGRYjKIu2ivPOkW+6
II1zAI8bhB3CapQvQ+ZmT6DfVF8CWFuTdN6CGjpBDrMkomUSnAduWOwmn7ctBo5D8QMS1uaNi678
EZKmve+EgQuVHYFh0SX44PeDpeU3BOPLjw547iABvy8CRQNHfg1tOgD9c0C/F+QV60EKnb4ChdVc
KVBo+F32haosfywgtzlCyknDFTTuGNYJ89YuTo7cxz8CK4mhdguUvRfXCDLfu7ngP1jdTy++AAWO
AgkviLP96KPKQ77nXpPvuzBDbJwtzctkLI+dwA7xPIXRW54F6guSZZkUJpqetYSYCo5JKJMB018k
Yc6CtcbTEKDbaMANUdX8mpeVfGjqcf6JhMYzyM8UUoqKYbZSchBW05HPoCL0EAEnAuP4iGr+wzdk
UNbBxxS0+JVpvGrTDvaqUBNBINpCzUPYcbyWfjPtOWfDt3Bu/FfTIg1UenJuGHK3o9sV1X3oy+Kr
BFLMpj0S2ATFCxCcUgBQDIf8iK1HeQUQUwgE2eDfBTngUgDXz+O1rhooDTRQFct7YFAJAwddPtcL
jbNWypvem8Sczq7nvmaoX8bIHKa7DAMUedJ76LM06Jo+t4s7XoUUBm/taqc8HPC/a49ERYyqJL23
kO2zcVh3/JGZClZmIu1yEBOl087UWt+HkDoq9igAAlBBoqBNjBf1X1QX4NL7LfhnAZTFomPQhRxV
3c2voir4VRf1mHZoJXtanGi869TQ3Ha06a4RtagkH8vlSx8WQ2zmTr27PREHYShWWwSoIOSCNWln
avONrLGRcJFVSU6CJ9bW6he3QxUl2QBhVx9kA9egiqqve9LYbxR7ejd1wLsDeyAeDGfFbtAwQygN
Fals6zqdsQggK5fmjSJqmuPctHqGrxNLuWPElm8AptAi7WeYjLTQWZ40wPhdd0Fd36FijONmLImc
uKphHxofSa2ChMlrJPy1gOyVWL9ZrQba08ZF9b0y+0oV/OCSCbDruq1xHXNOYhfx/qPsQDaNThKK
J+CAv7KeLHMQ1IDcRXKU4xJBAVpFWkWn8mgHOn7vgs58QLhGIwSXldgpELofmYXbSUMStHcC/ezH
LuTvtJEG/YVSyKNpmgpp9Bx4D7idRRRTipylAk/wF8mH8hYe2bvl1h+vBlyfryOTMM8rgbCX5q0P
4B6LAJsCTYjjexiUCTIIWB6QLhEntiF47UhcZiT3nlVmne5IsoLkx9rteP0+MJSdDtJxtIKKeDth
QBrpL7INPgxsTsNZku8KTYorLVa2Ku7T4icluoZLW0b3aXAFmWMoP9xa0kcaFcoOJxVx1uztzQTe
6K8EcoQOkuUOvpA11TBVMUoZDCZiEWBgmr25/GMmV+m0Iw3yuzUZKmJqICp5hLpeqK+hO4jLFpF+
ZmmRQSMJpe4QG9XVXLJr0bjIVSAL6YrfAnNi/sEEVcaTsOdBf/SWumhSpzFefS2VFEcojsDnZiDZ
3EtIGa7RpI9YW2swCn5ViESRlpa1VPlXME9k+RgDNgHxPV2DW3mXM1fhjILBpIltBp7wV9+BCYC+
O3wj0lHgjZpAYJmEzQr+WNEBoRdMr/GvGUyXhon2/ClVvkO/sEYF/Ic3O0ibocipEXPRBnnRzZLX
jnxEdBEFHA7UbV4wUSyzWPE50NeU08C90g0kquJQ1aZJa0sn545r1aNeVeHgH3oKoowjhveH4Jph
7jN8KSMNFJTJJAUWEArMMeElXLsUM1ZAzIiI9wKnooxhvCesnVsh9RRBMAU720YK9MK5aNq7KOyn
J4Kheg3iWdnSw2rouqPOhsnZh45VMp2sAhfI4iHs55TxZseXXJd4llfmB4aYpQdGJIyctI5wvGOv
ziB7MCDEeaMlNCwfq96vf9CowHVoELdnSZ6ZIttXfAgIwgyYz/uKVSAGn8Elg37HwOkdhu/L8Ruu
U5XtKk14ccQ9QxhsdQ3UVx7xUR3qqeGP4MoF1zaijeFVgOEdEQup1nwjb2qxc/igZoSn7TTUIJqX
rZxFbDHadmToXeq0qtQ4vbvYlTGhkJf5hSG4yv3hQSqP3bDKywDlFh5FJ9q5WkakeFd6YoDE2B4Z
Kg/djFxx5Lo0RtnaQdA/hIeGgmgSceZMPkw1BM1OViHMhhg1L5PCowhPhx5VAAhwD2ENaVVIkSVT
1C8Ijkai77Up2lc2aNSnwnXaHdMQU/NkcxI+C7D0JzkS7AMROTmC9JhfqWKCIFFlJCpFQvB+3JUj
gKGuwJD5rphr+aGdzge4Pp/nMLrulhFKgzUE4ZBl4AaGykdCOhqrEj2S6NaPWty89dxkV2IAxBF3
UQ3ublpgDeEcFxQdqOiGZ9k3y8dEqHwN2DSkwKebW48AETmEufulIFPXXpt61vdGBv694JjpSCyI
rWVK8qg6BIhKPQyP+F7Cavg2McPoxEL5g0rKAKMrWSHX0kDIq764MQi9y0Pogncl1jPqhshTqjsV
qTmKzdKafKd9BKUaVjvfV2iLPiLX9e+BSQ6vZND8gtlANuCGDojawRnQJ5D4c5GNcUekPQm4iNFs
wJcJg5tP2Qx2SlKgxOB24Y7MZH4no1/8EDPqqdC947cLaUy2LwIMoujFRyZZlR2/NZQ0vzIMTd26
c+0sRw+16l8hhBXgXBG7llC62EcsyN19b1iJW0B9BrZnB8nsDbMmO+SGyoS7hYfaI0Sow6hZHlmT
oQAlQJQHktQy7L+TagDnQYmpn5jnKINnA4qWqJgG/gvTsKw2HAnQAHS8bpx1GCsknbkZLAoAYF0c
IRa8RiDQk9H7GVWNI5x4ez90ReTHchycG52BGg4KVCVyNAl78Fy32OMI1c0drNH4RcCU80M2gI2w
KqVZVxJO2WkDSEANY5NosMLl8bSApfRgqyz6oGKJHsO+Lp/YxJDSclQf+74qvouFu++mrZHgo5yP
PBn+z16jXgF8jbRQUYg7v0NODuGhae+OOniTEWC3gg2IE5CPvLa8XmrECgL9JwQa0wPuuHxwmrZ9
zqE+9jCxWWRQu/Lk9NOVMqKJh2jlZYh8fUdZIL6FQBwkfCqJQOBJ0EAQTED2cRiXxKtoucR6ra+D
ys5rEjN4ML/Gc1jMMIoZz4AQfAl8q2ro41V+C18mV5aeAYPgCOMxWr7rOCaV4i5yMTjtlgV9h+BU
9s2EQS+hkoUueDxrZG1MTdkh8JuqSuvFgD57pCh975QtSBWP6KK2qHppf9zPqGImlQHnU7qE5dTs
/EAV9rYCu56T9OgN9CkBt1K5RxNl/sqJCvqrEPTl6lnhbjtXHSDSqJVNJHqdQGBYvebg01ZvmOp3
9sqFRA6ABaAC1KXkjw5gSelU5sj7B88OD7kEjN3p/WbdJqV+zTnDUTXU7jKbl02aRcghtMlBtGkW
kB7nvhu+0GHiU2JQDkOR2UQeR/7eZl9gK5tht8yLITsx0MYeBeK5BW68H2FvvQWZtNq11Ab+s69d
CXYPKXJzVQ95V6/V6VnAaIzsZahVb/eOsig1FLTFu6LBg0pM7Qaw7XXEvAfpomCjBTTDTBeE1a4P
Je5EM+BvkkS13FU98m/cpLV8xFclArn0S/FHl4srkzackAmjMOfqH6EZMPIYSXNjvaJ707SFs61a
i3zZbwvzzcy+RsYzmA+QT82/cgG1Dr2giDtDJmSHgJ0ofIFDkmZBIWl2oern2DAiDxmoWrxblCXz
+66hqxVywBcmazgsF8TCB9VU+rG3E05i4PJ3Ebrw9QUmNj8yAGT3DWqbd1OxhhQeq14cjbgz7kYw
X+LcTokI58xB0Ertn7pEvSFBrRXtGHie5h0GH3FN55vy2cHAnU6RbTlPTV+jdtdPGr0mv+nMrebQ
PkmsMai0NAK4+k45SHUa1ZAnI4v2qZ7q4rvHenpP25zLpNSO+zWD8Wifs2Wqh3hA4GaOWTEEb4Mc
CCr6qC0UemdLz37BSMZKAIBRjSvjN+4ryNHddzT/lqfJRHpXgZBHpQOCD+9YVyg6Zh14yFEmrFfC
qnnwyHAVkVLnftotoCD0zJrG0U61FRI+OnaIo70QK4QMMKXlkCOwd/ugv2GSmkPnWLQiMJKOTAo0
58V0tGBP/w0VbLgaU7cggJIOW26cqA9YisqUY+PeB38HtLiLP9A6lq8g+BiRuSpdAOKI4OutJ3Cq
ScZodysDZLFHm1XFsWICkhSz8K/QGGL1FWRKqgdTjF61z5w+L3ZOUIfjAQ0RZEdttfbnLmvkbsAS
eilAjuoDLFEFDfprmAEalvzcJN+Kqf3vLm6wnXsmkSaIQDTbl4vtYujE7RVKeMh39pXvBbEqxr0D
NP1FX7Idg4Z67mirwoNQ84TMFL0ob7JvpQmQjH/+AyfwB9tBaFY7NbToOn+P6bU/yIPTydHfmQmP
59v3J/AZ4drW/wt/gAQAKFIVeXst5hfEtW0yDmfnBU9gA8L1u/56eA9WOlnM2t8DQvReGbWnC7A9
lYFCbMDtjynIL9yJDYpCZ3WJyfrM31dNniqhvwUDOzPGsz7iHydqO9Bsiely0CiwfSWA/ahWFwNf
gmH3DECQi/BJwVbCtfJ5WbYjQDJolZkdn+D18wWsHdGKRrvsKG3gE42BVktTEW9vZ9iQKqreVmQv
epA3rjFfP/+NU2dpc7NtLkUxtLjZ+RJgtJwgBeAVOSO7ferhGwTU6PsUWgmoIiO/G5Im6utr6Fyd
u2knnr6V9KgI+uquO/t78AIewcbZJHONgv/n63LiCG3FPLDIGrUjj+8FKhFxE2ESRjvD91bw5Qwc
89Trb24xwchgoAfG9zaKylhNo0q8unj5/PVPWKFgc4tR9Ohn8FpyuHYXSShDkA2QZ2RZ3A7ZJZoz
wEFtRT10q8KybtC+zLX40QnUpf2SXCYaGmwFPbRT1LwFAACzhPbFjOvuzmAK+3x5Tu3uBlxYmQ5C
eBwTT+v8hRJFnaJmMsY+M+fkHE5twObu2kgHVDb9/75+CMu2IsNz09y2WXNO1uvUV2zu7qQr1toK
fkBV61BVhDWyII9NnBJl7s8X6tRnbG6wdtvAL5zGX/ufj6Od075XHwxoVYRM5+gtTnicrYqH0IEL
nt7R2wtdPtGaJuBqfhWYXRmX5xaW/IzBPnHftjIeioVhkWMAdi/Y6Pz2VVT/orUsz0D1T+zFVtBV
Z2MG9Mu6UJFFt6q+XYfOan98/HwfTr385j5ThPm9JR1cflSiFkXgklHG/HnZw9dv+svlC88iC69w
G3If2kgKtf3UXZ3+ZU9fP+mvp+tKmpIXeDrR8xfZYoYh6MFw9PnDTy375iLn0ZBBGhayrB3wKTFq
BUPSAY85d2cVGk+dTvp/X38Caw2RpfX3PZ9uFg9lHvhhEkVJgFGk0rkMLBzwzV32OGhOw8zB4GIF
ABHaEOBcDPS5p59aps01zvvWB6rSRv8xpivgvArcb0Nz6R5vSSbyMhhRilnCPbLB7xgjKdGECM7x
Ip2wQVuSCYtyYiahCQYcdXVr8+6Wr5FQi8S+Il8uOkZbpom8kpENAaXco0ZapgDCTrESXpSgJXMO
l3ziBm/5JthITICyLqa/FXo0ts+hVHuW9fDUEm1uMCrTBSbXC8CqvBA1ZYJhtuzY5PXjebjtiSxt
SzeBBij6g5A3x9C0dB5F2N4Sp37MPPbRRnVKZIGKnLgs3dyST8Cyocyqe3gY6ebZEQ0mvV+4ev58
s0/txOZGy8HWrlcGIRIPu4IRS7GrUYfcX/b0zUUuhsJxOzbj3V3op+3aLgp2QUbeP3/6CWvkby4y
1QBNmDrEWEdVhfsgN1+92by0vbdD8ey99IIz/uafutiI7bYsFDltMtX7K4fm6KAqp+xhGqp927m/
//fH2tvJm9JwKR48XMSlOsNUeGJvtvwUVdGhXlj6Idyojq7NiJ6wa9U51uRTT9+E3DkX7TIVGQbd
I7Rx0RYK0laaczynp56+8dEguRuFo3HDczL8hLaBSF1w2pxxdCduONvccFEUfpv53NsX3ahiNzRl
EvrsSWaeB483XXZ4t0ocft3yZmFDsPdU/cI7mEHgji6RH1uP1MZXh5IMU+T4mDogg4/+EPKFcbps
Qi9gm0vNl6FYBi35HopwzzkGJ5NlApDm81t3amc3d7qZfFTchWF7dKRYnANUf7nt3nJfFGgbVQvY
tdGHBbQ876vD0NU5QAb0OkDf7LLzs6W/QDk8AOBdMMDvvW/dGlWvtYSeTCl0bb9dtExb2Q2CFqmI
TAUgEABiOwSU08FTZ7/gxCZsRTcKrxo71i0a61QPj7O3zLe0b4oLeINxOLccGGLoQuD5DJ7eud43
avv+ZnSAC7hsZTa3l1gyg8KvwdND0wxXaM3lqfEFef388Se8grcu2V8hNgMd+IJ2MoqaSySreIZY
nfU7P6m75mfE9BS7tD2XOp/ahs0tntDpBIKO4bdkSb20lmG0Q277/PmXnDBzW+GNEvreUMEUeLpb
hr8DwNCSWXlANPN37nhnnOiJUGYrvjEQuSwRd9YfGZXaUVDPoFsp7gFug5ygPzQJReGfleoyp+Zt
nDYwL02J32sROgFGBXbABYgpXZ7j3jyxI1smjLnzqIIYSgfUpAzQz3AG3QMhP2fty+ebcuoH1nX8
63iFYxdwFXKs10CRG6LLCVR8vZwpEv6TcBVXbyvGISTY0kAfi8fnvtmhW5RUU7jXLrsJsuoxQqQ5
2ruw5TcYTbqs9kbX4/fXF1FXRrUlwIkCHNAc0DnBTIjn293n63XifG3ZMcTYI+EKazxdUoDKXOcn
LkzqzO2Nm0G60kh6ANjm++c/dmpz1j//61PyoBkDB3JsH6QycwxNE4yRo8F+vOzpm9vOOgwQlOPY
f9TRGCaj2/zELKuXXvbwjc8GuiirNIQcP/Q4fWch8HRFBKzR5w9fTes/egBbYgyUxoB19VznVz4U
zaEwlXMTBEocs5ZG54Lk9UX/9Rubi132tnM6EkrMlEzuHyfo/HjliOz8tTzT9FNMCxSkLRt2EDtI
osz7Fi3tDGvcXESCE2zJM8ZCRZPFgMif1b0kwM8Ba1Koc2oyJ9zKlj+jmTGMQHya/8JAZVqiooKj
cI+WzfPKD3H+I079zPrnf51gZaYo8oDP+mNyfWUd85WsQqvWHFcrvDjgEf/8RJy4KVs2DQOfhZ5Q
b3/OxEp08SPEPj2/MEDfsmmUDVtyOyj2Sy9i73K2QyUBIwoqe+B+1Fz4CZvL3kK0Kwf1iv+zJICh
T339C2QL55QE/7U+AORu+ykAqhRVlLfmnoGf7rBWDv7Dlfv/v/jrwzc+hBWFtjJEqAk1z4cKsiUH
zM1eJlEYbLXRVdlMToWSyncyOvlNFQaPpm2cC3zF+uYbX6EkKG8qMHJ/08M4x3LCXFQxY/Dk83X5
l5lan77++V+HP4c2FweNrX8nZ/RS/sjIV6G7j3TuKozZqB48+hecnfWXNmdnCDEt3UbC+wEcr3/0
swyIGoxjtt2Fz9+4CgGW6h5DhPSbIj4mBYoO0wru7FTn3v9foeH6/vT/rpQJMX/TRBDfwMgAYMqV
nAZvx91lGa4GByimNJtCOV/4MZuMLw+pgOZU7bxULUf3mPwPZ1/SHCfPhfuHLlUChBDbHmy37fYU
p9PJhoqdhFGIGcSvvw/5Nn4Vq7mXTRZOldRIOhrOeYa8HKebwCmBm7o875/eeubP0c6ODnAsZwKV
5dgwu30HG6lyBVgACuwqZ5wCbOdVEkDim7fcjaA6X/IA6NgMmNZ02PYFtLYWHreGFfhP+SVQlaRD
b38TANilOz/Mutsxb71hG4RgeV3+XMPk6cWXbgA5NsGY3vPCZoB/DTHwoPCz3LRg8ONerAjIi5e7
Mmxj/1RiiBjBWgvsb8CIUv+epl2t9mrsATda14G2IVAwBQDGya2T0xYoZocWlNvSqgzJ1eX2TROi
bQlRVCbxUNAMPHQCMKWDqnlb+9YeBq9LCQ1TF9peQBnB1SXh/JUzmx+JC8T8Yx8itQhOpurWPBWx
xJm2I+Rdj4wGAIZnpE6aKwcWpXvLjYOV86ztB8C8EpgQ1hnMOQTQl6k/AdvhV8GSKpNpHWlbgJMA
bAgTS6wjm/LhjvU5CMDR0IEocXmeTR1oOwB3pAP2uytvqT2494mk8sUuF0sy88Gq300x+HpJBmIK
JWsSDl16WsgrDzJGVz5KS/uwhwI4eDHjfQbV1Q2wob8vf45hTellmij1goz1Y/iVdACn33WlAK9X
uTbxni2VQMNkXTfabVGGeRLGbiNhO+jLH4RSfoxa4d5HkR3+XNeFFuDppCJMxpiegWgsX2Xn59dR
RCC5kNbpwqPXsB96WozzymLIpSf5GUyJ5Aog52oD8ky1q7AP5/G4lHI1zYkW56gYJyAmVvkZegcV
5LEE2Gg8/95N9toetBgfMtCIRVWm57wFnTWcshfX4QzJ16VqjekTtDDn1ONt5Pfp2U447W5RBkJ+
hllEhntmJdO4sOmaJkSL9gwortxumbyFd/BwF5Vi3LNO8bsQ7nFAYRcL56Dpa7SYx/FeNqCQpmcH
WtYHAXL7vp/q/iay26XLsOFL9MqNlSo7o7aVnSHqboHfn4XbFPAZpG3cP0FdL8kdG75Er9Q4zuSP
cT/lZ6AqnB7bL7bHbUnA3ixJbr1cjkTDFqkLildTlZAR1Bns8b11UKz70jg8XvF4xg6p64k71InT
0Kr9+0iVdQswN2jwyZfGAmx7abMy/f558D7c7kXvQjnOanFGBU3rbvK29spNP3lNtrAbGnZ5vWAD
V6IQGTWws6kLtl/Hn8BPvZMDir95+J0KGHogBRKvu/joBZyMwll2LBvxAAg0SERNFD26FV3yzDQt
KC3Qx9ay6QA+5TmY8vYmybvk3unsb9wu3y4vJlMHWoiDTjMNVj+Ks03ib6WYrM3fa5Ukg7NQRPgs
kzGvKC26nZ6neVhQcYab9nUNAumGl+0hJa8DLqJ1vAoxhX70Yg64kkVQFlKc8TYYQf6euQtZ3m/z
UTnfZEQGsJjjet2s61UdTuxI5rkQ5zrvK1ArUtv6nWRgBq6aFb2s04Ci4dIAY0at4avIIM06kuyl
DuBZfbkDw6TolR2iOndO+7g/eY0aG6zD7+uEyG1uV802iF6hjkIXgtH0pnO1cK98qM12lIanyh2j
DelqCYpxLlx1NcgoAKuQ+O81Krlq4yGDkG1QywVRqkyWrmCG7UavAynL64pwiroH5fBuP7S9+2iD
Bfz18kAa4sfVjnoJkTQB1RJxnqgowE9uk42Fd8Sm8+wlL1JTF9oe0IRunft12D0wqIRtlUceCZSZ
bqCjuAQYMw2RtgmIqQF3D+YmZwnfyGdpe3dglEWnyyNkalyLf5oHVptbUfbgKBLhnStAYHZrKF0x
8NlWdaEXe/wkJXERc3HuYN30O04Fu4VLcvNwufW/zXzyatBt1wHrmcB1r8hPBy5jIEg7NciKG+T+
Jw6hgZFTeQb7WTZwJoW0gXQ2UEnr2B7sNQhYdDBErWPI0FXh4B8qGVfZcI8sH/X+iKCmcPrK7aGO
vyWO43rPVUlY8uxbNbTWID80PIKhVqhNG1lp5F33uNzl0zXW8URAP4ZSU5bt8n4aqmrrhAWEcqCH
7NpO8ZIXrRjj94hBGy9e2DMME6mXpIRqrHGIA3EGcx/cAdaovejcl8uDbLig6cWnxOo9eK5ABkpC
bHDrpI0NWjHuCZu8hJRC2UDyamGxGMLpn0JULrwWYlDZSbnsFZcRH/IhINNEEGi7/CmGvVUXaFfc
iuEL0uTfI0j9bEHLtK5A2QeZuFRTAD0S1ryXsosWcqWmgdM2IArKeVSCVHuqeu+3ir0fYZ83kA+B
bKvVEoh6XP4o0+Q7/720Sa/xC2ieZCeBaidksqBiMpZutO441etSZMJTvelEfoIKgr3JAjn+sGBa
u7BHmyZE24FITlwGK0aQtIoRnFrSvIVJYL81RUH3c8TuIFHlvK8aJ734xHpHWW0wiXM0Dp2PnGEv
1BeWNGpllkqvPznYaYLQdtMT5RPbEBcXWVSJBVxhFpeUIUJ0Afckbe0kdQsYbcxGgSCYP0AMvdhZ
/uKl2dTDvJg/PAFozh3AAYk4e77qrvzUg24A9Gyg8Qf02bqJmLv+0EXnt/4U9ElwPwtZgNUe7SGj
uOSeaVhRung7UPM2Ei1ReXJUGUIpyHshjiVG8OwlMFYsVdupG0BjXfcpWohXGXRDoZVKjswjIXlx
2jJSe25BBn9/uQPDHqIruStR5rMUYXlKLPsRhqtQ/oO2XrgpquE57721BYS/uMoPcwKdKEgFQFLw
XsbN9DQ0UNbc+CTsF14aplWlxTm0hpw2czJ5cvCi30MG/T4jYLFAD3cBI2PYBHUld2ZLoDKcOjtF
gPlyqJXNGoZpFS7l2Ezta/VAp6qnECio7FR1WfKkAPv0t2ndQN7s8jwbBkjXbw97CnldGhQn1pIc
gKu5et3g0ZJjS7zcg+kL9MAu49huSRzcDw2KjqQYrO9u0bsLZ52pdS2mmyizQCufbyD+rCrht20I
AU9vXGOQhyckmfv9sD6lTIjXh3V6gtYCno/VaHc1qMWrqH9z+1og+7nTyMmyxdlV1TvkbWYBsnzh
lmqIYV32GdKKygLNXp4g91vdRJ51gBSh3MPB6oHxJY9a0wLSHgqcWtngEVGcqoGLL108Zc90Rr1B
weXXugWkxTDtmZJZHBWo80AjhKZ5+dAP2ZKB4+eZIaZ7vvOuRGbWzukx8eLEglpzC+kW/A1yF6HK
Yqu5su2szvbMg/Tkd8dtM7Lk7Pj5/DDdCR6aUxwCN6M8RwIJ59YB7SQe+13Lkn5r8UXn3c9niOku
8KxpatFPKT0SsDO/k5odeDWVv+phMc/yeRAy3f89ZDIArJLEJ4rsSrDNumYc76GQEC6xxkwdaFHe
iQCCxl5PTxxXKLrPMmhgbCWvl0pMpiHSolxFLHY4BITOiYX3NPRpFXQHC+gQzdo/l1exabK1QE+y
yAphVBOfmgz+x1WPApbjQfvWr+RTQdPs6nI3ppHSLuUNqv8dkW58ilhT3FauR24DiLAv7OWmcdKC
XUE40CrA+T1SeLY+csDSrzgJVL6B3sXCbfnzexTTVQ4ae/ISCZLyefDi8bGapfLIUFY3kHmSPyBi
+urVkFC/PFiG2NdFDriTVYqnfXDvcHk3XwqrUt51AKttAV+B7gwwVr6dyXVToyseDOkIP0JpJ6cK
oAR1A9H7cviZBmGQLdiABTiT/k1KMF3vwIkKT0BE2T5lAbSAkmfpe5BuLfobSF1+h2ztpsAffCgZ
LSxpw1rTJRAozdq69SJ6ErxNb/5eD3k2TQuTYwgY3c1dTWkmIIIhz9IvbdB2Kf1tD9V0HdjcuXdo
t3BIGpa0roHAqhCitCQszg3sn8d9CXTO3hJQ1AyrgmfbywvN1IkW/I3ldFhWqXeC2qVotjRu7Fkb
EOrzeze3qFg5IVrwZ74fgmZueyecZdADzEv7Op0WYaiGyORa8EOQVmCwFHT5h764he1B/8Sq8jSg
WvAdHgjN0YZU3crJ1878iPluFaZ9fEsSNuw5PB2OwGBNT84Ypj+gVsG/Xp4YwxLWsXxRp6DdJhp5
QsGx4PsIun4NpJTbMNpd7sAQkzqeL4K7ght3wSy141/RHlpIArRDVtRHmRbX3ME24+EPabnG7xFa
yDrGr7L7qmi8yT2BoIS0OuVIdj9PwKy06xaZjvODrHyWjE7nnbgayRnHJATXA7C5nYWpN8SKjvSL
Mj5SJEG9E5QjBeT9JgURNdVCL2SfqkGpdSGpw/wckbsA06flKYQm1FbZsDPiPX1xO4j2XJ56wwbm
a0EPF10lZIZ4UVSxW1ZkKHP1/vglJCKFSAO3F5aYqR8t6qUbwK6szsv/YSQ6Jr9nHSTxChl3wNUu
kTNMvWjRz3Mokjk595CNhSaZSLHBDKmfAowMNlYK98zLg2aKFy3w0eQwFbljn6Ak/kOyBJeM4Jgh
OgQQk5K4d22Uv+S+XDgyDYtNB/UxO5/iErjjcxuO3jaFOu6myfxflkf+XP4ewwajA/okZBNhs9vY
p8bpgnv4f4kvELuHuufl5k2/f96rPzxPRdfUKUSNynOTxNHRSeh4KMpawPbDXSr/m7qYF8SHLqB0
H9ZSZeykoHH7g0E4/FpYOQS4xgIayJc/w7C42Nz3hz6SAC5XKh6Lc6QY+xakhL5KaNdCmzEb3lxs
odeX+zGsLjbP0od+4E9iR1bdkZO0ox8JKW+FVW8UNrSrpI5/zdckXvBjGwLQcrlD0/Rre0CVuOB3
esgzOx40I3ZOmtvi1kqRs1jYZEwdaME/+LKByCfMBxiyIOpOwhghBSLWE9m3dV+gxT2QQwrc7Jyd
mILoRRhZHkgiEGVb17oW7sIOZN1AJ/C28XDkJmOlrvIEIK/LrRuWlY7tIwIeHRER5fmv9UvCiXjM
HTCaSQoZ/2Isni938zcp+snFW4f0scJlPsrX5Rkyh1AjHJ6GURyGbAxhtyifSAU5sDwjO+hIX1cA
g/Ag/uGn+N/L3Zu+UtsDlOtF3TDhxQT2pLpKYGjLvKq/RWLjCv5Z6wrCTNdlGPoaVdq4TG6hwfc9
7JpDFCJAL3+BYRHrKD+Q3aZEJrw8py7903dJu7ecxcKCqfH57x9inkJrGyb2XJ66aPZ84kIh+KAa
S3+t+/FaiDe9cCfu1d5pkFlwxSdLXfv2GtYabnOeFt4KLMAc1kj5icYkfExqSNGPnL2u++VaaAs4
njAJvuX5LzImcOBP5VK+hAs2nBu6BAObfKgwQCv6XLUuTgsrhvVPGA89FKWdRaKPKfR0FJ9AKYJC
bDQ7DXAjYd6elSiF3A/9XwXv3GPltAEUAMZiEJgVNWz8IGIFvVhg5Zr0Pqqbgrz0eRxbXwYFlfDd
5YGdI+/f/cDTjUUzUsVVx6ocRTIv6A8qK60r6sMTAGZc0r5HiubZRWZxf7m3eSF/1tv89w8LvJiS
sGzbRpwLYfdnPs3+c0oG+cIR9vn24ukZ6qSDr09eWNmDmqj6DrgG8KsMotrBtoym5mHWf11yJjYA
gzw9Yy18mrSB60dHeNwwKHVjJ5jBLQoeYRuZjj+h6p7vwDe5s9vsxcaRvW4EtUAYGjgv15WXn/vc
96p9BO34/KaCE5L/ermDzxNNHtGOuQzPI2LZJDqSyRsg8P06f5XDqrehBbYchP2DXayrt1A9oQ1F
4alGPlmcnRRsAlE57KkPIct3+Us+X2xUz1mrAAYRvSryc12r8nvFUTGBiA4EZneX2/9816B6spr3
hVC92wLdqNhTW/j5k8h8ciDAAi/0YFhkVM9WEwv4mzrAxiSQ+tnGUFxMi/FPSioBn+EgOUL5+wDj
mF0QJuPPZQLyp1IxjNBAu+TaMN5jHgxAzryy/9Qp+Azea2jLdBvVAL0RF8KGoSXgPiFvRZr9KodF
DU7TpM1//7BDJGWIFe1F+TnGZWgfjn78BN6cXFgSn28QUPj9b+vchqhnYKWAWkH7EADnKEc+oKqu
kUA/lXHZXV1eGaaP0I7CsAjxSrBRBuIiKLcoYeS4iObFqosoDbQtIIzDylKDJ86sK2bdmMC/loPN
Fn775/FP9aQ2TqAMLpZMnJs4PPIItpuRgrhYHP0C5BK2BNBYzr14SSjYtML1vLYF97WplnlxLtCD
bCWIybNlAfCTfd+U+0D0Oysav07wJRtc8vPy/Hz+tgLe4b/LAD7URYrEEMC2kQcjV3mXwlzumz+W
Oey14psaPO+ruEV9GYO/JLtoWBN6jhi8LyndFlDlNoFKwezM25Xfuwwuw0vAcVMPWuiUoYLp1NAj
dFwH4ESQvooBzlVxv+rwBifuv6PGQsAemh6hWRYxrMmasIDwf2O7fb7wtDZsqFwPGwtOz02SiDNk
Z+wvICOor0qQ4CBUUS4QBAwbgJ4YbkK/RpHfyc/gM0GzDUao4oWXefc1Tkpq7Tzq8NfLa8z0Mdo5
ykRJHL+wo6OKFQxZwGcjtwP0SVNoeebweLnciyFa9aSwiJBDhYmROOMp4mysSN7DoaHYACL8jQXV
G7XTvW2vA5DgrqotgJyTEo4b4hwiKbyFQHx/6+aLb0PD8tWzwVmN/Xfsfe/IigRubg0SqnAKWzqs
Ta3PC+LDuUIACPITy42OCTxJdk0PvGRlA9W4bhq085J7PYcWtRcdYZ7zi49Q7cCr9KproJpIy/65
D4evfgjxkMu9GRaxng9uoA/RDh4oYCHtIDE/b1SAaYrHIK+gOjwm62jyVM8Kd3nJpjQoQPac+yHK
h2SEnb1c/ghDfOjcb+VYtV11aXZWxfDgcp/tWFy3kL5vym+XezBNuXZOEtR9Y2jOpcDb+LDh8p3s
lNJFnKzp92vxXdk44wNYIpz/IlbyDHYvhQTtSwj396rfryd805ZDmR064Wfbc/hD2rB2vPFtCHHt
L7dv+AI93wuJuclrOxkf05RClBnoDpY+920JO9Wiayb/+XI3hmn4h7ztyrHNkAo/c1gsQnwOObpN
aTcw/lvXvhbZTRH1EfK7xZnSIX5GwzAEhfqael/X/Dx6HzYOaYswyF0ZHhyKqkjSN8U+nd/H61qf
B+1D61khMoF3UXoWMbfYLg1smz9FBWAdV5c7MOwVOmE7hMv3yBOWnf8qY+akda5sR0wPRT484yaS
r4s15vz3O0hVDyDcIdYG4VEoLAR++btUdpid132GFssw7vHiqsiSM2uR2k0aEBnGvsiBEsuHQwYp
tCVFGdN46WFNSlw74Pd2DscKjlcwfd1WNfxfptzOt04h6NfLH2SICj3fq/Jugn19Gh6asufXUTaF
P/2wiBdizvAVepaXWrnrjtSFekpg/xG9BYdE2KS/pDiMtjZubEu1b9NX+P+d9poWgwtgPZYvTFVh
N+rBe+cqCGHHvRDchpu6nsoF51imIsPmYU99PmwTt++einKoHlMwUn+UfuN88+2iJDtfofhOsMWs
C3s9zwtDbJFD8T0+yzF3vzcWgaNZHWW7dbOvhT0TDotlkeHwcMb8HoT60N6wVorfl5s37Oy62G4Z
wlocc5GfvWKUD43KxK0T+4Chhf2SfYypCy3gmw6etjCdCg5/MeSi8H4kI8gonreUGzItYS3i7T7p
ldOGydmv1NnhsNKEfZH9rVdWcoDk3jp+F/0n9Stgh+r2VnwmagCxr+TXvSfVugeNnvGVedlO8LlJ
zxKkejhP+SU83tjL2C9qyBqmQadsk8iLBub18RlydPmewT4YpnAs200UhkyXF5NhInTCNh+ayHa7
JvmbEIC3Kf9K6gg2OzaHRnRb1Gu0dpFz0rnbEQwPlGrqAKak4a+mjMFCGOOlDL9ho9K1dmkkSGJN
YXyukNt4bsaB2bsW1+V1AjJUJ21H0GfEgxlpWZvGwU52dg0BuTALvlyeA9PPd/+7z3Yg7nmY6/jM
yrF9zOOMnwekDpYITKZ8ny61K3DD6UZV90dQfZL7zk1+RTBJhYtosYVaFZzmZnclIov8Hi5VKTii
w65s1qW0KdUjvYCnWguZ0LMXwGIuJKUU2wrWC2/rxk470eFMKsI2QhrYy9oyuIaZXt3eQwIKQkyr
OtCp24x4JEhyzD3cFMebKKhlBS8tW6mFM3A+TP8tmlCdrQ07+g7t424l4M/3tcB74x565y9Mwct6
ECL/GgTrCoRUZ253IqapO8UQmpBFUIDtx6NhH3RyaS5M6T6duS2YG1pli3yF08lTGUaPY8zgepd5
Ox9W9Zu57IxMzL2tErFZvcJ0ErfrelCHrzycJamXHyDmXr7WPfztFibIsEPqHG0ReLDR8kacITBG
vlVxDZNiBucWyYvhigBvuNCPYbPX2dqdDAaXgnOLckl1m0TzE4rx6TGAOcMSos201pz/bjRjD4qv
1Q/oQg10IwtxF8P5jm2c1sIuwOxm6zuJuzJjqav2uiEcqqBRFZ+7ChILV7kl7fHAawH5sMuhaUiP
6TK9TjwBnCnH+l5OMKOO+lxtpO+DH/4lisA/pGnS3UFmly4clYbR05ncCR9iGIriqGyt0dpaoj2S
xi2PvKblVjrFU4qK0UIi07Rl67TuqbWyoAJG6+x3ctjA/fNnEHTPsSNePRk6G1aC5tJYxQZbzBNq
87dDaf26PKiGw0hnUkcFbTMeufHZKWnzIOMeRrm2p7qF5k2DOEfZhycxVS6paI4Poy2OIBzasCJ3
IHBljdNPgABgC2uHYrfuU+ZI+9AXcge1B6qOOKeTvB9zuNYhR7G0GkzjNP/9Q+OoQdMBkH3UaSr5
vWlgO1IW3jo+AHW0G0ElJk9angqAzQ2PIVwpEgkBeNm7d8Ek7/yI3efQ/L88Ssa1pu0KKDUCt0OL
6nZQ7ED7YdzMuj2dqGAm0GKNMd/eTn78aHegiqRc/ZwLg5f7Ng2idjkggkZwbVH5OXMCWO9CAwdE
1TSDc+vl9g0PTEe7HcBra8zTMkR2CpXOGWYHMoIj6O+h6M6dDwY/lBQ3Y7eSK051hjUs47nfWO7/
+rPHie/Ava0XtjvT8foPvRpZyFSJLod0V31f4DAlBcT6aUb+lFbGtwDcP5YUEMKSy9vaTZegnYYD
UKdcd8kEn+TI4YewxK0HcrZXFG5HO8fCztQCu7xw0TKcf7rab+M1hRiTtH7gyGA8NfAtcx7TBCJA
G4vV1Lq5vCIMK05X/Q3LGBrMlQyOg0B0zdDOwgUP93LjppHS9oSqgHu6ZUl+SOC6zXds6KObiPJm
n/S4zTktWRKyNn2Ftj+ETVELp0rCY9Vx6wj5gOElDZI1Rp94q+mUa2H5tI9bADfqPLJeaqDHxyvY
wi/aZJpmWot6QEVtMiQjPwxV/APebukO9g3OFjf4pdemqQct7sMJqg1+n4dHEqoUwqwpxy0HDqP9
E3hP67iA9B/GdWAzt3AsaPU5ML+Dgz0Tx2q+86wLCKIV5GSZlV3vVPwgZfQtIYDpN0H/FYiAJaUA
wyjplGuadXaXq9A/ZGHdb6kTHGnhBzf/Dw9zQ0CQ+e8fDskIJp8uMrv+MWt97B8je1VjFR24F35P
pfq5Kup0kJv0iyKMK/CwXD6mG1SYok03AEsYMHdvB4v7kyHmdAK2Uh7nU2N3D0K1byLkxbW/eufQ
sW0kLqGl5nn+gUAp+JwIO/82BUP1pRICxt2TymCCfnm0TKeIDm0jYQL77hF1eMtSz3VWNc9NOISP
WUkmsNbBC8pQW/5S9yo9hiL7lbB6IctvGkAt7ClwGd0oy/5BNmHwTFpUXja+Vapy4ctM7WtBj1TZ
2BCnZkf4+44bUcAkBIok4uryuH3euquj2eTEk2bqw+YNj5k22xCnzb8n+UpklKvD2URdOU0E6OcD
BOObDaxscS9hoAKt+/HzbfxDHHaNWw0kZ/1DY0PBqLPzFAb2gd8vzOznl3pXB7LxRolpYtHwMHQ8
2OIqV29lNxvwJt4B7yQwy9Zu7a4OXkvcmKqiL5oHp0h/cZVFYEz00WaSxZIep2mm579/GCwVsC4E
8m94AEbqpsnACYBgirUKxOrqGLUIbxJRJCM5qqlPdoTH9hZaWQoqv13zsJxfN32DdqcXcQimjDPV
D04VhN+cYoyTnW+PwRJ/5fOjw9VRagNroN3VUfsYVrx5I1Ar2jgdKEV9nC3x4gzvElfHqjGYkGa9
jOxjw0nS949Zrtzwzk5KnFsbGwI6vN0kHeoINxArVy2sVhP49QJYT6yeJ7c0yJqcbawAqqoLk2f4
ah3OFk4jby1V20eH8yfeAPPXxXXwBUajzcJZZpg3HbsmbVWnzMvtIynsdgerYPkUexDWXLUN6Lzs
PII+CQTfsnMygM0eDWEIAHWx9D4x/XbtsO/GgdcSklIPQzlad7kzyK3n42m/7rfPc/IhKmk2qiGq
k+xMLSAHG165B2t+da9rff6mD61XNZHWrDT0NmZi3ML81r+JRUUXfrvhzHV1cJ2NFHwY9gLgOiRF
ieO9gAISnLyWceh8UB+qBcFRgF56RZRX3k7D+Lbus7RtoGEqTARLsGCL2nrJMuI+qsH+drlxUzRo
57ksIcuZKewxSQrCXJaNX6PQn+46lvUL42bqQTvRB0oQ/yNjh471X0gAqZWkFJB+SpylfezzBIGr
I+xyCtpwngbWzxhQu6sUgP5ktO/qbEIFDEfaFknFX5af3xFSrpsSHWbnUA+Zfb90IOJfK74PPcmi
uxjySkuImTnc/i0ouDrSLoEYcmDXDjn+vdUnA3ulzVSfHTf6NfVq+Lpq8nXy9YBSFeoHKTbnvFRf
oi4cXglqWO2mhnLkOqcLV2dgO8zCpRuaTccwARbamZ9AMAQnhzy0+6fL3zEH+GejpQW+bIomiLhL
jrOabdcjpZGPZbRf17j2TCc1zGW7nLdH3oBRteEBskEb37GChWSGafVq4d0nQx9G7pCdo5o7m9GF
NlqXJr9C2bypOHI3kWWJzUS8O4ulYtWr1PW1qK8CK2u9BMtLgg+x+zsntIZYoe029vW6YdPCXoZe
ESm7g6YcpfFLxRzrCCXEJdCJYVPRgXdgPlWp24XtEfsU/ZVwL3iqYhb7W/jv5a+rvkAH37E29uui
xRdUftEBVt8cJZNLGp6GJatD7sSgRtkB/niEX4rzgzWD398Viku1MPyGDYRp53jiQ7XFil12cPyk
2qgA2VFiVdZdEUzdtWUvZstM3zFP0IczVzYgTbC2JCij9Pm9bBr57POuWSp2mZqf//6heS6oKN2B
sEMIe7etEwGyW7RjsxAGptb10I7yoveCAq3DQ/ioKtc6Ii3vfVm3fv4b2JfbMK1zLVCh9enhcEjY
Ac99uoHDQL7vQjva5gOqr5e7MN1rmBap4A+magzHBO7J4BuPsdwMVla+OnOOqqjAnHOtoIaJJlKH
fQjpZjfGP5f7NqxSHWLH+y6dhGt5B9G636Jh/Po3kYin1J/Rg6rt5U4Ms6wj7SJ4fna+H7NDQ6Po
B1OTfA9iJ35Z1/r8nP6wQqsCanXxNDn/2+dQxrOOFLeOhckxHA46uM4ZVW51g6IHPrJDZk1/iC3e
CR/IVQXKV8vlfWq31Y2L/1n3OVo8Q+zXRvGYeIeQpfIG1WXnAVgWsUoeydXt7PkoBUknkrxB2Q3I
/kKG0K5ICzd7nXqxCPU3TbgW1snkJGBXxMkbS1jzFYUo5z0HDnHhvDaEpE6iDkNfuYnlewfJw2GH
jCLZwNKHbYMmXIfcA/Thv2sKHoklGMW2d8B9priFZnrb4vzx7Z1X8KV0D0db+p0JlHhbGyTIuUxN
0AHCo0r4gnudvbV68RJ4EgVdCleLJu63DaVLn/TZnMzd/Xcz/D/RCIiuEBF5DzPUKK3hp+cvyjuZ
2taGS4oiZ5ks3XeGfA/erc22hYL49v8/IOYfru2OhFPuJMAbvhMXGFY2/2o2ZUv1MsNP18sPSVXZ
lgN443uMl+qm4aj38ZytuBbjp+u1hyIdleoVfvpEhsjfyXgKgr2ARe6aVMTcgbb3dYxZvlNM5J0r
2z1MaRreQOkyXgg009hoVxgAQd3ICyzxh8egaNLcc7frpBDmn67tcyINxkjRmrzDELP9mTO7RKaQ
8YV97tO019z8/E0fToWxjykqMGH2J8DDYS7KsLTqd82IXEduiWTTl+HRG+tjV0XVZoSoegWly1UL
Vq9CMFVQMijO3qIGhHeRJu7fBNvCgWSaFC2OaZ0XUdT39M2SKd2SCpraUIZd8OcyNa4FspNMMDyQ
JX0DU6vfTGCUbkidrNBWnqdEC2QHwkkVvEGiP1AfQu5fKEhAuXm7pFz7+W//R/m1DYhS4VQHv60W
Ph396NmbPE7e18zpP9qubszA8YKY0VtMkGIIbZhxiWpcc8nw+D+SrlM68WDyJ+etmQDnKbj/mwH2
sFWu+O50Ir2ZIPIKtdFoEw+jsyq4/xF5LSX1mp4543tJvSzZiGiqDnVdybfLA/b56cb0AkPpD66k
xGK/e2odUbMCQ6Q+FMNwTFm3z1tINcHk/HJX82b370HKAi3UK152How02nfICv+o22ILa4w9KelL
AMiPqpaovZ9dO+ZJ0s5rv3ajaRhE+x5UWXBbW9l4DXwciiZWDzb25U8x9aEFN3TKklr4w7gXU7Gp
O2cTiR+OWpG3nj9AC27WxUlUduW4t0sgIyGrDSX7yz/bFHpaZFvMHwCzGtFy9mjXV216WtWuXilw
cte24Z487msvHIBraiG8xLyFHz2fYp8sG71IoAYn6KB9Me4tdqOG/dgnm7qGGOa6HUOvEnQiqUfH
hsphF5WHcSrfospfUMH/i1/87KdrB7PgtuoTSsY9ct73AB9v2l2zr3dqKzfxju/K/QPbxbvXd7qx
t8Nu2I37aFtvhs1JLmweprHTDu9awefEQQZlD12AyC43nX+K2WvSLXGmDHGgq7jWMZ+cIMTg1VI+
5l1xaxGF+lv87fK6Mv18LZTBLa/6dKpHwLaLZJOH8QHn0EPhFrupEN3C+jIEhc7UjxuBqhrBJI2k
yDepdMpNvcryCrGsc/SrsQoSziZMbGRvWr+9Ys5wfXlwTGOvB7OFXC4DxgB7UNntIDmWP8uhQ3mQ
te4CYNEw/nq9IK7DrI1bDE3qvRfxgyyPXlBuaLGwOg0jrxcHgiCL/KRsEB6jEigNjb8dFS3JsxmG
Ry8MFF3HZ+kp7HUj20DafeOiD68K9pdH3/TbtdB2gO3oWITmrepV9t+o8/Vyu58qa2HF/F/OrqQ5
Up3Z/iIiQExiC1Vll4dut3tw2xui7e7LIDEIEAJ+/Tv0t/HVtYp4bFlIIqVMpXI4R88CgA/aLuYQ
KqV+1N/so3NLwEv15FUJOfD7Osk27n3T+tfv7/xua6xnr/dxg4Vlm4yyPkXjlmhMkte0duxYEyw1
/mCqvndgx8qb147+uCwe07K1i9drgrYI/XE6eq0Y/6H94NWJX9ZKbBgD09q1u9eVhNmTaqbjksq4
iv7xGQN02RYwomn1msr6foBGRh+Hpg7PmWxiZj9eFovhGRXoYf6uq4alpRi5hDf96t8/TMlw9ZWd
moMMN0RjWLwe5e/t0uHhBNHUtIyzCCzN0U5d1WP8SzYLW841lGk6CXUuVAt00D20oFAoPcAfgM8q
QtUcBi9Ps/US7HQcdPDUTvk0zTJYrxzZ8/kx2qrZ/TDMvC5YU80+HaMW5HTT0Q2HpJDVI3Omb2Pv
nykhbw6Tp0W6X51+SXprixrSYOj1zvrac7MCYGJQq/JpdESSsWNZgCBwq1fKdHY0tV3wjnQzxWFt
8uNQ3XblRvjA8KQINHVtRpRbAowIZMhz8Qft+o9qro/cmj95LD1LSjai76bla3o7t4HvexN2hAx3
xXTDi333qx7VnyPRNH4ILmfbC4+kDRNU6XcxYBm+0gJ4R5dtg2HxelQfuP3trDo8J8o5+p5ZApAD
aFHaMAqmw+qvO/PuHqnR1ow4CgxP0KfxkLYnIELFDhKxrteeLY/eDCE/dlOILsit1jHDpuuhfsut
i4CM+CFAnh2qwImr8lTkNE6Dz2oL6MNwD+gt886Yt8M4QSEmhRy50599FK9kRbXxMjDtyfr9ndQi
sAaXFYK7x3kGDV7T3E62u+FUmVau3b5CzS4gFbFyOtx56kvQndt04/I1WAk9oB90vZPyHkO7BTku
Q5eMfpcMBTvkpN6YwiQYTaHzEbj5rYPjRGvcvf9s0rSbxtU02K7R1T8qXAJZyE7CTb+GnG0I3DC0
3hg/0U45vgvjEPI0mawxcdVW9YFpaPrvYzJ7KqAyxDFp+YvTPU7+htk0jaspbVYDqmFYj58N2E3h
TweL7csCBHrnu6yApFal2EBHFlfRCFJUZ6u9yXD89L73yZt7BYJVOCBNfvJaBBr6X56dJ3O/lXsx
6I7e+S68AuC8UYkZ3D+t/8I4UDn2BXV0cvJuLGunEavIrTTpe3GYsi3ALpPzp3e81wq4O2hFRghD
zgf0Si5OfWrrIKl92JV7bvGbnraHRdyqaE/1OXwUvc99yhxaoTZ0OvoWjy3Xjcdhq6LLdDg1VQWj
5tSMFKra83PRfenC4657UG9tV96SS7pg3Mhy45CJNWa3b2RNTXnjy2kB6vKx7a85GLh2uh16B7u/
tGE1cqyYNZ+IPBTBxmvBIGG9cZ2BfYXiGaWOwr4uRhz202U5mN6uem+6wvkiZYaB55vqk7wq7v84
X/zkxnrIDlvejMEI6P3pRFJ7ATA3/I3pZaq7I3NFjC7oKfSvLv+ESTja/emWeUs8FwA8jkvieo6S
MN8CPyCru/tBPNDV3GAeZWnPF/R7goz4Chi4h/LU3OenLE6/zZ/v3Cs3SfL4K4oUYu/xNnva90Pa
lep3cgzDEBLj/TlUdxPdZ9H0fnQJzFERMVg0X5AzTMFNSneaAL33fA0l88FLFViawsMEqL4w2Hpd
Gc6P3mreQVV79JCC3Ej097QKn+oyPdrFlCCntmWQDdeI3lSOLn3fk4CkOwJ0KRE0u49a9Im0W0Fd
wwnVCbpVx/I6YLhWZ98FK7fds6PKmj2V57DsOil3AGzJznUhoCb6lFloNdlT5bUOvP7OO5+3UgBE
VWTBpkZ1TMPrCib48gk3PAj0/nG5FKCTBCrCcRq6m35BoYzDv094CSJK9+YvYqtF8W9z7gf6+1ev
3/1CxFuXcQ7ZBF/aE7vJXsJPY3xlfXdvmlN5Qx+b22v/2+V/Mm2yprUjC922qzGVqI5t8ZlsmTfT
2dRu1zqPamp1GcKLgKsv/TQp85+DTTZuAMPoekd4gRq8EngKCJ/5jwV7E8UjmKUvC8Q0tHbJLgH6
YhyOoUc00gnxy3PzRBY71605xFYNprM6gi2zvPo4qu6qnGVC853PPb3Ze3BcVokO92Ir6afQrY7u
uIVnYDgneod3paqpLVPYGjJVMSoC4q7cxLNeRfvBcde5tf1yKnwUVatj91Ml6Qu7Hq6tJDxGyfLp
obqr7vzkS3j+Xb1e3uC/h+Sj6bSbdxpJWdvra8e+V3/SB6Li4MEGUsupjtXrP+mn+r69t87lfXhI
f22hthiuA73aSmZWBacctjSC7QAWgx0BEbz9HIzrI0BW0/XlfzNJUtPmFjCCw4QeoSOn3zNxV1Hg
aokvqfO9UFe+2IrimeyTXoJlRY0d9rOrjlmhEt9fzjJKr8giYyrlIaLkcwuFF9EIGozprqbpLUlp
stRNUtfkGLDl8zRbx8t/bBCsXq+Fnnf06qdYCpHfy+zQ5w+Z/SCKXfUvgV6wlU5VCddAqGNlV8co
UCc8lTe2yrRwzRQMJS+kzBQchIJHB2G5B8CaflHtzQSUwI2omcGW6Y3isg8Hq0th3DMruAtyEC81
aXVrl9m+eKVes+VnXQgsUdhKSlHMfuVn++KVerGW3xM8YStoy5gfSHHdZL9KepRblNAmqWj676K/
qgn4oI6pl4Kcof2sGnKa6i0KDYMO6p3gTdH0NBXrBbLihiJ7cefPgHvpb60ZhGcbTrHBFbE1RR8X
UjlLuUq+HB5IO3xbhHfVNe69rFAkLLa4B02i0m7xlvcFmqowTT7fVuFdsZyKckO1Ph7a1zu/2Zz1
cmIgcu+oz+MKCbBTOAOLmwaMb9y2H99Zvt79DSdwtkcAHR/V9ILGjmk6XLY5pqVrqtuWNXf71beZ
vMc5+qHEPfo49g29Wot3np/LvQFkPLib+v7OctGS9cD3RYZ8vQJLNn7P0KkwHefpEFl3/b7suq+X
WxVTWXBvlTJxvThI38JgV/TQ1wusOG3ApLhgYL8Ay0A34Amyz5vxI+2BXKV5rcYJQ3vzkbufbb4r
3u7rJVUqa0tn9uEltVl1cqhzswDQ4vLJ+Fjjfb1vG1Y29awoR5CGfCmXM7rdLPocqu+O3IoCG461
Xl01NOHELQXnoQYrs1csn/om/Ueyad926vVVnp+u2ogfIGiQzoM0Ud1WmZxBNnptVcVYipLzFg8z
wGCmFtrmB0GATCM/qVIcwMuzlYb6+NLG6/Lf6glsz7KqI4aJSnIq+HwVBN+dYgH2w8YT02CydMaT
xgszVgQ4mEHe/0AZYV1P3y6fH9PurjO+sywp+lRC0Acg3tSEvwfgQyd2gTaSCWA13y/PYBKOdq8G
o+Wl6IVSSNkENki2uby2UJh/CADPcMynaottxyQjTXnJXPa1YHCcHZJE7CaSx8vr//jiRgvsvyWk
HFTKewybS6orjiBNkQH8S101RMTulD2M5cYDxHRatUt1YC1ApXLIKURXP+hX77OwTVAv+dDk7Lqo
xo1pDGLSi6o8oBJ0AuhyR1dEL6g8r8AjQPdg9/rU10uqGkEAyeZDmUcnT4ClEA/Lhp0znFO9ngpt
b1MWTsF4bN3YLZ1DND53ALG7vMUmmWj62wLQOyUTlt3kE1AtWYxgzr6R1995p16j9JUi3mrd6tte
XnfThgv/Ub/ZKmhNbZuKtCNvi3XcPubLXY5QXIkiYynFgZOv3PnCpy18RIMC69wlTje4iqb4Bz9U
CTJeccW+Rf6tt1V+8zdY8N+XN2Aq/i0kji72KB9W8f947RP68Dg/XIX3d/Zhjr9aqAbf2GXTEdIU
efJqe3Kxw8ewvyH9D0XyOKh/7ttnTXlbDqRQt8DYzD5n002+9XI3nEy9sMqZALgLsmpko7q3yC7j
sUs3pGEaeTV3705m1Adry2qFNyxQqHHHx4PfnC4L48OqjMB2dSR4gVpfAIOtjX02cHccQuZ4Lbhf
GX3mulOxRD+kYsNPgCeoOzbyH5fn/WiDMa2eCs8kOu8blQXngLc/+hBcsoFT/ejGTd5i0wSazOye
Tg6fArQUpmi3JUENGnmwurs2UJcu/8JHu7L+wno5vNsVwFI3XNl9/gpAofIVPCYzj1vU6Ox4Xa3D
a4aOpN4IhPvFB8ZHT//+gC3KOil7cNPt+wHN4HlcNODScyGiqp+iOKhYPcQT7ODG+B/dkusfaIZv
CIVNK0ey16AnxD5YHtz1eCRZ9BNecH9FJxaGidXM3y//jmnHNeeFUQYa8pw0n9A+L2ObqS+2a/Oj
sxJF7ZuB/HvH56EMopQtzSePyp9CqSWJqmlGDmETg8F0pjS7Z8/SzsVcAVObAI8MsE3ZeaCbUEEm
CWmWL3LLhjmAvPo5pitEaZ62MejOgy9AzKyeLovI8AN66rwCc5Na0oy9VsTPH4e2fQu71N8ImZgG
13Sa2iUnDbjaP9mkhSGkQFyw0sU97Fu6ps/EB4wv+M3zn6xr7OsQXfsCRonbW6AtptVrCo32OcTE
QiRRaDCJayoLcF2XVdo8Xl7+Oox+M0Pb9Ix6M5DRlkBme2rq6bvNgDsjgvrWssDt0Vo9OV6exfQT
6/d3Rs8qSDk3bkCfwtkr7hgfrFj6ebShwqbRNRWeeW0v4xhFTxlBWt1SjDwoUmXnfWvX1JcGeYYi
cy96WtH3ZwCJJUEwbpGfGnRLB3WnzI341GTpE0omhgSVTQ+88wHfHQ7Thjk1bbCmvYWYbeKNY/hU
sPCbKtwFMDY4/F6FGaY6D652SUnPqAeqIy5Ja3FfdSR3b4qh5c2RtkBn2vgPwybreXXJ0wC9OXb0
VAnpH/xmcF5FJeatPI1peE2NxzYCvD1vo6cm8/l11HvDm8qtrT6Xj5x5aJmeUa/GoZrdvqpuirod
D142fVHuPYObQaX63lilfchld28tWw3bhmOl59hlZFdhVhXhT6+n/U3To4SSAhH1RxdFWwEL0xSa
Ss+hP9i53YQ/nZp61+0S8ZOD2H3CWnRSXT5TH5b7rGLTFDsAf3euBspviAgOhfT/0LJ9kPSBADFd
jeq7XfpgdK4fmppeEx+lCkv1fHlq099pSj8qKZDaqvNXf4QjcMjTlV+5BLRy4Q+Wdbg8ienM6dd2
Y/fSQY/Vz6wKyFuDCNxnNwTo3z6/Q0drF6kouoC5qEBh3VtOsvwA6ODXcOH5vvXryXhQ/AVuuZT0
KS0z+SRbG4kIwNXsEo6Ozi6HukE7AmUvJaXu2ZlkW8Vjk6dbh8sgfB2GvVikHYSz5C9zBQqSTI7D
gYOWbePomkbXbm1H+gC9q2f+Uo/cOxIn72OmunlD8B8WZEIx9KQ8itFpKK2Ivdg95zHibEk3qmu3
FHnsLtN34IdcpV14GvPgDviX50FslU+bHn56yn6QtJJyEvwFZFovfd9fU9v7nHf1DV4zQzxm6qRc
dejs6i3Dx8tHwWQHdISUoMfgjsXZS+WN17MLP93/y6xE0ngJfBsIKdOvfGQ9WvxyNAfAOvBUrp2Q
W28Sg/3Ws/hlkE6eaAl7kUN3j97pRPIA/G0Z/4GK3thfe/RXOc/1Vhua4db+u/HvHCbpTK3krvDu
M8/60fDmIcgHckzJ8LXzEKi/LFfTIdVcAztrswLdFPWNEIGNDA4YKpRvNftUQE/QW07qenhMs5ci
aro46yz6kAPa8tfltX8YUoIK6Bl6JpDjI6xlL3MLrPv1ONTtdEJ25/RXJ+rSTboW+lD2gUr4Ml6H
Q3U3eeFzkNcH1eCS8tGvdXkxhttCR19xwoi0ll0B6AMHkCVtrWCmemdwfqmmCa/3TaKZlJ7ONaFK
uPf9sIYmikwmxQL0xrBq9vlwelY/BZmQ5zURuadt/iLE4H/iFbD29i1/PYTvTnTjpAQxWBW9Yj9U
fjPTLDzlVu6RY46eyD1x3vVUaB6Dzf1RhEvqnYnDH+0OGOxgrd8Kkxr0RU/w25HnABwDg+OW85Cv
nn+xFC+ZffLRnAFgupHJyigGp3jD96X1A70Z/bEGLvfOGTR1VyX6xNsSMxC3TePUCh/s9dbrKrCe
XP6H9UX938ck0VP7gjHJnSrwzsLqzoF3Q4CW2oTesQFMLw/sz2PrbaTLV7f8o5m0N71sAk+2SLie
bdjHvsK7Hq1DCSilv6cB+SOps+FDfWyHSaQ9C6RbgvosrMivwA14CM74qo2dMvMSLx+87ymft8LA
pok07c474Q6ymNjL1MnqJBfO4pE2MhYErsMy09+Xd+hjS0X0WoChB83V0s6Yxs/m66DgJ8D8t/fp
nG55PqYf0fTcHiugEATEfuU5MKPijksV9zW1k6ADYznajbacINOvaKqu3GkWGYhuX9gIJnHhyvCa
FOimDvss2jjPHys80asFopBGwme49ttmzH7YrLNufTXus1VErxkoGqbQbzTYrwgJD+cAh/dmVZJ9
G60pO3DSGjv1av4SVQV/nLq5OAedz5PdM+hVA1kBVNa+s8qXagpDAFt19zPYSM5ttAlca1ByvXBg
jESuSqDiv4qJnabZW/6C40UiBAYSGPaAQ7rhTBj2WS8jIP7A5ODI6LUoRudKCMuuk1qIZQsWx2AX
9eoBMMAVKXPd6HXILHIqnUwgv2/RG+p2E0jb5vQws3FJcBj21EkHiPquSvPutmXME3QKJ+8XjYLg
Cf2585mmuE4o51sssQb906FZ0mmOnBwq8WpNQX01AZr02Ll1fcRfZPv0T8d5r/K5F3Jx6NNoZQAU
AnGsDSyyZbOPwrTv5N9SmrkarAG4/a/YbOeqD+rwMUBZzY66l3UPtBt9tsXYOBbz7ihSSt+osJsK
nWyb1Bcm+WsabjGVuVaxlC/24n+2PVAY52q0zsTvvG+XbYhBPHohAemVKsAT4LzKZXhdRqqSARf7
6fLgBuXWCwk8GyRoIS29OxKtENsksfuVuYoBZ3vss5fIFlvaZ/oN7Q5XdE4xWZc+c7SM1qfKAwna
YXGpt/Enho3QsdsbVHOkQ5dZr30ERtM0hGMrXKfK4jHPt24i0xzr93f6HI1goy+Fsl5b3tWfSzSm
x45r9WDO8LcCeiYxrd/fTRHMXk0L1aevdBz5I518+tvKwTxxebsNboFeYqCKOnSsZbFexdjLU94C
Y27Aw0xZ8EAH0CdtWAzTNJpGl2PAi77srdcceZMExG4+WL5YfSj6/9lXthGSMAlL0+0GqHID753p
WZZ9ZycyLdP+izW55RYWvWnDNe1WYyfBHsWsV5+NyEhO5f2UW0D2QtX7hmtr+AW98ECAgg5NTco7
q3npf7XUpre7ydCIDuZSOgtgJxaavhZ9a518R/U/5ARWur4l9r490EFdaC1JhOJCr4wDoMJd2bJS
f3IIbVfakOiwLnIGrdY85dkbGl6Kn45VBlcDkPl/X9YHw/7q4C5qYouDrKRfxp6IHDcRFkN0aR7E
GWUb+fHyJKYtXr+/V+nR60GHgbaXeIa3hpigpdry3gIJ7rL1qDS4NjqwCwC2SNN0LMQU7UKeRgFc
1ab377IVglapOvvd1GV04xf1RmT+41AcCTQNn9H4OAdtOD8jlhTcta1TEhASLvJOStkVd1WNUNAp
W6J6aONhTrvgwFk5bLUsmbZN0/tCTH1LFzk/iwHHuu7TByvj9DYfge26b880xe8LmuWCu9izrAZq
7F+EccSwNg61Ybt0QBg5gDRQFQN0RobcWw7MQRqQuRO/Vhy9NH5ajMmUjrV/Au71uNWrY9gzHSFm
bqJa2kOxPGelOll0ufK7Zw74lgh+fQr0dNf/Jki776bRAWNEYfu9asfsLaNldLIj/2iraLyv6uaO
txM/XN4mw0HQMWKiKS0E85f0dXSABh4h3zkfpiFkj7Oqq3DjLJgmWb+/099Isj6ogml+rovOBxg4
wpn1GnoiZNiXBiE6DvxsL6xePMdC6NIaRUxAf/IjsPFLl8VksEC+9kgPRiAWMhalryJFSfBpyfEL
g5v7e7BY4WP7mjWoliwrHZK5ZUxqRY7KR+mORFl4PM7V2+VfMG2CpvJZZdldVzbWaxkM9Pu0vm68
EDGTLPf2XWT/KaZjaQ+QrgGp8gIUG9WQpHIY+mR0fcvdYjkxqKBeOccmZpes9cldFdCHhrBv6YA0
epHBbnlr5qbpgB9dhOK8VNMWuqZBcp4WpOsRix3mhkavtLSs59kJv/U8bb4JAdKpy3tjcPf+U0xX
ZoGa246e5VQfWO8fxQhSbTdXp5Vh+/Icpr9Y536nhJRWpeMOdvoUIv5+yACmlHT24B1rUYT7tEQH
nmlEEw6Nm5Izs0EYiuu0PoRhtlWybRLSqpvvfmB9maIByOdvcxGOD6MM3UOpvJcqQ+9OHKEkZGMz
TILSdN1thkaC2Ia+drVqTq2HPmEvC7NDDkTYy1thsCY6Do1dDpM/zy65A9EjO8zElceBbL4dTKNr
ik6ZsBBPlAFqxJjNEmXjaqR0K2Flko52r4sh7INoIenrqgesxnM9q/y7oUBa77JwDBPoNXQSLx47
VxE5ZxlBfQ/4t4hAsDVa2OPlCQzycTV1JtXU8xJ4Yq+FQjr0kDZ+2Z5LkFeUG39gmkB7qMvZLf8X
hmM1SCZ/0QkoY7cZfOKtBlDTBJoqN/bIXIbsx3M3uepqYZxcW2XzcFk8hoCGXkkXgCekDuqR3BV1
f89GJFVUg1RjkA7HlVen60N338vtPxA1cLejvLGKn6QoZX5qsiXs4yiVytvwEk1y0jSZlcXc907f
PrMpbF7QmbQMhxUwcCtHYDqq+q1dpA5a8S3QM4esOKZunYJrIwSw6Gb427QZmi6zuSnsCMmuM/oa
sgOi9yRuQOt+Ygr5bdVYoC8n9k5paZrNKJFZTaLsDfEyKzp5veXnd4slwJR++WQZii6IXlxXoC/U
wWuRgntKnYjd3qDb6nNRtHfVCjkqxbnyhq9jV8VdSq8vz2l4KOjldkJ5cDKjPnubcxQmDj5141oV
n/p66R8Bv1Yfl7K4Hmsr2umI6pg2Hq6psS8qevYWJ4hJC3aXllX7yvuIXoAnLE8WziLI85oXzlOQ
6RQe39ofg7ro1XZC2IUbjgFiHZxWX+FN18B2crMvl3fCoCw6rM1cFxXQQ/KojJmz/EKpS3rwJL1f
ss1SPtP6NXUP5t6disJyngURJTBPxuDGWjpvw6qb1q8pe7OgmLL0PBddM2CzRk9KCFZFRHmXPPq9
T0Kass8T2jN9KMgzQYmr1zMe+0vAAWzjzKd9M2gqjjB1ESCwixBvET7a1syv1uNvAbj56vIEhi34
Tykd+EqdDhR+ZZx2dvcnm3jhRUnEAdW91bxucAP1gjrhRbYjA0Wem6EbE7ixaTx7Nv3udsuvUrjt
rjoPotfVZY4XsLSYizevsoGLPnugIUDzLJDOwC1+WViGE6Wj3US21wygxyDP3F3yq2pm3THsGnqs
WrVVl23aj3Xqdz5z1YRAaWN9/oZicvEVXDsNOrNAAn7e9wfrtO+GV5KpykY/2Xk9sb1t/+P5UZ5E
/iYRl2mzNZVWk9dXkBF57qT7AubMLPF8lPQD9Kw58G6ztcU0jabbxVQXrnC94qdI6+eqVuW17MgT
9WZ+7Uu+BZ5k2gxNv5kbNLQXEVDBber39KVifsWe0nyzPcFw2emwNjOtQyXqDnUrdvhN+NQ+UzQs
JqyEEbRGEDEDtDOximKLE8fwQ3ppHMqk5y4C+/ZbxFpx8F2vO/ASJH+XD5dhU/TKOOXxOQiryjt7
eCEdijal/6SFVcdOBG73XPb+hqYbfCy96m3xC5Ujedc8t2y6Drl4zYoR7g+bTmMaBAm4WnfmgXU4
G2EHIzA7SfMsuwlV3k6PkpKl22KwNf2Hput5RIIS/A3Fm2hbECDZzAeMg+vnSSjK6JNThNaxH7L0
eHl3DMZLh7hhlQUosIbDPjLmX5OMymO2sP7UuqD73DeFpvxslP1C8K5/RjHfVJ76yudXYTmVwe1M
SLjl9Zh+RNN9lTtlylQZngn6SuFic3mb2mv2tuBbht6kJ5riC9/yfUdU7vPMaIi+laA4+2woDpfF
ZBpdv9ThuxK3SL1nH1Uf8pdrk9G/8S3gIW+Fpz4WkaPXw9kuzes8TJEcySQgBmK7BYbBGuTrr/OF
bzEXGqrBHR3uhlHpy46xGv3yzpM30uFULmn0dUgdloQZKruU4966HC9Sx23k1yao51Oas997xOjo
JXJ4pKNPQg3V8wzY5ENJxQ1gV+YNbfl4j5xotXHvLsqKqRl96WFwrrL2h+iISsZok3TYtD3r93eD
C2sSpd+WwRlFXqCHGav0uFYPcnSE7orsOjpEjsyRLGrdIngW6JBIkC92b6Kq3eekODpOTt81k8eL
un5O7aG7ZZYUX3e3MDh68RuvRlHXyLU9ozB1RgniuCggY1TZFpicaWs15aaU1rO/2OVb6tQICAeC
j3Xch8W88Wo27a6m3koUboXgV/js8fQaEXuW+G53duym3JjA8AN6AdzUFg2q5fPqmUoHyUbLtYI8
VoJ6u94Ejl7+BvjraVaAXnwm1HWrE0EFdXkVWra3PO3SXL3szXdrPPsiVqLTTUzXuRMOX+HyDhtn
/+Nr1dGL3mQIcJ4R7OdvrqXsNC5CF1lHGjZj3I/QtcQKu/bTSIJdBwqIGXo9gAtU2f8hKczz56U+
L1vNex8dpHVczQbhkTQWdgjAkHT+EjZDLJpz2NONu/qjQ7QOrtkgdFOXVlRzIPWF+YhGtvmrO2wi
L5lWvk76zsCFk3J5A1wVvIwemHXN8kdeP/7/z866bs3HQDmV7QqBoVvvrvEf0W6zb1zNq7BKmtbp
QoGA2xeHWqZHcP8dLg/9UQpsXbJmcDopwZ/d/sUHLuVpcCwvmZyA57Gv0vrEM4ANuEC1f0BTiXuo
Qb+947G3zqsZIqe0fOal2OLUrb4iHdaDuzjwDmTyNgoNP9I0TKAn9a2J04nmDSboOzeZm/45LXx5
cLx8uUEJRI+klfA3fsZwXvVUfkoZnvVLhLnop374TPeRtvp61t7uhVsRCfw7cCJfWWV75W4+Hw1a
oKfqmdtbnQWAs6Pj/ROER8RLY8l/Xj5TJnFo6ivRJAroLhxX7tX/iGmafle2s7xeHtywcB1GHyhz
rFMNKCmpf0v7F39+ofTb5aEN69aTFQ3v0SIsHGDzD9eV9WjPvy+Pa1ryOt87i9Oil6TqgAlzlOV5
kH9KQPmOXy4PbVqyZnGQIJjSgANir1xOjXVK2+PlcQ1L1isgQGvhoaMc6jnZdxV56qPv0uY7XIRV
M7U1F/Yo0pkAWazLi39CGaEdKWIbdS4GeeilD7ks66YvgaM5pTy28wfubMQPTOZEs5PAi8wJXVEu
Mw68iSrxije/um3qn3XWbMj8oxDFKhfNJPKes2JSWHtjiYOnbpz5GQ9JSfjGrWrYU73aYelC9CUT
jJ+W9OSWKkYF5UHM/cbwBtHrhQ0Ng2/pK8BtAxYiqdrpigIta9dp1CsaAuAPVRSP9ONEf7P8NwnA
AL3VnmXYWB0baGY9HMoJ98Rg3QMkCPzn7aGYHyI8DFm17LvA9VqGycpzGXEyHu0+PDYttrRTy059
0rGBWjBNpILjD7yWeQ9k6NXVMCB2t7GvpmOjqSuKPQl2ElaxRa9J4PZXY04PIEHYOPUm+ZN/G0ee
B6EkDpCfRXM7pt8Whyc9ADPozbxJm2OaQtPdFh1+kS9Xu95+YfxqAhNC5C3xPFiJW2/kO01S0pTX
C0JSNz5sfJh9QqlnUuVXQbnlpBkG16sYnHEp2YzOnqOk+T264K4YX5O4e4oDYXj0GoZSBQQVsTid
USlOExlv3BD5YBCAZHW+z0PSSXXyus3C0cUuF/YNi7LYKbaIhA1WU2d38TocnnyC4JfwV1Te1fNr
Xv8Zp6tdlkeHoonIYgM1BzZzUdOhBUqVjZgbIL42Dr/BZupsLtbk87kMUGM6p1bw4LoDAnrcmd52
LV7PkHt5pyaQpo/HEf35wLvPo7u0edo39po1eOfTdG6bN04Lx8Or1YlKfhglPdAh2DA6BsHoie/I
mooBEP1wT0HzST+12cY1btAkPeU906C1vRrjhjz/7nCkx8b6rvHKDStgWvY67TupEJ43abAeRifI
7kIxHlB78OuywE1Dr9/fDT23AFFX0YKh4TARP42zqd64nUxC0Sx820eD27UF9jKbDgBfeQ2WBWXI
3o5aQZgXnb+lkVE4ZgEQXon3jO7/yvsjy60WoL8QG3rP8zq4Ztu9KrPtZUit33MV2CDJtn6ULSUx
D91bOeMLQ5VR0TfPdUiRS1RLcOM4QKkIKvtzLZqHadoV+VpXot0AYUFCEU2gF2jbDmVsiOhYWxRf
hg3SE+FrQxugvLD3ZdifSCBAjtCcULi4z8jpSfBpCeoahR+AWSfl93DmNI4QIWx6Zw9GAESjp7/T
gPre6OH+Cu3f6EVJxmErUmSSzHorvNMKQawq8tfX4IimkSU9ZFkd++XDZZUzXC06oEy0ZGFQE2hz
5EY3tkK+KAquiny84yrdiAcatFpHjhEOyy2hBrxmlQe3kzz5A/1yefWmoTWthq8/Fw2IVIHa6Bza
KDj4gG2+PLRJ6prP5rlUTSA8GY+zezOBYdYVd3J6vTy2admaQs9eGMyWXN/3dLzv/erXEqUbzwjT
0JqGgnYzBYgmLvP/4+xLuuvUga1/EWvRSAKmcBo3ceI4TuNMWLnHCT0ChBDw698m7xv46lqH9zHz
8kDiSKpSqWrX3jM7je2Xcvyz65P1yvUSumhyGzGuE55B0TmrPbSosBu9aE2hh2QFHga2+1Off5J8
IxozHGy9SE0mAA2DGQ7fR5ND1AOUfJgE+xn0TnVDCrd6vr4uhmOiV6gnvxkTtL/jaeV+S8p7d5nQ
17Uv/tBpWRzaQBRggOH0I7RianpUofOQbKaCTJ++HqE3fiVnqoS2pKwvZCz6qCT1JS+hfQrRvZ3f
r1lnKNNKeutjP+weWNtESwiZ6w3zXGOwd+5EnZLF70RplQw3kedMJ0eCSTpwwQPiCxkl9XgaZf4y
FsEWQNl0mDSDpaMvuDshg+xAOJNHEy26KeoUByM0raYTILh7o3FbM+BS2Y6nAHQ4ZlRE1A3PYCSM
h7A6Xj+v7/sHolem596jYBVDNO571SmYapCiA922b2wtXp47KxPVut9L8NCI72759fq47x9Uohea
u7RAJXh9WAXSupsniD0EYxqPWfO6b/x1198YwlQvQrgz7GwM8ogvzTcW9LHP96maEJ16hQNOO3CG
ZVENP+KtEgnbOV3/ctNuaibcs8UCvxaGLqUfZT7IVcWWwoZpaM14B7yR6SgQ0TrBHHW9OgiyxU9o
Glq7WksVVGntIRbjkCs4qnF2UX/J3I2Y4H1bJTq7CngUFZEj+GBVqj4oVp6DDKodo3MY7XSrAhy+
630AoPz3ibGGEZSXM05kEzx4bnoS3qXP7nr/m+N1Uavu7a0r4F0EOA2IXmtWeQBAbjmlv7MMPQVh
iMxRigYh1WZN1Lj+clOUlhO1oFEYE7c6o+BRHHadLb0K3Sc1cSETiaRVf2LNU7UvTUL04nPCwBDr
gwrsSFgRE6e9mRp345MNjkKvPM/og+EkwcHy+hsVfujVBY3t0b7lWOd84ySQ0K9YGkJcI/DRqjXm
bQdYtvhyffB3iQ7XbV5N5c3oRdUtnUpxnfXSurjcg3imjIQcfg1sOtBEQjqHR3Jh8YB3PekHoLUl
23i7GgxGJ1uZgdqlTYe5aZLeBL73WCJvPiTlTb1sUdgZLD7QLD6UXZF0DBvT1epcuXZE5bxzX7Sr
efDtZaoyOO/cu2NIAHn5Vvuc6aM1Ix/GwJ3KGVG6JT4n4kfCN95DhvXW2VXKgoyeWHCShnH5aiX2
Y1MdINJQBGJX3IUq5L8PkyBAZiU1opV8ATvuo+3f9Fs6fQYL07Va/DbwV7aQ+hLykN3xVXS3U31+
qEe20+/orCqqA5ectR5HqDycgwIUrU24sfKmr9dsmFGv9LIcFjSmdbTIj4HdRyHdiEhN26qZcJaA
rZ1ybKtTfB3CO6WeM6gAJur3dRdhOI06j0oTukVtr7KXCb8X1k+fbHy2aU000+xCG7jUVQ44B9Jd
pH2cgEm12spFmhZFs07bSewOzYh4ArB/Qusr9dBNNFaxx3/tWxXNRlNQ2KdzD+tXzgNBzr2BrOuu
kXWWFComay4JRoYzbLt6gSDirs4YeHudIyXrBWLaAatSViIa25sm/z5nuxIAqMn82/jHtLHlvN4k
bX9L6g/MOV5fD8M50cFQUEZrAYiGvYfe0So+zd3nbMupGI62DoWq1ZzJNEO7JKgC0G0xZD8IdFc2
9tFwAplmlmGdZsArwSyhowTCmAkY5cRhS1SmtIwk6fewoq17qsXLhSvshAe5PIaivfGd9nZEV3o7
2xtJfdMaaWbadBOzp9wfjpzK26VgsSW2YMSmoTUbRTEYzb0jVsi1/HsnS1b1941OAdPQmnmWGWHo
n0rlMVF1FKD7BLjAjX01DK1jnyaB7hB7TUUnEhje3G7H2OpbEV8/7aaATIc7DZy20l0QseSONURL
ldMPWTDyxyacH0CY5cRupr4OrUMPXDEa85HYUQFi4kiEi9i35zrQI0xLiC0lMDnpQJbowRt3jqtt
uD2R1unzYDhmfQnRmDZO/OBwfd1Mu6JtuKCk8nzZyCMNku8O3tURkvo/9o2tebawnOrS9fHYBRNA
e98Ok/OjtYizq6xFdLBYnzR0Uozjy5c+8sMpruQW4NngOun6/zfBvVK91XfD+pRW9KUS802RI60z
74yAdRxT0FPKRx/D+8knErI4ncqdu6n5tHIcW3vmsLGwXZZjA0s+hGJTutywLDpWR0BPCkzHljwu
cxrZ+cfGuQnlnqIJsx2dBzMUKIOWNS8vYyVWbbVpibzKXRCPeenG6rx3s6xTrDbwZlvTASqO88zo
i82s9qHqU588yLCfyYGMcsziqnbGbkfkus6l7QRoREe/dPBzVraBaFTsdc5JGTO3fvr/N651Au1+
sWngZxNUHS4dmtm7GJRtyXTwcp7u602CEu6/V6ttLSSRMpe9ePgxKJPKLypMu3Mw9nvMbP0Jmu8h
qNQjQvHKC2R1XmuObgtmeT9RlmUbl8J7zg0T6A83NymrpWFlfkkbSfmZV5RkN35bin3tbo7+cPOC
rlyYnVYXG8q5dxaIgj8HCy820MKG86q/3dKu9b0unasLx8H8PBcdsPl10fxoWZqdO1Fs4SpNy7TO
/8YuUIFqZotW5KVuoaB0EKl0+O3UpbzceN+aJtD8qeukKYTusuLidn16bAhvgWOdAYa8bgrv+aV1
mzW7przppwBg1pfEE8FTN1RuE2VToH7KcYZm3/VJ3ssgrpNoBs2czvNXLO6tyqpnNbPblcYcMvWP
nfIf5YC3qXhoUvX5+mymFdOs22p6H3fnnF1oT+0GOskVUIB5oOjh+vimo6UZd22FAx0dUl3c2RUf
4dZBI1rM8ZpY/6ewRvt4fRrTz9AsvFAeKeFVvZe/dEn9HE53ckj3hEXYEv3FB8c3eRUrygsyfMsS
i0mgmJfm1Z7swzp+8G+7SG0fpLpV6b14I3pjOKTEqqyWkV+BEuj6+qyRkF4UW2fQIqRaIoNX1Zl3
y5flVzrRp9Rtzglo91ZefC/coggx7Lb+FJR9PUpUBzI0cIH2ggaLFc0p+2ZNYDOHfsmOgGz9MZqV
k6XnNc8EfUmFgLxUArFddp4GEW4x+RlOk/4y7Cr0zSUQKnnpwRx/u/YZX8IkgwT39c0wuBH9QRjM
M50rWB56n7AbvG3EYwPFDlCj5hsl7vXgvLfdmlVD2Dir/MoqLmwcE+8g2JB9thzcfxkYQoKAO7cU
RKMzGHy2COtMB0yzcxuQI6VSh/2lL0jzrLidZ+nJSLHkZST4ksXf5JMwbY9m7A5nFbcILsNuzmwR
+wFtQSHYyGDjOjSMrz8gw6CHlE9X1hfIOnSfknJEXZFJ3r1c337T8Jq1MxtgrazqqovTVs54qEJw
+p4aq+w2svam8TVbH605K2WBW7bMCmxDxso/rdt1Gw93w+HVX0PIHwdjTfLyQqsVFg0i+xEl0VQQ
8uSO09YWGByJ/jBi6M30Xcn8F0/xIHXicF64KiNsNKRrD2W2OMSK6qW103DDZEyrtv7/TWzSOB64
gBTPL0WSzH7Ew5VjjPlBMBz2bbt2r3Mx8IChPnPpVLe0kU0HdZIpCGM2YlDTxmg23/th4y+E1y9T
Tqxb2lVtF5O0ab+BsE5tzGGITahm5TKvQSlXTeULGcBrvnov4sq4QxH7yCFm8Fd1Kx8hFqqsncai
2Tppx0k44Hq4nXv+TVQBWkPDcAzKjR9kWDT9pVn26DdeCU8v3kCf+zXSTcLi9H94GRgOst4X4jsO
HYqJA0oDnFTcN/S7H/bt96rsady0kp2uHy7T79BsHjf51KiZ1C9oeP0OJ+/e14Nica6W+Xx9BoOD
1ztFAO4s/b7HpRuiU7c5DnQWN2xIoPnccAbyDRfUiGNTuDtfPHrTSJ05I0QxpvTiek1uRU4w3I5e
J5uNjTeYu9424uJyaiQX7AWCZMWnlA/Zs8VDtc/WifdvZ0KYEgunIPPJAzf4KgTqVENSLXsynAiA
dNLLoOomDtb0/6VAcIWXwgHv1BVwiGbjxGsQLbYgQcAbMHPuksD3sxKiU96AJoAGgeqeuvn6KzTT
ThcpoXYJjTyVWOKOVfbUxhWIarYyjgab0PtGQijBInwDX50tbH5TQefkkYMA+k81IKt03ShMU2hX
+dg3wTg7S3Yp7E50nyUEoeRNkgZQHIvQmu9tGZ9pHs28xTDbRdjlzQXEUL/ypAu/gaHmGaS2W7y8
Bjel95X2tpVJyUE/lBV1cAb+AvVJmw2xZFycBRimNxbMYHZ6k6nCG0T12RC8sNZhdyyxKbwGUpNb
9Cqm37HO++YW73kDkYcsYS+uL/v7uV7Z09I5PdSyb0Bx2w83+zZeM3BhVRWpeEhfltrNzmIsn0fb
LYBtc/bA8WAdemdPAi72ANIqTh7JEYqBz2nSzu1hyFrabRWm3m0fWOfQTD3hidUOFq9e5g45Z9C/
Qa8JUiXJwu/Jyg2D19X4906HcOfjKiooSfHUjCHS1NY3girW9cU0HQrNEdg09ZOcS3rLnJl/AHKg
GUBbOSzphq83seHorUB5OzZeUCOVkiu+PJB2qGTEM4UOFVVYpRdnuXK6KEVYNkZe71Zrd9yqRegP
YKkrgtrd6ngyHE+dQrN0hyDA73MeVL6UcaCK5QyCvyZe6vDVamWy7wXg6u7Cy5beKUr2MtWNnCKH
SeufvreLjSeAYb/0NiIL5AhdSIbmoqS7ykaEU87kT7GAqXorbWRweDp/prRKf3EZaS5N6983wGAe
mibAsvlsJ829o5NoisFufbtNypfO6eghHYpnYHe3vt+0RJp/6NiMnc5nepvYTQ+uMBBQokpeb0R7
pmOkhfruLOpMcqwOI84nRK/duVOi606B39y5VMpgI+Yz7YLmH8astJBh8ZrLNFttXDNnvJWNzQ/p
nDt7UP7wQXrjUAoKmKUglL60jRzVwSmLrI0IAtqnXc5F7x4SXltkadEHLyppbUieZ7kVW3yGvsr1
8Q1PIr19iNVy4mRckPgoiPhaq2bqfwHzDSEjOk+1OgQ+ar8xlL4sMCYtKDd9aovGlzswHVg9vbfI
5p5lzQRRuPT88itwdPl0LkanDjdOmiHq13k1JTxjrhqb3qakG2NJ0uG5q+ongQDhUIRcnKzECrcy
34ZjrXccqSl3bOhBrUspQCwFMuM8BZHnXPMPVtVtyR4YTFNvOhK5LMYmXMNOf/5V430fO+lUbFiM
6Sdodl/VBfSeoIv24hXUPv5V+s7ggyNVquEgOkduXJmmfdE8QJCMVU2sil/EtPxKatCU2S4Rd8NY
+4fZSuoHb0jzfRXGv7fqm5gqQE5BWIzgNhFtdq7szvt/pKHuZgnQtCdaBNDiLVCPqqEvc+UhsVNl
fX6H50GzBWQxODK9R0lYpESLus9e0EP6JSUONNjdeFjsnQ8yvVWp66FGmNMQxGhhOx6kzfEgpsG+
61bvVxKq7imEs8iLAEPvCZ0tcySHcQ9GAB7kP21KFrcDUqCmBUWc2juBmTmpH5MuKcuNxJohF633
KmWrkiafKXtxivqVBaN/o8bimAz8TsjxyKzEjQggb/seGDqXZjMJ2UyWwy9N6IBiTLXEsx5rBzT/
r9f9veGo6nLSpd2Us1u1/5vo5rxBAaLFY2BP6/e6HbphWxSM50yyF9pWbEDCM7X4oVcW2btA2p0u
G5r2ReDxC8jwx6jhqnqtXervS9fpPUp1lS5NWSMz8Veyek7C/hBuU7a/711tvUVpHOzabRIJr1cD
sDGGA4kIGjE/J3x9pYqk/rFnj22dPRNcK4UEIya7Lcc8jMDh5N5MkGQ7XB/d9CtWn/7Gn3ZjkgLu
49Pblba/bPruAPmwzykLHsJucDfCEtMk6//fTEJkbU0iFP5tR6DsbReo6iYie00An46dlv68/lPe
96sQzvr3LDbrE+5Mjn8rivmrjT7qKJm6hzAb6C5zhpz6vydIQPVa1u3o3yJN92cOMy/KWPPt+se/
b8m2zpXJ86Sfmlok3+WCYmXeZZCE64FI/np9eNPaaJaMOp3MqKuS7yBiyz6rYLJPUBUeqgipieXz
9TlMP0Ez5jojkNqzFFQgWt5MUZKxKT06gpQbS2T6Ddq9TJY8S1oXdKh5Qb7/3d+6Tl8LmefH6z/A
cEz1Jqa8hWStH6BsWKdr6qwe0yq892qsEDqL3IaCa9kOy41nseHX6H1LHYMUDkrR7gPrcuiaTewn
Y0tyzsJNqzPsh97BRITn5nkaBLfQZRCxC2cVOf64qyxp6z1M0gOiDMma9Efm0gqU7bNH4sqlwZbL
MC3P+v+3LoP0RWtzEMsJadsn1rnlXdCx9IBK8lYcZlqf9f9vpnAzknccLZUPkq3KcgN0wUff2mIG
Nv0ALfgWAV3IAHK1B/yAARW2pFkepepVEU+TE3y9fmJNk2hmzSEul87h4t/ydvWpddicF0fl0RD4
y+H6FKZV0qyaLwMtwlxZ31XhJJ/aPLM/tEHfnfaNrtm0kEGZhHlifUfAbd0u3AdHd7NFAG9YHR0I
l5aAp80L82/B5dvGOe/yCHTaz70z7MsX2DoSjvdWOdYC8VfeO58SN+0ilIX2vQ1tHQjHXNfN6hJX
s0DzJIv42Mwq3o1csPUOpqYs6qYqpPW9H/P6LHMwTkGa8sv1jf37Tv4v6sP21015Y125RL2mzon3
ATcbLszwgaPj45ww/1EVNT8lbv3iTk0Qs4SdJt8+Dwr88lmBwGZJ0fwwOWNzbOt+I+43HQXN1m0I
zEkxZvVrWFpuhDtjOvtqVU/IN2GXpin+Y/Aeaac2LF/nonBI1A3jR+aTroorB5Iy11fVcEP5mr3n
dPCDvE/rV4CbijJSXvINN1NwSMjiPTmbOnamaTSbrweqyqDL2O1csoe696DyCtnctE1eFguV1X2/
RTP9pPZ72oON7CL8xIlKxvi3uZS2iiwLEkJZPyx7GrmZbf8HMRdWxTQsI7l3bcSCNcAbEVQk7Q0X
5qwb/M5J1wFziYtrULS2d0sS3y8e8tCmbgp5iWDI4XBClbFvrp12Ob/v07nr79OwSeYMIn4+8COH
KiD1+A/rwrqaI7tXgx0ek5KObMMQDf5bB9tlfkVl4NXJa1GUSRspWckXfynSDcMyDb8eoTdmLn1B
Wl5Kcl/P3twfZDb1DpQQXLEr32Pr8LqOA0FkOxW5D3wraJqo7OXCn4WsVOlHSzmH+4idiI6NEAnF
iXczEFva+U+Qg/+gaX3wSEbj68f9vSQZGq904szQqnqnt9D+AIrY36j/LBAGchEz+T49BuXyPAva
bUz13p6sU+l7AvE6IUI2HFs0qylfngGH2TBa09CaVy+tbvEWqKUDGQ9+kbZEtmQjHn7P56wfvc74
5iAtrIPASEmHY15+mZYP9jxFfnsq6cY5Mn34arxvhkd2cmjA6zMcJ5COx1YophNkubaEzE0fr/nl
Kldh26QuuhknfhhyuOLvoKw60J3NxjoMoh1Y2qKxYu0OTL5kHf1kse/Xj6VpXTQv7Bfcla2bjuB4
8sNDC5LrSFrOcLo+uuHQ66iHEsdQlRzfLQQ7gz737FnpeaimyC2WgwdWjevTGH6EzprZq7QulgzT
ONYnYadRjWbY6yO/d6njVOpkmUAQQZCPFWiXhOhKOnZ2lDTTqWrF6/XxTV+umSqA1uiY/PvlzkEU
91CA3DeuZqd+DfzKtCzymNkjiIXxAEGmZwunZtrV9ce8sSUFUc8yyECNUfL7qQuiYnrM2j6WYALK
pg17Nc2h2asDJXt7Kmp5HNuHIDj2ND0NeNwkfURIvXNzNasFpMEL+wBdgHKhT8oLblkCndJSbZWQ
TJurhVFVzmtQBFjD0edONEDDfgm8x+v7azqXmtnWhCslSnx6MH0N7Ps6/diMOzL8OPI6PoEurnSR
5pfHyXqevW+u8/X6J4c4HXqYtI6rwZOmReSdm5YwpeljJ5+64DFLUVwVXeSQj039HQH6vn3VEQdg
oepmD/1hR3u5ncl30v+o8i2hTsPC63ADgCSLOVxXp15+hpWDO/C13ezAfK86sS6RZrWtwvunSrCr
ffOpc34k9LH3X4T3h0o79uuNhgXDXaVDDTKrBa1Eiw7SMbXPFtAkHoiNOlmfun7aSFmbFkkzXln3
rUdSEAeM3ecg+R2Im3xnmKAzmKZDTlI8DWGzLPlaDe2TU4Gol6qD3YYbZQPT12tmmwFTXi6okx6H
oY/S+qmdb+dNllTT6muGiwZwKigol48pkaCZe+Ve9oVAls6qtsgmDZ+vYwwWMfqDVyLyg8zBg5jl
j2CwPjfeVgHW4Jh1iAGvFp5nFQxAWePNTLITFa91YN0sA+jU5/p83VmYfsQ6+9srpvdG7hDM4rr9
g1858aDaU1M4T9eHN3hmHUkwe2U6BgFa1qmTHUgwHpW79dg0bLCOG2g7X1LLruSxdD6PAkQIKeJ7
0LUPdblxt5vWRrt+i7C17GmEdfVjdwKmGoRtacwGa2N4g5/++8x9s/Ry8NmS9libqp7u+yyIM9qC
xa6KM3Bty6SMhmKO/H5PexN83l9mgzfTFQ7EtgGElUebNmEcQND7tKhCbTg7g0fV4QJKWnVtoZ3l
gliii8Bqp+JShA+qHH601LudfJUfWuSkrh8rk21oxr1kEDRskO490vAT1NsiAl6Najg1xIv9cA+a
CwumwweCUSlQVoKsorc7F4qjJI8Dv9yCJxosQwcP5GrM5zBYcG5dCE4u3iMgN4frq2MaWrNpCt06
wB7x4eAKBSulPKTesu/Fq+MGfOmwkvcths7so0fn20BuMdUarE1HDOSoBXFXgIWi74c/suLf0URx
bNVWHcU0vGbMtE7C1KdYFMG/+d108JdzQjYKoqYF167hoPNbe1wyeSwkjShoF6dpi7fANLQWOicK
SaVypTXx/OXI7elEeLZzL7Xrl8x+bvXeekPW1kcvWR7KftgIbQ2+WQcE+Li3WrvCYmfuhyY/AwAL
YPlj4281Eby/mZ4OCZhmSM52LQJ+SFvWB39Y0I7kKBH3S7HVW2yaQouiATOYZ9Ejt9NTd4gqVkWV
AiwgcPONNXrfh3k6i6k9wipd4NKOIf+sIPGN3LUnnjLy2Uq2qibvb4Oni2bmc5cqm8FNpk4au074
I6izVzQJrmyBe2S+aeDpYAAJnSdaoKf/2FKQp9V9lA83WSOO112ZaRc0qw0B4O6FhGVlCz+UcxEn
y3236YNNo2t2q3xPdmiCGEBpSW6qJHxE+fXOdeW36x//vu16unBmkdC5aRlSYbWs4jaUBwmdnX1D
a7Y7zkjXBi1CEyQgQvurZdvzc8cna6to/v517umEpn6X4KVZ4nZyJllFvD2P0vsT8PmEzG15mHv3
mLNw2NhkA6mpp+MBiADXYUURSQ88O3btpUzcY9Cl0Ur/FaJHoQF/fuvyY9BswdMMlqGDAgbXKXzw
BSB2Vz/rZI6XvooTdh741137o0MC2qFvh8J389+kbOV9mgITLpxu621scB06JgA7M9nQdcC5Tcid
BfZgsI+e0jaNK5BdsnLjcWk4AzpljpvRkqcMFGON8sZ7muRPdlhNB3fmj2NOHNCDoYZUTXSLmc1g
Ljp/joJChmfz9RQQ9ssds5Po7O/7tkMz9N4V7uiiHH1Mg/6eDek/Q+BtNR+ZPlu7oYdpoL1c8+kU
dKxlMx+gv7uRX3n/heDpHDkB60cWzrR5tYf8xpaXpocuwzzcAIB4BjQU6oX84Cp3A1Vumk0LqqvS
95kAc8eR9uHJ8z6hOOC1OTxMCubZIwPSKNyigTQcrf8ABqw2b/ICU831fUb+qOqRpd9k9+yRzx7b
eJEY9kWHDATUr4BBZfUrJ5kTKzlXx6W2/1w/UKYfoIfYtBmyIiDD0SbznSvLCPrOEeRKwcZsw9XT
OBvqjTDN4Kp09EBed3KyAyTZap78AmbT+jRJ4RwcinzMQlmx4bFM06x35JvnoVeMIcnBUwVBh/6G
Ls4tZKA+Ubc+VWWyESabplh36s0UFXQmEcrNzetAGxGlffnchuMf2wtPvbslS/o3y/nf7KenE+lU
E7GZx8GXH7gg6iSvEMOJMmVHY/B7TGk0AYGEkl3cIFMMRe4nLj836acArYhIkp5hggdl/W4KCWES
IPn7b24fHEmXHWs6HALXi1Tx3R9JRDP7c177G6GgaWE0FxK6fVq5w4xYM6nvBaUf5uYrk/UhDOif
6+fVNIMWL9ReBcTshBtjSp3qVOQoUcyen9yqhrA4RGPEt33zaD4k8BxUisMWhj25B1kNEZDBFha6
ijxibwEaDJatwwxasOqCBAKTtLQsD4Bw/pPk4xYUez3v75wfHWSQKdYoO5shW6jsP57/TNrlKRvC
4/X1MY2u+Y2hs4Osg4T6kTsQ1Mxt5dylwF9Ehdezw74p1iPwxsqIdEo7S6cR7Kn2WbXVuU6KmzFN
NvCIpl+w/v/N8IuYGo8S6OCInEXOPNyldhnbstkoR5mG13yE0zAk5isskPBBWuMFhQW23fCVLMMW
TZ/hmtN5eGarQvPlCBITt0evJ4+9Kfkkhxda3CZ+eqL2DaNbOXTTVJpdp3zshroi8KmtdQj6+dx3
zWPojc8SYmNz0l2qzv8QZvS0b+c1I2/RbQ+CcjYiI1oeQSSex7UbnjoPWhDXJzAZnmbdoLBYHF5A
NHGRYfd1DDgLnwamui0EvsFL6RQ8ixVSOmQp+CUJCJa5y0/DFN4soJqRllfcXv8RhhOmM7mCRWbp
phAnbBR33LsPrJ+zfLw+9F8Sg3echy5e7ToOSoUEYy8fqkN+zKPb5+lD+5zed+fsVMfp1yfvo/3J
uTuCPTP+Y0dfvvTn8pRFX/BnebhJPt5UD+lBRV60lWQ2PBV04p7FXZxMDn+lIu9kNcUDvW+8Uxeu
uj4b17rhVOisPZMI8jRl+NFd5aCzp7qbhdzny3QqU+E0VUlrfL2NlHU3zscwz2LwEO0cXnsWkHD0
wBaMmCdjP9vqT9U8TeLl+lEwnTLN9O12chvlDpALs320PN2QJkRBPd2wdNOSa5bOaM3noZrzi5xB
duzmpURfzB7yHWR0dE1mFrSJlbvj6iCTfIjAe5w5Nyv1mr1hJoa10RFgkN5rM7z2IBUQ57dBvAWZ
Mg2r3a2ptSyiGnPoYFunfBwjpzmM+cYnG+J9HenFi37K3UBkFyUYYsb8hiX0IBC1ukH1wofnpSEb
rzDTr1j//+Z+DWSfV1mWQFS3zl0ZDZZnlX+6rOu8Y92qbVf1fpijV88ULTw1UKS+Rsj5cMgrzum+
yoansyt1QdKGQQ7lRs+3MXaNl0tZXq6b1XsHf0WYrv9/szoC8Ofac7HYXU2nG1VBsDfP6g2bNQ2u
uQNwnCEuJgW5Z0v1lPfueIvk4BY5n2lwzSFAiIkNtQhbEIFZvhND8qVuzlkdOPnT9aV574iuS6P5
BLKg5jct4wwGH7SlPq68HiK3k0/zWD5xqDlmMV/yClg/IIyvz2j6SVo4IJnbLf1cOr+pk7h4wxX0
pmqyLQ1uw+h6MOA5S+P1IXN/4zpJ1UewnyMRsci2L292fb4eCPCiCZu5dt2LzEjHIjeAWlzUOHwf
/7CtBwOyFaD7b1vnQhFyRHZlWQfgUr0DVaraEctgz/XbHT36IGYYAucy1DZH02XruzRurV7cuVa+
FZL/BSTpUc06i+aSfE5HD607dhFN5dinz+jFbJMjdr/jbVSGzOEvYqyLyvk+e+6k6BH8V9wuzm4z
jj26iVAwtG/Qz8+TmDS9+l1PhJeHtBz85avrjJZ3nzrF4KArBcKDTy6Ze/D7IbXJMTwKmehdjcHR
VtUqTnuRJQsYFfo+vZcpKRioeLlywL5M3aSfx5MISMVOSrTKOjkWdKY3Dst7oSnWQL+zckDoF0QL
7n3iQE93zoFvL50gu4OO8tHqNklCTdNod9jgewS3ozX8pm3XhMelt1QYzUvpjUU8FDwIH4lbt992
GYB+qZVZALYF3/bu3YQ687kMS4E8O8r4ciOv8a5qwrpq2smx2SzhbxYwrnNf8bLDo7ro4ITmuvMC
7+B5S8h+4MZTVn5ThpWc3JM98iwltyib9EzeB2h8Z/nBg6RTUcYIQvJgRwi1ftrqdt7cJC5AyUlS
ceTlF/aUDGBTo3W7xcpo8F06E5yfQ1Gxq+vyBxHzP5LCr1Q2Zti3bdpNIlxJOON2fddVfRGLsYLK
+dJvbJnpy7VbBBwGpUXaPrxVC2TNEocEBzRCq52frt0Yc2X3VcAYu+cC2gFowVgipcjGBfhe5IQd
/Q8GmkgkDwjr7oKifUwm2z1Vy3jTdyzc9/U6+tmqHZJUynF/i3QcXSTpcurehswfkcC5vrUG89ff
OyrBQQ9Kxe5tWCYg/1act/JLXjrfGyfb8GSGZaJalMMC+BHQ1rH7mRMVA5t1EgrE+87atXf9VxjO
kK5TkiPBlU8UvrKuQkl+iYEI91hnqd9s7LRpAu2QMppjZ9kwXNCX7PNjXjfNfAMx4mnHixYnSX8B
lfU4YpmYew9ZNvCiKzUf/g+9ZYav1+PjwpdSJcHMfyz5+HX8H86urElOHlv+IiIECCFegVq6enUv
XvqFcH+2BQgBQiAhfv3N8pNvxbQ7wvPk6ZgBStLR2fJkziHLJ95+1ER7Z3cvcfR0GzKbYNrzKtLz
m1AY2eYVfUyUbD64N997wfno/nlvxioMKJ0YKAaUzIfGfZUKUXiSmLe/n573XnD++x8vGFSfrX0X
dSdWG7EjoXxe1JCAkO6jDOud9Y/Pf//jBSJs6nmGqsLJuyAsyQSlIAVF4r9//XsPv7CuqGoj5ddG
nXjFWaEhSXScMRm0+/vT31ub6P9/ejMbugyyjX4OfgJHX5s88CQLPk8u/Ijl7b03XJrWIuyw6bQ+
mRXkqJgYRD4xEZstkMx2//qSCzeAflmmdGcrDNzaNeeIqDDzuMIOMIX2b3fQJbiejVW2jCmVJ5cZ
XRpfEfT42Qdh9zubfImwrxQmy0O3DqcBMf6OKoy2Qizg+z/t8SWo3hO3BUZ5cVoicHhwARI5CgKx
fO3Xf2ODIZfY+oHPvWaQTjgxQDLzIfS/xjH5NwJWcomtj2KIhzbBgND4PAweLU7ki0oh9dV+1Hx9
54xeAutJPAWoIbUIgOyAsQn2HDHIh4Zx8y/zKrj/owsj9loHbT8v+uTbXkKKyENZR9Ymbwec1L/v
8ntH6MKSlaFp23TteNIKpFQSkI5iqYKPOD7fe/qFFTdMgzYU+L4TicaH36u/UrBS/NunX1iv0pyu
liTdiXi3Z3QDtUyt+Qcx1jt7ewmqX+ptXIjv1WmhDRRuJfKsqpUyDwP7EXD8ncW5BNZzpyFjHcbd
yUzgJ1B8ux9t89FIzHsPv0jg1KbUAi2P8RRlKdiA46UrN6b++/vKv7c4F77XVNC47wQWB9XTCb4X
3l2o5CY+X0D/9obzm//wjSZrXSrQtML1b78KR+n+7BpXFDc+ODzv/YTzuv35Aq+2JO7W+sRrpF2g
MybUVeVcpe3u77/gvQ24sF0xROMo3DCellCYsklBTjp168vfH/7e119YLUdOBMzgiuXxuJY5F0CO
GVDmos/3L81t3D2XQHrW6EkNgVQnycG8K/qk7MS/xg+/AXh/rL7AxI0LOLY3apc3BorhwqX2ZTp7
x78v0Durf4mZx8T9ss0oVp9YPyy49wl/mRTjX//+9HeW/xIzrxtTA6Mc1Kdl5fvofOmAmO3Qfnz8
3/v8C+vlfAHHS3Xe3x48CYWGheH+MYr92+G8hM9joHObkKTi+W74z686Kkb/YV3gvdU5//2PzW1U
NvVBMPcn4e1XKskvGa9z2WME54PQ/73VOf/9jxdEXWiSoO3gd6WG0BL4gSZSp+Xf9/a9h1/Y7RK5
cIJqZnuicbTFuaC9tl/itg+ij1CT773hwngrK3uzLLiaYzcGRcpS8WmdkV7//fvfW/0LlyskGK14
m6qTSrauZI7vf9sXEoLHf3vBhdsl2SAisDCMJxYiLhxwkE505LdhBBmOv7/h7EYu67xJhv/8//11
WbiuOgSDKIS0RO4dCLI4GA72Z9b5bpnM4e+v+V8rdX4N//+vgSwRwVwVUgyIvLjyPCFEZ7uPP5YF
O1vr//odF1aMaeBhxtWj0IjWN4sDoxU5ezJPwEvYyi1r83BQ9h/O7fnXXPjkoeUzSkAc2yLsE4YQ
NuQZH1KevLdU57//YXFDs8xxG0T4JedUdZmnW3YmValY/0G38X/ZxPnrz3//4wVmiedIA/J0cgFU
x347gwzsCn/f6PcefmHSetVdwrNMniiKwDkoZ1C5Rzr/bw+/sOYlTVpkYbo7ceD9TiTtsxvL+zb/
+9PfW/gLa67Qgkj6pepPOrbN74UXNGZFvHyknPXe2lxY81Jl1NVeDqfFI04cllkf566ayr9//jtP
vwTUK6hSonXG5aki0BDwKcjuh/WjGbB31uYSO6+3KjH1KvrTUvmtGPTwUBFwAov6o7V57wUX9qsd
rTJZZ8ggJcjW1AjRHBCSD3kYqX+hQ8O5v0TQE19vmUSMguUP5uL3TZ3ih/zb6p9/1x9G5W3TSL+0
Am0iP5wHk7YCfuzzvz38vOV/PFyM42b7qutPvrO731sL3b+Pguf3Vv7CYkmc9q6tI32KIAidq2b1
pY/np1k2H4E03vExl7qyyiqUPqMVJ1Mk9WMEecJ9JEUAfcjkZtbzR8ie9wzg0n4hgSydPYcpLZj4
q2mTL2n/YS8/TH47q//hYy7FZbmrLUItpBlk5cMrMAh6fFrgNz8vGw2DXQSxqh9QoWn7fbRSczQz
CMirfGMb7/pcuYl0QF6E88p20Tp2dQ40wLhrFqxN3jY9qrWRy2RUmqZuwh2KlZG6D7dhHU8DBt/k
kYtFcoXmSeSp2DX4Yq6+KD/1qyxM6tcllz0+ce+gqBGVQ7zWdRER2tR7mor2bmjI3JYgJt3G/aBV
dKsjqm6jadAnA/kRd+0QZ1+BvrxZC1UH7S5Lk/Eb0k/7lQx1ve1EtYXfiV7qT2lE4nu9VmHpsyh+
9PWwfSJx1TwJ25PjEiuFt0VLVji7sIelbwOSA/7ffqW0S44RD5TcqWpe9k7JjaDMC+LA0Lv0yHvr
9nZI1E+mJLsiCHbsAQqpLXj1TcZ/yakDTR9L5IwNzlZzt8jovGJ1BeZ9VfX0hxko2HU3lBSgHgbo
5dWQbOsrw0jvFyRC7NMSZmzvE/ADoJGNPWBMgejeOxHnvJ/maCfYOQFGl/kTSGjFNaaMx7EwocJY
EihE56LLehbnpq3cs6h7sY+ieJvRrg2767pCz6PiJlhLneJYOwlIVS5i7DuNu2a3adZcA1xOu5zE
fUpBHz4te6K1SXMauOGTGDFakJMtG/egPfavEyi6GVjFZIMAEDyaKDDMuB3NaEKDKqFeb0i2QeFk
qdb5fhg9SFYipGBqzuKolKnUy8GsnL5Q5jpMBDO5XBPapRT0aJgIPOpsoF+H3kMFRdg1pPsqUMuX
DKsQHpGcg2fPEm++k7kbk5wHdcivlWHmRS7AnSGvFMC3VuNw3bN1Kl3s6m/KzOFPEYarOOlGbn3Z
DZomZTxAnu4GOBH0zImB4EObBBnZi65PjisL5A+p9fJt2ZS4rxbMMefLuPa7buiCPYSjxFUN3t6X
AWTrbY7kGXGFc0l3DGaLo7q0G+f5xqUPT0bEHKwMhMafyIaW1EMjLZuuQHkY+qMWVfVzCMJzXyqb
oZUZaW4GCP/hsmjWDAgZrlt3m2aoExXTUPE7TWZ8SwCNNYC1PUjoMASXal9EEi2Xwm9Z/WAUDW1u
5mgGgzex6X/99ltURteGllBtOnMazV6OV6QBCgSstHN1y7qNSjDliS3KMVk3Y6RrRMu8pN4B32RC
2aW7Nql4fxtQN7Z7IRrYNoBooT8tNSMvYMRqzC6SuA6KWXr8u+lWtAxDvmBsNdEw3kdidK0+tV6o
CnTsSx8XmHqsaIEi4WCOihnWP9IVJyhxw/KkAhDY5ZmtULhtEBrSnMiW928ugNkWHFnrJIu58XQ7
hulY1beApYULQt95MiXY3WLxCKAKFDqh4iDqfJnCRJYKea4q1DjP2LbKQE0MgrEu3aXZmvaYgAVH
5IFFM9aCJxPU5KoqJeLAwTXVHZzExQQKOgpWq1abKAedfHTcICs97gOdpBMQNf1IDvjYWZt8E0JR
W1SUVdFdo1STFmQGIWCexrHsX3w3KszmLEubbDnr5oTulngLe9AV6BAzmoQ0c3/nEtUgzY0qdqIZ
hmWfmhiFsdwpt87HjrgxvFn9OiZ1HtikBRFsOvtk+sYXEa3loqIg+k9o0a7or/plmXImRZ99ZdnQ
IwchATQhv4I5ZLE3wm8YrgqalvGrtQYmye+S1CbM5lsUrsEriq3wxTBz5tzNEIZztBfNttLrJpMY
B985C80mm0dYfrsPQNtEvkv0D+wPKbpan1DfB/FY7oLWdSb3IH9d4DUWwZ5IPDeYTPVkqo/N5rsM
Je5Jblc03LzaRao1S1Gn2RjubRgaXijjDSuTKXHsG6YtzJ10W7Z9klaDaREJlzS5HFMMYisb6HWX
4IJ1hYmaTpeAVwn7wOpU9YVpfMWuQpvS7ZbYihWDoJHY03DcDnWKY/Ddj9tir1zm9bJHxlNBEpvU
LagxZxClX6t+jU05d3Ocjjn0HCbyEG5V5j+3E7hSDhnNZLPuMlWN5iEVIJ7CjQiOE/jWYKzINaBI
U/arTgIVP1SVyNgvwngQfm9sXau9qzK4xXTLGnuAfCNzV0Gtwn6DHclt+ulFlooXVJuk2wMQJDzk
N9rG5dyLdnk2NKqf0dry5GXOlG3DPFvayPTIoYEnxFxms2RJ3iSSyWvkEjotEi+62RVKhso9V6FT
/bEx4KpeS9eB6xIckquGCN+sWFZ/F5mCA0ld1ZACJJZR+iJXV3U7bzcYfeVFMB6ITSaSN7gWx9IP
c/cMxBJPQHwta3Zsp6WvyyVr1/ggcLH4W6fbYbpJw8QiOAii7goMcnocUdfkS3uEShvSTEJx8xUA
7ei+jLg3osAp0dHV2FCqd34JrbtlC1HtHiJsgX8EorEdrwxfw+8RMwnb8njuuulla1tnriNoIm1l
YC2+JJHxNql8AMf+TSc5UP9s4oiYCtLYqoetdYYSkq+iPV9h8Wgoz4Vxs1xxg4D0Y98tNtuuE+7b
t3omVXJQQE0YTCxbTMbRtbZ6xxqwYX1jc5hmt9tku+yNZmMWulK1qWXXS7uk8X6KTdUdLe0V2XMG
geTvmoVbtlvmzaS08Lwf/bSTDEjWU+fizP0ayBzf2LRfwtsKh1pcYVir/oYlXJv40FTxHK97TQHz
i3PkMcnKDyDN2NJPDWRU9ZcoBar9kyQgbvpctQHyEDDjiGC5567r+xIKDdGIvGoOdHYvpWuHG7BY
TvJRA82W7aKeJ0sFY+3b9UBUWA1Lwfp53KAloOSE7x0xzPyTRpEGz+lQj775RlHa0Q++7ugE0kE2
u1fuGaILlmQqFPhGmtqDb1gsnwTSaX3HWC/otVkjFoU57GrUb+DVnv9LBFCmD0qoGkCtkAWxwyDT
DGFQXXdAFOcQJiL+WLFxyUqznS9S3Sw0ulrtBCEkHQuMc3QUXYa9Xuchu1sAqsbonVx74q+YBHnr
FRjXUmSU3er81ypMJ4fBaZC+KqhmrzZ9m7tthpOox0HMkKrMktkUBPR1fD/UVXJNeU+DI227lZe+
G0wI+jAor5VRFdbwA6wZJPjyIRdYNBG4tTt4GIgLWCvFjhPa0ydyBrrf6XhYXVaKaRjegGvM6qtY
0e7RVLYebhT64eyKq9gl14tbO3/yUaz4gIpZg6486oDV9KMDdE9j/sYE030YxHH1OhqC02lYPYE+
kUsoEEXZ2D2viU1uRVAPdsCcPWKf67n2cLpr0EbZXWBEcu3ikarjAghKtI8yVKbrsnKqzVTu0SDD
RSNlJzECsHpJ+QxhtniN9w1ZPLX54Hjv61KMraLfqHZ9+LLZOgCqBVzX7QMVECK/1li05LNhdmqH
PN76qi7kGCFOcn0EnhTcxJ7k6SAxAkxak+HrojQQ7CiaLgy+u0AbfsKwe3NavUbzLu8mDa9Ll0bC
NS3Rqite6L5izRUoyAnNNzKtyQsyzbjaz+0WkR24nIZXxadRfOcQOYNGOjgGROm57/sp502/Pi91
3+gHpaba/lRNPPFfbmSq+RR2NlF54Ffe3mSmZl0xJLNYdw3ULes9YlujvrGGJpjhhJ2TnxEFAKeE
D9zEbdTFBrVmU8X1nWixQzlf+2m68iYCZi/q1ZY+RWHMpzdex+20w7hIR68oHf28593g14JiEEPf
RknN3E+psdhlOulF77p+tfagB6eaF8PTWGAOi0SmJHo15gtGLCpxDMIagRBL7ITkA8qHdNpr3iAS
PVA6r6/TBB/8JmwXC5bbmrNmjzB/Fs9uyej4GKdq3q6zbjIg8QZBW3iDn1TRpwQBP8HltQYIS4iv
lurgwrR5wnSyqe+biMGkaBc3w9dFzByskjUb4mbX+4b/FC4E3jTSoBIvvO38tOQRRf60T8DPuzw3
Gs6mEO088psM676JvMUAqUNtz9WH2NejuYnlpvtdbWNShEEC/5jrzE8bhmiDdcujyrr44LJMqELO
PXJTkkxuKabV1A187mZVyUyLUGtBsAKqziTS4joZWqjoDrV05CoBbO2HCjn2B2qEAQbd3OTD3Pke
Id6EiH7bbUk2flGbjdrDgsT4mowOQSJg9xtsDpcQuZKgjg5vKrLwF9+OuBWhH9TNBQdtjbpmSML3
oqdWFUiKzBt05Cg9ytBkk8zhAelnC11ie7fOrPuSkXSsv9R1Ej+mlk8DcpBhuWnrNaquw3Bi235O
qZUHJQRuCKfSrKD1GVSjMG047akdz6Uzmw3oNuGphfZnQVyPHhHQMRNBtgEm64yUZHHpI+dMyF2F
qUH6gKABFk1oDcdMV5MCKtW1+DfkjAHQKjhlfPvkhxCEjB2kpMpMVOlcZmud9c+QFk0+D/GMRGXo
KRwB2MJssBdpZO/4FjNf4hubJ5lq892HdHhYLBnZPap+srsbAHf+Av+5mK+OLxinTuX5f9trOhwQ
H4vpkwpYiqx/G1OoPdgGEoV1D2WpMwh2wo3cVzHyJLRnt9tNmtYdSSjSsLSebUGpDQxY086h5lc1
YVHhGIL5Zd36ficbuL6v88iG/n6oGEoaC1IrftenjuxIIP2UK2js1HlceyCZacrZl2gCmuMNRpeZ
wtExvpFj3N4GWbTy3SIRbe1gZbDOrQdO6Lc3BwdqsLqflTp7iWrW0Kpl8M8aM4hr3ZQDxMSCcqEG
Kn+AIC4/qmbDWUSdWADKJKaQ50qQccK3DN2gdsImW7XjITKoZYiX7YCGxBCqHJQ8jD0aZG+8ANVz
F+9XSJx/JfZc3omph1VFgemuSH9eBuKF8ddzRvTVQmxrwY4rEdpWcWzNnjjI1u8AGK+/SShT/YSb
lbqEqgea0khOkHh1Pa7fV9uks9ylqXUw9CSTeYzg6mpAMtIUqL7QaQcumZnvTTDjOJlxhaeiXWWS
vQTq/XxPhvXzlvhgQflCBh1CDYLxwnzgGw5+06w133uYI6xxNbBJINirn5AQX8HM1I8GR66e8LOS
9KyK6AKFrG7CWcW/0xFhdD9O8U2FIOg6a4BPzaXz3REMbBqnKAzUPUjst7SQfm7vWZek1akKolmX
VCUwJ8TFoSwExqjfhoS0C0r1auvyqUtxbWZqC+3RxbMLD/pMXmP6LUSOYpUOEOd2OJQUpAr4kBji
PbnPULETkKZTxRwSM4H9CZ7mUI2h/erqGOckmsZVPQ8r9ENLwamoD4IR0DYxDV69W+dRpnnWbGI3
0Hya2hN4HMEIvzSguyy9a+GumhnlJRV5lPt6DuxPlHp2kqZqS+UG1J8sh3QDR851FVQdaE8Da1AY
ArYh7PPzWf7sEUqWkSJILKDSZ06LbdkhA0rp29lKrqFyG92BTgXlJaBd4qzouAOT4BBEW1BQILDf
CPB86w6EUE1/PUCAUYAGwJs7SibocULdGvo7shI4EwgLI3NF6zHWhWCwtGVY7LmGidVYjdpuEdRH
VdlLV38RkRWfZau7B0SHZ0+SGfkiudHHhTn7sDGUYHVAbYKooA7ItUTeO+4YkqUTW5t0uu7hZuG2
qth2EIgLegTNwwTPfIMxhfgWspfLs1ZbP+a1b7ofXeqnnzCVtL3BxD5Ue42v9XkXENSJdSU1UlIP
YhFw8bzpyi5PUmgHMb05cN91jzszn2uu7g3I1i3GZqgoeIjxE7RjwIZZpFxtD1HmUqCwa3Q/obuk
nphBJVbVU/aZoPZxslmNHekRex4FqnSom8jQ73oC/fSS0nh97UzQIvgZunQrGlE5hsgdRfCSLS25
Zzatg7xviHlk6NncOFatI7xj3NzRhKdNucnzqWRQhtllEPHqTzFSMJRRuPteryOkrjFrdxpsOA8l
Dgz7OY/VZktBudm1FAyP0KKMx6KqDe4KYNlQXsF4fXscCa4KbmI8e63Z+C0C/tgUWeX1VpBIoua1
gXtXwgsEdeEygqKgBEb5P9dwewdxFgTbFjYd9ktU4PZMWLEqMRx4mCTXsE/30o1CNhiQYZsCVUZl
PhNgwB/jmplTk1kE8H1H5tKDqvOVz6v66X2z/ZpW134nKNkhUMNFVYAFCiZVAZx18/t/vvl1feWZ
XN+Ua1DZ99Qdxs0JMJX49GhTvbicTW3wtoC96nGIsrZ0DrdS6VmDmgH1CNXKoVG83y2rVHeGx7XA
YIrpT2ByQRXV9Jn7OY518ArBojNrUzD2QP9h+IyuhL64OsT3wLatyV29TF9ZvWpSYHalxWSS0ulj
oq09ITFhX1AqkKclSMln/Ijk0LTp+l80TuqOYIqtzgnp1mePOmV0BEtm9Z0iLe7yppu6Z0n74ROt
yPS1cgNuDcQ4ZzcYR3IAJwmPZa7FmmY3ouvabS1QLYMxbvUYtOUQImXMNW7oOa8gaA3hAAJViuNm
N9QrwVC7/cD9VB2mOIUgAjoUy3WTYuRmxHmp74niM79VVg4IYkjHLTpvqHH32dA9dtHIpmu9sOnn
QpgohjGBLDmrurbNI3RavqLUgsMfphXS+LN88ANhgZYvUGVkn3BN24c4peCGU2GEkHKBGxwgDaCh
WZNRfp2lZPmBsvv8eRybuEZ1MkkP3eYIimBDiMW0qPoVlUVghQnYWh2gkyT4AWxg7RXkPkxVKgZC
kJyPNbkOpqZhJeGYfEQ1GZKEQ1pjOdLzHEUlN2Shborbg58zHuw7BaBAHqEa4/cxqkxPadDEQW5X
OJlynlZ077YM/gx/Jo9BD83AAsMwWHBHZXbXAkplSmiXrU8403IPbzBf+ahWue15hTpb73FgVjMg
e+JJ4G1BiRiRyFTta4ouQYyzw8ULAzn9VS+h31pMvdQQUEqxScjJ1C088DgDHRdmD5qfRdKUncEt
hKsXEUAA/doocu7RksEemwlXFPw03YdNhhErzTgE1aMNt17H6vkZGl/Asq7xGDwS4GePKC6iwIsb
Nf6F2vr8jdgF4eDKQ9RdjRXbYYS+1Qh8mMNVOI3a4w5YmYohki65Q21AuVtUYPU+BI0pxF7Wc704
jRZ9XG2AqF90tHnqBxA1FoB7tPcGtc9i5sh4GwuF13OEcMVaZhMUxoLkO4zrF9cGVhCNnKsd6OCa
8MB9UO8mRMTBoV8yLKkKUv5SVS12W0AgXORZDb4Q/H9GcU9ECmgHBgbIcWxN+9Z0Gep+bU1Q3ksz
/ozxOYHwmC6HGjwNL4QSmpUD0d0jfvP2C/pYgcD8p0C1OlxgSOiaxffLpBEAUDganAUW+V9D4swj
UB/9VaLgD6o64r8WJrofrO/c4zkiOWIXgLtKg+zIujp4DNJRjjeCKgSsIsjG6TGN2DABV7b63cY3
84g6M+LoHiiJIlmHYE91hZsH6MBR52PEAFWdAoFFIxDWePIRWiOTRtdt8QPomVzPvvddEn3CWUb5
oQsatLfw6Y+ZViieNuAlvFZtgOjUGwvGNvDjn1m8na3KsVvhiuNEY4sHkYnPrGboKXG0YO55EzfX
9aLojwo8oa+RmkGTFBnUT1LCh/BlJW1sj4mZswZZHWrAFWThH9CLrn/ChDAUGSO2BH9ZWF2JAVWh
TypE6QY0oFFF8sSoOXqgwbBcKxRm5zIIzwfF6K2dDirpEW0Nrs5+6CFtcXtGkWzROEpwxXhtyH02
1ah2D+Fk9v2UmFPa9dKgNGLm9Aq5LioaJAjHL0MT2HoH9FKKONDqp9mu6bGLJBKKcDXkJptYyI+j
AsOgD3AwyUhalpNFLdl59E3K18lSfoVhdiRUUhMiruKW0edl8eO3tZ0YZmAzzG+HE5LbQqpRP/Uc
aNBMQ2xizdsWszhlxRg59QFmkzzUOd8kkCpvIqHzVq4mqh83lJHHg4QM1I5m6PA9bUjY79H9qA7w
vrgSeLBqcw2l4XQ+wTO7+9q4flehnj9gLoAHVSkcFFdzCjwMy7uoB5NhM9OwLQYHKocdBsX9D+uy
6RMGkkGraNjwOpgB+jsKkdWOIMN9BDac3zGEO7d0aIYr5O5LUoLIxAzIxyKk9o3N1P1mmzouWx1s
1+km4cXGqUKnTCczXINArTMLZ70WUxRHn6KxmXZRvSxPZh0NCOTUOTGH5Q8YB0uQqEVBLV/tenZ7
XWNQLkTRi32XA23uNnTH4xJeTIqShWT4T7SIV4O1QTAKshz5Gd0XZBfCtoh911TQvEEu6HZA7Mg9
q4fgrRsWEIJnJKZbPooEKIbB2fhm4yie5omIV7YPRc0g19NtPyaC834MIBXV5jqEpvaIPQ7zIGVz
vedw7nca4rlyF/kZQRJ8CkoRqlftkcu2/RoFbPgPHA1qKvgEObVqijUpfTWky/WybuM3ueC/I2Zq
7n53SRFo1c8DBh/hRIGVDRD527u0YeMXKKC0UKUEh38vXOORrbLuiKOGZO9cp8eQkuyjtymzaN+u
qU3Nvlsb2ezAYUQx84+0BuPRlH8NeBXTo7XxII8qSZABBDRBiKbTCjKkY19HzWNQ0Qh9GfSbMJk7
Qk8q1z6sca0p8kiVgpEDqto92g0fFweoPOZzwtB+sKHcfgw4Yu4+2irySNpQfSHIVZ+SNDWfx2Dk
S16nvA6AO22DLQcNBKLuJupAFxU3XUnMuhzQtDEvjvT6MCUjugtC1PhngGi7G1f/jdoorG8HgZZX
bprZXymAOV4jbPJj3Hl0fKmIh2u7wtuXzSqDPSJKNPdRQcc26sTejQiANUB+vxsBch22+FW0uLFL
ju7nLwRPWnwf1gZCJ4xEwUG2G+RVgsb/5zY9090gQ1u1uWGcHmer0w3xWhb0byatX6tw6bODsPjg
cVDBI1L9DSmpVyhAaNfJsyeqdsjFxi9iUw0cbLagMa1Tq558k5hjaNr6G8rT+gnXiXgdWYiOKPps
9U+o+CEvMGnbxUWDduE9hJRIuSDRpt/QsvcntNqHIE/D2PID6paJL4MOMJ0O6rtMvnBB9FFVBsU6
5gLnjqYNwTpQI2vJjcXA/XHwEVwfaAh0KVajx6MZITdXrgsUiVHUzhqQrRoG8EomyHpv23qUtyqi
rH0OaihRHdAI7R5pLTR/qsGilRVqCbsvsu1wIBEUQ17QzcFMriPouyYl2kTRbdfUtL1KN1stX/GI
cD7GPhUb+jIEUA2SVB3/nM79+qNPZV8EI2vFrhocukxZTarsDpWYqC+yeYm+9NtGQLWC0tFwzMZ2
a8rAb+gd/x9pV9Mcp850fxFVICSBtsyMPWPHiZ3EsZMNleQ6fCPEN/z69+C7cXQteIp35/JCaCR1
q9V9+hyYtByu8W5CPgYZ8iT6KGgOf4JXJ0r/Ip5oBQ6bGafxHkCL7jvreA6YIJK0tNuApRvARjqb
JbFLPlVdF/3b8SSRjDnP1uwedwG+/sNjmdWSO24obzIkyq/UvHih2IOr3RjfgPnS1S9JmFfhQq/w
L+o3cRU7KNJ+cSZqb4ApTeujQWS7gg29QjIHdFsA2d1OAD3YSGMATlTu3AENcSdxk/p4gMmbyUJH
2PITIBA4HfZtwPKz3iDuEqpGq6BYIJomn3CxNcH/gNRcQM/v4Mh0ukpEf4nAewc4Mgb5XaLissUd
NjrXJHZlgaa5MUY05+ENAmURyvchFHV5SzsZEfKPfgHcLHr0Bsmrg5cPD+vrZTpQOvbOaQAOS2V0
g4uBH4BA+w6fc9+6/pbsnukDGnaW44lHCDrmbtAuyh8gfzqdpO27f6xQ+HtYDgHq1qDwqA/0LkqJ
aON1K+TqKUpIpGb/S6O2wSh0nslsFEu5zYNRUDx0H7nVp/TBsWa50aNqAFpyDURLVBFDPthzbm0X
iY6zjapr4QDsNeGNVE6RN/1GqmUGGHHXpnPNxpEnxwPWA9QesdOnaekX6+b08//QWGfYdF2f0h6s
jlFuWRc6oSd/oHGJGFL9ElmxxbZs+oJm59ARjXLOciD5UeiQQQMGnUMfdeLDmMr86/oymXZdA9hC
TQwVHBnlN0SM/Aas5wijR9553YavMu26hoqPMtT7eEuR0WJWQLG9B3uA+FepkBDHLXK9/itMK6VZ
uERArKYR4HXlVECzuBzwyvtpQC7OO84NXiZbOHbDh3RKj4i2Qlitmj5QG9oLJAVBy9SBDMBLERqt
/xbDiumkHjbodhtVQkZVCfAM+V6BLGcBQBXtPnrFrnZf4M11WgaeWrkVph6+ItN/fJSPj+DqnDZ+
gmGVuOYPo65QthwLeWPjMkEEWn4HMwyc1Wbbo+HU6lRcsnXZGDsRQpBwxiW1dBwVhfuyvgGG2es0
XKjGx46ySnhz9Crg7R8G9jj+TOvNjsr35QUEhDT+vsAVzVxFw7LHHRv9iFjyibKvEajAAbb4AjTs
90jF53KYfs6k3GcgOi8X7yOniiw0pyRC9selT7oAevPcwydv+FvTliyr+SYoyToHMNq26NGpGCJQ
I16G5H4c2eS8vium8Zf/vxnfDnOOMq2zSDlDAs5qfklSbgQfpg3XfCDqUKGj6tS9nRqf3Psg8+pv
bZTCkEpvGfJu6z/AYNc6CY1P4jIeU5fcZrFjXwEaFjHUB8lQjw+tquQAPKgtq63uRdNv0jyiGpF8
IFBjvp1cNE5kkYwfQgTRdRvuUovEIdaMXIUJHFVb4xCT0D1MsMYgzttf64u1hDXvRKE6JQ3H49+q
WNLedKIGKccIakv/n8hyPw+g/KeJFSARdpMTfHP9e4bTpbOpAdUzNROV7c0g8hzVYlodrHyLHsI0
uG7uUR/Oopnam8ZHk7ZCCvKYZ5sEBSZvorOmQYwmHbiXdDcozaGaAH+OgviXZbGg1tojd1x8A370
7PnldVnvfGLqRGq07lzg+QhSgD5I1QsftDIAYxRX69uxrMx7268ZOzJvorTCET9pHj6GHYigohLx
lfLUHd7uVuBsdskanjs6MVoxVl0eQVDplaOrQ6c4KB4g8dmri83bw4jXoTft4rFFayP524Vx1Pxt
q3LaG5pMjwodOEdQ7JONQMt0yDSDRwk98dyk7G78EZw1pKt/5S66L9b3w+BNXuml3zjfyOYh+K5V
d5N51jfUIoFmb6DgNIabXavvfsF3qbbjXTLxZlJ8OM1HcqK/1Z52UgyrufYRbgT53hQQrMHzD3lb
fEpktUUrZpqztp8S6h2ehBzQCUhrVIKq0QoGXN9IlqHctGPhMX9tVx0QPAgJACJqTijUu0/RBNhP
/2d98HdvJAyueXBrmuayYRD8agF5hepsKZ9SdZ8UD7uG12PlKlJhTGsMTzoI0Fk3E72XHB1Eu068
7+qB8gCt4hi16O5Uls31mCGhPG3d1e8aE4bWPHa7pCNoiGVH78wJTRJH2W8cSMOZcZe9eGNJjFiW
N6JYf4KWEfpHD37UHGbrZX3FTdNePvpm8N5C3gw1gO6UUzTkU0Cix42jYhpZM8809sDBgpZBcOBX
H/KO/EjaLeWrd696rLVmor0EkqCOMbQqbm01AY2FSiMgjf6VW1/hsIx0I8wz/QbNXFGrtMZCYekX
hunKia56fytlabAkVzPTGiVn0EU0Dfo8plOesCjoO/RMld4VKdxdETYWSjNXDtyyLJfdBRruGHoK
IJ59lqpzkzGrb4uKLJYE++zobYrOModACGTj0BuWR6cn4ygXAXJXoy0M8NEKxPP+dN9GD1Wzlex5
9xb3XZ2iTDgViFFATnCypntAuGO05YT/wJe5/H7z+BgsV+coqzsg6OsCy9/OTw0ERyPvnyzkx3XL
NQ2uWS5644FpArr1NNIx8OgNqSOoNr3sG1wzXp4LkobVvxaGyY82NsF53je2Zr3FYNcpkTCqhvU3
YsjhcuSxBIfn+vAGmyWazUZDOaJX055OhPU/wso9h4O7cShNS67ZbD4zTyUUhPNDNwdUojQ48QOD
ONC+mWvWWk517KGvAeJlvXN00W7cbL1V3g2OIWCkpYKlsFy0JaFoFWeuB5i819wCvHJowUV9M8w8
ukrk1j1o+tRib28ulGKY3UnkODk2g5bpdBVlt8vpgeRuwNynXQvlaHdtx70MuXk6Qa0Drcq8OHtl
tOHxTdNf/NGb6UcKU+8Xid3FryXFUyde/OSxcq7hF/ZNXjMtB5kop4agycmp2aVq7pWX7jv5uhj3
gJJx78QQH3TG9Dy3zlVL9x18XXc7BAluKmI4MsBxghi0vsQP0YO085rS+cIs0Aim6N8AuKJkt0o4
Xxj6R9ZX23CP6GxhQFlCDxBcwUD83uZhGdD4FtAsKDrsWxmdLGxAFxmQq8tuEgDV2xfffemLeZ9D
0LnCwj4i0Zhj2ZPWOzQ92pG9f3Yti61ZUMkswCMVjjkWwnNf0uKhZwzD71PA0jnCyjmUY4as9ylT
90twhnsVq7SxKgYvrItsAxiITkp0oi6DLzE8wo4S4h/rC2O4PWzNOsMZyHQ0tUPAEw8c4fGjQE/b
+tCGo2hr914cosHSspd7z39CxIG3TTjtfjrZ5G/HNVDMGuDs9jQ7L075jB4grMtep2VrN18Fgk8Q
uC5uEQ8nj1fHzZNocLi6zLaDjvfIof+uCl58i3P5d+4xf1pf9/e3lOiUYDJrlYUeRmjApuwwd2gA
33ljk//QgLku+mGWy25QL0OljqPYSsaaJq0ZqN1nEzKK2E46PxR4mi169evL8b75EJ3sa/SSIhED
Ru5xwm3rpYGm4WbYbhp8+f+b6zNnpTvNI3YTtgm1kCVo3BlNE53nC63pKU8KdzqlUT08hiBmUEGO
9ooH2Qu03qyvjmndNSPtUBPkmWNNJy+anks08Uuvut43tGahs9tzNOlCMJYCY+eU7EtSDRu3kGnW
mnnGrAazB4d5EgwN7SXAyba8lmloPSiNWlnVimDVG/ncDvHDvKkUYDgsOsNXUpYR+sBgPXhhuO0L
LgmKu2LXYusEX7EbMfRNCDyti/mC1tVH9OBuoBJM09ZMM/N9CspItwLxBGomgZ8TcGB4jrSKQwUq
rq333fvXBXrI/zalCZwGzlTCbbX9LaypXjTE5ctmJs+wr75mqdFSwEpGuIGRqFevuB22mGa+fPKN
ExiTdLLmAfuKiy4fn3z3qcd7afMuMg2vmSjqw/ZESwyP6wIE7MEEkmXkwwTSG/vOjmaoZZF1Jacw
1CXsigXwt6w87htaM1RLDeh6D7HquDDKCI1pTr3hXd7PZxCdzIsLzr1J+e3JT84QhZQvdtoGVooO
8PBqM1u4HPH/FFl8oqME4xYNSbzDykx40pXOfd3ee+U9S58c52rXAulIQXSLh86YgNWlAkexe3BA
QXEGtMGtN/yC4fDoSMHIRTdO6w8NkOP5Lc/Vya3+lD5q6FvlA8M+6FLXJFEZ2itwOpGbHOTtXIIZ
FGslX/4fV6GnGW9bF+g0XvKSJWsvoag/9aA16sJq44n6fn6VeJoBAxrd9cA/g8gp/zOj5SSACZfh
fV3QQ6Wsj4RVUJt8Wt9wgzfVwYNwcF4+Tri60hKttHByiCy9rUSBabc1S1YuGazQxeCdW4LE5YXS
f+CGaPuyPneDD/U0ax5VK8oC5FsgsKnsI+UgSQqhqr1xVE2j6zev8KaiWXJwSyFn8tn/IG9oWBcd
GogmUFCNtVgX0T356cIJNQdgGQz2CigSHRroZK1d9s0yeVRYFg+9f2jt/gW/W+Ynr6nnrApey0Nl
e1rfUIN/0xGAjgWdthR18RPexH3/Z7ld4NxQ3kpEtXEDmD6hmW6Hrsp/Uyl4eYOXKcDT28pf8Faz
dwGJQcykWS94WUB5UyFrYFfu+MibbP5Vz4ptUacaHJyuPZ0s9P1gYXxNHcSw2Xjyz3jLYp1E4p1F
/Gd9Kwx+gWumu5B89R2ax0/K+Q4h1yD3odNHt9QxDLalC022RagIrszud1WiVRWMA+OTLN38w/rc
TaNrltvFEWRD3bI5VV3sjyflgczsyncUaGV2fUAHs+V2J3zK8IF6KTYmEwjjvPP60AbXoEPZMkwy
KtGqcZpl8tS59ifouF7zJD7Xsdz3WtGxbCBnrVubYPbd6B3cUF0XsLP12RtOjQ5aGyNIYYy9Qvu6
dA9izI6sqo/ZQPdFhrqKZFWyYc5jOZ1cAXyRXx66xN0Y2jRzzWrBQpELsDo1JyhV3mQgPxuj8QEN
SjsXRgua3RSEZFaGZs1hiNWzatO6/4JGXC7Q6iLj9ri+/IaDTzXX3HZhIlo0xL7Gh0uBxEZWdH1o
w/rokCVg5ROLTO58AhWeuqpH6h+4XUYnmcqtJgmDZ9MBSr60koiOoAhDQuEcxuoDSvkfkfQaAmdm
L4UDqiCnoC/7fo+2370iyVhDjQDxOj3XYM0G5z6YnvZo0DCf6CiWzLfTsWpddBCGAGok94WtDqAG
3dgM0z6Tv194LQjGQL80NqfIdm4gF/OHt3O9YQimsbWgqu+jfnYHROggbviQjDI9ZGWx9ag2nSLN
M891B3rQDoOnLTtGxA5Knj/mdfV1fVMNc9cBm52doYW8meQpUoimfA9NWpG1pQ1p8szawqgipXXB
8umUOSwCDaESh5aym6KtqkcCgdH1n2CIT3SM5oRwWfQ1KDy91gloUgfTdF3n84GEWYC++/WPGNZJ
x2qOdUvRMQvgw6DY7WTPx67yN47m+9hGnPzFut9kHyxVjnM3JuAg7UGYgy7VI4gxrv1xuGpH5wLq
ioME2cyngX0jzD2t/x7Doum4JQ5yTGl3sIckQ6pWPiAeit3yiPatzeynYcl06BLoTeUonL45gWUB
/L41XOy0sWSmoTWvDX5QObk5jGKpeQLcdW9l7kauzDT0cpbfbEZce5Pbt2CnruvxC7gw70S4cYQM
1uAuFv5mZNJ7Dl7AWHKkIaIY/LntSzj2p0Y9rW+paebL/9+Mj95E0qQ1FsUr2ZPXNEEF0OzGgpvm
rl3GUZ5mUGXH2MiO4bRA6ikQiA0R5m6cR9MHyN+T55ZAL8UyeYBbqv6W83slbqpmC6hgGl7zRGjv
Z1XbYPgQswaPyQHwk8G6GdF8sr74JnvS3HQdzXHBlixNwq5ArQAKoHBBF0E/DXTO4cYiGXZYhzDV
ReY5aO8HgKZNP2YKgMM6v1+fv2lozQeBm6SRSY2hJxkGKWYMhsDr9aGX8/1OCk7HLcVOxxlYm5tT
BsSV8q6AwIyLjTNv2FcdrwS32MdiACatEjd4pR6R24MLAzfWxraa5r78/41NsRTo/6kEqAv0sp/B
9XShQ/Ypzod9zy5dU5EPSCbBlzWnAbVsnwowxTyvL7ppYTSDBd0c6wdQu5y6ITmhe99C5MBmdhrS
rZyz4cTrqKUZHAOl5WDuVmwtiW3iXKECGNTAW2xW5U2/QjPbhYEIpC14YiT2A+uuF7eDV/vIvuxb
JM1oBwUpCcANX51ODvrVwQEfET1GQF2sf8BwfHQUkzvUjeXYBY6n04BY7gs08q6jdt9NpSsqVl7i
WRQCmacRUE9me2e3Zlfr8za8K3S4kg06SxvcmSDOzf8wWV5je4GKGsg/GWhM2RauyLQ6y66/MS5A
LlgDOoHXrxSTDAp0P2xmYwwOzdEsF+SMFCzufn2iFT0OhB+shB7XV8c09PL/N/OmSTGVqe3Vp4qm
Z2uYrtAvufPAaGZrM8sN4RSaExvbm8KOPgHwdgCR7/d9M9duWZXwwgbjEp7sWO4JTaTg8d6wJdNm
aqYKDq1eQsUE0YdM8jNZ2p5n6IOAWsOe9mVhdGRUj7OeszZsXjFdA4nuqnxngkcHRbGJJmORcpS3
7HwArWj2Q8bpxh1lOC46JmpKQA9SMrc+9X1TgZOHC/A8i50JHh0X1fApmnu3od99iZ75BAodBzZv
PflNU9cs1GJh68RVT7/nAsRHlVuAR7Tm33YdRh0V1fjgBOnjjn5Pm1gdWjY8gzfl976xNRPNwNxV
QQSBfvfAThA04B4CKVveH/aNrllpVtUxRyXF+mEx8GR7Cd41VQXhhPXRDZak46KkrNoJ6Ajrh19C
pR5ENvNhlAq9DmO2dS+Z9lUzVj6rWEIGdvoNcJE6czBWfW2KqP28/gNMo2vXqgBPStKUA/1u2VAi
8NGOR8CSvOEh3x/c0bFRRQQ9SYBHpl8LDisoWQMK2yba8r+m0bUwGGo1oAEUoBwauhoEZpNwBCBB
0GbfuLMXw/lvLOyIJZh6c3WEgP9mFKISv8Gb/Vz2oI8Xk/ehjZrsMDrFxvF8/wBBTunvj7hj3ouR
ZdUPBoTNxYdQxxmpd3D2+nQXRYDvCO129ZWq8rqwqx9gVfiqXMjuMILOegCpky/rh+j98NLRsVNN
o6KsQtn4d5/z+sOQCno1zj4YwvokBelXVoAxL92lwYmfoxn0BK7xBBy8xW/IjzzVbXmQHvsAEYAP
ntoJGXaEdvfOlurTLhrTn2419ZcOtDZXTtY9rq+W6dxqBl0OuSjyrIl+thE6OicAtcE76EbHfaNr
Bj2AgZC7NfwdmI2/TgkZQIa5qZr4fqzp6Jgqm3e5gE5A/Yxj9GWsi4ML/jzk25AmTD+nU34orK2k
l8H6dIgVPNwIknRPPVMwJAf95HxILSTZbJUeEM9tOCjxvon7momDT91BttNFyWJwn+riUXH0waGZ
O8qgb5W2zy7llyFNz+tbYzATHXNVxl1izYhBn0nPj47XnkWS/GCte2qG8Awmzuf1zxjOl469qiBZ
l9huQZ55G6Gv28oCCsWZjRUz/Yblo2+cIrRaQjDjKPLsgt0cl9H9EDOIazlPCpZogQ13/TeYDppm
5MibOOAJ5dWziP2XBC1+SStvO1nfgWH0JUvjcyO3qvIGD6zrLfIadJayacqfrQgHdj0Oyn8EBx/I
nTkpumRj3Uxf0YzeK2g3MVxR35krwXXhsuxB2Xh+Dx44q9fXzLTvmuXXUMGFAnJe/qxbZzhALmQA
uV3kbeyIYeN1cFbvgjmetFH50xbijgnHDjofbAei6n5lWQpBmXIfSNbRQVoClPO4oLr2h4B0zzGq
wfkaVVuXuiGB7+gQLSQRQGycp/nPrOWffXt6jMDLvZys5VRFU/rVY8lVEiZoymS7MkeODtpCxZjl
6UCKn0tfP1qviv4eDJTWxrYbTpaO1gK/Y2XbYVX9cGhBA1bk0HxHfhCSN91WDP3aKvNOKKRDtmwI
PwHoQcWP0c+vOL2pavdPyL37mPBzDGdGqgJS8OwpCduHmvkb/tJwoHXwlvKSxhPLVyFcVgV5WpXH
ctpHa+Q7OsNblDnAyoRk/p6wKiIvvgceOerFUoEcFuTplEvb2uBKM9xlOpJLZQ32ZpThd2QkC+/k
e84owaFPcrAet730JcSWUDb8tO4HTJaq+QEK1UWrn9zwFzDseQdh4PhznMrkmEKY9LFW+RBDoXMz
L2f4mg72isB/Ulp1V/+OreG8hGOR1T8oKECk9ldo692v/ybDUdABXxlYra3CacWvV3pvasUJ+tUR
9O8bffltby61YWSqWKRQn9whewYvmA0RJ5T41gc3LZAW4Q8Ay0M2Ufi/Igr9Amt46Ib+YyK7c6P6
B6vdVzVxdPa3vhVQmfFn/wmiqE9NiNeoAqOxm1jRUeXhxjY4pn1Y/v9mpQo/jLqKhtav0ZFOnh5q
BeJF+6DA9NtBJGcai9K5aiBtmH+hkKCb3CAB3hPsOH4N0YZHCO+W4EPv2j4bAhfdENK9TVw7A0N2
5rPE+bq+5AZ70ysNaOOOIwiV5MeK99+o5X2FGuND3UDLIJqy4/o3DCtBFnf8ZiWydpIoyhb5sbDa
FDIazAJkBCqqWzLQ77p1wXUuDOr4wDbyzrnIqVFHgtRcwGMbKhYSD6v1n/DuyRRcryuD4Nyuoazh
XMI2/QfUu+k1Bb38HNRx1aDxGFp70CuAptf61ww/SC8xc7QJpxBpIZdh7GJIhQjn2A1QFUhpkmx8
4t09wQ/S7Lgo/LzJhta5AF5Mo8/QLgUVcZI1/q4eWHxAs+WCEAVBMA8fgE7LbYhi0zW0i7aCXtP0
l5V7c6QUB31jDELgC0fKF7pp4HwS1pYHfdcmMPXlo28G50XooEM15LcJg6wbONGqA164y/GFrEoL
+N3GoTL9CC1yt1uZg/M6jy8Nd2r7Dgha/gJKzWZ6XD9GpvHJ378Dr7I5LcCSdDPU4i4EbAVEyIod
9w2uRelWlpajPc70UoOhNTuiAwfk4JB49n6uj//a0vyfQAq7oN3NhV85QHJgi2kFD227sQMh7qg5
Znhoynl4TLwS4RtkLA+Ai32lrIZilu3e9ra3hQQ0nAO9Lt10M0nnWkw3A2gFg8wODwO0c3jsvkCS
eCMCMezRf+g1UjLmQir34resf4iSHkrNFjSKt0Je02/Q7HzioBErXdbekrpMWNDU1K2twxRakM8O
LH90u/6UQoWsaPcdav1CgQeeUxuI+ZsEtZOAu4ocPBJ+Wz8UptXSzJ6rsR5o00AqM3I+ZbGFuqlE
2mbf4MtH35j9JGNSDlyyW7cnL73fZUEm8y/7xtZMvYPCqqgn8AygLQ2iugLZLFcAlLY+ummTNUO3
Q9vqFaSqL93I6uFmCn1xQh9cdZcOIJdHZXPvadWMfmoqNxMxYRfeFPI8jTHJzmVr2+J6/YeY9lez
ecfKFNjJ8ykKWOn0H+MCqjPJnOZ7XkmC63Xrwq6jcITW6CUf7Kp+dNu5kA+95TqW3HeG9OI1r1QG
4VloxyrLgUQjYcL2DwDGQpdv1wrpJewQNPlpV7jWuUhTBclWvF77VPyzb/DlfL2xgKZLJyh8CPRS
vnraENz3V262j0qR66VrgB7aKo8IpCyq4WMmk/Q5du38ad/UNeMtbCgGpcLB1KF3kR07L2oAFi73
FJhxcDTzHdzQbQpXsEvU4ZEQZiw/5DZUOvbNXTPfYYSmXQGZ97M9OQyqNuhy/ElaSHDsG14zWiio
ModDfyqC7H0trjIP/YiztLOdw2s2a1dQ7M2dBMPX0qancQ6HawZs/oZvM7gEvYQtoRORhUpaZ4j3
zh+jBnrB4GzfarIwjb4kVd+ceOh5YOUHiAIGRd/c0Rn01jG64DbmvlxL74QwehEbVL1+X4eYuy1K
SY9+7YKXNoSk4VW8D74OqinNZhN/RK0wzAeI3Fbp8Dwn3nCo/dK6E0ruu3X1ijYRGVSZZ5CgBHJu
UMRAETTIYbrH9fNpWiXNdGUIAd4whuQpBFoQ5IUQUPE73z4I/LH+hSXYeW8fNPNV7uB5iIX5bVE4
10OC+EcyG2J9/t0cIbJL2y1mVdOHNEvO3NZifq7Y2QacegkY/SVQ7ctbp4WW82YYZLjvdRIQSHVl
IYXyzE0kkCch/RWgiMfJmz+ldGekpbOBTC4oPadqFBdZjshd450SR4FlNbvIwQRYzP82vG52FFhU
s+HWn0A0MnQw6zSeN94O728D09lAZDr2A4Uy/a3KIEDLvzYp/8Az/pVW/l0NRbkN837feTC96j2x
GNLKrdtcS9VD17eDdtzeUIvp1e7JGySwI4t8d4EqMTo3G8hTt3M2/V63CdPktVAahMkiYlHDzlme
ordAJhUgcXG36zpmepk7cupolL6nbiQanIJmoFCOQLS+PnXT9mrmnKlFbj0p2yigRJzJlH2OIB4Z
2JJdvIbetGIfSyxOqWbPkMCzp8JKh1tqV/eQcPLRwgaNpDibtoospm3QLmcy9Y0L0dD2WrXVhylH
YDHXaheHEqavXc0FxDOJNTveRTXinnStuswWdDrXd+F9t830Anfox7PDIZt18UPERLZwFq3dEszI
8oPLaFXtitmZXtwOUwh2QT0KC8TYS5ax6BjjH7tiF6YXtf1E0h5qieGZZlBdOpLQh5glAR4sfFxf
JMP26nVsQMPD3stbdk4gH+gfkGB9AJUpRLP2Da8ZsaxskeaEMlTjoLGMzghS3KGVzbneN/zyq95E
RxMU36KaR/UNmTOIjBOkWBhBpLE+uukAaWYcdjkQp6h7JIHK5/lQCLgMaO5Sclu1i279+lfevyvR
gff3b0hahcQH6dtrm83ZgTJ6CxFFdHOmPgQ8nTmc/qx/x7TTmiErW0govqXQrIG2TADKm09TVu49
p5ohg7CsXPTNxtssUxASt+uKi0e3LyySbWyGYfp6zdr3FSTvZeQnEHWG9rXfDw9Qx9tqVTeNroXZ
QwMdtgoYnjMfoeB8XYZNfD2GNt8COhmOkl6pTnIcTctN+DliiOc6CgfB6+KbN0Mzatf26oXppCj7
akY15tp2++esgyAb9N63isaGC02vSysedxHwX/w1bJw88F4GEN5R0wHSK78EXZTqLTTnbdVLXuEt
/42HmV6jRp2Njb5w+BmiwnURqM5D7nYce+5CZH2IyyM0yeeHtIJ4LugiFARGIeFIh5NV4YBfuxCZ
Hx48dP7+KRWD9CNmGddow4DconJKO/sYJvgzQkDkHoiYFQKkiYBlq0C76imrUhGeUxBNPkOF0S8/
gxyB/5Jy5uUVJcz6jsRJ8jFUENwInMSB1jiFVAFa4QZBvvOh9frDLBd5zS5GmSbwRWk3d/0cy+g0
SDqHfsB5yRkPXkU0joq3WYInYwXRdQI9Wwu9FngBeApsNmlG40+AOHQZFN7LoVvIq0dwfKuTn6I6
95XOUO79yiH/7B8GKMIlh4LOfnMgKYnQxFvXojl0TYI8D/4RQnLbmft7Xsf4d5HZ7uc569v0PkdR
LzuVCmW/r8qBEthHSMiAS9nhXTh+mma/r757pQWBdiADoaRKyrF1oRdfjr9kwoqXoUzUUxz7UXwz
FBxYG6QHIMtKQnDAB72r4gJQsr7rjrMfJwkEsUMIOOZeK8ND5/sxOeV27PjoDCtou4HSMPhUnZ2D
5HFaZmDlPw8c/dntclKJYNA5jUPvijW5svZd/nqlNuzTspsEekCyzHIC3/Lm25Kn88b1ZvIa+gWU
zSlkxjg/h3ac3Idj/E/YjtlNxeq7dadh+oB290iVdRCEbfg5wZYdGoRi/OhX7NKO6RAf179hcq3a
vQMpoqF26oGfVSLufdW3qOQOe/22du9Ix5s8KvPuOmPQjB04MkcD30XiLJgOhwip22XpyPg567Kv
g8cjGnissI8QKKy3ngqG1dHBEFNr9UL5Hj9DLP0pSQBMZhYUjtaX3rC9uipeRmWMZuCou04snoOc
hlp3ZEq970woe8PSTJ9YftebCEzmsh99sF2ffebzQ1NnyIfLJFy0Dchp/Vcsd/A7l4FOI2P3VAx1
gk9QOj76FhmAsZxa+4dd45KTOK3j4PMr8FWn9q/1L5o2RTMLX4W5xxF//WvVtJ1+0nh43De2Zg7I
A4vBBedgEkgbws8gS52CGDjFjTDAtB+6QUDCmzVhBDnKYchUQHlTP08h2qohFJbv+4bOKaNI5cio
ifETOC+yQMrw7vV9q+xuA2Rl2ACdWkbNoB1RfQ26oAY5VY6qDvlkRaCs3vB7pvGXOOfNqY3sRdeo
HcW5qeVve7LigzeILSiGafDlUnozOERZOYPgOh7+woGue5Ao9qoQPI7tw64zpJPLdEUEeWnPo8lr
GDzE9LPFkZ/aN/jys95M3w5BndoWs39OLDtPDoo7sXdIs2YL2mo4oUy71AiraQ1YFiYvQ+sbWZLZ
chbfnL1ZbaZza0QtaQQFb/r1a+aoi5BKBTimDXYn/RnTrLjrbJHH8TTcQn+wPoVepAABxCf2bYFm
xH6XIo5yyHA7Vc1dJ5DVQZSxxbxjWH+dUSNUSoZN6Qy3Rc5/yBGI3AlMZt/dehG5X5+/IfzSiTV8
37crVC7EJVlWx86Gh0HI8NMUgegCmkmn9a8Y7EynEAKHnvA8OxWXAs+FgCuvPVh1u/UbTKNrVowE
Wkk6R3bXnQeyAh5hdC+X9+tTN+3B8v83NtbgyW9BQty/IHfnBq8aZEW5KLftVdViuuaVjFKVQRPX
SQKokitgyDlKbOl16neEple1RXt7XwysEwjZnVQRmukJvjQmKPmOjfxQosiwLwjWhc0SNx+RcZzk
DbcBriFNoa4iiigy9apq50nSrHmYnUoBnOxfJr/mJ7xyqpMg/Ov6XpsOkm7MQrbQ8LXiu3Ca2F2G
rrAHaIa1u+A5TMf9EcDMaCxyeNOutZwjiQED86x439bqOD8CAWWJNyu9RJHbXUuXR+c+5huho2Fh
dITfROYiFKNwE3REsxeaOfkpr8r+uGvZdXhf0hfChyoQvXQIIe4a6XMVgIlk77prFuyPxPZl8jp5
4j6Fdq0OZTE0Gw7U4B90gJ8tqmkIY1EhLw6BzSmH6jOUWMgJza7T1b710a7hJl3e9W5WwXviE6pK
igDpum/rg5vmT/72b4ifoR/u+NUFBLA3XZ863zJ/6q57sB9tKV6YPqHZbCQTAuqyqLpESDIfkXwQ
AR/S+jDmCEnXf4XhGtMBfkNkM6ZaWl0aJ58Onb1Qrykr/NGymh3AH7KL40owHcZXEG9qhF1Ul0xV
9wOke4PU3YxGDeuk4/cyaUmIg6TVRaKCFkiFN0cmIflci2wXVTXmr0XTQ5urzBvT6Aad8GXQLdWt
Frj49U0weAkdricdd/IQgkY3GRj8D5zJMxKcOy95HfjNRefVHiGws76zP/lZJzqAcpKdJUydZsbO
nClqM9gYJaCCmXj3ZaqrXa1VWHXNgIsw9qxatjidwuZPFFokf/piaNN9/lOnmbGTdI6TzLHhG5C3
QR95eWjJZmbCtKua9dqNmxOv6TC6BJlNEOYWu676vjztOzTanctlwQBKd6cksKnzJwIq5HPvFFv8
KQa/oKP0KPjE/MSy8suC1sikvA5xeKLav3Md/59dP0CH6UVFhLRKqepLMbIBIA28UOPM2uoiN2RU
dIyeymUySQge3UFYIblSfcNPCeLFgApeHYAVaI+L7vxd728CQA377SxL+Tbg9dDwm8w0v2S5/E2A
+D2JflOd1rQfi+t7M3jozt0AjUEcpkK14HPq4B+iMpluQLj9xe3wwtm3KcuPe/OdDMrB1jzD4jpa
Rm7QkJB5Qfd/nH3ZcuU6kuSvtN13VhMEQJBjXfXA7ezal5ReaFJKyQ1cQQIkvn781FTPdOVMdY2V
2bW0Kx2djQQCER4e7pNd/0m2dY2X/w+g63cSX8DrQEjPrS5KS35gSlzD9V3OyselL5wHXaEh+K99
k9/OZyiXQIXQjIgdta0vfb72z5Y43r/IO/ndpSt3/GGucioPo0cDsCmH6jwZ/vDff/Z/cKD9rkYD
P5oBs7GTPPSrpQfTTv5dFXL1BPvHf2YF9g9W6++UPncihmHuWh4Cp7ode1QcgyRe9t9//n/04tdN
+V9WUe/YhfodkYcNCqPnxQDQ18W/yFr6ndC3Sd8CKjXL3rgADMaFP4E5/89S6n8QNn5n8rU8rCvX
HSHyvNHXqlaHRrNTQ5Z7SMYertNvstH/ZCv8g5v8O6MvrykajnJZ9ptdvFfohaH/h8SifJtl988M
bf/Re/y2nfMRsswAGRdwE0yWD+X8NHfBnZD/eU78+8/1fxTf/d3/2rrqL/+Bn3/2wzZVRTn/9uNf
nvoW//3H9Tn/+2/+/hl/2X33Nx/tt/r9j/7uOXjdv71v8jF//N0PaTdX83a/fE/bw7da5PzX18cn
vP7l/++D//b911d52obvP//xs1+6+fpqRdV3f/ztocPXn//wrtnGv//X1//bg9cv8Oc/Hk012+9J
fnRf/9ezvj/U/Oc/iPsnFhLmhxSGqjQUV5Fm8319hP8JSDQD387zfZd73vWRrgdu8+c/mPhT4HJK
w4DgSR675iSqh286HuJ/Cjx0aIKAQ4sVCY/3x39+ur+7P//nfv0bZOHvepCwFL4O+22kXLgEA2Gu
i48hMJ2H1/stg6CVKkZSeV5kdRPzApyqAOZ9Cbf4P6zLG+t8zmBAR3OQk6MMNI1aVvqxzT30PN2b
ij1hFt3ejDlkratuIjGmdL0o9M1FeA/1LFsMELQJiiSRjqysMbwTfKGp+2JFU0asetzgubVf+5+l
HV2IWqLLTGfvh9K2P8Dga2fqvo6cdQN1bRD9Trq2TqCghew7KJbIm/xwh0YAhQr1sudssRcw0jLC
A8icSyZ2ZOp2ztSuse43HredwyEU662Z58DiR/smHjrnbqhyvgelAMZF47Yf/Wo+gQa+AyvmMhak
ybTTOAnf8gUpwzwmxulLSG+2z3Bz0MdR1UEEAwYbD0JF0GBZk7Ispujkec0cV2C0ZrZoPz0/vDWY
edgV/tolmNZ6WHPve0ABmZbLwtONPS1+68W00WiRu27irf4c+bL+1kz/bDEgeKygd9ScQSAnZXSd
rPTm4KhhWP9oSOCkA4iWCStsLGZDI9CPiuPgNJ/LOJA9OCQ/Vt8ZdlO+HSCA4EShmm5n2PBmVnph
zCeZjYt6WevxDUL9W+TjoqtxK46mQYpk/DKeh+roli5Jei+/WRsMWLrMdLGe7QFKQCordQRTEXHm
4gMcH3rabPVYjF6ewPTwgkGwOQmqyo19VSeGyC7znXVOS7Bn0jAwz8sUVDG83cbINY6KLAWJ0zTq
ARsr9ngQmZ7b28bT+8XvT0ULmU+MmQbpVn6yCZLJDWEPkCtY47HMT23tZWFL0wpiiy1xy0QWHc3K
gcqI0fL56vG0l63BDa/IzTzPT5OqvLSLWcaLYkuLH6C3gfVB1UFXbZAF06QjxOXHQK3vQatsEpZa
pMxrjo7sewznukWcQ2rg7irFOktycj0njB0wBnYaPsS7URQeRNnC07B2JpX5dkPdcj+yvIoGzPtm
zerVUT8F5Y6ajqXavA6LIJEL25R0JrWIIaE3HkPlPRI6dDfj4N6o0s9IzXja+wM+gWE6YlBZriS4
YQChq8TrnDwbJ/1aQcU4rkQoopIVN4r/EGx9tIzT09yHz00r13teiJ+tdaIZraLdxry4pC1Jxtnj
kUfRLC9s12R0Yfa0CnrvOuX76ECFn2/prNwXT7f5uXLNo7PpTA2dOZV2NrGc/BtQWuY9nzU4TAok
Mv+HKzsVaxM2cScCm/DF2eJAz8HeHFaYY8VlS05Vqyr4eq5lNi99d4ERz560TSYEZZAg4H2al8Uu
74btvu1UiG+Fmop7NimnB3CiI6JqE7VQhUYBndPYHaHg5QT+rq/sW+7SegfizJu2/ok1Su/ZPNyL
Wn2v7dxBn3yl54HbISNzUyQzK4N0cnArp+1MHNbdYaXBeUwVJ6u6/iKDiDYbjwa7JovnFzEU+JIc
9uK7HM64NCiyqQtZQujXMIAb5ubwilDKN/DlqjDmLhFD5sIz0eoGCIoFgJbxyk4J1HJYRf5JfQmf
TTYfwsB/rll/03Jn28/E3vC8LmMYKB0U1OxwzVLu8KjiyTq668ewOKkXjJAf9iCxyxGyCjtX+3lT
0cQ6SE7PYxQMs4hsRYeMkeW1rYfPEk85lLmK+uK2xAAbtn0Y7Hze3lq3CpOSzJDh8vsEoYfGm5Jw
ANMIsEHOkwW3bZseuBoR/RsKQY21g4RWvXcX72Vsju0qzdEJYPFdF0GehgDNM3/dgmiBXuzq1zwl
oB5G9Bob0JmMyezVe7HQL0i81Yh/YwL7ilTkpjxihZWR7FKv78GxZ9JNxNq/siW/LxqMWqDMvpBx
PVZtgckafJkpDKddFZC7CpyxDBYVJlJST0loeSRXcTfBcnhXht+gQU27lfAx8oT9AMdFpzKcjkEL
CpBTsCaa9Aqvp325zW0yDrlNtio4dkJUt9p37sTUqzgfpIzsvBx98A1x8asqE5iWSRnaEnCN0juI
w6D4H04cvwixGNJNsSKqp3yOhG9Til/3HEJ8PRipklYhwnidH6VzmkHj2m3daiJH1g566dqDbT2b
0jLPsbgrOUSOmJPQlzHl05RyCfUcp534zlXbErdiSUtIFUYArhyYzvrhmz/+3JztuBX60oad8wDe
yvvkCB7DXwytjYnOj02viqgLgzO3YYRxbp4EtTqC09Xt8m0HFzQSm7yYk3UgU1yrGfoT6wFhUSVu
jvNXSRRxxHxd9zvaoHKvZx3nNC93TVMlTuUW0UrYUxsomW1FdRFOYxK2QYGt1golrdMfKlYBSFJE
RHlPX/ocE6wuhh6zghgM/tpOJooGh7pP5o1edKtkIjHlHi0t26K530ikCHZzjykfoKcJYEEVM7/S
P+hkd2KKl0a8epN147WecYMHaKBO4INtBPOO6/WLoa0ds23pDo7lDVYd/7CTyTrW2V1p3O9GtrFo
/GTOA5P0jUy7nAwRONPezq0wl2aJjiBj9lL2gXfcvLWJAm/65qMwe9PWUV7xX/U033Ox7TV+DuG5
k1wf6PlsE8KEjeeVtjHhPkbFcUjFJSQsQHSsP+sa3hi9dfbeRPObPihOrqTIR+hYJMXa3a+knkDc
4WFE5nk3ON3ytLEZtiPQh8sE1M6YwHpd1iOqy/wCA9EogM5L2pjC3y1hu/ccozPEGhVhbvDQ9o7G
nI593Ir1TeNyjapJ6cYm0CL7M965jqXxcPPykcerccnOK5ETNTOPavFhEHsSiuwAYhpCOsc2MFNq
A/dZabHEs6mOpfKW1Kl7iXMP8+M+2Fi7VpI7yy+uU18P9vE8cqLjYPAuQRvchVvJIxKeqAqCnVHh
hvfpc4QoRlO9if1iS/AOrwdkO4dphchUt5g+CasP4tg+xvctMf6zB7vpUwb5Gk8W57CcemQI4oN3
8DMxQ9Nez/+bClP1Ry/Yzr63rvtgG/ZuiWkDalrs5irWgmZAVNWJGGjtt8VKYts6MYbx14vv9GdQ
76zGiHE++FO0WkzlGY14LxhO+qCdNcKAgRdGAcB0PeOd77AXEWIHjfkJZtitndedauekqdQQbzCt
jWTbtxHgxIMv5uphku6T1s7nkjNzmK1j462VOSQwJPAtre4GC1Kmkj4u/virXkTwIAYnyDZbeFAk
CvE3pbxHjldFGIZT2VRiK5XNJWzOICmWh6rvkYpT81VW9k4K8oWpJhVva/C65LLbud2SNYN5VNWg
Dh4k3fNCvrLBdq+g1z+ybkfLHbnuUlk6R1dvOz/3HdzP+SfhCiLt7XEI+dsYBBJTszRpqXdTVzyI
VeDgAPepTpsOXNDQkrMPGuiG3QBuZzclft4PsFuGnaNJO1Y8c9P1ifHxLOrrAnbpdD/IikQTjkqW
v0OjBIewp9YEpQ8MIqyMm3UE1lt6deLMC40Nw++0ZTEGD5pTwFq0b1Z+cKFOHdMBd3Sr04EzvkMy
2u76rtdRkQcfqi+HmBC3O4Wk89KeMJYNPISILarmM6t6GxctyIC+BU1WTFuC4agytYisD+PAH9Qg
l1O74Ar5OnAhR8iLCzX2NLsyuHduZt4eBtBpTmwjSJnQnQc8el+SLSmkECf42OCQbV2oxttt39T0
p4tEUYvuBzQ+YPspd7ydBoSi/oPocTxOqrtVrtxOLN/OY9l9CogG7qAOcDcVqt3bdfyAWK7OCOPz
bl22p5k7TdIvkGG0bjoviz2OlbPv2gDWNkVxN46jlyIruSeh+w5y7RoBLsC5ZEachPUNQKRHAG8J
lKl4nBcElZfh29EiBQ9qog7h6q/RsBTFHidaJdjXtVxcpv40YjRz68w9E2AfwrMEFQ3JMbRJtgs8
DxR2Jf0aO0feoFESs9yDhboVp1pWIkGlPieVAScf9vNvLZZ5BF0sNw20I+I28CLoGSEKL/iycl86
gzgXrkpEAQ3LzeCzY1Y5Qy8fCnGmucP87L4PJxWV/dTFsN+0ySDt84RlVGjXR+HrvpREyiTvCtgv
4HBaUDRHNGjDFBRxLxT6inXFIFeMeygZvU988lKlZ+jJ6k8AKz48HCbUOJ1G+VfaBDxkZAQSr6Nz
LHsWXrW16I6ATp0UPOVK6Xjp6l/ljDepoYvQnLUYe+QxwRzNGp00L+ApJDhgPlegrKvEmJTbpnYT
VAgwk9getx9FDUnTtVpVJMX6urjmKOy9JxH2Jpa4KyTGsUUH1M1JRQoR0Z4UGcQFbltftAfYE5y4
cPEpcNX5suTZcqUBgcwxnctNvPRYyZVRBjvJGeOhMWNUc6wL2HW9jayAcdQCJxWNQLGM0wL4AFF8
Hm7p6paHNecZ9a7CdiW4mwZFFBPZMC1B0kOk3A3gU4liUpZkx4PViaWsj35gRKSd4OfquA5OEnRb
bYeVMMgv0Od0FHBIbs7TfNgmLPRJBvuAkRNO7udCIEPQOFH1pIZoVRRyhmYr46ve6wDjqTiY+ZjU
2LJp3yNMjk6Bw3NqfqqprLO+Pmz8mzjQ8/Tm266IG6eLAIWsO85BJKaO0yAS2hXHXX1aJnbbg7Mf
BZX7Y2qXp6mCDC9YZsipFv+XEyCUhNIfU+mXP5ycx1PXuxk4dUcji7sNVmqr61/8LiyTZVxjpglH
qpKEcqv3g3EplvQJRBp1Cnvx3rQPKvzu/Aj0egNViAURr0KlAWXNGtZv9qtWsj/IgLIE6sbX0Qwe
oOiHUKz7HGr6pQL6q0Vg9+xURpPb/GLNRneAJ2G/sLSxQmqEaLDGw2TOweBmndE2CyfowThrlmP8
MjZz+ITLbUGWJE5E4A2RYOLqwrxqTfschOVipQKDPvUtZOv2/VA8mHVXh3y+eCM7dtr52hh5o07w
tHC7RWQiKPyB90Rqy4/AIrOhnX9ubvsRekM8YSvVM4RoguFdcnbXk7raoW2AMYi7fnCSoXQyT02n
bQnwgRwYulfhL1TS6Nhi+iXu4MoW2a1N2TI8Yl/+mpVfRm6ldeIEc9a1MGorhN/GeQUg0/V/mgoj
RF3zKifcYQjV3QiUGV3hjZlzVVdxcVhTbufM2PwXybefqq3fR7NA+cp/goZ0jgrUOzR+eUCeOGTa
TFs01ciWHNrERZGT1N6oAd+18XEaLIu8LTe5l1BciytfIRN2Smjem/LcsFjLFUVvVz2HQdVBHNxZ
I9rKF/iUlOlq9JdfWJlYli/Ig96poiaR3nhe2wXaQAXPJgU9FeCETlo75xFsqTPwsB6QIx4lz9oZ
3ycW3BVzd4H21RDXVNSxNwsvqXMVqw6bRvoezxr2U3bBAFXQ5cxc/073bn/ZOsSEIvSmjEWNlux2
9L7kNjytGI/KmrJP/Xlj523YEtsrAC1FmPoICR1cP+OqXJ5U6rb2OElURbRwUlOw3bYBf2GyxHE6
1QdjXAxcBFNkg/HJylZBMVJ3WTvIO+mLdxy73xL6CsCZmIJGUHE7zJ6N+pKI2J8WTAWPMmoPZWWQ
yTYouR3njLTLTaqeQ1mKykxodcCYdbK6sePnBLK98mVhE4qsxX7w3IA7QskZeNTOgcIvHUS4gzuh
d5ShPm5QtDxCU02mQ1GfBCgVx9kwJ+psm/Zifi/ZtO1EhemhjuL+Cwh6RKuXf9oyv1u2HbPD8ji1
GoXcylrgCf0azY0EK7+iNNY1MqUcGqnQFYDZCutREhS/Vhz/VSuPoqkeSrUEu5Ux+IKiPGCTPZQ4
85PyOnUTwBsq8tzpYVzzu5wseSo0YKeR978oTutd/TlKzx4B+/UzTdxmyRP09OG/NPbhuUCY6pzw
trX6HMrlTWysyTC5g5gryM7vnupxtscQwV50HSRJT/7cNWnZ5CbmLv1hV2jYm1XKGIepiDdjfs2O
eLed/1C64NJ7y2MHvDUBrkMq+4p+f9QMTRWxsc1cMUh8pOAhzMcdo6G5u2JD0bRSnnjBuiOtqy9N
h8PHuEokjmZxuZYT8mV75SGUh4EHBFSZLUy6dUQvFq7ZQ+jIhMriSTqqjQHBF8fOuI9lEAC1RIae
B1We5FVfo9icIM1Ue2Q/O+y+Mq8lHRIwEWQGCFzHb6j6+zgQ0Ky9riuimjGZG0UhkeXHhWwBBGzl
DZF+fe5GAZS4RocbsFbc0xqLMoA4cFiutwVktSMG37rIlEMXtdbtU1J3A2o6oROeD24sISQZWW/p
YN7meam+AoQexsAmU1RZ28zoGQ2pGnKZDZhOzMLVmSGqUMU8Vw92KJ9IWJ2gAtcBo3FYTIq+Terh
OubU3RGqFQKnQZ1ZTztlGqQ6xfAS5OPPFo7Wlphs3Qz0qkrU6Gim79FKuAhQLiOvwjRaodmlb7Nq
Cn4A/kHLYHxY4G5DOhHG0HDfgP2Vb5j8KmDlZR/g7Y7K8ZrsBLfIVcDloywrDXn3CaAq23kwtDVj
IqxdkT1j6LEt6Y9mvEeFe+ksbaBzqwEGI90xmuK4FL/WNRxirwh+LCR/3JSgiXTWKrJuC9Z1kE2T
SIdhdRNnCZBxupkN1bEjl0L53q1d2zPoVbh7ui1OreI3OUDRYSb9fq7Fr2YjiTsioPnBnKMmc15t
obKck6t/VVnt2+kH2OPvDCrMEFyPtB6nxHX027iEGexJ6uw6rhGVZJxRHYrj2vnfEBJYomECi1e7
pcmq6lkMFvnZcoOyvQfUUR6BeLbxwI2MHAuOi7XqCIUGlVqcxxFkzFs4CAHZNmaA8k1vgNgi8mgS
rDHypEEyaJmWoRc7Uj4o6PSfCh08NL2YErMgVTEsR6xZ8dmYdXE7h0dSeEcylD/ILM50ZGsU9kfa
ncZeY8Ga4AQ5zO2H68+plvXXOAXi0RUOZts6YyKQex8aKF8kuLeAv2ov5tVsPgGgLUymAmcG1ADG
s2ZQrMidCVhAh6lFYcRLpUe8RIGzL0BI6+x7vU4VsCVzW4yDF6PX+nKd9sNJu1Y4OLDlaeFPcV8D
UXKdRUYoFi0s3l9GOZid8coXVbdY3kI1D7wpnlU3fa6/3FJkE5SO9m71PIS0PXcCFEBLhgK1ctBn
GwIiIbW6n0K/zLirBxxe8ylcFmj00+rooBhMPVtnYKk7r1u1nop15ikrepZ1TlnGsEUxlwEzgD3l
Osm5afdihQlWoz3gLw4gdFYs648WQ5AQjPwABWhvmPy2ygMCBkmJWzjQJrYa39ueJIC+2vOgSFbp
YT+4Ld+NJJ8v8oag+kyaUen7vDV9KovcucgCumU9LkkNAdW4obCqmABjYfDcjnst6cukTbbx8aJs
fgBp+bsJ1xyFGdaVCfMgaaGAispF0XQOdXUQ9U0uIOPgjMY/dvAijteqSWU55oDpJTuorrVx9yHc
ld0OMPyi2wekgU3mB+ST1xShSzsJqcMWbSO6xM3YkHiaVhclidr7RmUNKiwGtGYg1x4S2X4Bu3Ei
w/tjjlIcg5zAhdFy38A9B8ZcwdIt86HDBPBkvCx6fpQlYD6BxIFu5RoDL39h/fSzGTqWLH1P4doF
gGUMKhuNDfKUZh1uhhwxd/Wbl1xuj1R3/MCvJg++QQyq8kGga3M/MH0rhu5pwnaMwrxHidl3w5Gi
oXrL3G7LBo8gBZu950buJ63zZGstifkgcLtwBnclLZNwyN80LCNTUN3h7IBx5JSjn9RhM63I0iqi
IuWyr+q6g2lNDaJel4RBDY/PdiQI7odyydvdWNMnr938uF3tKxXDGI+/Gjo8lHy86dq2R2gEQZ80
4tMMX/UV+HM0wjI0tiDH/iC0D7y/u3FrpDbe2evlw7C23xCRzbq5R/9nyd9Izwi6QWh90iqIXIxe
RBsdnpYQlkSVXeYYXexzMAM9CQv9onyejqK7+G8oQDwXjrzB90KAKqBQ3roHPfKfo98jWc8zN1wP
ob8dhN/s5zJfo25iP2mbVtTn0ZxSGDVFirUf1cJ+YElvW48LOwFe4jezS5a00v0HpPLmZOqDGzKk
LHQS7PebZbafZCuTwa1v+o4sESSifkm7wnzCv1ttd6d8i4AaIvzSrgGLpSA3RqBcRndGNbrMpB6q
PUYmnbv8+iXnYNlRh+PoCEKOaDTYF5EfVz1cbYw1B4SNrvc6uBvcyOY3PYyJrXV9nHOAa4AqLws+
6M5t6wMaiIetFeWFBerNDSd5LFFiYFwvzBy/DJMZvSFU9lWfmVInBTNTxDBKtteYuPaM4oBGcJVc
4GWnCRpRJ9UUDJB/3scOHfwj1f2QwGGToHQR6ujXPqRVOcxV1Dg6QL8ey6L/CEhgs5GOT7UoUxjh
sBu+uSpjcJpCVTAgNfYatXOZj4WfL6e+YRekq35U19TZ2TSskBCV3F2iImiO04YJaEnvmYvc2EUu
fhjD5c74+s0GcTn7dcRL5QPmWZEBUWwM6NVoi5aK5AQlVV/FvRGwEApYk3jcoFFf3LDVwu3RsWlJ
CTp9nOpsclF6Tm1/04GveO7rESpxhViOm6NgDqyQbQE/2A+968duiWNe+Q896ZpkJjNJiwJN77Ce
jzWdn90yPyKZcjPX6ZpYrYGT5NO6b7VwQGOQHnLEson1tpxAfNgQjLCfNhwNJySDfbQunZdIl8a1
wQpvBvQ/c4xMR6L2npe1R+egmSIksEUSeiggx3VNqsBrzoWHKca5WfFcNF1HM6NjEzQp9OuR1Lc9
5q+MrWNd9MVNuCDqr56T9fDlA8dqiiYfNf4wkSIFrzJPKu5+rrzrU9qhR4q2vdhjUeypdHDkOfkl
d7ziCCowQ5a9Z1tLQGBckRuVQ0qudk1qGV/kJh7Lan6yjlgSzsvP6nVsZ3RZaYBxpxX2aIWLmls2
n8xDc0hc2e+QjXzjajpYxCnMW0do+arhCFqE/0WcX03vBomeqg2b/AuqiZCX7xv0gOz7ooIiFdQH
RX/YXXUS4ry0WUn6hDea37N13tFlnRJvrh2shjWtqmJ892ukg9AfIGhnmq+t/YVZ7G9frs8Eh7pl
uonm/GNAfmEbtBr90UeBu9QZ0s1pJ7V6cHNcaEXq+oAe0EvrDx8c7tpHqAB++74+9gvfIm/xtqR0
4ISeu/g2Lu2fc08Dvq6BwmJmH7AMqlxavExu99Jw8eQ0AiGkgZptvq4HMdESOSQEsWsgTxGoKsXB
hewzFlSQzLJobztvxj3D8ZUT+rkE4tg0/neIeZG0mVnilCrADCQ6heg6BgtzEnaF+6ENFnWrhNHp
wCJULUnY8BqFEHP3lrtottomq3sHpSXAzjloAFFqD0vQ+k+8YUtMrahT4mAsoiiqPSColJUr+iJj
66GpDWmZuoacA9rlI9iZIGqi9z/ODVCr/IC0Odjjor9rii3q1ATd2RBtUYYmvFF1PLbgKlDvy6Cl
f6zhUzCv2y8nHD97ILbRtCDz1YVLLsZwiCks3xh6eh9z5JbdFXMNWYfmIEzsaugwBMPn0uX3AIou
Tt60O0zyAatD43+A32XjLUtklxjaytVeuAUadGGegSquIqyqdpf79ZdphzVpRfWzENJFHxYG9jWr
o9Lt5Pmv/yDvkmelJzhYccgaQqUO0O4yqVM9l99eif6NnYYahRJb07la3j1eHIhX03MVeolXke/Q
IzJz845HHMp8CWaqmsgxpDk3M7qyrgGOjj7ZnBqLdo1tvEP+XiFZPo9th5Z5/oFsJtoCnZ+Knn+4
C43EmD+WPetxzK3ITIqbgWK/VmtiePNSzx7ix7a8jb7IrAa+pLeXRbRLLAPz2GEo7V7hhqP6uZtr
Yh/M0N/kbQXNDag1ZJIGD0z3OHO80YvkhmhMRfEZ+HxB5TwVwF/HMrEj1CdGY3WyLmhiLp244XCJ
P4UGT2oAAfSNX915BdBpzSvQsVhv0yoA5WEam5PnNK9gFdXHdVRLOvgWzXmBYiy0TRPVTAAnmkKb
uBOtEtTde83l/WwtwE6ffpnFB2LaFks2mzpDjxoA+3rpt6vR2IpAN8p4qgTGLlpcNb2gHPK3V4Kj
KII4dbH3IVBR0TUbyYKgHPLXRrQ4TJj7CB1DdOCRY2EWCMAH11nNuy2R6CfFree3kUMmD/BJsf+Q
XV3fTu2rs96D3Q1YxJ2Sst2+chc4klRopcNqIF3G9me9OTejM17cqVxSTUqZojFzp7uKxIX4n9Sd
13LkWJZlf6hRBi1eHcq1olO+wMgQ0Frj2/ptfmwWWDnTmWnWVdbzNlZhrGBkkOGEA/fec/ba+xTU
1GiuPV6FjdRrdhTFFx7y7KMhhqQ1ywAaVrzVCtG3lSK6eSMMu3KgF8M9yhMtjuo26MPPJCbHWZXv
da7oG02NWxrTcN8LIwfsIGu2OiTpq7ZK+alRofqFEqfgKT3MdeWGc32lPP1dl1HsW7HKaNssokVF
nhDrQ/Rqtp3sjcVyyKfehCYLOlcG1jISvytY03j/XoZ6Fp0eyM6O+ukrVygaRyP7gIFTtiQ4PnfT
OZfm5kZYW+z3qihyCio++24WKSznz8XssmMSzIpdidUmrpyqFvp9LCctIjgNY5vJ5/Q25nprDOMH
kkrq9V1Bz85aTjJ7qihPy8aokEyjgMSfoMu3SaXKXtyJL/1s/mLQlrqXFEt2R8dILH42ASYrl3qU
6FzdaU0SYVpb3tUcm30fGON+GIVqWxax4AzDQ107yHFxFABH7KCZkac6VpC0LpBKazvE77btG9Sy
gDaDQX86sw6lFMUfFGk0eLWPJIwDyAy994R5U4sZPE+UXFqL2rMbtN+aLJ2ErIMyarLjYhTUaJp4
GOKzmmQVZxDTdKw6c2qpu7XWwPubzds+6GC3Vhn9P0otr5fOQl7qarAcQbV+FoidSj8+Ie/COemv
UWr6hEfQvRsJN1ZErzaUR2IVxyVc6J4P3OzTKqCmzTvZntbmP3oDVn3R6QeFOhTHlFEGU89ym8d2
z/EvGemlC2L43tPC0UZEJXL9v1oxeWKUwFU2jXlj4UtGNMn3RhYC6lAhMvRBImnLoOqJGLAlTzdG
Jnb7tHgX0+mPvIQ/eNy/cKb/l/H9f+CAT/EP2Jjyd/d3EPgv7PD/T7SwAnL939PCj//1n00az7/+
ggqvX/JPVFhV/8FEHx0o2BANUZFWk9Y/UWFZ+4duKIYI60UFphprzM//QYXlf0i48xQOsarGDGYT
g9EfqLACKixphmYYGtI0sxfV/wkqrPFv/MmsYciqYlgiFnxRVDWZrujfbFhV09F25PS31k6YxWu2
wbkz9lnAzKF1RGnnxlVafbbakCSbzKJC7gaV08tAHpMaiKFHGj1kgBJWF1kWUaKey/gcqUtzjKtk
2psa81Q3jTTJezFNxI0kpl8y3Wwvz/t+b60RokL0szGzvKHTCnqKt4+T9hRUTyJdmtacIwYCAyoT
8jddGyOcT9RfsS3mUuQpzKv0o067ff/HAFgtyxfGK5f179GyylssZMKmZumSCMM+zCtpOluaSc/L
cK2QiRBWXMiekASKF4riVzGm/yafQxa/Z6P8lxlmvb4mb5IFkC1hPxL/HpCT9qRyk+LFZldwONMn
LdjkaRucGxnilpGFtUvzNHaFfvyKKXDO0qDLz9EwflEb2Yydy57kTpKcZoyja2W2KHl1bh6iJKBS
KKQ4oiDO8uMiH7+/sOgX9VGHJ4YRKM+T/GIirh3iKSgYdB8rr5w0rwVu9Fs10wCdJhozXCx59/21
35+CjrW7smXrNqfbsnBqy8pp/Z3I2xCI2iFL4z0R5vUjrV5GPR/tOOuTraSG8ZMKYrMLW4sOltZe
NEJzERinonrN1SA9RSEyixjkhdPKUrmzFgz8FgmsINHF9EL/J/ZmM1M88Cz9uczdKU2jY6RlHnSA
cda11jxHWguoXqg6p9ch1T2gOdtEP3rrkpwoHW39tp0Vv8W1uZfRmSNNj3fEQZN0VvLmEiPb0NSm
WTo7DFnaLNXIDq7Mgj0qcrz//hQv0aXB1HJTImoGVYHqHipRONUaBaAV5cvHYLWeZnIKQqaKtpFq
pbtFwUQXFv73D0uSI9CLnu4KszvATlO8wcpt0Poj1FCV+5xoGLroc4wQ1kfvidrUHOo7+jwkWDD7
tt8WESOfHG0W0syTB1E5jaoHadGC0aLMGRIXDdx82y7aeCaMJLiKdWRXvaqe8t56r5RpOCoSrLS0
aLIvd4tGE86AwozluHEgHDkirG/lQoQvTabSYVSf8Guc0+cEI4xBVbyNjc44KYJinCZpemLzkSF9
NO3w/WGho2rnDIZhcOR0hv5Pd11TlycrYvLp2HtaXannPO/GYwfAp1Rs8XhsO474rXDiUBegktRq
ue2ZOzoJ85Fum4l4ZxmnTog0P+6mNYUhUe+qatJtN+rL92cCU593Exmxmyhqie0NgPZhrajXNVg+
elHVu9aPvW3UeXRqMuUcChZtjrI5M/GgvUy9wZEdyGQQkVmGuEQbmX4okdxeSjD/plKqU1tPx2Rs
6E1K8DNWbnH6atjOmSymg3j16jGMtJ+MKlIOJYlUCzXGScHlIwdJdazV4SlnkNvT6pgdsuanXFmd
jzaiw00vGvEh9d000896YhSZYPIiJn0ePkLDfNJSkxN9WZ+quuzusmSZuwXhuph/QWe9abUVPakL
3Vt2ev04DNbzYFjNS9IasaeVSnxoaJX7eWI9jbUSPclN9SxV4506F0xtKE/m+iFcFEAhhuAaMo0a
1DJggXlIdy0DsnaKSWxfU5XGVZ8W4zppuuC1fQhppk5bOTKWva6Wxgl/xbjWU5VddGvfOWmkM+xK
tX4S16KH+2840Q8xrr0EfCNNVeF+f8OkSVNQYYHGPQuIvWbP7MRCCh+VxoUutBjrCSOsjlMJjS+G
1hXzFDRzMZn4PCTzykZjXbtSblwysxfnv/4sZGbxtpU5nX//FaWI1xa8rh6GAO0R0l3xrbEoHuDP
9S5Y5MJOKU0eJBsZVzVNve//mM1z5Jct3HoZ98B7Y5p9LNH0x+/++WcQKfayKOJZEwuv1+L2N1LC
KUsN410oIRaaola2/1yRrbal4dfIE7q93L/nWemOkC2+1cizV8eJ8qylubRL4gVpk6GoG1SS6k70
bgm32Od+p4WyXWJRcSiKEX508zXSq8UVjFDcatnAEjKpiQwzZwnX7w/9WLybQaftp1hX3F6QfaUV
7l0I+mpk7mipz0JnFUir9fMAV6IbtIeq5Y1T9o2RVydyLGwswYAn3X7OokOLkhepsx/VL+RN3qVB
8C01gXfjj1rdX6LWmyEpskLcDiTJxWbKTSX4JJzu6+yjG5bTJGavpVXUK23sEWbo5Hqz7ScsHGFh
m4ruzmmzFwhpzK1POWm8LpC89VvJUuIUKgsL7d5BDF1YIzdRELpxlKSiRFkS4e1lBpkg7YTQ8HVN
9uRMYcfS7CVjhS8ZJsQ2QPW/a+L8FuitO+gYa9F+ywLxtROsWxOnu0Cz6IXg89cuLKee0hh+T4/d
6IOdqKknzjn3LFS9LBhP0VBuK9Vb6BrmE1bK2GC/nE8c9DYyweFTyCG/BLuI7KFVHSUw3CaK/K4M
KSNbNzVbF5XCTalM+mg8DlQy60VcL8RiCFclLe2+z6k+wkNvYGReSqctkXlduXvvLX686U0jvVeP
X0j43hWCsOHkYAO/u5BifiRVTirIthqRRsnCleFtyVLJa2pvwSnRSeORCYW+Mklul6j+ymiv/YWM
5NBOmQ7KiH6q1fT/wl01K14v0LSx1NOCIBQI+Gsn2I06fdFDyVmyEtlp4n2Yjh3gBkkPuzAgi2cA
xazHIy5y9o0JaTF7WRv+Q1LbAgJij/YRt4MX1oWbzL1jKaVHgtDGuNIysMMpckFdFhmDlBIdzKnc
9cHPjG7XwO2SF/GR6CU7q3Ryc5utquS3WGko9zeseY465d48MFdSMDfZuPilLHuSVLtdtvh1aNxI
3HE72svVTDaUYZkfSI6uyL0lGnSha5WSG+VMHnS7Jr2FXj+Nr53WxefW4p4sFsgvvjlngNCwYEdI
54jGgxIOF9ksCHsJXVMBtEaKxekeyaOX8YN9MojUTjLzpJu5Z1qzbVnVVx5ysEavs9d/0+pmtCIy
N+famYJ2q1SqH8QON9jvLms/YjPYzW1Esxr+uLfcAM0k2iLP/mAytGMW5QqdO4PW7MWq8gVNwPsW
uZg9vFwQrnGovSRhe1q/S/xolsQfgt7VqrsUcuLhzsmMddULbz1t+d7SziPtdWbpem2iOqUw+30q
2BbAVIrhKgiFp6H6WdMIjYbGq+vRCXLVwVrlr/dz3M6nouteWsaCBStPLCd7Xjl5teSztm7Y5Xum
1+LYALgaW38odX/9c6sxTqkJSp3Iu5xBTX0pniKsGczd8UhD8xhfs1HF3FH0+aIi+cjgguv/t6J5
jCeVN28tVE55Ye4UlVyiZtqvrqqiRBhQa7vhrVzfY4R/sco3lR67mTnvpfa4vslBnO2GHBmRENmV
vFJoatIAuzAy9vvFjbLqTMO0r5ZxM1b5y7oW5tZ8Liks2rdIkh2Fk6ppIika+S3Fn4jl5X1Gc5MB
x0rehxmtinOp5M5z783Sj3U9yw7sbjd11N1msXaDnB81M2EV623e142Qag8ObXYH+5HM6VVKBwfl
x5sw84yyctW03C5T6w0Uba9MyWGpOGq+NVbo1kt6Wt8FxmLcpJDvSGthqUsnAK21rNjJmuKNPh+H
C06gI19WqlchklLUMOEHG60/FtN7GwbnoipsqPJnJsG42Ou2JsQMXdcLi4TN6By/iUgnW3hwwnY/
mYpH68mTjeGisWAyiJlmJtdfv0+aGTsFDoaIsJlxCE59IjzK1A8gQHDRF8rol+x6ohDsskTFg4Wd
UeNK9fMpmcZ7ZZi4HTBclWQFNSVbubq8IODvUkk6KPK4lRdlGxbauzbop1zubGYYy+3omDnKO8ca
eIJCfE1SIYRYiT9W0nhexIxl3nTHeX5ex36m6S0IhkNmZZS6XMzR6HxjYryBoppbHWDdjDHndT3X
Sn/DyYOtM+2PMUaJjvtXF6u3Yt7OMQMRq0rYG6351PbxcSyMTRHC5d2C0HrtIqw1ZnTRi/rU1Poh
k8p9pNfebBWHQMaOE+XhO9MOn0VBcGIGfoOiYiYSKr5a/YTQfVMBcEjBzjd6CumuWuJGVR+CHLEi
DtssSLehsUX3AoKccVwtpvFc0QUtZtVndkK+aULDcOBnuEnl28DA3ToCneEQ9Yuz/pFpNrDZw4fW
M1p6Bo8gdN5tZZ5C9KA4AUXhKisCOpea3n7JtXWsRf1LX9ujSlD9oDI6CqriVbTt2ny5qTFOFYFu
ZlGrO5OhyFl2Q6NkvJtSdfZo6F/jFDy103lSKybwCQ+1b69BI937cRu3+iM0o2crQnSpUg+FuaYH
O7zpiDqbqa7uTWBLOe6zxFiO4Vz8qgr5o1ze5kV6EauOhm3TfHR9eGwi8TMuMfer44timIDKQXlC
EXp0uuktQL5pXG0ps/2mXVxJE7dzqXyWRviJPepYTKWvhNMmjFt/KYR9gjmNm4rgZ+UAkf0mchPi
tap5HM9R3TxNMYarNa23Fop9/JM+76GpNK+oIGnZ4RrKbPxNacHzrlp3eUzOQnluZfOuzNmJmd+O
ESU/hxRIqAl+i2mBEsfmWiZXLYs5v6LbsR6WHM9aSzsmVs8hRdpP4gOB6ZZI81cx5Zc6tO4a699o
LDsIq/XpjBfxmTOuo0JjWFL3U0EM3uTSi1XBKAjI5LYCjyq/YrHUOg4P0D2TxHtdau9ltrbOdxAb
RCNUb7U53LlnXrqyepcEzuMEgdZl9nOBwFBhse2+gwDhwS/Y4YeCalpNpwtlxDamvyokBzn4kGb9
o7f0fbOUP8cWRWwIljP8IYCmCSeLYXcZo7MO31OpF3MJEt5v4WfH+WGj/uyUTLb7VMKogQaMK+ZH
2QAIBR3OuLG0HBryfqYsDxRShMvo2AUsZlKIUVzxOThO0j6dJ+zvTXGJE+uk9gVJppawjWe/FEYR
SE75io1sHy8VKbMNN+tgIGGBuvd9eshkYb/Iq+LSl5cqV1lpKcD8yqhsaEWn61QRYzhEWm9Kgrt0
dG45EgBNp1RM2yqKefyt1yWxtiJLTJxr26ojGm4RaeWLutdBJnRoN11qvs+K4pCOxOZa7lPJ+LSE
9lpCBmkd2DPHrcYwCfByLXFYZacDU2VQPGZXYmJHkkzIr91ziOg+TPWrHg43ofAR/K9SjrM8+DBC
y+4wow/iiTT9Yqvn3ywMSSlig7Jl4oQ3ZaeXatOh/bftBWvwp6k6DAVL5yLW7aYSs8mtc4ZSGHFh
Typ/ZNQzC0FCb4K109PD+omdvbBrJrjZ46T/wGWKYpCgw6QcTEZZ9gVB8YspBs2pREp7bCIhTAYK
KKF2vGh/SRVUB+OGrb+ck+vSTLdpwsKUp/3HVDypg+YTqnBBw94qOIk3KPjIAP2PJV0OZVTik9Ju
nYFLjuLdL9AvjUF6HqT2y8TzbEHv4EUrNo3RH1IzZpe5y3O1D0PhvGi0Y05DBbKPirHat11cAL/b
1fETpMVHABCpUO2rJFCqGY0f1opOSO2EOSNyXm+5Ew9aEd4hSC5STqMTNj0KZS/sySVC8C9CcZfj
KisRdHrNWYL0aI2GX+XGax0SIiREXgQ5VMrPZWXtuxQuK8U7m30JbELiXJ2YvLAO1QigtpmNPHIq
5Vi8kQXRq8Z4pyrPTZiTJx3tluorG7EIprFrJexFqeHidPVnDvRoIHarI2kWLZoEyw/d07c+nm2h
o6wSsbq1OECNSp62adlzrMuLXb+QgQ15XrG2uwW+tYFmzGZYpHeK2Cezz4djB2GGhZ6GgBB682zc
hwDeRmOArJAcdaD3YEH5m1p/PKaMWcbFrz2bMO5ovjxs+dla5AxWRmarudNZY5tFHBPCixTkXm3q
T6FQXmjueknc+VEOnTpk/qTUbEG/VfZ9hEGzo8Kolz2PbmfXBZSUxHy8afSsYtySp4T5VMd0FHpl
1bgJB8AlEH4XVeA1aXni3Ck2n6VgvkySiCMm2Ndl+2uUElcEQtWtzLbykH1sBecMGbU98OKkSTbF
Wn2JwjExS1/t092k6k4pJw8D8rPPNNuST8LU2EqEUbWKfwh6uQsFyc2ROrMotvU8tTYgFBeLs6mo
dPuKCdQBErmGuTgOspfq1sZfYKDO9Mtohn2UsFRoCnxute3QfdaF5l2FORpF2e01zRnE5TSrwW6l
UjEuYrx2GoHm/NBY2DD0eyyL+0IHlwdMwVKH6qznUb7BI+eWbfe7kYL7nOMoUczXYkj5vIIrAgXU
pKsAb4e5p/LLCUSHvoNN0qWftqZvTu12Ei2f7PffaXXS192IYWxG5QekB5A6v7Uq8yAGPCmjjP4X
XdSuclPlXvW6LyOmxJJ2Vpbh0MCrtnIJeS06iaRdE104kL7oDWV31Yz0menTRzqSV9PsKJB44MTo
uIisjHLlUwq9dcOPuI930RSQxxHZIgwonAnNHNNukvRraGWnwQc7gE8CuYLbhvusyk6t1Lg6YBNe
B6jmKnZBIV4FObfVlAO0VR0jMlG20lJ+DWs5OZjOpDZeC4kdJKNDRMx8jHSwgiTED5fRD8k0vNCw
FYWTQpWpefAeBBOmDOuQxCZEZI8pCoo945GB3+jl7AcWL0/XDZWex4sGdEBcox+yls3azxYgIArn
S18Hh6UcnFKdWPv137yLXOSc7uWS7Yqm+Bq1T2N6r8TAabDbmQIJJ10FbwLDC76HafptGJOn1iIf
vCZNRc5UjKK07ENhQ0MdJD7YzDV0ltG9lq3lhD1l8mTRsJgVsl4mG5OUzeAQL1Xyh6Aa+7prvamB
WIqVwOEmc6WB8IL+yYpiGFVFO1VFb1tN6liC5o2hch35rgbNZZ7UTYZIyzBIm8iWDdbBWr72FuVA
9gj0z0Le86uuDWcK1W244EoateEFly+prfhYRmuvjNsCILDMo90sqlu4In9OyN4T1Ak7YbtPtOWm
i7CGkUX097KPu+DQZeNpyQKXfuFHPZjqplWK34EI8cOx96Aiy4bC8rJMCdkHtBrZovfZhAE0hFor
LZI/16P0lNga3rQZ6xlHEXsmhqGVjwTBbVavSKCHm4jm6ahXO9aHpw5MKza1vckzVIL/qnO0b8Vw
G1vLRgoa7EeSbwzBXoS+UEtp3FTkcAxK4ii0n4pZ86QicKtEKXdpi6XLLDy5tM5xVGBn9uYmca01
fIejzTWlG2BI7VkCHGpGmBCA1Fn+mmrDTa1QPhfTI1+PbYY1f9b4xtKeiSlmdKCN/RiXXzWlsppE
72NJ+EMQuDRcKfLbXV7T3c0SPFjEPWBIiTeaPzJippePczP5om49wi7GkVJ9FmNw1CJQDG3xh/kL
nphCws50YdMLy71RsSxU1VnEaZukv/pxtMMA1CyhHhdkd6oodOn2qIP5rPW49wIFzA/4GsJZAgnH
W7BU4q+khfgZZJP9Wbdh5zYNjF2Dr1caTNwuwqc6UPupDeAAnHUzWB+wcOaU7UALt0UmnAnug7VB
vBxUuuyiBTvdXNrF3I0khm9qEj8V8ymlHRijFLkWhuQ2J0u2bOxInP1CDHfQJpseE3OclL5uHlRx
xzAc2yJRLaIjABNsVo2HDq/Hsj1N8YHCAoLBtJWx8nSLDKKqdCGbyCHKJi/rrKvAoyUlzPrqYrsI
9TVZc0+1u1UxrvSjcE1kDqmQH61WEZVS2gbRPuyGriAujDd5msfW0VXSDOTeMfq72LhpfGyT9gek
s9v2ggM6aKdRe8SclM37BPNsh+xWLqdc0lzjR1r+1LH+9iLOvxsF/Gpw90mvsCtpZ5q73ISsLxgT
9BCTZzH9HPjRjZ+BbF0XiGGLrQAyZ53x41pSDAOW++ZOb+Y9S/EiAgtOxsZs0KQyzsNrWIDxhNnM
1RnmhNxNK67czFG10dVlU/hV+JREkjtOiUsRqMeHNnjJk3lTFMZp4LwlkxGQVQsa7TY/si/mUG7B
2O9N0kei2qFK2pD1b0MJu5Hxhlx5kIHilC509YhGaSdfw+KjE17VemcFh0RVz82wOEb3a8xXg0jR
baXZOIvGzpIk9LffcULGk9q+GaabaofJDGxDU3Yq3Gqefmhw4kslnOnmyljV5a57y/LJjWL69mJJ
ziguEKTqvWlspbjd6awiGeEEkfDaqMqRWowTAO6hURS+zGq5msuR1lvfvBYzzapAAHDUzozMQXAX
QUtKP4HHicHSUx23f4GdR0wvpMjeoizZmUCORk73L4daL+1O7u5JTpGX8vbPgLEjLbtZ4uwyb8Qs
gs7CbRhX5tryU309nI+KGM70s2kuld1eDr0hoFM3DprFzIoFgLwWSeUYBe7tFGxeweNfS8cojKSj
0lpbhOjOTno5uEXrB5zGiqz1Nz1hBl++VNiyKqs5NpwZOJg2YcatOBuXvJ+6u5A1exCXbb+mExUp
7cwSweU4NWl0kM3Ehi3n6CWN+ilFWNkNUUkQIEb6J1GKwCCx+VNiCWersMSjgVKCLDJzDFSKXT2N
wa92VI60Ol8tIZy3QpyqZ1HFYgxv/RvZcj4I0jxTq4fz4fvTRgHZTHOm7n5/+v2htjRIQe1VZ+7P
LRm1/GoIL+FQf6HiaYdikp1atczL94d4ZLqEkpqRU+AqO/Skv1hZKL1mUornmgr/0qdHnm+Tblos
HS1VVn0zSNHt5xCSMmkD8U50FX2/KmUs1jCL96rR78UMmRV/m1Nref5o19i2ZeHe0Cp4R8JqwlM2
s2lokNmeWuHOzfGrnK0u0J76Ij2E5Li8G8PzNNOfEwzCKDRq3MbWO5YpCWF9Cjpq+ba9CJJY2Xir
mIOW/lQ1YaSfCN1aL6ZOMhNxY9+/K2jr+qGcc5oy0AIgBdG4hepoJnL+qDpLxxOvtji2h9GtRVN+
rqpDLxPfSJwbPaymaA7xYnmFOMVvQjg5f+Jt/uCS/pJ3t6bZ/R2ysHTiaUWN8DxT+1seaF0YkZEN
hI8IQT/ZvRKz52pW9mIknQA5z/C0rp1+h1UgftEUKqomPcLjh8c1NKb0y0BDYJSzK9Y0DkVpkLtJ
h2FnliL5IVHIe//m5f41IHVlQizF0vHegqGhVysrk/OnCM0UC5gSiqNo10qYRw7TpMKxWs5CJ3I+
mENXFObiqo1xcE77VdrWm+qSKkjjWbAEB33pqNbnKmWd9+YkXW7k1IUkcan1z6aEZ9XNjLw0+vAj
gQvBBs3ZjYrEunx/WJLuVy49/+uf6Dv/9q9vgKWKsqiDOFkWNMDfsijDQmbUZxbhLwpj89iCA1ya
lpdZlgIeONQEBSLaTY2SXqtO5pygkdYT6CNZZTm9CEPX7ryxdqnO01XpKuvfzF6QVorp769PXpEp
2bJUXfp+/X+64kNoaYMgN6Kd8mbT+50Gt1C42koywjKlC/2PWKJvbqiCeYyGxyLOtZ9x9c7fH8Ih
cP/1FZPXhOi/vKJvGkxVNUnRTA2g66/3gBQJZm+t/VGtlUa3l+DS+4JsFk0elmNRbRH2+keCk446
b1/qgrwLIzHFckiaRJ2M1a5Q942SnUM9nU4a4m7T08TQrFp80Wpsqw0WiH+TWPt3VEzjhVqs4xzx
LE1kOMlfXzKhOBDOKQNi1fCGrK7BtNvm17++LtBRxvq0/vnSaFROOo+VaRm6rEDB/fXfSRPUWiNE
9VMcMhGT2iEqcH4eT7hfoSp5wOFmT92XuTPuxt18oJDthm3p13brpy4OE5dEGFffd8f4np/zc7Or
HuYeFcB6Kx4awuFO/63+HhEjr+Nnfuck+hjPw88Q9X/fPNUfmmAXDnLDYdOfCm9+Ng50WOxo/UNH
5ntnV3NPJPo+uFHK7ue9enOMJ+Uy7/WTdpFvwDVvwG/n9qV/qckUOZbn9ev0z3wbHiQHsnqfn423
9qV9SR7BzbiIe/0WnJRLcuw8OF2ndMuDdhUe5r2lwDwZTnsot5FvbXu7dhsn2am+6nOoOo778EX2
syNfumOE1RlR+aL6eDce8n7kEihe8T49xMzHfmyc1Wv8HP4K3qNLcpG2qattC4e0FVtypGPNVWjJ
GNxQrr5JD+XY/AwPOs6aT+IQBHOrLuT2OPP0/SvmS1Q3eCnZ+ARnPMcH+SXcLvStHclT3grNbY7W
D3o76b15cCBzR1/8pWxrP95D6JFt4ZETiZ29s9sPIrdc8dfIP/yVu5Y3+t1T5cHlotza2kH8xV9S
f5Huwepmy27wO97WZ+gv4Q1H4DRsul3zgC8uz9OxUO3p2NNSXbzqQaALR1VNJvsI87crvPE1/D3h
jVcV/Rxf5N/tZ8/NC1LboL9s6nN9ll1MCHsis/bJJXoy3y36Lq/dK06/83DQrzL7weSXiR8+y+/p
if/5+nWe9vlwyk/RU5hu4o/4lu6Li1fuLU85foei2u1dJj2idKfYmR7F+3hOt8uxP8c4PN+XI6/4
s3iQZLaQlri4GtGPll12XlqScWWjJooxMRIbqscODsAJIKPRxAIC9DY4pvlbJyH30m1/M7hd69N6
iWlzs3I5hdP7XM9zT7uWJCpmC5Jr8T7QnNsSdEM/q7wr3nBMz9mudzmZcS/qewiEM/2D6am/oZ8s
O8lpz9SO95bu/kuwl+3mQQ9DX2y+BTFmFFYJ2lFMZ3gTb1WuX+WRJfEx6ciTO3SgtYvN/bzPMKMZ
QFAuyYJS4smhnbvVpT8ZhNw0fh/uUAhBmfjV15vxGeKzD4lBdwKTjdiWVey7buHVeySiLT83V6Is
yJvbpNt8O5+H6/wR2f1JOizbHGOcQzBC/KtpbX3cEEhil/7C6pA/D4fuYJxNB+v4NvB0hzRPV3Aj
D9/WtvXXp1vY5Pf5ZdhRidnDgwfDIVTHaU/hLdwPr8OW+D7XsiOPYDIv9f83TWe2pKrWbOEnMgIE
BG5pBey17G4Ie0RBWkWf/nxz7f/sqrXDsiylmTObkSNH0hsWn+9jbWFA/588xiBLLN27dSy5YUyF
Sc+04TvZUHEG9mevOKbVtx22kI3RoLmpsp4B2KnLM/x/4AN5oXlpGeyDqRrSx2TTsuMYf6Wb2hC9
bQoTbuvG/m2oe9mwC1SxFnpbRIYW4m3wBoHBHXwHwkZ5P+c3kp2OHxBZwfw9Z00Q8+vu3Cw5maHJ
RSidAYE+U5vW6EA5LDMat1xShHRFYQPJoQH5GQS4cxWk5yIFOxiSX5m9cUb4kTmxr29jP1uk54Q6
k2WEybkgXxlCSbyjVGh/G0+u2YZ+jGTNz1JGzYycGinTpm+znx9RLbm3zwi4UX/YzLw0e6yKdlHR
hM4vIpp86FW4D5WRcbjDeoL2ZndB4T3m3xf6ExYr7VZ67Z4SdBzkZvgbBDr6MO+I4jT98akZpp2n
5s49orH/VtnVmUlVVety6Rqb4xHb8geYakkHShrPelyRC44+tOR1Ts3GqKgh+DdUsu7uHemWxjMz
j7479lO9oHDlFKv3CAmhQSauBa235g0tGJuC/mdNYQdrCM2NXlGsklOv1fAZQIAO47FMme0Avnw/
mKaVB50zCJH4mHWOgeH+bc3lc5RZ6twYv73WJZxy+ra43VT46fLv6CW1HuFveJ/f59QL2edsRxtQ
IKSJ/25jFJ9vW1p3o9vQYD1kE8SZmr6lbKmcZQc6thgAHnNUswyLKY90Tx8WHrPT3acH/5X9g4n2
gWHcBBt/Hya7bPEOiO1dLkJ4Dx+hHIkPpWXN1T0JH8sZeAOfpsYxbRZMsNGs8pqtjbm5zNb507tN
7gdUhp+B0C3c9qbVSPaKwPDftLqt2rV5GoQ87F/lxOFIc0w3TR3YpkmO27KyiYzu1UwN+yE0FOcZ
wAj0Yh8RIqe2n6fCa/0Ba0K1a8x3s3otyE0d1pCPArOnEgfAwsBDy1sVduzIXA7mt4N8Mqfy9kcU
MFK2aA5NB35vKZ9+285rnHyUBsKVci4nQPORijPPR+IrW0vh40BazXvKbC6ujyVzK2imx0b0LOpx
HgGcm65yao6tbczlrfgnTlnbkn49Jg/8833S8sKCAKQbfd18lXGi5SEPcJjTfKRN9WWz1aYdb/V1
++4jath59YEAwuO9nxzbN6y2SoskMGtE9auRGhq+em3XzN6ZSNfsoJ+0E7qE2ikPtBPXeUQAtKiC
12QQPhbqtRn1M0ffvg7izJOVuHftFS2E8MdHFqOBr3F5ilG3TQI0tB3Djt2bR9uql3mVT5roXBHB
dGMbiRzrO7+Rk8ojGMZ+PorHBgd0PxB7gASPlNNr3Vuq/GLgf23x3hQ/WdE/T/WfQbd9rMvrYK4R
uEhh7ZZu4ZBtutpMmQ0mg4kyU4KH9bEbD6BjTtNO+Doks+cqmQlL95jkGE7p+pi06+fqtsiDYoT+
g3jhM7gtKMatkxklCp8YCJvZ8bHdCZghRidOCiW/8nrDyqs8OcgifdTtbkfoDPyMt/XfHk3+1sNy
qAdbwu4mvmH3J/KsHM4xTDyhOSlXpuehhsDP4rX0QdoDjHTKM2ugbZ5qnLeXBG+Pqg6/hmcyehzl
4LGhiRat76aXzTSkFJxcDKg0KltLtdSusyof3qBPpyX4zeDdXvbS4TfSvKyICFva9W3Bfvk4OGpQ
8rsFnYs98hpY9aE+PFcl8STFBfNkbmV0VKDLPWkVAiqwiG8wVJgHHtNWSqDEIJbkjLUS6rQT48pU
gjPtssPPXvrr/w0O6vo+zM/lzyKEYTvtaeDr6NI0rGyP/ltBTYcmZwfg9Ld5lVZZWq9LdnkMbGOH
kzzKG2VTLb9jbYSt/9KXVVj1HKBcO2YoWsFVOWY4yMILCJme0yq3KCbnyyd6ORZldP1mDYLB+dnA
rbTQJqS3ESYSMq8PQQux7g+rMBAoQTTShhowEM2zocIngkpCwi3unvJboLfZfkOOs70oUTMtQ+OC
uNL3B+nO1xCE/A7Vi/oLDaA5mR5wS9twWq99tn/M5SMshF9jGUHsvKNOWMR9fcmX2fw1FwJFSwlF
ZnBNEZGSmwAk+09cUtmhNwl7wa0fJN0WJSNkjM3Na88Mz+EjKmnP6obPE7O7ve86OWeTImhGMXqj
4s7AnYAYfuj/8eLwNue6plwOuoyz+b8jq/8A/6EO/iSuVxb2Xa8add4nTILesBf1J83Hemz6i26W
she7rTmt17Q/uOg9jdMT+rj2Z1LNEsVqf1a6/bKvxu3fLUymv819rkQiDsuX3Qakz/n50tTco35u
7pX5LWisiksgR7lHdonVJl4JX0j/jL8Ms7JuE3lLgrVoZmigM/ldRtnJUiJu5FyheEBLa2n1XsNO
HcKG5tjTZZ5b9R8B/q4h1nxMMBT6FGRw2Zk0/lq8JcWj+zolkcBJTl6EpI9JMmN5T2gexfX8jtx+
vd9YCZxXhKK+IUyNx7xYmpts+FnU+LQaO/Eg6wPBXqe7r+t92Da9qT51PuF33t/LgRbou+TSDuvN
gw6YnZlbBAJh+bU+iMSXtj6trw3i6xN9ynPvbU0yAx/lsRD+vmSftWRFiHGXNjMUVhAZmilMOxag
JkMnHMJS7I7G7lnb3i20avyT4niKx0ZssNX3iRRWDkIIiN9laChaJaUK036j+3a4J/b9Gv+ZZLtk
grCbVxSWBguYUQUSPPDaqBggmWUlf336W3dKUEZwT5Eak3clg3YiKB87fqPR7LlRySbxuIRynEp7
bZzb5HYwl3xh9AkFzNProCJwvM5HDorrURnB7qZ4b+6+mwoa4wt9BFS1jzADZvnpSU84Tb03F8cD
bdcY8/bBFyHpj11R2aRCxk5tIJdxbAPdsmsZtVC3+sumcUTvha2E9OHrsIJghY5eI4nqDmRkW9p8
jvFCnB0Sw40jYzNf1P29TzPTpcgwEfgf9uLh8+1KiYcKs7RAS1e6ZNKcQQzj3yCfv34K4lC0rjG+
dvnbgvXa5v2vp8Adsgd51KZ0iwSgJ0ls4R9oWkhpI0tHen90BytAYrg/ar9IzACGgjVvEKhBAkw2
/r4fp7yNi7R1GH9QP0LzdmBkRUdlc4pE0udDnPAuVr9qmCPtMEWnnBUmUb9CDm4tb2kkNg2fwCHo
TXmMfw4BeokJWvgNycw8JbP7AnlpZSs9hrXmmfUWTQuHRvWbPgjU5B0g4YMK7mswE6YV21tDX6GL
2cIMlA+Xeu6fttGP1RRSkWd6eyQHFp9Db5ucsecEnveF8Abc5qZCNYs9MhSRzusA9IErkPtwQJAm
/o1E9lSGZagNX3OAuD2p2JN2MszXphy//m5zYulddayOXzjOowFf8VBzpelra/49Ixq0EdNDNQ41
BMS/aHThk0exh1AD0LXydH8LNWiGDSkZlH7Pq6Y6n3cnpIE5QlSQj+hPHiUjedlNu2l/rK2khb7S
VvdN/NefE5Ntc+JXpKc8EfXXWFIR0WlbeNtaOSYwzFBORnYUc9qNSEBh6bq1j4FAJgUDDg0dr4zu
7M5IhV+BgCrStMV7k05/w9QDBrf7NpMGZulKXB4d6vZa2SYr5WTM4eCx+RlHMdjf1ve1uWThdFvp
C6OXPkS7MAIoBcqpXGsnxqW8SpvG4Ruq7X2WlPjOdIdBfDl3A57d9L6+0yMN7wXaC7SMrXzqLeM5
1WJSZmn8Xr6X0rhZUliY4kj+sj9jhywLCexGuwF2+WZCO75jzIQl/vhWNnRuUUw0Vx96p5zwJzvw
6VTpUI3tiyDoAOVlLqoqVz4NgZryKhOMlWtCBn3bOyVnVBoggdWTdlKGevSae9lc2eD6NhjpF7n2
Xj7Wl4KV4Bdce3lUrT6HctLbmtsasILQmTCjxiRSdFnmI87qh0gAoTYEetn56mj9I/LmUkMyUfy7
ci2x6DmSLKjY0eBBeERgsqy16GNnhJewsjOfC/RsbV5EctKjpYJ9+rIIYxC/aBfgcS3SQ1T6JUuQ
+Do7TkX0wWyrTxolb09BbeoeXSRIBSkt8zbiCnkWvDoPnQGJlPnu0EXDmmWvI6uIzjZU5kNy5Coj
v8dyISghr+Ld1b97BFqiHgrqk4fm/Aq1I9oJ8hENEfYFPk16uBRdiT8IAoQO1KoGyrstuq1B9xtN
GxhFS90/rlAcTKokFesOEgWWDfdisXT1/05RoUhmF32LxESdg/v9s++fGKs1pOtW+1i2YXgQwxkT
k1rVKVllkYkqHafMR/5WVLh5xM8i0jswWoqtjdrLgFqozeSG/uEtfC17gfPrIn2hLL47lEsYC/z9
IDeBeba+O/S1ITsi95ZiX5gY86KbDzs+rQwPUR5e9UT5XKYs5mqYeJq8aqTobGAV4BXjY6EazhpB
tGrBQIhJPnty3ea3a36CTgzf7A3agdUjlGCnIp0QI23qQhN+RIBVBmRm8lK3QdOnEcf5uNnsWfpD
IU/EnDZCJER5VOuxfti9k0JMhBI4wNeALlSxOD4ZtDaHy1kbwrZi6jCyYBbp2bjeo2TbQBiQ7VJA
JMqhHdBjYKM0AoL8HbcLqDqwSPtr4CzWWG31qdUnDkE2ih6Tavra8+nsBARtdm+uEg0PDaFXvVcP
yttCIvrMAm3AJ1TWmY3sFK6B739Z/eeKt+kpKKpYkD2eKyT1GxxUi6IXBDi7MC1pz+3WzjJRiMkK
3NlwuJ77skFIAOavdTsWJzIV3C2UOb7RC8BbwUYzEvt1+HnVW2TIEL+rVXt4rz57LlA7JkY0LG5M
4kgvj7vDquXuUHgmGtJO9bUktCBjuaJ58GFFAirQzgsAQQCK+sAAmSxgA1BBRlo8Ez+vnWft/FqU
/R1WV36ugS3bMQEdkR1bRVIFCk8gfutsyB4qU2YwHZfbvm2RbUMQxcp79NkhRsnQJGBKVK8dXvcw
YFJ5xtvVXw5zG+XCpcPGRE2jZ6HplBcOS4JYkQcsrob+0Nult8CG80vOhxVNywZEeHjB0NWl1iHk
wmGhJHgzRuYd6OyNXxhmyZDBUE3hAJd8LyqzAJiJKjmv0lMIzhKxpsBS6s42Y6eFffUvC0A797P4
HtLzv0Tqi3YWKibW7+a0oB3s4s5CCSOnx4wpoh978HUMhCcgfsTIa/qQDz4EZgilYqAeTvz2qJtX
ndVD9rEHVxBOp9uplvpDB405KzZEFkQmJN26NdZvWWw1ZO2xquwV7ggMJ/pN6cfL3YQ1ekAMrjtD
deh3gcS5GCHFEEoiBcjdDbaaU+7f5COd9Z6ChK4wCDLADo1uRPuvbNb+ZTCSIcrkQfIdPclI9ZHa
hemLHgIE0m34UjBby9RtdIsOb6O1VNNqrr15i8c7IDYGzeChWL993rn1jPEvI1R9oE/dzx25Jwxe
HNxeGSuLwe5xYf8+uCsvB66eBCaC6cJ+F1aBiEhqy3tMkDrrjkQ1CvsQpciLEKxGZRlC1ZzpNJNi
xn4FjUPklVwVeYt8haNnYwNbYSrxHVhUZP2FoxhAdfVUnc1v3a4orRJQx6B1/eVNdp+po+fW+0Tv
zRv9LruiCFra3SrdAj2TuWVEJw8E5e1Bn3E+0HDEAdUtrSfWraUlS5g+GRju/NQZp2sR4nxPHasA
4KX1dXnOEGtEQWP25NOmlwsavbJvd/1ZRZYD5wPF8SXiAxHJ+6nF+3ZbMoje9rm7RQ25yquzauhD
x3aPLtwPfUV9fDddUG6exeax/PFvCiovqfsEZ5RdWr3VAWIuEUpNCuQaLvM+Of0o0+TnBkkewkrT
b6kT6eTlHhRYYNyitftfFHKFxenrBLbQ7uy2ELlGAw6K5BMUQDpaoW0fWYzxQkcxR7YRmso7yCL2
j8z6SGMFq2eZcYlbmLoOhEd9J8+6KTfgsRZODdezFcnNqp18JunJAHkvaJKzBheKSekpC9HYjaSd
crNwIsQz+NzsItJb+Uji/Zpn4Xv5S6wbyqlT/qKdf/e/lbxCEuWzSE8lWfeLgYHkwiya8pJM6bg9
9s/t7hmhSTCnYRysi/sJVr00lp9Tr8CaWvwfDX1uWLLW99L0QWR05R6py94f0etJ/5Nm2mIwM3a/
YT0uph8fvfC/R0QpKXGfb99kQI13fzIWwXbIkpQquKOrmzgec4+k2H1cDRwW1hzkL2UQ0lRBgQU2
OlzCiRHyZuFzSsj+ZEgRJgCR7Y+Nlhp0+hrVQNEfasMXEhHMQzjQ7/gefcgaaGM35oZuOwNkV5/I
k9F4HtQ0doCeKXY/c4kv4ciRKMCe6F95SNsjQ8CYUaLQnMAZ6NTend+ZTAklakUh1re195wkVyms
+E+hxFOue9PHogk+uAs6pBQ6UWRbgdX4sUQTN3krk1rH2RDysL5VwddwXkCX9UQat+NiSexFZoJt
Bccxj2A6C+1fhIbb+BCLv22VsioHJiRFKc1BFWMl0qgIngswjmveEbTQ0/VZ9DbxwCYEoC7Uf1iD
NVarv/6ueyfStBdbhc74E66PEFKFj3EY1CKsIssEIcIWUflMReLG0YnPWWkj0CVcEpbu0dEiT14C
njB7+Ux3YQ6FCk9K7Bl5o2/q+S/g7KR1DwwU/IHPU+fkHk49zDbk1ypcFV68gJaZHcVCp0ke0cgF
QsHq+lODnzRnJAVD6gLlophVQB/lPl/e583my5pU9gZBIINeuAdMgcJRktRaCIKis4DtBdgC0/wx
gMMh2lFq0mdRyRAxLdtMsBstlTaDnTRLjt+zic4WU5MzijTOV3VRcmopByn2S2M8iE0/LB12NRpg
VImu8lxaquf8aLHY+O7pllC9EwAdKFhGbxd+mRhoYONB2Xdc+opRhBecCJEVP2F8Psmw0QKsMiV2
rufnYd0iL53JW6xudUIE76H6jRT1spEYqPhghIYFHkCQS3jTe7LEQRXIx2gLJ0ajta6dEyInIAad
Jaqp9GAQXrayR9WMC0MPUKL6UGLj1e3y3jyIXHBrBioZDEeiN9q6/+Wb5wbOpNRazddmwBGa+ben
17sH+VXb62BmqInkYDGWRNDETdY5QotwAxyRMESBp154iN3eEGfCiqc2jf304JISQK3n6oKektZq
AK0uUQzyf3ucJr4nP8cgAzFnk684GZ5U3jYirNx9XOq/+A/fRHhHaazRCGkdAkgSbypWkUaQhMED
4YJZykqX/oolYGe1aXeMdWBh5F8btqaOBArW9mOhRoCFj3evS/33mquU4KtZs4qxNrUDXvtcydvu
BNY/eFj9CSxXdMbKwu121YchKHTc/cusKGujlUodi6QT391H19omyWfDEXez4+qf9T6n225Z7T77
zwT8ceb8tq9rltgGMnl7kBwo4QbcRC7ix3IqWnIaSz2iRNwRuSWWtjNXUAzYxpnz+NnEt6KR+wy+
TJEsg8SUM9rMei+/F6DPZFlspFn/rO4I+Nh+N+r4MrQspwc6S685yKgJhx65xk2iDu/QLIHIGJNQ
+jD1MnXSlT4IrLappriF9CSvKCamO7Bois0E1C+R5xIskd9WW+ZFvMAQaTGcv8U1gaCNrcsai+2b
cChEqfA2uHYM4BXnNNgI2S6rtyK+Ji0lmed0uNXGFwydmOPOTfuJejaZFN/U8pLGpZpCXp30LSp3
2RVYgHQOtTsqXWQeKd3krJaViS0m7f9ZVMoxiiZ/oFCXpc6ylubd7nVEvdtKIPV3Ft3VKZUrsrzU
0nMRBYLuZRE4w+GROe/WzxAjT+y6tNMzMm4rDOR3nM2/F4JWUHimeOANKYGSOxHDouYNfaIjvLFI
rvKduv6P6UAuQ77vfK6vNfuXYJ9rFVOG2SZ3i3DzBiFSFqBr4xSqy6hNulllqu7E0B2EdMgCVn8h
72LTiW0YjbQGNyK+ZSLGbx8TcVBnJLxkt1PmvVtocIow6MYKgUreEgCJ/3+Q9SWwP35li259eKgK
i9+km8qqIJ4jm4iuIsGul7rJvDczdzWm6djDb8nQ0e0ObiiDPpWgU5Swar+jd1NGnZTNGatgffaM
DHwkgfywCYIxZdJftxyspUNyNoUPKa/3Kx7jcZTI72UsDfG89b58WcuH10zlprE/wjTqxs95Lyg3
tw1ldk7ggKMH1vhcQeWbIFvgl7pVHy4k0Vtxzne/FSWNJ4sSmZvFe9k7fh9ODo7+O7LYPzfmMUXV
c1u+hB4u0p22mItJSEghgsZ/hjeannpBCaqJ/XxGIe5JCimBP0Gy+CNfBaV6Ho1VtyDeTEALOKCv
10fz4NSsGXzWlRNGBtC6raGOA1pPHgFvDBT6NUrJYRDTvdilVwZaOJhiK6vK6hbtDqvXAoooSwLK
PolsukIEi3SMegJkHLKpprEhhuAUqX9j2D7J+HUglnzCZaBwjJEHXEL0FBTEEKwMnQYVBCtIaPRQ
P/Y2g8NTcRRjmN5gV9sIa5gy0uLWR7PiCx5b3gHwqoivktS/7AJbqIJhYgT9gYwCLoKBIPpk9jMC
ll6UjsCVKOrNakb5QevCJSbhm0yuOJiP1fM9KTNoJC1wI3M5KckUozQbv8kVEQZpphqhMSILMVq6
xHrpoQLoFngdY/kshk72GYxw9+s7cxNpCcY0BIMvDVueLZ3McXr9Tvvn+EyokCzLPznKiOTg4gzW
RCvpjr3lwaF5Yw5yv0QdkUVcMT0CEWASVZG3oeOJJckmzF9JfksSDo2rR+llT8ZBImrqITWiqt5U
FT1T/q9wwViIDpgG1CEnShxJ66TXVB76ak/Ne/Wt+IRKaYOeLvNS7ou050qn7/S5ydEiJrt5Oe+7
91SHrwcSkjTmO/3emml7SKgWZyrpRbPNGIQM8ADhTPVut3FZoUUx+wfT+bd0eTuqOTsdhZtrc2q2
nA+nAVkhDsk3pb/XntD0znKmMxATYowxqpkJSY2BP9gH9RLL5vLey+WwKrSFrhT7ntF5hVEid6oT
ivS0/lDO0eneQbDo3Ri/hlkU9orxM8YtyJul0JSX9f1rr42e53wVF7O7MjcMzJCaWOM7yuikfDTa
GoxJsXsnlNEB8sJf4rdorIMBJBadQbZuASQ/tKBGbIhuJ6f5ImZVh1o+TRNAuQ89G4vn+R69p8X0
eyEmoryoksVj1TAPtCQZrEYkvG0wxrcRxo9zrri/3KJg40gHyqug6HlCc9jFMCeiBg2L5IS5LQcT
RkcitB72c3gKlEFefMQyc3OkChh0dNsZyrR9t6wPj/IGjkmOh23i6ed36vbzId9IQM3SOfNWM68X
KxFgGY3yoy+Go+pLU6ELO7AhtGhAYdooezG5YHXPl4MPeyn7GxizXg4MR7DNaLYv1UVGR+NzJmoe
mtnhaZAW5XZ/cV/j59BtAYolziPWpM+nNWzAacPYPAilXqv8zTvkayPZtANnoE8qCQFeGDCYcVhe
+QlXwEUtvkCGdEgwYvp827wZwhS7UkXx+gvYgiIzPcmN39eixJxWcagNhh+uK6F0D00RyakuA9Si
u8e6+ewkYIhPkFV+qQUtSE8/yvtRjbV64dc644dCyoARfoaIdymoqjqpEwhKuQKkMw5sfLPt2b/C
uQNNZ/N8+plgpFoELLSzSmdVQmWbbJtWXBIJsHrc67/C1X2DdkJXNAcjnRfvYdle3vE1ThKHDrYi
jWIi/zydMe7NL37xmkGnKYPaxtV3W+ZD/Ie0ongT3z6HJ10aUy1b3H6L2yDsZYd3fij1ORBv3cPc
9WrKE1XQvma07iQ0VAE+EKML6JL0VsbsFSPpM8QK6EeRCgHZovtQCwUGHIZbZ6E26hMnRqrTwPOv
rJ4Q8SXigUjnasYcfZtYRm1tmv4i7XZkyOqXRUE3eX/g0RMFeI3bJ3nF4NGjjK77Mi233yrK4uh+
n/bqqaxs9O9WS04PplTmHQq55iKNh+XXpfdOQAd6gDSQDPOWKeeVla1fC2NN0AESnH5P/d/2Dbp1
aRcoG2SLdi26ZJnO+IPiAT5JEgtqRkAWgzylyN1HsuJmko8kdP6kAGA7XwaLdiGFS40xHQWDe7iu
7LLYrpWA2C1P2dxRyti1GJmPoNdjVN5QbqbJB10JVJdoEvIoMaIMSOgz1aNiiU0xXotXZ8uSQLtx
a2Td9UU/AvCAKxnUC2njcyL1YqwL1vAhnxVQbspDuiKSNKCgCKqV5CPuSq2JAGH13MYHjUkrEtNH
HRATlK0/c/CTAWXveKxPbxOpQsvIHsxxRH0fEowoY1UeuEM0+FNWyJCPdOfmIOwxfYM6+90vfI9L
oYpuZcv+BpAwYzA5o4QANGf6bEjMw07RdukfeDBAIgpPt+k3dsxZi5XQV6+IivGWPq4AReoRxR5q
TjJFB+lq6KATDpX0cAzj+7WOISAzFzDsZvdNg+DWmKCUQRHGtf+zweGNK0Gu5pULGHH52aA6NID/
UQTytqBXAGzYgr/DOvwKVKHBpxERUvg9kYeT8AFz0CnSyA6+XVmSkiirlnTZvRkDrGi/IiHP67uF
g7qV5GTEPB6wD8kZ1pZGhYHyrwAHre7roPD57EbUa1JoHrs+Us8RdduJEdzBZjfoFv1lfmelHhcZ
ctvXldjGUKJg2wBdOeSWtkLI/Brif4eColOHuqiYR70I8UZP0KSR1/5HwkHf0GIBwMu6LQpoVirE
aMF1oktl3bqCItS6poV4vlVaxyMxrZ3ZlAngeQ6cu88gYOtuE5ZZgBsWYh8OciP205pBtbPV1c0v
hrqbD40Rsylc8SfE58Pb+A43+D2kkc4XiDyJ2uIWoqntAOOrw3yqRdBjgM+nAtyiZchvfRG+g0NC
NH86wLktlTd9yDO6BOfXKjwwJS+ZwiwQqu92DNZqLnj/dIY/wxVM3hv5OQbS4follArJn0HWQRxI
fvv6iB8fF35bF631PnJMj0viEZgKEkg35G7xzf5GKPTCj67Izmi0TeDH9BESv9eNB2hFjIXLfm+6
Ia7kTTjARy2zP7AWtl2yTKavcTKFGOvQT+MjWcWBoInpchvFc/Z/X1jnfzzTzIbGzMV+2dTQhv/9
FW8MZyIb31wOYcZPU/EzRpvneV10c3lnqEfiOqbOI3wuaamOSntVW/TBeoL5WszeQbMqZnFYT16L
HzXuYvZaiN/AAh3dYTfDxhlCznZ+EEpE5TsLs5AqX/RwBZNPG9Ib4sABiLhd03t428OJPBItcRiw
fmcEm1HGrX0PHz7838AyHPqa/HgUswLUoD8zVmpQRLOj7DRBN6oC+g22bFN/4N/gpn3tNBiMIflv
6Qpjm0Ky4983zNZv6IeCqdYPxUIXNDmxOHUY9QyeDQTlEKbtJD2LtG6UwUWpVq/J5/ClLvsblRPB
ixdnW8OCFAx5hHLgfyreayKIf/Q7UC7OV/o2nSGEeCJOVQ0a5uzygE4ohKT0rEBp7HgMkd6RbLFJ
dEtsHCbz2X1fHGtvKMh4Uqj6goWshrAX7J8HFw0Ba/oGSR9GRSDhBnLCatJ0bfuYNCPxbp3z/vfF
Jj7xOtH3EPvtmuDqTg1bvZoWjdQWESxMJd0DsLOODxdginv6gOqse3RP2PRywqYV1EnZE2+ohiqw
XG8qSBa0jkNOAvrgCBq4BSpsxh/Mxmcw8EkGxZVHTgv27W0iCJ6UrF0mxY8QCgzf3jdUpklA17hT
Qv+TfAS8RsKMMDbFB0b9Z3Bae72F2KdjJ2Da8G+695BwoiEkp2Mhh+9PzTCE3gD/vfCksWgX0YaE
b9TrqylBIXTR45H0lvXOHrX8YOH7wrKoTn8lnbtF78AMNdu0NRe6vy+MC4QxT7W+Z9U5xV7sae7N
f0ZSoLmAA0M0I1yu3oiiLRC4NJWm4rkm/PGaweikY6t4bwu2xrgJ+Wc1IW8y/C1+k99kMKKjzDzU
u9hjeKKDtpQFqd3tz+5+NSw28F6O97/7Rd1hyEVNGBbFzAiqqBlWkTnpYRvNSQOT/j7uuW+LIa3D
aniiTclHTZF8Pz3qLpXclbSTdgnY5kab3MbSjgHsIKLPjTIpIupC9ccyVsxlG1X8tRoQivDkd6cs
/v3RG7IeU1KRm96QBI4qCghVpFKSJ0DgADGvNmi5w5A/h0Eew0uG0b4sLvwXvK2MIxTHxbPigeEs
CMGiTDznPmzT5aXi1+KfMPTi0WUh/szkMYVG8WvxdZktfN6OB3xfLuK1sHj/96oL7WI+c8h9tOM4
Cq4JfQH9II/wZ0Hs9blRKoMPpYC5PQ6TPJz/vyfMQOLxmzvchAj4cmt/fuGKZ1SHqUQ+GvhwaJQx
d4vHSPBwS9+sC1hh3HpWw2lzmvmzp3U6zf7zTVKQD/Phb/KMNLdbDEY5HB3xT3zu2z6VTusVbn+5
IXtlTbxDbjfH01iaK95XdZg9GN55RP0ZP3c66e7pJFbgf+/OSuTodBtmqg/uTAeEOC+xPoHT+ATx
Vyfxq2KoOsVQvJyhw8HPH4yekQ5NSFwCOKdD3Z7hNVkoDZ+B1KMzM7mWaM344poS9NgzcfkNujKa
ofi/uMLV/x6hKsYzwrmCrf17OR0DXEdkR/853YfNW15m4m7/u/XUXVgSwrUIdyPcDMvPIk51f3Qf
CSciGO+1L8ibsLjZoDkbV3DHEdUcfugiE5sWRQF7lUHR0aDfFzQtmZEeIXjooLw2LkPpT/wsmsPg
fYXfsR6VIZ7aFa6FcgxvJPqA9CElghBwAusg7MPH14biIwR3S3wJAj76Tzyn/XtWFKPEl/gUYVtg
mA2FlRHvmdFJ9SE0AD62aFeBmytcH61ltEYptGTxZdfWFAifL/GQqZm2Cpf/F/zzeiNlNFjTHY0n
7MPfx7LyuAveAWx23qbvir4uHeb8g/4XE+7PZwFi5Sr0CYgeFrpvIoFR1/RpvEL4A/TG4Io9mslC
4Fs3Rf6ytMWVfbh8f8Yi0MEGjqup9Nfwj7ONXuEbi/jx31Nxef+9LR8+RgPR8kzCsL34HwwgWsmE
y0PzPCgP/1l98bPwZqRp60E4oIuudxIOZh/7//mZL6EcgJWXTb5uEYifJDheg7ATXTc0K9A6cHqu
RLcNA1V5DpVmSLg5ZFRByNW3gt4pGgbT2Xv0HqUz0UIoPkyjWJRQymg70CfjY+uxGfbpMwKLb6HA
Zc69uQPjDJ9gGSYuQ1vH8LjsHh68ePjNe6bc+3MUYArBtkE+pKHs2qMZKosV1FZiWmzS5K+FUAIo
oabR7RHR8m7gO6TxoF79CBtvFQC9Z7ymren3X0ExmKUJ5vb9Gz6ka+8zbZO/UqJ6xCyXYvFN72f1
pl2MVGF0HTT0ZUeXMKVrKtkfUHjEfpukdR4Pipev452SmiJDeOlNe8eMqJBJI1FRvJaJ9ln2UsXp
LSR1YvSuTw1NikX1vjTHF2xBqrFLJqgkRjxWH0XYVZtugDR/xIc6VZX9NSSTyO8Pnxn1WTAEFGWe
MEMbBfUpjV0CfJHrZIbRs0MJgcFTlLl1L9GBm5W29dSGqdzy62MhjmEcFRm54zxGGwV5z99IUahQ
f7XJCw26JOk8NE9X9J7oBbjyogPAj1FLLvtj5VlNpM9C/j+SzmO7bSQLw0+Ec5DDVgQB5iSJorTB
kSgLORby08+HnoVnesZuW6aAqnv/WMoL06/DBjkTVgEyRBCDiugmSLcPE08WBHS2I9JiDPKEe024
7hzQtDKRD3bEaySBgwMbBbDjlPa+IG/Iwy3MRzlCvvode3JhPU3VVw4dq+hC6MFzVOWGko76HU+l
iuEwn0tfMjGH0FmbdwciiTbcZ3IMVCPCHdIJQ8Jk89UAaKBCwqBU3lLKxYiTQT0GxDl7efJLuN0a
q7ub5UdhIrBjVTQiWlohTQ41tVPkRoi/0De3+REbY1qfeAlRhPDZ9S+Aum19DQE1HfkEQQS0FaYf
iWOvNQXQRK2N9ZCDwup8UxGTZfvgXjenpvls01u0YuxdqWcVZcW4My/pVUMXRr7MyXiNnctUvo6N
SVAXpymiym7gTEdoQIFxp+6q0CeJ2zSUsyCA3EGq4gTymzmoEEd+Yv+oArX3vA6RcBkKnrv2ISXv
1gMfXkEFbLEOHGsN88O2XiUQSIl8A9aj3s21ku8xlOniRKAzKUJzm1T5LPXiteNzE1b1r6JPkwic
Q2bX21ZD7jgBSI3GwbYnj4IhOlhyOCPEZLZlHKV5fk+bb92Y1iSzxpG2HZzuNTCk9aSiCR1gglsl
2tqpvc9jpshhPiem/R47CnpTBS1jhOZAGf1CutuVb8LiF/9i7UxuKMj6RHT4hfB9vnzARVtg3R3R
J8ws62H1EoFHkQVnHcV0DcZtCwlL+VRseU1zHMV2NM+T8Ta0N1A+pyBOpFzJ9T1qrg5M5YAyIFiX
+lmKfeSUGl4qDoxCPTRINBqPovI1W7uSvPfLiwV6VfhKu3FmnEViM0+XAGcZPiHlkBS3esNXXmg3
NdtEeMlnCE5trZWcx0zEAFSJ9d6k75lKG0X3sBFP3BS2eqd/ROaN8sRZO9Sab1deHW56oGmNmMOX
sdvJsKz0RRTKpcm+qEF28/SqhsdeoUiMRoSTJP/3nUm1N4m4G3wR/U1Pt3UFuNncC+l9wMUX1PAV
zSlztp4byJ8i2bbROqV/FL1ouIaS7KgeEVfF+YF4U8y15zi+ov/V/a0Kflr5w5TPIWrn1sugXLFm
zM8CRwF50ByROTdej+AfG2FDq7AbLymfx7JcQ12TTDZO7kjdduFDF8yD69fSC0oOvTyMtmdYEDRr
fgUcvzcBK3Eqj+JDIXWpnZ70h/I/lhR0xTyWPemq+7j8thgW+jW41fjLWxgxVugLdaCSG4ORkDCS
kcAgd3AOVNb2EH/j22hxHtU+X1oQbgjy5g+jxwtZ2IL+hLnL91QU64FMWGlNzk/zqX2Id9KPA2mj
1R/kvfS1j8ycmJ9FlpjFt1as3eXFXaVMdlRyVgdS1lQKvqVNqeydytcT1+vw0I0boz6n1V7nLZCP
YXuQ7HdKEF8K/c9Kv/T5POo87ZdA/RTWnoYHngJKZIbukFaXEXlmtytxTRAEh/UEAzRKAf2WdaSz
ITbbyKpf83tNyEEVmygzj0Uyt9G0vTSfUGX8+TOagCXE72UKSHPeyQTtjedIPVhnowGVXcFd2dE/
ZWOmlDq4CYwNrorJn7jcmpUiNjgAwNWF7o3WtxY8q44oFL8XjyHZRswYS5rKCzjvS7wniw0yMZ/e
YKf51jg/6jcfFZSoTHEJZvxFpeWPTOHQ+H29wZTlrJeibm0tE5gOiyzWQ7LRnPeIKTx40T7IPEdl
yneDo22azjMxs7YfOdtIOan9wSTaH2iLCPraRwCJopHP2uUzgS7pHT+Ojg5+pRXEcrNBawpeV/9T
8U6/6TmZoGf6LZAHZrHrWVBYhgfdJM8rotolckenm1qug4CAMlKIXoD95Gtufaol/KBbwclby2nb
Owt9jSlx32FhaVdoNmw634m4s0+Gfe4LL2o4lPYloAi/tFq+uaiOScyLyXrM3UUYOroRBl3hlfLW
Jvm9WKMwa1qEJjugdgW/NlNsx0dw4bkBE5+rs9L70GGdvQYLhywP0leGj2hYNHyQ8YgInJ8ydflG
SHijInoG1qrsJ+OeXnsXbDZPj2CTA3L7X+Q+2L8I9RowGakLZz8x70FBID93jqPkJRJhyy5/6xl4
C2MqlNFqHJDA+Vi0FvqMoMSJamc8cFgWPCzIGbmyg2vo67BwMWwZ+4nKUISsLsJTlGuoN3KMKhbB
pigEt9DsKCJszCjWD1w9Tz0ufhzGJHsN4GLyWXFemDZhk2h8xbADTPbRX4wfhy+KLnoU6tx/aCMC
l3dwkQNSegQqOtHiRuSUl9KWAiH3oyCcgNJi369cvhqYZ4fMQWxmGxzJBA0WMHjWJWeFAa6nZYHB
AtY1IOTOeKAlqDkQzH3AW0kOa77TVZ+8Kp5btKA5UG1wWnQ1zA22hyyJ2HoeRAvHcr4g+dgaQvap
6DDU9Nyvc+NiFocxvTYVBycZ9ieqtZvX4FMz/spyRXvqirUi3XHzEbv4HM3LoKyr0A1bdmImnZ6v
YJe/uLb1kvnZiE6P+oO10m3KPTn6w67lYF7V8VlE3B/ETYUmpJkFoUHs57qxzUsjwmQrZNQJiZWQ
6kEU7XqQFVRU+mUqSGYc1E2FnzN+xghiJ8KlRju3b0ZjpqjM03lzLcbCJhWP/xjiyT7phA0HAtNo
Qls3bazstCrpjPUx0lEXqcSUTV/JRO3cBM2668FXQMGpa5apVOiIaEoKP20RZcMXqpDUJvLQltv7
ayKxviclwXWSC1d7CVNWbKRhN8f3er6hssEdpdTUJFxl/ZClCT2uKxk0rX8NBwj6lzDofTtWYRlb
rdoUfWS/kj2IZlDcbJ5CObjM1THP/w32KXG+l/jDsjF9V8Mmib+RzYmh19ik3PISNMOLCWKlo8Bc
mRvTy76HYKfI16B2863hr/RXWs0ppCT2FqEhNy7ZVm/VtQkJ2rxZEgVN0E+Hzjim+sZtj7JVnQZd
+iYYX1pXCj48mft+kd2rrnzV0GK1HLf9SwDOElAjsu10j8zawo+9nJ/5oPWelcCOtwREDwbFVIfU
QnzmcQbUmDvnDfYR8nkszR1R1UNOvSpbt/bUG5qz7AGxJBBBXcpz/8/5hZWAUHy2fniGsDnDX2uv
6i1DlPuFtmV+ohN8X5i7m/bLs4DWVf8iYZGAVATEs7QhoNe8mfuVdeRL2aBMII+vfjV++YL0Ey0k
ybvxO1yDL3M3n21CC4C12ABYuFFT5otyu4wI+VuZBIcFrpasNWvt9gNRr66E2P1B3DCsXHnR3sUv
Yh+kJ3RI0/Va1uvF8mavcfcRINiwzaO0s65d1IKNhtLPYOZvkWJcJRulnc4C0xOyOIzM7JEloUBs
S4imeCeH49/cIZiDdLTH/RTMEMic2c2QcWJQfzM0p6E9rdrsnuYU22aZb5XU5lruBO8dDMSM9Hf7
1uRi3Q0x8snYFWPqpiZrhOrNBc1bawP2XcDdRRdLuwd6xQBVvCrYXpJeIUUYKUBXIuhTHURhg/5O
X/u6k+Bgk+CUz3g1ht/S+rKl7EhuM2VXpJ4L6aI0Nld3+2Vo/1y9IlsAdKTHKLdXSBmQnwZXFBqR
VLnVEs9ChelQ3GtbuimdsqNFdZUFf8bITJ1C18U9oukWDXiBzL/MaOnNEH+bGD3LmmjEUQVX0sy9
M9YrWzLfKR2BOY7WBpneUizWQTW6RUIB3V4ncBLJN0LLb1d6nS85YhY0imel/czxsooVs4I6b2aP
4SljrjERTK0nJOoP6y98UhqlJ0Qdlx9zfo6im1G9MbCU4NUStNdXOxXv+Tht6/5OYLm3N6jOruEW
az6f9GGg8K1stMDOX42jv+pPWtFyxeaHHghPBDC2wVssV1eTTI1SRFciPHd1YbxGzByy3rgqKSt2
X/9TQgM6r1b+UTT4L53mXSIzf/ej/SuGZQoYYf1zrX6bdQxl+EcUKae33PFsJXgKW7lWDrURxGfL
o1XvYu71JurDYyRGpLORo3m9baQHuSV1jFpXgqZ0HHVEdjkkHq7iSV3N3K52SNzyPkKcGLNNmW9y
iDRC6dFQpt+V/NGWlAhxwalZ6mpm5cfVKSEPprVGV2d6K7RmQ1bhSeQgRxoRMx023TL5DMLoKwki
MqmdrTVW60qTED1w6orb2EFAzKngqFD/mbb0JrT2JpCEK0nzrnVIK0XzmjZA3tMMwF/ss6neZ4m0
zZFi16MxbgqN8F5n9unEMgbMV4mVolhF8kAMPN/z7TzKnw6eFTXRsfBJ1PeRCPmFH7Tpiv28BK63
Hev07PZzzqWJsNMzuLFq9Fk6X2OH266eOF+29gSk2hJ1gTCCRtUZG1zrYCoQOQ8hnGWFTLL4Xn7K
xBahwOFn8uwNyK6ciiqSmBDJteUcAyNfzTX+jpbQD6U5ZFO2DtmQwuapFqSgMwq1GtFFTHhEoWFY
Q5EI1TvB7oZQ07HbkgY1gbiPWV/ul/FWR4j2qpcfqvk2Bjaogg4fSN6pKxVMgE1r/+Zpuhqam229
iuyvXrx/3HkMPlYMWwr7y/X0EtWY0Iw8WYXpeBHDtw2+YMA1BsOMXGvJvUXNo1Q+udiAsg6jEilt
GBGYgWi3o6FS5TWQu1vsjO9csYCRM7LGfn5xrHebvwSBfDx0jDDsmHlBSgeQSZD/Q9+iKjtbaFhD
ylVf9NbOaNFP9r2EEujBY8fybTT0JhaLWoYvpnU1tOmBAcfVUTcZ8keNxk+j/FXLWcoPq62PeehA
x+icmmHxr1Y+03nLYEMbIiw4OvG+2zIi94wiXJTCn9oNA8cu7B9Dg4B7BOpiwkkkze3i42zhedYs
bidlYE390fQPh7u6G+7mjXsDDag63bgJdQWyjg323FE0YGZUr0g8AjXMtclzVdG4yQg8pPz+mDJG
cW37XdocFIBke2eV4m8BbtT012KOnU5F3e3b4qvRDx5933XI2/1et6jmvzrzsYyH6tVpruNEFYu9
KoOTPn3pCvor9GsHE2qdPIpsOlXht17+ZoPlStZP19KI9T1a7xbyjVlYHhmFvKz5dI4ZAAhg1sfz
MG3MzFd+084zh0PXXnIF9ilGBDS7Vn9FOhPlt3radvmeIiWCy2khzJEpGy1iaMOL9HuY7+RYPRPL
RaCOm9I8rb2JPuaks3lGuZht2h9+HeXAGUFy8boIWKWWhcY+q/LOoYaDSvhmj0KnaM9694fepUO8
rJ14ujXjx4SX4p6Qpy8auxZREeB4cghNcsDop35aFNbwSeT+xNclDnpzYOeLWhfIFJ0M57NAtQft
9qpnPmN4pK2WGtS0f1fC78x8tgbFVfDqUHLzWS7/KcZTlL8FQ9p06sDapG8RPkL7kVnPyuQuZ3GB
4mA+ZKzT449CewYUVxsUuOcROnzyAfp4NfNGu0l5jvmcQlRVUviedvfEvgv0u1Evow5/jPl3Et3p
ypLGU9JstTb4tAp7M3K2GSPqLQrKEQTx2rxkxTlUPq3pNJMT0R5m0jnG6SOc3o3s3WxOoX3JLUQY
wTUjWMLGbopWuuIXuXIDbWhhSdkoSEKLhpG5QOtu0GH+pg9PJmo0LOJM/4HsEN4UbYOqfQEWs4a1
Iv/RV/yS5N8DivASqVXIqm9rX6EYjhzkzHTh3UZsa5EhIJCTEUBARQFUqfRRIexLuTjiXT3QCsqi
O52Vpep7/Jb77wZQK0txEMoLcDQpviIepsHxJ6n/KNV+qYYPQ/7rs++k/SwiZV8u276aI8jliyjt
4iU1q/0gwk2jCSwDE30vuJ9IkErHFgOHCIm5djAUmyZLaqT5VlFuZYe9JZDlk8jq6MREqEwIgfaD
nnEGY3dbTSeNN0QCd6n7+XtABzWGn00tWCOZkpQ6W9v6bhzoMrjUeCKCqGQHtFYEhrLemA95+Wza
/C0vi4PcNKHXiZnJxlAugdRSjWR3yjrXrcBXU8jZNFa5Nyxk8JITe/M82FfAARGBE1Ls6lPW8K9V
MgMEijwhFRny9NRt5H+wtXUDfII7x8TSC3rbYx6Wo8WiYwewDD3fu8lYm7mPmK0OPnTpwNkg53uk
UIVzK4JNoV+C+E1Lf2Is2KOvJScj5BDgmQlfubXT4hrWm0j2LXFP7VvWg+sMt5TzNVkPQ9dt1Vpf
euROcVVZlyBCrZWB0JTAJ8F4GAtzU8M+dDXKwIUxHiH9WUkT3AZ2zTmJeDrHlEVRyVZwzFWBhkem
zfS1GnC59SnYdWghLgykrdRmvpw95qiKH2HKd6gLbHeVTCu6LQB1uG1zqDlh+0XYgASEblmte5Xu
QkR4OAgaQdSdEnqmzL75Pjj7QtpqhYFkikIUNkFeEKwlI7YNiZr4pWIA13KmInkt5NpVOnGT1LFi
t3a+EC7N+hd10Q5y2ugrJzlhNkBxM6rzJrKFrVxs0oSBhYg0iQg4U7rrzS3EpiBpzVuQpe/DSpTZ
TVUdhKlBhwyz2UtFt5kWfT+1W/LX2JVuhIxnoHiE8CHzv0BJwPiUX2nS2ST/xT2TEL0m5vtwFT1r
stB2gSV/OaNKXygqTNsUnzF/tJEbpy6LN2qorygQXGl6/Vvlw6/WUiOgHbXmTKynL3mxlKdbQ1eJ
2LaeWstBwVpxaBSykLjdMoSbGTMGFrPQqH7YccCw1OZP9OF3ZNfsa7pyUTXbM1NkL/2vyZunRmw/
kRTE29mJPu0UC18UsNsBY9vNJSiIVjB+tdn8LANOgKrT4S26t4qSvmbGXR2j6Cz6q2bde+seilNi
n4usO+kjZUkFChw6sWxDvmaVde6XoBr9MWBe0EvTb0eBzWgKGZWp2pB7HErmMJKh2M5Ai748E0w0
x+o21ruthoxPViC8O+IdEdN3sTia9eKGVNV/sSh/bIHUuav3tVg8E3J9tXFJSZhtpy7e63xTU0ls
LBkjRzJ4fVaemUdPYYOT3OqfLZZZ10pdOKkoN3krc3IKCLWzz1mAUc7iwZR4wXMDj0HUQQi3E8oo
bemIzS9NifZCH8BKeodO0JZ/14nfRM3LWU4kwfPLRMUB26DWZK6i0cOVRPklN9WHZW6KFh2oKh2H
htvWhAMEJF1xpoSrMidDfq52FurAZlQOJb6RkGC8mB/UnPsRuCqruizh8yQVGnpL4HKu1fc401/N
RGHEF4RqdBUPWftu1kgIrNof5OFSi/61i4hGxYKCO4dyh6x+tO+EWp+dutsYBzRoSPo4VBvqdRx4
zL08scRvK7AQ9pEISQnGuu+BrWm0trz+K02MXtJarhrjYLZjkk7p0QMOUcgqbd4Jdx5XAHNPlQuH
NmgKTqLpU7KxMxBNlgbUggEbZn9Bxp5qh3jcMLmI5NEX9bGLGQPopoDAgckygYL5IeqfIiSJPFHo
ZpxvlKXdNOmqRg6TVMCdHDcZdZoI+prKVdjWU4ZamQ1hwujRMpsKKoKV6JalX+BBMCGJ+qfxllcs
PA5S0ShmEeA9YEBEqdtbP8oyM8U92RYtaT01x1OLr4BI8J7oHLkmC+PcCipieKHD6StU6/UM+VS1
W0WT34rY8KOJK2m2s58gH7w0YaqMMMMVEwiVPvOkdqPxj3Bi/hD9KcwAD95M5tXwVCqeJ6wLFsKl
1qA2odxP+X+/9fL/c+uqUYU2UeexRkpAI4qYpPeyTn7GjNws7kiTh8gSV71hMTR1diBVa38rsU4c
nfcDatrhKZn4eChJW00cShFvWjen12jCs+DklxLhaWiV75IgMdWJnVNFUqg5rUsVM22VXaKSEOwU
zK32guCilpdq/BgYpzTtT9zzAeE+B7F2r7OP3noC8XGuqn+d8NhMAFHnaT+jxDXmD/BS0hAkhTH2
q842jth4cvkntbtxPunVXVPvTvNw2+FDwwDctNpO5bQMhelKnLLZ3zR8zfyETQpc6mVdRFu19K4X
0Y1J4zIW7SNg5s2QiKdl8lMl6V5Cju/gDIUF6WSNQtr0g7L2I0U2OM/LIHRVqwI8z3nWGyeyvVDw
T918rsQmKbWHmUYUKtAiA2LV0X6eEjJQQQSoBU02xdtYNDu98fSA8CpLF15hB5g3SRYQMTAPs7rV
vy4Nw1RjcDjRARPBlFYQwutCh7cOZRKc5pXaoHUYWTJaJXiNhldLi+4yh6bSTKuQb7ZmgsTa47mv
nXeDtThJxHezbOth/TSrRqydlJpd2yQ/OO7wyJjBhyO3X2YTb7LxoxhfEyxwkKY2c4bKGYw57b8j
axbr5V1iHMhriKSSv6tORU9tUTg94HEP1GMRB6ueH+2o0zrmbFV+PqqWPqpLQA8qGLiph+5k0wk7
v079rQVCRKmAMAJSgc8CdCKa9hUpFBbkCO6Wo64SExgmV0Vrlx6cY9iXz451LOLdMzk/naB5KyZt
h9s+QqeDrQeKtQuG/yCKON3p2Z9Y27dkV8zzQd1nx3o/I5eV+AYXyEPng7OnGPnI6DsMynKbPtu6
JH7awY2cynfRgAkWxkPwk7Hl/KqNdhJLDXHt/GjmeAri+hwWlCIZGXZy9Xu0CQhTE6Dj1mvq4SMP
lJtcgBzX7UtKwkPQmHxyERYkhQqRWZ07TyQVmOUlUfAIzhz3tk4bDVcJfQLBL5qFtYHuo29iko8J
6uSFDpEuxyZ4S0cy0IBAI43pP44dbpbhy9KeIv9HtwCbNu1v/OtACP6CR4QBhVaNjQ+SjAVpXcJb
xySEKEKidBYl3VD6PeySw/UZxvNatt6cnjidxqHlflNiLJ5YiTKuBoVHPnKie5wGv1PHH8sYdBGc
KnzTbRGTBTB4gqahWMRuhPi9SVAMqoFHC41fTPU26qG+Ix6qFJ97S5Dwv55TtZOpc8t5lcNT64w7
nWKTWb4vK0ymoubAkVfWz6660wpFEjYmFca7DCG0nf2l4hYAw4zwebC307SlrpuPwp6OWv9hskjn
rJcNf2cu26RB+IgOh0oOLqInFlz646RoT1t1Pt0aTDbVkkqRXB0+8M7T2iObchN/deVdw+oys+uz
+xu3RKlXbiOfYumUOpKv0m41ADfLRbYZbOstth/99Jpmu2W3gufHkwcaScIS/7VqQghyyoUwDl5z
BiYsPdJ2VPZxu3ecu4KVIsG/buJ31kKcGn4jUQt0tOHekiuDC3BesNMpb9GbcR0U/bpGyZtGESJf
QojSj1gp4J/YwMB+5OIvwsZeq9eWdoPops/gJOsxpD5lBUXAQYnRZKY2fsDgz2u7UxK/SvcaLpGZ
uykqVH72gQXZIsNlCvJHMasHBy5fiWLicBPpWMf6ZwwdAf5UfhrBrqQuTgXipl3EjeRT1bzNqguY
YCrH0bhP4pfHgvvpmg83Xdmi1LJI1KEUJPQH4dXI++jBq49YqVS3KilbeaXm1gLakA5Bg9mM72RP
DUPUGITwQJtQyqK3qJN7beeo81knntOhw9T2DQZ/+JYavQF8gfbQqCIlnZ5dhr9a8a4U75LN2cZH
KNN/mekUZZ1SYj5kVGGbGU9Cj84DfzXjGjua208XvTj12ap5QKEMuV+R7rAMDw3bfUcJI+g8T7z1
0urPWhxMStOdI5fQ8kQ28aFE2bwUOl8H4qQCjH+4+I03xbovf3iOU1wbLZq3MQMzQcd9daRPA5sk
imwNa0TyM8VvzrDTb2Occm+ZJ5rWcZ2XUDZqmB/1sl+bqkwTVLcNaCmaep3VceZ1YPCvbX8/AnmO
+W3Qj/ZwmLEIZv5kfjpThDnB9JM+eo3bhBgNbJp4S7W5Y0yMyQg+5fmWPbkt3mcJS/HIww0sXVWI
DauPeS690kQDCuLmzEQMgGib87XJMXuIbJs5f2EMzYuEgUnvKje6X2rKxVCL4ywL/PfUwzGHeykP
Q9VmW1vdqs4+5fke4/40JNexCX0b0grDHkSmwT0LnNFfkooJDbHGZraaXZEVW89GShComBSrL03O
kduAmEg26zlnkpEg2HecLwNXEwY5fT6OmJBqLmVZuTb6rW39tt7K441Uj4MjzjFQhB7sJfOgO+6v
ZK5hworRa1NvQprObTiMX3b1zAB3a4A5DiDwOFN/KPUj1h8l3120Ktwvcv4UHTJ/8FQrSi8VkpcA
CNKRGAt7r69fbKq2EA+NDS3o7alo7OY2qUTxlH3xmCwcO4P87CbskTaLoi4NGAC7E1qMQryF2KqT
ZzV4po1NdnJ+zKD/y/Aph4rh2XwDjZRtR183lLLaTOMWbdVxr5xre7xLQcBL96NzkY+p9EJ+F1Yh
4l5M9gWdkT2ueA2afG0q1meY9Tgnw2Ff5vlbqyrHTCQ0DmQ2hbtGWoKqWJisctjLOFTLXWXaBE7F
wG9y0GC3wnVtTv0/BRZt6G6TEz4MA4g8KP1qQPkcNxFiwOYjbGygZq9IbqW1l5xzG/EPHH9c3Nlf
jnW2iN0yh8iSuUEEnU+6mzQI8OIvSY5e+uyWDs9AO0babXAuNXtNqJE8VtPMCQsaDr5pD+uOsQhe
7b/xPYNZyHHfGziUpmLrDO1XkMCpmIvmrkfgklT/KHX6DseR9RD4BdAPuQrTZiDvchNXvMSmlbkO
FACj4dxr+6jsTtTB7LpRAsG4yZHiV4t6kq+xMXHXT867VMqcdxYJkwSFyjh5DDY6R+kOIxSVy+1u
WPaxjPLLmIaXUuGvLHRWS2WnV37U88BbE+nr3XrAFmoRwKcoyq8mMbz0EfQQE507lZG5MyrTPDgV
Mey5inrIzlwUCSkFkUQyhIs2RVIJxrI1QrClgIRCZRdZTeHrMmRARkJCQocUmo1kW8n7Gr6mz2O/
MLpDWfC75fyIWVKg8lH10B1um147oTrogJeL32SkuYJOFHPCGBpCu3O0DRDBwxBRpkUU9CQIOoA0
qp4jGHvEAZok2Y5omgFkSoFBMpCkmqz5Cw/gwEsghgXY6j8qizOODy8Dj4cbcG08W/81OtiPaTCB
s5l0Us7OiUZRi1CRsgUGixjCgnneyTI8PHeAzbMwhMR0F36v/Q2jRYo0fF1hAYkDbg4scq1OoocK
9ky799wDZIXyaxiMN92m1zxgrMlpS48ZwSrUaoUxM6WLlyH4MBBuJDI+94qNVFTVvRhoU7OUc6c0
3jwZG5W+zMmI924slfecv73oSXfSJH/ocR7I9kG2MFe3mmcy4zWwWES2d4s3vPjrlM+Fg0FYOcxb
K7qFCro1Oz0EefMVsV5VFTXVqXQqAiB7ugbK4dQkyDYjJJkDNh6sKpDTeHjVnUWaE1yRpB5wIJdW
zhRp8zTvbOc1qO4zE7XNnxlXqEmpVWaCSBkZg8ZT4XpKyqZ2hG0Mf3J7M6wfIGGHoKmgJHW1+Nem
XxkG7qx+C0kQw3HA9Z+9ihzcnhwKx3jmA7Ig7V/IH9qUn4O5+B2ViXd7bUzehEQ1WtvqZxuc8SdB
kmCWJAgEwcxr07xpCL/t/wR2LIgclxDe/BIUP0/1b4k2YiLgQ1NdO3hNSKe3EHaxm+67e7Ntt9N3
87aE8v+GBGB52NF6wj/4CF6OFDZvl5IVAqHXzRYVOkYm+Q+vcKsumUvOM7hK5yX5XPHQdRM2vAj8
tQ3RTSTMJK+Y7V6JN/q08ebgz8EW+SGtx/3ijQNgWYV7FOPyHaJfeo0+k09x0u/ixk44fSuHpYVm
ccBhLdiTU0X85wukFgJ8KGzcWoi1HuhtjYc3/bXyZeFXM7xL5b49yH/oiIGnC5LYMY6+5TfYD1JT
mBXD8oOli7C4fBf8WRVsBaVFntO81YTX965YozNYGfmhKNhG9i26fve+2Km4lF6a6jOJv+mNUeIb
PuTFijkcy3EDx/D/L4uyI0rU/rT6KsvHLCAgP4daIOfIU8G7gKwJ130hJ5GD+/+/o7KIQ3GAb8rm
ntO7MyAVSl6H8oPXt0iZ3QcsRnF7gNgkZoD6nbg7iLkmeh3bH9KTQUrPQo1Z8qq28KNY/zDzbj8o
1i1YFFfprgwuDXkgLR8cy06JuoS9bNuPAMLiIBjE3Hg65wri51vr7CqJgeeqMmgpoKBx9+cZgO2D
4EkR4WGspD+jzr3WTpdQxGNbvSXG00C7UolH2P5YUkuInbRVkGpHwXnZaPvM0yjzNVHFgqKmyhXg
EJqK09puL6rYFynqpnRV23RQFDzM8tN2KBJUsvHmZNkjlXBzyvUuyEjN45jjbBMDtSlt7jeBAcMh
lhgb9H7KgIU+5aLyJCP+ceZynyQpr/c4JIceTR1yfF1SVV8CToUXNf3aJDygHCjUDWSw394QAAlN
RPIu7u9wxlNWO6jdFOIjp4lwLOLD0T603bY1D6N6ErIvZVig+5JrfQz+0mLosBg3+NbBO+VW9yNw
6K6uN7zKiEobYEd0o8N41JcDg/+TJ9aST1q7Nec125GoL/miV+XoNmm4t0YvDT1ULksYr5mt42Zf
169mSao1UvaArnHH49LZuUluQxs4hE5igozmrYzKpA9vap8cdOIIJK2/B+3NnvLDhMRqRNMQNtpL
jW+8ouNmDFmZ2m/F+FFmeVcRU9UN+HOzcNWnxGVkiKu5sI+ojMwKeC7vf1E4lgaPJdoDFn8WXWSo
UYIM8BJDtc/9x0hASIr6OkUwLLX5XTPtY2E0ax1NT96AGRnihfBr+2pZW7TmNb2n9g/64E1OQkPV
InOsmI54GQAtnC1ADU/o8lHIJjWB7N+wz4R5qdAgAM0yIu2AyybHIJG2vfs/js5rt3krjaJPRIC9
3KqQVK+WLd0QtuWfvXc+fRYDzAwmmUxiS+Q5X9l77ZC1jwRYdGgOtYbV1BJMgmhyy1wgiK3Yiuhu
q3p7VcamBfwvRtKkgdAZvWNeiN+j2H4KJd9qXcXfPg8KHxuSNAmcbP6rmwgRx2YE33EvQH/oaroN
lRElOucu0cBIOWJUD7HK0HkW4UQpsrpoXXbVIYsZPlhI6wnNMk7h6LKykT6R08KG56dIdTsUXWoQ
P9wM1tWwrlO1hlwREH4QrDs43ev6HxhlH5bkeSQkpL+CdSP8eGgcE+RNpVzTyva+OSoGwWUCWRQo
41E8LwqJamTDtIwqlzUUI8KpWxq9rfCv0Ebn2S1YRrE5LutjF55j1LA0Jcpv237I+dEvjnw2UIws
6jCFeY22KprPTtvow0VmZLbI4UDwNFtEVFMNxCjohrWJh7QFWsLmxInKpw/i0DQx/lnywi6kc+N9
59gs+euY/dYvtG1N+fLVA/tP0/tEqUj98K/U7n66QVAvxGReszfpkTopA12A5IbyNo1v6HbmtZvy
KqMtGkN21z3xKRMwltdA8FDuxPFnnK0RVzfytZ7gtCHhttYt6TpoHjMmuOFTB9VqeHdBeNbMxTPA
ibualJv8b/TlnQbyR0uopJnf+hfGmzkjGHAGFUQlbdf9KKV3iiv2A3Z/LZ7e8M2HNVRfbCxXBaGi
UXlJajeUXEnbyMlvVt+ial2JtjytcbfE0yHywnMhgBvWqRV4q3O3J0aL3bLTMPQMhIORIcwlv0o+
+eNVBw7Cli/4mmQmOXwgkryFDESQ5z0D7AN2l9W7Nu1DMMZmfkNjpjUgAG1+64rLAtV1FdLmLIga
gwHnyxfZgBS8hhE1WHZUbMui3kuf7aXOnTZgbwJDs7Jjb10WDgPseL7tC0yHCXKLVXe2hZn4l9dk
V2DUajaGTDNHa06UL/AOUCCcrKjGEKBgai7QgjU2vUnKH7TTK0TJ5jkAhybOTUw0HH/sWSEdMqgZ
h7Uvb0uPc+5fnXOYOlL2pRNEW8BXJH+KqgLQjPjOYF3WPyUSWI/xIXWKl0oXQsfEetfVOxqZp675
5yyVPjXdlWYGK6ysuZmeR7VN9JrGr8oM1m1YubKMerlc+1jdTOMLXvsIMldV0E971k7vIuhPnm2W
j1RBV3snSIPB/hTZNjlz0TM3gYE7s1otOxrSTTf4VVjKegzwrRS5gv5RAZvWy3cpbYrxXYeKo+hb
U2fHSOp1RHviiy9a38UEcDbWz1md2Pakk4iAaOfeKewj7iZ+Bha0xomROyNb6VdHFdKw+/F9oL9s
gZ5KyUqlDtiENQ1qhH8S0ibom2b7MyJ3aSTYVOWjb8KVMrIXjAJHTC2YF2QtTOpqnKecGPJCqBhB
zLwf8wyHtYXooza+UOOlOMdSO0N2H3WOQonYJemSshtdWeK5aFCN4lWH3NzYc8djaR4Zlqwg/BXq
v1xnP9MA0wJsrwCJSatdy5SxUAYiLCun1KD+83HRThCABzGj+1TqrfFMU6eMXD2XqfAKVt3UPTmL
bkAPcH7QqdXdTxYCHC3rGBz78C/x+GVHd+A8EPaT+FdoUD2fQzZvXu60kCI59yw0ftWQ1jcmLJbd
9Qe7j5OKCeYYD5wlMtMaJScFXA3L4TLEMSkk3XliGS2JZzM4KPFHSkPXckErA6B79W2Ud52xScF7
bn1QVFv9jkZzwBDxbGmoxXGjMT7v5dOAMjSCa9Hh4UeunD79cY1uxqz2nmIbxJRIWzZMIn9nSUF9
dWfUyIRHM9nLHuXhxA2pik4obUMGsZL0z+IRNCNXGDjYd/24oqzka2CSNmQnob+p2lcKGIVDvYO5
maD0POfTJoFPF5yK4Wgo70T9VxTktxengovYo0FXVH0paA+LykNSKRE4XlofM4pCOMhXwx9F2ptG
T443oXSSLbCUrUtGn0E8lgD7HEJGsSvJIUucjliDwhmNMxNZ7mUTM5+/VPzrPGJQ+J1nBPiHELzQ
kzA4kpODhhX7D0Eq51uSL03ZZTiQh3aYbbKIXngf6WeUPIF1CsPPkCsOa5BWJe+y8w2HQ68Uztl0
jMoDsNsxpeq+k2JsUVexNBN4X78S9aEEa6RMo3KpYArwy4jSwRvWmnegoWOpxX5j3phIawrjQcBq
dtLkTy0/yCzdu1uoX9Jww32mqb9zO1iekaNqxkZ8MfZj4MeEpxgciFmlt+bnYbOCzgyxHVCgqLvw
HT+ibM/Ye1QPZXTz0K8ExaFj0xaVL4VrvuESIi2o3Ujmt1TwFLxjbVsNX/5wMgARKNSupsvwpI+3
kNBN9AHKfq49Gv9hVBuO9Y4+MVhPN4R8Jf7CAwML2IyJtpbxIVYr3Gh2K7uRiKCCvMFdR/kjbcXx
OmTXIfnRoSiE1Tpt4Vy6GHQq3VW5LcYz9hIMqwMfXYG0bs1voPW0vwim+Gm7W2I6Sn9Luw/kxUq/
vJSd7WlOS/5fR9iz4wPsborDgIp8H9H1mTet4ULe6Pkxzf4i/SeL9jpTTNnNioNlnCyF0EknnugK
1gUjEuOCMItGvyydLnBrOGN6c0iKoFoXIlqZAqulZdY/8cBQ9MEU2yd/VV7GcwgOeGKsx8gn/xGs
HvhztoNR4nZZsq1XyfH99lkBfNOUgJvrkXp+jlwZHmV3/MPqQM3oyL8Qq3TxsULTHNgWYUrWyQep
YlxqrQJATMst8MwHtX5sYg7RmvIjL38ikuW610BJqkPxCTeKegaMn7UOJfaqIS5mdJv01HqfaKEL
87srN7z4rbKRp2tFo16fRe2l9BglH8nLR0ErUGTtk/wDPQo2JHY7J4TfmLgzhOGyUbuF9ejn/SSa
xH6lyjVBb7RMlVZAkOjCQ84qJkLNGBRfBimYWcv7UqlccWwECTHquRh6o3P7TnfyAidfSIVndYxW
wrVZlC4mGu79ZmDhneauxPvaFmcinQmgZvhR9W6Na2mGGAsIggDFs45LZJZNoex/yxP7rUzTG7et
66+MOHPKeg+hqMAIdTQtaedbzaWN0nyXh3hrdJ3eL/NkNgk1fGatHVy0Kj6a5P7WqGDgGp+Hx3zK
w8RRd8V5u5THNe5XyI/QtPtsoZQA5oBVEfq8rGhdJhP4A0O4glQua4zcmr1fhIGUObLVilstwA8Q
YHCu08CZ/3ZdBT5KBFRqwKdrMfU0biT7T81iRp5NLRt9j7BEEX1zonSzMrVMoA5wxY4TN3hprso8
XBvG4Kot9ivW0sXeG/4KybBL2C5lTaSCEcGI6eGhaXwhexEr6H6kKbHKg4z6OGQAFDMAyuoviak7
vkEfNljJuJfMRpaZtA3FtEBu0MAdES/+5AqoHYwkQ8+L7AfwSICGm2SkRPtRuHZGbtl5V8gaJhoh
s4Uc0322pL3ICbYsiaNAr6iw4VMY3LaQMLMIq/WZR95oTnHMyJtEAf1HHKCu1L/ZNGLqPud1g8xV
pKJunwHZLCmOiOaYowfs8hbEKpB+c5epAqrEhriTdt/FtiGAv0qdhvmIaRL3js+kTdcSokMt2zey
XUqILacvn/qBtcvQHkL1pbfvUNtadbROQ7rIdsLmRRugGH8WALoYnh0CCgHcjakcRu1lcbdqicEy
I6UJIawJTO9QA07GPNORBWpa3l7vZGOXWYFCjTxpyLe++sLseekdkSf/w5ss1urh2TCdRjiwjNMa
ntuPwf8ReHDMA3WoH2wQuB90AFaYirlfjB47n3HVBfRxcK719uUHh6lFvmgyzkFS71k3BXFonjGo
WGCGHAh71HcakkQNHdlOHl0KARaUY7TRfEdqwdUt0aUj7DAJPQm7eeyjo0uHbWMehuRKX4UDhCWj
PzDwGw/zs9dkT72b8bN/qQUfJXzU+gVCshJh7RvWco2tUfrrpydreERjB4HPPWW6T6YNiUHI4Bep
+GEIf6LKODY3qCt5Ex7afURnOBsRCt5/QcTXCQaRgewubiQnFTJ3MKXVFIDYatZKcNUlh3alh7KD
v5ybx2KIwNcUlCcinYxkHhGcOBOnnmzZqHHlqbLnh9EUuPZNeqZTYD5jFtl8+cFblNiZm88RD7sx
sZ1Cb87/bVZKQYKNaDmMnuiEsr8bkbW2qWUH08W4m82RL/4Jr6cpnPniRfaOKNEaYQuuk1mBnn4W
BBpIvqsFT695tQCX+f4QmUGzJcJ80mhA0qOlX6fgapK/gXyNQl+wtj5llxpuGlmnmV6Z4lNjuai8
0+K34NM08sM0HvkEWt1OOR2RuZrlvhLuUnPB1J1mN7H6iGBpT7jM/T8Lhl/+bfo8/pyzGSZgHf38
eWAN4dmtwkxQ3fcENjFzX/BN0Fy0XEKgNmR3/jlqJoUhM+68+BzGL1H6Zh1StaxKUVim4DD03x7F
h5LfNZap0tAsV3p6nIglrfkdSh6o5F+ePYbYrlhA+eDa0oC5XvwpUQgWgSPdQw7iPa4hmIGCdWCd
pzcf84ioCz74U1WwQtoCFH741sZPi+ZYuU+pSKUDFq85oMxGWbropHPb/mhsvaUvvLTQN6eYFvBb
JutiofxSrAUUMBX/zgFl+1ha/sc+zEl1oktDxUC3PbYXcrK4asuHHrmpSEJQcSQqTfplZc4rNNnl
pbyQM/lQGWdCy4ruFDvSu0XAiG8s2evTJkIIRCLHvxRyGpZ33iWkhzMLGyMLHBag1zBwuhW+gS1z
YvDZxX5FTuFJ/leRBKAsVcnp/xGFg9DXmGV3BF9vSmWLxx1dP0YRBNwYt0k2XipucWfMrhLEglvj
IoLZBmVarjhEEe0z+E/1BQNKAs+rPfSu3K3guST7Akwg/S8zJVBvINvpciH3k8KYnNtDhxxzSQ7C
d71NP/1/JXZLppI4+0nmuhJNegDqmw+PSPkayLfPnQQeGRPWQ3pj2NpBpBlX2tnzlkW8bukt8a3N
DjwVnbrDW8qHbyWuQFqnusfEUhDsd60u0SuWZ0eguDVICDaZNTzycZUZ66m/yD/YcdgL6vYYYlI/
cdMqxWH6mstnw42ks8p6QHJgMfM1iZwuUnqa1X6sk5ig5bb/G9JcL9t5ibu2/i1xg6Wdwx+iBRmQ
LPaMwhz8ClG5wYAk9F8dbxcnVxDu0vYRhGfqT6279/VSVvx7H0Q/SdYT5e5BJCqkanFg4MRHKf9Z
qHTIbt7Z9UO60aqx8g4JG2EC7EU33mAVGNKwpSmdvsPf+pZ9hGyba++MSrzIPrT0xKKUNAiLx9Nb
qd2KI0DCvEASNzM7sLezawZnTrmiugvMDQaYqtqwlWFDg6IDXh6ne2BnnYtPlqks/9/pt4zdin5a
/AePLV2WxMMlsLRH9hKrSXAY/vT/EHcwmfO2HWG7IT85Tv4gu8bZphkc4c1Cnw6lwf4fbsj7AXfd
j/PEDTHPk7D3ZXpkyfgm/4hgVTL99uaaoZDK+Cba0CIpEMd9NDEba7ThC2BTRaylh3cMvAaUpJRl
/2JVqraCbk3jSV/z+4f5GQ+zUK7oI5J79VUj4J6LTYeKr/A3ISpgYEqMZ8GKAbJv1zR6tXiV4BH2
h0jajSBn5C21bjlyWx6a7oDovmqfnvZSgU35bqMcaUnGa/xZvOQfGnz/M/lSTv1FvbLUZIaKjbhE
G7MALsretTFveTAuy8YoOCGwRlQCQMlyLb/4PDoCcVmSdg31EXY+Mh9DbzXANyaonXCwP5/GhIFr
vzAoGo4+ojkVWny+W83Clh/tPV6Y08rsFxCdOvUu/6l/hKe3Y6rSLD5KAUuNGvPwCoFAvEMmEXek
t4fKQAtXlqjZdZVCbjxzF4xw4wvkIJBElZ3/7o68oet/kFCmfLlSmUFZOr+Rken4FLh7/v8vQpnB
ZQjQR0807tMEiSfUww+0ewrcCf3bZJ+x95r0N+ce08JBhLISoDFh/I2UGLaZyqMfATX3BUbBfVLe
DF7U2C/yfT+Dh+Y5yKh6fMuiCglSeaRVdZapQ5dx1P4T0EQhRCOYOOCbThUDzpCCTkgO2oulzwiS
oYkdoacynzTtWt5LVZFsX2EnLpXeMS59+gAFtJDP+sUKa/VYSsIbGfxGbelZmesF0qPNHjm5JAVr
FgEzQlaD+JlI1iD5yKheK6jDUf1TqeG3hhbIJCVN+deVMJQPEqriqYb7Oa2r9JVX50J7sEJlyJRa
t4xrReofzLUq4zcvHPA5ynSss7+4jTFb7BWPaSGFqWqjX5UYbnjeMQHSXT7G/Nx5J7N6JIZbjfMr
0Yi8Wz1DnZrJrasGN2YXI/iUQqMB27fgmoAYVKlF2NPGqHwM3yu1ubKV0OKPsbmOYEJslrrkzpPO
qbMc9ubFDTV83PwWjNRaM13KCZO25JZSo9LXa4DaZb6+AVtOz1xeoxqbfIAt7DsypCEDoh+9fFRM
qYpd3bEuN7C2HVplyxGJ/UqYex/z05pFuHRfWpOtM8r8GrDocNYgpeQOQijTOgskzIc7/PmskPbj
AJNVwZZtQL7AkKR/FNA4icHSuQ0Qsw/kdmJmV0NcUoybrPvU6tRjDBckNkLs0FqNHOIYvqyAADm4
xeNHGP+ROWLwv41paNfQ8IWPSAKIlAzlU5LADni6dgEbw5JayZ+MyYV+11vHcHjl5hFNka4/x3TH
kKs2PxVjH9pdftXVk5lctOhsTV+6ROyJ0C37jEMWWr33DkdMBGF8xLu1qIxIZoJN5eoGjdNW1c2n
Ba/QvvKJU+sawauIbbbqpXWbEtoio16wy6qW7PA8415bbJ4oD3c4pVoD5pSLXgdaWjJJR48Sotd3
AIAiFTGhuRmIbZEn2OOYgvXxFMuu6Y/L2HoGzSlF9NlR75fcfQq1OM7c/JTwJTc1soPPyfj1m2uZ
HTEkVVgCZcDfyqaWXSyLp0Y8cjQX3gcFAE5hrz6SrTuKLkuqKHtNlFIaCc/MlRVSXhB4juK3JzFa
LR8CVGvqEglUwaBJKz2Cosc+UmUT1+M8SfVL2D0a60+frkVL6cqPvakmEhAvjGydBPL0wB73LqKu
8EamBT6LPZG+In7J46uhC6ouvnyXxwNVhcoSsvvQMf8L5qYTtmgli1kgnZ+a4oTfOZNQeEIpiV/1
+MKfqUa3rj4Z6T4W9ghKMwm9zC6e7ph6BWmtCkz9EZxukSpuMtiP0qYm0EG5EAvb1ZdRscV+w+i4
PXYSh4i2sQoXvUzVnWPhMWyEwGkCHLprCFvdaK8Y8qQcfw072MTJUJp5a41Ous7+Jf2naH162oUr
jYsPH+yurPYtdBdBhcrobZhyQXjpzI8gutYMY8N19isadk0CmenMoSPmABGA4+BmtQwacY9z7NBy
LgHNoMaM0M9Na0Ne4fb3HZhOak3804R34eilh3Da8wktYSlQ3FjqT43XNCOXwh3iYyFvBpDJ8BwO
86h1K0sOkKgw++cX67TYovHxcBJMECsx981mBfKLKqJXx3Ws7ehB6L2GbmuG7x7D2eCG3bP135mw
A7DS6adJfyFrMWOMPy56cmbMdohuLPjW4mcNxGE7j7Vbp4v3LIlSyDzDjZcRhyJYAx+SgHWD3031
wJKBIaLif4NnCcQzAl3LcAkFzkbUkmtxYjJol9Nd7TYSqFXfFoonk53h/40gcz5ZWEMMM9C5LSzG
j99tchbUjZVc4nKPL5y1my3x+BsbXO2qQ2JNTNRw9m+qLrV0MACEyo+w2CGg0qXtavY+4WMo9Z2A
l8tY6dMpqA6m44sH5Cx1t7IIuaQmagldCyGMcTnakb4XSoCHiMh4+uffyM/PMGdk+cmvMBGFFyAc
/s6TjdFsfewBUXANsXixxkpB/fTNWVUd/lniFgNga91QTZTdB5PeeqTAoGU/Ba2rmMzY9w36Dpqm
Mj8msOk95k5PS7T7bAvRQc4w+G0ZXCXRHnMEiWF7xWKue+NKCONbS/nBeCL1vmrfBrjTFYD2libh
DSzOmcnX9M0ulzPPohdtkdnxznlExEGxnJY18AP4F/oixMEfbVYB88moYcf27tGZFIA9pyMJzs2X
gtOeRbD6L8x37bg+sMkB5T8ri3Cl5+B3mEgoSL4BEXEMI7OHuZM58wHUYq8IxYOZHef2kLQRFEba
egIp6H/Fxs4Pl0DxBpBQnmNKGzWcI0ytn/6bZoimklia6gkULJVtkEoCLwOOGbzCSJ/92O26nYba
TiT0m38SymCys8qV8qYCtNQzUdvUVMgfrNKVEDIG1lWvz5q+9hKHojWxqNhttHHc2ENIue4gpwj0
NTIcVdwg8xED4FusQg4tZaK4kkAQJ/Rw6w4kk6iTuiMAD3oNRG5Amq3XPOgmIgrUKGwMNXxRCC6J
Hk9nspNn3KwAzcwS096ynt6TiWNDLnZenOaHIvGRGBhsB/PxW21+SAcPGVODm7a2aX5O/a9c6GE7
NEiAJP3DFy+hB05cGNxtEFTECCG8bdmnF78628eQBktrkAxxS/PjMycfC4GCmG0EQ4ygIvUjiTqQ
EJoECGspEj2PFLyfYy8C/tUwUGJ5u6b8Dc2rR6YtDsfibtQO/Jp4DnFOUBh4Tp18msWumz5DXJCh
A4CdxofLQgTDJQkscwaGk5JlrKAPsQcKwA7sa/0e03CooIGrvT9WjArQLuyU5pbrRxNtZMF3PzAx
bSNlo+HPwKhdMAINKb6ncBMR0NPDloLTaZNbrBwKCTvBe+rfQXNU5O/IfPpRskus18DCulCQMCds
gH4lEdf0y5fA3LJIFqWTgR4JDWMke1g22p3GicwODdj7/DP0hkK7bLkp2RoDHcoQD3aRwTCga8ha
2sAA0Mr4LchXC9Ba8JR42pPshSdwEUXkCSgMkMiz0ksinGfqGy1mxZZDYM4UUEFUSIuCkRkCnE1V
8leiqq4onpfopRe+G07cJ5lRr8Ti0VMqtt33VBCuU8SP+aatplnRw8iF0Sz7sBJZLrujpgy4FPdZ
QOitgVgQ6VdZPorpqITisiIETrrrw3fdX5Vgl40zQWlV1zj2wJ6yXtWmmyecC/FYNV81VzTDM1wK
2RI9NecKnwdiFmx6MlOGjuW9IJ4p3fhPyXJ1xo2ldqHUNctvo/qcyMmKxj8TXV4+qDtgo9Und246
aKA2Hb5jzvnagjAifUnNrRr/pemvzEk462lka99nDH+enTptFcWtAy5c2ANJGqw0tuY1zhVTR9CO
YWSBNltS3DB8TLwUsl9sezQhQvM30BuT59Xx6HTRqQUIm2KxKJjFyN5fn1gHqf2TYXL17wa5VkHn
rVsPLTrl5I6V+qfo37ICpBXuznKCmld9ekp9Vf1HgJkPBoNfHNCl/hIyNNiAZTzvN1aOovknMAgI
Og9liF2pp87bKemXiP05DJlREwuYv6Th16eHCesXr+hC9f8NMkgH7TOpm6XFTg060ehdSZAQVcIG
8XZP5W0Mfue9Fc9LSk5rocLujqwtYn4gDahTWj7O4S2yQrjqrKFUHKwZj/yIwD2Sf3v11qMd6+q7
QtSKxGa9QIARGA5YGbGmnu6PA5TaRj+liZsIhGic9Yiy/rcLglUKoiBBo+mZwQKwSmE32qHzrVVO
Bppomq4Xw0BHoU/ZJM6BZ+STybzgIXwBbG7oBnDPwQviWzAA6FQYwNVNFZPCCpIGrlu0n2hVpu7b
rzdg4GR6I4r80PtrFKIpvACmGY9SCRhAQtITOkK1l4GWKT0ER/0oIveW0T6rUWyXQoR0ATJ5RaBZ
A5dTP7KOzqDxZugZvOBix0jhQWZG+zTbjWTc1xst/8oSDfIGWK79NG7y9mCEl4RZyogtKKZ14wuZ
syGm4TH2DAMTHo3z/EyEM5i0GVZV/0d3AhAmI/fzQ+L04DkXxJ+pHhaz+zZG028ND1N4eBTEynrM
f6QqWjXywxg/k2Zj0uHrn9mI4Hn6CmtAeP3BiGHSQAwcCyJ5/b9RuXVgk+DkNJnbwWsIPUYAzKYj
bsCEx0E8ZfhwYnq4vlJORvyv1j9K+aYaFSr09KCD3VKtGTxFlwH3L8MoUaIuBAxne/Ho5P1hyuON
qI/LXGXB3qw0XpI6/WkFJIiZb+M06tTfiNlwS+UrabzE+N2E0ZX0fxVHmWEF5EmFqxbMZmbhSIv+
Td6PxyEWxN86dA1ipgLj2yv0jTiaTA6By4lvPf1lWizMqy7s+AS+Vnq2DeYUp5EHlxipYFdC64tZ
iiGy5JIOUQf6q4yJH382cSP9d5xVfZ11LYJzm2/j8apkT1SqUGiZ+RneNgLrEG9Ri9YDupdnktp5
w1D3FWG6Q0XS66uKiC+2ZdAX23MbuKV6pyXg+On6W6/bA9oE5VKn+PHeoJEzjrRgOFfGNcy2sneb
qoMiHn3I0QCzpP6GECVFzyNcgL6ucdNo5IlDEgdo+/ZMvnxgotSEO5mQT8PfFSlZgtmnwAzMWwGl
OmnNumpKWgJSHWnPWAx6sGGZLnvwijBP7I0ahvOBEXXWaiuqCo35fm0szeqDqLZadEX0x5YtsnTW
D9EIO5mZ9y7XXdFABPHI8dOVFJMPOxWupnxLEDGXGvrp3N9UqsucaAK0LV2hoSrDOsEpYq1EFuMI
9xTPEaFcdU7FMFqz6CjPpWZnBYCGtTGAPLUtZZaulKLjNX+oHhfwM/iAqIwlYpmTtRA8as3xVaZH
B5FpYrLxKQlGuNFq+deGrirvTO0YEpGku5X40Yz7KaGqPUJRi1GS69oKioHubyWCM/F9ILLD7CqR
DH4gAvSdjyISn0WqUnCy8dE5/XgqJ34h6SftwexZGJ8AE787zRmINIkuPpl9E6K1Xc8HXQW22vGB
oSujMzQuZf8MqbC9mnw0rd2I0kXGsFKKhBfCvhU6psFMp1t0Y6bkjuUfkX1mv6nI7+IiNdPPeacn
t/uEn6Fg4yiKL62nj2/Ygkn8BdE5L+ldm6McvPWRp0R7mdlPln5JCmYlHzto7OCNKTn8R8FfBCcr
LQk/q22rIIO50hY58mgz/JkYGizQfiXDo+jhPwG0DBOiC3xkmOa4VDwJqCI3QgMgV4O73iK+G/4a
4zBYCqHnQBAm3CiHHoNio5O4At7PS545j5aPhES+RUnOtkBa6JuAFZpmVrTuv8X018c0hhqS++nb
MnhzZ68G4/e0mMXLSANMvgjUNxUSJ2LApptpMQ0wz9w1GW6Q8MKMrfAuPedWWT+iQQOvQ0mK4iSH
QKk3YHlJX5lw4PtAithPm1NGxwaEnrEofsaMlGqtutfZGR/Msg1SZww3uuhIwYfRBrhc2etiQQp0
iJxcb9MphHOoK/eRnVaEL7dQ3xLb5RYZcVEfEE9JTGWGln8O3BFf3KNtzKnKhBN7iwHXKT5+RFeD
7bNmilE0anR7eC8kAXYH08MSGdAKXxb9FnIuE8kE9l9+RKz2Aee8RVsbgBkccqaYAdv5YgnkzRHR
FQIGQCV6RQo3L3RRx1Pzextgd84I7L0v/6r2Bjy3DZhflDzZjM4A4pkJ41K+uALib0YyKv6NpGSD
DpjRepisSFK2Rq1A16mjG2BfFv+kzRw/UYzXNv7RvGc7XdqB8NFXGW5TeScPl1y4xgX+TJY8XG4R
TEXRo1ala63nGAC3A3otIKpMyakT4RNVxrS28o1RGHdLIzojI7NOBHmXvuMPg6Eeqn3EyypBAAxh
CmfAakfRV+wZBCrWk2Vs7L8NgFl4u62HRRvv7430Poi2WtixgZVzdmz6dUHiPHMToaJ3TyTTifDW
puCdEE5par6DPhe6WsaSol4FFpRgfCpbgEFEwUQGW1Zyuvbl4IiMiQsASH2tLdPWKZGRicwvqMGp
FvFpqpRiKXXYwMVa4+vSxT8L9zhGR99zlYj8qcCOTciUi77Y6+DlKTCVm+/PbeinBKwkOknqJo8Y
FEy/BSrhsWIWgeAdNepqpSLLKGhA5MhDd/quRaCI0d4AadmbytKIhJWSIOQF1OevjYjlB9mg3Sgf
jM54aXwDXk+/T8gBNpQcH7heAy0vv8QCdmlNIkcwX5U4Wj2KI5j+hbDr5ll1RdGfXa0OedJ5qD/r
8C20c5XJLzwCDmDhMMDlNSjnV20FCOtLzT8wwNGvcHmzaikDrL/giZrPrHuHJN92iEJMRo49GgQB
xUuFBKe/6IG+0iyZ3STWMnMrdU7Uuo3lxtwKFHniD6aibVYfhHFXT08Flw+CXE/5/3CoULvzXyfr
J042kgBFl9eJxidkp3vtAHBSzbSASiK6nITuQ2JQrSUvPd0W1TMtdzoRfZK1YR/QBTtau6k/FoVr
zmHwwnPUaEy3Uo+sb0/6Zh0yvuaqqV7z8dqlB5MkXFhYXvSbsmSxht/WV0kiZuIZH8fmRPhX1ewC
SWVLOp8Mih/eoTosYrzoMWKGuibs9f9gSWXFiIhjuVZ+0+KjKz6LiXA/Kv0COnQHebryQkTBLbOV
bMHiPT9HZvEYzzkLWKV/5eNX6Osr0R93YiWOxEg2P5OVogPEZ+MbrtehyOajV4EgxxfW/LHdQH9X
w+GkCpxf06stn8sEL57GEFBOlhqWZs28xYLTwc3wG4DdvIOyAFd6YI0hLeDZAO83F/4+oWq1MFuX
tI99ewCAh3fqEuRob/8FJQbn6LeDmZWP94C47R5Aeq+yFNwZ+reR7LFbjujeR4C/DTpPQP0VtoYs
fwfg9Hzcj3RBxScAFawOaMUYBQ3tX4k/eqSXasKTGT0WZD9aHQG5KIwS4EbjLUNQJcUfFTzsUNU3
Sh1ukRwzICrYWXrpTespgSnBk/7Rlu3CZpUa1h9p8S0qjES43k0cFNRafKf/P/lDsu505Ash+imz
/YjCa6s+J+jWTAWEBBHtXJmexeHAMSuVh4wXjEWhAApaxHlMUjFza0IuKNLE8RuMptDszOTdEPhp
M8hYMDnuykMBtRH0GQXwS4p4D4yPjHCvyJmdzjTOHTvQY6k8TS9aigTLMmL0L3MFKAY36FCrQaN/
RvDC66BTGpbnuvgb0P6obAzEpxSyS371ye+U5cAY9/9xdB5LjltbEPwiRMCbLQmA3rNpeoNoMw3v
Pb5eCS0Uofc0GvWQwL3HVGVl5hXJCnMIP8cIvR08N6oPdEc1Ha3+oaEPn9KI2OOnMn3HJM7kn4iq
dkq7DS02Td22lU5x/T2jvmJA3uo/H6+HoOSz8myRP7qkoyINEPYfAm8CdkqNp+wj6C/6N34riYAe
w8aIa3eDOyA5yn918dD3Xwa6nXlgtek5jJVbroHw5XUjJV3ejywZ2dfMQIuMCaRXMHg/st+fujkB
Vhyg6mgLN5t2YnZDnpph2xOXOERysvRAG0xnzMyUcsFCqDacpXly67ivq3FGS9z9FovLYbbD9XdF
WlL36YIj9lcEFX34h549KJxF4BOyvPJqkmFTPO0/DdrNUtJxpTK7gTZsbt3cNCE6vJL8XZACavZf
QDIIjeBA6gTGBv7dSk6Zuo/ifegd+/Yr9Ho7HT/5rJc6E8228ew6eyQt4QgqVnD8oGbDPrTmsOUf
lwCpa6DgLdVDjkRDYd80es8Zrt3gjNUQhZLdhGsUP3jKZCUbn4UOVxEtEqHETfJZWR+1+TKE8ijW
UAZYW8/iS4nRZ+3f/fELoldBAhbSwOICn0RpXfoAgGpBwJyaWW0r7GtKCgwhsHASOwdDQiZc6rsh
J0cOnUMpLh1pPswq0+5LQinPR4/GFwKDJ1065WHWe8MiZNjFZIErW8eYEPsvbAik6MjiDgUUVih3
7hQsMHjV3qWQqds9aJ3upoeO3O16HhqkR0Z6Fvtt/5Pnp9onMMg4Jh6vzLbSNp5645vPpU1A6GT6
PYGhby7j5LhyvRdIewgwKMv4LozhFvC7qSXg4wiIeLP9XyGBCrHnuuYKRNROZKVEKBT+N1W6M1Tn
ZSFNzDjm6mUO55lv3mLNdZVpf70IIMZ8hdWZddT8DY3GTgJVrTR3I6f4TZlskXjMTyR2nzyPO9E7
UrL5+q73mJJsxZJPaq+r5JYgFoSForpYcQveJFGAkCbA+GtXWJKMk9HLK+C2twgju9FXi0D+08Fg
ejPepqbOz9qF6hE2ZniEJBAsWK6t/lUEV0F9WPK193mYInkptjacQ6IchEOLmBN7v5vmsaOoFu5e
z0nlk+XRZ3wnBRB4UzqbpuwWFXDKjlBS8Gh9rzgFed3mL9Sb7QRGIbwXuGFQUSTmR8oqGbxLoJ4n
NBy6/GUllEtb8dJ6Z1MGygDwarKussdXsoV9ojNWSoIdy/UWTGZwnt2eTfAjB0+rYLQV1DtZ2Efl
PfHiVQUlVBhdKuaEMQFXCXtmA+5VMDX4V74EenJ+H1V6kSGg9ifFpL9KHh2yI9oFXQS2Od44SHVo
omG5MuZRaoc870/WEeR8N+Wzl19F9imoJwsxvOzfSpRimav1Z70htERyzBDCY+K78ujbFnBytURM
o9/c1pc2MoH1Bju0sP2piLVROGPT6UIaCVJkFpzRYjPfMWCK7Gh8ytgaDCoyCTfL1FySPrUlRj0i
KIB821bHfLwYrOSwQGKWnXvhox2a8KJOEIYgZ86J6YCGFnkQHiIiMxqyBQBAtAvuaF/GfC1oS61t
j0ZsLgbpaAAtmhCGBVXlMFFaJRaZ4AknDrc9nuB/hWEspAaAZFq7aUFrrG/68J/J4r2HDJjWD5Fp
TVHdG77u4t7HTzVj72zsItF0JM9YwKF2J2gANEYp224FPJef0ZkiHZub/UWJiqYibSCkwVPaRTUh
fgNbVnEn9zUpTKTq1gjLem1kARxtEIAShyV4J73lYcqHj1R5KxRRRR7dZ13h0GnrWWCB1kHxtWVh
faGSnPXws4yhGII9Ari4eujswLfTuGcLmfg8RYyr6gyb4rbANhEwhP/ylU2MLiHAoTu2m9bLL93O
kFAnXzD9icNbj0i1gygrOEAyFwU9JZRjcU0b1xN9wxfn9IyshegqIvw0D/K0xYUX61jEqJ7Di0xY
GwU08rrEyURSHT6rYs3PbvjfmYXj1K2rZSf91PJBQCcegkjAJJ05JhZobyuV62IEsMreBj9G2X6Y
IuBeKi4w5Xss8SXo94AALR4Kl5I815a+8pTStUYOp7QarQ1ygE3JMpgjOZBWrNVYdQiqstgUTG00
690UdgKot9tWPiwfnEFfw6vwDmEEeYnRv4iqF6MNfXCHhibn5yeHxwK4w1vU/pXeQ+7vegvexKxX
WvoradumANaz1tRdq5ug/ohgYUyDJA1DyoeOGA2hRho9OhW4Q3kThJeErS04DgwNevMRQFKCHM3U
i0OyV144w+No5fZBvtTj76lCas+6fiINqNBJEnvWgWnLKRaKgp5LQcZOoSmBxp+JztnwZ3XndEKM
guA1SBiL7ZS4cAX6wnEGJMQ93D6FOBRIIQpS8Eg6jPT1oIFy3nR51aBa0IgZ8MECGgEiZ66GXPsJ
0XBHn7516EqAl+GH56HKk995/q7qq0WgUu1tmwoLBTN386bEf4J2AbRBbt1Gzbx3JSmrHFhhq0Nh
m72HEVMI7It/OkSAVH4EaGuS8jvNPvCIPxW+pdT/0opnii7aosL2WboyUm5ibcERPibKJk9RyvRu
jgyGD98iplteaxrBJMyPR5JWxvtgrdvxnvp/3XSVOyfQDpq1S2QFDZIcuYwPGe20arMsUVSNz3bc
eRPyV/OhJ18ajCpLTNYNI/g+/ACb3r+V+jwAzygecn5KKaqKlRSSS3+p2qtUGYuSmGmObummBE9h
OEUgT6ms1M7phWGBF7pil2iikh+DxxTe+QfsMj5E8uChBjTVTTb2GQvbha8efVyc2fDP6FmdtIyb
QBR22xz/5SA+q8FzFlFGA5X8JESolBeVDWrQoXNifDdw0vbFNQ9n6dMIiIpldIg8Tzvzi7qOsRXL
ZX6Ksxw9qbageqC7t6wVMmO2pkeqUFAFOFKjiNL8zjgKIQKzuwErwnATeOPK3eyCxlEvkIrxoWn/
Yv+e6iyJHoZ38UiWB2rhfXXcebqMiKDDe9YSddE/1fra7aV607MWQFsM/VRPLDao29B/NqxOMwKH
O6Yu6U8gffPQa8pHpbNmNiBcb9vgGbBzHruT59+CYKcwETDjJ2ZaqDGFQQ4cjKJmXqLXzbeMyN9a
tUA5dNnVyH/M4iUSO1F+stl025GR9kpleob1cdAOQ/kss6WUncG3E/Ej62caC9PcD9bbrz594U9S
TnG0G0cUJu6sHZNp8/Ut26J5uyEx1ZPzq5W/9ZKFPDOxETZdZIxcGCha9mx1cW2CBunayGbqm2n0
QW6e32BGLAaiRUQDSSsg4EwGMOI/yjo8NRovlroxhGUw/AZuOiwA+py8+JiL6/KS0fLMSuhCxZlI
U+fUyFBjDDIEsHes8qUtq3xscLgdaJeqZsvNB+aMpSC8qBBmhdPd2RKicyC8In6wK0DLBgSZ7xfX
cDK8+r8BIMK5ZjvZIWTluam1IwBR5CPx9JFlh9DaYaLOWPSRheBjZt/RyKb5PmWZn6MuUp5m9qSl
kXPo1wcZ+D4HTrqulRW78vloPflwIAMuienTqPO9hOEi0lDhqQsL3nRr7T3WvWXK62Q5XXNp4g+R
sUSin/To3Ec7nn53mvmtywKYq8anQ5xp/ZmIV8Z1Q3TJB5Bnx9zf+sFaIVxF3c/meBic+EwXB6FY
972TJJfW3FNeQYJfzskjwVKHRZXs6p4P95/Ggesvqc/9xAlQMuP4yfCqpCwFHR9tMFNoeWepp8y6
pBBsKeA48BXSxcddP237xBFHwizsOACdbMOsbburgmMQfwk+WHQVAbM26yWrDCCtlwYaU0+xeJkE
vWAw2BDWhcgHSbPXfTE0cNFgMiBscwyOq1be1KwW6xKo6CLt16OF+Iyka4b8tXZzjXKbB08ZPpFW
cNXhwLwpPoZdvqbaTtOnjegEqBmeB8qRX6k4Wapih+kzkM8KMqygTJctxsWsccr2S0IBDojIx5Lp
y6JtSvdB+ScmeIJsrz0BYpMY9EL5xL9wG819qjLrm+9Sf8/Hrg92zOet6NekOvSM0VHGEy3Kx5OJ
T7Y6Ayjk7l6N+45FnzmgC493jKQK7WRUt9La0ztCQIzwsVHjE9WVG680nQ+9oTtKFivcqQYeCAZy
rTPxU08D6706sicOAtyvyXYCdSbm5+oHjItElRzG2N929ejAEkKaoocH8kGaDHvIh5TctXplDBTs
1bnqyVBt3Kl8h2PhttV5CJA9AdND+slfhbqh+9N78kKsN1cFg55q3lLy8CrcPXGMBM1xkWIA9ah5
arWUvp9m3pv/XaZ/ioCczFurzalu3753HeSN7uGx4FmrG2xfzAeDRxVfJEyOQvls20OKfl4aYfE5
Svc7DJCmjLfg48HdlukphAojwyGPQsVWsENZHPhUOSMflVGQRea94/IL7NoiTH707i1qWEo3dOy9
eDIUCjQO3rk0RFI8cAMIdFX+Hxxi9pQKTPVPf/okWFGcPvzgGUlHd2SVpmEzieVNWk9ISTGzdCpw
wEOOa6e5pNW54WWR1H1V30vaBeJ/8uggcyPFPyXLGAOiX7cZ9fO8VqqxgZgDj/Stbk5DiGcruWDr
4kMkarpaoSQSS+hMnx69xZhsJZRu0jMjTKP386XAQjzVQP/0h/Az40k30dmhM9U+WvYrYtS6mvar
BwylbLZHDgvuRaCemvIWixrcl01lHSVuENikDPsSBl85zxH/dgU5t+HiMf27ZKG9XlnGdTJZ+DD1
rTRIJuiCGaGBlg7i3E4GY522J8gWYnfNi9+ZsBhAUcNXlT8lHPB5OLl0O6jDJJxaIQd/+pykR9Hd
GiTY0mb2+K+tUw6kJEaJkCz1fNUHByBrHsd7kb4j9dr6wDSfWbAq8TXl3dygagqqH9eewp2i7wHl
0A6qCaHHEVN2+V0rGGGYrxm/AlZceUmVZIbnPPtqCC4etwBMelk/DtqXOsBJGRDBETbxS9Yl8gUC
lxL5L+CRpP2eFzU5XtWB/Nj5uL0OAbBchTHUiPyHctlwk+wQsL1hc9qKu1g6mPq4ZrkIdQPPO6pQ
EFKcWZZ3MYNbWXyXsW1WnwXzzDhYDwg2+szgqUDycMjJu6U50FubBnYUmd70aBZ1W5kISXb19hJL
u8oDOjVuKf8lMk7ZYasEYobXXF7N0bcyDgXpLut4EGbFryWfY/bt9BUaimDTB41Cq4gCjsGPBCmq
PWrl1opaJPSnhmC11hGVS1JdGGfktMut9vakAzSAkA0dZiQcgjKjK5bh1T5Hpa16r8w6+MWjkB4S
MWXiGZ1Rwr0Wtwi80QCs0JMo5tbX7Ga6Gp3LWJ/BGqhEKhwp2yTxJQZFrK0aHewKSgjlI5pVHlFu
i+FqIQ5rD9GDxlez4xoKRcbRblu69bQddXGtoTk0+j/YooZx12txUeBriLpfts+FeqqwK07X+h9D
ZprfADmwsheHj0bl1zDRNdR/RiY6RfeSSV0KnmPaL+UQIqKAZ5Wp2vjdkNU3m62onRp2OLNgXTAI
rcn2cnvvwNnjvGADS69JJ6SGx6w5j+kX4q+FX9xUrC88QV1j7Qpso10ZukETHJPxpLGTrOY1pXTL
DGzsm4C8EQhDpf81zjNKFZDYCEgZ2/k1aCAD4hW3Vh0DahD/3oM/FqeTK+DF08RlgQmImwONYbn0
ZPBFnE8XvIdTf2YjRxiT37O9cOMWemDb8+Ywl26HZdYHuFICt5Y2hhFsYc2o/iGROTSyZ+F/jsqr
KpGf0zG0O8MiTpHlL4wJDi+UfGRmPZHIFBl+bnxWaNQ6lm4DFgqT400gxJIRhhlDDqRWUXF2CrNf
YIHyoEUCVxtM1XwWIiLwWpMJP7YdNpdSBaVGdqmMOlh6Eu9YzSCNUBmCeidxF7E4gjBENJy/YpdF
qmOouI3ynQa4xREkhclOmH7ntXLQ3vILzYFdWlzSMvpoo9pVaOsZ3SuFsWhR/kwMHJAQ4jiicQZn
RvyF4er5d871jQ6MoO+9GCAn7rZ6YOxVFJsh090J7m6j0hmRGJar0IwP4bgRIQOnAUsabCkVjVIc
1YhPUY4al8lCbxdk64Q9VqI7pfCv7yhWBIYijl8rhyrKLpX+jwe5Fc4d2qSEOSsrK7/4U5m8dLOP
K2dduPEJJknLR+K3xM6wxZFbp6mgu51M33MD+ase7ob3Rk8W08sRaNsYs3zUDXGhsA3hpxCUTVeS
KdDYenWaf9KYPkmphKXQ8PfkLgb/p0hsFP4AskT9Vh0jIupLot3oofNyhhG1WHmk8VkZf6l6qbQ/
gwW17J9UrV+UVxvJLWxAmOFBdgIuJkHVC50C8wgEF+YjLlMGGh+PQX7VYkGdQOfDCWeTeoljPjhm
+ZKNi1QRXSsELE2k0sAeBsE7CpnxJnk4SA3vS8W7EsHIkBJvF9UButtZImptiP3yMT0gl9YYiBvm
ujEPhb+XifWrofHDv69vvfcgEo1EDAYW0chZKQOT0ZfZXEOpyNH0gFqTNW9jkv/IQprYw2FC491C
qWKAj71mLxb/PHr3eMCUhNORdbknLnvFc0ssnToPcS0zCAABxJ0sjEjAxx+txTMfoxwq5zcGOReN
9zi+w+TY09HL82lGqBk7JIRhp1R7BvNSRvzJK9j1nc190Yl7mbBTLg8LQAzBskLxkPTgYhFFsS/J
WbNBljKVhUqqEcw7jHRpyRSEZIcjChO1Vb0VBw7k0Ce7r1QZM7huksN8IkCjdtk/v8WJJ3QZ9KDS
ekRoOD0yOESZ8KVAo0rPQfWeuhK26U+m/2PH4o+Wk0FvnMRrZxDPSXHcaxgf9v52QOsY8xmX3QbO
lmMETG+ydZAeSon5uvYRlGjOYiiKrQANDyiiNG5MDoiC367s3koqoTx5Fx0FFAkJ6bEd+HmL46gl
exOYCDHh47XjcQZa1DU7Q9uYE//vBneG1jKN3nJFtgOcDneQnIoYQysE3J3K6656iqGB3qt2qvZs
+ki/0D0wI1Hie1Xx6TOv2shmOx7M0lwJaKM9wkxj3KlZwtYLeSgGN1E5iyLOtnVnECBMWMG3wqE4
q2vIIVDUndBZ4AbItwEHTufanIXp22wPxbrAAyYLmz6YNQUzgPuoJJfUkN2aCloj5raf7kF8mpMG
dT680X9GwTebQqU/NxZDSnipIFD8t0HZXPDu+q1Hgi0ASBYpFYxKESd/vOS/ibAgAeM1izaHxsF1
VfLZlUeVuGKS+nhP52XlZGxDg3uisjmpR/7nKSGK3KgXSSc7qcTl5z3ZoZXlbztLh/d9C6lAONTq
u5oew3TFj7VJ8k1XbLC7z98nTk16cukTgPca81LUMlFwqKnbhBygJXbUgpFGEpynFiOscu8QWXUy
nkOn006MP4NpWOvyYeZRwE2JyQH9x0TVa0W35jBWuzV+4ncSWEvRW7cmhunGW5qiO2IbnwG60Wqc
yUt7MV4p1bO1hnVSraDKAbM2cSBBU2PEYVoktuhbfCFmd5kVL4jWAJdH08yU0XTtLeFE8L96+d61
nPiw0++0amySenqhYqNI0EqSM9lIgYUajiDr6pA0r3QK+aGQn9wSCyteaBv6prC7els020x5QDbH
AdB2e88ALAJRY8CeARfTYohEOgmNHas6Bhwmc9vigDZJUg8pZrc2BZ1xwkoD2otQ9aBf8YvyDIwX
xinJEVOG+z2I+Qv6XgMzJ/KUqPlrapa+UD6fFaxPic09byRkDWj9nDcdcKNDi3vaj3boC2QWLBHv
Whnx5EAtP/BlePQNisDAU1XcCBPdoPFrxl/0pLTUJJMMGCrMZMs1VhBr5GIabrekZ+v1T99/D8oe
dqRFfUKUAPrtikDW3Ol6lKGkAewb6VudBXjDupbWRUghRvE5wiQsCBok1gXzWXisCofXWsvXriZT
zXxV7Y4uKqrAXdwMYacPq1hx+TTjHU5Qr2dGkK2rYbD7niCz8ZW3dM+EbqiB5oQoCYacmE5XIbao
fVYd8sHvBESPP1D2vUb5t4i3IbbLcF/wDpMa39eZbRhXivBWPMnJusJ/60WKqxTQaflqUqaYiwwt
hkHvU5joQl/leEwlSMnswTvMOTGunyidXEAhi3lOZ2XKVi+uib6aVcwJN4pA3W4wbSFUWE3OsxSs
HJHAmz8S0Gv8Iml4aPMjkJGFEs5crr0tBOaiELZTZy5tT3+hnOHpKRF2MmVC1BNji/BNAkZIjTCj
bfcum4VqXkpmhxzEXvuX7dPcc/OMv9CJBfpqwqQw6AD8GPfQ/bSIku/9wJ5wYB0cIjdiW5kHt7z/
lkpUTFXIKhSMQst8TF238gkvGdWSbULq6rCMiVV/1On2dIXSm/laOWOmkthttc/S8x1NEp3Wx+Ep
Ds8CldTovxv4UyS+w1koWEz16ARQ0lr8e0y+p/we4YrqiUuZppixC/9ZbpcKuVT63QUVbRJkg5xR
Nccd1zZpx8+0mVlwvaNjvpVICbBylCH+V8gnIhkfJZ9llPUwYOlU0pUog94s/JDYaoYQIGE6ZAO/
SYW8VDFWKkvCYfacFe0aVw2TlHFdWSelVk/TcBRyDhtW9FKQb/XIOMCpMr296bX3oVD5GbGlkBjl
TG32l0drUUGIMK3tBNiMQYagCigmVnUSwTG2lLZoLPvk3xxnBBOqVF9AxWpopOKsSwgWNi5IFlQ+
PvHC2tbzCgWPPATdAX2hyEW9HrGs1Turxevi9PF6dtRDC6I8YxVllaS5wJ7Af51tsfSrHQvKkEN+
PcHS5j6Eux/d9O6nD465hp1QM5ihIYZvErtF7xN1PHP+RiqY/edLqV930wiE9Uh4+ID11QlDtynY
ewJf4hGlnlfuwj3GEb+AWfXNZ8E20GzdnPUaRsuWm+pDwxQsNDy6LqneOGBnPH/ElPo4UVv3rKKE
fxU2/RYy467gHWHOyZX8bfdsZOOfZRNsY4Gg2FXBYREV3BKK5Awjh0M4yZBmPsifi8unXmFhQflW
AF73KfkUQ1vp+sWK0Ohy9JU8iAPRIskfxN/+S0lyN06ZSLTMX7x02bWMHCwCA2cSPhw6husR2T2w
q2x9LOk8kdfJq2waDuDuhSjc5jsZAo8EcjaRagK5CnqOlL0Z2UsUg0JZwPgV2RlJWxJHMokunEXm
XELHLRs5z9ZR/Q3MrMOIrCie01n0YeJ3rQcIGqK+LcbZMZOznjBuicYUiX/ekT8EadAJchHK3TxK
IUx6RKt8s7KDZ7482lcpZ7u8EwkNg5eYH6mMzeystdRadlF+xgWtYYTMPXrqXFM68mz+9Bg8oOBM
asNComZOJ6KQ9n7U9lclmKAF61S0w1MEY+dHuitRgciXMHyRjFq8ROee0PcNa36TMVnYGfoxlyu2
KG0tdYVvpV4illum/aY4wdoUvtsE17hdr/VDgj5v4X+RsaG4/WdoEUK/4KNE/AmkbBHsFc7SLUuz
m8kmAW0HO2IMVRgQfwIc2KS+itf2ihhSBvO1ihiw0kxz5iyZk/S2jBUx27IuMkHLUL2jCXSNXwx4
ys7kwzxWP9QEAsWzIz6YkrK4pxyyJWYgS5za5jZ/NL94SPyduWreAzlUCwy+HgUt1yambq7c5axX
BwC71Q0n/HQhxo0bzrVWZ+y1JGB3wO/gjB+W6aYOywYdT7otfuWO/D3zrlcVoCH25Av84AvJTX5g
wcQXkP41//4lze36kzGr6sTcKmeA1ciOmOQ4TN2Un26TnGoo3iS7oVTUHNVfus1ewVO6DSS0Z26+
OOCIkB01XohbfOqR2/1166q2sd+Sd24Lj/CDUEyu+PyKp3Z6iY+h2tScs/SNNHmUKy+WDCXuqG8r
X6sfBE1kAQKCv2LNH/ZiHJtiyRbP6hYCjSJvib3wP1DvyEyL7FQgFMpm9S0OK4o16RuwDv8pFeGE
utXTb9V0uBGp3ybJgV7D0xHqu7g6ggKLdzLqG3Sj3KnUTvGv1LlhC7KeIxYvtExCyoqavsNDzMQA
n0wdHcpyH2JEqnBnoYu1634dKYDEVt6wcvkhIv0giddM39wT6cb7lhirTodHRzaI2zOATfQtPTHK
XRQ8jlYOgDiSZU9wA3gMl9AwDo75q6U0gXnWYZaw2JkqsUpYJaS3LuQWwvSFYF0HXaMFjlbB3pmD
rTX5rKawaFonIa17FEARxR9a+CUEDVFfNe/eeLJqoHtAs0oqVZ9D8GxWMNHkAW4LhCy+KxNq4Lek
4tzELqSSOswGr8ZMpfMJqcquTY9uh9sl5APCJAX9+BiRd+whlENnNv8tY/yaFYTqoZE+JSqDASzs
UUb3P9uvhngdBfsqu0evpj8m2JAgHFTTtcm30GyG8DRVbzZySYVygrZ8oiuSszPLhTQx0AEzIbpB
uWYoxHlNRinWPDNWSU04loyaS+2GMxgHjNXgb+EU7v7xsSXpa9TsKn5PPeMoiqaKEZsRIJdRWZ+g
eMvbcq0Ewq3HQI21gJ8mZ1iRIjUfKqIrcnsc+Bbx6FTrobTcLpRvxGza88Gl9p9jvK2ptUeMFl5I
uo7XsazyfjOUPlan3fVSGO206edMAjnCr1rMHclrHqHy3bID1YvVpAM1qiTRJlPVjbz+rhjlAR01
bvkZ9MbZxrgUMWen/2F1JMNm1Em13eBWUjRnzOD5I2yk8I8XnMfIyGZFqtn8iOaOl7hhSoF21HtL
3rurb6KMWgQ13o1FTAfcV96lCa+1/jWQ3mIeVD5cX7zH5ImY25LqM7p25iHvTzE145g+UoP8BkZp
7c5KD6my6uN/fvJLZ86styNcHpJXefRbZgnmWfT/KmH8cHMW6z5fD0P0sf7AOYgcGpz4Mp1ItGWj
F7hgCKc1Yo2FWGJtRJoeXzJYBz10ehwts8QmDkV0nIKUOzE4C11UjlZh6SffGDYyfDhh0nQonCb1
GzdaD3p848dKyQglA7I2glLtyhUEUnb+zPm6ZAaI13yDVG3pHL1eCBWSMEvfDRpuy7DQdrgx7F7f
WTRXw46zhRH+PjOODE9bYTegApEldaVoNzPyXoBB10Wi35Wo5dhiXdAwK7EHIWeIivuA4RJaBD2h
TgmgATPN5HtEomSWfYlXOMEd6jsNaUoM41AKWn8w2LoL8stRPy0n0izFpUmgqSOiXd3Zuunm1NMI
n0ku+6leEr0egU021W34nT4oKfB9Vy9fWNIV47f5BOtWO/YguTqqNRzi2ER+saA3P/q1+CRpaDgU
4J9aJ8Pdy5Cl3LCclR9M9XoZFhXV+ZLvr/OuiBxwSdce+xpCpVb4FT2GBf/8Z/m9VL6Q7sTwtX/0
3B50qriFvIMEonGPkHusL0tw8nSeo03EdeFSUmNETG+lZyOIRJaPi2MHkalY+eUKjx/HDMs5dwJM
9QB+koxb81OFpRT8ShgesRJS3kUrvXMDE/A92vtFqB2we5foi9rTSE+kAyqyRO1QKctMcuXsl3cb
ZjqtGxXspNN0fUvDUk/dDtuHzp6USsMNtdMIs5IzujfeBNVQ922YwKIzXkOlIO24GbdyuYp6J/cY
b3BrtEcrQcRlR8Zy7NAZrs0JEoPbTnaJbMhb6jAiK+KiEP2kflm+wcm1kUFfEGBD5+JRz53waxnU
xFgktQ9fwW2OerqFPlEjV008CoKqvBN9yP4K4pdWrZIm3ZWzmqi1MrC7C4FlgV75Z7f1qC8KvqqZ
zNEBKxUIu2Y8m1pADHxEr/M+lCMiw2V+m8RxXeo8U6xcJdRqIwIVwyBTvYAzyiKOAR5/fOEIAcf/
ZJ5mwtcQ+GUtR38UnScFvRcuntJi0ikz7ef6MvVnUQ8sOQWebLqq9DEOB4nudUb+FXX7IdfcTIVd
hwTdm46HVk7vUR8clY68Z8ZxF1PnmWKv1TFuLvVprbcdrxNtCg88wD62wZ9Fi+iKIpEwI4AMyTWj
gIkFV4RIHAvKQhk3UghJhGyjOP8oeM7keQWMmkwM/obwW7HA8DEjbmJyNLofLDwNGg2tvqk0pllY
7sQod1L8SIp3B9ZhIhmNMMTFBnqQwlQcIsJBBD5USXUrnsOuIZCa9Y3o5XsvLsiRHKE5TIwH5o3T
PVImB+7TqRNT4E34wXGJ+goCvuoYi9hKxNS9Zhrf4QA6zMO/2TAqpj9ggMVRyj4y2Xawakdqby7H
ukPORSVW0I/zikes+/3Ih+FE8R99jSDMLfLG2uq74nLqkQ5MQ8a2H+UXePcuNpcseag1/qmUd9rI
p3n3wfybKsxYKHnvDMTGaDdavcwjJNFNETxX7ZRt2kAGioxmDDu0CLsdA7eU6o4PtDFUja1Yabzf
4ymfjTzU0743XQL+SFWfrJkf2kxDz4GG26KCaRTw5UXMDAr/IOM6MAnLKGCqSRpBAkzvSEbu1Wdh
XgvzJ2QmZ2cVrsUk3lkjrwUq1tbHY1FULiNlhNUKucsZPlDUBS8L60MBfchH4pSzlEgGlUUdfvce
F3REfRn52zKIHd7qnR6Gjjabf2XExgEzc8KAcm07DBR1ZFcY1AymcJwwN1vM0lscmfDBUPx0jpTz
tifCSo8LHIq5hEd8pdpK8ZMrf7WIan+Q7kpNtBLHn/9nhiQmYCxWmGGNnIih9W8KDZDDc2MC5aS9
hUYHK+SdYOLU+UGZwSNGcfrEevnQOiLlK2AwWvhMZok6L8MXMScLwf/iKfOq31jhrErnnARKq4cL
gTI2OdsjFhZz2wIqjSMPrS3xI8vg1GKZ7nTfFfAOMvBYmLXsM9YjnsPoNuVc3CEpECVvKU+JLZQ1
K7ZdhZlQSEzXku4hlNsuewXsv/LvMjOWwvCn8qevuQw4gEKu8mCalio1OhlZNHXvrP0naLjjWetk
dJxRMwMoTVKpUIVqG4VEDAMuTY4rViiBhCCCR/yV68FOZb2ZT0xVBDafBsyY1LATQHelv/H7+KAN
ewWn+QRjlyXIZoS3Xc9LwNmiL7pVbtPcnqgpjLq8+uGuy7eqCYnNY2uM9NFh4L3uWM1XNZ/sMNFT
k3Rp/Iy4HnJTWxg8wgF6qpG199Chc+qp6mWc65Mf2EpIn1nnbs11HlJQmF18IMyQmMzZJ/1FXocD
wC7nlkoqJCNSbKg7ORQ3SRnAtqLF7DnQzJimQuxwkUj/fMp3El3cAGpA38h7Q7sooTBnmXshhcCs
pZ/WwX9Mncdy40y6RJ8IEQVTMFvRO9FIlNsgpFYL3hfs08+BOu7M3TD+nmlDkQDqM5knC5ZZbMno
1MpPzKiVdA4KdQZmhoggqdrB5OGi5VUwZkXh3aQeywU6AkyfDsu2MqZ9JDmc74i9mLUWzZtg0GVH
F8yCAxdGt2vzWyw2McHDC0dF8GSQetvJ1bfke2NBNklre9Mq7MpO/7eWJlrjfMCYYbSXccYsEBuw
DEfxWMSefPBUvs5rqT+0+rROYxSEJDUD4KU9HGX1rYXZjiUL07u+ahZmhpx18vVk6WlaslQ64SGD
RdtT9S3GIy4k1LF5PzJL4Fmm0vY5YWG6sSsMvqRdPcB/4MM6O7euw24rHfEZtSaiLStFSnYemsTZ
Z9VbM5Qd04yB9ZjWHEwCAVlPQtR1qbQSyuNQxfm+GP0nYwg/86C6GxIrj1/qMDm0rZ54XEHhiihk
lgCd9zfU7M1Y5CMdYQmIhkW0SOc7GhGUstJlOjGrJPJxTTDzRiXd91Q56SoNsa8Z7vA9BCULmYTF
P3obYwAbTh6BXlPkN17vwUoMsPCWDhIW/EFCrMN6YLJ7pVnCb0VRbY/PCWsKR6mF1L/i/rHCpK9R
WqI46RTxmtRYKQYXZJ1EjkJn8cQfYRxwp820X7w06ORQGVKVOslpYHmPJPmZoBvHO88qCs/4DrzH
Co0O2rpmoH1wiNv1wDcbe4D26OFQuHQPrAURTekh/tWz7uyKaAdGk5EuKEtqs3LaM9ejsmMjqTSA
u7B+ka4T5kB0SbhCQdLRjk9z84p6SvTc+WdKtBivDKzHmZLNvfiYYz4sZxB2SHCP/mOJjWJjXbHS
VB5NGsm6AL9T90USOqrIASi4BH6d76hETBzsBmmq1VPANFJhsVLtFcW+uLqg5OJWbmN/X+WP9bAG
NmomX/WsT+rL9ZzAuRTxRdNIRtjm6FU8zjGh49RNgJt5p/kkM+5zK8mgneMglJ99ztbeRRp/kpp5
ryg4ctRohChxFJXiQxQpKrLaXmedixKm074Y4GF1bggUIp2iBt6zxWCGGDJym2+1lY8svUqDCeBi
jsLud5j5CkbKPJkKNLyV9Ronb1r8BLwD+031sIYXIiugywjHGVnZ9ltYPpP2PdrP87BvgjxBSm5J
wTMQEhp52a4h0WbiCS+aW8xozInDbQ11YBWgfHfdAjJRYJ4Eni6/KPD2NoD/73gdo/Ctiv5W8WWw
9z29eIULxXnjtNrGabidfVtJh5onrJdauauH1xj144CMvTOOPcNdU72RMvFA4E5tX2eTZxBtdYyw
3WINAuApG875dEnKP4yrG5NZFZ5zQRSqAaz5VJNhGfxlmWzL/lwjhmOxYx/cQUdVqD6cxPwZ+/rd
KwT66nFrx9/pBOyEv4GwnOeqYyQRbBEN+pzCbtcuJ2oH1b9YxW2YG4JZ0hxj6Q1p6wrfu+Ebhthh
n6YmIgy2Bduja+xsxTAlN1v7I/hts7GJpQA/e7Kf+AyNKebk7KDpk1WyDVGdQYzHBkJ4KRYEyIAS
Zz8Z6U7ZLpvhhK44NNVygFgCQsNHLy6vVJSPsXeu0qcEKrGax48Ww8xQuyum4BU2QpiEHswPxPia
+IPfLtWhArkg/3kK9/MQ0cIshjBI3TDt52DNh/EnTJ6N5NJmT8kU4XWTS8N4rrnRqx8bE4d2rqEP
kCmf/YnT9867B/qzZdRL8KG+hNc1bqdqnzqocBhPBxNuoU57rOaPSdum/bddf1jyySgv2hzP5cLE
MxfxuqpYncd/YMLwPHH21aZuXuMWp732pfDgT6HgOXHwCV0yvi1wwe17DoE0TT46nlsCTa6FIq+h
fTXv5I+vU5JuzPqpRXTgMlgFcGwnhwhFgd11OUA4HdoBGSOEKyExxk8zts99sQZjs8Gb3KQMpHd4
cSrh7PEhKPfZjx81elm2aCLmW/YZQvCdGmm1zoWG+hH6G4At5OAIqSJyftn1YG7VUHlEnwXmKIE5
Q9lbBtVT8eHi+YS5WLG+3Lv+LiN6hjDamvX00ghWGqYib6kjXM9OEFPWOMYd5BcZk3TMqcG0A5hH
JkMSb/kPDbMIinBnDFZ2sYYSWZnrOeksXbMNhyGGpFz5e6/aVdmPTueG4jN9I1tryE4O8UrJgR3l
GKyrZJdQctTbmLSWgVWQ6XxNsBvUMWhuQfe99PNta0dPfrDv+/dErOzqYlIwSm4+MMjDGkcVc3N8
sRqf1XDVpydIOiExmUvDOpR8U/OeSGfMH3F2llylU71z4fhp0CG9u4WuLOdn7DBKkodcmDtv4Lgs
X3WsMCZBCu6CQmORItZvOcGB0IoBwD0/ObuRsXxMdO6eQ8jHbZQvjvG3aW7GPOZe5RRdxm+8gXY1
teD8sAZMx6qE/RI4/6LYzw0uYjJao8nHK7+txl3gPI/DbSSeJJbNV3tgAcLHFkbAOQOUcqRFAZ7V
4LYH7XfvFlc9Mo5Vj1yrkheLHg5LnDvs2phwA2PZiVuApEHEL6HNAptKFsjCCg3pFHzyLk3v5Ff6
VowY3Af843ecR8/lvXZXbnvIsTCYRBfibG/bZS/uApCMjeSb+BoGs2Iv1Ulrn6UJ1WqnPAKAebIh
wg//ViDDU75918aKA62KQriPB0wBGBDSIrpG/FvarfBQf0eLQtDQI8cqN46gPNzN1aw/CqgHc906
L4n2iikTo746g7daLFXTcVERwfHkgZTREiT+PzU/f9P4eMfYFWOzHw02VFB9K7R93kTpYbImRHld
mGSXuj7LUdRfuZ3QcGYDHGQGna29RjbZFxdAj/JJMkUOJveg2A+QYdjl+SrlkWeKJ5s9Q0i4gO9H
DBjtZRBmyBP9xZxqK8pDa8V7Rx0C44xFxzEuTfepDcNDwym+Ur46GL32wcZswUQg/oPUEZcguaSs
udvuw/TvlfuYlGhaDZaUeJ6xrWfaxujlQ4pvSMu9VQ3rAtX4SfZPMmA7x2LZQX6fXUP9lrcHrdm5
/ko0j7pYs2dxP7n6av8dSUHtQIC04IPsHeOaGlCVNm2xTbtsS9uMihL40TUsGdnyFT3E9jawH0if
Jza4QFUiefSZJzMg/JfLiQ4QKCueJ2Gzw1mr9hIN195bwU9Ef5/NxNRDZqBAXPvlIRIfpXZHQ1aW
qy48V8xyh12v1jYHyLihoIDntdabFbHtGbTQvniZtJPOtRR3CwRMe6d896A8d9GNbexe0ZHk/X7Q
1g4VsfvAkLn+nt2f9bWv/uTc9D5zWnYKQLdRh65YUHb60ZqBrtSFxiKk3cJSQfSveZLhzbG3Xbsd
4ddhKzZ6LCVMcSApnAqABu5W7D2WR88Yc7pnVA8D4ENEjqBZ3A1nw0NxGnZzCEi7yTjp4vSYR4Rm
Itra5Cy+1caZzz9rrZcbZe0m886x16T7CjNbEVkLXfzVbCafKLDUqikYsaMmoF6PrU16HlEp6X/k
+Efcw+/c/KYp6m9KnqJkwyEwX/fRLpdvnG7pk/HiIlhmQ/zK6EODRTMsUPKu7PyFwhUdfqLdovix
JUXdvafMpIav/B0v5IG36obbyd3U2lZY55lQgX7GAI3VrQwiQSwIN8tQe+NvnbKrKGl2EHgELCNI
JyQmVa6yeiEPzcccRwZevF7OScvMalt9ZRKGVJojz4GwuW2QzeC1Kq4BGFY6X/gcxcJ8tLyH8Cfb
4cBAcfkqjjYJOfUiL7baK8MY+cq4fXgK7l22pPM0gf6zV+FHY23T6xtMRgQ4Y+XiAYBL1dO5O9Yd
Y2lj0f7u+hiB294KrBgP/XQ5QxO2CG7BcOHrMcG5odwYlnjUsRYQGEjeS84PGy7ZtkLJ5UaYex+o
bght0Q0usYOE8TLVUV49BK/menIYdOKmOpTeDrlaeffnEIkV3i36qob36j7Ua5IUxd+lVq/I0wZT
4W14czlvkXNxniAss5/qM4Z5XJIovEDBW+986JTjakQNTNTYQ4or+XuNbCYg0PRuqbVyN1ltHCrA
HeCwmV5SicKuW8THhkWKdTHdB/NVe7SBiNoLAA1soTnCCTEl9EKkBAI9GPfWWE/P7ZW1ZfXXRUQg
+C4RFT3E7P14LD+w0vFYYi27P+WzrObrGTANYoG/vKG5w/cZNM11fno2Y/S8izUjG50PrV0ke3Ex
P4hU5LejWRHvPaI4HRzQQwqKHQ4wLt4F2mt8Uh2TLmxO3QZsFldTta+/dAE95YGnHB8V9TxzsBjz
YLbUMBW8cn6jxAVVvciSTYuDxnsYgXrCtESuD+GQy2Kch4WMipDsLFS3ZqVSWbMG0gW/FWyd6TYT
lN1ViR0DxlK55I958wb/AWnl3KKwgkH0yV4dxq7zir5ZTmv7hTmRJBz1MzpZuMa/0Q2oaoWzzmHy
lXAGsSxmE0t9F8CsulYIo9s1G5Jqb79TzbPPyz6dNSL4kK0oG4g5PDYZwH3TJuEseFg2N+ctfuOw
ARrzPt8Wz9WHxfYFxgPTsxi4MjYhQMwU1cTLIXt16Ef4ytit0SN+Fx98A3r7g2lmDkONcLFusLul
yH9wpSGheserEr4lf83X4A4QVj1lxMY+lIhVSVKd27k5Vjzax/aKmUBJ3qgHG3qB0c7jkPIo5Jlf
zrSPhnEHtzgGWn/xMBF5DQ6J4RjtffyHcorlXfhGs48lACoe9OVFzz/Ogwobx0pHX8y3Bj+NpYOO
KZ/rCKXWQ8LTg/E/1ygRNW/IhljRK046WpTv4cBUjo1u+Y3IgRv+Rg2086wNhuCiXDPbcvQVQpc+
BuD9MA+7F/zkJPqAe5//d4CI3L8edxWzlnZJpg2JzC6JEOjiCa43yJFeadaWuGs7WaGCE+Ua5UmN
IcX8XDP6DIrVzN+0N6G1492tXVZ61TrIHuLC2JpEF5Ab6Sx47o0daqYLS7ymW8EE2MyOt2EBAoHr
bJoefQNfxUXP3kB1INW1yIfji6Hy6cydMrdBfkxgoKrhD9afn3Wdgl5nx0QBOplffbaP1VNU3wtv
hDzE/pyTkYIqU8+CYOzFBFkS7TNCtTGI942sH81fHMOog0pGaTta4XIsLT5kxUXDrvbSBOm6Q/fa
Ue44HpQ4lvSD/4VwuIWnp2OKW+c5lUy4x/GjVWdXfUnCSE0imacIHhjsr3qrz4m4DYM6VGdtsDPx
JNvqvdXBTITPQUe0RYmKn5Kp3MXBxSkBjWPbRsxV0SWp6Yl8KqaoMyFulfjHsP+JUG0OapfoCHWZ
l8uRwFhFmUZGk+PQdODKSQs04IMZsmvrmN3rcXXxER2YgUKv06TNphUUylIRBDGuu67ljuxxg0IT
MRt0UWAgCtUvQX5ESIdbZhBpOSPJHvPorBNWQzaGwbg18l6ItsO/3FF0MfrjsS/0J9yfLpMPPOpl
I7/KLaBUCxkQy6TG2TWM7tX4Icw/GKbZQGkog9nsueq5rzGwIrXsA7h9yU1vu6WwCo7rtPtWOWG9
/tC+hQPzn8Aot1nXvacN8nijRb4mo03G4irRmOhZ07Z2SzxfVLwe94MFdpz3NUM5Ri2+mjXu18gz
P5MR9ZZJUGWjZceQQsuJTNYFIUgoUg64RIqr6O3HCjW1XeBVaVIxu4E5vcyPbvx2qbizuF6YE3C/
OtyWcmYGcMwUChtdbOvLWjWgYHryaZvwqJnZ1amGhnamx8sHeabuFZiUiiFeHm9dO8a050Mjz2KY
2GFPSV7G56n3z3XhtSQAA++KR++1yEqOWQOOU8amM8mwODTzKN2HUqF6AukoRx2TGW9aafvKs9gS
yxbOX5BgVfeobaskFmfLzrA96ZXBxAIWo3Tzd7MG4II+MhU8zjOcgV06YtVAH9JKZCAYqrNdHNMd
9HUdvLsD/QPqm8H2ExjKNogOga6JXIDQYSCQC0E9GWB5rDOuhvY5sLn/WoVaE8fUS1VFAHpN9eUH
5V9iLg5NJd9akVKtImOrYj3bTWAvcmMERyPcrUHvUfcECer2qbXMremln3H1ao4+AcvaPCJmMOlW
6CAC6i0mYT21JUEfucGF7RhnW7c+2Eba69ossfwCGIhrl48oZN7B7CpYBTZ49SoSl8oPKYJ88Dvp
lD5hWeilvnVJ+/FcDj6PW7fymmqVaOJMhLQP+BHIfMlmR5Md9ly2w0ZeLHKH9xOk2huHetUIE1Yp
ZYflx9zAwyu2no9gBEYnXtP5Nxbz31gw/E99PV55jIsx8I1ffpz/8Qv/Ix7t5mhn5B1GwHFwMo91
T9cBe4BhssC/Mg1nfYy+AVTDNmsr5JGBt/EMui7X1htuDhwTcKniXr1L3fvyB/sSEwIyZ5wwpPeo
vLjLyr78bkkVxu9VBWaH6D99Nca5SW4YAPhs11Pr6uo2xVzbX7yGOsMokC2NwXw4Q6V2OTgKpZiU
4EfjjORJhl6ThdQclPisFErWeQlaRgjTFXAFESByquUcfdiXj3YjBkLP8de6DntfLE43UxBQzySM
UV2hs4mw7JaQWkBAukHathdwXPklPC6fBW+4E5JeSqXa92BIunwbTk8A+TNI+dtaH7+l6aE8ycs/
fuMRQWPSBXoaZBJPPXe6YIBes2K2GLGZeWSTjRVuYgTk/YSAO6jn7XIBcbVP/6jBWQSjeuvG7M1o
/NfAsF7uVeb9TdO+fhSWc9Yb7y1ycnQQExVQn3QIX/z1WLonh90scZboiTE5b+PC/yaR6COvEMuT
JWy1jHIMAixtVEOiKnOUCtCEo/wtkyWpkeyIcx0dqG0P+yCfrlG7LwZn07NzrlmViT6olsn842Y2
QURWZB1UQtU/IoOINUI3SufJtuq93y0GmwqyzcSwlsU+sGoGSTqlTs3UoUi9bx/kv+OW+/DHzw1j
NVlASSoq1CyX0JUk+yu0O050zHCkP2C18QeAHpGCIJK7iAxcWaxlWVATEnXhR+6f1sOKtdPZBfPw
Qz7qes2PVvgBBeUwQUOPHqUJ3sYtKkA9brVJ2+KUM2IRjDUEwNnJuIdWdRza4DMmhrGzmMS46PzA
pqN7tas3s2b5yXPtwxvzZWl2P1WHrSA4ipznR5n+BZ2baUyrah07uGHi4YuzdG3pFN6BPV2HgLFu
r5gxme3nYBhIOcqc7GXC4iLBQDTqiwUSJblL2FqhQx4eLla0JHGb0rb9Zu+09ZL6s++3vhW/RKXR
AmVBxGdbDVaEQJAhgXAnFKiVkwzfCvbhTcoeV1ccTo1867wgWPJ0IhSL3TSG2BG+zQxIDJ8k84+t
JyvKQeQCUmCb8/EL5jppwhJdeaMocUVDiz5qKHv1n4gS1dYVRt7YfiwzRAqaBcA0snhG9RzkZKOC
rrFIdaclcDV9QW1iET3joq0NX4UEjl50oFE00LBmRqhA3RDIPlnpG98OrG1/hMvGsSn6exxP72k1
3dy+/9FJtsv67NiGFtopHnpWzZEb6Om7lxXl1fcRXk+WA1hnmpY9Nb9jDPc409atjU4gtehbnMCU
J1vyCPe4gTjh/BlwjPHKMhiC48R0M3d40CWSwIpH5cAedCkEEtshyA5ejvEtEZN8mn9leR1tVFkM
+ya3mHLoAQszpDfjxAHumDATygYdvebb3yE2TK0zs0Up/H4TeO2c3MsLpMgi7s1zUDabwmn1576v
03Mr1FMXyUEnGzxszm43ipurI6ZMMWgvPOltOzsa3mWTvLSBW/xE8ruu9I2TcUl1hetfc560GxVZ
YqFhphmV7p1iLXPnjtSGUMlDg0X9/73YnXUqEx7lhpehnrEKEKAy/eq8mXquvOCrcWe2/7kSNH+e
1P1bFmJh7WUVf3bwoashHF8Jgz/pDbN+u0KX4wiBbLcodW9vRNG98roz5UtxqCzPPec1oeHcyywU
HZtLU5/MXaBop7qUbJ9wMDFOUlMZZYQbi5WkypPYeTCN4BoIG9VSV4JSLYNxrqMvQ+ZxGGcwaAKv
Tq/2nB0VTeTzyrz7MhjsNqVHGFSDy3WUpY0uSGOGXfRTBis4O+khrcb8BibN1sEjsxJbJffY88Y3
hDooMUlq1KdblHAES7cfLtGok0bYmvYBDaL1GCmDsfuYBjjhZMjM0ictjZqYZbRxb/zOuaWR89ev
nWirbCj4eaeYRqhOfKW27d+0EMYBGwwUulRg19/vjqC3S176JvsA5++oRuBkVmay46EBi9VgbKaM
s7yKpHeW0XPR5OxQh0Rk1ykftLvugs/PbGOlkgy6C5KvA0F559Ca6mM5jA2yQHybvdK1l4kHFMKH
Oj86ZkHeQeQSYkMwsWiqcdHWwbDSyq5f9HbBXKud0z9KrUs3blWSTJfCJmh9nwSqJN8PU/bMlit9
KepkWAYTyQxhqGWPY/HMHeWcYkc5J5Uy7QUTt687jsHSnwKUgrw4YpYVJEm61p26eKSOaxcoItdI
gsSXS1aTj7Zr75URshFRcUyYebK2R3QgDSrksbfqozBvBviHp9qkIhwErMByEbRR/WT6tMOldfv9
hXJ97J2N843/mET3EV2w2zO2iV/6tB/f7D5eNK4uD27Y8RXbht+sGw74fcPe4PfrgeBmMO4vuoS5
pCuWJXfZMR0/jM427rJVL2ZjrjLB+lN45sZsw+qWbbSqotoMY8WBIX0wGjYCvSjQiZYa/MdccknJ
Ot83GryApKVAcjt/8EhghwNfxPIwNnzcxACbmh2fjbqPz0FdKJyk8zVnDk2x0vvskGHXN6fWgwDT
3myv+EEExBHpZzgsqmEMX7NEXBBUjNc8chipaJ57n12y3aB0amvt8fdbjfQOKL0WPXdaWx/btnPX
2oSApEEheKxHBpQq31F6fGLumO6TIrIjQecZ5IP3VnhflK/dvc2HQy9lvAq7wT/0aGS7OkxXFlkN
bE8k06v5QgmZV+ijnjGwZ44TNNhuSkM/1SijssbwNv7EBxNXnsNwhryDsOy+VF9lf5xQvgbzILQa
YnziOLCJXKe66ZvzGFKXyIFeqCudaYtKzttYIs657gNRHwcrffUGPFFNzjSZVsZeY3srbjFDsD5V
z65hlU+VgWPaCt3hkncWTbGoEMY4cUZqTepNPHowKTA/vWSK/RR2bXXCW2ksHa1Nt0bKOMjsTQfp
qU4GlmUc66GWT+P8L4z1wC7NMuBENazf5hdFkbVtpPaqO0ZzcE2FmGT+L98YH5skyJk4BigaTDRX
hUFSyzRg4acGB8Pjsh3p67A6plRPLo+cbZ+7gPm6jBIW/VnqSWqRcXgOzKpaeWjB17GGQKiF2RwH
lrjOGNI0N5lkzy9KklbemQhZIny5Z1vjX6tYGkwB7bfZh+VdG1h9SLPetLDcj6PQidpG0OrY+fQ0
JNG0q23eXI++6qkKwUH1Zv63938ET8IbeoX04CKsekhMIAWNWX8CtFh4mYTi34bmozuNDfyT+rly
S2h2dqO9p16AvsEZLmyMPuPRrJFcq2IdOwHTxlgyjg7llK+bAk1PGpYFBBQfBcvk5FvN6OisHMZO
tV7LXR0RkTX55MFUdRlfOAXFlff/YrSjjrKljTYlLfCV7oI0xz43aVEjY2MaNPmatMZt6nkohlWK
NDuKiEFNFQVX0pHeG+vnCdjxNcmo2nUVVVu3huJkxkjo28wPSJ8R3QnLmX+oK5TCjm7H695TzsUv
i2ajUcY/dFNFGtbInmoUU4YhsjahKivih+MAW2PmZP7j70vS4ro0W9wDWU1W5++9kJaMmifKU+n5
h9/fpVkN2CnGMJUBoXbSmYPqptbcfl8wmxlsAWdzPGP2UBj3uJplS0ISC83qQWuLF1lTvAW4GXax
HbIOjRL29YLKzbCwm1hBq4NxjVGMxnB1RtnQtobE0dhTuZYub64zhgZr7/AUl+54lEa+F3nVX5Oa
wWZVqJufm8VODxHXJcrjOG8RZLflCtBIQy5rFO4CM9W/2F2FcRC9mLazDaQnkbgm7dbu4mEX2O2l
UkSntV79qU9s4Ox2B/Dc35kDTJUg+qu5RrArRYnFGJHWJfRSfGYTP2fmuG9jd3IjvYZFJ61/L+6Q
X81UAQMUkbWhJXzvHabntuvp7w12Q0PXxq9pJL1WSrmonc58NWcu41SU/TGrvfqlAywMn6wTKttL
A8uaM78EfXYPIxc6dl97eweWx/73v4QSHia3Mt2OPpz4oEUkzGzw30s+1Gz0kjT8cT1jenTFAWPm
VvfEhzm0mL2hsnLHRtphTv9BRWyT2MNLPfb2kckbY/9+HkukExza/z5UKIFJ90ttOuG8m0FPGujP
QRf7f4eJC/QNbuU28ycWeK5fxwcnSFjbBAyxoKDQmMVGZx4M3zIPoG/Nw+8vgzSONrWRMhvJy6Oc
X0QapczuItTLYdb2SN2cU1cWGBDnhs8X0oUEwZRGup17jBHvrvJJIO+yQX0jwNWGTW/hLQVpmBYT
YUmiHI4YkwYiZzz8a07gok6rW7z/BJN0PK5XGhBbx5ZM6nPNuVqkB8y/YL6jbmHXNdsq6OJFaQ27
0nPU8bf4rASho4idaYKibh7HZ4S9zqVw0fHhluoW6Q7RdIyfHL+BrzgVrBWHjCV0YcevhZsSP0Kd
vGFyrkrEubYASFgGmEF/f6mBxN91TXYuFW8SVCw1xfyt0VP+/5d//xuWWFtVmERGARaqh57aDOl2
mnC7Wr3C+juXTRP9wYmHG9UrK5+2sxD8WaCjMhMoJ3ps424y/uItxciH8mYnOZbvxdDPliF5KLT2
EiD93KistF+czBwOKZlyx8DB1tSxoRWpx4+cjuwRE2yoXRvt3TagCi56ptVxlAMD9aNv/nj5kLiI
uzNHcMAkDQ+mMSSGA8D0g5YSdzGY3VZVdXNOXGDsqRU+ErhnzNlGYl9IdLaeulXTCPDaN2qEG3V9
MarUIjgC9Di/8HkSUBRpH1VeNNtJtFyDqETfCyc5TlW5jpWf4bHLzXskiVG2DfeK2pxJfMgup5PA
oELlEomWzxA4c/K2pebCUTBwjwszHZ6EzYLQIdZ1FwZ4NmXcW+c+xaIVqLPtpZxhbsqRb4LKVInd
Pkd2u9Fy17j0LUIivavLzb8nj95x1eGzU2F4SgKhLZxKRdsu09loaUxTZFVrJ7/XtZPm9P5uTOs/
qqFL8agjntuRAbylu+nRkJqBY1jyHBLUG0kY7K0IKri/d5Ixvv5WnIUJUZbJjo4lj/Z54Jv7PbEd
02wQEQzAMkp3jpTgR1obendjEsQyxUcfac9+RTliBzKYA66mysdbIpog2OpSHqKkQJpbp4SnorOO
U0c/5pMJ9zO1yMzsSTws519y7o0nj/24X5MU1bZgztKZ5i7trCcdzPaWYdJloENaiYdCAOJRVpbB
OoekQoIJ2059SvAhWSzvxOCliCvM4ctuWLKqcWawzBW/qSYB+Tz9NnIzOIsaL8PvFx8L9ScX8mxY
jXYQUUiNbaNJRBY6FvhEdfC/SVKBxbALPoJhnJ2yvz+wVMhQfx+t3X+fr4ZvvnXCR01VUeIXJqzi
KWhmY5YLGynUD5EePLYVnLLfesCZwVkOc/KliiL96KYjeAeP3abdiZgczrru11oUXQRme920t8Qo
F3Bc6EWqKv9BLBtsNWovZiSJtQmCLOPbC/XimDfDaixg8ORT/fO/WrBNTApC1b7EHqz1nMng0ddp
ulKjMpeWMvCjtw5b1YJiwp8s/2DgrFt5ds1mVnWdYvHAyrMOaKnpsDYNl/N+sFx3KbHsOInEH2+l
a1cqXFExO4fQ6oCvQq7GNSjaTZRMZ3rM9qKnOH6KjK8hnEJaMymJSTe0fTiGHyCEUWlnUX2Nq/TR
G4iJiziAl+3gvjnZbIVuhkdL5+Yb8lR9mGzRO4gb1Nj6M7SH9BrjCmMUrHyvhvHQ1mQ51NMuntCl
WL5NJI4eIHCQbDahdyNWDq8wEz9Dmk/Xr9Ats+bYwpvtAekh/9a9wLyXUN2pqchfLnTidSTjWFQl
xCYxG5ORTp1R+Dbz7MzgjiiscbhoFNxxJrnRIyqSB1PPGX9aJqFsBlXq79gCBTKTav2UOSaibNY9
O8vtQQU3oXGwEks/tMrA6FdWydpn1DOf/vQMobpPfniWCSaef3+KqcTbkOT5pan4/yYeqdxqbWXn
2woDPLZC3rbuolsPWmk9MqJcJDqq357R5eJfe1e2iFp/b/gJq9CeMdAuaniCSiuyl/8u+8YclubY
yX2CWeJfQw0miOYzzna/Z4rig1kVMwLUeggGjHOlEfWXOkL/aETdW5w1kgMLEuUY6sDejWuTumQO
MRmkFR+Q8KdqIA8Jlr89N/6hSEDhsUmi8SLOJ8hHZ9dyPDqWJR+9sAkvDlKHVvPTx2F0ikddC6S1
Repc7knVGE62RgbavxK3npLXKKjv/25neCIgpBoCnrvSIknScO4YJsg35aj+d6zrEMKHWHQbzdAI
M06dDAmNg4iHmRlhznWzZ2xyxBVSbJuWQve3LR+6+5SCLh26KydafY3oRk766O+thhjEMbPeyZAM
oTb33CN1I0+pRMKcdhANAot7PIjqndNP7GV0TMUB8BBjPoJcoyNqmMATVFr1g1sk+577jWW3bz7S
EgqeyI2xD6LJepWzY8Ybd2WeZvB0Nf2otxFGRRC8cI+QrSI/QI7DH2amwNCZ7rhTqTr8Nhda5h//
nUu2T0mP83c1VF17G0vU1r+/t7GG17GLGVjYvYvUi43ufC7/vnidjZpnJMXAS52X/9Ugxmix/5kk
rm1liWPg8/TwXaDU/57uU9HDAcrD/zB2Hstxa1uafpUTGjeq4E1H3TvIRHrLTDJJaoIgKQkeG949
fX8AT9/qqkF3ByWFKKbSwOy91r9+MxCPyUoUmMpbEDTtnaz26/epU7vNXLX+Z/066nKzMnpDlEeD
CW6vN/KxmZ58/qPsTHrXKTTWNOP+CGuRqs6GUjwGeQHfjH/DsUrbBmFyjVmXLyAf5SqqmdTOUITW
2KiMAR3YwT3enCMzJ9d7ZgTaUKi71KL+kHJL3uhhiBinEZcyC9MnVfjxza9hndMr20mbPWST8jJI
6xpX55Zi2mRSDECEa638mhUIN6wmQ/oqaXa9swYGNjjMdacQI5ohJQW59/3Dd5EdFbgID1yypSE9
S2I097IokgeLvr1Me59U9UJlVoLuYev5zFirUX/3Whl7iazwZLxg0nhnxg2D16I+RQUDhmQotWOa
w55wGB2tYqW4BX7zmTBtu3QqUqrKVNKfVYVLVcm0LR3IfxdysYsMZ7K3cn5m6JkYgdILzQAjRSIZ
p5BID4WojnNn38DimYscpirdinghf6OgudmOYDuTsIv1Mo0lABufyts02nMBCLwxhETI7vStrGpX
o42Gs280LQoEDUP0sNLOPd5xOz+rnE0vxKQx14xDLUUXKQQ5KXzhnDJbUW+mXNxz1e6YFFO8A/9A
7zTk7lwRIRCysB39LruFGNfdAmiU5RhoRyG3PoHtFb5H06SgmjiK4URp0fXAWoRFb2LtQ5FfjjUI
kCsKkmTqwGRqgo8hAXH5x3yFU7n2eHgY+EwmkL7SSTk43ThB+9vPJf0u5T5UfiO0fdgX8IkbRoDu
vJ2PJgYruOnEK5E7MEUmIb6eeuZqvi5Vw/nD6BvNvii9bWkguBaE+15UzzyYWNThyV6iuLBhG1p6
pWDTSJaQNOBvqRcOUz/daIkbpSzKjNHfzfezPpSQj6fQ3iBJkp2Bg9QY+dk+6jr5GAxwZHKbOkig
Pts1sL0dHY7oNyqtWEO5FgpGAkbSM4rXg59RriUP1YedZJSJymAers+MunqQ79TBn1Ke7CnvD/YP
K4+zZ1hBpp/GfJ2SD6tAX22WYND9m0H9uMxUxMW1b6y0odHPki++1GIo2Ao4NHgaXsbMKDbw6MuN
Qj9+OMcwdM+AMaxH/lWTjeGmGwFT9HLS/zGiXuYGSkp9XkSzboxXUkdMAxB1fzWqr0DSsm09KHCs
JShuJZpmYjYhttfFcElBvBCx6jS8iqzb61BSY5JE0p808+nNluT3OIaLaqRWuR9JQoiswDuZtbHz
Cy19zioYXV5zZ6p6yzRCkLhTsdjE1+Im+w4czkBqT0HZdmemwbfWVIZNPb9W6sk1VH7Z3uQx/sG1
3EMPS+CXp51HYThGaYT/IaT/cQJ0mgnfmf9mq1C1ItW8+j1yBFplRGytirDML1VtJXrIYqNNLAxt
OEMH8Gn2XZY4S0u3cpw5btejbaum9qqOemI/gEkgshdTQShNBeFY85GImuo7LNvlCZcCq+gW8wON
xEquSWgQ4iX9tNqSe6YDGvIRdv69gZU5N0RXgHLoIiAI3jNRNaNUyZdhU2C1YoBZ6rCoRa7CMCyC
CyAq7Pc0HK66bGEzJmp2TXBmNOgy0d62ji7AkenyVXnVaoWB+JOuQxU2ktPvk5YJe60OUKMC2VGP
4VBOgN2zHqjVxTDIWlX9pHUL6RRQyvxJbPHp1RQWFJz2pm9S0tp1B4VfRT5c1WU7RzaxS+ftLfxW
MHEEHF11ulMiQ2xZqGVSU+WgOORdrODzVkDu1rlrIpYetaZ9tbK1Smb1aUxsKG6DE7t4Ixp3D5Uk
E7fFYFu/bCR21Fcy1l3cxBvZCuo9EzGst/yCRG6HPPi5wIi8IT1qcHTni1quPfm3PpluBJlyaFlX
6GQgzDJpbHZSWz2kLh0/pSgtb4XQYFtMDVFqR/K+ctaiNaYxsgGXaKKNSHrm4NXhORtKlo9i6Pqz
U/S7FviAgAGUbjbwjEslLrA2bIxHElPMlw59oKXnsquA4q9Mj9xjJiztxs4BHKwS1y3RRsVtCL17
25MNGfbMK2zPwwmpLYG4cVZwinSLgUV/xdIiPzde1t47Q9uYvapslWnXU1lXdpVl7COLkw6Apl3z
rmEQpFL1a03nGuEctPHSloWzyXAMIp2RhAdYBIsUDeAOCW7BeFYl94b0AJGF4cXCLCIXpU2vCaZT
WmW8ZIP0drb/wdJbr+anqhpIZFZIAOxQytGZD4L2WvxUxxa0K+aFM3bsfahq9rUK85bEPesNpDd5
KZmsSEYU4W/b0S1g0knpimLEhg45j0J6CyZLIIJmK0Gohxlnk0CgE4WHNE/yJeNQJKo4Dya5MRlu
2Vqb1ov5kGpcekzEzT9FqSj07gzEUkIt6c6whAwMkiCdGu83pkPIUdMoP+DD+q5IIN92IffHMDdZ
TzV643yER56b4GXkGmpZirGGnuzlAAqikqGe9aNmfGmGhrSYTj94hm5eFNO5ZZDjyEWv1HNmYpk7
vyeR1RjF2nQAdB7ayUoQdI1Ts6pNuRq9sPDK0UrlqJEJ7hjJeCDiBI5rhUGrFK+qELqoQbX7WmOi
SgqtsU9wldtKucnHEmV/guccj4WN85HbpHq1dCypxkJXzVBOpv42wvhnG3STnH+amfq1Fm9qn0ZR
razimozf6NiMiVme0W3l7h6b7W1ogoZIX6DTw/StgrxwFBoq2r6HrdVMNrxl3mB6i3mNmbOtGF3z
KICzJwKJs4N5xr6sKNJySDESSrmm90UFc9ZRZW9XSOAsU2vTdfgWtmMrkLOQZ8gtrb5kRc3MvzUO
bGcaaSqqtNNVjAsalTGeDJKJAsdnMaGf0DT5nEshCajTlCKn2EeELipyK+DUd0D1sBC8U+tBGCdg
VccgvYPshs2gKTR9K6adrsefWGaydGg1Xz0YplVhh4CLe1wPsGGbUdmyfzeXiurioVosbLUBKd1s
guBsIknvKatdRDHBPU4E6wxcYSX6lRcGQjajjzbUPqhGbOL/yINj76psUoggjm6UcgQgCKCH616c
7rNS2rcRCo12oqlkkv4ljRotpTy+2qqUbDOU1SwKHml5Nr5LvR3fMJog9dnmQcoUVhvV6XWI1W0X
58lb0Rib0jJ93OGkF/TU0Mtt4rO7sT6yboCkB594kgAoUGtSPkDn80inigSixkLZ411XHwY8wl1f
h7U51NrNEp69yVJc+kf8rOMs/xna0sUDIQMwi+6ZYgefFhk0OgpgPR7JLmFgCNP810RP2ZSGR3Ch
1N9RN8p7S8tvTgqrXhYvph1icu+Y1dYic8PtMyPfhsSVkh4L432aIfiWKn968DEQgHoFOBg1sVR0
2ziA7B3lgpHxtJgWog+25jTKqNN+n6WOTJmB41BQGPQphuNvnEBIuFCQuqe1h0yn565B4Mqe+8e7
VdN8sxKooHNZPcrTyRmm0xRF8p9gmsvNfxRqvdVbeAxxWbyHsCZJRkCRMyo6WJba65x9VUOCgeuz
SYlmGzq7QcOAeeiVn4mNGAS4eHgzhgAPbtsqlvNlleeZfIYtARrKRx0K61nifj9DtdqPBpQgOy2w
jkGhftCm4SiZ692eopixnXVuDSTdbdOBw7X7trWDo9zm7+YY4CzX5dZKkwFG67owV6g2q9Nc3LVY
tV8bkvh0HMDvAnf3bU/lsQ6HQj/NW4pO2u/atzx4E7n6wSFaFdAEmqJX7ooJRbujh4XtKzlLCWuG
VTXGSLLIVjiWZu9Bw4gJHIBEzXirIvVEg1xUJu3ws3WIg6siuo9KsraNyJR9LZtXtFrBSeugl80H
QFSKdU8HNnfb79ce+NsbnHlhVBfLEojypj1Ph2J0dJKyZnJKfaN2D93TchyEw3qv9jawL3W1JA+2
m0IbWNZSXe29CumqIVad6lQ/fYNZJosMcrJEs09+2jUbA9a8IXkgfXOlNwT9UgeGcrMJswcXJ6Rp
wgeSsMTLZZrRK8nvjjdWcke3ZHlMB6XrOpbWUgzdvlGDJ3kMNp2syphVegS8h+LwDVKM6GHsXiJo
AFRM1oPqvXP8hzx8lWX0rvQmnmpT78BS7u3ThGRDwCnoIuNgbDTpVycTatAjtxptip8M7J/m2Co3
Wo2dXp7kT10SY7ME4YDpSgC7fGIQRP3oH/BLBsGdiIFSWMXPeja+BhKKafgTJTYaHW1/p9LfzItr
c3KwZIBpiSOeV2ivzggkwRU6GbdWjHsPimPJcD+3UuKlH5D4IIW2gOmm+MjjcAUyay2coriUfZa/
TuwQxXL003z+SgysLY3g79HsjY0+3mSnYnVkg6Y9ZAlpJHltW6N3rWLFuoEA8rR1JzbCwMEBVth4
6EBLN/GId1Lh5HjBlOiVqiTEg3iEPKsHED3nQygr1O9Az4CaaLzAQpFOQUzF155FQ9JjDJUc2ASa
lfZMJYi5S4YRU99mdK6WnzIaElgRtbWKUaMtVoPl5bskkLDUbjDQmuvq2EYSSO5EuJI0L9ub45cv
afF3oxcXhTvoqvQc6Hj4qq1ibwqrvaWFsC9BaJJDnWLjFH2Wmd2dnCIgXKCEMwbgQ5UGLxpz5yFd
+36IyURjV4cgpyYTIDbXAipZKyvBs6pS0UEaOgWG0LcQuGDxJzKhiQXri62TOlLC2rwRJdEfK7/9
zCsYGBgdj4eojaSDJu8aTe3WDLNktB0clAkFlPo6uRLfyCu7wtQbN5w22LahHRdBl2zCifPRoVYa
m6j/tM03iiL7ebB8ToJnXEKP2ZMsS+U271rOKzgCib2YQGbCQnY03e+QM8gaJKvJM2Jyv3x4B0Zj
b8wRC8umk4e1Z6cKbNBntUmAj2M1RmmOSwoggG3arqDpxkuDghf4B9HFXO/7Nop8UxHOJbOUzO00
cCufq9tPHUYWE3M9wPn10JVAYaC2DPoV32rXhl8+wkiMW6lDtAhj7dAPhXcIg2YT6WLfQh3StxOF
sVK5xttxdC5yL1Bzxt26mQYUhl+XK1+BEe8USr0VUnzVY4SH892i5+21U7r+oJJDvZY7GTdKHbFB
EPXrCig6Xb76KYJ/o076J99Maqhy+LgnhbzPO/GpdH5yCbFwneK25yu6ISr5YGTMeEvs3QUsjq0l
pqNWdRiVT1UVIMhkiVXvisDvnhtydt2yan9arABuFvePLMTad1Cl1E3qaPJKNsv9fCnPG5mvJvm6
pYOYN4sYFDCZwam6aB6JZL+PY8cJ0WCJPRJGwVPRIrewbZknkIQ17ZXCjsajpg4HJR+dR070LNSx
dTmgVZommTNABrr4OoONoxMYbmpkOCh4EbYAgZKvAIRYcVsFdinpWNsMtcEqjlu0sgEL7TwUymLI
TXaPnLaPHDyTM4knDoCsqwbLL7Mm/kJSOxrpFIWoL4afDvANWrv13LpIQy6WdUHdOS/pdCzWRbes
W22R7ybZwzKSy7MF/2WHr1Z5JM4IXxMmBgUmgwY+ZS/0ixD5poaqqrkona7pD/PprjQ1cTGbNO7S
rygxoOxmWPYrJlgDsRxrS668rWqinUoiAo4ofenPHGyaa9WW3CR0SKMx6p8KwYeu3Sem66mNc5C1
n9pokufuoepKgCr2zoCgSlfRmhmVvCg0xh0ubgMxlLEJj5Ax1nIimPEDubfHGLp1kVgkTaThVky0
P8lxaK6tkPQdDUfJASCQkUabHSRRl4smMOmRM+e7TTVs5NrAGQhwfIpv5P0eyS+WBCFxy+BXwtAD
yjL4cS9jnm/n8TUPS96NJeod9+Ww1A3/zvZXTEVEeKiN8aPT8AkfhZQ/DX3gnzUB7fob9siaEhdv
qSvuQyeydQDH6qGB+0dKzlQxCMKj3kan7wFNrKMYlYhYjGS73wee4mHCYoMaG1px5pIr7lWpTCNW
9HDTmVLksLtAIUKV69fVsfWGP6IjTWXAduLm9PKLkY7y62hKTOIho7fNRGRMvA+Dwq7tzfaUt/ak
NCZCpFNgwEiGck4I5uja5wZ259vYkkzUQ9ZazOQXzsSzgwclL26AI/WYxamK8mI3QA6M3BDvObD7
otBIsYByCE3S8rODAXc8yCBt0w7MhG/jJFF36ap0gA/be8+ABzDYO8fV6TbSGfkzFNwfwsb5LiaY
Kzqn+CxDKLp33A/khOZvnQ6XCbUAxYalTqWwVta3FDcdNUbgFmXwy5tKMjDxcCI3HDUSOUDb17GO
tDgZrHovckwo5i0ThiGOzlaAK4wsY1dJVo+HB26ovdJJNWwWMSYRBhSG0M/HbVf3ZCTYziOUujeI
zCtYAUSU9TgIePOjClHobHIUOOSY3AO7e/F9bDawsTHuUZgsk6mz7ZsE2a5V9bs+k961FuV6RgEC
uYQP1MOK22YVClTm4CghTMjrBRFpYiwKUhxkeWf3EdM90BVY3PEFG6LglIzWPUeoU/b9cBuU4ujH
xNgaDeytvO609VwFZzqWdlBDSZ8ElRnFR+AHe9XXMTYJU9yUG7vdU8MkNLA7Cc70MF3VNa4f2IYU
E+GqitSz7FfmrtBBvkwLyse8q9WJeZY6/xwyosUOPIUwPdVVpR8wZ+m01TTRuGQVBTR0ZMeVpD+J
SZ5Z6IwV/oMddnWmt28T+DqarH+Kwkh2WQ1jWotk/y1PGyAKfAwlw3kUejDuPXyOcF0nIWgmTlrU
mC5N5a/EnqzwQIOfM0360zHkNSvVxMISY/anSh3Fq2ikeB9U1UvpII+MR1V7bXIb3n5fozSUNXyW
pjJ1Lhvm9VFyGCiPIkhXRmBLj7jSQPLVYPN9c2sC/xjQ/xOaEvSsnoyX1jTZKTSKP8fHTpX9Nt7a
OhS/udUh/w9xVmor0On5fImK2yIkTccOkZulGDlnjRW7g0c27Nz6KWr6UfIZdhkMoYzbU4njwZX7
sHh34MsuTgA24gapHFKSgdT1u2wQiUSUcNSpt0ipd2WJHByrwWHPXbke7V4/ZlRm6/liK0uLJJ0W
ntho+8+dgnkCZmGXWsQRpBr2IdXvxvU4TcdFaP6aj45ZAi8nUGZuejcl5hoUgTM/Fmgn/0aCTMi2
cOxJuprX6yoiePkb8RZOyODCqLUXWOzVIiJCFchFOVe+ZO2g47UAjOim0ORNPQssuxQ1dQgGZXfO
Wi4y4hXUJD72faZvVUwrL9CBhxWmceEhzq+lFBi3OGCKbtX2WVFrjFatrzJTSVjrsTtPSwx5OhM1
cOjYrj2Yw0ZN66eQscN2nsRCWNuVxZMj9Vc8FYefZVg8sHc7UnHl72qew82MDWjbRUqnhpFSacTe
C5pDxvu9twc/RInVWc2+GrKMGlOUOAQzdnCIFE5HI33z0IzJfnKsHVg4RWshk0BLuc6bfPiJUL5s
IVB7MfBHhD5w042t9ORHwJfCXFWNIa1yzbOZehLqM6a46DZKqV+7skWvlxeMoqii/Kf82SHD/oA3
q75oTYdjWkyKmPyu+UP6pTVIYyG2TNJoMt5YSKP9fCmMxEscTI3RvDL2yaUHLiA3JDwWVYVRxYzh
d2Mg7UEkCT/x0nZtgiH9vVXD9EyXI6e1wHERQd9cOrB/p9BhNDhAOSPl0qQmgrzD5AFby9OIVcxe
9hto1WHuIbHAZ3geigA+il0QyW4dtMhwZfPNHJP4ljtGdCPS5mnC0NMhFJidFt6utgOOQ6YQDaW1
rz72qUMaXL3oSfLT8NKMKPqSmGiFUK+3Y55rS1uDTuNYQXtHIVIxgEKhlijU3PNV/r28MQCGwQxl
hk3kGTF2e5WCftfFevRUheVKI7/zMv8RwqisLUJeK6DxVSr1wbqGj7vux7rZ21Yudp0g8MhBfQRp
cjjOfYYovG0mpOLEtIyeSx6o0lNf3+klc8O2aoMXhchLBYJLq6kCzIqKzVAlh+ixGuRiyDCy071k
g95RU0v8ugsZ8fygQyBopXbTSnDPwwpHZdkqmFF2k/AkDeL0NcjE1WmCmDjeah0qsObzMNJe4hyT
J69PYBfiG+0jVX1FRZC6hc4EJ3Xsp9BhwDMjSrrjMLP1YRzBzKIx0CCp+568G9iZeUb8n7MWySdF
onSYXKBFGDxnrfKiW2O1zUIoMUvIpOnwUra+evVt44omRJ6p+5CQzoTCuLFSabceysWW0Wu0rTUP
+BOOeM7ka0UTULtBJdk3P6lJs3E6KF6IKheBjTHHoIPgNFqQLavUdB4VtkTNlIxYWfmL6djKyRCa
hvtvaFn7Lu6fFHy7ziWutLWk+PB9AjzXVGA+x8H8vGSaDELzOYQ9Ehp8JWaMG2UUjn8ZUQWDXmMn
1oEUBaFjnYJQy09/t22Wpe6Hyn44Tue/Vkbeu3STbKsVYY7DOOKyXVe0miiqdimLN+0EBOLSYfxG
NE1UEIxcFAclVk5Ck4keVBFzEsa27UZ8Ww0SrnCZdzCmT3GwnaYIEd1UbKHlMlT8CywM5AD222dW
TAmtrGy0R3mKTYRGA8LuDKHrwH3mpqOy7IOkcfVUHY7f995MI9rWCRMBp8mDp6SFkJnRDy6B50dc
CzQUubks3/rIC/ZZk73G2RjsvCL65NMEd6hE9aKNFLxLTCt/WODNq17q4bW31AJyUxOErEZITezB
uJvVNZkqvpywr71kky/ZleHNJjZo2muMVtaPkA2qJytIy5WUhr9sFKs3dn6mg5qcbPACZV/NhHeo
Q3NwMWpjTmOQT6K06Uj3UJEWURXjAXohFlNj8BZEY/qlO+LTD3UOhTkxuQe5JR+pSstDU8T6Marl
g9KRWYKor/y0GfWmQfJHiwvrVYd1YmSR+dsa5Mc0cSDk0Y53aZg/JVj3+4sTXPuWvooDlcE0d5WS
nQClNfaS+CwulWkmiLQmJl1vnLihbQkoW8NMlRPNefYKstm0nMnlWMXmAeJWsevLxH5tuxjCsu4H
P+VGSveOgpt72yjkaLTNxFfSFaxVQ3ECR4/cVGaAz30QEd9bPtuTc2lbpspK79WWaAMlWJs6SVkl
NvdehU9dgwPCkfgduQ3hawQdMMP3RWxbFh7YSoo2yG9fNKbnBy1HB0GKMhrgujiFrddekirErS6T
xr9Lj1KCIjqP7NA9gZIS+LhBz4qnGkgTSWmh2DYqfNBGVsM3tbOBopI0PjltOL5iWQzMSeVMe+62
k/qj85ujWecGY3OkIXHMtAzSzl22kIcIiKTPtiNn+1IH76pbX4fAIiysOVGkTN+1aZodsxg1Aq2p
8RCwSF1TZ8o4iC7EKAZOkIewXLct6e93bwb6UUytuhpC5tQUTkxMw5KFdzls7LtObmsY0BNlZfwm
GXF/CogGDlU0HVrApNnXwPm1BretNCCLr8w8CetWboi5fYrIHEcEIzCaSUP/0stqf2qZfJHFnpbH
bxDCSz7imU5YG5YgOy856E2qbUVUNgfN3shD062qCX1kfdaYFTff8DZ+n9hQ4FFT9ZS3GF2FWiNf
DN15jIxQH4FldwcF7QEa5v5SSk3zHMM2woKrGF/92MGCgcdiKkvv2PsSjM8K8o3jZ1A2K23NNF95
j0Pg2CaVj4Nfv48TD7HTFGiAuIrue6tqn1GwfNTQM1dWUiHGNxrp0Xc41zNwv7WElkCzR15V1uoT
Oz1RByJhup5W4ZOEQ6mHCovrvCmxJxTqyuNJW7PpYe2ku3guPRQnxAm7xGFDtZzo4qQlmpcoeat+
gbf1pwRCxjcOo40JspZUGCfAAcJUaiHtFAZybtyhQQzgG6+dSf0XWIbAVaVlR4pLFXtR37+xMXxS
jiHkr4r+aqL7SuKEqDgOnzGhcJEa/5FjlB0i7BS3T4bbPKgc69A5J4l4Z/TSHaXOYlhOnnhq4KDa
DvrS81pzl0DW3aFDJ0Vx3AISgPnnTM/LNm03M4Q8EsfSNjKTwCTGRKru242VWP1SiBj31T4TXx1O
LF4ZpA+vqd6I3RgXRqvG18iWwhPiN3OJpbahf/rY6WRsbwRbkJdjF1pxIhymekRldQ3kCl7u9F0i
E0Cr9cleH9RixaKYsEljnCgJ+e71QnmBDlRvauZ5iaOk6zTEvj4gjW9g/EyEc/9CiNqHo07uUDBV
qvYFkRBj9HQpnI6bE7k+LJ+k30g4p2iex5EnYFhbdvvo2LuEvLiY0FQb3KNd7x3jhQhMetFvxfJT
X4Xb9KYFrvkHfO5qrY1tuBIn6ZwuEYge8oO6yw/dO3Js7xhvyHBYYBrmxtt8TRXgojo7bZwVLoUb
fWcfwZtc7rpFtdCX+pLYzXXDGwjLBdEs2PavfQpYtOUYkmEKPeAPuCq/FMb+6YZ/FgOy+aX8FBMq
he+QsQgf9mnY43qxYmfZhOvQVbflSd0C3F/CC6Ist3vyfsMfFQfExkuSZg/qWRwwltz2V6SVFyiF
03gbS4dgZ9yVC1nU2n3YWxcs+Z5JudhZi2FpLDCMILeo2tJnLh03Pw2fyJOv+UvwMz8FmP0Xi+Ew
8KrS7o+zaw7BBhbBWlvIG5bc9kt/oreugTewhyiA4BbxQ/yJH/LeP5fHboWj1gqW77o9KuvgOo3R
b9IFP7m7dRn2+sa5SxgZE5aXHft1u+YYMDbHqKx2FsmxfNMu0XG8jBcyXNesc8yLF7TXK4grfKRg
p29Qph5RGz7pe6g1brnDDw6vHdJxx3CRPI9rRigX7WsknTxdYbv0PCWMOIvmD3KhlPeo7lE871C2
bpJjsZK2gk8mrcmUZugRYDmKBA3ThoV+Tj/NFck5a5PXjpbpodorO7Ga3kWxGvaAYNjDQW91e3fk
i7vql38or95eO/oH/6AcCcdaE9IHbQKg4yG94dixJyZw72/FGTO5DV3vul/rG33TchhKNyccK3fr
Na94Mk/JMdhVKyKW/kxvWt4Hzyjk1sMfKEPFQ/tS3jA+Ut7Cc/FQ9/EZLbbLT5fYbx5RVDzxWc1N
s8IB8c26TP/Uw3xcYLUVfzgX5c3c9Bwm62Ju7Kdk17rdaiTRKt95G+Bdnojtc1W7HRcKSSTL0n3E
C8Ki+D19w8CC9/X9J9voulpNX9ODC44OsPziwdhno+z0U/LGWZPWjDpde8lcDwLtuzgoV+NX/IoI
+OBsx7v94r0wBnVrN3w49yFYku95tMB9cmKHlybN2ILrBbD5yeCpCf5Y8nvxa/5lnxGzbZ1f4pNB
z0k6Mo3cQbnlrdrcG5Cxl9Pb0vm0uJ+jnaGY+2r+IJzg89Ek/smP9pN0V76kO1FbXBUcNuVrfEsf
8xcf/jS94vT1+GW5/rpbZEvq8oXMF7QNlyvvAEd8O75UF/OQrhtFw+tfwQGqKciGz1vjpgMXr8Bj
gS1bbF9KTEzr1K5JWUUTxxa15eI+mCt7aa8oy7f2imyQ1a/prrQM7IYWU5YC5gwLPiTpiwvzXByK
7XQvNny2dHF4w2t5Ubse59F+Sh/dH+l+mj4K9/oRM8Sn9q19y47cZNymLEEVs823bk92PWeTON0n
Ekq83wE3mLwZL8qdkIOjch/vIytJtZe2Na/EuVnLGzxQVtwQO+wIrsbO2uGXdjKuzdY760j+T5Zr
7IydSfqDy4jY2PGuNW1h/QpO1QHK/cHZJS/JqTt0WzJU1khS1oTGczBBFJd4GnMY2035lO+zvY+8
CGpDiTquaeGBCvM8pmq7U+rmrkRgsZ1uwy4rrdfCwYGlzEjAHAEw8UqgT2ALIBmlk5YEzux//PXv
//yPf//q/6f/W1xFgnVVVv3zP/j+S+RDiYVX/d++/eezSPk1/59/Pea//o9/nsIvAC/xp/6/Pmrz
W5w/0t/Vf3/Q9G7+9cy8+t/vzv2oP/7LN6usDuvhqfldDrffVZPU87vgc0yP/P/94V+/52d5HvLf
//jxRdpEPT2bH4rsx98/2v36xw9b101HV1EicPkqmqrrynzgvo/b9Hp/P3j6QP/4cf5ocfz9+GtX
JR/Zr//nE/2G0vyPH5Jl/JssKw5ZqqapKhgO2D/+6n7/60eqY+r82LIMDW7kj78yCrngHz8U+990
RXMcGUaAZSiOof34qxL4Zc0/0hyeSNYcTTb53+aP/32I/sup/s9T/1fWpFeBz0D1jx98yB9/5d+X
xP95DFTNsnhBXTYsfv71cQszn4cr/0Op2hGnLAXRgXXptWVNXd65rZs7G7KhSbo2N/k1LJbRRlvk
pdvszXNIfAiI+9Ki6MBQf6scrYsTYmSFAs8dSbCwXFRb/rl3YUV9qU/jXatWXN9YmFGh1GwqMpGW
Hoa7TkjgLNPr+jWzTla1UxBtQktotL0hvfTSs0ZkYLCX46uJYAkKXiU+LO8Jv0Sim6YMKcJVceBx
bozTIQqEaNswp3L+jOEztl6jvh6Cr7JZp7HLvHmAwrwtiK7EFH8JS40At7z71WUvaYRRwjLe9BaR
ArhrLZyBJoqKhlocnxhsj/EqgEe6sqvNaD3VypKftliO0gkzerdkWA875IwjYVcoo4mHhKSIQRPF
RnLzv0jCU07T35c2MsEnUHA3exLtWm3X+U/vZq7jdYd87DbS+a/R+VADutGqMzb2WT7H8bK6yzBf
ye+4SO+t8UqMzgtECvVAZz7scNV0rZ0kECGCzL5DCjG6U35j/Sa/kn2X6Kxmh3MXRuVucRBsw3gR
EmZ1z6SHiNBdPg0SFsYL44UGDDfrznlOITZtu88SHs4yP4lXNVwzcHfeWbNbde2t6hfp2r8z9GPX
k37lv21eB9fOfJE+G8tk3xxY9k/UYt4Wk6XuV5rvBQ1Q5EI9MzRXMo+6dhH/i7rzWo4bydrtE2EC
SPjbAlCOpmhEStQNgiIleO/x9GdBM+cfVrF+VsycqxMd3R0diuZmJjJ3Zm7zLR8ktmOWzIf9kkKA
fS+u/nOfdih/549t/ft3e/Na/n/gj4wv3Y/7OydlkXz0O8v/8E83o+j/wIkotm0BqDMF4cL/62Ws
f8implq2ppumLAwqbf7HyejmP0xdCNUWwhS2xr/+x8no2j90HYdkEHDTjL9e6z9wMvqRizE1nJwl
WyZaHnSIaYaBMztyMbk/ZHHCuV/JN2VIho17hp6tPjjjf3m2j55M4bf94Mg+W1kc3QdHRkBP6wKF
TGTKDWCduwVw1VX4nVKMTeHKqGVvvjZ4dlQ2VfHCXFyxWP78g70psX0rqhmVPd0WYi2XN4n5z5P5
6GA+GtPifP/tnP81JltTyaxzRmnKiQ3TN5A5kzTdERt6EXh50T6/j13JU2+lZ7j0455qAgdosr1L
vn89PIXF9Mm2IjBsabqicwwdjy/SQwnKkIHagmttAJd4Q+z2kAu1tbgCT3jBmn3BGmfhx9mMa+po
uo6RVtxgBU/OyWvv0rXkyDS832jv9A3tZLff4EmVwQl+XTC//PjTieYKoOiaRhUbTZLH5lsuZi1B
dt3R0P7yQNPz+OVWjbrAFbo4EHF27QZBId6LFwyfW7WmoammanAHwf6x4cou6iZtqQsnmu/gmVfK
937VrsyN6pU35u6CtWWnnQ7zo7WTYSbSbNtFBluYWzZPvNxVfvVbyam9aldBffyXF/5f1++5j/rR
3MlHTaqCzojFnLyPtpz3W1Da3I+b7YVhndsmH+0sf/5hKyZtGlCLwiRy/79Fwp5LSbExnMijfWIL
VINow/yT7oBL03lui3y0i9f9aNfQTZuWG+xK5l4SMAwSCkyIkcT9u0V5kw2jQJvpuUIgGh37C4O+
tHKWyf8w6DkXFPBTAODEu37XPfluu4q+IbO6go9HhOFra+LCUA352BoMOUr0ZqwlsEcpli4JYxM4
Io8ZD3BaXDRiTAIVZftKATE6jiDtRrIvVFTTUmIAi45GaasprVuTkjPzS+7j3P798CWWk/HjZFQp
ZQlRza/XeD5fvtgsTWG/bKJXK8UhWOgUj1wApZXWXPoMyzf+YksZy2f68BkkPR9UApII7RJs0G4W
5xU63Y1GpHZFCZdjrFSHfPwBQNWlQZ/9JqYiNDRvLNuyTlaAVklKbPYMmjT71rzqt/iNe2lTO6Gn
3F34/sv3/TTMf9uyT77/WCLzqkfY0nUf/sW1ihZap+56qseSftv0e0P6UysvUUOQP90G0ZuG8qXx
1JibkhIUVT70Ao3u4ZL7PDsFlkIrmmbJ5FAXh/dh9stKMczcpEyJ+NmuuQ8824FUv1Ke641+YQqO
H0r/PIvND6ZOPHWxXLumZbPX9T6ob6h3+nqKlTMGbEWhK93gvmRxGB2PZRrbmIyp0P+u4cYZnqL7
dsWLivXbHaSdf3tpAS2vyNOPai/XCm5/QheyejJ7epJFlZSXuhM1ofYkykL+o9nAz8c6iG6TSk53
YwwGwm7AK3fVQMZlGM1neya7Q91EkV7NWSRWUVRbd3nWDbtpqgoonbk0PHamnlzLLXBKx2786Rta
DOqTkYjovpPqFGH0Rp/2di6HqdMlrUZSz++kn3M9E3CZ5+y5bWSQ2ynCFikpxJ7XJVU5Jil8CTCW
bn6nWL/bVJNPqFgT9PzJpEb8KrHpmAkMl/pECu3yhNb6uvSJFdEbQGALERx0Pmu0bWPNn55segZR
WKFiblXNZmc6WTeDx7bLaf1ffFqVd7zQFdWkzerk06I0PdERP4PBXpgW1sZcx+t2i6LrTC3/pthR
yHL5VPzsmdD3JHNtqFQHKMqpZ2qqqvaNEqPjG5oA68bhS3rz3nSim9qDM+XJW0A4G+myY/q8ko8t
n6yrwpzUSFQNw32U91TTr9Ut/BVnejM3wGiJk11ayWcu/6assYBVdbknIwt2vHd4ysgGqlQ6h6Gx
z7xx62+Ri14h4O4GbnfJ53/eN0fWTp2hBcOyDpbxETF3kNyJtvPW5hbViRWHv5c7vnNhAS0Xs2P3
i0UTubG/vt60TxYQ3EhKtSFwOoSvuZ6maxWJ3Sncw9M1rltv9mixka4MQpame8H053vGsemTAw7d
MkXuE0yPa1Ka6+VodUGBuPF2mdvGvmBv+VKnI9Vl26IbV8ga/vD4S4YqHUHKROgF8Oau2bTcGcEy
b8LNhWF9PtCW4hDuDCwbgSD8yVXYjzJhoNuwPK1oIl+zYtaIOHBTuHjpPjeBur48omxLFmTWj0ck
YqEXAEgpkf3ZEQBrbjLnDc2biTC75F5cKcv8fJq/D9ZO5q8MgVWFVII6ygGCx0rdai+0xK6kvdhe
egErn+/dpqZbms3LiVZ7DuHjkfkU0tCqAZR5uXWRmFxL2gaUHMDEbc/JRdcgMfD0htYJv76wI864
mCPTy59/OPj73iztFklEmBr0ibo+b+OvF8iZdagZtI3SrMumY60cG5CquWxoyWWvXft7ZavtaBj1
Ls/huXF8NHPyRJrNhJqoydAcaepue3neDEPz++uR/I0SnCwJhsIFkdZOIbTTYz6M80JHvVfDOUZb
mawy0ZF4bTukyHfhdtqJX/nNf+ORdQLewuAIshX9NDyS8GDgxpgBLXaWTGLjZDe2AzrUg2+/vvTQ
PDOLGFO5OOmysBGFPP5Y3ArURe0B6alO8wQYm1S+FF+6ZOLEDWZaPaUJVbLA4lBIz2EfFw8XvtMZ
R6EL7rG6IYj+68bJIWaGEm0cEdcxKFr5TvOUbbtN/5hPdMCtQ+/i7j31gKQPltVANwu3WmJ0J5OG
Rg4RuxDyTajbV2GU3/u5abt91vyRW4viTMSqZHRIQLHRFSAZtA9eGO/plPILaBQJEa2k6swkEXP8
1cqoaLJhEYNfLu/Rnvb2wqHwBMzU9eyQ0Nukm9C48JD9tBlOjZ5suMJPW8ryEnp1m325WxZm4GUO
3D6NVn9neT+Xjk028L8Z63IN0ThNdXb88VjtKTNEn2M2eZa2/m9tT4Rpn38X34zHhE2YHS4FRc5O
LgkdnhOmpXEBPDZYpsXo+2YEnyYzyO9aASK01SXPcvrs/juZH4ycbIpKEm0IlgFo2Ra4xDrbZvti
06/KbePy7KZbN9zHN7r79VyeeuZToydTOVEA7M8RRqkG36lbA8/c7C575tPD7dTMMsEfThi1G0cl
7ZlAKuOL8jHM7yngy9kumX7z9YCUSyM62Qi13bdVnjCieLdED36IDdUKROeswbFvY1JQXE2yt9LJ
b2gX/o9vDP8cqMldyFjSAaduR/ZJP0oRGjjyvrptNtYOWOSeO5dDUcCFkZ4f6P+YMk+uQuaY0Cpv
MlDYlxugkJuGkYGB3H09oct8fTzwTkZknqz9HI32XDQwAalMFt96q4l+26GmPihJCHPu/83WyRYI
80rEtsYygTHaUxWFYvTKyn98beTTTWsZkS7jrC3dtkn/nqyQKsrHtA6ZOG3TwTREj8abtwjxgcUl
ARB7EoUoymvN0+ri/X/ZTqeTqfOmQuCF5JKQl2/6YR+QV6U4vmF5pNI6pBhDQHGO11AJpWtzU6zz
jXTptXzu832wqJyskr4p41GWFkjIYfKoI97E8LzRErvuPdVJvW5La6x8Xw4XvuSnAMzfSf73SE+f
HkJO6L2MQ7YhEj9PaL1la5RIgQOXabZGED39To+tvB98vUKIB9lBWioX0XGtBiqvl5wbCc11tHwn
9xc+/2dnTiSZAB/3N7Jx4jR+4CO9FnNhoMHxr4OgLQGRZYcqkei62C3fQHmx1Qtu9rNNS6HznjgU
ZBxDnBYGxBUyK7Q7TKQ/aFvKwmdLtMGFY/Hzl8YGCUZDVwlCkYU8Xls5vJ1E6WCWhvartKTeCSdZ
5Xjpwy578HgJWwr1F5R4qBhhBo/NFCOqJMKgX1LVfFDlI+zPuQx23EioEuBhW8hrqUaFuR8TFCOl
N8BpuzClrOrrz3juROGCR8kHWSYCbycHl45Wfi8J3NIwAooKtynyFIANUDxfZeZ/el/9u5g/GDs5
vkZbEUEXYqxauOTpAYTLhY939iq1hJ4tiyoVjSVyPK2IVWjqFLBf5D0d5k6DuK6bOPOm9VApcZIl
pvVLvft6Ds9v0g9GT+5v9HHRMkOi11EP1ibYEvF3Qte6Lq7tTeBka6hMl4Z55p7Mjc1QuCHzev+0
SCvqi6W0wKJGpWOzSTbgA7fxKnIv5pM+r1ODzSAvc2qYqna6TlGDkxqRqqBjr5cLIhX9Tu/QyObQ
vEut5oWZvGDt1M2WU0fnzLiM6350l2xZ+0tzcelu+0RD/QVrp8HIZTl+GNqpb20iGdc5QkISKPM1
ZupmuTsNqNzSeZG/6Oo/6z/+18zj3710vOWP7S2D/3BqKV0VB2kCo3XJXpvryKtJx3ijw9VjlR2o
Q3y/MJvnNvfHAarHBociSwtkJmRiIaOruMtsJiO1rOU+eQKHsxJrsYWp4XS/rNuLWeRz93DKyxST
v2SVZ92x8dG3YnVSuJsSTl5DyVSu6QG+yjbQiDfLQyoAw7rSqMP8etCf3TeTzOlgoUCtqtapA6B6
v6H8PVPocaKSq2q2SBl6dto8fW3mrKP5aOdkz0/wvtRAYaX2P6rb9jok/ik9KJvxT3SHQJuTEsO+
dO35fPoxNDYi0WSeqJxNxzM6SzQZyTnXOsJpLjjQ7dTqj18P6+zsUX1I9QilOZQBHpswBdCwtrRk
tLLedP/JHh9U5VKo+qwN7g0klixTps7w2MbUZHIFSYGFYYotxwE0zPzVsssL2+3zbJmI9xFeFhRT
Eks4MQMOSHRmmZPhM6ppjR5Ufhgmzfe+nrAzvh8DpFDI8wnCI6cRizgGNeXTi+bQd9Cl/9rYCP/b
qHivBlcl2ng5onpmbCatMeKv0SXSeTyFqTK2dQWK02nlN0N9nrSfF0b1efOalGhR1GlRu0WM/+S6
W9GAiSa/jjzGJrtVqVui2ZEzGwbHWvUmmhSMJ7TT15fOtXPj0mydkizKsixm9XhckMvqmEZrkIHq
dQ69Vb+9MK7P5wtlrdQt8besfL51NW1JG2fE15KRll2lbnognLXKdtq6y1cI1q8u2Ft+4WOXv9iz
BLFozbLV04g+3OBEhfY8EXEcvPBlyQK9QZp+Xeopc+fSgfZ5Zx1bO/FJIDSUVLck8j82CCq/A16B
BK6QLrjYc2v+aFQnW6sgG5K1GaKYKPkph9wXyXcpUqLHsdeoLA8RhMuV0YLo5s9okGTtodU7qj6b
2kTAceqDVY6KDXgC9Bu+nu9z68c0kKMwuVDburVM0IcTth0Fwoi5RTGtL42L0tSE1LEcXlhFn+8N
bAmenlyYcSvKaYoB7XzYEpYB0SKTdrX/pDaPZICndtMM8lYLugsvrXNfFXAjJ+ji96nbPh7UzPtb
D/p0cAz/EW3QldX9MMoLfv/MY57mQR0HZpq86D7NnA0FmT5kmtfrH/E3CDu3yornnId83LhHFTLF
leVUf2W//NevP9mnNClhViyTr6HcW4BsOhlepfWK0Gf4IDr9MAd9na+Tjbqx96FHx8Lma2NnpnKp
IOU6yxoRn1KyGtJSjdQok9PmBzt4obO7qi6YOOM5MWFTuM8/CIqc7A29KEBkV0xkNh/y6rudIiRw
RbnxhYHYZxbhkZ3lzz8sdXq7afeee6ZNsSQyXPrBl62dPUe3fa3fd/pI45tArSqfKnqCakCvVtD+
0DNQXGYiUaGlq09SLe/jHC6q2edvpuLfFewaQRO1GwqNAjy0RhQ5vyki2irpSE3C5iqXqluj18hm
ZGrmTlW7RR/HWk35eCi66hCq4eugIJiSCRlSX6qvpsy+W+6YgWT3uzHzr2Do3fZiaTkhjh/b5irT
SqqhEoBNC62ssyMglS0E7uTJ6LONZvpuXQw7tfcRHwAYU9K+PsVeN2iunPnboA6p2g42YSTWMO2+
5QHldcUv7oHbhTRbS8gz9AhZwOUYu73dILuDuDhiTYCBZMTOuJ2q3XWV7u35V1RHW8vy1OZ3Z8eO
ot8Hob9WUQaRfJu2Wro9fVoMy3YLvawbbnOfiD2KdtNCkQ2u/QYwZ/QbaRq4NdTKGMW9XyHEZs1w
rVS3kyuacWyuiPTJr7SyPoCjfweH47XtsACM3aChV2d4SdNHM63Q/B4c5IARD+GFQKIKvfxZOyCN
sCJsiJAdOq9Q0XJICQiyOlkqfwfh42TRLkHSHVrYj1b/Fg8WiuQQC313DIEXIZZfB6hLR2GF/gQt
8GHXoNxevRmTslb6oFylunSX6C1PPHt+QpLBU0oS6wpQh7m8hQ92mOThMS7sNdDEfUOjWz/Gh4i+
cXMQG60RoCp61+p+muW4RlvY05KBqjvZs/vUA863rkbciuw/N6mK5kq0zxSTa9MuiOmsLQLPzxBW
DcZnRECRlgjvW6v+MdO9Sa3fTWy9JTqTgIxandQ0O8KsbWjKhuRMlzSlQO9yPzz24SaPUclMjHut
953Yr1mlExp89RMMkkPSPUhpfpUVXipbz8Mobwc/d8Y8eR8qGuFiELF6v4qzDNRB/gdI5q+G99Mc
Juxha29p/brzfwgEV4Yo3ERDijD8hF49veT2/NNcTrlkowXPMtpuakn32FzepK3uAce5ltqHqU3o
cNWanR016xZ0FVCF0anoH20GJ5fvzeybpMKTyejKVVGzeS8KD9HYAhFcOX2V62pjpdrDNOZoPcIx
t+UbhbboHiqiifhW5PRttx7pAm2KK62lbVaJQWE3XhFkGxmRwdJ48JsMytC+6odrhFDd9q8CDeXM
xSNnHcL12xadjZiIO22tjc3fNeiE8EeeH7Qm23TS9L2iUyz102U9r2S6YvJvSfhHX1K4Ldpitr4P
R1gZ/X6YU2QDAaoL11ikBoYZxPB7NR7AyrpV2qDNSQlAaG+T8Q3ZadefanAOCN9pymrQoXkvGcdx
8AJLfVbK9pHH+hPomW1Njwvyml5q/VJ8QG+65WVmv1UrXO5Qr6sEBYgJxcOw/jmXyk1loYrYI58Y
teu4MH9ItMGgAAiW570qO8cPig0RB9cEWGhoiMc0j4o+PhRqvsmoSiIoZnRvnQpJMNwVPm05jXmd
9epmsDNn7N+rMKP10ZIeI61Yz5ryYwYAG6LQQwugZlLoOcK4mjqBTV3ammUNpV4LD3Gbvs7x91Gl
HCKjR1z8VoPwO63lblsTTUcrmDuwVv1sKcdSxocGcY+oMp4rNudcJU5oIDPF5uqnai/yp2R40FVe
N7n0ACwaTZ9fRtit7UlbD1PBpoDtngmQa/VT2O0TdVhFvM08xUimm7lsvRbPEAX4ShudA8KvN2NQ
ldcCfMcVYqQ0n6pBcpsVakyT68Lco+gnPfTgta8QDkOgM5BR7pfMMn7RbYjvA6VmKxNJewhuL3o0
wedAQJ8Ton8PFcBQAf1ao/2YoZSwinP7R5kA68mse0BXDy1ydZxlxjrVS5ohZbqZ1OwqHbp1jcpW
VR+MvHitWjQJwuqtpRnML68zOdkYxlXZPJoJiEpZHn9Rhoy/uzbz4Yo3M5TWFLmdKcJTTqixlg3a
alVlK64y6JGrJGVHc718RVa62veZhnssf6dJi7y32d3lgfKOStQzoltgojSakmT0q8wfhVm9t6jY
u7SxIaYZ9gdIIIe405oNuryEHzRJbIKuXwSZkInIqzl+jworos9EyejLkOplbcVDT2XWECd/RkWf
qBTUcpxVqxq62wl6ta0C2G8bVJEDoke/leiM2ZdyMlyRugU0zwnbvphFGm4FKhErPSspXSwH1g7i
CqsoRg2iRtqDAzIz13ODInFttHWII0gpGKiV0AlVJYNlm0xrNB0qT9Zi3UGlQtpOfWV8syBRrrIG
wlnrgxeBnI38YdpJN2MbQd3SUx+VWyh6tTGk4JFaNPVsCDbQQxW3Um0kHitIdH+iAIHsbAI/UcU0
7OUVsoiKMY43qDeBzqlyeVGSN50evtRDEiTg4qsh8io16cF6lu06SWR1ZvUJco1c7nj4InovWYdk
rOCVZo6M2ppo7/v1PAKFyQz0pKpJjm40FHy/o2/+O+zb604zm7WZhcM+nadrEfhoeqVbpD8Oc2Ry
1LZvRdBe98jjQHHw2B3erOcbsik515Qe6RPzdyyhQdbCXwn8aK1p9bpRca+ZEt+OUPdy0cveHPdm
gzxMJH3LQ7AlcYsktTaPkvf1DXC5Rx6/LI/yB6eR0rbIlG6O/uYPrkebsnf1RpJvsuK5RaT8a1Of
r5qYol7TsHjwGJ8qRblTqsZUtkQb4kVN454Y6STdp+IFAZs+uvC4OjuuD8ZOwoaAsMMOjuzER7iD
yzyLV/pqHVl2te7318P6/BhYhqWSwhT0rGraSRBFBi89xT7alVZscZsoN6ncrsVcPXxt5vObdDHD
Y2CJp5EmO3kQlIRqtELrJqcSe/TKu+b71z///DD+/fNPHgJ+pPS9NJaTI+Ws+kS5Cq1kDe9v87WZ
M4/+43GcTFcRyiJBgG4iqexW5EB3f6tFrpAfnRGbpaxuSQhcCgidiZkfWRUngag5ylWzU7Bq5qvg
dalACjzJqd4Cbp6ecMvNpSDr5/fbscGTCKjdcZ6hu8oTUbmdNBs4i9u1v7X+Us5o+Tmf9u+/l4U4
WeeGlIOfmbFTIxCyVrbc1iiaLW8D5/KYzu4pkrXIAlmm/akmkmhvNM9jMTl9LlAMKMZWv40Wldkm
TpKtjNA4fA5jvvSy/5ykIlpB34BN/wAEp9PARYB76tQlAru87IPtUsYBNm+DDsPuwto8sweI+dhI
XRMAoyDgZI9Jw1J6nzBAmsH/aQq1XVpP9BtCQVt5a7riQtXIue0gZIugDOEmdvVp3HfUFKTIQ3V2
eJPOa5lexO422Rtu45Y5JQFcqS7WsJ8bpYIXpjFiCdGflpAkpUXINupmp0j/KMah4noU6Bc+2iUb
J8uytmdDMRON0F57bWu7CLHTBoWQr7/XGZdIZaRMBzAJGjzX8kt8iF2kIutKBWFQB33KqvCfMuT1
vrZw5sgiWmaRAqa9wSJad2xBDaKQWzdQzTxvd6MoN0MAzMmMEVcerszqze+iC2M6Z5H0KORUZBXo
vj2xmFaz0XBzHeHW+fLK7JExs4QfPJtNQYNshzwjxQTxToqjt6+HeuaLcTOlAoOkF1Hm0zxHaCGs
uxTqUKLIU3KRqUUZOrET7z81w0+3VIVg49K5fZpyEArMOFsZCRAq9XYcENFCyc6JUm2+MJHnA4LI
TOgIUNDddVqCmSetkoY60Q9kPJcyeAIGMGVXS61zvTEeLpX2fJ4/Whfog5F1IoOc1CfnGiCRhLQb
lQjmYEZ/NGmwYrT8a4DzemFvv57Ezwt/sUVjmEINJO3ZJ34qDjpujxWhXGrAjMfJTCrE+Gb1wqc6
G8xVyKGQcjAIT5/6piIzRTGpywwelt4/OgmumhvJgdynPfYUQlDujMDVtOEs+C/G98GwON52JSAc
4kImt/vGjJDuR5LBgsLjfm1FocTs8+m5NEYDUOSEgXJ1EjQuykEzQl8eHSFm5G3sSr7Sy/ybEbXi
ZlKMB01Nf6oiOXT6gFxhOFjrqjdIuIjpjY/zUgtdduOxClZpVf5p0vFF6ayfcx6/Lo9DNzLS/Jdh
hfqh1IbAlQNxIwcm6NsU9d4luxCO79QpCEKERBNmP9vZxAxsVb2Cj/PTaKYHJLpd2xqompD1l1Qi
pDRaRAtttMTzHl0rCW5m7Vs/+s5e94ZKjjDisaRIRuJkWSR5fdFrK903E/Q362CVZMAIadpoEWTD
iSFz/JyXKswHOXiA6hyjx5xo4JZ71m4VCkISE9AefyAbgZC0kaea00bztCoRT0aHQ6EBFMCY23TW
gx8miBvlc8tL0XxqdGub1/INGspX/WQ/BRltE9ZEk00ifyMi0/HkJL9E0OXP3AW02CpIt+XwFdS5
+FnGqbrJIqNgoqSBKF3W+/dGZ9ybcvladCNgzMCdLMQuAxQSHbpCmh0XkMxRUx2Ihxo02zJRn4uq
flSroQS514X7UTURW4tM47ouFOtRBwvppUF8p7X+PfCu6TkajcwDfdOuLQPWquk32pOeAHgLw7q9
B94E1mdIhhZ9FANasfwgjIHIqpwiP2LZ7zCUH8O+A1VQjKlrh/XbXGbjRiNi5yaR+SfViK6iajx7
Cc/KfSIFiLoz2bElzFXAXLkQi6zNNBO/hvqEIkIDOC8x1fBqsJD6rEq0/+o4v+6zpPRAZfL8DmY9
pmDQ/tW3OrxsIu+Pfc2337Q+yodyMX4ryix4CBqZ5oQM+XCIJwivJbumC+/mZPlgUv3StcQ2xtwQ
aLuXuzZGzVXxje8x5OOVkdPaqivzygeA16tIagb6HVyoqwIInDMk+kGpcpwqYb7XWfffpz6atrA7
Xjttfhe9YHjFoxkrN0LoGwBFXqqHz+hPO72VJJ6PUiiQufgdgkz8VJmF9QjMQ78TPcjeVtOhgcK1
Ci2Ej6vhlsdjez3VRpk4RVnc6R0B9apUrztiVhxe6yr+Xfb9FXKWqB2n+7SLb8vJvJWbxr8lOOuK
ppEeQqv0ZgrqVmC5rwzD/lb49o6Aw42qR7daCySp7Z4KmVBMQgJAbYI3eE7vs2xuBz22ILpCVOqm
6k+j66HXLuhaYHrl0K5o0t5Q67yugC/ZSb8nSk/nWpxMDzzhvXzsPDmYNtTKg+1K6IYJdpXaP1Zl
z/quFCK9rfVUz91dlBv7pOC61APB9NI6ewp5lYdd/au0ul+JIF4bk6dYQc5ca53Phjduda3bxr20
AaOx6yfJIgxFuFwQtXPjEv0gOQ7oY7LkBxDBKyXDkyviTh3mh0pukCtPla0cBi+B3rX7Mu2/UYFG
zMQqHNNPt6PR8x/9XauNbqCbd2qRxqtSDl/bEIpD0fzUw/heEWKNNPtVEsSvfmiuE39y06mCJ6Xt
Anta54P1Sxqz321NFYAuAK2CB0StOrwVdpivbMhKmdnKq7xCfAi5FfDxprmInymuSOhbJS7Xh7bv
LbFjjYnPW9UtDfm6jbNt0kVPgKzFCvL8DpiEUzdEWgZduombYddkIUwWIsiZgkF64FJxX0208Uuy
/KtpzdrR2hBOVU6vhIjGTVDwIsxtJKBgU0yuzqPx2ziQTUhriR2fIiXX6PkKGWR50ynVd7OTHtoK
/4DO8VgteMcB4Te5Az6AnqtoNS9VtVtVbnc9fJKBBdIMQEbUAnRTYFWPQUDLTTca9Bsa6BSFAchR
ELtwK/djVv1KG7RdoxCdPnus1zkfxBNjhrpcl23GUYc9anht3b3IlQ/nopb/DLberC15iK5jAtzb
Av3z91QN0LhTRFKuminY+5m/kULyiZP0hOTd1YQuupkNBTgUtIRXYNQeIUQ+lJJ13YniuYmGHyPb
DObNfg7RhJb1HSgDCRKNjHogSqz7Mgc45cdmvJah4m1tf8jvrQ4TpZj3CD3/FnW8MXrprodiQNmY
oa2KrvOSKAS3kTu8k3dhLj/VJbUvqZLjgCj3SUMnNofk1m6S4bbSRHmjSRM1dnr9UsUU8gMToFVC
9Wpk/Tk64sAVszJu88COr9sosHeiDPMnazbrq2yu9T3S3J429PuoleHAwmp0kjEe3EaDdAZwVsG3
DWG+tnukzHf1UGoG4c2opL5CAaeyGhRrpyQRyCfmdPgTNMp3u5gCx/LDP0MguZnVbJU2OySy9JBn
wasembA1xavazbdqbz8sm9alVVN4ubaksOpvypSoLO2ifxFjjWJloGoulTpvItRIpJVp6xm1BJkg
Ru0T3GmRzN+TMHme8glAgS0WEDDZwCyoSLDM35VR48yWGlhXCEH4KKWTbPwTdV21Nisj4xQGx5xa
UCYUeG1Q1qrRFUZLtf2g+Vv8fLjtjLFxCz/xptZ/7kqyNrRtLckTOBNhp/xsNC1zTKmG64tgmV50
t/5kc3moo5vEIkvTyMXTpBuAEtRuHRjdrSVnAk1x8RbW0ZUWa08SIC7JZL8pUxETmav3fViNTiJI
2bT1YxoWrWtK4+jIo/ErlCyynxZFL6aWo1Yzpt+ALxkOLco3voZyaa11gJCzA0LmCDzTqtllC3TZ
qLRFlx6VZSrWJzl7V815p8AyMVCG51k13vX4jpWm5N8CGvEbnxSVH+Q/u6TaTXZwKDhfubi9Mqs/
2766azvE0cPktZZqKnALRCJzHeREJPxD0wMNloZbCab5XgvlesVpgayxJq5b2JoekfGXespoGB2t
TUgWmhvH9zSMr+Peeo46+cUSXKZpIYNbk2oAmSr9sULKLI/qw9iIJ3SFn5Fqv2/H4TvH9JUl0EdT
jL2R9z9jRX2SbZRnJe2g59TLz6n/jODwQQ7QekMu4CBleuVR5/dUZCWplFCQ6BygcJO+hUpBCpT8
FlKUabsfC+Idfhx4ha9vFFFryEwb+aoe1WDlD9GTlRoQ1vRW25kt9bQVZ0plGSUZ6yVfV7LTp1pa
j5b+3BQBkFH1vZilQzYKBIYMSIZTFOck4AzV4WbxQnmWZyJn76ImXG642Oy1OrmR6n6tRDbVKUiL
BBVCB8h/R9WwpUEj2ogaXLlWGzeyXnXuHOrfIkkerqbepJXIb4JFdavjs6OE2/ios8Q1EpNtG9/J
DZ8om7c9qG1HDfpdieTDSiPy2KGh6OWxeVfX1rsY0rvYyN5qshtOb1TPw5TEHBLJg5/UGz+SAXb7
8ePQkK8wo/YK9uQLZ8rv3haHNqVfg6W0r6hRWal8mFWoTygj9y2FSpoKrntI9qYVVat2TN4SSflJ
Krnz4oKzSA7/4Gp+aBXV8t2gvgzjBLq0M++R5m4RoEFqvwrbP0pnw/4hM39dUBsVS50XmHwhLSCp
nOo6VLB0cEs5/0H8rVotVLdEE882mzCWVe0+GGGcSFWwC+aOtuWqHBz0BmI39lMdeC2JMBqLEPmL
4H5GKFmQvbbUdZz57R08la2x4M0UJVmHlbybgyF8mngUxD1EgFyM3/Wmj92k8ZEjIozAnpS7TYNE
+rrP/GilK/7wc6gCzrkaZoY/Zm4vishtFF+6ijvrW1OPvIm4S3V1fO+nwXZuUCnOdVgVy1GecQWW
BnpVhgG9QvYW9ZDl/ECuHYJ8xkTNWQiBxfwmJNCClqzeZml2a5mTBbN0oPChQURVTen2+D+kndeS
pEjWdZ8IM7TDLYROrbPqBktVaK15+n9RbTaTSYZlfD1/X850lxeE4+KcvdfWkaVuMq2syUuLjY98
BoDU8YC1drBTai0jazKBM0NEsUprXjQ9DN1YyZ6nkPlJuhZtRDkiVDqnTRL2H14OdFjE6bapsp6k
ECLorfS+nErJzVV/axZaBUWRkOe47fZByRdUjR+RVq1jsp5cm9tgCOGCbqB0S3rhYxGbnHsq/TIg
VnZVtdkZiq0b0xv2ItRuW797SoXeOHKqPGkxd+OKKPk5XBqfjCZPjAQ/NiRxq5QzXowebgZaVL0S
nFVmBV4ye2FhgDGtjyBX2w6QVAn3lZBhGCab2E4L5DvpQxSTlNaWmVvQxvdkkiyTiKaoPvLrdNET
vpk9UUWc2hOPkGcKlsj1RDdhqKO3tpo6fdbCmOkmsyPi9tjgk3nF0BNuQR7no21RCQQ1nHdQ9elA
ZwVCjJrAqmTyeRONej8CRyHhLLmqA/nKs9vH0i+2nl92zpSr7FspWV4Nu+N+iCtOvJN8T1l6RM4T
erupQwTMdCAB0cKN2iL+8DFynE2m1az7GBaKGtjWZa4TvhMY6y6zdlFLrJtRrNQBOUJa+w+hEXHy
VLL8EMb5jVWOt5QxY7evIvRC6AXPVbnSyAgw1F3oZTKrOlNsKOXpQeTdjeVJ/BXoEtFYNtVdOfXZ
OtWS6jYaxpQ/rVTWsV5xWmiB+DZq/hvk/k3CNyOa5q4rCfwo6E2U/lk08CalpKPPPnHfHwoOU90Q
Uigbkg2hyYWLhLvexXbzOpTD+zBJCVErVkwgK8fLKuw5xacNbUr/vcozagBp99xm7VUT1Jy3KXQ+
iEz2blkVwYBbIrnvslLc65JZ37P3dTuTQFo1GlLuGFVAe5JgLf6D+yjXuOkrFVqc0r8Nda3+o5px
ezZFExzhEBS83k+R6VSZyTUh77IIM4lqc2LFdyZ2aSaX/A+pVL/JCNwQPSaD6zeDt8nkQVlNk8qt
Mgx986qyJeu6E/2AOJ2sIM5E7HrU3daV1qf8d/ldJCx51Rt6syJ6VznkMV3oQuS3fezvWhSVXD1T
aKqkPEVRtbZGK32QTG3YWNbU7+V4LF3iG+jd0nd3EknhNOQFfe5GlgjXXWUqpLInr5Nfe47picpJ
SS13k5y9POKv6pa1mZ8J3c/Ogja0N0FvqJu46Tif1t4Mi+UK5YUB/nNdUkiGbqU17DCVv8pwqZIy
pjYEHdocL50p0C6LSvslF9jDkvhCNZD2mIXxTq7dvTXNB8f8jALGm16kF0Yk3XpFrnMflscDr9Bw
s6Khlz5ZMIDMkgXEznPFQajTrDJyxdb92ApOnJp+1YgQx7LsZSRiDIPv1mHaEZxljiyC6SimJ70U
RrSJW9Ea3IBaMsX8EV0CkryRnNbIAG3ZmmNw3Q56v5a9xHwaPfBEfcdlqTYBrVv9uAvzkb1Ul/ZD
MUDWj+zrWXU6uqEapr8UT+uvCbYQfB0WyihkxusmxDXrplyhfwcStyII9WX43DQKi7ApAv2CEEjr
XM5VE3UFatpryifqVtXaeqd1IjqTmoQGucTlpfaB4gnivR3FV/2HXqW6ozYTd4optMq3qbXEg9my
OPNE3jbQJ+92JCHirZAbcUedpnVF7KNvFCE1JwllFSkAHCwapc8vPNNqN7VXvLWimq5l/qhtl1KQ
lJvWXMvkND36EhIHMh3UB99ryzvVz8JtF7S+Y7CCr1vMT691p/J3HcgbWpG/Of7WDZ07Q0/lyw61
m05pzmSRPGnBKG9q4WVrFulkzUrE/CzLq6zNbybDqFw74RtqpWnnNySFexW1DDHc6sTs0WLpQjez
Q2trVib7bdnq9yHtnaYDgjx4iXbw1V8RmqKM6GZP1Hde/YKSbt8H5VbNqW0Ntu0fKhP1VRtZ9trU
B/sptQqSJkWaELPOca8NaS1WRX9QVCBZRvcR1eRLa0mD5q/Y511NHannekK7Z6/x6Rp182xGCSzy
sHtIfSQ0vo5/KEnPcSHKq0Yl/sVrCjJ35YgNyTZKR+fcgAIxuvM41a9zmo6u3PTtud5EEj+uNXC/
6X5XgXj1hvhdFLFHbmT9RNccq1eNknLyglc/VcK5fmwgQQzEM2cC8yCztuwNEr7dJDQMxDup/BBI
BhDHOiAUXQqvPdNkh+1QXokEa1Oqwixu5Wdk4iQy1JW3y2ugvsIWpEB28OkRnu2LxqMWR/0sLvR6
VWvp6PR6fy2RlWbHwwu5ThdG0ZOaKcePdmfdpSNXK6mgbpO1JFHEHnKxcZK3pmq+Ro0M7TBQ8Di1
+VM1SPHe76jYmFJBaldg5/tJim60vnkE3UpmJFhPShEPclOHzlhWaAgjHQ9RxY0iQbLmDAOp6CZl
QrmQQ6eRxx1BOj0RUV28Q6GI2TjxJPSKyTrXiR9S8pmEqvv05aXpYzCKxvEx/Tqe2q3zRqkdTYqh
BJB7vs4DI+OUZa0moe/yZA72CZuXCBe+U7bWx9D4D1mS38l+dh0m1VMVy8YmL6Vh23vdYUQnzo9T
8VvbmFQTEDcS8jk3HXv1V9J1lUuNvLyNlDwnWZUd3fRLmWWaAGlL1n2WvZx7Y0SxOySd00MWHIb1
sxZa7SrRouJCaYH6OeFInK6Dm6DkCICNRivH4SrVh/rC15H0+72ZXKZ2FeIgYyWu8vZPQuB8qAZv
HjpTZwi0Z3kkJ7jQOBoKs1DWRWrrN2YWVdSC9bGm4gYU7ueuxPfeDjYPVOVYAlB60HX82vvAN9WU
dYm1JGnXZXBddh8///lHO84qfXRNmACSacN+HUDvJbmVw2rCzadsyIup3YKwT1L/wPEp64YOWe1y
RTqlmT8iHuC3x6SsGf+YA74Oa1FFz/XGnJA6iw85VG4rO1uhA3ztkHL1Znv782N+b8dZPKRtmFBz
eJ1LW3kaB31XtcrkUsKp/lCh58Qoe/lBsvksfx7qr8FzocFQP/dsF36ZPCXzrNcitB6bYj/ztmbu
3ezeO+1sPfpYEIttU8gWFujFj5frnp9oJgtiW9GBkbxtlYBQ9KwTk/DoMAJ3/OxJU78RoqKoBbBn
0L436ufGQ8XWoM3xf/383v521769N9jZ3GNor0PZ+jolEoyXyD3IuOX6t+V2Nb3GWxk+sjgrXW+l
7vH/k1FIngbyYwdq2sNw8X/g6x1/VkslMwEz4d+khM8qAko7eG6kYHQzYo0uKL7sQRiuJLLguHfw
TWhuusq2pxRJx0blsXHi8I9O++Prs2eQGs22RtTCoT/E3aHbHLxN9+c3/LcRvHzD+MVglBuCcoa+
mC5BjPRU9KgmtWzuZNr+aO7LOQES27wQgxMoPulEU4s8t6pNKdiEQ2fe0BUqr/l3CT5pw0Z5R4s4
FKsyby3lqm8G65E7tH9Pg13aGGWu/i6rzObK1EHhYvslgFsF3d1M80G2ll+kuX5ohDFh1N0UHjy7
pGY0EH1Y0Mfb+9ig2JgIW+yJwx3kR9Hb435IYF72RZg8x5pI3DSndpYLTYM5K9nyOm76glr+5EkP
oRAdXpDO4o6T5/0u1eZTSKwnv3XV475JqJZD+me3R8qgXo4S674YPfvXYIwhxeSg3KuILB6zyWBT
/vntzx3/n17+YiWnLhYNNvJUzI8z7g+y+XbmbJ9aWI8IHRBUkpnBPMLfBfbv61TS9ITCQoTS2xDw
/sQGVfMK4MQsWF9z39ycsmQfmbo0t/liVTYQqPyL7jyuyICeFnaGUBY4SEyYCDF0iSzQTrzAUwMt
uvONypUzHGEGxCWt5qplM1dK/a4QSLB//qmObLqQ0WX+0anBQzP8+gpH2/RsbzaZa6a5UbGrTE31
75fUz0OYCwUi+W0UtFWNLwMqnf9ucMCwyPT9+TmOqA4ZRNM1wKhIUpdqQHUa/NQY+GmaIN+EBZVt
4ZVb0y+uJL9c/zzWsXn3ZbDFz+OzAAzqgMlbkPtrdb/8TN4YY+Tm5blnXXrdW1Y+dJPEef/J1/NT
S9v3j+vL4ItJn8ReRK4dr7PSHr34mmXKoRxx4nUenYCfXuf8/38WmGWik8eA1zko/Rs9pQuC0nHF
iP7551d5dPqRdzMzqqDoLkVRic5VvPN5k6b6W6+SfVCbJ+TQR0f4pO5aPImvd71tl4wgITuXre46
jOPznx/iiJbmi4BscQrKbEIXQw7Wbq4bEpdBWn9QhgoF1F5IRRzyEaVc6fbnQZe/ENVeIQtof2Km
+Rja4sOtC0CnI8E6Lhp/Aje3oY2YMTglNFx+VotR9MW3W9eDhzh/JIV8jAqX+OBDN0z3NYWkWk7v
f36i5a4xjwUa1kIeh2veXiLL/CkjTtRK/9k14kOIidUEEmvsfx5mOSHmYbheEH8E98XinPV1agch
HYWEFoObmgFhG22B568dVj8Pohz7eT6PspgTqmWgVJM4R9brcQ3M/U45j95nZ261jvABbmfi1dSu
fx711KMtDj3UV8mzTnVETonv1OmtZ514d39NEZ939uXLW+zsxVgkIleJL5+po7PD2V73m/lX+rcU
kuVAi+k90FjXx7Jja9elTVVzQEVwGqenRMhLEflimKUJJB+LcKi62e+jhlddWuxy87kPL5X2gVTa
rZohc4ldvSOu6cSaoRz7sj5NkCU7J0u0up9yG9UYoYRkT7rJKkLKBnJO25NTvZozpNRs3+v79On/
a5YsTzFtFuHDSxjZpoDxqGG2WncRkds/j/Jtk1y+2sUm6SGglOrBaFx5m+1nsl1WrMl9qTmbZWtp
b7cn5ubRLw4H7BxdDihiyVkaKoNeQWI2bqLylQmUL1lz6enpCSrK35PEt0/AREwAQE3IHJq+rh+6
2k9MFNqPWbKx35L37Jf0RM7wZsY6DS7Rz+7wIN/P8sS1+jyuZqZUu/v53c7f8fe/AshA5L1w0ZdX
/BF5aq+MLGHF9CjMV3BEhZ6cVdltVRYnThvfrvh/f0bzv2OpXx/Xb0nZHnW6bnPci0HBnwcFdD2v
YCSTnTIizJ/1T0+2mDRV6nexoEbHaPPNgZT3jX2otqde4PF1zMIFKExFlrUlM0HuxWCFuYamcYMS
cu3tqaY5xaV+Eqd9dFYijVYR2YLkWYqj5Zh4L1+yGneUJrz2mtoclCLDISe6+MRidnT1/+9QS+SM
qvmpRCekoUR40fjxXrL8EyMc/6Y/DTEvp5+OhSoAirBtOHDwWVtbfR1t/Av/XL3i+Asa7pST6Pjc
synVzcgm8OeL/ayxaY6YCb/S7H/Jb7G5YkmhPnibHE5NvOMz4tNYi51NKop8tEr2zjZ4GuozebgM
yoOpjRujfSiHYdtG+SowTizFR6f7p0EXu1wPqU1NNY+l2H5rEEG4iMrUTaLE7aOVaChRFYVQXsKH
6kjtTx1Rju59/x18eS+ztNTKEb02f+MHgDEQXoHaa5Vfq7tTiNijm50twGEZlF+/McVygVfL6qPO
VQmXN4RT0X9UeyQ2hrX5eWk8/r39d6TFucs2g4Y2Ed+b0ZtIIs6yDk1ce2JRPPalaXOqi8HN+TtH
bOy7NtM7ZDW29W6qd211qnx1bF58HmAxGeu+6vIY0QhIXesQHyqWwdm7caqAcuxnIVyDNRCIpuCn
+fo564GadkHOzwLg49ovxwvLCPf+oL77fitO3CiPnog/D7b4ZarRSMlGlXpOxFHqYvGXnmfmLAg7
J3sEpEGzznTgmZ3YK79V/ecNDI4ddG4FHx0mn68POSaRgQaID/sfzKo6biN9Z2EzUzeEaIKcjNcl
dNgTU2T+hZYb2edRF9vmRIKyWighU8RYJyh9hbaXkWFY3oEU+F499ZDzvvhtOFwc8xZDvuNfF+in
hZmY2SmLB6Z9j31PI0reWymXeN45jwAKXJ1Kjjq6MlNl+c948xfyabzGG0sS7nm8+ewKC2fTgR1h
aSYJ7qL61wzfvz8hGgeVCBGAiNbic0gyOZM432E6ICgl3WXXf4MgZVJ2EHmQBmN0ZFL/vI78fWPf
3iglxTnbA/jicuOe0o6wo1bDAnSH6X+f4aJCI9zj5t9r65nNezKu8Oiq8t8Rl/t3X/eFwM6CP/hO
B4KartOtSisduqW5IeX2STo/dZb95gL6+2I/Dbn4Njqb0stA2J3bhsTvaglK88SzG7QYNeEeOdrK
vr4sNDe0r2uxeS7UTHPUYkzRjQ0Fh+y+jldtLuDs9xUy7Ewf0PYFCamwcVQ9Nc2U4v0JYEfoI1Wq
QSNzEcTX2hSSxL9TlwJx66TfyXHwkdOn3EuqetvJ2vgeyVnltkZSbttJta+F3kW3QU/IFH+ypD1m
VYfesfX9ybUmj3fl+8NObpWYbLg+Gy9a1rwIibAGxGFKKr9Z1b1O7vHPc+TYXkNbT9YBkYBZlxff
uOJHA1kHbKCjerAAc3jEINv2/7Ch6WRucAgysdqL+cv/9KVJGgINOeRUZ9XIPMGfjDFM6kSceJZj
WwGLowGDUYNSu1wlG1PH8VP72EmzZIZDO71y5gcWPpzo1EYwv5bll0V9Eqsn7S8ZUOXXJ0o6MzWi
ZuS1Hap9dfXPma7dvwTk9JwqIxxd/Sn2ELKkztzCZf4a5KRCm0LgaB15WRJKUzj45KQ0u/G5oS8B
OPbfQxjnr0qnQ6DOfUoDD+HXBwz6Uau8QelwPQUXbY9aq/Dk5tQCdfQ1ijn9d+bDfjOHt+inApQL
XDrf6L/uS1KV2jd8GKt0g/bkfzksGgRO/NM4Z458faZR9QwQV1wD9W24a0k7goJ7MDc4V07Gpx6b
iqxJJkdTnaDa5YyfFM9opJ4NW8jxldUi/BxnPE62AgJy6kJzbJv+PNZiH6OjbEaRyljB+Wx7b9lh
5nsnyZYuYWrEloxc4RsApKfuNscW+3mnFhoZbmTpLD7rphNJXAHrcSudNA8s8H1y/+9XJ7yyFlUK
G2CfuTjcoRdNg1D+K/5FdS5ljtZG+ygSJ+bhsQf5PMziWBcj2zC8GgwDCmpzVdmlsvKxZ/z8LEcv
np9HWUw/o0hTVCeMYmvrmaIdrYIV+YX0V2e29bhDKvbziMcm4ecBF0cOM+1SGrOIQ2Kvcz3pLsBL
PdAW7oYT7+/oQQNnKwFB7CGzi/rrlyUosSe9xi4yhwWHOxwn4HJeW2L15lAl7Zq+ws+PdmzbojNO
Njj5UTJqqa8D2lOko2qtsDeWN715rRSBa0vBif3k6LT4NMj8/3/atoiuAgwj87a6gQSSVH40sVj+
/BxHf6JPQyxeXDmCKJCgPbmDQEXVSDf0Ds6kyrvQT10qTz3MYo4P5AtZ5Lngzhlj4aix7buaJ04A
TY78LJZMT8IwyXVUWNG/vjHNq3qRsm+4JtyeDEYd1/8T14T5K1nsvF+GWDwH6i01xqdHzbkxvZ0q
SQGJV20s1iLSkBaCqzwPFM8/VQk+Umj4Muzi443iNLMzFdP+fKzFTKedNVxo2TyC89M9+m/efXbf
L6MtvlyW1VzpIRHxPXUrBLokZJLbW17grYQc3xFyqK7kHei+9pUYzZ+n5JF7uyXz+7Ho0sviwPb1
N0xlLMqgtOByzO2Rnb815sjvkzmHR39HNn5yfehs2vKiK1fqcSokWW9dW76LEQivfPCKRRKej1qz
CzosDj8/1pH5z2P9d7zFNQF9tLBYgbmKtNH0XIRjdunnzakkjaMfwKdR5gPPpyWjlSXZDkpmZ9Js
0/TMwg1ptic+smMbCbaIWe1AoxEB1uJsJoWal6gtFUxpZ86Kka3kJmdzCv2ce3kyj/LIGc2iRKSR
pihTQ1/OBx3vcDJVHC+mVn7rQ9lyk2E2FOTTr17DSpaa60iLgZ0pGHWwCpIzvoOZ9i9b4PMX8flv
sViLm9rzjGqilzbY086oUEvjyP95hhzbxb6M8W31KqNISWkqzZzuOSmhe23OGodmLs1BUyBk+3nA
Y58AEBAK+IibqVwt1pRmiLIAfWPnjnTXdeXd6wp3SD8q87q3TmkCj01/7ka8QhvZzzdyS1XKbRPV
Mx5zciaMo21UnjhtnBhBW3zQYQ/SZBTMkzIyruVCgL6LVP/x51d2apDFV2yXvRVC24dMxC1SirdF
ffXzAKCHjmwwn2fa4hPOcdAN6RC3bifwOMG32MIGxppmU4LKbuquxqvOnUsO5OvWICykV5P0t52D
lJDG1zol9xmWbBYMH2UfXEfltAlqjBJGfhfDMIA3/EHayLY0MdK1Xp+6JTHQmCmqS20IkHhbrl6q
t0oEid4MrV9aAaTWLkTpdnW8tXp11QjQwy1sZOFN5yWQhkAbtwhqxguF6uhFYWJwt00JDqQ+TY4f
tS/t4L3DWtLWvm9BFhnsdqXribnReslYwSSIXL/Mc4dt/cGKRe7KXvgaZVKIUtx7T2o0VfFQlZtW
bZ0ROuVIgIJrqHG7scZO3wg69i8hPOQVPPRHxROqa6T+XTFIyjoazZd4AL6r6T5QU69+UOPkAkuT
a/h09/PZZACnmMjgOzGCbLXQnWNO0jY9tguU7A2wgoFzq1cCCvBXViRdciJbw+7fBJJ8MLoMJEV+
P8bGRSNHF2Yq564i50+q7CF+7OWDEP3V4Bc7RR3Pc9V6jBEUGGO1V412iwN5cjStwEgLd4LjMUf+
m0qElEHATkZp86fCcQjLQDvT9fCurNJHwPo+MVASe1WyK4v6fCoaycnjZDdqNm4re5Auo1KlgFRL
w07StGk11XJ1Y2UifrZFdz9J0H6LcRh9p6B/sK0KAbZlgqQdBj4RYrinka36CGkxxFwqof/RarWC
h4krP6y4dWcMYDMgvq40ArQdq6GuRfFJOfjBuPOl+qAEsQeJuM7XRlXV9H20V6VLnopEvsl168IU
1MTjyHjQcfw5eqWeA7hvHrUC+mmhDJR4rWmFwPRgqiQXDsUNnPQLz+h2JfoZ/g3lVdPUV5Ufu+/s
O2ZL5JrVcBOM5lqZ0n4P4qB1VGsonSAfqVEgjVpzylh3bXqmBdUvs5zCNT/d5CS4OzfjUF93mXRX
VSA9KRCIlSIZ2n2Y80R4ja1dOQS/O1TOLmac2p08E1pdK8kbXy0jeAQBkUAqGOo2096NCJVrTSrB
RZpO2Y7ODHaPMfc+aFLqWMRt6NeKtan1Jkd1ZmUuQeu3/HUOQSt/xIl81kHoQF343lndR237TM+O
tTIe7AsVinIV6k+Wlt9l0SSt5NkbHSr2nTaRrR2FH7QTz8PEOERNddmk2mtniSchjWdKp9Sww8Vt
pFL2E1ULvyd8TWTzPAegGITantiSu3BsXSgv2zDwMAVr7Q3BWxeaAZAiGMvbJkDNHKjDuR522MKM
a3TQd1of3g86fHJuQgg47XeM0WepZgbom4qDHZorHYniNMpbomEz0gKiS0sftFUfxHeBVl6leYW1
Rc6dwtAJ56vMcmMIBLptYuuOlcfnXL5uRRhnECu0Wz00LmCC6k5U5VsD8ePaT6fnvtQyV4yYgzIp
uC7iGuIMuNcVjRe8KB121dwTJuyaDFtgaU2//D69xODzFBkR+mA4u6LJ7hq57nZ+F2D2jKi/Y0Cc
Ixuw4dsZkeWpREmDot46kkpgHNmup2GfgZj1NGRqXa79qTHfuMoM8R/MytHk4LnU+zuiRda+Ld2V
Pvj6Btt8pQ4XicnCjblEfrJD5S7ytNTpKedSOkl3aiQ+arS4jtfmz0mgPVoBvIGA9KK1qha7oQBa
WLe9g0U0d2KlYgazEbm1ml5UiT44tOo08Nx8gTQ+HXUaz4qRo3pToXHUu5emF6vWrzdRY661FpIu
MAUnDrRtGE7DuirL6w6P71h0hmtlRefEtX4n5bHqqAIJdC0EkHA7wtBs5C+pJy5gcP6ONCAuYTli
64/+8Mv066KCA6J3vO+hwdUbmLHPqzGNjdSBOi8tt0IlVGj6rRbkLx4x8VOMHb/VrvRe2yiiArM2
acFa0WP4zjEL8HitScpHZLe3vUpkd2BfJgX+cjVQf7d9omzsop7W0NLwnslABjScyK6Z8CFKemE6
ftHR2fCK8HJorFR3VDSehaulvVK4NWtUv1JYTAcn9bNujYKXmrAaFVg/4ydeZ+WEXX2V2ONNLhVv
TT8Wbhqbr7HERRnvT+VwLpXWU03TLbOkS8WUcFONek36vH4jWSl6p/pWSau3PheHlNJUV+nnqpYR
p5cq722Svcs2XQHR3JoJNmK5fPbi+C3qqO+HeCZ1o+LqE3TiQ4uq+krP+D5jVmxrfLPFuI2N8cWs
Tdy9wjuw3TROIEt3bRs9m3ayodGOGaeBkpBT0t1WcqE7pec/9U1DFop+roj6zcj1V9pPwxpG3Evn
S8UGizBooNC49kLpA0DpNjSzbabET/rMDJIU61qa+oMaTns1FN5uMGq8qDmuU12MDrNi5pmnTzLm
wkYabroo3cLmcLOeipOaED/QvCdCzjeRJ4qLrBBYvFOhPfe1XVIxpKa+LdIs3Xjogl9kL6KGqAx4
/PMuPqMW3JJKML5kY0YoAYbVu67V20dVK/KLBC/vfsQO4vRNn71xNRkPre+B4vFlghRA5/yxpBDb
oykK83YopvE2M9T2osfPsE2KLLlL2JcxZEMEacvavpZ6SCCtN2WvvWRamVMXcdRuhMapf6CzYji2
AYPM8iNAS5U02HN/ZC5/NiYHT7IEANon/lUFHOBQKWV3hlBGW1ls8bJTDz1EpUYuCMAAGbDLmiTl
WMeBOPLIL1BzSAVWNz7WkXGQ7X4biAEKkb4WOhM9Yx9AuP0WyjSV2hQXaQ4tXw+vCg+uvd9mAfZ9
/Ot+vEom6SDFdJrqornyuj7ZdbjGYE6Tu9ByCtcwBK+yIlXOR1n+RWVzE0yea3ZsaNRTvbYAAxev
m1G56QuwunL2S2T1WT1VB6MGBjGYGN7jDFFApSeXpuWFrtVaa2A4JWy1/LqZKTnR8CeBI3GuhaXm
tI1Fb0KNnjzVLFZx1TzAC4r34+wMTQNN3VeTVTnj0Ni7KigUvv0qIokaT0bJlzCnSyANTotp3UfV
fao0OcyrLj1rsTFvSi8u11aHEa0i1OtCN2CoSQQHu3GvxodMpeJu4XZ29KY9ayp0Nib2v4Gq+Eqa
SCIoEybqFN+IIA5WVTfbzSvScJWhuhIIjpy2amLg29YzBIiHdCxu7NauCQ8IUPRWFXNkvALq7a/I
L7EuDS0ur6YyQzc6HtLWeJkU4xcEfXcIc3cMwCuJMl53Hh65qYc6p2Q+F6IpLc/wvz8Jo7rL8vxC
TafQSTKCffDxDfmdVVmrzBhXE1ERI1sRRs00ZQba5sq2w5euAe1Qc4wo+F7T+s7ulXxdZgDh2Igl
r94ZvXpFEXGTy9k6SMg1QKjDFx2xbfraKqYZOXTxS1brFQ3I9r0zTJYQqsIGNeJhWrcVe7SUu/3U
3FlFIUC8GaOTCaoLnlT/iQ3jAXycY6rQ+Cf7cYrGB2mSN61u3PfqFJzZk085p9N2yqjcY4sNz6Cy
v7OFiv0EJcpNfOwmWEXgftVq5qpB+ZCAhcBCDnpK96srGHvFlkgD2WXZQLLXJgo+4ebBr2eOAICF
pFpnnjwn0tpAqGL54NX9ua3gmLHNje1l2wEfeBepb55Fv1Pyx1UlvLvANG/o412i3NzRBNhFdWbv
fDnaVoM46w35WUsboLoDh/TSMGCcGa7fNi6eWqZ6BJwZ7IIHwU8QbhtLTlb4G49lTOgGEDVwPmMU
XNQd1PWx9m6ysn5nsz1Pen+DIlBge+bMH/gfnj3aa6nCKKsl/U0xzEsmkPpORyOO2zbP8sHRxcSC
XW3msrNTt8ULCeMT2RsxJzH5Np3EGWf8P54dZZdQC1ZxJ93E5PNZ9CQ5jmeEWeS+Rp6GAY4YsA9A
zCFhg7cRHye8+whzOeSVmRmTe8gGOV6duJ0fk3ziVPtPAUBbXGs52IkE+RKEWEr0c5h3iO75b2Ry
djGQVa47c7E+ENczslgjufn/wPGex1jWbumaIve3qCyqy3ZOORaqGShK4+rRIQMdHm2ArWTuJFw+
jY2fOad8ekdLZZ9HXFSLjUi1fPB4c08MFtvtXEjlW7uds4nlxvm33qq/RarZRoGZC+KqtiidApKB
2gemyA31bDXJYNvq+qyJTqh3j9UYsbX8Z5RvpbC+gwcaMErzZljcAkFNpoRv/1wIOVoG+TTKohjG
2VMCroYaJy7e7KyDNLaTq12Vxaufxzla0fk0zuIXqkBehp6HfDCN77poM+QfP//5x2Q+ILGJMJxj
01Tav19LshrfesKdunU5Nq7zW7hGu5Cov+oAZOREQe9Yp/7LWIuPzCuKJp8EYrRuM4wbbUOSvGu7
+l245x6cO+ip/xf925chF3NuVIMksQdmw2TJKie4tFkbxPessh4gJKT+8cTvdfyTAiWtmMI06Wwv
qpZBYgY9l5zObQ/TZq4+Aya7pkdAxnG7OyVhOjrXPw22aIRM9qhqo5RTtpRZRMdUw+SAA2UAE/Hz
NDk6DYmek3W0m4a5lKOHltTWFmUSl6x1Smf3vfzw7wfAJq1xmp/z9ZYuMUOezMxIIOzWRvtH0YZr
3cr/hz42eZn/GWNZgo2l3AhtAnBcWUqHRx0WJ9LAJBtPGRWPvazP4yw+KV8qy0w0UuuWFgtDcGsn
J5a4Y84SW0GBYhsy/oDv2aaTTSVnMkAI0gAjN/ifbnkOvINmFEQ/1u/K9U9GdR6ZbpTHqY7LDI30
cfFgwpftsqgoxyjJgwnkz97L8E5/nghHx8A7ju+N9o26JDjYUyxCUJwAa2C+6FzhTG3axNm/byzb
AOuwjcPGpnMz/y0+NaKUoMk1cwCtL42XvnzAkbAluGM7SSf6Mn+JFos9ncR49tg5JNZgKfo60JCS
FUNps3UxP26VjbaigHrNyWLv7YkIUR1lTUKg462h3dz8/CKPrUQMTdgDfmZUsUu3jOj0uIzmPli+
ngWj2WrYqde6Y3OOkVanPJjHtL9kSxBZbMyJAt9D5TtJANNBLtptqv10RTjh5SxRJRvwtt0oj0jQ
L05pm4/tJ1/GXGyOaWJ4JWWZfzpSuhuvs+opdpPIpbbnWpvwSpoL3Scm6LymfvtFLVqyZPAyeZYL
fKlavfX/SDuz5Uh1dG1fkSJAzKdMOTo9lV3LPiHscllCgAAxc/X/i/vfvVw4t7N77Yg+WNFRYaWE
hm983rnvkADRgVSZ33VQT3s7BOVnD+5yqOsXDvsZSwOyJH+Pt7rjLSI1iKe1sNHS+mCl8kpUo+ln
WnNqgD69sGfOTg5HG9c8Suq+dE4qgCSo3mDPLG39qKwELSrZ5Yd0s+ybIqwC54nv3RiZ1Nj7cWHs
5Sh8WdhPY6++plMJmQGPg2Av+inBVgPqdMkvLnb39BP84MvAkXMpTZSg/T3d1WPtKn1C9KNFA9u+
eVngJr8g5BhWJ/XBN7lkbp+72pA6w52G2xNP6er6NEs3n0Rew77P6wQKZilvN47DFxpPzX/9g9VE
PH6piNRwv9mrwRJrdqbKo0st/oRsrYhzczfiTAQT+gyqDbWe/0HXLUQv/h5xZd1JdGG3nQX/dQJH
fEbwvB7m6MKslr+x3iMW1UxEZVFY59HVByO0QpJJQS9vyUGbS0NlqA6QEdjAP4rJhQbO5Y99N9jq
5JnWoBtVj8F0dufNsTUuwgE3NX9hxaVukDMmg/d5XquaBS1TvdMqrN2Yy03OvYCpC8fr3AiOASGZ
RZAZ1snqxRuHcgIQE5tvqB4r7V4fL3XMfLmnYLvh2sCzjUcVKl6rBHdpT51r5aigAhSrRolbu5Py
wJzX73fAlzO0GmW1rfs8obTvG3CdyvomGezAADQeGYq774f5cg+uhlnt5dzTzASI5jFwp60jHOeN
1LN7gh4imL7EpA8NqdjW1HN2qXjl0iqu7AW7msq+pFhFUt3miNYval6LU852NrsrvBft1xgtMmL/
wLjDlC0D5RbUxRuuf9yVn0wihLY6j3jtGHQ24pNQIHSKuFfP36/rl+opA/XFIEGgyB2ll7h6ceQ+
DZIA2QO92KUGHZKKo5MG4PEFbbmfK9CVrzqZHfP5r++H/HrJr8ZcTsanMSkULxo+NGg4vW0/JLZa
pGh9BJn3Ygs4K0CO/oURv5y1jxEtG1JT9oIiW23SCX1+7eg4H7fUO43Svf0j9/0F8yT3k39/yQv8
OFp/XFQYD6VbqATGs41q49XtUfcViKxLLxmiyN07MGTFCYB5hPD9DDXOlQ+S+08zNvVwjADygwTd
Jc/+zKlEp5yOZ81FX94Xp9eYGvQ2zFBEdpc6bjb4yr4vGA+/X1d65lTCil46JRwdVXHrvmybKLMu
i25509CaGjR+Dp5sgBSmTCPExTnin3aYxyRiOxojU0tgQYB4jbYVdKOhoQgdYc4eicXwkiV6dv6f
ftjKdDHaMkdfLvQFXWbtEcxHRLXd2d5/XaSH72w6sLF1G7irr154QUZSqKXrAILT3hSVQMB9v8Rn
D8vnIVYXn5YkE2E6hmiiMaw9JC7jZUHHPY2rYosF5dGlOvmvjspqWqtLYco4cFwTCCR9nGxkCI50
SO6caCGkjd0//FZ/L+LqOlhQJ5k9QxQU9QZ7FFs8ze30ZLnNhZLYc3fA54VcvbddZmjDOGJSNj1w
Crixm0bff6uzpwFdL6gndsGIWRPmUt4jYzgiXKxE58YFop5H26zTK1QX+gXKKrWsm48NxLRevh/3
7PeyXIoqWCglutj2f16oHp17hxu4UNvwX1QLA8kG3wYwAPG7h/LnheHOHS7gQREVx4OBIq3VSpKk
GnN9xnBLIyLYnBso20MFIH2A5GnMAlw4T4TskkuzPLe8n4ddnem+BuW3sZCMXDICc4g6CXOb7LLA
vgbmCrw+vMBgINIDulcunYgvhicOxOehV1ZuPYzmAFkbBJDYxDYo33GjpO0EeC/pdF8pPXua+djG
36/z2WXGgwUrDpf4lyZaK02hgZQWA+rTQAvX8qPWImEFIZr/2zCrCyZxcrnQZYAwcK9dvjeL68Tc
fj/EOSPDNhz0dMISReHN6jkUrQXbJcGXk0e2zfbt1tig3OAiyOLcCf80zAdu4JNd4TBlKR1t3AEg
gH5ioLTEe/p+Il+D89gIaO6xUV6MMnDLW82k6HijTwaS96SzrL1CNf+pd1uwui3UQzChyEFrqlsI
ESQ/UugPxU3pmdAlY9OloMe5JfUogKMoCDWgJbc6gwpCNZAdQWHpBGiHvlWHNlpwf5d6+c4t6YI1
xeVCXQ1V3H/eLIUwbTYCoBGQQt5Yk1sFbQ/63oVVPXe80NOJPkhEM02EAf8cBaTIAtFTpDz0dlND
ux3SB6gTnw+g+xqn+ZQetV/K/UBjphebws6cMrivcP9RCbikCFYzLFU1Wog+4/kGiEjVSKeP4JZ1
err5fpJn/Ahc0KhH9/Slz85ZjZN4epI4CydK1lcd+dUjnw7etW9AiOX7gc58MgoYDwwSoGhB913t
jJRUGUzDGW5fJ/Z2VVWRo8lLZsm5QWDgLrkBhOXx3f78YjaxaQvwD3yTjm8GrFs4MnGpP/bMhY9u
i38PYq8cWKgTsDSvYfpMUJ1363yDtX0siYrd2TrOrb2dS/2CkXDuKV0wk1g8cMpcRIj/nJiSDUfk
tp2CmUUp3dt7GSO3Dr2Rv8aoDC/3rZ7bfgjsYdsDG4zzvHq6gQN3W6hCDUDs3qHuunYe1bj7fkNc
GmJ1wYt6nAfTQytQ0xp+2agDSk18fe4uhCrPbQlc7wufCbfFlzDshGZmCGegtA7JNnA6UfFw//08
zg+ASAnkQdF6+3E3f7re64wlFih2A8o32VMP2R300V/6/MuWWjlu6B+2NUhf4Vaw6fIbPo0hOlPL
pQtvv6IW6rup3BIXlcSNDYy95zkPhVH8Hjty7HQ3cr30wjt5ztiHMw7iPSC6Jn7Caje4eUHQhKDG
D8tqQTzI4Q0tl9DRCxbZ8II+GMOFe+nck4ZauQUQYxsU7ZDry7d1RrNkOkqzKPWFfVdae6uNigo1
7HI3o0knvSGqOLY8ib7/nmfPGrxxik2DKAe6Iv9cbMKdxk0nzFbBbF2qKxq2zw9TjDFjIiLIBn0/
4LkNBHoMLl+kRAAHX7k1gE5kNRA/aOFCh1AgipxvSN/WF0bRl7tvvYcsdPMbeJcXYNnqI/J2bKcu
naGQfg96/Ql6iqGFytsrGbKIbYa/xGmG199fJUlg7bQL+a1zh/3z4KvDrtADAYdcA7vPeHdH46el
vFf0CHy/kJdmuFpIXWQjMR0Qw+hmoXT02y4G2fgix+vc/Y8lxFLiHrbddfkNJB8qa7ZKpKCRf4QO
nMnaiOmK/NUPCJyPaUvu8AmKCJ2Oxe33Mzy7VT4NvfI1xt6zAPtESLbL+U3TQbXFauTj92Oc3/+f
BlntfwQrod7VokCMbBHM/uiLy9pwSXjIaNhWlxolL81pWe5Pd9uITIDtNEMXsPyXVx3K5MIDcHbr
fZrOyibwwPkfXAt/fyA3g3jsRujDPl9YsmVJvpwtWwe31qSLa7Q6Ww5j9iKFsviAS8tbHirNT29N
VMLumnhUPuqyQrKzZ1+BRn3hHT276z+NvTpaFSvM3rCRivO0X/Xw0xkTH7Ef6DzkQVO7YWk/c+dS
S/e5SOJiFfx7wuujliMSYzSYML11fmV3+ZO6KZA8PhQwSmic/jKPxmObBmRDQ+gx/4MKIQOK35/G
Xz2IJHNmnnvIATr30OILcng0AUFwoQs1yIEhgDptjQvrfP4V/DTmstE+bdQU+tWeLjHnpXe5v2d7
/g71BmR9AgkKkPPW8P/e0/5jkqvTrnRYFHoG8IBlootgru8qSDtX3nzhUvmaHl8t5urAuzldZJc/
EqrJJjvo29H3ouoA0XEEajiU9OJLceBLe3Z15iX4X7JTWEq+648oRLpC3evp8k39v8wMTB5kb5GE
X3tRHBXsOW0QBB2cIHmge8TYI/C+IDaU+WhIQrXkf1Ceee5CQ+8yUj8w1Jfu7z/3iZNCHExQHEj2
OKA0tNuUD0VAr8XpAzGDoptLRJZzN9znAVerSRulEw32YOAle3eEiEtfXkGT4O7CJbdst/Ul93mY
5aN+2v9mjs4Z3UYSfEAhuxnpvyb7sJSLoPg2EPJgCUSyfe3jvF/KiH+/pM66y71UrdbWDDrniF76
OiIoWu5fmN1yRa9nt8ACQJdEyRRIOn/ObpY1mvU47bAlF5zluEXf2w76Cv9BedSHr/t1LBehBUQq
EXda7RCICbXuWKAC3EIt5QKqCqojWkGOMK1DEshDtoeYz7ELlw1TSz9/d/3iBp0ZkVVdmvZyUX/5
KZgtsDMGKt7WtQa6U0m9Izj708besMOi0DDfsR16W2Nt2xy8C1G9cx8SrNV/D7d6rLIWm5V+vBvF
o7Rhflbkkp17bpt+HmL1NGm0YI65zKiJipO9WWq0FyWV6WkpEVl4D+YBleKXRr20jqsHqaCumoGU
7z4KYqYKFdnazrye4qXnneqAHF9K5l2a5uo1GuWgjUMHK621poUEhp7FKqcPpOZzkKC57vvjcc7A
+byoq6eomMsCXLfFiEKzJVTaoK1ZhJCRkxqQRZp9oXv83IX2ebTV+VCMeTOimUDydjJAb3YKsTL0
Ffz3U/IQO0TEFCHELxE2iZ6IEir2ADJAgQvFDomQaM05oW3bL7158/1g5/Y9EtkUOBCkJ77kJkwJ
6cy+QqknHZ8r+VjT6Pu/f9Zo/zzA6gMJldkCOhNwl8MxXCzQJDR3XUzjdsPiS+Vfl2az+j5ux7LZ
nVAsrVjubEiHnsUUbVAXPtClUVbPms362jNHTMnrH0He8w30AX6/auf22edFW71oAyJ5oAkuIxhj
OCTzTWOjK8vOfn8/zKWPs84AdBCuL3HTdYH78C+AZL/V75YcM1QEN5eSQucuBsSb0HEOHgby7Kv7
r6GlTRzUYQcdQcNlpqUEAHuv3kBuXA+Nqp4v+Ff/y+z+HnD5jp/sAkDamAEwAvzhyIh5IK/HrRMt
dYCQlEfP9D/b6X8Pt3zUT8N5tiiQd8a5Ld8ZBHH+P6KNiO1y1SaB8w9erM/LuTpYnd7NCYQFwdZr
dvo4+ajyubDPv0iAIbUA7NvfM1odp9aVwGMhrQbpNDjcoXdvovE7bAIe0x2PkVuHi5FvUbN/A4Cs
X++KOL+6VMP2US+9NgQ+/4jVaesKkqXdUpdrbiDUmm6hFu7DBCJguUIq0UdNp+mXQOMgqXTh7Tzn
DIDJqHka8hwU+OE/PyiUktFqbcFe/hCS2Lbbec+3fF9vvz+FZ68TVB6jZhVdU/jfn8PgHAA2Ynqo
x3WREPZGP+3KC0Oc9TeWSuP/GWO1WQaWejrxMAZMZLXLImLvveBfjoZwUY+1qOFdso3P+qWfB11t
n4GrvORQiQ6yx8UXRq8jVOu3LtLPIFqCsXFRxfAr22XZsAaqKjVU/yLRslpKoUH6ykxxxSzFHx+P
zU5q/nLo60Bc4zGARzCfQBxGAhz9888aSGkb5N+Rrwj+2X3w6ces1txm01glOX7MIjxoRmz/C+3i
u2Wt/4O4w7lA/OeZr9Za5u3cdQ0GA6UgGI/GNoM0Dd9eFgs4e4t/mtXqOKK7UalRYqAUGp6E3rRi
z8yHqnv9/lAsv/fLqV/qMJFeMCAQuZqPZXRm2rRJB72i2q4h9ivkc5bMYgPgbmoHZWJ7b71RsgtH
/syeBboZ0TIbGo5nSNxDPlFVkxQWnhlZzd7co0c8doKBRVax8W6n8DL9m5pn9i3oO4i0g9SOQLu7
Tg92ZUcbyJzVAdNSqNVCKr2ALnKDJvbaoVA7lJCZhzSzX82pse1VmwRJCbI1FAKhvmqg6zREUQVU
/XoZ1wpFlzkbxX7Wy3eVeieva170XD1okLUOWAYfSomnskD3OCh0kNT2Tp2TTwHK5pt9iYyzX8rs
h+6aMeEZ2mNn7ybRW+rP0gutpfHa0ZXPFkV2Bg1BL9NlPHT3aME+5Sx9q9sE+Iwk9nLGNqRIoNDb
QvjWGUrwXerR9UfaF2Fal0gaI8wiCTqMspTEWlUFQ53tcz2NSmha6i2gvtBS/i3dYjdN+VtnssDh
LJ6lBol6uSM9qvTyhfFRut1GZlCzhyL6EdQC6KVqjRmwufGRTZlDQzZACNrkHVEyPWjMYfSlMDMf
wmh/KY9Drpnjn/Kq3IDVJXzPdA82mSPmZNcocrEChIBvzCQTASHNsIFI9Z1OGQLc1gxxoRFiwKmd
AYeJ6vHAJPQA0e5nMaLNWvVEHLQiJYeiVyxMhKHCLEeGiCw4ATpDup3LFN0zYBbsySCsoKh7FpQj
NOuTojZ9huIMX/dyvHdowcn83OQicpPCivBmo6udkjdmOYDGUPLSz/zVAdTH1fq7acquJmmjHG10
JJinikUN/BZf7zpYQMgSRLLWjGDmHBAmD4JFFhAmceHout/Wxfs457dFowuI9WZPZtkuYoV9gUqa
BsWZWfngAocRE1ko0BUaEE7ZC6o3ZVA7cO5SbQa/qceurNL2rZTypeRcRYNmlUe9Y+kRrFlj6+TE
ikojE5FXeEFTQNIeh5r7o5RHs+AicNj84I3voz0+kSTZG5oEQDXh1+WAvEZTtiGgwqHWvGWjFqEH
Ih6teWPb44ZOP7KB3NlJElZ2exK8PTK6TUV9XfXiunfpLVgGdw3tfa82b9Qi9m5k5J3R0tmh9Mzz
C1rrPrdx/FhV/wayC7nMsni3vDZKdWnvqsYqbgFvsqPRJiKoa/puQ0QI1MZ+a9R4RcDFgS4SMRKU
qSd+SxULJjcxw8LtZNgj4oJWc2RKSa6eVYZvKlT7WDr2Ppvzp9Yd4qRBBClX495xZZzXqvM1aMTn
Nv7flJedz1s8WCqr/UlP34qxyUNoDbJN1dr3gyk25Vh6OC4Wj4cM36yk3q3KEJxR6HiKCfTxwp5L
/cFM6iZkAIH/lczQyS7SUcbNpDhagvBG57x8GDu6tXLLCuyqbOOBewboEkjLQcEwyAdEstGzFTca
u8sz5z5r3IO0wPYCWiMEv2CLMm2QKx5cqfb13G3yXr9zPAv1XxUiSBkz0AavNO4bnnCurBKWAOKu
z1k5oWJzmuzAdKGtrhpQEhRaHP2mLV8gAgKZ1E6LxokEfY4PpDlywypyQJdD0OgaIB0JREfHa2cm
HtRiDYDOJ2s4WayigamB8Ea4UGhztrOAiCc9H2FBAjbjk96DY11O9wLqNH6jp5pfQZ0+Jl3303Yb
D1ecvRkE+SkmWoAKVP1G78uxoFrv2yM9jcO4B4PgygCFGSrW0CO84RaWuUUdU/OS1VYOSXuS+Hor
eNDm/aFJyU6zpt/Kw+cEaOEX8N93fUehH4PKdr8WHsQfXlIDWvetGbXNzx6kFW+mr2LoHyzR7XSn
3A5s5DFusbu5AvR3Jslt0uZ3VdJATDm9nnO20Tk/jGBDDKZ7o4HHRK0hyktrUwNDjL/0WoCCguj6
PToeyshAD1HgtQIYPNVooDQJsOpSQf22Kq+LaVGX58nWNtiVR6p7gPJjM9eiQWdbjeZZoFC5NeXe
LVEVHB9phq6S18P0PKSo+bO91LnuhQblYOpc1R6rfGw/0EAAgWqbX/ieG2uoIPo9oNE4ax+dJNv0
s/NidXSnFUYdmCa2m4a7CjpocQ8aiNQ5AGbkedaMPsjSwQvderQ2EGe/opBbF6NzLNPq3rb5vYM6
hFbv9mWvx9Cj2ji5k8bagOJZ0JpI6CXdaZR2VNk9Bd1a1LuST3kIhfoUOJz5VE/JSyHlfaEDBAhF
AN/BFP2hqFB0xUcnIrk5XYOuVoXD1FqhaSDB1IjXhoENYWrpltTaa2aWni908HGYLQFJcqeXfirV
pq2M0ndSbmIVqBEjNHYakjK2cFNsLa3+kcgs9roU2I+B45brAVSwE+gbOpDcbaBkYIoFT4/baxbl
G7faV0iw1pE3pPUWjijuB60IJuGGlLlXpOmjYfag0eNBS3hwdcgJchowMvGdNchTS4A/ktj1gSsS
wFN5FVa5lCcn12RQQfwyqDX30Cf2FMl5Bot5KilgOunGJn3q855Giqt9U/U2qGqTDDwxXFN9ocCo
LvSIfqcldFezavAnsAANp9FC7YOZpKadB2BU2ORgHQi5BbfEDkFY8CGNuO299slK2toHNiROQI+b
LIV3t6q1YEKMWmgZfm56ww2tDurGgBUAXM0N7Jg978vUN6BcFEt9YDd1Qlk4mVoZjaN84brBNnle
a5sksX/UwgzKzN6ywtv0RvdsFsaPxGFXUwcqbsvDPAVpKsMVoY/t3h1mx28G+2o2+htVV1eiKXYC
LS9RrTwEqDM3fYDeOPhpo2ZtlWMZBzFnWsjLgYQSWbMrZjVaZIksj91szLeyyB9bgfQEcaV5I7Ws
DIHuu9JNwQJW4bGrLF0dxCDsYOq5eCgE1/CqCOKnwqABGDqbxkO8i+NLHuFFvsyS7lMbbZxlWv7s
JSiaM57zSc9gRqZzv2katzxYQ0thSBF3n1BjC2z+bdUgC4w69gNMVEBK0g4nSSFKMj0MSc/9noOi
JQbQnFzUsyejFXBL3WLb/kzZWPql0H4LqTdXnVMdpOeeUlrSY1o475QZlQ8VuNafulpFkwMipp13
esSQrfZ7Ov2eHHakbAncGt1DlRDkpWbzCXhK7Q2gqi4eR+L5jJm1X+ou8He85HjDBitWiZM9i4Rb
ZeAN1mhh58n+ncNmuCrnTtx2s1Ef6hYpZmJ75NV0s+xG12uF3ZABxTRQbwZRpyfb1mIixLFrTUBn
FT1Irtij0Tnjxuvq6dBoToJnMsv3krRouNGVXe0TPZsAp3Iz87ZKsidokeTHFIJmW0v2GKapX5Vy
gDmrBiDFBlwJg8xRgEWMGkRMoieBVoHW4js51X42VmnsPLdRNy3n9raoPLEhON33dTKS1K9ApAvt
DNdSZ9b9DgTuDpemYQauVosycGbH2opktinenm54MrImuRptFxefZirb52Igu8pKbL+Q6XSQY4a2
hK7WfCshQ8Raqd3NBRB7ynVfYeKIaBpHdSpGrQMFdOQSl2SVgSuqa9X9PIGuBhQqqHPNhCKCqW/M
W0Hxty2qsiuNz3zrZT0I1mn+NnQjngbbAMbMB1iqgRM3CrTEax2oR6hXy7B8xnta1aDvSOvGduQD
pLluTZW+UnPaTvia4Nr1k+8p74eWdjfYEw9D6boQjWvHWK+tnciLreV4P2rYeUmWV2CGA4w6EZH4
6BSDRvzAr8A3i3lZbHMHZHxhVSxqZbKx0vld2t0VfJ6dyKY73W5+0VH/TU23jegAZlibHFkK1N/g
VuBfslNik8ZPi4768CCAkxPXbl4/5kqW/uTk76wfjwgJw0ArofU919pR5MOpUWUTak4OyJVR4YMo
468GWsJ45wCDZ/MPZ4LNmWXyMBued1dJesVcDn+zFA9zX5/gGOHf0glPR8aLELxoHhY2OLIm3LrU
ASV0gNWsVRx8+ebjNelQB9MwUGd7577qRrBAJydyCfCveLxPGUh7/pTSsJjHTc6A5hu84ifYm9ei
LGCLgmqIDvjHCT5LTFBmvx1QWxcx29vThgwQCKaAUlavWVnFNUc1BTNuXBjEvrL4IyI9t8IgYtfM
o4QKarWd2fSTuDWIgBrgMhDHUKfeUO4WFgOokSqDppXC1hmmqdxUiWC4v5S2lR4ietp40y0gdA/Z
3AZ2NqPDTZ6DOAkoFYwhvY0zaxY/cFwAmkxH+HhF9QJ+NJo4BqyW6ryXOh/zDecQUFGjq28mq0Tf
cNqzn7LJn7yuEocGCvBBOwhMvJvgsOS4NVUvjxXAoegcqa/rQh9Dryy1HSGlHUr0+IRoZLF20Gt8
qVtDISxRQ29pJFoED+imy1tIDHYcEZ9ShC5toLY9DWZgWtiQIxpa4JuLjZso4nOFaG1n22+TTq55
YT8PMOIHkt3TutoQr952c/06oUmkw93kpOIN+CoNQF0CA65gb7aaKV4tJ7kunFnbpUO3Na12NwNJ
lstqqxrnmjoYRhJ6a2U28zNXXM8ARUII6drx8i2bNRC55iOCRm+5Btd4RlAl6ZzuUKYOQASznu+a
DP/leRygMT4OBzHmr3DqSn9OvHKrNcjrGarK7iHXUUaVrm67DF+jdg2Uu4BUeuCFOzxaJe8iw+uS
sIGawxLG+T31+BdjK0aIrRbmteyNZmMLU6Fq0q5eqcJbYdQwPQtWvZit9QKYxtaD46qx7K2XyQ+X
DWHnqBflKjiS6cZL4d6M3rbhSG5W1rF1u70tbBWYqvghJh6VXJFAgVmra+ArZ7Nt4LrqB7jD5MlI
oZ3bsBLdhmZzbRT16wjzIjKkTnZjLXQg8or8Ounm6gCmI6IEbAbCjxgqYsncoNazN3EYM++au6K+
taaabCrWjqfZc9hPTZVz1OO6DO2hiJYIDXeKaEY9hNume2Wir8PkJ95X3lM/02JjZ/AlqiZ3QzUV
+rbQuXjmXSGjGk9/RGZCr+o2tXfACTrchzE/vA7GoK6NnrL3BM1U3C8GJeBD9mg+U0BBsqmvto6m
Nr3VP4PyfBphlQK2C6/GFArlq3yK1ZCAxti08LbBKCDMJn7FmnaTam12YMDShbmbxCg7f7Vr6yS1
BqGxGSQ5Lp1AL81dumwa2cG0URb8h0H9qNT8U4f6kwtZjUK0hwnWk1OmYZM6m6SisZX2f0HoBVZx
JiF4JJ3Rn1QZ9pYUoGwWAUiYbZhqcjgaTlf4MIIRzRHZ0SytErxbW4sz8Kt9hajEm+uSKwYHkqQT
TF7+pAh98jzEdDzzEU2Gv9BFw0KiYbKBm83jocogH9ZUYd7J65SOtxSl/m5tIu4wW/QEomkNwG//
0y3RjjlprRNX+DWAynK0oOpaH2uCh5VL6H4S04bWxrGy6wfdRAof/D4dc/Gdrv9Lx1WxpRnUb7Hd
gork0QC7o+9/uXr1BiJc7ttFirIKnZ/SEo5ohUN3vdzsIZouUnzF/h4Y4gZR3O6l1LydbNINSdWw
qRmxgC8qfBtNH3A3VGjN8giFzi2CzTeDzaB6um+6a/BtmhTWI/OO6LGAyYpwEdLIfeKbxRY+pEfr
PfwehaVHmQeaqX1A0QOcO78fEr/ir2lJrwgZ9kNmRSB6ovvvONS/ux62rG6FfB5gCD1m406ZJ03c
V/wJERK3M+IczMLF6yMtsLI/vSFmvNigNDTgSLn16Ys3/SrVMbfuCjzHBkjbBA+YqwWWzgPFjy4M
XUtHta/I4pRicwDuXfH0JUOT2uw+m8aTk/QPFNdDbr273YthHSu49sYEIjW/MyET07uvIGZFKAOM
soIG0FjzmWv50vidWj96HdLmyaZnlu8WD0qDdcXgE9x4xg1U4tRUPdtMxip3IdVySFCSjBsx8oT4
YXC7AKs3P8GROylbba0ywabtYgbpHS8pt8rKwI8VvizALjYRbBAgRoL3V1hI4MJ41bpdgbjpAJpz
7j6VdnrIS7WfuwYX9h7MIHBmAby3YYR76OaZBGzYn30KYm5vLVL2SSBgYQT9gPQBKFOxLb1y0zdW
H+ATw/WlIzDUOH2w0c3GfcJ7CdJ0J8GWx2tU6Inp25wE5sh2Y7a85JaDeJaqIVc+VdMunyfjViII
FI60nLboVHERsRVNOJKWR6mnFSqYS3NGP/IUloAeRSoXnW/mqbUDmt6BXZRbSAYAZZxRED3rwYxx
SaiYZcNN2iPqNJvAhYzs3ZypDGFMeH5aO7eoI9RCBJkiMVQ/ilY98DY9SIJmEsND+KNx3wsKgGjJ
3RHbF8aVlRROYDbO2whmlF3BF5lmbTHR7q2G7GHhX6lkSUsQHcxKZYlITXDYpE0f5NgVAQLAf5lc
/arJcK0JSlH0DZAn5DaSoHeaK6f0nlBIOW8mg18jOpr5aGvSfMq8He1gOakSodcmkacODJEN83SQ
w4d56039leI2BKehx0Ruy6qXe+LlUdIoI5ycOgeP1GuqY9W2eYieaC0irp4+ATcifmSafCNJmW45
XlsEIzkkCHLbHI8Sj/Ep6Z3h2USdcNCM8xhCr1BGiI/OBy+fjE0Hgcst/pm763PLux49ltDI0psS
scN6GAKCsO4Q6EOmoKaAGwonDn50xicXxVuCqxeQKQGp5dQ9GrwzD3MH2wqZ0HtnnjisjtJFuldz
pfe7MKo5gTELGTC6WMA1brR7JYVxw0ob2vCyb0MNQiIPHWP6vZOIag9rGXGKdhL6dZmNN5PWgGJo
MK7VIVwH2sYo6GP7TNRqK9JWhEjBcsuvwIYOsqaZfsBTHGqEo7O89JO0aotAM5lzoGVfH6Xdo5C5
N156Ap4o1WYvrmjSAWxRkDszrbgW1FRrgDVyLNGf+m7kHCx9jgDkAMft1sa6SgT89SrIvIwfZwtI
XxiBXeVnFYC3OCsT+aEh84xKojJrQgF2+vNARXdAl0sXWV66SJXljjzWtEkg2KdSYwpB7O9iQfIf
FcBgD9D7s2SYT7WxG0ot36FLsrxFMKLaZg36O3yz5rrnW85sxBnOV6iAJUMUCTX0vkUQf0lQM7NF
7IDyxfVK4n7K3G1Hs+RQ86aER1wkj6JLcoQkWXOPr/g8WDPdAYjphDi/4v+Rdl7LcivHtv0iRMCb
1wbarV7e0bwgFh289/j6O8AbZ6sbxGkcbkkhPWxKzK5CVVaamXPepUMbPWW8czeRj4wA1Bjdc+OK
H2NS6t/rsvA2RdO+UOYwb9okCndhMJBNxp0Myy8U+xMbuP4cKV6695Um+kQ4lvBym7mjDnX0PDIH
CL2ZkQG0LKP4URNaadNbdXqn9LL47jJefcjjQt0P44DmwSiiRZ8VwhuapdFBIrPaWjUxmCUZ8Udm
+tJN2cTNi9lUSCDFRdHeSKk2viZ5ohyrtikcNWyTbxTAZIrI1mhtUrEPaYYkXdZuGIVkoBpedjuO
JFJiVaDqCplgUNylKUzvegXoA6kI8KDU4jkEY1R/MVMv/ZL7rXuK9AEJ4woC+UEUSvRh3da7F/y+
2rpj3Rx9rzYOjdWqjlSZqiNnobur0PyGbD3Sn0NRFI+RTqCnCsovvamkfduP3r7o0u5BCCGR9YkS
0AeUtL7b+G4SUl6uaX8IQdh9KhjR2tHsg9JasahOGVnyrcszXHXUFrz+kOcOm9H3im8IlY13ZtME
tjTxwu90iphU6nFLp9SkJVZUbbpvJcP/0iSityON9W4mJY8T8y3psYyqgGC1849VbjSH1Kvdr8SQ
orIhW6QW2RkW0ho5VN5f3MHqngDxqQ99TSErcpFCAFI1PQWvoyd+Mn2U2zOkdBu5+TDS4pFMZSvI
ZkgVKMVHJX0AlkyD9q723l23gap3zO+lKDlaFVTBTc1BM+9UPoYccusKfSSXz0X1OGqKf9PWQrxx
q+HOKnt8flHhy4WbsdR3vlXcNqiMg5c7mU3yteOBJZ5H4CLcZuF41DzxVo2I9Zpk3/uGoxrfuian
/vfQwCiZxtVtI/v3ghJDV/wxlulzjAxqhnY6NP4PllXA2VsHtH2ED9hctOElTXj/An7JKHT3uSs7
uravqLiaFOty3//cx+9kc5uCh8rvfmjJi5HUO0uP9wARN7XeHOpBVneJXiFnAvIxr+R7CEGeoji+
7wz5LjL8U16V4SbQuYlmXO9kIti8A0prglgKimDXmcQTrvQtNnwqKFL+rOcx2rLdo4xyhomGSNHu
W+NZa9mc/FNtfMvix8K6CXhc3ZGJ8bH+COqn3PtZat6B0bx3IoQnTf+S0E/nem4i6g9eDuKkvNfd
Cj7rgCtKBo2qidC4X4fScERKuFVOBa195H9JUr/LeICFTLiRPP/DLRQ0DvoX6AG3bgHAmjCyGxSU
HlonoX8oAdLJNc47kx+9GTsmQTuSXKcOzJwul3fZ8NVyC5tu/GdJCJFxKPgh4dYLWzRQQrvVj2P8
M58UJ9pnTbxTk2ZTCL+s4iEIn9OBnML9LMbWph1zyLsnWugEVn+IKgJkEIXsVIUAhRufNhBwD1iw
6e0d+xiuFdpxg6A6ZXJA/WNnEOkrlBZ0Ktljch+2gSO71ITpkKYeVOoibe/GdOrop5plN83YfYcy
52HIKGy3sk2uRacruanVbKs24VYbwPAo6TFp0R7wxL0EhTwDg3BYT8JJ+UHwXxiROgUygsMJ6UQw
OJ1e7QKLhhblVwWxIELok5I/mzUVdUoIpoFAcfJaDxQkZMMZJc8Zs+eg02mIhE1/l4w86LZvucFH
nScitDGeeopI8Rwl6I9BWzzJ9ISanSCRgIZ5+ImD2VHroQQ1UNMlvAkfKZjyQkb5mz7ET6Y87MyO
cqPMcgdi8cw6GRbdvVgUST7K5hDmkeLgGz+q2rqFfJwmjyTfGbm+bUO68govt1G1b3XDqxgP6pss
CK9w4pjQ2MjUPDOa9xZSJWYLdov+Tj8cxSi+Lxv/i6xqN1KpGju/YKSkD9qnpBN+yELk1PgyKZX2
feodGSrgziT9Z68rYJZq/GHfyJJ70lCu3BlhFx1pcvY3g2BlG42UAtL1kFDMt8RNwaiyQGJnq4H6
Tll50xjdjWkyU1l7W1MFnAriEh0Kmxlu1IzMT6ErES5rtmFMb3YAQyPpRgFrB3oizPboxEh+0+/6
Dv0ZRfrSWzTHQrQqyQ6Mb23h/xDj5mmM/ZaUCMU4L6GIrare1kDcg1rfKeknjIRUyEeoSW3ZEw9l
2W01ozrF6deRrFkDsLJHO32wfd8/FlLYby2ZEls8pJozCkZx5OE+KRwqLYnsNo1vvFJvXjI0c8ZU
5/FuvW2JXgZs5uVnTy6+lEP7gfRNu+mKKqZqXu6gZHptBi4asJidWqcnYFR3TTs++fXwpCrG0Y1V
NKvq7wO08qqbe0R71U2aMNOLErOq9q9obe8lPbjPC5Qskrx/AO79oNXhfVJqH03Uv2WxbqPg8Rbr
9TZL3PvIgkBQlppHXU8/U1jfocvyRsduN2Zet2spEf4aBR+ESAeNLNm/qFLcaBWpe+nM1kM0RvNe
vNivyC31hz4Xf6H0ItzUBYiERmnbV+KwEYxXrhmvSVGaX7NqCuyKRnAVB59k2hYQgk0jqpG0bXyX
SjgTOY4UeZK6iauYTm87qLxPuphUtmqU4z5zi9CO4iTe8/9HaL3u/NNgkP3Hppo9Mgldn5KQoqbW
GTTH6O54FhCXIN6lo2hska1yjx2B1bOLdAL1sp5ar2bE3Kfc3CsUp099NAgo4viDoxT1aMuFXNDs
mpAPTIjbflQ+C1kQ3/lyhWcKSs1JSrHfM7BkHtpckWkcqdlznyru1lP1ENmRhGSwM9yjFSjlwQW9
wnPFGXwQc4tCQx8pL74UjKhtNDghSDNzSskgYUQxRKou1I+FiMCMUyjGo8h99U1lVxC0b+S6QG+h
lKxmfEdCuuOfjFkXnYS8SboXUdAZv65Geqng2yP3xSpkSHbasEVooVE0yqiefFu4bvBaNz0t9iDl
4aGIGH1PCefBCvCdsgCRExJSipyenjGVWzD1PNSKvNFNcvwuttBPaX4S3X62pta+VvY6Ph6JscRP
YZuztM8+RZYqix01dx2zpYXUqQ5B0z2D+I+6633RG+9dS2KnpZtI0PFspATlEGtn3yw/M23DgrYD
xMUkvOK95QlhI7Hwm6CqR7X1H/0QaLlqhP7eA+78aDSKuwmy9lWsdIEnOqGLBIbOiWWUb1j0Y6lH
+8a3nBHw1nbMhht6BYYduql1NxI1FYNJbTDmdZmgycg96rntaf1tqyiPaB+RC3fSQRArJxeGg1hk
3nEQjJ/BEExFqiC1BWTdS2rNG9dFnQb+FOYfXSAx5ngaiuhHZ7X3chq85on1LRnHfFMF0rM7EIJZ
wZPMJx8jbJCw13ejwQtZFaFD4eCYERDF4vgoCoW0V3OKLHEk3zUuKZMY/jIhwPGUzPHk6l1kEEKr
4NvpEvNnFH3oerJX8vprWbRAdMPEkbXSLsXiPm+maKN5KvR0Z4WIb1TfA8l7oL5+m4faq2xGD2mf
MKQyjm9Kr965CDhJgX7fI7wXu/o+QxNiAJbWNfG7ZJS7IVD2Qgk7DuoXnWjedRoBeKQcAj+8r+WG
7igUfX7+W+RFFdzDaKm+LQ7oOXTFqW8QO4Iv7E2qzX1SaMitj74DqqXbDK55k+h6DIGsSsm7RTHa
jXdqQaOSkQa4/qYakSzcy3mMhBYFp552TJ1Xx9bz6SP28UfUIvJStI5bD7ei6D7oXvVQJ1QRQsqk
ac0zYvIUAOgrN5bf3aWidWi7kfc/QFMDJai8lHehpr2DkDM3CNKn+8QXGUcMrV3Qk85byIPt5OQR
rN8BtL3dyjo87UJK4RviGCpNynjrgTo89BU1YN1i6qisA6frp1bG6Ka3NPv0m8HK0PgLPestcc2S
lqakVDZgLGmHwJuOJ1F1fl78abQKYvpassZPciCSVyU/26x8p7/UbI26yaCn1wTbNLN+KykBcjhB
Cweo7I0AX6Ib0cz3PVekaDLOOki/MXW0SIbxTi8SJFaExPGyXqGiZGpP4th/r5IwO8qC9lnFA25y
Cldb2W+kcVPXUv65asOCslSOakpqQaPaJsTRdLnICgU7kItdhWwQ8VWPpgkZgp/tUzemwxwE7s8+
DnCNIkzEloBUXEJjZaOXYvVLjNsHYHbCKZctas2KtBWtzHEVV+a/yyC9L6mY2VZJbToTW6gCZeBt
dox6kFMnNHS94LEuzG9VFIQHBWRMPeArwcv1VITlD1RlvrZB6PSoBzgecLleMohgwwStmXL4CK36
btDrJzQLCQAyabAziaMALYJHG5dWJoIy6NmP9P7MMT5YSu+ChPIP9FEINKC1tyjh3KUqsT8smf59
rQsAz8Rw+MLzIB41LduOGl39MZEEZMwo9LgyEDBIxHlxo/Kbx5u9C4ySIN4KoQgdZdcpYQulnyaM
L2ou3OqFABgxjCc5j049aRTNDtTWaecrcQYb5pjYBp/ki4WC2qmEI+vzaCmoDnpJFqyBdP8EO1/A
ZedEN33E3FSmZJNYc31MbjKbah8DberJOF5HIf8mELmEIaN2DrGtxH90EXaKS2x+HKeF1lbhNEKS
fJRHRma35e0kimA63U6yQfjt4eveGBTK/k/z5BNgfW4f5nWJGG8aE57b11F+cKseeSArL3ZCNiB6
Qy2oDKLd9YX+OYOAdoapSshSM/35B6mJJuiDnshGZWeydgcT13PeyerKOMkcOa5MM20T6fHEaWbI
8mwvZcSnPD2UUPMDvZdK8QRc3vjFcxFFKwdkvpq5pRlGPVFGQhwPS4bfH7Iof0pBg66sZv5lftsw
JZmGDGkPBCmXJwNYSpZFaBjZbuHtSsXcScKkd7dGg7VmZjb9G3R52RsuZgI3p9zT7AYAB3I0rnz/
xW9zthr5cjUeGnFuBTMq3Lnaz9jNHdn4Ien989hkK1fq99TM+ZGeb9xsqiYZyypMJpBIj6pUAcZE
DR/1JJO/jpGi7KC9xM2kur5XWxqYkgXGIOpuBwP43pNHhTL9nkWlg0ZwRGiWtx+VZXyPcezbCPTk
JIBIcz8tt1ZUyfB4l+QO44DszGgmB5Rx65Mlyt6pk+vmiwrH5AuE38VRS6j1Z4gbkqMV+caNS/Md
SoOAcDKWNNGBR7k7Jrwln4TMtd7bXoPKwkqzU9Oa1uv1m7j0wbWJX8jQNDiM5yzUqlcUlL0olxqg
vWQGrf2PDAzBdSNLF+TcyOxU+YgmCSlM73adIplEyuO3a7d9bR2zE1UhxYUmCiYClR4P4oF9zDR5
vzbfvGZmdpr81MtQ6JrwSySWllzaADi3MfnN9Q1bMzNt6NlsH4N2Q1H6rEbtPoaKlzj+FJFt/70R
FFRlUyfOAKA027JyqEarBoBnixWYbB8FMysnP69WPNfk/eYX8NzMbMvKvvSCqsU7Ihntm2Q59b1Z
3ebxa9bJe6tcoaBZ2jljYhRQEMUR8ZaXO6dR/EoLY6DDS2VXt6ITODNEL1a8ypIVJphRQpAkkORz
K0rk15AeoX42VjdadvCsh9FbIXFaMsHsB8ouGlw6fzzFlRaIgI4E1O2ibEeFgIRNv22tcHv9EMyH
Dif3aHE3LV21RMRxZu+KO/RJIAJ7swVTBtNSmGgbS0jqto9+WR7pJn4VEp1swV8ZbZem0zU7FqoC
7b2swRY3qS5cfih/0NCF5S7Z/m2z9Q7VntLy3URbQ2y+W5t5XDiDF8ZmR93SKyEF90osEMaOFlMT
Um9bjbYOIXYWvSFBsbKtCx5PtRjhBCMnyZBQz0KCpi4aU/ciDn34VnvSJh3WGCsWLGi6ZnGzNImP
OJ89VNvBikpTHuGFQy63e/fqvx5O46+9MDG94mdeCDS2GkL/ONoMReh7d9/s+1NkA8x/iJ+pyOzX
RhgXzqKm6/CLaiptDSbxLu3piaplMQUD4mzvoBys7RRlr0ucLR29czva7MxnYg9+DIrkf1iqLBdZ
td7+TRJAO//H9Su2cJMxp/O8qrpo6Prs8PH4lShEYc6syLPHxpERL87XKNWXVzWRnEMqT7Q790lW
2ZqymKC+ob2Yex1xH/+hf8qONZTL6wOgi6fvzNhsTXmg1uTNGvy28qs6SaEy5nJ91xZCRFS1/7Oc
+bMRDVS6pv5o1YPnqKBi6pIN4utU2dZMLS4GOTvcIFxa6Etdnjv0x8QajfjRlvIvkXw75IfrS1n+
+w2EKqGWMWByvPz7g35wxaoOGQLJmMyKmxsQPU/XTSx9fQVFwn/yg+k3nN3VDrp0MepBNsl7aCGd
dOce0U/Nt9OUPBqqa1d14UxjTkWxD/EqxZrT5ah5rDNGZoiIpz6npu5E0j3gXef6ohaNwEtBZChP
5LyzfUMkeix0gMG2XNcACGGzLR40sDl/b+X3+4f2hPbn1xmFtmRjG5RMxZu0A/C3V9ao6f6Yh59e
2XMbM086IHFI24jSb7Utd/HtxMro79xbhNth7QfEu1sjhl48D2hbiKS/MhmwNbOY6WocNWIr/WZj
96gM7ZkY3PvPyjSIfvNv4iFNtXiKkBmSrTl1QWAWUgATK1kE06NJUG8KsdyYzc9/8aXOrMzOeJGI
nHEVKyLDEe0PhJAr6eO/MzE7cpIuKyC0ie+FYVdRubaER7CLKyduwbUp57s1+zYdsw5tVmEkEW7d
MrbBq28YpqKkvsLZsXSBzg3NSiBdUtV08ydDyivDnSDXvnXMcv53WzYLdRhAUI06wEiaMxhUbMuJ
LTnYXTeyEMBdbNnMRQcaM7CBhivwKQGKMZzZr77oFNkPHdB4BvzmurmVjZtHCL1qus1EjERt2zoq
vfUYerptpMrKwzDt/ywGPl+VNouBPb0PvYH2sC2NP5FdtLOwPYigRBv6K01b/4uM4uw0aPLlE5GP
McrROXuoiPf01Jywf1MNb/vf7dzs2R49MPLytKSRVG+CSFgMigTmmr7q2geauYJI9H0xm+aIjMF4
KHTaDPRpgAr+d4uZfsXZoxpBi5WGjNDbIrd05OZMTTulWSMV+x0AXDsHM4eQ5EHkJm4MW8DW3U88
IvI+fBR1KANsuifxznWEd0Itp90Pn9LcdhM7fa73zc64UQ9rL8fazs58Rus1glRMH9DUMpqRka3l
Fd2df+U1/lN3+s3SfLa1IWhGuGI5jIP3ZIGPjoZPBeWU69/vD3qNKYMxSKEJ6kRilXk9O5IHNzeq
Yor01Ru0RLeCLR/HPaC7XbSjpfG4Ym+6QrMPiT1KKjI5DOTGs83zQCHTokf2YVJ6Ue1qHzzpzkQB
lTn5z9WIf7pLf1jTdQIkGK5EdG0ujyfvbBhUBqurGDI4IutkHFAi27ZUvO8G8uh1vtLlDSUSmziK
UNGZL7DIxwTQLaJnpTOpJAbwQ1r33t3/T9QY5V5jEjIWd/TM4Ox1oVFF9WCCF4eKKP3yXENAiMyU
QQSMle+aTm50+U/N7ZgU5K2THnsPePMmA3jLyApMD/6myIZ2NzATNTCgp1RPppsDgRkSI7txLbFg
OoY05DRlM2+8Y/4LsoLlowY4Ee1m13zMAt/YIm2aHJQkgtijGdtTn4898yCieV+Loblpst6yu6w3
7V7JxgfZKsBwWbHwRQK0vK30ShE3qUbz3lAGbdsn08xsAnmDGk0RBj2XvQQe4VHNs5a2Px32wyCb
xa9S671Hq/fAs0Zg7xilRZgr6rNnQAr5Wx2V0XaEDmMXaNlLqmfWB3ya6l0kaMNt2pjNtoN/j0n6
sXsTvbA5dMoIl4QRm5+gRWP4XbfaDm6CwI2hTayCSt1XfN2HeAwCe2yiSF67jIufEkbRiWOH/FSZ
XQ4tyAfkuEKo3bMNcfAx2aLhsJeZBdkhKHr6FykKw5iGaExpiqaLM+edGEMF/AxzvXifZTt4PcTx
+fp9n16ZPy7gmYmZ3zb0Li/0rBttK9MOMc1nVy3WErs1G7Nd4xgxrA5uBrGvJjuVPyCBgbq33AqG
0ycwo4bbdJVLavo75+tiMIAywkRRKhozm6MJmkvwKfwMNYghS2eaRgOsYti1kTNjOGyub+MfWsiT
mz63N7vkXWlIEZgPEvAHL7AV0DOUfxK73tS+LX8Hcj11O1NbXSHj/+3+r61z5kCVXvHEPAev2X6G
WOVp2E4UqQljnOgA1jcanSFkCDaY3ssrJ+d/WbIqw5GmaLChzOKkHsiDFYj9SLVGv2Ec8LfcNLzd
nynobfACjvdiONe3eSGGZpf/Y3IWM4VGASdQo4x2YQon+ntfZQTdEjHd4U0d33PvDEU4Xje5EExc
mJzdwV43astlvNYWw+Ali8dj22UMxjVf/jszs3so1KbchK1IhU1L7GksN694GfS1rsxSUn2xnNm9
qPJu7CuPHVTvakYab/JdchefNEDN8Nrn+zVq22V7kxo6lTt85lw/PvWGpAHljMcsneqj4nBGe/lF
f9B+TeXX1XhiyUHD+/yPuenPz2IywxWo6vgq8QQSyO7NJEdeALHapc/ywXJg07j+1f6X5U3qaRIt
GxoQl/YUhkUSiS1FATeM3pCBzF5CVHFbWzOYgQpbCMoYCmqdMJc+jxNlROFmhRNWyXAIeUjK7fXf
s+BpEX9H+p1uBE59LnM1qL7lK6DabNeAmXbU9krK9MR1GwsXAq9qGapBkQTRutm1r/SuZ8a96W3g
D07uEUHB1tLm3v5fmNFEBbk1EzE0bWZG7AcNJNHE9x6BcmrETSV+Mtx0ZcOm7zNznxQz/2Nl5lAg
Q3YLswWznwRJdg9NXLNx0758r/0gu80SeMW62ABcXxvD93Aix72+yOlWz8zjPf85PvMknVFXKeDh
GGxvmjfU3ddRlsDAtVCoNaW78uEWn8QzY7NUfQw9uUlCCt6MJTFtIYLid9MYtgxaPN3r9YWt2Zrd
w95NLBPR5N72x7E7wnGm2qPWIC4IhZaT9FDJbORKFf6+PKCZNF6kqaRL12q2wsrq28qDSw1nQ+E4
gvZEQhez+nR9bQsX4MLKbG2mYCSwseFjIPDaQP/OBDhz+vTrr5tZ9i1nq5ndgCSmFWKQjhE2DVvv
VOwnmoBNdCzvwxsXDrgVe4vLQgyHHipy9aY+uwp5mhdBqgKjzqJDp0pQ2hTE6tXu+qrWrEx/fuag
6cJqciNPm5cfS8IwRq+gWutXqlKL9+psLbPXVIGYQikQ77LNWH2MJJjb/K+QAWzlbFyxtOBxf0sw
/8+uTRfhbD11FIZaz6Av/Ayfg/FRtFb2a20ls7jShf6HsVe+StrANchMZfvM2KrTAK+//mEWPKFm
WgqU5gbCVbCpXy4k9AI5h3WIvL/7FI9MulgvASNFXQOhGqwyFFL4h9dN/qFjNQXNFmmUxL+nQH32
eqItH0hhx+a54SFhgHATHuNXYYOSPFTJ2oBM0UTvS7sMun9pG+3W8qulpoZmocUHIk1TeNFmV8zj
3UFsA/XsKZmDr44yVYtX3EXHqb4CIQEb4K2sesk1WqCIIWmlqy5LMycVdFAziq1HS6hhpBOK+r46
pBUQV1FxFNW5vsXTV5s/MOfG5MuvChucAqkK/DrR0Byr6rMPv1Epv4bBfSHkTtXGK8f196//w6Al
E+mBiJBppVwahC6HJm6DQcCx5EFOsQ+/6eigM3W7/v0WnAn4AfrRE+oDRbvZ+YHcs66jHD6K0DMY
034iNN8i+LbywX5zus/WRC/fAKRAjkcpZXZKZD8HZJCnPazWCmrE7lHaC/twk9trPagll39haeaD
AfA1jCxiadKrk22QZg455I24m2SJ/JUbv7R7KAASKE7YHH2+e5RhVDV20SSCiO2H4cO7mVapk8NV
s/3rQwhlxj+G5gAd2YgUekQ5ubh2L2tO7X/xykPUfvYUmFXqlRO/4JAxZrEchelQda7fBS2SWcPw
QyLe7HP1QYj+RYH0wsDsSuUSzLmxBpS6DkRzn/c1ZdhshIOvYeCvVNq7WjSQCPOy5AhsN34PDR9S
L1+tTjDfhiuM/QvPA2E+AgESdw3w4+y6laGPvCwZiN1V4914HBt9MwzqLhbWErmFbZ3qUBPJMwAQ
yqaze021m6qwx5BV+rPyDwXTy9cPibS0FOQhRbB8MsqJ+swvJo1K3dCFskN7CD4mNJX+CFtIbxe3
+u2kC98dYPDtTuq4YnjBHxukF1MFA3QLaLjLlenx0KVioQJtMF9S6ZuevzYT1a/+CJL178N9oAas
ETwVrALzG5fkpeXVATmNZD2k6V3evpnQgKor93rpU/GUUZXRcf3IlFwuqLbUOh9irYXuLtoZBSMq
Zl38vP61FqIFlLgQTrQ4erCoz1yiB6tiH40yHVOYi79qHRRM8KqUnrzps1Lu9mKryJ+tTgm+NelA
Cho23Zrk9+Iyz37C9OdnkZcWGH2kpmMLRc8dnE1i8/n6EpcaBTQIgN1PyAewpbPXJWqghcvUeJJK
Hba6PR4kbnSxaxwYXXYNBAewTP6LA8LQBGgRVFAMaX5AeoY4FNcgt9Y8zmOxM+EGMrtgE1prgKGl
26arkyCrQnWUyO9y94belbLMn4iAZfWjG8S9n+afUliojb+WZiHKmyojoo4OkKqhPHtpCsaGwBph
MoctrZCdzuxMZnOUchNY2opvXnjRDBAwlioqksxM/2xRbS35UWVxv6zwVgz3fnZiquj6qVjyFiDh
YDWUJ3zu/OAHgzR0Y5Zxhd0bV4foBDr1uvkmTpyQqXPd1tIJP7c1O+EQu4WDBierrbg7o7pNV4vH
087PAhve/f8sZubUJa2CRC1jv+BCQn9xNx6U++K78dTcTlrAYGDWXpElt8HDTMAhyio+auaayoRU
uVFphcV6u4UicK+4yVsfJIHtihAmZBUcyOU3S1uzu3TaDVUjhuPAg5KbHYwIPpQ00ImrNANhavVY
6tZWIMft+ufrn2zpBJ4Zms9ZZWqfR13qMXqbMfFgtgGT/lHnDYd+Gi1bebmWzse5sdnLVcRVVXQ+
3US/icdNM5UgsnItov9DH3S6vudW5MvryzCy56Yaexe89w+Nbw/P3sckTjJ1oo3UgTwSFoz3GMlh
fYdU6qrA5NKNMyiRSXD80K9VZt9OHvUhlUudlrD4yGOyGS1mnLsniRETO3HlceXSLbU1Lmqos0sR
wSVj6kGPVKdxzEtIKZ/EbbybJuYCeOaYRFUMh2bfZl15bvF7nlVvp1N89qKlesrIPSSnNrOWQ3iv
MT54/XQuGKBSDSqdsNjUULa5NECfmcKZNLS2Ud+k9WO+FhsvnH4T+CHxADBR44+owLKSDuYVHhUY
HCmkGhqcVW5m98nf+3kT1yureHtUhuaii1Ws+2NdINeQS7q2YbqckU4PtphM3/39hpkUAfgXzuoP
MWCmnbNEbwmvaxmyO+AJYdKvPPlL34TGoYpvom7Pm3L5TZQ8j5DzQg+zZu47g4jlr1XtucA88RK4
YMAqovJHF7kX4jyDA9TOlB76Oo8l1Er79Nc7dWFkdnbhVENTFG1mu7aYDf/o27vrf/9SasxcKZXJ
3x+CXPxynxDiqEyrUjpbZhbkFIfgXPUw/0Y3Cy5V/AZnWn+qDCaYw6wiAxqr8q0sUwE6D8FYQ1Ut
xYYXv2b6qmdXNYLwz2M8GyYbNPpAydhQnn6pD0QeSKWl/BhnZfkLTzUGEaLl2CNoP280EaOGklHw
EStE7RiCd7P6S4OSAgVUQb2visq4R/ULHhJJru9i0fI/KZER7orcN2l3W/EDY4qrSqsLZ9dSiY85
YTottzlmtgPFIYkl7aaBZ65CqbpU1tQQF15u6/clZwpFwnXNXFYdxmgZlFz1WvAOKoSGwUBk7FN7
yVda6UuL0SmGULmiAI4k/OUnbWHOBo/DAZPglqzA3qjV/vpHXFyLSbVKNFULJNfsqodGbgmqLwPk
ar754i0s49SvNmGbr7iUhSjLoqpJ+UOzLPzxzA4ORRi8lLhgGvau9pOulbpjNGolFF68kpZpUmsB
vkUuMduxqoT02Kr5/O1uEg8Od9o9hCmTyFy6HeD3XFnWgj1mTGRdZXhYxBWYs0ikyLQUzY5CslW4
Pg4T/ly5Z24ViSnov3ZrV24B0og56qNEP3RhGMS7PBBggAaXfjLBatZ/ZFke7Shi/+YSdNIkeA3A
PG7UZKCPkZaPZZcWG7KSj0T35G8MNJkoaFDc7QyihtGt0o3bNowANLB6wOD+uajE8KaSjA8LXiEI
9KR6i4rQ8KHIIBf//tm32Dcq3FyhKV2/XEgcWClcTAzIidFNADdv3K71MRcefgoNFAQ43Yzhzb2T
WkkWfNR4p0ja5/mhM38NkbSyioVSNjZM3Ay+hnGG2anOWquoPTi8cDatYetdGJ/yoISidCgBKHoG
RFR67D4Yptuu3NulAvCF6emnnXn7pLDytso0MlgFDmD1oAUdSgzQ25pPivFeCDCs9t96GCCv+4uF
A29SNjXgMWBITqb6fGl3MJVytCTwffGtuRe3oBn6fWDH79NImRSuyo0u+Y1zc7M3XEqasBYqE3Si
tU+6r2L8AkvRNlJMW9XNbWt+iZP3lRVOH22WgV6scPZRG4tWQV22PGvID3bP9dF6GbbqNmOZ+gs1
AsSC30GBPgivK4any3vN8OyTCpCrKoJMkazdqb/yXX/43t6g6mJDp2+vTVwvRguMlJh4ZYJW5kUv
vyNki5XgDxxdPjKoVhH+Kq0NVMNJcqV/rbugdWRJz1Ae8dLm2Jia+jM3U/ddZLb1ewSIH/YHJUvX
Qqql9+j8Z82+d6H2MMbKybT50s44oFIq2NNIwt6kw9FvFYi5tuIpfVPWPPmSu5DZC7prIuz/c4cU
NJ4g+DXnGspIR+wRToocbW2cfnHXmYab2npUdvFOl7uueCqsxAbHubAe25HREQioq/J5gA4yPFiQ
65LqbSH628AjC70QBAXe2oTr4g0m2VLhPJAlsCwz11uOgaXAhzJMcCunPE4ikz1yweMWvu3dv2jo
XIRjs/cYLt+gSFEgZITFGBmT0T/7idR+UyoI+a5fn6UPeB74TbfrzCEWgHPHumVro1BoYfGTYVbU
O3jgoM/fXTe10KMl6qXlQA2A99WcgzpE2HCLbqq41U77O9QWza1xXzjFcbxrC2RRzftipauy0MW8
tDlbX5aWUmP4oOSm8F62U8e78faT5Dxjbiu2/vSAl6ZmJ0T2VYmiItXRET7fje511q0wKGgGBzKq
ErLUoj3WF2vTQX8Gu5dWpz8/+4CRlA1mMsFVR+shHJ6F7nj9q/15QPj7yZx/Ty1IFBsu/34XIbZQ
A1RuFxHkpj+06Mbrflw3If0ZEFBTBuijSgQFTEfM7neXjmFbhniRUrGzGJFeMKiOKGyET5kNVGbT
bpPX6lV5j7fh1+awYvzP9wPjhPAUHyhpk5pdLrCNGrfrB7pGJD/b9Iv0KXpTHXGnbCdaPWftBVna
Tsq04BTovhEBz262WveuWdRsJ8HNfZNoN5oM0YWrrFW3Fw/+uaHZwQciliVCSBKk7tvbaTgCjs5k
ExyniCP6+3YYe3i2qtnRl/q0AE1vDnaYQvgpeb86L713+3oLHaxoX/9gSwf+3NbswAfakFZDRe4l
9qbT6oNTlCtR4pqF2ZEXC6Wvqhoq/titN6W676IVXpBFT/j/ODuzHsmNYwv/IgLcl1eStXVP90zP
PvNCSBqJ+77z198vWxdWF4soWrYMGPbAE5XJyMjIiBPnUD0XjAw2LaJ1a9uIaMaZcQrgOjwAH3mF
BxSLj545HPeeUIiGpXZn37Y94o3RlUd0uSFNgQGgo2CyKxJyj0w7jD9q52NN4Zl3/9B+tCZPKtL/
6YjRbyb/ZaiZvP/6iFU6OVPM2DzZr/VdPSzA6eHJnN2QgYHQ32sRbB0x6FZsAVyBtHVdG5WZoZ7h
6Vs8TbKfjVx70WLEhKN8jwVLBIbrxFP02wQFrQXphXnzOM9t6H9lyst6B8gDRb3hh139nFG6iAGf
StNzYOw45uYnFKNOHDVBlLMeQp9i+Fc60btv54UsJKNaBT8SujIHNKFPyPchbqR9GSodgjFtOI7x
8uP+4dv0XAThCddUPyjgrU46wq6jrpkp/Rd3PCx+CpP5qbNcWtQuaSZTTccw28luX9uzNxvNcl8x
BTo6sdfuo+bdMMetM5M3QHjoGWcLyZlviJwkhds/xV+mc/wzfBigA6GZ5zWu/hh/ossR2m6R+qmP
HNlBIi3272/Fppu9+VWrd0cF16EDRzGEJKr24ETRt3mWjnW2i2wTO3pv9av7aYTtG44O4WYn47vE
7Lz0TCFi9NF5YzKj/ZbtxImt6EeS9v+7DcHb9W5HSqvWoYW90m5/T9GXQBXny/2t2zRhQaoic7s5
QCiuTeT53ED1Cyww6W3ylsCz9hqimx8HOCBtBRBlxusk35usqEuMIO4CLvWg+Brnf4TqX1Ozs4jt
o/DGxvooQL6bOtowedZ7ez4wWdxdaqYUdNd6aWE5RRXhDLzTvb91m7kSlcD/rGwVS/OyjzNNpCt0
einVhQ9J4MM2etA7/sM6RY/Rg/4xOxmfA9TR95572wHI5nayRfOJ1tD1lzOnsp6hvxcwy+A0fY7R
WXCzzAWjdYBwvjrcX+xGhCXtpFtowiEDz6D4ym++YlLYfEOHcDcd/+Hgkc97syYbzqJAwU6VlWaa
CoDo2sw0SnWDhNTkFXr9nGgoGLXjdweZl/ureX3frE7ylZ3VK71aULDKeuyoAscJuWvrTpEO3Vla
VHAuLF8iB3HHIFuaSxUgAdE2KMjGxfCjTBykVjP7WYohZVaDzoaGtYncEs0tv5cn/TAPiX4s0eAS
ZLC78wabG0Spjroj5EGUo683KJ2QGsomktZFQooM0iT9pDiTcorGbPeRKM7+zSb9Y+u1gvfmm9ed
ExmwXc+vWB2Rt5qji3KTF52bU7xX7dyoLDgAlrlJTY22B/Cg65X1eRRIEYPEFI/Cs4ANQ5Vb/UXq
4KEOVLuIVO+B829LNVikdkSBCKgmp+jaYq1CfzyoOIFuti9Dg5iX4xxQRmv3yBQ32t9Y0gXjqEKy
AIby2pIeN4ljx6wN+XCHQJRdDITuPTF9MHitfbEeADd++B8OE/Nhoj4NiyPwytWO6gXCbHbB+nIE
Sxpk1af4+zC+3D9KGw7JrI/FURXIuBukX542VlQ1EfWu6acOU/o4ab6c7RCWbEQfOpAC1+2QbTGJ
db1/ij5Tzk3JiLOLiOzdGRHNw38x6bZxGwpWHMF9B6ULdfFrO3Y3a5OkWoOXFR3yyOV7OZWenQ79
BhqlXpQ3B1MOjlKsek5PWW9un3nyo5lmPQAW2avRbLjn1Y9ZXS/tPNuLZvJj9NPkR170QZRwHa/T
j99Marh4zCV1gz1c8eYWkEVTmxdQrHWgRzGsXIaFGm64FOhzfZWd3+87zEaFgcsKoBLjAfCbrfub
ZdupdSy1o7dUbLUgWR2+Sgytf09DVMyAWKK7xlz6U9Yu0JTft72xOIhVDEr/ZO2Gvn6P2FEI/Wcg
asbQ7+lUunb8dOMwXP39q2vFXAK5SDNaNsOc86LKUQ+P+8riTrDtnaXcVkF5T/EA4RnHyYNBbhVT
oGeEhgTRN8/5RCp+SI5o6V1GiBJTf5/Xbb0wXaUURBfKAAHLR1uDAAOG90vLAIIlKIYT7b2ifQOB
vePx61O+MuKs0t3KNHLLGCKaUQ/Tu/bUPWonOOt3c4ybncMOnTvlFfzkMKa43rms4cZGvcMzX8TO
iUPV+u270GO6ejdLXLvcytgap68kw6RGctB7dTeekLL01SHy7nv1TSq4trG6yDKkSxfkuQBOLAj6
ZPPgp3rzkHaNZ0tga8cFOinjwmn7VsgMHIVa8un+L9heJGkoDgkGe423KSVbj/Q8p3bhIIPWAYrJ
/fsWbpDsf6/xHxOrN57WWYNZKlBDy8VzulzMl8VnkuPoIPL9LX2nwsNDpkAb2A92dncdhl8NU8SA
ex2Yz804kxyGxYhqSu+hCR9a0slqzCdNqr2l2HH/zU18Y0j8+Zt0azakchoED9M01wCXeECHe1M3
4p58m9G9rsVRTS5r4PkQ31ybKJomyYYRE5ASukP9zZzn45I/TV32UUOn5v4n24gZdGcUAqLNyw/W
+mtjAExCPahhDCqLg1BHDWXfyT7et7GxZ0xN08CAcoaZJW21Z7I8lzL6RxOjWH7NSNsS7bH8b1og
66BYBibjZrIssZcUom2gZMv8KUe60ex2cHdbno1jgYmHIIhvsm5n6UVfG6NZ97A5e6Z80h90CFBs
P8oPZkz1W/WjQ0YhMvV3J6O0W3dgrJ/CJ7NlFqBl8QXfeFzT9rWMhuYr2ZJhNd4gv6QJQruIRcSp
7CqOZ2tPMlwGrXy0JV+dlsO//nxXP2B1X06mXdelTs0zhpzHBh5UqDuH6uZZgcvjGfC8CLzJLQIp
LaKlAk6FBPLX/lA/t7zPrUMOfMSTfVHy3AXw3G4qd4qM9CoIX6gj14CkYij1NI8LhTFZv7joB4RD
BIyHub1T81XItO0SNNweNNIo+qFiAkawC6/uM8Wpk7BXmTgv7Wc77jwnf7TCf9tX0Ln2yfNRwgSa
dsvwFHZLkSVBqXg94+3paPoLVCzJcFSrXbCweuOW16ZWod6EGBzFkQJup3fSJzG0FPjQiB7TD6pb
7eIzbsM7xgghzFUyLHsDI7AiM6CbDsYyHNE5e1/WFI3kJ2c6/VtPpy3DOwywpeAGX2eeWtsWbSeE
xJIijA9av6C2pu4RBNxgasRHYniTSiG5tXnTnVeMouvGHk51I08+Ijr2HbE7bTpULWqvTCyFsuKm
wft2b2poywHfmF0zLlQdwt5M1YyeY88uCz2UwK1atA7v7+FG4sbyxHCqygLBOaziVd628ugETk9B
AkFS9RA/ACr0hRT5a/fC3IlOG7EDe9wugsmWvuu6S54uQ2ZZsHR5cGSieQJ1G8mi5cnvZ4eqrwqR
WrBncsv335oUf/42JCvKONc9qVxygZhs+pUch/MAj8x0qlAd2g0dt7cbzgJJOB0h+EduHKbQ2rSV
6kqBySmQUEEFzYpe9Pn+d9s4YvBGCK5/Md1Ghed6TUnRaXLnOIM3T4rypew060Gy5dDr1UarvNgK
9d/uG9xylDcWoRG4tui06ixnCUwZzHDSpmD2vXBhWPOWQ4mk434/b+MAXNlbpTp2oKWwgGBPtEUU
WjGoNNZf7A+1L6DL8bGtuWn2EtPb55JzZXTlKmEdGUVojX8jUpVzdzaY529Oexfalovw3cjfoNuT
4aq+3ssAGel2zGNKpfC/aT/jfcaCDZ/n3gJSRArCKPg6NjroayI/iwVkml9fsnSxdMbbnQfB7oXc
4X3v2FoQN5llM9RGR2JtzuyiVFETKLEDazjbSv0itXs8O1se/9aE+PM3p9isZ92qRKOoGrLK1ezs
i2Rnv2RFOkJn1vv317Pp7bDIqyrjCKJGtvpC5WTO1Vzybgb7dRG4+eBSPGaCXfIo+XvtnM3dY6ZX
lB1s4CgrVw/bLk8th2TDlD4V3e/2vx205QpTiPCoIxCZBIfF9da1rT7ZgUGMV6PkoV7+UoN4J8Zu
HVbRtmUEC9A4I97XFpDvU5Dp4BFUL4xuzNr8kjXJBaWyne+ibvk1iiNIyIshgxvmfWKQNCjArpH8
zR/saXyCqDr2dFRbo/qbHT7O6p/qcC7HbxTvfWliyVMNjvjdID8sVvJJKLIqvXbM0ienRyOc5y4l
8fu+s/U1Qb/w4/j3bV1HM6q8lCWl95okh8Iople+E/y3dvuNhXVRZwqiFgg2r8BI0RmIXH405nzm
4+wMGmyZEVc0E0wMqt5MSSVjhoJEB+yyGr+lyI03KJQ7e6NeG8daJQkGjg0wn/Hele9XHbM+UcWA
SqpG4zFJ1O4Y513u23QCXUkL98hwt+yhhUbkRVAGKoLVWdDtyMyDXgJ72FeHsfzAK+5FG+ejpCo7
jf0NP0Bc7h9L4s/fBKwQhQ0tzaFYKzNYarpLtzdFvBWkyK/B2VD8Ze5rDTyZlXTJZ7mkuPu+b9z0
43iK/JQasCe459X9It/Wit7aEw7zZkVdPypVhMQpQRHSaV9x61P1rf9Bv773KZ4zaz71h/uHaetz
8ZpGi9ISYyLr2XbHWpZwKIveKxYG6OKfifQp1g65uQdh3/B1qIv/Y0dbZTfiIoUWU6Plkg4GCmCW
0Aqujr0Z75xd8dC6LheRsr0xtPL3GekGMa3HlOoSMp4xvNfkwq+X6FSqzcEo1EM7GTsBaSOpwSR9
JPHEFPMV158t67JRUwXGUS0b30x+5dVnRM8m5XPUPdbFe2P3TN9gB7hwriyu7mq1cVJH0lrxqAhO
aeY3n4RjjkdaZu7y1P83UzBbvgnu0GHwFuwhAJ7rRTaKlIZBkxPwES5wgTJ/XXLn131n3DxwVCvB
ooshB8YUr41ITmNWYNF7T7b68EdsFeZZHczua6SmwV/JHAyXcJACb27pT+RWsFympWi+lkphfTO6
ai90br2luGoZY8U9xfzU6sPq02KFrZFQ5YJ4zTkmR8lbnvvjIKBKj70bfru//NtKJ8U0CoKWaJXD
mboyp4VlHJASgWOVhkOcPLX196H7KDutK+2Ftq2vCRCMaio9eYUYfL3ReYWcmKOxMi04RcNvXbsn
ibW1FkYUxbOedg+ruTZQx05uQDk5elPvEj9BuFH6jnzTN5AHdyGCavzsWXDD/hdTFpux5o1tkeO8
CaPx2HFAZJDUySX+KxeA4PRce8O5hnq++QsusR/pcbdvLfx/HXcMcTQo6uIv69ZWwwiSJSUMiRXG
0Ehu6BiVn6Sl9GA5XcFDOAz/Wiql/xgODF7Bjw8lRa4EqEKH7bfSSnuXuPQhnCooIIcEOvwFuO0y
pPaZgeH0EkO2+RBoEkTlQaf6RZFNtHd1m7DdRs9NiOxkY2iRF49kamEpy5c4dB4HazK8pjDSypMq
1fxVBrL1LpBzppaqKU1ar1NMBvUkK0gPdh/kD2ZblWc5m4bQZYqrpICqxoqr66Pmj/poP6EtH37X
xzy3mbOWx/ehk8oPXb+wrMThy94/D+rW5fTWS0Wsf/MhtarpSiNtEULsjKPGJHnVfW6L9EOtHRdG
NUL1V436ZI5gsRqAIoIxMyk+LflvwfBXNH+q4udQazxTPTih5Yb679pybrsfteYbEqIE8l6jdsvt
3v7aVcmg4dZZnErjbaucZ+nPTn/ZVY3Zumn+MQFv3PWGKE3YUcSl7C5Uxf5+PptHyHoP9zd+M/CB
zxRtCiR0eRVe2+EhOC28rDtgms774KR72jl5Hz8Zp+Y5+F3arQps3dnQtQBlJujf1mmltNIY5xzo
30sAl5UP9fBJjc7Z9DPLv/Xzx/uL2wp9b42tnCoeNOi6JKJs2ionZ1Yf4SrYyUy3gh+8o4LXjx4F
+N7r7csUZLIyuUJ5R/2TkH40YbsfA+6z2e2cPc2nzUsTpSJ4E9FHIgKtrg0nF8XbOeZ1+4QMYMNs
Ufwle9QdahFiuEjawQts7Z+tWyKqQ4F3k+0oQ7CgHsDHSiPrXPXTu37odvZvwwTdCNWiMCA4C9bd
JQ22U82MAvpXnfK5GQywioa5XO77wZaTY4WeumBdIOlYOUI9NSNNwGjwuqPz3jhmx/QpPBk4eXSW
z9Di7rz2NoIZ4vGvpF+vUI5VeIjzoR1mneS+LD60vQE/YXEIyp+GvfN9NjrrDkQVVIFxPnL6NX/r
mHBFNSrjMGBw3jmPEcyBAwya7Yd8V5pr60PxsnyteUBG8BrA3wToSeVamRuHfNM8FlnttvLeyPLW
rgmWPQ1IsQBXrjJC5n/H2VbL3osm9WS1lp+YhRua0lFQVO04hDiWqyucyWhBSITwIHnYypbNkJUK
PKXzooFmYqSSSCcnfUrdqO3f1ekJ7ErvOm3wMyh0NDP2KDq3OiGs8D8pxBq7aPdqLjmSygWyBD+d
dvw1orTndkYGDN3OjiNvXVcLOkhQyafmYtrT7rmB/IlnBaea/h/Ri39WLtpZYR6UGT+AtM0vn026
utMZ0rYYZHB2nn37Ubpov3Z2feML06sSYn8UnSyO43WwzOO5kOyFfmryTvtcvDPB0dQPtRcdKUKZ
zGPGoMYqL/mydx43fPfK7ur4l7VVovXG186TJ7v8EmV7vM3bBhzG7GGJRkFn5U5Gl8JPU1gdnI9P
S/I9HKM9h1VvHZbuO6y1MJ3A7rDu9SgT8TFQOyAsF/uk+cvZfmfS5PmblGg3Kdg4HlfWxK95c9jz
ZZaKXFiTT/ZJjOEUj/lFA4D0v0C3BKwA4Lag26PZs3LEwuqjTmrQYLPm53w8l2rohtbLjuNtr+c/
RtZVPtmK1EovMSIaLopf04P+f5HJ+Fh+u29s0xf+WdC6ChcWOVJiBglVaHxOzdmNKKruWNh4gFxF
L/ET3nye0pjzLs4iMD+hU1wKu+hOdhWX5y6uKcqmQ5u/NyZHeQDcMLp11MiubWTZ96pqrY9xWJsP
ZZD1fqWU3cUyJOV5HgpIdFOtepczyvGxgzHquNhx7yWtXlyktoGJM6+cSx2iyZm08l+lUdeQ4Uq9
/pzCoa9EdP8iujQ/wQSFD3k/qscF8l7XtuX5GMyq8zgvs/NLKvvMa8LUuvSKBkVJWuy9RYW3rOK6
mLWHL4TRA/UGrBIHir7oKNiL9+BZceOf06fklwmS2fYZRGrc4Hvjdk9B6FYvSDXsfZdb41CGgDI2
eAjfErOOthJQQW7QIOuOfVB4USX797/8RvZ8ZWEVyJZlqqwuImpbU/+AMGfh0zo9z7V1lJv4c2vX
l6zVd/Z0461zZXN1QKtZzqPShq4hNpyLNYwPmYxIb6ad7i9t4254a0ZfvXf0ttAhxcKMNdt/2oVz
TEGGV314GQzn431TW2kTgBvBaisDvwEQeH1+hhLeSpDRHRA22bfG8RRG1o8hUl1tCM8Lnu+3hVmz
p9YpT6MvPMF3FruVkF79gtUJBv8Y67HzqqwqeEbjA8j+j6KpKKZjMm/4sbPijaBE9INcHQ4dXivr
piJY5ixBjV0EwMGvPghK6+mMbg+9ARfYihce98aPttyG1AqqIIBGIvJe77GWluliBKLabHyUEsdd
zGM+/7GzrI1bUaS+/zEinOpNIAQj3xmVFHSvy6K1CCGiKx2AyJyKQ164e5Wfzc+Gsj05Kg1NrqtV
ApNULfywGvm2GAIZmvfOt8iXKMbqx/yoW+/l897o4NaLj2bgPxZXJ35cGANJYDgDdCz/NV2W8+DC
1TIjLSXQwHs9+62PBtCId7lO/+iGtrUy1UmrTPHRko+S80OCqbscdmWFt77aWysr5w+yOgUO3PRA
w/8mfpEvYmJARS0LZoedoLxVQAch9c+aVo44JlrTMrcFwtlwq0t1TCifO7/NP8ZjdM5JNxEk+3Df
LbcO21uLa68spD601JG+WPrFid5r1s7fvxm/3hpYuSEvl6xnSJqQrLTPzaR400gjqZAfwr7zLTN7
JAc52mPrz2rKTE+xk05thWrQoOCodZqNvNauTx1Dtklfzj0V5bH2NSe4hLXxcdSb8+LszjFveSQV
edA5PNvhfRSZ3ZsTri5l0jsj9QGRuUlu6zmKx0xxgErEiIxc9YKsemr/a6FwnkfA4UxOOfRwTIev
jp0pGZKhTqIdWNlerC8vpeJa4fwvtWuEFQO0HRhk/sVw2fXiUlSkhrDmxdsEi5/lAWN6XySSk/vu
uPXWEy0/4FMOAD9Wc22mi5O00zSqH8NxiA7GMX5wPPW9+vnvlH7+xpve3wuVr6C6VSaGyrqQvIAs
0GC+69rohGjvsJhmB2y4nj/kSY0Ylqzk6WGyYmb2MkdpWr9U8iBwIYFHHtZEMlACi6DN2UM+TQ46
ixqRKC2m9FEVmEtvaNXhGJnFmEEJYMvNEd4qVUJVpndC14iS9ozyUHzpY6UfHvj/dR/sMe2e8jBq
z8toObyv59Zv9GpwpcBSvLwLxrPtSN2jEzS2G0YN/HJtIx9y2aSQ4tThn+Wc2S4coePRHC3lpTXN
U6OM4H7SaKjE1NV0WEpr/mRU5Sy7eljP7wIpiX9XE0k6NskUeVoRp3tMLlsB4OoBsIppUlWNObA5
Xn8P4dk6hweqBafxnf74X7RYNqI1tijKgK4FKrLudtQktVHUNIMnPZon69g+FZ372qYWtTPrEv5+
31s3giflJTyGmiB1QW118pqskCyz5ikdzEAZJQfZzb0G9ZYJlCIYB4FdUlMcseI3MWWYgnCUTDDz
jhK6cvSrib7fX8NG0ALi8Y+BVX5ZDHYcDjIoSSscZtdOiyNvrS9mru3Y2VuI+PM3C1HaqgYbxMGu
muRJS6JLm+/xSm7E+qulrDxNTzUtrTLQaPrinIEQuoasvE/bc6Yc7+/Z3lpWl2aXOX2PBF3vzfLP
IT+Z9k6s3fj7AaEzVyWLiAsA/nqvVPQ/zTgESprWvAyN6qLbezIkW8kayTVTzVAH48DmykZpl5rV
TDr0QGDrmZbguFCoqVzdPA8HIWa0F2XFYVgF2SuDq8NSGb05piHo8FGndKe/yMmHSP6RZuK//NbF
O7RVG75AF5nSnaEIvY41qXAKmbGdzIAfRuO71jRuZMiuNJ4d6+t9V9jaRzFoQhIqAJAc0utvlRlq
3WQOSa96cv6wuK8QU3GtBhYYDO4SLW14xpW1ledNfTuVw4A1a5Z+l6WHWJL/fUy7srDyC2XMtQYM
P728JPaM6dKlOwY2k1ykFmCYlUFa3jAlj22oaKNESItQDqq86qL56Yv5Qe3duvHriEwJqqBdmvbN
nfsbekv7xF6DLcERqTpjAjRv7CZ5Z2l5AUawa/377rDh5CbzznQMabUDxF3tHgjIMihqql09ZZ+X
3M4Kj4I4CUNapIeqi6VHi8Gtsa+hY7hv+bUNsDpfV6ZX56uH2F/Kcyo6+Rheqt465k7ld0xI5u2v
vo+PffHOGMT/ovq5rnnD3IOXKUo4kWdPQupYSWU/SEfXbB4CtNxSSoFhRLYqJrTnbxrK8bnxu648
oyrhZf17rYFTIPhTTX5YSeFnTrHzFto6wG93cpWTpXIcFUmjQ6ufq8+a3r3LKuVFko0fUrZHtrlx
Bb7dOXtVzsnVuSuimoJD0T7lwU+dsaLg4/2vswVgBYNB5xWRLkFgoF6HiVlunLxZgEZ1sC+g1xKh
B/yDF6VXpV52lA61rx6t35pT46qfqKx4ncC6773QxZ6tXOTqR6zu+twci8FQ+BGiT18c/yZe3h+i
2jMjjuKbqz4InHauGmJvt0A2l34Y8tat1cc+PVvq2Yw+1ske1E0cq3sLWwVhO2ntrkpgT7Pz6EWP
l3emNT4GjvbYG+Y5iuSdR+WGw1zt4yoKM6JTqbHI+6rxUSovjBfqe1zcW2mzqPlBwCV6UAyZXm9i
G+ej00+8m5NL87k6BhfIF93yc/GwP1e9uZw3plaRI69TfdIlQiPy0Q9y1H6NK8sPx3GnfX5jRpPp
CDGTwPwDVaJ1W0gy+ijIc6n34mFxQ5RPZ7KPsPl8/6TdxHkkBLhUmI5RMHXzlpPCxGodhRnjNvhU
FM9hvZOb3YhCgrrFAM1fSN94FK/7M2GlKiGE/pTt7ZMYSlweC9Q34qfMDw+OtzzMELY+W6fQqx72
ISkbe3hlfFVicOqs01ob42pfZX5FX9ad7RoAtdn9uL+Pt23f13VyUZpiHgLAw7UDTk7pTI1siWDR
XcYvAsmZXqJz+Sna8YubcLEyJP78TbgoSnOOa8dgnPS5u8QP1WMnlFoe9/LP2xB8bWfdx26LIKg6
FTvU1t5Vl/BxCt/NX0HhnsKnofWqMzqfrn1ubbdM32dnMQIfHfZKfK/qZlehavUrVl8w05tx7gBd
eLY12pObNGlfuZVVdV6WasrFyMryC2RH5nMyzn1wCbTmz15dSMkdq6NKjNoNvN5DIH1M6kUx3GiO
0tyVJTiSyGwM9Rsd2aByzWSI6gNgx+TYLIFN/qu1zcmogPYNCmOmWpM1XiovyrHpk/BQ6M3Xni6Y
G9RKcURgr/0M8WvpxvLgUMAo66E+mUX9IzLi8GJ185d2qf5whsR6kqtlfkzykTKFJi2hO8r2+KSU
+fc0d34olN+OwRSWfpnWljsPrXXuh7T1ZLW/pAENjaHqodOcmj/JLySoDZmEkYrO+RnlEwVWSIWO
RVhZiCqkiFCXk9WcG10vngt9KBE01KNjaGdwrOdZNByqyLLEflgPrV7N0CeDMvUVyZYyN6u0/GHR
euecjn2uHM1EM7+nVqy6hVFGH4ETqcdKCke3KBOIl1vNaD9VSYx8RZMs8Jn3ZnOBc7f5LRr+C7EO
cfffc4lVbmD31O+UikOtn7Rj9EfCxQwHKFIdpZ+n3i41rLjl75lbZwEAMitNmAOtQQLSn7L38Yn+
lTtfspfR3fP47YD8nzjy+hx4c7zHSVXzosBcNk2ndq6f5WJP5Pj2EbY6VCJsvrGhS4Nqpwk2BH2c
aBfFJ/udQBepPgRulrsTGm8/GM1/0TYXHFQgmlYJTk0nh4sBSKXxXvYUXzkLlkYxMjg87d/Ot40c
EPzcmOhYcEcLpb/rxQVmaMa11HQsLjiNT6KxUjxOFbSQlSt00OAtu7++24CMKCP1V1DfdMNuZCD1
eAqNqgck3WVhBuY9/ZkvwJqMsincIRm+6XZ+QiUNKY1R27kLbp3lyvSa4kVTM91oi4RgONW+HEzf
gqL57f7qbrgGdVFGQ/KP6SamyRjDvN5PPTTnMQRh7EmDXIDYjaSPzOkbbmGbQLGZo/X7QipdxlD/
KkFM+k0hQ1i1yLQnukh/NsIwRTykzQ7TRADSlAzBlyX9o5iHPb342yRw9VNXd3DbpWMDcV73Ghla
77WeaRyMk3lMj+G/JwtYWVtdxLZS9YZD+kT/DumQ7pIhN9250OD8/SLfa+BtOfbbD7EevhmmSZ6s
HHv9w/JH/ZtOazmiV1Izkn7MDo4vHe9/+Q3nurK3vnrlIZFzmw9ft8ph6i3XMT7ft3DzaGUHqaUK
ti8AUDfCX2E2BcWgCTBAEX8zhvysGvFvi4KSir1HFLC1mLem1q5Rt3pfdmnn2dWxaj4GVrET5TYN
wIxOmqsat8JfqIbYUWU4pGUxVYP0wwTC7/5ubbo3jxtCJeFG5Ul1fRIhDbS7xApw7AOzmT+0s3PI
HVcE0gr9kMN9a5vf5o2x1aMt6KrJ0HPWY0sfraz17Uj380Xz7VTx71vauI4Euo5OnENTDiKn1bpq
J8zDBFA8RCmA/c/pg2CGtgzOUQrRwR6UR3zp6/sca8w+MZzGiBIwyetdHOIhLPSwBBUvzdNzX5Ox
tWapebE2jI9yEUaH0rA1v2wk/fv9hYp13LO88sGpiIxKpRWG1LRZP5mNPZ5aq2s/5pYSne+b2nh2
Xa9yFZysJWBYMCVNFmIgJnRV6XDQEzdn4qrgqlePojOI5k0ceJPkKp+q6VTuXvxbZ0JHZtoBjcYb
c+2wSWYEraaYDfE4OFndoTXdFF2S8kvgiwJOo7zXgWjvrPw2XxOvWeiM6JIhWri+/zmIk27XjIxY
73vPPjHw9alzjSftgSGaJ7qh3o69jezmyp7YhDfJlFkyajct2IN85DcVbUkS8yflhVlP8D7DuBcE
NpfHRDFgd1kwI6zSG2dA3DqOoVFXX+DEtR9e61JPQGz17wyRIFZQ7rQGNl62bOgbi6sF1rIzT4ze
d16iSB9DVTm38J5M7S/HHvzYGI5yXj4ktvU5GZUf9/d268Cwe4xD0EPn0K2ceKA7lWZm3nmNrkDt
2VymoSPv+NeD4lxDQAKYN2Xo/5aMSpPitLKbrvXiJjjqWXto9Mnrm3gH27F1Gpjdhi9U1WiBrtvm
cYAW9ByplIOHE4A7Ny3qHV/c2i/EBGXBlYGi1to3sokqT5wMBNJ4ckH2HeKYE67F/v3Pcos6YMME
xhvcAW0cGhPXLi8zGB6VMRmv4ap0qbV3mZ/48Uk5tZcOVRWB9dmrxW5dR688rCJkgxVZRe1mkprF
YHrNq6fqoRqXgzXJfpUdMkbHdla39Z2Enh+q3YiB3Aw9NhKsbmOIKUQfvpZwNB7Dh8791n1NA1Gm
8qRdpsbNGxA1KTCzggz4hgt9GlKpKRt6PPaTfYKE7cGiMgZsQVyAuxFLbNX6GnprTAS0NwFLGvU0
gtuiRWm9zg+GbfOcVaLeV6HZ9nqZth9Fgz3qiw2f4VXAnSumSGHYXtcBB2fM4t6hnNlAVIO+S/UO
UsPz+LTElPNbboOEFsxuF/X2RAAZptMo2raoQK4R21Kb9MkU1A2imbJPedgds/6QKHuw7Y3UDP4H
MUPDEhmmWhMe22WrmENV1mCZZK+BCiV+MJ6NU/2hOu2pGYks4frzqZwABhEUJoxhXlml5brC1Lba
m5VnGFVYkZgnY+oBv4eceJqq3u/0wXmZOjn1ldCpPu8cDvG337O+cp4cDrYik1vxxAKewlgS/Rh3
Bm8nn+2dUSv19qpjpQ4fEPJqmRfCKvzLcmDUcRDVXozyth9qI/pGkpUf6yi3vtuKLX/Opcw6pCY5
fdxmLfrOwXwquiK98CuV52KJBp+WxgJncj9/XmbN/GzPofmhNR143ns50NwxAcN+SiInH3xp7o0v
sxObf9zftNsDB0RRjNrhhdA5rtdRkagYSpjVnjU2rl19NdrLlCtuXiF3NRaH+8ZuPB4SErFnpAYA
5REJvj7dc2vDq+IU5FwaoOMI6p/Fn9D8+x+sIDktVCihF19b6ZD4SfMhZS7X+dYpvzcwNg/NjkDO
5koAjmMBLzfXc0yx1OnhCMu3l1YA/ef4kkftR6e0djbsNjLR5ibUs1+UOkz+ud6xbhgqOEgcduxp
+iM4+f1JCE4Zg0+p1Yc00fKXf5sJUEqBxIiGCD1OdNCE47+JwGUG50o9mrWX559EVRtI8r++xFYm
xCX3xkREVq5rKW9F88k8lZBPLu4QePKlOSyefpTPNKDrncz7xs1XJleeZ9cc5k6zG69pLvBCMaze
PSX1c290DxJKLPcd8OaSXhlbP08hsQgkJJS9OT0v8efefrn/928439UnWuUbHUjDRtX5+1XnOafV
X6verPxblRWE2y0koBHptMnlbxitijJqFCfED9QiN115SizP6qe9F8rGUq6srEI2stqNCUdRzZDM
GerMCn4/7XJ/t26LhKuVrDy6ksh4Aw0b1R/dER5hH5DKgdGcD2blSl+VE6z5X9XH8Bg9/WsthfUm
rjx9zBuVAUs4ZJO2/Nnn3dGaivdqNj9Hg7XXzNzbypWL684yj6mFi8sv/aG4JL8Kv/TMy/SyPMDD
9AoDe9o7Vns2V55Opq2P/cAjem6sz52U0Au2vo+Sfdz5hMINrm721SdceXzddpkdhIKL9xibbnz+
WyKiqr2Qzt4+NOs2513ZE3nO2whVxuUYDVpLyjT5QkQq8YOL7peX7JC+N3YcdG8TV6nEJFlxHcn4
56TFtLe+p5AMW8Xv97dwx8g6xZ3h+E8SByMgUP02Ks72OB3n/yPtypbjxoHkFzGCBHi+8upDah2W
ZUl+Ydgam/d98+s3odkdd4Pcxtjz4IkJK8IlgIVCoSorUyMCL1w9hS43js9p6VRp1UBgRm9Agvc0
ZqXNcD/x7vpqNiLsedjgobRaBYqKbIAZgppNeTtQQV1hc7egMs74F8GKz7/oKmRfVVIptdMqb3T0
exmAXUXwRTbXoONNhVc901zmQl8BrbS4TFTMITf1cw+wNhnzn9e3aY3PY5/jzAYX+tSsgLCMjPM5
Pupfm1tGMETeohdQtb6yi5Y+iAoyqwcAZ5ALeFWldxBQBcCMwr3yGaKp4aQ2kDkbMsxZG5KXaJ1u
10bjXl/p5gcDDhFPYuSOq9mQBoI2EjgHG2cqPy/9X/n7KCoYbn4uA/8O8lYDIFQuBKUzGA/CYayd
JM68PvjWLr9N+832zmR01UDWYGSCiwNJuMz1ZDILYY/pytTIHbCZiJRM2O+5CqXAbIKViX50ci9D
WzhqtZTWtHYo/QFGK3uSbuQZVD+YyEuixP79z4LpGTySUKTDf7glGQCKkwV9P2epH+lyS2hkJ7og
YV2/b7FvKMOBPA+g5LU2S5fHA8g8YISgkksRqIO9tWPM8JlQXnsrvH0sh6kVge6TS8ebqi/NmZnC
GxdoHTeNMeMMwTsR5HndT2NrYvv2v4a44GCMy6gaYQnYCsi+zSPd6w/0LjyApfqQg6RPlPSL1sXF
CUWfKM16rKtTfkBgWc5nqHb5/fDXH7jD2aq46ABpllEKcpipqnsp/pyHN5GIdmwrEJxvHPv52c3d
pFXVWRpMQG3YovsleCglweWwFQkI1BvAKmui4sdztkVdBLgMTaB1YXb0re4tCJOOWS1y6+1v8ssM
+/nZSsay07OArYQ+MRfoT9Yncnhv3/Nb6iR28hidjM/XP89m2kPBeYoKKmDwK3iChL8eG4LX5of+
9Re6lzwgL0pb2iVe4UxvAnOsFMuHIgiNgewV8EgUBrjTZEKDAO/esUW9hvUKhn3vS7t/o0m45RSM
GF1h4kbAQXCGmlyXeq3Ag7Op3nSQJpH+LhHXZtkhWS3nzAp3ZsmoknyWkIBHB/mY6owU7siUzHQV
b3WWporqzlvVARTTLRCxowgFhmDu2NZLK4dlbtaOcm8y5Rc7uU9P2h09aY+AHTvyi3EQtcU3t/LM
JHeEQ2jXVgpYTZxq8bP4PqRuovzB+dIhQ4Q6LO7BFTUHTaUgjifc5TlI9eKHTjT+yC4d/jvpEN5l
xVdIvfM3eRlj4kctNNyzB/aJ9MMI2TQx1+qWGQPU4KgOoU+E03R5ftEWKiUpTliDkTFmSdChknZk
LyIi3/ogcGn0HXABQgaAy0v6Ykgk0Cahr0HK00LeJUl+zISMyJsXEuQHMdqOAjkorrmbHFovzbgQ
jXUSgx0BJd4xhMwa0xJFU0Wp/MIRYUq2Fob4ytaFRBz67pf7V2ldqcQFlMBpsEBBCThj6es0/H4d
zwDfKCp5mHVH9ZNbVpt3klk1UBYq+9x0K0NC692wDoOwKLmZioMtC24N3gCm8na5nHABofQ4L41j
NV78hdHboCh+Qw6Vl2b+v5uT2cyMPlaF8KrDPbgtHGcymYOuoCSATljhM0zOYJe3up88ilrbW5fi
uSku+A2jUkQpWEjAbHVjdqB5FASF/2f/8IX+dy1crJP7cdKTEQY6H70vDUQILXQiMdhCbFUFyqjZ
oYQoqPKvFoUiNQO6g32ftXr5CeZUT8dabwfZKXIttkFvndgQdm88wT248nTODFdtMGq9SowFZFTg
H3vXH7tDu4tPbNAc8eKdCX3+QcuSDZeDDpHhEJgYJuf3lSSb89xiBNwyvxXy+1Tc9fMTqV+ur2xj
/86tEJYAnKUw3dA2eWaxbiWmOKk12401Pv43E5yLawhKatdjYHuIg5+KvvxQ+s6/bmLj81ysgnNt
qoX9omsYtQGYwHKa1mwjezT7PLQtNazc68ZWtwb4LxgjJiIFHmkItpdbtlh5PUUZVH4IoGZDVnih
fkhBUTV/iqpPeRk6QxI5102uEk3OJLe+NKunQSshzbT05o9eTRJbC0fi9Nl8SkzzcN3YxmZerI87
xlNISWT0WJ+p3eTgHDCm+9gQkcCsE1luScwxzxwvkTpDU0dYARrt1fDRJ/cqsAIfZx+8yvtcdFVt
28NND0ZEjOBCEuTS3oTZX2i5YQsbF6cYWhOYvwXsm/HBFLtod30Lt74XY74HgoggOvGyr7mpdqlK
5hEYe+Mw1Zbdd+nXttedchkFpjYXdm6LC02mtRhTOsNWAY6nA/HA4uuazf34LvsFdnKUBb64ETE+
Qi4OATp4q3HpbmmoXnWL7FQBgLEqOcx5KThhqxIVfINF9f8zwS0JDcOoSVOYmIOHINO0NzJJM0Yq
e9ON2bQD+A8rb05bQRRZZ1AfdkFLxDAUTBr40kcwgpBMag27UWzrj7NHvMLPd1AwoM4MQj3xiOD2
Xv4yyB2C3CyLTh8lPEBa86bJZjvpU8HVJTLBTvvZOWuBGSFVBNEQU47xTFRAoJxTEcvhB/fCRcLO
7Rw7EGdW9DDrZsCTYGUcFN8MxmMtLb3bZk1B3YnkP7JcmqkdWQGqMp3Zap4Z19NDt0DhqyBZYuMR
D4KtuX3FSHT3nDYLdGcjqw9PoNMm93WsYJJdaZc9URp9Z5FEdkPJ7L9DSYhadtvJaIbjthxUl5R1
/gKUefei1xlmgft2GV/1utDBpB1jwK83Wkm3iR624FUJ9ZNMMgz6DK18TDC8ImBI24oDaAkDKsqk
rDFUcLktQ94UZtQCtTJq9KDneM1Y2vfJjN9pQt6uh5ytqA2A/T++yz0ykjRMzIZ9gWQpdTc3wtNC
p2c5mAXp+PbZ/GWHO5utkmQJQPm4/Uow9qmfotGypeZOB7NAHe2pHApigWhd3BZCnCqcixD+WxUY
iRttC3oRqoj3Y/1Mv/RfXtiAdn2WLhmsGIpt7hjtmpnY5oMBaJG1Gw/DrjkZrkimjX2SK4eGL1Xq
RRaZZoBPpktoK4FuaMExSHJbWtrOznS6H9T+dyc+uHVyicTSlUQF/A3psmn9BBDpThlFAWfzg/3y
eb6NNZGFBtYESV01tZXuprAeaCgqWm86IWI0VB2BVVmBsKdwmOrZwLTkQJZsH4fFX7D5eUqgzVYF
feJqCwYbmjzeXz9j69ca2z7UfUE2oEOZk6euq61JZfg0GcRSQJ+BE8hvfU2zFw9ve1+UsmxupIrW
E8blQUzN55l6SYamgxYTkAOnrDxm5U1En64vaNMEHhmMPhZqt3zxH8RSlj7Gk+wMpvqMYYrQmfJ8
11lDa/8nQ7zQojQYNJIzrAWjAIDX26151Mf3/2aDy8tNK52mWocNdcYwvHGkeHcO8+f/ZoQ7QGSM
wAM1wEiXaXYjTV5NuxOCvODiEHwYPhNhileYkGRmmtMSNZ5JvxFh1GOhcxV/fn19jcs+4lTLkCnD
yODrKO5O++ko7TqhDp9oLeznZ7mBZlWVuZRwsiX51paFLc1AexUiDSORFS4DkUwixeiSIYIHk9dE
tR8N5g2wboJ0ezNmn+0Zd81WYdBWYY89C8iOKs+B+aVv9zJGwq30T/JsYL1ByWngKcFrhmJ8KoG+
Gej78gLYkOULHsD/0QK3ZVY84j4w8EDQm2919K2TQsGp38w9z5bAbVZH1DgKU2xW1pxa814VVpzY
kV558JkBLhmZk2yKmgwfHTJ4Pyvk6qyvGN0kYLQRRWPRWrg8JKOSnJjMlE4/p1DltFRBN2nzNP5a
C39vym04pnUIA2kPOEMLrv5U/6QWxJaIdNfkxl2Piw2k9IKAJlgXDwdJMQ+dYgYVoCtjctWsPOhZ
KjgzW0eT8WpgBAPzEaB9vQwAekWLqJSYCelbNyV2I9/j1hH42tbBPDfCfR/QXaRpRWAEap+x9NqW
Xt/NXq8F9phGh9+/BAAwgC4FEMYo29LLBTX1BJgdCwKWlvlWvzMX0ykr0cDe5radWWFf7ixughZo
DKYKK6qUyDEqDAgXXpw+Xl/K1uc/XwoXnMMqzZJOg5FIfiDJdzUVuNfWC+j83+dijETCNsdMALZK
cmf5sVHsLlXAKC4iMNpMzc4NcbHGKLMAxC797FQYWqm0XVi3+76r7Tq8CYzPCmSra+U+Gj6HtS4I
o6Ilcu7ddhAHsxoT5LtqLEFjKNCpN9A82YdZO+zmnpZ/ElfP18r5upqQpl3YplaRt8zfreLbf3IK
nnG7zIYFHRmm/5nh9dMQLxdVrbaCHTpvaPEx/MSq7SHnSR6YAyxMUm7Pi5MVkz0Ypyj5rFRfcvpc
gdPt+prW3Qnk7igpKiZrxIJ5lN80OgYAocDk4GvU0X9ClRSiKJA1Vdzpo/vbPItIUDYPF7rZmCVg
/T+en2zUl6Ggc487A9Mc8WOs/jbi6WNNvwxwrteEythJGPZzZJSEh9ZXh5/Xd020Am7TUkAcYoiE
gnchusX4vjoK/v1tP/hnATwZGBmWKgoU8FTKx+CYHuMdY8wGedX++jI2i6SwIqOfogKCxvMGllaQ
VbWJdczH6IH19Qwv+jJ4xI2gby2C3G4u6swYF/PScDFAe4JFsSEXuk+xqGhP9iItDpEZLuIRpQTt
Hfs2Ku3+aiatrexamug+s9J3OubvuSFR8M0tpQcu3SkURL3N2+lskZzrLbU6LGGGGBSU79PiDw21
ExFKf/NOP7PBeV9JunFUJLbCeZdkj40p2RagT/PiLX8JHERgin+gkjhIs4E5iHqKv+jHCiRTklOO
tgExdEZtwviJwsg2Ds2f1DLOXFPjn62KOSwKCxIYLLch2rcPyXwfqaqfTIphB/LkkTYX3MqbtyXm
5RGTWPN0pSGX0GnUqxbK5Yyuns13Q4BYtRUn2UfH7o/u5nNr3BLzwZKSWQVRsLpLHnKv3NX0Tju1
t6Vf7IguyGiU1X1sycCRYogJ6kX4X557sqy1LI5HeGZ0yL+Q0c0+R07mqm+Bj776KyTRNEiixT4V
5O8is1xlwGh7UHaXzCy6qX22J+ngzPUpEPHFrEIytzwu+QSlmzHlLeykmJqygttGFgXLVWDhLLDf
4CzxzAA0VaFAys6C8dSU9lf1CFZKn2JcT3fDW2gMpMRGs4lt4uH6OdxcHO5KyL2h7oUe66XpOC8V
tVcg59wmsoVpFpT186kTABVERrjQBX7xLglAR+PIU198UjupAo6pF1UKVgESu8jGf6EGDMDwqnyX
hJEy6PowOXkzl07VgsCoMwv9EOmTCDC8nrHnbHG+h3EOuS4o1NAnvzvkx26f2TIuUvlGdLWt1ThB
4aPokBhEUQJS4vxFqubyYo7mhzxJsJsO7dfioQAVH5i/8+fi3rph7Ey1uziaMzwnN8PXaPRSdz6k
ruWmL9d9ZeugA/ePrA7YfBRdeWeJJCtaNAWiYQN4qEBB1hFvHg9l784qmHT0D0ykPP7Q0rt/wRPF
tvSi9MA2wqSARgIAiRSWfzhZrUJjmiIHVwG3qlAKNjAvb4+vMrgxIk+USq4zGGYPf0wQnLCRVu5Q
kgXIJFKUOBkeHNfL3Mi1PrV+eyiOxkH0mT+2jl8d9M4VBaMJgNPzL1zw5ssplH3YiP7iRw8ALu5Y
zcOb703FHjw201Ootu6FX0T8hBuHkyHF0e/DxQ/YF3fn4y+iAaCYzjEIyhG5ndYirczVVY9dPLPA
s16NpRqbM2MNlnTw1Rc/DX1XtZ9M/d0ccve6i27EgAtT3MXXSmGaShVYgiercUFx5RDa2Hlk7K6b
EeyZwR//BiJzSwdgnKzMbwDAQ/7DmDrvupEPD1v5xK8vw2sjVVrcZG1u4ilf2AxCoe3rnwMkneev
GPLyUqhitzj4GFHej64GDJ0d2N1OfPJYdL72a3AHwQIeEYSNiEANVI41/bmdYyBunoIIf4Om8RSK
rkP2kXiDKpRGMGYNzwHm//JOysqR5k2WgfUG6XzqKS+509nl3/N6wk76uhPJzriMMW+CCVtQxnPW
kkUvLbmbOwC8R+g/FT6Ei0YV2kV4IwHQEVf70H38cv3TbrgphpvAoqWAwB0NNe7WnYtWq80mBTt9
P5lu2E8/ZyvNHcmyJsH9voZYgOOAQLATFwgIK0DrermZUV/PXdWNIAD4OriyB3aw3XSTnpjn5G/i
3sMqkIEEGphbFQBBwNgBseSOhhbSrl4mNob2mB0g8vPQ78JH9aG4aV3F6Q8T+h0RmGNFbzN+R5lZ
cK0z+VUNLCcf23CWQtWy0jQyeCyBJPECTXLr6amOF//6Z1tt5ocVSHAwCjQk8RZLSc+sFIEuYQIY
cPbxuPjEY3dvcFu7s28cyY1+J5Rn4uPMhz1A2dFwheACLr9Le0wyYzIXIIz7o7kbDuOJviT33T6+
HbzZhVxq8lX9JFgiP4DAm+T8pWvUONcifD8LbZ0qAG4fg192OTce0t8jkEe1Au0fCYiHSHIFtkXL
5bYXg7MdkIUUD78vyqvmF2Cp6W6mT/N7csfImehD/puJKb9Y7hxi3lPDZCkM1pUvTd/VUMTcvUqZ
eAtc6oszXhGor2EaeCcfIWeDMV3zUO1bf/Zlv4Hgm/SQ7EQ4h9Vr88MqWEeYvAbCGw9y7ktwUEP3
Gn4Kjbl4Xz11e0Y7p9+I54I3v5kJfSZKTdBm8FW+EbMPfZ0D0j90fWtbPdoAQSQIlx9TL+c3wt/r
+ccIT2A0ygOO3oi50PKncT+5+R4UaP7yOuEyjL34FOxp7tEj/QmpuSciOhEsYl0zzuUUA5peWpBi
heE3tpkMxhhj6iywE0+skba5nRaeL2DYAw6Br2CioE2lQQGku5aqW02FeBK4vgXHjL9fP3YT4rVM
2BnSn/yTIrEG0J9heAFNPMXHDh4lJBOY+PfKe2EWzY7savNQANQRm1UmXnQZwaIqnQapRFzu3ufj
qffC1mbFAVAI+VB+QhRjKD9R63CVu/+9wl9W2S6fxekaUMU8lzHOMh8Vn7rh8b3xygNTV/wXqkxs
CdeWyEVMtdYA507YEpFAQPnQyU+MMFe3Ldx1QW6L+CG2XARgTcZcBO7KVblFp1mVgElWcUxQWOuB
bOea6l93ka3blDGrgGINr87V0BsdyybJKeZMhli1U+uH3JzySjAWvxkaMeIGSDdS9jWsGyIpck9o
jBnV6atc3DAirWkf+CF1oi/jq5Z7FXgoPvxDxIazmaSgFYLRYjxnQc3Exf2xNvWon7GF6FBZu5Oc
7qvwhlXlTLfx9B5E2XYOCdIPpRaR8a0TYejAKavoikBTh3OXYu6LcmlhW0tMqJwuALW81pVtDqI6
54YhTIsBZwQjmM/m0W7SWCbToOIm1yKQASvPVfkepS9Z+XzdVzbc8cIMl/B1QRi3UHBtHMVYbpSi
8Dsqe9dNbLkKnhls4gRkqrjOuO9VT7IR6ISNgX9oCaeTLX3q8fzXHcPpXdmV7fIpfqq/W/Q3p10Q
SECGiXISBpRMUKtxj2NDmYtoMeTakSHxbf3s+t/tOX8YYPSXeH/oa86sIZ6GWmPxUYE3IAtZgNWZ
hCqVGyHKwhuAlWnBkge812U8HPQ5iAuWlDPpRtUp3MjXHwZ7cmqMTo83ososHz4woQjwAVh1mUwF
LjPuxqSZEaXhvIAHMqvQ5ZZmed+3Wupqbd6/XXeNbVOYHkOjEWMGfPUCQ9qGIek1+B/To7Wk9rTc
D7UAgbvuZH6s5x8jfAGDlErV9GUzfdDIjN8WPEXdBLyhnR1kTj/YjS1WmVm9Nf7exF9GuU3sLBVa
vZn897tUxZ0ZPJgPFq4VaZf7piG8VvhwwdvjzjFtlHyECBG66u10zEfjeV6s94nKua+k9P36V+Nj
xoctoCyBT4HCIILhpT+qWZf0vYFSbVwnB20hN6kmUoDbdIwzE1wKYAWJ3HUhGi4laUNXm+lnSX0p
Uk2wklVoYksBcydKdnC+NRmpEUA9IunRamkztQVSusvvDZCpozBpKMG3PARNCirssd0m+V9RbITP
nby89dbwTJKhAnxbbU5p3E/7JNaVN8Oc5efrW71mFuZ+Qfbdz3KhfIq1vJMpE2ZmvD35HgywzoxC
QLkDhJw8DZ7m5Pf9PZ4Gz6JUZesjALsLJwaqDrOCXNyJtKQxC1XpnKWsMAVx7PPIL8fAvr7ELSsW
JB5lCPGi1sFXhsci6MY8MSYn0iNbH3EZ6N+yTNBt2nLZcyPcNva91IxFCe5zrZ2duvOHPvT+YBkE
dwzmeiH0SLi7JlKJHpusf5HWiZ0mN2HzaoQi1NbmXv0ywpPSS3Wo016xMAVGQPzaS9+SMYNmpfJ8
fS2bu3VmhgteED82QO6PApc6EzeJrWMZWv51E1uFO6QDGH39W6hoBdmdyiYzCKJycHpFasBCZHIf
Oy+3ZuMyJtY/GL/Gp7EspB/g0IWKIE/OMJkUEjM1LH7URqzvIcowjSkof27F4XMjXByu2IjbpCyT
o5s55GEsV6765yU38j0YwjX3+iZ+MCqdP14QvsDMh8DFSHoxV8659WwMtVKWuGVqL/wW7pU9KZxh
X7uAhqh2jOSKcSIVO+0ttTU790Fnlu1EGfFWNw0dBkCBgLsH4zKfZcX1vJR9P2Iqq8uP6hB7ZVEd
QdD5kFZKaqM9/6BMY2SncvlUUaGuNdtQfgsgAIDhX7wILJXnLslnvQ2UDs3jv6nXy51CD+gk+3Dc
Y/YDlK3Xt3z1OGVbfm6P3/KYLmFPQR7M7LECRuSan+mOjWuHbv5y3drGQbwwxkVgs1FNSY5A/UzM
8VNV+01ZCZDzIgtchWsBFagsa1iOGrU2Mb7Twfz9+H6xBi4wEtRD1AqAQieAcLRFFx+X8WfJ1AQx
a/PDwAdxj5uABYMK6vKmlOgYyVY89I5e93bQdXa6oO9gvhC99wCFOURDuG+sh8ioPmtT4MoNESyU
fQzeE89/AW6hZdzo3Vx2EFzGy76oLL+HGX3snixIDBYilPCqSghHhIADCCxQRgZJFB/OommeF1Ah
QOdXN52FoKClh2CpKzIfEzlOHiVfpkoGdaHa29GC7kRZ737bOS9+AS7UxS3OuhHjFxgmFdiALxX5
fe9HKwCRBW848HXy40MBQMNZI0Httcnegv5U1kKkzUa0RnkE4BcMJ6Gkxrc76twax0rJQLZ/SO/K
T3ihusXiggULI4gfigILiFtfUj8QRJGNU4fyDJyFMi6QFbmbMZGiNlOIeirRNzLujUoEed26XlE1
AIYcDSrAKviOdADyuLybiwF0W8srm72aAKwzb7WvBkJVcgz9di/sd2yE4gubbNVnuWof9S3eyeri
FE3iJUnutFNmT1FlG+QxGO8tCKkpb6b1V46UkorOw8anhHFAFcHUbTBA06XxmMRFAs5/JKt6d6OU
5C7vRi/KemK36e8jilEzIbIMp0FxAagwzhi4Y4ZUjfTOUQpN2xO89ly51vvfP2AQ8WIPFGQt4LLm
3llKrhpzWVqdU4RAJ7Z22DxdP8FbT2OwqKDRoMFDcIlziV5bmuo0REiJc/uVlRYAk/ANwCTYIzV8
ElEpCs1xEaON5aSbrWYGTGJwUUtWnQGoQceCWtjk4Y3Rpf9ClXorUF4skttGLaB1MOuwyvClw33o
SU7w1B/IfrwRvZiEK+SOwBBWiRZJeK4R9Gsn8FeB9x83EStzxTbeBa64wb951PFsghIm9NCIyk8l
0gXLi6ZudnCsCib7CaFvkBoQxe57e5kd8Lhj4FIs97kVxM7s8hjQZiqGTGHOE0KxasggnpAJkpON
GxVf7p+V8VjPdKlSEo5YmWwMNoDx7hLdZcU+aR/6XoQT1Na394Ut3jdVGez3OntoJ8Gpzrs7La3e
+loSvA9EX4t/91QpGkRmh11jZ8CI3GpwUi/yWbJegEc0gAxF/STWYdpKj1Dn0Cx02Bkoig9ZklnP
iTarEK+DZC84zvxwRzX7bxHCxBEJtG7tJl70GDjGRC5YBbkACdmuGSQEpMPEsRa6mJS9wYzh4oxq
/EkQwviON9IgjBj/Y4mfAyuyLF60ImT62MNtUhR7JaP3RWGpTqKmfwUW2Tdye9tNhQVV8eLtuvWt
I3BunIufcqxJ1aDBaap2tKd+sTVRC257I3XATZAuEIA8L681bGJURSYoEWqieU16n/bEM4VM21s3
N3rNkB1S8ZBEJebSChnbqdUC1GCYUy6uYi97Vh81diCXuRG9WjddEYIRoC5EYgfUKuccRjDj0Idw
RTlzWd8ogsQn0NQaQJgQ0/FF4JKtWiys/GOPJ21K40UN6whYwOgA5D0UKs1DcWOdGHVOtdPvWkFr
bOuTnZvjnAKgBN1o2PLGxpeyU218A7zH/n3HQ1kOMl947AB4yD12oPkaAk0DxzPVm6x6UzqhxsqW
S6DyR0CrCyoOjAFdugQUa/Swi7TF6V4HV/OVPQ1t1V4c2WU4BGHPd+MYg7ZLMT9wjKwqdGlOKaiO
NA0jEago+8aeKZ3QnXzbCMerN/JEaNMAVaFRAMegIXppSM3U1KhrdDfmCulGUWU/Wrn7qljBTUWS
w/WvtOXpJvsOGJ9Crxd6rJfGlgZJaRFAIjM4xZ8oxJxTjA0sP/9dfWvLzy+scXs4UGB/gnBE7ek0
A3AIJaVHydM8PAAHj7FEFZLACzc8HXU0He8LcMbKOLSXy+toL2up1aHm2VefSqX/KpPFB6m0oI33
0SDkXtYXdrhtJHUyQboPymQsPEm27midPci2AjU9w+7s3oUW204P7VQ9oGMvKnBteAy6iGhdYqmg
1+QlWeNatbJswSNRy6Z+H/fRhDmCtjppUr0cBmvIBV6zcalc2OPOttHJ8ZRrsCfHBoQZ8ZZvRTrx
6w8HaAAe1hBPAhp7NWk3LV1dDiYwvaj8f1WhOZ22yV1TzIL8bb0SpkXP8IuahSuMBzKN8RiGNdUG
J5kHea8GWbcP1LQWeCG7Li69AxBMppYLNm42PsDl9zLa17HWY15g8ptDv0t3jQdAn5CWdOMdgfsX
onUYzQExt6lz36XPTKVUK8yp5WlwUtTJLwKMOoX9foyNFxKg9FoVoBDNiebMZuTU9fByPZysHRHN
NhROIUMIrBYatJfHrdWHNGVCQE4XlMldGtSBm0TGfFsbCTllao068HWDG/ELFiGlhM4MIiYYFi8t
kjxF1SyHRSgrAF0LXUvpU+x0iCbVrs1OqqhsseEwF/a4LR6GISUKmXonno9xP3sgD9xfX9KGBQyY
QOAKJKk4Zauq2QC0RT0iZBmxeWpT9VgWn//EAq4XzOkyHisuu5njBXRPJgQcyxqN3i8JHQX+vvGE
IFjDPxb4lHdJhkABthwB4hHPaLCGxrW9dA/GR82q2kFsSC9d9Y4KFrZR6L+0yyU25WDVg9bGuDox
avcSTxJ1RiMp77Q5V3CwS/ClqdYjKRP9gMzYcpK6Lx+vby5zOO6sA7+LZiEeMLIJ7PWlQyZdRnHN
QY9TClU7z74k2msQ7arpfjbf/sASoyPEaWNfkjtsSi1FM9KV1pn01DZl+PoXtZ5dFdzodSQCmq7j
MXZWRfsTRUhtjWgCwH1RSxl03nKIOQCQsragFh2sL9eXJLLCnS7aqsvUM0VcFCl2ciHt6qI5xlki
OGJbZhAwgHlm8PhVVjCOoTbGOQr+hplTJ0Ta58Jla9cwW0lwVW65w7kpLjHI+kUu4oT1R+ZDZRy1
+lENDbtMvknWz+t7txU3gBkHGBBAfNBocb4v9SHNlGWA/Hj1YHQPcSFw7I3KEcFdjhsZTg2Be5n7
OHEEzG/fgpdSazwMEc4ew08D0Ja5U2NPGCGS/01tjHkxf55wc6LMiLmwNWsO2jIz6TC86CSWbc4H
fWdAUEXyINVsPk3ev2Gu37jE2MDiPxa5T2YqiyJNCUaloqh4oFb1kPb1zRRY9pSbu+vfbMs7UBvA
1B3gcyiys5+f16ODlEoA0aFVN2JUAtyG01udGp4yALOtVwJXZN9ntZMM7P+BuYTrXxqLhk6SMMne
OOasPuRq9HXU8rs+QDcG/fPZ7G97UN9eX99GXgxhWxWvM1S8N4r8OShH61yOByf+GYKAm307qE4r
YGZv36UTeW/uEk/CTRC+/L5hvNQA2ABRAyQI+DuORl1v1BYI5RhCfXELd4ht4iDncYaXdx0jW4AG
5yALkH+bwQHTSgxDCH5ntLtXu1zMqMuPIcohmrpvQIwGPKYrWBs7ydyHhEYcawhRjKFCOvDyQ06S
XGAClZFQQlw0emOUpjFqqFBUE6pnb/gMTLG5coKCgUo5nyFzPQNYhNpVo7Y2WHgWDcVwy9GGTz0E
Y/vsVbC0jSB2YY87e2Nv1WVjIJ1rXPbZgHXGpBQURUc3sKdd6o570YjG+i7AJn7A+9DGAMCB20xl
UMtBAlGAY80PunKTlA+TqKLK/onL74UsC3qSGK/FEUcv4/J7FV3dBFLXoboT01dwZ9vBlNvtaPgk
1txpGH5z6ERF1nhujovTkJJsAtmCOcyAOYVU24EliCQbWTdDVCt4UuPRuQaladUsJ9WALNhqd/pO
+2C5r+i99XVxQHR/rFSBy38UwPgtBJoawBigKNTVFMhCCGqkUdMD0zB76mSbjPXDqaBfgiQrtmti
57kT2KBth6Rgg4Cii174rJq0+g0IqtOsna2vehjlIuXmmCKS1d4MeFsEuun0hIl2SDEkj6Ka6vZ6
f1njOxeGvgTjlGJsfm5TdKGqvnKXBfWDUA/sJYHQUvSe1aNP6XNmQREEg9pQljel6EukfZ11/ShP
rybQd6pxC7r0fdZ/F5zTjVODkI6KL6uGQS3dunRpuenlcS40zKffd26w63eRS5fv7OHFRA91xYNI
E5VsIcn41lE6s8sjZdM2UsoKeEenk9XbsTIMv9PM5slcpNgOC234a4mHyU1bavgqZi5to5TTF6Xr
itiZy4Io7thquh3VKkZSVKv+ksVy+UzyToQO3UiW0OVFVgy8D3BHQKFeblAemZFcjQlewhjaUFxc
O5A0dFp3du9kGwJWpbBAuU5bLi1yx17Sy9AE7q93lHoElGmfyfQ0B89KLfvXPz77tquTYKIuCRok
AhUhbmlVFmIWmS1Nxcigsm8w+kW9yBNxAcKR1oYIE+pGyATMG5/9cg/HsY2rOGQwb03rVDtEen5c
piXY5dHwF5EsFxWim6RCA2UhWXzKaPM5Vbp3a2xSP6uoDMn74XGQk8JR4z5/LJcFXDOhHjp6sgR7
SW2fzLF6SBbzh6I131LJ2oPj4SdUcj/r0XwETQWAQMFDp1W6O1lGdpjSZbLzVtoZ4eSZJJAcM8g+
d2qLSJQ39wXtvLKDNGwYP7QmtQvS2HWfunpTEYgmyvtRmQ8JqFucQVfSHe2S9Kkz+/HWCq3WT3Qp
dcIlKg5Tk36NjbT2VCtcgJnp37S6vVelYrFTOsd2MxSlDdXRH9JQpS6Gw39GvfnSaOOuwgsjgSS2
TeWigAik8VhpYAuK69C0M9pigqgLpacqqBRfV3MoLS7jcCoH6pZN+ywpmie1phcb+n6ZsnuTZN1h
LEAv3sclmh/4SHY2pjdZnWR7rW+eq3a5D8biKQRVn92gJoje0ng/KBb0pa2XsLHcsDJOqYw/mbSv
5OVbL82anUnSsRuzr8FgAhJsmvlDXFet3TVMB4ZoSDPa7ikvMSW9KMVr3AyPRbtAgKRUCn/pAsOD
0IByoxmA9Cy9/kk3wtnWaRX4JMvrkxWlhW/q9fxgJHPuFVk37WZVORmVVDtFKke2TJLC7asSoHoy
vHba/5B2Zctx40r2V270O2e4LxNzb8SQrFWq0i5bemHYkgzuAMEV/Po5VPu2SzCjeO1+6G67tWQB
SACJzJPnkAfbjQuUQrxyi+XY64kSh1rkBkVj3UdtC5LqDl2HXcaONa2pj4e/vquaOLA8VGuKkSPF
lXxu8nIvCv4ai4rvMDxzOzJnm4CVBHDbGNDhqkd1orFyv6gcxxdOD6LBunz1rP7ZNoUC+wLCgOi2
2eU8fyiUjoQ8dlW/N1oTQuFdvlF18S1ryre2qctwQEARIBC9iSMOfRkl7cMqLfNASWJ2SYgeA8im
PXepdmMJEB4V5ujHPOU+2L7tdZ1SZRVFZokFTx8jyq8FQ4Gco326xyuk0rvQZbYZuDnX7lKjgiji
4MS+YbTfitaxrqmufOn4uEob5VYhSgEo6dD6DUSDLhyDgZY9fa2pPm6aRnxDOcNCCTli4GTHh4Ao
Og0VMLinaeKjev466upOsZP7hMZ74iBab1Fya6otWjv8OMleOOE3Hei+fObYoJlt+k1rKBC2FIjc
+3y4rGv9ORlQ3EwdBn7qMXLRUAaaCa7pxQaZmucmUnYQZbwswFbaDmPtZ/ZQ+Z7DII1SlE8GG/eW
yAzfrMfQS71VbuNxUmfr1CVv3IpWtug+DcJ5HFv20FTGV+5Fj4Ckv5w/VGcuVLAZTk0mgJPNQCTS
rq4HUaEOU9W+QXFktTeqWv5y4Q+gYrwckFbEM/6nYFe3QXZc9LgjYv1R6fZqmvt4KC1k/2YuIlA1
AbSD94k7BaIfj+3CzPsuZhhK7JY7Uxu2ahmtY01HLMqWOmfmpg1ZCRDyA1uLepkUhzAnQa2MDk3g
3ZFbFVqUU/OnlYIFsEfJBbuNrsniTTtzAU6hGSJR5PRR4JwqhSevdkg6pIrltoAOZHn92RSdfTRS
RQ1bNEEl2ORav4oYdUN1LOygoLWxWPqcuxlPP8H09ZNPYAhFECsCp8TUb2VcJntz14LX3l7He+/y
vGPOhaIo7aM7DlAyVJjkWxiL2CLHjlu4Xrncn95k9KF/YGsgOZvQCSbumBTgUR+bEr22YftVFAsO
NZPWNfARJhCF6yLIMWWP8pzByHt8hB7Jx4wBN5FvI4fipngmoH+IDF91kpCQ7jcMo0MG3B3ozQP2
THYv5BYG1nk4aaGR/i5zSnaTzCkLnN35WZ5xKbDzII5GKQod0z/VofS4qChJMKeeU39hitKuCSl4
QDsu/LGyyco2Oy1EnKPs+yazn86bn9my7+g6lA9RDgPO4qM/2WM1IvsGf9J6ZV2qNPOTuL6Ja+9Q
OqJbqNnM7FkoXSLlNfXTYEUl5zVF3+qlhtVkuh3Eyn3cRCE16W9ZmdIjOOrQeSANCdKTkR1PPpMZ
N0NyP7Lr2Ph0ftbmnsEYyV825FeaC3Gy1PIwbZN2p7qawLnesV6/92Ufl96Ei9akecvUvit7jhEN
6+S23RQb4+CCkmdyx2Wc4JxDng5N/+gRkIwWBqlgLN01O+0i2Vg4XdhmaVCzjncyg1P29+Qga1U3
iwuEd4Fe35bxdQ3WBe3GAe3Wwkr9DN5AJ6CNnTwlP3/WK048jUIOG3bwdg8gcXlwVlMDhnqxNKBZ
5z4xJB1VFd4eZmLDJWo3AsR9G1k9Mkub88OZXZwTI9LDKIqmGgBH/X30xHjpeTxDt5+n06CLkRuJ
TM72Da5/w6/AC0l99DYvnVc/5+k+zqf02CzMwewrC/PptXubHXT71wOVD+sl7V5umanTW5jGIVVW
fepMzQFXHe8WJnKmUPlhHPJVjipsAm+BneiZ3NpBvq4AsZ+gPYjYb0XIa59tlqD1sz7/Y/VkgnYQ
f48ayFOagJRsXbvmPnKMi8IaN6lSL41vyZa0jW3S1VWiYp2qFejMow1KNmuNQAiHI3E2BkZA1+aF
uPDuzzvo/Fl1MkZpXzOzKoANL6egYQgn9R1k/U3f+t6ElHw9b27ydykjceot3uStJ6dI3riVXWqY
0TbrLlJwdE6MsrkShY7RfnEq9fq8uUWvmQ6BE3tqGXs2pOORmACCuj/y3SSkbBwGJOEn6Uj+Vm4W
cdtLKykdLGrXVw5U2vDoe/auxONEdq0EZthBhlPbDLD7n8iZzdRvpokFyYOL2MsEY8fHkQ5KncSq
AFSgXgGI8FVA07S7y0O19/XXElW/AOTOWxRSf6s/HabxVJkKKcgxy+VtU5geJQKL2pDQBgaz2qRa
MNwy7k9UMurWQ9fGQqw7d67auCMsVBon1WrpXC1JBCKgoQNsgX+FGJmvNO06ra6z/Fvk3ahi26Du
fd6V5s7RU4vSOVr2Y2SmBizWnF3awtiPabOwF2dNoOgHBghQtCFr/3EJxWhWlRHBBDQONrxD9qrM
1udH8Q7mlDcgutr+siEdM6YqJmwV6gGoc++p8mnykmQ10eo5aOcBrpWSTX5E7A5Z1aWdMXfjntqW
jhq3Qu4wZdgYBKUOoW8Ko/bVJWa2uUmEPCjcEbUHF4++j5PoorMe0joAtDD9djDvkUA7P4Nzg3BU
JIonXjv7JwKS1tMLlrpYJH18rtNrg13r+c15E7N7GTUUE3yjlmPCyz+OoTFi00xqPFunsiGY+o7a
2gR1cxZYzxHB67Fab1Fe+xq9nbc7P7QfZqWDa9S43pvodgyUKAvV/NbRqZ8v1URn1wciSkDzqyCE
9yQnsFpQixs1jBQD1UAf17Zh6pnDwnWKvjfMkezozomd6XOcnPx5hAdSbkzQqdbNAtRoos8kYfTa
6sEK6qcsAh2D0Emx6iOvv+KD01O/pdW4Tgg4bFNAkHZ1h949tMTUoT1wUJq5pcc+M48UcGABhGjZ
fDGI0a0VVN8eRKNol8wsun3lVML3KsF3Ckv6G1dM4nKpRX23SlaaMABVH0G4oER+G7tH1+Rhy82j
h3xhjypjy8ZNVRfXegYYap7tRBpdJXkMXk/XC4WmXbc5ykw0WwvG15XipD61nFWRj6ssYcynDdDV
2hii8LjOYtx7ClSfwLNgFFAMJRbgC9UxNehNWn/raR1GgCGpwgHnEAstWzzrLZw6v+nyW9Hqwah+
6/BUB0TsujN42Ksr0Xp+2ZBLijR8OwJIomnTTu5qJ0yZum71aB0ZYLxSkWQs73Nio6U0Acx7bKCb
Wzm+FpuXXsIQYiBFCmldtJPi4NaPZqKtC44avEP8Ju6uLb06xmzY2tZTnZqfBq1blTpSCk0Km2Oz
sexH3cnWTNOCqmdBUjrIEcdgIsRvJGHnCFCKeY8lLd6QFA1oQgONxjt8+w7WN6pK2aad9DAjJ37p
kDZsXba1OFsNOV3HZnpwOYVWfLcqBD305tGJWTAwuraU5tDYr73nvZrMuOS4Brqs9CNFfK0rlFeT
cqMp+6oYDxlyK1BP9C039QnxNqrGLgdarHUk40Dr89Cp4lLvrqw6exkcqDt0BqqFrl/W6aqucDZj
yUp+4+r0CPFcaGUodIPO57dspEdK+qNafBvRn1iZ9NAN6Jpq+Z2hKwDNlSyFPCd5zixiB42pHEhZ
+x2N1yA4DAyoqapZsSGqWA9O7fPWC1v1KY8VP0/VjWkxyL4OO6ifHWvHOGaW9q2vtK0atXta6blf
Gfwi42kH1BrbpeajaPiu1lBzMSGfCmraId321ifFvHVbdgXJ0FDVCt/i/Kvbg2BuGBDtdRe9Zb2B
KuUW+IFQ1+mFGxWB5kDMz0FC2DXEBnRVz9wZt1FHNyIaj30q7hs3/yIsfgFENQpD2ufGE9hPluqP
UeIbsRHmOaSu4nr0K0/F1nDvdYoArGoDVBgmzTPnysB8VHlokG8UqFoz0vyUO0FSXKvJhngPKTLm
NPYpb9eNEbY12XiduXKLIuw7G8v2atbI9LjFqmugo6e33npUNBpUxGGXTlsR39K4chGTkodRLWo/
TfLhU2brSqAjCYannmJi2oywrJrP1ZDuvJg81SgCXqZeVAEvZYeOwr+ITPNLNbrrNOD3CrLNB0Co
GrovMn3whZo/xIay96xhWyPPinSTulcU4VyLqqZBX6B4omvMT1rvySxc6GRBVZCmee53HTVXwFve
jzTbqGZ2YVG2UhWjCisrvnUqqKNYrNOComPQefDwvfxJKcuLPClJEKWsDAsTBGxqF9bDKI6NB42/
ohXxLrIqzddYj2KJGj8YWnFpptoRz7/Ir2v6NCi2ukl4unfbbkeieEscZCpwivQFijIDWjUH5wI1
p5fBrdZeZl/qJbwZt4YfjeoqqpIgdYyVU7hBMzTHdHDWg4KisSq+QG51OzjKltcmYHTFEb38Ty6J
dzVTvlZd++hlQIb5VlcModIYr0LRW98RvfDzotzQtChDloAwL2nc8Zja5mPlgFO/FKBIc2NUKPB/
iJNeMZD4+KVZlz5oWnwFBW2/tizFTxVjDBLPQUUM/75isY4YqgUF8vvlUqY02ZrqeI+e83UETa/E
AYcwYiu95/Wet4n61EbaTce6MHbtOwvtpGoFfEbkNeZKjNUtH9TSzzvUXxwHxCyJqCqfVvkjaC+o
b0JAInA4mjGJphxipdopjYnQIPEeKDXwdESfcVgnHtoLuor7DtMK/E+FH5JqfCoZxHYNs1qVlRdv
0ckbZJbrq3xAhZbRgBSkCGuhgDdeM6JNZ2UC14rtYIoTBSpBcKXERg/IgBhyo9ERL3CIDMFjuuuq
MVEjHQF66Po7lYz7gY9Pqk5WES2vKlW/tJJsHef62tKI8ghWQRoIUj73zYhsNEvyAFFBEZRdymxc
lFqGOhvNhwslS73QxZpcNKKyrlOrive9mtlf02647UDsyNdRFifJEcGg+Fx3lrjEG7N+U6erXzh5
s6qU2j4ioUSaTSeg4wYywyee2G2Y8P6TayQvUY1oLiYWED65OUCVZoRgja824s4aRQEhiRp9346T
bwroYTerzBL99Vj2ra8mzEDhmSZhX5oDqMAw/9fJQF54r31VyvhIe839xEomijWL827VEad7LAsH
DNadwXB1uzzXgyLtukNPIDXpVGkcJqA8gQStuUqF+xoP1h3gJfk6T3K2wiEwbPIS3VO8YHeMQ9ir
Vw00W+MF7Wu9xo8c1TLD1+tE8wuveqgTrozrzKtGJMIV3btAiTy+j61OUcK8UyL7QotbdMlVpQfN
k4piJW0scWaA4V5JjU2bFA9aMV0LStzA80wWEs2KfasuNCOogff1/L7JhQ0yd2XwwILmDcQLRDeo
VdiMfWZcwornXLSxpwP2IoxuMxhZf5G73SXebBA36hOUfqjDfOjN3Kmo4D/3iuPFm7QyQOoH6kR0
l3rcAyVeQz1ccJVjgHUJ4HEQdIMex1ccS/hkMDMCWqlGAZ1dp5egfsPJfVtovRUHRlGq8bZoU/VK
Y8IDA1hn7VGqEpVPEmIWOB0HyGCThKrTQKvuSiFtv23B79P6LmHIzhm0N28a4CkuvJiV+Ch6fIHi
d7opNVv/AlajWJ0Kxe69KFsVbKquBeKmomzMFwfDX7Xo8QfGQVG1Xd7YKJxbFlfDYUTRuHDidCVM
8CNlaR22lnJoq+axd4drakXY/0P+yrv0QTM7H58VcRG/qHL1pmbNIeWNX9r9oTFE2GZg8ctjoMs7
Bqlm46ijm6mtzIs0RQe3Wn5t1WRNhmGdal7nm3nZALDHwcnqa6TWMz831Q5IjE4PaJOiQON4+85o
LCT1svzNrCK6i/VUSTZ5lFpBaTMvjCLej08ce7RYgdU/TtY2p8m1m4HEI69azY+j6CnTHcUMc29I
WJCPIMjw66ghaVh5hbLSVbuKgtER1r072ISu0IWi3dcQnAhTPalWeqZZe66xZiFjOZODMi00wAJ6
DbwrEJMfXwZMV0lc4HwM4gLC2XYKPdHKz8hFWR9tIPLPv6lmnjt4zOOZiH80dL9Iz9FUOLQcGhww
jqWgCln7ubOEd5NNTBS3wHRM713026LDXRpP3Spxn7oATXwe1ubeDDRwYpKD80AvnX0OiYqlQuOS
QSmHYEW1U7lJxgN70NwrSFprfjLkS6lz+QH3PiyAF21QSqP1SwZBa7hYKmO06iCKVmVELl12UyGz
PHTAhVzXeh6cXyj58TuZA+UU5F7xX9TCpTe34UJ1JwM4CNsi35K6Wbcc0UWuLUA+Zed7N4NTFIr0
k4aJDMez7EjTCcjw0DehXzJSHMaCPVZDEyaDsW5qe3t+VHKeTDIno/CqynPtpsGo0t3U3NNsJ5G3
/yAFOPnY6Wt7smOi7wS1CmBNQSIk+6A62m2NloYcLbc1+uYSXOZkNykV5RsgYH5jsU7NSY97s0WY
yCaOf8uI/RSc6h4VqCwv8mNPGY9zw5Kcojb6DKjwiTgXshsWcOmPxb5CPQ8verLrw+KVrpO1qa2c
8PyyzTnj6fikTAzgF6hAN6IGF9Nj3iKErQGTIb94Dr6vGZhaUMcGiTRyMR/XLElcC+xyiOGauE0R
Gyk7kD0B6axeQHHjGWQZS+WUOd9HjPBvg/LB6w32aIqYwhnJbZfcsvrJRaQ51i9Ajp2fv5/y/u9j
O9GekM7EyCkryxRYOPcZ8gyBFhrbKQufbOoQSS0aZmsITyw4pewsQHOjUelHZktyFrWoM9GVQAaw
VPRbs3eAX0yKQQEsbyT9vT502dIwp2116p/vJkGwq6NUirYy+eh3RWwzXC+IdDcMmQ1/kiayQzwS
VJRMsysSxgt5NdkxJ4NoGgX8CVhPQIqlMeataeneiIxLpV8oir0Rw0WhsYUzUr5f3o3gdMRhMiEc
ZCxH0qfMzHHvB67yKfJu2ZKQ/GzNyzVAvod7BXgV+RBGBI8EslVO23rqAY+D9G6iqPA2NIxvligj
ZkZjotMXKllgFpw0MD9uszzRMj03IJXFahcwVDNApHXe22cWBRaARkFoBETaezr5JNXJPOawDsKX
gaU9suy+Sfd1fn/exNyUfbAhlT+YCs1JL0fzhb7JjkYIBrCgBXziPysUyFc/HMBE9AfOXlRCXJCb
fZwyjbiqQSnkDtwhCT3QT5ZD7Y/l64huDAcsy0m3hHSZWyTMH7Au2ExotJXOCy4U2iGng9C1+dRE
d4b7+Bvzd2pAipkGp2mZNuH5+IsI+K5YFRvxpG30tb2NF6+PmZPoNMKV5683PJw6NZLXaZT7Oq6R
POn9ZHxzR7EQ3s76xUkwLQO+mlQp1VYXLXRpyLHZTVe/2e/RpX80VspOW2rSnOGlgKP/CN7N6Y45
8fVBHcECYNSYxxDtJYAQZm/JQ/Ne3izWFR5Zh4WFkyOoyRdPDUqOH4mi11tnnPT9kBB57d/0lb3X
wumkNW7Jpltl1zYCA5+ooUv8pfN2cX6l0yONUs6jAn7joKK1m7iWrFuAmkPlBkRcm+9ivf/9MvwP
eaPXf14d9b/+F39/oUzwhMSN9Nd/HZIXDnT0t+Z/px/769s+/tC/rthbedfwt7fm8IXJ3/nhB/H7
v9sPvzRfPvwF2oRJI27aNy5u3+o2b96N4JNO3/mffvEfb++/5V6wt3/+8ULbspl+G17r5R/fv7R7
/ecflopN8t+nv//7F49fCvzc/6FWw1+a5OXLTz/09qVu/vkHdKT/+Ef/Nv1Ref9zSXkT4y+2+l/Q
xdBQiLbAhoWjA0dLTdv3r7nWf6EACUgbgObAvIJd6o9/f4IPa/Fjbf5RtsU1TfD8xkf+cNnjd7sg
G4AIGqDQ6Om15MoZMnB85E5VHgrNvVNQGsDrH6dHgR6Dk6F/N3xq6OPx+92QMfF64dICylDaY71b
d4oKwcwDdbrnidWDmvwe0KSN2hoXEZqVeKzuzpucHRsIRCb+Sk1HWfXjth5R5TIjUxQHMh7eM91v
XbNAILJkQjqBozJB0U6MxUEln63htk5u9e71N0YBfQgNIhHouZFfQTHjFOnjpDygL+4GAhh7uzVC
nce/FGh+X58TM9NldnIG1mmjVYy05aEkyoqBQcNWfNYrvpO+nB/Px3vkZ0PyPWx4CgOVZHmwtfoG
4M3dmGcBL6ciW66G523NLs/JoKbPcjIoUpROkcRWeajSLQoipvPFaRfO8qXhSH6tO7UR60zARPGK
YBntyFtvDHSbLQxlmv8fUfnP0yZdGUNcMJbRsTw0xLmwjQI1pyW22aWhSNeCQktk3zmG4lhfe5Ck
alNFC1WrhdzS7EhAmojuMURkYD37uCiRzjunimucBC345xOLW1tu59X6/NLPWcF7AgplFqhIfsJu
Z4bWUTIoxUHXFTeo0iI6prXTLzxd5qYMgR1CSpzRqMhL+79hgg104APxR0Dcxvyg9llQPZUFroS/
Lo6Z03N2NCd2pjfbiSOrWpQTNH5hdzLtk5W5q7ZbQjcsmZCWxazBQAgGieLAvXWkhdESa9S0EWQH
xiRNYOwJTS+n3iLVKUyXucWBVZ8d9Ox6GVrJqV+ZQZbQ8Px0SRHdn7vl1Ni0bifzpaBHqkA5C4MZ
1hNnxMQ36pRh9TJB1oq1F/5aH/mfBpHks8ElifTvTwj+uqhAu9WoxSGxym1r5Xc6gXpWtdTBMzeJ
p2Ykf/Mqm+nUTnEKxK5P0VC3GkfzExCQFyzjeKS7dKmdZ+4IPbUoeV5SonpmpFl56Bv3ri+r3EfP
oorW43apT35uL51akhywMZmVK51eHAau+U0RZHa+6p6HJebPJTPS/cMTLdXb0SwOdU5QWrqbao2t
u4vi9XkfXJo4yQWzyKuMYoRHDOJI+icOjvV0STpodixInEDjbGpzkBGLTESungAfdEDxSKyqqr1H
r2jjM89lKEDwhRBu1vlOrElXkKo2Cq8zXhwM47Y0d2hsBcdA7td0W9rx6vzszZ1GCH89KMp6pgOZ
rI8beASIPkIUmh4EIoQ+ti7573g2QmsQfqMjAEwG8uTxRgxRK7r4wMRg+bzEcJyYxMFQEG9h5mZ8
AXk0gO5MWEPNRtpEzBmioXe98kBE6086UubIfeI9nZ+zmfX5YEXaQLWl261llfSAN1oojA0HFkIk
0JpTwkG7+3u2pF3kQnTU6LyoPCigUKp1iFo8W9VXplx7yRLcejrTpIvjw7AkVyAkHhRi9/QwgmwA
2KCNVfjqVbabag7tLxKCvB/keKWAqwNMV2CrlsXFeNEXYLRxyoMKkYTe6h/icfTbjP7G/J2akQ5y
9GUwtNASeiCmi3NhTwE50urct6C66yxt3Dn3OzUmuV9vRaxBlIwzHF3xnr1BqRIIhIUdO2cEfKXg
aQJNE16U8mvLHnI9tvXyYBkvQrkd+e3YLry2Zo4749SENGkpSvikMOF0WaMHqhUSYwDYJaTi9rxz
L9mR5svtPKXUipgeWnosvFXDQMjebkS+FKbMThkYhkGTi8ZcsEV8PORylQK3gjb3Q+l+ycmliAHt
6xaWZXYsP2zILS7QYUpQyrXLw+AdBrrjdraq0ysIvwfn52zmwEZW9a+xyG0to95FJZqusW/ylcl3
wJSc//0Lc+VJa4/skjmAyRbvLH2XKS+xcZPoS+RNS3MlrXvrqSpPTaxHYwvg6g5a9q3yviwuydJQ
pHM6yazY6Aj2fprSSwjobOsBwLm6Xv+9GZs+xkkM7ADSQ/ISXuxZt0N6r1up75VL4eHSsk9TemJE
NEZTtqVSHhgQPB3AI0O68FxcWpTp1jux4Ig6Js206bVBC3QgPASoVMaja/z6Q/6DA0vRjQHxNRFp
uKN143NrIIAabeAbCQcyDdwQyoI7S2Stf94zp/tF2vu9pQB3h8LlIb2cSGG7C/UKeq2TJGyoLPS1
zPobGJ5NA3LMtibn+ACmddq8MPHgHg8i/0TSOnCWtuesH4AXEAxNoLlCvejjKjVeGxtqrZYHtPMC
4jfedXG3Pe/PUv31+5Sd2JCOACpMpQAAFuP4NmmBAGsbNl/tsP9srvt3STYSLhHJzYVUaP7+a1jS
iSBIkgFcgawLuIpX3O6PeYo6lbB3hoOu+2yJQHdadDnUOTUnnQwa8PpG5SFf5dI14LDbodPWsZOs
Wb+qNPXS6JhvOf3u/LzOusfJGKVzQofiiV1bmNasGAOT7BX60nS/44InNqRjQqNNwmoK92ittaAk
TImFglu2AD6YdULwrCFVitLlTxF91hUFpC+RwGJ8Z0dbEPOcn6nZowgVZFBnIEAEYf9HJ3fG2h4H
jjtI46gjMmyszZjycisE0OhJEi1EvrMLc2JOmjTg6YCpnGLs1ksuuQ3aETRS5srq/KCWrEjnq8XU
rqgHXHoOIKJmcnBBvwcm879nRDpck8JRaW/jCOq6TyLf5d3ol2TBj5dWRzpRM2qlZarjKiIQ9ibb
BC0FgCI2tPTPj2XWy34sixxRodcoSjOOTepMaT9ufx4cbaljfXZRwO/ood0ADWxyMM2GKo/KHkny
nm4KNBUBmJrGL78xjhMb0nHadUXeFSPmy8miGs0ieuLHXr8kezU3EuhagisF+dGJ8+HjnnFHtSU0
xsqbESRlyvwxR6bCtoeb84OZW/xTM9JeYT1zk7ZJ8Ei0t1m2cnvum3jrLHVTLpmRNkvXDwDYjjCj
5SRAjryFIAShV4IvoFWWZk3aL7aF9i/cstgvzbbjuu+xy9F7Oz9lszagzKcBPoXnmoyIKUui51Ge
0kOWWRfwtbeC5Jdd1/7OUACpnjJUECeQG3l7FmsaGi3gAC0aRK1Qj8Em5q3Oj2V2XU6MSBdnHtWQ
qa9wTyvAi6vxnqJAkkBhIr89b2cuHgCx61+Dmeb0JBiNWTOk9fRC0MS1Qq+qvAxrvo3YVjeWaG9m
l+fElOTRUdYkuhvhMou0elWjqwZjBET/dwL40xFJHg2xpzYdpxEZ43XmHcz6N07+098veTJ1ozJ2
IpxkZlFsdCteo0/32kvNz+cXZi5yOjUjH/6EUl0rUVTScvUR6Y5tYdEbboKXxc6/2mq8aQuQtxn2
EqB47jI4sWtKuG+lT0lXoifvUBjZuogaKIAtaQ4sOIIcWiteStshhomhNy6QSQTRXg5KM7YQbczV
TIzToUj3QcxEHls1Nir9hjYgAHuRggfcll5OVMlJ+Gtw1D+j+VNzxsetlI96DW1CmBvKK0qCxrpA
uvK8UyzNnHQqNJrOFO4h6vS8fZyETN/mzfq8CQlL8/Mw5BMhQsOB1yDvEQM8ZPkMKCyy1++jYa2u
AQm9WmKYmXd0BzU0fUIayvlJteOsSTzk8gTTH3LWo/Cor1nj+WMMCTolH319VC+ypl+Yy/kT9odd
yTuyIVNSDV2lB6sTU4fdduTGyu4gdqM624U5XbIluUZceToERGBL37SPgNleOFHQ+fyTtYruxGXq
c/Q2gkJ5Kf0z7y4/hii5S2wplMQq4m2AYlc1VwPwFoaNKRZmcv7I+GFG8phc93TAjbCCTXTlaV9Y
83x++pZmb/r6yR3FxyxHhxcyC6ihhKZFjjYvaaB7aM2tIXVw3tjSnEnXhxgqsL9XmDMGFYAe7ZMW
89UlzfIlI9IdMuppPvACRpJmncIAVLtddPj9vZFIN0hKjVHxiIbW7OSTeKboIEuzhVTWwjhkXbmk
drPCcwt6YOO11q15fdkvydbPByh/Odc7nd/J4tO8FTpLGtSAkl1i+TqArb2zQcNzuZjxXRiN/EbJ
IBqnKxFG4+jfkF+k1Q2jC+HWrAkQtINGGSonP/FMDxYZCga60oMNBmyc5Jk/9U1EaJ4/v/azW+aH
HbmjpemcTG91bElbv/ea2LeTPfSngr7PFrbL7PKcGJLSZFabmySv4ckDXltjvhbgE+BROL6Z9W+F
DSemprk98QQVurke6Wt6iLI7Bmfz7ka6Pj9t86NBj4AKFkxE9tLmj2iP3lMwFx5M1GNsG03ljyLv
grZY036p523eFX7Yks6AuLCRLyIobnrk1qRro771nNX54cwezBC8/vdwpBOgz0kuYhfXDqdXzYh/
Lxz8C0OQY8VYbUy7Ay3WgbBXga7nzM382OgXzrGFUcjhIhE66K4nK1X1WrbufZ+7D+fnaWkcUiiQ
RyQ20h67RRNru7hlQ5j+Wkfb96jqx1LISmI6UUdWK7jDHHbPm7s6/1p7oFaJrtKebM6PZj7uPbE1
TejJRkHa2hwYz3HIHCaxz+Sm2WrH5NLYTyJiyv2wEGcvbBoZR692pAUvn4cow91U6fUI9mwS7e1m
1UBs928OTQoFKLqDQaGO4yZ7TO+Tbb6eOlLEZ7ozAg6y1t8K6U9mUjoPWOnFonAwtN65U4uwNJ8V
dSE2XPJu6RgweEu7xB7pYdDioFW/lfbfO9PkzholyWslAnjrkCFd4UX3yLcCrBiAgHsgrwvLs7CR
5N41XcvAXWVjI6kQOl7pQe1rn9zQeB5u6WW8ZZv8wV0tAdUWJtCSbqC6jt2mM2EzAx2E0Xyx9dX5
Uc3797s+ACh7wWr1cTuJuM2dqkeKzPU+RWMwNNddZPkxu4Cs3cKBOi22XC6BAMkkRfBuSnJvaHL0
SGIigxk11hUQaQ9REaV45Fch1fVQMbpVHy9xRs6v2Q+bko/XPbiaQPo6Zc22DnjL201d3Z2fwQUT
76XDkwOpUSvDTcBkc3AAi9e8ZNXQJrQzbWH2Zj0BfGMQfsUyeTIoSes5sbsJiJ0Z9V5QUDQU5UJc
tWRi+vrJSGLHzOu+x11EdbZHeSjIjaX38PzxfTIMyd8GhzFFm5A0/HO5U3zNpw9ekFC/2KHxbuWF
48L5Pf/ih/gFGiZcNBLKbV16rFitPmAHDW0FSfksmOT+bLdf0cLekso9uCxbU7e6dqI8JFm2K7mz
4CGz83ryEaQbWIsYgzQTClFlvHHMQ5c9nvfA2Y118vuNj+uWpl3y/6Rd2XLbuLb9IlaRIAGCryQ1
WvIQx3biF1acgfM88+vvYs65LQniESrpqn7qVHkLwJ64h7WqfC5q1PFzYnzLYcde/VWvD2DAyCa6
uS1t+QnPxAlqklI/bmoPN2ptCbW1dbEO1vwzPfbrYdXvis1fxakzeaLKaBUGCqoCn3rpr1YB6Fr4
qZHNKsmeSPBNAL7OJoDx48OY/cr8o1693L60RSdxdgbBDzXhNAyahwypNu8a4I0YfEtAcnZbyKIv
PxMiRNsG9KpqnyGg8wSjd8Yu0N/nIaUR+DL8b9pq1pksIfuO2imJ+g6yss48MjXDrEcj6UIvvAkW
xbESgJVZ0J+KE58ki5q2AkjQMSwe/f7ZksE4LpjNxd8XrivyvSYdMnRtCLZZvCCxtfKNRO95BZis
GChgEi+wZDfY/cUOhQZKTqDiCWZK0lDrkwJdD3bsVzMFOkDP7qsVt8HNsfKlcyRLAxhzHw8sZuB8
UjGydukWSr826wIwUkfNXyU7ND2BPOJ6rreOdwqYXV6H1cypJ7PW2VKEKH8hVXB2nmJMTC2RUERJ
tinL1ybSNlb7Lefr28q+YFEXcoTb7KYuAXDwmB2nBoCMrZ2UgR32Es8qO4zg6npL9aYG2DnHgj+Y
CbDfMseKdmX76/ZZBAKq3x9QF4cRXJzp5Xo8zk+lPzdI9omt2PEqWDd2r7lYdFU2ycpfa7vbUhfc
xYXQ+fBn4T7WcgpAbYSNLlln1RsQAh3F+JJlrjf+xeLNhSjB/XWln8XaiPN5VWL7lUPAQ1ohSnW1
xAXKtEKwad2veJoZPWqP2lNM3breB6Zz+9pkOiF4PmUyuwRYS0jEMuwQsVVYvGBg055h824LWvR/
J/vVhWZVAUjBUCHQcNBINMaON5L3l9yVLviHaRySQM+QUSpdtFUGQGcq/MsATLi/OIaJnStgLen4
wBDengSV0vdNiwTMA97b5AMS1ZC41sWTnIkQXh0Dh4UB4g8EPkCAeePgRFPmmuTz7YMspZL4RDqd
RHh5I82Y4VEEDGODhptTI3M1X7T9TLUwAYNVcm/L8eIkjgnvX3KzBKVaB3HHIcHmt7HyduMjPcbA
aNuAKmf9F5OH5+cToURaNSuaShugEOSXBQy5jrpN/+dDXxcyxPAQDh0QznAoDaBUHZBiJUnDb8Ki
q/hzdmtCXFAjz8doEdStf6pXc5xVX0rHRwvCVXeI8c1K2ZBtGDt4sdvqsWiuZ4KFWAG1i3PVn93p
8Ozpn0bPvf33f/cbbp1MCBKlx8bEG2CvwNx8IgAlfdeAtudaTrXq3fwwrMqH5IU63Wu5DlYyCJMl
rwe8FzAIcuQUV+MnWOrIOoCapkdlyID2WpWTk8b5N2wHv5GOFhItWQpNJrdA9QqiKOCgC5ammYOV
di1Sv1zndvE5iR5M9nXIAnsYv9y+1SXXcSZJ7CXkdIjKpoU+htFWS9em8QWQv7dFLB0G9MYznyx8
INb2L+MsKO57xVAQMPB55kUfAJ90AGxoF8Y9L4a/kIXBKmw1Ag+OXOWYXqViINBCzEgBK76zmhGM
q5H50Y4w52TQ3pWulfQvly7wXKKg9iRpu6Q2PSzogaMNYIou7x498+vtK1yyLXxtMM50wKbhm+Dy
Css461VgmPWgLux04CKzEWx64IWOdYmRLZ7mTJDwVizSlArVcvTN/W8pAnv+00w/3T7LkiUB2Z+i
CAIsQKD1XZ4lqP0i6jXMvjQk4RvsymV1DzysBpuACjasbwtbPs9JmJDjVX2Xa2OPxEtR3gt9RTFi
CRv+CxloH2LMCrvbV0QMaJIGSjDnXLQeHc5LFxTwq75MJU+zeG9nYoQgX8QaULrnSnzv9XbhHwz1
tZoeJl8SdhduDMhhBNTB+OjEDqDwPFXnh3rJzPTYVdTOk60egaGgllzZwlkgZEaFVLFWDxrBSx2w
gCwy5QM+kpIwckzPpaDnQL4S/cWSLiZSDQ3T1SAruFqPa7A9Cz8A7xa34VoPXd4+gZoMeL6yKYnF
WwNZAaeY5Z5pyS4P1IEgm6oNUodB/ZUn+wlsvmG2/mM9A7W5pqK5zPFJK/YvzX6qI6vFNvWgvVZk
ZeRPVi95/AVXjTVCNK8B1QI5YrcnY2rNgthKj14JfqbJnUZAhXxL8lXZyOqSCy7tQpRgmeEEYkyt
KtD4W+H7fB5EitzOHp6i1/nLnDrhWvZlvvhGZ4cTEvGUakYUtpCYTEDuGhzV2oO05c8dzsWxBCvl
vFFIT3N0ZYkb+j/8Eni4f7EgCRn4D2TNM2CEYD2tkkcBjYBNEEyPLV/p/NmU9coX74proOYyqGZe
EdKpVTLGZYVjlOkvzf8K4kKjkUzaLuraSYTYTqJZqhcqrWYsn/YnBQMnV8AI231R0uQ+JzIogkWP
w8FXqmEOjWIp4tJAfTrq6gQKVey3Dz/rOlkpBaYfDbZlWSKx00XNPhMlPI/ZTujldAhwYx/bRI93
SIwkIpaf53Sa+SeclS5UrC9Sw4AqY+smMB587yHRJc2Q5ec5iZh/wpkIVipaQ1R4tCZe+yCeru+C
t657MQdJqjt7RiGrB4zCSY7gB2jaMODHl3NzYPimxUFtexEIMADJ3pXTXVihOwbKJRB4yEZ9Zc8k
uAO/jZX/1LZ0oKfxe/3nbW+99PmKgwEJCaHH0rEacXmBiUq9tK9R7mxcMFiDVQztMWPX2B1Y54uN
hlFIiUtdVvGTQPEmB0UhRY8vvyLEyhyosBUwQdfegycjO5cJEm5On/K060cEoq7aFfluyAA+G7sk
jp3bV7j4QmAtQC4LUAWTCAcayibi8Vx9zGnzgS1nJ1Jr2fzJ4lnOZAhnoawB8PsANWdmv6rSLy07
NN1LrbzcPspS7QSoDaezCHGh8POUJiO+jkeQ4NI1qpuud5jBD1Nw/uYft6XJDiVkI6Rqyzw2cXGF
OW0yfWaW2zFlbxDJhvuijzgdSqzQ6WkSBi2Q1I9dvU/NtQcogJrWtpWva1U28LhsT2fChHJdFCVh
Z83j0YNm6w/Ww+RipXINoJxhpa6pE6//DKv3d1H6/Ml0IWS0fh8r1EPySPVVUrr4QrEj7gbhITZ2
/+q9xKUToHIljVUhFA7qGyffLf6sx/cJeOtui5E9lxA16iCaRqDB4rkSvq1KsJhzx7d+EkW3Le/X
bVmzd7ty62evJXg/q2EKLeboPlDNiZLRJv43M61X/06K4CHavPKjIsPnfq6pj+mI8f8mfiBJKIlR
ssOITiIFYA0ZkA3pxRFD1n1/F8hGLWUiBP8QAodqyBWYEuDgbTNdxzEohiyJni0rANAFQT6uWlcI
DlkUgpVGQaxVVADHJMPa0ocnDY2IRJlWpJkkXxPL/vsfceLqIRwe+G5G5Fwai2xGP3y2+ZvnPwkQ
XEJK0wkfREiD9PFRTTYjMAPSSiJjqY0IN3ASIriBKQ4ro4lwaZh/jF+z3bgC31dps10c2iCTmpx5
9knOMLDsw09ihSyyD8A7Day+OS+K70Cd+xhP/asCKiqQh7q3r1F6RMExgJIXeyEqlK/f+5+S1ilf
Dad2wCPioiCTV26+A5T2upaoxxKowMXNCj5ijHiREAUZ0sxMOnO1e7tmPyNQZxtlffuIy+Z1uk3B
USRNGZdlA0Q6rTwS88C8PWkl6ZdMhOAkagNsUYaJ03gxJuPa3m6x+BHEg8SJy8QIjqKrsaPKKNQx
sB4SejS1fSybcFmyW5QZsJlOgGZlMOEkYYQCB/IuM7BhXZgpJKx8N31F1n+ViRFOMoVRAAgoBHRw
6mwMK74r9Vby7Itp1/lRhEwoM/OiDqiPR3lpV/+hvq2/1u7o5utxK+sRLD3NmTCxll4XwOymLdpw
vbbh2pv5bewl3R2ZBMHhRXmmAwsHj0/KDwJ+KWyXhDKc8yXHc34Kwd8BKwkL1jnSniINN8Y3NC83
zfRAml+3LXIxnzuXIzq42re0zoO91Csd30c5mDk0y8Uag6uvwF7bO9qP2xJllyd4uRFL/WMR4PIm
AwZab8ZmdCIi0bjZNsS85/xU8484+2zmihGmJYh5jzrwCbTkAOZLJwsNpzJsFZTAt08ksSBzfsoz
YeBf7PukxRff2OUfSWl95IaME0b6TIIzAF/YNICRPjtGoDUZsGK5ih3QuCVOhyJd7NYfnQzYVXYq
wS+UA4krX4NfSMqvXdM6jSLrCsjcgim4BU5TxpiHkj0BaUTmTtvMc2qsQBJ33LYRqCRuv5PEpGYc
7fN3yruIGvGAD+amXqXscaKTrSn3pSp7LImGi7OeXRKFJEjg7aYswtyMa2qZm8i8nOwwgn/QysbC
rAfMyGzSyAE85UdpGJFDm2ayUa78i3ET1LypZeH7H2AzIiJDRf1AmTo41RaQyCWQ5uNwo+frQpFB
Si+r3UmQYEwTI37Acw9q5x3LuWHevf6NFpwECJbEq9QIPcyxH8MYGbd+AJOtbZBfROYVll3QSY5g
P0oMqBlcGx5Ie2XZc4aWboOpI8XNmCQcLavCSZJgRooOntLKR/6NmrcTgKYUEy6l8SmSESb/Dyf0
jyCx0JAagLLB8iYEKTzbdZij34LWfs1VxVp3jyza1HXUraOeJtta6bpHHYUwDMBk/QrYOB9/84yA
pwLPCJCjRHwqLSzjsdWRLAcsttVky6bAyZQVlfE8LF/uSY4QroK+8McogHO30mmnZdjBrJjhmOCZ
0DPy9u/OJEStcsSZpnnUJsvCDQgmNnxMvrf8PTX/Ahgc5nw6lWBl3OpLUx0wQ0T5jo2PzPgbVwsQ
XAYUmpkzTciQgEJRxVE4A2lH+74GoA57V8kvI/9y+8IWncWZGMEJdn3PA+ahBVMrjyp/CKj7N3+f
AQINAxPX/D+lweMS+FAIUKqurcYK5Ii88WWNpOU4qFlYep4XVolIcwDSRTw4w/BCv+fAnZ5AaUOe
U3ztBSvPkQ10LUanM2GCX8JwFU8ZBluODbCOtOkOQLZO3q9vX5xMiOCSoqoeAFKEUDv536L4iSvr
iUgaV4tvT3TgFwOOBts8grEESe2jQ46IxOruDtSGe5r+jYs5kyAYSTYmSttjZvTYZ49W+bngX03w
hfNE0oVfvKszMUJASsF6+R8ly8IXD+zixfdCRrAmEyG8eRsHFXDG4bhBNz6BTX1UqxfLyOt02yjU
kpTpZA8jvH3A1Wi0gNNxrPPQsitAjQO1UHJny6HodGniR94U1UoSaTAZ0CP+t5Bf3JmYQZvn6ixX
RjS5GMzPxAn+bDbd3gdwz1EpAWRR7YPsfgJuJQN7ebe7bTrL14ftNDB1aRiYFz7IqNHRoKtxstjS
N13LNl4mkbA05001chIx/4SzDxbM6aQV6Ivmz/EktON7wymd9Dh+RX04P2T3zYbfm5IcZVkDTyIF
ayWBV01WPTd+c90Z1R1gJuxGlQyBya5OMNi4Y7kSYd/7aCkYTlQVx1T/AmDp4uoEY/UjYiZVTLGO
DeYWkN3vaF4+1IVl31aC+Zdefb/qKjja0JQ1DBGwJdHMKFcN+E9ryl0NDO9N6HjGD/Am35azqNdn
coQASqreq/sRBTmsnGXW3tfaOtyAmqbbZGWq71jfZz/ZFCUSbbg+HiiIZsTsGaiOYyToUgExcwT4
OoMqB6sYnbZy+uygA1G/iSXHu1aImVtvLhurGsWEk2BLmUWmitZMOURdtqK83GqmbORowZguZQjG
lLfmEHpNpxw0GqUu1hlCd+p4ZI+Z8lZHgbYZeBI4mkI1IAtixqbVsMVfR21/16ut6nbtpG5oZMQS
Dbo2uPlnYc+HWbhgjCxeXnHS59oUeWr+zrN7I97MvR+MFUqELN/vSYhgDUA/yfsWJdeDklBtX3lh
slOMLAkkYrT5y/zSHC4PI8QvY0LTrPF15dBE2YaUI5B82HoIy53XxcwpQ/Jcqh+gO+lsv5QhIsvO
KIQzauVDbQ044+gn975vOqVmbm5boUSE2KEBVt/gEx8qlFpY3xisUV2FPv1zOM2LSxTBtqMxrFLf
wyUygkQ5KsqnCm7lXhsiuvqb84B5ilgMII5X6/C5WXd+T2AS/qH161eAcHz8Kwni1FIaqV6rdBMU
b/Seg448pHknUbrlR/nnEOLOe95pRRdhOuVADWufeMY+CH7ePsSiF8Rs53+vSfSCAD5W0iKCFwTP
mWNE1S7EwiT38merVn7dFiU7jOAIsWM4daEZKQdTCbpdWYBA3Y+9v1Lj03nmH3GWVnhaU6QorykH
AsDDp4lpMeZfJm97+yjXIWtW45MUIZNoPK6UNYU9Gkx5NYgV2/hutn0NjBKq99YYiipRhIXPs0uJ
gitFdTejBiaxDkPVhPuwVCu39Ktsr6GM/ZWNRn4sQRbi+FPf7nWe/bQwi2wb9WhtFA4opdvHlymN
4HKHsKsN5mvKIVHMXWVsx0i9M1LgCkuGSmRyBJfb9WaHGT1VOWA3IXWVlG/NYcK4XkI3YRn+8ZQb
bphiRguTWgaoIAT1LBLEr6ZplYOaPSp8RwEE1Hq6PZD9yJl7+wLnH34VS85kCVpqJqZnTApch9Yk
qyDYkPELNtDstEUmEtiTjPNkUZzJoa9YW7GApC4YRV2m4ziMyqGNU9NRO3XNTYT+EDTaveXwVHtL
E1nIWor9GgAaNA6mXJQZBR1JqonxQp+8w6gbj137HBXs6HOJ91pyKedCBAXJizYrmO7DDqPmK0D8
v3uWbPVwSQfPRQih19OUsh255x3CEsrgbXrLchhdpdn2tkos3xfYVQ0g0V+z/NZjSf3OsHBfZmit
gqxktppb/IExKSLVkvfSQOfz/6IEX9IQlPe8BFEFEKD1LveVjRbH33TQtzhJTu8KZknUXXY2QRcq
Q6d1EcIpqyzCjrcVJBu10X+CmE62Gbb8WqejCQrR8yphZZhCEk+fR4AGjrBjJ2nJC2HFJHGDy9p3
EiaoBgCKQOwywqxIjAq01XnWETusQGH7V5oh5hmmV+tTwBA34XWxtqLvCdV+THr75bYYyWnEXEPP
urZMo372SbrlDmnSPAToyktUYX4A0fOd6Z6Yb1AoWE9L7h1Kw7vvUKmnBXtqODtY1PxKh23jyYLI
/Aq3JAp+vdFJlzc9DFhXYtdQlH3Wgq1Cb9a9fuRkegor9hxiweH2bS6rPOZVVbjbGXL/0uU2IW2L
epry9zr/bhW7CqiPVfJ6W8byi51kCPpHMFNXKpVnwa0r70YBjtBJohPL5vSPBBGUMUsNa4x1A86v
z1+nMNxNg7YrzPGjHP98LEfHTM5JlBCjSEAUEvmqdxgYejVjVD+lTTS6sW7ubt+a5GXE8X+We70f
ZqN3SHxwVYy/1La8r4iMhX7x5nSsHzLsABmYxL58/x7A1ImmQc+jDjwsAy3vlCy5D1j7EEeepNi5
KAsFGoDUAzZRp4KudVYa9y2gxd5HgFlwdTeiBUeafSSbz1+Y0sIbnQkSFC4FCCAbep8dDKN36+Fb
qt2VKneAdwflBjNm/jUeX4P+yfL+vJE5S8aiCyMqppDE+W9wp4xdU4fKgev53eh/idIRsMiTcpcz
IMh0QevcVpJF0zqTJ0SswGy8aMxyuKn6u1qRzWQN69sSFtUQM28ACMVm3dUAZp2MiUFreHXOkk1i
furC7q2oZYN1i+c4SRG/6uMGjNaMQNkpHZ8imjgkVD/9q4OIn/SGxrKsigvvUPXZLrH2IU/vFb2U
BMHFEhfqZ8iM4CW0q+Z/EYdt1TSDcijAJjKNW+w/FplvD7xVhpeoCjutdjFhCtw+I1bH+ION1aAl
63BMWHrfWlabuimGFXzV4fhC9AI7KYIpeY5QkKorSWlx+W1Pv3U22LOPUDVJxzb3E+/QkNrOVNTh
DCAYjp1ESWViBCXlWpIWU5B5B8Nr1qkW7+J4XQJ/4/b7LsbPs4sXvAs2s8K6CTnFZ3vj+sCyjFS3
N+uHjLuseSRZt0qJjJNt/ptXMftMpuBoJr/yAgAIREce1VhHH1a5FvzIAdQKwF00CsPPfij7XllK
inWMVusYdOTAlpsv++zNaiMHsm1s0UOsGTYb3LDhdlL/GrJfQNeWJAeLX/PnwgQFScA2T8eM0EM7
Zi6vP9oAo2Hxk1Z2btcn2wb/N4maLUkwOjpEdshlXOZLF4xFJAwuzHOd2FW9PG1hlK3vTb1xMBrD
7ck7H8aVAul0am2jypwyGyRnXlJWbCjCfc+zEjoR0rBwarwqbYzqUCs97vdzH3I7+3MyFX1GyPpH
yOwOzx6xjUczVcA5e0eVd7W401EHp+qWd99vm8Tv/peon+dyhOsLR3MIymn0D9jjeSzUWrNp2TlJ
SVZD9K2r1Lc2aj5jyGed0+ylavw7rDVtO5be9Sz/lQ76Y9K+TPWH3/e20oRrTQvXRlq7xGDOgIFk
XkwbzBWsgj55TKOHQBmwBKAAm9jc9WG8qcLCxeN+uX2ohXYmLg+dEOAloJmNOsHl5UW90WKXa1Dv
tGqV7chqAiagHTr6iMH2//C7ydZwl6ITdjBnHEd0mKhI5JKr5VgBLEm9q+O3Jn5msr2+xZq9YTB8
XwLu0DDFPekJ02SJTproqCThJjEUp7IItsuHVURWKJa4mVpk9mC0d1nFJW5zycLORc//fqaKRqaG
yVSZ9GABCqAxclBT8R8zJWvn//R9FXN5VBIOfmfjV1rJgCs0zyOAy1vQyinNmTrPHR8AMeS0DVrD
GRqcvXaf8RcE5iBgq6gGFLmeNCuiMDvB6kpWEtson4DEYMe9txu0bQ1MPsCE3NHo47aCLXlY5G7/
/DzB6UWFleh9qxiHQj2QTt3Eeu9YoVP5hjsNsq3lxes3VYObgJTXr7pusd+0ppJAWKxUd5TYtKjQ
DWu/FN2LGmNsypB0+WTyBM9jaAr3egB2HLQ+d9EY0oOvBVPXDf2i+w9tKkOAWNZsE2vfAFL53Tu9
VK+CT3HetojKivZDV5+x1WBz7nrB9xjwrvnwnEWJU3PZyNb8RFcadpIqliJ4pBZV0ULDJhrYZpQ5
OaZLy2IfSsPF74z+lijhA8orKOqTMUPagS0ordtHUWGbKIWBE9KOlIfE2/uB5uY+s/PxpTG/hX1q
Tx2oPOt+G6f4cCxKfO37dqJWjpltLQMKztnKSuK1PrQO5cNb3qeb2yq+lCuhDK+alsYwjyGSf/N+
nDR9UI1D3r+bVbqdjGnFwTONuVU0oe5H8mKFssW3xa+yM6G/VeXM00RJHcUFHMJhqvR3PhHXL57z
WnUAAGfnKXcYaTcFww7Z9DpmssXcJaM+Fy48k8XKocyjEolEHoMDuAcl9LDC98CqZkerNde373cB
+AngHacLFpvphdbG2VCPxqGsMGiTD5u4eS0zfHrS+xmRkAX5ox9EtllSW9E+omRykclskBa4VfBc
jQW+U3NHBxBel8bb279tKcFBG44CyQbxxuTk0iLLvk2Nqkezu2+ifTntaTPexd7X20KWr/skRIjR
uRpOWoJq1mFSQYXNlbe4wOhCFVegep0OxBglHRjZoQS3xmYIkJjo3qEbUXcsQ9NWPFRwB+vn7XP9
roeJ5k6RAQAGSMMgkxi7SKaSMm5766Dn1jrXDRvcKSvfBOBA+NNvPKeJmFNrypoYKYbtkq+tVmyG
ga6Yfyh6AwBtKFqnHfbrafd0+6ct+TzARKAqD6hplFaFKw/aICzoxMuD2oIAMM5Z5BijlX/t0j7c
0YrLGteLrv1coHDn1Qi40qiovQPPrA99TN2K6kfDCF9103ombHzy2uhTiZg+kKSS5BD/Q7g1gwux
GbNAsGdKsrHnCukOjRHZUdY5Yfepa+7S/IVguLnJMcGhfGTej9t3vPhBhEoEs6iqEZNps96f+TDV
aCgBkKR36AkIksiod3ZTRI6iGZgNMy3Vxgr7VjHyye2r6D4zLRtW/0U1Wn91+5fMl3ulh1xFEwZT
T9fM5jwbwVOWU/WOVz9K/1MUyKr5ixZ8EiBWZOqgKGotStQ7eCI7zj81DV0144P/fcqTze2zLBrv
mSjhLXncxEFpxuqdYnxM073HA9tTJLXHKxkoy3HOGNIsbgFORdhnGYqsK7yphdcLjla2LfL7xHj7
w2NAhAXMB0ufP1fxsXqpG01atF1QJxCRbon2VuUrtZG4n6vsbRZBDHwhABjKoJYgou+5ho3QHhXU
rj9oubeLuer6arcmBXvTjNrtmfan4WIWibwUoDroNuu6UOIARqjnh7zI361kXSHlRubtsc+3b27x
WCcZIm/LME1dyzOav08+MFRSTCj0TyX52bvWsNPJ821hV7nP7wNhKEID3J6FWvTlM1FQuHkjVuPf
2+RnGhKb+VsAGCTGlmPGG3MIXigDMbjWPYBWYznVRBIMCDGxY+XThCqeTjNI7J266QHNUKx7v5VU
8659ImoK53KEkxltCXatwszeBxCe5wcNhGRq8DoGL1r6GAQ/6OCyQnKZ10ndpUxx8XYKmRW2Weod
ijGs90Os3/Vm/xCYNV+VppLaMYNTVPsBu78IAnof39ctHPTtJ5X+CsEuminow9Fn1cEIGnfUqZPi
hn3lXiMv2hA/qQHUqtftCK1VQ0Zrv3jtpsYxdGliSQRZwaVCxUqoGQOQHA4Ua+8B9+zQAlGgF60a
y3cGDLsAHnHDmm2sh5Jzi0HABE8eahIIwvi2YujgXErOSZqnemDVey/wXNKyfeRZkjFhMauYRQCb
EvBtFiPYThECHqPotHZsbPZ1zo5x0j7QUcMASKO+jIqMaUIMOaIs4RU7qrCyGNV2jzt2fG2Xhvc6
9s6mAYuBkgRdNMnfojA0TnSMmRjXcbxlZqGMuDGzeKr6x6T4XmuSMsL1zRnYqjUYoFetGZtu/gln
qUJjDVo7pWG7p3qR78uyytZowwUHXg3EKcxaIu768iCOzixhFjprwGG9FJeMLI+7dh63T8cv4zT8
6L1gF1FM4OvTOsn/tPFk6hfiLMHXZE2YROoAcegZ7egQ/2ozT5LTX2v3pQhBuz02eU088WaPlQx/
i+pw43YFIZK0+VoT0PmZ6dWAkgv0VbHNOuS9hV3NvtpHFRL6NN/5kWETZPG3XdTS85yLEcKoorEO
HM26sY9zoIZqdbDO9GKnj/VTReNfnTJKgsHCsYiJ9gAnHIe7akRaE4lrkpTGHjwWmKUu1ho2y0aN
/GFaBTW4ECO4BzNqeNakQbFPsm6dkR4grMZGrQKJmAVbwkAYAASB7WAxQxySzTo9Lwi+BfYEM+Is
Bu+0WmpAqjDclCRvf/pSgNpDfVlFSxzzYL/d/ZndRmmrxGWdk33D3y3SbFvrc+1/QyfC5jRc3ZZ1
reIXsohwfUWQD+PI82KvdzRRbKBKBF/jqskl1ycTI/iGoUlBcZzH5X5k4bTS8yD4nGqarJs4/5Xz
TxITwejs4sQqOZKAri0w7Ln30c6wctvXudPpie3BzarNM1MLySTktY5fCNTnfz97qYKl7RDTPttn
5VNW3xG4cipBSJGcSZ8V80xEkqP4m5KJ7CO+peQFoPV2N73mqNBTXtlqI4tL127i8kiCQvQNafoc
2Nb7YZzcwNqlSoM7LBwCds4/RTUW3ksXtCLyU7U3CWTV3QvVv2GCcI3ORkGzzW0lFxPu33KATYbw
BHgWrgpyLCXTSWrycq8olZMVADI1Pqtd6zLmZCV3mxJ820UhCR6LunESKq5fI53pyihL8r2a/ezK
N59+7/sft8+1aFVnIuZ/P9ONJkPd19DifE+r/ICFf2CUDbvbIq5yS+HuRBVPqI8HamvM9gIGOrM2
lB/7eKcpX00l3Ib9tDO7XRR8l0idP7ivLBlj2Gi8YpkXLvfyZFVeZDFTuLZXq3VnfSbmq6dsqfkx
+Icy3DQpsEEwMITNi9tyF43tJFb8RjfKYDIKz9L2vVLaqrrzgp++edDCXd9tRl229LOolmfShKqD
yblacQC6QENGG343UnOHGStgvJflDsB5flJKcoDrKAbjPklkQkITjwbqZYkJ4w7jOzXCMFJGv0em
6hpeL3GNi7p5JkrQTWxfeqHa+/m+C5rdwLuj4rWSoLJkYfikxaY3FsaAFiq4KkU3ctUrtXRPi+ie
BT+jQd3plWx29WqeZraAkxh84F7qYlB6uaXWIdmTjrhNdUyDEL3CZ3XYDp2BDarJHqbMturINprB
zptfpvk2hZIwcPus2NK5/BFdOXYdCVm6z/SfwTjacZrbVdDYt/V/ST/Ojzr/ijOH4hdJoaS5me4x
FLzWvIepfFa7aD3Q59tylpTjXI7wcqZGCsyV0nTPI2BtJOB9BUOrxOlLbkxMBpCZqqHJA7JPVWxK
EruLV1hKk1zY/ENFP3V2EDE6TxXJqz5g2R41h1WhVhslQsXBQjetqb5VFcsl8q7Kv4Iyin36ckxL
2iD/3CftpsPAQz2skCDv8/QbY9+9bljVQGxPvftS122eycocsuMKgXREKRnTHLjTLsrtKVzpaCO2
THEDdFa6dH1bSZac8fndCjGg9xs9ZQR2VwbM9jFhMeSloyTMiaN+lZbHYJQ1zRZVBujaYBpFko+V
7kv1R01VizMMn+wr2h7K7LvGkqM2yYrNi0Z2JmX+9zMjC4IixZ1Z6b7zS6xDBeFdnOVfOLiUuDpJ
mu1LIYZhLkSjqDwDD1gwaNweIEVzhBjdL5yhfk4N8zEMXibytS0wQUNKTNXIgGeWjPtMJhML3WOm
eXoF49bbXLUV3KHnTxJ3KJMhvJQZaRiO16AbAdskwHuQol0tKd/5IYTqgj+QMYwZEpC8B75V8pxG
/qoEAGhNmU349whbwbe1/YqDaLbsc4mCuvN+wMQ/Znv3rEtsHbsYHNBnBf1e9Mwe+bAOet/WgRBc
RLsifK4836ZoJKcssLN+G0qHGZe09OzniJANkclrz/BgC0aS/2j9p04BHqlVr7GQePvgS0Z3Lkh4
SqqATKfneMoGnD3lszk+9LEEf0LymKbwmFbJG5T1PG2fsI84eAP1rkvDz0Nz8LrKTkdDkmXJTiQk
DBoadIbVQxxtNp629kGh/n+kXWlv3DrP/UUGbMmW7a8ezxInk2ZrmuSLkW7e90W2f/173Ht741H8
jpA8aIECHWDOkKIoSiQPZYMM11cHhUtoGsOLuyk44jo0U7D2Y4+lqPnoq9IxIm3rR18T6/kTq4Pz
GGzseOI1xb4GpY11pdeUuV38yxhSJ9B/M0Q850FWpVmACCbgV6OOMafwiDwLg9vY9js3ULLODRU0
QZWlLQuDV70i0i/gokETI5JZggeO2sEukDPwKpUcq6a+73LjLgjobZM0P1FJtEtqNKxLJzauOq03
WDH6Rr7OT6xR1XCV+hGkpsMrWXiwankLhPkXLI6WLkHBJxqYM2/q4uspyq4JVz0jKSSnyup+WsAI
rmoqR4pRPTDwjuhOQzHDZ7iq46dgpG5asENs59vzBrIag7M3RNEbDVMVTx1Kdzz2NcYUrAvqxi7Y
ZAKHF87oxg7K8zaxZBtLlssUrBIE+zZLUQLq0Sl6NX0wi2tZI+vyWg3ocI6gEoogj44XxNMlo30a
FXDmxKPgquHDRUpNh9FdV79EbXpR9t+V5pr/rHr/MPJJotbVfbfAFsyl1/s4JkipeiaxtiHFiRJp
LkfheEclSKvPCEsxZ8tdWGYxxF0cxjhOuDGQnzG6cxxmt4aTVagbYH12jQlayUUQokqtyemEIrZY
xv2xup5IBqCkGqEQJkyc/oR4LGLEk1TziOaFBrjOdueNdF2b/32/JXgVHqSYtKdAm8S4LJK9rUWb
Mb2tW4lHloghlkVYhRJFSW1lnp8FnQveOXoRmdpH24j+RCNo7zYxJwQMQ7pg/H1mpQNHl4jHeE03
WkJeTKW4aSz/sq/tTWPzp/PKW9/hC0BhdRJ/6O0qKXGZL1AbjtZhwi57+t3K1R1YdW5RZnCXJ489
yzdD3zsYbOBQ5R7VlJKsxfoi/ie3OJOqC5CriTH1CJxRuu3qFjcPZT/gGqBk/tYGj4DEaGRyi56t
J6Pq81LTPOXSP/r7bq/coXaTNk6Hyej5FqzeD4Ps1vqugF1YXdG1lepY0BpzB710Av8WJjspyitY
jA4lI6C1JwiK8PDb+IdM7zYa/ZHpqTPJZuXMO168OrO3BReDsphFPFQqOi+4fuer04vRm07ZysqN
17fLfwsq7voRQw5CrgLGahIl2MS2nmpOE7bDw3kDlokz/46Fg8McZtRecLvwOO82yKxd1rbl1JW1
Pw8jsU+RLKCt9RpJDhy9Y3uXxY8VaLOo8rNtZcQVq0f8YnWEABOEoI1vWWOOABOVsGXLbvW8uodX
cIhaHMpcvW/zRLIXVjEx7BIB8pwW/7NVFirkU9DWtIZVFmR0fWPHumZTxObWILcJ791Q1u+8qssF
niAjWkFLPrEu92qebs2QHPqxOE5N50SjrERj1ToWUELEFOZGq5o9zoapC7dxaLt+oBz6VJMEZusS
GXgz1xDmETEFzyq9A8lUjzDJ3zbaTq1ggvElGE4+E7DbYF9ASTnqifT5dyxWKtcnpAgxqtKLSeCE
8S4KH4NgH/qPnzD2NxhD2FPmOKIUiiFOLwi7yrLHOPMvSI5SBjPZnkd6V7/zxyMuoOYFXEg0DKqa
Ui0pvRC9mcRU3KKIL7o6cMH0eTPohtcGt5N5zXHqyBLlqyEgqsAIYg9Ut6GsTsDW+tg3o5Tdgb79
z9ArvXVbB+mpXb0f+OajNKmzqEs4YfFiTRvNTueZN07hNde1hzSVjeJdM/cFhJj7KopQG/wKEDSk
OKnHiTX3ps6bxpk4I0/n127N6JdgQqhC9Ly0dKuGS8TcXzI4thFsSXyndjIG9HkdxBMLpc2YSIWC
V7xMCiFKGlBWtyqO6indcXZlyUaErX6/hmMC0qDG0hbsIAlRfFQCwGtJdVlFqpMbxP2ErjChEG8G
+Av2nlNTaykWhUYQYSS3lhZs6vg+r+54Qz7kIBjOdZQtQEMMGVfd0sVEGp1Ko7T6pPLQY1PS1ilB
aNdGh8kMJQKdnhnvgYTFRwIoH1ojrDxMs2nHb0myj1pUC6uDY7AbpXw5rz5hq76HE16SdA3FkyjN
qLy+1H8ntAQXedlvlBwtYtS+aQpUvFfmXTXkd4pduH06xk5oFh+KAf75EX9atVAUN2taWEQ7sZsw
Ssras/GoO0YYE6T91Jsn9HpLVnH+ojeDfwckUvDTosHMFH0Gsl7L5mhFPyvlIhxfmI86BE/pHs5r
d7bv93AY3k3ZfB0W7xwp/lMlBQqhEhA9ld2I2USmRKJTx/SvRHgOx1Rt1BO/K0oCZVtoaBmKxjL/
pu5vVO13Ej6fl0IGIVwDNZLGOquJ4U2o5u1545jaQ5JLXjRlIELoosQDJoJnVe2RNPPClh/BPYJK
T5ksqyuyUJdgaS1mPuTmpLQeC+3sTmOF9Toa+seoDt8tinha5BMmTE9jh8JBPEGQFjmD4iZFB9L5
dVnzFOiH+rv0YnKH12M4Vr7aeoaK5itzqAsMyUBdpIbqpzu0t74oDUpsWFGFH8qEvxdP8BmK3ekI
2Wnraeh6RnL1JuraD2XC30MIJxPHGJMxCvvaK/rXOK82LH9JPnYzfo8x28oiQpooLTrOIUbOIkwW
RRtsqKqZW03EscLyMy5usViz/S/Aqrock6LVW8/kocs74xiY1dd+ym9RMSTZShIbf5fCZUoSYa5t
7bWY3QRGRER8std6GYTgEjLbjoKSY3kG49Ew26u8tSTFRqcx0PvFEfwB5sEiX6UZrZd1yTYY0iui
Bs+gcnoxUaxwfh/JhBF8QoXmhdoKpxauB6QLlTGaNyVIhyUWLdmtYkNGzvrBKocGpXyJZ6ZXKTvm
+jGqD3F9jVc2iUgyMCGIiIqiCXyDt17PLnLWPBQWeHqMtkbZdx6km7HTLlDXLLtESRSpC34hLqzO
6BWsWRPrGzayGxvB0vm1WhUMGQ6Ufxs4PcWOPI7KraDqtdYDZxR6Z0CvMuDt7hcNMETF7t1GZuhr
xxLGJOJoBU2Bht7O021bxE2tlDoMvQzHbTcozwV/Gqms1XJNcUuUWeqFc9Aa0+oC24Qn6knrKHDY
DWES+1vbUEsMwcqZUvlJjIEFXtbEF2rSRi7VrQu1MK4ni8h6CSVgYsY8w/whpW9hCQrmxU1B5mQG
4dsA/X1NSmXzjtbBZsoYcHjaaEM41Z5imTXaguHHQ6SzM/PGGBsv6hwrkHG3yIDmZVwsEy7vSHfF
COeG6MW2UJnFnDhAXG7Ltu9sVWLciDeP/yQSDguGYhSq+lPtoQq3jh9Az4dr5ra2BkfW1b9u329I
s8gLkXAna7qhgn1T86tP743uNY8/VNnwjydfCiNsIdz/Uox+GLGFWOvUJW4aRnh/3iusS4GqORPt
HqiGFfaPag5tHDfQVxkVXkpvItA6tdGv8yDzBnm/KG8gwgZqhtxvuyBjXpBfG4nqNKBisfVgW3J/
Z0zbsBhdpQz250Elkom5kb6io9akALXrY0qwfabdlHWS02LV3MDUjo4atDyB5O3UCKDSAPTMUB9r
WLHJu/6B9P3jZPEbta/AY6F8ZrmQdTbROoqWb5EIMsFTCmUJ9pEetYchym44U45d5N+e192aV2UE
uR5CDcwAEnsE21Yf/AyRnDeAW5cW/TasVPc8xJpHWEII28fwfZM1nJRell82xrWvh9uBb0GxI8GR
iSLsoa5L6RDWReMVbTimd02oVfXBMkksKyRYFYhq6HWac4qosjo1BTQDadwfaOMpIHNyUDt82RZI
SiehuuFNLHncXbM7tgATtBeWvm9hqKAOWs7q0q9/JoFn9MMmwYtyOT6cX6lVDYKOEfxTKhq6xOZ2
DUxiSVCjWYhXNZ432uuolrFLrusOHdEqAf/Hu2ZlzWoUGvqAoH66iaM9mejGsL/5uFicl0UGJHii
Im6Hvql16I3fR8NhShrQ/ThNLVmeNd8D7oO/8oiHeG5XYLenrPRytbowp/hLX9Vu0EV356VZ86sM
wRysDYlsw5pXbnEE+RgSzlEEWXqj3ntMMR+tZLooen1vxPW+LFBSMvjNXcMnSUC0Kh6478HwjBdQ
PCGf4mZFOJLc4JVnMe6OneWY87+JbJTKquEtYIToxO5Qat3QvPKaqnF8vdlPrWyhVvfRAkLQYBXZ
SW37GSSxdAfNyvsMxCDNyIjTDAMYiWKJ/5aJJDiJJFH5hBbIyhvrxtH9fEdjWd5HtjiCa6ho3LVZ
b5SeYRWHIZ/cIiK7lNLNeduTaU7wqwi0xjq2MFxhML+G7bfOSjYxe2pj0wliyWkkgxJiFERZqLqf
mspjIMt0cx2xownuloKDu6ayTcdHKui8cOvLhGdBCwktvKwKbmLQ647YBcwiGjMntHUkjGXPNKsQ
YE5AxzT4E0HjdrqHhlrNkZXwS0/HoKgIoyOG3pC8Zqw6uwWEsH+ysTWVPEkrL+xASdc/a+SLlT/T
TEb2LhNl/nzhhiLSx2D1g7aylDmTWR06XJ/PL8iqUS9EEfbNMHBMJsnj1tPtJ5XqL73B506Lr+dR
1gVhGGlpI2X6jsuvUqoyV+ZlT8snZofeGOuSkpI1UwZRD8rFQPwxd3WeqqqMkOzB7DNE8kV5r9fW
PpvC1y4K3aRjF5Eu45laE2gJJ2zSsQkxzGWCBVj5PVeDY896yRVlzcaWCMLexOzOSB2VFtfVqHPB
J7jB3smcNLXcjssGh64ZwRJL2JVpiP57EgIrJP0jbacH2kUuEt/ueStYhwGJDw5VTMwVWZOjyBzM
UakrVG+Mh7DJ3LDoL/tAlfiYVRgDPaoQSYWLETRnFRTX1DGuPHuKt/BlnduP/bU69Mw5L8+qzS2A
RLURRc3BP214yGIXSYsx2t/r9rXFOCRDNjxyxRoYaAbQvw61oxJZfDzT0S9nKmDRTuOrqnMpgmyt
vMTQk4+LhOZNBk5UDQ9a4Ew43Ua1lmBrtiW4GXr7kSvjtygtGhfpR3RFd7fpTJb6YR2eAM6LuXBx
mA+j0HzQmMfR+WiFv+GCqvSORk8aMoznoVbsAlBI/M4KNDF65BRKpXmTWzTpvaZN79p+cHQjTlAI
2Tydx1nxDSc4gv3xuippWigdmomD70FeBih14YfzGGuyEDDLzgxVVANb6aks3Oy6qItNXL6m9JIZ
uhMR7aHm3fY8zIqFg3nkDUZYndQIMVEs87nXj98U/aKOHkrjqUFtl04+vmlPkITgKlCnPmgzo/G0
/DlAWipO71O8D58XR6Y1wQLSsQ6tMYt7D2x1F0P+MNL6gSm6xM3JlCasvwZ2Kr3HeCkPp3W7UZk/
bjD0DhfWorBezFwHIarCbEnUOH+p8BJ0oj/BFyVW4IMok+O2MpibMlN2WRv+NPGir9Hu0ozURyR6
JCm3dW2Chw50DcgZiwX+2sR0P4ry3lP0cm8H8a4K8xu8sEqCLRmMoM5a69CkhkuKNykvJPrRRF/V
+OEzdvEmiaC8YbB5TXDYeiTAbbIcUEoxtLu6CGXk5RJZ3lVs+GAACWIw+UT+N717HpL7hD+el2Xd
EP6TRXxhytsy6AzwCXiogdr4wzFA1xbBVMDhkdNHW9Yxu27rb2jk1A8lAbHSZM5dc1Qxl1G1o9F0
xOTGnU2CTVN/zu29wQmBN144krqJ4Pai+BsJYicvfvp4CjqvQdkiCb616Koy9ie/8Wg9HH2eOp1m
PnWlbCTL2pGORpG/28eYf8bi5NO0FjNnMZ/R05Ia3Dd02w54TJ2qwMXko49H+fAOb1iCd01Atlbr
w9B75Vhvaa45RaR8AS2qZKuuWoNGMBPhT27KFGCyLqzzNim5l4ZfS3SyxUruBF3otukBNNPnV0mC
Jb6v6xMS19loNV7Qfc3414o3m876UgdPLJENe1jdUm9iiZdWcJMPTRrBt7bU3IfjsE2T7jmYzL3a
tVt97I9l+7Hhyn8SFAz1uX81Kb6xTzb1QVug9p5lFzesmi4NVu41PeMYk+pf6lxWIb9q8ws8Ib5k
KE+3QfIDbU5fih6JhORqyGW5WBmI4CxwmYkxXQRUWQO6D0wM/NIDY5Nnxu68ZaxuLM0wwAEJXi5b
7KbzzbjMB6I0oLVIHYsfW5TFlbkb0/vzOKtmgWsG4mSToJpKcEaW3eM2yrPOy+rEUaJdlTTuYD60
we+UIa6kh/Nws9t5d8Iv4AS3FDWDUU5j1XtkUqPdZKgFponosjTf6hqB25Jo4J7EJGJBKDW2FGTq
QXBt+azDuPLOcBqzibeRQkrJOsmgBIG0Ccs/0rb3xhQFpYPFwPRU2ps0VCXPXDKg+fOFpx073DF4
js3Eh8yzx9BRbPsVU7I+E8IuVCd4v9TO2zHqKjyl9BkaKmtUWMEFJrIe5lXHB64+FNbZf2bznUrT
VeaUkLY0Pa29bbrnWDMdcPkM5VcweLmfMLkFlLBhKQ2HCX2vnUfsbwoqfatPqWwBIFjbWKYJTaKw
9fzisWq/KPa3zvzM4i8gBCvriyyzLAMPXBH4+KZCw039FS82ElteXxRwJ6KkGK7nT2fewsRYXJcq
mst7zxj9b7k97fF6OlrkYhoNOJ+BSF67hE6/f88HtEb+xRP8dVYPLCKxwj1kGkN3SsdbDQG/O+l5
vQeRa+Cmdpm6atVdqdyih5oXnyiORB/f2y8QbINrk5l2YYnaDaX0fMVwpyJ8yobg9bwJrjlZiveF
PwlTvOgKezfPurxPgzmcreKtkX/R+2dFRbFQ5XBotpARmq+5iiWcsIejdMz7UMcNMUbWXs+6TUqV
h9yOPhGPzXPebZvgCm+JbLuREjQpcnAjSgmDC9OnW73y9yPab84rb/614pGxgBGT6EPbEyOvUfKC
4WGbFBMLjGx0ouCR9Y/ngdbUhnYYFD+Bs5MZYlH92GOsRanP9KHUPiRR73UT2WPu7/48zKo8CxjR
GDrSTVUTjXAXdBsRxUEPBOab8+ZL3ecSkWRY8+eLHY0mkmiasgRYoQ3i72pT8vJHXhV71ahryY1j
zcgxJWWmlUV/CvhKT7FqzNQeSpT8emiPbzegNENdCjsgvtimfXhMpvyyKCaJLme/9842FpjC/iWR
HdDSggnqxnSNWgWPoxTm/HKtWgUCCVA6gugFkdipWPHYWzSIq9HLeHNpprl9MDX7WOXxxyhl/vGG
aGf7D0g4RhKzCVrTzFuvNL9bmKVGoq8+Bhefl2bVIBYgwkHC/DLvMDKq9arOd1Xie8owfilDJFBD
9cd5qHXFoevdQDE+ojCh+GWKgsAsi77zKqXfR+Gvjvn7dkgl3mHtzDJAp4nTCvzyGAt+ujxTFqhZ
NCHBbWI2ScstzM2O9x2m1DotU11mgXboM2L9B/iuBD2YlAzjhAdv1NJ9pk0v+eS70WTK7G59pd5w
hO0E/oC2pBXhHm1wX+Jbw5gcs/5RpLKLoUSDVDBwTc3JhPmA3MuHa3jZqs82/tRukHckXNYmsmoT
VANDs6qhSMkSbNzgfpJyq0CBexJvDC3dKHp94WfmJ67wxgJGsHIdPCBWbFC8IwY022RFvVNK8pW1
qYfm7Pua5rfnbWLVDc0HIW5RyNuJ/fxWVKN21ocRRqMd7pNA1/atiS18HmV1oRYoswNeOPOhV6tW
GzWOI/1Xlt3o7bHVbol16Ppf54FWPfk8yRrDOcDRrgtAo26mJAhwEIb5+FTlzA07frDDDnGtcckD
HFQ1mjnPY66a+5+pB6iLsVArdyqcURh132oDQqT+XiX7JETi3n4dpfz2MpzZQhdK1Hs1bQstHr1A
HXeJVSEZicFdWXlAH5DENcmg5s8XUJnt6+U46tybR8gGveXEBqi1b0db9iC7bhjQG1q8Zt3Nny+A
zL4suoB2HfqsvvXDN2bc4NFgy5RNxSU+fd0y3pAEy/CNmmW1igyen12m4LfS6n3V307FY1j+Lj/z
ODbXGCJbCNYnW0yBIu9dqWUDM7QmWF+51VSKDql93H3JrOjwCfNbYAnHiJkXU2YlBpIqnN35YNwx
RrxjVkG1m4pqfx5r1Qn+xZqPxtPlyg2L6qGNIghzzK/Kyb7HtOzbwPQ/4wTxgIRCM1TZg8PwFIbH
WZV3aKX1evM7M1zKH/3wOtafLSYjZZqV8y4KWyAJR1Wgl5gHjlpqnPTJsexUL+6UVzsN7/ygv24G
tkPF6I75sjVb1+ObgMLBNU2qMdAUeb22bH9jXALKmMiRJJWkWm91Gy+kE86sECyKFQYuoofA4Juk
vhqKH0WUbZRKto1l8gguUIeLKGg54cTPjGuGcbwE/ypmLzH1VW9hINOO8iWLvjuDq4RUagwWV89H
AxBj00VYhm6W0n2p6vc0T2RdQDI8QSy/q4akm+8Ffnzg9JKGpRPYd6Dwmkgj8bjrGnwTbf584QiL
MlRjcI7hmQS1qNmQ7fQh3dZduTm/gdct4g1GcOyG35RGoCKIxkVgInC0jROS/VjIblSzZt7vqzcc
wa9bpEjDnuHqkZNkU9DuitmVxBhkGhMcemylkYpiYe4lflttwm7qHauhLzTUZeOHZUoTPKwd5lFS
6Cn3oqC5jDDwLEH6fbRtb0qG/219xLyDoVRDENQt9wLLfG664IarWe3mtHEnU5XlAyRy2YLzY1zL
oyHC5Iewa+wDB1WVG6JyB7R0rDrgd2gSt762YsiqgASCUhMtBYLxhWaIWaum0aFogl0V6kuHabma
9nTewmUgguX5KourqRm4h8mQT5ZR7DB4JUVJXb/7OA7K6f76IvFyPcVtoXYWzigzfgmU30354H/u
wgbCTDzsWKinFHNsCSmyPCY4brn2HCm/leGFywLmVReHTnRMYp3rrQ1hTZJS7e14iBCZ+7rnl+p1
Fkffgs68GFp2NDFB/LzW5q975xdMhqJ79HkYhlhHpcaobip0dLUN0dcqeWxRHJaZXuN/ah8tcIQD
tigq0vpkQg0Q1zDFejewZIsS0SqVWNuq+hY4wglLWTcYiY8Tlujg68qPQ3IccemN8mNnfObNcgEl
HEZZNbUVZ2jWi4Kj1V+Y1rUv635e9dqmjfcidMZQzEg+PYSmHqPbwWeOsH/U6Ib5dbC3SSdjDl1F
QS8JYaAcBx2MEN35SjrgYSoePLjvTaOTXZ6PnzGzBYTg2TqKKTAphh942jhulGTakSZz2iH5Rqza
l1z/1hwO4t7/xBFMzTKDxsxnL6rgYQD9rteJWjuTJXvvX905uCdBZzbWx5p/xiJAKGtVC+bhPJ5p
9tvMSK+U3t7YRbBLMPrx/CZdNeoF1PxTFlCNgqcnDak0ryaPfYUuprDd8ym5Yk29raQhuAxt/nyB
Zpl5RVkfdJ5ePHbFnYrkSaO8TMUdJiy55wVbt7w3HQr2rbFpiFmvd17QRg4OIcz/llG1rC4TRkPh
3gIXh4KYU2mYPmhtmnbcC4MInVmYnc1A9aVStySWJFZYNbwFlCBNk6dJ1qlQXEU6x7TS45D9GKNA
coeYv0X02KC/wmkNrh4UlgjBj5lbRgu2j8FT6ng7JlulMh2z/GbbN2ZwG4WyAti1JVrAiRVaSZoH
Nq0gVIvWbQsz7izyMS7mf16rmTq/uOpsfqQUnIOtKGmrjHgG1RvdJdF4UOLwxgcl88eNbQkj+AWm
BBj33rWdlzf2brKbS2rKJnmsbZ1lQCV40nTqVWpbyVwBgVIL3zJ7147tPavyL0ytt2khK4tZM7kl
oKA6s9fjIIX/9oqK72rWbVikbIu03n5CdYtAUVAdzZURfViAUafAbU2QkheyFiyZ6oSDGydQM4xJ
MoDjiLyCyOk7o+rBDKrfDSag9GH5ia4iuO632He2+4WXi4a8aAeG2DeMmk3AvlHz2qoNByPZmflw
XntrLmgJNS/iAioZwpZ2Pe9QpGc+2mODXrn6CfXKe3PqP+SCkPJBigTvrChVBxUCInpBi1XZIDmc
+NkRPFwu6/ONH99p/uG8PKdG9x5EUF2L8ULlYNrZ0a+/q91zQq5i/f48xDuu0H8EQVuUgeF+BNNW
T3UWxRMpFB2CRCg33LLffB/vbEx3dlRwg27LfXdoPhTO/SsV1IcXSRvE40TYSnYdD4bRdPmRZPtc
mzbm8DzKBpKdWsJ7DGEfjaPix4mvZkfUXTu034z0JiCPQ7I/r711GAPP7ThaMQlPUF7GNNhcH+RH
2z7mqptGmM0ZO9YkyyutGgJW6F8c8XIcTMyqeA6cwT7S+AvF+KJRf/mfZBHvxFpUmDwe6vwYJPcp
2fAu3wSRayFeOI8jk0VYGpOlYVZnXXacbC9X3CG+R5nIeYjTo/Tv6r+pS9icKDFNoskfsmMevJrV
vZ5KimBkIgj7Em/cbRG0YXEscQi0bPKCoTraXXpxXgwZzPz5wp3xeURKqAXFMawe6vQWM1EQG56H
kGlqNvAFhD8OBB24WIxOu9Wq/RRKHj5k3y8EhZQUAc/7KTtaxbU5fLFkJCQCY9+/S430nc3YXPpL
BB2BstmIcPXIjvEV0q077RAc2VXzw94XLjq9ZG2RqyuyQBPUhZkZvEhiPTvqMXxX1e0TYhy6dnDP
r8rpEf1eKEFrBTfaGBdF+P3sMjSuwMLoKEPnMFR5No3kIFt1YQuRhFh6GpRMHacxP1ZT8ju3+L4w
S3Vjcc2JIkzjPi/Yuv4MOne2WyBDFTYmJlvpqD7i+bEGnaPvTJhwAj7W8xirJme/YcyfL0waHD4d
atrD/Dhi9sjNPK/6CfMoZbed/8fw3mAEw8NTP3gHIrhksu9ddQsq4w1yd09kV+zSfb07L9P6Ir2B
CXaHiNpIwVabH63sVwQmqXaXFc+R7ElnfXUsNEcbiKJwPTvVnMWK3CjzvDjW+og51hqfwA2hXuit
7B1EBiQeARaqYsEEmR+1CiSleP4vnMq0Pd8wJca9bgtvEgn2pjQjiFcsSBQl1Zey748Bv/n4yhC8
6+IBEWyoaPI71RmG1w+YkmXAIxQW8rjcKbXJiyL2DRMKJEaw5hUWUGIRC3ozAitvzAwzq27C6ink
e1V9DKYaQ1sk56c2b/q3q+8/DmgJJViCT7nShiagOg++py+cPHLCm3JXbJJ9cFVcRbWb9I62IU65
kU/mkAkqmEfV1mk5hkN+NBvM4MUkJBAJBfawj/C8VMtmUa7ZIhoNQe+CSYNgzBV8bVvWetnP0WjA
pl9tVTl21v2KfdmTxZolLmEEN1tnuEOYs0bBG7AZFHpFfFla6N2IqTmUX2IIthjyROONDb1p99Xo
8E15oW/nFSMX9IXbDtmRQ+ASSQRxXn+GmBhnmV1gSGkJZvVwuMTj2Rd1NA6UpJ+4NKAtxQCxAqiZ
kUY53WdDpioNrxHQa+TnAMZ66z6VNTKuSrKAEA4O8IOOePABhDqSTWI/orbFIYbkbWT1voVuajzC
wOIwi05YJIMMWWr1QCl/9Lv6ItvGbo+WDUd37H26VVxD4qBWt/IbnjiAgthNkKgNg+FlCgZ0GyWe
SxTs2SHGIBO2oZTfcdmQ4XVN/iejOH8iY+VEc474hWvxL9su0TVuvJZSylcZjOAnopxPxQQSxGM6
mi4G4R1S9SXUFYkzXFUgyPaJOld5In93anlB3hDVtJv8yEM7cIox9top38YYmxAN05dwRMsmnV4/
caosMAVvYfdgzC2qNj/m5MooDiCc2tYvk/3RmfF/HMYCRrBFP+xTDPNLiuNgJXvN992CGBe9OmAs
Q3A56bJHu9X1eoMTi0vjnFAOH5Ud7f4yoQ80xXRJWTXB+v5agAhHFysyZCEG3DhS20kLh+3NXbxT
IJGDZqzsQnXrfbw/v1qrsSD4/f+aiEj1CTpbrRhQ03oML7Sd5lZ7ZdM8G3u2K/egF/2Mw12ACZ6w
5Cq6nhNYPeYEuSRTL9IBIwzHj/F3/RsCLGAEb0jyIShYCZko3lNj/dBXP6KaO6ST+CeZUcyfL8L1
sUeoPupYr7aP7wZFcZTRPhT9JAmehL6Vv/Igh4QULJn7UU9x9EjLg6aE8aU1wogq1Us3NXR/q3Gz
dn2zPoIL0LoLevIz7COClFn0/byVrEUAumViAgTILZAhEdbN6k28g5IeD23asIFyXauUTXVauybM
D5KEUWpRdHmcylilTQXuVBuuKo6fLTocosLfE4ibN5bzCWls0CQijfmnWfQUyh+0ouVNYv4G6VG4
w4iA5uibbbM9j7JuHDgkCQj4TFXUWTV2fpvYWLTBT50o9HS61cLb/w1DMHQA+6nd47FIia9K1A+G
5abX7v83DMH4fKtLm6THMwvYxzp6OyKCyUdJhPT/eKE3ZQmXxNBKx5H1MLAq24/ePESv2NeX4XQY
d8Qt9x9jYfy7od7ghHOxDhhYGHFfxHhAJEdD3eniWHL0zl/x7hoC3pS/yy8cgxWZkgyvLIhdlH5T
h3s9v1L7eyULnUn5/YkVQlbMRGwG3lyx+7RgcZzwCSfuxAaX1/S7zY3beoouzsPMJ6ooEd6K0SAM
BcILCIZATSOaEs4R/fVM3RsmqPxCAwWDJS+u0JD4UGo+irmUOttoGn0+j722mZbYgn20rMFNx6Yo
0Gjj2tEZv0uq6Gup2O55nFVHB1qOmccHrlYM1YmRpKg9abBp7S+TfqEqkhB61cstvl/csHkxdPYA
q2jsm95/5WO7aTMXObPzYqyqC8N0dPyZaRFFZ+obRqCnuNljzOukf+nYd8P+9b9BCAFsoPZtqYBM
4NiQ3gEhYtz+1qZPaetNDOHYAS99hotIivMVHCmdr3wN9Z5v7DjEFAG2Oy/P+sq/YQkrE6EGYDQn
PL3VvolJl0HrgPHhE+HPzPpiof2d2IZ4f9JCzN8w55QLzy6hsgwgffn1vByrQeQC5N2lKew0oy6x
MONt/1TDk1Yb66L6MWyCmzmAlDUjr/m5JZxgak0VqjwEA/2x48WRaIrqcsKdHCQ6jm12r1Mm63JY
tW0L908L8w5Biif4btxpWJsTbKGiuG46tyxgGe55Ha7u0gWE4LsZXgX0hun5UY/oc63Sr3ah7+Ne
8axwkFHArtrdAku4x0wZyKDLDl61SMqb3jI3hjVKikHWNUZtNNigBomK4WOolgWlFOFwEeS7ekwv
p/qHAYLj80pbNzx05f6FEXy0qZvK4FuI4Mzc4Z6Fy8twOQQgvdowB4nMbbQrZTmN1SNpASnYAhip
jamuAIm5v5v/I+26muS2le4vYhUzwFdy0nK1q7hKLywFi2AOIMHw679DX18vB8I3KO2VLb+Ma3oa
aDQaHc5xlg5DZCfX/IsNJMyDT0V/1zaa8pnS3Hex47bWu5C/aIdSOIIim91kh2C+7+bPoDmKkgC9
G0+3F1S5bTtR0nouc1AmgKyGt2juq+pdY8Rl8z+KkNZvo2scCAjaH0pEdTM7FsscjobmMlIvGarz
KDJ7ARKF10vGee0PUw4P4TobUMXQh9bifOyb7vUIWr6RVy8x9+BZnnR6h7qbLW9B50E3fisFWsb4
5679dHtvfiPl29IPGBL3cJc7DvouJSF0XtKxN/mCrAqh58wR4JxJ1nObBocFA/DeUl8q/ASxgmd9
Ku7zUldWUfmN/Q+Q/EZZew1CWNS+hsI7Z50ZT8MU3VZSZYA7ETIkjD9WWSYqs35o69eD+DgG8IHH
2yI0WtjS7VEhEp9HhIwPVuWXkZcnHm6NlmsefMrnxV4TKVgRCFboBI7LhykOftjHLcmR3rXfkjA/
ovtFs2xqnSgQ+JFc2yYMr+3dy8Hl5Bk9+ZXMgMGqgc93HAe+XG6vnOqOApXJv1KkUzUiV8Qnt8WT
vBP3mKt8PdjGI0vbN4HhaNIc/8/yPcuSjH1D76jyCneUe3aysDrOF4pnjBeuURvWx+lCssNt5dSW
9yxQMu4ePIdorMfbeaWvwRCauu8m3XCrZpfkthRC+mBiLXTK6VOSxobz4X9SQW5JsVPP6fsUT/N5
CEJaIfTKkZnhrsa0Vc7Vs5Cb2fyR5VuSGQQjnabWW+uHxGpCt3Pv7c6pw8asTgsYV0OMCWv0Uq7b
TqBkCwADmnLMu6Cdx/nF03eZjo5dufW775e2nnkrCE+tzXWWryryauQP/p/15P/n9b9bM9mv8Z43
NejQkaFOAYqS1l+mzrhMQ6vpH1FrAqpZDLNTTJNun+9ChSBrsWEtosjFEWEJcM7eCYF59QIzQ2kJ
E6sEb3PZgaItv6gHFEUeCCiU2A9S/QTy+W0RSk+zEyE5T9sZuWP3ELHNtuPZ0gbizFk40L9uy1Gu
106O9NoD5yeS0UGHMNUTF742dxZzPgD7XhOO6MRsBr7blomz1TS2xExdJ+ciqw6VKT6aWi4jnZjt
852YJBv5yrdMAnqrjtNiXlw+3IGR7gXBDnBG/t1/6bKpSiFm1iEFPRLcM95Q/ZoLjl7veX56ye4A
hxxVWvwjtwtmC/CZMjBuwyVP9/5cRrTJH7mRaYxNvWz/ipHdcurMRk5WvF5T7z6lB2d5CFaNCOVD
Bcmd/6oiu2aaUycBhwiSSRhgDzdie3Yij8sb9hHMBMesDpPj7bVTniAXmUBC0flvy3X6RnSkNj30
qbZVE1aNGy9mFuc9HhCDrYt1dLIk/2yUrF9SD0+ipsRd7bPpa7cJYePgh2nRazI0yutnp5nkrcVk
LW7GNh9nZG3EGkxMmO2HgLHQT1MG/JBAs5TbF8pJSO9fgWhivj5W49CzgjRINYxZewcKsQeLkAkp
VefCqwWTNfUHJ0fbD9dhqCqvvZ1cKVAVnd+A9gR2OfYD+BeydTwxU3y9bSc6IZKnHS2nnxKAIz6s
hv15XJL3mbaDXinCw2wi+kWQGJQTnEaQl5Y3IaZ359cFPfo6EADd92+f79wecHONdcjhxOfJC0Ej
+FD0/tvbq6R0ETsVts93IuYkx7uVJuhe67I25EAK9+oqBYezoXEUSuPeCZJ9a9f2wQJ6hIeg7U7o
kweLkn9Bb8/Jm5zQIevd/6aXFMoNpF8DM2tQzAGq0JBwZILmyHX6820xuh2SHMS0LOPQVug6ZV5/
nPrxkhTW4baI7St+O6S7hZO8wlyh+V9wvE1T660I3qX+KSAfMDAWZtVJ6MCUNfrIlfl5qGkPJLCt
u8Z9AjXzvbvoxpuUToeaCK99j5po1r22uNRBW9eaOcDARPUhbpwKkGNNZDnTqRHWq5Tz8zIDqiFn
L7GInVzJ0h2UCowqs+uHwjXfsvaL63Q/TW1jq047ycyNkZQzKiJ4Cd15J34uztPJPek7DewtfvvN
KlC9Rr7EBIiGPCRmCwuIhOa4pmHKs4iY70n2wRjXEGyFIMc7OGPsD19Kmkak88OqOJbO19Y4TvYS
9ctyHmz7MLjzvTk2Ry8lUequAOXDwK4OXESd2tn9TsnVGx0lazoU6GAuj/mH4jJfzDeOfyBndPGd
dI1vSme2Eya5/ICvgTdM2OJUrKFHLkXeoA1T8xJRnsedkG1ndh6TsLLx0wK9MkmNBEtel7HXd5j1
sEAegemzMhEPQJTVvEyUgUiAEfXAI/j37yhsJ5QBAbijMxplCy/roJp1qDA1DAjWPPQcoXFqymUE
FpbpeRjiRGrgWsMxK+p8mbBnHRiSuuVzaRphN+hyBjop0malhApgz2yXZ/meJYeW8Kjmf0a48Z/X
qQ+4Roxm2ZgalvlezGABdwXAXh6sTJzSsozGPHgcAx2OsGp7trEDYPMFvvvb+A+1RJbUE3x01xne
kQftJz67ZugZ4MoBBqsmTlSt3E6aHNZTXlfttBJ0sBgxB+3luh694OftW0cnQ7IB0lYDYjM0Fxlt
cha+d5md+c7qqxeY2l4VyQga6kwAXK2qh0pk901iHJpZPLHZvNzWRnWtIZ2Dk4MJUzB6StEA2rDr
GchdqH1aNt6OsLRGNwOv9HTolscsg4Mh4d8GUJqZ1MnYIi26juHWzslO9afkwt5tLRc6R6fUB9Bu
gF+GVr+NT4yt4VNz7BtkesFt563DYfSRoLq9aMpOKfDw/CtFuqndpZuoy/EcbpzuaM/i3BWVCLO1
vIMTfCz89pEH5RsW9N9IYp9uC1d5WdRjsFegIiS/jyAgcW1WBV7IwnDPi7Ec0zQUvDkW3o+27g+N
LpBT2vtOnmSI6VJXDWwP6XkjtpfPrLgjuvqQwkkEIJyDUwWP6O/jjl1HM+bUMBCT5+dsDF4Fnf9Z
jP7ByivdvatQ50qWpE4+VUNqcgymzUkQuUCQTcfD2GhOlU4h6Sb0hCfAioq3gzt/LYdIkA8CKbnO
+nbbFBTGfqWLZIZjP1W1QZCV7dzJOi9VkGIe0dcBaSpXDFhrGzUcZjhlF9EbCy72NMe1brKHmrPY
dId79KhqHJ7CrsGXhPItqNqRvZCfjMtMRwqiA6RLSif0vM9Z8tfU3VVtOFlbEKyb8VZptRcnrR1e
2qJbfIIe0RmUVl4ZrQQdYa2Ob0gpBscUAzYEbFByGwEgkXOQUOC11dg0dIssstL1aHdM84ZULt5O
zPb5LgrqjLmivY1Os6KukigfsjN4pz5O7ls6gfqn5qHhLYvGC25XgxRoowhvoS7ubsNxcuTlg5PH
tFsPEQT9VrYH4XgxWGULyOmsF+TrrmRJu+V2w4JW1AwHyq7DoaxjZr2eE10/k2o8BGI84Pej74zY
cnw3YOi/RJFra2pZovWQdKG4y45GlEXiSN83VYSRyXv6qHMXSiPZiZV8Enq17Nz3UZ5cp3sRfJ3F
GCX0y21foZMhuaS6B7if2UE1HKcQz1iPFYe802SWVCW8ANiW1kbvhwBZrhPxmaP1aGvzFidxsA7F
UVzSVz7maoZzeV40HkOp0k6YZPRrWxAkHW28KKf3/vTUgtmh0UX8qqv+SqPtWbs7WSITSzcOQOif
bLO4n50sAnDLKxQQnENCGW6o/IsZkO9t/itbA42CKv++W025grTMqw9cNMToS3Eh7GQbh9s2oUpR
75WTyzqNyKs685FubH7Zv9ILR8G6BUbo2T0V7+kpO71gxAvyQG6FmwS4ZZ5khEmP1L5fb5NkS4an
bku9i+id6dNttdTL9ixFchbIFQdodcJx6tfHGTGSf7z9/Wq7e/7+7fOdSbiNGdjDCiPfaKZRBzO6
yNU+AlUhBGZMXTw0HfhX+X2GcnvtJAYKoAzzLd4rVv8MrIth/HnqBw2Cz1I2H79TpaiaYMwoXhkL
JyB3IQePpwBqHzWZAeWK7cRIJ9VpjTVDIg8xpHNIkyICq7FgL0CAuNJFOqlBC9CEQizIOBLzA/A6
HmkwH4Y81RwazcY4UmkgtfMZxW/c6Iw70Vrn4Wo+TNkx4X/E4Pf3Ax3q/N1oDXIw4Ctdb005VJNA
YJz9WosiXz56ZEFqqm5bVn+crMzTNSOqfcFOnmTVy9ivrd1j+fjROvFH55IcJiMcQiSH4b25FXFN
TVG9kM8Kbp/vbK9avIwtGfrJO7M+8Okhx7CT37ZhMmgaS9TW9yxIMvIBqB1IPGA8zS6Tz1ZinIB6
Uhw6Mmia9nRyJCv3mBjcssRLaarYmXXVwS/QuWfp6Gx06ybZeTnNrU0EUirtYh2c8i1HLi8jaL3+
+AI354NtCoEQwAjkuB8705prDrSTqSg+TijDmskcCnSd3Rbz/xjesxxp2UDT2+PEMpR8beOBTxue
ePVYdI8FFW/FnGTh1K0YuWP3FqNgjEbyiN4b3svuwp260rKijtC57VY9Jci/H+i5RV8pEHCNp+0A
VCdg6Wmuqc3sfoufnwX6kiMpGgJA5A6Xr2M0EQ+OtvOmtV10IUWtr7FMpSiQ6vpAlUAW7jefRQgT
uYEuARv+KiAPzfjQ8jEyzXdJo9FKeQh2oqT02FT1LE1GXPEWd4Abar4BeOk24KqxGp0YKWQe5rYS
84q+NI+6X1aaZ1E12G/MGWBJt81TJ0gKWZYCMBAzwXAA3nhHYZK7JRHv6sbStIsoY5bdskneHqVS
QHWjwPjQZZehPi86vB+l09h9/6bmztkG7VAsZoqCac9RMDVFNPZtOBRnGmi8um69JK++1OmKptm8
fvBRfRm9Q0uDo5/pSmXq5fI3jibg6HsySkpTWU2D2cstpZh74cSK76gGZafbW69+zZBgG4cExiHw
c64XbU0LLyGiKv5C9ffEa/t+XZJLYUx3TimObjk+pq1xqRvvZLD18/aoTyrdfJda0eefsJ3s3b7l
tEKuccB7rVi9v1xG/wpy3TNKJ0Lyv2va1Ym5oB3Arg+Ev+KOJsbUfb/kWLPKTldzQO2pYiIuQQYV
dtRbNMd0+5G/OVMMdG4kV8hTOduP2K2TMTT56Dkz/ekYWKC5YvP7nA4Ji0xOkrCysrEAzjNGJMXq
FW9v24nS5HeypbMFNtCVZhRPxM7yThM/WUDlbpu/bgtRruJOiGSLSZswyya4nlhrHq15+VHy8fNt
EX/ztd1aRMnYqiwokmDEjTSc6Dn4zKL8AH7YsHi1vhsP/1yCuqhdp5dkfSk1hnykOMm8Pk/JpWaX
20qpv99Hqg9ohBsV9rVhWLW3zC7DfWSz9k3XkQMF3uptEeq0EX2WId0RncGSGjQbwLjzijX2y/UH
xuKCYyKc+d5Hl8LB89yzN/nlCfNaYzhWaxeaFjejGo/hkDh9dyb2SE42pl7D2hx0OW/l9b/7fdsa
7Q5HtVFsoqkIl2UgXg8t+7Hm9V3Xsp+97aOJ6c9mrDcMVcz5EAAXWoD7cTAKJIkzRgC1Jo0X0+qx
rCOfV5HI7vKk1pz5zeSfzfUfORThKeg20WgrMzz5Zt81LgfLoVmvUSNeW24SdWDhdeo/Cp/+Kwht
GYAmp0DAlj3YkFFRggQODBavg+E4Nk/lXIfCvOSuLi19ba7/EQU43c2HgRzXlHtA8nkKhrULALsv
uoeC5W/SXtdvpFq2rQxnAY4J2NQyEXSQTL4Y1t6LSf169R+Cbowq89TYupzttUv+RxWwUG7FZQtj
dJLHYq1oTeamfby0lg96UvF69NpXHR9OZhE8FTPAb61EE0YpdXPA/4GmMzCHynFB3Qm00LQO8LaZ
fWJjPHIztOk3e9C4SqVuKIn4xEIlDipem3jWJYKi1DjE/Ww+MTIPh7Z2s0tuBhjEcbvx0cbehVUt
Js1len3X/LOoz4LlR4Nb+SvwacBjW5pzdh55kp/bvMpCj9e6nn+lKboYot7Yshwoea1j1Q/l2Cwg
GEBYCpbKwgSKa6OtLm0rJR9iF5QtG3MkNV2Z5CmfvLrNfFhj1g6hRYpwQI+0M350kuW4dG8L9mV6
Acj8Vol+lrnt7s4f+vPMmTChWWZ509FwSx4Oa6CjOVFu1U6KZCNkGOx8Cro+dlryNvDy900m3hpA
Mb99+1w7938s4lmM3O9EzQK5JPDVxwJwpOVwIcNjPvBwLeLMfbotSnm64GldYINYlMgdzU3glUZn
Nn08Nf6DGNipA0yS3zWf/Vw3Ia8WhbGmLbwHEJz0jAz6frLzEYtnsDoMguqOuOVhaADA29Qv8Rlw
7P8VJUUIhBRMJCZoJybzoV6/j1YWV9XbgemeeEp72MmRrsVBDD4ahsc+DtCezd3k3mnWkLrZ8fYm
qcXAA6KSjmS7jHCSjbOVpR1c04xhjhM10vowG/xSZ7r6n06QtG5dvtiAKIQ+KW1Da/yFfGior9cr
zRsdKujGJoDDlDHzlwSY2wnvvLg2vo70vhRJWBe/Vva5bz1NPKF0RTtRklsAdCEHzQ2I2YIpfQ+8
z1PjZxeHz3E7WG1oTwSN9Mm7wCw0l4nUIPPPEd40xBQf4G98STDmH81BmOBUsBh374qlMw5BNp69
wYgzs72wNROhgZQlp+5xTFHPsI1GYzWbiN/cMMXoAJrafDh9KRlFkYmyRuDgxDCaaE3SY9skr0tn
PGLCFSR/zYMxlOcXGCrFVB/yUuilkztqi9pPvIXCfmYUB4NTNt17uoKu8gpD+IHy+xaQysZT9Mzv
jF70cSWccObBHUp5Gu+hEgFQ3QCUGKBWduQqeJXmE0g+wIFd8tQ8ZYZT37uGbYe310otBcNd2wCW
hfbD6xuL+DYPcmezEMrucGEDgGcw/+yZ8B8z3BAe/xEig5uaQVs7nkiGWMxLg7IGYtws4b/Ywr9n
MzhT27b7s4Lg7yIlH7J0VuP7KcEdabnH3J+fZoNqak+qU+0B6QmkUh6OsLx0S0oWB7g7G69Hb4Gi
pPjFm+nM6WqFs2Hdi2asIhag874ZNaahOlOo3gVAefmbjH1zbbswY1pneyjtGcqxJ3s9Vs07i722
6eu2vCzc11iIyhvvhDnShVnnK8lxkcEb22DjuOf93aJjAFKLII7rOwFiNdlHdGtNrGm2+rhdflWk
xNjI55XyD7ctXXXxe86zEEmPdEZT9wTI1piXmPudf3LrV+m8FZYmTak8UDsxkuGxjtERpf0e3I5m
1DD/Igb+glcjipog2UA/hO/JXr2cEDwTlNTitWIXvEnezgk7OW4eMf5kNkxjbFKjwj9HCQj7oCAG
4thvzEl5PbW5U+NVZRveVzNvmzBPZgZqmTy0++brUGWYqgR3XIZh1Mw43d415XLuhEu7RsykRuEB
puGs77mzXiYxafRTxQFbIIi5CPQOAJHl+jDRVWRLvuKC6qzi0a+cNFpttBvldRcPZlzgQf2SA/Us
UOYZ5TBC4JPyMV6t4s5dadjS9EMwL5qLV2nvBNW1jbUSw1KSk0DjaJ4BNMWPJ8cMafckpjam34fZ
0MhR7tBOjhRjBK61eC7mIuJyGe7QxPxqME3Nha5ShaARH5e5ife+fKFTfwLKguXjwU+mIzAXwsrh
Z4wGHoY1P/yxvSFgBww3QhUPuPbbT9m51sSHadccTNiVa+XfG55679Zu0pUmFQqh7u4DBgDIehAn
OYkgm4OBzMgm0AXsYPkvltXViQTLo5/Yun58hX3jerIQpliIVcB2fK3R4ro9soGFiIfePZoNCdes
f8/M8slP6KsCyEca81bK21j9fGTrNuDGa3ljUtF8dLIh5mMV+tNxMX5MzQfbjUrn0+29UlwbGOT1
AzwaAwo43+2X7PZqWsjgg1h+jEkPQOK2srsTSd27NOMvOLJXkiSdQLqedNmcixgbKkKRzRgIWfqT
31LNYVKpBCgjxK5g8YJ9SE+5CbB7vvDAEmVkzYn0c5hY/r1D6vOfrxxSjqiXofgHXDrJJmqwMpat
D2b0wAdrSgCAh5ofAB+mMQVFhLSlAm0cWUwO41BdbxAmx42EuWyO68I+tbV/FF3+mC/WXZK5ITfL
7ytbI4usX1+gHaCTsIogCfoNwATDe67NDRD2YtT2ZBn0Lfd/tqXuFlZu1U6KZH3oU876XKRzDJrt
eGiHxwIOiQU6Nh2dGGkNR8sYa7KC5Lgzmjski0+5S98MVXK6vWaqWx6c1yC5ccFHhEnB7XfsDlOZ
s9Yaggbs1xkGnwV4NSpAbHlIFvPcOw65dQ4q45G204cm45oNU7jDK9mS083BRQ0hYDxOOysPrXQ6
ojvjyNf0i5XT97cVVa4nErim6QBuEkZ5rWfK6rKyMHEZdxixwpTcgv/QA070tz+X44LmDXcv5jmQ
YriW0xrLXPvpMuPOaj76g/XRTNILGa2nF4iBoW/oKXAXVBIDd5HWOVhkMHuYx9lQhIZJgZFWHW+L
UVzyyPgAQBdCgAcrX1h5Y/ppRcFsupL5sUvog8At/McifLgJD2d2w6+UUd561gR5v3DcvENnHSyW
jMdpWMuXSMFlQYDkhSw+kTzfsCQN7sFBxC5N5iObhuRUiFT3ZlIs1+ZZcbtDGzxrpJgycVJh5lZq
xn4GuM/FCPzHuS50I1YKU8bYBIIiNFGBNlUGJpsDv6aGOeIBui735myeB9G+a+ZJ887dHJmUwUE1
AqxrAJwAYIHc41MzYXRDhiWr/Al9gii3pyi8FYN/TEfjHS/qP7e1La+CP7CHrdv7+uQMIIFYy34V
cZ6k9dEpLesVhv5LjRTV4u2lbJ/v/F2Wlmbr+iMMoZ9eoVH2jE7JB5bqehR0YiR3U83oRSZrtsZ2
2VmYOAF0fQO2lZ6+IETB2wXb5GAiDh5Huifqpmp6kpkitlz2rZyDczfmGEXSgemo9AHKNco2BHNw
v+Mv5IlPRiRz4rI2v5T+Gk2wpVDkughZZXR7OZIR1LZR87byRdxX9pHPBzYFUT9848v9pAN1Vx3W
vSjJEkTVm41oiIjxyIjKlryjlvN027fpVk2ygqnoe4ZkjohX00eBDaPLffPa0ZIy6DSRQhLb60ev
4RTxFq3KoztYSyRY9+m2Lpshye4AsNAUTKZIGaL3+vrgGP2Sk4JiZ+BBI3toD1N7GtBZkIzukdnn
UgcIq7SEbcgJcHTURbfVtTyWI7M2WJA3Z3YT1VNwINN6XExRRJ6oXgEKR5MQUIVC0A8JASCMBHim
SXcq5pcF93Iyx7wD4tWQH7OmOIH2NoSvujQeu+vB0Ye2ZrzeAk1HsSJi3tCVkdZDwh6pSWlx19RA
xqO0lhgUNSFPP/dAm0yK75TxKB9JyOw0MoC6e3tHVWUCSMXQKajRt0lJyW5asGzgAYqZxd7AgSbL
ocv+so2fZlmFfVCe0waoP+vHJvgCuoDDbdkKa7oSLbktDkDavGL2EmdAUsidXw7vwxIzD8IQMCUD
1Ubdo0S1vdhbjLnij+ugE/7aoJrEnucRz+845XaUrnOUtB8n+4RXVpiy9A0tKbqeAYE55NFtXRVe
4Eqw5AWC0vXSzA5mtGCY9ckKcvBvsbE6GfOgCT4VjgA1LXQWAr8R7ztHij9gRW4FQpUhdnJxypPx
9ZqwP89z7kXIOZnVhauhJViALeabMUlb53G2tVOOisMPuPa/dwkZM/RZXe8VK7KmB9En4s4yOxc8
iOykeT9M5atlJWcktzQ7pFo3YKKiooNhPdDkSb6GNhaS/QVCD9TwvYgGQ/HGGZA3+3M7QKSLwM3B
4xRJoGulJpYga1e0Y5ysb7M0zIwfa3H830RIppZkTGzmBhhjPn4bmu6jMwciyp180vgO5QbRLSmH
uAOg+pKl9ambL2sCvumkqOywwEBo37uPy9J/Cnh2zOdR4y+2Hy7dPrDpf+XJ6OBGCm8hLASjI1C7
IxPlUxZMdbjQ8vtUOu/+fBVRgkOiDqBxoA2xrzeKAw58pqkxxWisi3LMn1ZgtZnmTLOGKr+wFyPd
N35Z2/bsJxz3DViisiIMlhrgJrqnj0oMkGs8jNVCHRT7rrVh3RKsU2qP8dJ5rxP/UbTVa5dpahOq
/YG/QYsASIY3FqprIW6ezr1X2Mg6lyivIAb5ItbXbaEZYVJZHRIVjgMeaBvvBOkEJW09lHnX4py2
GXceGDqzUiDV+uSRjoYQh26Y+l9+bXh//blB7OVKx2oJmm7O6Tihv8c85H15ApjggRTd8SVi0KuH
cjly0JZ0qIoCGCojsBHiLMgYAJrbV8jtTqFl6Dq0lSYB0zORhUaLlPxoGJLC8+vJ5DFSP2HpNdFk
9UehBXlVuVU8hfFM3RIhECYZBeEu7cocnSNEHFHt+BSspgagRRnDgCvCdZC895Fcl85qknr1DMTq
KeZmR482qVlkd36GzrKC3AVF86NO0VOEXvxPJrLT4eowADUxcD+8YOt2P0M6y+lstb6RoH5QV9PP
VbDIA4pQWLW6qpxy53ZypHNW12woGyZwAhpQy9Wt98MthgphGtFFhzpJ2+f7h7LT2Kij10PcBn5Y
MncOkduKrKrWMQkoD/VOJelweaIpR9pPIhb5fLGSHAQjd0WaPPYZ2oDMYtIEMCpPhbTG5thxBf92
yPxmqXL4sSnu65NLjoAdDdc0cgxdh4Vq/XZy5FnrYHQ9hM2ViLPKOnvcu5vp+j7PdbjDanWQB9oS
Txuc6vU2eROzfE4Jj4fmA0FDZVcequQ827oBGdUu4fv/lSMVZLvZL80lxWXlA/DLKt9a/gc8w8J+
Qjborz8/SwRNemgcQRof81bXKiW+YEVgo9m2o8gFMvdQW0ClX8jlthjlytlIa25Vit9bbim1+wxV
VI4C5uPAziUF/UP6zdfCWigN4VmOvENNWY+BIaBOa1TIAAyld8KAdIXBEVEdbqukcrhI1gKBC/lH
+7dG+bZt5lkIhM3U6M726j3h/9Vc9DoR0uZkFYhqBwetLaxkhykYTyb9s/HavxsPQNaEVzhKEkjV
BZJLb4iV0M51UKUi6cVl1dGZfVDb6GgLlRaNFjmgqGDkzpKjvMWdSU6LYohJ9hUlUZr8tLvPdvpK
YG9ub4vS0naSpMuhSVMnmTjuQQzDHNCOHC7dEhXmo+v+eUGFbNlnECNiDhTjEtcnB4xtK8l6Z45L
gNBEiZnEc+6iF9koTmOuo/dTarUTtq3v7oJYEm8Y2+2N5rnviuERrIj1WkZoL7y9eMrjsxMjZQoc
MgMBJrCnGMf1QEUbIWq/OLOO6VkpBuMlHso2jm3L/cFDAiZsh2GPSNbEDaPf57GJUDK/u62NMl4h
OzmScZseagSjKKbYssL2rgZRZn/p+3A+DlF71nXDqaURPNipheQwRtmkPVqzGcxgLaKjo3PagNIm
L7JfB+fmYNwR3djSthPyGw3Z+3+FSTsF3OaKNgViINcx3LDC82x0m3jq3UsyOIcZqxIWZaFZUKU/
QnkKRKAgc/bkul6dgVBlmsslbqzhXeJ1Hwf+gjZegqFilKYIThaVo+WmLCyMZtRTPNQi7GkWTfNn
z/ngeZ/M5tOa33W+pvKiskUUd4BtBzcIpA7JXxT2lCLOQuoTzbpxaUxRlXsf3Nw73LZFnRjJlbNA
2Csm5RAJeRcOZKzuoJ0TV+0OdcBXiXEPB7wYkkksNPFNBgjF2POOjvu5td/fVkHlw/ffL72YCN4v
g5sjcRM03mNFyPtgCj7NpnPXVdUvgzSn2+JULm8nTn5KBwNwWooeHQYiKBAPJyQsJ4uFDh9f913x
Eit4Xru/z/bOv3pLzhi67qZ4NcS3oTPumoEWCL1AK35bK6UdbLSiW/kfTSjSrWHX/QqodWzSlLKv
flLf55l1yrohui1GuXgIulEfBbgX7vdrXxSwzsz6BYG3l5lHjkLYUrr3dc+PS6KbNFJqBGwC1Hkx
kOa42+e7pSsB5Z3UqY0hoyn4YJrVq3IWHVL6OugWnRxp5Tyv6o02szD3szRHQa1zmlRvUI3/8oKV
26kjefFhmNIsWzFHMBjrefQB38T9L5XznYyGLq+n00g6sHNgcm7Z8xC75S8bE2dOmYZU6ABplaaw
U0g6tikosI0xKXEtddUrhJRHLxOf2qo/E3++3F47jULyNJPrsA53Ekwhm7LX1vyGlPZT3+gI3dRS
QGTiIHhAMCm9jlZmjYiEcAvNVXG/Ov6ThwQvEbqeS50YOXiwkiZYxw5HaHUfBFmjugvAVJfomGbU
+/OsjnQBDUHieIUBOcLrtlRKN58mVllP0+xPkV9yTdlC6cXR0vDf1ZM8gz83FKhkGJgaveAOg6QX
pHTedS4/lxa9p0v2+SUm8SxuW+WddwAMDG/aEm1HgNUJxzQHvdH3RQePtx0UORgCohcq5SiXb/iT
10KMaTUXyhEdt/yzOZV3pe2fyrm87/IkGhyzC32r1zhY1TLilgVdHf5uHSjXIuk0VKnPt5YxE6CC
5Gvd+X1IOXtXFvaMGuKkG0hUmQkybjaaPVFOA87mtcAG3s/M+23QbXYPbfChnY2QLU+mo0nyqcx+
L0dySjxb64DOaHaqZ+dgGuxA6Qw0n1zztNWJkbxSgJrk3BTpGPNUHEEIGCW8vp9K938Sg6DoetVY
m9AsaTAVE6x+JKgdea4XjWugsQZV6LUBaWL6C+MivwXGJnfTwTUxR+TbgFkqc4LyZlq8xPHtpUgm
AOpzvq4VhXvNP3n1ndl8GA1Nwk69Lc+KSLtv5ks2+xz5k7yb7saUh6NtPQJcSbNeOjHS7i9j29pt
h/b8pC1CMf2Cw4vcVcd7pdkVudJoLGhk6DILg+TJ8okYI2a6GTnf9m9K1/O88zLoKKggHMPHvF88
u/nFIMkPQJiDYqa57zL+VBDgXwG4RBNDKn3PTqbk7vypSF3a5nM89kBKdz6szsUk69lhc1j/GWD1
f/JDO5uTex+RiET04KBZmnjiyIYp9JC9s6vQdX4OaJagOiQvtZv71wDlfGRXIjoBVgoCcXAAoDpT
iTrq+mOgPUwSPtDvmm02uruZEkJXNvFpih0gsYFfIXIYOaF2G6wsi3okQsJ0mepDN6bhHCzfGe3e
AMRPU6ZWmg+4uQCDsc2QyDyQPUXrGseoQjzXX2zr28zjHqlRkTRh0JZRbXka01EeiZ08yYUwMBSB
5gHtjEtT3bFsvYxCR9eptM6dCMmFlMbiV6BF3bplv+XOwTenMKXf+vRUp85LtMFsgodbEStoS1vo
BePosxKF8cKyD6TLHjd2h9vnW7lgOxGbve6sRJRcrEGNAcTOM84pUM5Rf7u7LULpDNHph93HrD+K
hNci0E0mMlpUY+y4/Sfxf6RdV3PcOLP9RaxiANMr0wRpbMm2nF5Qu/Zn5gzGX38PvfaKA+EOytrn
qZomgO5Go8M5yFiWo/OVpapEjNCyULcDXigMGoXIazFkHFiFWSU0Sy/rX0ZSBMRsA7VFZyFCl+D2
koSyNmpOFZNzNmBKrmVVlKTohTLRNRvnAVMeiyo5L90czbErOR+xGe9EcctaymSCi3WWc4ZidcRc
W4/iNFMjUpuGZ5Pmf46qVEHizHXIhvqNMypNRNZiBvmzIevgFp7k7lu4aw0DR1rbsXY4j615303G
KS5Mv1BlyXSJGL4tCHe0FZs6elvamgULQnedUjAuutHtQxQYsoM+OVRTkB7DdDl3zejaQNKxReje
sQTN+xfTjhxkE1YzMLT3t0UJVgRRsGGk/gB1xGP06GZvoUMUD0fVnh4yZYqG0vww2Y5kRWIx24y8
DmnwG9dqWRLANjKKt32n5QfVoudkaUOmmIfXrOZZzGYdO5+htzbSPE6HFIL+P7DOeErxY22rP/d9
iC0A0gScbgtpF87ETLM1yWwgw1N1ylu1zi5LI4NoEvi+KxGcaSl5bfZK3CFnqSnjvVln5L7LBtns
nMBXXEnhjQb55ATTjXhJdcyrpt5TmebZeeDYX24fi1gQKlDIvGHT+CHrtWHl3Di4+zRmB5MzH0cF
7YidY57Qs/PxtiyhpoG+6rcsznaMOlvsuMSDAA7/A+B9Ptsx+1JS8um2mO0EuIcv9u5ZjHGtaTEZ
trEBgvmoJNMjBTmqQz0DLK+sW0z8O8sUlXlGQ3QTy8bjhc5hJ3nTnZ2ON1rVZEWOQWGSfGrcw5S0
YeJ+ouxOtWXPHuEiCSibCNAT8MDi1JA4DKDd5TKdMej2I2H91zSb/XUEycQ4hxkmjPLUkfQ+CVVl
I0xWQd+Ojsjt993qzLYaOq0ckSQpf1jZN430fmofqqGXvIM4+NyfQaijmjqywRusOroKrgUVqtXV
S4J08AZauwZFVPvosmKe5SmHMmqZJ+uPFW7mTiC3mYOh97UbF7iZ2y5QXYA2O8dxJH6txR4dPZr0
0W0VFVqCiZQFBsEMDcMT1ys09c5YEM9O4DK95MZ7NNVgkkHWdieKAkC6p4N5ZBtgfjEQW2Q58GTt
n/tofCZhfVA+Wp7mO1EeuIGM8UGoHbilcE+BK0H9SWK30w5aJZXbW7hGBrUPW6BtaGwOq9E9NasM
H0rogrfyMsJKB/N7nJlNTq8xxM14DukZDbraJtGoSCG1ODX8BVe+wxjkLkZbUdJlsQG6Ty7pR+vc
REnk3GuH9TyHdZCEdnBbJ65X9VIcZ16g1iblogDSEA0jAYAWgzhP/qMIzrByMwebFAEaZtefFvOh
Z5KI5VoHXi6Bs6NkWd1RbTCoNc9verz2jTYAbsxUy9J+1372txxMSAAUDwPffBemRvu+UZe1vjjZ
2SyjpFb8Vr9ftWOrylKa4lN5FsWdCkUhtOqduL70ykOaPNky1I5rT/BrKUB3RVM8hKCJ8NoTLD01
EqriSBr9O674NU88VRazijV5J4SLJvKYtQZ66UDwBmZhEJYBB8rPfSvxpkj/CQQuGz4THpBrYahD
tQ0dTuh6VWxRywzt7GDhoEMwA/6h+GtCG8j0trEluUzOyf3ewGdRnE4PVWxlGIeFTgfkrIZFoGdB
7s9+9QaUOsT7M1iQl+K485qA/LgaE8gZR+WcaWdFligQ6ttu57ijUtBlXlvTRpJRjOCYZF76Z7X9
Fyt4UUJu0nLG8Hx1wVjwor8ZFD8fPt52ZdtHPkdg/4hADA52dYAUaRrfm7/aKkZbFRDfJ3Ht+FC/
d87UheroRsO6QQv09VFzmvNQD0+3BYt2byeY7/cdVaoxZzaqSzEepukuHqPb/7+d7o2F8T0600hd
l4Jg8ELMvg3WdbjXnP7ixl/ZqPvl0LQ+Bkhl4dAWDNwSygULM2BuaWLCmNBRtfjsVD4qISbWkwC0
W0cMpUksSuSR9nvIhc9Ll/b23IPzwU7Mw5iBNECJ/amW8XvJxGxHuYsXjDFpYtcC58NiPNKUeeNQ
eBOwdW8f2OZobu3d9hU7KaXaY7Z4A9WPFz2wStszFjOqWu2AOc/TbVFCrOn9xnFObzbXOBsIUMfT
xLffr5EdpWGJdjQvPilf9ajz8qDyZaGrbIGc+0swFlDqKpQDVPWZUXpLd2QjaC9lBXPZcXF+D/j3
Y105kOMYHxz6rXPQCff99gbKjJdzfdno5NmYwnj1Mj2acxt0ivLhFSLQ04QeE0AfqyonQksAn5f3
gM4G/geg4AgYI8ic/VGx8Jf3exbywsHi5WWg7x5OAmwzFelPGkBitEWGTcS11v2Sg9FUPJhQ58X4
wbVutyA+TrCCCtjmzQnh4rk61ifdUz0lkGmZ6D7fpmB/i+JOX7UpBS+oUlzsFpjmM7qua0xG0yJY
pju9YeHtU5JJ404pW02APGwEyClSk+thyr/FTeVZGFxOTYkooc49L4yn16WN0zVdBz6yqUQbPu2H
1GtXSVQsk8G1ZgzokHcJEAUuxvrGHJ7W+XB7u4SmuVsDdz80wC1YcA1Xl77rggw4w/194Tz8Nxnc
pVAYWtooSgFCgKUJiu1pXBs+EhCSpWjCCxb9r0iEb5B8PLRh14zxlKUO3t2tq70DPJlZknfGZAE4
uQHPi/oNuO/RxIo71Ygbrwa6GMb/1lPtMF8fyjsnrUCA7t4tWvtOr1NJAkSsl88fxzl4vLGpUfZK
i1xE7r7JyfRFV+iprFSPml1QAZzk9qYLY1uUJv7dje2DdreXk6+5lSNDd8num9N8yoLaR3swuOzK
QAmo5KoUqxG6ZwEbbKNblztiYwTTYQ40h8uIN1s5Hcf0E5VxD4pN4VnG9vtuQSnrzA6Dc3hSVyHT
zoRI9Ee2hu333f/HQLFKADeH2GUYn8qhvNdqZiFvKquxCW9dVCd/7xWnCQZpNKWbBxAd2T9cxfYx
vOs1E/GGXjbEIzQIA33TmD1Fip4vpXeZ2YPBApRiAK8JlPaDmcRRDKSIzsbYoe3VTKLjwh3cyeOc
CendWUXaCMGmfc7TN6Z2GJlsVE2s1zshnKpNAHnuWgwngZSUBdtztDzUk699tQ9GuBxV2ai/+Kbc
yePUriQEcwkV3r+UGKdiar9Rqvo0p4fJjXMvd01fqRU1nKvxk6FRXy1loY30CzjFbBzGjCHFtpre
GOh+76/H5rgtN41kfOGyE+R1U6dVOnbQGAyoem3np53pFUZ02zWJhaCvB/AY4Dnj2/pLp+xqFRCZ
F2B3+mUDKAG7ATqnDJHnJznEi/gdfdu/5XCBB3D+4jXfcnDWJX2nP7U+Aur3q78EGPmO6gjzGBIv
KPTxO4F87AEcharSERAkBv1EmilkJpBU9eRxQDsL2tpkjcJCj/gsjx/SA0i7U6/1ljJTssHTE/bX
WqzhKw4L4RsmjUCuDh6Oa69I7Xkq9BTeSomVsCsG5LRbIMTKzEy4lJ0YzsrokLmFpoJdrwe0xZro
aBqRHI5Q63YStt937r0mw1DnRYdkXDyjeftd1jzEMoosoQLsZHDmUxVTYk2lCkLXHnSKVgZaxTH5
yy3QR2Q3SRdo0Inbx/PTWF4oOaYn0SZuonLJo1SbtGMmYNZAhOR63WfrYEerlwT0g/6hvegny6Ne
HS33+lGG+SjMC1qutbWoawC74KHiNJbFrt6BbhhAA+F8X0VKCH7AIdJ8CwSZNJy/3F6pUENczLYS
dIhu0LDX51egDQZFD7imsntY6/wMZX1F8gKD3sBpQAEJSAC8qhtGXmkOMk9F3n1v+/bg5up7jcia
1EW38l4Mp+raVOpTOyc1KPTeOhhCndsLdeqANR8zL9efbu+aSOs3qG9ww6HjAPWc612rkiyuAOqB
DKf2EUPQxvpllFFKbUrNa+BPwiHDQQEH9dlrEQlg0pmbwHQd0G0kWRJ0Vv2QrQqyj/TvV6xm4zb6
JYoLMDrmNio4VxDQ1HitGDrG3br3BRBdvFfIscFyh8F/LIrPQdprMYIyrcKLJSHZuafal65cWAQE
MUl3qMhhYCzrt6AXOccayCAkNcqL1lyyJjCn+67+mH/rh+//aUF87rHrKYYtdFQiqrj0QcQCtKI0
IvmrVHu3HO58Bj0up3YEtWw8Ou+Bp5EfaQnk7SKZOgAFJ49Jna2hWsimu4Ux4X4bOctNMrUD6hvI
epXjHJnRRtxNI+OgBohgAlmtTWhSoKfAhQiKOaAxXus72IG6qWqRasqa6odaONFSsq+JLiuDyMRw
0QutAYyWuqCoHBGDDUTzqJUhv/DutmIIndFuMVzI0tPUngeK6NbpopENUbagumP9XTpeoVRRkujB
bXlihf938/hOq2adlSEtwIfJ8NquQHydACBWj5X7zJz82pE0g/5Ml73wTUDxRTsA8k8GD88J+s2J
qLGKt1atBJhHO84joLmmon5cV+c9rtOoUdm7OK3eJK4sfSw+wGfZXDCg419BX4aUbk20u3Q0PKsc
wlxvJS5EKMYFfzxueSCh8dNiPTpzZjPBvcgAELIYrWf3BTAhMolLFF2/4P78Vwy3mrzpkS7c3pLM
WSd/WljlY5rwFTHaXghnWuCRXRQGYIbLHL+L3Y/ZetRGSV5Etl2cWQE6enSsFCIG805Z34GN0ytj
Sagik8EZlZXZyzxmqIIA1sdPAUxjTqVXF4+3TUkYge12ix8OY/FStlqDdyELxoDgXVg/uX4fuAc9
UL3pqJ1uy5OsyuTu+Wl0aFFb2LmVNcwHr9K7Ls2XqJBHSMIX735l3D0yV3ZGSQmv1HRUeTRSxQrQ
ZzN59aoontnkiq87YGCxhvW7ag2GV4/MDeK4ksUBEqXnI8KyHjJtWeHqNZTXC4zsGIOMiVjsokBN
ZaDp2kVTD3d3gaqVwUMhE0/75i8UCJ/UAjUfffYTs36T9EOUwFPlADM0VlnvujBy24nelr97EunU
7pO4QuQ20jzovjR9GepJUP/ZKPA/tQawRP67wk2xdmLIrE51XyM5WPTHwjhlVbhUxz/XTfS7IlxD
695L8PShVEvW2Mkaeyr5TJtIdc/EfYX+72VwzkkB8vzQbw+QtvuGapmfkqMxSGxaZGN7GZx3Kqe4
T1YD16OaktwjbIGU6ajHsnY8mRzeQ01pueTbpWE4b60WCL/3vSwoE930u6Xw1ZHaGZZq7GE7hDbD
XVOW6b2a5SnyL71apV68jtO7nKwyoEzJynhSvlFrK2N0ka/ouzxEsPGWFKoX29rhPykcj/ISl2qc
FC0OqgWTuKfEX5usdb0MPEO35QiTWPtt5NyDmautXZfIelNg456NIAtogFa8L9Wd8qQcusf+k6wZ
T+T09hI5r8Ccqc2LNYXz1T9OwxeQDt5ekuyEtt937kA3SstcExQmSNEARWRNPlVF3wVFa3y/LUgU
2+4XwoUsWp3aWl3EqAlPgxc3T0ofgm0Dw4SfUxbOroyjUbZvnH9YNDq3JEUPHi7+hL6fiaSMJv5/
IKe7BMUDdNtf71ual3XdI0F7qePiWDvJk+HkklhSbLP/iuAjipH2Sj6hV/cCPka/Ivd4GgdpXnu1
4RWA1b19PGI9eBbGxRPthBxIsbVXJP0xaT8hYTZZr3KnzyK4OIKkiztoFY7Eto+dcepAd00lWya6
Q9Gj9vtU+BBBzUZig0AKvQ0JUCO7+mAUD5PC/Nn9fHu7ZII4s7SUdMJTDe9BjEWOXWgmX1AN8/pJ
YjQyFeCss2ozKx8rqICrl0HnKp7VTl6pnE3lWMhqojIN4Aw0c9p8MRlKOSuSEuNHxURzvWTXZCI4
o1SsJWHDBC5ytb+f88eVfnJld7bwYIDoibcXjBJ58mu7BAFmbKREry4d+zyrxHfm92SJvTyXKLPQ
/ndyuN0qpzRzO8VBtFYtn/sGL7y6XINXKJkG4gTgsCHLymP3uPCXNugOO+B3rlVQ2BSgcr6pFXej
bJRYGONjoudfUZw+gynS1cpChajeLtEnRg4Gu8usRzxpvLn8HsdP0xKhreeY5IfbixTqxE4yd2B6
Wmi6UyO712uPLaaJmuK8yA5LfG/vhHCnpY9ObBQJ0uNb0Q7AAj5I7d/RD004BNWbOpiOi/qKxzNw
pJC3NmxwfOqcxLbTjAJd4NjQBRxWE/A1QaFWy0ocwkt1J4UzKNYpdY7sAtqBdQcUlZd6vZhr0Jfv
dKC9K8aX20clfB1hUm5D5QVpoOpwlx6qNmut1BOiSCdFF161JON5AjoP4M+bOLRIwZ4qR6OhpjXJ
UZtZ9x40wq/xIc/fwEey40CSxioQsNhO1keY51dDLdeX0LTYn2Ho/vNUAvoFul8NfaNg4S6stU51
0Cap6MADtVqc5J45e+2rCsp7KVxM2VWGRcmAtmfg59JDE41H9bvxCFy1KI6IpCdA6B13K+LMPGnA
jUCmFc9bjGJbGiCil+5R6YDvN+avcV47UZxdq7PmFNXW6zppZ1X5ODQE3RufhmZ+jRwDZWVMchIQ
3nNyEuDIWI2Fl81s/C81TS8xP0/LjyWRtAL+/B8+eQn8J6AP6xjS0tzNFHeBMnrmukFddRg0KFJQ
EFV8Q1P8Kq49FR3Dcdl5ZAxbZz6k03un+EDcHJnND7H+v5p8dN3Wa4vIANWm9ZQaRyRNPOCQzuDW
iH0tkYSmwqBh96WclSaK3ncpm9FIarKoUgqvz8Ny42GI3QPLJBGX0H0T0OygpwU1fL5mYmcuW/uk
x9ML6E5TfkibS+web/sdmQwuNsWEcVu6UKdL3duepbxDSyF6CP+jEM7YaQMMT8ybopCgpzhir+/h
QVPJ0Qjtb7dbnK3XtE8HrYe/nqsJEJffWWGfGtABAtY1/G97xll65epo8mvhJtGG61FFC+Ya9WBL
Bhks1LXdgjjrM500WZytLuJWjk/KQHMupRWB/8JHFVTyRNk++YUFYhABmOa4U1/wBs2OW1uAt0fM
jeb9k57Z7jFrpd3swiPaSeE2LiuLZa3WtL4MA6jOzUV7aOLiobbp+wY3wO1DEl+owOTR0NKECQuV
0+x+pMOcoQZ9mYzybZOMVZijqc4fMiTzC6CLgr8k/uzEVR72PfgDJgBgSj5BaFu7L+DUfrUVqq89
boTUIF6ivSmzrZ4v8dHi+GsnhdP7IlZzc7bx+Ed6pjkNh/RR8YvMx8M/3Jrpm0Mc2N9v761wYWiz
Aw+cAWJtnoxQX0eUyTXElU0PgKy/UgJWwFdp5E4GF+SRuVwtlsL5WfoMKJXZWUIQzrwqlNxJ4YI8
LXbYaC9IDE9m4zvD3wtLQuvPEHh/xTo7Idz1pjsdEh2EQhO7d2D+mo0VWHCeQSVedvubFza8E8Pd
TYNuFqqSQ0yD8YaOhar7I8t6Lx3CUvlW5pJLW6IDL1qyVmVJe6VAUgMjWGMDHqT+PJufbiua0C09
L0nnbDhWwZKCBBDezYWj+pmdfbNS8u62DPFCENzYAB3BfABnP3ibu7S1sG2W9qGs3unrw/iafhsQ
Rv0rgvN7GNxJdWVLqBP10qKHA7XLVfY4F24VzE5HG8dPbtrrGCqvZmonGkJd1B6U5fKq/nlMtZsg
b9A3tljOUubZyF2Grr9LOq6enQRm/1etSkJo8RqeZXCGUq1mAx42tHg15fR3U5QfdAQLt09bJoIz
kikb7dEpkSZZu1PsvG2lVa7Nqb+wwud94iF5lFy3W6bjOdyHWmT5WaQaHvGmQIcn7o+pxECEyruT
xhlITcyR2YsL1zI1QakV58K9A2dJcHvTZFK4i6zpjHiiOXTLUV1gYKfZ31qphVU1SA5HJoczRVVP
EtJauDDHPll8Mx69ORk+JNP6/b+tZ1OS3XsjYU5JixxuJbPLh9kamY/+ExMgqqYe3pYkjHh257Ot
eCeJtURtyxHnQ1vM4H93Z+s+zd62pQy0V7Zz3G0JQohsrqmF+M383LdfmXZJ28PtpQir8DsPwE9S
aXSJGQrheOA+0cvWj55E+oP6vvhIog5BRi5RbYml8nDepZFrVqpBGdBp9yVVqw/LPPm3lyS8MTdE
chWjYUA15U6nRW4MvVSIMboy/rak6hsHGFfAR7+bSPy2Sz7UpvMaS9pJ5M6JGAPqTbRGF9JceeR/
ugr42VliRZsnfuGBdjK233c6164Uk2FbJ2Q8PJn955n9z0QYMBZhnn64vX/CI9pJ4vy1M8yYhslw
J8xb14CBt5YsupWthXPXWjcmzlJg/nWg8Vdqm0GChuxlJpekYYFhyIB7xTr+vCK+LtQiYZW3PYLp
PpwDJfVyYPEbb6z37GPss0P2Pxm5qUQD+VYTMMKsRaugqFIDmXpwMI9N7DttcoHyvgZx10ZmX0hU
UOiSdkvknDnpmcGIhXeyvp4SJ2qOpfNkdK+JDndCOE/OSE/LrkDEk+JCfGSp1bxdMnX0dLeQTRkJ
eyKBpPvbis1NS3f6Pufq2CQppu7Wt33iN6cmqg8kIG0w/kQgoRKXLpXHeY1Od1qUcipEWvfOwQjW
Y+4PUX2K/TyIA9mVKNVIzmNg0GJ2SIEitfF+8eNjFdHADtfH2SdRFipSgBrhRQKWb8DRYq7Q5gFq
wFFEnNLptO8LzVmkU9BwDSvoN62llb3wxIWRnSzu4EiVVkzNSmhi49NDFc3H9U2eegDbCNLIkhyb
WO2fF8ad2sDSEUVl7GPsFAGyiqrKwlR7sMbX9A8CcOffHeQObDBJoSWJg7TNXJ0UqwmGQdbOJPa7
zyI4D08NazEmBzex7Ux9aBVU8Scqm3GTCeGc+8L0rQEYoYszxKEex9+1ScYKJ1Y2ENrqDmAlMY9w
bbkrQZP7PNgQsYQD6332dYxtyW0ok8G5u4yC5KQeoWR5fuyT46w80CS6fQ2KL6nnZXDOrmnJ3DUZ
dirRFT9Z7XsbDMFGGx/0DM1TVStpKxFr8rM4zmyStlnXHEipl7Jof6x0wXsSkO2eEyfgc8Rr4/bi
/h939yyOM5wp1aa6KlFsQITsHEiYBYqvfIxPamSCCkfWcy7WumdpnPXEgzlSluK4VvNbZX5uZMGR
8P9dE5MiwEGHxnGm09EN76vGWeVNbAQJmcyLPnSy6rLwWgfEl4OEKkAUeApZ1xgARlJhIC+1tN72
09ImTz3ptMpHc6f1SDTafkO22n2nL0MveUSLFB4LNAGApVugqOYU3qjMASOyWXmplK/Zt65hSLdL
ChMiDdyL4BR+ju2JDj02sUOla4KTA4JDcsoQL93WPaEcdGJv3NfoN+CBKNSWlvm8oRZNZeo5G/c1
wRilp7wmWtk6vn/J+ZlK3kUQeDzlqjos8EP1A1gUghKwT7GsTVC8GCBYqUArtZCwvXZ2uFnTMqFA
h9Ab7UfZrPAU3cFxUaGoXdmDXazlz/rHWRFIkGaj0aB/oGKvaDjIEH6EHm+n35wVGWmx2GifQtjq
vJ+KTyuNgzU7TjRKU9mkjVCdVWgyGEoJQhJO19xFc+sMRapLb02PZmd+c93M7yzleFvVRDvm7sRs
v+9UYACZdI9MClJPynosreWxnl8zYLoXwSlAMZkFs7OtHTABA401eaoVHzVTtmHilQA+GeRoDrwA
d6mSVDenXsWkVVeX8Zu0a9ZTpWVfXrNdz0I4JwOeYs2qbWS5aIZHUluEaPo+/TcR3MEXc7IOTMM1
N7fFNzvPbU/rdckgpNAmN6jpX3vFnXqlrySdNTyVTZBx2kk428Vh1B4TmXaJ7MXdyeGO3jJytBbN
UOK0ToM+hRN7MuM60PsjiWU8rbLz52zfzZNkIxhEPjtm95SCp7pIZNDZYhkYtAQhp07QHHBtLdpM
B3sphuU7+gCPdvJoZnZ4+/TFO/YsgduxvG3SmNpw/WhACTMT7KVfRlIESv1Rab7eFrX9FZ8vAa7g
v4vhNmxpFhJTwEpeJoDbTH00ktLvZZjLQk3bALEJCHRAAst5zDSNY62N8Whs1+RNRQqfYTV9jIBU
CnkkPJydKC5wZ0ldzVpPi0vhHEl6n8ucv3C/dv/P5WRcBSAo85alz6uHjnpZ+qmTFW8lu8VzsaoM
bPbGPKJvJw11/b2+TbGFWtf4t09eqGTPK+EHeku9xgT2gmtyXjtv6qyPqlnfj64arfVy7gbzNU9D
wNj+VgK+6ak1lqxOcrS4z8s3NQ2IrJFGvB4LjUZo00U4wxmNoxkV6ABwMllMCSo0xnRZlfRjpRdD
GPdoc06Y8mf80/8UN13rOazhrGdqWJdgWBq32npqAYLCUtRRv98+J6HG7WRwxqON+pJUWgw3nblP
dt9m3oiB1DKWxADX2/cLURlvUfApQL0wZnvt1Tp0QilNDdT6tktDFVIaoAwopsfoFKRN8CdreimM
u976UqOrGoNDZNTzQ0taD/1wh6GVgcBeb91LMZynZiSuCyBOALk8Ve3DRDvgQxH2F8Cj/wxV6KUk
Tvlqu+kwiGCCLym9J/G51O91WXHt2i38IwI9KoCCBoIg8Ok4PUhXZ1ItEK+cDduK2nX0isb8m5pP
ZVxKmolE27aXxPlQCg4jM1OWAbSemL4zk6guwHZBK1CQ31YD4ZI04E+DExUIEz+7O3ZxZzy3eGgp
Loj8qgdVv3No6hnaSdodLhPDHQ6I2srCMLBzaPW7VGrvdW5/BLhJWGBo87+tiHMISo4idDaDyaJp
Hb+r8kNjFp+AZXDfzIPkHSo8JYA+YeQOVMpgb7s2WGAwDQndmMDWgt5Nlfqo5OhHtzVZnur6Rv2l
d0CGMUzigo2e96udZtrVsDG5APkuzNz2mDMZyojwgHYiuF0rSgVgsxWImZSF+W5pbqny9sFN263r
5c/uoZfr4exoVBi6kJVqOMN3R6mO7G6ZSNybbD2cAY1Ob+jorJ/P1qwcnIp5zmz9zUBu1mbjh9sK
Jz4dAO7jgQjD5+ksgD/OajQYDyB8WoEsW54mrf+jt8jvDXsWwa0mBvnMAhyn4TxNaTTGKdjTXInH
Ea6COARZG8faiO6vdVmhccPaLpnPFcgyfFqO+YkoS3K4vVdCi3mWwreUdgn6uUCbN51TMN7kSOgW
xfdukpXRhIe/k8I9QUFhU6D7jk3ARivedHb+tlvSt6g6vddTWVZFuG0mBoqB3w/0Fx7lXqlhImoK
FwB2h8PalfduPYS390y4mo1gydlAeVyVsxYgQYP5pQZnjrqoD3YzYkzE/L6CJbscx+C2KOFqdqI4
Pes71S4nC9xlrLRHz53j7s4AxZNEm2UL4lSN2DQGb4Uzn3OM7pR0jtzR/qiu7f2ojRKt3vbm+W31
j+GgTgA8MPQMWQ6PgkHVymwW0AGd2dyFefexHC6NXd+lGKsfv93eO5Fq6wA1AvwFGA/QR35tQK1h
91NlIHqblxpFpFn7gkD5bqiK6LYc0e5t0aHpbJj6gJ28ljMwp8poofXn3h1YuDjOt2XuwQmVas3J
cpdeYrEycZwtuXjK22sOGsqpdM175Jo736zX6c3amIo3AGrmv62Oi4EVQNfWywqiyFm16rBV2ROl
mAUhRn4/oSfnFcIszUF7rm4YsK7rrcQzLxnrDpBx69SENR0fswr4EUuX3ZVx9fk1srYuPAMBgM2j
alW6jfEWEwnrBXDGsZsEVnq/GmddRigrVENgsPyWw20gWv0aQKPhqgAoKbsDYhR4PrRlOuZ28eP2
ioSSgLriog8XU5l83dtm9VpWwE0Ag49+sjXUEugnQKEeb0sRuST0FP4rZfuKXYBK3WzKOgvc2Uk9
nN3SPtlklKiBTMRmAjsR6aq26dpC59olL+97hosj02XYDCI7Ar89YBNU4FqbfL+q6SSGA9DT8VwX
7dvOcJmnT92nZkDjeaXIEHE2xeXd3l4YZ7RWbPT1Ylr9uR5Wb3VOhfm2ZV+SlnmdcSjo/24fkcjJ
gs4LQQM4h2yH93yToaxNbGP/HEfpA3tp/yqoi942zDxVK2ZTyJ/Nmv7j1TG2Be4hF0JB8XZ9YDSf
WdI4eFQuRqJ5RrwWwHZLG6/TTYmOi1TDQGUYWLvIKBN+Ik2nsaKxJN94axPfcru3YxlLriiRGe1F
cGe19I3OOoDlnE3adPPJ7Oj4zsiSYjgMw2RL1iMTxnkHsvapObU6tLBXGz8128Fr5jRKa01iUzJB
xvURETWDTlBtPJfuELT610RV7og0XpFJ4RQhM4Zl0BVQrhbdfDb64cscD5FOZFjxIttFaA9CLcxF
qiieXS9mbsC1sLaI8HXGvvfj22aeGu+paGSRnmg5ezncfWQqzG2Vqe3PpPnm0MRLlAdLe7ptrEIZ
RAVGMR79IIHiZHSgrBuL7c0aY7YUs9Mx+BeNGqOsTvpnCCH/mCmYz36L4mHCiyHLiqbCladMAJK2
jUtS93f6KBtuF7mfvZjt9HbuOwOmhZ4p8AYo01Gkl8w+i4Hho7O3a2zn4domD+oohYSV7COfUGeg
jespA3F7igYwrwX7r2fF9b1RklckGfCwdMEPjz4KgIxdLy9x3NGxSxV5reluLS6sfpDOUAt3EACj
ePqhKwF6fi1CszGozTCoeh4z80NfFU9JYd6vcX5a5mX2cjRY3tZBoT0hn2ptxGCWyg/yJwVAiXu0
154T54klXwb7YEH2KAklRb4biMT/SuH0YrDREECctT+7zGw8QNGXYQ0A5PD2WoR6YCMAwjgSEgD8
CyO3mUsUEy/aridhW2QeW7XQnk2JPxXd6BjSwQsGA6rgauLMtlfpoLtsHM4KAIW+OuZoB72uFCeG
XLJvr+a5x/jq23qO/wyZ6x8jxlQH3iqYZCO4ba91o8gGYJEV2XiOy3YI0EZlhh2pWu/2Loo0ArV1
hK3g2jORAr+WMhpjoS7GiJFzS7tbMxKh7fDcO5ZnNWVwW5RILfaiOGV35l4bXCNlZ0Tknr6yOzce
JA9ckU7sRWy/7zxShU1zOsXuz6Zb+wiaQqPJA43IqrpiMUC4JWgex/lwOjEq6ayAVw/Xhfl5HX6k
8yd1/nZ7s8Tn8iyCe6rr2qj2cer259E+Ucu3nB/DGg3Np9tSJAvhy23KqOQgikO4WgKvimCswx3+
moY/I8f5pckwUdgQ2WiBuYfzrLNisvqSnVcgYGqKE4CSMNQA83F7MVzH7C85qHWZIFncYlTO7wBj
aa6UNIdHCKaQ+AX4IPKDGf7DiwlKR8n9INRn9B//REh1XJ6HvejUeF0bPNCp1n5uhuHbEsveyTIR
2/2x0+cGCL2Nlc6It9W5AERqmnqZ9WdNpb+37XkdnDbrxjq4Dq3Gc2E6X0ul0T1HmSS9aUJ13u0V
p87LWoCHpIIzc1PzNNnJMTWVezCFRYXVBrfVQHSnIg/0+1j4l0NXKXpDcc2BZVb3wIHs1ZhSXZxT
M7yltcR+hMtyTXAT4kIFiDLnb7o4zxSHgUJ0tEGU0D7M7aFPS3+WoVYJ7XQnh9PsbgWWi6Up/Tlz
nkj+t5M+LePH29smEoH+BDCTAoREU3kcWb3BwY8WjDRrGq9Q/y7rxsNQluS6kUnhFqL/H2lX1ly3
zUN/kWZE7XqVdFf7OnbiLM0LJ00cbdRGSdTy67+jfmkt05rLcTKdTh9uxxBIAAQJ4BzKwPye4rhp
C3ZxEvSN0fimtuvjdWW29mVpglsAi8BgJkccIJxrY5X23bll5EB78Bzy9ItJMcrRpE/XRW25KHqt
QPhrYRABI6svXdQDzmCS+FV3rrLkMR+Lj52mKqlsLdqCO74MtMOsdSkT8FNwvZo12K61Oj1MZHxE
7Wuf5CqEyS3H8R28ytk6AigS35eaAPyz7SvMXp8rjjcSdj8V75y+CUoBuHNF+9WmRs+i5NwNCJes
pwSi+NIu74z3fOb7qVMNRm+IWea73KX3BsVCW1q4ilEHQK4Y7YqH9G+Tezcz2lb8VFfRkW/YgA9e
dcvBBCs62o3l91WYZnM/NDHBO4wDPAGTgvAmbhRp6LYID+8VgFGw8ebzUkRGQJoWu2w8pzWf79E/
Xz7ghVoFWKeSIhnzzDqvxoGDV3va3zrJhDayen/dXzb3BHkT6nWetdRVXypCOK7GRbFsfYXOuzhD
H1R1aBLVoaYQI89zUdd1+9zA4dybw605dxGIL08A8Nhd12ZzwZ61kce45glcDlpN8A5iJ2Fn+5fa
HBVpxkYs85dE89eCyUasmyhD2QaeRmMrfTd56MVnw9+OSXHrfRts2D+ZgK8DYxs4IEuTvFzwsupc
7/wO6UYJtNzG1nctbjtTqXok3dRoJUaysjjmrjsUS7HLTk56/E4I/7NXVHtf2ea5aQXoVHQstFng
iVQKAFPu6BNvZhQJK33nD/nDoD2mvgqDfSNw4nEKgRkN3qDclqOZxhynoG3Rn8f6MUEfAkZmzOFr
YR9rT5XcbC4dWGrQBoeTwDAk70nR90L1MR/PrjYcgQByaPUpwfNrCRiatwHA/rKGZ1lyvWtueO/1
HcqfFl3aRT7zsb5jyv5rhUam9MqC20bTmkgJEKOzg6bZO9PkB/AqhLWjctZNa1gpJFmDkaNcnOoQ
RUtzLxaQ5ia7G5zfinAuunfwSg7aGvlKPc5j1QOpfjwXU3oDUDWMq6bvSl+LfiP0rMQsoWl16PR2
W/VejCqQiX6RKsvv+kIVRLeiG9j1fJTpkH/g35ciOGCGq7rA28dgOrc2YEbDITNVh+eW9+BYQ6UY
JI3EtiQ96JQkMZqK8QLh0TYYBwDLjPohGYpd7rhfuk7VprRlBaaNaomDGR0geknydC40Lx3m4Tyi
l2x00rD22aGwVONTW2pZBC+9roPWilfNKXkCflXMaIlzZo0AHO9CfXS/WFUblUwcGztVZLxbW7UW
J8XUQtNQZPJnXOIKY08cdsm8USFiUyMD9SbfBuYwGm5eWgNghmtAzYziDKKduNqhNrij5JZMH9vR
UmQ7m6IswAOC8x0nqHyTH3vbjTUz0REUwFcez1b2V5e75GkqBhYOgFT5ATwKpnhyWWKnVLtbKOYB
2rD04rzqKOE2qpBDO43nZO5C4fwo2HdA34aktyI0TQTT0Aas76PrXrwV/jDegtcK8HmiPLmsxMqL
/cm3k0Ys+5aBYQ8ZMI8bBPQ4O1vd/Pgbsmz0LrgoqYCWTnqHGbrEAyI6m89D1UW96524NX+IWxJi
EuJNrfX/Pzvwwow7sQteElsuuvOS2VZW2+Js8GGPy0aUOOIoXON0XaMtq1+LkSJ67NhtzzJTnDW3
CAzao55GFSK2wsVahPlyg0CaMnJOULgrEvvGsR6ETe+mVtWtq1Jk+X1lBtkkcA4KS5z72gbwIQMl
l+aAuOPty7XcgzxsvwUjkIwNJCp4AXCwK71F91amR6Y17a6L2FqutQgpDnn2bFYTcxDN3WE3tEVA
/GLvAdDxupgtt1mLkfKglnELRVqIiTHlG/QebkJpU32txicnTxRjt9K4+v+NeSVMfk1IvcSfO1tH
iyZQWf3U2NP4oTGHwMW44DICmdZT6Jj9reve8/I3yob+WriUH+U9nyabu+JM/O+9Fd/4zmeD5QoV
FbvmSX7ESsNP0gTmV9l22HUguI1paBhMEdY3xdjIKEwdQeFVuctsRreyBuhiY4w0HJzpqXPcKuhK
rrL015Is3VgiHXEIXhPkG7nXgQHWyn00rozOOeVomKLupXKHw1vN8KWY5TNWbusKGjdaHouzKLov
NM+7oKFdRHK6851ZEVIXz3l5PL2UJR2/c2wPHCTEuDURVgVFbcZhhge02B13gfvEUvLme+dLeVKw
6BhxaephCUXchsP8kFvaqSnbEMOLu+urqNosKWa4DaqSXYP7IKoED6mTnvuJ79DZvf8NMchbwK6H
NxrU1KTNyoaKjX0lzvnoRePID2Nv7niu4rPY1GYlRrIJajYYZJghhvp3df8z6f7OlBiXr8Mf9mYl
Q7KFvi0HbZji+ezgjjYGfunb97WZmdPRqzxADE6TlavGC7f1wmjpMq6g2/IrJC8cs/JLjoOwBN6k
SALbsNDV9Pn6Ji1W9crKl6HMX1Kk49bxqSsy0KqgJUy78bwvU9KfhJUmgab30TBNCriaTadaiZNs
QiSlXxmgcD6L3EwCOnsBtVwgnQHdl2HyxxcVhnbR5XRdyc2lXJ7ygH2BZEyXts8Ek7iZODpiul4C
p9H9bC1VHYvaig6nzcVcyZFc2ASkd2MXuIM0xbAvcy0C5OV7ntcnnuPlvVbhU7xOYmCVK3GSHxN7
BntR02IxE/vTkOiRKK3j9ZXbNPyVCOncNzGN44B8U5ynmoWuNwcCo5sZv2sbhR0qtkhGBhBkJA1i
OawdmExeBiaCkb/Ho1l0XR/Fkv2TeqwOELznuAJPOeJssiKk7nDSxayI4xIe7pK+vNiWf3A+VjKs
vCqSWuuRK00dXlbIox+TIjCN6Z71pwwERUFZax+nxo7ain26rp9qGSV3xtyHMaXLfpnOEIIWJ0zN
GZwbqmVUiZHcGI/yxiBaxKYZk03maNx0SAidToUApfAnGf42JpNfAdMTVUx9jkgbMevS6aDcIUHv
Pl5fuMWQX8XBZ0OXb8CzBQJdQRvYnzWd7bqNgIzZB/nc7uOmDFsruyU8O/Wmf7gud3sll4QTT8Ao
pEuZoGa4TKuKBtMoTXkzNrZxjFMOoPXGUj0ubS4m7tuAqMFLJm6kL4/jkgxdMeQu+rhmI+xc7TZP
yUfLjBq3i0r687pam3FjJUzKomePo0HYQDJja18H577w/ZCPu1wJbbXpzys50vIZdtlomOwfz3qd
3PvEPLi6qrlPtW6SSxVW41rAFOnPQGK56cBfGlR5emjr6sw6f4ccRzUsrVo7yblc6mZuniHJpZRF
mElLw06jIRptvkxCdYRsnser9VvMcxWr4rTtp5H6wznB2MhofGKYd8idEEWpQ+we0MsdXbeL7eC4
ErgovxJYGjlawzsYhrVghNNucELiCyMSZj+c0Ob6s7E7mP8CR13bVoTG2s/Xv2DT4dC8Deh1lN3B
FfPyAzpjLLquoRgbAB13TdyAoV3O0LlCUZUY6WzOAFWUjULrz30KpnbfOZSoGYje3f+ZNtL5PNS+
Njk2UnmqtfcsNyOXgmR8mBTaLCb3Kjo+L5r8kuWINutGE4smZrarOKCckABf12RTBPrvTKAeo/1c
fiaeR24lnOCZ2GjSIzKpQ9GouGA3HWslQjL2EQ/iOc1Q021645MYphDkZD8ZTX9wM/lwXZvN7V+J
ksy8oyROBUNrXzaSyAKaelyVN95MFYnt9qKh9xO5/5LBS9tvzWPmxNo0wJuyE3fMveErbsHbivwn
Qe5YQ4t4Pwurmc5zmt+AXumQxulZaKrhK5UY6bzgsT61XmXCXabsAAI/IFlWIRreFXa8bQHP2sjH
RUaymFXGdDYADzPDlptW36dtygKd9x9/wwQwSQGUg4V9x11UXkW6sciBrKPhZmUCb6A2Kbih8jBL
2911MZsRfCVGsrQJeK1F4eEEFOOdCYR4R1ToWTNCYAqGGjt6aG6+LlDiQfiV364kShE073GTaRok
EqKzozSbo5n7kRh40JPHWRzsGfxXguxBtnKZ/fxY0Hd+81Eop0U3TWb1GVKEdTtOc8NAxmal9BsK
Q4fJ6tNAaKrYt2kzKzmSj+WcT6IFDg/KMOkDLx/8zH3v0CnIk7d3WOPigKs4iB6I62M6+aXFuJz3
Ju5X4uyBHs2Iq7vCz09mr8Kl3UxoVmKk/eNkbAH/jvsJTfLIa8JUI+FQeGEVR7QaFR63uUsrYdIu
lcwYhtLHLpViCHLP2pnVB62h4XWb3JKCYbOFzgunuulIK9eiVCrmGEWDtC/OSYH2bY9jtjsbf75F
zi8MFnAE/Yv7IskpS+HyioCVqM0+keErKkdCMxQxffkbz2ftLxkoiC0lMXTNyFg5DSs13vZAKqb+
h8H75OZxQPJTqavuA5If/ysIKEnoosKzrdzbUIBIp6h9gJuO7yYeZPdW2ITjjXGvfSpuASVwox9/
hyPYX9IuTGAAl09+0sIsW9yCGQKAmmBVNu6A/TQMb+p0+6XUSoSUrRN9HHyvBTKPN50Scs/G91V/
vG4Emxu0ErEcyqvAbhWew3wCvLSKpYGdBk42B4a18+rDdTkvjfq1KsvvKzlaQ9xSB4fCpcp3bkID
jhb76W0lgtdCJIvWNVurKAFaLxIzFmisDEdM3ehIjq4rs4luut57KeqkbdNWsw/cv+Q07909stTQ
7/Z9NEXVnh1MFQrxy2PxX71gZXg5XUKptHhZNfMYqLAAZ7OzkLThWNzo1odsfO+xMLZVzQfbJvEs
TVpFL4k71sSA0O+bPHDFfgL9lhcfdEvRcv8ydL/WSlrEtmZ9nQPR/pIXT3V7sgb0dn9y0Dmc96ow
tG19DtopLGQwmBp/aX1zmfDC08HWQvNzD7Acw4jY+OW6UbxMX/9V51mG5El9azRTYcGT+sIJ+gr4
CLlqQmVzZzAHQQxwdQFTRk4sKfGnwV64FEoeUeemwkE31xlI3RVbs6nLSpCUWopejA1aOYA7V3vt
2aStuzftStHWvy1kQXGGJMeUIWc9r0tT6qT6kztgTiacbNaLSO9NqnqD2DQ0tEn8K0jafaucwUmY
I/YwNznlpf4DYRUdkA2u6yWvv8UgkbxuCpvmthIomYKjoSKqFzA323BuRFIEbp36QWWreABUKyjF
hbEpuesRgPKXE3Dd8/nCQbHzZ6pIwSDzZqDPxrDquW1uctsPMFYUZo6luDCrVkyKBRNJWbP09l4w
73PDf0xFeijot+uqbEbR1a4sv6+OIOx56ccUEJeEf6nRPmxje05oaQmGdBeDiuq6tG1ffTY6KdNu
rDYRhACMkGlzWPHbVpR4qPxSDg9/JEfuVXZrNwdAcA85cX5TJDhW/fK2NUhIbaqwBYW5yf3KNG9c
UOBgkwwnKxDi+p/ASP+zZZMbljMx1bXOEOJyvFhbT52d77qvlqMC1twMCTb6btGs7FmA9nhpC9pU
pqbmt9MPYrzXkj1H8uPbN8y7HZUetGz0qxR4JUoK2oXZVWbWAK7eF47VhCzm1X6qfOuUOwN440Vm
HjBKVzwu5flTW5f+/rqBbLrWSr4Uy8vCMZiwAbo714+kR3Nx1Oa/Y4MrEVKANRo30dHaAhhkk+2H
OSwJjzq3DhxTcV3ftMCVoOX3lQu7SYn3Gx3RqDAtnty4uZ7oO8HH/G1Th78O85UgKbL2U87FkCJW
+C4LSODnJHSooramskEptOYYOie5rwNBNvGqgLXakedDGQJy3A3mrN9rA1ElripbkMIs4wbJ9QEb
pVnaflrAkcHlwnNLESg2Y99q9aRIm+QVeloJNCvN73p56EBcJdyb9E8XUAqxad2R0rW7xbKreaeB
+BSdOvSmdxzUuHBLt9Gk9ju+ZBHbQcHH1GXWv5bPhpeONQ72obnxGjSaW72NKYT8+3U5UtfYv/b3
LEgy9BzN4V43gVFIAwPp7LMShPNjmPfsXZa6WuB2X9nS/NTSdDeM1adeicu5CHgdtZ4/QHIAG53t
CSaggKXrNdrRb+fkbPNBBdW/LeWZdUCKjT2QotDuzmEo0362Liw5Xl/HTXtfQcBKhljM3cjE4LOL
ZjY/CmCn2OC6jPj4thfyX9u1kiNZYjJ0APozAGfbGvuuPJOnVFXS3QwWroVxNBRbgPggrVTRjxZg
JOvsghrS0uAiTg2JAyc5aLoiLG3uyUqSdF64ZZF4TcuyS2Hke4HX67i3FGF8Mz6geo+WfQePC/IY
l4XOmXHsiuxi+u8Ie/DGOw3E8W9rfvy1Kc9S5MyItgYoWosM8VX3j5aDBLzSIk1TTdVs2thKjLQz
+ow8QkxYL9sA+Ve2h1GHsf75Nwx5JUTaFOx9PHKQ94AD2SS7CpQDt0kZs2gwUzP6M1HSYV7ZpLUd
Z2SXJst3g28dyq7bZ+bb5mle785ihqujvNRsDNiNVXbRje59Udr7mji3esEVEUBhajKazWTVJSYf
u/wyWDTU7BMFLOqoDYHoFM1g227zn03b0mmOR/SEGzTPLki27F1hsO4YDyCduL45KnWkAxxkhrx2
Z3gOceYjZd9Z3/3tNO9GVDGvC9o+geCflkUwC4qn/Jf7kzUWOouAIvLDLavAZmAkte5ALB421pNe
H43x+8RuDV/DrdZQ6LjpUCvJUtD2RtrMLdpHL0JLfmZWe1MQ8zyOqpbE5c+8OuFWYqSYjQ5238q6
JLvE6IIw8nMn9qwxAqu+VM6u+60L7rO0V/NwCYYMMh3mYcVJaDI0CuQ0QBvm7vq2bVohZrABN4PR
CVPG6MlBx645vpZiLhrjUAkUsav9n4mQDN0oNE9YS/BOHCfI5jLqhva3LOBZC8n2SJ/gLjR32WUE
wRtct7kIZRfstpV5mIYGjSdqzlKYK3w2cwN4C5fZAqqjiSEDPSff0HOmCEDbO/IsR4pzVE9dO3Mg
J9WmsEB/jUlUxY9lOV5b8rOIRdVVKAUbvY0GLye/jK2BcejS1AJamw8d0afA5XN+Aj1lrGj63wxE
wK34d/kkK7B4DeifHnQROk/D2bhvkiz0x49CJUe1fLIpCICpJjFA/InVfM94+YWWKpxulSpSvPH9
2DMz6AMjMx/c0d/rGLdMk/Zb5lHFqql2Soo5eIKu7HnCqlluFib541z8sPXL6GNaUXEl3zTvhUMM
gwwWejfkrKTS/YEnTX5hg0FPDqaKNRRkQfg3vK0N4ddBvpIkpSZO081cQ/MnWGrioBl2bf9Ypd/q
WAU/vrl2KzmSw+rtkPr8nwjqfcZYEBd70bZBq9+l/dP1CKeSJLvsnLpF48Jly5mE3twHrn2wu499
HYcuUaQN/7RovXJeIMAY4N4AWLSMzTBWRdp02VT8yBxvV7ps72pnt2tOFjly/e+0+dKb3Y7rVoBh
9AewiAYp31UALhuTz7y+1TOF3Ug9bf9u5/P3SN6A1sMUT5cceYzttkFj9kEy2JHpeRFGrc+2l4VW
4T5oHmbMNGt3feE3nX21FpJ7MCA70DnF0cKK6YtH+OdBWdxSiJAbR405MdqkwAGZWe4BnMd4NlBV
IVUiJNczC9v3sKvZZZ6926LTQaeTKBZqM2Q9L5QMTaA1Yqxm0mSX1Luj2J35L8uIDENxdG37wX+m
IL92ML+Z3KyClKSxAVB057FvFYrrXrdTwsdsh6tnUZLL5c6IoTEtyy4O5jFzIFXNE3mn26pGRtW6
LZ+xOilrY8SLsBigUfbVq2517+LOx8z8cN2MXyuz0AqDWgLITsBEkokfQGvldHbZw8a6JBrSn3id
QYFBBeqikiKdwGnrViRpi/RiohnF63kTcoxxGVWnGod7vWgv1VnMZLVoFlpci7ESEJR8bJu9AWqt
egwnpgKffW1ui5wFCAv/YOGkAE+J19NsSNuvZXOyUW9uvpbD1xacOp3qdXfjcvNSlGRuo1/4HZ45
+NeSsmAiR7sigT7P+7o6sOzGZFZoiCfd/5xzFX3x9mI+KylZYM8mphdmnF5yBwD6N1q9c+IyIKoG
VJUY2TgG2jqZ5SUXq7rr0zuDTA89jSbqK46L17FuWUj0ohMfNVoAQL20jazVwHhj+dVXbjuh7gNI
M24b1U1NJUQyQLMe/SZFEfdi9/7eHPWobvvgussup9rLUxh6EEAtgJIKdwF5vK/G2DGza1Z/1Vyx
c5J8p7E49Oc4mB3zcXbd3WDEP6+L3PTflUjJErSyFX2mm8mlc/THCXxos9aGxCoP18UsZ+Y1zaQd
aju6MCnAEureRtGOZiEF5xapvxBQCQrm7aeMRKauKcRuu9jCuITUYKFykNLCzvfN2dTgYrXzPkFT
R+9F+YACVBLEfEAV2YxqcqSaFrTGsL+u8qLSa5WfRUuBxHcrezRAMXmZhf7RQVdGHzDm6pivNXH6
R6ljqeBUVBKleDJMZeaniZNchkELsu8a4xF3Q2IoOia2TeZZMclkhOjyJje1ZOHQy8eIzmisVOzb
trk8i5DMpatSdGE4FFapF/d9Iowbllr1o+lxerCKxA3sONHOVapVmLWphvDPdk7y9GYsfCJ6SHd8
nGkcLF33EyYrHO90Xc62uy8wdehPXUa9X4YtTYu5U8+wEDF4qKQ4N7HgdyPV9yx3L1lLjkOqv/1B
bQkxzzKllW3ruagqUG9cKu7P4CBLwjhzfzY5ORcEyUFatQHVkhBf9AEzVEFKqaKbcNtInz9AWlyK
cpYhcnyAT1K8geYROKLCxvGOBYgmrq+vStSy/quUobFMzfSmBh7okw+98aXt6Vkr673bqRCWN8+G
1apKVwY02HjC1pE49nYZpH2y42xUGOW21/23bvKVQfCpcP0WXtdpVZholzgGH9X04fqKqYRIl4Y4
4eVUjhPyAoPdCHQKDYkVeGatMPzNjQGmJXhoDADDyY1wbJ79rsncBK/uDV4giPEzKXCtzagbjRP/
67pOm3sDDCNUrdwFykXam0azGzRaDOySFNU5Tqp9LBSrtq3OfxLkrUFTGd5TLLynGHp36DuA9g7O
WYvTXTmp+EsVyrjSBuXoj23LUc/Ag0dKQD/l+sFk6Iz8oyWTL3YN4zEfPZT5ClHthqQLqacpApFK
EfOlb+otoChZgTXTRszGoYBMC1V3zaYxP2+8u3zCyv27qfAyYifoV61oNIBxsYsBEd3E4u/rq6Xa
fimMo32+SxuGGpIHjpRx+OR18NH7svp2XcwSGF/lEyt1ls9YqeM5pEJO4ecX9EpHrNjX5te+ECFY
OFrVlXvzYFqJkmL04FUNBjSG4qJXeQCitdk86mkVpOlHwE7wQgXZqRInxWmnSixeZuhnQG3iKYv7
e2e0osLw8FCd96iXNvcwyMP11VTZnxQVUGxKMPSA1WQmyFmQ76bAArsuYtP+TBCyAq8DkJRyZ6k/
z52G/oXpR9mO+9o10dvVv4sdQ/F2t6nJSozkSWBsapzRR02nEUa4MKIJu42ua7K5QSsRkieJ2inN
qqty9IHcaPbTNOh7Trogr9+VcXXIp5/XxW1a+kqc5FBmAyITjWFvmvmizVGSPY7lpwYXLqXlbbou
ZlvABWQsNBlSA14vGMg/0qb/msV1OIyhQesd1aLRV2i0bQrPcqSwXWe615EMj3FcoydOv+sCFfpU
lYWotJEuO9CEdH08Z5e8cLMgTXLM4BXag84rTCGlil5ZlTDJ7FrQWphlArNDnwge3E+ieCL1Ta4a
4FKJkUyviwvmdlaZXSZW75NxbxXDyX9qCkVGotogyeR0zRo0YqPWZ4sPCcmDNn5f/9ZVe2Vsi6rr
AI4SnO/OSBKFMPzAdKd3wrLuDVvFKbrtrc/GJkXvDul1Z9MCB0VxFzvVXeWIAKvWFemxAUStIH+4
dlL47tFPmlYm3urprAHMtf7qo1iht53i2qlSS4rYPtiGtZbj1TQW34rkzIwqdC0QJr5zOAcvtK/I
gbaD0H+rKM9n92imKvQSz85mloVAQLDJRzfDVJ99W4m3zRwv1Q5cyixARQIUe6mUSeEBNXnbRumU
XQClGBjNEJUDV/RTbRr4SoQUG0bSz9RMkQxhNungVsDfMPoD/402pJeaSFHB93llexzJtmP2pz71
IrAZhjRWXYY2o8JKGykqwNzyOcuhTaXn+4HPAEopP1WkDQoW/87CAX8NE4o4JV4BDrbgFo3FhOzO
dUUEFpCgM+xQ71TDGssXv8ruVmIkJ2Id1f0ZpnbJKTuAZy3ou+J4/VjddKCVCMmBgCvTpDqqfJcY
jSxkDkWlhZ724Dp3NO8Prfblj8TJkIMsTZkhgBN1SYE7H2RTciY8vUwEdF4FXp2LMag9P7ouc9Np
n1WU+xPnpJ2aCbNIFxzsUT+ecvG5FkXQ5SfaKsKRSpTkUEVsdQl6x1DEYXqQ2QzdsAnwzN+n4gYj
HuF1vbatAxAzCxopprwlt3I08DNMCUqSwnaGqC/xBOCABOsPpUheJYzWxgN3nqIcFf/Vm8lpFMXu
uiKbYQiw0v8qIp2zFi0Ba99CBBCLA+fJ7oHi9HRdxLaZP4uQjlmjGK2sxQDFxeNJErZd970z3b8W
nkfgl7iBiEGFVnoP14Wq9JLO3KI1ky63oVfpn+bkcdAio1R0bWyMeyK2rtZuUXyVP8TcSoc4hQxg
K/S7+NgekggYQFMwRV2Y7lWAVJsxdmmQB9ogmqDk9lh9MI2SDTbWsfxEh6M36rtkigbHVVjd9hv9
syC5Q7YRfs+9ckouxsE7mFF8Lo/VKQvyKI1UjYsbA9pYw5Us6aQdNT23G9AYwv4Csr8Uu/GY/O3n
Qbdz9sc8oqH9eN0wNj0XWLWuDxp3vHdJBu/kpY0ggWc73wPD8mVS5cebhrf6+5K1p6Pd1jmHUSQZ
Ls2tGx+02sQbJCWaIiHalOR7QPowbBPT5lJ0mN3EnNGtiLmr9tapgVirhVP94fpqqWRIq8VHUCpb
PWS0th6WVRdW9WM6qgqvm3uy0kRaM83ODMD6FeUldfX9SFH4jIvDdUW2nXUlQwoIQqCtuKMYluYs
rE9mlO393Xznfx13VZTuE4W45a+9yh5W0qTQwCYgKPRJUl4youESW+wzg+xsF1RO9GNVqs6Jzciw
kiYlEkXMae2yqrw03l2NMXOkFcGYDqEvdtdXUSFIZqVwa5CxZQ0vLy6tYGwsLGsaudaXQWURyxdf
WT85Ac8mnlbpAI04oP4CIXKQwmb3XTfuMFIRAWcdw7rZ56FOv11XUGHv8hMRmvSLso8xZzjTuT82
+fATEfd75dC3EYH+umE8b5klJRBZXubgyMMUgqnfD9mnwvjpZEQRIBRuZUkBIk/1vuQT5oAz7e+x
GcCmWhHVPOvW4U5QvwIeMhD3UCV/eQZmRl9rhaG7P+zGDCk3j/hfABgCdBIrLCf8p/6dItJaouRa
1YwhFAA1gROl6Tqw/Pxg6aOvl5Gtat3fMva1IMmrBr2hFkBXSlzbiRNQzu9IQr9xpz2Y8ZfrZre1
UytR8rNXNqMpcxKivIimjgOvtv/SuOJ5aMuy1yKkg1YQPUd/W40YMYPYxfqrpMOOjopa4kaboAHo
k//MQcYFzTsndtMOcc8ORJQf43N91PfmLt03x+srtpmkrCVJDtShcd5NJ3hq5RTasPPAnHjT9QWo
PmK8EcSpXgagYmEXjMcsCOsz6vwFMN5OpdZS1XPsVrQnOpBsFsY2/xUvh8lHu+h8jOUZ7becTYHX
uuGcV0cN/ZmjqtF+cyMN0LNBexcRRNpINyc0TX2M4M3eRwbgD7RODMnj9dXdVGglQ7pLiQpInkBw
wmE55beWRs4Jde/QRR6mvX6sVQ/mEsnm/4MhsHn+U0naS9eeB+o0mD+1Dt4ZxL6HFtM4D2NIwnJX
Hgj4fhV3RdUaSpGxbEsQMbsM4+T6sQMhZlADWNuaVFDuqmVcPmN1QdBsC5hNDDPejl5kVTg3rn+s
67b60FDkUHqhaz8bU3Xl3sx01p4hKTfRvikcsBdcxJ4eltXM/p4fhv24Y1hMJfHW1kkN9jgTmIYY
LgFh1UsdBcfMXm1g+l9471I3wNtjQIZbrX2fE1zwAI6qIuDbDsvPAiX7NwfDiA0NsB19W2RnHXTh
weCLr0QHW7IOrG9F3NwOzc/iJFdItUSYqY1MBOiTtzRJETtVpddtjf4LH3L1ffBsWvkU57SplyeR
4SJEMDJB23d2qijybp/Wz5Ik08hZUqYZWngueW0KAOrYX6wEnFW9SJYbxKnyknNVeZ+uBxOVepIX
OP3QWrkNZ2vKH86TU9SBO4eFdfgzKctXrHxttOKiajDzcsnnd5N9RzBcrg2RSKrddTmboeM51puL
z6/kxHM3oGMQPm2PABQjwdBgatDY/5kQKcfx/K5nbYIYzz0WFN1tM3WhMsdWaSLlNzmsLZ4KnKCN
/pcjvjmcIKNSHNOKvZcvDGlRoC2GoHDdFAh4Ttg5D4Z7MvLHP1ov+Uw0HJCAj8WMQFveAEC78AAb
pUhtFKsl3wwK4KewpimRovWH1N057U5PFLuu8E75TpDGAOjWJ5iWxowddoToHzM9rBsvAqZgmSkc
RqWQFAvcif+6dMejnUbEiYOOO8neHdPT9c3ZjqD/BR1r+ZCVxyDizPEwIehYzAMnI3IizR8Vb3Eq
O1t+X8nocEHzzXY50BODHPO8GIIMBanA8Mb5tvHE03WVXq7d/+FB11iMUhDwMALWsYVhywapJVB9
D0X20UWf0XUpLxfutRQpCpRlp+kOoGnPeRJ/dCz6gYDC6c9ESDEA2Qe1BhusEQ0xoirG5YMlb2cz
BuvaM3ClnCEkY08FGwQWK+0jb0xuppm/yZZfrZTchdWbbBxJB1IKMTq7egJEqgAZ1TwpVuullf0S
QxwbV10XCFq65DLZrPcV0nJwbFj5h44mD5nvf+PtHMQYg7i+MZsWthIlOc1oUzoPeCM4Y4wW5Abk
AB76m9oTiuxGJUbymzJjhFo5NKLZZ4D5Blp5M6icZXGG57ec16smOYvT0MTp0MB79kzjcczYrkMD
RMgwglDmLq5rqbX/s7WT/MbhvmM2LiaGvHbgoT8BOa71rRBHqkKQyh4k7wEROEByQHF+buyZRjpo
MIw8u5u7pghav1ZEA8VWyW8EINGtRMbSGRmaz8KsaO2gGYFMzDwVItpm3LFcy8IQLbhXZPh4lgqr
0U14U5eASIu2R5JWiiLu5sqtREhbZFdmNXo2YkKax/shrm+FV34wYsBY+van69ag0kbaJFrxZEgq
RNFh8r/HJT3E0/9Iu7LltnEl+kWsAgku4CtJSRZteYmz+oWVmSQAuO/b19/DZOZGQlhi2VPzkokq
ajXQaDR6OWcLLXV1a35ro7YmFIljdDwFtWTRU+eOavzZabvpWdcE868rs/zYP87SmSTl8TNkZVql
4zCGXQEAW1J7cgQMQy8BJWh7aAn7UGnvi0Qcr0vd2C1DeQMl4Ae3zAJewiEgTJBuAOTGl8YZTsxi
b7HyMwWVVEBsuHGidbA9wMt8G0X6kTpp4LRb2I8bRqFyuVWzCWzEBPZH6hrInPkBoc+XNyyaZaLd
EFD/eBorJu6gvyOxYywaMtkenVA/61DkKr0y2yoELd/0h1GcSVIsnNIOwLPJcl6nxC+yek+q7rOI
JKCZst0k7oyGfvhPuqkGD3BB17E6OL4xNvZJT/x5KN9XmF+wE35zXdTq7YGsGkVXOkWWebHNs8hO
pnPXGkTA7Q3FgWrxjeskNzl3vZa5O6D4vcXUz8QplxWbaCNIhF3LaxFkQ+b1kYkRZzewug372FJM
sY+KWUAbXKhh9RytEY7rJQ3xqrraz85jMTZv0GuZYdMB2QKKYhVAUcOx6vVeyFDLtAcgDO5YQw49
ymz4FxtR0po3BByxDtonJP4tlU4BFYdqZFkCyj2wb6fo4s0aLeAy3V03DCXP9SuucJmLHqAFuR45
50vLGDudVm5Tx2Eame+6YZyPrDfmPYsJhsmi8ZubyHg35oa9n9CnvQdIeHWoI8M8lD0m967/mBWd
sbKEYeYAbZZoeLn8LUY1k6zvNRlC13ByJp/FKYDmtjCYV9zWhZjl87PDIFjkUKBM87CZMjD0ZQ92
mW90L684k582Yrvggwf1muJMWF+0A3pw49AZme8AUWFGXVlLzOd2MnzpzHdNIz9fXzwll/9zJ89l
qlkCwluSgmqah5OJLpSsrIM5et/R/AlNcl7btF5hvMus5OCU94AzuS585W7T0e9kLClMC+PFihVN
7mQVLIO+vf7R7mQgSb1zqo9ztyFn1UIoAz+4wShkKX6M2i3YKvokDmWFExFb+yQrkaHa4n5Wcun/
rCXgrBkG2CyA0Ct3dTSmdTnyEWsZgwbQynzbNcMULsad77oRqXUg57A0+pDGkTdwpBcwIKWb6auy
JX/+CuU8mNWI2kuB/GzL2I5NsT/W1Y3DXgey9kuM4QK4G9cDqGFsxYei7TCy8ijioGO1DzChPdG0
OyPdAlpf27uFrMCmuq4DX2H5/OzYuZHbu9AHWIejE4gx2mXoBcS0+M11U1wVA15rZjNwzhjq8xJ1
pbyhEmLS1tyhYdirLSQv6FYrxJrFo3eSWAuuAga0FUtkKMkyTDXLkFfZnQ3enkTY78sqCQyNvz6a
0yHCdICn6+IPyuGK635quhjUwkaWzNXOnvK2DMya5O3Jjbmx1bO5toAMNTFQK+GKQyXucp/iWiRN
4qCxMWthbUmzjwcOVomthNaai3SBtY7mIYyEG2oj5SxIGVFL56ELZkBWjMcaNbgGmSAzrT8AabQh
0RbYwppmsHFmA7UHsZDKHCVq2jq13sShkGkgE3owxRBk/RYZ4aoYsLiDOgwVJFt1xOZQsKFMUhlO
vRnMbRY0sggJSd9g6EuMDzInG5hk6jibNAdDHwxbhI4s/Vk2+1HWmHJ9HQTRL++AIUMMmmPpsHCK
d+jyKhG11oswL0/27EeoPJgMpb4NbdbO05kYW/G49hgXQPmf4nAw0e9gsWM3Dl9A7v0gx2QLCmdt
g2xwbyKjBs4CmN+lhbOijfvE7uPQLfvRH8oKqQ1ZT3sja4aNs/vzgaI8K3RH1y2EchampdRpaMA6
oMM1MkXYzkCH0pjVLgZOwfKJC7qK3emYtUJHWoUUwdRVjpfrmE7EvcS9RC8p+m+JdeBa8n3kRXo7
D735kOuANM51500H32QuxkkB24YX1+WyGMge5KZVy1CnFHPhfXlvMGF7emF+er2LhgZLQpMZGBJX
oqO6mhkjlStCkjr3uWP7EYonRZUcrotZMSnEXgS3ACMEj2hFHzJ3PZ3SKTq2FRePozQfnFhG4SAz
fTfU7MN1aStGhVhhYcixEIPYVDHgpGbcaCYEr5iuAIm16Ttauzfw7nmDGPTsI0ZmNnZJsd0Ee8+T
NhGhqOVBCvZ3Wna+WW5x065qA4JaxDXoikQ8fmkLrl5NJiGcIylnBmOJgncm8p0g3RYm/bIJyvlY
3jeQQJlhmI5iCx2ZQFXhMh4iD/PXIEcbwOZghX/DojmuvrzZ4CtVj1zq8RQVWhmH+WAcSlMcZl07
cPGGlKmhwyFDhMVA56aYgFGk3VCSToSJy/1UBqwrAqN7fbLZ0DFhTkwH2QqqK9dzaQunA9MtQu3O
RbkkC1w+vavMeXd9yZQmpJ9+/0KO8obvWtlifIPyMAIAvC1vGk4RcT8a+ieaD/uEnbJmDApRbNj3
mj3oQIlBRy7a6XVLEdtqQMPVJUroRtUGpHYB2WZtiFjzC8bSdI5Z/SXoVVawLk06YWIR7j9j5sfl
WfOdlmV1H/Oc196QWmyrtXQxYtXIzyUqSlVdNVBw+vIQNZbbpHtHiruufKm7MkC5zU94YG5Bza2d
X4Cog38MhoK+QsVNYCaK18zBMrp4nZgd8duC70Gv5l+3krWlNJdCjulQEACpWYqhiotiZlyE3ME0
TDHK/jDU9GVw2x8YO+w2bHJLmuKUckzXW5jZRyiCFEw8W/f9AEJpVt6VqbUham39TANdaDgIjkkd
xUaiIU6MmDQydEy0id2M+J/iDobBA1DrTF+vr+KKMLBPwZ8bsDUDjD2XztZCcaUeI07CLuVeMZww
D+iN+bvrQhYbU2zQBBjLQjGJgRBL7WMVjWYBtichIc3Ex7ifw5iV97Ubg3cWZEd5uYX6tKIUho+X
Gx7ThmBqXQ762XMPblKC2FbKsMyMfWFPvj7nNxqf9q9Wa5lxdhFaIXFkqs+ISc51NVUITzP9aSr8
zEl8rd9R7anSNmx9zTPhQYlmQQCoAf5AuanImFlVXTdJGNfVU1M6T0TOH64rs7ZmmDDGzQHPx1yV
aK/MR27PSY4YopAHNy4PoreDRrM3HOCaJmdiVLzkOKJNIanQjtnABGt9dALHWeq7TRxH769rtGp1
sDYUegEGZKuh3hQDlHMwqzQcaQZQHFr/aHS8KHPHT4sETfxbxcQV1UyEE//KUzkRzSiKmzkv4tAE
vSdr0mMryesv4AsRyyaeGXZdRpqdsxwHR8v2Q2t6NSJ5qW+VyVdswUSIjP+QnUUBRPXgpB3SZrSn
sMrjY2Ean9K8ezBgftc3aF0MrtvltW/YrmLViVVPo9N1CPrN2LObPa3fNfXTdRkrfhuq/CvDUanV
QKHb5/HE07DBw/t+LoH/1Nla/EJyU98XRtw+X5d3Xac/4NHigfWYhcvTUKTajjgCYIAR0A+2RsnW
QqQLvZRrvQUjtFY0qXscGjvgVhe0U/e3TD8gTYvRbe3gDMaNg7pVJerdWzR0DAfPWLzW1NeyVUwG
M6w4CRvDjHG2yIknHabv837rrbyydxhJsHTYIXXAOrus9bm1J6TWQDA3hZbx2OpfC+POGo9zu/UM
WNkyzJEtbKlogHUR+F2KyQFMpsnBmkLbygNpTv5Qib1W0Y0sw4p7AD6TwWDrYCr8Y/rPAnESKq92
EnLdBc6hGNPqO7Uqc8PrrWiDOxbTZBjQNyzLUQzD7fKBdxRvQTbgcQYwVIBg35Td6yDrfobodAkc
8Ni0HMKYkppBw3feI0tGQpKFXdP4bXmHCamNt9PKkiH8QX4O6thIZCgOQmBexRGWLkIZ1wEYC79I
x/hx3ZrXShdAMkQBCuCki9NT1muuAZWD+yM6Ig7Z67EbAiZlF1kTJo8PkdGgEenO6BsPEFEHzHZs
3OsrFg6Zv8+SIpxJN6ssV7jHqahucobRXbt57MVTx7bm+9fKCheilA3LTVmLFCilYZOVGNFzThV/
6mV8o+Wf0WO3FzI79P10o/XFoa329dzu5GY2eW2xEdnihYWbBdGZ6o011xJt7URz2FndDjMzj6bJ
fA18J+Y47IidhtrEg8nOH9KIfCZWtxGHrpwNwBC5oNmEWYFHQQl2myZyiYwsxJ+5dhynBkGI2Dlk
i51obVfPxSgOpbYisOMkOIKdc9sbqd+SQ9v/lZH6DdaDQ4i1hIvE9anIYbx1x3yY4zAjo99HLNAy
lNoqdElJPr5cPyerOp3JUvILVlJge8ouCWfNPI567qPz+Km2LX9w3tBBgsQPcuUYy8fBV5PLRcQN
adIWNYe286URB8m0gIrSN63ebzH00u3P1BKMy5iEjp4FrIy8uIyOY1n4Bdtqol61uzONFj93dpFF
calNeoTFczXw1OY84KW44xrdXd+jFXeJ5wgYq7FmKGWrC2d0WmqCmVKGNeC9d7Vm9P4EUr3XO2Wc
SvAVI9OI5KaaNbOLTtDRrfESluMtF/qt2W1F0osvUt+LZyLUcyq5AFHxKJG4diyjo95ICtRa29Ie
0RtVFNYx1Y2q2lVaPmk3pJlH8obIdGlJIJhpcnSQE1xuGE/GBl2i0DEpNHnjDAm9SQYhg2Ie4v31
TVv1iWey1FacppeiriTqvUjU3A2N47n8QMtPJaEfaRrd0VzfJemXui08LRN/Xxe+3C/qQltEh0N2
dSirLrTuFi2tUo5goaR7qmWHwaSoJuohm+Un4Lckr7cdREDwvxizw43rKpeQS9M0opWMQ0tnWeaP
lj7q3tgSc6N6veKtYKHo2kI0h9efmn4X7kisHhhhYV1UR2ceTmgJCrQkDxpevWoS7WcghDCEmQbY
6VH5VYf4dZoNepPH0dEVeuQzO5FeqVGCgUXz86s3C6EjEmqI7gBqpA4wRJwC1WGS0RGAfsFEn6rq
hRtZoA9f6StJlH5pBewkFGSAJooCn+KxCJEWb2c9RioUXOG5HqQSOD1x45Hii968DM3rIK/+EYgk
FmoyKP6a7uJCz1xkP6Gp066sNOSGtUdFbF8aGNAAps7r19B1kFYzkR9iqGpfijEkEuUNBVu4wFg/
Gz847uiz4n1tPrEtdK0Vp++4qDIzpFRcAFIpomTulkKfkPSaNLJvgY6BppyDM2/NGKyY+oUYZafS
MW+zTrOzsEhkHeRimvzOre2bdmy+ycZ+Q8PGhThlnzomdWGUPA/NHhnkjAZVm98mYguEY+UqY3iQ
2QjUHCB9/NFJkScDugwaEmpUeMC1fV/PzUYwuLJwFyIUTQae/iNiWGDjjmOLoQP6lBlb9+WKHSwH
yF3Sn6jOEcXngYSoZ3QySIhTvQO0yN7JjHBojA3XuiVGubJEmVQdw3s9ZNl3Rp8TXfjapltY3RYG
cLWleL1gd10en1QKzWQ9I+CLoR7nXxMmg+sHdFUNFGjRWIASCVoQLyU4k4GoFo/LsKUJ6/Yg0AGF
ZG7j6rsbCMnJ/r+JU1YN9ANsbhDlhHadesnwBQPonpw3blmFC+inc8Nz5/9KqXdEHNtaH2UWCVFW
8udA9+SOHbMn7V7ym+hm2pMA+ckOnhytc7vrCq69+y5kLwt+5lgFbdp5riHbOOh7HNdDcmjaoPeH
gO6mGz32ombDEleN5OzyVRxfXxqGKAQuXzLaQWmQO9nmG/f7Zdzyz7z5kpgEwB+6itUEZdVIPltx
ASYndKeVpThW0r6fEEs0XXZo7C10bWUR/5S3qHy2iL0h28ZOIkzAnbodIqWbzOeHcoeWFG8Bior8
65t2eQj+FKfsGel0J5tsDMON7IGQGyuqPE27uS5jUyflpJEukSDBxrytuPuFfaX55a11QgfMPtm7
QbYxMLIpT/Edbg0AHxBVY8Qz8YynXwg+zn0xeM1n7ZCHmEnYcPDrq2j/TE8BpVyFrpNulbGcYQa3
Sn/M1l2e38vorzct4m8ZxqVhUAn0/2kExEj7t3moj/k+O7A7ftTDGahE6WGrfLyqkgVmFhvg1Hj4
K+4qsdG1Q2OIq83kUGBKKbOmxybTNrzisvW/nwX/2N9vMSp+mD4mdYYyR3ZK2VGa93MOQOf0FJHX
dUP/K4eaaMFb3uHqWAoYHFOt6Kb81IA8k5QfcKo3fNGqo0BbKXrICMo9auPngktlujUkVPn3VD7M
OfHyWBwAfezqn67bwqXb+0cZe0GmRjIZ/flKNibLTFHqlQVGw3Q/Y/B3eH/9+1f3Hv1RUIOiQ4op
e48sYq4Drw6wCXVzPybZIxVgiTa03XUx62r8X4za8cnm1q2KGkPluP/RfUPvpWV/vy5idVN+a6Lm
rfoCjYspiJpO7iyAMWSCRD55BqMz85z0ljbdhufZWDhXOaM5Gu6MPOoBcNEd+m7v1vtpC7tAX5OB
ejMmBOELTFfNujdzMriSsfw0Jby5mSvzS5bWgx/r4gOwWzuPiqII7DK968fmGZmfaQ8Y88Tndfr3
1IN7DbUw4k1O9/H6Sq9tJlqe8YPQ+Yz2eCXhKVBadUZjwdGsHf4lJpHtOUm09apfxQA8F6OYfmom
S4RjAD7HcLSTCXqeY1lPX2iZ0iDp6J3bBILr96MAmx0qV1koczL46ISZd27Ep11cFnLDhS1RterC
oDB6bZGs0l3VtRQYD8NEtAvUj/pdUdxmcJfZ12yqgHAczO4W2tmaw8R7EqwzcGLIoyhnE8PKZj9r
vDihuSfs+HfcaqOPHNLGnb12cM7EqGfTanSjjR3Q0ddV+zKkU1i30TtnSD2ry/3R3QiyVm36zHiU
c4Optyp3dTi0knKvJKlH9UNnfL1uoav7BAPFPAXBC0mN5Eqcy8QugOo3lsO3vDb25WDvdad/KQfz
ea4fZ2c8XJe4fiYYqAgsPCxBVX95ZReWGefotgVYi3MzoyVlC5ZhdZPw3P/3+5Vly+KozOsBtqC7
Y/ye0bm9LScGLmKBQSaeF8lzxdKtftP1vfotVIm5y8Qw5gJgHbjnHuWw66oj5W8IShfqhX/1Wtb1
LAYWWl8iKdThYqiz8tj3vbvjrm153GbFfxS1aHsmqmqs3GQlIrdEfz+9YETEq9iX61awGo6eq7Mc
6TMZ1Clp1eotYuyHNlgiN+TVPukYgPR+gVYRsqHUlt0tdnMmUKSCC6SwcevFOd+luZ7s0p79fV2t
VSEG+pvR9Y13pzr57SRTFccYCzl1fbdD/HsCI+PGHNSWiOVEn+kBJOOUpUMC/Jx2SPy406ydXuZb
pd/VU3SmiOJRLYIe/B5u7ZRJYQbaLCyPOPzY1XV/1zndh7YU7ZuuDANY0BhtwNWhKAb2EpOO9YjL
0iI/mq/pDAwz8mHSQtY+inH3ho1CO+m/whT9JmlWPekQMOjsRePzPkch5bqEVZdwdgMqfq6yM9uZ
FiL0vAMImzsHBqEPbbJhcBs3nxrLjUmXaEmbA8wOzzqt2lniISre229Bg8akDrLsKHAxxFiXRhdX
jZE3NW6+Lou8ChVbZ572XTxsrJkykvoriD+Xo9iA3rZumsUAWWx2/Z3ty13mm0fxVdyQm8h/C4gd
OtyZhQFYF61CipszyipypDvkpy6NPJkEOnJQlfOW43omRPFzOQBVZB1TaIRidH4rjQ1DXjWzs+9X
dkZ2Izi1NcDHVU0Z5CM6JbLyayy2uHeVMtmvncForrW0HSEtrL7kZlYNoCyu4K8Bire8s+vYz+6G
AKMrN/ItCZhzYcqiue3g5rqAubUl9WU2+iRqPQb4xNcf0XMxytppc210jC/vXwdj92lufKZVNu6G
YXj33wQpZl0mdLI7G3CQluEcuEV2mId80GISXBez5rTP9VGcGtho57RLrfxExv6zVRZhWvXfUGTa
49FxmobXtaz+YRJqOIyGIE6cCR7O5u1TXeV3MbDVhRw3BqpXnzfwPHhILDOQYHO/dD6oi4piBOoq
nEJ7Z38t/CjgB36cfdjG59x3g9cVw/5R7EygGkL2aTVYPSALHfNbFH10wIKmAV/g+matHdxzreil
VmiIi6eBwvgIOr+jLBj0u2mrX1VpU/xTkyWYOAsWUJkCjbC14JDa3ZPVNId81HYgOz3RsTjhgXSI
nOxLL/SXwunbjdO1ao1L/c0ESyHasxVrdEdN0nTQAQUNJmN/rBr9tp8ACCH6MT+yeIiAUmpsDd1t
CFVt0kr1hlqJiSi5yLM9YDV3yP6/0zh5ZnY+eWm0NQaxvo2oMaLGpCPBpfgQQSrkVRkCpZYXwz6m
/NtUoW2tmOKt9pJlvdQnNVJ1S1kOTRF/cCl3VRoxxp34e1zf9E6zr5vKsyu0K4BvOOp9CyOgLY03
XMpatHkudFH/zIB4bSe2Nk9LrujRpDEggZ+vH4MtAYqr5xSTCfUEn9XOxk0leeDYr8PT+OcQnC2c
skWx0Yz6YOOeb5P83tTIbcLE4FXxvFV5WQvG4KUwVoSWBySjlMWapTFprYVMV239vQxrxmFd3rdb
uCcrUgCGgzNF0DKJRKEiRbhZI6cBdCBNCmQVgLjMBtsTPt5Wwn569eZciFI2J+vylkcdGMINWVYe
Gn2eq1d2Gf/cHWACoMqMJlaMwKhuAg5EN51xEABZLzAoUvncFkdksIw3MKIBpQJNIpj7tbA5ihlg
whkIHKiNndBW9X2YmOmjrY/eUk17A8I0JGG+Fd9kYDpKce2VJtEIFkFSmVegJeZBqaWftdrcuEHW
DOFcjOLcQVrAR9LqAs498covaT8BOB5tnRvNWEtwovidC20UeysAMmePwFs+udK6Qw4RFdrSuAMe
fo2M6QtNkxurcreY/5YvvSZUtTyddHVlwsiN9NNAho80lr7Fpten2GBy6KK2kQ5HR50SlxWtI6o0
78uXftJ9h4KDKGc+HZuNm3DFx12IUW7CucGNkBGYuA0SkGrs70YAEFw/qavr9VsTdY6sLNDyyibQ
wBRDvXec06TpR9Oug+tSVi3uTIoSiZFeNL1wO0gxP1c9GKKQGjI63TPI17cIAg6FAdgBeHxF0GC0
pWk2MG2WClD9PZGhvjF03xy3eEZWLlVMA6BNH1AKC0KW4hSaucWQX1QL8FzPd7Kugwbcw1N91K0n
M37pRj2QxoY1rG7VmUjF6LgZozWubODwGBo4Ajt6KV/XwvvLp55rpRjcSEDxkANc4GS2xU4DnKdR
WTfc3dJkWZw/DinG4jBRaAOsSq26JCPVi0kuRgdUAzu/s0QwNvcWt8HAsIVQsHqGcE4xW428MeYF
LgMRC6OE3Rz34qR1QDG7K7fSxqvfjxlx9KQR1A/VW7XWMaFp2AQWR7TbYihvjOjDG2z6TILi0paC
SCEjXKZDl+2MvnquiPUjL7V7bjhiw8bWtXFQqDYQeoOl6XK1qq4d2i5vMGgc9QGJmzvC65vr6myJ
UDYkBsWeURTYkKF4jOV72zxe//5VX+P8XwV1vtjVhzJqBmwIni9fx6lC4zbQe7Vm3slui0Bh9Uii
SGcYyxCuaytbg5Bu0scZy5UYcs+Etc+45vX2Vs/H6nk5E6M4m7oifJiR4DyVjQ4+0T2j90I3vajd
vSX7iGY3NPliogZANK4iKhYOZVoGv0YA9hdXXmQCUe3z9R1ay+FfCFGsrEfCoU/MSpymg31A2+gh
861d7y8P89oXuy3szrXlQ5kThLMg7mBw1pdG7aD+AZByOE40x2v7ljuPtNA+pEU0BpkVPSO8e4MJ
LvO4aGXWl87fxWzOHj8ADs9Lq4d++vDcVp/kOHoy9tD+u3Fa18wPXVRoeAd+GmahlNsu5m1VxQR2
IRoLM1ZeNDiHsdQP17dr7cCiJLu8UpFhJ+oQsytbzSzrJQoh9lGrx9RjWv58XcafmmDwZhnjQocM
oO/U6xR/l2nMxoqVVNt3RR6Ihj1bMtmYw/3TEhYxLqYTbXR0oiHjcmNSt5rQyVvAEqiFNmIQg0g/
N0xMW3pZ8+O6Sn8u26Ws5fMzIwDEpOBDBVmRMTyW5JMz00/XJfzp6SABmT9sPaHotVW2f4ireBRF
iVh3RverzGJQKfe534+lT8xyf13Yijo6khW46DAEZsIYLtUxkN3HBAnUqdlDbR2MaiPfvaLMxfcr
PsHFhKVOplycsgjtlNmzWXQ3XeIn9hbIwJYiyv1jcyvuegeCrPmRaE9NsXG/LT/0MrhZ+hvhZwBS
BFgfdZx8Epptcge7ojX5rhw/SSso48+RaPxqvpf9W7blTJqScozNpiQ5Jl5OdurmACN2s50sxi2c
5bXNWYLc5V4Afp16z2UJmV0zwT0Xgd1pKDAFi3HY9jT1364b2ZYcxcjSzkqiUcINJOOLaftoKfY6
5hFjwz8vW6xu0bk6iq3lpM243mCLGoYu2mx6XyVjSNCWFWeV52DS0DP7GrXr9tXPRopKCG4Z5CYI
nJ1yYE1nys2pT8WJZz9Y8leaRB4HPdb1NVxxpRBioi8DNggkK8W+i3HG7G2HgyrMv83vFpB42i2W
lLUjhOcVwmmgMLm6OtFiZGVLZ7MqX4pE+1hqJhJj6FC6rsaWDMVVTz0bwZ+Ntaqjkzb+pW9hm6ws
E0Z/4DUXJEHc0sr3t1mZoPXb5aexswLwPOxqUuwc/voOIxSLQWe/oLm5DIPXl26z71jL0IPMwUfZ
pZ4Z9SiHd496Wz3oU7mxZCu324WsReWzG8cEbzYgfODZIv3ByeYvRRfLoBzpxzrLqr1VvRL9bXku
Xiq3HOczgXqLGWmZQLlGIEz8WrhJECfBdTtY26cFMBOSMCFpqNFHOztNDcxEfqK8P2BA+d5BZ7zX
tGCfer0gRFGoOrgAYvzjgss4TmdlTxwsv+U+5sQrzOwpqdjuupgVu8Zz8LcYxfekRg3mrBZijLQP
LIse5CYr6dqSnYtQPAC6Z0iaNyM/5a0IhJGA8MwAjY30/5Mm6gDk4JRmG5U6P2nZeOMWdNcXf71B
AvC8AF0H48W446V9DUQvzb5v+ck154ex4Ue+1dK6UuiiGF3DGx0eGZGhChZPrTSZy34uXtzZAUcK
P/Q23Sfu5PEE6yb6R9tqH6OhDCbRbjQtrG3TuWhlm4AfkBpRh+NaVtXJtuW+M90fXfs6kMFfhxQJ
f6oDqwXJKnURe53EJc8S3KmtXfstQKn8dERfWymBvHV9v1aub+BfAZQDk3N4Z6kFV2csgJax3G+C
VQ7Cnar3ZlaUd3iBDQfJJ/Ppury1FTyXZ1zah6639Wy7XJzm/MEVD05+a74++Q9dzlRSTHAE+2jb
RxCRAXR/qNMHYkmvJltD7Wuu+1yMck1MBiYSwGsvTmk7YM2Mb1PUfEos9nmaLY+JbmOj1sVBIDrO
FkDi5fMzx22MEUruVsRPHKiDGNyMy08mfTdGj6J4fciD9fstSXF3bm0Ky240fprTBkk+4eOe9Cp7
ayJhSyHlLOlj7nR1gm2y6Lsk81gkvCp7iMdg3ESfXBW13BHAUVzQKJQgbqgmQbiGS09rMd5jnWKw
WBpRqI1B2xRvuJNQ4vq/LMXAs9FJ4z6FixjL9plI+ozOsDCfoo1KzapKwDVErn9pA1ExxJK8nEAA
YfKTOWaeKT46+X3bpJ4EkWT2+tLg4hxQ4LJ+ItyqCSa9Z3Yb9Qz3XyZvivhkFGTDr65qgwoAXioY
j/+DGDMjCWg4M7N4mbIf3HxEWRVzqDw60E0yk1V/dyZJMYUpRrPz3CCGNFkTyjH+MEnrMJP+vpfV
RtiwLgqowAtAIwYbFVF6UlYxQMQ4vLimB01ae7jj0ZQ/7HUD2Bdv8KsoEf8rTDG7oXAr0uQQZlLx
bkySY1fEjx2Zt8C1V5TC8AVw3RGEI4OhviPEEAECwrKKF2kSTD8DVtn0dPd580m+ck9cyFGceDHW
Sa2lcHca6Bw5/17z4ts4J59fvWrLyx/0vBiiRIpJ2SIX/Muyq3CKCn6axpNtSk90Gz1NK9EjnpAo
RCOziHyc2nrYloBuKhzK0V5b3o7DuKvF61C1f8YLFHjEgCyAFED7K2pMNK+1mSHgnuqMBW1ifera
6DbWS22PFvytUtCaCZxLU0yNxqzmfMaiAVjiEbBuvo7EXztnu8zaypaurt2ZYooVjLLlrc765bTm
Y4jRIs23O2ere2nN1jBobVtLUOkCNOzyaiXcqIuigRTaknAu5gPCy9uB2xtObrk3lRQGAlcDrhRd
taisLj/j7AZPzA5lOdvCayUdH0EKdJx786A78/3QCz/iMSCxytfb3oKYgYzjguz1xxC5o4uyAZcG
RNa4JVon0JwteLyVLboQoUYLRV9beWPwk53dWnaok5vrR3SlG5UuWByYLET1FsksZdkQCvcdL2Hc
ldb7GmIt4biArniy+F1Kp6A1eJCNNGyToyU3dmylR/lS9nIUzrbMjW3Oih7KlWCRe+/u473mm+9l
4fHH/pAftpje1tbyXNXlmjwTN9lE8swesF1CIBan4DzZardduWkXAEigzxJcFn9O6jLW9WkCjdBS
dqqW6ndLEq8fumOV013M5e769q2qdCZPcRaTzqWMhxnm0dL9ZKCNLd2C5Vg5vhcqKce3ZY09mG3H
TzJNTxI1fCdOPjI67K9rsiVm0fRsc7RGE4nOIWbK77vEa8cHewtAekvE8vmZCEAOF0BhwuZIsw9R
HwdyYX6T5Fvg26tikJ9BYxkBgtXPB/aZmFQDX/1c0eIlswvPtjVwdw0eUD+C6wu2ck+g8vhbjHIr
2a2ZthSAj3cp+q8knugapn/Aqr5VU1k1sTM5iolFbmzJqWTaXYsxbm8wMBFY6X9f12VtyQCLCZRw
oIsgjaqczCqKyqRnJXami97ZpL5v0/Qx67dGVdZO57kYxZnq5VBF2QB/jRP6XhTdPQOCWTHVo5cC
VlmU6eG6Wmvy0FaIJwTSW2iFUI7ONGhzWo6w6SKfEy/FG08YRsgtdJAAmFOIrTff2jICZnQBZwFj
Fh4vlwZOki6PeAV5w0wPTM+DLikejC1Iqg0pKomuqc28jyxISQb9QXe+2e742ey2UGDWzA5RvY3S
2gJoqnaAViWXRr1kOZGEfAdewW99qr+7vj1riiyANg7YZZa2Y+UEyVivSQu4ery4UGOVnCfgrcQQ
mB2/Eof4ZwgJ8OYFsBEEDbql7kwbm6lsOmhj9c9IoXEKOM7o+3V11qztTIa6LxRUGUNFoU47A416
8PL2lk/2jldBm70OCugPfVSW45rYddzmOLDuHHPPmn8QAVrJ3tnKAq1u0e91U4EAqZYiriMVahKa
fGRzvY8EPVjz9P760q2KQeIHEaoD2ANTCURwRJG4J3h2dTo4TMWXFFhhbrwR7qxa9JmQZf/O7gW9
N4YJ8D+4q+PmNp7T/5F2XU126sz2F1GFQKRX2GmYHO3xC+XjQBACkcOvvwv7HM/eGu5Wjb8X2+Wp
Yk1LrVarw+rA5O3mvByrKgBfFF3iSLQiQnwKAWI/cPAlDA5Vax2qqgo18F7koAetI++rXn688QJT
Ld/g5Juu0YaibqcMu5OTT0VMd4g+BDzX938hFV5gi3eP14p8O9jVMLbGkOBF5KGgqNCK2wZXn4+J
WkNg1659aw3z5/OQq3t1BCndFGZeDJjMqGtXHqZ4M7u46zrVgKvVvVrovFGCg4C7HGfPmnKMMbil
/FI1O+q+2PMFCk79Ln9iaFA/L82aq4AxfH+gJLVIKg1FKhzSjFo4EDcwpju93id2olC/1WP0hiPn
P+AoZNGMaWrXIEbMgqFIrACPrnFjRJ7qal3foD8iyaEF3YsalJuifDEpPPQUWcUrr1QelgpD8nwK
ncHijFi2tvF28Vi/lpFQlN+oICQPIc/RIY5UDyYFRvk+GubbOaoUjrUKYvn5kdnRzJIRNsza1TDe
z838NBn91/PqtaLJmKG0VA/heGIkjHSPsszktGpH7arvsh2GaI/OU+fmGEH0XQzb/w1K2hKH4IYj
maFdFVMNuizjwMEkOubg3In6m4F0irVbDoYUUziRTNoebsba3HlEuyozTIWrCuFrJXlBOGijVf3T
2MfhnJqvGo374G/kBM2JCZMHZ046sSaKTBlzJ+2KDyIk6fiZlVMUDIzpW8PtH1rD+AsbAVExahUc
sWB2p8smH6mJGFukHdO+/OK4B629E+MYsPzeiVR+3YotOsGRLGtcUK2vMMj1SmfGM5vdEAWjt5b4
2jvlh/hMf/koJ0jSGnbE7LWkheI3Xf9INSvA0/8V5NKKrVo5X8cwMjPNxPW5YoC6clM938Dyjdu5
Ih8v2kY9Gx5IGJsMknUkqE63x+0tLbYqLNvYTAHHSCIMilUo++rOHEEsPz/SANce60iYrXalpTpC
Fi88K/2O72pTsS/rOEgvg5HFxpAR6VBZemOaZQJz0cWmFnAqMBy27tl2BCW0D86O1/NHaR3OQeEF
bBMuJ8k6WRVnLjo3YWLxSO5M+5LQMcjScldUKt6FVUOILUJTFAh0wV99uoKtASLaehzwJM/HH4zw
ZbzcpVsO/9RwV2jJN+clW47KO+t0BCdJ5kbjQFA/pV2lGJEprHlLY/e+GNxLhNx3Oht2zaxyWk4h
f/M/LjyFy7CEJcoqWQnmzNrEGgwhgU+Bfo6LmXk+JZ8S84lF/3Tk+SMC/kZbJlmjrQg+Leq3Ttez
o5yXlleycODZUme7s7XRT4p50yTec16AlrH9UN7vPaK0pHOe0roFX3g4uY+O8wMzajC/+5rQ+wi0
HeeFO3WWfkMt6ogmR3RNQTdPhXO1LDf7ipGQi5uGzX4/b1Hz+xcgy/Ab5BbBgIxUzClI7lljb8UF
CSe+L9NHa5z9LlVEwdd04hhDsht2FvXaUAMjKZqNWQs/6q7bAmGOh8j+Bu/8/LKdmtvfy3aEJp8x
gme6liAWEMaj2Oh1vHe4KrN4eox/Q4D7Dkk4AIHRQlLyxOFap7sTCSvSXdAcdPojZmi8eAzl+Kpm
mbXFw8MGFIUwUOgukbQg1XuaixniMGBx79HqLofqS4uK35hjXgBR2N5Th+Zf0XBuMdIZMZV39UMJ
SStuNGA05f3XzL7o3XuKqEdpvLTj1hhTv2t/nN+uNS1HITRyc2jgRMeRfAkPutYJUpOwLBAfqK8Z
HQLlULG1RbTRcOIQ1OSDKF0CKefciJmTFCE4xVFa0+xHkOz3lXNBjelmGJKriuTPH5fLxiQu00Pc
aBkgcHqwoobMDnoeSaijDWmy3UPRpAFvVTWfq5IdwUiq2IuyHCdQjYZRnLdBjjFjZuFc2Ea95bZx
L3py4Mp6vDX1hyv/635G36C8ZRjSp9vChWisvDHdfUQffatGV1qvSnZL+Z/f2niERGVPIM8xrsjM
SEj3yF7cVAEPmnE3BtMm3xZ7ku7/Ys9c9L146OSBokiLSVLUUo5CkBAc4wb5XnVbLfr2cQj0vTm/
6HxBvSS9T0RdcwMkGzDq+lNrgA7y0fkYe9nvRYMDiKAomFMRWJZMeozweWGYMQm9/rFP/K7YNd5f
LBS8TOcXQSco3yWjlHnMyDsD87ZnIvZmbuyjAkSDTllenF+tNVuO5CNaxZf9QPfj6SGq5hbxqdok
YccOkftjLL6e//6aJiNHgjJGjGyE/ZH0y+vEJFpS4vSkn/BOQwXP16K4xIT0ePA+/QUUmF/BfeQs
dVCS45D3jVW1qUEwD+Jnxs3buaQHPs8bz9QPqScUnt+aVcXo4j9okpphMHqp0wQL55TocaG97W1c
e/qC7v8iOC+XCklawqKIeOf2PVxZbdzSpN4Rbdgikf8/wiyacvT2IKNGB27MsDnF5ahvwO3TqEg/
JPKbfw8Obj40KOOgg0H+FEObzRb8HIKH/c7coZxinzrbMtvUW1x9PttYGZqedo3SyC2fffPS/4Nd
COuRXXcR/z2FneIoL2obM9n1lD4S0PZ6iL1lGSv9ZgjRzr7D1bVB9+chi9zPRaZKeq+eAesPvOwv
tbTovEF4c2hPB52GnfYT/7Vh6U6zX/5CVY6QpPWNER2q+KRnYUbNaxqBgsLLtpWhojBf1uvdeuK2
B3cWLOC7hnZoPTdJjfkamV77iM+hPcUOHJ37lqMiqV7xlsCriQLhhYXEI3Jgq6pNtzEiEzOOje+1
F/kGeG90r/ZTJ98m5Z3B9cDtI4XLvrJhSzwBKSkUDWP6gHTiWD+WGjgOslDrH6fqZWwwzNs+xPlz
QhU2a1U8A3wNYAZArkDmbOBcT3hnAKnlr7m4KJNqu2RxBvs51m8Gd/YJwu3ndWTF4sOjMNG+gF4f
EKBJN4vX5mPF4zELZ+ebSKP7wtUezyOsqMcJgqSFqT4gQckomHmd0q9iLJzrg92x+VjV5q9jDRxw
3WGwBximHOnu6nQwRaZYpDAe0p2euRvdbBXX47oobxDLz4+MYjyh/SLmGF0zCPsmwcTwCbmpLshy
1T2sAlpU8ggoi0XD59rFLJne2XRC39EStFZ6kArF5qxv/5tEi7t7BFTYbadzFNFi1mJXBbURd37b
q6g1VCCL2h+B6GXfC5QI4w3PvGDK43v0tCpSeYoFk9WYR+2EURDGYuq8zM97a1O2ggU1o4FezpuP
azRSUaBLRswFdAqSGmRx4goN4dmQd/Zm0PWtO4zfY/4E/t9UYXtWbnu0RfyBkgMumNQQW/kAqLbU
X2PHuetE9mUijqIEfm35UPMMXp9fhY6yX9bnkxkjf8kBM/7A5y+nqcJDNDkwXeWXrUqE9mnY8aXb
Qw5rl3GOzguMkgtthgBLk+ilj3RFfZHObrI9v09remceQUnKjV5Gp7BAeB/WTLRbRGvtfTdEfxHR
QfH7H4Hk+5wnTpLNDgSyRnMTEQy50LurpiwVJ1VqA/pt345xJPsGercOo7OWqI4OUoWZBVa9N6Lv
boIRL8Vr3HzO08dO1SG+8txFNAx5XpR9oIlbHpaEyTJOh3AtXLR8ukK45EWf7Q3p0bGJCuPvjSm2
qIU7nN+2VQ0BU8XSVQB+D0PaNt4helWgOD6E96IbwehFLNuZ3PGGDTWS1FR0da9duohk6jo6IEH1
Ir8QO8QskTTnPDQpuwIh48YAm5WJ4E/dOoGZIM00gYm6HxSwa2/tJYL6B1dyK/QMnWk2HXG0EWQP
i12yA9vx/RgYOzi/O1XZqhJOulJqTdOnagZcv6MhOzC42/Si/kl3fBfv5tePb6GL+vKF0QZkcbI5
9rp0TushgoUsQqeN/cR+1FX3/apEqCzGYxLRAzwiJNeFTdmQYQA3CZst2dlBtbdf68O87zb2Tj/M
KtauNRN5jCa5MUlaWnPbdTx0uPuD0rAf6r1t0NI3Ub52fvXWDh3K00CCB24OPMIlKJdlwrUbSkJh
dle8/s5F4UfOV2uOQ5r4jae4O9fO2zGc9HZlYIrtFibNsO32U3ePjqTCVtwvUlHzb+OFlzVGruE1
jmZj6UyPKTV6vcEhi3L0LZrsnhlPZvtYm2kwtrOfTRgyF+XIkdxzVcBzbeOOoSXvoyOTzmeGWdKG
m9s+goR3mkBg1cHWDZoq875mTI7A5Pu6ypyudYbFmCRZMHnkkttTwGo9KGq+HefOx3CAvlUl4dd2
8BhVUhi7GAgDR2YRFqZ9Z+r9hUOaexD/KCL97/VyGdyD8Wmu52ELZcOsuTnxBFIkYY3K1qyMg4bf
tLpxmURNUE6Jr1eK99B7uU4Bpa0T4C72ijIpw3bOPlNa7kWc3w2ziipvxZKc4MgvPPgqvOlNrwrT
KMbL9Y6wW5Ze9vSFRgu/ebnt2BdugoIQ72djUA2OfK+gCzqsGGapoDJVnuZIWw+1ejQ2QjCFiuYG
8SnDPFjth40KUDADE+9KhFvwQDp1wtNyakTuJsYS0CHJjZ5ke8vZVSRBp5bnV92P8zZMIlBaTvwp
3uKcHTn9WTJHfZJCKvvavY8PzV7bRofms+3TXb33NipKk1VVwf0NMglEk99FSL28dUejgnjUu6Hp
Hc+uCu/lvEjrENgj0CQgBust+3gkETqe3DwvMiPU2gs7Re9he4FMgMLhf29AlmX7DwQMQKcgTTGy
eBohhx6mB3KI9+Cx2egHVYv/ctufxmzAVGD/KoZH0un9tC+UJA52glmInIV5yv0o/g4Gd816bajC
aKxpN3xssOihhMUCZfKpQFM3gsmTuUWYVin6LTDqZc4e9elnp6T/WdufYyTJWljMaYaclEZI7Gcq
Ll2S+PmkePq9f1Kg+OdNGpmDmXfD3NHMKUKRRCC8j57s0d59XM2OIWRjTsZON0rE+rPa2GptetNl
UQCWAUVifVUSNOg5OhorwJcjrZbJzFz3SmGEWXY7276lolZdea9gqahhY0rSEl+Sh3k7VYUCQPjP
oU76QxLdtvEVi346NNrw2ttU8Z3VvUaV6vys2nLk71FxD7cQdF2yvoH8KyXdDDv30l7RbRy6V+hf
YhckWOj8UfbxF7uFHgkbgQCMFCWSUTA0Sxgz7VD6MBc+6VNfd/+xqcJ2r2k2BT3kQk+61LJIvjsy
aInjoIE87CqyHaI01PtqNyOr/3FZjmGkpUMfiA1mHhiFHhnaFnFiO9WDep6252FW4v6WjmowBHER
AkAQdxH3yJBaGhNWhzhyKMimwBSMoAnAbXPgn9kVrTcZQv9FkAXnQdfMkIVMNIpXMOXhnRlCVbzh
lhbyjBVGovhdxC6jdrxuJ/eSCZVxXdsutDtStJvBUwKR9al8vcVTl8QE8tWHFPO0yVVVXJwXZ+30
vkHgFXkKMTbGAMZ0Z3ki+MV0yK27899fFwF3OIieTQcynH6/9DifW4wDC0nNf0St81rP5fcBPOPn
YZbPyNcQEkAG+LFNzJFzpNNj5hVKAF2NhCOoaUtOtkazkDUtlaoTGNnj1g2QXlAc2VVVOAKV1Lzv
mt6uk9QI0970yzlk/VPfPnS1qrtt5dEDPX8DciU9KOhciNHTi3DoRYKuYTHfdhEonKYcFGUd+qRB
m9GLS8PM4k1n0mwLuhIzKL3EvD+/zGu3PajeyMK3hYCXHBrnRp7DCcALj6afmrrw0fsfjHzya7Zt
Z2t/HmxNdXDGkD9GImN5V0qqY3cWsTkuFp5+qjCrtOn9RBU8WcVY2opRfUkRtpT0RuvzcrZtYEwg
FoihO9F0k6vaQxY9kJXzV+/yvyCSIIlWe0Q48CdM60eZbS0WCiQjtThI4cDWKh6N1fvyWFsktcys
jGO0GzZp5s1miD9rbXQheIroKBgHiOWDi3qhHu6Sf87vl1JNpbOOFqkymyfYkqZxAtBzbVr6DfHt
xwLsht1rPqKV2rGtz6jdBSuKpjiMCgsgO1RE2GbDaxdlO+DfGS3bF/EVQVTAstiBJ1vTGQM3qbfn
RV5TH9yjKEFFTc3ilZ6qKIY6WtzJUMQjymRX580uibpNZREFzLqheYNZfo2je66KDCHqCHcO825c
thnAvdJWL7T92GyG30+tY3Gk0zBbYzcmPYy1Fj8kbaC3OqY2XunDt/Ortm5F3sSR9ISDnKmNdYgz
2O1uMneki33cDrMNthyh8E7Xzt6RSLZxunRGVSB33Y0izAW3rG0szHTaxEYyFQG1i+yp7d3M3eNC
ybk/l7mnStIrNERucxudHt2ozOKh3pqg3HP21O3uqNEqDLMKRo4BtyWPLYE4KdZ28j02dH4hWLUd
wfK4O797qw/yoyV1JKW3RFfmNdzI0J1fRXNgCEyBSPuidmZfz1LMo/unZZ9sDe6XJ/bR1O352Ck0
aNVreTt38j00GtrYCdMoYFH7F26m+0xXFZWs25O3q06Sss5ZWs4IqWL4ZhM4Dvf18gZFZn6XIbKe
jAEf4Fl8Ob+0a+f8+KKQLLcRa05b11SEbDBcxIqyEr2+1XQ9tLrp17FLFVupwpMO4sSjkiVRVqJm
7tU1H63hy2BsDFRRnRdrbbc8RFKQAFr6T+SoWDXPmHAe4zmwlBCP1XRRxL3imK/pvwe+DnQdmOCG
lv0/sIPaWT+zMtTEk119GclrlqpGCK+ZrWMMabVcEtUo8onLMLKGOhjj+FvWossh0gxUXk/Id8eq
EuK1Nyi6r1Aqglo3xNt+3bhHhr82Ug9cYniDapf9bhkA2h8wS30zbttA7FWZnRVtOAGTTOXU6fbc
Li/QpHidndDUMNK0DZLy+bw2rL3agANiarzmneWvU5NMmNmh9J8gYHCVfkXjxj7Z1Ifhbr7vNsmh
vo627NN5xFXB0KuP1wFKb+BPngJaVT5TfeQIhMQPpX6RgbcDCSy/mFWkpOv7dYQkLWHCE2PQNBPB
w+tuGyPsxoPoil9NG74plPu1ovN4hb6JJa2j2cSTaHKI1XvVncafzII96+XHZnf98glOUCQ76Mws
LSoLKjhON6R5pOZL9jGK3fcQi6BHWm4mCDYPEVatyh8t/Z59vKZyea6/LdSiH0ffLzHoQ2eJZYCi
6Aljj/xSC2n2el7HVvwMYFAQ06NvGgUd0ma0RqPRpAKG1l+iC6lzQYOfbCLtO2GfLCvZnUdbu4NP
4KRd0WKRGw1aDPGSANkbMpbV5yr/NNOLXH9i8Ljnz1H7lGsPhnsLgxycR1+x5yfg0n6JNsL8aBvP
0W4yt3VMdkjuK66Mdd12EbZGCRbSfNJymvDVSNniymjKO9N9pSghzz+fl2LdKrxBSOY8r2geJc5c
hBhcQHnuR7MbjGlooKv5PJBCFjlhAucz6boJQTc6sC2GM1zmOt1oWXdxHmZ1VzxwmYHqH5F/ucKi
oZimC94lsJAY+448FuL549/HtsMjWgjZ3tFJ8TQadRtsKmHpUjwL6t0UG4fzEGtbgtmVKK5HcheU
MZL5xGg4MDiD4z0cze/x9FSQ5xz3qtEOCgVe2REkENA0hdkIqIaXD2vuaGZSljHCn1b0gKeo7tta
caHF5vcPy3OCs2zZkeHpxzlNEyNjYevwG8/lmCQwJj7qDbaC1YoI2JpMlg72UXRB/OrHOcXKaV4l
jdUnIdhveXddRdfCfTkvzorVwfQXNO3hoQsni5pSsHDmmTnVSamHhLxU9DL2MhCqEh8coS/CEj5t
nI1V/JN3Imjibl856WYo6w9bBhuhUIJZeGisW3qdTuW00HJkZDNcf01c5zbIQr/ZscKWv1/KUwgp
XqNNQ2n0BBCNQM1snPkeT3wXM93OL+d7f3KBQaGzh/56pDWWX+NIO7y40Cjpl5sV5c6euCjS2wYj
fBN+aYOM9DzWqkiYCLVcTzruKckFStN8FnqFxHTdG3veuz43ECePVEGY9zYIM1NQBQwbtNCtyB0s
EZ5iIslxC6a92GTpfLDR0nlekvc24hRCeiMNvKF6r1GsmpH4tXVb02HTDDutdhVLtioLqDRBJE0w
4EJuYZqzCENNxt4MvdrYI7x0S4hqcOiqLEcQkgYUdqJ1aT/Vodl4A/q/+m951sT7bGDGPSqSKsUN
8V4JsHRvcHKBYe2lhKVa1oS501DfIfE3put8a5ZU9VRSrJ1ceIQMd2VHMdbOAAVA7lj3EV4S5/Vg
DQJ8fGDuNJCHITInUiSiMslMQMyT2OZlB+L/WJG7WNse00KXkb2U9KEJ8fSANhwD3efRNsNIXAob
0Q1+ZRSf20alae99RzSWHeFIKq3zMYldnZSh4CL2xxR8ITMqwjkZDlXv7GrMAICWP//F+qHVbLEH
+EOOrqeCFskAbyK09E9z4W7x1lSo2+oOHSFIYkUgicF7va/Ro4V2DtsNjTFWlIOt7hCuIgL2UYxx
k2uALT314MXpZlhhoIkgziGd4skfy8ivO1Rtn1+x1W06ApPkcexaE3ZvmGGDYLrFngRyMVn3jOLj
Ct16k6rcbO20LrGM/2TzTrWvGoxsZPZYhpS3h6lzdm1Jg6lSeafLZ06TE1C+Nxg5hN33HRFtbNUh
rcV0mFIz9jExKN6byPT7tsjmDZ3iy6wdyx3tOtUAl9U1RX0i6HdRG/yOsD8BdVac5jr6ERFxNu68
rvFF81AjXThcxKoxyqsrCrJ+0LmiZx7BotMVHZOEOHky1uHUc99gGxaLoDAfz2vJ+1sdHY/IrjsO
3Fj8U9q2FgP4NIMxGkYdv+Acrebx+CNv60B04raqxffzcGsnAGN2QAwIY4hMsWSjUqOrO9tLaThl
jd90D1Y/BiM7iI9x2y9vdMhimRiKhMcFErmSA+FMs6llpEK5KijoyMg2XVXtEqfZnxdnzWYcwxin
W9TkZKZsRI0K3ukB+uu2JJoUx3gVAkW+aBylIFKTCeC1qI/qSOc0dOZy47Ju60aOAmJN0egbhOwn
28jak8wqsCk12Qorhc+f1odCsw5/sVpHONJqcYNgWocblSGs8EVG4pco0z78rMC+v0HItdFDZrGp
wPRnEJ60F3mBkVFF+U8VTQ//kySyf1qCYMJ0EmyK6Rj3xtyiwYupZpCsnswjUaTVsi1mJyhcpCEx
vyXpnqPdr0zu+ugRFUwKBViBQjkKqkTwioUlsKWrQptLdPWbZRVGPWpE+D9N+1rH6GfsX21V49WK
BcVbH6VRyJTjyaxLUmkVigAbbuHERFdR/FmUnzVnlwvmZ/0Xe1BYm5WzcwJmnh5PpmfwvDsUrSeI
5M92vreicXdeE1YM2gnE8iscvYp0j0VdlXk0bPRrNu9bmj12YBRP8tn/34CWQ3wERHHTtbVribBw
9dTnEaLQ+fTqch54brY9j7VyyYLYCdqw0G/hspMezlrES1LULg3roQo088pM511dT4d+3MTVp6Vs
A5P0FPKt7tURpmSxyVC2rde2mAk7doGZR/ed6z2eF0sFIeme4SYemZF3DPs62hdRe+dlmSKxo1o5
SeO8nCaN4YgqNKo6AN38BRvLABRxkY+E6m3ELL81+61R9fFfbRlMH4JEIPqV59PbcY4CGNsVoRGT
+4myu8bTrlGzuXcL6hsa3bGs2plF9nx+SVctB6iz/oOV1L8ccJ/nbdIi9oB6zZsR3CCZd8PqR0QL
FEZq1XJYmKeKqBEon+Tuw0qbE0xcGauwsJKfcWI81QY9ZPF4X8Tx4I8cKUfPiTd/I98fUDkYanno
4KUJr0Ja3M18h6Y3nxe3Zbo1YhUN06olWYbWLBOxMQhVOnSpN7XUrSAfMk6Jb9kvZouePdDW6Jj0
EqsouxZzIfnRoO5Y6hFtZDhhiE/Niec2Wa6JtEVH+c94ysFJZt/wJlVN9FzVjyMY6VTnGtNybtoi
jFw9sKaq9CM+7aaebLRC24PoWNW0vr6Kb3JJZxxBxUIfMX41bEYNbJzcF+MtqtyaRJU8Uy2gdNLz
QWc1CvJF6I14ZnAdsx2MqXx0+Nj/jQ4iaIC6L4IWeVc6Y8wwi9QooYNO6vr2cK+LL/2k+XN/PQtF
Rn9dqDeoZTuPLpm6MMtaT4oq9GIOajr0/83tZe9EH+68Wnhj/sB4kkRaUVTDWOc4VY6O+QfGJ290
fEYzRQn+uvK9wSzSHkkTZ7oxcQ063jfJZtIPg/eTVKgbNcOuVNj9dbV7g1p+fgTlmuOYaDxrQyfy
UG9xmHTD7/lj3ytcaMUGySW2DbrVq1lHycVot1uY+It0QKM8URWxr8Jgtt8ylQ7Jb3mWTVaDeQzT
PtowdcUn3reIJyNpO+cYVXHevq6uG/JlCFnZoJGRmR/qUo+mymFVOFEMk62eK+OxoUnQqijJDQWQ
/M6NTBI5aac3oSvyrrKDBGmN9nPJqMjBqaY7ZW+j2s9syaUn8mi4NdzW9oyNQFUSG1E4Krr4xtEw
BOVBo21r+WkVt/zB4tEsNjM+gqlmE4bG6glYVbjLep8LPH9jn8xTbYH4IWnH8dJIScRp4FUgPPpK
8yFjTzVnaXzpMTxlTT9HqZyqy3HVI3lbYTk1WXJk86zSoSFmHwdVdtHwQ9YMgVsnm3m+IM2XCUGM
/2lT5RiNiQEQY9rBYCGW4IuJXGRTdjtO6VYvlHOqVs/4kXjSGZ97hKGNBhYri4dbR+t8zZ4edMfb
R7r3Q9PpoJBtMU3yvYmU35JQgmOMutXTg84dgRneHApLc7L1suJqmFTUlmuH7xhCullqlkdjlDD4
VFGTPtWxre14ZJBHJEyJwmyt+VTLow+jsNGohEEhp9JUmELodpiMFjbscebPPXuKx8859JWQOHBV
hZSrgqFvGbx46CRDNfQpWlaU0+jUcI5HsNJObbyvcwPZOH17Xv0UMHIcvOtEZ+QeYGr3uTC+lsmD
p+LzWrMmqBz/TxK5IzQxuEvMpGtRexTfCM38FhXNlZNMl1qHQsLz4qzu0RGWFKGjcWUjzQJxKv3e
njWfGdTPO7RvDBd29HXKFRGUtQN1JJocDBIg+bCrSUOvfHSjW3cOqQO+NCnAgXIwQua8bIqtMmX3
sK2pl7C6AvXoi9P+nMRT138/D7Emz0Lxg8SBA74K+cAOINrwpijpwrgzgryJLjQUm7ZOtfEicNAn
5sN5uDWJ6NLlgz/Q8C1rhlcQEz0WrEOJdbrvCnbjDNre483zeZg1M3QMIylFkxZFH/VOHVYj24pZ
oF3eufgLCJz/Za6YjQel9EIAZ43TZDYsa1EubFO6p/kGmVKFBqxU4aP510ToGVlLE/yckrUb+wSM
EGZjhVQ4vo4ivjnfmSC+ACezb9P5EGciIOxmrIdt7f48L+KqbhxhL6t87LVBNTCNBW5OhbmKvpW3
G9fNH/OG5UGXlWBSSmoVaeJKu8OpvIsCHWFS5tVDh6kYoSeybZ9wv2T9waGzP4/NlntfY/sFvEEb
vaL7/01YyfqmLu3ikWR1OFj9F97P7rZy28OYzQfLon6Mq1nh26lWd/n5kaRG3gzFELdtaBioLoz7
A9KEPs3B52541RD0+UA/pLLIX2DYELxWiqzxkjiWHQ9axKXWCzTYGeZTr7/q84cO96/vo7AVjGgG
5tLj8l9M9ZFEjW5p0FdwYSSJ+7mxkLszjLvIbRQm+PR2eQdjS0dCVFMzcNEReN+P5nwzl+Omaq5J
pLCMpzbkHYwnuTJJPaV2XIPqcKyfXO96+hiZ1/vvS6ersFihg4UU7RloOmkCcB66N30FKpE90gvs
aciI+bGCjveQ0gbROWnaFN1kYezxXTXCgpSuYnNUqyZZXnSk2vMwgdYNXb7+MCWHljofeh7LUrxr
ckQOiViYck9CLXlwi6ux+J6zj1XY/IthL1YXASA0uErWAI8XL/cagda4ofC9FKGSCEFdhX1d1uLN
WX4PIq1VJropKs0eBVgYWNHlhz7bVd5PMODP+Se92paqgjzpMnkHKIdKEFPiVowWVPDFbuLDUn8+
68FSgJ5veeGr6t1PPbP3aJJ4hlVqiUcTaFtRBk259aYyKNsN9a6retu2r+ft96ln8Q5N7hgTcz83
SQsu/zanD7ab/NARrWNjrbgmVo3Pm2LImVMMnOKco5Ucp/Z2ql+MoUZu68rtX85LI92D/4oDnwwE
mijQRA3yqS2tDGeweAbGmKS1NlUpdg5SQazcCAQb4nrwkdC/0pILLqKL88irAh4BS2ZJTG48jssl
MQ3WNs26oOlaFAM6tq9VYIT438Ck257EqBceCtjYBLE7E/lIZFGq7HkYFSdtVTnehJLLY4a85X1V
jGio0p0tptoyRGpaV1dIs2r7jlAk8zqX6Pt2tQaMz92lrn2hyhpDqWTznVbI/dft3HdWo0OO+TZ9
ERdil2xAxV0EcNf3GJTxbCmUQWqB+A9wecyjJAEz46UXyExoPOvWRB/iF+1x6e6gr90rua+uyFY/
dKpu/PVtekOTdG/CC6rIFhJ6txGb3vtie/HlME6KbZJaVt4LJWldD2baIQInezg/TkH+hBmzQbKx
TX/e84vqApWwm/LT3+j5H8Hk5AWpitksF0TSf2LjJkKsKf1G8ofzKOv69wdFzkuSqWlZw3H3onk2
MLISPaymwvytXyGo0PtXIeRawAJeayOSiocjWleLEscI3GPTcDugCjUvtWAitk/cLMBTfBNxVZmg
Sh/l52qcEs0pFvhEJ1dp0fgRua1RUV4D2pnyANQU25qMwcAJ5nhidz0V1/C6fXxbAMlt7xIvx7R0
9KbVGOMZJGOy74zYQd6y88u8Vfkhyx35zkU4Wm7JpDiTFQ19XBbhXNgoU7PMTVNHgZOSnRFHuz6p
brtCO9Rz9HRelVbv7iPc5fc6cuV5zFLe1bgFQMdesstBu026mzy6a6eQjJ/PY62rLaLHGL/qgBZD
OvWajXmbDNOlQDQXf6c1f9HNj8UM/zvxfyDkV3SZpBFLJlBvxJr+xWVsO0/Gy5CqpoGt2683GEk3
CpezImXwr/WiOqTxJyLEV/VL9f85g28wklIYlcv1uAOrfL9jN2I3Hub7OQDrtZ9sNUVJphJLUoTC
dNKxrUDNjyH3Nf3OPLplottWc3Lp9eV1kTm+zZwHjJXbig/SKv27beD7pOgNQKLFkQQt6sllFoX2
gyJvN5X9vtJthfItWyIfMA+Dd1CX6aBw9l2TCnK8LNbh6KOQbFfBJSCFeZU3BCR20aXGqeLtsmY9
juB+5WGOzlUhXH0gKftFqiiiJyN9dvl1rBqHt3aijlEkPZzzKE9gm1F3WYigK8wgilXtpWuqjipq
eyn1pKinl+7QOKqYPmmIuKO3+c7N6/8j7cqa3LaV7i9iFQnuryQlzWgWj8f2eKwXVmwn3EAQ3MDl
13+H41yPBPETSk5SuQ83KbeaaDR6PWdX1s4n0lxXrP5lAcdilu959L3asba4NUGMSJ5JGyTZoVTl
4atB1bEM6WvFLQBtKgIZ7QaFpQ2NqlAL4y0N6tsFBNVUxVRLZfDM5N4/nfxMJ24FQD4dad+AvAgo
69uyrULuPvTJj4p/GLzpKeYf4uzjZS+rODB5VGM0Cmr3NWIrZgLw2Ewz+6GkdhX4Xqxatl818ncF
5aWehFddXvRI/CasESXj51F/mPpbT4Uos2rlR2IkEzQbNppZB43Kvg/5ZD4MjSoZWvUORyIk8yPU
IjSFN9i7tI1sUIuNGlnI9uxtNpffUCBUUd+sCsRmMyaOgQIM2vhTe7fdKZ2cxR3p2LO4qxq0fUeG
AXUrwxQ8FXUZ+A0iq8umoRIq+fhEM/E0VjBIYd5rWKfOi9d2/uoDiKhuFbxWq6bxrp8viRqSscuc
pa7CxhEcnYFHu23x6oyqlZXLckCoe/odR0Mrq6GrMa+NdlBs0T1AGqdg7sotIKdUs4erV+u3Uiiv
ngrzSqwz5JOmI1ffATFGy27G66Bc//WDRyKkGClNMOXiOjBEOpVfCG+110ZrHqfaGxVDIasfDkzu
FqDr3nicT3VBHG00nOCBoob3PKLmXoCXfLKz3VBch1fxr04L14rhmAtFl+R3Exs4PCNFHdexxE0/
TlHqDE+owoM20/kTC7cRQyCFxRC/zPrjxhkgHTDJsRceufGdOHLKAze7aIx1AImrgJpX7eFIGjn9
hqMwBB89R0ffxA3yKt2D5yr0q2T3B9f2SIxkdlMxNSCewP4m3uLArG718dXzvxCyaeKby5JUCkme
tu5MH7givr7PUbtLMBXxnBebyyJW7e5dGRkWMp9H8IBUgLEXmKkVxX2cbRIQRuuTIgBb9XWgZwDo
HxpqpildpMStq84aMue5brZ9sTEIf9Ste10bw7nvFVa3/FlnD/2RLOmzmQzsXGnu6nsL82iuxW/7
iitsYP1k3tVZPutRfCSqlkxTj5Mpii7K3Cl0ivEGG9H/URPJbefIeVkNPOS9JUjoUjPSJhUbiOJg
5NWEdkznX4/QaNyzEuBwQI5urFejuhv0n5dtTXEu8nrCaBGbCXTIcD+/8xKj1LaKzUKhjCOdvFtr
pSkQ6+95bQee8ZGQLQiwtzU46pNvl5VZFQV4YwzFosGHWeNTC2BT3LKJTvYz0LeDQTyk7jfS7dLp
Zk5/XJa0ekWPJEmxSUpH4Rha6jzzsQCF4negG22NMhqwLndZ0KpRHwmSrM0cGaeFg1J+q82f0Gbc
Tln2ZSKzYrpH8eXkOHzSDA4wvRkNuEwEs/mPYWMp1PjJ+KORqqZUFCrJZbMyMTJmFrhAA1Ils+u/
+OBCN9NYEV6pxEhPguXwETiWsLvauBksO8D6sd9dR3nw77v9fjxyG9ljrsGwLa5jFeGgFfeU3VrG
HM3suuHoczmSb5tcC88biC8xqHSTtQcLUF2WdZ/lLORMUTlVmYJkcbFD9E60iOBmIP8JJ4scOn4W
iRPpwF+b51QRZCmOSc7Fusm2NAJGr71ltvu2E7t8BjYYxg4v36NVP/d+UDJa3lSBZnukOCitFXhT
uw0t9NvLIi77hLNeLAEoaVlwhItoY4WpvdG9f7T6O8RdFnP5g51xyQ2kwm6wwEsad9i+arET+cSy
/+TeAIJ+6kinsW/7NEbUBpS/qCp+Zo6PnY0y6IWqh7iqjbdwSoOSbKEoOZXUNlU92h2oJ0AWv61y
N8y5ue0SL7r80VaP/0iMdH8qN69dYN7pe5K236pKDynmrS6LWG2lgKIR8BALGhymPk9VMcDW45Yx
aJGbaIx+ITaTPLLbACX4qAmaMH7UtN1loeuf712mdFBc43aexjAGRxQIEQBLon2vgRD936RIrhRd
WdPOfQyzTFWbBJQ5D9is3PW5CnZYpY1kDGVtWGlXAIgH8Ci3gGX/ZPJs2a//k4v6flByB1RohkOd
BB2o2v+aujvbKTaAqPeE9Sc39UiOFCQkc+IJv8nQsLAxxOqmm2Rim8m3FWH8qt85EiM57KKc5kaM
mGSoiwQQuFjp+jRPXVBViqqZQo6cOJa0bGvhoI6gD/G2yH769dgGdfbNTYwvl+1t5baiTIFS6rKg
thSkT28SjG0c7RSelI13RnnHVAnWWpnzRMBiiEepQiPinqY9BPyiVU239GupBeZuitjGv0132My4
rNGKZZ8IlPyPM/uFMaDLjtL6Xxz7YDb7pwFg8WUhKwd0IkQKfzUzMf0cEOEY0U6wxOf/qED2EJQ5
XEOFcYnLwlRnJBk3p/UwxyaEEQDEN9N3f3IUvk0hQZ5iIXVbUcuEP80HBuQ5IxS5soe6eC4pLT3+
ZPJg22g2zQDGnKX93UXxbkFsdJ+Hb+TDAIosvptVXAiXdQKn76nhtazU8lmArFBgBTKfqocOqH2X
D+ayqWG8+FQE9kM6u128TpfbO6CaR7NGd1nKNv9NjPTyNE1dpRRke5ifm/a+1excYT66hCqabipt
pKfHrVK/0X04HYsmAedRC2wkPVbY8vrFcT3wSPoLHrt8Knrt9R7HK5r2O4DVjHqyZdOudVTNgFVl
gKYNgAbTR7ImeQFNtKXBa1gbb9DBTmL/0Djkc4qttj84myM5kiMAWiOcS4ak0cryexD3bgtt+tgW
heKCqtSRXACITarB5LO+x4hw4LivovpBq+s2hN4yH8zkv38z6XXLaVKahTstJHnpvWuA83o0v3p2
F8y83F7+bMtnOXMG76Jkh+PFLWWsRCqSx3uuR7N4odp9iqlA5fDSqsEdSZLuaF/mGhB+8OXi8YOh
RS7K8OWwjd3PlxW6fEBnE0t5bJdmJ1Dccecn2/02pRueq6Le5Z7//x8NpDKn7qY3Eq0WBt4B+tpF
KOvtvCEQgfHcgTeR3Ewq+MxVB0oWVhQd5WvQrJ2Kc/tEpDFYHPZGOm1y2u949ke39LcI8CaeiuhZ
ZeVVhtEhL7FuUFXcChrf+4528weHQ+BsQMkMggY5Cp1zK+cuBxCo0dfbxDRDUmuR1VCFUa+a2pEY
6ZKWFWceloKRIVgYj9P+TrBwWJgR4CEvq7N+ML/Vkct8E+vYAIZ4Y2/PxncHqEv2WP+3L+ZIbm12
s9jUa5ia1WVh79ehB8ok1SDyWhqHttUCWrawCZ2BFxqV7XtTDgvrIuMVLfAtcTdOBM5a0IDCEXQh
aOj/5JE7EimdkQe65KYFFNK+dXiQJfnecdMXLS0U7mD1iH6LAajKqWFrscYbjNKi85MYj/HgB56m
KdyBQoQc32hmWzuFOcHjAE3ZerXzl8tWtmrNaAUjmcYWMBAQTlUYcsce5hEZIvUdbJunHyvDeBRZ
HAm3UKRVbzuGZ57tSJbk2Ug8pFVSwRCGUA9JCEi0D0Mf2UmQPHSBE6CMvW2A5RWN367XEcSwFhAA
UUoAVd+pju1C29J2iEYmrQ2xA6OHepJ9H/Xuq6cDy+WysLUnYkH7IGgI2sDCkpwdB4oAuqmwibpF
qeqr3kTM3VwW8UZWJX/IBb/HBoeRbxN5c9tzcjduWwzO6rt5m93UO82PYpQUA5C4RCRKNwa+MIgy
/qDQbB3JlY0F1H5akmEwZy+q3P/o42dsMSMxhFo/qFzTml3iuBYcHECwoQFxemaDw8YuL1tUMYt9
md607rhN+g2tVX3OtVl4rMAhZwG4rwXkMskHjtVccGCaFfsWu4nCK4KJs8hFul8kzxSzppPYcR38
O+w6dNpfcdiRYPmdZ21ZFxn3tFtDn2crC1uzqqY5GGnOWRO1YEfXFPdg1TRRETQ9VNBdsNCcflN3
cKoi0UB7Wxb0Aev30dz5PwhTbb2vRX3ofcJQwPMHhjrpullONZW6P4CPtukfyyx9YOW846lxQKoR
VcxUoYGsmsqRPOkEs7Yvulq8MesM33X2NZnSu6akT12iAmtbno2zewc+YQsGoRM4k9MPaGuNDW5J
hkp+i6Gdz1q949VXn//Q+L2jN+HlW76u1rsw6Q1rhy4u+qmDsPlJz5+GmIbNuNFzFWr/2guD8fv/
KSXnUKbeZX2No9xnablLOVAC+qFXWN6qLoA6NDwsCS7756cfLnMyq/UryNCrwkTlDiznZMRQdyqm
f4CQf33vDXB979KkYyJCK2JmwXfko/c4oPTE6zJKK1IHfTKFvNFLxVGtWrzl6cC6xrYzYK9P1at5
B9iKsUb2kQB6RIt84EHnmPbk25ltL1vF6mm9i5LfshK8y/ZAoduUW2FsiR+sNl7+QASIRABAQEyC
xvupNrNIALvkxiUKEUOUoO0fu6oy0aonAqIOEDZ9uFy5eRSnk52momF724+Drmy3sV9GpqYqqa2L
gRaAyAIliimZ3RxrJXCzC6TtJr9vWvqFlcNOmKMijF49E+ddjGRvVSrs3AOV2h4IIw9zKe7Y3Cos
bFWT91dKpq/0psnwMhcbWz0gU7TK2ZpJHZiZrbAuhRi545L0VTPPHLwumhi3GF+5zYkWAL9pc9nC
VGKkhygrUjzFIOLY5wBkZgCKclt0Q5XQiqvn8v7R5DFiR8v6wWsQb87jXau/JOTLZTXeEFPP3oPf
DypS6NOb4jVE0A7owXt3MqLOn7cDX2Dgy09cEMAKo9PXGAFJ0puEtNsCE0fdMAUeeS4GEaGTHub0
JzH/oLe07PT/+8rjcp3+KO5oc9IUXokqrx2xqYiyqo3STPUWrp/huxjpedI5m+tUsxCgdd5dCt53
wxd7m/6ZRf4W40nOKB7ANTQWPtaOcnD1acnGRjuTO1xxhZdfe+EkZZoHUVas6iqcZN8A/62zbs16
uBfUDwdnIyrrziliRZt+9c34fUxgyzg9Jur3AFvO0WQaHXDaccO848a8x+GBJEHTQ3NOFSqu9mje
DQMg5ZJEY+Ax5chMls20pbC0EODqn0So7ehGPYq+fvv+d3LApj4Vlzg0nXQKcQkTez8H0pPh7y5f
wFUbdDxszALV1LXkgV/haKj/tjAOo/T+znr/I8+wrkiFanVwuTKydQB6wHNBVYewT8ZMY8VktzxP
4a+am8nZDt23AbkXV2UEl8WclRPK2IoxCKvne6v2otK/I8PnrrQ/WbkKS2FFEHYSlvkAE5uXIHk+
PZqZ2ckc0wzm1nwX2WauAG/31ckUQd+KARxJwRmdSnEQ+lPL0+b9FPcbzsqIWPPmsgGsXFtQhQKM
BURKGBGQRQCeByxkoDEE/brlBEPWhFiT2jRUbK22uRMsfrXr5ON/kilvrfLEsHLdSjD5MHx32zuw
2gdd/DR04ZTYkfiDPBiBC/jwFrQAgIFIl1YrhBmbMei3XTMD8NmXKrGCHlXUTFFnWrlKvmEB+gr5
GgCv5bUKcHxoBISsM4aY5x3mYW5BJ4BBJUtxYCoxy78/6hPrg9OniDtncDzfola4t3P3RuiaQsqK
bz1RRnoCKRmmsnDw0Sj75hchKCaizntszQ0l3vWB2Yko6SqZMRVFnmQ5eFC/Nz1/8OYXXeeKytnq
fX0/HJkZNM8rJ8Zccb7X4+LrIMovTT1Hccoes0lJXbhWEDnWSA5q2qYY/ao0570FqFUnrl6SCqR0
IHLK5uQxyWDuo2cEDbZzwV8XXL5bqy7jSFHJZaBMOTeFASvEBNXXQn8ZvPHpsoR1A7QcgHu7rg/k
pFMDtEc+JnqDh740cuTwVWQwY0NdFbbiuiK/xRDp2hZNGoukhCLwRU8t4KjmXMUxoRIhva/mUIhy
EEBRrnQSic7e9NMfzNvAFIBAD2JJ8HvIeS3vsCNUl5zuWYN0ABxNbpNteqA1/sGZ2MaSPcPF4VU6
PZMZL6uVUFxXofmh4/qIhqwn4VyHfPpWcENJ1sJyue/7MDJJjI7ZBHds4bgBdh0BGmWrm83GsVWo
WqsW5mB8yPZ88DzLXE1Ty+PBqnJ9byc0coQB0tkpMJUcbioxkuOJbT/zGMkQXgEF0xDtp7bpo34U
t5fPZtX1HGkj3ZfWzDva2BBj8ZdUC03nc+7eTcXrZSmrymBaAKQUqEShLHBqAWamNWWb13Q/JZoI
zYRlwYDIPyg6+gfTnj4hJtB30ALHP5Ioe+5c5IQl3dO2jsoC7ONkiuDBN5c1WnuCgN9qgmcNAD9A
qzzVKEe5iwBYNL4tsluEctnghFm3cdlfHftyWdLyg6XgFExuC1jcgsAFDK5TST3ngrmtMe0pPYwe
qNy+GexRsz8n/IapCFnXzgmcgSDIxBAZhn8lWTp6xcygbro3NbGpPDPfxon+jTdMhV+25tyOBUnO
LcaWVVqxuthrXZPfxhWQ3FPNF4rHYG0BfdltsBacPcT1uqTPCDDJJI7T+BaQ3LtR7EGKEbh6upsG
HlRzs4mTu6K969046moaXT6383zMeeOWwX4avAQ2thYTOoqFOm+ymrEwxR5TP7sx07aaI561wt25
TvqtxWoh4Wgp+nF2T5G90zH74WX17ZQY1+GqwjFKP0S6Er4LFjun1sW+L5tw8OmWG61K2eXBO7FS
0LwBHQ6hLPrzIEqTHsQMi/5eN/XWM29uFmyZZQ1a+9ueQncHpN+dp7h+Z/YjiZNU0kFA6c51h4qE
MQXUxtKk3yiM5+wunIqQX62qxwRdUaB/M5vOZvDjHcqpQT2o1u3XxBBwdAL3zkaKK/cTKTfyrPGI
dtumNfaW6A2dmnDmqj7Ymb+CNsdilg96ZIxVDRjGGUTVGOGtd3E7BdZQPTMnDnk+Ro2n6gWvawVc
ZezJIQWV1zx45bAuqdIUzQ0jyo0uKgXdMOvq6PxNq3cxy8840googaiupK12O+gs0kcv6Ix203fp
tUmAJEa6yW1JPGo7sDZrym4mr7wZTGvTxePussdY/WggOPZhCwvNhPQW+/2cWh1rADxeFS/22CWB
49WPA0kVGa5CjiXZAsZmhKBNLfYDbw4TmT71Ooic9O6v/6SOXJ5FuzMZ8gyWrWfpztXoI2qhQVyJ
zR+IQdefAGR5gfqQkkHDZValz5Z2G9v6U2W4297RP3NNBd2z5nFMpM6YpABVLFacT03NTbWR0l5L
UO0gD7lZPZasUWiynK/sQ49FSJpULtHcYqzt27IvgzhuQ6ZboZO+5PYr6r1RbgKz5+oyL7Q5limZ
tpZno1HqXLvtaBt6GYn6LEZDSEWhovh68gpbTOyh5hSFwqafHlvR33mepjC3s0j2VBMZ3anUhGPH
Sy3Sap/raZ8Y/xBMv1oKiErFGcmQ77o7AuO+42IvOANO9Hhbaf7GGfWd7/OwwPLP3MXbvFN1INe/
n4ssbSFuxTN7an1lWzI47gwRDPeTgFnaC0lUCHTrH/BdhuwWWpqRnIlk3zXkr5iPzWaciBXxnAOk
q7OvXnR/O693cZLluWhdiDTL8SXTObAx0NnqRgjW6pvL7kGhlZyp85qR2naWEvX4NU5/+tVLzR6S
TlFeWzeL38oQ6XwwcN/xamzsW+ArRROaRF7+UwiMLGPvkJZxkOk/k6JW5NXLF3r3F5h2IshAwC9I
0A1fQkzpwNoZzpUPo/3s81RrAlTjk5vEN9qd3giU3nhdvHCdUMUHPTXFX1LxriMfQTURrlCS6jtA
kKja3H42PJPd1a1bBoCTKK6VYsM8bBdkrgS8l0TuC3mu6Xc5+FWfORG33mhGiW4qrvLpMwhFHALQ
cs+0wDSAEEIuLhPhTyYmle1nfRg2xG2eap1tbHBGKI5piUVPjglTTvjbMoFWAV5SuS5REbtLKUgA
nz1tSG887KoHwNYzIswlfeSxlnzwUYSzwQGtCCfODgq47OBRgGSsamKldvldR8GRORslMr25Oohq
uHVje2OJ18t3S0LUW+btoBFIGk1kWUi6ZQvU0eIf6ECs53bT3RsRjbxb8wEgJrtml0TGVQH5Isw3
saQO/iYMjC0p8ak+/Uj9pm316pNBnOHZqwrjE/wl25qCOYqA7/zTAUkOgpZkxrUIkWx80FxudZXh
P7dTGdCSbhPX217+dmeXF7TljuljtdXHIWHe6FSbkZZW1c8exvhSynb+bN8kAA4OjJo+k8IPMLOd
KOzwzN5RdwE+OrJRTOqC815WqjDnoR0EaO7ZHOZ2sjH5FHS1fu23+zVZgklzKLhQYJ0qNhddXzEP
OLpt+53Tf6pM8eHOrtPy57smEk3EyIAskMwg4Xzi6HtZz3QBRdA2ALy+Rc0nSlr03EegzioauWe2
sAwoAmAGs4NLKeFt6vXoGgGGr7UBXmA/V3G3ZbF41Hl1c6UteAuAHJAjMGOCCVZ5pRs0CrUoE1Id
dLcNZ5Z9pqYd5pgxMBjbN3Z7Je+pSQwTGzUoxcIFwvIsyTNovW1ONkm1Zyp2cXofF4oE4/TNxc1c
yrBYN7VxgZDHyJ3ooS7SHkvq+d8uLQW/NdMqdm8aAPKnL7E1zd2TIcpO//vyR5TNGw8G5vaMN9I1
F4OzxqndlViMrjOvtp8XQspsIVfk2358vixEvrWyEMn4SFWACNyhSRrE6CuUVRl4abF1nac8Lrdk
rBVz7vKHxE3F90MHfKHadTDFd6rT5Mddjf73nAaiy5EOav6NIA3AxLHOUym7rWfKSdIks9AHa3BG
zwJ2CuqNzguWzM0o85tu07RiGoOOmENIqn640vplJaW0V+Mdy5F1Qaw3t4+Y347svEPFxTto47TB
IFt05RmeqimDxYzwTa07xJCX0mbvpVVYAuqCeOOm1Kagz0dFbLj6WcEEaL/NqBHZMIt0HFllmJA3
TeLB1gvgzWUPdaw/jIB4SnTV1ITssPA9CRpfCJwQjxIQEZ4aDe3Z1Db1cozEKO3dMKP06HL27eqv
iHoShu51xGk60JBOpXDN452oF62SptyYMeb7WxPwWB52kFFlTLPPfyAP2T2GAQBWgwfgVB6d26nS
SgF5jc3TA8fGUWBQLX2cAE4YOW3hPGKQQNVTWrmARMdbg5cMjhILFKdStRkY+13TIHbLQDNKdq2f
Bk4ugjz9eVk9qVoMEKbl1I4kSZ6l65D+xDltcdWrjxz9ONODMWqPbu1sS0i1APOPTfjY98OOv7S2
GQx5v1P8iEXIcaiKH+HhSQCDIB4hgNlJHxk085kPjif7f/Hcttjpn35t8viRatnuNGd60/hE2GLH
Rw+rqWPTaqwpxYn6e4+2gTA3rvORmWUItxcYf9uaoYhNpOb3IhPzu7gX6HgZrmXIVRz0hLA1lGX4
ytjxCBpX2+bmk9dYQVtoATPsLdZjwpHPeHk7Rdxyri5E2xhkwvSFjY8rm1ImTCq6lmH+LNWDsbWB
xmiEdv+ztOIgBir/mD5gJvxq52pghcRzEDRBpCX3wzFJHBezCwDjwBN9kI1fMtQq2uY1qarAjVWu
9VxHeB6YMcJzMMNjlur0SLMhtljdZ5ixi6su8Ps68Epg4FQsNASJmrnepPNHzbs2skUuCrFI5RDS
uLYl97F9eICijzWwG2gMuNr6qH1Lq3kO54p7weUrsryBpzfkRJQ8PD2NlBmatXzPhNEQzfWN3j4y
ErmY/LSFvzMNdr1ELBuh12zoyBTOHJ+IM3QhKxPsh0DMZUMTzICnbCgqDCY3PlginqwfZjXkKQ2r
um2QNsxu36uKQ+ePClqCYKy2DVD/LKNKpyeLkDtzSg29tKBHQ5Q+1GLssX/EwdeoqhvLWeWSoZgL
brMJ9hTbRFH3VJZpQE2dTuyAieHkpgXEQCE2w4/8MQmbsP9K8+jymUpO/kyeZLW5kzbU7wg7CI8G
Q3dfDN+ysgzmVhGhSoHAmxx8OSzbolXmAa/wVK8y1kEUVUAvQzuANiZwAErsODu4c0O19rcqCvxa
CMXxNYkcA1gZ3uxKjOyQeY/JRELHewGNdWQk22m8Lkb9pdWRqOXrHrlxdF4mk7CBHWbvLy8LGYBZ
fZBReboKzl46JjgwAvopsqSV+Ots4BQLzmY5u9RGftwGzc+a+xtbvwGonOKRUMmR3qUkd/vYFxqA
e8AR5VofTEDokhgkt5vLZrdcmWNXApJeDDcSpEiLSZzFaQ1lLpwz6k8dqvzdQ9qEbqk4G2mTEK1n
9L0xo4DtT+xhYDVHura+P2REWDxLAyqsLZbD9pOhoc34o+5BB9O8JIMRlVoHGkK8hHUVFlMM/+IA
RRX7m1wF/ibf7H9/zsJIu2TShlw9TxCu8k5v8XMsvLUmGNoEEKsRpgaZP261BH1CbobWnG9S0YeE
v+IWKU53/ZMsRR0Ur1CZk5ccAcqcaf1IeBK43l92BkDCIaxFhWCSHVJb71B66T87abWtutckngMf
rSS/tcnGTsyd7loK53NmBT7KZzqG1ZbaIP5HOqEa81DU8wv7WcyPufaaZVFjXpmALIk4QdHMXFA0
CKqqpze0bnSDUzuGQafsg1WFExZxcozgYFVrdq7DdncweHMqTEoip6w3aZbMEKY1N7nhBna+a9yX
y1dHjjMWIcuy79usAXIQ6aOZoIIU9tzAjjyrSgNDvGrxGHapHzZ5F1WZ2I70pw+7vizWOJeLsBhV
O3xGRHBnV5bnXsxTH1vOgdWB2Gswpm3r15vYxYi62z+x8qDlQzD7TmTxCph2if3R4B6gnd3PU9Pv
jTx+HJLhrjWenOln1aPDe/kHysaEEtVSaV6m+RDsncUKLtVIbMTMfra0DdOsgBe3naYa55PeFpzw
qRDJP7q87vXWACEgrAcpinE7Tj9t/jUjCZhMVR3+lS+OQfZltxuD7CgnSm8mqYC46w8mhBXZ14lX
IYmn0DCTLcc6b+x/T7J0U1/91Lyp+C5V5udEy700SuEDQac0qkBL0RYA8Q7HqX66fGBnCYmrY60Q
tVgCUAs817KDRortd4M/oriTOMMEEgk6YT7OMG6dora2mgFAxLwu2G3dsGnrCodEA3Xqw+VfcWY2
6JtjYxjlRx3/nCFcg8QCTAJdaj/X9AYvEXxQ11/ZbFm6zNgEtBe2U6CDy+l736Gw71BYZuVWgWBj
xKgVgu5Zke6cvTAYkENJGAkBQZkbz6sUy1Ujc7kRx//rSGSbYjd+xH7UTbFNlBmsnAwswjy83kib
wSp+hq1iNHSuxARh3Yie7y4jOw33IH6ezL9r49rwB8gGMBNMAWLQCmVOuRY4JyUj3Nes5xhwSGZg
O58N7SmxrjUFG9ECjA7k9DrIOeQstcn0irk5VEJRhZd37c9yer7S2IBEATvHASENBk685LtJ2fls
wILgc4GZPFOLzGzYuvPuOiE+/uBlXhIIldg+RTH69Mkz2rjCElmC3l7s7VpOb/EfBok/Kh4E+eK8
iUGjEhhYmDdHW+VUzMC9MkefEiFpH2/blkVJWtzlSjBO2c6QTi+jYci9gHSPeptk1DpzAIxIcCiZ
HfTtUymisuyDOUbHMiJChQJxdocQK4I+AkEpGm7ofMjYDGbtjhrmj/93hyiqQORTCzyXpaunqgJJ
uv1KvtD/AOIOmrFnUX065ZrB4gS9j+a7wz7R/u+Z/XS8G0p3QkUWJR3Xv7KgnLWYxZlxV8lM6aDZ
7MCmuzJ7tPydp0LnXVXnPXd9Wyk9yoYSaxp04Lkgx5ufmLjzs88t287Tpq0/GFcOdmIS5DRRNpYf
cySsTgo6T8xkh7okkSbmzRCPHy9fpOUxP0pSzkRIFl7ljkhaC4nk0GpBxsad4M11T8ObCO8ogZTu
am5NwG5xIML1EHwTGuTdX7r+/bIeUtByJkT6VLlTEcqsHllqoQel/ZX1L72VAdAniuPquihskQWa
CMwWLN5nQd46PRY/b/pSLBlxmRWhXRihQVBQVBYzpTz1TIwUhyVYfzMowXcT7o86fxLlndn8TIYf
V3+4E2Ukd4014Nao2PLhXKzXv7Lkmz+yyBteBmBCXxa1YmsnohaFj8wZmIhNVtpisbW/zdzYVJXq
WVi5nScSJFPDQkUOWnooI0QNPnKy7QBZOMGr1jnbpUm2LQlRgFWsiMSLCvwZNFsxWS8nXy2Qx/3U
KyGy3WO6dzC/Dt1Dpe2d/tFUcTiu+LcTWZKRV4ama6JAHmsIFnbzvJmRDcVUdU4qMZJPGOMRnJSs
QHGp/Medo9r8EfeKlHXFFLC8ajmIGt/2FSWrc6s5dZLYKw+zXkTgtf5UAHRYcU1X7g8aV8Yy57H0
PeTlADvJq7FP3fKQN5/jtMP81Itjb0qs9V8269XPdSSHnJo1gNQtlqGLe+DjJ99joLyrglm5w7zi
4E60kZwOaid9iyIAtNHKAHP+mn3oS1zUDn2GlChUWjseTH/hu6F2AcArSRgZp6Jsp66EoTmbvsA6
bpfcXP5qa/oci1h+wpEz4IWuzf3UlocSxURnjkMTRDVzlgei+CpUEP5rR3QsTDI3mpVdO9OhPHgT
SIuGe+qjSGbVm8sqrRncsRTJv8Ve0zQmaNsPvv29M6PYTYFa88/kXbdl+RYWoPH7fjqSlzP1AigD
Nk6HTlUEZK2bojYUBqBSRfI0STZjj7gU5aEyQTJWfPYbEnb+xkhfLn8ylRVIriYu3cZjosfBiG5n
lq+g+QnbiYIYjm9Er2rRrUvDaOEyDajrskfwBDIfl0Ha7N4m5HVOP4/DT2L944Gg8rJeawaHIBQr
+h6AjFDMOrVuIRrQEtg2PRSg8ujLbovNy8DSh91lMWv31PIsTM3hpqL+K4nBZAVqOYTTQ1wABxZQ
JI5Lw8siVjU5EiHd0yqr46x0aopgZw7L0vhqxy/o6iqGsFalIJzCFAVG7zEkdfq9avzfWFHGBtzk
2FtMNfVgc0y32tA+X9Zmza5t9C6JiwfbAnTCqZwqie0JBT5s2uka6om7OXPCyryvVBNfa/ocyXGl
FlfHLebpc0EP7qw9jB16zp4NnGaiKfRZs2jMLKHdBPhk7Pkuv+PIi7KhGjteasWBd7vR/4ClWBT2
s+nRUxFhriqEMB3IrEuvUrY0M+3KoUwzemjZoy12Ddq+o33dAOgS8L41eIG+iBYQkbPtGW3JITHd
4lB3ZtDb9r3jf+ncRhGwrX6ypbT8S8pbxe7okwlPn2xaeAWgpr/H015Pf9jeV14/TlS14a2SJKf1
qYbRnNovDjP7ZhjodaIfWHpfGu1nR1Qjf+vn866VFITQFgM0XmsXBystIj+zNq7db4B7rngX1hzO
0oP/38eTHE7cCodXy8frvO9Gmj2NjafwBKs31LcWVBgLYZsl3dCi7/s6y4fiMPKPdr4t8KX4+ODG
Py47gtXvhVVylKmATom95dOL04ss6WffKg7+XNzmDsqzVvnQjX+QKtqY3P8tRnpHdbTrk6IgxUEz
+ntrasMu98fAnPh1Zb1fV+dIjvTVehPTAkUKOWn6yMwDKrwA0Qj+0yeT2/bEi6v/I+3KluO2legX
oYoAAS6v5KyUZVmybHn0wvISc993fv09dJLrGQxrUHIeUknFqfQ00QAa3afPseZ6wicDCjwcoHSx
ASXvfzQi7Rm8tlnD6Zi8FqDRybcM9B845P7ACEa8wCKwVKqv2pR2lud1abTJKyODw9pdw4g7q47m
tUA+NyJdnH7TzjQ1OhipvqXtXdzbLiTedHP8j85IV0DRB+YwZjVOGXDxxXmyN2PmsXhW5Osqd5Y/
Pzs2u7DqCWuw+k0VuX7+zYAY1oTWWKXgSrnamEhkDNCOLnOl6OHKk1BFhKkNG5xsr431Pildrv3U
TUXX/MoVyYS0MhBqaEorhgkRfWL9PQXH9Cg2NFRcZ3LvB2fYpSvSyuiodVmQcU5e/bnZ6ty1u794
9K0aX3r9waDvtOQhZm9TDMLb4JdNNC4giY7ok+v7A8aDSJgitJPgJdNtB4qfaoq69Q/42wi7jAWM
dllFNCC0fS28D4pqG+XTpjSjh656cyK1+IMcGs0e4FwAd7k0lWd+ZqHmgZyAvDPTL1F1XwhFfXLV
mzMTkjeJL+a0DmEijN9hUD/JnsbkSHJF0K3GNcAa4IICtfQVu/3UdlnSCzt+tYO7pn8046OoVFAy
lQ3ptik7wboWaqyvPnsO2gfL/DT7P29fAlc5zbIeZ25IFw3xKy3qfRK/dtMRSgBB+a7kr63upW9G
OMEQRgx0PGxwClyptnDDrlo+8/h10HswABz05EsJee0q3wX959s+rQUAWEtQi8K0BBAaUi4QcGsA
h+4QvwYop8Xd1iyZkwjAj6nibFMZktZnghZ0HZI+fiX8OwMNYhG6tf5sKAsEKjvSIoUzVC7QV49f
rfijAVgdyLej/i8D5Hq3P9xavIF1G0zmaFniOpWywVZnoRHnbfyK2qijZfmhC540Q0WZu/zaixbF
EglnVqTjeta1fuyDLn6N/MFJClBpTKgY9WADph9Luh+HZ91SkSqveoYOKTDES3IowxKSoAVqUMdK
2c2XKf7MILLTWCoNS4URGYVAU6vGuPEYv2Z4TRUjhgXBUz4pzp3VWwjUKP+6oksnaJQs3LbFDCsA
Xot8PnZ6hULbkcWYMQFmUMe/1s2XrlTRIarck87VoOCRAZBi/DoPL7T5aLTUIdOX2xG4GulnzkkR
6AeTGfFcgw1zP2Zu3QebekQfS+WLyo4Ug4Vf63iUYqlYyByTulX4fTITZwD1539zaPmoZ2nWKIDP
DwQ+WhHinVBCCwUwJGDJwzzf/DdLi8tnljB/y2hiLnHhvxdT44TtOzE8Bfyt7znsXjzjQJUDTBcA
KFL4NWDnCaDigd3boqyXean5OPMvY5UpPtxKtIGEFRhRYBsgzywXDwhgBy0GLONXHt0PBOC3ZjM3
XGFkJQyA0gZUCXw/9LqZTZqmqe25RhjUrdOFR8rv/erRbz/eXpo1XxbGGIqPhklO+Q2cm5OZUyOO
X7X5oSpzZ7KOM9jPbxuR5Dx+pYoLM9y/VmQCHGPiYZiTBFc5Sga1PzlN9o3q42YEoXMx9K6WnQLj
0GAyTEs/2ckz0Tuwu33S9GEfYEjt9q9ZdXl5iAP/gPxCRo76GKC0U7OPXjmYiDFyPqcfSfDzto2V
i4T+euz/Y0PaxF1shgnnTYR2+uSU2jvcas6sPYqscjVroZl8gDSUIvxX8qULm9J+Jgx8iJ2AzbgF
naX1qOtf9O7rlPGtWhpbZUva0dnUo44b4xuS6UOHMSLQ8iRgk2DWwW7T/e1vqbK1/PnZ6WEGFq+t
dsB6MQ18FQD8To9JELl0CMAV+3Tb2MrCAeyzzC5hqBUTx9IZYk/W5LdWFiEDMLcpRF21nPwcKbtv
+fDQQw/GqGG1EAqzKz5emGWXPmZVaLbtlEevLdEdq7ybovcG8NQWeMLnVrEbV04WDLhgBhmj79bC
EXRpi/roJjBw+r6i9fqESv+HIRgPfflXGHbH2x9z1RKqxUsbBCeyjEjse4phvpaEr8A/AmP0mGeh
k9APQ6WIkDU7oOdDD0RfNEvlClsWo2GZxlr42lAPTOYLAwiQYLOq8rVmBrkn5p9w5mMESgrEPPSr
pmvb8DUFiV1Sf8hzEOxXnw1VHrUWDOd2pNy9IgZI1gzYKbN4Y9iuXd0RkFJBQ6xSYYxUpqRYQFcn
1capCV8z+2WMtmPhJTqEZVvM/7z9ogGOcsGCoYMATKV0OpUCuaA1iwDtA3EQ1gxojnWXscK9HXIr
h/uFmWUNzw6L3OysKDKt4JV0+bZotA0lxYcwGhWRrTIjhQIzmgoICT9AN+wFc3e0+pyH3/+bJ1IU
aHhhAz4OE4wetIlsebajlba7bWRt/cEdAYAj2ByAZ5GOuyiqRgEhyeAVk2COPxxI/Kgt/2Q/gxHh
tqmV3YORr1/csIsUlQw6JXVaGrNhk5OP+VdS7xdV2U5srUHxCllxCQw2uAtwoC7Dp1JI+10PaooO
c3tR8b2vt2WHadD0L4L7Ip3ffpKem5Jbb71fhU1Yz+SURp8q8ULQtjTIpsD8wO1Pt2QL0rMUdrBO
wEiATFP+dLwvO0wQ9OSUCG0zZfldGPeH2yaWaLplQoo2Mcf1bAYVOfWY+gMQv6z2WdM7kBJyAtNj
kSolVNmTVsmeU4zN5C055Vn8ZFPfCTrURgsAURtxWPDjia2CT63s2fOvKA/rMz6GRgXGupM1BxuL
WEfaB0c0TxV4I5UZaUsBo9Xj/KvJaTCGrWDtRrDeEVqviD2VGSljEInFM6PDB4yREQkrfQnH1okq
FRvV2q5FcRcKK8CLgyJFvzxPOSlBRUBM/lQNpmvb2YGx4tnqq7vaGBUlqzWPzk1JOfOU6GaamiXW
R9fcCn0lm04bbqnS/7Xz4dzM8jPOboggQY7MaphJko8AN9nTuxIPX5s9D7mqK6vyaPm4Z6ayudON
sS3IKZvZpwg0Q4dmgR6Z0+Rvb29f1TLJ9xEdmzqsc3IqCYaHc+1FQwmpK9jRqrPn26bWqjzm+QeU
jorU1zqCAh85scrYTEWwq3jnTlG+S/CGw0zA+xTMDUY3HDUwAymifu0kRLN2Af0jBcMIyOUXhYSD
UdVNhqgPh81kjIcpY4fb/q19ynMT0sYKrXEe4hzHRBlaztzdidLfzOmhxvPmtqG16Dg3JG+tpOlF
NiA6GjtwDeB7BzA/k0k1Kbl20qKfsTCggTAduL3LT2bEleDVgE/WRQyqAPG+Mne2+RiV0I62542R
8c+3/VrZYAutBoCqYEvG36QNBkSzX0WGaZ2I+MHHfYEZ/bK66+M7ESqO2mtLgFZhcA83vQBxnTys
P5fNxOZ+FifSv5im1xm2o9EXrn/joarZJU8yoNuFbALzOTaodRfxR8kraxoT3mFfnGIQakzkJ2uf
dHPGDEW/h6SrM9WHztg37DCQh6Lkipzmeg0vjUsHSUQYdPcgT3Wy6gggIsvV262VgX23fByw14tZ
cRSv2aOAK2CqFWxsV3hWM0ChU4thrzDrXTTty5RuG/85Ek9l94BXnSK/uV7HZQZ7oWOhi7isnN+0
c9pFVTFpJ+jxOXFwBwDqXTlvQwJ+SqrKPFTGFt/PDuVcm2yrTKh2asrEsQLsBQsti8HJ5h+lahru
F1DhMq269ExKc3BKQhItmLWTln+GLbOzHT46PJ52RcG9uIebrRPH4V4wgcntrcVfsaZJ9oiGkI/n
pTmxg55+LzCleHuTXp9y+GGQUcAwEFjjcAxdfoUhDQahQ9/2FNr3YbRpWt8FQdhQvtw2Iyk6L5W/
SztS5DJ/rBlQl1jaYTrk/eAOzefKSLczsj2t6BzWPfKCbaEhYqfEmQhFBfChgwqo4ncsh+nVQqCm
g2be2rwObS2Iq5mldor8CrOlBuALrjmnYAp1q3l0I3PczvqhzN93duQaw3dLVeFZuTbxJc5+gXSv
gMO4TMu21k60us/T5yj8xNuHqao2puEG1qkHzh6auYo7ZmWZGWbvUAuHSh54jaVljhMsUGgP7GT2
L2O/m8D5ETFXU725Vs6LCzPSKvdzx/V2hhm9rhxjAm/2ro4eBj12Iv/etlUtkuVXS4uJ6jvm+lGg
w1EsF+mCzsQg0SzoKazboxFSL+fcEYnq2bXy8S7MSCvW5H6nDUC9nuJp+kny3tED/r0e6A6fdXM7
Pq/zGuPClJQL6BZ6qGbM6Skos/3g18+lSBVgxHVvgBK2MM8oruh76irjAqU/ehqbL0G1y1q8Svqn
2f75J57838yvbXB2vBYDqYcxgRnAkrd+Ko6G+Tai6V9nCj7WbxNSEohLK86gc0RPIih2k09eqkRz
g0yFB1lfk99mpOWnZQKJvQxmtM7apFDsGhKVdsXKXQR4ON5WKI+C70DGIuOtiDF3aG2dgKmqql3g
H+b8J09cphJaXt0xIIwCXQbIO65ysipMu9lcntWsf9diZLoiXyNLRaepMiKdApSlYK5F+vcUVR/C
KXEK/2vETMWJtpaI4Zv9dmX5pmcB1sRB0LCG0tPcFLtgjD3asi2oE37QOt6E3eDZSfEpDfuHShDX
7O3tFKqe+Ktb6ewnSClET0RMw3mipwrMDpuss79PzNdcjrFaPeEqUMJ6kPx2WMohjBFUYyln9ORr
z3q0ySLd4enXabobJluRiClWUO7TYT6d1bwc6Yn5H7WxdPLu3cTf3j7FWff768kE7syIUlp3Az1x
/70fxG7yhXe+IkoUKyQzuKeTrkGeGo5EqRcl78vsOKOmpdK4UayM3EkMSkxN8hFWxkx3hdj2wcmn
P7Twib9NhvGfIw9D7hg1BlZRly2JtoKyX18vV5Hh0jy7D0X3rQBPrVjIGW+f4JdB8EvjZWFYAPEH
7OIJt5yLZxuMkh4FmBw053l51DBHm5uuxVWAlMsFujay/IgzI4WeDFVBYSSgp3zY4TZ3+n7Dpm9/
4Av66AID/GhlXdULIsHGurc6jwePZf6j4Ye52/6BCSB7weiLQrotkwhDdbHqUy0LvMhON2ZmbMd5
2tG+3/+JGWAHcR0AYSM3n8ouph0NiH0Es8l9YYuNZWb3Oal2t81cXnr/rAsgsf+Ykdnnqz6ygpIZ
gdcH+mucCvOYD02qgEGqjEgRxgZdJDnlnWdkugManC3p0uNtP1bj68wPKb5YSYkO+mj/iFK5k6Jg
uS8qa3KjDsCuUglwuMx/r7/a8mvOojkvGZmTofGPrKcPjXacfAGSr3lXBoMLvG+Fy/C2eysGcQgA
oQ62VOiZyoTzRiuG2dcIP6aAi5nzXdIfwPZd2BCE2nEVaPHymPvl3YWx5c/PvMsadKe1CdJXlDWA
LPboqoV+1DvBpCVOGmeGE0H6R+GhhBm5tipdspoB9tmkoJ3XcNG5tkjeGYb/TCCNRgveOB16eu2A
EBq1LWvHv3iI4URiuhUPP2NMzsvJ8JcV9c+3v/uVDBgGx1BsQh1NA2zcvqLpqCeLRiFGvg4NGH1w
Sxq1vi3aXRe/bzvuaiR19fpD4H8l3bC5bVqOaFgGfTg6aHhpLdAV6YmQjsDQ8KAcD0PZgqkoYHYA
4vVaB2q524ZVkNZPet5B7fO22SW7+P3WQr1wMQt6dMisozRz5fBEtNqGKI52AJnqJgu+5JHxGFj5
FsOADjPBJEn+Cun08bZR+Qr6ZRSVNobprGUKTMrwyxlaTH3lzweLmKlXhrgjOC8+6ZWShHPtq+It
BKIfA1yKIMG4jG1TazNCGJ8OZLI3rT3sIgD7XOKbdyVSaUVMq4xJ555eDyLkCYyZ9fASt+VhjKqH
MhKPaZcoSqMqU9L556dDVRu8ng/pwOOtsGL6aJEyfUQ5eNj3GfStbq+YfEbY6BAtUgoU2JEVsp9R
a9IxbOzxkKXVQ+eXrj/2T6nWHKemebAG+uW2uesAQTFW6NiG6IguEiKXyxY04RiLmo+HdvY/LmIH
mWjve61UBP+qGXBNAbqGbX8FWiiSoTfbHmPPRdQ9GER80rvOhVqEory7rPvlHsMEBVDhwKLZDBgJ
KQhnzYKyBy3sp2juMLGlvRuoShf4ehtfmpBCj9FqaI26HQ9dMeSbLi3/yvpkk0zt56nMySae6t6t
/aU8lPYvt9eKXccibIPVCJ1rkG5edeQR3GKcyTgeqkTwT5DK4HdTOHhFLcAtYJL7Ti9nd7LD0vFN
c8PD8mM2+vs6Kf+qw+EO79an3E/fo7zkWHn4oa+zTeqXvjNVhe3gOHrKe7B4cjJNrkaz2NU7qGBg
eOD7bTeuYwGMG2DnQqoHEMPV3HCR58ZUJtl4GPvqWItg1+XjX/bwtrHh5bxdBFZQDV/EGzCSIEU2
jxOLpsgbDnMfbtLsXoOaZB18AXOUe9sfqTT7ryVo70ARANgped5l6HyjnGO/P8zBsCnsL+bwwzdq
5tigtBb1N2JDA89HWThCXzlvPgZN58ZQe8yUWIDr2ERtcrnX0NXDKJacpM9WlxeBKXpcMaFTmNRJ
iyPVX5PxJc0OrVY6IYCpCufZ1ZZb6qEgS8ULB68cuTBqQnUoG1AaBT15+qxvqn3iRqjNO9RlGxSq
B8XHvj4eL80tW+QshYqbfLan0OwPRtmCo/zAjNrJyKsZ7FIVTn3FFE4qiFYDNIxLWH4oWL4IJ3vC
17RKqD8aT6b2jUXf4iBxg7cB1RBBOO7BOACG7gXbK+SeGAid0h7B0+3tXHPLlh5zJLu1PnwcWIRM
FMCE26t2tQUv7ckDezP3bdDZj91eQ0LvmGYcuGIO9E3aoYx/25REov/LNxAMAuAN5SMurlIQzM8D
JOpH3b7+0m0tjzqVa74P3nUb6loHqJAq7F1dAQYW68yctO3x0caI+iE+JXG59ZCoqPKuE1c8gMHL
aIL6GByR2GyXEZiUcQIV8ApKv6TdpEgjq2J0gzn/NIbgAY9st+y/TVG59yEHMFmqUrr8XoGU17l1
ef4krPK28IemPFhpsEs0j2Yhmk3VhrOfJbq2UU2Pt9fvahcsBkFVi7FETPpfEc/NDeR6aT42+5F/
71IwVlSGk7UHo39MB9VhcnW/LZnBcn5BpgyyynKH3a7R/hB2CrE0CBCkwYZpkBxIjqFqmPTqI4JG
AkSxyMPR9Fj6pJdL2BZjGnTABXpaVDuVKB1e3NkZXhxN5EbpuxpE47c/4qpBEAZCNwapFpOhdOCV
6PoGICOv1YPMgX2gKu1d2opvUUCOYS08Y3kC3jZ6tckXL38bld85PerkGqrHtTenxUOQZJj47E+T
WSoS5KtLRzIjJUQ0BTC+1Ge4gOxxaHEqs0/gp9slDa48iGaO/mdul4o53TXfljkInJxQVYEO2eUK
llrTohQf1F5sWduBjHu7NfbxoO1vf8K1dTs3IwVKV0CYowOy0+vzBy3ddsJ2wDUMMJ/DkDxV5Mtt
c1dnFz7lgrQ0BMhSbSAyLr2iRdigs5m2XmHYvZsEYftq2kzFb3u1yyQry44/u0K1OrRm6LO2XqZr
UA6APkP+AHYDkN2+rb+Eo/+XJSiX4OhYiNakVQoi9JdKElVeVZV3pjHsBsI+cLN6vv3Z1iKQgsvt
XzNSBM5FxnwW9Vil0dynuQ51x3dFF7tpGD7p7LGKTpCkU1wzKpvSUpF5Hse5n7BUQ73LyvhTFLUH
NuOmhhTDTszFdh5T3AGlqpyzFvl4pqFnu7SAMNB0uXpjUtMEz4vKM/IYwDQQLpNXEvy4/UVXjSxl
A8hEQ7RIFsIDawxnkY6Fm5l5IGW0pROatkKlSL0W75CUwDQTGN+ghb3klmeRWPeDD64dmOl5uMHk
+yvqpaohjTVXMGoAJR/gjVDyXxbyzEbJhiJJprTy6qLbiCx734/GPuubj2//Ymdm5Hs5INzMwsov
vZwZW2oAJJ1kx46FigNpbe8iPVx4VkBwezWRXk5kTuc6qzw7ytyOl4eZked21BzdiD6/3aMFprWo
SergOZYCLQHQaI5FgcVJrENRPsXxsMt0xTm+6g+UVBDMmAgFOfTl6uR1klXjHHMvapjLtYNt9VC9
vp+L3W1n6FoY4Ob9vyHp0PP7iCfBKLjX0h9NH92NxrY0h30MWviyGrc2lGko7q9Ci3fW7DsVpHjS
4CPc34ug2d7+MetOI+BRoABFtTzB0fOZTDj+Cy+EELshBidnbeJOmgmQqWp+bt3v/9uSKyIaG0ko
WMC9oTIdzGM5vSY+tGGjWMe1i3I57/9xSUZB8aTMp7iOy6ULJQbckMN9RTCk6LuC3QX68T99QHnw
ah5GhmNjLr021YAMt/clLz9xNmEe9m3DI39fYWeOyY3cElKCo9YajZeACPrJyo16F4Mw8ICq+tf/
5JTczU3isUtsG07V03tUMY0x3rBqSyH8cdvOSkRwQH2QYGDLoRi9LOXZgZhFgSiyDhGR4a3ShJiq
xDA5n1UKu7fNoNh/aca27RiBF8EdYoPmG8Vhx+jsDUtUAmkqQ9LtT9JuQFki4V7aJw8ZZpSpPX6e
u7eJLf0KBA6FEuxWZGga6ouX/mi9AFobygNe2zzXTHyIafF8e2FWbsNzC4b0xXDlmqPlB6WnAyGV
j/NzXtNPt02sfqvfTsg6sA2EOeoinGqvRDOvy/ekACRb1dpZSY0u/Fh+xFmAhVCEqJMOfoiG74rp
SEjwSSfzPTBAXpfZTjaUXhVmimfIyqF6YXX58zOrI54huT5H3LP7l4Z7wDi7OtuHbxxVuooDQ7pI
zNaoILEYcs8MStcu6i2Jow8iBQ4S/Mu3V2vVJVgE/wxwTUBmX7rEaIsap2EVHsWzajNWBGJxaFZ6
OolPWcoMRfFcZU5at5Qb4FTrcTAUKK2NzcdYdE5RPoSqxGL5QhdFeuC+F/z8v25JB5CNwd94KLBS
WfPOZlsTuJikOgaDlyuZyVa31JkpadOyqI3NIYWpJhR3EbWO6aS4itZ2lAWSQwq0ALRuZcQ16UNU
0FuhowiTggW127St/bFJkx+3Q2HVDLIX5GKIXFTNL0MhMdJ6Bg2Z7pUzLldQ8Y/1Zz2cFMhGlRUp
Anqj0cPOGHSvEb6LVdqAmMrrI1UzaC0AUDz71xlZ6jiNuz4D1qzwgGle6N7HuzyeT0YtTlllPw1N
Sza3v57CoFzvyWoyWyMhujfr3y1910GebCxjJ8aYZvEmUr+/j4cz3+Q928SDEVPwyHqV3nhZmH+b
pnhb0kAB/FB5JK3U1Fg6WBZxCul8cDsDRdXK2udVtBujyEGCqUjvVgMDMyhgKsNjgGnLzzk7XDvD
GnMd00QepuWc2ky2RQ4JnkBFYb12AlkcwEqUQVBuNKXXQGJMAa+oVWH2HJKNfdzvCjZBEiL8OfSN
ojqmsGVJLpURpiisGC5BhXca70tuurx+nGeVkOH6p/u/T3K6FWkJtbuc66g1tpsWRT5jZIfEira3
Q3zVDGYboKyCwiaqm5crtIyZYVhby71cf6fRj4m+6TLFUbf6xX6bkBFNfJ46I2rmwmvM0hnSFOh/
DubvfZ493fZFZUi693TwRYVTqNXeSLq+LSBBbUzD54RlWau7ZQQt+59hHoXV422zq3sKBMAg/tQh
ImMun/gsyJepAjR2cx1DusGO5PdWYr4UeWhugZR146z/g+IioCAMMjUYD0JDV7qcQNUXhUYz515E
n3vutuQuNJ/D6SHSN7r5NqT/P+fSb2Nyx0entTXVE6+8LLVdwgYc8dCQEfGbqFOuzMh12RAQJ61g
ZeOF1ldaBS6dh30XA5oqUqc3VEW41aD/7ZQurZhh582EKkntmXGElDbcVGZ7V0bRH7yYzhZKl/ZW
2UxNMPS4fGvN2Ead5poxvmHc/Ucz0onUNFE9hP4MXr6GbIAGex93ulMFqrHMlZwIZZ2lyYh6C4CW
kje91eoNCIp0j0ZiD2ake9qoyBBW1uXChJThhTTJR72IdM+n2sbX+l09TQ9Nkv28vWFXig4QREIa
gfIe/mKyGZG1GXD/hWcVn3v6IdQ/Nca7yPcYZB3Qa/9PxuRYS8DUWk51WngGCAd1M98NUfvIUGUu
WuspFvxF7yhRRMTKiXTuoBx4eaIJ37JqcIm0plvX27xiEOkM0LI6WEyxc69ggsvs2tnXlDPZOaXt
XPtJ4+n0BwauHX34wMHpnRgvJHzwMVRVBZ8xBL0TonGD8c4yHhoT/5XOtvn85fa3XrkALn6KtLBm
YhLNWOIH+rjvdRO8E0L7qDM0BMtQ8YlXQ/V3DMnP+oCEeRxFWe31dgU5Z0vvzM9N6vNjw4d0d9ut
tXiFVBwSC5TVAbrSLi+YMh+G0Uoq5IY9c8cxcdPgrsZby4i1LbHfj6qH1tpOP7enX9pDta9utAjq
OQ2tvtS+Dpx7qdgVayt1bkK6qjMbXIhGbuQeGT7q/F1evbQ5hIDj73/w5ZB8ojMMhARA1ZInOY2D
sROVZxo9Jq504mghffHNbp9b3Y98tF60zH97OoCxuN82F9fP0oE6jCcdyL/cs/UnWp7QjXOS4Imb
30eVd2sxCMQkZgs1yM0KuaWTI/HuxonlHiZ+7OmpLt4XnSKBXwuFv6lSgUHFPpdyjbkC9rywkR6G
WbeJA4wE95liJ12HgsHRTLdNdLlxucisINOoD2UDpnmPlv6+aXdaZTk5YE8xU2yjVUPo5wDehaII
9JQvFybMs2notS73xug1K/cVoMIT6MWi59sxd70qkHZED5ZDjEjDY1XaraNZtyaxRe7NBbQqbdE4
CQkwX1G+Oc6QsKObt8xgYljAYpfuBCEIx2lQUi+JX0arc2J0Qpi2MfQHkEIrtuv1hQJbSG+XMTkU
LeSUE3yYNqtpTHGJvST8QwatWDBidvOmVVKcX0fchSn5taA1lZEgu6CeTQzu6C2EjU3ev42lask3
L61IB4NRkqbGawgOBekhLSq3pL1nd7VijF+aOb62I91I9Vz1NXqy1Kua7Diy7i7AmYOC0ldQ6X4K
GMAwYDKNK3HfNeGbizKXLkpb1/A5GyFTj9lcEDvaIJv90LDt7VBfWyu8eIBNAUYc/7BshbOjLk07
u9fBjOSNhbnXBkx3mKVi017DwLBS5zakXesDBS70BjbEx/RZ7Ko9RkHv6CNWbpfs4j1TlINXdu+F
OSmZzsuuys1Q0zyTvmPVE4UiZ1upRJ2kEcq/w+LMKVMKixTVF5Lghe9Bus7Y8y1w9s+1uRtd6ubb
6RCq0I8rRx+eO0ALgmQbMGpD+ogJI2MwAnflYUZLOMhQICTWk70ApZA+JW9s4SwK6MC3gWNJW/B0
XKaKThrAVHjPAy/j4MK3s2MaDy7NhCI0JKcWMwIJPEC6UIVFlVvawyybgReuR/+oNTXUKQxMROBA
Ch6JbikqGFJQyJbkZp6RijIhItKPTGv3TaE9Grl4pr74eXs7KRySO3k+MPWRMY+tlxQ/ouJr3Hwj
o5upziSVFeneGLMkAjlbqh+TLgXoynwqDTxCjE44RWqfbnskHRC/Phz474FwBtEFwAfSEqWiscwq
tGsvibCRwtr8iwgUUG8bWXFoAWpDtRmQbcyRSFsWctdT41uYNPOLzzYHiUe68TGfFPjJ2467xRuo
EIOPBV1QqOLY0s2+KDNhqMm3j6KpNklH3+N1//ZIuzCx+Hp2oiaxAF2i6DE1l7NtVOQbo0m3RjAp
cq6VgF6ShgXsjQIFmAcvzTQBocUgcv9Yl73Lx/DQV4FDgP1/+8qcmZGHgAMIAoOIjZMjCEI3mOU3
nxqz+BFoAWhI81jf37Z27RSGAxhSFDCRgvXEkoKt7oFRHOeq8WbS7Mp++s5i9BEL/rYbAlGwmIFG
BaIBgylcCjc9B1Y2szIM4zXx1ifjIUrJcaIqxM711lnM2KizIKiRIkhLVBgtb8bBREVsCDc01X6I
eXjz7oQJvClNC3piC831ZRTUFZ71JWpSx55VLtTpt233NmJYPFWXj3Vmwr40UYhMJEFeNF5TWJB6
FHvM5j4MpHvU+7cJ/UimFsW/S1MjrRpB8tI+Iq3baJjL7ZNw35aD4hBYPspZF/LSI5iRHscDxDK7
zKrsYxy9C829oQ1OCwY2oegHrS7/vx8OZqRg7pui0iwL3mTaCKrbfp9z7U88ATMwFBJtTJlr0kWg
8XI2pxiFGyj1umhKJxB2gT5eUrwROfL3JzsztGzcs0NNn0fg9ajdeKxLjZ+pLeLYYU1sFW7EJ1/V
oFn7cpjfwYOIQmWdcsktU0sR7HhCHAeMiqU4oZvO2N0+aVQmpMVJDD/M7DxsPIuitV71e9Mv3pa9
//pmeN2hdbYw6gOsfPnNWJ8mfMQT85hCe2lg2oGAMzNXarytnZlnZn7B386WZuxifWCE2scC/3vS
DgdgvwGd1zZ/8MHYwhiI5/cyWnXpTQzaT1KJBGtiTJuR0e2UCoWJVU9+mxDSYZaB2L6umwYbJkSV
Ii02Hc82DZ0VN+fyS+Xtj4oxsgBoFGEARWo1jryBylvTmEcex7kTR5hEM7TOERl3Ux5+tMgbq/t/
B8KZQenTBYzPrd/jVsvKBulacQ+0T4y7WiV3sPr98MBHeR80xFBrvlyi2fC7wExF7U3kgzAebfpY
v3Ew6m9XzkxIR+eYpzWEP3HfzKCYTfz4MQiAvRujbJv2+ZGaQgFMWd2mZ/akc6emvV8SY2y8AAmD
E4gJGNFSf7kd2uvfDQ8aChZEHDrSdzMDERJMyfOnPorBduNAaFb0X2/bWHfktw3pwxWCDGFeGdYR
anZ730g9n0SK7bN2rVmYdvzXDSnMRgFyopnn9pEVfDqRepxiRzMT0IRroib7Xs8aBRRh1SI3gOBG
XdbGKOBlwFXpbJOhE9ZRs+tjlesOjZG1Z/ZrS+nz7e+3ukaLMjgKZhbKOlJqEGJYrQ5CZh95Vbid
HW4Hfd6IOFFcC8uZfHU2oAGM4iJw41cTXiXVo8SfQ3bkQXrP2ImKr1k3bNEedko0tDReuVOlwvWv
xsZvozLCpy1Z61cW7qKuri2HVzawHNOc/El4gLgKAuEQQ8GI+eViUb+2IsY7/pQWmHpi97jQgVL/
hBqdc3uppF7H32fEmaHF3bMLSfS8bWq9No9+WMwOHclmhvRooEMddA5OfdhgCkqlb7Eaib9t/qrW
nNlsA5B6RlOERKgwPgZxv5mzenIqO8ZIEjnc9k9lS/IPiI4uDuzWOma9cTQC6LblH3IMABbNHyUp
mGHWQVuOgJRhCbykUzSxRoAE4HNoNneolSgq0Kvb6rcFedqjG3iXzgNe96isv+vMaT+2s4MR0c+3
P5nKjBR7PgDByO1D61gRYJUKsuO0PlREV+ze1Zv9tzf28jPOoiD7H2lXthw3jmy/iBHcSbySrGIt
kixLtqzyC8Nbk+AGbuD29fdQM2NXoTiFK89ET0dHO1pHCSQTiUTmOTkHX5leI8hO9GOiPU96mns6
WA3AWLNVje7xtlWXcDhgXZBwnRFKCY6QISeGGkevnYzqXs0CkGuMKkNPNbr6W8kT7eUCXkMJllnM
GM0MjG0ns9BCNjpHs06DvngfD9M1zOL6Zwuog5bBSksOCsX6gUTMg+zh3MjSlGVZ/sTYaxDhnHIn
qzBi2oGwL1ZDZ+53lSLTSZAtl1CcbUybza1daydQCuGGYt3NxkdF6fa39/8yEFwbIiT4jOP+EGsg
FCvJPcbtbYgwuRA1m/6K4dDGTQiSMyDSEI/ZpM+4PUbAIQPDYMBPNX2ItAQTYL0f9xKfXt0c3OTM
RaEFQwKCTUXEjcGaSmBV7s6IkydiJpIXlTUIY6kkYvhr4bMQ9r/nc4sXXQqIQvNI4jxAtOfz7Z1Z
hXDww5HeQ8tMnKZsJkfPGAflTbsoDrrZLptk7HiXmcK/Nh83qd8QwqfSjUPjKGCtPlV594oCKriq
lL3SNwFl7d0IQfeUWJ5iq0+3LVvz7HNYYfGqutdsl+f4QtP8gTqg4C0+Dbzf3EZZ8+xzFOH7maNy
gmy4ooKU70PZ+bXS+VMbZqpkmy4zhes1FJytpQa6O1IYk4C/TK9/1N2HqoScQA5+po94mvyfjBJZ
VecYQ7XxhB3Dy4aX5jx07eJBqb61uSPZpFX3I0iLQUXjgOxESPbBPagMXeaqp1irgkLBjJktK//K
IJY/P4vUJp81tR+IerIyfTsTtqnoP7eXa3VzzoxYPPEMgXJ7xuw/fCBTag8cwXF6TPNfRd57eNJI
UTO7DbfqcmdwwvdUlFYXFXj8OiET8ugElgPL9ZK42JfM/X4bavUbOoMSvqGyYszOBjgC1JR810k3
pASFeSY7TJcfI55zKMvhWZVgPNkW6wzoiph6ohjqqR64l9shKLxxiYCcoiedHl9fvD9Q+uVeYXoi
T61aV08k+qrM29LKA674RHv+m4X7AyP49dikWaXVFui3zXnXke+mPW70vPVvo8iMEVy7UOI+aSag
YHo3UPp+WxrRDySM8AoZLew6FI46C8n18s55uW6kzQe9pip47KcPShVk7stY/yBIGm9btO5wv2HE
x8dZK8bRyUGXD+Kqz5hZ940s/T4a7+vI+nc4XaTV/mWN+PjIXNBTEwVE+Ux3vcENxmHy0uhLzv8i
GTVVdNdq6L3Ur6TiBn0qkXpi1dyFgH4MGJIRQ3ajW1uzcxDhCOKO0WPaGS6dzPpOSQov7s17VCEl
W7P2kUKyE53zkNlAoUnwAMuusi6JwWmvorG3I2FMnhIHo6u/Or677QQSJNEJWjOPcTdh6qmwoeLb
7koL3eafJxeqfkxSNVtbOwv1c4gQIvO4SuJat0QVdS7VU6U/2qA6HtGLpTV5cNugtSNoITZcOhKW
Oajltzg7IBJlQre+k6snbk6BWvUhkY4LrRiCig/esCB4h3FVUY02iUy8nVSAaECD3yT5RkcmoqVT
eNuSla1B4YwQDeXtRZpEqGN1rd3zyeLTqc8+M1zfUu1zZPSbydzrmUyGZMUkfKGQbkG4Af3+FV15
AjJBdxpQoCtPhfLTQam2l1zqV83BNRicPWiahPr75cY0DkQDUtoDgn6d23CKf3QpZKQ3nWxscBUI
OjUQOYEp4Mm6BKJ2mdR9VUwnYkKlYMIMO1t0ickcWvz9NqFcj7duA462MBZeQhUFOHSUlgynmXyg
9mNeQ3dK8+zivmCFxK9XrLqAEs6fERx1KQithhPvvhm9V5kfzOYDVGBpJgs+118QWBGxQc6i17KQ
jV0a5VBtiJKMD6c0Drv2MZHFgesUDj8fFyDIiy36x6KvgRmztJq2GE7J+KzoTyVmykE8pzqxZ1aH
qJbc68TDFHzKC80pqMyWWyq+20treqqagzap3ambjjblvopcJNMhtSN5VxW/IOAsZRcQeWPl8Kwq
hGyHgwSA8Ko6JQxDSFA5dnmyAQXN/nZQWIWB8gp6nMHNhvGqS3PQ4e5UjkGrkz2WXqJ8BrmkV7Sf
/gYE8q7LYCf6OIQ1AxmVrisFQNC66yeNu9GjeNcTsn0/DPpMQber4+aNHrJLWwquU4UOcXWaa/Ul
p+qPxGD3BUjmbsOI/rzszDmMcGaXpUWUZrHG7c2g5+SLXlBJfWJtV0BIAh0uJB8mKJUvLTFntTHQ
m8sgBhTY6i+Q4GT8519YcQaxWHl2rhkx9H5MXKlO7RyNG3UgZYhGEs2/jbLytSzMKr8NEXa+H1rT
njug1HPpMeuBzaPX1NtRlnbIcJY/P7NmAmmiw1DLO81cu6tatG+4itfx5GEs3qtd8bb9OKtxWqPV
+KpOlcWkKew5qU5K2sfQIUo8vN39o9i9JL0RWnLRI7b42RmQcN2J9KYEgRHcGT7iF0rjabyPN2Uz
fC+d8VSmxSNeh0KSQ+TBmuZ3Pev/Gxy0eODoBQkT/na5oIVSDhxptvlkVrz0G0bSbZon9wUGcyVI
q5/TGZLwOal45rJ7c4SvM4rBGxOkygzNd5IMePWLOkMRwmmDRkg2NRo7xfmXwa19e3pWDCIBEc/U
tx2DdhKOBwyxX7UZa3TQkrgxAIIRItVinkFqD7UFsHxLKf5WDTrDEjy+cjNVS2cYNKqNZ6vKo1J2
4FnvJPn86u6QhbN5MQhXlUs/6B2mjpQN7FTmVmhi/D9h71WkXFYNPFwLUyHmKq7ygzZzSR1Z8POu
QQdJf59hPH5stxaXvOOu7c45jvA96Xmlq7xdjrom3uv2F81OfV1vg45nGy2W6TStRaRzNCGEc61m
Dk4KdiLar1rf54Rs+glcSy/vDrCOi4EUFMxtnHrimdcUTVI6NfZnnI0ga5KA8desOmiyzFRMsrBJ
DhqlwXe3oIB/99IP6hYD+V3L2Ylar1y7L6DU1ZQ/mfqQjvupkpywK2sHMGRzOP7gF2LGnc3qEPOq
xqnRpbhvFaCv/JpzFmqWLDdd+YocPOlDkQNthZi1ENy77mq9h6BWeXLSz4SBFYRgNOXb7S1aQst5
hQxLhzsdGMZAcrIQnwuhR8tAYY2pOEzhl48woh9bbywPbvqVuIE9QSZMElAFuua32H0OKIpNQ2o6
baayLU/l/KjgQXoyH53yYY4e7Jj7ccI9rdgb5b0DEplE9ZvsSNXk422btRV/wW0J55eBNHYRO7n0
l7JkpYoBs+JEpsaLm+qDmn2J08xTs2pLyM/E3TVVAd1ey4+iJzpUHo+T3Rgz37GSIM0DuxkD6sqI
OdbO1ItfSzhs7Ix0BUph+LWoCq7qwZ+N1iPdcUwGj7g8qAw1yBs1cKL3zRpgUzDaB3ZUE1UrZFbX
pOCdMkad1vFXzh7NeKcnnyvlSbLoSwS78DQBQ7BuLnGxTHVgmGF/l/h16DwpL1Zob4vn3G9k7exX
W4ymX3QtosUcs1YYaxBCQqnQvI1zp3sF4eBGs54S96PVdCEfjhrxp3F67+EqwAkHHtQfMjpi/v3V
KF2/yI9WrHkVpDXm2StLGZ/tVQTClIZNFjZ/DTZCxePSfTOSk9TNZxY6HfHs/FG3I49pj7zc3d4y
GY5g1NQ7Rpc7drYbppEf4rSbPqLACR5zTe83zdiy8Dbe1RkIuxxw7OD+ikogErtLu4zS7BsQLLKw
Zg/YtUT/hnuZ1xQ7AzTjt6Gu3GOBQu8A7vzAAVn7JZQ6UKLo+Zjvkul5mCsva/MwcU5Ft6edu5mg
SHIb7yqUL3hoQ1fxHuW6ODUu8XI6ZeYAzqrQLsEQY31FA39XfX4/BtpCl+IMQjnEQC4xqEXGuLez
KqzKbae8Mmtnys6+tR06hxA8j4O8YBqUtAr7bkJVIaRpu+mXS3nJgqyXRaU1/ztHEzZpzkkTaRnQ
aPekOF/V+rXM9mk5S3xhbW9QmdEXlnmUHi3BKMdOE6UwsG4YCHeNh3H+0LyvvRHxFdt/DiFYUhZd
hkF3WDJluzk5TeqDnUkSyFUrdMzToBKIHj1d2H20tyoRGwAx2K/dkOKZ6753X2572OqGnGEIKzU0
mNmYCqzUpH9yyLYmaKWdw9iUmLIOYy5ZiW2gpV6ASadcS8oRpqT6Cxs+aJ29N0eKLiIZbY8MaPnz
s4u5nqdMAQVMFTrNq6u+Vs13Q9u5yTvfat42H5/kf8wRso0+TU23jrFqhNxb9Rc2fmlkpH+r3+UZ
hHC2WpRDz1UB7b0zIqHJd1Z0zJMPvP44vI9p982T8eCAzBeFeg25o+BmKmOzUhccgQyTpPTTYN6Z
eOJ6t5sBAxPZSE7xhiIOPKl0abHFQYN+WYo8CLM7HJfHYzpI8sCVVcPVEQcO5o/gZoZgC4sjRqZZ
g5+BxkvP9yP70veFZ7XbUjbutPyoi+QHGcg5lODSedHp/UAAFVWPsfaiGZJLicwUwZNZmqEg69Bi
Z4GGczDaoK5fXeiJDubWUX7d3p7ld71li+DPJptSymd0iBjkg2MftOx5kBEmyCAEf8ZbBk/zZWec
5r4zQyfbRZ1kAE22YsLFB0JLpeYgldrROgo6jD2C0SJhWzvzFfLz9oJJoK64GSYE5swGFIseHX4w
ugICi0eafTNZJilpri8cvg6MZ0EMR+THnGyrbVKqV6GFJpGIfXNVtA1pMjYeGYqwPUbqJJZC1So0
ooPBDgP5MJeyAuNyub3yMlRnkcgYxIK2zWVsnpKytdTCyndppu9TMMj3pu4p5m50Tw10DXKFbEAZ
48fRZ2JIXEMQGflXkMOjg7qQW2EWUiTc6xPaOh1z8l2PEdUKhHgYSugWOadnaCiD8t32sgk0Yf1u
0qqX276yciQtTYa/oYWlVetibFuzgzJL9uxmm9aMvLzbtrNsC/+LjYRg2gJ/YVblcn2jScPLl4JT
qd1EoXWn7brUH/38wd7iX7HgtlUCAfh/VvQP2uJRZyet1bcUo6A4afM62Zp2sR2Nf4w8uwNBThCb
SlCWs2/006cZCuiassscdWukE5r3+iCbO9lvs5S3rnwLPUH/sV2Ilpbal10FsYeQJz7UWn3IMH52
gwREafvmodjGQSZb7tUQcIYoxExrwLhrowLR5J/N6p+5cjdFYvh6gVK5rNVFIHu4XmzBh+qxzUme
ASzfxzvT9uMN8d1mM/quZ/lZkNugSpUs6WpEAGMLNIZQL4UI0OX+1q0KjRWG8yc3fmpsV5Nv5ftG
0/5tFeTlQP+MA5sQwaq2dlJ9mhF09PSZdtumfHGH7W03Xd2lMwjhTFBpYfN5TIodLX5pVpjgpbZI
XM/uPJ3KxjmvCm9LRvAfrIVX6XLFXD3uGWvSYtdClqnY9LvxoIT6ztrfNml1Y/BI66IyijgqHgg5
qd0uJRN8Qfnad8d5uo9tCcQSKa6+pjMIYWNwK7AjQ4+qsGwqD1UQn48/bhuxti+LDhIEipBEY473
cq2m3K2jBJ1OYRZ/BJ+hZzhba/hmWV9yKnlAX0VC/AWf3XKVEksrQ660QzHHdTjrL4P+QZ83BnSW
qLs3mWTV1jZGP0MSvpiZp0PWTSZOavMnVCA906TezHtJKr0aC0AcASlXvApjUGLZvLPAC4Vyva3q
DEIK4HNNFMND6/Imcx7V+Cf0fTbovfOmrva4Zfv4tr3J+dDO32/v3qqlS3ERBSvU+MSeOHW0OhNl
HXBFsZcKr5KMnQZZNresluiD8PDfGLpgZm/MqCkDo61/tPFzlDIc04cG9KW3bVnFAQuH5WA1luPj
EidNp55qFnBy/aXOj0nSbDKbek5NNreBVhftDEjYN8KzMrIpMuBh+prOT2710UxO/xvE8iucuYYB
8oCG9gioSvq5du7c8bmQ5fGr5z5oZX6vl+DlGrgoB0pZsRv87Fu1b708cB+b2DO+gpPlU7kZdkPs
5a//m2HCYUtNUjg2VZCeandWfIwh0VNJ0tMlpl3525ldQsxr23lq1QJ+MBSQcSitRSIbHSpfYtCp
z/bg6YrM81YdYtF/x1PQktwLDjFzFlt8BmJTnfTyW9M95aksS1n1bhwT4LJAXRkanpceoQ/Unfo2
qUNqVX7O99Zwx+fGc3JJgi3DEbxCBc1jm5aI53X0SLTH5cmbRA9QjJd8rau7BNmIJSkBuQ0RogKN
a4clMa1DjFONy8uWlnttNaAv5qnDMVIQO7zteSuGYfkgDYVKL8gLbeGg4nrcRFEKwxKCvt/6S1p/
76ujVXKJYes4eLkDjxwkd8X+K8UYmrjKUmxUm3tJFA4jOJLz/ZxKNmrlaIc9v3HEhtmIFDZkCXB6
OO1rYu7tVlKBkdghHg0tizIXVJx1WFeTR4cPQ3lXJ09zIVOsXvl4LuwQHAHCIUMXF8DJjFOuf85y
5mWdLtmU66fN5ZqKxhuwqKBf7aqRGU8/pNTbtg61Z+eD8+ps6SYJqG8Gyv1APWT7u1Tib2v7c4Yo
7o9Ds8pxs65Gd9T3HhpKXHJEkOswd26RuD+4RDCtA09TaH0AcX/YH+neOeg7WYPUWpZygSPuj21i
iq+CHe1m2miQsdVRwD6igW1jbLKt/dDLRl1kCyec4xD3qE08t9ZhwgyfoQGc6JKH7jWXO98aIV5z
Ntp5NGHpSndXkF9p4ycyJoi3/gnhFLpYNiFeN9zM6l4BhrJTIDe817Za0Ibu45vfhdUm0z2me3pQ
hbFsQkS2gEIIBxcE5jo5ztiuMvyyTg6K7mxvB9P1FcRgAAblobZtCntUcg5muhRkSqb2UdePafmL
z0+3IdbiD/jff0MIm9TZuUmbBm4ApSm/1besdTFwO3mskJGlrxxFuB5DpQo3V1A5iV2m6LtC35iG
rcqj3LOmF3Q/NFDQmuvNaIQdlVyY1vKuCzhhe6AprFHVAVwXaNvWa/05QPvaZvTUZxKybfo13sqk
f9c/4jMThbRLz43WSTgWkx+GDd3lW/sR71AgWPaSnX5EYmRvbu+eQAD5VhK4sFLIwpqaD31vwsp2
w1/MTbol39pXdQvp66MVRN9uo71xkFx9bTqmZZcqB66jQpDq5lxX+wn+iMaMbbZTfqj3+Zbu2pD5
yoP+qP4wXzGL86nyy1Dd2U/60ZI03i4LeOsXED4ITs0kyZeQwqdNbu5HTAY7H43hczpIwv7qx31m
qfBZcJUVfbkcK1n1yLsPuSm5Zb8RHt+yRAhcdDQbqPQslhzMQ3Qf78pthPkVLz+Oh95HKdBXveo+
9Yvj/8NP1z/FP/sofBuW1jkq1bCP5av9Md4NId3Q+6foUfExGehXnl//bLCH2Zfb/vNfvPUPrvB9
DCNHo+oSz9qN9WpuGLTa0d/3onuqpwSpL0GT7aHwbbhzV+IAwhLnd/RbDC+dI38O2V19p21UlJng
pJJguhqv0VcKYW48o4NX7fL20A1mm/M4B7dsc6cbx6E8jcPutlWrEND+xmANxj9Q1riEUBoHCs45
yjOZybwhebbVDC1if5H0mq7zNruloqQp+McQdxHvlmSkU+5b+jVunm8bsbozoHTVQB7pLqTjl0bo
EWNqG+OW5URgoKfzfYdJjf8NQtiKHo+BuRZNgJgSUHiOhzqXEbQjr10LR2d2LMnjWf0AReCix4Bt
HRYob26YaoDBLa/SAMy51d7F85Dft319VKsy9tShrHy7ZNQv3Un3soyoG0xg8QOdkmzTkNgMs1qz
DlEaUwg8NzT3eBQNu7Rsi02JO6lv9q7md6C42qkx5nf1tNADzHcVPuYgm/vMYO0GNyXHS9QI/7E+
8PKB9OWXsdDtoLG72HfilmzMlM6+PZQ8mO0x94u5dj7hDaisMQGYNrUXq2bpa5R8UnsVTUeFZne7
ebLVnTZX0CtNI7RMT7m5KdHNthm7rPfUvlK+T0n6kLs9DXpNK3yaqLrf9xq/q2tqB5PTzwEo9qg3
4t0O7CTzjHcGhrFHb4q0wYdiX+ERnhcBM5v83koqvqe1Nh4qCNh4GUP/4ZhXbJcibD3zMZ0DmmlN
0FnDCP7hudq6HK8n6IWuQ5alBHweevEIwa0pQM9fcm/abRzymcd7Y5z1L03dRIFdFYk/ZzUYf9vZ
9it4CyypyhEC7BMGyAwo3hEN3CaY6ek8tyB6QEs2B4y5xs7N8f6m1GN2JJGhQIGjbjZdYuRelbbp
g2Wr4xZFXPdBB2XtF2RErmcU3fhlVNwvI5rQQ7dXZr9suh9FqRLv/Y5vLfJVkISDUKRIpqNqEUbE
qhmxXfkQ1ZqHNi8JwprXW8jkQE6/TFyKzSlDoXOM1WCtrWKbIuuYt/n4etsIGYQQgKw0dkBpA4hO
fzHT74Q9dDKRJxmEEIMmtR1TGhWI1dO0TfDZ4DZ7sGm1uW3JEmfEc/58sYQ4NE1DWg+LJTMGX6LP
TH3NlL2eIh3FZ05krOPLulyhoWMaXVwISyjiCwGJG4RaAwJSln2Zs0+21Qf5uAO7UnDbqrUADoj/
4Ijv+bnrKEnbGkgE4zEwqjEoynR7G2Jtfxzw4IFUFp6G6c5LUzpMqNv4SHExmTK/oCmuDKM/J7Iu
WRmMcJ6WToYq8OLMSruf1H8yBfMGkhLPGoSL+b1lbnTpFxKcmRizahURlJxrq2q8fhosfyz65okM
pfr19qKt7f85lODUsc6KuCPYF4iQ0uGO9nuF7g1bcnzLUASfpo1eUdQUUXuL7ydyh2MQys53qWwg
ZBUGgwboR1xe78SuxKQdpl4xKtx+GfMhXIcbiZ9xcBb+RbABg85vHGF/RtMo47o161DVQ7X/hCf6
QsbCuqy7+F26uKtrkOiExoFYuja47SQzjomQdXRbpz+Zpntp9VjWD52spWvN2whGdfC/N9UQwQUa
C3x3jdWgBIdx6JQGlWJ51JGUdtai2jmI4AGgta4Yj2APVCnQZwmp8pMRWV7LTpzt3Mj8ixOHuEh2
QcyuE7SkXMYC2jIU4albh0b61eGxZ6NC+he9w+Bixag6SHLBCSXS/UZd2qmDC5NQmg9skgTtxIII
J/7tL3TNE85hjEtT0joy2tFw6nACJfcEBVWLoftujreJbocZQ3J0G2/VHc7MWiL5WYrKo0nhGXim
oYKnbYrW2aT2dNA7GUngCgxaCN9EIVzwAFvCDjmD1mpsyYTb7kmnj4pyp7ufbluyEg4uIISzzaLU
JlmJxMaIIEYch+AX8U39VzeHf4ODCRBwJmMe6K3Ic7Zi5RxpNh0QDqz2vu0/zu5DXO+YIRthWF8x
Z6mioJcTBZXLjTFnNy11G+ZYEHFx7u0h861e9vi9rIkQd7Bmf0CWX+LMFrfQaeHauAKnc/OktOCH
tEb1ZU6jj8SJv2Z5dj+Q6DnHzeH2Gq4aB3oJ0AAjsF7RfDaNojRDg3Oo6MGMYEfTtylya0wWJdb7
73kYTPyDJHxPpYoRhm4puTkGhACasm72XTu8T6XtrcwGNgFNxwz+osklchhUJBmUOOnx1fJio4DM
VnfZzrbi7V8s2xmM8BVZeeU2KQPMaLh3UUx/ubm6iwzzy22Y1S/pDEb4kqJqaBTNxO6UlfNtdM2w
TcCf3NcmGiWJ5Gta9YQ/WOJ1REeYAzc7sBqbHBx0m6k6B999tXuXSai5gFAWRUmMmCznhLhBU5ck
EbGz7Ih+zGHYV5gXG6sj+P3eF07fcBZ5ZXDaYPwRT9GXH1Qf2aVSzWV2LI1HNPN57bylvYzVT1iz
f4EYmOK0oWQGXn3BDYyIa45Sd91RSyq0mOsfdRLvqr6TeJtwFC0wiDtISpBdEdcRVZcgCpGbTM3a
o9ls2XiH93pc9/xighr299u7c23QMs2EcUMcEaj/i5MZi+BKG2l6euzp18F5LDi6ymTsEku8PAt1
sAaP3CrmoKFuiKBtC4tGMoV2igkMboQsOliy0vPy3ws/H9S+QNGM5c1ZFA1XUlNpMMjQHCEsFlRQ
Y0sn/J+gNtPpfj4VnupGwe1lu94gXHuWZEQHL4eFIe9LZ1MdZdQ0nmZHpn2ybc+wZy/SfummrzYy
uuSV1buA0i+hemdmU14sUGR8chZKzFiWYAlRZ9kgxAHyFkJN5HDiBrmNUplggjnWyRC6iv6Qj1M4
cGWD9ufN7YUTC81vWKAxW4hA8JFe93wNRgaRvjw7mqgwNZ4bVts0yJAu+N2L4Teh7BV6xcGhF7So
BuFzXcy8XD4Ik8wKMcf6GDV48gy7xC3uYoc6E/qWU7TP3TZvzS906KG4GN7DN+Uuf352qkd2BzGz
GdbZoPXLjhM62HLN9HL9qGa15HxdtewMS9i1Vp3MgWkIrJh42ZpmfCSMeu1QSQae1mDAqYhhRGch
tBCdg0YTg5gYTBpax5sJB2M288goy4dkMEL4rsZed0ejwJrF8Ir4wDAc0GeSaLfm6KaBQqar2XD3
t6rx2fZYdlRTsIO0x4EsA+W0HQLbTLzelb2orllzDrT8ImdAtdWANg46XEfNvZ+dCAoidZBYEmdb
tQZaDmAmRP6D9tNLkMYYUq0aWXPscWdt9G82yqHaGLSyGbE1p4Yq5G8cIR+u3HZummzsjoRGx4Zp
HtpIjp2mhCl9bTp1d/sTWrPKAp0F4EAxi1GuS6tAr+9UHHOPx9YCfbqiPqkQ+3FrZctpFt6GWtsl
YsOt0VGGy6Uj+FyTQVO7YW17nPNtRY5p4VEZ0/SKNZAiReDBJ4RxETEggF3PRRfMkB2jXjlgut1H
1OiCIbnr80Q2X7NyDl5gCQFhZJBl6UsjPY7qmHitarxkzhDolfrY9ei8aDQ35K0sCq0cT6ieoIWX
YNOuB1TTrpjcue1APh9HvlLzF/AmSKp0K/53ASF8TA4zFBLRFhlko3DPbNFjzeqDWvKHBi8KUyEr
BKyZZBsLXx3oETHKLrjFnFaV1bMpO3YpHXcjmXmAu9jptu+tGXUG8sa3cBYh1FZT5qnWsiMfjH2a
0H2hTz4G40w2fIpjWclW7H9Yjl3kcqidgGsWxAOq4BuN2eeYStLbY1KVR6OLfF0xvlfm+DwV3Tct
zvwMHJfo+Q60BG06mbrR1TQgBn++bfWydEKqRhZqNgjToWcGZ+Tlx23FCbU4Y/SYJV2Qgnxdr+Kt
WrwkaYv5qf6VK/cqcqnboOI40WI8KHhQSMTxBfY5kRTMLqiWWiUtjsm0rfY8hGWgS9qMGxakH/8i
4bgAE6KlrUPzFZE/O7ouqIycfGOYB1eVzdGs+OgFyhLazt0nJbxIOpzKtP9sG89x/L52jrclA2/N
IpaA7P1qZkZhWmrbDAcYShNBYt/T9PvU7FTryZIN060EYQRgvLwtqi0akulLSxgacwYDrJrHDEOw
CmSW6nT20Uusx16Z547MGSRwV12wPat0u2i7o9OZW7v5WQygko7/IpsheITB2mmYD7waeIcAWtum
c1EcU7sbqN+5JWd+Do2OX+C0MSU9AWsmoVSFIwzftoE093IFVYaym2KZ7TFWMWOJUfQkx4tyoZc7
16lknDwrBxpuv0g7MR+Eq6N4A2YjLxpext1xMt1jPw4HRpU9lN4fainR5pqPn0MJdqH9LY0mNcLR
QppwdtJno1NkXeWra/fbHLybXq6d2xukZYPSHm2Hb/q42rhas4l7vr0dglZhFl7ANwookMNdwpQN
j4t0gERLZETb3mh8SI/shlFGCLYGgyoLqHIQ4aFPL0T5Gr882viS+ljkqrqdQXAVVGPmeKUafb5t
0PXegJxIA8WLDoYicNgIZ3IBIaROUyMcX2n+uZiqzHcyNm1ug4hNy4hCBo4KMEwthCvgmhJQLG5C
Faso6LExoufE/FXZYVyRjY2e9V4N4nyEm0d3Wf6pKb5F+YeYVl5lvz+XX6b63EVBEV09+MfLvZtI
F1uqkhZHh3VxmNh6s+nxzO9luG9KHm9WTipg4YAEW5j9Rhx3idXEnMQ11Hqf2k3yaAR0QzbKLytc
uqIiWSS8/pIxyYtJAPwNjIlY6EssnZVTl/ZlelRAVAiJ03YMi7ZyntCB8q1WG1mhVsxO0aliQ4gW
g1sLsQ2qTQKc6nQF18rxQPTuCFHVL7iKR36SZ4U/ZfPWbg2MP8hSYvGD+BcoiK7xvotajS44kMIS
DEfW6Xhwej2MEiNUNcycR3Zw21FlMEuyd3YaR7nNy37I+gPilZ/bxqbtwENtyS4TMhhhCYsRiXCl
0/GQcvXQ8tIb1fhjbyS729as7hRUKQyw2oKuRZyXjWNOWZWX/ABhlMbhHgORjqN+NMaAVyMuy+P2
Np7oiG+bdIYnrB74/kbTLZ3uQOfdyHaZ8SPD3T95uY0iMphBsA0OeAYjrJ6CKVB9qOPxYE/Tbi7s
b2hj+pS1LqY6jGPZmhsNT4uuxgI767/cxpZZKJxkM3rGuAmSjcOoNB9q4myshm8tN/5k5rK+41Uf
+WOleNJELe7VQx11h5ZUPhLwLfh9AsvMJZFKvL4IiykSDTKqTrnaqsOhKB91PI3m2adiKH2I5pqG
hKJGsnii/GLsxAUe6LF4XUW2FgoBadY8k970UEKQWLXsw/n1RLRKuJ6kVNGrTrW7A5swWKsrXmqH
Gv1E6JeYYjrd2icyOgeZcUIQ7qzJLcwU21WV5TEzTZzXQ9g47qNdyl5PZZ6x/PlZkKqTWGP6rA+H
zG72NnltLHYspn9ue/p67DCXUG+gQUiUg5/zvGp10g2HSG8/aiXukYa1n4ZkE5X0TmPp956PmeR+
t27YH0zBMLTWjKDnxhqWkIKA1u2Ga/qOlbKh+GUrrp3jD8yylWfrR7TJVEdW80NqN7uk1sHzEWnv
pBX7d5D6AyLEwqInTlMR9J4y0D7TiIYYvQ57nXtcmyTf1X8JiH+whICYMlJU3MJxoqTz3pidXW7V
e6ZZXQCxRI/V7TP20qcxrrCR8+O2n6wvJloUwWACX7nqVNR73k8U14da05RA0RrrqPa6rJKzHqX+
oAhbVo5cKQaOLbOy1DeH5h7U/R9HVP1rTHbitilJA9ad/w+csHk1n9yODy0/aPZ3d9iZ9PuI47Mg
9zFUxB3ZU8p66PiDJmyfaWSDpZhud5gNdHlN2r4aUFnkvV/Ysri4+oXhDc8x8VaINh/h+jJkihv1
udId6uqlcT7SGvUAiTeuQuDegplRiBNfjcNq+GZtp8/Gw4iT2KV0m0xkVw0yZoMVv0NZAyKxaPdC
f7t4o2h4axeZypdetf7gctL4WodJtNvOfW3L8s69sN2h2xcZ9v+RdmXLcePK8osYQQIEQb5y6YWS
bEvWeHth2B4PuO/719+k51y7G2I0Qp7zMA9HEa4usAAUqrIype5gv/Bcq8bEeqqa6dDbdmiDkWeq
UsWkyp6ZTcADQ8Rgg3iheVGXfOkwy209gR91K8aLwoXr2TsTUrjebY9etO1AKkwxqYyqnQH8DZNp
z9Iq1g2Hr+aTzYVHl8prlvcUwa1Zd9H0eeSmv0Rfi5qfOydzTb1XlIDloRyciyAGB4wAPJWAaeK/
14fv0lZbqE9tjK37rlze4/HgRtlbumpeWz+Q8YnHT2X9OJt/tSglNpS4Tvq9NT/ZU6izDAyk3SHO
PygWZTN6fSMgO0ZPEby0hOCVKv2oqB+KoU9N86n3wQjsdR6Grbw+zF3tmAfioCnm+l/GroMqro1K
5oajsGTtxSSvE2fsGueJiyVYo+Q+56oTbM/EdnejSLpV5EwpcrWyrh0tpnbsFhZ5MGs9jMXH26v2
8kze8Blb2KL9C0iAdEhOg4DKXlpWXzj73kSza5XP63patLtJqBpkOxvEAvE2B001nu8vWknFjJkL
PNyrL0P1vRCu0+Ru1gSvdwcrBlgDhG4YxNyuA7Ml0KpcaWo9aRjU7bvTbA6emVSQHLhn6azYhnsO
4aNwgiEjUOxSqTcGtfNpIbSgT816nPPELafHQtXte2EDPQ+DQrEC7GKgvZJPSDRaRAEGGjOcHSus
+OiLZPKTVqWi8zL72OygrciAEYMimeyLHufzaveZA8jj1wZH8JKEjbD9DBLuHbZvPn91avA39ooU
/8UdvZnF2m0j8PRlGYKxAlU+tMJCEL8cwCFwmMpjl6d/cZEdJ7aCVFtF5Lm3oBQdMhgEvhiI+esI
gW4VxKfTyAqT2hEupPG8qYyOeam9sgy8fSwKqSB0OHAlQCzm2o6I6iweTcFDVv8cMiq+C1EcoviV
Yyz410HfSyCJBvQ3+gPyhEGXJkke4/8PU6M8d3wOBv3v23tqb8WgGoWvhDoaUkTpFOpZ1tAoSVnY
ttSMP4HeGsMfUJ6tjHtbOIkKw/ziRMIlChgPus0od0D6fDsULxL7tAQNN58WHprpWG8jVAGj/ckm
8T/gf8AY9Hi47d6LV+ZmDwW+rR8FIie5BaE12txMus7/HhHnZd14jIpDZGjeUBUHws/2NPvpUH+5
bfXlosIqasPbXYUuoJxxs7ZtuhFbLoTm06modN/QjBA/8PQHZtAhACgBeSJUzK4Xc55SeEZiK2xm
FhhZHcTAZbYRCV5vBjVusG797BnJ78yi0bUhjooozObokE29u5jaPTc1hZkX9+HPWP8didKe6qzI
cqooMsNCr74lLb1DxPqv9QTb6WduBdJvG5XR6wXTzHrNu3zlYTk6PuX9iRTzqc4MRbK46wmq2Juu
ACJA5pMdLK0F7UNl4UIf57uFC/pRj2pdsV4v3iTbel1Y2YLwYitVdryCarvjIY8FdevI/jIm7H1f
58+FpaoLvdy2yCFwu0MABetm8O23XNjKGzoXZhNzVEKdMwULRyHSIxvXwLTEN+yFd7e/0+6FhbcD
kEObEBdIs6/t4YLQQWIO32p7AsU8dngAJZnuQzwk02HoNehuZ5pHWWMeuqJefG3GROnt37D3EdG+
xsASuvmgxZQ3l83zdBE6Rw19NLwsX5gPDPmqsLJ9pKu0FucTgejcRj8PKUIZT5k56LOh4WGF46hh
NrQ/GXXn2mmriJWXN/E20QHWKBNgXaQC0np2xaAtQltY2C1pOI25x/P4Y40ZiLmvHzDF9jaqmx+3
12/PM6guOHhj4imD7uz1J9ScOaunro1CexbhWBj3UNf7CPWS5z8xg6cShqiRYsr312JVeltxHLXD
0LsTqQ4YmfQTkZ1vm3kB6sBtBS7WLVcH7SBBMnPtDi7Ppid2zkITnZOwWYvBTdL0H3NdncOI96KX
r1l7LJfGdDU2f4oIzwKmFZVnRsl84MbwSooppAZoWm3TWhAwsSG9J/2ghLeFBjprOxxjfUPxgTqy
7oTbYW557Io/CFMYRNZNAR/Ae/va+6rsU0O0NfIqvQt5dC5a9F5SQ3FZ74XMz7fnBk1gL6IUrIWl
0Qsbx/M2983XOWg18ytEIN3bH/PlyYknEeApKBlwHNFylpjjrCzLWWihEfV3yBlPRZ8HjQmFqrFQ
XAUvD06Y2q4AtFV13NFS4cgZnbiaxBqFeZuc0eBp0NSBZu9DxfKh8ahWLm9J3tt/sJB4HgEzgGN7
C5Lrz2UPa1ULZkdhb/IxQCryoTRY4tui/vQHK3lhSIoLgaS+6B0H7nVVuBaYgeZTYJaFV+W6Ahu7
+9EuTElv2axgVdUkjh3WGIRzzaw/8a6tvaasDqymf5BZXS6g9NlGroEzY3swdbS+j0rrjZ5GaJPx
128rgLOwgSFYtfVNJZ/iis3m2jR6OFcxzz1gJAsaMD4vnZebtFWpfe0kwxiJBjALz1okjPJM1+qQ
ZCSiXMK4em7SzE/0t8KcXBOV9Vgbvb7C4K9SzOjlPYqyDe64TdWXb0z+17FIBg0RWpdGCARt0ET8
M5/Ls2anrm3HgUnyQxr3D2s0eiy/WwZoDlnDuwLwUFH2r19t/JING4ppDwgLSCfm3JB1Le0av6S3
/dL4lmrCq5P3t3fEzhm2Id+3/W7gjJEbumOfQ6Ziwic14gGkCmCDrLXCs4kKXr1rZ1MtRpmKovhJ
r5d10os+5Va0homIgmwk984igspSPai3QJfyE/z7G+Euxo+BDpFu8WVeIzNdETKZBk+Sp24+Lc2X
pWMnbnyaIPh6e/V2IpRAGRWPQyDhUPmQ9t1iTVT0pFjCWthQ4mTeJJJDh8nqNbbcCOXO2r4jzaSw
ureWl1a3X3WR3c56PAHW3ekhpu1PIideiflkQ0k+uJdDXHpHpQC00Pi2AE5awk1C2wRlyZzpR4g1
eNPM3Qa0R0K3XCK0YDKjgGKgJmnWc6GptEH3duSFu1R68qctDoky7vWQ5eWxJfq9pg/+f/qOcthU
rKmcbIGnHYhS0JH3m7x39V5HqfNbWdmQJfoRzd9u29wLVew4SGyh9oOimrQjRNrRMo+w8+Kse0vK
2M1S9kR57Q1ada+JBILLjuJO2gucS5PbSl8ETjmkWrJqCBxGZxDHANZeEcCkhuC2Z7tmsAFxiAIi
jYbNtRl7qejcLvka9l0cQNEsmMrOr6dXishvGSXu119m5IxSG/Rm0jZvrCJ/Q4fxky7a0x948nPQ
F80nXEXSZZAPWUaaWtBw0jV+FBbvO59lGmDmBGrL/Z+s24U16TQh0ZI2NSaPQ3OMtTfJos9hBz48
ny91qwj43eC7MCV9og7TeEVc4G7R7dHbwNYOdKoW4TGR+Vb5pVq+/6eFlOtaGNKfRMy2u6xqvVS/
b0BfufzJhYmdhHE/pAum8RNBdxHeFK3iEUMvRmjZ673VDO4q+lMTv75YhhzotxXpitFsQJL0olrD
tuM+aSIXWLU36O0qgmELLekmA+4OdGE6CsMgH5dCr6ydym5tONNlwp3KBUfR+xbX8xJBFKFWSUrv
bNmN/HUbO98QovJRL/Kht1uAsMO+0T80uEpKMbxFiU3xktk5yjHcB2FDG+OrQPtL+fdarryxkoWE
JNK9tRGBWDNFZO+aQA0T5xw6ESh4Xx8+WgWNn3btjdDul/Y4xtY3OD4qzoWd5B5MySjcQ+hpc2b7
EReRRgYMeUZFTUIKoRVMg6QYWdZ54eexCoS8s1EpnkWYYwc9B6JAWjE2akzr+sEIUR18QB8kX7tw
Sy6yrPayKXLHSKV5susbKgZwDA/AFyUe0rO0j2JDR9GR+vGoBW2WvyuTzOvxfHn1qUAJoEA2xwgZ
km7pCqx51vESVf7QTrI4SATHrNqk9R5hq+qtvhcWl6akLzZYpJwTgQA3kEhkvHtORn6+7c3ejsXL
Gb4ACEFfXBaj3dBlxNxOWGIugiV/dfon3iV3EQ9XZBK3be2GBYpIICRDrOPNfx2ADR/TqIxaEsa6
uRwoyM+OtlkZQQluu0NTGgXyMgwoVUwgXfsD03gsAPS8cUbLKP+5psUAzgMjFCzyEnN0WZS5TfQj
QpMzpV1QW4rm1e66IpPAIYhlRWvp2lfMy5SgeIPBpend0fmrh6beOMLr6alFsNz2bi9OcM7pSOpB
lvqi5A4Ysr5soO6ws7s3UxfRAANY4njbyN5pC4w8us9ARuCekq4QM1rtCNJ3BNDj1AwNe7bftNNs
elmfCv+2qV1/oI+MuvTWeJERkklG+owXOg11kcVn2rX2vZ7HleKyegFO34pTDNVaYMVxnKL0KH2j
YWhI5MAZXCKtV/F69JaCc180GffKrsneDuP8aAwjgzr4PHotZtlczhL922139w6vy98h3ZqNWNEF
HxhSqIy/Aecs4B7awcmQwYs/KIZcuSxtwYR0AEjnPQ1R5UlPaU8mPxJZcqd3XXG67dVevFx6JWVr
k7XWejchMZys5lNd4OFV95+MTgUw3DtUUGowbRNVuG0OWvqIHV/LjZ0qBM+ZEdAiggQFOeKEdmNL
PCML1cABqeqw7gUoTkzU+tGfBved9MUcp1hZWsC3GidXS5PYnQUEiG8v4F5Y/FSgQE8B6gZc+lag
8xuSdahp2Baz9iVnIAbyzQXWXKOzoWw7R7qqn7CzmGgkoACNwQYUPOQ9PqSRHtnArYSYnDyV44LH
sXjqYpBzzh1AR1b8OEEQ6rabe3GCpgw4FJCZoHq1/f0iLQFRS4oSZ26GFSkmzwbuiQt99h3xSuKo
7ekFUIuN2T9wd2zVwGtDfUqXUlsbGqZRYnrRMCcHAMR6r0cHQXG07H06VL2hrYyOE6AFW/xc+JTm
TgEuf4L4wFM5LxyX5JC61Koz6FUUpvYuGrAE4aDEoxzPPSkdoclSr1WHC3xEBUfXHwABRDBm/mp+
FtUrlZx/LiGGvpHbbVNMaCNc+2U42pwZFuqM2lT55vi2BJPLhkIax691c2CDilh5LzYu7UmxMXM7
d4x81sOU8mNjaIFjT4E2FofbIfizgSW/Wy7tSIeIADnwZC8tsqC8O5YpO5t29xA576H0CS4UkOSK
2e3nfzqgCywxeH00uUYaBS0DHQYB/0/1d8nooe6BDLB0b+Rv4jFS3PG7SwHaim2yH0BPOXptmrcm
W0091OLxUGX0GM3kiAr9H4QT2ongfN6KPChJXn9hiGP1IJ5acZx237Lse+l8HOkjoSfaKnBLO1sE
tKF4VwF8Ccpi+fHGxwgtokHDbqQMizvSpzWrZrcb06Czm+fbH3hn8cAY93PYDS8SNJuvvUrsidUR
JC7DHNU4zaLoD3WPRSNOt83s+YR8HR5tuKgXb/kqx0jMBq0LkzFL/cpe2GGehszX+5K7vTFV/9Ge
9LHmoQTjnsZoOIuk9BIw1ZdN/oQxoPuhLVL/tnN7a4j3I/JLZJhoOG9/vzjTkpmlNQikaDiMKVic
6pgEeORZ6CGkqsmEvWsIrxEM823y9HjPXZuKFx630NwxQjO6r9l3JEfuwiJ3aJ4d/S2bFZG4JSLS
5kdbG/sK0H18NBlJAgqiiCeNTsLBihOvnSkU2mpompG5j1yI4Y1eMpXC64p5Pph6VSpeYHvrumHm
4Cn4JvFkvnZWTA1SCRPluojbx6lv/WiMnrVsOdz+fHuxaToYYgGeDleFTDpp5jG0FpuMhpYpOt/O
skdS5KXHusU6VK3xWsYvXLZgt8R/ALzcuDQkr4Cpq1LLqc2QgaV+cOMZfONt1pGHyiwEmBLWyY/r
9J/bPu4t5Xa9434Cf6clS2qBRTxv45jiSxLtOY8GDyF7aGYV/5fKjBSeIMcipaDIWJK5DrHcwp2L
uPJa4w8q/MCSALUKPDyKGzIWd+IWSGntEt9saoKeaZ/WNr5Pq/lNOg6x2xoQU7WaJ26N726v416s
WDaqavqmCI775jokdcDwp3rhJBxz+6GJumOTDyE4zj29UY0WbBmDvPkAhkeNCDUIasonc4o5/znt
OA3zIU+8wSSVN+FgeP3lifGI31aktwilE15zizDCtIqOZMrPrKVBmajSvt3AQKEQrUn0JsEPeL1u
MeZ/WitD0Lc5eges8gg4JpxVpdWzu2YXZiRv7LEEjUQzQcyDjfqHnrI2NMDFrVizncTStH5ZAfrl
2hlTm5Kato0ZTjEyyyZZPmc8+dou40OXscoFVFJxwey7tYUbzn7EneQWwfubFoWDJMzo76Y0exOl
KgD9bmADof0/E3JF3+JpHaGsT8KotXxurf5kOV80qw6dqHvt/A/OPo5KCaTu0U7Cq/p6+VqSYuph
Ngkq7qjfQVFgsteTo6uwt3shd2lGOotWvsbYyMjXrKmCyENx6Ct2hyGa4PaJsG8GjEgWMOYMzAXX
3thC6HUPLGHY0NJP0iEU1iliKhzDXgQAPPD/VrgUch2pMoPPBkoGiXEoyvqtYbaKutyuI+BeIOCj
BNuHLGoyjhzy5iRiYZOWBxG1j0JMQStmxdd/OV+0fX7QduJha0EcQebJIp3R4WbVUNNx7NrrR8OB
BASjz2ApKAFZqLlXtLn9LgMXha/VwvHohLnBNBZfEjxGFIM2e2F/+WOkc8lEJxpcHSnFxHH6kGuL
awj+hk9FEP8JiO3KbylQnCbpdKvCFUx76JDm1kkXzLOS9HQ7HhUeOVKkNI0WjV2EnM0yUy+1f7Bk
/UDm2M/X6vm2pd2AuSiJSJbKxtSnaMI+phHki1j8d2a3T4Uw3t82sxv6F2YkvEA7GUU6C9Qi41yz
nud8zNxkXPoPt61cOwPyEQByfnIgoTjBcChJp0UFbYAYPag2JPrbwXxnkOOSvmq9XpqQYo2MbE4h
7M0xJN1icGwZfQDb3zSiU0TAvitoMSEb2Gpwkh02xHrdYbrzqcveA2zr5wZ0H193X/y/M7+MyKp4
GF5LzajR2nDlg+6TEojJHnPF1MweF9tUeHQdAv8ztg1docZub72z6zO2moWeJ1nWhRiheOi4/TAk
n//g8/+2IDdgQINW52IonHM8Gd9ohM6L0H8snWpK+XpzvnBEHiN0EooikQUzNcVFzgwX6Py7wmjd
ZlQ1Tnej4LdHckGqtGfQ8yVNF5Kpf4rqOyqSd32tYklWObT9ioun79xoWo1SUIfNObwZBhq0dY9x
MgNkZbGi6LuF7e98+N+1c/C43t6jeMfIRd8kLY0ZZdI2NPvqWDuGh0eA5VaOdjDn7tz3oNrI2/Pr
w+LC5ou7CkMHddXje41jGcR57fZJ/qaIiSK+rxPKn64ZGDYAIHjDN6OOcL2KFrrry9LBtYWODyNz
vhY8PeZ9/dRP6bkoIhVXzs5Xu7InnRDQI4cA1AJ7rShdwd/l0IAy+B04P28v386+vbQjV7LG3IrB
2BC1IU/YUTfWw1A83rawE+VYnJ8sw+g5AyJwvXKM80mMmNQ4G9n0zegeHJEKz9KM/2iGXpvhmWOk
1G7ss5VOXtVOfrY6bmkuioeFyhtpNyW8mdH7tRDiAIlYw32pfx3LV12n/4u1ixWTLjqosFkZL2FD
I+NfuD2OiWn4/+mjyCmIPhjtHGuZfdbRQXM5jjfNApdsj+LYbUO7++aXL3iRXX8W4fRGh5uoBdH4
twyElv2befxeFidHKXG75TLS4XMRZ3jBXlsaZ+bUfEzIGTAuP6YYdGi+CiCIoxYdDB1V2vycQXos
U3Ld727VCxelrbqyzuBGChez/okt95b+I85PM1e1L3Z36m8z8hxLNYCl1OlxnU8kH48dZiHC0q7+
uf25boc35gOuF3GTB+gBx25DZ36nQbM0Stye/FFIgN98095BSU/KFiEnVpRrZxrngVVvmvkvZ4kC
zcoeZ/FJZyq88P6q/TImv8pWbggKxAaSIPOfzi5OdhkrLqD9CMfUoLP14YEdv16ydGAt+ql5GybV
B1aA2OS5nO4b/R3A44rrdf/j/LIk30Gk1Pp6oLl9TlPtxMzWx4V0oImqzb4bz/ZPOtyNac+STlKc
bjqQO4l9Hpr6K6LBy0X+UMblwaxU2I9djy5MSadpBrAY6yN8HRsifxaW0dXsMUysWnHL7doB5wAG
20Gjho7N9TfCCHbCrXmyzz3UNXpRQx+gPqITovhAeysH1kodTSHUHjHPcG0G6X6RDPlon6s1e7Ds
7qgJ+2CVTsh01QDxXlyjOoNKHep1G9vHtaky4kvRaIi6ubTdbMKUo5MFt8+CXW/QrmPg6kW71Jbi
oG5Xo8harQnr4VQOZVhoyz3q18e65ooLb28LgX7CtACHxPScnMMBrExnvIja0Gqfegx9d3c0+4cv
YaKa2pHGRv+9WglAQJBJ28pocmGrGU3onQpHP1MoU/Co9fME9FFZ566s9nDduAAZB9Rq/NlRJcdS
VeVf2xTEsOC7IWixyQ+YqcuNQcQWP49iehrt3l9Xfj+W7G5lzVNBngCWC1JSn0qArmKb3S9mpvoN
e1GzET4CSLZ1SeWRy2QpWiNHXRcImigQ2XxCm0OxB/a2GrjigcBAsQ1VKikwrUhbMW8J7hlHzz+n
KTolWvUO84aKU3fnqYEm/i8z8m2YsW5GP1+QM28Nt3QWt0VjdBhKDwVRL+FHjMQoHNu1CMKXrTWD
Bo28diwFb1864dqqVhbEyWdghV3SMHexMzeun3RlN3tnJbcpoQ2MjKYvmnvXWxxdphivrNY6U0iU
6r2BMb3qy9r+c3uX7+y9KytEspIyDYyflnVGvRElf+MEmONnbpa+WOq7olPMQ0gksj83AcxB64pC
JGrj4Lg2V0el03RFR87s/fCPHXbHyCfvuu/ZmRx6r/XEwXm+7d/OKXZpkElHP4kg9ZlOFT+byfB2
wCpOk/Pc6/TQTYsiQlSmpA8GoZusXc2cnO3yh9mFtP7Y1ndz/O62QxLy798lRI8eAAdcMhzEQNdL
mCRDXa2rZpzHwxJQvzp2k5ffsWMZ1Md4VFwCe0EIyJEDINCGDJDR0P1UtlEOQmsEIXH8nkCTpl6q
0W0TJYvlrmNANCJZA7QRLVDpU1FjWJuuxp6OhaZXvpFDzfk9CHPn5FRCCphu1AVZF9hOZZjHfshr
85gOMbQiTPRqp1PNC02FMN77pLiVfkI9thWX1rriFRhWTWBqogGYspK5ZZp/sAbbGyuVmPju1rDQ
trQ3iiSw4myH90WhJmOxgI4rN7A1WqTd559K9++qT9X9GoDv0nf86uPtUHrh3dZqBnwAJ8xGySsn
x/qyRn0voiLs1vyuFpVbrMkjj2c3Lxb/tqkXx4xkavspF84lYtX1qR/nMyn/dqATMVQuH1Y04s6a
Qb3btl7cctvlhoOTbucMkO5S4pJXRsRyZ4Jbw/ehX1M310mn2Osvb3PJiHTPOSStppXyAoiSaPDn
KNZdYZrDY2LpodOus79W7VOWZIM3T82XRFDrBDLwL3mVlYql3fmKV+5KR6qWsqntC60IEyOkmF0C
x1CjPaz2rHJ5239XL2y4DI4PgJHA4OlgAvP6Gzq0qReRiflsTmA4iNNVP5okQR4FVtY6soBI1GkN
qjdzes+TpD0CCRwfb3/anTC6/AlydTaJWcyKdinCprxLMeldzm61vqOJVwymIor2lvXCW7k6S4YY
heZML8K24eCLeMaowY8FPKaJGBRO7cUrxzgw9iBQpKihX6+rsaxa6sRFEWYj96Ise2PYKobgXWfQ
Owb4HYM6EL2+NgFC7LazyroIoTD3Gfqj7jJp74ZcDxrgO29/on1vfpuSjkzAr8psFUYRznOfbIVm
dtaY6sXw4lraQhF3INRL8A/i1X3tT2UgykeWTWfDSr8Qhi51bQ4f6ZgYp9ve7C/cb0Pb3y/OLehE
G0nbz0VYatNXVg1HwZu/IsvySmDqb5vaFkbeXjaejfhEIAyDSsq1KXC7YPpkTYuwJwCmLYOXAa1A
/p4MTI7Gj3Wv6PLueYYhX7STkalvmpDX5mxNzFqqYyt19vy5KE2vBkVDUBDgxLa2xx/4dmFMWsbS
bkFDhXnfsBqtc5T0z3UGGpR6vTPYep+t5V2icaqwuXdWXDq4/f3i0+l0SvoxRyAmeN8xsPcXrsGy
YLBDPtX/zdYL1rLU7OYuJ0XISnIiS/qRG/WHxLAwFV+bqHaTp9vrubfJLnyTNb8nni3cBrdGWFaY
S9i4o9PXwY6QZmKLXZqQ9nEEXj4yRwxHxszDtu86N85Mv8LNoFg7RSDK0JmhJxnU2GGI5tPztHxO
l9RwCV8st82EE9xeuL2DA0cORuAwXgwSWyk3iBJQXzHWFiF4zL1+ae7zLJ/cktmqoa296Ls0JJ24
IKLs+TSuRcj7xrcq59s0JUHfG7PnlP0pim0FNmQvIi7tSdvZKWwNEFAcVJXWeaQZj9xUice+rJ4g
JC5tSLsYw5IE89LwKaPTo27ftdlqeiOoELIiuYeAyke0aGuPtezERuvzf/tw0m6uyUytEpCPENOS
GMk1gzJyHh0IIimiUbGOcoYxrrWlrcW2kys9oB33Yv11gwH/7qyLZZQv45JnZVphojlsrO6xit9z
tHjWMfFvL9h2XcjXyaUVKSBMaxxNJKPTmZflEdMQ7qprjldAdqO3Vm/ITfDOdbqvrWj+3LasCH0Z
qOGY+UrMCUtI68e8uDeAuxwg7BhnbzrVC0b1taSoAHl+E5PSLsKFT4/WanuTrR1ue3PbBGgwr6+R
bGzrIsnxSKrBAQWxqsABXcttE7cPJSDirk2YVVloFqh9wmh4WnNwybEPJHt1R/nn5gU3HxhhthRD
MgLO0wFgkLEInToNTO6n7GElOmS9Pv6JM7/tkGtnKGYt+8baTlgjO5jN4pvQUffiOFYB7vbD7Lch
6SiHxrTddRSGciOGpuehBKw4wUisGMORqBKYvUsK4KJfq7dFyUUyATLQLo/bBLtJj45GZqW+0Y0h
a6ePBXMUK6hwTIafoyVPQbSBY1bfxF1NzxwetPzHMOK5o8DW7QfeL6+YdMfzsXemJsH2oXwGs4L5
Nl4LN15jRftFsXjyDR9lmLqKQfYL3KJ2F0FkkKydv8SGcON++XE7/Pa36y+X5JcB75cMpWnYysiX
cs09TN0Hty3segPmNDxxKCjYZUVKjcdLZzugjmm6b9rqt4x4en4oldxfCjty/TeC0DzkhRDfKYKa
T++rOSwdTPkuiiDYXbHf/sgNTFoBrsyBvg2LAQrdwwjuvldXEbezB2wKmF8EwTT+d717RkLBX11v
JpLpTW067znvD7E2K+JsN5wvzMjhrAFtEPPtiBvyQOfiAVo1/tI4CjP7C/bLG7kOUkdRba05Ui3b
fG4mfui5drodYgpH5BkimyV1qo94uhjVRP0lKcNBdKDGHlUt5d2jBgTEmB6CNgIYwK8/TFEtXM8F
VqzVhdt0hwKvWj7NXkTPTf06LpL/5T0XxqQHblJR3tTbg4xMpHarimj3Rp5nihbD7tqZoOTfpvPA
bi/FmrZqPUjjWvNJj94novYJKhyTCg62uzcvjEiRVif2SJIKIRCTd7gAfCc7Qx+711Rlxn07G68y
WiUoeGx/v7h2EmFgwNjYSkP91zXxzcZ2TRZAN+V2vO1GNMrbqKlgcg3F92szDSuLxMQzDCXE5GDb
o09bVZVy97MgBjhayeAJfoEsqZrGsbk2nmO7eYyi7jkq4xMeYf5tT3YX7MKMnBSQTjOAkh/POocC
cpYGs1HkXhwtdybUkF6ft+H4h0fglcDRJh9rZmX2A5vpeNYscULNN4j04ehoKnrtnU16ZUYKtpUl
wDGxBhloe6osv9RYYIsgz30nqoPby7fzlS5NyWIp3WgJ0kEbENpoazDq7ZHGa6Bmrd8zgxR0AwVu
fMMym89oCzCymyhHrszY9NgHcra2jvugNdnhtkd7hXoTbWgLI98Ym3ghcUGztIfwqrbpgkTHIhBB
2rtQvvImnwbaOfmD7ODSnJx/FHjt8JglI6a0mgewqPiFkZ3nOfFyZUF+++7SC+/SlNy+WdbMoMOq
j2dzTLy1mwMz6tqDYWImRJuChNEHh6XN8fZ67n26i+Xk0jOiJ1E7JmIcz3ZXBCYovyAY/CBE9vqk
BNQpoGECLQCCRNaKXJJat5oyHc9OkXqrE90za1BcFDuH3qUJeXR2YB0oVemUh/Gkf0bV/ItwXo2K
34L8txdUPr7rYS45KsXnprFbCDavf4kSkt63v8jOkQcjyGPRQEB4yxWLCVT1PGJaBvU/DZweoFCE
RCQqDH+XVPzJklGAZxwAEdGllP2hCyAffZqDU7Q/jaAp0XiuSK524+vChJQklIuF7YP+HToHECUf
2hZtNcdbxlLF87X7+X8bkgOZoH+cRBHPwzz9zBDDzDSeb38YhQUZ8IORToI3aqufSdP6TpodSfk6
vYKfKRXmDX99EFmFSAezjxh0xDCGa33wKhRj5aOrc9sPxSeRwcI1ieY2N2r9bFAEsTUfafGuGn/8
NyPSxZ1A+hstyzEP+z59chJoZhvM0yamCK/dzfJ7weTaW6rZlBZ5jJunObfEcwpIw1Z3K4gYb7uz
awd7EhIP25CPLlVBADjOV1R/jXPH9UNav3VYqBckIMuf+AMWfcCSMPIMCqHrzG1EdwjCjriwo+Jv
kd+teCA6dmDV72+7sxsCDNjGjVyHgILv2syyTJOWmBX6DfER1DpukT+aTJGE7ttgANJu3O7oS13b
yDdaj3Jrg9pmE8yDeQS35KGeVQPIu2ZAWAk8CwZ5iPx8J1OG7cQRAZvIMbHXsw51qLWL/769YntJ
Gx4hwIJuXwXMJ9feULOd9XLAzrRp7XXmY57/SPvcbYpDreJG3DtnNoYQkJ6gPAkY8rUpLdEsUvUt
TuXyQ1lFPkj/Fe/RvWi+tCBloF1s9OVcT7jH2ox9TJzOCQqwMJygpeu4UF1TQQ0UHslEs01etNpS
4j1SGia0zPsg1/PXtz+BZEAAAAGzQbelRUubqrULgUXT4i+NOE+a5YKWN0ueb4fBXrRdmJEZ1bvV
GcoowR0AOn8fV5s/2IW/zI7iuNmLtksz28+4eCfa1CyjAtq84WAd6gnzx+N7kKrkQNlk/HX62j/v
HPSoIRa3UWSA5EQ6C5wRWvOtPeTh4DhB1tY+hHnelZ0KMbSzcldmZJf0YZl0AyizRp98I9a/L7UV
oK2qIJfdCW1QVADmDhQ1mFLlG7RcIUFpL9pwjqPolDHyMSnY50LL3GgAM/WrgwHKjeBWANWMBXot
6Y5bSJFQVjXm0zJobluY594x3KJTqart7J5LM9b294tgAHY4dkRH8rBdPyxEPHR9p7gOdhfttyMy
7VmCEosz50seTqw/9N0nvgAUNN85uuJ2242BCzvb77jwpEz/j7Qr25HbVqJfJEASRS2vWnrT7LYz
nrwIXmIt1L5R0tffo3Fid3OEJsY3gB0kDXR1kcVisZZzUIXmeQk55vij7pdDx9Ugyd5Hd/qvRf8W
I87VM20uuaUleNOMgANTlm81GT1dzd9/wZ3vixio601pWWWKiLNPA0pBD1Mf2fD9uoltvAkvZAie
2iq6qlqGam1w595kPq2ANcQZfHv+oGuLtwwS/yaxNUcI18c4rio0NMLWpu9KBaA4vEXe3VergVvs
3+3BBSe66j6fHGfkr5H6Ta0HS6K5hn1g5vB/HM9VjujY9GLFhjahS33M62ctBwn9P9e3Z/vgoIkc
3YnodBW9DYAqSVwU2nAcG/7cVyoYCLObYSw+FW0iQYba3plfohxBG4UjxVLo5nDEKFqBWXYgvzEZ
ZpFEHfHgqBZP5h6DDSfWpZjbqMCeB/Aw1+bdHhnA3fW1u64QJkUuncGM5TS7CmZQlmMVjGjzvF/o
8gflXhjbf8sG9JNLKaxXRzYnBIfU+YZRz0fS/kHN+kLCepefObUspQ7vTVxsVm05h7JAnt8HR3Eu
w8CRrZdwNJslp8zkLTJRa6VtSOdln1ZJLckHbUpBLgAwjmB9Qm73UptUM+IU8ZXxVKdltDOSNr6L
xoJJpGxeBL+kAID5UoqmTaADzZfhGOV27M6svZ2nCSzOlQzSSSJInFeNeqpPqWENx3ZefPRn+G07
ho4iA4nbPDjADF1Rq9GNZAqrBngYokQmXgfgo/k7i7lPMwdUO8M+mV+un5pNhX5LsoRT4+RNpQ6k
z1E8fnHyW9xs7jBlf+I5MRfjUIQ1eCUKvoYDWF5blGrAODEPEr070ljbaUN+/ANdHIRq69NtpYC5
tIJ4mJaSovMeFGszqAYqP2tnd2xkPWKbJn0mRrhDG8561hZIRQBbPOJ+aypptFfqaP5yXZ1NIziT
IxzQHoj29VAhimpshflt7UTeEi2RP4+2hgrMGEmePBumAPhrzC85GLtFa5AYftZZPJMlRuE6hYM2
61FzpzlVTrNmy8ZuN1S7ECUuYcsKQkk2HON0+DhWjQvmttkzSuqnaA6WWN+mMLywgYqLOSkMrl6a
hVmzbNQweHmqtPqLY/aHUqvu7H4C2V739fqWbS4h0jroL0ChTBMNnTCnWsY5Yiey9B6LXulqqC17
+mwEcSukxX9SxMq/AuDi1kIG6aSQ5RDZTqDp/mgsbhs9LzS6M2OJj9gw+At56+dnNxJv+pZkBXKu
bCCuBV7COaX+9YWTqSQcXWItWck0HQZBEwM8u8VTHM/czQZyk7bW3wpLPmYtO1wXuq0XgNgJqnSY
cxGEzgWpnU43GMgvxsd6nEM9GWRp5E3jWwmef8oQizAxRf+E48zsZNIQ4w6Nihkh8qg1MtTuTctD
MmkFgAMIrJhP0kF0aDijbgLnJGkqrxy73PEbNCGpbts1REZ3sLl0Z+JWtc9MwrLRhzat1waA4Np9
z7QjAw1L8Af7gyc3wUECyJwIzJbYRW/GjPbHak6DOlJ3qaNLEiPby/ZLhLg92qQyO48tdpoz061j
/k809IFWde8vV6G0+FuMcJ/nE0YUKh71R3203KXoA+7Eu+uLtaUJ2mgw+QeuauQrBC+XWBPtIuYg
nsdoPrCTXZPOj52W/8GZWdlP8DxZ4xJxGMVQo3bOElxKUfo8scdeNoq/ZVgYNQNaJlKwGtz1pWHR
sQMKe4RQYcYoYW7wvUZkjYGbK3UmQtgMFF2RkF0G+Jqs2M+KGtaMe5HqSGJSmSbC9T0MKiq9Ax4/
WWvdq23uW7ySiFh/qVDhxYD/r8USezb50GR1rmBkguRdeWysvPHQLMpuyiRuw9wsetfGbOb7ky4X
QvXLHQJgFMD+1vTRyJ8J6B55U3gjYEf/wJwNDZwmaCkHOa1gzq0xGbUVrYH2YAQozweVMqFu8Qed
Z2gv+C1mtZUzP6bnvOirpkKMpQHIt+w+qBM/IJvo/4E26H8Ho46GBjSxqNBNc106PdIg/RB7rCqf
+gzzO2Yn2ZqtywY5SpwcTE8jcy0sGuto2cx2g2AeEffnOR6/DAqQAxR07u2dpYj+QCvgMqDcj15H
jKILASNNnVEpRrM/LskcUNJ6Cpn9QpGxAGwdpJWTCGgwKwmSOMs/6jm4Iw1c02bM95lRHA1FkYSI
WwcJbU3GiqyMdK/YFJYNUZaMJumPLE28WR93yWC5pDV3CcAsgREjqZNveSDghBEU5qDTm1GulJU5
Y63GTt0I6G+kfGsXbSCTa0+y8f2ttUNrJfr3kIjXQMR2ad9Am6hrVjbsFMMSvGZejGBkoyycl0kR
nLZCgQdbjtDHRiU7t/p7ZsoAHTaX7EyRdQfPDqrGOo5JBBiBoZZuuXxdqgTMDB+vH9PVJYv+9Gy1
RIJXrc6HiNAELR9zo4bo3wObZjrNT6Vuln7JB+qRcqkeiqRVQ5AWK/518ZJlFCsnGZ6qHEwo7FTx
+wnDb9zuH65LkKyiCLY2TZ1jZ7bNTpGOLjFVbxoAtOrNLi56KolHtpUBFh74odbWQcE5NGk52LpS
GE9MP6nWX5T+kSq/v3+Vf2YQQ7NYthkN7DSk5pNdf48N5blfHq+vl0wJ4figXXEyK3BOnvC4R5PW
LVuKp/9LgojCmWS6mpbZ6547n8FC5Xgp2vslccKWGjjqDprc1j4AkSaa2oC4UMnITo6xzOHABu0w
aIVkQ7YunzMhIgh/p05o37Sn4QjOp854mTMFzL/eZAOK+o4CWcMJZ27p3afr63cpFWj/KM/gr7Xl
DJcrao6XZgBk6HyZnaYP9aJ/XEZ+SxuCEkC9y6TdTZeH56eotRXaQaftBuz/4ExN1jkFC4e5RELO
8gs63ICQTHJwLp/C/4pBmgI5LMQloCu61GhGlWQ2hsR8qi07yGziAtXCc8AtVZUOkmYAki8myfNk
UzP0GzmIhVZ0ciGk4zByPMDzPnRGMI6mzstoV65No2/v3ivAPKwN+JAFSAlBDK54VSH2xMIZAOKu
sgBntBgDZAbdqR/eda5eVxGyKKh8beAY6WKevstABZapOQv1DFEQccYdsWv7XefqXyEU3HQrBgh6
EQXjs8eMlkzRu9C02hdNB003J6V7fdE29kYDVcEvGUJMB6jSfjYXJwvzuTfcAqy9rg5+Ek/tWhlV
kEyUsD9DodYkJgsL+7R8sBXFX1rnvkyL4LpGG0dWQ2sAQjrw3WpAkb80cJ44Sc+XgYVGXGcui5fT
Atrx3LQLd15kg1kCbMq/ewSQJIBLvHY/rkqf3RNGt/R9P3dlaHRgAm+/5fVR6Rq3tped2Tk+S06U
5beLehu1YdP5zI5ckshmzS8d8NsfIZxp0qpzktV2FzpdwKfPVfN8fUmFLuafAlYzQaSHsBLI7Jda
mqTVtZY1Tchatz7C+/nMQ2vU6E1BGYAWKPWvC9wyFZRdQU274gMAZOdS3jKoqdEYRRcmufUd/Ix7
sO09LCATvC5GwPz5T6/fcgTrt5UcTVQApwj12ov2gFcITH/IoVUepDsZeohMKdEw247WCewl1Fri
RU2+j5TRb/RekkJZQ9XfUeZbnYTIKImH2aoZdGq1r1OdoO6aAEUzjPXRtYHVdH0FtyzvfKMEw2hG
gLUU+dSHeMkodZjrJQeWVwlsjD+xCDTQA6EI2SGADl5aRJ3EatwUYLeoRlCsLiomE5cbnmZ/4Dxw
Oa7EO+BpR8nvUszMY2NeUlxVClrL2sJ2yyo56YrhxRaXXMRbfmqdCEAPE3qn0Kd3KWrMwT4B/qQ2
VJYEXZNurlmu4tyVMo6mLbM7lyNsEU6ZXesAzwyJ2QdDp+4mvTzUti7JqGyrgybQ1/wgOPUEddCY
3TedzUKlppOPGshHNoNM2LGa4h4NOu8qJv00cjD7/JK2HoIzt1ssdts5M9JQSuxEQI1KzQHk3CTV
mxceq0bqXjdzmXJrUHUmzmGOyhwFt6RmMDq6tV6bgKlCriqgBtcyzxlS5dN1kfpq0eI5xqyouoLv
wQmKc+ygWAMrmdXwsJyo3zU/zMYKZnMILPOJM9NP8ybAE8XXqRKUxudujPbdorsm5oHKWPEMDOt1
RAsGdQSb2qMh2+7Lt+zPDTj/dcIG4MZh0NzAeZwGt9TA0Ot8zDLH7ZvBi0dgX1uNO9WOJJLc2odz
qcI+UDVv4hkIPyHNl+PS2cHChtZPMhoYrdVKfNuWIz0Xti7B2aZX3OibPsetOjr3TTm4TYZrj//F
2Q+afb2+2df1Anz9paiYpkgBRAgna1btkrR5QBPdS5n1PouVSaLW5mW+PtRMJMDXTmTBx6XRPBCS
513YBT9HkuJP/MVwx0D3gTIn477buiEQjIOGFfRwOhXxAmM61kNLIhYu9ZR71dz5mQpEnOvrt+Xj
zoUIW7WQGRwwQHwK5zo9pEl0ZwM0b4qrh+tiNt5O68PiP11eEUrOLAIdoYXadFMTLqzwimp4tlmx
X6bZpTow8+oSjEXxvL8uc9M0zmQKIQoaxZaxGJouLDVrn46GR3OAE1ItnPjLdUmSRXy1mzPtBhPQ
unaLC6kqUrdU/Ulp3LaSWJ9sCYVbD1iYpQnf0IVs+KKnhzi9i5MvQ/w9SkC7KoPL3zzBa4sDEgcU
BO3r2p5pVMx1N6kpNLJBK5o+zem3vPtRxHutk9VHt3bJWJsbgPgH+EQRY2Ah3TxbGdxh6hiP/cKf
8Xu4mwzN/SDtRtrS6kyWGBwDP8XIJx0BHs9omH+biqMaV0BvQ51U4pa2LAL5Yywemg0AwSx4ijqH
p3Dysgsr0A2oqafb/xRpcN3qti4SA6ORmBwDxCcM93KP7Fwz52JdOav5rEZ3SfHRrD5lMI45LIvQ
np6ui9tU6UycoJJVR9bUIdESOhYaNQJShjaVtD6+FibEmxvsm/ZKYAzmVNHsnGjkBcYju5A2R6oH
vE/crAdS49eOPHOTuWUZkOim6mdvNo4g05IcsS2Pey5+tZ8zq88jw8pTMuRhtSbly35SvU5vK/f6
Qm5a4ZmSwlVsxmOej7nThDwxvAKTmHP1aRlZYPfugia568I2j9eZMMG/c9TR0X21NGHVMNdke4Xr
PvBW8unzdTnb1vFr58QMfZf3cdENcxM6Ze3q5EVZcgwbyXIukg0SE/F5RQFnm+F1q2g3c3ZHZWzd
Wz72zADENDxNunauGb4/b26T4eNA9mUKzEU9cdEdqyTf/r81Ezy6jnTlUBTVGiYdaGP6PQvAa+1f
FyKxNntd0jObbrts6TWuNWGSPZWoz5ndHMQ06I3nDG1e12VpMitYPz8T5kRl39ak7kLrnuzG0s12
FXebb/ubdWh7PjxiyBX1O4nQ1fFccRri+wlYoFVOLDiN6sfoj8duH4Mg23JBi+O3+/x2kr3cZUoK
XqIu7ILhHYNtM56qznYnsIaUn64rJds1wUfg5qATz5U21EF0zqfJU6zFnXG0FlIBf3F3XZpMI8FJ
oEdhQJcV4tq+fuzLY12Gw/tK0j9fPSBwMNBBj9ktZIAvLYMZQKBtCLIQo/KpSq3Azj6lpYyaWgC6
eytFOFG22rSqosdTSOx7tTTd3vmYYNyAsRvdKV1rWtwsOeikkJjg1vqdKyecMVPjVGMNz0O7TQ8G
LW9tpgR9Z0i6CDbF2K8NtI6KATghKGurdBkSZvfhZHzLjHun/aq+j1bq3wU8EyHYtgaG7QpBGraJ
P5fOw/i+AcG33y/YdWw3TWIs+P7Yucv6f/RUkt3Yuu6AVrT2GL8ukWDJNcqdyJFbfYgH1Y6W7f1c
R4m7mI2bonoj2fat2+hMmDi/uUSjZjIKZZZZPzh0fkKLdfD+k3kuQojxhqGu28aGPs0ESLHW8Nv4
c1ZUEr8tMSwxWq1mFjdDBUVyGozkXp3CRYZ+v+XQ0MoJpnPQkoKkXtgYAITkdlLqfYhuwsw1UMC3
U/POqlM3nvRDPsuwGrcM4Uzea47o7CZaMpq0ToYjmfNplyaIrspkZwNJZmijw/U9eu1zES8gdNog
+EHTiIW/L33bgInUiE/KDKOO96W9gFOiwKBQ7WaKcWvXbEcJ31Na7+K8u6Gs3vO4CTLQN7gleict
NDimLfOSbrybC+rbVuojZfsj7X9c/51bu2yj9AZaBWAPAHr88mfaTkIznmHiA8+WnZW6TWQc+fL1
upCtCAoAEyjs4R9gxAgGWyiRlXF7zsLIVB97kKNWUXKfE+ehq5fjZMf+gEN5XeSWXg6GWFBGBxgW
6kmXeqEHBFw6FR4madIUSD3jhgQCyVPcW0/XBW0+T84lCcopVRxZyoLTGLMPjLpov7/XatuPjXKf
cD1MCr+2b5QePVe1E9S2fYcCuMTY1k0Sbe38J+iXyg5o4tEZBYr6oE4ep18R1aV16So9CZwITCqj
J8UQ2Ex7AbMbDfoU71lQqVzKHAcbDMnjmnlYa1hFkO2cwPhouFNAAraz/iBgPZcmXEEGGyKtNBEV
I2/8V10PrsoVtwB/2jBpN7y3veubummwZ8qtn585CsroMpCkbcIxvVGyLyDZxDPJ6wjm423QHLyP
nOnnBQh6A6DpobsMR1EwVjVPLJomCB5rZVfwoG++Vi+TIzHUDeeH87ey3RBgc6HKdKlTtSRJk5gI
tvq8xtRV8Wxa/GnQxyd1lCFRykQJTsWaWoCTVgkQLJKqUTyq5Kx0G7AxpW4Sp9T2RyDUSdIEr4gS
wiE410/MJvbRklt5jOg4aykmVB6UmLoRKAUUgO5lJqgXlV2ifU3zf8zcNTiMddFuVPiGCPdPM57a
ovf7hu4G51SzY6UDehSjqdfNaisUvfiNgq8YDQQHDYMZk4Vz7SVPaqT659noxkOV1S31psiJrGCJ
5gVMVpbisIPC42U46FXWdpIz9dZFGmiQwVAkuF3hk0W4wBHokKR2uPUcOf1u1EFutmj+rMrqtG8D
IoghqP9hohD2J/adVs0M/o5htJ4Ne3RBAxNGfSqBy367rhZGNtBGCyIwZx2PW3/D+XklgI6tzbLd
10x1E731UkzztCDuGe7t+gUDUm4R3fbD+6B+cW4FsesKn4nFwUGmFK0de+48d1Pm5U3q2onkJnuN
gi4MW5AieFpMCFhdNEMKvS/urG9IjZMdOSje/ED2yV0xeMrt6nTnQ+YpB/3duSJBuuB5C17RNkla
LG2v8nt7yDDAlJMsZHPefijpXEtqUm/M5VXeCpC4QnkY4mSE2dvNQFmPNSWPCTnYpmQ5Zd8v3JVO
62h5zMd236p3WQminOP1M/7mVAm/X4j7iryqCr3O232q3/LuXu+PDpe4urddMoIMwdyteLJrbYAO
4ze1dZOPSKvckwPyeJ/mYW/s8kDxZaf4de7urRX+3hfB1tG3VxooTrZ7Rdf4Dn29QzClfeypCuNu
P1jDF7W0jIDUanuX99a4U7Si9vGfaAEx4vEhW4whsHMl81Ulag4GUcgxqivqZ306Y/Ihtm7rzuY3
FcLeXRnV6keSlM2+q0v1MeFw6UNtTG4HcrV9Q/LkoDgw9QJsOZ6uzO8bgX29kC/8tGAkcTFbEbpp
2hC1Njf7bHYvfSPzWet3XCwoWNNU1TZRjMJgjmEI93EWAyRx5HEXZkceaD4LIt++Me+NXbt3fOu9
p2oVtkZq67910NBdeipH507VqChyZGstZW+yv69bvbZ+wRttzgQIV34OsF4tNVPk29BQsjSPKQ+K
IfPABOFi2OkvEgMbZVxcG6gVzedWferVL5mi7mL4kMnve+tkNbKhlK3E45nSWOxLpUejq3WedkgM
6170qHudxx7x9uCe4Tr7KJz9zG332f76SmzGPpjmwC2E1g2M0l8KbVRtLFu9U59q+4SfFMRO7ppL
sSdSDsqtJQdyD6o96oqHKRqQNaiFQed0CLvU8SZd8ca4wPVz6MHnNJklas/fr6u28VzXQYS6wgUB
dE0Xx+nRm9n3VQ2Bc64dUiNEfcI3k8xrjRcavfvegaUCUhQQs6AZB8eR4OMYkH7Rk16xsLG7g17C
bqqeuL3RPWRwf5LA7I3TXoXhmYh2PHQQoQP1ctO6JmKjBlMJaYnAe/IwwajYP66v3qaMFYwCCR/w
Nok9rnnZUFJU64NJeyxzTGHVrd+bEq8iEyLc1pTzqp7QBBfmdefNCj2wibtzO0suuS3T0890EYyc
FFrb1etboijvbP2lLG714oZn6NyZfKK9D2nppzcGox1CSDSrwQCF3bGbCfhyKYG0MT0kuR1Mhb1r
6/b9mVR9HafHhBkITw3RvM1stNqxgRhLe2qzz+oQrqXG60aw5R0AF+OgLX1F+ROn24vZNotaX2VY
DOBEiquMmTvpL3Sag+uS3sQ5MOlzScKiKUY5lWqMQvAy2AH4zwLAM/+Bq4OXw7nBwDl6xwT/6mhd
Y5AEItp5+oCHZwvw34a74wSCabCSXNdnY+UAAY4MFdr7VBACCnFV13C7dtC/+jzM9J+c9L6SoB8Z
o2BgGI4lim2H3ODVNZHAh6sTTaFhpTN0HCG3sZ+DxKv+TnYjYpHbyrOCwTd25WN7mzB3CItn6yGR
zJu92TlEdwYWdG1Wg8JilrJpSe6UBiItsMjGvqWna7bDlhWs3t7Yr2JW+mQgmGEsVXAVcTXEebFw
VMNurPv4AH74xs1Ul0JBzYu92iv3usv82G9CWTTy9mYWZAv+Y2yaFP3+kD3uor3pLYfF77zKK7zp
Ud2hBfof+b38NmElyBQilLHO0MZuI2ieT9qu3lV786YPZr/3kiDyKsnp2wzR0Vv73+qKKR082Aor
naGhsTdOi18E1Z55fTAGxk53aw8pT4lneeP5L9UTp0nV2Y6nrIZ6Og1VQG1qHxsZt4RsCcVWt7zX
x8U0IIN+KI8pTMZ8KMPkr+po7uaDJqNhk1mJ2NJrgKlvanusoX3Lg/mv3F/75Gnn9qc+WDwChtzm
qyaJcVYruIhjhWUUwo5Cixs1W0+FsY8P3Z7t8dbZFbvucN2bbdsHulmQnQb6jS6OAHDT6GhkVZDz
d/z0sywOwpvb+NgAQcwlnurWe9ZJfOimcqYJl7ICmaIf+zLM0QDwRuIk7fY6epbTVNvb4+jXJPE6
ZgweBl0LlwGoOXbMf66ru+nSfgsWbwpmzmhjzmc8Hp17hQAL1v+D77dQQ7aBJoQoQfBlXZdyO+qA
bdGMFCOM40Nf81SyeJtJJkwc/xIiOC1SlXaT1AoyBxnQigxAoNzYdkqAxpZ0rlqmmReBSPalaHnv
9ug0DfIkdr5cV3TzlJ/9BmEHSRHZY2om3b7lKXfBnAks0qz6Go01lXgwiSSxd0erG92wOxv+pAoH
8sB7Ly4lh+DNlb6eNRu3OWiLke4Rb9kpbwCAS9cFHcogq5WvUayjuarVXNB09ZI7fd2dNwcbIasK
+FSU5XQhfqgdR+3qDiaY6D9y7U5Lb3TzwckT18p1NFtJVHv97dfECX5kqoaRte2E5XvMP6sn1UOT
jacdouPA3fiG7/q/kLH7KgsdNjftTMn187OEJIkbBkAOSK2Nb3rpW2iLiyUvjM2jfCZi3dQzERUb
FkYUOMgpvyHmI0nfnXtZreJMgHCWGzbzSCmhQxZj7LA/wXb8bPp4/Rxt3y1nUoTDDN76MSFm3e7V
x9E3PBZMuM76Q3qjea3bIvbJAhn9+NtKITSDAYLmAQQ98CTC7qDDBdC0a1SZHUe/P3ZePHn2cfRw
l3nt3/AaUXBdy629Ohco7BXXCvSDrjEBox+M7pjI4ritA3z+/cJW5WaK+dsZkaqtfIgIKhmA+u4C
+j7Yj3/T7GfrJuxVjH6qSGugxkjtADCIpyirdguXAUxta2PhXauhQRfTeZeWPahVt0Rr3J0tQFvm
DzEGDq3mbl5kKFPb2/JbkOCKtIQRE4Tj7X4YP2n1oeyZJBbctG60VPxSZf0FZ4cUAy2AfBmxYtlR
+UA/G57m5rtiryO6IEHxMfbwicS/bsUW5yIF4yZ2AjyrHEqxxbwZknavTfE92hiCihaHWrM8R3UO
bT5/vW7imzEpULQ0zQSDhYls2KWqdWKaMV1dnvOBBxbCelTBfdRDPOYrvqyBZP0y0aufCxOuX63K
G6XXcIkQ87tZWMA2KQ9F1H4akzhA68ZOV2NJ4lamn9jIwNIuiXUGkQAyPhaFm31QvDaYfkDBwVV8
WaF93aYrGor943nJ8KLXsJy2Nd1T3twUtA2YnsuCqbXSeU2OcNjKRVMoZZDDPRORdrlD/8SxOeJt
tJfG2ut3XZMlnLeyWNp05JBVVu7swfHunbtl3/n5E565e5nTla2gcPYipcmovUCaPqIh3uxu7UHx
+imSFIFW33pNKeG8AXlnUpUcYsal8Zjx0BVfWfapmn9o0lYm2foJ10jEy7IfQV64Lz87H+ojPSQ7
xyuf2UkJLK/7rD7MO4xhB+ohuZ2f6JHt7OD6Id9ymMBjQgsfUBYcdFNhLc7cWZy2zRyZrNujhSwO
aiNq7vB/yOG6lM2NO5MiHO51tFTjlY2QwMJE0mfAhMayye/NTfstQgyqR73uTX1C+G5VGTiPMxeY
B+hGMCuk042gzbls0vIVC+mNmawIGBimQdZZpK0B5qRFgEaMLA/xzFMRJDuDIE3nkjuQT+70nX4o
vVR1zTCWOsut9bRsfcWoQC4LWcLLXRvKgTRGvq6nkn5rmO4XjfnByhdJQLpxbQNyEIQ+GrqQwEwp
bFvmREPK8QTbWzTKitgD1kxjlX5DAVmR+HgxZW3pojuE6rI67IaCZ5LfjBk2i2M7ihJ3+2p46qtD
nQEE/P3vPWCQIUGA1CfYNlUhwpq1OQHLb97tR/XOLm7M9hZDuu82+wsRwuGaI0chkY71G4uXJj0o
2QdbVjze2CIDM9OoGZloNiEiYonVdzEAbNvqwKcA5DxdjQIcJiSd7+/TBAwT4CJc6aw026IYyLw0
OGeKzTwaK3LqeXN09DygivPd1GVXsuiNVjGv5HOagcQNwoFLMSWOK/iN8vlEjB55S0BrHjmb8t11
ZcRQY5WCWSdQpulonCFiHVHDiBf6csh8yqrYS40XYkf+BG5xtTsOSe3m4Dd5t0CKoqWO8hSszRGd
bFOSJsIw8HyKi3oHtkCXxLE3o2pZkcJXtRbo9kQSBWysJPAv8A/4e2zkKsSVJJM50apTT0mr+N2i
BGz5cV0p8YhiFSFhhaNbB+9USwgzei3CM2xq1ZPSJrs5Sr61lnlDHLR/X5cjRr+vcmALaCVHVt4R
G5C43k5V3zXaKSJD0KrFoQcEBryRy2cHFWe8J+IfBeiprkt9k5ISxa7qn12M4O4hfNIgdkFhPUeT
RGq+9CD8zVrbj8Yy4NEndUxcfZENc2/qu/IeAFYUvZ9i2zDPk9GZq1Y7sal002LxMGRdNF8Wq3Sn
qvLSDIMVJpUs8ptY+FXd31JF/NdIt2rYaKSddF3ZLyMe7Bgms1ENZnHqpf3gp2Ty06L2jMk6DrPh
1TR5p7cUf4JwqTlqZvfqOKqnkeY7px8RjahelDr+9Z0VPaYoRrBbtck0bdBwMkpj8eNkQCN4fOxo
7kWKDO1yw9FQzIoSgGCjaQGwXJc2ZDmz0mpaBdNdkDHKMOKYvuBx6kZwomWNGSPZQOW21Z5JFI59
rPd0STkkxn2H7nYF2NvPpFgOfWXsx3J2m2H2YnpItfcC+6yrisDYBkLxyiUsgnUVDdh8Ft5jVaPJ
L9r2ZpbCxWw4nDVhsYJpqCjeiSBTsWqlDeBJVDCWp98tAKpkFpCSLIVJjv6GgZg2eBqAzWVRkGUI
tdcoG4bJmGb9xEF812XPKUg0DEDOT7Ixpg0fjZIr2uiRgAE6l1iN1I1eBXpCaZzmtO1vEFQ5umsA
vj2SHO4thRxKHThPxKq6iM/R0MEmKUCoTtPifGySj9RMqNsr5o3NFllUvLFJKyYyugvXoSBcspcm
bzqxUfCY6CcnK/c8z+A286AeZKNAMjFCZNVaC8kquzZOGPMwMag3zy4ywgQ90FzWWbyxS7g+NVsD
fhoBZK1wiI3EYilQ+bXTGOmA8attwLwqZS/xSjIp6+dn103fFI2h2gM5mUmsLHtHTe3O5YXSvRee
CAcVLxYdYBogwlsrZJeCNDQaxW2dkhNtdeBKE7+b7b+dXEYnvKmPtfY/g0EBbU3CqlVL6UQxamKn
Xu3Uva5kIFu0S0nD6aYVIPqg+INnkFibAmQkKqY1NU7mvPAK15MRJ7cOqGNtzzSHnkqeQxvuHJbw
W5xgdJGj5vlUx8YJ0NLOU8vU2dMZogPMwyK+GpcpVJnFjoOVkI/X76xtyehvQs8zGnKI8BCrjM5s
oogZJ17FAWAL3d7it0lKc7TYDygjIfXSEBkW8IbbgLq/hIp1dtAXtyooPeipShrFz6MloNPY/bX0
S/SQlrH19bqOm+JAXQn3AbGo718aZqeDeCcHT/ipK2jyFCVV5VaLYvkZiOrdiunvfTm9HoTf8kQ3
jw6ezHAqeCrcBW5sxX40ZYeYPJmjDPNFTE2IR24147OznWfGXGWlCUkKe5jmJTAtKyhVjLhbS7WP
o1qyktvyfp89wZdUixVhRMrQT+NQfJoNoC45+d2stYnbWsA9aiuJdW4eQ5BqrqMOGBUQV1JxeqQ2
OR6Hmr7s6rHwG0RXBFt33UA21MJFiVSE6SAh8AbxbOQGsIe4YT0ZpW+YH8sR+bl4R9VDCbrI66I2
NALi/spyiFeoqYndGHTOY11fFHrKVTOYgURWdiSwKtm7cFOMBUoH/FljROGyZO1QZFNewOlr5FiD
GYyC+GPh+f4PtDkTI/gtzoFsZifwxdk47UptOWXo+WRjKUmbrmZ1ng+DmeOorC0CyOcR1Ra0WShL
WU9HAgoJQOO7aTZld2ra9e93+hdiBG2yqqiNQknIqavyp7p/LuYk1BLZ+2/DG+Hm0jFTgwEbxFyC
MhGeQdypISUrOIjBqFcoZTjq0Q40i++PNyEKBdN1jgdhhnBVYv4EkOWEkxOgUI6terP2jrmohPj1
nD2+3xKQvEHHJxI5GPoT1i5adDOahggunUe7alLh95qdMskwMLYW7xV7X7fXYqzYVZoqDOFH30ZP
seMR+0XpEjRi7iOtlRzTN6iYq8lR5HAw4bdOoIu99zMjgN4cTUQZ3YQ8b7b8j7QrW5ITV6JfRAQg
sb0CtdFu9+J2254XwjMeswgQYoevvwfPveMqFVGK7vsy89COSlJKpVK5nHMkcUP2JQCuPk+0eyBO
VR5z3q487IC2cUCD5fS9Esdm6xyvCK7opwbg41W3ZptUpGaGsKPW4jumzR/yDE5+1H/c3r3V5uQD
hqgaWGg26OMxVHx5j2SmXoLT0yKRFiczcOtK5PloE1jodhZ6eTc2quGvLb2AK438IohfrzPcVj8i
b2rHJNLT/qEq01OtA5DRUREWbpkL2L8BILDmY3HcLvVKuyTJW5zDSE+MJ5d7LbLo/bGtmx1AzBRZ
3y1ZEAWfi2YjjBDIJwDDMG6J5tqIN0AcBbJm4btx/pKUzAgB2n28vWNbC4iWItznFM/iq7jNyumE
TfNIJLr0IxV3Av1TlaHqPdvU6bcUOVAz3M5m8YxT4CFPBqB+tk/j+Udj0jBOlv07NPpV/sZIILqL
1m85i2UwOImpAkw+R2gKC3LDvKPZGNKpPb1DzK8uYWCXIO8nvcENRtOlzRYLnDGAaRWW0z70pNDD
ftBUlNBb1xaGINCQ/I8oyfqcuhKjKCCq5C4LRAemICQfmMJVbe7RmRTp7A7u4qSixoO186aPYK/z
x0J/TWzTx6CLYotUoqT7xAEkQOzljh2ZfSUSXyO19YEUyFWWdYekiT4PigtsPTOyXzpfwXWFz2yi
zqvEbpOWRo3W/mx044WCeCvP2Kee0NdsaMFTMdTviALWtIlDwEa93tSXMou06LWu0OwoQZ9Zmx0t
zJGbjiKi2Tq+50Kklcx6USZ1nVjRWJcfmt44mSLd6UwVbW75dXdtaEYZEQkn+VZuqybJvIXbEbiI
7+KM5eGceF/ZgMMcN+59iWLB20+Xi4IOsnVIpKEh/nLxGszLGF0GgQPQVEJaihdUqdDDkny+LWfr
aJ3LWdf3zDCmBaOUae/ZuLBmKxwdjOGbQ6fK120u35k2kkua57xf+0dpNCTkifHhIzI2R8HYoRvL
yFpUXXqbRrHCgyJsByCyfIPUcduMRhLbEbKgoPAd7HvbWHsdG/EeEzeRF0Q2DbOMck/bpLFZjD2s
byiSyuee2HOuA8b/HaUihGkoIOK/VCdE2qXeIBPx6taJyoYDvGmyyg7FFbz1v962hs2FO5Mj7ZMh
QOyNVIkVGcw96am9H4r4B0rou9tiNs3BwlQbnlS4ORzp0GI5NQ1snXY0kec2jQg59NPXojiZw1+3
BW1aN6IIgFkgaXHFT4E8dUZb9INFcwkoV53sWp2/Z8lsDOegwRv1Vxl/D4yZsZYbC9KchfcxNbxA
DPnHfFQN22/dGHhV/ytGcqauU3vaMOk0yrruwwLo9XJ0n6d58DPD3b9j0eC08bBGchvQvpcuwbWq
uib5ZEfcaabqEFekWQDnplFFrm7T2MCrgEQBIlcMvF/K4S6Hpdc2hl+BvFD1yyFvjMNovxX+f32A
ILBD+hGxJKxNEpMZ3eIWCwK8nmOaGckkXjghsbPD7VXbsmmgmqIM7MCocYYutVk0aqVlMtBI7xMS
ijUbQe28e+y1XN/Rqo173zYHTXFNbEoFJTUIWKDdVX0CqNVWLWY4IKtFOO6U2TetGorAaYCehJ4l
cp/UqtL8xraBtBoRH6BwAahiSeaRdHFvCJLbIDNygH9bfDUMtq8LFe7kthiU5lCrwntNrlbleTOk
sYtzVXLra8riJ9cb78ZKxZG+ca6gzW8x6wKf3X/1PA6cjljAltJHzU4D0IM9G8Ldz1zVx7WpEdpY
1gZbUwe0/aWoXGDWv18Qg3WA3A2GvPoMhJP65HJDxXiqkrRGg2dKWe44Nq05WpE+1M+EdztWaA92
/64tQhsIgHvAjgLfdykm0yc9juPSitxm3Iuu3OPfnnoQuN0+WZtbtPL2wVWsZEaSwYFReqmB3uNE
Q0PuhrTYNS5/9P4uPRV68OayITmA7hkLtQo5JwLvPg9L2jiRZc6P1MqfAFYTMa4yuW0xiOxg16gU
yIP5AjSXgzMg5AK52TEVGOoa+C4vftxetY2rD3OpCBp+FZKu/BHwK4GvgxsrKqeMBWZjxMEw5qr0
6ObenEmRbvIpLlk+IcEUJQPInjLtYKb06whfDqDbt1+0FwpJftwVBgOwErOimfEAKexDC+CrBHhj
t9dtc3eQJQci3wrALSN79SYZRAXE90jnsd/ZRqTV33VN7G5L2dwdIPX8elGgM1G6LVjp9tMMAJgo
je2dlRTHFCXs2yI2t+ZMhLQ1FRV4UDbw03qJKWuStqGxDFHielHl6cfbsjYXDa4acwPIe121uOUj
YZiKr5C0TKaQVnM4sWUX1yqHs7lqKGGgTQu1DCp3wAxxx0Su4eRgjCRYqipCIuXtWQ206v0WIaUa
2lnT7LGCiK41D737qLX2aWGO4tpeC2XSc/xCirT9w8JdvHpiGrmgovbjJa93ZQ1YW1BgIqLTCAuH
hRk+7qbmJS9B6fL27UJ+2QD07OpS5fgb9K4L+us01Cqr/ARqe5+54jFZ3tHUAOos9BismFR4ZEpa
mjYTbloQTKy0GfW1SUvvuqbvIkebfpCh0hUnd8s6kGtG6hU8T6jVSNfRCGLH0cI8e9SPiPIG2poh
mRbVEMSWqSM0xv2AKwkFbSnthU66dAHJlBktE1j1Ss1PFh7a6Dq7vUVbp/dXmw66SUAlKt9Fzlxk
DReoO5mi/sDG7FS26a43xyOLVZXrLVGIRwBNibsVobK0bmWyIBcJvOjIKvUAlbQATRs+Ws5PeqvI
7G5Eq6suaIP10KkMhoPLgIGjP4ijyRwxctn6ySA+cRe0EFPV7kbq3VeupRgfWb9cPmZ4/Hlg9UTN
E2XJS3l1bOU1OLlpBAKTIaB22/lDHAMUr5w+iW7WwjKdv/epkhVly0YIAHDQlY1uFLirS7kceJ+Y
1UHXUGrkx0xU4dgBcZXz8O02sqaGXAs9BwAvlZazHm1AB9lodhA9OtYEgso+Lr+wJd+T2Fa4jC0j
OZclBa8pbTW0F6c0ajHosySL33Lr3rDRLxdPh/eoBW5bQGJTuA9JLVE5MI8B+esm6dw4MKtynvye
1vlfovRyLwQgUP2OEBPPGSQIwEgPLBxpw9LUQvpwhuuYdPGXPhbPIAlAtxL5Yjv519vabdrGmSjp
WuZrm9fg4LRh+ve46AD+zUAyyYViv7bFYPQBQ+Hrm0Par7ZspgWzUyQaM/bKc+MzT+uj1avYWjfN
Yq3sIfuF5ie56VzDuYqBYkeiYtYTnxVZUGkLD3o33vFEUxznTZ3OhK1/P3vWePh5MOrkeBIa9Zeu
opY/jGSfz/no396jLb8BgAA4RDzW1pH6S0HlWLCuMZF87e1ub2bWLnXzU0fMO2CNA4MV9V9LhRGw
qduZSCnuAOSbB/SiliDBXOzH0vELFFU6Ld3f1kwlRjJ0TOrRhrkNibhRHY0i+6PJ6KFI7ONtMVtX
MZIDIChfIdcAK3S5gD2ZHYZ2IBs06ORFM+wPmvj5/0hw5EeUnpsDc3rPihDl9EA0Zc3OHZWN3lvL
RTEuv7aUATRWTvtzr+gNTgqkwgp73PGs+laYeX2cNSWDwtZBoqitYtVw8K/QALJM2CJFkRppRI7J
Q4AYkuF7XgNyp5zfYQOodaIVGAlYdNBINmC3basZKZwdJq6AJsV6sD81pe9NsarJYHP5EKyvD0QT
l/Cq9NmB1RqtLHLGUFutspBX5Y7G6WlBYfy2LajESL6uRGjDUldD4Ke5hyTLQvDVPPeuKj2w/owc
TUCPf7WRowkYmmf1Ak0gs1ftyrwH0C6x5sCouj/Rx819amIZb6u2aRZnMqWDhIHsBOM2OK9jbhRB
NtI7Dmxh3xDpY5KnirfPtoI2ulxAEIiOAsntJWlaoscAYcvCV+jgNI3532ZS/wCU+BjUBL33Q1Oq
Kmvbm/dbqOT4SFcauDrQN8ntXOyaxPgkqpKGfRsrngebgjCvRNYWONSiJGPktoVumonAGOfuNalJ
d0hJCnsx9faP25u26f3OJEn2aPWNBw4jnOWaavsxyXbE4IfbIraVWSfO0WpyTaY1tiLhjglbTPXC
BmJyHQfADPxmIwhUBJmbymD0DkQFIOsF1vnlGbZEG2di6NYuYQQpohn0sBzM5V1S0IyMkgOA+H8N
cp55iqmwi4FkM64/Vt3XSf7B6TuF29s8SkCd+58ISRE6Dcyq2t6OatO+syZ6iocOkYqZvMZMlbLc
XDQs2TqSiVy5tf79TB138abGi/HQWVh91FIvASR3rbCyTRM4k7H+/UyG1ugdcJ7RkpPM8T6xQBA3
kJPZqGDuNp3CmRjp2GgGQ7fPiPIJwVsmSd1QcJHuRy/zaT8e09lUvWq29UKxBh2kcEUyUnsVo542
8omAhE5gsDpOE7RSGxz8XJWKP3BLFN5OeKahNwK+Wjqowi7SbsArP0q4/aw3ZdRWSY6tsp7fflrX
ajRFH5wLFlAp5s+6zLEGfbCiakn+1Bm7J60WkbZ+R8yPWx1VLvTu4fUkudK48DS2TB2iLjA/LbQ8
2F31bLPyjQh9KKitwcO/YqT4YWTVMhsV6hggfLJ3RaPre5wiRapgc2sMC+NuYEdaWTMurVtfGiNx
JwxbaHyKjAlctHq7HzNVA/2mmF8TxngigclBsoDEdAar7htE+k73bCyz32r9U9ZO77jGMSuI0dJ/
xEi+hzcJsnhFg+ptJrSHBdPipwL4x0GOJ24459O4e4fBIVJB2Qwtj6gMXq5eN5PCsho4bZZ3Rw44
6jTVP7mzc7wtZsulIr4HhCJaO00ANl6KafW0WMgAg9OFOHoc7Xm6+ziy72AbUEjacqh4naPzAUNS
+hVnfN3meg+6XixgBdCFpQa0hOpptKkMBToccqJI3cgItdloFDGL8brsuLZzS/rU0/Q00Hln9uzb
7XXbtDqMX1F0o+KVJOdfBy11ulRDoNW0yT24rgMNo4CO/lYyvV8HFW7NsJD9Qp+05A+0ZiqWYR2G
qRwPuFteCfjYPPeHlL+9ko/htd+CJDuoMUVpGLVGomGsnvPWCDptem4L1QTs5rKBDMlaR8/RvC6J
oUOOpCKBPi2wtDWx7Iu6fLbGSjXOvGkJaLRBDyoSvVfzV3NV4hyjXBo54GESsxOQxtF8Nk/3NTUG
hWvYtGxMMjoo4a+JUWmTTJ5y3WpcGhWix6hEDLpxPNBjxdWwrdJvKdLS1cDhTrouQ6owW36Mpthl
TH+lbf+RJL1C1NYuIYqjK+CGt75nL50CpvT0eVobajFc8JW4w+caQVLQZrNCztbCnctZVT6LfwzN
1CabYQCkNtvcL3NPHJDgLndvP6rwoeiFQZSNR4OkDTiMq2USqDqaHT8UKd11XX4oWLy/LWZTGYIp
ORxUVNDkKFunmsMKvNejBhMZWVY9uqYq2Lk0AbTYgHUXBR+UnTGiBl8qGVqe8rnSioJhvcxjuwy+
m2hHalaBaaperZfaXIuSrC0hZBxMZrAorV0fXFRhvKgAkS+t7FqE9DCm+aSVIGlmkdkOZlDS+iED
PNVdQTQVANBlAHwlSS74WEZJi2QhLKI188UQmsYPPfsMsNBExXWyuUO/howA+b6SxV9a9FylgM+v
exYZxmsjjl06+kb92HiNwuVsrt2ZHGl7Og+jss7csQg51Od0iXdOYT3FQhX0qMSQS3XaNF5K1OcZ
out4B0CSJ0PjrxpGjxXqqJZttcYzR9BiADdOzSGP0vHONg+akwQeu+veRtf3Xzs4WzXJE3Aktuds
TsEuADJpkuzt9GNC/CQjof5GoPQrWTJibOXOhT5T2BzDAHD/ozZeQFDcxiqi8c1z+lsl2SXY6PtN
2oViWtoEZ0ranhZd1eqpMAI5ji+bgpA4AyeDPb3oXRsM6cmjInyL97xeLskCUM5Om66ZWOSmjd/2
zUfNMxSPnm0jQxspAZmhCWLDSyOb59Qd+87LI6ujP7tZRHFmHfjUfCEMdfvb6mzLWh01Kud4+0iW
pot4GXOH0ecC3Im0xBsY8KnxZ7vodv+foPVDzk6ODr6o2OpJd9Lz9LEdyocF2BOmNQvfGlQsfduG
8Fsp6aWFZp1qpgy2RjLrFUOu971RnTTbepcp/BYj7VO+eEB4BuNa1BZFkM/lzownReCh2h7p6kmG
Li7m0s0jENfthbMclqCug1q8Kb/zP6P+VxO5EWlOl74ZDBh1o8XlkSWGCCxQQNxrXaLqadi84tyV
vwZ4xEALkjz1YM50qDCz+VyATtkjwdjVAdNt36sOVEsUO7RpCGfCpMPa5o6hjRQ7hBys8eLmjsiD
QcsxS96I1FDRo6/7/Ttp/99VPJMmnSUgH5ASNM4ssjLjBfjmH4WTfCOl8+qU7KNJpwcj0d+URr8W
KZ0q8Dp3yeLBVYjpoTVOo/dTGyuftkd3UkVB61rd0E4usJB8ELNZUdxJ3uI7qfNaaYbqelXJkMx9
WpykH2sTJ6oEX6DJ8o9m/7aS/9WSyTCfXYN8lpVBRp59RhCcizFIrW9u9a7IB08T9J4AdAtMNJcO
z/ImoBe0sIZYN4PE0cLeTQOLqUCFNk0cbedI9qxIEHLx3cyadvYyiJl7Grq892MUAkDe9557AmyW
BHkr4IjLaQQOms60nts8ctp7zLb6tX50xidt/Hr7ltjyDuhiQb8YEhZowZQWzba6pZq1uTvRuTra
xokmZrCMYgeIb38Sqphky7uiKQ11mrWdEBy2l1uE7PJY6bzLowEodn2EOnJg00AsKpTgrT06k+NK
jqF2swFpER0wnpXlF0v+QBaQfvTWO+KGczGSOjGS5/HcZywSDnADKA8mNwNXULpzAYpze58k3ON/
TtFa1XXAroOktlx1aCwvASFzwyJARmv3Bqv5ybPGSQRt0WohZi0MFjK34Ec37RZ0QRmImfbZ5BYv
o24mXyoALcV+402AFUswWgJ+EMrr19sfeb296EbB5A9arDHN6cgei07cADyAie2tllNalpiPGAq/
NtFHZxSqsbPNPTZWO7KQBAVQwKUtaagD942B6s7STgd3ouB3yRu/4O57Ijak2f4VJN1pqZjKUUvx
NuiM15QAiEX4PAm1t1Wg/7fBv8VINtvn7bIUJMG7Wn9cnJekfzHKnxyDbYYqubK5csh4YLQVCWTM
l1yuHHHScrBinA4xiR3zyFMCPvfJcxWuZetugVNZY1w8Q4DqeClmSVhOCEek27jtvtf0+yyzd7cN
bst7nYmQH9WFVnd8HkkOgDcQkDe+box+pb8gQ+lrRRXeFnZt3WvK6199ZIKrWeO2J5Ixj9hyLMkd
Ral+KY+0/fl/iZEbaxOdzQm3tBwPePHaal3QaHOUWcS3LevHbVFbhgB8AYIOSuRCUZq93CFLgM4Y
mYruNJfLPRCC/XWXDPz/HWJQrQD5AfqEwQl5KcboxLIkpUuf6bgbgbpZgSxRSUC8uTtnQqS3wUBr
MG7aAm847aHVQGLSCL+gbjBzVYP1ptGdSZLsGjQtMOr1Zp6Bj1gQHwjVkzmHDvVr49PtldtUCnAJ
wGRCARNV+suVswcAMQxNztDV/9mYcr+tn8z2IDAf+v/JMS/lAJpa12cLvmep2nAh9T1PH0evP3g1
U1QTVBpJJtdn5VyWqZ5HbXZqs3u9rEJ9/mKg0+a2RpumDXw1xJZI7SIivNTIG+IGraacPld6Yfie
200YqsyWl7oklmKTtl4hgBD8V5RkeW3TmcXYTjhFcxJW4+MM3OvOyILUmIBe7qCPUUUftelZzyRK
FligvTFvyZRjHBG3ee7sci1WgIEqlJK7JNFOY+v9DM9alpmP9ifN3LWm8PX50WzunVTFG7FlFgh1
0XaPNlOwxUtXUgcM0CRzsIYcrXgVXbEEGjTfr+h4byNh+eeexZEC/xzSPfDnkgViBKgSnMPWixwp
vn4p953G7l17+Px2CzyXI1lgEpcYJV1T8qxz0Lud7macLdB+KQxdQo5d9UHQhQrTCpi10pBLPqJw
FupyO25OI2aHdeuTUU9hMlg+VtRf6k+O+ylepl0X/23Fr2IQz2/V8iLkk327nUy8HYo5B+4ouIbq
cZcCbAhzAvvbYq7N0VgJMtFuihgYMPnSpk3N0hlmMc0nwcluLI9LUwKkofLn+KFMPrrD621x6wG6
fHpfipPMseZpi2dx3Z5oRgO7+gmm9/vaYTvD/GZWT57ZhqVu7G7LVKm4HpGzfF3SNB1Ap7CP9sB8
M/nUx0et+pvYH4ay85UEVasGtzSUrFM05ThYZpyDyJcg+EuX4a7XaBlSzIkoXIlEGPWPhZ5tntww
nOJxq48CYcZCcx/E0J8Jeh4ps+7aNEM1GSgOOchwjd45VqMGHjWN+mQyHpmo7mbMO4julMf1e1Yb
A0VoAgcJJiBMLlcbIVbZADZnOSXjFICa06fzC209dLzwQ5fdo8NPMYVw7bNhUgD9QgCELgdbhhJY
wNILEHdOnmtRHstiDpfl+20DUklY/35mQOaoD47DYUCF/hc3Po4qNH3F78tZ8ryKvaXWkRqtjWqv
l/oeyXTFubsOrc4XCYjNlyosC6sAGoLYd+7KndC0zyzjj85gAOcjw2hwTMLbS7aeqatT8O+mIMq6
lNeA0AqwC1BpzD/l850BZDI7e/a6b7fFbB62MzHSzgxVP7cZh5OcRhFgqiegXX/MR1V2ZVsM4K4x
3ewBN0cKC0pwBZEOzZ7PwGuPGid9qdAz39Dq7Tfoukv/ypETerE1uqIG6EbUzOVxJgNg3r5Wc//p
9qJt781vKau2Z+YMtGzNBDEubpb6JcuOXvWqFcdEhYchIXb/1zlhjgzz2hizQqR4KWbJSaZXs02f
MQqiB3VazmGC/IvfV20W4CiTYOl53wagPiv2Iq6Sp6XSLcUlvrVzwM/D2CFBHR+vpMuPIJXV5nWG
XEbK86BPHB/XfBD3/f72km6d4HWCEkUuPMnBBH0pZgQ5relZKKaiQXqXJN3B6lQ4ylu3GGCnAdq5
hnKmnAJq2n5w0HOHR/L8R2p9yLIfwviQ0Z9sfBzmr7fV2bql19mkX/QvBqLHS3WWvAK8YI2gkYHv
kzT3XvqtB41U2Xq+7k27tn6ovLeBe/1jLsDYBJc66NvRvih5DBxlPcVgF30evS/u3xh49CcGjoyn
25pt2b6L1DKmu4ASBaCWS83GcTBMzcYqmhUSmLl2QPqr8hnjDwZV9a9uyVpT5mgkBBwMcjWXsrq5
BJdNhQyw3jJQ0NUBB0LavOw5U5GdKyTJhW89KQritg7Sg8C181tU2vzcHoajaHh66KxetVdbtnim
mSOdKuS4ikJb4w4C+ghjEL63/I0B33uLvujT69SIw+1d2/IlYFjH2cIpRkLdkratiEuMShe0OYHk
GsEwveuK5Jijnw0Azn6jWaFLFp/xH46lAjrcFo3e+nUgFkTycrW/jg2Npb02nZqe3pfT53IC43T7
07JrP3f1wGYDBs4PyGIqMgcbeekV6uK3YPlAdACHqDro3HeFL2qE5MP32fX8nkFVMYO6I0BNNajZ
V6ERbHrUs5d6XsLFK3a3l3/DvAAUC/RDeATAO8jbTfsYk0JenkVeBZgughoQT1K/y+8bV1WI3vDX
F6LWTzm7m+oWJBYzQDOBTAu2Qwz5NwXL8eqnNebhwNqO+TXVQl87O1Sc0OYJn4q6CUAeL0WmHhtq
eITmlIOeuj1kB+tA9/pRhWOznvbLiAhAZ2DKQMc83lrICl6KwaSGcMaGZeAmrQNBnrLyeWJAws+e
dZWTu17EVZSFpjWMUaA3TgpXct7oJgjl6LMDtpPxg5MFsWosRCFCzmIMdQG4gLygz0jZGuJQgJ2U
729b3fWdeq4FkH0vF2wm3Ou9usiiwgFznElOpHYVfuW2FgBcvBTBOOP9MgJLLdZPlfOyVAevVLwd
NrIIl2pId6mL4Wu74E1zWh7moDlV+zS0T/nrSiKf7VVI4tcn9VKYtPOGAwI1gYRPNOXPS2/ss3Lv
FnYw6gqtFHsjE3zozQx3kMMjDLN5yAg7xYkqFadQxZS2H72PtF3sEY+u5msDYgCyrK1wr25LFUaw
LQhz878gf4BHd2kEcTxjWmwys6hs84NbdDwEBxMJO6o1Aa4dFY+IxOK+BjrYI8yswg8A3kOXqzfM
sDUyMnM6Vcs6UWUHevJkWA+j5v0hqL7jKEzkw+eBvuAG31Gh+wb/vpC3V8EvvkKuuYyGUU5Ea5uT
qL2/6tF8AIJTYKd1sCgzxr+O0ZXrw2QfBUwGAjw5ZdwD/biqaNqcwCz1U/OBFgY+UurHRQD08T34
CYLbnmPrWKO27+h4qoGFRg5fqb4stVV54wmB9L5anCPGFoK6UrXkbB5tNDhjrgd4fJj8lCzHXccE
chAWnsBf/JWESZQF3n37oQvSXRyobsaNI+cAtx8XMN6geBNJ19SU1g6maOGrdBssAbMRLLUy47l+
sLRRQNMH4R4ebbaJOv7lUeiTtjIxhSdOXWjsSZiHBX0AQFWoh/nOy8M+DozH21u1pRUgLVFgRysG
Ktzr4Ty779Fy1pQtb5OoHflhMcZHXqlG8TbON8AI/hUhW0O8pPqCfr0kKpYuqJyD0yYoZv9NUkUe
SsJs/3WwMSdpIVOMXhnslWQOpAULOV4C4oTxZn8aPraThhYWAmhLcUqXP+vpD88NezsLgGGlsPiN
4GLlPwIvngOieuBXXy4jEgdWjdnWBPAYL3N1yJKT12HUsDN8BjDwt2/ZuSwpkJkBfCMMKxngmNdc
+N8dfxutyH8X8kwb6cr0hsTFcz1NgPPMnmjT4DWDSieInbLGT42lPo567SpyqVuGeK6VdHOWBgM2
Ak+HE+vFTi+mY+6oaOAUIuSaOmjo6k7jNWzdKP3JdQ+tEvTvV3ZVPsFnasiZqrwVgxNzIU72H+7B
2Y/fQRi/04L5h/bHGNr7LKyCxmehFxLFQVZYoCVd15jYLcXsiiTSzA9J/KrTOWg7FKXB7ddxxdNI
sZDya3CxrSLGWsI+8vSQTeWTUbdvAk25MkEZTSdlGNvOe/ilMXsinhuR5MWp3p73RULnt53LCYK8
aXNaeTCIxvmzG/vXdHE+3T6rG69XkEch0EA/3UqELJf/uNHVAOjphpOlPU3Tp9rC27H4QbPHPhv2
nH4Ai3DB9f1tqVv7cybUWe/nM6feofXWbmdbOzVce0riLiCjrQjatsztXITk8Myk000NcIAnDmLO
PnC1TqsDUoo2cNex5501InICPWheKgT/SltKJwzX1NonhoUF36qkXKPxMslcXp3iNA2m6XV26ucu
A21m+b3WrR3S+GjxG/deDZLLafBO5qSFsWiATCI6H0w7vtuI58kyd7fX/Dolg/zE2WdJC1INvKR0
9kBUDjJEdwqdaglN1PEcNCN3d6aumovauu0gcIX5QU8ohj+ldeidxLTFqJHnYd+cVo5osAgmH/iJ
h/OxUzHJbNkxEERcgFStAh05mcwEaJq9sY5PpoaBNRvshYWfzC/A6/Rd8lMYXyg/2eNft9d0XbPL
rQakDPKg4DDCrO5VVndoOi48o0R5bU6/2zA2LdGjBandgItBgbNxLWs9qCA/WfVzkWm6PDN8mCfe
oCj63C+nOXvNRuiIlI8Vh7d1WrflUqdLOZKdpKAiyzVnxD2HAdC5/lyM2Dbv220hKmWkC5yZAiDO
TZ5EPQVteELrEFBdYdJj/CtXMrxuWD7akhEXO4BNut4lvLdEnpiIFqjYW6L2DaBQCtMv2g96D7pl
Vf/Lpuc5EycFClM11QxRIJybmQaF8Rjzz6LQ/br6lKlKKApRV52pVes0HfL+Jzb2/tw5YEAJ0uKr
7g4h1V7esWW/1ZLvoroGyFUyTcPJQyt8Vbo+MR+SwfPZ8uO2oE0DPBMk2UYhDFrPOm4kzb33yIce
RWrPVdzeW+4C/KPI8q/jyCuTxuVpagguPceJURMGuTsC4n74hunOU1aRgAyfhdhRXIS5pUIz37j4
0PmJKiHQXNECIz+qNWeO0d42a6fJYgcaIzA2Z6EqEm5YBfh9DMw4/WIkk+ndGXVRZOpggEv2IdED
p/hKmwc9/WC+jVPrVwyEUgnWEQ4XFApyP89UiYEbHNoUZtL6Rv8VYFt/toAxuW0QG+f3Qsyq71m0
0KRG22sJxHTug+edmHbU00ekS/FuCpo5f7v/u5AmHV9L53ZSYATghGpuOvzNvFPNFdb3i7hb8rG4
jNebA/ci5iUk68toUuQNs2oUfpJyzvx6QIltZ7Ws9V6ySkPiFlOwLc+fLbQUFU+zADrV12Swi/J1
aVjFn6Y5LoB8D6xumsVB6/DMeAD7sWV+GqZ2bT/yCB6WFK0VpQaiWzKgYAj6hDxFS1nr8SR51pIq
q0PL7Ys41DWDtnsOPoL68+2tuz7LFxek3EXJJiFikI51p0Q3Q6PRgh5dJSBRevOeQQxQ/n6FGriM
pfU0wBhbDAlCjdnJgxrj8XhJZ4r3y/XRBWI+DhVCKGTlkAy8tMK6AxbeVDLzefJ4HiJWc8C3Wqvq
xBsLdi5F5s1mBZAyAHOFTFhN9saI9H867O1B1XVqrFZ8aYGrNoDuxey+hcEGacVSjWOWChMnz2T6
0tAjn5KwLD6hWzxvPhE7+Zw1ht+11p8owB9Z/mF272lu+C35w7D3y/x1buyvCEi+3LaW64N+8VEy
6qVrzoyNPO1O2TJkRw3lmN04Zc2pyQbnIBZL+L1XkhPva9Wdfb3sa/Xu94FcN//MxXDWtNRaPVk8
dvZHMmOMgwHC4QHswKpZqWs7uhS1fsqZKNvByOYEuJpTj+dBv+g7FO53t9dx83Y7U8eUZHALzKqz
0LWT23jIcpa4jl64Uei1Pxm9voRd54pPhJWL7lcWBfhUO/czXmH13LyN/Wu9Iy73VPoUDLlVBuij
HaRax7vSqo9GPIYYH9mDEu9wW+31p65sGhAmFmCQ0VUi5+kZmiHJ5CE5iYoNSvbOFMxugejSosFt
QddbCJ1+C5LdDa/RMdIy3TkVHmo0pDm6uoqiV6GLXFGNi5YPRouMOPO6B8cD1EOXfPJKVapuI/O+
qoIhEawY2n89yasR1FLZIGh7SpaT88k90F2+d0PWHL0/hp0Zsr2qynkZ+SNxDPAXVFM9cMwDhwxA
PZfmX+p4NM05UIjNZYgW5wfuv++u89O03PD2JqkEyfd4BYr30QbYbJ0Ps0/a0g5nt6yR71zDcrdl
Cuu7NIr/KYZTh8cuepnkM1cRotkkBxSMlVsl91lS8iG048JSwehcmsa1oFXxMwcyOuNcYLIE2JUx
hjqGOIiFCL1KRWOuEiNZBoIJKyWTA6wr9FwErORdmIFFNehyqipKqkRJNpHliRM3IzSa2+FunvtQ
a/JTq6lAyTZ3CNVuhFxodAeq8uXCVbnl5dVkA6zHm6EVCIFzFWSqSoS0aKDMyu1SB3WLzpokRCtC
cnS7wlX4n831OlNEWi+DJV0PxEUgxQEPKu51X2TT0chVDE/byuCbgd1trARpl+uFqmdtlWgwifKk
oXSXaAkFcKAda6pK7qY+oPlC9hHoRv8h7Tp75MaV7S8SoCzxq6QO6pmxPcHj8EVYhxWpnEiFX/8O
Z++uuzlCCzNvsbh7AQOuLqpYrHjOKxbtHGP0vbYYNiBA2hA1kEO3mJHZpsfrHmFVH7nPg+lYEAyo
sZVuUMI4RfafJ8bJm8UJNPYbhedVp3MmQv6Es7tp8gW8vKPpnvCq/gUi5SO2Q28LMQT6uLWjvnZo
EsVCglnIVqYysFvaGuuBL+ycmD3eLwjyxTQ8TKx4h63hskhsI7RKAbp5qZEcR01aYQPLUcyR29t3
LZZtzcx70z7vP04NRJD4B/twYK5T7qauWTZNCmgj7GJvDs+mszyUxs/FobvrRrB2bLJ5CWZBlOUB
1HypD0n0zOtL4OIKNwlqXse5w55HBuKE/58cxRPkpZnQEtqeFloDSrQO3HI68PptC37/O7czdRRX
kDbUwdeh4F8uBz0gM1923Kq+Fi5/D/4Y5vVBFYvLA0Y0RVIPrsx2BsgIaEawJYF+KQ2orvmhP29V
qtfuqQ/qRwzzAeIem0mXnwjAuAZnLlhcJr0CSqCFpUJ/oxW7agVoyWNXGozqr1YChon7nihBTwas
s92COgLmxPcLcFGvG8GqJhguNlCKAWWA2iSaHadHf8UHYTtIU4q6/QhU5I2tvlURALjDZCx2c8Cl
rhxWmbgChWn75GZI4zT9Juuc/Tu0QN5LQIWB8O2lmnHm1NqmnWwxFbgys9tHLO2HsNDZ1lmtfpIz
KfLPz6QkvCitFAMAwPZFvNaS8S9kCrtK2+oUrLlodNX+00ZxACZptMVMdOfUVdlDUTISUnP+QWe3
Dlo/+3n96LaUUrwA7TH0MsjrmafecNvo3u8MY35Rbs1b+9jy+v1Jfv7nCM7UUq4nJz42shsGkNoC
Q4paFg7UD3M+AxvePniNv7eY8XBduVXTQ9VPGoWLCRdVudxsGJEkiXMh/37Lmw7Jwr5eF7J6grih
2AWBhQNF9NIs4JgN9B97UKeS8kOTTJ/6bsKu7BazwpYY5fha4pYL74FH2PbTZ7Of8oCypAtqPUt3
1xVaPTXQyr/QesAlKJIScBOi5Qo/itJl9gnTQcuxT/qtDviqlROQIUpkLR3/5/LYMtNAHXAAVaGZ
JB+6cbyzl+lxSpOoNJ13+FJZeMO3QT73ClgaNRtbIFWwT9zP/85S8StJ2psU3cW3nxuiQzCnItpB
yKNoRGeGjV6AipyacXjszOJ74ziH6yLWjEBOreNFQC0RQeLlofla5VcNdARmPo+z3v6AfeKIWe+J
q8/FKJlpxoZEm3PQKLdNFpi6GRD+7f+liBq5Z4Ji6QkU5CBawYqdiyXY3tynbr5hymtGdqaIWt11
9cXz/MGxTyTnwOQZIzMB1BD/SdDRv66QvOWqd0NcCKQcpCMoHSheAC0I300YiJpzYTrYu672hTvc
CoCuagnZJVxsGNuqJZzJUyzBzLIC+JBAYB5zw9qBa00POZZedz7r3hNXoV6Fm4OZMAQJimpIELAG
YpfeiQ/8L6vUdqmb3jjpvOGsV0/wTIyiUV3wxtN6OGsXVyfrzZ0+02NtpR8bboYW7TY+2OoBogwC
v42BQSR1l1fJHnqtszvuge4xLQ5Th+07refDrkI9cKMwv2qFZ6KUCGgEny1CLLDukbw7yaWdUU8f
nfZ3Wm5Z4bokOAegaWDYQH3wNGHwsmjAr72MGg8qe/ySpcUnf0bWWtvp/rrJyw/yyuSRn/wrTPlg
bS6nSPhinhp7/mpnAO/gZnfT2f7y0es7OxhAq4pETN+aR1/9cjK+94GwBV5n5Tgr4WuZ11RIYQcd
nSM//SVZDOvCNzaC4y1B8qE8C/i62hIFqXyQiFt1MDVdUHoJZjXYeyzxTB/5M87FpF1dVBoYvl2t
B912HzZGc+tYWzWMtWednImRtnMmZi6EoxeFvF+a1URFbgLySfjtxhDiqgViiAFsui4GSNU9rjmz
BntkgHKrl/rOLvN9ybtbqzhU8IrXzW/967zMY4OpCdyjl/pYrHFzl7fuiY35Lhmwn7nUO7cy3vV1
/ohRjm3IMr/pIOvUje4u4/e+2x9MoBu/QxlXjriBocY3VUa/qqRFtQgo4y7JHhW6oMd4tO177xGD
ZhqGfOWAjhp0MXSnGrlFdGqz7NcgxFM3pQz8IeWGa1i1NVAGoQuJVrDz0v45s7WRMQIcsQbOtcBs
eUrsKer95O93nBl6Amh2WqB49JQopeFCZP0AZ2dgsCoosWkT1jX1wmrItrDaV23tjyhfqTG1E9Py
WhZ/PIZpVDbvW7PbsazbXddo/dgI+EIMVLMACn5p0nSoCoMuk3kq0vlRK/zytksbd+OGrr6z/h8h
yr0ZJ4Cc2Gbhn9quyb8QwbJvDtCKvs1lgmWuxBCALar81v9yXbfXR4hAUY5vSmwxlGeU1wKkVVqJ
wRIfuDTlziDJHRuyqN6Mi177H4gBjAIWtoGnjn8vj9AxcpEuWAE4eWNrHNy/jHpiQUEx3qQnjEdv
1ckg5OwoFd+gz23TFcnsnaZhuskM75Zly6eirn68VQy4wlFyRJwCei7c3EudBmvGvJRdOKe8m2nE
WXEEpAvfDV798A5B6A+ZEIUlF5UUZU5HdPd90NU4VA/NmcWAl8Fq6FYNWl7My8AB+pyJUUxhmbvB
wRakfxpLdkyMIvaq4vNgtrd0aT5Y4BM3WnZLemQG19V7bfmQK2sBYKu2MIGp3OKirAsNcykeaOv7
IWjmX7k+fiupGQvNCutki0FAWa6RFQ/Iwy6KBCGEUJVcdKHjYlmFYZ6GDoFQ80kDVkXKvjfecO8u
w84w7nXzR41Nfni4g795zEqT/V/5mJ9AeQ1TmbZiN7kNtzXxiZy8srrRnAwBYRGi675nGJBr/Cxc
chekIEjxpg2LfR0aAmIVNxBtW+z5YADr0mI1wD37CUqYQHKxbn1/eeQtxQyR9mAW3Y9JROP4+/qn
lX+halIAG5KJN9AYQdJxKZD1iHq1ckbgKzT/IwN9YxMmqWltdejWTPdcjjSxs4eNdxW6+qPjn1Kv
D0dOjizzf0D6bePpoQUgy8ADDWEylBtOe817nstVrkzrVcCCdmvn5IOHRGv4Abt2IWfZ/voxrnlP
gDPohhxCRXihqDf1JKdtO3pocvwaME7DtCFqvE+Fu9VQXTWQM0GKPksPjvCkcN2Thu5zWQzPc2/C
JrFH2DL9ADDFAwDKd9eVWz3DM5lKvABud81K8glc9X26F4W/mzFNBOTGw3UxG2eoxgpoS6fF5OJR
yMusC6qiiHE7n6Zy+eGLrR7OqixQkoOCyQEZkzqEYS41ylid6Z0yc64CnrIjIHuR+M35y3jodcVW
z+9MmPzzM9vHAjBIPTOwulvVGFMhXQf9pAsjvi5mSyf552dilmXqmZPZ7om66RD29fSNGRXohQvs
sRo5JoSui1vVCsi5Fqq3cFpqtTNP28xNq8k/Uds7mGX+qWN8P/XW8bqYtbcHCxcoNGCzzkWh+FIr
TwxgmB765GRr1TdiNQfHyoM8Q2JuzmNY+250Xd6ao4JVYAYIWLtAaFQ+1jKxDHD+aFGNrbgZO7BW
WPz7PGX7pOlRCc9AzPupF86G3187TIB4oqIrwYjBZHKpJTPNiggCqcjDdr5Gd9iARm/R2F9Xbs17
oDyNFxwzlcCfVA5z7HiLyeTWP2FrcJf5PKSi2lt1Fy713wS7WoVDNo5zzSjxhILWGA1g9JiV0EFo
mEICspL9IBISagUJUl17bNobO3Hur+u2JgmEag4EASEHld7LIxxRSBz1RfYsUhqaqTjZyfJ5ABei
MOq/3yEKq7IYsMQyEHBJLkU5mcZn10dLobLcMKUgk+zGiNrOHd9atl+zC9QDkNfAHJ1XJUStYVYh
C+enOUkPTv+ka3KEctyI77akKEc32YOemJqNFr1RRmn9mPtmPLtbKEbSuNRQA3s8uFMAdMBmjXl5
asU0DAJFoAScZ+WzXRifE3OLeWhNkXMRyjWaqyLv8wlNuXbJTkbSgXpzOrlk3HipVsVgrRhY9Vgx
R5vsUpOE6YRJ7spTVonyjqK4MY+ad/JSZ2MzaE0Q8AJkax7FcVRbLwVRL0tLamkwtIqfuroKgRkQ
m+3bSzWmjtFK2bkC3SL6wJdiQC6RepWZOKcCEGqAMN97mgsS1i080lVtgAgGWE2CK682tDtQnJlJ
avgng2Whu4yRB1LPwtgi0FlzBJiAlqPP4FHHYtClNs04+zUujn/KZuMDyeawnJaPIykjhAO7tzuC
c1GKIVil4c6OnmFH1Jwel6b/C/tBYc2Tb40p3hHIYrfIxEKLLdEVFVHglJjRPqkTcDYlh2EeT72e
7Rt/i1Fr7RuhxuUCPhLAp46agKD01VuVAH/7zLLbSuMhMwB9lL0neHAl4yoADQw05BQPavtD17sE
xUGnbe/m9q8evIGOvUVlsqrMHylqTdVCOgxeXBQHsTf/SXj8UNjprtGmz9etYF0MJmzxddAvJ8qr
SjQjJ6mZI76zCIjbbQy6lfE4v21Z5p+sFAAQ4N5FZoh8XHFuriWESTI83n6VYXiY75glbqmrA422
zAMbe6iuDhqad+h2JlTRjWeJn+UVjrDnyQNx/irA+9vNGyNiqwdoI+lFwm2D1VHJnhzee1NCSHLK
ibibbdYHekWi3uDP15VZC39Q2/pPjvLOaWU1CYNQcsJ+xHRqHOM3vme9z7zsY+InXzxefNGptcVt
suqPpI0jhAVepdowW9DsoQRMAJhtyD6AUZSSyGb6zZBv1U3WHlhAy4AzV0f/4FUJjyH/tEuWEuyU
M21fsv6nQY0tbda+Fa6sRC/HCAIQvy69q9mjAmWYDcKsloSDTR7RdImWynq8/qnWDg1AWYj3UbkD
VLtid25m6XnRwLPqjB5SBI0gYMzLcG4scqcZzfG6tFWlQFbpSdRDWRi/VMoXok6dQrMfnOSJChJ6
7Og42e66kLVMhhAJ2C8XEyHmUki6aMPQpqjtuBW2Yq2kDzjnN+3g3/pj/V3n2tuvLlyFJGlGoxbu
Q7lVhrV01G9Rezf5cACE7b3BzIB7/UbauVYtu5CjHF7RtLlFqw41q9TY+8tJgE+nAs6hY7DIRe7Z
tX8Z8/TE52Ljq60cqFzbgtfA/Cq20OVXPUt4S6CJVoUg3gmAhN/kJR4aiUUGJiSdHOsWPHDXP+CK
lVzIU55gIHhoXpUgwzBgicDaOvQa+C3pVjNjVYwFJBfkn4B1UV/6rlvagQ4QI4RzxM72xwnjhc24
hQ+xcsMAMog2PlIlcFGrz0k+LPj5LS5y3T+QPKzLj557o22Fyis+6UKKYvSYiErziaBpkmEe6jj3
OZxG727h+EkTU1IL1KaR9RETg6VEBcN2/IwUw+J6Jzr0f9UNtmuCAeDYWojrqN3NemdWEY4gKUEu
Yrw9Rv8jG3VrJcNlY6kvzBucEylAyGZ+ruaPTPv2DsvDuKxMBJA+qYGMhoEobfFy7zQ7aNaxFJVg
3tokmpiwNq7zmvXhlYLXxcwpWBuVD4Y9mgkj6aBynr187xE7SkYt8r2tWblVMSZG2EAQ6SJjV06N
A5l0kMjsp2Q0PpoWlsdm9tG2t8xvVQzmEwEwJcdw1DFdsFVk2eigdClEF2iZcXQ1VMWajTNbM3LZ
+kHbDE+8r+5+N6PT+nSSg6djdmeCexC0Q7u3W8C5COXZZXU1FW23eKempUBSGDAMg3g0MLpiQ5c1
t4AaFBYCAGsm8WsvnWq3LCOqbMI/kYbuaGF9AhfCT89gWGbcAtpZPTaUa5BloGyOVOBSlFuBKLpC
2eREShN0t9W+FNXhHceG0TL87eg3QtSliKTV9KZiyGx7A6uQngfyrPlTYb0RvfslNges3x85ytOw
2ObQVNmC7qk+hKNT7ymddqTXN570tRNz0KU1fTklgvHcS3Ucp1py5DT+qciXBlQegAipa/3tczWy
4oBZB4BmA0pUBZIa20onPEOeXvt+L07OMmCI1U88Ik4U4CtbA61rd/RMnIp8XhZC05hBtVPpFA+g
9e4CkgisIvc/rtvCaqACo4aPRmNNokBfnp7J8AWHDJ10c9F5JMxxiRKWsKA0wAZGuJNGi8AufWlU
RZBMXr3Pm/7t44c4WwDSYVgE77ulllparffcdoHNj0I7OdYIqIjlCMCUjdBo9UyB+iTJobD+rOKN
lX3Js9SHqqNvFYGv87Dz/TLweb+/fqhbgpQK1dDTchh7HckNS25m7TmzZ4w/b2Whq3Z/po7iKdqq
MlmbQx3X7vl+FMOXNO3oxpmthZNogGJtBGvzstN9aR41PHutiUzur+beh67unRsUKcbjhMJcVM4m
jZZOb99xo8+FKjZp+aXVeHXqnsB98rGwpm9j1mz4QOkU1OAIiQ1+JUZjQH6pfKLCYbOBCRnrhILP
nljDh2xJ6xDnGZb+tMtrGvcTffuQGXa9zoQqX6whFbias1wul9EPVpd/g25hQbZyKrKiG8A3ZfMa
Yyvo21x+M0MIrXJlgXSyUHmjvG6OfsvsnTstwyd3nMzANiYApVRtvhNNSb6/3frPxStHyxwtmXV9
wsJu0X60yRwx2/05EBL8/8Qoh8n9moFcULdOWZ/tEqt+yiYg+xFz4+lfucsmULZ0H6x1KB+oMKMN
o8yrBm7LhcCj0NJdMZN4SGh0XZuVy3whRv6Ms7TNGzFpXU8lpnqdztvpemYdzM7YYmheiWMupCgv
clMMZGytBZZBMOrfmF29N0XlgxF6urcZexuc9EsAAHEYEwXVOaYq1ZfZwgQaa/Byn4asPhk18CwY
+TCJLUe4+okkbR3gxGX3SXEXiVGPmd76WNwdxi8cUxpNWRRBkSdvd+vopGEAR5JOwBIUOSIx+tHE
SuCDLIvRj2J4IO4GVI6CIvdyZCgsohnkgPEDsy7K3R2NVmaONTlpZXKo+W3u9Niqp4FG2qCr61DD
DkXqHjMC1EqgX103wpWDvBCu3FyjT6hXT3InTdAd5g1ias0HA8uj7xED14tNehOtL+UcActXmz1e
kVPBudiTFMisDrY3In9BLvp2Ueh8YkbQxdLgq+ofOniJNfCMPAxg1xrutDbMtj7ZirdFaxobYUCW
wPdSU92x5wg5AbrxkAnxrU5LDNrOH0pMqzpTEzV2h4liElXmVpdl5WEGaBhWe7HYj5aOaowMa5hm
x5n/oPcPo/ckyMGdRDiaIL3UtiAY1mbPoJxl63hQ0HBVkxJBu8RuMBX2AKLfByNajnk4GkERGKEZ
NQf37dsUSIJRovOw/AQEXzUPBn8RAOLRVPiVZNZoPTntjHGlsOurqTxQnWabXCuXh4nq8AubxX94
OOpSStn4JiO9CQgx2wxAshj0OEe7xCRARLVfbzHJf2VBPbDJyJ0DJV2pUEp1Js3SYjLe8OGjVR6M
7NN1Eevq/CdCRTvy7ZS0ohJazOpnBmB9/2lavunpzbJNyiHv6p846pU2arlRH7D9z3UxxdxNQnAg
hnkeW3q305d+R6e/Cx+oXdPyfdbsJhi6TzqzImPsAqfsN4519YegEiQxOPGk6MrTNtsL+rUNcMxI
c0+zp6bYCBgvn87/KQosSulHiFzNvHyg20qYy5D0Wly6fEfn+qiL4qdAVMPLLQK3NUhVH62R/2Qp
QTcXgPVhIN4Gol11mAcsOzTp/FUDNu2SOyAmPBB076oW22E8mqf0NzxMHqRaHY6+GAOSkqMLkgO3
3xoQuwyaX52BaldZOjnZwA3YVf7I6P0MrAf74AJU23I/zO79dSNeOXAcM3JuVC4RFqvTPx3cbQla
Sy02LBZgNVozPy76XbpsvLiXb96LThdi5F06C7zmAphUeVlpcTMbt+WgBVXtHsqxj65rs3J0ECPX
JAjWMjAkcymmpmPe6JzwOPd8TOcuQUUPpO4f89YPzRFTi/z3dYGXz9L/9EJu4wHpSC6qSr3P9Mp5
qWtmDYxWl5axQAGmbR8GURxN7Ee3wxjY+dPobgHTrVxCiZzxn1DlEoLfbi40nmmxZQy7wpyD3vU2
7uGKb7sQoXyvzNIQwpa5FqduGQLqCh1Yg3zK0ie93xgu2JCkIoCybGpN8Ehqsec8lzbdF1iOpWDh
avbD9PX6x1o1QgcgLQQjQMYrri8XLcmaYKI55o3NDlYprNDwGTlOuVduGOKWKOX8eC0ERdVDixFK
HxPCDpn8L9v6TKtiECr7BkjFUFhS7d1uK6iLw5v9EY9BHVSDGVba1qbTqpP4I0b9Rl0lRi/JmAYr
d/LAASxMmtY3Te19QK6zEUuuybIApoQOr5yAVyd1auGJ1B0oXpjK3Gl8PPb1kzA+2ptLYmu+4lyQ
vGVnV5e4YCnzFyg1lVmodY9d/8FGeouM0D4CHmBDrbU7ey5NcRR1DV47RlIYRM2A36sd8nkLI3zN
GM5FKG7BdOZiZsyo4zG9S/1np9rZZXz9Bq0gu2F+6uzrKHbdpVnRAmawjtPnIk4O1jE/mI/Fj+Qo
dv6ensQWroaSqf3jYJFzYjQMpXpg6iqZWlMUZm9pSR2L/byzovowj0F+O0bWbj42W5sCKwCWUA/j
BYiKHUDJqcB1jWdX2KdJAaF67wVLJADEtyM7Fta3c1RGPLLCMqoOWdCFafQOppUL2dJez+xxaouk
c3RYSGaYgQDYeFL5G59v7W6dobWrq8aY8bLSTB8TEOgBVcPVdn7X3eYuDcsi3XDrr43xHAKQqMDi
ECAS9NSG2HMfDP1H39817efrxvj6AkMEegSWdH7ICJU82gJfR8M66sUCvKVhmvTPXdW0gZfVZZiz
Iokr4POFZbU5dvD6GAn6Ey/03GAYddRHf9Jzp9KKUX9I20+gZwiEczN97yDrun5rR3guRrnPredj
QQZM6rFZJflz2tLkm5PWRo4ND+r9vC5rVSXgbbwAPEuyvUvjs8SS01zj+kNt3pfz14x9McadK7ZA
pF97QZzcf2JewYuBj8mHmYPS2NCxJ8Adl2Onyd0CP1jxUgQpLSaXCSY+AW6vaMM8wZMBzJ4PtPvq
izvGm69JxnclG34nOgU6dh5l7hK7+XiTUhpTzIT6yxZVwZqu5z9Cuc9Vs9gtZqW6GDmi+wU7oWTA
pJxIf1//cmtW8kcMSj2XX64uCE7QavNY7+APsS5jh0XRxy3R3xzC41Cdl0q+j/q6yumBPfTa6drG
jb2yh/8TzsOSseLOslmx4Ttec1DKRhWGmH04K1xs9WZ3tai0bJiHh3H8rncsEmIOR3BYZG1k2sWp
nW+GYYy0MurBNJg4AVv2rrmEXPt6/WylnVyk3crvUM7WXWrSJxoQ3L2hsIPOzZ44cFb2rQsI1Xbp
QB2cAhB7I1J4dRUh1JFACXAtL7sLlx9UE26q+wOpHrHXeed1I4kzfxh39lDd6dRkz29X8VyaYqV1
ambpTAcnrlh3byUzqk1deWsAwzdPx5ulcTeQxV6Z66V26n6ljp3iglrciYesoKGueXoEIBS668a5
fKvBSlFyeQG4Bjpqd0pwDDe9WCWGBuOpL3aSc3wC+nU6b6Xrqxq9DIJJom58scvvVWtjP2ZASo3F
0O5btJkwiXFYunF3/UOtmgWG/n0dCHOYmVcCITcDgI2DSd/YBNBzWLO/7VavsB1a37TEO16XtarS
mSzFfxLTHX2bM6jUmjsm8qPhNGGXzRtipG2p1wuTUxgsxouDoTPlA1XJPGMgl7pxz5rnCeN0h6Vy
is/auDRhw4xll1oW2ztG+2YcZGkZkvoNhV3wlKpT02hjCXM2Uwi2qg6DnYLGEzCvApcj53jHUf4r
irxyZXT0qtQc6iYuQcpTDGLX0PHgTFtgB68emxeNEJljRFtOZyixUGcLgG0nTRPbnZOGTuqOAZhQ
NjzTqlmgY/KvEPnnZxEqG7ShJUvbxDy1QwApOA4PbOfX9QN7/XhDFRcQZlhvgSa6SiOrYa4IvS57
eOjKb1TfU2DgoB65swo0jcduJ0A2MPZPTedAzQ6beMuucrcYNZR5DaQdlz9CpSTUnazG2oM1PDhu
FiCXP8FHBnXfh3173xdPwjV3fj9FS7IRh619xzPlifId+0LXsgpQs8h++RBVgrvmQTMWPr41E1D0
U65eW0w8EfXQxWM9YMMiceosw2iXB2Yzr6icvUnbZGvVZ82D4a476Lph7wKjDpfm05YsKZ3KcFC5
Tn9XbhpYCW8C7P6FXf1momCpHwDBZRiIvS+1ijDMzuCwsZK1XR6BzTmqAF1KjTcTIEoxUAggmXDM
ukrinI6l4y5e2YCiyfPDFmOLhCfB2CJAAm3m0e/djSu4ah9/BKqpR55MvlYw6GUad2Nz73nveDPP
FFKJMZnEAkpy2J+zpEMTiKXUjhQcHl2QjqnY2L1Y8/9yOFKWMkF0pSK96cZo6gCUdOK88Z4qLw1m
c7oRhH2j43yEF7gF6vKGyNXzk/1fsLqjl62u2JoDhiVNp2hiNk194HjGsSFbnEZraqFagYADLLsI
YhU7r3QZNYLM97HJ8Z/PTa61ZA+URGf2YocNDf1sN3pnw33mmjFhckSf+o3W1MpVk0sSrmxv2Ghg
Kg8451pfYD+wBg0c+MmOuf+XXMsmW/WSldPEXiiwlbFeixFH9QH3DG4smiVs3DLmAtVLdEfqlmQj
D15R5lyKSggE7Gsuao+C460unixyP6RGNDpl5GIEfuPtMV9HJHIkHZgUODeMUyjuVwf1c8UMpj30
O/4sq015iGlXOwAvFepN1dby6+r5nYmTmp89qCWhnjG4Dmgzh9ua3XjmRiL10lFVIizZNJcEvsTR
4XUvBQDSYATjj17F5FGy5S0BjTywgec7jDiEbohS+2cSFs/Tro4QaMUm/nc4pBE9dId+I9iTol79
FDmjDLeMucBXtlIZHjenoYgH5MEaIN+1G3tKwyz51FlP1In8bGu+bS1cOb+Hyuma+VS6AghqcVHN
ToQ1ueK2nSYDqUBVbbiVLVHKfctakwo6ZSC80PUU9YbKjLpKF/sRb0N03UZXRWHcTFIXW3KA5fKT
epM9zU5R08cxbbVgcEX9ceHZr8lrpne8BQR7mGhRAHgHTd9LSYbfc2f0evrI/RRvJ2r9QFBOPl9X
Z9VZngmRN/LsCrhj5jbUbPGRCm8/t8wLaG1Hpc+OYL0IFuzQm1mxvy5zxaEgMvijmHKEzmjxxHcL
BCJm8ZNjjoQs9G4iIvDZVo1yVRSQ2+BU0HRCZHepHobNrHTOG6S7GPiJxMjcSNRzHRE29gejn/uN
43xdL0dEAiyd/wQqRo9W1tAQowLp3GRH3TjtGgCmGBbo4KbejwbXOnpk2ANgKLQ9AAc0+cP1s101
T+gKj01Qu1FLb0Y/cVMzqBNzYUcGNqA1bkYZZRufcMVzOhLF618x0qzOzGYY3MbpCcT4CB8BkBjp
s7shYq34g/YTMhD0olCJUj6dsNIl4yXFRWtYYCa/jTy5nX5XgwiGZgtaZ/XUzmQpX62VI2/Nwhy0
W+tnz84DROX7ZnI23oPVtOZcJ8VPsaGord7V7BgtnE92kwQi4Xu9yj5nfnqwNTDaLC0ouPKHpB83
xtFWv9gfFVXYG6NeMOEO4pqY8exnY3k00pfpbTwML2kbeNCR/soQz3Jc5b0z+yyZ3RZmIZwpakd9
n0s+hn55u2m4EpQM6TxBmUTNthPNB5VpoaWPWa9F2BYNCCaAc6CM1Olzn21JW3k5L6QpLtIfvZxa
VW/Fk/hiJXdect8AOgW5YbB4HwpMww1bmwJrObiLJhiWowzAoL0qoM85xsKtqbNirRmxfvGlrh5H
a0RigyooL565RR99/XdTWkFWiyOv3PvU2UIAXzGYi9+gXPG2nl09cV0Elxptw8Zq6h2pYKLX/dXq
4Z5pqlgMtdJxwsRbFzstBVhHlxidd6wY0azfgARiaA2bS2vaWUh0sAE+FD5tul9aWzfJRgixoi7q
Nv/FR2qUO9ASCDgLOPpY56bpF4ZPXn3xgULMt4jG1t6Is5PFPv+l8ywkdkRatjCo1NznPXi5fbBF
mh6IonMjLCnom/su6gztb7dajuZkfL1+5iveDoriX1TgMN+rRtm0F0WD+TI7bkp2anztw7j0hyzb
gg6UTlOJOC+SIEXNlvTe2DRIgohWAl7o6Da3s/0rsd8eJmH0B+EROsZyOFURw3JMvrKs4XFTkDwl
+y5NJIiSngBA/2g7nA9b2BKvFZOIPD52dE0sL2FN6vL7ebSp7LJv8tht54BUccuPSXs/+8vG3VAG
UqU7fYGjsgGECOAmgERdCjLn0kU05iVIh4ZbIyqi/KA/9pG975AkeE9vtYpLYcp9J3k+DFVJAF+B
EvjvjhIzibCiV2NadNa2Zl9X7oBE+8dkKFTDoLlqg4ZIAQlopFlcaunBw3CdP37OPRKAYj1wcS0G
7PFS62s//2y3ukpSkUu7vBStBBZpUvp2TyDaq8cn3TjyZPlklb8m2w7EOO6HNwJpvHxGdOyA8AU1
0RFVU6/MMkQHciUaY/3hgO95Q2n5fbSs5+sfUNULVTCJlQaQC4zUY/tLNcssX1y9KrwjGA9Cx33Q
uR5W8w+j+G1PN0BgeuMjrIhT05MFN7vgXuUdmaUHYogH9s2mzx0w9Vp9y2WqsSBk4ezkADOCCmCg
KKpNHNPE3QTVurH90GkfARRymOvy2OqRP/x+8zHK74ToApujr0lUSV33LGtrcuy8xgyM1OhCNrNw
0lpQpWoAudNEunewRLBx21ceoAs/pqR71uJmwuZFHfdOvqdmERK6VQFecfzYBZPIGjYacoBzvfQn
HgCl7IFrbWwI7FmAJ61Ix5CVRnT9BNfCXOAq+tiaw5QfyMwUvzV2NqEU+zIxiF4fC4YQ7Ued1BFl
y9HqvBDotf70c2i3VmRVK4G7xOWCSHAvS9+iqDeamKOftbZAL/X74o6hyTiArcsdL29HtsXRteac
UXvDNi7+AZa6WggY3M4QXCf/OGdz949zHnb2Pt+DdvfL9SNdUe1CmOKz6sQEnyL29mKQBwQZx7Rw
7Ov7VCsAdvDtuqjV1+2PXq4S7o6mmYCcAKI89sDFfTUUQd7uEndDjKqRvNJoDiOIw0wDeoCKjdSl
wFa5jyFuPlZHoyQRnbUlAOn1Uc+nGyuzvPC6Xqb84ed+H7NK8rWWiCioxEH6pfULpg8gqvD9IxvK
MWxSb5/aGfqrfno/T+B8LRLrLqFLF7sN2PBqv/wwsPpRY8tds5Rp4FoNPfaZfcqZ/8HFrlzkzX4W
LU51qNrKiIBrnYSYhyk2bpMaIb/8bDz+NlwfVnvUjD7VlxxbIol/tPX+njMPA5naDciu0qDGmMiJ
i/nW5vg1BgHd8/UjU10SRGPZzMOXQlvzNQM3LStgRlq5d8znLBR2f+P2/saj9bJZqHwVrC8Cb/ml
pIZn6/Kr+GMOnmZ9/D/SrmtJbhzZfhEj6M0rfVW1U7eklvTCkBnRgN6C/Pp70DO7qkLxFm7P3Y3Y
fVBEZyWYmUikOceOSboFa0JP46qNPhpiLnCOdDfrqo+rsm6uRqYENRM5TNT+oSjTzs9r89QBuElg
J1eGyZQGlSh7WYL+iAfeM5qtqEwDSqfOq2nP7jxkLhqRDjmo1ofb53t1Y0MUK3ezS1tFjYNztaqT
+kUnkh1bXRlskxEvqerZhX6aCXjFgHVqvrsCwT4pKtIYwcbT8ro5Is9IOe2V2vFSqc8kXUPQkeCV
Wfl2OVh+31aqS/MFOy56PAMQIr6tMH8BMemMRoEhDeI/fH2g1GdzSbcleZa70kMNBCgmKoh/mn9h
t2diLO5JkJCUVm2j2PEm5Z7Wda8OuCAF1/WuKjqa5AwdGfAsXPzCTp9c98Qx49JofACbxXY7+Fsp
mtfZ8X7WikeURFkRTxwu8GNXbdDTrkmeu7YkWZzSdEq9aR6GPuy7xk5cszfkIVDHYUDJcbYydx1T
WfA2vtIVJThgqKKnxhYAgeZ66aPYmTU62sElzGYJzXw95r0dO7pxeKd1MDEg6cJyAGg2kMReigGY
plx0S2vGmaGXvkbW0tP0ZA0Nsxcsb7/t1l1EHSYKZQfMvWj4OHxC2TUbxasLwVQnNXE3FFzcodC2
u8HY5F9YwTNDjOC0IYCAq1e85bNolsvl0yQZ09PSyN9Lk40mq5MCuLqMpD5WTVZAVmfpycyo+ZRL
RvdMAZUtCJaX3wE7WfjRDAkZWT6WhXSNGctZ1VWu5hZZQDpGpSofM5n46uC41DYEn/syLF2J4YnG
TG0gSaehQE5W1LBV51sqD55C69Dold+TU4bUKAXVyT3NUC5kn11nVO+cmS8r3aYst4eo2ep4tr+1
lRIb5XupXNj5nUthqc/Z+VWNmYMcaR6jpQJYo+QOGWp4tqjvdXlr/n1851I4bwGKDkCnVGuITG31
By29L2U5uu0p3K15LYN9wjNNkq1O2k3bxmgO2wNqn0fMUoX5PeuU6qEcO0/5D4HEy+zpWiJne2ul
qHWTQKLyuARG2EV9nB6wB+D1nuSLNvgv72BeGFBbLtUr6k5P2r4dIydfPQYoV6Qq1u/CZE7cqhax
13PFiH/E4YXJcMbx9OOjQVnRsQLY3Bh1eriFVli8FK9ZFa2hEshI+QQJxmWCfS2N+3Zgws0au5fH
iJjzcRmb10nW/D5RD/oieqTsutWZYtxHG9PZAgsdRFWgQs566tb95818EpiGQCF+kXmcTCy6VssY
aYoLaoLtcQv7g4b9afNXG5SfKxBohGhCfUiC24L3rAS5E2Y+VfC/gyTn0kr0Ru6xWz+2MTCg3FH5
AaQHf6OPtIqp/b4O0d8f7VwWc/ozh2vnsio7gpPc8k+1Hm/Fa6q/Kzn6jwgs1yPrBJosD4xbFgvI
mUY6Rmame+m4HjNpAc2IKAfbtXbUSf8jh0eUkydgOukEn2s9KiEmY+LxCKBINw9rbxIkSUJZXHZf
1c5E1Q4Rd/VmX/UyLz22p+bApjk6wfG9eemfO/0/54dpY/D+oEHPZ329PKDgbEGv/md5NwVy0By1
H/Xo2p2/eWhDhc4B20PedHIEFei9gI8U4r+COSVbbZrUWoZgU7qTl7hRBA4m+vssNJ/ZHgXHVNeP
CE96o8etRR8xvC5wJa6acX14nC9pw9i27QYdMIrrY4WBoR9EWqQE5ikVhvfd6+v8xDhv2rIEQbBT
cRF7y+/6afDYPEwHyHZ38WWfhEsshbdjxV4kPJfI/v3sDM2G6FphrzhDcKeipKevdwpaybeFcPtr
16fIJRhqsaH+qcDcyeraUYX9SVfDfVL6alCEtt8GaqhUAVBNTJTwnYNISRbOb3kAn3mk5dzrFiJI
cdDCOkRnMJSiUThKxLUnr9XkbjApK0yFGlCzwuraZ/LcPmYv2kPTuHPpyr4eL7HozhR9Pu4iK/Ry
TBsCgyHT96n9ZEl3tiRozu96GWrn7OlvYauN87K+SjNFzeBl6apjKgWdR2soBYCh+yd3JoR3M1VN
weMLNxvD/k4PmqjyZm9CfEr/T3nU7rGdieP8rFV6ux5NWH2e3m/rnTVubp8QQT6zKwQVHKz944WK
Msala6UtKLMyEzqR7WO//Oy75278fdux9jIMPAgNBpKgs07ApYgs0/tqLocxmio71E0gwBQb1pGA
ckPX4fm2rF11zmRx6iSO1EqWpI2RbJ1k886QAjIJAvr+tXgmg/2Gs2hUADyHyhIcdfuJazEYIvuj
EVnH0WsjUeKyH2vPZHExKbcAAse2nxFrp6B40nwaG4HpDj4NMFYWiH11/2NhfQxcAnjn8KBzUj6l
NrWRKumj5Q6T7c7O3Ua/pdnX2x9q/87CWvJ/BPEea2uSWrB7MTvkD1a4xZKn3RcPhocx8HeuB/8T
886EcSYoyyMt5hURyDJj4vhF+Xpbm7fR8avgfSaAszuZAD8ATCCwuzTXvLEcASQGOqdgzdrEz421
9nrD0nyzScooscBAR4hWAbu5oH5tNZaLjk8BYNhx8IpF+pAqqwPYu+60pX3lG9iRcrsh1d1GHgq3
WtcZXBUF8bS1A6OkY6xeXie6C8T1yTXHLnenFrgWQBdIfKQefagRo/iuzkbpSh34zcpK/7L1aJhu
hWxGw2BMftU16aHZRtsnMAB/WozVnTYpdUs1lb1ZbUTntXfXnR0X50L6otul2sGsgQxVSc9Ncrj9
PfbDwB/j4tzGqkmqbbYxRqp8by8fJml0afbztoz9OIB+HFjjGOYuv1Sm1pa0Zga++ejLHkYu/Sqy
AivSgjzMBEWd/avnTBaXpRpSOVJApbC0fwuNUIkTf3uews1j4wSJtwm882208sqez+Rx3lk3nZrT
EvKcWI/sSA0mb/RBlxJLgfw4Ic17JVF+BDLH98TF7ffJ8ddI8oUvkN3vaKNOi4lTDFLxbbrWBAUg
/suChBNbj/Zxus/C9Sn7vXkSDpr4ZSQiHuQ6Tf/EijOZnCsXOsqBS5VOURdIj2msHzW/CPu4imoE
Kech9+ZA9nuv+Obg3dXfJw/2v7mSz34A5xztQmuD2vkUKe3yo5xn4JNs8byK8l3R2XI+QqcmBwWL
hGsZG0vGkzwenVnQImFHdWVFZ5pwKa3kbNjCt6CJpvxOyu/TezktWEkQO6P/NQ8ulSWWtc4ZqBmi
0oky497GQrMiSCx378MzEVzuugzYhEqbYoqmNve7QvUBZO8aBhqeX26HE4Eg/mFvtFOVFzKiSd6Z
zzlYnduijyoqBZ2TB7dF7T+2/yjFN1NJDx49tce5Ga79Yb7rX3Li9qf0joWT5cvipx5YcE90cVdB
erYfM88kc3FFXYoqAeEtvthdEhmxfdgirId4bG8iEbjRfsw8k8Vd+kVpagudcKJF7s5++0SOklee
THdpXCVgfX4RkeO+uQM8i/V6UaHhzB3/4GCDjaU0zqGv42IT1NlFf58zd8lO9S0rcGtKU+fmyp1R
CQRw2AH/xD7QaqKvogMOnx/b7oBQatQNNCgOaVz75BuYGAZkm5tnhuQx8covJBQVAnfj0JlMLg6V
WbIOWMFBNbz+Km9R2/7MqOD6FIngPkxll5Za60hqMQEsratrVt+KSmDaIhncx6kbQrEXChmNeapp
4Q7dfYr/E3guu+f5iIqvg8Fi7LFjrYTTBFMrbQ3orTHybfKaKq0ra7+a9kjT+zmLVfVgfhLEvz2b
OxfIqTXO0rCYTGDTrNhXfspRKBDoJBLBhViq6pjIxGxTVN+tweDWIasn5Sg7dwdcsAALauLbEncF
go8DMLVox10NaFeYOi1nnWUVi3EoMgX7hcKSHGtyXH2oMxncufVWM6e0hycl9+NBi/vTEmLX+lh6
ookHhf2lW5L44xuLvKEU2nz5YkbAw/2Yx8hTgu1Yu0hUsgdWnMhD4cuURer/XezVHHTbOlWrjOyh
GGVPbVhh2496+ZPqtt7iCmP57ePELCF+zdmbm2Ry2bSACERgyuPqOMbbkbXK0lCUcrLTuqUWU/tM
UC8tslZtEFTfIQKG9kGLWBXOOtw2wd0rGHSu/9gghhUv5dAl27J+REdu/WDhdmJFW+SZfuqmkRP1
weYpQe/VSO1vy71t+rjmL8VaxZxa+YwrZDN+JtoT2sS3//7uBY8ZLRSxMcOKURwuQGFusTedHpfu
ELAbhMb6r78Rx+oIz1yBsH0b/COMc7K21AcsRkJY71M0KGocYOYb93LYhHkoItgRqsY52jqC/rKQ
8ag03CVQ8cHSYxLLYR3UkagW/L849X8149+Wm7QA6SnD+ytf3b/dy3jYHpKD6VeaZ7qJWweAtvHs
e5CIi15Ae5no2Sc0OF+rNosqaZWgI2KGenvXJXFX3gH6XfT19m3xj46cq6V6RWewjbLalvazetCD
4hGLdS+bt9wVMfHB4CzKe0USOaczRuCymMubxNnPT+R5ifBm9+jqkqfKX2PrIBTJ/uR1PPmjJOdw
oGpSE9LgcmMmqnskwKb+6Jpu/pR6rTfFVFCk3ktDzj8e+/ez+KWqnS1hdZfVc7GKXH1hM1qlKJ/a
LUueS+FyNkPNVK0ibwephJJbQrPOS4H2Rz3Fm55kcX9w19UxGsywaTH7JnOuLrezDsYuuPr4ZQnG
g4JyIXLFz39PMIii5K4HnAnjPD2fSlL3LTxAksIS9CtZn3lG+kGx3wdw83e+Dezw/2j1Not99rW2
spGLVsU5gkUHE6relnzWplgQJXdN8EwI5896BqILJ4c25eFb5w6u8lp52FZC/SQ7/hZdbKpIGufV
amavWZbC4PVoVH16wAJPp7vVMXkCGctBwrXdo1BueEXA8CAV1jshrvksKqKou75+pjXn64U662Sa
EUGHwPBHf/msR7LH1nBAoXLfB/ZhdPNDERIvv2Mv0ObROaiv1Q/B2e/mLWe/gnP/sVEkeStRZFmP
sqd7Q2Q9LBhMUWPRV1YFNvv2tDszJWrQ3rAJ9K1sr/enQPFrfwmS33qQBvn99CUJ11AL5FPiVSfZ
xZ7OHWjIZL8IlpPo7Hdj0JnSXHQYKqkeOgW+KqNmQqyw0zHOvwoeJrsNBOD8A22UjRtimP8y0tXV
OufZAIXl7oc0HXN6N/UWANg+NE6GFeDOJcVDPmLq+Ws+fbj9WffP+o9oLj5s9YZmMSsRWsWncXpY
7e+M5b0Vrartn+N/xfBJAAZFobYJMVr6bFI/VT5PIgJVdkhX19OfQ+Tv+lwfZtzD2RTNEhame60f
DuuW/5bmLAEPaLX6WAK0/HXTa1ECvB/Q/yjHxYllLdIt16GcjPoymzdan0wMwLH+T+mJ4GH3P9gb
fzBuXOADXtqKU9eZYzawyAxZRhHW49NmnopOMJjKPvvVYQItD9jigBDAsOKlFKkbsc3IqtVgMz3k
xz62MILRCjv4e8oACQQZNmCTVOzXX4pp5jGpJ6dGbV66d4jjVk4X0uWxbnuBi+3Z37kg7tRkY5vQ
daqQhDaRZgPMdz1iEd277Ut7fgxqEDbPDn7da+LKEe2wsl1RYS0O8m8ECzRRSO5icBhXxCJMJHau
BYa1gzlcVTdgC9y1oJQtyYwcBcgCLCH2S0aC2+rsONTF3+cCftkBYDABtm5cbd+c5bNt/yUPiith
DWFOX1D5FLjRzicC0wNGpiy8rNhCzqUt2KRtS/x3ivJZ+TaXnaenNZZZFYFWb9y1l6YNlKI3HA6c
HPb22T13drtMdWEMipO0caukj0QOVoueMmf6kSdHzBQAq+LFyrPDWjWuNON2AQhu+6EuukBtEbdm
5/X2IV97wOWv4TKaISvQ+kuR0WhYe9CMz6s+Rep0lKZ3ny7WAxgILuhrMFTCj847i71si91M0boB
/DLRfDAWBE6SCPxsTx2smAIqBnjz4JrnPuIya0o+DPCANksfSJ4HdLAwQD0cqjYTnNyOtwG6H0TZ
GJ7XgWvEv89Bn7dpVEkmDJVGSih/b8PCdzzTjGnQPRVH0XTutX1eiuNCCJaBZwwaIBucmhRsNaCu
mEADIgSI33mbX8phofnMPnWMbiV2agE1bn0EhEvp5upjRYvF1arxwSqcx677MH/DckTuOlhqv22O
Iun8RV1g9YONhMALs035JJtLYNkBiAixMNwh+VCkZMOqn264/dw0oTIqaELovYjZQnDW/F1e2qSy
kPVOUaMsd7Omg0q7CU0qWudlR8mFgnMLMriLe5gXTSVZOkdAGvZ6ExPkzc8JXMO6fZ+Dujs3Zbcl
PwUnzMLyLaF82K6HrCxbu4u1enapqh4nQt2kaQ4AVgUQ7nQErhlAemhQQjzs7cFuyNdCSjv39g8R
Kc+F9zQpNup0UH4mMn4H8WzpL0qJW0h3kiR7LTnpYyqQeX2lXNg2z180YYTDklvItFXqjUak5brX
rkeLhvjWtv3xtoY7pSeIe0uogcigmXyoByNLZ64GxBWH+glI+lnoeGnjgjPJK1z51EdFpD0iTfNT
X1Ri27XgM9FcXC+Vwu5GM5sjKb+zilAG2FnmfL6t33UCcKkeZ766kv3zBQ3pXpo+0fc3jC//Pmep
Ei0xqm/i+HBnurL02uqfephlNfq39di5NC4+E2eJUoaNaYfkc6Rt4CsMFQxPJQ9aIaLe2P0kMAKg
aSugqOOpwFp9yCWZfZK2fuy1wE7CaRZ0HUUiuNg9Z8Yy6zNEJMrXqQ2b4ttmC4a8BSL4pah1q8BN
oeCwrPWBNjHRn+kieBPu1MTw4f+cFL8LK2PLbmtWqIFFitHH4EhAggw4Sp4S9d+xPx9MP0R1KpFa
nC1rW7HWq4Z7R0oeW/lTmkTt+9ual1px5twoM1WXCiIwqtkuT1Y/ur3o6HaD6tnJcaY8U4J9qIIZ
wJj7a36kTe3N6w9p/F7Q3M/qHw7wB257D/uTV/cJ1tWAvomNIdnkRBoTYGYS5qUFdtVdK5NKv28W
UeTe/T54QVkq6LSwf8nFMzDaloAgwuGVDlDwM3fRfCkTxLPdOHAmg7OBoTVarVQhw7ZfZPJgaz81
oHeJBjf2NcEODegQwHbIL/xvOqV5ZkJKkX8y21CWPqyzANx+95pj69T/iOA+CTVrGcirsAIV25h1
42r4HLnyF0DA3ZqcVvnTbQvYP7c/4pjGZxljSlErU1toJM0vchlp7ejODdAmDrfFsMf4laGdacV+
xpkYBrLhJJSZQNO6UxcS1EPr+dfQfq1L1bsta08lhh7D2NsAX/v2iDuTtTqNXZg5jJroH1GEcyfz
eVp/ElFZYO9DnYvh6g+EdtasdUyl9Hk2VDfRH3KUeAf7kW6bu86ihFOkFveGkO1MV5sEhkHS+7E5
WPRH3QSy8v324e1Z+LlW3C00WJlCwEfHAt0Pg3xpkkd1FFi4QASfWYFyGn2itZyjjJ5k6ZlKr7P2
b0SojLUTM0hYruO+TVkrpaz2ECGXL01K3AolX0fwXN1V40wG9z1A6TFteQkzS2fNNRWMIvWtC7RV
Qdq7K0YDVCvIBjCRxL+Km7JrG9WEKqV2N67PWh2lol1pDuuG9V+AqANEA5ttJ1gAPL/0TsvM5KSV
oEpVAyhf/qaSz6OEbfL5BX00TwOOhWE+tN0iuH32VDsXy52gqSlLXm9QzW6fUpSNV/NxEZGC73kp
7jZUxwGagjkXTjWdgmczsyFj6s3IoSfDyn2qbe5i5K7S6MCY6gUfbO9OtbBIAuQNBkiucTdRllZ6
jqVO2IXzUmw/5FSQxO38fYwBo76K8QKG6cjVoBx5XmRDWlExzmiPN+aKtUDbfPenwTWNNBew97iy
ryAbHNoB78ZQ52hUUncpfg7Ft3R+uh1qrhWBDBsQkag/2obGdy6UdgA/wVhRbCy3wIbX6vu8Vl9u
y7gOmpcy+HBWA8tA6WgfozThKgCkUjrNraRHDMYLTkwgiS9+zLmitxvR5qjOvuvpr3K7n5LHTBgO
dipXFxrx5Y0+AclJhZmq2MDT2y5GN+1OpByQI9yXgKMvFGwe1jRuzEcp6byyF/E4XjvtpXzOvO2i
VNFPJDSqtwd1eLSnSK/jf/PRdAXYvDbmiPk2BRY4QF2jlDRCHuQv6ccGqVw2/BRTuF+3JRmGv2PZ
gGUDPi9PvYAY14KhpqGR3TmzB1Cuh7SmHzPAtTfKKvltDt6O2nxeUS6TB0IEFrN3kufS2b+f5Sl1
U4CQF3v7UWY/NtXLsvTu2r37UXmpIbPaMxl5iSrVUEDDMv3RdqbbVq+5ImKbYjH0Mrm7FMLF2NYu
m8nWaxoVZPD04smqnijdXIX4gyhdFZ0Zd2W0pjEmM+w7MtuHgnyZtaPlPL/f+s4/CxcypBpLmqOC
z0IXxU/a37MK1jc9ddtZkBNfX00Xx8a/xrMhIYoCg8OSXuGjIv5tTaUPlrJ52GX67LSANJWEhHJ7
UepMOf51DiQ5aakcyDT0xG2Nz3pX+qP2VS6/3D7Eq5QCYzGsI82WVdCaBlD6peERDMYU6gBGK2oN
rjYrPukeTGK5iVl7HYa3UjkLLOdzn4sqNVdV6DfJBuioQfADeBx+ts/IjCybOkoOpEsPyVC623Yy
l/V7MeUPq/azlo9EbbyZ9B4gGQQ5IbONc09gsoGjhNtMBTfNVbJmdTlwb7rNiQtLb11JHn8jTaQY
gu4jMG2MD9Wi3xsEfLddSXpBOOE/7ZtsIOuAGAH9DPDjXJ445kL1CiQXa6zi0ZM/ktrIpbgFNJD1
MkirIn+fgLeiCco9/B2OXrKmMThGB5Cduv02fnIWX9QMsJK0ls1Y02r7J5gD7TlQC0UWoT7yvgI5
CPnIFUCJYqEcyyU9KupvfdtNCWhIZgvsxJs7V/1jQ7sHKV3ixXCOaBELEi0+rEEm9mqAsYfviZ6s
w9102NY2pRyqxOA1ulsWCegjWxp3znIqqsZwqfTeMai3LwjUcQanpuHyY4d9dpiGWTtZZ5trvKXG
p4osGqDcBwy/Am9dYKdXGw5voizgSwAbDvvOKueeck5Hm06tExtSfbe1tjuuFfVSMn7MSvI1V4vD
ZFWxlluW76wfl8WuXQY1oAHoLgTClSsDCu+dz3ZswLK1daAgY20ErVzuJ+X5AEjDwnDiUh9fSIO7
N6dqBKa6+3S1BCMKO58WFGcWWm7gkmIcA5cn3YNlASxZZXpYgcsvzX+VapwDh3I1gWsgomC99kuU
1qAYsA91gOTxrUYg9oDvrCnzw6ZWPVbXN1dV7F+jnITpJr/eDrsiWdwZAtdqtmRs7R166xNIJqu6
cpPcRjNKBOu84/cohoP+AtjbeOzwAIO9ofSG2arpIRvrU0+U2HFWgT1cx1I8c4BkhFDmqHgmcO6X
rDNcrpxV7PxR1y5fFukF0Iou6CQjS/1Sz19nRfBY2JVoAd0Pg/VArbe4hCxR9VldLEiUQOZaS1iW
Av7E+KDbxLfrOtrKoJYHQdQWyWRf9Mzn5XHGuFq7qnGf2q4KQIBxI34NCPWGYt2yuF/sj6bTBLfN
ZFco5kexTo38F/yol0LLrltmTVrU2FA+p/VhkzuPoWOmxhxIbeGW+XHDcvVtmTsWA9w91j3BqxW1
OU6mVCglaYYsPQBnxu86TLfYomr2ztUPkzmTwV2BWbPpWjJbAJipqPFomUA4AgBklYbgnqTVMQWj
8+SmDta/gVI/llmQOLXTeKoCsh13oaoQYFekNGfDxgAa9N5K4SYNYOFkOZYVEf/TjsubwIkEUwpS
RFB7ckY7pWVV9DSR4sQcPKKsgaR1tVtuiWeSToTvzKffGNJFYRUIrriigFXFV1NIV5dpokhSbMA6
s9SKjL70ZCp6GV3pxInhwpiMS95JMoTnyQE1aTLdO2Ab8CTiHBqHiujhRToxZznzwKwaS5Um+Ea2
pMXpYniNTn2z1t132v+FTldXDklQASlaiOnnzN9ytMRw694WcQXd8/fnYVUnG8R0ylvt4EwVubHa
rHDy9KC1/dHJp6/Iwo8ZGLLUKn8Ej9dXAhLkWUp8tR+82ip+bv13VTKjVJ+CsbV/GCUJig2U7sbs
psYY3/55V5cuOwFEdPbWRgGLr/uqWqdthF26rXO05CdlfsjGpznNvCFtBSexZ0CAtEQmBexutGmY
X54dhKZgNRQEJ+mh1J8X5T5FGUZGAUhNjf+nIM77HB1zzUkC1IgVQ7fr+K1SK7/pfBsTILcP7yqS
4PDONeLuiSWhfUt0vGhS2/BaY/ImVdRg2Ps+aARqFrwb6KU6d2i9sXVL0vdIVJy286zc9hLL+K2M
26tk5y9Fkwvy6z3HQ7wGgi6jE8I03eVHshZjXptNSQ95TYC1IQfG+FNXc//2we1KgWOAyF0HxDmf
6WIIrExMAil1WnnpUrtGYYcOWF9vi2Eh6eLlB7w75NLQBGB+KKdzymSLrCGNXlKweFaeXMUbIV6i
/5SrcPRG5b2YiNDnQpp2eXQT7Utqp1N+WDYNHKgOmVx80RYGjiGc24rtWAVUMpAtAPcbnX0uFktt
qrdL7aQHC7RgXoOJm5Zs8SQjSHYJuVOK7H3sdGhGsJl5BVjSICZ5I4O4VG7OrTwHDjke7+iDq6At
3yolGvpC8AbaU4wRrgCOFhZ4Ze4qIRbYvdP8YNoPifYRBQU3T4Ecoz+CM/39Z8h8Cqkynlo4xEuN
BtzfgGqXzHjQ1iJS1hrkAfL4TVb61Kt1swibziA/bsvcCYHAgcVMO1wMlzU/n9ZOTp9ltmHG8uxY
wYKzfswl69eiGX1UkkTEw7orjpEtYzEJE7hXXQ8i03qbkuwAqBJXMsASCTbPcvUrsFrdVmwnEmos
/8Dgpm5BOy6RBCOjksDgswPot/1EJydrSqPbIvaU0XWMu4IfB8S8vDJan6aAYknJQcdwkQymdF1Z
ezAaqRIhj2i9lJWBCU7VQnPstuCrKILXL4hkUHVQYZfIsy4NRUqoYm+r5sRVqn1tMLOZd+WXtkNO
XrXWi9OurlxggvS20KuRHTAPgQQSdSPZYqwhfIjsCiyUjVqCYkBOh4CS7FPatSe7U0sXNByHRFs/
yNYQAknJ8GiW3KtN+tdaT3iAlUBKVeu/BL+HfcGLWIqXsgPYLQUD6ujg8sPpAPckmywNSVxkWdwX
erA4xEslNer7Li6bl6ldvLUDhDMm/m+L3jn/C8nc+avdtAzzICVxVhQete/N/Oes5J5s/ijq194q
gtviruzsTVF0v3QHiHAqz5QMBNN2MmdLjWV9AgeMutRNJQXO6ChzcjK3Qe8fO90eLBF+Au9CNvYM
sDOBOgPr+aJNeWlmo2SvzjoQMEAn/ckypYdye+cYAS+BaX6WgGFJUZnXHkxkvTFPmidno9WFcyol
yTOWRlJRm4P/buCCtf9WBkNM1/neZirzMuhFdtLkLax1yRvKpwzjz2D3OQ7OD3XJBT4jEsidYFYk
y0hmB2VHYw7BiIkhzS/asobZUj7mY+e3gy7YaBVJ5E7ULKWuyJo8O1kycG41etCt13ZT71ebBob9
Zag2QRDkiwTsTMF+jvkZFHidqy7cYif6OIPd5DRRydUMLJrODzrK9bJJXGvMPVLVbi6Jnkns4M59
n0nF5hCIK5ASokzAjuHMcGx44EIXqDllTkSS1dOo9rBmhcDRd8XohsLodgDyw0f4QU2UrAN//Amz
g3cL0T80qRSomoiwck8MyuLgVnjrR/A1LHuRR4TeNjvVlnNc1+yldbB6+u5uPTs0PHZQXwSXL8aV
uUPDEGyiqGOdnZoie1qq2ZfVenVpsr7cjldXcYOTwz2VdZJlQwu8whPKceP0qdMPt//+7nH90YNH
P0ZtWKmwY5ed1MJc3MHMD+Vq2ui91u98enAHxsM7av28jO1m48Cc1fSGFXN2ZgXqG6MqRbfrzpk5
uMnwKGBgEJiZuDToddvoNGgbgDG7aYu6nj46udYLDo7PZaEPe0mxoRMNN4nJvQdayQYRXTLhXa1h
lXjS4pWqDxatYyyG+noFAOnbH0okj7sns1UZOnSW0lO79UHn2k7yGYzSQa5UQGp4H3c7Y2GFciC5
UAFOjXT2rdV4FhKcytKNNFWco1QkntORX8uUHOtp9ZXeFOGe7FjghSyugqjUVFOSZHGOLR6NPhgm
AxScVq9TVEHjbCe6XgjizMKU6WA0Wekcm6F9zdvhNDd17uKd+tWxZldtNr+zuihHdfL2l9tVEDDf
qN5ZQBjnM0yjkJPBrFGBGSf7L2vR71pUvWaiCwbwdg3krVsHnwVVDheR6DiUzTD1zrF0sk/12Hny
JsM8yN04p4FJBkE4Z5cfd2sg6mHUD1itADLiH1iY8UoIlnEQY3Ol9AYb1S+M4rhav7lkmv6FMDQ8
WStSxv/aTPcze9S0Qu8XUkvHXFLRGgMeqeH4m0Ric37v3hgz/XNR3DFOmEQoi7SRjtPWgFvZjscV
z2JJxKi0d3ygaEdHB2SgmPfixPSNohPwW1lHA1Nxy4BeXze6k31sOvovAocDehRw1OJxetUMK4lu
5KOVwb+0MtwM67lzyh9KQSKr6h5HED38C3M/l8dpVuAxRfuBwUrIRlxv+eOmzdjUEmUt7M9c2h8o
MTESDrdC/wj7yJxJZOlQkHGFWhQzVwNhIw7x0sp+AqBZWdMDuqo/bzvy9Te7FMlFKlKBhnuqZRby
tzBB923SOx/turDRRGuvIu24WFU505aQpUhPa/151P+SWwtYKr9gHBEwjjzE7HcbCVRDHRKjI9jq
BT3z5WmqxjDN6QojMdGncqekwqtzflS09m62zDs9eS/AAGi+IQ/9Z2Cmq9iF5ozENpJK6YzCOQ4k
w9hSpkZ1KVWek66/bn+z3YMExDgD8QflLs9f7oAGGdSO+GYpzR42efUyolNEKM3P1yIEQ62/9KOI
nfo64oN+HrMoYLPEJPTVYy+xwfK7suszrdpD1Y+hXDXHuXl/CnIphtnrWVQ0bWsjSlU5x0J2PpdQ
a3Ck1ypr47RYAjDlRreP8jqtQlVSdhCxkMAju+bEoQirrCtQIU71hr6sZA6jb/WdiDZ954OhCIH3
AV7LgNDk29wSPiVwR5GQSonmtsUaINMCNrRxGJ3WTQzLrRbR57pODPDuORPJOduKFN7QWwfO1vR+
OcZ6vblSI3k6BnETkOtk7eRS+uX2ae7YyIVQLn+keoLxoazLTrJNs5h2mhVnQ1l6cwlA7duiRPpx
zq1nU7n1RoV3bPc/pF3Zctw4sv0iRnAH+UrWQlVps2xJtl8YstsGSXAHCS5ffw/VM+0qFKNw1fMw
PRPRMZUCmEgkMs856W9o9SttnzV7DopUDwD7CSB6WWBW0nWba58RPX1MHMPITAxBksIzi40+NrUW
Nm0zsEkVVDNmTjl1OIJV0+jgrTb+9n8zKYXnquZj4lg8OXLLCU1glkwMYsi7elN3t5P5oyBGdN3g
2ic8XaPkN/7QmFNZ4qnpxO1rYSWRobPnTHxsPu2SjKMgil7KMmXKci4GJWSl24wcvnQYDesBbdnP
tDcxSdSJTCsOoJr+0U7Huz0ccrw8Aajz5NQEs+JaIga8njvzScSAYSaCHiDKr+rfrFynyFOR/Ohg
CaDqIW3fYFGH8dn2D00MkqdwAquulm7wps1Upta80V5wTqg/YEigDFBsS8tK0FFLjgkB/4AeqeCh
Re7H/MDcbaliFa75xTJvD1VlfDMIZJzH5TY3p06vS8Tl0doYjCCmLOAuVZvtMuGHX/wxI2dAaWG2
XeVV/kGUCQjZLDA5NPloChqJT5Jv3FANXV2LI0jB8aAFjguQHemDtRPxML/aomB0TEGc+6+1m9/l
XnaLqtx2IA9DJ16zFKO8rh+ztXvn1KwUKfsWrB8NqhtHk2gdRnhUFea72ar39ZqLnFqRgqQb94R0
ep4cxwIzLmiOod1lyLm/acD798sfFv0XOdcyQtIEzhKaMBftormyNFvrcJ/mxXwDlSXTHCMXVw7J
2qAcVWCgtdOGswzgCmbzgi0srQ8NnMqcdOyibmJOONd2ZgOaY99idhItVYjglROApoqzSDkDoYpS
zPkJiB1DACVAEBlRXQx0c7IAdpiSsIsH1YiflXVZKD8vg8PRrseBODeVAOJAiFWkGKFpBlr/qAEF
3EOmT0VrWTltp3ZksolHp9LRK9gpx13p7wfnlSYQnK03A/l23d/XVrTIoHt4WCMxkaFimBGtV5UG
Swl3MKzGD6j9VMR7UXwU4IBAD0otHp9I5hBI5MlxyQDRAw0kx2PnJTeDVu4KT9GFXYkYpxbkxiF4
U4Xtt052hCiKnYS+dqP3fJvWNsBgLmaECkhIGYo09QKStiwLMEm0C10doDeZ5OSPbiaGLG+P3cBC
DGy9y0AVFfoPoDA2afZUJxxS3EAz+y9pxxWx6gKEvxhHCxMEbySwkNSRjplWJL6fTDk7Mp98y3p7
Ue/f5+LY5O1dW3abYqC3Xp1s277/YHMdlh0TABxMR18wODIcwq0b3WMYfnlM+dNQPvpxH7Q6cHiT
F8zgY1730YsG5rs1GMHx1hfMgHzCu3mexirpj9y09mTmG50lgY78uaEPTucEnH7WyHCPhvijnxvb
YYYUFYjB6jrAyu2A9u0ylxrw4oWgd37+0fonU1vb3XEmgEgczY9Kdi8Lxc+6SMKgeg4i1vnvCxeV
OpY53bE3D3F316r4Cyun/ez3Ly7VCl+0xu97/qO7fK4p6DAAyUKGcv2TrQQwvH8NLAOCXQuk/3wh
xUiq3OTYqCJ9tQoR2NNhdA5O34fcV1Ra174J8h4Dt4yNWoJ8AvNuahxSser7nFS7ROtus+KjiBV8
FhelFdyaoBuDFyn5n94IVHK9hh1j+6vJX/QRRRhV5Wwlep3ZkD59i46jMSZ1euSGHYi5DRxeo/me
hmN576Zil2SHcqKKz7RydZ4ZlfyBT3FGMo7o7yMTZnzYNr2z0ampeLusuN3S7reXjBgSK3KbjMaU
5QzgiuOQg5U7ig3DULRUbLJYBR5Z3UXHXBIBUIOgf3fudyWvGPShZnYs02eOcUUkGOen2EiDFE32
ktqb626+un8n5pZjcFIU4f1McwiiwFwzDHWQdMU8hn1mia9Og66T4mutLQ5pDo4VIDhArkhu6Noj
1Ugf18c29ve9Ze6gUPCTZnM0lPG+HVG1s+0XbVYNm1s5YEt29Y9ZyTPThgPP4qfsaHgPvnsYNMW9
vbaJp78vOWHZ+pZmjPh9J3PaLRLTIRhRRQvLkarI9mtLwV2NmhLuLVRype9F2hoe6MARmYbpTuUY
DkWt+Egrqb17akK6IhKW+xWf5+oouEM3jcYfa4KLKo23pZPVm7RsGARSVBTNNdc4tbr8+xNHJCBb
YwJrDEfMOCSZfgzxX0BU+/VPMf4cJ0x/UL2TLnjK7zHxz1bK2Vbu133De6049qI+2IYWNHURWGBT
JHTTJdVnMT43FdSy9d9JV4d8/hdZ/+k+y8N9ytzgpLawYj5Bcdlrg8H5WZq94oCvRq6TVUq+GcfN
UFnx+75+a+LfVrJrzB+eEmasOALye6kBN8pHdtwcs9rTUmi3UjFtem0Q5NbwC4DkPx62Tk7c+1i0
E28pRg+acXnGjimLiuzeRDVwVBCTVxKA06DxruN8YgINtNkG/ZofOx/QVWvj0HZrjRCIBo7FLhXG
1r7S6XqkY82Nikw0dtIjQIqDk2/ykg/tJy3rewDYikUzce/0k5+oEtO1zwbJDuAwiQ+VAzn1AOkk
ZyPt+FHn3rdxzChwQXhPt2zM9te/2NoKTy1J5zutTCvtK48fqYvJNJnZfLHreD9UdyR7vG5p7UVz
9uWkAGaDO+h6hZ8fvbth6+zSQ4IGcjhsDMzDVkoBrO3g6ZeT1sUyVhlOnBfHBMJeWgKRQ5HdEedf
1CPck+2TEzgCAbHOnrruqAn2YGYk9Mr22M783tdUjr+2oiUZxUwQ3NBQHTiPxE5hYnxGXbEjnWqM
DMjb1wxYxk0LbvT1D6UyJG3dGDc4xoNgx6pnb0llbdqhfhWVKvdd9bw/65HfXqWe5iUTyH1tn4ax
8x5qHaBoUqKqEKyFDLxmcY3hLDlApJ/vXG7FlOR9mR4d/QWQmkD0AMIZ84YYN5X37frmrd3SKFDh
0WwDtKPLSCSbNWYN6lx2jJu/SP9CIN8LLmXZ9mHBX8eO7K6bW/lWAE17Bsjb6ImjJna+tCwxvY5q
SHGy0d0mI9loHo8ArVfkHqtmAC0GTwwYY5Aqz82MGeTa06xgx8bdzf4QzL94rJpnsuIPSD6XyW/2
ou0jx7w60y3N07PsWJPJS27NPufGF2FVGgsMK7H8gPngIyvgJusLgzwSOvAmuiDLH3Vym6QD3tyY
kgksOEqWxfCJ0Tfd/fglgu4wcJDAg4Ng5UrnCRfTnNQCMaKFfkyTtDvkVPeEv/BKhfp4/3MlOMGp
Kdn7qEUAOIJCwDEZh9dc+9La3lb47AY49KPQaogWN6HmipeR2rteM8JucDdmoX0mwoa6Qq89lGWv
cJ21WhLBfCawY6F5tehEnW8xq83WbmuTH6vC2pdDhYj1lhn9T2P+Wk/1YXKNvZvGRzOtVRwrhWm0
aM5N11VaFRgENByFk7z4hbNBT3avi64OvNiYH/u0uC8WnoiGykkAiVhVD2olGCxtBgeNZtd2QJo9
tw/t/7izNLyrHJ8tWCbHbDXRBmlmk09TNuuh02fGQ5GXc3FsnClX+cPakcJwBxQQQbXGO1nybn1w
vIHUvMOPo3c5Y6ixxshdA5j6AB7fxyMRJNQRhICqQylDup58sGO7YfSBRytFWExJ1Ftg/UC69bqZ
tSxiQXighAVw8SL6fb6nMeYeexV+91jT8c3K+UOTelvCxEMSj8POFBWmels/6tgwgjLPXlIiNMVK
13YV5DOIALigzqLofP4XdEwjVTqgOKrNRhzMbodeXHLjpF4ViFSlh79ydxEoXwJDhUwQICtpuaM1
NMz1eobgUUFJmLljCOnNDKpXE0b8aaK78dlUKh4n60aXPAMy55e907ydvdr2kAHY9vSjc9zAcIZd
nudfyDRF+Vztrn/TlSAMBQfgxeE+QEvISFcfwjI6jaH9HE9V1d0OeUO8e7flNEFlqiCqpv7K90ND
Ex1bhGNUROUZkLMxNSPCPjtCM7e49USF0XEdasyWkxS/pg5YpY8vDzogqFJB5gRcDSn9IH6SpczU
4S8YNPhLK5MxLCrXfNJa4/m6pZXvtiiO/GNJygacxpwFaDr8yOrHjichte4Z3bcY2DqIv66bWtvE
U1PW+SHIbL2CmhxMdeJYx4FmpaFl7Ov493UzKxH0bEXSWdMrv8ramfZHYXbbEWLp1dRunfqFpJHX
vZTO43Vza57oAJzgoeyLqcjy+3XWMX7pvcrX2tpuZiVSKrz9BlUQW/5q6ZoGKAgwRtwKONYyV6G1
AbP3oW90dIv9yO6qdv8vlgECBnDdqIpetG9mOsbzWCMWe7RBhbz8xOxkb6eqKXtrPuBj/IC7lA2x
EsnduqYTduWY3dHn5da0dr2V7hmAK/Xr9eVcTCJGSQjh4Y8hydny2XF4VXHs1928M7dGBKBzuUtv
/X2O+TB0Y6p0Ltb84NSg5HbMGaHYQ1p+7Jkf5nETDP5D/HE4MDiP6PDhRWejUXpBm7YhnZEyzTvM
2EJR3c1J8mRmEF7pVGDWlVN0ZmlZ7kmWmxijz9qeeAe7gUAJaGphb2nfRD9FhsN+J8UrZyoA3MoO
AuWMQbt4LQDeKrd/J7xDSo973kHPzKey87a5AwJwrLo6VlxwQVLjMsboD+h+SllHPAO8nZTAb3dN
+WWI0wOKsLc2HTZ9rvL2tRUtpDcIEYBhicGK55vIk5RXDhrZB93P92aHCcW+8TmxVBOlVmID3go2
1rRQ7dCzOzdjCGtupqonh1GI57GZn0yd/nX9PK1tGlJxoOyB7wSHU9q0qUFaWnAwS+xSZCitelkw
6pOFRmuxE3qvAu6t3ErA9zgLjR4vcABYz1eUoX42i5JrBy1Jnz0NXSfuB7nIA4wyDyj5dH1xa0k/
zEEI671xfYFJ545V+pNYcEuVY98DBHRXlG23tSnTF0Q19LdKH1D/+lvGXvwxV52189UufFi8dNC1
XwoNUCDypO/nJYDvgZRNohwVBg1Ut8nxIm6yW11jW9YXHwr1f5vDwxwsMR2qq74tHe2iJZPFY9uN
NIwQcdscI++TzYTK/PVdXVkVGL4QigEcF6Rzub9BdZ3l7TS70RBPP6fhIa6mO8LsiFf5tgXJ9rq1
5Sj9uR/fF3VmTXJQWpFSs/rBjWLopm8nN9GCiWT2o51o5m5icbEdCguDD6u6DjpgCTfXzZ+f9Evz
0kmvHT7glzs3MiztjmjzkZrG/dz6ij2VPPXdDhTw0I/HOE7IDOvStyszXxQ+TUDanp1dVfyq+h/d
ZIdZ0YVlyu98t99WCfhlo4LEdn7+YRffEJUWtDKRa+N/ydeprU10LnsgDTJUrr3CAis67eJH0y1+
TzNrFCdyzRwKACiyoCaGnHvxrZPbB9r6KW8gcxJNqaj2HCgnG5LXhh2ORZs/WoyOii7EqkEcbOTB
FpIGT/p+vTAhLLacCaN3CswNu68Yf8Z4tzwYkkKRMUrtqr83E/c4aCDIgwBckT+iMSQ2z7r4CcDg
m2U+poimhzHU9i0SE0Nh7fwivzQmBRc+QVNxchtMtxrQA3Qd/kUryRe/GQENhnQCL/zAwlQTxXlY
swriN9iIqGGg9y35S6XFtinMnESN5u1TUKOM0eAhdG2fOlFsS/cVAjDJ7voZvAg48FE8P/HCB91n
gRaeOw1LsxL92ppEA6t3jndI7ORT05a/Gsxmw5gDFS374sgv5gDxQBVwySPko4jHdMGKKY+fZkE2
IkWHM8Ow4VE1dEZlRjoKvdHQ3hhwORRpPgV23w3hnLbQT5yU06zO84i/XeV0RVIMnbLGmhroMEY1
RhxlruaEUHtRpV+r60HFB1UC0PVwMZx/JWsqoIlWlm4kuj4qEjNMIJ/WJXx73RlWDxk0UMB9ge4k
tB2Wv+MkhACeoKMoweInvu1uMet9x/b65zG0d8XO35Av162tut6JMemQgeECMi/nbpQ1Rh8KnYUJ
MTDn1rWyoGqaoAU/5brF9W38szzJLaxK90VtYxtBy/pCkftxp7ujjfehYvffLoERDdDtIzaojq60
i8LiTQX8OIn8pmM7W7jsAa/ET2OiqeAraxEDwA7MiLSXDFPOSgTLNNeJYydy/cyBzpt7l5UcA0Jq
DpJG95WI6kabzX8RMpB24ekOvgc6ZVLIGKiNbkGcYRcRkR/9oevCyWh++23LNm6tD1to+quq22tf
jiCtxVJRYL24SqFCAul2SNs9ER7Z5n2abnpbgWJZ3O0sGUJoOjWxHPQT368crKlBlTfKx9gD3pMf
taH+UhgZJip6iki/uhxoUCEp8Bz8l+QhpK06L64SN5rzEr/f2Qbuk9QHtdNSadaunmkg8JfBpRA9
Ron8fF3oUoxpZizHzHaPvpcEmf+jafpt1oJqA8xr5d3EjbOh6VuRfjMcLbp+5la3FXMrCHp0uLll
bxFG0RfzsHiLyCApCZS8S+xg7uuwGMDRum7sMtVbPiI6QJDmAaYWWLXzxY5uleAd1iB/Lv4S2gH6
oIQZQZ+VGyDao6S91zB5LNccxSIXl7/wHUzFRG6J1x4GZJ6btS2QS32/cqNKB/avLV5Ql7e1NDDj
4nXKrTBvbjFeW5G9ry4WurW6gzIr7u/3cs6Jx1qNwalrtW7UkRgjG+8dzr55GKttaI+GeYz1dm8n
7RYlUcUurwVuD5021K1RenBMyaOoNeQggPbY5NSdbpAsjbd1rwMNmFnZrkir7sbtZ7K//mlX7lno
SuPMQMMNjELZjbu503Stacxo6KYIelqb1I8V61pxVUzWBJhl6Xm40Fw6/4qDjYGXg4j9p3j+NqCZ
V06bxPoEDLrCztpSTu1IkaapnZQx4VkRyc3Puc4PE9iY13drJcBgKUt7fAHw4i4/XwrmMswpxspY
EUQLLHQyjC84hqgGxNWX64bWnHBpmRhwCJw70OHPLc2dEJxWuIL8VH9pneSGlRvOst/Z2NxW5m8z
ZgADPle+qmGz+rFQfgAp2AVVXVY67f0070zMkYpswvtd103pZy/xOCiYCxET2ezsKfZU0uR+v9ex
1D8mpSyMzyCyNyOFYlsbP6Uj5OGiUfCggmL+TPld3dj3DtTUiFGFHhg5bdmG07zLjRqh11LdiGvr
h6zzwtNH3Q+EvvN9H1I4TzoTJyrKkWzxYGlDRlD3c4beQZsA+gDXP/RKqrEEVnxouBOqclLuhOxZ
UL/wnCjLvkNmBpNE3b3VzUE/7FwM2zb9dHfd4JoLLx056IqgxINVSgvs0KpC9c6MrGr63mnsAaLL
bgABdsXC1uxAZVlfnlwo7NgX0QwToVGP8Z+EQfZsdkCd4QHhKljp2vc6NWOeL4dRMOYpRrlFGs2+
YKT8Vk8JUra5CWiXv31463AJgfsMcgnqVXKA9ioLpBGGJVV51PL/V7a0smtnJqTlDHXct3OFcKw3
GB8JVr7rj/eY6qD4OGtn7syO5AWjFY/CoQZExvU8/d76vb/xuiLfDhP4yCVpko3H/BqSDub3SS+M
sImdPjDz5K9pgPJxKdIabwnv+2yjyHN9ky+jOMrGi1Aubgx3EQs4/6CpFZdeN+FAJJD92nRtVURJ
LlzFKbg8dlBWB6AF+T2aF5BvPLcya1ClNDsc87odd1rypmOgELTOQYrOIoMmQav9vL6siw+LJyYm
J6IGgaY73oCSQbPrkSXbtRk1sdluNGLloV/OLFhY9pvrpi528P01i+iF2hxGfMtZkyPY1FsgGkZa
Y5O7OPbct56UqeI7XRw8WIF2H+S3wGLBvBPpO/lsqIx0TmEFT4YmswGYZUHV6aAUlL7CXVdtAVkF
/UsQgTBf5fxr5azgpCEJNs/Rb7op3tZ5fjc5XcCoq1jW5cW7rOvE1rK7J9lf7pk0I4aGJh0Ejh8z
0AkCMMrdXc3Es1lAMNq0tDc/d/KwtnttS2NdRaZccxXUcFDJwejQpWx1/hdUqWMBdOcZEXL8+xHT
PpaxP02m8JLVhS7TTzEDE+TMi7om8/OqwTMCEyA80keiJUXIScm2Ja+rsHLyHHKmtAusBnoIk15i
pko5qTrJax92yXJQXAWx60LEvbTLckKU859K5DPI9kO/OLbuzoCky8fPxKmh5Q85/ar5SOxWy8zI
Ho06zCoMORhK9vF3EpxnSWWQOKEkDrzmuRlw7gDv6Qb9aWwxvLrWMP53pFkTGnV2H3Nj67nzb78u
tD1EXURgzB+jOyCVkuxLzitai/du7xoR2Hg0RJfu0Z/Fhgz80MdpGtT4j6fbd6OlGuew/PDZSw2G
QZED4Abg0QWrer5wX1Qj6UsYJgnZTdTZV24aXv+Ea76CLumSLUGeEa3McxPN2BV1j5gXGW0ReSPZ
lRWUmsxlStnuuqW1A7gAblH+Qe6iy61Slhktt9zBf1oGF8RpUPqhjvG9142s7tgfIzL0mlId/Hkb
ua6bz4dibL7N48ekM//2BqReQFGgS49uiRSie6e1DUFtIxp6M3m1nfmrDzbAF/wf5/1kJ11o62O/
LWNLhbddWxuAV3hAAzAKcr2URE/W5GaY0ghvmDJ9U4O9F1Ct0G8+voMgIKJWBnQAeujSYRtZCeow
SLgRlAn2poa+4TDur5tYDZI4xibyc93TUX08d7oqNqw5J7hLCQSuRt3cJU78CgnZe3NiD63j7bRe
e0arep+3KjHmZZPkI+XjuYzq3NJBkPtObjVX2NzSRB3XvzegMA099804i7uy0jczfx5mM/I9rljx
mu+fWpUeYx0QsO1Q4CC3WR0JKP00tniZrTG6vrErZpYaBzIUbCxqaFK8KKhbs7HHHVf47U3c119r
4d80Nvt13cxKzIAZwHYXgVD0s6XPxydqej1USqM+to+4zh48zAcpeHvv59Pz/2ZKCr25EACo1pYR
UeFsDSo+MSg1VhwK9UWtajCvLgt6l1AmWNAccoCKY3TI++V80UnftPprOvVHppv7uI+311e1fAfJ
CaE+g/gBQruLkpQUQqaxS0k3DwbmnCXg99ItNdwf0JX/eGyHmaU7jwcjKonLn3FyPZsTHnG8FAaq
mdZDb9d4nLI34R2rnCocbyU0gf9qQcbQgAz0RXNVB8+wdlwsaDQg5q2VbzT/GHn4PezCBF4X0F1C
fVYOux7cYLa8BkcoTQ8CBQQ6ZlGZqUBeayvBXC20pvEPZB2Sbw+5T8YJlP6IplmzcQleb6XwFOrL
KiOSV/uaqBgKQTin1thElBbTJtadjwnR/b1jp0uRPn9VGQySx/BnZ9LuWHs7zNXviX+MDXdpZTlV
J04W56nVVSVu3LozAq8Hbj7vXnR6FOPw7fqpWTmfIHT/+TTSqSlce4jpMkEPwyqioRowYQoEELS+
7+rKVuV8a0cUEwLxUnif3iXjc1soxtu8hruxZPjNNAzjnsl9omSQr64Juk3EBjIT0FjpTu9mAaxk
0xoRrkm8Cur2YFXkew4wWe4kH+30ofgOU/+1JRO6nZ6jBPPuD32zaT0t4KNxL4zs0/XPtLpzJ2ak
jDLuRnPICJY06dXe0fxPc56EZawr8BwXtYb31QA4jbmYSLnlEp85mkLzXZhhDkl2nYchNpjpaIca
JidvXD5DkiUfvjaDUD161j8ZEljoZiCyyu2wFBnCVBQdUkzWvZB8md2QGUGbGbu4zZ+v7+VlRWlZ
JQqYxqJvhDFP0mYyjbqlAaFHTGBGgUOnxoMfc4bcGbo5FXVfR+G536CnCXCQ1RsQA7fc0Iq16pD4
Sb+x4kQLMVMI3KyKqjCJq/sAIgtSUnRWQL84P/gsi6fBW4LYoFfP00TCxo4BX/Ax2LLmivtl+S35
wkSn4x9bizOcBJliaDptWO4XgzlfWkuAs0OPQzZ/JWX2An6T4uJcdeEFgYWSGYicch7FOo9h6nrv
P5He3IPG/1dL0PPsdMWqVnJR5x3o9R8zyw6frKov27bRtMKIIGU8Ba1l3VnxsEmr9NUrMT+vsbd2
A1Wwjr5c96r15YHjgII0ykzym48TLa/S1tcjYxAvBTcOQoxxgDhEFa+xVUN4Q4ATgwodCPTnC6Rj
Vxtzpumg/Wh72g+bnCBRtMrd9fVcdo2XU4JHiwX3XtDF0qUd20lNqCH8p2Zb3BubdLsgQfqNvcu2
VIkEWfX7E2PS5W36WSJQA9TRENMD5pg7MmefnepzRaAneH1hq3nCiSlp/0jHfWamuRGBgq0vyEZM
vRiVV93ac+y9WITkapmxLF9CWUf6qUzwmRwBCQXKQpF6LADFBwr2KHW63taY0xCw1YNbqJQt13YT
cvaYWAK8KgbkSkvUmzg3xiWaLlGETnnYcu+zq2e7Hn2a67u55o0oFQPBsMw1uIBz+ahC52mb41QP
r637qai/lObn6yZWV3NiYvn3JycaDZLcwagLPeJNfsccLzQn4zZh6XY0VOIiq6YWmgASB7j9+/S+
E1N2PWJmiMPxhpi87yl/GzHd2++rHzSON9cXtbZv4MEul9Civi63Z3MxgzRPsCjgikMfzDbN7R6s
pFREwyWGyzHeQd6NvjmWdFHsMgEbhHZZpj/5rZ4HXd1vKpIezD6DdjLzZvAk+01v6api6erqTsxK
n2xGADZndBHeESc42g/mQiaKVfBTiaL4d56Mad6o6C3XysWdkjtjY9sctS/Dbn81PkA7vdjkiR+0
tP+iVUDbYz5ZZnzFIwuks1YRSdaumlPr0ip7v0NdNff0yKJPMbCFzH4t4u8t0UNq/sC8do2rqJ9r
VzaenNZCZ9GxfCkm05GnZOFuR1Xabbz5baD8Hk9d9GesO72dFc7zDiqUvQeNLQDsMesF/5ASJXdq
NZsCYhABPnnbuk/NEI2aFTSsCYvC2xG+ybU0Ejm5mdMh5O13GzAbRL6wH4YQHIRw9gXSqqfrR2dt
E8DbAM8WwlcoYUvRrW+KAkhmDDTWEztsvCwsks9FDtGmuAs0X0VtvgwJeLEgI8Zzf0nJ5AKG3miO
ZhkcbEwgMIPWRupb6P34CeJXd7PBCsUr9vLkoJcIRMMyjBpdAHnLMbbjP/F0sr7VAh9ZuzOpagrv
5RV4bsQ8j6iJX3qxZ4oJVIa4fmxSG1x8UajQSZc7B3IykHqAYi0FLfk7TRkhrPYMEZntj1qA9F9+
49nO+fib5dyMdAoBzxtNEzMDIsKTTV9uir4K7Mw+FFoVlvkW8u2Kt9il/y0GfRCGAO+/bHpxndKB
eR0HDumtbB7qotsy50eT12E3qWC/KlvSlzLqWRtLlDWiFhqJSbNt9AFjX39OxS5Xjn9etbWIvSJ1
ANlazlj0tGm9scx51ND4thFzUGVp4OBwu4MNefjd9VN86ejYxT/W5IdzM4I5YQK5svcn/WDO5Jhp
/U1OqALTeenq52akEBZTf0ibFGay+Cae7mmtkJy4XMYSHT3EIiD2gQKXag1akeVNkVVYRv1pGG5Y
+hznH14CgHagL74P2bmEZNMGeXqcwIQjHqvsOWVfP/olltOJ1guKjPBquTrHICSOOVtCYMbwgSUv
wtzjdaS4Ki9jwakNDMo9jzhxTjFfSZhi72dVYHTQoPihT0dlyVQyg5IFblxom0A1EPwCT058uQuC
Zx+39T4ujiTZo/4XeNYtrVU3v+RVF3akmKNBc5Hxviyiwj2a8VNpKeowqnUsR/UkDzVHkZqtWRQR
rdIAsFXLrEO3fWWT4iqVvPd9HbjaFlQJnAiTJ87t2C4KYomh5ZEwX1waUeiBT0wRLldtQNgZpTi4
Fxzs3EbTpG7ru2kRNaIIcu+QGibE/VXzEiWBWSjKwgJqVv+YkSJlhflqdUGzIuJTaB/GDQ/6fbGn
e/uz/tPfm5t0p6qfqBYmJWOFaFpsIJytqX7VUxbUrod882NiPZfrWlzxxBW03qeVPjT1HsygwPC+
E8xM1PxXr1d1QqWnwsUGLss9MURrPo2pjQ1srReBQqaZ3xfOuCm6r41jbT0V1XzNxU+/l3SEdNxD
HOIX9d6DwFsCJSpRHJ2hCHiq0oaR0vS/F4YgDaCKATKGXNTURwgdJsKAJo/5jTZjiIeWR38W42dD
/0qsT0CRbq8HVOki/Y9BBFOApwArlKNQ00KzriF+HgFrsJmdW8A0QzzSApo9zfSDNfULY9I+gpIN
qIEDY4LcCCsqMHdNBeB/f1acvAMubEjhiMbQsAYqOo/iu3jf7+Ob5IdXBpC931a7IZpooNTwV23h
4qwnzjhXulVrvo5vlr6CpD/394P/u2Hfu/R/3T8pBGpt01tOBe/wqkfNubPT56FVFDAUi5G1ovzJ
B/mniHMM4Jg2uvvo88eivhPMDBLtr+uut3qqQEAA9GQRM5cfiJXdjradejnYw48MTV0f32Z4joef
182shr4TM1JQmlsozscNyaO+hLZTWOrfbCP8NyaWUSYLlg5Kr+ceUBTZoLu09Z4MbWMVWUDeKqX6
+voy/tiQvAwtf+HhRZ1HqfgJBNR2mj73bnFzfSFyu+Hv04Om539XInlYEdOizRJYGSCzim+zaZL6
tinyvYeXO6/Aru4xVlD77jV3XvbgYH6rRuuN16Igr0olVz3xz58iq8vhyuKi6eAeGIT2gi687r1M
tdhrROAVr5J3VRmTLn5gkHvNBnYvSmNQtow7v9RChw07wK50zBy5vsurt9fJyqTrP2bl7PCur/ed
/Vc7/oohWGvkXZjmtyYkbOdChf1VLU66/HOHdWNjYnG0e7PLfTI/jfx3kbzlygRgLdeEOPN/3ceT
zpqwhiRjxVjvy8wLMHVq44Mrdn3z5EKP7KLyU723XFrNEyLU1GcHw/yFwZeBU42HWhyGXg9drQ2J
/5r12iHpfhnNZ8yO3ohup1XDxjNYkAMv35Zvij9q2cKLW2fhWoDPhRLfe/Hv5A7Qe32wUzuv93xr
7Nww29U6BuaGaSi2xhaFUw5RPUXQuQyfaAeiB4mu4DKHQs6HS0IHyxuNaj8mRWCUXdh7zwCsFOiD
Xl/ciiFsOkBR6BEgI5HfXObkEIDoGItsJMVzcesYb97UPpV6+bHH42IEmDDUr/CKAy5MTn7AGbOd
2ssgEtxU0KKBAngiog+vBSZQjwTvDcwsOd0ZijkTM9cyZCBvFr9rR7bTRRiPqlbD5ZHDUlAR08EC
wwUn0zQgKZvB4dwsQgXwwRv9MchBwWmsUMswBCdOf15flsqcFFEskZmYfuBnkcP3udsHU/ugQTTV
M0KBkHnd1kqGhS4NyouoI0BIAS2j89uurohHdag6RboTh13qBemYf6qmh3K+1RnGYBT2PTW1yCQ/
IGUUJNWr5iikKlaWe/YXSGGmiyFLn/sOOAVju6XNzue/EMv2LQsaoRqgd3nv4oyBPrzAb6HmIDsl
07Re7zM9jTg03M2OPro1/Zmn7pfru3ppBtQM1B6XucuL/Ie0qUNmWL1vdmmUJe1jk7sbSHF8qYWj
OMurZtDEAdgXkF+YPP92tNRoyXKYMY30oZ+n7Vw4xylXPWNUZuRkxacWxGGyNDLc4o729W7MINjq
WKkiX7kMTS60dAwgl0H/WHFFAYVSV6Np1P0faVfWJCfObH8RESxiewVqodrdtsvdXvqFGNtjsQgQ
u+DX36P+7hdTJSqK23Nf5mEc0VkSqVQq8+Q5wjl5PQuhwfQN1fhdbWxx3dwwBapQtMDQCANpqbpz
bY5KTuIl6dHj7MmlOg3AuIF0ROgH8NK/sx6NUAiBnwtrygZi/BfgUOJDdq+anhOgigMMDv4RhYlc
y9uqR6zzkWtjStLHWwccwaWXAhLrnROvyUNvLsN+zI3QGcCPxEvjrLnlRii+4SOg80HLRk6fmKvR
nVxv0zp3avtc1+x5ggKZj9G2gPTlRn1qy44SLEyRtxqf3RQ4oTQJLLs61dxIwtp6J43H2zfDrL+L
Vqmc5VbvySGbckz98vSY1uQ8L+yjCQ4bs3A21nPra2GoEW1s1KjIilzAaXjWwwdSPASWwEzbYMH4
tKjmwGCHhWYYVn/n5Mzbwi4tKjtYI/twa7dOj13LnvD2MAJQgYcYmd0a1VZ7pP+xBFAxrn9MkQE0
ch2eWlJkiRAOaGIZOIhGUX6CSM0UQE0u8Nruqw/MdpC3pAu4V0GVyfzeE3eDTOfWOZdySP/9CcpV
SjCx0wD9D3dBiS4AH+8uS4w5KFkeQm9zIxzLk3WdNmKqGXyMhg9lYkgXKeHYL4GF0XKpkTo5O6eF
nlRl/sXZX0ZPGlzdTh0udhWNBVpF96+bG4aBOARtCsImSCrUPEizREVHptNjhtHbZNqlfIJ0woPD
H8lCg6JpUb7bgle/zV4oq3WBNkLaCk0jcNUrd5wFKVE/AyT5mNhNF3hTcubFEDH2YrDPTmZGMzuN
5Ri6FJTE9QIOodEJRrMNTSECbZyfucXDLH9q2MPkdLt86Q6LYZ0qzGNglqwCvfCButmhMppnqyyj
tC5eDBQx+t47GTk5pHMWtxpKQMaLbYNBC8crbK0qKnL2AVzUD/7oBTnTgir1Ap11Dy56cp77o/DK
ADdPGszVY9N88/BQu/8p5OlZ7QqCBvjaMO63mitsPC0dMyt1zkPD92WSnvJ0i3hlnS8BxvaPiTf8
z8XrxLZ6VjRLrR1GKPd0w2vlZXst8Xfi1XO3BhjXtsD6aaGmAzQ4otPqeWYOnTW1mX9Ie8wwsh1J
IDRsYtoHsKJsi7PshjELlC4uxh0wAroid2krjGJqAguriupQ0KCzvBBMCXun1yJmbNUW16FB8nY7
GOAHtRFeefKmudhGdzLByYNRh8MiWhCIHYweTJl4caaH+x6x7g/4oCZAKQnd6Fu8IO6wjIPlglbL
rZ8zFudopI7m7z5/mcWPnvKdjRpTPr4kyYuP6VAzf+FkAyq82lj5CwBVkUoM8jmmBGKa1SMEAF3v
4C8cbWlIwZM0zrvXxWG7jH2/v97VjQZjSEch04ihI6jcKcZ0NnnG1Breoc/00F3Sz/r4re3pDoDQ
wBYG+Ei23jCrnEBaRMXbxgS9nEJSIhE0pkBPxB0XfpM+mF390arOWfHe5ywIFgB/cTDjAX9ZHezc
zhe/Kol7oNUDoSfd20igVjH8+u+rp7rzKYYTEtM9pKII+WRC2n5+Kuc86pOnnM+RJVhUultgsNUh
kFaBLfHkIB9Sb+UQzIIviZYYzqEk82HRlx1prTCbrSiZ2cYC1054bUr+lIvzxlvu1XqDBWog/slo
sDQHo9TCHv0DupUD37AlH3k41sBKYDhY/vuFLa/HnWB5CwHzMgjbU8ix62Zg64+p+Jzqf+77+yri
y/6ydAsPYp5rrghgx93cSxPr0E3ZfoHGpF5sjXbfMIGRH9QfkEVZQEkoRyphU87RayG4DdsdT9oH
QxP7d68CJnBnyTIHgqGyY9Zs29mAGHbwkUl3OsgMiuHw/zMhA8fFRzE7KRxRO+TguuVfIC2CSItp
fL1vY/3h5XDUP8tQHj9mWhV+Do3ygwsRiiz97fr4/sVpNkN3S2P6pimQv0oGARCgqQ+EvteHtufw
sWl5LOuD6eIWyU80f+lABXF/VesAh1VdmJL+cbFz4EUfuwkM04ey+emkJ5FMwdxtPERu2AD2Bgks
gvcNLAbihEbrHonLyD8Ofhpk/bHcBGPccOQrI8pCSr64JuaxyEGHMsbB1DMvchaj2ygq31wKCnZ4
VKEKs6IFYrzwNF551mGBLIiL02h2+SM0hDe+yvqiA3YBRTMD/AAY6FYrZx4UNXmHO+PAtSQukiFO
7OrIc2cnZrsNreFscevdMfTapLJ/oPcG0TJeO4eqTn50nfgF8cND0qYfyr77WKX5Rmi7uZEXK5T/
fuF3OWb0Si+bycHyiqi33YNdaqclGTe+142TdLWRzrUZwxpdm/Qwo7U+qpwHZ3zsIDxsdHsj/3n/
JMk/dZWeg6zs8pvJn3Kxojq3hwIZIURqmrzpwsxonYBxUpyXoRq+ZQRk/e8xiEkQQNo8PAVBoAlm
XETXa4N2RjgXzpLGXtUcZ1ODwjF5TjXtsFjzhj++weT+WRxsodwu0YEo6AItitvi2lZpuEjNNTeP
TW7tvWXeN3kX+Ga3N+nyTU8EMNHdq1cNweCSoAW1WAtVESstw2liIWDLWc92g/A+aE518PgYQgAi
dM3+zGgZAZUXtShLJLYIfPz0BSUYZ1qADdoaPr0+VnIVgAHKGTBwSwHFoO5Y0hR9biysiMXcojz3
NNHfbCoPo/HDcR+NeYuO4jrvkubw3IBX4Jkjr+9VbsygmWABCXhkyWs6Q78HUuaij+2h2o+zGZVg
987H5/tOoRTd/2MU73UomiPY4r/KNVXafas3i54ck0Kzd1aJeGuW6Tlp2hDDKA+Q863AjyjFhGiU
UhFgctGMKD5J5njn+7/l+vC9/RSpGgTMCMiugMdSQkqeMHhiMZnHJMUIZjsECRtODR58xRMX2u6+
seuA8mYM7wKMmBFMiOiYVrr2UIu6JkhbXPMIGsNfnU6ysFmoHrJq2vIiZQpmbUrJNgjlk5jmNy6h
KegHcSi9cZ+h9mAmJBxc4Ev170bSQel967ZW5pf+1zR8Ch8YcGqk1derTBxaGgVQdMfa0sPUmquA
lyjwaUAbpZ4VONmLht+iu2e/cyIdyERPi+7v83WYW/8CJeqMY1HR1MSTOW2XmJUJBynd9JO2NrpI
qf7tvrH1gbVRhP9nuUrYEXo+ZDnHcn1SRiAvC0D3cEwrIxx671zS7NBtUtVvbrHitSTzGRBcHQja
bGffpdD6YzleTCJICf+cD2XQNs3REi/O8hNgkhgF3uD+om8cG0Qn2eUBsAsPAGXRHooGqdkN5tHo
/cjJ/vj+eODu9wxUcT3b+Jo3N/jClrJYwXvaaCls6VBCH6wfTP/tFtmZJU/C/TY3WyCyG86DQqIF
SkUAizFSqASnZLATrxOCxrbN9q25o/QEhdkgs95Vm31zUhCP6IAL4QmKloHipEWb6NTzJhqDOvA4
5nNkpDzHnIMdlOOykd3eiriIKyhE4w0FgW9LOZMFm9G7AF46HrviI5+nMTQafQ4TYu/7vH/UjPxL
3pdJ2OWpHRLSsrinNQ/mMk/28C1tw33UWwcpAQYUwBOrQ00aKbcSCO3KtwYydulLoVeB67y42oOv
fR+MDwAmBk7+cbLfhRYHQT6MoMuKXUctD5eqEg4XpMs2FCrMeAGeDti25vtAIblEZ+h03D8Z0hsv
s5A3S6BvI8h5cIe7SjZnu+A/H6vKjHOZWix0TE6QbbM2bpIbVmTFG01/YM0k1vE6xlZVSxtDazOo
U1dPXS0eu3l857HDQvAYxkmAeBOky9SFEFrVFXU8mEARoW+evRLZG7cCY36lThno1uv9jVMvR2kP
CktQtMVAoyTvvl6SFKbKHSPLY3fExlUNohr1RjMSTbWFWVKjF0zBJdCoQHkO5QRdjShmCi0Y08Jp
IL+q/nODiY7Z/mkYryBI3shKb6wKygkYGkaNBC6vK45XZUvOK6QCsS26Km5JTY4GT9necdmy4RMr
U+hF6LCDfh2klpDMXW9gjrKFi6ZTEQ96u2et9dIAIJoStnGUVpsHMyAcQqkEsF4QpCiuN1pUW4qs
tuM8044+ZbvaZTvhGw9s1ENIIu3f6RYYj0CChvIcxhpR6VRCxdi4bl6OcxPnHq1+NJ0FttDMNh5T
30826sSrpEmOYjggIYYIrKTVVetmaZ0avC1aRIlKnMAIEOSSYL1cgsmdPyRduiNjHmnImEC7u3Ha
bttGHRc1CLyaoGh5/fVme7SLMbesuOqtiGeRP/wNsAYgXuxPLSB2CpWIBEdja2pf/tmrcCWXfGFW
2V4wokIhsErrmCYglTbdTzPAXpYrAjFtkfiuYpYcdMHhBj2jLLeqHbMGoCxw9tokLpcGWJ7ezJ8o
0bb6DTfcEwHRchGyJGH9W+p08cRtp77CWBAW5OPSJvMzwn7gdOZhnvaF2R/vO+etr4ZeDWgVMBIq
W+XKYaiGacwq2rG4q0Ch0YDDLP1Nhx90KDDFrEVe+eIO7dPiVRtn/cYqTfgnAUEMJPBWo5hemlKz
cIs6NrufLVqCzinNGjyipiCvX+6v8YYpvA5BuYQdxTCUKlo86+7S5f5kx60zevvSLb6iS8V2CVj8
dsxM7c9QEtpS97vhlVKHGfhjAPXwMFXSy9qiBhmszo6XhB45W45snkKzGU561W7Mfd7wSqwMEQ2F
ESxTDWdVDYC47pU87iuoWE+gq7ABvbm/hbdsyLsUSQFaDathcOFyjfZl3cVz82eCdk2amxvh49aG
YZ4ILi8LpavLE1yE3J9a7sQNdw6gXQ1ALvkto/lO86wNU7cWA5ov1A1QlkLBQAlUE4AhvGHZGHsd
BecpGOldEUPgvC43du2G4yHoY8/wXZApWsp9Rvo+gzKqlcY67eKhotFI+n0+9MCG/O5x59z/Rjd2
EHkxWvroXaOa7SgXdSmKyeAVrLlcHDp//KC5zUGQZjd0/b+4Z4hMdsB+iLsGAIzrWG/DjGuj8hIX
Iz3NtAWb8qH1zbCexj3Yup5K8reOFItW76O3kjkPKmMXhmUKcRkcvcLJxrLOYr1yv+bJK+/5I0QD
/lT9sPHiuLWdl5YUL8mhwDcDqM1iB32hI3H6di+Qo0PPF5rQRd3TDRTlTXuygwfqfUeWOK9XhmZY
bc1gQo9TCIfooY6xdDN5KUi5kd7Lv6Pclyjh/GNHeR0azO8Fh0xOXIPL2F/CWhfF+DiNrCyiojMq
56HpajJ+swkr3C9NraEdsnEA5Ue6/gmQYQHEDPEfAjcrpuNhBHYPtMpOLOzGivUO/EgGppSjtgWy
6P6hWJuCv/yzWqJcb9wscAP5iYjzFi/GDBVpbuxIlsb3zdw66ZdmlNeph03qfIaPZ1i/CuvHYv4l
WzCtAa7tcas7okyFvJ0BmduBFBRXJ/qjiqckbu21c16wGCIw2TAHwM+ljh1NoktnH7mz1Wuv5VQW
ww/BTPdBowY1gt4wa4ByaGMNkKtzU6157apeoFYINvbE7qI+n0v6lJsGZRsn6Ua8xU9FiRYEzNBA
cJVgkVEOMP7E59hqUIPu2si2843Yt3qOEzDwX5hQwoJb04X0SZrH4HcPBlIHfvEx75ygKX8I8LIS
6LduCXRurUqJDzYrQJthtHOcgTxEKxaMDE8bD5Vbq5JKUHgQIR4gQ7sOCVM+6nVbyKOKEqQtvpXL
c2uywIU2hDU6kdMepqw43PfkG2EItvCSBSoMM+mqc3mVkXtLsxQxz8+G/1xWPLCSJ4eLjRhw48RA
gROJNAoXoKdXL2FeQJsat1gZowGIwSbMYBJ9T+yc4f+k2Vw/Ckg7P9sgxScbgfaWZWAZ0aFAsmHa
vhIS9LGwk7lBf0LPypjOdbCkPsS+rXA0v9fThrFb23lpTPmEdHYHNlVuEWcO2Kmcb5r+eW6fif98
/6ttrUnJNGpHLzyjI3lMuyHMEj/oQDKHvjlLP7Nh6xm0tSYlty1zJBS1iQrbILLRitpC0zFZYwzZ
GFq9XzUgNC3QsL+/wnUgx4sLSRSe7mAzwED49VkYkGizYamdeCqMA9T5Aot2D2XD9vfNrG9HmEHr
Co0dEy0/dWQKugUkB7+JE/tV/kpdAE+0IgTVXRXj0Vs9QZ2sjvyR0Y0cfr06KFyhmgMtYcDnkcsr
q/N66GFUvhGnDVrd/lT3YYt76yXLsnl3f4U34taVKWUjZ8dYNN7ZqA7nCd35TuKHIzgJNj7XDR+R
zP4EMkIYIFrtI7pjXuGy3IyhNLPjogkG24+IVXzY7kmtTWEngN6R8xoAyan1FaRokH+lvIiXEULq
/RhQ6+vsfa6cjaO8PmMo4+BlIqeIoKhhKd+I5bQgbZ4RvMvzvWm8zjVIL6xf7vRzGZKN7Vu74bUt
5SNNlZ4JnzALNdhlL/S9a0yHtGyjDgoCzBhDrm3N8K898NqiXP1FYt1o3Vx7hsPjGiyh5XHxQVS5
v+95NzcQI4aeCSUuezWzQXzWTIafNfGSjgjtUAil6JZm1AuIQDM8yB1nHKI81Yty47K54SKSSs8E
zAcuaahIj3qibPYoq+PGEQzTeeRVaB576LpZMn2QH/fXqQBG3wqzV+bkEbzYy3YpE4xSO00svDmg
0wBSoWUnwGcuqsDR8PwbSSTaLxr522DGQSsw/oaJNKja3f8dW6tWHNZtGq1sDKyaAQqgHTjmBTN/
Pybn+2beSvXX6Tx29GJ3FWe1IQ7CUFK1YicDnsDOQ838QIZHZJIBqc68jC3vydDbsPOHfYvu/NgB
Dl4e3OpLz2e0VE9Di3l23w8Htmx8+BteLclQMZ+BR7hvOIpXe0UFjXtmN3GWWvRzypkTsgkMMhBE
3VIbWsdVMLxfmFKy8gK0gk4qC1q5pYVp+lHXtqaiby4GmlZoLuAqREPj2q1GSiFOmOF7tmQ4WBrB
gTGDvuIbb5kbsQfJJjAFqORi31QzTl0KmvQLymVd3oIHy4oAuUGWhHFJsox72swfiDZsONEtX0UN
Cw01iGihGqisDZHVKqes7GI9d4LcBZ+894sVJ58WGw/CW5/p0pDymeYSvOjoytgxqecT4d5xNKrP
9w/Ere8EmRBJGwJ9OdtXcj6rI76A/qEdu276gbbmdFxcZ4KyQTL9+f9ZUtK+YTDJ6GcFj2f2ZfC/
FgbCSPrrvo2bXwZ5l4HAjVaayu1lO01PdVOzYz4bkTu6ryTRaEAdN6DjaG58nfWLB70LKEPaKALC
D9RaZkk7YjE9deJ56cm+zTQ/BHWWGXo+Y0cjYT2mFjGLk9RmEaCHom/UtW5+uQvzypcTM9WSbHCw
Vmd4Ggzy0a3sj8SZ9ve3dGuVymdDumI3/WTbsQluNJ0kJzyEnl2TZQiGTuRP4qfJ249z9z6dg7d7
yUPdE50ozI6jxSCXf3EvebpG/LavcccLflqMPOi4FuX+1lTrjSN2ZUZ61IUZDiJq7rR5EScLPaWG
t5/yLfWBLRNKuDBNTk3uSD/BJRfoYNY/Iqv1Ni7QLStKrCjzOaucuXBik7avQ9oSOeqx1Te74XNv
8mxv0QKPbut6twbfaHmnl0XsjW5Y9+xQCLEXw1baf+MYwwwmxE0If/lA6F2bSb0lnz0ojMel0A69
5mGOLplCuzKjpDDf2whHqAB8H6yxKOgDQqV8HcysTo0hkjzuLbks9lHQao9n1cZFdXPngHHBMIds
76v99kHPMlF5eMibmDbXFvfDyJew30Tv3PACzKWAi0l29WWic71zRmfWNR3aNi6EE5WZ/2Ll4/vj
juz1oSktwchog1ybEBAkNbPRds//d4Xq9WZd11yVmEMS23GEjoetGCHSwMtzXv1CI+Z4P7LdsoKz
D6wsUBBA6ygBNDNKZs1Ea2IKBGuWNNGQZide6tF9M2tnxtAXxr4tST8HgR1lv7jXTh53Bzf2s5k/
Jl45gYu/zo6VB9aiNiN/3ze39gBpDlSKgLVCh8lW4sCIoXdMhQo3TnWnfoRaLAk0nfYbZdIbe3dl
RfEzPTWAcssAXSXGyS+f6/kpMX/eX8iGCUcJApBH6/W0Ad1XM/SffGMmwE63aNYb7Zbi8k1LKO6j
VQhtLlA2KB7dcRBzJn4Tl1V2bDIWstk/QkZ4wxFutK/l+N8/dpS7Jhvyek6o5ca8SIDjH8eQco5G
G0OdpizM32NRZ1GG+YFTTsdPEKV7HyGFvFOvf4DiiuU8Ei8xsdCcDZHjp7tSG3e02nrI3HRBZOVg
+ADMFyHiej91uLzVTayNHT6KoPBn+/OYC2OjxHHzq11YUYJEPYIHRoP0MF7o4liSKpjw2gAr5sa9
etuMBaFQwJXBOKB8NH/oua5p+GhSaXJk047a8+fCmTYm/m5GCXRE/2tG+TSibtpSAuricXZ2lInd
pBlZwKBRAunV9z/O4AcXxpQYoQ02N50xa2ONzAGr8oe5tKIp5Yd/cYIvzChBQrSFYbdW2sY69Ctn
1p2sCQyLbEsg9PYXkoNRb8PDKse8ztolNyraxiDiilxQLaYsPQwZ2d9fzc0vhGE13K/QwcEA3rVX
a3a/ELPlbey2yQEo/oOJEoEN4vWMpJ/vm1ohjt8O6oUtecIuslKLNklFXZwgEHGfnQEs40txyCYG
hHN17Ej61fa+ZzWNNH8M+wJsL6b9b77dxS9QYqLVaJxqJk4XX6D5m5AooyzqtS1kzc1vd2FGOV26
sYw2Z54ba6BmD0gDWpmZ5Z8bf1qC+3u6ZUk5YLzrMQs2+qB5FuIHXyBl7pr1AsoL29y90xLG11HF
Ac4WXSngRZXARNwegj4o5pxycL2EaOCAr70EO4+r/xtDcHtdTlPALxVD1QiWA6DC/ZPmgD7dlIxK
3UOfNht5kowGVyUzuZ4LM4rjo/cwafVoueBIs3Ebd6ICYq4B6h33VtB6xc9qMrtdZZCtMu/6wlQs
K8dg4GAp6+zUP9UAbwMqPbTQd+CBsFMHbdMaU3fTl85kCX9yqsas/4weN8tQtuvLLkoqZ9I2mpwr
J5I/CFBqD28GqQWs3GyDZSEt0SxAwIDGTEv9pyfyXev7702xFTPKh50gVFgK1LxOvdk86UQ7uv7y
gRfzxmpWEe3NDLo4UjJazvteRxm9rkAL6ujeSe+6J6/qvtp6BVidE/rNu3sE0hRwnnj6gKIK+Nxr
U0nJae5oRnLykiGa/Tya8l+LZQIK/8MpjcAstkAON9cGCDrKdCinrvDUfUWSAu097ZSZ7LkS9LOJ
pqled/uqGDaedrdNueCSt8G9hAz/em3ppPd1qo/uCbPCTmBDfmkCsC1YbO8Tt7cA71vGlI1kpIT8
J3Axp8U2/24L8APWIg18vXvqxmnj4N/0djxaAGIC8pGoWMQpM60sbzGFafR9zDGqPdnOp2XYYlS4
uSSpuytxPnhTqvvH/SUzGsM/EQH+KEB7/MAiyxeT1REFZOFfBOcLY+r+VYxYfbn4JxvIL9dIfjWL
H2i1t3F9rkZAJIcJBjExswPVSeCGlLPlDByQ/rHFokCc7lZQHCv6z72dHhh6DH1bPvhVf+TleGT6
1AYt/ER36TO3241UQuZYq+DtoemIej9uI1PZ3IE6iFdQEzr1Cf1ocbMOrUoPQVhAg0FPv1RAQQdd
zXaLk21if+QL7Z5tZa9bJx8bXzOTE4WMS51Nh67uAtoA4F29lL19TIQdFexHOXx6/zdGtLF1F9UW
wFmlw11kT64u7LFz7fTP7NfdLpvF9FJCIAGKx+YWsObGFSXLzQCH2SBdg/qr8p2xIqOq5f4Wov5Z
uPyryMx9t4xPfjXuujx5AA77S75kwHJ1G9f/+tPCNK59HcnoG47yepkYCNAIZgPoQ760AR/HnZfh
MYkpXJBfBZn76hk99AXd/f3Nvb1ijGq5kn4Ck5VKOtDXmWF0dQ6zNoSHdD+oOUhEkb2VOY2sKglS
Iw8NqwkApX7vWwyLhQQ45hLQ2sZMp+JQvtUMRaml9hk+HLgjkIBTGlDAme4vUZ6Ja7+FGTAToG0O
VhkgK643VtNApTVOSDtcqd03Wtp3V5QnJx8+VHUD3Wk3uG9vHWelPYnxgTNg/kKpdNRtVtqzkWon
p2uOY9vvMsTbon73cwxclGAURbMCVSGXuIqrVktTG2C+d3+DChz5WpOk6HTOftCP89Zrdr0iIMGk
CC5B/xycvoqpdFhAIJFQ++wPTVjV33ueRID9bOzbqs6ABaHMCc5cOfqFHbz+TotmC4b57fm37+eB
7qMLMTXn+59m7QowgdodemNwPCDWr02QTnN1Zi/JeRiTiCT+fuFe5GbOsdaNiGZbYNP1kQa5LFAH
kGaTgFN139BR8rQBn/DsZexZ1Ok+qXb2YIiwzZ/8pggWtuvotFHLW9+/KOVaACuBR8laD00VYmHe
XIG/0ZgMFPXzoMEAK++TKAVE//52rv0C3DVA0jmA0aGur34xjNtrlsWZfW46HoEkAOQAYsd7/d1x
wsGpRUcY1VZAT9XZl2RyCzGBLeU85UdJE2ecZmMj+K43TT4CUAYHszAq+ioksHdARDfzmZwdvy9P
Fqm9KGXD+JDYgxsUxN66TFVHlFLCGGU3UT7EnKytEog13lTwBrJfZxDcGdkYQGuhHYrISJ488534
LjwmIaiIgQNcLIAP+UqUHZfBTKHMYp8Bpxw7GugJ9Ez+vM8R3mzgeQz4OBI/hIjrc5VafuYn7WT8
dqrKj4TfZSA+KD86Vbl/ryHMCgEXAMAzzrGxGkUV/dAMJdXOdZZiCqrdV80nd5NqYP11LAgK4U7C
y8bExSG95SLjAGuunqaTQ84d3qV6yyK/CZvuyVoeMa2zcYbegsDl9QRuNbxngCrE+IxU35CH7MKY
Y9Ci6gSM0a8spsfuoAGvE4rTFFm7+ThWG4dJ9XSQCuB2enMGDGtgauDaHC/GsuO5Sc7FJMLkT5f2
QY8hCmert7jeQ9TV5EgqUinJYSdj48WyMIuMQqcHt6uFjrG84Wj6fRUU4/SjahZIM09b1XCFMhRC
ijLKAqKCvQRUAOXia4sN5I0MWg72mVuunA4RdcybL6AyeGgG4YRzgSo51+cswE9rAc+WE9s23SI8
VmM+ql+YfwGgUk5eYvHK/uKlUBG9YsXfqb7sDTqGZYW+ao2hogyM/tUDUpxaLBtPfzUQ++DQhEFE
SExfgrrMvF66VhaL5w3QM7Xph8UBRar2aPhbX3RtBDFejttjuB+dfDUMczerG0BUnTPNAFqufoFu
EwV6uhGJb1hBBEYbD8FE1ugVvynnjlc8J+ScgklO80k0oFI5gnv4fiBZAeWA1sSUL/C8qP/ine8p
3mJlBrenuSr+hhAn+FLc0KKoI2ZBBk7Zgr3Mrb9P9Y9jvgSZWWPM/ouOaYp2ON7/GavTaIC5H413
9HbfyhpKQjI4gB6h4U7OrlfEvdGGi+4fOwupwfs/H0yBnlQHAgkTMKvGJUHj1XNRpDnXVR0Wxe+0
zXYNBqXuL2gdzgx0iqQ+N3IC8MKo8UXP0AsecMOe6z/+R3qs9knURCINxY7tqoO99Rllie4qeqIz
CfosGxENo5wg9L/2fNtLlzrVZvCjlBON0KgKTPOHbn7hAHX6eg2FEv/BdqA9RcEY997SsA/jSOvw
KEUZUeYN18YXnkzoYYLjWQO1f3kWYBraYhpdvc+kDQ/lPFsy9KI4rNgQjZ1UVZc4aWAsRANMp3S1
yOjn0Gu8A6jFxLFo63SXO5m/Qz9yCLWeHt79TfEbPOCcTRutenjP9Tprw/C7NmMWmK4CYw8O9yOe
pI4ZOoERVrsJem8bn3UVBAwg4CWdHAa0EG9UYiHijq3mN339hbClOkCwdjpW5ZyG/ki3HqHrawPz
zoibmFwH4BBPYCV2tvaEtxkIEs/kkJ1JyPb9sfnV75x9sRdbl8N6XRayPlhChi5F5ZXj7uaayP18
gjp5ecRd9cRniKCbfCNJki5xfSaAXwOmB/B3FwrUKkODXdZQjzEK5zwPVaCZHw0a2voPvK/9eUfz
rYRitSag5pCI4SQgnEKsWT7rLi56B7dZJ2jun1Mo5uynqTfjCTnN3ktJfbzviKu7Vb535e2OZYFW
Qz1vw1DXhjV19W9uzZ812/1eLn/1/hBOqfWFOSyaEutV5NZGSFvFaHwnLMs3cbmiSGEp3l/MopgH
X0Aw0R+1b3pnA0/sUcMqI5ONUyB4YuYbJ07u2dUXRC8CHFe4aRGo0ZuQe36xp/7cQVE+1fDi8VkG
Fm6q8SSE/G3eb6xt9fGkIRxoxC6Us1cUc+Cz4sZophBCh9iR+ZRl0UDe2QoHdgUCK8gXIG6J+VJT
WYvdV5NgLifncXxYAETvwdne7dmWhtiNlVyZkV/xYsugytCKBQR+59KwWGDbPLZI90nU9e6+D27Z
kXnvpR1Rl/VCfe/cAVIS+r39ZcocCnR/5Wwc45XfKRunRP6xzRI6dG39OtS4vOiPRaNhI0Cj995e
Kr4QlNZxdN+EM1bPeDbr4+CYJTkPyNT5l6Hf1el7H6HyzyPbAowXb3jgP693LTdrASk+C1ldJmnW
A6v/YHRbXJCrT4MZTylLBNwf2B1WHBn9aHWaXWn+uba9oFms0OkehfHl/vdfJ46wAnkiGMDcAbin
FAfAmBaqpEhcz90Oi4iy3Xjs9k3URRAK2NOoOW7eUPIGuogGGGZC5QP9GjQegDRcccJZnTfrddGT
s5Xw/kvqpO3O7DwCpvz+D9i5y4hrRR86evVX3yRzhLmdLKhb6GhAvXZrRlOJTO6byDKwYtgB1JZW
k/40F8kAwgfnnHrCSwNrLJs56PtpS39O+ZYI87j4cXUBLSw51tUIKEZX740UibE++bHVLxGtjV9m
nj3f/5rqckC9jKgBRDLCH+oWqplizqiYS1yVblJEC6fHdnonJBlVPwlGRKnbx40sc9Vr19fmjJGx
Rn6BKRy+xLm7AZx6u2Av3QPF+LcZGPAjoUuFivq1AW6JVKuRpj4Qm0WGxQ/WeEizPMTk2mM/faXD
Y0rBT4/p3ZQ8WkVIhufa+DOaeuT2STBPDyJHsOz3aJCHjVvulvHZtP62yvP9rVYubzl3BWQ9BHvx
bfFCUImoRw20mCI33N9Oy4LaH3Z+l4ZO2R0rxw6ZdcjnPKROEt23uvIjzEIgGKCIg2MEGIcSRBPQ
lLI6E/oD1R8Xb58nn9i4ccEp6ZZcGGBesheOrBWpsJIfsFpK2whiPOB6/bvomp0GNhnH0h5Fy8JJ
c0O9+Ov+ot5aCNef/NIkaOCuP7ld9fAEzTIenPprT6yg6LwInatj60Kz1R6CCTTpvjCjWsoFOY+0
/c4bETTGV8xXP1RFMJh6kBRGyFGj4Em6kVQoF9d/NgQa87IDgtqWWj6btcKmmTXrDzmhH0HD81Q4
6T4lvRl0/8PZtTVHrTPbX+QqW76/2h57kkmAkEDIflHBhs/3u2zL/vVnCTibGcU1qvDCCxQ9klut
VvfqtUzzbzbfhdA4oDkI+zKHEOh/mUe3gpx8h0Elro2J/t4s5zawyif0+ALIXSs8an91fyxKoBG3
5d7kTLN+WtIy0lEbSPP7aTbfu+uX619ZfvphH9GpRw4P94UkAirfl18599K+bitqf6RjfmomMyRO
fSzqLDIs7bPP+mPP3Tu3/z4vsyKmyK/4n6bRVseE/M/ihPys5jrQSNyi/3/JlQd25A/sgLmYJI3c
p+sLFQHq0psxfSwq/CYwFwDiiL8/S6nabSwzmzrtY73m+RAPKxTQjxZlrmrE59VJRfFYNLIwgY+7
+1X7p7ImyNX52FCrSmMOyeayzw9rBvbPKouter0jc6fwz1fegkAnZgBR6xc0CvJbDC0gYFmnpv0n
NV8K/2VrbsG63XKqOHKvgqtg9wcZJkqAOAO2DMipJgYqXtIuJwEsu5/NRgh7rzxga//BnAzzrqbb
9GBwc4j8oSeK54oMj0BXRoyQ4P5EFxfJgTxE4GbNaADMtZyMxzmyv2RhH2ZRCWWtkMR1nMYqjOgr
j4E95ELI8VBnFZfepccUc9W4zIBSkTudeHaPe/u6R+5sJ4KJKMyDNwQKDVJI52sDjZym4idL02uw
fPeunvgLaLSKra/jBeT2dsCIt4U9KfwQLBxTfP0H7LgNshLRjkJwh/SLFGR4DYKwtWLLaTWStEiG
eQIMIEgtVeq/s5E4CD6quiB1RForTszZ0XOsrESBdITk03CT0dOsKkXI1RXhGZiMh0/ihkTSKHc3
iNnYRs/G+dTckXAMhF+kiZ2YB+B6FV746qoXHUiELGwc6mTg97lcSwENCnvEPAH4sLvUCtzVHGOo
L/dRiQKw4rzt2RJcSeiHI5eB5OClLa02x7xj5XIq508Wvx26z9RSLGd360RZBSOJSLbRVri0kaFV
nVKrWk5WF4J29VAnENE0stDCkaIHlTje65APAj50UMCagKEGEA1ILsc8a9ZA5r6cipvhBgTmp+yb
kegxxLiO9k36fN2/X99tkjUpg1mzynS6AhtoJfNdfaA3RkJi55hGKvq41ycJywIRnpi+R12aSF6x
pGZbLj2WlYLIpugCOxWaDscmV4A85XchPP3SkHv5uequblPKEZPsIH8HBibMhMT85DyJSaTIOBS3
OMIvil1ULU46vqTXBiPbYHN7v8XrwQm3GFXZEDybIY2t9xBk7YIyVlWnXjs/7jG8gJHxoiz9akt5
Qd3esiZ+2ujwdcyL90wvnzE/+/H66vbMQIdDB9AU0C88Gi43tAVqPBsK2zz5NYikrTYGZe8BfLDR
X5iBKpPgykN+ILe1+gaz6CnP15PRvK/ao6bd9Sr0/c5RRjEWp0tH5wynS1Ywh+KaW0DHcIO3421e
H6ABdSOK5/NDdnAV6xF+dpFNQXMSRIZ4qQNYhbxDCk3raI3dWnj8xK3v/vzZLnAPbx/yfzlurus7
9/qWFJZs0AL8vkMuP5DTOgKehMuj5V8rcpz4A+I86JuIdrc679teFTN2vF2811E9B1gNb0jJ2zHc
Vzfm0ronyJjX0VZlJ8whxSD1fSnyrQr0JdNCqyd3QHvflhNQLxk1OjAVtB83Ot3SYjy2pDLiHH8q
9nznl6HQjrlTAYlGCUoK1f62mkVPPHYysyZoMzdw+QSUxWFTcgjsHApYEt8V5QT0DcUvObuwvZqZ
EN5yxlM23fr947q+G5Swnh0PwvYCRYROMj6wJ9lI/a50mY/VMIgdzs79mift8rywA+sbxT26FzUv
bElRU6dZXVirPpy0LQtt739z837ASEKQ8vLLNCWZbR6mqojGKdjc7YFC6J2sLHCJKtjsfsGzNUu+
5TTAe6Srz04ag6C5OzybLmOBlZNHqqsqNjvnBuBo4Iih8YBTakjZZQo4Ex1MY8AL8r4ixiF1sqiv
74m5QR7luddfiKoKsne5n5uUMYnr2EC9ksJkmj2h2REbk3mzamZkmjys0v9t2kNe3RsAni6mHixr
8bbyr7gb8fwBdEtgIkHsJsUkQl2vzioguDTjziCHJf9kz4frwWjvYKAyi/AKWwBfikz37GCsbGk6
B/1YFB20uNdrcAjxB60YP1w3Q8StI4VX2EBPBikmYAMy5q1d7KLTx4Vj2LdqAX3mgfN1Hk6k/mEx
93YyC0wHHTITshFPBXkyi28Faw6eXqGzD12UPiyHY5aGDXiwu+Ur48n1n7dzdIVkLR4MqJoiNkvH
ydfAJ94CkCNwZb7eBykQBZZ5MPPQ9H5cNyU2VNoITDBiD4BzESrY8oaDecfXNUQJMGUctGp+6pta
8Xjeiw4C04OygOghvXqeNPWy2DN12QkiryTC9JoR9GWE5PQoNjQEh1OVMJDRKHZx5z2LcXuUUj1c
1ngYyamHi/H+cfI6hlzOSYzYjPhx/bCFXsDCMvJvVGpgO757YU66PjTeQE7UMQdUECcabf1YB2Sq
NDBJdnl4/avtpSIXtqTPBhKsLGvozE7rrXhU8CM9+kkRlJE69VZuo1j32Zl0nInlebewU4GaVdxE
Rey8gCTTCmbc1tEQrs+LCn+i2krp7qosr7cKApnDlFkW0l/6o+6mNdo8V/WwEDeC5P8oJEHvEGTO
YoRMei81dBjLYjO2U+HMGAl0lrDPJiC8Wshx81jTnbuKZm/D9oo4emFTSomdntParsfp5FSgeM1f
rLE6zE44oeR73U32tvF8cZJHQmBhLuetn05u/X4jYZ9+1ByFJ+7uH+5+wToICJYcSKumrO2uxf5t
zvTgTh6yCwoI1PJlqEbwcA6xlTUKcpCd6IgRAMAi0O5Gs1GuEAxAjmZ9afQn7sxRS9+N1IxSdzua
3mcjU0mY72zhhTE5FKd1Q/Ji2U6sqz8Xbfs45+6nmqskHn5mC5IfXtiRMpfWbxElm5WdltB/n33Y
oiZyvbj/xwnzw7IEfQQ9rjooDuQZbHfsPldJVqnWKWUzRVugSMGG6WR3T3160zVQeNY+XnfHnbvm
fI1y/mB1S7/2PnylNtfToLef11UltrdvAhTzQrMa/TrpOE8Lm3vQ3E+njp9Y885o4+tLkKmTxdnF
Gv4YkM4u2/w+a9k0nfyjbQBGZVah+TMm+iEvjtv/zJAlUCBQnLKdvBYYKpQydUCO4PHSslYdryK2
AhlKS/AAUrsAx9MaO9SFWLWnGgvdOV94QkNIGeImwLbL5wtA7LFaOYVieuqQG8fHzPQIHctJ78dj
z6hxGDZf1TzYcT+UgoFLQ3/Px7ymtK3pnOc6ZnjG07Qda+cd3+7L5sv1T7dnAm0DgcMRMBa5P4G+
fNuBDaY9Me/96gS8eHR7Rbzdu5aRFuNZK6QbMGco3VtZt1a5m/sNMh0eWWGDjEO/AX3iIY8zRVa1
txx8HaDrRLMSQhGXt7JmGMOEud32RPT5WJdLyJf5MX8jP5xwd4Dn/1iR8oyZFz/nTduTbrN4mPxo
GZuPunW8/ml23Bs5ONilgJAQuFbJSpFBEsWGAsspLbtnCCkHtp9DR7WCWLqKI2cnQIDGEcVyoJLB
uiPfV/VYg/ptNcaT1vE4H/uka1T9qV0vgMIWasqicfqqBjvU6E6Vk9ufspvuRv+EfCmaQVp5EOVy
/kbg3s8vdG5MOjmLPrrlhKh0ssAZcmfY3bdMS9ND5TVLdP0r7Vz1ot+GChiaRGiDSVehYeb5Uhf2
eGrofQYOeM3KA7N6aCeoulfHtlcxDezFoXN70pVoe7VfWxxXYk3WaDAeB/v9VJIDJFC8SnGYdrwC
Wo14AAHahomUV0jV2eA5OObbE53N54Z6h67bVKjRXRs4q5hFh0u8Qo1uXmVRFwJ3p7RZ3i20OVp8
VKl6qWxI9wTVDQgg1PN46sbhLtOr4+irtAH3av64Wf+sQ3K4Yl19o9gWfipGI2jWxxEqSf4CwTpL
u8uAKC74PTpJYdeoeCR3It6FYSnidR5zugHkCKccaOXi82B8bXVfcdHu+LiAoIvuCaIR1BEuo2rj
bIwVld6cBAKHjHrk2YBmZ1D5asejbeHxU9uKlGJ/WX9MSvtputmcYQYU1y3Zog6TH+AMd6dv18/u
zlmC14nnN+BYaO4Kxzl7wwFgAcIQQx9PWBwaoQhIjRM2rEi488xa/+N1a/s+cmZOrPnMHLU1v8JI
1nhaAGbqO/aBVs4R/H1P0OEKFs2OzKEEdCUNzcz4dN327hE4My1dwZjVAxPJ7AgJ3TLouyfSKS6r
vXIGkBU/x00wGoFE6XJxdl5wUIab46l3aWigW78CoaJRerP03oGuD6s9QhOliOwewaruHycH/8Ru
bqrc/359rXtfFRV04PjErDtc6PKXzHpVuH6KMrKmW58W07/hhv4BdfeoKeqbeVKxbu1tLYbBILuC
ajxyYOkC0LeZVojI3UnLuR27Q7nGWa4XwfVF7dRVER7/WJHC/pwvTmt4ZX9a+TB9mubBi217rT65
tKd3GrG7z2BDGcMmpf5h0JiuGkZ5DcvC3PL5D5CeQkM5GUs+ZuMpddh6U3lTe6BpS58dwEBuW3eq
q6ADE1RQVBWPOlJ0WbCC9PE266EXEQBP3AaTsw0rioQMryjOugMzwAm10aKPPOot4eBNJCQ5cR+v
b92uP0DZE2OIqDBYcvpZ0oXW4ziyU9UBAEymE2n0kzuXUd3p4GF+I+mkSD08uAEEMABtFWicS/er
5mq0NNbreGmhONN3OQ8WMPHcLVo/HK6vbC+nurAl+R5QAP1qMNTy1ttfsyv53RZ2AWi/D/bNdVs7
AfnClOSA9gDy/H4gaM7Y34j5QvDgrlSEDTtfygM2xQJqH88szAdcbt1QUlrnBZx8hMYwxLaN8pZB
wTVARVoHVxLw1TRz/6J+f2FU+l6dRfKejkipveJ5zmPHBYSQKzBnlxco7ky0zTDGiBEjaH3iuSVd
oOgdpHXNiJlARa5k37b+2dE/T9BTGB5Vj+LL7/TalHRxGt3akHY1rURzWBtu6wJBm4V9YamSolFs
zJ/izC9LgPFhJg4VQrxQpa/VUKMpMENuJWbRAn1wbHOAgJFcdW9LeX8bwqgU3iYQVHzFnD7DKyon
m8zEmJ/T+pgW/xIMuab2kZsKoMNlLH9tSXJyUajO2LRYSQq9HA0jRRB6ecsxem1BCqMGkKIjmbFp
IDUMs1YLQaIQdXYWXzdzeV3IZmx5GMvsaA7s5UySomjtkOnsUPsnbyieAab7ntfkeUr/ob6TXLe6
53uYhfj9oQCfuDy/VdEPReXNVsJccNgM6ToHWcoPre0rOlXXvxNglZeGGlLnizuuBE7+NXfnaKKm
YgN3LSBhwhcXlOkyFa67NZs+ANqe9O4SWfoc6uRtb9Tf3+jMhORskwGe91KrrGQFgQXPjcOKZlb9
9S8+iZgHBrsp0nd55Lgl3KUTJrmTDUIkwTpNTWSV7jeSVaph/72Pj5oIRtjQVEKyIN1Fo9dqywDU
X1LP2TvebrHrbO+GZXzTW+TXriG5QyEBmCeg4aT3TtsXI2RHLTPxp+bjUIxZUGiojWg6tIvoOH61
3OJL01BFYNiLdedWhbucpe4gZhin1UVgIJ1ehmtbzqBXca1QB49faPDxTS/v34sUXJPAx2ESRZ4n
0HOLeizfzMSc+psFlbM+W/9iH0FZLuRwEcARVS9XVGfNktsCgF3yHASFawUIl/XC+uW4UiscDcxR
z4siE9tzkTObtpSZ+8tE6q3VcQ2Kvkvn3tZoF6fZ2xC0v3bvZ/vWQo8TPSXJE1PfSitctiY+FojZ
mg5X4GJAK+n6ydqLEOdWpOObjYxUFWiKQY8MeRZ9undGFUxyf7/Qh/69EOkb0TXviw7g60TfmiNU
6to6TzKMOFxfiASg+L1f8AKsRjDdyGPtJib+dIaj+3vqq4q8m+2B/8RiphH5eN3a7prOjEkniSGW
srwwSQJ2jrvZ+sSKJaa1CsN6mUn+WhLSSEw8owMHCSvpJtJW4kIk1jeThqSBs7w3yixgKCGM1pEz
VX1pLzhYKBVgAgokT6+mQFczR6bqdgQCT/adz8rbuvMPudvftmYeXd+9PaeDGi34j9APAMGD5BGd
M/SWmWlmwjYDkjv0MHiGwh32PtCZCXnqhKWgUpzGgSTDkkUaJj+7/sfCN0X42dszlOcFXxU8DoiO
y/Dj0WrBGF+LnE5nYQ8Omq4cg3H8MhRvw0D+cgXRYBOYL+D35TE42wfZRsqRChkYg3P8/JY4U5Ja
qmr93raBexJIcODqQVom3UuIpqm96IWZpH370vLpnw2IPadVqSzuOcC5Gen4dObs6xNaRQn++2DE
7AUmdf697mN7Z+fchFjp2V0HNkI+dh03oSRl3mbcTxjPjyDWOA51B+HVzFN1k/fWJBwBniAGdeV4
3TSzS3HVwxdyG8ghQDaKWUEis+du5yakYK0bvSB/gIk6JYGVhiASC7zxtlVN8e/t3bkd6XxCvjgz
8YeZTFoFtYYxYEvSzkMXmZPeHjOrVJUAFAZfgd+otYAMCLGnov0HfXuYwMRtgi2EUnbo2jW67hqK
LyWHVXc0Gw0AMmxjC0id4X3A5OpfBIazHfyJUTvzvnHOeJ6hG5U01hJaaxdOHtjlJ/tH2eCbXV/O
3plFCmSiaokyoSkPcGR24S2pjtAwpSD/H1jMuiqkbySn/RWBzs0I5zxbUjbpI0i2SysprfGW11tS
bO3BcHvFx9l1BRPDZhCGgKCinBmDHsrpi6UhCZSVoqrpUef13jtQ11mr7lDUqyJHVZkTvnK2qg7d
DrfVXOSoWXbyIdCm07sS6qV+VRTBnKkycKl6/nsXz5YnhSUQlfPN3nAvNToUq6Jq8QrMgLHG16Aw
y7XYdHr6VXOQ8wUNHjte2NDMO45Ghp247jbiEMuFD8w7/7fR0vdcB975bpNjo1cak7V8VzC45tx6
n/smi0ZrfZ/VeVw5/Pt1u7tB7Myu+CJnO57bhTsDl24m1vBd0OX0/ReWVSHLPv+FHWw42PtcXGRy
ksFXc7MxFmYknsM/593HqXDrgJLhwEpVsXTXif6YkpMNYNvxyJvwIpj89kOnu/+AByUPHN4keH4/
zePbtDJ/OxG0vTHfJOpwjuRE7dgPfOhLMwGDy7fc5eHc0KPOCQtAkwNZRXr8i63EIJ+HxhnmPORh
OwPQHnCW4Uw6EBDOoOumt/6dab1k+aYoMe6G5j+W5KktXM1L34IxOqlcNzErD8IsjiLA7IVLVEQA
CwSLMNAoUlK91bXF2tIwIe8AOqr0n9rM4omoMkNxFcunC9VSE5pNkOYGW9qlly8aq43UK1G6Wsoy
YBl9MCwIc/dmXCK1djYtnjH+cP0z7a7szKZ0oosa6sdzic0bxj4WzNOd4R70Zf6bDbQwDQyWd7DM
yd6XtZnN2JiZCTXseEzXYGo5qqcqHOxenEB15D8z0mqoW5qtVmckWSASVCxFVEM4LqCYl6rc8ekv
du7MlhSTUisd27pK8Vpg/Q3jQ+KhxVMtqqr27pJQVhIDqy5YUiUzYCjftjIdkfai6DJ27zrbDS1U
6gvr+fp69gISMhhkm5irA6hMSuMtFH2tEWCIBCVFdpNtdh3Y1p0Ndt0I5C/zYUaf67rFvYML3joM
12B+Cuzr0qkqSz9FJXAiqCNMD5VPXjpjVPjd3qLEoxHIeTTAXkk56366bHXlkYTSPkBqpVn3bCvj
0Xo/Td//YjVnpqREW6vaudApPpTfpJCCMWJI4SkyxL0Acb4aKccm/dhDZIOggsC1wCi7AynGTw4d
w8EEwNYe4rHLVUNQux/pv2UBLHAZlHKurZW9YAd1TuOR9e+KYTn8zc4BhoULF4NJMpeKD3CAO3Jk
8lYJ0BACyJQ46/g36TWGVf6zIhZ6lkNAQdnmGkcOoa3pYz5+dkvv4FbsLk27v/FrMXMLQk1BlCF9
pjzrXK2vqZlwq44wHwMJYxXMei8qALmIthDyXcGDcrmYGbKbYLFFydlbaghvzhHpl4Nrlw+NOymy
3V0HODMlxdS0ytJ07fHuztj4DCrG7tDoc6vw7H0jOKCYnwLuXg4+6dgAJFeBc7pYHbC4tk53hKqu
iuVLZUVygbkbXJuvWIrnOEdGppscvK3XfXnvPkXz+7+FSB+m8quUFWlqJRP/x/VfRpsGAOIpdms3
qp0ZkT6JWbdFZUBsL1mgwG1qkWY/6HgzgqQGMUixoN0aKboOeCwCbgzmJule4MZE6Gpo/18jLQ9l
oj9OkZhX95U10t23zrk16RPZjce3DSOSSZeO77sSQCuQW0DRLdZ5F9rLdttCqhqCieAaNl6uf7rd
M3W2UOnTAdvTGXqKXV2bD4wdzYqFa/9UjaoKrcqO/PWAnu4ryq2kIHlA/HcD3qggb83bm79ZD0AF
6BtDPVruc2iEF6smvKTIP1nGvVVrQca3gIPg7rqhXXcU6IVfhuTmRllTZ3MLFOsn/1mvAYSZf3iz
GdlwlfLLdVO7Jxj5CUDV4BADi85l3Cv4qo9QR0CFLl2AxaviEfy9103srQbNNVdwyhAkQrIbtLPv
8xI9lJYugeEDoZuFQ/Md2oXG2wjWf73Jzk1JngAZgd+9tazyjszow2Xx/ql8P7q+oj2HAxsgnrXg
tRPQsMtNA0+kw/0UPeMKI+QIR1WYufQHocuRpN3hui2xO9IbRsh6o4oq2P0xtXlpi2ud2S8rMq2+
HB7rjgaGSzHex1SyRztf6cKOFCdQWUTfzsaaLE4gpLKZAWD+04Fqn7pM/1xXKtGHXXtgdEdrUmib
yBdUB9o82nORHedbERYGu0UZ6H5azdPiWrHvlYoztbePKAjjLrRxw4OL9XIfnZSVOnSbSZJtRjQO
45FDxn5LO4VrqMwQyUw1VaVhod1q6asXGNSuAoPZbTTnhepc7RxdcP+hn4dkHOm4fI/YGCytIQ1O
Em8qbspqu9nmt0lK/DxP4KMEMRwaenBCOeL5m8ZXVPBJ4udjEawaD/yu/cYKFfBxzxnO7MgBL23x
5HNyfBzN/5Ra7zRrCrr+Q5X/Wxdvj3dYkQ0SNMwZOa8aukDbmTylWFE6mYe872ODqx6Yuy4ANma0
C8FwiaT10gUg8GD15qJbaHq45YHg+AZu088H14DKyPXgsPN+wafBADMAguCzkOu0xGrXnnLkX5DQ
giiHnWKETXPaQ21u2ZPLKvTBvBzQgmb9i4wJluEhYqYZSDTpOBn2RPJRfDFdf8m0JOsdEMD/YGbs
a45ikbv7eWZKOlJm09IcEZMkmzklkAgMCamj1X4bf/FvXwd9MYaywDn9qnXtulNftOgyJkVlI9nU
Q2QToVHR+xSliOufbdfd0SNyQbKGUCQXb9hGCGjVUH+GyERzGOrmAwTnSODp2f9cuzrxWiWatXNh
WZA3+c+gdC8KxTBIfhcorUwcZeb2qbbdpMnBuWir0E77a8PJAlMoaNbk+8oklcm3lKFipD+52USO
bqNbNz24poJqxqg95u4VkX13cajkgEwfbBHgQb08b2W9ThiRrQEVs8tg7D4v6Q/TqsOOH69/tT07
ol0O4hKM6LzK29vJ1KGGvGATV9t6ZFqx/JvrJeY4rWqCOlY/pvmb5ph/uSTsgHQVXW2QrkulApBj
6jkTe8lpFRJgT+pyOHUetEDLVHFv7V0m56ak84z3YVXNDGgAZ7IPdfvNMwrF9u0dYxwfpJggOAZv
rfSZMkxP9WDbxSN+Ku61zr0vGv/By2oFvGpvIcDPA38C+Bi4RqV8qW3AvtcgW07K2UkmTC1vvgqe
tucIkNgDlAbFCLBISCaaoXPSuam9j/5gBBrKet6WnUj5kiu5rff27NySWOxZiWUq7IrTHAiXIa1D
wws0ExxnbxMu/+Vl50ak+2oCJNpzahhJBycBB92jpQx4qnVI8ceuUSdgpW8kgNLwmK5QP4I6onvS
bEdF8bj3/c9XI7mZb9LMqDdcTLY1j2GdTz7YB1vVCKJqQeJiPvswGD7ws9EFRyUly4ec1uFYemUw
EFMR21SrkSpfeF7qhlbh2wAEkPgDS/pB5c17AftswxwpyGhkwuzQABO0n6B0ZC7g+TSglpdMxdP1
ALq7GEBHIb0DsudXWkeLrqHgynCR62UZ9bQPB7BcXDexezT/mJAZL0llGfNQWSQhPjhBGt4/pBAs
vzW6zAKXPm0VWJD9FblCIUdwvMkNpgYEl3OvYe/MybsrxvUpAx3J9RXtpXhgmAVTOpTXwNYoBeal
1W2AWjySlAx8/eZxczWo3jyXZuClL4X273Vru359Zk3KtdZ82FKT6rhxqhlS0/kdaQuIJL9NheB3
yLGgtuaAnUsHwvfy+KCzsIB8FWbmSrsxyzF2MWvU5qorZ/fzID5DiQkMlGDIuzST+XZWlKVrf5w2
EgkdptJTUUbtbtiZCfETzgLB4qZGyzEPn1C7C1fPxYAhRw3qb56VYpbFQUKGm0eX4gDofZaRDLjV
UEMBx08VllNzcGZ+uP75f1Yu5GoDcnoQ1qFhBRyVWO7ZcryxzFu8aehHVAJ+bKb3j+FldyMwJgUq
7mU93XTrCKXnvvmMX3lIa2sMNW4GZgFcrGl+6hzvxte8+1qZVu5+yrMfJt0gjanTKTfQ/R4zI40N
GzWQgbR/4/1nRmS3xMSdA3lZvKhdSHB4bZ8QcOhBXkvFP7XnNfB7vDaQI4v36OU2mxRcOV1p2x89
vwuRSMetq8XukipyIZUZadPKtUjnjaAfOM5Fog91sNHt0Wo0xSW1d4OgnyF0bYDGBdL8cjVaPZkc
zDRwTlTP/eF5GV+W5Zl5d7Xx9bp/7nnBuSXptM1lMeLJDUu89YN+HQ6ga3t7kVfU5P8/55YRK63f
eYNmIsvPszlaMeI3Z9nN4hZxmZofr69md98wFoILEUPxrxAkLhMFiglIwtR7NJzEzp+q5Z+mOq3u
y3VDe3cIwP//GZL8wKpWj0CY3Ux67dnz7rL+EVqhQU7jaTxZztN1Y7vf6MyYdIg8d8CgyIpVLSDp
StHb9DcVgcq+CYCmkLdAy0weDloq1EOBTRHoERIOunHwnCG6vordLROCTeDQRI1DvjpMzKdW84yi
NbHXeLCGH4CIfcppLhgZtCR1vYOu6X9zXPGgEJpw4sUn7ZxrLJ23gXw88ahzHBf9mNkkKkHhdn1p
ezmSkBBGK9XCVSwX9SqumZrZeEayVtnHzAcey25v2VbcgpcmuW5q90P5oPoUhxLdW+nasvoSCxrw
oRZfDwEdyIIxA9rsupHdKPfHiPxKJnhVjkaBT+UWzceazAD5LHNQLCtR+MSeIQBHBHEPvAKP8ss4
NzUottYQGEhsjx+0skv8yg9Lqsr49jYNHocqNUZqgPWSwqntDY1T2TVuoRGT2YZ/nKgqa9lzgXMT
4iecX/M5hMh4B6gN91kw2hEEqw/NlmStirhUtRbpomPuMi+Vv6FT0nRf0rR3g7Vt6sN1B9g1Ylp4
7oP2Fn0DycvMrkD+JwqEraFHxbTGNWBX103sbpgN9iLRtyevysbbYrf6vPlAjC4g5dC07EbnmhtN
jfZ+9maVR8vBx8fXhzyqDSb4n3K30oKoD6JDNwOGrPcK456ZIHRuyqZ6RidmjsFIACrH2UUvjfqq
Wpr4n8/zv5+WUdAVEAgkgbJqU4ayLh+z3kjQczoWZRMQ8jjaa2BmFjiQPtmkD9zly9v2VthEsP6J
oUQ48qRjtS7p1I8CC8hHNzLJJ5AEB0NXBLn+7boh+b6VDUmPm5LOs7UMiK+ulTmBXYKbKCvvBu4k
ViU4kbL1jeFPNiid5I4DeL7kgKTqYx7n5vouM+b4+prkmPTThGgP4mnwU8Pn8iQ7HRcIiRHQadZG
ZKZPer4FDpkViZfs/8KMUPNChxj9uldHTO/QJtl6dKSHrY2MbIG+JvmEoBtQiIddX5HC1E9Aw1ls
yltA+u0Ozu/VCeuCweehWx0nw1VcG3LUEEsSRGKAt4MR7RXip+psUpbgDPrIO+sObIehZxdvBNLK
JsRSz5ZSpl6dtxiWS3xgLKaUhDNoxN6+W+erkHMGq7T6AU+wBMBxPSwheuoW2RdMVhxT562Jg7wc
EbbOltPa0M/CzBBu8+b7bIVllofUBwfMW7N82Y4U/npaD2sH4vZkzueYsSlmmq/4+Htx7mzbZCer
8nbTJ9GmHVJzPk0r1Aeq0npycgPqS1NOgjaHYFujpWOEprFqpH7X9Wwxdiz4Dl5pmbcgd5pKjItD
qeJeL/ME017HN7sFKPjQGQTDEgiB5Q5TM1ddMw4ZQY5Xpl/nQrA1mtwKtKz8jpz6rQA9fDEwe6E3
Iqgp8NKQQvjoVMRp9QaI8dl/ampMSDa6prjldyLdhQ0pelfNPPfpgDG/uv+cbmNkkAdPqVr1Ci4l
r0QK2W5WeuvW5riM8inSSv400O3jQrYHr4CosD7fu9N8AyLm47zpigXu+CSeG+jiiuIo6BOlTfS3
jBFQVS1JhWK/DdK3nD8M7RAY0BGfzC0q2q+d2yvix55RQdXng1pWiMFIRh1OUt+eMnSQgXdbRN89
NyPPHEhQliQmfXtcFv8Dd5uHtzvouV3pa/pbw5qGYMaxoyzwWxJ3oAgf2vqms946hSo+KWCQEEr2
ACF9xflhpHZnWCkFsmWCSvnwyYYW0Uq+Xl/PzpEGmA+PHCGRgS6hFLM2WtLU1XAPb4Mf1dp0HDFp
cN3EzsUoWEOhTEVAWfAK70FnXfvFvwDB0xASLUbl3hjLQzGq4Gc7J+3CkFjrWZzPTJs3zMK3Wer/
VVBGxNxzuv57fTF7+3W+GPEbzmyY4GJuvQZ+51s8MlyMUHJ2c93E7jJsUABhSAevA/md2zT11hco
dCJguICa1YI06iY13LeHWjjXf2Zk7MrSrjUapxqeOK0fs6YN+qV6b6dG3C5vk7uC+JQYMBTVIjw+
UTaUaesHSruOoA4HBg72yJblCIqjpy5/IHauiEW7n+fMknTVp5NNpnbCU5fk2RddgxixSVSa7bvf
58yGdGSWiWUeejJ4hHYsDdu2ffEq1wjA/fa/646wk/eb6DNgDsPCu+YVQGDieW23net+3NoHpr+r
WYHOUNTMD4Wq/SS2RXo+XViStg3983T1cryrbb36vhok8kagKoGE6H0agOQ7QWvljRgB4RMQu0UI
hwYhettSAGeGBz41JqbfKYsGdvApD0udB0pV8Z3wI/pQyP/BuoopeOlmBKW6rzcuyiyzHhFNjCNH
qOf0pQqot7OHsIPinmh3CR73y8iQ0rnqiw03MBCRQdpATqA8rJN+LAovntFghRbj25NB1NvAjYKi
7w4ywZlTd8V8EwLFkIe6NQcpi6lLkzmrb8oNmLccQA9d8TZ45ZRiRgxsEogcLih15AuDZmnteaOv
xwaUD791nK1R3pXD7db0/QfP6oZjXdmdol8pGRVfzcdsBJ4cOAmvb3tj6wBU3SBhzcuZvyyW/rUb
7X4I9WHLj+5Gx0dSpiqBTumDvjIqXfV966OCgfpJbLrj9DR3dh33vUbGqDHR/eCoqh1yfehe8Log
8fWTL6dzsA3MMRRkUEsDwBnltEtn4mYOEcjW1OOsMCl0MUboSmVFYUZD3mz32eya76Gbw45VvfrB
6EFRYmsKVVdNCnQ/fwToksCWjlkZZOTSyfGEti4MWx+37f8I+5LluHVg2S9iBElw3JLdrZas2Zat
4w1DnjCTIAGQAL7+pnYv3l3c1YkTYanVHApVmVmZM+y+0dFJ9cBY+3/0B8jw+9+XGouo/88n/X8n
t4m5LIGG9fPAfFRw3tB3UiLLoiv0HSXbVBahs9VgDq1xaP3LKlfNkZxypigYUmZX7LaD90Vqn41y
rOnE6m2oXRDS4DfOFlEV40yaWbPHKrU2k+PKVd29HnnhKzkKtsXtTyM7W57WIqPiP2WDXJ9gSg49
AaCKpJc7GifbLiOVxVzTUfXrGucbPBAa6RfRbLL7oVwUUQ2WLAvvhxZb4MwiChkeiewkiqNkDyQh
XXtDLmnWz/UgVdcvf7PgBKJJXRE2CUcntlTiPE9H4P0JWKfmepzbYq2un/9jHzVoMXpx1dJnT2qf
fd68d8TP821+COG3K9kPYG28SMf+N+CTxRv3yxRfq9IifskXU0yY6BG02Ixk22x20IHMx8TOM7Px
WlVZeaxjxjseL7NcoWr2MUOK5Jd8FRODDW1eCDWuW2ryP3KpHacA+itPPooaYXVsWKokuhvTJyfT
UFZbK9tRFyT2N/WW81Ve6kbiGxVcUxFhueT37+0K6ura+y6fHpNZerhTNC6fy1vmD9B/ZcTKLVLA
VMS9FF3h4sOyxhIrxBqNR4Fw9NLH8ZiLHvZNsa10+C9lR7ctQ72VVXeL7Y19utfMt/ynmLiMBAQS
giL0xXa75A9TPvPMXvlaFuZNGHReP4pmW1C+eW9zNayKTx47b4vxJ7EhmXQZ621rsDthsnW1dADz
bLqxWFmR/Tw2+PVikZqvVINxqV0Z//WtyIQaZL4ac/F7Cc8k7FMu9X4HEWKzP8xe9Npl50XHXX33
jV+bcjBhgpK9d0a+Qv9YFQeOkbKh7wegYrmenGpU9rwXCON+NdT54oIgvfqj26qKdSdRshVWpNBL
NhypJZ2UXxSVkdpx7wq2ngsmaD7QJRPuju6O5DcetrvtK9v8nv2nmSiRIg4AsHpW1Ray6uQm7Au8
NtSb4otcrZ3EkDwr09ta5Xz6MrHQyN9bn4n9LfVJNPjLJ7aiYGQirvut75AkONIt37o44jFpTDOu
gQb1bPNUr5ckW2ydZ9lKwlXViL3HNgxGkfXVikW3/0Q/zVVAF9wu+b2BAbnGHsFETbqLmYCGYdA9
xZv2gsSDfv/m6/Z4cqyRd3u9NfZyLGJNf7OeIzOqBK9cvsOKIkO0c9yP+ruGRkb9Ah5NxTHQ3ew5
vVY9m9R6I482KvgqdGvfDMgl5MeZW0m3QazY275ki+IEBgRtHvYfjayUCaey7VRv8V5DlI4odlXY
awSR8IqjwzR/dLVx8XroQgKcMdjivUzWMXY3dUJWt1xk2Xw/UZ753xJ7gzUiFYw4vgGZaJYbZXud
uXPdZ7t+hV1YMf+HVUzvb2EK2e033MwacobduPAZConAiTI32LrZtm05HfsCY6FcUvMY1zmHx572
8yX0nCP/LWCnONZD57Go+lYrUmFvrNAkq15xIpfN2+K2sohDFLqtvsaJwlcXsWnrFq92xtrFBd2+
Vm85vpU550JOAQHBzHMYTOUdTcg4Whu6/CFzyLoXlFRVvqx13Nf/pg436lKtlrCT8yp103l1hMQT
KValscY4yd3d+thJUQ5KHnS6FCkr22csVfYZpIuLXtmdFIRBI4dTmJbV0NVGZPf7DMe4f6Xb630f
1jzLsqF1qTm5hh/paXKle28ExCIe5hFE9ne5TVlxmyEh7skGi7dtWNoN1fcm0egXc2ONQgjmaW9T
c8DXvMro8XDILNv+4QZn8HfExpWBQBgBoZZ1sP1ojUU617aseTeAl4mbujeIfhDsUnTRgGCemnbK
nzfJS14MpJ8jn5D9K2J9gh0DDr3rxhI+OExZ+UAokqLc2JRy3vIx8TUX5zzOgcxjgE4IPzn1JVsO
xLytxfTVbs6509zmqS3Ho4dEkiE4sRDIY6OL2LrpTjeI8pwG6YjpzlUW4Fc9cuJicTutezbdVhre
Wpe821241VUu9+nUSKPzG7zKU78PfZj3br0cnib2AJWXG6dc5l+hxIt3yGSrE6LIWF18EzjOqtee
76zZhj2ZJr7gMXTrS9FvlD6utKmma1g05G615Hb+4rGqwR/2aUmwU019rooBSXX5csPXKmGDWvgp
xrttqhm/W2GYT+7m5Kn+gvvKxEso9lhDmTfx6P5hnnJyu0C4iY5pOQwK3nC0B29GpIG3iB9U5piW
c5pxkpOrVYWP20s1rdlyhwXknD2z1k/7pRCGmF9ewM2Ij66RuGYjoYkcdqgaXsofLK0THz/ft/jS
wPBYnJnrTgs2cBHw2ImnddUFtsXQFtS4QUjfrX8na+1yjs0kpl9zFTN9T4IoqyetZZDLCGe2I7ud
EnoQcS40XeQy8Fpn293q98Ql0ugPsn4g1LGQYZwySaEgKFmGRYmbQlm1vcms9kadTUc4TL52OqVt
PaOkduiWiZ7tHdLP4DA0Lg7mY/OfwpIDFs37tLrvqtT4FwPba1WIQdW9zOah5XERclgWvU3vNY34
GX9Yl+cDug62ixOslpj3Z0nk0ZRYTeHYQ7VTvak/sCY8PozDOHFdrMdCUdUeD0y7qphQs1VF+dAJ
suz3RW4o1oxYBlo5g3VNXPiZGIkwQ+IOJ15T6PZ02iFxiuGmnJEoSS60wal6sxFTmvXSE1HI/dR0
XUQrTJx37h1SKGSH4A+C3+yvTqGmihM6gnq/hYSvgw96FfWM+6JTM6kL8QZXBZey7XU/5j1zbRpb
GhkrrkKzBlQ2ZRswRgQBIP103nCUDGULZvjOVLa1zxuf2nLYtZhmHE+MSP7XWiywRmwn7ru4h5Cl
6R66Flsh7ZhWFTy7177sDnEW6HNldXXtPrf0POs63kyzPx6hCnXhAct821FcOqRPuOzeIfKnfHRz
2e0vOdt7k07UW01vl2nutf+lNbP72cOKdE0D9NGCFMNiYrasL7AbqZd5lDUG/WeCbpeoi1Olh7Gd
w+rD9rZtpmPX1UZxH3Snymrc0GIubkTTV5f1OMcVkTIZ3kZ7poc9qvosKlU13wsi6TSBYfUN7Hxr
zENZHBdmgEOP3bZiXBxZnq+5OcnSz9s2KgSx7OmKw2GFR/pSo7+pI442+8i3qt7WYWKflFDaQr6q
s6uyVEOhaNHVic9tE8OXEzvQGLYn1itN3rIOT9zzhrEU/dLBZ1Tl7kDK+3rWOUPDMAC4XrClV6Hj
+1KGKrAnZ4sttQOeBMqOEd7UM4S9K6yU5ifcExF/l3hfrbn0szsWebccoTB0rPo54P4uVbu1b33K
bfObwfO3+I4urqGPaLUr/ntT25G92FDrFnERDXEMndx2HLcCXkNajFuRiLYn1FhELd/As6mYT26P
R1WNEWYvdL3J5qIA1btFrOQ9ytCZHTH0QLzdE2Ghg431XnUppDPQrp08NG1EskdT9K5EqVXbHLPR
U2Tl5ScVU7VVjzAk3vb0aqWhRfra5xupb7J23evvKyk8U9eiRSwsllxq2iHApXGe8G8NBnmtbpNq
suW6E/RndOB+j8QPOET6frnlrfB1c8HQc+T26rJQlJ9dsau+Yg9YbfSC8aWqzsixdvEVboc+/9co
VPNvaL8Ptg1V/gkOn9ZmA5117xVX8tzksRX8VPPGpH6kpOQL4K7W5NTz0dsIOuAOTemWFQCmgmpu
bGukuaOLnvUTy8DohFMDE4SgR1jQLO2vJKUxcqS0UPKCA2/K9VXOlqKJmHdS2jRY3UY5RJ5D4QEX
RXm4m0ylfP0wPMPDOvspX++94MtWGFQnr2A6OJSqtKVmAzJAavEI75yu/maXydP3RaXS3eoJc+bP
is9dRCJOv3bNoKtjdpj+UndYdcoscOR9/HxlMJ2GaerZt75GHWNnvkyFu24SLhhviDbM4fA7kVLT
hxL6AkYR/akZ/0piw6p/mMf2gp6LwthUjw2MgZM6hdlWLUNaSF8b9Dkt7AsjHqq8c/OlTQVV61k6
xJU9IO6Abx+9Ch0mpX4hoTzpmPH6re6htbge1dbgEJ+FZMcls+EID3NQnYXPzYwj586UWUWAgXe8
za7kOHR2xs5bq15z2JOMaDOlHqegsNo32H3zUg1IiZnxAh1rH2fygLpv0e0H7FknOhpLCvEMaTLR
d7XE/f9JDTtQNXSxGfeBjs7G/ewQsQHS2/YTeg2nuSmvpQ5s3q6hn8pdjbRGQ8kHIZFJe4o7d1M+
WKV1vKdZBxAwk1OvMDKKoPx3ZNtly99ds5z+degs1cdx2Mq/L1sv3XexO7f8yD6l4HftNoGSv/QN
rI+fVjwG61uCC5q6ULy5W3j1jLnqfltTt2dD1FC6/DUJ6iEcn5Gmu3Y62uoLTYYf2LwC9a1+5a57
qdGLtTy3esXblHPpbkWEQ4kdpzmn2zTMjJeHGnW7YwOucS7f5rOAO4//qhZTHx4ywrI0+n5H87nD
QtTNJNw2geEEvF033DiDetNWvDeDYd6IH2kqO5GdufQ8LLeRxobeZYUk61eEbBu1nSF3E9nP/PBr
td9Ant50L+u8VmE6Yy3uKMuTQBHt0ykF2+XmvtHaA4gCEodXb6jqmPL6ptpEl/pbtN1qzhBJtzB3
27cHssJOzKH8XFpeYh7zsGcv/u2V4CRHnyN0ZvFGRYbZyN+QLev9HzKRGC8FTN/QVM0k2yWMmZkG
cTD5Ct33qQaJ0fPB5uXa/Yi+K4dZqOta9PPPCn/LxsaD9U6HgbV08/MIGkxk9vOE58c9ulJ/7/KK
m6+h5L59qmUh6Rk+NIusTnIXgCHoDn3jt2zby+XuCMgzatWxXbKEOang5WSHIveNOnFe+f0t390K
utph9DvlInYbVBrd3J7yIL/Wirm7+KmrfmccyMhAJ+1PcG/ezovo8Fp31eHm+1Atyj0jki4yFFrb
VqtHqlGXLD/Frdjyv2xfYqwGmq1+CHMs67ODVHXah1ynrvp2EHSAkJhypBXVYyi46V6nBl684dQV
tvYArRq7SGAMBGvk++C8xXg/ZFWv7IGJQIgaXp20VQ2ue32ItoVPta3tM1YVGW0HjngqNY11ncEt
DOP8QZW4KqbIPp/2PMUGM1Asi+kdzjc7ecmMlxIeEA7JOd/LWoTlh956G75RWIGp+8nNUxvPyQgr
8Z1Iv8P8jq3pQKG0ZWOZhMF4Xi/7CDDDBnGJISHw6VVGKE7vZV1hIBr3lSGkC/FzfVpaOuaLYEJ9
rVnC/abVpxin5P0Vw1AZdwCL87xhaiv2o2wGJmtgEzLMwFk00Fh46JRW14PvuUsnbSv7uy6StI+k
1gxmW5k97spMwDYmzLl5bAStB2yJNVh2rCypy5+dVnmgT22XTDiXyPyT97yGTuxWLWQ307g3n1kR
wG+cOBOsr2t96kRsGzkeu+Hl9wYXBJhG12Sq7YbA0QApIE5KQh8FXQaq0nkPaMp/quVA1Gl5sEJd
ZLu4vyVDutwFFRF3QNd7fQm8VRirt6bhfyiZ55+Ayni8P/JUHBhLcEg2b4DVPKuxfM29/4v2X6kP
v6yueTTSzbhwB8/W89GjDCK8BsAXpaeGztLflv3uhLnjGzoB+KPYev61JocW5Q4AJDaBb+pM91Ma
OYAaYv7AHXMFJDbh/IaWHxRD46vnpuyyJG8zSF7tB+bEvHDP9QzpCRsVWj68uzPfi/5fjSC7xo01
YNB55DxXp4an+KOx1tivkvqU0/ORmtnfRigezYlvdXmUZ8hwyoBAjvIw7NStBoDnyduggkDblwyG
2WKpDvw2C4AZGF5dB/CHX5GlTth3lZFGxaGp3DYjr76lXXpZE8O8dMphcwLYuegRz5WdG0tT9GNp
c5x3Y1GoxKrTAav87cFWcl9vlzyf9w8gkGtHzsDNtuplYmh/6cVntEXhW12qpi9iaQrxDW7Tkr/X
Lu2an2bkK/snC8qFILOgyNHVnCgoEH1qNLQxv3bdL+KmLcKCGdvAK3v50hzdjoruWuw4n1Gmp91f
Ko8V8XguUlhni28kHf9n+62GbVgGc0bcyzJ3+hNgEXtg93CZ5WEbyAKGh54ShMM+AJ9YmiYfc2OW
Cv/pS58dANx3XaMeVVY89Xuq2Jfl2NMSBwmwZL9UFcctxFwV6feGaMKxor5A5nocSJg5hj2rVnc+
Ktyyc+GsTM9MRWawC52CS5eDii7UAyFCcCwydC3ArmjWrb/IBQ42se97+pAH38UvPG4t1hjTknXb
Iy5qs12bTevuV4/4WqvGBVOXIUhcMnX2B6ZcgZ+V2WrQDTU3KDYjiQJKoBEdLj0g69h9DnAiV4AB
c6xsiGb7UffUWeSvHavs3yEZ/2w/c0oi+ETs+Kx6bHC8xAMiLEAzX8KCbZ2XjrhedMOUJsbVeYIi
p/gh1xlIzYlNju8GsSAZrTIgdIaFK5T7S3lv14mYZ4HsA+xNS8Jq7nCdu3l/kARLPfdy73WnTzaH
wXsxtmAe0B32pcgacsaAJGl+k2+KNBvaL+obe8I7LcUPlsdyehMzuHj9rWfCHuuAGY97vH47WuK/
ySFD8Wo1FBbfc4vI4RtZB2RsE0voZVmzLj+TgouIPpC3MulzBN4gBGR7wm3FUwg4F7AEYj+VHYJI
9wU3A6IQdM9wArpvpeLdLwwyB8YaXvr6+FrlwrFbnjoiUf9rjDj/6ty1MpwgVvHqAGEq1qMYgaH3
eh2SC4i8GVu0fwWQzqZfi20Aar3GJ1japPxf3wTrH1CkD4Phz2j3nKMDt7ciybl8YWHr66/lZiHf
GHOC7tyfZr+37TdQGWK75HPT7IPmdgt2JPBZiaNGcHtzVdAZlQ/diqbHXxqzp+4EK+OVVNgP4SV5
ERlMMtsTzbhsqwGHlMIZGQNTkBxvGzr17/ArIMtjqPlO73VA5/sd7RQm87EHcjfdFt4hQfOMj6yL
3z0/QutugNVv808dwcA8GIoYwPNeL8GFM/WsOn56DzpCjZldsunRo0/IL1Lk6YnsWbsMaBsnMATA
IN6DW+l7L0UPfkeihgOUDYV9raFrNjMKkz1uDkTEXWg9uW1735GHw9cRHnzQ1eezjer3vOljLS8U
TYHqvxDfMJ0Ph111WL5Ofup7feNj8hXaJOjCw/mYBFd/K7B5znzfdG54PEvs2/G3hRLbvy5EluIv
rOTW/s/Uwcr9vzmASbiBi540z2kOsf7ZpA5mVTVF9dB3WGrot3S3C+Sws9HJ3RYXZye2vVNbI7V8
w8IE/8bxwDbo+Vvls287s3K/s4EVDt1QCWZ5zECGZFcWC1GKASCEE25wCG9CAhuGRFhVxV0u8UOW
GCduJRr6trnN4MsAUde+2bz+BQSN5F+oXnwHYZFZQfBlcDTqx8/T9YVDv1U9gaYLbsMJH+v9ZiWl
8E+N7wOxZ5Dzfh+mtWlu9hnH4gMePw+1YS5d/KjJp/XEaVmKJbspxJE9KGmXp9W7/dvn8XeHAy49
tSXejRwHbdPhCRUauEu8NsIn9A9c0KVGzhDvRRoWYVSFJK9KbF+IWQjk1aZCeM/q4oSjpq1NGBrh
utmMZMFqwAPAhjkCegQQUL2AGiqml843fRq0wtWj98i027FcDWqCuN+w9/chng7ac1ac/Uyd+SfM
Me9/gIHH5oKak5GHtiRS/8rxNXxx4rjzwn/dcBY1HywltRUjvEkoXBcJYVN9E6uZpxpjOOvNzx22
eUt7Yw8eJ9ATrAWKXMOcvEDKjc1yrMbXgCcwEIM9r8qBKlWiMyoZrNHfjIGj3DJGgBIrzmwQtkD5
i6wHz+HSpjN9ThNc7PTY6Vnk52LtcnrySKlHJqM6QPjmOs4IG1ZHm6O4YOqtLgiPao/HbK5Ne5O4
5/hMVKfQjQjLnOiZFgcEiGpxh34Ahy2ROlaA6CMUEA1CkkFbrbZKSP+bWiT9lS1mmgeAZU1AO6U6
4IkQrSv/O1MAFfzAMVFgQ7ClblFYN28xBKtTmVqcXC/lVFTzctOyhatmrLQj6mNTfgco7F3NyzMe
4MbIhy50vXjpUgUnxUHnMegBLYzSQJPq+Row6wHNWaEcuQLaKm3x4cqjB7eKYrCgPVgziq86WOhm
HIaDigW04C5zLbi7KRycLCPASgr6eM8740Yv9YpBHDCTc3dY8q7nV8pr58ypIsGb74zTjPAx4bmT
4Ynn5SEooNQ9oVKlXPQxDJhHenWcZosf/kt1yhc18I5m/lRb4cJ1gj9QNmB1kup4gV68w/m5InZG
DyVEEASDwrzh80/5Eo/6gyBatJhH8OR7eaAn6HSzglw83Nqe+ez131mthHZ4hAmpjpOYzGc2Acl7
vt4s3UaBj/V4bwZIxpvqknXpmO96jFdOX4Ahrwn8dAcQzJxQEfj0DUhwP38DjUYY2AEd1DTdL75t
EJ427VP1NxQhW766BhYj7UhEmwV78QZH3LsSSyB3vqzh8YV8xHXxsJrB7Ft8cR2Q/C/c0pY8TDiQ
+WOR78zcFLFdcwwDc7HD9QAxAed82crudj9CnG9BTxzNfUWZ1HflRAPcgCgl3Y8yVfsGSpbAzq64
B9zE8PAJbTaCocoWpvoSsmbfHtuV2Q5O8q0H1QKz8xTjfUQhcN8PAVAI4XYA8U+sA3HKLznw3M/P
x0toAToWwrmAdG5q0RFJwGnhFwb99On+UYQmVFcl9u54Tm1Q8rZrJpfu3X7IvRvIji+L9KW16GYY
Olatxlqkl/U7BGTZK3N0xuLnYZYPeOjUF84iXiO6gRAcVky2673tnPodGyDT5723tX5pAqKxYAWz
xuUMyJvqZ7c0yZuBY+jOxIgDjHMN7QH8/Vp0gCyHnu9seZbB6oehFQM/j2VyU2LTtALiZM5Umd78
7pZJaMgCIPo1y+iVy8tnLaNM83BUxQbqT5RH7D6wQtrZX6UK+QcKIkmgIIAdNAgE0GTLX2QxLf0P
BYmCFLemxfgZh7VfZv/RFgpi7Ycd1jxpvii+EvWNhgnm0qfN+7aAhWyY2wRVmVH5duvQyKZHDxVG
YZ5J7ibdfMu3Y+pw4HZk1r8XSuGCcFPQnLTvtDJJVvAQl1KV59LpdlZD3njDvtZaZKS4XzU6fnb2
DWZ4j7KVC6xqlYgmBZ+DwY5v9jwZNLEfulLAHm7RkBv2C/Qe4d0lxyiCXh/ETMi/qc5U662sExpa
UAjT1LxjpTz2Tzn43njB/Vm6aqx2OMHVg0BobqIDuKh6Nxjyi+YYwcsB1xv1knf4m43vWE//WRzt
c3veLVxSzBcQWly+ZaCKuT+DwU0wAckbcSR6Awsz6QNEKCsYgq9wOiJdtmKDINa+P8/z0U3pkq9V
PF6jpyKwU78GspCRpn4J+20XYJHTX8DNik5ce902c3WfoyMDjTBhdiSjSP3h6GMXewAx42EacF54
Lzi14kFlYVl/emzaCX82ea2x+r+VDPPadYrb1vIBKiNe74MqeJN97kgWHS8QGNcXFTynPKJj03MG
4qR7z9Bz1dODmw7l2+9mJi1lz4rNutBXeKsQghXIBFD1UpE5za+qpbpNP6PGi5SbYZ97mMfzoc4g
DtgfiixNdLvMFa23h4B1Nugd8qVYl2UkKXPZV5hdruquW5bQnYpqObZnjHAYDM8GOTilGaRpqgWB
7htXPf7Z7rM3A2wWKvi5B4hykQQd4G/M7Gl9MyvsX75MzpUETHiPnbxHaZAk+AGP5KIY9PqpsBhC
cbByGjH3K8w40H6u+9u+F2jHINSoGp2GBKjpV9kE0n7tI+4u0HZTS3Z3TBkR211et/16RteScTJs
6wZ+f6DFWusfiOue/UMqPIlsFGvY8E73VU2b7qIXrUFfaxDb81Ch0B8/nCOs+LXTfuEMnkiqiwfA
u1RmeCybjNQ/Cxo0/dslFOynOiB1jw52RdlAjIFtstd+JTb9BsheuB8U6572L+/XuXpHoqrN0UDK
UMX2cye/3kex0ZDdg2rM6T2+bEN+VxL4/rXAPn0ox8KiAW9B7ata/ewJ5Oy3yuiuToh9zQ1YClMh
33jczFy2L5AzddgkwbRcbfldPgkZnzdv2vknIPfav4StUfbMLJX+mw5rFv4cYi62P5jyPzEQhasI
diBsIAT+dcKT9a+TNoY7klqtfwnTdzPYKV0mSNBmsLEBeaCbg8smRdJ18dH6IuC66vyw8p2ROeY/
D1FO/BnxT/m0nVCY+h0aIESEHN9y4DrkqiY0nmnUkrMZIQYZ02UNjsopfxsY4eE5p1R4eumBKdDv
dbe25Z9iarwc8asaUw4x7nmVzlkzVe4YZDRaPqAG1K28gQoqtdcaw4L8Q1ZkMDejB2Mz34ERaucX
/CpsvY424Jt0IDxDP7/hSx/oDY8C/QiqMKSV3Q2ZMI9cyuoI8m+SmTbXynXG/9a5IgySOug6Lh2k
bAsFCzhn8bz4vYScqsmw51hdga1grrgTmRLYRdlFcPVYh2NK5f0eKjbXDw2ReYlmdmElu7jYpq45
pf8h7TyW5EaWpf0ud/3DDFos7gZACVRrxSF7A6NqaK3x9P8HnsV0o8sKxnPNZjFj5HR2JjIjIz3c
PfQxMa77ukRisx/5eiIgU5f5p0SVKSUSgonTUR3N0p0ywMJwpiHihWX7hWFQwJIbazZeqqoZ9dZO
Rd/3f3LJgF1Ug5ho38t56OZHWBLl9KutwAp6u6Np9mjupgrw7k6HvKS5mTz6yjcSgokbyVCmci72
o1E00AMM6BTytCsrIU9fEirZAGlzqajCSxEX1RK26WRc3naUbufD7E+oZFyL94pU7AR+tnpN+TlU
wHL0oFZbrxnbNHkDkQmUp1Etg5A9jn+M5rFoiv59KAQa3uuzWtS7iE0o/kwjPayouc89Qu9Jn9T5
yAkf+n+kBeXBSoEXjul2I2AQXX8yvGdtEEhIWA5wc4PrtiHFdfzURJ1CJmLUVjvRVQMyJtAKjMDq
OksFilZ6iZ7ufkEIKLcPmh4/SFogJ8+ZavWj22uR2H0L/dKMfhUQnPSfk5j5+U1e1pV/ZUyC0j3p
Gc2Uvs1Wq6pwMMdSepgJCP7OV0lj7oGxuWdbn94YdyK1G0V3ihHs2FHRNBcvkUTt90WvQ808TEUd
z75tBdo4d9Rj1cU7p5uT2SKSB5b1luKvR8cdcPlJ8eQ0MeXveVAOvG7ThhSKWz+kXljDllKvq3FQ
uy9BYgYT4bgwMBgQxtiIHuvMHOlGro2ERLeBDxb/GIIMTfouqUY9eyGgBuWxz1usqMLCGrSbUsgE
8RVghRqXmnFn87JaQI5yJ6SiOMAqNEtfd9rB6FsVkn0nBW5fAv7sud3bssY6i8LW3VgNVX3XLuWk
Y9gqmRCSOxby8A+TTs17uAzD+E8tCXnXOSkHnqRSlHJ/cnM6A7Sez8u/i21LkGBB6MAn2U1tGX3U
OEWX99NXLUcL9wpEZpCiBXMWFrafs22++eGkD8/VPAZkOmY2zEDfCA8wWrNpKVfPd1FWZ1CcO9Z+
Euq8/T7WPSRZuwgrRWvsAYhRuunKqRZu5hx2xrdKjIJ2MTmkRo7SwA8eIN0VxnM98ljjV/DH8h+K
N7549GVi437sG3NyYyUO4n3mo7N96YW8hBzT+uqvQNP8UzRHRCFoZneoSu7DMCnm566bxIlkf7J+
+EUc834OOR/3yQgDlILG3rekW5pOezIIrpulhpBeGRqA62PjJ+14PcG2La4UlIiyl0umV1EaSmKH
/GU2Y3fg3U1/MR3LHWlvwUOrbbG3quQ1jciYXqx4VAg1UpjqVWurvlCqiQvybgIqAFkk1QP8h067
EhJZ8bvdrGO/dRfElLPv5nlS5QdlqsuCiv6Q1hr5ToI7cwozxdhXo+jFGDpokT0BVJmdW6TKULWO
GmHodBpqjdTCVvw+GF6HqZv6DstKPJy+t0HRho4h4ubChd2UBp4Tus/WtbWx92ElSp1o+LdRYCS4
dgABd0V3LZrVYNgtyurKyYW2s6Er9BP9V+ViuKoiGFU7sBxNOFVKX/hXkyYoZJsySBdmAgaZ6jxl
TWHDDgWGCeEVoiROOspNpPdDfjXIKn/H9OFLw+mD8XAYdXqKOrwbYQv4dd3V864PLSDHnSEaM7UF
3o9zfuUvREEVeMXoiqcRzpnwa5bDTlN3xQBPED+BarCUwTbzWZ++tcrsD/0+4Coga8aZcjLeQB2S
/is61rq9M0II3NjntrQQOgYctjpwpCFVQ8/yeXF13qwB02UHiXa3EEcDLTUgOWtU1YpnsWnSpgKX
j9Wudc0ElgVgWeH3pEUJKZ9o7lq1iSBBpEmdUZApVX0WS8cYyl7/zc/n/vJqg3D4oIXhNPJEY/PM
b0VSJ/Nrgjime6r0LG4CV4DE81BxI/e3elKg3XwDedFSyx1T+HdvpjQlhTvDmuxfaq0V6ptIn7KS
XEc25uAF1h2EkpiaohYDd85NVl5R9OO3PkWB7td3XSGOsISllsdHDDUz6vPJP4g58TyFBaC26usQ
dYMuOQWswPFW49FY1bZMqaaAmliK5NZ9l1f5kxJbpEDOlEo4QDqA7mDadhZTqnlsCGKYFBeBCpmK
L992smhr8Pt6QDgsv8SnCKZZeqNKBOOBUl5QphKqoNSA+tJPxTSflLqt4/Ek0etigp2eCvgd51DV
UryPDW4IjHxrE76VA+E7aUJ3JMA34ENFrmQLxxTrvUeoD9S39lZJK4GnnlqT6u8jLk/xaPh9MTx3
KlvGsSgLUbMwjWFWjlmb6NMrBZuxze2xFQgydjWlc3KIwRvV7xQPkxkcDaTODKHlTeFUXkMkr62T
XutGyQthxAPGncQgGX/nY8Ym1Aqr10AlhIwi/2QBmGMzAnSt/6DTB3eJEUoq9jY1AoNpejEFwxBk
t23hmX/TmjQyJHfGMXlhyYSjZH6hjJa1z1Ab1PAG3t2oY1TLof4aTn4WQ9tSsMR7UMS4GwnXSg1t
sMH/oT3yTaTQ2M0NZDcqQnOV9G/gp5q4h3BXWeouj8aOTiyITPz8wMUz8+onQ1ZCdDRyPXJVhA12
/N/CcCjwbabg47c/p7q3onivGiXyk32flXKnPvtBJnMxyS2/9ZESj6K9RKMZpzhzAHg6c1xn6q0i
cc5uYfDn2hFnfp5YSVcZ6WEoGjVSbVnIKI3Yg+br1o8YjRNN47EqEAlbCGEy7n5p0GvhN3IUzqFd
ijD8D5TxKjm9wjabfOo4VKZcoUFOjfmXaETR7IRd75uNqyLeG8nPZwBsL5hyqM1Y4TVj/VRNQyn8
tPqFiWTrcJ1N0YlCqtE5ZZYEQiZ/SRsPojnMsKcpYk3dlwzqUdRDjs8znoHFQmagMV6gZe0O/nNd
mLvYHwYg2C7yLTvK0jb6QnVOHnsHi+dOepAycPdTisf47Pg8c3rzuotYEaQhVSOo5q5uuH2hBkV1
QqdqwZ/w3rERdoSTF1EwtH6W+E/DM6rgbE3JI4vQVj6eOeMcXhf03zJiGyGapvLmbORMopEuyp/h
OiEfV78Uec0zWyonxfjNL1XliTMmsSRGDm11KmIEMEFhNLu2hYkx7AoLvv94Z4mxZoQLsFCrrGTV
q5a+y3Qj0iYPbqKZvQAVFLVrCr2Qfevb2kh/txWwcu61YiAr9JFu2XcPHIbUOpAhqdUDVcMedXyK
dCJ4CqQoCDXX72cN4qquNr2i2iHZbhdAdgP2BjnVkU/z5jKiVIhcK53TILX9ZCGV2tB/2yzc9YlP
SHBkX4CO4WRB2UiSQ2RHFXWV9bSkR+Ik8MzSXanB59E4RHSNL9PT7KuC2B45hDRhGzQK94Gj47+B
kqRAfP5Lm8CJnsrAj+ZT1gY0WrW7Pmsj3Y3JrcRDGxM8X0W59juecYEQS5KLLsu0fiQYM1dX4Nwa
MG8VpnVKuzwJfNFL01KpTHvCl0yBcSqinrEFQyiLcpfFkTYUDy1rEKsQzdsiuxNJEpvRsaAf5jcz
eRCFTVTegtDAw5FrQdsVlRFXu7nlZCyHRix7SPWtGvQ3PLhRgLlioltBdyhyPxWPHUdRe0TyJA+K
G02dUN8q1gzbw+V5PSTX+JJgkIBtsRnDhZ+LIuh43XDDfUFqopY3/hT44ncJ4LkToA7DH4Bth/gM
PdCgVUsFp67yTnWNLhthCFNWMkxHzqVZiq4DTaxr/yFcXBpDh1aFYYHOTfATKzualVZb0q6poiTO
dmY7cfVyC+W5vptxTpoe5k5U4jclTTlsNDBLE+t3pUL5R7uTLgw3BZYfadrY91VSO5VJM61TAPVI
zm1yEiPy0ljFlNtT2rFukp1ZqLxJgDGT0X82xSJP91LP47DHrkHT86tU70bpSdTVMv82ZbUo8rDU
gGrmuznDShNWjgZiCrteKufmLkpQEV5F0SjNTkk5nPKHoAZxojmYi8sweng81I3dAdiav4bUwMWN
xS/r+ddMJoTQLhcIXdcz/3+9qwJANPgMTY0KjFS5bfqXAbZOntlSkIlN4cw9dAJ9xwPBF72FbKv9
NvD56c1DOmvK9DWXBxNUGpxW8n82PL0E007NdFCpDAcRciUKQMZU3PV+W2iz3ctWM8nHYdLnIqaR
jNgGga3KgS7nRykQjBmOl4FW7U7zI4PKQGF2TZvcJOGYQC6I+EkQBKj/QwjYIYvI0AgNYjaqXyWl
1MTboslH40XJKY3rrmo1eEnvmqmYZY5ExKscvlOLdVZyiFoQrfAWDQNg7a4uWkGcr/JyrsHrA9VX
rCtKkriSHawMuzdQg8bQxXSXyTqq1Gup1akNMsFJ7k9WBvhlIQhWtSGjI4AMiArreoirnI7zreon
Tmromn7fFHABCngEQkjFL5Ct2peoLrZkdDYVV9PQHAiZqV86pqD4Ak7LM8+i5B81FLI82CG6kNns
0hClfDE24qi5zSjqcuzgdpxOlGRr6EYC1mP0zlyYakvReSGmwnmBvSlK1Y3SUPP5kheNDBnI6Wox
Th/hEWk+RIA5ZUchJpMa7jM5jtMHXjcFzLR8iKEW23qgTBkgc2zNsAJkWpCD90WGkT6p1B8i4lBV
qQMFklyi43XAOfafJqri7asVVn2bu1Ua59rd4vMt4SY3WaBKJbqv9AumGbhuuTN4KDRM8khJ6e+b
vqw7RM+1aoKRUJZNTxJcqoKX+iwYWQFvbjIQTZiDXEftTd4YA++2XgEvXlgr5reZctNDW2dNmZ1q
Drk0OCV/zNNyKtu+glanx33cuLVItYEqaEIVOXJIZsyEQ8ITpkNOWTX5cOpFjnFod8PUTNdliCiv
dMsxqMN/GLT2+X/i0XroIqUfhV3couUYXG48uX0lgwRSxZ5lbOk7RSorCpyVwZDDjDdiUFiQHcNJ
vpmgLg8m6Efoc3c1sgyJBaqplr9RWM0VbY8WT4XmiwGXVIFr1EXRv9aFHLZHFHlNk7tFH6WmYCcZ
oPtLlPHXAnuO1UyAxRUCxv7Csy7VecaMVG4FCjQLkCB2lRTHDkW/Ju4cabbU6Sd8O1W5syrINY8o
h8R0pooA4fY3T1O2EgY3xdDcQwiCLOmiHBmChwmePrRjU6uy8A7AgM4DgMZhFzuNP8jpDU+rMkL5
OBYC2upKABwkUM+EV68Z0H2/ZEsXzGGnUbHCUdVMkRceYRY0I54PYQzcvGtijPwjJxt9ZLxjYy0Q
GWgqRyAZiiC+SiKy19QzUuWoJicsit2sHkgibFalF+7zAZLqXQJIXjxMNKpWAUGAFALbR0piffEJ
ESghuKdbwPJI7qcUyFHurPpXW5tifCW1aDeCQ9ZUcn4FFV9IeFaIPBPH4wBvQBxP3QxZSH+dII/G
ukUQSyN0JgO8SxHlZzKWS/faXCqG3I2oipZ7oVeqgAojqr9cINuMG5ZmUIEydkkJnpCh7sjZqF23
x6+NNgP8srDF1eY5yXFYgujaQtqUFHinczdAoxyVVtLdXM/a6qBmpiQYnhg0oZzu5dLSxipCUNeq
s/YU430oVerrKJbKGGzYB3wUslMyMmSeZdiQ6HDUcFRZ2VvAh+qHmZ5Gj13w3MK7k/K3NtvqsvbR
o2AZRNFFkSQZFqZmmtbiQ/Hz+2OUB83//o/0/9I50GbIktbjpO01fYfHHGKiHQ09OuPvXLWXoXCZ
sBbfB5nmIUjJPg41a9C5q2RQH83q52DhclM9gydtuEtIH71UGAVTZAk/R3Np3cxzaTWhIOQsNzUK
5KnkwsrgopOMGErH9fsGOdxWjNTtq19wzZ1aE1x2Fq1w7VT557IXwqd1ZYIKrlLUZ9B28K8fJxuX
SSQOytw+SmQVcwB9lUHUpUcVzIFiY7BPO4U+Oib/8Al11GLGyvIgh/NnQmUTHo3muCTYOVow5DuX
Z/R5YXkcW4vvNMuq4vL0cUb0Ps0hz+R+YNMeNPwhoRDAYk/1qclcHkj6vHYq9+/S7Q0pvK7LK1+F
wSzENM/xCuy/SvsOwoede4o7H1VPfsq8cD/fZt54SPbx4fLAn5dRXWxaQf1hs4PDrcaVhV7EBSH0
l2Wsm9swdzt1w27x8xD0/uNHy4phoUJQVrtTLlCjyniR45xLTV2zo/YYQhi6PI+PvhTLEaAeqcuc
a1pv4cCzGiTy0RFA1lAfC/XrCFomXU3NNzm6FkYXhvnGYMsP+9eE5z+DcdgU3D5wxZHXi6ZnSiXr
Q64+iilGCumVHN2bWWH3xYaDy5lJ0fcK0zQDygReVqvGGVVrcXkT2l+bJnLU8AQ3ZWdCtBSwGVsq
BFTW/jb+WjrEK/qKqYYBlrk+wuOQiT2Fx+I1UJ7BuW1uujzb8jBa7XW2gGHqJqI2le7OurruT1xm
Fhhhq1qPCHwpykteUGJnpB7luvJAnXeXd8bqY3GAJQ0zM8LSYtAir68UAQ5CGjW+8lhG15V0M7ez
Lcp0+DpeHmZlBMMh0mUuFYPqP/QWNvrqJPWi31aAjuKjqPev1mi4jVW5fSCgVwujH2ETXVE93gE4
HPD6qN3Lo3+apI6Ls0QXXhVLRk0UV/eMCc0EzE7IX1OJB5F+b5o3qnWnJhueequjjGughg22gVWA
RpMqDsLHeBgkIrKeUmsfdf3Kip6H6kEffl6eyap5LUIC3GXIQAwZkTG9L9ebXiwq7GwSxXoE4rkW
d0gmDuJTu5t38jFwjefLo60mxJKJCFgxRTSwteGbrU5Yr0L0ZN+oj1L1nGg/ZJ8ixYbn+uoQ/2eI
xSHTNPl3jEI+rhky5blHN6E+VmH4NZq+owXb47F2NAvzGE83dPnZ2PDLRnsXnRjkj384J1iSRAvD
ro8DWgvhM6wq/9EEYTQG2Z7HLT/s1Xb7MwQ2ygsshRiIbOrjELkQ87KeJPyGKLPAQWz1G8T7vPE2
1u7z5yEbZBosm4J9pLza1lMxgB5Xkf84JN7UwTIUj83f5mh/JoM0k7q1qNH5W12tF5wUFM0+6kmx
htYR742x2eXxX27rZRS8mQwatcCcgXO3WrKubQR8e3z1kTLbz+DYHEwPCuDPpSdz5JobW+DzusHY
gKKD66aGKZS+Wjd1iEh7NW7DRHdD/WFQsX7YsKP8vK0JAfQtUPAsZxRztWpyVOXE8Er+3QKbKzct
wOF0yn29sBKXt4kpPIR9UxsPMurQ8GjI1TQnG9fwaqNzhSwpBSV3ERmH9ilnSvumqQykQh6E74NA
e0NKie7l+LCa5Z8hluYMKpm1jInzapbITCypS6rag8bzHQEwctiCUk8QXPFH+2nK3iAb/F1KtozJ
AYaDz6g4fq4vLLJlrafhfesJZpDvKO/eKdZYHaN63DLVXV3Ef0bC7FMnBC7bYd313pwjH+F0mXoR
yQ7CZkn/Cr6r3FoRHgIZSJcLZSi4++slxXOeJ97yZhGJ8R9jB4Q5alRSk3q58UOvrKOk+26FijTO
E1coyzvKlhsfcfmJ7wLin2m+G9FcHb0+QPsbB2nt4Q/iDfTdQWHj+BOKTji69IRyxih+aqVqY3sq
i4/gatzF2EoVse6kacw6I6BAr2caohOvKOeqeEUjEkp7WPCBdgMdoxkCFz3KqL50BcaHk9MjTBd2
E6Y885dG0rvoUS1AzkZ37kAFD4kgY+sMBbvHVqVD2Jbe6m2XCaixReBpqOg59iGg+dnkkKsI5rOg
B4Jwkqeq7hwK2HrnAn73w6+RNFrJd+LcFOCVGbYM02FOkTl0XBXwBG7DNlHStxC/pPzvAtPyKT4s
yRK43j29lbiZ42jm48M5ejas9t4yRE/r040vvhzL9cqT85k6TrkKj5pV/KMN8wQUGbXepGiCXWlB
cYvEUNwwxlxF2T+TgZpESGc3W7jWf5wMQslRrYO2h6kRTUdharo9Vv8hMEI9bExonV1+Gmu1cJbf
A/V1Fuy7nr4JCeQJDxNxvNNqS+6/hvjpUjgmNbMzWB/UGKylnigBDV8+vOcW9v2UV8nMOHWL1Itf
wx9fhPKnv5VgrhKLT9NcIta7/ZGFc5/oMz+/AurWzBYCI6Yu0q5ony9P5Exg10mVeVSR+gG+r2IC
nRgaJIx+6800T07w9lOPNMTYVTOuYZNLE5YN68QzE7N4hJgy8QBaubXakT40IRGpoIA98E0tv3SN
yOd5DHkOX57X5z3JfqePAlk00zOsVXTFyqvVKpI/D/8QzNhRJuwTXdDdWkEnd3moz0v4fiicTT9+
q1aZWmQxhNQwRPVn1DP9zDQEp/pOpnqPPxv6Y3V3eczPy/hxzJV165ibcQ65t/XECSjWb+lVUt6C
wUIuMeaNLXJ5KUHwPs7PqgqtCMSy9VCU7au23U/1eLLiZH95SueGITsU8bfHWJbX6sdhzISXcmtK
vmeZ4VseJTjLBT+FOrm/PMy5lXs/zGo2IleBXEBv86zSlGiqYQqeqmv1Hi5pegXFUNjIYtbvOI4y
edm7eSkf51UmUtpSXAHGom6Mavt7Sd3DSpTrcuFAyLUbxPQzRKyuj2+GUblIozdeD5/Tm4+/wRLM
3gUTPKUTo6Wq4nW1Nd+Wpjx5fj8m+2ZUkoMwYFSUqulfPo3+M2162cs8XMBA/yQF7wYthAKkUDdb
T7Jmp9Z3mjA6tElAx75lKnx2eu9GWn1RyCBhh4i285qoRuiU7QeloUCDC/nQU+Pf6mbyOYtiNd8N
t/qeQjCKuE/EnYezutsLd37yBW8lnLUQiFCLq3xMPZOtsLk16OoTTkFg5Qi5Oy8qlT3cOFszMcrE
tk3ElCEXniRqptH84784Ku9mupzYd5+wE3t/VCrcfEWZChAGnUGhnrpMtWtzK9eXPueIH1d1Obbv
xmrLuh3CCIem6STtJbc6hAgsrgdX2oWnerAvT2xZrY9pEe8JiKbgUyBhoKQfByvKRtd92S+8ujnG
za0Ubxy4c6GMtAsyJxVpntKr21su/TTGwxRbvDZHST5oMvU+nx6KedpuhZfldlnP5f1Yqwu1CMeY
rCcWvClCV1goGOGIpgdL4NRa2qk0tZ3ZBMcoD/cQXP+LdTQWNBFfdDCDdWKvBL5ZKllcedbo20O4
85Wtw3bubL8fYXWN02+ujsVuIg+ab9QQny9V3kfZN0nfm4mwgTL/cYdeL+W7wdbt7XwtnnqDHvde
Pkm3+PXK2NcrxoOFCZIP/T1C+JPbTXJriCddOAkQaP5+W9LUBwWizA0I3P1xW066Go8IaQVPtp56
5W4ovcs//9y2tEDCFERQkmZoq8XUhSxIIFKUXtYO+2CREA/fcUtxL49yLh16N8oaE0O4uLjPjHh0
FLdCehfXgpP/UeDktqLiodD8N7OSiMjgcBQZ5VX6FcCUwDpjEjzKKgXlZ+W7KHy9PCXp7MpRHlqu
cWis66w1iqRBUER8R0wioV9+mZJDaGSeFIUu4uDH3C/vtblG4lzvujE9okc4NVDndSlyMCjcXf5t
zv4yeAgACUNUUJTlz9+FSgNyaNu0s+DF/mHufzaWl5tvl4c4FyCtd0OsojHkFIQZmkhqhCmdKM37
PIs2TtuZWYCbWnwxvMgMnHk/ziKQupT+4agyI+u2pMyn11+xGNgIUGeSPcmkcLTUPdgf+upEGfh8
qFYNMiah5xu++dZvafpWxA+XV+vsKBYNoxeMnNf2KnNF9TNqokEiKcJ67PMbM7zKg5t03Kgfbg2z
WjEzaVrZ6DVulbix6/DKH76qxTe8yy7P5sy3B2L+dzaryxHXRdU3REUg5GJqJ/VHed749OdGwOsG
UoXFsqjrIg22cn6ImDs4aRiQnkzak2B995c9RKmFU7UD84UGhWUxqOXqq+D5hwNsVeBhWTY4XVWH
oBB38GQ2gvaZcPdhmGWy705j10CkLaBonEYR8+1WqMaXrNXTn7GY6g9Glmg1+ZmGXj4cBFnaGPzM
lgA+pCRAmQiMew3LwkuqB8Xog1Pa/xPH3+OKO6q8Mvrny1vizFkFo0Rur2LwQqfeVY4hicgfMT8W
vGJcmPoPvCVgwv09prLgEKJIEV6hV8c6a/LxEqo07Li9orXuqE9cW/VWPDiz82RSPyrWCG1h8a/u
Ch0/2Ar33MHDj4+GdPMuLH5cXqozABWEGjqLqdpSfpT1VXTucICKsoG4lgff5ehXYowHPIDRKtkx
9AmSJTuiFB9staQ494nYBwQ5+o0siM7HbShAe5zFXqs8tTgI0VGU3SDaAKz/VDVX+ZFM2UajYAKJ
QRVX0XRUq0r2Q6XyBJqX/RKznX9An/+P6arYKRwwYLiKnkW3PnTHy2t6dm7/jru+4RFdFWOlK4OX
D5ar8LZqkwQzDM29PMzZzfFumFXAoEeKip04SyhaX6IZRdbGKVqW58LyyatPpBYj/p6GzOaDLAi9
0lcnqLg/CuvYbJaEzgWGd59KXgVxPQaLB6wdvGHCTk7B5AjDoOqrNX2/vGZbn2ZZ03fRj/anMuZW
jFN1yq0kp4v51GL4shHnzgXZ99NZHSrZyENkjuyALnmrxLu6243dG4Jip7OOfbdxz0pLHnzpQy2L
+25SCrTyRqvZ50jR72c32YmO6kg2+fIjzRAdfHYccR84iVvebNGQzn43ClEkEvQNB2FeDR3jhK6E
BCg/v6d7T2LWKIJGJ5z6jRVVl932aZLvRlo9BlqhxPxHtCpPq74G/WOvjS5WZ84sv+US/9XuyuQu
RneArnRA24PF+g7baEdpJ0QG4rGeRK8Syh3uJg4iaJJ965rKJpftW2CMX2X6Qgc4jYZp54RhjeNs
ffA72Z1a/HrEH0ap4AQVYmyrXuWjehOokVuJzW5qe1fqRaSF137T2Jf36tnz/e+M12GEUmKWw+UZ
vBTfitCPrunEsLs8xMbnW+ccCJHrATknla75xmp3LR3LYzjfweD/H+eyiiXipOkUzvh6pvKM5jdQ
Ns711lqt4keD9mbILfbhpCP+zKtjkOsbO3BrrVahA1u5WokgrHtmh4W8Ut6gXaFJA7LuALOBy9/l
bOiF18DzUPqDM308VrQktNQOezFvlOujEQrXqNPd0jRxXnmaApqrXR7u7NTeDbe6KAPI69gUEkB8
2hUYN3335tf4cG9yKZYb6dMZfjfOKlogmxnkbBgrD2t8bGYzW6we9RyBUT46gZU4iVTvkFg5Yax4
8yZccQ7Zhvbw76quQkgm0j5HmqPaM2/QFzvNIfldCRx5W9xXe96Oxv7ysp67bFQZH0pZh3L4Kf/o
xcQ3/RhTD2MQ7lQTsxMTbUvQKy9/PY4KiZjnwwKsfWL1zGqsifj51h7WHM8pavRm0I7CmP39dCAX
0plOpSQO5rM+AGZZpciCa+5o/7FJlYMem94sVO5fz4Zcl15lNEw1FurVx70ft4oh93rO3k81r4SO
nNfDHn/yw+VhPkcMehWaC5qqQ0JhW3wcJosTSzBLs/B0TXTavMaJeKPM/PkQfxxhtV6Y8Q+GQMsA
L6ijfdscYtTVMrIrq75N2g0E98ze/jjYOuMoiyqZ8Kb0mok0N98Hu5Y3txN/qbxsj93LxpP4c8rx
cbglorxLOSpaaQ2gya3Xhy+RCoW2pv7a/YbXYMv4xIbBU9mIGwF4c46rMJXoxjyJmI55KALVk+Ii
F75XbqxXca855cHfuBs/53Afp7gKVgHeEBRkKAglxc8U/7Qxt+wcZ0chXQxk0KH7Py/vyDM1hY8j
ruITGg7kGy3fMLzuXczlD9qjeccDxYFo9n9cy/XLUjP9AdMnrfA6zS49tJtO5ghfsFf1oNkct9by
3FFAGMJpXpiNxMSP26XL4wilMFX7qP4RZKewHl01fp3aoy5ttaI/8+qDhPVurNUqVqjTSTVEJjI5
854KXvCIdN3xvfYkPxWdQ08c4UD/idL2txb13JZ5N/QakEffr4WpSUzpTuW1tm8OiNSlR/0+P/Y7
xeE3uYtP0PXd9EbcOP/nzuP7kVdvwTpl50wjI6uHhaOYHGiSuqsPW+n+2S36fpxVcFYrDCpjRA9e
6NWech27vusfrcPwJLjxxmqeCdDoKsA8TIwb4ZyvptSI6JcMzHA8P5Duaah4awTRxo12dggwCAsg
gqqvvIpioWVieu5LAKEY0MRKdoXN8cY1s/yIjymPqkrgKxqFO00D213t/BYBWxICghrivSz8VnBY
MaJfCjYnG8Hjc12NgeAiWKSMCCoU5eNAk1JpeMVRce3a77Pe8CQJ7UY1nWKqv+GObpPoQzBvbtJ5
2giUZ/aeuiwgIJjIlf1nz7y7C6I4CdJ+4i4wkzdJ/iIa9+VEhzQlo5XXV4H+erhEXZ7sue/2fsTV
LuzNThxDdO8eb0/88lIsLjfmdG4EXrSQUzURKceaiDvEfROpCvsctH9s7sWtnXcmUpBF8WA2aPuK
jGcZ/92aGdHYVCldM7w6epX4WplQOWn03Em/rfK+7LZSt3Of6P1wq+wgzpquM2SGi0s+x71scKB+
VebvdGlaMnzL5C2UefmB621P2cmEzoxqz9RXJ6vChqHGTxMENhC+4vtr2PIc0lSp6tSNvXBmJIh8
bHwoiqDzxmpqciZi99cHwUnFAlzGaoQ+YycjGzaGOXODaYZBk+SlHon+ZXW8KDLM9MDgiYQY2fGV
m0l9MuZvRpva/Raud2ZvfBhqtTckmr5aYhHCXc4Cx6QIHhfB1WD5B4QqToQq38jbjUC4NeRqEesA
17EkM4AaqsmZsqdJu5ejHwGWqpawG7X7vz6+GpA5zCwNF3ZFWX6bd5s/qiUaMzVUuYriCjMxu8P6
4PII574Wm87g4UXwJbZ/HMGYxrKheQ1gkRHCLZDcOCzcOv9l0ZdAV4eN1TtTiIe49+9w62SqjGkZ
4Ms8LJtd7SU7aiuGTbNMu3oW7cj1HXXemN+5JAetpkr9QYJED0n64wRpYmUkVcESJm+9Gz3ideEI
uwrRtzOWzuzguuQO2C24xfHywp6Jix/GXX26ScC+PqRTyqnN48CWcRfxaPM8bGyQc2eaqr8o0uZV
xwFjddhoook1vSkInoK6J4ocpfpF49yNNTwzCOxudHgi3w6sfLWEuBaqdA+kFuWriHrg1hm4X8bF
vLu8YueGURbFIaJlZDfGKgFQw8wqA6McPKuWd4Yfe/iq2pUabOzBMx+Gk/TvMKtsacKgIpjLevBG
P7jCJfJenruNIc4cKp3Qh0R4SZVUZZVYQ4YvUzpzVR4qKJtOXrY64KpaY1yn76Gsb6DaZyf072hr
hRepzmKiIAUnWoWcTF+3xy5yL3+arSFWazYPJl4cWDd6/5+0K2uSE2e2v4gIxM4rUFQV9N5tt+0X
or2x7yBAv/4eeu43rlJxS7f9jSP8MD3TSUqpVCqXcxp9eQAi+UOniNLWm7uPqRDMxWNi0uJjI7kH
omaPEb/jhNl/uTHuZIbhwkjUXisSwwVEE0CJlDkrkqCsns16AHvgcY5/XF+tze1HWgaTAATTSXyu
eFFra9Z0pFgBte0Y+qvZ/24AHglsDDMWTQgZl+ED4NotzJui9okLYt25kxsC4LQFQAvj+aj3gQZc
EQtDasDKcFtVUCPcFGShRoyJdDwE+FEAZtjgiQKJ6hFA3g61gjkbPIL8RS+Qs2lqJ3LWDTxRSNF7
u89bJNoptT3AMR8n3d5f359NG0AqC1crolZF4UTIGlimgLmLXD7aq+s6P9QUuFVM2v2NGAuveLQw
4RLnrtZlpY4Fnf2aaVf3Qz6FYLx1wUEuELO1YEiZ6mjqgadBI9P5gtmGpOWmgSs16m8SZcfMjyfn
DPhkxUSK0VZ0k7vIWrSNZARw4cdewT1NDkwH0wSogBOg/ZC/iIYx0ofxbCQ0jbWOf64MM+NYWwAL
dsyZ5qmzeZMtoMZMiUCnLQs4FcPplDN97IAdkgRLqx2avg0quT2omfHxGADaIOLBIKGMWULuHsBw
UmJIQI4+luhHoKkDrBfB1bwVUEEEAkS8j5Bq1rndJz24f60BIfDkgpTQS3cNyGQcw4kc2Rv2fWgK
0plbvu1UHhdw9GqpxFOPTL1M38AeRIGMpIMLtLiN+1lg2Nub9Ec1zrWZFZhGGlAHBUU171kP7D69
yx3grX2+fk55cBH0E2GTYN0r+w5sj3dtYB6oaxBSoh0ZwPuHyk+8+BaFfOkT3Vm+dlgTNrmo/XVT
OSTVZYRtcN42t29DCjzgCfBfAeARd4C9cSvweYIR0b2u28ZzFpfpHzHcdkkAYzaV3JiPBaicXEKW
ZLdCqYIvipb3BU2ewPwqv2iRPnoM8IAC69wwFrxrETSu0TdiLs4D9mANasAPIr2w/mCXX8rh3gKG
Z1l/AaWvd13RjevpTBR3ors+W0DYNEkvcf99nG5jI9mBMNuBYgKdLt0tgHfxrLVkDBgT5MPOPRQa
26oBNMnDEbS9YaS1GPAQefRLXRACoZqJ0VEFk7kK5zYmUCAsgJ4tApW+TraL+XDXnr15+XJ9yS40
0QEIsDZLqaaKxmE+bSjp4L8DZn8aJJZUO0MKLj1Vq0S4LyIpnKHbM4h3gUCbBiAG9ydb21MkcK4r
crFeqyLAXcGlgYAbT5XzLamJbddNCxGVifZJ6AJuN7Dp5U6u7a9LWjf3LFlzLonPUQ5y23U9LsNj
k1PXHsMqUgHArzipDiJk6WfaiZIpl/4d/aXAjiaIueDd1feOlpNwKKlK5PBaCbd7q/oRKXcD0AE0
E8go6l0HshMrf0PfOTovVCcB9BsoNZUP4hAh1pNXPAw8mtaiqalzFg/ovCxdpikLQI4LaoFfxfhp
1l+vL+yFO+RkcFsoKUBaW9oISf/MdrVCced+nUibBV5CIMbg3CF444wxU2gWoAVGA6WUMf0qyrfr
qmxYI9J5K2oAtgxRH/dWAr8jugiNnh4VrX7Qxuo7MLOPXXfTZJpAG5Gk9eid2MYEILVRRx0lAPeG
r7cAvK8A7z3bOjid9efrWl2uHOi30dGN8u+KUsHPtDe5QWaZyvJRi6adEec73V6CkSSCAyYQY3He
Ql1szHf3lB7Bf67vJtAsuIBdyG5kykQ3xrYo+IyV9h7DbJxZk24GgOvA5CMDLSAp45AtoJIC5N71
hbv0f1g4HBpbJwDQ0fn8OEG3k9HEOT2SOvPmbNxXkrL7r0TwGF6ZlXZMjaIiwLD2Lopqr51FB0eg
BY9FVgLuONJBmBWsOKQDkcI4Fg3bXlozFgpwEHDjaDTABMS5NSt440oRuKKCBpzE6byjMQhymkOJ
tOf15RIJ4mys7ilo9EwQk9mpfswnIOXHzezHmPBoJmC4Xxd2eWOQd7QuG3P6eADw6UfMQYDZQzLK
YCpAtxgfwCXvSilAeIirKklIYt2/LvCyTRkR13v4ABAWNOLz78GoIQWZQU997EvNnYH3w7o4nEE3
YxZHGY0OgEMGpi/y4/njdckbBwqC0aSM6oKOC4vL37GGxnrcjPPRLgbbS2jHDktGQdPQgvDvuqjL
6uq7kis+D3q+L+EPqrwEzLUxgAWoUcEzXN+W5QEwkd8lBDGo+qHhMdvLfeaO2Y1ZRoIS8oYBoVMJ
6F5rlfLSww9JWVd2I6G/rQWsO0KzOMZcCPC1M0Fmb731zsMNciaIs1QF9IhVBbrAY8RAKh3bt402
eEUCiog8D7Ok/wr6OMDf16Lpv43lxezfmiV9X13ARp2fRTYRKU9GaT7OOItR3B8BWon599eiaQOK
ELGpfpvkFijGAIgXebNLpc9k25wZgYkSc4ElerRS2dwp5Bb1bsfIZxfcrHs1NxwThMtZrAju0stz
ei6V8z5SxzJU0aMZSfroBgQ/bTE4KXAslZT6ckcBTi04LSKB3BIDfht9QTWWOJVnd0xiB2G6YwDb
rGOfpOgzA5Tm9TNzabXQEDaLoSwg4sDJnu+poRRplRcqJqYwtp0D05nm3pJ/G0QZgs39Q6porVcB
FpSfmULXuBYNktYd22nYW2zYoZtwN9qG24J/umU/8lE9yupfeIRVvT9iufUcZ21Gjz/U06cOeHTP
WiE5snGg+S4v3xozIHgJLs2RgWLy+rpuOFxIBhqobqH5AuNunOlgJARAsdaYBksC5tuVdRoNXnrp
SHa1fG4wpYYXL0iPe6PMwc5oW7sR8aEgbjIvPMX5N3Daz8NQETu3u2MFKhikz4p6djTGPI3BhEHa
eF3ly2jgXBoXRmdR0keZRtNAQmhb5GyvdrPgTbdxPNYeCdTFDRNASnxME9VDn0Z9hKwj2tM1w6dg
Jqu7xLPmEC3R+hIL5F1eXshRrOVq3NEYXrPWn5/E0sTKCKip9Swwo30d/7CsQ46R4OvLtnECz2Tw
J7CykmKK5yxokwngifmY7rRKGfZESgefgdtREBduWeaKqYlnMSB8cFmtH3SiFAOIJwErKzsCvNxV
etUZk18JUDVpnbhNztwpftPL2MuYaDU3NdUgGlcH8D54H17nSRqlHZ5zAKy/V1Llc1b1QHm3WofY
y0czkug6gah/ZXHHb1Ab2iggezt2EYijjSclXvyxeNMzxQHKt2BJNywfUFeo6QCIUka6fTXbkxWt
kSgszS7JA3uKkU8DKLGbToix/sJQ/pVyEQqTVMqSsqzyQMsxXZEZ0j3oceYfcB7Nbo7a/Pt1cVtn
TTMxGoqUOApv/NgxuLTxLm7bPFiWFly2tsSQUUCKftlTCoLWomyGH2MjAQJjIbowSbgVbGC07Y94
zkrBx5JZc86G44ykCmXkJormJ/CRfcEktDOBdMoYMh/jhS6InJweEex17TdPPoBpgI2IfB5Ahc63
FDMsOiMZyYKOGUENAsEqzW4GRYRMsbXIqGwjKQAq8MuiE7B71ZJZRRrQoQWYQzDSx5h8NklAp6+F
KG20df5w0dsrHMBaeuLMVK8rbVaBrRYogNICKc/jUtk3KUuOSzMLjt/G8qHMiSK3DNx7tAhwx0/p
m8oqGgMwUwiCgXvmw8vdtqkI9WkjqkAl3bABp4t82MU8LB7RhNVkyAKw0t4VZQSMlMTypVYD50j/
oha49EuEalNvHj9sHsqaXVTQALEW9blwlKGfSTKGKQ8ojQtX69XRH6YpCnTw+gku8Y1dQ7Z3xYiA
39SB23VuiSDOBlslWEQD8JX9iovBh2u9L/qfZdIJ3NjWpiGXB1B82AeMhFPKMFYUfNMCEUDZlmAS
fBtkxLtANv/42cLY/B856rlGkd6nAHGw86BKaj/OfmrK5BL96/Ud2oh9zoRwxl6YthSZE1gNzKIO
ZjCZAX8ARIRAAZSNu8oyRKiHG3fAmTzuGq9mCTRb4L4O2gL8CUjt4Hk0toV/XatNY0A2G7gDQDu7
6FIlyhIRUBSguT1/JsvPTANiiXGnAuv+b+S8I6miSInjdb5FpIdj0rK0CNqeHMDxHE66vFMj69Fo
VUHYuK3SH1G8fYNeFHAyMeoaxgJ6rBfQkniy7avk9bpKW9aN8oxmobAHehc+EdEooFKSNbgkkP16
YD7zaq3ZT018uC5mSx0LGVEU8AB8LCucOmA0n8gAhKoj6kF3SL25aVo9zBXon5GCuy5qy+RORPEt
y7QBUkeJ9uhgqKdfILsHUHRuJoLOC4E+6voRJ7ENmpN7UDVjezItBscpK49ZQjwLnEl7XU0HgWvY
VAnzDe8gy8j4cS6oKUrwUKHUdbQx+g1+B0DX5AKo9y3HgHAemVcLuVc0FZwrlNLFWDBymAd6dysn
P9RmRtbatfD2LBoRfOXG4iF1iRgCZxWNeDzCT2GABRkwo0Vg1vdqeh/hJagugS39RbQCOWtzkWrj
rWJzOmVGlWXxABQaI3+OsruMPBrd83Vj2zg+ZyLWn5/YAeruyzCCDjtAn6ajg5NtAS1OO4gmXbbF
oEcY9W/84cfKFPR6yKQHKEQc+zJ5tlMw8T1c12QjaFCBRA38ZjSmw+9wNoZyvxb1cpYHyvCpUD8P
5lOmHsjwqVR/19qNTj+e0lkLCejmfoeR4w+Q3bVKU9iwgXRcDo1FP49G+cDm1JsMk3qK2XmTOf9F
qLd27q6hEazcumjP0UAFzyRk5kHe9cm0I7zmlAAtwwGQdwUOb2vHTkTxWcEO+R5GO208mqy6N6kS
4vUXGNog2LVtMdY7n8EKV8P51WmyligloGHP9eaGzJZb2u3DUny4ExATjWh4Bl6pidZ7YJydmzle
PNhJYKQGBqh4AZYF9quSHsxBEU2nb7mGdd4EoRY6/AGjey6oXCqlkkuFHo2iUpSHBfy+0e/UbjvD
z8eyaUwHhIiRKgLJ31pGJE7gi9ActlrHudhipFMJem9gnmn5vkdCo1cTd5FEaJAbfhzgLsgT4xAD
Lk7ldytncTyrShFUAOGRo+ylpsWn68d4w49DBMD8UIF+z0mfazKmNQ5dDk2kWuvCZiqIH9vmG82G
2kt0GrkRgDcFYRE/QomqIJh3cK/DDNGLjKfNudCiZ40Sj8MQEtup7+pgOFDZnfzqrvYbF2x5kkgg
t5AXAlczOnG7g5ybtVU3Q5h+bl7oQ+bVLlq5QFuFHnW0W+9MyTG9Dy3shUhu71o1Gfp+GYcQXGwx
cdp0GINFJZNfACn4rk+mzAVTeyq4+TnDvJDKGWaS01SfgR8azjTs9CdluM3Tp+uKcY7/HxGYI4Px
I8IAZ935WqLlZInsUutD2rzYygM6i52GVQ4hIcsPbHyJR0ESeFOnE4Hc5mHCIJnAsszCLq328TK6
oEhBErE8XtdLJIbbsLlT8iYzGQtLS/Yw8felKkB1aX8wm3yxfNwOgW2ypYbSjaEKvOjqSNXU0euv
yVDuGnl3XSMegO9CFveayppOJXUKWcptdTTcb/1tvEtx0MqX4C73Yk/Uv8V5Y07exXveTmOpQ3Zk
CK0m/mzMOYZcWW6Ne6BxWb+btP8gkNe7PLQAYeAKXgRDvdwTWIlpZZcDGUOUr2b5JSfghfeZaNx0
yzBOpXBhYa8saaq0kDKlx6Xe0+57avvXd2rrTOFVhYZ24JKtvcDnZwr97JoCoJc+1PaqX/n0oO7Z
Di2mgiBj0/GeyOHHGXJ1SYmRQ07nEV9z0511rMLR0/xub3vlX5zbFUB/xVvE+Aw/PzOwaEaLuDaG
Wncz67sETKrR/vq6bW7NiQhua8Cl1pZmNY1hWocj3UnTtzz+el3E1tVxqsX6CSdXB/oAwAXQqPA+
s7KXUzjxKBWcU5EIzsGlelSmiELH0Bp8abmPOsFG8HNa/5yTk2XiXFs7Z1UyLMqInsrStZlfYmCw
A3NFF/1M+/TAshWAHW9r8Ixqre7UPQZCNaBERY6ae52oN3LLS5yuKO8BDdLZVFVYWBt1SAlId9GT
xIj1AO4OwXOLb/H7R3PMCKzJFwXdx5zmkVVPto6gNwSxoJuNVTgZd5hRchgqNcOiHYalvh0SgFJn
rt39ygB2OX8wT3fxCZy65aSAKTTG7prmQSqPUrRrRRgfmyt6oiXnPopIB2VsDy1NgKWz5mBLgFOQ
d6aI321drZOeCV4VnYu2VbBs2z0xIaeKXVP2ejSfmPLXosUj89NfHLs/Kulc6htE3pnBZBWuPX6K
08+jCG9XsGT8C6VS5ZQCDXMJLa1xCRiOUgB1L3dG/3pdj005KyYZRhQACMFP7FZaxtJKiZbQjsMm
vWfjpx6z97EqinDX9bjYmhM5nCeMFJBTR4oJZ7tnN+sNojkkAEk5UDtEqCubVnAiivOIJUoFtRF3
NGzBK9iqXwo0raRt45hqOOaCLh3R8q0/P/G+YC6eKbpB4X0j/bXKuwrAJ8DljqSbFvzAgkUUCeOc
hTrJdO5KnYU0awDMbX9RKhMYoSAzmsFTf90uNm/8k0XkvEKnoK9JLrCI1O8AfEIPo98f/x83/hoC
XbMLzjUQAjKeeIQcbV8fmJ8eSNiFQzB6skf3EqaCr6t13TZAi3a+X+NIanth9gKCq+ppVn+huco1
pCwEe4ljIxy8Lm3z4vx3EZEEOJfGGlYr3WqJo/pI6p9LJYiX1k34vxcPtbHz35/0Q2TYEw5vp5Se
rn6OSDgViwdyb6ead4tpClZvOz47UWjdzRNz7422iwYZp3jw0FgSH9RDugf/qNo5ZFf6tif51xfw
PXV6TUPObcyx3Cx1gxU0brMX1e+dwgM//a5cn8cgTUzuVHdwk539cl3upvWjWIsUFBJs6Jk61xOY
tR0guyBWDqLgH6AYzS8CEQTqpjX+EcPnKFmJIcG2HWiIuYVx+NSy/TI+9tannj1d12d1eRfLiPFt
dPLLQE7myxUKScs0BYdFmGlPCR7f8lcht9HmY24dEf+PDN5jaP/xGIO3TqMdWzfxmkOKOXvVvfv/
xO+bm4SpD4BB63jp8w39S0wH0HmNq+tYsbzoodmtkEWiIvC2mLUKp2M++aL7Pa1zJNFmbNI/oEHD
QX8HDRKRGvL4pP8EL2ig/V85fOVqySMApqdQR9l3/uwbQXpXPq1TfYmnw+BzV7tnvwEiVnvLgQjS
rpuO5EQ256haZLbrRYG9dxPgoLQ10K+sOzn+mWAU0/zobOSFqpzf6pemTejU03BSv5bVfcIExZ9t
P3WiD+enyiYjRVtjLYsb2OINO6h31K3eVgC0whW9Ize9/IkwzkelQzOag5zQcIhu0WJBVZET3Dy9
JwK4gKaJKnmyKlhgJgF18g6vcXcCY/0cHXRtZ5kPtvk1HvadgiTXcoilN7menLn5dN2FvA+3XfiQ
k6/gQp2lSvEKmWEj+jPzlR31NKBDxrt8byJjsx7yzp08xen2okzl9iPJNFciThR0wHR87o2Vfqpi
rccregmi/coiw0onvll8EKOsKGwu+ylQdf2FF6qCZkxDc5kFeZwrG1DnkDG4PSINId0TQAUPYfLa
7TSf3tqeLrhr+BFUnAYgHyCLDihkGROZfNIjIxIS3G02hctj9Dgc+33pdmF0MJzkTvOzXeyrx+v6
XdoTEPTAQYysPSDmsaDn6yn15rAYEU4HiZ9yTEAA5k0+XBexsWdnMnhYXgKgnKyYIMOgipsld4bR
OG18TKcwtSZXtR+ywZ2q+2K8l5CczYzOEXzA5R7iA0xQe+BljTFU3mgGE7OuekFpaN0yX/fZQXJ7
vzzGMNMVbOa6tMs7YhW2jnujmIkiMGcwI5tqwIxDmBwAbAb1gsnXfPFVdBkvnIvhNi4u5EEdDCxq
pUqubo2ObnxJmh9p5Sbtt+sabW/gH5V4RJZmZr0t52tsorjNcYWRtF3jBjQE36R9AaPUBIMV2wKR
RsduAdBC49EsUhko9Gm/YA332n72TD+7z171veUoOOSxkET4HYj1/JBjMU/kcV41bkG5YtsT7lsg
V0quQZnTdbtafolNw8nJy2zve9O32ge1bx2tB5xlBB4wpdmp848sfy6lQzM8IWkIUnn8a3RQgYA9
Ern+TSs++UjO6Wp5BNYWHU633xEfbfT7Lkzh+chu9XuzoAmE78Z890SnS8I9MDs6k6Jr13s5aI6a
W3jzQT7WRyuMhSfm8tI8X33uxCSRzQALjhMzRXfa9DzXgpXb+v1oaVobANbiJN/X2ml1E7c2joqq
3pjVA5MEDm7Lh57+fm5jqnIe7SLB7+/L3qGRb3WLq9DfgkO4tf2gfUB1H7MbBFNw5546XsqeGBSH
sI59o7yLJ0wWFJWXW+FYMof2ilvSvaznTgpmYSq6BtfHMH9CTqVze4R5xljpWuzRUv20yMFWMyeX
sJSevSS3tDjYyUMyP15X+f0pck0o5+NoBJQwIJPCDbB+F2eGo9ntt7i9K3rFqdvkJu0spwHyjIRW
Wl2xnQGZHRZ5qS6DHdC3bAB9AcB+bi2PWPO9jOaLTvUBvehYZgYk7b1JXrPqeSa9d/3DNw3iz1Zd
3OKDpTNLwdmh7aOFvGOZ7CdDsDibMt4b+lGHAYjNai4nz++sMCtKZWxIHb2a5mMfBaMhSGhtnhtE
eQA4WAMu/qVoMTRNpgvUQEYhlkNJRMOwdVMaJ7+fs6m6yOvUGhkNbXjVDNdK81IXu6ZIHMksvJbu
gYR4fWM2LxYwqABsw1ZW5nHuqE5SNkpmiVWbfdVvg8xvDvo3fa/ugIbsjoEqeEttbRJSPYhX8Qd9
BNyZzYasNthQI/KR94ntY8ZjEuFibrxvNMznrQTQYDtE7YozBAntRkVOsYrUduLDiIgxd9/bBTR/
TcOIMqrbKv0Rxz2nVMmu5TqTcSalm7LwpPpz3wiOz7rv/LE/1Wi1yxPTnhLLLMhEcB9o9WcMy3qD
Mezq3nzVTP0VU2Q+gHYEIkVarT8/EWkUNEeAiEW0qmbxMKJl7Ra61I5p59lOYINbjvxUPc4GCzRd
63RSaIhR4/o+IZHmSrPkT8DLdBqpjR/Q6zQDlbB6TJv0NaFGt6/GCI0fKRtEsIhbR/z0WzgDned4
RI0E54FppZcbym6ZRZnq9/D+2nZyx7yXU1MvDRwC6huPDKXc5ba6WXaaawSGW+8Nb/Fz0I8Yjuqy
b8ur6Mn4zrpzIR+AWIj/cUTQBXK+t00VyS2dYy3MyrpwapP8HmZLcgp9BdLsEeDVCpA8kOk8aN34
m5XDD9C1m46aYfQSL83JWzT8f2k/lF7a9k9SBPreLiuYOxL1FvSYlQOgqjQoDP1jIxXvIRjQif/z
4fw1IqOsNFq5SsNUPrQVQONu214QaW/ZvQWmILT+w4VAx/O10dUhHZQSmGRsAWB7rsXA/1Q6x0jp
/uNWjzgeEy8QhJ3g7yvFnns2sYKFKF6NAP1UD/mePXa/12dtsRfRtGx5xTNxnJtK2wQDIhPEZUdk
sbzKI4d4Nz9Kj9ZhOjCBm984RRCGaBkZVR1jPWvwdOI9hmUyIrAdsrAy9lO8H0VwM+sp5C0Y8K8m
0psaMvs8EBAjKSIbkBaFPbtdci/q7s0mdyIwztkiYpOthVMxbIleKYw/QhfO+UpdkxpxgwwEevJd
5a1H5lY5GvcrKdLwSf163Sq2FLNX0op13uUSFMOIUpNKGChDB+lz2t3NpldZflrdk+TXdUFbOySj
6wZJHKJc0uiZjQ04kRg+V8sP8rynopGdDUXQXQnwJAQWlnnRTSRntS1LhYakqZR78kD3RMkwqxr9
KlTFUyUmakt833LOJDClB9gpQB/gLx60Se6RzFnqWQv1dTrdbov5Rm6bzNHWAZ68bsBwa/5icz87
VC6fssp8UdDiWhrj6NV6/HVOzVtFosBtLKY7KVGYo8UV2GUAez7U8pdGmg2/1fp9XI23koTCTktR
HNPjzyQBfQkb2tjJQHouSJ1seKMzpbhQpsXwPQLdeg4V8lUa78AShHLmj+uWsHq0awvHOQZbXuZk
MOc5bFu8oGwG9kalkzHCaTwtkZz416WJNOJOUy8ZLM0iModF+zKgcxNk8ACKcP5CiGrDOxhAo0A6
79z9FEuvG3mtqWFd2C5jxSEGxExLJoEL39TlRMx6Bk68XBmXGrjLDDNEt8N9b9nAvKjUr+psCJzC
O+nDxRadCOICBvAcFlNvR1pILTa5yoqLr0+5DIyWad+0cpgV+W2lJqZLGzuw9QRxaF05+ijZbh2D
wawdSf9ZMTC8QrWc+MjTGM5U1iAXpM8GIlunLojtLXrVBHG2KG5uT8wZZG1wWmuunSalnaMpto+s
KbAamfb6320XF4+wKh1ANYztWtTxqCsJ5szTwIgzgeltFJGAZ/hnGfmK4hgvSmwNthlqRrEvpnrY
jbjfNVrGTiRbYTdGisOspQBzuRS2jXVPUj3s4xpDgLRy8mn5XUblmxmhU1Hr6v3IEqwG2tb+YjXA
Z4mEvomkNz+3MLUtnWYA5YYSfU3le0X+TYvjdRGbR/5EBLfgmWxFjVVqelgPtUukuHCser7Nq8bt
80KEX7z+sgvj/SOML93hFZHl4JjUQyYZj4a9eKSsdiZpwjK3PzEZiWDd9FW5EqQDti44YOCgZLDC
C+Gf88M51DVVqr5i4WTdISsikf/i9yMu4JsldEMDfeyQ4/cPN3aJhIx3fY+24g7UV1C6BaMqABgM
TgG7AV4H2Nn1EMSCd8miemjdisflVp1yr24bt0U2pzdnj5DRYX1+KBLRoMT2JyhAKUDhFZ/CV/rt
0eolK4aO8t7YKzuChoblZ7ebPHW3HKjoCt/KRWgAOP6POP58mk0WjbaZsXAMjL286/eJB8aTlxUG
f81HMFHf1Zb/PpVHzk1Eaaem1/QFEXjUOlL/ZZENNOAJHhSbdghy+5WIBq3SvJ0wxnT0aPToSwI0
MJ5MgJkS5HA2JZwE25waRYYcTt6ULCQUXA+gCnv+G0sEijbgRpD6Qu7mfJ3K1krbTJtYqD7bo2ME
lZ95tpv2u/a4FjtEFbhNfdC0gPlUzI4iQD0Xl6S5rCUKZaHUPVb1XZUcruuzue2gZVmvAow3vVv9
ybWt5lObxBKubZomz2PUvdXm+q5tBMlCHmRkfa1i0VC0BAAxej/4Lsion+0OsAcID+z2ZzJ1b5Ms
0f1odV/zxQAeTkxkr65Z5zaWLLlZL4kg1jYahM6/gAsfbcwB5ZJcGmGijHiv1PmTXDLZkYvlKQMF
6Tj0R+T+7hcSyW4PrgSzkX+VFfobrRYJ1IL8kJj0aVr0owaaYEFou8Ys3LWA5JytYF4TE/0AAj/f
ZRZPmVLSuf4WGf6kEIcWj5l0U2HEWl/cfv5+fc+36siAm8PLHiSHyHbyYBalmeVtVqXaE8tA8Jo7
Y/0jgy2rtqNGmlfp+UHB7HUeN7tYf9Jp78YWGF5HEYDJhu2B5xsD2Hi7Ygqbf0zWNaFJAqLFUG7d
Yfytxr4+Ci6mjZfXeniAw4aZOtBGce4AeM01nJ6qhlmd3aUqc1AZ9boh+2VEpdPW5Hh9Zbc0OhXH
2Zhp13RKOx3ipBwN6LJr2N8NIUXPRsQCWHpMj8JkULDmMSl7dDkQvWRoTaQGsMl/1BbSfwvwbHqB
OluX0Er3jfz+CmcMAqdzuxzzZVAagjuvGt1xxzy0cXyTXM1Bemvxck9cHhdK5E5CptVlElNce2qM
xpFVIvsuudQtEzC+lZ64z3ONHPijd6oi926pkl7TItroodxZYTOrnqQfmJT6iZrd2G3qKcOLMg2C
tqMNr362rtwbhgxJvUgpUkJkkgOqIaSZeoFL2TLFU724iInG89AhEmLQKXezH3r/S/qL2/xUC77w
b9MMmds1RBnsW1Pfa7IgcbbRKKidCeBOb1TocwmEAT1sKtVNx+bVbOfbQkve7Ez3VNI+qTlY+WLt
u1IAYQlwkqzVfowExllLbvVRfIX1Djv7HO50p02rmrOCczejFiR/Ncunj3sP9Iao1treo134Q2Zg
+jApYRUDWE3j7q6qM2cxBEI2TQ85VtwzK4w9H1fqtoQ+xRhPAYncUH2fLqIRnTWdyR+oNVkHQgPg
CKLH89xndE2rYR6FGWFVZd+WtnixWj3ApJaHtv7XoZPcZVS/Wdbs2ekkMJgtx4gytImsF7ww4stz
0U1ijiiE1SwsIsxAaIBpNdTloZMkb6wlIanCan0Xip5I46yzllUNz47ZCJu4+0HlMd3renmcezq5
tZkfI02+qecIFAjV4NgF6RxFWwR9GFuH/FRhziLnSJOSvOjgR9Te1/UJ4wtqd1OVxst1y9wymlM5
XFoMrxRwrUSI21Gu9DtgO7NG9L4SiVh/fhKIlkasSw34IsN+aA9tWt+wWfSm2nL1IMFY69WYQ0cq
7FzEAOxZaUoSEtr1eGvW3c4qigebJfu8qYOm7P1CR4QXpaIy2rZchHWqgTYz4NCdy0U1TweuPlZP
DjC1cIj3+t7wl4OwL3jd7QuDxCDzf+Rw+llRq8x9DP9hPy87UJjtG9QAMjd5m3dgVj/M6f66VWxe
1jjo/wrkjnrZFznSJ7hjEtuxHpnXu+wQefBa5FENyC4JRK+hrTgZMQ8KRMCgQ8s9d2/aMWq9uYId
1LT0flCB5jtHvpRKbq6zA2HMQVQrKLNt2uWJSO4ezeMW7fDFzEJleutZ5xT0cH0VBQL4WzQtq0St
CzwoJf026nfRXxTxAOzw75rxSPNdl1V6H0MBY/zUGbsSOiyiYGMrOYIEHR71eOOpuLm4jdGNRpXB
WwMht9Z7csTe6bdr+zsINjwR/PvlecLFhV4tQMKAaODiTTwTi+WKNJKwHYbP+A+9uJeDaWq9mKCB
U/mWSYNngHXq+j5tWDvE4koDRAyk4u1/foybpMr0JsNQVTK66hd0F689zW6jg0enflnbmUVDzu8U
U+cH+lwit6qRFWu1hrs0pFqVSrVrpdlg2E4KNKvcz0swxX4jDN0dX6ZWN4e7uily8wuQoOu8cHEX
lT3dT3UKYN2UKg2A+JsYiXJXG1mZ+1LStPPTYsm9rDhUMSeA8Y1SJSH/29YSMKXxv3YRqXe0zYtZ
dZtskfVmtyD0il7Vtu374zLOeiQC3N94nAKOAecbCH62rV8gkox9Ni2kMHAR7NQv/d1KtAN0R/kZ
TQ+72C2fq1/my/WdvbxFzyVyR7w2zHLupHVaLvk+s/tpPBSaCA5u03r+Vcu4SJEWAKweqA612gSt
DSPSedpx/Gp+Gz3DbzCzTr/+hVIY9gdiJnAXdZ4xNla7ZS4XCcGkFCzQSD7oHy/5ADXGQsshEJxl
NNxz5il1eqJEbRs9UdK6AFw5SOnsWKUIQW0jd4RO33dmX3Q7gCuPi3KsrpYkNWIgBUKBgLipMhco
OgwulEdj2PSI2OE510s8EZpjXIgg9rasY62iglXYNnCyOC2nZrEwPVRpT5mFGZt4PLIs9/vy4z1G
YOhbi8/I+K5/c3cpgDTm1KgaEi4lDh2R58bLxpkchxbtWtdNY8sWQbMEZw1kMOwen8rOLOAIgctK
DukPBgJ3kFlZR6xl8iY9an6OtjBRC8TG/YDWM2T91koAGAd40Ku2AjqYLWVyaKMfBj3iMeaUjBf2
qPwPaV/WJCfOdP2LiEDs3AK1QPVit912e24IL2P2TYAQ/Pr3qOeLGUrNV0T7ibmacXiyJFKpVObJ
c44N3vTdzhvk7ZUKawBaQA0C+bktX6n2nOUU6poqmEm6/JQSsNHiybPH1bppxUQdWNSXXKzq+j5g
iIqENbDizj9n91eck+D2d9rwPDzSBPUm8IEoU0kusSwaSnFGQy41Sf4G7U9o0ikibfv3bTObHwcv
WyFSgK8DftvrhRhLDSxtVZGLota/u7L96PAzS1uMYOgHaFjd1zE9Tw35GusTKrbNi+vssflvbeX6
F8gn3LFyR6nAWOOoIe2fivfTCoC1A5UyFwzCpoFb5XqFXZUbJbOQNzJV4CGc6u8eN2GAdq+vKHtU
HhvpydqY/MIeU27nrgrKHajLonCVEX9O55Pe1Z/mBBq/cxcOZfZgsL1y6tvXLxYJ1AfKgg5YsOTX
b12Prd0piCAsayevhuZ015oPJQVLTuY83/aZt3VV2ELCB61kglqFLDmdLtmEyaeeXEZb/eiqacAM
9QHKrJ8cTPg6Wbvz0thc2sqc9P1SWydzqWNpmV385ib1UjtZPKfsgsxydk7dpi/+Z0vG1S3OlBlx
gaRraMkc8SUDiqZQq50VbR86VHrAE47KNDov1y45I7i7/Yx8wGr9+CTm5tVPoGl8tI7qOffVdzfe
8L1W1qQDtqQ6g4gMFlW691AZdsu9ttjmrq0MSBUCQ61Ua3BgQE8CK6oOSFbDTPG6n6JDWouGZe7x
nXLP7h6KH7WqGQwLNWnOwWiTKsc6tI+dHwd9jral/8/k7R5/krjqpXwcPSQL5HxC6BTpxbU9VHQU
Asp1chkmKFrOjnVPTVBGWBV6KL1mKAe9tuI7pex3crmNcRt8vpVh6fONKuiLq6wml5i7Z6ugLyVA
ZGyuQfur+CkYMeN2OoDg+MGq0t6rnO58+7hv3kQr+9LXHTIKsLqC4oxL8NZGk479jM09DoTtz7my
In1O0821cmw7cnHm5tBoTaiCZ0F3y8DlAKUo9gun/Ij2mVfm7gmf/TxMeyLmm78BrRVcujrY3m25
E2cX4ErLWtxE/CjGqPJjdcI8IsBEB5Gmj3uUvZv2wOWNZyVePEiOpCSi5iQlZEEYAFbT9NIP5jkN
MEMKJHKoYpptz4O3Uj+gEIEEIwBwGm/a1wQvWAXKVqhFfRwP8eyhbn5QDgPIbyEG65zTwx7A+v+z
QhdTpEj+QP4kfGt1SFW0CQS4U1S/NMwBl0f7SdM949GMkPqF8S62dysSQRUBjL4oowPuJp0VlmVm
FU+MXHTFgNCJ5c3Muic2tre8X9RnB1pFpElfyiI5UucOLLZ+ZWSeYh1vH5mtn2FD3gbfFYAH3JPX
y57LMXPTOlMvpX5X1I+7GhNbNzDApCCbR5YiXg7X/39Nm1NTzZF9zt1DW0B3CRQ2dvZF54FV743I
bhx/E8TIAAhAgEFoWl3bGmsjzgonNp6o/hOTOBUlnpvv5Owb60FPGrqBeCOg0SIjvboeoIFUFTl7
34WTxRRAU+NjQm3fLfUDN/bG8vbsSSmFCa3qrndr2Mscb64DZQlG8qXLao/uQfq2jsB6bTLqq+D6
CCh9owI65JzsY3Nqz8Oh9cSE8T514YbjXRmTLqlybLommRNBYTQ9uFMfxc6ejNJGOibwA0AXQzBG
gIwlf8h5r6B4o10WkmKa1XcncJAt56n4fPsMbd17qO9Be10XB5rIh6jA8IHVcmxcGjon48DPzp3l
Ed8EkUu6g1DZWhMa3HgQo7yHmqIUNgYzBW9Bghcq7wKljxY9TKZPo7XT+N06SWsr0kUKyTSOOho+
Tm2UR8LHI1rv52leDjsbJ36tlKmg06XhAQyycdEQu/5C4ATjTTJgNezI7sQcDcUkWxVqQRqNXvly
29rGUboyJoUH02S21TWZfgEDyy+jHw+dTaNs1v7O3NJP3HTHKzYcHBcGZtlwb4LoV357OIM+KkNf
6BfIOd/TkRz7eq+evfGZMAYIMk4obBDoeki3sjJaCtglG/0J8xzucdTGLExA4u8lzvjj9t69WQyg
cIBlYuxYkAfpMrDRsimEC9tZvWTcCFJAkFFhOt028cazMaOJw4rHGpRewKEvFru6gJcJ9Z6Wx/aT
rSnzqU9zzLpOxp3ag0uoIPGeJtdbc3iFCs1rF6gewax7ba7pp7hQ8lK/mMt4h631rSy7U1LDd7Pd
jFEclys3N/AKxciLyMZVtNYkN89UzD1nxqhfNDU2Pht6Sh7GFuohxYi0XIVehVdgYMEzeP4X68jH
Rk2jrBhbX7Ow7BQDBd7trX77NU0M4RguxCMhcqnrUuyty9LA7AUKa8BePVb5Eo7VDiD67V0CcKOg
McIjBNNfwItdb29P8r5NOwzcDoHreuYxi1xfKU9j4Hj1AfnUHvXum6MAWnyQW+OVj2IyMlTpKFBw
naUY/4KDjs/Od2pGRA3fu2l4URlo5gDci9lMS/qI7dhAdZ5QrKgPXSOy2U5k31gB5oiRYOMQ4JzJ
mYXWNs6sphz//9GCRHpxnJDsmlBwu72Mt2gVuKLu4qEmqGcAFhEHY3XOXNIBWFho5lN8Px8azzgs
Z/pDC5uf8ePwdG5P3bmu/R2bb+I8wJSigquJkQDoNUpfZ1TBPGokmvHEjsOddshAsqN+GgNBuesG
2tNta2820kSFEIgO6Owh/sIrrhdoJ0mlzZwJYrCz0icARh6SPbbMN9EDChw65GEFPhgIN7lQTOsO
Ou0jVVIkFPxTr13QbfSbfIwGk+wcVmk5CO2o26KtACpLhGBMf14vByrznLp2PIYol52Qrt83zA5G
Pflye9dEvFvFqDdmpHioG+3UT/ZYRpjV9Fp2suont2NBxY/N/GOYdg6TtH9vrElpLfrIRp8u7ggc
Sqf5SdpHWqsuXok0Y3HL92Uz/xgTxWncYOiPyFjoEVqhWjbMLDQK11dn9RQXva+4ezPRUlT9xwyA
qkRHpDcBXLr+UHHB63QSv16fsg+AGBfnOa7bnT7/5mdCjQxPHGK76uvY0er0FjOm6MwU8tgafVo0
FHcOpH/IUC2j98ue+Pvmgla2hGeubNn5pGqJigXZBSiNVIoHTlYU5eG2423698qKFI8gztsuA+ay
IktlD+DrPyEPOELbbudG2lgMSuoEYmuqagNMLIUgjMYzrbKrKio1xVda65EX1vn2SoTTSkfIFiAT
pOfo6LhyCSEtq6TXE42HhjJ5TZpHqZH5eTWDk/2rgrmjpil8VN2Pt61u7B96R1iQZQkChVeas9VX
ckip2nOus7A10OavKe6OxVOL5X80I51YyGAPPbSDWdhMSZTw6TjT5itC/cfbqxHRTN5DJLQIlxAz
QeFHCkNzpg1kBNFdOC1VlCzF/cJVN8gG59AVmPgo5j09jg2/EMoYBkIsEpY3j0SoQlF1LGoSZkzv
AjIoxQNe/eMf7J6DOxAQcrzaMJZzfZRUB/NU+WywMMdTnifMU5v0zu3tnbMkzoq8e8jqsBY8RMGF
Jr3bNCM2q9aC2hE4xzsKuqPl0Ca/lvjn7Y+05XJrM3Kk69RMxwOAhaxSQrSsHjDbe4BG8R9sGhhO
0HkQevPAxV9v2kh1lVE6sdClEO60Ac9UtI8L07/fXs3WsQUlHgB3YDtDZ0raNCCPjBZq0tWr0pHR
jYcRBSqTF3e5hWC0lJU/2e0v086H99/skAP+z7DkFETnTd+a+FrFYH229Ozkjj/j2dpDBG1/rf/M
SCcXKjnjWLq9GnaLcqrRAJt4flDtOLi9jXIV5J/7b6XRI30uDRMyhdN1ZdRkc+Or1bmKxwhHPdDx
r7WW+PlsHkYss20TD1OcO76/cZDRTLT/lQgSOegqDhKAPOLFxXz4YC9HzMDdO9oeMebGTl6ZkFIx
N3OMqp6RtRA9P2pL/rFIFy8me4D1DTMg+CJIYVGIRste+mCVrSxo3CDUWvr0wZ3ncMHkqsnGnQ3b
NgPtC2DUhHim+PPVhlW1OpatQiEFMDcvTjaBgHPUj8DIvdx2jM2gBET6a/pFwMhwbYfqdeaaHbTR
ALg+G0nqLXr/gdIvzNgbVN+xJLe0zUXNK2UuSciyaWw8pzaBgeGLUDdWoeZUB2pVvHNuXXg9pKL+
XZ1ctgCyWfDZIblcUiVUVC2qzP7I0ee6vYlb9yJ6Tni0A1kEmS8pfVEanRcoebOQ9Br5PWbqeOJG
XxwyMe5vNIrj5en4TiqDf9a2Miqd6KJeCgWDzSxMR2jn5NldZfwuymUnbdr8auJ1g9o9CqhyERCd
/57RvqsiBSWRXD84CxQxnGeFfXz3FopKGZ6+uoMmgSP5oc4Wy5yasYpmtMpm0KkNH0iiearh5/Hv
95sSKn1gvRFlkNfqyOpoTW2Xt6y0qoi5g+u1sfGlcs07vHe4B76K5xazarcNbuwhZuTQe4BqMcFE
gXQjO1wpwdKg4A6zy1OngYPUyxb7NNc7RYoNN7yyI8WMDAP4dpHCDlosFKygo31U0+fEjjo+7Nwn
m6aQRqNagYIBioLXYWMSqKkCPGfRktae5f6mJPO1NFDAfAwQ2B9sHxCzKAQ6uEFklb5iSBnrFhfL
aj6P0wFgVKhqHhttx9M3l7QyIyW3uV1oS6nldeQs32gc0pZ7hlMC5xyU7l7NZcMjAEEUCa2G6Tuo
Akrb1xtgOVkUEhpZwx9KoMBA2gFKFaPQXOhgOTtJ1MZlAnPoZeoouhiowl2bq6GpqrIk52GDET9P
TcbWy0ajPSIgJ+9/zkObT/QrMRKpvuGQnKjN3FxJeai02jGGEBEGVsO6tnawKJsb+J8ZuWY1DYUK
yiJ3CpsixMSxR5WXGNM5haPvhHaxNVLS7mJqEWrgGHN6K+yJZ2/tEp6iBGfEfmtrwBAUF+0DhzZl
Rx8X+k7yOxHVYQ9REEoAqNLK1WhQzIPOMMb+dU15z1PjMOQx9KKMnaGf7WWhtey+Qq9e08VVDMx6
CJNVSsfDQhu9tKh9zKRFafa1c8/ZMt1D6HonYGwloFjYfxbliFFmqVLMEw/LmZ5rMvjM+JGT5eAO
lYf29IGPd432PPdwTf7rdgCRx7b/36b+Z1t6RNQmN3PQg/EwBwixxD3mOEE2uQcNtJNj+mU00a6D
RiaHXm8NpfL5V5yqX424Paag3W27oGF8x61kPPI/Pwl1aqA10KtW5byLo81SF3GmAeAEuSn9S9u5
XtwZXgckPWduaOW5zyrd66rs5fZubAaD/yzLeRhTMEaUqRQfIlMyP61nyDEmwOMoYPDeufj2VmlJ
OUrmDLmWFy1HjjLhciU+44AWuZ3vaD9z0/GKrvMmZof6sHfnbppG6gewCDBWiLOSaW0xCtMdnDpS
FPeSAmiU1D9IZfkxcfx0Apm1lgSMoOWxNysjYrccMZAMCnYPdP3war0OtllTt7VT6jwkRuzlee11
RRuUVeG7bhL0IPlImeNRsock3ri+MOeAByv6LGhyO5KPL1wBwaJBdNS3gGjs+nOd2vdJUfl2ZR+q
rvmDh+uVPSmpUevO0VtoUoUoqj+gqn9Qeyvx1NH5cttdtz/kamHCn1ehitfa4OQm9nN2stTjSgAi
/UPKm08clOS5aZ37Ib2jpfu9aXcpY8SmXX9LHcy3wKuIlqfgqr623Q4VqUo70ULyafIhHH5wvnX8
lPljIDixndxHLrKzXLFvt0zK31ElTTuXuHAmTMsPITkXz/mP8lJ6giSmPkHVud+5st/eBYCea5gZ
hvAtZkrkuxTguN4mo2qFjOUvjfkZMJMHMCkeQMX1OLrJt7LcnR7YWCTYfCwN4o4CIic/oovCsmhn
NXbYjt09VZXPNFFOtzfybZiDni56P3iPqRZaM1KKRd2YmpmdUiijf2T8spi11+ypl77NQmAD3LiW
aFGjBCa5R607eZv0BY1067mCjkk6eGx6Tvt6xyk2vhDsYBEQbsBqHCmWtYpe5KTLaGTUDwSvB336
lVD3UFexlyiflXbeeUhsXJhYGDJFtDwhtwzwzLXfj3VKSrvkatj3P8risaSlGCZ/skD/h+zPU1l+
zmt6qHUKajMzaJcRYzWPif2DZJ+UONYPcWns9Fbk1ihuzOvfJD7GKg40lQIKdD3HB62W0IGIdeYG
tvUZhIMnJf5MOD0pbnw3KVHafu9Z6hGlx8WGQoO7h2Td/OzioQp4wmuie/1LVLznhhSQjNCyl7sh
/lm3gRYvT0qh7dyfm8cEVU/MR+GAQh702lCiqXnOK26HKldJ0NKMHIrM3Qmwm6vBRYWTCDQW5pOu
jbBSIXNSKl3UVKcUwxootCdZkLEi+IMDKagrCYbyLE2WJ5vHaYbu9AC5+OLSaNqhT71q2Rsn21oM
zjq8FlJaeIBIO+ZSkBqTyqDRjF4LTy4ajxwj98o9WtGtLyMgI8ACgEwMYex607Qm1UhiOTTK1QZa
aPEDg2DM7f3aXMrKhPgJK3+3hmTqMClLI2qfCflR9Y8mBTLl620rmwuBhxk4XWiPyTdc3le8I3Vr
h3NRnsfZuKe7rdetSIynJ3q7eOxiwk+KxCoDI5iu9zSymlPpJP4IqY1dVtlNI0CWiHenBpEZ6YOY
YO9IOqLRyNSCDNhSWkBkfG8A822OhVYULsrXxxnau9InKaoucyG+TKMSDP9Gcxq6T0N1sctPNqQY
b3+Xza+/MiU5Mk07K2t6k0ZFnZ4Ite5d3t1laux15juJ914Dq/bKmAzeZBR0pK1z05jk9uzCVA8I
ptOEU7cHzN36OqgGgJ0KrXXUtMXGrnzZqWzdVbQR4xxjdmwB/6VKdWwLLbi9aVvfB7kMLIkRLVD9
XZsxybQAjJb3aGxMH3u1OSRafa+OPfGq2Iww+LmTOW0uC491sE+BVlDVpWuSjrM22Gzuo1rvHtSs
+NAyC4rYe4rFW9c/INr/mpE/0AINSSNHJOjL35DczvhrcUqdPhnLLxY/3d7DrYCAiUdozyEkvO1S
LqimkyzL+kjXhsQv5kT1R6Ew8b9Zkb7UhI5/vnB8qarRjwtIUMte30sYRFYkZdLIzXDfaDoK86hT
XntDsjggZ+txTc9dG7KFfqXzbzfhvyFz49tzH/Jk/obk8QGo6mic30nP9Hqq1tYll28K9JQttQB0
2lAPTdcHnO/B6rZiBNRaMPkB1TBA3qXA2jSA7jtF30dK+lej3Rulc2qKx5ZW/u2Ptenm/9mRITr1
OJTNkhs4vbZ9IJN9Z6HUNjf1zgfbPL0rM9KOTVUPluiCO+Fccwzp16DucvTPOtTmPdVK/WGwd47v
nkFx7lZRqShMNHRT7B+yny8j5oCARz+AKHbwS50e67j+/r/to/S9Fu6UhePA3pJPP1zlUdMgRGI7
O9u45RUibQeYFc4BuNP1qkgfm6SZFORZ9SVTfseQFG95AE604PZqtgLF2o4UlcbM0IYa7HJhPfCT
bibPtGg+3Dax5XhrE9IJRl5lWn1FEV+nwneSv7vGQTD6fNuI2HU5TKyNiB+x8gI3Yw04fGw3LBcV
9MO2+dzOPJw4JFht1P4xZ2RPVqBUU/IHMXBtWPL3vC6tYaioGxZVEeQmORUmPd1e29bNsTYhefhQ
KDMeqDGNRpoFrdqAU50uJ2YVB8A3AqSXZ7tBwfG20R0HlDGsS0nVaSK1GzLzCXeiWfbeON/Fw/G2
mU3nQGXvFXYpxu2uv1ub4t3r0LGPZlTm49kBF6wecaIcbpvZChKoVfxrRjpOc0tNCqG4PrKbj10a
Eg1jdeST0z3yXZb1PVPSiWJdq3VjB7jlUj2OzWEZf6fdDxcoNTX5g4iOBz4Aq0BkYLBM8vmsdNJp
ytM4dLUR5OBOoPfVYbCdPzID3BtahIAzy48LMH5mtbskcThpc9D2dth10JvM349+w+Wuo9CD+hXI
qWVG4KYCP30+1nG4qMRP6BzkrA1qYIVue8IrV8KbSLGyI30fpW+dAcPxWuiW9QelnS7dlEdW+2WM
s+9494Tc6oNFvdd1TGPPhQ/tiUOVjidMiXrU6jzgU3ZO2mYIFhrIeFYjB5BL+UtFIWS0mG6oKr3f
qUrILL7zCt08ZWDtBK4B7gLS5etT1iSjijIv+qGTheEATCyLmV3wQga393YzCK/MSJG+Mvq4yEjc
RxNzIEUKLibNSMAyxE5dw482xHUwb9F74PDecdHNLVwZlk6CW6eKVnWuG84ZMcKyTtR7lfZ78KvN
kChmOYBtBUeGHBKTsVB4mSHU170d6OB8nhjeQFaQLy+393EzhEAPDO13vFTxz/Xnoqy0DcqWPuIg
5p2/gL1aH+5q+1jvJWubfgEMI1ANoNMBOOTaUGItraWOCT7YaPuDTQ58ziPWNeHt9Wz6hZhSETN1
4HaW3A+kerMN9RbcJfPYfyRTa/s18Pb+kvMfdbpAWaBQzefeMZXLiO73zvnaWiTGZFDggawLamPS
IjV9wTTGjJvMofrd0li+YSt3fWnv3NKbZjC/gvYo9hNBWdpLEzGyBw9kaLup37rZ2Wpbf2Hqn5gR
MntA1GJO3BW+s0p0irLuqdnjemkwJ+sNpfF50ZYpUFi314vaXNDKkrSgqkMRkTYoxmT1xY4vrH8y
sx0AwNa5xXjUv4sRjrNajDqk1ITSHo1A9Bvp6YWa2k4RfHMRQhNJhSoSSs/iTK8sAAuCl33JnLCt
2NEoIEraTaGmDefbHi4rXb8+FAXfiop2Bf5FLo9VKeFml/QkND/d6z+dqD/Fgf6gffqqnyAwj/Fe
N/hl7yqiykP8wixgyKiV4qWAiWz5ZI0YWgFytiWh2vrkBdATv4YAq/VLaf3ic3pWz3uQDZmU7dUi
Ot1ijhBlOtyj1xuqZz3mMY1KLJTiDoGQYAw5AvOvJcKokRhjPrqfb+/txic0Vxbl9nPl9BT001ij
W6rebDwQ/lfKv922sQFsQNVUgyoTyueYPjMkTxx50eNlR7qo7LKTpqh+jFy705jP56fJ+Blbmbfk
3Z29nLo9SOXmR1zZNqXwOMdLwuoeOKI8ZGHxMf4m1vlBUIOCN3PykHC8Vzj59SuuTUppN53VMp44
TLbBclygVt74ih8fDc89Ncfk2Owcj40LzUQZX7RZHAyNqdKFRrp2Mbt4sUJD/WaUHzTnC6dPAys9
6hY7qcDmboLzCBkxkD72mzHFtGdjPNal9o+DUmijx4EGB00f+rA6Qoj2D9wTEynirY5+hfra8VpF
GDsu65jFgxW6Ln+wluYXU50qgABCsOOiW+cAfw1kyoJ9AQij65MXt6kBjvJBC9uf7Cd4GJcArCSB
cki/9q5HUpAial5xNJ52zIp8WMqXTTFQCK4QFYPkMvoWLLgxTQjVoI8nFPJ6v/ioHAxQXRK/jTDL
uJOqymOtr66JuIIuBq56MdB4vUw2aAaf1UILnfvkwTySc+XrD8o9RCGO2XFvUzf2FLMPoM0QvTkk
B5Kxjg4xz1zdDvNFR+czxQT+8AlQhcPtTdzIHC0gH9EJEFrlQINfrynOrDE2JmLjpWZdChd8lkVZ
egAMes74fgQ99GpXtsSSV/5omOAMnxXYAojv0FHnlI6Qian33lGbO7cyI3kjLU2KsgS1w8VInZAu
eN2mjcU/FqOzN0+7tXuASMMLwTKG2TLpyjEbE/2MHr1Nw/4EMZeev1T92al3YtRGLgKiUZTbMOUl
Giniz1f7BqLwHN3IyQ5Zi9ZRUDp213jdZM+2d9sZtnZubUjK4CqWd65Vu12EuSgvjrnXztDlzt4p
4yPOEdYD2hvQdWNaW35EKDOpTLsowRVILN9KMr8gJMAH3Ym3Wx8H7KwCwk4wfC/nA6PGQdetodPg
ll3hme7ol4r5V0bKQ+fsPcC2dm5tS/K5IUGByDIX+JxG7vTcfpiN30q/BzrbcoSVFfk9DpoR6kBi
Ch0HVt0ZcX1XOvPOpm3AoUBarOKh4KDNBboCKS1tJpq0A0dJDyMdL5BYOReGdQEcIqjKPohn8yHR
Vb/gk5dB1urd7ueYYlgcoBr8BhlGnC15ZjdLH4dQzTv2bXUcLdwbxR5l5caVDwJTEHMgFqGpJmdt
jl1pLOthZh6S8dgvmNfUbaUJ5phlnsa17jGZJmWn1LyVxgkaWkt0qVVwL0pni7RgPxaqZ2HidqcC
wr0xRq31AaOO6RlziKch/qCofznGs8Jf3r2toNbGFxXEmeDZkIIUL5axIqrihi1zA71JDv3UeQxC
OrfNCBeXbuMrM9IRSJuaTvZkjhFqfkBKE/cF7/dTmo2PTpmG+KvPQ6EfFDYfbtvdOHrovmFCEDzU
OvBL0kWpKenY0QocQsZUHHhCz2RALbor3h+Er8yIn7EOwg0K+RNIhaIJBMK0bs5oqO6Y2PIR1CEQ
GzE/DheRE4x44WZR2W4fsaTyx/JX5/xu3C91AUoIsD8R51JmmQ/ZSI83e3Uq4QTy1wO0QbWARhRY
M+nYg5ybFPh8MVCl7DBhIBZZQKxWgZF8r+bMs8ePt7/aRigTiQ303vECRt4h2asMRYPehqOHXFOC
zOxPs9093TaxEf8BqxcznThyuDclE8C3GKzlKELrmXJWNH6gU0o8ZTCfZqLuNMXeOiFuf0gn67ZQ
EHvDq8GpCkSF5qDE0gK/SdRzNULLvqU7vv52167NSEGk7kwQZbUoeHN7HowDHWqTXcDUoOU718Db
vRP4STEvJViM8P689vaiy4p6QHYddc3ws0kHf+bJQ0L5qQC59e3P9DYcG4IWB+8UZPHQeJPC08iS
VOdlyyJKRjxhX5zY/gARhXu3ME74aTtxeGNha2syhZZVWa3p5DSNuoQfUj09tb1+SDrN6/Ju5zrb
uEqBF0I5AjxkoNGFC15vIqh9htjuezPkULjA3IqnpNBtytxviqo8l1VXeemcnqvEvAwcWrS3t3XL
I3WMgwE1KlAKcvO+yoFhqVFvjtiMB22SQ23A/UzzPbXtTTPAjmLOTUcMf1O/d6DvRfSURXX23Rog
PZu+1PPLHywF7y7QJYJhGkNu1/tIBXFS5cKG3iqPlkK9cdQftaQ7/oEZJNgApdiag2rZtZkxISNV
+ySNlDr32w4jWknnj8P72QDQrVqZkbyCkC6PjQH+Phlu6KbjB+ASLkVu7YSKzQ+zMiNdx7PVJQkx
WiWk1uSnSxEskxHMbrZjZisirVYjEzpDoCF2MEeshENdFB44E7+1897dtGUDFA3Im4CWRw1P2rHY
HJmZcqaEU5bfWV0Z5v2e/M2WCdAhgWsAVXig+8Rurm53UDlWC2OOEja164/tcISo4s5ObYaDtQ3p
PtJzdxrd2GJRlmu1p6nTh0bXwxK1cpMngUMABjCUZ6iO4t2lxTtYlM0FCm4pDBk4yH3Fn68WSKGZ
nI42FqiONMhyCAxa7A/OD6ahMR6CAVvBuHNtQqmUKVP6PInavjw0k+HZQ3YZBvV/NCN5QwHKzdpi
Notakni28T0ZOs/t/3p/LEDGgB6XDuzTm7KIGg9aHvMyidJBjeYU00tDEtrsTzwbyRbG/0BbhmFX
6avkdaIUgMBlgBO3R8yHfIzrNHz/SrACkHAgoUQjTYpq1EgpSaeGRZ1+0mJwFRehkby/IYM5M8jB
obppC3Y0KV3oh3iIS+R0YdtC72hIHxkb/1aZ+vX2WjacGAxLAowmhEjf4NUnHXPVABSzaOjiSzuj
3VnuFQ02spF14iMnjYs7URXDCTikgJUwsFNlX+LEAPbDJ+9/l13nWFKlm/CujUu1UcJZiX11KAPS
NT5QajvnZWtFmAnHhok4jY9zfSwTjIdDWbtiUaHWZ6bYvg42CW9q2lNrT2GXpcHtjyTC2PVLAuWW
lT3pfMaM0MlKa+FwDjDS99PE/Dp9wRe7bWfLGdZ2pAvOtkZd4cqYRMRiujfWbXswpnivBbJpBd0k
CGgI7Qlb/kiVmY3pgjFmG49mR2uiZk7e/3ZA/vufCekD2fYClaQON3WeQQytNYxzztvPs1n/iSOs
7EgfZsqNpE8Y7KTxo+J+y5cB8q8feYrBjGEnp99IPrAkzGJgGAMzLDLkWwF6enDUTgkrrvmkU/yO
m4Hj7LG+7JmRdm7UhjhOILMVjqCPY8USTIx4VvpOZQfUK+HRQjAM2Hu8hmT8z2B03CYiMYyzKtTV
3sOwFCooSu53Gftx26s3l/TKKiJGAt/eCINe104/sCieG2+a7CNBLzND9/ZPzAhaJXHrAJkuBYU4
1RQcfwbUmX20s+6Dy5sTRs/3yEa3l/OvHXmyrOBtTNtshB08V10HX0ll97HZ7rj2ZswRQGWBKBcM
oNfLmQUzUGJ2LCLFMV9+lepnIz7WIGj8g11bmRGrXSVR/Zxwrdf7FBkB8UuVnoyRHnLO/uT0rMyI
1a7MAAxiZC7BCwFSccP008z8hP+8vZKtS0GM3wnYCUbB5Q1bFJeV6TjGGNJ27Rb4ydKcDhUogerz
Auqkwa+HJeH3ep+7O59qyyMwuaxD/UW06eW+Vp6iSml3MVhgWXPCEJyvFvycKu7OLbSxQA29cgQh
AygE8I5e76GrFPivDbDQBldOChp1xPY653s2dl5ZP93ezI07Ym3rzRs4WeLCbDgwXkt2WYruMXP2
JvU2dg1XhPBsaBcCVSk9gRnaC2NaLm4IopdzrnTndDEPHaE7nre5EuSZgAmJHrXcyG27uZ1sleph
wRKlP88DBPoim0/j99s7JsKLlCOAHBh8ibjAgUtypa/jdFQvMc44RAnNzmV6V+ujX7PnGWMMKfcb
xdg5uLftvYng49xyMCIYQ1Smz82YBVX2qwHsH8JRHq9/JumeiutGqxjwV5TPUBJ0wBIgJ12Zmxd2
NVEWOfniG83i52VxHFswoy1Rbo9e3yWndtQClRNvbMNmD3S+4S9X9uX4rhAowTU2CPrSyVcTI0gw
Yw1+7Z1TtrGvoJfB/AuM6TjSwp9WkapwKSPMQdzV3K8Dyb3JWcKBPin8OS9G3Mo7brPhnlfmpPu+
7PSkzWiRRBXrexp2Zj/R02L1inG67Z9b98k6SElZX6oaSk9LbJ/T/c3HzDObBzp/tpP3R+HVMQBC
43r7LDLoSm7iGKTThbqZZy2Jz1ly5zYnt9+Dbm58qytj2rUxLXOKAV1ZGIMUFsp5h975XU0XvYrM
BECp0tqJJRt7iJct6LJNpE3InaQzTrMyMXTuGGHKeme5S2ZU1765rLfjxzpvc2gAFbZChvcnNiDc
xzMHRX8H7TRplVO6GLVDoKpitv1JG2NfUfvD4u6JwW2cL3g9KPpwtC3LlutFhUVyE4yvZtja49Ea
4mhq7tPOeLnthhv+fmVFOsUOKirTMKBzVy+dp6vsd8526eA3VoLqNNA7wD7hY732pFZH2I5tslTQ
EoCS3uibFXBd7K/J/INMHY9d8FxgAhSiCPKz2rUYqzAqkkVdzE4Nr3wtNlAWrw7v3jBDUMmBxACu
Bz+49vGeZHGc2Sh6j9l0AnECPk+/E/JeubOkuwuEf+hSo00HvU15KU7xf6Rd2XLbOrD8IlZxAbdX
ktpoy45lZ31hZQVXcF+//jace08kiFcoJ3UeU0djEIPBYKan20LmNNUz5z5F2yCrzPsZn9frzCEN
0D0bPGZo9R6o7x9pEplep2jRHeEd38p2yiDrsJelQ4d9UowvxjwSIHsGCvIIu/SiWZN1ctauIhxB
nAUwLYDiTGREL3oT5Ic6mw9V9GWpDmlvH6u5CwbaoeMNiQXXvXOXnR0xHwJIFd64Mgm0lcBz8QcI
RzI3K92CBuV8aDV7w7SPNhLaDh9GJdn9lNgeuANkeyQzaVz6AY30mdXVtBwiLVGG9GA6YM3B/F2h
280xHbTM+gxaEiuGTFdr4hZD96cdF8WDxGtaz+BqJqSPwR1vj/omqoYJpPjLtETOdwtwyOFBncyG
WF7RZrrz0e4py55Ms4xlJXweIQVPQ3aOyVyQDIHi2eZH9+xoKnVqFClY9Q8tawKdwtLo620eZIm+
7fP36Ef7XWxIrr6VeIAME29e/ppC40+4k7KuMucEg0/hFA2BksVBkmjHps7/0YzwxpnLxgLsvoWm
q6Jup8gK6BBvIleRJH4rl9DFaoSMoa9S0k3Y4LAzFfVzlra1lyj9GMxT6XpxrDpvt3fh6zyin20Z
mkpuMaAKfyDg3fUaHXwmdfYtJvGRFrKyxMpOQa0M0x6AyyCiigc770Cr6TZAH+vKfe1s4vZeNSW7
tIKp5rLMeKhhiAg+IV7ii1OOxgyRyUN+PwTgYd5mRy41t+mDOSgC5TPzZ/oXnxBSsniAoGoNGJIQ
w2eog/YRB44rIwNzsE+yAgrKLySRUNStuAZXLsfgNiIjARfz5VZBtzZugGeqw061PGZ9TxGGdCUE
neXtO2llm0Dfg7wV71ADgxHC083MjLKN68I+6FZ8zHVrDz5z37FlCLSVXAGNVjBYIlwCDCsWKiNb
TSe7nPTDlLSPmcvuy+jp9kLWnOHChPDFlCTK4zQp/he//BtgbzwYX8r73wB7Nyg/3ja5vihOsgZx
a6AFBYuqOjlTidoOfAEsQEMdslLG47QSZEGmBkoX4ATx5hWb9NUIRJJG2vlQx8UhUb8YFvgw2tFX
IvWp12cvUb+N0vro2qWMYryFKxnZI7ZLiBNKZFmQ6O7mA6grQMlNgrp0/SqzQh0cTzYlez0r71v3
W7aMXjqqfq7LZifX3J/PAmHqCYVtaERdun8BIHNOO0c79BhxjevkpDi4WRZno1P75+1d5EFWuMde
YZ7AxvARP5efkLOgqCc2CJkhwh4u6oMGce2231N61y7fyXT6F0uYP7m0VEBlJqcp/KTgM5LRR/7M
zuYH2kHWpvdu21rdQ45e/b0sDIJcGmujTnMmd9YO8f2wbQ4MsbELIY0QdJB+eztOm5x9w6s03WJ1
jMm/wTzoNP1sFtO+TOwfVjxsUUuRLYxnR///fl2V6LKkq/QyaeowQo+6KSuwCdpgFiwBV4zBV/t5
hC5cNXyjJpJeZcOmye9lVMMrsxKX6xUyOCRqCuh6wYxneuBpALY/DQrfBbofYyABk2L71wLN+V4K
p8F2O2NSh9E8GBG940QXkZnLPuvaRQDNZh7HoAiGAZBLfwF9PbJ+JHQH89F2PfbiPrZfX6VNfe0h
IhuQrUWevnckg2wyq0IGlBSa0dmtoh6UzNmPWhx7Vjffq1r05nE2gr7vn9UJ13Ybj6w1LFxzGLL0
52YMqjwLxkSGgFsLW7xgiHFNjH5cMSayZem40pd1cGaoYBafQF/r2VlgRD9un+6Vz3aRewtpcKzY
7VQrAHRParWzzWozt+xFscrtW81wSXskOyDKhR6bmBxoapsoczxYh7LV/UExNqaGXokeS3ql15cc
zLicZADZAYoiQlw0kyIfmiS2D2yqBjvz1K4xSYh70VIScMeTyiw8B/frBACCNpTPeaY02oeuVq35
3e0FX98F6KDxESi07/lskuAmSkLMwuZUg5YWRnRf5ItH1J9ueZ+rspf69RYiTAL478DjgB4Ty/K9
BVqhYsasslMlQYe2XTsbPqnL4PaKrkMHfhsTvFyRExx3InK2pkpF4wnI2bwwD44DZGEsU0la+WhI
8lVOQsGZZsW7eijnhqGIBiKe6IvrvmfGHszXXkc/xW9nZ+KDk7ZLXsU0rvISNYsNRWOg1AYUyfLq
GU3ITM0aySe7fp6jw8CH7vC6BWuyJURCxVWHSHWm6GAq/bZKvpbE9HQSbyzMBU3zi1nMEoNrHxAz
1pyHFCmee8VHoURO3GRon0QUCOq4rfN7pWrqR8dGfzqOMn0zOdmn236xtshzm8IiidtlbVljtBwF
PKiFW7uuJQ+lQT705CembB5AfykJJjKLQqiHyuToRHURYZWTV6QQzlZOcexsK/thST84kyaxx1dw
mScA7/yK+uS6FGjmXV5obOqIk/IVAkd1zBkmU2kVdHr1tVlkLdEVUxyHzFFGwGFgYvrSFIWYfRzP
yRC2tEGVpvCyqQya6j6LSsk1vRI1LiwJoRJPhBaywjMAH3XWRZsZMsXaVikZKdBZVrNR8g2vPJMT
42F2DLA5TN0ALnG5sLQfI7tLWy3syw+G+chAK0nawB2ejEby3r1aGCwZwAChF4phEGidX1qKS10B
DyPTwx5y4+BHNEvf1T7e9vmrbeLTaTryALzYELDE/Lus6Wjk7cjCoXgpqR7Uyfs8/1Zr2ua2nauY
e2lHTL0JRPZ6utRl2Fmd19juRnNKybN91QRBixJTO+iEimVeiw2EGtXMQrBdBbEKXIEhoy+/2hFw
3Z05tUjy6ZZJhQYix05HzkNTVTtqWu9Y9vZxOwBXQMrAS+LAr4guZhTxEKW0bg6qA5C9Be7VxNzp
RMYFtZKyY6DD4QSWuN+vRzqYZi5a6QAig3kBiKmNjk+t6h4v0BOanxUEbvvBswbqek6cP47m/AUB
pAdF+/BSO/n81mMMxLvJ6Xps3g/ATPKlt6d13+sasFSnsRqcn7magtN7ZDP1jTaXDQZf7aODkASc
AZIAzOyAgODSlhpp5mSrVRoy2wotxu6UCrxrIP1/q9ODyh9vWhR3AAIwxCygRfs/69Muw0xGBHky
9xix2r9tYuX8gp8TWGseYh3oMV+uhJJaASpRTcNCe6nj/ayifTFtzPTbX5jhAwO88Kbaoo5lNUIf
oIt1EGtE0aHIn6vmGaMMoGDLJxml6lXmi7iKyTDe3OL1S7GClJfzYkbLkoaopQcFaz09fZeDXmiq
MlSC3yvk2ek/3F7d1TXMTdoY4UJrED3x17rBWbkDW5hOfetmwA5D+iD7zqA837gfK/1Fi8MlYxK3
uCbT5ph1FEuRIkLZA7phl5vWLsDTWFAnCdUktlpM1M6pqX5pAPccDw1T1QVAsril1qfW6SOt8DAS
O1iK141jQrc1dqc0vDjVkzlsu2RgL2wqFjwL7MjAVegPqRJVxzxOFCv2EowfLTJU1YrTYUT3T6QV
blyIJugURHxlaKG0AWEMLY0eywg0ckSm9HN9UHE92WAK0BHRVRzVyy8VtVlEJgrNhpTM7yyogU1a
/amZRsmOrJnBKBiHDfJmp+jetTFAhoymZcgWK+w6/Uustg9ElSnFXacO6NNwVK8KTCIYXoQnalni
joeslQ4mVUwkAv1okNbX2C9rjgGskpW7rnfp0poQGrR2Yktkg8oUohvboU+DJV8+1CR7nIj1+fYB
uv5+3JRpg7MCAyOYeb/cJjPW3b5oUyNMou6lLXWPGt2xQCvuthl+Li7SV9AUgXiMjwBDfAE31qUZ
A7LUrEsXPUSjzU/rBpRIb/cEA/0FMNPhdY+3rigKW2WVBpVMrESnsd8W5UEbH3Fc3+5vmCgGbg4l
bFAEiDwYid1PUMuAslTR0I1lghmmc6Duvki+1/W2IM5gP9AM4kNYYiilrBwAKcI8hO48MHcbT19y
mQz69ZbABCqpGKHksqyiSytpuszmDMwZ4tG2pdEDmml/swqILUF9AHtzNW7YcPkLOqtFCLrKoKqG
TWwXPvRpJGaujwtWcmZGcK7GjIhR4OSG2VIea9UOdcvZq1WyS5VRct9cx4ELU2Kdw6AdMRArsS/m
Vo9TD3jo0Xk0ap9KAddrpmywX2OSADkeKCkuj0yqpWBVmCctBGp4QaKnf47s2l+KYJHyYq59QD6J
B4oINGagA3tpqm4wUelMhhpGzdbt0HXcalns9dZby5a4PB2khyaXzsY1KuzTMFWA2hoUMj6G5i9O
ftT6L4vj7G+HmuvJbm4G3VqEHMxkwrUvV9N2jValmGtBLcqne7ZleLYUnrEj22JLmadJqmxrKYir
Iu1VcVxdVNsuzWnuMg3JglflrIBfDLPjpZocHNJtykWPN3oKVdsoo5JPuWKUs2CjIICrz8UiL42a
sVv2teJqobrs3dLeRfGHqNA3Tlt5ETQyqlgGir1uSGLWDDcET4ihtIj059KiqiRDEkH7NRx93iTI
gzRAT6IEMRXUbCDa5rOjIpuiWAlRFzYFh1HIrHQDEBhhFh9NDbIs72+7ytrvg/gHdH18dBeSLJdr
ohkAay4p9ZBNdwxMWzI+uJVzhYsCD5ZXQjEUAi5/PwN1Lub6a0iVAqrZ+cr8DdOOevfWrgN2xkVz
3YUX4kIigi/kKTPcUo+0sCM6Mk0CWaxAi/M3P1cQwgFK4G90gKMdvtazTLuBDla7FG0Z5m29xYyz
nw7Wo4tSm902Eue+/mz8tgAKAj0HqEyI78nenJVlNmDKaaFESROvdx678eucf3rr9nM7wCJzTXe8
wQSXnupiYqUDpuGMZn4RFz9jokteX/wnxLwH7See8eAWvxJHiswWc0xJXIWR0gdK2fnQHN7O0yLZ
nFUzr3h17A5ikdAeBYZdxzRoUoW9QndgkvemrPq+qP3z7Q92HXUAetAwXQ+6QQCtxdbGK9da5ZQk
rIufPbAwvQpmmufY2mr0WR8lo1prXgBMClpPmBSGJoPg1hYgKZB9IAa8oPfHEpyNDns3oYYM6TBJ
Ke06DmBdZ6aEGwNcC3rfdFoZmogC/RI/tqolqQjKTPDb/uz45GadleNgGmHTu0HVNVu7lD1OrxMG
rIJzwkEyBRmweO/lLWgxNHSTw0W/n6uvGgUBR3ufkT1oSCT+trI3XOwUkFzMm3EI8OVqUDqhuZVC
mkdTyn1bn6xkgNIhCMZkSeqKY+sunnUcVIkMRXw3NH3kJGlhVqFWKJsWjMgJSwOS6hK4jcSMSMSk
ci5/LSNVWDIo0edasBD65LqNJFVY2aHz1YiCoHraGjoFdWzoDndVG+gTdCEt8PQU3/RC2d4+q7Il
8bN85nDRUrb9ottVmDlzkES1j9r3ppvf3CxAmedsg8SQkLq1rmYMG+QWj4OmUs9pfi2k/pLbjWRB
qz4HMkCM5PDii/gkQjAYScaAbFHt4UsKic3EoIWXgDuizWXQwtWPhxkBCH9xuWxL+Hh5TirdLIFt
GYBsb9VhO6TENwd3c3uPVv0Bzg3I8m8ioss90qnipgBm12E1fsxN6hXmg2p/WLrcnyESf9vWSuyG
wv0fW3zJZ/6ACYyM2epch1YMCN7wbkmfiuppKu+a6WlOJedpZa9QVkA40kEthg8oGDOiFM8AOwO5
3QS5iibPPGXMA2W0dyjWSNKflY/Ip7RQeMQLBveSELzBVoJ3MgOCxsmrJ3shDRRG0JKror1S5Sc9
wmz57S+5EsphEH0Xg2P4r9KGGEzLNhuSDkpB8zt7BEhGl/H0rH4/JCXgKXjN6viazzYrGvWxUUgF
FJf2k1X7tIFGix60b88cUdo+MyO4uZknBnQOtTp008jPYj0witZTqOzkru4Q+m3A8AMUgf7O5WpI
Vemtq5dAitWdx9ydYiwgENN33ThvOvfX7d1ZN4aSsAY6KiBahU9H3JqCNx1hIiUjBA0DZ/Rc9b3R
fa2XH7ctrZwovBqQDmEwBXrwtuB4SV8azQhGjLBij5npGZjut41j13zX0u84E3/hdefWhCMFVml3
MUasqyGaj57+C4rTH28vaM2xNeSKQAvwsyTeggAQOEkbI0QUJd2y1PIzdPxumxAc2wY7ElAiXJ0Q
0xGWaQmuELfVUDGmmiARZx5o5j2Lve/1D2kk06heMwT4DeZeoWiPxp/gBroCMfuUTNapLrSNPWdh
ZLg/R2UMU9a+v70mEZz4uii8IjB8j0wFaDMhU+2buckRD6wTWNBGnyzWnibZ9LV2nOYBnogQazSm
z8A3t5vj9PvA8n5HiiI5IOP4fPtvEbbw95+COitHCoA71xCW3Ubz2FToTJ56p98UeflY1TIFM7H3
yG0YPMnEeBGO9FUZR4sTzaJ9bJ7Ypy5oDv2u2E3US+7nLa+wRJtFkjWtfd9zg+LrJoI+sQpElXmK
79PEq2Bx2i8PXePpWwxP7+Ld7W8oFpDEBYpjWsrY1ppaJuap20Y7spn2XVgfdK/yR++NifRvUxDQ
RBECmico9V6Gxq6ZE0Nj1DzZaenNYE4d79GO95Ti6+01rfgF4PB/7PDjcnahxEuUZ1bjkJNiHzL7
AzUlT3ZeyTh7516tQ/A7GtdDZapYh5anfLLtEJPhBADkEMSp+zTp8R6ajt/AmPnt9rpWjjmmydGX
Aebfta8I29FAZZRVETlR92GmqUeBoAUxPJWx9fK//2p9f+yItGgK5rSXQYEdZgN3tukBCytatlHR
3Yx7dX97UXzTbxkTgmSTxegWdtgsbXqAYv1Sf8tkgxKvkIpbNvRLhyhzza4JxYYZnrKfoYfNtsrJ
CaAedIr2XBJb35ujZ7/tTf/bTc4+oxApa8OmC01cclLT1jN1r8+pD6UiTVY4FKuVV4aEuxmkLplj
xdgv45ns+OKiwDyplbc8zFtrmz2qhaeebu+axBXFAqlWx0xNI5ucmuFjq/qDidmd2q/fSGl3tTLh
JNeJ2jblAueIpzu3/UVA2M8kcByZswuHWVF7JFYDTDjYpWHZpj3xO6ICwnSna4mklLDu7CgpYQAO
ALerUgLTojidDXKKrE9AS/iRuyNl/I9GhI+G08TaLDXhd/ZghvGcKuA1RKeDIv4Gt91gNdKi7c3F
gXAHi0zYhQ1MQotW9ak3yofCjO4sRRLzZBaEqnLtmF1dtnA00qU7kMkeG0cGf1ndlD+LEKHSOr6N
WyhYRKm+RL8SINjSbHP7O8lMCEEONIZtwUqYINFHB1xpbvWBDN9v21g9kmfLEIIcnS06mQyOPIPs
KSm+1XoBMMo2lmFsVg/MmR0hrFk2HVyrw4702d6uYr+ofizxy1AlnpMvEv9aXxOKRED9gfNCnBJ0
MjPr21FDZKuOKLuQdoCM8CY1ZRTT62v6z44rlJSzuspLJcG5JK1ZBqjFfnDt6WQnGCbikceUkXZL
1uUK/tDnmNaIKtirqmNU3S9FEUB3LZIy1a/73Z91CT6xpFrS9R3ssGY/QJ0nDfV6d9vtZCYEd4CM
Z5/PFNEGQwBa5CnNvf5GHM/vWwBsJ//rBS6PEWf53JJCfQelQ3Iq1L1u3+sjhURdMP/z1+JLPbND
awWEFWhEosILOttG1ZiHF0HQ1LKEZO2boc2NpwufnsfT4tKQ2VUGGwrNPJWjVQa44lyvaas4UGMy
ebe3Z83TAEqCkCGw9yDgFuJn31sTSpajeWoVungZaYCvabR0AZeAtfh0HidZxWh1cXjzosqHxtnV
Y5QAWwOyHywu0/SgcZ14UzaQ3jNiRxLwVg05aAbylhYAUcIh6hhYpeoIwWHWwCf1s/1B+1+3P96q
Bc4HieIU55IWPh40skcbJNjmqbAISJ60F0BUMWEoo5Ra2yNeQbQ4kSZQV8JC4qZ2I4O2qBOAysfY
zrggBvtOSWSDYmt3KYd3auAwwQiOiHXXnBjdxgFHFUPJtDpa6fb251r9fTgakNpQSgcx+qVbF+1A
0wilvNOihMl418t4YFd/n4N4gBNCDiVmT7mp92yC4B3eJalXjB8dGdJ4dSPODPB/PwsAo9WrbdWq
CMu0DyJ9a9a9P6fvF+NtVdzXgAZ2eqCI0cNG8UL4UBS06ijxDuQE4rpTUTVfMhL/smr1wwI1WKeX
PhB4DBbfPwYwQ5hXAr4GPna5rnrJs3QoU/NEdvPGCKDEfmzAWhYMG7aZ9y5eCj9ue8LawTk3yHfy
7EMmTHMSomZ4hdSpBzQFtF6OavZ028iqO5ytiv8RZ0amKE5MEFyiNDMu/dZtmvjBnSoZbcWqFc5k
h8oaGI7Fw6mTgShDhMdVCc1rClaRmEhm6FY/1pkF4ZIGAIWhRIkKzNAcTUCREk5rKomVslUIHgAY
X1k1AE2fMhcU1MWyHee/eXZgAuS/DyXseWyVea3zD5Ur6Z071acCqiBpo/q3d10oRP8+O2dmhF1P
6MzYmCLIjO67SvNScmjb0nOzZ5Jsc02G8l6zhqIfwEc2OEevqDDQwxxZTZG4T+mA/HZP8cROdoXx
Y87updfN2ibx4MypyCADJsbnfuirrgZA4NTbtdebqLCD6+z211vztXMTfL1nZ4ZEJNImBj+Y9fZp
nO3Ey/RvmWUFf2HGQG0dEDGwEIjSgnkzpaBp1JFJRQ/6YkL2a9OUTJLa8NtXjGpgVvg/I2KZqilt
wlxjxHWTm+p9wzlGIWPRbBwIPzw0cZxucyuzAUKplrsW3cfn22tcuywwlwnYDnA7aHEISZzVTK42
0p6c9Cxk6WM7MJ/WQYzpxn+zI2yZ2o05a0iLN1DqdqfWicutaRanpnC7fWaBdP22uVUPAXYHXgjJ
FhA4XHqIVXQFVcaanLr4PaLdZCweLqi/sAGCA8xp8CFNMSll5hyBCQv3LFzeS2nuKVANjzuJldUN
wqMBtPEG/hNB+b1S5EgaC2xQV4DE934alk1qbekiU8RYPbfAPaErBsgnmuiXnwwknQk+W0lOaXTM
jS9NKkkXVrfk7Pe5/bNDqxRW7upDhS0hvt1SL53D+I2yyK9hFdpR/61B2HYDnSrkPrAxVEdaftXc
h7iToILW9+OPCSG70pNM0XBLoGbYBNb8iai/dM3XlDdqH1+tRDiXLZnYqGRw4Ki4i0tAie/rZHvb
f1c33IYDv/b3QFB5uSEMM2425n9QsyZR/hXz4O07lMtHyU3H/9Cr+HZmRdj2pVMpKhAzr0s91YsH
vnWPku9muW2cN1Ij/f5mZ6aE3W/aQu2SFqYKBmCo443TQ2TcD00kWdKqC5zZEVwg1/WyTCcc/LGz
AovUXltGYP4wu30J4pbbm7R6as5sCX4wRSAZ0Eq8FqKxOrk03miDOXu5BnzG3xiCqIMBhAQwIEI2
X7R6pLvThFeD+9Vkh8RIvDz9cNvGqsdxNCIyH2Arr0R3anRyqxQvBnN5QCl2E1uyoZXVTOePBVso
gS1RPxU1yLRPGkYwSBaCmWKATLldO0E9+Nq4u72g1d05Myd8tMVkaWa5uNXi9L4fDyZmPv6m/4Li
yv99M1E7wjViZNMMK0LzGcSQRverVUKtlUS11VN6ZkWIBXkyKpjI4mlA9C5K3lWWsbXVF8DLfTum
wd98NOw/QI8osIgN7wRZYzxmOKZZdx8Nh5z9IFAW/DcbQrqhx3niVCpsmNM207e1srVkJcPVpjpg
rv+t46quAuKMrEf8bFD4OlTbaQ9whNNsJj/y2Gbca5VnvPzTssRZFteBsmWl4ZDWtAhAWnnEcfKN
gki6Sevn9L+VidR5WhUZXWnADERBk+GpaJ5vL2M1gP75cqLK2Di5bWba8La8wwjGztzYlm/+m5eJ
WOQuY5OOXhGS9/IBA/YLe9eMkqf7+un/85n4ZzzLaLo0zwu9R+pudLti3uXsrksl4X8V2HDmZCLa
gCYgGIxLbIWi+wxOlm7prgE56Nb0MwA3bu+LbEHCxdZh5JlkGeJzbd6V+tatt3otMSHbeuE+S5Q6
scYJ3ywpUwi+bfLioFTfe1luI1uJcP7ttk1sK4GZsT3l/UNavjNKSWNcZkI4/rQDilY3YYIpW9fB
iPC+kCGiZCFGfBymUd8UA0OIIV9+N/zjYPDyu/G7suOwnVlyna324AnYSlSOi0IWLVwDfYPKat3A
AaKf0bE6kE25a+5mMJxVPqQ9NmznPJQyBt5VjzizKZyiJlHc3IkQDNrko70EVWV4tPMdGfeddG18
P89Oaz/WjPQF9oscrSfdbz3jLjtG9/X3xVd2zY4+Lp9vnyapReE4ITdo2pqHOXK0nyscXrpB8bLz
h1DdYrhyRx56WQq87jFnX1M8X2nM80WkC2MY7XAn3eHlG+0tDHy9Xknvop+SRa4egzODwkkrjUJF
EwYGnfd945GQhyhd8b6TZ/BF/qB+FjBflzwlZS4jHL0U5Lhxp+DD2hgebb3RdIMJJS3rRbI2fe3t
8mdtjpBNppaZpU0Nl9E0YNjQhd7S4/yj4HyeOxrYEnOSLyk2HpahHaOyx5cc4vdp5+ds8mr96z8u
iS/57BTU3dRaDbQOT8NW2/Iies38yXc8AyX08k42riVzR3HoUZudzNUI1tR9UjHZqe31z7brI5Pd
NF4WRA/tHNxeoOwjCtFEn4epjIB+ORnOsbfuwP3g67KJ4lV041mYFKtLs6n2uctfGcZjvzG32n6h
npJ59o4hRIJd4P3tNckCiTjItxSMYIgGi3KOwOb72t56lyne8lS+QhyjB/vFlpUlZd9RiCORlRld
0+MmMOatC8GR2nwkqQSByPfiqjRwdryE0FFRUMRr/BjXy2ZOdtV4+MfvJsQJh9ZzxCYYiN63Gw57
jQJ38RLXszzH04P5bgD88Ntto5JFiSAMR1GAkW5hM9No2BrLUxNXksxj9VSBUIzz0IB8GhB94RCr
RulkKjZHg/9BIWaLIru/PHEMYLF1A9kwAN8HYZ+gjwgUFHr9vBIpZAXJWLbUWRKUBjAJvjHV6Vdu
a0VYZG7ykC515FlmnQTGxHLJYV47aHiUEvOVlwtDRMIGUhYrja3FyLG4PPCMm7qoPuv5qeMs2zR0
mLUl9tPcJV6xuCCuk7GdrVw05/bF/GtZTC3KGtc42WTjRD+rJfc1a1s00+a206yctgs7Qh1BhZbm
1KCaferZT3s5Na3hLfTHbRsrjnlhQ4j8TdMSMzUU4xQvWyt+KImkhCD7fcFLhgnVEODYjZO+bPp+
rxHJpS9zBnFqiGWNSpYSbgjmaUTdFqlpX3m5t/gQCtpHMgTIqtf/8T0RHJpnekUivIRP7mj5MYCH
wGvF8DvLCif2S50lcUPmAkKy6CRASms1zHXtoYKmTqr6GXl7LwGV/VdmKQxzIHBcxg2gwqYEh9w4
kfQjlMsKkz2ANxMpgIwjeXUxZ4aEyN5i2LyuobV4ShTqxywJzD5Qk5e/cOgzI0JwgLzIwmrMk5yG
Nsz1r0YmeXvz/18Me+BhBU6D98eugOok67IoaXP8/mx9y8EH0BgOZGC6HTzdg2bOaaqcj2lW/by9
LL4JV2bBhA+SUQyrXaFrqU1mfaGFcUpL69lkg6/GiW9q9cvsLvuosw+3za25OeaB/zMn+B0d24Km
bobQA8ovzQT7RebNxdd+xvhp86z8TS8a7Gx/7Ak+aOjobuY27NH5kTTJRu222bB3MTDed6M3ywoB
r3OL4ue0bZAUqpgH5uN/lz5fq2kfLXWun0bf+K5t+x0onoe7zJ8qf95SP/XSLxrsnm5/1bWLA3Iy
4PpzwFRxNTRVFIqpTJajneblmJND6vRBkwE/IqulrgXdcztCUHcmFABZBjtJ41vllyWWtQVWo+65
BSGsz21G+4W62qnCtItvbo19spt7rw+WDR7NAZF8uOvIATksNKQALALBgy7y2hhLbRkR2JxOeOD5
saIHPQM1Qp5JUs9rr780I3h9NsxJOc+Y/yor+4Nu3Q35SzrlT4YyPPTQAK5sU5azrVqE2AoBTQY0
rcXehz3NSHbBeHbC+IvfWN8n9qlhj4TF/pR+6cwPTTJ6oEoMKMgGWFIGOCP7wnxvRr/MtN2Y8Y9x
ktw4V38RmJ/Bv+bi7+FAR5GzwzEilrmKg85CqYRG3d1pZRrkeXYonHo7WO7Brtnn28fiKraB9A0k
WZhUBHMRrIuHkST1VKm9ehqKx6k+1knmVSMUT1H/T6thd9vY1dkApSdYFQCueCX5EXGPzajqXaYA
iAKIqGPvhmF/+/e16w94YUAksqtGO3bG1O4g6PdAUstTVbpNgbBJwE3SdKOfWHuDfazd44Cn/ATR
S7V/ahxrp+TUWyIcJfKO4YFw+696Haq/CHh82SCZBbIQfNi4uy4DHi0woa5RszvZINt2qyd8oU3B
vlKb7qmbb3rzaZ76O21oINFLvHLOH1uXtRttHn4mXX2IXJQe1H1tLuCCfIQmHdQ9Uqf5zNRN0tae
Tncz9GmXnmmeDSGAulNyr1DzpzjNHuZKVv++uoP5YgyAKIAqxVUs9oqmhhLqzBo+sXPMjCpM5ta3
q+dMU/whf9aKzCugmnv7C676DedpcoiqgtBY+IBOl1ltx+HmzuJ36b40ZH6zuqgzA/wPOKvBmCyp
wP4/dXDM6X1SoygyHlzjywB+lrJVdyb5pdPeL6aHIQuHhnlL/kwWZb9k4ThMQaM9Nm3rK42M2kAM
vVgt554HsyCPUJoo9RKpZU8VrZl/6DPkCcZit4zqFtSZwds+L9AlNoIv2LxsUBPBVS9XPw6Ka8cd
eqbNwD9vJzuWV8sArxfXLHIdF4x/V4TzUzaPtW0q9Hm0Zx/c8zvkNVkRSTZRjGQga8E0B5dgAnKL
XKGdaV0rYzd17aM9to9pjLnCiOwwUewXxriHHpjko4mhRjQnfLQccmx1o5n9Y958ymKIA7+45lMx
fWweRrBH3d4g8QOKtgT/Hw17WobSgS3wc/bmc7LM73q0N/7JijghTLN6XGwgvx4L1QnmMb+PQIWV
L/bzbTOSfbL5WTw7a2lLM1ZNUf/YkRScrV7uUt+doWvbfzZaye0m+XBiuXjWlsjSejo8xrXj2Q1Y
18CDVneVJHeRmRGKBXSChicIBftHh2ZBEkMmuh69Lk02t7+cmML+dgPQtrhQIgb3n2CmwHcbVeaw
Y69Ds5Hexc3doCMHVCTuJoZb0Y7g2o65ELxAbHZ00skDzmmQ3YjrLvBnIYI/m1kbjV0VseOcupBL
OzjqhxhMFvwSlumVXLVrxcUIob2Hat+Sq1gMgsE9L6+jYADy7vLAuy+sk0QF2RZxTzlzbmPIHFax
uTxW0eLb9QbyGl5rcj8/3fYF2R4J6XJpJh1LS4UdG3rXZc+dDOQi+32+hWcLiVE8UiKXlsclvV+q
TRLtbv/94o0rbgsPr2e/Pwx9biVWUx5n8slGA12504BArKsnKNoV5d5wft22t35E/7icEHXUIsKo
5AB7dX5XjOGQ+OVbp3qEJZmCiWWw41Qr6hLKEoNfkT2JK8hdSoK05OiIQ6U5qgCp26fVERS6HrXv
WvfnoD510UPVS4KaxAPEMajlf1j7subGcSzrv9JR75whQYLLxPREfCS12PKSlnNx+oXh3EhwAxdw
/fXfobO6UoI0QrtyXjqiWmldAbi4uOs5muYwo8aOmfx+nm/TTHFVFCciRx6kzDJ02I4cIyMfyHfd
/OqqSBdUeyXdkT63EtCQ4TLqoF4C5HTG7qh7Z+drHikSU6q9km5L02WscLPl2nPASz/lmuLUVXsl
3RbMKtPEMQx+2w+Pc9X4o347xYq38iSvIOmvHA+bGQgjBpCw31bmK5QBSjOBXofLrH+1aXeaYs8U
a5IbA1laTgk6kvhtRAfwVaxj+qVByHb52p9XAaTsAB/qAGZvObgDM5O4yezlWdHfN3Gfj5hKYHY5
32nIWQNxlfXT9OhlvYdCqJ1PzfvLss8ukGJoDUNlGLTRpVeOA0qjTibwbI+Gs+Hg7OUVOiANFWzl
Wd07ECMtkad9W/eLGC1NQvAmh8b41gG5V804ECFZNmZULSsiiBCidDC9VhAfHVJvLXBKUmT/M+fp
lOdaz28HQoOhd4GLa4R9lIS/dSwyMA2tKUlrF2KAFnNdVkbQjeZ9Xov1ZTGKY3m9bQeaBzTENi89
wW8NcqN1qV91ivuqUC+5Bgh2PKfQUFu/rayvef40wZtOI8WruVjIw8zFT5Pw6/osv+FgEXSeRMRt
DB607Z6QtQM0THgC9qjKaZ5di/VLjmSpOxPgzrFTp3cNJjDHdF5nztc0c1Z/40gOpEhWOqNuNwOR
CztW6rvOBSL8pIK4USzEky5jZgCg39QQQ/VAtbOCPmt9ZbZCJWP5/OBQOsQHTo/89b1whQ+i5qhA
6TVS1PbOCvnryiM5eCxE2CwH4Tr8v47aW2t4iQYTAdtvCpGetWwAVF5SeOUtLzZFc5d6dyT6rWuI
ssPxOvTU80rLRqhR1eCn5cYn12OKx/mk+H9suJBKOZbRlgC2GxvIyBqfbNxXtCv3/dD5xY21bjZR
oALzUhyO3JdUiMQG5yliGtZ/wAR5DDil4vf2TSbWgWrVFuCqsabuhrqPtSrlplqC9DjazJlLLUH8
0kcvo/bE9Xfj9HT5up99+3+psCvdxWECMmNmQ0TMo2+MZldlze7y+msFygEttxVacNnenwBaimoG
XWUC77/Vb+1+J+y/E5QfrEYykb1dkTKtK36beCOoSnloElVKS3Um0p1Ph6ie0gwO4Gz8mJ5r71tL
ry4fySvU8MmDcrAK6cbrbZuZ04wzIZt5TVZsBUDidR0ka7RhooJlr5vbPODbelVt3tpKfXxLTwau
W28YdXAM4N0XbAiENycBLQsn6AhRsaictIfJsqQMij6Aq7324DAl3C8+upsBfU7Wu/ZzfDU9ATlr
nd56imrWWfUD/i1gvsFAcYKBV1qW5g4GXuputPAa5CEDhM7lw1s07OTsUJwCJgag/jGAe2zm0KCs
5ajngqKgcAOBNxrASa3nc09xk87b0wNBkpLkosdgqgHz1oTFC13XmyTkmj9ez4G91nf2Pvt0eWFn
9f5AnvRGNDYoBsB8g9MiN7kWDO119beC3V8iiGTuZmEJBFdLsFvdlvZt2z7lsWLbzpq7pYaKWh7g
H2Tg0ZnThifmVN63pTPRpzm2NHNDyWwZLjBnGMleZpMP0dp2Ha19vLyD57Nsv4TLqUljLrgVMfgk
WeXxjWk3N3Y07iovR/1yTgzfrpO1YWqrjLX7ZvLQXygUVbazFwB9DBYFbZqD0fpj7dQBNj7HJAfn
V2GNc7xuOcAv7pu6jyeFETurLgeSls8P/C/PbKqlNai8Heoo1EQJnOlyz5sxvLynKjGSwU8HPdE8
F6bSpf1WS61VCTpYx1bFdv/L0f3aOOlas3hmpWNCDvWHFbrwg3lLrvS1uWJrlfm/fEYgljneOZHk
HnV7XDTXu7P6x1GVJnkNEU9M1F9HA0QXSYCZRv048fRuqMTXSbiVX4ok2/ZGBQKo6lrnWhrElbYt
i1IP42xWdaidz6Ec/ABJCzNDj2ojRiLI25bcjzYF5jXsUKClYEUDtn4jkRbGzHWH6JgOWXijiaNL
qjgNyYwaISzlZNlX1OyumMdC3LnLmnhybJIUSRM703ab0mTI1Lh2t0arNbnX60rlEaqkSHo4uFNS
lou+x/WwziotbCb9rdmg44XIob+pFWTuG1hhfcEFmG60NAu8YmPY71Tkc6eKALISnAoAAggaTFAp
P9ZEIzUAHqzHKfDonV1Tk2ev8XYDpjcz5qyKOb1lrFrZVXbdluKuAQqq55artx0bkIXBzGI5KByj
ag5oyOOfYDLijC3Dsc1sZWlr8tYDk79fWmJMY54lNS1vnS4g9s2kgsM92UNZgKQRmhi1CWgY5W3O
fffBvW7hRQ2DXzShtSZb/kXVVS1b3Fd5QL8HKwdBq4Hcp+FMtRuDsBIaOD6X3V083emW4pFWiZDs
AzVH2lseQkVrQLmjH00AeHteHnhmz9/orsmrkY6/bezJmRvsXpE9msbdSK5z/cPAPl9WssUXO7S4
shRJCbxWT3rGkCcAAWsUo1HWex8h51W2u7YPUv7hsjTV9skaMZGkNx3YiDZOH0U2BZ0bPYLeZP17
YiQHlHVOo5WgGb1FpWXlGMOD6G6iQoUQq9g6eZBU2I2TFXWHdBQCorBCuzRIGd+V2vzIm/oKQDcY
wchXl1cmG1npuCzpuMbKBglgumRyi9KHOV9bJFZs3olDschYmDgIutiQ9pazE6mTppbLESckV+7G
DONrcc2v4gA8cqFqUlEpSwq0ylxo2agtMck2eiCrdmNdceZPYRHGaxXM+ElUJy9M8i5c7pVl3EH7
jMfpuroynuYwWyVr4WddUH2cQrJVtQKf0/fDrZT0nXRgqzdpUt0ahljhmfGzJl8NyaQwFWfEgBsK
YR0w6oAdaUn67jXgL214DqBAb8MYXKVAqKqJZzYPryAaF4yFQhm0gtJJWVWbRvrQRzcE2Dxu1YQc
yK4iAgrQ2K1FN1wPDdkkvAlLStedsy/H5q7h7qbARMnlO3DiJRronkDDqg7ma3Q8orPq+GGknkin
uBrASd0QZFAtwAJUo+GXFUDSLKsE+XH1JWHxp5wBps9UFQaWMzu2mCDEBkARGMBQkcJWHEsHnkuE
cHNqbtoINSFWxOwKYFPW1ag1zKdsohuvNhoFfsByr4+EelDeVzY4kA5YJ8hIiFSo1U4ALdFbwK9s
DK/2sc2RperUkzUJ6KNARUKCB64p1ifPWrGsnAArpFvMN8bdoH/MkQ9VdY+cqNKCjWWDsBG9ZGDJ
9mRcpG50SNeLIv9Se11Y475X/bXlvCtivKNGEwA7JxBIvLtaf2/TKzet/aK3grFX1eJPHBT8EAzw
ABkSpO0AOZJ/iJPkFUFgbz3HU3VjtOVet0Z0Kg9ri9E1BRQNJUWgeePHuc+DZUYp4kV4WZnlg8VP
gJ8JXlYMbSLrI7fUosyUmnXqYCoQ6HjCaFZtN36iLVtHXJVgOLk3kiy5u9bM4kK0s1G9mMYASH0+
otPJzIfpR+uZ2metRsDtd0muPY2JGK5Yl7Bb0He/uViE1id0SaMDFbwkWLjspuldQoij9cYenfbt
XeZS7X7iPNqXfJwU3s3J7i6i0GkFWgQMLJzQ+2Z90nC7RzN/v2j08BGeTjgnD7xX5YeWFNPh/Xxd
E+jrgWLlIWCQx+oy4XaJiCDIQefYSFf6XPksydBoynwC4GMPLGediBTxkHxbJanyMJ3TJH0xckb2
GtW/DQLBcS+63G9s9+WylspuxyIIdxWRKli60GAqBf4ggMppCdzevcs/auKu1N5YSFq+H83VIB9F
Hz+K7dLLjG1t05zYuAWYc6uH+C5uuju7qfeXl3FOHQ7FSN57mo60zjU7esfbL+1wzwGlKKofmamC
vz9zLniKMaaCnYITJXdiOKNRuA3s+N6uWFDYYTqMAdMVluOMyh0KkfsvHFJ4Ueu50d4wv1F7Zdv+
iJCk6H1SDf7gXEetCm9bsSxH0oIRb65ZxlH0ijdn3mp14KoGmFUipKedxDWbko5p/4ciJF1zlvyj
KP4SYRVBaiuS+XJkAHU+OhpJzyoPFFXRNBafdSu34jATVOS+6bDG9o2l+LdOUb+6nZqsfEw10BW9
0Vn4KR7A56Anshcf5dhDKTuCPo8GKJsECc62fc5A5jlPhW83QiFJ9oVkSZIvVNulVrAosvdgRTbD
ykNrfUZqpCu6Ek+Jy4rATjOVrT2vI38tT8Y6AoSEQAOtGYE04a7iYNUzHkTjvt204gh/CZG0JC3Y
OOsVjfbIRgepB5ruIUMGN3m8bJEUG2hJmlJkLJnNvo32sEzfaIvmVuNjYg7vCPLgdjEq9PLU4XlV
zF+rWrb2IPVdO21duInp7tuVuCGrPBRb/XEZPBOochefLq9NKW0xxwfSTBaNHPCUP6UZiLX+T6VJ
Wu9kg96h20jbj2u2N8N0nQWpA1yCOViQOMDc8purk3QfE0jor7WsCLgf4sYI83W2WfbylWBdiWRy
3qL8OrjlMTjYSuQiM57VMPaJUXe+bph1OLC8+yBA7+PXPQCFtF5Qf3Lnr5eXqRAsuxhRBRT8OBbR
nkx+WX4ovJssBbt7H/D6k2u+sWVVMidUemBowoZeL0mEEtPOHJ4NU6GRCsshz+dFHI3+4B+L9k67
bdq7pAw7S7EEldLLPHjRxPRYTH9eMahFuKhFC7VYZjtVADdnHJpDKyUP8EeN2QAEFgtCbN76iSm2
fdo8zgOAdUYVye1iiiQX90iWZDvsiSekoVDBrNbYls8kacIeAwBvbZRYlMBBBhcctyA9OIHiIG7S
DumEIcqy14dVhgHHdRSpqo3nNg4tBJjnw/+A2lbStL4vMpdPYNObTHNjJd8S13yP+jtqj5FCIVTb
JhlBMbGynCO8Vg5A+bx3Bnt3+YKqdFoye24McCo05kV7r93qYIhA8icBduplIUqtloydQL/lMGJz
YOwW4zpvM1A5+pZvACli2pYqiFvVoiRzV47ezHWz0PYM8yVuFiyuppIPS7UouRe/S0Hv7iT03Gvo
Ka+qYklyO74RixntpNCDmd8bPQBnAdo0pIpzOqfWB16LLbnPCZ5bj6QQUmCQyal7X+PRNmmbcJiM
9WWVUK1HcpDAslLYhd1BI9xtldyn+dZuf0+1bck5ikUb97GpuYu5tsgdY2pzrVrF8vnBu2pQwaie
ZNrvigAV2mJrXEJkF6/SosIce2jZgtJt3v478cZpRm3x6w5kyMvwCg4vHENKIgx/Onbaytcfxeon
pIDKszu7awfiJJuWV2mq0RkhVIY2/AoX06g+9r2qOHA2wD2QIlk2TEx2mKVPtb2XlA8Ord4BMmkb
xSSwc/tTxZzCL4TpV5GqxnLW5TmQK9m6oqeZboFmZp8K69bNrK0D0AS3fk+TZK/1JMi5KqV89o04
kCiZO4dmvLVH7OeohzqaQVXYDOct3S8BshfnutGcACb6p6XTVz991UU7yFbtlCi0Q/bikEWa02Gy
Xy1dqj0VbdioiHLO2rmD9Uh2bhToo+GawBF1xo0lmgBMl5/ACOcbur66bOeUeycZOguR4FS3zb+i
GLbqX2Omn37+W1vZXj3gg4VJJq8f9AnODowFpdUmoc1VTb+bk6ohRHVCy+cHVq+i6KPoCsPdsyLJ
v+eN5W3plEcsyEUbKQII5f5JxqLmdOwyE+rQhNndv+IkVMPQRvn7uifZjLFYYLcTHFaf7VlcBIO9
KYdK8cqeva4gGFmYB0EBpkvXlYHNd3FP/m0YjLPH8+v7X3f04HhqAtAUt7X4ow47FMALFgF3OvuR
AH9bERGdvUgHoiTl1vs4ywG+6O6j+bMBB1ITAUs/uCBhvnyLzi7JBigKUvEWMGikc8ly9E2QhUig
r+45kjUF2xBS/B0hyHcRHQxzBsqDx2rdO+BqbDjOxRD1mnvRpi9QNlIyDZ3dswMx0lpS0+i0pErg
ZNGdW7/6p7V7/fdSoWAPIC7KfbZhSiGKx+zI5QT3Bn6DLRa/oRtU+aDlO+SYzjHByIZICA0zRLKj
qdWYQ2c01YfJHELgfhGb+xmwiACu1OYCk2Js1RplUAGCVkXGfU4jACWBSiMy5eSkoul4GVTaAKpj
3g+oorqbfJqBf8Kv3q54B2Lkgia1q7kiIJN+tPqbzENKqHt2lAR6p2tBwxGKIKA2MzwKeJVjxWs0
vEfpPNl7jVk+ngpfzz/EKnC280IWKYiLQdQn6QMa3ilthmjBjJxDB1wPKKX4wn1rSyI4BLCWX2Ik
laCpoVG3zuw9Re9MVaKubT+1sbN567EcS5F2zEoSprtThV5wZwqjeL4qBuIXaR1cFnNqqY/FSM/p
nCL9zj2IGdtt4t6Vb0YslzZLsjhDC1CXhHJ7D4bDMI/bdelRgAB128vLOLU4uCLwOD2Czmi0ikpH
b1XV0pOBo8/72tfK5CpNxYq42SYzcsWDsBivY4twLEo6fvQRszgaYrq3Ey8w2odiym+8xgrTNvNt
s9tfXti58zHRsYeyqQHoGrnuB7SFruwb1BX7KAYKb9qCAjkeDYUWnNu+Bbtp6evV0Q4iGey+QwbG
7QFzOYi2CBoXwxUa/AJw51Rl++Xyis7cUtC9oENj6ds06MlRxWBt7RauWKRj0IqDXKm6FUclQzoj
YgFRCrNXw6cZQ0W+VtuNr2fjO9flawf1YHDt2uvJcl+oa2yrohV+WbQO6BZHwDuxb5mpZ743marx
kjNnCWxHF/h8YLBFV4N0pQkG6Go+eQvhiRbOqProTFtf3tzXN0/SziMZ0n2ru8SqkmI2P7UTuP28
LxnPAxNMUbOb+zlrg7Zs/QhMa12u+yborpN69Lvpdq6dq9qstkXEQ3tOtyS+6wBBCrC0O4NFNzav
13PcBGXsBF78OJro8uXuqub1tYYHnhGgbY6gxLu8mNdePXkxQFJDSgAvMNohpFvNNVMbRrOhn+II
HS6tvXHosBYl21D7WZ/1xNe70jcq24/GbQ9cewKMaqcIKKDdUN7zW8bXgM513c9Nl79g46+6+KVx
mofe0TcDjDdz+5BN0bt61FaJlTw0JogDbwktAq41fkzQvw86QTyGCeegM/2MmY6QkK9a3l3NzrA3
k4+5Ed9XZNxlOTicwV1xeQNO1BjkuXjI4EWjr+wUiniY52mchwYPGmiAc68FgggHqkev8ABObv8i
xoJXiHYjsmBkHT/OUesgf7BweOPj93MTbaea3IzO8FCN0/c3rshBeod4YOzFI+2iu+VYlIhShuwb
uhlL78UyAedGHnrVVOTJNZNkSMtpDFRxHSNbpuwtA5TnrrHGYJyK+PzkbCQpUg4koy0vG4FWybq8
i3gg3LtM1WKvECFHOVhELZoJc/xkfB7IOqVP7ZudP0D2oWkONOBoAsLLKZ1H3MUeEQnpdr39jTbC
N7LV3K0un/mJei0ycOpoigOsHpEbuNwmcVqQvo07rdOZ381GsymT5r7uifXDyBn7elncSccsWtUA
uwo0NpAweiZ4vyQd4zTto3HgOwDLAVUkQLaqQC9wRQSJQ5IOmQiAIqi9N7g9XlVDWq3LqWXao1tg
MvAakPf6y+VfdJIuQ0MQqJcpoRTrR0B8/IMyp+GpS/N2l3f0zoji1VjTjQlOxXKs9pbF9g4ewbeL
JK9dinhmwKoinWuP6ZI8NvRyR1LeP/YV5eHcka2bGV/Hzsh2U+Glfu+OKmzYJbA/sthL79OBXOnu
eVM7JZ6wxx3LRUjz+yYzfAyjrtspC+zhDo30wA1K1pcXe3rhj4VKV7H1dM0C+Va1q+n7NnoxVCyS
qu+XshlVVOFxqaZyN/fINVwrka5OZoahscB6hjcETnuYYSqdlp7khaNPTb3LLO64fp/QYQ46b4iv
LFaUN4md6vdkpBr3U6OiwWgBP8S36EQfnUovrkqgHvqRoVefpkzDxBdLqg7v8gRGQguJMj5PzMQc
wZAoLvapfcLPdjxv4Ts1kbyXfrab5g0AV51615V3BU980gy43orDXTRG1iiTuh4gVRFyOc5yOAep
njy2Mr2MjGrXpC2ga6O10Ttb6mQ/Et6iifCt4yvLUSw4jmgVR28v7NaxuDnJe5cLSvZOEW3yr6LQ
gHA1qhybM2sChRfAyFGTwH2RNg4THnE6F0a3y/vyhxW1PyLv8+UrsXyDvGt4YdE8jMwBAm9JZcsh
rrJZd/jO0WM/sp/mfp2KDHwCCoij09wl9utAkGzbpsiIWNxZzc6Mq6BJaFi7H+32apjNQIyhZt9Y
5RjaPDTqDNyOXy6v8pwCIuIDtie6k8HUIB0WM8y+rzKv3MGSZdcsKm6yJOnubSv+cVnQqQUHUCmg
YA2kzdDYr0sWJq6I2VozLIBu9v6UkNDOiis79Z7GWnysOWBqPa1XKMmZrYVQ6KAOUix0QMu9GHwc
hNNgum3XtjcleLHilRZkwAuigPbjof7JffN1RvsvYhPEz0tzgTxq6Wp2Q6sIu+l4oCH3AB2eWDdp
rgKsOlVNiLEBsWvjUQS3sBQFeRbGH1IR1TvX5A8RsN4n1ofoZL1qa+1vrAhguphCAGQqclzSa1Qz
d2hZzLqdBigEq/3iDXqojdvLunH6OlgLYu9fQiTdmCezN2K3E7uo/NZ6se8lihbCcxt2KEC6ywWN
RuS6BATkG9f2p2EzPgwqjrzTq4RV2OjsNJEHgJ8j+SjAVNAmkSE2tWogLXMBXGXM9s7xx8ubdVbM
kuCGH2QgApBubBvHlptUlti54kOMXlzve6KCFD7j/2EpBzKW33DwYiRMWE3UOdivZ4R323pjYg5x
8g1gx0dKWrDT58nSYcpxXwArjIhFOn2SVY5bFK7AhbmPDcu3XygaLpOu9dv0zVUVsGSDk9VE/AQO
HlvuWmUxdZImGqddbJmgIClSO9CFnSvszrkjOpQirSgbiyobJ1vsYvo08BsdpLymclZKJUTS6ZRy
MTs9bXbzaE5VYNt6hrjd8vQRYImlM/hVPBXX4GoyV4LXya4zvQQzuAWpq3CY7foDL3v7yrOdcl25
bvE+d+f6+9tV9WAfZN5TCxMXvWniXpMGVUCf9VvWKDqfztxsKI5BFnhq+H3yxBiI6MeOIrfwXM6P
0ZyGVnRfxt8tNKlfXso5ORQ0AMDsWSyv3GBhDXz2jC4VuxETvxUtbxCThZMurmhdKqzhoh3HjoeF
FaH477w2jjnLTzm4fEVmRrPF4drYjfcld55ZQ24i4YUZHKl58K6mZFAs7tw7idyv9Uqbg+XJ4FRp
N02JLrA623a8p3hyk5VOC0A8r7KprsdNZk16/6UfO63djFUKSusi67M6MPNKN94VNUnzfasXmqHq
NTq7F0CqwWAaJqfgwB7vhWEK5KusftzV7Z6C5EHofsTf8+66GL7NKiDo09klEH+QA2lSsqzvXdfm
QGDZOT3AQL26WRkWC0WNVoayWxFrDA0DJayOrQavCi8r2BkreCSbHK80Hus8Trq43U3T1sgCXoJp
5Z1ofUeo2LHOGA5IwmyhubQmwkk/lpTSjhSJDv0iFvA0H6Pqgc5Plxfzv+zkLxnLuR7osOEWYCIG
Y+wOrGrrKKtXBW9ueZ2vqqleIc8ZOLirJW3fD7pqpP3c8kzUlpb3xLFs+fp0ZMicUdc7IPhqfspC
2/OCWBXjnNPLQyHSHg6gw4iH0UWCJGs3urj3CqTHjXZlJdcFFfh/FV1qZ8wPcgKg4QDCPx59UzL2
PW9NqvVTt5u9eCvcuF+Rij1FqNQUjcpTP2sNDoTJZjviVpJO1tztUjOIAFSXhO5V+sU24DQbq3+D
suustiCp76Fkj+LTSbrJHmBOWsxA7OYp28wZR3nzDizQAS86P6/Zui1TMABet0O5vqynp7pCbQ+1
YReTkUtwLF06UWWCsGIZOdOnMC6+db2z7rM3T2o5sJqo2yL4AXGLJVvX3gKVkZlj/HIm30SOBvry
c56qMv2nGoK8IHWRTkBIDEgPyXYNAtHwYFr2XvD39bwZIvCB2HfKAvE5McsI3RLMIUMoc2h6xRRP
rLLtPVwcX5g3CI7XKRIXbVoqCmqnZ+PgOUexG71ciE/lIldbstnIFkl6AyaIsvOteJkpVTx9Z6VQ
4O5SQDLC6ZVCKZ3XwCvjo723jY3n7Ui+ZqoA/zS6wUIOREgOOxs6dMzmKNz3ESNhUyTvMUhvK54P
lZBlnQcGt+mpzvIW66hAk7CtSSfWtZGOz2+9L1iKDVJJA8VU6ICkZDlBT4ox1vZ+cMswq/U1izXf
m/XtZTGnrabgkjqUI93LqYBdLx2UvK2Hn/FHtmnSoP1sPXobHg5bofnZW1FZzVeZLpwMJPFxgyST
jg0sq7iFzBlYpqjomR5qYtPfUTdEiP8SIr2LLBGkMPUSTRxzs2oIDzJdBM2owjA6q9UHYqTnYjQL
t2BLy0A9oiYrenQ9WL7ZqiAMFWJOHgqSzSnLoQ4AzgaVem4UIWPJhNqwVyiswTn9ht/t4kmHuT5F
zuSRlsxDbKN7aKeJb1zFsHxuKYffv9i9g/tDmVFCp/H9Laq9UextR/QKEOYpEhGnXp6Dxstfy5CU
jLU1c0aOxhdtsj4MAwuLGIxMZTmtp3pcWxnbX75JZ5cFZUblBHkilCaPl9UgzBgrtOLsh/RTNl2T
CfRRKpaJs7fVRr4XuB0os6IMdizEdprUi2ed7vM8oI/uhqz4Lb0TeqDf968tmF5Iv719XQ6ALNGP
jsgPE+PHIssynW1mEmsPSwqmoHmrt946MiuFf/D6yBzHYshKHchZ1PJALdjgoQ9iwv5pvZ6ve5Gk
m8Q2y9U4znVY5CZDAZ+lIRkQG0wa5+EymBVMOTrdSpJZa0GRNkF7+eizsYsCbFW5YiRvN7XHolVl
2F8id9B9TPCqGBTPnPzi3COnQsGmBCLF418ee0xEDqPW3hGG35FqG/fW2spVk0Fn/IEjMZJBQ0BY
NWiStPYMJDOjWBmYQq/GkDeKLPmpw41o2MXd8QClgedUOnBMhelAkcLwfmRVPnEAZl2Da0vbzxEK
Jmj1BO/ZmzXsSKB08q4gGbIXWFjL3xnaE23X3rD5PRHSvcHYCY9TgiE0y7iu+Vr3bj2m2Lazx3Ow
bZJZMypTcywNnULCTH1r3o6ZEUwAMO0ffm8psrb1I03pslta/KEX13ZkYlZ0dVmG/AQANeYILU+S
kZHB8erKKm/H8dGtt1WjeGLkGyN/v6TKZoFkVTSlAJ4Euk9dvVDh+G2u2CjVIiSDrBcjiwQHfDK3
d3y8M1T4K4rvl/3ZSDANkBFoeEhtuExXvSrt+IpJeGgR4f0tUCfIpqMagGZrSWkHkw2kQIIK/UHt
k2bPG9Q8gjb6ZNoPRlvDGQQ8Ur43pofcBa5lejdqIKZlu3i+496+NRq/jq11WYbe5G3N6FNZ5EjH
p35TfO75S24p4ubTMz3+tZL+s3ZmVCucCYPuc/9E9Og6iun7svAUaUjZPMEuIY4kQOFAkQlbJO1K
rHdArkoc/uyKm5iZPobtEVz6prcao32ExN3lqyAvyyNwhFBIQzcjYlf0RBwb9xH2MY+aAnjYnr6e
iHvlDNO6ZYPCehwrk4v1LCNImD8wUGuw0EZ9LAaZYjQFeLq+p3Yz+m5KWNCV8/byWo5N1CIEvRUY
cHgtaDlAFjsW0sR2GedlAROlgRLcaIMsttBNmOQ7VjkKd0hKbSDlBWZmhHpobAEkFA5M2jhKtHYw
K9P5E5uArX7O0y/YBIDQ+HR5Zcen9CoM9TmgDNsAW3YQ+B+vLPMKF8xCNTpqMZ40t0MAss3Q7t8G
0AMxC9cm3K6lLZwu9JfHYojeALkLIKP72ra3kRPtmindWG23fuNqFjHwXCnSUAamK6SrZLa6LmbS
YvChp2HfFDsrLvykUI2pSd4kYJmhc2j2QeMAkuAAq5J2zSZTVjULkfYYffDmL9SNfSu7bvpiNwjg
Anzx7DtTAL7PKvzWeEzzT2lkKoy0dHA2cHIB12UDgY2gwQ6pjuMdbRodLiVY856d+iEeKp+n65S9
CY0IwxYY6nFddEigFx4NmnLsZAFKokWC1NvbYOwubmYWxFQRbEjXF1dJd9D2udhpl2Ad0k52ZaZV
qGTwZ8bBoEj1G9I5Crt3vFMILBawvsUB1wEHgXYMaafwDNAJrTfWPpurMBlMPGt50Cvbk45tBNiA
Ma2PvCeyutB2YB7Jutd0tZYgvfYtnefQaAYEtUhu1TN7KPtKNa8iC8OhIIPmIMEFicSTE8j1jByr
J+omho4xbZtMVQw/gAVe2XyrbBa6HPwzrWF8LAoCXKe8CxgmDdZzX9B7R+teNGZvWiRHEN/j3bl8
CZcj+/X6ethn9EyCvnRJiiFLoUt3fUhQ05w7Q9+Ddq31B509xrX9saqSp7yuPpV2vdIA8HJZpnzG
HvYbVwG4Y/D0USaXNj8Cdl1jgQtrjxJR5CfRgIywFj9PBOyFlyUtHtzR6tBDiSkkNHgjLl1MwPG9
89BcHpudWz67QObj49WgPbDxMWmCTChun0QCjY20kC4ly2uwGGY0axyLMtA8VJK51feeMVsryhpv
CxLfeG3XQD1py2yVu9H3vgYsAAK/Z6eKrvrEHUH0222Lmf8oZq8JZtcbV30MBDae2MZWjMR564a8
5trQXgu4fkTYjvQrSydDA3ab0T366UNKk00xmS+g4V0hnRhkRFM8jycnDTxG2F24FmAHQneJtP+4
eNpkpLq51zUNNWuDVbHtF7X7TPG+/DyB//w6/lf8nb/7eazt//w3/vsrB1Ili8EOfPyf/3NffS8f
RfP9u7h9qf57+dO//qn0L2/Z14a3/IeQ/9XRH+H7/5QfvoiXo/9YlYKJ6aH73kz7722Xi1cB+KXL
v/x3P/zH99dveT9V3//5x1felegd3n+PGS//+POjq2///GMpb/zn4df/+dndS4E/+3/F94Z9fSn/
8fhS8Bf5776/tOKff2gAC/kPvEAw2mhbX64fTmL4/vMjx/gPDIUCABDYhp6FCt4f/yh5I5Llz/AR
KtSAZ8XdQeuagz9reffzM+s/UD0CIubiKlioytt//Os3Hh3Wr8P7B9AV3nFWivaffxzbSLQdoTkE
nchoQFmsPu7s8fWJy1KncZxpj/bIN8Dg9jmjq1x4m9l6kxP1pyQLBg/1PJRObMn6VFld9nOE3uIO
ZjiJ4wD40V3Fw4Mz+HN9h+uRvI5XMXCe4BHqSzvmCW+JmzUMc9FG9965H8MkYM90F4XCN6/7OwaY
YLJNFVZV7lhdtpDaOKKlmxkZdTk19/+Z+66tyHU27Vv5b8Dfcg6nkkPlAqqgaU686AYsS86W49X/
j+k9e0M10zV7jmatPqNBtqzwhieo3Bl1KC5058afKEC9wPiNdN56QRc2z1MYE53o2/oYE7Bl/7VM
8a/R0Vux0VrHGrrsruRVkQ8iU/uzaRF3058Lf9zmt/2q9Z2ot4kDwyg/vnKaXUTfvyYZYerfg14c
Z1D9dQbNafuz9EffpIXP/X5l+gsWb7qKxbus3f16RRPMU4SrIE2aF6ONijRVaWj9edqoE3GO5RaG
qCuX9n55EFvvR73JN2Ifr7r5UBz6QxNd+8Sfj9O/XhcZGG4ZF01Gc7nuPhQPeZ1aTQo/oXMxbOvm
YM4N0a85c3yO8X4f4+LIRiOaq7zGSzp6QtL0xtHWV3bGkhL9cyn/PsJFxSLOcq0vk2pZp1q4SJ4N
HBtjpu8L88ju9SuX0BdHiwVq13/N2qWMBOR6q1qx8EbMelPRGenYg1ikwEy5uvJmy5P/4c0uNSRw
sWWVtsyd9Hu/h4wgzULXV5769aLYnVJl3+5i4q54QuODciXMfKc9/2n0i+UJp9HKzCVWhx7VD3Ad
9Y5DEG8YjoBuz3zTVx/Fut7xOzcUR77iBGq91/bjlcVzWUbovN6r0gKPAJEtn32HB1ASCDrSGpZ0
xivfpP414i9aaV9NOroRyMCX+PqSKWWYiau3RdefO6cNYs5Ik8KaMAMGT+i3OtNok6K8PhxK3QrM
6UeGJFNAAnvS4WTM101nEla5VEtEYOdR4XHf6r9ZfU+EetJLEbX2o8wM0nVviRtTQPtXdhYw96Yt
osZLadErfu9sElv1zWQMUu3emcZ92rZEaLdoZlJWt1BR/S68rVJyP4fhwoK+NrKnLHnrnR+MjVQM
le8Y99P8A5kAKcYXcMP8gWN8afpJM4S5irWrk0Y820Z/skpo6fFXiGuXPtd+zvZzNeaAuDYKGYTu
t2YfTXFCukKnYBPurfRZiy0fFyzJtbtYPU/xw5w/WdO6dW6Ued1Bmm9AgXKWW+ncx2WkDesBCQlv
QKbOw75+dKCwbFhPqXp2+oSI0ggVhLHWNFHe35jlC+K0VSlB09xpA/xTdbFNjRHvYRJEwb7KK7zy
3mTQxp+cAYCdET7lTTBJ8DzjlyZHH5afCpWFvTvQNh9Cw6tpZ9y26YlD3EzqOskkmPaxG7SJcmfN
KDxb4w8rv+nbb4Wr7WamBtAqC0fJglr+tNuCWI4WWVWxUQZ13+DP5iNM0RIKaqk5q8HkPmd9tXH6
2GfooFD0AhD8YoJzi+Rz60v0HaE1QtuErVvVu5n6qBgxcVm8n+3+jtfrVN1xcce1XZZCytAprRUY
vIj6k3WCRzayl8n6adrTOnOnMEkM6vYJXgl9ZiMPW6EEinaKDUmQ3e0SFMGAc/NrVYQpa9d6h6Sw
Jhzfq2o04rXgJ5X6rgQmQlb3aO9RrzpPphECMkah2QqF5mJjqiNIoCnlhUuVrvZ7z921rri1pldm
g4uZeFHm9EdtiCPECMQEYFnkRdCXacQT9JwqKCiMWqiV1c4tLVKbxob1rj+0wEc45mvlPBvN90rd
6o6yNdUfinU3Mpgpace4qtYtgPeZ5xBIxd4onvA9mdOCfetdA9MLiNv8IFTjoA3OzWyo57EVlI2Z
6qM6dB+37caolEDrECJ5bD9Upy47KMZTXOrBrHYEJB+qZOuhVjelWW6qrA2HqYf0AgjD4izBJM6m
fMeUnI5OTDtNCeJ4o2g6nSZ4V2VG2BfeauhZaKpOlNvMr8qalJa2EvYcwnsQPYxNbN/raNBO830X
PwvQZ/WKxn0Wieo7d79PRkJBzQrGFkLvTU4GDl8YlgRF/FM2OvH0uxlSZYWwiNWgvl8+l5ob9dZr
M7JHbqQU7n8BtF1CrdN9dE6PtWftKs9c9Ukf2e5w200xArU+YjXc4ZMHDdNuS3xZa94KDFWOetBl
P5op8RXuYcVoAcgdZJjZusTE2WWFfrwKJP3TQiM2hx+lt6iU4Iwah8AVg9/rU+jVBhmnmYrYDhTI
tIO76zcxtHV1a8t4ciiK27YySZxPAVAfRA7PlhXxePLbeSQZMwPohu6zfM2bGj9MfZ7hmIVMCXhs
avbgzCX1XHtXV9lGZ9CRKMQqL2F3z4u9Z/BDPfQrz+5XRcwSCnVz38SqGvWZjrMRFMZMZO0QHR3F
Iu6CxhtIUntwTk9vJFRsNS2jLLlFAnInEk4mbz+7A5nAIawSzU/g8MZEQS37UdNiaqZqhCOaqsNt
u4iPHLMBHuziqbeGQE5YK81AM7UkCc5JxTlU6sbNnpmnRjXn1Okmwtveb5qWzK1BSlsSO90Z7UuS
IVxQX1hS4QdI0+XrmISjkpJZ3xdzE6Z2DvJ2Qcy2AcyjIfmI4xcrtJ5ZMOnObmIG1caGWnqyAeWM
1LDuWM6NAZKHgmU0ET2t7eYwDWjZp9/16Zvq9f5sbxr5ArAPLjPYVHpvY9/4MDLDl8Qhkky+16ZQ
FasDrbkBXIgMSklncTa04+RE9aBSzVjX01YuZ/R3nX/v8jtnsv16ODdmQSYDNUiUPJmmfhOVB4H5
gcI2IuTaXSWtNc6UNBOkhZ+Yqy8f/TiMDGhElCZQQIk7Orac6Fgdc74fTI3CMImog0vN6VHK1xix
BbjcbgrCistAMjpmprdmvU5Sxwy1OvUBCKRVL7dlUkaTgy9SnvFapNefFZDkJccfhpOB2g0wVIBg
SPZ90aVXi54YOQ4a6JmVygvMhcR468g7Y55wt80wqD/2QPp36gBKyUyT+jz263SCb6SS+Jnr0lhu
MmxSLiyAcFHu6mEPk96x7BFYQaJ0b6LFU2UOHQeHZt0YlC7aXmXomjvTZBSmZwQ2mGu15VSMFmmd
DGB/i8guBlxN/65kLZEzcCv8Vld3k82XdyBoMGKxrywBKQrHOMohB533pR1BshlrmouYQnSdalLf
zpp5kp62KRsWKjxZidIjFdOpxLecCoZzv1lr9TnGoZJoTlAwh6Q1vMQirgbICKoxRisWZu/6/QT9
7rJXyJx4+0Fx/UlkodNOvg39RtdzF7rUduKMdiyP+Kz5YNzSJtOpbvGtCUN3q28p5HkDM8OfTyu/
y76rzNmp2uT3/R53LTiF2Chl2GcVBH4mUllY1Qq+zPxYYA69BMVbTGk3vSGXwgpipIzXvNBoLR8B
MNgX1hQB1uKbxgObNibuTAB/qMWM0GB5kJvY0aCioOO34xXMDxJI2ZWzn+FvFTwWuJ9iv5bfXPmW
k8LyCJ8HX9dSHPJlMMOJzgYHEYhhfL8ilGrljyUuefvNSGXEMxFM2KODsmOZQ9wcBkgjyip/F2D+
p8m//SEmvUiisL/ANAGo9pw8gCVGjZXmw27W1w4z1WiGvCq85jP7LhP1W/T/YciLrErT4zye8l6e
jd7dmYqyzdEI5fZbmW9t98YTxbqplBD1fWrFVaiMCyFm2A3VvNZKFsXjIbFxeO9SEL4Kb+cU/Lny
XoQiww7hc5wYV+oj+ufS7F9Z4D/Pe1noT71JUbpO7c72U7EudkOwZILOtt1nN4yKIPYrtNJ6akUI
ByKdyEj5Pqy9SFK2uZZDfFmr+fC53hP/D3l1GbdZi5sCtYuo38m1F2YhPBa2cehEuq+VtKD/u0zp
w+svSfKHIVVNycCDwAoZKKyPYuKE6cbD27a78gyUDyo0V4f8Mu/+MOSSvH0YUsRzXCWK6DAkbsOb
/NZelzuglClET1bD6poQ5qWh7q9yyYfxlmrGh/H6KYEksmjf61EBijPhuLXXtj9SJcpDZe29/HnT
vX+lP+yAd6DBh/Fst7Zru+LdWd0UZyfsBOpQy96r7/MN8wVtfT3Mfb4p0Hl5EL5wSX2lva1dyUXf
F/2HRzDMzukVG7moGcn1gKxbEpDCqDyoq/paseHLXPvD9F6cMWiYelCyxefMdgpKjCb0MfutcVj0
MYejSoro6jZZ/uJvEwxlNzD5UGREN/XzB23ypl7kWuXZIsCCgP1aH8onFqrfzfNIB9+ipiTVpth3
2/Lay2pflr4+jH1R3IAZxOhlY5Gfm9agc9sTad8o0MuZrLOpnZ35pwSIzulLvxMPhf1W6OXj1JUQ
gWPaWRZIwHiDcKXdqGl1GBJYtDbOQ6qcm1SlwOneQmfpNrbmjazNjVeVW6SSfmYilyp5MFfpLocn
o5hxIFRsaxhlRespe4q1djt28xu0V8NULU4z8hnJEDc3b06urzLRrAb80x6V7sVFz6e7gbX5lJbE
wDnHVuDQhSJGeNS5zk94nPZEk8KXJdRpcy/5ni70BVXcjkX1M+48HzRhIrV2nZh3iTBInvxgmhIV
hradc3aTgBLj6q9G1YasQhP7rp6M1dCppNcKwGcTH2AkkjSZj54/aYpDVf3wdB0UBXXbdK9T+yoM
jbqIsaRXEQ9ZqnCT0OnNGyCYAfw3wQsRYu2qDXFletcxFvCO05l3iEqSJ9GAWGTPw+usqIQP9mrg
QNEl0iOjC8JHdU0b68tC24fVcHF6WowjJc5QXF/2GQ7OYAgXg/P2yrL7uqRmQ4wFhXwgctyLSzWz
uVsNopZn+RhHNi0n0qPMPK/TwOVErtqoXzWrfIdA8Wa8VzICYdrj1W335aHyz0NcigE6aYEGsoGH
QPUBnQTEjFRdOxFSp4hd6yF8vc3+fmHvYovHYyXS2K7keXy0/C6wN9CboqCv3c1R8bAcn83rtaL2
10X8D+93sbVzu/VGdy66cx0MAX8pN4wR7alcx9v0qG+vlUm/Xjr/vOHF0lGruelhzibPfC3XbQQe
QICay/VuzJfH84e3urxtp6zJNUV/v21d6lokWRUw2wCU8Rh7JD9btImuqQV83QL6MOjFlWupyTQA
4SXPbaCFzqq+m/aZr1Dl1cVOfCh9FmTU8dnaOxf02n3/9e3wz8Re9NVmwOytjON20PeT1waWU6IK
VRxB9zxkgBGMSM//fOF/GUF+eNmLboiopjKDOKg848Jam90EPusdKObBhMTDuIZH/Tqa+TDa8vof
rnZviJMY6oLLuhF3JgzLkycvUPZ6qKOrptxce7kvdwW6oaib2GB5AZP3eTzdrWenZWmOIw73kBPO
K/hjBikKVu/R4VWb0a+iw4/jXXw+ZbKkUGpXIjpUKTAxJDvieqI/y3URiKN9BS7xTn65jCUAAIFM
CfB6aJFebMNOQxbbGU5+js1Fc6DNzo4qT+1gTtRNrWfoRp680Q4gzxckqu6jteLHhfTtuIShsFwJ
N4cB9LR17GokPHf00HKUO1OpVGJNMRmqW9s62llPihQXAz+hA0SYh+qLJg+wHtkn5cYdB+rVJp0q
M8xavHcfr202XnvRBbD0pxe9OAe0BOi0thjzc+H8EIpL00pC4c/ie1n0VGaDP2Zu5XOTBxDs9lnq
ob7Zvcha3Xfye2/buwKjkXSS61gXOwPS0GAARGWq7VOre+B18mh7Peqj9m3LUW3S0kdPhwJfnaKc
j9Lan7fcl7vg42f7bVXmDiT08dnagN/gRPMhgHKw11VQrjOoAtBrl8N70/pP03exLHNPqbqGL2oC
62T1ZAu/hID+xvjmbatT4RKF/jQ2RhA/2isHRK4eQqM3JoLfV+F3xxMPChx3/5spwCEKb4QFU3gp
gNgpea8D8JmfpXfvalt3vLPqc+FKGs/eLnYt3233rTqsGqcmyWDQtn+98gSXB9/iuAnXRjS7AGsE
suDi4HN7iS889c5ptPQbL7M7vzLq7ZRotM2m1VDovt4YJ5iEBDHY9jT29Mcq7jeanQejAv2vzGjJ
pDnQlk2j90f7Vxic/xZZ8wmN80ekzv9BDM5Sn/i7BLRAfD5hcMhrk3cvzx/BN8sv/AW+sc3/wDnU
sGFDaTrAuS61m7/AN/gRWvlAowB6vUBvlh/9Bb4x9P8ANajaEJo18bUBWPkbe4MfQYEawBzw4TWU
bBC3/hvozef1BLD3ojLo2DYUeQDGg4P256um7nIFx6hswlETa2aJqHLRYIhRTocfno4TyoIKpe33
YjokrlhpeRsxlD8lpNc8pu25I6JSgaHX9NDPAvK7NYUVDmXCo3BuXcWt67uKsqmSDGLdL6Z88pyM
jDWQEyz5VonmvuuKMK7tMGF8paEVB2Meh5fhWM2+tNEcixV0amXEJPuWmK0/2o0/o4vDeE5idCsU
24j4aOzEmhveqrGHnLg2zvZ0SogFo2OiF/yMe+gx9vq7mbFoSJVAeNCmgOIfMimZ47DA39GG5spZ
8Rl58PvEXlxyAB/1dh63TShrtK4mQQb7xkRdvK+t8MNy+6LiuNwi/xyTv490cctUNVykxwqf0NNv
FP17r12pbJi/vwqwxThsNA0SCFiQFwPUjlK00GlsQjfZpyqnuXuaRSgQ1KE3IdRzAuqpV6FaX4vD
kiOXyCB1eIjyo3Rb2sg8MEBfaDK2aRULmPVvndH6qvYwYuEwoIlbIEET/D7HJbL8LVlPO89KiC0T
4hi3ygTcRskplzCQn8pgqsqg5S3pzCRojILMilgVKP0bhcCVvzXaq/HY7zOMCQBgEXvkXTHz4iIC
28CJq6FvwsYGbAx90/EnT1Tqdd/Axl4J6M3LnJjOiHeMSYFJyfQYVtdJ8OcP/eV3+PAYF2d/DkU0
e0rwHbgXE3BI0MfxiOb0xLL0K2sKR8/Fmvr8xhcRb1mZvceSEccCpNt1DUIpFvQp1Wtv9F7p/bx2
l3FwkXqg/wDBtkRQHyNr1lSZFJjZVj+zylpzFeByMHiUvIoU9q3xdraGGpq5adTublYOYNEF7fxN
B/piNjHXiPnKGG3fH3HfXol3PieLy7b6/GgX6TA4D2Pf8q5B3dxC09rxBQOwA1WVok6CpK2BbEMv
v0/u/jcf+Z8ZuTiQPWWcoG+Jj1zbmW+VaALrAElUfZjF7ZUk6utl/c9QF0dUYaXA5HYYahoLqGQA
E5NfofhfG+Hi5GBdowJvgxGG6alxzm135Wj6ekdAOAIgL+RLlzQSWzXcijs4ZDvtKKefqMACJmIR
75olzJfbAb0pD14JNu7ci+2QOtIb8xbj1Gh+e31UdQ/qfPrzh/9luf3bZoCrNOB9GtKxSzRTayWq
quZYcXkjcMINIfRtCEvdtT6rvhSqX7hAkM0z+ssD+s7bFmiOOYH4h2M8jIA2JZXzplvpESIRxG0q
TjplBIES2md2ir62luK/uukAJEC/UjJrl4/3XKgrMytCBpWggrEj2ph+3gGwXlmRWr0kcghV+HN3
3nyQzk+1flFM/L5TbZBtbTR26CFjDp87YsmBmhmQCYFivLTmPRonc7OWVku4Kfx69tZ9ged3sLvR
ZFIUjwIrHCaoqg45xxFereNxpEx1/DiVfjM/1Iq2MXq+ytRuJYeoqtSgbLODXryqm1Qrf6SN82aZ
/YNtzSc3Hu+kE0n9MKTjbZc5bxw1U8jN0x729DHAVAw8KZezrcTEtczZzmXjw9GBpJ1HzFwN3Mrx
7eGmQXtOGZ4a4DkU04iswYrKCpr7uQCP7KDXXoAlcpNLcRCtvhP1C2yCyLxybmX9U8xRjLtxeYWh
sMIYLelJuevK58L+mcxPnfmtER6Yuc9Wmt/EY0bsCdarI5S4htmfq8YvBx5Izwum0Q6Hlu/n0d12
ox4N7H6o67AW5cb2Ij0HxqKrqTrzPZ+GUJflblkuSvpSp0vlVkSurtzi86BrCgd33BT5ZPlJaQGJ
oL+4HVAGbnwaxiQDNM1pSaIhs9T1PUrPNlGS4WD0A1LmYdU5kOeqTzHLoL2/zfXWr2CuAkUkCjLS
Nl+YVGBjuvZKBXJqWK6HFF97bBZEFAWOlnRx44+qgrXxQ8m5PzGc4wpN65cR/wk6uihFT777Q3pA
siQDJDu1dS3NtZNsS+wyaOvBNOLZANVYG9QQcw5BBb8HskP9FRFkNuXwrXAStK9FBXkFlBIqA9pQ
uS9775z3x9ZCZ9gGObT1oScdyO6HzoIGzQBPP5RdOKg3KtBtc61Q3rK7Mu9D2DH4Y5X7itE/clBL
R8ME5gG7TOR+CUH7JilCnfcENXmcx/reY71fZyhAlNmhccxnofKn1JyPhV0eynm4awd3lyOUVc2f
0JneOJZFHAShsvvZmSgEFs2DoWR+7Nz3kGMtGRAJ5Q85vQ4L4KDqqTlypJIFAqGJKk17MtDiTjqV
Zl7js5suhaQ+f9EAJgGHjc4a0EF4fEdSBE6ROdiYhyrSbETSXgrqrEIhwk70idrzBPCgEmRs3lWZ
WDW63OZ1SZle7cekeKrw1zpdD9zyWOoKngAyx5y4iTyWosU8AFsEcJJtw1lTgW4df8gs5A51vkJ+
jAVphaJ6iqfqJu6MACz7sBwmvwGWS0q+d93ToJdBrFpUASqrH2O0cfSghb7/EkzqLbWT7BZgvPUw
ACgzGWuxQCubIsxsBe2a+AEEopXNbd/F6p89ePyyIJ9g4F2PO29yjpkCWlGJUlAFJGgFvGCft2vP
mYky5au5tIF1mOnyhsKVJ7sdo15/6ock4MXJAmwUH6caDtCSv0nzdM2K/MltQBySzWZs450+aZQn
EPxUdoqt0xqI03Z+4rrwDXwFC8e1nJoAiCOKPSYr2B1gIA1mRGY+rM04C5vWBFG5W4+wCVUhAmx2
XtBDXxBwj8BVbxBo+gZcPgZ7JuBeA3vGVwm8KZJhZ7ho8phmFAtny5rkG8QvI0XIHWhj6uiRVr1h
XredekYVG/CSZAdA4q2j9wejfgL26K7pxjXwG5Xb+saE6qUAVVovwibLAK1ZFzqIiZmIDBx3Ax8P
CucPqL9RrrFtYwM86OR7OGSsOkunsZUGOnB5aXuCVMvqz7fgBZcKYReSWgf/bBVMJRV28J8jwhbn
f867EiHDXG04cOh2isMAqLwSdWwVkkp5gZRQ5/44mYDtgAOregFETLeiV/cjYqXG7W8U9tBw+8qj
/RYQXjzZRfjtCLfIEJA1oZ27vtHERzWeiM5nYrUPGb6l1+ahlJn/5wn5LfS4GPUi9DAgE9lM0MVY
YBvUMx9kBz6ufk1k9F3j5FPssQyjmTYOZrR3QWn7PO3MacEN1wVezqmI3dkrS0G03cmbTm2CUnH8
cvSgxzEclwCAsxbYNhP8fBgV1C40HpHyGEGl10AOCYDptjpQjKCYvefo4KsSHs/E7Mx7szaQNEpi
Iq0oEwfA1xeLoZww2evBfpB3Mj1LDXhFD8iEFmBaDd6FBlLCBR4cA0S3AMFKASVFVLUCw0R0krRB
B/iiDjIEGMeAbE+HxpA3pjOHrvGaiuSGKe3NsudsrX+wkvxRaYVvzclN1npB5uX7uC9CLxkeQLsL
XA/owUp/KpIZgOE7O5lzMjZjmE/zqVVUn/XdqgCIehrsx0wmdzNSE1VvIkWHyyayscrhbxBfBGTc
RX+1prIUfpsj0MBFYnBsaKAB/7w+Lsqyf22Yf77cJZgGR2DcTGq2LMuDijORNSdTCZcyjju7ux5z
PD90m64tI5y9sffzz8P/Vj9aCDjvxSgbpBTLXpbvhwSurd3RakyMXpZRm3ZhtWaHNLd2cNv9lY/9
q/riuczx75K296m4+D8rQUav5cKgay//1P/B6uMiU/rfVx9PZVbmZfH/1m32DD3rj1XI5Rd/VSHB
P/6PBpIf6taQv/tQg4Rt2n8AwoOMMZInC/wxJLn/xf+z/qPi0yIxx49QplQXeYO/+X+oTy7HNDTD
UYZezot/U4R8J/3+c/ig6ggGIjr6Fli0qHr+ps7XdNKKHTt3TlbdU21IAVwAhUSJ/QZcAq7FxINE
YItQTAf1ABhhYdxLsYHGyk2ZxJFIzODDFH5RUbsEhf16ILiW4MhDWda99GU0tJzxEtKfp6UhplPY
Bc9+TivnHdED/syTBUVk5UrB4bLth4oDaImo6etQeIR8rnOxl3hnpjCdUPQToEwE3iSIjHhUW+ZW
9VgI37ag9Z6g+IIswQXO1VmP5TVrmEsQ0/IIyD5dFIQXJjPEBD5v57mZBjOBXsvJ8OIUqQkAK3Pn
WlEyjypi/+m5UIERSbFgVmimA8M59reGpdZXpuISz2VBX2xhVUPaTseihZTi5+eohzozjLgSpyJ3
s3OauWnAswHYb1AgFPjCrED7qcDlQf6livIBUPVXWePuHUaEf1Baq0PUBQB3tKokZHbcg3QD0Eup
Kn42w/FQqeTRnafjlWXz+TC0fz21hTI/5AVczbrs2452griICXEC/BI2qGs42ZzKCL1bMvgaVTY5
kCoNnUAb/PPAnyOT38e9iJngXpzrqsC4fehuFqSBFqFTHF2DxFwECX+Ns5wj0MfGS17KgDGrtqc2
r8VpXChJ6WSlfmxNAXgJAF6LGpXc3mzIOBi5nzjmN2EqZVAJ/eAVuPL7yS52GogKqD2A8WHKIaZq
bI1njxsIMexhWmUguqztKjag6itOei3fBqX6mQiBOjFIg7SPmxKCYMCidPJU2XJV1c25HXrg1BuY
QLRjfoxZinpow5G0eoAFlJomQo2Z0mdQKY7cerhB6UWDQxrqHiNv1g4Y6nt9UmnVeSek3bdAMRxm
dGXVOX8QCQOkqbU21izHlZLXBTXU/OhUTkdrSLF4BdafMIo9qyAoW2FOuiUz4FhhZc++AzKwYZ3b
U2gx1xQbHqDwDrSTAYgeMnVWFOcpmGsGqgZ9BXseB0mRTJRHRVEL0tkq8GOm8cYGcXYwH1Bxtlq/
S4oMxYisiKYOGH/GJQ+62D4yVO/9mjf3Y8viEGfavYzn9sq5+Ns6W4w9ID2LrhSI5M77+vhw2eN1
ywkMUePWBARwAUAZEVtdp7peVIWxzpZxoAa1aAVBBPDSrniEKMzME0O/BZcyRf2C2Jsu6vEpfOtb
HrUhPnG9ru50gvQ24IGyVs5/3lAXQdWvJ0CzA/rdcC6ASM1FrK+WZmEM2Am3qjkWgTvIezZ77tYx
SwN8hT6fNkC7DVEJ4QOyIK+JqXYC+WCuBF482E9Qrkse//xMn2udeCRQHAHLUw1EWVDmtS8i9Cme
K0wbg7QRoI9ZrFBXDUeBIlpx+68Hgl4GIIVQSdHgf3wxUDvl+pQjYrjLM3MFS+pjoWXPXLNXpXtN
Hfq3d0K2gRjDVOGigNz2HSnyYUElmgQ90az5KZ2VSEPWPsObqjYTEP+umTXgKsWd8THKwJ2CBWWC
mQ9nGoQ1F9erYSRTDY4qWIRTW+KMsFOojOaa36TWueETlhcvN2Wrhbndnzw7Ow3F4OydzAzMFgSO
usbRlaiGjBzV5KQ0k7taaGCvydfUQPw7uLeshuW1TI6ubJ9SXhytNH5T7HJntuxe5OJ1dtiP2nJy
5DXOsRB50EvlyFLlbeqQ7HegzlkzDBTlYvVhibt2MoIEIvnmbG29npfB6MBvaRyy1yFG94fjz6E2
lpUBakVwqaqsH2aM42UE8QVEa8jBOuyBVxD4t1z0DvqkmMA2UiLuIsoqW/PRhs4OsXmxqlulpxC/
vHfT5iWT1aHyqoLiIJloO6g9YQyIh1F5QoZ7xyz3NLHitSmbJxSC9zOYh61YK318GrNSI/CHQkGy
eJ4dHtZFEcVzUpN6sHyWq8LX42yPQsqbZjXnKq7xQLO6czVwvoZWfoeY5TrJoZRXGPWNwaaVYTdA
NFfa97lMUHfsmh1c43blgOpJrIPTpaJPRFCOhBEXt58gz/JcuxPYzkUMlxHZr7AcvrlFB/3AbPiR
wIEL5trmmyP1F7S8t5VerJ1Kaa9k7L/UfT+tNETGCOMQAyCSW9rqn6MXpTLFBNlZ97accTf11ThH
UgzOrlHs3nczMBJdjgItfnWi/VBL4pljCkaWnuz6BOhjFEbbgFmQMItzW38o/z9p57XbOpKu7Ssi
wGLmKZXlJMlpLZ8QtttmzplXvx96NvbYtGH9808DfdQNl6pY4QtvaPpsS7FBXShdEVx1bolUdotk
pdQ21Rp3pNhYh0ZtH0BP0Z4K8hF2ruEmVyWFwMshlYqlbKTX5lDmm6KNVJixmt8v0aDpXgaexFNS
GtFR6fyoXkqRaK/6oCh3cu/ZKz1pPaQ46A31bmTdyEMTX9aoM+6DUcnfBg1hd7g/qnmjyW3xYMQq
Bfxa11dmVjewxsxXXeTPZgcTzwUfgOh6YK0GNPSgLFfHWquR7EsKBI7keBWoXrCJ+85GZL/JF5VU
tGshS/LGtEWLv3d/KWl98+LKwQXNQMrKWVcvk4mRPLJtd2qXNItJuHylKeW9FXY3bg0jOelCCtfg
qVeyHAr8mig6+pWprExDWtpW4y5dX4ZKx69e56P5B58GbcKT1bzrxbMWNP465PneoLiaXkolUttm
0e/9wRuPaWXDKMyiHGNeGG1WF0srEpxwj+VeCfu3MpxRE08k58MSXxraNIGol0gPt1eiOFbSYEO4
q1OaFFl5l4axt6Zk3FBj1sZVOwhlLSVGtBg08ZZIdbYKdLhfLh9t1YlWW8ZB5+2HVOuXtmvol0jL
tmtZdu1bCkY8z01iO3UWJEdJ8V86HzsnZVRxukiS9gizJz8TgU6NvC873iKtxBJWBZkCRGD+Zhg6
oWEY+eYJMH3uDIV/4wbi9vd36acx0JvBEYlXCc7/7E1OBysU8mAid5xzpQy5OJFC6Wcyj3ODzMpt
hRcnYL7JN1sQpiRgybMbn32KfhyEDA9hCmA/hHVf74cqjhTLS3TjlFsbHSWMS0A1y2CTk+Fh5Huo
wTEsuu059Nr0V+ffSNXpLiJ7q5DqzxrabTLSyA8b42TYvAZoMCZ1B7L/3Ap+z93YC2QHcMkncKem
z75T0KH0P0q1cVKlXnHQ+6kh9QIOcssCMJDyKBvEx0i0bYOo0m6igHKy2icr3JQuq4B0wM8aaOTx
lV3390LvPIJmTXKsNqKwnwymI7zx+fed9dPKfP7Fs4+OMkEoQW82TigGDJZw4Mz2ZPi/D/ItvSef
Jq2mok0sR5I4fxUyNdL6THiMAgdrgPMGLfAm2Axr0PxP5wzYv9VU5qPNckIzHXu/6hlNv0muw7+T
94sjhYv64tW7q59rokcKkk54PDfw97U0BHsMCT92EwWU2S7rlTgECWMh3ptKOxL7rTzG/0R59Pr7
an5LRYiGKRcBn5PJEz5KWp/rjnnfhp1C0+WkeMJdWkZ5hfRHjIKDsU9r+bVQxJLdFS8GSsi/j/zT
BCnRII2JqgwoG/Xr4c3q0O7qggmm+rvdvbnujU7z6vcxvl8Q0+wmWUdMJIAczBYxqnAcDQjNT1og
FpPcfj2eA39Me/rrbfB1iCla/hR6x408jl3NEG2EpEIxOGp3gEq7oZziCJqDsvLy+5x+Xrd/z2m2
br6mNkMfTKLbjbquQh5wWHqJdfx9lO+Z28fG+Pcw09J+nlcR8ESQdJCcO/7d8Jwc3YN1Nx4JtazX
cOvv3ezMhpi1rP6VmZn8g8uEgefMB3/t05CF2rVGbPn6qUmD9tIfMPbVahRQRtFXS1fBwNn1h1er
MBonaqXhUolCRHajzr0rcW1wCkO7BqBBjJMrf+Qy3HQxOrxB5C9+X5qfPsDk2j4lPzKtwlleZ+mu
61aFqZ1UjVRVE46v0Ltyz5mpfiuCcRoxLZ880vUP5aWvH4BTV3lxP6inKlcv1RTWWFBZL4lJTz8f
xBEL+dPv8/phJyPbP7mlfyAUtdnGkqWg8gyvVk/odgyOrCZobbrAO4F70gtt1gS2A/o5XXrmu/9w
SL+MO9tpmpsrJEOFegp08xpVqa06pK+/T01M+LfZKf0yxvRNP20tI47dSOiNetIG5HoK8kX6Yv4T
iTMAFt1oN1khgqke+0Rx39vmSXJG9nVOvpzKDvyCiQDHRYvxzGzXNGxkUSYpq/uUjAt5JZbQX1ZI
x1CVuakuk3/iVbf1Hs/M+4fr/fOoH+vyad5KrulR2LK2SgtYwbMqC3WVJn0IRPGn4ulxOmxJnLCV
+oXqWaoT2KW+rVMwZnZeXYW2+qZWSO/ogxU4vWaCYMirfdt4O0M758Lyva7wdYXmcVWkJJh3WWgM
gzdaosZwpy7HrbF0l9FF8ZYsgoW5mWpVyKck8GSjpbc0zpyAn3fi/32jj8jj02oVVpXobZqryP+G
TjpeKfr29+/xw9Xx5XPMjpgkCl2gMMBWV8S7Fndgm2Rv4yn6sP59oB83PA2pSQ/SNikBzoLH3q69
RotDbo84UW9yvQWiNIausjdi5BrDLrhu5aTGoNGMt4qWeathbOXD7z/ihxtMo86mTwbgQAg/AtxP
y2lpZI6t1ikni7JIaqKiFFxzatfTSBAyl7+P9uOUeewRkMV6RP4WyviiqDx3HJVTpUApldoXv1bf
0d5/i6R+GRhU+Azloq70J0vKznUspg83v19gJ0yKyIggfQs0sqgplDhtlY+92+/UF3dpL5ql65To
tXUX51KQn+eqEwVPYGoTJa6v95lZjSJRzIjx6nzp+eY2VsaNqSebj5I3AiayXVynweBkw5kz8tMW
niypLbxupwr27CbF19QFg2SIk3B3I2SDVGM7tWeh4sr3BZ00+4l7KQtNbbSvEzT6pu+8sZDxyHgQ
2bDoEp1+Xb4b+ms7Vu96MABk/jxQnVMlKFW27e4/304877RUaV+SjM+RHAF9sjy1Op1nHjGN/AH+
pR83jiLiG1GILSAvB4DxSm77Mxt5zteangqKXYieUgpAMNaa3RKJ0qmW12f6KTBILuJgE9j6cyx7
C63thVPSHqnEgxttImGhH0NTtRqXxPbAjuVV4o/XEb6kI6ozvgl1PTSvVCVa4z27loa/VfuuGG+Z
qy06mB/xWD3ovZw7Rf8fwik+grkpMAbpp8jQVueVfx1pvToNA/0kt/c9wK4qfOlSLXIC+SJxdxoO
lIGP4lNf7MvwPZfqXT2YZy7BHx4/foJOf12Yk0T+bB0RB+n81iC3qekYZe5l6AIk8S/Cwl94yBlk
bemk7tvv20b54Q1h2xIY0/E28KmfvfO0L/QqGifDaRsPKcVccttbyP9oqem4fgUaBigrWEQzeffd
1y4I1jjKrtwgQWoKlUmFhrjsnVLEE+uxvEoGbZEb3sKwRxdRgMsyHM+QK8/83jkz3urSXJgxRgWD
iTIdOMr3Mwuif/sMNnQPijMTHJsPMRf08CKz1lEBYEVU7Z+k6yhA10oP8qD6myegsjW/3RVekCOd
IHZqbtpbufOUDWL/V+2gGQslLAcHkBEIwGCMMbvoCfEVioGaN6oYwgbHNkGfxE32MvhoOx7famG9
eaF0JbWIa1lGcYr1/NEYy9fEU5KXpLamE2Q+hDHaYb1MguAHxgAMjeJJbO2gqVlLObffYn/4J1Xd
P3YOr6puCUqEBP87Lf5YIwx0vXlLrP7QCAHmL0cNK4XqBc/yUBcNqCyVwjKKVwL9L3vTRJT0Natd
JoFxw4/fogl9ZWTtrlKid1SjXrpB3CiZuTDS+jUy4pK/mN1QQdukrnccqTyXbXNXFs0bOpVrT33t
EuuyFv7GToO9CJStWY6PXaC8WWF9NQit2pVAmS60IRI3TSBzPzSptakLHbqXZ/7jW8rSbuxT6KGY
VfhXlt+gftn4p1D33vWyuJGUYeUr9UZI2tFORLJ2U3stUiQswtjaaiZWMWUEfg2QAIg9vU00h0e5
cdLGB1Nt63uzl4+xW7yGmXQJ2veAPvpaTox93ojXZAx3iYXrjCeM5Vg3t4WSbYKIhQFg6WCXieOj
e6izWvBHu13syzeK6VP6HvX9EOYHP2VnSP26p7FtZ+YBeDzxe3rbJsj+R4Z+H5XVofLgeesVnRmz
xRU6CnwDPoDSLPRUR1Et8u9R9/A5U5G8E2nmrQt0X9HDS1DX6a1HHW19ILHJEfDXs5njH6YP6UYz
eQHQPiicEntUiu/N5Whol40Pjs70uguRA/A1ALwiumkvghaMTWsC+valB1mmiKcqoYfCivuPFmQH
JFX2IZ6AyxaXcCcsYWNHwbaT+z3QHZpO1kseKke8bfZpPr60RYugtxbsw2zca3W2K8xmrer9zo3S
Hv9l74Rn5hTPZ9VCLm1rFbpUyQ1Lue01pFrLYfhrje6d2uTmMQvDrdQ1ihNm8sHV286xa5HtNXBu
kVk+xDjyREWH0FjTYE0XWOEiyACNa0qC+pVNAtigB3rbim4vqW6/7FQN5ch+lWbjXShUbZMXlrrX
9aTH+EA/tUJZalZ5LGPxRJjyIqvNW1spf7XCukdyxV9VgZ4vEqHmi0D0z11UD8s41rqtbNbAUkRY
Xuqx215F46gei0AYe3NsGyQGS3oUqo7PUZFNQEHUTn18AsEjZxcoh5eLcGjOXGbfgp/pKrMJZ9nC
VMzmRk4mDQocx2X15BViI1JBFyJeG1zNv9+Zcw0K8n2Vohyh5GQpYcFr/Rr90GFJW2495WREbr+y
tajdWjaMvcEAdM9FJ2x/k3bYW4QlRHhJOXKHZ5eBDPhcDfAuqWP6Q5HmFxD/zT+BVOK4XPjSFbTz
c0H+tzI1NXCS2n95EsGr+ZY0mSHpYjPKx1z/Z7SBbqTZVaMad6WUlNs8RhENYkoB+yH3SvgT8l0X
+e+TKEOrektPea59zSnr7NC5CNMZNjv1SoLQcGZFv+UirChrqk/VRhnp/lnA3Kd2IQ+ZSi5yle7a
XXvTZItkG61AcN8nl9UlpJpVi7462PjdmaG/5QZg+2hkysAgELNH9vzrx0SjtO46QyWUFYjXKYNK
43tSP4oYWSX4qr0cYQa9r+iQpcFqhAPRyihWpoH3lOvV/+I/AW/+P7kEsLdIQS3ZxCUAGynYqF9/
zjBlMXhUD6fUB3aLzJHtGDwQ1didKXl8qycxEGcF5wqB2SCmh18H8rq+FKok9aeOug4mh2sB/wcL
ax7DeGnwZknBWf0yg7/5OQ+bNqNK0K7hhUSbYJ6daJ0mw4hRtSMC+pvoAfn+BeIttElX5U6nUTKJ
HRjOsJTvhq155291gC/R2l4qF+dUF879kum/f0p+Q49j4RWmcWytewkKVaXwCCcPpX4myf7WDplP
eZYpVR2akVWYWcdun+/qG2/frL27caU4k1DNuRot2/XMCk9f/dO85FD35YYi5EmRMn9pZ7BIsqF9
zmNQ6kpi/43j8n4IraXw5I1HqI2PavCglvKDJXyegJZ4SM0vZUVBgdrvLoug4onxIN+mYyUvqj5/
FEJ57Bs/hVvhWo4bGZwOzUQNNgie06G7iD3rPk3q7YhAaKxG9xXKR8jGZjcyDhRGGa+MKltnSXFr
aeFVpyevqd+nSzfuV6PXnsrAf0L9WDh4yf71Jes9VLJrVEFXph0SK5gqVc9Uu9Jd67lVyitht2uj
gzsnxm3SIEanFijjgLRzEJU92DbK5EXXP9qBsmnD4KmzxA2NXWvZjOLYDXYMOSiF3x1oR57RrS9l
b2j+IRYaSisuqSMzhGuuXVgytSAjgX8sYbvmVFZ1Wdp1u07iLN3aHZSyMSpDfl51tDV/k+nhC2iI
zNEKUqq+hPSdCr106rI9RHL6khT+sWqqbdcpeyBiHrrQqFPHhXbd2nS/e9neDIP8N1SVm6H0L0SW
vcKsgQSdAInF52Qb1HoKY4uqX9AS8hjd2F3loh8fC6kUwCeauwFuVKGaFfLZMfFB3R+tpNmXin1d
ZtZFWEsvtRe/uxPv3GuGrVGZxqKOCs9BngZFYst698oEIOoorUoDnEJMI7N20xvaURdJVJ/YKVd5
gzMm7zkquUYhjn5QPJSFh8m1xt8BfQRriDaA3Ylby4BkQxi1FUUZrWnkPzd1ftNJBOIYCB9KazJ1
zp47y76ONMtbUsZe+xkq3VbQo02bKN5CrRSwmD66CiFMgFVpQuGCGE004jSDdN3oOJ4b0XDj2+2j
a03DqSPVyTQar2B6No7wQwDWZX3fgP8AWCbWSmaYDmo5yNRVFtoOufKKVO1F4AHsGKsEwfpCoM5N
/vMnzw24oL6pbIsRXobSo8mrd1dmFqFubPqyA3jjrYaj1PooCdsG+E1eNAQhPe/Gswt+eC9gbY7v
qd3Djqip9sVBRMYEaxXFfpgUsjbcmgqXfV5rYqlLSLYjtbg3RvXRLAGG9p1rLRNXSsDhSc0i192A
goKfO2pPxbVqrMxx1b5xRrs+Fk1MtSH024l75m7awTwplUdUnfjEuKlxM3bti9eRy4ZWhjdXAQUp
H8aaalR7mWcuWB45eosKaKJa36N0Z3oJ2tKNuuDGGJyeq8CRUsVepHpYLuM6zC6VFp5M5wXvKXo/
61yK2ENG0+6EHbLNG3Ed8HkxXF9VCk6POWabz/BTmr0bVS9ClP5CrxvjQclzfeEa/Vto4RlWmYTk
FV5UD13b4KxUym9uEQJVV5DrE2PnX1ZwytZWHG8apUetB2wwP8m7lpIO+UaALCJMnkRZK4jpJg+y
l74HFraSQY96v2f9YQrJVkyeYCg1g1gJk3FlU71atUp0bUkIXJPB3iPJjnyhibp5ClYdFQS46lra
mE4/Rgqyg4XhiEmNqDeLhyg08A1u45Nro5RX5cgxK4hJEubboxMV0qWuqtd2mG1rP7gfTGC8Ffw0
yQyObtX/ScizIOGWe2R+n5DfudfxREY+WNcwETDLCzkZTznsFyTFt7YUymu5jquF6Zf9gtKpj9uH
dFXiR9HY9VPjmVCIShhvg39tyNJz15V3LSr2nGYm4GsIGsdeC8gqCFGNGkkgCws/h2Hjxkq/Arjn
OXZU7W2Bf2Cex4vKHrcw7u4yW96BTnlMQ2g/oYk9aWy+joH1Vvjy38rI100m/qlbVNDVyP7rD8XN
MPTvfiMBmUsluErurhqsBlZgrS/zAaHyoqr3JKio4Uq2vlBsBD5091EaUSKkQLThK115kQtucJCx
tJj4EWNv4uqgvqiS/zQO4bNCJXIRU6NqLDZx73kUkML0TYzSPa3Jg4UkJCWHvWi0WyO3EXlQ85Mc
w2grVESgK5v2RZO9x5H05CJStehYOrCRu7JX10Ad0dOvg34RxtVVOQ6sWL/UPXERpD7a6RB5U9u4
DUvuAFltWW4oo2ppXIdGpKyjZriSadChL59jv1HDHeoTEPLCvG179Y9d2r7TSskF9q6weqXsglT5
5OlkfklamUC/TBCBbMrB3wRdcd9a4V8FzCUhPfm82r2XYQOJ1/dOnjrGTprZGyOUL0DrZYu+Lm7i
evyDZxxseGN4KXr5FTb5A0Cdi6lnpBbd9RgqV5GlIq+f2G9RWq+j0ftjFdmJZsG2iKvwbro3FnHa
7wIjQ1pJ7y8C2wCAloQXrQIPQa7vE23wFnVQvnZRd1FnhuEEIXmCAiDCKfG5AMDp/o3D7M3Lpds4
1V59GdLWWKevkmJJ3D525sgG+KDCCq/SImcBwmsZOXOHBu+tVcmvRODbtvbIIrOQyouWBrAlDTQ/
zZg8oVyw2cd1wJM+WV2oC1TJDfCGA9RK8HOtWh69Oi+cLikOSjLS0quGYKm1BEaxYixsUVApyBVi
lvxB9TpEo72KOqiik8bre99yd2Us029qO+xTQhXDgExxF1XVXQxFeVRrtFLkRPyprBDKup5fK1IQ
ItZv3sYlACQO7jLLUrHt1fZSb6HL11bXQhJMYQLjOgDUcVhZPW3xzkAFvuy6wtG09hArnBhR4YzY
9AvLg2Uci9tYlFsVOYO+Uo8iLa9sLx4dM4yu5WI4SmV0EREsGcmYLoSQb5JOe4LxhLcESDxDXCtW
+SR5qLggvvGPMQb7Ih8vOtyUyzBaN5X26AOyb9ELWegBtfsMljzqRvplVSTPtTw8RRqC7aiePlWu
j9D3EKzJI29U3duhSH/nueWll/TXcp9d+qGxk/oA4LqKuL5RuTFRWLhvvSSCtWLdaK6+shS2kDwi
3q/IiMg0p9Qw7+Io3U6gLjxn4l3dhydsLI6+Fj7aRrqEFRlBd+i3aYvUHUW8+9IsDhVobUBPuCHD
pLfbHNSxGe+bsEsXcVnulDrejkHSUgjz4R/HKAiX6IRVVe5IokoWUSK9Ve241W35zgraV09Ue/DC
a9MdDqLt/gKPzPESgRTvG8lra3vtwo/bP0pRwXexlBOeBnSRYlweKqPYlLxbTtrpKkzQeiEX4j2T
2yXl1LWk29dCGpBQG7RLo1HVRZdZ726s3SexskdG8w91cqwkRMxuSKsdiLD7OvEvjCF+NofcgBEh
jasSHVwnt9qVHQ4vGrDsuq4ehY0Zo2XfdQk9vKI6ku5viqx9V9HtbXSIkUN2qQ/jsQvEU2pUJxG6
78mg3CA2ZWJKwJUJQHcHif4hrqlOZaP8YtOqGEJj78sQrZMmQKcDVsZKTaVsbda96qQy78aZRHxe
vflXpULBzpJ2jobH2tfURRBHJbDYg1MRQ7nqrQ71pNwNt+TYdL4BQq66ltg0d1NrqRVpueyCkPLK
SHtNGmIUfFGvBHxK7gAIuT736+YVin/9uv+ro8xT164s2UAF9Vb8JfDrsG/MP/0lFemVvajQYXYM
LDAzp9pxIe/Uv2eWZo6PmA8+y1bj0FcJhMmb4537v8wnaVMu/JV5phoyVa7mCfqnapE8+wYdtvfU
8XTtqEB94cLfegjSa9tzw8xrD/P5zLJUSH55H+eefjQVbeVp8qFWY6cwif7V/kqXSEXwjj2zhj9l
xp+mNi+sSLInJG+qe1cr84+69PYCTOKHNvz6vFLsmd3yAd/6lIaje5/SJ8zkoyvwWOohPAXFUlTM
zz1qRPm/z+3MV/vgeX4abWyBQHtdYBxRuaOCLql7C7iM6YaLrA8gNUqLPM3vuSTPrKk6707NvuMc
EuZJvZSPfmUcx5iENHED7SnsB2qbEDcWbhYhltaIgwvgXIFUtQyoflEC9+/8gYsY3UtxJdzgb9IY
d1pf3iuStqG1wP8WwmCAlQS7gGJpjTJHZAXjdqS7NkKBgw9BOi5XerJIgNEuW8W9L61oAO1VmnR8
cRCW8mHfut25qtHZaursIPZpPZqpJ8OBuTQ2wRZtzPA6r53mnnZDscFNam35y/Ee+0s0XFCScTwZ
6skiPrPwP5Z5Pm/m2TmN0BgpGgEXJ70sniflXKhZZLeOt8BLanmuJnnuM8+Oa5D29LIyk1mjQGOU
/srrz93+5w7MtMU/beGo5grPEsM+phkKIxZxTu3vCBoWcaUfat84c8+dW8C5nEBADhFo7hicfJOs
GRFnV47vlB4Z90ga3nQjO0y1/706lLetau2lQXurFSPY/n5wzyzsx3b7NGuNcBLZhAK1+bA7GNZW
xO6Z/vE3YNvsiH7Auj4NEZWd0k5gjQ84NhcQdzriiXgZyEtjKy0L/j13LZxd3FlpWa7U0uxSplWt
+qVYxvikGjssh7DFKDeK+d/dfh8t/08zDImII7VkNG0zCZBbu3/RNc/Rgj/Uz76+jXhKw0y0bOzE
6f7MzhwygZO5MY+wtC3eved/GXsir46XHMY3EdLVSbKW14QHjrirNhJ86MkLpzo0t+Vb93KOvKl9
j5e+/p7ZqezzFsBayOWrGAjekHSEar3j7b4ayB0HM70tQla/prZixG9l1941ZXwRKNEug/akUidM
adL7kHdBnwPK3XloC0ZUWkUrb2Wpugh6+uVdfqEk7aIfmkWSXWJXt5CiaBmiTCDsbeRGnAz3RXX1
PcaVy7ExaTrHF6kVLkNjwJYS4BP6Y+qAXVxRkLa157b396fv6yLM7o02HvsIYr5+hH9BXjvsNA3p
HhkJu2jcB1W28n19i0bpg5Zah0F1ASI0T6427qKi2sRauHE1+cqYfLnctoFoFQ7nkNpTw+aXbaNP
sd2n7VkBRwE9m0uwiZPrKaSKFsGu2IUO8ixnmg3frxOYnwBpIMhidG3NdZutGoZboCna0Qv/lNJj
pz7/p9fV178/hVifplKOuaoSm7PY5ZWlPgKOOHOUf7itvo4wuzn8XPZlPbDN4wQy1YqFvZ7WC6y+
vsLi0UlXMizC3dmj/cM3+rJw08J+mpghiiK3jEw6+jt5D9N/jT/b2tjkpI04Lse3KOJt0OlqLpEL
XOrP+VnjmW/tKPId0h7aYibNZXked5sYeqZdp4mDkLGFS4+Cp8b0KVMAUPn9G37DJsLHYihanhP8
S3zDQpZtGQ+a3muHIbX2JBYH2HSLXJpwivT9UBvN9HpRjjGE4dffh/62PaeRLcakI02SN2/PV4MW
dVaW9ge90h+ADCwypTnT1Dw3xOxDIhCct2UAx2OgYN/X44XSd2fEOD8ShS8HejaN6V7+tFkUuVG1
wc/FYSI4qZcBR9pcTfQm7fHcxvzIeX8baxZvlqVbD4MyMpZcYkPnUW/h0u4pdXWJvS1qeR8n+rIz
6kWepzu7R9uNXv4yKtFok9phHVThlrdxmZnN/X/3MWevYSBHpVV6tTjQzP4Qwlbkl/9uhNn7FoWl
EjWZ0h2s9h7I1ZWUBGf8pL+9oLMvOXs8aslKNLKE7iA3xqZro2NnJve2Wl79PpEzw2izFyDWDCoH
sugOQQ4sxbB4m7Ctrs88hd8i6K+TmV/+XmpGdZmP2oGSL/bbB9r7i0Q30TdFLC4/8/U/wsZfNqY2
ewpyu8dNteEQTCGejDGXv3Tv6pqy3I2sOu0FVXrczunf5Es8YTfWibr4UC0S9UwE/ePF+e87Zc6K
qfI6IyMsu0OrYaTpJwghetYySCZh1HOw7h++48RUM/XJlQBG3Gy79L5tuLSdugMOWppCu25j9f/5
Ffl5iPlWwSU1bLm2u0NaKDDlTUQNdMweft+P33SfeAK+jDI9h59usLyUutKy0o6P162MRbCypK12
UHnbyn14RCLCRh70zKA/3Mw8N3i9cP//IKoSRgE2OV4oH0RnUpvwlfe8r87syp8+EFAnNIWR/xKm
OptXZpqSmkkiOFrir41anXQZSJsza/c9RNE0HmhwXzr8Yuits4uvsgLP7jo1ODad19CflNt129Kt
oHRGpb7F5rotXChwtOJBoAPCGHzsoIGacDgS67UvMqqUnt87toxt+hBexUpa06JRlp2b/lVwFivo
uMHk0R+VrnopUliKZtk+Wmb9loz9S+LZuI/m+LIP0k7B8dr1FcnphX4rI73pGFJQoLNJi9bq1GLR
5QA/KHfjOOwZm7ZWAyeapLbSuFwZoiHM8qQr2/VulRx8qCkFS+RXtKUdSZf0ZQc0MbLbpBGruGj/
hkYscLf1G8dPgx7BP3hulu3uvSg1HEsbt7A/aKZy1R3jtOgvSJqbB0mVOCcjTWrXq8tFoOMurCrt
0xgVjwSyh0gq93Vq33p9EixKXUpXIyoW2MBpf/x8gFNdFvlSmvxY/Zyed1mG95YbXmHT7hIhGQ+V
7O4iEV+4JnoeoXqtjQGNPV8GmF1JnZOp8qOflv8ovrb2kmDEdsFEqEOawO3VJOWE5ECnY7fceiJx
qC3jVK1iI5t4xYM1KDuRey4QCenQll1MSU2C0+wFx9pWLwtdPsRl+5/y7TicX/bX7NkLsqCMijRi
f+E+bVpgGHCi+30T/3BpcgOALdNlWJLq3F2FWnKSd5YcHukFL0yZtI5+IilQcO5N+uFAYuSCzKaG
3qlM9Pf1ohmrPrL8PgyPo208ijRFOhv5Lq2QzimpTX9o9hxpOtA4AxAfAp/zQ9mRX9mRrobHTrh/
GoFwFbbrEScxCKBjxhYpKHhjq2iKtTHo9vL39fxe8NC0L8PPv9kY+uWoegz/4Sw1UQetZUUxIFsH
63NOkT8u6qe5zhc1y1y3HYaQJAG6eyih+wFdEreQ3yf10zA8rKD0SEdw55rdc5HSYSdtaOERZMM/
mo6Bk1g0VXuOVzgtzfzLfR5mtnTIxADNrFEkM1uEToZBvAQSwBN0hvolbMZj1LvhUoOp8v8xPVsT
H6QHGDDzM5CZiU37MrIOWmIvIDM4fdguvfrx90X84dWbyFgqM/zQup/lszEVcg8hkeBIdLbpU//e
rPrT70P8lCPAWlXRlxIaT9JcMESvldpOasnkNRdrzAw3ORpAK3erOfh0bxUnWg9bd9XjVnmu8vbj
0OgXAtydYLvIkHw93yo4vywLfOtQrMZ1uUPd23qIb5C7uUiajT0uuO+X1sowF9bp3Cn46czZn8ee
p0bgZ9WAescxvrQ2UwncXGWXYoE1PcX3cyXNH3YppgjahxKCpbLMXyfaS1WOfaMdHHMMdjo09tHu
HfqtUQ4Qg0Tk7yQNsLI0nInpfziDtm1AL4eNhP3DfNihHGstVTxeyQScrmSgAYTCnpWeSVB+qAmg
ZAE3kpL2BD6e61C6gReMzVAGx0pbB/VTFz8G3b6yqIE/B164LCb5rjOR7ge96+vB12Vh8CaAo8d9
dC6K1qHYjqh9ER5LwpAlchN42PcDSl1xVt7Ltb1tB5VI3kI/0egq2IwdyW1pVYcSNgWW527IS2x0
+O+oSIbHI4gFSH/7VEvUReFruyoJYRs06Dx7SmHu1Ch9qzJxgePg2/+Qdl67kevaun4iAaKoxFul
Si5b5WzfCG63W6JyoOLT71+9cc4qy4XS6XXuGpgTZlEkBwdH+H50UTstaW6mkn0OSfg+5eA5okYE
hSAExasiTQ6A/Va22lLuCjSqbdDkZOdTegwH2SZS1rgCECv8P4bbobv3YIDk6ql6YBzkruQgXpXo
xx/kzB4ihezqAAXcbADTZTDQtgGstLD/2QZo4G+hjxd2GnX05sJYT6OKdoSWw3lHRqhztIcBRTVu
Yw8Qbx1A1f+In5tduo+/1vSg5z+8WMVvAy/MNx21pOpYxE9SFzkKn/sfuUXRDKGhSieNVzbqT3P6
fZqLq88USdpmmeAnztqPuMgy6Ceg3ez6x/zpHWEQsH5V4GnhuywL4xOi91GQwgFL+L5slE99lFyV
FbMsQrniOFz6egZIRfOjCA+Kv62mZw8xMzVYA+6x7ld15KMT3ONmjuJjY8OMwAMI6l/7oGHByNl4
Mzr5/OEnUOHSJAMx/JorXpP3R8C2IKUnKbdoxLQHfTw2WoPXBZ3fECZFDKkgYOggUT8y4Fmuf+cf
DBP8GmiSyWhDALMQ/1psWr2JWahrjeLXTn2T3eNt4U6HxFYtyNv8/n/Qq1V+7lWKzqCZ6Azm74/w
eJcXlVGmlfI3cCc/J4fCDpzOxjXVWOsY2QsPRUzqbLj555wtbtAPvOOiVfx49FAkVJ0iT4WoNQqi
fidP4W5wQxtiB6iAW+umuXBKvg28cDpqFNGoohUKStdrd+xy21zLPV0I/2gyrMzsAKKLA1v3+9yU
puqQD544AuaoXroVf3t26CF9CHbMRb9XjaSYM9ntTj2wHA2l0GrX/LXT8/N2/P4jFh6ALkAAS4OM
+QU6OylKTlXUyGd4PF7fpxeHYYhaKOiA/dmnTHptzAy5Zf4U37TNU4XS3oy//fsY8LXBlQMeYQ5g
fP+eddJUzJRKfiJQrimycdP16JUFvvn6MBecJvhp6L3BPID7xr++jwMGQkOVFr6itIXKqjeXLARe
tqPw1LAR126leaMtLgd4FdgfQF0AdrFE8cBeTnEP4rCvWZM354EJ9/AucgY33hbQ4XL+PRcMA4fX
H/rZcbyVH+3dWjSgSHB+POt4+wNk7CRxgMb6wm7Md0n7rINm06OEb+WrXpgnMsNIawAnrgFbu1i9
sYZaCV7b1G8ZlH7RHvpK4vDA0ROrIjPbOylyrR8AVI5W2aHbAbFsuYb8ycqvuHDsYdSQ90NjO2Bh
y65EPe/1wWQh/WveBGpM3fErdlCYDCi1y39rgAluDboy6oXDgQ5IvBIVPAPwEFjcyH2XZwkgAyqq
rFGPZh4rFDWWazmrCzcy0nPoUdeBQoN/s7goqIB7E4Oh7jeSvu3ibIsG2/tYyXZGV66ckItDmUiP
IcCrKD9aOwtFL8pmxJ2kZw9jRe7zBFrtKO5Uss315bqwWgoebAZo6qAxAALz/STKnZllUwq1zCaH
Z6FTV2fcvT7EhbUBR1JHN6xBdFAKF4ddxUHI207oPp8+1ET2Wc52pNFWdv+8wotDrsyEx5nXzNAd
NR+Os2tOj2rKx8yMTkkuDbs2Qk07SFh3XG4+o1RCLkAkv+qIGn7arzLJLs7wbOz5I5+NXaZKGwFW
rft58hT0gPgn8OO7FadzbZDFZwzbITCNABOgMpSG0b/UGehJDAPn+mpdiMprcIPwKMJ5YT+ZQJ2e
N3lC8MYson4zJc1LPKLldrhvoQgE7oDV92RjBPDMqoE4xVh52UxVhWosZ9LKu/MH6w2uGRgZKLCH
PcU9sUzVFnOtZMUH6tNMnmVjNerIUkUhgKtBpDZ7RefPTZSlTzKT7lldnuQWlOey3WFady3EapHC
37K4PTLS/AKA7/76p7q0ImAm4fkPwVZE3hb2tqF5hFpqOHL5UKEVqrb16BaN3yum7ZIpOB9F+b65
mgQdvsTAKJBjum9Y84zKxkNdKo+SGu6uT+iSMWB/FZIxJYBLF8agSFB4nRewOrSBvc4jgCzRJHl9
jPlvLM8pYDlIjJgM1nq5pIMxAuo/YAyZnqghTkRLt1oebkEIBvm7UFa+3sUpIWqBnWwAkrMEZJqN
NGUirVV/aA0/Bk2bFmRlG1wYApFyIKhxJ0BZZZnxTMaRi0TCjCT6J4/eavp6/Ytd/PuIXeObwXwC
8fp9AxRTbtC0wQYIANQwBkGtvgL+/vogl47aN299/hVnNoxmut4imar4475NLc3LHdA6+IBmFw+V
+ZDUQN1sbskvaNAEOtlVV466cmGbzyk501Bw60EMZnGD61mKJrahVnzhgCoiVLfcmX+a2ipvoDlz
GJ9VF+1T2+aTnuKPEQ2njcM23Z+AIMHLoU3irdXYXjjc+D3MUCH/DWd1KUoTG31JEo7vMZjgmsbP
3YiiqVKsnIafszbAHsINDHvLsD8XJiRVshAXcwaXomQbxnW6VfvGsCmp3iLCVuMz85/7fvjgk8JQ
zelPuGd/A6lniyyHPC5NBZOKptLV9JeAv5oKehrVpzh8zYvPPkYStgEOuenc6/vr5yaeKU+IIsLL
gJL6EmyYZzLJIbRA/RgVFCVkK9H9en2Enwv2bYS/wcWzubEayLGB47lZojo4C/CWiFsvBlb6+jAr
E1nW70e6oFKNmKCPWi2vgnIGwkzR7+tjXNgVoJuC6wEJbAI9qMWJrzHR0tAT6mdj6YwGsRQkTiP9
LQnerg904bLH3zobaf4lZx9t1NMGsukx9QkV7hT0n3JrQmY2T6Bs2VdOnMupg5zwYQSMAZw37oxT
flBNdLdLQwYuYTSsaBj/UCOBHAmeMKhulWGOIJC3PBFFMtGpk2CHUHoH6QLIDriJWxxHwBGQJkbF
MJrq71TUC5tuh6KB3Pr3k492D3x7BIQNFWCKhSdJFZTfcEB1fLMsTybSnhb6wm5xZfGVrXRpmUHZ
0E0QwOalXpg8vJN63oLR7VdaATHYEMqqD1P1B+3sKwPNf2hx7OGBIyE5Y9ZAilvMCHVa5UhRautD
8GFLD2I7eqr3X8AssHRIM2G/Qrb5J26wr5O6plNCUJjyVmB3ZJMJAVRkCtrkn33h7yMp37dth+Z4
pUxgNiv0gVpNn0PUuEDWCeme6wfk4hKdTWnx5dReL6OQYaCgNPed+jqlTyM4D2W6UjJ7IUr3fUaL
6zcY0XcIiJOMGEXn1I8SYArbCCpoDLksVJwmn7XNIEW5cute3Bhn01sYmjZU1SLIDOLPNevtRmxr
l+3rVSmrS6b5fGMsrExHh8kooFvlo+rMrZFDNXhrUVRGX1+si9bsfJyF/9oRPA7KQpfhw6DPGv3y
A/pqXW6jpAgp8L5y895dT8pduhHOR13kHpJWESSUIuJ3oka9zZ2arjiAa59vYSdMKRomCYw2n7Qj
OoAplGXSoYVkCZqPr3/Ble1uLgLz3WjisYHQoC/XHELiOSCEJvmai4ssYPfWeuH+pjB+2KX/bL+l
99NPY6VXCZ9LWKU76aBvwPPFxjiEJw2N6K9ovPSSV+UltU37T/Q3iYzA3Yrju/JxzYUpwe2bygVi
h36Q+1S70aB/FSN6dv27XjzeeFaj0GUO4Jrmwo4gsZcGuGqJH++aW+1QbYZDCJCbZd6gZMmCmOuG
+EW1YrwQsb1g+DU6S+PIeKb+oJNSDjnHqMLWJC0gOVXR34xG2wKnArJEOZxICYnH3EQy0QBgbZRi
8G66Dtnd4BdEYbaaNqs7a4MXtu1zaqBVd+yBkBlCO9UD8JWpbkKoBvVlY5Z3jjHVr4Fs3nVR+1su
TcNlkZHbozoH/KLE4xSZhmyo4UGojzPfYIKIfGIOv7Uu2LSAdKCZvgfwkD/3anCfDSB8tJL5yvPk
Qdebxz5FW+ugTMIZGHwuk3RfNaRi7FEJH3I5eyQd/1Q5RGDaskXyNe8BRegAZIRiS5zVJ6lKAMcx
2lOj1/JRZMZ9nA2vpok+7JHsZU3zWYQNB9iY3bWAV+QN2kREmu5pJ9x05PJtGsdQBTbHwiqMWNjg
Fd0DEWJDJ2wPssOrKgK3zw1rSrvfZiIjcJK+1gCqxWVn7iLFQE8u138FnXmkSVFa/Xykpim90wT1
xjZ/V6LcaSmAIUrdAl8X4M2Fah7bLMljAJcTs5ZDKxwFccZiBBRDkyEMqY81IsrmuJU6gzkp8ix2
FsqNn5kd5Mdr/hA2IJMAv4MOmjSRvUkHrS/sb+ua/Rbt0Dn/vsvxXIL3BiY9HIBlZSqDlB7YIwVe
M65eWybYHp0NJxmajL1Xg9NxX96idk7Zmu71gS+YLQSJEHlFO9SFF3IIJhSDVqXiQ7sLiuaBA5fX
MpvbSe5WjtQFW4/XINB+8NsQ5F5aLKmv4tiQUuQKp6+uUjDBzLs+l/mOWtjEbyMs7FGqaIBPByo8
chNF9DnqJ4dmm3ZPXS1ZCkhL10e79OXO57OwS8hfoFB1ZMQPxb0hTRYbci82IasXrnVWXrCzmBck
r2XsDqjPLvz6wASRVY7gSU36n0jp95rcbI1gzdBe/nr/GWXx9fShks26wk5ISL41pOoYBokD0tJm
7LTbQloTkV0bbvH51DqKQ3BLEabv0XgLdMWQWRDQdLs4sQl4JNcX6+Lmm6sl4cSjDGj5LCRtDAVW
PFh84DBAZGD3RC1erg9xcZXOhpj3y9l7MEeeOJYHomAIwFvQU5iUnSXDr7k+zNpM5u96Noyc9WOq
KCEip0pwKLXpkaRsrbJudrt+HCSUogFtD/g5W3Kdi4zkWa9r1E8qYDla41WrPIGehCT4rcsv1RD/
F0YIotz/d7x5zmdzSkUv5fW8Oix6mjLZBsIYWS/FAQZve/3rXdx1ZyPNi3g2EiOJwnLUIvsC/7TS
QoMdUuAUAmz6lDdBbSG3+u8uKOpQdB0GYW7oW+bXoI6ny90ID77M+x3gik4wGKhTnlbxG5fmBt4k
trehIfW1fKrWbIR/EOBFAjE3O00/WsJA41G30MODdJv8Xxhb+EYoC0YbGIh7i/NbkdKspNnYNum+
04FL0SFALz9mutuE+e76ql06WudjLfZHC60mKZOwH4P+A9VKqG45ZOaaA08uGfTzUZZ7g6oiTqH+
46c3/9vzjOyvsmu99Ll3qDtuY1s/9tvVKsgLD0lchgaV4fMRBPUXB1rQAoapRnivtwcH0H07gRBQ
WrnA0DXH7MlwG0fx0u3wlZcoXrCrlRNxedb/GX62BWcnQq2nHmEbfNtOBS2Zj6iOB825yFDgrSsI
mF9fyR/gXcSovs128SAz8oyTAvlmv/OCTfobYGNEO6bH4j3bqA7f0T0FVdhJ4ObddV/hKgdhns3S
skGTDzq5COZStLF8ny040gUwWkL21f4e0LSZhOehT6E3vqoisQoAl6/P99LOZYqMjD5SNigOWSxu
CWsdynVAQDsTNo9eBF7SJGlXbrfLbyQUhBCkiGejvdi6TcDagtUDwkdu6yLup9pmAolxO0Yve+/l
3G4z6HnHgyWv6UhcmCBFgQjmiCoR8CwWZgCITfTDBqXsJ5rhmZLmzGxDsN//fZd+G2ZhAUq94GDQ
9/iOxlbPpUNMnpAhcyMzXVmwS9crU1AODf0N9CEtsS8lL6O8AB7az4h6KGm4VyLpn3sW0SE8nwNF
R5r4R9HcRNFEnAlQVYzEhGQMqKLqlN9PhVi7xi9dCNgLOooTkWgFnvn7ZidkgigS2Pd+GDa7GPos
aqvfKpC61TLucJI+Xd/rFz/d2XCLNWKD0MqIFNTPR/YUSSKBqBXLVrb62pwWO70A0JnSqqZ+LQIw
pWQG4WFQ00aptJog9vouu78+q0v2EbephgYA1SDY5N8/YkWnXBknqvicSge0Sd3lkEf0aCql4Fh1
a2DyC8dJxQWO3BmFmjgehN9HM9JmArnbxDMwVe3UBCuU6FYV1M71SV1cqrNhFktlRNDt4+jE8cO0
cxJsQ7YWlb08EbRnQF0NKunLzOuQ9khwSCkcbki5qGgaVIvhAM1c9/pELvQv4DBhd/+fceblO7++
ymlSc4qMQ+UOnjxrVX71GyRedgXuEzyccZ1Y3ItaZ+0UX8q2aPODDEARlMahluH7yKzqmyiMJgU3
2eD1z8Ef4fcfiQuQz0Hxlbv6OXgF/wyi7w67aQ9r7/YL5+B89GW4scSdnbUttmWJQk1tMvheDclO
B+XWYoDb2qQw11A3F07CtyEXz1AuJbO95Jhc4UulaUmaAU/sTc7LzfVFvbB3vg20eIkGA9OrPkNy
B4ELBK6Ar1QURzRrL9BLDt+3cRaHjcWIpQEQq/jag2g3BNsnccN9P2xC+CGAWX+Qr3oTva8lyS4c
vm/DLg4ffHcIhkCeyB/V0BnDDDyWVYdg/kQLP+fbGPMnPjsWXZJRKRgwtawvd0WBTE+E7JaDHjPD
Atv3uRcaILvcaZXqPhjkL+zjAgzNplox19raD1meT+TotAYVq37wVKrPSfqZKuEhU8RXRCrHIOWm
T8wA8OXkM6ukV1HX90odsq2iV1uehW4JEXCUbm1yLkGZSgAqa7wPkDcqQkrssMGVWddkg6gFntoK
e1aCbLC7iW4h/R05ErrPnEbrbhomHds83ksA1RZTWEPspva01LxtJIQ1KfRVehxaJuFG1n6zJPH0
IvrTogoUqk4IhEDu4E2aoDhjtImTmoFmazj9Vm7UxcrOv+Ceni8bW2yNsEw7uePYGkbHnlAB3Fty
WopNLyUOhE9MO+o0ydUifVpZph9vEFgxlVB0CcIrmcmN37dLkqGhvEY140kMCjoXiD0B8FsMNdQU
jmMtcJFryJko3vVz/sOGLUZdnHNpzIemFul06obIK1hxX8bhLxYbX3kqZKuENI5zfcC1aS4OvC6h
MSNrxhnCGG6TPd8kO+LK239nfiwmtlhGnsJfjSeiAlRIvKaxMpe/FzZQl8OebQpv5nWFD4hTr3Pe
fubxFkMvDj5BW7pQeD8PXT3XO7ShpxB4NOzRQ9G0YnVHyVl7AvwsSV+MuTjjU4OIeg2q0d/eWazi
XeQlQIURu7tfT4j+rRL5ZtoWo8276sy0xSPi5FKJGYYfs/oE3YaQHbCMDcSpE2t1Keelujba4nkc
jUknShz5E3voIMZgZdtqkxzl3w23Mh+dmU7+lf26vkt/1pMtZrjwLMqpERXpNONUfvazjOkmfKdb
8lLsIWdqZzsAiiFHbNEn7q01Sf68Er8PvURdof8uL0wSghO4A3n8EdrUbnJit6qT3UA5YT9gzNDT
Vo7lj/t+MejC+mhDr6vg25mnZJKsbOafBzNbci1yumJu/l5VZxsn4skYREI2TmELmHNwUrrU6fhu
qtNtqDytrOHKvlmGUBMVFXlcJQEwkxB3doXf2DEIc+jSn7l99SbdrGVjfzZjLT7jwurInOEkKmNw
0lD5Z+7ruwFMSSjU/5lBZaGzSvqaM9pXjsaydZjgUdRQAiyastGBtB22ZKNb1BabNdbs6swWBoaO
soKW/0T6a0+DvY64RvdiuMZGcUwZTShrtMxLGxJV0wZqX/Hq+xEEAMW/V2nWqacBhZxy7JscD7Hm
4foWWRtksVxBDAJArrTqqQWU2+CRHcT4ePEa6+qHA4ZdcT6X+Wec7XremTWNK1UDvE7sUqepLNMx
jvonIpqH5iDe/v8mtVipbGKtGiitduooXCX9dsygQiateCt/C0iXO+98TosroIcIOTCuOMlQQttJ
VrE3tu3R3E0v5g5hYUQRbcWpZ46qHz1RC9Rrq7irj+uM4Ev+xPnvWFwOKpeKOujwO8z2piN/mk1W
AfGF7DJ3jPCJrhXpzB/v2rQX90KVyTnrQwCsgRThcWgFfWaHpNpp01ql+c/H7fdds4SrZgB4RwFh
EmyJeRoUJ9j3mwpMDItvGu9lsLPH6UOz1cMMIF27hCBh9XOi6NNDJkNHhQtKXhd7lnUpA9pFm040
yFJXFMYviQJkzVuILQxgBkPnUbgQxduyjH+UhabbQTW8FQKh5Kjp7pOsFpA1CpsNV+QNfPl3lJ+j
CpSycVOwSd2QiftEm1QrTQTUaApo8jQ0c1NTvmnE9JWWwZ1cKHbIKrcopMYq2tHNQy4Dpll9qUEH
bTExIqLKm4PayLejMWy4oRy7hp9ojxJEJuMxCXwOZAxuRRi/SyJCZag4lEX2JMVoNp/Kh0jonsoE
9CUzn1Wxw+T8NZlGH8HBYwugvq5kjlyVt0mnolY2dHJCXCMOj02nHePG8EcNs1V65YGN7A310fdd
UL8JxETTtMrtBpq9HtLtKMCErCVaE1ArEh5bVn92ZbTloL55KJt+UYcMPV8llBEhxYuK8HawUkKP
pUF6q0LBGRSujxFRIS4LoU3g2emfeGxewb13QhXylEImLzE08BjkmvadYvgaFTchelVJLr/Hmdjr
ffkZ1/mjTIK7sazQMpjcyG3u1R3/CMcWHJl409exSzR1k8j1LcT4ym1R0HEz9gVkzdjdQNI9FICh
Jafou2TId+3UZ9C0lBj0PMrONpTqa+Cah8sdcjrNKDtdYzz0WvIRNcoHuv993tO3CS9Er0WLgIWn
1KmJzUfclI0VyOUdpcLnWu4q6fQqk/Emmwj0suTsmamTnUbTXirZHmpNj2FRe2CE3JYjohJVg2Fz
pjpNT/ZB0B+apk69CqLKDmC2kyeRyUlB7acy8I+8lcGX5cwD0OC+L2tfDVSXaQ2EDiTtltcFdCc7
coo1VH6oanyTGfC04trvqPbE8vRuCJPQRknLNo0ar6KgN+UDK2w9yE7a0KqOLJNPdapLJ0oJtDsj
lN+Y7CXmQeSKhPwSiilDfECdBXnNBwmqV1Y8ROm+z1t0J8npPgulZ61je5kBpEyR7rdlNdLtNpxe
olLZhLp0UCEqOwTdc5lznxWKNwECVGuhsMq8ei7U5jZj9VsxqQ9hWjIIJmqyPfLk1Dbml9xBiaCF
zlHc5kcj66EB0EErIzGPJivTuev3o+D8rQyT9zisPqk8VBa0gV7kSGndMJIHp5O1TdAEXzAW+Y5C
/mJsja0pyh1EjgCmGiZLipTd2AZsU6Iu2OKp+g5pojd9JJtaGqo7iCHADRPIKslpu5/U6UDzMLrB
74ZUnayDmhWO73Wu6dtUJlENaRPAwClp0ZzVoG2rQNgEWqO1Yht9Ad0K1mwGmULpR3Q26LWqK3rh
Anz6q0jywA3DHggt/NKwEvdKnHy0qlzgawhuDYW8o4o4pBMkcVH5Vbzk0/iZDPoTnowPecfvEYfZ
aEbm9qiCEA2/lZthG0NxNi0qhwfkMVIir1LvGz1zEJa8I9p4Awr2Y8fJrqkId6osi5xG0MmJWX8v
AR/WxpMnayb0alXlRaqMYxLkR6oVt5NQnCgsXfA18LYXe5aWb2ERo0cKne3J6ARttI3NDDpmwKMn
TH9ktfGY1GxjtOmz3pi2ZKInXm7jwpHDaQP6102uGZ8qHfDOjcFXmVioWAKIBgDgjfexiMgdR/7a
xqXZbVTBt7o8HtVEnDTaPmXoPCzL4kGSBDDo8iCjHBSUOa3WtkHJtkZFH5KulKDEYrpczqilVPj6
SkK2XdN/hrTkd2YkDMekXewxM248qJcVqCSAwncfk0M8am/xAKp7AgUUJckgJJLs+6YobqFFBXqB
pOd+K/Ju18uJ6hvY5iLNj6lJofiqKPS2MwQuXBUBsmZKjR0JzGd04yTAmUjPPJA6l4jsJtJQ2wcR
yocxRxY+KR+YaJF4wbHOjOo5bcoaBCF1ssIqfKl7FPOi5svpGDDzgoCpxspjaIYMotZSY9c6KtpE
PoCQT3C0WQMJty5CIyHN+tCVOTdcneq3U2ecMlnz9DB5YlVqHKpxuJN5FVu9yDRr0AB2QxH2pi+K
exRmFVafEmhjD9pt1Y+tE6bzGsV5+5u10GGDpAfEm2b0nKJ1zwab9kk2W06h7Asp79w0Tu+qEWiW
XuKpHbHUyYzWAc1kbmlEiZA8cqDxOjSpIk/jhCGuqLyRtqjv8DUGMVdOJEsyG3dEGBm6tyUseYTN
n6iK043pc4z/bvdCEJsk4EDW8XBT1mm2Dc2MIdfT3UGZ2qYY1oKHAPm8UW8dVamgzRCova0aRXSq
IvGF61FzTFBFWl16qOh4HGIksvVugB9IEfKZaoghGkptKWEI3bSk+hSg+G0BgRruNTKhfS/USzfs
IJgFWV7NC1KjOABIGR6mMB+8WJIOUph8KmP20E3dSyrFoxUEdeEFxtxPVbB90KV7ViSaOzbBNioz
KFkFiRtHAwoR0ZxiS10jgASsQ7dJOXHEHFPkAkYNygceVYMDun5Vy8gBgs3b4gPagveJzB9FXwhn
0pEab2rTNkDHs1NqAjccxZ96DxcIKkjEgvwLFGKmagskie5Br1VyQ0MWmzbo201qRtDozHrU7Orh
xqigEsnH5K5MINkaoEQ07IwaFDkVSEQxPDeIteBnSJpt5oyCmDRkL5xB+VdN4TII3JBQSLpVROBL
4XQzjfym7psTYJ6vEHiI98DmoIyct19oL66whXXlGb3ODwbuNElGdUXbo+yS6BWCfUPRQbOsT3bT
BBleanpNAC1FLXJMI06diJs+j42tLIwjor5HplauARBPlig3hgIRIInzY8Boagsj3LUQEacAiVch
VrUy6CEfq00jlIfMMJ9hTYFCyXaQ0NxFlXCpCpNOdZ57bahtta69zSDrXFH+0krhE+fioTZyyEHh
BFtMjX/hHriDeKxjiniLaOk2GIQrSAKNHfnYtfK+owRSfNJBi/mDYhYQBUKFYExuirLzGq26KVJU
AqBQ9jkNw5sikR9DxTjJKe4mNesmRxogEFOCHNrk+5xAdxNVeK9pntxVDTSca0hy2UmumJDkMhSr
DqbaadMetcdRv4fsugsP6V4u2twp4D9D/1M54WrIrURX7yNYDKhJb9I63RBzPJhmgFdtRw96IBuu
SkY7rNrArqvshmHjHDmdMG0CCccwy2GoedC4E7DhQwe4m0GCx570raUQ6VRwbbBCkajAGGuqU0Si
hkRcPx6QTo2toYQybaJQC+VR1liGO6mVDhwKoW+NWuZ2nQfsg0XS3aAHiG6B3WtpkmhAvAwhNZXL
iS3DRenG5KlOyI4l+eSjBrezShohOdNHkL4egCzBkzPDFWQbbb8pe9zAXQHpLaMY31E8BHVHOYfk
4gQ5+qCCMN6ADYV7HI1RpZYav9s0wFed5C3XEPKG3ZeGeiP3+e+OiCcUcBzCEiqPct+bN73Efgcs
Ch1hRDizCsTg0lR6jGg2OlAXAHSnl95NLdwg0g6BKmm8T2gPfbFB/UhjJCkCFGFIuASsuMq2Uqhs
smxWEcV3Ekl/YhKa7pSQ4lD2iWSzSPwOOTnGQ/JYxuM9Neq3Nu68lEUuBD02vI03ito9QWXja+jT
DU4BPuEYvjYq1AqCwktbWr2gs6PzEl1UnszJQ5VKX0mRUvyK+i5W6J7n2q0C0mIu6JaS2Cv70C84
bgo2F+rSMHKTVkUxaA6ldrpv83a0mDk8jLV+p5bqY4skZxTLTtyWD7EEdRgRmYBnACTctcFTxfQn
E82EEQ2PeaBsm7y+AxLaERJePGqy7afi0VQil6vonB1D5tRDe4sjv0MxljELgO7yUuzAa41RMy9D
xZW/xjL3mjraqVm0QQ8clEDl8WNqTIgGoFnL4qX6rsTdU6pmTjEZT6ke/8EbZW9kEHxB1boVGfKd
GIqDIsfHYL65pDjZixGYj1g55jnKnwmWZdRryNHmHmuafdpHpgUJdVeN4VdBRE7GScsS7aAGOoqM
Zf3VCKX3oYLrVenGZgr1kyompyy620AP3CZuDnlXNrbEKJxuJlua3OI5FNkox9/oIToC6zj4jCVs
TJ6RRxlebZ3wyKpSgCVmqUymQBK+DLv3LoSQKNzWwsZTw6tNqCzGYi8PiWOU5JTl0cs01F6Zqfj9
WgdZSOiDak950eEpWZNtWA+vKZHw/oMghBDZGzMN7O3Qy8fRoWp4LIr2MY6iPevaB2SZCFirFK/M
jNeHZEJbcxsdtBGGEDQ3sJohYVmD9jYUBCqnZrESFb4Q7fgWBFiEklCkiYTV/C31rkQtU7ghqn5T
RriOoTT1z1Grb0Mt4kkh3tl6q5bGCVp5VX5fQYdy/Lw+hHEhWvptjEWsqCi5DGnuFJExnn8wSUnw
fJDftKZCfUeSglvXyI+CScau04VbhOljWSNRqUtCsVXC3+o83cOsOGphvJgCXVm4sBQ1vcOlx60+
S7Z52QHXRpEKSdIKrd0oeWhC7qW6eOASLI+hY5AYbqIdSHCas+q51IpXMQHLm0B6Vebjc1wEjyiQ
u4XOIvZmSxRbJrjRlRI2QQ63IeIrtiSVO2NoPgK5MTbQkcstHSKebjOwCmev0E3oBDYfudE+jL32
DNnPFwqpzUr0d6QbJ6dXoFhn1OVgt2b/qjTo5aklu4knn0KsADCIh6kbdRsBCMnOTC1xxzwQu+tL
cWljoR4XwgkMNcVAD3yPiMrTFM4FBuNpSPpnWacPYBNs4HR5wYh39vWxLuXjVJnOXEZwEoG+WeQ2
oJo5SKJMRuTGerd+1G1QLu+5DclZ29ympx5VpSsjXghKgvkB8DI0IlS0ddDv0xNZhhS3Kf53xAp6
JXPeoTqKbbGZ8w8yCMwWOiJ9+bY+rpU2/CxEVMxvgy+C2t2QTP9D2nv2OI4kXdu/iAC9+Ur5slJV
dVdNfyGqHb33/PXPxb7xYiSKEN+eXcwusBigQpkZjIyMOHGOmKqaelJqG91E+U7ejNI6TbCSKBHQ
pYv2zeNywZ6n1XXJ8MLwpGQoDa5nxbQjTlrcfUZx0f90LfMHX8xd5crCC3q2d0YKpLYrhYdM7l9Q
jipXDRzTgcTNUyfcHI7Wmvvar95quXlqdSVcaU79tc0bCp+Gvi/1BhXoDDVd2e03TiB+qG2z44u1
y/FJZWbtVuw778B79JvY9a+tLm/7Ct3XQd1Wofg8RNFTmHeHoazvIHxFp7uS77NafbZy4wWG2TvX
zJ6K2tl5svKF7OW+qeNHnlDflDLtGShITugAfBq1dhhEBDi07qENgQXnzoEE+pCI6jZQ4ntFck/w
Y8WkHnW5ruv8vhDLb5ku7bW02SIeeYiNAJWgsXbk5cc6GT6jJqLuFCU/BkeEOF5N7vxa2rptcSgq
6SFsim8d9FsDeqvrrGjeNLl7aorsMxa5TI0hz23YziCK64YfqpDwvBe4FOVMf0Lu8Jk5SH0l5nmA
yqf5s6zqD6nxlF1iMhshGeq+Etp7R9TpUAVtvfEDpT5INQUss9QePLH6rkpmw1NOehQ8C8pIyXsy
UjSG9RBJXrFCjBQwPLEqktNNyFVN1kgF3lXrPRW/795goZJrDs9pFh97ZMRDgPGW6txFSNEhtPAU
9MleRHya6Sj4AyOSKqF5CJJ8F1BKquPulDXyuyeQv7E1yHaK1A/06JA5+kvvN/uMffcK51TrMkJE
orj3XPqX6o7zeQrqEwqx+8bz/BWjmhSZvfuyNSFQy2XH7sLui6PX/Q52ecqQjvmrbZmeVGXhMUoy
jxk9xtvi8l7JjZ2eC3ujFD+MnoxfrXMeD9UbsNvMTvLhqa+hEwoGvV8buvqhCeYmLfWNlfQPzsi2
2on1L0gaXyjIjtxK8msWWvtoyJlDVILClpKB9yQvOC18DbWSZ3Eo8uE65Taw6OZZ0iGEk6Vqrc8S
tXejVdDodpxPVxqPKOXy9x09ZCIvCoDwVMV2yPJvGVTwaguHVFiQ2DUZqS1TgAheh8hw+27/gDp7
sUfhPLGz0P8la3QyMm/Yia6w5wtGtKa5Y46w2aj4f1+pX/My6mxJd8tVpXY/Ubjew/rMsFA66PeR
XAx3XpG+pbLwrdJinXqDFK/6SNwLUfhUWZ65khJPPtZKGVGMUvVV6EXo3RoQyteyy4Op9zepI+Z2
LadflV7oV6rqb3TgitDdq57ttggphPow3GmF9UXyhldgY1ynFq/OrqHZowaCj4apvoYC+J0ZD4Nh
Ue9QlcU3te4elV66r8zkS2YYTxTQELz3UhliOedhDFl2qdZbPuNtPqhfUUOUthJut1+4EWYa3xex
cZJJaSEUYkHfo/FomBu6MT+EcDh6bRBstIFrKW2PouHeN270u67Fl1gud7ILkwq8I/ZQwmYKe6qX
DbxYlkYuZlqgUCODEIedXAcOPbkcm1KwckHP1FPgv8Q0FUyP5nihL9yIs1fDmZUJzChD0CFAqNui
W2jelbtmr+zKA0+RhW2+nhiGgYfhspHzRkPCa0r1jHg9iEw9R18WNTaFKraSi/dlXO0cL91HkWdb
XvMSNALZ9jdFZn/jcqVL5VdP8z4oQG0zqsNS/Y8SpZs019aqq9kWr4DbzjD7K0ckswKPrGSY1iQ9
yBvq2AXq0CetCY6DJZO/MY8sqfRUYNIIs73ovnWJ/5Zbj2lGKUw9DJK56Rk39AMRyDOQtNh5c7Rm
03jqLh1+mrpRLJzY4o+cpBEQzsJIFenqqdpGB+NHuC8fkQWNVu5j+MtaMdz5kEcMxvbrdFvvK8SR
nJXxtyh9TvN8nyYJha47EeKlln7ylRPK2HZtfRmSRcbHmVfBhZXJpwl9m6OJqWeckqS+a0XtvnWU
fO0UrrAJG+im61J4TnWq8UVjlFTwtNfb7qBeJ8MWiupM/loGo5HmlLfMAqLierLen5o0em0N77Eh
yzFgYXVI/YXwSxR9yFFvF6m8Nswv+eCv4/xnH3ykQbxLGBRyWncrO8kuyVBK9auVFKmbMHjILWEV
GMGqEaITug1ftSI4JDqpxu+qj550x1v7mXkILevY9hSoW2evUdNRnPJRQWIEiryDFX9Srl4T5RFh
jREXEWxfbbA+LLwzr4PQ5Q5MHmZGaOWK5pQaDHgDuqU/lMCxe+HL7X2WlvZ5DFJnMIwirDsG9ELj
pH+LDoM3QsmM+2CNDrYdsrUncdt97XbZbmm8S77Gf5wvj0bwpWG6wYqsFopxqqW02FAg0le6PCBr
nAfGWkvFnt5OfiqHzKdlnjToOSsPSU8iI6viQ9DFj6VAUVtqIJ2KBzcns0MHMQp/e0168tE0o9zc
fFeEdOHzu9ovBbwuDT20K0Zw/fRqoFJhAWTs+1NJ+z4ISwSlC+r3mZLuvGKJx3oMJxfACoZGEDch
UlmQIZv65FuHw1PrAznvT0BX7L57r6Ift4//ysdGA+NMEc8yC0KJSdBNu7zTqiLrTwoNNQgvV46s
HiQasf/BDER6MvcppIrToQtmw8xC1zGD0rshvfjWMzQW/8UGuwQ4g+qaPB3jL4e48xmU7U+qet+k
j670kBsLDK7XeK9xu85sjD599rF4WWdVpRX36LSqdz6Iy2rvbEdAKWVGWGiWbu7Z46f6zKAz5LtX
Q4GlZfpV1CX9KTePnvnWp8nCfTZ3/GyVNk7wzwyVRWhKZWbJnmUMywpV8+43xs6tvL+dXWPbmG3m
VjdHJrAp7X3pNRCWd0F/QqmASnpvl8E/f+9gMOCNOY7GRNmUdqtkEJj7goOp2mgT5MVbHNTrxnEW
ouXcgZyZ+VNLOzv/vBRkUCdKd1Lb6E3V+9ck9Rd8bNYE1KOAizhxiDcuXSwVPUDSmomJKlolJU8h
X1o49WuOHs5DFhnGJl8Zg9jEhsaYnd5U2BilUFMqMcwk3YmfMlp7I2s90Ez02pINDAt7WrJ34nqZ
inEmjPKVMhxFoQtmkWlEgPvSa5Rh6E4usKnE7YCA7DU93EbFQry+HsRisXD0WJoOReFIP3e5oUan
yIFL3eNkPvJiv6ufhHdU69PHbB8e2nV96F+VX+b39n5JvuIqu0d2QCfj1g1z/LimE71hTpZdNTh9
AKb//7J7b1/sFitbV5g07CCsYmCG0c0rGiLHK/M4y6r2FCvGW1W7z55K+8uqtO9Rou7rtnrMhPQr
5G57ikmvSiH8h8CrmZygDIOKbMJif7nBYRn2XVtJ7akYGtfOAf7ZZiA/ONmikvvMt4HPwuBJSETd
YconKiBVJFMc5isH4BC2ou3ACXQ7kMybUE0ZOUE4+afCEbIPzbDoRhQpy2JFF5SXx+5/szBJ66K4
AcaesAijCNa62NkAo/+DBQU9GQsSQh5Uk8879mqPX172p1p4LZwjRIe3//51zojLUajGZzgKwBmT
Tyqv4XpTDVy72ep3w0N6lz4W78NOeOw20ka9d7fOk7FWDretzpzMyKmojzJUI2/FJFFNYGfqrR6j
EqAmrRV2jeG93jYxFyvObUzjO12FvNFlrwcc322HLYy5z12wHevU0X14qB9ALdwPYNafvb93ChTm
IBFT4QPmxp8cmVwYGqKqFoU9yuAW1JGR//X22ma378zCxO2UqpJ9N8RCD/9QqH+PlCVA9/gbJ8mq
zvEQYU2uFtQmLuOA6QrAFWGyOvlfpQ+QLPR/NMfW7v1NDFsUxG8oX+dPysYjU9I3t1c3/u1btsfr
5uxiRj/Vb8RyzGMDZ6UhNVlr4Bwjff0fzPBUQZTAApw4ZZ52i1r1QAlwcVriijvlUR6stSX7C64+
c3XoI3Xw/2dmkmYmjthXeUE2k4nJS+YAVPN0+tNMUezbUvoal9JPJQFbzRWzRIY1usF0I2WJ5hKK
Ieh4TDl9A4bIGUXBTQadOY1BoNgopseg1IVVNRTixnOBT+gIhy4Nay0YnlL9qomoeXFmdJR/wCog
m1P4/9QgLfpeWPcKYp31r9tneT0dpvDF/bvUP2DvM5+pgIJpqeA0XNC4KqKb9IMMkh/zozktTzDN
eei5tcmZVhTJrThjYyPlq9Uwp/wDnrzbK7oeP5isaBKXU8GD12A8POdLvVFX+iraKvf5XeWvo62w
KTbaXbfyD6UFvzYd3H1woq3S2yBOfi7Fs+t+25+fYmiIN4yidtP8rnPLumjqnON8rh66B2MbfPgb
h6JCvQ4Gu30blZuXRJTnnmec6L9GJ1EAJGQrSGLcnMrSOmW68F3rcuOhFh6V+NilwZ2UV+Iq9pV1
E1tbKUJMMOhOYgLF3+2DmPNlEmy+H32U1ptG86YTByHNebZT3F5ZxYfcnSojWlPDjpoXt/1929q4
qsknyz0M9Tc8LghliJNTV3s4EOEA7066XG7S+lsDhaMWIltEZeS2peumMQU5hayC4I78lDS9g/V2
QK8lKrpTrim7qEVoZrCM/tjr8dHpg4McZXRUs0PUO/dKFr1VZQahlKEIj0YBAN6lr3b7B818VPye
PzwOMCBfkROKVgb63nfak8PYIzAopohMJjGWWtczd6fBSwndNhJCAvP4M84ihaeFgWWA4oI5OrrX
5fpbt0gPfu0y5GlQ5EMEJwGQnpY7dSdrRIFO5qlrPmKzvAM8vrG6aEXrdJWaBjf20izZzCeKSS5q
Mg5Nk680XGBZdvxUrQuyadv6AbRkN9gOYEg7o6i8ZlTpIdq4W8Q9//bMMMuTD8Y7dvSq5DSOAtZl
PBSnVIB57FSqkh1r1cJFfZ2LjEbg+eaS5nU5nRsvRKOThUEuToNUbMoMzYOycL/1Vv4k9ma1yuVo
9V9W9a/BSXinVK2aqZQUJ1fc5yryayLqb4G+kBjMnZnKVL+BVLw4xpeJJzI8U2eSkRV/Bg6//xmi
Rmnuod12G30L7R6zZco/t1d2HV7GVABPGbmqKd2NycqZ88dOKKhGJdHlb8w7L6aa3r7XuXmgG7lw
aNdf84UlfVIRLq3ec4q4S05D31a252cHVDCPihdvbq9obhc1kmyZ0icKSTRTLpekppIVeIEW/6l/
wAF+KEG/gNVccVNwM/7/Gt28jiESuvGIAiOkyflNL0RBdSBRqCVyukK0lQjK2KXtm1sWbH4sB4kp
mL2MiXN4gp57SY6Jat2ss5/NMVq7GwF+/eApedH38nuyWwwi4+VyefkgaHlmc3LlmnzKTVTLlCgT
4ylqY6ZpjOaDwLLTmmJbCzSNFVr1zzGCGTaS5j8kJ32CtuZQ+kpqLXyEMw9TSWdvuZv4Eq8fpmpo
yl0tDuMOFA/hC5Dpu1pfNYwbF5tm06/BKcib+HmpTju387xIuRO5fTniKUkuqNZCyKJkLKjVm34j
2OVKguodoqlHecvU0t5d5LieuTDMkTTUQE5iDKaTz1J1Wp1xt7o7IR4frNRmH5S/jWhYxW1hI9d6
9EXx5+3PZsaDzy1OFT7N3ouKOifPYCTLltJDLS2Sslw7kynxRZrUs0YavIkDm8CKUaeg3i2Kj3V4
L6Oqpx3/fhHnJib+GslVmMcDj9RU3GtZs4nFYSG6zFw9F4uYBBfDk9wEgaL+hKiAnWY7BMZXhdOt
XCANg7807D5uyeT7M4GbUsYdxVevtJBUOcudqnPpECGTBbrkG9ORD1ZZLDzuZy4BzKDCplO/H2+D
y4gJgq0tQ52TiYS7HhxLIKlg/gFCu9329gFdEzEiV3tuanT8s/smJ3ms8p4VKX08unL0qUJyvuLh
KYFK6EPA14zc1kKxltOmWIEk+5GJCGc2iskMTh3qh0rR633bJwdnnMCocLe1nyu/C3A7C7nM3LYw
nImSkERJ8oqPVpDVLNfHR4QF77vbR6u8bG1Z/tIO1oKluXPWqZfzXxo2lM4vdyUkviCDTIRJ06+x
9eC4L0m+tPNzHzgVIvqnFi9/rqtLG2kObFbMjJboGX+GLgQtwav51vQ2jEardIv4NMO3C441uy54
RA0EVWE/noax2iv8wiitFlDa9zy4V4enQnu/7VHXnWY8irKhDMwVlbKrlkqhdKGSMrpxysf5CKly
rW3mVwHETL4Ms6imHlSfGmbx6EjZh5ejqG0arrkmHbpXm7zb5oDltpBCMxJHfNo7Gl2sJm48u1WM
liEz8RikyWs+SH8N/1aQHrP49dwsoxbdeGBnn4LYt3EVg0c7ubG5HUzpkFjZG6CJ3e0Nmnk3X9oZ
D+nMDmxxGv+o8anIoLeKYveJA5P52iKH1zrzU571lPj+a1nCROUGD1Lfb4pB/zUgG3D7p8y6w9lR
TT7+OOuagaG4CuKC5FVllGEjWbD8BznTs7ctzTo7s306TROGf6ad78Zvy7z29PKEJpKtNF8Tpp5v
W5iNZHAVghTAB0aK5cttVWOTORiAjqfhVXnu1snR3ElrptNRHwKvkOz9A9Mzn9LGlWzwWO/hgt/P
ZSUmauO0XEnRoPOcBG3dBJvvIzl+0jXbf5FX8q8cKtlVuHP2egQBYf6zWEXfxKXX8kwVne+NchaA
BWCwV7Wf0GQMCtYcXuXGigHl8MWoV9KaMvCqsYve7tWNcDI/0iPNlcUuwawDjfFRJwVUQTZe7nmo
wlySh9iWzO96ENqOEdh58/v2yc4aoT7Lc52QTEfo0gjJXlvrsdaeqHABU61MBvzbFy0NPm/buSZc
GiPXmaHx/jn7MC3VEsAfN9UpeoiO2pZG7be6XncjUv/Be1E2AB+zk/5dWJf33cKzb3SOaWJxbnri
PP0oaN71XAYROWz+2QveKzV/aonFWirFbOlbmb1Jz1Y6+fATN5dqJ8NXgwPqHkd5VfkbRCaegHih
+Z0f/I8yXMEVtFTSmg0DZ3Yn/pIyYF72rs8ySzAD97q2dITjR369j/pYNIPcmSbp5RGWTuaFRRgU
PA1EJsxtZV/cqxRgU2Toy4XLdG4TqQtQoYOllbRmspjWLFImuJzipMDN4RlUcvpffRs8htYCoGPu
AzgzZE1e6oXvlUYqYijS8hUtYZtxnU1i/j08BbVtgicPTF4eV3qNyL44kTkY5clq7sv+rQUMHSvp
wpUz5wGGpKIyAtzC4jV1eUBR5SpVItMtlUceDfWtD/+aRoyveATfoslnyao+fZc7bdJKeqd2zB8H
R1o7z3EAcNwM8i+3w8XsSs7sTKIFQi1ubjnAOsqiDtAX5BrPzd1tG7Mnf2ZjEha8qsuVNCQ7L1La
fKG3jiwked328L+ZmYSDHlGRKAnc7GRlz5H1ptcfmr/wElxayeRjSUbJOweyjpPUvVvMmDVfXDQl
bi9j/JnTj//s5M3Jd+IZbchA19h0lcoTNflnLY+0taB4kOd51baThnATj7Nqt83OOwJZIzTAQLum
iYdpNKHcFmPXoU5OcqQd0qB7vW1ifvf+NSFffjWe1Pa81DggQf3lm6CUxGdh8XG7tA7l0gjSSYno
9OA5E0FY6f5PN5A3/9syxl9wdsG2SlLB4Vamp5bEpPV/q6aw6tSFvVpaxriXZ0aCIvcV33S6U+cG
vFB/M864vb2M2cAPtJ88k+ITmOlLC3EoDYLsVOkpELp1Zv0Qg/tQ/iUoS0JGs/78r52pPxsDtWc1
BP/GWOU4hqLHG7VkgDisrHItpJKyNhMj36qy9V8+1j8wJ7pppjStnkp6L/NIZIGOz8xgSCLUDWtY
Mhbugtn1kTkirKYAip1iSJWGQWITfexToHR2JXi7SnuMC3fVDW8q+ceygtI1n9l4N5xZnH5Hllcg
7IvFcoN+GwyCXWKXu+BVWPmr4S77zOxho2zS5322U9A/+w/uD0k5z0ygBoolTqJ50zZpIspUw/qO
Wk4L4NBt7/Jm4fBm/H9EbY2jEcx2IANx6Z1RZSh1IYPcERGAY0y41ZZGsmeiEVhGOoGo4vHgmiY+
itU4Zdrm6cmSf6ewQyj6/TAsgZjl2XXoI/wXlAvPm0mmEHDxRX7d0QbMLWtNQ/CftjPeu1jeqvnW
8MwjwygwKqTKI5RP3yCMuCMhe9QL3bELXfhMS0m1vSoBzeElEGF05bbuu42slptS1H92HpN8kY4Q
nNCr/cKNMBMg6LVR2SFGgMSdfj+FUwqm2/D9DKK6yTvTpm8Kh9SnLi4VJPXRYyd33oWpSRbS11UE
906dnnJDuE9TOEWz5NBqEpNpzaZ2GRL/CGpEosQ75AQekCBZG0760RSwGHiAGE3ILkb9atkr1a2V
5OIG8bn3CgYYq2k2VqHbIURKfmu+5EKSbH2jgfMp9pg5rJ69Qniu/0x6nlqxeW8g9Cn6dq1z3fZ6
dp/RL2tk+BVUW4G0KISWKpKbbRExo+hUmV3I0JsEIdxk8AoawmfQ5HQx0nsjR+tGgVuvNL+kFjP/
HI8cNy9l9yNyvWfVVTd1JO9ShDxvh/U5tx4lTMDZSVQqpjg7xe2Qn/TpO/su8QCuDTc27gZkAf83
M6Pfn91PqVxURluB1eg0hlezL7X3aS76xdzHc76WySUYjg3NpvG7kxxYpwS29Ax2i9vr+POWuna9
f/dr4npxEpV1HFMkRZFyJW2To/hYfusOxsf/IZvFnxrEU19d2JaO8brf5+/9Uu1jdpUjQStgfary
0/JDOgw5eC25wfnD30ykvLRW7C4c16wNZRwHoEzO8MYknAI5o2rq4RVN9+7BfNf9rRDz6Gz//v1p
G7aw8LgIFoRTkKR2ETJXp//KwoU7Ya44dmFlEkyhEMlNR/a6kyLZyQEyvf7RPck//Ud/RZg4UBe7
o6yy0u+9jXXUluSexovtylPO1ji5dptYHmJNZQ+hT9LWbdmoq3yIvtcVfFzgTLtV1YftQnIxW2al
DmdSBxhPbnp/1J2gM1oD8iE4tJ+oqGyVdB1E1AKkVcHNu4JkZimCjL5wuU5uwzOTk3XmdU9V2hSL
U8FMZ6Mjv+S+Z3rw4Hkrr/oRtXd1ICy459XWjtBFhvZQLOPFftWYlAfDg5esqI+q4MPj077KQ9tt
0qFtn3jLr81M4Bl/+8O/ipOYZJ6ByRJZ1sBlTt4JqZgInW/Alwlzz/PgOseh8459lyzEl1kzqkTR
GIyrjlrYZZx0Q1GpEzOvj3K/B3xsmyq1xf7X7bVcfd3jWii80cTXAKBPER5622ayK3r1Ucv/kRxk
RiADv21hdhlUOsg7jZmWSxdTJO1LozqmzY++WkM6uKqEH39vQ5FohgOZmil9l2ZhdlAhV+j4IN/L
WDscYam2NI47t1cMCQJfoifJHTmu9OziSgJLc2OJvZJ9qRtn9ddQxP++vZI5d2b0HHSdqUv0xia+
5TStVzSOVR4rTbfjYERnu1tJizdi8rPvf942Nnc0FnMUEspERKdpmiYOoZWptVEewcytEu9bzkSh
n/0XBxiFozRGgBi1nm6bl6hxpQ9qedRbYyVU95Lw0Tvywjc5dzbnRiZ3cVI4lglhYnms6xDcd/0g
6s7fjkrxqZybmLxelFgphz5mHb1QbWXfvzcHbWF6aPb0AUOrpP2ogE6HhzrSvVb0u/JYivGzGKd7
t20/GPahOdqoPhyt7lLtZtYFziyO+3rm001T6ZS+RPyt+UjFj7KAHHlYOJtZG+RbYCwk4DJTsKFl
oIimdEV5JOFboWCzhu5g4y8JSI4nfHH3jMfDEDlhjFYQfYzLlRh+GHdplJbHoIZ3XLWAZep68VVq
TWMrBDBw3v52rh2O4gfgSf4HBAkUIJfmAqV0hCAIMDfAuw5Jr10ViwijeSNoEXPZWEAmJy7XQ0Mi
uIFTHLv+V235d7GwVOm49rixhoMgMPM741t5Em/6zAKdAjf+0ZUiqBb4/vtPpX7iwbLmc/pye8+u
HQFj9OgIApzQ1ZB92Pa9ZRKXj0NTwEDd7fSCdC/0326bmd21MzOTam6WSfpADC+OQWcc6lKykS77
61hwuZKJs1EeqvqROvWIUN22HmD7okb996sAXQ6sbJzMpNZw6WCerysFaFVMyNmPDOYhyrdLeLq5
nQL+Sw6jmmMSNVlGHQ+h38g1OyWrq6yW15qe/G16rwO8HQm/oF75Y+RyGWofonfuVgW6geEGH4ep
/5ecD7vbm/VnXuPy6x973jSdpREcwzPl0owhGFEdIS56dLL7NDL+gZZxP5RP/fCqD9RDVHFfiXDv
1Es6jHMuPaYDODUdI/PqBdb7ZtyrdXVkEjKHRbfsc9tzxcPt5c1aIbOhcwgAnSzqcnWV3/K3U/Kb
INM3cGtbwU9F+Gs4HCdF8GSKgMnOa7XrOCKXNvqkOpo5OOzOt4fMWmXll/+ylH+tjC55duEYZeuG
hRdVR6j0kapM73r3a6SIm9tW5sKapqsgsRndpEg3ic5ZnuZC74bVUemfMu8pgmDVKB6S8mvv5evb
pmbP5syUfLkg+F5joYjc6ijzeNSNB7mFSjJemIFcMjIJBv3g91GhY0QTnh3IRRv1LqIkfnsl1zco
DsBbEXAZ8BEAZpcrKTwvDqrIKY9maP0sYc2PhCe50e0oMZfgMFeV79HXxuKphGQ2/5mcjwoxdys5
SnkM9dT2IbVUfLG0NVBSvlnd1UX1qAl/ra6ONZl3G4A2+q7q9FONSKw1b+DGlopDlaLekEG8fGS5
f72L0BwCmqcoQ0SaxtRWr5UqUMPiWHXoDjiBrcUfsVY8tNHHXxmiFkNiIPJSMJhsp00x+szZl+QD
XiqC1h+O8QBhS4+CdGLakvRQVd9uG5rcEleGJrm100oArU24KYteudOD6i0f2gUowcS/r0xMEh2u
uqgtLcJ3H1rvQ2M8VkL3RWjDpXA9cfErO5PUQI7qXI1c7LSBbOfae9U+lKpr69oiGmt+0ywm0sDT
8eiZrkgAPVmn4nB0ftUbwFCfiB90e/E1+KQGbyuqnT0uDqSNH+jZJfhndRqtFeZiKRvIU0BzkJcx
b3kRIY+vSbEetv1GXyXPKLHuxYOyA9MG26K2Y+YACZNVeS9sb/vJ3OYyFIXjgwehbTYJUqpR6KLj
d8OxU4oNAsj3UNesK4cugCr8vm1qdqVnpia3iOgXcdHJ2XAc1ZzqXbhTdt5e3i+yHcwuaWwBGrS2
YaGaLskxYMs3huHY98/mzltJttwevLW6tvqVLEN3Z6cM1QMs+8vM7M9RMuxOx5vpBDL0iWFfzK2g
lhh2Exx9mzM4CdvBwjc356GUZWAqZSPJXCbhPg76NBsKtTuK7ofvWNtK9va3T2nuq4Y5y0AYgvzv
ik/Ida1SKbu6P/q1vCr6EFJID22FzW0r1+uAu18au7W0/CgxTb40yx88z43M6thJjmjnqGLZbZos
GJkWkDkQrPAhSwx8UuOcFv1kKw97T1eHY7sqMBDZ2rb8Frur0Fh5W/kfBwnbNQQt3zwYFD3b+OU/
L33ek5zm/34BZwV5kqgCI53cmRLjeqVfyMPRTL2dqUYPZt20MCcG90qTvHhK8uv2vk4LyFcGJ5lN
7zqwmrYYhEZ75fy2tu6dvxJ/WDtpA036l6X1XXsLOwwdPOVOylEAHS/vMzEoFSulH36MGucfBSki
VSnfrHyJ8WbWjMGrCroUNF6n8CijrUsfCheiVPBFqtExd9NVEoQLsXDJyhhYzi7nXoNoE3z7cBSY
Faict05nsBKtjttHJI9h4DLis2dni5nsGYIDGozqxEHdjdJ1XjnJxncCxq+TIVhnRkUCn+QyxKgt
yZX4o8mDA3QtB0AHq0oX7uAd0OyhUTOEdpTXwC+kV6EM3BVHsSnzcMdzUB+JzV1byrtydfvHL23R
5C72a8EY1JiDiLQHHXJRs/sdJAsFtSUbkxgXeHGTQvRbHb3e2tamB6Gpt4qzcuG0Z0PQv8cwBarA
FdgUUUFwkBFaydr1EBub25s1+/HDY01flhYcw0qX/qTS0HBCq+XjzwV4XRm/QQS5hD4cUmSkZKID
PAoL98MU0P1/3/+ZzcklS35LE7jkgPq7htbcoT7BVetts32xyZ5MRBzs+LW1l3qa11c7Lg3UWAQo
z3tXm4S5IilLqRqv3JaaWlc6r7pjuptYMb9kRferreFWbJIvo3bW7R3+M94w/ZbgFNKoU4NdoOJ2
ucW1nFda2aZjhJdBmG3D++jZW+tvzPrkq+KOxuBa/rtn3Z8dpv9Pi44SrGHKk8/XCzxkbTQyazn9
pQXoSJzUbonp9A+xxHRddKrG8shISDVl9SsDuRLDscXTFMZzHAWxXSvpS53lj+mQopNhZP+okNzY
sH+86Yb/6DFbuLC3f4b1pr8ByiamkuGMAvk6+Q7FMG/TGAauo5sMK9f/gBVmGyB43qkMMan1Oute
wiayI+QAtP4g0QzNUVozcgoe706SQfevrobCuK/LepMWJ/6v3evhrgUPXJb1LvW+122xN4VnhFjt
1gj3QlYcbvvHXCg5W8J0HrHVGqFoYzIySey2VoNuU/YqR/mClblIcm5l4v1abel5Lwv9MfGGY2rl
te3n6n/wunMbk3vdDKShKBUejmFc2sgf2blUrdpu4R08v18WFXIuEWrXkyOv4cZQpBiZmhbJr+q1
R67PVxd2a9YG6ChamBAWXlWvA8Woorzg+8nTo9B9tYT3pl3IYcdb6Mpzz0xMgmCTmG1ZW1QJcrkZ
IAoPnwm50TqSQO9GHsoiWRiVNpQx69vuNm7PLbvj0s8SiDrWYkfqJd6PrfJQSL8DEENG+V4Uil2R
/4VytQr737dtLm3nJGmBkznX2habXXOvcSlrD4hy3jYx/olby5pEPNdoMy3TLPQ9QafFoWF3cbc2
Qn9V1ks1pllTTCSJ1LLAwk8zdisWqsSBP+gIc8ghClR0otzoMY8ZyywdFGVuL2z2wz2zNvETN8lS
RkropWpmGKKSk/R2XGVLoI7ZEzqzMvGKFpRaLNdsnxf3GwWF1DzdCu3p9lKWjEzcoGwHMRIioTxS
Nn8zkbvyw/LTE8z/cccmrhDpCSSqpUhABSzi0NlU1S+3FzJ7JuMrGrAmafJ0Tj5q0aHwirw/Bupv
ER11bv+FNcxu1b8WVPHyK81a3SyVIeqPllGt0jS22yZYo1R2ex3zVkaZFlYB2nH892exwC+qAj5G
yOpjSV9b1bZFJ1eMlmAtswkQKYKiUbek8TQd4KNJqNaS7/dHDe0DLmPgJqfkudqbnt0jmPjQvpWv
qObJL3+/unOzk3eAGzZeq1isTiy/6uqTkf2S5c/bJuZCwbmJyV0k6p1Vmx2tDTS3VgEUgnpzRKX1
kCX15ralpU2cPgU6IyazUorq2HTmPguFylZzaVMPsbNuQ+OLlqbvvaOgNiCs3UQ8eUkEW5GKkIKW
fi26QV9w0ClHxZ8UE/AQjKQyQHNQ0Ze+gyieIPu10pHEZwfnzr0PN39GI1f9Vv8Q7tJ1uIbCbuHy
mrs0z41OjtRKBBlMrk513Rvew6Ldid6xaZVtnWt2jaqGn7zd3vb5A4ZVeiQE/X+kXdly4zqy/CJE
cF9euWi1bMm7/cLodtskAO4ECZJff5M9c++R2QoxTt+XiYnpCZcAFgpVhaxM84/ZV+iGkRFncTjW
bbKKinfbgrRutzPlAiZr2q359YX6AIkscliIGc0cyYWQsiKrCOkZZ75rfkpwVzeKCjjdXawsDQte
OvZQ/cYNNhHo4rnk+6eraDQOluzQd0efR1V1j4sDgZT19a1bsqJ9t5JTKDSqJqzkzStv3m3tsbb+
4tI/X8issirAbQ+9mBjxK+MBgRBKUXT+wO8N7en6Wi5+nrMdm13CZm7bdW4UaAVqeRwmuf1gs/4W
dUkFSDxoGWKSL3j69Bf/cAgdEFzkKxaa3tPunoVmOzOEZmbacOzjft1lzs4uq4fri7p4hM0zG7P7
WBOthil1VB51wJ+7m3g/Meb3L/FBRyduQEm+YV65XmJIvLiXZ1ZngYMJcNPGFayOUA+FvoznjGD4
w72ggFGbZwswgYv7OA1Ro487oZ9m+ygqEO06ajEckbC1flZDs36IiwVXvxglbKBE0V8EenOeEXa5
MrSD1eCCE2sblKGA9vtAVwQGJDWuf7OLh+rM0swR084ZI4gBDJCXrV8NQR4dN11lEsqG1+0srWi2
bVomIgx/ZEinmQnuP1ofoTa5lUhJQqFU6+vGLnrEROGG8dhpgmcW/MxWrcweUqIoynXfoa8q5Ekt
/Fea3I6AVV83drFt8RsGCdQg0JDz6BePoMdoIKkFr+8C8irX/WZci+f2juDCum7r4nU1ycCYxgSH
nL8gRBCRLGUBvxhsvjL78q0CAZnn1NkGEtCPvGtebVP/i5g4MXT9r83ZFQnAwBjFKh+OWfdjNDeG
awaafUfcpaHmSwcLgWmixQRH3R8k1oVRKxawXVhbgzGFOPPrpdH9S74O8gNcvJhmxnvSzAczyMsX
XQW30JtXWt43BlrG3fP1L3TJzyeNwgnDPzF/z2xwiJ7mkIMdAIvNoL52x6FEE2u9J816ye+my2ge
0UEkAcySroB7cf7kV2dprDg5NqzKwnxbKD4Nu70dZnVQZCCm4QGmf5YYveZzef/N0v4xOosXjIxd
blTI0rR1vIEorV14UAHmIQk7H1Jcaerlnu5nq/RQrjkeIfflYek3zCFU//0N4GfUQcrjYOLs+1UW
txnINtHmP1INrCx2b3oVXvW8hkTP1OmBb4Qymqe24oW36b0oIPZ9/RvPB97mP2DeYcuytIhli4/M
tm1y0F9B/lQmYZbuTN1XdhOrPV9Dlm1wvcTyojrQv3T31h68NN00j9MVuPQidSngASjyvzuizxKw
lOkxRx8LL6TdU2feGBDBA2wgTffpEoD9on+fWdK+730CITeOx7H+2CX3EMH2BtlsRFr7WbyEgrkY
D87qgcn9zxKWxC7tVBn7/khJ0XlZYiBJ1h+uf8klGzNvLlzZliYg+UcI6Hid/eryn9cNXEyJzguM
WTxgemJDXgDnhT7z2/yo3xQnvsvANGPcOV7xqDxaL5Dd3l63evkj/VNKTf9+tnX9yA2R9xKtQHCa
6xRBm94Sh+26v3rtsYDkmEpxhCBrlnuValfFbYVK3JYvhbYdYnjCgEbqG5Rig+uLuhi9z0z9cQ+l
QhaQVDg2JaBKVe6X0JUUSzPpc5Ke/5xtXK9AX+HxGj2G73untFnUK9M11IPDv/6l3zSn/CG5o+t2
VWwxl7nrDjVmKpaj2nRG/wjnZ4ZnH20UitO0igalUK8L6KZ4zzDqDNn7LdslCzns5a38Z42zrxap
fYWMuemPGWn8VGSBiIVvdksYpovZytmKZl8sp3XqZmB5OJYs99yi8ipIsHYvTfqetS/G8G9ZLv/4
dLN7oVdEhAkBfLoOgCI0hcoVtFiFR0IjsHAp6WEaFtaaLlJOLmznvLcWo+LpkEzgjJuP4NXO7Hux
FKguBvh/tnIOqbAjYKKFWmEyoetWtDZXegrWRK3z1X4Iun6heXAxLJ5ZmwX5bChGPg6kOppqcpNi
Q0fCnq6f5suX+JmNWXiP7Tqpqn5akaqdBq7tynpcqZ31YnNj1WtR52lEPbo9xFUp1V6vW78UINGC
gWAGRj2m98bvh7wYDKpmKiJVIe6peVLou8Xuy27hmF20AhC0gWwTCfSc4gjtNaNWM6CKBNRMWoBx
7NxaaeB0Ntjp+noueeDvUmcaZJ+G/b6vB1xG0IsdBeaj+uqQQX3cNopT0rZLdFSX7bgQm8G7M17K
Zh+NW50yVpDjOFq0VD1pOGtRmxjBThuykGMtWZrdzFk0Cui1IKNJ+yRwst4bWyfIldL/m437Z0Gz
jTNqAmAZQSZnaNku7hvhOyYEfvuCfv7/DM2iO14Fq35s4uHYar1vgJ/MqEsPtdzfbBsKQzAd47He
mkPlIA7vFinkro/U7bcJ7e5VLbvro7+pCSFX/l8zmJj67m+ZxqioyFQTjm+0N3aj+AGQu5cTef8X
2wZmVX0SyUNeOfs+nPE8qzK7P+oOAS2QsdaqfE2UeH3dzIWAZ6KVg0lGzOVi4Gfm1xVI+Uom4QY8
M1KUDlbiWfnSs8WFcDAhyXX0SEFNDLTh902DeL1mcBupoADHhBG7qQdmhEBz5c9Y0ZYGnC+cH1B5
g+QQ+HWAvOeADZ6ngtQqsgmJBnPfWV5Ja8g6Kwv+dnFNZ2ZmVzyeAVyZtZA3J1odKmDXAlfUxrJ+
mNmCIywZmt3tbaI3NK3G/tgqb0P64lh0Z/H7jhoLWeaFi/Z83+alHYloxwBbRhaW33XqR2beCuUt
hbARWep3LHyhec0mTDTvZYN8Vo+eaApgvL6X7dd1v16yoX13OX1srLbOO3we/RmIIa/UTyRbwsxc
NDLdopiRmGqO6d/Pqg2tGyrHSlosxFJvjbLbZSZE0K1qISkB/zz+0CxD/naAZs7WJlFLCHXl0ZHi
VxqBVk/vQRgXJxkeiqgKNl5T3JeUvw5JA8gXA002JF76FpGjitGIjhLdb2J5Q5V1KeydVlWbGJd+
mxUjOEwaQM4tZS1iEHAmqNvBE7djqrIDM/adpWn3TsXenJb9Kkn+5OjRDy76NxKnuw6E9QNtnwme
QHy1dlovb6XfJ6zb5glAQRLvuaktwh60GL7JQWXAM3U7tnKH6d/tEPGtzqsDKHP3QAf/oga6oWo0
3GVKvmFWrPnoIEGYKqKryta3oL3MfCn75xyckyYg3/4ATJ2fckq9Nk/XijvuQSCybcZm77r1TubZ
Wlbpeze66zYFRaXSrECOfhfZuYsfw07gbJFA24+a35dsD2XrGyJL2zdZfZuk1s62i+041nuqWWHs
On0YkZ57TCvvewkSShFHoc0kdIn6O6tzQ+lUmJudUjdsZvcrL/WVrorbuELt2/eho+fropInMLuF
kqQhtA4PPAGNE1W8roOyfab+6HV1q3fRtoiqlUnkK9Hlqqt4yFoMA/D2xPHlBqdUvN4tf8qe+3We
bCVvblylCNNCRUlI90SNV4lqvuqcbZUmCZXaOFDo4OpQbjfBbsG6aBVRfLs2X3Eo1zeY9c8NxUt4
5akSwEv8fqeVUFGmdLqta09L6a7rWvTxLMS4LLDqRydrAsjO33SW/pLVIMsdk1ueaYlfAAXuaXq7
Tq3ajzMFiZId9Ii/GDHwCsvxhShX6MmfDFLdZib1emp6SuVs0FX07b7zCl0PMkP6QjdDoZK1bTWh
Bkwopf0+L42N4yDYNvqmrYfbmrJt0X+q4FwwKssvjW4fCRXa389tbQRdGoUgpUQjUK/8CGmo4kZl
oCQRuquHslZ81rZejSpQ7zDBr54SlgWK9lOw0rcid11DQRz+h8Rr9EoIvPVF+aRaD3qtepFJb1XM
3anjWx1rIeaVvG7ctqYB2e9qb8oowNk+tAYY/fIcdBCu18cx6Mmgka5DXhKMOmnZQm6a7kytCEUB
PfPUfRgECwsmHkrrmJnM12K85FQHoUHYPoGgh5HcFPlbyhK/LMg9Y0bAW2dFzdHDTHfY28pai9wj
SDd9lsfbRrw2yqeKDmwn0ayqAgrZ8Q6vNiXS1dQ9dPRjID9M/lknKBarzKsyfIuqCdL6lauHYdhr
mEORkfCVHMLq6c/M/XSM0IK2+VCFDprtcRKUhulb+X3pbBp1P8Y3en8TQVOCm34kk32UkUBLHMSF
dwp9B5B04gwp+okXOw37qtZN0LueHG9KCG06W1k+uQwEciXU6Gy/cwM9PjkYlLJHz3F+UQEAf2KE
halC6E99ilq5b3LTY5kRSHAJi6T0lfK2c3/F9YfgpT/En5q7NyoXPvwhjM30aqWERRY4LYL03lZX
EfGr6pGDlj3ODrm6blAvW3nmtxT85jvcrga9F+SrtB8xczHm1CvZg62/tZBWYKwP0/6x7ENTB2jb
vUmznZq/0ZSuhuqrdoXnJKVXlXpgOVHInU2sriyThKTea9Fd2h8whMqhojNC8VipVlI8Ds1LpD7Z
5eOYP/HhxqZ4vgPvjJu/dxzH24SjQul72OVWaEGVWX3iybMK+l3CfPx0ASWgsSvAV2OszOgmTv2h
O44gFOt7aFFzDIyzyivVL7WWgdaVXpStWHvP0EyCjkRoDtQvzaBFq7FH6wCMB/4A6JU2gqQBRNiO
hehUZ56u8nvJ9WDontUKmtwyDuNCeGZ6K/p9DUWDBhxYMgIPn/3RDdp+6IzKSwF2R14RmHa5r1yA
rsGGNlrvlWpBfR2UPuK1IneCt/5o37K08/JmLdoDwcAhETW4vqRvOCDby5LsZKfikXbRuifR2sjV
k2Han2VRrXkmqwAsTxub6XfgQNq7w5B6dqXuY478HPDGt8gsboXaQggeQc5oaL5iWrbqlBJzwJzR
0FbS1hNN9hN0VBCzMdlPPR/2Uk0pSCxNMKMR/M/pOMWJrtq7Eu/7YLKwvM7Nn0xD7i3Jg7KzbkvD
fs64czsqKgCbHf0cDUxLCsxu50YH2GuyrUb7OR8ijLtb1k2UAJ+NkRk/bcfdyIpnl9onVrqZbxb9
Vtf5T0UHpWFnpl7WSg1T+O29SYswMfRtiqSMO8zExYD+lV4vcbZdTjjc34JJ01vsLOkUXZn1ZMyb
I950PAdgjerpen52MdtU/8/AnC9YylxEvYP0OcW8UZo/igEj4Pkz0UZP642FWvdiCj29JqNVC1Hz
uR4t6rU+B54Kxftw11EEdKQqJNW8wl1S3LlsCa8ReJ7RbLSGv2eEZGhL4iZIO0e3vreHxsOEyTpV
9VDmC53u3xyJf+SEYBQD+h9jMljWd1OOIuNYSFSirg2V9qpYj53It7qsSIDbqfFNQNA8jeKlqu1b
O6CiiDzVKm5x60OxQ6i218Ta3qzNYmO3oEFjuONxdSNJs8im1pGtSYt8KTb/kYg482JDHjqrOvUS
GXuOl0avFfkQsM5OPR36GqvGKNPQYPkYGA17rieiGpKZQV6rz5GWBvV0kEXkvE2CxZuSWumTJZ1i
1Sv0LsrTxOsijAyUsJ8NnbuG2CWEq2gLhdDBohuMQ0e+btariFW2VzgFsiDwugFZbmsrt1bMVWlm
reeY5bHl+TPUVX6lIsVLsQFkXFOZMa6K9oOW9sEY9U8MkiHTScfM6+KGgyYIKnXKMK5dpq+B0n8d
SKSvxygqAkihI6PgtRtQwj+vH4Gl6mHypbPqodAyHRuA4b4WsHoNXCgDMEQJaBH/f2ZmxbeGIK60
Ai6p5Z+tDvbQLPLA8LRg5aLjn5VCswpF2rKuIX+KUkjueXaspeH3w5N0tIWjPAWeP7z+zM4sMJFW
60BWY6JKbStPOPe4rjzSfubTbTk+0lyF0/24voEXl3Z20GalZKrDs4cY34mWtc+iD8LUoE+A7ZZL
UJGLHjExVUyBCsd6tjjMbnMLBxYeURxldxezd8E/ri/m0sQQyvz/szHn8qvUumIC+fDRVr3qWV+p
eIwzoPIHBnrMzvoR9bKAvbc/lwAcl3fxH7uzcFV0bgyRNTw4cmSQSk08ZoHXlslAjvfXl7iwi7/p
SM/OVY7LlhAnQSdQo5uyiE4okzfM7Bbm1i5ekWcbOQv1CUODfrDhFsxp171LbsHftjDetbRn0084
W0lM0ySelOrhD79EnIeW2GX9c1L/a/IATDf975lSQfXw3UwhnEign9QfK9quaDUcGGY1/uKbnJmY
ff1WIXatS6wkovrB1cSukkCTK/240Cq5+FHO7MzOaj5qEpSfCHbcaA5Aw6wsUNpdX8pcJXh6bAO9
C0aM0V+0J3n779sVWzajrJk+/FZPgm477pFAf/VfGDN/iQMnvG7uEu7km7nJSc6cwMiqkSkYYDlq
kdqihCy3tOrfkqZ7UTOR+iUa317O6huTxDtDAiicjSFnbNUbmEOpTVl6OvTgPH3o36C+e1vpCmp4
vBYimY3dhVvg4vafbc3sruEaNWxdKxGdncaT7o/BWIjFl2a80axGrw3yD9C9UmanTiZlTETJmt+s
At2dq3iQ86sMz5JefGgCdz3cTAAg516+lDKM1HAJcPK7Wf3HDXT2C2aHEshI5HVd0h/j5+ELCEUw
GB2qg2l7w5t6qkDg8Cxux4PyUglP+asL4sz2zPUS6BMxJg0wNUUl5DBJ4JhfA4rs6y53CbrxbZNn
LqfSKAPzIamPxkF+Kc/W86Cv6LuzVY7lV/2j0YP2of5M+kXpr4vx7mx5M/dRctCpJMNYHjv2lDs7
JUYlrdzwRaWnizfEmZ1ZsmI4mWJXHFEi4U9d84BuSb1U30x/4pqXzK5yNWEFr6kmoe5he3r0Wsi3
2C0CE40BNzoWRP0LjPj5N/v96nwWJlypFhBjNMojSMNvXDZoPtGVL1aXC7Rql/YOD0WTwqSJamr+
lsMgpt1Y6AAfSfUouk8og41LT/6Xosi5idnncSOSKxQahsfKAAH6yPXOL0TdLnj50kJmX4hrrd0o
I6AgvfnF0OzoigdZvVw/SQsr+R3bzz4KRUu90xxbHit1/OGMrAvUAc3W60YuLAQETZjaBR8UnvHm
PCSKcNui5ICLAbyMJwEQB+dQNYUs73UzFw7nNzOzuJc0Zs4cgkPTZGDUL7xU3gwBTZZWs2RmWu3Z
ltkKbc1cRXjtXO6RESLeEdQPxDMl5fb/t6BZlIsHDFMO+XRZATTplls3LkOb157uJsF1Sxfc4NvW
zeJa7bZjEuV4J0qGZJUNoMHB08B1E0tOMDszKcpfXS0y9FNAZjGkwivQqOTKEgB0aSWzQ9M1grqG
gjLPiW5RB4EKjP77Y3m+V3NIUQXBZ2jw4e5RjAGN8ad0YOvEDa/v1qU04puVWT466hlrMc7VA7kO
nvEf/cPwxE/Vp3jJ9+apwmAS0Gc8YOiTeOTXuMQ1vvCxjFmWag9WYYkC/iD1kyVBhPhoKq/XV7hw
jOZkFGJwzU4TaX8sou6QCfrTdouwBr+jmsRLtf+CUxjTv58d2U6iy2S0ozzSvNyTYQwxJvLvzioy
9e8M9LO0Ly7aYnQtaAXgLakZ70R6ZxgfA3u7vmmz7/KHldlCtBqic0MfQcWvgAQ9tAITQUB99/EX
VgwoNavKhFOYvxqnVQ40/gArDgAKPKGBIBGkJ8Z/d5D+s5gzM7Pw1vd91GedK08kesplsVEI81jC
F07S7Nv/YWUW2jL02P+jrmhNI9XthrGFwDb9gbNE6r8GdEwWgNppGl/47lxlW0utbbFbWTmCa+Sx
0TG9S6ABiHZ8H0fB9W9zaTnQiARHqYJZ3j9IMNDlUWurbIB81X821ZZb9sItOu+/YD0AC2B2AYSx
4CwDR/n39fQ5H2NW/1akGFcQMrXvAGnc0EO0Ys/uqXksVmxnLpyeP/dwAihM2DWQiQHYO7Npj2aX
khrKCjTf681DqbroNe5VqXsDrRccYpb4TusDnYSCYWcH/I3gKP2+PjBgshxKavXJGotDDzYc4UZ3
1FbfHOCYnIIeywKERde/2p/n9rvNmau30NlUm8nVMZcSRPRT1ZoQotELB+pP39BA+w0CeywP5PJz
7ryxJM2gpy10GyVm0xQntInzcH0hSyamfz+LpK3icKAAnPwUWb2v4+mlcZYc8MJeTeTlE+jLtg0k
8N9NkHp0i66BCUG4V8sPNb5rncfry7gguzJtFYp0qNEA8DXn8USFClJsfahPBG/KWUIfOrv9cHA7
1GX6mdEsgDLTQ5tZP4dRCDwCV2sLqsqKIe7K3taCFjrL4CtuvDgdMZjNQbjT9PZ93RdvbU7V4Pqv
vbQj0FI20Cqe6MLno/uuSWwrbmtoZI50hyeVQPD4hqhLzbx5zjGdDP3czsxLhR71cJ+qhpi2unI+
Rzye3vBTsqK+vZZBCajLUfh0lXzaN/Rhsaafzvj3OPrd+ixQt2Bz5SSGdXZjrbtH1YtDMyxuii3k
mGB1yd4lTwZPE0gLAcqFCN0sDGjoMJtRUdanqHbsoGmLLcuhDXf9yy0Zme2oUsaqWeswIuOvrtzH
w/31v3/RM0C5Pcl0QsJknkQxUki3AKHfCe4BMbTGb9DvSZZGry9EZx3OB/oToDxxNcxOpGgiaQhJ
qlOs5J7dA3cBBiXOC4/l9cqp+oVgefFwgm4FRIwYo9RAxf09AnCgpQaDOXC9Ub5EivpuJgamBIDg
AJjN9RifyCR6vQzNPko3RGPGKtaz3KtFfOK60oHLDPKOucHWgunppm/yWyQBBwLEHaauMBFVoj22
EHsvfgnoq0E4ACXuH5OmXDUTSH+7+WnEs4/CNL/BC6CzlJlN/vLHGTmzon3fGTPNXDHypD4NIvWA
LF2p9oPAE77JqgXPnTeR/xMMwKUOEliU7pgy/W5K9G6hVppsIQIsw+G5foCUvNf5MmCxJ9ZLg4OX
ts/UQL4E3kYkNfMWQWnqDXpeWn7iarbtujKI3HpN/iVS9feazq1Mx/Xs9rKbHjPwMoHOmwG0l/ra
g2CnUm5cY+Ex4UKKgRwGajsg2rvAlsaGTJA0jzIAhEB6Fytg6k1bpgeJaree3he3eqrnPgQMktX1
eHAp3pwbnsWbuDCzeKyi6sQcENCl9WpQ0gUTFx3j3MbMMRRQLDOhZEDqbfm9vYm20/SVEsR+6ZNg
icjvgpw4KIjPtnLWNoAIg+50UdueCjSWPYx4V16RO34b4Wk9LZ5iQo56m20ByUgmhbwfSmz79qgA
WWROcCOAuasnwe2Xzn6p+oUHtktx8fy3zXoNmrRcoldDexpaeVMBzCCkDor4B0fNTnkzLGz8xSPy
z07Ys0ewDmxK1M6q9pSkSSCLU5bcQKsmuO5A+u85kXmIOVuUPQv2Q56gKIum9D8GdVedRjgooL6o
LGRJXp5UaHppgrg+xEvQyKsgJ2FLrVm7GXtmPHrrwK5326R0kzAFaPoR1XDeMS/q6y0Y4d8MAmy9
k9pAYzHgDRupggDZpi9lzQ9K1MYftWxjgJ4AWwM+dkf68VlXu00mONhSmtrjZf/DinvXJwxTziZf
uVadBWNbxts2BhZDY+mXwGRtZ6sbUB6dNLt+A+D+Fqjhk5XJdVfS1LcAEU4BpV0PBap1kkusQWFr
bmWTggluB3GTjwMYEJydmY5+aoBNHqBJVnYfzMbf4DS0yAjUTL3uS7IxIvlMCPnV0uKGW1GYN+Q1
c81DpwKiWJds4xTk1gBNBCjL3onrrnM3+jDcOLDd1O/04S6RMvPAlQViXAENeaM3qzATTPmp1Snx
hIi4zyAaCcxLo/q6jv5ZFvdbdUjAKikT5c6hafncFG29KtueBbUqzZukt8D0UUh8p6r2K2XgITdB
he5EVe2Zkj+ZFoA3IB5JQ8ZF/MN0GOYNMcM0eNBXS7e25Rh+C1ILD4O+3ItHmQSgfEzxH+yjKYxP
pxXVQdWp+FEMdmT5uhOxld40/Z4A2+7FVjFsFWI0OyDRyqBylAYzriDWcdUKgVAhJHRqAW3DRnw0
hk0Bvo1/gtnji/c8uaG0614GknTrXivcVZrYaqi6lGwjZ+h8G7mIbxVjt+2Trn7IE8tdN1bpHIsy
qgt/QHvWrxg23NCzbq87zA0rg3f7lnTC42lSBuaQPqeMnazYXEHQ+nkUebnRI9Vag7873gzDYGVA
mUPwZxjopykz6wPe8avAE8bO5tPd2/RAwyb0pigNGkBtqfW6AcsuIpkFte7iTVMZ7zuHgk8yLVYa
z81VJpRxU+fKTyvXynBIdALiRFWsdAX+oacxsICQXV5lTN6BChuzdXijDGPJbuUgFdDNtaOfg2ob
5yVOgyzP7yMxGEFjQZwmTumPBiMKKQWiFmJFP1niRqumtAOtdgZf5MBXtjb5gETMc+SWh9go7lQh
7s3RrjzJS2iXUqKBgdDmHg4v1MJK64mZeubz0TjkEimGmuoS/VoJ7RBC1mpNVARi0/R7Nu4LDLkB
Opv7ih3j73VW7QEmAiRPizVyM6oBgzJyT6Uy95OS7SC+AtxxjgaJVSovdCgqH9JyjgdXfa1LsSJK
e4wFfVXINJGVWX3gcExK40B6HCQX0GTqeigRjre5W+5KjeqeiX0HxBR/Y5CF7lWNqqBzBVIlxxR3
hlK+OYqKx60IrKRRB8HGXIYt7W+FqQWlVcWezWzuI/t95i7YjUn94tRs7fbGfaqQByejj/0o8Jpk
fyVa9F7Q7tFO+cnNe0DLyNiE2RiVawNfD3SbovUHhJBVWWE+Eqok7TrvMQ9h2QN2hdFHVQWG2jSe
BwskyWXSb+zc+eor+eVqqbHuh4p4vcJJYOaSeJma3wLp/DGNJ6aJIlb2GCd+VA3R1rRqKEBmVAmM
Dg2L3oK09EjSytNKu4QPItfVhudSZlnQVNm2hTAY9gwvpDGETGikvQ+acrIT7a0gDQ8h4Ec8HK4T
wiFAyM2xVAOSr0yRgrU3al56pb7nKtOEx+y8CriGWZVUrQCYB3AiHCm2z64iHhbC3vTwzdpOnS3R
QcJq9lQDF4UCV0nK/OCMjn1XlmMX2hlr8Hiiqzs3MpNA0ZJoxGOaWT8MbV690ZrrjW85VQJf4RQC
CyV03yr3ngE1W7RO9VZhnuuhb3MOVF+HW3ioOhBbiNsSEMeNY8f6GgMI2XtuMhUTFyp5VEih33Vt
53yMTpWvnDhngSOpCPoq0wFewV4qZVesC7yHeG4FhH3RYHYO/H/jTkoyeq1G70G5Qv8dKGTKSyEM
gL4JJLRQgP9+7j7LS6u2y5tO0TNgF9n7OLVV+nHpWfR31TS72C3w16FJCeQWeh6zbGUEe24+8ghz
Jb7ijwFmIWL/t2Q3QFX8Y9gsUfJdyEXP7ZmzfGWgKp57WctOMS/8xr4n5tKD36VU9JuJWa4i9Cwp
i4bz01Bo910VtRBTAJ2+SNAjaZzmBZXrj9KMgLa2WoSfGDOkZmasTfROr6dNS2mqPSvMUuBfCwg8
dxgOyOCp8oloPIiHO6kMoZkKNPuUAJ2VXYdKSlY7OzLf68LC8+HBxDtoUnwiMfmErvnC71rKGWeV
tC7l0CDREqeq4hhdwdO+ATwIWGevL3/JzKyuQvLtCqVwxClymF/XOSafMKvQLIlLzWEfv+s3VNeA
TykGVMHnrfYoGkbmCJQ33cr40lfN6JEXvkPR79Ot8tCFUL3vN/nTv+Rk+G12ynemZpEKmb7ZLia0
jF1Rpt2J49uSpvfsaTIh+VzYxAvlhIkZV4i1a5CFt41pl8+iAG5rRvOMF6ehrKEjrJJd01tWmFj0
ta26H9RJb5VsfNBkrKEI1x8wiiR8OzaeKxMZDgWldV8pX/FIn6BOvuvV4qQ3kEE2kVxJEd/pXGEY
AwY/t26Wod4nT0o7HmQ6/OwjeipZskpFVwdpzvr1SOPKH1j0iZZKFnDQawYSjU8P93EDp2WJx3O+
1mI7D2IGLiEaYxirdNlJFFnYRrz3aGaDK1U3fjhNdCpi/p6m5SP+r6vCGrc9foqPADHsSFqCoijX
XKS+qb7Qk7mwoZOAkmZjBhDTj3N3GURsNhkU0U9AH3hR+9O03yG96jW25SlLrIFzqrHJSWwVSr6T
qu8k8DGLRYqImTK4bnWCGMJKbFEmbD7aIL9f7pVcNIUeCWYf0MDGBPHMlG4MiaaxqcrfmitxF4fc
nySZyS49LYnXXNrCc1OzuCYhu1thzdXJtYDQU6WfGSoGRhLk4Bo+ePtw/QxciqOgzAJDrYF+JhS2
ZmdAM0CT7dZOdRIf8S25s76a2/pN3UCCIjQ+7B04c/ovJdA2JFiEzU1Lmd2P30zPeic6zZ2GQPPt
ZB3ybbxRN8RP95h7CWufbBetXWgRfbM2bfzZYTccmrh5BmsdnCXZRmuwAW3YioRWoK5HX1tBZzsE
L3Ow9EUv5QGwbAPDDQkzG83j75a7jMpRp/ikJUrdLWqx3ANEXXkobjCg6YtD89Nd6JNo/0Pale1G
jivZLxJA7eKr1tycdnq3X4iyXSVREkWt1PL1c9QzuLec9jhxZ7pfGihUM0mRwWDEWb5f2n8Nec7c
lnWHgmyGDYuJ2j5Ep8M87IlfxjiNw4O3bfd2xLf0pAdGKLqkSvQtWMJZcmFzrRnHly+MCi2oLxZM
ns+1B03RcEHLDtVTyAL6Nrz2OljFD/LOsuZAeN6RqDr1TZkA/XKhrvL9qv977PPqjVHmTla0M2JR
Zv9S5HfTPTWiCCZbD8DM8udWf/CUfVto3q2WlfEgn/klAePv4oYNIXOo7IEPvjasP3/5lrSFrqm5
Os18GSJ4Le/xOorbatjPxHg3JVZBwrkFXEsXqnh1/StV5P3nb/DNtv/0E87KeZWuWI5uljj16bSZ
pSn8Ao8lPzOLX8iOZzxky0jZ/SWPm28SlNWdFtvehR8IXs+fZ05GfYYLiStOmbvNijQhJnRcvQv7
69u5/TXIeaxE6GIpLF1Pksh3NoG8Pa5vFyG0O8LhklBOxo7K/gLc8Zs0G1I9pqn/0y8BJ+Pz1CqG
LSTbFI2HPL/pR3sVZwRl6OfPtsa+s5MDSxPTAbwVCcoXP8IqT50MYmUgOXbJ0qh48QpUMdh+qNv/
w6eCyyvUGaG2jmN67upozFY569zJT8rUA02piFARKju/cCC/+VjQfnPgU4les4t/Pi+bMiYyzktR
naq2Camb+5OBg0d9opq4K6+d5e3nFfwuAGBApHX/uFno59mdO42FzDKvPpXob/hZsPhsq4IlAHnS
8Osgvej+ts7g7Jt9elSeZa0ChInRAOruhD51BVKrDS9bCCn01YhC2ImR7OnCDL/ZJDC0B2YE3S8k
QudK+ZBs84wsx8XShmNkxxwCw1ms71etNAS4cLjpH8b9xQbBOo2zaf496jkcTxZTTtpyvbZB3WW0
3LbV3shOvS4DVBkCponQtJENDz4OY9R0sI+/WDX/Zqk//Yaz8FJ6bmWnRoUGqQ5liMbz+xrk+B5A
vSrm7ALnBiK5F6Z8FmiUrY+1QQSmXLEPkBlaf+mXWIoy5pqNFvCQ9Cq/tfX5F53ZU+VldjAsbpQx
AcZjx9VWN5aI8upumYZjXpUvFeXQ0p7ENrfTO2uZ70xzjlU2HFGUfahT+8EYZiDB0Jb1O0MvfKSF
JOj68shNboQ6JLEjkkKaojaUhYBuQkKpgZUY+DRWCJf1rUuXk5RLpMalBOsC30LZYvYzTTuBLmGH
7Uz1sHFbnAydQ6sghR6n3f8Zy/K+cBv48aFmFKNPCf0fpjrfbRsUDLMuBEHtrXCno2a5B20mAKnJ
NIPoKejmVo90qkDbGK63/Q6VnQKm0fwJjPAYcuioiA/NnVNaR8GG53KhR+CT4BRFQZknXma+5NKL
LL2gAUJ4JIh2mHr9tZ8Kz8852NXwOX5TLWjSyjWP01jvwBerNjPL2mi222vDae4Hc/zttsbt1LRb
MpAIjh73M7NVgBR3X+neney0d40O70CP3WT1vIUczEHvzHuUl3W/VvnH4ObXbV8/6k56yMox7iBY
4HD7kLcp0PpVwsHijvK8vclMdl3YDpgdlXWfaW2U9vJ68lIoXSwcyQ5aY1ziV2vd+KYGZw9Jwc73
GNlTNm29Rv/IO6P205FcF9V0vTgk9tg4oiIPO5XOG3caSt+aJk6WIfF6GodrRkrwchsVmFYadozD
dTeHTkHG5dXM3OdUkg2EDA+O7KfAna06/jnSfHPlfTpuZ5EtFWa9mKRvT1RWidlCk324gEe7NML6
539l55J28COv4DoKETqbwHOyfv55Csb3L51/R8vz+0COnFudQ+sTs+niO7IBubGq9gudmwCmpAfZ
ODhtjbXF0zqp2mLjja6I6MIeHerez5YGWj7wQj46cuh8VtauwubZFvPw21pTj2YY/8DK8kPU6aPD
LFTgLNCP59auYqUxd1s03oC3O0TLazRRIp7OzR1oE2vYQuq9tO2zQZGLZU1/A6rNo1dnB/CKIFLS
yeNkDHu3Jw8deFtQXSn21mKgJ1X0Iuhz4ez0UojA7OudB4bzpmuarZRFBSrQbEGjurjNHQh+0AIo
5jyz93q9zGjsDvWVmuiHNRvJaC1/9Ll/LMb5ilU0dGoL3phzVHByqoc5pDKNDA0FtSlFB7K6oq24
rvuMRbOG+vXUqmg2l31uZ78mbm6dCS3hUekHYs5RPbt/Bru4p1g5W6IYZrvl1jEA/JvKu8rSE7IA
OrLI/AP35IMq8w28fmM9zw4FZY/pCK2Jvm2vq6yHPQCI+lqJwJKZUPYoZjsZsuF+XlVjWAefp7w0
k8HOb3LsIKj2kBN8qh3ftqcPoOiMZJnxniXyFenOBMMy8ZI27ERc9ZymJKxSEKBFpV3NxbJhxiDD
xUiPDfTF/byd3h1SgRUuIYVjIhj6aV1e2SAF1FoOExCzKSN06LaGV22HGbsXQgaYbW1vibBuake+
snogfk3SXdN28VAZgM4U8ncq1G9sFSiMFHD6mPNHndmHtgWfeADp3fLqUFcZepQ1GhmQurllOXoe
3SCSstF3uiKvqjTurHb+kLILUCBJPIjR+WYKrWtBsFMoy7eLK6Sv+Bz1i3GEDJSBTaz/hmT6Q9U4
cca7JOU2DxqzeCDd4gYthHwsuJmFLSyl/GqELk2h6cnskh0M4J+7MnvRC/KR2bz2SWbuGev0UDGg
LnoPQBwptZu6LyGVMuOjtGMGyQAC7ncFLew5e3NUNvuVLN8qKeMu1ZJ+ahe0LvkN6adDreo/i+W9
sIm+1LBHDRBSt/rUXUEL/akzxUXM/6V7ff3zv6IObWrBF0+rT30sH50/+sHdIH1KjC3UCh7pbr4z
NuNGv4BV+XZQ+JgiI10V3s/19UgzGYAwo5ulQQ9Iz519uzYBNVAcoSgCw5mf497XN+havAWyC6qB
FGDX8yRRsKwoNcU1XHlpkBm3zAFcq6K7Rr+btP7WAUqmX7rYsDge6Bcyp2+j+l9TPYvqwjXYwNGh
PEHHJIQKs0+FvDDEuXbqP2VAaEv8aznPnmOOnumpK3FzWIk8ItZu3u1ES4xNd2GgS5/tbK9ApotN
tUflCbDpO9qxPSce5GZrOwsq0Y4X3n/fQfLcv6d19lyyYEPm2H1bn7posGNy4kd0VWSHAk6o3+t7
Lag2XaidZprUTaDkXo/6Vx5frJqtme2XZP+v1f1SPuitolbQYKrnfmv2kHKXcASsZFIPR/Tt+upR
mEbc1tqx11Zh0kxGP+/fbwoJWAcwC/EvSsvnTbScQNRXh8LqSbW2b+G6gWwPTFTnC8N891r8e5zz
5lmdrYgBr6xPzYLQ3s/w5e0kzN9rcRiatI9gCo9mzjihj1dCBcjgTuBJ8SQYHJqq8j9k9f7Ppv7X
rM/tVL1mTqme2/mpRRW4SokPEU3kCORCcLiwuPbZu6YxaqOd4FF4ggxDBFe6k11BSU84F5K771Ov
f3/Ec7YBQ1kADRFMx7tiJ3EsNkW0bHIdTaT0yo7yRxKKkHs+eRs2/cvP++d/iQ//XsqzGNRD6gH9
EZQBbH+M0r25WW3n2+PlAPHtm/SvSa6L/ddlMo/DiAfCemLhTU3Nt7ofUNjQQknmUKg/P0/r28jq
whcWHh6WiUbZ58GmzJx6t5E4Fo68tgBK7az/S2HIhT3nv8Y4O/sOg+LTAiGcE6TEA915lXoFrtgl
kdHvT95fw5yVx7kLVVbUEiU2B72ubnQfgKoNxOfGEFpWUZVcLGB8G8m9teFnoEuMm+Pz2oGf1JeV
8uSJwCA9gTxZUr7xUxauJXFAYoL6NX9l0SX4+3fbA1exq0P2dlUpOPtio5yFymy3PRELDDKaxYv8
bbRNAK1smDT951VfFP9N9KvAMIAwwtma4kWtVwYUm05C1beMeU91gWS9BMot726FHDazVl+IJd/t
yL+GPGebDzPrzcFFrX8YPO7PSiHRo+klv+dvqoiuY4NwAy0tNGzPeymu4fbKsBgm5mj7oYRyYks1
F6FY31tukeTw2QyXDMCcn4/bul5n16CH22ftYaB6Sc5vodKruMdgWovmkbczNyLhWyu2NpdA2dY3
0/M8UNoAjsEW+UI2mxYJWEOH2nLNp95nc3GV6YDXmwt5Nx2VQhtwvk+FaKFZB5WeQpc2SIklXlsa
JLgsw0x9oaZoXtqQOd12aWWcoSwDXE2itXXQztaJmtMbJeIhGwE483juAaVRHgy7cyDVijKeXsI8
xwUZJ+AtC5ZuujMcJzYtBzgkw34bSu0ILNhH3tKXqu2uFKMH9EavM86uJw73Z8OajNApgBTI3W4D
nW+AnFb10J+/xzcXFzS9YUy9kuZQTj4rSJilC0gfKl5IxrbAlwdgaoRr8eTnUb4GCnRG0V82MEUH
pd2zI+t1ZsnYmBsnnTd6khflFoT9JZSGMn1o/F4KTN8NBwEF8I7gILJyDT/HpbQhgI5ok47WL90P
7fTWCbgHL8MJZt//mRo/8gs4lFBISq2lY3Aoz+KDbakhK7HfT+VohlVpfAwW3RVdfjOVF8ia304K
VtJwebTt9Xb8PKlaoDMG6pp+agXHmxWKp+5rk2rQuzj9/LG+xlcY0bnu+thB/xy9q88DCZhJQutN
IP70cOLpdo33XBa2b3uQtSkuBbtzyRcs4OfR1mn/ddlX+lTit4AHpG2W2Iz7D7nLY6jNxnw7hnq0
vFobHpaB3Pw8yW8yKRCCoDaEeZqO554vpwffGXfpyhYl/3orHrN7N67uRKIF9qtzb5/MP6vUTdcF
c+JEPw/9NQR+HvlsxnWacpT2MbJqt9JNg3LksE/cu2WyCL43OY/04cIu/YYZizEh0kgcU//nDft5
lftlSlHXwSq37RZeVt1R7JQXwy/o3YjHLf+wDghLo39JYOnrnv087FnKOBO9aaSWt6eu/i0XsIrY
rdmicY628c9r+jWMYSD0p6C1D+YVZCg/z68p3FpVVYqBTBKyeY5GaA0rcZFadGmcs2+Xp3kN1d51
HcEzbLdOMDfQd+tix0czfDdFfVAn8unnuX29yj7P7Sx4WtqomU4NCAKvH1Px6JTTo9VsWrIFmiqy
jfIS5OEr1gDjIW4aBhyYcETOsjq9Gr0ST4z21ERQvoqHRHWBqv5JJrtnEuebIhw35CDiNJZ7T/iX
zsf3m/WvH3D2mDI626rHBT+gDa0dVPRCjJ7uiqDAosOCrjppYXZVXFjlbxB6yGFR1rFgpkCgNHU2
beJyMQAWJpGZqBCnZGtv7KcVoHR4gsY48/MdDT9+/rLf0FYxpoWOMeymwY85f53Odq649JbmRJLi
UZf+DDD0dn7gwOkd+516ZHfDAe6jm+66uctO1u2F4b/bzX8Pf7bQYLTQAUJs64tOhSu2BS3yTRYW
aHqOobeRd+lFVtR3EcFzDAQjtP1Riji7L02BYjMZscpgsKMbFMgFuRFUgy3cMD/P7pvJAdUGfjS1
oHBunXtVsHzsZyCGqhNF/Z0TNNaqyYwri11Sh/qarzt4dIHMhcr7aoJ7dj7zZiyYY/TyZAzWqSJi
x+Ul7MmXVYO2+5rLIpmxbIqs5XN4IxCerdsJyIJGsDKcTfAtes/wjUyHaLYMf144/b9heJ+ydIyH
2xGZGkQucD2enQVgDyuk8Lw42cDm+5ANOoiCj4me6vDBXUG4EPPIoIfEbvkE37IOPlI+lvrGldZL
2xWg6qT3Ro6WW5MWH7CjuCYuhWCua/8htIsK+BcFk55/MF2BQqGFMxsggmtMiTdCGiLXfIdA5U3m
JgCP08PotHFajjczGBxB2QIVMPZ3qiab1AbPQpmx6gvIRwN8FxhLdsuA2DrARLD3Gyhb+aSvr1ld
74zC8qImRz4ox5tFKi8whHXbCQ9EHghH+A3tISYPtvXGYSSBnzba/nWb5FTW8dSmL2bjoYFBml+t
Ma4WCuiIdv6SX4EqA9rVDYXvbFvBvpRwtBPxshI+1OQSo+eHYm5hCTGhvCXJkbZl6xszysSkfR9o
cYeuzRWj/GiY2R+uOTp0O6kK4RsTYVXi0W2PVW4QiLf3I5q8y4vJ83s6ws+0TW8cs1sJtCYQGKre
5h4DTQR1aRip1mo+Gi6k3iHYvHHc4tTpXeAS7H1mTw+i4hEb0GngWXpnm8WdC8bLKqoRIGkWPhkg
4VtW005fIV3MuqdwyAtRxVjW3rYT5BZkEZtstvxcduU218XH0PM8hje48ptG18OiM4e4nvPquDQ5
VMyAo/eZU0JrvcwjTWZdnKOFPI1GHlEyaCHwDeAvgK8jNW4nJis9X+HV45NKXpuMvcOq1ApE5e01
a1ABGDKND4iIDIZWy7c1WJgbpwGHjNol6Fs2yERleSvHWqDAWsx3ANMI4btuf5gKKDe5Lr5YoW+q
tZWUd8WOj9MV0LY8miZ649jLM516CKhnHsTv63U8SrR4yW2YDtgjPq7TFPFko5W0NBTt9v7GkPnr
mFmIZjoIKrq7yrWYgKeZ1XYql2t4swOCgI93U6oe8mFgiftydow9MVstKjUyJuhil9h9cxVPLluF
5xn0KVD38rVU3NBZW/CIXMgNhIfmhBn0d+qYbcBSqPfp0jwsJdwYOzW8joTstMZ8AyUO1gIZ8gWN
9mHvgZ9XOv1txpwrx3qvuj4PeheuYYuX8IaC3jUXMfMglcy43e2KEVYUdoO3vzfMg19bzf2k3GNn
mu+AQ++dzo3KxWVgKQGdU3GZR31X49sOwCrrtD5mch4iRbBAdC2SOFADR1v16GX5jUq9WzT5IJ/F
hAqtGb4+XdW9a7b3wEc0WpveIAG4qNCiqLK47VYdjQpMN81dHks4rJARvhvmlD+NsFJvSvPdHWY3
4H31QRhDV2TMu23mQKXfq6DEvYzwa9As9pZW1ZZr7i/oNFibSss2AKOpiOK/QA+Ek4pI09u6RGut
l/oJKktoTqbln7So3nndgLgkIdQOnRdYaswvii4o/uRemGdjBWACuKV2ar8QBnfrWda1j/fOcYJ9
kW8rtXWBhYdEuhW4Gr0Zpn7bt3SXMnhnVLNC1LEydKwQmUxzhDp4Zba+rGExK+mCvWddmx38MhrO
f2u8SMOFQq5Pk+UD1/hvtPXGYEAWF3KLHkAcCQXMzSBynd1Otax9kAN/Abx37Y3q0KfFpuzBKx2x
xKN9VUyEbluvvkuL/FHqy4c2QkimEJvJ41cQ8Gp8lbm/IcObVKL+BbvFP3bXFnEuzJ1myj6qegMM
QIHIZQ5NYJXpvgZ6HszwhLnyl7ZSvrocv8EGYkdmaMV50ts2FawZhmaDKPmEHxSWazPVTp0IRSr3
qh/wf2pF9mQzAGFMXb1Js9jOXNF4KIXyLRjG+OmkRZUyOWTzq1B3ClSo7kvsP82AyA+VB9xbsCcY
j6IQvwErcUAAht+BDoJL1IPWCVDC1EYo7tAoT0cv4ArRv2GZ5zO3gY2Imp+8MYdolFuWh8XOD81U
is0CVYrWKO9cBKcoZ0QGvQmsUqqjUpItYcvpS2E1SQlwVtA7wADw7kFO3b7tcQmgLbqzCkhedZ4G
f6A89voCXR65Wwp+D87hM8jJccvKNKn4aO61gT0rXCwOF3pQ1ehkgl6Xh1yvyjuty+GMx6nna3MN
phgIgJgKPMWM7Del6eAjFQDKfRpfOhsd58FisES3Mnwoq3joTRjo6B25EzYgOfNyzJsSXtWshwRM
djeakiOY1w+WErGdjR+TkZrRMPeBY8sOl8/gBr1gG16LiC/5U2GQ2CSIdR6fHjgM9FB4nWI6q+cx
qyhOe1kh4JFn2muI5Ki59SV5d+fC9VXvybCYja2CwU4mwflsIOAHMALMSJpugUFSDW1ZnrlTgOvk
ozbH2teI99AjiPmTyQy/Xebc1wpl3TRgBW9qzb7uKC4MqjjKFYt74g7YrGxAI6ajTWLYU9RmRuiO
2b3Wwe6PSwnrJFNLvEE7aBJ5QluN92zK96bwtj21DyqFy0WfZQ9VVT9US310iinupoLFuML2qs4S
yslrzmGSmZJZx6UGHLCSrosf34C5gljMHS0wi0zAjM94ESN5E7MZLlWfwJLCMLVdZclbuBAnbZsm
tLMOC4Vgvhz7EFHsVRjevSy9EbvS3VK7uhqUthErB8qhiHZS6XeGke0XVqFoOzWrpdKNY6jXNINl
jQcn5dDk83vrmAck4I0PCZLt4AgtSDXbTxlMibpRexrGbgnHHrspdfKbQZuvvd48WZKfvNR7JqYK
xTLdtUVzWwkwgFmvJ/rQPHh5A65mI+IFUG0f5wOHVrP/GHNG4Jaz3Oq6V4ZEA1FsGr2dqrS9TduY
NNhJAM1k8JSB18wjFTzgg75lXQ/QxxKxCUUPLf2jT8tWE/Jgj+nDUlehgpVd5gLWks93vUdDCD0m
g/k2ZMUWCehNnzsbp9Rh0wVUGMAgyWLVu4G96lDDmRZ2ay1Z4vTLQ2f1m2HSkgX3lTmRKLVe+kId
h2EIiI0HrAkwDSyKLMUggPcIBuIvi92TzggM3iYVLu9Bq5HkOnBkWJKB6LsBAr01mlMG4QFQaBDm
Axlh8a5xEYcWe2oA8nM88KHRFxHdrTbDc4Xnocycj1FkOJqQ7m9TL6rqPoEuyqZkIE+MU0Rb5nvF
nwyuMQ37I3LwN6fuUNogvlUAQsrJt9YsHOoDqlS7qU/Bwf/onBGW6Zi/ziJ4mEewCAvKzogLlgYN
GPPKyoIJKBxZe0eLCt8a3DFwigrSuR7cfuxuW9kUUbVJshmsXn5nwmRnLAWOvokc4tkEyDJjPnHq
d4Jex6pWQRpQPIQRmrru48EDIjWLSb48VpRczz1gkCNcuGxYkdF5QxiJiUw3NQJUYZn+MrLX2k0B
gFxi9AJC6mANgIyqmpu5fNbSbAP8651u3y7IosQMErYzxKk0BxBLT457RGUfV5uIere6Qpt5lc8J
2sY+1DkD1ho4yybLdiZp7ipkskiOknrkYbOQyCmMQNf4get09olsD8iG79DaOlIDbmZgovd1ETqQ
la7dVd0B2bYOihJiBUrwByd1fV01G7mCdYZpTyBeN45pYCrnPltoVNorUhF+uv5Sz1cugzWRhjDG
QRVW4++lBNVJPguoSWTrsYaTDxM6glCdCDKB0u/Go433PnVDar3oEObVwR4vOxG6rAsmhcthxI0j
fg+pONGu3bCGBBYZQgO+I+BGvJsG+hXFtdG1NR4J7S1kvHFTDZA5Y3gxFdtC9YklYQI01d3GFMfV
EwQfDupg+uh3mYhROvPdGYLf3nhi+IvZIIPcmd5J3YGCDXRrXQA9scTr46ZEeGrz5pkYMwC0kA5B
ucKZtKDXT9WUJi6fQuRIm86oIIqZBjZ7ohnfcAGzlrYPjcnxaesc0Q9AM3cKRcuP8wCjdLBPgxF0
+ryu9uA7BAQnsrb6CFT4lw5cvsBG+IRewpZPxtbIHDCq1MaSUBYe+3e1LBvqrO4zDl44Trh0xcbg
DcTb542rQAg0md+4xVvq9BFqha9m1+8kh3gGa7ej9Ta3bDNZyAFt925y3gYpjpo9RqU1BbNEiY+U
6YYU1Pd6PdAJ5NAnHlMYG2VZHs6ps4GyxbMruw9iAgrYTTuBK60ttWiElkbRNbNfV56fqRIWKzhB
7l2bmsGktQlNH4F5BtvCVdCHeNclQaAl77Ax/pND09ZHTeCQ4684aXFdLtAiUOlGdO3OmR8rwGqz
CtVp07o16myXttAR78p46UmiO4jc9XBVw5dvyAvUlcWdkjXSmemwkDSsEd08CLkDEoi3M97whm+2
NF7UM1daDCbnofJIVEl+0EwejS0e/VBcF6WD061DEwD+8pqMKgO2VgrsdsTSbddOz4brxW49mlvq
2WOcWxaEArSHRTPeHRslvAZSA0G/yF+ZhtOjlvJeQjYFD/T2vV4JGTM7TeX4npsA5bojeVwMtp8c
6wEFhftphH8L+OF2jCtWgJ2P5pyG7qTvMM+IdBijAMSOckNebhwYsCAvnmOn1bfwNNmZvLm21fJU
d/Jjod3VtAi043Q4W0GdwSQs5FWeb3QHN/Bs2Cej1HZGnXpxMVovgJnDYG9IIZML6TzmnYTG8EbL
0I5NdZhsLHI42NCcBepMPJQZtF8Eb3+hqncYJI7U4CFhHzqK6FzguK2yIFEB4yp4cmFD0mndsdZ8
ktCD93Vbu0POdj07Dp4n4tbqa7iwjGM4Eec1tcrHtAXhAq28lx4Uq8wEbjVrxAbNrsRotQbeYNNL
K3DzLHX2rmR+oB7aKdpwRbKa+G5vJktOH1q4GoVu7z511lgHY+e8Md5bCUvrOYA2/b5bNIWyhhFK
u9zU3ihDlas/MAty9znrHrTMfJwr72XSFLqgmvGLpfYurZy96q2o0q09gL3Izl3zGZQh7SCtLpog
pT+yYS9K6wChm/tJqo2eAno5ELgLleiC0B6nrDy1kxXDu+u6lxBlMrGjU3UqPQScFDql0Tsi5w2B
Dx+a2U7EteapV2wHwVfN1xv7Pu+qqz6jm27GdW2m89rOtihETSAANGnZlk7DnuXqBUkx7OZm8z13
+K96oiysimaz8BFMLm9MNy3vjqXorqpyeJ8cZB6qbV5Syx6DpnIfRynzo5xhualrODQz6btwWRgK
Ie18TbtKgs7gbID5F8jRGfodsn5KDYGrn8tXZ2h+lYPzYDpNHg5Zp/ljbj3hzrzqp+4dqFl4Jnp8
ay5Fu7MRScFjs7ajbqmYptq2zaExC1zMFZTrUNeYwOeeXG1bLQS6XNb0VtUaetXGjKQMMilJu1iw
Hq+fraFOPDqfKgEuktNlD5NwZYTG/jOKUEdYUumprzrbuy0H6AW12AchHeWzNZcOpG7GPBpn/EaW
58ncaR8oMdlBOo52qM2wY7CKtMOZw7Mvn1wYTEoBTz94RizFgGeJbcxRKYobQZy9bhbIyRnbTugv
50W9a/DSc9TqEgWto9CsJtxXDXyvFLuBAIJT7KRJjsqxr/V6/sUKSP20yy82mG5A0+6o6/MGtLgP
OqJID/WNqymfSuRMZOd1NY3TpmBo509DMJbGwRNeYhTLyV04RY1qhuNnZ2CTd4Dc0WzwYQVzlUts
gIrPbyUsTi3iQDCSD8cFhqaR0u3XgbR/PNHeZkqTCPwlaGTzUgZww1nDIp6FFfQi3n4uw34pK681
WKBOsE5QDPjiQQbiOreaKc1PpHX/yKx9W5xLkllfSuQY4h+9VdTiHeB41j//q/eqrFFotefxU6O/
cKDIMm3YeiO7UIj/iktah4H2AbhxgOp+oe06Wc9hg5MW6OdMIZ6j4UoW5onlN1sR81i7/3nh1nr7
efH6r+HOKbt8HjzQ4XSodwBXKWQBn9wFUj54NK4aAc2vn0f7dg3RYADzbyVQniss5NJoqEE1fjJm
siVMoTKoPZKR3/7/hll3y1+fSlKJUo9L+QlApSdDV7fjMgeul0c/D/PdpnMAkEZTHlsO0KCzYQbX
TIFBxWwWZIPOPD5CFa2/MMhX8ZN1Q2BVwJJEQLedM3xGPmqQjbH4imI0dnzToOvuHOyEhH3Cw0s9
6C/tU7QwXGpY0AQH6ghQjM9Tqs26ZrjM8lPpelGqUHVl2r7PIUAtYTQGgcNDU11SGjxbRshgUEgq
QE8B3Wgw1c/BVYD3asbQjO2NkRuwuAPZAlXCn7+U/u0Y1npuAQbBe+Ps8OYuFf2Uy/Zm3FX/iCmY
e7Vxtk3YR1qibtsH/eXCiOtn+etg/fesAB6G8LBjAgh0tpKQq2iZBmAI/IG8hET1ChGfAqCkwmp3
mQT67fwASCJA8cAM5bwHBZhrVrm909xQKxoGC1f5cmEJvxnBskEbQJsQu5Ce7wxdtTAChWLWjbB2
DT9WF7/RP8flbMU+jWB83nupbXJggTBCvkU95XZMIFwkh7CzkMuGkNlZnvBG6TfFgcRa0t1MCR7J
+am4Y64PmWI9sPDMeBFvP3/Hs4i1fsZPP+rs9EnilqitrNNG6lBaNKHQSKMgqvw8zHlD/Z9xoGoJ
YVnvv0g7rx3XkaTdPhEBenMrr7JUVW17Q9R29N7z6c9iNc7fEkWI2D1z0RhMDyqUhpGZEZ/B5ZSj
7HLw0CW6omw6SH7ZcCxaqnZx+tb271UerqXC+CybLwVQ8KGGaNit0k5at0O2jcx7qS/XDk+a279n
btjnP2fcDWcZVOnUFGYc3+TgPaAYI0mHcElVc25DnYeYfJJA35AYbis+kI5CnOyvjGwBnDHBDl3N
6QR/IhXU4iWLCPzjUYezoGXuzyhMf/aR9dArHkWbYtXV2fr23E1RWh9xwdfQuQctxZcyOReoSBWS
n/kkGyR1K7t6Lj8Nzqa6N7buQ7cW9sU+xaD5C/zhRdGPMatMvyEM4cBHoH2hQa6/XDdVGyy5it3C
jo7V0Ro2IUB3fVUeozuBq+T+9kBn5peaKOlAFTGQuGq013VmIbAs53aaxGjsluva+0MPd6MO1dor
zV0g5VvJKHa3o87sG4yAx/MbCAgY88nsumEObivJcjtqh12GdKIVuQtf48zuvwgxnpJnuz82w9qF
cJjbtfuY6d+9+kFRFwCKcx888PLxQAKmgFbJZPu7SRmnVhjntniHMAw+98/1p+DZfyx3/a5/kB/a
VzT4LHxYFxZtChgad+dF4MlXYRRBlAxaxPw9eLb42ThQkUIoipLUqtnWx7Zaq/ftFxrot5dtXJbJ
zrwIO1k2QdQqUUtDNov2DfrHOiyflSjcKMquTYeFMc5ukbO5naxfkldFGalBbseSe2cCZ9Xj+j9s
ESyuDB29dBn/v8nxLuuIvbqBz4GLfaSjgXcqw0+K2CzkkrmRcBNDxodbBO3JyS6RwJwrcDxzO1Op
uiAU6WpLMuxzC8Opo9L4F9FimmI7qYLGnZamud0WzoPfF/ctXqgq1ZPKzNZe+n57G8wOSJNM+AUo
fcpTCLWI6EvU9XxaY32m6t6L9NPtABP0z8f2Bls8ooxBAJlTzHzFc5W2mpvbpa7RFKTmLqBmPkio
EPz+D5EYAp8TDAsoHZdZQsh1UUAPILM76qiD8+YYny39KfKXrLynL4CPIXHtwniGlCeCB7sMZORl
FjTukNriPn5q99Gr9SLaykm5M3ciROuFnT2zQsjx6xjKsh9Agk2iybnnexkFLzttpT+yA9Cn6OSF
7Df+jUkywFePg4Nr8Cg7NkkGkNajjpdGa8t6uJPC9ndYZgdKD38bRuGuj4kOOFf8tdEvu5w4Kwji
Qe7kxPbU37310KJxmhoLnrUfs38xFi7dMrduAGAwosRpkCRz4loNY/Bcz5RVrOf8PX0yEFN96L6q
d6gBb/N1uA8fMvnkfF3Fb/pPZ/WPhnq9kGGv9wm/BEEWjE7Ao1qs4OVwdS2Ar64qke09GM/+IbzT
jwEyzxt1V+wBDi4Qiq/WkGg67T18Z7F9B6N4GU2FYF5bdRHb6Pre40O7V/HjdCXx79fwIsy4Xc/O
4qpK29opy9hWkuIu6zg/yviAs+4C6HtuNCakC85jacxLk12fpri4A1KLbEUbklUlZ/SCDPdLGiTC
Qkq/SlCKqKsqJBIKIEzd9ORoZTFtuN+EtiHp61ClIOm0W7XMaA0tyTnNDEpXAehaxmi0c/Wy9hUP
LYlhCO1I+wwLDGbUK43O7e00uBBkWkHq+qisk0IM7SZ7lozvSvceagvaV7NTBqITTS+LmdOni6M0
qWUVfWjX4ve8s7YAH834XVeX7kZLccZ/f7bX3EKIRQ8JGXvoknUtB2ux/iZwdfe019tzthRokv8U
lO0DVL1D25M/R5GF3uZpUJBiPt4OM7c0OgVRcyy5WeL04IgLU81jFcRCnv6RAmsl1Q90uhbSzsxY
YBeyKECUR2rP5CakyJrrpKbLJkOORM8+uTnC/l5HP1BY2GnzkUyR0wkU7tWpYRpaqKWOFeAsS+9X
ivddma61ol6J4pKO32woeh48oQw6+9MnXBnHruKiKG+LmfauS1W/LgbzS5K2r4YK7ub2Mi0Fm1xX
mzBJ6H06yLo15lfHEv7QTNxYjvoqGngA3I41syWotfFa0zTORdWcZO0Q+DXW5KiVKG5jW/5AqUjV
nqqs/Hk7zvUzA0YUhxHUebKcxRRefkvYGvihnuSBHfqDvtYTqd4Iof8laLUvCDwdNAMwVppZ8FLN
5yrW16Cb2rUbGiE4rfJPmFLdSMIlk8C50UNW4CqNzBNrO/77sw/cEJME3F0b2FlYvgmic3Cr6nvX
/C2RnpIwGRyKAq5msggOfTLLcjXk1MqqwJb79Gfdmz/KyMFlK2sWDseru9okzuRw7HoTRWqvYDW7
codpwB5J9m+3F3J2yqAFQujVFY7HSarS2iR0EzMObCH4nsk/VfQgimCpPjv3BcAa/r8gky8gVkB2
CDgG2Ipa0tcrtmCf1m38nKZLz9ApMf+fpWHxYQZQy2RtLreAJEhpoPZhYEdZsnfRyQS6YqBy1sTe
pkG/aJX3H/pbrU4FToDW2+RLnJ3ZVeOJQnaRKAEok10oFwYIkJYprQP/wLcDyqv5fHvV5kKg8iKN
1GheDlOyeTQIbpr0kW+bxR8ovCsgbrcDfHy/k2svVOh/I8iX8+jLPOTCggiBt/EP0c7bgPiz4LHL
K4Ct64Voc7twLIuqo6TMtTUZqB4hDys5sOky7oOyfO7TV7m/C4HNDrjLruT6p+ZAWVCbh4A6oqxg
QyEWI3hS2hmF9feXRWwl//01k7GnYGK1NhMDu3QfrfjUaz9b6+32iGcGbKKdIyk8kz4ub9Pp9aUq
qhxge8ko1CTvJNkDdCUsHAdXj3+amSbui5aBAxs5a/I1NAIIBqtXxqPH21ROcZDBdAkVWDZdRHJk
IV3NReNQpeg1WtmZ03tc5eZdUMs9uQQIam2pq6L/wSsCYNRXVTvdnsDrL4ArDw8TVA9UMv5UX9TQ
qpKGAqleLuyutjE5Xpi6cWouP4DxDJHpuECaos0zyfFVaGlp0pGzNMr2G3Cj33OpxkbVw9MjGETz
WeZNFATWzwSHioXv4Xp3EBvKEeaeJDEKvZe7o9DMXggUkphmAZwwtGKTIl+WBOmP25M4G4e2Ok91
WhNU5C/jDDoAZaFFcNbS6kPehI8eeN5Cdj7dDjPlF5OUGQ+WcDxcNYrJ04zYKK0jJy5xYMy81oGW
bbKhvRecdK0P4aPe5dsMBUIJ0Kgi5/epYX7iq/dAk4rdNtaAxKjZMOyCEABFbao7Dy7C7V84NxEU
E3gaUng2KfdcTkQQGL7vNY5vK5HVrwUr+Y7sAP7Sebm7HWja//+YCoX+P0025H6pr19GiqzQa1PP
8jEET46ZXa6kQ3fIN922e49oHC6x/+Xxl0+3sULhQsICGhe76YWw1YNMlSM/sNEUMleyXpQr3+BC
BH/4WxhGd06gtSt0OZG/M7Mn8NrlxvCkTYAdCyAgXjCZ/tspqu84cj1ohfUDVO+wkpCulFoYaH4K
viwMSnXTcawfbs/V7KKY1DooW0L3m9Y7IHmkDkUZ35YAa0rhiyCpK8dcqO9QCp2ZIVAsNFXQUDGu
VU2KMBNR0+Gk6wUwSw2wAsUNdkYN9K5CU0DoG2rYBShesTqllgPQrdBQv0vzFxdE+1rM0kMOVGAV
W/43N6vdjW/AgVP7d5o4GyEINokE4EJRK3w9rexTWihvTq7SoWqLdV1UNjiydpUNuD0NLTBFM9uR
aRCc7lDnGrIXCZr1Kkdq0UGoYKUlxajgbwpgjZBdrzz/3e+MYR1IvbExSq1YW6b/BWHwZJ2m2WsW
1vetrx8iT72Pm2SbqOYmFWCAeSXcDasxN4R5wKwr5sre3fGbvoFeekMB9lDnPIuaXPjqVdIvRaIh
7IbSY6M0kOIUxEmLg1G0947ffxWl4Eeb+OiHSPKLGPY71vJ70bgPjty4d41e3hUFNVS0Pn82LkJb
Riq9Ybh7dDw0DzECS2PIgXKP/qT+5prdvTP0f2T8vdatMfZ/mvSpVvXhew1QC1DkOnJU0IR1dxdJ
rrvF0SgF9CzZXTb8dmmQbQ09e5BoPFiDYOu+81ZH1X0qgBI2B1pKotP/KVvrIazrQxE3L75SVNvA
6ryt4KvHqI/vnAJ+YigBCh1k5RFkA2qoEld9/UvoKNEmU+Q/jdYJIL70z5FOJ77K86fSqF7Dqtwa
oGhXrjF8q/uOXn1cNigdiixgG76DdQMsHZXvmTzSUTTXugdY/9nKeXJa8aBgxqotaX7N1C/RBtJG
5wwJl0Bu4ZcJp7JiI/Jh9NmKryOGmMs6uB8zBL7rPIiFrICLjnZ66DtrudV/ypxsr5FR3kOHzdYV
16swgEilOgMdxubOaZ1HTynvdAnG+2AhVp7tMl15atsG5WFfQebITNSFk3jmqGcE6BiQvgxq8ZOU
qXSCrBYxpyFd5J1q5TslWCoPzqXJixjjC+bs5YhX2qDyqCNN9uoPV/R/hmYrb80G/m5V6q9w2eJf
JVX6deqhzRyEvXqXDVkLHQdhG+g7CbgJOB5SFOZb2ZHqL+Tj8iFQ1PAOCVTw+qLvr2Kn0+2680aS
q7vQeJlJlqQvGQgHJXHTmJZrBwE/VAniKQn7WauetOqhVRfKdLPrcBZi/Pdnc2TBWRNCw+XK1fX9
ysqiGHil8l8W+yzIZLEbwfBSIeSqkJc+erjQ72Vne/tcuUYLkR/P52qy2LVKNmwaGJjtetjV7zid
3RvrZm3t1Z2yZWMvwq6mzhnjqX8RcXLRkouw4MZMxMxawX0+1k/h1r/rww3YzkfjRfneEznc1F+q
fJXuIO5KW6TkFs7TmZrN5a+YPMNzv3J9HQNWO992u+gN4ATm3OoxfIA8sfMO0RZd9/3tuR6ncnL9
uBj4NPuEjSnkAduyaahPek8dZ/hQ/DIWRV1mTvHzQOYo5HG2OUNZqeWqGtf0TqUS/rWzVtUD5Ott
dy9/w2jafAUMgr9escIHZvGatfBpTPFZoPKTvK7ZtXoc2anbPHV+9R9mkp4PDzoKe2OH9XKAbhW5
TuP0nt1p4YPgPoWSfwws4T7Fwen2ms2lEkNEKWwEmMjaVNI6t3JHyAsiIT9e99+s/Ge2BBSdWy1k
htQRF0jb82Onnq2WYjVKybvEs3nfwSeKvhdO+IhH5R/IOs+OhootYmy3RzXTPvtoSyuAMVAYYQov
JzCynFBWg8GzZUd48zQVqc0ixQ1VqvaDJB3bQPC2qYQIV9Aituz4xb0hNg2+H/5CZ23um6Dfa4Bw
4ZFMU/7yh5hmangCHqq2ag3tyohi2+zaL8Mg3ef0tW+PenYtUXzT6BGNNY3JruEC5Uut17GWwEnL
T1H1gNz/7RBze9/AhmZEupBVpzDZQs2VJI4zj2t6jGWCO/zSRBwkbwe5HgfvAOqtnP+8jK/hli30
d8OhQEQ9dlNUzVoKv+a1vwCLG2fjMluNUah7jQhZGhCT2ap0v3H9mMJPUSqoQ2QR8nW69YVJfO5H
R0I1M37fHpekyHMxdVoQFO2BmqiTmAYewJVqNYHdWyaEtVx7yv3slxk7v0yrvhfd7tS3JaIBgv+n
M7xv2RC9VrFy4F8qo0z7i8ndo1cDbCG0T6miboOB/3dvaL+8ivteXRTVCv2S10YjCeZh/RlG+289
Ka37zFeydaZ7D44evlQoWGyiNofhFiTaCpElbvMRUgtQk7x1Dit/3YXGvdcG2p0c981LBsBp5RUo
NaShisSDM1CF/FVK6qNR+DYqNjmeoNACUse9c3nPoF6upVs/cb87XgJvUOQfZtW+pSn/Bf/XFBYJ
7xlPhQ+o++2jXJQ2lCgN5n/9WKjCrvKKxypO3jvw3l04AGoy9efM6B79OoNk18A3cQUx424GAblq
vYc+wkkQxq+OAILeGGgM+BYOd7ysqNrEGzFqy2NTqLYMVQX/iuE1SyzIUjmMJHBbh1wMj6KG2FDS
9+veDB6GWlBXvg43p+y8lWEZe7SUyR8V6gZqGt5nlfNblUokQZL6uc0hwJZyvo/9uNqkZcmcNtJn
hb+8LaporwrDQ1xJ75nYe2uhbHCHlQ91Npw8GexHC3i5dQzm3XzQBZw6XL/7kdYZt3HffRWr9iXz
B2njUsBZlf2Qrl1Ffw/hKq5oDS1RFuY+PYCOFA9NJMWotl2mK5dbQwBvb9ygzlrMY4ylv6ckrtsf
wtynh1UQ9bYRn873cBnFkDMl7QO0Ak2lBrRdaVjSFukP1/d+ZxXw+0xQNrcjzhwIMoTAf0OOX+bZ
IRQKmYguPV0ceFkbdV2u3a31km3zY/eIPvvxdrT58VHeJrvwEpvilhopJq9ICSUwOixdCt8j03ja
lqtMy5+HZqmiPrdoNFH/L6tMrnoWJgToo3SBzVtmrfnfcIBBOD9cqFNep37yJVBYUD4j0HHaRnXr
VtAQgqeNqjWHrokfEyX8fHverm8KhKCTR3GGuwjIjctFKrXBr2GQBLYh1PCZVTNaOyXM0Nr/42QI
NQx4bBRLzI/rE5qdIaJGpnNHgcYy2Yxm75BJcRW2U51jzVXuKJ7e6UmzL8vk6+3xzdRGiQVaTjKp
P+IFOa7k2S4kowIrhJLBY0Tfa8/tVl4nO+/VxIHnjtbLGnd4F+PlP+YPzdguyenNLeB58HEizoJn
ZtiKTUrwXIjXie+t1XrhdjC3ERVE3WBUIaDF1r+MoOcelh+O4Nt+2kPHhhUtoBawVOWYjQJCS5fo
YEoUOi6jGJ6ByYZk+nZspk9CZL2FHmh6Oa/3t1drdr7+jaNOXhmdamRuXBm+naOK4Xh4KwRL0vTz
IdBtpGUjgj2c7AcXEZgI+QZCmF9z+XPQLjS3Zv8+7whFwUKQGJNSd+f7cq5gLAWew7/juDhG7hKi
cXY1zkKMP+FsV6mF5iYyzyE8O7qdWQdrUyy2Mfze24sxm1LPDqbJSBoN8RxJoUPjtJ678v1828Ti
q0G3UhotpJZQx7PhxgblPxlcm6x9jXKR1JopmcgTMJVSN6HA9XCQ185wPxTvt8c2O4VnwSafTYnc
jVe2BJOV4Ielt9QjeZmYWfP2v8WZnIFN7cila4EwSEIUbSGA1hI1We7Xt8PMZfGx2QGqh4+Tx8/l
juDh5SApR55BzX7TDV2OvouGjIz3kmNiVDtjibEQllp48yf8WdhJepPdgD0y9tFGpsZ4woOFD/eY
Fu2xZBVWxub2KGfjfVwogItSrpz2uRCMKIU0kXy7orlT2Vmy6vC8pQG6joOVeFC+LcSbO6fO403G
J3LkAlFWfbt3HNTmejnDvIu75GA94ql1p9Xh3gB+BMe3fi+C/uga8Xse1BR35d9Sanzre+l30iM/
dft3zW1edZS3/mCC0p6drDbi1hq2V74tu29pcyzck9r8/t9CTPat1lO8cBHxtXPxO3q+KyVs18rS
xzHmqelzcJQBR/SRa+81Oj8yMktHV87G0HvVw8jul0hSszOFmSmZmC7vlTJ7NugDcvbMVCifoP9b
/XOUvtyeqQ/A6XQUgF45e0EKAjiYrIaeaahmRCEdRxmFxErrQtRNjI0peQ3SWuWDIci4YfW8YnjY
7fmV/i6z2k0oD9+QVbkzxFqGj67+kZNiIwjmUWiCB/j1z24Wn3JfKBdSxTVz5oPmLXMtodQPsGyS
1p1kEJQWdQiYle4hR3HuR/k4XoTqDWp67mp4RGTTsuEFbhcmai7BQ8MYZwrxZMTML7etGFVqERmU
e8okyA+9WRzLxtxKhXnEVPjO7NQfodbZkub1K6FzD1IY7wQHFg+yA9tMB95m5dGDFIr3eY2/iilV
3aqPwlE/Rsc2MecFmo/WZUZX7bxYlNZgkrWNXjnlMa39hbbmXGZAhNwYYV0jj2Wy6INRtUUkAt+p
hAxkmiP/CQL5XsvCk5suOYbObWJQJoSSwEpQ1rqctyrrsaqtat/Gefhejf1nLagoSSQL7Yfxz0z3
MVwqCQU8ayzfjT/j7FZRppZcy6Xo26Lgaqsw9qSVETpHHe7VwepR2qOctwr0GGFOf8GlaW6EHxYb
MkOE5jSZzaQWqwK7SUaoO7ugR6RGk8JPXZuLC1eauWUzODpgT8DFvQJ+DJ0kFopCAUVTNMQm++S7
J1g/fVf6oTThQmKYO5NHfRCocDAcrkAZGiKDHZaQFGsa8b4z4pchylD2QNiowZ4taPWtp6Pqdvsj
mx0gOcTiaQWbYXq7HTQlqMMS3JOA8VKLkljl1nuekGtpUYp4NpQOf4GSwljznXzORorxRMc1yi6p
qxW9vGpM1DQQV3KVhZ05d07QcSO3gijm4j75ANSwlCq9Z3uYBaKfMmphxhIKeyHEtL2hWYLclW3l
267GxjOlu1bIF+i0s5v831FMzwkniaOhkUtOO4T2oge/+9pIC4/dpVFMTu088GQkNRiFFiOEW+sv
SlYcb2+w2ePjbDGmgBdLHZxQ6MlGSr1CoyvZILGxcY7+OjMAYmyl/bDWdzgeVk9LazS74cZXPOoe
ika9/TJBRR34Y6nj41Wy+LelePHGy9pH7sR7wc2KhUwxd1gBVvm/YOPXfZYNPbfSck3NWS1noFjY
fVPNQkcFNo42budhbWDkCxHnh4cxFAhraljTiS1GsXgJ+I9d91u3xWxSC+VPiWye2i5YCDW7Fcl/
/z/UuI/OBtcieBukIqmpSwIYAN3GB4riecnh9l6ZC2MqqD6TiuB4Tq/rVZexjo1ChtCyFx2ZT6SE
egRB9c+348xkWkOCFTRyCWnPT8lHsuD4TiIZnm3EyrocPrkW0IIK6mKDZDFOlV0sbv63iONank1g
bNa0K0qNtg+AawH31qgEudv1YFyEzWBkXEzEhSQ4M5kjhnC8bozkpykm3iz9rDR6Ok3U8lel8GLi
nxqr0cLtcGYTXkSZ7AweLFrqOkQJBHWtoyXZ1samdm3T/HZ7BmeHw6kIKQmmP9fCyxl0TNSGXL+k
W9gg/pSH+7jst2ncn26HmR2PBVydBwZl1OnNwqg93xj7CbaXa0cjK976kudZ0eChWmd//1WBbhsZ
VuOoruhCra9YXWHEDCnJeAI2u9iothGp/vaQ5mYOWgRAHW6EwPYmabBEmKoKh9CzFSTR0IXEktpU
X8A//YcsAf9CoZeLU4VxBQF2+tRTvcLzbLfr1gHtrSZABrBfKqXPwEXw/YBJAAscDhLVi8utoMVB
LcmF7wGbqLfoxD5V4doBDq/ty2O1LjHNXC/BNmeyO4xtkOEU4EZpoMmNosgLrxuFIMEkPnXlm6si
ICDdJYhkW8n77eWaQfqjJaEqIkIWGP1cVdihKTZqRxXAdh6lnbrtDs7B2MubbO0vwiQmiRBOEhJC
44VMxLaJsv5kJj1FotuOCMyJayeiZGLl3IultS1FiSyFMeZqiDpb18tmIR1OtuRHXNwbuOMqH9Tx
ycfcpEjj93oYnjyUCfVIaY6eJf4egmrR+1dmL5w9Uv6JRBSaWCMFfnq/zXz8PmVhjHRsP6tb965a
RStU9uSVuFpG947Z7jra+GCABYgw+GRchRiUBQZi4Ym3qSs81v2vhb0x/oFJAKCxbAE0QAw85CYL
psoBiC+EAk5wt55Aa+ykA6ZQ2zZdiRv5sIyjmez7cfoIBIJNpk7BuCa5owhYwibT/BOQ5p2qfaFT
C13hpfHKlYwN3O3RLQWbXKHMAuaIKQb+qVXvIlQ49VxdSdEvWUrXgvJ3OIyPgXEvtEZGtcj3PBmY
GehmkmqSf4ppDtNSBz5bfFYXiQNTePlVnMmY+lZSAhfX5ZMYyn9iteAR55Xphst8LIPV883uPR2q
+xqF8rzmyVUH5ncjEB9q1dzdnt3pRfyfn8LONDgKIGhMOz9Wlwx9pBTJyVEVgGZJNhyQG//lDVW3
lZzB30uB0zz7DeBXNaAjhGOCvMJ+xXrU4PFRUWnMvZIiEpVROt76llu93P6FM1mBHDtinKSRWD+9
/uVFJ7ptEPknH2RrXaFN7yYo7i/BJmfDjPQHyjEAcKfcgkIsxTpyBe+USWjAvmoCmB/19fZQpmfU
x2QrZ0Em96LWEcUskhT/hAaCuTd22au30zfFttnGtrQtyOWLxe6ZZK6ehxzHfXbHLBO8LBKfkM1P
90n5Wj7p62r0prLW/U6lGn2Mj/lxNI5bPkdm8h6hgU+JyNnhWTf5mhJqQZ0RCoLdNtG9EAs/a21R
5mk8YqepT+H05WLBB3uVyYdWK8Qo8PyT6w36ziilPwR6EBPzWLruHbD+h9BL3pocZe3bazm7Xyy0
OQzMKClGTnJuhH0BljliejJCc9V65gYm3joDCXM7zNzycWjAUlQpQJPkL5cvToDDWY4Jv0EJ79BU
aVayAULS6u+dpvlxl7vWwo16bkJHmQJQ6GxUzsjLgG7j5LnsqIItC689pjl62+L0Uaw0fD6xaHB7
UDzB0hNvqjr38WFovCQBRpN9mdbLqIPk41FUKQKEjGHXucNKqRxkQmAe1JoLNEL/nXcIh2thhW5q
RH0cNgFuIgfXER44+N6CSF5bcvE9S8RjnDkHOZT2MA2OsiA+OXqCKLp4ipryhyyH3yw/xRVSWnhY
TS9o/wyBR6qhojbGQ3LyoeVWkJCndAfhPBmDES4V/lrZV+/im79bunjOHiAaYje8V0eK0vStWiRJ
3NACSE/hHwsPqI2sr0R3jSvGN8xRQKy4WA+t5IVMPLc1wP1wyaa4qunT0oIkWIJkpK17kgKq/GoH
39PdgNdaFUa5xhNuU4QVkv/6wicwe0Rx2wDyp6mcVNb4u85SWJ+qCHM3hncKHvQTvY+VfmfcO0fj
MXzMttW7tHZW8mEJEj33fdNTovRKl1Dm4nYZNNE8T6XLGp6CsN0KAzSraNhCTFo6fxX+zjSBnccZ
n55ng8OjzMRgIRVs4NBHZ69slEOwEdbgr9fpL/lgHG/nk/lhjVVyBFDEKwBX3BRtoleE86XHuEQO
HuNcJwwWRjUbhSvpyI8EI3FVpDTybPAMzz1hLbzuC3WlDQbkiiUx4HFurubuLMx4zT+bOwmzE6SO
Y8FuOsTUg40bVPtMFHcqtajb0zZmvetIdLpANyno+k12gyxVQSSVoWPXtb+GfLLCdGqTdNiAOMVe
cMr97XBzJ6fBRyZT8Ud3bCpqRe4TEzS0wpNcN8GGJ9eTYGhLV4OlIJOd15ey4iRVQa9JxUVBE6E3
ut3SxzuXM85HMjlOPFcTPLVqQ8qPFs7gLpqlZvAWDgFVvGo4ZThfWFb86nR5unBAz+ZIerb0t6H3
I902Cd3o+GgHeSjYbkJ5rTWNJ/+TVn0WGsVWper30Mv6Ps+Hoxt2j5JYugArMDQJK/EvoZnjyYAS
GkoXoK4t1mlMAWfbtBQdHWn1xLKd8Oh19W6AtGkCB/3rPXMRZVzusyhDX3F+xrwytYFeYhZYIIbL
ZOE7mNkz5H2avhzW4ykwOadV30Ae1vTC06AqwdoDTygX3u/bA5nZMuMNgGoHDt/ji/lyIE4iBBXs
5uBUW9UPBWX7bekG2Hwn1GNjL0dyvoy+ZAqWI3Is/YfxUcjhKW2MhIcpfSNHaBYN9gHXSpWHbCbm
w7oU5YWu70wyYYD/Bpm8/lT0wQIsDBxapC0dUvcT9diDoCn7OLe44qj/ZUyUz00iIpdwJXXVCWbF
PXmczybeqkqzDw0//fuMT+mNcuV4+1Gvakap3ljIrRaOnUMabe0YyZxy0QB75qy8CDLJ90JYDZGj
EYSyUDWou0CoDjjibcJABzHh7hyZ+4BWbytVfa2Bm0TkTCP5Dzf/8Tk6AvMQfrkqNKK5LPC/F8Ep
kYpPiqarG+wVOLMt4cvtD2HmFL0INBluiTle4PGnT5IafaOFeqfmarACXLn9D3Eo5lA+h1V/9YaK
C5q9CRv/1Ix1hxJ/HKlCkcVInIWNP6W2jZlwrDOwQ0Qebeq0YOpXguNgVRicDGklHDAx36afqgN4
l25dPmjrdCPeQ+tbSIxz90capqAscE5HIH76VHN0sW2xbXRsDyu9XjDRs0bBHaZ07zQ4RqCyj91F
gllbWNUbKx0ODlZeenLAaWhLNtwiR7bAYJlZWX7RWKXmpaUCxrhMcSpaH9yGqLC2mXHQHO3eKcRD
Web/JQxlE6BRtL2vbi25KnvIIKssbBPseq89Zbr/ivnq6+39M3MoIAcDbBi+Gz2YaekkHJwqkVrd
PwUC6FGh87nvKeLCJp1KBn3snfMo4684O99E/HQMs+Fr6IJeew2H5qn1ZXaOpX9NE9qoqlbbYa0a
25we/yoYIM3/b8McF/XsB7R5aVaIdvknz28RV8MsCx2rJQ2mKTjxY5hIWMJsQtUWMPbk9BO9II/T
VMTgQhX2Wv/bqd6G7rfnKRsr+o1ia1s/WRjfQIGCPrPUkJw5mQxKGR9WAFT+P57pZ0M0Q0Qocpf6
p6zghNy7GqDETjbXuo6/S+t9sTBHXrimzW0eFWAd6ibm6BQ95vyzkEklit2AIs2pFTF3Uax7wYIu
c3vlZvMOyCdRHVMAyWcyqWppAlUzW//kFD87TV0rdDwLMd73YUN798XQX+nTr0ZLI1V4Fax3D+dS
IUy3uWktJaNxPJOXxIgkhI9BvqVjNXnMIjI1dI7gmh90Fmnjb1VhVZH/hm21t+zgcTH7zUzwqDuI
/KDGf8B7X06wVJVSp0cJ9fM1HPjj2CP9nTU79ag/O6NQ1KER/iw9La4fZlTRTYtqMj0kEyTCZczI
sQZTr2odfbvCNi1coQAr19t0QA04Epu/a2XyyVBt4T07vtTR15xecPiWJKGqS8XWzIOvBBvJ+jJA
3rq9h66ncQyCXpJFAYLL1CRld4JvDHiOKjAkhq3sx3dNqPwdCeNjHJC3qCaCz5OuLhaoa/U0FGu4
brm5w6Jvnzt7XjcLA/mYjssdKKFIBoLSGG1TrnAOseR1QpzLhu18ajb9Vt2m1ITbfJX+FtbiL1yY
8fF7av7ou9HaRH/Rpa27BKC7vuJf/oTJ01PtZde3EEY76X29jiJ5F3vfpLBbi6J3gJLnVt7WwdD7
9gp+tKVuDXyyhLlX1KUAXuUUHd2D8AXzte6H9ZTRSVX2/SbdJCd/V9936sZbIHNcF3HH4YI4w6MG
be/p5wDpkRpIN3ByRFRdOur86pdcybZt+a1AKaUJlnruM4clEYHTqdQG4QRedegEPfLqhKZZ9FAc
60fz6B6Nu2Kd7ZfUCmZXkqInWCOwESjpXn7preFGDdTH4FTk7Rse3ofUgzWHJDGWahlOlFYjYt1o
PcoiajC313MmyfCqoSLIqUA//EMs5OzkQFE68yLV908G3ZRC/qwmWDXmNRyMha7gbCDA36idsohX
rfeuNsqAxo1/Ulvp0LYxEjtNcKgl/QsV+4Wvc9yDV3uUMqJF8R1kwfQ4lF29iQsXn6G2q7t9Y2Ei
aUm9t9EH9TPG8NEq8ty32/M4+11AoUMgE4QV9+PJCeFgVi3lPRM5nhDRr3Kt/QCs9k15wol8z6m0
SQ+Yo/mwaTcLkccXzGS0cKnhu4/AZJ4Ek93TdAlqDFbNeyDfhIiqx/vsUFqrdjdSP9xdfrgdb+Y7
ZJ8wxFGNnB7v5FjyArmNSLG0XY0gW2vYOruZcuTB8KZKynec4r5iJv8ftikC+wBTeBbzML6ilKZW
m1ulbtrGgMlEpK0s60vYJHsTX9bbwxtnazqbZ5Gm1KdcwYoWL3VuOVX6mJWhuup15Wvc4Wp/O9DM
B3E+pGmFRlOF3vccU7eLrNw1/4+0L2uOFEa2/kVEsAp4ZanF5bKxy/sL0ZtZxSoh4NffQ8+d7jLm
K772nYiZeegIZ0mkUqnMk+cgj0r6GNrRMlga1pBky2tCtwGdRAXN2blvWn3VlC0CmT2qvoiiPQPh
jCTYSvdm4XbHiv6amf79LJbovBlCzJMmd5kgnqTLbs1XwOlLIRlJH44YwDXAF879YEiG3mhQpAn0
jmyF8WD1smMwSA8bCfBd1eCkLd6+TffTrOuVoLK4iUBpTs9AENjME6Qu6VJV/33A6ehHUdFjph+4
P/GvQ+hTNMYa/xqazvvZNuZ22amSgpdgOdr7YZK0LpRJ9XBlPQulXdhB3JfBO4eHtDHzCqQO6igl
UXLHNuhOgt1/kufDCNemvSa7YVeufbtF97B0lCMniiAMG31cVxb2eoauZ3oXSuorhEBuJbTVnayi
4PptSpQt2hxEY0x6j5h5m1c6prhz/REy26lb4IVzk5nNWjaz+E3PftKsiMjzJDSrNEPjW5hOTnD1
5eAGW50dXzzqoPoGLAI3BFQGPq6ct2YrLLCsQfoENEwKGptDCz5X06u05y8EFbwAgUbEl8Vt9NFS
yK0mkkscQcylOcD7QOcr8sPhV8fzlWtncU1/LZmzEVGGWj/tRwuIkqI7ZEO6B8r3icTininxyo2D
wjh+9jwo47SjrgY+G+tTtj3og11XVE3uhrDqwNBWQSE975/B5/lWJR3IZMay2BKIL46y6raqHbSd
CiBBn7ZHKhet7AhI128BEOiuckbRPGCpp1X2AVQBrQPqgPQ4aub12Al+p9gpGAbD7gBhoQyMGvov
hBqojarJT6UeMa4eVt9Jon5vMTUChVnL3I5EezIEkOJhL79ldrtVQk5RW2hDB4QZYA/jw36wJBAM
IsgX0xwolLtr3rois/dRJV+PWuOpUQfSPj50Xkcje2PJtAYfiQSuwfTRrgiI+oo7xSrJnknkMdI4
5Exs2QeDxwNVwtCNSoPtaG/tLIl4Mo0FUo2cfCtrsKK3RS3cxALhI1hlBuhy0x2HWDL43Ni4iyp1
EkQHeUlvW9dcq3O/0EzhoMgZkLY/GCayKLuN3BTvRjcZVTTIK36KQn6MJTW8Uro2dVs+Pg5lEm1G
07wV+Qi5enRF20R56Fr1Va3FfaKYrykNN3ltPhI+vhEohuU1A9StGL+hwAZCk7E0PArujV1lyy/V
YPVOI4YW/I/QyEvanxk3Qt/UaeMaeH04IUkh0UHoO0ms4o5LhrRNG/VBDicUfWu/GCR5TcWaJ04h
6pMfTvV/EAwBRDrvYHIqpWpZGjFkMguQQ3dW7TZ5dl2Q6A0Is2wzKKW+EjaX0i1LBdUPRrHRApuX
OkoLIMsOA6hBZ6ND34HI0jyGdeHo9V0B4ke1OV2OIL//4Kc1/jWozg+2XhimxUl8VyOddVp17D2b
1ZarKshfGxmMM4lp+j2KEr6RlCeij7cqhfaHXkCsWLE5QIzAJ5t8/Nm1duFlMjlZBMwOFQUW//Jv
XQwLZz91looqJq/B4GWSIIHuCNPFMdIrf2j/vbQPaRiQg6GyD9wwSgsfgyqpVND+KEC1JYYMgGvs
GOWTiQzq8mL+Hxv/18wUcc/u/bSpoH4OEXtMVMsutEPjn93+N84s9ajLAGWgoM/es233WL8mm7Vn
xFJFYxLAMdG2A2wJukkfzRN8NVA+lCRQTvFDHtAdKJ8h4lY8m2DQhbhofZ3fT0jY5FbssmdpL/17
AQrgbBBOaKgLTdOcH+3rqtTi1dtoEMPL9jzKXzjN9xnLfl7e5qV7ywL+BUOVgAR8eodC1K/OTDOx
Al6D+QwgyEHfD7Xkt6biX7a06J0QGgC5OhJWVLw+LqhWxsZS+kQLKBiZuu6GGFNzZOXCXzaCAtaE
N5+qah+NdLVB+0orsGtW6higxEWTxgHf45pzXraD9czsgG6C6THVMBhgn2QXxBMYNZN80209y8mC
yJV3ax65aNJEEoP/AlQ7z5pQJ7AGWQvVgGsPWd27AJs7Ml+jU1koa+N0o4ekoMA7seDMdjDsAbaC
LrGGY2cqHr3p9+y22JTbKRPOn+p9osHp/x0Y9cHo73fO2VnXraTsORm1YJQYnkp7EwoAPCm/kKPZ
6K4COApOmk9UFHnJcIXzGk/MEZAoWt/JIrsdgOSrZXXl7bd0rGwMsINLCFPIEAv56B98kLRE67GL
uZ65o8Eh1/5WhqEjD2v9uKULEaPJEFjGrDfUt2eWVLlIK3DxwlL5Go5II1rFlfAyCJUe6oV7aSD/
XlGeZqH/GJy9xyjlXTRkAq7flX5bmL4eF8A+rrHBLsZ/AAvAhA9tPLyQZgGYjW1kZRGOGLB5hiO7
0b3sT5yeTuYm+/v2aPsGWFtDsJf7a3wAS0cN1E+oy9kyCCDm/bIa4KJCxjBTkAiKUk7VuUlqbccI
qNHLMXEBvI3G2Jml2WYCAs/+A2prU0xeMwFWMLWm1sbgxY5jlPWKK8nTYMs/M934FVX6vrLIKZQ0
1wobxcFM5sqts1hRsEGEgAoa5hXJfPgtUkqOSI0oHe/JlTjSLXMIAhrbroEGl56/54amfz878l3D
QR4J3ugALwDJjvy4WcMVLX/Fv0uZ/v3MQmkM/xvJSP9alpip117AfrRyE/wWQZvnh+frmKUp+H4Z
RFdx/ljbbWpDAkE4vDLPHsAr/U3oRgCmRiSKovpGbfIk2kh3RFf04BJQoHY1pDtdz39CuuY0GMpN
xomxzbOwdsexf2jFEEjgcpYLsVWkJvVKll6xlBykMQdfaTu6eOACptuTlUCpLoYvCJRMOQFYD+Ys
aGbfAXiTqWpAJLCDgaik9IzEeAUHEmwC+4zigAbuNXGjMLzLom5jiNGLwfkIIIgb25kvqcZt2OWT
BF7rK3HxHEVa6iClvDVqcEbmQ7YvbaN2LaZtirwrwEzffbt8tpY//981zI5WJJoSYwSKPpE27UK5
fyplRh1Vb1deCEuPIPtsr2aJmp0kVZkVmh4kcg0qTmVjh5pXgodqZOwR/bcV/MXCp0FXcsoCUHX7
jKUv0kyjIOMmgV6yHahRr+1+bKF1rScOR0d2xb0XoANTE/SvuVlJyGKgv5CjCO+tTXmTHJSD7VOB
LCe81fwKIijbyx9tISrgxpyYhydI+CexRiFYJ0aOUxNy/ReROz9M9LUQt7iDZzZmJ9YAwV+q5b0G
mUaIKHijV7wqABN7oddqju5YDok9E89t1xDuF5I40DijSQ8pz4mqYBaTMCCGiaBaU4NafKsTvCPK
E2drqnML4CQwJqJoCh0ZfDl7Pm+BG0eLIQGhB9GT9qPzeo/ulMP9PXOEPb2bAtTCVum+F47BB5sz
RwlJlUesaHEMIgD2gWSGDpslfwd9KgiV/z27AogTQ7lQJ0XZYd5zkZMuDyMF6ytoe1vUoHgIyZ4T
duig8HjZIZfyYdhCCochEoDO5yS9LJHkutdGfLF34WfUaV0GUiQvc8GVG96OvjFNOY3lZhVjMT0h
ZhcLOjwQC8AsNRL+ebs1sk0AfLVWxXButBOP2XaC73c3zXbtzKmfD91vjAOKsXjvIumZpZBRj1E5
CT6DKRM5dwS6Bg+T7hfbdUi9Hrhwp4zLNJxyj6r0LgWoxVWPGC88msHa+fh8NoEBhq4eAZkKvu2c
EjMUZSVXmNsINIt6yL7ApzI41Eoc3TJXcq8lU7iOMIwBWiHk6bP8UqF1bnO7MQIrOlqkdkCM6HTN
TczlFUOfLyINo5BQrJ6GAFEnm72oEgLp3B6uHORjjcyAO4pMHa1dwUEuWJke1ioQxpAT/7QcUBQP
YYyYCj2s/EbSyS1qk3uDhf+c/WPyTsFpAPAXTZn5AzstoZJDWnygjEiPgyA3FjWe8qi8u3zsPkeT
aWYbtKHwSVQm5rNIZoYDLsycBFKUe32dulQc21CH3gZqt2QFSvHZ/ydj0NsC+nwaGJvd4FVNbEho
MBJUDSoFLBIvRdm+Xl7QwiH7aGT6EWfZaKUabR7LFBld/xy16CoJwBoz4RmVsdfq2EWPGcVTMDtn
mLCW9VvKUx8z2A4K8K4ZsWtuJ9teiTwuvYJn0DUpPZGaAQP1gya6a+Z8jfRlcVd0DPWoeOvh/2ZR
wSjMErJ8Ia7ikDyhwbezRa6upBefH6/YFB0j7ACVaODAnR2NaCxKSYFDgS4wBj3KaxYP+17F1Ghf
uZQQRyrXnnaLjvXX4pxNKTbQOqfcNkDs962PFKfsBm8AL/MoBEZVKu/yV/8cYz6sbx5ZWwp4dC4L
I1BS6tZooCQWyA8YSBGfLhta/FgTFg9FWaxu3tIuDRD4kcIwAtD0AY4s7ShZwxcve/DE5gviDUiK
zRukSosKVFd3Q8DN0HAMqslOI2Wxgzc0xvaSMnW4RSMH2l3g35XVzpdqsH2GpoQJZKssPKvrR6dr
9RYH2viZZIbhIGd4YApoNcYWw/fmTxEP30NMa6JHC/kXrvYroXjp62MKH3z70MmBBtfMpzEeX9SV
2emBsG8yDVMfOdpQarmVmkeWfOGTnNuavT/6TrUahZR6YDTYj7x3SztZca+lr35uYha40mHUUmSA
eqD1xaHPyl2Rkv1lx/p8rcCDzz769BPOwlZBa0tLYuT/Gnsxow4lJUzNZD/+b0ZmWXERR3FGCUJN
ypJ3e9S3JLN2oyDv/zcz02k9W0tcdXHFooJA2HTwqZXdl2H3CBL9lRbV0leRkcAAFGGjTjsvXMlG
SZs2xXWSG8wdeo48Jt98YSW/sVXAAAGEO/vwJsIJRJgtxJUGDUhIJZV54SgJWwnP04Z8TEHx8TFu
iYRigsrMMR6gsWximxdGYNYaZDdqT8I8OrR4nBYAzssrWjaF/QJ6GWx6c93LilUVxTwRAZ+tvAFh
rTdMKgeic9qo2F42tRQEkIr91xSZ1e6NVOCxjAw0KHroHmkV+gRvBv+GnrSbSP+eZWILwXsDBDxE
1D8RyVqolAKAivMzQM+uAwgIsok3XC29Nq+/X17X4lE9MzVz725gZpaxwcC8O/Q+0p993DtM/vcm
47QgYJYnUTnMIM5cL2KVbAh51AM56jyhgZxNlhxUKldcb/EjnZmZxZ3O0gdmMZQ5ajw80jBy6jIC
ee11JdOr3oq/cp5ws+GZNTUi5qLKvZqTLJZjEqBD5YZy7klm64fKsLKoRSfHQwoTuEBtfOL8FUZN
qTZw1ASVzB3K7039rFrf83TtXli2A8TnpAgH1MssrWINRMMB09CDKr4HmsBpdNNNk6suX5vtWMzf
MAj7H0PmvA2WEqWrZY7ALROcVOkp7nRXrXW3qplXp6mbjvnK03/JyRVwf0zTXgAAzB+IhKNhSlV8
KcwnHapWPDFLejBbc6VItOR+52ZmZwnSE11vWpIRoEy9aQikAKPKybNnquS+mfz694OLgSpCUP2Z
oLLTjzm7lwZ0RjtRoVJZyFC3lEBSbstula41G5bupXMzswqN1UhtwSPkb2JI/JKD+7vSbO5dXsui
kYkkEsEBRNxzxgqVhHodYo4yyClqBply00hrnIoLJRlM25zZmH0cosYQToqoHvQ/jBf2YIPyBrhH
/VV/aN7BB7hRABYfvXHlBbd0qM6tzr5SlhWdXjOKt0pL33qD3Ca5dFJFueHpvzcqscC/aer8WZQX
OUNLROjB0FSVIxXgB6jq1HAl1rzQUFt5/i4eqb/W5k8irRYsjzWkRYNZ3ed6+1pI8U4Oy+1lzwBu
YSGdmMqeigL4iIJP+NHP03CQ9VbFoTKS9kGY8nVqZfue9hsm81OuFZbTMX7MFPM0xNojTt9Pkeo7
qRvuygEKD037lNUo0eKR8aZakE3OutyRW+UQh9mByeJ7YmC8ReqpF1q16qW6elIosMS6uQ3L/p4C
bqZ20hsfsqAuOr/MtOcSIrUKNN/BMpI+QWTv2NLxPoqtm5QmfhGpm6rTNMfQo1s5qe8LDcjaUGGP
Ciafej71kLutSSLdlWJE1zHxKqW7ruxurxJ+D93rk5RSb4hbfwQUTeujaxGpV/mY77pxTBxSojEU
xd1bhQKp0cXIemtMyHL9MdVBvMKbeivs6hmU5NSneX2FOQQ3Shq8VdNxj3GXe6UFlM+we0B/OQpY
tDHJoavs9xCar06pESDVUMxT2+axGcSVGvXXQ12fWnlEz4A3PtPIDyk0t1qoPFDJUh2R9zcV5Td6
2nskGXd62yMeGdVBHsCuSHvb7YV+LCpxD2rpbS6qbU1aYDnk/qCYfevKWnQVdvLWTO0UjOfFt26g
N6Y6Useyk51oII8LZed9Kld+bkgv+iC426bjLouBHhqsEVRhSXfikJ2W0RCkfDwqRvIS2+MzUZLv
sjCxF9DW4v1pZJAVg06W4dZxC0rTGIPZGG66a8zx2krG6zJJfsZaLgBWH8pNFZolEHLZ6CBTQ3aU
HYeKUKfi7eA0kbZpS8E8u0iveru6HhJSObqWbbUhVJ1EyraQlnzTmO6TNjzaOTSYzS4+CN6rjs4p
5hiZqNwYGENHirsfrMghv8Yf6wHi2r1SFX5bMoel9nYoGxNy2+Sl09kmNNQ3s8ldPdPTTWfiBcer
fcyyb5GoNkyMbgRoukSHzJFL61io9qmjyq1o6BMi72nAEuO+3hG13ik29XMVYQJKSVe0D7e9ne6T
0XwzjXEXG8YRqLRb1rdBoSMT0KzyjnZi19P6lLRq6VCJPpCYbk05BUtselMmA8XcO623MsXABpMH
N82HnympHsD6icXQHTDCvtqWB1HFryUU46Gl9Q0f6hiO0R6S0vd8INuuka7NkQF3SA8hivRxEm3t
ob0CGcIzxKWvNSvZIcK/EhCtAlRHN2iyB1KZ3CDYbUvFeIMQIKb9eZ66dg4WM8FPndxe23FyhDL4
j7prT1nTgsSuUHfaaHxjUnvNQwnpfHggTHpWYl1zIzGUbiorezXDTD8N93z6KKrSH+IqOUK486bR
gZQYdful0M2n3gTBQC8XhsvzGIJWdt14kIluUK+tUreudEgcchWEjiTeDwX9WZudV/bqdZ7kW4P3
fifpV2pXHCHKfWV1bJ9L1Q76fpEDDZzYM8YG/RdIV+OrblOmPeRxb+6apN1DQPmeAC87FO2zlaLC
T+L7UGQejc0TqYaAcUn2AJdOrlIZV00FPK0bNfUdlGX3aqz6kQHFQi3EwjP5KrE64HBJ+G3M5X0P
zTa8QMvEkxp7JxvFfZjEjwkIgHk8GJg4SoLcjHYJ4+CqZMmJl+w65f0eanh7Y1AeAXL1jSa5pnJ3
NLT2iYea4o0R9Aw0aJyzfLwruPWmk+qHTSPNkaruDsrYEApHwhTT6kmWw/3IaeYVxrhGub2YoZ1d
JurHy4RYoeCRikQjseRNNxYYCxuqOxaLU1P2/piuFb4XAIHTpfz39po9fPhY8riImB6kCmkcUwcx
JZv2N2q0fTfarQ8I+EvBMASktMpp4Mo1RvTgLVEIYF3b3VsjfzfA0eGoPTAAcjROAoWa8JPWfo9L
oInRg/lCsf78J88eUVEbx3QwrT5IipOaa07I71CJ21y+1xfzomn8BNSn2J45CBhhsmpsge4R54ie
OtSNo+JO8+HBK1Wi6dUyr0ZAPu+PoVnapwxRYWYj6QMc+B20CZ0261xiQI2LfR+VUxNRr+xWFreA
hMBXPzM6y/oAj4iyDoXIQGJu9pRT/I96BbVvL/fiTeISzZX3ydGSgErqXcVVPX0Dx/jPnKvtrQ2b
/U6RPu0BQAtgHsLAGabcPnp9nYaFWqroXXcj6IGzKtq1tW46yUhfJSTEkVHdjHV0VPpCc4axMkCj
ZnwlXTz7CbPPUBV6FVsRLtIxCgcMqFi/RjXzUylZyRcXXxJndmY7X9ht2EOAHcRKXYbkqdmUdbjy
mFyY+cHXxTZOw+woB8/npzRGEyXqDS0QpHKzovXrOH1SYvvOzn9YsivVuy7MXc/ToseaVCv1msWD
89f4fLQO1XG1AKl5HzDrMRl2Iib7EIlFEa2scnkjf/NZgkNVnUPmM2jDN+Dq7oOJCT6OIJVSkdWy
0KIR1DwxrYv6CXrWHx3TlBB5iwhwaUi5ejTV0bT9d44cfKwzE7Nolkm8hEIMnslVKm9y/Pk2uW/U
bHc5nC2/Ls/MzI6YDLEBMyRaH6hbCBG59V3txreZW/n9e+ikTuzbwllrwS/uHgE9h4KQD7aj2cvI
KFrw/ox4W479M2Re0+Tl8qIWL8uzvz+7LPNaTkdq4O+nEuaaw7G6leT0F4eGhNUp3v8HGfHim/LM
4MwdUmvU0zRBRGIv0O6k9+LGeEYmBLcrniynuq+uMIkT3hgr3Yq1fZy5CH4QlUbWDJDG2LAu81Jq
+pd3cs3CzDvGNmvzqJf1gJeNh+wd5Fpav1Z3X3woA9uCvjeIAUF5+PEwpSLtZNFkKHBgxqHIshyE
s6CeGUha+HJIbT+EOPSm0NJ2Zf8WQ9KZ4ZmflGbYapEu9VA7an3Qye2N0PaLqqGbIiztFWPLPvJ3
lTMfydWylfiQ64FlUFckJ1xcPpi43MsfbNkKaGCAmkdwmNPPENCYQ7dzQBtOvokUPKuHdztZAQmt
2Zi+51kBT2WQCO8qrERWXxMzsOo7xVwxsfhlMAUC+h5cU0DpfDQRasAz6qXSBzE6PnX+ZKAQMsZ3
bb4SKZbD35mh2VrAIWea3MiHAF2LCKQS9Q4ie34H2ioR6YFEIUvNskdmjm/Q9MkAPMwMLx2HXV/X
D1lOrnoJ4PrLn/D3jNU865mm3SGJAAajT4QQZW2zkBJ8Q/BaeNbV4Gc785ABDd49Ww/2W33NvqW7
xi0eB5QBfq0hsZa2/tz69O9nX1fEpiXqqRVRDoafQUS8hFyMYaChvUZZvOhHZ3s/ZcBnlkorLY26
ARzCqPgVGTFTQrUNMFv/DCHFRWpCYA8wSwvtull4iUjM8xy0NIAsW244WI4mcY/3Qbuq2bK8IFCO
Kjp2EGNGHxdUlUzIGseH61PuZPWjIRIXQHfnsn8sWcHYG0AJqCwikZudjRxZIvAPmOsYE+FVEjqi
zQ1tV7q6i054bmV2MMyEF5raycZvJ2xvpO8d5OQtRw6Uu3KPWUSnQvbfuNJe3eVYqLM6MD4F3/kp
AOoR4xBoUCFTmLbhzDtsqBRmNFPQEtO6gx1H3yODogZFbFfi4O8Os/iNiu4qEf0D1ZodVTqUVXJp
DaK3lEuc/4zZcRhl0GUWVW8AdFC7LIm+6xFaFVWTxb5kRl7HopXQt/h5z9Y9+7zAHw/WkCK1tMvU
t3Qk5JjZgJwRWxMvXbrbQTgDCBgA/UAfzi4kjJs0WmfhoEM/6Y6x/J4Qsb3sqgvQXJTJAKjCVAvU
xa05WyGGO/pBtAiv6b7bS1CH3Yoge0Rl1a2+gaMM8Hqn3kh7m99dNry8iX/s2rOmt2yxbow0hBaa
67sGBUxeNFdDpa2ElkXnwGnH2AweHJj1m/loYha5SkosjzSoNjeHUrI9MLw5ZUkh/SKtXO5LoXkK
Lv9rbt7K78e47BMCfJWkvMsY0y750dReK3Wt6b1sBzevCl6ZCZ/+cVk9H0pWhQpa63H5nvf1Rk80
1LHprdD6tQt4ir6fjrnx19bsfJFyemCRCsc8Oeq17MUoQ+uAAh4Mdg08hGWgpKx/iyCPctlDFr3/
zO7smKkpSLxBKoBzrWB+AWUs+hUsEaD9f3ZxFkGlxFAbaXojpmXrqtD9GJvGVSBzcHkhi64+jbLC
BadBv9kxhg5fgenPegiaBOR0VH+oSnvXY1DsC2amQAwohA6IzOwWVcOhCS0KQCfJR9dmWgnec8sb
ufmVdy+A4H8MzZLyWhXqQKGqhLHFGg2q0pca/Yc9rg3zL27bJK4KmXN4+XzmJ85LE9Q+iH60wHGN
qd8J09Up8y9v22IdFbnAHzuz5XSNzEF/D3iU9ci8cAsNUE83MB/pgAYy/AneVm2LjMRVndSPNlTx
wQxh7vWVyujigQYECOVKSNB8Yk/TSqkoYwOHLDNkN2V3jSE2Al5px195ywGWDdVTHbOn+M/H0FG1
ADAVFYBNXcgcdXwcYwwh0dswCsYSZJ9fmP1AB2gaOgVrMtjF5skQ6EIM0SbY3tYnV00wHMcdaDYO
fEM7J3KRn3jkBhD+NfWIJe9B1QeTLWCDBD//bJm0Mu2myXuk6BhL0wS7YVxs8nFNUWfpfjnPxWdm
xkqVRtvE/QJmEF3yZSLtwPhduKS1bsrQUFZi4uKqAN7SJqwoxmlmZ1wkJDdLu5te++NxIFBKoWq9
z5vun8H7+GhndmZnAsmIqVd1jd5C86qyDp2Ug8msLy1mqidMaoP6nLveLIrMLk3UZMb8TRp+cP5S
1I+XD/fifiF6wANATghg4kdnN+yi0ZmNUqMWcc8EYDATp1ZJ/ctWlOmimF+RyJ0AGgcOmdjzMxVK
VcySKsUb9QoD6tfipjtlV/2u+K4dR9e40nyooxyN0s1u1wp1S3EDZEJgh8L7CZiJmUMo1FZHpSz0
oB0guZrcKVTZRuo9FCO/8LGQ1sgTuez0SJs5Om5iMP8kCYqd09Q4CE7UiDu4o1fMLK3n3MzsSo56
0yrQ/sAwNwtR5Y59EdoAXp/yIlq5lZfSC6irIyRhIs38NM7doCkIhCQsSZmMrj/6kvL9ZbdYcj4M
hU3kBRhkAi3tR+eDtLasC8vWArl6b/g7H4HOWYMlLq7izMb072dvMEwnSWWDlkvQ8f5blJTXTU5X
NmopxIH3AwS3SJVAfj9LoSuMxDSdqWCj5GvKfnBmtFdVqT3FNDyoSRZuvrBrf81ps4dB3+Qsbwq0
QJL6iY7K1lYozP47sxjk/c6szM6NVgnBcxMTe3H/XLcU7Og2WhGrnMzqQmDQEUrRlgNDrzHnZJap
bVVGhMJpVaibwdQdU7ybQ+Qp9XWTYVwByJ+x8Ef2S8v3Cv2C/6HzAWIE1OcwUzY7sgN4J9EjxU4a
KWilSmkTtuKQKI///r1wseOkgPsLQXxmJeO2SfNCUQORh04mpb7dU4cU9ReyW4LQA/pC4LE/FRtq
M5ej0E6BScyuOfRbVTN1avF+eS1Lp4mgZQw2WQ2KPvNMXbXHhqo9Wnyk+UXQYLUZ+4J3n1uYnVfG
G7URJQ6TiYrakJRbxcgP1bBGhrh0Zs/NzO49zvQ0bkxcCywcvTKrrpLkJgbcpg1bx0qL/eVtWyxF
nZubovpZFFLl0shzin2Tr9obo9orOwo6DHaV7ZNA37BJvvUx2ei76KU7Rqe1JvRSnD23PvNAG1up
2UJF09S2HHBpOhxwL7OTV66mReeACuek6YC56DmIOcyFavYx+sy8SE5mLA5lDvbRyzu5tBSQwWhI
h4BWhS7Sx40ECg8zLVObCnRLGGHiYE5JHVllKyF90QxUxgig3wr4d+ch3eIorQIQHuhNAgoYtpH6
x7oxt5cXs1hbws2KOjnmefEImHkhRL6FLlFEv/Sav5sv2Y5nTnlkh3BD91Xi6pt+qx7EIV6xu+T8
E0M6NtAGMftcigiAZgpsZQgGmi76YbVvuubL4KLFYwBxdyXGTp49z/zObc3Oc5UM4xiO6LRQxkC8
hgLs6GAuzUm6tdFEbcn/QJg8DcBM4XaOVh0ymsdqw+Dm4wApus5qnFSngagN9TpU23seFpXTlcaP
WghA1ZQxkGxZbGMiUa/QxgK10cqX1dprRxDkAKBUO6QzrqVOaTfcKE9GXlHHTmNjl4JlpqXJNYuG
QyErP6yyCkHbmJ1SGwPYtYKrsgburLXS+FSSJNsVRfvjsu8seSjKGAYEz1GZxBjsx4OQ0aKhvQJy
KRMYR34zsnue3102sbSf5yZmQUtiZttUeYbrcWC+ZUTHLIzeL5tY8o5zE7PIBBqOKOV1pGHYxtyI
Md0ShR/MLLnB2MDmsqmlDTv3DvXjhunamEXdFPGN5FFNS1c2JZdr3y4bWcSnnFuZpbQqYbzlEQKH
urW22U4cy8fm0Pijq/jK43DQV07X0ic6Nzc7XZgfr02FI4DUOeY4wh+Rcrq8oMWbC8wlSCjALjYJ
LHzcNgJGPT1LY5CynPJ9ta9vNK92+4MaWPvksdo1vozrq+tdjJWGrrTxLptfjpBn5mcL7CJOaVLi
Tqleal8G+veBBa2bnzTqoI3TohIFgPcBaO+1Gt6SZyLPwbMHHPoY5Z5dNFFhNzLr8JxTgL8w29gd
wJWs59t4LUAufkLMUuOxg9vmUx3GpCQyB+jzBJZ6zOyjHf26vIXLf39ingHdGOo9sw8o95kethWe
cW39TsagMVY8ZPnv4wab5gOm2cOPDoIrXoA1G8kFnlmOkqKyk+hfObrQTPividmbVxOSBRrC6TYe
bhuVQYz+po1fL2/TUoUCUkx/bMxu/LQuVJUyLAP0v04uo4l7hc723qS1I4r8iilr8vOLl/Bfg/Nn
3MgTW2o4OvRo83yX+vpB1iC5obOdirFGvbFW6qeL4e/M3Myfe5whS0BeLtD0n6TkbjpwUOgI7/Iu
/u64fbruJ8gtCCdQCpmzkSl5pRFrALY0eyd31ra77vcYF9iWpWP49/GPFuT+4cTPDVCtRw7Ntjga
wVpZYdEjEat0glclenazpfLBNiStRrJt1YODV4rD1K845JmF+V2SgVGLobAaRPw7hZB2V72ryYpD
Ln6wae4d1K1gQJzjR7Ky1nk95vhg43M0Vk5lvPbJj8ufaxGdap4ZmZ0sVWNl1UUIDow+MlsCUXHi
q/Fz1evXUgQdJFQ2u1FG0hQ7pdw6l62vrXB25Bgd60SbChmAtTlZbLomlFVJtPKtpr/yySP/LFH7
NPFYAaWtcHiknjVOx39FWA9eeHjp7ZR4HzcvLFT9ywtb2VbwZHyMie3YMs0q4IEh3Rqh5PTTsDdg
/gzcu6H2S3R3ai8cGyliXEgru7rs/f/1GzQyPtqugRMclAy2O0txtRTA969MP/51Gm2u9AY5ZFuN
BjhNSE5NeqrolQY0w+UtvOwbKLR/XAXGjyb0PmDTkWE+gc2ZO0j6vbqL114Na9s1/ZDzlzmXRdej
ehyISncNdm+O/0PalfVGbjPbXySAokQtr1p6td3yvrwI9sxE+75Sv/4e+UMybVq3hUyQhwAxkGpS
xWKx6tQ57/9tJXOicWagyKoyLsEu6qnkoVKPOihMhmZc2a7lVeggf8GUN3j6hVXIxejTDsgdD/TL
135Se5O/NnG9iDOb6ev/tiEsJNcDKRw6LAT8gBvNZsf0fip2hlO74V14pDuQr6X4z/vL27d4L59Z
FdKLEpK5zAC612s0f6NrphVkfxVTYKNnbFf9tNemNULdJdc7f5MIMTE3tayVCTS+CrCf6PFLr7/E
/e7yqpZtGJiIhqIQNlX4XlESYtrCKFHDZZXLWGdFslcEiv3frAhfDICbYUyLGFeI2Vp6cATFre3T
tcbHku+h6PPPWoQvNBlVXGp+O3qq0W5Y3dlTtpJiLraPzk0InyRE5TQAogOH1J42xmF8iD3ppG+m
He721GG34Z2xqa85seLragVFtsCvCultkLrNSn0armFheWCYk3tjjnbt6B9rk1NbHX3mKO0AtVDl
kPj00Geg7e0iTJdKT5e/4NLlZYBHBx26z6kWwbgvxWUxSmDHnnBPNbFDqreir6wxN0HoeVuRzAmy
NZjE8m6fGRV3WwmYSjOk28lT8yRDmmYzXE/VJ4Vet2GH8anba77VnBJn2K2q+84rEq/r8xULSYGf
KdpQ4qXkpVcGB22JBYIC8lg9Bm/JtbpvHAwMg53oKdac8LAWaxZPJdTW0WoFVQa48r+G6jHRSSXl
+NS0/qHJpRUoTxKYjC9/0vnQfV/gbyPC7uZ1ZyotwM+e3pGnUB+PnUadjNe/4iLfXDa1QFYM3z1b
kLCZRY5hTShowHcddN/tclOGVrKN7M6ZXGNXP3a7NejtyhZ+lhPObrsK1Bhdr9VzZpzt8RTYQIZ1
WzTT9vLKlr3kn00U2/xVNJjB1OPW1qm0MUrqhLxEDa92ov5ASnkljq7tIxVyqnHomz4J4ZQ4hWBt
fR+201Gye7vWnfgGxdMj5EdW4s6Km4jQxowpkt6DKM7jKWZFUWipULYPnzpzrXu5CO85c5JPFrGz
T1aGkQk1ayTI08m4Nu+NrWSBKvh+jzF9Bzl5dhxtoBxll4JPzjJLa42m4fNYfTsREFUCeQw6yqo4
01V32TRJHPFmOOin9mqGBxQH+djvMK4bPIR3cxkcwPnneq2Xvuis6GMx4/OZKM7mZYpPJMzsKR6G
1CEGnbIX899Lb+AEnpmYP/PZ5uah0cTV/BatzNQp2Y5TSIsAMnX5OCw6y4ytQE8EzQSxA93Fis6T
VqHIIVo7n7KHvm63ud45aWSsPBkX9+y3KbFswTAyHKQVsOdqG++VvHIqJXZ7VG4vr2jNjPCCQt8i
Q7GpGT09uKE1dxJMdnF15VwvRpGztQjHmlThBBZrDAhL4dXIqCVXIDQIMCLZI0fPQ/fykpb9/Myc
8tUXjLSpUMvHmroDFPKM7VxJDcldf9RtBSQTluLy+/C2+AAYfSWJXszdP8E3/3OQz9bJmRsqPmR4
kA5iYsDl7qw33BV2cDD28la2A1uC8usuXIXsLSaGZ+udv/GZUdA208QcKbBYY/mrqUBHN0QrrD9r
biIcrz7LjLhMNOo1bWLxuLM7jC3kabpyvtbMzI50thItYIXPR9RiauQkRp9YbSm7urGymAXqbgSL
sw0TUgM95XE1GfhK9Lb5K9hBqwusxajVjW7mhO7aWMDa5xGSA9WMm3Ec8J7r/GDbs2xfgJPjssuv
7JsqQFUaaGkgca9GL4CWsQbd0pkblcmJe9nMZ0Xv2w3ye+NEad2i66MyLXGyZu3S5iasXbVANcmB
6AroGSY0VIddlmzDe2PfbAYnsBlzatWKH9NDsKEEJCe25D+NdINRLSO4qh9NZ23kZSVEq0KsCXOe
tsyfQ7SOLfC3IIyx+vpHSFfyhrUtF4IM8i8pnGiNsjKoPHnwK6ofIm1N6mPNyOxaZ+chUmkblhIe
ln1MXKWMN40UnHLwhF7+rmsHQmQqiCplKtO6xCC0AmDznMGicXygnmqNyQ7KG3gKralcrH0nIaIQ
6NbJYdvi/RHLTwHrXYrBfDMLAyvGbbdyPtaMCXHFR+uzCaMGcJqshhYfdTBvbDdpYxWrwwJrpoTY
EhmBPhUgvYbowVsInGfX9dZgUqtYVRtbuVXFdM7ITGnykx7A4gzzEF3uhly+HmaoBp/uG71cYTdY
WZg4lF8k/YguCgB+3RDsZ0HOEuQ4g/RertLpzjnHhSgjtgQjQjGOOhc6yIFt2LOcX1MgBBK3eZOP
s8AZ31Cnv85O+uCmKYR2wBts8+c1PuSVsM2EQMKqQIpREUMD1udHgxBoCjYrF9GaCSGGULMgoA3G
Iy7yIwg91sdqrJ8uH+3Z3S7tpRBBoCwGtaiSUC9rWiv3N3jG1WZoS6gzyHFokeiPcv3fV4Q4ixfp
08AVowKbVKxaDLqMbHisAA+/vKyVwMhmZz0LjKTXQefc4sJDS0O2SXaFAVuUa6I1RNd8N1/aPiFw
FE1iGHmBLDze+9ty0+/mwkx6+LMs3AQM9FNlV5x9S6SGdgrDcgb+lk7hpiqLjZI//8me/WNEHHTL
jFqRq0ZCDme8aBAepdoTtApXPsyyS/82IrwnqoBrRRjhxupayBPIQGQ0a6oBi10fjHr/vVumcDLz
IolJQoGX4SqxAp/s6xFsDWj1PKc55L2G10S7GrjphNlafrq2OuHA1jIgc3zE6kz9F7gHQfVNnf/2
kYTz2pd1pcoVQsJkfoy9F0DcOMY82GUjn1N539waCFYwfWOYEyW4r8dHiiqNRZhI8Pxf/EAPzTu3
E0t6AG/DodxArs+O5A0dLA3vltadXHI13mQnfux22kpGufxgOvslwnVZTFBLqGpA5MABXEPOssvB
HxS4M2cQwlRBkUPWb4Gj3V3egcX4AWkLmUARFY0cwU2zEDzU3IfZKYxdKShdNkBEhJPdZTOLd+aZ
GcFTpyKgnUaQ+g9o8ho14i3RXKW6m5Q/mAQGxcw/6xEcUw2CSsUFAtwrmBNl40egg6iQr1xXiwkH
WLXnsrEyi7589ZomD4d2TOA1LIVQcuDvVJaAzz52YxCact/+k7372xoT+8mTjEGSCOreEAqMQH95
G5etBWX6aU2MfjHE/7Oqb8h49BOS2sjwpgnU8S6M2Z51BuQIFHDJQej71EavYf4XkNIry1v2wN/L
E1yD1v6UgzAOKTcKjjM1p5pyBMuV8anLnwzIJOGTYYYmNgLER853lKGxN4yAxr+BadkKCnMldi1G
x7OdFGKXaUzgZ8xQ5gGj1P0Q863mg8zzslesbdv897OLH022ROpzHFxWNNvaj/d1Fk8gjkvGf/99
wJmAXwoUPtG+DbiVUpWXslYOHq+Q6lb1TcLVlyjCI+XyghY2DUR00HzH9BnBMJ1wqKI8rFkR5IPX
lJPVGjdBvTYKvmgBZ3bWwcSkiTh5rqUJaHlYMng1qS2I1Fhy/X55DQtJJrSAcR/P4hfQRxWuE6AG
imKSp95rptxquYxnqoQnguJmQWFNnbHlfrsSi5aKfGjXQY8RZOH4R9T1SMNJ0sHbRLzwKngvppN0
Auejq+z8veb4sqOhXXHqnzqPHsOVh9CCC0LdGZM0YAxD0frbQKcRJJ1EpR5C23uwoNpJ/JZMk3t5
S5c+mo6xWApRNArqdeHg8pyHRZnDLTTwh4f9CBDLmpbh8haaAOOBchjiVuLYYzeaaZIqBRzDGVzV
Dm0tuAeFUrjR7d5V7Kx2m8RGcZscdW+t7bLU6pmlc5B8kBntKoLHQozimikL51ISWj3h63gfueMz
/TkC3z2zBAa2uQpYW/py5zaFmBtkPCVyhCdsAUH0Chx9QQoin7UhlIVLHytTETewqSaGML+GqKiC
8ruec0yTgsLpJpQlvIOk4qfU9wDnacYKh92yNRxvgNMpWO2FgNiB+BDyWij+QuQA6pEoqLfNjqeP
XZNsL7vk8u79tiS+uaRRnYo2l70gbywfdfSyuDeKFZqMJb+HCXSo5vxeVQS/HxUwgEwRROV06E7Z
Wl95mOl/+YOFnNmYf8PZHZLHrZTJLfIYLUd7vdbBE/sL8mQrJ3hxu86sCB+mGMcZejoMGIisP1Li
u4Oe2MYQrnz/NTPCV5lSEHD0pKZeKmWPSjRuiJqcSqX+g6B3/l0Ep06aptINjPF4KfVyTcdUx/O4
hqBedOWzHRPfAlFVtnGHZnOiQSqc9JjuBdDFx0BsFK8k5mtuJty6Y0x4gzsfvKAjiIM5Iz+KaI2v
ZN4S4ZEFOvd/XFksypuUp1rcIdX368kai9rNzWMV3CRl7WZlu5KuLC8IdxLk58DboAkL4okJgjqs
yOuTO5lDKrwjm8unZtECYO0mkA5zLiF4ADGbZGRhOHjB9KgZoyWtl6HXTIgOoGS6PrbIucaNvx2A
Pdtl9njbODO5yyZxgKJ4yz4ur2ppkASgo9/LEjYu4ENfyhQ2a0fepJqbo8jT28Ac3YGOorvHwODK
l1r0cszoU0x7z1wsQoQjLW2ATfSRPkDAsaWFPUiFXYd7U89XLC0Ndcjoc81CSCD5w6Tg10CXyVrH
Imgke2FhjZvRSXZ+YacOSj97aOlplmzzewzPRxtpxVeWGgqyweYRfQzJgq5cCH5KQAqkNp+pxeh8
UgKD0H872tI2PRgoaaysdHFPz8zNfz+L6GNgaJMR14NHWRdaqjqdhriEnlxeeHkbruVmiwebaXir
AwCKYQzhC3aZXjUDSwcgndOXoIyPUTWAOz7dx2bz2Pnl7WUXXYzwZ+bmU3O2OD8ZBx3D9YOX+f7d
ROqT0YDTm5q+c9nOfLq+xSuNGrqhQQ0ToUSwwydSJqPee750UwZ0qxmNw1qPKBXgzT8hkLJSs1g8
7UiPMFMHMTAmokLwMOVGombYxvxJAxEWl9fUQpZ2DpwHePMgF6OYPv+6ojbq46KP8FiMYmqNxvWU
oZLQrDx+LhoB7F3ovcY5enLDgMkp37zRzQ52Xtrh4fKnWbMhfJooKygDcfVcR+r3+PoblPSPZmWu
XPJLjv3PfmEpQn5cGWapVGkIPiWt3g3pUzf6B0ZQfQtNJ8rX+I6WDu25NeEYldXYpOUAVFAHBlcT
YrpcbxwlhypzsvrUmX+56NvntoQzpI5Rpw4zx4aWBpsxNawGOpqqUkIfXCmA7VTwA4orVYk3QVEc
AXC4b0vccf/tK85f+ewghx2Y8jUFFS2m37Vlt40lwCyHNUa2pWN1vlQxFoZN9T8W8hZ7apmpdpI5
XXl9Y5zt24bi3IIvx4DeFEW7R8gGAHasfDRqqQfWX9/2K/JTg8C7aoS3g6y7Rsr3RkfGTc26Q9dp
N+AzgzqA7qoJSroNtNhsX2/f/Sw55lO/lyvFkZsY5L2Y1R/JB1HNtwyPQ6sJ9Ksh1V81MyydNG8V
a5DKF2nwrwIzOsjc3xBSvEYpvVdTklsdodssZzsNJaGhmByoFjhEA84gTLaTzo81VFWtCQ3upGJb
OYBuGovB3pD3CTS6RhPzll1hOFVDj0nBbJXXdhFJNy3RN2OubuqBYmo8hI5K1m+kLHTqLv6gYb2p
+/Ix9dVjaBLc5tUApc88hOhH+ab40qnU4/xGZb2ByZTyKFfqHoQPJ18jD1mf4zeDIMpmRnTqRyge
DMFh7DPfmdL0eUyGo8KH23zC7EpMm3eM7b3hV3uR3G7VLOgtVeL2NEhb6Cs4E20aC9CM1DIVibql
am5ACdM7UsGAIjaIE0xs29LxhSR6aYVadwNo51GuG4h6GOS6anOvHnmEXDjcY/Ckc+pqOoKpMcBN
Mx5rSq9HtTtOmNe0zRxHI0/CCFos5TGsyF1EAgi3xE6bSLuuMP9KMm4psrQdJ3lfVuwIwRmwOkYD
uoGptFMggBAWqROl1WTVRvBqghEbEr+YICu60nc5lAx4T7dE1iYLrLsnamLqVcvU61FWwbirxx/m
4NtQ28MwCZRayjEDqAugL9Q0+ze093dtEjzkkfxgBFpgpVkMu+30EXahabV6/drTTLENBm5cU7kl
YNC0eyLj69fpVumlUxKbHxHQEHal+4WrqEXhqHUf7FWlsRNDewx5rVlR0VzrYbXNVGhZdk12bINo
b2ioZZjJLHvTsSdfjVydqwfQgsW22pAHVTJei6F8rSblZhpHz4Ta0TbIhs7iCnF4P58T6Vpr88Hy
VXDNAf5xRcb4PfOnX7U/PBW+39oVCTSrU/hGIe01xQwonPkU8vBFrv03khm7SoqvMIFwhZKBaiVa
+1Y1zU9ZBcEsxODRhQhwrRP/EBXZPixZiy9gtFD4BdsbyU869EVJCQLXPEamP3ZeTgdkqNWe+GDg
jFRXGfw1KYmFbPFrMBHyfkkqdEBQBvoJn5YgJA8VNrs9NFe5u458X4tcQlIwASExmBGgbPrwrA3X
KMh0w0pm8/0e/bIesdNKo1xSpB4YJBnTZ4bkb5sWkXi8zRgQiNq/p2L7ak1IDrRmymKWAXHSdsxJ
h/FK7wuAW9ZYMFf2Tey6loocynFlAlgVlx8lYT/8IN3SGKIJl2/J72nB1+UIacHIMYrBGadeQK7D
TrZN9jKoH7y+v2xm8Rth3gT8lKhbf+PmCFSzl0G4DDeoO0wdj7gk4hH9udGpOHeh8L2WjH6/l7Gu
M4NCCjK2rCK9BCePK9A7NS1iCJmitdbu2rKEHGMaZSnmoy97g3SPyAt47Yc+1XY/UduAENflPVyo
IM9rwlC9qakEwlOC62VGKDVlUwBSQKW3spI+QDu7BykIULdRC1HcImoPEaXJoVKqX2baQY+lGQDz
gh6GHfD0PVV71YpCclV0RrNHzXvlIy/6rElRjgVTHFR4hCxFapkKXRideJDT/hlN5U6pGluD/trl
fVh02TMzQvyactbRMJOIB3D4zuAlZLJSKI5pllpuL1taWhCaATIBjxsYWMRukeF3aqwaGfU0gLAU
lthdVNr9IO8um1n6sBphGPMjFC2d75x0JcZCkd0RTAelD1AhP1Wqpb36V/4ONBQ3YMvZ0Y/gvnhm
zmXDC+v7YlfYyUjlGNajqezR4ikOMBlUgO8Uom//zYpwBRSl3ipyDyvDBJIc0Kg2zUMJYcHLVhYO
/PlaxFtAGXieSgasdEG+4f4sy/jvvUEjGgo88HBVhvr81wcF40mgTnIse9Ng2L10nIwec/j5yilf
XMeZFSFwFXnc1QGQB14boUNNw9vSJP+6iK1/WYgQtfS8VMNBSbAQalpyRy1dxjC88QdX2BczwtPI
yDswv6MZhik/AIfCFPlr6HL/D16bX5cjhJ0xqUxWsISgHwqAjVqaNh4yD/I0B0PMpNRT9EJr2ZG5
HFtj3WHgqAtdJY0+/sABUWXE6CQDSYRIIteqU5AWKQ6xwXuL1TdVulIvoIvH9cyC6BrTpNVBMR8k
4MGpnQO5wzIL366CLqSl7JSrxvaBrecv4Jts3+X36p7v1Lu8uGL7tYnGxd+Cviza6Cisgsrm62FQ
JqrwPCEEocPv7VjBTFMSDXZAkV7/wb6eWRJWzYjUdaTicCMCmD0Gm/ZtZKx8u4UrBev4vRrhRLS8
ZiDyyomXR4+j+aMuftTVr56tJKqLRxuVPh3ugeaAOM/ESqnpVWDLvTFvMO8pS7Yfr5ahFz/MbyPi
JNOQEQnXlkG8wIREa5ySzm7VTLNSk63NZ62ZEvKRESQDiOw+LuIOLN1StpULdptKoXPZAeZb6Gs1
CecbhG7gxkPc+waEGpQprqcAcSSMY9NO22E/5eoVaEj/4iYurD7Irkp0e1dao8uL+9vqN0BUI2VF
0TaMeNVYHiSkeCWmwWRJWlncQmceqzOhGgK2ThWrFFyvp1TSyqZC9BocZZO5CaoedlBsKidGyjoL
eTi+uv33cC+g8JBtsLlnPg8Ffz2+EEVT2iqUdDCkKDakcpyyCXYj5dsp5CujG0tejwxKh8qEDoti
1oriTARQT008BfQ4Y/xQx39d9o8FhCoWg9k5XM0wAZrQr4uJCJgTGO2JN5DwOmM+swqpUJ0prp4Y
q1+bqjwA1/IxTMZ1JPc/lRAKwpd/wlL8OP8F8x6c1RpRXfDVJsFH7NLntDPwbL/SJVQh5DWOw+W1
YmieKTgToGX+9uFqxsPKnwCH0Q68jj4ytTjUYYuHVIIUOGnihzABu2OOskSjGNd+Xmlr99BcYxcP
JGjzMdaKt8h3tIyWqFLJY3UCirTc59TKH2TM/GXXCcAspVs/hSfV6V0IUB7z28iw1kYF5vv8knlh
s8ck07ouwuduA8iHqNoTuKP3WqO8B63xHgdkBdS3+G2RAQH+BDEC4J++fttwDNNEVobJk5P+lg9o
I0rR/MbTIZZN05Uc89NXvy3utzUxfBdty8bEh7V4j5aa6o673gI497baY58PiAUrnrv49gC0y4TW
DGaVvyFahj6sRz8Da2S8z6FCYCnH2Ike24N6Mrepi6mCCHPK8UHar1n+HC//tlRDBrTrU5Xgs+h9
dmh6P8gkLRwI5lStAlfVw4TeZWUH7nQnueEJZEamO2uZViCKR0e63pqe7q0eqDk4fP8VmBQHameG
fwmfNwHoUItKRffAbtRbvgmx7izJCOhRMT6naaMMTXYVXh1Iig3ABCqtSrHNDfNXO6WoaPdJ7V6O
JUvxEo8LEIfPgBxTnMoPoR4g5RJjHpUQRUwQ10fqWtVn0c1MRQGIGVbw7BRy5oZyZmRVxoBUbZ98
TT1RZcxPBPQzG1IG5SatEtdUB2VP0gDAQk1tjkCOH/2p3mlD9Xx5xQuz+mgb4qENLSJmon8t/Jop
jqegBhLJQ3nL32p2fq/+ku7qo+qASdjW4QWji5mu++g+vw0cEGivdbRnA6ITnP8A4SHcB4MvRTnX
PS4luwB9kTipga2c0PprzKM6dq+XV7wUUwDrQKUEXR1DFen7c5KrPBgN7jGA/f10E6Q3qTk4mORY
Od6LC8PxgsATQJvfur5y2RURZOMmjw/Uhhr7Ru0Aq32Q9GPpP/3BmgDdNUD+gx6ziCWTYL2QlBYf
0TypFY50PWLoRXOLbO1huXRCqA6YHRQpwbIu8pBBaKkfwX/GPanfGpAk6PRoZdvApL/kEWCFYhpq
WZA7FNIymaG5oQ1wSTXw3Zxp73I6/gozADmKof1h5ooGqXjotIeScgDTEXpx/B7kylskGo8ZWBaL
UL6qh/FgNn1gJ5OxKafhKS2SbRDru5KEP+tQ2cVlfG2kUW+1DXniZKYSHqPcSoYa2jr9RzTwx8hv
S7RqQeMtl88AY9+kQXAz+sFgTWaNUWCtBcp4JG+NYXKw+LYfJK/uofuF9+DYvdf5cM81zOa08klO
1E2ntccpRmBLSfTS+8VtlkSuCUEnotDnEoh1wiRXrrpfGNl+bpout40iI8c47W4aaXhK1AYq13J9
LOm0aRTTpZLC0SLxa0uTMcSq1f0eUvZA8jDtJhrjG5Nmf9W1flP6YNjgY7YbzGqw5By69IxZYG50
x7GNbd6Q19HMrvyyAORCDWywBD6QsXwhqFTsY9qb20SfXgGYuAag9Jgp3U5X2nfaoAs5VHRntMad
CnF61uN/Vmsq6GAAiEE5S3vwA7SaoGV1bVbTjyBn0dVo9PaosE0wi9XpPbp3TA0rN6lLyZIoddMu
rd2gle4iWf5lyOAWr5vqHl4Cnbv4Rq+rPQfkxTI42phGaJzyiq1539Lbg5453xw+zm5GTZelaGjh
4JXbFpZxXe8zN7uWXOOh2Zhvzb468ec1MoU1m0IMLgjjkoZM2ouS5jqTpPu+D9xhWOMrXhhBmkn2
dXT/ceHinSocLKPq86bwFRwsw3/pfEl1mATqgdhXHpXYfExAfWD1Wlo5vIue5/lyiyacg9c43bDG
fE/zurVk9u/J/3QIXSB04Q2Gh8pn6eVsxw1OjHDsELziOHUKEtoh3ff53eUI+ck5I14zKuL+TCqm
4N9zLnJmZcCQzcSyYPLolHpZyZ9rH9UbvVHonjW6fFWS6B5t68KSo/6azbKGsZVNhZWBT0lqycGU
/HibQoRrE8V8sJHQlZaRoh3rl1rm9I0KgK3s/2DARkFu1r386787iIF36iwh9b9BDeHHa4DHS3KE
6r7EwIg7htagoQXermTby1YAeATQC2nwt7dcxWlQQ2LbA7WwI+V+CSq07OhX+YqdhQxoXs5vQ8Ir
okq4NIsHoXghSYETRPJfOalGayA833O9xqRznFebQZEdJZSZXWUS9LL6aNwnDECPXk2ntWfVvIGX
vEP4RbKeTKBoKSfgMZUNeU8O9ZG/6mC1arYR+gFO6xLH2NGj7gy36jZx0sf62vx5+SMvXa0Yi9Fx
PsF1i/356qFpM0ZEkfAbUoAYfX7P16jElzIf3IEYssBMGzi+hTDTGsDokpBNnt7HOyhY2wNJO6Bb
Tbdv9ZXKwwLlG071mTEhrUsqeYSOJlYT9Ulm5Qykil0BaVIjiUd30PLnlKi/Aq11R8looD5roFbW
0dLxY8iUdZM799JSZTAt3Og/jZa9RlW4v7zhn10D8auj5QNq4VkR61t1C4pbOMFI1L2kiiIbQKXA
AgHks9KicBf3vWKTFjKSesgrC5jj6zrum42cQ9dMIi+0HDcTAYhFSTE4VT1mRN01chlb6dT/ADV8
ucmitrCRRz3HZMhWEr4FwCsUjhhURFEKwIHVBWep8551ZocstjuwU76XrHLTXQeHxPZ3Y22lN9WG
HJvd2izLUmbGmInhKlWG6JYYIeJGM6q0gXojGM53E5tecT9s6yjb01A96I3KLegdXP5IS1n0uUnh
ZLaZ0VBamNxL4r98JC5K/8PENMYkb5KVQvRiORC1shmrzFCWE+s7IRjrJUlSuRc8SSdFtSFLuCF7
THfn79lD7pbb8NeaBuH8mb554JlJ+vXME8g+6E01QnDRaA5VAWZC2de3odk+DwnZNjw8TIZxDWmK
ybq8rYvn83yxwpUSF74OTA40AuOUtm7DoKtbq+SumLTIzVIDnBOYFrypGI82qFe+8yTfmoZ0DJXh
SWsNcCvw3HfliFDLHKr0g0bK2xA3+sq1/d3hIHuG2g9TMT8KaKv49csSmt800by2LVIb9FpextDb
7mQ3MhUMcreNbmkstS9vzveLEIfr7KsIVrO2SvVMbqA27F83wS9Nu+uS28smFt3aQI0BhY95dUIt
EU8XOYC8G/cyTp+Cnh1UM7juwnSbDMlbaABZd9ne4pJQbNCgPyBTKhYdcmDGcrnE5+56iKaHuQ0g
OeBaa1F/6YphZ2aEqF+Aly7VShRQiBkFbldnxO38JABXNejw91omB1ZOKwNMSiS+yWXViQ0j2pVl
jGw7NrdBUjhZlZygrRKDwHZcw6Uu/TzMnqKVAaZ9QPaFXad5YAK3NjHPJ1sji5y0qKFx8Vgp2fby
di+kOOBMPrMkHGzNABi/DyYcr716IJCp7yor+qXbk02cAUp+H2usst9PCgzqkDNF3oQZRzG/jTDG
HU6VjNCcNc9FYdw1MrvOZP42AjJZm+xZL7W1S2ipGD2X7nAToCKOE/M1eqWDLCetnOL+BD1FnORW
lB2m7Ooh6lKnSwxLxRHVs2TFlRf3FmP5SFBR66CYqfxqVmKpQuNpruCcmqdkN+3QzNtlVzMLV+JE
p7Wa92KZFi9C0EgSQMXxiPhqLx/lTg9UhXuFmzyVV/Im2rX3KajU6l0QWdop8OgV3Q1H+fWyEylL
3/TcsOBEOgGyIozmN0tmjnZW+psx1CNr5v/GfGUxbPRYnuyh7NB2V8J7FVmUjXL5lheg006aj7EK
H6eJXMV9Cc0JrvdWrsuuwurd1PV4bNeHgYMov8bwv17x0I4j5QZ9HFuP+U+utODioj/LMdnoJHnH
bOtG4T105mi/SWN+l/f6sxRpNxrlw+bywr8HR5R9QNcBzloCDUeRs6KLiJzkFcgkmgLavwPKJ9ex
xtBLfaXpy2VT3+MiTGmoaM0xEbnU/PezZ6FUFxXyHQxOUBadmkk9pm0fW1z6gynu2ZCG1JsSdFTF
El3VJszvWsiiop770SnmHmLit0aSn7K6DcH6wI6N0r3IyrSZWgZZ7JECU5zkUFDtDqgmp3bZpeVG
b/HOZAb3//U26Hh+o1SJ4IEKgYi2is0hamOC64Fr9f1Au6Pcw7UjlCsvb/d8c4r5zpkdESlEUjqh
NkWRYsmnMXyg5hqE5/85rP+s5NvFmsx3romLVd0qPySQuzdW7rU/e286zlQrxngf7qqNUlnhYY1C
aTkw/d5FETjaVJgD6/NI88YsdpNRQjO0RFHPVKbQNqV+Z2bpsR+Mk5GA6lfFpMmY/FRG0jhpGKy9
sb+foS9fVLwPAtOAw/m1Bgrc4ql5j1/LTUjt8Tm47g8NoNuHxqsPLdDtv+QVqMX3IwXLjAGlZVKG
8T/hVtAJI3Fncs1j0Ddqm/sMkOAR3nTZk1asiJ5Ujv4IUhaFAZry04iOQ7s3ALq/bGMpXUB3BE9D
gGcxAiKsRCsi8G7oPvPg0te+eWcmiQO0s4XU6bKhZa/9bUlsPY4gyyyjFhknvW2v+j3bKTt5B/FI
ObPGg741D7nbXoNEcq+vsXIs7qOGwpuGwASIsBAAG11Ro8DIcPIZ6Cvr0WrB6J2zNV7C5bOBSUjI
OZmQLBX30vCDgpTzpa1dl/thW0HyfT6PmEywSohVri1rKdCgo6pDBRFt42/KfT5XSlBVYEOLZNh2
YYlKvaz9CQgHbSTImDGY+ga6xTxFXRQV0kmAb7Y+qkO6spUHY8ULl76QgYYLciz0cSBS+fWKMuKo
yiqzw1LS0gua/qAYxa3aSSuTTksBA5EfzywT3Sqw1X81U+lqPEJsDhWFsN1B1lpB36KbG8EjaB1J
7fyBx8/dHdzyDO87ccha4hQ81ubIPOnYvlBuAURx93+kXVlznLq2/kVUCTG/MvRgu+12246TvFB2
7CBmEIhBv/5+5NQ5uxtTTe3c/ZL95NUSS9Na30Be5Hv84rxhu8yf62P9QF+zF3W/Enmp1oeD7j/W
XAD8zjI+rpqEsFyMgPIx5Sba1TfZxvZNzU+jbbIbPmEVvMZPXrrIYSNUHbyNDAIW2eXcEjMzwy5S
R+ATi11NxpOmR7/HmnicOL9ACDGh69OvvMUW0wbvARN6J7ihzxHhvHQqZiajcczSF72609pTtmbU
Zi09AABi+l+Madxnt6dI5YzRqkLvVrefmGW1G1WN3nsjgk645OFB0xsQONHO1ZIwcZ24LD1DoCpG
ynr0RZuPXlQZGqR6pFeBj/MNtpAa9vE295TO+dkpw3BIM+U25Kmxz3QzdyXt39usy1wp8VcjXsBP
pay7reL0AY+bFKAA7S5p2zf82fcqLn40rSEeRFlBeKVJuD/q9F4o/JmMeWDm8q4ZU9gpZfeAOQZZ
qd05JNrJmG9jg22HuN1BO+22dhKQtwT4Zjxt0BAsxtq3G5ChVT6+oOs64mwv0bGofMpQvLVo56YG
ZV5tVcHQ6LcdT29521JX5xVU9wWomF0fO5vYIHy3kttfEw03S1x+QLmHIsMXb3puyN7qbRC2u020
04PxU3uNUn/SKG7ulBt+k2/YI/TLHB+X+rUV/TXhEBsYgqnBgvLZnCgpkxxAoBzs7f9AZCG9qdwm
QI54uks3pU/etXFrlJs1/MBa2FkOsjJqbEUj4HCpJszZwv6W1NmT2nQrdneLJ8pZrs/2Rx09i7Zu
I1xr4lOuPdnJj+vf7us4JhLCZP6CPhhsWGevTPRfB4GeLkon7SntD1X6WoqVIdCl9XoeY/agbDOD
M0ikGmhuimByvSlUV21d20cS12g6PLBdEUC82ldhi3NkAcpE79dHuXgPAOQSFsgoIANoM03D2ZaR
MtJVaYxhViMj3jh02Z1qVcrOSsKglVjnfZw86la1l5xtYjxH/H5Mb6UJj0G+JiWyOOVnv2W6/539
FkiIN7FocEe2VH2jdHIrMrrBxrXSXVoO8w+qaPZluYbvyksLs96ehPFUlcfmr5LnDFM0WwSiE5I3
RY/NnsJ0uP8YxKkh4V9cRM6BS7MVkFUd7WQhjGMz6rsKhMle3RZkDFYyZErC2RsR6mr4b7JcBkBn
ft9hsRWrk4lfonJ42x2S/IHy0huswrXls2bfAyDk5j0DwTMJYqhaXo+/sM5BoIJOCup3k9HNbJQt
bfkoE3iHGEAdhL91UKGvB1h4VcA8EPAWqusGfI+mi9hZ1tUN61g6QqkQihteyb7LOtppuHQ3zZru
wMKV7iLSLCvGMsIjLYJMIRyjb5lZ+Q01fGpssxBM0N/XR7U0bVNhFVbfQDNCJO9yVEIOmhQ1VB6p
Xd2gQOWT6t+7wVu4/v4TYvoJZxNHcqonTlLpWEelF/LvQ/7vX64XAaaFfBZAVjTEDZjQYyVgeiK+
UfKh22tuikttposos12nHyMqSeZo4AAbvxx4ertO4/W9+6sN8qMCvvXGTLy1U3IpFc7nbpZ0nQX/
+dBA0mmCoceUuk31M4qfUtXxQYb/iyV0HmyWd1UUh+Vg5sNRxm+h8jHKtYf5WrLN1mhTJtkYdz09
jrhRorPxPsjo+Xo+LzXI8Jl0Ha8ueKgYc9k+yU1LKRIk9LCJi0ADjR7Ctr9pgIvbjRJYHnyqv9fN
Pv5QTTffrJkGLJ2TF+GnXfIsF+kY5RW0dCd/FQtG1XJDA3UXfkAiykfAdLNmK7TEcLoIOFvAAMwV
rT229Ch10O5VAS2EoRpQCx0jDjmCyXTLBk8x6VA60tubRNf8Qg13UQ2DZjtkd2FmfeZ1ceo7AokD
HqkHLjP9YA3Dd+Yo+ywrdkyp7tpi2Oekjm7TnK8WGZaz/J9vNtsh7KHuwjDrMIbe2Nalc6OapW/l
ovWdXM39oWseaxV2hXC5fwV8ARoNaupWrX4/pPR56jD2lebHYAi6VaRsryfUtHnMjjW8dB2gM/8Q
GOciQCE8IJTcwbnCKAx4YUTH3pXw83qMhaMF3WuIYOESTtAunX3DUdUY7Lyw4cuCbmGr5Jqj5efQ
3nDMNfPOham+CDWbapAu7IahK3JUxid1oG7XDYHeQG8jTVyarKlnrw1stjPbTtpBXCWDhqbCAUqE
TlNzW6faY1a8X5/BhZ3lYlizzZnn0RhDhGM4sgyyOVB/FtXuegTAeZYyARcplNvgCwhG/uXS5qLF
9YZDRwlSjOlnLGrdzSjuM3XVPykkh26xbO4jE+XMUVZboqUHoQDqjm/pScc5hp0OC5H8Hny/k8hF
6KVR2j5HEyotl9Eu1rpdTqOjVovcJTxrvYHBGYYCUJ2MVu5WKddugDSaSPmW5QGPszE0fQdSKlhP
I6BlfHQ2hW4/QxU2qMduF+fAZrHICSonexlYcaypvS1joItD1KJI+FnCMbMP+a4LySnSTqyo7+Dl
4pI0rv3QGEqX1+UPyMP5aGzct1z91YnxJiXZW6l2ED4A6o9GNPKBAnwYDH7HiNXdqYmzseK090K1
qT3YD9dglqo/B8Kpx0pyEyvNS2ZmgQU96VwXgcnSB22w3mDb8UhSG0LGVHkoQqmCYJsLXziJjVe3
GmQy2enSqd2EiB9VqT3oqf0rg3lPb8gdnEveNSM6FGX/AEw4VIoJO2ocbWjd7kuUhZpNRKqTaY73
Tdrcp2H3XdD4Ru+jVzuhN6Ah7Tglt7Ar4Z7uQHXaSvu3WlZg+gIhDqQVruS1nm6TJtcA2DX8Iscb
XdqxO9Iw38icbkOZ/FScalOMxVvaqXes7R4hTAXdXzluREF+miPgVGhhf7Rcgce1Gd/pBcm38F26
o1K9pUl/LEYZuryFBoGwS1yVs3KfG+ZzXFKBgnKfu71GdZfZhpdVYp857DC08cFOtYAn+fvAAfwb
SfJpi/5nWkhw1NoqQyo6Jy0myCFuuKoSwmMjAeKoh96OoaSPkKdBlxmq9gmB8ko5vhCr7NxSB6ug
7ZA/vMzvxiLep6JOvSQVqe/YEH8RQxQ0MnltyyF261DjXjbAmq+qvykF3Rg96aaSzZ7XxWGUyoFN
wKw8+5ZZ7KCx9r2wR1jQArVKRXLKxqHwYY+3UUP7V5HIX6XD35zB+tQEqLgloV4qyKGIh8CsZVDQ
YY9a9UnY4oY6hLmOUv0So3YjqfBSoJedhDw5XfjQJA20eUYScLMMxpzhZujUO01pb0tBf8gRzlBx
LX0A0R9HVRFBWLB9mY8vamK8JiERbpRA34lnfRkYlf0miVbCObfHAzuymSuxgNyKZC8kzXHWVtGL
3RUfJIpg8a2iKNXksvBHW7RBJSSAuQTHfxPdFAwe4EWORuE4/bwyS25slm+ITH7jHXtHa+VRKZ1d
X7IbPGd2aap+VKFWuFlY+F3eHGpRPRZMUFd0zcNoFS+VknZ+VdNtm6d3WQucY5ttIVz8yLPo3oJ4
SBKGsJbLT2ZLTywaDrQLffzJnYDVo9vl3W/eQUwZBQZ36OST5G3jyoZ/A2L9+xANt3rYbx293Td5
iuZbBpcbPEfGWPwCwE7Nd0Ni/oJB3wtP5AOgdq0XG/mPQQCJrhQCKOQuaOJo0wEX7YbFCJwIxQon
0W1UWDW6FUkMzhDZ8oy+A1l5GsvxFMX199pK9+kYSz8vC79X7UNWmIeyLo50KPesiQO1T/f5MDmE
ZOy+Ggq3TGuoeoxbYME2TR1mrlCBAwZ7NHdzaryksNomonkPwf5zJe+tXa2XQAVTy9X1ot9Rlqr+
0NYQDnBQd7WLhzYkmzKMTmaF1rnVcRS6O3CXcq7ZLo26TSpC7qf68CxaqEw5NmT1lIT8yCQQXyTr
963OB3+obdhgE5m6GWfNLZpVJ6cpRODU9N5kiroDpeAjzrSgbxgoGUPabOq8E57dobBOcohnjFT7
Xva66tnQ/fLMNP/Itfp3StUt9Aht1ypY49e1vFGIA7XjkZ3qPGKHrk6a245MX8Cwfo5lcQK21N4L
O8/eKg4DK5lPqa2gVN8qHi31k5OXBH368JQnfGPr9WPdOgyTGKO4ZDEodlHzoJfGDyUat00KE8YO
20pEU+lHUFdxtb7b8igu7rpCVzwTZrMBXKUeuSK4W0f0biThfozMn8ABn1jfbxRSxV7H1XSr8vzd
IcDqDZqabBmh3Lcy6fh2ZBR3IA4CPCaKcdN0Fi55tkNcuxg09LsU1eVkfE2J/akaSe1GqTZ4mV5+
wjOITJ0W0+Ojsg2b+CYMq1sK+U23JNBTKyuo8mfqiStYqnE6HsIye8KxrLmMjLhDW9CysjZJnSKv
pOV3WvEZD/xOgUlQxZyHAcbZShrd2YBrxBmcSBPIgXf5fU/7wYuGcMOItkNt3f7eQy+wHM0TdkgQ
bJH7mfIc9dmrUVgP9lDcqQDjGbmj+b1mprASaZg7tnkb6CLfRVj4gHckMJNVQ7jDZc0jVGJS1zZ6
xUvK6CUtlA+HY0wZ6DC104hDSdLabUstDjjLPphNvqlm+rMbMgizG50vLOeUseGb08IwWgMd1m3T
3gSyC5po/cD3WlQcoAb9nNv6hrLkpfsjATSG94kmAjaJd5jaoQWpL+s4BO+qrTCKQOrOTa6zl1ZF
vzPUoR6u4HCkIcajFPVuaOiGRmPqmpEaDEIacAiF+OmQdKMbki4YYueQqdA/M1h8ILbCNkVrERc3
jpcij8FfJFAlw94A+AvF+yQpbhjpX3ub3RpjvW/tGK6jWYtNQu6csd7BpyCQnbYDrBGCiaTeoIaz
KXXyOoT1jyZUv7ES/OIuYflDJkiJ5lj2qKbxt063MrBY8sSjtN9y1b6JJtUjWXbw882054EQ7uL8
C7g1nJTQeuB69F5TtiUCpdhqhCxaFmRj78sQew5MyLasM05ZWd81inztq/a3kuR3htUApwMOk9rt
4zTew0dyZ4wRzsXEznzW2B8Kafd5AZeZTgpcy43KQ51z3yoSHY/xAYoOT6Wj3Opx9zMz022mwbnC
xu2jyei2w3OpsFOP6nrQMHkDZ4gtzkUU9Kl1R4X6mLU41QvIGEVJ/xk15pawYqvlVRUUpfMG8aTI
L0u2F0w7gM/ggdm+AXe8dxPL6DE3MfbJOHtOxURfqGzLVe3m6ExahcagBTSzdBfPycJtpGqcaBFC
2kCz3kQICFMVZS6WMbgYUGntmb0nKoS/jARXMcAlXWHGT5pUO/BEnX1RgBTm6I94Cr1WqPJ5sZX8
goijX+fNqUtRSIxKNNLtBkcywQEytuM+6wZEy7TfOBrZ1hlM4uYMkLYhjm47leCCN3goXL8ZPH2y
h7L22zx/zguyY1HiVyWQAZYeBlphdG5uOCccrs9mU3zItB/dtLZMT+rGeFKUafMHr1FWNlr7cYn1
E6U2Tvj4xexFuM2SQvipjEvc/FCl6fOh9c2CTxQyPAqSprIOSYocgWVb7OFR1PhChPExMmAdMwyk
D4iNG7HT0VdmsuYBkPpdZ7ePA17tpBp+6z0mokxuOxnuyiEbvUyUR9qaql9ZBvWyaMRLobN7L9MU
3FVpFCNJQETqWtjClMYw7KuxnTS+7cFtSI++ZU4V15DjQemIc6MVY7RBO/KpUyLd7SlMMuwyIw9Z
jqtGy8q1J/VUSPrypj57Sc0KTbFQbRaBq3tMy+pF13rgOtsbkjqlq4dJALGdnd53non9EHdOiDOb
ffwpbLN0YQcBLg3AcJmQx7CED7SZWUce0zuFmUGVkUkorXJ5COzKqIit1uP+XlpqDNafsynb8Cfa
Cjs7TeHRB19yN2mbR6vk8JLs+ocoDCc50mZjlc3e4uYm1PCQtOUYVAwviIYWoCwOKdZ8/BGaPcT/
a3uvof+Dqzq7g1nEY1FUoLyPOwcOEbVIwxPUcNmt7ch4V2S8uHFEwj1Wo3vTqnW5AgT4+ta2iYbu
IVrGU5V6rqVN8nxkInfIkeTOlmQ/zBQXEwidwQ1x5Smsfu1HIdTksaQBMoSyxaxekSS8lVUbimMa
ZrbPQvpZs/A9rjm6uRC2zHJVuLnowdPi7LkU5r8WY0J4MLVAZoD/DVpvlw/xXA3NsHI0cbSbvHXh
C/pqQjLVcppxpeS/oPt4GWlWzQt5ncAHRAKFpoZH1qDL1Wrb0oFSVt3d95kSyAHiBkPYqj44t9Cv
VJufHC/R66WHryWo6VcAh6CZIHhZc/5fAoRJWBtQb3PoHVCHe0636ESuLMoFmYzLKLMSilrQccCh
1wH6LH2g754U71e+rzfpw1rL+WsNCpEAoNcdExweuKJffj9ptFXcQ0f5qIrhYKoFngS/ZKYGRa1u
WbbSPP1atUEwYMDQlDJ08sW+iI9JgSeOMyVLtdfVEWo7w8e//z7AGRvAiEDfA53gy/EQBqnhPsFy
GA3Di7Xb3tI9KBetJOMS7QlAlH/qT7PquZJ0ORvqXAdEMtpR3DvR9YX23We+raEd0nq4AQ+pnz4k
j8mL88wCvDvKh/gpOazJUHydUtRD//khf+AlZzXuVqJc2XM44+TNrzgFXDlfGepagNmEqnWqjB1Y
zccq7IJYARwdqbmGRFzYxS6HMVvcsnYsBry/frSA3gXWDDeAdnq+QLHIS5RhT1oQma0YrwszKr5Z
RVh7/zZvLn/AbB1AfE9JgMfQjkN3axh3pnFXrLXGlghnF99qmuqzb9VbbWnC80xH12oSQGsgFDEo
Hlr0nrXVgvJJwGhe3K5lyNcdaxoZoMkatW39C20lRmHQMBhKpXWie1l3U6BGb8nH69O3lCUmtlUL
r08K6tdsPeR1hyPZkOox7d6JVmwrXu6vR/h6pE7MjP9GwP9dTl46qHCdthv1yJve5dGLYoZeC65E
/Ot6nKXpOo8zy3co59sZl7gHlXn/XYman4ZVbnGzeL0e5g9YfX7vMjXsuaAk4+Ceg/cMJ8pY2Bnw
YKHWmxV2H5STT8HEG2wM97bsfMPmlqfm0GHlmgbVv8x5QWvlQ+XGthzL2NOsnrqpJqNb6KiOUDpQ
9qqh16iJRRtT0V8LR3OtunyrBiBSUbYrgbGy03tjHIAFiZp7ziwJa/XhnjEV0jUEJdSoQmHt+jgX
eoCXkKZZZqgkwpWrrHrslOW9+W08iIMm/Z7tNL7Ntx3MwwwvHNEnxqt1X6w2bb+mDcKbjq5TeM1R
kL8v04Y3pdZWRPZHXF4P+KrFkGxr9CVCe3N9oF9XgI2uFGB8IHai6Enm7ZW4NGjbwThPOM5jSaJf
6BevLIHlEGiGwDUPb6+5FFmlqqMDli3QYfb3WvwAlWTlYy29BZCLQGsDuIEjdLosnG1QrUgsOCkh
QI1ShZUgRNLui7K45aZyrzv8xVLgCPhv5w3r+izm7P0RySFHEsPYwzD5XR7y+7xlb9dDLDWCHWCz
TdCsNB23ndm4CojLWG2MGL3X+fq3IvKTDbQ7PGhjnFrLq7Zrt6qvXwqDOgs4G5RkYdGYbDJ9KX/j
peNlfe+vjGnxW52FmK2rKIcxxUARIndv+wAYiKHfPGjvuTcJbqle/EPEvrlLN+E9OlcrsafDcL53
WaD4okMKMwcAfC7zxAoHGKEOmM8mGPyqQsnXZZvWbQMIOAg39dlNs1sJ+XUdg0wKeSWoHuClo83h
v5qA+XiaIaTzNGQbiErggUpf8Bm9DkU/VzOAvIOKnHmrrHowLX1MsPNwetoTXdyYXQ1CfVSbEn00
vHbfKv250FduxYtDO/v7U/yzVTdEMG/MKxgvtRE6EyizmtVbGN0m6zmzGAm7Exx74LsJIZPLSKGi
ZmqFstPRcDv4O6k7GLxKxSu3E6lSBqHiqYf4qXlfQ84szuBZ3NkIc96rIoswg9AfdrX2peoz/3p+
fI0ALiP0E8mk0QjLsVlGaumg81gKAb5d4sGN9S7Lx+31EH9Qa5dZfxmDXs6empvSbJxRHFtleNKb
fmfmyjYZmN8R+V3gF7gdSY6QedwafUu2tFV0FIjz26rS7vWU3itmJN0a+kYpnlyugyMxEcray2Rt
ImafuBMc3o+1Ko5N2h0c3tzrcbtmbP5168FE4IRDXQMiYPBxvZwI1Cx7rFNdHDOOR02kfJOavNF5
sa27asdsVMF1ZW0LXxoX+IWTxBquS6gMXca0UsOM4RwmkLrxW/Jher0BlIlHKld3B1wh0L8owZZd
3eqW4wKgj1N9guXNjg4uFNkWWUKPzrBx0J//Ppmel57ipQ7a4o/pc+RBwCm4nmprQWfHR1ql3aio
bHrEUgBQTPE4pOUaFHU6IObpTPEG/+/IZgeIokMxTk1TtCX3MbYCJ+g35ibdJGvL5uumA71gHbgd
WwMsW9VncbhiorILxe7jeGO5tu3ZteegAO5DGOLYbwrbN4pt69Hb+lXbX5/Gr1d5RIZAIOgisF6z
57WpUrFrGeNycUx7uDX1aEydMnVNuH1xeDiXbBMbz8TWu0xM+IiphRymAgropkByBQD0oCQV7mQu
1shSU7J9+WRnsaa8OTsp9IjnOgGo4ggf9X2T1FCQUF+jrLpx1OqtVqy1Q3f67fN4OG5x4OKdgtyf
fboQxedE6JF6VKsBsmVmII3hO0jwyH5gYgOmCOM2THt0FcCvAk2daD4kJxWvKZUa3T3beb/+QRc0
NyeuGNoe+KhgjM0JOWkUhUkB5amjaVVubt4XevIgJMhVrAU/kn0bWbEDPbXqQuiKQzu9mCr60HxD
lzmLlW/9+NlXrxQ3FkuDaTCkE0YO6a7i8frPXMi7i185W75an7WKmGpQPaamjBngGxZsSdfsDxYy
7yLM7OvUmpSdYUM4Xh9/6gXwIYAfjehEczX3rg9oqR6JBNBhQIlVhP139rhpIEurRgpT4bT0ZmT2
TxHDDVKMfgfe9WBARzcLd5oDUrsZ7zN0qK6HX0h7XI80PBPQ91BBrLtMexIBT5PCuAg2v9mTbdgB
GENuBFurEHaR0b9XLrEvos2Oed7UQowqGA2D0B5N2vilTO5zUay0CJYHBQEYXFcmqZzZvqElXWX2
BEwAKoTXSAjhD/AhgxhfQh9Y0q5M4VKugKL/v2iznQPIHZmUaYxBwTcr6u9YZPkFWFRCa/3rH2sp
+c8jzVKlGoAzY10NOZ7OciPjyTAr4D3YSkauzd403rOdsOYG6wEAweylWOo88kBAM6HqGFvAALJ/
75KHlJjejdhxpq1nloA1bv9pLE3jmNfHpn6xks+/mLOzvz9LOWFWRgLxPPPIcWU0Uexpy289Kp/X
oyzOmYHaOI5EWPHNka0ETnCjqqfGse3pBgWAhy6/KWBfVJYg2aPg9P+LNss40jQ67D8SCADlsLiB
BLJqvNXcQV/1fQAd9nqw6Y/NDir0YkBVdjA8aLjOFpNotZINI9QuVMrv4O2wrVoruB5icQ9Elw1X
XoJLDOR+L1POEn0ix6Eyj02UNHeGUEO8OsfEbeOwc8ea1V6qTZSNKvMUoVZoztOHmNQr28bS8jpX
c5r9iqriTixyqR+1KHuSBSrxehvfdEJfo9NPOfdlSlE2A+8VKf+lbFzGsu+aNJkovoMvfSge1a4D
trmyzTfOjzX5zoUPiDs9BZfZBrz7q3CfFlkRGt/6kcT6fW4artKXK6fywqvlPMRcH4BZIy0kQ/W9
04CJAbyzVyK3hY0XpV7ZDz7NV65PC58KyjoEfa7JnOMLezgfpdYxViBgW2yTVt8OYxREvdhcT8zl
MOA94kEGub0/ugjnW2FoOV2ZZjpsLN4A9XFzuwvGam3DXfxA+DL/jTK70xhVVDd1gS6C0960gN5r
1Zqc2sL2hOn6J8LsOhM5wJfiuazD8qwHHhFoUpR4jAh1YVPZFN2aQ/mfTu0swaHWYBnY2R0bLbTZ
pt7VLfyjIEp0hAeS3ADZAG9EyFJ4k6hCG8RHfqIA/e3Wqj2Ln+ss7Gyv77WuFwUUMI6ybfe8Mnwz
tQ9Asf9N8p2Fme0TmapgbefoZ7X8e1t+N4GeSKqVvWihoTUJXvwzhbM9vlfjpI8VBCFbqLt+b+67
J/U29AE5/T76OCrR/nT2a8WkpUfARdRphs8SXneKVEuTFHvFDZrjngCvEex4kLRd6xTdRfvGz/fF
vdjru/Sh31l78xR3G+Pj+qpbuFCBG27Z4OphV/miQM/L2Ej6NkZblIJFaTzJ7ImPd1H1/XqYxUVx
Fma+7Bwp00hORM6avNQ1oHK0GzZ0kFunrjcOk/71eEvLfBINh7wxCtjwNricW41kJdBZYIWpE4pJ
OcTxj+sBlgZ0HmB2cVMhgigFrfRjD8aeOoyADQtPJ0VQtNIzuv31aEtf6Tza9GvOUoVym+lOX+rH
PGoBPQMnCSq4ylsr15qsa4Fm38k0tZo0Lcg1qvbOkmJfti+s0TZR3a3k3doHmu2SkHCParTA4Xkb
Ma8xAXynK6IXK0OZqwLBPDyyVCbpcdA+YKbgkoltVitBnfzFA5aefZ15b04rhQKjS7A4Q6LcTzYl
bhXyQzt4IV0V61zads9jzbZds2d0THFxhHjjG43B3Wx2kvzFYj2PMdtzgTiTgHsPmDlp3AFs6Osk
O5D9CFNlrYP1xl/kNuTdIP6Cqij+vcztrIF5Z5lMBE7l3oh+/DJhQ75GuFvKNorbLhTkjEnDaXZG
trykWpEzE3grdJF0VjzanfkXGQ1BZdQWIGeNq+1sjWYhas22iodCzPubJFcfo3JNx2Vp04HGoq6D
LIZH3HxXg3BK0/OuN4+KDhls0pTQEosNxW94cwLCfT+inBRc/zpL+YaqJ/Ru/3ycuSI7t418DDPU
LOzyExwqoCVNl9dr5nJLAwPRyIHvjQqe/5xoj+slN7Vc6Ef4Uz9HZpy74Pj94obTeXollKCrQ9v7
9wPTUMkFj9ykBiyULtOOQqDN1iBeeExk4alJ8qhJ6xtrv12PsjAwoArRyMEZOzmKzs4hsNT1KE5x
7rUOxEgcAOPHOshbHOo2jT1apCujWos3bYpnB0Vm9ENZqckAmzTHdQDPJdCgItXDkFkgt67V0xaS
A0VVFeoM9uReo8/msMztFhSceDim2g8FupIp6HV99/svpvAsyLS2z4aUGGM59AI7Hog4nqU+WUJs
RansRv6Dl2/XY60NaPa5oOJlj8kA0nBYjbsEVB7FBmltWHuUroWZfaU2n6wlVBBmRx2yZ0Dk970B
DHWx8vZd2PUuPs+ULGczl2YE5i9AexxFH37PGbPdP5TS/9+UzW4MtAlNNepxWHAJH4/2kZoDaiP/
/rZ1MZLZbcHqQBOw0Rw9MiXaAb3v6pYdjBYL7OgnF2uaBSufx5hBtCxngJN8IrVjWYVvLKGg+YzV
XaivvXinzzx7uZ2Pal6OQ5AUXg6NfqzBzrCKn9yKA8v4kdK1WuZaoNmlAS8obZADxe2bhlsHAngW
NbwG/i8VbhDX02FxA/pntc631TxRpFFoeMUzp0EtmBkgzELNyNUHAJyT6K4Z1rJ8wc4D0Chc8bG9
TkJC8+4OKSo0W5kJ11B12NhNMYB7pw67qhl+jgAveaWd2RsB7qjbqWUwOPpD2Ri3HGgqGBRWG7Qb
bLDNoq1D9Z9dYw5ubBB4WraRG+XssdPEY2xF1ZaPPNuYjK4IjUzr42sS/O/X27Nk601q8oagJUGk
uVWZFQV1Q0eP9RnIsUocA3IL34sqgwnQ9S+1vDv8E3h2JwolAajM4urRYOBM5m36oOhlcD3G8kr6
J8Ys8aBm3+hDPKrHrNklPVSFwbcIod12PcraSGbHUGbFhV1MjtDOGD9boolcJqs1EdWl7wSRHoDm
UWWBdc401LPNtBclmMAqcErmARahfSB9sXVUb7iND+rJOYQP6bG9N2/bT+W4ZrWwiD08jz07LzKz
SyPuqOQYCwGLRTgoaaPPcmM35PEDcFl3TBNghMsXBzZYTW0fo4TdplL4JWjWY2jdwtSNgHMOMsOg
FPpfTD+UbmE+AXyubs2XvB4LWZK+Bu5HyUzQIglkpPVuTWRiQbAMRxUu8LgdEohwzV9ZtUVNxZlA
fT1IbF58cjbguD2lB75r3Y6D/uXBGN63fo970H1gYbdZa8MvfwYAxXBnBHwLtbbLFKhTyGvnBX4B
uPnQ9Lvv9uSQPISgeb6aTxLeNB5o8x55zz6dj1XUzrRU5vsEbqroG9qQwvpSx+ahISjX/wy/DxQo
BaWP4eTKt4VK2/uqzvk0lK/RHCi5/wE9zGW3UQ1LLQctceiqo/erP/J9scm3+nPoGyDDHcyP5Bvd
tJ4Ox9rUjR/o6fqKXkA64mNDlhONKkhfIbMup1ohY987TjSJF/J94/YvYrLe4YGGiq3HH50jeKrX
Q/7pe3wZ8v9CWnNgdqTHtE9NgMqSKAA6FBZr2qbwazx8ITE5ut2NA4h7CVO07YTVA5Xbz37m7eQL
vLIxrwz+izXBqIxAoPdTnk0gIW0jtpDxEPv/yNrn/vhuaP7K4KdTZj54CL1i8SLHNACQLue7Bkh3
tJIJ2fak/R9p57XkNq6t4SdiFRNA8JZJuSW1Orj7hmW3beYEgmB4+vPLVftYprWbu2YuPZ4yBBBY
WFjh+y9g3vAv6CBNY49t+0N2rn7Yrn60ilU/BlHsWVu0hh6WJEDvbbnbnzAzcjrnnQrgcH9Ss602
/szHgKcHFGaR8QUkS9cAAvnzSd9d59sRZ/5xO0pFU0aY9N7VgmtqCFNz5boL9KAI8mclWBjv3hG+
HW/mKncjT43CxiJfqZjXkO/0SnzqhA5bj+slZfh7jtjtYLMTJItO0e1fkwP8Q6uJY6n9iqAhZeTV
1iyWHp737uCb4eY+M7V7Cw08+HpRuR2rswSS9fPVWxpg5q6QwqKZQWERwtrwU0tkfjUZ/6D88so7
/s8xINcveHPJ86QMrZxo8iSL0omHD74YYF2axsxXIUaTAUmD+t+Gxh9DYT03llza2Pe8rttZXH/D
zSxq2Vk1aWHJSgEBzDWvQTcohiUrtTSTmckY28xK1BG7mR3Gl2SN3bwu3MQNL1eNZPm8XL+8sKPJ
zEBEYhjj3LiWm7YdP6mSqG45kIsdi+9pAoVkUurhQpfk0hxnFkKjnR0TC18rzaOPOs6+2lW2YBWu
v/pvywtGLkKgFAW/s2Ws0UFv9i2GsHRIZYaxl+jUiWv0pZvPn5+gpZFm61ejPboerxcca9ON3rFv
8QhwEogNLQBOnw91/dGfTWq2bi3aiSOotqFvgGt+ZOSZ06l2MIXF98/HuTsllAMh3gpPAd3Df+50
EJeiFCSE/sSNnxYK5dDUFWQphBuV+PL5SPfadhE7/j3UzHhbVdF11tX/SjeUuUXkJH7o2V8Hd/TA
GgIaer0w4NUS/LWGNwPODPjQcK5HBiyqDMztsC/O5MF0io2yAjnifxhvYSl/ud83RiMei5Fk4Mae
cvVB4/WqLoqNUdG1CYjI5zO7d44tePAIuqIPDizcPz9aVUsy1QMmRgF6AAvPAQUN2MCtpUV4nS89
c+/N63a02a5P0V1Slej3OVkJAf7MQpPHay2Nx4iwBWPxa7fNv9jtULPdGCIxB0VpW+J+h8DVT6Vw
21Xkq2/R4IT7Zt/tu+/6etDRyrLkWtw7b7cjzzYnA0YUARBouHP+JGzT04aDAXbH59/tXqUB0hq/
P9xsR9JWTypuYCkbf3Qh6NE9JnCZJF5d8iswIG7tRt5SZuBebv52UDqLj5RDYqagC/an+ssQZA/x
27TJgXB02F4/VnvNBXqov/TrpYjj0secv4C6UVArvzrhw4dybB4Y84pzHFi+dpUCBQDDq9955k2H
xFtqurrTRAzq8O91pjMvJGd1XYKehYJYNX0xZGj6BCoyHnAeFRib3brXLC+rpkcOC/EQVUOxkDm9
a+tuf8DVNN3YAtBAcj0tsOatr4FP4fHjtVOg9eAXd76+XiytX9i+dOawWL1i5bYNi4DAV+9DfeEM
OGHybF5fXi7AE09YZMVZXOd7FhZveehOmIgX/0XIV+EexwyF9SdEpqQXQckLp1X6ykuzkec+c5Gx
WWiR+i9H6PeQs09rQm1eh/VBfw8H9asvNdee+LHQ7Y1dyeOUxqNTK9Zj3kCyCO9fXJstsOxUfIhs
cgxagdo3LNVm3KEQY7+BJ2agXk1lf+EMYhNx6KoM1RO5lBv0qD8nfmPtu48Jd5t2kD+qydP5gjG5
51kxdN1pKEBkaGyYXQJcV7qGdI08cZ0/9WjF99RwsQ/0Xq0jxOEQuIVvAHFFezaKbVSRziQ2Ms1b
wLge4kkJOmNPEjQRI+YeJQ8JeWHrRYnpu0t6O/Ds1inCNh8NHaaSB51vBNOG7JLMKw6WG536PXlG
vxQ6Yj63z/ce0Ldjzq4fOeIMyZDKXywHYy3XfRCv/4fTet2j82vudpzZZWPaYZm0+S/r0Pv5W3Jm
eDYXm3Ejn0HuXNgniys5u3Raq+AlazHadARiymUvEEPyLL/ak5/E5Qi/LJmFe8bo9/TMeRzIGiXa
r4WJN2Cde8bEnnglVqkeLZiCu/Gm23FmD9oK2iZDdZ0YcQADAxL0+3jme3DivGKVvlIFPkN1oKgB
Y068lqvqUm6joPY+3zNLk53ZI96Odq32+BF29DCCYNSo6LGPS//zUe75YLdTnd0n2JixHrERSwo+
Z9hVTmmcK75LrAWIz32j8p/jDmL3n/dWKzIakR7PjhwdipLWbq78+HwmCxbFnLfHQ0oKvP4pwt2c
SCiW5oaLl7gWaGknXiZLL500p2I/IXqKZiLAYZTCBPAzXaKe341d3S7pzMB0HVSbwCfG7mEfRts4
DX1N0HRRqgeRv1go90zSFUkjJLZUV5LU6VE09vlSfG5uwJieLXahpyrIQf0JdtXSnyuAEPsRZYzK
IVcgsYUukIQvVe/evT9vpz2zPZEGZTT7GiRs/XAFDGCbef37lTzSB53u6Pv0zEIXVMNFF2VpC8/M
0HWimVRDib5tttIg67Orj/kxPibnbFVs2idl8FrwNndLnv3SjH85ize+WCusVkti3CQyYNtprz3h
3XlKDmJrr8x9deE/+kXSyoLN/UsxjQCCr4wmbpIhMIL8g6yzc3JIXOqMnjhP1C3dJaO7OM2ZIQIE
m1as+nWpRI+mK07FNj5efc7ea5/kYwr9mSWVs4VP+uuI3awsHoB2KK73pZYC0oYMMvcktrljJHLX
VMWCvb/36r3Zub/W/Ga0YjQiVrY4sBDKdgc8YIbhm+hxdUJfLxVvn5/NBUP4a7VvBoMJNEvIKU+n
Xn0fyhdUDS4c/sXvNbM/SFOZcVPje+nv0NyuNwAquuHGeGAXZiOifY1R/A+PwaVFnNucqe4NRf11
/KO13SMDiL7J1Aufhq2eONBldxXixmDjwjJAy2jBF1m4LH/lB29WFYopCWQY8AlztGbGD1P/Ho0/
P/9wSxOcmZkqqpWuyC2cvOTdjgETzJmrsNJjo4Gqmqd/Ndg85ANSGmRa9FYFEiu8GAN39GpFKQFQ
sjiX/RJBZ2H15rCNuCoBRods0Emxv6EuxEuAvBbgLX8+p6WN+avq/uYjRXjoTMXVkMR7E/6i6qPq
4MLXptN58WPkoq950WO8Gyu4OdvzliqUBVSKuLaGc28Al4URjysuqJfxRTrXJ+w1ZTnF6xBKbEG3
MOHrjfffvXEUh/55DSs1emvLBPMl1jOx1zGgrChm8XrzB4qqebuU7F+6G+YPN1NQVOwPv+6j6gFl
p4FcK62jrVCQsDN3kQd0wVIqa2nnzGxNVg02hDtw7ka0lwpSO/YP1VrK/y4NMjMtWWxqBfDx/clA
jiwyUGEwRaCyLomR3o2t3O6VmQdjTWaDijIiT8AFPemQxwgUW4yrsU5+lhbPPVCMnyxu7MLJeMva
PHXziq3zrv53rvJcg7W15BSrGlzyiPcPLOo2QzGuF47igjGbd6qhUKUhvGY48aDNbwZPPuEdrDrV
ivjA17e+HrCg3sZ+92osWLaFjznvibKNMRz7EZFYK8o3dGLHGhj43FpqkF96DRhzrwWyFElJcfBl
MPpwR6MtQzx0DAy/YYs+6N1LHV3r4E8wqlnziGRUi5RCyhN3A38j6sHOFirRlv792WQ0lPM2/Jph
FXiPMvE+TUu26r5xvpnC7CFYE7Wz9RRDmCux6cE0hu8T1Hh2etV+AG5yMp3saL+pSxVid/fDzbgz
I5nytG0Ta8J+qHW/Q7mb1X8viL76JxteA4AUNBmkNuaHil7LhyW6Wk+8lE6THYSId4WAivMoDgkX
x6suS2Rn7xBz95tK8YZk+hBd6yudAfWVBIX8Y3fu+bT0u66hhL/uiN+/a34Q7SaCdkIIvPEYQ5hg
QEquEetMT59Fbz1Su3LBdv/ZZ8Mq7D9oFHkLy3LX0b4ZfhbpCDtOyywNJzS6sS3f6H4aOLgfE4de
pK976rpzhhP7J/72zaCz3Ux6TS+tHHCfqc+3SWHuCIX2SNmI70mtn1k8LVi7+1vs/7/9vI0lEXHU
DCPCRnXkZZZcq1m6tcz48fO1XBpltpGpARkHVDDgGVq88eZtEtFGzbUFl+K+Ifg9leuPuHWhKlUW
0CCf4BeCFCSNQNYL0/gvhuD3ELMrXaiQsOAxbkFoU22aB/VgrBHsSlHj1Xmql9Yuf85XS31ad3NJ
ICD853zOIUhiZM0QET6dmsxcISa+g4zgLtbFz1SxnJbm+5qJ08DAX0INo8GjL2VIH1kkXyBj55UT
Ml10idJx3x+4+U0zfwCwdsp4D+4OIv6oN4PYdu0DAuO2G6ijpItEv6WzOHtgJGxEr02WTqcSRl4L
EbiFKIcJGry1ZOwXRjJnibvrU60NB1UCpUofUSiypoP6LIz4HBr26+enYmHDztu7DBXCSTLGGnJk
bdIx8zr1X44wsyYWVik2c5y7ri42dKh91j79uznMrkY7YRM3BwNxniZ9inNzr010wUQtLdP172/O
tUKhjiJTmChjRHVO/b3CC+zzSdwt0r05YfM6wlLXYtRk6NOpS+sXswU5qhRoCsrqMVAgBjEmNZS1
mm/dBDJMJ1ES0lTeOIndOCXeoFGIpYxHVltrEmkBshlB0TcbFDHLhQzn0krMzA8loL1Vw4AbCdFE
F5VMhauRfLGtfOHeNa0/FxwyVQYdwZ84hcqYuqoVBoDKnCsF1VJWuy7UcF0W0UdeIE6cWxd4/Kkn
OxVJDiNZjSP7sPJ2A13afRHlay28Ci1qLVBx4Z6btmsTQBJw6/yw1PpLmSQPqkBVeJYI05Nqb7s0
l7WjGFAfH+sKJTGEQR9HxFAJan6kMYd4THLpIJrVaVBGMtixANVhzEEEMSDtpmTrbKzlrlC0lw6N
Y06jFKuuhy4yH1KIQQ+F4ppo4nWiNt90ah+w3oIyXFJBWxx5c38IYwILKpgLsfQterGdVi++Sla9
imbwU5QiOXkkIUMzJCuoPEPjrH+Y7FxARAKPZNXcI115Kq9ZYNYBgR+Vm1EoG6vR983Yr0O73sJ9
ObJKD4awfel6dkmk+i6z7JSQEapfQ1Cn6rGOIGZtCBl5KqA63miEb5wrPxsmvvSyBvXJXiui2qeG
+U4a84B2Dx3NH3WzHbs+kOghkWndg8A1QnWOrPQK4i0Te1C1epcZzTZvIU5kojuot1REvfTYK6IG
gq3ZOipzn0/ltgXVv9TsYyqqR5XlaHSOsxNpmmfOgfmpB92xIVOT6Jovhb4pUsMNM6T4i/EL5Euu
wntnYSmpk8cVhNrk9EVP0duQGggrjP27yY2g1gmU2LotVOB3WjVtaCfWiSSXTOobNM3tEpMdhcH2
bWv5EtAaMjK/60wXeqKpo8REONZgMYfUxIeO0oaRdOGiX/BXzNntRjsNeoUtXIlkQrtj9oL3YGBC
fuNzs7M0yuxSg4QcTUcJQF4koS4ADLQzxPnPrkmrBc9oYaB5latQmVmEBHeahXqMWmQbRbQHvV5y
wBauznljmGwSHXw83GdKCCrU0ALtMjomEsZ9u2AI74dzfrsf84pXWmRMSVpwNntUXjSotF+FG8i1
BOyLGagOKnqOS9yL68f45DEybxehRBbURJYVBJbeMbs3PkFixnpiInMbexub26pbYjjdv5aQtrXB
/7MoozOPNh9LdOVzhFWhFrm2dT/W3eYQnsy3AsX8rYeuoXPoEBAwRyg2PkGMdim/8Uu+5K9Z3/yC
2Y1DrHgoNQKyU2HrL7yDNhj4QcCo1lD2wUsSei/JVaQIEq21yN2B153f0PaxVJlvJea+mQpjS1NC
LhC8ntyM2g9aGT2gxfPUlOB4oTArfJK0ryFdxdZZo5lOKKDMB81qr6P2tjQGESQdwa1KTdOZbFwG
tIEIXFsP0FmzANBN8nybslCD5Fj/YgOJ4iLDCJlDPl7E1DxYY7WDtsHZyCLFgVzgoZV16XYSXX6m
MhZ+X0bgOAEISy2aekbBViWEWU2l/lZONjp04gT6OAXdyWzXMwLyImn0M0iLkTdykXpjnZt+nCc1
RMkx91JmoYubhPtNrp9bCHR2VZUeiqF+gLjH5FhjugTSuXu2UYOrUpsAvzvv38+ibmwqrVJPGRQ3
anQztwYyq0u00vsH7maYmUXMw0FwNbaQQD4n6hpdBzsUCa5QyQ7a0R4wItR2LhZYLU1tZh8hIF2j
/7KTJ6YXQW9cRMphSpZewHet1u+ZzTsZEyqGYphSlAd238KwdPsJ2o1QkW2hJvW5vb/6TZ8dpplf
JUr04mXX7qSUFI9MEzud9++NnWwtqEhKDZ7I5+PdXb+bwzv7ZhQKiKWRIJDJEdYDvs3htPNsc+GN
cf9RfKW7W6hFI6hX+tNd1KKCTW2E6Bhxet8KusiN29UVat157Ya89JeqhFCvt5TbvvvdboadPwt4
30fZAJ+dWqPXwtUouwLAqjMqpP7JPa3bjBpgfOGkzQJB5ZizitjYhxPE9gYBj6wgT5owFy61u979
zTCzx5pdka7WQ2SazAmtL/YTwCULE7kf+AXZASx3aDHYdHaiRFIJpbHwgCjzyimMfAWh9I0V2y+Q
w4Uoe+V0cfnYyPgVWViHqpP/+Ya8O0No0RuooDbQkjo7ACQtRQ7JYfghHX3l9nAkJQ8+H+Lunr8Z
YrbnNaFEU60CVK1Q+iHa/GUYtZ+QQV3Y9Hc3380ws4VUx1HSrBuQhGcIELQuFXxHjdCvtSWx7YU1
m8cj0jIkDTPhd2QJRJaHB0OVC2bp7pL9NoBz2EfVj1pSsFaeWg2ySRyuth27Knv7/MPcncfNKNcV
vX3Fd3FP7CzD7kZdORevk00W5rEwApsdUzGSkkHhTTsxiCdq2rcwWUIK3v3qREXVLRTqrxWaf87B
bieujza++iBBSFIj6ymhY+SFqO9Zg3q/xD29O9wVXkiZhofjL8N7s2TSrqwIyuRYshYs15T4FnCJ
TbEzy4UWgLsrdzPQ7NvAddPhruPbEGHljrDEt6nMF6zb0mRmZx9NULU5FYV6qipE0LPBa/QfaW26
ybBUULo0m5kJAJQpgXw3niGsDYlbJepV2fMfvd2YiV1AYQb+busGg1/Ny1o9DcV+Eg8K2yXdQmLr
7rnEE9iC4AxKjufe/0BjSKrmI4YY1F1tdJkjE3KUVvUPeCsQ1/j/cWZfPxZxPSQxagNZFh5YQoKy
JQuGf2kqs48fsrwsmY4hFApcn4ZGXbkf4Gt9bmKWRpl9eGEnZq9UGGUktTtoD+UUeTiZ/26QmQ1Q
RhZlTcq6U4cMtBU1Z4kYq6uJ5T7fe2E4FLZDyhmiJ/Dvr9O9Of4guZMawD71lG/EJjvH3gdZ9Zva
TYIlwYPrwswd09uRZjuACgR4hquiBMuqNyoLOHIdO0qWnY1G24lRvPGs/Pb5Ot593N4OOtsTLBoL
dVCg58HeofnqWzvkUlbqG9+ZXuv5zIncfJuvuRsFyKsuRfnv2Qg4QDCr6JrVAC/+c22R4tdaHC71
pPVgH9bS5+2SFMjdfpjbMWb+HBqZaWxX2CktU90UWbwIVCZF/abw2hPT05g2ME6A59v/4KaFDhwe
gwZ4C4DI/Dk3Y1TrKVRiWFrAuaeGgv/9D2z57Qiz/ZIxbVKYoiAOrWa+bqKgVMsTVC6DAw4c7sIr
5roP/tqcwHwCqIDVtObRaHQHQEOFYjBDvIb5hBLdD6M/kl46sdYsjHXvkrJNilCLRq9NHrOnjKm3
zYTtguxr9YZz6Qktcya98Kt6aVb3bBUe7GAuo+KZmnMuCwLnSkIGKOZQWqD8+YPl0jGn75+fsbtL
dzPI7Dt1bV0JboqrkInqTNFLrtpuNpZ+hOdtlS5N6e/XBQXlwwYuELEI24IC6J8bLxdhbleco0xC
6ZN1lmeAGJUDsiIItCBkxr6pbWjucwQft2aVfBVgMpTlUjnIX59w9iNmZkW1WiU3RvyI3C7OVdOt
0FLuWVV4rmxx+Xx5/z7hs7FmF05RT6yPixbizfoTixonQRtolvyMI7nR+ZGyJyT1EE9YwpxANvLe
mbj5sLNJjpDQI0qL3YPofAfSW/6iRGTFIS+Z2MQHb+AnTyxUs1+FyxOt2tk2YNtRK9ZRxo9xVG8T
2q3opB6iqQeStR5RaaTEPrYqQHjVRWuVIxHapWLqxs7GVW5eq+SJvp4mvh0HaLuHcfSckgHyzpPH
SfOQlYrby3xLOvJQQ0YC0gPFY4GwmqUMFOWgqJbpe6fpi+2YRT5A2ujNyqKLhZLfvUwoAtLWMelT
dVPRxk8a7ZH07J1Am1xno4ewyZmmKTSU0+k7xKxeh1JHsBDdhGwMWGz1bhxnj9loZQ6RVjAk3Y5e
6VNERIdoZN/GsT6zXpGISXPVzxSJvoLCFoEg1brU7SdVGb41IYSacwVgMbClDkNV/FSaRq5yWqhQ
9kDRF/4fWL3nrkZLJzhcTKheNqBwvjY2pIAm0QSB1Hh6VTWU6TBFtTC6gmLwHIX9tS4+pnEMHWrT
xo2rpAzsToxOCMvmEQV65p06BAgqvMk420PwpXbKYkDuK578MTH9QcFHKkr9i53F57gSx2aqDi1H
HBXS6jyO6UpCjAFi74CcyoijrFGdtlNTb+peHPFcOZRS+yqTfGNp/QGXAzpzmkT1hkJ7L4jhxvlQ
u2Op7ID492ONmw5yL8LpOX+YSjBbpiYvfL0sc5cMYILHIfHBoPTCLEEKplKe0/KKTCvri6kAkByZ
rIYkRO0XlfWqCPaqKuDJI177BIePrTVd26RJ6NpcBwpUqOfQhpdRovG4nDJw8ZAAEsOXweovcRqv
lLb/UZH6PbOHJ+S0VIewYcfK4a0R7KoEvwdFTUB1u/BDtfhhF+Dxqwq2eqFXG8ieQYC6QRbPANlW
aVLHRvjDqUyJJhttOBlD8qQa6cFSIVhBeYFEj205hdWc8yYhTlf1T9qUpW7aWw95X65Vo38rrOpr
OhDpTJb12NvK6Ee0/4i4hr440SsOnYpnTXT7OFcu48CO5cBax4BumdPKDo8qw8+lsq9DZTfWIBBp
EkHtVAUk1LaSC8sSfh0/KJr40GPBDCUBgY4p712rbMdcfLMtKLETINVEC2kdQeno5g1KPRDuLZhe
urwsv+gFYV6jVaOv60bv8sZKnErWqTMa9gTaOTjdvYmIRS3UI97g31LZ4Sat8RP1Sj+go9J2Rzvh
XiVEH3AL0TwthMCgNLSLbWYRcoGq6uTSOlGmbARvUXOnaND5qWWgRv05EZ0LfPg2rSBdmZrHMDE+
EIsCAqBN3gZVrKDB+5wo6TMOBYKS5TA40oIMUDeJ3k169OKl+BzDpAJOkKfPERmeSsb3Q4+akkLs
NF6O+0Jmo8tbga6dnj8qYZK42qh+yW1xyjUWQ4wkOsVU6B5v5YukpeHWE26gMOQwRWXoFmG3Btbi
KUyyA/ondpSbbpuWD0PRTlCUS7cQ5F5lYQw612R+raUJmfFkZbXZc59MlynOAz0qWrcCVQ+Yu7F1
mpY9lnoSoqhpgDWhg2uXxapC+nQIDenqHJSvkEMbSeneoawEUIY6ZCi1qjRP2s2TnvKHcUjOsmew
kSoNN1lV72MO2k1Vtd91rUmcRF6x/FRZydHIHWh8A/SiIosSVc/qUGlOKE2kH2whwBNRrE0TNaPT
xmW+VWUUOmkKhUrSIn0DEcJvTdN7o5arPmAJnddU6jnKpi9mqri5qX1JLaqv7cFENgmJfLcZzR9q
DNo1tdvGVYtkn6lN7Q+qJoIo6+CdV9J0csQcA8sWR0gg7I261pw8HaARldLXKhwg9dnYkW+JaM2T
ApFHSle63umbCRn8UzM0m0QdXtIMWRWVRBt7NPCh+g6J7K4Z3DyZtrpenOLezBHgbR9oaT5igtLt
OzS2D8UPeJ2ekgDQ14EHEdh69gOlItkqu7JDeXhuar6LZFk4Me3GjRX1DzYaBkEsQafCkE7kK7Rr
4y2YqRCl6HG4EQDyBATH4Gqawq966wcBsd1Bz0EDmav6rc2IcIcB2YgYSCo0l2sVxJDQ6o2uZ2hb
sf5bregPBbe+1bEFkbyqMxAyLvog0+0VEVc57XZyS17/BKEYAvZ59R1iC69amz6T/kqe1NtLEhrH
ImmCzsyka/XtSyrCH2ian5wxxSlEAUjn2s34pksFZONwXAuua86oxmKVcfGsZTAHJFVAqWiqzQTQ
pEP0AeQPlYO+N7yl5rCLas1wKjK9CIvEXm4ZYSAU9j3j9F1WzYrmZbWrAGP6AnttB5lFh8A0Icjc
2o8xQxnkeN3EFBIOW0JY6wojM92hZXjn5JAKhdZ1D4kW9NY59WAe7BJnQJG57ugNzDUTwyUy611O
zBEbmb6PrQojqVnvCOlDQyjKLtVUh46aJ2gtR7Qap23cTIl4yomK8hqxZfHwRaPtXrfzc2gOh4Si
9qG/bgrNSJ2sq2E6q/6ZkmYfjflXrpTDgTGpuGQq31DQe+h4891UB9UVpRyvacnMDy2yq3N1xWMg
qkVWrto4vOgw5r5BenhAIegRqMdUHSmSS1R1q6jil1hnvWeWVHU1xh9KrdnHenUou+qkT9EmI2Pp
GnjorsoQSieRGRZYhhj91bX1ojMTOAo71VzTjHK0l4anSmdPXVbbQaOhj9+wn+NEb9AQMdmBnlmA
jSRG0A7JByri1sCLrlBj8zPStS3qNgLLRGlKl8qLbI11prVQcR/LbSZCVCqjMVcZy3VRaF6U5se+
yNZlVBxHK9zyUaxiNUfbQK72ThyJr+hp9yaawZFUDoZgudPY4QVvth0UD77midzHXbnp4XeMemU7
ksQwof27ysNd0UMshIyNGxnGodFxJZZ0+Co0QPgY8dV+XGd4/XYkedDi1EMu1tNH4uVREti1Afoh
OaQVKltAGID14YHGU9Xth3gD0DcQQ2YDbiVt+IH2uMmlRQKNhlsW6l+anO250jzQ0HrA/bwrGv6l
R/c/KKnrOpoKj+vNKreqQ9/SU8tF6wyG9pYo005TbMXhKQxnJ43ImTpxHIk0HxCPORUmB4aa4iPF
HUONd/lk6tqRS/qkaEag60iJcxlYKZq4iJj2YhAh3lXxOUtTrL/YWCLc1kbjK4m91sYJ9gJkGsVE
aw+JfsoIPbbwtAbfLmOolEKOJIY+QkbCB0PvnlMLWW6jPfeWviNS31J0PbkK7z5Q0hRwDXjDKKcw
Sq0IlCk9AKwBpfKsmOACp4c6DR/LboJfU9f7OlJejUwtHWUqLlU9BIVWjLB0FaCE1rhBFcUhpdCE
MvUOwbk8+0KtZi/r2oL0Zb3pRK1Dpyc+pq0aNERBFj8tj0YS7tpkeLM0+0GMLQCWChLlGROvRTd+
bfPqOZuis8jb16aqBkeUTFuFsjvUtvaCvNaOtEODzrBibVXdWibNalJs7uYTP0Rq+F0q4yXR+EVJ
h2cD5UuwIsc6JjvdgEZ1ipcL3pb+oGcHW8TQPITyTlJDOl0n5a5Sh+9wMb5rA32CZFiAB+Zj3WaB
TKu3mAvokFfUZXqbu/jTa9uSbZHQr3Q0joZR+IaV7fS6emp1+82i5ZmWYeZVZuJXpgik0ha+4NNP
Ozd/orH2yYzR1AOolw9t64e6CIM2Fus+H7jbQw9NdHGDGqjxoa+Q8UX1U2yheUCR+lUhrfO1btor
thqAZOlfb7gkzjZ6rq+ESAx3UrIdBSh1ykkOTeL2SY1KWHBieVaJFiJFh2NYZPZRb8R+ZOaPOBq3
BY93cQNDr1nletLLH7qNviNA8D/iTOmdXLOO+RT1uKRAbgsZ+xqbqCfhAu5cyvNdzZJV05MvHWl1
BwmHjUHwRfOJQFfXUH2T8EdGGzQo1lHsoGByqaX/Lg/5NiIye0xPWa7oZUdQc2VJzekTrQRXWNqu
EV1p47YR47+1xUafGtuvonHHeu3EM5mjKkz1jam5KGW3mirzQ+YVLKYcDgNaBhJKG+hT1iglAW21
4EnkEBRerdQSwbHPwwF/RR6QDbAJwFDXwBHAsrPIMPI3rA4l704pjV1US65U+3nCk0xt+4VA9/Vf
+isk9nukeT1X3ZjdNFy1Y81V8Wis6aYPxn2+rPp9NwJNkeKgqmECkzuLJGpt2BtVhiRHbdBLYuNl
gNsnTUo/FcZTn+jnEM0gooOkYZI+A0C/BGC4GyRDuljVVcTBAbz5M6BUym6wEW1XUTBRunlo7c0K
EKWR/5Nw5s0w12DxTaBd5YURxRGWs7ZTaKA8Xcs85eBXYeR/vkP+jpBdt8jNSLMFNeEYsdaqtNNg
RY4GwfSiVE92+H+kXdmOrLiy/SIkA2Z6BXKsKWvcVfWCaujNPBkMhq+/i9pHpzOdKLndpx+2Wiop
A9thOxyxYq0odivgRUMS7Vhm+r2RbXMwN/GUL2F77dnM0dEXSDm6sTPLho2KelDDESXMAt2WSgou
uKbaDolC1pNCkBvn2ZUAhNXLqfFQBl2yI11s+7pS3ZgjW4XGaLoFg1S60K2bkavETUn4K40GeEjF
9JXV6NyF2ssjyxlmtKbh3TDolV9W+HGejY9C5J3nJOw+Me1bYWqlZ4bduKIlf8PmfIHCjp8TZzMm
wZZARxh6BvrjYERQ6gw15YqowLMQSym8MlVLl4mm8Gks1DVSLrFvF1BHTfXqTjcLXPMKtVYcF6kf
FcNDbtr30AJ9LfvoOUM1F0GGeQfKSb/u6k1f5FcQYLrqtPiFiXFvmulHGoOeL8rCG7RGrSAczlD1
DbkLHPRKZQPOd0Cy3V7F3rOaW0cg6NSNdK8HeebZee9X5vCoZAHYhu19Bwo1ygxMAltVKVh5LVzq
tfGhRNG7rebXeKDcFtG4BlME2NbUHSJS4K5LtpnSBW1E15bory2C09cZEYWnoYGmUnSi6dDh7itn
V+HiweOD+qXG19SJPgOkynyb6B4CvmuwFOxDB7da1eC8N4a3QnFWeqb/Krn1YaMAhMJy/hJTPfZw
zB8SC9kBZbxOW3ull9V9WtB9M4Rb3iRPioEWU01Rr+0YPR8Jlo2KQ2YMe02EjZcT9lzl+lfVQXdH
6UV2reZp5Zu9ihy0WSf5sxYFwy0atidO1/QV8G9ccT1ay3I9gM/35lUBr6sc7TvXI+EXnYbG1gCC
gUAFP5ctNTYiG1PP0LpkpUf4Iw3YRmHq1tSth3ZErD6OuwFKAYLFn8QIvqzC6BEWD+IqdeIE2OSR
+SFoyKHhhIkxeFS6Hdd+8Y5veit7TeBAm0yDAMnlzT9TckIdj4Km2EQdAzW901PGEhOgQEdZphoL
JLaSTYXCyWUTMzcQTFjY3pg+iH1L5+UgVDzJAhP5fsa8pk/XQdx4up6uuFioLJynvnHBHZuSzsxO
RGndB6Bq0Lju2kgW5FOTM7JB1L6x0Ys5Vj4gMkj/xgvTODtGcHsQx8RtC1Lz02lscmTbeO3wgyC1
pxLqKYGzGmPm5RBDvjyd+kxdFNTteJnoWDjw80g3OjSRuQZ0IO4fZQ0vKvDQBia0rOLOa4za8UI0
zal9gGpe+G2Oo7EFm2G+NYx4o9Fhhfc8X8ehcRfXXbrqCl75yCd+OVodeTwRL0VxH0esu7KGythk
afQiWmAoR3EtIrBLIvWKrVhbZNUPVPd4EXOfW0CGWVq940Xd+HUy3JlsiNa6HSJfxxEBXx7/2VRP
5Q1Uc3TTJpQSGa7VpHag5BYS3rFz6JAumtLucYbcYTtGS+Hf2VUvlVKk3dG1hKOrDWWbEVrn1dj6
QZBiV/PV5SHNmUHR2TEhdQnmOLmYKBTNCmOBig0rBXA0AwBw5W/bjBfMnO11U6XE0DWwIYKRHYRx
p05qc7uLSRr1B0to32YWlp7dd4p/eSxLRqSrvO1ztOBDW+AAAifXMt5R9lmIM2ccAMMAbY4F7S4U
9uQqeWHgJu6mzquWVW7dgccPyU3FjUdrxzVeLZibH9Df5rTTWWv1XJhxB7wqJNChkePgyZpFZrq9
PG0zLkAJQJwUkgyg6Ze9OqG1jSQAYJYBCgFli9RqVLhNsER1dXZ2TC4AVRfMG+CWZ6JnfagoFvRX
wFSg7cUY75W09MGgDX4G6lGu+qpYgPEsGZTcIQObxgDBn+5QpJB2LHIvcd4bVMkHpPahz4JGULJw
PpyVl0109OPOsjQcw8DHS8cjpU5TATqE8if/qONHUE4jLHgn4zdO///NlCV1ZXa21bZKB+h0TLgn
rOZRH1N3CMGuCdmDcRwWAHEzjj9BACBZB0khoFWlSwbKwfjNBPt3cMpdBth/izgz0bvsPSBN+uuy
Q/7IxJ0856Z5xCH7cyjplozz0802sOoKjE7o7fJhyNx3T/FVfS+2gNsXa2M1UZjqHr1q+R3fLpFe
z+y6E+uS3yQDGmmGGNap+CiG9yFZCEpm9tvJ70tzWXOe4A5Bz7SKZ31H+xHA4tQ1O/xzeR5nB0J1
C1AR8BggOjk9Pioly4e209F+lI9IwQyWj1rDIlHP2Zt4WqwjK9NXHD0WHTVs7TGdjo+bYVWtxTbY
1rvEnZi+llqOlgYk3SJ6bxCddWjbMhvkxjgt12UcZOt/PmvI0uFx7VBMmnwj0riEcJMDTDYpobUX
WeoqbRS6YGRuP0Ff0tQnChAHaomnk6ZoWa5pISDGEVR6baMOIadEmA+kwAPhxPYvD2nO446tSfdI
OjLmmFEOOKta+mOAtkeqbSzk3P+FGdDZ6g7IeKH6IvnbGPQjq1PgTC07dZ38JisTlw9L8e6cE1g4
GQwDkloUU3g6dRyKXu2YpcB/I/13T8ox9fVeLJqZnTOLTlcVxEDP5ExtcPZYGVDtB938ykTkkhQQ
yvTzn8+YDckA6ATa6jnvPSCgOjcYEHFjAQxC4bhC1Tx7SXlxbijQukKZ8ocbWMZNjjmNkdLBKyhy
BtdwnlqsS6z9i9MGup+aA/yWhpeWvG/0CrlEBi7gg0X72hNljcruko7DzLaBDRMiAYAeOGfa8o3S
Z6PNAJE02Bsh2a4OkIV/LjXrn4dEJ3am0OLoTLPSQYROSDiSQs4tCwPuGrzf9ERd2DHnrBHY/QQH
NKYNdW4ECKeG8jgV6sDEn7bN0S/87K7dGhtznayqDf83o/rbmJwlBd6Lcc3p+aGo71E1QMIfr5gF
j5ZWyCQabm2IpEJIzAFKW37UB6jJEZJzcQjz3xYWqUfzE5rF45fLG0c6BP6YATQGbN+A1uHAOZ03
pifAhAiFHQIWu/ACNtxfNjD9wFEIcmZA8oAUnZGBnrXiIAzyhk7k37rFchfMQCAU0cqHZoieLxuU
NumZQckTVGhjxEHIoPja6K9FUT/TMnhJKFnwgdn1+e/EnbEi16LrUafExPXqW4hYHwUfwLTugyUM
/eX5o3KLWKiE3BGiFwcWo/IFMk7S+tx5LoMvR/2H/Tp/pk5DDyyEI1XsIWnqdDLqZa2E4sDrFyV6
Y9mvqHy4vDrTT5y5g+YAdW5N7xd9Wr2jA8GIq3yogRY7OAroAIbkGtW9A+EUaYmIhusC2doVVFqT
p1Cr/6Fi0n+G97ftaUmPbGfAiIYA0OGJXgET2IaPAWCEl4c363xHw5O2kwYuZJPhZD0MwJwpZXpd
AXmCeuICl9Psrj0yI20qsKbS1OkEsgDZEy/EF95L2b8ZCQR4dPCrmdMVcTpZDJWoUq9GceiiDzVT
gb6LXFEuQdlndxE1jendbOvEktyBCLXSR0C1DoZmbUSY3ugZQBpl3/xKgRK9vDZLtqTl1+shdKpA
E4emOiT8MQBejYQvPV/qEpq1g0AE1xCorjUZgO3UapU5gQa1KaF6g/ZmpNm60V+cYGErLdmRxjMo
IPdhVS0Ocaq5JIncLq+9LgO2DNCmy1MnKz3+2TpHY5L8utQacKaNcXMYBs+8V9dkZWyNT/Uz99iV
8T562W3feeUaBOMb+m983SIGLvbp+SVH+CAJyIfK5OAvjd+a6NlMl5p7ZjeTRXHhIuQmROZhzaCl
ots2NpOpbgeiufD8pelbMqGdbqaSaoy3QYkwYW29Vt/Q6fRN9LdDPuR7IgZefuDJXfV/FuxoUFJw
D7rjMGoVzJrxGD6kIJBG3evZfkp3xl7Z21fkakmtcPbkOzI4TcHR4Vp3TZJq+QgMs964nKxiR7j6
knr8/DyibQ3PZCzX2dZSgmzo1UEc6ug+YY82eDQvO/r8KP42IO0pPH8SFS8vcRjrG5aDFe9BLN2A
s2OY3kGmrhEDEcTpRIXMHtW86foDLZGShmwqW+rOn7XgIKKDLyM96EhrH6Cd3hGjgYx3isx+AwmZ
eiEjKLdY/XGvIxPSagdloFMF0LWDqqzTDyRE7E12DcY06uHaA5kptzdd7xcWhIF0L3HZfbrYWrY0
SunqYM4IJHOGHGE1hC5Nr+2lbieZHe9nkCryClNOH22MRJrHQoETKhSxiuF2vtas9Xw9pWUmMrrO
WFPuVW5cudkKiqeDf9kPZ/fvsW1pgivHbEg7QH2sW9fKSg3cxuv/EtAs9lKk8YCo8p1qDQr478t2
5yb1p3NIQ4sXUPlSBBhHgJXGBO8ZqEtuEqPaA5e5u2xiflqn7qQ/NuSMa5qNFL+s1D/TWiFvvQUW
TXjJ2gHzjLXXqBdciZvqZqkXcW5vH41NjmiAthsjBiAiaLS2RfZhWZXXa88Lg5sL11W01eJwoigi
ys82rVVMJe1QBmpW1S4NVvaGriZhPLXaANAIfPY2u3d87YYucprIhdM/7oo8DloPIeCE1sPTg4U6
pOtyAtnpqauT36B46IKjyy/vmoWnz6yTHBmSok/WqJmJajDOF+WGFBkybu3CMTwbb+Cl9t+xSH7I
jHGowJbXH5Rts4IC1hrVZjTmuGW3ij6bL2uDU2UFJrBw9Me3+HNhEeceKUfWf06/o7ssV3kKgLaD
iODe9iYeKOp1jzT1G4HiKQh6bfSRDr4Ve0OzgcyIv5SenfXUv0cvXxH92JtcsWFf1R+a4pfR4xuK
3l8Y5RR0yE+x41FOfz8aZZ9adgvQJgRkb4KN/RKvUIwAKbyJJvpt+D+PSTpMwWbUjVlUsYOKthFV
h15dhz6AZqnSN7t0iLxRU7RUsI9JjpMQI8tIZgMXWZmh66R5AO2DoXDhsNq60qr7hgcQ9hFbq4iW
5BDmT7a/jct5odFJLAsFdIAUfHDcAbF7m68SAFRcQFld473c6R+am4Lud3N5KWf9ZRovOLApOvql
nZ+Xg4aeFdzGbRdd88wA6AlY59oMzYV9Oe3sM5dB0ZnqUH13EI+fukxtVDTXGEoUVnpNqHY9oCMK
0kXgUvI1bAelX6rOzY4MSTAV9DjolZApvvvEIWle6f0hb/MdCN9uI4V4XI3/xRuDoibnWIAEAmcp
OScFWWoaZzhu+qQFWA5yBfzt8hL9IGTkqaNIt6OKBG05ZD9Opw5NJ1YHQUyczhQ3Q7WO1sG1qbri
XngU6tq4Ex7+R4vTMX60v4c4Mf9ImKuPk+Qa30Q+eev2pjuuspVzWPL+uaWiNgTzHDx5J6Tqqbma
gQrQzhTwtVbppq/SSTdgFdXA0l0e19ztc2xHOra6rEhCdQR1XUF/U+W9sRZi29m759iAtFK8M0p0
UgEsAGC2r6/TVd68h6Y31hv7ul2Jlbqi29S4Azi1VL0OymsL1+v8RJo6NTTDmZAEpxNpYJsLTaBs
qoYvhq2goxTUYUtM/XPnJEVtDsUStPM7MqCrLDnARj+MYT8UEO0WJKErerUUKszlKJAEsXUQXBFI
G0oHRhSPTT/UqAF27atg49oI2gNaRN9itEZcdou5WTu2JL3ciiIhoRFObEZjf02L8kaMKqpmUbR0
bU7LL2/kY0PS8oA5pbEzkAT8aIG26I9DB+I+3DuesVH2qtjF6yWuxDmPP7YoxVtWQK00i0EOVHWO
a/SDh3bX3eXZk+snP8Ej9J2mQxBBK9zi1Om0oiyHzsJCgb6rzFy2K9aBb+5M1Z9kCKrNUogzO6Yj
e9KYhtoZNSpgz6xHj2dg1lwUqJ4OnLOFAl3AVIDGuStjvFPaDqVTlN0Pkyf1MiRAxo2zKdfFzZIo
2dxuMo5MTaM9OmqrYuha1jMgHTbhttng/FvTNdss3fMyyvvPKh3ZkbZTnNmo2jc1aqkqXTsxyOEH
6hZFE3lpGGcuOr9MdMQke1Ea+AKl2xSELhyPswt39AnSPguiJAdtNj5BRbulyZ4tvsQpO2fBRHGS
AEelT4m/08lUU7vR8wR1aSgX7kiov9Jq8TZesCGLKA9DrOYCDZAHkL3z1bDqG9ekUDBHs9bw3a6S
B+jcdKGH5oCFfTZ3IB4NTg5olJSzJh9R2k92ReCiAcr+ne+TtfYWe+SrGj0kFFovBzzNGzaXTc8O
WSUEcEvVMsCpeDqtIjW1wi4iYOAGa2UGNXS0uGCry0ZmwxyUK/9rRdrXFuvUttRgBW3k5INv4hX7
pL4RedY+9CYJNDRjXzY5d/CDP9GcwkNACmXUnTAHE/yXKP33dvldmYniNjR+Dmowml029BOiyQcK
rmUEOKjKo+In7b7BdpzRzgEQNvsAHZCd+t4yiLshv//SEOvFdILvDJzhtomOKjZUH0NhPsUKgHI2
Mg4iBEGEQE2aZntFrx+aSLszx/rNAajArdEVqxJwWSvsNk/QdG2P2fXQtNfoR9jkGdyQgRgYnVK/
yhDNuqnzK/3DfD3Bkapgw2o0C3RR/p4HZnklClBLRE2luCEYZ9wMfVnukHI4eUSgY7NmVAWtQV1m
2yHrwM1RZ6kfl1ngFnZ5n3fdrSDCM/px07T9TmFG5qq98p7E7Krh4St6n9DMp0TXndBvB6V4skql
vC0DBkKEAL3aQ1k4Ppi/zNWIFv1tmlo3ZUFuBzW8R5fDEv5Hhrj9HIlYdEOz8dzTdDljBdRoXg8T
Mn06enswH1zZB/6FVfAp0i3jSnOHK8NL18oT6O2WSj1z1qfoCQ8v1LBMR8ZqMH3oDdri4Fe25n2x
U/3MH7fkr+IuWldX/VrjSH9qfv0Y3Vs76+myP84lfCyEVKA+1B1sAHlHlw5RA54qYKSso3Ubxvcg
8K/ckjX3ytivIfiCrhCwTAygBw7zeoFD7icikHYDEoS4VjW8OIGblcLkjLDYrsD2gjC5WY1rdHDc
4znzy/bDHQeqMNqWfnvTb5ciSn3mHINd/GcTVKmJrG1BiDAMEoFJyX5XX4dVC/QfSLpzCKagOeO5
vetvQ2Da1vkGycR71QOJ9VUJCRU8vlfDY/Vubtltd1vfgcyEbZZSjHNvB6CPbMTUqJpOR9LpIRuP
RhD1yN4gOBxsrwLDih95xi98zFu84ev8YDGXffS7/49O808wLa/IsXHpZQRaDTLkyEAg4Mk/nC0f
JpGxO+ex2oFnapNdJb+tzk+ZP15NqjL5E6qGbvYM0bWNufCenp8HDfBWwMrAsCXDSow2CZKuwyJl
1+KV7cqPHsmym+hOvVVuyicGvmqPrKHj4BebeuH5NOcfGp6gqL+CNRiLcLoEZpCxiGcdlqBc0TBG
d9/SE2DJghwCqTXofnLAf7QqQ3fK6BvNkpfPTqBOCEquqD0AKiHtrraDJh5rQbDFfPLbuptEosZd
fK+sgjXU1DzjQ/+tgY3e8fnCLTf3EkASBBHCZB74M8mFo8Eq7baH5ey6eHLW6G3y9E3ygBbXNURS
Fi7vuTrHiTXJZzUtJlBDgLXgmf/uX9DA7kdrcgh33e9xVa+j/VIMPRMunBiUJrZmWVvnk8FcHdZ1
EXkumJgWgMlTkCNvRMhqAkajmdgDcjrJBCVTBFDFeDC1Dr1LSYMOTJF/aQHo7NOq+67r4Cpoh4U3
3MwjBC01hoVKuQrKTUdaOLQImiAtUsdDZ+9SK/H67KtzKjfVDbRdvufmnmb3l2+guY1wbFFaPAIq
jGAIo/FQ629mA3lP9i9e9RgTutoM1OGmWubpZs4LnrU2WqMOZQtqD4IWPAOvjqVxzATlx1bk10Cf
mq0ilIAcsBdBL/OmjDqm7FlQdWlzzXkfDqVpX6Nhz5DPxUqlaZXgZYojutBc6JXgnqLfqfBSrwIc
QLvWS9BSxkv9FEtmpai8z/O2U+NsBAG4fpsV9brnyl0gRv+yP/xoycqObwODqaMTakJ+S8ulVMwu
EGmOhzTNbo0Qna9QEvLNYgDhITe4a+v9Z6slL2YdJ+DLsl5aYryGmWaDAUX7DAv0XEJ6YZs4TeoK
Z9iWxfig2az0WDx+5C2EAfI6XOjRnsnaIx2LfaMB2IGXi8zuXKPdjwdhXGP13RCAW+T88q3+qzY9
67bdR7dZ4+Zv4j19NBY27PmqwLANoxow2OeJvrZ3TMGBSTqgVU8Z1un4FGdL9ZDzLYqlQI8hoiW8
pGHvdAPVNGsHEEhUUDoARicFv0judEtefW4EzXzaFIUDTY5uHWnZw45EBMxMIyq6QbAafZQ8739k
REBnlrkQ+wWz7NLNMbtnwWmPfk3A/7GhTgdmFHlGwaQ1HnJhXyXKk9CbfUef6ujtsk/Pjg3E9lO7
HV59MmCR8jQGOWA6HhQdz/Ix698NNVi4Bc8dAfOHnzZ+WkHPGscs0hckzzGWpMz2oBZ70kl9R/Vq
wd9mh3JkRjoFBoMNFslgxq6NvRVqW5P0C5tpyYTkCdQCLQVL4QngkHBj/ZYoz5eXY/bZcTRXVOrX
sssy1SJawoKiPJmWALJJaMCZsOTB4UCgjWDfIGp9Q8r2amzESosM4bExav0GZSYv0KD4opoMpHX5
C7pQF7bC3Eo6YMjFE8ABS+4ZxqBoE5GBJPFQ5Yk3Jk+Gtk/FQnA9awNUsqjxT0kIS5rjKlPS2iiq
6TC/4/QRNHhRYi145GwUOPHV/seIrF2SxCbwET2MiFf627gOURwmj+YrP0BR3l+KdmdHNHXDIWJH
BU5uUwNZ3KiaOdY0t4ivO/0qJ1+ZucBQMeOaNqDNjjMxMwPTI4VHZqMHZZbgDrQnmjZlYqKDHtxl
71yyoZ0eSgkPaNEnOCwacDMRFAf69umyhZnQ8mQUUvhqdLZWMajKHPrqxZloIop0J6xX1cD/Or1r
G++X7c0cszYU9aaCr6qi71hytkQMQYB6B5TEYpAhdqUOHkEOtioEvV6E0sdlazOOALZ4x0Eeh4Dk
Si59KTr49AswMx4U584qt5z8LmDwso25GZxwzcB1WRQXvnRx1CWrNC6S4aAaDXj4XikEZRzNmwig
BhU4gZfL5uaGhIgcod4EeToTqVaqAo/hCCdCjYIhqQq/EuACLdOlDTu5rxR62TauedgCCy5aOU5d
L4p5ZYMlaEAezGE+3+TP5BFZvNrT3GhlLTn63KjwgsEyq8BhAsh1ak1TEMG1NmUHXn6rNnQSyfUY
JgsrNWsEuxUvqWlQ8rEQmjZImEQxHjJg3njb+gYiQa1aiiTmctaoRGHKbKjHID0+fcdR9SaNAKK2
ItocqJ4QlyjDdhA6SMQQtnmhRb804J08G1Ezcj5rB6QJHuAWXmiY13oIsOtlf/kpS50uJEroePAj
o2aAl1zOMmtaH1De9tUhukbnz139wUE+58Ur8ITeg/eiW6kb+qRuyuvmun7Srs1ttMo26lJ273yX
nH7FdC4czUkMrE5Wt111wNawb6Kn5BBvi7X6S3mIPjWQaX45m2Q7PsePkO1ciCFmTAPmjZZRhKvO
eUunQ3VW4JmHBJ8Rly5IeyuE5RZYiJtCuJWtNX5RablnOUsiRnMJfhsqc8gko+sKgmfSFZG3VYdX
YDoctNYAala3wGGTJavQpo9cCZ60NE9WplKABLWF0mdjB68qN9bcdu5BVGd4gQqqQ9KryZ4ZebS2
O834HHRtVaZgkuxQfX1WSRTs+ropn+N+BIe5MEBUOuheSmuQvoky9usabDLI4Y0r9IYW12obfCtF
dRNBQ9TPQHoE+SZnp9r1NmD6bx53JogIs4PakmADttbH1EZFLihCEGkQ01VT6y1wilVV6DdFEK1B
bvaQsuiDhxTEBCxGZlqlL1Azbd2oDR+aUt9nVbYbBDAqigEiqY7Vm8R0XpowCvyirxQv1sMnfdC/
a4c965blN9BbKZMEzHFM/bSYAvpcbbxpMrQhXN4X54cB0tlovATmFmqI6Cg+dUhDgTweG3A1TCqJ
kQ2K54SiaPz7f7MieYA+JCXN1aI56OD7BO+KCxGEdehYC7HIdGvKe/x4MNrpYPpIQYIIYtAHq+0/
rVh5A/e26kckXDtJdRso8S3g4y+jUb1eHt50t53bRWQ6pYioKbfb6KGhRWExARsVwy0bcBY6bgWy
iqp9VqJ/2MeKGxwrBoUh0Gkg5XF2fFOSZ91IgUpTa93TO3BPCWt9eTzTKXQ2Hge1/enhibY1ably
1mVh5aC50GGIfdLENYLOM8lj0i2EXeeBHcZyZEhasDYgg6M06PbDSxAMvWp5w53w6/JgZj38yIZ0
pxpdDY5CW2cQ/lEgPPxC08Tn9T8kZfizKkdWppEeHeyBFoy0YegntNsHMjyFfCk0mJ8qNP5PD2Y4
ubQmMWviPNKBpVPaLU8+U/AbX56nJQPSWpBB67nGgePWjQenrR+qQL+/bGF+Jf4egrQSphpHNlr5
gDqkpWsob50JQvH05bKRpWFIC2EMJCmTGG1iuSi2QxFdt9G/cChUogzcpNNmlwEwcWFZTQQdhsMI
hYRBQSXU2dl4MF8ex9xkHVuRxkFzrrSmismKWQguKhCoRFv0tW8uW/kJ9uStDlQLCBuRpjPBfHPq
t0pkZnUQgvAUtM0A1XsJOKmBvNpAxMprM3dS9UlbkNYvKtXOndWIcBGCEphF0HtqeCyNBsyDPfp1
Nt11s+m2+qbZtZulN/DcUabrKq5vwPdRNpPGl1aBADNpzg7YU55I3hokgXP2JgAfuDyTc353ZEhu
vyjsrhSZWaGzJP4AESEYmN8uG5hzCDwXTTzlLZCbydDCqG2akil5fxD6dztpBOgmmJAWkiCzqzLJ
24AP1cBrXtqiQwtaYuRxxEFlwe8ENMdWLR4UpJfTieFZH/lLKyBHUWrq0nNhdqGOLEv+XgBthjSF
LQ4tHUYwJsIRobLhMkjT85Is0AWdLxauTwvsGeCDADGdnOup0Y4z5k0+HNrogYm/zOjzn64Vfh8q
MFPLCNZLhv0pFd6sJug1D6Lo0FyBYw6v1Aqke5fNnIf0p2amvx9dOqLPe4IHajMNA4wwK8CQNqHh
uLgsNhoeV5YT7y5bPHfCyeLkgIh0kFaa/n5kUUkg09JEaDKyCvaQJ9VdYzePY88W3HBmfdBpgFYp
tEhjdeRKX2ZnSQ/K52GSc1/bZbcdq3ABcHc+dyeBry4dDGEWA81axeIAX/Bo0CMYzwEuKJqVXevh
7mosl7rLf3R1pbP25AUm3bBULQynMnIwkDT8Vk2bZ+hFQsNl2CVtuUf19Lqowsrth3wvUlAQWxBH
8Mzc9qHQVK5UIyhcSlrD1Z0G9EVa3Pl1Rh+ijJieHgCV1LTmIa7qZzxy13E9PkNchHlBU71ajQmM
VEZ826xCN27L14K0b61uoT7WITlz2UVkXugpFAI+wAKTGoqYqMJIkUo3RnYc2iguks1UYacr8hco
77b2IfrqO39q84Es3nX/DaUJP34zP/m3eFbeltC92swCn3yGNNtJmuHEjAGMphuclnG6a26HW3tT
+WKto1XG16BXt4781MtcZ1NfO78T5pncgzKLzzWX4yrcZ4v43JnC/OnkSAdsWjU2RG3wVcwXPlRM
vOAwNihTNmjpZG79iGSj8nR5QZyZo1VFTg55GNQQp3zZ6aYlKeeOnRvtweS89QIFJ4RdgIg2dQq0
PHLju3OK25GLfRabX1aZCkiEDBpQHgJFRrzGaQnNh4qCSd7I8meTg8i2Ku13vVeJ20LuwO0a9RrS
Vdd5W9brNLIzL+S1s0+H8TUY811mjo2bpGQ/WuiWILzz1IlmtOfQdYIwC+roWrum0GKirfqs8Oau
acRLXyEFEqW/xUBeBoelEMyBFKXCQGWr5+EtI8L0ndhS96AM/DJK9q7CuUBQ/ynMfJMm4CAOHCh8
9URft2b2COInDm7hunKJSCA2A12kREU9ugCbGjZHTTzW1xAFKqwPFg53Coh/PQMqGkMbQhCoVkCZ
HY30nsRdBRxp2LlWF1OXiTzfVFF9rQw0xCnShrsM0BNfgEzwjnJ1kj8ZjE1Zi/cK0jl+YgZXQxpR
j4XZ4OmpijbNzPpQkEYDj3VU+8zsUSYNwI9cs/Au68lSvDd5vXwGTexUAFBAofasp6mgZS6szG6B
pGpeJlC1cpt60ODwhydtEVR2flvgFDdRTUE6GNAJuU1hYIZGUO0HiT9xfIe1mHKUx78vu/ecdzsa
er4RGyHDLXdpZaFqiRbEowdS2Xuj5m+Jnn7FarQW6mIifdYWsHmoyaLmS2VbqZqCoqrHCZ4r1jpN
XsrwiuNY5rXuXx7U+QUIcMaRIelmbwQwJ2UIQxCC8mzeu024kCuZW5tjC9L9x1jdBn0AC4G6dYp9
kW8ZX4iyZmcLUEbbQiEed7lkgpcqHzJhwdccsCx18W3XP7fmreL8q9n625AcezfaMNYpxY1T6Hzd
1IEXh/yfv13Bgze99lAFwFNJeq6kgzKkTYR9I6A54sQQUaH7PFk6qc83p4YktW2Aawtb5gyWoyWm
VcVFexhA8eOjH+A+EGzXUXPn0OpzqMBbyIz7Qil/XfY2zZ7xt2PLZ1CdMrSirMpbAPfFleF02lYw
6y8N4oOV0VuuwumNlUQ7oQVXcYYTW1TJfTqWhWuNPPVIAaC/SMzO1Ya830djBebw0PimWj/udC5u
i8G4ZY6O1vosOHQcxIXU6DbYSHxrNeNd0BjZVQ6shlMhXxvyL+joZJBYg/WU79MIyNOcDV+UqlcF
yDA8W7FrF7patutYAuI3AuJMWvZoDHkCDb7iL6dMIAtYYdtQMvRQaCl/N3H2FvVtsArJ8JcxVNDX
aOKrPAGQjDcqltSmH8iEfTkRuWkCM3OhHfIEfudNXxYbVFIPcR/cJkLshQ2i+ZLkT6GSrMrMerZp
9JVV5KltLHPVh8Nzl4pHphVXJJkU3tLhXlHQ6hyBtbzmFIzT7Rb9inf2UH5Ar2ETWtl9rJNXdKCO
ntm3uAMYYB2qddMp+nWat/smb9eGlT9lKoTRyj556TqtRWzvfEEQctv1uE6ghNOtMiUCzbutHGJu
PAV5+VfXCSiP6cUb+Baee2DKV2CnuzJac2WO1cpIspVZRgauQGhD8bi4i8fgTWjtLYv7BwgLb6K8
2rWatgsKYIzEWI+u6ML2muhps3IGEArldQtgdK3f5yNkTEIePreQ9CB9AuZ9ja3x2oNeVaKtFTCa
Q3OwX7VVDG7bGhFWr78OBVsniTF6ljbu27j6BEG5r/Por64Y/f/j7su2K8W1bH/ljHwnCxCNuKNO
PdDsfnu7t8MvGg43gAAJkGi//k4i81SFt2OET93HO/Ip0g3eIKS15poN7SCY7jz/jWSg3Nr2ukGW
TBTA1ozWgRk1M0qSLgWWXin7Srvlsz0Ot2NJL80AfxOt6NHQcwzP8yyaTYRYsWbcOLLYSEf2ocHo
lV0XN36QPgrfu607+a326QtvSpSEXrDNZjB68/ay6A3IbyUiBaDiGkPLb96pdJCZ5t6ornaPukMU
oNPQ73ZZPGljRoiCmx4HwoCa1AOYpNYY4NCf3gJa34Kqf6wCL4IB+Y6UJvRZtX+Lo/9FOsVDYOaR
Zs3acco3cDGsiBK2niS9KCe3vRgEWuGx7J5bXR6znKyl6xxIlVsIbmR5KHzzXZNgiwC7V+CdsA6Q
iu+Mtl2J3GEYq2VpNFTQi3TT2h/nrcyRggWnVWdsvstpuCFdXccWhwVxXxhj7FJx3xL/LpP1dwx1
33wbwX3usKbWdFswx4xEgMKFc/+haflrFuRIe2vuHWLsKZlviRjzqLbYDpvCVR8Y+37q18pWjxmb
eeSYhbsqvOYtR6sUWfD8g7+Jd9cHnCP9tMjjFn973NjOELmtS1YtMnfjLjO/+TQQ65QNOsKAqI7R
iU4HZk/lzi/MJ2w2LTyaXO/CyetvILnz2EmdMlYOgpNq9HmhLoPH32+avzjdsGX6QOMXr/lPbY4R
TEFvetgyRbdziiJk7Yna1wb/3zuGYapgooBCyQbJNj07RYvJFSMROfqY5sWTS5wc3KH6r6iMy/l1
VhcCYcFYECN8DGDPx6OIg+61gUyMSx48++49M9CSpNd9/11iW/r9jfuFwAIzXkjQfrBPQUg4AxEa
RMxWTgXXK/DoD9bGSF7ctZW0x684yb+YQH+80PIIf0IrNGI0y8DPcKFDcS3NpNoV66XWNXUy3bbR
tP+KJP+LomoRjix+qZgkfSLDuF0pR9NgLQpeHdlGjUVhhlaZfXEHf3Vaw/h3kZwtNOhz0LbsQMdy
06BFYB34jVX+zZXqi3rnV6sb5Y6HQUOwCC/OVl3QDcKdhx6TGWxuwk1gtILjLMxHb/X71fDFhX4s
lp+eEUWOWCHLoYUsEVx468nGzhE07+BXxr+/0K9W+ML7B7cRq/wTv6sSVusGYwsPHiNrAZ1U13Jy
0NbBbQU/dIKirPniir9aDR5F7sYCcZsYF3xcfnkz8bIdyhbZBfZWSXXwIcrFTPmLO0h+dQt9IPh4
VASjwXOOCqkU7ck8YsJFjRfeeWQ1yxTIvaHuSt6+TOn83Fj5Li3l1WDTB5uwnSbG996adh7w5GGw
nXCCQNn1s/VkoVXvnmmnV3NurWSVHss0jW1Z31Ek0IVmWx9mczi2RbtOrSnJGHkpdWrH3Pas/exl
fEUmb0M4aGcjvB++IDF8uqVQTyDbI4BrBcbVn9SWJh5d4JWVvMwYTMq0KU6zQKD2MKubH6vlP17G
/5O+ycu/tj71X/+Jf7/IekKMGAD0j//8r2P+0kol3/V/Lj/239929l2n+k3c6PbtTR+f6/Pv/PCD
+P1/Xz9+1s8f/pEInevpqntrp+s3Bfb9j4vgL12+89/94j/efvyW26l+++cfL7ITevltaS7FH39/
afv6zz9cQAL/8fOv//trF88VfuxCtjp7a8U/js9t/iye/7FV5bN4Vee/4e1Z6X/+AUumP6FmgZ2C
A6EcHtbw9tf/dv6ki4c8QED/h2Toj3+I5Rf/8w/b/BM+ILCTXrweAni+A4xSslu+ZDl/gnVMwArD
SNh1gRz88a8/88Pz+p/n9w/RVZdI39YKH+vDgQa3anOxpMV/EJa6BHOmjy+fVxQDF0VJTtxiCcFc
fkxhLu0FX7zjMHb4fCH4JwITxwHtgdF8dqFMOHMqzMA8FU2egIlvhY1GsEdJskiYYI7IY8PwMhYQ
i0EcZwf1cwCGXD/U4UStUwOv6zpvkqYrQxhkJ5b/3UKKAaKMveGU+03MTBoiIE+Hygi2Oeo0pKWH
M3m2Rn5rd2TVI+VVifrgY9KgkbFgGDbA+SrKjG4tMlZsDS999Qcel261boFIBUUH1WxxKqR+sLMm
QUbncWrUpss5kuWlt0VgD4o7Iy4r68CmLp5JEVPDPghfxpO5RG+7Se6K2Cq+lYUZOvkmXTICLH0n
rXQ3SSRTyn6MOgSQMcmTHuGibV1+1w7dyIrnkTPUV2UNqoxj9zB5DoL1lI3fRupg1EmNeOi7nWlA
LC5wu/xckdCTxX4o2B4Y5t1QuQfeWuZejIj67MzXWnaJmhBcNFyPY56gMt3CP3jHPW/bB/NFXc4b
gnzcgJVRaczY7/FpYLYDCxXzosaxybJvlj1F/azuTeR7NkqtKxNOAIUHyppz7Ju7DOd4W9YxGc21
KndztlUVqviSxiZJV6iHgX+W28pyTwTQQ5nDh90e4KZD7ii+lyAnzoZUENmmgpKoZ1movXqDaNNv
MBdNRm+vK8RVZmjGHPPC1EUUFLAjFjbc95r3on7oe3WYBRISpwKcKWzbMo0bZcVmw4cITiAIKTk1
I0eSmBU6/K6HSynL1AY0uGuL9mEvoZJCzzrNN2IIDqT/iizy8Vz98aKhBCGwHXZQg2M89PFFc8zF
VV9m1qlDZrkLkgjN48m4mjwwJPlXavtfvNVgpACGwfQOXnDnZYlw6zpwqoCc0mI3F9dj9078r5is
Zy6Mf32ihckDiBTvNDDFj5+I+0CGe1qQE31iV0Dp7+tvLNsuDowtxEQTSeZncYH1RK6CdZkIoM1f
1HdnbPzPf8FSAP5UFNmeLjTUJeTUr8hKQPucwRF/lx916IXdQR78nRvxq2Hf+eFPm/3fu+jPu6bt
fiwm/nVpB5xLmLY6cOT/eGmEelJE1U32qUcqc2YV0Uz5xmn6bde+EA0lwPAOXUrslHmMEd1FYfoX
qVdcqrkKa1MeZCaxm2RJ5tKV6+pNP3krXcJpp5g2fdkhbt67Kwd3Tb1iZaJj9/GmEGMXqHUmTeTJ
4+YGOppIjuy37Jo09rbtJ7hBYmZBpIo8yBAsu71K/WE1qPyWQxqHyiMug3fHKzeEGdtC2Rhr7Rhe
CVh2JoG5RS27wqdZWWDmTSmil4SflKoPPTe9hMo8rnsRpfBNxDtWSCfSjbNCTRe3GiMD2ICurIHv
G/49zxEBV+y4c2eJC6e2dnXBLgPHWXskBwkLXpKdiBrRPCmyQ9bEStVwv6i+I/M6HCm0VoWFEd0K
mesJ4e5aucggVy+jFAhltGAPh8lc1kap7Hdth627kodqgONY6aB13zkI8fKDje8/D00bphyjIrEx
zSGesZVV9FIXGDXgxCnaA5vTuOvVnjUVTp0gMhBWZo8KkXzjfad9Gnq1HaeWg2nIiXQwXICdmUm7
DsmzNrwrcH/BwlXutwbsHJ+rDeMlkJN05c5s01KWVIe6vG4nZ6XsxS0zW/kecmxntdIIUxT1EJcM
UZzaxvnWsBeC2aPvwTQRZiqt3zto3O3HEiflggKpcr5QaGW180jzbF9OoBakgKb6ont1pc9DorK1
bxlrY0DjO48leNFsn43Wle1UABs7gwMysxPwhh/F7Mp4KFUkOwVr8MTTjR0GpINwH7GGkh2ESrcT
spxsOoXMJMArh11l0ERaj4G5cyZwYgEWBIRdy+CqCooD8KmNM3SbTJa32ulWOlNR6b0U7IBY8w0i
ORME1yPkHmdK81i23srpDzL9pvVWTVtwcKNxKvc+AouRyrXOgZGHpjYS0QAYs/CbBnuXFWrczCnz
IrTKPByRQ57YbnuagaQq4eLjDAnLTb5wROEfZDtJ52EVBXbw4rZ61VDrqi6apOwLdOoYdiAmegXF
04p29bEonZtxzmJN25eOmzLKAMs1o/XI9Jikol4zY74VFGBRYU/b3+8iZ/4N/9pEqGUD+wfJ4nxO
0tgUqXMEO6iznpIqgfTYWOv9uC/hflQ94oAKXWjXyBA13zED5PqLouxXR1IAvQvsZR2wjs8BhjoQ
WB6VIKegcMLUfixmWCfQYyWaWKOk+uLDnqUO/vi0uIqHKnPhMX3iGE2magsy9xoAqr4eXLVDrhew
wiqulycL0xDu4oW2yKXuaKg7524cg6RBYC0R5n6AbnCkTVTQKXZmedUwtTeqFud1v+9NvjKtJdYB
CC31+x3NbrsZqKnJn4jprAlhG0v2sDRBh8bqsC7bnYQNu1fXK0b0i+Op3TQOazerozZLY/Dwr43c
vG+oOuoG8YsleSG5sTUmvCs1AyvPMIxVHzT7Qsik6O/cAl5HdN53mb+lvbtrXAMmKtw+mXZ9Sm3R
hGZj3TfM3TZ9e2FR/46U8mYANLFWtbj2AuOQD+6FY+J06KpMJJ3dsk1Zlu901mkUzM9BWl7Mmn9v
ObrNGpFreQ+IuJ3opQJiG9hDDJrGoZysatX75d6VRdyN7v2kduWIMXMZTNFUmdfdOEUSYh1w/+PW
rneN0BHxmtCedRUqBK72eXerYE9hpogSneIJCUBmNkZpUcajySPX0+uOdmEvbkp6L+pyx4MxGUbv
2rUlRcIqapvGrh9kX9wxs1pPQXmJVMIYvHkRiRlmFAa7H7L2GU6SkYesx8H1rwG7h4MHVgHNYIME
90MGsywikgByFSuoNr9fh0tN8D8I3t+rEI0IAVrzC89/WzGm62zUJ5LOCPy76Ob731/gTLz29xUW
v3jwwn7hYkx7McBrsdUneuwPJE53dZJdsPDfs1r/Yel79nkwdEGfGAAihDfmUgr+VAO5bS99Ruh8
whh325LQxB7uyfYmtcYodzewlDz0rIlmGcQW5ItrowJB0l4D1KDDgbnhsEN/ekKsUJzj1aqYkXAC
DXRT3qPH4fyGG9MODdZqSC8RdYmNGvhTW6ergWcV4kDG7TjEnhrfMopTNkvvGQjyjuMkrazjeiKb
sUSWaFAiYGProa/4/b3+xcP88OGXKu2nDw8fZGl6szufhD2Ggt8E2V/4xgd44+dC7wwbXR7mEkiC
oh28f7Tw5hkppBNOPSBdMzjhTkFbbIXz9yB6kVsZZ7tg+1VFe2Yv89flcOb5Lh4pwm7PC3eJ6daY
o6w/Na5KIEHaz72XIA0zziyOoqxc+RmPGhuMpPKe+69ufjD1vYCTWA1NgkAQXSOKkJY3juMeeykj
ODJju7C2JZyDaTrFlGd74YHeY8l179bRvLTg9bwrDBwzJCzT2zb94oWzziTuPz7Uj/gEG1DDYqSw
nEM/PaWihqwFAsvgpBkLPfaNSOz7+asJDwKbHUBA2uSkQrBdHtZkDBE1v0oxOS6ztxSzIYdinxtv
A7gnoX1HxFokkZks5zwmcthWk39QFgxvXYz6FByAuF3Cks56Kas57ChfKF/JNCHZenjPfTP0W8y2
MPsg1fCimD4VKaph8jAoa03zTTUOF81YhLN3HQRd2DTuZe3eN1mJ4+PIZxeEFbF20LBPg96Y7I05
PGZwW/LWFtC10lcY6PRxy+t1Qfpo6mCFDZvfKpijvva3XCyDTz9Ugb/VQbGxtbp2O8uICXjDTBZ5
yOizXavvg0zXEGhEjmFeOz4sjmr/uq+GCzfoYuW7B93tR1OHQ3kaatheNGrvqjxRg1y5HbBnD+Io
20RkG+jC47gNRjDJ8gsvt5Mc1mA6f9J+tnH8dj2zBzHlkes/a4bNPD/Jbg2+32PN613f1Recq5jX
179/Zd3PvekiTga8DHgSW8v5CMVGldESaJUuJT9aNV3PeRnnIl+qgoM5TPdw9Y24weJs3ufTxZyh
8mrN2PTVofSrkA1dbFUDmigDXCs/lFma6IqGWEVQfP8YZUYE1fuYvnkK8d4nx5jCpr/17Pe2yCLG
acjFFIKX4uNZFyIG0yIb08Q3NgMesNV3J6cicQYvLzY6a1rqiNInlW9NcPBItc8kYqFBOEzt4eib
7RWZyi8KJffTprbEYeEFdUGgCBbr4Y+vi6sGUUuHF5ezfS2qa0505KT2OxnaXdHrDXcxps0efHYr
8gv4Lkbd/L03brmbhpSJPS/cGAJPLCi64sY+LW8yei3QB8r5auzu3HHeZ2jW1ATWujoJgDad7Da8
3Ab2M3Mik77b9NoP9o5/RH7zYa7hJCYhu7VHbCR5JGQWFvlpWWjTmMV94cQtCA/ykjkw0BcVQTM1
5yECob/Y6n91W8jiUxFQiIHhznh2W7BqvJIgcfGyDu7synzFlCIxRPuCWHcr8gcjNqfue+OJeGKP
EzNRPnyb2onFBWtiWXUJH5ytMYsdQcfg8PvJPmTke+rD6gPJEQRrwmZF1MDjtBLPvgZElp8qDuaG
cpO5fam8y0I8mfS56va+6WA2NsRs6BMNFvYwX2sUfO1Qv7VNtRWBuqikj+16espUABqGve8rO2bU
emzH/qKdrF3lkK/Kjk+IBOINFwUpmDfUgk3vWSFAUwq2eWVKEDkHI7GTZm1EYkI7DLv48R2ThwSc
IgceSs78xaP5XPGcXfrsGKYdWGCqnyXiIvrYTBYXOkzNbxa303T1VSLP5yMZV4OgCykHFoH46tzF
BrCjXc+wW7wEjyB/XizOqie9aR4BXs9JFRvbr7yl/zI9/lBk4ZLLPAzCTETifRpY8jaA34PliEuj
yIfIdosrJKMPPQiynkL0kTd7MZgE0gT4ZXthKw/WBEVN6cDdaSP1/WD0R9u4zOCF5CF5bkhZPNdX
uX1qDRlhFwnNKk0KHz+FEzFv5wiGks+ZKIMd7dmrRh6Zp7EKJ++mw/riNbTOtY0OhACQpXRbVWjN
NxrEbChlnjAH35bIRJEE1UC9VxxLGaiCoUSUeddaOyub3dR1Ew3W1mm7yOL9gZffAOcBA2AhcOXI
QHsguqNTXPrBUbqXE996/ALuID6mSbIFeDlfmu0TgOQ1a/TBVXLljPa3xnKfTXKRy+8ckSvOsNyd
GWcLkPip2sC59TWlW9OWtwpkFzfHOqwzSD37OUkzUI+FceUF6uTPTRDCq6oMa2RkNNY+H2BnWF+3
fE4kh4vPAPriXYsZoRrfh/a2gmWPtN9FoUE2BUrVTTHJ78Efhhg2R08Ji0mPRpnTt5CZipugnlZ1
BTM8S2yh4Uj8MkNkJ96L+g5HjK0eQFxprKMWd7NPIy36mLmYMvTrYqLjqvLMnaloxEAByvwNCJVb
zNm+TwOJqaMj+HA6RnPlieHEMMyEUScGfnRlVHQH1vHKlqcZHKFWFACyzHBAy8a2tEBVREpy7M21
BJDZO/jklMdDmt3AkiAUxXejTWPVdTsXCXyqlrHKe9y6YWP3zrXXz6uSO18cQmdev6jZYHpFwHxd
OJy/eMloYVsoICCxN3fuyn8AQII4Dytpbr7OZlig0o8vFy4VuNBpIkYXc8uzjb3XpV8LPrfYuBbj
50XiZKzb9VexmdaPAITfXWg5eH+qQw1LTTCdndrLACtKIpthmF4KjJBc8Nh0C2vRJtT9GBtjdnC9
e7cwHvDnAr6VUTAgS83rtgvLqnCnTdniNAyQjgvAcgIuqz0WOumwAmkbrzyOZAgIVLAPalifBm7o
kCaskTVT1PRbblLkRwlwu+86s4omCoxSsnBi1xzpCUNzm9t9VMM5UzhZlBr3gj8FHQ5UKMCwaoGq
quZVlhfTjEKY0lPlNJseebCUvZrQZxfTY8946PnPvKGJjUkKY3ZChmnT9ZMfIsr82mnv3VHv6gB8
RefRwZs327dO+5QOgFinfpsb/rF28tgp/KiZ0BME3wZvpQAEF+0U24WZGKpbtYStelMlln7Rw5Mo
72vj0ZwO2ewdleIbdIm73H3pVT9F1vxI5L6ZXicCSp0M7kcCrAcJuY6N2V+dH5GYGwU1ag+EnDjV
25jmcQnomK0lQUo4OhQKLLJqYekKf9spde5E1++GgsRW1oRtPiYmWG5azIc8R1smc3DsYDULFuMG
44ELVDtAdcQua9pjAOi5queNpe97efDqi9m4d4CBZL5c5d4rMMbQnVEF+CuYPcCJ3F8H01dJ218t
97NzuoNAoLKRFovlDtdSuHWTdbb5N9y6P9cDwRJsaEMEi7frExVXeG7DOeQzl+RGbEuERSVpAn5F
jHHgtthacObgsG74SuD7q0+HhnnB9+DY8gnk6zQQPhnQFqSldAPKdKKTf8eL/PO7bMMrY7FqQcXj
eZ9iCkZ/YoDErf6yyYOo9a7ZdDDZTUW/1YV7qF2k281NHnVLMCFcsxI6zwe0WR0yF4srw0/v88kH
Mk8uZ672HYbMuW7v2FQnI/yaigXCUDcpe4VPZcytq2Z4T4dqQ4MngaTLalJ42e+RucvHu6Ep1mk/
oPd+yqAjQszM2pD3IJlgynM7p6eakkvpvc3ug1Ivs22DDp9Gv++oPsPIuBdIOQfpGnfdhWHOx31t
xMnY0RnT2H41HtIbAOKRt4Pn88bc6sSMjesiGiN7JeP09KV8yD7fvM+ufVb6NZXR0oHh2m2MuIoT
klM30zFNXIy59n1kHHE7rhCCsyl33Uav5P7fMPFcSP4ftnVAbVB8ojHAoQVW+Bm8IMc245kEHUBV
GU5OnfjMW8F72gPhk8Ry5HfY80+dfdPPp1EOIOz1h8FsYj54m1IGa4OxFVzsQzj2/K8L4+VP82wE
YnkQEcBS6OOTSZHFOTNGIBsOauyD3aG0Lpg/bHOW3eQdQGNvfoaJfqI9fmXr7KII8uT3i+PHFPbs
7oAJBEtEvCOWC8Ldxz+hpJnfuyME0k1dRpLhz+hV2JAjaONxQLD7u82psPaQx60AdR1nE4JWH4w8
y0XQb584GBeNWY7pORJYcwg4qhmzrbmKm74+Ignli7Vsf9q1YHWHFxuGgTAtQs19dsfg/wqjOw9G
G+Bk4NnJtQmEwlr8FaBScqpXmeehMagTg2G4zsjOs68MKLbKB8zfdnZp7awaVAHQtcvuISWwATRX
DWvf8P5vixQQS9/nh1Fnr7+/y2eGufgzz/7sZY3+VFqktFq8zCAI5lu5GVeQTYmYxyAKp4jro6ET
z8jZ0evy+N/5HH9ToP4eRp9xrs7++f8pBQvt3U+PYaF4feBg7SdIzGalnz/wtn780F+0K2r+CSUf
LCHBl1p8nBwUfH8xr7zgT+C54FXB32k5rJYt9W/mlUPwJXCuIHiGhe5fX/qbeUWCP/GgfdCylmRL
2E5Z/+/MKw+7FTTPqHZxMUwAsd7PlkxuLVFhabMR9uAfqqoOktkZGWoR3n2xCaCMXt6b/9kGlqth
B0KqtrsITiHAP9sGoGoo6tpzso1qWxgZ+fk8JzkrjTWDamBDauUipax0jItRz92mIO2wRTYy9lLf
qnazmeW38HsTjyX6zlPHGPcTziAT0byxtrq0gR33XqePnBfte5XyugllOphRypqZo2cpRxmJ3FAP
SF908mhUGfItqrFp19VIMGibIIUZPGCPfFbFs3Jzjn6jofqqq8e8Ca0mMHaDhcYp1LKkY+jCKukk
KgtcAc+dUfC108a0FF11ZXnhywxyFqld+6HOufNm5Xm6VkMmVqZdya09BuMWnlttGXmZyZMZipSr
KvMJBEv2nLSVrx7aXjshsD2G4XUDYNoRGH8t6HGJQ73IH2ARi7lgVWTAwGY70FdNb87XExPmSsqy
vkEMCkULTZuYBrLaGmmBgTSBE9u4IWJGO55bxnSTBzJ9G7kr92LALC+UBTWvzRlAA6QZAgQh3vVo
oLsGwrPRdu+D1h1ifEL6qkfS35p6dBMOQ9RT77TWLZ1AxFLKLwTYTI44lrXvb6SJI4XzatimfSp2
2pfWG+x/4CyLOxCm0yTqyFMgAYadNeSvyHWsImgFAcFDVVKGpQ10AhAHxs91UfM9hALZ2la+tS9U
Ve/hgq6SQkoIPYGWAoIt4XD5GLR2tzJcBtkJrxRONm6qPZpNNLezP0LHGpTWusF9eM8l+MQwOx4q
qEhzfTG0kKVEJhgzj4hhMdaVwf3YRdr9g3CLgEJ30bsvmafEFtqgZkucgiCBZiCdjiE8I3PYcst6
N+rB23Wm320gz7He0cxMic1TX4BWWMm48YHhpUFhaTxhVm9lbxpbbxL6FkNn90ANxBLGFcI1kh69
8UVJ/TaRfeevtPB5jPkaVFOdWasacwKsuKLhDY8x4gApG/SCfaYESE8yqK1HjELcftOVeDtoz6G5
01OmEgeKNREaFJ0g1LpV8wCfKzCt68aOC4lYmDCfCmczBKPwoTdSmGnPYwcai5Gnce5XcJlNseoa
JJEd56kPHic/6OO0qaFiggaqjpErz+NmqscxTHu0VMNkYxpcBPXNXIgWombaTw95Uw+ICG2NwYwz
ZbrI7HPy5fFaq77XfaQ7YT4iftWFGSI0qyGym4Ynb4YujTUZv/L9vtzXnSk2XAowoGDtBP6CW9k7
KfIstv3JBNexN+QVa9CsoZYH3OoVEybI3LkUUrUXyuvytTvKIimU0Bv8P/Nge0DBArtyH0s9G2vM
2+2NbDRUdehet15V8XWWzfl6nq1sPeScXGZVN2BO1JFIDGVwHAd3TtwhkFeZZTT3ClEUe0OZWL6g
Z9rrcWADIk58fhSWAUKBRE41rLys5sou+vFhct0euHY3V3cMUj/cT+aJTaAZhXni2NVemEoK9moD
jRjIfva72QfDgaoAGniEku5ZNzrA6J1pTerigeuhvrSs3r4T1GAVNsSugXFMTxMQCWAfFgyjlZQZ
0yua8mKbMWYl9miQu7LIWTTDZzVU05ReTLVdHyTIdrEBd7h9Skq2oWaVY7UrhI6BnVDppK56+US7
pjvCUKMZEwdU3xhZsEv2q53BoYpNx5GZ/D6z5/mYZzlSaJHCdgexi70DcdY6QAbSYo/CWOJ10kD5
bSwAViuSeNmyngfDv/dl7axG/Nyu4JBiV9qme+ayNhlxiiDxKRUihNmkvug6A1xTQ3l8SzEvw6iB
g0BWsNy/tBvuPg3SCi44YxhCZGA3rQzeNxt3Fjmka47XhV1rGY95zoLEbBnJQhKI6QQiFSwAsoHC
xbIoracaIPiKgkharwx/AjaXO7AntFN32/vZcJUWg9oFedHEmRGkO8eyFvraIlN0WPAGB8Qy0hzs
Qfj1ls5mLHrkjpbEWxlpW7/knWxXkK6RjYfNLg9VD5/najlg/FT634N0nI9uRdceZllQro1lTOHV
eJ26FaZ4naxuuTFbJ955NiK8RXB0akiFwE1ucIrYPshsRYeiA/aCFDNCZk1FaLfYlF1HiVNtT/wR
qkz+Bj24dzc74Mo5QCmC0OlTIkPVEEws+rnRu8CY3AejrtwjYdSIXDlYJOl07iWKS3cPgWd2CZmg
gXg4hzYK0zLbewHyFVxj/8xJLLyOJXgjgbYMswUVYj5N2453YA6yGrCtbMtgRUHET2ynqVaj27Zv
Td8DrG5KDcFZCW5bifd6hc2rwytHbFAvU21EvZnWqzJz2M4OCnczawW/425C50yHygcdwYeTejbm
6jSNubUuZOBeZCygqyadv7VQLvBQN2N6pZGfsctqo38WTQO3lqq0cXTrblMNhMSYuKIf74sUSSIe
nRLadgDbDBYcg5IDNxqge8IB6Zpr6D6ah9wpu8SqTLxDtqEPcBmod9wiA0aQQfdIidFtjFFmd2kj
jP1oZ+a9XWpMgaom2DeWbUStYbIHOHQWUQGCyhTxIOv2vdbk0qiUAdPCgUT6/7J3Httxa9mW/Zdq
J3LAmy5MeEMy6DsYIikdeO+/vmbo5RtPom6JVf3KVg7yioEADs7ZZq25Y2yciMXINHlStn0vksF+
6fQxvY9LtMeDo5dzkOaWvXh5LinIJvPw4iB2kb0ws7LAZmpg5sah3uBYVCo2ij6vkrU0OOatGkJk
s/QErzEJ2bgB4W74mMjytZidevHNyLJ2iV2apqulc3syZz2FV5g307JxBlMg91S9OjPRYg9O/DRC
AdXdpKYMv5Kr2DgPvRhxG2rTtgXUtpbmckAo2CGvQnvlilGJHye5mNhr437LwIfhQ0+yMQoYFS4/
asbE5LBxVFAsGdp86yQCpkiYq5FfqjEvFu+y35hRvcJzqK4pgyEhskZCj0yU9Q9sMr0f6Wptc+2O
ue0dp3iym1pdx6LIjnlvUMtLs/woJ7XwQzFrZKlWZm3RFIHgKhct+s4wKM0+lEV0rWpafd25jWOk
+CST8RB3hrio7WzQ8U5ScVLx5vCdMkUJFH2Ud5beZu8FnkveRTVMKj+DOZ95ctgsjNDtFf2pk2cx
ugOn4rpMDPydudbtxRJ2xUp0eb2KJ0J31l8kvY22LZ2VVkjfwiyJjtjVh8ydUrk3g1z02xy9b2By
x9eT0MPGzUoLxawhN/uiY6ZVYsWoZYqYCUOq1p0iprzcKYVTX6qfh1g5klbWcetcQkWWb9TGjr5z
8jNzry2i0RuacllHhdxgL8pbMudQK/ZdPaN9xZ9ZM1ZOSQI1N+N3J+m0Mhh7dCPsatIB9Zfkx3Ij
1v2YlkE/6vkdnSLpRhuZ6msnk+Z3ddY81GOuPqSo+b6rnYwit51q8SKJyHoTeQqtRdXpck1o+R+V
Iosu5Rihoqhxt7u5rBg/VL13NlE2smOMFrcbv0hyalCSbTR6x8z8AhaaM2Xy3OgL51vUavIG0kPI
B5lzFizmPD91ldEizw3VbaFaYkXI4GybOE0uktE2frbkyltsmNWtqZvqWe8i6b03zSlaRYY6+G23
VAS/VrUEBSMdLllZSDUGb4XxUfOE33ZIsxHBdFscc63FR6o1yXGqZf1OxUs7Y5evs7MlD/ltPWXZ
TayrnDJL3usrZrPJ6yyRzV0cGcmmsSp9rTeNzeC1mRa8LkdBj/v3VGciDuRaBVGkSSG6FTFOa95G
cx+bEX+2kbKLLFXpvVQqxZMIe3QveqG38OaJc25mRrS+xCE2B4sc+VbYc/d9iM1mZ0voI2olIn6I
hvCxnJwGg8Qk25c56YuLpjV1TXuPileJQtovmyneOYUhbWo7xXciLahRKrrkPvTROnGdKI7XEAAA
EPeSQV1DRZihhpG6kdSRxwl3dnhl4jO4UugmHIJLIx/q3o50155Kq3WzZinWc4WIU0STwxwseeyN
oNCKFq8/AgJoBHXXAv5iqBa2iFiPXu3F7KdV02bGNlW7LvT0iMKWH5KZvNYy1ScMN9XkSUlFk55N
Qgtqwx72iqq1VP3Agx8zKrEBHflvtG76zbI00amt295rpUnfGJ2in6PZGTdTnLwMkP0CjpcLQoaa
GK+7pI3arVOlJu+QlegsRXU1UCKUq9PcpkispVw65cyXu3FqPOxMD7IfGwVx8yToADPw22Bvp3NT
SHMS0EqpvLApo0Md09qtdYcAcFLMA36s8agaXXMUteIwMkCrRVAMegXVQLygxGLBVEvtdeYQegNN
yDPGw5vQDMO1kqXRaz8nGF1iNIbS1DilV3a9ckxTM98PlsYAzkVlNPacoJ0mGAl137labOIxrxCH
pRJZf8+87tKN7SSc3Zk5a2j08iy96ZJK8pc6otZWF7L4VvaCww7jj9X6zMxEr22Opvoo9V04PEVC
qh772Mgw0o/V/Nrgkv1Wzp18G5HqbyPJivdOa0SIH7AjeVoyZPRjSyTgXh5TBfWaJOmOaeXw40pK
xkshdGc9G3P53dGL9GwLdiK3y2WxrIYmjy+9mErTzSr0oZKuMk1B6XoUpaPBeZvX/Xuu690qlaX+
R2PAKe4GqfJ6gcCTXsByP/RJHkyFTZFeHy1ArSlM7ZS1eTsCOOPMUs2efx02zjaHH0K8ngl6w9TW
l6daM7HF9eKaCDitKm4tHDadqwzyoHhtXZIBOdNob81JIfaqlDhpV+3I2gn0yly2CNHyF121Elhz
xagOmO0nDalbZnM/AUKY0g0skfYlSyzj3PDSfoRDUtn0oqbix5imkC6sqNPuIlsbsJZ0zsBapXsG
jyOPtd7rp6g7aaFF18tJRwz9cU/66SlabJ4z8MvPJQgNFAGRNpNxmEl1YGal9iors3xDCqiv5VSu
HtVKsjB/FQ58EU5Oo56NO83ulY9qCfugAdKA2qAMwaPllRvFRpR7Kgf12Q4j+5TGkcJhKcwW47Cq
70JnBBNly/Cj+B9yJF2eZfqoyJQ9RILOxcp4dT15ctCWNpWUHvPUEjKuOi1hzBgR2HMXRTO5vGpe
tCJV7tNC6p55NfpTxaWskqjJXgWanS15Px6OdsiddR+LYe9oY3hrA6BAfxCldONNu94PWZTslrHo
HmJQ9R9q3CaHMQkLhFAjqq667bjxmuTOPLbXLNWHLMBXBW6sNJMPCujDTqU8vkOh9J7aRBdyNSgb
26hpOC6D2PVDKNNP7iq8ZkRbXsNbTWHDKubXuhn6oDBq/YY0Sz+mVh6fKJU4sN5Vo3xrJpwujk3z
tdaXeSc43bwYAjxYj65BlWT2avEu0ioPcpB3q5IZW+sYreQuKzR9XwmT4CPE16vnee/DdlAPrVV0
341I5SDQJPNbiLNjh2aIWagMImLjnIRxLMd+RtUg06t1E7LBjbXo5KVqfaXnaZp0Zodyzhnh8DNi
vmo7KdokATdBrThPSXeqyCbAytCOOiVdxHAimGnPk1obWJ5QYCzeFCLe9FRHQ6s+4nzil+a4ifuG
j7LVxCf8zTypwCJUcZo27qTMiGoThySF+oPWrZLBGB/rQcm2tToPj0tipYeGys+u7hsU+DISrdSd
x3C6k4s5P1PiGlI/0lBaZNqoIJWYypWc6TqbetPQ4u5RaA6KMBDCWPHWsYpsrWemsZdJO+m/zDBF
rFq5oKCPtuOizfemM6fbRGnr1wkOzFmpUwJdmfmi90mrGhsj0bOnSo7moz0NSrBcl6isKM1ekbSI
tqCEeDKlRuPXttAr17AXhmuFcVgHiR6iLOnnrvo2WFJ5IUJc9osTDy9NN2ffHehrGRwoU7X2U9vR
LozVuVgrSjQ/RUX/wyYXfVyqnJG9ChK4pBk7P4nZLTIdzo2qawNqkpwBW+OcqH4HNX6T9AomK4E5
9JZas+y2cg9EPymUQ5tFrb9QTnbThdBwhkWDFbPTKthQGTeYekdHGhgBuTBmM7kh0jH2mtIbm9qy
psAeG+mmt8v+oZasiQmr4fAo1XF+W2XWvCURIl7JW2cj8F89GgnpZABGXnnQdCOZvSgylV0qKipF
xSmi6pqreXLARIfMM8ErXzpL84SybGnWkqym52hxhmMXmcWb2injXu+TNvUN+m9+FBXSOWnz4cZZ
RoMwsslxrZYmcsVGkIyaiICsDqsY1QWIsKitImou+6t2fqcxT91VcGhtFoxwKzPu89swlKb1KPIE
wlChPplLaZ2UKwmJKDTbWGanekmrIZcAG9P3aL1aoPhwYgaWl5mIXdHq6jOuGnEum+LVaIea0gBq
KUXPwdVQtrk0bee8DeEUXqQyDlFqOta5rGvnXcSG8SPNsuF2ojp5pmRXBsZSdZumMQUFWSMy3RnF
yqYS1BjdVlSAf8oaJUSLcOK1ZLvo/YxSue5BEBuDSEIF6kAGPOmlWa6kFJBekrX6sgqVcjpoCgaz
XCzNR2Zk1XnWmA3S5g0/kytzNUpXqJYiqfe05IZHUtuCWnyMXpkZl9FBtQsHxzXGYzb4sbKP8VLq
iLG00Rfa0P0oMMSv+IvNbqyHLPeHBbuXViWI1ea0OsxNjoWgbObbdoiHQLIG81gpbapihdQbb2ET
zCFnoeIiLjUPVSWYIhyTNjL7pbfe4rIqt2JOQou9ecwnb0YLQcBgDzVmaCDQ+0pXSIeqUtny79FO
p2q9Ki24nxygsqv1vbWrOMlX3dRgenPoz+qoZ0wAVAgISq3Tg3lshtVIqLzOY1vdao1QvFTFpJJ1
pNpuYuXNpY1G0CWdoYs9MXZ+O2f6wPZV8PmUCvwolDsfjI9E12O0KOKYffsBh0epcGZPU2etuYkq
FWKD9Cp1Wv1ArbkNzJgZNxZtnRPRICe6OpluNcJ0CvMpOfZa2h3KcVrOnPfGG7iHzPLsMs5nX2SL
1uCbUu2T0UrpSjOG2M3gLaJBmm2UY40e5iclVMJ1lCQCzfpcqrdKlMfvWcaq0SIJRUpbUYQoANOt
0BtkqWvGg3yXkn+uO6VL10z7Ge4RwunnMW6gTlatqaNdTEs6HkY006TVzZGqO0eslylDzfREtcHj
pqkt+JJk0E6TbWRBOufTBzwojCGdkYdQnBbHF10pPXWRyjhjBiVt9azWn9uhTZDmG7C5kt5+HxCQ
V14bT6ruDclQ3koldTi6ffabIanVsKqxfVOAtGQoZMvcvcWWhmWpC7NVjz+d41udMblVVbTLukrx
kX4T5uY4MsfeGVFwxjN2+UxY38irw/WU1KDEDDlLvsdhqvoLjXBvmDRz3o9R0kOxHhdR+hzvOZA3
0PxFovYXNY51osixNW5tydKCtpn7h6GInRPQ5WEftmJc19W1y6KkRjXxR6oZw2xTvMujSXGXMS2E
13V4hOFRgnZbIpRNkkPPXfRTuxdJSdNs6GX0mpxSd1NI2tyMQJ/EUM4eUdH4VLIr75xFWFcU6RKb
LvYn5VaxC/2Wnpvmj9bMeJ7WWbAAVkyDV8by5MRjTL9/qB3PSp38pWREyIaDND+iBYDzZS5XRVxV
6Bz9bWJAia2JXfo033S09XfNYKn8zEwORiWZL0NVJajEu/j7aJbUsmYZ3eWMfOciJXIl2Ag0XKg5
4LbBdaq8OM+dQSMjVftyrwBF38eAeE9OxwTGOo/iB4PHdTZnzXqeR1tbUelS3vjvcHpmdvtW8eC2
y2CZ6z4atXfWf/Ocdi3e874ILzOzUuyTI1cq/QSTrp51HXGbczo+5anR3U1Fm54mSwKglhbGWY2y
xWOJKLhUrfJdraiwsDErgTC6J8O+euKsriBEm+zW8irbRt5rZ5Fxxjsy7EfGF+FMzZR7zge+UR6m
E0JfkASTPwFE/WiMmUbs4jjZOQnZkN2iKdMHWtLtPTc67j0RVZ2G8H6Zc/aJRuqORdqgZ0jhp+4V
CzAZuYUUHvOltfvt3EytdCoiamPDrNOGTErrKEdAbVd6I9JnSQ/TQyijTiVVsm4UIx4kHDWi/JCT
MD+oTIO5Vec4GVya1TmubsVal6oYz4OIINKpjb5Twlq6WHmqXcGLxQet3lD12j7XL02o6xszW8yg
lMZ0P8dR9SZisrPJDpe9Zcn5U8Vwai/qymuDO2w9JMDcHmHIAY7QlIJ+UX1jenSbu1me9ne1UKme
yJig+qwpbtK4VO+VUizEPIm8YlqqcVY6Kd6Gmph3TSFsb45mdZVVM7CsriM1EbONHMiu6uwFqjjC
Qq3IzlTxMRvREDsSuk5nYdfhoa+c8jLXBtoSpuSolKiG+CiSdhYewjqwGK2MzyRahPzKGJH+nNNK
2UuSNu9aZyQc1foWL4muvDH1ucWYM6YPXSvNB5vejFfmTEhTmTXk25M5ngbRtJulSOK1lggml5d9
xC4+Z8m2A4MoMOGqdqBZqTh0Y4Z/Y1bFfU2A8VRVlCfQT4aHIRfxasEXep/FRvKi82W+j2D13WwY
HarPdkrxO2VVZiI3T9rcWq9NCqhSIIPjZJtjJ6EbUyI5VOrhSJdCk72st+O9NBbq3WwgE691JXxU
pSs3T2j2tEaNGj9LdYNknBras0Mv9YwyVCJqGa1NW/R0bIw6l196tNyuHHOpkiEl73kjTfcS1ZX7
RNPH1Vxq1S4uFl6qLstPpt1d+wAKvD1jmvyioxOdzBSyxmhK9iPR3XvdzIjhB7ri33LbWrL1oiWF
cHte8zehLc2PgeD3HDt661ciH78pmRN/gLRp2HWdhgzc6Nzcycp3mTEK+7Sny0YLCtCAQ2FcdlPG
8nIoAgB8ibWo29AwhxRBCUsd3KLrBgwvQmz0QrBRq8BOI8yTjrETlZLfTk4kPVZdaCFdldL8IRto
PHeK5Gzghes+Y6yHtQam7kQiPK2XrCmPk+rEvtVOpYTdpJ63oQkpxsix3c8Undy5QG4h9LF4LzTK
RoIs5ltlDYxTk8aq2cuqpJyNRITfoYjop7gSAx/d60zxKS3zozdrij2wlEkrazCKbpWr4Tmu9fEH
FFDbizuFA72XtV7apEJSJFeZlm72cnuIPop4LLdxafQrtV1CamFOsVESAURnMeV1wVT5ezWMhyeJ
N/I16vN02xh6D1YDFymHO9WP2I7HGxEZBQAhmyDE6kPTnyy7/qCGi5o2ku2VOjV8X3lWMH+P2q5q
pub8Ly2PFCS9qrPWhcjwx41NsCQ987ameNyPhZB+yGYtvww5smtmR4znpVeTp4p66XPZpQOlnzGm
HKI6mBRGsy4VqAZ9tR1n6m9jhzjYdHLtAeaEes7Sbnap2gpkKanjV52lS4jxK+1NIzw9UP8t94la
px//UoeW+ZMQVTflTMITiUy/txVELaGOqMHRneXerop0ZchJigykkorvhJo9/guaH8AhlqCvp8Kr
+kZap41Ws0HEVlC1HJxhv3xv+qE8mU7BJj/mo6W4fWESF9mKVm87Pc/uexHLWdAA95QxJ9SVn3Sx
+golSqYQSnBxkGHobaxatU51qBlHoLLJpVuanqlNUvduW1P8tNB0cK5N5hAcXZXdlro4qkzWfNF1
2JKSPkgB3ZTpAfRqlwWGqqj+pCUWRIXKfrCVQg+cnGjXiTtgLjnGx67J1B3A52gHGLN9gJownXQt
129xitu7gqzct5CkYN6sp4d/dUWai1axYrKTAZd5LTmr68CC1SIh6NGGcXqkjTB6dE+IgK4mEdkN
l4Lykl5rb8RfE3T+DsgV079mN5ZH48Zo5P4ywY5dD3G6QETph9T7F8gMnONaFoFr0vqbJIy1e8mc
UyBTIvnxU2D2/7V2/8tAsfh/xp15sFT/EXHGv/ovrZ2EtvTfGro4WWUKJOwhm1/9l9hOwjj1bwzA
Nhwi+ypBQzf332o7yf73FfQPHgaSmakZYDD+13+DziRV+Te2EKCKOtVcJmbCFPt/IJ1d1X6/SeCA
pUF7oLboMJ5e+2MWJn8+xTTTqrdIgHNaFbg6vbbxDPoMCyjWBOHLjaY/ZNZZ6LegaS0LZ4LLxHK3
+7E0B31ewRU2SYIfIm1iet7egCzlZBsBvhjRN8runSJtZn1L9cZxI9XF3+x8aL0/93uqOJYvaV/M
Sfw8vOHKfzN1CEwwiGxYA9YnVV89xBXjhzW8iRkmNLQKK0y+AfmPXq0mzq8qiPFVk4LvtaBaR9/p
aqkH6Dm+8bIAxTW8+pJNPhZw1Nm/rI//iFJ/Nc5f18/nu20a5lXf6BA18X/4/S+K2KEPEfPIlnmz
5Oes2YJzkZet7dB2fe/st0j0rmVtNYwd+FxcKX3Vq1M+P6jxpsPpUq36JnLrQSNt0Smj3gz51ekh
zjKmj/Km2iCjQJiMymyd+8Vao2IQMbqevWPdNA9t+doTTBjR1ske0+5oiJWpYyyvXhRrT2U5yGzZ
MwEzxxkjwj0NK0QEWllZGUnQfyEB/ynx/lV4eX1Ev96Hz6aj2Cxg9eom4vzyWw9CIPISPwIytlrm
wzzeRxjWRyuwxc4IGuQwWHHXUSB8iVqHxZLcltmtuvgtMkpr+/dn9MmYDzHi07V9Mg5opUOrL+La
iuRg1o+RV4OMwOtFDl8wOQlYm5uu1GIDSq1af2Ud+DnY9G935pN1QHBg6J3g0+vKs3FG4tNmgKXY
jjY9imM53eK+NYYVpm/k08paSXe244Ko8Ilgjdjvy5vUdmdKnJDbPO077WHlwxB+1nvNQ6ccsWCV
ddB+NS39k9vietPw94IZZ/aTydyiz7h+qYJd0mSSdhc36JRcme3hJg3o49SwmDGkW0EE52Sd3ghv
onbrcyxiL8y+mvX9CX72n+tQwUDyfmN/0D+RKcLJacEdcx3C8nVwUi8RuZiP9C9UT9euocdcUB+g
VczEbKYDyZSHvpAVW9epl78/QW4Fs8ZllS36ynj+/R0nbjd6E4HW3UjigfcMVZKaeqJ9b+w3qVfw
bJXXX2gp4SxVEjVEZti/NUXr5cObbpMTebFz0Md7pzs5w4ccvaai99OO/KFsfD2yt1qcHJoryqd1
K22n+q15bl5jkfhi+VjG+3ze5CiuABNS6EQPYLlIUOzv8zftvRwBAr3KdzaVFfO1qm/jJ6E+KNEO
qiDMvUkKtF1pfBTSCUVrilS030vOIS3us2hnKYx2+WKQ0k8XzuebBYyV24W6HPjBJ2dDiBpOZBbP
awwDO/LkJaD6aTzhlUHtYFBrcZXKA4e2zVd03/I39Ul9L35oOxR3D8RG5RtD5P/+/hvXPfi3SwIw
Qn7HAqJMwtTmT5fkVFOv9Jpm3E1NEOZ71diX5Lv2Q+icrGarVjchFeZMOpvqWh8OOPbSDNUl95sG
orO4dfpYNevSPgiao/G8Mwg1I2nP6AGU0h6lO4PJQM6TXvvCOY/zqU4OanEW/brrgP68GMUaVvmJ
szd9ZoR8LvGqgKZTg1m7WnyVOzs7GsVdU9xN8Rd83GtU8embo2QmtgCvqsMUUj6dToawFyqKk3JX
PC+9p8rb4sDImdBlofroAv3wVnrGVCgH5asls3KtAMJfs1JokRyoPEIVy3axHx2HFU3M4r6A7/8N
zFx0U3LDvuGVNH7gKOo85tXff/HQ/ghjsDP8eul/HCg6uVWvpxd63XCSGzRTnnAgZukHYPmSfNIZ
2HRlMBan9JiNq4LCc7VpXjLSDAoSeFz3nau/h6pLU+7RvGfodNdRvnczZG06BnUXtMgqw1hMDXfC
d7Ovmg9csosJPcNTKXMm6+sw8bfmNBzHBYCG9yWR/HcXIXvb9TsSOPBork5C9dO4XZ0iP32NUbkj
hoFs6MKW0jFdo2W2oaTxqoA0MFbLdcYwLmos0m6xlrZfnVA/V8Hv78fvl/HJotGWyiwtNpehQjQl
4HDTTYsMyo09bW3Tdr9pjl+eyV999U8r05klaxRxpN4l2+zG/qY9hWyue4Y0IBZGZeKxbcCL9buH
EbNb6jt+NHyxrX8GZf9x9z+tsKrnHqnGonAJFS6rio6gR4duWWkNEwJA7MFRMZ8ifOpo/l2mUKQe
mMSR0VyJHOgSpdBVTPqV3oQ+wtNmNUS3prVRFsQ0ua/Vhygoxx8qnWYrvOtb8UXEZf0ReX5aPJ+i
GgMxRFJPvNvADazMy9MnKT20rFwPOQ8r2DrUgH+6s2PTzDJ3XH8vudqRW/tjRhOOa/Qm2Zn49LyW
sdMFokpfHtzr7WbOmQFAxyXWzNah1wZjYL2DPItu+w+i6pWNyOWABsxH11zabnNnr7DZaI/XfeDq
m5d3KH5AdBb3vLPO2blJFiZhBPAseRlVT0MnjWH757ZRP/192/hE3/vzlfoUbemVrvV1qlF80Vco
4dPFXU2tD4UXSZKEcGM34RxIA+3Jltz8WWvQnm5753pOllFgeDRaxa5WqLOgk3OZDbCK9tcvRYFi
wO9uUW7kBkjjmhTj71f+82X/21v46ZSaQHDFWlmrd5XA2Rquh8HTS2+QwGgqtEKvjU96BwyZ8a7A
kSINLPQZmtBWoBPBnnpfXM714/52Odfl90tigygDbYOginUlgk251y4eU8jpn3Ze+Uj/MQs4GNbw
AbqgLPwc17U+rVtW2NrIdho7NpHHcs9aWn9xYf94pv2yaX6KxqjnF/RntPRCaqfn+LPcBpDrlY/S
OSsKT37z1F0fnjDf8i3ijwIDOIp6MlcGqny1d3711K5Wvl9vE5N2urSwZY4pgvbGpQfZm2we7ojg
2Kdx1Vm0IyEwrGTF12l2sMIsZhApXl/6TGn8+735RMn7Y/VfKxC/Xs1cKcVSVgZXg0Kb3NefN85H
7yUEgjQDA3wFtz8Vc67+va1W6rIuJ2xJIOXoFK7EQ4NYcaXRd+YNve9X/YFmLGby7ntWegxHaNkb
mLf3DWZ5RDpJhvJSP4Wc/18Nn/4z6P99b9Oua+CXxedkUedYuZJeRvJ6N/8GNbv1GBrp40CoCCfX
eIj85CFl2NQm/OJc+DPz+fThn46mbtFHc6aKchneK7RVO2elQaytfHpX2n7YQ6jxmm/w5RZXt0FK
+trofjW6XlG/WOU/CXq/3IFYjrQQXFt6QSRTtwfd8gAS2q9ckEoQyqS+MdlSS+W37dvwYl3GQPH5
4RAs26lmqCWCxza6LchoK199vMofWxcL0uQyoRrpDNi3Zju+tt+lk4aJimHPae4OZ21Tfhsfp3ti
wdiCpxm7NQpiZotWOT6CB6NdW7pXDpT3/e5SFW6bus2LkZ0hzxfGBs6nsG4MfUvNokUMVz1plMOh
PyAy/jE+A7A4JE6QOQdGf7t5dNNkj4Z4UksDh4+ymiPJTaN9Yl1kNj/xbBU/6mlvO2e92XTLJhON
q8m34Kjc5jU54SHaJ2vaC7Q5Ju0JtXPlYPcko/eih4i2L6aOYKKSfbLvphdw639/04x/DE//Zxf6
mfX/8nyYk1mKomSROAW5MQrjFSSNBWQq0yddgurHceIcrjbdXi1XdnxjogN9km+iE6huyh7m3Uu1
aROQkWg81xgaIyUojxr6vmfOIYlz1ce9EN2iMO5IrkPPOoDsItdbMHJOa70KqtLr9Q0i04LKkfLF
1/uZVf9l9/8ZO/3y9WACRQ7E8fSCPSgoJyjObG13VEvaPCAcHxnTBfbf2bfgB49ImuMd4bdnnxmn
hZdCQKku8dl6mgFFzU2ejHV3AjjIU5lMbzyj6OwY0rZ4NYOjIOHfCv/LgtQfSfv1LbbgZsj/oan9
voUMNcz8DDj0HRqTBpg2XG2v28ZOkE9QrYisQ8XXPHsvWX5xlwh3eSjW1lYqVn9fKH8Wnz5dx+eA
JJ61Rom5DmBTsHF0z9pTwrNJtEhCMi8pgiWw9/PGemGU1hef/Y+L9Jd78Cmk6BNa++KaX6i3wzXP
a+8gI2p31rHGvvXc35BobL46n5Vr3PnH0vnlQz8FDhXDCezpmk0MKzwEeAEXXw/SHX7bPQY7GD7C
q27/L/gY1xv5t8/9FBfQHGkxPg0qD1yanjBOZqAJEiXIpZVRPvY8bDSgUBCD0NO6L2Zb/jxY//Lh
zqcwwNAmJVfjTKVENI/+lcAIztOnvvLtmoyCQpfaydWljTyQXY1HYIeEcn393IZH9HXZFreQJS6h
N2O3doaNmdyDE5rELqfOhCJF3XyxMv4xuvufh+R8ChQo0GCKl3hInW9DeWzdxVcfaq9l+HXiUiVx
8Mi5uOZhOrxla+Yj/v3zP+E6/hOo/PL5nw74XpXlxNF4WBQT4YIwJtDr7pX5pKgHSw8MahXfjH3M
5gfO1/HR05AwNLfL+JBBR9N8fd9+dUf+8cD95Yo+nfpTLmwbXWd6aX902/I2/q5+UOC8Ui2KYN4Y
X5VmvnpNnE/ZZ5NhorWdNLss2K5nV1mZXrwzt8zZ69zlBFEm0AJAA19Ez3/2K37fjpxPWWNCy4hh
TGN6EY/5I/Yl5Zz6wKL23TtufeWinooDpR5rpbiRb/rVG3nh6/KcHZrtfFQ2ycW8CVfKfjoYG/RO
G/my7LRd8Sh1q3nYtNhPfZWh2e819s3D9GjNwXxoP5Lb2V6hvTUwoSZefO6fxNvf15P91Xr+tMsO
DGVsKoenJx4ZYFCGp6Ff9/Kxe06/YWttshUiHXj+aCpTjOC70JNW8o7fTPKq5xm/OKqvO6Q5qwx4
rX1DxrVIHuz+aEIp+93o9mb42En7Ut3j+pS8+vl/k3aeu41z2Zq+IgGkmOcns6IVnP8ItqvMnMTM
q59HdTCnbZVPaQYDdH9A19coUuTm3mu96w2c6vlThYESGgE6D/DYc+zn+p9z7/kEcRsnvY/qpXuA
vyeYugEN1TI40626dIp2W9XHUIUIbAnKAmELmjChs+YnhBluLTzJhDdO7vQ4PteBnc1NXKyodwEO
W1dbz/eVZma3PHz+HlNcLYyrs6LC3Ccwuiw9JvjzEWMNUx8w6Dwe83GlGZ5KOWOLJ6tkj/pVIvzB
7Ty1G+0laewBdhMxN7nPv8R5rP6oWqQ6Th96J6jkuolsqC5xFPCryD2dV73w8O+3L152q3/tvldH
joQ1k96pvP14QdCkPa3ouoI1rQzTwEy80R/INyoL4+qgKc8VibMSX+5gmAqtuTWWWyXEFvz0MMPy
OT0tamZfjbqc5+tLJ+rIzbITvZRsQ2EBN0e93Fj3O8Cu6nRsSxMq2hYhmSlR0laG26CEjdwz+Q0c
IUAP0B3//bjmPz0uXRQuiKMiC4J09aoJaIZhAIv4kBNcbJN1HnrB3O9g7TxPDBe2ouTPX9LPYgF4
OmYP+Nd3r8rsEc3cy407+elRfr2TqxcXzXGHaiGkcAxQY2buFK9179Kn1sAdc5fYbh4XH5OErVAP
+YL2+Xi7Vvyx4/t6G1dvtAub8ISf3vwge5Efk2kAxc5whW4BX9eZedMGB0PZJ92J5VQy5sK307yF
JPyIwn65iT/L7kvJXYP+5AmeeRzJJ6/c1Z5Kqy7veoa/85Ukk5p8E0uRf6qZvl7z+tALxIaAlJYy
3wChM9vP7I1aQN4TP8Z8kaQ0U/qYo9/G5kmC6rdoPWCel/EDXeUmBWxJrBMOHmaemtXzubeJZ3CH
pQCBwCAfb7Zgt7SaAzqhMLEZcvz69+r5sUn5evdXR2iZYXV9MpoEMSMOuUTj0NhGhxqoL7QjK8L1
j1zou4xpa0Uellv6CYMZq3sfdaePPUw25nf6MfoV9IzuzPQVwpoSeyMQKnnV2pJdC+DDSVzcSsf3
7Jan/99TRTbcr3d/dRJXQSi26cCzp7EndwWTyPGTrAamSvySgMk9VOlhoYikZLjaVn8REq/a6JAB
kk3kVQ/BAwhmuYrvpkWFhdhvj8RgB3DayY4xBEknfRfuBvosknkQrq/j1bju7/sj/VeCbICUmgum
qcPFxMtiX99JpQsb2gmOlbok12lqbIxy1QMyQgnI6na5/kPFPJ8ruioQyIJ7I7yO7/0Z8vAoFhAN
HBvK5DG3q8EuajfsUPwhg7RHR0i3pIPX1gmDz9CH88085/wZSGuV3SDEZcPkP4HgjljkD+hNLdx3
wuT2N3L5+L8fLt9v9GqVKcmp08uCG2UKfkFZZg3ZO6uQaKrOizuv2Ib1IiiQqOHjYmk4BI0ezvzm
0M1NZfwY423fFOaJXOaqJl2EMS5Uz3YtTcsq2AozeyAMm6ilIQXZxVe0NUvF7YXQ0j/w87TIVK/9
wAhIEWmttLGzHN/t3BJw0hDz+6y78Un9ALx9/7FXi/Lcofm6iPwA3up4McAYsUgp+Z1Y2BA12p6h
gT3a4kbww3Nu3uzZ/z6Yvl/9qoqrFKViWXD1BOuIZFGwozi16uKc36uXygKnxdFqMnte7VPNTnF/
sBA1dQ+XlVuq639vL3+fCkRTGMocMhcmaRJql+8r1NBnap61QniUPeYYDcBX5OuPEcFvsJDM8/bU
LCMwHz6QctmXttY50o3X8YdZ8G3tXd3C1UmtVrFWR2duoS9+GQAZn0Ats6fYRmaQu43w3sl32HWI
y0j3Q+YyH9pkxh+kLkqmfBle2KK8DJ1IXsghcWdbRf/970ek/1gLfd3Ert6YFgnSua2Y0sbFPb5E
k7geqYfakjGKY2ty40zN8vQ6dm96shxazzhGjMFPx1haZ4l/Kh7Fht2GuFn2bxhTEYZR+DXOFShd
d83FSv4ydhCf5zMH7+L0vjY5gHx892Wg6dEwG74NkKj7ON427snDBRMTjaUgugwCtiXDbtFlQMDg
1Oa5ifVCrIlisM8IOdBUAHhW22GRLQkTI4Dr2LzDK0mWJ7uz8rvZ+7RI74zVVNvGSnwK9vquXLWb
ILBcxRXf+215NywiJ83NXvKENzE+FOUKJHXTeicvXg8kN5Dg5QoO5sYOwT8GAJNm4gGiL8bXbh2t
0gVhlxyRp1XpMbx7l7dzT/dEu7KCffRQAevl5lDYoi9hyfxQACJYwUOyJKog30k+huQv05P2NDes
+ENfhi/qWwe7xJQA3nCNW7eb6aku1uWu37Sko3BOF57x3hyrweofoqWEeWkNgxdB+n3i69oKmbDJ
Yw3mmxmyH7LUeOqXBDQru/yJCYzcbiI8BczqoYzv+NXiqt5rIjel7hSQ+ffMiiwsYrV34UFzo+Wl
V5TWAa3li7qksXVoqbrnQrcrEkiPqK8C1U13TLyTNzAxTr36keFWwSjBtWfrxt6Q70fggimtBWvG
25lMXTW5LwBWQ8FQwhomIN/39jB/xBe8OLTbmueMnmLbQ13IHUJEVtNqdC5dHiOZnIMCGcJbP9id
uEtfDGkdy9aZ0leEkG3Ve2Ygw3jsQkwX3PB8XxqLPHOTklIoWQgNwCXalNlzagcObAETmctpkb1h
za4XK1Vx54JvYOv80GKtaxKjtsNKcGVs2dWDfbJUC7RmZv4LsJS0U0vELsccH+Jjhp0My4OTwq+w
GTWD5YwjbTnvzdN6WAkL6dB6kABQwsUmIj8e61OW+9Gj0tgITtzIT5z69/AUbIK9/KK9qnSOTN8Y
zPHlS5qllqbRuPPewmqMfDuGwA0pTTGlBLawTPk/bHnffOAsCLuz+ZityU3wy40C5+y+geAhv23K
RbroWlNcRG+0OVEGxdusn2bLuf/wEDqG3SCu5QZxvd8zpMRjxled2GFGtBEfx/v5/cg3N11qQ/WZ
LCWLTSF/kFfFS+KenNrB2w3kp/o8I1JdD8Ny9oKxTytSZ+NSJ+Aj7pKDg6GbHyeQcdykWU0bapW8
PKT+wDuA6IjLbr1SUSL68yfIcmWLrYnKoM2idAsVO7prfrcMGj7y+rck+mo4s3UBxcOrol7G3Agi
I+rbdJnVi07BGhfTi3W9kFfj09ihWcmtGHy0w4+c1t4sRiwlTUYVp7eCM3FuzkaXUnlM/LS267eu
umv65/wFdpaw6R+RqHBWeKpVbbK93jssZYFRO4zuBeVDfJeQ+AaMQFyf3R9i1dN3it8tyNagWeaj
waMScVmJwcUaTktg4GNgBnv+LHjt+0s9iOeILcuCN0JAcDMyoWZWlNgTNIW+f+nqoxTfdewNSfl2
5sMo2U75u+xoNkB6yT9ZYrMtShrMdcxpT9JaK5kYQUib2evJnW26fh3jf5eTBXkgC0BRVudPkGri
MiO4EVjfoaXbF/cn7f2EbglV8tki7SMxi11NDBjQTzZ7mJP5Se4YA5j8Yj1Wg7033MbpGCFDb4kv
SI+iRRao6OFp1IUDxvBv2myHgK9/JqnWy3b6E+nE4JATnD+87uJFe7Gr5kvqmIM9z5akHZgBOsjM
YUpU4b8ezr0ZTufpMqVsKjaGgiSdB+qolxmU2b7TgygpQQl/XvxdWjzhkERyuEIUhVNdCE3sfPjw
TpU9koe3n30aj3pox4xcVKJw7FnJdsRot113Sr3tZ2/ap7GXvIsGuDQTw1c/at03tpJ3MgFs+MAu
M9Rgrx3GnfzLaF2GQQ6JRSZrSrQaBiPnCZMudhPITB68CKD4JLJJSjj5l2FKt8TkzQJkelB6iyWY
HcMHsq/m7yldsKnBQphWuFX5+SMpUTupXXPRxBb5KkQrHTATwl1u7siUBXARQwKw+EswIbHTVxTg
kBPpr4/xcl74eucytrNrf56WTs0Oz7wcPifu8Hg8oVXY5ioOv4Idr0hxBrDC2QBPUwZ4ak8Fsow+
IF1uMR5UUbzxp+2uPuKOFu6hZE6wwd+ij+Iu0i8cnkA8DOmqxnnwXRq9qTJVhQRV4qdwD7F1kOYa
12XkS1isWthltu89NyR7PRDwLadY5e9K89J84Vo9x62asuaqtgvJE63qEpqIsJRCB6tWqBa1QgRp
Qtgy0GekO1TuueIVvRNjCOdTMGTdeobbWYEcEyG4cj4CCtCRDI74Fmomee6EaMjzQ5Kup/pRL3i1
onU2oc0M9JfO+TdxGI3wPBcOOXnRBW3l54S/KNl1ZnyJ1b4Bsau3fuJVaTYGRhllGj8R0LNE9g0V
01QEu/K6WgU/5Ps8jDMvNUdXzB05WVUTp4/EyGaYDhFzIW0pxndZsm1INkVKtiHapyF5YaGbLAbz
zPu0tV9naEMWxwmAgXiMjgmzP/y2PUxvRbOB61MWnEn9fS35QrqBmUuCRzZbiYFNhSQ+JG6FLjs/
yPkNFur/AKb85/1eFc4SodBKhi7/YISmdlcu2Imt0KV0SK3BIQjBuQXfqJcV861U/9PO//cV/8gy
vsA35yxGGDqWyVE7qjBuzRANNuNcWEiQp/eXOxB9TJiERwz595FvrKRVtUcxRChosmTq0/+OXi+w
e7I/vZzf2cVl94Td1Mvp18lNT5ZIFOhy3jIhB5ACPvxsHkXeBoQtGmDUDgIqfF9FKwBMM1uRLEpy
1ezldNAtdSNhxG7fWl8/ThK+fELX7ZFCnxhWs4qBiUO6GYPc3CJPt91jLTottBO5tKbw0P9WJvuM
6Fwwg9dkWVhAF6TiWcqFMmqfoZ7ugrXIZhj7aQ/X3YwfSbDXalNk0i8C3waE2b1IQKIJx/HliMf2
V/cpApZYNMLnhPjNsO2M070VUZYGfvL07x7nZyrG1x969SEllWAUuGUmR/x1xYVSLU75VsQb8pN/
DHb/pr0Tj9LNcIg0kXyRqzFDyEai3/JPMY6jWXuQmXYTqaxa6bTODizGwSRdPoTAxLrMPBJINgbv
jpK8cUjaItcM/V1NnMJDz6NYpR/SU/VAGHzgqHb42DjRLncwzAVyGxzIT7iUoJoYyeYbrdrGO2qb
HpL7i1foFhMId/JncCpbu3wTniEp3+vPF4gucalvjF2xi01Ck/P2jrOSR4x9Szzaxa6Ym93j8BZy
xAFE5RsBJUeLV4k7zh1DxtwAlNRsJ/esuhV/xYUkNyMt0+oU0hhNaXHjLVyQ4L8+L3pwWRAZUf3F
ZJaEuptJDWTNxsaoD1tK8xxAo8hIbl4FFIpeXS/xVdSBZ/BnslE7Yml1Qv7ycGuE9uPkTv9yK1eA
kByeMGLnPgGtW4WCjUHHszGEJgneQeHIxd7wMhVVhhuDoWrYSN7SZvw4Pf16B1enlyA0wvncA+AH
n/pmBoi/MJBIow7CyA/DSdN4gAf0qKnuEPkYcugQvsGsLViF4ANgofaNl/M3RMZp+uWJXH0hrYgK
v8ES+yBv4tE9fwilx7ldWVJmDdVSggLnnD9RKlMstueFjDuhyRje+fdd/EiZ+noXV3t+qGO2quY5
vC0YvHa+M1aRMwmmsqq86CGxtD3E3T911vzpzGQZlwj7/yKP5qc58te7uBppiFUu96eYu1A3+TqA
qAVs+zH94TMTb+r9+zf/vAl/efJXk4tKUGZyOxbJkdQsSAa5mTxGuD1OHKycyYsJ89iKJlx47F6S
Rxgg4+N0TzMRH7G/Ye+AdbCf7RVKNcAQdZ3nO6W3s/RVDDZZeJA/VNFWpk2nucXzGNtnZ7TVVXAM
hyX9MP7EpBknoVsnm6k0Z2vOcnQUBiHUmhMwxL4Fhv14wv7nt/6hYn45YWs6CCxUeLJndwKFSV3y
CRsKEskn0aQzu2UEBt7aJKwzsE9iq3iKF2fIUwXjuBvMmj9hXd+3I5BKdMiIo1B8ksfyHRusZ1gw
NL0gHgU2vsxudZBJ93zyFKOxx9cCnl3YHWXCa90T3ZYcf0Qg66/FyB0CrdAGMRRm8wZJNU+NqQsY
IZCiN7Gvzi0lGpFXERSNx0l8i/X+Ax/p+51f7V4ExSk9boziUTxePJmxSsHExwK68jRHAjWxAv4X
zHVoxbf2LfXvb+P7ta/2rWQ+q5SyGcUjQaPVieI5XkswxgSF8RJWqYJdBxfS9gmM0CkNNyThs0Xa
2YJkkpZKCQGkOFpq5moqpxzAWH5PPmkNNw4DQ1dWoCZuiEmq1/ocqZ3d0RqFi1Ffn+lIqvlTG71G
7aZmb0yfR8zsCveiNCjp7jhES+oWTV+XGXT/KtnN5+AW4qES1uGwv7VV/Q8vQZaJhTVICv5Tu39Z
yjx+PQgyfNhqB6gFDGgMASTYnQefzE2XH6LeNYNfM8ChU9Nv7JTi5R3/vXr/c/nLe/py+WyWx103
9OKFXutohanMzWI5+CMhqagbEPrSBN4OwJtfNuB/Xfbqo8nCWNCifBAZ+UDXvK8OugoueS4d5Sl5
UBdI+bxh24ym9Kp5kwPsOJg1t/NOmg9uDpguP8jbf++fP887pP88iauvoUvlqsAjVDwqx/RefcuI
R3qjLMMSzrAwebgssjMKsMqmFdYxwrqxj/wg0Lp8Ef+5/tUXoQd5fcIeUYS5gAblxJpLUQlfWtF0
7vB4BCrfDuzBjl4D6Lsc8TP6eRuTfE5VWA7DgJ+YVS1EIG5Y+PWiKVZz2SlqR3DpvlndXnJaqdpe
Nu67DvXbosAlsd20lXdrWPH3vET9/luuqoDcmMZZdp54vc3cUz3NBZAO3W608eqBY2PgnrVGVyFq
W9WUU1d2Y4eWIb/xSG9+W1dlQDQTsGY88UpRp4Oyg9GBFp5gAlpt7NR2uL1kwgFNXMgEyI36/9/r
XxUAeYVpP96Y4lEnc7f1wLX7beWBcqOlMvEJqzQfy9PHeHlm/3n5/1zPV/WAHMbjrJNLkZkVHrKi
nTgRNzAYrYU3z0VHPuHPssJp3jxFblUswFbKG8DDD5KIb+vgz+D7y+5yxvwoaiPWgaZ5EqqHzjYi
bzzMYx80b93uL+P5AlL0yBvBlPGPJgKw9dZ7+Jtbwm3wZWm6gh8J5gvfN7kE08JYGmM+bUr0dsvs
xAfqcIq7m1q2H7fTL1e6WvjakKtFEYbicUitEZVC7uUvtXfRJkbqQTu7fLXWfwdifQz/C7eP3X/t
m1+tB67CuC4cyu8/8Gqhd1NSyRhPMUF/JpPOrb2LhWAlPSXdXuJZe90hAqPJg1+B9lIUIGzurWf8
Q8n9/Rau1rrYRnqnYBbIjo7l33mRwBVn3FQGHN0082NutWRHc8gOiMMSV9TWTbAI7AZGSaIup9nH
v5f/z0vvy5u4Wv5qkQH7SDOBFiDwDTBMS8/eq25BEBMkwOe22zcCU2SAVRnAFJPy5L4u/MsKDVX/
3/fyg0Lg27O5/gykdlK6PqbY0dSHofEMGJUSCjKX5BuEQgBm4yMDOAx65tEyTnA+9tTf9HDG8Fkw
lUR418KlxAbCh2o45IvTvXyfkGCM+9HH7DV8LxEABIhyCzsGlrBUuIzbFLPXkwdZSdtnv2RMZCri
hk08lu1GftIrrwmWEDpQEWTVjUbkh5b0+6+9oJFfPnohk6rhVF+evLEURgBHRGGXbLi0INHH6/N1
MvMxXjpJTju6E/gPpBLk7S1eiF4dW4BkvfL/DgJ+v6erMic1MBkdKnaAROP7yJxe2SYBwzZqXCjo
c0INZjc1vT90ZN8vKn1/EOcCx0lMoYVjlSxrhhuyDmaVjmaS+Nlj1y7baD8vVoKTu5FCfnpiZgNJ
4nG3C5RdA1/HkT5P+Lkt+siGRIWP6Kc4OghKRc1mwhEzhb6fzRxMtDlIIWU5gg1p1WuXlZuOznB2
SYNpWA+BdaRiabwRHNaRMRBcgPfceuk/b7H6HLcb40IkvPqtRE+I+N2wA2HV1Nn9wFyyg+vliv7Z
x4EzaZ+lZGEkvozFFfx7JFuvcKtuebDoP7YVGDT8n9u4KuLEPJaS05lHrjQWFgkVbjWWNl5kqlwy
B34h2QqWe4HT/xl2gRXiJ6uBkCpYBtL8wH0nCYoJLi2DOHewxDH6z5hmPdtHmsuWBiImWriFnvl4
zU4jHMKiWIY1Ba4Q4XSFG7k/gPViKW8JjDVxLbvAzXbwgMScwNDhMt3QA+JfXrMWj8GNnq6BQgZM
xDRXI03sqNt4QS6qRX039c483Rs4DXSzw1l5SicE+LeS3v82afhzdPzniV2fjak0DUAHcJoIkkFc
l6moA8V7aAZTToIumW6jhd99dbpTW4sCjt2JPWVy5FUGIQlmwsPspmJHvZxXf7UHX17j1TE6DtWs
OzfclLBs3/TfFY2cJSy6T7gQk6uXO73Dx9mfMS58h3olGxYTueAhWAyWStrX/WmBpOYI0DrYo/rB
AFIRfLISMIse3oJ7jNchbJk6HAND+cWveRp8/RcG0JN0r9XuUHyqzRK3U5TKfDYmfajojJrZWgL6
FeZnEHp/V2fGa/mCPgDbXun+3+fF/3B2/eedXB3naVEl2vzCM7s0ZRMMcGEBDeJ8WjAUZsxudU6Q
PvAecGTqbaxqBF+zx87+91383BB9eQlXJ3p+ThKKJu4CCaGxxQv9F3Z9OcQHNu9DYzpP2JzBVB79
20qpy6L76/1/YQReHSF9GmdRfeLS4+AQRwEraBlwMjiZd3YkJpMKw8LWVt3E1Yf1rVLmB1SXffvL
1a8OC4y+xlSbuHqSObMAVkhTmhINjG2crcoWmVQYHukOQPRYit+qVf+2KLkiel099l45jxK9EyEy
8RJzVZOXXyaXjauz0pwx9h+fp8kMkk8UCWd1QfqLLwkXzkNjieTNVUNhko3lanrglhGJQZ1uqsiO
2mGfIiXQYTrMQyQQGp5LscfoIJKdHg+MEPuOoWrWkVhZCebb9P7yCV3t6OTGbjrZYDKEZCQWs4TR
zSdHI83Jzoh4iVxjZvbErrFbomgrQLMUq77Lf5NOQ6QEJhqtGxBG3dzpeCr1xCu5M4ZdkjdXSEzf
kKiXUzHOozttJ+WWkuxSMDO4BMmvnrk+I8n1mLyeag8BRFvenwUEkvsiXgnSVh+Wp3g7UzySr7jM
6MQegO9zdjgDo0Bzwq+/wxikA2ijwzOWauDgBiI/1th67nDSgzrRww4ebVl3ar40dBnQZWeflbJW
z5uSlrGxzsNirtzlsGzviDU0ifWEl3s494I5Y3I/q15HjLp6+qpHXd2LOKyHv7r4o2ypvBoEQ1Da
ypAMz/EZm9IufPz3Nzr/q9+4WixXVS6GqEOpF7AC04hAVRu1lARtNLBRoI6wS8D5Icalgpvbp0W/
GxDh0e4Fj5Nqz5hFZ7tLN8JE9sZd/X2ofL+tPzP3LyVgXqQMJmQtPM5lfE2f0/6IL2g37YL0mCMK
HfgvTv20xJiYmnJondfNAoeK1aCsG/pyODb5Rzt58bPYecRz4pKVVIdIWtW930SuGFsov2GlMDSc
7bPM1V15ZexgQwV3zAfn62wnLc9v+SED9WcMBCLL/kinyahMXgXMrPFA5SxlaFjin2BMVqPb46Jc
np4GadWiHOboiKxZyGUuritthu6gdjgFzydHE+7FAZ8DC6ZMilgXoW4RO9JW4y/FwHbUCJA1KRKU
2Ar4uNLhlygzgOp2ZHpy5rgAv2mOtduJRowN3FJlk6CplwvoB3ju1/sehtvkdNDottrdJNrIBAdb
Q7avw6fSvGx8OZ/cGg+YhE4mmh4YEub6BiMo5oNS48TBrsBkMsDmD/dWOhv8Wde9Jz3JTetAQvud
w53mNGRZugG67QqdFiQgQPwFxn8rA6RitE+EoaIA9In/YXfoisdkUa9PkK2h86e2dCbxz5qRLz2H
PWUzJzjDz4G9pmAiBTE32FTS+jRb0ogEEnofQkm8s/EMJeg0s+bZvvkNBWTAxqJQNz2GyiNVmNzO
Wbef8dwVFC/TSKirR3zVVah/v8/l+kxq5ZBAw79UQ8M+JJANRxKGfdOHsCqOfI19CB+YSJOUfBG8
DC7prkinpbspfKyXya2G4m8A82qFX50RJ0GP8f8UQ2DbaCJZh2DRXS0va3iQExC05nSMXggeXfbz
R2x/zWZGDkn/aIBz9B2RvtDjRNa5kEAGENdhvL0p7PzjC/DtEL26xauSvJRINeoTOWQgNHwkuVNA
cjpobr/hLCt+q/o6UnCENU/3+hqP2y2ZArYymMMfcsompDNEJHs4P16456Np2LFitSeruLFX/OEG
/Osur0o9OZIijIXb+SGjBsYwcLAp9X5D6vf0bgPQOfG9l868NOMEoupCqu05DZx8pJUXob7r7V3w
ygB9jHcVYTVeDG8LuariKtmToa9iQqDsuehIkbiqZK9L3/DXUjFut7UP4YC1003i+l8diK5guIlB
pSoqcwzirmo3DOTVZtYhQOsuiipICEsDJSLJibuL2WD2wHhNHK32Y6BVd4iFYJZ2GUzdsPtSriso
UYaursgkd/Mfndih771noE3qaSC8FOk10ZmyJT9oWANi3/JLJSkeewXYmK7yDIlLdeAscIaSuDJ2
D8Jpq6I3FWzCyM7lEiJYkuI34SORz/HzxDL8vOjInK/XRrCZJT6wQ0qopl0SoIguyuBov0u4kuRL
9+xCKDlmDtRQMcb6nPwul4mN/H5TsXtZyl8X0fWvvaoXNeTDQx9W8iFdX3QZ4wbTNWT1pP4sdD/T
zVvt7l+A2/UFrz7/lEggoyX94JB86qmHZgfR8skExFEtaYVkkk6RA+pOwhzlYuDQr+Y3ZOZ/0Zqu
7+Dq6yY8zkjmBXeAIduzgJu4GzLDKj+VZUJM80PpVTeWlPgXnH59yavmWq2jPoAUKR+KJsLz7lcY
vU7TZJOdhZd5iEfXYz3bTfJvXdqTjXBGOx76RXlAkmmlJBKJmeo0CrOKaLSwsrcGRfObCmQuew96
Hy3tb1W2e8ViYgeZSXTiZaxakHv/y0sKN9Du4bQy9jPGgHglzu8YD9UAjJlNaJUBkUbdtIhzJT8s
rUKwlXHZoTejRvD0ZpWmH+m4FODtkvk56E4GLJJYegfx0Dmd7pLZRgejH7X3QvOT2hn1u0RYdaFb
MSjpHAOabrLD5EtKnZl4f85X82Gby4TbeNSfcbGYRS5HqdSSA+AHAjWCrb2HrmznjwZbkrjsprto
Wil46E33UvpYYSXYUgR0wWeTtBbO97ZKlti8+/h3IXb7lV1194M0hecwYpU06GcuBKLJjZmZjiu1
8HA3lPTloN5VuiPWVjIuT/NVNiykbD9LnwXpWCQ8DjQjtihg9uKGhLYDXpUPFUK4eE3OI3b6Y4CP
5F1TLPp4VeLXdna7ZEmCR3HehIXD25vhWJIuesEnFU42tufQOX8o3YIwAV7ITHoac+LMfLHxJNWH
fw6zdJxbBZh5t8FlPWfzmfzeKSXbkP2qcseZo2deBN9Nd08Q4mWviXZ66wqVF8BYnpyZtMfgF97/
Cr4byeqxL6DQRP1BqYPyWPYbLEeIwkpCT4bhb5CsYyl4qARr3ABnsEQAIG3+uCyhBlaF32O/InmV
YCIrY3Y8QkK71Whfjrh/7V5XR6BRSHozj/7s1emOoiBxKg7A+a+5CCPAqxaUqLtitElznnY3Fsj1
acUnTYAbcSFzElgMHM+/HxPhNOKPXqb/tT6wUUTIjxkN2s3MpfNa3LjadbdyfbWrPYusgBnARi4f
Tr9zAEIbL/pj6JIvMtLa4eaT+plbFu6Nq14a5qvH++03Xm1bSSVWfQIX59CWlqT5HTkt2gIAvnfS
XYlyNeD4I1UMeYV2xm2321Dbmzfu4YdX/O0err7DE/E2Cjk68mG0OmDH2hLf6afh6uvCqn2erOiF
uXvlKKfD6ZY/kfzD4fjt2lfLSypkrRlz3jGepw205KUqLArJM4iQADtT6Q2HbisMm3m0z2H/nSwB
y+nRInalNDO7xOWUAhcIE4k7kr85YSvO9ClZF6Hs6MH/66i+StuQXGOJMEB9Jk32d4nDQSjeeJPa
NSx4vX6uaqtimGKRvkE+yK/4UfWfBeFIu3In8eE/RamDw7RG1FtlQqCcVuldWS1r3TGqp1E/k4xE
aoGrz2DgmPNfKjMo3YMjqaeHUfMgDGFMk7ri8FriZiAuLymmacfhEpqnymfbmx+7bFWiN8D3apMt
WsxTLyoWYAXkfhopm296thizRZMdxMZiy0ElTMGpSww8llV8mfZUAjGG9jm3oncxfs/kjdEu9BrG
5SIb38X5UxzdojTcevNXUBJ5DlKukE98IBQryuxmXbrExr7inKa9xocOtYx8+PdCl269oitAYsqK
firEjBoBS+hyX+TbwW19MpoR93R2TMorp+tpJ8cLZBqtJ7oo9RgTzt5mr/oxFBZRs2TIEUUHHSUU
CiSPTsAKtMfzeFe+0YCubo1slRtb4DWXrJIMhfQNtgduDGjPKkS/BzRI0XIRF+ZMCqYOzkRbp6B9
RoXoiC4xvKXmY337NtlEvftUmozUOSfTvUSxp1gdea0CwbW23q/K2tIeOB//ENBIz8sftAFPEBpm
uwod5hKoA8G1rfFkxbHz79fxFxHj6ov54//wBYgZ03mZiVosHyTYvtioXqwkZ6gs6EJhPSlW/xEe
SP2JXcC/+GI3nb/2vnG6sfH/NRy+vo2rYybo24RZGFtQbACZ2TG87+cZguLYnVkE3ydo+apVgwe0
VTwDmuELldmI3wKTELwbT0T4Q7//+zzg3NN1DV/h62lsV01qPxhFeIS0nSPrmYNrWifywu7nD/Qr
WMM8ntfSHSbQy35Zk+H3nC/KxezC8O5w7AB3ceU9AhGHxir9NZ/tisduTf5q5mgi0zvQmuKAhw/q
z/Tyfx84aWZO9iZBxMD8H90iGYRwemzCEjTGDG6tuCQhvnETqA7Jj/8QRG/0Zsfz4s9o0GmexY98
QUo9Qr/oQC21LDJbCxxpxqBtRN/jj8WvUbOn4C3FT+Qub4iY3AQ4mXnnxcnpXHWpIzPofeY3TGMz
0ZtvRuu8aFxiNBcIbvt98Wn45GxajTt8yFtsApfxDvUu/3bfL0XDVI2nbMUjWbDlLYpDBDHurv0k
0HpfrbidVbzQ1sNzDkKw1MjM1hZkVBePmCcr9tnO3p47V7zTAXX32rr8kJftxKCtdSh5RWQMb+Ea
D8Ky2oRohNf1I9I19uueiMrn/Gz3uYfhfL2NDpMLq9yasJ64jPYcxdW9+RL1IDazo5V3lRkvdBU1
LR4CS7x6luHi8k/0Fc+JigjQ4W0s5x74wjbZxosQRes2e9SXEm06gle8FAWk3B0akQYG6dmODtoH
kRbNIj2GVreO72UP8SjDxOJxssdtjA8q5KUlfwn82sf4/nxROiCPne4V/5Ki/GwYfvMrZsBopnZo
455fkh6M1ms9qscsZRLsMWTrf+MXBIU9Wbb6ZRDsZ85FBhJHXPgCGMRHsVomB9HGm2jSzWhVsY1e
xlAKMcyqpcB6RfWprWZb2NXrYildDGdoR7ojJBA/8YJl8YriOMM12jv/wobeK/43aee13Li2Zdkv
QgQ8wFc4gt6IFCW9ICSlEiAI78mvrwFVR5cOT3ayou9L3nuUKQKE2XutuaZh4L5Cn6qwQ6o9amdh
P4ExEiOPfGt38RN/9Zpssg+mkelUWugQ845o7svSAtI0O/d8zL/UrfiNzJC4cXZHQU3g4B2MXcto
tNahauSvjY6OFDR0ne40/5IjXQ4JVZylq+wJZ3yTIwsMG21FslEPp198ePFUfg01t9Kr+ElOjVTK
nr4d1dVKbGObyM8mpFHqOBt7CnRZAWER4wSnxqUCdveH0m6zJxMN3q78MiRebsx8AQWtms8q3OvR
VB3wfwFbD7rKiTec0rfUH1OCLY1ZXugr+wkx8idCwNw2xjZIxPebhR+FaBJbpR2+hYt6vPBgUoW2
uTIj1lZm4+QXJ53DYDia+PTyv4O9j+lhj4XffeRYMqK/iUYZPNT7mabOcLYu4+eoqxF3QApQ3ASV
lV38LhT/0vmytNCSVUauK7VKdtmZ0TOKmNx8vvGucxNEpp4f7IwIyMNwPpKew9ANXtH+uzTONWnM
H9zK6y9A3Um4oTMGrPXIhESyOOoXR4cmI1sbNfJZt3yJn6/b5D167plsoO0MBSsXIC/bpNRpqa+2
rg6tmSsBb+43YEb7SikkbrErxG+h3kxIW5kaU+F3IWxNp7PzmYhT2FjJ646KZxzC6RXYnVd6aJyn
mByhuAIaWY6cBNwwZ3BaIBiT2UAnCWzfzScu1GedE2aMm2+7EYUkzgW+ADe4d5pn8aDNR1Fz7Kd4
MHjXJQxqKHwXLznyW1azR+m0x03POW812rfLaxNiGvIhMYsnGssXpFnWeNo8PttIR0kMdJov5Mm4
c/DbmouHq9ITB3XZ1/qshreESWQ3JVdjD3cA7YuDXadXzkK+cmMPRySgOs43r7lqB6wYq+TYycyN
q9TXu2mHtQcv/lzbmqmt/Q6319n5V5G7ZDMwWDYus2Fil7+Yus27zFXeAbrxeCJgmsHYZ324fPaz
7Fm5YqrfrYu1irzZcFhEV9HCAEEeI0Fk7FAwayP//C15N+aJW2hO/oRk0vQqSNPg36o9NnHoePpD
UtrFupoG+wl2uaSCH6HQ6oWj0/FWjNrURTlT8WCgAatsbK1h5OFwvYQRjhYck7an4X20Hk2mmauh
OKMzHiw/R6EaLtG8ji6mnn4KP5s9PqVu9EVnUC51r7CzldJyFTE4tgh5wMEdykf4ROgAJAjg/+4L
z308tdF7owQ9XWdkIpinYq0vEAjjcWSM8d6ufCLDF5dUngbKAg8TIUp3i3GPjTLYz5/qQ+qNnMFg
pR/PLAp70Q8lFuLRYjRwo5m8bjgW2WNW+ZEj+l4Nq3F6zP/bScdqNXG0gxb6Mvc9cHCGztbwQecR
RG+yeKKvdBPyIGG865830Xy8CvyC05/Om2HNfNa9zhE6NOyK6r786I7tLJs3X5NZPQdHdYtVwViS
hJSnicI8YnRNLj8mHZdoFOSGFh41JkE3DOpIE96P441RDmrXi3bOFb49J2686zGksEk4/QTGzHbJ
NHw2ZsUqYdHDhvjQbuRFu7icmFYeNcz5e185NseSMJbSFXqfX5Ze0w3Iipt/4OGE0IwohyOFVT1P
VsUqXpveBJMaDqG/nZ+qeb0hDVl4BSzB6qBYqQuRWUFm4TNTHzo28MDheCcY0OdiJguLiOFVhNRu
1uLsKdlM6s0PYSv4Mesr7eHXFX88HJROvFlnVmJ2v4sLVFf1bgYTEvlRjAKYB3esgd8LvF9NW/os
5vlThhPGuDGXm2qFiJFB5q7LlzdxcWsfAKnKH5ByXSaHS9YVU5uQzPlPCGQopabUZZHaBDrYmCbF
SVyeJ1iKzEaXB3YPJ0VKMK40LBMx7Uh6bFcGftNfoSuQX4IShlYayawjzPLN/4K++gfw4B9neIdu
10YdR0Oqyrux2CkzR8J+z0m8QOVchj3sL5sxv5SsR6jtQbX86OLcFe5cLvKt+5u8Gx0yKBXBB9B0
fnB7YXJeHd508zSZPYRL5D90rv/4yuPf/+hbUvNqFt1Vk3fjq8UrgjjAVKwe5jtmqYQ4Krz5A/iF
JTLMJ+bAgZ6xbggDI4fkPLvm7hXK82QKJj8aXUzYedR2eukQAVpjGmfuUJRQYiGxZCfDK2bctfCQ
aphzvlIudYexBtCdGw1/7OjqIUKZO/6A6q99KcrRCgkkl/SfCjph06xaPPDnI3kgw89p9FKYyzFb
oDYFVMRRJMQEQlkxwyaxjCMxstYuPkQSzXzR4rlSLS4Y6o/UGnM57p6qnLhlAE0aXN3GVSZzukVX
IdNi3au9VPTYRQxpAYV/qEJE3LXfqpu2WcfFMbm2zLSwhSpPD6kpY+9+1zj946bcAWl9I/eymXNT
cvH1NpwS/StJD7F3sQssA+1G8yLldSht+bYeHeH13BdwEXs4YfvGJP92GndYWizIaScQN8/rENBC
vo7VNXJuFZ1D5p499GYPXoI/wJb/+N53AFqcpmV8OevyLpnRAQifCujSOMg1TNuYf29/D188Us3/
fbFB7f6nS7176SU1RzmYaJM9aahPyuAZKL1x3sAelu0AD9aEHcdc9zv+kzx7fResxF39rE/VN1xP
zWP5bli0gofBi2aYXtdXF2l+TwU3NmvYer5DPM7hRL8NHunUgiv40HrcboZA07naxks07e0scrH5
1j6TJV7zVzeEqqopdvnb2ALe5nRzMv1US138TBCpa86B4/Gmf27dy7M+1zZMFxG7w2G4kmv53UtS
ZAcubk9lZanEirx0MDMnJ/5SkKykdosKWwE/rpy4mtW/OeUynWob9U2dQpFu5+E6y2Hh8YfyBMtF
eule9CmRHe51GpJXg7R9TdtElSwsdbgAhBUAK/iQrYP36BCCIHkgIFHlR7PbC9eKRv6dZBPabiPf
wJdhjE+DfwAIUIisJ776WbTDhTk3LGYaDhQMT7abpQZTycZnzwoXijAvytcG8/PQkuftGjr5C7ti
5naMlTA6IqJ1/NbuLUD9PniDM9oLCdb1d7aFjnXZKwFSdqs6iO/4xOu4cKz7ZzHEoRqTqgIxMQaU
Igb/e80bnrDhtLPGnUDtZlgMZT60zDlwFWb7DgFWuJ44GshON3b8RE/M+mlP3fIJxylzml8oiTSI
NIFV7zIIGdUaY1L+ef82yutu/PPbLJ8X26q1Qt2h28YPi44YCb9Src65iwUULXG2jV5ogzS/XWWF
Q7ogWKu4YhBIu/5bWdZvmtcsVTsLvOxXSifDBTubrNzlaiNAKdUVzzQdZE3QEMRj/EtcVeAt6Kx2
GMPMGAj5Om+yPr268tGgHb9YH9GWq/XV4JcA5fIEF/W5kO12rfgfzZIF+Q0TMdZKG8ilwTCHhHai
xWJU4E8SPoKALVPZvUDgI6ohnfN5kmkZH0RdEDlIr6p4qn1b4MrvU9a46nyMkWw+gvloz8AvrDQ/
5obHB4CKqTmLHY6pwkCkH7ei7djyRl7xUcKoIOSV8B+6/PYdC6ePdrCST9rygV/HVugt25yHVfLJ
0u7QhJt4mNIZ1gMS8QZRsrbEOfcj30mnSfKSwkKTvYhKvBvjGdB9itSjfNRoSbXXzhu98w3pmJy9
Adl0TxWXB1+3y0oN9kVxKlqvjqeZhArMqzCZafGGqRZZvcB8SbhYe90xZ3nnMusaTlU5pScW1nA/
YGmjurvCB/OCX1eaSwa0MGeK8lQshMzJpR50/43dh474TK5z7kT6POjnk/cgwr/cMpdiZodLktY9
vPTFTWzaQYjTUP/UaQuJDMxsAy1aVjDhFC36EFEhQmRBa5P1R1GYh9UqucwS3cMf+Pwq0VJldB3C
b4wrqzVFfHKzFGmDtr8woCNayrHcar8Tgqtt7TngAxnpuJSmBEN/0Vepfvel69OymhfYdaaFhQ/L
lW5SH6gGGCKuxGB2bWYizFpMxVhCeWeKBXVBTpTeZV/wjmou6YqXYHpOl+S0ofhrDHvCQsl8m/QU
HWhS96OFSpTBPnnGHNatvq4zlfY61Jaq9izIq7J/UW5HmY/G9mWVMQVlsqyT1YCzEdFBLnYpGzQo
6+6rgUTlJq75MXmWffGEl1WPJTV+WvEOUNaDf+MmNNHtMsfBSk9HZ4XXjLm4cMhWZCyuGWKw81ye
ip36Ia1ooswFvjsy9lhnsGrGtTb00QPFzpO5x6FhFs+zuUKBO5nRxVsVnRQlo/ub52zJzfXw/oVK
d34y/fHHhU3WCm0+REdi3yq2mGouo0dl4oM98AwGP1lSZP/gq0U/gClH6Mjr3TEj1oJ0eziRfn4Y
lT7ZVHq9+sEp8keZjTE7DtPzE3U/v0/awxai51yAsSfTUEZuvKrmtFyIlWiA5z0WY1DMRUv2Krow
RbDajQpJHgnhInqbPJOGwWneYKDrWGtSgKvLi6fvo532Wq2CU/iEqH8l+82UXxoDQE7BnmaGNtIY
sfwSG9/IHbuOePqkuNRXokWnvcWkFhoql+i24oJ7tw0Y7hQafzWFcxac6CGr79CZdiFB4MLBhi8J
lvdRHIV2k0yFw8CrxWeSAYa1vxMvDRy7241Iei5P94yR0mSr7yE80Qxv8PxeapvnctMvsClj19nE
R14fTL2Fg7wWttho28HbxNdmwf4c28JMc/5e3RBX/KDSuKunSoqMODkXk73+xmGlJ4KvNehWLNpz
dvUv81h8gbCO5oz6CkP4SP6KL29ZsImpoINwhf4UT84FLnq3CS5d61x+LTWUAb/R6kYBsC/8xNYu
hHkUsIx51CuV+sWGb/5mx2UwBW7qF4zaeSSJdfGMRaa58bJ1Y4Zlue51uLBLK63aZdG0yN9usiMW
i37wGdNwcDaTdpqwHeV29co+NYyiji7wrrXHSn9EdooPR9PNFdkhgZI1H1k9guN+2vZ7LDQ/5XBD
JpgISlQswqbCtuPbqeLAls5NQJGTOddjpY4OvGhth1/Rp/bR/FLwv6ajhU7haB+YSp53LOgtKxYL
nU5rPI1K9mQ24vOCgh8HThaCjl2ngKuG6VtQkvtqD7jdQBi52TLG6K565GjXi2PqHFgRLZDR4rX+
YmfAzeuAWWP1BAs2bq3ZFYYT+vQFMK+tudnm+hvzX4z4saA6xE59TDR/KNiwqpuTNKdksmv06YQo
xAA/HYFx5hkD9zl4Fe5nqBes5Fl/zbi/8TT4hUFUPo6y+FPHaxGNDDRyNrbWSTqvJC24tkwWgJtV
sPWTmhjb6cvtIxim8mtTg+c1J047we9hV32AgrLxKG+Xt8tRnl1Ua9h3/kgzPTTaKiRlkZaf5f1p
ADP60N6u+TLCGYoMiBVZ90/4Ssr88/eY7u6lfUl7d5TuZTNpfZU8GbKJ22/ZrHBNY3zERzDUNY7q
IXGunPorwDCJq8XpU4ID7kUnJvxJsFACG+fyVR/60Uk3XPMXi7YA5z1n6eeG+DXuW7zbpqcxnggY
WFqQQeTPBFkeEUnaGIORUVpLeJHOaHbA1yLdqzu7woAIGgmqH1z7eCZY+s5Y8rhN6WHooEIE56GL
1rVwHN5MmDexBxFKEN+uwYygz7cJai5cIjNnAqgHBLfP9jl5aqKdHlLn7BEH+i6IK4mpEmAu7Fdw
lY7VXD9V4oZTMq33K158Dfn2nKEbF1u0ORc7edOb2U23jWfzk7oPZ0YM3HlFS4/kVxjupd9o6HGx
3CJhcp6/InQpUj+5OgU7zzI/wOUvLfFDIyRHhFZjG2yKsMrtiqf0w3hu3kObL4rxGwSui+4mb5PC
45hsegNYOxNSmyICJDH2QH00Ls8E3o5del0CBWhWJVOx4wPPTz0ZVLZYOBd0wT5Qmhq/EizWrPjw
s5ezMUrPrMcilCDBNno/uThKt0nwi2Bpyv2gxosQS0Vq/mEHJFXLLmB7ht8Dp0f+Sv2UPwUukZ0j
twKa63XKhqHZ59K5eBrPM95TX2F10qNXRfCrfhaZy0BDEUBEmh5QwaOiTWs4Sbg78/5ywRgqhHPl
EMXb2+rq43Ekc51lC8oxdGWBZf3vi7P053H6/3SBdxN8Mb4o8jWPo6cRf8HoBBZXg/U6NR/w9QhU
juC4/DC5Z/JoT7gb4xuBash9IYQYiFskTJd0f5oXYquYvAUUvdgKds2qCMjSWJTakyburxdy2Xrf
gMqFf+RA8RkO8+SyytF7ZMtsUblhak+OxoqJ/l7dQPi5UT8pnUPhlYId0Kz90nYVvmBgBzMqwbk0
bZHdTKkQZCtJycOeZ9mC32uuCIxtcQMpXz0foxtl4ftVWY6kL8xr3rvducXFguk9VDVnArWdpOFs
meTLLp7WPfrehtXMDSrZis/bhtUDHn8/xwaDbYrqnJu+NIgCibwqpQ0SpqE6fXBTH1xc8661j/O0
laQ0HBkHPGiye/NBE7zuOYRpTcjDAwzvX2qy/x6+/99n6Fsz+QNL04u0vTQyh+sQ2jPhtA2MWzmo
AKDUMv+OVuZT7xArgstL8jJQOz5Cjv4AHP3EMsw7NK/v4kkRXyJ4O9Nm9Ohxey/y/z8Ml+6/6R1A
JRbKYBoR3xQncIakNdrMcaI04kKo1B6wkaR7yev90e7qJq1OpNsl5VvFs27ZTtNp6/FAAaY/unx/
Qrz+cf3uAahzKZ8VlSDt0S2lf9dtfL1fP/NZPnqRPOI264++1x3LShUquUxNvhcxelcbxIfn5Wb6
l8YL2XyY3Wfic9z6ZP+FAPRvFACFVWo2O2QhTevlt5nH6vI0vF1e9RecTt0Bggx5kp4CWoHcB7tl
m/zYp2Tce918e94Gm8FtZ9eDQPGEEZ4XUxjO0fYRNjEnNWg7WoPCM24faA8era7m/ep6ySdnfQwo
j2a8GeMDgxufpvBmfF9cHEBRCAzvpjcKLP++CMh/wPd0Cc6lIuqGYujf+N+Pt7KNqspIU8BUFgFM
RoMnT8lRBttcWbVYDME0SOfNE8Y/XpwvunBlXNnDI7ehKhvzVhusAP0EP2Ly5rvDg3P7wxPwj3O7
ewLadhjOArrhnfpWLcnGQ0BoLusjs3OAz71hG9PSo+EbCJtgjthY0lc2faRg+NND/4+TuLs5fYQw
RFWAeceXuVDtwhv80bowBTbb0IE+uCF/Yq7943h3W16gCn1finxpMVuYiSNXVvobrQMUUY20p94N
HIAr9twxYUJ3sPTbU0Zat8RCpxZ7lhR7BQEt0C+gPZy5RMSGD6tr71UJPaX8gNonj3vEPQj+4/G5
13eQb9WKTaYwmGmmEWQV2gjMJWu7MeYa0zn0VSTHORFKR69fSqvk6gOg0PaGT48U5OqDp+Vf21ki
iZda4EYNFJFpvTzXyzqeJ9r+rKKbA+eLGFtBWNE3lernvV8OUxqJJnCzfA4pQijcyGl7X8SMxhFL
h/mNQrhY/ppOppgpi+RkopJL7ewtkN209JMdk9AbEb6P9sk/1Fo/H4D7ffKSoEVLQ97IUXVdcGbm
FCi9Nb6zGk0na11DnzZYAPuGnT2n0FwwRefB72wtmRklRCwrq55hDE0jt3vE5DMn4yZ5f8d/zCnV
sar4sWAok6pKM02sMbGR55idRst+rjVjlBl+7CVhIih19VX4AWuRvG7mYIcbCiQGmBdPpnnRrPNv
3Dhq/BbhHr7TkutHSaAet6/o24ua7AOQ8Unpl8xTBskx6VLVwu7hjlWMxtyJ6FzMJ5G4cxSCOmgq
8wiIYcznabp2l9O5sWjq23kGxfhiqW/6Ll4muk9cHCLI5Q0jLeLDf1/34fP4cFQ+DLHyatPj8xEj
mXeHwKMF0GbKtoKMpgLWT8ERrjS9S76Q8lm8mDF8AitBKJHRL9m40aNL0F2EY+03Ox7+WYiFOExe
q17ER20mYTeCFbNbMqaHC7bCBuLVXEHD/ahiICxBsMoFj23iCRBh2w8Us/pe2hqYx5ZOGzMUhzG5
GEEmpXUVfORsCarDh6Y4KWoWxTFJbPUuqofThi99MXrnVKtseXtl5l1n/gXXjdSa0NfaBYt27sGC
vcTzEtYJ4zNipfjSOqa1z8ITeTLqCp9CSLLNS7aEW1YhrCLAbBZvw/0kfG/jmTqfbOIDoIM5rQg5
qV3VcIhLCHatC2WPocGMYjKZzPjxDWl3sehGj2Pf5EvL1qRyAnla1Ct8mF9HLFwe4QuMLhRsZ2ur
a92y8W4H9Xa84TSs7gpqaFwh62mGZsf8ZQ4EZkyTaBtzIZYd5KbrrAbquqCCf57A4gysG6MP44Q9
WQGE6ehb4ImPonL7r3Cn7XXTvRlvExPNLUAJ81oi4y2jmBdwBmSvXd1m1SZ2BoVAj9HDPnDULYwv
eEzKBySuMYfjMq0Yc8OXMwnHhdJFw9/VdmXicPoxWYOWE0gnrM87Pj+c1/0h3sSfDDk+kk260jXI
Y5irjNaGdreAMDacGJOC9sPqwtF2FYFjRywqH21pjYEY40QxOwVQiJ4urD0zc4kl3SIrqWQy77oe
/xpXTCJOgPJhafFpYJhr81CdSkzaWAkEO9gCdwcOM3rUNbcTl2GcREADizfFE0S+y1zsZ4M648x1
jXki+l8URGdoHRCF8RrHIBxJDkMAJCemmyBcCuJFTLs9BVvI8VJ1zzu9c5vbZ4oBfPc9zybEAPBs
g4F3Fhxk8cUguAyHT9iAbcgwQNwn38e9ON1HtDHD2XmXbAaoJSEkQD7QOHuKX2y/8716vpBB0huy
stvpMprQ25jruuVu5D9EHvcKBDuz2PEUjE2OgOkHZgX2WeWLpfPLLl8J6whf75EvAeEvm3hkeO5G
p2ssjlcpE5Z6Xe6C8tjRhYAjdC4pAKpvxm45vSzgNkB2vWzTVXXCy+MN0L63GlAeCdTFkQdUB9NA
mIpPPF/QDWuiyKLT5as41a+Nq83TWeAbe0gb6xBao607GJ6dsUh+ByDH3HKMJy6XIcsC9sCfF0yT
kR675y94HrP4A7flENYqA+3qGdFaUVnD/MzQb0NiQkbsuLYOVzAECOZI3W6eMn2NrfSFP6Rdsr7N
Czc5JbFPIo1MtINFY5tV1M2sWgiubUyAJiuZZe0yWSX1suUt07CMIeUTKukLvIFhngVbHSofCNAa
BIWXRvUwy9ND5jfGmmudW4T8IFGqDV+S5ko8TxVWx8JGt3DLfhksxpV/Cd+zmklusNVQ9JA1kjOv
0Oq9WuPlcn1rEGizfTExZ9dIBBclZ8KEt76equJLPu+V9kOefHSJnxu/YphQVoKgrWz8Qt1lYFm4
qgy/o/cSusQaaiRAfXhQxE0Q78/NrCflIFzHkp9lBPyM8dXlmBFDTro87W/eRHwzYT5DDsunnTyt
YQqG5D74OZywyOmZU5na11k8Jd2yuh4RkHcNBhOgQ1wRq1hfXhKsABRnMB1IbsaXTspbMxsJZQRw
+bJXbxI/wyhJ9/Sb19SWeLiSJPjWHwChaiwtZzGwmoMs4bVf3o7Mh2RrDmDU7GD12XAFZb+aXzb8
BKbdm840aZX4IfNeGgGZFhI4DxPFz0s0spuY1xxJin7TFyVs37eGocdOPjGB2WBWyVAAehMg1nVB
wvGsf2qOV988QXDC6FDEuSAfjTXPTn2KLMJW7HilXdxgLfvZUf5Q99UxOzIn0Bh4mLshfu60bSHs
Y7BAfuLHjCEyv4JVxy6ox6jCQoYo7QLVyTW21eu+PUU7AlL6y077hS0B+Xu09IIPEtLAdCtclbV1
ikQ3ihdjj7ViDoMj1OWUApTp8/gL4jYuN3UxNzJ7UNemMusRMcwEL14RdwiclqYvXW+VhJcSz7IK
tekNpiz8qGFq5F67ULbmnmEHY45TcZwYyzxjxB/8Vl5JlGOAv7xsDKfE0Z0Jpml3n9VUcCZLObVA
gUAhcK8gR0JdXRfnU3S8FZbGcE20/t7j/Mv4lO79J6lDv2svkktXCLIIs6n5HLEC8chjKgAWYMW7
TrfqAgLkf3rIuw6jyItboqR0GDJDKw+vpWbDG2J/spKQHwQSBAnyob/siHn8pWw07nq58iJHctAP
Yy+H9pMRez4Scfc3+J2jsv+yeWQp+ye86eeVNe6uLDbnYRJW1NHqtNJcRL4dJh9K4hWwRpY8dHC1
KlQA/WkwCI2no4JdS7DPWOo9uMeP2Gt3F1wPDOOM+HXssevqEwsaCPEQxd5JXsVuYngeveofwzXK
n3qzH5X6fW8miHJ/jiVJ3qXxbCIxQt/9NxqlfHT+Z+tgjLHRVGZeFpOTRraNG2YHn9H7ZKoS5EIx
NSfGAc3dhRcj9NLT3y/Ko9vzr3atDZo4la/jRZG8bpZ43ai/nGfnw43CXHDL5c2FqBp6u1j3TSRi
mMqaXpo/suR78GDet1vnIg6UwuDBJPKB74vX1jMNqzPsmEkx7HBAX/4XWZOPjnoHRebqzdSaScu9
+c1AE8L8ml05sm6GlSjHG87RvzWmt1sCWkJHmhHHlIz8QAZ2zPaMfJ4JrwAudH7foGLb3DxdnWVn
n8U8m9ICPbhXfwBOf75K5vhtfvR8Z0lpi1or5R1T2X3bLd+gnVJ5ye8y3PLXCunAWEgrrSedgkP8
DpO+hIS30sSN1dZgFGOyxjmfQx3IhAfn9idp2T/O7Q7+FG+TSO2bbjw3ObJxs3DqYUZtj7ENcWTg
NLsxetVgVB4CJAIqfz2CbP4IEf180e5w0bbU9bavRpxqOoJnN3scsQ6+8lYAJGa2wFDQ+fsdkR50
4ebdctqdS+qZ8d3uvNFsqbPaFSoXm0IKg6FmnXoTpskPLrWsPjrq3ZKqaIISdrpBrzqqIv1B2eOg
BVeuImOwd6KzS2JzKdpx5Q5U2rE9AAxyTxLP+C0uGThGPomUEFMscipnQoLTr535zWIUueDoZr5D
3mKezePTzC6h15Zr7IOKw9mXj9qS0RtREekYpICdrUBaQ24zJm/IIH8XKFIRyLzjQQdFR7qMOaww
d2rdzcFxTaQOUzJCCHciEbMa5pOOTJbJU5B/EfGqPndP5epyvMZwN532si6hwLEPaE4Q/7pANGBq
TvpyQOe3KYkdMOyc0txnrahmE694UpbEFInSppdmJlK6lKWysrOt/H7WdiJqFMaz4rf+qy+9GmrQ
HKICyC6GBm6JsZqFxg9Hx+hJ8zmTGUX0S34iwBw2Q833WJBMqJN7F6Ic/oxfgnktzSYvhH/yD3nQ
SBJusaZLl5gsGcKmOnPXvbSw4diZ0S56yUl332cABZRkGm4Yi4m5JzBUmTaN30nrS+acqY9NRyaT
EjjRNQfIH7MeEkL30VMMZ1sDDMS6Md+kO9qqv3rjKMfLK71CwcbR8J71yVHpPmrzs8CsgOHgVzcQ
2nXA9ccSJi95sxv6fUci7jVaJAbzb+zb0mOYJ84ksbKchNpNG+LrZlqSSJ8afCTnl6L6CmUDpAAk
nyH/5IXPFQ956YvtQiVMJCjIdV/Kp4hkGsfod/WI+iBofvCOPdo/77ZtpekDNcargNea+70Zs6XH
gdEozH84WnlwrMkIbv5YYW9SVwbpSCaGqfnMqjoWZPS67rVDa9L6D77Zg91nMp7Nj6MZRZMPF6Ef
j5bu5X5/ua76VUQL2+OBrqIVU+FsPfyOfxo1/Fgmv4e9P49K2nAixfCXC8lBcVocJOfsfgdQdK64
JLMOCsIol3o8+JP+hKn+PPT9dpvI/WQYN/nL79GYOiHRbYab4pnCEzPHDifLSppFIkZIrf+w3n6w
ak7uds+hHqRuUqDsUKdJ42KsMTqxQjpJyeKZ5qB16JZoY/5+j/9lyXfXWEzu9sVOCAa9aSh/YxaV
fQZDMdAXF6xmYNWOWgXBxtpfReyl72PCcDBcWHdYlWCbGGwUtFRDeRQnh0d9gPInlP7nnbjbK/M6
FdRQ5E4ME+vm4Ydn0IOIbv7GiOlVbO3zcRgRtzWLH5TfkCjabbtq8AIRIEWt+1+CsbheltKZM5w4
pb77+1V7VE1M7vbVhmnPOTtTTfTYrI5sYCS0FZAc5Tqep9pstFAf3MbuJksCCZkI0AY3DzZ3+dFi
cLfNNlcNxn019krQg5Hohv71OPpIQV5Co4fr7wJPZvu61GzR9+uToj1a+R40LJO7lc+MukuXXFj5
UKGPPQOG0ef5xR3PAQa8A2PTsPHQfPC9H/TCpni3CKbDrZ1oGXXU/5mbj/S0sXhDQ2O3W7w8Xh89
jtLf1yRTvFsJ67oqb0nDIS9oEtyOInFRbYnFI5yBJhy+EWHaz4ybH7cAD7+t/M9FWFSyQk3D7xIO
ezb4uFfU+CiY9cPVK9ZhSceDOeTDVfjva78p3i2FRqcPWZPwhI8XGefpMZ55zF+ierx6imsUqBwf
zbQelKumeLcEiuckv4YTlsDa7SKHVHrVrVcYbkAZTB3QN4jF3hA/eJ4eLIGmeLcETq66nisFS2Dt
0vfHwbQXd8pWsYLU/U7YVrot+YejJ/woW9bmwzgolJkMoL8jwo4sjkd7gfz3jcgU75a/QG26oUt5
tUUY4xFSjOvbFc251+4V1N2336zMrHaYv041HBogvIV4wgDowy8lcij1BMFHI3l8sOr9/X03xbtV
z9CiNIpqQCgMeW+I/1VX8s0ebYDAmgOgi/h5c8a9/O+Hlcd17P+NCZni3Tp30wS9KEchVz3Xx7xG
TNKV5E3FxUHwImmACaE+QzIb92dpGgfrFPL4pxgvw2xDhB2c7AqHKKm2UOOi9Xx0do9elLtFMGik
cyMDouwUY4bwhxKQsUXhpW/mF+mrA0G2zCCAHF0ZYitZ45sLGrQXBOHkQqEjXvyny+M3EehH/XS7
dUlbt98wkl550c0b1ZcYvYzUU+BWL3iBlK855oMZ/4P21pTu1ki9qaiDG56OeJRAWsGYPzuBHUcK
a0+x9vB7Pngav8/nx/ecZBAKDJULT0rwwO4DzXhktNqmo2IfDdEQCH1UA5ylB7f8X47b/6yZzO9l
7MeRhYtww6uSJbmB5ghv2alXMTrkb8Uj8aFf1Byz4P3vb8HDg96tjYEUiYai1fIuOFbLYD45pbtg
O3Fr53Ko9v1m5OIp2wfHfPBsf5/Tjy9q5MHtZlz/ez0mmLAmmMzrirHYMR3xU/YEwoJjV2BC/PcD
/5Fu9D/ln/m9H/84sMZ2G0nmd31lJLgreqjNvpgHYqkaSC8Ftt5ITiGPCztWIOeWOExL7YyJfi6T
VDqtodyq3XQikwUn/ofFn/ndRfw4uSxs45s4IsY5coLy0Iuz8nrUIvK68dsIYZClL8RXISYKM3gN
VKDElVaMU//jN+BuYexj+drFGc8hbgFjdRz3lliSxJZ8SNpI9aGH/kR/h2XJgy3zQaNEjOA/ixK5
kZtMGrdMKJLwM4r15CXrpijfvGJx9dLtGfVD9b9kiErfZcBfNoR7Dywhb+Ohbb837B4R6MXVJhgF
TWu3UWn1/QhdTTIfsH5jYvWdZqTmm1Rf1qMEFuU7xVofLgR1A4HObnzY/cPMOF3fGzx2yNbEtwSq
X+2PGVRjWXl9MTSvKG3dnKmU068aPoxbLODZeKvXejViNPF7f35vrksJl4TzhAWBf4pw+uZen+Iu
Qfbl6MH6ip03fSTeMy6zMMkGCLmhDOxhpcz1Ua7Hw/MGYGqnqS3ikhROhdZrxk8kV111wshNhXcJ
PVaBg12u26ZhemaMmFiN/EcFr/pgcf3uPX48432gZH3Z8uZDZpG26g6LI+UT+kLj9S7NRmq1X1i7
XFf/Rdp57UaOZdv2iwjQm9egCaeQQt68BCRlJr33/Po7qAOclCLV4sHtl0Yjs6oYJDe3WWvOMWd1
BBCV2V0/HTA/oWPGuolBnQcz+922+u96XnXWwZVlEyNGwW3PP0Jf8QV8Rqlvh3vEUsuCxf+wbbak
uehrmdL5XqUPq1NSKNQuwGbBhQG/9Bvj4xpUKvAUxT6tmDLX/lKa0H+Ypf9e9uyTzP1SKESViSt7
R27VrYcTRpqPQJDWg0gzuY0FCHyOMF7/PGUu3vDZJ9mmXdu3RYPte+QdybbEU6Zeyt4DFSwHFvpW
cDL+28ue7zZiMoXzvmjl6xDYPNtCBr8AeAmppU0GK/l+B3KbNv5Sr2HpQZ/vNowhTH0/4P2i2De5
LNVWTsBsNH7Pn9DgklcDO4QZ6b98zufbjjpp0iRv2JobtzIGbV7u8DZvu7Xd2M0kOO//+zD2v6Pq
fMNBDyjQQIHI1zplEMU2dxOwDzX3KGcikc9cgIN0BuWlSv7SmPr4+0+zQGcJvTomNN/EnfAE6BzU
1xroUuOaT7P6X3z7P7Vqvj9s/73beW76dNWsyMRB1biqemhIXLMjUqB1vNHzRhoG5mQDRIJ3q8Ng
Xj6Cfj/x/b342cmr92f5/9xoh/iFY3sl0YYd9kQtGeAyAiZA8t+JJlscVt+f+P5e9+xslY1y3WQF
wwrq8va0noBfhrvAQ8biCgds1pvcQ+qB6/LnaeM/nDT/XvdswkpVQdbbpJxf8XSRFCtOvDo7KohH
xJZemdsJSZC0ziYbAU1EMZJGo3E32ikQtUN6cvwnXM/+0/9hPpvrGv8u8n9/2Nl8JuhxXxspY755
mrz+cuaVBAQ78MOYPZWFDefSSD/fUsiiLoVWxZhLnhrKHf7egiS0LlLQYcjmsBba2XpJFb00h50v
spXfWOop4RaFTUeAF22cD47LEfALgiwvgYOE4GWxyjK/0h+erHxWUfJjpW3LhCGOzuABhBoJ2vTQ
V/1hVqyHWyl1hJTCoYr3mOIpi/7PQ+4/HBT/983KZ6WlU1nHY9+ybT3BMtgFrVuzhxDsYARAE+Xu
/8Fps/BRf1SAPs0ofiGk/iBxdooSO5g5k90RpZnEMtVMjCjSb+YaqfW8VLr4DwWtv7d6NpXlkd91
2lhxRgXNg9J59mzcw9ihZjPHDmH69hZH1fdl4b/XPJvB4qQMiiTii57tS/3hf6qx4OguRWzZC6/y
3wfLqmNIumFpIt6Qj1CPTw9WEsquHePWOIrmbevOlhRpusiR6SJcMY0tm9yVkFxm626xn//vfPn1
ymdPFpVBr+NIMY6z/H1ErbrWa89A7a5cvkvTRrITIB6PKfyzpQyQb+aKr5c+e8Blk6WNPnLTqriu
xYOcz44KdBbE6TRrglSSzZRDoEdEoCzV/L+ZMr5e+2yZMMTS0Gqf257J3AChZg4IloTUHgXCKaHe
g5qnqd9mm4U3/e+k8fXCZ+uEhv5MNA0uXE1Hc63Lz3J7k4t8uha+1twLob5DlJPvQEZLV+g6xvju
dgyvFn7FvwWJr7/ibFHwT23a50NlHP1og15LOhLOkHjjsJvotrg4nTPKtG6H/Wfp/v9djr5c+cNW
8mmkW6c+n3VixjGMtqdkxwmRcCBpb3REJG7h4ibHZD2KS5WmhaeuntXUjL4VwlOdMdTW4nRlKndm
DOSRPbbUeQTUFvmDMl6JOCbcOPOwSJfaQZ15pN7Cc1/4zs/dHFVulaLkl/PXxv4TT7urQnOlukbe
AqLmag4an6mT8riwP/mm8/L1uZ8tFumo11qdNsaxcTTWK0KKOSx6Uun6uh3g6IcePIvyMovQHQeE
4OIeeOnW5yH56cWPahOWWsgPqHyn9g8ovcMDwfcYa/JN1HpA5pSH+ERYKEC7peLy0uf+cUz/dPHB
rAHL9Tz3huyjXd68+YZH+I3vquyCbCE7NtOVQRK9HcdEdiw9+6XRdzbRCZZxypIoMY41KaRuWOzr
8hhj0XDGfgvrJxCeWu1maC/aI9b8wM2rxwyPSLAw+LQPw+1PG5azSU8cU2OYfFa0aFvqqxJ+l5qQ
CL/ZB7uZM1phMZew9Tn+zYz0LQ/saMDkgpx4gZg1ObCNH6EkeQJ9AzBKinSDK+WP7BbwMSldbIPn
4VY2HZhWSHROAAFWBJu9lIdUmeU8iHoylD91iPpoXOuomx9h9gJs0MQ33BTmsCYOhg2EW23Q5Got
2RfJNrCk9URaRAbjz3pIxgvDvJuS3ClnoAf9AejEyBg1OGLWXRaipfCyFk29cKP6G+7UaZHvq/lr
o1HWLV7j08MAyVR5NXMgEvoL9SSiFaX2UhfhT+nHUUTq86r1v2fwBJHh/TYECGkO5F12nio+JfWj
SW0GEwmajVZzZPwVY36Dgim/14+YeG6jq6pwJFrHhE6zksF4lmj42RJmC4U94XUY7Eh17qr1SPSN
tqaeU5GdRDMOXbTsMhFIWLSx09FvmSJbkt7U/vmkXQ6A5PkvPEpvfryW3k46qXd7X3/E9uc3L4Z+
kBR6p5CKNNCDAAb1Zx7QWCIjdwUyCeggFM6pepH8laVsCS68KfZwnwhF+NXsYTRXj6h8mtn6virf
c8mZrEd/eMTnMW2JdpDFowznqdnRAoprJ0m2JezTgdzhbl2sFZWuKXAXhwMlkXxrCKPrtHSb36q2
hSp0FXRODOUnVreQcPo5jZq6HhD4yjHeR7fgFb0Ev+aaXbq+k+2ZlwZLhMLgzFoEpbbz98kFIXK7
8DK9gUn9AJyXbAHKlK8y+09ONNBYZ0lruoESN3vTCqfEnHmFCw6CAd4qyQnW4k4/DMbav5TXk6de
Ip7HdwNHaWid4qBtaQaTjG5tKkTzoIPAss6nU2ub8RouJVL7APVfYxNL/YsZSkuw4BaZKiPB9Ib7
7nq4L3YY2wGogk0FRb4BktRvKFb31VqJHawUNla0uVzn+nZ9m5JASfFuw3O4R1bHwn8h9Hbzm5Q1
t7wSHPkN+6gvoaOvdh9Q25lZRAm+D72G7EDAG1RmfudsE+9xSPNHWj+fpaWVTNC5h/oRR0Pl23jE
TWa4mSxFFV8LfvcWUA4n4kuMrkw4UusONwLImavEcvV8O7wAlAh26skZi924j3b26YS6cAUYmAx5
Qo0OmCH6rQyhhaFDyUDpAU6GEUzLNSTdJn3juelvAiZK+3SD43t2QBhbCBvh1cRo3Iw0sAj5dErh
o8VCNH1jq8wqvwkRhZ1EHRE2ML4rc4aL8P97qCwfxF4RFkfu+XPDTzevU3KXcAfo0J2FvRU5bY2y
0JmfSewWkD4mGE81f4lpRlubrOP6LITtO0+cZpKJ1m8A4I5rTBYwgfuttRWyC/+Kv4w7wliYFLRL
AVbvYDf0YjEUoscj71ceLhJbeybpM8tvBBpT/k7NZv5tT2vysgPDS2Mi77yhuA/6OwEK9xafYPAC
OoRsqqlz0+Q6TJ9SYAzDBX9YE/sg3PAj+ZNc3ZKELnUb0fSaHo6UhwwEcwT/hyY9Xow1ICmaD/3s
+tBUh3+G/2ZUeDEzHgKG9ggrtxXs4uWkXw2nCzV0Uw98CkQMA3JsuxLNnZDso46u/+Ih+N+dJIYK
wr/ZXdDAk87VVoJSnbTJ5Eg4ansT7huhcyRI+yrZp0BlDoMrU+9AJQ10ZWEv9e/J5euVz04uY5KG
TZxRIm682SaZ3/RraQMbfcMR5grvFPzx9Lbfl0s72KU7PlvNZcmXw0nljhtHT10LJGS8wyB2kCF0
vupetLMcYym+YumaZyt3LAq+UNXca2sQtOnqu2rmn3oS/JDUJb8WuO26fVt8uUuPeN7YfNo2xaYY
iXFMUTrYMoXCisx30+a0DUm6UwC6RBv8V9ftPlgvvNp/DwlfX+3Z8URW5LaUY4p4cwzxFjMqxMyc
hMd1XOPYks35q1nqxX1fwfvfkSyfy6FkITfjdr4onGEQGO5pgl8Gr0qlIT62b2wfV5Y3GbtyDmpw
menlB191E+Exy9xqcqfimEBpUP1jqN/HGi7P2xP2vKVRP+/T/9nDffqVZycZrRyH9hTwK0WOL1tC
G+mal7SRfYlq01p0mpcCauHC1vH7PuWnq56VujIxFLMxYiAQK0J6T4ghVtrHtKcqF0PlViHXFIHa
dqnu8x2lmyhLWZM0TYOXYZxfNy98KRdE8XpqsB17oKibYwisA9NY9kDcLsc3S7sS03ep2qFfNKCN
d8e8O6TATaPrqMeBRNbTBQiSAU6+5eUsabBJFMgJzmm8SBu2h8m1qO+EdpsIC8P4O2Hhl19/duZS
e6ExmngUmSnmfMrEweFcrLpHC4g/LeZnVba1l/SCXGF063RL7SZyxNGxQnfhe/pm+vjyQ+a///Qd
B2HQkBk5iGge5D/FMd7Jz+TfVY+4OuGuVOQweGq6Wrjod+3lL1c9m6BLQ8yTOOfl4WrneM+2FJC6
sO5IiwDVdaT5SbZ9Xl2mhgdImxTN5G54UjxKIc1KubBSW1IvWp9d6YX+u3/RxHe/mBX4OrlpbFR9
PjU7x8yc2Zw1gsyGkgvxdnxVHPF3y2I7F2RjmDNP9LNwcoYYuGWq765/icDzYO5qwAgruttR6MbN
e/TMsoXkSL4P5ReaJYTHiNjzycx6lx+gE5KTgiSgXIO6An9LMklPKHoUXBE8Dc2Ydp0GPLiYlNVQ
kak0biCndfWDxMSQzj9Me/AVIoTWeuj12qGMrysCP04bsAk/P/UPVffZ/PDloZ+tTsnp1PiiIovX
cjJyKjoIhJX56EoDXvgoPYvJbX66RZp8am9MiazFm1B0zZ6yvM8yKlr8K+/AD4FAYORs6AXW+5id
jd84rbFRsjX6uCz6g+egDMm62iinS3+8LeTnonjoSNcRN2FxlQu7ocJO4pQV+75hnWnrst8q2abD
vx2Cn7s1CUgaxyMwkCK/DI03JX9oJay/JIV58i8Lgh7HmX23+ZCE/on20g6Z3p4cXdtCNSk2bhFc
mzgZWjdvybR8asgFigh2hMi20wJjZYbxupZp6+vtCn7QEC582d+V3r885Xnh/PRB5VGZxrnBBzVX
TWc1AgKHA2dUj32qp978/E6V+Z399E7PlmFLElPJVPmQBs/fiL9FYIeoJl+Hq5FUYdRDDnRn19/w
bYhgiB0Sxvtn2AbaDVk7wqPQuPG+vTefcUhfExli7dNqV5ENw9YxJSz+5x+7OOmdrd1Rp4uNnyig
tjmVTY2t/xlf2xv8jRgsoktrTSh7lDn0RuZIjbvAXWw9avPD/+FxnRsxE42lusx5OVYLcJxorKFf
1XBK9sHd4JwAFfhzPNF9fyC/6wAnFPfPnIE5G9Fp1dXXConta/HPDPOWugeAmhIBxkcFFpMtI/sj
L5AFfxaLRgy4mohBp54ua05GoNTcCvxBSzHB8dHIPEX+xn/7+QEr85r30+2d7QBMfRCt3uT2zPuG
RaUl0najvgxQN4dd/EjOLcDK4/CrvbduoDpPBS5tVFSczlfBH0ABkCzR/fOlq7ciXF91wyFkBIa5
8DPlf+t92udP5Nzo2U6NWJkBExHUGINmJ1xuzsaaaxpO9gu7gYXYipINOM8B1Gbp6L5LsUEk+gtf
DGUwY85NoQgbxZjNvGGx8aF8s5MySMiWOb4oiFvOMWB9rYjFKUajHE5brIxsq3PNm96Vu1hbW5sI
QDsZDzBUAkcVCliEIJc51hd1Z/vtuybe+uJOk94VkOlhB+8WrC+UBlg9ntxcWfyLynBy85rai3kn
chb0T38siBJjfh9J96Z8WbbXaXAv948K8lUrOMic1OFKVFbnyTnYtdWp9bLuOVIvibJxRjd1RZgp
PbCMdYRM454U5bsJEAJ6OJKuOUqz4DT8MztDOHT11mBrSsogQd7qtiQlV9hX4QN53CIlEZlkAcTZ
pBDBPAhK1J0I/kFbk8MaEvzkivxa0+57R/pFVAtH1YGJlog6K3IrzIDE42YqmUkr624jAIV5G8v1
eIKLc9dSj6KiU2MzuSmkK9xoTfBkQqlpOYsO8TZQ7zSJTunpXlKuVX9Ptdun4JFcA1wTF4v+380D
n1/w2UxUhejbJrMTr3OXpelY3hRXYNANOJUQcMn0mDOksuvsNyWK4P7nj/Q7Y8vnwXVuMDsNQnXS
RwZX48WvIMY9Db3aWwbZLVyfNpVbX4xkiaqPlMqye+Fu4er/ti45jusmAxv+o6p/QM8+LU/KIHdZ
FVFrl64AXBa/ZpRLjtW+tfstXKilOf+bu/16vbMFahhGMzeDyTjGf1rThuTcQ+pQoNlvLXVbdMfT
r9OtNNO8JsrO/rFX6McftM5dbGcq32AMv/6Us5euSF2edQU/pd/5r0CSSXjY4z/Lik1P5drEbq6w
fdiS9zA54V79nbN3vKrXIPh0ir4z1yem98r/dPDU8ouUfbluW8K+jGC90GDPsc6Lv8t7Ff/KHMhH
Isx+YPuHC1Z7lFVAy9Qyr6THabzIh1X4Yt1Y9cq/hzlEVl0/romPG7lWucK2Cr4aCbB+xy6YejZL
t4TNkwQINqwzn6hC9/04bVO4xFsz3ndUz8HUDG9tf4hj6DEGLRtKyHcVdlJ1Q4ivmL1pzB6mC94n
u4KjNOsFsRmqV2zhqLDepHiK5GN8j7mKQ2P6YuzRqngnh1S57tEPNvpWvCLJ8k157O+jd8Vr/8y3
aJpQbw4zCG+ys0vxqpoJSoWxm+pbPPQqdU5gmyaOQq+cK/jNSn4fr+b/5D6+p0JfzspFf4fMUQ/X
kVcfiDJyCBN4yc3L8FLx+pswm5MHdlTAqZNLAEWAuF4HkSfGRxBLVnowyH+fnA7qIA9Yc5qTVx7Y
07NNra7qmzm64oaeOXzc/CVz6nqlCMx8czZ7kF3DKyo1NpYvOUk8Kx5K96i8pdcFuYW9G18jsps2
Yfl64ssgKz23ZdZ9UKW/UWTGQF9gUJLw1B2nZt+zzYPIZNYvtfhktZdJvg3pDVhlYxMXFAcbgWQ6
+hn6TpT2A0ig4JlBRPpgUD+eaBngcF7RbwCF5IrvifIssNzolJo1WyM47bG6N6L3JnoXnqnhlgTl
CXshf6V2q2svcce5h4xZZA/iTRVfWirIqughQlhT+bfJkNpDYqwCBNyyj7a24JIzJttYGcGfMtI2
Ze9J5IuL72wXRWOnMh3o1Kb3U+Fx8vT5LIDAIramckzXgAhHfA3KayUTqxkDKqEh7ZnsKKf0Dday
JeIdJTM+elYjwxGNak1hvE0PFHFTXZnrw+ltFCKoIy0mSR6ICkNpW2dPunJPvTdODxEHN51UZC+i
jD6RGCDeDEQgEakBwLBgnGjrPs8dQ97zB5RGT8MFrGmsktfVEmBP+ncX8GW+OO9HB9aodFE7zL25
0Z0TQmCAvb0jtSULvX9bKuR9owf+ermzzZuYJWGlVSONaN3RThCdHjDnImRBWWsXQKeU19g4gpNk
bCoxiZMQyOmt9G7wfFpzzoh/5cXNrESBn2ibKj0YDK2asqfam7dwgZxx7lwUpktnIHsxkm1c7SLA
9G6uHxZb+f8eS77ey7xR/bTKGLEmyF3No8tkAlWZvAKYBDDAr6K3+ql7mIf1qnuRWloN1bBwAtOW
Ln5eWzFLM21qdAQwBmn0+JfjdQXdSv5zGlfRryR0M2sO0p0n2+aKRjdfCNQ1tx5cHrfxFqsr6MtO
NJELQa2A0KNDQ7zutXbdEPRq3soSCSAr7SBVK/+YHnMyB819EmzbLTstvvFnQiEyN3ArQolQjN50
cCsXjvLfN63/ruLqWdUmVQ1L0DRWcYAyxbZRmABfmIIwA3VuVP4a2pvM7fkcHbCQCxuIpad7VroR
2+7kN8P8alkwdiqHcWlyisfxSLA5aNyZQx+T17G4kfh3y/Z1SM2/6/OQMsI0M3OuC1vyQXtnZuf+
yDQ0Vn63VQVK+3O9JffUhJxoZrelRz4/0q9nq6/Xn3/fp+tHhVDqSsX12534kb9rIA2u7RvgFuDW
Xpkr9Zslj8A3xdWvFz3bPWkqVec4R5ygrusZ6BrYonY73GFjwP5mv8OQm+wc7uR0ETJ3LnxI34+y
v9KzcxVj11SjJUUFs46xJlTLLSYKLfBcxicS3jRiDodyP2NxkmEJBfTvQZb7/nTls084SY3E6gxE
ObK0I+yjqdyTv8m0VRRto/aCDrPEau+WrbcwuL8dZJ+ue/5dGUUQWnltHJX+McifDdJKpE3ihM1L
kG9G5Tixe3Fi682XL9Hcj7/IxT1tFn7Dv6fjr/d+9oFZ8QSeoefbhpraENBuvs6SVY1GJqp7CCpA
h1dzUuZ24bpL9372gcnqVAZKm88CpEjYnbB2sTHU2batycqJNnMMIT3Dym6KC3Ix7IWrf/t5fXry
Z5+X3sTR1KhcvXbb5oJIYtQXc8omYRtkX6kX/BjRGfeWsHTbS4/77BMrG8vIBAXV3UDDwtjE5r4S
SYg8QYNgu1puAs0THYMUNuZX4DNL9/3tdPrpvs8OJX4t4ekEe3XMKy9PdqOLtIWNKrtz9tcUof2D
sFZICsOLsDWiZaf/wvU/KBGfprVAKKpgalgseevNziRXxMlKgDfoHQ0SSLI9R/1kQ7QugcPR8qy+
dPmzTU83NUI9Jh+vPRa31TbjKEWC7A7qWLMm4NwlOQUyrRPEl4sz+vxo/5nR/z76j2rap1tvBjFi
l4n2qp1j5kTXKp5YU+kmDhmWHpeDUL3th1uMLk5aP2b+LxVObqhuF8fAwtj/KEd9+iFK1pQVvqJZ
gkY6WcjBUXpsNsRZmJi5EEWhUPIkZWkhn+fQH25fPfvi1E4UDbnqEBaz30R1cycSqeNImxrtoXyB
hGc8/B88Bwv3qp59btZk6JVsMN6RBRkAYGKXGHdK/50t2RW/gswuizim//IzU88+MyPpR0OSGObq
OqX02fl7knAsjxOYJtrW6QkCcHFZIvAs77Np5zud4f53E5x2htSofHmyRIWlxRxWvbTmRJHZyD/K
ddusJ7x94LJIo1mG/Xzj7TdERUSGocmypInnFx67hPvOzek2uYAe/au7E5DVIi1FDQNr/SFoVt2b
fw0Dl73rZbgdUCJpHMrol04fkp+35PfUr1B9Dkve5+9G4KdfZpw9krroyqmPUHnnJwyEiD7nurrO
R8BxZQ9PYNgQD+f8/B6+qe1+eRzG2YwzKoYAT4WjFPVj4SBQKU/sxgkFarhtsyrlbUVwnSvT40Iy
9zRW2soUH6bkMCn3knXnAwhBSMY0afsE1WA9Li+Q4UAEPj0X+mM+U5DRHC5OEd+tUp8f1dmBqjwl
wtSMvnEkaZgeAhE6pFCWhFnapdMTpfg/syRqp6Xn9a0U//OV55f4aXKayiQ5DfMmsLchrZ3WbEE5
c+KLy0a33qoBrQ34rEvNym/3np8vO88jny5rhF1qnWRuuLeFq+iX/po4pGGKzzV+MbgO030NCyha
L8kKFm/3bPc1BVEu1vW854Xw7a8h21LGA9KNeyY9bVKFiTEYbcoQi2fm7/Zfn+/4bP+VBKplibP8
fYi9IKAZs9PKg2Jti8pNNVReHk3QKj9iExMvDfLBLLelcLzweXwDA/36eZytCrUsh2M2MU2xKDaE
WwvujB2ipQ4aoP3dPJLsXKVAMCmhzX6XVUeKoluDxl/qwiz+krOVIuiHMvZ1zgDtSAt6LZISfLqM
gjVoeUtc5aZrzCF1bsjeJKGxskuQAdW4jXajuqEgtrhDXZqtzpaQQBK0RghYpefuJQUpR3Clmwo+
TIMw23Lix58nqm8r55/Gw3mvsisTqZwqxkNWP8nhY6H8SSBhG5cUmbObODpCyiHnIHtu+nuhQjld
XXWgoTiOZd124ad8t2h//ilnc6avk1BlmvNHUe8mSuUbCqqcd538tEM6O4exNWgKlx/50nXPZr2u
aSJRGxmMJ+vYN8AL97QOlLmkbusnj1lYyPe5hVyavam79MI/nB/nG6TPd30+86VxqidBP7/wGURw
MYpAIzEjz3VzP/E0kuNbKm8sm8pGRXdKaRg0BRpUlnU0Hu1w57s+ZcsVITWJLdVePu4h64c734vf
qLm20Y2fXLX9g+ZjBqQeLCyv/kvzqHk2j0anpI+LMGCNnaM+SPRuTQfBOOkCEcEGuBzIq7fzyuXq
3ea/XbbMs9m0EMMuGjO29w1y+u3pdEs4MwO0IBmgFPenfj+4arMNygtru+xrWVgzzbMJNZX9pKmz
iB1X9abu0nTTpXfTngBsWie2WV3D8ic4hODuRZ3Bt3Wbz0PnbBZlQ18PJ5GjhTm4oXgQu9bGVkRj
IaEI6g3NsVbfK82Lin2OKLXbV/H6hOzXXvhul57A2RRa+obUphZn2xoxIkd6tpwi3SLEM9XERs/K
ONpoWBaWJZNL66h5NluarRJWUscTALWIYn/8HTjkXxDJuwXKTygaobnD88+3+41M88vadd5ZDYVI
UJuBPcN4zdIlAr2lYDZbTQSqFpJNa8tyYxyTNNn2Y+jFt9ofHEYWZRXJBiR4OOk4Bn7+Td/Igb7+
prOp08jCsdEaBmHjRMQXkR4AsE+bSyrpWtdvyB4geXhJXvitpevT+PuQgn3aPQlCl5aazlcfo0Y5
eXn+m+1DfVdPuwaZeRCvLkr1pkpvFdsPXiT6YEv7iG+bJ59/wdnkmSiN1HYT76LA2bRWAQKzq9bl
D4KgKa9kQL3L4IiFJfpccW7ImVaHkqWzaSyI514XxJDE2EfS2Sc7mmTyENGZLq2OS1c9m+QkP0wD
veAVz6RKKb4wTqAjBHfAuhm8Dm5c0QzIy9uFgbV01bPZTdLCrpm0j3Jd72YE0BNSkiKksq651QBZ
PckPC5dcmE7OkZxZHLZirmExolZE69juX+bGDvG+eBVkShVoJl7wISyh+tSPTts/K7EkW5IkWZqi
fky3n4ZzWBSGr7AXICeHOCcSt4py255cCWtGZIJ1HnW7D/SVYekeoE4gWkmDIKtPQRVtB1rKdM2v
5dI2WlKeX6uCvOWbU0YiL6V7uw0OJWEtI/NvyK769Bag3VLUiyq5l0K4yjvldFXiCtWfBEUnMffO
JAfY8C96BSpwfywItiG73iCwdlNewoL261Ux7GtiaIjHHuFqnUz6S9IezHOxziNWPsuT16G6lmcn
3Aru/AP619GNCDwaPPU3QlV1cGTTllAE+avsCVDuEyRv1Ua9JYIAfMelWlMjs4XmgFfUG0Gb69wi
sdN8yGJomxyjC7i6ZnkRZIeUvUstFatJay79DFo0hI92b6FwGVbWiWvZNRql5KEBD5De1XnhiDhW
7izKX6D0BjdS3hqRfju5IY5iEMeheOHUzUBQVb2d6AfLrqkdLRO1j26XFmgs7UXt7xrcSKJCVGQG
QHxT4cQ5xSDCDTvq/5yaqzp/9We7n7+t8k3xqP+ak6jTHBb3WKCS+60K3ESM4kJq13I+a+qnjOwX
NBGdPVVovWXD9QPsRqQ3hRclw6KN7lN8/4Mte9G+DhzcgbaCQWbqnIEje517hraL4ut4jrzur4mo
rOJDtxOfxC3JQQnuX6SSuk2eIWf9QAPALKz5d57N+lrHUaRFdyeU7HxnXb7FX4gPT7i6ItGFEAC2
bQ4StblDfDdHswNJk+tLAlMsHTMUr99TiPqCczJ/Lgg+2oOYeeC3k2k733Yhvk1oyirkw2WOImsr
FGszI8TaVtuNda9dV/Vl1l+k3SNzi+gGf5QCdfsr0dNE3lT5Wkr+hP6NFl6bs3wkXAu+558Ktw0Z
bpf6RUYeHG3Mwq9WHZ3hjswh5Abo0aqNFG2KbB2nnpze52AvQ/H47BdXlnzyoijzSiReJ9+dWERH
sFOl7ZfaVkmLe2j6FrnfQ68AJCeljaiSWrsQrZeougmNK195I3SVhJwRfLWWNzcqSX/lRZE+iP1T
H1veoER8sJ3dK7Q4rBmjJIFAQf8u77v6RSw58E7EM7PtnhvFGoAsnGSDifVq2xrGakhO3kQCek1g
OpG+wbgjftkPr8T4OtTWbegldhiwyto1wQwY3hw66s3z8IyeLdpF696ukYVEG0F8qLp9VF8V+X0Q
Hv3uIQp+cZJKipeoc8fgKseMRXKVDKI5OHaSJygaSkVQ8YdMfTT4xMfkYJqeX1Yrq19rV3JQubKl
Oiq4opYMNRPfl7ruUKETmZHRNxYwI572bUMOUUvuaelN5Ecih+FjNtqVf2Iy8k7yxo8kJ1KdNLIN
yivENpFWLON6y3cmWUIkCZXTTTE96QwSv/tjHSNoTPnFkLypsgK0/yanWCCJeym/7639z2vA94ei
v1PxhyD501Q8GVkyBY0+3Uq3IxInYuNlR/WfNGClNF1R8sYgx5CV2y0+LwgVxap+9tWVkDvUKxye
8vOwHpCTlAQQrsfH6KWDDbcuXjVxy5AZb/1nwNfkMJ0eQWmZ9NmLhbr3N5JpdmR/7+DjDj/dQZuE
ctjm2nSrYpMJbk4SCshLJnw/+RUQh4MEJrpMSUVS0Eq9905xCfzeRkkzlzimxB4OUs9IAkSxrSxb
eBF/QQIsSRmz28bORcdkUkJms1AN0L5d7j/96rNz3AQjPiwHledeOmn+K4DOba2ozuhoZuvrNl9j
OE6MP0a3K+lIMyEh8cVwMIPYLGOfys6pdPLYS61fxgvHrT+J25AButYJzqPLsG+P1U19JxK7SGyk
uUVxG/3Rr/zj8FAezTfxTX3LfiMJh38VPo43P4+pbwUbn9/I2TEli2Mht6DCH1Flx/VKI9r1qtuE
Wz/EBbxOXyhao5lFR48XwcswVpI0hU3HQwvMzKP2Nh8bar7iWfyNzghYYOtIf6ZX4k4NhBxMb329
1qRdg4mYpE6yakm5T1bCGlfr76zOV/EbBsrERsDVKbYOiB3B7iLRdOkFnh2I2jws5CGmlqGOGzXa
GP4ai3xuj53bYv8w7+MZroEXtpaWjiDf9dg+Pd7zBoA0snHxVbZtLNbKxbwfOkG+codVEW5n9pKk
e9j0HRMHi/Pzm/2++vB31Gpnp58m9RtZaw2d00+DON4xEPqzSx3SLf4N9PcQzpjjBRQE64Urz4/z
hy2jdlY66pNMMTuNMSVsSNYyiZJ0qeHeSHvTma0j00OECfUywHotP46Pizf+beXq043Po+HTJKPI
Zjo0cxm1CC/gZbJHS13q13AdCNuAJW3XrAYOouulzfI34vov05t2NlHkwikrjPljSi40dqDW5ejq
r3OOtZ290WrDtUj24B92sk57TD0fIAFqVopXGnYv/z1ZzuSZax0/vYmz45GPoMEwfMpojYNtUgt5
Erjc+uKiehuVlbrq/ki2QBW52KFAtBzl18JImGePn65/dlCy6iZuSo3rm/flq+So6grThoq3AE9M
5hWG0weANceNdcduIOZUisJl4eT0jfPl60s5qwcNOvGKqs5wENGZ+YeZHC0dQkxW1VYhP5Su13NA
rpRw7ISjGF5Eya1GelS/quay0OLgXHojZ/NtWw9KnTFKjjWyQJVYwaw61Pka5XFA70vYVPJV3z+G
2jsBq0G6oqoOk84LlvRF39drPn0kZ1Oi2PUTZKvJOAbGdpKcYfSIz8K10P2q1xWloms9vTUS29/g
4pvovK/QeIXQ6cp9Px1B4lBMIYr+QScvut+axcIU8hFL98PA+dCTf/qGp7otM31CkAmfbxs9B1vh
V49b0UDkrQAgAGsh+WsqGnzMNlud2ceEdHCtPGTqrnC1/SlfK80GV6UzeKk59+vukTU4s6Twob7w
bZQmumclO7Svxo6lF8YGyuWTk22ywJ47sp0tvzdQINgsP+dPCGpp2Kq/o2Bfv+ivpf2RT1iMc1jL
lDyagVtfIWysbJOOdnttNOPSQvLt+f/v+9LPZvMkxud/CunXdtSRUx+4L20qZfXeuBIB1FgbaYRQ
TDW8n79g+SMe4Kc3cTaZy2Hep2bPQPl/pJ3XcuRG1m6fCBHw5hYooKpY9OxmN/sG0U7w3uPp/wXO
nBEPhsNUSDcKmVCjkMjcuc1nzOUcV3fUwrqH57CcHUJinDUeOy9H+h3cefulhTzUNlfEO1Ddx/KP
maLZHfB6kRGhiDM8PyM8Rvtvc/E1yX/avRGw87GFzn/Y6SWZX2QtqGY/RMe4JSym/dMy3oxQu/Fy
rc9IvzTwzaMtzZ0gc0ab3Mxi+Y7zqcp/tmGg1tdLdqwx2KIuMc5FdK4w843d5Tfluf7iWC4a8Q7D
9IxkBrAJfQO0rY4GqhFuFl8taCejfnrf2BT/2c9xvM3M20QLnEtigMYy+B9Hk/8xCaRhPkjY0Tpz
h2XxSzbiLByER+06eZDgFTEWLr6V95nfd15303xuV0D4nkpqeEzvmgc7QsDWeNqk1bd3ONoH6UvY
eAoXBill65aO60RkTof83jjhBva8MeGyk3aJrpTLVAdx74VnvQyMG+NYXNvXdk4mdq21gfTNAjZy
Ld1UKvUMaj9BPD7iLCUb11l0mMn1STzXo91fFnzpsV519Cc1fImjc0ORaCI+5SS/5unUJS9VfxlB
QDn195xVSRsiNvs/SyCPSvpplbNPSXRdJtwnen8VKbOPVDp8W9xC4PFIJYVvweLGlMQIYLRrdoom
QA7IKI0aYnYHGaqVRZkUlNPfQS++SbjM3eXfd2NT55q29cnwIcML8Giee7dT3RZxz78gYSVINsz9
lW/XsRIWtD03xToTGe3sldthzL7pQveaEZmsTa/+ezP6N/Fgd7OnalV0kmKb9/i2M1tSUIk7rPRb
f/9ntESTSAIyyGhJdImZomC0u9ZLU7Gclsz2Xr6CaZEW19AC8ohpdUR3DczmgvFsu/wu4lOteo55
RCt7xr4Are3DhAst0v7ghF/ai1zyGwPkpkxQvBFOVL+IZD6aNJYLDTZE9i0+FNlnBRFy51Tm1xxE
G9yFb30mc8e32rNI63q/cb6VVgCnfH5J5Me4gKc+IxgUA0iGJDdhLd+6+fFvqPj/f4mFuUss9Laq
M2Ui2+sPkg1aYXgcI37iYcty08cZchsmRa2Llv/mM4XwzYHyWoX45amy67xQzhIQY5GG4HYRfBSv
dwlGmya1HSqkXOqxPkO334hE9O08U3V7tCA+vh7eH7G82Ya7NEIJu96pRq6l9NwW3nBcv0h4NuCs
DVHjAGlFlLcogoxyj1vK9VVX7DAGw5Z72Lnig0jVCnKRLLvy6IsVjFU1bzDgYCCxw/aHcE3mLUgq
3x+x/PneeyRTtjhdVpTmVtdJPznfT+x+V/u2orxu/Z5OsqBMFyWxe8WNaanWSLN5bRUH8vRbbIfu
ip33mn1Wx0dduyCWYF+nzZFGV6X7Vk4jHDJv2TzPww85vszjnfkXSkxBdWvtgq3SxJM8ruC5muKY
GWgLeCHN4PEwDAegZD87lIwnlMlOhuPXGLZzNx8E+0/0C3bht7TlaZBVgCGF+knXXnRPxk4A5QQQ
ZDqml/rvRn2uJb/0F2bPxyL5JHi+IJ23dmG4j0OztjKAMiHMevUBlsCA9EuCvBge7Ye4vAzQ8P6g
3YzLPAVWt4gWYHvBD467tQvFlLlpYSg0GGKJC/hWCQblbKn+SBvKepisMzharEPC61V6FF0DwkOw
C4BZG0uYVZCkb0rL6IZ0XvbtX/6QnP4IWSvhE0XLvQtuk97G0dqw4WT5mDFIzq+2vtRBVQNdB6Nf
5cApzg3mFirIoKU+YRssFLjaEt6PVnwX8uzQNrt6IcBuIhOwQDveeXPOQgoME/GjMOIJLts9FqnN
677uNvINre41KMkzgYgDioNk7skBBq/ITEFz/QurvR3fD950b05dT0yB7OG15ujbB9NbNsJo4qGo
ZVZ3m0cl6h7CyCrY0HuBAsmMm8balje9Nq+cnuTgMJ/MTxsFYqXV+Ec6PdI7PArO8buLjICVwpzT
tI19Y7oNnU6rTSATS3tdh5DzXnBXyfxKDSL9INtIU76sPv5WredEJyFQ4d13fvP0XY3VWHOtDQ5w
s3pGVEDurxXKfsRLFEwgc8xtHXybGYAtf3NzvXnyLoLrfbg6Gkr0QEWI3tynJ6rpzd9wBSxFgsXp
QhbRFX3lVzTAf22tN8/dVuRNfV+s0phJaPPfm5/b/pig/cPM5m5cfmX9N82gCzTqLvKsrn3fntZj
FAPVCFLTNR6iyl1een85kNGjv1fiH+oqN+p19hNtdZvU43E5b/vD/ow3ZRIU5bnVXKQmFb/5Mf2o
npxDG1h3yFbeIqTA8lI0F5fWs67SxoN7wj/yL6/Vxbs8aVcR7brveN0+RPclHl9Mqbf/KLfuH5u1
dH2or3/hzU7zGhzXhp7/CxiyLZp8tFC7CyZ0Er3OBj5QB91uPnRIriGZiw36qp8cnzsOK7DpOwrB
Foqmw0nzVPX1pbJSlOqJNunuppkSa2gkBz7cut4nzW06nMLlSo2uKusZuAWQRPvcQtWJ/5DmK0uY
bL+b973ZMLu7pujWdtAKw7yv1edWflaHQE6+GE9wxcKV/OKo02Iek8DxZ28yHqWEmtZvqs+yeYqr
XxSoFrm4v/qNdlDxDlx6EZ7+3UTkze/b3Uw23kj1bAIJUSxMtL/UOeXJAbS2WXrMGFpGjkMqv1rN
Wusde7Y+Ns2XJFbcjwOZ+u7t9OZ37G6nuF9iuZGI2Z0PaldRW9dkrDpm3+aDXHzRJ786AvHXL3GC
jFaQlz8jG2T1H0n7sKyk7AkxJxf9po1L8MEe3g9Bcq0ae6OE7YLAMVJU6lEurkr5FsHrDR5CY0FF
XiEw2p/mfDG8PPe14Vr9Kx7EgsO0H4mUUpTLo5QAazZR071LO6z8LATNyM+2BMLxkZkv2rM8HCeJ
Cy7rt/HIdugFH0m0ILt4rzp51ciQLOlujgdJu27le9rCyHPeLB79EZSCtr2MLnDDIJ6uponw7O2r
E10q+jaqYOO+Dj/fRGLZKocUkw7zvruCsJ3K9+m96msXVb2ktlvDccD3p7Wu+sbvKsiJW641926k
ohKD1uKlUS8Oxkjz9Kz0ZmCOvmK5/ZdwPIFybW5MHfqeCwRw/rHJbhi3MUo++llD7y98rsf7OTyg
tCyjXNDFJ4Wen2z7Snq3xFD/zjVK0ghuLEc81pGTq+8AkIAYRZDjDmU3sDBm89nqN0+41r6SCUDD
odPd+mn5Ts17D95odZ1L/YRj2h0ikYZ5nG6Gzyg0REQD2503HIkb3pt4OCCF9PnLMJx0fM2sI31K
xI6yT9Y3Y0ENwLM89c76nDHXRwPPn4LmzG+9Gc7jtzr9HaEykWE5f9IqpG5dC2ES7AOVTfYWlkT9
DddcM/9U5vcJXicLb6T55slCCsx2EYmt6WYgpXBs0D3MWa07JIcryZOrM30zvXhINEANQTvRXmZa
zEi+nD5lLB7OE6a3jUqNm8lGX/sA+0TBm6Fxk+F2lE7L67+kTecAALiT+/um8zQAI0qAokRpeuZ6
6H8j5GQwj7sJEzfu3P5xxlnwKf2WZ376W7/FSV692fg56AnDfYTonLkIujJAQlv1GQBV9mXTKfu9
/FCmMwLByu+mBnLSXQg30jVaGcw2ihQpe7fikrbdvPJ07dRs//nj0/SKQPsovOxyicUairXootei
wJou5XBl0OY/zM6/ioK59qAud91p3YqCeqYoCEWiRu/X53+GXWN3Tdc6mVTmUJ/PDQlG2F3jnMFt
HQUOKjAHCMwgXZWreVPgG8tjqZyhcGzYBtSL/xaJGems/5fLvo7835zoKHFmW825qEf1OjyqAF60
S4XF+q2q/pptspwsqJcrQ7/NvTC9EXwMUYjd3dNmudISal77rzN6ZgwL6ruIgB709gm7MgbQ9MEP
eo6/AD7zDuaCguCqCTIFY3cTG9NsqJlKSZ6DfU2/jECf05XNDPBohNfZVB3on+cbve64jmdAXKk3
hj9yVHLOGOaUVyUDyaCNHgzpybZiz7C/OrivadbXqvcdC3M7+i5L80lGVX/+AmJr9XXkc5D2EWPI
3+3lvfmSu8s8tUq9cbaUqz9oXzcvlFrG+3f1kDU/TsJBqeAm2M/cpK5oJj3l0+nfZK/+NFwpAS30
/rwg0YlGDvocAB3/sM9bEL4x7wd0FXO/vWkxffyRI3wjQgu9j2P/8/X3M69ZXbW4Q4/gXktwO/aT
EyJDdNjPiFL2fgmafDNTgot0+HgPv+6QDwKKubuewbJnbRKRczsLvpAq1/FyLy8nFDoxzRxf+WgR
1ggSIJhLIp0LfJqli3lQnZtGvtfV33Z1M0gY5433jXlADGqUvyTWpd9gu+rnHCsLNImAKF9F7VcL
LdwJPL7kfG031Xbwap5SP4QIQ2rHpr5azVuze+hwWrxtj1ve72YSuuLX1fir7SvkQEXn992a/82a
7wrCdjLkGryKeZ/TmD9HWL5uvfpD2wb06D3lcxYIq19ByNiPUNLBsOslJ2UN9Yt+RSUIE9WqDjXs
gcsCUbfyh6/268Ojxuem6X6IgBuiK+R14PEmZA4teL4pZipP7T/4Me4vuofpKj7knnmw50AxL30G
CdMFOw/JSMy2Ei37rriaFatX0+iV4BbC8sR4yNjujBJdK94cr7K/ghB6t5v25lvvYnWS5eOgVzy0
PShBrh3y7tRu493ETzB8tNCzseEG4cLEEItJimjVLdHzd5G6SHI5KyXCmwnfsbpru3M6HjUKfrDY
QzBQP6FhXhVAE/Or0DqYyISiBRYFicpI56rKTvV5AMYyq49hFPThXdydtCDVfDDcmUUnFnWcZ0m6
iyyX5uSyMWet29HT7c/J6JXgvMuHUHrRms8dOVwegOZFCDFXH16m6Kh5EnA2B8xe0JpP64oER0RF
FdTKuYN2B75HPXbRo9NfgyUumpvFPtvNA0q5FatVe3gnCFtU79ffpmngRSabjr7bIlGXWJo0E5Wo
3LaRMDa+HdAMFIEZMpnu6mNViNq3IBj+jyD852N3m2S1nTTtQm6FHttxtPVqcnWOhV0y0cJpGG2n
mO3xjx+72xs0ebXWGXTKEl/SYegd60BRvPBQ9McNNyflV7kPemrRzh8H//fpO+qf77u/c2UllIuF
TM5eEIT+oiXfteiWZM1GBY/mp2WGoA98R3lQrIsF4iC5a7Kvgt8g+NT7glltVSPqFw4GIWcJ1qDb
AkLkM4ZPgbKhtQ+CDRcRIQ36/S7of959Xx8D1CpMu6YWBOi6iZvCdMdw7KDYgYx+KE2uqKQjmIuv
3PdHCX+u+h4yiGEj7LGNUZPkLrYeHqTnNEhuEjj+nnO0gyzIZFHdIFrl3VWndKZjKCarHNNTpO4e
f21zahxJjRiH3eqFCzkWk7NEa7z9qjdXTWxb1tDJrxvb6nwjKPHWo1yx3K3n6iwueU5AYSUKtu/D
Qd+s8K5CmWRntaXqlbOklhflAOBscDdqvQKmZT3JB9qGC+2Qfxg/9tVINeGym0U07pLiAEUH1U4Z
VqDB3OQwHaqOKig7QFwSZbPC993FrbIYDaVveF8HDlh8WGwkvPBUU71l8hJkR+5Xv8dYLIDX7v3D
47uLXaOmVp0yU4FAr0C16dPmooxiafFV+SN0q0OPvr+4VhDt5l3ckqwmKuWBKhhwnO/EPnQaOE7H
CeSPJx1DVAqDbZkd0cu+XzX8J2bsq4ZwNrRuqQDANLWHWIB0o9FV9JSTgpe7F3dk6qufYRFyiByh
K7j2ftr058N3qLgoQ0E61hWyVdRVBvlc5RSZZfFJQVydm5hTZZTYAoBGV7+TVs6u5P3Epj0H2GcS
0EJ3QdOgvk6ib5ufEh5V1pXWXDcJIA3xrGUrG/67rPjzx+7LCqdpWzXjJu389FN0UjZlsUfa1QcU
toQzpfexyH+e9z0QauymZECK8V/DWcApR+1Hwp64htsVod1w68zXiOCC0YdfNT6m3OG5pyrfaayv
+kER3arvp3p/vvsu6ilOW7bjJqjQk2puUr/Qb2hDH53RLYMWCrCrHTfv4zp5ioIuEYFits3/0dLv
gt+YQAXWBkJ9WOP4dmNWz1L3dRgeKxstogqtHfw99WM2fErCm6n5FIV303Blokc806X0BeFBtGl3
iVzRmkkPqBJZgJUMFmEDsimJYW7VIXWO6Ujs0+ITxn/ROd3FQyuJItkcXvnonXSfF1gFKuAcwSY5
XobyLzCZ75v3dIHhqShGCGKTuQuIGA9UTdnw7IjeWHrWYl+OqDKQkqgSOKMXDTKovzLEOpZC7SfR
p9/FxSHtkjRRXu+92DlO6XlIzomELwPAZq13nUdkXsOrJrtWt/y9A/cLEQQImeCjC5Z/j1tS1cnB
ZDVlBqL70DGALTBN5/qtrpCWWZbbIcaTGpL+puVRUXR3t4IfIMg7/guxVOnhGufEgwGdO/a8q3D7
8wVgKhExtwGmB0bzb5e2/zn6e+hSNqCsU6UkADlulQFcIUR9TuaBpntxHpFylMUMEMEJ+y9cUpGD
jey5gJE3e0AqySvv4sPwsqGz1pvyt2ia/T4o7c9Ya+2iW1+HJmBAwstaQQs2V3zrQD7ia0OJFsGB
tz8pxlelvKftCbcyooEgPGKiV95FOPL2Mo9SkDHzer/4GlofKidsxd2FifB1jIuM32d+LgxmgqO9
xx+ZjhznVkXnpAiZqhxn5mmBCWf12vI6+wildrxysr8CBdpixgch/bW58CaPLuS2ky3rtUaS6MT5
MmLKjPGK7LY/kfG0wZpdbXIT7XzmLvcWERtTVBi/Uhje/IBm43EYJQcqbK916QuWaEH0DZTzciqr
e+do0vk+GpB4RcFUdJB3AU3Vi38zSHrcOWjLWYcaAT8wQRCcJfWUrLewq3paVn/lMAsevgcjqWFn
j23JNoOtB7QXkw1gKuWP6cV0IwapBE+8JtHE/Yfhcw9FypthrJWK5+ZMTCiJ4XJ52RVG7OBBhkP/
rNmbjB8+jefh9M8C5x6QxHygyVcswxjWorww+b3iAu0f7kfL64nZHTaqOEcini72dxNcGq/OwW+2
WBmPpQynYkMXHm387wJthESAaD2KSylyHoWEw6lavsrACakfogpqL18UtnOaSyPJ9WRQH6velCDp
Qlub7otXOW5qH1LUQWl1/dOa0d4Fs07uSs2cXu/s1yGS5GqnIvOn/obR0VcUzCE1n41WlCWKNvcu
MVtjvf+XxkZ/KAzyowEJ3G2kbC3MhS6LgToj3CNAcEEtVI0RxG97l54ZtVUpxgKOs+5882pB1TzA
2QxlBxntJrcZsPLLIWYdBJtb9NhdZhYOQ6xRJpOW5B50+esYYr+XHLucwkA+OM9/oaEoWuVd/NJs
dpVukAxaOv3Tr2N4lMmEghwiF1iVBY5wBPRuOLdeo5/n4fzxG/8PgMx/0hFnJ3ypJlK5NhZVWJQ+
FcpDG97Jz2l/7lZfO9TOQ4kNnP3skKYwB+z6qzW+Ub73Fsn5cRpuQZNnGYmTKKYLblFnV8cWU7M6
C/Ks95DcyZFcJkdALVFOQJzg2PzaKICrCLEkeua+HJX7ObdbngkX37BOVYXO9QlqVfNKTF7zkwSY
4qiJhYffl5T5M11ytk35JqxFmpTNElKwFMI1y/+AFTAbYLGuR4h4ExIuV0jnIyaTB5tpyIl5oz1+
0jA1cusBeBD914tJ/8jPbtfDJgucQWi6ttCZ4pwc9Rb7vHOSPmJk5GiX/DiKEMCvoO4PUo9XcOOb
3y9PY5KooYz5GEjYLijgKLaoB/Nj2t/hfDOlv5X8ruxeTItJafE8K18aL91sNO4Qz4CN6AxH2lG1
yUB3zh+UpbwGbbPUj3V9qnLoQxIVwRzkrvlzgA+D3kcOq15DJsvG2gQRPmze6ZsVJDfAg5LsBfTv
DOVkPkkmP2XBQlJFGgZL4996fjPVJ70m2z7apMHgwPmTAMn1zwj6u7Ir/yjJCnHWGR1im3RYhegM
QZ7m7GJ5McVdluqctza9lqCO+oaBoUfh+BYKH6kPZa1fz8CGSp8fVOd+6ZX2dSFs6wsCnbOL7Zps
97ohkaeW5kmzwX2VB0M/O35eHBU0z0F+LohH+B8HG1GOuFdtSqpYUjuN2mdFyiVQPYYn2VVsB9vo
ZGYCRdfFmYQ9ZlX0sruoXhlM8VcDNDM6FUpzE2KAZABgDu9WUDGnEIHx7DhU13EIaXZozzn+69L9
lDxG3Sc9PoYGOrxoWQpbEILI7+wi/2gtrRzZry0Ihpybo4L6O/EpOld4zj6e1FsTCgETYfH94YMt
Wd7F/CLE/bPRyaOG7ImPX0SBhCTdYU0+0X6r7lBiAiGcAH7MPaH158ejDR6+i+3KqMrzPPHwzcqm
hV4tz8fRW77Sd/sOUhljHxEaSfjIXWgfaslJq00VDQFAIsjEVMNwDg1qJa+yD9j7UOcLOy2iVd6F
9c4yjFLZCiLDlZ6wXR1/ISBCdwnBx5/99+XcHyMxeODDrc7qbrfcm1gMcD9ayoGt7mh+Uvp57caI
TAZ4OYVX3aYMA1WCRq8nONjbVv2fVwCP3dbizWNLWQ7NfN6QpPZt3Z2TUzZet9ndaBzD8rpQUFv4
Li3Uocly0coDLuDa6VSo3xchAWn7lB/9kF1cM9pcsdaRkR0CI/dYYm9cFOl5U+KyLyEiRqKEUfSR
d3lq1CxLPG7C/cUCdhWsOZJhFJ7dRr8pzl2IcVZ97LBJFK34h+kKK76LaWk5hVq7EMA3RS8dXCh7
C4tKKoGH9JTwG5hBS53odT/sW/PUXcjSnSFBToRpXduejeG0aRCo0K03lZ/ALL9LDrQfs37BVI89
poiS1Y9LMEtWdoErM4oiXiu+7sY1qh5h1qJy4GPGAhzhJWJvSy+hj1aVYHe/t9a6pesyeo2Gae2r
bYPGSmVs1farDcrkjyHCIXioqfDn4Tg6jLMOGT7LR8Fz39tcb5+7i1vdKOuD0s3bhASN/pfxrvrs
+GCsSILtwPxSMr8RQ2/e+8RvH7pFmDdHuUvCSq6ilTx4o8BsiUFan1bSTvTsou6UPqqH9lj/ZnjW
rQdnFK319sfvD/Dbx2/f4s3j2yiOU63lUjSQDSSHTC7KSfKGF6N1t6yk/Cw8wqIn7mJX0+gxYq08
cX1av249yuJbe7JBWwENhTB7L9xOos+6i1HJPDuDRptwQ2QOvo6sOQXe1aa6sFUbzdfpYKuH3mvr
ayGiQfSuu3DVyUM9afZW356VgGLq0vzGQ/JVCVX+lD3poi67aDPtotQEW8dZM04Oo/3mYdN7ilEd
8UfMfGs48BfbjfOT6lakgke46WXwD0/QLl4Vy9hms8IUWOe+PazREQId3ar8JkKP0Svlsx7QL6q9
7i/IDgvWel9ZN3GtSmrNszHxxBEbe88ULvz0s4WeBMfrAABd8LaC1d6XzWURamCTKMQWPTCqOz07
YWOs+taX6LeFH5yvrKdSeShCV/PDzgPCJtza29b94PQ6u4ilRpOSRQtnKYK3EfnoHoeA8t3Gw8gT
2ZksyGWEcmxk3gDwiGOX4GTtK2lDU0ejxe6R4fszQvD9GXgQYgfrcN+Vn3OcUjfWonKqOoxPkXiU
BYqE7yaab4LXvhKOBnOASMTJ3u4nbXQ7ysxDuQCnI5bAcpJPgxuWIo0PwfW0LykVOXXkSqFzMQfF
6knbIJOlh5BaHDZ5r41rjdSHeHArWu1dHMvLKq2bhJti/ikjOwtnCD1ZOCi3zg2QoazYFPHsC0qz
omUW7fNdFAsnR1VqixduDzIubMljViF+jx8qxqwowQz6z9m82IScDbWIxufQXTTTFxw20VbfhbYm
Dkm/DOkVHDYHGWDMBnGJafQdwmk3HBm2aK8aK6YlzP7e5Ve83Wi7uGbMi1J3GySb1s5JRdYnDQx5
M+6tQ5x+N/Gn4mx+Lfugxk5YchvZtQCGTq6E9Lf3jxbC3leTjp7b67qpHhiugfbO1XivIHHrSb7u
JhSVoIRrrjYKaKMUPFp/L9v/cxnsfS1p9ZoddfAM7+PrDQLa3TbPywa7mQ/zJxOhLmMjLy/yzeRL
3Y2KwcAvUz0WTbAZJwBw6AK18xuo3DHtJET4Ou16cY5+n3h6horEtdEFcAVvoqeS07wcRaMU7eMD
hMn7LteRDSdWTH6+/jAeEvgXz/pvvQ6m7/M5b07wsobcn5+61W0VVzmNP7g9AjRTQsYukKF9BAun
0wi+yCHnxbrWVTOvhf/ewLOSxO2Kj0+dLW/33ZvMzAi12Sx1cn8bKpN9bNV7yzxiuFlg2g3Cd+vh
xPUl+YW8Ktx4bBm9yn4R7LWP71R7X96mfRvGcwwcX8cZ/qwWVznKEml51vVHAL94p2FUfmyEsuqi
V98+5JtXj+RcmxKVgNP5RX0fNvdlMFF+1Jx1Z5t2QgG8NsBQ+3N2O2u3IedOVHmJ3nwXbAtVi2Nj
BIeLRRqHGBgZfPxG51bN2pN0TECiiiFaoofuAm3eFXE4w3TmZgmPJWQLfzx1GrrXDoazlFsLMjPC
ePLxdWbvK9tOGiAYWeRN8O0OTksBQvMfEV/0PFCK7D2z/ytlj+gs7iLqNEaWGs2cRdVwtco1Qur4
6ia/oD3rYge3utb3eiP/Xwt2tCCE7UtabRnDIt+qD3a05Pe6h6JbqyB8dgrdDaV4aDlMrSd4quDD
Krsm3JCH9dwa7KaO5GA+bFYyeX0waJxDF/f7rUtEB130VMGXfVVPenOMdC0vEMmm9dc49816t0i3
3NnVJvO4xJ97v0ccGF7vFYTNf1jk2a+Z25tH21GRa0lKagzVGcYmPuy8MgYUDNgAZfyaYvaUqEfz
Lpf4zfX02g5/89AsGetEmheGmM5dY1wqtF4PSN3nAwSF+Cmuz9VnWuGP08/Nwda+Gw7WArsF0W2i
WHYYYWisOIvleDYI10P0KXYRDehzmSsVJ7u3zoPfO8eqZZQeLccIDdoQBUU5Pg6Sh5eUEM0v2nu7
SBapyjDolv2vJg7OrrzjeOopFcDlvuaqoS82UN+ysf9dmNjKLpL1jmMUYUxQCa3bIntywqvJ161L
Wwbx8pymd2b+mDl3w3pf5k94R9cXs78o40tkfxKcPEGcecVOvdkTtS0l6TSRLSnd1QZhAB+UY8QQ
q58dj6YDYj3xyZgRk0mGvzPhfLsddyHOUKZp1kuqkxItGW5PunYTeZlf63i73Uryqd1ia34U25II
7k9117fT+2ZIh5RpvlE/oJiZAMU2vZY20nALjTL+VMpomBi2ZwbAk2xI3OsPJzwLVl6w5V9z6jcr
35iKg+AB+cuIa/pBl88Q4iGySCdkigp/xA2IRkA7nYVtvG1dP9h76i7NawZblcKWDZ8VvzWsDQbt
RfX05FRlF0m/scqfjvFVK39ZCqo+8kYvy+BrXVkJOo195P7DVdhO55tVKOYubfuYsiXHN+88JwfM
N8MDkrHZ1SbE3Ho6VqR/U+j3zeZTt6/z5rlO6/TLYk5bChUeldg1r3R/uAnPkheerIfsE/KhOOJs
1E/RDSuIN6/I8DdPVhGMWdse3I6WBeVZ9WNMiI4jtKWI4gS/SkwjgzX1/+E676KchMSHUwLbuZ/w
GUGwCB6hYgMPA+Rt43bh2xcVx3hxNSZ6212gW0o9DnuJi660TohpQE5Lp0AFQoG9ki9tLltcdH9L
du3t190Vw/nURubSk8W82vFMyCsyEIjpMVEUVLSAgB3+laRN9LK7iFZVRqyUCo9Nl8A+hn9seKyU
RjwCEBR2tPqoOmehga8gmmm7aBap1RKqMUuc0UFtARnSMQ6fgY4fZfzM5qA594+4UWIR2jCDE2s+
CgKZtkvenLoeU8umy6XMQbriJYPEXge80WukzaeaXALkH+t9bqqDYFcLFlzbhbIyzK1IiTb0Aqya
vsOiOfqNf5jXQbAJ6DKlLuaDgmeKXnf7TW/Ob24WpdW0XB4KVNbqtj1nm8VQE10BuytflkN1SJTH
v2mc92ZPa7uIFQPTCBedsG24UXms+oBJiO0+PhrqmUTOW0tYsSDUDebk1t8SrXj78F1+1qR216JE
s9GXzIU+Ks5SXxO/Gv3eb7sg8sILaieBKRqVv+tI8va5u7DVLPq/y0w7OcHLoQrIrZ8UJQY6zXdZ
/3NenlZYa4hHrEFu/KEQwOExBfZhxc0CS6T7SfvtLN/WkubbVJ2z/tTCZOm/GvplxrZDhqx/s8S3
Et0Kef0h2Cmi3bmLfeZQQ37K2Skk+UN+hQZuGkR+Np5DktwDmnEN2Z6YEixI6V4VON5s0LZPTC3W
N4rs7JrHJApynOOZl4EnMXFx3npLqPKQxQuB9qIX3sW/qQ+rLB0AhkIjSoF83RhpIDXHBEmd+nkB
3OLp7TE6VP80i32FtL15ZXU1rLoICby5DnuiJKU7wVuiJUHEx6YpN10zQNe384QKu4LF1nfBr4+1
atW2buMGMQvlUzq4xWeSCEyqwFuXKy1XYzr9TULhm5Px2ot888pap8YYQVO8jlIQ1beU5n5UX5sH
WbmeIVKAl+ljtHSEKKHtxH2QPer78IdZFroAr1crRoIy/N8gi+gSnGiDIMYAGdyb7lK/GIMBY7JA
cKQEwVffBcGlj40mgX9P2tbSJd1iIFvMx3dOVg6b6mCHt1rD7E7wXEG9pu/i35DRjkHrkZs9D/L5
aaoIOvU90+hAX7DB8zLmC4w2BpwqvJBQ5GfdExI+wtx9204frf4uHiaWnLbr5l5pYrx00k4xqfKM
hyh9qCQQnmfRau8DGITIGYO07TxXtkeJIvvKieQtByLnTxu6vT2CYfyn3QB9l77pxrKuskRphDfO
cAyPK2Q01GJpb8Yh7haUhlUwq5c5OQo+syCA6bsAVm94/jSmsTp5anYlryjgJX6qn2r9WK53TeJ3
W5JsFyfBcwULvVcUmNW8MDqTba1B9buaf20TM31iT2/6kV7ewv5KAkM0oH0XiPgmhuwFBeZx/Tei
fvIMx91udcpBG8to5We2nEbka7F8C/DFKSaXDu9zMQdV+ckokJsLwuImQklelF0JvsBeaSCqp3+D
EdLBq18tkUlyYMEDKMbKPFBHD2eeQzuKvsCWJH9wsPY6e7SWI9OxgPKoDznidOOXbX4QfuXWPv/D
b70LYfOqOk0v0+qavOJ7ZwJ7aBAc8vRPxZle54aIM6WLEGkh2mG7AGYtuWPK2bxNKqKT/NmeEYNG
1+C0of9GJjrgtA+rCIotGEDbe3WBYVqlWLVf31V2brMT3iDxoY0DRN+sY1i58Hqra2H4eP9OtmzN
cjQ0IvZTGdO0s1zaRLdTXEoNvyl8YJY6Bmmt/Ngr/oJNhupOn5LmFKZ3ohCtv/ZP/nsr/fn43VIr
UaEZEVH6fvxaMeR3npiCo1QVtq6CXXp7Uteb+Fo5E08WHx+RqsEu0zxW+A8gUmt72r1xpw1ujJO6
fAa0MJSX6HthHSIkdr7V7H24PWTh36Q5aO1z8n29yzmdkztZbpMEfXosfxswV6/tWyxNux/xceKq
sL3By74Dafan34VvP2OHyrCm5K/aRYMVB8v2gR/MaHjwl/aurn860nWnPGO9pJufjw196cG5Ca1j
EeMiN3yuMU82gbs9rsPnsYbbhlip86XHJi75MjRfm250rSZQHrGQQD0UddexcGMZG6evSv9HVQVK
e0nSW7wu1dGvfxSfS8oHTGjMskBTeEkvCEwhYZMxZkmP+ji6mzcXVrrpTzv8I7U/VdX1kiIDeUK5
rkqPaXjIMZ8cbobxxN208KcYzZNT9d6AGalTuPN6GC+h/WziUxi9jLJbINbMI6FC4iHZo8bvRdPJ
eRzSgznghT0EwJ9a7buCGgGKlg7GmrKr/Bgv8RN/o5HSRp6i34VoVegu6Q8cCMkPzykerHhHPPY/
5h/ZjVKgYMdzM15Bv2UyqSqXJT2sGgKbnlJyqdwp2lkZf2WW3/8fZ9+xHbmSJfkrfWqPariCO+Z0
1QIRCB3UjCBzg8NkZkJrja8fA/NNJQnGENX13iapwgFXV9k1Q7s/gJmAaQbLjG15Zrk/E2ffBbeq
OhbGrZ4e0UqX9Gh8X5TsFPgLIfdoP5Cn+LW65Xv/Gum5FG5AuTM9i98lP+nRBOryISi2Xb6lVx4k
Eb+bYO466JCAWWkbFMqGZxJAmHLb6os6s8FqMlzLdg0p0KGFpil6J656TORD/N1hW2Xs0PdcuZum
AVzq2tS2zWNyVHYoLY6yyTPgRUgW70F7h1tE3TF5cEEqCQZ2A6yVCvwB7bbdB8eisYdqCe1WzQKz
B7q8M9tVK3w3arbiJjimfAsebce1hgaHcyGeh2eztskNuiZK0G9Ku9Gf6j0sYY32BGgTWuiPyCEF
lq/R5BdWltcuzOSQn83gCvTS4sdwA1ED95db7sVzii0DOD+ahCJvl4BCC0Xq7+kZ74tpcFHjukKL
YMs2/RmfmPxkwbqWVglVAGwF5OZ+gN8NLJnsWWgIwC0vW0EOLS4XmCNwe6bJ1s121NzXmw79cJmV
bsaEaffaV1cuWTD0zRwxkgvgIko9G36sd21heQe0v6CpI2UbwK9CsIS2a/5N3DdPjrHMIys5tLf+
GfOECu6B32p7bdWnOwpdZWu4wdT7oB+HEudtCUWW1C465PIWIbKlxQ4T4aJ6066T2XzTZRP9536b
+KAsr0Pi1khERFvAEsAlEh/hdL9m4If4zVA84xP8f9AlfwacuKFh1GWNGEHkfJ2/QFO5XsZgl4J6
lYd9BFr/lbeCtDPEBMINTeGAt8Y6i/au3IWQ/6jtr+03HX3Ar673iXNaZaKouhY+ovFYLaHyKsqN
Ugt0JDbOsSG/eEEXhbNDJQUsZuW5bLZh9D2P7pzsQVdrdIyBvcTw7grZoJ5q+6Mai73ro9s5O3Sx
uYXLP7M28WX7gsRRk6K5BTsBNWO0fZsgBt7FwdIHqQm0T5FLqZezdIGX48N/DTstIPcq8Uk2kjiD
nDaLVjpZx9iZz8iQgdd26aBLStsJCJJrtg5V5dnm1DcX/YvlmZaSXQm9DXcs6paO7aKhYqU5YPVd
efqKq4VmWtwHHq2B/JV5oKCUW4TdBhpmnSjWpbga0i1trqN8R5JbNpz6buvaQPu2Cw/9vFDwgJK7
KB91Z5umtzrKkdBXdZ4dgKsMkICt0jJf8PZKh6pdgQy3uGIhQ/2KzbGtk5ktOC1cR6Ge8wA64Dcs
O5r9Ks9QuUKYBHVY8M/jiqquKnrdKyi7rt3azke1HQFimZXD5gKmy27ln9Ue74p3WQgt7bjZFKAX
Ah8ZAfpm1d2TDXpFFdyIfuVXQFc6DlL8TJ/LBIyH/qt1nrjRCpcCD0ZJiIwsC5x6pAIg7gR9M7BE
W128zFPI2AIvvYSxiOYTAnMvPnHyDBE4Ay/hY5Z2DRnzJfLdJRSjEKIGLyDCgyz3IwRrs7nL53KY
8me+J3evk+ddp0b6u9KOwPqY2CwHQ/sSFIpgVB7rOUA/wTxBcr3a6ajeQRfPlgY60GfDmBkrMK1g
53FPc+Zj5UubhhtnQNLfW8GHaVC7tGMdel/uKpkN08Zp/WrVJ5cvbVgpWAUIA3TBR1yd9xyDwHlI
tmhSG2W0QAyJuv2ySee229y1NrlNh8Ct0w5CpSAJWSbRW4/L0gNDjMHutYU73IxDC4aaQwc3ZjFj
cmbmelqv9puyy1s0g2CuK0AYjdcB9SVjGXeQROyDlQ4R9hHuifYIcYSOLqFQKbxvnesCMu0DWbeg
JSh22I5qblbo18sxrWEXvPc77uIUdKsG3BJgdq82GmQMbW9j7DNwEcwNOHPsprXrrAgTp0gBuCOQ
q033PojoX6DQ6K7ibRjcvakTZAv4p3NLMGdN31Ip7y46N/CTbnBgTUE+8FJtsQlAUL8Y2Xn01Cru
RnEReM1fr/vvSPWL7T6tUrciHqJs7BeovEfdQ3YTlOT1ovLsAFJ9Eu4dWF9N99HsrqBroYaNGrYJ
Ula4iV4boKgMWD+kBSEZEN0V5WEM1JLyLtMODruL/cMAHXH52KWvAV/TblSDlPdG3T3U4KcL3R20
A6R6qOsWkEoJ95T7ocWh6+c0t2l97A2QrkIcObFhCHnnI04qrV+Dc0pDEBYuDDiG0T7Wlsk6gtFd
G790iHjb7ZW4VlCXtDR6X4h8KYpvDV/q5Z6DaUnbRM1DlD6SZjswqwKdJsRdslUdP1X5oydNS9D7
voY89SrRQDd6rvUXhNApuii1LaLkDn60swfRDUuhMz+zFDMXz7Rqr5tKr/2RHc4Hp8taCw8QtSMb
5OiqepWbFgKAesdsQPLq2YwCmzv+4930bu8ltJTcjZC7qZYt4EAQlM3WUAlwbJRZ1BpYYHHy5VmE
YHJHINv76xSAhq4/ZgDGav035ax745oGYOnUtK1aeOLOSK9aapMID4yUwX/EOvTO9XxTN373wEKI
sg1/41OdddmgXR7y8rCNyd5DY7UN4cfvkKKp5six5y6HiXEoSexF/qj6V0EH9QYb0LdHFq2wvNa9
O1zQtkvgcRL/NLM3xs/96pRObEOcM2VW46XkVnfLMoVbm/+oqk0CObClAOhALOCHFggWtwkEixv/
CPGzjV/OtSHMPMYUByChnOVQDYFJnVzl0X0nbOS8mBW8tqPopQ8ZzPLgpWsJHRCCXmO0gvorxKoz
kzFzUKZoAMMljqIdDGU67k/o88ZjZcrOk7sYHCYW2qpB8QnxlN3sFT33/qOxerfrkqIqZKShFAdu
ipXuXldQuOgWjQ6Dua7ASdGumb+NXviIrs+To9TuDKR3ku53/8t/v3b/x/2Z3vxe+PKf/4OvX9Os
B9W8V02+/OfRfy3SMv1V/c/4Z//6tY9/9M/r7GdyXxU/f1bHl2z6mx/+EJ//1/jLl+rlwxd2UvlV
f1v/LPq7n2UdVW+D4EnH3/x3f/hfP98+5aHPfv7jb69pnVTjp7l+mvztrx9tf/zjbyOH1n+///i/
fnb1EuPPViDqm/72z5ey+sffNCLV3ynTOVOgM+eUKHxQ+3P8EZH87wYjBpNCvv0IZydJgfga/4r+
nQMEJ01lGDqFz4sFLdP67WeU/B0kMFI3hcmRlRcQAfh/D/Zhhf6s2H8ldXyT+klVYtTJzSEoYabJ
xv8Mgwvj7QZ+t3VMbvaa68TaKSvtFlD2ZOXvvOtRCkNIEO3gpPyvA+VPY44H6d2YNS6qkOSZPI0Z
ee0c3vJndYgssuMrxKLf9Su+ny8bz73oxJRAeVQzPbfTTpWAug6Qh3lxfrfof83t+7l8Kxq9uw0/
vdd4TN+915C1cdXpIT2rxnDantgmVelaq2pQZMUtiXeaLLti//bPmCJRDuE+J951BN3Um3ff/eJ3
f/+Wn5j89fc/x4+N/3ytUHIAf+HbYH/G/T3Y7z/4M65biuavp3l7jt9f/34kdJj89THd0BXV/eUH
nf7uu9F/DynzueTOuEwf51gqkxMT7S0MR4dNMmJGpms5oUqc8rK3spwsArLLAG+IIOb+9XJOJYSx
nNLUqY7al84ouDmmAIc8bf2qrcSp3qk1Ofg74wFs9rjFIe65mrvDpxD1t9GIpERwhU4LMu2YpHqp
iYGn4jRKbzUPFHk0D3T2SNGXL0i4wo5pR+00BlvVt/wwEn75y3rvXiO/OvcsU7cLzwJZOEMy6E3q
DM1ck0nWjcagSRWV5xaBpm5nW2Oh1vldva6gYQvVZotb/ClHo02xBuX/ZtiNYvHlshvlbDdi2a2S
o7dGl+9sWDBJfYwPRnWudIObilKszccTlldBZvRDIk8BBIR8qBq8ptimj+GC3pcQ8V6YP2PA/I6N
+DdEbz5fIB/Gnqb3BtaTpskr52Rmxw68DgT6cF/vuLkRJhvOjOOgbsMWLBlO+eSS7L506JyrNLoC
H8/Px7cYf/7ujkozM9F8MpRnfTfy3AznePHK3vx3cztXjhQXl8sQlHMlCNenoILI0YRZ5VpzNigL
rhzKVmXiIXLX693QI4z0BLX7pCmsoGLlQu/z+6R2d1FF7uOugzabD4PQFKc+KXQrrPQ1q4HcVYNB
LZLEjzpDwOa0O49Up5wh7W8wsdGYfmChv6rTYgeC91WAZOzghmfloKMnLkqoxNbylpBmXXTkOw3J
vevW3xIH6bPIK76VrXrtpXFFm2xTDPw1ciSKZbF2FgTKRn0P4T3HH0sO7XNB9TUx48csRJMgiw+Z
Rp5bJ3pKNc6WX2+MmXmcgiRcI49Izjvj5MBmRKx4ACHfxsvFk9fAyAzR9uvh3s73dJMwiVWj3DTg
PU+OGYwXqXrHV6fkqdJWA8ThF/WdOENzZpsGCPxr6Ir2FjzG1b8h7vv5hoev9GfwKSExGZIi82LT
PNHb+IUsgyeKrOZ39RAfIGT8q7nLFl64bPdz8K7Pc2xy0OVQwUzGqZru1dCLc+EGvTzlUM5rIFjH
+uvSW0WxYRX548wET+Ja3GMmp7o0pcEA2RLG5KSH3TCkTsr5CexSyFYgedSsIMSGvhtwESVWCWWw
uTD+0pDwF2FbQJ+ik7fizruDHzjE42VUh+cR9o+UuF2AyVGzzUdQnEGuKuMze3YSDb29ohK60Bnu
asKmNLj6AP4WlmE+ifuo50+6dxDZt6+n8S0J9HGfmrhZ/owxcbhEEMRUMzp+knEE+ZUEabjcfOxq
dIQ2/NYTHPj+WCLki/LvSV4dmiFYpo6xI20EcbSuqZZ+jPJ8GfpyocxctyiDag3ccfD1t3ceiSGR
2saLImEnUs8mVj5fxabBKDYBpVyaxtTKqiGMg76HMWPEkq9QAsq5pf/oetgx/QG89908YH1uyMmE
BabWpF5KynNyqLZso7bdTgeGGRgrMIzNdcpOBe/GLfDhBSfXCOsN10s04ZyatKNQQ2qYZRgBdrnS
46tSJ98qN7jxCHR6iN4+RDy5Ja326qbFN5crF/exA25XF/9qXHVoGmZabYQaP0KHR80Fn0URtbc0
9XxbFXTttb1chT1ACgox+IJX7CXWgUr0XDMGwzSQzkGz6Tj8Ewp24DyCognrXR1UvSaIZnRx7ZeM
zRy6aVv8dAam6esGwnWdH9XeGQm0g+7pga0UUBANCaAsLVrk7Bh9pjKPwa9exVbqQgajibKweDJK
kOCbUPh0uhrYCQbIeZxmV62GvIbZotjrdviem1ZAYHpZ95gQsXP7CG6QBzFHb+iAT1DGdROO2lVm
ZOE+KpZl2dwqJXKrj1004bSdBRZdLAoHuqGWIVsWVRxabqShplO70LjRBdv5ZghYbUe7/+0FAbfa
hJKNhDtHwI822R1lEitFw1KcmuIY0chqy9sqn7khPtmScQyE0UrAXxRkim2jmTSyKOvpaQhTq1LA
h3SoSrYHbnQzzU3T6quAN/phqNG5e3e/SllpTqg0cipDaCcode7a9JAN5DjEsrQCB9Cd7Bp85FBL
N7+3ND6FBeqj4AnzhMV7uayyGhB1b+kyAqyfZzF+iLS1Hp08IEZyflvGFVTPauABi23Kfw0y2lb1
XTjsDIrseCAXeeWtsrSwKTRTm04um9614jRc6WzZAAtAKyhEUmrrQC4qbW36zU8tBG3HqDEmY2/z
9dX8Oa8AP11IKbngTCdkypTc1lmjR1npwMKRldxEUIFdZd/rFdBSG/Q0039D3uaTxaGwBMqUuhCM
fI5a3CANVMo7eoqjeyKhkCRjqDTNrPOlFxOEICKETYODNE2Hx2ZjgsNSwuYQS9+B32Jbghn1jacq
3spds9a22urrybz0YhhudE+UaSLn83FrVa0rHdSayMn1oSGf9LsY3QUdozOvNu7QiTWVBmaQIvAV
cBBGD+ndDk44TZrWFPwU+tqizDIrgxTK12/yefaIaUoiFKd8hCdOXwVquHpslKk6eTno8qLymhCO
TilOjlg0WoR3ROoroeloWVP7SuM/Ki8GwcTZc/+DDQrXhBtUGEjDqWkoSfoyyHQQFJ7kPawEXaS6
Db3QJXoEYwSybmtBRXktZjzrCyv5ftBpDFk4URK1rIdv27g3skBlqfYWZkhmiIg+rSTFkSNSIoUo
DW5M380dSJz1rHFOtQSOI0mvBacze/LCzYqlEXBi4ccRnLiPm6XMGrekNddOJppnO7dEezqaLmLd
rppoxlB83jR4HexJZuAmkZJOWf94WetaaBJ1irYjksXq7lHt/zlAi2w5/BopbVbYsHOJpktz+H7Q
SaDcR0HGXb8jJxNXiTK+l2yO/fVTxDG+loBVUpIiBzv1yLNQ1gPNOvMkfcQ0IJ6N9O/MvBmGbMnD
YGa9Rs/uw+EeBzMUElrY8fQTQc/gFbU5mLV5Ktpwzcxux8iwHWh063YNCjVus8hyMNrMHPfRhk9H
lRIZZhAzItk5vVKCzndgmGN6ckIr/+VBSmYFEW80J+Wvwbmw020M+ADKY+uRYdeY4by7cNiQfufU
VCMr56f8XV7EcNwjJGwYxDSb0qqNLZg6Z1y8Nx2RT6/4bpTJPvFN4dR8wFmDVj3oLFTkbHUuIX0u
axhWWli8gYPLBMif+rZTSzdrzpQZplXl7bPKISOghflVVLu51STlUlP+kUmvtt1A3QDzcisN98WM
XAfsx+V3TRXfXc09BpI9eeDmdnmwhYbdqimN723qPLJWgIEHLRwsBXkEkLwkLe8HkYqN72jJEunv
sQHO+ZUrvbRENrzmevbkGhBRjiITmrYNSh0GfGatOcYGaubc6++bsryp3ewpjsPD0GSOrbVQHgZ5
wilLJXBhRm4ugxDpN4Se2MOxedPmAGPyvNo6qXsfKCB5WbetArJyi/KX67g/jCZ1t44pXrqqAQN0
E67qLgbUOc73aT2cvt6E9MLWH5OqqKMgm4G9MDGf4ZB7IlWcnHzExqsQU2Y4g7RMA+siXBDDcQCi
jZIj0HfSflHo2bYJmi0JjQNLyCJOwFveg+ke4O1OM69Tp4GqB34vHVZYh63jo15f5tBqrHXpWlWo
7apRwztiKDSIMvPnUngTJNToaSrEzhwnmTOY0knyIIqayHC5E5w7eFiWl8YQS2M5gAVp9L01TCRo
IjR8h8Adl4k4OSz27K9n9HNmHJeJhB4kQ5IYeXg5eYKujyKiscE8hchVgxB1Uf90lq/9CvXV77P9
G58SFxgM/FImrM1YRpsas1LqMit7n55yeJIQrV8RIBIfxBp9jWsgt8XWnHENLpk27FWGxAK4+uDE
fjRtVZINcenj0mpcmJcMNK++fy8q/eDwOdKhS/ejIlhRCleIsbcukncuF7ACRpV7hJyqlbFLVs2+
Xo0poDlbdukmRAsKJpAIuK1TS0OKmvPI1JyTGLq1DsBuarCdcvyZibs0jImKP9xHJEo+ZbUqhyTc
yFz37IrU1kNhx/1ehLP7f7xRpzfu+2EmN27UtHKoa8c5DaYVQ4dhGd2bd/lSAu1ldd+SWcTjpf3w
fryJq8M6LR9krBDZgSyfVrVFSb4lxj3p5jrsPxdesNffDzU6Je/2Q6XVoeFEFBwGPhrveq1/yJs0
g46y1y79wb81+9x9cCgY9RLNgfxsFrfIdht7j6tN6xYnPfIhnSCGh65mkC0Y0HuTRmIZgkjfyEDz
4XXrEKiUQvAViWCbtAjJ935omYXWvyWRzZUy8hfRoIU5g+aqT13wKPRaPOPRXfKtEAfA5dGRhECx
6+Nr+lXeZ55sySmSje2V7UK1s6WiC2NQeI065YQh6zmNNNrSKb2ooeQUo7cIuLVkydDRCERKyxaD
Xd4UEPUbnr++GC8cgA9jjjvp3fJFlez1xtHJSXb6Scv9m87R9lyfyzVccoiZEMjmEtQlhVKT+WNR
xGvR6xqC6ze9grK0Cohdr0gD7dByi5pcZ4WI4WbO94WDwIBIQD5XcWEixPj4ehKGICg8BNid41i0
O3oFAPbmBhfpjIG5sHYfBpqc8FSVbqqRTpyMfuPpUOdD587XK/W53Ip0jTLgdnNsPzz55JIfia/y
QVTGCYIvV65pblDlXgRVvtCHJzTC2rGpQ6I1B5y0WjgsfXDFsEbVxcpD9O80HlJp3tKT6auQ4Cwe
ubNktIegI7Dy4UINyUIn7SbyzGNO4nxmdi7EDWjINJDmAK4JaZbJ6jtNAAmbHqY9I9BFId8ZPUKk
MW4yqzUfvp6mCwvxfqhp4YnEqUb7vAzPGn/NcggYeN7MQnyuNSGEpIggOeyGQqlpshA5XAxR5Dls
k6VuYeBB2brwViEIG+ROXIFW8bVaxNcymK+IXNjOKHFzpGt0weEcTrYzfChiVNCMOysEJyd/L/fd
WV4l+1H/WSyaNbNBADWLafxcFMULozkTvhsWkZrThvqeRiXpQ6bDGCcPoSPPml/cxn1+7uPWQNcm
QS3Cy164QncUzwmEC3rFlqHn3zBIo9Rc2SUaErWS3cJnX/E4jwE51SEMLNsVlKWPaQUkTwq8WQ1C
bXwStq5pUbT1qhgwwHAdVtqVHtGjMtDT5SQ9mAcNO0LJ3RoK8Og4iXnI9fBYUnLld6AY0WR6Mgr9
RxrIpyGpbp3GuY6M5o4VUNPTDNRzUTZrFmmGeEGUume3pFwPTZGB6BgqunpRYXodiKiyYk48Z9zp
E0/gw1RO7lu3K0xQneCuReIAp647RUJEVhcATeMVr6Qu0U7IoUJHzfuvz8WFrYOKNoAaEmU8BLaT
rdOGuTGgESw4JyF6/ep0GRfFLhO3dTuLQpkbanIX9hmqU7Ujg3Nqo8vKt8LS0l/E2VuKu+jXsAgf
yIt8ia+Nu//gDZEbQyOxoYxPEJABEZ8XhwieO6MHJdldgFqE55w7OVcjmUpJvIUzAJ5xidQj/p8a
apa1QQEgT3B2jnTHwYQfgAZND6z8jbG4Wcf3MAIzgNkLG0eJcSwOgBuyE6Mhf2eok2TQI5ex4MzX
/obs/XW8pctwNZfuu/xuJgB8o5UB4m9yuVHuhJ2AwO6pXvgv/S93A7DWMT8qUO4DDczjRX7t3M2W
ei8YCBQ8/ow6BsTv3s5L3CRm46jqmz4SG26GTXOTL5xlZken6Cq6A/r56F7nM4HpBWPxYdiJXepV
VmldwthJGHddjzLmMPtm47maHHhlEIKakRyTj9OSqcdbUccJ2oD7Ue/k5O/cYwW+q+x2nnXq0tsY
BI6ObhgoZE4TnGbdG7xxEGW30BykJTpgoxk7/uYvfXobJOOQCIcb9wl7Cdc4bswwZ6eRpB6ts5Af
Lvajokh4PQfFubgTgcT511jj677bE0bUF51bdci6LUE22CzkJrlO1yFwnp3dDFAfBtXHPCHThdhd
jRDVMUnwBjv4OKouSV2geSQ4N9BdCDfAJY8yQKjFaWtj71yhjrv6+tq6/J6jiCLyfsIk05PdesFA
c1+jpxaZt132IFfg3QN4jqyLyIof2CJd9bOktuN18Wkh3w06sUNDOHgOCr3sVNeHukqsBl3JoSeW
M+926Vwb74aZ3CamAA6ZCo7EzygvUEE94tDds++w/0vhWuUyuIviTYWyhbtKZ1z/i28IqApKtQTt
C2oSA3ukqUVCFT3pap+QyArcc1jdfP1+l8cATGzMbxmf/NpWyiFD2OOcDFe7qjr/ZuiynZdHT18P
c/FgA+vz1zBTnzYLRAvwTYH0gf4jM5csmiOXuRSeoeKMmghwqAYijPFF3501LSYBShY9RXqstUdy
14QCpbgGZMymq3jlYYe4SzYze+xNiXWyCxGUISOIpBWyg1NxcVEnRZg1SXD2S8gvADLwWLvlTQQy
A+4UN7IBjUIv4RxWUooFvESyyBS9GsI6t9BT+y3V2GMU58eKpE9hM5RrWrsnL0BaNGPeYWiN17Jv
zpwXuUWlCxFIqF1YGZB7Gz3SHiM9BzaOoSgThwWxVOksQwUusLYZajuhHchWB5kuFPKkkCtSQJUP
wd71k6XHmyPXoxVh4F0e9KUU7g3IvVAcd4J1aYYhREM00IUMbbJjbZXtmi43ll2J/ndPtDvaJ4+5
4TwmGXsUjVzrAjLAfoluaz9JQJ5UarFdOmIlEgRuccAOyjN2deb+kkRddyH07ZG7hsuYPlAqIzRo
eM1C6cOVpsq70jNvQ+Y90Ti9p7K7dov4SL0O7B9hi8QrQYgSpAQSl0CoNQ77lXtmbLUaBXas1XNL
prqLT85WrO2WBY1/uAEYKsG/e3Y0ejAiACycpLv2+uDO6WLAlwBFiqR2rEp542Xa0qAgIaJme49G
tH0exjc6L6/8fFgTVthao+Cex7Ft5AOI1uLop9mV67qvQVlUJE+AY+5bMIi4JXDchdQTCxcUlO9i
tvdb9V3mxLVdGb56nrDbXt0PDOKXhofOkbC25ADOjC4stubQPpTdsEpF9BIGOvRbcvjxkZuD9GOo
XrSkPTSOfzJiGkFvDamkOvQOjqugae8HoIxPC3Cf4NbCe5ZQmg9vZQ4SMcJe9WrILT+Lr/TOB2GE
7hyaCARMxE0Bb0Y3XxTk4ZLk3VFoA6jQC/PF44W/5G29ysBoGPXgC6IhtEXNMsXqZepQev22D/kV
IDc/WoN0tpcNBjQkDQBGq/p2oOGhENqrFiHpH1btWoYAXJVldgqIeI6jEHrRTL/yWHFwkXmLVSY2
gjsPkciPAItcF22LVjffu+UmhDwAbD0GDcgFO11ec2i7dgS6J0SNFR9tb1ZJATXm+Jj5+iuNklcV
ohyggzik6upDN4AxL+xrS0MvCGofHDz3w6HINWQ6Ygik99GzR1NlFSVwHF0PSTNHH+6pFtyCeWEP
+GyxYH7zOEDYpDVwDKswiqFCgPivT7JlbxgrHEeQZoe3kR+cQ4FUUBKD9NXXzCuTDe2SM9ffOlX6
kGclpjwDY4dLPDsxI30hm9q0fUPL0UdunjNNW8c9u2518zZ3y+diIJugA+ak3CRJeVQliA0KkboW
sCXYdgb7wTIHEzo8a2Z6nSTawSTE1qNm1ejeLnWrFyMuXw0jXrKu+AUc1qY0nD1jodUHHrMARl0O
kQLnN24mDn6JsjQPrhacjYGC8IcAOVNeu1I6dpagpyyDldBKiAohl9Pj9cJ7NXgbZfQ3gwZ5BLfD
ZGgbXvmPKa42K+Ugp4M8dlKp5wSsJsRtq0XSuFszi05ln4CpIryJqFjlNfoDgwGohFhrlyTNjk07
PBU9OxQKpCNCxmukYMC3mnbrDjNTs2QtE+dco8C6gIP8UzfaB+bwnSGDTWWQWydk98GQuCsPyTNc
CEmO2lff24kOgPxQg+PZyCEt4oHQaa+M8AcjUZSiolRBh8RQP0GadVO6LVAJvVHi22AKB5ww2YbN
W8mwiGw1IuuiOFIW6Am7NZcOxAo0D9W/vFAW84e7LmbxYjDdM+HuKwoRZ5N3QF1n6DE1mxyzlevu
DtjwdKOZvtpUFA2qne65Ow6+hVWQ+56lO0iTwKpe9UX/xFztsWgwgisDaOso5q9c0ryaPUqOIfVv
NM29HrLErodMbmM0nliO9CBExXD1hLqy6jJ+6EPgmI26mUkoXfAi4PYB9MVN+BGfqjcB7FoOplp1
IiFqRGCNQg5r67ZzWP1LeSuTmgQWdzS26Nj4aOSzSvSMxZV20gKRLZw+R48uKK3i4tGj+gNtCFuE
dQbNGx1k2oKCgKRCotsDcw7wDNdaW/8w3fSmLEAiGLkPX7s4U5qMMaY2GcAFAE0AMIHC+8eHMwjz
3EoLtVOICwIUEdSCku6KLNG+71rGoQZhZGQPv+ItypvP86IGl9aAoTyJ/LSkQk7hzTJNI55nTXTu
KV9GabjO0wiyc3OQ7YvDIHRCnQ55CvpWTXnnZ7kIBANRt9EZdLNWArHpsMstvfn19WRe8BdNJuAO
AMosCXJ3H+cSzXPVIAManDXZPBedee5Y+vL1EG9aA1PX7f0Y4zO8exOk8hOoWurh2Tu4L/qifUm2
Y1k1vQVt1whQfgquupf2Xj8DGT6HQx6bCafRi8nQUIhtgkZEMXVXa79PYSGIBlBS+IgCItjRqPuo
9PZbBS5+sGCCdhktFcsaZNuHWg8e/ai3RatfpRADDz3IVJQKkEMz2inZ7YohfIw1uSlrF2BX72B2
BjBVqrkdemjX5wlPURlXd7irbVHDbAQDLnpd2rXM7phWz8zsxS0ioeLNEbzguE4WbxC632UpAlCl
sgWSWtBZQNNCNSxnFvBCoIu6HaJr5AQBmZ3CHWu9jZPMbcNzBTJcdohtsoewFZLYBJyw1eN/UNCF
NQAKAEms8e0m51vTMg/A6EY7cRGjNyNshWUGxreq6+aKDZcmENfJCCdTOM2f++0yN2g9qZ0ccAOV
uVq4cWA7Qs7d2hdADciJI2xH8DHiK8fneHcCAsR8vps54TnxAzR/VjB+PARvW4jSTxmB7K1jD4FR
HzxRE/Q3qucwj15U3V2ja+c2iFrw6SE1ZKUpkEboun3lJdsUHg0Wne5oFq+SHzHqxpYfCLAxK/qN
ZSFY9gYNDr1+U3YZECBO8JSbvLAB0rtlKfOtqAMwhZH/y9l5LNetJGn4iRABb7YAjqV3h5I2CEnU
hfceTz8fNBFzSRBBTHcvetNq1qlCVVZW5m8QojNumDJJU/YYRxGqhZM32U2HutkgKk9SabxmsvCj
zNAbak2saS3Ff6wNgDACDY12/Bbnwq+NDbdSFv6wXouSQ9H7fZvKaUJlpTiZuJXHh+kRSt7Zd9BA
OQBLob+5VX+bC4fLMEUNyUJfkv9Wl6FQ17jprSqMX43ADeM3tdSAIx+y7KUPrqPu+9dTXIu77wdb
xESaM1IXFFC3agBe3GI9ko1e+/L1IKvLyJNZo9JNnW8JLmkhuLdGlQiXsf8ZmqkDX0WZokOP+/nX
A63NBjLEHIQohIHC+Li/88of9FpT4tc+QYFTulbSjff/2kGF4EZzlkKzaS4rNOao9FVdULDvAWWJ
vC0D42ko/ovlIrrNXVNGISH/OIs+wjhKzlrv0iiBo8mPZg7dMsr23jA5X6/XCsaILI7LhmIT/VnQ
+x+Hin1B97rWsOijuxX2ocgCn8Jr/xmdMir1m+JtnwP4DDE1JSq93PXAMD4OBxoakKtICc/vg0e9
ka68wXpoerE5FLJ3rGEO2aM+iU45CBAT0xByRDntiibFxqNHMfnr2X/+mB9/zXxlv4uG6pSMeaHy
9MmAhpZthvwiepXR+B9vSoahmS/TmTBB1y7WODQ70YpNLXoNGg2jw2YnUV/5eiafD5jE7UElVpMp
hX3aMX6lxzE/AkTLZDgdAjwZco0+4ROC5sZsPkcnib8Pq04BtjVjXT8u2iBVQd5S/r3EEtsFEcJ+
2I+GbI9ytiva75Kx+3pqK7VmILUSNEkIi3RzlcWAljG2EqhMas2O6HSngIvpjBKY07qenbvZjhrH
dq35b6T4GIQZdd6kUAEQllg2JqSeAmZCU+mSKdkpwh0MC1Y4muaNNxjHKpUkW03y13yCKKSm7bFK
EhHN0AE2mY+y7tdLsLJPSUGA8dBhltVPvbsomYqYp65xmfxbgJ12bUwHv5BOX4+ysoc+jLK469Kk
pPc8NuJFVvr7sSquNTl8MvTobIVbsn6fS+yA195NaFFir4TSq0ezFC9d2F5BNXmDlX89pN41lbXr
CJDHVphbm5tOdxBiB2Qq8S9a4N1JJ7C0oTdoxgVxpYfqlO0VAwCXM96np5mXB143OYiP0c2ma+4c
QhbbCG7AvwPPp+ndwGk+BUEeTwgi49c6PNdw+6kPIl9WPgluvLFP1qL5h9GWR6VMjCEmh/qrbmDs
kzvrNu9pgoL8dsdjtmn6tLYx381On9PNd7OraiOxWg7RpcMvsz2kh+RVfEuv5X3u9kflqTyOh+Dw
9S79zEblAnk/5uIKMWIf7k4+mpd2FA5eqJ2V1KQpk6fezaAiVmDM9RuxDhAhTSkwgy1+q6xw+g5w
Az3wrPlH0aPu2lSwm80gzY6BDytFxZ7RqCxxl0ypeUbMRYceg0+jHiiDO5nCxkNmqTg7p/pUDBRu
QtB53HmLPAVVu7AK07Ylpkl7FZqwiRgwTbtuH9+EvGf62eXnqXF49UlO8gNXpRwNjo1T8VdTbrk5
3/+KRe5XxaEahvk0f77g3v9ZyLbBd0x3/cW6Kg/GLkEg+CdAvhmo09xAHjjOwlLaf5xSSYiboTYy
s9Fpni42rRQJ3VDFvH0S3hwBJfqgehmSaetsrISA98Ms1av8rqi6pC2tSwDY5jf0lhNbiHC9919U
6v82fYbybnrpG3urK7xySuBm06WigiWT0i2iXWIYnRR7JWLnmFz0IWof4k9dLzYOxur8ANlBrTfm
x/FiS1VDrQdRSX1hamkxw/RMEWmrMsMZcv349RncGmqxb3xe6N0UWubFmq7k5qZLrLMSIrglaRsf
bWugeWXfxZekgaOr5YkFebUDyoF6Opn/LhtVBMd6a+M4zJ9hcRp4comiwpGk0rUEqpm9XI+tFVuX
2hecUHsit9lV+rkPfulCvvt6BdfSiw+DzffGu5mJA3V7XQssAsC0nyVClGOIwVfoDP9gLHa3BZn9
m8d/NbnF7ihas6vNATjcnET5gPCSp/CGxmH6Yu1m0zojQWhi9sozXOFo7jpuKzQbb/urrfi9+knR
u1FJRyEELle5aSavKwUmHud//LSxxajDhfNZEqONGDuHjU8zVinMUlM0ZoGhxQp7ej5J8HEu4lnb
x+fwgJf4Hv+kjWO3PgyKQpQ7VgrhcT2MfmWW8WtUR7d+M/4OhcYJxOrei6pzSVk/aPzMkdBP2thB
8yH7ND9gM1A2IIh8AjgOelo2YYiFArjug+p09/UhP/g3M6xSwtFYFe16A3m0kvlblGf/b8T5077b
sxoGRUptIpxT8SxFIvqo9QJaqIbdUhDOW+Ekbzmcrc3REv8CImZK7vK5GJQKHBhd5ht6zWOSwwrS
0o3vtzXE4iBqWZ2idR0kr02Wn9Pc/F334uvXn2ot/lvzowlUCWJayzJiqxD+00Giaqn7vxpfvKIe
E6Pu4m98n41xlpIugzhIZWZSypEhDl1npo64aaWcm0r99l9MiH4H3HOTB+eyQDW1XaVFUhW/lnK9
88vmrYjjQ12Mw0b4X/02M/8KEDbdpmWsUMpMlrKazx+0aYHo5QTQwfT3/8VkIAXRxxF1osUiTgxT
ExRximKL7HtHyRwepxqimdRvDLM6l3+HMRepcqYXRZhoFvjLLrHrPEXYdqu6+/l8yjPv1NI13J0p
JS+GSKaoDX0tTl5RlSMzlmwN80J60kbBG9XC3Yjezddr93lSH0dc5OJdVSaiUiE/oIEvMLVjFG2Q
Sz/fFgwAR4wHlEKuvKzn6VbnB5IGiiiXNMcYr3IRvjzCo0mx0cHYGmie6bvYFsipD0E89y5ql8AM
jfHSSQc7TaRdl2o/vl61pYEP2T+0CMhbwIgkUt7l+fGqRjDwuBDnVLS6HlzjyrqSL3T4qzvvNJsn
pN+byanO0fkWcw/nCTMjd+MnzHvh4+0xVzV4fQDxZO8vGw6NMEZFgo8Qt0fnSrjDT8eTnzv5H3Ks
kT6Y9BOlcRTmcWV7aJGV2AJcf062KNJaIBZpXar0+xaZnRVXlumVnXnJq72a3E5tdJWoz0kp2IX/
H2sksdzvx5q//ftvW0ktYArTvBhy90J/4kFPUzTsN0nKn+PvPA7iETBeTFosixwrTC0BLEQrXfL8
Nq3+Acxnp8YWE3rtyM2EmpkUKsOrWBw5PZOtIsx4LSmU6e16kh+GXtzI79cn8u8YizsxEry+yvPK
vDQURizzuaejF43/8SUyr9a/gyxWy2wtvVXiwH/tTbO0g0r641dIQGJn8/VWX4uK5H+GQeKCSMsy
D4xVQZFyQad8SMBNB+GHGLQPDVCcoUDSnoLto9GWW0nF2vHi88B94r0HN27e/u+2XGf1WpP1fCXR
BNfc5J6bWsEbv3EverjYUD91Gj07iV70JoYdeAFBPuthDXrET0JH1aYfgxAfc0U5TVU64S8iI8Ud
gGtDf/iP3GlI7Ai0Bsrmd+Jn9Ix9QTqWWYP/j5kcqfXv6iosr8TEezDE/DavgjPwnZs0tB7VDmhg
nCq5HYttsxNKDIpUeXSmzthIe1beODPp6N9FmL/Mu0UA9B1EVakLl67ewbt1oz1+VsJutlFAKimN
7G1ZO3lr4Re3eVHSZrLkyLoA3kUKfi6uKFfxeNCJbraGyd9+5k8HZ7926FrWr9GPLdKDtHaVvJv2
35/4btqSH3ht1/DCAZp3V1c4h6Q7ImuO9u5U7Tsc+Mq78SiTAYQbUX3t3L4feREbFK8KdVFk5By7
vaTDlDYuHN3//vWBWotA70dZRAe5lUxBzVrhgsRViuSSdUPlYeN1s7WGi+Dgl1XvZxD7LqrlOWX/
Kwz+BIp/0rdQyvLaPfR+MvNk332sqNQUM5ong9+rbDfCTdHZyal8NJ7g72LGY55ownbPmYvX81y6
LRLbqOwcH0XvVhpeam0HUnO3zYtYYU7OuCoYbCijaTAXFt/SK0ghUlEQL0ZRXYfMPbQU3ujYkjSy
d0g6/08q5+E+M3r9Ua8b6GG+6e1adYCBJt73SAK7WZw/pbJ19sMezwLdwiJpMsJT3FpnWRyvLNGP
AOF6gytMc1oVD3c5xmVfb5a1Dwk8jGamqptAphfnkehgKaVPlE/z+krAPVn0hZNX53ux3HIFWNv9
VPdhGkJH1gAqLT5lJ5T8R+Bm7AXXy5CV8LqjFWyd77UdYyGANbOqdSQsFzOicCcYPZZEFxRGRhGA
aTnYQR3uVZyA/C1xv/U5/d9g1iKlH2Ut8yWZomWa/2nSbxliMsABv/5EawGLrit6i3OG/VnpYsyF
bhIGaHbhiKEfhZ9dfE7u4pfQyf4RNFtygiuRqu9w//W4K3P7MOwijsRtXdAUbaPXtsTtfbrxYVeE
2iZNYOX+/zDMYlvkkVWUfSkpl3CS7uDzBnapp+CQW+G2zvId+MlypyfioemzUy7XT+CYOExjdawG
5GNavT2aUv7DyDhivSZfRrN/+nodVogMtG7frf8iBqVg5S0zmJVGYtUOO1xGSB7DU4Up7pD9zJRf
TRICFJcf9ES477L4aASe62fHr3/Gyr4m4iA0Arxqlg1brFM0tcPIbpcuZYczbpa4ujcL6oh2luu4
fW+JMKxlBwrlEABxCk88WmQfj2ta1n6mFCpVkb20h3l71riP9xThn9FWOApv9UYkWlvmWcqcHjla
BbMU1GLAsGiVUBDF/2W1Tc6cTWEp1e6l8+hWlpMct6uDK4uqqmiOyhgMzPoIi0nGqq9KuNYLFy2j
jYJtVt34rq5cUpmB241Md2UwqjEaSDXgsnNZ8OMEzaLTqzTqlIs6HRVTQaCm2Q3SA+JkoS5vreYc
5hYPyA+DLTZtKKSgGvIGq1ArKxwhLzNXTuLOkUr/zRSEYyUZD5kon+M2kV1Dj41D3qRvhux/FyIR
Nxuleezj9gFRmh2MAQxei/yRpkbufL2r197alNOA7Fi0l9DbW3wB3xeVcagJbp7ZX+da8KybcKkb
XbuOIuQwxFI5UPl7E8TuFVjGzeihIFXLQHZbfKH1oAmdyYy/ATt06rxwhaS8a8WOFrzcI32Y18fe
VF6+/skrMNVZO+zfn7wIjFKeVNMg5DG02XgWhg+c4VXGifT1r2W03TyCejgkD9aJ9rz79dgr1zXt
cdAOCOWSEXyCFFdiyl1GlaqHr5/c42eB1SiyF3gjfT3QSquaRhUvI7CIs7TdMjGYAFEGQwHHVH5A
+P5PhAcUjJ/9zFPBf3ur1bmCI2c4CFszo1UGe7C4tadqtOKwGqNX+Yf5gLH9lbEPdwJmfvf13njw
75Njd0Nh9n6LO79yydGPo+Y7180/o2XiWK4F0SS2q9DyYyN2CsE6yYN1+Ho5/36Y5XGc4VtYlgCu
Yoofz37vC40amrhjNUMMNEaDbCrnk1uZ+s1QGHdJHNwVSvhNA6qC3MxZrCC4NBOiLehsnkdZwPtY
twbc3oZnqTP/KELZ2MgbPAHQxFYpHSGDIKwq+sGNMFq/rUK81qOxcHlwfGuq3oV+NDhRW762Q/Pc
GXAYxgIzYh1nnnR6blCH3Znd4Nt90Z8MmXZBmKIomAea6UIcTxypw3l5MHA5i8pXWZ7u2jG9lzwZ
I+cR2okhhSmbUH+ECPc9kxvBtaZyhFzCCVDCn0E3ntuguwNg+jNUq7sgip+/Xt+1M4mEHruHZj0Y
xuWD3oMMNgi6OV0KhY49eumoSCEGg3Gz7uq2f6/vy8wWX2fDCOG/2r0fRl+8pFPF4OsKxsSrVoJp
O75AF0wqRLpMVzvA7YjxSfvDTT0rtm8B11d28IexFyenNJXA4Mk30ezVnwBKPSqhdN+BUf96hVcu
LxqipEFzoZ8/sxwmMOlo+aF4QYxmGn5L5bMxsQ373cCH/nqo+WpanJX3Qy1RK/I09bnBxXAJJfE0
RplreluQv7XshiDKhuE5AjV1CWpIzD7JBQuWaL2rL8U+P1hOj73r6CJ24vruFkdjBSRHfEPsaX5l
0crQ56/47h07xiIoygoyrPEU/8yxCXH63MG08TnNbfObRwLnzlJMWNh9vZZrD2hQveSM8MBpci3B
DYpZ5QMSJ9bFu6mu4VP9TN7i28n1HOGYXWNTfIwP+BRf1L21kx7uvafyuvkp3RQ/tmP8ykZFfI1y
NlVFEPQ4Nn1YgoianpRjovcatumdrFVXQZPjDahsbNTVYWZhGRFBW/FTlpU0g9ZQk5MvmVzeDGnh
OWJbXlUtXMmvl3ZtIAqXc2MKIQa6rh/nkwWIg4tiK19kb/opDBOih2P8czCzP1+Ps3oVA8aFXqWJ
FEqXYKQIdXPDgsj8av7o3Aah5fgw3iH6is/MdoVuLcOAKwWyHZ8ug9LAx1mpitL1Q4QgsNzKbqJC
1ATIXxuOrt99Pa2VgXTwVWiS8sxAQXeR+A2j0ma+F0kXPZGvrIkQmRRVZadKdN/gL77xsVYQXXMn
g26Oas5NneVzxux6sZYSfXbbouB3Lm+sW/VeteH/vkyHbqdwMYxX5m64w6sYkPPVZoazsl0+/IDF
9m/6oYnUNNQvaoEvtqMfjD1sufAH/tHX+lP2M++wNMqcrethLdLNr0bIOAoop0/KUqrslxO6F+iR
WN1sAYHetHjQxcyp4BMUtQ7mbjh62NBQlDyk4WNnXfO3NkL6397mIqZ/+BXLG9Lz0lodUEWJZd81
4/4miobMHsPgth0UXArNKzXRYPGmT1TNHr/eaWsFlBkQDWYIDZ+5ovVxTw9TXtONVdpLeIHF/Rjv
tHDfHWMn/z048r45xPDCH/Vf5a+vx13Z4WC9FTq+f4/t8mlTKGmo9WbdXcpitOMwnj0NdsgLu76/
BaZZezzPzCsiPHqdurbUEiyMKKwGI5lAlsKskPaBh7V5fePv9GtUEuWDEDr/D7rASjUfbwsg87S1
4YAuezfilI7eEMoi6oKPN5H+z6QrthY/iUhjjDXaAMJ1rW6UQdb2MzhB4PRIMiHEYczn7N1N6vWq
GSthKs6qf4ex2StHYVftJKcM3QE5FUqLG0/U1XRkfvGh3y9bsEk/DthPkVx0gzddBDm+8wTjShq0
n1/vlNUh/k2uls86pW5MDdmg6WJoqT3SJko1eWMW6xnyuzEW8Ucz22TqDbKqDvPq8banA4F+hBMj
C9PazZkQuAvO4m2GNYMGzmwr/q3njwhva4hdEooXqxiP9KFGdDkv2SBg0pC/dtERdxnkCaEadVuT
nf/aItxYXGCUdvAygo64uJvRAW4oDbCgfrXPTvLOPyu3peTOJj/b+j7zH/tisGURWIuGUY3JBS5e
WZymSLQnQcdPOd4piDX4GO/Mktg9Z+LrTbN65t9N0losqaIPvTbGTLLe5T+DN90Z/3inEnyZotvW
uXIKp904fGszJWlGKpC7hF+9GFFt0pZ+hipemg4tgri5GUX6MUOZnfy2/D6Y0j+94l+F6pYmzuqh
fz/wYvP2YZDJRT+IgAUbWFDUBVFPp9VzwBrN4bI+fL20a5H7/XCLC0NOhhqHOOYZTIlkywPZsjC+
WZaAAEm7Mdbq7TSTdYikQCGpD36ML3qa9WPa+t0l4x/YVuw1dhzlO0GYUEMo629V1zwh+PVM0w1r
E3803WxSYXpX5oMlwYRuheksqyFMRzN//HodPucs4G1n4DdJp6qT+338aZkia6GocYPpzTUEdDvv
epvS88ZG/hz95lFQNMPGSgamuTysA3hTSfNBStKuGfVfRbJReP3L+vt4QhmBqsCssQmq5+/2endn
mJOEcohRdBdlbKGOt1pjd3IqOXFmpmgyJD2NRP1V0oKf+ZA+z0zIg2UKmQOxDzRuNIJ6wVsaGoqQ
u6TpD3XTQ2oaxkOl9M96STFcIrpkfbULe+XgCf6DXo3PEdr3Sja8gTO4knI1vEo6Q3XVJLoTLK91
k9p6mzrQAYJKKZMy9LmzpL1geDT9oGG20bM4BL9KsIg4r4fXsgpVLBqsf4RgMu0movFae9VTHFqS
w7PPcqJav5MoMz2NUf/iTaBPuqm5lryhtvOkfBIz7brsPJSJVPV7L4pXgzKJPFmUGzU1G0dLxLdM
8CEBq4dGQXKn9eU/UtQ8ZKHww9M02WZp/rRTf2cZze86qe7MkFYXAsyHJkoOZVrepWFzhfTRU1sJ
5lb+OOeHyy9IB4znFmoOn+UHZG+0RjR+zEt/Lq7Vc/5YPpbn4mk4ksIZo20ddFowtzzd9+VGzFvR
p1OAuLJ74Kwy+nJ7ovNVCXIFC6NxRQe9Epfy3Mk4lCiobY21dt5mvTYo4DNTf3ltSZOeVZbBG8GM
X1UwiG35nHhbBMGV9yS2Pdi50kMCmqwt0+EsMX0jD/XpkmnTMY1rrLTGxLIjtK+Ro3rEsuE28Dgi
3C6dLfvSXox7tza2MpKVY//hZ8z/+7tDmeoT5imKwvUFsq6GmSd4WwDVv2bji21Da2eW1QVNJ36a
6ogQSWApQXcJ0tp0VQFvdro9p76Lvvux/L2o4h8pagtAAPepLCu7UlXfNNk4q164xzIvcfIp/KWo
/Y3lxz9jTb1TR3AxEGJetDGf7Kodj1FwreQIDiRTcBuH2VEetGqXkC27iCUhGIP2jY0zx+7ryLxy
+VPcpyqAFB1lZTp0i9WTiqmqe6O9KE/6S3GaVb2R3RrfcOY9yy6P2U0k/edLcR6Ra4AzSKdnuW16
q0TRSRJbUGc/MinaDfJJHSwEnLbEkFc2xqwUir7lXJn71JTrywGYAIKJWMxat/hD/hHH7u3r5fvL
JlpsjA83wmLzhUaqkQ1PHYd6/Mc7BzeIVh3kXbsLDj16SPa4q3kg26nT2Opv6YAU02153T7HjnRo
duUJ/4DN9V2Rq5lvKayl6LvonzuucqrVSWaS5KgHEwnY7I52JDpgdtgja1C74j7f9+qx/iVfV46/
33yiryz7h+EXOVYktAalV2sixM5Mc0w/9w1MBcgno5u6UNxMnNRev/4OK3VR5szLnHsffgav5Y/b
WM8lr5yEedC/vJf4jGOICywEjt3o6rAw++PWS2Sl1/RxzOW3F4lnSPfNXBuYrB1Ed0wngr365vX2
rLjdlU4T3Gjkz+HmM+jvhJYbb9aOnAvBvNSXKZWKLaOMDnR7iU4etBAw+bLu5Fxc/cnaDWfhob4f
/hSDU/1IbqIf6X6uCIX/WN83V2H+nJ9+CBVSuibaiiipF2I6mIfGcOl+e4cZ/Gc86td03Q85VFRp
A0uyeonOlw08e/QxP0m1pHGWN33eTJShpX2xH471PrnFkuD/UWtf28fvhlrSLPoxHIUpZajAelFq
347qH19v2rVbmhIiNQ+27Wc8DuDMqMOzVLxUU3jIPWTa1fyHr209elawkuSqc8IBXvmvwvbHs+GX
fSQi2jPvU8Bu9/k53BX78iZ1TISu7/JnyvQHy22dCJT6N7lytLev57l2x7z/AUvCgtROAfTcABMH
OP23OvUk+WWWpVZd4yGqbSrD/XGLxLT69dC+mfHTc2V98RqSo7SMiyLqLrFKb+Sl2JTa//yGZVWt
+fmqzMD6Za3FaIsK80IiTi4+hNFg9xPeS2pqF2gkNiVqccy0+/P1Sq7tGNjE2G+ShuBguHzhiLh/
YwHb4qVzG8kvfvRoeBtDrK0btSl4e9QBiS2LQDrIiuAHfTheMBYM9pOgjY6PqMtG0X5e/WXQeD/K
/Cve5WxNrhtTlMVczRSposB3UAlwdQk1Ncvfi2a28TJcvRLfjzcv7LvxEvBgFaJyHVdidaKxWtoQ
9x5kZ3jyd8Zt5FEDKE+5m8Su1R+F7bYdzeyVGZNnkUSKlBw/ibgNJDyyAaTwEpvY+5H5/Y6VQXVU
sDtWrfzOkxT0jvfTyvSXKhQPltbfYSF5rJrpW9w2f+qCRDrOpH2pJ6+qIMItFu3SUF6FRr7OOvkK
dvxet6pDIrU32VTSr07lq0Ltj30l/dA9XoNx396lsXivCOmD2TYhGm/lldHhldSmv4oQdJw1PbVF
d9Pnys6L/YNoxt/HFiRsKEreDpWWnyoek4gUlrvUI58YQuxs6qByM6t+5sWV75KIbmQIcd+u0+rJ
L8pL10bJY2RCsdWUQAKhrQFe1dWD3vIHZMxYDrGSGm7Q8+0jqTnAoTtpRd8zePGMCWJq61032BB5
f6lhXzqdPB0a3AHqxOOJ6V+nUTztRK2Ur4exVh0pHn4lrfiiVF158IJkb1T+ITG128HQEFUVJ7ro
iBcSdV9rP3g2i6R0R0m57doyAWavXqm9tVea7DRYFu5EMxT5UMmOuhtya3Ty0j+EU+tkBsjaSUF3
2GsDu67GvWYA1w+ElykKX7S+/i3F/g0x7xpZLeZlkOtD2XtMlOlceRomKUGF6X3x6inxjZmmJ71L
n2OpefQF6ynqjVsQJnvLHMn6A/mcKsmjFpiPwlj+TL2O1pZRDs4oDJ09jS1utj3i3JIa3utjnzmC
EX6D0vFSIDrlph4sI9rgrlk3o90FqLaJgdRTJLA8Nw97w02MBOFra/QxONY9e2j8yziae3OIUKX0
7xRfevR8YYAYFP7KOELoX2ImoPcxmEGj+TnISMyqk/o9w0/ZnvzmW1+2bqYMg5PGwXe9Dc5VXrle
3ys7IwgxUPKHS9xTA6HdgRu8pLheMNI0jnMMCgoz3iV+9WuIA7e0wtgNkpZKiPokhcm1gVInyoEZ
HjlW4Ui15upRbrmVPo1XoQ4izWrTU2LEh3AY0MoVcV6mnmv7Qsszv6xqhvaMU1AXMEJKCYVl5IQV
KYW7E2oIMNQDR0UtNFsPEZ6VfQ35Vrl3LK0oHaXRLrUaHNrKux58TOyGVvgdi/l3rcbtuk+lB9ks
o11R+G9jXE6uLpgW2pTRLXdQYysifyLj/4/Ur+TTRBm0vSKCgakBDe6UDnqA34tgvn31kJfmQyRJ
JGsRxZmsHG8FLfsRt8YzMpiXtBUOkWDNtbO4RPlXw2pb91GWVbUz6jk7MAqBKwy67/jSyJiI2R6S
SXkZRzV3UfofXSEFhjub7CDv9k+CoPBTrmU5j/PyKaqbq6Co72jcoqzrY76opRIivdNdFE0SN0GO
LY9PNMiFIHZ6PdPozeCrrur3VldfN0P6q80PpSZi894FdMJCHsmlCANdLwNbrzNqO6ab1vpjafmg
javgkhXtOTfRhNKpVRYYSx/HQjsjxIcwVCNfVbGA/UqXOlIe/44783uCxq9DED0G6KrbSpdzvIHn
sQavBpASdgCadKNvoCTdCakTFAWw7QRzg3g6CUZ0hyjeG/6RoS2N2q08ik+iihCV3Mg86Uf/UBow
uBurAZ7c9cJuMkhNuJrkHh3hWIl5x8WHVrWuQyM+loJ0D7Xv5FvaqQu760Gqn9ohcVWt+ZEO6T4n
d3WqQL8X1LGAvmWMbj+NkV0p4ln2VcMto/Yu1ox9K0rXbIHB1vXqKbL8K5rpns3XvlNl3Cwzpe5s
JZteBFO3MdoI8IgRRydFjdhW8/AKyY0/saFAlJx+6EN6JzZS6/oVP18LtcBNUhFbsgmrydG33EIF
kSVh/keUQDxFmsTqWizbcNd67VOooiYt0N05ClXxiici1i9cUa7iN/fepB8mQe5cS26/47l+Xwyq
RHsgxYZGGO+obP1sdeEVNkfqpn6EdHlde8gkjQ/IfX1r4yy1BXGQHa+uXwwMu60ovZUb1M6QdNmr
indVSn27M5P40TDG32aEym8fHdEHPoWif2oK/c3o1TclKl6qIHtE8vi72FX3jdERwDLlbE0I9lbK
tzz2HzU1c9CopXkBHhST8umqA5bbTeBksaEMdmPHh/bSnTWIN5OhT0CfgwuX5q1vqpewoM0jJLpr
ga7bS5P5nBK8d1k47nKZowzCr4Msqn1LNP0tkMObUWuP/pT8jgNp2uWDeBf7/kWNJrfLx39if8aK
aea9qSV3oZioqHT53woTRFyq6i3GVwSyKTRHG+mABymM74QmD13Psx5R5fKPRqGZO22G1NZa+WA0
Xn6YekG9QWz4u9CPT52lvaFo/VBX0bFOzNum0UInH5I3LdTPoxn+bPuSk1oajhZSVfaKU0AZOpLN
68xIbXhrrpHpv8I4upqG4NoogffKv+YUtvP8PZK/YV38w5v7Ni6Lq9RU70dEwIReOuWxgjZHuYfl
fFso5S2UM7e2Js9G6vrZ6LizjVbd19IElT+/GjoOt9WAwe3Kh0Ygf8jNX5GhPaelwFEBbj8JKTJX
6TfZqoSdTmkaBnN9gf/sFE32rcu9Y0QhuNOKhzISrpqu21Hf3Ks1LgC4sCvmdJ7a8EEic/SRW68j
0ZkyGA7GDyuwnLQRr0pQvdwK594M6KvxCjL728QXfvO4PgholCvDq16GtwBL+aeq06jJztKio5G+
JBoMAmWinlnv49K79SyV+8JwrG44DkryPU8GNxIJ9tyinj46et1TBL2uOrcUGog5Kg6u3k4N74L8
VgX92lCy/+YTm8fgxKPFJY3ZA4fcdfxgvy+cTnyWfPnY1Ii269NOB5JPzxjBX8EOdNnBgdvOxIcu
r/e+yiaQHtrgVgvL2s66MqED8dK1kyOqbxXIiAAYehuazhDO66/tp752iqI5GtNDAXWsUa4aDpeI
sWw/yQctio6xobmJhIC/1iWO0kWnJjGOUvNDpU1UIZwbmT19BdGh1mKHVvWYBCekoZw8C/hXhS11
eL5ha6sYnqtUz4JwlYR3mgUDr8RdwHC76Wz6T0aLFqnlHWULu5Sk2Rc0GHxAT34JOVnDyzjBGqn/
ESlnUb9uRv+eZAjt0J9drNnV9IsSJpkV2MFsANdb7Zsx3DUNUv8ezy5ROItS5Nte/a3NvjVCAPvX
swsTlehAsQ0f6AQ7hGLG/5B2XruRI9uafiIC9OaWZHp5kzI3hFSS6L3n08/HnsHZKiqhPLsHaKAv
uroiIxhmmd+4WEDZSr5GYjQ2Hg3RHbOXSVkP+VPdak5LYItW+AqVD657H73nItnF6uAGQek29Hvk
iftaucgCybGij1GTrgxjr7erqBxtmcvOHNy6fJ76z0kZN1A0QZAPnKoUFQ3s1/zWUVVcIlDutqzW
KUdtLZvtV1MXl3Wo2L51sNovzUvcBpOVvuebxJM7qdPKK4rrAcVfGUPgBqZrmmmOiroRgByQZY4v
80JL4YEb28UCahtblCDN5jpq6G2y8yftRhLkB7XCFkdTViDP7zvdelIlngI1vUgEcRtzp9ujl25a
RImTVrloo5FOU3CA4OyGDfF5mDhJSQSUjrzY2VZNWndoGV/NV33ROkDz7Dl3MMKNIV5PuIGoxBem
RHm0jVaNcash760krSOKH6V2qWSIjDSbDuXiiZuglW6sBH+zOTHC90EYHqbJkYu7xLgtOw1fDUSc
ed+q5krgYhnw7nSjiNKFWGwFaT9Mb03wqjR7Xb3idLdyszLyzThgyaN4TpPd6wUEZB4CugWrip9U
4bioFj5f5LkMdr73qURbq7iJu3U1XDb5l1R/EHG17V7RDvKQ0qDe9uFzBCJlyiRXlYJt5BEm4D8V
hXgVV/26UPD+rPxVUBlf1hi6eFiuuu6BjF0Z9TWyfoXf4W5mrboxs1USm4rua6nf+eaXrCs3Watd
W5wbvqDj6c22VIdjY8BANMttN6p2Xt7JPTwG7504dp968bWUjusq/6zMd6UR1llb7b08XbVJuC8h
4GVV5fLgOVBV7TxKMAgIVg22SPoVxRG38ntb8J/rqVn3NPfKAe15IiYPi1RVMDZg6vYismQWcZwK
yTTNu7U2lWuJP6t2QMqDDHWTgAZkqhN6ES54j34cr8SmPJjJPtBfvfGmNZ6rZNqkwz1YVm6pyNaa
6JAXw5oOv13TBxXL4KLOWo7CfYp4NTW3naHnjwgTb4qsuKkm4IOQMk15Lcx9FPNN5ot5Q4vZxUao
sqe6iVdWpcLp3PFFrlLFeosq77ZYRb6CZ0Fs0/Ozo9EAJ585of44CF+C9CiNkL8k2Q4lFVYfXo/T
4xj9MZqLhDOnoagViVfKNHATD27MXSHTUg7S0i68y0BvaJo/KZG0S8I/tfAnF/XVlH8YEpd0diir
tRSLThE9ik24jjVCACPifQxWFbYtg/Y1Beq6DWuYpb0tE8F03YUQvUjDqxK0m4ow2ftDix8uOJs1
0Q95ti+sgxCmij1K7a2sdDe9eGNi85BbwpvsK1s87YgK1zpBd48MiKJfJcJVLmKOwA2Tq09qd49y
/GUmJlepthtq7GqgkIbq5JQABRpKm/Fwq6qdM1TFKuDERdK7NF3GAxpRsZsq17SUh+yupVbY1W5r
EbLppNpmjwMuh6nOEZi+Hbp1kvFMSNGm8Zw2p8nfVjhupLaYrRsZHryc25IZOZ0eHqpZ478DHMSH
jbzkVo35HZPE/f5hlp9NYa6SXrARcXGCOFqlELnxCk0r0TFVlGHa1dRdJdam9T7J0DeRHq0D8TOU
BbsSsGzNue3y4g9R2AoJbNT6JacLuTRLde8nOl23odrkIeYejeUglSU4KqdY4YKspHJfVcm6yGpH
F+O1mMauRpjYJezSZnQ1EypQkr6EuYchfbkZpnJloZU/msK6TesHafD3KSqpRLroe3kvFnncRC1L
0brCFmiF04FbYfy01pIWIhRGjhPBlqJkEEqny0mXNn2LiYlieTQElb2qhI5VBytveOwIruQxJIdt
mjVx+maKCK+T5L6ORXze/cvYC1IKPIZLaeAuHxEW7L7qPLcjrd4pcXRBIXMrjcaqHqjAitp2CKVV
lXMuwn7reZisKn5tw4a9lv3qoiryjTkOK13SVxW2NrbYlbvWyHYTUpp+g3sOdYxWkpyxM7kBb/r8
rlBNm1xqHWgvleq5UobQSV9dpk302KjiRVlpJB48VVo0PZY4wftWue5ZnoK4SQzjdeent1VYIH+c
tBup1i9TBf+2CnaLpRRPhVhfxe24UlLiqYCuSpLceIO4MvHFMMLpOOrZzWT0q5qkJPaqI5gtLGAi
qoqqITim+Sjk5DHm+CT5iL5E4+yBI7utRJUB3IYqPCdySkFi3NCpvWzkYLDN0XIlpV51YoUbjeiK
PGlt8iDrJcwxCmKy6dRqfJ0Z0W7IhYumutDDBGPoflXEOoUspDjj5NKc4AqP2irD26Y1Jlsvs8u2
HfHvkcjlBrdX3+Xc2wgDLeC2IDtvEqeYOCbIIBclAYr2pk6Coyn4W8kImYoqtanPtLtq5LdslGce
8qESos+AkGqkEmHK11rwHJeKM1gvZfNQR+96Emy1+I+m53YhNB++N8i2JwbXqPkgjGDuzFbZdGO+
6dTAuCzEdD+GxavQBM+hmXm7KW21vefp+6kZD0Y47mQeg51cFc0qyGcr1eZ9JKUUBopLJAGizlUS
xhtdv7QqqPPDa67TGMMGdfDyK9k3bC1sPyTcxneGX63SiJTWmv+jSclEdfzuCqPDbZIehDK2a0Ny
1JgFQayHPeTEnbwSRN8dRwmtEvEG5qyivgXFURpf4P45sZS8JP1HGlxgAbXXmmljBdJ64KSl1XOA
x3fViXaXcHnuw/a2DEy7sDQ7FUQqCXrhNkTyqtVupjJ5aALjIksOPR6xRuREOqaSqur23pug7Ep2
TYX0C6oyo+pfSLm0Uj1vlcX1CjMGDEHWZiHvQnQnMuUy6x4j48GPPogPdrWIZlvyaiSC03T9NjV7
h1TPkYLikcSZ2HK8lbNiS6tpVZux2xoIvcX5atS6TdhLG1krtpaOckj8JfTRhSKY132YXJfeQYru
Mv6wXFXbusjxb/K3+RA5at8Avjnk8iGWyDQgM2ZJx91+OSXZCxXQbZ2jxNNfC4K8E31xn9fWupXy
daGPbgfRvVNuY9H7MsJ8k0WVm0y7fxQaG92tyk+TCigPSNSmzoBTTix94q1tCyFcSu563btvBCSi
31N0MbrgdsR+SBK9vS64AsdnbO5r/9ZjITLawZoZbrSuPABI3uRiCIh0ENe6wCuITUKr7mSIbqaZ
OGFHzVpKk0Ol+ne9prmeT3kL5K5eQgUL+3UePaa9sa6Um7jV7dA4yLHp9tVrYWjrQfY+9Zwz2I7N
JgAgohtU8PjkenChN92qUdVn6g+U57CUkVrRIcN39ZxYVArXWlzu6lB3a+22mC4RGbrSM3HX1JdF
sRfESyTyErtteH44nVWhbMbA5EkXNkL+GsXdZTXqW63zHxsxXXVyeR2X+T6bz1X54usKjmUiquRp
pdmwVstCts1OcToUyutpo+cf1igjCk+k1l1pUCm8+ZI0pbWRYRQF2r7L9sHoU/4Ib9Q03iakB33m
wmav8wCjqP4iCHSHAv1drzTbekQRBYqdkYWOiXSoN3i3VrXr0n3T3kRFe1N2uS1SeayAYxa1sI5k
4yIOMeESmO94DbT/YIbdJqa6aqnka8mTJUR7IISbPHuuxfuxwP6qFNfGCMUz1lYeq1kQUSnIvwfD
+GFWD234GKOnHzeaHWKXFlqYLYBr96XKCeWHMiPabBPrJgx0W2svvT4gABXsidnUQbHRzauJO7sv
NAdwpR3H5Z3lIYOj3tI0IFVg9nX1AXc+qJ5aH7jRQFecTQaTaIXKHWEZDxHZJoesTa6KalyV2Vuh
4jBmvfSVziO2LYaHiL8ylVW7bIkffN8ty4/c+PDhlgzhRS2/olCfZ5M7+g8Trs1qxUOCBVkRU03y
w3XS3U8QBjU9eEt84zDOOUAwuAkuW7mHcWdMo6Km9NZpTKLLttkUX3VIf8zvxouZ47sBWvfDV+c/
Jd5x2AH8hwehLz79gbCn0+XHzAuvY5mKi/USUkRK6V7AznJKVbStPts0o3pHcewdoe9dPKnY5em2
iRdhchMqfH3C7DAlqZZ1MH7CldSYewMhsjYM9yEwY6Fp7UEgVJnUra9nbtz7jhk9FukljCyA3vpR
ItIzsnaN79w29VAOHnqY1Cqbxw/S94bLkKq39gl2P7QLA82FjDpotZ6mfBXn4rWZUDmLq00LLsQY
iACE5J1qJQFy/p40wqcQz7l9Y5fFpcpVE97kFCAC/SrvXqB9UqHfi524lQv9oSQbHMb7IJRXSkAw
RdPL6SpvZ/XJ7aAVD6VyI/FmJP3Ry6IboSj3bUgIiWzQPGczvpz7PSBKqYcLTpU/G5qxGlQNQ6nR
rZR4NWWTnY9XhViQZN4pBNpqhJWgvq36L6XHAo12ld7dqxPpRuuvG208oG5M1Vn0V5p2X1Pl863+
UscBUO5k/OxQYsJnr/Mr7HMUfghpiaBu1ejZU9FpBaIZoRXXEMLm8ZuSdHtJTLBuxPpLvwuIEqSx
2PY+Pjjmn7a+ScyKk4CCdOzd6rRLRInFIVCYiJt6mDljlK7hZR9CRGfndEDFInGit9ATE4iZq0aE
dtrRJCHoCnJV5dmPsVCL6IOKr7I0IWA+xStDqtYVzQ8TOcNuDoRvdBOlq1vC6Muyqy5KfVilTXwl
Crx0JaKHNB2PUzGEhEM56UFrvPcNDbCEspqdwocnKQMhOMzY0LKU3tKUrdVxI/tdCE9/KjXSOoWK
vkBKHU1VwkrhCZgGfWtDQHxRVctwG6X/QmCxsrNAu+3hgLkWVkqU6w0KDrr6YNW9tzW8/rET0zeW
ZJuPWojhiXEtG+TRcUW80KVPadUMTimo9Er0oLeNMOCqlC7RSCH+wCt+qLLAkZrUIzsNtZ3SifW6
wkTHjYXsGtFCNDepZVreEzCziMaU/GSO6QMlmh186slOQhNdtVTL3JYULtD0BDMBmBlmV/E4BIZk
lxo1gEhunW4qgNkX+sHM2qdSQLBa7eXmjjbQo6+0+HUmNzhP3MiRZpDEGhcFj2IQcBOGgcprGRTW
XFy/lOu2sYncakfMxoSiXfYARuy5zOPrskXABpGhj5iaYVm3MajlTF7powBhDG9yLjsJu1A53EKY
acmYdaplFmwYbcyQhQs6fFAMlUm1DZNSYdbJBd09nS6JmPmHqBZXelAitt4p5I0pKRD5IGfc6mng
lFCKez0+aNXwjmqiq6iU4QNFvsF1jGFCjNVG+uNuo3fZJhPEhwFSuBsOZW4bxOqzqyDGm1L0NtfW
87jtVsmgzcoXtEPVot+W8lk9mVNYC9CDIJLxKqMetgCQZBqVf1/XZtRMv+Iqpo66FjB4FtfpTbHH
yuiQPJ/zTTkBjUQCFekCBYz5T21vv4/qvjVy6ViL5CcFnOKJl4ltrsdnhRl+UlsUHCagTuomvjA/
3Ep6KRXzpBm740idN8XLPDdcpSvuhSImLkWfpep3Xgk8MfXWndSe0bA9AQChoCVD48VyS0POaQHI
kKZgkjoJMhQU9zA9StKjqfwJLNzL6K/+jpo5saq4peAlptBUhrq4YJt0ceSNbRBMx4lWi1JeG1Pj
pmzbHN/c30c6AfIABYcQIBLReBguoa2hpIeNYWkDcathI3ro+jT/Su9R8b54MyzlIMOT/H3IEwsJ
EkhhHVG8mQf9eyFNJS0afYD1YRoFbSVCLvMLleO07hwxvfx9rBNHgrFQRmB/ajoX7d9jSfi5jg29
wmMdbTXtmNUJtr3P/19jaAslLLky+rBSTXCNnWT7GQITuAX4lNx+H8b4STkEhcxnQvNAF9GcXqxb
FhhhR2DZHluZuogRFWA2/fCAgkVLqJTeVDXQjjRPX02xPYhyfJP66jYegh1ChxurKa5R4V1jh+oI
Y7vl7yEdlJQVBKPdqKf7MBy/VE07aG1+YVYRMaLFc5cWJW2iKEfSzdx7UB63U1g/1bkFg7XOMrfO
VDdSel7IOr6d4hDbFKoJw8Tr2VTZdcFrtIIV98IbdqhD/3ZMff5POdiJofHBdC8GL8VaWWsB60xP
otftOpOgASz2wyQyfkMfWUWu3A/MG9CNz6OHcHA/XYEkoCWsa2goehF2orpK+ku5th1aXmRLIsQS
Xii8nPnU8gmsGd9AZU/JALV/SKyZmN1KVcc3MF+LHaAh0jiFNrkzvsE5xWUkdqzX1lXX/h84Pc/d
m6RTr4Zg7bvCGbL/iSvi+y9ZUu+UOhHMVGRntyWqmdkxFsEQZAgrRre/77szU7YW244nN85rg4EC
4d03Lnoe+n8xwDc8/+LZkmKjgU4Lnr/x9lPnUXLPz4xwaq2+w+rlv28BLu2IkwKWrm3uVNIGRBJQ
OkUXWnr7fSqnrjY0lNEUFGcF46UWS9F1YznJcJGb2nJN+RI5XzumyD2078E5XehTAHLkkFBDgpqL
fvuSMlNnlJhVDbJA4/Yrwe43k7YxXXGnIWth2vQVtzi8D82ZB+PUWmoEpPT6WFK6+n+vJUQkDofE
WorA90BR2xKUfiO899QzV/e5geZ9+Q0A6QHRmYSugqcwJMjff0Xye+B5dzFl3t8/2gl+sKJ8n9Li
ZVemOFGrvmEkvDurGzSlnzzXW5ePMweiXY+uj8cMqkOWcNZ79cTz+9fQ8yJ8mySws9yX00g+ln6/
qev7VO3srr8iWz20hv9pKp9SeOYOm+kxCyDrX0MujhsYpMJA+6k71u27FAKxMe8KKm0x2YasXZhd
9i8uKg1XQrR90TgmRPx7iknUDpKfohAklxWtaDo+pJIVPfDorJ3dyS1DgKgymMWBWExt8DxfEgf2
JoJSdodkeSIiLHpVBeGZLXMqrEBb5n8Gmtf422fDA3EqyfG6YyIPVAM/mLZTyGeFCE8OQ+Vkjl2g
gy8Vtc1erVLB8/qj9Ifm8JV2iID4pLZ/YV22F/pWgi0fYFvqiHdnTsSpe0yfAfgiAS+kvMU3K6fY
z6Yq7KBqKOuQ3szRwA0VpgTFlF3wFaZOfVPR6YLFcI6AfIovwaX2n7EX577IpFZLDBjIoyC/DHHs
22o5449kQCWGeQlM/trDYhjwz1s2KX+kxPzz++xPsQ/4BUTF6FeY5I+LF8/wgKam4TgTzOjf7ct9
GtPro/hgt5eInW6rlbAxD6Sj1bjBTBjZhXMCpCdY3zzu337C4sVCiaa0ggkuQL1C0cKh/fU+3QZ3
PswcUsdtcOauPfm9OZ3KLH8DhHkRJsMQnBqfXu0xKsxubdIqtIt0WqtddlehALz1TDDEv6/yqbBi
Fj3/f0Mu45cGvHkuUPY5ht5TKlB068/M6dTh+T7A4it2hlQGklFDssxARar9KvQvjOYcmejkNCBv
qTArYDcsn0NLKOuoteTpaA7UupS3xhPPBC8n5wFi6J8AhsB/camNk1YGkAHao2DRrCpqb9dUUOJr
/fb3D3L64H0baHGp1aWvt36t8RZ1pAVNeQ84FWwA3hmVdTla20G33Dp+SLQH9DTWvw9+bpKLDein
dWyEQt8ecdMxh+dG2ory9vchTn4pEngd5WokLMXFOsZ91dQ1lNcjJZp9GhXXdTCe43rN9+LybdW/
jbFcQsEMFT1jjAgc2Fp2wm27EQVSIdtCbf3Ilbn/74UpuCmQVkSXDtkvcflG5MIwVOowkAf4lT0Z
dxF1eG8EsJSBTwIW3waroD3DhZFPPbQ6vicGbUsJzZ3F+xAYlRaGHikvRGbE8kt53+kJAIm0LO2u
oCyjBjO6Ku3oRtEILQThOijDjVQAGpcG2m21KR5UMVopCWllniHu1aLnECO0QwlY+YwmVAYMMTnU
ZQANVdEQSMrkJ9UDs/77rpi/yF9fjDISGg+4m0sqzuPLqg64HYOKRz0cE928SNN0P03JvaFRucXT
TXN9qXdKrTpnm/pjL86jUm0hT4D0Ki8/WqV5Qlga43D0zXFLCf66Noszr9jPJ2Qew5qZO3wiDJvn
I/ctRvHFMSCCLodj4Cn7MB5JCYbioRWs0onRSbDBUq09LOsdhLevGyrgvmS9BB5ta4q1vy/yz9Nt
qCriicbs5cxsF0evoG0bm0mDsxroGZWmUgJoxAAa8fswP28wpoyomkrBTEEqdhm2eCoIjnTOiOZX
UyFcMekoXI9rZTVuubzOjPbjEMyjIesDm9WAU7d8NOOyH9I+5gUzcOraRbn/afmZ7/pBtLMyeW8q
IGQ7Rf3Qs/bGCIxbKZbv0PC9buL4sUnKO72sHyL8Lc78rPldW+5oyHAWVVnFQL1hcTabmFiyGVgE
OL52eRXvZ3OAyQm28lmxmJ96CiyBhGAzXuCcIMQx/95jkHnLsO8hnFZucKMSpqSXyVO7xmV1XX3K
56LS0zP7z2jzqfq2o+k1jJ0wpARFYv7HrMdtG6i7vKm3VhccKZd+BsXATQvoKOzuxTJ8OLOyP6Kk
xWwXJ8qgceAbfjsn3KADuBQCSqWv+UZ8+cMN39KtuZk+1afw2nfPUtR/HKHF2PNm/Db3QR/MaQpY
6ZktHm4TV3wc4Ipr8PP1dX2NvKptnTm1py6p7x93cWrFIUKsYyYu99UxDl8l4ev39Tz39y8ey6FM
fdBjJPiecFVolybdsN8HOHkFSioYNe4d9FuX5NO+ymBsGqRpPcHZNIH51VWQW4MABE1BWbvxD0GV
vrb1+BV2wnXZC0+xPBdJff2MKPmprUNFCFdybB+RkVgEo0NXeEaQKOMxAG7f5giLp7Ymvhjmjd+e
CUJO7RQ0lURdVrQTNGKM1lLD6NruGIqvg/GQV1A+ztDAT84Gly60amWuwOXTkgkjza5EG49M+I1+
2E1ltu9x7UU2fBXNGYxzmh+ntgoSOP8z4GL3N2KeQEaxxmOcynZrgSE+o5N0cgBjfo65zRlp8X3S
KO3DEpANj2V6GcUY89TGnzO78Uf9niM86/tTmkDsyjQX1wf1LF33aXIeKwN5LV/RVo2kPPklPW5V
rrbjGGq2DNfG1ui/TMKkuP/mB/A0Gnw1RGKXAgyhPwAlEKXh2BfBTYx/tB3k3UcjDls0XOnhByV6
zQlEcC2GztR15yzHTy2yihQvQYA+95sWiyy1giFIUzocTes+bF5L8+PMBE+9yN8HWGTNU1yKgoKh
5T+XZMKDlLjWOnH9VbiJd0Jla061AU1zLgc8GUN+m9fyFUzbIdDyeACi4UHrKryHOFfeuzzdYOPx
miapCXinXv0+2XNznRf724MwlYHStXrCjk2zt0RNwPrLzXuciOs4piH0+2A/ldrYu/BUdI4gdagf
fbQ414cgnsJ5ZfuVhOJOCJzKB3lBhZR+T+qC1l8nm3h0Bs35fexTu+bb0Mv2WtAVNPcyhm7Eq8Z6
SeJ/80wYRBUoapIDoE6ySD41AW4hwlA9YSOW6g/9BkqqMzjiun1I9snmnKrmiS/3fbhl5WMQm9jz
LYYTktcc2EY/XpUNtPRzfdYTDwGtch24DN/sZ2u+CZVB8PQOy/Qez/Kg6/4QNQ9OGxfnzDZPxYGE
muRh9OdF3EQWJ7tqWj+vo6w/avb/9YwuL2E1O3PkLT6dgxz8FJIhef8+2uKYF6HcpVP+z2ggqK+0
+7n9Ud8OT/UrpHAH0bY/yVfvVjZkCRcvteRV2Bnuf70r5+B6XuBZnnrZWA6b0GplOe2P1IJhq9Q+
YomampzZ+yce2u+jLPc+0gMeLg2MEobTn8rqt6jWXAV+Cym+zp4RwD8nH3risBkWut4yNlUodiwz
NaXzW0vtY+q9Vf9QN+bHOKlnntpTWRqKj8RkVP80hMkWx63SskLC24h92dYPwVRtWWe30oYnkX51
NxqfIwzobVsgRo3DKVwyHfm/37/eP/NYJEnff4M6v9Xfbs84qsuqkMJ5w3ZuuO0f1cEJqG4PjuTM
yK8rGSmg9P1/IUp98pP+Z/bL1F+fBCG3EIaAno/VMh39P7rVr+Ux3eWlVDqpqEKNKeP9qBXglcdL
q5Ej2/OAEzbwR51oaDHxjqCIi0JL9T2Mvn5fmnn1f1uZxeHKm6Kg8sPvG/fhVtpWh2alr6tNvf19
mFOXEwhWkeKEjKrhchmaHrjV6BHR+Vq5qpp7D8qqnwZnTumJyZCZk5oiun8C3WJogpggNNkdtfwa
ztNla2bviTju0rrc6ZGx7otEQT75XONGOTE7JK5kirWkSNyK83//tr1MZdIbaurdUerCt6goZSBf
vuACE7/uM3Q40dbr3aGIVnjNwpEL2+toiHeFPl5PeQQDSwCpqw934hS+VKYQOYDcfQdPUnqQVB2c
Uav6VVJ3Kh4mkLfEVAFszV/uqLU1rhGjzEGe5cc8yW5HkO8AKN6COlJXfY9czJiWxZqa4rlC5Kk5
0zqQyAdUGuDLmmAVSBWbJ0IhVyuvcCvZZoW/bjth/fvGOZXUmd/Hma+wb2sb+TTYK5+6vnFd7eBK
5Bswbs8V6p47GFeuuM2Gze9DnpwZXTCV8N3AHmDxuimy39XErowIZiCuWlrehOzn8rYTYQEtJ1Ic
aTYC+2Gq0PbBJDdz87IZUF0YcWVz8hQi4KDDpsBi7fc5/aOSuDjnDEdP0aC7SNQ/31PflnHQsnKq
9Wqi2i9BYhiqFYKtz9DeplWC7s4aMjUVw1JUHJpx1A+HN3lAFq+Bqw5v5VikaK/EQnH0xHzV1tAF
U2ufpcqlJeNekqlrEUJnb1GPqUjDYUOEhyFu92M0DNA1q/LchT5/g8V0WLUZkjD7KojLBM7I26bX
Rb/550KfLtqNuSPUcdtdstd2vy/diXD/r6EWNyRuXVLTm159rMdrpdjSS0e9X7O9/r4wR0drzjWA
Tu34vwZc5BdVOUHiz+LmWCCG4vRFqay00kqgrWaU2/Vo35Cq9TgwGgpEKtFTod5kqMIGunVrTkp6
7gT+vFVVQ8Swat44Oibhi9stAl0Pa3O0iJeLXW86euDMElXhCqJyqdqm2+xNW3E0mJidg6vM2jjz
BU4833//gvksfdu8JlQuP0RGk3SkuMBz9KPboeOHZZ6/GfYN6tj7YZPss03+9Pun/3kTUMMG5woA
VLXmPP7vcUtoMgnKE95xAmAQy9cN3PEh/vh9kJ8XAYMQUnLh/IOKWixvoaqy3MS9flTVSXLwx4Jr
KF6NSl67XKvFmRDzROz+93CLtUz1SjcLGFHHZJfcZLhDNPs5dq4ccXveCef03HDRkFQV79hlCUIy
i67lHvBwFDjKqQGTEU/JHqUBksnfV/FUmPnXqVm8E1qraih9CfUxudD31trfz5lqc0QZ4aw4/Kn0
mLIGLz0NOFMl2vh7X8QqwiukVfztG2mNWuCm/gT19RBfVqse9BCiKlA7M6c8A0mW5jn8uPXwrAGk
wWZk4L/HlRJDbmUrbPh2+ldKVXg2q5tdrAOoVm7lnDcz+OcL/RySQplu8cwT4vw9ZNqGlWdNZg00
RN13D9DWYjzrmpsUUM9D+aoik4jyiQMXd53sUV15w9OwfBHdYfM2u1lKj5DTXJAr/wvJuvni/eWn
LUUbo6GzzDjnp81BfXGjbbutssl3vjPv5X8RwIJepuePfLuGnuJi6XXT86vGZ3uVVbzyyhHtu1JB
LKr/7w1OEOGW0OQHcUdk8CO5TtusCcyQaaHD5NR2tE43+JW70Cq0DTGC22/lfPX74Tm5r74NuXji
xKC0ejVhco2BBhh0eSk6U6WeT8Tf30rVCWEQYUWKm2xzcWLM3EuTMssMxDSkixjytRjVu14fP3NB
hG3UKGfyjZ8gP2Q16ftrcyOSMoW8uFUhk6bN4DEgFOnQHg1sFqdtq9jSbRA62OmaVAdjFy0Rcxus
Eic+83KcuCL+Hn9xzY5qhzA9V95RV9edi0SYf4hX5aeBLpHd8Y+2Ft0CzGaCVMuZq9D4GbH8PfZi
sYtoAGQ2Rs1TlweoGfnJSrCMt6hHRVKI6880aj70SPtAKKe2hTTh8OjBTs0q1ZWtTt2khvoVZyLI
xFFEcF5XgJmTstWjdZHqgHX1KZX3HgAtOwRDZHdGjqqON22bWLUIX6PBlYtxniWqBZYA1rC3MHH2
sTiOIQQBmc8PyFh99Hp72eOV5JSS+irXENUpcj5n43ATDamP0B8CXaqgSFSwSmlj9YjUyF7SuBAp
asix1e0k5X/CWkY/ITkUgv6CTh8EwqqxR3FY192EW6gYXgyqdwMRKrDDRn/XBAvdCf12Sst7RGH2
pTJedwEyF1OcXge+/JV0b1rZXjdD/YfdA/eyjJ+tfMYOT+ExMoNHkDlfvx++E0djdh+btYmhZfDv
v29YS0ubAIlA7diEKbz+zL/JzAw5i+mQlNNb3Wfpf33a1ZlTI9ExUmlNLOufVuNNcpZP2hHVkrei
6DdVLD/8PqeTUYZp8DZSRAacaS0mpaJzIWgxY4j7bqcdSmqsc31QX3ef51+CE1EGKQB9bowLLKyS
Fm9UIeeqjyiNBSMjIlSundYApqnKEOLPna0TTzAK+/8Za/nooNoopkUcm//0HGRHdxIEWuHL03JX
nOI2XJ/D6p26yf4acRGEzurxXTr63lHd+JOd0XRDmLh+Ti+0zWyBI7rqNnusDwVWvOc6HfNXWtza
AH5AGoErmSEzi0dPK8xWDlVBO+riZT2AAtUDmKHhmfvqJ7IdbgWas3jk8dzRblh8vzxLlDwsU+so
NA4XR/9mHMrP4trHg9yZYFdvUH6pyU7dc4Xsn+8eA0OcE2dvTGpGi6UlzTLRE7WMYzT3MqnIK8E5
O76Tk6MvO/ux8Z6ry9PWxEFf18Lwfzg7r924sW1dPxEB5nDLUEk5lSzfEJJlM+fMpz8ffYDdElVb
tbv7YjWwjPYsknOOOcIftGOnqrfNmGKdQBXRKs3rOGKCmfTi0QyE2q0xYghU7SXxsVGIy/ZlMAsX
05RgG6S0Rs+cz+XLrb8scN8FoQ1/AcDQ56AjC3pchzM13eDMG9jW3Va4RonVzW7jXX7InXM76cSb
/nQdL1fWhwouSJOij4ROOFYQ/jtBQSokPxPWTlQAKof/L0AHoZEvyEmM4cK6YBTLM/VucFE5eJ16
5Exee3UOtXziYLAUPDOLL0qetjoYuTT3RR+M/XMzlG6C4Evd+JfBePZknHpthsqxgPNBJbq+G/pB
i+tUIYsZsK1xZEf2pB3ykUu0KR6ZvP/GwNU5szWWT7/aGiDd/1lzlblIUglULRSb5+GAwZ7oDJHT
PiA6sEMwgWFL7w17TBJuW9In6+XcnOXUcfm0+ip3wY7eylQ99TFvm0wn2KH8UxSO4DUuKPT8Hlnc
wCHgOedGnufe9GqDzkoNDh2Pn2Msau68cFz0s02rk2+WDorGzqETt7biHXtVUpMkbZ7Fw/CqXCo7
3UEq6Bk513oX7aG17dWLdBsf/MA2bvX777/rqS3L/OovGBY24XrLhlmdNkkSD8+tgSlupd13cbip
ZXnz/TInshmIH6CjgVWAqP8Sy61UHMI0ZMca8lWkKpd44P72w22Sda4gS2fi2KmvhqE5ogeUZMYX
j4kknFKpz03tqKJy1We6F7RnXctOPJEBeIJQyb9MMuvPoSuMs1zKZ5pPFaYp9V51Eq/YIuDg6La4
mb2WcjP0zkPATjzap2VXxzCNTUEuMag5GmBj5fhnZJwBzJ/oM0JpJB4S/oHCqusSqUi57ZRFMUel
i4FDOy4syGxtR48OxsP/wRn6VJr2cb3VE/WxWOl5HFpHRL47D3GXeV9tkyckmifJTS8Wa1pUI7n0
QQY/f78rT4WVT8+6CitVU1uZVS3P6nuDF78vWBEkjQ1vwrDQRYWVrsEW9dRzwVT+Gkw/rbsKK8GC
YtL8XAMhjhSGtpF2ggOTHcVuJ/bOW9ucfMUWDUMqbQlr6NW9JPmGmiKlQCY16yjl+xv43jvo4E8y
ek7/5ZV+WGvZwB+u9DRqzcCqI4tmVPlISVY5I1hQEDGlh/Ldrfys/B52ZnPmxJ8IYya2FuCoSdoo
61cfMs7UGf5eYYJy0BHuQvxaFhxRPTcxPrfM6ruNWDGgdySox0kLDqkO4L0Ot33VeWde4ong8ulx
VnmY3o4CCvzd0o2dL9uNuRVIxcaLMbDNh+Ey4I6Nt8gOudqZfsyJ6PJxXX01EEeCPMu0qjSPsFYl
9cfEaTzzZKd2/kKJpeUDX/VL2JwyI7XmIDa5yOcNUty74KBdq4TM3MselDOP85ejtUpaACf+s9oq
tuSS6QsV5sokSsLN6GaefCf9kjaZl9whquZfatk2wr/TM3clAB/5J0PZc6nLsiW++wmrnZnkVeLL
UqAdtYARUZ5mr0jqXwJeue8kIl3XP6OWf0454uT+UajhF9s+vujqctKCRkz7WDePIlmSIqDJ0WHy
Quc1ec1D2T3zTU/umg+rrd6yNTYzQEPZPI434ybuHfUwP85v5IeeIB+Wfhos6DMR9NySq7c6KyEi
SJFoHusRSX79R9ydAbeevBqgS4BPMf5GlVURaIkzioICMXP+pT/p2yJAs99VQBEKDr0rJd5388Zc
KP3/oSZipsYAGO83Hfrf6tEQSle0rsXpsVWPufhYR+//5XOZdF9UOFCMs1cLJLpkSUI3WxxB9YD0
F7aYTuiqbnHZHqc9gvqbc2fgVNikQQ7qmQcyv2S4oYSPxjRyxY8CYvJDgkLdJHQ2VhlnkpdTF50G
4wMpGqhQX6rqBFXKdsj5aD5IZIjFiVA5Yj+7jXWuMDjZ8fmw1Bq/FwVTkmt+hAzV1Sjb+Uvl4Mjj
SAfkG+9EVFvd8DCf0/Y59R4BmnGoab4wClhdC0GqBaghV+axmZXrLhe2ZWw51njOYvzU4WLbL7hx
nXpkvQMreQpKyS/i574G2Zk1djmenTcux2cdFhcy4zLQAHC5zjKxoFI6OdPV47iB2vorOiyFpIIK
6f9lJLTkN98ttgpQI8YkvpaqKgQVc7vgVn13elmqZdyTt9b+HG/35PsDhYAxPLJgmrIKHWk8j4aB
WeZRz1rXUDQny+7OnOFTAZ7Oyf8ssVyzH7KsSVY6Ux0a4yjslmuUgW3jFIcJhbCr8gLJ0NfFWq6y
Niien4tP8qkr/OPaq2yyVKSGyou1h8Pg5dhuR3eQoqkSDii7PEUHk56utVWOMHqRtt+WW9N3zkUU
89yPWL7BhxcQhnDnJD9PnxW9b21N65MnpWtkZ4riHM01ND3rqb+BmfTE59j2Osr/eBYfhQIKexmI
HTLO5kUM882edRD3swzMrxIyL8Ld2zbCfsvp+FkbhstUd5fThJR7UT7kciZ4Iequ3iDq97ExIY0X
opGHTZDsdG2Su8aYoEouYtogj6GBDQ1l2jRL5VaU0ocpRNFzzgP0FGOsBWBQwBbKxnddk3Fhqral
0N/V8jygCW7QdCvHA4w5to9KL6AVEy835es5Q3N+qs3XeSg0RxOAIJR1eFUGgY8Yz3xfNaSFTZGA
DKR+woLEdJJsehGyftoUejt5UTqorlbHSJPH+b2gVIinobpodA+APX7WcMAv8PCh8AuXFFqu6m0N
07jJsF+aCO/vgFGj/ffb+cSBYZBsIWMCBAky+Opj1pGvGhW8VgRTtOs+9dEn/vfcEeT1cGzHsRB+
J8t83i9aVkSCRb/gaKb+j8BECQ8nc/v7xzjRyPm0xupQmtMUyrWIzKReHSX8wmI9crvkKQd8HGMo
IBh7eXz/fslT3U2eiW48038KvDUJp9GyPMOvxQRzUGOC6++DvbXFrsf5T4nJ8vpA3VGui1/mKUlS
DFCiahMJoIM5gfU664h8IqotaFBYIcAojC9kVU0OmrrImKJ0Gur2YvZYNtei/hpq/WUSv3z/5v5e
lqtLAVdJuF4iG44h/ipHLpnYd6VaBM9yq6U7fIgowGE3uICKDo3AWFFYJoqlMU6eJUNhRgsut/Wg
/pmLeL5FhTpuqkofnLpegHqi2eFaH6JfGBe+26ftlZC0XDNSDftEDC8LXa0dXxPIueoBj6o5gZ+o
WYI74iu/GeTqHW8RnEd1ZLStBLVzrWoTW0rxeTNQHxVbZMTLRN2PmdWCBor3iAEhxiGF4aGd+9qJ
Vfka8Ne4F8QBQ+JyktAI1tR5n4xdgV6+tPn+9Z2+Bbjc8E8lq8ME4fOBCsZCxm+pIU1Fd0hywSzX
P5ODsSvf8bogn1xwNtZkmxeLoar8bPT7qXDPDt5OZkQffsXqZpfUUkC/c6L0wHyqLMptlSLcE53r
fv9Fgq82C/nrP0+7ypkDUwuSAD+EZ/LmnRoSt1OrF7aVmvhowYd/AiMGhCH4j348XmpMNRzTBzRN
j3IzJNlD2BsYhdXCiAqt5V+l4Ui62Ccoo/n4Zo+Rh/wsmD7TwplA+iErJeIqSWn3UoOBCYTpaUY9
qm7edC0E1jbh1FbFd3NfvjJWP6BAg1mLJiNrjEVOkmRPplC+9zk6mGe++VL+f34LyzRVNbHthcH2
hRdgorzUC0MqHUPFMZ/GwCsBVYnHBXRHF96wi184HxSX4b1PAgzCSjhb93393vwCmHmLLAqMi3Xt
ooZW2Wio5h6D9AKHRlRj/6T+OYrc1yqCRahWcKKnu2utcVyNLzVhpWv+0czjlzDKnnIDSwk/wrXG
VMYzqdypxQCrGggJYXz/pdwbzVIbkcvDFAd53NzaEYIPlkAbsvjX6hqKhjon/qiwgJiIrwNeL6fo
qAejDJP3dZbudG0XqmcaLl8vck3n40C+N+G3EsM/B4VGkdI5Cgb5WGuFq+CgRBA8c8l+3QFUktBh
EOTBlfQLyK6CfY0cEHeElubbVLOcqex+xL5w5no4t8yq05dpQ9tRG6lHFRVT2dedbMRbTjjTLT3V
HPr4MEtG8SGLRVtCSOaRPh9OBAj7qjYq6dtCwHWuBe4d3AEH/w+vD9kk0yJTQRVgPdtuOVeAfWYA
SLNgZwatRDmw+6p0vw8VX41r/26Bf9ZZ5UJJBpUBzVuD+i68FdFFrBzrun7UHeU5fEic+Q5/JObd
CExKTqja8hl60YlUDM0mJBksjcTyC5M3MmZUYgc6KH1jcl3KOzRlkW9SGNDkIbJ/deU0WvVDi8fp
zJOfWpnsiK7bEqXAgn7+pBWuZbHca8qxtPYSJjwpCD2zqy9kun/lMLh+Zr1Y5lmc66kS9+Oyy8n8
sJNIOgK1jiYwC3sNf/Fl7tU47UXlyptp36BCjpXY/fff+ES2Bk36nyddjtCHJeGoVP6CDz/GzYSt
19EoRxsclCdJNzoGVd8vdjLfACUIVwxVMLKO1VHRtDzqp4CGAaoehR0609MQHJatNGLZHv0I3YW2
5dvNLQ4Uu9qNBcobrOPP/IqTr/mfX7Hu+kxTsWTc/Ar1Z3GUHfwovP5CfSiuMy/w1D1W6Eh/mu4I
ZgLt6QNWgAHGOO/f/4oTsQlgChAtEn/uqXWUDTHXlSqcXvBVJQ8UhpdcxuCrO4evP/XKP62zioF6
ppRFWNMonA7Z67hRChtRDeWH6gzbatv9HXY2v0puLQwZfg37+i4+lL/PYSpOzSMtBQKVSGFA93Cd
aAotmXnUIRuTXppb3RmucLOyrnun97r98JBfYYf7/es9BdJkxYWTCCGGadmyCT5s7KDpsyGNWVG7
KffzY55D9cFImZR2dODFeN0b57dFFsgFqfP92ieix6elV8c4HzupNzMGkvE+2DXbfodx4VbenX2p
y9/zOZMD2/ThEVdntzKycconOrJC4A5HwJZOcdXHDmYQaPQz9Sx/lr+Tt++f7US8+LTmKlfXSY/L
Jgy1Y0iu3iuXvbmpsD828oeyOtO9/5pULY9H5rboAKCWvKr2x1LC/WJKtaNP76lumEHWo1cGSM/7
+ZmQcArTiLA8fDDA8JpEH+Pzbqn8zqJlrxrMy6Od/HuZlkuH5H3Jf7HROpNgndwfC9kYLSewFOvU
dIiNshlnFus37X6hN2nbZo/W+fb7T3UiL+GZ/llmdfLNsrHSQU60I0rLk70oVSDv85AH1XEWsF3x
IVg1lXlm758Ka4iiLKxjeC/87+cX2UutoBiDpR6r6tdsdE4k3Qb1uQnu3+b1eud/XGW1CyHSNFEa
s4pqOPriJ22bW9WLXYzmg9+GI1CQXWBp/7I4WZ0dBipfKyh1IUwwDYMcSZGxesa40psEr0I6HCEK
Ptqm8/wtDAV4U8EhuVCes63mNZcB2r0Sl5l5k91KV6WTbhcGG2Za+/NgzlOZGlxN8hWmTviwrqNd
PUmRPwcFSETwcUawRYgkhUPV2uFR3FtXEBCNw7BXd/Eh2AiP2uP3O+1/WV6TDVaGVbk+qmLUpMC5
/WVEiyy7wO3S3HW/g5/ibXJp3VVYFTqiG3uJaQ926rTnenanIgWDNknlBKOWtT5QtVKH9IZAYtB6
cvFlmuqbefJqMqbvn/PkOhwoADUiY+8103n2FTGPopgxcI80eT/cJZmx0WsZGMbx+5VOBiR9EYOG
XMXFaa0Ob1bOs9RPCjt8G8CqBxjcoE/qiD/0Tbkti8tzA4FTMWlhwYGulKko9FXRN4ZCGxvKaBxF
VTi0RraTsngbiu0+adXfCEJ4eSDf9Mq5pvGpcPFx2dVjdkpQItA3qkdxMBwRP6+yBrZwDgt86rt9
7BIuf/4hF/DTorJ6Hfd5em6OOWeXMz02qUxcE5LI9x/u1J3M0I3pHtxV+gGrtCMqklgZU8E4lgC6
hRYjpnNb49TDmAvM0CKdAuW7ij5DN5vmOMrKsVFKjAX7DuPA2jUGaXE3VZ//7eNoEAno6XOsgeCt
K00fF6AqFeiG90N3PesmMv4SFvbfL/J1E3xeRP78eWr834zIn6hB2nk/psOF1kjeVMy7f78Mz8CD
oHqjKGt9VyUXI8tMM+XYl/Vdo8R/Jq3aY4N7TqL+L0/g8+2k8bcD0QL0ri0QgM/PU8l9nJhKIEOo
ZsyjzNkL8Ljfw6z/6Qf5QcprfBN0o3H1EJevqW8evn/O5cysll/ofAjd0CMAOrI6ylPlW0PHzjxq
ZlDfJel4mzX5sGvoX2JQzUwtTHe9bP34flX9685HvOfDsqujrCW5TuNbDJ8Dzd+IODWb4XOu1Lag
0EUqdE8zhPukNJ5nK7LjtsHpjw43ovNWpWxLZmudP7jdNMA+QiG0Z9LSk3tlr8FY32GUuR8rjK2s
/nYctqMa76QgDjaR5v+MsAYSkj9V0d5IWPRGaaHasdi6wogRYa5tmOf8EkLzMBjz3hyTG8ssjo0R
HplW/TZxdcyAtwhT6vmA6WgV/nWla8TMRQXK9ZvxMPnvlv4D9PBG0euLQcA3UcAjUR82Nf7BeBwf
tNzfznp35iueGAoh00QGzHSDlFT8++cfgpbe5Nrklx3c4a1+kFzJDl3teqHZFDfnCJDGkkqvtgxE
OiaUWA2pJzAJYy5aZSQKRwP7V8FoD2nuOyryCP5Y2oWEKrYBs04qbwuaaJokbayk2mRy73SV4cyl
7ozSeD1Hy/tAPX3Mr1I6NqgQu6Ef4soO4ibFHy8ubhv8HNXacppWwwwSKBWzTtlfuJZ3k8kfadpe
NvMrvNJgioHN0UGQCr11pxo+KqOCM/n5VQkiUIyTTRXyuTTf8OaZja0be7GRMYRIg4Mvjj/DEL+0
pmGePQ5XAgJ6ihHelJK8oa/uWmqAzyJA8IK2t9bhxqs/j0H+t6Uk54mEsm2xkecJ4VqgzZyZLE69
78/LcgpXr/zTcVlXHCa20czQlOMYDkh+VLriKPqEabGPR+ugSCr/n//7+zVPBFrWpLkLG11FMWIV
mMpSmXq1mpmfFukV0wxXz6VnXYrO9O1OpOcgkij1of1wRzGz/RwABz2b8XAkAI4bf/LM3CMzZvrl
YnjI3Utl2v8snfgJA7H057mq50Tm9HnxVRyKe+JrmQgSi2fiHtgQ9mEIGVQ/EBVBp++s/I38tRz4
vODqSypZP47mmCtHvSz7l6nBddqvVAX7dx33bCk8GFZ6mKzkMesS6WEaIuWOb/4gqQHoqTrZGkn7
IgizigNbV2waLA1tLccmuQ/QR0sZPH2/Cf6XF0T+iqasaX7pxXRlm4awR+Ujek2ziyi/srO8Rrrs
XJq5C+RJELbfL3nqakBcculXG6jSr6sTH//RohQrBWFrGS/7aC+U0+b7JU5tbfzS0CDickeNebW1
gziF/6lU+rGt7obpLjLf/r0B1QJGg4a0VLZ07azVd87KRda8TDg9YXtQOyb1Et7sFaZL3z/KqbdF
gkdTlvGYRlT+fHpCsG+tOKQKjmHmZd8gqN2UZ/RgT6UoAOtUajXowryx1bNYhSQA7e2tY11j9I0/
fODgsUdx1sWXpOSPGEe/x0uvsDK25ZDsvn/Cr/5Xf3F9/7P8WgyNsbvkU/wgO1JdD236qGrI75qR
14iwINVm05RQkNTEq8XxUIrxtdj/nDX8wBEHGh5FXAY1PMkFbbQZ/js1ww9/MdXtfsmzcmk0zxY+
oxHuxcPQXGXia1BBPETPxTBSm/eKA6+6SSIFu1SYR1Hm+cFTX3Cn0WuWsY5vW9UxlNnRwvlC7zW6
7rdtBTown279hGtBW6zjs1tzegi06FbQ0msr7O6HOHb0BidvDArLLGQARK5cAg3QGQpJ3SbNFm0B
7VLNGEPl1VFrxxe5rD184OyoPies97VI+JQ8rGmzVdBmUASXXDeYMcVt+5065XvBSp5Kozhz9Ja9
srrJPiUqS3z8kKgEqpEISkb8G2CcXITYrttxll1JTFEQREw7t0xIg5tKqOzKkAf3+7106knxgpcX
ryJMjNbEKznIzKyTRf+YavVRrzMHmWOY/5r/gqXW6Hy/2F8Q0/pZgdZSfC2koS88xErx9U6tuFyy
Liv3rdTA85esm1CaXSHCoqbJRv1agvL97MftnzlGSaOO7zMTEkBtYCZKgSZVWuR0YxV6ZtPX+xlA
yhgJ13M6Bk4aT7dGtSuKzlGkeOtngenSsHsy2ZeLVeihsOSN0Cg734ruhMG8S2QRITGTNPr7Bz0R
ThkCK4sBJayyLwh/qgcxFEQG2oOu2pb8RkGBleA5xvVyFX95mx9WWb7th52TqkbZyqBU6acAv00z
/Fs7RXpCuzTCZFV+Mith5w/tOQTuiQAL9HYRl2f2q/AVPy87tVFV6iTXDGwxns7qrRYVZzDMJ8YP
NOb/WWPNJa+0WfRno8E93s1ep2OBSTbUbmMZeDyiv7X5/53lc12cU58NzUfDAO7OnM1YJV5Mmi04
J6pwxL8VbuVDCYVVn9+/3xun0jtQDvTb0PzjLKzr2zZuddQacLpqaHxO13jnKbsFK5Rddpa9QIaW
aUeQOKph//tOH6/1w9KrHUNgh24NOv0YKe12LOedHkRPtIJ3saqduSNPJOhAR7jqNU7wgnL+vEuy
MRMBrxjG0crTS22YdzGPFGqBM6i6I4/FmTvxBBb97yhncYfhHwgvn9dDi8Pskrb2easy6jDGpsf2
A0qZgKwsSgAK4grZOT2yU8GTfunSqlrk49YtET80wXg01H2WloC/jWwrzp0kIIFtzugbnVtpOZMf
jnql+WEyauyZoE0dYfwDusWu5xd5PPPVTp5tEO8qTiCLocnqLXY9mP6uA1vkhz90fU+79kxkPFmX
WxxtkayJb7JuAodTgidzBFEGXgKFaFiFjlkEl5Eu4rSk6ftewGMKNs2hTrSLRu2upQRT9O+P4InA
SX+RPvRfB4UvikVF0AmDbo7+caonOx4aZ1I6OzfTbTv/zFkZp5XvF8QB4tQ1zwMvjFI0Mr44smkp
WC4p9lW6dAZyEXWEQBatW7fzaarGgr+z2kLYGR0ot7CSjtU8VnZaa6YraPmFWrxrJRddKdxQlGx6
FAK6Gox0jeUpkMj6vSgGJ8gZyWJtr236WXhFtAopH3HGpHzkPsyzkPJfKvazIb5EhvUuRzNRZjYe
ZXkcnLiZ92qszJs4qy76YAq9So68WpOxgSkA0eXSqLp+V5Hn5mpOj0PYVArN+6k9TCGKXlkS97YR
h2+hFV8YXfsDaefeqeT5YQzGNzEnu5szMKJCarabtpdrO9T0w5D6bmRpje33TeQEIxKks2RktpiW
L9WQebEAllKKVKewUoxV5cZyerm/6ESyS7ym6VVuyiTEv6VE1XkiExxVvFWVwFUH/a4WtW2Z+Ey4
tOa6903XMKunuht3uu5j9Yc6mdh5IirvZL5a7/VGZHiVNCk4uA8vRVrjS11etnK0aTSsEhKlvUmL
LAQD1b3FQNqdzixG0OaAvGZ1ybun6qVpER/X8uwt9rEF75K08/Q0f2sVa7QbsOSI3A6aFwjqgtYv
3aZ/Bmpc4sNrbpiI/VTzOLKNsXkZauNNKWYc0vUxcYN6vMlLrO90eTvFshvnub9XhvYirARXNkgO
q8as7K6vr8Dne2MuRE7ZlF6gtL/KuC4ApASiQzX8IDUBSbcsXdZaV9smNywNoBkXXKz0ujD6mWpd
6s5p9CeLTZxyYA9sdLV9wUDsTfTNiz4eik1ZmW+DoU22pOYXs2VeqwgfbbHQGS9ka3pZ1K+xntfI
u5rSFotRJX32aWPSRHXUUk6dvKdtO4ag1orWtC4CGAMbWofGfd3J1SO266M9KOKVEls/DKktnDhR
X00jzngZ9VUzq5uxLq7n5bGtrsjsQow2RV1sh3Dak17iOZ6aj5bS+W7XRrdToAabVpau+tzI7XQQ
RsqV/DkPaRzRlPSKrndqkZM0dcGNWTRvWO0+N5L2IvaoKUhK39J345frYaNvq6E3LhO/p+Np5kBw
5FSz9VpMn+JgwdLjwztE6suk+zOGT8wT5G70EIgsbWXAEkWc522OQn01xQsF4y01I65g4aIt2p2g
d1jMN/f+LPxODbO+zqXGrZtp0xqAtFILg99gY2bTfogaYLctHu9KPzyFCSwr1BMzp6trfm4bPGpi
8VOXxruZqYSjWcOTXFiXZdHcqg3KUZGRRHY2SF7Q+F6tNDtfNw/T3EHlELd5kd+FhoEB5ohHV6jL
z0FUHsMxovxTCi8u2r0v46trDQhuhIZ/YanJZW3VnYN41Z9SDB6MaXqdFBzqg94mC3WQ5XywAvpz
FZK7YWpeFUO5LZq62ld5sdOF9KnUBxd/Radp/DtQhkskVg8+Zh2Gmh/mIQxtWUksW5HyRyWyNmqt
T9sqDmRkPVWYxw0HUg2VauP79UMxZK/8mj9Fn13WCJ5Wv6RBt2U5QNOhfjDS8UAzh2KS8gb2GNKr
dhfcBUrm6GqxDQoFKPt4Peh6bKsi0midMbPDZI5q8pYFYWCDL0N3tH5umt5rGnVrzppXtSX0eAsz
hVLxUgZKoBPsoPK33Rw5UtI4gx67Y/ArEh9n/zc64G4lZ4/oBjmjqDpWQZtY7tDfQpmLyAMaxe27
4EWZr8PY/40Dhqv6qa0WxsZIK6/XUw8jPzdcoi9u66V/ZTRIHQc/8MHbD0Vox3KOY7S4VSoNxs17
RHPCj/tfNULec6bdq11Yuyl0R1/wHVTKbhigXmrCLwuWjNmZblyEnq6VjlJUrlB0dinmd4T6yo7k
dKdytoSwPGRWY2tjta2n8TFIr7Q2/UVucm/29WEaq0OgqNtRLO4rSb/Uw9AtUAVt+U+1qbcHK77M
xT9++e4n81Wn+W9VH1/0LbFKlp+Y8mBZZO768iZCy166ibr6pgh/tnG4bYKeKcdFbekbYAWXbWfu
CE97K0DksZkOQj4dc0vwEphARlfdjMDwpqh2Cv+9NPpd0OVbP0oe/FT1THgFRlxcj4WBQzT+erlX
kIhAK7HzIHKNInLC0Tho7eQqWvDQd1dyqG7mgRkhJ9YWtekCc6WtEL7WertvisLLh2ZbGLdzCcoy
FLdi4N8G3AqdGW5bQdsrUXVgcGZbPtIGSeJ1Vozqdo5jcL1lFLqZ/cbGYfh2TF4FedilfeKqZnjR
TAlkhtbOZa235zxHL+6mFvZxj8NEX26M3nKBuu+KDo5NVjqG5t+GSXmT5oYXKQkxIt2muYIE3eQE
yA4ngbGr1V8Ikrk4/nnyFO5j4saQWNTR+UHrOjvLRTua/X3SVQfT+BXiZxdnsZfVDOEM83rOF/0J
2TX0GmeP3NVr69CbrS3X72aj3tXdc2s9iWN6E+q+JyPEGOfCXiV2TS3s58g/hFF1m0v4Couzp1iz
Pfa1nQnSzaRmnpa2XlCI7ozfpkZsMkGf2VqHEnqt7nzfcjuJbTm9BXXsocBzp2YvY8GpU5mDWON+
ooiSwt+Tjrw4A63JejXjV4X5hhUqu3hU92rxNpjNwRwPg5bTETR3CajsWrS2RtHflBn682q8CUUw
ffV0OdI5zst3PM4dhsObyGx/8BXdceCsK/LWnyi0h+0i52fU1nUn+05RSps6AOerx47S//YtkVcw
OoZQXhv0wEq2cNFyYrMp3KCmdRD4a4pW2ahKepuyI+us4k4TfpRxAmwgux+HeotLkps0oYdjki3m
7SbVO6+JKs8fE0IWpWJn3PehZKNV4JSttFfF0Va70gvH+AYbn7em0K6ksnBqvncWRQ9RdKv4mStV
3YUcmS8JSUuihle+NO1iXd/4OnSC3nzQ4uCqzBtXECY7CwjuSuhIET/TFy/BfrJNOrcXLgvEzspS
wmBMs3PxhWnqbWj5jo+nHXrtRlR4ensUSfniJnDGbidIcDPiC6u8CyZCo74TUoyzDT6hZAtD8WMQ
czsxL4M2cpExdEOR2zK4LntUN6X8ogyKZwRffB9i4dK/lEUvmY5ZciVpsT0WjVP34kGw7gtYKZqQ
b1roL/0Mp5sjayr9VlG7nV5kF5mQXkKOu2bO86bqt8gwFspVX+kbqf+DGwEPjMAXD6gq1Y6sEtbq
H7ESNqFVbSq1n20ZmpFU9dswTBnWIT7GKblT1e5VNgpuufc4Sra95O+wVsLvXOdU8Z8dmjl19OiP
HnZOmW1MA4ThoG+TCKl2uDp3IRLNk3UYVD/kSpK2mRWpdstodAgkV2jinRWJcDFHNuC4DQ1adVxr
BoRTXBDG7GUoHtoscCItQf9+umnLH/UiTFnm/ZOpD0++GP5MC9HTxOk1lbInaPWBQ3RnjGRkEiek
ybgcJJ8gn10JTSTYetr+VvX6fraS36nO+MfvBqQqA/MVKbqrMrUgXCdMEf2uHGwlEomYgly70dAN
rt4NBmO/IXifCzI89tEgpm85U3RQCq9xh8ml1l6I4fRgtNVOmhvPCBB1SqTgPSiVu5SZADPI7m1M
Ri/N6tEZI+OypDpgpscvDEWydWanJnKJJS7QpJ5JCfJauSuzASiluDWG8RZE/CYJaPMpLCWNF0wG
t4xa76g3DmCQ3BFaWQfjzW2GyulmsgkU9NX0QpjmxK5j06vQfXfxq3THKdnpJee7AnVb5l47zm/+
EHtt/J635fXYyPddKm8qPbXNWibTnJ7UQbnIe+Ck3bg1Kv1e6Ho3xkxybFtXVt6jzrRrJkVTWe7C
od1EEjizHqqfoLlTWu81wIU+JNp+GC4NVCvimr5XMl8UY/Ae5aT35mwr+UOq3/4/0q5suXEc2X4R
I0iCG165aZcs2bJcfmHYrjZ3cAW3r7+HnrlTMqVr3u6JeZmK6HCKJJBIZJ5FwOVVIlAH6oR1ntRb
OS/sQN0lQwD176yVwF4dLli9UBJiRY2zsOaWlIoxOqAw0lBU6NHUA6RKm1x+BeFwB4rAsamIi+ZY
gRD+xoOtQluEz5BA6ReyR30nwhFoGT5gA3q9MVp9A0sLsAJT6eQZ/msoxb+EqvmVkG7nJ0EBPWvy
nkIKAcqI/CAFqh2kxUE32CkWIscT/cpsQLBdgFLJV6EoXdIeirey2H2konEceqCLGmVYFl74ricq
mBIitNZ4/1KI4hEnJ0o01ZZjo3R7vRgszF/gR4ARlOWn5N0jOoraBvUM8Z/TTmzcCFUarXHtUDxo
n4o0FS00j09VKNU2K8LPAjQIANcOARQZgD/27ayA3KIxLOF/fenKZo+bKJwrwxXh5SljsQMzz9dO
EF4YNU5iqB6HNllFQXRUFXYkJNgyJm3bIJOsStcBncKGC41kz0XvpJPirOf6+2Dof3W5uoca6COl
3UKjOZC6QbiAM4eb1Oq7mKl/eWWLTCvr75oY7KvMG6l3S2zGX2Xsn1LcgU2/TcA7k8PfRd70VuhV
Owro2YImoAbAh8JMle4g+Oy30vNFTZWdGlUH3gM/wvgnONHPhYL9oBnZqo34ydeMozR0H7TCoKXS
P3tDfQsFkDqZ5rV7laJlKUKinEv+pW4bkDVzKFPxNjYjHnO7pTgOdC3tFqxPJUdsvFNXGjgLhOQk
BM2zwTk/lxivm5IXPkRynZpBB9sgNY7gqoyL0JBWNmw5nmVcztMUF8cUNCtsloa5AZiGVq4pn1pf
bULKzuiIPcgZYAZpEXo7kNSQ16LkEIGuuqwLAF5K4GUaElwAiXvr9KxCedk/ZGn0aHjqKQ8acQmI
KqxBPWlXKwVKTm/Zxmxb5LAMloDjsGLatFatljiTwFCDJx2BKp2fbeEY8U5T2fZjcgJsFFsgRLEB
qUK+VCT+V9nVjjIUuAhH6sowercX8A+etK/EgHMRhD+WnjSgtqviRazjFpHg9qsmzzjdAaboKdQ2
xVTGfTP+hMB/6bCu/d2ozUOtslUfe4uoLFNMFKAb2W9Ap1XhCw+Vzn7QRHDvh9hqdVGzS6RuE6q6
0HhIKUxmiUfRWVJLB/8ZlrIZSvhq1TLsZDQ3sEdTv4NXAdKR2ZYp7H71l6JGcyIyqhOMgZ+jqHtJ
Q3Ysy9IpDH6Uy+4DWrYrKrYLhXSBKQrFOsoMYxUaRuPQFpVJRHlhJaH25sXkRauFZaaiqeEP3ZOR
wjZ+EDEdTOtuxRpplQzqS4sRkJGRv3QC/BMOnqWa5msi5dABJB2AMPGiFuVnzD22eZsJGNzkJ5lm
oAhX4mIocQGTxEUtty48UVZ5o1paUi3gAnkEvOZtaPi5Eo11VfB9X4DLLIcMt9xMUs3Y9zZKihQn
II0jF220TldMgr4jyIjNoi3yT1/iv7Uw2+dRxDHd9Br4nnafRoTeVRsnbpQB7ANwK4zPA32Hf1Vm
Kssvst5stSzooQtNjlVUncNO2AapuvELtiMGjn+INFxoy1yBd8dWKo4dSzbo0KP81HLo0mTRMiHw
BmjBoBYiXMS6TAReW+NujDq/Yh7GZ9I+5uVfioDyXGsh5oypj2RqveS2gwSoKxyy9KaGNn0jwJCi
ZK5Ypm6O/tSiD1GAg6x/EsXwVWQ44lPUF0jk+6Hz3uNGXzAqLb0eGp69V2VmApK4xRRcaAspXqXo
/aF9S6FeTAwkrPwtjoYHrwaHd4Akk5mh7EtTsg4G3IiDUStIx2Uw0GwuKztfgGoElJZLuwqBV8u6
CjhzDLN5ET/5TfGicWpY8LdB8ednD2nPHiUvAJ84ROLQdHQFqrBxRbFahGEum57e2J4cQ4fXu4hN
X9uemp6TQvHBHfcfQQb3LBWG3E6G9G8nFe71wJj+1ZYxaDsprv1iiR9DutdODh9p48GGStLNoRf2
jQ+8S5V+DEkByW8fjN6Bo7E26Br48BXKcEksnlihPRQQ7GYNSM1ycpA6FM1AA4RIcWJle4wANBuq
oilJ3hvaiK6nC2dvMLDcIASUUvhZtazdQXjjUa6ghMfDDhoGvfcg0XQrDMEjDeJLSbR1A6qqFObM
IgB7WmIG6EkXEzCk0QO1ZL1wu5TJVhNUr3CtimySyvvC6LhZ9cmZ5CE0ONRKXVCjLWyqCblbccWp
ihYOHrie8zJNTWmA2MdA+o2u5qumlxxNK46pUlWbTM3WA5xOXYFgu2IMmzdN7qh++ynKkIKSqffe
a+Uhpson9XDngA40d/wyfoG6LTP5oAOUqOcnMhToULU1qjpCTdZ5sqlCSSEc9APtBUephV3ie8hN
qf8oN/1LXPatqbAGtbRSbz2eHNSu/UvzUEMVnkxwt8jEsUUJFRPD4nLP0LJoX0t0CjDqTgHBGwRL
GrduFD8IPCutHMg1NEqGhybzQZqrDRjj8dR3EN2ScdzYsZ51ltoJi5IS1AxZ8Z6JKl+rQVygLS3D
38VQYruMxXUYFY+h0FtQCnpMZAy2CkgldC1c0kMVFMeWN26I7WFWmY8rXeWkaiIfupJc4pq9Vzkk
qlNtS9WOOTIfnb/E7CGM1XOJSPg5LFoAkLPDAZq5HqCSpoDb5sCH0Y61PQ0S2QdDDqcnOYBIgyA/
wRQeVzMcV2aW85XG+9SSE8XCobxO+pKcoBaGa5zEegvlO66vgPmng7TXyvDotQDTCgE5NQp1qRTl
ZtnEH7gmWFWe9KYf4i8XPWdmpagrvQt2sT/UFgQOUW4V4b4ATKxDp9+E6dASR69vYyq2apmyQdfz
kqX81afqYIod8kVQIzcJMQGQBHMMpxuvXD5pdmFc4XSVgjNPK9yWlSFyBiZD9rKMPljTvDQRpHSq
FAD+iksmZxwSozwEop/Ggl22OICzJKhWWAAnpRo+i5y8ikaHjnL6IrXenuaSBhwmOyZ19YIm4K8e
98/eSNA8TVClQDnxKdHpEsaebzQq3FAcHqKmegk7dackykmKML5QcyzkvjfERW7UT14eHFLoZpp6
QwTLgIz1shVRcoYyTYFPAXg9iysH5mapleD4dQNdeYk0YBKiBqgZTUpi0yONbiJ9nwtKQXwJ6FIf
xFPD6mVOcKXS0KXV81a1C7XTIOmj7XUhyoFikHbcV3c4Hxrs7OgpUv0zB/2/EHCfiL1d6LWnsOqe
1cAvzCAMPzMtWmVGxnYVxFqxOsbNTrzcIQ3Yk2VfaY6EzplqZNs4K1ZSoT/yRn5pe/3YZPStSLGH
w2idMc1umbr2i+HsFcVBUOV9o6RvQi1umBFv0NFGv4z70OwQnwy98awgZcdCy5APUeC0wwaSZ3uC
rbn0fbQlWc8+9EGni8bTL2GS7sSUr30NMoS6v+kr3RF4sgPe41ffDduOFPDMwqSmAp8ZjG1AZLww
OnYi/V3og5s3meHkeqxsG1X+FTCCI08DAjbvQWfBYrVFhWHKInRn38OZ3zMQy7MkZUAxtcT1B2Q+
AzU7DZNlUCWe1fa9arYZfLPkEspDPd8rTQZpirY95Y1m5ymaVGkh/9XLgDJ5w1uQFY8QxDbQxy2w
o7HRCg7cGYb/OHaZvquCHrPNUW2IdvjzOhxWt4lcAX5VA/sLnsq2TjWo5aj4st4b8Rtorhq+m0Uc
ZxsE7uGk1SKSXxCTluSlzzXH6Otj0XpAlVQQgvbLc+T5uTlkGdKC7gQ+9Jhqr1/oCfKn6g+rsBL2
xBcfcoa8w6WVqvagvA/lvqL5L7HoNnUpvASDAVENQ8BsrtuUmviZxL5q+n3lNrGG9nOOvR0K/iPx
hsg0allHk6w/k5BcYN7Ym6zluJxkIbN8oEKW2ZCB3APiKEaxIQZtsWwLQDJZiThkViuHOL3gQ5Ar
bLAHii4OEi+wlBUaXyGCoEMRUFcoUB0QwtGy0/zC+Xkoe3fWDaqOCh8GsA2mQEFBz3s196j0TGDM
U6s48qvY/TnEXUAJhswQfMY1BXYr38f2RhhDmEZQpWcWnaN8VXWPUTjjp34/BDhHBuSP4JNFvocI
5ZZqcYGnYGDpuHnSlTDJ0nGDaGRxBr4ljX9rAjjSrqUtxrn6FQoBIxdV7GSgEKBA7uC04zEkz6gV
PY90WeTz0J4jm99OzWFDDHo9pJhlKA1O+UB1gWmu74nxRRkq0ewSvmZ8eA4q72FIMxy/Yu20tRdZ
hYZq7+9+O3CeoB4qQZ0O3YQpp7UpSKgzowUNWY4Pha/tChnMKqNv7H8QBygxg4LYD3HwyRoJ1a6U
sJ0hIlTrdlv367IS3vRGnhMEvwU96MA7jD5q4APLNwCZMg4yBUIX/sWnjY5TKYlMuDq9RUlwrFRk
BJ+5sLidWTK3uBUEBRJ3ZDXif1MoOwy4hQibe6Tpl5bGZNRX8dYr1lwnM1vtzuOBOQEODTYatC6m
QMbU65jiY1LwTJFuoTnHlmIz9j6MeiEOI80iax8gVvn2tz8eokKFABMaAP2mzzfAMY4JQhtf0viS
w15FDT1HTd9/DnKbqLD+IFwtAplFb9n/klYh4Xpwk9TaEGX9hlV/Xzp6jKBCrwYgplu2fzj0YYXr
bnyh9DBou1p+ipsZ1vYdgBZiKHBrwFARerLTRGUAuMWiwYsuyo4e2NOohpJamLuEJjgi0Meal1y9
XRJ4X+BpAKgNk8IbdbM0V3O1qUXx2SiCVyPy3vxKeiCY1roV0Ar4rKop158/f6s7XF5jlKDDaoep
F7pvE3RklvjcEJOaP2ugpDD/3dCfMICwajga9zmGUYG6TEFIVTAO5eSYwlUlq3Hawb0pQP+l6ouH
NPMPjYqZonqY+W23Z8W33/bFzL7K30MShzQSRP5MH5Xe9D6ZPfq74zaAqemOb1XYR8z7g98heIxR
YXQIA3Zszeke0Ut0niQ14c/Byj9xh6zk9Sipr8CwA361NkZK0lpxi63kpLZgq387vRoygYEbyNX4
IDcnCAVMvsMNEd9DFZymeu9UFE18bgPdsSL6Hmbcw1evFpp4rdahK/fcvEAnxIYgqJMuqKUvGjM8
plZt6gsRNoQa6DQzYLY7hJQxtAaCqYKsTqfIR1kCUq4G0wrs8daRRw+Gc21W9ignLtjaaWYN3Saj
MdooValA/1CeatDU0B7zIdDGYV81evC1sSMSs7OyFXpJpgznclP/VSz/QVC41Y1qTSPHbgq0hIwT
6XF0/usRy6f6IbEzy9/BJ8ESPqGXO+/KcwtfHfF4fyJOvqcXwG1ekvA9MQixWABnrvAVADl0XIAs
oNLcN7ytc76HmxQBsSCmVdAiXOXUK38fLovOrFeYY1665SjqI7sVLs6Lwo3WyY7Mpea5hx1P8avF
K4SDX/m4qQNtDTzCylgHWL7CHqMSW9gBMQUz6QD4A3OOOHl36V6/5fGHXQUGSi1JqwiBFSh3irvM
wgXkgN4LbEPa5Rz4+Q6oHBkZjtlo6o8UhGmlNUiC2ssK5c/+2+DWuQla3VGwlN/kCKWiX0DQH2HP
jPX79PPqvZN1ERZ0czpeASAP8P0hA5roejMY/NkrvJ2ihit5UIF0USCG9XOgO/X5+IB/Ik0WLcQ2
UphP68h1O7QLH0Y3NAh6vvX2lxDhak6A/t6DKeAporGBwwz59fuDMarmES6S/DkCgkGMN1p4FuM5
B/k7+YYg0ygESHkRVmuTt9dkSVE3XBueO6ldRv2vqpsrwO+s/m8RJm9NJujkQtQVqRvdqASTdm/L
S0D8nmvM42e+0J2SBLGwEFTMuGCYOsFX50KRZHKAWN5rsAOc0wG/d9U7MMrdNcvioxFxIAqL1KWK
PScXfW+zgZ0sQuUEkmyqOuX4QWVR9rMSsekjJEYcDDbh04O+26iUO+88ePe7XUWb5BSmES4VYG49
1xGHh+SjEM3pRN1dfvD6lVQce2giTN5lTYoqrWtsZx2jzBq9kp6gm4Lm+8/f7O4nuwojf1/lQd1K
fQHMxnMmV77TcXRzZfFcq80ya6PCUiNwu1uxmyEB3319V1Eny16E3IYhdWOuAgRWjaEIk8xxbO6c
ORCnGAszkJQU3Ay/P5guVyEDNYw/h2+YzD2Hy3iNbPhULDyQUbgNKe1V/AQ5esgo93NVxPjzv3cS
wB+6ij15qQDEKkXQIXaJE6fdA9pxbN5x3ph0kTgNh7XLzx/x/uv886yT15mlTBH7TMFBk0Efb8js
nP/6OcL91WjIuH1CeOZGkzNsY15FWPTPwLUAXr4uIWUqir9/DnI3VcFE7H+DjGv16rzMPN5AmwOv
TZK24HUlw2cDffkCEnAicX4Oda9sxyf6E2tykYkTIQBBE7GgDgVKvaO7YCCITr1FyrIFJ+Ju9UFK
U3MhJSBZIJHKojlr631/jf7nR3xpEl89sF6AMtgDIovKBGrUFQyqZKcOTNjeWfJB3/vb0RpLhAuv
C9+75TBXGH3xzG7WKbzk0S9RiHTTwOO9Xg+KN6AMjEA0jABVsvIcRXyhGQ81UK6JXOy9hIKspRbd
ckiTBboEtYlukhvx/rHOy8eGQL+6DJpfhgITTz0TdtQbbRGDqsRQAZg7LX+nfbqq8/agFoldx9q6
FkSQiXRAWTBFJ3IBBRQWgicQnjF/2SYd35TqcDZifogz6iRKu1FYRSALQRQ4HoggI4UAJWKwvBoC
wOOp8ShK7ZoL2rlqK9nUNJi5eNKBa8SJB6/flI0HA64wXvqGnricYKwXdMeK6i+0ZlvihXs5V95J
bOzbQP/IIq+2GvjC2Sz2uekH+QaQ8EtPANNSg/Qg5HrgVD5IAPXAfxOjfwKsNzOjDj3fBg1nwGSB
00V72wexI1vyLDgoaZqZMe0HMxX9Dx5Vz1T0TzI3VrKEUZZQtrlL82jVdemKDPmpTQwJnekev4PR
AS5XId5+D/hZROollbAgJc6hQ5lnT5HWddACB4CvEj+zgKtOXISGExnasqGZm/UCOAaFPsd1vck4
6phVYWYIpjuIoNNbWd/RENwOn589tTux0jtIylxSu0k5CIF+LJpPcEMndHqgx0YEuAuh9TmTftU0
WAx97CSRPnP+3VaVCAOlA/QmwR2EJN7knGga3sE9WKnOPU9NvYWSig8TUcWwshRLCcNBPT6p0bFQ
IBYRvRVgE8WgefycjW4S38iyG/U+dVmVbjWBAMGui8Sg1Rn0o5NcNquuCh8qXz0VsgrRVeWvn8Pd
fjyEgzTdaJOAnvb0kpt2Q4Nxo1qddfUzYJ8smzn/xuLnW1oZH+fP36cTzjeN0aws0eM5aw1AkGAi
gFXisBQLcq4dNXkSXHI03NLR8VVQRKPvO/l4EF1gVY9FeimTcF1hDqtDtyTyDUv1n4QhtjvS/C5L
wcraEoTCzNEHeqz17qPOyePP7/R2HY2a2Fe5dFIRwui251KNirByoC73S9poK27j5DAjhzjiZm53
3GvJIB6kctESAdtteu8iAq3BuWrHpkFjG2vcqa34tV6Wjuj+YvvRkwuTKvsozR0aYy3x7eN+Peef
uOMnuTqzCCklr9FwZoiL7oW46tLADG5koYLXawJ9actzqmn/x6s1VDoOEEYu6iSkngZo69Y4Jr8c
5aDYA3FWE1AvCCgWh+SvOaL0zfr9esQ/8SblG5I1B7MO8bSksdW6+uQ9humZpgtmTvgM9/VO53hc
OH+ijS/86oVCCrbWMOkZX6hxVN12N2xEYOssHAVWeYRr3X7uZnv/hcKsFWe+BlnEKcddJCqjYlON
jYkhcMKNvwbi4ADuVeeoEIYVZm9nk32KnjuecTSrQ0RZptO7tMSLUq0LLBoe5najrJVCM3/efzff
DGl8VHjEHBnUT3GqmAzKmxwpZcXP2bBihuIK6JuRIQboZi6SdO9ggjorMP8q0ucNL3qIMlkbJT7P
aGo/+b6pnCEkslB3/pNkhb+0pXKhNp1hLt9u9/H5dILRFjrNyg11ue1brc47rz5XjrIGF2+UNB2W
PVCAzDKVJyDJnfJUL0CFgazoTLF8c0ecxJ7sh24AwTWTcBL7w2C+dsNJyQ6aChOMBS3YzHe8+3ah
M4YW1khhxr74vh06QNRy5qX8DI7rFqg4AHZGgah8A0YGM3EeS2+QoT4KMy/43vq5DjtJ35lUDInA
EFZXukchDpzeEy409rcyZ3Mz7fH8+5ZC8T6vY43lwNWOR92XxG0X8XNSon6FYsi2F6DS2HbaTuTe
dkjgcCoHEWZVmgLQNklApmi2YlbWFqkAUefx8GiATgy+DBAc1CiIrVQgKwCDhqOgajwbckcnBuxG
lAGtFtLyyEThI4vFR8C5KouSxLDTGpDIqOtKK8Ug3xEEvbOBroA57SAfad2tqyi+6Er9yUAZ8sr4
AwptO5+HVpnKGoyyJaDoDQBZUw3cENlIjtjhm7IXtCWUZXBHLLO3n3f4lFv/r8OeEALxMMj+Q6Ho
+2tLM5nHaW1IoMpUbggqC8tBlwUgslODRdts6pEy4QHaSrOnRp9j1U934Fd4lBgoE3FtHCcE38ND
iJKFhpYMFynmgLey1xJvxoqMCHc2gzITHsc4AKPQtxODrXmsvLSZ2Fpp28AsLQ0Aw+8UwSzqDP68
SubUuQF5YOLNLa7va2vyKzE6+P4rUfv3XRQJ/cVAAW3lEeSFO/08BM3frHf+FQhKo5g54Vy+aY+2
fombG/P6C6jCLoTyXKVbdGCHLvQFccBel9yutn9eAZM8dBNyskfxM0ghi/FwyRs4I0G4GnCwZDOo
WWaKnrDLI2lJvGTmhU5q85ugk83aqD30ivBWLzFR3zwZUB5SJLEt1K3sCFXRgCzE0pmaQJ5ko38H
HY1c4BMKlNykJuiTxIsV+Lldupf2U/ksD+ESTJG17oIi4rrNcnQ23HsvmV0uml2yV89kLdvyck4o
atKfuPkZk1pPiBuqijl+hrgG5xda9dxtt/8PrfrJifqvOBokM6iM/39jR5koLEtknfcXkGu35aHY
jwNGAGYPdO0doJvETPA6Z97xtPlxE3TSbdJ7kOaBn+gv0SpfjQ83tgVlN1n/3VL9JtIkc8QiqAhh
jceDPOgRzHD4vpigD8BJYvyO8QN57V1Q7F3v9Dcr2Wnkry7Y1UmTwZ8O4mfji+28bRdAcjMKnkMF
Zo59MfyT3fnnI07vYrwDDbTI+v6Sq8EzWk6vYQipE5Eu205x4qZ+bLV/sjWvIk7rkprWQxjiC9bS
YJFkALkEohIGiPTarkIf7efsM50w3LzMyab0Qc9OerlFOFu0MB22hqVhK2a2Ysh3weK/jDbZe7FO
Jd4I1bg8O1uygU1XMHFvHMmBXz0U7OYMpaeF183jTQqvlAShEihYK72lLQYbWHDBGnvlrQuH0aW0
g+Ltfq4FObPxv/Lg1foMwWhPdD7uDEDoScdcHRIdBZk7OKYXnptnmyRxkAV4lmTd+Okam+/hpLqg
jvwhWSWu57iynmY+3ngjvarwEA8cJDBtcThCJOrGSBFIpAIVF8kvvgFRGs7bbgvywXutqR95CTpa
iYMDvGKu2Q2FmC4LIUcAyM3MGS2PG+DmZ6CGBrxQAcxvuv17uB1iNlDBUSfVC0cxsmOTxpXdMbV7
7+PQFoNAz00vYBeB8dZsKQEPDVJ5JoSrj8yDDyEO/g1pwAMgYZCvkoAChVHIyYPQo87zm985NFz2
UN6cgyeOq/vbL8c7Izj74K4LLVqMRr+XMQwcNV/vaXoBChlOiQN/KyJxJn3cbuhJkOmGxuBXB709
QQkjWsGvEbMV2NqTd9DcoDPnblE3a30SbbKhpaRJWMRDyLMUT+0gWjEECXzRm8lSN5XDJMpkF1d+
WniAH6eXyDj7I8m5s1mfOTSTZwLd7qlJpEk1luQhkUkTpJcM7OC1hmyY7thGWsD2y+WH4CjOzAxn
P9dkE0dtbQQ4zxJUI/ytPkR2bH2ArP9WHQAft2Z28PjHpgsQ1kAYHOKajyedBCs1dLkwwUsv/rMM
E2TN4jvdHdeH6miP4yP2K23jH+biyuOa+ynupCoRtTIHs7ZNLySDAjY6HY9cU2B6HPH3OkEXqijO
2Hog0fmOGssbXcignpkGe1kIVg3Ii4OXroEwsjOi2qCdPhpVuWhhApek9VaMhtIeRG1uGHD3y1y/
rEmBQ4AwqPMaL6uF5Un0O3W6ZWFrZvcGtVMMrmY+zb2NBPQirhw6ugQYwn/PDRLmDhFoeym2LXkZ
bOpCUq0AZwFwy7HjGmAvv3r72QP53s66DjtJSVDjRdMHfLlL8alTM1J/+0t1E9gKdKAgRVbaBV8g
cw5OaTWg+63+y4ee5CrIVg/52KDAK5bcepW43Tt799ch0FNjk9kTTZqbszXyzTmGlX/9zJOcBV2Y
aEiCPL14O9kCbGoNjqpJ1oYbrDXnv3zCSeYSIs7S3Mf7HT+ruoLvGSImj/HCgG6E7X3Idr9UZnLK
V1F6s92u1tIkifUYZBn1+FFhEP7SO4LZnuuL9lxZo88beFy2flTX5UmEZ322YdA5m1nM98656xc8
STNo4vQ0UrGWywT1cmJWwRzCaIoLo2P5cR1iklGKmvBBkBGi/uCJKa1AIF3kbrZg7wS41FUGVKpn
he5cJpvbpZOcoDOZ1kZYpxeO9QKdzHzTy38T8Tt9tK8r3lX5qGhDo4pRmeKaDPacZPedOaZomVkf
oDnCmtjNoFr2Hl9mlurdJP1n1Xx1qq7igpMyNE2FuC30A8EntCATbbPLuBXFpwKAQnd2/096hjeP
Osk+ITC+OYNACa7IsN1ZQ0tgB51qzHjITKaZ+W7T1gMri76XRQRKIGPo+UvQNXg88+Hux8CqhBit
OPp3fs/gqeABL4XS9FIVI0rgVwqFLt7O7O3bC83Xwv9PlC+d8auvFEueUo3dm6/7Gvb0QrqM95ne
5dt6D60xR1/N3Wemw5x/f6Y/MSdnkwKlES1ukvTSuP4SRobHACJn8LmSAVdmmqVcfHfWX2vmbeqT
pWEUIac0R5KGaNua7z0oa7reA7TRHj0T0MgjOUNFcq41dP/MN/486eRAMhraRimNx3Q9IvykZX7x
ltwOlvkiWYTvMzvu/kH0J9rkIFJrvy9G53jUfuGSPQb2R7qKlvmYtxY/hxrX3u2J8CfS+LavVo2G
xkifdFg1ht9aneCZXRdYDQxJoQbgKPoxaQlIvTObbnatTs4hyCjqilfj+RIuQEGH+p96Vb/wIjv6
Ysagsxcss65diaK3raPOsPO8IKaoeaotBdIyKNuT5tWV9fOrmFtYk8OJ6UGr1x0WM265JsleUpRW
evvr5yDauDx/euGT88nXxMqQtZRdBj2NlgYMz9wGdj9WqeUuI80e7m3oqyvCEiKvkFLykm2aKOte
BrRGKh09gBaARx1YLll+4p38gB21DhqBg/QYK+3ZD4tlN4CESTpXb+O10uSJUwjAkjSFvAvrAOT7
gWVAGdFNo1SHwdeWho9T0hvAWu7BMReqagtK8cFPh2eZpAS1ZvEEm73nqAeRuWuKY99BACmlnWg2
TQT5uEh6KSI1tlT83SpUn9IuTJfRkMPwUNPAUA2a0mbUr612iPJ1k6NVRdXyUTW82O4rDGoMb3Zo
eW9ZX1+oJ2858PSE9ipun5B2TcAnN6MH6iZ2U5vFAggkELZtGHUumrcOsrImZGPmuI638xOk4+tf
MP7Cq40lh5rA4Ow+pqnWCZfBU7zPTnAltTRbfw0RG9zlx2CTL2ahwfeO66vI0zIhqWvP7xi29Egh
IVt1CTP7RYgBOwi6r/PErLuHwHW8ySEgRjTr8x7vOlnVq+JIcEuglviC1rlZL8Zqa84Le9yI0y10
HXByAgxcjetaFJLLqNHCRx48P8jkM8L6pOocAOReMFAn//fw1iffUUDTCGoByArycXBllD7d0lsw
Gw17y3O1R8mCDiIO13RWZfr+Bew/gY3JaCsR1KAvEwQebYIB0/yAIlJgQ3qos+iCP5QWpPP4RniY
Wz8zaXCKaldJXki5n45pkKxpDvPDceQ4e4m+t0qv3qsx+YjNoNdtquNAHVdpu4fJycg+hqSjrTQA
1vjG7Bl+2x/8XiEZkzM8Vzn0expsjHGGJz4Pq8RGaAdwbDM+eqvSQaV0DEx8U8zbigMmmzMnzNfW
m67c64eenOt6nWLEyPBNR4oMw2QL9j/AETHrn120/iyeybHO/KwJuhhvFzxaMw33bTJT096/yf0J
MDnBidB3GkvH1al/JGyfJDP7buouMi0tjclp7IVQ+lHGgisXY2rJYRgsmkiSoA+Eg0WvyzeUgPhX
D2ezLIAaKwSPtxoUqkrI21oK83/LcNJkROJ2mYYLrtbGEtBHqPlr+kNd1xeVAovgj6Ip5KXQqQPl
mACqPqNTTdctazocg6r90AYVZOoSglpevIZL2kIM9ZnJ3OyynJxVkFeQlcDDsvQTswMIE32HBD2P
0eiOHQJXg/l691m+ydv0wNaQJQSfaq4KnNvzkyQHu8JI7WDke9ElAIRXRvY0kJnHlGYS6RQmCe4R
BAdRRF9kHIjyMwQ7YPd1CrcYoOMaOewgx2q1SyhO/aNW1p/z4oZwKBq8zEuQyHFLaUIwZb8MSCDO
FjsQHIYncfgQQowD753N5py7T30de7LjWwiz9qCJjWnOWEgwYAtcstffv3IdZqHdK/L4slrLp5/L
zClz+Wv7XMedJIDeoCkLYpQflaNBpe0TiPMIGv5vmlUsRn+SobeGhQEFCwsyu8bm/9FSvpchrn/B
JEP4heDToVbR60EHJgQMZJHCBRpiSpBxDOzUbmHnMd/IvndqXkedpI26DsDK8vDc8FhcxyexN8Ml
qMnOyNll6Nyb7ISSb7boureBrsNO9rD4P6RdyXKkyJb9IswABwe2jDFpDkVIucFSmUrmeebr+6C2
fhnhosPtVW0qF2WmG+74ne89Z5iMTqFBdk6SrdwDALQ5ycMn55vybpTRUiAzlBqILlK842WrU8UM
bGjXm1/Y+F5SX+Gdt+y4mvX+PZbCjtekoRJJWUFThHYd1ssAhLTLvArbyBJ1lzXEf+K2LuUxoWQi
5SPpSmhqo5LtaJRgwPU3nFu8/akUtuLTaUE8BDKagOjy/QJxXW6Sj3ZfOqNDTuIxx4pUt+dmA2vR
zsXBvmLoi2yAoLsIZ4ODYe7NIW75OGBFUL0rjtO29gKbWz+7/VSwVXedfQAzKivbEfLok+812KsA
fQ5GJ6H3u2WBVAP/mtO+375ZnkxG4etBKFV/IWSYs+pdiOKHPps5Ra7VAvblPTLqLY2pHuY6Qn9g
Ok1AsF8Mqk3u/VP0pNv9Ttr1JzQlsCJi+ffddlmF5D3R73N514ndV+J38Sk12sZATl+yj+BejYFo
B6YuZdDN7K5CTLfAB/5GxGG1/p9/d72M9mukxQAPigZnHXiWqrTj7qOtVmUuLvdb/zyvJC1c/KT8
FB7zY3s03GV0QNkWhxB8Ahsg7nENJ8dBKl9f/OI6uwZoakWPV1OEGMQYQW27McByYsd25IlgMoCv
WqZAhNHKn3hqwntOX6HZhfC4DkUZJYjFW6BMkG7BI2OlMlbisqXXmj7LL0vmLDxNNhz1p2bng3n7
o3LvnMlJxrwD9mIKa4Q2UOMAg95tE8yhjIad/5F26k4FRK0Vgnflv6S7YgIEEF9eWwgjLLRBHZb2
8pQ5YH60aPvWKJ59+3wcmyAzdghAhXKq5fCLqRqaUQig1qbmXCFPBGN2tEYqVeAf4RuWYEwCVjq4
tW8fguMxZMboAEiZdqKMJzpU+8n/I7dbgT8IzjsGE0EkWi6kOehzkO4DKFnJHQryBJAte8NjZxMr
Lb0Fzpyrf/Lyd9mU9FLpWbPSdCrQ1vEA4y3wLeveBBdJfKy3qJbNZ30reUjIXVAzoZEwe+LjaM0W
xdQgPiVIPCw+SBjnsllYGzlsq2AycNlAiLwLkdQpBdlpAY+Gl6d4hAk1wEk4hVGOc6MNqf2SUCZD
ce4uPkue/5Id0WL+gFv+ffshcb4xka91bk4pEEA1aIORL/fcALNL5WgDL2Rj+YUjsI2nSQ29zg/Z
vYJqlX6gJkbazHwHQhT79oG4t7ic+MKAVomcj6AMy8/hoX8bHNEJf82beo8lehtUn7/BCbfhyuTE
UoSxKWFexWVL8OVkj7wl+3kD4gRUN4cD8MXRIeSuD/G+GmNgqkLQkMLB8TZOcwqPGcZ1h9cFcMG4
U//Us4mdJef2tfL8EmEsThRqLVZhccRhV6F2XdsEQKkAk1HPYWo1Xr0ZXFUHurzZgZbYS806BYYm
qmbcttdythvWgTBWCUsroiqkCHYapw6AcAF8c+Vn7mafYFMYQOJmGrPTPbavQPjm3AEvMCCMYSpb
JRA0qOhZvwMsNAlt6YhSbwrX/PW9jwi7yKneYd2g9nhDN1+hzo1zs6vqNKx6P+rxAZbpDHAshY/I
3T3QN6WPIQqVM0YIgLwKWAWKYiX2VODYPkIOpgPn7hXGQqVYbQDXHhLouerQmwblJlZQiBOAg2lI
w4xTm+S8coWxTWpba9ithiYn4VOIRXUaTP9SAhPq9FVMohJYGEDwDx+RnGxmhYcKtHplqCRhzQ9k
rBplnmvTFhFWC5d4Dps7WOq0fV08avpPKf24raGrXupCEPM4hbSoJWVAF2/sRtfI39A6tNLqz20h
67b8rxS2pd82QhfRJaOqnMn6ApbxCkt8ROx/CHe84aDV4jTwbP7v8jTmvem51oAGEWeSQCzUgmaq
AyoF7UHXkTuE+C7AGzZKUACpnxfCrVerLkQzj2/QhKbtDHy3ytG9ZB/+AptI/ghQORO9JCdZVA29
SdkU90i0Iptr4hd7+k3dL+QzT3PO/TLrBX8x8SAfabfAe6vMOcR4zXiOvGwL+JQMRcomsTYqj4F5
3dBdCGd8aNiPUjkV+MpgnHoEPeaufDHAumdK5ggnE20HkHyZgu4ELveTc/RFY1xpWZAqT3WIFl6A
mu+o+/Ql7MzCoxhnnGwAUthkRNLHq8jyxC7//yJqKHtfAlAyyc6SnhzKGsyOYGbRQVakRQbHiK5H
KBe3y7jSotW0WV5mvqPT8FPGiwq+EPwwT/TmmyAFsZvzP6v2XMhkzFCdAOokiPGctRfdi9+XGoX0
TF9GJ7Cal9wTXI6dWDTz1vNlrFE4YZaOjjijagLMYd94iTe4zTbd8aH01ru9f8/GtiXrSOqxVYOz
lW/5djxKGOy3A0feVlBSuGkL48nvPP3kWFu2JdnmkdCBihCl5Fi1hv5FEeEPW+6I92Jlblwj25JM
Y9rUBBMV52nXbjHLZEdWgVEmjGPYQOLn9ENWR58vzC3bjdTitqMU88tneodKpBtFyPFM8jC7gOYD
gljhkRoQSjOWUZRz9FY8Tm8oaHn/pPNz+SsY49NKQRjrWD84g68kVn/W2TYTeNT2HOvK7jh3tQEw
rwoytOzOaGyjeywCQDE+tzz3z3OYOmNYRuyoaMKEL9iizKpYnRc/tBvsLHrjfe4Zx9tqx7FibIdy
ACmZ2EoQVk5gOBhOVPtNsZFVpql5W9BqaHahcow56YED0JMZgSCIg8GPM6FkLQjJ820hqx9JBUoK
cMcl7KEwriAV22jqDR2bFA2CP2lyx3KHONA1wBohDJyrW9+muJDGfKheSlpFqbHwssB5gIwJBVMD
U3ylY6hIVoXISlxe3viV0bPqDbg+gDuLBgVOGhPfKFojBEFD/FPlzG76ruxmrJqlnWf8krDPm1kq
plqb1wCtIswN/8lHW/jT2dUWC0ROa8W71lrA03iPaNU/Xf4qJvRJkjqNI5L36AzoHlh9UzsazVRy
FFO4mw6BFf9IdFfc8PR+VVUu5TIhz9hGTRn7kKt15uAE+/gBHEQGRsAlB9MX3HOuprSX8hhD04MI
ZwAgUXE2ZgMQKnn6Uih6aepCgRnRbhQ3sFK/RJKcxFEZQOzaCABykhIvAEsbOHVykCUC2XxvzHUP
ehXwJ/ZyL5liIA8e0kRQfJHmV5cV+ua/V4vLn82oRZCnohaNGhopejCadZg+YD88BXkhKv9Gjib2
EHJrwt/dOTDWF0xHRQa2tsKqIsiWMJQsZCmUY3C6e3XfbhR8mPq59hqOF/puWq5FMXooz6CMqocY
eF/AtWlDw5YjLuzb91nuaxlMBOaPUptpfpKeszq1iPYZJ+9A+bGGGuPj6Wud7ZUZHIHn299tZQ/g
WipjNGuBKMMkpelZCorjWOUgCJ7EzRQvEAUgQRtAKNSNmGfHtqmfbmirIH4RMGtRkLeoSV/kOYlh
hwLn9s/i3TcTqcnBmE1pgF/lG/cJOg19zkO4/B4rLedeNstlUdQBIXsdW4tJA1hcbJmeZezBYdPS
rhpo2cjD6/zu/K7FMOosxXNRYpwpPUdT/E5AqVfTozjrdxGtOFAlK3nptShGBQ0M5gA9E+8n3gab
Yhc4vUm8cJPveO2gFa90LYnRBkwk972kQJJ/p3vBfmmvJ8BwBfcb9mZzi+eRlo997ZCuxTGKAdIk
CqQlPTmnbRQ7IPoIN/08/KRCPZpzDPXQC+lDjYJXjLLy1rtXws9r4Yx++PkAOl7Z787hdjgpYBoz
Y7v/SAMbGRLILVFUzLbFYwzTa4bPxIlcEHiOCZJvkbc6s0j6dg10wfZfeBEMttgp1oFSYuw6PQO0
UXTbTtoA+O+gBPUWZACj1UnRMTaE7W1FXLUPuiQC2wRUFsu68LWeCFNmqFVNEOyjoLdBbc8WfsYP
vt29LzudxAJrIiY8wbfMCea+GmvscS8FMxcvT2TyQWODaBgUr8LYUYsM42ecApIyFDOMIKn15IWq
EduaXL4IQ2wHgJMDWcRIfVsq6HPoq3spQQVYzA17DEFeqTQOyEDGnQ/2SHWWAa85vYOXy+Jc2Zpp
ufzljPHS00jt6gBXljc7fXJmG5QDrmGFJyG0uoXwHp1azMLueOXwNaMJmECZqhrIB76xMKhZLiFD
6dNzkIMJeTY8OuUu52xr9uxCBtt2isCqW7V6naIC1duyhdwBlYHS1e0OnHwT8lrZBHNX2Tvgp+HV
C1aqzeCn+HtAthdlBHoHFmOCwZ5fkqu+lUAmswUk1iHKX3Rr3H1Blcm2VJlCjZ+yibkDgF+Z0fdX
+Z87ZltT0RgBZ4w06bmoxATr7+KrLxUesDuBUyB7CtmoIJvq2+JZptG+NmRPN8KXcdaRJqgvgAay
DJC+A15846uDpRBhS+XwBLo20Px8AsTcmnGojBYbVLG3LVitxLi0Mw3UX1je1UlmE00DbGH1Lo7R
tjRAdNXGAA8h88OQSXcGGD6VwXdIIFn5iN2UlJ77mNrGGLt4kw9B2rjtCJSwBNitjYbZC08y8p+J
39lzJ4Ko/UQx85eAN1nJAP46gwc12lXKsAPt1b4T252fPc7Bo2JMVjkLbi7Fd+OkH9LwdwoaJr3z
TaKdm7wGgzDYYcGuHYey5Sc1QDqJNehHAu4kLcPqE1E3wyA80eKRRiUndFjzFpePhHHsk1xC+ZJx
aeypLtkvJR4FjVhe62MlIbl+jIxnL5qiSuq6XEZsWly1s5R3kFB/qA4o50+ZbWyHnXDkqN/y4289
P8bHB6kYzUoLDRBqfSO3jVkrkRnkyELBYgrICSfEgLgIWNk8xapM8gHQfWcKC45t5hgawvj/VNUH
GZyw6Xkuut2sF/s2/gfx9uVHZLyO7pMUpEctTBlwdrt4r1c1D+ZhLXu4FMH4lyBOW02dq2VKkO5A
PrptXHW3DOvxi4G8+2IcQpv0oDmScV80NSwDdN9BteE8jCX9vfEw2EZc2wN5StFg+0dsGCZOsCtB
FQ5cGOJMGyl2JE5YwDkR23MTwjYwuhHiuuBBbbBHCNPFOdFaOnTxfdhGWwvbofQZvs+y2tp4AtqZ
k7vA3HAn1Tg+TWEshhJKcgv+1hSN8mWwqfJ0qHJizU+9Q1FS0Oz0wF+EXll8urIfynLFF8X9isxj
nM/wJCGmR1zFqhK7xBb9bOtH1FWs8R7VVMmCRQ8bU0XvlvtkOAqgMLbEj0pUsgq8yqUa3h4bYF0t
ddTiUd7wMob1YA4MUYCIB3EGgsnrw9IwJLUQIHaVHnobc2vynwbV23FD7oEHkZrhg3ofg92mNRWA
jQ7bwh022kH873mDMM6FW//7Q9j4pR1D4ML5SCzbN4C4uo0XvBLEsQrWBfgrX2sPawEvQ6sQ6GXY
DL8+tUDgbCuqIhDMwk+NzkBWlNtfSax7eta8cfRlxQIAunUhC5IIuIpYopdsavtMbIr4q1QoHYB+
sTAwTS622RauIF4NecUCXIljfEAdDe1oCHl8VpU8MzsKctcuAoUo51Q8McwVxnmcRoWRLafSvflQ
gb1mybkGu3KBSevxZgl44hinII2VJAdgID9HTeDqaWzHeIScI6348KubY3ShnFtK8hw3h0ViWzpM
n/GL5mjesAWh+Z7vfNYClUt5X3WDC0PToQRHQB0fo9ivmQt6Rj24oQtyQOAS9D90EJrvB/5e54r5
vpLKVJGFLG4jYOLGqEb0mMdZplFUQEAqZ26FdsWOXUlaFOPifMJcEaOWIGmxY9FmkfW1Bh4//WtR
jKeo43gkYgVRCymD8jrvBWdZUSXOwvfNcekrWSSOBUxfpJKwmGzPWWlqo5+XZ9Kp2MRtfacL76v2
k/MY1x/8XymMGmszcgJBAgmiX4pvVR+VgIut7iOhfJZTLLgbQAYC3wuNi52syJtZzBULpPSjFReq
K3RE4Og779CMuiNpCdIirBKksIDxVkC5qjRAby/c28de2SUDQpCiKNqCEw/6KOZ1ylQxhFBIoYN9
Rh4C4N2a8Rwds7rC+CjwlKIOSBBKb9MpfosoNrEnya3pcK+iy6Pq82h36vBRzvEvjei/Uq1EAtAK
cCNV+ir46cNMWh4jwfcPhaIPWGEVCdkRKjGM1ai6PmqoRMJzG+p3RiakoEXmwUl/91dg09WpCHgr
4PQrLISSqPQkrGkancdUOI8jfRrafCsn81PTjPbtL7D2oSkB9jegQlGuYoOPatAiOmZjcq6U8kwo
0CkGqT5FpfTCkbNmbXUA7tGlT4CyyPJDLqxDPEw0L4M2POdjt0G74LUSlEcdSbCinGv5MRP6XQKi
JuHkF2ehE/faAIpOGWtQg3qk+e98mpwpeOpp+SSIZWf24+wAG24nG46qPhVdCLytzq1Hso2xPNJk
ojmThyjJTGAUbELlIS8rkJ5j8Wg+J+29Nu868DUpGvjl6IzxZT3xMtK/4gF6xnxsMEvWakFvhobs
jOFb1PX7YAADXghWEQBA3L6a718b/UtQ8IIca+ljsvyCEzYYRrTxw3PXYd0zfNL7yjIK/NTmz21B
y9NkcpOFvEdF+CdjN4rt0+hSI1V6JWIUglaypTYSgKKDuQd7GrgYAn9+FiWU+MbSdwc0+//BQwNe
rqZpC+feN/KxSG6oPwthdJ7a+D3XDEvHerOXxSXl2Ou167wUxLihpeCn0QTKY8x+ZOclsB/GHAW/
CizhczNwm93f5cEgSApdPh/oIdmQekozqQPtAg4WtsYuK2KUxLBGaIpNv++bylKKUrSLGXTpue5v
UBQ5tDmx2xD7nL6BVdmEvKVtvVFHemy1ZtPKumJqC418O1QPsp89NJNxCHQgHjah+1VhL7PSinOw
0hvhK9L/8G6kxWuhCaBAkvTWjYRQ9RJNl3Z5m2qHSAAONojrHtH6771wah9oQKUdaSP8RixT7Kag
iy1K+/dCTD/9mrq3X92awbw0Zsz3GIsybcCQYZxQDgKo5g+/4yxZrQykXZtLJhoYR6Oqs7yIzn03
NDbcKEIdTAfYYh6MliLr2z7SAysg3WOJus0mUhppN8+gLCoiTfDEzgADfYO9bDGEh++o/C60LecS
vpvZ65+4XNKF9RM1EJ4FQuSfBIE861roNmPt9BgJvn3X/89VgIrA0IBxorHQTdrsg4hDjiMERr4H
sPWJmli8FFGXRZH0rncCxSLOjASPgoag4GjeSioNfmURmKqEok0BCtPrUyoRBQZiVekgWRERU0N4
6Y6YZ0lPjvy2bIIndnyXWoPJS4JWuvUQCvpMIEHiPwrbRRy1CnsYshqiSFHdgwxk09oFtgmGu7FF
+rWM9xNL36c/4TRMjCdx93iXfOTatF7LZ75vM5WgAAay8nmuhS0CFZTdH3XxbKRg9Ax3qTbyPvSi
NbcEMu5UivqMKkDW/wq2u3s09j1s2XnTQUTLi8e+sJK6XB9vsYEXz7fKekrKWA/P2Z+vwd5T5/kx
HpWC0jayFwPNN1BoNxrvlKu29eKzMmFoPwMhITeU8Cwq5SFBA8qMYmoZbXgK9MiTSORKErBbpBLd
yHxH4u4u12p3FoGcFxKrD7qHIh5/39ax7170+i6Wp3BxF3k1zSmYf0LUK7GNu1nq2pi54w+88M7O
BJozaHwivYIc/Qf5NdqyU+3Ayzue6Rb0DafuQF0qWNOGh3W1ZqkuNIktYCLTaPWuF8OzH6DLUe+l
vrMIAq7bl8iTwliKFqRJQ6HiwxbjD716lNCLozHH5nIukC1cTsM0oxw0Q4Yv7ENt2KkG/m0GZ+oa
+58cByQ6iKzkJZK7fhPEb8U+CqYQ68uFJply96LLPOO6fmV/ZSwW4eLddbRtg6Qc/lfj2234S/oA
Br8tPgA7GLzt0L9u4xvW7YOt27W/QhnXKvp+LMyAWDtP/WwqDYDV08xJ2mOao25YYbEFO3i3JS6W
8rth+yuRsaRDOxTlHEDiPAnW3GCbFo2z2yJ4N7n8/4ubzOKxAUwcbjLBKdoU0ZGOqvb4eVvKyuTx
Yij+nmR5nxdiakxEdEitkPGAb/BEUNH+4jg1p7fgUfAWWBTegMb/Y6f/imTsZVnrZScub0R7iVU0
vBfM7B7/ADxMdDU0Ha10N2x4hXveJ2MsIu3JVJcSDhqmwLaqniIeeM/KvgVCbJBSS+CnMhBkM+dS
8gEFH1CmnOq3xJys9DFzQrfc67GZ/FhCGwUYSPlz+VRgHoILArsW1hAQaCtgsCJo6rPBBW3rimjV
GJ2BARjbQzmA9VLWw20WQh4IHGonr4x2qwvoVIhqtANiXHCn1g02MWZB2A3Iu03QJY5WUtRHsYgw
rzqXYLyLSmN7+82tvGz8QlRSgCqL0onKvOymieO+lwPhFGoJkIUMc+5+NWHu/PdSkMRRpHJoDGmU
MQp5B56dYJ6M01h2d/6s7OKaHHtZ5gxSrTQrZHBGK/jsqIOAD42xeHrcxZ1RNP6pEfWXfGpxb0K0
TXzpMIsxoMWHDBDcaqphi5re51NiDYHke33Yb0EoeSBh5wJm8BNcQxuto+5QxXdAaJqwPI6pIRDH
lNbYjKM9KwqqsGU/cm5pZToLP5+qeDBoKupY8LrW/1wPRzFOMx8UgKK1DJ90ilkjGlZ3hSuLZmqV
HLu2oofglwfR+iIQVK+MQKPXUrFQO+MUSO8GSOpiAC/c/vJrBgZ/mOBcxkKt9jWldGHTRqqENVy3
fqJG+dn3xSHIxyc9mDYFrWwjxa61iqmTZgBfKjkBFvRJIlgWWFxiGppjyOkdf71nxlmgcAKvCx4C
slC+XV/xmDUYX1AL4YS5SC/SAbUZIPWVo4eoI67mV4UtYUDSRB54zHXyTJCgYGpUfhPlP3J/nOPm
z+xr+0HDamYcWplimE3QzWZVfCqpagbFTpVCJ9FfS0x7QLfMJkfjM0itOkdhSqxMCetduf7ZD5ij
r6rarVLBU4zQDZt2h7n+OyrphyiHzVAD+GZMjjfkVRW7Y0rFLYpt7lTIv0kzRY5EFGzLjyAyNhKA
fgnlSFB8yt5pDXD4299wxUZc3RljrZM8mMZUGaVT240/59YYTSPoXTnhWYmV0OFKDvMaS4LB/yjo
pVM0Dn+CIDtUBGCgajR78wD0wWHosRocK7zMaCXquxTLwnZ1Q5XFfgyx1RA4EzlqKJu3wQPYPji6
sDKRCCUzdKS74NgCyy5jBoM+E+SwkxGQYblVr1o7GiK3yucztq+xF1C/BkW8y+fRmcqwN2kmyhY1
qvt5EA9ZI2wqbOcFRPvRksCr2tYMImCzhOEPIHE6Qx3ckYCjLSvFdmTn8AqiioIvXhTjHTKhjJIo
JvpJm3NiKml4BDIthviMVzBloTKqoEM5/vZHjLLQmL61kbLzO2B+TeQwyJrnD6g/ReG70ld3o6+d
6moE90cZx1bbIL4BdeTth7pizuDFllxkCaIARn2t3Gkti32JFY+TIg5OJj+mVcCRsPwFxnxcSWBU
YTBCgsVYXIicfkYYlINxsxJwUCvyc9J/3j7Nmju4Esbow6T2vjIZvv7lDhYMx6oy+4Uo9RRgeDP3
xvfbAhXO6Vh4nCQq2zolsXGK5E0tH8rpqZrJofb/lJjaFJTM7LEGLiVvMwUoaBefYv13B2DCChG+
DmBlLXwIAcFGQak2J5lVd4WrJgMqSojAjOB+7FoTz8ca28zREsMTs6PgPw8+wGOV1ETeahWhaPfJ
YM35YZQ23eIAjBB1zt4jFNBuCrDFhwc69cdUQnVOMByCV3n7DtbqYZeXzu7QGKXRqGkj6yegZkxg
hQK1V2MJxWYJGss/ACLTI1O6S59iBZ1XmbPLyXnAX/p44SzrHpzYhRoZJ4JAta5Di3BfME8EY4No
1chVUkj6KVNyU2s+iun37Rv8Aou5oSMs7s4gJfXUkNA4GZNRPIUaATlZPD0P0oiqNm6tkkwp1fdN
l23oOLxHIMYys3CQbGnoz6QcN0NCn9C3jE25xxTgHOznKnzVSnlXBfXPavZfIi26F3N/O/T979jX
HX3Kf9w+xFoqdvUMGMs3SiPwOGsconfFH62dUZPY0qbfNO/KL5Dd1wD+5faol+j0+8VRqqtgoQV5
OKPvXRxXXVkExik99IcF2KR0soNkLdTPBn8jfPlrN6Sxbi+WE7+WdUhb0AtBgII+R3lsGnPw5n3g
pafiUBybRxElOzd2yjv+ENP6S/zPcQ2mBFKWgjZXAx57iR5aVAuAT1KT8pRlk/6oJA2oP5POUiJ1
uCvnPLX9GuC1xbCNkA3l6fxDySlCKlk6i5GPCVbxHmML0UOm9S9NOYY2msGAxY7FR5/6iYmNFODD
KCS1mzQCiQ3tPooQrKxAWDgaoXGXVnSLvgo1BU18bUBdaI0jAg2g9LgK+Kxszeg3aAURkEYnW6XO
P0JNN8xcGu+Grnwbx/gTbxSU2f2E1qH6ISbDBh9jUyqD22VjaUdUfE7U+kEuMbcU5BuaguNV8oUM
OFjKe65nqHDr4isY0yKzrGt7xKSQRUP/BNb1jzie7pCnE7OPZrsXlR9SDTtJjC3tDeiHCpiJ1hkM
4Hdo5U9hLlxdqhCe9Q+iXmIRLSWYShNbWwBPUJzkYNVALmg2qvqrShSvqYjbBoG2aUJSbWS1etUy
+ZjX0luYxR/DkDo1qTAe3nW5KdbiQ0STl2lsfyINk97A91tYZVv+xIAzdfxAAuQ3xQanrvuAEqvU
yfINcEQHtYcM9CQ24zkZ6E+Oqq55rWU0TFYQ0+vgn7j2+qIhFFqiRcFZB9nvXJlxO7uNDiDwUfnU
9ICa6YB9trH8E6WFmzQFCHphMrLYLdC01dCbN7uM7Is65S11r/UYYET+vvBF4S/MeS91atzrizl/
MR5ad3D8HUDpt/Jn5QWfjVueFmjkeAeyQxnAVyiHb25fzerNYFhCxzqoAc5uxtYTYZwGrN8hHpro
dpgyYDxMLiqpHhigN3PHI/T9znJKZYqRF2PhrwfiFlvUBAJaUUxaqZ0qRXOKbHql4rsaiG4ZH8YA
iNM6YFF9Qf0jNel9NVZ70rxgw8qhWvyjT/T3xB/vhKEw+0y3muwJM2puGgGiYi7uyBBt/R5oQMaP
tD/evqWV9avrn818pjSfgNmGycMTGRqvk4LXuhM2WScUZhnC6Q8AOxVcqpR3wETkfKGV3OPqxpgv
1GlY05vmDrVzID1WY2drzWgV6OqTkZd9rNn7y4+zmOOLxwgu8k7K/BLJh/BjSaKa8V0gmUlDgJyi
CtfE733Tc6Kp9Qf490EwXtSH1a0zQPmcI1LAhATYNzTsIIhNlcY7RWm2t7/k6m1eWAJG3BSlIAxt
0gC1Z2qH4meFEblQKDFOf7otaDU0v7Q5yy+5uMwCM1dSnKBvmZ0Gp378QnEBkInwFFith2ahx5G3
/HLWWV/KWy76Ql6AYYgRTSv9lGJV2KF/Bg8TH5rZ7rt3TQWQSf+c6SA4pA3nA35N1d4SzCQ8iFV0
H6s7wTkruw4Q0vmfOAUEBgFvfVpgyiz7nCppP4C3BInkjyoF8YYByGVtaHcaOufYNtiMVecW4bgt
EenrA3X6prCCEVzwKkgZxwygmC2gX7TyQwvJRxllO60psB7v67t0Fl7+3UWyI5Wi2BhSGOEiZ8Oc
MBGGvR1QsS540XLizlbwO7CGl9TjbZatLEDBxqBHRUWdwEexM4FCRvuuVosAeGcdyBtN7H+E5rxH
f26RrZhgLr2ftoor/VEtULY/1Lz5vJV1wOtfwDxZPZVBQ5jWAeanEWAMDkaoMeQBKBz92Fvym4Lt
fFc5G4+83a+1MO/y5MzTpVooRdoQB+eU+k4sZWZrGJxXumraLi6XeaSKmOFNDVVwJvGPEQU7AxiZ
oVZbuv45L3gS8jumk5x/8pIuhDJhRxsH3VSPELrs001Og8YJOtzJp3/U7qpD8RjuZmKOvM+4agj+
SmXBaTQygXU+LoOzKN11wQtBHKtyktBVK3ohgonL56gJM3FugrOhItxU43tBI94U94ckyy3OJX6f
Nb56lCwgTY5ZKDUwoI5+21mdIZpDMVoy2GxCkQD6L7Y70R1nwwH6OE8075iM651r36jrAO9S9DoM
n5THDiQZAMhoTQl4WPk9+VmgQ8rb9Fz3HBe3y7jhSZwIyjqIVtNDuSWHGK22hfNR3UkYNOEvMqx5
YITEsoQJG8SBbEimFpI0JBEcVaS9ofn0EmbHsMM2g1TsA7Xn+N+1xwkCTwjCYC4F2++1l+qUrFME
LdZPBXlPizcxPigoGN1+Ml9BK+uRLoSwkHGxJtXRVI7aqYwzCzuJZqgkD3FcoNmsvGRibovBC3oZ
jhxrvtXMk41qv9WXWG5vM1OVJ08q2o0+RVZjpG4VfKTqrzREvye1cv+xmN4bFIGHbierACuKkXT5
WM21xrjDUHNjlcVLHvKGVr6AHm8didG4LFVV2uY5mpW0sFS1sgn2AKm018Nn9LKqqtlVbbZpAUPZ
v0p5+5BjES0Dw7QaPBKMfYLC/G5sgAuKjkqS2kK3ycVnyXiY+oemyr2ANHYyPM6N4fi5bqXTMe3u
x/rUDeWdOLyqqr8LY9me1SeFlmaThv/uVbB0dqVB5kDuVJR/5coNRNUUQUEyFBVPodcczeXDYBQa
71JsKr/QT2gBeqSv7NYHN0IYg10dazTwb4MenmKRAOLvvkAajPaho/eq0ysS543yfgmj472cY5BQ
hlVDN9KMaG3qg3tbCziaxoYT7eTXStqm+qktjyFBSbj9aMSP2zJWa2CYTgGfI64ObVvmQsMcXGet
jAstHHk3OcQmG2T7Z1RdPIwSnXOPh5OwGqNcSmQuriJqFhfLsUSPPhG389r9+AF430fiLZz1LfCY
ZTRvOSurqzb5Uuxy2xfRtRhNE2JciM0PzU8Vq0qCVTrpfXYYncIG8xXnYlfrApfymFCsoUEjqgn0
Pd3OoLqJHLgeekIlPXWF52X3s77vVAfcebI5YKobS3emhNVTW36+/YW/wG2/GZ6LL8zEZvIYEHlc
0hhaxmagCmaRUEuo7uK5eaDIRqMc1E0GIBp1THijGCWjY97fTS2xZq00tb41y+SjzrB6SIGsjer9
YARmMD21xcNItY02dRb4+mxt2groe2I1QVIDOyh/UPorT/+HtOvqbhzH0n+lT79zlgEEyT0788Ck
ZNmSg8rlFxynYs4BJH/9fnTVTEmUVuzZeejucrtsCCRwcXHvF4qbCJC7CBE7RWc9R7akt3zmfj27
hiepYYh+oRZXY2hFjtY9xnbkWe3GwF2tWPWPoVPBZ/nj+lO9mOsfv97JMVgl0ZBk45gh7OJgAWjU
MON779bJSr3tRh8Oa3DYJn0J0Q7+CCCG71z/ABfP/N9vdZojqkrqk2EMhFKzblH8a6ubIvgIyn3V
ksX1oS54RcgQVPtXjJjScUAQyDUcTvrBuy1XKgrk7wNMf+rFPBvuUr52PJJ8uklpnlRBCXeMQzVs
KZoEFbcN4znqenNmSuMvurIpprKF3BeqGAKxqJrtR3YvIFi3WPaQIqge5mHAFwP50fObRDzW+55Y
Uh+HVv6jD2OUWNeJ//36jObGmIQ3P83VDCJsiOOa5pRtaBZVbgbDDPjmEtLjZClMotogBXLRQmwV
7coyMONHyFiMsjOAHJqAdKBzZqzJ8i/YlYzH0LX3NQliWiAiM2ux3dQ7toDiHdTSKXRahIWHxsl/
vg4nEQWoMpzsnUIPNaG7lviW7qkuKuOb2g9mluIFi7jT3TWNJGUhKnWGR0q2we1gAygDuNwiu5UX
wmYUcRFMZSm5wKGsfRf59ju3q1Wwk/bVjWz7a/22cPhyeEW/Y5Z6P67LKw992j1K4tIXuOQhxrDV
kL933kwQnVmz0+ZQ2IClnIQiPfgiHO/gg6flA4SS3q7vjLmT3xhjwdHJ7/lVp0IOC3kUpCQEU9yO
esgUjm1wSfL+gp7EBVHCkzc6pW4VOW9iQwEu8YsVDbjlqIFMVqM+Qvs0V/+fy6eMSXTJBhF6KhVC
GXrqboY6RbCM1iO5PAEkfMAxVMLfYg5TegnmchwIjEm80QpRL7wKDzUMTP9RQfIC0CX9XmwhWoNi
GxSHXEQD6cA26gvoTFANqBfs1m+d6y935sAwJvEoClWBefoYxwdobFUIe+D8ad0bDea47nObYRKB
mibSMyPAgWskyZ7CziZJ6EyO+kUKO99wVDEAEVYMfcqUCeqMgNqAhVPb8nrkgvNt8amEbpqaAehf
m9A3m60HEo1venBupRIEIRh8Y03DX3vPnl28QX+DuTm1hlk5x8vz//3ZJrsorxoeSjk+m6yayT20
Ru0MtWFTOGQruUXyGq4Bn5yVGbscIn6POrmexLIAUfF4oGjRdzavcNEyt/WKO1llZgm03pgNnSQc
BMVO103NgtJpawYf6LSNGm9zvb7LkYQSSdcA+pVAjz2NJJ1U4izw0U4f9V79xE2WwRoeWY6guj/P
obm66sXl/XvAaQQOYGP7C2bBtA9dCpd+blhhDREt4f36Rrr4eo9GmpQnYvigcsZq4cD154pvQjpD
x7v4IgEvo2AYAqk95UMagdR1uVxqh0H9iNL3COs5EdnMWXoxKf49yFQ+JEO5LxcUDFKriEqErECi
tmPSWpHw1s42276gfNPtCv0QCTRPQ1TAYj5dDqVmGFCzY7jJhvlO5Zmdw3IATsvroZS2ERmxCbl/
r/bpIht6h/Fo6ff9Ckw8mw70wQ+MPYvBxjNqwWVqug800VFQfk2L9IHKnpWBhwBq7EJQGgeme24s
h7clX0h9vTYYvLyGYJnLiqWk3YpGEN2WoG9I9XtPemtULE+PL5nSOeEQ3TcJXbeR7KSxsYX9otXK
h5HcK6FbXPZ7UYQdCvfsdFBeEzbH6bm0sI4f0vj9o9M3Mzy5yBjeSegPgCgsaoA0ri/diy1pbEjZ
IKpqjKjL0yEq4oUpFyP5G4gC/jZh4Ic8dFpXDs7/9ecBph2X/o6QJiGk8n7+8PV/H/+KXz82hDUQ
v11PIMAaF6Qv5sCzF2yuZLTdf8908jBVQOLrYixi+BUd1rjQ30llD50etYI2kBd3dlm3C5kB4h82
DFgbjd4AlqWYmhR4btXQp6YUlwLjO6GMvnvxsB/S8q6UhcRSGm0L4UZmxX7hQs0zWkLUNdtwOc82
AhXjfR+xhSxIwwz8VLq0Z4+nNEkkWBAPhOeFevBJNyyKKkjXSUEBJ+xUNVl/ff31p5//8/fXX//z
61/CIKzEGGguFDZ5uZTDZlhcX2FnwQv8dAmwXsUAnftc27Otgdvx1Ew9cGzDbMhMTRc2Yk1nFvJX
WfskoIzjQHkZcH28SQg2ny5kVjKaZXCfPIQI9ZpR+jaa0IKpKpliF4XwHgJNO74WqwjEsaW6axpN
NEOR1HbU8X2ieJ5Z5wPQmjl55370gdL8h1IWGpSqfWrnYKA2BJByhkXuAJ8GWZSMfgqy8VgSFEoB
ut01GhCcECq66Xt5x3KUw9O+XECiYaUk4qfR57kZ18mNTnhodYn8rrTwq8e1cMd0mZuVmH5Afz3B
i8gtPSTPogB+RkiRnLU5TuikBOKv6qu7RipuWU1uNLlYskR+9QR8NNmv3GrAUhMCnOIDu2vVBtwy
v+U2IE2ocfSKbumtfyPCucEs8xRix4yoJkAGL1k9ZytyTjTRNHD2VA2lUZBN0MM6fRtBwQErU4h2
6D11nTaCLdX9bQUdhJ4JVsyEpxwZUOEHltK3Nml6U2qTpRx3Dsm5mwmfVBDXMF9yPa4vKc0eeGKY
tZwvSwZYN/9Q5iy4z/v4p8tn2vfOdKhaDkLKDr7Koo2Rw+62Khy1GqBQkwD+McTgXgP6a6eUbgzF
e1fjdFPCkgnCV22/CLsUOCpctNeN5m9qI3WVSl3rvH4hBZ53qkBEytezVxpjp/UDbLMUkg+2NOBG
KivrvApuRAhWQGZjjml8cf9pUCfTwWBBsJgEeNJkOM36mh1S700aRXAAay1mBQPOz5Hx+R0NM7lM
eEqRwegR0P3WE0UL4gySK5Ewvu9Jp9syz+/zfBhu6yGLb5oKGw++0KGjNvIyQrC3FAFnKCRM7lEz
cHtaujxSsH9lFLjVGg6DemqG0RNLPGlRd4DJwKdoqbRejuooZQDtSTDNUerCRkqQbvIo2sXKcIg9
cgcu0y1c/nwAHOVv0FFRnSRrUf1QDOT+RGjWkcA7u45EydVDlMpQTfBMjnjQ9HJqEnQBU5BMEk9Y
1z3kj+sU5VGawpsTpvHcCpTmG6dCu6A6g75JMtQAuofGgoNYuhwidJlqtG83vM50qx56VFZ9ArcB
EvJFpWb9bR5Jmgn9Z2ivi8TxOxm+w1LhCAk6IgbIjqgSEd+DAiYsLHJjsIQqojBfEtGnU/SXeowF
iozkY8xAVF+HOTMjDwHRerMZFCDh/XjlG8Ngan12pyjejZb6yw6H77dOKaFsxuvHoVW/Z13zWCJy
m0EtFcD6ia+VUW26BD5HiNx7oqepLUmQ8OoTZvMMCJsMvRXTC9vHRsS1Sh+YsQSlAXKdTL3ltH+R
EE1tj3PNFEPpW03xWbIyvcXB+wSGUG96erZMEsxFAJ7ezOqmetIAX5U2qdBme3BIKR7T9WPovNA9
LlAIPUtENQwNDdjTiBTVvdJlsoRzyGJ7EXCEzILj6SOBITiDM6JgK7uZEccT5+xEOhpxknDgFiSG
HCK2B9By6ud41bpoaMOuGAqMCzG1gpvaQS34Q3FEu56tP83Od5Ib9Erti7yAPgZI9Y9kwR3NHZYG
eJ3eTnfTte/8+ze8yROehIAybRWl82TABB8ah/yoLHho4YIpYHuDjjFfGj6vFU0GHNOjo/SYK2kV
lwNeKdnq+7FyEzxFFuxDULaBo/ZcF2zudU7qmg2rkibiGI2CBIij1hJAegcTAlYduJT0gt1kt0L6
dn0RnV1ixynilgRGFI5RY1rVMFjEhq5C+bsMY1su5A31omeR7f367vpA542KyUjy6cMkXouzFQBI
qCOrjaO1/hN4EI0pyOGrzMNbOcl2VSnuAgOVPwOicEAZJDM53IWjCihlTJegPKac6f40SdmrheGp
B1YhMQBOSfO4pUYf12c6brvJthzFsiA1NnoEUmOyagI6DKk+gLkAqiA8M3cY1Lo+wvgbro0wWSlo
0qRU60XlQPx81erlXa+g5NJqe9bpFpNer4924c3pUJ7S4faAZYJ8a5JrFVkvtNQoBXRnx/p+aAtW
5RYrthHsuZrKhWeH5YirIqiw8M8xJkl216dJnQdgqqWsuO2MAEJX7HB9OhcWwdEQijgioo42ddH6
QpYSgnWooEmKq6ZJqHprcLigXh/ocvj412SUKfQnAHsmYRkmE7yOrtvZQnP0B27/opM4M6NdWBQQ
EJIVUAU1ERt6cv4oAg2bVhUZ6pNkHd+It3Qx2Ooy6sx62d9FN9KaP5Jl8jBX474UQYgkiUD/E6qf
qYQZlFdi0ndoYUuPdQZKVhPYAJo4ciXOTPHSmzseaRJBCsjeEd72+iGXfLtHnmvU70o0Bwb6MqGc
7C4InhHIg4HADnztZLmDJNGGsta239SAftOU9j6vcb/pA1G0hQFpDbqToVXKFUPDPeCo+sWdKSQ9
3C1EzVt7tBZsWiHD7LOPgmabqOpQIfbCTVQIr1LS3wVQFXcqBkqEFybvtJa+RUmZm02b6QtZijM7
UcrWCjtIj/Gqui0YBUY27G90rd2XEqr5lPEX1iZQJ2PxDoSVPSXtvpDaxcA8OFyEIwr4UGXIy0AQ
3as5f/F9KOZpCdBMorb2Gtznc76ptOJ7GkP2TIhzCVhcX3Yaj4mWJnNUGhCLzbwdtnFTrUmhfm+J
+izmCrfrwAPiSRg2upocihLZfqkSYvuVJ9pFRg59PFd6v/DeAZwbow9I7BrA7JMd2yUEtzmg2hpi
rCp/CXUy0xB6+/oGOqfNjVfKo2Emy6uCa3bjwaHhwDQP9DfEnhhnb/MRyqHZtZVN0wF6huVLNiRm
FiyVKnLaErLxNWwFBm/hQeLNS1KID0IJO0XqB2aOLLTOgBO8GlzQYrcsTqzEZxBfmlPQu3wfPvrw
k93PW1VvhgA92I62h5B1blYry9yQLAlKiomaPepw3QxAE+5L1YYPDG6FhlPWpSV33Eyb3PaqvRzt
xaF1AlBGQbLdaoBmKCPJarxR5tnM4z7vVn89biwN0LEhLU0mhxh2EVW4EqCBqQT7sm1dI9y20EhN
w3rMdpxAf2pk5JQE1wtov5MgdUQdQGkRet7RnPDQl2T46aY/PeMmLx9etIFfFNQ4JEEB5cEhEqwA
VmlisBcM6M+1KvgnO67T7dCDQqOI7ngbKrvEViWc8hDdWeixuJIyfyUlJHJS3KpEGQJfBePmAJEH
08hyGyx4HDYoB4+lG01j67bcQTPWhkKaBSsdSxS+S36+xqate9EloGzoWm7n0HLNWO2WrHiqlVtU
p7uu3iRN7F7fAOcHyOkjmCyhpgNxbjRFO1AebJTMB/Hmhx8yXNieinLWj3fctNMHDrrYqO2tgiw+
FRdlMvUzMcnlA+JeZ6pV8BRDM7pgokmD6g6KLt94XC3Sxt+JKXVElMOuz/ZcoOar2UFgCEdUyFtO
gTOQpI2kxIBXX3CAGc5OXrTQnyvuxW219Z70G2Am1jIgE9DH2Hj2LzrCf713/+19ZrufE63+8T/4
+j3L+zLw/Hry5T/u8s/0oS4/P+vta/4/44/+66/+4/RL/OSv32y/1q8nXzhpHdT9vvks+/vPqonr
rzHxGca/+Ve/+cfn12957PPPv//5njVpPf42L8jSP399a/Xx9z9HGNN/Hf/6X9+7fU3wY+7nx2f5
Wn9+/PFQ4z/VH9mPP7bBe5mln1XwOv09n69V/fc/Jar8Db0ZlMxhuYPzdmyP88+v7yja35DLQLwZ
MgIQFBjfTpqVtY8fEv8Gh0Wkhl/0YJQ9sVWrrPn61t9E5KeqCLFSqM9Ao4T++c/Pe/JKfr+iP9Im
2WVBWld//xMyYCdrFKQ9/ApJk1SolBi6AVWD04OHxYpqdJkQ7DW1udFVVBnSLkWfLxQg5/wQGaKl
ViLU9Xh4k+mimSZ3XPhWKNkCnvKFmRbobYXPRhG8SpnW2AkKxEkyPOAS5qDQt2/8G9l7lYzcKlQG
ah4KPIGTDm+aFlu9nzzAiMkBH9kVix9NvIvZRhahA9pYJdJi7n10REAX6l2JX6pKtlkPDZRWtSAS
YCdibiu94GYFg0yuZFYKXeHkszyQ6druE/ZwpoF/0O/3g9cGhM0aOimNsUVNWkUUqvC5eSU8KHVo
qX38MEjFViL3MfcwxVJ/NVh6hxvlKuXwIyjpXVrj48cpwmAPTj46lSaknz4haYrLOdnKev8D1lgW
uuovEfPeMrpUpWUMb8O437cw3pGetDKzfN0hFa686Hp54VMZ3EG0D8rRO5ndqEyxyhrwSP6gx3c8
XQVDaqr9Q052OfwZB66vdU2yFLWxacEWOaANasluWCXA1ltFupSLjsR0yzBCK0OMAT3IMaJdpXxW
sBVoU2Ohjg29rrBCKkK1PnKzrLVQV9witm87sbHqMlyIEKomUuzmKNt5jWZLSWRr/F6uQbwavlUd
eYKvhwTqYLDQWmgdDm45IFHyjedWxQlboPYna8W6DTOI7LwjpzMNsJCUMnqoRooWo4ktoxOaZ/hO
nbxlIPcWg7/vNNSzg5LcRoJamwaP7ljVbAy9/aGrvsMVp2xWkfbkh8VOCb5prP3sFBS+C8jWMr5R
2/xZY9DPhC1i1Ragb5tMzc00y1wF6vykZqaRVxZlxO447t3NM+mZRTzoLOuxXQg4+OXXHJ9Pi1EF
zRXLhyBSLseumrVLXSrN1vecnHKrUaGedStDWrKOy7WR3Acwa05U4CvDJStRsAZ5OeKCLftvyN4K
i+NwtNCkeVZTzelbBWlmMnNJPi2n/Ny8gEwjvBN4sdJpPS7oqKcWPQn28B4XtdrVW2Yrcm+WtN94
dYpcdwdS+sygp6nq+aDj/fbockmi1K9FGQmN6qGi3G7yIraCYq4tdykuHU9t/BRHo+Shr3MlxNRY
3butHqLL0ieO8ODBy64CCM4fJJjqtabG33QJTg8Ucty4MSiogIO6X7yFvbfCpv3/zB3lSJQ9yBi7
J2m6oXZyW0ZSsG+qt7Z+kIBoDrW5muf4AH+nDb8e8NEgkzwN3bmqTyU52GOKum/1Dr9VNqgaK6bw
Ij8PMIf7C34Cp1fc80EnmREVPIMmEd4qTRZGeEf0LfSfRO3x6Lz8df4cnzcTBMvPYTR1pNFDcxvL
djJMOZQNH5Q+3I9uDINdmS2gybbx5ZJQgroLobyZES8tpOMRJ8u1j/p4qFqMqIfSos3ves0AdBzg
e3m0BoT8WaI60KSzAt47siSA4BKvDbl0A9Ewk0R3jFiHQHRZoMQ+p0E9qS+fP43pIi/7QqnLIdzX
LiAWLhJwz1I27ZI+wJ0P/XIz3+ozOJjJneR8zHEhHG0sIY1wyWYYk32CHmM88/sYKr3QhlC31JR0
S7QTN8ys2cr2WHOarurj9zApGapoHhnCOG4HFGSzSBaNKwE8Vi/m3IQuxafjgSaXriDXEk3s8MIj
+bE0cP6ujfx+ZlFd2i3HY0yypkqD67KvYYzCQTPeTL9rb3DCXal4a+EeBxZQnbM+pzMLWZ0U9eJQ
zXVad+He59265SkE7SJ49aVbQVn6w75HMJyZ5RhorryyaZUohI5Gn8EdcE8WLQ5Y2IbVZmdx9F1h
4j0Pb7t0mh09VHX8OEcrsyg1UYZg5zict0zdejni4ctZCZyZ9TFFTXFSDHLBMIwHi3A5/AhpC1rK
bGX09Kr5z32GvBqGHGDVT7EUrQdPAyaLsJlZ5XBFf0hXyRJKRQDFgIkpu8lKf5YO7X7eof3/2OH/
Gnnahif16BjfYuTRsCzdSY9qa6ob4V6wIIyNK7uJNojw/d8jhHzN92eNA54pkCOdohW8mlM4PtFg
n6CkpPBnTflUPVilyKWjN/liZmleeIkyfG8oavaGBCv6yUGcQxYVkJE83MPc+4fkRihjdIBjQihf
MIdbpUc/0Hvvl2U3l5dcOJxPBp4sUiWI9b5Ts3Cftv2OUwC4kRGaXfcZeQMKo5D39iFhH7BslVSS
FXfhVuqqZSPs+2pON+HS8XHyWSaHqdgTxkmAh+Ad8AgqM7UH8BLgZ9BZulntSkt8m8NdT1Rnf73m
owc/OU5DnwIFE2P+o5Q/FD40bZ2Byla52hMeg8NUJ3PhjdXbEI3sv80OP05pEpJkMI0BTdJw4dG1
yZRTNcyh8Y+0cBw+gNJS9NUfzcCigzSmjlTCFudOzAtxCWOiXaNqaDef9YZyeUAqk/RIjUDS5QJg
9IFuCWJkCsDfCMlLnBmmX6AhnikrcXhOZdx7SvCv4nztxcUbgfCcH31TPGgghe/X98EEBo/XgTYS
pHCohNamOsLvTmMmAEll2ROZ7vo2MeUMtuwFsQcDt2o/hYeXQgGLUFawOXeEPn/D1XMdx7hJB2B5
kHyZZcVqQJVZqqUlHMihZ0XcLOg2gZe3VimoCy8WZipwk07br08MU/UxKBpoIE5zHtarHm7xdFdD
H8JbxvD1+3lwips5RZOzE3N8OEdDTVIdGpelDGQi3fEhuROVLY/QDsWKyWoIX6a6mStzIP3z2DsZ
cvI+UlqEASqpdNc1z3qOohq4l2n2WvjJSmvr15AqthyDLSyztcKjN3mAHyuBnWNIVlzTD9dXx/lm
hUsT1oaO4g4EotCwPV0dWjkgTMKTY8eiH7oR7QNZeBmRbHYT/ki7Dy58VMh4jQZI4VJZpMaPrlXh
BzoAzw8rYgoRtCbRKxP19bn4fbaPJ59s8mo0PYVZbacoO1HQ91pSrgu93/ChvdVQES7Ewu71u17X
V0os7aleLrs8NiMgmGYe0Fk0R3UWNS8CGvaIEZ7mAj0jepYA6LKTtBWHKLUW3aukhAwlNaMKWCE9
MQ1IUmqocAcD2FeJ5wRC8JxBFHXmk5wdaHQE1howaERfDlDuycLJszBNlajmO78lLvE6VKx80RLb
t6qFOR4NIVgleKavhjf5qGgTQ7miUW9CGIbX3WD5EbFnPtA44EmknXygSRoN8SFBpl3Od2M2pn6D
fvomtttlCwdoq7J79AmtzI0X8r1eWteHnnsUk+S69P0wZKzgO119bjrVSnIU6br99UHOD8/T+U0d
JXgski6S/zm/CEAbwUpqGyokNkusEPQN5kBDfWbUMS+58lSnOANJ1MPBBz5zJ66DZf+J5QQeIaxK
Dv56LtKer+2TFTXWkI/T6RRqel3Q4DHybmzjvOnJzCMc9+i1uUzOYjgatUauVXzXZLuceajUhSaN
7iS/mHtqMytiaoYLkGwga3Cp3FVO79BsESPRKwSzsZlZBI6/yS0rtoo5pYCL89NQazcgTAzo9fip
ju4jvJaCLgLOcEfQjK1JDNKPYBf8GYJqM7v/4vyORppEQ516Wi3CkxubXzWNEGUf9WMsQ84svrPz
cFzyR8NMYoyWaT6LcKvbjeWGwa53bWCOu3qUnY1N8tw/S1azwk3vbe5OfuEkOh16Ek3SdoiHpMUM
yYIBjEqItw7JDwI7e9kBW28H+r+3GJA2sixYa+2rPzikNSN3LiW4uCmOHsEktvgVlIea8Z1GXWnF
4isBcnXmKY/76mxbaIAJw1VQlrEuT5cN9WkUpAAfYKrCe+6y1UgVVn6M3uHCrMOTcnnp/B5tnPDR
Im0ryC0SmvBdS8GBVGoHELWF3+GIgIJsXjZmqDOTdQHQ8NlS9UO3UQNXgdNgq4K7BtXQnn9PE4LG
SeKQ7iFW8CYGhpPvjfRPMdoVIhrqUS9uBiM7JA1u/l3lCCiNi03SQ6kUazZBR6Hp3WCYXTUXo+XR
o5zswL7+5xk08t3qRyCZl5Bot+E+Om9sNPfaJnuwgJ4a2JzZGGO4bmkuuuK4L5eJ7Vml1W/mbjJz
722yF1OB1GgOY0MktWx5DVz2ohhCobPH+Ny0JhuvzDgFQxenQLwKlvDwg1i6nUADLhzVPuZrOOcJ
8FeM+b0eJxsMII1akSKsR6OBm3BxX+2zl26j3FdoBAENZHXbwPZ8U/r+n+26qR5FPPRxwVg6vr4Y
5I3lsBxVzNGRGqXucJbP5Cjn15jTeU5b68SIdC/R8f5i6G8029HAuHb8Zb2dFwOYgOxwZZqMNb7j
oz0et+oAoh3Gat0h+FWHo0Br4XH+FfGB2blNIpgu+jHA41/BWnJH+j9dxWD6hsv5Yty4HK4ES30S
vkKv5XrAsFzAvDi0dFEgqOCaDauJwCp5/k0XethbVO711TKz+fRJXEkKkCV13JZ3QiRty2ZkJulg
C8yMcjnF/B2+9ElIaQTUUbqvNYK3tpbs0bZ1aTjRaoixLGvE6K1g6871uZ23WCarZRJZmJ+SOs3x
SIsfyW0CiwLX2xKTPjc7cazI7KS5ftXFm8LRNCchRqFKWcFPE4mmxZ14Z/jQkChADaiXcQXsOjzm
fUdy8oUhuXMp2qWMBg7BEAJGAQQCdJO55nogN3lTt7vIhxddDsuxAHqIpZt01FQNzBfF6uuP98uO
drpiVYyoUkPSCEY93Yxp5ut+JHZ81zeIpBzurarxqImQDU4/O8i5xWVqdZpsVUClZpFsJeVNYtzy
GmTgRAIhNF9TFFZaLrva0MBqZasDg2UE/dqIMrNG/lczFO6glV6kzKYgk4wYKfCwHTpUm6BS4StI
11xrUcM1XBrctGiGDkZsq9IzhRu2TFEKJa++/BBHS1U4FMqD12+EJrUZUGYFzFrrmIMxxiA3D24K
0C3LMpDXgT5KWEd20zwEKA/TTLWFqnYTXTElg9+ReqaodmkH4pKrwUTDkPDP5MWhJQc8aK61uwoo
jcz7bIAm1CBNc/1lXcr2gL6jo1igbpz1x8VK9Ru/Edtd6qcmizWrTfncQTAGw7P1cDTGJIIlXVVr
RYkxGoiulqv2rrAgDO+Zw2J0VEKndpYTc+lIP57VJHr54D82ZMCIsLmwvaVioy+DvMi/LdfB3Zzx
4sXDB5VFJLNj1fes5U3roOl6DZeGCnV2YuV3YxeosXlrtiCIzG3or+bE2eM8Gm5y1hkRZV5d4Ozx
V8C5IHv2VsZilHqaO8EncNKfp+rxxCanXAF0Hhst95AxfPlYbtk6CSwIO4DivvQfvK2xjR4HwaH2
qJyrWKOFaTbYcPqcywUvLlPU6FDHRfkQtebTkEKKIqkMOW13Qog7gtKCsDqz3S4/1t9DTHtCfWTU
KavKdqfBOKVshZtBraFFuRQAk82kGvAY9KcGPG3ohV3fgxevfiO87NfsvrKNo+wFL9ND3TnDVnfi
xyJe1qVTwHcwglde5Ta2sFAhRudVYOCt5eXsaXjpcIL9JY4HQPCoqk0Cjd/0sRhWVbujW1gh3Ze7
/glKjbDpW4rvxU1vK079Aj/uJ+Px+rQvBjiDyiKAInRcz6fvtNCZIfggRe/awbdz/gnaAq5ac+JN
F1M1EHCwaBBEsUfHG9TRw9VLKUv9uOW7EJhrtVftMM2tBiA7KjXIEDUzHzJHCzpbTOIHr5oRjLmY
7WOOMvCNiK5nqhp6WQ0NAGqoKKCYD1yzG7oFsAPYMSJcHcN1/IKKybfrT3bMmqYR4mjMqchGzAzY
f45P1pcMHGbgNPcazHcFs9JmLhWX3iHq1DCnh63gOe0eKsi1rBeEj9VhSb2RtAc2Z8dpTFDZP8MQ
9gZIxXDk08UphgvF90BIBwlnVKKAzc22ZT5AsLsvLLmH/mz9TQipE5H7HLXoKKzgNyWvvEJZMBBy
9Ux1C2A2OC2XwxAC5Hjwszvmgxgj3gD1AsxUv4SEzaPRS1ZriJkNKT27gM9RmARAOlbQdyYK8H7A
ZJSQJo/KJS3v1QHyPqjM6AAk+6XshrhQQdLC6tAvbxrdBBPZBIOt6MBRTsD9RI7VdpoZdJ+V/BC2
b0xYqQFkQwJlI5E7BmVC3hpQpKAOgQZjKecWz6WFB2ar79+UvXfgKjU9cDGQlpt5kYBq4C+xIhaJ
IYKhfIBD+aLoIfQGKFuMBIiosNLuRaum96wFZrIFhjmtowU6d9D9/mzAZu40w05I89TUP/RM2QaV
5AjaS96AMSr2j0OiPmV+b0aRx8zQDx0h4gsFcgqif99C24iO9NpIWeWl7uTCYqDtjYzYKCWiwzLo
oBLB0eLvJUu3WSO/wBbEEo1yqeO/kQFgPVHA2qmsckjvJUnFKOjCB6OPewi/CgMVRLpPY7ro4CAb
a6UZ5MTqcthA1TBfUeGy1mso3nD4wsCfscG9uQLbSPRSCzhCW6RgH1c+yjUhsB8vQiIvPZk7A8tR
tc5XDf3uN7olJ4ojFA9DJ37zsnYbR/fo4ADnjhJtY/cqDNg1SBpUPkTMgx2CCpaCLNyFHlmKvX+b
B6LLOFSekMVUeKa6B+EEaSnKBaj1h6SsnrIC7loGHG/Ye8H3HRlcwvzbPqkcUJMhKhzdFWq9hWKj
G2KwYJBNVa0X/tj40l4lCHaKTWkOcr2IB/yS/iXV+kUFSQgh5otSfm9USLFB1DkOH/XYWBSCuITl
zk3pSTYAj45RNFbKAe9LYZyhfE8EfpdqxEUXywLf2kqMyCpaiMgmkBlFRkyCZy8BxJ/ppqRxK9fL
RQZFhy6698CWjtVykQookIfEN9WOLcDNtkfDRE3xXN6Vn2WZroGIhsfDUyTc05He0sA4FVm3KAVO
VTVWrOUL0ZdWVAntFNInsV7fGQlxJPJcsNiteQliPd2IpPjeJcGGdephiHAjVO7KcAkNlE56avR3
EY4GfRxtIQXx7sEGoazVValIbht0C9hRWBlZJ0Z7I6UCfMsgqCGmz0lw6NJmF4N4X7eaWcSqldMK
LqvNp9wbZi70aDzi3SShE0uamyjSatDST7FMFzWptrznK7n7X9Kua7l1Hdl+EasYwIBXBlHBlmR7
O76wbG+bOWd+/V30zJ0tQSzhhKp5mKp9yi0AjWaje/Va1CTQga8asqYgCvKAaKyEEH8LWoHbXn02
gltZaswkeO/9L4l8BdErDdBpF9pNkoPRXAd5dVe6iJPwOvmX1/luXKLMFFbPoIwGaBGAWqQbXigI
GPpqbaJVwJ8oL9r40WkOVT6l2nfzPLEw/nE/+L4NTT9HgfRlrSWOgGdcBFIgQTZTfVoNGBoB2AK8
G7aaYKQkk1A1BgK7M+xqFIEirIT4bircUb2Ngn7Vq5nTeMEOvx2cSFGN0USMCAaFPWUgkG0DU1Tv
jXyTFzkea6iSVjHozbp6bUx7D4FBr/FGSkUryn4L2jEDAjXIGxt89bcaOZSrPn2DQGUrfjWFuKkA
sSkh0SdEt6Tcae1GG47azHjbWRNNnU7vgZRF2bvfSsrgpgPUquHEnhGvZNCmFEe/epxJmAZj1SgH
sbzRKEIumDvC3wN9H/x9GO2j+E0CSy/JnrLkvRGgcUYwUCe/hFOLBe0C8kXFG11614zHyvsFeTSz
nmVu5EMo5pvQV8ykbDC4aNy3iDlGPVh+oeFaPXkaQJiZaPVla+qoumDo1xHD9iHGBUzT3M6UX9R/
Jd5tJJR2Pa6ySTTjJrNjj1iR3qGJrjhtDNiziOGrogHs+YaI6Cfgg5zDYgjOcy2HEqXkrTI5cmku
2rpwVwq/dAOF8T5fS210E+HuZjFkwMYHL5IdIiR79BM2uhw/SzKerdjevNRWLb70GA9wArRCe7rN
qsYSEuC7c+VpIqU5VY/DKGwNpdvo7eNYA9gwyjt/NKwJUpe9jtexHqxl4z3Ttl7+5A0vqQEUx/TZ
gwpdSG6S5phgxrGm0CKD0lTgv4FyxFLx+SP1kxeXL3U12tApNZuydqXoNS7faFoD4NM8aeVNVii4
ahKqHaGpt/fpIEJStHmi2CMRkTSsK9Mnb70yWZh62JOevCKhc6BaDEqUu3x8njCmW6JgD2Gwh1Sq
7TBQbwgoNow8dicZA1UtKHdKUM/H3SqGgl0x0o0nKVvRaLaJslG1xPJKcFf3gTPqEPco74XSAO1W
bHbJiz89tJgAKEqECUD2OwREIQudCbuni8leQDfNiG4THS1uJFPAkVSlsVJGfUXFWzDOgSsNrExT
D81Sz87lW2XYxoCYZy+BV5gl2dB625NDgQ8JlTEPtC9EqA0AeS9gwqGnd7mvgJ9Zsmqwx6WKspm6
u8EP1lnYQoNhC3ZmbMk9MXwXkgE2HKTHsqHcfEsjuPRMqui1Ny0G6UM6AbihuiO0IbM8Ngm0lPGt
1hqwk2JeZfo1VOKWZOo2pgNCk7wOVAxjdOB9JhvRaG0FoyUCIP6j7DlAT9lJPplQIEP55VlKn8e4
Bg3VxzQZYI9vbK9WN3J8SHN0cMr4yShQfR1y4Gi2PR5JRV3gvyI26uu3mI1ygtZzNR/DLcHvAB0T
MakcSX8cctGJ6Ucs3cstsTwBaJcWAwd6Co9CI70YzdTfScWjJgx27t+oGAIMDX3TyhgywO8eEjAZ
AWRFuttgFrTJblISPEJSzxTTcCvIEIUju6glTo22TaEU6ziYeV0+SJC4QhfcV+2TqgApFeaPdaCt
21DYeMBWtPrk5N5wjORppXZQMSDxtks/2mfls5Vw+4fRipN05dPeFfuXKQOyqAAVHPxnlO9I4+9a
PXa9JIE2YvXhAy5iyNEqFj8JhNw6JCqDl28zycDJz62NYg1WhD2kDpH6uQRhFALMboEPYKLGVq5P
ZhJ+FRQpBllH44OK6eMkbdFZuvfII3RrXSQabjN9iQJol2YaFn0PKIdT9jMniw+ez/zTh6Z2oAc3
tTxuJQ3/tRbshwC8IPpHXoJHvm32GOx5ThXDbCplLZb1rh/Q8ERCBnIpK/XjTQg2oTzQ7T6RnBA1
ABWUl4kIMjU5XeF7buZA1RmIDXKWWVNXOFk8Cx3UToMrXARv0zg4k+JtRwx2yiOk+ATMF4FxpipA
liOvlcrYCMqHAECNEpBVV6oIk4qpIpFMOn+VzSW8/q0FrGxmv0qzylIUCOdEBxWpVz5+GeK7JDwY
k76KgtsRvIII0nDMzMqhyowUP2x3YqmgfYQngVxZXiCbgXIsJ3B1QuDSeB9KHB8R1xmkAjx/2PcE
PTwNavCY7Mr6bdJ99N1T0EJb2n/wgtshis3G+K0pbi0+eLlkD4Zg+SU1hXCXSphy0SUXTGVWm+vr
SC9uMQa1wgCBJfa9S5p2E8YCIkxvGuJoUhXxJ/gssSFB9zgG75W+z0v4zCSGG/SE8RE0vsMisOQO
OU/bruN4WtHGsGLffzZKGc8WCDe1ZB1i0qYWCyspYisL0PfwUqcpDHQLGjuQFXNmtRISnOiQ49tU
2DEwqPi7tqQ811NtejW5yf0Ocj0C5oFjt0M1MIdyDqYjwetFnHRSHEN9aLMBhD3PGA/Fneq3ivxr
Sj4T+i42v6BQjdQfJb30C2HKEZXDkIqbCapUcdbYoOiK0gpOPAvgQXWpQcEfTIONLq+QzWbhPym6
6xpRtfntqEoGUwSE/mCQGb3aH0G2dxRzuslB2xYrNRIb1JyDDfHzmzAR171U2mmFTLjt3FF4FskN
pPNyrUIc7O3rD/PFfsfpb2L6HVIidX6r6GgE0CNygBUS5F0okHcQdtsSLn5rhO7YjQXG3BA+6L7I
krXeJzbmgJzrP2WpoqbrEGpURQN4ZIOpqMUqDQYhN/ByT8D6L7126dN1A4uFF1SvRRUkHj+0MueF
l6iTB5UMLfq36g6Z+TpCX9Wj2/JGtfhdMoaj+79FAgpbwL5SkbDl8rBLRyXuRcAWpMadRmMT4NFN
waolaIIl4g0iTE9y9w5xzcCfbCLrqP3gVV56u17EtymjIJHahhTsl7kvzjxxzpRSd0TFwc/Rdcgq
WwzE9eT760rD5Bu+U7jjdjSkG63ONhEAUVmT76Kecs5p0WUMEbpBMiCKM2HN+TbSOAHxRImFkbd4
LzsNom5gIij8mjHy0zsmHMAFa10/O3kJVnBqdPaek6JZTVvQueUjerdhuOmUxtS0jZxuhRZR9hDH
ni2o0apOOwSHBNg73aYI5XmF1399H03bYES+Hru65mEo3tVbTuUQE7yXBa7Tn8dc7VrB41YPp/44
z0gBPEwsfSftuh0mW7fBftbqLcG2kZm8WinPLnN9A9HL8hZJ3rEqf6WYpS3G8FaLlW2e8zAyl5Z0
gnosyobALoPGmCnKFv0kRIByo+ANTrV652upUxDwd4E4+vpRX/YHZ0MwgxAg6vh/5ycdllUPfkVU
1kW8vjB2Zla6PWFAsK1Us5I3kPh2rxu8DDznBpk9jPIENb4aBr12sioguXLCkxuZN+e8/gkTgDD9
NLWIyI4+lEQEQ0sKE9C3xJ8XTL2D0F/VWmGcOKow8Or3c6y8sIczIgQQGKDgmRKz7HuxXEm0nREd
kFFvVigP6J+DLd3U6HTFAMlgNlt5U1AzsyTU9Vc8v5wP6eIHUGhVixqY5y7aI6ogG95kBFhweVfH
qL9Jb7rEq2QvuuQfI2yDpJgg8YBeVweMRXQUMFeamxTVbAGwQpM+zjTnEoDQsUNtaXPdZRZ6MzhQ
YDx+GiTyRYtCUny98lWtPSo6ciVluvfz2tFL0Za6Zg0+WjOHzCBpDFPByCLH9pK/KpIIHV0VU0H4
spxfEE0dNQHJTnfEeL95C6rXtQr9pRn5hALhKx9mteS8J/bYITbaCglY0nz0LgsoOLcfY4FRdDpT
S8YWUsvV9eUteY6i46YQMEapANKfr64qMfFeCFJ7NHKUdB5CYdvxRgGX/ObUBNOv1DpD6AQPJoRh
R2mxb1J35ujNBl4H7/KjNd9AJHqgPwIilTAxs/WiDLOiRncEGYM1vmer1JVckDbNrIAl5zYsecWp
LQbRobW0z/MWtmQMh3hlZHf96/WTWUCpnC+HcbysbwzD6GFCvBshj1qbQIzcCha+xWZyT9bt+rq9
+c+xMYQYaANidkiGmjqze01StLHnAaNC3GqjrOfZwuAvwJkWvt1YFuheoIQtIaeRGDtiijoynX5Q
hKgUzw16upqeKRCgDSABlvI9bvCgtBDFrq+Pa5g5MkGvR1ntMD/Q2BPYHOpNVxuWv5bW6Is8aCbQ
/Kavf85Yxr8AQr2Y7dXOV80cZlxOyX8gr97tgKNEazcwwbc1g4BEi1ijspoJ9WYo0PQMmC+CabFF
1TXEkN5KXuWvyjDD7ffcyLr0+Sf48iuShPco5o3O7/+YSAScEmjxo92AXBmPbxS3gUuadAtEgmY/
n4UbbEBzpL/zNUp+DvvS6f5nnjITu6Sool4fw/4IouhUcIytslN9E+prqdl/QiTdmZxhj4rdBzQS
fZ5DLHo8vH1+IILSW2VSn2IyptabkXXokI7wQ6xesP+D9ZYlMwGkwVhRd5YDnRkq+UCOpcBITuzP
/36SZBeZPwVNgZvQb2cyd7vbKM/6ep6yAHxEvumcufZpJm7OuenLkeXEMHMF9UHM/XzCVQe9R7VJ
Z8gdEudsN1iCO9z+hXnb+Q9eHPOJQebqTWLeNG0Lg/m3otgCKI/vkB3ZWKqDFilUwqX7xtFW5cNf
YDeY30fXbDMe3hS+WpESu6wc0DW0qyPmIW/lV9XtbyAtBAF23u4ufVJPjlVjfBrzWJ7kJVgsCl+o
kbp0Rz/VderOg22vFQSxUt/mp4ALKCREmD97zOIciqaf9KGD2XkCRHZCB6/t1bSd58M9S+epjC2d
KMY+NGS8QBai83/uu1TC7CMKlkBVbFQIRCIluqUOSOdv6B2okba6ndygPGqP9/8giOP7DvluUQSp
KrvKRkRyWMewOx1QgU8ROsGapn11BgAr42u/Ur7RKQd2v3C59AxznsI6koo0CTk+DOvssIuq4mDb
uOiOBsnvBJW4uoHWepZByFS2op7Y9dzq17OVGuPj2Wkris40Z/lLaYdKcNAygJUgB2HSNRTc6gwT
Kkg7gEDc9i66PLpvtq/SXQ8UfuIkd+ghcr+cSx59anXemZNAFfdtJJc6rJYAuJX3+VsATw6eg6d5
GGZ6jG3wf6BY/y/XyrhYUfc+kXNYBTsvNatNW4Foy+rWwTcgBKJdbcESJ0BfyLludykqny52PoKT
xU61VEP2Bi9vqLSbPtpGRHdbgFdFdEiuW+IdJvP9adVmTHRAk46SctMMT0L7dv3vL5SO4CUn3sJ8
YMBHGTdgi5txZc2N8a3Y4DhAW8BEZ0GyEPzehNdY5Bwbb1HMt8XwYy/qM9jU6ANSf5D/8AZBFw8I
Vct5vB3MBiwW0Nd8wUjTsjsq6o1QaYAtPAbFjQIcKWf7Zre+uPAqUSRMnYK3lwXGpUmIvv3Yz9uH
+eR964L4O59TVGv6Sqx/AFrFaZ2YYz6SHqiToAAEc94tuArWIJG9STeS1Vhg+DI1jpcvXukTY8xX
cYz6QtCKeW1hZdLyQ6VOzSX3XEp6T1bETpy0vQfq0w5GupWxrUFoM2wFd54bVTk3aTGjURH68ULH
GLdKmKvUNZIQg04TBRBksd2meJjLLoMFtWJMPobcestCbXs+qz/2mJsl+FNf5wW+BVp6VNAyqpSj
3kBfL99p5aOI5k6mqStBfGuR63C8cvnk/phmLlgmq4IkDj9L1Vywl7dv0tp3gOxwRlu8oU+xXXAJ
gxjdjbm6fr5exjd1oSjbZAQ41gOtsOnvAAETLWUV7rvVLHyZ2MMzvYci9e24gtAAxp8hlvxS7BOn
eIRmhP0vt4Bx3qpLNRmopA4I6M4Wncwu3eBQPJd250hWtUWL/XU4cmwuB4P/bTtbloHsbd3GAeYo
Zhxnt4mdEsIO4ibaY707cn/d2mIQ1fAcAy4fac6Pu598g/RaohEROzz9i+8+Qk/W4xhYvjAnFuZf
cGIhF6HlRCYsJ7vJ9yB5faC6SY5zdurtoEZpmNPr9SUtJYzzPAgQuAR1WbagDXZHFWV7sTmCapBY
dYPJyGCbFMkeLBhod0k8oblL2k647KlBxmWlJogyJK/NUfZjG6JUdiYDT4nLA2QRgYDr2EB9ZASE
IJaoEw0AJOCxPZVYfD3eTU22lrL+NqGgAwkHqCcOJJohbU/JtFXS4S5Php2f1jchGj4DwHGqILoi
WtwR5Xn70n3X6Cyrg5FBPFSZNEhqSlIIYo91DK1VQm55hKwRUazrxzNfGfZbd2qF8YdOE5RpUIfm
qIWgIvXiCojUjep7nSVN4l4t9kUA7GA+ccpoS2ah26UAqgRwtsTm1EGtFx7e/+2xD9AZTvDgjZS9
Fg+bAPzLcX1bqeqtjFo+L4gu2tXAJKGKumjQi+dLqxSND3mZY4OoHQHlJ+Y6OIezfkANQPqAAhCk
mKgV+N17L+WxJfjyQe190HiHqzFEbSolQDsEgCBJsS0k0HP29LvrJzL7J3siOt4ahgSAvH6BWx9a
Xc5VUjfHUQ5uwUbSi9+aHkFJCwNx3kcQyhwPWEqrTu3NAfAkIshCAz7dtG2OZfHZgvdcSjHzAJyz
4vEy+6XodmqJ8WijDb3EKLAyqt2n/bM4cYLbUqhBaxuzbtCCw2TDfPgnKymLOAKECSsxYvBseYMJ
VriV3FY2iYBkgsSIff2klm4oeH9RNMX9NEAlfW6vKcZITOjUHNUOCLv6wfC2UfFx3cZCC8RAlR4t
ulnoDB7BLCooJAL+ybo9NuGbVoGL3m8eSuCNh0Ryp9Q7NMouauq1TsHkft30pSPCskbBvPLTAWEL
wxA28EH91LVHX48sT5PtOJUOcgjsGcr4bVStBcP4vG7y0hfPTTKxWy0FzKN0LboSE2oIA9BmE9K5
8b3nDdktJHKwpCvQjpsxEBjTOD+7GmxdelsMmPzc0pfWjW8bJPjlrwxSubym+qWbnJticsZybL1Q
nWCqko4NuLFmbc8cGNvrW7dQBzo3w+SHHfG60ChhRnhIftUmXsw7akHtbtMekQhzggZvTcxB1ZUn
4n99e+yql6QC8fVGbArOing2GM8fPDVMIgU2ZPjbCDyiCFQHDQ3OLV54LZ9tHDs1I9ZTVegdNq6/
q24mcqNZuav9AqMSYHKoZc2D5L3DY9tYvFx//E9hCjri2BHw4mNxGdVdEvqmnHirECQHxENqX6qu
rEhf1z1keT8p5MlQxpoJ285dnvpQhjMAQjsOA15J8Zfu1VZr/L5u5DLGYzNR1xfBLwaiXhZW0EEk
JO+HHyPfSQGpwqd/9/eZy6Q3WRSNESKE10KVRX2WSx635+LJnKyAuUehONApFLCCsDxWgCQX0P3t
wuc2f6MCoNhoPl9f0cKk2PmWMXfJmDLoI2RYErCOEKntHaQ9AAgn9vSDawFxYgsBkbu/oHC2GG5P
lsrcMD/yvQHk2C2ktwDjNIeV9+3vukOy8mz5F+ymjQNKTMfnUw/L8LXzJOdszT9yqyef6mBsJRqG
WHO0qaE5iMmRbeqSXyo00l1k4qvh9R9sso5Wj0GBC6HIDs6dv6NSHFGvaI95AzC4jCndsgBIt9uH
crCWxq8RdcxsAluhAIYdgER7AfByBT0pfYCQoB7w2EeYywiwBhByqOaiog1trYt7UsuiAE43Xd2j
CWaReDLj9C3jcSDyjDCXxauMlKa+oe6nIbOCxAeO4GH0eMxdPCvM1ioYcM3woMVSJHBG159g0bMS
rkAPE1guNoy5JQHUTwPsp7qXgVUWOoJRzufrPrJkQYISDRQn5gNh07lakiAhX4zqvmgjgNGpHRvt
3/ts/izi1MT8E07cHtqlY26QSd03ypOON3j3aPTf/24V82mdmAgpwVhxDhNi+BAlz2XLK4gwQeNi
DYxTYQ6vV8dSVPftlmwne3gYc0sCMBDNSwTLd0BjzMFwFIz1cDaPTYUvLDOONqp5blBBUvd6Q+dp
NdD5Q3rnReohrNpDDjdRHxNoIJheb3zVHY/OYMnNT8+OcUAUprN4GrFuX/olJ0cNgqR6zIGy8FyQ
Ccihh+HdDpOR+6A8BJB+znm0D2zj/WcP4d8ypFWAV9NZJ588Uclrnap7vPTVB/UF5BwuRBw+/Jsq
stpPaYuxTzN9QGOn5T6+maB/YZvxfjkhZaSOEHFFFLKqTbYK7GrXvox2agfO32QOuDDG3IMejB9R
E8JYGj/jdWWmGNW7ftPYWtqFCeYmhH4mRlBaUffgxXIqukbl4q5bQ+7dSjsX/Cb0yKPsX/KP09Nj
bkAF0Dtw0AjoGmTHUEMwx9q9viieBcbLRYE2IiCF2Da/wu0KTSHg8EQvxY/TNTA+nqeNViQeDoaM
Bz8ooVmuOV0AbJNGec3qpSv7x5TBij1CdFuGgvFsysVgNKBUFoh8s43u+LLpA2chwu/acNW2q+ub
yLPLZNpdqqiZqMIxaAx24TRapQExE+HvKSLOgE8KboH/v8vARZ+H+mDMO5AL4S6rSBs9cIvXmKmG
gBon7vJWo5yb6SDiRfIcuxgZEDdOWtMH39zAOatlvwOHCpIqSLuzj5NG84zeiwNtXze5FctfQfV+
/UxmtzrJOP+7WX8MMJtVNxm+E9TX9jpo18E1ZI2NtsZqnDqA9O3Q2VUabTuBc52Wnf2PVWbvPL0g
SV/Dap0f8SQD5WAK3vfe7PxwfX1989W/tj4muPaKKhc0wwaKnXoXFnedGDuT30HZrwKoiCfnyzsu
JrrWYqYmBYW1CnTEVpauMjtaSanZgafBkStbtrM38I3zGtvzdrGL1AHxnDnOgVZks/iy8uoI4t/a
XoBkpUOcaIXqvB+bviui/+QL9l94qiy5/6lNJiIGFVynlGFTxdPMMCzixBB9EkzNll+Ce8/EALa6
ASEuZ4uX/PXULBMmwwqDuU0Cs2X/Tgq6zjC2HuAs4wRK531ohy2xQ6PeXPcithjyc03QXtfQ9RaB
7mHv4TRUpeALP6v191X1C9pgMzKO2N4hq54QZnb8YtKS657aZK6mnvsEbS+EyxzNAKmbZbRegyo2
KyCfa7DnXl/ixXkCIAxIOeitUfWDBAVzJRMhjiMpaMuDj95Q3g6/ywEcn73M6XAsmtFFUddQcdEQ
0s6jJjhuhIB0anloKnGXG7ukC+8lueF4yex8ZxdiXsyJFWbrMHmY6CBYKA+kCu1eeSmV1ERBwRQw
Ed125LuTBM728Swy29cIhipUyVQeukp7yPMvSZusbGpsQdLuW4ppOqG0rh8YWyCRCLNIJrRhHCkD
K5pcHoTMtwIJoMw06NdCp1ihBCaqeeo+wGh2HLjEqzB8JN9n0mBlvrQpm8EdMJx7/QddBPWf3wPt
EhkE8aqkMVczmDBeJpUafk9516iVWeiYSNUPtOOVopZ96H+G2CpJO6VGDhqq8jAFwdofNyATcKbg
5fpqlg/0jxHGUYc2AgdIj9XIOeI2Fc0B9AZZ8631kSOJB9Jp5nWDvFUxPluS3G+jCKuiGLAm4VYp
i5VePl43wqK+/+s0f5bF+OmY1Xo7UCxL3BrxGmJOkwmp5ccZRV9NFvqoGPDDQKLVr5Vf103z1se4
azmi5yCEWJ+G0o4R78FhZPmEk85cfIDPfVCff8TJMz8a1R6yyFge6YxtUXq2mGXO9XVcvhUZG/M9
OLHhV51f1bP7IZgQSMuPZva7OrbuPPuTmGFnKqkdya4CGlnvnkdCd/FRYIzP/35iHIrsYGQk8/lp
ECEKSmus4ZoBBrsLTMBzEgvekc135MRY6UeDjFkjHFkEju9wXTS66Xt31/eTtyImbMiFX2ugYsR2
KjLQK2J/p8h3moKV8TSAOMth8VehRzrBn5dTF/4q796mhKxBY8e5xxwXZHl+o6gVhEqcT6iDN2Do
XRA+r+8YJ9AaTKQA41Kul7MPlLTYlkljeqA/0GTJVvLu775Kz93NYMJFrkWRqgbYMqMHq6Ffo+6b
O8Tf9z1Pm2g+5stP9v8CE8vrW5djByVuWCLQ305lvAkkyQ6SV0/+DXyjJYKerOIdFcs0+N9o+IO2
AKYA9KLnDo4EsgClTg+jUKqw+8kaNrUrgMjFlH83DpR9t6AAscCNcCfwWZqXHeWPceZ2TWoWV40C
40P0Lg0gUOgLzhd5OUWg8zybjn4GMGvn6+uBjohBv1UCHO55IPCPd7Vr2ECpQ3cVxA5I0ofSBLMJ
J24sOCiqCtCPRpqH/jyL1yp9La40H+lXFeKBXyE799Hbtcvh6fpFWAgd6JeAag/9fygfsyAqsFxD
h7zGRQiV0unD3OrTVwFESIFwVKWOs5kL0ePMGHNcCZlqP5BhjFS4BtlaBTVNBE+5vqRlKyhAYk06
Wp3MhSNxMoCijiDkjm8xmE30CIzWvHrZ0vmgzf8/I8yn2AhTT8/mr2QImn9A6M12eJanL9/ghHbe
Yhj3C2o0DOMAyX7ZxCDl/ujBmJYhXl3fsoV7hIP5s5p5tSdfKUVqfdAawgqhD/1w6//djvscJc4M
MFEiCntdzENsVyM+Z+2+Vn/jgDiL4G0V611GHghDp8zfdRF8N5i/A0+S4n9d36rLdyyzFOZj20PM
wyABzDT2iKZmWpuBBPYE9V5/65wis0EOGFu8pj5nbYSZAIIeaiRiUqU8ZNBJqJK7Ct6giTyEI88K
k7BLKuZDSx03J0QAzwdLq35VADtd30CeEfnc1xqap7IInNEhzCUXtAtQ4w4szHXa/84MEwVyjxph
0mMtguFmug5uHBCVF8//zggTBYQupaQqcSwUtEV4/ZtTWJl6+C9djv0GGVUrAfMOMxU0ZIxvupt1
MtpV8i6vKqv7+kffVTSPMVIr41mmXMxwq9OUj+BBLA9RTMyye8gnzmfnMm2Y54HnKUkwBIsKtLfO
vUChaRwPTVQf+gm3Ne+0+yTTPyRhBM1A4CTEg5heBXIhNfo9BSUQlWTVT9SWm37Tp+NNmIJovYA2
V7+J9NC9fqoX0RC/DaA7aHxj+A1oztmDT6Jhm6NmY/hlfRCBKcaLHM3tyblu4jKtmG2QeeXz4NcF
HjvMBSWhIWyAIHlf7+P1sPZupGdit7b6nX5mlm8PPNjT4rqIos8c+uC0YdNqNe6bOEtg00eLTig+
DV4ywTPAXO0yAyignBcll989OjxJrHMyCJ4Fxm3yGurzigYLUZGDUPHVmHgxkGdh/veTw+/bycuM
Fha67Jc6Hhr/+/rJ8/4+41yDN3bR0M2HgAdv/JHoEie+8gww3/K6J1layfMhDKFTAThRZ7wv7aIJ
DC4iY9RkorA8WK0xVXVEYYJCKURIviqJ56osXZAE5KsKFimKECFhivzn30+OQROrJu2jqj7UaOHZ
w82b/K22mMTJjuC7to3f+iNUGFK7HFeQs7YAQAGJqf5PdvLkNzDu3IGWOOsr/IYJkB0xA4dgzNWu
nB327M3GrJNx6HEMo1QP6nmdnotR+djp1k1qVk5yH0G8qpy4k02zg11aBDsHeGWUGSR/7uBeP5UK
psTrQzq9GfEuJr9VXols0T9mApD/mGBn8EFtjZ0iWJQuAQuQfgn5/T+4RCcGmEQFKo2DqikwMPmT
mQJwXye8a8SqvP7HAw0I0M64LtDgMBc1Nfyhkr2pORhx/I7301Fsg6PX1TshTg5F02DUo7Mhbbbx
pcYRvc5Oo2YHXRZr1Bu7KOMvyJC+AL70CFapJ1FO0HXIwNYOCux6oqAN7HjF44vn/+xKGF8Egynm
VC7aD73XZV43KfjBBOIlrQ/e0GFVZtIWdS5Hzt4gobKRhYDzQLnEzsAsoAE46zkUXEiv6UlZDpJa
NQfMEuioMDSbsRFXBurKijI8+XEEUdPCRrUvdgjIoK47whzMWGeGlgkmeoDNnzsv584sT3mVKh6a
H5OQgEIc11Qz1qTyd4XKSfWWfBpipdDyw4ioCqTfuSWat94kTHlzkMTG8o1pQ0benDDHxM9On8Q8
X4vIoDVlcyDFTqj26fD7+mbx/j6zWSMAirQmWXMQalAVRuYIqsjrFlio+M+lOdmln38/WUJUNmRM
MuwS2uDTTbKa8nUZOZDcsftNgrGJFl1jTkqw7AL/Oxi2UoJmo45ZK/gf7TKrVea657HXW0wZ8YI1
b//mfz9ZnCAmoZxmBS4YWohlW1uDQTkbuBScKTZQMaAuTS+ml7KsgtIsgCwHddwlTb+e4iel4hIA
8qwwKULuVVTzCKxUIJNAXSlbSfSVOg1mHcFz9+BBQz12MGWdcjqXixt4sjqmCtD2kgJsXdwcMrAo
QyejVBOOM8jMgPB/HPDEBFMEoIMvgHMaJshd+T6+t+7wkUY2RhF9s8Roy31tSyhGYtQJtK3CLKkA
Vn+ThxBbvgYnv4IJFmocRmPh4VeMW9kKQPNtevYMYhzt6i488MxxtpWNG3WmDhDVxb3WlF9Kjhkr
gZd2L31aKCTe4ZCQzLigo1NlIy89LWoOQ05bKx0Su0zzp7EEF7b23ENRwiDlF1EKzrdl4WpjSghV
5ZlrFVVKxl802md5TZvqUOqpJdPqVVBfct1tPPXxetxS5tDHfEfOLDFu06dUbmjYVQfS+2C5rSo3
THvP8uuoMgM5+QQZHvTVVFU8KnL2Hcvy05g+Z2KYo3pBbmVDJI6sG04WFk/Q2L5vM+QB/SiACz6L
3xNoMnhVOrizsITWvUxhsxal1M5SNTHB0Y5CleyoNYQEvIBzH5bemSA1IbKsS4oioz5/HrNEL48T
HyJEhwqmt2EBnJpgfQ6W8QIpQ8/UdlCGtHPOPV+yOoM8MH6JB76Emchzq5i/BIO3hByzeWnfw/fo
mG/jtwJyWd8aNaEcgsQdbPVQYP/74fPMLhPY8FnuxFaHXYUeBnUjdY99w1vbvGOMq5zZYJySVn0i
0Bo2os1wk9jgrA6ggqDezfwXxrPPHzCYfY81iMFDUUcnAKOA7PChjjeIRlpaHYxHAipmSzE1d7LR
rwTVV255v4PvcdU3jvol7wKHN461EFuAnAPzpY4cS7pAJDSyFCeTh9US/YWma02/vX7zFl3lxACL
RPBrPZiKdjbgyuDeUXd5bPtO9gxhEhdYVxAxxha1R5djdnFT/6xLZ3KhRomz0mhgtnaklXoTO+FX
DgUgsoaUEkXCIq8SxxtvMH6ZGU5r1pym4MIX+HRbdfn8gnhtUaSKAPOhfzuAAaC5UfoNZ4mLNjDg
LUMV2UDzir2EYkR6I/3PEl+qTQzRad/R98TMMJiOux851SOP8u8SuYyei3RilLmBMilB2T3iZdat
mo2oWdEhtab9TANWbWNblBwedn95lejPgXoEqFtW+bkB24jiqzBoeEdNfaAKtHt4umLLTjo3Af9r
hMn8Mg9DnURAJUC789epk9+Gtxv5KP+eGTslJ9jmBvgFrx/f4sU7Mcmc3v+Rdl1NcjLJ9hcRAQVV
wCuuzXQPYyWNXgiNw3sozK/fw+yN/XqAaHZ1Q3pThLKrKJOVeUwrFLVQJxhX4d3rw16GgcT1AHOi
6pQq4VP9M6jZp4q7TkejDBGokRz8fQ3hQP0WSsvw091SMFu5yFUiafgDHg20Gma7LQxJjMsOBaMS
nemcTnpBJ93/VRfZxqwtuzNTz+8i0mxj5X6UZLTAl+oC2FdDghvmKmjHgKhtwI/VAGgthE2TtZWC
ra6Qy7izezaP2qhpZMSFJnBvxXtw7F7lfWpWNyMyCCjEw5hN7sy/Wf2XYWcLM0e6K1N1KlF5xza9
K/ufcJ3eWCdrO+wyxmwlJuOY1uqAGBMZIc+swITxxEf/oO6AMEFLGg1JGEU2L9fDrq3/KV9hYMbA
SXReAPQCWo2ekqEI751koTM8ttXCXatcQP38nxCztRIqddugiYZSbBkbpC5tFg+7goewP4IuRk+f
UuFJYfmNyIqts3n6r+d3+mXo2XJhSh/yxCum8j+3irv23IDd0Vkl7IJDZ6t5uDWVs0WShjwkI0Ow
vswBdMmNbgvltMTETdvuYipna6RBZqv4AzY4d+AtKxgh7HSfIwtqepC9gPRoUxvhG3CkP7c23uri
vAg8O8QiGlaiXmNsIjxp8vzPoEimnm0uldUD7CLMLOlT0lzJkql10liiKVmxDaIzhZ1mX5viXecM
BHm90SMb29ZF3Brh7GkiRAIEzmF+hAQp8IBNT4EsPI83glnYNVyO93jNWsnub66fyw86vQgvah1e
mFA/gQm4W8KYhYQnbUunZWNYc248PMZbGgl57cbIgHro9OafyRbpbfoqV3bZ16vvYhBKqWqpN23w
rn716b0Y4+1KHusgBYq5ca6fVxsrRJ4dJgNr4CwjYSFmPlTChjch+qmEsBySq40rbmviZkeHlmpq
qrWYuDz8qWdnrvyS+o2knKzGAP6IaHi5qosyVMgSNUx8gnyna3ZdPDyTWBRhHqid644f4f7yoLDB
1OFk04TyMWhbU/VgORRIMFJEE1xOrDrGxi9zu9HGV574p4IkD2qXul7pmboXf0Rq2ht+Olp/8RXQ
UIZx8uR1MK/SJrnHOBe12pWQYDR7/EKjZW8s3eoOrE7QP3HmJRfq901DM8QpRwJKsmzLyVEW+cYr
ZSvKLG0aAzVpkghR+kyDh9Ab9X/B4NO4PmVbQWYLN64ULUsggepmtQ8XMnhj1i9y9nA9yHp+pMN8
nOAlO0mqfj9PKjkua+bpyI8ABowOQBa/B2a5Y+iqoMlvpMRKakO7EffKBvF1fXj/BJ4dn0MD51oW
IfCASoR2F5VvZOsNuxViflaObRnoFUJoUHxC8gmXi2Olb5WGVw+Yf2ZwDr2V6roBxRVRYjAO+6GD
XWRuU7hbJV7/9P/7WvN8HcSHvkLzEMsb8g1/qvep5wp/w/AU/ejtBrolAryfQJTeEgZaAsOnPOJi
kLPFWMLOs+40XDvhJyxV5SdqFIcU9lSon9ZQ5wW4Zid9Ks4A/az/VU3n6z0ko40lgaGP5vZcD6kZ
WlntPal220TZleVv3ssO6Gh/cU9cRJmr/g1xgV6gBOBLUuOEDKDE2d2IkPkttgSV11YlXB8gij9Z
sYCR/X3HCUVVCUmOqez80giFh4I3MA3Zon2vXbGXUWbby2uUJhhJjA8miQeR/2HCD7GmkMMPzSD/
eX1Zro4IlhIi+oxoy88Z5mUYtSyOZdQyeWmpcK6sZUiZgjh3PcxaaUgGh31C5yDInKgGHzRfL1MB
9ba2OKVBcM4hipViOaZwSEUP7YdabSm1rIaE/DJ064D3XaBwRaGmIsqolVvjrvXhhNINUCJOBDPo
Y5gKj3ZabCH5144TFGb/E3L24ZgXEhno2MoNWsnwYHJS+w9Z+QmS9sb9sjW22elYNyU0MVR8tTAm
x0CtdkOIGeycBATAXv+VDlsIntXCBnzRkb+Asb5Er3Vx63vtEODIz37kVblveI/0UrN11pxKP7kZ
YazYVTk0pqN9IQUbBeK1VYo6lAi2ADIQ1Du+77vahzsqL9FKCLXoKFUq6Oc9+mkbr/Jp1uap7WWU
6fNepLZwdy21PKqm1sgvliZ/VJI5SVD8EFh0pLkKl9jB9Bp1f31rbI1tdqZ4iRcEJesrVxI0OxhP
aFbDH3Tr7bF2poB9ruiaJDMgK2ZpT9zXpKoSgigFPTU+DFmhGZHUpqbXRsS2wEyrY7qINrtyRhQs
kygYK1cY+2Oro0ipwVCXf1yfubUxgRKKThm05lGQnc1crwus0iu0sgLhdwjrwkJWbPihGZCBPOZ8
a3MvxwQdLswc1h9MhqCm/311+MGo6V2lR3ej9NmWp0qDS1S0lTguh/Q9yKysIGkBK5Qxiu9ErTD7
+CVq4SjiK3C+fZPHzr4+f9N/9n29fw82jfhivUvChMbJEYxCsTKMfqf+hkzASjXoe4TZjko6XQq4
6Md3Cg0fpSh4ZF1r6x6FtWSOPdzsPLz5ZU8/F1W4FXvre81WhxTSpstYGN/lgQndWPmU37elwfel
BVNOxU1uG7OHQDhUQq/P6uonxNoHHlRVZZjCfZ9VBTVmoUnl6E5MoBMH+61UgD80jSxoW+7FLSWG
tVGigo4mkjS1dOdUIbGuah7hBr/jIVxC/NzwwwQcpb9ZKpMKnYj2o450YbZUClmLCt6n8V1c66Yy
dhANyjeSuOXpC7DRlCSKk73RAr1cdWE7CC1GUukDkCCgjmHO8jo/eLls4l9hSc/MYZPnt7ZGIU8A
3B4uF+RAX+/2i10QjW0/KpkQ3knIgLNChS/uCEvmZMj2DbR8va7deaHioO/z2Xjyr+uLZfmGoxAF
0eB8is4BJnbOTq7g3tF1JQ3vgpM42UeZbQ/Farl1YC5j6Z+VCemLcqe+Xw+7yB8QFUhpFCN0iIJK
815y1uliyHQvuGvT5i7OCyuCuQ5rE7uj4rEj8JmJXq9HXA4UUAM8BwjSEhC+9HntmZNYlQUVObpf
wzCYd0YuA6AdZ3bffCTMtxoRXKlG3nd4ANUFgb0QdqYngGvUB3g8e/rGcltsnK/fM+kmgHsC9cbZ
Nm28IO58ilTeGwS4XP8I0sFQYD2+MezFafA9zBK2SduohhGzO3QYSYpSI5fuNE/ck8CzNK09+6p2
1tLCrKDBVcdAd8m1lQ/qoZSVXVoods4KtFeer/+s1cFDfx/4QohHQFnh+xk1MkHX+jJFiyPJjbg/
q80ffVPEb0opvl0vGDqUm6GMLipIOeZdROgt0ZKDCOcmkYKPmBjNiL5GrI13dS9blehWmmQQJjyM
AjmQfNM/aRmfyOhf4lEDa9vlm0MY+kHwaq91804/AHNsaUNsU58bUZJbg9dbrBTcoupOVSjstCHZ
yOuW9XuGYu+kKAFegIhnwewCGmCh7FWq2rpF8FypgSGFpd12w02vgXVWP2cZOyeJ4GhxaUNkCUKz
T7IKJ09gH4azGmx25xe3/fRzADfAzkcvGSfe928OUAAjfaC1aDnhOixGGAI0geEfGSACA8CE/i8o
CEDRdKNWtLLxERcbHiKjgOvo8yoVraO87hPO3T4UIhMFAcdX0btuYbDmi78zJbTGiBxFzh8K4Q7K
7gZ2iJHhJ5Kam2P+5/rKXx730zRc/JzpaLw47sMi7oU67rirwt1+6BKzzHVTQ2+l5T9pyowgBMlN
Sk0/3izErC1IqgLyxeSJnjKH+He1GCcSa7nbQDW2BHcKhseg5VRW3Q4GFWOYtv+R1cSVS/HQtR8b
A59y7u/bEQLuICDh/EWyAJHq7wNPRiY3AqTSXf+PttOJgaajM7lv+BAv9dEh2+oiLQF78A0Ejhnj
BEhqCWIuconLQRpzt63YLqOSOQzTgkuH3uyUAVCuwO6VwpIj2hjg0dzHQ7DbcqJaHnQy0MkYNL66
DsDNbA+yWuGDnPSt2/cQPIKjmfhReVtVxNUgWOASQQYh4iHyfWbj3pPLCXDjhsqLIiS21EPqLd6y
AF6Zz6nGpQDDOqmLL1IFMSSVmmsy2nJqHhh6SxOrKfTbOBzNtutsX6SZwfPq9yjJB+AqznJQHORw
A2QzZezfV5EiQnUTxwgI1FDKmdb4xfbB2lI71imtG+CKLuVwjyvg2LN812bdxqN/5eRALChHAVFB
p/bDLFYsKgl+BprkXOyNVr3ti8BRlSQ3KddAoSOV06l3JIE4SARxOpJA1iZVzDCpLZ80BzXbSmGW
J6giov+BFAYUnYmq833saBoIWThKLXCw8S1IM9ZooP6Xv03NWPVPsWN4Um88JqRFVgxrkS+g4dc9
vcjU2qjNRB+1LLe0a7vg8HOB3oWbl4Zgaqfos0kM4kCL2FD2oaVb4RYWYu1zEyRsChxBJJXMDw1A
HUU9rX3As3MYa0DgMh8lM9aP6SbMcPVrQ5xfBtIJpGnIIn6fXWkY4PpZpNP9RN8GWzDio99Dt0s9
dxZ0lt1q175uDW/1i6KQi70rTX9nx0PVy6nayQpw7qVvdtI7E982Tt3VCUSODTqHhtfN/OHUeF2Z
6DlrMKrsyRft2kThne+5qbxphvSnHyfFZqd+3SokLEFj08K5CDz9sIuNSqVI7DzKKkAqi6fsJbHy
M73NpuUCCaTeSJ63vKqWMKGviDqCggwO269ZgSRU6QjbI5QIJ5fQH5NiqHbghRn8gNuQKRrZOTH9
n9end3nyoqCsyDqqdgSeUvMUS+ol3qZtDWR6CqOP5E7yAGqpt9jV0yqYn3mXUWYpA9OSRAsG2riF
jxMWWUkKokeffcAlAFq6/taWX6YJ3wc1O2biFpVjroNJoBUwRh57p9EIFDElKye1wXLPTEppqnOd
YKCYiJtO2ou3IT7jxWjnxphhG49eWWK04uTSNVqFA8es2EIdykwGw4P5izXaFP0q1Cll2cjoxpNp
/ZuCKIz9gufDPE8d47Ch0LBsXJ44SVGaWfOjjZ6ur5u1fQ8pC/w/wN6zhZ53VedDQssQ+15hBhyH
9r2s7a6HWF008E2eROsImpSz46xvY046WWhdlJUPfamDuMvstimdcAhMALk3wq2dM5M7rkgQDbyt
6edcbHdRDAsthAahqyDBHqLAoPDkCOEy0iUbc7d6UE9cZwWleFQs5ndCXYKPJvYYGXfKP8SsDZwx
lvcem63lGe0da4y/0XXEqkSVC2ZbKCMgnZxNZ9FBiDZIO/Cs9tq9VAEoJFvlR3WjGM1n86M7BTfZ
b/Vw/ROujxTJB5KuyYJoDvSHDg6EXHJManf0PoJDdpg0LNmhv9eeFEN0xJO43+Krra1+lJj1f9s8
Lzi6bZnIIROCFhILr4rADE15r5UtYfO1LY5KDP7iM6oLumrV9i0NcrF1vYAYFW1M6t+l6Hy3RHFC
jldXtaG8s7YZQJ4kMJnAZyTzPZ119ZhFId4eIV5XVP1gvLP1El7ism/57RZ2YHV4QKvIU6pKFtLw
I9JBaI/3tStE3KA6uyEl8IfCTdJFx0ZQ7XxzS6ydJxOmB112VNaWgOmWj6XGkZrj+ZodxhQ1OyNy
hgJ1TBOxQY+y8kcIsnH7+gpdXS0qBDJhdwtNiXlG2lZpUgCa07ikCI0Gb+Y4fi6V/7kfjb2HCgqq
hV9iTXOyhJh1rZ4rYCr5EChTx09agq2px4c4eSjAsLk+pJWEF+R0cSppT8Wj+enCcqEO2wL4sjHO
dnqf7iHeaOkNMTjE3lj55MuFHWjNxvG5li6BWENEoKnR3F88rhhlmhyJHra6OZjDD/XGP+JAc/w7
+GpYwf0WeHtlwUgi0J3gFqNPsKyN+ULaBZ1auUX5wqrfA6pS16dxfUDQzIbeKA4wdX4h+KQoumLC
RFBXchRT/BhfBZOAdXGYSAOCFW5xRleHBKL0VO6DBcq8P6YmVeT3ZKovFaOZIB9T+VZLZ+UYwR7T
8ZqfLK1RXvx+yQWxVokCbRq3PUJDO3nSjm1t6DfZY/WKcvmv9KnlRvvU/C4+to7l1cFdRJ6lgJKc
YaN5ePqFeJN0emlKwZbE1kplClzAixizvE/u4U4Gcnzl6qR2sjKyxDLZkRyQnTxx4hqCxui55/wT
n3bjols5RvCgx15Df1+dmiHf57UXSOdjNwL+WGtWD6MGORrNSEw3tvYSiYS+My5vhIFfHltYsNVa
XfQJym/YZKQywCS9xbPE1B/kB/XcWvFdfysaYDTrluBs7AayTOEnRrtIp/43JMtnc9spMWuhDtO4
qj9VP1Un7E0vc/LALh6go2cDDJ9vPS5XCjYgCoGqx9AHRB9nviPqLE1aqoLbrD+OMK48B49IoRPD
eyNGbNFo03Jj7TNCgQb4DCS2mOhZvUQryVANkGWDhAhUfnRHhCdpUmxswpVEE+wnZCjSJG63uMqh
nVxQGuPK6aBo1/HcCDO3IL/FTUzuWvaFchrubx3lLmnB0cuVgI+YQrROgu42DqZ3F0UnnKBjTH27
DUAqULwOas3ig57wJ4mMx5SUt1QV9i28KwyxkDb2ybRKvj8Ep/2B5y3MizXMwOyFW6plEQKEK7tZ
Vu+8Id+hROZEQ3CM5Qc/Tx4VuXfqnmwc5ct05nvU6Wy6SO1ZRcICJ6vsRtWLqERHUqKAmkJJzDsr
Sum0cWJv7JblaYcdIhIQmb7M9uYXfp7SNB0zTwaLiYN3E9971OpvGHSUoB47oCUpCMYWoWKpXoWl
M2lewN8Uckpkrg3SC33TxzqCKjt/H9vRo5Aauintq+Kom42tONWuLI7UEvedZG4Wq5fL+nv06d8v
Jllu4OrtqYjemZ3tlpNmTHFEwtrsR7hh6x8ed0R61g9bgdeW1OWoZ1dajkYs9bT/G7W0j3fTSMle
2/qkq+PDEQinNwmqHnMBx3RU5UwLBPmLHANnX5NCh1uzU7POTMVAKcoW95V/bP92ai9Cz9Yv9RQ6
DtPUwn3AlqwQHV+j7ndZtfPEG252FnOaM/gWmYAcb2PvrBwi+K4XwWdXWyBAttIbEBxdL0uyEqeh
Z897q63ezh2oSXv7rD3nubX5dlzeOAgsoycA6KuCesXsMAa3yysAUJLd9HMw/X3mpDu1vlPPopPZ
3R6cho09u7qQLuJNv+diAVNI4hKtQLxBPEbU5txQ6gc0AOD0oJthgSKq90tBHqEeenO0tX2x29KA
XrnvwEYEQV1H/ody57w3MO1pKZFG4mq0/O2l9Kb1ExM/7KQU42EUIuAopJs+yuxssPShcJDgDVvf
e+XoQoUeSBVQ8ydzsNn3HiPGPb2pJVc7d7bqjPs62hHlTjUny4kRzONdKB/ELQuZtaF/Czs7Pmqh
5VmrVhKOjynbTtCJMIqbiaKbOkzdvOlXdjPC6ZOengjC9Xw3j4OiemlAJDci1KrTV0VCM0Z4jYvN
ptOyGKlNiSGyJoniqbJcxj5JFdaTr3NxOjfSM7yendyBVPV+YwmvbBkCacAJjIEewKKw1MLau2tY
Q9yqtqfycW7C0Vsy5MJUd1g0O+ha/kVEZBYEKLW1FqVYDmM3xApxx7fqUN83P1snvPOMzI7/C/rX
tPRm2QP6g/8Em52DRQJ1NzXRiKs34a7NVUNA373mWzJvazsAOS6qZAqcQxdIT19gY+aXHnHrUTBI
JBzrfry/Pm/LdxhKjBchZmcNpG0L1KZ8ZCTkfVBvSjmyuNpZRHke/M1vtDptKOOglwxoNUgn3w82
wS9EAV0U2ZVjZ2BWc+IHFcqOXMF6sITA1O9HO7JDd6t1/JUuL74XkCtY/5CnQh/ze2ACA2U54rGM
kmNSWZV+aAbw76tHqH3YlR3fsdpuUzM/aW/FgBt0MkaL7v/m4ibSxa+YnSyq0vua5CdTYhLgdVua
UQplhcApbB+/wMpqA1YCPnKyv1AsZfjMF6FnMw/AK/P8EaEZhEHBQRNJvLUBp4z52hzP3tVCrOaZ
r2GOG0sZbBDmd5MzYXzin/mTb1a7zSxz7eSEQipBMUubzKtmHzWLfJrHYkxc2bd1qNgGu8AMbc3S
TpOKURhatXeeSj6puxl67XgD5xrVJVGDcvP89SAjjScsxx3x76w6cprXULW5KZlgzx/SfKNTv1JP
gG0gOBcy4E9o6cyr14MvDJ4AnVeoYmpW6EW7eEydQqoPpC1Ax0YFm5Qmr9pDoAXO9QNibc/KABmh
9gTMD8QDvm+dEL6ODfcQWhK9g1j+9qvKlqHjfD3K2jF0GWV2DPlaXZUailwu1pAT+IE98J8RyB11
eh+Cw3U92JIBgd2gMJQGUUPAm3SO1AwhUZgWJWBrbd+j6lRxs8HN3rFwl/vg8Y+11TLBViJqqkrh
jgPfmNPV73nxA+aqLmNH+ACNRNEdNTjQirrwhAsE3i/AK2WVGZfRXRNFp95XD4W+xd9ZBodiowLp
YqxeRcPWmX1R2ETHqR6kLTZqZ3vH/Kgd+uNwyu63EudFHjsFQt6mAdaPju4c9BFoJYUNElCDvloY
SuQbrGB7TRH2sMUwPTm3ugGMBa1+uv55F7fmLOxsLTVaGSl6gtqJVwVG4EGx/eN6gCUcEBEwIEwg
EmHgtWenadilUSF5Su3KLj+hk5s4gu3vAIv0jPFPfUgAA4jMxhpfNuIu1NtmcWdHrNSxMcxqVLbl
JnoaWX5UMmagDHdb64o9lKXle8ymqWeNm7bJS73PWezpY188SgC0LMhQo2vHHcHtKkN7Bs5YOcp4
hwVoGXqn4QUlaWojy6Oob1o48s1hn5zFYeOoWO7e6Zdg1wI3hUrmIotIuAr2i9KB6Qmn1KQQ7Z70
O7nnr8qo9YbC+x0NoP8t97/FMT1LQvyw8RmmBfTtpsMPgPAuzFqnJAYd2u9TAUyYNFRQR8I9zlDg
UF99G/UzJ9h3j9u0y6+7ZBEN+mQT7hSp7fwAzoZ88LIKuqXc6f1duC9xr8LqtHJw2cAASIi29fnW
dhCYyP8JOdtBdV4UvO4Bd63tId7DT9WR9tzAZZ44msH/5FbobJEX184KvIAoyD94cALX+n1OPQ8Q
gi5gQMQdQ5SMtEPnoL2x2zqSlkWE6dvJMnR9JkwNisjf45TR2JNRR318Kg5heBM4ye5vdFPeQY3V
DOC5vlU8Xh/af0LOURiJP4yg92O5RJOM0E47xAfJ/i/yodVlCfUgCGQyVZHnt5rAB1qTFjCh2m78
XfYEZ0iI2bETBeiqNuJN3ZT1lflPwPktVnRMK3lLK8wlisejpToyejeRQX5lD5DXPfsWfb++9RbJ
yPT1LiLOrq669VJW+R7Ig8lj4T2pGvya/1wPsXq8oHEiTn42AAfO+wu0SVQNtzO6bbCd/LKuBQLD
np6txcfWk2B1owFuOuHJpnf5rAqd5FI5eC36RH3zSxUko4FD6V8MZ0oepx4lmcCO3xc85XycvLlr
tym1/cjGfR4U97HQWoSHe41LN0qtWk2WfEpejBIPlAY2fsDasoTLDJNAjQHNel6BViGCnkmeCKUu
OT71RYQyNyU/20r8TLXATsuD1IE+IUsnLOsfvEHLuwg/r/+GxUsBy0b7chJQQJHAKfN9DjioRi2g
w+jpN6HJfN+hsQeQPlgc4LBdD0WnJTg/rr9IQPBGQNI8r7LonTboYH1juJmbNfRHMYKV772L5S2X
KuBeiTOEH7xu7EECfgJG9zzoTQXGTBURT0H1WvXPnPOzHlT7cjj3UmOARGgqfqAb6DSPUEwh5gCo
GOfP+VgdSSr/KkYGwVHlLGsAleqVOUrSXoUrcZ9mjyPJDJ+o+5BlYK8x2dDS9qOTnvOmNMUUisCx
cI4iHA7Dz1Bp7vRe26HHbbbS6/V5WZbVwFRArxcJIfou2FWz3KVXiKrXFEAVEd71gVkzc9J89R6h
fLdrYXHx83q8lUMXaw0vJcjkYyfPP0OllrJXk7p1O7BJqZg+yxEa5jGxpA5FQ5Z9li3wHZm4ldmv
7ejLzz/thos0KWybJAPQD4T/0XMEIXHokB+lWDST4kmqG1OQNMPPcweoln3AOkPy9FOYmO0WX3Pl
d0jokQK+CcAAesGzk5I3rZrSAJeBCEfOqP8tVRsM68WLDd8TkG2scgVq6ova1JjokpSEQeXiTH4k
LLP6rnjnVegEcWhVTNioKK6O5yLcbF5jEjRBEUcVauKipWdTMXrr062cEuinIM3CxhUlAJe/fzpO
IJSF9KtykxPcm5lDgcGx+z1NjaABNI3/CGF53BriK+qlW/j41dkEjQ9ClCqyvHmtexhJ70cRLjb8
AoCKfemNh3Svh0+S8lwHb5509rpfDLPaaFCEiaJ8R3n5GKmam0XEKvUQ/FRN3OgP/xs0PTvM0PYG
nBpp9qQRM8uWhiLp4jJpK5cM1C5D6Z4oye9wxLpVuepy7z1NYKNXk104qicOkf8kB2CY55lRK9Fn
kvQOj0Qn91UjpuDLxWls0Io5aOmCDEeciEawrdFemV7uuT6YVE0eaSMYdZjZWLwotlepoxTvsA4w
K0g8lHjQtcUfOYLQKpCsnmK0cnwmzUdTHn2dmgxfSBI+hOJeHmKrFTRDrkuD6Sk8DD10peI3OYf1
n3KMenjVKfwwhKfKaw1Nj01eMFsVwv0Y6TdocYHh9qKUz9JYHFugUAo88EDlgWDSweeRKfKHeuCG
2vzgtXxXwQ06EmDPnEAEKstAiCqOAWkfUA07+WXpgzEX4J0b4Hk2GrKOhr43mLXeORL1LdWrdyQr
b7Kms/KOHUTlOZOfVHCHVDQeQhngJVk3Pf8PhZ1kA0a8Lr8LmA+lEPZZr1ilCNRmftN0bznki0WS
PbBycrZUTtBSuclhsaxqe618L5vbDi82VYCbtZpZRSUekiq2Gz2xeg5uqu5VWN1QRYDLL1dEiwqp
U8uvcQJ6RsDNgkKlofNu9RS2Q9eP6q+y72KVoVP81WGbCAPfN548lrXO5bJyc+hekPBYMvLc1Xdj
DCRcHKn7NHurcm62ypEAhA4vigPUp81YGGy4se5TmVmBhhFEhdmAqt3F9sCk35kGA84O7yQYE9Lb
sL9JoIgilHij0x9hNUwG1E6ijUZI4VDmD2aA2LA4diIfSsUhtK37W9y3RsJPqUpsYBcs3vm2kBYO
T85N1BvwzwJ1ujDGDosOxNNOjKHYyX0s9cAqBP2cCcSqubZXU/GXFp2hLugMsrCTR8CAWPdM6t4W
8zsVx2XelUdvGM1RqQ3Rp6iT5E4Y6Y4a0FMvZU96IO9YlB08yIRcn/svWP1i7sFCmvSLUSH+KhZd
3FeVEGQFhxiCm1aVWY+5CUC1y7BQKpo4YcEPAGy3qEzLAcyf0wiAqZ/KCHpzjTEWfxoSmEJJzV7d
k/C9VO6ruAcTWDzysN35ISrp9MeQ4x0Ao9I0fdCL2pTFhyg8iF1utNQzQuQbNNCexz681TXPbHOw
Yhh2e9v+9Arhno7JuYTD6dhTpDWfyniTAC6RVwIU0xjaohF0v7gV4cxQRXT6651KhZuGqEeqf1yf
qbULCKQtFYopSGYXJV+BB4nnSXg4qvTB93187vfrAdYyFln6gi6A/b9AxCktCfy2hchNwQYjUYc7
zrKbMI52HDtOKvUdKLIOhxn19bBLJBcucjwPtMm3DwnD/OU9iKofaxHk8akR/ykOxEztyIIm0iS4
6Zt8h0MUlI/A3sJNLvlQ3wPP+dQek7Ic6sQTn6azo5d6Bym89k43UX1tjxRP8RZymNQA8Bfb4r9B
M4gr9TQMHVk6UkT0u8mskCNA/7CTAtTxeiyxvBR/yV36kenpbmyf6ilxViHCJ/8SI9Vo4HGkq63R
KA9qfO+zG4GeKzU6l/1gyX695834EHqPtGXmWPpnotTvcALeSaXqpD2M4tLUEX3ZYbloZQQt2BK0
VE+1cuVNUjULCwJ05rM/HhmaiIr4S5JPo/aY03Li1tsRSGJhWZ2F/ncivEjkEIoOOmxQzy+PWRa9
hGltql1uh0Joll1oBO1D2hS2V3YfMLr5nWu37QDvzZd4RA1WSO5j9SUbEwsQHQupqeElsUmTW3lQ
naK4kXARdaIC1qz2W6ywYVMwPeXI1oaHGCSENAs+BQHnZwffKR3FvsG3QxEJkvKrze5H0Bk9ZcQt
/8p1O+qfeuVB6W5J99xpb5GyVUgnU9o3P76g9gBqBsqBAKTP0lxKxC4qY5SNqjg7RxCbpz5cocgD
46rZ9wAJVHr/J5KG+5RoYMhLHci52hOegaeUFnuoUpqdqu4rQT2KfrlrxPadyqDQKuKDyvPEur7V
1hJMGU9h9N6BWwRg//s9xzop1mFXgicQILWl6pty8MJYsUurZCuXXTTjpr0FdzBsawrs/LzGr7V+
ITeFBObPUXVa6BIPO/4z3lX2JNxeK/sAoP2N82tJGkNM/AEzYOotLGQhMsYhoRLqjZsk5oi/jupE
jnYX5o5WWgxoZXIjddtwr+nxPl8C0NsATnnCfC/oJFTwJK+p4HGEZKqzidndtufIyl6zPTyIlTe8
9JV9tqPyxsdcq35hyeHsAEwGxY05YQ2ToWedDCj9VEksQCENHrOftYU778R+gob0F+8t3DrTHENl
ZMGEmECVI4HeqNtQOxMbKwsEiwfjQzd8lmTbqWjtaATJH+hIqLyBkDcrmbRSWQojx61QiOxR8fT9
qOZW2pxELjptCksvuessXRt3edlslFCk1aQELw6oy00o5oWrgl+lJAklOD0BY2iq0kmkbi34KE5B
zzWlT4EkWzgOnJCVdu81RuU/MQEPj1yOjml0LnrmaAKa6djdPFCtMqwPYfna5Q+kfA+pbzKsia6C
FbfmAR5d76jGXYBPWXgTIDkZ8l9R55SAhEKo0xEL5cDY+Kjp/X3u3RU0+wRex4j0Z1l/IUN+EwN9
r0V3KfKjHpz4KpF2aQ3WCF6PUcoe/MLV9dCSeP3oFU8FvAZ9IXqqg9LO4sTS+GhU4o+KwTgbMp9C
qSG3eS/hlFp6pUn62A2sQSeo//Tntrqpi5sxePEKzwiCl7aNLMpe4ig1fHYEdmNoDp3/lgmwgfF/
MIj6VPKpUNyu+Bdp37EcOQ5t+UWMAAnaLV1apjLlVRtGqSTRe9Dh6+ewOiZaInOS0+8tOro3LSRA
mGuOAVuGY9KdXQ/3KQRZJe2Y1m89dJu6QLdYV2zCBi480SUR3Uj0igSarbQ/Dl1mMmOENnz03PDB
zOtjoSJ7GWQ4DMrZfoT7BJdOLC4cTpNzkzwyEf8H+T1Urs4+2zK2quw+iPdh997lWA7ka2UiODmy
Ib3huzp44EkD9YRyq+alA/DGIZQ6S6+9hkIE7JH3CDvqjzYWQAKHnMROHr604bfUCZYA0njtE+ix
djtG+WsJqR3eorjFYDz+dvvWvnrQIZeL2xTQP1A8Ztd2WPVUgQjURJLLH2vRFLfKPYKjwmSneg9N
n0O/yhuVr9xp34acR+WQ+awADcaQ/R4CD0B2wnwg+ATj949oIX3eZrq5Go5dezIQ3iIPgHwRYOGz
adI6l5BjQEgb3CoPnB4rMxBhdPDgiYvIRtVin2SS24X6c6ePJmzMjnVSHzRshtvrfe0+x8+YHkp0
5tFm/flKSpy2KEhCZkeC5DVBMaT+jIMVQMXV9f02xvRSf896xIjoMc3QBQLMDw5XKXhe/30WaA5P
YlTgpC/4hmqqV2mWQS01Kz4zsk+i3KzHy+0xrr64kx0a4Bno1i1gTQ3NOyOU8PRFz70DQ4cHrpuh
K+0gMX8JtxmqjW9rIOdrvW/gFf/CJ4CkQnXx59I1zCdRnUUIYjbcZcZuhHFjaRYb49S6Tbvhjvbc
o5oSQIF2FZV6JYD6Mfashlz4jOm+DkblJDNfnSoU8y3jZepydUgbH6EsbGWxCzrG2shX9gsGRpCB
Dwli4Lw0KEHvTg7BrrxLUcmNcZcNa/T3a2nYjyGmn/BtSxoZBAlTsOH+NpX9TaVZ6RnoUzfZVDbR
tkZmp45hD2fxjq4hq6dlm0VQ2KMQhkA3nYCXOyt8hjSFmwqFf3YFB074epqUqXaSHIHWpJ3TJc+3
t+2VAy5BG4KiaIw+mz6nBWo0HBtw9yq4pb1V/Rujj3xYORlXhhBB61ARY8vo8c7xUnUCk19fY9Br
gvlpmRtmH2eWGH3854lgFPx1gGgw2DxzToEeSv0EPYYuIDYEosxExEgys28PA4bM8gN9H2ieKaNS
KbYFXA7umhCHTM5Nf8xNON6jHINwo5M+4uSjz3aFYHFSo/TK3CD7k4VsGxiyOfqHrt5lHQIiZB3G
o1hdhKTclLnHybkNt8akZ0VHsxteYIpKdGusLYUhH7oztK0vtJYQHzLNzMl5fK/DS9lv08AV48Is
MzdoTyzbGx+i8pEhgkjOMJZU4tTkxrvEbdhWmVXtxIIplm7Qv8f1a5LvhuB3LbpD25sw9LQkqdg0
IkSr+vdUj+x2yBB7lJaUHypiyXlgyUAcQFnrPa3fhfogqfeI7NLw2AkVNDdItWmk50JyB4gLVCYr
T3gwxmEf55uysCXfk9ID3PjIuDdK6PH/SvpHf3B5uS00J4VOOP4rS1yp9xo41yWXHpyC0E1rS8/t
LLJ4YkM5SitPvLR5vg2kLw10B2FTavua1PDBs3u2V5N7+aEKH/XsS8zeeoI/BTnbU8wq25d2YvnY
FNtc2KhlAjHT33Vk6+ypUA8NIEJsL5axXXaVNSAWa5juUtQhev1VkMKN1mrH0IdAA5ftGn4WNLfb
OnVqmNemCXSDME9AVsO0NEEzt2TtpDe/IsGLdMEeVZTZO5jAv1PDMShcFvKvXL/oMTFb4a41jpnw
R+Ge1O3lAE04FHqVXCNmrEF+p3hISorf8wKeBSN7v7vk0hul1E0g5Th0v8peNzXtozZyFEmoKZDS
JCNiOVQq8qC3aKM5RP6AXInZ+JKp6aOV6fe3z8OVV+DHaZjl/CzSE3GQwU6tJcMONRTJo2OIVCDT
e/f2SNeuESSVMoBGgLCReXWhbqUGEglQSKI+t7Sh3wZFZ/LufxIrfG+Nzp7Uuk2jQhY5JtTVJs2f
Q34RQTi/PZerD8yk86ARXPYTZ/PnAwOghmgUjVahzodDiJhSNanNt6rtB4B8AzELg0UQSRS0CEy6
Wxn86hPzbfCpjvPtdet69KjFAIMXo8ldqjj02B0BUHFVW1K33VdzhAOU0xwawQoe1gA4VzaM9Bfp
qAIFAHHQWWQbR00MoYsIEsZxboqohimFapK+wcWyZig5/anZUzrBAqecFcAwILZ+zlMcKq2NdXHE
3oRvqhxvczwNSWvc5yHIJPD3rdLS6Xm9ub2+V4edgk2Q0CHMMC/30HAoU+bz8S6DgZgi5G4SK6bk
P9QtZF+AeG8IqLjN0+1Br4SCsBGZDMAhog/axXyyNDVCQ0h69VSXkiMq8dZH3XSQosRtgvjQIC4t
4BhV8OxtkII9duVD5PeSWemoy4Vtuk066LHq0krkvQT7g+sIIzVVA+gUBi3zU0vzaugjiNKccLAc
NZDg9i1nz0Wa/o6U1mZtZreG8hRLkK0Xh4tgqEDjZ1g1f89J4sDAGL1AKEwSdCZqZlMuvTXIhoy4
XHnXl2cCv3MC9SHmQihEZ8ce4ksM6n4STOUmzWahNlURKmTKXV0asFd9ZO3byvdaXmc/B5yFz2M4
uSuksnEaB/m9SI1D2CJioNJerROIr6H8kQKWUUj5puPQZhfh3qkb99yHepBEhQ/arBm4TDP8eVqm
H4TaO4DYBAil2WlJ/B5/O1axAugSt0yGLxaxyuF3kgF7xcKVpO/6ev872nRNfLuDqqYpxajBaEMR
WAWiHCnnZpLfVSjEdE1m+tragl+b38RPQB1rwpLNKwd+OHRcYGlwJ+YUNu8gq2uaJQvKS6RPzUfg
ZYt4uIsgvNHFbDsqqlPx52TM3boYNrJfH5S2/VK6NaPz5X0IEqOONxQVYgp5mtmyl2NSCyViq7sq
Vl01/Eh0JBeIKqNizW/oCtZ8GkrHJkc9eMlgSsMYnrOtFNyNMhobLOxQGUq3jR7tik726nYMzDiJ
d6n0KAvZbmW/L5sDk2gGapciFI5QqZ3NE1raEFOUCb9DV1vcTzQ0304snsFiwVQsaVutoDimFO3n
dv4r0jHxz6ZsfI450upAltO65XdJ1phyCXMWYSX0WZ7gnyPMntFYJWUt1w2/85Vxr6Z0w4ozQ2d+
ZeGuDYNkcOqrQL1lUWvOdTWXWiUj8Of2iNXtEgcOLAHkHaAxmpzLSxG5EGdbG3W5LVHFkPG9KFQD
JzHjn+czEdk4iD1G7dzOli0U1G3jvtgHe6T3oBZLdpub44u0Jmq7NuxsTQ1OO0hlY1jxTt20J0Dn
8q0Ub8a3ZEfs2AkTU4cG6EEuHXElf7xSWcSMIa0KRLKGbHjO/exjXRg0WnB0QMXWktBvBT442Ygb
Ju0ll1nrSq7XtugkeYmxIJW9gIUVPRvxc/zxjiMUSkcA9rvtyua5duq+DzFbz4GOKePEGCGVke80
t9rU2/A3h/szsOq2svKGLm/YaQX/nc+sdEEyJOBjHfK7Wi22xAdaSGh3QyG7Wpc8daLyenty0rIt
gvF0dEUQZ6H7M7/RlYbzUm7UERqe/DV60e6AanKgoz9xs3W7seNTHll1auKGmahn+Wq76+ovmDg1
0z8TbmM24yAMBdlHynXHDbPJN6L6R7KgQofs0vpD/gBDdIaHuPGLhZ5MLdGRD4a9pp1xJfBD3ebb
b5h22beXVBQa7KFS5HchDN5TU7SlTwohFCe0623zCqxHrVspiuOJ25bO7S+wOvbsUldJw1DAHvhd
gb4FA1bJBmIhQwFStjsn0rZFqVsh/KItGD+6a9ypK3fFRJ4GlHoquQIk+HPiShVKfjwE/C6tFTNC
5zZGxNYeNWWl2XclWQPi+dtAs1Ct7MCThXj/CM5A/NE0pjb14cHA6L6S87grN+FTej95oUIn9uX2
Al+5+zEy9LoQHSBqmbMqIzkQErWI+J2M9k+iPLajaIfZmg7ZFTjwNEHNgEosNtKiPu6L8IJUNbxk
YLVEZr+JcdsDROBIEAs3S2u1u3Hl4MoG5PGnfyCXN79qmwA6GpLi93cD7C11QXCSVAdu6MQIXCqQ
NCU6sHH6q8iMtQ17ZUF/jDw7LGpCWj1nQn8X7rQ/GrTdHopLhDdtvBM8bR+8DsCYPKw+psuSIQqr
3+Y7OyahoGlMhDHwnUQUh3TlqRHIVhOoW4aZTdXR8UWIlEsAXo8Gim/J5vYumiek8OOCagREpbGH
UBmdJ6RRrCrI+0ANUSSosLVAyvmqmaaK3Ub4wmqke6o4/GJUXQm5F8nfNLABwDfyUjQp0Mn6eUKz
ggoDLEkmEozoVvvy3HWm4cKb4ZJsDMeHBAzdG/v4IG2VN/QphN3ays9f2NkPmBvYMR9eBbzHD4gQ
rvBxJ0Nh7/baLsKGv0NMDFaoOSB6mN9C8pgPYW2ANQIanugCnLgPQHtmJpA4kzRG5LI1Jb956oQR
J6w3EmvE8IA6zO69ThZIp/qQ7x7hvRCIydmPoexPIm4afeYi2gCGlq64rC5u+n8GBUMX+bEEzerZ
SwcHG6iMJWBSgF5kR4cSJhNm/JAUFihGdCNsJkqLmX723KYft1d4fmTnI8+ObBU3eAD8BsRV4EX7
/sLTF1/ka59xHijNR5kdURAxiF8XmJ8BMft96WaqBTu02oGDxba0Apv81zrY3wFxzU1P96SVOwuw
DcAb61zEtAruIMV2Q+4VlKGRsNbCvXIGoA3370CzELD3Bali0/oViWaF2Tn1v25/oCvXC7okuLJB
KkLdaN6EVJrC0MdpP2ZpBAfbbN9DJ6eAlh/lxSVMQjNDLyEmwUquMG3z7wkeFpAq0DwFiQg+KAv/
CzLWHWrwBi6XsH3nQEWnFFIR0fjQal88Fczbk1wkz9NwE0sduTrQXAsRuK7oqjRioG6lGd8VYrCv
eQjcDzE7zi5gVh+SrgLJh0Pfin3eHnsBrMPYKJ1N7k3gd4DQMtsrfpk2jAUjOEyh7pGo39a6CNx7
RE9QBXKiIlc2VAFogxM7QBPAQkYME0Hg67kF04yHQem1jd4SqL7w9gSunaWG0L3Q6KtcZC/Df39l
p3hl0uZDLjB14+aUbL9XmtYIyHDKqQ5XZRKZVdE+slB9qfQWKKFdomtnEKQ+Ndm3JF9Gb6k+RzVD
QThMXSlbs81b7lAdZWBIdE0JtLIwPIAkaNEHQaGcdCWzyiCw9KE46P62gBgk9zuE7kgYmjV9uStP
A6TsKGr8uKjhTjJfhjiraB/CcesUp7k38vhY1+0ZN6wT+QgzxspVW0CNYMHdy+jPAaGjaqWHDHiF
ObJ8L6ApqIKEMZmTINGcvcK42vQxSob2pFYBbJBQ86fcgdiULWUK8MzNU8ubldOyPJso8mCXgUiJ
53/hrsB40lbt6PNT6zcnRm2R3QMzivbkWUg15/bpmKcBKuAxYD3B3QxnZJKo+hlkDJJfj74ctSc9
ehlHoHQGCHW1HG4Kq6YR86v071AQ/5mIVtpS+7Uu6kZP8BadCKiLwKjKZpPK274vIFkx7pTmviqk
DcA4Fy7pL11Nnb5DN/dVkrOV9b32QxTU8GBYMlk7zFvqTOBhZuQJO6VCZ2P3bDJ/rSA+PzPTXHHd
AV8/hTX4189lrVOFRHHA2akAuqxsJ7Cfuu+bHnMa3KQzTlCbOgdFvrv9Neev/T/DQh5+crNVFxhi
ErS1GEHbEx1U/hIQCPQPkZ2wl9ujzI8ERkE4itLg5Jq7BFRGhi90gREyQLEVN+hqG+0TU4mNTRPk
pzZSL36zxi6+MjEgjSHjC6gFsrl5/RNtkICkTGlOAzguQaBuioi5UnK5PbFFRQISPCjt4rvJUDBb
EnzDmg0FVLOjUwBNJ5LgsJP8lSvtc1YKh0KEJzYdjvkIBWYR6dcgWYQ8JCp9Dhv5ImRsk6vZscTz
0RqRmUdtb0Hc8D/eR39/ImI2nCMF6lNzTBnrqoIIMB48Bbl24knnSuHJGEBYAT+TZ8cge11Zk8XS
T2vybcDpBvleIeEAOcYpBmR2k5pBCkcLG8yrSXUtcNSdeE+9xjCjo34ONq07CQlCrugldqq3fLMK
2Zrngpg9qrnIh5D6/mWY/PwxEa/DTm+T4GRUCqTFAbMMgZKXG7AZqhclB+en7h6GrPttpMaGQB3q
9mIsjvXP4Rdgxpz0Q1jmwSkMNLfmFXqg6dRic7iBdFTtACxtzpBvc28Puygx/DNtBLuQJ9ZQq5nd
0mjpKJ2WFcEpUYg9RHRLNcBEgOB1EZ26cVLuolb7I8shhLhGdoh0QK4U9b9qaU+/Au1RIMcmu0Sg
mn8uflmSqmxaHcgMEQgOHxhVf3N7otfWF8AtiIGii4hG2rQXv+01iQ5yCju+4KTDjsvg0Usa8sTs
xcrknJ7kelPGzXGoevv2sItY4+/Mvo072+NGpA0RKTAuM0wgQktXYUAfMoJafdiYhQ3ESw/Fv5Xd
tLhHp/WkgKvhLINsMK9/iqlcyn2PzVyNICq10YvShhYpqk0sNU4ADUUdCgO3Zzp9ou9h/z8TBRYe
Vze4uYtYWOy7uoiC4DTWrqEzW0TFKqtfc9gBBEOy0qW8cnNMzmCQG4b8OvKM6Wt/+5pJEg5aLAuC
p0tvqgywemHYcSevtKqmb7OY0r+jzM/kWGF1gwGj9OJF7XJTl7766k5gK/TCRQrzd+m+jTNLI/Sw
HwfCMI7QGSZXVCsIo4PkZ29RpR8HVXFUEmDXCM2mQ65w+7OtzVH6uZKMjA10HzC2CDpvCMW9JPrV
VR9Z/p/1xP6ZJfgKKNlCIXwOhIijGugLhQhe24WnAFCzQitcDpIGnM6tvFHdWqFOoxS20TO3bbPH
2xO9uj/R5dRgeosdOi/ZQmpZErJCFrxRCfZy/y4OQAiCMkZQpBbFtQvt6gb9Ntrs2LeF6mcskASP
oADflsG9nMvA9gtr18v0eRZb9Ns4s4tzAJ9IKX0qeOmO7ZLqCKctMFRtYQPZ6hhQWL1eORNryzjd
PN9Ongz5ZtLA58cDssSkMiSu8ERXXWiF1TmK107G9WXUYa+FWwVSUrNgtwmEMBHg3urpQnEu1DYE
E5mchcoz4jfgdC25YFD4HRwt4x4FbThk7BjEo61FSG2blcLG2o+Zgv9vU+8HqYlqSRG8pHgo68Mo
ndtkrZy3jEImhLGIMBE+LShmzL6nnoo+bcBtPSkTCksEaxfYxSo9ilJhlcKdCCpIWkhWyRENQefk
9hFZQOURA8twV4FRMl4suhBYUPukQdcKo0sXsqdubiMMe6u3ydHYAPSKvnK4Mt/lbkKsiS42Lj/Q
KRb5Ek9zKg9xVZ36CRbZG6i2oZc9gF0/QnkkYGup/zIK+Dne7BNiFaNA05rqFCsoiMr1fuRoyMWB
leeVVekBvHqGew4G/+2FvTJNOKCCPIsAC8i3eZCla34ZZSqGRT4MZnzuwKzHZiRztDAwU7+//6/D
Ye8ATwJKI+oqqH3/3Kj+WBkw4lKoxxRQCSsEGaFiIlyADx41CyNw/nfDzZ4Qo+sjOgQCgvUAFrv+
Rfd9iNUkx6wZbJ4lK2u5PIU/Jze7EvpkJKVQYLRyOGT9LjYe4jUAyd9T9vNWRW4N31EUgacOyVwO
Sqj6dogpp1679y/qPjikU+caOkBvfm5qo2VsYjha+KcWYdxaa2SxRQFy0Ci41pABgm/u/Jksow7K
DloxeKlo2KCfxRDgwZBRKGzyCikBEwonLAMRhL6V23ba/D9mPRt5/maBsuErcCzxMoC7aS64Taiu
tGwX0cY0BNghuGPAhVo8woEc9ynNMARTPv0BD0iQbo0Svq5rodsyppqNNJsMbjmudBJGEsFJj5Bj
D1XqNuJnPr6yvtrkTbvTgbhYU+C5Oi6sMlDVhMTc0i827Ufwgfx08PoeahsVd1v9MwPNMSd7uX6O
ms5JYwo5jJVvd21hAdpF7USflMTn70bcFz14sdOwnJtZD5e4ECqP4tMQf90+7NcnODXVULpE53DO
8ql7AMr1Nhq8CkyJtkPQKAE7Nh4pd9OicbVU3PpxY/mr9jKLriUiCgA6QNb+C5VDQ+PntZYgKY1U
0Mm8MpDcREBTo1AhshNX0e+0ln5z1PxpTu0k7C+0zHbGAKKDVl3SpHwa8r0A2Rs9Fh5kwiw1bg9x
MW7HFpx+QV65Dxc3FPzJcHOgDzh5MS+8rhpWZUDZE8kjPEf771MxHgK6csVfHWNS7MIHB2hvnm0l
QyMiZKaS1wZemD/15WNP329/6eWWMlSK2w8rjmYxalc/l5tnjZBB2UfyNP8Jwmm2D52utjvRUjZv
D7RIVlH+R80FGwrsdOg3z56rQkyKLs9r2esb6shFDUs+2QT6wszA58ph7QigwsqQiwd5GhLqIaCf
T9Y2c1JS2AYDEJGt7AVpY0JXZzuQI2s0Cwymrbh2J1ybH/JxlMBhmQec52x+CakgbajjxeoBSQQY
R2yVh1FgO1FO3NDQd3WGHPn2ki6+Heb3fUjp57fLslZVsyyQPZI+NNFnZjwNyWuSFSvpx9VhoA0C
iBWQXgs1FgiiJIx3aGqX9SMT2akpgrOoRS6Al9H/cqhZ3qEVaRyHAOt6QR8dgma0h+KlrSRXp9vb
S7do6sGWB3R++LgjAJYAYJrt+w6gX4CMNXwuWFsMj66amu2psYZt48lnyBdPgi95YoYXMIKsiU0Z
X1al068uLAJiPCIQKV1YCxu5EhcdcMle4wh35aNgDg/9Z/hA78WNsekftc/QMaDms7LGy2IVpg7q
NvYoVNTBz5jHVkIf5jSHSKLOIqcFoQsiAp/iY6yGGyr7Xkf5CStnJtK93od7o5uUrtjj7fVfPjD4
EWjnAj+mTn3Kee2KkCYhIUtlT4W5ucbgw1tVD81YPYC/4cVV6wpauFWL7kVUw5VX9Nq1gN4NGpJ4
wpdejHGlqlEOXJsnMmqpEnOHUNowQA4K/oAHba1vtbjEMdOpEoIFhzr/4tEORjzYBdUlr4iKzvab
9Ki00WfdimvcqWs3EHTpCNI7KHuCm/vzOqiKTB+yuqBebKRuXzVmxImp+ijSSQO8UHNrpPXaXrq2
hQGcRxESAISltqQvDXIQDFMSAumbk/4F8b3Qgm+u3bwpGcTxrfAe+nEW2a7eSgv54ukET5ZPkwwI
vBPnwZCgMuILHJ/RL97Htjymcbrpg+q+AyHPmiQuJRDyerTcJbE6GKDupipLzEGsd3Ux7ps16bZl
Wj37PbO7C9U7kdc1fg/Z52dtm+wT2ZTeKnvyeede4qK5sKYzc21r4fwgAgEkaRLw//nF8eYMcFoJ
qZeNwa5hTwYsEepItG6f1aujaFNFDfgHYNlmZdiuLaoKDWXJ64WHEvVernUIx/KVx+zqKJB9hFck
yPSLC3kUanVIAQPwtDG3svEtVrF5tDUswrX9qqNijrxPhrns/JUmVQgxozzAW8Z6NKI+APpxqvxS
rqFyro+D1AeVAPhizLv+RgMiCUQWqSeS3ApLSMPFL33u1fna7SLjE/9I57DrwCn5vwPNMXa9CF5b
OmAL9MaJsQdWfd3++CsT+avx+60clkdUCNQkpZ4Uv8Q4VHLjJyZEVE4QYl95k68PBboDndKOBZYv
qyo5ivA0eT0RzDGubcPPnILEbsG6lefn6qqhGQamHm4ugFJ+Hhw9anFLiBn1JuPTIUbDNV8ZYdkK
nj6MCoU8XI+TLcvs1IjqKAYkL2TPh9HTQ+uIx9ELtnQbbRLk3BDfgmea7JJtvKndRDeF3FpDaC+8
B6cbckIpQuQdETfclH/OUlBLQUsbxIeNo+IO8s3G7EF+FCE3TKg5/ungsCMOZrmBvCjE2P4HKhV/
fwGGR5V2Ek6dp5Es0xo5aEssQniBMKUd+uVHnTNHGcVdXKRAQo2uVnZ3UHHax6SAkid8RzIFRrRy
K0KpgMBFYlyrvSwLP1gXvFUTIQrIyQUZirBC7ioFsYf/S4N93wSbVy3xHcAoq3GhHfAx2Qmsm6Bf
e5+/Dzvt/29HSShyURLgy+WJdfqnpipEY9VNP1I77Eu31InVRuHu9un9f0xVwxyRy2O6s42edJGf
pgRbQHzoXrXRpS5Y+Z6+C3EjPZXP8X24be/kl/6w6k17fbb/jjwdwW+zjQfeVkbjUyQn4Nxu1Mmu
YYIef9ZbEPbrr+ixPZJXYtf/H+ooi+ra9IFR2p78lCGvMWc5G0qqQZwHacQIUKKPYCuJXdTbHJbH
pjrGv0b+GbF65aa89oB9G3RuAQDiYyEo6ON7gy5bI1wA4i6DstX77S96dRSAulS8YuKSsMi1MPbD
UKJeAR6EbnxFKdwo1jgXV65HFWgu1JgoMoRF4zUrWV0TsME8AzrGSKNN9EhXnvuVIf7mB9+2R1qJ
SS9rHfXUqnShbrsZxJUe1rKSNAkLYsuD7w4B7kWN1ZciPaRhQ70OBmfFvn0K75JLaEeW8IsgqUts
2Cs5E8PCsEvbv69WnrMrX+rH8LPjzgRpKDhgaF6ed24A6NYgQ+lMWKN9rQ0zu+SLbBDjDJo1Hs8b
SywGsw5fdW2taXQlZwKPE/sO+E00/ud4NEWUaa/rCAN4F9oZtJUGIm9LVbH8sjIx05W1u3J5QGIM
xAWQwvF4zXnr/UhSsSVIZYo6vO/Zc9zUJkqsUhjteimH5vTn7VO1kJWZXLDwHihTf4ouy2BNruTI
H0LmVeBKdLtqU74Yv3RzeqD9NXimtNz7EzwTETV40EDozmdXxDwocz1vsDGh6FrbwlG6VM+Tv0bm
JRv/qAEGYLOt8MQtOTJh5W3nF3LIrbWHcHlN/vwds/pR32dUiDP8DuD+XLWG69bwATlwM1QUK8h8
K0HDV2Fk7eSTa/NHhAe6E9DOCMJmpbJUhxaCqNHaw9PkULmy5TQ9Z/JWhpMPHn+nDpp3Pc32YNqD
Jr5LjKNfgAtVvOvVHzn9E0MhJmO/GIBborILwFhCnmB1ygdH952moOPCEUW9q8cTfNRwdeWXavA6
xPtZ+CwH/TYqB7NqQaDg5zx4JvnEMY23wA0BsYfrYQATvn0hnG1zKXbh0g1hBmLqhWorJXRw+QeD
LHQAcZ22e8+VOwWkIbCmTL1+h5wM1b/a7q7UnsK8tYvyHuYsDZTFg1PNNy2DBX2p7EYt3cTNpSuO
cTD9Ns0cOMStEInVlFh0vBfFP2rhZbFsy9DXEuiTWj3I0h8FOoi5mrrANbuxHkMYGaIztIJINND3
wwhuEd3QwtgyiCJm1fBASrJtO/pE6s4seshZFbAu6iBqEiWYBhA1mZVIitP66S4RWzhzcDNX7sPu
kI74A4RYNeL9HpEjFd7lEYyp3BRY5Eq14ZTsyMkx9l+McAQU9zVvMltI4bc8ZpCiPAzQFBI4s9Lu
jbf73AhtvYdmdoRkOCgdjeU21Z/i/uxDK1xn8ZOQf1TEmaTHY2DBRWhAdMoLNK6hU2CWXbQhLZSA
wT9p9V8BlAIANrQKlZha/8sAhluHE8GkmMDHrwHi4iUlp7DJf/Us2hZqbRHjQYZbkyYA9Z08aNDe
Rbib4aJMIMU0QmrfQHqWdRAz137zGKrBbXbOAskRwjMLsCTjaIoZ2SRlj5U2oM2YmwO0kEb9q+46
p1f4FpL7jcpcqpcbAYDGENyj7rdAQ9cnlROmb0YKQ80kcUgDwUqUZQpho5DyKFYvrQEPyhril0pw
bAVlT+PQFZANADzzCLFhKCunroHpyaCW6mmwVyBPDNeTY4vPqELSQ4EmJW0LJzXKfQMYO/AGZskj
Ny6rLep/5iC8KfAuDSmkKlm6M4pdCpklCeYobVU/CGJu8T580uRuS6Bg2XQwRMet47dW0vwZsose
QIkDWrJQ1rN8HXhNX7XTRLDbUN1BKBjEfqiho1zJoD116FM76Ljpq9CuoOIFh0HJQe0DVaKIR1fp
FSfxIa3Vh2afdSYUVT2h/EwZuHBgVzZJfUml12gKm+hbSKa/EaUmQxGgptopMbq3XutwfmJ2KWRq
t+SpjDPHqKAUP2SOzw5Mhk52LzpjKznE8ATCsbUqW9Nau42hbxxmrsg1UxsyswIKv5S2XQuhZ4O5
TFY3XZo5pS5sgLMxY1imRZUIISXIkILALAYvmSqZxkh2caA6UfnmJ7+rAlxuXCKD8duHzDQE0a08
+AoIRE2j5BUVASuhFbpTtq7uSvFXUb/WdXqOoB8S5M2jkh6aKoL+feRG2q+hOhvdpwEZLEz3r9Wi
b5isB8hd+Rixg+VMOKYAi4kUJBMInyd/2v6glE8Jg0Oqdq6YshOj3uySA8t2df0p8T9a8ylFbzX3
VHh2EOOL45Yp8sdsyvQgbqcPdhef+lawC21fIIQUAtCmU+U8Qge2Uj+7Gk4pie9AUR5X7aaCbJze
+wdD+OoptN1keeNXD5pSbDT9IUyYJQa1FfmrfknLMABuv3j90SZH/XRh7y7oaRkyoJU9eaO8wtaT
6tuaOck22icWSvRoDT6CCjCGTmxY4SHdtythCGjMyFJ+llfQzwGbZoLgT3T3Kfr6FqbWYZSlckTQ
FCAXo1XMTC7PBn1uoE+mcJcPIKfR3dDuSVxBxJ/YQOAit+Im4r0TV981nTsQ4YHd0AcPn9qmh5aO
b+lCaA6NN/SfBLs0xb2qB5oNOsqTqL6X6alqnyWg4lOttmp5MGO1dQf0t8ehMCMG2fLpYms6O5eB
bSVRtBnj1OGFtp1OBM4iNOHetc4TU8ijoT/rA66Oy132EkZdvWWmEikbKa4hmf6r1C610Zgc/Km8
26l09BSBW2g1kvjEwA6u1HM/2YSgVVeWl4j90uSznx6KGDxE8bMUkiOcbr2kGSd6mymNT0J9nFhZ
OuTNOxmKQk0X45bo76uQbJtKcmryFGEZjZpt/FZ2Ksjsad3vLo7RBoR0QP0ZDJ9Mfc3GV7jEmXUl
OEbYm42W2X75VEWPmQg8XzQ4OeTbgz53Y8n/yuXEZuL/YezLtiTFtSx/pVY+N7cQg4BelfeBwbDR
5yn8heXh7iHEIAQIkPj63mTf6rrpkSujH3JlerqbYcYgnbPPHkwqMIdndq6MSkoNCTMkNzU5FJDD
EWd8DbsrF9ImGzFflDbHMrqvmwp/uHPkQx0AEwmOVseeraE6t8T+xhUEugTGw7Chs5S4X6wmpogH
s02ZUiEu5SBP0YBlCgIiSMCSvjq7xEtb76MB8F0Xc9ZXmCFVIh1meIvBtd8m50nBStb+3mNfDcWB
4LkTLomRPpYgdcK0xalhNKmVcxOBPcCq55AXWQWi29AUx60uEc3jWuukgIh4IQ+O/z6bALzbZxCc
d2OwJ/SqDvdzCHUzfIu7IMxqgyQDGGP3LyLwsX15mUDZZa0nbqUc86UAqUtdlRn0C+OkfkHf/UNh
9dPDg5J6C5sGUePrjG1qx0DINcKdLhCbaModL+dDpUB4AavQmPehj+Ji2k1dgYt1A5F/ortXr3xg
7XEzJXR/oD2Nw31kPbMPZLZU+hnD6RqBL6ICcz6c7w1TeePihscZ81Q29mcxXZPmWegHFv0g+mFQ
Ze4ssAEc+5uyhOoDCuSNfks7nc2ImlrgKEBuMWTNJ3/K8LDvxLQ8YugOQ6Q6Y6w+wuH61CG2I7JF
E3eMZOv6Lajc1EJsHNUbJ5m9W6hZx84/T53c/HxiHt6u62PTrPAGplu+16vbqRvBR7gGcjjs2zs6
1kj/QAoX9q3gvuxP41DkleYwixVHl7GDM4w7igiXaBkhT/eS2dL5TOHhPzfp/xpbGKuxrlIXv8sK
SyEqpEzErwbaP8OxWPo2IgawcvRhX6v0qNfcLKMZL4UKoG3WuEZtVsIcSsjHv+++fm5h/3ykL32I
mdvK6X0cKYC19gSbaxire2GR/f1RfvV9vkBhZAw7DwXdeKEW/NItK22HS8dcpB78chT014cC9wDm
a5jtul8aHDcs+5DDt/mCJThELOqUk+cW5i99yg9RDk7SXuZN/svkrO0bfHne4D+H0SamKBCpf+Vy
IDaqtkID03D/ekscWPcoFtMp3ewMN5TtVxrqvxgkY3v+t+N9QTh8TuseKXkwKUfT7CXbt0TllHRb
pmdif/+lccVf9o3/drwvUIfPWWFjcDtcFDBbuIledcf5xJMpFVfeme7L7Jej8r+4M//0DbcC5d+2
f0SkupFxccQh1am/84HfN9cK15Ei3xhPZB8vp1+d1l99yy+Dg8BpFpCQt2N6/c7uL576FaHjL0an
f7pwX6HKOlp6sVq4cF5Oj/xkX5p7KwsSP1/S+Uocq1sQp5K/f/rc7SH+m5sz+PJMsLHgttxuzi0j
wj2b45IRIB7hkZxxamNsxUeEb6bIXMzqDL0F3MlyivodnGSDqDOgxdW+3i37Xz01f3G6N9QHREX4
GEGn+2VZ6Ppprfu1GC8Dw9LWPQvy8otv/hcwy7YJgjsTRkBTvzKffKucqqVo1AWegg+NqlINXZlk
6j7Q78Q/k46kwRKl9fDWNCZb6bSPHBTjIBGOVpjwVULaj/qo1E/uUH3zKwK1tEkm+qMBtQg6/F1D
nNTRn11fHNVkI5TAygrH24/2TiPdixfvs/vM5nHXVN2unxHoZ/OcW+it//6L/uRSsXlBocAFsIOC
GYb1X55P16D9EdThINSKs4YzubtDwXGPDkQfy6sCGEo85EWW/v1hf4YmcVRw2GChA5frn+xsLNL2
TJQrx3ga0UCI41lsk5ERrB7s1mzy8r8/3F+sen8+3nZD/duaAATHDXuCb7m+0+PaxWxPMNRrnsSa
wPo6havxLx6dnxeh7YBbtgom1j8blbkrdPyT43NMUtR+aaH8WOzTSJ/+/nv9fBSYMjoY72O7t+G1
+eX59FY6137h8ktpo+lHZVtbb0b/SgD5F0vPnw/zZa+H5yYdVIDDNIf+TR2QmZ52OU3nZM5gkd2m
MhHJr9aenx/xzYEWlQwsNn3yEzGmnmfl2tVcgxgjcxsKqMD+lST8504Vh4CwGFMezFl/olGCU4CI
9l7Ul34EKOfIbHIjYCwyHjUB6Pf437kY//mu/zf7hMqlMVBvj//8L/z83kkzcFaqLz/+81p+ins1
fH6qy5v8r+2l/+9P//zCf174+9CN3Q/19a/+9CK8/7+On76ptz/9kAnFlbmdPgdz9zlOjfrjAPik
21/+//7yPz7/eJcHIz9//+29m4Ta3o2hPfrtX786fPz+m4s78z///e3/9burtxYvi6dmswZ/+/qK
z7dR/f6bE/4DVgTw64CNFigxNtaK5fOPXzj/cGHBAJ5EBJoMFgvUKqJD+f/7b573DyhwNr2oj13R
dlzcPmM3/fEr8g+MBRBrtMn8N8o1/e2/P9ifrtD/XLH/EEAHOy7U+Ptvf37CAEpubLON6w+KFjSb
X/eBdoGO35knHyCu+wo27l3NgcuFgfqFwtv9v8Sf/9lscSgX3wipITaEDZiffB2A9sY3Eoaf8Jsa
A8C3W1fzwThaFhhPIKFCvvNW/4BFxJg0tvhcgDK3dTUnVeWDpR/1N+iCLyWnwB5KEiSkJc9she5K
D+2h5weF5BszoPmxZAEryGtD1zXtqqJBGrNqkoHeQQWDJquNkCiyAnAI6sReyMvIa2yxlMNnpxDH
ooIYZx7KBNIuOM4O7rPubuGw2yLDM3xfOWwFtQLN3X6oXfvWKP8kLXLVjMj2AdtB4hNPH8gYhiwt
9HayEUgiCvkD6NLv7qxhUuw2MM7swHyTFt0zgv3Qady4lWixnYI+NnieYzFh7N5Q8rA4SBMEsA4l
65xzcFNi+Laf6h6OJarRByXpvpvqb9L2f9QFIpi2iNCqVrveL14EYKrY7xaZoCFElBKxDqLyOrSG
9nmqzF03IqcVPe1inUawguKijZCMSTnyiOtHHpykE3ws8mpel+8OFhg0hmgbIpL2XofIo6ZFNPT2
Cuzll2YhT+32oQbXEykn/LVEfvLqE4DrsLkohxast+F6NcOBMvdtCVYvoeLQWpUX227zKhsQSuml
9p0p580mPuvaz8hDMmxh2TdqbqNY8zmeqX6BKIUht3L9NpSUpF3TvQ9zC+DLpFgDRYp4YxSMFMkE
NHJzsDhhDhrUns76haXWApAY3nngUwC96StAx1oS+Psj2ZxOJi4j5DMgRvB5wPzLbSHxw/Oo4F0I
/f32GYRfL6kBmhSpl6FFU9jMnCI1EzmxDkZisjrKAbEPfbGCNr4uP4iyDuvY0qymQLYruaZDUacu
1lS4/KvvwxDFXQsVqNu5SxoMmGi0iH8jC/63i5lRYwyimBqCKQlymYYmyKNxfeyrCja9llSJWq8o
RyPfF+xolz2qjCngCR9Bp+wBvFdkneOCRCw1/OhQ+DxVQ/0xguIa33gtchtK/OiMSEny/Ucpe55G
BLClCsQZVxE2sk0wxdKHvGLsk0kInRpL28B1+AH0HaD3TVyP9N4axMscsccRF8cBmG/ZzqmBALTV
DXJDiQGGjk4BRkM/giG8Iv34ww/Ge81hdLDCFSWuJJIsCRIkeznEEWi2GQw0EXvQx5gS4gN43b1H
1Uen8WDXIjzaI/4DJjVodHgunQVIogCBsrMkQHz/SfUjgg2s+hbcwOsRcq2ksNWHo8YrMfebDodf
2hmelKD5xJWPSd5KOApBzL9HJuNIySa3GNLBBmBn4GqkVSiOy3Lnq3mHUXMiEA6dzPM8YKVZ3gYz
ylQN0hwspIllSyARYm7/IFBrNVHd7u0O8FxdlSKhRfHp1BqDwEUCIrQy2/D7SfEL86Zk0RhOWDCm
j4tCJFFL0oVg1DgjAx6DH1MtyF/HuBBr3m03ywPSBE9u9N46SPiAUwbg5rLA0Nu9XnyaE5CF7W0A
VcHfdFxvl6W5gYn7NES3oKxejFzyXkZbxhkok2bzHHLoaGNtq5JV+jljXj5qnhVtj+kHBSK8iOid
loMLNIcK8HX7ewJoYudUzY72BndpNY2wCxSJbFFNNGQACmqhZprE5KWLlidlRXMeRNO+EEsIOLl0
U9MXF5tc2o5aca+HMYbtjNivxQVDvyxkUVIVr747HTmg/2rOaalvJ90/e9MWlzY/itKkjlT5Qkwm
oSi05+lU2KBTkGwMIGlYdUYVogYRO+wX003dFW9wjzk2kbczjpdKu/jmY7CnfQZlFN3Ztv7eKwG5
a+vvia5OdhXtozB67kueKm8fLrhVQsDhLgN7tw2tTMEGBzmWW/RdoFOy9lhtqMqhPGOZ1/fXAms/
lt7yNJXtaQmx4VVzsHNh4h6Xq0S6c3O0Kve7sBY7LU0Oj/69O4kyLqvoYgZxPXbEiVVxHFvMaN18
JuziNzynBT8XeChrd31AEZF3XZE6doedU+kGQl37XSNbRNXESkqg2on7MVqY0C299RGuWAhNS68V
HpO+urLsam+WNbaRKpRgob7qbA7GhBw+nDk8lnX02qo32zSnEkkv4bJ3a309CZhmw5G9iX3xptS4
BwdzTgyUTrQQHxMmaLYV3Yyd/EYH56m39F2/DC/ODMseKQ/Yh9CgfZtVBLBi20hkjki7QTrwiy5U
OGFkJEwMtwiH6z72x+VjWZ10XrsULi6PAzzDCD56sB4Uws94bd2tqrsWknwnZLptykc9uEeO5M4h
8s+iC2/LaDiqEv/AzRImxDel119GDEmLBrLXygEb2ms+Stqma49RAS3uhvXK6Zur0YvuGoGkceM/
lcN6028Dc52MEuhcwE/0B1/k0aeVwqAn+kYmdT87V1XQ72rQ9+KgUy/O6p9mPTiJQA4kZaeSIzgX
8Q6DL3Nv4nDSYW994L85vo3LbmeBq/NR9ZgFVruRhrthjB6E01/WGnNO31uepnDOrdV5Gyd2rkL1
GpZYSPRK0Nu9dMJ5tbT4dDVCGFvYCvRF0qjhzh9srK3cvLTAa7DI1ruw9DKvqh/LkT6oZR8NsLiZ
xhurtB4WT96GwVXnsge2RN/DasLsrB7ruG5uA4H2sfcOhVhPMMbHRRbkFttl3ozejnnB2Snkuy+Y
B/Q6+o4U5PNH5LW3pWsh/dl291UFVHN9VY59oc6SrSgBsW9WmT+Y1yI0H2VRIj3S+qQ17HPXGiT9
0LuFg1w8GxamrDZt3Bov78omM2HwyAXGRnzsMMuqDqVs942Y96wpd9340Ek79mvbS23tIHJR0osg
7CVi3puHwPl1mHOzwEljBciK6dYja9m3wsYyqCNxajB117U49j09cQbMNyzhIYhhi02fkanUstdZ
wPoRl282xX0UsBMfQ5lUdI+Z+Ys0QV4yDb/S6cyHQqSo9148NeXBVo64zlXHwz2I5BUYDmNOscbU
0Vb1DdNpqOvb0H1k/fI4LmFGIaREupef1j1/xW3O8MTZz6RFam/QOiwmGNYRlWIPSxoZXmC/8o2s
7t5xln1FyMmz5wOsv566ocMrYTbGFg/D1DAV03SnJ3PpkGM8c470bQ98JZhRmDBtXbj7Sn6OZCzq
XFXWA3PCCyuGFJQg7CpwasTefecEW7r6mzcVB8fT17477pbQ3a1sPG6P5xbmKVoH5biBW8B8HTgL
tgN7H/VdNjT0sZUiGVhxNQv9LbBZvkjrvUCeO/Ye78ZbJGYdoFLgnxoVRYhEzoiYi4GAnFA/t1mV
jpZ/W47mIlf0s1hpB/1iZO7gZDr+ehR19AJbjWR23JvFlchyBtTCl7Q29c3kLZmn5wSm9g9kC89B
ZhYNq7Qau7OorAOzg6wjy611WhGKtZL3FV5YEcl04CTcMVcdw0Aj7xsHq4f7rWmxlwXdbTir2Cvh
8Ly6afjq2SP4DuZqcJ2sW7unSeLrF/NxcQEm1GOGXIvcdpEdovHqpjo3jkoCNlw5iAXjDsb8zhmk
piMyTrNVotnwr9YlyFzknVSsT9quTiIfgduROQ5YAAsnOkzgzNZLjuF9Zg/FGVFusavVcfu3A//z
RYtUrsjw8iFYnUCAwYI4d/alXafEGPdQhd05HILL9uEG3L+TD6MvUC8mZMhbY3vc/r9BeCaiJXXb
HFtObsLOPw3uDF8wcwlRMVh1iexL7KiwLmrsEW1HtA+8D6ctH0aJqS5AvaIrkFei8wG0obLpdotr
9gWysIqSxqXmtxqzM9uB4SNDFSHvBrZkFkWiHtTK7Dh7CkTM4KmxrBvckjvMfjJGLewEMoeB7zFy
kAKDkLB+9tJQ8w8sT/sobaYoI82Y0rI6b+8yNuOrWdgP3FKO9PKmn/Yj5tizG+xL+OPSsN01RZc0
rIf1UyS/ByDfbL5j7kAvDcq9oX+rd8xZdkjRstfiDjwxjJ3LDGVe5jAE05bLabExyqBROuCkO7i7
RgHeHIByT/Erpz4iOAE3EpRHM00E6s3tmGsgEFWFaxwtLJsxjVMO2qmR2QBncLvw6HZs1rx0hwxx
5Lt6WfNRYj6J28bVGAhifNujCvXGrPO6216CmLdS0GmipBEcppIEG1JxUMVHoLuD75Yn0S8oduMO
59DlbhLeKLy+cLtdbaa07EVm9IKIlyApsMNPWxeMHKbCNE9loE/RZO/L0pyBE6Qdh45rlIepXNGn
67NCvYXe8BIwAv0zf7IZhIOWPNjau54ceoFJegpD+J1o+IHQIfMWMIlcjcA0TFbXOW1gfVEqPx9s
JwMqjUwfc7YLNxn7nYTIslQRqs3x0kXY2SwE35o+tfDgYyyKCXqRtBaKeNc6+PzJW9eE6BcVOTui
vgkEnQ0xtmvEzAVZq/lp8sXegz2xHVg3vodSm+C2R8qOKpfzdj9vo0QbnzCaRkxOIYvoeF7xKFsH
PxUNcm/ZzrAtkTiKIXzChNxcMGg6tM6wm8cSmwpsA7s9QnMuNfN2oQzuQkMvFAumglWwMwS57S+7
cgquQV6O/AjBx/VhtKJbIQR2RV6kgYRbrj9kPQfNiTeHmXQHAV2YaWrYBvgJadwDAKNdwQIwFdwD
hdszWol0nBwQxijuIz/2Zp2tNjjEuLe29YygxV044usKglTAYVcM3yspY0PGYx0E2XYigNbsHMC4
jt2mbRTuRAR2yGI3z7IjMCl9pXN7hF/evgxrpBB3qGDNHjTi2JQj1skgd2s7lzDrLinbU1feNe5T
U9r5thZCPXMaiDoaZCHC3j3hHr8ASYFKfn2Bfh2t8HgqavVYqEjAciJ41AHyz1l45YzWHdjKubfR
B5sw68bqrEIUioCZ5kPZYF6v+Taw38KJh1MzeK/IkbwrJH0SAHJi23SfQwSZhs8JtI30w4MpwiT7
h87zVNy0DoK3zFbRFrCbGivkpIr59Y/fBcQ4ibE8zAwXO6n1A54uEBcQe5vM2BH6peY72lojctnC
Z58g1zpc3Cdm/ZAOjI2b0AM8REC5clxRJroVC1KTrDuxrE9Iy8VZ0Oj5RgSOhc2Pleagu515B6pJ
F4Zwg1ox9+VopRKDfO14xScdcj9an0S3IhOJqJwgLTvDoOO58pFIxUrr5NbUQhYwULtegWZWG7yP
nufrwQqzxYNnY2APYk+XOUcO0uta28NuGpFkNdj3BOisZ20HXws0kmaCRrFxPkHX8dEdums8ec4K
upmNrz1iabPZHSuxMo3khzTt5wqcLpGR1UIRrbGtBO6ht9TbAGoDICFO8FouGgcbadGCEInM2WGZ
gZWIEoqHmVxhYJN31JmxlsgV1tDntukzCBYxx+xMc+236rRd08ApsZe5zWfp4PrDuPiO0OazqxDI
7azAjBra/nCRQTmU+CbrgBPVdOVhmPUPSASv5xoXpIMwM5YlXo71Av72c/Q4zdY1akAwgXB6GWNR
pnr+EmDqlvRwAk0W5T55ZYEPj/5tcV8jMyPVEZ/Gqz+nSF/3LuKXp0kg+8HArais8s5WbyrCibSA
rwAYKh6Y56gYrBGwJefEdhXuRsKv4EsDEyR50rXDdlb3JorxTvoKAR0Ve1cUfOPBbu9EdU1RMMVs
Ah0LXnqfo6X2tl2/w710s5HgRyC6Yq8pIj3Ngs8ymBCChUlBOFUXSYWht1OFqUaHIDV6vQBfDihh
vMw2DECnJw7ADCfKQ1boio7MnyTPIMLeUQOirb+8DDOuOqGiix1pWHJbGAAZA2ynwSFiPxYGviME
IQNMfsTtbD2a2oqg9qyfBsuH40V/6fAE5Z1rgCzMwo3rAsaijNAXa/Ns79qoP61g+lXlm3G5jHmB
byBbP0TKlzxZU59rNXwP+frujrj60dBDRsvcrMrJAHnWUrcXRfGxGTNkqzAeOnrjMdqfIL/NeOOS
00Ap2IJg9ZoikjvX8B8GqnJXBfA0RY0zRt4BMUd4FnzQQ9kEPm+4iGTpqo+eo22emf/YFjO+sgb8
1rMqAzT83fjWazjuQoI/XZH+mYTbKbWFdcfL1QFKh9Je4ZQp1EngMu1KDjV7gIkDoJPATosCbON5
638HApaOXU4pZHd9cKd8/NzYysnWCS9fmHBQu5u9KNEEIpnRIF3EAd0x6F+og3hTci00ASdeLwb5
gQIPnLTWWLoV9tTQn9NZoJDqgau1Fjv8cWnHYmlT3w4OtERf0/fy05LiUzrghSO2GQGwOA2qYt+4
O5GDO1htPNt1AULosKOrgWRbA6pk1XJ0hurdrg9BizpHM6yl26rUOhIiNVZ9wtgKi37ovdQYHF61
DrB8rMzamTNrKCG5HptLo8Y5luFxbgaYUrRVcHQmfdf51Ruc//p8NdhLWajaRM+Iv9BQGSeWs6Jq
ui1L79UHwSMewvrk4jlmHker1PTgFOIok8KK0Bn6Wg1yX/fyylrwGT0UWIk7mWTl4kIjeYY0GWVD
P4DD9KOoQLvHcHxOx6669yO07VJFU8Kj+bppqdj374qsdTL15NQ2KCU43qzysfQtGDeIbSuJhmBO
jTdNMfahV7ng6toEC5HDcHN5ZLs9OhjiWAqQ4yqwsKigAQJJRQ5lPC66mvbz3LyzASsUqed8nvUJ
bLmjtcomcaYhBeXxc7LlZ+GBi2ZNU5fUa9YIPMXGG2CUG8Jqutt0ep7Ydwoc2WZDBWlxD5gDG5lC
V6SnOl+i8NpGqsBVMCKXzFfubbdWNA1DdddtYxMDOGYxPUJ1YQMedDjLQbTdqWN3rKboqphRO7hC
f5Zh4KWWDRZ/NGPJctm4M/DD8VU1Y/NHVmjkagDmODQN+dn0/ifpcZp6QqekV1XuzfP93IRY8fD4
eKt9pZsaQv3lOujCO7+m2DNsPHYUrpdJ6+pbXI96t3JovYwHYYTGpmIErn1hoJA1mskrRxzAmC8h
ZXDAmOznZw5s/zCMQOmWxA9KyAtbXyH9OPiMCge1mqkhLNEBGhj9fRt7rRJwKa3saD/4E8KZNBfg
sdKsAKkJYgb0Kgz7PDxUh52NqdTIK+8brMceRlO+LG5YIE7ToHj1SpAuywe43Mt0Lmd+bAMbBY5v
IcjUjG91IXVaDQ/Ew9sHC0UBQvUl7Nd35WDzLqj4HOUA80Dj5sbDjUI7BUTCBM9ri/mPnq1qJwOU
LB3gr8CD3gTEqueO0V0Fxcm0YJHebhNPG4S6UA9tG25kmM+KRCmbJUyWV5NVP1ATdDGFmHmKHB0r
DHmzWY85q51rjSnmvq3au9X67ne1mxFPRynUyvro+zbCrHkLVv/k9RiczewPequ3NtV+mR4skK3P
Ydk9e6r28mElL5YLf5uyoEtir6zCUG16acJCJ3To6BUbxu+wabBymNaR/WQFt0oy+4xTZJ85D549
5t4vC9DVOmp5vraQSSAnuc24KYOUM4B6VQm6cz0fDMCRzG9HQKkLKmFp3Hrn817fIvgkykYM5tIt
cllJ4lxNDp9uydzK1AoBAwiUmk5JgIhEDU0t5iMMu50StmJYAknsR1NOBOhIfemm5sVeZ/dGtA9g
A9ZAnCzES/MoFS66pQ7kt+Ngv/sBn87g7uO28wxq+HJMelbWqYYlLSaV7a5fCo4eYULPM6oUU9cl
BW4JLruobj1enpQevZQF9YpSedKpNy0PkUWXPeqxt7Y2F49jSACTPwx9+naEwEg/6Q6bZ6mGeU9s
dVciPG5nzQRYshZoYzk6+K4od7h3dEzZcluJrk/KFVlKKvDfQxd9x7py9Ax0P8xAm4ouINiQdNLp
GWKBFq56PZKja0vPu5V6dG8v7Aa8yWvaey+6tkhcRVDtksF9WEQnQVtckmG1Z+BXRZBwsL9NwU+z
h8EZVd0Ry8BYrWfZOJDMuMWumchuWeV6mOsVlwit2NI8qhnYmJHq0DZuiZbcqNxVb9VKyNmdMEr0
rHVX8Plq1RWmRUUUJrZAywk/ExR/wn0aYOUIBDJo+H6upbfXIzYMx7dO1lMJuCdhj512eXrHVkHS
CTVHrLGDJg56ha4wNdiu3fYkwKtYf0MdZJb+FYZfN0bOKOQkdDREW/HcqUc/WsihnB/DTpOstuxn
dxzmBN0jVqF6fYk0oTsXVJ9ihGqisbTKFqCpUM+8QXLd4Nnw29wL3gp/dZIpkpvRnnpxh8XJSkBz
c9HWWOLDPqYNTJqGHjfEiAA9u5+GZI4APNUDOsYFxqTLUKGJY3WHGMg1R9ezzbJRlCJyAL/D1smt
+ogCs0+Mg7UIEHiiRptABYJKwQ4w+tTOlHKVymIukkA4bjqIEXeDY5c729IvxSqDdLFUEXtTdYEp
xl3XuSPm1/03u6Tuqd3y7n2Bu9eSrNiFaMzWeogu8LWeVbeeAZxCn6HQXUy1n5LpA/byddLKChos
3IK4mZBLR8s3H2eWenW976DUi5HMARK+CvN+0BdsPeUe1mqgsKBipXOJRspyD247Z9pmZbpUI8zb
uXOQ9tqdrBDwZNBh/meQ82woUXsa6BfpV0CGGZ6dtVKYEzAMoySqAQkYFWKJrBncLi6iz5U02GJr
ifPUf2dzs+7CbptzMevgOhCtTRTVEp1PjkSNNtrq1DjjLSYvHXK7f5BKfcN0esvkXG1Qtp17ORG2
wwwRTbqCLUx0GRZMbDSSQrK+r25IhYg6dqjHsDzywpxHjtJVMx6Bk8EzJW22K5BJq0JJ0so5LsOE
FCmv6RM2VfWZIstvzlpZw8gDvV0WVBqKNxdpO5h5lzVqBUeA4OuVd0PvVQDqUCWUrbrVsvouVqQB
WKYnQLLdvGO1ToPVXY4FBDdMUzhMQS0JRRv+gHVOhOm0CGMJ/XXsN+szcnUK0BhSePysiegDL1kg
i8M89M7qhc4ip6HQje0dDlQDvideZoxGDmNvY0ZZwFvSY8fAh6ssvova4Yu36FhU4pRFQhsZnCY6
ZwF2vgxLPaqgERJp2SPx0xdp4cI8oFirOxa411FgQLcd1ZC5S3Tw++ChLAE6L7VukiKyzlx2Qcw9
PAuhRnhT5UFX3dh9AubF0dbwm1wdf4xt9l7Vq51VVJdJ1D1hG6WZE+ba7kMAEn2fBNWzUSQ6cGsJ
nnp7eXZYSzK3IjQGx2rcsWWGmlPBJ5867bd5aq29WbGoh3WfRlgTIV/DcjnDCb2YWJMAH7tE/Xya
GIoP8JVrfHM7ozAvxQPoH9AzX0GlW+1Hax5T2QxQndpoKxsnWPdgQJwLqnG4MJiTNmR9qmj4AJ5j
mcJTH6PyUl0XtF32PQMLv7U4RhGDPo3VlBDSQ8ETYIaIgcKZlLsqasezp0dA7RJY/yA5vBGq7P8w
d167kWPX3n+V8wI0mMMtQ2WVVMrqG0KhxZwzn/77scew1dVj1THOzQfMYAz3TLHI4t57rX9agZKJ
eCJy5jBkuZeDsaqx+CA3TEnGhtK7Ys3/qsL6QVCSYG0AFjDPYnShWHh+TIhwy45PSyqOLLVOrsJR
UFeWn3i1ydCQcSa6OalhNMCTFg0oPhIsKhCeoob6KBC9WqiJxIXJWcsS8OzUkJpbWpzoozl5Zl1B
K6kyE43i0Kv1QKLGCXa6z1nBOl9wLt8NDVyZdM+YNXN1X9Xyus9yzQ4B6Fx/vIFWm7zAGLa5EW3w
K2zjsQoIBM9wzbYWUEVLyTcm5YsmjTepFtyDRiIoalL8Vr6MrFvP7XBAKVTPSm5Twl0NWn6ygjq3
E0OMD7Jc4tKuZmhJhYSn2GmX6riIyX/y29DED2V1q6Ew4VNbXQCGLX8kAl5EUIw3Hyw5z/HnmIL8
UQzYPZEe0H9RsdN0WQ1Nz1i4iVxowBQT/kjg1UgdrjSreLAa5TBIQX/UqsIZ1EK508qYziJYBUvf
W/jwFkyFMpypvIrkebztLeFe1g0f5Ag6VV2NWmdbQWG6YooPNM4Put7cUzQrK+2HUetsQfPRDGe+
kpg84SdxxlQuD6qEG3rGcIqIW3fLsvsZBULsZPH42iM16lXcQIFGZ5cho7YSJEAKm6IF/+WKVhR5
+XSLc7X0lEZ7DxXpJp6tNZW5lj4TmjyutI7pu4aUt0sv8zJWJYbbEguxYbSJUwsjNUBwqyChwgxX
tbaOSNtCteVWYwiF3/dY2+gQ0tHEv2hMd7JFsSP1SM16lcBQKct3aVQK4B78N3mRX5eBYDlWkKCh
omrPCiN1GhptZ5qBF1SKIKPeM6Zpm4madU2YDFba3lo1vSralhm/qx2uLGuSr6Msue/mWvAmQSQV
NTXQY4Gs4cYhvpS0+H2ulowotfZirhiugs3W6ZANOKppHkmnvu5jgWo70LZVanwUxFVv6hxWJ+yT
ej0r0XvF+Ma+pKoxeJpsnyBMhYyMSIkmnoTFbAkL0ETgGqER+lu1NRBkNdjJ8Ia+Nan1HMxotmSj
P8WRWe0Q8/4MzDLF4KYSE91OW9CTI8OgbgNSR92q3zZGl3uzND2JOH1rSekp6TRcR/qw1zWssGJG
pWimN6pg+K7C5lMNQL+ZHnpmWxorSUSqhbBjq6cssax2C1nl64bSA57fNbiDj2XbGumPi5+NhTOr
NUN9J00TmLlnKX3l9bWAliFQTmkW2IYGHE0JqGz8QmUTaCie5tnaIOeLiRfKPwfZ2hVm9d6M8XPf
QhksyhZ2r9wXi5WZ6ogBpqDeoAHchEIwrOr8sYxq2Mtu2Ja5up0tuLGhmLDueqYGTa8ilaJmHjL4
gNTHbCFIji5kpjep5naaRdgJCwNbPR4GfWKrh9qg98chrbBX46MXbssKt2iRwPOa5gqLfL5CacEw
3JpMB5rVH2MWM167DB7THvtoK2uHIUt+GlEeuHjgNTcqggeljWRGosYl8y70O7n6ifIy37F5bpqh
wnI53DZlyK4Z+jkZ49gYVDX2MgPJEE2hm7I/2xIiMy+F6CqToPPqxHrAeHWjML/DFhmXsEosBrJn
bc+zzvp13YoPrfk25oa4C5iK4Wmwobrx2cUhrXOuwUfP4VZstciJ027aKNK812DHFB1WqcZB7JtU
fPgyVaCXgOnDM9lLKRG6Up2azlCFMRAqmQPaTNi85aomxxFMW7+qg5dMCF9EysA0LHHUqJK+PGt9
NS1DYuRX8MHJqw2yo9q0lvZTbD2Xg0x+Cu06V61f+pyH7yOQk/Wh9nSNEN7QeknoT9d61EWub42M
EI86J+fEsyUf0VWkaJ8Qpje6BlmF1k/A+EEqd7IFBPGqtnSYQHUlMBDdJj2pBFmKJCYAhyorBpAH
5GLBMEZqP87xyEw2M1NYEJwiXQAtdxIx9cTO1By1y28UyKlKlz+sgFeq6TT4nvIE/hvZEtN/V0pF
4yG8kJfUoDGMEzu3xnsdDSDt6rUEFKcE5mMcRNda4//EDz7LxcsooAwSg/JO0KPQrmbIUKkz94Ui
OFZNEUrlAQIQFCvRmG/ZkfptKhdrLeq3Ch/ik1URaDOm2InTgN5rNo6MR6BCpOJURPpZsStcv2uU
TV8lC2Un7NG5W16usv6FyZrZ5rpoJfUCLO0EwhDvJrE6ipaPrTXD5T+YcOuh9etqU2+8Z7U+uimE
RBdRRwbtu2ZiBFZasqopC1pfxm0UwOhYmW8LEsegzJGoWGVHr4WYL4C8zDQV9ilnmKVRWY7hc0ne
VE8UqsSOMc/k+rQSqum2zyMObKEsYBtmO274WaJmVFAJIu+AYljnMSZdmmrB8SkNbaVun+iJSrsD
zI8ZY90EiYS2hK6/DIBnR8sLLOmVwTTAbnG/Z9gcJ3hQYdVM6tu0FZFOVNxtgnV28NGPRT4j/RAo
bVQhQpRAzvoslD3ma/8N1p3pcPS5qxKTTGJSWkjReyZo5B/Lxi0YxYG+A6iTWIxkyJ/YrjZowT4p
NBezqX5sQhPKqvXwc6LTCeGAc69qhNw1fVKMzfmgBIiorIEBi0bpS6yX9TiOoduZEsqZKEjAwVHy
DYwCnCVUh7xa+7aiY1KiSvdSn53MmFJSCSKHJgHUMQ4aZ8jTkoFhuwDtkj1ZoE2AHBuxTx8oNO8S
y/gRkutO8Vw9tzrCUL2vdlBo7tyGeH9zjnCf+qpfxkspHUMgYSrSvpCcTkVBFDR9Ykux7+qzv5Wy
8UFshfcY0oXB1w3PuEs3QeIj39a4y4pWsJ3yE+hQ64olXmwDzXPwUevgL2WL/ygMopdGA/WZZpYu
zeJ6LIeQht+8aVLJ8IyimmwrFh419JaZljAF0m80GAKc5LryWHYTpdhpyoBFM0a82/VQ6A7dtNe1
ymc7W89dbLmTOLA1muCELeZcS5FqWxhQ94mzItOJGpt+wI2rl91BLmtORj9BWhznHyrDYeCKzHu1
CZjA4w6NQnZFkpWIJixU6AngiQ7WC/og2CHCciVUT73K9G8jmV7xyTwgMHLkPvHKurrKTSImtHZ+
lhOUdmOA3l03X0OB2sif8Z93uq0A8BG9cJWk44cmXQnpk55ZP4QQuZ1KUjRd+pTCeQISPaFjClGk
o5+LeYWcNnsi9gIdrtYQkdvOmVNZb8NcraZMMV2rt3Q7b5lOEH+WSEw9sfRfpgHSIUSX3cW3MnGw
5JxIqjeY1b5CphrMKT77RDyaCEAyqWF+sFKsfUE6yKLFsFjdPNAStrZcSU/JUDyXvfg8iGaFFupN
K7WTScp9qVNjTMv/WdLZznX7GGCuw61m7f0K1ZlcsjrMsnLMGWCYZcxpKyYKCvT6w9SlrVUlJx9Z
alhGI5wG30GMw/2Up7t+9JF1xc2KzAVkCsD1ASWACXLXVug2aqmnKIVSR/xBdKHYcejRE2ZF/gTb
dB+K016LNVoAQdnQplJRhuGtKFCGY0hAwKLfmP0cI6dPjoZAqrqab301eFdMdDrBh97hTOjC5D5r
YsagwH1lkfJmTLh4ejF4HMSciBR1Okbj+JQHvAGNBsYzWfJWlUnFaiRiRYYbhkk1dtJzU1Um09tX
8p0uFm7DkOiQ4GFHV6KnWqiejTnXbQJCkrdM7giMC9Cy+5XmBnn/Ig/E6lgKRIcwY5rLrczJ6ugx
H7R9NfQzBISBU6I5TBNFQ5jupNySbW2eNoyN3JL3cBNGBg0B3maVRlgq25dan97Lonw1OT0tFP6R
OG+bqbvJG2UrV8NrvljIm2Z2/Tyi4dz7LZpR+FeULL1P1BJsYdXsCxGGGhRJNiMk6MJ7YkbU9jEq
Kl0v36QXjaK4rIPbgigXhizichDp5odK2/bGdN+K+pWppbJbt/hA5FRSUXkdQivYRmlxm83JfqAr
scR7FZUh3NfVYGCZDvy1LpXvgtrcqog5RgByov9BZp+KHrJPH0eM86/SVF2TknqoTflBzxkw38Zv
AESVZCDJMe4qYstzqV9XQOtB0tzOMcMLmoYkgIHhAJkUUoH2n7rfbwNjRFngk9NKz3w3IcfGYHiN
ooQiMieYQjOPaDBPRjQcGks4RoNvDw1hTGZAaBZg/KNe6a9916GsDeBZLU4lKYOZ8K9k7Yo1o9i/
/jDGmwC7ReuwoTx6RMQaEAHKTh8PmACaIPVI+tjMafRzFtQfdaQf+uizy6VjLykkCMW80pM2vwhJ
vO7UheTlwISePlZai2w83kY1VWMzwGM242upJJn365aHgZG7dPtdE22zVkptIxUeskjeFP2noE4E
gbWrLCdDQ7yafIq5uYuQ/xdYF6IyvcvmlTwbr0xz9/ilA1DzSHUWhiAtStI6TV5GyaxjR9lVIw5W
Oc7eiMlYyRVJIkaJ6HFsrY1ShuQi6wBVAd0MJQMfq/xAUItsmX3DlHljl5ZsajkE0SWAh/joalX5
EyoLHECMdwWnkV3mvERIRX74gIc28M8rIUrgq2b7Ibbh3o+kozk+GqlI11LCp0+9us077dYyOCGK
rMbyskCQ1ljc9ulaUlZZaP7Q4sAzaoaqYyj9qbQqOml13jVR9jSF+kejSnANMxy1Aag8hwGvY8pJ
yfzGOIO4xYBIuNNU26UwvsGMmHaDqnIAKqAboe9QA+s+jfTtMC40VXlNEPL9JJdvEfmUDhSoLbbB
p6/G15mpvrTwQDaOrSbvsIhg3GET0q4IY7xRgruGQX9+HdVOm9cclJ3g47vJrxU/eZ7iqgTgZAKJ
JPRe2ZEEosvVbSZXhzaQeCMpslCqE2GRqqYjGDQMFLulberpp6/ltpyBF1XalRxF+Dvmqbe5v+tu
DEe3aUhmTbv4UyVtyIgehyr5KBHlZmp811nzO7TcahBLUBt9pIttP0pOk7zMVlYu0jHPSM9Rb3mF
goFJ3gjSswGMa0rzuszqrdnqW9Xqd9IcItkUM0dPALGTSl4LdfFkZfVVMFrAlXproxajJzRIOGfg
hA2+fB2bHVJgPHXkO7GSmO6OGDEhMaPWcbvB1+cmzHv05IfGA73SSeFjU9VAiGOE9znCfFLSF46I
xPqdEc73fag8khWxkeaHAU008vsr08xus5qa0szkn20/PuJnwT8lYKIqRuM0CNehOV9pVXDAL6I7
y6cEmlNm897Uxh+dQbqt3gAYoxK9FkkxqgpiUFUy8O2ZLg7FbJHbZYNSL9UAGlTqsjxK92hoJfAT
wTI/LBjb7WiVvDtQ5FHTOqU+kBM4QV50hNkaipk6RdBgklfVI4mYdN/E8EhFex+pSslymx8YOvwa
mowatPjF4fN4v/WhtOloj2pvGNjBfEpLw+lmxo+pCt9ZIxhYAwRycqP56JoE4jXsNmEzPpr1sucg
12QKTfrAkO+tmhA+FKu4XHSSgYRw9JSgOmRtuFKYdUD/WXLExQbvYB5/mGp+HzEBvIUdJgjGcmg6
eJRNSN04PzbNixXH+5zB5aBQT6VSohErSIchKmThoz0h0W7wlD3nwbXC9BVgG4ZevjfG+MogpQNF
1KFRVFBl1NlZlRwUphgkVSLYte4/aKNquHWXUq5zvjMVhRRLmonEnK8BpncGwINd9Okd5TD5cz6K
e7pz4pJIUBbb57Tze45+QJVSIB0pfDE0X3KVSrjvOp7I6OPQHjW/8DprpeghwhBr2GXgQ209rEcO
JzQWpyrg7GrHiQc8E0UXN+OD2qqHFAHKypCbx1BHJMA8XmIFMcVVA+2oNDUy6HW01ef+Y/l6Yxk8
TN34UyoVNsCyO0ZL4dZ1lB7oimol7ABVm3JVVz9QIRV7VeYQqlvsLaLI+gWYR90+C1uTyGMD8hjx
gL/SpdQJKuwNweJSEtL+mIlox9S093ci4Nw2hvLsdSXfB6lReYx3Ak/Rx4fARPtOlgwmAh9mVOxi
aa0lD/nY4aDoMnQdOtaQMDn2TGh2BMUJRZP1XXfoQcZrWRiJ9IscTK23AY4+Fyz9tumLt94APtUb
0IKevgri062WLs1SNWYE6kgGXhJ8yy4grO+oYf0q1MlNDdxPZtYJNa3mx+MKgQSxfTv0RuGWvHy6
+3AwHKYzh45SzQyhs4bJkYRG8wLVHJ0QJZZH+VCpBMsNg/829hjWQI8EN5RL4uBacfYMOESzgikA
gLZYNnz3kupRLMkD4eFavSmBsvgHK8FgOid6gehQPJS+ygrIhXyF33HBwzgqyvgWBdN1IqNmazBC
ERQ16O48aL0jqcZJiWmJFX08yNYBEaDoSLm/7+UldnEapxU0KCABMAnmAYQwRvqp5R04rqI7aqI9
6wU3RBNuOpWhrEJJlddZnh10/mhErUOh036GinG9/D1L7P6zBdUQFGK+ZowtqJjo5ItmpJYPqWER
ZFmZt5wrV/QkdKgm1FyDGlEe9R+pRHGommXn9lm4klqV+KJBsvNgKWxk7BZKs1OsmdG0EP3ytEKt
hZpYZo+vSn1bx9MR9mc3NOKzSpcWav0BxazYJR9TCdvclWHmtlmAgojOm17JTeDSx4zMzEHmV9BG
JfR0DoNkKN8zH8OKHLyZvvoRZPKOlupdBzIn+vA+62PTjkIEMoH2zGy5QoBTL6T50CXGIQ6Zhu2n
p+Wy6LTfipbWLWuvMZmhjiLBd8j4fQaYD60ynUZaD3OXwW/miVtM6nuQg1SV6VsR7dDhpY5aU6rJ
qfjcBup+qZpr+ZPR8Q9GVL1bAYxaDO+LXnT5jrUg/4zKRIAqO5UA2BtSMQ0VnhWEaRNpPfRdn+Lt
RX8lK0Q1KlF7LYCu40sgHdL3SYoNQEPEhxgENiin+zBu3uWqW8e57KaFCQIj4RqsQoynVdvCGMqH
eVRuKhR3jVS8sYSdMCUhchCvoE+vAyPYCU15J2dLlVWjl+/G+WoEUSpUJy77k5/RhhFzdDvgB+F4
7V1FrrFemdWxDIrPoRgOHVltA5L7HNLBlox0NUt5j4Bq+oHB4g0m0ms76ZHqaCXM6p0FIFC3wAcl
R2sm4Z7qnpd/1nJ9ZHVvmgLccCartO8Ct/Bn3r95wlmpNM9Dadkiihd7loS7ALYVybexLhqVUe9Y
AR1RjXiNzMyFtbrNjWxEjV+7GZCwxCRu7qGurzSRfpeUxsZAFzSl3XVr9I+qyVakRRBHZfRO5YnZ
NlXxytUppUrGUDKz6wBhtVs6lLcq02/lgsOP0k6k/w3cQCCbOwivxczcxdQfBce9bUjaxjBj5HMi
O2ltKW5B1Ky4PGerG0nD7HBjD0128EP5VpmkQ2TK9yh2HhQsq4JUH0nuvE5HZjz2fnxa7qjX+1U2
hPs+nN87eV772kOcl0xyF96aWL9D9b8tMuGq709qN217U3hppvdKrK9bQX1uTNh2rVJvitDcmDJq
TYB+u5lMZExEXjid/6KSX0opgcfc18ml6ZJbnS0T7KP/ETfWemI4Waqjx0Odb09gNRM5OHajtG6l
0xMFHYcJ6blXxP+sOkVfK/6rYeAqKKaDBidoLu90KORPY51trDb0ZkO/kSTc4HGzJU9911vd1UA7
4VNG6WJzDd+yLdsU5R68jzEe4dUlfHBJA5IZSvX9AKfECGLEfMVNoEecnhEn7NKqR6SBe6pOsT3j
qwypm7JKOEgjupSiBzNHpHCd8XdTyQY1vnggpJl4AvpMQuTlm7KVdukcP/VNtSZDDJ9kJN5ExMza
MFv07dmVZlIAWOjhObYJhOzz8pkdbTsmt3MzwHPHLwPqHZWfuq9UEB4Nf9nJRB6JWOhe9r1i1K7L
Hsm2YTKePRYGFA8jwz1z/TGuiteSgj2NeEcGOWX/V6yNDKNsl9CdKxOFIw7wT1xXb2IO71zVdeZO
bxGiEieI+ncRlVGKAd1KgbD8Yi37JDsXVii6kVw9ZcCWzBIF3TTQssfgsyuhwxoPz77kwnDGPI4M
6ga2BJCWGlBGRRgcZNX3OYnN+3LaqXm+RKgmTi5TV0dpSLSviHtdUX7GNOg++7QH+D07FpqvLgnw
mCSuKpDa2o2maA9lQ1lA5GuoYC8YcEUwo+o098mynZRIWmYgEomToagFJw52mYIkSelSuCe9XifX
ppAFu6hgpyFUA6EjzKehvPlJCFCvCBuxTRQnXpqAUIH9jRJ1RdP1UFjSX5Gh/8xF+S314734D7ks
8Pn8dR618ls8y38MZPnt31r/LJbUk+b8o/4/TG0xCfL5z6ktq/pn/h7+z/L4kFb+nt6y/Jd/pbcI
kqL+Q0VVZzGdTCZv1SSE6K/8FkHS1H8YMry9KimaoTL74F8BLoLxD2JdyN6BG8HiKcvEtPxPQwVF
uIsgG/8gdUXCpoHlgn9q5n8T4fJ7kpBm8tmGZIgSwSpMqVGlJeLlS/ZTSXcfdLWS3aRkoxhta7fR
x5fn8s/X52tIzJKZ9+/kFh2dCTJMJksu96KS9nQew0QJ5RdiJZ9EHccrODVcC8BvtpFM7/srSb/f
zJ+XOotiCpK4KJgzK5989BQrzOgM7mo3tUds5Qi9tC5c4eZSot7vGTh/XvMsba2qVb/sq1Y+xZW/
zwfZxX4wY7u8cGt//xQtzlJNNhhzd5ahV7Vk+ZR9Kp+gJxzpsETNgfB7wZV8jb7KyVZw7+6lOP3f
M6D+ujfeNWYKMQlNI0vr95ejYcibjuVcP03iizhx0NUIR8zPRiw9TWpXpnYhX3V55f94V75e8OwH
TIBz0qA3tVN+qLfjRxva8Uo4pivzBunltvfyW/9JGGz1SXhhG7/0+ogXrn72U44pkwOq2tBOQ6ND
oQyrCE95UdfbAgsjekPHmhuyLITVKE8Xft+/e4u+3vjyZn9ZhuLoV6kFwHyKYMIyjvhwzryAXJfv
XyPZWu7hfDV+vdDyRb5cqMLWngvlYocOEPpDDW98WV1abLC+VRrcJpaEnO3ZrJqbKMtXs0JXGCx0
fXrKjH4H67hSxauoIZyeSmMY6BBjwm3rG4CKFWrcTU5RHcDm074GWeTRBAKHororqp1l9B4zpFZd
GXjYvF2i7neTokAo4uTWfzCK2y5iGTUa5uhkum5E62Dh98k/g1DbGiFFebVXSBmarGQbWMld0eFC
In59HWeKO8A+EydrDsYO2QqgYIabffLC0HDHJtwk6VvNWRwnL4Plo1NDyCCxHUx3lb+KllQ9XGoA
7eWT1u0CZLFKVezNSbqqFOXBzHPwJfSc6C7IAHrKI3SNHOGhdMTl4+RT6gXacBMCUMt8logqQxLr
jTwshOA1IV7PsXBq/f0oKXZYPovDuq5LOKeJ9kd2hc569Avo3brydPj7opJ24CiOob2FfLIOAtIK
17GsOQxsUDv5YJSF26vYU63gKsAdxQggan2nDAEF4dQ6+SnIRvRHyE4MZ8Tm2giveaXfKvVR6wEi
9Hc5xb/xzGTukmnZc37VqtWhitt1acQbo/9kDDSWfB5rQG/GaLwGWdqIrsRCm5CDNevEU+mQUgnK
oKjXbkQNixFLpiA5RaKxbJV2M48IyKxXXVpKP43IKj4WlL1W8JKEDNwLHVEamAqgP0jdp6Qt03Lr
Zl1ZvWv4YNhmRn+Fnhd6TBtrCOLRUcr8EMgSv2zgFQPOpornhTtryPtbEdIiMD7C7hGKsEGrMDC2
IUu1VSHLdtb7ayPGLh78QAnplLPhRWFIPDR2W9x9gMeEXRDnsilkxZmYD0RGjQi9EWgjDTkQjizw
3kBkzIzZIXDbkI2HGQXAIvGtw5/ACfYQxhsFuWMHvs7ujcmE2iy9n6xdOaANmUVATSSovfij6cOn
iW20JhkGvcC+DAWvR32UZzlJO7VdCbIbSPU6Q8zUZP0h4KGNgKyx3jMKmrsGR666m37mh57ew0kD
lzW2s/lJcs6VREJMnu9K+M/W1PCLLGE702OugHQPKAIZRXeygDeNApy8FlclPGuCybNSh6dwkXFU
LVnvTBVmSIs/PaRzbWea4VDjbiIk4RqKB4PoojhFvld5GZr9ONmDibGfuPMYrC0sA99vWH93oluS
SPkgEeAongdu5/RTIypZ7STG+op4l71RJX/Vt5Sd/5sQu38eckz7sUzxV9F1tvXW/jDkAWfgKVYf
dVqS7rYOPr+/i78tTKwv1zjfdfu2CVp5OVmYzZve5KvghEjkQB9zI9sitkU7vBTquRyVf2z0Xy65
FBRfNnqrYtrKVE3aCX/V5GFnXJVvlsOA9UcEuevi6fs7/JvyRBf5kZgLqS+hm8QUfr2aFINAFUIP
m64PXts+FQn4IOFGannhkP6bF4ILaRrMh6JS+549ST1sUrg5VTuhubdj8dqI3r+/E2Upas4e3G9X
OHtwSh9M2VxxBSJSdrObu+NTt8ap7xVX6Vtz5b9Yq5SZOjZ8dLRGHUUWtYae5UHdI2/qH8JTt1Fv
hRW72/dfbLmz777X2SOu9C6QwpKlUCWs/d60Rf1zxkj//VXO5kaxHOhGLBU8lVlzxAidT3msK6NO
InVSTlP4pE06TtV0vQg/CV/yBGnEhkL4iYUVJVY8DV3Mf315VVMUSTFoGnCMnSfuhpamJGouKid1
DTvl9SRT+9eKI9uwbJfGqf3x0kq/X2spf78sEZHmJ871QjnJ6+BorondWPvbdIXs1Ckcjr0VymBX
3+T2O6H9NtOzdwDma5LxL+xAl77HWW1P4ceq0bhns4rttjtq1lsFXKQo/YXd9I/y+rcbRmn5+w3D
yupMysG9KXJKR225UpH7K9lzoDNYoTU3Un0TZsqlnej725PEsy4CfYqhLiK2E+cJ5rIi3Y0SBq3o
U4KZCTPhfUQR7/cTWTehWw7NTTn6V6XQeVYB68MMmIGMw+9fsz/W0tmDWDbPL798LAlGgMFSORnQ
F3L2piuf0/D5/TX+3PTPLrKU4l8uYgSo+BWhV04NYfKSi9LF8W/I1XAmlyEPm3yt3Pwfr3h2lBlJ
JKtBzG3FB3PNub50iImj2+JzeMssIQ8j0YUHuaTM/r4rnd3k2X5sWE1o1DlrKHqcPNFDS+3SsnHO
aDsY4W3qEZjlXFq5ly66/PmXJwskX2SGMionCfirDo5ILYgfzHFzSxe2Q2N5E37bdc/u72zX1Yq0
Dsu+5v60DiE+joUweUlqzTZhxZzARC7eqHcZtl8KeubSZoQY6C3sOKA7ydQvfUSl1opW7RSlcq/U
5Ib60jpYQjRRM4QEbyqv1jQfi2K4L5LAnSEN8qmx6/wuJJRUa6YNqmKIs36jVtOzkcHkokhbxxWK
wMAgP6WasZHXhNviMpDfBTSqo4ZAK/V8hqa3aOwZluqmo8wImzdz2Cu9Cr0CGjJO657ibhliW8ek
gDLpo4sesmq4zjL0YfgM5jHF/5NSdufM0JG18iRLJCnJ5IfIGArJ2Auzt66Oj0Z64RC+tD7PduYh
GmViZHiR0YTbutV4STR5AzLs7xfMpcucbbxNhgcf07hy0qBjM8ECGWboEdzL95f5Vf188xJJ5/uu
6BetQpIy4E14L+M5zeCW7MYh3sETrnSCtwpbemTg1OryzOQL9/jrvP+yVmQ/0GHT2YXM9o1xR8P0
VLc/LtzfHyXT74tEWhbRl2tYiZ/ro8QmQDanAyjvosPfDyvM5bv4wmly6XbONlV8kJEJRaycMA+g
naH7hUc1YQMv3NLyOX/+ZKCVimqqmJOX7/HllqIoUYa2Mf/C2+Yl0x1uhVEgxprZlYn9v5g9suwk
313xbFMbfHS1DSzmr81bcq0ntCoL7vVODL8PyNc69YN/i1n/UtK7/Afu9evn+/e9nu1xQh9JElE6
MgdVeNMd5doWPUz9pGE76Wdt2Ad42lXmhiek7+UpcK2P7x/23/+m/77+2WqXGmQQHYLPUwRz0GBg
R0chtY33f7vK2WKX9JKemwd8qoQC4hYJGn4urbywFpYj9ptf0Thb6kayqCNln6tIJ3rvVRkFF+7j
0hXOyqkS17+pjyp4+qDYaj65MAar7x/V2USIpQlYKuN//SK/TsUvbz/5f1WSFqh6YMTc5e1vrlD4
m27vAKKvAJv+e+j+7Ipn6zr2hRy1AVdMHjvPWEU7EzGFtlZvuhXlktMzSwURyv2F+7z0LJc//3Kf
ccfhHmAS4c2vXmUHvmCFrUhnxJBvl7sKzdDFGUMXlrlxtrH0UycRs80lJyIuGnzLi6ArTyrH4uds
2+7C2/IfCrR//5Rn20o4ApxOhKGdKg880l+ThlWvxz3TE1Gee7IrPbTELTndRtl+/3CXG/luJZzt
KsznQ8cvceFCIT/A+FkX6BW17uH7q1x8Vc82jyFVY3nIuUztSiscFeT+uv2e2SkrCNF1KK/M4/dX
XB7Yd/d1to/I7dRVw8QFh/SzJLSyHw8Zmjj8k+73F7rwAM2zrcRPNDL3BTYsCfo5ZaDdJN+k6iVY
4T+0Kf96Qc75OaETkLZNnHRoLo7dEdF+B44BqbReOpWMYR/JOvxxqee99F4unOnXpVeLwwQpyt0t
h05zJB2UAOKfY8spCx/hkncleyXJLdvqQrd9YQGaZzuNRb6AIi5rvidE04ivtfYQzM8iEhPl7vsf
8Bd5+s2rYv6xvWC1yjMerTp2r8xZ8YZZ+FnrRFqALJcCsyuPloV/sjKcGZxdjvQnLWLCqZ46CozA
99/m0jF/Dp1JtRboMyFG/NC6hwBkzcSEZH/vv2RX+g1hgTbcgEOYTHe8G/aXqMSLv/fZPtQJc6aK
Js9i2kVH8/+Rdh7LketYGn4iRoCe3NKnE1OuJNWGIVXVpfeeTz8/1TNXmRA70dN3UxtFFBIgcHBw
zPfvJVt9UcZdYOlQOwNFJ3OlQ3MKbFZSbz3+tz4BZYWyWEfnHUqc7rNscFqhQg+5anAAyfc5OvlR
tYMucsYGY51byiIRLli0sIU7JWq7YHyrpchO5YphXTdvLgmSMEioKLxM66HE2SCEIdqI7kXwUtI2
s1J0CN7eMJ9u+7e1+xqD9mWQbMmSQKsRJfE1F4BWW05MCYJ/4xHCBh4IEozxVst5azzKswG/uE4m
cYbBS9Ff3SIlJtXeGGvnEOibBkqiBso8H4IQMOICVLQQ9WqCPL+MWeWCL+9F0nxeMv5ZjMhuyfC6
1aVXxi/c3E0XK0IZrbmHxIWy4NNC1g2JUVd0enf4QJJ4P3iDGR97q0FeyQheYodVZ8AamjJb0SKm
coeO4XtleJ8SAi3dBw0FtlIIplC808aWcfswvz5lvNQS+ehOXwRER0cbXD538Oaz6K63qnxmOQuM
7Ux7RQog3dGElcUxfQbF3RwbgbG7PosVbu0uygDFSkhKggMFnxZIbzPFnFZpPigAOOUJ5CZztI6R
16MZxbyPLVagjDVByg7pGjh+Ekfg32YIxixmCRN0e3OyRqDMDuhTogxFQuF+6naAHVtJlzu3R9i8
OS92P+X5aFK4iB2I0vfARYP1yqGTYIdWXEgioCilJfbt0TbN6NdotPsjt8sgKbEq3PfqY8Onpgxl
ENhWxraQNia11iapyF5B2PSbztk8TmlU8Ap3X8vknCPtbaAfPUCtHkAaWS8AjK5Bl2QpxQTFhoj7
5R2UlDQU4uZLaOfJGoFIUfsap9Gd0EP3XRXW3H2kHEB6zG0QVkdjEqVzutKJZlD9Zgs0QwgLPdU9
Qvzl714QbD1AR7UszLNBpuSkFRoCDIAd8E3ty/Vk8wH6t8oUDWaqiP7tsAJqCUDH3oj57tTHaWsJ
PYQD9CJFOW/SPPUJS19zY29dLRJ1drRcmqA6nXP3IGAAFtsFdxVH/NvfW1iNJ3VArwahjggPTEHN
ownzfnKyJ3gI5vhHv2vvxAOkMySjdHVz+nyxQEISvT6g2ienFP+4t3/Glj8MzUW4IkBoabKmrGtx
8SYE0Kgqx7DM/MmBeYdmwGPqNnZ/XHgPzetgGdjQEuUY2/AzBEhP/nLU9TRcjhqMQ8TpSeZHUqki
iU88HiyFea1oTQHgjyNfVZUjn2bYW+fbM964Wa4mTH1cvlCqNEMrvp+q/a6JcH01aGfXUPs657YG
gJSC2vLbQ25dLldjUt8a+xhI2gJj8n535CREQgNr9sFxNlGSjmwQy5aw5kgZR7kskzyFEIg/rvJo
C7S8RK+SHkige2C+7XLUmSRl/4aa/nu8yZ2oRGNuH84vEg89crlD1eIsaigv19+WFAibBndILv3V
I3Rmtkm2L3jyh0sOQXCahfCQgB/XkwQV9TxkULi7vqje5+yxVcBwIYlTS3joA50AqqEhQ6NOBJw9
VpYfg4L+UMLhF+TDr7lEq0mfegFf/JS0+I6PxF+jjKZ77r5Ra6sEGbzPNDhEQMcqUCeosTH1wgML
4p9+KsrqD12BbDFQ3P64B9Fst3jop0c6VLRXBWbWM+F79p1HtPXr9NE+Z8erura0OH2QcvBryH2A
ChV0igVcHfYlSsyk1mkAmW070LwB/M/Q1IP9o6OSB5BPc4FaQg8G5gimYIKvVuchENIRggK/yjA3
AyTt5Xw3r4LpeuRqYfez6nytfxUX1mW54cxeTYRyZoNB6HSc6OAelwsgP629VB26CsDb7iFflvzh
09md9cxjHKyNW/Nq2NXIXtgRCbeYxjV55g+iLphgctiRjKL3ObRqQC1SeK1Z9wBP0mjbtZdFcrLy
LDRv3Opt/xc3+NVvoVzWpk8nkJ6xc+oRunIokxKgv1ChSI8x562L43LPUBa71MUqFep1h8KzUx0A
Gg2I8e0BVHShrsxa4Y1kx9WsKEtdxaCwCSpWuMGH5UBbFNFUlaIwLUgzr4PZTIdfbfW0IJAtRii+
uT1ZcSNYfzU8Za3RatUmQBRmfgIugqHtWyOxmpfucfFkEA9dwRdP6BSyKrdz1yRFD2W8R/FV9yvk
YUETuYeSucuK3rL2OmXN666pK/Rc4crU98hSAmAlmh0AwSP/WqEnT5sRAdR6VnRl3T7fr0xJFGTU
hkmCQI0qaBGIv2XJwaEnZoWiqsgBaQkZmshrXH3H0tzdimBg5b/Go+6QgasBCFG1YM3ng9MtPlUR
oqmhjRY3K4PsgOpx2V5ztEPlsgST/819+TU2ZYSTARy8JsGmWwvIgF92Ews6nnt5j/IUl9/d3mPf
y7A/jfDfo33uwQsjgprdjqAzKvOln4TfT9OjDKUdO7OC3eyDYIZe9YJ3S8nOIwsFQU/o1fRYz93t
LfX1EyjzObQd+q1SLHbT7odecBbQO8B0Q20pWnRrVI8idz6EL7cnvhqKGztKpIwnxDJlKRgx76nT
TLjqKGH7fXsEft0kt4agbBUYTKQbK8xrreMPCncB2MIMvVxF6iE+DXuCZml3hqgFEvQ4xCxHiDVD
ynhpqSzPobDOEIzcKhaMbGS4WuupuzVByj7hia2WIPXCPM6FGde4gofdMKA7lfM57uH2arI2CWUB
wHMf1bVN8r5KZlvle4eHCFmIatdB609JCT2QAhgKifFQWWdwa4aUHZDQ0lygHj7z5xAXzoiaaDRe
9hwqaxmZBtbHog59KWXpNMHl93MRdqadTbTP3V7AjWq/1d36+5hJVI6hAjo6jgnmMjihpx7C/STs
Onu2Wn/0ip5lVxgWW6IOdTtAjhOVKZmvTRCvaV7a7L0feBQSZytQy1L4xhCA5Bwg+JXWe0H8K4Q+
FGPG2/fn14ypM66FasvNAn5Dv692uRfui0O5Sw5sV5a5tpT7E0C/F53l+HzRsdh1Z7DTreUOqlFn
8F8txqwYW0Va/35hsVFQVwURujl8YbJbFM5BQcZA9Y+HzmJEB9CobANcaDNDtpuHXZIUUSSiCJVk
aofqXESgEI0pFpPsDUpoLNAnwlUNwB3EIMBZvT3NzfP+NRx9L0EzBdx/0C99XvXRvmIq4T6Qfi0k
sVMI96BaFaXz3X9zCC/GpPYsF6Bwu5DQwNGoAXqA8fRKmIHvzT15MQa1J+VGHXRttZnr7a4fJo/s
gJH5T272zROooW+QQMRa4z+zqRf7RO2Bzwk49BOLRewOzbITAvERysbQM+v/1Ggf4HjQhdEOkYUQ
OgiInYsgBA8ZY79u7hsdpeKAo6HBkS4Xr7pODJc4LXyO/wFdH2sikzHjtdtMwsPcs0K/m/4M6meJ
BGCWzn8rGo91WelCZcz96jUG7yc30f+sZ2ZyjvBUyF1gV/k9yojExkifwLQwUV7n3t65zJ9AXYsE
4btyyvPCr4dniBHt9Co3RSFGL3Zr93h8qUl3KNC7z38IADb3Oh5L2ZMKHdUlWo4ZF0EO8FFpR3Mp
OcZPW698+jq7XJz1W11sCaUHybeOsThhMD2nKrBoovRcDzLj7G5ZqMthqFsz1DjIVkLUHrbf60E7
rfj/pmpl7YxE8YqKhlOdtkYjj8RuCXETXGbSXrBjO3W1I++u+UXkLHas6/nz/6NW7nI82hyVUhxW
fD4uPqSMjBEdQdB9gg7XCM2P2hJK4gGoZPHy+whSnqDJxwiwhCAA2yz6Myl/Bh28vRAtXTX6oSCY
UM/PUnRXFD8L1GkskOjRJc6FvPEd2nchddQDq4SCGMa23LAHV1OgrFsUwp+eIzn34VpnkD0zwH+x
OVuyeMSubdR8Ma+qz2fZrVWjjB1fJqHAtULul0DYKHt9x3n5i2gI6xfbgzQDNWBfd6El9gSdVk+/
q7zZgUSG074Uz/EHY/7r5r71Y6g7Ogr5WZbqAZgkbnHFbvJGfn6uFP0542fgyaDUU0DRNDgC3GdK
wccy4ARC1QCSPGd+gR4N0bwMzU+3f5XI+lXUbT4okMVDC0rutwqxhGg0q2zZKR2gegD2i8h6ameo
GOzDuTqjph9wD7dqARKIziqqRIDS9RZ9WLU972pgjtvqrRk5NwGDp0NBRTY+51q8n/PpV6TUtghB
d06PD/m0OHyI8vy5uYPI2D3Kej3QWQ9AMbgrCOn2DFkTpJ4h6EAh4gQJEz9FSxtJRrflh4eygkik
H4GkfnuwDX8d8ocIE6x3nizQLSVirDRE6vLcJwJoqwRSziACgaBkdNB8vT3Uls93NRZl5Qpwu+VY
gDZZo2l/pqZ1gSFHo2Z3GNr2kIMLkqA7HCxngRzn/s/twYXNw3wxUcobg8+bV11UFb5EJnSlTkYF
dkkO6lArxM6qucKh7RQam9CZ5BHgR7EHUcAkFe+CwI+mfieqhxxUn4a7G9TWytPOq2SgzfqjnAqM
DbBVGnOxUPBHrm8dqF1LSgllWr9Su9MyDvczjtEMgDePrssiU0wt8qTsoQORQCiho8OjNVjd9wgs
1cP59rptBVeufgtlBKFIMVYzj3XrnNGe7dSGA3ZGBy1CaGjSYD2CVvv2zeT8/ZVEQtm/UuCBr8Vx
86e2cFVVcvgVpqOmUKd3ALszB+I0wOdxk+71Svwz4Fl1ZbfPAzz366WXMnDzhhLThYKv0QqvGcwc
MPvJwDgMG9761bJSViyodJB/+in3s123A2BmJ7uKAy1gxh224b9cDUPZEqFDZ6deYifNMoSouOdS
FM4z3zGMCGsUyn/jFxL2ZYNRgrT2ufkAwZ2jThjFw1te4tVcVrt54YsVRGiLQqwLPASg8GZFJues
i8d7nFlba+k5EnMuYqv/QeZFX03TrX1Jma5WitJCgAiW34QQnml+LgEqfiM0YGmoU0XlN+CSQK4C
FarjSowrE0KNnt6gnf6McLSB/JQhLgpE6GMrV3hXqdD8Hv1UFtXramBPO59ke7058BAwqjj0gSsG
KJfz6vtAbSHv30IwhqAXgcdq/qDxMfQVkAAuX2QZwMLaAyHMhByKCsKfnnKPpVh5EC2C57zm6gAt
hXhuWXxwkNKWABLSh3fwLvEGbjwohuK2hrJlcwRhyinB+JK0H/OCZs0WWTiwxKX0rQDJX1HQnMH9
mab3FaekoLGymxboTkAhNI2Als2tMX2LW9nNUvJYTJBgG0+TFNqSzNnKfNZCMBvynQCQNborbbVG
Z28CdfAZND5eQ9MQf59U6MHB4vFxa3ABf2hJytikW1ZVxy23El1AnZHoEj9uWLIp1aTM7ywo54BW
4M9oyYISsGY1dvoUmmOHJhNm9GHjcFwNSx2OgZQ4cLKY+eFsV7IJACvYsGs5de1yNtH3eGfOVmnF
FmvkjT17NTB1Xloi5XI/qplPoEmYo/u8Ciu7AYGpVsA/hpgA5DkYl8XGJXs1JHVMJiDPkpzHXKPd
+JfsrEdzPvNu8i7BtkFB5en2eBtG9Go46k5vEEBSFILhoN0AsazoBD6uDaiq02Y9XMMcKuIE4vad
fXtYceOS0HUggQAoklRJoduAFTSwiZACHR/U5GcPmbEJepla5+g1yOyl4qVDabfxPTrFKgMR36ck
LZ4LTXyFdM0bZKzwy6BfCk10FLSUTjtxJ23qV7xh87PrEL2fy+CpyqCm3kg/0uqxDgdw3gRIwfWg
WO6X8a0vfsvJr7o6Lel5bkLGR6S2DVg2sghEPNGhSiIDgETdgGWjKrzYK8LD1JXHsQuOvH4fKZo1
g+jATdkdaBWMEWkf49uQ1GWYo7khEfqe91t7sngLHcaprSNxhMYaJwKp8Pn299v4fFcXCbVtijQU
OZUjuR8FEDZYWlgtgN2B7139/NtDbbudioiefARz0DlMuU99KhZzqTe5XwyAcWbyGdqGmJjKP2RQ
UuKE+GlMx3thzExUPRgiLzzUpHtNiQwxDnnxhEYymnr5nbTlW5ylhx6dVtPcIrUaWSDmWnLKah/d
OFOadvGDKQ9MSmMlnbsIfrIbeq2bumtVY7JnZUW3UrVX41DbLFGzccyifPE7PjQqqTM4rrGDJf4o
JvU0Bn+VReN06XyOhmI/afop1zsAavvoVQbsDa68GYKZa/UIVsX9aHZjPqD2C1330I5B86j6GM8o
mEFqICo/ShmaDiKUqiDdNoG2yJfm7a9MHZm1I+hqLtT+TSF2weVpsfjcUphhWuxL8jolPPIf5V4E
TUXVC4Zft/6P3/yRi6+0XjoXvlAgp50U8euImQNN4zsuiBiJnK2S0KtJ0fdWGaVZNncLOl5dUSJ7
VKAaXIKKbVRpzL3ZwysBc7pDbLnndV9L1pIT1YC4AJk0Fy8mQ53zY6wHb/Us/M4RFw5wxd9ed9Yq
UDccqcSlmaU4h6sEGmgKsMbb7QE27u6rNVg//MUyL1EydlxRLn66PPfJtCuzIwp+GKiFrS6dq1Eo
e5QrQV8Czbv40glhph1AC5Zstw50meEXsINM2+/wr81Dd9wqvTRp/IBZrbUBqAfq3dztnea9P/8H
7s9G+P5ycp8/5mIJNYgBavW6jVZ7Mp9CezCWPVT17tXdP/pWn5fMxUCkzPlmJjFcdAg9AlUsgU5e
APp9e5StWkTMR8H9L2uapqqUQVcGtZRqSYE7B/CsliAZoCeP81xa+rjLFEBPBiDIo3OmsfBkQCBu
HvqvoSnTnKYiPy4TIl/yIFsa/y6pIBRx+c9ZfNNSxRwHzVqI/lRExB1zlN1AgXPsO6dvPQ3N80gB
uH36J9Ajq9BdbeqchvNB+M6EOxmt7YGnZ089N1vgBUBLKLZxIwPQ+jZA/jTMQHVWERgap3xfhBzo
yMk5K9t3mUD0SZL+ikvhQZmyQyy0OxJltlQmkP1unIRADIkkZzAOH/UASrhIXur4mxbJ9pIKbtK+
TfJDEiwHXUOrk6R/NMOPEAXUSq25ZVObFRhqSbWYwCGbMV/vOGh+ySUyQVwLRD06vlDXU413tQJm
b4JyCzyXRr334mbGJHGAdICmSbmLp9eoWiwl/9nnKkC1yQN0lw2ND9yFjNbYT64SBHYXkxOJf0Ml
1CWqDm607HRxscs16D1x8V6GFHaV1naSyD4pe7eEzFGqg/YnPgqQNk2KwoES3yPUM09hCOhp9kMY
5ZMogooAzfakSHZVDEkNTd6NUIVo0ciV5SiS5swBSgek6Fzw0k2u/JWIhyU8kRFkN9UR8984ySt8
0lS52iOQaExeSLXrUbdHoECTxoUdjgKUkETUOi7g0etGGA0+qGF2IxQ/pvkpRN6/z5qXoI/2s1b9
mOLAqXM8Lm+fjNXYXlxJ35w46kpSa0WNegiyPHA8VH1nBNTq2JxRY1DjrDBDDnTB0bfhqOtJV7kw
gx8rPJRtZ4zody/zbj9iRaNuqqAz0jrAyEO66q2O35voVdcHJxt0rxYAThcLCORKLBzGph3XiaQi
PkvA56ETd8mQDLLe4MEluNq+sND5YkJC0+4t1FyZscXy1JjjUbdTmKNTT66RLPgMiBwhS+1N0NNb
I0m1HzObc7fc5svpUdeUAlUkaIZjenN/hIOTaamddA9FUB5vb6StXjzwW/9ex8+/X1jyBS9XpZn0
zF9gauI49kNtAuKONJHVaMn4e5R/d0SbLSnlPvRl38fIByX1uUp/ZYAQVkBbI6RAzokeiFZB8AbL
KqPtWM4H/Wr59PoufyZ1E+R4kBUNaOF+k/lZF4dGV2GbAy8Nzjt6kGY5t1JUGM516UKi127zErhv
qWBF8DfjYpe/g7oWZkhXCrBZaygxnpCPNsi7fuifc+DMvAmNO+1T86D/Jb5X+/IxfWQmb7d8JB20
FgH9CSjapsMqYx/qtR4uUE1yoeUatZ6yr86pjYp5FzLB6Q4FceWAaDHrvt/qRUDCGskLAFgVqExT
+zFJII4uFFj/SERAcEJAsH8evKDZTyZvkmNqQbKIVbW7vdhfg+pUaB4QelDCE+xNAgQabj8Ub9Xv
6EYxQjt2x3MOORgD4gPkNT4nwHJFp9tnY3OxL4an9lwCAFlUDhgeDxKAICFdne6iTGC8Z7YK8S6X
Vqe2VDHxEzgiWFrsX4iVK3+tsOBgJ98h93mP6en3OuKtkKQxtYc+ZFwk2wfrYpLU05AbApGM/acd
lVw05aN2lbzFR84t9lCoZyQ4WCu6Ol0XxkYuNY5XIqyo0nzUoT9C3ypp3m9/tS3H7WKn6tTVOMbQ
L+t0TAg4pg7MkIrJv9u+Cy7WjLoOB6h0h2KBaXTWaC/W6GZWZAXHzubN5VSdmIka1rJRT6+lJmUH
ZXTUSvJHiIng8MW2Zsm1I/jRO3FQ5GSy8RCsQakLD0rcldggc+K33cdcP09o+moTxruXNQZlVQiR
BDS24VsN7SspH0oNZQaPt7fD9scC0xxocZUIikwvXjwDUTogEj3uezv0UvT3gKl8RszSEbzA1hkX
6ralvBiPWrduCZCTaDGnZIculV/rE7M0dRNuIPCmO8GKHVYp7VawXQPq8u8pUsuYN/qiDYkMQ+Vy
r4WVPY6FqZ4GWzQbs5KMzIST9s9WVaFMsxDh/SDHmKXsq6+qs3ipWdmaLzgI7Fm6xYpgsaaoULZY
hsTCIkqYonZSZKPHLYC6cxfkzcpbUHzeo3Ay9WWGuaL93n95HV8Lq1CmmeCiH9sG70/0QQLCueKI
QLLbx64Kx094RMH/sXNDi1VduLWHrmLt1GyhhzuWeBPDl/8xWci6Qf/4BJTwWfHTJxHkI0iEMpsK
Ns7i1ZjUXEVNTLJaxjnRTpwPYVVAxl8mD4+lXwibHvuzdAid+r+IxlwNSt0+/TwVIiR80GTlwaHy
1tZu7Vi+In2FkvP8pWVh3ddtefFuWj/o1XjUBRSojQr9MCxs196TrAHQOot2QgvWGhJUIOdxQvFM
pBDKmSxu/sa1dJnGoH0ZOYjgWAXh+JCswkotbyjZ/99duRqB2jRKqLdZOUfjgzhC01697yNoGZUf
tw+++n0eMiG8hqyehlYXQuP/o5rTh7DWsoexVc0OhbZNUzsA7r6mQ/Jbn6BwrS7QkZN0UB+lXDgo
PbGk6LcCed1WSn5lpHgXxBlJVWDDkdwQ49SbwhzsRESZhaU8pERzc8K/JXX/3kO5xKhB62lx/ggi
8Qroh+jaCsW7MRfMMHzKhsbXsru5ACsmO6P6zUm46lC27TNK3GDq4/hIxPoO2A0IonTLPco3eKNa
hAwS1VgdPjHDqd5nc3oqoWEZDwCY85WnNtIfHR3WwvBbaMZDrDVuLIJtXdUPGldAZ7Jwxq65b5KX
jIO6YxQ5Lal7VPR0ixkumglZI2sORXNVkrq9/J89vxcbeH2JCzwuMUVRkDjgyXqKLzwoLpoBTgGq
3oeEqjkE+WlK4h91NpqZJPpNXO4FAQLnSzkrtpqiNxLJ56xFWEB+icMHSGaiRQBq9W1s9hykgUFg
jBRigpacjm+Qf7GUcDEUCD5DsNgoQX3FS0/MkC6Yf/H1uZHf58aew7M2nmpsrqz6mESIQ5PhJAuT
WcnVE9JZSHZPZs2hpy+5C9qdNL4VqAzTp90kPIcBIIPCHa5IFwkXR81Wdnh4pyAAlEOgNV1QISm/
NlHgxRG4LC0UfwRW+Sfd3f2vJVQVgmQi5PUwk+slLOeurOVJEH1xRt87JEBQWBYGqdeJ5BSEgiXj
l5VTZmRl5vCCCY1wSx1cKUifoFBi9uIfNV/r4Nq7GfUI0Rj80sGMT4vd7S9NO+b0z6QDx3LDixEk
IEWfGw7FTgWoW7chVSAh1u/KZuow35arffi2tb7WhQ4ed0nHyT00wP1R1U+JpqPwCUJQpZFGpRlE
aFet/1KqY5S9RC3rWf1p/W6NTV0+WVeEfJy1ol+owiuELqB0dxShwKmmxBTidA+VzNqKmvFN41NP
kssGmmmoUILE/C9hfoLceoEaLRVd+dwcW3MC+kEoqojPENBuITm+5P0TuBD7eX4MCZQmlaecNM5Q
NR9l/RBxmV1BSxOCkSU/ojOWQNEt0zJL4EePU13S77ME9c9yuRxhDcbsWI3pKQkfyPKYieojl8AN
adXCkPj8aR6hbxWA57dwO3X8yPoSAbAf5fhnas9DXTiScj/MP6NSMPjhSW2OSf4D0dciesqgxIW0
2qxCt1d6ldEe28EadTpwz1pvdNJgyAGM7YJjh1MzIj+ddIJZ9KDLiOS1bkrU/PbHSV6FuUHFE1A9
l9sJD73QILdvb82N4KMsqesVgJYdHWbo+gARsW+LQIQURDYFbtX/mebKIhnvtIW8SyfJvT0a7fqt
B+FqOOrOlsdkSssEFzTUuvzkqX5HqHOlyKu28GsokDBd+0uZVDDqnvs2KmVoe5TRxDFXcr6oowCX
a57kSrTk4FhH6EmClEUlovU77cxZkS25QUob+gzlIHvCHDm3F2BruWX0Ckg8jwwIftj1cktVMOSi
hPkPigICxzmcn7uxNTLI4HBBwvi2dMrlc96Xo1Fv21LJOq1dMJpYDs4yQGVxTGwREF95QRoB6rBR
e6iFxEmikeVtfzNAIHsiisyrAuRFMV/qpSYoA7yAgGv9pglNaYKgRl46opg4/bBKWSYWSXkHamWW
Iv+ZEtbwdA4WfuH18NTDDbpoBCp2IfLWxWIvOQgmpbZr08IRxgMcD5kPnDJQ7Wr5jWy6IQSoiRMy
c6hjK8hCh0Oqhx/Qxgjl76CdnERVnWQBR+H2Zvi2LakfSV1eo65WjcJhjRYdzb2F4Iwyw8X4fBBf
2eLrIWTqaQeRElTmyvrih8liKzVKv4MHYdT2McRhE31GwqfmOEtr1loqKSUeIEKxRRYVXBQlDYyy
liAaOs8jCks6v0KqhE9UGLJHMYCibM1B0KPQImPiuNmA2Up8rZoSqyimh0jXxLckmx7msHmICuks
a1DBgChmL0HfZoYUc5xaQnCvBg91EKyq2hAF+a2PP8r+ZZRfMv6UjrIpKF7MR1B+xKUceuEI0s2H
XjyH/aMeP0zz/RD8bCrGo5/xVWTK9Q7gI4RTGhO/QXlwBHDIAgtx+8N/swLUV6FuSAHa4zocltYv
ZQ2K74G58Dmk1UVcyD9SKBLdHm21Kbf2AGXipzHloxHS4si9/ebkd6F4k8SP20Osx+nWEJRZn9IU
IgOASt5xPaQRy13WVkbXPg5wyKaQMyPssdsDUikV+nzLlB1NlAJFEhqOjl4hbRw2x6Amh3ZMITbM
ImDRWf9vY1FWdJS5BCK8+FrBSX9FjzxA9Itb7+ZHduXhd0eR2hmU2QSdp63loSQoGodgsV043Yuw
m0zBAfL+zMqDsb4aZSSbVB6aqsZg6nKexceQh+LWnSLWxqLPVgVFn3/2zShzl/e6wuc8Nkk5Km6q
3sUNZ6UdtIUCVsafcYTpgNZAUsCH1i9WLBk0ozyokDKuVtYIlJFQoixVORH7j4jqU91LD9nAMt23
jxQdrhKrINfjuiK+ph7S/q3UvS7+cfuDfOYDbxxb2vmLoHMNFCM2QPNrfoA+7AKJbtBul8OKuu05
I3QDb3T0+0YxOrxSCpdlCFnLuP794gVcqDFyzejbgpyZ5ARBZep1xfJEVvN2a5KUqeigzJVMS4B6
OWuw+rvkV2Jp1prem+7GR3aD9rZlwnMU+TW4eZ9SeRdTgkDsnAI13vqJ/IB+dFVTLBB2A1Qq3P54
24f3axxq6cK20PqRYBx0AJ/mCjyjYDThrNhryamgKcYyzoxNT5fv/q8l/BqTWsoWhfJL1eJqbG0U
UpjK3QC3zpKdxlqZh9C4caAX74g2pOjhNoBad2d81qJaM7rsUqCTK9tYzAqiN8T7waraXs3H9+/8
9eMoM81x01hMRdP6Kd53dQ6R43zxlrBxai2xgyKzuuXcFayypn/jaX4NS1nskDTVIAUh8SPEAWME
jUYQEoMy3+nxaEQVj4YEVFWIqpHgTlTlbj93xwI4Aln94PNdXkIqBxLHCpcl5jQTI0IsLdCebu+V
9bvcWhrK0EfgmPahEOCYheNzqdR3Uv8aLwnDvvPbJ+1rKSgDH5XthGY/DNPagxXrZuXkLopHTVIa
3d3gpswWgW0/6v8GFOh2r1ZfBi7hMWAsJm42ywYy6ndN2NwFkXoumE7H7WUU6JLkJhs4heNLUCy6
j2E5hrVu5RLPOGR0voA6ZNBqvLaJXFhyxcBhlOZ1tDmE7hMLQllQxjQXgNWRBDKZ7+Ptx9rXOlIe
YgDkyKI2deuHPXe3qHuRoIASgZAMtR8ilFL70CWwMF2Yon4sYOQNtu+Ar8EpQwa5LrlPFnzEIVnO
Q3cIs+b+9vZnbEyBfnVX+hwFBYHdWlFe4WEVMIIChmQgtuIRj7Wcty2zQChDNDaaOCY8DFGI/jdR
QNBrvF+yfTefgtnvVJYr/D2m8ukzfi0gZYE0qP5Alh0bprM4X+/MYreq+C6LBaXz3kLJ0Vv81jDZ
A7fvOYFQNkVRm1yIa4zKlW8SJByLgjNz7U9GEuv212MNRFmVEaqdSCzj4w3QjYslqLaVpx65Cqlj
MDloQR365NFR2rSth7GT9NV+zbbyPviRtWpOaUb/FD8hG2GviXmUMbq3J8g68XSwVhGDLMlmnICW
JFBLXfmCHQRXBTdQC2sWf5VQg8+CQ02SOx3V4iA+QLP2N0hW/8yAC5+vkwvfpQC9T2uQcME9YfU/
FCjWaWegaydzeEcQx/v/J0e/LTlleYYpBsKtggM4F+2BT/YTiq+i6beqPWjhc4zwUAV6D1ECc+Uq
Qp615hZ0Y/aPjC9w++YC/fza5s4l0UpVXL9A2x27JjPHYLZiaTplRLcKASFh5SgPqR1qiBmhk0SA
RFa8xK+3fwbDEn4e9Ivlb7pBi5IQiwHRo3OQcGcters9AuMsfebIL0YYocfVqjMMPZc7aaAjNXLg
UxdTd/7ZOJRJUoKhUuagwgMsa92WhLaAXFIxorKMmxiZUtaUKDvUcb3cxi0WbSL1TiohqNmGUEXT
vLRQGQeVYdg/S9wuVg/ZRFEMdOwSuZJ3BHpNfaufFu21j38s2Bxlqv91exn/TTjgb9P++YC7GFHI
22ZSJgiSilA9jdTMCPtnLvzQtNDguTei4T4WRbtH4k5ufmgtwyBu7kcBpYmI4Oqg+1CP3GpQ2jQn
UecXcn0A7HM31DnL5FBJ/H8ZgIsxKG+n5hApHzqMUaPFiySHaKz9AdWrJNfR8fkeFvNdLnzkNWf+
N0t7MTBlebh2rBslxr5p7e5I3gEm8XoHIEtz+MmW4dr0HC8Go+xLJSaFIA+YZaKieSSGViV3nsbd
7SmxPtf6Iy42S5Ej/RpMGATh2BPqgPdzyYSibnqKFxNZT+PFGHJdaIgYI67eKIIxVJpRtQdJrGwe
DFY9vVf62F2qeNfk0/l/SLuy5bhxZflFjCAIEiBfufSmpbVb9gvDlm3uJLgvX3+TOnFHbainMWdO
xLw5RtUAC4VCVVZmaNB/c9RPjEtRZazmiesljOvRiML1TQy97w7j18nw30KiPrmlFFWKRDezPsJe
mtvxxYRvdC5zh6Ddp27ml54KsHP+FXmyNCnJofnSZumCpa0ZquaCBJO5EClEV/SYfqXXK5H14A3B
WGy0cpsH+pcQQ/yX3UeeuJTXLKc/aW2Nllh7Jm0AKYMX/SaPtwCAA48PBlTIOgEWZrr6BjXdFiOD
ngGqTBC/BOo5q7Nx9mMz5HyoSduiKUz8ECpu0hhI9nYXtb8r8MjQfNiH6KpeXrkMDfu0cikIzTEE
W1MHscDcLoYbgszrDgMm729X1FNuiSccL71Sz3KqFirFoN4ElVMyFChZ2BDQcsBvoAGb1gwBIAxe
iMdeqZKrO1/MPtlbKRJpvSBErE/m1dHMF7rLtmCZ8q0X9QtBBkN/2lYpIDngNIr4+O5Q/I3ZXumj
2lFsIXd4n4E1G8OoLnLqDXXxcN+oSotrMPhU8zhZqBSpzDERk+lkeIUZGHWqypvG2pnMCFLoXYM9
VMUAqTInxSZj0GazM3OY0+i+s22fob26pOgfGj9rFinOqiLUv+/8SRjmjuPE5ojwROxmV7Tt1jR3
l8/Euj2Xtk8KSKA/TfJxxrdzkIAz/lA1mx5UGfmgqs8qrkY5xQE2CH3iGUvpWLqz9QJMIOzKrlRa
E+vvvbCe9wB8smNJnTTVtMBM3GRXWvFs6i/LEu3JdE+g0ipAs5ZMvy5voWplUlTh8VQZkPddX8jR
Dec3CW2um0xVdVO4wntUP1lYWvZRyUZYIRAem+PH3JoUqZLCFQwpZJglr+Z+dbYm1x4JvcmNdEsn
INYS1QNUZUkKGGxpoIiyJoNJRe6B9dkl4V0GyEKm8u7zifVHdDDWX3Kya7XWGQRsketdh8f1inlm
fnVdr/caiJOVAgSKQP/OXndijs31GEcpPlIbg9gDoi9tG17lY3YloMbcL9yfoLZ02fs+gz/WstDJ
EtffdGKztdM0NdbeSkydjQkkLl7yYRq5uabvzfyekztBb5iKLkzl9FLciIaypkWDjU2c9hZ0HZYw
DoP1RbE21Y0tkyTmddualkjRf1vwDmtEjFE39qJXLHXNsc7xfKhAoU93RgoSnkpHDAPGIdxYkdn5
YWQmfiyS4iAKZu7tWQMPUtSD4w7S8B5kexIweYL1NSnsOx18cl6/pLqHGdMQ5D0FqlwaBmYXltDr
vLBvwagAC8CjGVa7mccjZDnc9/lSvv4uCOBBdtvpGq90siAG4gsdCZ9EDxy1fhqJnTXdWZENhoWb
OrrS5oiD6nEziqeYGCDkC/1KRAEYag+RsRwYSg4+yGr1QxaCNlZrp3RrGuKK8+nHNByZLTZLtW2q
56XYTXX3xEsrINC1EREKJ+Zu6ohrhwDjLq6NPMMEwbQ7JW8dS36V5YMtXjstDsoZ1GjzjyGpbmIQ
/tZItmxHWJAjcvYhab+JMQXPXCh81miwNgwuAB2gw06WIkgEUlY7BeS0r9HGKJfuF4mXW5E3G8ME
bFQXvgngDW9gN+Qggozil7Qz73vwwmCfAPSDysR9WB6N9Khluu6aWqK41s7X2j5OBZXetJPVV2bU
r9cNxDqKYDD8VVkauR50mDa8AEl1vlM3KhRB+hMFPJSUeL7ePrPBbkiTg7hGJeGgCDFUyiW7rhGt
vd6jJNd3UbwP6VvTBzXU2psRlW49UtwKyiMoXQt13LRU58gkV4nU/CfHWPjLOtkAuKQXX0V3KKDV
64CMwq7ijqDSHTGNbZF0K2gqpf0ujHq3T3/XobErMEKqiDKqLZUuiaTvssi01qog6sHtrf2LV+5y
DafZAb+q741N9pZhPqb3MEitWqbKY6R8sjCsMRPrY96aHRd05q5tKi4I1erWfz+5H7IqN8KUFtjI
9qnLm53Qbh2QWwF0ABGyq6VRSdecvxlscGWalK6Y9z/taYYNBoYKKxraHsGy3xJyM6lGoP/mYv+w
Iu0bydkECBvuHxOh8fAfJi0TumdX0IAKwOemLN6v5+pzYvlhUNrGMjPbdGns5TgYYCYTD7x64aXY
DcNhqHJvwWQCeJkXVLBplrm8tjBZMKscVfUbpEu3haAdG9YHM7DWiWtB5xqqZgcb+uprOqMpZ5rO
u85fa+YSqhB93tJs0X09QqLYr5ifZZgj74wgap5zITbgiAoUR3HNlS/sskweAtcpS2cN2+a2H7+v
w0UQKnGH0QdoeA7d7Kj8rucP4Mcapew9bwkGZzJYbHz+NmBqNyAYoGr9cN7oyXuaqCYKUBwRmUFs
KYRhN5AOP7Y028za7TgBMlEoqrp/UwL4WJkUuPvEqJumWQ/iJkWdY61tdQE/rJOnqlaoahOlYC3a
KjS7NaEvq+FOMMyWDNa/ug8+ViOFlaorLFSusWeDmR3LIr8J+1st+o70V3HKVB9HiixaviCJWV/E
BQdOaar9UKeHNny67OmqoyWFE2dIjdrsYCWrX0SIqGy3hxro8MgUW3N+iSDfd9mgallS7CCViPN4
rX2R8XGhscd7MDovCiMKP7ClgBE13K6cEn6QOMlRn6abWHv5n5Yh640THkPi18a+mbF+m4FNjEwQ
J8N8yGUzqoUYf15iXcKdiOUw46DbJBxw6sSNwqFVJtZgf3IvJz2w0BgWws1v0eMiwmua/ry8iPVI
XAimsoA4TaahqCdYADPhJurfMvGV2KHH5l+X7ahWIp1+OoKZsMnx1fOwv06MbK9bueJ7qIKZLR3/
Evwe0QJJ4WOhTXv9G48eHfaAN1HEr0c2ekmJwnX0KrRS8ZVUeyhFg6UzdR6tDYKOGbuY5EGa4yqc
0bMvVOiV1ac+fS7GQJVH0Ifj7+iWE4fojMEYKg1paLrnr2ZQbVc9svAt8v5JJ+I8VubE2vpRT6yZ
fRvWUOFdk15URoqHlaCDPGjfUCWBxoA/74p/g/85MSh5ScYxwZJbMGiL/Eawfl+r0OnnETInJiQn
Wep2QTUTH2tIW09vs/u8SR/rTr9O0FbNOD2QpTnMEN2NneYREu43xNybrL5q2tBNp+rp8rE46zon
v0ZyHb3QRGlUWPDU0le7eHDG3dL+AEBPMciw/p1LfiNdJWZjZwRPJdiJljsz39cTXvnzz2KG2no4
+ZcXdfYaOVmUdI2A8W22wgXG8pzez91L5JjPbaloAJ4NKB9G5FpxyBIHRC4w0lXTzpygoVpbitOm
2DS5TkzscmHWisFI+uYbL29EHyUoiKTQ/sTbSPy+vGuqBUnXCerDELCEjOeRa+wqN51daipOl+K7
fCoP411AIsqWo1Hf2mZ4KOiPmo/by8tQGVmXeRIzCkBiunxF8SSW+N7z4n6AQpttKz6NcTY3Ovn8
UqSw7JAjphNw3Dv7OqvdKs98FKhK3zaczBfLiGFpMBC4QrwUEHLmoDgtSH3dDLWbzgBI23TTTUHY
dgmKVgVYNxPfgaJVzKBZMWAIMPWj8K6ObkFG5g4QFnXsUtlAV31xKRQ1gk5mvw4OYKi6DwwMPw4I
51cJ8Ohh7K/dZfB9Ku6q84/ik42TIo6dOII16+GcNiHZrq+nFQE/ZDvdz/zkqCT4UC1SijxkSuwp
WyPPypOJmuD0BBIkf12jnbjxzlRCLhUhVdboySwhSOkgC8h7xzdZdJeu47lQMi6Zqu6lCBBy5Xnp
mjrT13zZWOyvc3ZHB+u7MNOHskiPTPUaUKxLrlYmEVTZtQKYESvRvRJcTk3ioiLsgctK4SPvXZwL
t4VcogSPwgxqIqwrTHcgQgpBDWzvuvmKgeZefxEDurdR0O2sLcrctP+x1JDYunXC2x5zlc4PjOrZ
YO1SeZLCkeSipmOgPDyvIJ0Zs2uVPv7gKtCMInRRKXR1o9OA3R4WKkJvSfSD2xhVZI+X46PqM0qB
q6ApKngJPuNixR4KmFAWyDy9/uoYKrUq1XKk8JJBUps561e0q+a1wNO+776OrWI55+eGPuIJleJJ
KHKAFvp4Pd9kA71g8FYu8yPxnR+2vgNz9MbxOggWY8YBVJvXqfU03ag5rVS+IQWZWjfmEB1JfLkZ
5CWrFihTXGsqC1JOY4ap1Vg6LIz28DjGw72jUvZRBBNTehezjg0WTjhS+9h4C9OtNmEo3SDgqDjm
qmmv867hvM+eOzZYNv+8pMMCuA8TPVu0o5uf+rJNM6C2F9V5Ou/qH1akjKZNCq1mJaz0lXNPht+a
Bgh6Cgl1/uXymfqbS+3DEpXW09c0SUMk9eFNcYva42HAkIT9BrU9SEKoAFrrp/4cHT+MSWGirqB5
ZYDm5Fglr1qauVVKArxog9ihW62c/Kyq0O17/h+XKMUN4ZRhSEq4x0rvHxvvxbridQFLI7Wv1ICd
8/7+sUgpeLQNyMYBRcctOnWvYVTemZVymFblH1LoiKBzrvGVFwBy15uowgT+VYK2ygQ0ECqRgweq
Y1wyHChw85AemKr2eRZuyj6WKAWNcbT6NtJtQHjdwR/2AJPjRqOB2Koqn+cbjSeWpOBhQXKWm5C8
Pk5v3TXxRXmTvofF2efMbTjGeMqtkq9u9fkLbioTU+WxNdfdijMwt+hYGXsI6qzsguu0Ywzp1vkm
26iu6L95XP+1pY4UVxZGq2wwsNARcp++QKLSXbcYHQj92u/pb1q/jWBjL5QVekU8k6k2MdaejHEK
b41suk2JtbPC7mdsKN5Pf3PXfSxPCjOWuViJtlAIQZVobg+Jn7VfmmbPradiVYYFVbLId2aSuBmN
f3ba8CvMMKrRt76eWIcZ6kZ1nzzYJThWy8KbzGFzOUaodkEKTEm8GHE2Yvc71gXglbyec/1Z0+nu
shnlNsihyGIZuqywM2ygxpP41rX+HOle0b7wLnDwmNqF+xq67ZBUIPaVVt/O66lSzXieL/d9nCpH
ClEWFEj6xcTPSNFyMswnEl4b5WEc6Vbkr7bxMwfdeQxapWp+u7wBitgoy/3ZnTF2dQVva8rojeXW
U54rLrQ19Fw6u1JoGgQXRVbAwmL+tBfryig43tAZlIGTFxLnUMoK/1U55cO1pRDVgy/PjjJsZpjH
30ahP8eq6oPiexF5QrOxOfT41u9lFOlbM/1O6/SrAxKnPBnuQp09auwusoVLm7cy2l/+YpdPBpGn
F0DsDD26AftponzqTrSPXaOGXpiKXuM8EOIvnyTywKYJApwOX2858hFslpAvyBbLixoHfGR9wBxv
TkZvQrkic8CMNgHYCwk0lk7bIS2gMO14NY+Cy0tnZ32JQ6EOpH6Egt32z9wIbTCdCgNVH4yWuEj0
HmeDY7Z4xAskhtiYoDPuoEwD7R6uKbcDHT4oR0H2963Jc8wi/8CIgp/XWw4uJNI9Q37bXUDZ0kEY
wMwRAJgZEMTAkqUHs7T80qLXlGJwqo99Zi9+i3KZYdZ+2SNvmcZXbSZeCKadjgbM6l0nuzVD02uq
0s9i4Zk0DMKIB2PzxcofWT35Tc89Xj9HRnVowEIx1sJ10uWq1UKXpncGaa5rjMMNWbVz6gZE0ncF
uavyY2195SAtL8rFN7phL/oy6HIV8cPZjP1kZ6UAlEP0k+ogJT7Wcb+pIWAXF6CR0oIEO6Yzqmpv
nA07J+akdMkIOYcG0lq5fgVaCVyL4DHAdOcGWneBgS7X7BfA2KiyXZX7SKGo0NvRmiOcWtEUP5r+
OcyW+3jBxNuxYA9dWypWqdpTKQ4t3cQxeLh2vLrqOFXC7fn3yTJuSH89KCWzzoaFjx2VU6SS5dwR
61BTuh8xT7UE/48RCR+xu7lX3EVed8MVwehs2ntiVUqSwjwJZ74OAMXmz1nPnyZSHCn6yIZKe1m1
POn9FfYC+McVf6mZ+VcMcN2b9CWNVdSr6xf5dFedLEdKipyJ5E21wjF6jGmNebvPysizM3gnenyg
qQPuPaXadm7Jrp0McHzdkTDynA4IVCvbClEHZoMcYhI+z3vvcvBT/TYpI4rsztQ6gt+mJdoXEj1b
GtvlSwTE5+/ButUE9fSiVdhUeLDMUy7MuMVjFLs+t8i3hebXeXrNqbhuV5L9L5cXqIgJcg4kSg3t
Kw0LrENyBH/owZptxYlUuasUdsw8bOJ+/b5VxZ9Z9CSo/aUPv0fKkevVHS85khRpmqWBbncMQ9F3
680+ZIdsm12nzKVgnlaP4Z2vGdiUGrZO0Fa0JL8t2gloVR42eP6NwfBUbrJtE+iv0LEO4I5Pl78T
YWfd4sSc5Ipk6mqM8WKgPGROgB6kFyUgSWXoMdBtUgPzWlNvNg+smv0B3FUVq1y23CX55BWZA4xJ
7M7jN+hY15hmBZWtWUPIEG/m1EbXEtKUmL8LeJJ6sXE7NyXaHt+G4RU486CZb7Xxp25BPCdZXN3E
6M00uUkPjrX2e6zh2VIF1hRBT/MH9Mlo9GIOz9m4Y+hBGZ1fiMlPose0Os5x4hXGTW9/0dkmTgNn
upqsb9M8u43+kk3XxN6baeJNThTwrvWQ18X2YaE+IpDbGb/RcQWvb4GLqvLKOvOQCPqJneynuApI
98j7vdlAIZhzd4KmTB/eLnoY6FATL7OvlF1DHUQ38JNRU5yQ/04QSUsg9rNglHggdyZ5XoBbyK7a
8HHMy6AlT70NoGtI3RmK81UT+lkz76ukAaldsu/QxrPYWz9quVuKewo9aEEGJJ6YfhK3YAPVBcRg
mvtsuE3al3Ya/DojHoe2YTkXXk7tb1MHotIeY3nDdGP2JbKpr1Z7bzeTP5jskJcPo127HXaENR4b
n8Nma9iPtRHhvW9sOqv2+qZ3ITjiNolzP7Z6CWK5rylQzvZgu2GVPiwgh20rENVwx6p9K+6/8iz8
aaRit45T2nG+Hyn+hEMFGkVh84ip3Re6UCwk/nXZc1V+K6WPScYKZqxlBK43uwrCHAtoSx1nDkb9
rmiIf9naecjByTGRciprFYQRNcwVWuSJvRnEG0xjmC2Q527orgU99cTl+ZfJiVEpxCXdbKXWyonT
Nbvhujmu/SmsFp/qH2jZnk2oToxJYS4vdYelK0plmcqnJf5e4Nlah9t4mF0kBm5PVZq9KoNSShUD
LNlbI1aHoU6/aEFoEO/tlBxWObCyfdaNneIbrgnMp0D+sUKZck1bsJvFWqoMb8hGbKZduOMHfE1P
/enOpjgnpqRcKrOz2DRWd4k765Z1uacv9dfI+PE/rkjKpFrGMOjRY/Y+JF8b/SftfrLqa5/splL3
cuSNk4BkUle66ahq4pyvHZ6sULqmOKgoer4ifmIQ1bQHsqGYwWX+YrkV8aF4OoAISD2kcPbSP7Eq
3VZ15bCoWrvEpPzaVg8UB7ADLbGpv13e2fXvyK4CpVxwdkOsilAunTxWgVSzqrCxIysOxBp2RR8r
8rFzSzk1IZ23BQp0Rd4NeCuZv6GJ42V4B1othjG5aq5QZUk6aCSxs2JuQPZTlVeZc+WIBvToz6RS
EiWc8/qTJX2CUMZDF7ZFvz7BXlvHCiIRldDHS+YdydtfVompbNPap0PXbbOSJh51imM2oM6utftC
e4YghCJHPHdJnP4g6RhGAwk7HuEzpvxnkYEaO7+m00MI38n77WWPMVSLl84iBnZqNi0gKqyr/JYV
Dghw4toHP/dtW0WgpulHN4+z59CBclhyxwSkCCuPgmFdt6+MOg/axroKeRww86017qAse5u3YEBO
aDAjmaECoIFMBaw9e62dbpB0iouxoBXh+GLr+AgEp674j9Dv3GI/QRnHLT0VzOMd5fD5YJkWJPQY
dbgpXdujllpd2VdobvAUTOP1N1bdxeNtFxrB0N2H7OD0256ASyf9NhoYgAoW03AZWYIhFx4ZMMWl
mz7USlziQH4PzH55CCIORwOlaxz+nDnQHOPT0NKNIMKPQJJ++SufP0ofP3/99xMUkeXYUzkJ8NSG
3PK0zHInKEU4erapG6FwqLMRFvpnf22VFIMsko4EcsZIOWbwZZnoHpYkKAcQHUyoqVR+x7xiUXYR
yfkz82FWihaFBdXKyMASW3E3gVshx+AZuRvE1mnueTG7lvbco+oSQk4hnDFjeMXYdiQHExSClflf
avS+j+ef7IHMDV0ac8/ipsABzq+rEu2h5Sk09pe/6flY/9eCZTLlSjfzsqRYcMJtl1kgZYQCxWUT
57+lCXSszW3LtGUVk1aYVTzPsFGRxHH1LN/VYvLMnL3EKbvL88cJAjt2GnpJZN7bHfUia3plzDjk
GES8/FvW7/fpBH78FHlL8UDLpg6cOccCqhyC3o14HQ3EcFtt2Vei9fPO8XpwdF62evbgnFiVInFv
mPaMOQh4VcxcB8WNsr/CQNDOBIXfZUtnP+eJJePPI8p5kZZQeEEctngANWS/TBSlpXcYwqUtlKJm
HxamgFLZcmS8D6BwAR3cstUOYMY65gYIFzN6OzSlAMXmAlYSgWrBSHtXJ3hfOrH+teGscEejKgH9
BrJ9ip6SdrzHPPlVSay7tuz2CThs3Ga0Wy/MWw/1VTcKvyyQio3HQ0wgtTAkByiN+Ha1Y2Ptd6ja
T1q8bysa2OOT3fwUtobxv+ixyO3ASbO7tu4CAHqClpZ3WgQ+1FL49oQ39zL+rsIenW1ISJRgBrXw
eh1LhNaeujrI+RbUwxvqLzkULizIjzj5td1jZIH316bGr3v9XoMuZd6lUGGfRQvAQXczYs4B42xG
5YLqR98gmOzz6jFMmFswTCqVjxX9ki0txoy5b1Tt5vL3P3sPm7YBDQfLocZ7fDsJ0dSeKjIbmQ5G
qAdwbXq9vqlHRXp4/gx92JBytzyMrcgawfeXoiQyLQ+G8VQ0Y9AO2yFaNZ4izO3eX17W+QP0YVIO
y2PDizLPcYCAw24gPxSHt8KIgjBUQYrex1M/u/dfpmQIM/j+57QUMS65AXKwmDy2Cq8AAXYyHIWF
6fMekyt02BfU3qQ5cQ0wm1cPafHdmd8mJORMLO4cCde08QhJg27QD0iyU3ewOyS432qBH6+/Ulrs
0ZvQMa8OYaSa7IyovNd4ug0hwECcci1JKAL9ma8GKkvTMiz8v8SSSS+7pO1oXXGBZGe4pjuIQW3j
XaeEVZxxwD/MSPf2VFUR44aoj3OWuIQ2W9EsACqqotA7sFD6TH/YkZyQVnYR4j8BHJ3YQH7KJdHv
hvJtU5qbmkK5wmmRLaVeaFaI87/GtPGIM3u5PQQAEYaOvU+rwM5fUsYDTVwX1uhZ+ZU1fB+Hqw46
9WDnJMkOk3GuGLlXz9cZQEU1bohGiTFbf6q0FJzXD4+Tbgc09zhedThPzHhidIS21kGgBMjHbz1x
3MYpdpcP0/kk58SgdEk01IzHrEOQWBU1iZ8E2S/2U6Ar4CfXKViO1wRr4+zRvRK9oqN9tsB7uljp
9sATKY2jCrazXvglyisYcfLR8vS1pdjm05c2v7PID5085lP8RCcVGuNsfmcz9DhMTiwIVP55P85t
lzZTOy/Hvu6gax9dZ1BO0437QrwOpPo3wfjE2BrVToJxVI4hzjV6umDNCYrsrbYeFnSeL3/Ns6Hx
xIh04KIGwkHx2IA9fQYRZ783msXVVgEjePtlS7JC8H/y0RNT0pkDkaOmx3aNzWv4U24vm9wwm3tb
AwNYS7LveYSmtVWDNMo2q7dsNK+sYj42ndhH2kAhOt/yIMHALoTlxtYXulFvQ8I8vf83oy7Wye+U
bou4qOqJFtOCPH12zaF07bwCe5CqhnHelz/syFPWyUzINEwYd0BasBWbde6LbnHl/7O5r/VUfgoT
J9akMMEmJzaSCCWTqZ42U3OTWd9EF24z555ziPaBYBtny5s4gTaWfje3qoG6s3w1J9vKpbChZ32Z
g9AbMAoOJYLoR156fX+ssj5omtnN+DetwSsfYxkKt1OcWXnoGtRGzJkSeHi5ErMEUMHaxH7h2ZAw
FC5g77fFngRpMF5lm14VKtdwdGnTpZIb0iwt1jmOMAYztmOL3POdNJ2vA36vUCZUK8OdZRo83WYp
RBmRhZ6BMJBfx8W2q24y6KZlR2Ogt31qgc0lA7Cgq7xOK/YzwBtuKGaPDd23NCzfWCWoC4r9R85N
fzZjF7zFXlEsXxPD7hXRTfVZpOjGeBfWpMfWOE21qSF9uEBJztLxuKHEr0ircIOzL5sT95fiXC56
RnsOL2j1fUxCN6Gq0eGzHYfTnZfiW5+3htERnOe1RL5ySi5bDKqgu/EveZVPbUkxqqfDZHWEL0cQ
kbsZZqIG81cdXSf1G49/obfrNtPPUet3ndEHuQPJ1PK3UaiQUWeSNePkR8gly9DSyAidnuVIQT01
i+8hzQB2UuTu665dOEKfYO1LpImZtfhwAm3JcYdhNCTUlptG5i7hv3s0US8HjDOZ7h+rkuKUA+RD
bhGEf90CHWb1I03sZ3OAQGgH5fDiW1qhwejkwWWjCve0pbwmDLt0mHK4Zx++as2VrRxs/5vbxjFt
ZpoWZfKoDSENur01nwEdppvaLTcD+HDbve6CukrJd3o+q/gwJsW9QTdKcNvAmL3stSb2sqQOsqhy
tSRThJGz8GSwF3PHpJBZ5fKsyjiacw2423zU+L4BQDkj3bZpkm2Uv4LeGHcZD3RncJfE2GU6/VY7
4WM0ZFfD8C0KWwWY+NNXXAVf0b0lumWvwq9SBIjYMpoZnejRiKGoBjpzTl4v+8nnzyiZkA5+FvVE
m8VqYmtv1yCTXy2g2oy8OMg9W5Wyfbq//rT26YTzsZ0qB9Zy6kE86P97twn1nBvtBmqONypeFsUW
yse9XOrGHMuZHlMdtKy6CVDif3vUpDVJ51uUrV0O0UIhhlEEjf5MO66IIJ87A5IJ6TQvGtGWyBwp
rn073a8ANCcYN+ULox4J/gmj7qeYJRmUzlufTELTU6xpFeYmu2RrbdlG38Xby9736c6WzEi5BQAn
LdF0uEPJtE3ZQFvyidsHnQM6WBHVJq7f4Y/ALxmTEoTE6cG4Z2ATO59Qz9q0GGpFfcj2dIikqHWd
Pt0zkjkpQegp1OMhk0KPYSf8pGrdarkH4NWd2w3EhT0ASfzLm/kpRkoGpWAx6poRhwY8vSAYqYMq
xNJVQeW8penbZUOqmGFLMaNgPGosEGlDdI680Q3dhb4V6G+zDy0RpeTXZ5rpP9clAzC7qgv1gsFa
kbvLq/NoJf7U7MgG1Lx+8QvC3Xt0oLrfkOwWmM1+ES/xrvCFFx2V0UsRS+TJFdwG1lL3+CWZBjQY
f2AmSBWtxads9HPaBAmYDO36VS92NfqbQyaggtn7eqh9v/wBPuVJ2BHcCxSipQ612Xv38+QhXyWM
J7YNT27FrRMDEkbRffoXOHXJjHRg8mVIuBmtnxl1GXSQ0X/qBrx2pt3b5OVLEJnXlS8yUHyoxjbO
bfTpAqWzU6EiwisNCywzKHSvsseZYrDr3Ok8tSAdljmZUhLNOCxDmfrZvLOgmT5Z9YPe6FdCL7xk
Nv/N3XdqUjo1WY5SXb8Gceu41DfZA9jf3meeWhDTP1iQS1FhiD8X1v78gPLoeToAsdY3+IDp3lkA
U3PDaCMeQx9KCS44yVi7b2x/VaP2Ok9sB5Ww9+dBB8m+VCJwRN3H5RpxR4++jS8mqh8QnthFQQYx
JZQStQC31318ULmP4nzIo+kYaWs6FuPjUnAJ5KxzHWZ5CRrEl4+hwkvlDLhnyYjvvXqpAPFpBDZS
oWhuqSys/35y0PUOlNoJgYVqarxlMX37v6bflT6RdANneZ5WsQULHSARtfXFablLK5UnqNYhRZKh
rseal3DEEf2pAvzZANwoPsbn17K0EilmGNU8WN0IG0m9BD3UJljykIf3Vba4I3tAvSboerLt6/RK
+Jf94HMlajVtAJ9kGIwzKJ/8+ZlGCE4Jqxf0yI/dnriVF91YW7j2QTkkei5hOrUkOYTh2CRN9H79
XJAcn/QyAB8BfJy+le0W8qw3ZAEJkQCUpXNtehVGyOG7GzsE52JhtSZkFrWNg6zx8ga8A0Xk1MqG
JrzpGCaeTXJH3SlMg9WAFB+t8uhw5mnAQoxR5pOZ3Bjt3Qz4h10+NPXesprAqaALs7Ot0gefddY0
Hp9fOAd2WANYGfKrw6GoErcLXTEErI+CJsVcAmQOyvlrM4xf2EI2mIjYLIBnxW3rcpYGaRkexhq8
EzM5tCDh4al1la0sxmElkGrlLV4bKeDU4UgiVxv03eX1v2urSuu3AA//S6Vd8j0o4mgoFc3akUXl
JjXDx0Rfvo9j6ZvJS1GUiD/fu/lBL6Gb0C+bOTGChOnbMEn9pI0wfCQCuzIDKzICu9TcGiNTTVUe
iID03JId7Cz3QyK8pc5cDXixeYF69mKHR3Dh75ss/G1hfDKsS4xN3Nfm19D43syPXXbVGS+L87To
xraefhS54YNVYvamPntO22qbZ9O9M9If8YS2Mo3hIIJtGPmqkRvG703Q80ZzDWzaIQ6PobMFKL2M
4tvGShX1mM+qDzg9J84jYyDsBPyuDenKI60Hr0p/QVLk2HVPVVndJvHkE+CKEoPsMgdgECfZZF21
6aosEAMYsdlQ7Zai29DpK1WRFH1WL5V+mHR9NZNdJhkmjY6k6fa1Pe1tDjnQbgrLfdXG96Kuf8b2
uA1rx7eqxHYrq96EpfaYm8kVhqrRl71pYpTKov5K66F8Q49x+Zjbt+mMbmsbb0xAsVt8dzpyIHqN
nW3+ECM6h6BRE3lyJ0Kg9/Xyqi/vrbgIbI7897Lfntt6DJ85hDi2TVc0zJ+BC+xlzNKEbRwB6k/c
mvn2S9q7/0falS03DiPJL2IECRI8XnnqsC35bvcLw3bbvA/wJr9+k97ZaRnWCLMzbx2tCIMACoVC
VWUmIUhoQ3A0mK9KKLM+o5pJXxd0/z+KOtDOXNTfxufuhbTLh4phFw66vFnSl7a7lavt5TmeCfS+
DcEdzRxdISxSdHIYswgyKSB3uisl2DYKsCwZbBlQg8sDnrnrvg3IRZbVpGc9VQxyWLK7cnyKhVgb
9czj/NsIXCBZySy1LACbDxYs0ZJLm9AbMoz2wio77Tu7aV9SQKyUZAhAo2pHxUs/gtEKVpaYzyjo
T/PvaLnvyTUApXaiA2mO0LCbs11LGr+QrnqGoDvPrpRJ9hpmrU0ud8AU/obqpze0H1osuUPfboYU
lwwZ0bc0lnZGYpFfECwk/+5DUq0DnZFE0CGg7bTCNQCZ9wAYdZXdwJzqyI7/BqOFwFz4J16kWeHc
ayE59Jp8q0eA0kBLIiWZK2m35QQQLKCqKgGYo0qcplTdElBXUP86VrMPhxsSouEItIdy+h4Cb76Y
UIaoXmdJdXIldPV4Vw53skWRg/JLZZurb2l8K7X3JrtN5Ni1rM5tU8szFeIYFOT+QMAmnpTd5amx
YYhqOkt2Gvl2Kt/DrrMVXPz1jALLZfs9E2KcWhdPk9DTOlJVC8tehGhZmB76DmBfpfFn46PoP/+7
sbjASQ6jOGMDDmfabocydnP5PWkOTaXa4/h0eSiRr7P40EkG/7ycYGfX12x3hDbjneyFGRrlTXcV
nTZbQGPjTX8Qq3msbowLD74tKedmrRbkSnoHlwCMI25x3bEABVigLBFrhsD7nPWolo5MBLUgKc6/
SWIpAcXRMJFDrWTOSCkgYwgP50pgJIScm9LJONxqlvPSxJlawa3mVeVXzRFaAg4IvijZpOkHZaDG
HH3AvTMdFcGmcJqWPC7tn7kPHWQyHVXe9HEGYFVAq9kuChwJYWvHajw/Vv3kE7lVN6I2V7Uel0vr
5Q+oTOeqp+yzYN3rUb5vnPhWlGv+2VkKhCCQOf9cfe4+UyDtkSZ6Rw7VZwSXup0eVulgAyQ1YR80
doHKnegKPeslT4bk7rdJq7LIjLDhcZM6TXjMl+K/NCnuQoN8WobrDCMseDss4JMDUzZeGoLjKZoH
d6nVNJLpqrKD4yk7Q+GspYjO1u57d3aByjtIrugxdfZU/l05nktrtoxBpYB3Im+/qq5XHXCRykGh
JUJNEcbYEExP42LJOlHbSc/x95tufMi0sPFDIIt301zWTjM06EQx6p3R0KBVZGc0+33UNp1N80wD
78Jrp6gIdcEUMQ2yZRud+qiz4jHqfunRHzViCJf3QNuSdgjtqlMTF/kPMEcY99Bctlna4pY27qD6
9DoPOA2N7g+t/sLKaDOS5E8zTn/mSHWtHP0EbVp6knynTYdoHLwypl6Id5NrzEPQV6mfkpX1OdwD
SOGZieE3Q6Zv+lneKRI6Wkz0+0vdNRjKdrmpbiMttaHtiNf3YVAepRSaMim6AcD0KZsTgpXP2kI0
It+02p2FBzT6Dh8pFAQrkazW2XDpZJ9XV3aSRLF60G83XU9QqOy2eCUHyVbzyYZuL1uwaIe5uyzM
yBjSFrF0P1/n6nYWU4EKfK62fsHJRIapzSaKnNMhQcX4CnQafuiaf3o/+QOCxyD0Ls/nXELl1Jnx
6BDcT/kwdzj35nW9HQPpBiMdV3ClmHBUtHac3+zkOiLZAOM0zMGdQLfadr8uz+YnXeV316xxfpIO
kLJaOkk59LUz78xdtKdIETmpL/9JUcGYf6fQ7h7Ae8VaPMrdtSZUO/m1OLd9rnrybV05f6r2tZ5K
UkK+KMWqOwW9r+B88RVveBQXzs+HPSfWz/lV1s/paCYtrL/8KMdjHt2XfbftQ9lhy4A+ObdDKk5R
K2cmABgn6JhC85QMmSYkHmTQuYXZdR8Jyto/a+zfN4N/8s+IhSwTWMGDOb029GbM7pXoyYR81GTc
IT1lxx1uT3KbJ5Gdl8fSuAefgC1ZsXvZKET3NeW8ctJ1NShM4RpaDyIra10VF4873aI/3wPVrW+8
iJhSBJZOOWeUQJ+ZGuOMmcMPLs3dPOj25Ul9sfFfiHt4zoK2zKuS4dEP+EN/a3TGa1bhfqPNSzf9
qSlQNcl7j7bjhD1O02OlPavte6ExuybdXWuyJ1SWPFCROUZyUOrjPMj2vDpyoAg0qAqxNLYlPBOn
cje3rxF7ShWod4HHKJ4f9H6TlIZn9hnyu7k9REjQkdu0v1H7BCHvH9ZfD41sJ/ROmj875YUV7ywH
MY2S2BCec0cT/6ahP2bAUkSoaFnXmdnaNCUbve3vrQm8MuSJ5Dez0dqq+cLYfgSDNEtdNtV+oVpI
B6Lvr3pTh842iqNkLR6I9gGxPEb5W9YBDDtDrqJU0dswzOAQQr4UbakolI6q4o0VyBIu74TIg1LO
YRvFqOhlxRCbRYM/9KkXluCHzxHsSrNXgk2mD/9UzHQac59C7lQw+tmn7N+TT7n4Vy9GqZs7qqD6
Et6ic7u+WtzmD7bQkZzOxrMgxge4qjMstpjlT/AOoZxHt4b/u6sMgBhH2a70O7KI0EVCP8I59Xyu
C4QlC0LTw/gpAaNlI1PqLoad71cKQyNxwFaVHET1JUHkSDkPvsykYrK13oxg+QMpahh/EgjkLYlI
2uOsBYEETUVyGXUFwnOSqZ1lFlKhkEMUDnaB5kmTWV6qqEE3v0RJts0J0jwmmg+9MWUCAzq3hadj
c66qRlpnocgeH8r4t470X4pgMgOvg8BMfzBs4i44HYaLm9peVc02VjFFcHOFoEat4l8mHq6ZInlz
Le9o+z4trYNOToH3P+eKFUXWqYX8/ErC9T2cUseaGaBhJYew/MyaX6qI2fbsRX86AHcGoDMir71z
5G5B+cJIQseMjG2dQwcbXscjJuoYoMkull03vU6LsWusSbC456eoIaWk6UAX8Mh5K2dV1Wu9clDj
Owbg2lj8/0HL6/Ypf4fgzkINvUvIe2GIVR9adfO10ANBIFR2m8CS7KraCB3banj8BXc6JBfS1Ebd
IfeOIVchQR2EpTK4x+HK1iHzx+XlsoGePQZ/J8i3rFVFvqjygNHkAYm9YTNVH0ykVHCuwet0Ffku
tXQiTdyatXKYb83fa/N+6pNj9Wv0qy0g5xuRdPsXSzm3hDAJwL6RJqLgNuIcZ99osjxTTIqBrCY1
X0YEgdUYBbWpPUuR0WzHNDqCDtErkR+frHtdhxLTdU4RqCrMhijtLdTrrkGc6Y70d1TtrXIEQrH3
Qb3na8CQlbEJwtwRcMlmp4SPEuh6UKXJKuMuBhemb6TLlaYuD5d36ly/wbdZcbYojXo1RTJmtZL1
EmcllZUKu76Xbsq3zgYXoV/4krIXXQdnLtpvw3L2OJVKLWWFqoCr7S4rnrQitiMNZOZxvumLBzaI
Ws/P3QqnA/KYwFYyx8pa57nKJXzN8zEC0AMEqteiJMm5HpJvY3EhcjcY04B8xP+ebw1rGg4e1baL
bGcfkrcEym7x8JhOQeX0IbobzrV+fRucu4L6cLFYPGPwzh2gu4pefvB2gxeu3KqrJEW3qq96WuIj
HTFknuVmtvKrRzuJlAo1Mc640m+fwl1TZWr8w7ZCdJnN9WHI3i5b7xk/822A9QNOXvdRNpFMIzK5
k2hsx8mLFV1nQnctmgV356GwHulajZxXVWR2zZ4B1HIvT2M19guehRfK7kuJDtJ65eToU22DtU9V
Q+eoMNW62t2lcTgPlqllnrYGxsHTzVlNA1nJ2rOC3EsOTPBeFW0N51dCaZG7WsMBV4BsqtZ71IS4
RCZYuXNP9W8WwPmR3vq/Yy3vkk07ehkkV4av6oTiRA4oQJhsI5SW35pdDGNXtpd37uth+GNJDbRx
4Cs0y6TckkpqUZegYJMOVLI+FT16Y4MFCM+nEoH3bDqwhaAsODuGooFwbUbZK3MiC28brMcSOqUR
ouIdVPKvNn6d5McWL0aLNs48PWsSsWcDnESk2uTM9CU9v44NxQPL5Q4aAx40AOx4eA2lnaT5VvOQ
xXdocrEH488AT74QtzVNlMVTuxyYq5fzLtdkd5gst1MLmwDeA4YBPKzwbs3GjzwaBF1YXzZ7aWG4
/Z/apjKHtJdQQ94Vc+8wdqemADxYi1uNFoBNEbroBh+Syo6RyU5FFBAI6TY4Q2wKsuKhea9AileF
NpFiu50mH/VUEu5SegcRr0Ah9Uawk2dvpJOd5CypTBKq1WMmHdLCaN1eItcVs9BMIDuWJv0BE2fm
dHlS3cak/CUrS+VrFKtMS5l585SnO+xbICWqG8lTZucy2Q2x6RcrR7k0Blb6lFmjRxndmEjZAeu1
YwPEQBtLdeoQHEP1e6Yr20rv7SiGmm2FxrL5LdVAE7MAENjgvRSS1bSzTVunfmzkByrXTgri2k1i
ks63pPoXMxTUTxf1D4vy0h7RN9jMiQsptn1sZre6dEiKwUlMVHGQsQ4r07ZY6wlW8ZyH+buIOqe1
IYU6tBsNHIe0Hvx2Mtyu3ndTcHmQn0xFlAK1989Dp3P3axpJicasArZFqht5TD+GpN/M2jspQFEo
bZTiKA9orJ6uLBBC9L3hURBgDUXudInpgBwGabxPBXRwSMTLSK7oJWrHzDc7pITnF2kUHIWznvDk
a/kLeQgHTbKwJlmnBHWhO/GS+Cqq3pdX5WzUcdpQxZ24NiqtcSLriXPih/gP2jijTezkSHiDPtbP
tmwLeYLkRf5POo+/dXJxJyeM2qia6kE6aEPlMMKcdBYs4bmkxekQX92EJxf9REN1iSzMbfDrbd5t
oj1zYpAJTo7RXYW26aMoelQFzv3cxX+yoF8h5cmgyLHpmiJh0GRRfVPKfUXUUX02+j4dgrONFgQg
srXOq7zKbvRP3VH2yxYt+k7tAbY4IaXeAWZBa1tgK+cigdNxucgMEWLWpx22bJQTrwofs/I5JFfa
DBhqnri1knhKxvxKs5AYEuVIzmWQsZnQXQJ8H0zuPBiYSYVEywYHonPLLWq+iHkcVBI8ebuiqFQd
qTVh6HN+L/+Ouf5+spfdUvQSUvrSYSJ0s4BKLop1v0hvLPkZUhLl/Byy3tYiubGjMT3KquW3TeKQ
UNj3enblCR6QVDYI/UHMVwypFTV1jZVXJJDCM7tif+TirSva5xxFP0kDg2r9DJF4T2edIDt1fuVP
BudcxKSN2ZilJSy6msFNBkqfobCtTvYiWQ808OnV4TZbsidUyOEjS6fr5shm6Jiwx1oXfAxZQyM+
QqCqKhNF1nT1B5OaZOljp9apdDBBtBO13WYuIDI+bVTgQEJ07pho3VR1xW1qGMc4XZdJ7U7z+EjK
ZKM3H0UDVpDs0KTtnlrhVd+we33Irpna2qVWui0pPT0eU6eWwe86fF4+QOd8um5pFPrkYCQG//93
c5oyMH+3ZhKj7wZ2C5LAlm3VXKTaeiZnihTm31E472CmxtzGdRYflqKyx6xwC/mXiXp3JmKLPJd2
+zYS5w/CTrKKJmtivECIEzvl/WCDlXgLv+qMG6GazbkzcDov7jAWVDKaPsnjgw7lhHDIfArBd8kM
0VJresPskQkF8r0ZHSXj6fK+iVZ03dcTN4Bm9FRt6io+zEvrSVXuGVT1lRbwcCrqCROu6fotJ2PF
klGTccHurcJSmv6F9tXsxZE+u1u0B7iXZyaySO4hMqXRVKWrrVTz5KRZFOgD+Aa77nh5mHOH9nTr
OA8iT/PC8hZbN7ZX0Wz6w3wl53JgGM+sEl36q3nzDuJ0LC6uyAfdSpGijw+ynD1XSuHr6nOSW8iv
obExVV2mh1ttVPa0glZYbgbIugjuScFs+ZprTXKQCplmBPEW9WWeVDz/M2cukSRT0t9yIeI5PZu7
OZkxX1s1pWaB4ho2cU3GxS8LO4A+O9mzXQoxitYn/vK7GhzlGlnV+gm9jYF5B8ynuEHqbCx5+iGc
55lnsHJ1eYimche2i0xBFm8kA/TULgODt7MA/5l6UXFtbRN9J3pUi1adc0a9aiaI3+Fc+wUdhzUB
aWIERSg8ytgmBlv6ZYs+l0c+9X18xTFJW/RuKmV8UFGPMo3fMuA8MkbtWzgmedek0CaWCrfE/NX5
ioUHkHIITF3glviyIxlLYJUXWLokPYJ4LasCtY8OrTIcBHMVeAm+xJiEurRkXRwfUMVBC/R4pVkM
V+joSX22IxDOrEPmWSB5oLWyUSQIJYIzj4bU6XSKzkNoUF3+INFWr7+f+EgWV+OQkBT+eGj3RfG+
TLM9dpCjIbkXURF0+my4fWrWnPdKC7ooRFm9lzO5lLhLHJSqbUlueQBJKMy6Nt0iCfoYPDSiEPRc
++c3O+PcWW1SXYUQ5Tr46Om5PW2nP/Jjf1PdaHilSR5zjWC4UQAzJG6zq532TaztJdh//n2eT6qh
RFCiOkAPG5TeiatMV2reCcxZdKT4BzqhEp2SdZg1By3rILO6WrkuNBSces2pwm2+E9H8/NSBQFLg
ZG+/8EYnprSMygR4L85QJdOdnD6hX8Md0nDD5mHTxM2mlmIkh4+tpW6ZCmaIGO20826ZNa+lt+GY
BwNi4UGhnj7tiK4hX42uV6QNqLoz5NBnS+WtDqLI31ihojuQbbWkCcaidmN9h3RVXDaA0GUBmQMi
dWjvvQE7ILAA4KqOSjBhoLlD1ZxOzdDLZ1X+kIK4HWp1qZo7VjsAcKW4pZ48yup9A7rLsXIJuIDr
OkNtiHiZiSZSmlmgSkKDvJ3UwztaP6/U6LluW+Ywa0QUg/aEZYgEoF/hXnLeOMwqOhUFQqY1jNFf
q9tkVwSJYwTEJRJo/EXdPiIT5YLDUTIztUEW6aA2qpNR08kLzUErmsDzrH/mQnDBs8hlE3RBYhWX
DBTNXVqsOF/ByokmwsV/oFlDrjaCb1vGJIBOuj2mwxU4IgQxiijO/DoYJ4ZfRbO80Aqxe4agASrS
PiindqY9u+29WN1FNCnOg8YF8p1lhd1pQqSh3/N4BKvm/5v8jTvKnKfUuyyjaNxco/TNoAIewipf
3AkjsACe+s0ooCekL3BSeXPN6jSY0mpz+XYTLJbBvRK10TDjbijiA5krr0fDSY/ehSZMBaG/4BLl
Sd3A1NvmOsUJjfHKMJp9RvOtWn201gslIuIW0ZQ4byDFIQWhJo7NKnqny0BBAksl5SJisrOZCn0l
FAI3MDieZM4ElCSkESSYosO4MyblSjVCL0YVs5rroEqsLVUB0M39BqifKkfdX7YCChpokZP4FwHD
Pz+DTwEyUCMrzMCl8uX8nqI9kup9UAS1VzJn8mCWiIMBVhUFC//C6/4dmAvAidyN8yRh4FVEaS1X
p6U92B2ej6Gtb6wX0fPxHEAO1+ffAbmNhdxHp6W9gYgfsLE6DBMnXY4a++gj0F3nhTOMJMgT9IfF
RzporaNH6kueQCMgc3Tch2lj2CM2qDSe+8wA5wUuqXmyDbBXL4XdGaPdMtm1CPVAp2lrLfEY7jGV
IVkTxhIsqHZnIntJ+DhI2TMyyjG0Dqg3F6+6qDR1thXgdKrcDRNH4Jmp1rVNt/pOc7Jds1cBPV/1
04XV+NVO+WvGUKGlrFJkOjW+Pljnec8UVkeHyEKb3VK7a2BP237ejBGQhJ0OvWDFyFK7UNV4b8lG
jKTg6KOzG0Ka8Wbop7ekN+7CIgcwe+puoiJ2G+hMmWDo9etm0EEeqYZulOr7iM232oDIkVjbTgYT
u1T7WTF4l33aWcs8nRF3AzTjOKgDgVMD2+57/rA2AIMjHNwmzr+nJ3bO45yOx3mCDhj2RSXrqlWF
AzAagBqJ3ZAhEMxrPVEXdooPjZeRkrGpWjy7oCSRosMVnbfQyraCpdjF4C0TizqLRuSuh1bOFjPJ
vkYMgYiObHRIbMAM6RfDruo34kLNWa96spZ8jJz2igb2qA5eFe8f4ihoS36rghVrBXIngJXnWzGn
k7oaxKWF5TxLTlDVbGa8r8NiQQUTzbPjh4U0QhJKXho+681RGa8soJXgaRJ1H6OVY+o/wNsNjG3t
svrTkN/ZnAf5fNdXINC5AzX+ON0UoPZghrZXjR7Ptk+9LoICKOwaZVJFUf1Ir+4tBNNF3oIdQI6f
M+V+rETNggLj1DlXYuSRLIXNGB1y661Lu62WoQkciqyXbfNceuB027hIUqPWULIe20ZiyByAfrgJ
S7Skh04lKYKhzlbaTsfiXuQEkoSNXgzRofy1+KjV78B/Y5k2C/Tjappw4ma0F4OIz960p+NyboVJ
Y1gUGlZy8KMNy4N2AXqhs1OQtuoOQ0/M7MsuNZ7VcXZjT3T9nQ2iT4fnvIwEyYUmb/5xFiX9c7w2
t637dfhxFMXZgLMZtpMB+ehzWjLQ1IDtDE/k0asi2/yUH1NoCUIdZfQXD7jLxyK1rerfeGGJ1pqP
SyFRTAAi/pospA+Umzn5pTWf6wtd3lbbKN532l4ZMjS7Q/dWtNTnotXTiXORTd3MC1Ta5wi8H0Ug
peGxZ9fG9GKEAPVB1OHyyRHdVnytMU3Tokh0mHNNIQkJbEw83BlxDLw4czP2WtcguAaOA3hthYDa
VC1tQyyesnq4Cx7wC+h48kJTu742SwPnV94NV5pj1JtVaazzUONKfYZXmijsEE579VsnI8pN2dB8
wqW5Eo1atYsYeW0DWBxAWTZVeQ03L3AcAh9lcD6qLhOtR1UnOrAWbaNQ6lBJZ89JDzlHUSeuaCjO
RUlJOpd6CPO1aIoICkExHJTWMi+xRLP6KSWBp6iB9O8aGOsUBP/fFzIqqTxBcQ8qmQwC57lmvFZd
u4dyyFOlt0Ecti4Nh+uqTh6hJvFb0ZHgWvJAl35roW63aB6SjHbTGjGUuEFSbzK8lyoIHKDhafAs
SUanV+4QpKIUSFJqyY0JEl+ig6AI5FiMbDP9EcQC1wUz7tqyf7x8NtZP/2mVf6fG7RjKquiyUdf8
RIuuJC0B2PtFNa4uD/LVV3tpFG6z4nBBWYYquE806qbzE5qjb9JCUndpOvpqFAdGOu+lSX9fxhrF
xg46LbEkOYiOHWhV2Xq/OKWVum3oVUXsTDNdMRXO5Y/8gmVe+kju8slnPTP6ZMhxjbN9kaB5qtiE
oCIkZN/PoavGfiVNLhueEzXxi+qRmrOL5gY3LK9GqjhTejuDEg7yJvYIhL6Jm3ndYgv6FUCEOrEW
1DNxwNWZNVcS0SEU29spIv15sTyoZAcaKA4yJGRDPI2MPnKiPrlq9atxyr1cqjcglQCAucj8KDNK
R6fs4fL0RYbA3X3zUvZDW8AQzDpxrUFCOnHwTEkkPfYvnNI/DY6n1iNS27O4wMtheifos9j0wBUv
AXpd34lPHbHW4hp8/dhVDQTIOMCmbH1JuZ04wVxjEYvWBFys10EKWpC52/wHK/d3BH5Gup4vE5lg
3Fqf7lBCCWK131Ii+5eHOevwTobhHgpNi/Q0mVGGpNo7VFDcPtFvaKI4uVYKcpaikbjLWU/ahUHW
ND9AggYkYq99tAE7qjtAr+fylL6YAi5szg/SDRIBX26U+WFQr5RZuppbYO4lgj4oyZK9GYI8KxWF
bWbdQ9vG7xq4wKkBjdW4NJEJqeKjqvdgWIfOjlr0zryAcGV8hgCsX+j1a8yQk9Gh0khWgnLwSWiH
zgRMZOreiFLfRil7NGfSOv0MBez+Wg+nTy2PPRxrADuSD2o2N4lU/s4kIohHfh41XQewCNxR8qrs
zoOLpr4Na0DXIBlowU/EsW0QzZ5GU7C6Z9qiv4/DO7R8iVNrUaqjQt8ss/W73gIbj+WAttomwDCr
eFkV4+s4v2l6hGIjhLHS8r5pP5Dp99W89MsFms2ySEbuRzZEB22WAfUileiqZn7BcE9O5KQ2ZVU3
BYARyBqO+i5cAqNVbWl5w5O3zXeaJXBtP0NdbsR1Q05GBMYkpcDkKHhWQFLxJe2u+6BDIcoEYxcE
xPaRQzZoOkkdIiDn+OF8vga2FCAQVUMlPL2fZrK0gbxteqiXJ63fVkImzZ+mhMjkxCmsH3Ays7RZ
NFqu3u0rYadv5VZBA9vb5WN6/l10Mgq3ftmqbzzXyPevgWQ7uMkuCiAA7uSbdIB4vDDhejZUPhmP
C0qKfsSxSXETd67ZoYH5i7ABiV0wRtVPSLi6JWCBW8EkRYNyMQqEOuROmzHJ+AqTsk3lkKOIotmD
Fxc7tNHnv0UQIZGf5c6nwdp/JGKGEIXgEIJhOd0bsuHLhsAOzwdgJyvK3e5KJVsao8jYD+qCBzQ6
SYZjqSlr5Jmvsn+xpyi5l6rttirNxE6UZl93k8fCFXep9HYh6XuiZjt11B/qWLUn9mFoz5d3QLAc
PK0MK9puVjRsAHTC5Rj1zPTdIKa7DIL7+sehXKP5v2vBt+21dG6XOYd1GX25zy2Uf3VBf5TgVGrc
BRoX3RiVGhpnDLNze4jNtWEB+EUsMlnRiq0mfXL6Cy1MM1SAERKgPgbZqMCMyPW09OCikJNrTR7v
2KSgCfLY60VAug/Q7e+nSNmHKVQEKsKu0qYWRNE/fS23upxHArBhTk0Lz9zWU/zwaYwcBQSPmVsv
YEbMbSuoXF2+y0Y/EfoN0bJzbmpq9TyKE7w+11d8C/EJsrUyIfXjub7FU/PhnJNMJCBAFURHSV1s
q/E2lZ8XRC0FlSEYjlxVd2zyTz1D4qqcHi+fkNUFXQiXeCqWIgSFUFzDrjKCtwNgDNbwiJSnE0Pf
onu5PNb5QP3kmHDeKZmmvikXzLMw3Dm31/aUNVJvK7t8ZdsOKSlRUkh0MDknJRtT1LW5tBb9ezdW
0TcR/7k8KYGF8K181KygP5Xh6JtD7S7a0whpi7T+vDzI2WmgqEpU9NHgwcFdJAvSiCWoLPMDtFCg
GakFuSaA1Z3j5EGbEHIRyEcY4E/m3gL1rFRDyqb80AzFky7Xz+CsYDZke9Wrcq52eiffKgV42bX0
Kp1QiaulMHRjJUED8RS7NJ28Rs+e5pLclMhTy7riSFUC5UD9pqlniBaG+1GVr8jY311emnO9jRDM
ptoq22dpyldC9MRj1ZZkFlacFIcojfwBbI5tSA0nlOO7Uk8fkIhACq7q9qwzb4s2D5LppdSVIMqU
xyQB1l9rd6mkSv5Qd5vUWskxkiOYs5CZBn4Kgc+QO7RQni5/9LnEAD7aNCHYQxHE8RhzCzwL0FHo
igMboQYvj1eTot9nVREYsuklsrafa+0VdBN7cPwe2mTD9OKPsZAndche2dDvrAZyLZZ2I5fsSa6A
IFHkXUZvEj2yDekKbxF3zuZgkRa71THAzD6hmb7JoFyjm5rbj8RmpIZfBzfZMha/JCB2mTq5Vhzt
oSMXzNbsTy0AgpJ8lAbtl2SiWRY7f3kVztw1OirwCtR9DGjS8oy3c6xF1ij3WAQLDbitCe5B2TMy
fBs0dy8P9dO8DYsoKmjBVQ3VUjDsfr/XYgs5M7WQEnAjdj7kW25nE8iDclF/R8NdNVHH0iN/bB41
rbF1yNNP4FFt2wLplMRp9QHJIeOpgxJ2NUOzGLLzJM5RFprtUr6j7C1Je+/yB/9wK9z3cnfeYCJv
PTUkOc6zYSvJi9nUNrgARMuyhg3f3D83zPoZJ4enTBNNjvosPtaDuW0UxeuZb0GzvLmpM+0qjMFX
CXYVmxjkbVBmn81ZEOmlNwwIYgEUNaAvl0HplqaD35PooV2WByyyJ5nMv7wePzwg96GrLZ18aKWC
a01iZnZksmmH5jsI6i4P8FPBkhuB87FmF4b5ZJL0mG6JhNaI0m0IKG6Bq20901adxkncrPZi/D94
16D0Kwi9RDvOXY5MlWVzzJT0qFcfcfhSZ5tcTMwvWkbuPkwrMwrTUkuP6LZ2KQg7OsmtAgt4txnR
JJTk7P+EZO37yvLkwQYd0Z+RY2ajo/gg/1w7yQbUhotojzSJK0f2f7eVPHFwnAzAvVMcHrRjPlWv
xd08uWNQ3RqyvQqjLaYzvPYPy2/I9na34qLfz6cRN2EuWCc0WZhF2+TY/Rrc7G5F31GAbz3JQVo/
eK+f4V++npwuO8S3opjnZ5KGG57zddo4NFSKovxIgnrb3lS79jqCQHFQOCvxBviRQVnoNdfzs7XV
vctLLzBinti3k1jBWsXKwPKl22E53nbxEszKIhjmx83BzXD9jBNvAFZomRolTY91Th2mRY7ZHIBJ
sSc9FLUc/wiQuaE4x2PIelWgfSY7asE19eXJiSavfURtL3TXhzwePZ1j4eb174X7KJol55GqJe8z
kErHx7VJrLrLNoBUBglahf+xj/KD/gbiXMHDXrSFnB/SSaOOUJVCr3AJfcvmaeg0yIT8umwnoqlx
fqiJYtoXfZgdE/JgkmsprLdN9NCVc3B5nJ+dKd+2z5I54HgH3vSoUuAKElNrbXNu/FZF3wbuL2Dt
bDr+ylKUaQvLNSRoVtEmt5Mxy+ymfG8zXWRLl29bi2cQo42O3jVcZV8bqrhIBl1DyclmW1DhuNLD
5alf3kdL5pxQKs+qaTa4MdsRzYwqWsW1R1MVBVbrRv3rAAKNL99PImAcrJsKOTkuiJubDG4tlILI
KAMT1a6MhLdjC9ZyURvn5WvMktffT85/QqLRHOIqO0plZc8DSNf0RRAaiZaPczHNWKYhBbHJMTP3
FhBZU/qR4dRf3iNB0AEV7e8T6bqkrguzyo+da9i/qztogY9ef51UzmCvyWTV6a5RclB6t/wQ8rYI
7il4se+jG6UJhECZZ0ciPZvgXc3ocdb+h7Qva24cV5r9RYzgvrxy02Zbkte2Xxi2280V3BeQv/4m
NN8dq9Ea4Zw5bxPTEYYAAolCVVbm6ObTTa3+HLrEdeQNNd5mCLLBcdb6HEA2T1Ebh0aCS8yPdtrX
YBn0sX99Va6DgyNzCNTDvldNRiyKJN+MvaflEK0ZajfSRGWDPzNLHDpwMCQXKKfWc5kjUECrkgs2
rLWV7lEUDwl0iasQl+ROQmrSCq7PULC5eNmByTLIZJiYIc1nr4R8gt3hrV0I0U+wkjzN2Bkbx9Yi
bOIW/TLxWvPbvXSvQez0HgqcbcCkbHK0PEIZTgR1ohly6NOTpG4cheQYmSL1XfoDXlvOkawav9m0
2xhhH1SrHHE31B+5tN8/6SkHdQYNOVjcnQMf34Oxb97j2J3fYJg84Lp+de7+Cn+Wzo0P3cbE963f
cLimNZrRr3/fP8sb3K/gAMpsiUqoil+hr8A6O1Ze7kGox5W2/a1YV1iAhifq3dmU03yATByurkMJ
I7l42E6TcD4Mxq/A/OkgnQ0h91YKY7WcbaShcEGyhuJXF85MEs9Dw2Yo1BUU3Ct8Vieu9airBizg
UnjFJjswg77E/yx/gdvpJz5CPa+47/b5HkqOAuQXocIpvj6bbKdMUApSiuKg7NH8GzZP0abdGbcs
dIa0DnQz1DV6RwQJuD8JktyW4bAon3oCp7ysOCSbAl44wbAa19kL5H670FlB4XeNc5qHIiISw9Ir
H/Z0RZzNVWnKpawmjEqMGFWcN6NM3Ch71oYnJf3VdSKWt+Czngzuz4aTpHQu5PL/zgXTf2eKZCQU
lcFEn/DUM3k2zmxMimHFCab1q4fWUcikQNIgeWjX1pu9p8/ZDi4yfiX4hqIL9ZSrPBt2rAu5zxVM
r/fj++jYbkAR2Dar5QYmsKG5Uff0V3Gvvfer4svxZQHH4vpLBe5vv9/m6Tgp0YJ+wIMe35bm3tQB
Bjq8hrRtX82CK1q0W3n+mqZMKTzTAQhd0ELIn6zKly5z59KDylgMSSAwjG7bLNBL0cUiuNJ4Tbs6
oXUvyynwHQ0si995Uuw6d+XDrISs0VbDEUXaZNbWuTBaYHfWtbPChUsq2iykBCZ2iBaor91AC4u9
xBZPQef8vDPvBXeI4ApVuTBIIrHqZCYubxacjJtoBdElJGukuxwKGtk6BcveFzVJXt5DOqMl6jZU
K9hvOtvASDhmlrJoSEKpVeUOFbiGibypgQhIRnllbK4Ek7y8pt8DcgFwI+cmAsglxeeETOjzfMuk
/3VXDo13uNcIRrt8UX4Pxn3AuYM4ERx880OPsKtV1pkpMrYWjcB9s0lxiGI3GCGPHkAkcnXxk+Hy
Vfw9Ce6eUI2lkJdSznDyohWU5Epk05DT+gVhMk/5SkMhdUIwJ56MBu1pmNbJZn5gDPrOHb5SmCYh
Y8iiR/IgSe6wE23Dy1v/7zlqXDGqyssi7RMs46DB+MFERYDQ7RCJWlz/rB2d7tzvcdjuPNvuZTrJ
ZJAxjr7Sf3V3y0aqNkNzQ47wBF6xY5bslqdU9Zo9fXNgrrat9v2X9Cq6rk46DH8iy/fvYN/87HdM
dGCa0fAZLI1PO/3sWx0c+Zuqal2pzVd6dEdicjfQoJ4eHWPTO7fLfDTKXZU9VKb6BIFAraRuDgu9
ora3qYXaLSyTlywPi8FxhyRz03ZEOhu8f+Woz9CpQ55Dg1RAN3y02YJCM5SRJNvrJm3lyNFKzlRU
vRKwctICXTXdwzzZK7OMPaks1nFdB0ufAl8bT6v6g5paD2OR3HZ55mlNf5iSIZC7PrgOFKdC9LUl
Yrv0fIlUyDOmHY32PRoGzQEtBdIDJKXCZCEv/VjeUcg2lUt8g3cHcmQPvbmRBvT9lANos0pgSK9O
tTyPIzw+nH2fTztmuZMY+674ZS2NPxD9KEEI2TLRZ78pFsct6eR1Y7vLrOFWRx2kk2Gypx4dPdmZ
6rRd+uSpM+q1g3hJl7K3Im5hU1KjgaXSGrALtW2ONw4Fa/f6OohOBgfQkI9uzYUgO2c5n2Wc7+sq
22ZzJwiBRaNwqExmkvS2NGcHmr4jlFCqXyBYXJ/IKYK/9kE5MO6BK00lAVY6uL8ZoR6Ue7wR0Ybn
zqGzlW9sNKrJu+guEeQ3/+Ft9n3YOIyuqI1PI0XxodjUj+VrGkQ+a8drOxeqtZ6IBHY54v0ejYPr
yawrzbKRETfMjybPtmRE809Uh06lBHBXXQ/Vm2Qpr4LFZWnNK4vLE5+UxB5R20XyT5/XihVhYnHm
U22bVPF6MZw1qdSbaIzWmkgI6x8i77/ny1OhHKlDl72J+YKmBGmKTbOSvGKX3+oHtKg/mxBU1A7o
0BWF3pffMd/DckhuoSmlpy3ewAVkaeFKnGY/hxpEIfXRqt7X11f39Eq5trocXLdDcrJ1wTd9GP3F
x9sU6OcmISKXveUtHzluRxXpBfMj3Uub7kMXRPrCRebA0JyyqpwjLPKEx3ETsNxOt2JHx1jFqwHt
ZeAzrv57lZvfb8sTqeEMgodMn6Atj9uyC6aAkXd6Y6XqfrpSH6cw2sOVIoBrcpv5suNfX3HBIdI5
PNIju6RlhJElcFLiqfCbp5qOm44cFTi3UAk64+X79SEvVw50hMGWxmzEeZZ/UsBjoEfn3mF2Xjo0
0UpOCzIFmIxqoa8qW3ZBnYeSMgprHfGUqHYN1QpLPYUtyDIJ8Pg02B877vvH8DHYNMZDREY5B2b1
m+lexVr7SMKCeTk8Zai/v/TtyjCwBZhrlubZLyhtpjnKYit4T+u7CpHoLt3HD9GdyGrt4lVx9su4
UE2HUUamznp+WIxfMZTns+wHlUR3xcVH39kg3Ok2UrxGymoGMyfpfROvkn5GzrQ0IbFrH4hdenR5
ryfTTzrEJwMUoK0gQbG3qWqvpsdYMQRszIsh8dnv4QBArjqtgNMsJu3oHjoAPd3JBeQY0bpyR9wp
Uda0e2x5qhzi/LmV7lr9QbDFRcvKBRMzdq7RlhiDRfZq7gLEigf6gh71OpigEYvIV2ca5zBxFxxo
0cjcgSZxipc0e1NAhMc1F/vTLI9SHFb5IEpditaRCzNgfjg5VMKn6rTBrRM9aCM5IObb9aUUbQgu
psjhuxhrGVayjPZ1+wIy1/W/f/F6O9twXBSBhjqKriNQKAisGxU4xbUt8UcVYg7oAyOF5BeV6FFy
mTL1PSYfQ6iVbkMqCXESE9saHM/edqY7gBkDs768Ckh6W/7Ug8KvYSPm9YE5eGP/qcJro1rBlFn8
EBWsMR9ZFFarSLQGBsbGDFkDY11nc3h9mf+U8GBX3NmcOaBRZkduEzlKQQJabqoj621lboD0P3ED
ZCBxBdN1DkT0KllMSPlkB6zaljUkpE/qY7zpA5YRzZ4aQdQinBuHKIVamGOS1fEB+rzMfNP2B83N
NzLS2fa9JICvywnCs5XksCVe1CgxHJU9reM1NYPuLQ5yT1sZ2/aO3nV7vJIgxRoIvp9oTTlcUXIy
J8Xcxwdobngobbo9vZua0c/g7D3NE0yeMWV1CPVkdNFf99LNmxZOXtd/hQByeE51qZaKapiY+iDV
njxqa5qnftuUAgwVnQcOc4Z0WGB2M+cHRYVDY3Yfqf+1fwh3GjjUQa6zS1MLqDNk6y5+VGvTr4zE
L5s7FWleB9bgTvJ8fe0Ek+Lp1HENyamuW/DyzNAi0m9zR4DUgo/DS6GmsTU1i4Gbp+zzTS1/LI4U
aMIHtGgaHI7ktqZntqGxgDX3SuWQ5rJgq4vmwaPHGFe5nSLuGufdEhtr0sNXWxXgIbscr0AUL2Fq
U8McwX7CYw4KqfGXXqwlzXhAOnC7SF/XP7xoKDbfs8eFksqarE9sN0tPTd5tCaI8c4EpbNbfm8ik
Xh9NtHocThBd0/IakqUHuUWBLYYpm5qvDTBarw9zOcnxjYK8TFMBJ0tzNrGA2QbKrxRPRW3XHgrk
uC1coO6UguGh+uNX8SRKoV58Mp2NzKGDNvSmnKUAIWZgk2+dQFuZIfIpwfUZ/unH8jtGGBxGOAke
JnGK+KrYKCEUfdEFiVIXXC7lQNvNt2Pi5kfImX+k3ggb13q7fLU0SI7aq/MqzFQL9hAvtaQ6izo5
Hb4qc5dG2Z+8VU/mQd0sWwc6XP0KvdQH5zV50u+vL4JgN/GypIZWUKeIcBYVM2gXEPSctaEKuUIM
M64cRl5kCcCY0szEKP3Jaq9bMUJpesPYY9POFKQYVNFacvjiqJkKRxhEtBAzg/xAACNoLRxWne72
DwnCotHTf5gP1Q3YkAd9v3iti5/xUn2od5E3r0W7WfRrGN6eoUMyNgrLfAK1Bw+LTBcfYpE7K9lk
6iiKXAQxBK/gGZu9lMTKaZ3LjRx0Xhz0a7JiZfhhX65UweYRhPYmB0XlMCgNQWfKodbbtarACix1
QhudvfpTYqFXgRL/+m4VrSX797O1jKJ+6PMUXzaCHD5axHttH1s/9aQORMnqy3mqbxAyORDqpWp2
ogjwxyqmxSt9SAPHY0gAd6LtGMAXxyu95uX6/AR3r8khEiRcbKOOelBHhh99l2y1TBLU+dknuXIS
eY2lCqyJPsanOph9Cgmc2m0s7bBoAx7M/44W8r2EfF9WkoAEI7P8SraJtiQYS5eRieS9slI8A21O
Ll7NgchkTZT84qU/1RS9CBWqRPhwJ1dDtFuC8Mz4U7bbHXK/WInySJe5E2jhQo8b+oEs3gK2G5cl
BT2WXVjjZoDi7Jc9b7vG1XNYiQVF4tr+J1OplB9bZCrqNZ1Ht/0SlYj/4cb+/hnccYR8s5TGjhIf
6A8bAs0wUaU7cJ18OZS2spsEdNXeV357Kxr48q79Hpc7lYZcxXaWTPmhGt/0afIlS15fPxeXyaZn
K8ydxnps6Bhl2LbZZtz0WWgjR01dQr3OAKUqemzhtF75+uKTHg4oKym/m4X+nJebE85+BHc6c2ot
UC/GZ85u6pvICO1tfdBAa7CC4ROy8H45u8mdHZqQwN6JDpNoj/G8y17r7KJbRuBR69or+cgYJDn6
1OHCreM3MJIe2Ugr/UO+qeHrJwqW/uEJ/vdHPv37GfTC/SCNYF2ZIEAxcZjpug7kMHL7lZgUKByL
hRNnY2nUVPq6L2OcJyMcjjGQ17mF8ufXf6BGepF0+f1RedJlX5NeL6CkjHlNz1BYGu4L3Yt38xPU
AdzpYK2Ke5N4yxKMK/CuNtYGFB1RSlFwgE6QdjbfGF7upJtwgKI0DqLhAcViV3CALuP+9+fj3ihz
jmp7mpUpy5fez5Asbx9Nb1kbd1MorczdEsQToiBRBfFydPk9KodIRRwvZtRi05oLxK72Hd2lQjkT
0Rgc+kAwNGllHXkTRirR37PPQUf/N7qlUuS/tECa1mQA3UgUsYuG5RBpIc1Ii2HID3Nzp0XdRk5L
f9aqf5WP+V5ADnKmnlpOlJfooxlaj8D2sWx+2aIlFEyFJ1KqKGcrGfpoD4zOrRj7dFJcbXy9vgMF
e5ynT8YQpEo0p8sPBMbX6r6CRphgANEIHGroTRfF7Yzrr0Hf9CI1d0jSPxbOstUjumtltQ3KsXxr
dXMfE+W+rKF82BbmsavAsJRgKjNOkumRCgwVZbp1GsiBOFaBgmDikrmB48e2tkIpguRYL7v1BJ4r
knN6F+0LKodl5IRq3ITI0azmWYLKM+m/nFYfIHLXfepVvjVbpBEddVuN40ddmMRvKH7AoLaDl0xH
wVJcDPL+3jU8lzOqlyiiKfYm2OQQv4AoW90KyIyiPcM+xhlkjSmkCeyuTw+SuTbMfWnfperH/zYL
9hPOhlA6cKlmaG4erAZp+tEJyDgJouHTrflnOPy9UhxALZYmD2YzolBA4lVCfyU5grW5W9vt6JH+
bbIXCMpanqZoot0q+EQcarVlno+VBciPp705vEKFRTDAn4oVmJXyfbHxHEzLNmiu51J8amOYbL+G
likmtZn99s75EreOim5tvuqslD0B861IDjmsI0rzy6GIfHtovdA+8tOErq0U1wyk+d0m7Tfm9Hx9
uwh2JF9nbiHnQpBtA3+xt9y8+eo0a2VE99cHEa0qT+8bB0UqoqZL8LpQwvZnv098IAcIhWg+Krbx
f2/98ftX1DhQq8iS9J3Vs1k9t1N0LNX4YBqCxLLoGPDKc32l9VDOkdkdqoHO1KzUn9EDI7zYi3t9
AQUgrXG4kS4S1eWIQZN+M1tjCMqd4K0gGoGDDUq63LZyROlN/6Tnqgf2RXh9DqKdrnGo0UKzo2jT
JTm0MJJXCvR3Jfek/LDy1k2UT6SzjWpt9B9OLSB2iKbGgQatkzGT5iEG11LeDVkcgB7wcn1u7E9c
AcSTcvkZ6MqNXhAtRS6b9DeLAUnAyDOWD2Us/XoSqSOJ3jQnA4azwRp9WWjU2sM+parh5nP9QfMR
D2U4d+B6jPx5qdykNo+1Hj+PrbKJG3krlUvv2m0SRtR8GcBhSSwEsNAYLyRIu2Rd6laDAFku0+6+
oZQvJ0+wsaSNgXVnh14yghzPnx7GTenooVwM5WQRdguwjK8Xy0YadRodmAqA7PUb1oaGdoyg3P2l
M1ftxQ8hwd7iVboiWEtAAREXkjElG9v6MlPRK+cf6qp/X7Z81dgoTVklqv7XjaRBHDYoIVI8ebYP
tl0B7iTrgJiNFZEFoCNKH+gc6pjIwM5KfUrQLDf6FxLcNHpsrEOGFP+Jsj/eDQ/1WwY9THKbUW/a
iZ4L7DnAnyu4zJoWvF1ty+DDX9MxidpUTnLIVNOtKdo8OlhGJbFr6s6TsWzL6Of1g3xxtc9H5G4O
p7IWi8hoY2Qyj3bsjQ/OSxY6oDvMflF78ae+E7+KLu2i80G132O21EnlKIvBBjfS9jOCBPRIBADF
XjzXFpL7lLC2mSetxCbKNs2dsmvXBuoj7a0w38GW59o43DUCY2TdiE2Mw1pY4IgS2Bsk7rwOJYs4
7ATRtGhS3IUyNbUtq06dHpKUfhSV8aANLRRa5Z2ChijVttCaPsG1XVAouYQy5x+Lu07AybEtR2tQ
lYk7f5GVkFA4Wy6ijveLp+98HO6pbOnDGEs0Y2gW31t7yD951gcSSA/xVgKtQtsOaFaoQnjNi207
LxJezwfnXtCNqTQIN3LWpePsrcq1wgp1PlgW+eWd+mCEsBn0YJXs65VbIb/TTu5gieBHcPj50BQZ
pjKZnBYl9bV5JO/Gj/lZfXZ2zW29mz9b6SAdYw/Z8L10M4osdwUHko9Xs2VZotHEszvJbyiiuRpK
t9eBhu3NKweFj1AzPYnLVMLXrZ3IRU++C5VMVf7sxkkwkGC78kFqRhQl6WasotZtqfHe44vl+eP1
yVy86s+2Cx+fTlJWpZD8ioGac6D5zCNAO+XI2lXsL4KcyEWe2vloHMhYmZPXcomsHISb4DFtzqsU
uqNQiEQC4W7c0sDwqO4y0zo7YMQqIJ0nd15LUToREZBOH+rah+RAaEyzGg9KNTnQgkB4PdPX8RiF
Gv67MdCfWFirKYKz7tR4Ur4EVZ+9LZ21zh1yOyzTk+4k2wJpUlP7Scmjkb3kFIdK/dlK0UcfSTsI
Kt+pqf2R9Lkb28dy0tczUi3q7WzC3FRSFWGzxKVQ9nxxOXjrpoQMXYOtr6/moNnWPwE47BGsbqbP
yTc8dZcdWzUcerF6rujU8Yhn2tFCKZAV8eonNEdXcCKEVNXgzz55hRpXKOy4FE2WgzlJn6eotXA4
9FW6HtVgoI/0I94yOj+rjOBboHuhuo8fEPQIolXBueSj44gmfVkvGFqVwVIz7dBWdOj/SyvB0RSN
w9G1jUlqS4XgsDBFCCD5SfTCL1+c226jrlW3Xf0HriEC6ObDYqOGniJ7UjLoXkUryAd48ZvSn9pn
p5CMLmuszx+cg3HQNoIJXypNnG1gPl7WzL6kZnoKddJ7De3YXWj+aF10KQubZwUgzgfIVU4M0icV
rmj11VqSkFpkMzpWqIyFL5gVCwGvwAzfipE46pTL9v8FVpKbeEOODvPG19qTUp38AUOH60OKNg4H
bJOd19TKEALUVuTq8LUposOkaaKJCSJGnjtJJCfL5AgToz9kj0WM1RMqkdic45e4RnYZYRw0r0JU
FaKQ3HmvDLsZ8L2g8UM1CH9KHoLHf7Nqf4/AS9/BxMtE2RVt8mP0ZOuZr+RfKk0Fd/rFmrXqfI/C
HWrcKvmUxoSpc8wBU/UrcOeiXM4UXmS0BRM/9h3fEH2ry3D5PSz7lmeZh6RDh+UsYfmYLrPmz0/1
3kAEFqTAaM2bH6HvvUuO0Z3oDXyxbfd8vtwDKZZTg6Dxkcks2EctlFxddyso7idbZkmUeymKV8Hi
qanbv7Hb3kYlyw6W3J/g5VO6wlbGS91257+H7bOzhdAjY1CtmKkqjvdFO+1m3bqR0REEyUx3rImv
xRoyaAUMAbr76/tL+Om54EfVswxmjSniuVzaZEkPoRs13edJtq2X3pc04jVTEVgmgeRO5dnoj4Wb
czRs7DJZT1ruml20SUVUc9HG4LCCtIaRWA14w2NztBfLVWsrsBcDHtdZAN9KwZ0m3A7s55wtP2mK
wpDGjF3bWrhs0K5FvcfMOS4vPboQ0IYH4RTPdNkVzopS07GAozHkJ5tgEjLQBZDicEHLFJlR1JIY
Fc0s28I719XVUXClXUbi72PHoRaV07qflig75PAvksfaSzXqjlIqeE5f/4h/KOcRM66qmkjQWJRu
FWxgR0bTf9e5ufLZleRfvaL//5z+UMYrLfiZwyImOyi0dedCZW7GXkaP/9Np+UMTL1HUFqK+4ClM
BlrIwnrDpEiLl1hCiSVobt7visCT12YMSrAAo69/tD908qgikUihmODSPGbTc6IZ3hCLbk/RIBwO
QXlXMtG1XaCc/mnW5VrpIl82YwFB8voWh4vy78dNgeH0UrW402LpobSPeiwopIhmwaFH21WThdXK
UEkf1pL+ptg7nWaCouXlWO17w3GYkZttVAwJ1H7n+MdC7xTI+ppNsZVqwWKJJsPhAeniCkRsXM1m
qXtwqQqaSfEG9en6xhZ9Eg4SyDIuscOE/Mpp2mXOzijK9fURLofwf68Xz5xyBmLJsgLVEUPPgpHq
6HKNPL38oFYbFobpjo70en1E9pv/DHG/R+SCmn50qDMrCRJryiErYVQ2Tn7X4f5SXAV6jLpThCMc
D68PKtgWp8zG2VVSOjPyMAPTULJrt+j7IIbrQmQtcIb6uD6S4JPxlClrMDM6yThFKZnelDh5pMr+
+ggXy6zfYYnDM6IyLVe1xsLeY/qxjJqvrFmhtQ1Yf3j91AmOlCAWcU7J9LPFM3J7UBOnzw7aw4KG
0mHV3BoZPFYlr0cpG73pEZ5d9cp5bYTJQcFldSIinw2twqmxq20KUZzCX2K/2Fgh03WgLYZeLC9P
IdWr+jJ46abg6Il2DAck3WBlegPTlANz0iaZ7k/94OLy98aCPl//oIJJ8hSjJIM5gMO4HJpdvJo5
2Q6SvoFqeSiR3gVjXXAnC3YoX21ROrVs53aA0tb8CxX0xiWRLcqs/kOq8O9Tzgu1wfCyjBuWcjnp
PyF9Vz0RFJMs7NBUrKgsWkHu4aDVUA3IBnDto4KJJnRu/dq9wYOu/5A1JLMVD47zyzsYSK/tStRP
KzqOvD5bYc/S0tRgITRBe8OUyxr06+ub0as2ZUAehJkP9vy6AqC8lpcG0pWRaVha5gSs+CWEDFnb
hrUqA8jSiPjLoqVl5+TsBA7ROKgq698qkg9Lyf20Qbt1n7gJ8lkDrCT+t6PAnbqKTkVrZsgoqfI6
b8EdVhIwFO27he6ySkS3uEhVOANSngWkQi6ayDoqnxILHePWr5Y5MNNk3UfWoSlubCmkGVx4c9hs
RlRwUVzk4p+Pzl3utuOMA5mwb/pQ39KbdAcl91V0YwTpY7aGGa6zEZbOBVuHr7XElaHLIACyUzl7
zAqBvEX+p4UOMrFlmehc8NWVeU47yWFFcyd9t51X3PFT9TFK9R1MZdwi61dyA2/hAtTsapPauy4p
N9c304lqcuWk8NUXoumlgUCGEePTtfXSHJWXMfLNcV0n7vICgUF9crWX6Zau7U10A0H7cEbqu3pI
clhmoqkOtgl1407IgR8MX13ZXix5JijQrqgALoiJ+OpNstRKWTFOoqrPPtSEViTVERStnTFfVwqk
Sq3URVHgf3sJ8uUc2qbGpKcMuJDmJ2kaDHXpx1DWcpLWLyxhA5YgZtbYv59ByVJambbMBjk4hvzY
kHVs7C0zdWsVjHIKh54OVRwnupOndqcZ2aqTy7sOZIBSc1wiTyK5KEHky/OUpBKzlFqdgBH7Ig8K
3HpkF3Z3d2lV+848rfU6ekqnMagqw4V868oahn3TmOC8Hkn9HMNEKG/tUF4WAQQKrmeNg0BoF5Z1
sgzkoA0/pvkHhCDc68dCNABbmLPPAFOcpBzmhhwS+z1p8SzvHq8PcMLNa+eOQ7bYieG2HeFD6ysD
ZQDf2KGz8Ef2SP1c9toUmvzQyLf9Noh/Ol8DCWdQhZBRWUv+5Kt+tJs3Y+WJ7mnB7uMrMfPoRHCW
XsghQqcMTLIrSu8ykTGhIGcF36rfFzdaIO25xDLB5Uz94X6+lRvXhBPBA2ueTbfVLVyaoMCi7oon
/SZ+NdfpFNZPonKlaK7sHjj/xGa/RKY5Yw/RlzGOP6QGKXeI+V//zgLU4kswM3i5CPEwihJ9mKNz
KxeQrZrQ4dVMbilZ4VAgTZ3qooMrGpbt77PJqWU0zH2pkkPbJEGlQvac5nRV2PnrtPwYjdlXjWST
kvmWdtbbWC4uFAH8Iba2GhqjOnUM4LgYtoqKHGl92yWiLLZo7TmUq1p7qiGehM1fq95gyOtYar0q
E11uglPMS2el+KxOXGI7q938oShveeoIniWiETggIiVsuySLjTC2satJFWSyJlHDvmgQHowiHVX1
ER+TxKZnR4lrpFog2KbX0/gOb61rWoaeWwu+iKWgF3aoIWC3rMe51KAiUv1ocvk9qejHsqjHwrYT
aMvRXxGZOtdMI90tZsu+NTv0PZXGdCQy3TlJN/m9CaPDKLHdWq5Lt0DWyTWKOwemml2+pO4y2B6o
Je5SVC6YqZs0LT1cd6SMXVl7LqZbQlPPMJdw7LrnpXyz8sS37CLszAWqzh3qqCR5JHLrtZIdDLoR
tnq000dINsryarZftKT2Yem5gmeyb3fzOtea91GJYdbcqm+zlByTCpzB6nlGhN7Q2E2rT3i/uVYM
74P6EJG72RpuJhXOV63jNrR0VetpWDJXrjFCFVYLTOohq5LVP3PlZ2zIr1lqvE8WuS274TlRkzvD
TNfwckA+l66mVr/RsmRbDYmgOHlRhQAPGmwCRdFlyLX9ftZTfUjSpkTmUz2aIH/AlJAEvf2ULp4E
5sDsEiip4j2yIYH2wtrmR1Az3ki7rn/l8AboZ3Q+/if2k5fO+PnP4iBIV1OaKyYqZDoyEbVJsLAg
foC8f33nXjoc58NwUEJ1MiijgmHM+udgv2eiJKbo73NvuzaeDV0nUKIe7J2sPSi4qK5P4GJX6PkM
OAwZykiToZDzl9Z19todB/T43uIMwc8Q7+P23ly3b+QhOTqvojvwIrntfGwOWgoHfTijDp5JtjHC
+gFSr8futq59pfOcDL3WyFxt4ZdFIQnrFtQrV+m+A7VHsIXZDPlY6PxXcLGQXadqkY/sRTvMAJ5x
O6orpZiOzrRbVEGm7ur3BBIwIDy7GVO17v4im1TEQk3wMxvt1fUPeunu/Xs2GIELb+bKqJ1GQg9+
poKnOG3TErm/mHxmxvBOGwt+8bmrtCIR0KvHDaNy4Yy0kLbIFpbeKWFJb0NVq3O8TEoEF8XF4O18
dhzayOVI7YlC1kBfUb9z5S1y0cyiovAtdM3A5A2K8EEEc4zKR0G2OWgrONishexatoj/uGUwXQ5d
llbLtKY+yZ2Q+2ElBTnEQOBQAZKd6PoVfU8OYZouVsEcxIzlLWxk1uZmgipasRUlkS7yrc9XlkMa
01AGre+Qsm6CYlMFvc/cApP9kLnq3jqyVUyehIky9kevrSMHPnSkTd/YiC1Y82tK3HwLW9R4Y+9V
CLGBpwyKN6ObiXpsTrIw18blgEeHNXwP9WwCdajcb9HjBSMot86nV4jHbK2pDfUCCTRrlMJORlfG
DPUHuYSKb+FNiwyxxrCQf8blmwa/sokqkGhg+t8mqEA/M+NXg/9b67jVB/mGyPB2hs2iMxzG+CPt
3yMLZqsadEOTo6xObkZA+pLToK4kXNYHO32s0xS+WnD+PZRF4psLfSwK02t1w4sXulooZFhRbPyh
G5njab0VjObw0FB6g6TYU613q6ykXjKj7xtKpUjheF0skoS9mBY73yocYDZQVqbQ8iIH+9bw/9oo
SNgE6oZp7xqoM4gCdgFq8iWwyTKbrpLxjJG1akOGR8Np/0XGXVNU24DVJ0jjvI4QzNf7EqlG7H7A
pVFELuR0r+PyxVvmbAQOIadoGPOpAGRo40uTvMDZ9mbqFXeWPxN1ENwybPv+sb3PxuJQUhs7Kxoq
YAZxuq1jb3sbZFEb8pE22U7w9OrKJbw+u4tf6GxEDhBTddQqe8StAyP6QIrg1t4L7rXL0H82BAeE
prPoMCtENsh4SN/lX6hLIsaM1/B3gSaS+gCSC94mueSSG+cdypHP/SoFz9DsXEXE5D7lRf9YX0M2
YWeMCxZR7++3OJWWHhTZrr/L4nSrUxIoIJhJksWsne/NcXpDLW7b9fM+VeXKdSKa35FCz93KGXBw
83tsQdfKG480NOxJVnutRTdoxqsgnp16rNbTFZD4s5Lek2GgKuM+jVGxXGmm8Wuwy8arTKsL81nN
BNHgiXfHzUy3VFvTHNMxVNnkFllq0sSMtZ7uR/NjSeFDV6JFTbI+y7zYmhG6xqts2o7Tg1Ov7QH8
r6XBw6X1rKT9lKHyWmjgQybDp6bfj037OdAGosxKGy6wZEXKLnIbmPPQQkYCgq4zmvp9X71K3fSr
N8oc7JN6XYzL/yPtO5Ych5Vlv4gRoAPILZ18q9V+ZsNoM0MPWtB9/Uv24o5E9RHfPTdm2RMCARQK
haqsTOjmvPk62hpY+O6TPclAyMTtIR7vReH/5VFxH45+bfdZ+dyE7G1M2186Jyve+8gVd6Ejpe9t
UoCbNdulA9TO8kkzmnoC9TSWyr+GpoQqWhg4EeeeCLOHtNUhQplG8apopFdhZkBuqcbryIUzSoTZ
Ic+3WkQ2IVVKm6fiSHn9FAc0WqWheAHQEOq9RQwm6qIc15CAqCDgLd21NVjmdJNuEk3+5E2zFxJU
jcdQdhOuOkboN67RJGiI69LN7bP4U1ofUvKmzmTVkCFxPnM1RhJLQZOY3RFr1UFhTn1iRLZrQ7dD
ltqs1Y/YI8hctK5EiRW3xdYP6j9Ebta3P+SH0EVjaEEnTNV1YGJnx6QgQiWFPqJDnNb2mBTrkPaW
pKHel76DV8nSwvhk5s+3B/0hpDgfdE5jqZSNDwolrTsqwaEcTiN9i1FI0Ra80XQOrs7Jv6nNuSxp
MrA46DCKrEeWbAhLLSH1ERYL5/GnIu3FbGZbWYddRKGp3B0ngB0efwDUAb2NXi5XWqVunW+WKLyW
lm/myOukEJWZYkBFPfndEyFehOf7ckvj9OG3FnDmaBr0jTRxigXMM3GsSRU4cEnbMlRdQp876UOL
wp1IAsMatd6O/GSvp4rzf7OUaSnO3mIhb3W/q4fuyPopSym5jFcro/xg/02WQGNwqjKI6Klu6rP7
WKtLRTNliHa2Yeoq9E8HpOztufxsKGdDzPYtgJRpXOLqObY83CXKW94JO+1rp0J7gR7YnJyKJHMK
FSXaMhmdsnJvf8AP4c3FFGf7GecmlJH6pjt2aW11QwQmEnTDAewXInimxVLa6YcI52K42d6peVpw
otUYrvwYOPgaSm43SOCzQ4MApJUXAqofPdnZ6k6zPzOVlPQFFMF6nIossPwh3qTaAIm3zqoi02Yo
QuacH6SeebcX9UcvYyD7CdZioqlzHEguxXKUwIcfOeTdtLGGjmfnpItcGz+e+bNhZk5GR3OjapSw
Hd57/t888J1q/K2qS5whS7OZnYLRzxLWaVjEts3WgGBuqh7CgPHSo3Ky9CvPcjab2UnIZUojsyq7
oxTsRPuogOn19q78bOr/dmVm6oNSa12qYbnMRsfj7qGtbFG5Q3tqhqXOb/Mq0aBTqqimLuvouTbA
jXtpeFQoJAgSLo5kSF7JiKRcKpcQVxqGh1RIndsr4IBvAk3bhuUxYcUfNSC7IKO+p6npZjDrB03S
iFXpDIDoMB5QtytBlaXX9KiI3BmqekXaaBumDRRqCxAy96qRbHUzXnVxXwLRr/8ptV61q6zeKjz5
MmKA6wllLpSKS7W6A1eelauj1ZidF5bUy4p2rRr+UUHUZrY1pDtGNzEe405+yk+0wPWljvejLDwC
eZiKraCu9VDnXLFIUr6r8sOYtXufxRAVaaUdQ7xFY/0U8NZNZOUYFWmIlzfv3ks+8XsngNxzOOtE
4xCWinZDjl6DTKshq6WRwhmj4CUaqEXC6i6LE+QWcvOxq9CqT4zWTSv9rebG0cRjTBMRuP0TJBwM
5I8q4bbVeBcASlNCgUso/hIk+cqCZrs6M1FAkKeqPnZVT39Jcm8ZJXHG/LMfCofHhXPbXK+O3TSY
ZhqKqsF+9Hm1OsnwjlGDXKB7+FdMD0P6O+0WAr0f53M2xOStz9xjPIY6jxnm0wElikaosOeeQl6j
NrJI/Ov2dK5c8Ww6s6AyYXFd5hqm01SmE4yqpZT9U4Acshkrq1bqj0XRVhaOzMK4C8s4L04LiOL1
hjEto4LXCs6+p+jPt6d2nVi5nNu8NJ3onNUZ4B1H5cT3xAbkf6LANe0C4t+tNeybZ99l/1uY9GzM
mfPvlCJNVRPzMtlg+dnHGCugEluoCF/dMLNBZm4sNvqujcNCHKvSsJMahACiswLyV2oWkLdLuzQ7
WYUmFK5QzGaEVIacHYp+tHLt/fY+LQ0y/f3M3KGvUOINjUHQXQktg7sMbq1bgmgsDTKLcJgWj4mS
wxYGlEJi42TAT9T6wnJNy3FxV872ZRbXVJDByMXkG2j3HJXPEnu9vVJLvz9zDGnexlHt4/d1pXAD
dIaXwfPtEZaWaeYOOBvNrFKwTFOIRPvYBtrBquS326Ms2O/8UQnCr3AAfyjgRejal/PcYeoBuQG7
HselQP5H/wYN2EnZU1WuYj7G8jgWStEfM9o5eVjsOgiVWEOXvdG8fS/N8QttjcBnla8VLV6Mgj8M
afSc1sMvVDhfo0Fa92G5zk2js5Rc+jBMsWAz11U7GA2gj4oy3Sp418+WvJSHDPavcWQyTU8Wkutz
A5rKAyshK6/eszDY+a3u6NVnWu5LkDaUw7Ee/uThqVAfpYo5PBD5RCDzKgqwLPgFW1Uolt/ese+c
8Ny00RilQ7tAQZJuXpfuex4UFaf8PvMbz2iN7SBGSwzGSgZ1YzBkz+BBdstCvqvjpfzgNfk2VsjU
Ndk0CDMNk81WKNHiKjMMJb/vSP5RNsa2E/wxSdKHEsn5PAErFMkshG/boAT72qA88/G980dPDqrV
yD99SJktrMZPVnX2Rcas7ggaO5LF0ZDfD1mw1+TC7lV02oeRO+oZtKOxKrH/FplrPMmdqkNVY3yQ
WbeTGMBnugGuyMyRkAtoJDAqhMrC112jQEEsJDNCKSIUmeLfpUMFHRjWsE2L+6RS3SgoDoZIB4so
/lc2SK2jDuOGV4VrxtKhCkcwSvSAfUgUIA9dzm2tjEFl1b20se+JRNuDYcf1M61Bowp1BlY5avS7
SaWnUGG23v9mE1pUj3ZgcnPQxHnoKrdpOsgmxcTuFLGV0rKygIS083wJO30NZ/6eqDZVDImu6XOO
QVYHqVbpvLjvjWBd+fQDdJ4uKcKVFL8powEJVbYJoINk9XW4Gqth4Rq+prKZxjc0jRiqAs6m+XNC
5EPctHJS3GvRptS4FUtozxDRqvSZW4d/M+XZryCQ2eOSZm5lVjalm1ZW3bROIYKmu70uH6vo0WxM
97aB6tchJCPIPFNVVwyDGfOUOjrbpgi2Fve0112pyS2alRkqMewEgoa3RJW2oiifgB3bq3gFAIME
yE6hNa3DOXcLGayQhNgECfEI5CNmAmbnXNhBP9pwhG5ZoR9V9Uj0NNDEUjo0TeUniCpaphrjPHI3
GAA1bnj+DB4KlP0MayghtpMUTp1nNlOjfd0OdxDk8VIjt6pKTywmS7tKrpwyKH+Dg9mWWACJI+6M
HGjB9ncaQdCNkwdS9LscN3cjmVbL+Es4xkuO7iqTpmPlDMWc8gNgWZr3/vAxGlU/qsT9CIW1zVSM
1hz6GDyxLUQ/Vkt14usb/XK0WVhi5NXQo/wm7nmpvzSa/2Dqj7dN4QfveTnELCgpQ8VXEcOLe5zv
2Nhg5UZwwYceswOxMmQHrd2TADY4wBaL7T8ckMuxZwFLlJkVraVI3AeKtMrjlwTbmpadS7rSG/zM
S6Xj6EPwUVKcMNfsePwksm8l7amjcKe+nWUFiAAbp6L6gpO8DkEuv2x+p6D44osCByTI//QS3Vbj
pw8DY0GycBSX1mDe7ASeOyZ8gpHqv8a48Qsbj8bK8leZG3tQkAhtvXWgyNlpaPSnXvMMtPCSTatX
cenFZOeJL0EEY0mDT8iL7o4UYlso6KwN70mcuXn0POr3Rc2eIj+yq5pbZvAy6OvbVnhN7nh5rObt
UdwAH1SnxuK+b1Z55Rkr5sUeKvZgVffCtZF4+Vu/rj30KFp8C1y0+uv2BywctO9y6NkjQxogQRm2
WAIeo1KsQHcwWEwaL40x/f1sDD3NlSLnOGn+sB6/tC3oYZ6rnXTw2Ureal7igPhjdXtai9Y1BfRn
Y7YsHlQtwrzaT667MSh94aPf6KqT3La1oDoF2Hlvx7Un1L1c3FGkhtZL9rVwlr4xjWffgMdnH8UQ
dr3HFelwecuTo+hA35YuRoLXcdelIc98WRqBvrWeZqudUIonW9kTtn+Y0JDjGgCwY+9SJyhPxMsd
8HAuneRpLS9j4MvRZ95sEIPwxwCjd7aquSoFC8+E6q+dIbd0UHinXvArQDcN29ze5O8Gt+uBqcpM
RBuo2c8Cuq7Ns0IOG3FfZl8l26FN0/X10O5Nb1ADZzD2bFT3DDBD2lqM1FYYhHZI/+htgITqI+ue
A+U4Gs2D5DMnCGXQa+4C9ubXj7Wvere/9WqNqCwjupTxoFGZijz7pT0iX9ZJ+WjER9nPI8uAIJnP
g6+u1Z5uj3MV4MzGmS0Job1PIgnjDOhWRbV7H0W7eOK1zsjG9BcZYn72oP92YJbWQTNck5QkxTFD
ngrqYLIVTmShwAaBjXULoIG3dKj+w8n+N+T0SWenqi9aPtTSt7Whw3MnryWbuN1hgmcYR8MCz5QH
lik795Z5O38+Zv+GnjmykclBK2mYbe9V0NdMVp2nedV/Gfz8G2bmu/DmzQZtuhnzrnLYWDhRvnRy
JjO4dXLm8ZUB/mJdxxBTV27eO3JuBdSqR9dE+zh6VykSgniyFW76EJA7ubSrhwESl6sl33F1LL6v
v39TnTmuRtN0BlV3cS+VwSGuG0sJ2lWcpgu1lEWjmbkoOak5D8scwYZL/raajaRHSdbiTl4HqxG8
5KMPgDh7D8kaL0PFlhapw/5DuPlvppNtnZkt8LGV0QxYcW2Fh7oLbIiT29Fz9qe1wG20Sd3hlTbW
/7rX6XJ95/RUvhwLkDdg1MEM72j6qTDjoehOt33OD0mQ6QL4n7l9l5fO5haPsW+GCfxw7bb7Gs2r
mgX6etDNLU3nuqFsNp+Zv0mSkmn1dDTkR74ZnW6Vii2VD5O+0ERPOrqdRzfotrDTNcq1dMcfWlvd
9qUdrkvvv6LynX3QzBsVmglgeyHwoEzqjRz6rh4sJMKWLMeceZ1Ur9SxzDBEt9UdvpHxSqnuAc6y
QdcDrJ0NVgLQfy3xFV4j9mczm3kh4Zvd0CjY1LYurTRhXke2CTNOJmpwPliowYSAa3+jFrEVJgCl
mu1DnvFDOur2kOIuRaRV9qWrQvPjtrld84Hiy6iKC58Sfcpfzr6M5HKQx9Mj3iMr86jmkzYug3bf
C3GbLzzhvjWdCeQMCxSGFCtv7WGTbkG8acf2Qvz+041w/ikzP5qGiR83tdTcD8aj6YNqCCtRG5ua
opoiJrpcyQmkzL29ANOGz533+aAzp4lcYA3wEeZfNxDoReG5CZb6NZbmNfOXOuNpKoWY1yTu/H+7
6c5nMnOKJSuTnqS4UA2/c9o6tXp9IR760fOfDTEH9VZQnWUA/oh7chJuAKHUHBg/B0BKJPpWuccP
+bfoXO5N9lErC/axsFXfmbozzxgNYc+U6XknFwj8AY8jS7w9VwHf5WH4RuycjRDqgiomwSMj0DUk
ef9mZQeJtS/0Vzuh8V8FX+erOXN3Zd76OfA3yAK9ybS2yvKuTNcURBcmmiKIutft6DOQtpFqqf7j
lDxZvkkXTPO7unk24cJo5NCk0ydIvRP3v4eqWU/IrVj/lSZ3RLwv1oK/H+E3Dtw89xUWdaLw0W+g
sVM6ism2JdASVkTMB3WihKDSH8LrdcOxEHxwE0lFR0xijbpk4U0GVhVUjyMFrUUoR9AstRSFgcm6
rAHS9d0Kz9Hb7uEapDUziZlTEllbQmwRJg8RPHDAegkIxMWvZAN8hZ09LnU5/GziDHrnKCSZGpuZ
RNhlCZUZDDCSCouBG73m5YLH/w8z+jfG9A1ne26aQ5WFIcao3cGtK3tqUNGgVEn2AJ0tvzGWpjS7
YGTWpyOr4GCjzjwluXxotAWk1+KMZnuU+rVeICQU96KUXUOWnT49UA3ddyTcSwSEjihIxCyDhkf1
DAVZtzKWxO6WJjm7RYYoj2kYTo4xOIXJibIFlrel359dISlQImEbhOI+rcEPjp7TKFqyi2+iiIuD
SQFKR5lBN6EYYRhzJVh1ZAlAc+FwRJPLiQ/gSimY8VuWCJJ2gNANAvweLGJbKKAcRpbt+tD8G4aa
tJZ1PwSKCPWdPtYBN+9BUFxnsqsISdgNk2OoL8lPoVyuweT9VUXqa143B6YIw0l8wwm6EU3BdFcp
0i81R1GDghQVrQJqGjstRwtPny8cgW/8zHyqAOipREbxAv2vs+0q1b7V2qjPjmIID0md2v0YuyPY
lewqqF5TtVv1A/oW++4rAF236lderiZOE0Z20ClOFENUSnkzaOnoPtBRMnBYUvnRyDG6fZVTFZzy
/k1Ov4ZvFO59BGZVFHFsOZP2RZvYJtDAskFOLQoZYV/YXUJ3var/ve24rhseZsmLWXTvx/kQ8ozE
R3Qgr1RfW2WjsBTerCnN9roQK7nudiwH2KIOBHfSNH2YiKftuApDzxTqKqe/4yZ2Y5ZaZpTamZ7f
ATAEKEi5rrSA2EjDgGUmSvEoQIO2yVSQyUerEUewysgfxnNX4UsY0m8HeLlzSP0YoDJhMiiI1blo
eZ/UgyzJqXzUGtWLU7LKC1TCcHdlf9UsOIhmr/O1VOjbmj1H6o4UhifRwh7VIy7arVL1W85ruwbn
LRegtC/+aPJLlL/74Hkd+X0sxJbrz0qSb0dosWultq6QYCw73SE+sc0gsGMZzdHG4EYQM1YlySK1
anUxmNN46mRq6jEyOlDyc3QIM7a4rEK0giuScOF3DkHc2SWyA3EkvRK/Xosog8x9AIZ6X4aNKJKl
kwdfioilxCWzohRcKeqDAs5li1fjV49soMjB1UailxZNCSCtHCx0oLx3SFGh0+Og9OPSY//K8cAp
6HgbaLoOO75qmzEMOfe50hbHptn6yVSXXcpaXBPhXQ4xDyql1FSGPh+Ko7TWti17qKt7VXcLj3ML
rx5H8UboKLMviRynNNRSr+Z0N1wa1MUE50GlXENNoi4wOjYFGthfRae6ocotfYnEZLrnbg00O4+F
mlENm1Qcgy6ypf4lB2tLRheqxUuDTNt5drej/k95IGO7uqizE9W3C3aSoXtw27dcRY2zHZtd6WEu
ANiLMJU4fua0tEn3XmnPRPqtpAIsysLi/hKh+vXTYzbm7I5X1SiuBQTBjt129CRzw6VjTtxI3vAC
iDsfz9TWJdVh1J4S0G02bhagkroUsk/X7K09nN0bWUtzxhiMxQeHNtrw3VL70ukKPVOeT99j6c/t
df4GD94ab3btdzxKzRTTPhpJ50UNsgPRwF4qDlkgraB7dJ6tldY4tSU6WvywHEDtLVCBj+UVQlYv
6eOHVsvdsBmcIPEPJhQgwQtlbEioPZmtAqqN4Uuqqk1IylVA8m1S15Fr5MD3xJBBA6hjPaQdOHHH
Y6T7lj9pjJbyRgz+qqmJG7bvIbovhozbUzdYoyygHK9zNbMtnz1oTVqZpG168KQDTdUXmpdDjqTy
8UTgjgI8epJKNjhqEq1wZeCdx+Sk1/IqNO/lENQEUbtA7LVg9fMaKxAtaN6qsPkqLVwQ/NsRWB7p
ELscSKom8NqhBES+cG/bwHWC5nsVTM2QdaLLMK/LIw3UWaumEoZte2633YBbqLXrvLfboLdkAs70
gTtS8tQPr10lXkNKvRIE5g0dCqsYuldudHbPmkOpFuh5q3aQqf2NHIf0HBmNjUZJ12+6zL790dcR
+eyjZ4ab1gn1GwQ3x3AfPUTrEXWF1u7/Bng0TR2et0e75jOhxJSRekADnUIpYqfLJSqLnOidXGfH
KBzdMvLdrCL7UO82XZfv5LRycQU4ndTf8UBLrdAMnuS4/AMKmncWJquoSY+gA0mtug5d0wclqgaa
ND/2Msk/tADngyG/QZtiW1EL6BTYn6wvmNYPbtuUQZiDDL0B9bU5mEpkWQiOnIIcy/xPa0JbhK1p
tsRtZP5gwBejzG4gylJW62NFjkoBHkTlTk33ZvShjMcxzxAODXZSJG6pIqsv3TWSvPJbY6/nH2Oi
W1KXWX3+KJMvk98lrWFH4HULKEiilAHacpEDrJoNNhtryIDIykD94ZdWCEXULEZ4CVzWYByHPIHS
laEflPapSlS7UUEVpLZTnG/LDCpD47FCmcSQTxS6j1LwS2mZVWfv5rgzozVpyF4qeqsAd2AeM9Dc
DeCxVPdo7bhLAXnTAv3US1OX5nBiUGyzVBNRbZho702SnKpebCoonSsScHIl37AKWW2j3yi031dg
nTDosNOi6ABmyTdqJBS6AIFvCbQLuSOOmIK6qCX6+kMttZXZAIjWmsdiGA8tjVdB2H/muQaWoDx0
GlV7kwFpjeoM1AgjfUerBji5+x1SV26bH/WxXXjMfCdMLi8JJG+1SXlXnno2535JUrgkeizPXe0a
WAfumpqtRWsQ3brC6zO8sVYtZJ1wMy+evGu7vRx6ViD1fRBAV6wld37KvVjEa00CtWCX/a9b1enl
ODPLLSUm+XVfkzsd/qwvT0rev972Idc3++UIs8SLmcGbkqTDCGq194PUy7poVStfrao4GX0X/eft
8b7xpLd2bRaphYM8hC3DrmnI/4Ov1KIw1zJ5I6onJP2lUhuA0VBazzMQ+xkO0fkqk5LMC5UnWTz5
aPEGh7NV5fo2a7cUWBB1RZUnSTm1cYzWNsh6jJnbN8RNOwYG1t5Dt5LTFqPNkk9NPLPqKcfLpsiP
Rc9fUVZowk8TEIOoDC2QwnyVSD3lhpua4iDwYiEdXsG7GAdSF+jQ/qR6tdcbaWP4X8qguQV6tTP5
KYgQDXyBEdAh429j3FdgJqKbQYAkCADOIA7sMBWPkfZspOkxUAAgyQ2nKyTbgCQ5jY13jT3lfb1T
MrEz0Td1e8mv2QhwTagqNdFQo1ND+cYzngXHrBjHRpoacwsW7lPD06XazuqjSZijl1+6hB4rxDKS
CReRQfGIK5siIp4KZ5mBUDOK0l0cH2JV2dcRIo6osgdanMzqvtEWMSjKdKtfmsflt84uUI5mNUkR
anf0FbHBtfYha/uyA05SVOkd65F2gEDORyHGv2kWH1DEeMymNGpo+B9KRNexGX/1FbSHugqvfkSO
ELCSlb+kzZ5NJdq1zPeySr5rjGHN9eSJMCgQmr5h9wlfU/aL7+s+cRJ0nAvWrEWIImBAvBrAVxFK
tl7iHSh9RMBl6tngNto7y2V3KPaix9NpbcCM/PTBIOjyItvWfx39ldE+6jKgDD2Fg8KD7m9XQhIU
4g4aIM0SKp2J9pxLmW0A8B1D94Hrhuu3it2kGqRZWOoIs0K/VfyZ94FTd3A2oyxbPGrXENl4Fm1v
dYl0kJLK9rvYaUQKZj38/7QtnLiG5KpPqz81GulzTQVXQ2MlqCAo+kuUfral6kXlMQ+3CGQtWkGJ
VQazNdDuhgRqt+xUiT04H20g/y0z/1OPJxNYQRpFG7k5Ef0+ThUrSnDk0KorjBcV+RSa9JZOB8dQ
0Qat7EA94BQF2OK4DKoqQFXu++Ep0eNHk4hd0S8pAfyQx5vQMTqjwAuroKqbOWUkfjVp0HL5OPAG
nad8O6hgz8ZxMpJhpaXUMePKBRXGNhwCEKG/DOXR5KNdtweZNVZV1E4rXqO0O5aquifaI+2B1qWy
Ewp2oBwVH/mY4HLT/FfsPMSUXEp9y2yw/bUpbFUyG9sY2lfqL6Ecf7htLiY2uwVoHqAFPcLEIkix
KeVzm1JrMH/d9hLXCY/L1ZtdBGUZ85yWXD7mg3D8kDhpmy4VoacPvTzc0xj/8EuzMVRTQ66wp+QY
Zh6uMpvpJrKmkRNB+pqAN03V9HVMPocQnqcBJ5ApLb0qrvkmZtnB2fVj0DRJVR4kR83ApSo/QQ3A
TijqvBmF8FMF1en0ng+PmuQU0d5PUFoxWvv2Si9+w7Tf5/7Y9w0jqBk5jtpfbkQIWgDkpiFCU8BT
0xMDxp6xVeTrtlnsE3IfUuLe/oRrL3u5EbOkAo9BAwFqkfiopexFyJmdCxBu9Gwfc9nrO7E03BVS
aLbqs7ecD00CSW9gXH7P1wKgCoaqBKJMaEMjkxeXXloeQxGCL+ItVwdbr/Haq/BsM12z2jMWWgI6
0pn4SJXUTiGK08TBQVaeleKuLEvc0HjHPBUy+BOfUM325GJLwYuXE/RYqF4FeZuWAnkLCYSJiZIR
7kqh7BhmulNS8y7Of/PJRUsBNqKxhxAP3FLYehZaQdDAc0aWZhI7AGNP227HorDMAX9i7pR+VdH7
MYAF3DdaS9SSwysQFwwvDXKuqeLWQXvSgBzUfboCc9hTFwrVAiFVs2BRPzuIf+dqdmkOjV6nfYXt
RDvMLlNApMXxwe39baNZGmWWlsh1gWy/IcfHwCSWGikrqEutqmihqPWzH/qfucwT3eAn1yA+5sdI
fkA2BmAIcNTcnsd1JfbSGuevzp6QcQgi5I4nxZM28+p05aP1WrOavewM4QbvtgidrJ03TkAcvQK7
mUOsQgdAJl3YuR/C73OPSGeuXSLIARNhxsesfc+wlkNJNtBRPRZluOqTT7/5c3vuCwefztwf8vyi
7ZgSH7uWOlI3enjde2Nw8kOoDprlwuyuH94XbmbO0ARZiU4XSK4fAwKoWsoCq2R0w5uDDo9HkFpj
I2WQ2BXO7Vku2dDMvYVBJ+dNyWCpdYSSnLRD2LNAwnaNbJoZ0cylJXXeBqmPi4QO+rFrymMgr3VR
QzXvA+I2bpgRJ2sjW2UVMnOFl0bjeiAcKnrxE40AOUKzBoT/3CIWm9uTX1r0mTOQGO2lXGTyMQVR
qb5r1lMPgLJbwk1rP17m/ypSc6KYkA4jHUKFHLMMpSBfQfxXQEdZqA9S5AtLysseBSQzXJMoQAU0
zcEHzP27WKdvkdRRtJ/U+5q+KOp7DyaunPyZsCA8/Wr9+jUJDjXUm+Rq05d7xpO1CZxlxX8r3wnf
gRiOaoRfuWYIW8lB9kp3GWiJzY5tDfAaDpzuQF/3IIvuvjDiX0pUL7iQn6/ws8nPzlGbUFB0pQnK
catmA+qzcQftwtJpXdWF+O9XiHathazwjzZ9NuLknc+ChpIOvG8LFACr+lczKU4s8cZMh+IqODsb
YHZoSr8kPGswAK1iqwLQHd1/FhNT1/hSH9iPN8nZULOz0wCuG+vTXEBO/UcuQBwQIpNl9gsn4YdE
OvzP2Tizo9DlnRo1FLsEbeh+p9liNa5NV7OGN7zs/MQjXuklx8AxluKra3aEyTucjTwd0rPd0vuh
VvKpXNukmT2y7YAoopHRokLfG/PO578ihgYSdLEgB6cxYKDMco8k3m1P8JOVAk8DSjMDfZQGssSX
X4FsyDiEqUqOepY6jQG2o3hAnCeDq7hfyyK2IYQjAzoUGwC6/lbR2oleqYVv+MGszr+BzXLUtUhE
LhTcAbrYalSxy0Kz/UTq7EIZEGOjfTX9lPlEVHpk6qc/vowmdMBYshN+YHcgJF/4nh/O0XnWcN68
yZk/RuWUNWwcYg/o52lXiZuthIfnbrCL1xXQZkuszT9uxFmqcl7qrSUaFNqU9JpEljQAjO9ix3fA
LIMOfZs0/x80pAB0XJ/n84nOC7xSC/UjpULuUMlyCCm8qRFgLNIh7k65ssmQUZbNVYyWh1GsOrw4
zKR3M3/c9cT0OgFV2ghewP8o2qNfvXT6e8NWAdxOMyKrFWTZG/hxDpIpbzQ589pCUizTkIAUo2O9
oqCJW+mFEq5DbQSza9+aO6EVbwACq5ahQoKEUeRNG0KP7Yh8eT0y6cX3EV0buaEgm2GYFgAln40a
AD3TfACzc0+E/qLSdmVEyOiZHFiCMnvUWn8dgnVWj0Kg4kbD4yIDkiXxglD6LcLYC+pmC27HmIET
OPGdTCh3ZTLJzNV2Amp8WbdHw4c5vrSQIpB1yHoF6B6sUeMcXpUghpYQ0GiS6lJQMFbd3xLIlzjR
XlCpL1EL9R9k38CbAhm18bNlL9hlJBbBDQkiRugQbnyZO00VOyOV0AlsEAdSezYJI4Ek/2OSjWt0
2dwVVPxuKbjHiI60Ee5IUBsGOm5tgII0fugisR+YrZb8o1V1Zmk6yPvUQGzSkjsDcphW0KICy0ni
gBZ2HxmprRXantPWy3RAXOToLoiUkw4Z2zpU1mnGXmnL/h9p17HcuK5tv4hVYAKJKYOSLck5TVh2
d5tgzvHr36IHt2VYT6h7e3Amp6u8BRDY2NhYYVsOwS6KTC9CNNJmE/o2zyxp/CrprtukuCW4CTdm
3jqRDhqYZl3bLd6yqK9Y5lqLVEep+0MeKYk/pEtLpCz9qjefbGgwOVbO71Su4nbwNNmha47RikNe
spnHzeWtfC6znG4qoXa2kniA9yxa15RYny3q2VBJtn39lAdP/xZo2WknyZzwpMaSQ6CWMz+ZgX3B
iW+Sdj0o1vpyqDMPiN/68SIw1Q76KSdaTQ6DC2J5tKnWtqdaUJe3HbqaNlTqWrbkX+HY/5YmhLoC
PAishawjh1pF+5Hs4/yhrGAoo6KUbWKPT9tGuRmC18vj/DLLuhRWqDZ0EhE+TMhORE98y649KCHg
0SvZaOEdoLLOiAcrZt0q9k0MbH5n/wqIh+bBWoUKQF1EW1YjZ1drQzlM/LokVxWsAJT8ebCfYRW4
ri1UpPMxLUyX1q890o6lqhtDG1aXhyFN7EIlo5l5HeUKEjvZ6dDCbhxtdCJf8fU1RNB7F2z6/4Vx
/P1V6OtqcroeqTXYZo/XpyirrvsW1hXhO3S5u3Cv5MjjkAIbM6CZofSXPpvaC8fr2OVhn3lR+L5K
hcIiNMqMZsvXS4CR41+OGbHH7ppxp4OF5bZwlI8dZmDw3QaED9gY4q0jkxqdyXaLaF44cFR4YH5h
8cLSHo5IfuZOwCgDibeGHrukM3E+GkBhJixs8aAiIhKmAu/F1bTkgaq47irg4MJxlROYesWT18RH
XswfdXylhg9QjGPm8+VJX5bSjx1zEl0oZgs6zolCEB28DTR6tO1Mb5Xok6fmu12osjLpzO0OA/07
VuELEzwrQz8B0YBe5UDOoJ9fzHfmzBweaA8m3u16Qt0cKnDZ9Pvxn0Yqwhr0atJy1iF23oIjqY/7
IfnTFsw10IvnqWRaz8DwsJb/jlR8Ngj7so76FtGsjB26FqLDyatVF+5cdF5h7tPhQJujAtk/BsG2
KIcITnQ9jo96VLpobjjztL48+jOIr+8/SDjXlA5oDWXGD5qSe1De9+po+CSxHM2gThx+tDpQkRVa
qE3nchC1w6pwS+gl28ZLZnLU0bsM704xA8ZA9svOnrgnUyUehCHyTrRsAIh7v+a4P5mKH89bE+8+
QfWiKwZsLl/CzICrxuRZwV1RtF4UQXAYrloklfnZfFWwF3aEvZT6J3kQlLkmyZcdwRX1Iynv6jb0
45StK3NrQ+OCz/3VDNF/865LJZfxMxfYb2tGODR5prJYXyZipsk2MoJVPmuoxgpJmPPHy8mEC6ck
RM1rtFkQp8vn56mGSHeK7e8r7DYnrWNogD0Q66h219oCf4NsZitzQJeuxiUtnUyyAZdFKzLwE4rx
LWrJH6UYDzW719lOJRt7tH5H5SYcgeCtf2nznmQh9L02TXtvAZMYzm6RKRumyZQZZPMv5MLJNI1m
0PGjzIE9oi/EavVNKqtxHmByMvtCDrSnOctqaibHRKGfbNSPHZ4TNOC9k7hzbRCfnaQ19mFuPswa
vE6ah2pQXAjHrtV+8q0kl+XkZaovrPcfPNwBQHyyrHcFjUQtGVw2J25FizsOQXpVQW2q8use/68b
GWCRJZhV8W+1N91qgpx5v5mDfqOZkqTwBbO59KuEZ9dYSUlaxqhGph1xjcyjO8Md7hhbhX79vPgT
9k/qk5bABt7ZIBfIiTbLx770A4R8yaK8MqCvRQ6xTl4p1pzOIZEVDKuh+N2kb4nMMlD2GYQs2Gbh
kLbLdYAnHR6G8b6Mw8FUw63S03U4SBrNZ5c6IwtCTlNN40eJE5E0oAbq83R6roa9Nb2Vxd3lE+ds
S+QkhJBl2s5ISbaEGIvKqbN7BkGoyxHOF4wnIYQs0szVWNYLzKjMtVUIwVs721Z44+iAXKi19Cky
yk2mvDONOLlt38PuwB3TbQ0128VhomhTJwwix2pfY+VeY4BSDlfafJ8NMqzM+XR38kOFzFKhvxAM
yTIX8KaHZnfkJ38oRF5KB6S0Tv26hNn+5Fq/sKTDlQzSea5xCLWzv59byDnQ0Cd5kWGimordRu0V
D9/1Fo4SzR5a2g4dS+gFZ48aVITse6W6MdRpzXp1c/lz/VjhFih4J7LUwoIoJ62o4NI9HM0e3ZZm
HaIhA0E8PCsakGGTGWXJoglrgxRRVNsJRLAhheYOLPbinDt196sBViWiqn95bD9qGGFswgculDBb
istlbNmmaN9Spjg0Jz7kI9eXI/3YuUIk4VMaU1BaWMiAXQVobcIJAVk5DX9fDvLlzPkt+32Pogv9
VTscBtDVMgCmlnfuqL5VaxwKxi2uCziTbSduo11YlI9ZWxlgkDb3elFkfgS9Jjxrp3B4BzwUJPcA
eKh6a2pdsKWFAdpOoD3lZN4X6rArSLRqYIXipH0GtzulLbdj2h2apLjvU2j2w6ES7p73YTM/Juk1
D+LPrq+flVR3zKT+rId9aw7XVl1u6+o9yAqnx0+zE1t1Mtb7tXQ9Seb9iyB2UrGEpdoGkL2F3n6c
eAx82hRG2/l/rUUszLt46uRlkvYa1lFF3oATWNvtxoIj7OWvK9kaogaiilctVpYFtPxzZD8T2ZDY
ThQ8hjh5Cqkxg2RriA7eyRwaCQmWrVE9ROAZN3RyeQSLBKtzL4/rp9gHZo9B5JvB9AXio8byDU++
EXwCzK5I4TKRK80qL81t3U+uARuG+SMZSuimKfdjMbgDqf+HTXkaWEhtE0u7GC8M2C7D+xy+NtB/
HZ4uD+4LTyluydMYQkKbKAJUc6EfCUvfFI3Wzthqqxb9UC3f9EnhJTEQNyNZDZwf7T5aj3pxC7NX
7pCMbhuocQRFclDU4QlI83WNThjKaicn5T6LKQQi3wvYtgYNeu/wcbPhZQoyZY6++wDz6yI0ISLN
NxbvN3Z7y1XIQAL0ORrbOum2tgXNjYLsObFAOy39SE+PTZhsGziJFdb4nLZ3fQMPxrZ2K9tod5CD
XDdt4VF0AjWe30EmEor4ML8zIX8gmTWxihNWhJCX06WCG1L4RwxwZWSgk8TzawQv1H+LIuRkEht6
a0z4/CYwnurwi45X0JyRBDm3j06+vymmZBY1WgKVV0jmlxuC/rhpwDaLPmSgRl4ejiySUHtHZtjD
fQrbaGizLS4kK7uESH+MC8D0j2MS0h2cvKxhqvB5eBCu1GqlwIU4OVbAY10e0c8C6Ps6EGEFdagG
XRzjC8XX+baDb+AGxlPgWBTAVTnlQdt0s5f0K9kT3blMCz40Pht8gTXz6yZ+kpCmuhwMsHf0Yxar
KFDVHS3NdTBo62z6rAZ1JRnl+Q/3N9xSkp+Gm0dbi41QP6ZG/JJQaCx0+kNpvHfJ7Vi8ghTqJj18
Qvm2praTNgYBPg33ud4CAUxzlCmUTPvPW9zXtP/9QUJCzrI2DnKD68dpV/cO0PPIxHbsKCpskMFF
fcGlF6p/7DUdndifNsNHJak5z53apx9gmbGTGbEmMlZKFOnHYoZWuX0suzc1k712nA0CAVrIbGvE
gqLE9yDNaOQ1mS3tmAfw46tyh5e/Wi4hNZ1dSidBhEwGuko+6D3VjgwNOx3uRUFVOkDXgqhngcAm
A/+dXUon4YSUBpY0RXqfNJCI7urypRqMXdrrawsGeJJFu/zwH+fa30hfa+jkE2ldFQ9djNkb3N5L
NsPoEttH7w84cyv4skBm6+E3LJDJB6c307OMhSr5eqLSatRUjWVW2DQBkEPA0TegFcnF2JdMdmmU
QqYD2XGCIBc+n+kQN/hUN/1m0chS3ekeooDby3MqWStf9+aTKZ0t4OBJCr+YRH2gEwr08XZoesfO
pgWIKvuAkqXyRbk8iZbPONRHE0vFPPYAIgCTt9Kf+6thlR7MNR5NwFG072SZ9Xytd7JshNQyQ5df
pSNSSz5zj0TTulQA+M2sVajU8NnRIT+G7hkg+GzWJM2T82ntJLaQVQqtLcwWWt5H/T66G1fGjq6L
u/weho2rzmu2OXzDZ3e6Hn17laxk1suy6RayDakU5DS85YFp00LfGwofsbk16sq1mIwm/qOFs6Tv
k3EKOaeOE4jWx8uXneiqjyo35sPN5aUqCyHkGbth4ZCFOqYymiFbdNX0iuwQ+gET/z4K8S6rGX2h
pJqC9Fzf8hoGlbmyUgZA8Um1y7XfrHlube5H0egbI/MzbY0GkR/SeJOAe6Gq8NLGZZdbi1Xxe2Hd
JLD2uTwHkgwoXi2DpK3bEuLmRyM3XB2MTAudxknZQtTCATkKeMfflwNKUt7XM/rpjh3nnBelph17
nXtWCV5oPgCVIlNXlqQh8Z5pzxYo9eq4hIEeB27mOcT3aJhDZQqcyl4yKFm0ZaWdDKqFUEMRBDO8
uq3k2iinVTbGBxaEazrhy1KZvYZkG37xhk7CBQWNLPhfaseA7EESBKdndgZ+WChflz/WT7yhsH6F
bMMJ8C8VnoKACg03duXMV+FaXU8v+SdZaQ6s1z4gtPgCi21J3B8YDiGukGjA3kvNIGfacQrwBjRl
8Y41nyZk3a3oVqUwV0EbL1ZUUPleL0eW5ARdSDuWac/U7pBe04zuuPnApHMqWytC1ul0VQ3tyoTE
crKYkTMfKEa3TkHbCm0XKsmSqZRscEO4upUAFFVwk9OO4xSbcG7gEJN46KPeo1VBnKwsvF7hkpiS
SRSdtFK4xNksR1KxrNZT2JWaB5K09ZPxsCwQU6WWxZhhopX5fcdNQVTmbVfheEjyNcQB1iXu8JMB
kxmLXhdhequaOV60VEevwxXlwedsPjfKJhrWioHrq35rgi04ZLGLU4Y5NQMiZ/GXDxRZjSn9pcIW
KqqI8QaHwFFhwX0NsYlZfySNhd6Q6mcpzIXaBg/whkM1EBZrqEXjhbfGj5vTdAMlH9xIS79rr9gI
yakP9D3R2oSpD17DLy/8n1gQYUaFLUeUTGlp2GvHMJ/3sGKAN0nZu1Atcft0z+F2OOh8awTZc6jk
/qim67yXiU2cPRtOPqqw+WoFLp8Nb1A7xoobxocQpJ86v5MM9Gz2PIkibEAjHkYOH/ql6Ad0Fdrc
4a0FG8krCvkZb/RD3AvNmz66aWStGtkUi8+dsxLQIaqR1YJihvEM3YwMFg8jnl4Hdh2FtyS2nElv
gW2dnoz+MOtSjsfZeuTv2EVJ4jZSowm26bhaUdyCYeVh/eqNdwY+bQjNptEG4aNzD60pa/ueL5lP
Amvf92trmjOZVUx61D/GzF5NsQpndeJp4XBbw8YSCX1TD7YzEL6+/L0hE3nu/nMSW/8eezD01Fqk
FY7hHMUuY+pvOhofaD1A5+I6t9UORFjTLXoQPtqF16zUVF/pUx1vzQBHWziGuw4UFIgOMuoaJkx8
Ww436JmOf5SMXwGpfp/H+T5W5tqJm+gxYdEv1uE9sOn5ixJnr8nYORZLQ7dK+OzkRjqvsqmHf6ah
r/uMOGM2eBDbv0POOhql/pGGJHCauD0WIX0yR955SWL/wSl/MKFuAroz0dySIpfRQLke9fExNqa7
BMp3EPJQAL/PJqB6ZxvHCncNMoDDMRuevSB9FLQkQYvq4SbShpGTokbxLDw/OnaAzozd3CgLGMeg
wF8M7Za2AVjXmXJowmaTFalvlARyZxD9o9clsz3T/MyTaB2CbknhSqp2zQOk29wQkhyc4b8mdKHd
cRt39Z0ZX88KKAod3HuanK5pV8BzQD1Ay+1AYzRoB1gSmmAeA4hqk9emDa6D2sLc6ys7XLxewJPv
S+sDZ/OnHvXrTgMvfSrWtChctb2K8FcaSBqk6r4zIH5pN3PtN53pm3HzmJimW/eQiFa6XYI/WvHJ
VVmwrcw0cmgDgQ0A9KuaQzoVAq1qvMczUuvMVn436tpmKrK3KYcUQzc3GjDT9cHiYFSGvH+c0Oty
yxQN6iSbQLSv9myarnoArYpXmMr6YwYANxTjlvmmeu7OMBCu0gCCDm3maKXi2Smv3K6zEyfHidBD
Ns5ewIeWDWEU4rDykxvJKodlwZTkz2lWPcymXToDBF4GG/eDuuIueove3Gp3Q0g2mlFDbw5WHhBP
UpLhMOUP+pD4sWbcTFr2FAfFNoJ+RFZ1DGpzmteSxmfN41jVeBmBEmv6WefPVfJr4csPzesMhJpa
pQ8TgE5jV3qVmvvdqG10ghtvrfqBOmAtNrBhbuBaNbrMIF5ttXcV2GINwN+8/2XwXxQ4NFQ3hQ1q
OSCtSTD66WR4iQbrHs1q1mnMXE0ZgHMOnAjc4dmGgt7lFHC+jD3JAEJ93o9dWHUaOiBoozmtFbmL
rFk8JS6vdxloy5Gh7ViY4h6iODoc0Hm/y2BQZYTpeqw0l0vbdtKjQKhfzI6aSk4K7RhvcUHJV+Om
deIntgZzwg3vZY/wXw36Hy2gkwkQipAM9SZrSNYfYys0/WJAHuxI+Aa3YQJJAZ5/5iY8Z/TxKlIm
QOUD16TE1XOAXpcNS0LFT4PJK/rcLbmxKmG5ZZDYHVXua4P1BBznuo36m8x+BdbBb9NrzTb/pH1z
HHHjaqKXFoC/ITdvGH+kQY7n8GiXZNxVkZHMWlnNgeKkUHoAG/dzYhrMuiKIGI/R8MkgKYGcmjyp
ygw4dKnuYA4sEw78CUr7XvowofQxtUSLzQgluWpugb51AhxJtctMzSnTd72BJEWmuxlejRr9T8Vt
Vx8aSaPg/COBvegEW4TaRLyvglcK7H/EVBQl0OPkXrkq1oancreBeHTi2YdI+kDwE8KyDPskprAr
FKMDh4UFC5ms3UJBpTE9axPsmnXgVZ5lQsfGmbzWzYEKIVfdRrkPwGx1OPz9fMn+PFv4nfwSYTdA
eSiwSxsXhhqsMmb2oaMFgQutLo/rT4UxuWnSQpODOrTVNu0IdRHjU49bR+Gwmksqyc85e2U6+TXC
ZsmZORVNhXlpAnptKwQSWLkD2CKUn+hmuS5QSPlIZkAWU1iC+WDmfafaixoqdBOMSb1tRxVw8yh3
IVuxi/V3ygovhnNlCMrZ2AZOHMCUmB3jJPIto+q9VrXhLqFYyGmGLH+evY6fzIhQmM/NTIiy9P3U
oXJBiyG838f8LjFUZ9Q7pwRkrNUAdUn+py7gSWChVh/w1DzZaog+QPM4T3cNrSUb72xt+DeAeD22
xpxPLSzXjhPoNlW0y0pQczsQHujzMMyShfXVPfiRhk+iCa+bA1iUJV6D0A4soEpTQKmnyjw9Bl6H
q1CrCPypTbDOgb3o9wa9zawXXodXZNrbFQR8pgEoaOuagJhbq8A/QtzGfLYAoBpD3eXQubGG4VeD
s9ZQuBe1k59b5bWu1LjVxO2OGtEz1wdPgwxFGSoruFQ6NUDYxiyruCW7+YtnfdKe0mNeNEaLXJby
d9hFerkCqk8heZP6SVf/nr0MoarPR56MfY+lsVzjMAnGGmBN13rm3mK01Pv8Y9zhyPKyowyrK1sz
Yt4c7LwF/x7tDRWKQaC9WjgaDBhAFjP1S0WR5IZljf9YNDj1CMPBQA0iLJrEMhOaWoOGNG2u8lW/
0dfNtl7L6O9nr8UnYcQbGsycA3toCJgY3BvwZAm5AXASdZSF0+pytpOFEj5dFg1haEHR7BgHjzDG
hSnKLwUBzWBzOc5PPP2yRk7GJHypoJ4tY2xVcsyv4V7kpN64SWCul26I1INn+VOXvpJwhHWNlWc2
1CqPVfigTL/CQSaYfb5KORmMcCzFip4XCtxtoX9d+lbRO1UKNQHdm+ejNuFqFxuwgIaqDG9+19Xs
hC35lRS5BMB/du2f/AjhnNLbSVc6kOuOfBEUj22XWcg/VMFRhNva0EhOnrOp5CSccPCYiaGFoOQg
XAKgdbjJjM/G/p/e0E+CCIcMaMx9VZGeHJl2bVg3dfjaori9vBQly+OrP3KSE7WUAwWVDuSo4o2l
SlaDKUPOSKZKZEergA7D7X3GVNHfmnmIyVvaS+SuvjyVLizyr1vNySgSq7e6qkRTsknb2yzFI2Ni
lNtUg8Yw1eP3wILPVRjUHjThIFgGzJA7mRMMXqabhoLmHJQwaYVnKKRpcJ+8qmucenaD2wYcwRt3
yKHoRhJk7t64h8LGFedvwWi4msY2Zq7fQozSpR0kPCHjWZkvoWntYvRLWfJBs+aKFhz8xMDRtV8j
+OgVV2AHgMYMlLeGLvTbcvg9400r7Qh6CZBqyrdT6pclBHet8AoWvp6mzW4CcYhEa38HVQPImpZt
SdccYAmBfFg8pgoMFBNzx41ipybTNXCeMDEpriIyeZOulg6ceW+KWPUtR+c4EfKMXQ9RBQU8Cwcw
fSoTOAW07bEv+X4EuS6FVKlTluV2AAt6bChqXojPhZMb4OV4GtOdTYsXFdxqnqKnAyb2CFnAKZdJ
2sjWjZCMa5Qd0wy22FGH228JYHa3KWOpSMGXufalpSOkYkAm56YvIa4SGjBxntVtr0OjoaPeQC2o
wgJXAoScGdd3zVJNzl2F2ih3jLjfwvzBU7KXEAqTGRJMXr/YxT3E8FJg+0PIYwboJpD+OI+HkqeO
wkaPWPcEmoWhcVXVV0abrCo79AcU8qaNPz397qD/O9JfeqpfVS1HHxRtiRRitQW9M4IGEO0Xzdzr
s+7R7hAP8RuwRC40Mj2D8IMWoPlE53cFIEYLN3ZVP8b2xxT/jiCvlZoHFf08MLf6/kFBWw2MbqcA
zKvmB12549U+mfATx5cOQjpDFEGJFxLrKPjbahfwRa17m8FSt26hYAFB3PxDrd/mzN7SCo5hDXEV
M4dIo7UysBWKCfiCZvKoBS7ajLkqjQlc9WA1x/nBiH93wx+lfDDHP7nyRzF+88VGD+jDSM2htgiL
cQ5bAqgaQDH/GtY4Dgfe0tWm+s6OAZOcZgJ/aR22GAW0AjlrUegwelMa4S7oMNBRsx4IwJ5Xccdu
tTw8cN3YkXy+qwy78LTJ/LicPiUVwxex6STxTFYZVVWOikExe7/Vu1Ud2ysWTU42Bf925Hz1kk5C
oYvXzzk0Ko9d/cuGjIGthegrapLzQDYg4RztYJBEg2k5R62PulQd6IL7Smo5mfXfkwq/F0EiuVqD
l3uBPIUiSFevMzt94YGNtk3qFJxu8ak2RZzfhGjNKFkEG5RgffnTyU4+4XQdxqywuxpHeKNR0E9/
KYkMYSkpkEUUF7w7itZQJug2RShZeZrep4CkwIDwoVeaWztODikeIKti9C6PTJI5RfRWNhpJroKr
DSloaIIad4kNMtPLv8UQqnKmBpk5pqhN6gHJ7L1vH+vR/u9XvEngUqValICRJVYOU6HCA5Sy+chw
atXqQ2DfsUna4TozW9+iCCPJy4EFfV7B+8OPt/FNeJXtqj0AmbAmWKk+eA14EPBtyTaTBRUOtygd
07gwzPlI2X2QZP6Eh1Y10Pz/+iN9G5pwthmKaVs2BNmPi8YEjZ+g5Qhi4+rfgixDPclLNokb0ucc
zerwqC0vZeFTCde0fwsi3DHCDAjTmCFIql8HKIJrCE2YsfWPX0VIfiXDaw7AVvMxgbtu0BduEll+
TjLJjJ1rqn77LsLtIc4ZtLJYSI4T4J2ai/ewe+i6O3ipWNMV2bCtDBl4Jqt/CyjkugDqX4VNUlzR
Sm1l1rtgsNd20+2AjZaNbdkuQj11GkpMenkOaRpLQVqtveTQbvWr+erLW9xjT8lK1vGQbKMfma4Y
MsUiWBZmtU9L5pTJs0FlafzcK823IQkZIrCNGXeKJZ/Cnw8KG25vO2EF1i31Wp/A9w2vURBEd+Tq
92fOqG+RhTQxDvAR023oqwwqXLzw3MX55+WNJVuLIlJVZ2MRFDrS3+DmW32V+RkcXJ7xVujCK/ut
3HcbGSVJshhFnq1aZbgTWcZ8LIvXMad+mOLti03urD1LxnYGVfBt+pZfcpKaYqZrbQ0swzFTtQwG
j9omUXs8aUJ5Hn46Ix7XockP6455PWtwSiveL8c/h4n9Fl/IJyMO4toq8fkKn6411/CnGRIthVMe
543tQQf92G0pSOTwEExv2n3IHXooJL2mM0XIt98g5BqradQphcYzVMG5g165Cwc+p8p0xyge8VYP
YcCPLC8ltZVsX4r5hvYZL0FXP6YshqMfVhKuL5Vdbi9PsCSMiGI1oBtQkRh5lOHhOGxDDygdNO0s
/3IYyYIVsagF7AFVHibkSGDLx/QZkqPmzmzfTEXGMJANSMg0NEc/Pc/ghlSy7SLVVHd3ATTdLw9H
FkRIKjpryozVMTmWIdxOm9xTrdK1cGO7HGZZ3BcOApHjSBubjtqwbPMoczM4o5TpS6HdUAOqaoVM
MEU2puXfT3Y66c2RWBF2Wkg7GOPtA967ZvJxeUSyIEI6mcD71ccWy03F0zgbZq8Ne28CzvVymHOY
pNMtK3pHNkkX1jVcgY5wH8CdHTDA0J8t9I40xS3arYXLP+mdDAYalwNLUoWIMbX7tJ5ShtVnq+26
bOBwNl6V1fuYVY462R7FqEkVSvKTbHMJqcJK1JCkM75cNb51JdTAI+YG6Nn2Uv725fUovqiVpJkH
RcUutiLFS+EZYclqH8n6EOGlMbfKSYeu9DHWnii/V9EIURPZ6Sk7sMVXrLJEQV8pqHmMtb4yr/Mj
84eV8TCtyHV2H+/5VpG01mXDEvIFgH+WpvWYuJHewdHKTcs/M/jDl9eerMgyjO87GPeUmrcGzurF
MziI3OkdDTC47kFaEbwRj0Co4BG3i1DqMCRZgCJBmsxhlzE7Isc27rxUHf0EWhiWknpFKTsWlzFc
SIlfCgMnWYqxGkKTCu5jUal5Cr0CIE0yjee/FaXwn4Glgy26O1dQiqyHDIZbZQifK069JnineS3J
UOdT+98owreqi6pljdrD1stgbs1eGdlPOvQaIePZy15azn+ev7GWEZ/MmaLrRlw1HZoA3fOR5uO2
VfctTpPLy+/8l/kbRUjt5hylc6zCHyzKDa/Qr2cu6zTLvoxQC8YsHScCc7fjPK+MHIS+dmeYteTz
yyZLKPaGVk96mg7zMQeKM4aXbADfNVujfh4ySd6WjUfI26YRcIObi6MaoPqhBjQMYC9MRriQRBEF
6ozKTpLJwoBiY3QSPfaKFKLSKOAvf35ZGOEp25pMWtNCnY/BvCk4LnbFsZeugP/nXP/PIrOF6m7o
9JI3YMUekwnmnnPN3iyouAb6QS+abah0a6ons1MGzDHg0PFvIxSSuBJpthVSjDCB4F7LoOJYa34G
XdrLYSSZQRSKY1lREU3Dbk2DfR3clmCuRVXoFsprzGUQGel8Ll/1JDX0DRm0rkQaSqDEmWWda0DL
ofmI4ms1MzxsaV+ZQRpTs/XlQUoDC9migSxqMDf6ki2GVV3GXlV+6D2Etqs/LSyliBL4Vpz4ZSa5
UEq2ty3kkAgAX1XDBQRoyQRG24UfBC1wobASDqnkanUuIZoMsFNTBYHbFsEdRmVOw6TX87EFmLaC
HXzVSbFlZ9Bb5mkMYT80cQLgMUsBE2i7h4aPN7x4m+LCh7RC3Wkgq+rbxSy+bxNJ7vqpN2exb5GF
3aBrsRpQVs1HIEXfo0x/0NP8lpFxlSb81YZC1kRhrA3/sj3wqduiBv25oCsT5trqxHwKo67LK0o2
28u/n6zkXLWirNSb+chhAm9Ev4yslgz5XIY7nWthr8CFdYDfICLY0QuBOLaSbOxaZqJ4bn2eBhH2
BQS/i14fESTVqVPN4TqE34QCzHoBJ+DLM3Yu0ZyGErbCqOod7GxbHD8D0O0wNLVjmMENYKwP4UYb
mHs53Jc9jFi6mcyiwLGgsFJFgX800lMtmzlaSXjT16fJbbu9AbTbDIVAcFQi3VXUbtcSsh9aDQlB
ZdM9DvyPopxfqmac1loNoe8CpjBeCcxoWxguxwOwbqerjukbOEAgSwajq0+2X0cxTIxuqzhF8pxh
VFVM0FiGOak93+V47OclX02hcm2TEq+0Y7IPmnZPUXmZ1Fo1SQj/Wbz1QrHNBnVIB2i/bBdG9H1g
Qro838XkgXbNS2hTPFq3cI8zhwSNMOMZFpvPMbyweghu6xAiS0FNBbsZln0y5dXzq/E/sylaFaRG
aY20jVEMxcq2me11sCjCajLxj/Pr8W8Y4VjXknBkVRLNx86CE3qlr8GEWU0apLikRhvnd/DfUEIu
Y9VoAOaObkcGgLIJsZZulKHGZCGEpFXyrh0GtKCONAP0v7kDEd2/vMrN5VdeWOWWkIdGSMzTEWzF
4zguGPPUmSEv2hAwJqrVlNVAqey75hEMAYjNw6F3+ExVmKnZMHVLISznzLCn7UrVSzNtm1C2t8g1
mfE7e2jyNJ4dwz08NR1Df0u1fJuF3TotgrVe30Il5mrC5a4wV6H6MeX3ZPyThu95We9CGB/CoRSQ
Br7pMaWNouwrFffDxNZv1bY5gMf+AfNWA9I/S4+3bVOY9oJLYsrQo1/dRHFyKMGjtc2YZWiifLHd
W3Ub0RLd3OKqMA9ByL2g1/2uIp6BijQp6jdQYj4SDEah0S2Hd9kMLtMM3YXOvgr0Leifm7GAbxgd
/ELNnL7rfS0OPToPz+DeWg54B8CL9rACVYYGBK+uWAX5S6NKyoizd+3TkQiLtZp6jq4/DneLwWu6
QTj2Jwvui6bzeVO6sKGIYaRUszsVfsuJ8Tsi4Knn5i6wNJiIUMnR9PVKI06svZhTQxJIhUSEsE3H
2OinYOj1AzRj3IL33jgAXU7hm5FVHiOBPyQf8Ci5CoGoN60Sj/U6/Pr4w0KWgVgPfF0Hh6a1l6dw
e+pSF0rFHrdlAiJ0+RmXfqYwa3GAMkgPEv0QgOD9dQwQbT3ZBjAS1p0y/x9p19EkN84sfxEjaECD
K22bmR6rMbowRjMSvff89S/R++2qhenX0K4OuwcpQmiAQKJQlZU5aE4OQ8pyKr9CZiS1UQYLICgJ
rdgYoJuB9rirJAhMaubwLVV0H1Yl/ignzqjkbpwuPpGG7VJFIOv2Lk2gRRRBWZ/gfIUpdTMAmFxI
/lI3OBLjR9bPtmnlD2AMoV+yzH3Ym+1LVcNBqze5/tCOvR0rypMMBc8ZbXASujfx4PCgqnDTZx95
OAdyDVFBEKrkeHZKKXWsDM4ekRRUUeNV0ttogfWWDXdxgcqWCRuMy1CjncNmSzXR6qyBKAev3F9D
nq6Ji8nMJ+0AJiyMeVSvHXGrQZCU7tNpdJvwplxS8KyuqFSCHHQV5zdteDuue6XHDjCGfRomzya4
cqNe4MW+7FQ04mQtTALX3CXD5OnFbVaOndNPiY8gc5eNmVOp9BXl9sKuY2ghlAmcPMJt2sqCaOHs
ATudHBcITVQ2RugAawfdhrdEjXaiRXqW0cAI4fwsaL0VTUUEhCz0pUEJxnQvr+252/V0dC42Ai3b
WKyx1A7oilQ081pdQb5dFRHRnd03n87DyRe0fv2CBXTKKmnEeWCtQdYPfcO8faJbxVFt7EVHxFQV
bRgu4RCbIWzLzEI7FPmyJSi6Dsa7oUiuSUW0iXMX7cn68WWlKW7heZG1OOj9FEDD01bGWbD9z3UJ
QGb4n+3P15TaPlfTMGrwjYwapL8JRL6VBJbRXzPPwBj8g1wBBkja1kL01ymhy8Q/WzNCS0bsW/Dn
gLigZdz04s0r2D68EsoyU9yrPX6avFueZpzOhTprbDeO5IDfvSuLjVWPdmtnrojqL1p4LsKJG62O
DBhNHAYTQNDVD2X9H3LZp8vOBTgxOJmKDEPmgxwZL3UHC4Iw2s350x8dQF4HJUFbrmQh2Qv59mZb
wH43B5eEkly0ic49oE9nw8FMrcADGo3qOIHqY0aRUipWd1lvlfa2AzW3601c3lAyJYL4QfSZOHxp
5FYvuwX4ok6AXDwU0kqko3GuD/WX88GBiznVy7AQjMFs/yQgfgBXCht9n3tl/g0+lgBcNA5cmjYv
wm7tNZhwXDd1yQRmHVqkQTrn7uW9ce7hevLN+DJUlNFSRcerdkhG4kppA8lnHWLuaGTs9WCi/6GH
4HQd+ZpU3JaqaUpYx5zErpY0brts1F5IwL98FfA1qayZ1T6TO/a1kk22ywImcqYKe1nOtZr8MhsO
ICw6ZnD+xPGdfWNXdXbth1tYiLlm4zA8EheHBFjIV6XqlcZaGmJfaO31bJr3tJiuJNSHLu8JwYHi
S1Bpg9f3cNzsCdqLS+UqGsKHy0Ow83LhsuZLT71EJqNh4dYypduqg33SkHtJXwYGtAZCCUk2QU+G
aOV4kFCSvJMpQqDWhCGjnkNBYHbFOpMioCAcUKThRKc8AdbOvgJ3uL22z4LOVX153aubafOHUQjh
gGKKlmVVZ+x0DZ0Ac1U4s95th8XaJrXI+0mASby4rVLiU0019l6EvGMMGkA4hdDqh8Zx1fqXd8en
oZjP1U8tfD7iofCZVicFzhJ1V2ykKb0NjdkFd/8hs75eHunzEeaG4h57UzdBSYe5oDFpSyTBHNXy
Yh/yCo7mqGgBqBxROMw+yS9bnxuRe7cpct7lZdHA16F9tazZntN0M6rw6tAIPDJvyz5F7CUHl+ep
ipaUg6q6oqo1T1jSfFae51FztPGRwhcwLm5kvYG0AvwPNf1WMXza72vkEuYxw5sPtBUoREMWAl4X
phdCkVclsF6/VqwJjbbWJjeN1zSL98NS7jW0WwiQ6KjLemmxuADJlOiEpxl+dqs5VjAcZiiO0qDE
/YsumNZuek9/gwpH5LSBmO74OS9//FQwUUW3us40gn99UmhxCqUpHaNPzmC6sfmOLA48a6GMOztZ
djVGd2nvt0Hk/nupBW5kbt40iUG/juAGodvry9q6eJ8HkjM6Q+7TXc8iDu/yBvkEyNyADD9PUv5Q
9xmVJMWANC3vWsbLs+4WVXFVHeVU0jtLPom+7acEBjck27InQ05DnpoQZJfxgrLL1R+3ykZiQdXk
DsQp/j05lxuOuwHmvpoklc1QJVAAz18GoOU0/nsNFW4Y7gLQq6oyW4o9wzzmoZnjIj+wri7UZpzJ
bW3WyBSg/Tlzq+fLX/AzE4cbmbsLlCVZjIa5BCkQJKuqadOqd7UU2vX8vWp3WdJ9j/NgBMkuhaK0
VD2G3R00eQT76PMF+MuvsGROSC/TrQZpbfyKSak8Bd6fpf49HZStpEK/EtBDS3ca120f9TZUfYJY
TTaX1+F4xX7GjL9P7adaoRL2amL2M8zKNE+3kI0p+t2cfp2tet+1SB6x9iHixh26LsmwZ6kpLboa
0F0hfxjxh2X8aNZmjx4PR4YSYJvkrjK2TA7An6EFlOJ5n4GNM8PorJlum0K5y5r7FDlSQ0XPpTV+
aeYrGSohib64aFsDjadzqrx25FaCutK6zUnpJNLtql81MEunUb9r8zYw4HtzeRn+n5vt5zJw9wxq
sGY+w2zgsCJbbqrDpopeZ1RNF0wwAn27rXbN5IdQrIvk0lukyEmnRPAjPkWS3GbgANSUejqnEX5D
DbMDzUQb66DdXZ6naAgOKck46Xpm4gIn0oOh38IcVoRTohE4aFSMUhszhsUsROgfyzEw3prr0NWu
jfcQPW8QGRChsWhIDhobOV5q1QSIRLkB5YmXENLsl5eNod2lQ8Kh4VqXaENkMIUPf9cVo5vE8aYr
v6IQ5g7L0+XBhKDAgWJidmo+SceLdPIUt3Gir/2+9VS/8plor2DXCYfjkHCQFFUeDLYnAvJjuV5t
OJOCthdWdv8bl/Xlq9M60jNO7zF1sMyVTc5YSgjEpd+SKfZRtrFlafRGspNgGidYT7blLnw9vhVt
CFGaUGNsyZZ4RQE/cx3Sb5Ca9up9763ZNhwC2c3c0hF17gi2zXHlT+Y60zxNerYxKzSVSlBhDZd3
1Xzv4FIzZ++XZ3k+UP4HwI4AdzJWL0eqJSUAj1ImXmimQR0iOkiXG6TW3VBPd8VkbRSh2r1oihyg
rCMp4rbGsO2Y3jZQW1Ol6JUaDxF9VmVB/k9wzvl+3bIrrRQ9/ljO9jslOwKnr8trKNqbHJD0TYx3
b4iNoq23sdXs26FxunD5upg3kvYRlY+XhxPNh0OVNk3iYpkxXFrL6D8mdhMJoES08zkkQcNYvtIF
X2fUlUMZzc6yVC+QexSdME1wwjgI0ese7MUJ44RK6/ej5USEeuP8Pkwoo06w4IQjByUIGtJbQFsg
D7E/5P9hNU2ZKBY1FcPC/38NkGtUx2Dvid/Q9xFytr5KVcH2+Jz3xwV9OgS3nFKq9Cbq01hOWNxp
WuWuOeyYrNKR5qc4QtJxGdxIuYtqZNyHWb8uG8gTduo9yRoHvLrXtpS8Wm/9nGj/5Quc/jTuC6Dj
oEnQ54ZrN3ZqKF+C/OFaW8g//gDpu7+XbelV9DQ/G0L/HJPywWs7wiOOMLdCMKt8A4TvHs0GFtrq
Zq9wy3hD8uv0WnhdnQO601G5HARtjZHWMmZaTtRuZL/voRdT5l5UbqT4zkhix1gWWw5j6KfmjrXc
JuEdtEudEhF2v6RORAePmHgeigoHDB34a+b0h6m/bsBukNvZYD9Mm9JDPdyS9sNYG7wFk+1l3Dj7
0j4diR3HE6yfwO+LQ4b1oPe4aO7o1aO0H7526xtIVsB1+jtkv+5EJZ7P3MlfDgByTr8OHNaVlugM
INEfZit156QNzLVLr133YbOpJiiLJM48FoIJnwPK0/lyMSVVk2Go2UYjUeuQ9ZZasXt5Sc9dY6cj
8MhPKzmOGFCu5H2c5yBtaidXIdZZLAdadd7l0T6XmI/raBqqjsSdqRrchKJWInGdy8Aq+IvMW5Yl
yYKpQsfE6GSPKTTwZZxYxHqBYOBzF4KlW5Zs6RrVic6BJJBJVhrwU47dsNX9Cm2Gb+iUdgZfQRLe
gKQaiHi+KEA/G2KeDssBpxKnSokG8A59xbMbRXbhjZAmRYz5Ml/DpVQEhqJZcmAI+7e8MYq1O6q4
yatHeh8yVqkrOZ2LtEKLdI0bz55Y/fJsBu5kogb3nkcn7GyiDsRGlp1oA6XN8aYKTCd8UJAina9X
6BF8h96luMJ+dk+dDs3hIhiOWjJBORdrvHiq5Y4PkQcXdqer7DjyW0dy0UmwzYTCdcfwmce904E5
3FvTQc20Eh+X2Tm0N0wqL7cntz/IG5H71bF77tJYHPIttK1oJimYZBXD+m52S/pAwNIYoPwwvaKJ
ZTMiBQenBydcqUvyzLMi2ZfUjZoVbph+0cGDq3MX7fTBUHxtZTBM8Ayp9GeprqBc87GM1xHISJWe
HsYJ6dJFdaL+a9LdVNDd0VDEp5CSbox6m7VlJcCgY/Xw0uQ4dB0UY4hhidXdaOb9kCboaYa1oRp9
WONjnuqOmn5Xq3ozpdWmXRLfqH0QCr0KKSFtNoKEwqoAjsR5urhW/VjUITrdHxWKi664S+L7sEWm
vPH15SlaHroMddgq9ZIq2cYN8VdJCvBy9zpttqt1J4dQUEifwgZaDVImZOCfu8FPNwyHfl1CNblB
HQbdYmB2rja6i78PnW1BxMiGQ30wO/Bj3ahgTNir5sO0e9hchkHRD+DQvrVWVN6loTtaj60EmajV
2mVx5dR6czO1MHFcn6TpX1NuAPqn0+awd8yNZulifN7RJyZSI/AI8Eyv/wEKCYh8m0ToknxkfF7a
UBzsqj2NMn0kOC2Z7hggKc/d07KArdLuFeQZlyep+m7MkT2WO7i/2FL5smpP7fAgGzFanK5bmN/O
Bs5FRPFxcGroWwhg0ZFlyatDnDLxPE9pEzC8ZMgur1CRil2qvrZdMPRBjuC3zwB6euNlzepB5zmw
tNoeRz9dviT9l6iCXrRxW5ixs8rUHhIoc0HGJ4Nou6ylTh/7BfqFQlyM8X1Ov9UwjdCUxLeIBEfc
Hg4niSvh3247GG/CnctkDnKlXxnlNrWIDxete6t8kWkPgYI+v1n63HJMdRQk1M7GYqdflbtrFCPJ
IDoJRGKbGU22GvI1hZM4eAnsEqfalh6RhRtYdKHyHOyxm0MyJAB73Z68prOHQPIGv38KbesZ7mSi
C5XdHRc2ksndLaYOJWHdVP+C+PilciwXvTOH7kFctD+biT1ZUJO7TqqsLmCwbnYQMS/uFRs+JtAm
BabZvSPbvxEsiObGXSmzRmJFIwCD8mrxar8ImJZLs+2D37ij2b91aR05hNfB7DGtnl1fiPvqV6WH
ZSf+21p++wU3j7Ayph6ZmJdG5LAWBlytrHaYXZ4WcDy7MudwF9ahC4qTm6/WBrVi2BPoYXudhYh3
TdnczFHxo55XVJXyrPTopMj2MvTfR73B5RCN12ZcGTY8KqG/SOaPuJCu5CR9gy/WCPON1oCGNAi0
saGBgpqUr0VkJfsiHXCH9TAnyUKSQ71mvqnVybCX9L1ec6foTFT/U7cHhZi2oT9CYg7P6cLcaNIT
6tt2E763EnWMGd4A4HxaWDxND+oFSBB9DPC1WKwSbz0IEctV5Bg9eoDLBTp5HbxI8Gfze0bboMxh
UyQrbhrWjpI9FTAlWfPJsfLFHiEMXs6gV1iHvo1RPAcMaZB3vEtDKDsWGBysU9SB9PrOsHYSze1I
hWi59FHBXyO/z8YBNpmVb0n7tpuDkoR+ptd2WYNf35henEmenoQegchoSlqvjCXoMsM4WrlLyau5
KO4wxl5m7lrtu6pDZ/ULhapKDpiVl62RqkEPWb1uVG2SwDlyHTbWgLiknp2iLdw0G78mOTwV9BKd
nPmmGvc4rS6FWjGcktFl4pX6nR5LTzosxeO1gMnyLo6+9yVEmks0BbDqVjGg4WewK7ohybaUB3tc
TX9cuie1CKRiZ43EydDtPGRwEyqz3obLx6uKljkre5j0t2lunlOJugbtawf0boh4Y0XnB6o/UGgA
zvnBVJvGLToS+TT6aOVb+OTYFF4O4/SGco4fDS9Wqm6SBiyJCm3j6I7AE1bKR7uDeGUWpZ6l7+Mq
0OD1Wr2F67XcPlLdcoplsPX5CxOsWum1BNfbtAWjGHH+/JAM26Fm3OTChohu48z0Y67JCyRBH7Qo
f8nnQ4N+oKQ6ZKQ/VOlOwjUWVvNLPIaH2Ki8Mm2u8m7ZpaheTdU1lGLdYk2+6CW8XvKPIf/eQypA
Iv3j5cjkbE4F09d1FYR6i/LU0plMNTHDuL+RGkDE6hZetmkA7gqcSt1mC9l+4euMRQGfIOJkSA5w
o15Z1SiCMYxkjq9rvzdH9UtZmI7ZWA6BK0g+XV+e5Nnw62RADnHHNASbyUr6G4i3ObDmKdbaTfRb
eNJAg5zcF+qByN8uDym6pk0u5LPSaGxytJrdFI3idcyZS42dIn1LB/iMIy2n1DXwLnTQ/wW9+7c6
+qLCelOdbsEYEpCrPpt3/RoImlwg2BOylOWCQHDRoWX01ZJXW+1vzUZ5NM2dhDxwsrqNgag8/FYn
9X7IYmdSn7SGOFGX2SG8uOurHJYu2ao4SXyg0CkXrBb75J+2xM80gckFjlWx5FUW4tYggTIEpt8E
haM+Du74FMKgLxBaNbB779J4XBCFWrwqaQsC1c5T/LFzmSD54A+QLHELN/GnB8kV1WZET3W+O12L
COwxzOOYUM5C9T0+5D57fKxOMwZtAP7o4uAGUV0VLhaCF4ggQ8G3I6HtfonQNoMtIMGNrH9gPRw0
zwTfUfSi5JvWV6VOLCO3Ovjm3hnZ5ORaaEcLtWX9USoejORHVISOBJHECv0bMvzRSuYXN23mHhJT
8eqi4we3IO6N9jmENvicPSrKNfxl5vlLvk5I7bdQwsicaZFczcjcPE6ulSHZLXrrzTn1hryyJYJo
Cui5ooXdbkfJRSO000igNgv2rGAPWRyqGNVslKZ0zDFNXm/exy8sEEdqy82QDx+vyp04oDsyLy9s
XIsL6Pp1MGJSI6Brlk0+162vpnhF9lcTHilk2uUAmirsXLTm2PqAZ1/E7GZsS/Lr/rmWQxdNoE41
TzAFwpsejSba8yB96+nXsMHtmL9A+M+e4h8ynus9TL6m6IdSPKfVVgktp4KIs6Q8SsoCMkXpdPVV
FucuzixVQRZOd5Gi2Aq5IdaXQRJJVZxd6xME56Yd9VIKdWUg+JiXb01X7mNTdgXf82ysfDIGF7lO
4RjmYcTG8GPdg7JssukCpkY4zXtYvNni9/Jn7xoGzCdDcpdELlVkiubjkBNEgByzdVHWAHk9u1pV
G5ILIDuiiwJMOhSQLVfaFT4rGovBSbS+3A1R6WqSFgWu5NFoN0Z1XRORHY0IgLjVXdQ+rIYKdxCR
v1bZUxettiaS9T9bLzt5ylnceuqNEUKyFKejd7M39Snz4JSwuApsGEEKXHcrwmhHzhykHgjjBQoh
XnCN8ZILcdxA0ikByh7dPB6HIAuIPXpS0OFCEWWd2WQuQQF3Z45DnVKlwmTl8Vtn3Gf5LVFvpWQv
OBaC56rFXZVGK+FN0mJOPVLpxlOJKyvbNo/lnfgpfjZO+xkF8M6SpCpLue4wo3QLLVCYXEw+8wgR
ZeNECWTeP9LE064bKW7ifFvesqv/ffGlgL2HRd9IFAZStmNOKmeFthr6qGD1XtBu7Ie7Alvy3Ybe
wRZSoDaU9LaCzyXYgjwpFoJRidRUyJywgkD4A6nOYNx0ruLATwMhhmC0s7hx8sU4XKbaNNTd3LM4
KgT3trzJVZy0EekMPKiMZzTmwgZMdPGeBeqTQTkogUu10caExTJ3BmLFIUhd0zMeJhf2Zr64QVK4
XThUWYthLKFRy4JT+vJXwsawrReyEedPRAjGkwrMZQTndkIA1btoa73vVz9+idEHWjgmCKrddn7q
Z2wcKP78xkTP7h2DKpAeMBRZP/Y0n2xWIy7gu0hMtndmt/74y6VnwTvVRlDsqveCzSMajv39yXBW
Ea5NH0U91rVC1tJLb4hr3k0u/WH5tTDm/9w4zi7bk9lx8Vo2SEmsTbhsSTCFDz2KLaobN69d4mhu
eVM5UVA+kda18PJor3Vznym3zEVXHMSdT6ae/BLu1BRGHpdDhduWnVE9QTKVJQGR44LFApwTjYNg
oc/i6sl43IHRaTckcoeZp1tFRdHGGW+QfRjgEYt241fYhHn4I09rnBXeJK3byVh+IXnj7Kk9+RHc
KYo0c82yBD+CbS6UZNnuIjbM3h7xtRHSCKFXtL24mGbolbmW5eP3lt5haxWwMmH9xrqoxQHU+Wro
yfS42xgk1HDIS4w2+ha6y57gigIrFgORx7iBDyFKDjk8jcBHteGDJ4Lhs3f0yeDcHT0mMLAgFU6S
vGsfc3fdHFUefRZ1iHofzsZxP4fiCwFFqGqVSrB3m/yhKsNvoFiDXBiLaldnL5aTYbgCAAqrSVlH
WQ/RiQ6pWmszTrerPDgyTIG6HiIUnSEHSVwicQLtic7Y6Im8SemyhwmMKzg+go3EFwggU1RrFgOO
dBsGsNpG6zrI6T7xx+s/BwdelDGsUUQLwb/HOZk82TiCAxPYXoBLAH1dEDAc0w6fwsiTlebAQQXD
UZJ1CUGXZXjrODpJV/l6pdt0rP2YfkzlTUJ3srQdopfcdEnWO0OE/g8drM/QDJTF7cwIChqdJ+Hx
KBM1WBe4cEfDvtEipKEHf5bhnqQrTjm9RDBThtKgu1b1Vp+zYKniDTLX7gQ1rQYNATK4S6kUSHgL
QX87lwuvHTLHMmGfmiKXzX6Rit8g1UEKh5Z2UDatUjoQj7FgJp3N13TMD5qqu5FeeASphpKAqWTA
5/U2Yy7KmmPO0LDQoTOV3seV5Fn0qkzMDdLa5bcRHdCw39BRhM7RUpBbMgrw+Y2ay9fdWn+kGt5E
NBFRcz5bCv16LfGJwo7AYLoZQ5RowEde4i3UBDPjtcMKWDLAY038WrpJ0i/NINklLRzF8q18ttF+
5GVwqzQnWEG3pT+ghaDICzeHU3MvXWkF9Rp0faXxN6Yx1Hb5dQ/LjQg8ctHxEAA7n11MU8PopBYb
lnGLUFb/G9jHJzSFPcMe2hGcRxEEcVC7GMM0VeBFIOist+rOrGz1O2P8ExZXo8cSZcLYE95fIkTi
MFatSiBdj3OSbwsLbgWoL7mFQx3oHsk+/HvGe3kj5DGdfeP9PJx8zjCKwmaBuhx7EUEUbV79WrNh
F+4OQYVcEyMXpQryQN5vzFdwp/AZQ0JC6NLMmG90CIPlwMhMOZqn5zd1I3qQqYIvyqcNx0miGtr5
cKmMqOsNEGaqN10x3WQaXOrhx70gp0eUZmtmb5luPknNQ1THm0mtoQNzS1vTn8ztYH6vU1SwRiWY
6d0UjVdoD3QLOcE/Z8W+YA8KdgOf/NPUQsrCEen946ZH3R3JsmDe1F7+poB2NY2OOII9X6s52Q3s
R50EzJWeRQ1E6/sjmU5TYZNls+CtcWcvRDiLYPU3SvHsNF24HyzufjCsZNbMCd+md1c/sdwEKcXn
aMfiVeMFwVSgFLBXjr3K/42EigBb+IRObcw6KNCYMYuUEbCCgV/dsS7+0etGB9zB39j4ojG5uFGC
VoVOanxaNqb8pJYuW2QtCF/6FV6zv0EJONpmfFrjn3nA4x1x8mGXadW7UUOEkTwZLTK29uQsDiqu
H12GHb3e6H7uwwzXKS2nzZ/NAlKlm+ZxMDeLCy7sd2E8yaZ44ffwHd6macFn3sCy42WG8jo4JuvG
cPUAuUFbcXQn3+XeRty+cnar/VwGXlI+NSeIlcMR+0ZR35MmhULh6zg9g918q1Tq/aIrgtjn/EPs
ZEAO0wcpjdLlmFb24d2n+3+1uEYFqJO/80g4C3M/h+PVPCqLhJlO8JnLZHqSk/VOWx+n9V4ATZ90
Xn5NKvMiHlQqDBMO5Lge28ifTfi9I7Ao8y+66dMRxCrrKpKte8kYBd0yZ8naJ9lsXtcjqStUf8hx
1xi7AWknJWi27EErSnKxz3JhexJ2gk+OC7K8i1qwz0bGxJO1aDvScZMPXkt8aDs4RPciXSS6Kvp2
HPbCbTOZSooxB2I9q8mu1dWnIi+9yx9PcPB4bQ+tLqpBbnACTLX1Otji6mb0UI/dIS12Wi3ZfzYa
9yQnbTTXA1vHsDxA+NibV2rPJUELkuVp0+vlwT7723D7ksPVeulpQXWM1rpm51X5Jk/u1WwTocpy
bL+2ttYAxgl4L14VwhYYfmrt18SNBWQA0RJz0WPahOCp51hiHVLT+XRVR+atFS63WXMDiqhghc+G
CScnngMYS2+HVWeZHlNJv0qa+tTG/60O+XMMXvnDnIwwU02sq25r76u1ZQvKeP0LOEKxt3r1LvFF
0fC5RaSKDMYIJBhlanLzWocix6fEvHpgyzQH6Djw1tXaN8y8E4p5l7eOfu7wnQzHh8ETSirRMFjq
YYLmH4Gj/QRyCjV+dM171UlBbU21l0JA4EeRLvSRmEv4YhZhvhmKnnrSAmPDYqnoDgmowLIscG4k
O537oAHzM0SiGoq3TMdS2i1pu4lhljGaIBSZsWsq6GWkc6/bpYXIG7Tn1SmyFGoI0tBsDDm5jsIS
gsWl8lDUheSFo+Up2biTM9NdO2g9LuD6LhWoV/1EIC4gTZtFeQ9DjKIM+7CsPVpTEOaxgCUrperb
ub4PI5GWg2j5uGRKtAxzljZUPcigLA3wWO3eyfz98jc6d3effiL1V0wms4JGfoaPoFXg1T95mpU8
RPEVPlGtPzbL++XhRFPirgBaDqaJVkP1YMFnN5WvIoIOuP7hzwbhMN8ss8kKWXlWT0OnCd/WNiDx
t8tjnKWfni4cm+nJZaa18f8uFhK0BfgQxzAkCShyoi3oKN3DbyT6z8HS6Zgc8E9mOsezgdUjd7Cg
3hhO6kvwp2uuAL9MGuu/hXanI3LgD172/154M7SCCLIs3dVoBHMje60k30YKcS4vq2h/cCi/lmFT
ZKygHbM2YZbIkvYzmqIvj3K2vHc6LQ4H44yQakbj56H341v6sl6FT8VdEbB0OsR58sgmm3gnzAoI
JsfXSSFn0Zo0D9XD0tpICzSRvVwnHsgdD7PTPoF9Mh4KH91c8+3l6QpQn6+brlZJpJ4R99ZO9WKl
catOc2qqbqImfRy6Ibg8nGCX8rXTJkafj1RgcefwCzphQRIV1QhEI3AoEgLfu2RkI5SPMuIP7cuf
zYADkBy0u25lu5BE6c20xlfKcvdnI3DoAduFLJZKjCDD1LqDdwspBHM4W9k42eOUA4uWpP/76rCs
iCEs6mmFE+1LN71JnN7rkJb2I4KOWE9cX2bHhw/0T4fmUIMQiAz0x1PcQDNnsPxkyj1aVujX6JCc
lWyD2UCIUrJsQpdG5bBDVarcNFlANSUQiVvABWqVYIjkAGQdAYAIbk3K4UevpKFisYf/ojYbudQD
uVOCsHpLNSgHxpBRNf+1dxGi8H+WVJH5HmpEOIuyhNjyJlyLi/RLIrJZvHimMAAXbOjaIJOQfbMq
YyYC5NpoBHzWyzsSQ3CxRkHlaKwGzKHz4OHyEu31Tf4w71v0bXRXE6tWx1/De5FbzUXUxagcWFhh
LOkKi+Xn8kaN6+u21u8YOf3ygT77ij79QBxmFCrS9iUjK+vFa4vCR5U8WDMF9x8Zvlrx4HDlt1J1
F4/UE4x8foKweCAQYKEa//hsaS0VPWrkB/rQvIV4wTdO7IKE6YQ31eOwhYCJkAp+VviOQlb67zE5
cMnbzFzqDos6NvpV3naODBGmlRnxpDA7puBORU1QFnTXLj9I+EOP9pXyUKKvQTVzv48ml4zfVOhn
TXXxVRt9atBvg2HapbGRc6jjK/poN9CCE6zU+Yvw56/mcKmvUjWvYqyUcmMEsjOjC0u1gYjgocjv
aBTQdn9VmUXPrvNn6+e4HDL1a01orkXaIS5gIFzFkILeXp6aaGYcIGF/d5FUYmYtOimq6GYdCBr+
d9C3htzgy+WxzuPsP7PhH656G6olYcmOUv0h9/QuXaxnTdslgyBsEexrnUMkQ4k0w+oxTjzUDzPp
dutSQBlHsClEo3CgpIGVmtIBo/S0/GEt6luuByUaUy6v2f+DfT8XjUOhtk5itWJcjvlduon2eF9G
+2yHitALxIV+GH5xU71mwvf+WQ7UyTnVOVTqI1XJFmthSXHQ2AJzwyoAszM/kY0ouydaSPb3Jw+i
Ap+qnVjBobWmZ8icI+F2HycCgoHgJOkc7sBGwaxNts/7cIGm4dc+fvjDD8VhhCRHYMbVLIpAGYE1
HX9NvvS2HoDkozuoN4PHi15SMSVPcIJ1DiMq3O5Rw7CpWWwLPtLlq+x1dnRnHnQPPUWPA7pkUZyS
toZ3ecaigTno6KJwjBZ2P8JcyTes6zj/kg3DJuwf0paIjgH7xz7HaP8cA173QG1gl92zJPfkoO/P
yDZmFLis7U1zmBintW00e/IXNyPOAOp/DOfJP15qni9X0yXOGxZ8LzvSf0vQN5UE8JRIriZXaZzG
HVykMIMKxEvRE1AAnUcDqpMzIjW91sczG1kx7mU59Qf0DaqttalHkTPzWUriydE3OMSxuqrSYHnJ
mE3JvVbZaDEoH7WXjvXRx67hLiA8ueNwpR3rj//tifbzQ3PA0/XLkBnskpBWNZh7Cyt7f3nfnm3M
OZ0gBzhhWalxiNo+9lLxhhZ0SrzykfnJstJq8gg9i7Tzq63qilvhBFhncDC0NotqRSNmV6/Ks96E
V+nQIyX5dnmGArAzeCgiWafnLMiihoE+mdXLRXwt0Qgc6GTL+PdXwhuGyoufm392ifOWai0ECilM
wPqbLKkPNZrQVP1Gyd//aKF4clum1JY6sGPV4IpFcFV9NKqo90ywVJ9a21FckWL2MWTa7eoebDLr
z+42nq/WUG0ZWzZCqsNdK8xdLXy6vE5nt61KYBMEPhchvK55r6WtZkqIQ3UNis/hVio/ukFwgZ5F
+J9j8NHhoOpkalmdhka5myzBrKI9zILAjP5mQWQrje9MS0gtOour/0fadTVJaqvtX0QVkgDBLbHD
dPfkdENtmCGKIDK//nvYU3U8y44Hn88XLpft8qoB6dUbnvBh0VWqmIXx1Ojd8mBg+lo2FNbACUZ3
1HSFBbKUE9+i42ZDIcRyxdO/eqe/3NY+hHS1MAfLjLC0AA6NJRWGB7NdbB2jzxO5D0+4iuZKXoyJ
IRDswPdyZxdKUIdiB81ub9E9/vqJtl7mKnQPUdKzIlToubZQ15XjvrMyWwP5bKwK9+ulPp3kWx8e
axXDtaJMUfvh7eVXzSMkMQLujYfeM6BDtM3b2tj+6+Sx6VptqpccXDHC67wzHCayR5pqG+/v84vp
w0Ot4nYsU5PFAg8VPkyTVxaB6mWAE4vnBvRYWHbRQ/uNPWY+ZO+cr9/np8Paj+9zFdBpAb0htBTZ
OZWuBGYcGuAwgrAXlT80/Co7fgTuzQqUAxouwoE5hNs9bZ7Grfe8yiiNHhLk1YwfYe06r7o34Iqz
/w/DUiwQjT5Qn3hql9+/fnawAj5LLv967+vkMoErsVmHo3oJez0DCVURAU0G4wxtmldrhNdrOT0M
9XujQEDh25S9VONPY7iutL3WuHV8xZIXUDBLaBplKRh8Q+TFdYRMNHWHuQGJGkUuDL3KUx3uoWEN
etqieIM4o8Re0YRXZVM7umihHRM5EXsvevB4rNit5psZMgFAwokq85uo3fd9gmklzjCCcJ5dm/Er
TTEHnS0nNA2bkico8bgdpBzM/jDPp7GebcHxf12anti8htS5cmWNAroNOdieuy7ctfVVxfYDuW56
/AHAscfyG4svxXAx6B3hBBoR0DUsOqdvYpgvRBCdhN+v6LywNDwdugmhpQGl+xCn0k55+cLEM+DD
0QRqQ36vGCCxLG/qoc6kG0PEnvDvRL0VKfp1+iWy5l2sfLdM4hXhQwaYmQVZRS0xfI00Lsp2u0E7
gkF4ogQfEsbJsKCwmfYWy8yxQDKqOiCT8i4wkwoODcYu7MdzCN9J2HLl0CHKJtCeo+DrrbKxQdcF
ACF5yPUKd5RJk6OmwZyRWvdKscWd3NqP9PeKmELodNBTnIMyAjM/uuPjRS3PdXYtTYhpWNPG4f8U
Z/jh8K8zfq3imWLqWM94nX3wUzAfdE3Aa8M77Xn2FibsVmPr87bGhyO3uiu0OjMGawl14hEjUJjf
EQr/F0fz/gM8K+WNVqJujn6khy1q/KcJ2Yell4/84eJttNmcJhVLN5DypOpoW1tNta0VVlk+Nypl
HJaHU/H9QuMh1DZ6T5/PIT88w+qm6Afs+mjACtMNDo052QBF93tQ/466B2APeY9eQJc7bn62rSdb
XRNcTzlA+FgX0it3HS7eZQzJnWhPDtqz/g9q7q0FV1dCOSSFDqYLnPCE6vVT5PJ5I3veepfrImAy
GORmOJZYGjcj+t/3qRu6PzqXQVM7gNOtUzxsvciNVGldFNTMsOIhQ0ZRTCP0jl7n+V2Q8FoTWwtt
JUrr4oBHYazlFZ6OX+QV9+dd6MdnE0dLOv8Av7uRxK/JLLxv0g5+1+0Fd/nZTGDTjolGlp8HmEjP
2X0bYZSX9G5PvrF2N/VPzPpmwCJAKazLUJfAKsJSkcxezcGb+jp0f/7GuU7hQGHAnnd1YmqlVcxG
RXLaT6Od89iG3arD0VLX5JY10+cQD/rXWqtTMotxhPgqGBKj3KVgcLi5G+6tB+Ub023ilD+h67//
+umWX/9He+zDiqtj0sA6vMp6IASa2vRrSG8pg+nKPHI06OjK+fnr1f4mUf3vA/7KJj+E0KEqu2rQ
sFx+VSmHGoytH+pj5Ten5CS9jmKQEEStF0IkGWKvm2jlz2/hv1ZfFW2Qyw2tMPnFmJpBOTm1UM1M
bHEDF0x3fIdhDa4OAHo3+39b666u5TIWtZIZWJekyq4Ya8ykokua/vz65W5s1F8aEh/eLRJRq4gW
bl861fCtf9NzCodtA6yrDWDk5ldcYu+HlUJZYZIGFx64GqELBlNRUGOb8zCCZACRJkfX7e4+iQN4
A79BfMv7+jE/D+x/fcTVLdzNZavHy3lsZ/g0qy+lvnFHbn2t1SWcGkVFIoo9atDGy7u3auBOO25d
Hss3/+Lg0VVYSYBYMTuBrxXvkxmCvGjvOHiX1Bb3iwvWVjPpb+q0v17bKrSwiLeJClImkFzGwbip
PWiTndIGXmkLaaHx+/fmBXQ3SH6eYRz5nfx/unJ/xZk1caEww7oDlgz9y3rYN61vKc1O8qd/tTXW
bITKKgcahninUlIPgmquUW98to3NtxZBSyehhTzBY4zldDXQbG+JjRU2dh9btV2ypg3rtsH2zqw7
0l8r/QOZNpb4vFH/18dgq/M7oyCazbBR0ccePAV9Kzir3Ob1IXQliEniHlqdvrgr3ih8nbZix9bz
rY5vNsdqyDvMB3XbCBYnHt3Xj9EhPwqIUVtB6UIbb3PRJbB/cdjY6kjLuplzJcOiDbQfoAOxUGQS
6aK/7UX+/wv+8eHtrk72GBI4ZzCctAx1bJMH9QxzwPDfBak1A6adobpUp9gmXIN8YA2ZwdDp4HP1
9YHa+lir7IAptBZNge1OhzTI4KPYmnJfzm//apU12yXJKGNUYpVQG/dkOgrZ7s3w5utF/iZb/28A
XLNdxk7Xi0qDtrN6KG9jp7yZj6ab3vX2IvcOk8jYVgDLcL9edYmqX2y8NdNFgWoiXHIRkSyEvQFa
CrQfT6I+JJB6V3TdaWTw9YJ/07b96zFX8QMjKjarUMjEY06Pi4gM/OqgWTOCgb6lYrSRcKxdbDsF
cqNtuGx0jo0+7hWtsitgTEn58PVDbS20ihldG00x6bHZZ/azlm9CYTYgVbC5/HqZrbi4drNlKe/J
HJYq2GzxT/Jszg7yb7faUWa3XryrnPgVVG8Q7ZCcbu2UjaOmraLGUPeo7Co8o2ZFDmHS4cV7nG0I
fCx/yFfbcZUE1FOvZswAVTfO0GJTwdZLT2HW+6IPoi1I69YDrWKHsBQTxxqnuqgAAxlq1E7kOG05
L23lNevpTzgk85AueRRnsZMWatD2j2NEfApZW9E8jN033YCaRnIz5Y0tAYK2r5vCnwDStPQu0Guo
mKTf+rx+3dhLG5nCGkvENFXpZo5wU8LXYV9AvVnd537otjY5zJ6FZvxWebPxcddzIUVJQQhbaitV
VewQVkqCSM+qX4f2Zm5fNh5vCSNf7CR9FWZ4TGVeyQr4fEyH0PuAq+JucduFFiCEcf+JFs7Wiquk
JYaZejhlWLF+NwM1wdQ99TMYuAJSLM/0n3iDbH3CVdjRh1oRw6JXYJyYZQNApTnLF+wdcQXViBHJ
wz9gXGw95ipVGbK24mTCon1u7kurtmtSukUifKbIfZZaQdi8VoCmGb2CjjU0Gk04m4ktrYatR19F
IzhiyV7O2EtJWNlp9aPe8sT6m9bxf++pNfoInByZgDSDTgAUb72hgJ3gwi2hd4sIxTd0mV63Rdb+
vI0pZYQQcOAMDY7vqw86qxJDoiqcLyGrbLgU2VUGbWkQgnK4OUg22KRRNzKoP1/k70uuPmfVzRih
Koi4ZTycrCY/ZzAe+5/P4u9rrD6WTqdCKAJr8Etyqy1Xvq1Bup0f0B8HCX1z2rb1TKtbhJphOLUZ
1ms81jmY2UDfG6QgPWgfoQslIU21LdL0ifLD7w+5uk6anBVRsqjPhMS6UHokXByMebYn0mLMiN4V
PmMd9naSNc7UwJSWBx1gTlnPvJBgltRBWf1iMsMj1j4haNF2wNrdKgWkTasUYsX1Vr75Z83x2w/+
oxhtKjZPv7SUD9FuOsFHCbIYs7MwbrYi/yd9w9/XWn7Lh4ZM14PYaC7SizC49to9vGVqOzlkgR4Y
0Hv5fw22f19w6W58WJDolsKgdTdftCbzapwcmFrYcCkMvt7aGwf2j2J4kLwqdeD3maxh+PEjTZhT
RN9ngC6iNgnKTczNJ+nz7w+27P0PD1bGRpxk4S+dQug93y3iKfMN/E3dMLL/9/z597VW4SibpQAs
cAmymM4VMTwQQ/gYKLM/JFuTuj9zg9+XWoWhrIDj18hxeoTRwFcawHgWaJa6r3h8otNWl+QTasLv
y60iUg4XRIPSprkYxVthqgdd5eD/MJfos60PxwZkiIGEgZFmGxvmkxT+95VXsQklMBwRejyoFjTf
EJ3gTQDr6IW3aLpzACgCfeY30TU/6KOr7sT3r/frRmRkqyClYkIopUjVS1b9nA3pNLPxL4P9ulg2
4FAEr0CkQYvuIxj4zlDh2pwDtE58ZnqWu9XO+OSm/u2Vrgtnqpqi1Bhe6TLmikyX+wukO7cNy06u
l2if3W2hVrcC2rpubkwA3zJmzqhiIa7MjuhRInrWsN2AQJij7rjbDxtbZyPWrLUiyDwbymTh5JsT
KCHSBo7DAe3KJUbogsM9Fpt42SVI/p5D//5iV7FmSFmbJRIvtvehZa/8Ek/hXh+DE2rA7n1bWXHr
EVcBZyLgKNMG27P2Og8avQ7V73jtVReRwe4lgVQd84zsIiiMGt38ZktB7s8y/vfnXQUhXkWKmS5X
eATnrpJeRaHuFHVzygCZ+/oc/mlkwGGzQbmpE0aphb/9HsYjNVosh2uMm1GeREfrWW89zm+z0ovS
k/EGSHICxexFLS+qbFGoTk3O7S1wQt+37ubNn7Lsgg83SgJgJPQJl59y4c+8t4XlJMkpZdjNDoNC
IPozLvi/1vsIgxEolIU258f+NnOzO+1247X8EZ9Wr2VVtUlWlga0p0FmQPAg6S0oDZriATOUwNex
9Qs4TACpDbdOr2t346NpL9yee/bIyM7S7rf1vP64lla/Z3UCcMj7vo0LdlaGcdeMNyOUVjPihxig
Z+1G7+PPmLIsxn7pqFuGSdaCx506gyVaSnbufYxbMkeMdog+cHomXmqHUB18+98z5WVJVBuw/jUh
Kauu7oNctiO8sCLtbEndzkZu64o4pmam7IFjuTajxukZdUeFH0ySem1sHocRLj/CrO+lPu6+/vp/
jO2IpjMTjYeFs2cxY+3t2Se9yDRuqafBKfbL1dHB2PlBPGjuIhjcBwokVJTr8m7rCOAdryLdeuXV
yVfw2KZWKeoJuvm7mMHpcP45C7qXJPYNetTLiwGMQfzWVTPMJsDKK3Aq2sY2quY0iEXi8UzzYG4x
OQWuLCEV/Nau6vB5UNpdOhpOQiESTzA4QCGMqQzwHumuod+temcOee7kYJ/LGMY9detkMey/p2Nd
VtcMHhKWAbU8NIi4/sr1RwbGcIcaRs91oPmeVbJXGbzcmqeuF7ZqTkcI3WFkXJ8aUrkEtoAz6fdZ
DR9NWDIO8InSe30XlxiLZiDt9IAlFfBCHE5MhTtsA7sJ0e6KRA8GLXIaJQxm5Z5KPIyI/Fz9AWgT
cHTFIQGkvEsBf7CuxriwrRRWjyFsEdHcqlvNzZrHMLkRbecleeES1JMQr3XkIFylB5OseaIwAVg8
9Yp4kcmBQk8H24XsJaruQ0AEezAwYIeX2Gb0xGTj9hosnKi8Yv2jKaQjFzXLMbV5r+yHnsNl626e
Blsk5VUlbviUe1B/9qK8OMM2w6W66dGBeU0cQkGv3ucGQOSFZVdlcZY5sRVdOBNR/HF47EnmU613
OtZ4Bp12qQlvsUxxKdyU4ukNvgJOH37vrPdkulGGh6JmHlpM+9wqbMwtvT6Ld3ir1/CiPChG6g+N
ZWcCvF5YGsdZZVtmdokZX6ihMKeC016mnVgZB2opr2gHw1rrqeC+KnWnle/orcR2NBKkM5AzzvlV
YYWuaQzQEEQtqEIopEXyBup4Ov2MiG639Lkef5TiaqQniakOsZ5VWDfppPJ7fTqRaTqJ6Ec2j0Ff
Qpp6bvCHPScVdtuArGxSPGncFYQAqFj5OTWw23onjm5DbDMZtm5FjYCS0GtUfa8wsLCGB3WWEBRt
fFO8aRHQCSLZWby6CufZZ1Agm2AKlGFkkadwuDbua6264TLx5goWHZkToZ0S1ZdWFLvegEZcfEyk
6SkZ8YYsdkfQ4dNE99K2csfqSI1LoeV+b1y3CT1UNbjy4XdzCP1CeewrEsjksa53tYR4YNVjdDv6
SaxA9IbYPXC+JXaxUAYnVnt7SG4ttMo5haVIX7kGgJuDFLulO1XX3UGJSscwIq8quT0YbwVAA9iG
+1HC+atsXQ4UrKNUkZ0Iy80iectJeWuqvRuHdF8Au1iS7FDHQFrNQVo9DNadOUinUBUoUYc3iXhL
5uKStcilUrg3Wgka6I2raOSUkPaQlwQM1emQqJPdiGOj/pyVnxJg5dZ8/DrK/iHRh1hnEFPloGYb
FqzHVzE/rM3SAHRKPSEK3BfC6c6ZJwLNDV9au3HFgzymTw3iLcws7TwwbuUD3yfxpqEyXfcfVr/j
V432Ie+wemlN0fI7FsV9DPbv5PXw0NV2dQdd0L16F16Blem1cJdzuu+Gti+CLWz4H5XD+iess7BU
i1o1xE9Ir0zo7yeH6nu0N9xsTzx1N+xKj21NcNYJxX9W1CiFZTbjbK1FCjpoErZwy8bLX/I+2CNp
Nvp8BKad9qJICISRrx4596anLSTVH62D9drrRA+Ee0nNX9crKHYORowPScCDYT/t6g2vjXUet15q
lcdR2iW0rHv1FNMrERZO1mxB0da5+q8VINcFzS5mqeafxB0+61ZZqqeJwyqBXHTVcuYO5pr/s6/c
shJlOjeQkCA5s5ZP+mGfwjGw6dKuWLISeZVqjvaYuzBrhWJIPfuq+080hrTPdiZHaaDrqBKoYa0V
DNQY+l9xPasnCVMobKerNB28qRN7gd5gMaMpCOWv2ai8uoOeZ/NDrairjalDG1QMMQK5krhDDRew
Jge0HLmUqR/mUu7QSwyE4LbACEbRmW1qPWTOXrk5e+poOaphOqp4nJRrs9+L9ioRoNpW71bYOXGF
MRzuXVFinyrzbY7EvAGysbIMoJzMoE2uTRPwNMs4qPO9hluCdpmdFT8TanmVAkyP9kTFXamfCfTF
+uQFKovOLG5G7T1tQiQQhW2Idx25V171QSHBzNCeMqQ0Sj14TTXj0kH23yj+bMT2NDXojr5EoP8l
uC2UDEYuMRxCYHI/1jX4TVDeE4ANc+tEIuQf6AAgCVBx9ymUOBMyCpJdAc/pGqoIouIOUcA20I1p
xF0yBpgHMtxQkyL2av+spvdZ39oUZXZZTL7Q7pcXXNezM+SxrQt1n7IzzJFshrEvz0Zb5M9zfay4
4rcgEZj1d9KEts5H+BV8o+rs4GKxlf5OK55LyEMQ3Mdyz7h0hhpeVZw4Gv5ehY0dD+9ZJgNUIM8d
S1/y4UmhGlDsAKY0vZ1KFcwI3VYhgzbpsa9BZMtoJ7vL9CNpumMaPYb6sw6r0CzfFXNmD+Juxj8N
TJz4+N4oEQxNLE82aM2MCgyxUWc2r2oLzXDcyrjsmuIwTqVT6Iaj0RnIlN4mxU2YGnYpgKSPeo8a
9Caz2D6X4CVA67UCHo1IxVeWDHVIgpBOR0NS1yS6w7vRJnp+tLDpyqWYSTCT03JbL7unEikmHSwQ
Q0pHrQs31JFHnLTpMCR4myiDEqk6s3xiICipJD2YMPCU4+gr9aWbpN8AtiCA6Zt75if0DlwbT2b1
tcaglq6de1nt03RX8Byzv9c8MS6wHXbMWe7H+ofoU6RYwu3F90l/m63rvsH9S967RPqyuO8BWGks
VJn6mWWhJ6HIouTQdey+s/4njzB+b+EqCCmPaoQtZ5xCvx/gX/M9gfcjlcSdq84257sYyVpvcSdD
6z9lyDNie64A7YR3RDKOJyLNwJjBO3zvBG6DBNNfpuwp+q3AugasuGumpzrEKDH/oaWTh87B3kQd
MPR3c0O8UZbXXAx+VRS7Ubz3belwfj3V6fWkGY5EEV+Ru3QIVB3pDIUjeDYHiJ2nEXKDKSfvjJ0I
R7CAKn2F8USYHAe4SxfVUw/HU3W+ZdU5Vka7QTu75pchu9EROgrz0YiuYposBSMUk2AViu9rmMBL
UW5b8z0LtWsjTr3cKNxeAXSlij01K/aGOgbSAqgr1WDUOKGdUOm7XoFzSXuOtNSWOFahxKAr9wrw
ejLLwMffU3xM5g7hC7RebYs80w4Wpv17PzzlOrEhrIzw8ZIpJ617H5QDLGHtBGQPibFvzd4yfpkm
mL+3blTukxaZeaE7Y4lIVtQuIY9T2nqREu1oe0jgD48GYjLLaxgX2HE6H7yG2INCgqa/TRD9pmiZ
VU9ctYsk86oZkbTBk+nvupF7VR56qjIEUCXyyFhfetnZopKon28xuANvyivxlvSq8Dka6Sps5yP9
IshpUAs77YQDAs4lj9EThsNsOG0JyX1WXv92p6yL3KIuiQZJyZNs9kbGnTSTuxEDxqQL3XqAokIK
O54os/ViL5DmxkMCdpJl96N+MJN4z2fQt7p8Ix21lp7exyYjrlcO6DpTcc1xg6/p0AlXlEEj5oSO
E3Fj2vhVKhApYawYQvsALsMs5FeKuFEwP4st6dL0vZmf53l0TUR7bfgeKbcN1+yhnQ4MP09v+Nsg
rD3E/G8UHYHJ6ByuPBBsfz1t7+aiQ46AqgL61wYuKFF/YwnCUzL6XMucJkrcUGFuGl238LqdTYd0
1pFnaIHl6a4Om9qGdu6xT4hX0cwdEu5rg3Zl8h8Trs9Za85U6RGEzVOXAVFiUFefKngsn0w+uvUU
e6PaB7X2mJivw/DLtNc2hmNlWFdJXTulOC4dA2VUYVZ8V3axEwnFtZpvZXSUY+eW2VPb0BcTFaCT
9PpeCxHE8wrKdU2QRSepyaOGAidhk99H3MlFfyCFem0NFm5QgMli7nxdTJClWPji660pJhCgLfW0
bFQYC9tq7fSJPT835+xgutOletRv0vPCbszuDX+EKdnWgOpvll8SaYMT9FJXuRmroBAmywp9G4jF
wkog6E7Cm4/ZwzJhNoGVzw/TDvlhbNPjVj796ca1NFUzdMw06HrskPFUDZPJnE/Ys1mcglG4H6KX
jff7SWOK0w+LrHL2qkrrsSIw7mCX2V/cZC0v3Ik9c1IPxpVbDbjPviZjJica1akFB5rfU92oGZoU
y+GRNH/pwGm13V8Srz8ib/JGB3lLdS738mzsqsze9gz7pGrgH5dfB6hErUdlBMETXGFH8hcte/j6
dZr6J/UXZ3CI1iH3a1JtncxDpInP/SjnU1vAm31o7JklNmH6zmpjr7L4MVWfzO5RyV4fdeVbNOtO
16PCx/lXutE3Kt0XquGGAq2/qXB/iVdBS3VKHwiRTmwRL+rgETvRH7n2UKMzLeE0UCZXtYILvYsC
TT4U3XtdYbZfabacsoCG5c9eb1191HyqZD6ba4jASJuYJ2Ww/CqXL2ZdCztViJPVPztzsAczAjYO
tWKT+SVcVabC9KOwc6vM2MNr6KaDaHCrl36dho9SFfsOd52Chs6UA8JMkhtofYKFWgSTACJBHXZQ
n0G/o95FGrKP8JYX3EmK68GEWxsSZdpOfoVujEmkDyXhq6p9qUz8DxAaLsmDrL8ZrPbrHG206a0B
igFipSdrbvwh1140dHCydDgpsNhRyx9TWrtyIG7dV/swIjtoO7iV5g3SANX2B2w77TRCP6d6SYtb
Gn3vU+YJgSCrF+i2o1jAp+IUdKviFiKaTp/2IHIyetG1GCQL2FHB+L5GGdF5KV5SNflw9PM07d5g
6KmF6EXlcF4YZy+kUDGGwnpP7qCs3ERGUDX3YKjD8Z45IadHWiqOFVmOaTQOri47SVK/RdXRtWdS
fJeWElhoEZVUOKJjeHagZjmzSft9sM4Gh5oM0voGEuBGMdmt3riyVVytw7je5Lm9CJBxVl3CLEIi
acEoR/PMCgmQhfqqhDJEtqia9LhCpqCosfBsuT0S9Q6ObikrkDDlMAJSAzU0XGkqjg7Z58R6Krm2
U/T7tm+RhMLCI2dQlmOniE62KsGj7owg6mWg9yFuKVRsUNO3ojJImeJkqulrhhFMNbU1FXtFK3cZ
U4JMe+5MEhi0c9oBjNVO29GwBkZxdtKwtU2JFCp+gR64p1pouIVvA14sUliHWzEWKPadeWcw3MBd
fawNt2SDXxJ4IJd4ViSJuJf7LkKjPH0W8DzqIBjd1W/JOKOu7SKbyxeZm3bXtz9MOaM73TmQp3Uq
mfkRrJqmCO5JM2SoShglw6IsGkN3nuDvq0BKTLvJG1Q6xl1F4Yin125bVXanLcXW5HCWulZ10ozr
GeMl9Ott4JNsmSIRCqnXtC9cBR5ztFx4tBT9TdZdqkns4lzdJbhbQ+ByWvQa2yz3UKNDTaCEjW1G
XK6TnYbXNDZniSRxIa9az/WAuJlIO7LuRXbFFEhvpKUtKEHzMfI1HQShAhtzwAYf5JUwG78wn0oM
dWsKX7mk93R+V7S507X3k4Uk8lGUwu4VpAbpGfJ5+yx6Y+oLJM1cfbjtWH6AbrWrqzipce1UChoV
6ks7T7syUTG1S1GxPkxz7yjGc9O9oDO8j4FbYQDvWRDXQtQpiermxbWcMFAw7VmeDIg0dNwe85s4
bt2mOtRL41zrdywqMHeQSG2MQzunNoMNVYymVpvbAxyykN87JqrfFkiR2HjI+9Adh9nVxQyC/pWY
nqcIwzwdf/XwKjeaB5PeYcpShqlbFY8RfY6Bhp11lPMG2D5V6aaC2tAX8mKGcxqP8A1pvEjNL0Il
D5nYtYgNFsHMf8wdq9T3NawTjOk1I9/UTBzaJr7ABeg88vymUDDPqV8YwdilY5At107VtGgj4GjB
V2rW212TgSuLNQYLSDHyoKuvKHYznp1JjgBfL9bz1NO7B4JixcrPFH3usFBdI4eQbG3BxUi301K4
UxOdxzoLWP6utY0Hnys3BbYfqX84yasS9XqaITdKU7BG64MCY2qzN3ciDA+KdQecvCMrESi0wuwX
PXIh0VyAyvtk+qV21wzEbo3IgXj4hRUozwygETFlqEfVJ+VTqMG/p0gcpA9wvcdJMWNXJ8TPmTzl
UxlMA8dXa+xJwXAnVtyZm3aYvYwivaoQPNMmv8Ugzp1xs8BIGjZpP9GUDwZenIQ+2H2FVgA6Jsyg
NmvfJDouRghrwGiJaojBjDqY1PgRhl4JBQz+0ilPRP0RlceoXSIjivm8dBuj8Y2oXAyUnYwYgUhS
ZOS3HQ6zWi5SXDq2K2LEEnyr6tu4YB5y84U0zFbGtzmqgX4wwCM0HvSeIj23flo9s/tBc3PBgbK2
nDqWMFdPXIFmUik5GvvvnWKdsygKDAv2Xg3z50QLFCUCQbCz21FAVsLwIdTlNOkssQcyJ41jpzUr
V2selLByRGi55qg7BO3GgSFkjDd5/WJVM6Jp41Mpr4w0P5YhrMyN3AGf3I2n1xz3XmPmHmtuZm4F
FqTckPL5BPMXndzohjxZytXQvEpIEKmZqyVwBVIaZBeVW0IWRMmNGz0zvaZ4tSbtWGlQwLDuVGMH
Q2MAeTBDU4ifVlDzoSFaB5lLFd0FBNJmYJULrThINA9iOK31FlrpsbBp+gJpi9JKsPkSP+/wmeT9
BHf1tOmPMi8xwBy9xviBksMfaAuZ5CmY1HPYIVZ18YNs3swoxXjuTC1MSpFFmIkA0fKhjB5r+mbM
hk/50m+qnFQEaYvdmamOBchfVN+nyT4POzuFpztJStfADTbG/XEIETeGweO98OBy4BBweTB9P8ga
BtgaxMsq85oX2lUSlZg5En9A+hRrGFhU95XxOoJcNIea3SXfqQq18sb6nqMUwaTVqZCmwXnPzyPT
G+gTm4tDOaJTrEGRJAxyyGhWYt9DiyTqiWMBAKGGTps+lfOwnzMD+DDcUOw1za1HjXLHQI7So6iL
JXXSnB10TtweNOvJeJjReSC0P9JMtTs23EcYEQtxBWDnDm0vwk7F/K0GZzrRUfrTn015g8Gmx+fO
U/m5g1+6SvltbWA4Vik+E+3PQbae6LrrkYVuUU+HpoxhTqi7YAl7CnTr8K+sGh9ERkfFRI8MjTX8
ZxhLYZxBMfkk50w/JPlrWUMSaeydDGNPLYIsCYXsbmXPceXIlDtSwbtrOzsuOy+DYEsf819JcdMK
ND5eQiRn4f9R9l67kStZtO0XEaA3r0mTXkp580JIpSp67/n1Z7AauFtK6VTe89AbjW2KSTIYsdZc
00gqC/1qLB66+NZsdJrJwI0WLTLuNWrz3s23lfHLr/jzYxIG2f2E0Q2mmA1bcBJqGdF4qSXNyRMP
8hkYQ2D34xsKy5XZpjsfXPfvhDum6CEDIQ1FT1efJUAl3NjBwAbH759rY9uO02FZ3q35MKfvGRPG
cLgGb8YSf7U88CRYd/0pSCw7SOVNG97GrPu56KlFJLtXPyaJbyv1V2l/JHsqCrpNp3dbTb/VGoX9
41elF45m/RnyoxW/teLjoC8EbGUViNOmAR+QQHQbiSlAO2xjZue18TszBapCuNrmjQpOiHza7YrJ
Vjt4rtJoi+OvNiA6Oslcffa91Jxo242VrtYrlfjCUpjAvYh+o5JSzVeeDQP4apUA7UvNJTbX995O
1w0FeJVWWaTHW7hXn8YYGqanmRV0099WeYkk19bh5rKU/Bu1UqJU/Hyd5Xd8us6Y4K2fqw14Di25
siHOCFJxuJEvRwp+bxe/XOk8SyUNsmrKsnZiMLOEPBub/yX7zTawpLyKby5Hmn5v+b9e8WxeqNaC
kmpyOB/9HHhREK9CJXPbJPH+3aZ+85A5e4bmWdc/SN1kqlU+Hf9m8kEdcZQNrBub/sz1o1Vx7f/l
sF+SeP3t77+iOV/v72xsp9ZJKxZ6NjGSlTzJabflS7WG0rCenxZFKtXOWnHT19Q2cchcaI6TQwFz
UWr241Lle1mQFZhJxhmqY/HhVZy701Fda56ybzfaGgrURbucH1g/3O6n65x9ElkZm+kccR35RrRV
yG7mKUGMGG56sKpLccM/wK9cTVNkZB26ZnwzJc+nLh3lVBuPxZ/43vD8Y7uNUDQ3DpWASxdDZqpT
OMJFiecPs8SvFz6DVTCblHxhkMejuNZ3GeHkiU2e2bCiQyJ0L7o23fRSTs9fd4BvK+nTzZ69wiat
oj6clfFIu1O5s4e31zrAiB1O4/W8F93UQY61lq/BFlayI9zwft1hk+/Sh/ZyCOCPny10BwPGpbFQ
y862JMjkQ6rVhOrivtZuO0KldKd8jxBn4bQFRhhci5fIfJeuecYc1MVAzYLlmrVTbvMXBj+OYDM1
XRULke20BFxehO++g1u86E/3ufymT1tvXit6OkjN+PfzLXa0uW52WIjlPfcJYL1uNr0nOJeG/T+g
sF+ve7bA6rbMjSDiuuo6ug32ipfspU37lLwuFncz127KlbaDbOTkv/VLwRM/bhafbvpspelEe8HU
ipfzBmHJ7n954fLmEkfwGztz2ZNNEdBQBgaCK3n2cE1j6sNA4zrqTbk1H2M4AJVj3aS3AZGhgXeR
m7I8tLMvyNAlCkjJskyDwc3XlwmK2WpyL8tHqEWriQLND+KdurQIGnFgxpVl3Fvmq1C9j4z8ZwBJ
aSxsq21/GykBM0Hp/PtM+uEx83MsQtIsQ9bFc+JK1mckfGSKzDteYtmS9UBs+P+P8uE7K4gZ0Kfr
nB19vdkEKGO5bXVt/ik9f0tPj8UgB3pp6xc+UmYfPz7k/+7q7CG3Qeqrfi/Jx05W4U/kXjyByhXi
OlR+tYBuiXpnWQ8xiTqldT9QKU90PPP43PQR2U/Fah6udPFBhiGWwY2cExE8E/ZuiWF3njjBINAW
UQ5qT2Llr4bZXAkGmUrIWqyOuRoNESYnKXNqKTIcQSd8AcBVFCsIFq2nVAAFtUTnWu7q6E1Uea9z
+xwXrSepUDWYfmU5XoKNwCAd10oZSipGq6Y03ohR9D5AVZ3DYpflt1Ld2/GkOAYRd5YP0cAqaTDp
tqP5TuhKpy1ocCiRqdQVYVpZJYxG4ao3mTGkOIZJu3o8aWh1E5PoN7Donh4yYU4/S1ADRJhS4wsm
t7ZU0t0IS55SCwOjAIOLCfGGppK+Unt60BnqQlxlSo8e7gYuiw3X+bqtfunpldgAx8rJTkiTfZtJ
oN8wnoVnPazXfBpOmCfY2w+As1edDwMj8dr8MMVH5FZ0A3jExW8pLaCS4UGZzqeQeh+Y8T0WbmTr
djY1G9LbOky8StNXo6Iu3SQ82/tWWhsx9rTyjak+jel1R6+vjb8k4SmRAnsQRDrr/CbXwitt7mxt
mu2yfZeExG2C2jEJCYzLgkpdhoqSuSYkFgXqZcFsrhMT25+e+wF3zKpy1BYJbPoaSs9GFznyDAlW
N45JOzkGuHmGCem8eC4pp5T5pqHfj+GrKvyKAXZl5KeQJHKMIhX82FVemg+rVZPfKqZtGDDbqqk4
wSRCMxjp931XmoBiDcnLhHEdW7+EaB3SBYeK4AjVlVRz6hjWSq5vrGYfN6ehvMmtg1I8FgohJONB
sDZVINKkBOspTdem/6ZomE4EoyMp5U4uB7DtflWDxZF5v0qzu767EgBBrfwKek/YGuSzz45fHwZJ
IC5QdYrw0cAGMYtPcEkBshTw3ttafR7gjE4903oAQI1DeV8Po10ob3EC3AKaEoQ8xfBtmt+FJNuH
Gs5DGOJH1nXRzZtAj1dh1tmCRf6A3B2EwISYCSeKmY5R6auWekYK0hsqgp3BY5sgVeJvSXvbeELe
OlnLwWS+ToSyDAbkYrCgOr0r+LudmLtCAWXYiDdDftAEzZ6ISirF0gGMO4Tj6E6D7EkDsBkAZV55
dfFY+v47oY5OXaT7eDJ2k6m4ZSXuLUXjbf1Oggxn6UeZ1yD5fyTs7VP44QVIQs6qoluDpBWts7Hf
1hN7XPIwJ6WXS92qNF6acjNOxkoIA6dXlE3JuzMbnAlVQOi+cVuQq7R+KwoTTIcSivC0rHAkWXdi
GChNUAGVP6WRdSSMCUgOczzDk6Cf53Aqrf5dSQMnilnVaWxLML6LiqCZYqdmryir3Wp6UrUHSYXW
vOTtPk0LsaoNVzX7VVp2bqaaqyTMnTKUnaa9FQXQXwYo/ZA9G6VH9tRKr+vNDCHK7xMnkxDh1oIN
4dUuBib0kLis1sYI/ZTOJbjXuKpg25Rjveoh1EPdxR1h3GTJdZRHjlK/+jlfjbC1WIOh/2AMx7ST
QB8BWxpYQYJqD/MHY3h9hDieCghGamfqZqfk31CFFwEiw5zcDtbk6ul1go2VHDzE1riSLQuW/6M0
3YfKH7N5auQ3zT+aWbke5d9tqawtJm6zWV04Tn8qyr+cc2f1oVLJlmKylmhe/0fGnBhm0WMV23E9
bdTN5YpC/rmi+O+wO6tglFqS/U7lkq0jecVjx4dyH5+Qc6SUp4VtOsq6Ch10Ak7AoM2dvPkxsDOv
/Q3JSbhYrf5QIH95AGdFI4etKjSKKh+1Afa/Yu3DIAJQnFf/rluW5/i9jPrvps/KQ+wDR7nwO/lo
Ge8haUvpXFy4wl8ro39d4qyNnDtB0fKB0si4Nm2An0ft0FwpezSd94qHJAFcAoKN0xy0ZYa+FW5Q
lWEhaLk4cYJGbWDyvxduSry07GDyfbkBvFS7Lf/8c18QpV1bpfzAeDseBjd/SXbRGlviam0iik9O
kKwWSXxBLETkXCpkL9VY5xmPbaREce+L/1t2vVft0236Ub2WW8mhaEc+4hYDZNrZBZCsTuZG3zPh
c5Ttv9eBLP60EKBSwKi1VEkyz1Z/NwQA0lkzHI0sX6fQW5UMXU4zH5AqoKVEVqEo1038kYXNxmB6
BcXHscx0nQHeh9JBxyO6sopt2YkMtOCIxsrdv3/hX2+2b+uI1gLMgzZOO7cs6a1kkGQsaSh9mdRs
GSlcz05oN2+qXXrzU7AeN4atblsGE26yVb3EWyjxxJKv8wcenVeydi6hFj8/tk8/6myfigt9MuOG
HyWvE1LqJK918m1+Kj36WVc5Do7oLHplHNk25UVfyp93SQPWsaEt7qbiGeAWTVPRjNq87JID1yaY
Zrco3sHBbEbp6uYyxPcTfgkNTeVJ8wYs69zoNc0LSRMoOhHNwLBpmWwGSOPIepWiYVWD3kbTtaxH
9nKo/XsBSD/2Pp8uffastaC25DCwpGM5h445VW7PhCMJ7v0SV4Ho3h9fzPImmi0vaeZL1J8ft2NT
VdGUGRpy97NOyGTGlfRRtSy+wcVHxgluknXx23QWjIRjAA3O6pKf1V9TxW8r/tNFz244aZTYjNNw
2Zj8de7gCEHyUPbW3MLgTF4Dl6wjl3Gza67iTXiTHSQbllli50eyrNGRD5uLhLIfd4lPv+hsl0i0
fvSHMZCP067eavt2/2u2hV0LcvLvd/3NmR84wdA/Xejs+BsNRYDZwYV6T0EXv+p7L/VITcZ3Ojn2
OXtztl5uXHTkFW32ajjEm/YBX/Zb37dLuoUn6ZI25cdjgsEAq18lNPGc0CZHkyyZfrTc+2Qj8iIf
TSJWI/bEY7ATeBWSbbw12+A58i4JUc2/NM+vS4GphKzrDCg0XRTPiYSFCUGxyCTxqErEeh/Qgq47
iMaVn67VUXcirYWMihljCwNz1jTMIQj8GPEUVAY3CmaKPs3Y58RypKNii9F7pj2p5b0JbiKH+hZ3
CYaUMD6rR72YV0Xb3iyp6FanIU0JnwuYAxKKQ924VRvlWW5vBtqpdmRswVRtorUc4DFb6YToM7WT
LHMCZYR/BZVdgIVTF66e6Tsg+wMTX/CDcT9Vg9dK6AzjhgmWuAqROA6oBUsFTavu+0dFiV2dhkGK
fNsv38Ly1WBQWqSqLUtvcWC5lawyZE+3SVi6gqjaIS2ilMSugAZb1Z9yyNIWgstRBdUduCW61Vgl
60nm7cjthuhSaMmhLTaCGzMjlsmdVXlMw/wuZeUGv1MiWSZXQks4M2Ou5tKrxZz7vDJryW0apuXV
ViqY3ZmTGzXvFqyfDsdNutvW/2XAhBdn5vmy5gaRtYag9NDHsJZzZLO5YwBrJNngVIzHqnHeJDpU
fMq8hB9DKy/KI3ybmnZc9QpLtQthgBvvjZBpp9hYyxqYoV542Vw4kZiswvyPHJzUqXiYCnmHTeuC
d+wsq/RM9AGC/io2jzLvxWwjT0uS60CFmj7cqYzSxLa5G+mx+ySG1R24Wq5htyHtmxQgIPjdq/oq
MwOUhu1zjWu2WEt2lHVrieH/ZEBwQWFpFQLkb3rwuHRKiaRoSN1FJjoTfZQSVG5uVYcciZOSjfe5
RqtbYJ5YbsPYei6EU68b26DIN5LBlPRB1SkFhVCwi7Zat/WtSE9LMcD4cERmmNzFFUEZ6XLs3CAq
zO2pfAxgaBBJtZbzAHVIMsigL1ezRZqBdeNjKG755sYYpre6rKFk6dI6lqxD2YMIZCWaCDXrr3kW
FTRVccZloGn3LSlyQYcYwMTPVMCao4WtHqaQ/cgPZHrediH8Nmszx9a2CuDU1Vm5L/Tc7Sr5rspE
L49GV5NjvCEPLRFqRnYrhLNtSsBaErTQ4W2Ajyceff/RssC7YY3iCG8r2tuUz+AT4RZHP9dMhl2l
Jad2itYMUNXoo7UeQuM3Jr/zBCf62W/fk4atoK2cTGmceYzdKl5IipU7tI9+fVVA6TM1ZMfgJEO3
DYZbNZL2qSFDzfShaorbQmCgKmMhXMDIngZHi28nEZ3IhBtbFNkSrM+JdhmNc4UnXNLdA3bQJb4U
8l0rv8zlokyeoRVl+x65dCcJ6wBJtUhbr/baPmN8HwT6duo6Wy9RAnXyev5odetRk34NcLjiBg0/
X1Chv4dtsBvLbi3r4zZnEUXQMOxJ9B217w8pFV3Hm1ciOD1meej81DXEdjf6N1naOO2I18U07hPe
qSKCBZKms1LCdqsm0lYvLdhcNUiEv2TKraoy2qgAwrnFYvxQU/qKmT2j2ftgkmnynoci7AMaEX32
kuFRDEZoanvfuul7eR1pKF1h9jVh7VL1kWoyO3A2EXj7tlFOdmzh2Tfrx3YAqXrTqushTI+VWnvj
qRg7tCbxRixuFRMKkGVtYKop9bukwduLm5tOMN06MI4mtUw3iC8oVFeZ2rqI0LZl3/B+jkN+apmD
tSyiXAerSEK30yF1sDGXyoufTodyfoTPcldCiRxbsATK9IJtRs/4Ps3GulLI0ZLKCbn2TYimQsE1
otPjTWRcG2MCNU8d7nLfQEYAQalHD+C/dMSvlF3qlfyson6bRhQbRsVZASUVHFI11mlIKY7mymi3
BRxDDc5wZT0H8WMNVBy07KryYyLMqxE2kQCA03P9FvLcssnJ428r/x2k99Yi9FrkPthamhAEqmYJ
ccGuFp1FWT5kXWv7vupZ8+CWUn4Hw1RHPyWCY1nlb2OSnbZH4piTCYPKrVBNG1HipgFfi8JgI86v
Up2DWc0rSQL1G9Fu6PIuC55yrDrrHnF8vC9i7D260OvIwqEEtaN5x2at8SmoTJQzNd5oDRNfLF9J
EISUehJaax1PzVFP+h3iFkLETpb/YrS/ykXhsyClmbwpAWANCHZUzSdFRCCPu2olQPZn4eVEEJC4
6IgcZnnEySOBcgmlE8d/omFcj2ngZiHQrCkclHTm0patNMG+Y7dsZOt5loSDWQp3U6isNBzxWs3D
px4OegaXCVZnNvGmyk1otq++bzhtpNoxKNdE8EpFXGX/EcAe9SGRyTrVkvxbBbkf6gK51keQJ4fR
yh0TvwaN5dTmXjSq+xHFRg3HS5aCFUkPti5Nf4xwvILt4sxiCCjfHcz4A2eGrciaLJSCM1J3C+2U
6aqXChXWKbtBuRrwbJvNF6FJCFOOOFROhXUM5rd4vo2HZzl/U6GtZDnmAs9USB4CV1vKnuryqYQi
VVqork02AroOHRDMsILDoqcLRmw6qQujQfDE+JaT1BNkyHAcL83zWOswfEV7MLJVXdM8UuP0nYjf
QuIaKfVDfjW37VHi1G6z0jXD4cES8ESTa46t0BFV8TfS19AOJ8q88b2Ta5e0MwC58XpqX/xxk76Y
guAo0mRzY4Og2FVKHIt40xjEFSXPSTg4bAwQ1A8FgqvUPBUxE/V03AWiekVw33WLNHTQynVd75uF
ZYk0LBO1tcEJpoz+FnwAjL6y0xRItudBsvNPpManElBks2nhD04dNOkQ9eewk0VzNRLWJ8KXDyL0
PIqE6LIFT2VYBJY5w92e0mmXpRxHOYUECtKJz3GWMqhNx8YiWF3tYXFiQod6shYHBg8DFCcNj4hn
0b+WobcFVbFTiFdW5Hc6geTeKGCVlDNBV6XT5NfjcJ0ot6n42k7ZNUG1ezrGVktxY+JTqfc5jWNo
4DWBpEytd5ZSAMf2G53mLU9/94PCDzF3gtpsJG1y8jGzSzhbCOlcwsvtYPqjE+aBhAEO4z4x3sc4
RLi53DFWEKRCRAibiEyyx7Zb1tli+htt9Qr6Okt7sKQ3oVlrAy72kY84mgBIjIUimJCq8CAG4BoU
DXJfA5QyOGjoNXU0vbW6y+LUlfxwK0qWbWV3GGh44XwfqbQAEzP7Gfghzt1M8215Lo9jAaXdyKDV
LT4SVzn7iKYF69L6I1Zg3Wbv9T2MSZJf2vw2NeHimxX522DwAIozcaT+vA4iJgJJjb/U6JVU4zNo
Kx4Ya1VRryo/9nwh8Ko2dvjD17L6EGOo6OtvxVgs3C2GHgf4jwDeRLuRRBbg1NEG8Xpq81NavJtG
R0YRsj+eYaqgsUQ0QNdjT1q9LhkT9YqxhhLlijygPOu2tGxocEHHM3NfCepKMVg/Spi4Sci2IWX3
2izajaHtRXiQBsebrv/BJNTpjas20TeGH+7jHlGun3uy5nNyMuOLO1uxCi8sDVdeiGGLvYP+p0qv
1eGC4foP/BI8BWjdUIMromWaZyhfnTEwZslBudhah+bP4rK4pBgJbnRo9+MOV+jDfLw8sVWspUs/
b90+Xfgc4At1LY3mrBqPclHYXemvguJDD7eqZG1EU3Zgna7EHL5kqDo1Ij5Zu+s4Ixe6uVTqrpA+
GIy4xkBz2mleh2WzroPWYbxyijiR0oJ51viEuaajVdDllW7TS+1rkT/OGYRH4cOU76uKuKvgec5u
NUJhEi1c50mxmur1rBwKvHEjwfXpJZMktXX5rTcfghDWO3rmNH4QktIdNU7M4bdEHSri+DdK1Idh
i9vJ/ZDzL7LSg+dEe6vRRs5NvcURylFiRk+IoFrQwmJsUW6QdsuXK1QmWsKTBa82kW6E8qFLQ/6g
hGoC/TEM5zbU1ory0CA/hHFLtcJokEZlRj02Am3UFBzJvtQeJ+Mu4s9MkqdYCD2DG+k++om1Lom0
qdl9obykFMDFMDly81Ybx8m8KyBeF/OvEIapRE0YyNbein81SPxLtuQpY54RMTdCu2q9FYwuZXYS
tXoZOS0kGKRYnSF9HzCww60GXa1UviO/2YYNKvGULkLazv3zqAqOKevbJP1AsuT6MFDnPt/kfbtT
TA47TiGJSCCjPQZK5Jrt4EXivMsk+kkluuI4ZfIWbLAcQ0tC8B+cUa2KHcVgmjnGu5ZflerzdR08
BpIMExs3GKO7nRrYWdG1Ne8tinCj11fQHOELo2TF+YVS3p/57jDVbpVTlT9OPUjJPDhd1q3SnD05
KlcJW/SUQvOdlX0Ps9aomAuVv7CpcCcWagDnO0rjHb4JbiQ/iYT1yWbCiQdfnbptgD2sGf4xZd8N
2vIua5J9EXJ6Bu8qe3jTj/SMileKEGUTNNaa6E0gBiiGmQdr2H5vwAZGtd3m1PgCcXAcxU4gw75K
H/PEx18GVj2a+7zMEI6GbKcITlumB0Luqi1FkiV45nivG2/AFXutfczwRZ+DtdjKOyvL7VD1Otlf
x6rozDWxGBt2XUj2VMMJL6LoHCu+DrMnpT8p8zYq11VxHcv569wZj3ONW08wI1S6zqmhimHeyn7q
Cc2VzxnmQ5vnJf49JSoGgOZfoWOAdI5GOoL6YgiMVgEBBGC5Ub2i133y4ytZvUn8jcmjCPtonYId
qo22GaoJM3PxT5O+JlOEg8Fj2Ozn7DQ1IzlaJE76qr04FcjqY449eC1QgHPjQ/LYSR/4kG5MQI9S
NbwMMVZdSHYJW9ycHhfPrRJ1TxXNW9amKysPGb2EuVcqXOzKZN1y8Av+qTSGdYx4jmHIVSAOdlzv
aTZfQuKLo/YGHSvK7RCDwSXBkjFMH8DMbeFlFKTB8Bio9VJpW3VYT+hvA5qCCCMtnUOjKSwyBW5E
vV3VWnoti/gyaYNbNHfy6IkYz071PhKuRAVXUfGhpVIx8oeB4b2Ap9RYWsdUAAVU7kaDo+UDZsRV
k4VPXSR6GqLfpMS+w6LK6X9PWmVb0UcuoowvGZIGf3Il8wpzOwwf03w1V2/NbIGbwebWtVU+5q4Z
32v1KVYqKtpDqz/O4QljFjuib+kux4N9R0+/HEHWGVyf13FVVnU2AtfnjJqSnb61jsK6uG4u+Mt8
R6u/XuiMJRTMoiQlSQyjL+ztRt/3M2YJQeT+G6T9gfP19TJnoHhozVYf5VxmyYERVq/ExN/J24XB
twld4cIB/p299/ViZ2B4KUuCL9aw6IalJwV3TJEl9a3idtq1UqfOv+9tGUr+69A+A7rjMLICAbMs
1MvvUodLKvpVLMn4H8zmAqM46EX/vuIPNMHlBg0QZnnh0f3V5n4aQ2ryOAptrM/QE5Or7AodKDSy
0FvKlMVRZ/HKl/70VwlCJqe7gLf/X6qj/y6+PI9PFzd6w8fjMlm4kUtaNIcCgPKr8i7cqhBwZQed
h/5eePnxIqy+LJLvT/q/K5/VZYiQZF+SkXC3Tn2AO2eTDkswwMK+bW/ri5OFS49ZXz7ST3eaSXop
h762PGbJQ4y5pw9OjtGa/fXQHQZvdHOotsqHsBn2xYXv8gfm+pd3rJ/tAGbvJ10p8cU0Lq49V7lT
HGHNWS6KpsdyVz7Ea2xjT5eI6/+XD/X/e8b62X4wYR9dkhwqHkeP+X5/X9mLnTkCDFIZD5wZF61q
f96A/rvg2c7Qm5U8hXogHnNF3sw19tupsCmtS/lG3ykbXx/n2Z6Qh+VgNYM/HAtDWAuJ5gjStaIT
7/L/HqfJ3O/z13nOb5VrCErRZC3LZnDRwWKm0JLNA9zrTu+X0t6+j5q+Xuxs+hVBwgtVP1wYw+Zu
EaMoiFEuT9l+3lL/e0tn5A9/EuJiEFgWZfxqtr9AtVdW91jAjWLFrP+9vf1Ar+GeLEmHICyKRDic
fec1mG6VtMFyWPg3+X22iW6S35QSDoo/u3HW0lP0oEOvmQ76nvy8K+Ngnaq9caoubHU/LU3cG1TJ
MBli85ev37+GzquYJnM4tsaHr51E8aob/58jHZbV8vkiZx+chQ+Bos/ScBRvlu1U28R3gNkoffJb
fSNcpiH81GN+vt7Z95ao8Mn6luv9b1MrbpjnPOTeuMekwG2fQk+7Fa8hvCIj6HGSxB70xdpY20tz
yh9f8uffcfZBhlNUinXPw11oW9QewysmfmvrKmI/z+7Bu9aI+I7/i3afDq0tvOSv5To9KltMCP69
4H58JMzrdckQDTx8zx5J2jXl1KbxfMzqh7p+LxTjArHpBz4CL3kR4TCpljCNPPt8NLEFh9OCmYFw
COMj2CHYfQ7gKV1Wx/x8M/9d6ux4Rv5Zq1KJC5AWCCsx/K2CRP77cX1z3v+7ZD/dzdn32avToATT
hLHYWvECRi4P/g7Icje+MxNbdYTtFY4S2ICAw+bSuP/H8uPTo/xLs/l0KNd6k8bGpMyM+/Udh/LG
2Pi7peqZTksGRvsQryLm6pfIVz+9QrhOliSrBs6OuGR93QzafNbCVuykoxY9TMyFBBGcMzO9ZNav
Mh9ROGyWGG+QHqmzmVyyOf9hm0e+gN5JZMBuwuD5evWktxQjYKjKI1+0gO1mEVddLnl+OCW/XOZs
M2JyF3Rg5dKxlnGb7Xd992cSlxHWy4Ul9Peb+lLLYSNpqiIYGDoIWTw/JGOpVpI2GhCBjBEOv+0p
QZoQKGh8uvmQQp0wlXwTWNA0pgiVbHg0yvxmToFzmYhHjbaLoS5DWD0MQ2HLYwCrfEB9Xxinvp23
xhSfVAMal1HuZprutNSYmrTreVR2ISEwY57RkUOk1cV4bRAfOiiYoCX5ezFY2waxqVjV3uQLeyOc
b6bFMABavci8fMgK2xfMU8/8o8whO9R6+CD/NSLAvKOGSZHLW3N6jkHF23nEptd4rFVM/KT6PZX4
b5sAuX62qfEGaJmLd9bvwridLN2Ndf6OgmVqaJJ0Y163WLkFI14zBswdAPyZOUqTFatk/pM3+V1i
WbvIkreJbv4SRXMzG/g9d+hDB+Zuie/52NoYOJe002StdEHe6rl4bQowBY38Ufd1L5VwoZj1lYIv
jJIP9qK2NsbwSTVnJ64mr6p6b65ru1V9ZPCIK0rNFcZiqwUfdXwMSqp8JNRSr659rGYrUd36xnjI
pOiqA+QlYwEIO8N1KzrMUICDtljFqIZD89nwLYCbwE0n0TbmyB1B3y18HRNxcdHpEBmTSoBTjW0E
6Lw00Y4DwO5Rc5OqdXHa2IRD+eAn1zpYZYfdN/utEzbtvWZYB73NHB8Ody8XnCMtP/vf6/bv7vJt
2cKsMURRFzX+z9fvMM/j3ugqdWT3QRZvPE9/pIOiuTmJVoyrnrWj/EGtTBcEzJAjq3YvFujfdgI+
HEvUdPR3JvXRee+nZFWhilGx9AX6DjEg+ECEMNgbrqrfrB7Fto6jK7koqX5hk30h01X/tkGcXf3s
dJkKLUtFLUd6qZunIUbPioNLlwlXQo8Svg3rm6wPtln9W8NuO5sfIGYR8wWvUptOefUSt/BoQhxC
B967JDkd5h7Mnldm96qrGHvojbP4E3WVaOtwaOoRi8niapCC0+DjU4RrRymGp2Zqt0p91Q131oSV
T4b1kGm6WT4zKiaMBW2QVXth2GyVQn0PWfYjk+be8loIFMLcrsf+veXYwjCPYae11gOsZbRp37Ty
G5Y2uzZAdSNVboU8TNDaPfi6G5HVjJKmrS6FBy4P7HxBfX6dZ2epJlgByh5eJxs7Vlg3GGl4EDQd
a5/cLErh7NA8AyaA9otPF8/S72+TAlvTTVRoDDrkc+vfpJFKhQ1kqcGKx/Ye7BLy/3F8X5JSO6e7
N/40AGAX1/C3EkXjsnBR6ZIwNjX++ll/OsLlIiimJlH6Y4QMKlnmn7gM/vtDPb+ESPOgwTm1VNIP
TFztvn6nutHg2q7I03WEE6cu7dtWuLAVnD87rqBIFkpYaEXIGc/rgarp1FL2++raisRVUdYeFpak
EXRuT4Lgv2/mW1N+fq3lbj89MMPv6lgX8cEUJH0f+L1nMhWqgT2tTvA6DQZZpHkM3JlSDnY1SSsD
olydY2367x/yw1P9cs9nUNfUJWmX6BN+8ykOesZJKNLNv6/wjad8fqvLY/90q7HWSnMbz/jR1l6X
ssNKDqbqqF9NSuXaGQ5UzRcxiG+E8fOrntXnaTWMcTUU1bUWw+4xk+w1mrGAxlYm6mOis/qXRsfT
TRXQ9EjDuzBkBx8nsqnyLHmTFPVHMv1OxQel3VQm9uP6nyl99qvnOH00zcdG9MXV2L1LeLGZf4QJ
Wx3xWhX9C4/u0ss5W/K5GvRjKPByunjYjFa6zxTlwvs/b4jPH9P/Ie3Mltw2li36RYjAPLySIDg0
u8meW3pBSLKEeZ7x9XehTxybgniJc899scOWw0UUqhJVmbnXngUr2jbcWJpejlWa61b/6fpY5Rav
t5fAwnPMm2exGxViL2AQEQi5KNCV1W3+fyPIv6+xXOxL34gYoYPNpqfyJqwWnmEhOKizY0KjeFId
4Cp6KoH+GE2zVaCJNWm4GduFQLc00iw0qKMepZ5PGPJwCMVjjiKHcWiayrH60L49bQtvf05SxwAl
Vc3p7eN8ZjfFr3HMtpnr3B7kj6TrbI3NnZkTDzGhmDXFKUxNOJDfEz2kI6f98PQPl7JzaT3qkNaC
8MmIpFVV9Ael4AhK21gR/UAGRfUO2G7ora3O+7/ee+c/bRYlCk9vwPeVxakaetqc4/jQWBZdn76j
tHQcB6o91DUM72rlUa8LAQgaGM/RXwYdTYqyL3Qr7yeCklgvyK8XJ22297tajT0xnVY0+G9bfYi+
xedSOYqbaDNJ4XQVhPwqFPfmR7ePIGMsZcqWvlDzkwQX9nFUEn4APaUDwsZ1fey25h6BBw6+Dl0t
zqJx3DTblyen2dvQZtn5oM7GnJYfFspeqnalu2r3cEQdyoun7KWm4b87JXwZj/8FwWA+9Ow27kGX
/PfQ2UOy6XeNg1vvKlyJq123WlIOLQREbRauklEajWh6uZbVbAMrdmhFWth0S0PM4lWcRIFQxwyh
nPDcOXl30SFCG5QbNg3kGxF1iLiwZBeCiTaLW0GsaKI7BRO1lHZB/5EZ8KnH7cJzXR+FlKZBrkFX
52mTLgHEa6D/OVFe9tfKh+ZUKPVyetFiO/5mrtAo75N3tVr4Tv6RpPrXAvln3Nkra5s2qLE24xt2
6L6BufWe1MnFmsociQjvXkSgvJKdeEMbxdKhfumRZ6/SF8Uua6eh6zYlEfVeQ5v0hKWJnR7gz833
zwPOXp/Qmq4ZTBNbWqvqbVI5+TaMeIRGmFN6jvp0+0UuPdT05xenwtF3lTZPhfzUq3BdLf/OhPBF
2/jCEWrxvU1f24txjC7UBnj1UxztbRnfNL3b5fLGJCFfsnaOyNG3ybs72Eq2mGFcesbZ12UI5KAX
UsZOwvyceN6+kgvc5JqFA8MfKYz52px9K2I9GzIacgug+uF9lMp2gHrF6wJbd5Gvqqn+s2xyhPIa
jR4/UuMkR++KDJnjmKkZIGB6uYPAerIkUm5iW+4i/DZuv+zrweiftTU7Zepln7shkvtTOlFDs3PY
LiX8r001lXONyrkuS5o4W05lk2XQOkLl1NO4mghvZQ6nVnu//Rh/QLGmib4cZfYcrRpQmastPDff
aOVCk2eedRuW8j45LbOppv/ZfENeDPYpxrxYufC0lQDLT+Osbut9RcGRzk9HXIT3LMzcZ5b8Ypik
1uTMjIrilIvvbqrvtPZ7L4kL21C+tgIuH2YWPnVwdKMPVv1Mbw6cDCQxBvj/xtxptPcPqboz8/pJ
DbWNTDeHWtEknCZ216l0eNGU1Wg716jgEaiTLUR5CjMImHA1I/fd9/QJrrq2FH/hN39O8K0XMIu7
ojdIYYuP0GmUivu8qutnM9Lx17TqnakXtHuXKsjzMuodze3szMoXPqjXLgKXczaLyAFY/c6QeTMk
uMbqXbNMu1KPopkvnRWmOHTrQWebp02SSosHMz9B6+7P8kE9tHsODavYpiv7SOcmki/A2xv/62Lu
czpX3Rp6Fp6lXlGSBq0Cls8I7lbV1rfBq2Bl6z8uHS/VpTU4C8csc+DzUqqcBtBAI+qLNEq+ZWP8
4aMMsfR73uCRJL5mBbumJvEKCr5rEmDcEF3qvWY8ZX2y0fT7EWppG77QmGYr/oRUUcv3KrpPUrI0
o/RkhSBzW3eVgVsO0gOJHgCwiBTrhj6ppsItyeuyjVq8tHnf0qwJR0ZsTkaRv1iRdBKT6FkXa1tc
+N5e/RBerqbZR2LsUlwaC3ea6an9mW04WVAhD/sZYSJKznSXr7tdYh7SrfGyEDennXLrLc/ipjvW
gTsUxE15a267Lfq+HUmAr+ZKd/ItaKCl8Rbe9LyiqAdKKmlaNX1vhPXEBvMHw2lxCWuybpt0yRoP
IU/c8uWzhaq661RKxBJVRiHZLDz50i+Z3SvM0Yz8QmJr1bZ6GF9i293TdL42tpiarmhW+Q9E+gsB
/dPT+CKge1lYQNjOOXWUb23F80ONRzaKwCe1QX/jHVM9WGNwz6vGJKFMYNMwVyzNrYQvyu3nv/pb
aPxAMi3LIrwYFsbFb5HQAtV9EOenUv/lYoWqRM+w4ra3B/lDL/75Wf57FEWc3RuhTBnKMBCoYezt
EPp5m/ydlV3XK+8xpskatC0FQzwifk5Yw8FObOpSgTj9FXGQBWA2s+OfQ7HFpGypynw1tl78ttkC
gJcd0wwd5afC+4hT61BQwwioj4p7dbHz5Opiuxhr9pGtOcHlZsI8eBTkGoyig6X1/JkD/2MnXwwx
+yZG4sCJVvNzrpXqwT3kTnNPV7w22pm6ErBN1N5hGmFhtx7XiAad7q8JntKswB/Z+mZyu72Tfop3
wQn1SPN96WvyBzNhvhCmCbpYbjRll25bMQGT87xMZzeR+CcYFeV9/P7ZggMyBH1KRL8fq2St7ob3
ZqVghQNmJiMigNZaaV+WwAlLS2D2eS1rtckzTc1P6B22kyhAKqj6IgPYZXIOiLKQDrc3xO1dp4iz
j6rZSA095HJ+Ms1pg0u2ImYbrY0X9t0fDRTz6Z4e/GK6+1bPyxhWNsFt6qZU7rJ771jQAbz8apce
afb1CjxVT8dQy09h8SU2870V3FPEWzjxLQ0yi1ZNrGpx57N8ZLRt+P3suhHVo+Bvbr+epXmbn+yB
goWhLLrZyfwa+PB92g9T/IA9YTcmADkFRgCIgaZ5NoKFFtSrAYIatygpqgLBZbYwtLGKzNazGFh9
lLze8cJif/vZUM3f/tZ/Io8uFgVKFdp5hN4AasfO6xRrI1PGKkvhcSyEnYz3Rw7RYFTQt+jvMg0Y
dQ/yd2g3hehiO0PGrZ90oeYBjbGHI0y8NgosQczqocUfODKPmLXT+u3ekbqlXUffq/jN9O5rgCxZ
a9sn0pYrs22wYslsOSsdDXe8DGWG7yHzG5EUe6gVsldNRLPpPxXtsWnv82gHKrvNfwbSVxP4ItYu
K2jjm5D8fpO/FiFaaVW3pYGtFLvrHp2tGpaIk4J1YZSYFfKfIUjK0vxBdlE+eyejgtXm3klh4aQ4
kSZqdWxQXHWW6wiJd0Ie9WI2xsYSM6p7jy4ebYMqO3gVbixUMBk4NkMCfkfrJ9SvUMacSDYd6pDr
sikQQlEjR5+t6Ag0c8XO+ecYi4JRqk4exhe9aOxad9jETbmWqM17Or5nBfU938U8QHWUGn+IbPoQ
5XcqJjdNiBwW3xilQgkRbQcQIjIm7Am6MneyVuJlIjVzUi+zC7yTIvEXNs1OizlT0OCebuzDMt2X
6oCE2bujm8tOAmSdtYKbS5Ldo+3cpB0Sn1bfuqnyXPSv1sjhpHbcWtzyEKusBZggMbDq/cwaHKEk
zA+VFjaySfEVFQ3pCy6L3U5D0CK5kI6k8Vz1aF8bdQ9iDMfMoUKi6D5U8vAzrEkotaSukhr7ityW
i/3U3SVBs1TlXzJ6p2QyZMtecxORkvSAeDepsvsmrkxkrvV5DL2fNBayOrBaUJLvlIp3HZYTsiZ9
7TKSKy4d1NjEunH8CtTia4lBCRmOfUi3kiw0dy5WGW6QY30tUbpoMK7X4CRVRzOV78yqf4uD9EHO
jFcf//JVpDZ2MKEkKTfU7r0WfhkxwmvUaBOOD2H35hvfscM4RJhNACHU/Teh+yUN5loclO96YHxp
KRfHmrur0Z6m2q+sw4zK+9AE/0WP9G1nKnt1lA5WOjxSDv0OloTJfm7LnoUTA0vx+u+TeLrT6DBG
DeqP1pegcmHuJCh00mwjBd6dGSirvj4m2TZp0cUZBfTV9OgG0iEXLAwauLGF2jaJ2wcJOY9vfMQk
lBS/X4VdhOT3LhNyCASjuM0a6z7s0gOnRWdU60M2ykerwooPsxU2vR2rJRrXZ98vHqfuWd+nLJzq
CH5LwCEqrU0fgnySCAjDZH9AD5iEj5RRpU6VwK/UeqAJEoKtVK/2lvlQJLTcpqWty+NXLf+higXS
R108Fh5icS278/0QMw9XeDaRV63U3kQoCDQrTveyAj4m8e7cCPfAipakYnwSFUwwI/dF8HsJTh7h
xZDXRncsdACLRr+ihG8PAY6XirQ3+Ltp+Gt1Kppw3xOF1KFhmJ0SbUYv38tARXSxPKax4IQe/Vo5
NuhQEYTJxIJNI2XqWguSbYtlbNj9bCSOqekvrzwYFAQHuQO/Imz8oTtE2amPrEOruB895/0m1R+w
ILIbbBOCRNy4qeU0YQINJTtbBX6WeKMgqTS0h7rHPjx6t+I3q/oOivRght9Cw3BU/93LHgtc2CiN
Y/IjR7TZmMN+FBpsYL21myVrwCq2HyOR8r+kDe+PQhhWU+g+n+RWOSWWe8Zxcm2R4pFU7JdFjcuv
tKkJUUbp2m0uAgPyDljJh7IdAbXEjFSrIG0AEYi5qdTcVCbRVr3TsWEYToa/S5UX2YCrqT+kIWrz
jQm0xgKUlzzngFBUydGqH7304Sq4zGlO8KGB6iueBWZWaImDR7mCkIb8Hb0qK5AKEtkuPJlg59i6
T8BciclHhRgbTbJAE1EU3aU+8thdrJv2JJfXMOAxKlzI0296uo3qp0D/AfAaK1e05d4L4m1J3Kji
Owmjr1mc8jH66jcpXlHf9BC3Fz415X2Ap1jsvsVyt+mMEm5nd4pdnC5MSpvdX114LESCr5AcJC/Y
VRp9VPWDXzyHuNaYNNl1mvIUCHcC4A4XCxQpDnEgC18KXHtLSzl3lgEXj8Lc6IbvmHryG7AYWZsq
Qp5IGFpcvJD+E+6d2ArXhjZASG4O2gh6PAdGYYo2bKuv5Jp2YSAcOp8LoxHv5PhVDooG4eWvxhV/
yKO5L6krraJhIieHmyH3D5X5wVHM9WACGsEhFWAACa2MspQ7buIfR2tY59hdm0G4weIoxkk1coMf
vRA/g7twcqV/DmDFGf2ugtLdYKms0k/mawXvZFhFSbFWdadiGavVY82lud9DBYbtVL90oAelZGvm
35oKo08OaWUAiKYwlJeBF91lgFHrQ6Rrh0YNTzSDIQdOXqyYGRTaJzpI7T4c/kqwrhW08jwKyX1Z
FnvdSjaBoJ3jMHroc1rXOoFYbmwltaR5jAxlUByjgHNNoFu7IrQQ0UCQiEbbBB/hlqoNauGoiuXW
ir/yFd6qevszVDpItp5TKV99IWYlpo6eS47XSLs+Ne+9INkXrfw1zMsDl9VCVOA16BhjxUc/fFJK
wxa7Td0Ydin90nD/qWp9K4fwnVCUxqbg9Jq+0Tt/m2tPftDsjeLBN46N/FALIjQq5JHD8GMAl514
+U+FwnZQeZsR32ofqo4fGJsO3FGO7VtNz6E+degi5wyD5l4WUgx/Raz7PkpPOSi5gbEQ+mbOO9H4
2EfyPmn1kwleq2mxlgKdUYfdXSd9qGL0PsJUcDmnpYnleNXXxG3XwSeDG05z+aPCry4ccKI2PTSi
5iqnZzitOWLVK6Erd57WP3Oh32ZsSK3LP9CLrocCSTLW2mZJFOJXyelRV6NtHAiOnrzCRQdsAeOA
zxvlq6bqNiZQW5n/oZ/QpiEr91I+wiWINoI3nDmurEcpsEnLREP7rmvamQ2yA365QTQAdeWLN5lY
wiFn/VBqh2xDK3PHDpWKd5VObTaO0gSOUGKoqvU/sqx4k+LWLvunKAO9WB5oKdjopumYCW6LsF4S
7S30f5QDch5tfKHd4U0OxC+xSNmSRQR0cFX11qrQyAcipA9S4T6m/6sOq0NqtE7V+IcOhP3nzgvw
ISrwltcCmXisOj2a3xG8VKasqyax0SlvaXPEvcxdDfL33BRewyx+1BW8HZEy1hB+0SbfkQe1q5Ka
GB4+AgelfIJi0MkcBvmRRBHfPeV55JLeCv1fY+89hWKwBnq+lutffphsEq85xlZzdM3HAB8v2YXz
Lb7V4D8yg0b6SYpMcssbmzfJiGw695y0azZw1qC0szvzwXuulXzb6d1zPDwaWvKljvr9kCmOqcIe
SmK7loFRWIi1NSwRfdeJoA/Rj+FUgvE6oVwEzo4Ji05OfkU6foBK9lSHR1N8CPN2KwrvSfFa43ZY
32XpXZRZ67yL7YLPWV4PUJ0E/Ay3SsPN1Qc57eNHF0dbwxp3YjxBLX+mDXjqPli5dXA/2TT6JW+u
MG3BSnaahUowXWo+nO6WfyRW/ilgfRZQLq5NNaZJURtSwNLgwflD9QsFy1avv8hR+ppJwz4sqnPR
vN++rS2VOOTpRnwxKnQXBYNC0u/d1N0tcmDlABVy1i/irxyy6ex9y2tnKL3/5qYtGha6GYW6hTnL
HDRemxWGy7gZXu8VfAV9uKu9vxaebkoK/Dmn/4wyTxo0lcZ2E4yzuJ2qNfZUYYC70D1C/ljT1LdK
J9awvMLhPX5cMsWYHuHW4LNkQiJ7PjjSLj+1PFoFUazYdxUovPrQDtVCmvUPjvBnJuaf+bRmGVCD
u06X9r5yMsNnDylBDA0pBf5A+3RoV9pTlBPxZICDDWfJ2F+F+feG26lxZ3KF7CR9xSl53Q4khz1h
VcX1OtNHu8cWD8LUQnLqameTfPFbZxlRNxjx3xZi8tO4bfYCDdrB1hi7u1Lq9lC0MlhCgx5uq+qp
MKHYxfkDYDlTA4VH96gftHsR7Qz4tOKYuNn29pJZeGnWLIOqlqqFb2lanHz34AWPPTbkgtee+lRy
LDdZ2ARLg81yqTllS8sHDnPSkFuEcF7UDJ6f8JjSUaLI/03qBzt5DQqOie5oNusN/uBmXBHxsvFV
BN2OW8v/c4TZ3LWlYMaD5BvnLCo2gXj0cBG9/Xau7ueLZ5hPmN+MnRjy1YZHuUqgOOTcmnLre058
hMHlFLq/sB6uB8iLIWcZZbn1/MrLA5ox5RfPzZ8idaRyRa5Fmhx7cxX/gZQ350G2smD43H7e6/0G
F6PPwnNOE2AU0wV+Clo6jpJk6wYBhMd2I3evVTEVMBRbSMJdRSkyVkO8AotqIVk5pQT/CGN/J/xl
a1rEF18IT0UWMookXgc3X+nFN6M2N7Qj24m82Kpz9RN4MdQsXPt1T84yk/KT1uJq8ZaJZGq6YFV3
JnhCGUlrdWhGDKnbWF9n4O2yMICFMsA3KmUHxYDddNmhiTH3TGh7AZO4sPyutkSiQfg7fTqbi5L8
lFDIenbiCuY2Hm68f3kwYLSEkof7ktbHhluTmN2FmUXikpb+ZGk5LiVwZ1PEjaMTTbM3z8WGLsyN
ugnopLc2lVPQRS+v/Mcl8MbV13/xyLOvWJHrQ665anZKYbqUw5tQk+0THjQMTm+v9dtPps5reGWm
5H4qYnOMzc0xl7ea2izEp6vL6+9H+aNzEGvSzldSOTtFbXyfVcNJs4Rs1ffai85FXvXSnRv549EX
uoXS+7RL/9hCFwPPAmPWKIFZGgqkF24RvSqf8va7EEsLj3e9wH8xzCw6ZnmDl1vI6vx3p1tCKyJ0
8i1IVSrea/MucADHfafGtbQzll7e9OcXQaIzPXWIGlYJ9ujr0OgcqTdPt9fHtLduTeI8FEaVidX4
9P1C3agdXUxYBlKAVVZu5HiBNrP0OLMyiWHAGfUjyiQjVz5ZeVfJXiw8zfQybj3OLJToo9qW0VhP
F5DyRyy1XzxL9AhiGF5bExG48siKkFDOKUmtrb7/GQMStEwL15oy+9KG7dH0412WP6XqWbHiL6Ma
fxE703atO13MtlbzLusosawz/SRc6zFqhSJpqGfJG88m4C6zRotz70WSo+tfkmx4A74Y4qveh/DN
4FUFGEoP+qORBwet2WP6bddUY7r4IAGaK+EGK75/V7TlflTCnw1KUu4spZNYyStpKN8OJaWwB116
yNohpcgVvHFVVgrtDpNzcwWeAf9qvTnHqn9f+9Fb62FdJWs4YBmYoU+Rm9twUj3fnvSF+K2Ks+gp
i7nUo3bKPltgyFHjj2NCvdjQ/LBFeT2xdXGvXYrZ0/a+9apnIRT73irUKtU408l/GDZkVNdgRc+D
ozvRaWm0hVgzLy1KYw+Jbzrm0XlUAMcLdPJjiX17Iq/uDx0THkPh/mZ+zvPlds/0vgqyzjyHZL8t
EqqlvwTR+ENN/nmjuRhjFlJyYOVFlbXswTDf0cJzSoqo2Olq9ysPXskMsarLwcnG4Bi4+UcCkGw9
RgWJc/hjaq3noINRd+YNVkuaN7yl2NH3Y3mXk9ZaCYDdG/MxJNPbeQpyNOm7FEe7zjfwBh8qPN2b
5IwuBPEyaVKwYY6IJ7vvS7ieW+8Ixu0YHEBJ2iDNAW1KaFirN03lPNpUZLuNtaKyumBwuu70hVG0
D00Fbg6hMGm3Ov4YBiDO269EuvriL+ZrFh/1uLHEoOn5uoFE46RYYgrQlHdKd9apvHBWDGXKpA0O
dvHWh/YeSMdc3NRFtKAnXvods9jpKWoDHLA0z9ZIWppSNjAAOIOrhce9uqkuHncWP0U1qLBkUKbm
WJGLE4IN6QFjQRsw7zM684UFv/RQs8BRVyG5orDjCw7Ku+3UvZjABWjd/e2nuravVAlHF/CfsoKO
9vfPqEhL/OjiP3IuS20Fhg5W4u72CFeXyeUQsycJE2PowTwaZ/i3p97FPTk6hM/COtg3R9TWJEDv
yfFuFka9doq8HHUWAjM9bPURC4NzbZtbwdFWHJW34NUTsjD9GvAmO3U97JaOJVcD/sW4yiwtUkp6
1ZEQ1RlXcqbm//gkPBQ2FR8bl8W7Rc3UtXWiSvjj4MeDUacxu2SPcCbHQs+nVSl5W/VbbGdrHXsr
+Ye5oqiCfIl+x//yKf8ZdXa+LLSg84Sm4QNz0A9YMcXO1OtExW6a18D27Ghh910NzqpMRwoSHEmD
N/z7QhVwOihHOQsfZTk8CHLspONw9F3rUOvqmwq0OamljWtEL6IfHVw1Oeo5vbQDFhyKj2GIL9MI
FXg5Yjvq2mm7jlUZTI+1jrQ8t1tdWnXWVzOzviZddtStaK/k48bI3xQv3aBXxvIe8n/xWgb7ENXe
lOuq2m5dAVaOitzRW+Nl6LtntasPSc+bSAK7rKtvrqrvvVzbNqpkU4+aSjZUwYWp6O/tRkTlYqE7
txf+1fWgazqUIEMxVHM2T6Lf9Slc9fBxbA5epVFJJl2eLu2uax03IFdAr+i6JVrabHfRHBGlmihS
K23FOwWiuwc/2n9PTKilxaPIESco7ivzaJlAdG8/oHXtHHsxtj7bYXIAxd0bxuHUBNU+8opVBrw5
V4djmunfO08uV74Js0PyAbfqGkB+rGwGRwhUb1/SrGiXxdi8ekY5wvamPUQ0qB9SMwHbs2ph35Zq
vKecZmd6uW4rxEI+KGr6d9U+fs3M/hHzS1xBcnqEAn89VO4JRONa9c5wEHZj8kMSaULE2rHiEOz3
xwYzv0J/7OLKcUPpKNGT0KegsPLCNqe6fRw5g0c6AfBq9JOmeMeib7TzwEWcJDSocl6t2xy0hSJ8
6xu6XCgWhzDxCzPaqJSaev+HKp09GhTgM6xTsquN/DqYT9LwkNXockab5MkP2CpnpfqqV+NjZfrb
0P2lV19k/64dsMXT1LVHl6QhHUaZupWxGyod/ircb61ep621tHSm1zM/m16+vlnAIoRFEoha/Qx8
YF+eJkfhHkyZvAh5uvppozOLnjOVg6MyW6MmDOeotqLxpEzOYTINF8nj7aX4B15xOjGCzvz3EOps
KYIDEVRDC61zhZkGyZHma3DIdyE2sPTlbzMbYVCzM16ERRe/q4SDy5Fns6joJkheMRxPWkaSpHov
x4eu/yp6MOmbYI//N5X42qmwEvJqsOMBVsLFiG/H/z2FopmypYtTtJmIhb9HZT3v6kbsgvFklPJW
N5ClLLIcphPIbL38NsQU8C5O/rnQdqbfVuZ5aui1IDkAfcHP3Ld/JPuG4uVavNPs5m6pifraseW3
cWenyjFgV4SjN9Jpqijr/iPYRZsAs6hu2z/WeG+Bg5F31NmFdiHALY48O5ORZW50JS/+9cTZw6SL
LH7Sq8U+QTOB7cZqMhpcWMpXoupvjzs7peUwUSUz7vWz9Uxj7cb7lO42NtZCdCr/Bwt4abzZ7sxj
uVFcUgOnt49/Ga6Ou61uJ3tlEzhLKfWFJTS/oRID5JIOeF6lBWsrLhyDjokmg1Al02k4Lk3llcBz
OZWfvbgXK7YdqLZ5Yj+c/H2UwDhY67xB+pDWWbMeMXVatw/L9JGlQWcnstgI1FxMmc9EJEuMG/So
vSwskSsf/d+ea3qlF89VWzqB0GCIvFnzVYUW3Iq0tWOGCMA2Gham8cpB5rfRZqGl7VtTdGMf+Lyo
b8wUnFF75LCx8ExL0zaLLhWtyULYEF3gmFEFLFH/F2thUx9G60GNncnmXrCXuvOXBp2FlgIqvyv3
PJqAyi0Uv8XxeeGxFnbXZ+L24lUVOLTrsUEI4cPk6NviKTqYdvahbWmLu1/mGi490Cx41Go04uzB
ypCHBuclkhjWwqd2aTXMw0UbW2arM4Jmfbe8biXED3n67fasLYQJefY1H6yc3syMMDGSRyiORuXS
UPNaVl/jobJvD3V1whSF5gtDNSZq1u9bqcJuzc8zyFKNhi1BS3quFxf2z7WbqGZejDHbrtS2qlhs
E/NcQgPrj8UBS3m0lQ2ZR/xy77WFNXf1DV0MNz3yxZLLxSKgoYj2SZk2nLYuV5n8M0Jpe3virh18
fnuq2YbVh0ilb8cdTm3a74RGeDdwUhyq8LuPf8XgPsvRX32q0+7mYzqYv0O/s9FXfClkY3/7lyy9
wtkm7ossEHBxHk4j1b8owQiHEtztIZamdHYQKD3uvErOlIbQJkUhWI2gzvzk6fYoV5f9xYubbV4Q
a2GoyupwKlTEgePPOil2av7hj/S/RgvnxWui7IvXB8Ht91VShkrKfTKxpvTIR73HX2nfPCQHWvbv
vcdJihutsyN8rhdpQ0ttbsfb7q/lj+XtiZXmRA+tNNwucCUmVqcXSH9Q1aeARvLb87qwVCVxtskt
FzV1rDZTEI44xU0UncmicG2hCKz2NHw0i/eCadH9cVj++11y1/x9evFGrqW4EoZTRimmMN+S4t4q
H4phYckszd9sr0deIEAMnz4v4FHD+CSRYZGihYCyOH+zrR76lZSGZTKltvwzJjVkXOuVtG05fGMq
ebd8KP3sSLk1fbM9nfl9n7eBZ55panhxC+nJVfAPMqyXUApx1Qze3LRzyHMoofmlCLJqEgM1tmw+
ioX6QzQDGxK5bUinyRo3M6JtbgZbFaXOwsKaNsmtnzmLCzl+K2nQsWOHsiGB1dIGzFDZTvOyFQ5Y
dzoflI6GzFhZ+Apfa6TSTLDF2gRENCVj/uLrrNdITMOguA+KdX/qfslrdEv32ndyGzvTBj1b/6rf
aNDHBtheyol/foH/ePCL4WcrYjRQmYIOmFaEBnt21Tw1X6ejdf84fCgsishOt8CU7ehZ2MvvSxF/
OmP8OboOuZmEgs7hdLa5qFxEea5ajP6v42+5qfbL+OTPnPutcWabuG29sC0NMTjj4LQqI2a4LI+J
lj/VyP1jzMNoDKdltQ+epnqTEbbbpLZ2qVrbCKIdtcjOqdk/SdLJ9H2kOTTmqvkm6yrMVDNciA10
RMGwho+xN42FBXJNF80C+WeOZgtEHiJPaUost9zOWEuZ9qpFqFDCb/WI127o5RuxQX4/lIca4G3f
7yJVQspwzmpqz8pfYzBhV9/M7pcXCs+xn63T7s5FKhGNhyJq7vwWCz+I4EWdr4YhdW7vq6X3O1td
Xp5C8Y/N4By0JV321pYWq21CnbGOsKz007tUMyl1q0tHmqtB+2LOZlGnN4em1fJ4WleaI/YrbRIO
7+XTlGWg+T5dtfdYSt0H77cf93qe4WLcWRhpcBsml+pOpYrJtBv2hruH47/t17KTnL21uFsWJk9z
eGttzw4bWQmWotMiCgfSVuy+VP4PrVu6Xi29x+nPL06ig9vnZWTpvEf37HeDjjPWuinjbd/QAmA9
CjWk7cBY6jGVbj/ZvB9WA2mqSuQKzwAnEKkn28pJH6Yi03/AW5gizY1ZnF8fGq+XlV5mpXbIlxJU
F4Yf3bs5PeTurnGRthnJ5HNML20c2SOtRrD8t7dXz8Ikf2bpLybZt6Kg0yXFOmtyYscVXfE6Lfy1
a+eKo6lPRfCd7o2FnTItjluPPQsuQpAqneZKwbkcYvx1ce4bApQN5zoPnarTtq4s6Kvbj3n9EPLP
JrFmQSGkOKo2Qzsd4rpNkdouJAcOIsmHHrNN+i2f3mAxQXD97nYx6iwk+O5YQiKXg3OueCupH7eF
Xh1HDx53dR6EZoOr1yo1/Yd6iLeeaD5oxqQ6XmJ1Lv6MWYSIUV/mZclOqou9V/waUBh3FRrhWN+3
mvQMqVbRHjvRCU31To2rpy5aaMFaCBfWLFwY+DcOfdTzA3o6fER/E1sI/s2lvbsQgefMkFGhbNT7
akB3EM7j0j4PH8ou3WqetvMFrCFQirYClDIJR+04X0F0ttWuOVj4VmaBtWnbciEvdXt3cdb4PYSl
5cgJb8TjuXa199DCQjs+dgMi4zi+S/twm2QYxQ+Jc3uxf3Ja/vcNRg3x92Hzga9Q5ZvWWTm5j8IH
/Vk2bXz3ut3faZi6CJtyox2mpr7EsfbA+y17KVV7fcmZqmZqiqaamjaF2Yu4QsGpNITMDc6t07yN
towv509zr66wi38TvHXgLB0qr38GL0acHbcQo6W9MHbBuVd+5ThYZ+VBTi1MOtv0a0WDdVYku4wT
tWdsZYF/jSPvinvJumuNfSKXCyv+D18UakqaefFzZgEHi27DaxsrOGu9w4lO3E35f5prNk1/hwJ0
ugPh0jl56yS2jFBrd3sNXN0KF8PPIo9ipZaWAoE7a236ArZcwUTcevRDyAS6+Ov2WNfvWxeDzeIL
h9yoSjoGC6xqHeFcL2guGAwBzlrXk5gf3eYpd8tfZkbERXGN1nqnwFVKQvVIBXilu1MHVDI4vtiu
kzTfWPQfRVpyZ1XZf3Ubvfitsy1ZmrhKAzjFTFYCj95mayP97v4PaefVJKmSZOFfhFkQEAG8olKL
0uIFq+rqRmsC9ev3UHdnOpvOTXZnzcbuw5TdGwmE8HD38x11W0Xew6B6e5IMa+rrdm+Emy5I3Qha
eEgRsaMs5Q6v7okXP2S2SKUmDSJeF8bZS8ExGAj4xbUlh1+3v810lv61FfweZV5lD3mlayyHOCyA
mbrRaxaLft4e4ZqC6HKmf2M9LpY61PCkTrpQOdVO/sy3sG/ytupHbWLe7w13XGuWsItjBYSstmoh
DHPH3gZF1rn9M64pHv74GbNrnU8D9ErLEDIxqfxC/wSsv1WnS+AFAzeULkZ5UcmfM7k10/I5xLnb
FOnD7Z+w9K5nO1ARSknup7JxFsVzafws+oVb2bU69R+POAucYDDA0xpeumce5esBa2bMyo0mJ07O
oMDXqKOM6gb0DKtKY7QzVitoUFaVhqLxZMvC4V0PN+WlJNL1e+7FFJvtdHoBMIzsE5w2qOxWG2NX
rgAMWU2s/naj7LzNVOUFZoGaPZxzrQaVXpBOyDopzWEXrRZxdVcP3YvfM9v66hFgE3xvA12znQNN
mgWrxHxVneCmhhxDaVcfH8V9uzLecHvJ7dtT4Bqg549PNNsKAfVLCmLg3Ata6S5S8ROMYUXrkxeB
QR2j7YgluyF9isVTqyyE8osrYLa1JW2pNn2Dtd5tRxfS3jXd1PZ096xgLfYf3c4u3vJs+9K430VR
hLkYjvpLGYJ1gF4TdEi7Ld2ofrIxpsQFWsJvv99vu/Ub+5k2SzzLedc3upIAFyGeoh78MFA2Uim3
Kg84eJBDYuM5Q+sQw0bTGu+C/YCQ1JYoMYN6hFT3hcgPWsAsKYrOZbj1wK2NGiTII3WXobE9ysgH
qD051N6tEoAKUkdHX7vr4G5d508Nu8+iR+43MHYCTmeEd7qATrL51Opj4f2AyblJYIjOwX6vAd7M
BLcNgEly40PSG6fkeya2EDdbdICtNfrR6i0US5n4yPR7Kj/DI8AqwZ1h68E4VD48tsVz7b+WTWnm
8S7NAJ8INn224/whA3ki8w245jwNEIbIhbyWIfzWJ/d0ie7ypFgNkepUQjJzTSYQmolsO4CQ3NT8
ufD0j3HwFmJv+t2heOvLzCI+34jBSh45dAORDCWwXzp9iLXXbeBU76Ztcj9Ax60Bu1N2wiqnFxcF
lg5hvkz2eoekX6vamSgehBrcK9CSRqlh5wUKRK2+l5v21JU/kC86S7wD6aHYePRRL1pbj4xNMOa2
lL2GMMjysp8pyN5yb5YAuERw29V44yjaVgJ1AOBOd+Sjm4p8FUfpigBi2HbZzhAThC5f8R6ohVh7
y2QgM1S2qTruSoVuyt5JTL4C6S8FPgodtNStxx21CteAkFpK/yPNf5Y9agK4wVc0sMqsuHNr03su
Vn3F9r2euAR4KAO6fApPFsAe1onWmEnKfLAEk72o26OuQbM2kPq5TgEg0n1qd97wS2fBhkjczZoB
386Ar3wd2Fn1ILrECXsHiiAY6xWWCgJ1lusuBbwhjcialvn7AGZIEWDOG8laLuHgOMAYF4wiBdmT
ArYjXqCeMvbK887xEHUllf6RBuEPpYr3PqzDUmY4Os8f+8o4VVr8cyyUJ3QRbkdF/RQRzKxUZc8m
2WDXvQ9KCXV/DxmjhLsUIDs5sSRI7hgKPzHXNh15yTVtJTzDTWLJDprkJ/H0jWZA1hCUSNHVuB0Y
5OTxnQHz86iIf8QSf1O8h0o9cfmspEhN+KqbDjEQ0AJwgNpM4EamUt3i4D1lkvLYGRUE+sIS2Ufr
u2m47mPfDNAKwIYnhdzF9btcQKoFHgQkOpZfPcHoDRZn4EoKJDiHJyrOqoidrERhgIcrcLmsHA5R
RRe3GMvfNECzFtmmhexF98AxAgASfQ0e6ETdqdXKB30s7aDybV8btyD2bRrYDGVnpVfMsdWcAvd7
2LZvvCKWwThQTRkS1DgEbwSEYAJze+kTZIlPrcpg+8myVUM78C3AHBBAm5eAmFVtB16E/CgLdINJ
o13mP8ZaMUkVbPKss2Wvhz88XWXVRpbARwDIOnhvJ9Yx7Grg3VttEj+C4mmHTgxQw3InyV/bdqN1
nxlQYuRTAhbJ888EZFtDgGoYKU7GtV2Rwycr119LNXYlgLfRu+x63lMJd8d0q4VkEwN0UtANBENr
pYDXmQxrB615MYxuMwKLdnvv16b46dYOM4vw8o704E9p9NTL4I97bimlpwwGjPFP2dP2tZKcIgl2
XWkrBtQcAyxef3wTetPbg1Bi0HIAOBF73pEDGqSObQCYGFv7vLhDA54lN9Fk7VpLr1X+7ikbCApN
TRssY5BNvRhdhUCX4FtxPqJUg9ZokjpJDNzwACc+j+3GEqdf9ooLvxWHGYg1z0p8zOvPWIePlgG/
5PTQopVW+VBQvld2rXfIAqjV6/saMx59/SaqqaDCoYGTZM96/9zDxzJAx9bgW8J/avvYUoB/VAJ4
3bfVmvfeOtfVTUX8pSBiChJuveRZEAuknioBkzJlseuP+ENxYSqXmf675EyX9+ZY7+sNX6cn/2Ep
oli6wc+rUqpaKDxHffwcbarUgj4GrY48tivhxO8xbs6jo3uRORR2uFhwncKyv59aJ1RWqM6N73TG
xR2mScN2zBTcYGMBkMhkWgiHzT0KBlbgowO4z4l7ezJfz9HAvPNfI86i5iIGqk7rka4AH+qYSjJg
C42GELkbxUlXSgL2F/2hIXjkFXUk+iJ5h4q0q0ZGDkfVdjUFlspLBdQBrXfkuCtzDTsUV0Fck1pY
L4LTdvsXXwO4IrT9/YtnoW2j5kMqSXhHqfcC+zHGW8fQtxpEg5aSEA9uAY3AXNe7laiND9Gj6zCB
XwgAO7QybFK/9Ky+j5j8VAjQlsa0cTgLj5KOx0tLBUZZo1mD7Zb6fJtgt6XxIcfMk3Cd4VVsZc25
ap4pe7/9VN9f9q8vb+gKhaEqgfpi9lQ08WhLmjZEYljGod0dUNmf7E7gXQGlgInrubUw4tX7ycWI
szBdDJ5GgbRGakZGQ7MQm6poz6360eatU6Ttl+jixlQT0N8UwOLQJFUr7IguI6RQtF2powpSK+lO
AukeRrAIE9hCKHf9HnHxA2ehfSwlpKIVXkkhc4uKzhVQBkB59Db2CXCDLYxQK9AklZNBirUqpZuw
4Uu3+Wt3aQNfgzNKIU/QZ8tDeDxM0hKTbWKv9B7m/cRfsfMfPkBAjsJsQv8XlemrW9DlsLO7Y6Ej
h1h3WJVkC0Ln5ILtbyepUYsSMcXA3m75JrU46GwKgiUvSbCam6agtxI4rWLoIVDGC2x93zhZb2sf
ZbP+X1gXTQfmfO5fPu1sJiZDWzSRpqP+ZLW2bANxJKFpUjXzjbqenDfXt2f+9PJuDTebVz7iNlpH
+KaFKO0+j6yCH6T6rLJFrdqVIh4KuAaDnAr+qPgHfsnFds5TXRgBEiCnbO+vp5kD3hegPdK2Wi3K
J6881eVY865kRa4JocOU6VYAZkxbi3qgl6kffR5AWzKePBIfqDYeQvpQD6VdGMwJ1OKDjP06rMLH
Jgg/b7/mf/qeZi/6j580u4qNXR5FI7iNiNz9AVeMCleErgJsK+rPIu22QwtTFyNWgSTUkr1n1MJs
UvFmJA5pu6dAjn9V4LvC4NqOx6eyDeByPNg5iGGIDt4lcUKLuQmNlNngX+wgPjdkmIyksQPeFchh
TqR+ZQ1uIaEWgzmY1GuQV6wuaOCMph2Jx02tQUYOTS4+ICxRmSDeLBwPFwihf0qI55sK7dbZIZjo
KGA7TnybgAjwaA278mTTRz9USnCJqb/79XJ+UukDSFEmLBcsWuS4+u1D/RDKgIDQs1E/MApSUXyu
w6cis2UA7ZJAspSqdivE3mD4Dvq6VZ5qMDdDQzyWkdgUGVxeKZofx/peT6FXiP2D1EWfTYcFKv+S
46eIrnV610QGQvkfnWFYuK3ACtjhHBjOyAhOOks3t7/rt+Zw/lk1tClhN2RUhZ/Mn7O6EbRDCCrT
k34A0a23I8XEFaF/iOoD4JwNPZdbzCmrdZJiJx4jOM8h86O6+Rs+EwrJ8i94WzcW3RW4di7WX76B
X7d+3Sxw5CJMWYjFCIgEmryBxlrjNHXg3+2Z8K/dBu6EzdK2xp0MXibSf6Xd2XSPbpjVUu1jOhtu
/ZJZmrTDfJfh99yjM2+bjq+62AKJeftbfIcFt8aYnU8VENKaL9DTmUEM4Prr5qS8lL45FdqwLhyk
Nwa7z2xov7dLj3ctdITj8+95MDukoqrQdD3B86n8tajKp7RVQbWC+XaPwNHEDDHLJr4f+85lxfgq
e4feQCjbnCLlq+x/RQokVNIbUehW5+xz6CKTJZopAAS6/Y6uxNTcULlCZApFEeg3f07XISU0Ez6g
JUNih3VyHoJNww6CQGjeL32OK610l2PNyxxZEFG4tSv0lIfFMei2yakNQfXhMIkdo3vA3FxRIhe6
hMaSlzb/2ZLEBRN1vgEn6Bhrp6hWn6OWOu3Y2iDj2SCunNNoeJRG/Rj6W0lGW5Qaa7aulxvWMPgI
IHbr8Fpuv/er8+Pi9JtfZiqelazgCDAlwp6rADB/adMbhw69pDrVkH4EHBMO2DLNHB0EFKpJds88
y4s8twPbTcmA8kQniJEqK9xBbY8FP0nso41q4UJ/5ar5xzE1W6dhOepN0+K+V2eoEaLJLTD81OJx
COGBt/FGlCtAJFvqPln6ZLOVS3jnVSVaps750JxaljwBLmy2xL/vg2Ihkl4aarZQU66EkA0gNODR
C2ZKBjOV+Mhj0BQgBV9YbUtjzYJIYiReKZV+dO7EZ1x9+ONwoCo8hJDtuj29Fuf8PGrMiRrAczo6
1/5jDdcjj97heVyvL1ehREozgFqgU+tPf9jxMn5odHosYmIzBuHPAIqtGBfiymuJoT8m0mynyYmQ
67KNo7NhfNA63ekoeQ0GzGlSJGlQg2LIHdDAriWQsScjWdU3lRS3zLFB3qVo30PGDnn+JHPtIAdk
n4loVagQ2/hQDWsWQNRO7b+lam9J5Y6CTN0o+9LIXQ1YD07kTYfMhRX1EKFr1bE18smM8Jj4ChAh
ozsU5N1Lq19Bjm0ZEntNNA76PR2AT9xmhOsjh64/3fqysVeS5qCX93qXr6R4ANQ9T4Hc/iimlLKA
UBnRzCjVexJwW42Cn1kR6wCStmATFMAGG9ETL4xfbQu9cZ+GDAnjaEAApYYuK6Onni+aUUwn+vwM
vNhn5kIbTWJNbzTYZ9SV4soFjLm1h8T9byhOFFsju4vdxXj72rFyOeosuGUMYON/OkuQGMFRaKtG
cGDtZkjlDYW3GhISZlzoe1jKewVY/hVub+O7xFU7lCTQi+KNXz3cXhJLO+733y/uG0EQaJDMYPFp
p3xX7DHRT+Uzc/MeJy0Y5aD2tAgKBrsD+X1LbfknONvLfdXX2rov18F3pf7iZ2CilDDqwM+QAziv
NXfMw+3ZaFYqcrecRM9RFavg8oYoiKUmk9XB7Hhz5HwTAmlT/YzpuAubZlerJ9h7rG6/o2u33D9+
3Gy3Z5Hq9dr046b4UEW7uRqfA7e0gSS0GyRHzeaOQBfwdnvY6b96a47Odnum4o2EKbZgacy3uoTe
H5Sabg9xLdwEhN9QdaJRnWmz/TDTRklvpwcjGcpymmJm+S9Wxe7tUdQplPjrSX4Po88qn0qAVr3B
wGoDq2hNUJtQGQB+Xb0Kc+YOjQHrEtw70dZWRc0uTIutDr8FCL7PZQyfw5QcSErexyKwvRrd2UVu
d9UI7rW/l9EZZQKgfmLqtpcB1q6F/MAi1NDytD+q4CfIrHuj6gdh4h491UDfP/Qo9kqZgqsWWYdk
cJPSWAEji/QfiAtkCV648Ib12ZIvsREGnOANRwI6Di6ssFOsZHi9/YavpQL5xYfUZzcYvYH7G1eL
6pRsuud4N8Xy8h1CNpeaKDRYS4nAq1Pz4oPOFoTMg4ERjkDEZ/mqRAkPErGFCOv6xnQxxiwC6ZNO
Fc30SCqa7gpKVylOhyAtAAw31gUCrUxaRSVZBeBggk+6p7G2isSdj3qVkvyMhrXcxA7pgato8tAd
wNdgnmYPSu/cfvdXvzBXKGOGoYJ6MHsXoqEBN4qWHfU2NQsUS4KmOUdStbBUr8cuF+NMv+Nih4wl
JQ/kgKER1e7t7E0D5f1BcyZPPSAwHd/OtuoLnJIXQqarsdnFqPOvkMNkoRtjdszH06C9REO+Hrt2
LZK722/RmBbCX3vExUCzIDDtB6/s5Cm1XBXwb6gVt+g6Mw1lMPagWhvWBchd3aCYrNppQ7nOgwep
KMxM7DTNs3xWOw0d16J4p6HkSP2PsVXsFFCeZPwJ+gnp4BICy/oe+g81Qev/Axs9My3oyUheFTKu
DORyMhE6atHZ4fjKq3Hf+LGF9PG2AJAe7Weu7o9gysRQvQClBG9MYQDskX0Y8YuM7QOPhpxNYFM4
jyH7DbOn0VT8Z11psSllE17cbIO7NpeOI0DOuah3OatWtIoehQ5zmG038nsCQYnvCVMoyK4rGSr5
wOQnaIKIdiDEmwbKaB+1emhobXVJtwqT0cq7ymrAWvLuohzlZGMv4BWQ12I7gB+dh/nCLFya7LMD
o41jUZSlrh77UjZT8FBT/QAw0kJQsjTpZkFxVsNNKOEJO0r1NuTwckkOQCuuib4w6RaeZi6YUFMP
JM1IUo8FthWWQOQ//oy9zl2Y2rdn9vfMv1i4dCikjOgQU2l14GjZxpP7yd4HxVFpF8cJRCgIIPLS
uT3qwjucCzRyA3fiIY7YsdQf1Por9yLw+x6jji5cFNXpaLmxcOcyjJjJUV7k6FxvGkgNvX2GK3eZ
bnz13SATA2LPAfVBUusQQQBTS8VWCd8L9tB6qAfjkjPGyc/eTz8MHsOGsM+gG+yRjYrz7FfVamgH
zNEFWWAqY3MVP5Gqee58JHs7fvDQhNHgsuFp6NhFQd1pROkOcAzrNNnRogT/n499P0cuJXrginaP
Dg37//6SL/JE8/7RvgybWoJ0+WQM5340YC5BHUKwwhfyItOymr/jy3GmAOtiCjUy+h8bCTkiI2ZP
ERosIuZ66mmsApMLsVWXduOlyTM700hSxWlfpOwo83tJqlYZKou9Xh1yb0FlsLQCp79fPBjs6lgm
ZMGONBxRn5N3HpLgMi0Xtq1r74/8PlzmFoAy7dA1hy61Yz3gXpoMFkw7cPlncJ2CYJMU8IsZF9bf
d/Fk/s0ux5wdaF4c6QkZDPWY1Y+5ALkc5iohc4TkbY30XPTPbdduJ5et21Ny6VFnO3SkDO0QVg07
ajGxYkO3EHc7CXtFntNWgbHNpWhhci5NltluHQcNL2XfU48CcuSIwvkkNNZDdSDd+Hz72a7en//9
GbW5dD9UoO6iYcWOUXaKjB9F2MPYR9+QchsFS7i/20+lzQX6qpT1XuAh3Ior5pQSg0OOUa1gb/SC
lvSFPXRprNnyzgEKa+sA510NRHCTqS4bZDfOqrsAaO7br/Baly//PS21uT4fnSKJEip4hz4lds4G
p0DVB+BnK+gCi4zHOL+nPfyrIDrtYFJ1e/Tby/0vWJfICl+JDewrObzVgAo45lV1Rvp+IWhdmiez
XQXlS0PpPJx9I3BZGY2Q6ko2bZOYsVY4NTVWt59q2g3/55UOWsWfm1iDuyaaNHDAc56bevdSVU+3
B1h6bbOtZIx0Pc3aetq+CltKVVfHrFerfmGXXHpts61Dh08nAiKIG8dSsbrukekS2JKDVVLDzJql
ppylh5ptG3WUD30Qd+zY1OjhFJI16GhT0JbmwsI+jJ7hP78O2n5qVNkx15o0Ouud74hARocWiP60
PnYKdbMSRCz0p0Rs6fK08Ijfa/HidOu0kYqmybEXaxxuhqor4nIVxT9uz47FJ5xtHyHsGxvdxzAK
ukyT3rcSRJSBrFrqQFZdShFRKXfcuCvK94WRbx822rxcI8u4XudEm7owiOX7ZnOCYOLkNSB9TxLu
xoolC4VxaPSSpyVe3NWq7cVO9q2bvXi7XlUjdc7QewL7LiuqkVFSkD3quOF4nkGcoIpWzCNuClUw
l/uDJBtrD+l0hBx2BtYRTG8smnmvFKnwRCVOIsPsMCe2MIxVPcDiVYeZbT58xgFb2AUX9ovvdOPF
D08NqSglfVrO7ZMSK3CG1Ne3P8y0dm7sSN+5hIsRcn8co9JATsLrPmo5RbdAafvVexlnZlkHa72u
TA0A79uDXs/h/j6e5/1oQi41OY+wu0+zoToX3Rl0U6ahfj5V9mVHfxGx1SQ79hRHZgcEra0vIaeW
JuRsCyuJBIm9ilgkhjEvh/McQ4tfK51DzYB7poY8wcISWNgzv9/JxZsexkiBzi5gRx4cetjSCplY
ehC6RYnqixG+3n7FC483L1vkJcg6JegXx4pUJmj0VpWjIxyWtVX2DMT1Dvr09e0RrwFPLuOFuYVS
xyO/GzRsLo0BGUc32FwcemmCFYM5hS76EH29Y11ZlHXoeJVMlSSOX3yO/Y+oRANsi0YUEIeldFeE
nQv/BLZw1l+D8f7xA2e7X4pyV1TpPWKJuHgh9A3uiPDHTQ+gK4FWPhziQHGpXDoF92H0jGRKGzmB
/JAAgm8WEcSlYe7w/KtTdqn63g+F03O40xrkAIVV2vj4W7vzGgMN2l9oFHH7CraQBgRgNKjWbYXy
WZfKjQsxhxWJ7CntPKcr+Urq41eCxGWmUifmHF0j+IOhgOQRhpbCehtSLxyuP5OgtnSYpVGlsnpA
60soSCrdkYp23fRrXm4STo6JGCGwKGGDK1mGPKyHMnKFFmJ33Wd1ARY/g80psQxUMHUDObEWsBX4
hKsQ0WidOIaDvIJ740kAzltq+mvfjp1dyz32BJVVuC5HuIqLQbK1statKCWhm5fBYFUJWmFqyD6S
BHHUOOKrx2P62cI5sQGOmMVGvbCFLOyM8yoQjGJRHmsRE0zobHxXaCY+bs/nhVB77jioDlHfJx6u
R7KarovsVzqC4UN+0m7hUL7+JEBTy2BSUvINE7/YF1oWqGXgh/1J0+7l4tlolkTa1zee3wNMP+Bi
gFgMqdHnGKCxR2HVkqMH30jMqYlHgY9j7I665Z/RxbzWbEz7269x6fGmyOdi9FEDPlDg/gVim29X
A5Rj/X8CL8PC/v2Es7AaPN9ObyOMMR0nMrUVu18bEOSKfYTqjxWD8S7+n481C7TZ0KZ8nF6q3AcO
w2NV4cP/78XNDqixqLMhnkbQIVbxusca8+/2CP9DOPjv9zZvKDJGNDioWtCfyLbdiBWcW13Vhcn3
YhXoenj7e6AppX8xCZDwaktt+kCx9pr1X430YgTR0tMszHNO/xzEyChPNQ9PU7wasmlrhonM+11i
62+IdXXLEytY82IqLIWX17Arl9OPK38OPBZEQjIRA3dWtumYy4TVbCbkbG2T8pHYFUgQS4MuLCs+
W9QjnLF5V+KNhmqJhlYNedPz7dnx7VLwd2j4+6PNVm7TljmDXVx30lBe8US75t1abd5LAfogD/tn
IyUvDAaxdh349+qoYav/dqcMWqQJoIrUQ2nfFc9SsG31j3r48nIJfpanTv3gHayEtOwQxfsOYPhR
yQ4U7WRlNa6DAWY1Cuq7BLJKmqxuP9O1eSgT9FNpXCcq6sJ/fin0ZitaOe21CWBkYbwL43c45twe
45qygF8OMlu4HB26KWPTdMhClKWgs0jfmOQ7yvBLKiszAQrPb8Fy9r6tGRq2dI+9NjUux59dl4te
oTWZHpLKzaqtCpjcuwuPePs9/kXG7DTIvyj3pxkfA+4S2BDrwZ/anJCYPZSr28qE2gs1DPv2wLcf
7S8WJu1CrQXSpD+JLNqPYbHh8v3tEa73vMoUptZT/w39FghdbFVqkhUN0pTiFPqHceLkT0CT1jKg
wN5H9zgv9f10YY12UAE6C2NPG8V8xWmUKzAqm+Yoma24LlX1NlMrAciE7EY/RnvaROQVhkVnuZms
FgUo05b414AcdjoqByBCm8cetR8wUaMGeGrdasP24Va1B7f70aNbZVjzpZjtakZRuxhutmkFckhE
5uH5vIPsKra/9dYJsGNIrFtL++PVPofLsWbv0tNEGA8CjwYg59eE41Tt3kJPyPaf8Zb6HK6ueo1r
6ATG/wwA6P/cWgQFtx1OM8O/n41jnkzuyQj714ujXVuAl6PNzrpRaEZtjN996EinFDuPrGH6uZqC
nrG0QvR6QpEZ2Op6iSt59bC7HHl22LWovfvgy4AGvdVMJIxWwQmibuWdQzhZutJmfEDRaWFdLD3t
bN5oLRUZkQUg9X5nE795Yp1kiQR8/PxstJ8QNW4KDzkt3Uzk1Om6L1Xea+k2EW+3f8i17efy2Wdz
inPNiNoc2gQ4vB4KmP4V1RJg8Vo+5nKIWSiLJiQYQCeYRtEGxf71PyHZsipq6UlmB6FWDGM2lHiS
0FA2TVKtAJK6/a6udqFcNPB/J+UuNtIuDHyVJxgCUAENlR5AQv7BCk8ZHgQPdmJYILwDWb90StDp
Jf21rf3WDnz//WJoeL158bS5n9T8WPovUp4h4f7WFpAC+W/E71ZjCPQAU1a9j3xTxDZ+cjB0sBcR
2RQBrhCaaul56jC4cLP6k43jaHMab+B1sdJZf6jq1GzFkkv51aV1WbudLS3RyZUIR5gFTUZVKuy4
fAfLy0bUZIEo9qEuus5cSxJdDjhbV01bh0huoCgd6w8UK4dQ2DFA3iS8z0wrtsbweHtOULb0Zebz
TlbLmsiZOOX5gwQyGLLd8hiibUVVNso4hDbcqk5d11XO0PUQhSJt7KqT03GpBdA35aK8T7WGOlD1
yY6ScIgJDd5bWtWiK5EVBMBjQi1VG6EEGtHOUNarsiVPAFfcx4xYrR5vOrjt1UNsirK/z5D3k/0v
D01+1ECvKn2m2Z3ff7T9lsJCcSxVU9VyM80QLcqfYSIBe8HsvN5LQW2P8DBrjW2hg5KQ486UAoez
7ZrAlAIYMzRohWU4c7LQ0mPZ9ILHJDoN3Weavw7DpyQN0LCEkyUzyniAR3EbtVgzzH6gi8XsZSBv
Re2qdJ1HPVSpMHgn7yUBKqFG6+H4LKtuXR+DEI1DKRRHEXTJBSi190BUWVKYWCrcTJkOX58UNfLo
q1cbK5I9SxTKPinhYt9CeezB6Okhbh495oHcUdscLYewrzAbMr6GaFzy0Vfse4pTpWWCTJdipYGH
ohWADF0ggFzJpgTVSY8B3+tyE6GEHXWdwzi8JYeIKjuQv4GDeSXxPb7VplCepXEihdxzeMJ044NX
C3DHwGfManPsPivUBHRMQTnOrVIerWI8U9AHVFiZRaTcEG+05X7VM8nKfCCVxgYYlVemnVvy08e3
V3vd1nJqGu2dCqYBHb566I5TH0gcCf6b9WhR+VEtDGsY4f+l3PnxyeBfXMV9UHSWTACqUKjtB588
OqTVllWbPj0LFMJZ25ihsuZFbTb4Vqx/4WwTy9CAl1tSnCEXd/zuB62OVfglp6kl6XjjrWzinLBk
776JEjSVQFsIo+7RB/uGbvv0YVQeafhm2Jm2F8qWNnzSSti6Jtvl8FmSEYLokyedB/KiQf42Qm2T
MYAnKkwQ5aAqB7kH6rGzxrIARXnd9b7Tar1VZZndRZXp53dFgi7ZBryHlNi0j50O1lyBDt402GhG
0uPyhU0FfH6ZBqZAqr/VIY7lnTkiVUvJlzrAjC/47OhdPhimR5BRCdaDBinimYnCur0pXO2Zvjwo
ZvelPGBVL4Pe8x31ivvE1e0Gjj78DTdDKPvIOg7dpfTN9VD04oiYXZLk2gsMNh2ArRve59t0NQn3
8kcAjRZD0avRy++hvhWPF6dR7gvQw5iBlhyVY2nEZqz+wiX49lucNs4bR54yCz/rGnRVUGaHkxI4
ZYmrZQB2wbT4z7pn3x5q6Xlme7he6QqeCSFKyl8TIEcEMNA4R5aCvquXoYvXNpsWnlRQwTtMC7KF
NSUYi9akrvQfpVWDPn/TsIfV7edamohzE7bIELCra/AOWxc2eYK5xSMWMs5fuFlBRSDQQNsf40VR
6fWryu8nVWd15z5QSJ5SBPO1kx6Bx8jv+Lm1JjerwIHp6DK1fSk2U2ezJZJYDzQFZj/Zlgh7SkuB
Rvlb1YmCxi8Kr8fp5hLaAJovrPargefFs84uLmCXZgg3p6iwB3m6Kdxa/bz9Ga9G0BcjzKMo6K5z
SdLYiem9rRQl6ED1OepTq0x8gJJwXnMz6ZeKS9fvf/B61lRGQUX9Lj5drHISy4Nc0RCtdgHcLOLM
HX24WdbMDRmSIbzdSPJqQMghqVDFdOlBCvnCurwaW138gunVX/wCzYMnWq5gXRrB06jfx2iCL0tY
z9zffr9XNRraxTizW1CZlKrXBKl6osoAAwmQXuPElrPhPHgNgGHntvxsKcpQZbYuc2ndyC8lhad4
HB5y7VxT7UuXlJWQvsCguE9qkIo1mJs30Vuhf+TtvSLddXK0ZRDT6cO7ws5oUbBQN/hFcbIOqfJJ
dJzSVABY2h3VCk373MjflYZ8pDk9VxJSUCP6eG4/89Ut7+KRZ7eyKuz1gkWcQf1KHFKpjgYxcc7C
/2RxXAwz21kl0cekLRR2koZd66vWWCcLc+T6uXcxxGxXNaR/3S8z/Wk0IgDoyrcyTv+LtC9bjlTX
tv0iImgFvNJmn063Zb8Q5aoyjegbgfj6O/DZsUzhXMm5+zy7opQS0tTUnKOBuCYB5ml0qyx1CO/3
TAISXXm5vYzX3hvznbO4dBvJTNAIgJZBrvyB2pCt1irahvDifqjMn3zVlW3lTJIlCjAR+0TqILmL
mkzgmx4cHGyCnKLaTjWg1crI7dmBE/n3+VNVEsuCnvDz4HGX2InXvkv3MCz4j64KdYRtakeHaj+u
VOqnbfHt7v/nm5Kld0+s16WYRpAMA2jNZnVhmcUrzfGUo9meDs+3v+HVu8OUpwqXCtK7+llAnYWZ
IUrELKSCCiSPcB4dPHWO8Q7qo5NpoGFBx2if7BjeTdnKGbx2c8zHXexc4L1HbtYaxq3B7U9yK+9f
b0/t2s0xH2GxPWNNYHobhOpZiO/brnalqjsI0LbMxm6jQVWjEMMNh+zk7VGv7tLZsEuoRkVYWRAJ
C9q4076p/Cn/1fwp8w1seYUstTLHZZkyqZCpYa+oEBAXbLH6PYgpLBBGoAqUfVOLmzECWENfTbev
JXPzOcp/nw04wIZtXxP1TjNGP64rqPUWwrvWBtZISnj7pn9qlTscUlgjESAaXtRwJAaQUGjWeCnX
Tun8lyzSA00reS8pChYgSxzwRaFLN/iFGvmDvEslEJBF0V37wNdu5vmYi5sZUnOcGH2EpGfC2Bmk
vK8LiL9JTQgQLTwCBo6sUu+YnRe6conzBMp4/QNVQHCtRkmAnbPop8ETHeljOXDZLoJq8JtAggSs
EVAIukwZeFj9YBr00kJkIXiO4+1cs84VYI1kGd0l0EZHSCDYQWFjLAYuuNaGnZmSP6a/TFafepq9
iNIY2MAXbzoZz0A89hOewToW6ofmLhcDJ2EvpQz6Y4dDnm94q1sRgG/0BQ9Qi36MPbhP5CSre1jg
3lNxmDjcFkytATR8HPX3ofzTChByBDSkpKhPjxbqOscw/5Awo57zqYPe6Pix/L4Nc1sZtaNpMg+S
OY6adn4QSC70yndGUbpl0B1Nwry0O0oy1CeHai9mNSRlJV/I2E5QiT+00S8FlE+hl55oc+RxFPuR
wO0BmopWNrSKm8mwNQ8JtO+Ee8UQf4gogmY7TX6ICxhoq4Eri/oOeJZz2RpuCC0hYJV4vVVJCz4A
PwZDcm+0oQWhM6ukUHbHCzwHtKErA9toUV1YuTuvh4kvpRGySLuKIhSEHOjhs2bl2+5n6UHfFdcZ
HN4hu+SsAVKvYgPmtcHp0pmHeTmB2AIAXXgiBJC5hlf0vveI1x5X782rsWE2sUVgN7uuifpQ5Oca
dMWp7CmJln6CeJYLcUJfgArlyk2yupSLQB9AnmqkAPRibunv3g+2UKx65k7m0PM6UuRa7jhbyKWY
c2BWVd1Nqi2oewIWVzsVKlKBXK3kjmsfTF+kH8BDg1obYJxCVh9GqA9yY18xfVdXqDYZj+YwlQMF
ZNvJ/Vp8u5J/zGe4CO5iUgcdXKChgbOL7lS38EGDOEyS3P8b4M1aLF0cA/hAMQQh6PpSEjrogL2l
wsHAuyEDEWJlXlc35lems2wjqGHVsyFUVcjzDVCOS50WoAZ0ESUbVbVN6Mj6ysa82riYXxSLQ8dG
xWgLRDocBYixenTTPA2b8A8EOn+Eu19A1hk2XpPxVoKNsbBNbO3c2f1L86KelMeVyatX862JrKwr
uibqxmKhjSaXVIaQeU6Ra5W5fIqU5kPn2Yk2vLd43xBHKtl4kHSIXKIhyDwuBLIz4n+0Yh3F7DKC
XGw/apDoKhGk9FctvLDEJ8FOYscmOGbqz4r8GaV9pQHsmLcwKjlVxWM9MksWfqpoI9KY+VL2ronn
hqBwDf4uR9FzdNF//QkpsqCAGYMk36djb0dK9kNkHTRP1HrPm87HPfmotQUYHfFLnd6Z2isrTqL4
rprsMYVY00A1G+AnyLOVh4ZeMFc7KrMdE35DXwp+GbnV6JAnNiQXL6Qy/tWQwUvD1G5rwRJValeQ
Ec7LNyU8lxTibvBaCGNEZtY+xiAiZrSD+DQEQUsgb8UfRH4WUJ1OUnQNeqjNso8aWgY5WgspxEwA
lTBjHbICUC8GD1ktdnK9y2ApSiKLZTIU7V6iHADNDipcyIkk4S0pfpowfJAUoEXxYKs63KA9hNCS
dyEDmjjJgFVNrQE1aA2/vLjrFRXl4UOefygB5OPwQyP+EI24ORO0J5oS3MABz73Cpegey3JrgTgv
EtiB5b8CftdARa7RiRvGkH+OobLkKuxye7tNG3v5hDENIHKIaQAAsUQ+DGkJcVodIUQSqV2HHGLP
I65VXAHwUkqr1Xx0Coa3xpuizOx2C2W1JUoFKI7qQzbakV5Anz4mJ9kpfSjq3Z7b1Tf3fHKLUx0U
lMp5DSjCJAoS73GanXwjeoor/Fe6q1jCr4VcXKbQqC3DAL0MPELFD7Ijz+gR0Y2+L/zQr9Fzcgdf
jC3glR/oDxguurenuvYZFxermqEVZERoKOaJeDbZyYTjQLTLu+aYxms1mavx6Wumn/fh7BPWbZKl
GTjwZyXAUymDyJFQO7enc7UyO1vNzy87G6OPh6ErpkRB9QmstmVnep6ZduOk0lET3Mkx779Lh2bz
WtymlZSW0QCzVIypfuRe4gn2L1Qs72Vnwsms1WOvPodmoy2eQ4geDY8AljnrcncK+G5Ea4vUf3Jl
MxJyTJNfKyt69fqejTd91dmKSiOk4EEsxcEDZjbrTjx7GYwLyu5eowxoUg00dVmceyLaoGkZ3jEl
eYFefWyFPeQVSQ5eZbfyla/5gM7PzJJlU1dQSuv/B3ZFAGpRjyjg4JDaUycKEvKu4sKH/A1KuU7z
h71M9RztogNMWtv9njY2a1d+0HUgwGyRFtFJEqGOFYX4KOhyblu0splFbLAO/BgJf4gyC4TD/TVv
oZWzu6zrwLyvlPQJDKA0vTVowFCrv43iPmrTYx2tQsGmnsaNAPzpLDbbB6ZgpFUdZfLZyWjtS4Zk
DyBaS3rqUD54XXsEvNVfWdermfgso1ksawccB9wfBvVORQY1fPD4vYO37MoGv5o0zgZZBHtZiZka
qajm1AqcFMziIGTQLkMDXiMhjCfqXQS+BGmqbUCDvVBDmGQwNLcu5ZXJXi30zH7H4iIwEzS/UwL9
zABiM9xU7CKpPcAmPVA70vhUKc9ptF2Z+9VbdTbmIvyHYQd2NNSFkG+8dl3rNEANGCk6WBJ3Epii
aPlJz4s/VK82CkTdb49+9evCDYNACQgmhJ+mOrMdBa5JmEx63+eEczsR0fFXK7uMlZVhPs/Bt537
Nc5SCoQE7QjoJlPvijCy5QISwhH6ZQ3ZFGkiYqqg1aSteBBNwy87OOLxzE+w9EAC2Cla8gIYOkYB
aIs2rORQnz3eW79s+jyzFZBrvdfRmEKjGdqSUz0FyaFDGq/62QNt1bq1bDWNZ+yYI0JhyssfwqNx
NnNfBHQjd+EenpyU9tB+6BHQJ+BJWhBE8tfut6sXwGz5Ftdb34VQhtFxvVV5ZNX9ndZ4Znzm4u//
025YtuPaKqdkgHTzWS72XSC6Qf0jL9Y6xitbzlT/XvC852VTFwnSHdo7o4FHW4IuipFubs/lKrPO
nK3Z9DtmH7bH6yAPS5S+y6hzpLBzQRa+E0Wltcuq3oEG4EVEcIx69CmIWIM0OHQC/8Sln0rqTw5A
JPRTwG/X6wdV7PdEC1yhoyu/8nqyNPuVi/CaKTQYTa3tzpLgBT4OxQhztNDV7dQ8iR68fDxtJeBc
vbJmIy5iLWwiGmqaXL0joMiEHDczFN9ECDz0snjUupXRrl/Ls+EWIVWLRi0EQlu9S7fkI3kctuFO
t6tD79U/0w3sx9YB4dNhuHWiFwE1MpAKCRFuLFZCrizbCs0LpeKHTgNYj5e7Htgr+aHgAHBFdGuy
fuUOub2/zWX/DHa2TcF7rK8CCJMGVroIo9m0zleGuf0ZodX/9/YOUB+XICErn4kq+A1UvsGctEj/
XNLRrZOVBsj1Gss/XxFa3X+PViSGOGoMAUj2A3889H4DF/Mzc/K7xgcYz2KBazzGW9AXNuqB7PlL
5ZWwlgOB6AKxrdsn+5qB6lzSWVvsYI1kPOimot3EXMu73cAs1bBlt/JR9bfiR0M+NAftQ0EpjZHV
t8a0Yb9vLzy3/yNevdjQUGkdWrimTijg/mBg7BFXhKJ1riH8hGWIB4kEd2XCa3nfYkdLuWRKVCPd
p2mBtgdyzcLO3an7VQHxq7sKvp8wPdEI7KmnRG0WNMHKUlnGOTm3VT/auWxyFHhgOQElgH2p+6Ve
W1n4mIx3bf+YZZBlQ8pAoZkvl6MToATdlD/TsHusQ+kiN1DJl/XqRHi7Y223GQ0OVGco2DGcOlKa
gBGyRhe/ek/Ofv7iblFhNhnrHXwIJtt0tT3lpg6rIMVh9dPKJ5n+p2+7YDbS4nbRyyytyfRoV98C
7jbdAeYGePmgVJWiz/rUbDOQQdYw2mtfZ3lZGC0rgg5bjxullZTRJk+FU2Nu6vRNldcUej65urem
uDhmcsilNGY5TBSSTT0+y/UvbEKvhRrYqKLmCFxQdEpSNLsovBOSDl4N+274KQx+L6Kup6NKOEmR
ms9m31lSFEwdu8IiYWYR1Phuf461r7E4k0bU/KddAHj+RQcsupfWHl9rQyzOYEGAd+5qFL9MQDob
A2T9bgWRsLJ5lzKuORFKCMRQci4YUNR4AbS4mLXWcMrYWFmv68nR1/Zd6qYGVTEk1JCnECp5BfGg
ZphncOGAjxh0Gq3UC5xfg93+HBW/LHzOLA1Pg82aYvPKmhqLWyUFEVIHI4SfJZk5sinYGYut/9PO
WCq3JlROUqWM2ZmMsQNbJSuG2vbtIVZO5VKhNEpHWqMkzM6CKgDQnlhmcJHRa22rTdWtCLpd78LN
Ptwi7gwEjyczlAHw9LnNXeh/o8KSvOh+7ka7Na/26T+7EQGMRbypAjntx+mq60zQAETBKSvDU4O1
o7U2zCLQSPHY1RpB1KaQjxsYkNZokafNsJY3XH1pz9ZuESXULE14O+AIw+VT1jpITGyzVHV6QMBb
40eT/Qiae1bFVgvc4+0tsna0F8GjZ6SCb8vkj1MBRRWdu+E1F4E10ldCyL9Uzf+5v5fvbChZ1KxS
+gR8jO5nEdfu0OSWpgxWLatIlbonXacvBq5ew9CtmrOVea58yaUWZ14mGQsbFKjG7C3NqS8CnhYj
Vby9mmujLMIGE5UhbBmK2AHkkcXybYiInekryjNrgywyoTTsRRgKY7M08kUwLg1/6fiKWNzKrli+
hLu8V6WGYQhg0G1RBXIpiCDnAvcPZU3h8nqj+2vvm9N0Z4mdNpbwN5yeC7Ic3dN8V5sIhc1OrEAq
eokk2R6BTjGDj9tfam2G099no6LtB4h2O4VGsYbECqgcuezJ5JlSc2VPXL1KTB31XwMwZjAj/h5p
aIYULrpMPqfdhqFLQ9ai/PUS1myERfQIIsSOOhCTC2TOL8oPedduU4/69xOixEQbLJ1claLd2nP9
eoVgNu4idlRSkPGixZdLtnlmdz8n++6Jssoab1JJEFalGa5+tK8Bl3lI05RJz8mAtiJEvduos3Fl
7EXendSE+rf3x8pXWyYA9RD2hPaVfG5HTy5yh6ZrVkPXL8zZbBbnuJPKUG2m3t6n+ZRwLr3IA6PJ
I83WYFbpr+Xoa1Oa/j7b8krbxBEzGrzLYRMClSHkTrfXbPre3y7l2YQWJzkiBaGq0iaXqjdQF6+P
Q9XanT74rEh2nGoOywaYIvOVYa9HkNm4i7MsyJrOBQ2S3mMj2a2gulk92MWAxK0v7jroZ2ttfxJM
06JSsXKtqPranlwc7yaWCznqcPgaITjlCoV9nNHsatLujS4AoE9CggpHYnDIUgmk/1x/KNFkInr+
DpFYW1P/mHwHv1CHRapjhLnHAh1FE8FnDEKFLbXDocJDXqo3dc8sCIsdwzjfG6H5offloe/orgKF
jypAsLHaVpr8WRwE35RFl8vJTqiecsYOZadaQRtupVR6LLXAig3QYKhwHGm0keInmlEbChdWUPR7
LpRe1fbQSystKiT2kPOLXN7JiS9VWx7/ErmCkspPqe7dnvROJISbLoC2BxzrOUU/E3VCNzSQLMEf
W0vkrSaHtpqCj6Vl9wWEnvs+O8gcKXumwchh2DQNKPUCdYKxhTkDG5zM6F0T4i4JqH1OEZnvidRu
BMibQ+y8js1LJphekKCYwl8Hs4QsjLSHEKHHKawfFOFJzaYsrRBeesGwOnip06LdZlrkpQ190vv0
ktcw7lBxLZfdy6jXLgmEDeS5NGvsgKjowy0zwHWkCJkhtYgCR2yoGyqtVYy1ZUIpFcpEFmyeYOUg
HisInwx1i7IBcqc28hThR9MofiJnG5E+DHW8G0XTatLQrfvRivoYmJbCaRLo85a9xQb0IDXlhSe6
15p3mXwvAlyT139Ih8Q5gXNyidY+oT4kri1FMDcSmKVFpjpQu3BlYTNWrZWMl0DRz8KQ32kQAqsj
ZaOneKrEYn/I+uyHKoJnJYu7kjMQPSX92cALWJWZO4Z02wC0MsAXOhfhid7AEOmYNlBnLdyxFDaN
Af6geIjbtwb2oUDqpNADk4QDNSKnaP0RZm3ZRQ3vA/aUlDtVv4PyojTuSXiB0oYg/sJ9ukuCbUYT
X41+lX0DSGvmmeNjmm5KAbPv/tAQ3OT2GWTGLtyHBsC6qeYgnx+Dh0TbAbqN1vGrKf5iDXio4G0C
G0nki8Z/UKBqgChWIReWu3F5bOLnmN+Psi0qp6j6oY6Alf7hpssLT4C/4TD8hlupD2nYo27uUQF1
hKLxhsDNTd9Qe1ArqS8POwb/xP5V47+gNgyt6B8i2VTNz7EqDmMkObny1I2ixeS7PL00gS/qWzHF
yWxl0INe4uZM+3TP1UeAdr0MzNfWyPy6ULc8CZyyl9BJujfU4l7VYouk74oG2xiBWnE99echatT8
FtDYk+lzj4ugGhyhQ/9mkK2gKi2VPQ491BGUdNNHcH0PIPyvWIUheENJYXlQu6lwGcMInufgmanH
sGK2yh4UgGCb6jXPnoOhvTchFli00KsDUHjsAOj9gZrJLu8Dp+CjEwNAi38DHpWsnOV+cIL60oaF
U7PMJaVsCzABz/ejRt4gd2JXyJm6KLZBP7EiYNnSi863SlDaQIH7Ja3cXhpfYXpQ8QeI7GOT5mdO
pGMqviWQd+Na8igH+u8YotSJ2lhRA+OfHpoeNXdihCHD+MNEtgfh38lMA2ZTr6ZyIll+gQkB3JYh
AdYPAB2XG6phj+qKYLXCfSsBYwoyN0qw7qDi2TT6raJYKqwbQpREov695ZVfxqUjJqZDlA9YrAOX
Di8DarpazhubqsaGJ4JTdMzNaOUFWWUFOXyiK83Rm8qJAUkOeOsqUQFbK2j61bFdabo/QkK5UyRv
gBBpmSGZNCCIkPcPXKfbJIFdCWB3jjZIPtSxd1X/welBoO8EpjMDk96iLrazvD50aroJQJTqEHnq
St6yKjkGiXIvRf0llf0Rluyy9DvQZJ+bCLlpf9+YiKqp/tqA8Ds2jRvn8aVQj3yUtnUevvFAc/Um
ODWCfNdR7cDZhnEAHUQBmOadUcK6hcWuVMT2UI2/xEawpfISjWk+if75efrcqLiuYF4hDMohIKOd
EATgMvarSocGJLQJ61XS3ZWXDfD4qF4TQwNGQF0kEKma66SW5OQSP4tAvkMDBYbCXrnXXP6r2nbb
fGe+StvbScvamIvkgXNZqVv4pF5I0W6gQehw2Gno8fPtUa7lKH9NbZEm6ERLGGkklK/jBM/dyKvR
oJX4y1AYhzSmfhsYD3Q0n8oy81aGvlJc+GvoxfMA2liAoRKO50Gjn0Po3o+dCbkEOK93UA7sX6IR
7Fg0HvNE3cjFyvLKV5LCv0af/j7LOoWGodKltORsMNEB3+5dUH4IqMkn2ogYUu5ks96hT9EC5ghh
2C5zxF45djocI1puRXCDk3LDT2PpPuveY/muZaBadlalIRSE0PPNGzvGHVuN78z0SwLBw/BjZf2m
PHyR1s5noE09kNkMaATmMp0qFyR1mo9ym7nJQ+wT2VYu0T3ZhJEVrTS1ps1wa8RFB03hGjjf02aR
gm0P7YYWsQqFPCuDzEowrPkYfYpr3hpuUbUguZkaZBzJWbzAo1f9AFYLmxQeWvELVAm8wUFZ2Y8r
azAhyuDmtSW8jR/tqfDWNbO+7Ra8jyVZnrTcNE1Vl3JdXCSxPo6fT0rFQzK86TwQxFfddr8t8GKY
xVMohpiFCG5mchEVEajz6lCAKqMSsss1UFKQeNzeQt+L2ovxFoEtVDIjQpl3ooRPAsmqq+yRE8Fc
8SicYjz5JNe8JBv2p8XjGe3uVYGpb0+/xfiLICdquS5lE5QkkMjRMIRjYqyVOT5hdX/tosUYiwg3
qEwoedgkF+PYuWB+uPk585V71SHnZpu6pW9u6fvtdZ1+9q0hF5FN7DpdGXuczHrI3QSXeZeChYoH
XymvBdG1oRZhDJKnncSmgnMD3LSNW7N9TJ3CnsCj9DEDvf6Hucuc3C82t6e4slO/iQkMcdX0ExkD
pJojSX5l8aEMkHZyaKuQVbTbt8vw72+4FBLQYBc4RBXORQJrSocdTK/y82JDnKYDzBzMJKhRBE7z
/v8v77YYeBGClJKoHZka54SfKyM7cwWAJumVqwBJQq4ykkKngbBN0nl9M26prlgcmj+3l3ptB38a
Hs0CPRl7URMktJh1yUKGi+x7amJA6RGPHNhy2cMz/Ohs/ZX/n6e/iEejAg9aMBfApJaA6Cs6VyxP
pl7buYa8nWxM9SPG24Ng57Vx98j71CVQoLw9ffX6FoeIuKbLpmwscRujEEHic+w4QCjaq1TUv/RQ
A5uh8qS8mSBx4l3ZmarNI1K5lZS/y9X4MObhOyvrU1nxCxiEutsG7WHQ6EYmH0T+nWSj1UDrh4kX
I6y8TtDe6iawx6RIHehqXoghXDh6ibJouAHeDFHT3AFOeEjbbtsITxXehXQcnCoSQzg+gceqZ6md
j4HTp0juG0P8PY4gg0svI/1zezWunjvF1AyTyCqRl/W/IW77shIVfJHxFAroMsbKTjSqE+OhDwbh
2tZbG25RCxyhwzdSJgh3yVaeoMoO5LHItnwBofNTdbB+Mk7Z3qlebs/y6nmfzXKx7yoWRb2Yq+Q8
cuaq4r6Er5QprBUepzD8LUzPRpl+xexcybyhsBMn5BwQ1DWLN7MEGhlJPtS8GHw+Dfiv3Z7W1Z08
G3D6+2zAXoiFumPIOdOCWTE51ckmJiFmdn97nLXlm77qbByioaUk0oCcw+yPpP8qAtMmawT9tbks
7jgT1EKgE1h80aNoI5DfJh9AG6ods1+5ada+0uKGg9wGVGtyHH9efkDS405g92P4EXURRCX2YCKv
tJi+m0Z8hvyvcLMI+XnaBYY8UvRFtuGmP8rDRhGt4gl5ZuBNIH2zd+kZ7+/kou7/KyvTxfiLI5cB
ZEjDSuaXiDIrie566Mv8F9tD/prh4nTVeqpWOsenSwWwn/I/evgQrTmxXN2CszEWZ2tgUPZIc9zY
Qi3eR0Ziw5FvUw1rYIV/yWC/5rI4UqypwU6Ten5hXv8MmbeN4Ix3lavudK97EtzYFt7CnXEYP+At
9bAGMpa/PWEX32p50ChpI23I+EWzgIiVPNDfzhO8gNr0MMKeGmbBIEQVW76doE18R1fi5PdezeIH
LE6hCKSoJoLHc5kS+BHcUfrW7itH26HC+Gqcbu+bz6TuW8CcfdTFUYwMTtSYddW5FCN7BJApM9Ot
gnrZtgiLP0mtb80y9lItfoggtKPALZu02otmUFiFGsIDJZndS8SPesPLu9SnAixyWlDjIblXDIWT
yiNKtZ1Fg98htFbF+iOkoZPJPzQ2bFKW4mltJOewaveZ2bppAgkrMdoqGXOMnr5GgnEMxTWSzHcc
598r/FlAmcVS3sRjBgsj5SyScqcnDBJEh1iHchA4DqX6PLStDxgfxGw6u8M2byMBkp+aYkltB82H
t74KYbsC5ERloEuSWHllbg165FCkVGLIUg14w1aNnbT95fbH+o75XPzwxWMdIOnYrIJehcwYvMZC
34C1pdPYTWXBVd4LYQ67bQ4wNe+2yhNQ3WsNqGt369dW+dy4s2WrVT0NCOhO57grIcB4maqmtyc4
na0bm/GzCzwbgXZJJ9EOcXpS2Ig0kGghpZYQtgMmxgE/cSUV+m7/vFjPRdSE5k5KVPlzPSWg34HW
zd3SDlzYwqeWYKUOuik4epVPj6XLXIhzrtcHrl66s1VdRNUI+Qr6cFVyoRqzRUHYZsZZFhJLydec
aKfZfFtdhUiaQsDKNpdM2boyjbyoW45qu2BFCG41XQNmXa2pzIZYhO5QzJRyJPiA+aE48VMrWbGL
XlVi63ZuQaUFbO1TtQX5wE6fCqhhrOzQq/tnNvwidrNOl/WsE9C0j4r7grz0+WsSbBRW/Erzent7
r15PKmaDLeJ0WLYpyQnEGaEk6wejm+R2eceFU1basQvlv9CSdiY0w1FQy8I7IzqsE+++I52mDTz7
DYvoPVZSZqg5DS+ZDr9y+d3gpRcArlxkMQzKRl9j5V4S7hQ4z0Ec5fYCyCurvQyjMuRBAQHFQxpM
aBmC3rrXoBhTqjZ7VCAIb9poYHxIO8lVN9Gm8SDyvQWizYUijEu9NRTl9WvzaymWhFtj6CApoGDr
QU0AiMDyPKkSjv4nJpBa/90745+ztIyFlLUVFdrUOJfjACTwIShH+OVCEKSEjCbxg3rtZGlTjnrj
9C5jY63VSamNWXgxIvGgVcImTdQdtJ+sWn/DneoGkO4M6nCriO2DqoOICUkviwNonoIC28EKFuJb
VoLLIdMFJxceYxnirfRNi9lJ5c0OksJeCcnZYSRuIqAqobdbMhpWVaabTE19ppUPTAagXJdztJQ1
ryev2nBfmcFOE0zYpN8JguIVOYE4d2LxXHY7MBdRMttpYuxzGcwAcpcROKvEqk1r9JCKbAOri0uR
NX+SqN0042QCWfxoksaWe3ET97tSgBK+hiykMe2CnsYicCT5UkHgikFXuG8h9kBsMXkKstQVoCKc
9r0dtxXAAAaqBsNRbRWYl+U7YN9JCElYjFJzdNJAY68SzWmERxMd93y4lPR97Es31sNdH/U+PBuh
KnuksABSFbotGKDfeY0zDgGiWrLh0f7UFu0jk4UjCGkw+NKODQSCWtk4MaiZMvRToxH2WCDqsxc1
oG5VmE5UHQs0vwPzoU/u61LAz3kbq3s1OY7ZjranUNtmgJCkbznUreFQBeHm7HFqywcxwIsS2ww1
NODANgD+3WkY8dI6hr54ACJX5/bjq6Yg5RgzAJdL9AghUgUwjCbVpyIYd02cvA2U7dqCr9zY19Pl
r/fvEmupo7mWZy2QG9OxUyBT40p7dSoqOKadbSfWsWRrtvpSOBzqbqEjrLztrr8WZud+cYenFdS+
owRhOBfvJGh2omchkr3Za0+iSS0T+iFVB+sN+UkyT6MKP7P0TRv5rtegkCW+jSLgCdCkjt6DZK3E
uXIZftYAZ9lMHNeyNspjfBlgkdH8xyNpXZL16rNstgCLOxfwyZyHcplcuuJ3PsFhAFdoo4/bwf47
8O/vm+bz77PJVAnXAiYGAKk5MOBAjBedXPqNp8kGNQK7vo+pJ7KdHGwhVuigbXt7+OsFg69wu7hr
DQg0ohcNoknYRY/KeMTjEQ28yCsa3xAOUuHfHu473HAx28W9Wia6KkgT3JB5zU/1Ge8/CAhz79MT
DEniqtDzylb53OSz1Y27VkrDGjqMORqMIWIJlFW2CQyOWK1b8L0GVCU4RICZ3J7n2rCL94Qkt0jW
Ary0p7pI45Nt60YbcZXhcL3a/bVFP/Pw2fSUFEoYnIocOa5h5SFrrDSGhjlE5aoycuva2IchyJ7Z
RZI1W0viYwvObX1WsgOr+dpeun5e/im36ouEO43CBHYcuY6Op+5LjY5MrbKotjbM1bz+KzB+gvlm
cx6Lyoj7WOEXHRArpm5lCBIB22XKwsrZ+N7v/9ysXxNaZL2pVFcJyKXxRSpBXzf5XYmXaJS8qk7Z
GftcB12JDTYX4pXd8y/Z59fAi1OpN6pQ9hwPCqqGW0CO6/RSaGgdZwcK7ZEccpDd1hAgqNevjLz2
CRfHM+OtwsSh4BezPJrjR9PsknZNNPT62fhncksAsNxQTaUcYyQ4G1N7WPEFv/a7ze0jeD2yfQ2z
OIKjHLa5MaD/Xnb9tioguFCclby3uiEEhWzw2rxZoUesLN6SnhDTVilitDPPPHhhvUfRYejKNXrq
9bfmP9Myp2x2tvvDTkrVsGn4JWSaZ0TcadkaBHht+y2J+p1pRF0iYIwIhjclNHqDzfS2/N9Ix/1L
lvE1n0WWoTPQfgMNFWvNYrAsgy5HZBWdA50v8TzY8W92qv0U1wKA6L50Fn7rj7e3yfVSxVc4WVIX
UBELKyojVLeevKtOIFW/AMQivQcOkJknyU13+Z/a/Z8ODt9Ld/kqpvtfLsWvNVgkGsisIcQqfN4W
7ZZTGNzaKbAbkEWuLZSeImtoAeJbOer/8sz+GnUR3XpNBbYXngEXAyMw4/cIM6ASDttx48kCVMR7
xYL/7QRYeZN1LM3/I+27liPHlSi/iBEEAbpX2qpSGZVsSy+MNhK99/z6PdSNveJwOIXduY8zimgU
QCCRyDwmeMiFO5/IRtm5AviDOYUmRe3ZamTd/iT/kBJ9/7JV+EOJkxRpPOKTWOG5/klRJxLMAqZv
5mxlFzz4JrwG3tS9VHHKHH8XUv5rxNdX8Y8KjRamAJd+7UZYHKB13CFXKF3ygGeDQcGCSycLaQOv
BMgZGdCVv55r1vS1TqIOQO3R9FyA5jQjhg/8r8SIn9DbwHsLzgM+mLAGlyD3dxGFv8wa1PO/jh2L
fdzL6nwEkIKmu8SiBCtNrvMDA6++3ElOKud1sV1x/e+xo2vKv95lQ0SUabyWNuB6dmYBgUl2gtnN
SBpTc1L4lgEji8cNr5a1ef+oKtVkShWgPeYwvoigKTq/Uxgh5R0yem3U9wkE9Dw494lg+x14NhA/
13TOZbQZtRdjrk64jhqDVIQYU01BbgetOoDh9u1T8wWr+lsdYzHG6jyTVkGzah5jFqMValv9kfzx
c5fGxxF1IR/uREZ3VBKjY2Z/noAHQdqtOLD6gbIvwMZ+sxNzI9f30U+/seGFBKR2bgU2gGQ8qIT0
d7TavOMWv3V1wpOE5mMBAeprN0BlSgmBH/YOmfSMs+f4REfJD48BOKj2kDhuC8AFJLz+ffgPFaDZ
5qojaQcGOcsumpmcE6wxsicwNI6z3VCYwdpp6it0IqVdl4SHKmJWDpCzPrqAwtpyJ546ADa1EABx
NTHjqbojaXOaAMvtZU2EJIvq5iHKjqiBoGRuAD+utFgJGKGXAt1XDRCLo3doIDbnjY96+Bzp4IYo
ETxXZQhCqpY3V1gUAS/mujr4sv80QP5Eb36w6BNhze0iBpr78wi4covYKRQFdDx2sfguyJXZpS5+
+8FXEWb1yO5bqC7T5E4ZlUdd9Z3YA6xECAiI1J2rCA9adYrq/k6Y5UBBhExr6aBWmSn2oamSg8QO
AUOBCf2nCPib+FjBMEXMPTukqTOw4AjTtPthKA/98COJJ2CYRVsvFHgz+YYaAV8qPyaEggig79kQ
gRKG6qPg0gJlKIIueZDacZoaniJbkSDApi1tXR1F2bAV78OSnqoptwY9M/08BG+GvcckeFBR1dMQ
t6cRcp21/joJyYHJ9TtssIDxHg+qID4IDfsxg0aBcTMr8t5OKMtM0qMeaHehLu9SKDvLFawOO2J1
JTa1BBy9jgcAXLRSUba82TRLipxYSB68QOxg2K7uJ306lFOhGXkPLXNZbR9gdmV5jPypfKFxgPcu
TNJB3LPy29JKR/lpHCS76BsnoJ4FXA8IDYPR1c2lj5qTxtBOgxxpRJXzoA+GKJ5F+RQKp1pCuBxH
O9U7K1Chww9CBES/nKAE5rJQdiCzfJT1/STCFnFK9n39lNaHXIjNVE6OijJ+BC07ylo+AB9Pr3nF
nqcm30Ma02YCVEtL5EYjMgIGFqJfvCqTBzInsTMAAdnwy4sl0Kc9o4DKlAp+c9aGby3TXZTcOLnD
Zqb7fXzpKpy1XlN1UlCB9UYPFVrJ1b3e/6tKwWKMVTjr1N7XGi2YYWzdsW4c+U7bTw/pnkx2cUgf
+530cDuAcmI0XcWkTMniuC5QcOv1H7rqKOip3B5gO89bTGmVXeSskaNRxMsnADKoAnOshctHBGi/
cCfLu6RRAI3yofCyF+CjGbHI7fV0f/s3cC6/NRQRuwf7vcQkk324iw/VDi91JDX/rmnwPdU1CFEY
ozwnHYrqs23ubLwBtvYeRqi2tAMAmZNM/F1L5K/XyZc9zuJKb+ReIkmPha1t6vQuuUNhwJJMwOO9
Q+3qNgO00/stm5ULIyB6ICZ0fw++Izi3F3e7VbKY9QqO0udASIE9Dh4hbCMg0G6jrn7unXnWviX+
m/2qiZpEKBEV5W/ienml5JOedZdeP8OOFUB8ni/DdmL4PcS6Bt0LUjwk5chQm0RMkUZDdmqk4nPF
3/Quk50dQr711hw8/pbHLAZdZaN1LHVVX6O5NouHwH4PfsswM/AR/u5aJ92XT7nT71JoqfOyf97A
0l8TQzHwG6JoDOIXuV4aglS56sR+CdXPDq6Qt3fKZgBdzHG1UZKwlIgwFt2FAvJAQN2c6AHKXpyA
sxnRFqPMf18ci5oRj+SAz12gPFEJLS4G3gjbO34xxCqZnnIZauJMD68Aufg7soPKdWrAO9NiTuWG
Fx6pgjej1cUT1W1Wjr6H4dqfDewu+/R6+8PMQf7W5lvdOlGm9pAVkKH0W6ELFvyJoyetk0ydjPs0
aq3BCzkBmTej1a3T5XECP3jshCZ/G2cGGJhqt6e0fe0svtHq2mmjbCjrCIGCuc2+LI8aKikd1KT+
42fnSb+AqQEfkTPq7dME8s1q81VaXQLPNmsmz2U+717+LSlgcRvZr+illCxiy3jfgrpr8vrntw8X
5E3/OnJD5SpEstVe0gbtcO2pATGy1N8487u9U9T1AzaP0SquJglh6tC+MBChMcnAQp9woujOzZeM
b+I1AT0rYE7qXcH5qrxJriKIIJd4dlBCL7r2iyWqycYSFro8yOC83f/5OKjivHsXEQRY8aTs1LS7
6JIEj8wnIQPyrPmtDjCakjtOysfbMetYMg0jtKixT3M02CMlNwMQaqWfUq9w4iJv7VZRhAo0Lzuv
Ca/KgCtaRZ5PCstXuFLl84Xxt9XTCQESn0pEE1fBRGFZ7oU5NmI967zOyhqxCUpkip0RoZbDrSHx
xlvFkiicMiIIg3CfgYpHgrMUK8/tIO2E8ojjb/pTBM5daTL5xGAu66Uxz1988wd85z9fPMLFdqn1
KvOyEu2o6gcQlscaBpYsMuCRYU4/AfDiQTc4ySxdhZipSyNUPKhwP3jDY+7JZiLpkIsM2quYg2td
sLC1GqG5kMwCRxuGzvhvvRFxtYNb3Q4QoIUilDgMZxhfmgOsjePG390OE9v17e8l+RIIXixJEYQC
FQv0qvtD/5k/9O6MnukO5XN3x/a1NafEmZ064h2kUhOXtyU2j9Ri9PmDLUZPc6GVsMl9VBX1nTrd
NcohadJjLz3fnuZ2HrAYaB2OtL7LlXLENOGnELwFQGoBJHRWXWrDW5r7vNgMvovhVnFJ18qk0ea3
2qyWM9oQn3LmdWVAFgaWglUlJjk1p8zlla54C7qKUWMxsj6SULjSgUPxC+WFDg20GCZzRNXh9ppu
xt5F9Fhd232thLRlgXiBBZ6b+h+NcpcOyEthADZNPMH97SThe7Q15kxQUi8ms8wcc8OdEjyWpmAq
RyhJmMW4D52OWVzDj3lP3AiPa2AZOMIt/E6CDpZP4S73X//vkKIFGZjA9kwQWG8v6ebXW0xydRwS
nSRj5mPEWrjXqp/M+4xQFc2jy+1hOF/ua60Xp04uAYaSOgyjkwAW7cKBeLbHAkuQniRuVWEbdL2Y
1OoseKpeTT0R4U2eSw94dMPvLMt2ct1CLxWUK9UrjSR59Tz4o/dQ5sr0XelnkJKJ3bz3jGbEraSU
Rx/VNJk2bgB+mghWqyh9xo1uBzi9Qs1AnfqsSWLcXqft9+Xip69OUwB/A9nvZuE66N7o4c7DK++r
AJldYbYHGQFnSAc7Hg4BwrlUPEMh21Bl9HI5v2POCG/txFVC4IVRGtciadErRvOF7jxrgFoL7B6r
a+hwM+PN4LWY9SotGJIpgiw93pm13UG7FtxsyQ4fiNWfCPpa9uj0MOvSdnOSwAfEbOY+i8FXOUJY
eGHSinV4jaqnVPHuIqhpSGXPOWjznru1oKvYNdF0FASWdJcJwha98KcFeeb2N+OMsAb2aCmFn4CK
hxpqtXYqFCbk1TkUjm38x/dafUH0luc40WAJxaLu0umdLUjTXQhmAMkOWR0AMChbYX5RPbykALu5
PTnkhrcXcA3sqWQ4n46TDicdMr5XfgrlKVk7jlLxIareMQ/kD1gPfsINNjqKVBpdpuYQVE50ash9
2plFM8A/T88uAolzY4poZ6lTeFJ6uHdBQeKhFQabiAWUFhK0LpRfskQMGMj+ajz5OWryu1jKoS7B
jqn6FrDcoalqwLjCytPhLBFUX/zB9eTCltveEATfAIwMciLE7DvB6cfHJnrRqsIQUZ5GBX0X14rp
o2AjgemR+To0gF5GUBAatAzU/GOKYqAyP+Aijfp4FcXmKKHfk97H0XvXipC6qc1B/yR+aZbRroB0
1vAnoteh3Y10MgeIrOnlUzl4RgWR8qR8jhg8yiDMBN4M0Bc/puQB/wfG8R85fc7YkYi9pUrniuyT
IDIC7xgFL3HXQ0EYshN6ijcOsSf5SRFjq6IvItPhfPVQCj9VzFJKP6n0Q2xrY5SB8WdQY/b2lHwW
IzUmgaJ4i3I8O6WwyZqAMi2SvdR+BJJv+RXAmvmvsT4XaWP0UeS00r2U3vUeHFWFhzo4RcFc2X/M
cVEE/TNr7lP2p4k+JbQm+0K0C+0zkZEdAkacFUemunjSwkYzM8SIWmk72nmvwNT8EFUfFQqs7Gcw
TCbDR+/LHcPeEXI41KFHNKq6EUC9R8tks5N8m4D9MUFHfqrvEw8SaxkzaiExSbLXSGN2NVhotea0
JeDvgpUkigNVaKOKrh7WhbPjt+5MyiRKQBMWdX1dapSlQiYey8SLXJxktNpq9S1P7vP4Rz6ctPxP
JyqOjC9Gk4sGdceMfo6dakP11EiCAe0wKeAk7psZ7fIHraoINem7JGjxwFausBg++QcBZeTgLLiR
Pb7yEtqtxGQ5mIRwsIg00EMbS7moxYs3pDZaYQDBVNFe9VPr9jJ/hax1YF4ONOdki4EElOX7IsdA
9DI5VeCONdQIzHo2+YQO2rRj+/Ao/Q7/CHiyFegCQpD9Df1UvkjIJgBg+UtWaUsxeUoMuR4RteXO
ouJ5ZNfO22fQB0BpqnXKfUmAuA3hQHjysSDXxOQloJttg+VPWKUfUBdkuSYmABohjimjCJWn2lD1
S69R01dDM0z/eJAVYSKUvHZgvhi0fG961YrryM3jXdfdB6JuJm2/qyvYL2rkV5+GL3Jyxl1kcz7c
F/Tk1pdb5Sjw8ZXKdkDRYghFI2g0kwEfErbJmbWxPQ79rp90N4FJVipAB90TzTquDSlC0zenV1X9
mWiHUD0EwnOEUq0iMquGkt8wypaUU4gJIkIUEClECcFqPOUN1Tu3lBo312Sj9wEHgbCS4sXObLAj
D380oEvnPrsqFY6sTnCOvosoZNn7Gn/tAZcnMDgGfqCPgLcrd0UDgK/QlQ8R1R/j6kTiyQoQ5nvt
PqafXlBYsTg5vZeZFYQP21F1ujox1DI7oGXmTDIoAkp2ZfJg+iG5lqFgapMzhbHRIoAFFbsLpWuc
QfYGYAVNKF7yuLEEfCgai896kT0MfgkvHWhHah+DAAA9ER1/ah0xjv/UTfeUUxFXl3bIGLNLuEOq
Wun0YvmoDsFxyEV4XkonHRcXbGQOtFGPciOZI/VPaVPfq/2wa2VUOxSUMplVycWPWmB3zBuuRK4O
MRPPVMJmDmczxwZgLkgCxika+bI5tqLlo0Q4iNOeydKx8/BCmM5j86NOalvTs2dZHY7qIFhjDRmv
sjDA+gAUApL50J0SR4wI/TZJeG+wCwP9LQz9vVpXpuIpuHvVgwZbqZnAkofhuYUtpUzLHG63r50u
7hM/chQvuARDevIV6KzBAFsMIArGsK/z6Q5puQXUl5GSycpx8w+TZ7P6TZvu4+xUCrFLvTdh3FX+
cIq7FiKd1JLr+JCE4z0dk7ua9mjf+5e6rS0iHjS2030Yfsb4R6d+L0OBSEulvViqdjXEVhIV+6mK
4KimwVUvrCkuZhmmG+e8RIf5QpRXzfvlVboVSuGhh1xgX1HTq3MnR3UVahJGoqVvqZgdpxzmywLd
de0ZWtWQCo2NTL4r49/K4Js+KWwtkmwltwFQyAJgpEEd8SZhX4yJ63vooBEAMPziBBjJUw1BA99v
7rKkugsm0fHGbh8F6u+C+XdjnFtxcV/AMmqoCyQypeOLQIbov+tMN7UCG14tzVHeq0J3kiCMOSqf
meZfKwL/7v4XbMBeM0J9AwwWIyhjp4LVntr2UDQs7WjI95XWP6RN8OQDkZdkDYTcRiemzNaV8rHS
0ctJo4dRx/HXJh2dIxiOMifwFBvA0EdpALiHAj4oDolZjtRWwnJfSBW4SAyfQjv1INbI6r0Evg/x
drJSXsDA3ZUxeO3Re5DBuVRksAJ/IslDUacG0WMHV+G7T6U/cRrsVCh+3w5tm2n2Mgyv30Ntg1cJ
9Lm+DFfCXfKIix11o+DK45ZtFjkopFEggQMZHCqvbr8yb/Wwl0rxQsLuKKImOd438nNKnmHqMaue
wJxLtrv0E8wX6AGibj+1IifRkbev+u/fsLr3/AjlYmFWDE70wqWD+ovJzVs6wPWelMHPEQqOXlQQ
s67CtyL2MquLWii7TnpuFGNxHZQGxkIUoisQDgyycwz4xyQwMyxV0KPC1EBY3VdJfaza+tgCaOMF
AQznZTdtOwSbEAqIxyCnLvQCz0VSH2pSG4w1VismmcHgMNjWr10r3amjDxkMuPCQEcb31A2yNzHs
jRIcriiySgqpyOazlweDlAoSxc+pqe0gjvawVLWRtN3eIVsPZioroizrqkKZsqrz9gCbNHWH53k2
QhgggVjA+NgJwbUbWwjzho6m8xAFW6/k5Yir5A+P4g4dAgUYwRyOzoq6D+rp1YdW3e2JbRawFw/M
1X701J4pYB6i+Tdn3sAvxU2Ligy1+wx9gtFBimSipL+/PepWqg1LH+yzr7bEV1q0yAGrTosITfA4
r+XuR9M+aoHsiuwTCtkGA3js9mDbwNbFaKskK24VMrYJnasdxZ4cM0cAox72LQARmMxJDsJeeRDu
uUd9zpjX6dJykqt0yY+TIs4EMbxCmfm3Cgw7s7KXGdAKD2eupvl8Zm8NtopgBT4fYNMowbWTYGjh
OQdTk7OM20MwGVaKoiISZbVVgAJhYy5U4RcyOaghzTbswP1+IVfdhXUw8oMTr1q6zQPQv8dchaoY
MjUjaN/dBeJJBzH5lVX3wfChh7jmVUsNqK11sENHy0WHIzZnvtslue+xV9umiEWlnfKBXRIor3qa
ao+JsFMbUFuJVUP/UhHeewk6zKzazSqwt0ffOv5kMfHV5lHyQVYFZfYxjoW9EPjm1CluK378b6Os
d01ZoIcM0ulFnhQTRpFOCqmujidLtX3avxdyVfADUjKnftePF4CxSuBNBxQjBMiAVP0pozxm5j9U
dL9HWxX+RDHLFE/DZ4M7M/YIpOdm07TpMz7KB5w9y7/wyqnbMfS/I6qrywFqur02TjDmHSvkDCh2
eFppqypejqKe3+kh3o3ygzpeb3+7zfLAYouoqxtCrgbdj6uOXfRHvFxc/1A75ID6z/8TS2Y7Z/hv
cURbHQavFqjsDSK9UNACJKj1pP6+z7PXKia8nupW3FwkY9pq6/sK1CWHEmUPwC73E/gWDNVwtAQc
UAH0Y/bM00bkPcK11SmYneCKTJ0oGKHdUXsZHrvImUq7iBwV8todMBUd4ES+mSE3P9VooD+LtZlf
gtJRJbRNeXbpW3F2Of/VcWmmGn0pGADi6DOURN+ZxmmSb8WW5QCrE4J8aYCrI+oeQf7GpuuIZ52U
cbRnN4/hMtFdbZgqkfMICiw4FArsqpkdWZ4FZe4ZCZmcoXMPWoXEqZZv79HvvHa1cbqRdJS2aCzU
bWglKtt3GbFHKLsIbePcPnyb+eAijV9/I+ZlcdQgO8OjOchly1cla5Ijt4Nefge3io4TqDcJScvl
XH0zqfDisCRgEc+4TljMCbqbvbGP+B2y8LPx+KH+M8VGGrp8+Y3t/fjfZV3nvuh2oYmoFeEVGakh
KaMxTg+3V5Pz4ZRVJPPG2icjMPuXPntse8jYU8DHk30e/RtFv8UqKnPoWeadJYVhU9iJaNmUOzFN
4S3a7qJSOJdRwEkfti695VCrbGlsROqrKQ6ZCg5CA6FKGYyIWIyO0D16SaPAvr2EvI80/30xs6jU
1YkU6GOiOWMWxX5WZb89wtc1tk4xlzNanWgtjUgkqTUa436xGwLVrOvkCtrgE0AsoiFm9HcujhDI
mfTG1FUg7USPSDZKnM+ZEl+LonlLwtbR/c6OobVbpLmb0EelV5/kxr9A19xNQSgGXeJnngzHBvkr
G46KejcAKiNMoIL477r02A6qqQYfHSFGMxc+prdE6c20qgy5vIpQ9U/YRxXsgqQzGyI5PZg7kSdb
4vjeqWdSE6Pws92E4sSMmuiVH+n00BOU99kxqPUfU91bIcsucjaYXu5fYu2tyR4HEeUl71c25ffQ
0T20UnRSBs4B/4ey+PcpWwUvH64cgdAj0+2cbF+e2xPkSRWIgsNKBJ6+6P10xmAONvSVYvCn4Pbg
Bs271r8kXIDJ/B1vfefVdZhEfZjVOU4jE989di8pf6rw/vZe2mSKLffSKn4qOaEyKXAQ2SQcAo05
3QSkfAQFedhuBsm1Gh0BUMKyREzrLmWJsLAPNQe9A4O0941+oPjrIL2KII9F6VMSPEdVjk7dbzjn
QlxF30m9h0ZTR2WwsXS7CpW9KD5qTW2I8u72XHjBaxWZlT7BiknweMzZkwdOXduhik+RM5SM8yb4
h4bFf/fIOtGsvHIcc1+GlEQkOaUMxpXU76IEaUldvog+jHqYfhSLa4S9kxTHKvgZto9plVq0cTJ6
CcXXuOQ9VHgX/ToNjXyBEHH2bE2OwNcG5qyHMksqJvCaB1z/IFniK9czbDPcfddj5NUeLRmocWKC
AkxtQ+sfikUuMVBVtxu7yew5A4aHEK+MsHkuFmOu9+xYQXQIvKsZNIFmVWznZnzIzfADeTfwlPlj
wgxeLrj5AF6UgeTV7tJYrAZyjtrF1N/lHt2Xkn8Ygxytc4o4OF0q1FTjSnaHFgkB/Idv723OlNf3
JRWUUiEDoOFp/asCgML3RqMVf98eZPMAfa/ruq5QhQSKD6oaXEMVCff0RiAAEySNMahcDTvefFa3
5AQhqkrNkvAaHEFQNeRjbIcfAtydoGc2WhCQhhrL/v/bGgTUoMUnVOYftbiaWxgVeB68qC59ASHN
7KpNoHkmT7cXcTPdWCzi6voYRi2rEg9fCpJyRsB+9eiz+2Ji02GvS6+3x9rk7S9ntDoJYYcQVaaa
BNgc7DQi4YAGrmirmjHsAeKwZ14vk23inf16L+quDBgRfbv9G3hfcnUuGi+CThZTgmuRJFYxCDDq
PkrR/7ao63jbUyjEM3XmM9eHuMLTWgqPEbintV7uSVQ5t6fEO+vrSMrGtil8GWSZvPKsCbrxVIRf
xp5maLOIj3B9asRTnD77LefdtB1MdaYTXRaJJq026KglauCpAIlrWXOfBPdkjF9uT23+Gn9LKeTv
EVa7s5LFqmEVDa6QE8T1gN6dO9l8vc1/WMHvcVbXQtTKtSKkwCxJQmvlcvzkJ9JnpZRuqQeXShut
bgIWCUakpNd/dqLv3p7m9isNua2mKopEtbW7/JALJSXzUwnN08qYCmN+rUERyfKvYwtcMDlDPAI5
CDObD661/byIf1vkxeCr4KbmmT96HuqzMwB61mnzYUWKbu3jeB7uFAtu1y/xvj369+O+Mqtn75z+
+lJbQDppaTwm23ZLbfFrVpsqn0o1ziJEPVV4pxA0gGyQ7CehWejwKOxsdYx7ow4Lo0wbzqW1KV5J
F0OvdluqSPGoQ5QeX4E43Z/6I7DQqNf20j4AUtrIjJl9Ke7mYqAKip90oPefbBc+xo4PiZfbW2Lz
bC1+y2pHUkUiEHrAb9EmeBjgAd1wYUJbderldFfRmKDtHIQhNKL8Uj3X4CRKeXyve8Wd18DjIvnh
9W95fNAr/YSSDKeUtCn/tRx8FYcZOnP5KKK2i2rrIYHZI1SOYmMm22qPsyZoW9nFO9/CdZ7Tjb2+
VnCqowD9UgGlnmHoYXcHwKr3UmWuGADT0B/FqOEUJbdrhN/fUVuVKHp/0Kk+15bmwxXfhTaExfTX
yNL2sRnum0N0hmqjHVqaDZdjs0J/J3Khl1Xubm+nzWtv8TNWBYwGBKWyVrGdYn9WJnjzirea7W+P
wZ0r/WvCMpRp3vUeBunN+Nwa6Z3khqkVhqb2WR7SKwQs7AZovqe5lwXBjg7AaACTcJr435k331VM
S+gUQCUIUaTyVWcWlpMAuxGozwkZvGi1Lm8z1ZMZZKzmKXdWuKufQ1d2NQfaFpx4wB1pFZx0gN+I
QgCiAmrXnVkj3R1143tpx7sPONfBuqrdNfVUKTNaSyg6yEFD6xSCoYpiV4nOq/XOu259GpkoqhJV
ENCkNdW+zNWxnoVLvtR7gM7a6bCjoq4ECR39vuQcxU0IxXK01RlQGDzNUF0m4DN513BXujPrBrgj
l5optiDv3bcpz7Ucb3UcYjFp/aCPMJ45/aCtWULARjI0l1gJpOPE/WQWZ+23coEGNg7DC3C5ps+n
qvDWeHUSAm1Km2bssUP9fheG+akcxEMgycYQgHEEiK/GTiGMUZi8izXgKOHT+S/CwnIdVjtXIAKV
BPD78JXZQX8cjrNemr+jOxis7oAr+/COvaMfVBuAK7OC+L+RfSQn3ufYigjLX7G6UOMgVFsJ+LGr
gCJeHkKYMLb0iLPHtvLV5SCrK1WSi5Yo4TzVoT17FQV2LHP9unhsYEyrA6ygDNCDDhjvIG1da8tx
V7fpIORamqnJvNXYaHsA4lZPMnARdunqdrzHiwoGmrsSzr//2eu8fjtncdcehWGo6V7FsLjxLDQ7
fZIGmr9DzYm2nNWVV3dplCVTJSY4UJ0DD1K32fXOzNX/V6F2sZpfstuLhzdEV0koMcA1ZwnUDIL/
zS7da7Ab5BmL8ELSGtXVo+2UECGd835gTgUDgx00ZNwsRzsWbE8u3IO3hKto0OtQBmVBTCBN0+BB
1WEJ673EVXf9evrdiOzyvGEWSwgt3j4jLaIOyvVGirZ2oNqxLny2pfAyFeVz6T1VxQj/4c5o2Y8E
mlnqWJ30ih6Lju5oMNoRrLAhU9rCd3KUa1PrmRMlkpWpndlD3yKDE9ftOLVZJWWoOVIiyzNBcxWv
I1oJKi3lOf2Pz5ErudRpvyqSg0lMMF8N/SQ5uQWZG4szMidGy6uw0Whk7Lz5q8yActztFpqee9We
derjC5d7PEe6W99mFSxyVsCkV8NoOZgeuJAOEAkHAxUeOlfPoYfWmUwC2Zf2jocZ2wRULQ7WuiPo
h2WkVQEjV+kanov9rI5Y7ZISfFsoFdrIBIG9BpfY5KU0m5CH5cCryDGUMPwE0olcvedZmCWEY49w
Bl/HURy+XdBmqrYcbZVoZKVKsjKVyXUCazscRAAApnc9gvFFbacV8n4RD4E8/NJKur2TNuPw9xZm
q2M3yoUy9oWEegmA73AvH0CEiGRe1rt52yxGWV3ocQ2FZlHA4Q5ydC4ADM5HUyQw3BugtA6TdJ5g
xXYmtRhwdXeHQdIOSN/mMAk2JTnWJ3837YvMEOzEUUCAQOGQ2MN7N8BLoryMdzAdcniE9Dk0/u3Y
LH7E6pCK7UBV1mJth/i9VX+ih/m/fbvVsaykPGS1gvBDwXhodl0GxCtsGm4PslnjWAS59U1dDOAc
yDKZHyzpz+xYH1SLuYKjnLK97uSuamt7aCxcYtffQ//A283qsYpTHUAd+leyZcvfsjqVE9PqYiRK
cK2S51L8wSBxfHu2mz2m5QirkxjXWVHAiuo/FZ1QNNVfgyFAiNW/1w94G4K+x037OUdwfaV3VQT4
TTqXLBvYQNWPQvWHoh3Lmdj8w29sRnl1jyOMlnpXzXcVoVDMHG0JrAwJhcmmf9VD8VdE7+LwVZTE
QyJDSSJ6uT3+Ztd5ubCrQCOrNdR+wmneRr3dv+TQMnwEuiRoDbDNzN4J74ldXeN7+tJcgZaAXdu/
yue/j+MXWH2RYQxDWhdxOwbXEY+XpInNCl1DAmuH2zPdvCwXw6xCTxXEmlI0mGgZwfwaEMcuTXYA
Cggq2unl8+3BuMu6ijGJR9txbHE1w7TkLB5ykHYqi0KNLXYrO/up/Bgd7cf0Kf2mB6h82vDzsm//
At7uXQUhTe69uqc4MHldWLpwoIpuyyOn+McZZJ0GhHpLa0ihIjkk1CKo51KgYvP69fZUtuoYiy26
BgdpUSUyaY6nhQofNF0ztVy0waIw8tK9PRLnZlh3O1U1V8tJGbAVuzchKI1e5WFoeHNZpaalKBKS
a/gsndbcUYYiWloAKABjqZAroc7Z8coqtMRyS2kaecFV6AcnHmQbzsdneUDBoFPgAVwfesHWet9E
EpAZaZbd0bY1m66w0a2xpFE2gCe6dFnE+Zy8TTP/fXHeR6EuynSuYJb5x5A8xQnQEiLXg5n3Kdep
TdaR0huxaVCWHo3J6l1YpQMfID5OeDozAWLu/2MgU+bvsZhYGgNxqAmIMIQMBu5A8PMeOtDMbu/R
zYffdxxTVpHFjz0xxeRQANY0A2xs+GmD2Qdx3/wstE+xhIq7mvNeVJxbSllFEzpFVVhpbL5+Z4X8
/zylZTs6g6S40zlSmpSzcdddVzGPaRHHSNCgrGMXxyYxC+Q06al9i3eJA7u+O+URzhO2h05O8fob
qfnBPxE3Ocsm6PsuFMr3c9naewCx9JRwrdQ5X2DdpRWbgXjQ/Qnw9Maz1kUDYB9gWN5bh3NO1Pmb
LLZTnFDQEYEjug5RChYdhOdxKUtFybkXt59U3xtq3bIMqzQYkwQnxe+t+SmXu9pT8BoeRTyRo3du
TWaOcDcSHnUVlYispLqsfNV+mGaS46yWBDtytEsBsJ4Lp7ySFi93XHvClKA1whQbMTfa5/YIQU/B
oLtml3xCMclCwXjPHfH/kPZdzZEabdu/iKomwylxgqTRKIykPaEUdoGmSU3m138Xer/yzuLx9FP2
mV3rdQ/QffcdriD6dKvgM4xZxlmOEMdu0OL3500zuORLcwZP9Yswf4nuSGgIZvgXR99n16S5Cj9t
OhiET8kyoALx+k7eZ6FxaGDZNG1EQyjBLWauYhAgSVOl67gnR5J4bQ1Wcv4A4wAfoGjB7hSVOeYq
8sjUkCY035Oj8gN0ay9xm+dFoN94ijUPmuQeAWbB6V7rLVTXA7SYSNgH5j1gUr+kjXEH5tz16Cv6
Peu5Y6cbymTE+D3TDtayqcOfoLL7OoMLBYzBg/Ysb8ygCEq0mVqn8+jGRC7rdzdFvuE7ZS86TRdh
lGcffT2VVJqOjen8HYs05tif37F5hwTe/JjhOCpvrdMQ6psSFJjsRnutLA9J9rQdMzDAHWPT32X3
yxR82M+3/EcqvBJFm9JaBbEBprLKRJcOg/EpFfwIH0Efoh9T/diW4QTAOlrNFiTqo0EkMyE4g9Yq
zswsimCrjvBpUHwo6LdzvfSl6HR9P4ii53puWNhTOWbLBxgDSK7jqANhANmAb0Vr9X4WwGYFB2/N
jOlrMlolVMGPOVQDS+irT6RwLePdaATRRNSpWQ8PTRZHoPQjhCnhHEQ+DEhB4ShDUJJhqs6CwoPI
4ab2IPfga4HiVKH8Hx91FWPitrUbSOkjCQCjuNHuVKgU1MYeSkjXv6Bon6wCTK5Nc95jqn4wU0iM
9aMHL0UvpbogkAmWWWvLoLNWdHOFUkm1GEylPVrC9mESZE6iRVZ9mHgcYZmUYJFJfYvkCuoVqZNK
b9dfmCCztldHWo7HWoJNAg6Wsk/4R5MImz2CXb72fuKZpVt1SpBIf44eBESg0evxzXJ9LsDe0V9E
1G04s1x/LlGeYK8iRpVDp0rTseXbYPAJNjnw916/gUQxSMLaRr8XabWL3uTyOc8yPMBXuDZKyHNn
JYUwXh90WS14KNESy6s+W6I1rJ5X8NA8JvmSRKLBIhXe9ff2ne9eyejsVeJR1TIrpx5TNn2CATB0
+zLoNWgxpF3ohANL+YtCx20xy6+pUr1WsBCZiyrs7OajYFbk1OB3OJYpP+dkPMH7zYmq57ZSMcvO
PAALPNbflvwWCqn98CwpFdj+IJvMtR4Y0ssAOVlmT05kBhP7URZLT0AJ+tH6aLMHRYY4V6I5U3un
1TeybTsmkVD8bqckd7vZfos064nV6sbKGxiuLu3vp6ogjgldBsh8IcKOzXs0KMCOlZ6UQZlhsGDd
wvb1/El0+O6CbJItzGAGXqKRH6IJqjMmjrYp6lhfVHA9u+btVTCUIZ3SYXtSMK/noH6AJS565jXu
tf2CeAep7mTX8KdfbnKnOg4vKNQEA/HLG0nTDFPHWM38hoGdbSRbHuZ5Hgt6XF53DHcckJmu76OL
hjya/HuJ1V6dSjnTEuiKHC0VQibJ8CIrhgxlTOupqtR9FIMzqEmehI9MJXZTWwXchyuvQ3MjaaQ7
3tX+PDKPSbVXashvZtPVk4ORBzlE7dNJ/7j+c/8htfn9c1fbXrJlvWZVLOPmT+6rIAmKTXqvQE5c
LJh4OSD+Xmr1+XNosM7QYaNHKKF4qbxR62EjqUfIQwhuKbzBi+XZ76VW1+FAqkZj8KwC9/Q5lT9M
o/erpvKbyPwcDbXxgGKkzmhBBLOKmtnVWX6Xct2F8h5x9VS1YPusxGEmD8+MyD5NOATfABPT7kZi
3lulGmjDfVG8Q24F9ewPQFowGH4Go6Cvfozta44EOppdGypAqobkGoJAi3zT/KNTGbiNsMuwmR/z
OykKuATPm/I+5m/pcJLk02wAJNF7Rv3Bp9tuhlDAoZpebeMxt54K+7PTNq39bGGw1Oq2U7afU3wz
aw/RmDjN3Gx5Z4WGkrtk/qFRiJ6gPdyAvqI/6vl71u2V6q7Q7irzZe6g68vvGAx3KHxxe+qY2psq
FydibxK486TRVodbbj1E25ncjdavDJuvmdGnyD9T5Z2VsStBKw6sbXTXvlqjhtGg6eT6+zi9aNr7
0LJFELAyGqQiB45XUE8n2f5pUfRV4xLq6g963XhqtMkWG0n5jX9RvAdrfJ76X4OiOZQJ0rB/6GT/
tSG0JTCcHfyBg4PWWtYi+jD4yknf1C5/gaGsW7oAOJgupvt+/qUErbuUDwmEWUQX8+Ws5vcvWF2T
JZ01KYeT2kFLexiQt5tptD0C7azrB1qw87XVeTagREuSGuGnA2hD7ZMtmbF5Y+y7hv3HpVbnOZGb
LocGMD3CyMnLZAw/49hVbNVpS5FGqShM/W2MxcbabrNpmUSgBrovgnajhtUddysh3maJDX9PBP76
UOtZVicRuSw6VT6SEeLQFA5rfpGMkk+UvHIZhAQt7dlEM2ukQmkSwdJrKVaTs7LK09o61L70iEk2
pOabBrZggOiOLzoAGLjQoTj0bqHDDTLK/yBUsqS9Vx7++xydnRNL1kjCK8TogeOgGHBtLF3aQmJm
ClS//Smylr1IwTm7Lb8LuLP1WK3nasN6FZoaEOFEE4+4Ck0Do1OcEQj/qvQqzYSwtAxKpfbYVLcx
3CzDet4X8vtApW1nsNoh2Y+4THwrqwRFwrKDr70NFX9+9utUrUaLr67tQ00sTNvicC6zm3rUvUQn
mxRNTLjVC4ZRgvO7lhRKpl6VG6RzBwOSTApyxAKGczEiaVfPgvP7D9XxXzv9GzV19ngWiVPSS5V2
AEnKHYtTVbzGHGYROlSraO10zWtVHLt86deWe6t9gwcwfJqHzik63XKN1EYNyFNfy81XNVPeZsgO
7lRTRrzpyNf1sLaErWtfYnltZz911mqTd32lHibcQtEEXxxCXJrZIYfMIp1MwVe4yAc435erMJoY
xYCmFBJF3bGOKny3ugoI53aH3qebvmq4uJxu/y8T5N8fZBVRFdssrSqPtcPAYCbJC6SBASQbZ+y8
gcs+DH53dVmdSF5LMC/tXiA4GbazbDhV9SX3dR10ZeP2EfHHfL8wq+3T9a8g2pyrtCq1rSxmMZth
lMW8rHyJqnEHEcUIJcT1hRTByVsbUmQdHiumNaoxlApWSPxpl90tbcH6NnlsYV81+gwQkNm1vi1i
wIgKoasLjGKF3ruowgXg7vr2W3tPGGY1lmVN6XEyX/WqCodu3E5RfjP3fGdFzCujMpxJvkkmIBzs
7LWhhltiDgnZOVdqSigFwHjWYhsYVXmRCbtQeKMmqhlqhrZPtNFJ8smdUejBFSEcTYRdypEOPQzJ
RmlbCENzn6vRFpx/LymM+8awHbXYw7fT7WTLozrIP0WG0qmxHT5A3IJNmIp2u4xBFXE8yPO93kib
tOFe01HoS8/FFq0iJ9UgphzXB9gVFIiwv6Yh36gW2gUUqE9F38KD7VhA2d8eb+LI3rEk37ZafKRm
GwLu4JCyhI5ju2lJvB0N6Mzo5j5RmgeDH+PWgNryg9TvGeu2aYchaYJZ7cdQA4MCJX3aYfnZvjWi
Y1m/0EqH1JDq9MVNbPKHoUn8fCj2uawdil67iSDNGc2hZJd+3upg4sA93p48lvQezZDAUrqboSpa
VQetf25xUdctOCXDjhNIM+MclejsT/bBGr+MEm7sEMpsPkx9crSywDfivi3ZASvs26wy/JnpAaq0
gapPOo09RggqsNpV2mSh23k2tAXJMGNC8CS3pdvTvdZsDV2+UdRPs8RgK9Ozrd7XuIpyt8zgmqcm
X3KWPvdm4sGH8oGx1K9Gvp8LlAb9v0gxLQIQjWwTHcy9deai2xYzbFmdDhAiUKCBX9wZieBGvNRe
+mONVRrbjyocf7sCIcrtIaRI7jR4O5fwAmyg6xA5TXwHis2jCJl84fz9seoq/BuFUeomGdWD2YUy
LkIz3VqMb64HnUu0xz9WWQV9dWglbvWldpDiRXEcUoVfnf5ZGhgU9304ciTTcOrGDe2UWrQrbXPP
hy+Lv0L3I9K0O25DC1jwky48uHl2D6lLvnZ278U1BCILYo/ICO1DtYX9DmzkIe68GV3UkjBf9KX7
JPyPi67SnrglJEsNST0Ur43fbvNdvKs+5ofak8Jkn3ux12xEmkf/MIH46+pTVwWaWRooVjoknmxb
G86iycdjB/HJLb26cEBIE/RpRC92tY+NiIJnqujWgddIpJkdpF3h21z3Be9SkLisDV4tbqRZMy2F
J1p/HiLR3QJuJo/KG9QBgGbcJHcqkvl/i+P4/UJXuYQGePE0QQHzMNl3dqF6g/4zNUQgdeUbDnIl
MVNXKUEFYqiqZNJ4oMhR0+l2HvHthgOLXtQMmqrENeLXNrUD1epwE+CqciaOPnGKj1oy4D7yMW1/
2ZkKPwgr3Zn47+0iLLiWO50RV45VmzD1UOLGkRL61sj8Ia+hCAy7aqDEzVZxCi1+mglJoKmttL7M
DdmP0dVkRv+DGrG3eM9K6RTkPbyahxI6AvR26iGajLJB7tibnmv7yGTebOabIoL6zlD4Y5T4aZeh
P1FuUrvyhsnNe9vVh9KxIhi5NIgF1RiCO+DKTePCbHijzjqcIj7GFqPyHqaARMdcC2Le9ehCC/pW
1Vsd933rFz3+XkQCCeBPNufPkTS6jKqurfVuXv5M508Gl4aYQIJWh90yJrM6+1Sa1osodKrLvalC
mMCEeMzwCCk7mDZMTqNagYLhIEGLZtIHj8gQKMujxbwZDaJHmNRuBvldbn/kNdxTkwR2vLGf2IPD
6ImNSTD1oHaosGhUSp/OZPkgSDbw1OgKkZexdGy4XqvzO5EOs/SAwbFjwoCb3WTmrzopfPR0Q5Pb
bl6HbNFmvuHSbaF/VcxwitF0LBYCkpE+JZBlVeTB5ei7ZvGpmscgN6AibUxeZsqQF5f8weR+Dm26
BSSOm5XK4DbIaHLJ8HDRZddWvypp8BpTgpLygGqwduFV4JpS7kJT3rbhWYF/nFVsiSJ2UlhyGzfE
xFhY38L2CRkWjDfQiZLyXck5RM6Il2stZJTA5wBcVJICHj+ppEQqN3p2+sqzyi1V7tSwbIUyk6kB
0jG+2RAwmsbMJz3KgOx2tG+QfQNAH0zTplQhkAUnbwtO59zWgK7n2Lka1N31UJHrrVQe2cjCiYxu
09teQj8zuQ3nNg4qCpPiQnFTqccmLDZactA6y2tnw1MLsCrL17xfdkIfRE22V1GQFUXqI9VSpy9e
KSCk79K5DlIcGuxX+BRZzrTQyeq7ifgEb1yfoInMOo9ZxCuLU1KkaHXa91Vh3ZsWUqgSXgwSThXe
0QjzjwRqSfj7KR08uz/W6lOR3Uv1zxRNTJLOzjQ0zsAIZK8i0XUniJZrng7ymiRuJvReFlPl6hFJ
dLItw8WGbPYjyZ2h0w+OFa6gQDQZ+DalvhLI1gDequdM69NxaYRHoY54zJ9t8wcNEhfiTeNGDqXb
CBdu5fYhRHn82o8Oqk9ebEzzFED/nNlH4mM5w0GFSudtriAlx48tX2B7JLhTvuvyaz91lacoZK70
esBPtWUHevleNm3sDzMgNVwCYQb/umAD40/rQwELIXrpjwujuXiA7WQgwueKWghrqtAILLIhEfyU
4rX3RgBbpp8p1ArGJwadxArvCBd4IN0vwkL5E/HEqn6XOWu/5y1rZaGxMHqtUAYZEMnJ77Qd8dVN
Fg5B/JVwWGt6/4PtlKBJtgYMz1lSwn4eSy7MUfK+JGRQMnPYA0yuhImKKDNaA4ejtKJSqmE161Zx
JadxYdyyRX3laTdisuGSZl3ZWmvssGYU3IRtNL7n2N2MiuKOkCO/nhItmdW1JVbZpS2BZc3kDh+M
bqQE6kV1UHMRwulSnXKeOK9hw61OUjgtLKuEyi/jVLuL9ioMxE/cX1oHqWc/XX+sf+Dr/ZVwrfWR
Kq01OkvHiot1ugYw4CH2M9c8zuFCoRw8xcFNy0JYRR1EjD3RV1uVR4zTqk0xkTmqNXEoBlZEpH0s
rI1WoAwl72arIfkiR9ydMEJxb58+lkwWalqaQwLFmz60vajsE666Kn9Ai+SUpKg2S7/Ymq/Tqetv
ysKDZllYe6DokQ1sIozW70Po2ApYzBeaXX9Ug6t9mtnwn69GPLHRcRjVPPDobcRNRPPg+sb5h7H4
XxtHI3/WeAkjecWq3IZkYrxhMsB48OaAls0Nc0BeA92J7paBrBE7GwT6bSWymBPt3LXugQyvdlnH
/jlYt9IBQj9uffuh51DeQS/FmzGR89gG/e6g24s6a5ogGGirD8xlK+ZyhfKIzP2txYad2lR0Ow2d
P07ItZgGT45OaW8AwCuchVREyx2BxfZgHxjmEmr1KBWza8jxzZBMIeAL8DELTF3atRBhLKMEOomj
A+81wo8yPUoEDR2IKAbtaO0ShlwC+MGGJwzNOe1nAbsotQZCbND8jNR3uqbeoa8WFlMV2oRvJEB4
5h9cFWASLt1gf2y0VaUGF0NLrfkiBOEaHFtgEZbKbtipSZ3Jw0BSSPC9EC7+WHBVsxWcznC8QH0P
owiXToWTSZZgU1/4rudLrK/IelDlrk3QSmmld/TxYv1XIRI3uKTv8scaq5Akm9EQmUWpohVVnxTX
cGmQPtdhpDmtARlxTIw84pHWhcSrFUjQ9k/RulDupL0I4y54n+tLEyxJMugxnQ4p7fd50e1NbLzr
QeLSAPSPh11FI9RSWkFjxfr/1i7F4wLNXQCa9CiC417KOP5Ya3nes6aTMSSc6jU+nq78rDn8pvh8
Gupu28TGMxxN91x+6mA7mHBjo6pG40K99PX644q2z/LnZ7+gtlNFSuZIPVjktoYKVAxfFSaaf333
lFaZyB/Pub42SZuM2tLvA8rWGVE9Eao8SXYMz1Bk1jGSRyglffSDdaKFvbNNCWNnTFak9p3DnkvO
HpsePl/Gk23iCCHe4FxtrB5egriiYtSaCeMQuJY2FEaMTjaizW3p8s++TaEJPAPFhnkKWO5jgpmF
MuzqRgB6EL3EVZmgGhWtZgUvsZPRFkhv4IaSNrP3377UKnjVmYIkC042RzV+jwjkofViI3XCdO5C
YXj+qdZkmgmFdxanbBHT51s02setvodT9eOC3s23k5eqqLzyRxZCrO76AwoO95pYAnXWwawilKSR
9Ti3UpC13L++wiW00h8Pt9qHFekkDlqMfKxrttEWx8uySAxXrVMTkrg5ZBPlxIHzqZu0sk8kSHPU
1XxsxsSjduNHHa4l41Gjk8/kFODw+2K4bauTpKPtFd+kNcaB6t6ApBgcjQRf/1Ipip+ug6O96FSQ
b+2Bs4Oa65UkJ9UwH8wc9mtZqCUA6yeTCWhj/AtIijAzbnMwYSGVAtcDeItaaKBUeQjTLh+e8xuI
jfhVZ6HJBC5bp8I/MwpseqK0d2SYvaUUMxW4b15/4ZcPxu8fvbo4UDtLUdYVUMDVjjzqXBi5QxJW
MClZPtrfg8vvRVaZjcVJ02d9ph0m5S1rSor2V35HISyeqQLs9z9kyb+XWt0NSo0KGPBTjGXdYqsm
/nxTzBgxOUvRswCbIGI6v0NeGQrk5UF0+S3JwrXnXM7P2Q5I8qSWkwmiWVqoB0vq8n8qOKJlLh/D
38+4uhHGgnV9mkHNu2CDV0TUndOf/21XrE6hFKfp3FRQg6V9cZ+rxZbN8ADuBFXFJTWOP07MKirn
Y2dWMuguRzsz9yWtPM4rTxoxLxxqL7IlR6vQA+WfRf7x355vFamNxopHGttQ3TYNNCdLv0V0aEX4
FdF3WuWWfDbSUaPLKkBL5ewk2SKk9iXM0PkbXKOkykRKGYXV3oF7k28AW8/dgfgZ1LsWcL0NoLsF
GT8CH+Aa/mq+Jsz3LjUX/vgFqwDSTnGPQAdrl/Q0udBkAqsTve5os7QplQ0KtWEjGsoJYtZ3I+7s
mKUFmuy9bqgHWL0i85K9Odsl9RRc3yOCr/cNbj5bxYQzKoOPDNh3Em4bg7r5IKw2BYFxjXCKlVo2
yn6cYVcLCM+X6sGmdjtkvoSEttwW6JcD3Arhc1GTRBYtvAohsjUMXaab7BjNPJBg6630/DbHNMUg
b5FUuEZxAhkkwtXTNKpbg3/MZckxKRgAZQc9TqE3uSB0fucFZ28bBpOUKhYUT4nhQUrm1ww0/l3u
A8GR3Zq+5NtuBEhL6aT37UN5TzaiDocoFn3TBM9+wJjxQmtbfTqM5NSy4SHqIbBvkIDBzQIuHCEb
6QbQaCLKTL9ZnFcujW/4z9nCU0yMvKtwaaQUutoZu+n1ItDz+h6uQflDNEzx61B0SKQPjQmTGPNR
r8CIHmNHryCc0J+qMvbyYsOjAbyx0SnL1iXMCtj0lKTvfJnjgf6URalPigEaJHHIBuXF5FuShIr+
YzbYroB/eEnvegrhCqSrUd56o3Sy7A/CbisbrMIqd4Fjdofqs5kf1fZgVh8jQA60QoctMbyWlKFa
PReM7eB54Wfl5NTmQz7dlOlDZsxQup4cu7kds32T/4oaYF7S4i1TFI9WQH234JzFL1MLdEoOIS9J
DzOqbjT9Rwqdi7p9un6qRbFjFZMx7yytFgOmQ9mpDhI2X5J3UpcJYocoKq4xW0bbJVlqYzs3PkZo
ipf70VYOy237nr0tDSzminxwBA+2hmWVimVPtAdoYJY5YLJkMyjokwF8dP39/UNB/FfysUZhUG0y
k65fsNuh9LlgEzDvvLFDgJl2sZhtKgjC32zZs8NhJqVcj80ShCFmY+XeIpuIsa3XgQoHN9dB8f8H
Xc7lyrpyItf4i1ZJzTSL1aWZgpMDeDxMEf18WwdVKHS9EH22VSCeITxgjMRgxxKzUNMotpOtPRYJ
IGEo54rxwag6P45gShyDYwsopGthNEwy6rcShuOyCHYt+jnLvXH2vmHh0pmRhPdd2bfyU9lC/x8V
+vUtJFpjlfUlEjB7jGANNbXcvu1gugyAdSILlhHu1FWSZ8WqlsQKjvr/jabaQ+lKILs2W/un5Alv
1KUzfW3TrAJLkVNF7fV4GbL0W9kpIZ9nhoqXHURzRlFsWffIIxka672MHun4OkHS7bTYpKRhF0SH
6FP28yAWzlSWN3Xl2dZNcWPuFQZpQtie9twF5W/D548h+ZBQrPaZX0eVd32HCLKTdSecsalUpgQ2
qxGuLhWNt+rBMA8JmtXX1/luWFx7sFW1qPWWXk9yNx9I+ZNLsB/SMExMNxFXmD8rMf5lqE343SsE
QBQphof7ADsqJW6dSKG6r3Qwlm+nVgHmoR4cO6nTIJaQdTfMLerOTeKNNs7vqVoFMFxzRgyeoTzW
T8SVIPMJ6THey3c8fR6bJ9am8OYFvYGS4ieYja6UGRj5Azbay403a6NnRcrivwUsugZvVEs96sPt
MMQ38H12CYiDwAt4HFQibV7sygG3LHDRRuyRVK1fGxEQZMwMwbrKnbpL4Cz/KVlI96LXKka5UM9g
f6W7MVIg5UmcRB1dqf3RQ4lGmY2gkE9TJpIqvHw+wTw0FFtXCYyD/4w1Nbzv5HLIjcMA/7Cu+0FV
wBngu15LYYWiNgKIp+/eG8BGtP6OVFwQHy5u6t/Lr6/oDKDJcrBV/aC1HynnAe0014p7J6eqp8Fr
LNa5YFtfmm5Z5GzJVa1URnXRSaW2dO7iDXG1I4XWBECjMFhZWtjEduRjviUeirhNJjzFF+/Ss9WV
P99302T4ASZAPNOgosm0j7rH68fpcvPlbIXVcTJzFidWa0CfPPYG3wx0qOkjnfcip3qQ7xYEI+je
QRyI1EtET7b8+dmtNQDWPM4MT5ZSdAdrVb+Lrcq//nDfEsbXYsVqEeiwRKXJcW0ZAIzRCJoJ7bhp
GnJT0vRQ2wWETND/WazLNC1RYPyOtjhMu3pAmxX+0MAxGs1JnbwqKRDC9V4eqVuBWdRqvyQFpZVd
uw3A2tggXsJ/pRDwmmHXbdu/uriGNRzYmfSUguwIXsSOV/e8Rb4FWNgM3XSny6ajLcnunE9wXQNg
TmMPnWpvBvNrgjBWTFVHme/r8lXvnq6/FVHZ9D3UPHv1CmVSPA/Q/GA37Tbb5eHn0vMS9xkufuLf
zVVtlZgkXdZadYxWEQGciJcgmYupspcb63+ltmu+IEx5dKDCoGWajyi8s2K2nVkhL735hu7zm512
8EzYyVo459VdnbTclTV0jsrSh2fvezz3L5kBKoyceYJ3vBzMaztvlciMJtq/Vh9DGAcSriqEDnXA
+DnjQdN9NvZT149bylVnNqV9nT/3hbCaEb2YVaS2JhSX04ycf3FbzxwUmjvVgu0JTEEsDzbvKXpM
SuIUR7oTZjuCZFxfIQJyOsRpnsyoAMB0MqntjCrUt+3M7VUU4xDqve3J0wBiWJYKsgPZEjz3d0g4
29w6DEJwzuzpMJvNr0nhnmkDHNpRZ84q+IVbQRXD1bR/TOR4rzbtaSAxQKhycZs30/sgDf1NnJzK
EU6aBvgPBlTXcd/A5RId8CI/TqX5oqYV4Dfli9w+2lwynHJsMOWu4hZMMio91ymmtKgAZIm8S5mC
rN+GuLZUdb07RfaPQe+PZMpu4KfhArjgqgQARkBzpRHQN5hWp+VS0duIM6VnjTC7ysFgxLDN6IZd
P77p8mPSTl5Xfqp0CqbYdhgsxpCpbGSwZVgMv68syNv7Up4gtKDeN7wF8rfzuvFXlaWhSnpXhzGo
DEzxZGpeJHWuDIyCmkh7Cs8+2I3sshiMPcV2lexhHFtXA8xUlWWHQVm6m7B34saRkwdYU3oFQy8P
JtQmLCGbxksAGTY72ekqrCeBVtDho58Mcqy11o0T2+MpnEqI5OklqNgDfjr7MIwqrLTJzbIxqKM0
0KvxgZYq2JOmA/S3l0RqOLT3g4wMrf0q0Oqgse5q+k9Nfitn5idxCpYMQElGFiQ4at10KEYAlxr4
wDTPjQEco1G6Kh8cnSpeNEWe1km+8Wxa73JFfMUEhh0TqmLI3Hl5gVPiD0eDvMRy56RsY2nu1FHI
HVQOUYvAjlo3qyOnS0FOhtmhonqxXvjlXPqpBYBie5/MvVPgt0fRm0ZHvytzt4hTL5Hei1HyjB5v
qWh8U6OBOh9R6UBNB2JvFNbF9uCZSXOftdKroaFxQxiocDDP5HAWn9KtID4t1/rf4tPZtb+qYdU8
ifKsw/9bQ18K6h5u4pah7TaeThYdPdDIhdWWaMnVdSBVOpszKFagLwCWLBZUX5aeqeFYDt8lO1GZ
frFkPXvCVclKJUuqoLOiHFT1ps9qr0nvmNKH19/jEkWvvcZVmG8MGsmTjbaDqhRPEGGF2VDi6OmW
c9UDKH6XxvlGp7kgrxGl4WvWQof2Peczvh4Q6TdS4i89nWKDwhLNVhU4WSGkQvDt1vUrldq8NEf0
xnrg7x0FCluwOHHKm/a0iAHFgWhg/l1IXHmx6/I1zk3Yy5TL3n8cPdlrEQBRAHnxHkjyagsiYSn5
6UMPgjnU9pd9ayNXnV0TIayEXgDmtl/LLxO34S8mNb+31brOHWPUaV2GEiTi7x2lLlf/BbXnvOLQ
Vhn5zCNwkFW861YpES2OEQR35/n1+sa9eE2ePcbymGfXpMb1FoVFZRxGWfIADXEMYGTst4mWjg7g
yPXF/gH981eWpq/KmIhDG3WAoAxmk7pn6gwzgtltU7gC9ySE2q+jUhPiHMydQRO2k0/B8oI+z1p9
gSXRRFsLiWg5yRsSHUg7eFN95JbiN3lQpqU/0sc0zQRCYP+AjPv92KuXzMtJwsHBDL0azXe5H/ZK
z0Ju5H5GQ9WIcPs8j2O3taJqo4GUmkBTRukE7/4b+P+3k/Q7C19zEjodeggWosVBn0eQsh9VqQU3
Vw1JpDyOdMr9Um8rZBGFtTHpa1T0TmnBgtUK6mT0NIIZJPQkmZW5FeYSVG9dk4C+nn9lC4FPb3ze
WkGcvHVJ7lXoTnTg7dj9gXSp14N00raSl8+mRzlsF0H77mQe1EgBJl3eTI3hSprsDJMaVObo6vFD
OX5JsQQK1BCm/fMMRV1OLUduAP6AGX1B4UPN0cgZv2bkrl0UCwKrIJyvB0olFMOrrtP1g0KAXlSk
wq9LTLNsusGZdIfubugGp5VGQdYqinbreVIM4pIm54p+aHXLl2YpUPXZ1wsdai+xBQfJtg6psWsZ
92EtSTDXqz4y9iBbEI2YILChbOfseVA+jHxCnrhX2hjEpSpQp3el6n1uz1stBhOqmdmz3MWow5Ls
YLeVSHRAdEmscgoSEdINBQLX0oNfAI0xJigZXMGWsWgaqAJ8mKg1s64vc5axkk5ozbCb4VQYvr2X
XjLblxS/IpjKLqJcyKXrQLf9qN3MzwbEQD9EN9Xl2HYWSVd5hl52APtVaKAMELWd7mo3CRbfF9VP
/pVs7x9XwyrdiCMwyujIEbWp/DabzInK56T5sAvNGzTq2BOauxAvYgtdXz9a+TP81wUtuO8z8Ld4
cva8q8Jy0KPGMvIljbPKW9yAqV8UiRIwhqABdSk7gsyIgtmnVuBOkVw1RXklVYuKkwR+STc6TZJD
ey52jS4OYnWbGrIrQ1GOLpZEUeE38aLJPlVbPYt+SIkQiXqxMv/9+9fFaRFFpUJKXOAVwhBTe5wm
CFDo1rPWgChJ0Rbaciv122xrQS3FagpXcBsJrt51hYpp3P8j7bp2JLe17RcJIJX1qlihu6pzehF6
umckKuf09Xepz7nuGrqmaPgAhsfAAGaRIjc3914hl3KggWCcN70gm6rYahoUhK7m6R8ArV6nW2sX
7pmQ7SRKG/lrmLVp204snlHLXPPvdBe6H6tsNtlY/0rw+XSv8pcunO/CjAw4F5oNcQgXj8YNXuKx
/x9c84ra9uvny0u73qcXtubfBAT6aSLDmjTWIfwARwZ72/fLI5y/0k92Dxfj+lpfClX9ejexya0G
p/os3GmzTgobB6bfROj+dY7f8NtKcg+nwugBAdBwO5Db8mlykasBMbnBgxWmKA5UIFQUaRWoiUAr
cZFsUHkvz1k+W845mTMX4aypbnuylpKyK+OFMAeeYb3iW8/lW/1mSICtr5E2tA/Gzzn00/55eoO3
myCNEYVZnqnXzfLSGFTKoB9uvZS7cNv76Q2sdEA9F4V00TbiIhwrWxNvOugKUQOvKxP7FHa6l9dU
MATPL1BwV+ZM09Atg75q92ttD/1vA3BtC3ViEalM3I1zs3hVDDwQKwTEj/WyuXDaeNoANEDKqcsN
NGMi6i+gOA95jeLSc0x7YJEq21IS0SYQZBj6+vcnrxawr+lsjl+nb2lccHlXD4QVMael8JEGU1OI
ZljP86VJrh/yZMQhtYg0yfhQxnLQq/cwelQXVfCtRFcqT72booh0Uo5QOUC+WnXyHToVdB9u4TZ2
n+/gbuwqwbDyaaC1EO7JBiZT1/JBg4zqa34UvvVFeZXOxZtQb1Vq5fNyDJfcAzHESRbtY4bb50Zj
TQ80Q/yplv3ohOG8IMmfer/vehoQE4acQAYVw1UdXbVmC7Z86yhp71gkB5sesrc6yNmDArByD/GI
R6VoUDvMXFXRoOyzuArAkMuS2xZy+7LQULlvPBlJWxPeD2hyaulsT1AkGOLrKbmxkEHIaJ02yWdS
XMFmxVdoB307ybHoJ+2ZV7f3S48a48QAlLvPURlY8HM1dXanEYDtQd5p2mirOrJGHZ0bo1o8NkCB
9qXIW2c0d0363IFpry8qSOU/Vq57g0YwYVslKfw5bUHEus5jP+5kLzMakLYOCim2zaJ4GjQf6Kj4
aZo6ibK4ZiFtjBZ+1cBcFfiKau9bw+wU6byFPJut0tBWjG0POvpSGs44gsixXCXTfYpmRsieh+md
QpwiZ0Gj/AK8SzU7Z8GzSbLexzFzYgkNu0nxi27xJGs81lGxDfPYzi0g2uVesFdFOcSXoMbJgWCM
xDqTcBmtSf6XeE7Agv+k+IXQ5EM4GpfwduVQtzPUA5BEfDUn4W8LZ0UjgDWOHYP7trkcNc/pdp1e
tbzFSrbIJkQ/cMso9YxH8dw8FmqxDytIXhnVfoK1aJOgumtE8aeMLxxluQHRq9HpwnLXRjBDaWNb
abRtUWluvtbpsx7wzNi8on3o5gAuF3IGMYeQ6puiraFLBU0tfdmZ+RJcnskf7kuLWqYl66ZGuEQl
BamJZp0CO/rWT5fq2HUDNP+bZGX0OJUs3anocchxv08Ha18bind5/PNx83t4LoZooUqNZMX0S1nl
6PODtrwNqojbIsrGeFpNb8mNqU2o8SbbcIdA1Qe1UzxDkN+1fmqlA6EDwfZff/aF64B3nbES4C7V
HNcqQBpR1fgyekRsrp2kLgXa/3/4gH9BLXjnmQR9B12vpeVYKLo3hOgVNtMuK5BLm7MzoAJqKvl7
syS7qoa0Juv+twyF5w3N6hRKQ46kb0wmwDtKH11uwR49v0e+Z8jdrWlHVWvqkWcR5QG6/3tlZG7W
hf7lnfiH6+z/t6LKm0NAzM1swxpJA4I58I89+6Jadp3dusmh2WjBCnpXvPYKjX1kk6MonVzT47/v
me/xuaMwhDQxAamVjz2B8koBVT2Yg6toh1cFlKLa+8vTPV/C+h6NT9alMjflWQU/A8XxKgyvrfY5
i64nE6QCoKVUi3oL5IYuD3o+nf0elAvTi5ZOcz5iinHdgiB0VYaihPk8+p1+D8El5Xk7xEOuAF+m
2WRHAjOIIru8LQPUuoZfM+RlgFIxttm1qJktmJrF9bJrrYx0OVGsI4vUIM1LvxOWJM6fg7+mZnG5
umEOOUQCqXykUEU0CnmXzJuuEBSjv5S6LmxDa62LnFzcowlZtDwh2W3LAFOl6k2ngmNF02G0p7B4
6XXJ6wx5cocwMx2IJV6jLAtJnwy+jIunGNZLBq2hbDhIReJ0ubTVaQnGXOupbQ0E+5Ju9WWvyssV
qqQt2LW5OtjSUkOAUNHuKIVEVQdKaTYpXm5mr1nT22P4Dgsq9/JOPM+u+d4nlvL7NNuZ5uY4A/eY
oVRthib6xT/b8ArUoX1cqVfDiDSriUE9RAUi7KWj0r5Z8ejPufZMct2Xu/bQ56ihAVPiT6khuD/W
g3DpI3AhD8rWSlU3o37sqwiaYm1pqxFESsJq10jdnQos4SgJu4WCAGSt++/ky1tV0TbVgDdMth2u
VKgjpJvifi3E0F3kTN6qwpcE5nMioooJQpHFBb4mbjTLiOS1MrrK/LS2Al/q/Z31I9zKN8rtfKVv
5E31M6eO6YiUGc5f1N9niguDZQNFCF1tVYhSaOXghDNwDk27D+8E2000Dhf51FCN4yJNATeJIMy5
K+DPA/RBMFZgfTgDhEHB9fXA4Qd7QORBeJ68erLVuZCY9eCzshDfVQ26LdSTwhE1NgoUH9usTuvy
zeTEd6EP4aeXcQs/2z3Qq91r+aP9IWJ3/aFE9f/LrREuSlJlMIqR4ac0UFFCPy/1cqjCohUeOoYT
PrCrdItSvBenrkydnthUWFW9HERB5f19ky8kITMpsdlWdznW2qrDvP6/Mgoj2IkAaIpd7S5/fY1w
MbWSTdlkg4x0sISkV5YEI3mLJuCCrFa00da49efIAbry7/OTI2bFcY77z7xedapi9Bf8tfIxeTre
nlDIEqW6l6OGRvhQVSZo50wUyLpU3zIA1Er9k+HVD1EbR41iUdy+HBk1wh3YEZqJQylDhGLcscPw
0nvlYXXqheGiA87U5AAtD3aiupG2os0r2jncEc6TNFsQ/oGABY6rU329W1XsBIFfNAh3VnMyyiVs
14BEbemugXFH31zJiQjw+of38l/n8Av6eRrqI3NOdWvOEBKizXC/lo6AODqszpjWjaitL9ghXy+Y
k8GA5MIjZT1y81LBsKvwGigXmjKcRVLbmF8uR9o/VKG/p8adtcasWmsYcQDIrtmOu9WHcF5sGWrt
T192mW73i2yh6D65IFXAtcSRf2iCjqNowtwZbBJQjseEyEcLYoR9uso0o3NDTdtALwAIB/vylAV7
5otUcrK+IaP6rKQ4gVqbX+tA05nKdZxbm8ujnIcD/3WNaF9a8ifDJDTNtTIj6AoZiV8BDMe0p8HA
vTXHDlQ1Xd36kOHzQapJMD/hbuUSBFKESgjJcRkgNP1XjOzSzYMBUmP1A33vAqEalyDEfEHhTyYq
we0jGi08BEenzezoLj80n+ov2DRCltxPnQy+MXZsOXFrpxX4fqLC6jmJRhSXvncwF2g0s1CquVAy
WBOPJXCoSWSHEeB2Y+wMQN00PiGRLYWHFmVSPVWC9lU3tkb11GraxqixoRPiKBpKqpO0ixq4b2fw
5Vo2i3EgfXLo6nSXwliCMW+pdHcJ2U3RTO9ZBMU9NgcSNF2HQr9KynZTjuUmhAvlTAS31HlNo5Mp
cmEOdYKo6FR8Ufgu/xoXR14cYFml5+ZmFXP4gJwss8mL4miP2q+1TIPTizR8+AfSjuv1dOG+/KoK
nHxsuQMBuIvX4ATLMdUKaCES+b+c3mpfAetkhFiN1KalCOlgj121QR6wbbuVhe0/0US4uEcoW0hb
YElZ+jwWMFiNR08QAUQz4eKagf5QvUjgYpBA3uW6vRpGLJsK2EwX2nRwNmvg9Ufs+apBIivq7J2N
cppuWaquQCD1b5SixMgao55wZbUJpFsfgbAD2joS5Rdnl/F7GJ46FFtpnaUNDn+ynZQrw8+OA2xh
wLuN76TGVv3+KJ6aaEwuJyXDIKuxhkfI3KJYrQC2YTBRDVQ0Brc9oKQDrR1Flo+mpl8bgD5TtN8u
749zKqkmOVk7bn/oQ5422goWBsu/+pQ+oCnrxJBqBdklB7jfSzaveMlKGigFEJFFJjoEzBWFz/MJ
wMmvWFfi9Lxl6aI1a3e/9RaAmZgDt18nejMlu/thwLsaDchb0zd+ac68WRtODjzsBCfl7A1y8hPW
vXz6E1hOpVRBetVCmbmgFmDu2TGdVX+EHrdRTF4uq9vLi3/2++pEVYhOZdO0uLy4NRmwvrPVH3Ul
gbWN38Jq4/IIZw/gyQjctaTTWgsrisw7hVmfor21tAYTQehwfvatdDIMdzWMKEsmagfwCRgXHjWA
068VO+5iJzRhED0aeMAaaf2kZaBsmLC+UI1936pbE9hFm1D8S4KwOQTVYwFs7Xz39a8fZvFv17lt
w7GKpuFoomVJlOS1jluXgjqRKp5pvdbw0syB3VehmVZ1vd3C3zo2QkBX8606yE6eRjsV1pfWBPmi
7L6NK5hJ+PrUHAj8oOCvt9j9sLhh2UACuvxXKdTJj+dCjD51RZ6pdY8Uim2MZxiB218FbRvOS8Ja
6Hka88loXLAZZBgtq00GwQ30PEZdhZNSD3et4mdIYMpXg8mR2DSJHROVxZlmThPvxvG+zgW1zMs7
1uLfwgR+ThJpqXUEEU+BMj25Jurj5UNxvt58MlUu2kwW2ipG+1VAmnwYBea5O0oedVdD2sExyoMV
6KixQFBb1IQ8X8I8GZqLMlSFixa8OBTUrhS/eS1ec2+ewMG5S6CisGZNNZ4CxGZgqNSb5p+AbS6f
VYtwiTnUTBSGnKA/GoP8Dq61XzO4auuDTeraqarCIaqnh7BUNz8gmhdYkL+pRx02NU+REtqjpoi2
ueiLc1GQxXm2JK3UH8vRsMdp2kp9cVhq0ALI2P/s22Ez1hkAAWF/k0fm1qJs37EYCkMLOuhWYuus
dC9vkMtx2SJc1OxkIoMghrjcVy2g6/t+jgSTPvvaPNkGXMBEBCHA66EDN2Sq3eSA6Q+1nVPdqxBt
avLj8ny+ZDn+ljB/D8eXDrq+ROg1kEh0kPRyo7uSOeQJKIebGezBO+aF7qrn0d6l+C/DIf5wBxYc
jsLoIqfRmW390mpHMqEmv/rfiqpRoijNFxsY1DrbfFCw3nj6j3LQ9PdTHIA6XL5Jud8/poF8nx0A
g0MDHgZ3E4zOYGYMX9HPHFwmFEclF8b3QqzY2YzgZNW41EjT49KY11Wjkgk1siMrq00OO0CQxDpV
dQ1pI/hMayX10mfi4tISsaRkHUIw0DDyrruCzaIh2/DtCKB6EnSbAcDA3jU/ep9dD8/MAb/Nlu3u
Z+YN8ABEuGJuKfhN59/xJ4vABayQpEM/hwgXcpCjardsxpuVOA5xXki9iIjjXxiMSyvABadcJlVf
59VwZH3kZQNeRLiIqpVSHQEHaUHQW6NvLVA0aHxsJQBrKESTcSuX6u1QP9PyVq8fE/MHHLntBvvH
GBe/nJmrUWSzOsFGKRxWP0lN7ERS76aQabaAI5LKl8V6H5LKngcgrKGIKpm/FDWzjfbFVEa7CD8z
ghYHaI0jmK5pCmFvCRD9LYF6g65B+yYynSJpN7k+2rLyukSVnYcgc+7b6T1BuaUxwCJllaut2tly
AsOWHIhoaKb9UknmD3j6OaBtOJFOfQjdAFMhCACiy50vjwysN2aaGmsqoe7g5pHb2tWqod373VMI
QiPsIERWEIIg+tVWOMmnwS6hrVnjko3H6R1wAztMmtvLB0Y4LS6MagvIWqTD5pz8blvdozu5Msa8
xhtRPLG7ILsuny8PKZgVX3qA/lEea0WDUGUSCPzFTm4IJnVeBOX7xPG1hyUfwTpuKzxay2xXMXKE
0rgJKfDxvotYkOdwOF7mFGwcVmp3OqXpjWyCmWsw9qDEzxog58XyUBi+0gDQhFJf96nGqy2P5Vob
UH3UdNP4cTo6U27OLpV/xs1TnxZQwEK5JqNH2rxUYwbwnHQ3wjuEdHtDf1FTCjYr2CnwcDHVbrVt
qexRnpwaIhkzMZ8InGUonAGX+FPpZ8eUodKUhgeSGnmgt9GepPQQLcVNmapvUCi+ksG2hWkZlVtX
gjpFyT47oEzrdI+fchvFETLQq2qc3dhiLjw07AU2QmHYizLBdYNciDe8dKFOWTcmaFgf4ULc/1J/
QcvglfyMfRrZdJ8GrTu6/VHbQfpENdczIniefWGKLo3PXTFWptdT3Lfz6g9YgFptTobXS3NQmXLo
TDLcfyp1aXaD/KMYuysZCkbtns7HJj0M/a84jiA/cSiwGXFHZ/2RIsQp5GUYjYM5/rTmH01UwusP
BZHmjoav2fyItbZRqdkyLbNbcqPPCbTJEruF13VNNDeEZAc9aOUNjL0j4zEDa1rvAiLtiaTsyQwv
R/2HWXdOCAiwkZgu6x/0+ZMBZoBncqE7RfG5sF9N/aRDPqqLACNVg0TZdf22WDZ1fltOsxNbDbCL
D9Igakmvz6FLa8ndnilNFKrUCAarxhv45PBhHnBFlp/y3hQAuL7EJi+Nxd2KeZNDf2jEvmncMFAf
If0Fjcj+pQ3UJ5DugtYvbLhSHlZLOoiR7CsXaZ6ouCYKRdxdmcBKoOtrRT4aUXZUcnk3LUSQpn7d
C5fmyeXm+QTijGEuM54r+q1238NcI/moHRV1GXuB4+zkpa/0OvVF7yTBI4UnzelK12rMQuqVGmyf
avKm7a7rcj9lgg8pegryFUqrh/pit6ZcjdtczfNb8hBtYoc8Kj9wjaDohYYFOYyf4vrh2VcP6JQK
fNVVlfA97Zoteamm+HqpZu4tPDDShaCJ//YvrquTUeTfi1oa6vUdk7GOOlwlMrXxq+7p8gjnV/Bk
CC6EQSguHWc10Y+K9APFZrvNn6Na8evhrjKjfWPAfFO17Lx7UobrhXxqI3G7UEbXfqr9oZldwc85
m7Sf/BwuCpBCopJsEusoQR5iB8TGG7OX/xh1vQwgZD2BborMFaIMQiW4swfyZGguKCzKJJsV6lrH
NgESvIP361h+CKZ39olwMgZ36C25ZqxRMD01KB5ySAMMOysw9yjJCq4m0WS4kx9ng2axNbrEY3HI
4nGXARtweTKiI7B+ypMM0WSZasQRdIPnqXHgvARhdngdwMf28jDCHcpliaZcsHixMrRAVsfmxe2D
Av5HoCzY+kfyBPcjN9lZLt1eHlawgPybWzeKjigLjp6S9XulhB148355hPPrB7C1qhFTVnhA+zIa
qRam8IgoQPuuRgCAkPu1uuhePVurgGHVf4fhgdgyTZuyMtbO+D0UP/EwTwFPYY78ARrzu3U9eei+
JSgMsHtRW+CrPf236+dk6PXKP9khUkrI3NcN3GCuB7fa5h7oECvuYXAGD0X62+l63OQC6tPZlPBk
TC5kmpDy0+kczUc5kXYNatiA4cNlPmDkudRzW64fplTkpXt+r3wvsfL7PIfcyowWlmYQTBvBu40O
VLiUZ2/Uk2mtP+FkKTOsojKVoYZixrupYR5Z50YzpNzfQqSRdTe5I3wxFQgmTRPuPfMWznkuZePB
NGD0bkru5b37h0P5PWUuWMpzwYrVngMX78q1DFpY81myLb1A/gNiNbNfNU9q/A9ybsGpMbgIqmX5
RLURa01U6C0aqh1R2DClvSB1Eg3DxU9s2xrWCvFwzNIr2VKcsnoIk9gTrOLZnPfkq3IhtG3rvK8t
rOLKocGF5y17eTv7ipcKuWOiPcpFUSAhc3iEYihdafwimhw6ZgIMznnOx/d0zPX2O9mkUdItFJqt
cL/w+qfqJnGhpOpo4Md9uUkL7zhRfDG5+NIVYINS8N4AafhCsaK0Y8cAF0oOZFmceJN5eAGVPwQf
TbCSJhdhIkayVB2QcyZbfdc8aJuVY6wFUNue3dKtgsRpBX0w4cJyAWaRDCUvijU18TTIHjbbwo/9
yiv0va56I+QwfDEmRzTN9e9PPmbRl8DCTPiYYLtcNemy67OHyyt5HiV7sl+4IMKUbDKLED54rZe/
55Zj0o3e+iZ5k6JAajfze2u318O+2ii7ZgcBE4Lrn7w1w92w8jDt1YBZiK08X5Q6+VFcgKlqOVUn
GfNeTQTaA0yXBohy67a26w6p22/inTC4rzvmwj35JZx3stRzlHcytaL1itY+NJ9uViYdBPoV55+o
fQlCm8kFHTrl9WAx5B1sll15lY5Dk3eq7gQf93yq+9cNYXIBp8zB1ZvAXsPhHL3FzdwW3orAVzmS
Nzj6S3KgMCfvHsfnbNdvpM9QhAESHRqeHgJUS5jWq6/FMAG2wlwCd2OrDfSoc9oE3LvErrPwkJWQ
BpHxfpMeca6Dy4sgOEN/o49kakkyGbiIRm28rIFRERGFBtEQXDTKNJ0k3UqhgknOC/Ewv1e0pLwS
oG6ClkL2KKpbnAclfh8QnsbRLUOTFlo0rMy+YFXij7b1Nlm7rYJUTrBRLS4C9WMtT0OJqJeB6tI0
0pboRlBWogeGaAW5KASPSAl6SsgoctitwwcrkEvBW0IUU3i6RTVAPMtcL99kK037EK0hHHIL6hC6
4lTZswQXTnF1UpAJ8/CUbhjboQVyBTsju1lBcEpQHbpAVOsRnjMunqh4wiQkjfRj3aJuYIDPvZu6
GrwjOFoAWBF+DkV802pwuvthFnurFDyjBO8bi4szBtEngP3w+XopdCpIuZaKsoPIgq1KN53iXz7Q
gsmi8PP7rTiGajTUZd5/3Q4yJO6g8r2X8CWtAEJKAMF4lwe8nPerfJ1Jn8Nk6rVkOMoDKrkq20Ra
CE3Rej/0glrT5e0CIOjvM9OMpIG1CU6basCffpTvFshe9gpUesmTARp//QqhVPvy7M5mcDLuNpkq
poI/ucTGktgsxQyPU/MaEmYpAT9mfZ529uRA8rRzYI9agz0ovHHPhZbTcbnQArHSONIYFElXMwPA
I1ZRrD4Y9lAsRdd8dg39H+Bez/KGT0flIk2fF4leZFhiWOJ6bJF2C6HHkoWeGW6mpHdbeHVBnW3L
0OArFyo4KGerwafDc5mNog91ziqogkxaCsntbadBPR+qs5kWOxr7MPQfCnhBpEvdLn6LoWtQ6uG+
HqEka0A61eiCEpDCyxtA9B24Z1bZwhfE7Ir52IOfkAHbXcXQkoRq/eVhzrbBT6fOxSi5irVpUVAI
b9zyiXiFO3R2/VFv5asK4vDag2C4c1fK6XBcTIrjUI6VFT2Pig71y+EKyS14X18CS2jfhDAAgrhV
INrWl4eV+eA0QOJDtRqsZtccVRPsvUVQixMNwD24wpEmA/QtrKMOwJGZ7nUof15eunNR6HvlgNT5
PQrF2bxQI1O1Yy+/KmXlqCR8oNrLREI0JW+TngQDdMEuj3nWrfV0UC4K9Tk1JogsUoQ+iMl3fdAV
8FfVEzVERzWZD2U/KbZUjD1co+H8YM7xfTtVb/3UbELaed0AAA5sXNU0O6jtmNiwKypsNUVJT4ZG
odZcx61pl6v+Tpc+6HHitZWMODu3b0Ag3Jg65OmU0c4Rd1m/U/OXaKGCe+vcJXk6Qy7ytGE36DU0
7I/9xECh6l0G+e8o2tKhDAwpFtlGrl+Jf9CcDsdFmrEhNIS6HAClsI3strXDblmwqglnm1JY2bgc
QyBk9/uW6VnRKCorEUPyX8MIbOgAn5Ffl7eIIHbKPKZsGcYFivUD4JUvLMGkDJ957JEggDpgKLuN
N3kwi/kHXD9B6JIJF0v6Ji3r2oSqy2prt778cUuNSDhGF46tm1aUDZ/li558O77wXStw7QDkHDP1
w2DaDoBlVKENI8JATX35I72BIdomvk1+jsQWZfyCbcojyeZWbWgzo+qmQfxcZ6ZXwmuBLprXyfO1
FtaCgy/YOV9Lf/LuroZ5KXo9xUsGl10nl04vAUAsOntns//TFeXCS6zrWrRoQKCtFYXqk/qrvl/1
A5QbCgVyXHu2kE8lCNRfP+lkZnTOI6QaPbp6edm41pK6VZRD5Qbq59Bbn1PiW2hp9BaEjG9pikmj
OaAda/JvpEpkWVM0A/+Ap8BdGMU0L7DpxNR7+Bz2OV6mIrXk89/wewTuwshbNQXWFK/RNt0ZkLAk
q8EifRQc//MB7XsU7hPqeVsnYQLDa3n4kbbNVkoAMsseSjnySaMC/E9dAipzYo2eogyoLEiSoNV9
lulxupTrJz/5pJAumjq6tifXekq0R7ndDEbIQYQ2BRl3LaqQ3klyN3oAAPSJ5F9oTzAtBGfm/BH9
Xon1e5z8DKr34ai3uEm0efJH4FG0XnaizoS8erUb8kkwnOjzcjeJJcnVqDFUkRILqduCzlHW2fMk
Qrv94SHyPS3uEqkzlFgBmwZOct6sSgG0dcAaQ9mP3ShBBjLLF31GtJii2XFpqW61ca0kwA8NIHQu
FJ5F2EhFJOpPnU+qvifHXSHdnIzVkgK1Po7pkyZl/jz18OilrkJrT+3adx1OB2OTCmpT54PQX8Py
nccy0qAl22DHLkCAxGnq5proWhYNwcWXis5GE3broWiQaIOn2jysYJ6VMYoe/uTBQ0KcZgu+Gi//
ROZkGSDjNhyNktpanTlhvYtKEQX37CiKhstBBqkGf/x+0LqE5hNgJjqk/raLeuzrF1SJ7ctx7exh
PhmDO129rmdVS4HdV3LI9ZlvRgOmbfbSh2COsM3lsc5+qpOxuBOW06bKDbYyGYH/hSqFPSqCEdbT
8res82QE7jSFtNBH6CLoxxaGcYpeeBV00Ef2trIiBnU8SOm/oi7KJ0NyJwsggTQlrNWP0E50c9R/
4FrvjeO0ZdX7gPoJQHc2TOfI9GxAFXOoHqm6N2NRkDyfs33/DP6kWapkUgNX4bH20EfMbE3z6s5f
6QDpGsIe4rtG98vPLAL3nvm1oE57NrycjM4dwmKelRh2hsMxIvMGQj7mMHrDZB5SowpMcOJCk/oG
bPf+p/3En0KtlsNIlbF3u7mErslugdPL5RHOX7knE+Nu/dCY5GUq8dxlEC8AiNWfn/RgccFJdxWI
y+mO6cY4MDeRQ1AugmTkW/fGhIYbZ3vtJ5vMWE/WyZULyc8IumBSDAWX+KHOdqjmOjDf9FoXKmWJ
buN6gsldIDbBPZ+5niwAF4NUYLFSJnf6WsfonxZgzkun2q9vD1DofOqJY+uXM/WFQ8z3980iLkZU
CuWjhL4+m1unG6ltDg9GgsA+Jy6TkP0skVNpOsD/pqdkqwHBe53dW5Hlk3SyzaT0SnhCNUXsqlBg
byW/zto7K4k2TV7hQig0L4LD1eXNoghiqcHFN9I2LK/VhN3WId6E+JVFq9wWUhXupGFoIR4wP+bq
vKWadqvm4yuEJ6tO/tVqclAUdDP2YN/DSFKTRqiwpz7V4K4iYxLhXaSgAhJdVXTyWiMKdKLd6tO8
K5d2Xy/ZC6iMm35hT3mb644SSjtFje6ydLJskoQG3KYjQZgVXEwGF2ZbUkoNa2d0+aX7KVp77M1K
4hAc7/Pv3pO9x4XWZoi0MjXj1fOZQbsbNTu0vCsPphfbzEtroQaEKghjPHohhYS10pBaP0Lu3hsn
zXCb3KjdpYXJxghkQSjplc0M/RXatUogUTN08qy+b/V4W+Nm0UNr30LdP9XgEgj9QgsJOaQgY6a6
Sa2iJvQsQe5gHAvbrGp7iD+0Hs0f40rJP0haOHDRhgDTLjcOGv05geiyJN27FUmBrpsuzYdNyZZH
rWyuTUXKnG627iD2D9h3v2x6miso28LkM8oBDQrDUfDFz2fHikVhK6rJKuF9o9OQNKNR6PFtv6uQ
HEP7B1Au01VtJgGGZ9q6T/aDIQi/Z8mW8smoXNyzWoje6SbVjwDQ2UUJ/g/4870ZXQ91FXQlPOvM
u1hpwJ1YfrTqR8eu1UbGp3pVekRntX+NDIW4FS29Onm4fNrPH/bvBeESJxliCbKaV8ax16D2ibZM
acRHmDc6WZHeloOIb/iHw/A9HhdcIkOamyLDB2i9VQGC7VSYncCfSwpyv0UdRvDBzxL6T5eeO+Pw
ntHVOUQqNcR3VSrfdLUCTlRRQbPccLviZYKASDybD7QqYduYbXtJdiFFj3ItYpaSPyJA2avSsZaC
2WD9bLXh5yT/G2nL0x/JRQgmx1Wtd8iQ9bqzo34VNRS8YP6QWP217irX7mvlycoShnXvAHObria3
uYESjiO1WHuAXQOEBwe+hU54EHJM/5B9fI/NpVVRUYL7ERfQyet2mbSvtNbuYcahEBDbLOR4iCKh
BTFpsoX7oRXdAc81KtJG726XovaW/nEarvqVgwe3E/oyZK3gfK574O839ffv4yovkw73GlYR/djp
H3EuXUsy+SQk9hNL2xIl30OiX3DHnoUenHxx3n+rU7pCYxOgKyaia77cht0Des56WDp685Cnt1UZ
ZMbT5aO+RplL0+SikCmPDSvkzjjKHUQRSOeWkOy/PMT5G/V7Jde/P0nwAHTIKCYBrh2cqmuyo20Z
JJZgHsK9zMWs2CIQitcwSqJ8zslGr/3/lLGtAzRo7+LwxmLPxi1EJ10UkdxS8EhY/++XlpGLYNNi
MFhHQVE4XAoUIw9SZPpts8vnu8trKdqVXORi+ThnuBiBxZUThKa7Mk09aazcAa6RXbua06miXblu
9EtT4+LQMKagaeCkoZU72eoEOcmscFppdsr6qQKuSTa1zOnHp7JX3ZjeNJJIoU+wf3jfnNIIFTLq
g3HMrYPVwNQ43Uzpx+V1PZ8d/bVHNT4a0aEAWz8CWj25qiQQ0Ms8CMmwl+bPtqQ7OsBL1so6QSfp
LETw5MT/zRcHTkZa3kJquyt15rNi+SFRZAJzlgclrJm1hOxglHqflEV0TTM2uOYiP7NR+lVaFbjA
My7ILvbraVXdH/GKKTs4HZlqQCr6GcbqdSGB8TjCeEszO/DjKqGEiSB8aNwbEnmkas2WFt/OSJ3W
wr/u1IHkjDfSQR7RY/T+Y7ozQS0ZT/PQ06+nV+hcR8d/VWv8zqZ4Bx6itnBOS9YDCI9cDRlSp41u
p4s6+qIYzZvajQABF+OAW3mVPlX2HbwvB281MhKVHUQry8UzlmQD+G1ID9NycPsaDfUkERxtQdDS
uKAVD2HSa9C1OJbE3Mep4hTq/H+kXUdz3Dqz/UWsYg5bxknSjLLtDUuyLQYwgJngr3+H+upZY3g8
uHXvwhu7yhiAQHejcULEnMVH2+H68RIdYS5s9cTIm56g0GDJ3Wwv7mKXHvxlBfMRLRkXqVCyqjDY
RgpoYtygxybooCBxfSKiE2vyJZOZ6LnB8Fks7R3avkE+p7D1riBAIUOEqVXiqEjggBzD1jiGJ3I6
jUkAU+h7GCAAiTp6TQPNyGH4LpEel7wabgyT/A497HpfzgCItGzwdcK8Bm/kZZM9Xv/1ggX6471K
nad5WXPkukBG2fpdf7o+guDm8Ic1jxxrSapCZtoZFRc6eF4rZb4EBE5lkmDIhdDDNS5fSU68L09l
AlVDQNS607LSG/Jyb5IyGIYYl9NIV7fjovp0sgK6mjTjtvnfJrsu91lh08yZqhQKSsRUJ14tr5Bt
uN5Vmu7rqE/VWvT5BMmf75nTdGFG36BknqDIVajMVyXfdiZ3xNe0m12bizqvggDB+/GYdQz/YtMw
j3XXerFWItPkN7KJLitjgoMl2ppcLNJhmYxHZmxNmtkuGypv0gUxSLR6XAwiTgUJGx2pipRJqKgQ
3stuOimDPmUWWilElYhIFFdQVPAUOEXpR9uIS3a0hsQbFKgEERJKCbA3reQlNHWX3gpYJurVia63
fL8cxB49qWSwIxdYv2eOHIzlz0qpfXl8aazJ1bIXu353ypNOEzdpxvdMe6GV7U467n0ZNGtK2OM2
ub9A+BbvvjVI+QsLrh+dv/RefxVcvJ/JCNxn7vzvvbcH02nyk83qRJh5Gdg0t+k9gBhCLK8gC/E9
9VhJ+47BqvRYsRM+fhpLsAoTyiIKQuCHgsZZVOjAqOzmAf3sWh9eu+ZnyopNUqU341LthqV80Ipu
k5njPp5gaa+csuQhVRIAqsZmYyTzKmTwYMTStmYWjGYL+UazyTcjyfweSKtmMQ5m3d7NMd4dkvw7
NtLOMNRt1Xc/BmwkVtXeYsL7cpxdNkGXJzcPMIHS9vkIdCszSnU/LNpJIU7j9tqSewwlLyxEQzaM
3wtwYtwMTxpu3pN/9b5vmbZjOqZuyjyZSW3HzB5VxK78sCJvADCaN23ldgSutoAreuoTW6ImWnU/
9bBpdxqUck7jfEOjVEAZvRjUzn6J+nvUNrKpcSQHxAlzKQ8UAq0EeNG2In6cG4Kgdvkkno3Flccw
3IyLmGnWMc3c7L5/TAwXncWtAX81SBREC1428tVVKvFyt4oWNJcmFxtHcDm9uO/PfgWXpzTw36Um
xkPPIr9Dr8MsXhNNkPdFi7r+hLNN3/ayQsuKWUcJrsmjUoVU/yK1pQujJEE34fJ70dls1p9yNpSs
mXSwJnw/OXKOMBd2vjupP9wqGxt7R6kivQixqoHkC3v2oklyOSpux7JSTLhqN/ZeQiO0elYn+cHQ
II4CbBwMt3qZeXTIbpnJDmrXhVr+IJPXiY1+KkR3CdeBy2eMLjJetwcNIO8l7G7ng4J3u8Oqj4rn
7UBJb3rY0KNxL4jcF5Pa2fJzRXZMummorAbSEKx21eVtTmq3LL5k+p1ck3DRk91YDVtBtrj8bvY5
Ks92SpHNhqaCj3tcYshBt9zWHpzbQi8kX2HM02FFFbfzPXwD2m1eti/zYoYZ6Nj4i8ZtDOD9pwEQ
v/rG0BLT7ZLldWjiW2cyXymbQa+MyZuu1tA47BTDbZZmjuCMmEeyAsGrEpKH5LGH+lZlSpuU5RJq
S4ZYWRGvTzPY7tFvs9b90GBbGFW6AoxNxwq/ip17aZjvx4HeKm3ld6qDREcgXanhYeMErJFfNNJe
h2TN0Jevc2JGqjweJxtJMJm2ow1hirzdS9rgl1L/TW5hHAX0rPNKpylwysqrpFNpdVvaJZvJvLHj
3SK9SwZ8EscTHcJm2DP6mALznsU/qfFiVKeF7B37K0Mz1x42E6y4i6gmR0151MZD3Q4u7exQyw6F
lIZjTVxVvc8Z8VsFJMGh3C5y6w7TjxIUpZSVXpzDjq6IqHOQ2H2WPdhJGZbkQWKPhQOqKJJrrUzw
3ZGBxM38JYFP4G2KmNe8TG3uFwiAg3TXmG8x8PBGlishEEqCBvf1wKd80F3OQkWm1sxYSgQ+S/uh
0nsb4qll+eX63hTEeOWj0jkbZFl0oJxanMP8YEZKtylGz1hdsAPTq9EKmb3ysTU/dAqZW9l+qQNt
1cIhTshcu1h4/Dojyscz19kPoW0GO88VJpE2N00GuSN4/CiqX993EYnawNSrLfjRLqNfE0QGMXbu
Ygl/Nj4XmOHUpA9xo1hHbd5rBP0yKgnyqeh7cgF4TpQ8SeMW6bTMfWMEKIqk0dBF17/o5R7P2US4
yGotiVSSPDaPc1rsknHcpp0ckMm5b2cSyqMT9lCuWoqXCZO8PrRoglxw7RZc0O0YS9iyvZq3SCCF
p48iJ3LBh+Jl4iDO39I2zpqj1S5P+tAHaSbyvrvIJFN/raHMc0PTVBoT+CNq6JONBz3o7lbYmvHN
ieqQveW7f0MkOx+OK+q0Ms1axKfm2LTlForOoZx0L212l4ucOK5/IZmndA1MUmd9FQ5UVIiO6Ynf
JcpjYwtq1MuA/LPl40q2xhirWWvGVYlXfacA5xxUecNuF9AqWQhj5XxxOyPA8y9UNUWt1MtErrPB
1zU4CyQ13mNNqejVY0NtZHTbGxU0mSUtaBTqsT51i1oPq+wlVpDRoCAlOASiyobnk2ZZLMepg4gq
bZDZd/QRnrc99ITg9w06Qmvt1wAqVlQVlHc8o7RNGqWaJMs6OoA/2dDmbyQ88RYzOjrCK/oaQv7o
W50tMRdiGm00RxO2PEeWq3urQf8+NsH5TzPoqabato/hBKyj56JD2nVLsqjoT73xWCORZungEkAl
VXIoMwIx8NSjMtytejTAKsv2OvVlMb4yCRdApgeleQ/Co+A+IVooLkrZ+dA2GdEd9KF2o32n0WRf
Dngsd0SpdW2m/n2VFJ7xVZtTq8wKtJGoaUHikS2gS0iAy4zS19aewjyub7pugU/UDf5bV08tF2by
z4auZW5iARh5S5pX0/heZIVXaBXuttZ/26pAkPx+VKqa5fCSQYUB5ILmDUBSN3sCIzbTH4Ni9oHi
arotCvFQDF8TRHGeSwZrlWliMaDqLYxuCwrNc6hzX09Hgiiu8Hrnij0rzjwyDdNLMi/1pptkt77o
kBH4e4oiRhR7rm8thff+qpH/CqvOccWCXCftAHdLnpppdhdHBDq56BjzmTIU3qc4HSuJjX3efJBk
yWYyfHSsQSmxdipUfeXDsrE8AIanQ+/NiVcsO2Lv6E9HDQfbhTvzTxEq5XpmQdv49620EOjtZRCc
ODowc4FR+KT/bBACBF9UtMBcCZWlulnjcXpNLPYdjlJResltvzUhTbtCLov4QYNwxT+AeQqqU55i
NrI+diQTDaDWt6PVbB7WXYaEEtnxDtDs9+dvUHGVVx1T0Y1VdFC4cAXL8DlXa6QzG6wvqKosYD8K
VlUwBM8qI5VD7VTGOSkO5Ss0Nz12k+1wOQxsCJojWSVCIRfBcvJcsiHppQ5C7c2xHfNA1b4TvQto
V4e4BDzFnSnYNusSXQnEPJWsz+oil5p5reb6rbJ3gik0w1bYoP24K10Z5+OudVZ5ODW0PqyKNOCS
TQGupYAXLBvdH6CpDrqpQ/bwpwdGMPhvn+8Dq3Q27KgXS2pSfcVByV62gU5z5c5v0gdbPvHqh/an
Jnp7FeyYDw3XsyHrcW6WTEMNXlp161Y9WtGx9np9XoKI8hEBz8awumUwhhxNudR5mpcOZ/2hXESX
iY/bwrVvxlWL2tzmcrL0Gg42PfQZwAtuv+1up0h7A2b+I10Atgsgd3aqQ8k377O369MU7houcjop
PN+NHklY3pnvZJ8Dwtb40FL5ocKMBJpG14cTfTkugg6aEYMOgxuArTtbC6zRIru7PsJlLNOv6hDu
O7+nAr1moE1ZBpZUQ4Vd2FM0tsa+aR5YDCjoS7o8Tmh8ag242EsT1eroMfOHhGzZj5nXwtdXs76A
jyKIcqLtxMVRS6qL0lAQckqDQVVC9pdq8XBNEZ1G9Xqw4Q2zVBXVsVNneCrY5qdVRXQ1TJ8OENBA
O1NY4ohG4yo4nTXxsky4afWhuWt2tVd6aM3D3RTseKEWliD7auuPOTuReWVSOcd7NRwPv9u5+QTv
Bk9rrODfPRV/7iAe0qy3TG50GzlvXk4Orggt2NzQLo3n9JBME8TNRcAIweb4ECE4m5nd9OoEQLIF
vkqYsNgbujtzEBG6RPWoxsWaotXoMuhNg3p0eFbk2+rr6u63VqSLvIGxtZixIcizH+bmZ/PSjdZx
iI0rSNLfp938ELftDe2LO+BUfU0Xtp5Ew3HBpUuMpoO7aQMa7OjrEOBpYNqAdzLoGEBVVParu0xx
q+IWKiZ15YoUNgRp/sNH8myymUUHp6GGjTS/Psf2m/UxTt2I8q0ggmpcIFEapZ/0tXaJ52+zPIfQ
XxHcUEUpgUc2W/ECkYMOyAVDUzxw7t2R0bsE5s+NFtTVD4MejOV2Mo7lcIC0k6U+a0T2BVFccCR0
LrKMigN6zPrsBlG/zLXh9fee7ZWNFKQvWRrIcJJ7bD3mikwgLtMZPs++zgUZ0rcL1ZE4jsrDHK4c
Dd1bDY0/ZJyALDrMcDPe/4NIKvisPHw5kQ05LRcUiSuFW3JNT3lbYymoP6sRDJRoXFHmvxhObRA2
oFFq6/oH5+VsvxLbHvG+YFvHTnkE8spSio3RJn5vPws+5cWpfQ7EQ1AhC5Nb0FFb78EsYN8UAhbu
6oGteOkeQuHzP+hGXdw9Z0Nyu6eTl8oeTZQZxILCr2UEWVJsDZFK88UTfzYKt1fyRjEnXQHT4/9P
vBGtvDfRib/cUjwbh3sIz3I61j3D7Y+YsIHQu2LfkfpQWC85/P7scthN8S7VH9j0Y5bbreDrXWwj
nQ2+ft3zbSLF8gyycXNUnCIsE/1VAYMgzixPqk9QiPRVyiA+loLiIbJiEM6bS1i2VDh2W9UAT4O0
qyTfZHNxqwa37Y56Y1NtC2unxC8xqW4kpghevy4HwbN5c3XxUus61YYRFIuwPzA1Gh/X1+HMI1v9
S/ZD1+GSJMogooPC5S8zMccpSwb96JhmILMvEin9619TdC642nhMcvi05mh7ycmNtNwX9Z6aAjDD
ZT7S2cJxCaqyzDyOl/XiVNU7gksoaZrNMGpuDRwHTQc887FNXdsboi1Bm+ouvDnd69P8yA5/XKs+
fwMPNF1sJSe9GdOjbSkgo+owOxmfSoU8Syy7tceIFm8DebPtTZ8kgQrYqFG/p7axdexso7fGocrq
24GRwwzDj+Fn2oWsLcBTrr1+gfhDPm8VGzs/0VyoaLOmCJ2p3KfdySnGTTlboZXt5FiJ2qbe4GHX
hdcjJAeIu1RllC+G4LlDsGt4XOpMVMeYOoD/lNXvsNk2MHO5vpwflfW15eQCnZTAMEDV0uao5dN9
WdJbyfopUWmTV3ep0m0HCDe1T1p1mhwdqKl560iyVyt3LXw3JTPzNfVujN+xnBNMtGVo+ebfMikJ
GoLSjLwx2LyZmgo9LOI55m3FfvSK7MlqL0BRCfIdj3adAPZfHF2xj53z0AA6NVd4nBjw1As/qevr
dZmdeLb9uJjZJPCbjUkPrCnEp3t7IzNXv6u2sIGNlBJuSygNYTTnGaY3/YCleCR6zRYccx7rSoxS
6fUKgURKXi35XjIq11x0wa4QDcIFyFY387I2ESClyfIHtutpDsfu74KlFH01LiZKVKOrF9j6RqCi
QbEc+mN5o0T0WfFqP91Zu1UIUmTeJMo8Jhcnu5YUMQBC1pGqPchqubvImdvWeNqCuyj8Krd2isen
r2PlhFolahWIDjQXQG1JykdlBZorXbErJzk0zUpgxSoK0jzKNWukBs2tSjsqOfVS0/EqkIP8Wddf
HPpMzcSX4aIrv2myGipKnvmmrv6rW8bnIeFBrNSki1ZNCCpopu+yfXODGtsnB/CFUEM5AKA1L9f3
kmBdeQQr0DjE6ghuTg6UxCEgDFRCeH0EUdHAw1cTssQTMSFkkrwX2xnoyH3+YPsFpLU+2KAAe4Xw
O51FL6KXX7zP1pILOHljSHlbYGpALG1yYnhl6WzSSvGUmN7Icfeca3pE0Tfd6RakrmdQJHM0wJxi
eYVrbLpf5BqKFWBTuWra+IJFWQ/LlexhcWUc/kfWNrZD0Zce/e4+Q/XqJsFKUY6PdN/CqJ5te/xV
mLz8Kx7Q2bpwMSpV6ThUDe44vYz+nlW5dBG1G9fcd212XICiTcGKaiF4z70zVzPPp/gx3ljRiqJM
jml0fS0FMZfXV5hprtflCgTucSJ3ccaAICCC7yUagws/k6qBOgXby2MNIVSNoovRfI2bPrg+k48m
2pV14yUVnN7ORhkPFseSMhdW9Zs+f8r70O5e4WpXA+TSPrCm9uRJ22rThmRTpM9dkHY3qhkNkAha
4jmw1TBN7436YBVGBGKsND4DCQC3ccM18Nw9KQlqvD4G+vsEVLZb5atSw+P1iQgSFI/NLkxqLlOP
dnO5NEc9sU+OsvzopveRyoLosh7iayvGVWEsmWq1s9aES2HdO28pHBuvz0UUv2zt98teowwpLj42
RfdYxYs1fBshl7VXv7bBGNgh2yiSCwLi9UEvv4F8HlJ7nffZDbNXlmZsGNWONO7C3EzCMe3oQ8pq
1Rt7y+vHNyi4aBAJBGh3cSU93XdVGxhJfzQmJ1imZWsPbZBMzC3tNajlsj+tzvPXf6Zo9bkoRmdD
aca2gLgdFOcNyYDCzNfrI4iSss1FqyHJKnNhdFVlTzb60wr60tFNb071UdxxEs2Hi1txUZSyujCQ
zZYWwrZPyrwRTEcQSP4wk4iHlJF5sI4MmIAhI1DXQaWvLndQL/uWL7Ivo7BiMxpe43PfyVGXyt+Z
dDLS3QLY8X/8MVxUI6wz0hbEX5Tk5LYL4ojdTLewGfd1H2pwDE6k7n+uw3ngday0RjvlgHtP4+vU
/oyhzmI4THR+1i91JS7waMExH4dJNtAmgd+S5kHdvrxfnZasQInMoxL9HH7aK7GYPBFYh4CqtZkk
D08Y9bG9K4+Sb2z/zVLDfV6XbcNxDJ7WbA0OVbN8Bpv4aQgW8mRlLmjt/0OgIZtoz0kcyY9iU4PL
0NOzgblAkhqF3ve2Ro/FnGIp3pKE7rLlJTdPvQkE1ADarAYnAmGfat07f3yAs3G50AAZgcVCSaVD
Ftes3qXa/ehU4xm1f9d24GLdqmGxAFv2gWb4B9jliyXI2fjcUS6XMUk7DZw/7G3oKW/A4QB2HPWV
tWOP8kZ0u7y4386G4y5HcLyOc7kETVVCL45V0u3YZV4ip1C0Q1SshY+MovG4o9uVkBcaUuwnlLBO
1JWAwMQ71fEUVJEr5WmWN2CuwCc336gb0YP1xeL1c7J8J6mFC7NlqAY9tjJKFYNtDDKcYgPkvyoH
ya4INZjeCg7QmmWv7Ce+o9M7hp5LMvbT5EFEXcdE6xsd3uyTL0X97T9oMIsGXDfYWQZepJShVMYK
r8iR2YeYzM+VCKPszFB/E6cewXnhOzF61+nWUikUQu4w0pQ8pHXYTztuk2QBY7dy7vgJyoDrq3q5
iXX2JbnoMM7yWJQavmIPr8Os+g4kl9tpzSmjFPotseTBbOC5B7/FsQ1PARi07nqwsaRArX9W5JQo
r0NyZ0uzV8AnMGVhs/SuOhyUefAHFY70mfkldYKU0c16p47ZfZXd59oX2MAL9odo+bhwU6X5bKBy
1o+sK4OKvBqa5crzkQ6BpYMiYdS+oonIeBer3LPF40oTKVn0clQRYvJ+10HsxkLjCg+Czs/rH+ky
H+RsHC6UqbaeZJYE9q0c6ZHZurC2fcxunRrebblPomUHu/Rt9hg/JI/9q/0Pnqwvv5Kf/QIuuo2y
XOdVBl46gxapGj931lPjUFedds3QQS3sBYwhz4JPR9ztmD4HxigLEvrFyuzsF3DxbhWtH9sMaWxk
c8CsbWPZgrMgGIHv/kzdFFMrtigqbhoW+Y1UVv71D3m5g/Y5Cb67Y5UELTSo4n0ARNf3zHmjbmXY
F1ZRIyo019e8K/GSb+wYHZDEPQWIan33pyfI4G/WupneixENlzstZ/NaQ+lZqKxqS0n0EQcBLr3o
79zLw0Hz83Ct1HMjbA7GDkFsvJUrNw1swca4fFM6G5wLYblhq3Rh5Vrpde8KC1mwWhpmP/OH9qV3
s61zZ+3SVzVs74gPuXrpx/WPKto2XOCRe7kbe6rSY2ZYIWwHXEcvBDoD639x7VNyccaOpcnskV6P
M2oLCPjhnS/sU0e0Y0Qz4cIM64t6nCa88gPNczB3mg8JksSVPMurt1pA8TAgBGd/+I1fmxoXWJKG
FrGx7hwNlkLWF/N9zDAMdOJO/+NjrG8F8+jSH3qgNighm8j2O1+3t/H3+Xl51TeVJyqtRMvARRqj
6PqKDMj7bZJERnFTpqKexeWOwueW5ds8lo69Ymc6rkBeU+Kq5U2lrwarzNHsjfINRDHbHTwjBG9i
gpKRb8q0skZZ0uLVIFm2jVy6CZThrSp1U1zz8vbb9WMhGoyrnio62QWkpVBFjG/29HWp0cXItma/
aWNZcDwuvyydLScXfkiTZrNq4HzIu9VhrCFRb7vz3vS7MHmsbkuwE9PA+qrf1IGFlo0gAAlOJ9+p
MXUiKbmBwtQxvpcphGsr/Glery/nZQbT2Ry5MDOpuVpIMg6KssI3NxnYWh8A+yRazaHB32qrQAWe
UXxGRdGd78BkTK7M2MaBmMN2K8++aYbDeP9hxo6hk+LQwH7zazZs/3VH5mzeXFAisi4NjoKyGG8i
BbEijYqo4KLvx4UgOa0bSmQcC6XGPpHAHNBhQvVv3OLUs3lwUWXWMl2X2EeKnA8UyViLyEndiCgf
otDCd1fgtFtSWqIjx3Za7Y7HBuhT6XkBrgiI6X3mO74kqJuEQ3K4oiJWF6QolGZrsM42gwkit6vn
oGEgUqMazfp9CnyK4NiJtqXDRZjCSWc5TTPnSL+QZ3UXR+OWhkhZgbo1Rh8tvN14kx2HzSLAcgjy
A8/XzA0iW7C/dGCCs4Vpk9v1IiKRaIT138/KKVgl52ir4sBZiRMk812biNBTohG4aGJ3ckIyG6fK
sDfJWLuJKUKbCOI/z7gcpbSNpwZzkPCGyb5Dbniyd3N2XyXvgsgouPnxJEvHKOU6tgDu7gcA9vTa
J3gB6mXJr2HV25IZtKDjCFGDUt5V/ddJQbOCbEmF1uYI3Ji8+Io8PBZ69jZQUdNCFa0CF1sYnKj0
KUWi7zVcfoOYnkDoa0AsBGwKQRxNKduneL8JIbOOagYujsYu/jJavnKnf+m1u5U3BbiI4MQKIh7v
AGouDqn09c0kx9u9jC5ggm5k3T1c/zAfqPq/13Ymz7UktWPNtYUSoA+nAHT3AJrgCT0oRoT4YNw6
t73sLvvWhsyop57QGAy6bRPqe1V2LV+/yZ+yegtB9qJ8g4dc+Xb9160187UfxwUtGcRLMtUIWuCX
WKXiKtMQStW46dKv1we6DJ79FflNnlVZdnTOs6xey2p5173CTg7QWYhdhJ0/B/S+2Ihb7OblfafL
wOxqUEngWU/LAPWRfJTR9B0ga2/JkMpfVq0IZOqklmW3NJNta9yD9aoCnUX6u2H+MamK25e7Eh4g
vf2F5pDmMA9Lv1Wze6gJhqVmw2Hs1RwzKG92wH3si/QAc2E/h+dAOr6b8U2s26HebmP5frHKYMpT
n5lpaOJYQefG1UtoRkAzNGe+bd9Ic+FS686ZofdhZD4tX0jx2JP3Mv4KdZvVuQBuuCdsUI+Yjg+H
AjtGmOrvpkHzjclyidND4d0IBqSd/LawT/PgCPAgl4Pk5yJyCcawYlkvjPUiII0BkC8gqVeCk/iX
xsrnGFzpqjAwi5dURucEqBq3WMIVV71ecUpycADjSQORc9Macv7c+J8jcsnFYADd9QwjqlNzzCzZ
Y9NXLUsfRw2CnW8KHjOv7//LweZzPC7VZHLaQ60ZhjzyiB6Ac5epNFAdwTpezgGfg6yn/SxjZiRP
+sUGy8/O4ptpTiK5zo5VBxUjZzkm5owXUpL7qVT41yd32QnT+RyYK0+VTmYm9HWxmnfsHccC0aQ9
DGTrfCeLl913s49bK0TwPCgNBD1MZoL60R682fbyVxYq7+Pr0niH7AYx0WXb6SEV4mf/En8+fyKX
gwYFNtNFPuCN9sO1N/WKMNnBbxMt2Wh5x8U+St4sUfr/S8/yc1S+3tXnxiYzaCdxC+9ctd2My1um
Wjsr/uK0KsSFabl3ChlvbjaKbWM7apCBBjZHM6G/gkhhaIeulu+0toMQZlvdQIVJjTIQeq9/wMuc
7c8PyFPDiGoTWI2z9VnBKjxgElmg+FghkDSJq/QuuXFAYh5XCTl0kIo79jLelD/a9UIp2EuXM9Kv
FdO4jESpNNgdxVYyp8W1Z6zccFNQ7dGmm+tzFiSHjzeBs8OyLI7iZG3RwIth3MkQeRrbr2y8mxxn
1xFFADC9zDw8W2Auwg3QAySJhCi63g6k7/a7pXuERl0kfaCd6kfleYoj2DqiOyh+xRHtQ55FlmlI
vwy6FR/D550fq1GzG4hL0EqSPNitf6fPyWnYWq/WT+yuoXKhgCq6qggyCU8yWwikFawBMXAOy9d6
8cB43owbuonIFqRSOIkJnY0FUZcnmTVUnlqpwGaSq/5kaje0oCg6LUER9ZeG9uee5cLfrMHuaOxx
jygO7VbbJMGIhivkDtzMF95sRVPi4lhS5zMUcbGRRqg9at3WgYMGvOQzcOKrYrM8Q18BZYkQNvyX
7tLnHPlIpqikK9elBLyM4TXpfZozb4EsXu2tN9wFoZxs5/Y5VaMCAIMqKoIkhFz49UN7GQfzeY54
/lnclAY0zbCRV8CgpfqALpNgtVyUQ2k46BuhJep6MK8UCjzZzDQHeVJjwDZXC5UpWssSAIoiI8o3
LcDFycv1Cf6lj/9rnXmSmd1KuSqnmGC6Xb7gkECiR9rYkeKvmDc3DXXfKHwZSozLNwqpAMgU6ffX
f4LgmP5BNxva1FZmHNOioe5U3o+toHXwFzDG5xzXX3AWeq2xaOeOok5pFPVp7AHA+6IpQE41baAZ
O9sEn6JvPc0ZvlyfmagI0LkqrNEYq+sZiwtVG9kjdbRKyc0lLpx4O6Ru8ujs5qfKE0U+wZnVubps
kFPkF+jZHbtR9SCt5itp6VciKdi/dKA+l5ULQzRRnXpRMbsOdn5tFrSPNJw3jd8dID4MZNzDP8DV
iI4HF45SJVZiVnxIBJSZpwZFKN1at7oPwUe/X9x0p4tCgGh7coFoILrOpBIBsFgMGBKcGjL517eJ
YASelJho+ESF8nHjsYPc+AanUMEIojDG22KQTjdBEJzwlhUqYYVHQlz0qg+HPOiqR7WItCCakfr7
gUvzzOizATuDsBJcq8ojlRxdX7T1Q1+JkzyyS9Ubp5PrzoEYzLdSH8NMP2XO5EnN06CVUKsXBKl1
L18bbp3xWQhhaoOngBiFdZqMJ0Wt4CQCC5wuzLLCT+xSMNpfuqy/jhbvTjHnTt9PDk4wCAnJTZZ5
a3Vso5hA6IgHrz6lplvd/k+RRvQS92f0sD8Ac/qq8KypPGNH7UbL1jJ05q2h99ggvzMdnrVNIgiO
fxbevw/DBSkrpYVjzEjwwMH8sOetpd3Msfaisp/XN8qFaun3gbgwpTcx6+Kh+R/mX/cqP9nF4Rho
AcSRBG99F87Z72Nx4UlJaUVtBobqCuvMv2SwNv0+fElvVx5J0gkK3D9P2e+DcZGpNi1jaXW0xLvC
dMv41dEEvJgLxcFvI/DgDLRxDYVO2Ia9T25h4c2YO0PNAEVY4xJvCCFh+Nr5SiSHuEmoLhqGouuZ
YDPy2A0cLbIMbY+P124ZuIuKpUTKQETfTbCUPGyD0oHkZoNu4UeVi07BQYHA94qkGFp/JXaJ7wqi
IddMdxZRZjOewazC/i+a9mmQNkWVPl7f+aIR1n8/G0EyOqIz1uGBNoUYV3HfS/b2+ggX3kd/3yDr
5zsbwkhMORmcdoXWDEFzC3uE4mie5K1D3MFfy0XJR0I2qfD5VzgyFz60RFGWbF2+MtZPVqIHGjOj
LtGjLs+jpKpOlrK1mtjTndmn6XOHe7ctexSNtj65ZyKdzz+z0e/rwMWYtmZSDhA7yFaqdpvH+4rA
BjJFRx2+b3V3ZysimZYLN+zfR+QizZTGClXw6AihVGOnL9O3BWZ7vb3rMmVfFbuBLn6p/ZSAACZy
7Cpz7tq4jJbmiZUjWqoLPJ0O1nAazfrGrlEClEso2Btrkv89Zf7+C7nwNKxS9S2V6NGpcm/uHpzs
lJa2mxrbsmlhjlNtEmtxZ1uBnwyBkH5hCjrJggzD4z2yrssGtOPxeK/lcB/V/VZiO3mCGTr9jyNx
TSSWjsaSSjhpDiCj9L7Xu21BUrxwGP9xUW2ushrNom1JjYg8h3kfrOiVdj/uFstfrZXjW0kwMUEI
4Uk4ZhnbcKXD+bYXfR/LvuYkgk6V6CNxQUpRGSwrFOySxIp3rdb5jhIDmK94AxkEkxENxQUrlSXp
IK0hQ6HFru0dNBYemZO8VZBWF+z9dW9f2fs8eCPVx7GetPUGFpAudEAMazfttgpT5JT8uWNheqsx
KMXBIzpcJVXEwGbRl+MiUkPGPJvWyUq19iWfxn2Ctu/1WQpyM0+q6SuVTXaKSRoNfIv03O2GXV2J
UoxoFC6MxBZUm5wMoyyDWxxq0107MFJQ7cmhPiCWKbDcIL6oDyP4gDygo2N1DINsLJ9WQj0sz71F
6jfS1D8r5NaGgH/ffY81UVAXbFCePSP1VWr+H2nX0Rw3zm1/EasIZm6ZO0itLNkbluXATDCnX/8O
NfWNOBi6Uc+z8kKuBgHce3HjOeJaJGoU+laKMNndjIq1GdDyD8Z0/2Gd2T4OoazbrogL1CcunWSt
YZQFQrP76YQoo7NmoL6PAGsUn5pnyKbO0Q/OnbLNHJqZLfmoIT7Mu/sQQ+spypKEiwzLUQGTMS2y
WJMxqmCVdfRZ6NjlNBr+dRXgLcGYFILsTq4BA+YiSO81yJUiqeOBv6yKesWUsC0dC8G8WGtWyqWv
gF/rapoDnr9bHVE8vZEOsvGYNGD3lW0wl3ARxHn3xBgReSC5mRoInYwM1KCm4ITirWnEnDBjpxz7
T1lkfBkUrfRQBTwSRj2L2+y0gAEGnBTTEW1utmhFFzCkXb82ibcx1qhUtTD1C961xlkhbHsfuc68
tHo/uwdkqEzcfMHQyZpUyt3iUj3nCuh8RMEWntDLbN4lHUchPpAgf3/LMtu1UYeVkZIco7vTMGJC
H+So6o9BMV8MekwKTMgVURy5aW3NUokcbCSclwgJRTCOWi3V/GoxVjoPS51BGZXHB5qqD7061x6p
0RoN55io410W9Y4Z97GXxTKw6FrAvw885sadutP2KmUWR7szM1DbxSauEhlkjD0fo4fFKZ3sK8xK
bjrKY/erPaMryJtPod3ydGX1s66dIuMdRWGcjeUIp7jF6BDyvAAQjc70sNyUPg2ui9AHJtm1tZj4
ra+XVNF7GOs1NtZUHCZiY/rQHIRLmDvmpW+9/pdol2ijBlNIEBcYz8os5PRtzPWM39Awa3dBdkhv
1V8hcDHN9GDW39EGSa2qdJtvQFsbXnrw/xj2KDnpbUst3Vc87SQ4vBj7N/qnSMYKv0a0j/n4bRTX
Sr0aKoALHG3DjwAscv4LZQ74FxrC+srWOE7fTmJ8FZPPFRnT3LaFaoRIAaF7DE1AnXTITrPUn5RB
sloA7EV0sPQYIPEx/or5tqkfHSIlziy9o1bKMQY7ybZ/fgxjxJNJThuaAOSk+b7kdnkIfeSVndiT
7iCxpm4X6MNfW3yL96nkuFC/CWM/D2J1CTZHX2eTUsZ9YVzU2DJu2txC2OZGXwVME4oXCuKXN9kV
T6Grcja97998rstYdjOt66bKQOuRH6KABKj8Q7jEgAcjtv94fS7DWHZhGAdCVpTyCpD9BOhGZdKj
K6o5RUsRdLnsX1fKfbP+uRxj1tEFlmeRjMnqApRwbSHeq9l8oUrNCSR+E3z/vQ5bFUzSRZjTGilS
5UZGo2BvjS/L2fRyLzxUJ/GxQAvwL5cexvP4tLYSpbZ8uL7RnZLWP2SWLRPOJprKMhHoCJ3yczJH
LzPhGshPIKJ1xyj1JiO9jL1+PxQLZ++cI2brhfFk6LU+F+gMn0+pjE6NOgtygUdD9wEd+m/r+nnC
jHUFFxOB44OxsL4Fv6YmAWavpb1XtuOlKwoQbhWz25nNu0h/tUrqaGDwmbLzrKsoTo+TG8VAUl6s
XrpXSrujtb0Mra3SKhA04pZl6Qyz7kx1dGrQpNTnYQegjv5GEkG9nc0ziFIWE3Yvr19JW8pe1jbf
R3H6hklQyzCfwhaEOwnnXHeqaf+8UcYk0kbAu1yk1WVu3pc2eenKJZDiL13+c83WLO27tryX4DGg
wy1IJwUgBbTS4l4Xqx0klH9+BGMK06KYhbHB7c5j4hVK45krW1oSmVY5/pxi/FOdFKBb5OK3IW7w
VYZfA2ROUcEQGL/gL2exETypx+iuejLNM+naAP/RbcZbuc4svfqlmupBKbyhgXMnvQydHAggPTFi
L0ojzoTKemLXZIixrRiWlvVGQn6cDKYljOda/Xn9uHgvh8JYUdIWhZiRBnbgqwZQtencg/oy86d7
qbfkG4AZv6w9Gci9zQ+clfdDxU/9YAxr2kV5uxgGEOTcuvQhokdMMT0ob5KnY13yMZRiOgXHU+cp
P2Nfx9wIjVGFeFTKWYy1c2U+mtHIK9evXtq/7k1VVHMFbdCANf3PNxHpmFHLW4Sm0Uv0UN5lR9MV
nuPbOEBjJpdwaveF2izGHGRnGpRWRVRdSuQmh0jxpvhJlo8J2gWzinCe+/XHru2MOb+21vIpJVgs
zF/6XvSa6UmOL4AviIbJVXizGrsy8rk19pUyMy1LO1mgl5FiKhsqpmnfZ/nb3ETBdWnkLcSkPyNF
FypwTNPL3H8TUnTh0FtVfapCXrlhV6E3G2Lc+5wIpVnn2BC4AK3YQNNY+WcJ1s0azMMjUamMO0Wn
F5XOrkaRgykAXjHHR9I9qQN5NMTCKbTpOKfG2ah00PBKnChm37vYfALzEtQqxvjQl0g/ohjFzsEu
6WbUnkKnAGoUxTwxrvNx9ihYEFG9b4MehYZYtwHxySvk7yr85lOY96Aq1EppGgiskul2akh2o1FP
wrTofxMgxlJ3cjsopTlolzQqbFMCaXiJkFfGUmrPOd39CHWzJca6CCVJjco06cUg3bNMC6DUPGE8
02vH+wH980n4PR++SOVzGi+nvB3dCFONo9nbdYRuePVHHWGYuuXBmu5rkCFK6+SA+i8OoyZPQFqm
y/SSoTuopqiVaK4gVog+BOf6Ue/f6OdKzFFPiqmUSavBKBDdbcx7uQSsh8ljRfnNKX8uw5zyopl1
LUTKKsNQI0yGy8klb0E650Tn6UifsjVpGwFZkXwfMV3w8/om9w3F5+qMUc87s0BRQdcukl67S2ra
UZ9715fYfzc+l2BMOWZCR1BbSPQiYMQkwbQ0OQwhIuXurmp5WsiRjo9gYBMkFnlZVW0P6ZiMoEjQ
/mEc0Lom9LwHg3NsH50Um3WGcomjmqL3MJ8XJ68wc0o5Ltl6Kv9+AP8+tY/+ic0KQqdUQ4yy9yVO
z7FILLHqPM1swTD7TMBELDwPIq8Zjnd4jEEvDR08ckWnX/R6OvUiOCYiwR/V+awB8/m6TOw0rcJ9
Vj+3x1juMCxnDXkLeqnd3iVedVcE800OZxqTVo3ir0gQKxgj1E0Ac+5PQ/GvfwBHuT/SLpvjLWp9
yqkJrZuAxp6EPzI1MBte2We/yWWzS8aE1GVjjroMMQnbyJ2yykqVmwYtlcJTGyFnM5cAvwPyV15b
cjRZ0tRzVI+3S8a2CJoqgN0eQkTDt8LQnaI4D1nGWYSnC4wJkcnQFIQU+qVGhBjJtaPGPccb5C3B
mJBEEKWkTJF3qpeL0WhntefVpXlX9dHgsxUI2RCXqoRAAo/NQQ+ZM5y0A0bu/MKLHPLluvRxlPvD
r9ksJtRjuqQSpE9WH4CyajWI8QQAkaAVXr/0umRRXeF4nruiYAJrRMKLrhO2CxAgt80gFiVGTYUL
wj0k0FKvqLo/uajNKoxaz1GtZkILWz9qrdOTOyCQc1ZYpelfdnGzwrrPzdGNS1aDOmyhl8I49ROy
43Jr6RK6acoSqQvFEpPGvX5Z+7HrZklGi0lpCnkGhCHkr0Vbsgu3ObR2exM7VRCds7NmxWg4b0Ww
P3OcvX2h3KzM6G9L1dLMyPzp3xqpn6GnX/Abvx88Xnp73ci1s2U0GUPXCu16nG0fvfUVqO3H82IM
lrnwWlJ5wsjo80zkikbF6hIssQNAXF9qZbseQ47M73oen8fHwsANNU16umbg2vQ1Nb9HBvXUVHOB
0m33lXbPEROOZLIAcDJN5qFayPqkKX5zDo8tKFOGQKosubCy57VItgqKTr32lYemxDlQjYn3wqrK
c9JDUBYZRC1JdUYAW9cFL9+wegBXBITFgGuqSplHYaBo/ouCzKU3zXsODKPB1YCHL6W2/nT9THnb
YsyJqcWNUdYTNG/wYykPJO2SZf9/sky4IhspWT9iY1G0Nk5bYLfj7Ob0NIu3/cBrkeDolcYYkLYx
RDWKYHtl6ZdcF7exIlrGMjiLGXvXD4wn8YzBCKeiWtQGe2kxHk3ml7xefGM6qTmmkEzJvb4Yb1uM
uVg6IlAzHCHw0sVMYjQ/HGh4qMs/64/b3BBjLhJJnJYqXXeFXmGtXvtNnxUHjd0ROHlLf6TO9Y19
sF9ekXO2mzfRU2FJMzQrUDF+iGTBTZQG3GfjU5dKUOgomMbRinPVyRUkytPlrlV6V9IewRcaVGlA
8lMddjYZ5HMxNe+yUBQ2UR9BouZf/1DeA8E2/ZpxilSDjCtQwFLaXNamKfl+7fORAv3uj4Kez2tg
W39pOYtSNMHIDF0UGPF5Qpx/fT+rPl8799X+bFQRftGgVgb0XTWUoJ1uxYTX2bZfRtxsgjEpQtqa
k0axRIuwYw23AfLQvANHzMScnmyTG+mUA8THWnh9RLy9MWZmNmi6VCKE2Kxar6tOU9n+x9NjzIwo
NmklmvBT0AFhhVVpmXX/H5dg7AteuChKgEsBX//QLZ0TcpV9PYZrIsAYFUzfR0QLIWRjcdsKra8X
PgABOCWkHdyT1eabkmqoBGDHEiNonalnYqbiIVvbHwggDYYGYOXoEyoNAMott+GTYqEB94TbQgQq
W5GT3huufgEUvat3gOvkjnHuTxBsPokRzDyrlqxBM+TH/OTKg7iIQImxOuKOqj2BM6W5zYPM6wMp
suKfwqlXrZGXPvmgO/z36X+eCyOk0jgvAyV5dSEGSjHJj2E+FYhNahXtRRT0b2LuUWR5iUIOMmah
smWwVEx5SQAuUKYvMxCdND3CyGl20TRAWZcYq4/Soyg1Xl4T/DfDGXRU0NG4KpoVSrGDNUeJ19EY
AAgGfZkbCWxO6XuW537S5zGgWosvGqA75bbjvJT7jRWb82a0JRcXxRD1DoJm69aKmw9T8K4/rO7a
TXEo3TnQGjvksZHvW4HPA2YUSGuUoWhL3LIelYche+3AX3Xdhv7mTfhcgtGguhJkrZWwMS28M9IX
uNWO0cTWOOdnSXuIFdXv0cIYxhQce37SCH8UoH0uzzzWfWfoHShbsMNssLpucVBZ94yZWEVcWbNx
0HUeV8m+H/L3iixEgj5G6qCmK58VMBlGiGCjWLP+LiY677ldb+eKerAQCCpgtTRkuFeZEe3hUBxT
iCi8EQB54fVYE1ZhaGuGZzyYssWDe9mBgviH0WJxEXQQaya5itUBEfArCkqvkYOmuxV1dwDsZH/T
vBbH2Fupg5uXPCi/Jl7yvhJxABinQNme8xTsG+rPU2dMqBnRXAvjtcLZVJbRhzZdfnXy43Vh5i3C
GMWpL2MFE2m42vjr0KNbobtXZ140up+C/zQFLPzBNNcYkRmgMR1yP8jnOtQm1MGJGpiBOekIuIEX
CwzcliBF7tQ8jrPf+CSfR8mYImmQiTxQqMyKgJIFiZv9FDtHuqD/7w6ENI4ZkIv4wEtCcUwRWzwG
2n+uSvP6BpbHsRmdhT+DIXL0hTFFgi4LelVgY1V5Q+RfpjT6TSpbcx2AwXBEk1Ne31Ypr7dpv0tv
c5+MCar0NlTVGPcp+SvuHsBtnNAp31coAtlFYZAHN8+RUrZ8DEZWMyllSGkfP8oRRriU3JYJD817
t+9FF01VQz8gEbWPVt2Ndyyi+p71GV2dFvEDYD519NSOayBsGpboZE5YgFmIVwXc29x2VUY467mI
mirKoIIf3ORLMMjBPIALdgbUQeMHWnkoFody+ic+PDDW1G6XZUSnNEFpJGStcYlya26sbrTIj44C
/SYGK0aCbIrqS49IrHSW8FX0+rfZW9y1sZtXFFll5dp3MLJEk7Kd4Jqs219RUbrgL7rYP2n/22yX
fcPkvJQBLZEitmoO6Xin0yWg9Vs8nkEDyBvhXC3zlS2xr9g4DXMSSRWaEOLJ0rTXoXtLQsyaqT+E
EGBGiatNbxLm8Ea0livdMaW8y92zPNvNMtmqqhNV9K7m2CyFM0jvUikOrr8bu/Wl7RLM60TUXB76
AVK7pgxKp70R1bsltRvQmN8W5/RWcgonanxAt3XA7RjcorX/6y6ZtwuVkIHMUmNckv57YRyW+en6
HjmKyULogFE47HSElZfS+DEh/dIpXzQ09F1fhCP+7COhawCczyKIf975mX5bSPeNiNzz8piIayfg
27zwmMz2vLntzTGKL5SVhuKcSS9JXnqkwzXR56kbvangvhO8zTG6LQiYrunVVQ492QMUrT/0d4Is
Y2BbRVPFQbbbS+UXIyp01VF3tNts8Hg5Fc4lsk/HLAqgvlEhp53xMIE+Y8mO9RD/RxvO9sDW7aJK
tIIxXbH2F2dNTOvAVgkURz6iQcehzhyYsnNddHaf4c1Nsg2wwpgsKWk0rHosbocLBdJvYoeP6UPh
oNfX5iWPOLfJouOMRVoSmUDfemoclfoHkR8m0ZMwap9o5pFSYpWUN77IsWQKo+P5NKphQ3F9udE4
gnknx413/RQ56sAC46iLEDVzDi3XstHPxtFbiZinGEmKueAstRs5bi9s/ZaNgwHWZTAt9yUFTnkS
QBtKK/o6j+hFtRd7zfAnCqfJYTcI367IhMNzNhB5ZQtH1XWFYP0IwokNmL2BuAnAu4krBpn4zstz
8A6VsTF5r5Tg5yhwqA0gEG8mvfJIdpAB13n98ngu28dozOZEG1Cx5iKF+WwcAujM1NOIR5/L98pd
7P6AvYVOyKsB7Ha8bw6VRckhUkqA84LdzbLfk6e6eFfNB02b7Sx/pmACTBG1km7kqPuuKhDMY0kK
UQyTnVRUkIeOxiRGw0rYW41uOKWQcZzCfQHdrMGoWzGV+dzXtXEpXhZPwUj3CnBm3qv2X2QM1y9v
twqgb1Zbbffm8ipFQ3qojfA8ROeFAoQK4CEiOAloemjLyEUSzNer73WEBPJwioVbmr1p9VtX5lYI
liGdgEetMfy8QkQ+5ECQvQsVbgfkri+3+UZGZYdUByK8kXwmMoXUNu5q6pHX4TXxa2dSLRhB2Pfc
ni7yF0CqeoMKGHmOw8W7fUaRk1ATlVLDWYnwKbtGt6Ux5FXDeXtltJaOkdEJOXxkkA9ioB94qY8Y
QdTOrQP63CNFmsu+LgG7gDhbCWAchCmMymkeIG/ItbrhMTtWp5XQa7VK/3/yC2Qb/3eRpsiONQ5l
qMpSv6rPdGrq2s7EKpAX3SsiUNBjNoCzs6tnieWYRuRWAta/pA94LI+9q75VP2ob6dZZXic5E0t9
wUupctsZ1gv6V+Cx2SPr98dZGUVr7wbKOnJfW53aWRXgvUvhptYHW51Hp9VUuwYMVjQW9gzkyTFx
x/6+CztvqhMrSiI7VWTeNe+l9bZnvx7WRtE7sQmpHgEha82/DAeB2MtreFgia/GLw+J2dn6cT/lP
4LPwz+Sq4uAiGJOmj90YDpFQXsZ1cka0R/RnRWEgmhZJ7vvqpYwfxf5Fw+hHatyYBsDIp+RwXRh4
22fsXFjLizjOYYlm8coKJ3SJ5Vbc/6gwzxLOvMn9/ddpIwSMxTLGphXbVIXFMufTAmHr50uU9rYR
3cqSYmUSqqoGWkNVzi3vetqbdRkLJU9Loqo6FExMI4vIpl/Xb3XUPF0/y91c3laWGCOll9m8aIiY
kC+IAoDI3i6+cihFa+U8FO5Da+3m7QPCS0HtjoFt12VM1RCFtCyNUb9N1eJVF0fIC0H1BXlMWe/P
ailYmRodh5weh0p6TDrAHc6K2xm+WEz3wAjKrVrOvqHevVhip/2MG+lOrOajltZuLEmnOh6yQ50V
plWJYmoLVQ6yyqEPD3EttFYVyv7Ytk8hxUVGcvZ9NIW3wuwiWJTqJMz5gcQquvBBKaamCedid/uz
Nltnm36VSjOknuJdINNLmx2kFbaysWBHjejnUDoy0S2BRk6snjLZnRrDjZqDEp0To/IiZeG9UnuT
1duvYSwrAUZn2w5oJBzR3hmlwGxOVAt1c1S/IhscuUA0Ntw+E4MZuCZZzgOM5oj5hwu1sWV52INo
2gDsY49uTDWpLLG+Dwmva33Xgf5Upo/Qb7OKms+aJK99Jlna+AKFXxvriJKFQFEGjnXiGMgPF3uz
1LSkdBoBoHkpZCCCI05vuXHPat+vvEtsM3CfTKYCppbVifqrBX8sH3S7B6oHMoqppYUnXtjPOz/G
COJlq6gUoQEuyV+RALC0pXfmOnW6VOQc336Itbkqxu71RdeORkZXyIgF1PZr24PoorMFZin/Vb2M
h44L7rybfTM0UVdMycCb9KGx2zsr6Fxm5vRXWDe7rV0+jrOPWUehOxVIrdyACR60kPQw+MPS2jlo
RXjbXn0J9k63n8DYYTWTyJIpWnmpnBUfGEiejmCPd8DfA5ohb8h47wXdLsYYX6HIu2Qcsd+kqA5L
nrtDCwqNVLS1QrUKvie8Z2M267HNykJXlb3RmCXuFFiDsrMEKsD7tbfpFsAjHPO6J6rbtRh71pvi
MpkrK5shUYvmPVA9cldaxtPSc9uZePtiHERQTfRlpAMTQ/Gns3qiILIfvfYw3ADpg7Ot3Vdju6/V
KGxk1KSqPowaznD244N0xJMAKANAvB2MH1L+MNiTW7pjgInUhT5f9xH2TPR2ZcblM5Qe88Ilmmhm
OfSKmPrUyPxyGfzry+wmH7brrN+x2WGpp4nWF9jhijqcHsCYGISH1BOA1Sh6cIIkLojBR77ritZJ
jF0zW3PMEqqXF1F7o4rsSXrrNuF3DKkeqKA7TegaALEf08wzzQOpfkZ5ade6r64sg21Qx7Jjds81
GgWmqnDM7JhKwK+aSmvJenuW0ZISHYTugU7TWqPolMdKPXXjD7l8zGhjadOtNAACg1D85nejFkAI
7KFDzoItsjTBaYyQd8Q8gWWM62zWEaZUDbjOy2snZoALvEyjAuBZX8nfslhyeu1QDo8AQOCtzBMi
xr61eVVMfQj7lh5UL7slDkE+twqSM8adfOqN7yCl4agMb0nGypVlp8qmhv4D1Rye2yw/hfr4Gk0K
x3R/CMkVIWJrYcjvhH3VY2sDEDCOixPb2WT1D8QTYqvD4PjyjrhxCQRwtWOA2+4eEhk8bh3oNkER
7SxfrqvRbiVyo0ZsuUys2jHJRVSTRa11pTLzkjLz81a/l+R6JS96y4liJ0biUGk8J82PsZkdktxO
y/ciHQGsENk90FDKMv2BWp5qkTL+qgjfkuzLJPPKXpwbYjtEzCodNb1FSd8IMUEYCsFCgbmj5MH1
I9nN7G+PhLGdgqTKkU7xJpAacD5K7NNyekixOXTHuFK3nKM2tZrpkuWKkyTPfTfrHuoP3vXP4LxM
LHVGpfR9NylQvmzQrWGK7QbV7yyKnLxTeBUUjqKzLSIonwAHP0KMXCo9+tc0T1JMC4gb1lye27S3
FrN25PQmjTxT5GQ9eZfK2FRhBOgQzeDRk+RbNWdI/APQbP51/Sx3w/LtlTKWTKwlUqbph0uxNsPl
XnOaPc3LPF7q6TdvhEIMVdJknRiMGcmhTaGmID1dSo1k0+ipKkq3kBcbkNBWoiP9sRS2AWOKPnxS
nyQ8U5ryrBsSJApxdFx6XR0YxQ2caEvXzxLYw2QTk2c5bKDYWGlC0S1Q2VljHJPkJptF24RG5tOj
Rmu3Bju3Yj4S7VsMIp+2bnorbtMvYU1CG9Cv76mQXIi0/JjL+1ISeXqzL0V/b53FSizNXAq7Fe19
IcpNQjCMrp7U7CwvMQCBv0zAbTTmIFxeeGgU62Pwb4v6ue76XRtPQErrMq8TlCFkdI3GVe9rZe8b
leFlY3NaOQLStuFY8VVeri3JuHJjmnYiBQH9ZdG0Y4ppx4iqgOw/yvF0XyS8We3fiO/nDhmLhLns
ppNLqQQXWm/V3Xsfq65Q/hoGwMKAWnR6ksK3NEx4r/D6s9d2ybhyZjGn/bSSB0motPih3/uhk9gY
ZkJi9UxAXcVjR9uLhg3tc5+rsdjc5BS1WtmNWBCwxfY0Vk7R/pG5+VyBMTfzMiUCGFMBh0rKhzDH
xSkEpY3U5Ric/QDtcx3G4CyFtoTFyuWQHvTvugc0GPilKhDNAGT4p1HM52qMu6Rihi0SiVICvfNm
EM9mVx716hRhnOP6tnhizxg39PeblTRAwyug5s5ABm2117w2jnP2dVF52HDXj1BiawZGWid6q5Dy
oqXjI5XiS0dEnwzdMZq6WzVC6Nnc6LJqCZVgq8apxtjn9d3uP03/O1WJrSKMWil1Tb3iBtEvmAhI
VixvABxdX2Q9st/rmMTyU9Zt0jaSil2uGVX59BcAW+HxhrSua5YkMhaE1ArJuhWjd2hHC/STchzb
1zfym4Ds87gYa1Euk0R6sJkDSg44RO4UhD9UDM19tA439vg6AJ6LJyPXBVISGYMhGMRYjBiG8X/s
euRUHEPnDpWN4Ztkxe5o0YBXOLv+3kgiY0PqBnCbGnyzyyJiGCkKjyJcJGUSLPRJusvUPIY8Grdd
KJhPwyiJjDkRSdT0w0oCDpzSX3jdUmC3383fujsSCK6O7IgBvkWre0HSdRLcBln4hB8g8Q6bsTJG
0o/ysIhQyKTxF7W/TaXpLRRNV0nANzp2Vo+B7yUMa6uAv2WlkaTjXSy8aczt2RiPJBK9IpPteAxE
FcRH/WttFPaSqbbRozMPpdUwnp25ofYSHcTaqUMAEmPYp1d6e5ypWzTEpgqx8zBBe08u3sX5HKDg
5rUDuJPm10j7VtaRry9Ixle5a8oJYKgju5YMMD7e5RSVYslwi+I5ViVX1jARIZVW2C8nWsuBWmZO
ro8P15ViF2B2e3GMxUzhBRqpAOLx0V5MsDFaimopGCm5mRDWLg7oaD2UQA1HAbaQPf2apCPSQ2/q
EmCbbsKF+OSILltMoJWshphIBpy1LKI2Jb9GzfgUNV9EoTnUgOA0o8K5fgIcI8piifQzgEbL1Ydo
1dNUE2uofhB0aFxf5DdR7N+2h60LtKQkYzihBWypi0AgD6OqHXQC2Mzivexbv+i/VAue3eS2zX6A
UM5KBsCxAlg7niZv7FQ7H99E4E+TqbaVDljiEvpww/AgiJrA8Qx4N8AYYn0qyiRZz6OTyW2D3t9e
AS5Ibhs1kDPAByvwehe4Z8PY5aQgxVIKsMtrH2DpLKcptTurqY5QJwDW2MBUe8fQky27Ali6LTSN
DpOvApSnSzmysBrGK28dW4ko8QZFtMHecxw7EX/qxteYvigDD9vpNzmWT3FgLHTcJYpWCAjC1knu
MbJjTxQwMHyOqD2ovlm5uq36r5pj3q6DcPqxv5tuYjdZHiRMt4QnBQMnnNeRewuMBS/rMhn7lT9x
tAFim1mmI1va/fJ9Rq+H9LPAWEToDEitWUAPX4vyZmPJdufzKqkcG/4xLLLxsFuUmQBZhM/QWyNo
Z8kRNN2Ki/IxT+9y7ct1tVwl69p9M8ZvFjpDQRCxLgZRG0arLTPOuXLUia0VtAmqo4YExQ9BHdX2
36NODZIhtmSkiPTuS8ajjOZsicU2qZYC0wsm7HlVt74RPZJwCP7ToX30bW1uiAI0Io4kuDRdNFgi
6NqpOXMaE3mbYGxQrEcj0RZsAsQGttE8aanJMcgcr/Zj2GuzCUxTTlmIEvzFkMW3ZRycZikAWY/x
sVHyQ4KX3nSpxAFwMDlvDTtCUiXLWIJAHT3pKBmR9yEG8qZOXPQOWDKoG8ToABRiC+m6QBoA5Dya
gFFH/ADMd0kIuuWuTgC2bX4DBKxV4SUQAMagAsGo1s+1HDmUvAGGDj1yj3PzXCBBJmrVUUluFQU1
B4CgFtGjsQR12lkyxksXsCzPOn6kQT+wObl9nNh69H2gxlujvU/oyK+73jK198pIfHEQrFaZ7oyy
PEvyTagN1gjrXNR3g/ECPNulF8GcE2Qkt2OVOHP21nRfdUymaeQ96d41U7CGbLAL3RuiYweo8QFQ
sUpv2tTMPFExbJoaPwfFsKa2fgjNUbZSgdzrcvqYJsRNwQ45KKEXh7NPRukoJyjnT72ftApc6A5Q
bc2EPb2mdQhY3EzjqPDuremKYspr0kxi2S6GKDPUZEQE1KFHBpS53VHAFNMfKNVmDemfiQWhFbol
Vwd4Idmjosq2nM6cFXbfts0KjE4NbT2Cy2JBRdZ4b8vea9GR2vQm/OTX61vZL+1tVlq1e6NbREsS
3ZznEtQ/yYNg5V55Bw8HxcQqt4xz54YWBopuhMqivJV3je1m5fUmNytHYarnufBRlUEH9QK+at90
l/veqQ+dXR7BdIRZqewynnO3hEPrXN8474SZRx0IsU2or1yIWdad8wkBRj2CJlxw25DXALI7jGps
dsq81rKCtpY0R6VvHbBRYT4C9Lya469BsPPKGV67QHdHrz6bfo8OAyDGiqo/G/eiCJZLazBcXlp5
333YfNB6NZujl0UlhyZCgMVj8QD6ve4sHkdX96pHahuOkLuiZ3g6akl3xI2PqgNSL3TF8q6AZ9aZ
K4CSjlQVYNZVuT7pqm6lMtyn5l4FP7BcHwyMXQwZr+do1z78nRSUJOYuBD2sWzAbGpgReBTax0E1
HDUKvevCxQvUPog5NgccalXSDioco8ETMZNn2DNGOGY79MUsoLftisriRz5QWVQfKXgw0vc2CNvB
6GBnzmjxipG8ZIrEuE5tPmRNbX58zphbRWuBrtIF/ImffhP8Fuom8imnObfLViZ1ISdlriJQWOFW
cm94F6ZzeEiO4A2+pWfNA1PIGpEiGWyXwgN3y9fLBxJbiYzroioKIkPnpmdU95yyRs2LfNH6Hxhw
wZytm0tBpdSI/B+u3/1uV+MmSGcLixS93S2ycKu2y17hxl4oHH5qIAyRMHYaefU7pm2smpf527Wm
n3LNsm1UfZoCUQtXPCnI43ev/0falzXHbXNN/yJWcSd4y202zYwWS7J8w7LkmAQJcN9//dt0vorG
8GTwVZ6bVKVSEQYE0Dg4p0930+fP7Zzs2QyCRqZ6CyjBtyd6FUEvRhRuDmjdL3OsI+6zEA3xYvLV
4b4en6b/4AhN1MsPKlwU6H2eFrf/9UH/FiBJodF8wnv7Y/HNqNnksDGXRBG/nvg3Hhtiw6BFDX1w
1zff2gUG/qcHkcMtTJI2BB4zMtsM6WgCKDHeqJqLouL/Szy2GI1vnHBGCzY9y2D3+pV/sXAC+hO0
VtRgvWLhPHsD/7igeOpw2R6Rbtt04YTnYvrQPY+wNtjd3jH/Ugv/5yX9i5h7AYulXY7trGFkcwNY
RMovSAMX5MG1IVmFqYVsqhKwFzsGm9Lp0tRCLa9g1dZFjTTPnKjLZQ5BkrMntgwilFATPcNFxqzR
N4wsaqvXtsu82I5fixgqOez77Q8pG1AIQCcbs7JWpzOFP+fwVKDjLoufDXsODMXyOn0Ob493PYL5
3DJivyASoamqphU5d9UDTiKGeO6NL6Sc/MTMw5n/rOYPeyyCacaCLh+K1XpxyT3OMw+PE5TgQRBN
v2cJCzWeeGBfP8MKD943y0tJuOTHyj6OgEvx4oLFseDjVCXxqVZuxqbwhkLbWOgIMKaoHDe3v47k
phPbDrtlGNN0DSV1Y+MOZpgYKhpE6EPe8q1l380EMhn1JEGoFRJuAJQpBE+tMbWLA0IR5L8UPMoe
iALHnfrkai+TKnngX23uugBg0ZCCxaaZqC0AON0VuzXNDDkiWJ56cLgcIAXsEwvlyJUC3PgN1Igz
z9ll854h7Xf7Q8tw0hSQS6ddu5g5lnZl5q4cxAZFtKj/1dNkvVmSDIAsbBI7EotBa9jQgSy/Duce
GJQxLKhU9hFeKBtySs4ynZh1a95YVLEbcdGnidEaMdNc/kzV+q7XqaQKebVN62ItLYHeUKdj7War
+XY2OefWzE8zfHSZikc+HvSOpaIQG9WolU9TFcz/xebncnABt3KqtE7fICizlhY9Je2dwotoYJos
BJPgvijga1UwnJnXlFTy0v+099Y2tc70GEfJjjytqWnzNctPtYQMIMEdS8Cd3lDYFK90A6okDxVY
Nmky3SvqISHGJp8RAzfP/+U4fD7jRHYQjyfLHlJkCWq8LVbuH92bu49fMco2lYDcVbz5HEuk45i5
O6JTFuU6ty2OxXjfM8XLCkjsUrCDZKn96/fNxWjCg6Vj1ThQlHrOpmX51pRA3a3yatT01O6bu8K5
UfjUNDwzHqKhRmQ2ohUnbb1Eh4vQ+FrgUWVkZki6L5qdPKTF+K1FNzGafIr+1Vik/OirN8A/P/cP
n8UZL718JisLE0URYsKa/G7EP20/zaL4vtuv8Y0RNjAq8Oz3ucM0XmWiKNdB+uI3CAe7QkQ3pRTY
oQ69z+oijKkbLPTDqo6dw3C04c6IPkI2wH9V0f2kHgKXVNtUU4JcHQKi9d6woNMgGZHX43fEWDi6
2WMYfdcSgqDsawkoUA9lqS8E27ZoiW/xMbDiB+hGewN7airHXyDHmkrvy6uvlYvPI2TUWqWxaFxh
/0KeGoPWUVd0qAMr27KVcheuSTl95nuQTfk9vYLGxXis8Pw9U5f7VU78FJ3QzP3I0U2sI7OaaPc1
0aKWy8RYr+LexSTX/34RX6u6O/ZLBpZnOvbbxR52VVJEtiV1j716T12MIwQfTE3TemFgeJbQO4DM
G85j4k+5dmzUHwT3/1Qj4+GoG3v+Shfb10bni9kgozyMEsy9/kMcF3leGDvZ1opaFxNWDHe2VtIG
nHJ/Imfqoeh2G2OvcyWczxGEkEOtOc2SGZt1PdpgkzrpBrLRyyEPzWdF91DbC9yjWXouyn4mO8NC
CAl8OSdLMlFRnrsvMm2mHbZUQ7+XTR7luh1JZnp91/4zU1GT2yQtQcIEMzU3ydZqA949M3tXH+PA
DpZ9vaseaeYNDyqeN3FUdr6+zvO/vNiwlo5uEkcDHVXYwXZamcSo8dCAa95rspIZOjeaEebdnuy1
z3k5jLiBe6eHqEXinqHPGqIzwW/hIHl7iKuR1uUYwt6c3DgdXRzJc8I/FrUFH6R+tTsnzBMS1G0R
jCP8wNR3xuxnpd/dHvwaEFyOLeza3sxSwihiEc6W91R9TarkRw1b39ujSKcoXNOuxsEdnTDFZkz9
rP4y6ChVqXkwj0cwenwFQi9l/5YxGHZ0cBq+Pfo1RL+Yo8g+6YauKJeVDGNk7ZeJ9V8a86Mr0a8s
4zxc1Tx0NVezVWLCRskR745Jq53MHdwzdJwje58c4Cs7efm3YUt35lebejpFlWQVBkKdRJGcy3/5
yJ+jr3v5AuPImOtzvFabltF+6ut3N7lLYnrvunBynLqggLEvSexXKCJteliS3/7Iv9524pPkcu7C
gaS9S9yFY/Rpmb8hT4e2nQ3P8yOo4ziXo981x1zLXkyHpr4Kx8uSfCndZ9V9yNRht5DCb6cdmuJw
O/RhjjZboz737LS0HzZJjqRI97lT9T7Ehw+qSnoUOQvT1zPmRnjG4//iyoNexDCC6bhnoqrYFjvX
cTybwyZAdWAr3E5eOiwGBJwZ+HPMZo+Lkr1bjWsfJ4Xt0lZ2rq9Dx+dyCNAxrlbQcQEeuIGO7mRp
PTjvBZKPjhW99c0F5OBgvqXLuuJZnO7aSQuWSZJA+pWwuTWEABAaz5w8JXF1z/i01ywQUflcGSG4
bNuYTuHcGqHlTEet4Alq+vq+RTFqBGixAd5mY802sYumstm5Q+vqwTBz8CNqo946w/BjLIefWVJv
tEaDTjSBt3l3NxDlwAu219v4QDr6naHfreraXUK5D68V3yh1hEWdPQVtwSN7Jic41Dv+zBQKB1ZL
9SbU//2OxidXyRPJHr/2cLvc4gKKFcOSL+Vg8POg2V49VeidQotU+54y6iHGofDLvr2+VzOwiFlM
mzi2bWtEiNWh6QcXSNviZ7vNPbPBFaQ6TyOFftvQhzVvfEfVgrT4FvN+p6lwj56Kp4WD/DrxHZ2U
KFGdR1urZPzXFcf+2BQXP0v/HWlAD8m4Wk8utF3TL+P34Uzh/9l5/M5FifBbfJK+m649Ki+/gwCs
NidYW20xkGAZQ9Ov93N1l9ffmyogASqkmxJK2alnLnfza3aUeVn8uiBuTVcAVtrlPbeyiUNlnu5Z
OvsVNqLzkA7f+xGsU831leFDbab/crovvrKAqEPR0T7JB34eHZhNNOFMEtmVIfuuAkbZ6tI3vMUQ
Q8S+0O24sQ70W35ctbSG0AJJFv2s86tzL5NxvPayu1xPAbjqqdFUbRxxUZo8yFgFf9+73Hpxu8ig
3x20nRrg994+S1fh+OJrCkDGk6LNdCjgnBX6vcDXHFxd8jVlIwjwUDqIvEcNH9NVzmRAh77ON7fn
cFV34OK7icmVyYwZFFc0fm6ZXnldnRyhXutXWempubuxc1QRgZsF3feqG8FMbz8vtUfQ4mmwPFCQ
xLv9e9YdeONgiByapChsYhkAxNYsQ7ccD85EQ0WTKdrJhhHgJqtSS201nD+7+FGpTw063IpUJiK/
bvVbcxEgxhk08CRbSDrYVuu7memx9gBj3q0ySbIaV5PTl4sowMlgttyi6uycjXO1q6K/sZN508sq
YyPrwNCupsguhxNgxFAtvcFr3ziDJ4F2P958VIT/ZTUOmruLeafw5i+QexAYm2rIantvjjV+Rq+0
fuaSL7PLlWhmJQxgDQr9pth4Lpba3FE3132XojqXLvQljtERrveo5thzP3lZhxZ/jZqQdxvyrW2o
W7umhsecFJpfCAZONM4BpEsWgq+0S2nzPOIRaWRWtKBki7UNXF5GHVt2alYZ25oMS9QM5J3z/C4m
5uQ1OQgv1UB/kKT4a6i1B+7AOjkbfQ0viMSdPAQEh7HAkGYR0coISPUVMBeYg7Nxa2vPzfqkpRTK
gWy79NqH23JfZ83W0KvWp7R4JLpiI0lgoWaVKEe1HprATOkSKNDbgCjbeQHryZz4gSb2vlHL16mY
D/bi+k2JH7Cw/HVw1F9mrhyNQu2D282vrZ4HTRWH6QJZBCgCuWOD5h5ji0w+GpmrI9QL9k5r7cuG
/oSPQ1wfuL1Z+GZqUcV2eg+ieUik1n6M1KWl75Um9+O8/cK1d95sm2XfWftiTR8ZzB9qxatN9Enz
k1m+xQOVFTzWE/fHYTF0VzUdU0VqVQDTSbemhicIPHuQJQBA2MZp5PqWGaUnLWyk4idX76mL8URo
dXPVNmjPIQSQhfX4bmN1cvM50wmEA00Jjl9/SH2OJuZQGp0mS6IDZWE5toN8Vrybz7anR2XESl96
QCVzE9MpagFuhJWZSJjs6xMUk79xdO3lO2SAoYqXeexh3Gb+KPVWlg0rgGpttbG6GA0/G23tOXWJ
pvrXMX9T0aLANanM4NUL/+KTCuhq27B/MnWNnBkyU2jISZbiZeGweDXTYGzubDjiQRDc62zoS4Cg
2iMZwZ4piazhcV3yIjkv2bNdcP/2BXb1yr74WQIU9xPM3vPeiE8p2Li28ti70nfx1UfDxRAC/C65
orpomx4elKzcE6X7ETem5lWKdqKm87MjdjjS1nNxlP3GWUC6ouN9Udf70RoPRB2enfQ4UTSyTV3Y
6zEEcLYN+VYiEZQx9cB6mCaOU6Cge8RSz4UxQjsBf0N9W6wv+N6hGoMVmGqnpJq8QVsdmL4PJTKT
bR5oWYyubQrRd73dG9YY2XH7OHcPaRufWnMIHJWdnEoWhl2VMXI/v4cjQMeiu7FFZrwd5r1yHl+K
u/wV3N+o34AjgJzXbrUWn17QVkY/FGkz2dVK7eXoApDYMDNONdbxs/qQPMZ76xXdgePqJVgHQ6gH
wHslMN5ubzLJSSNrPvUiL8PbKk5zhpNWGak/TfcZOkeN8Yjnr5ePrXd7sOuPlc/vKz4Z0ZY/aEtn
DQ8zw3WYvcH9y4ewxm50EAkmUKxj3UEz5lBVO8nQv6hjf9wKnyG2K7wmtEG3camryT3ECJlvOTYc
2rideDzvQGCcu9KPy/5cD+NPUsNonLBM81qicb/rkY7DMay3Rpkam7apcbva+hLpmbnvJgfty4v9
rhbtpqiAElpTpccuWWbPJuwH7KkfqJ3dL1wFe2+CZ/qcgckNW0UaoHw8RorqHOaKP0o+9FVIu5jt
uuwXyzqVS5YpMKdDc6S+1/dwb1t8qwRjsgR+d2Eee6BtDouvBxVoZ6WUs3QVuy7GFw5S52hJSko8
aEY74gYwfCCSBb1Kw7oMHYXTohkxz0iNIaYo3vC1tzbQEo/BR9qMsr0bUFm6/To6/DOpP7qvAX5Z
brsI9c1vUA29K/f1M0Ut8gkB524EfcPe6lsaWbsMXYoytdjr4HAxuJBtKXvNhBMunjMKhCx1eBYr
+2wut0udbxl6Ejr0Ljpjvp+GD111AyUZgskxPcVsg9tb6yrt+vO7/9md7ZaxwylC9tG3N/RkgCfT
BGTT3KOLy5/QXFYEIOKh4zZU3KclzMJt4cvq+FffQ584InJanKRqoDDFIVH2vYecHCrjBgLVcZCR
3q8eo89xRCoL9AN0rtRWfJqZeqdo6d2MjkhLfxyms87QOtKxLVVrSYgnuZRFcgvIhVnOyhqQHMNr
WIFyfpEFxhpo91C2n5+6SSbDdvW0XkxT/x0teDyAntrNHBGzciDuFptpJ9k1khUTySwNtWq9MBHM
DDit5vfWNyIIz7rEiyFSlhzGbyxS0D4AhkHuqZ72HV1qFAB815z0rbKTMmPXkO6P2+BixkJs1fLB
GNsJFz0ZggJCcHi5BMWBf1WOzl73Zuzp2/O/jh0XAwqRFiFJ29BMXZNZRtSdq7cWOXcw6JPnAfZd
mq975jYrArArXtmzbLqyj7/+94vbwBhHde5rMz5N2o+8/MkMBzZiHYRCNQk4yF4nYimbc4s3RV8C
Ih1k6PgXU4VVUbzr5gqOZKansTClT/AT9lqZDsfVPMznBxYtdzP4PNO4w3Wg9V875nro3DR1ScFB
EizZ4q1KZ7shrHBBv3CiuIn9zAZJct4W1gnsWUn4fz03cjEj4Q61ssTSFIoj00UQlg/ciOzZrvqi
wmyabEwfbcvbVQ0fYjf7Fp57Qfx1OeaRjJIj2Tu2cM0akO+1eIVu0mp8cp2/1DgPlvRhBMTfPiGS
9RONbfW4L0EPwOU6adaW5XBhowXaThIJDfSXK8GNky962mZNb8FkTo1P1WSGSpJ5BqIGZ8qOQ149
ZYhbYCwPR5jUgaJwVSpPrm6/pn0ZOElzB/uY98m19tVQbO2OMm9QS/RtQpwuTv4qk0d3KH/Upq1+
1SqIr5SepUHQbprnw1BkT9Y4bNH+C41xt0B30M8M4lcF0YJqhCQHKlU8djKPmO9L+7qe1BGdjOwI
B+GwmofIdPpQafU7Q7XDsniNOfXmTQ5RvK9TeVzinzx/TYmK45Y86LMNJzsaxdwIW4v7SQ+aa53d
kUHbxwZ/RIumrxPVq1tj03DtoLG3pU0PMFoIa9OEmpbq8QyudKYT9gs/FLl2nlL22JXVAX/aszMe
cXdqgkyxZjiG4kVXNsZhqBcPfkQcEleuSX2qTqHugl5RyzTgrnamXL6SBOiGWFFrKAnuZKZW4WTf
VSYUJZs50odDZ731KJWiDutneR7kqIgMme7rfefHE/4d3SPq+PX2vv1F1721oQRkN2tuKm6FY4ri
cDBBSb1XC6/p6G5J91qzg8OK1w9tBKdVL++M0BmRIaxqKFXCWjZV9wXN7glDe2KMVkUr2bSDCtHL
cwYd9nEi35rkbo4hvz39dBYHULpsRpgGucXHnMJyLou9oup8U7c94qSBqj3Cfyqkg4WS8Ryo3bNa
2vg4ukdUCnmPPuLtKat/ML2Dq6vM/kd2goVbptGNKc0doKMSu37R6h6rMq+eJU6+1wPhT1h0BBA2
naJHmwKubuPJfqCn4a5Aeg/86a9Y3dXYCI5w4e0llg1JhPhoyPVcmyDzee46J2BQU9eTc+dE+cw+
uoZsHcvdG90r8jV+N2d/KU4b6PM3nr7f/hmSKI2IaSoXyaDJQF6TNnTbGhVaAf7XiQpnS9HNkWkU
Ey2gEwLp1vIeXmr4vI4/xdBFCZSNfcgjGV3qV+fejSNEhCOk6LM2A56Q7kvjlz7je1ougTHcW9rL
Mh7nCjbIhXboGrypFQp52DzQh41T3Blo4iiHU1u8GXhU5y34+xVgs6+8fNqk6dcuQQdH8pin750C
umrzAjaTLOKR3I9E2PU94XNupNj16d3geormIbwNs3O8y32b+e3X9ORuYo/tZW1IklcCEY7BEg92
VnHEO1al77LkuSo0T+UgECePiTL6eVbLQthr1LoL4CVCPBJDEpUlJTbHUtHNoKLnkbE9KawH3Tx0
LoWYz7DXaLWDr6nkI8t2vhCDlMusVh2Ujc+K82G4RqiN9eb22ZJgl1i7TLrKSsjS8vNi2X6Lph9S
G35SNJIDJhtGeMSTpIEqAgh15xreCgnMErJHiA3dnspVDvXFOrkCWrlparT6iK81I/ODZt3v43OC
wpmX6qGNotcOtYKgVXw30HaNDwXlw+oiepKpu1wrB2uWjgKMrdu2ZYp8szIZRjSRIte3mveYa/Oh
fYRbqpNE9Ghs0m2zceBizFBAkKzlNWLKbyOv2+niuVO1bDTiccaR1D3ckFjN/tva9vIx+Tb6dMPq
uXpEKRVNl1IAXb+tgGS/DS0gWWnrekwH1Ev+njRSEwRKVn2kQ4U+BQlJsp+uJVR/G+8P9GnUaayx
1nl1cu09M+Ft3jahbqAbW8d1n8x4c+3bQkY7uYI+v40roM9gITJPHJyXgdKdBs37CaIiKciTsdH4
FeoVRZNIQODK2fltSAF+KB3a0lFSfu74hHIm27XNWrPQJLvnCtb8NoyANbGq9V3Xqu5ZLf7KQVW0
pcR6yR4RU+5J2nGnqau1gqcY/iqEaQftV76D6f2zvHv0Wr7uckJizt1IoVbdj0gnmZtqx+FQA6kx
Xvq9CXncu7T3NGjEr/U8ZWP8le2VeySaiN7Bqimw3mR5O8kaioGUzUjSqQ5U3zTzpbOPCgrls4zs
LjsTYpzEDaNJ28YeHtaefUiowMB3DnSv2siEU6UjCUBTFKVu5xNGqswfuqWGXWK9plXr8Q5EYriI
pvOWVM05q2XWRleCjt/WVICZJkP/RxFjTXvr4FbbyXQ3Q/2YJVSGL+tuv4Fnf0Q3UBhJIRDrYvMw
6BIGLsQ+zkpobMyIdDCJNJC4QiVj199DxTn1ZFLs1x57v01UwBnT6dCYoULogn01ICi5X50vyH3z
Dn3HxnMeVr9IfWs/LjIOwZVY57dxBbApXcNVmxRgA5Dxp3qISPW9gGWSrk6eY9ZhFr/MzdZsB8kH
X+dz63sL6AN9lckoctwfsUrfMrf1bVIgEt9r1WOxyBhSEqgTgx4jaRO7dVD9JbZ7rpzjlNePt2MR
2QhCvDPbcJ5WmwypbCv1HRf8q0VWs5Xh2x/hTmWbulXjtm9DE8/oXQJXQH1Dvy/Uw9vX57BE7FGg
gMww9Er8CdZMEQ/yJ1nU8Utz5cbSiXaYKmCH9gjLH4qheSbwba0d6GN0+TvDm6Qp6sCZikBvrEed
3XWoeGcEYnblSw7WTF0f88by0aATVW7sj33ld7njrXZaBvZf3ZLdDJVrFU1sZf5IGy7pp5XsOlfA
MZh4QtxfoxwdVy5CQyhy9gPMNeoIkZSnkZ//26YQwCu3xjhuU7StVMo5Vd9Y9nH776///62FEGKi
VTu45QvK6D28SFRriAryprNaQi+UbW0BmQhIYQzWb7AQtHF3Fn8Zi4SKJxtAgCBHKYfWXnB2YuOh
S4oQ7XjR7Q91+xaxRDXpnOKRQ6oc1MU49mel9kft1MEfFxbctwe6PRWQobFiFwG5vTjNsmS49jv+
RU0f+/HH7b9/rRZ8AdeWqBidwsswJ86at1jAl+vOPf+AI9wTU97mrvaUwQp0Fh9Rc6jI3m7q3GtK
mW3z7V1nqUJ2ptHaZLQo4+dGvTchaquMzxVuxNsTvX1QLbEn0+Cj5ZrQBIIiXE19DWzGBjrtbTP7
qxQ+km2qBBlksxLOKm7BvtB1hZ1ds9oklRWBrxnB81pW65CNI5xZpUXTz1Rjh3C+WYsd6tHQwzL3
tNcYHPrF715iD9Zs8LqqceVXJ8ggkzNSzCClynTFZN9YONisbq1Zadbyq2WcC3X026YIZqMLa/C/
lIk83F5S2cyFYz7DviRbCsw8UU5duXfrF9ZLFlF2zsWgos8WXXFQLc9ayHJNrQeil8VP9vJ+eyrX
yMOXx/BXvHxxzvtliUEedtfX7xQkRVBF05ZCGaeGpOYhkRqVSVIM1q9q5MV4StUtKuvx7XCp73Mc
iLvaXy3ETK/ewZ8SGnAe6iDh/zjL9X13MSpZbKXR81+jrqpKkEWGmC6FvPq4m7f1VjKaBDt/Qd/F
aKllFwzV21UFooIUJ9yQum28dVqQwkDfiSCLj8zORjKoZFP+SohfDOpglbt4caCg/hWDlqfUb/3h
ML/1UfVifjXCyk8CmWWJDMR/rfbFoLG7uLSeUWmcIshRWpG2Ld4hxOJrUHOq7+W8XcnjAh4+vy8k
ytCapagItmfIYy3w07KmF9s8kaANKgoVOy0Pk9xXvizZvSzl/S9b1yCurpuqQUS1JV2z45Fz3FhN
ANJ2yEOU3v6WkWp3M1hkIcRY/V5GBLi+rp+jCltXMxQjyRk6ap0xi5xSCVlcnir2Ktk+119Pn8MI
d2GiqvaYcYQumbUEBRQQ9UoHj1FDZvVNn1/M+lgTtEvqpuQauVaowdb8HHg9TBdbSO1sdbC0mOGr
riJrEJQ98mcnHHxlw0Llzb2XfVDpOq5f/GJEmlLkWlWEgatXRbmsRFESVKH5YfgZJKK85i+kWhO8
kG9/4uuQ/jlRYetSSueMuoSd5/mcTzuT6n7Pvg1U1sQp2zDCZagqRozGkzXp1hyJ0QY1e6tyJolq
/uXkf85GuAMpsxN0ZegESp7mT3NvvjBIqqk/VgX2HOSxUArha8D55xPhc0DhRqwNPR+Z4uDzjdZB
K8iOkxEF8cq31ezUm8x3WO4nycEoTV9JCwmmrx/txugiqyxFa1JvzdilFtK1tdp7DTPDqoZjxVAc
iGFKXiq6ZBFFQlk1QurXoTYDYy/ejNBFaOG9vU3GsNJ8CBBCcULbG/BWsF+zb9lm3sTIeHjJmW2A
P/37MMpOqWz+Agqlg7KAD4sU60DBpEtfM6tg3qj1B5dA1aYpWNgS/bVt6/sqMyKtok8zzUIHTHRu
0m8DdJm9xXI9JL43t0/VL2n0WysjAFfft6UCgR4UegN0qqQwrdUDc2+Djs3u4aUJNfpUCRPut7BK
YGtr5//HtSRbLQHD2sm0a77gVdYXm0oZo0bfIAEX3p7pNTWAS6S01l9xgVs1SXS7UV2GmY6hFqA8
sqsRryUPOShFyoZHyVMX2QjaZIgpW3wBuTSqVEm5Pjr7RD1VxhCMSR62pXsqcubbeSY5a/+So/3n
qIuMNIdZLE1jC5sfBpLxG8za/Rw+95XLQV6B9pL52C152DFHBmrXA7fPgQVQw5C8cVXsJRuq4n57
WlvpJjxkrAflAQLjYRJJleXW7Xlr+wqwprpQg9YUAIs6JmFVGr4yzv6IzjD00EHdBkliogYcNqmt
Yvu5Tl9NFI11U/aak20usUepS5y0iNdLEXLc1EfnHuDcSjyl3rj+StCGzXak1F4DdPesN/p6e29L
7kaxZ6k0R4gGzbhNzBFiN8ijETjeJFbns7yWHCPZUAKSWU09dp0CSgZ8xbyxgqt1/UPXd2ryfntK
Mgi3BWAajN6soWLBzmX7btDEp9N3JTeR1Ug36D8P2tyMmP3InNLXeeE3yHJW1iatHtqshF6XHc1m
m3h55oKQVe1IXBwTMGem2oa7hkaDOt1Uev54+zfLgjFbALK5b2jaupAT6mYbdqn3s/2FuOmxIkdn
jsNY+xknadj3xMv4X2hrDKAViHhbStCQ4KktIB26MAhUywEAEFkL1HBtgYAXAccjsb0r0FHDfCpN
BsvGFEAuj1uumBOWi3VLtLQnAnpE7fSSi1Q2ygq1FxhemcZSkvW2ameItqhPSEBt2+LL7WX8l7z2
PzhmizjGlqruWySHM6aEM30g8LftRjVKoZbTqLXv8MnPFuMQ96aX69+srg9V7gJkHUAQrk+9RTt7
4zPwzVz9PGtlEMf2e8ma+844Wt33tWBmKjSgTLb0stMpwGHVG4rGegTJi9PB1kIJzeyZ6o9LL0sZ
/ctL8p9v5KwPoouVyJRFtykIpWezR/RfW7syPTf24kNbJ91ndsTghVE3H675UqPNSqHzs1NCj1nX
wSD9dnu9JNeOyKNNYwiGQ58S3a/FT2UtknFZ/Hb1sxom+l80qH64olJss6RxUijAV4Z0Ep06TxsM
r60ejEnyyFl31h/X2cVAwilqa82tCNHYuVIbb6RD2GUxHGzis9Wh0R7GJKmbRv/h610MKRwpqxup
y1wdNyg7TX0Kd1bpG1U2K+E8MbtCdYJzBQ6iQ2A/kI0RgNMWJSHdgLgRWT7/YkGDVt5feHVnXMxN
OA5aW5hEzw3Ub93eb1Bb6lR1c/vzrX/ixoqJLxs7mcbRgM0U/A7JfnVuHKP5DkQfycaQDSPUExyj
mcokxirBN3zXu5pX6lmQlXxDjKfBeHDYvdbJ6PjXA8nPz2cJd33TlPMycFxnWbMjab3PUNYbkIEf
8T7sTHpoxiZIMnu/9BIEvn6RXowsXP7m0OQ91UxyhuYkZG3PPZ6NTfdqaIA1g4JapagBuhs3o0K3
JOWBqyYbotch62R6zdeLrRc/Zd1jF0AHvnrWUgV7iBzTOw0BJggc/hw299OOBUj0tEcFBmrxU3tn
f+2K0N3DleGXQ8LtfXY9Y3DxO4RLHVIIFqkrPOD/VrZPfQMKPxh58WOv2udnGdVDcnYsAYqsLofJ
Y44dNxPXy7JdrS7/5TK/mJGAPGMBBeFGMcgZMfymrMcwzkGbg2zS7S93NWa4GEZAnynLWAwKpQ4H
Weu+szdVPiM+k+xYyQ1hCUgzuEiuwBiTnB3jRw2hC6VnELQ9aKpMu08CBOJDwyXWTJN4vSEsZzOA
odKPb+jRxPtc8+rlp5O86YiMb39BCX6Lz4teKxworg6IJ3v4XWWpnzokmqjtdeiET2BxpPbJ9vaQ
kkWzBeihuJXanNaAVRb7FCYViaZ5pfu/rZoYr/eOxij0cpXzAnzh0zsdKr9HuKZapWQTXqOoatbn
LhRjcsW1s16rCgUxOT31L22IDuSzEaX+sgVzKlj1uuo7kKjIGS/lfXyQS3Rer1Vd/AThRKtIC7Q6
ocn9Mh2U+pU7aLBX02eIXQaQTWlt1zMd56FV7ajPYOeKbvDbayrbusJ5b3VNLYt0YWcNEhJl812F
gFwxwDxHeW7mrxCl9Np6CW6PeT1bfTFp4fSXKdyiHD6z82R91MuXPjH9FE5RxXyfmfWhpF+tuIrm
noWzDoKK1oYLeoiHzN2woZI0Ysn2tIARWtKVNjxKlbOh/8UohG/AIf8qme7VNO/ndMWwvK+0uitQ
IjwXU3NXoGePq/s5/T/Svms3cpyN8okIKFASeatQquByObXTjWC7beWc9fR75B/b1qhriotZzMUA
05hmkSK/eL5zin2WYeoTLABR/h4MGeQ9f7Xdf0JyLdZexSgaz8O2jQkgLsN9KBUYSEJMJEc3Pv8l
T4KNCu7SeqZt1MEnQGjg33BjKwcvpTH2JlVBgc3Ke6k1brJoV/dC2pTzX9DQVV1WNUNddyaJFydR
YQxotuRm76g2YBWBDRHmR/mucaACbSqHWjJFg/D/EoL8LDu76kUI4qec+OiZ81M7Jg965ZtR7h/9
QXd9ckj6zGnS1zL46pRrJR5fJPVhTEEU1wxHypWtahy94JFMwMPrcefEvWwGxZWWphCtFGE1zs3C
wsj9/ND5/BY/NOwS6P1oDc6nOs5gf9oo0BPpXTXzDwQqHgT+ggwelHVdWS8ELuN8SrpYfWXfUPhJ
2yjA15nl2oyDfEWddJ/do4Ztjhtj32G8bDf8Kp8uP7nzharFsiuzVqVeEOgtllW7Q8W3umHsWcDt
LHjVg5fWf5CgQBwoz35xSwhUdXnn5EVl1h13wTxippVig/F+As17IWNAmjUnQ+6rmRnGUzOA30qB
Jzo/K7D4vSuLaKCrEBcDvHm0k5FQvhib1rcw0BlBZ8Fh0PQZbW2mzDbbaAMsgWD58w/354qsjKCu
lyVtC9jjb6jyJnZlCJlV/xGo/LPL777H4iqmY1RM4wBnk8iPnnIMRuZo1Y7IqIVLt33wu029Q9Hp
j5cvg2B3ysoE8pBKehIR9t0brd3YVd0JcF0R8vJfvNqfU/yONha7YyhQyWPU4qprZvyI/qEjb0GZ
tiOOdt1ZnaMrJmASu8ub+5d88GdV9Z/POymg4xpRPO9O8bde8agH6A5BJlX1PjjUSNgo7yujvgVI
/Faw8hzu/Z1l/6y8soCykYe0b7DfeciEQ7PcTV1q5lfGXj9IBxFU4dwc+tKOfT/5xfEamdQpgcfY
SZO/Kv4RBZEZSZuGXsdlbvE6tsBNByoFp/ZvobdgsuLgaSevrGwp2yfhVgveh/gd/2PCMdM65frr
xJ/zXmRuRZdtZe8axSvI4AMpPhO/y9vY1dyZ7E00cXNuVvEfp7EycIYvV5HcFmALj+98+VdcYYKC
fWhybxpRaSv8RdKew2i0IkgV02irNaUVg4SV925SHxM+IR644RWoELzQjkDXKht3gwHtjyH9rCmq
qdWTnB3g4K5JpItGZ+czuHRxVsZulMKYlMnssZ9HjGQlG20bbYhveja6NJBpi26b2MwsUcvvfFt1
YX5WZk6W1LGF/sBs5qCjS3Iz3seWATI1M3YHq7clGzNKu+Bas7ojf4n2IgshiFTWKo4UrIp1UyUI
GfIvEIAmxeckarLPb+7C0a6VGinegRK0eJMhU8EHkVi0i+8F7/4srObnGNeajFGXQm6AeHiIJ39b
3XfbBiR8xZ3YogruyTeX1uLFq9yrecxi3HEMqVP/Se3aTQyxGi4kCVfn53Lp3Fa2jKdgBk/UGoWV
it92U/Uu6a2JAp+TEX2vNBAQZLJLYuMI1MSGJLqV0slWiuYekm1uIKWbRr1pMa7EctAWhPJVkICI
Erwm4J7aqdAaJvpH3G+kNLUwZO9E8Owe2L2kQXVD9deYNEB+fEBLU6n4HtxveLXCRyf6aqswsKlZ
REkJ8xntPHfObmftLRTGXFEXQmAB12qPPY0gysBwBaHccsWmxG6nTaS9tsHoxJV+aLzPZGD/KYv9
44q+P+/ipkxV0EFKCeHTJN+E6TGExLzUg4L8LslnskRURD22ETyD81ndz5orK6Z4gTaC3gD7jNXr
FJJ99IHrAHwVhzp960tQDxtQg8z4Vi1Twdqih7EyZCX4XnDAs+eFoQRbxp7TYyvfSF0nyI7/pULy
Z5Nr0UcIXxSTpGOsPNrRPXuE+JcNWYoOgCg3PFbOPM5CD9LGMxuX3xiACoJbXDTCK7Bpa4xiQ/NJ
bUO4i7T8aNPRbTziXP6WAsNMV4UtqGgaWZHiPJW5hRSOLgEOy4Cy++VlBC9jLfwYjlLeKXMdgMCw
KOV7DiaBSdM+0i7ddqgFxARULDxzL6/6Hd/+ZdsMjULEnRocaTJs3+Jx6AMPQDuozS8/Huz2rXko
9yGSihJwiBI8fHO7hxKb72GgbMkE+uzu8i84e7yLH7A6Xk8z5IGpc6yiPAbxycivFVGeKVpiFQV3
VRdNIOoEYyZVbB2MnD2F8JWXCC4KPXsXF1tZ+wk/79oswJxai8DSAA8nuVOMFxCDNoRaXokpuUFR
zYjwIxnk3RATU47usgpKJ7FxxSvmejXGoD1r0kqzCwHKGWtr9Ls95B7isnVaCL0oU+1kvLTD4kP3
ZDODSJLforsCWhdpBECNPPUjc0PlpUxugiyCIOpNpnd72gLYWkAZxozqTDFBIyDY+/nwabH3+Rss
7lE2KMak9/iMECq5alBsCYBXVjc1ZnjBsxdbwRuH6LzmAttja6UV7UVBr+jwZ7O4+AEDqUulz0qw
pQ3QwxlAgTs+Xr6p53O4xR5XYXU2NFoN/VmMXe9nSH1kDxLkkVEFnTU5YeUA0ghKU8sElkF0fVe+
pI+jvJpaKDUNhrYde9eLMCwcNQKBr/OAqMXuVn4jzKOpH/A6Tlp5lBDXR8BBy89JmNhyT95l/u7X
HNcysPQ63KGPYAY5hgrKx7hNNlF7ZFK/pVQR+JizVvHnR62ro1ml9KqSt8Z3xjSn5/2GYp5AFJZ8
u6oLZnCNSOiQlKVgakFmxlrHb3XQUxmTigSI+Xttygc3TAbFmkJEce1IoVYSgjSuhQi3yrTC1Bqv
t0gV3Md9u8sglNO3mh3X9cbTY4ujas+V9inImK3H+cM4JL09BvJHUNZAlEIQkEGjhfMagorc3xlS
2N0mPQOhjdK4Sj28yUH1Wkyu55XmWHR3Bh6wjMkjweU+GzYsTnr1+bM4rRI2T4xQV91kNqY9AXls
7fDYb+Y6afEK0r9PLRcT65wNlX4WXlMNkE439AAwxBMgcJhIewjGT4k9yJCilPoQPWTQMNIrL7z3
o1Oe7AtpuKrDAxiWviIoDrMmQRMNAGhopTXXFejb//+OZc1M0JXQB+IltAZyp0exZCdfASi4Ca0k
Mcmv4C68qq+m/we+9vOx1eJUVm4R/lrPJQmvcYpDNzIGG1KxSBqaI629rVIeuupAlPyk6i9Ixk6V
VllZ+ViBZ4u/NTJMLjoHNGJWrQJGOqZmUQ2/vFjEZyiy+uuifhnXieSp0LeVT/9L1nUwDX8m9wQD
TuRY7sje5+ZMHAlDaUOu8L9IdkHD7k/4siZwUYwo40GI2X9p7+3z2xxNuXhHN+W9b4vkqARm2Fh5
d4AK4jJLZgcjDZYEEFkygbtuK7hvolXmP1+4MRn4uDKY6RtHC4OG13Vt1u6cRM/cF+WVbPHPUPgE
Ba7TWLnOKQPeOStw15gMnqR9CTa4y7sSWfGV44y02leT/tuKV7t5P/+z4q3o8M6Jbf3jOqxcpURl
FucYJDiVkr+T0PvZKWhi2pzmgIz78ZufYhItNJBpF1MgAZgiuTGVXxWltmidHNKRbeKcgcqu6vxb
ovW7sgC1uzw5A62+xiGYrpmcy07vlxLqixqxFAwtfLaaZphyPUSbphmcodIbN9ZjYus4V5PmiWaW
fMrNUlJqjG/x3qljVbEQkbpMjp8xputyRY1sPlabhklmRrVjwSt3ispnarCbQKM7nRCzSQOnC3O3
qne52mCem0CVG+pf4IckMdhKq2wTs8BVPAD/Izdgd7L/lSDlJXTDZ3dSlpC4wgCDpJhDkr0AdHor
Dyp1QK7+URh8MxjkXqXBrtTlW6jPQ/33sWLlY2cYdtGET6HHkNkZygvVAY6VrXGYWZmMYzu2G6kY
rtI2LsF0FkbbiFPAfafkzfAKECx/eTRKnJb5VhsHSLixkzZDyMRC1Y6MwAwBUKqBUZACFN3iEd05
Xj/Jo3EfdNUxVMK7SdZem4ZOONVutP1hNPsO23wtOu0G4TPozBLQXuge1S0VhRMYhU0RtlarfA3j
lVH3bhX/joj3XMoffgjASgvGtfHAgtckBa64KLZSXTjZ5F2FfvBh6NF7xHKnbeQjtFgCsAQWgoDu
fNftx2qxVULCW0mpvBRWyzuSj3jr7/ubBGZyehXLmZ7vsS3WWpmtOK+SjKlwYP6b/6i8ZlAaiTbZ
E7mjNoZEwpsZ/CTG8QnM2JotT0clTMlDGMsqLKwACH4UpKGndH/ZrpzvjC02t7JcVIfsXSdhmd5i
bvqobWJHfp/ojgPeZTiDNTiNVfQOuFFEHYfzgLfF0iub1kxhAzFqGM2Gm7w1G1TSrcQOUfBDoRpt
28BNQfG3EaU551s6i3VXJi4lKuS3B9U4pZ600aXUgeSNiX+b3JBdI5ysPM6u+zxzukmEnFQFdnwt
g25kpc8KhpmJEuqqEb8b9I8Q81mVXDjK8OIPECcprJ66I3tOxzuCQHjUIL8aP6fKLFxq+wUSwX4v
5woskn/Kxtqs1MiEgbMIckZ5Go5dffTkt05+qtF5zoPQyhmE6WqN/qIEf7k2gq+ERdLWAB4/f+W5
LGC0EH3XNeGM3OdJzUt8V/V+2DD0aWBUDgxTVRRy3uC+/q9vhTHdYIpsGN/dnIXLR9LkVb2KFqTO
n4h/k9e9qcSCPOo8lMj4s8i6vZAOTTHKARZp7M6ep+umg7JLd/qmcPlOFCrNd/DvbOpnsVVRqQ0k
JewIRrNZXbkNtOAR+unARxdN6UzTroQs3mVDcL5Ev9jeKlxmWR7CkafsBLGQX7r+1E03oAg1dfk3
l2ULdPVwkew17ci1ZLSR3WveHdM6kCNNT5mGdA5I4xjtZ9Mj3AHsGN1+ibi0zq0E6XxjaDehAdVE
NewtlFx8u4Mf3veSdj0MyXUSVbqVa/VnIFVHLb2n/MCAKc7kXUG+Lu9T+BlXnsOrdCWGNB6EX77H
wQMrjoEpbUzDVZ3mU9STOscIj3jq50OunMcAhSN90CbyPavchlZ9W/3Ob/n1PPJO9rByv9FkvU43
LchPTZGp+6YH/esaMS4bmkFVha0L90TKY5+gSH8igJ9RBna4Wt35ow+dm26AnGmQgCVOr6hjGDTd
oEETbkM/hqZqA+bvnu9jdYAQ0peWE1NqKmvySyhcfvhQUmdKZg35HRoDNhiBTS36rFltJQRyCWNp
ZQW1iuE5DW4iIGkhLw/aUPzX5L6r0cgGqnZMa7Ogkq11GD6NQdGtfvqIGv2qtoP0To7BkV0lZhRo
TkHUm3zydhlVrgOQW6tUc8vRh5AMgzrcc8STzRR3thfpjoc5SjCXIlgZMO76WSu3o3JTNzdq6dtD
JtmR9CqHsZnnEHwaPqYQVDG/WJa+kWA6pFN73Rv+ux9BYiuARhz/pYPEMuH9o5x511mPgRbdsys/
EpjL8/XjxTdauaOg6/yRFLl/M9sVCgoG/ETiFJuqdAhm2nvbt+rAxO3wN3CSmJMmL6JJ6bOVi8VP
WFUu9IKQQFE5pOkN1Y7V+1j7GrLWGtnD5cd3Nk36WWfd7lADRZviETUiAClk9sQ0AQXKecD4YoGV
2ZRaKpGwLGGjy8AJq96N09Di1W1RZVdKkELzyDATjJRQ9A9JB5F4YgeJiMJStMuVJeW5H6iA0uFH
5LdhtA/0TmCrz5dRF9tc2TBOIommCpqNagreuNEzQw2BW+SbIB6zcJNR1h7Vow5u+jwHFHG4SfPI
rMGmM2qq6fWiEqNow/OfL9xvihg/pv3MI0IM0wOVZluJwtSzJa7FjldJPYO4s9FAlgccMJ0dbot7
4mDYC2CG5pfQZM9x5wWjSVchsRJ7vOAZThdsiM+tMxeq+Ts6VqEFPP0HmGbt2OY3gSOy1ucDp8Um
VwFxX+qDHHp4hrUzurqrWJgZ2mdPiSlt+itUgLai1t95ZwhtA1k28I+ypuxqII1FGDRcbzoMz4IQ
dZMD2jNNI5rzI7egXpXX2y6Ut4rPfkudbxnx+2WLcD7/WPyC1WNpme5BaggdAcyLmnAKU2Z6j3pp
ggDSht6wzXWzPuUhwsbQFqE5hNtfvSNDmTqlkRNyosj48/ApU1CTrw7xuI1Jsg+8a9LtQ944SffK
SXZ7eetnE7zFzlevxlMIkvhSRSoAKVRvx3lvZtHvy2sIj3f1bmSFKLzzsMP4MXqIVLM5hbe67WUY
oqlzk5lNjescwanagSNSWBYuvnpIlZb4RuNj1IC69WN31Txg+hcSnWDAMDULqg4YHEpt6SB6wGdz
rMXBrp5R6wGGFObzV60qO9Mfh7J16z6yoBfresax8EorDCJHcNJnI/bFqis33hQqErkYm9XQ3zAJ
Gj22sUnsiJn8bbLYs2I3x72xRwt4K8qkz4cQi7VX/jspsnQII0zitJqJSWQ7dgDScNpXdJds5WZA
Mo2CJJgxQbFSuAroHkTpynnH+/MLvnPuhQvwsrxljRYTmC55A2WQbAOw2/1kIWO59Q7BXrTls3cL
wq+qxjSOIYo1XDEOfVJ6BKEECr1lhaIir82RZ60dTGpiE527LQ33oxK8FGqBzzHtKvYelXc58UIz
nigkdKRCtbg3CSZzz8VSyx+2uvQBkVXqAeV8moI7UCSZOQUogDzI4hrYbBrXfmq50uqeh2zQAy2I
/Bvqtm+zNF5oaeAqmSWcQQBnCe73bAsvrba63yygoVFUaDLNNFoKwlTjHbAty3D1Dfid/Y1oQdE5
ru50lqA6q2kBP+UxMrVcdyQ22Dl74WNiX97ad3X+wtb+yuz5GLZVlKknyJVbfldZals4XFJfG+qb
pRJufVUGxazRXRVKiWIL8oDBy14kw3Pj8EMKmeYMGYKtmqFVD4IjYGha5RT7GXPKQv5VlciBjNAr
AEjDO5Sr6WVSZ93JQnqp9YSavtY/gbfjrlEVEJKhKBUo7W074G8kknI9pRjq0MI0tQvJ6JB0VQfV
e+yL9lHVsiPtW5RiuUuTB+KBQ3EivtX7+rDhgLLrYKeexsbS9Vc/Ae1L5WUb9Z6X5UGtMjOZKicv
9zzXzMT/LBAxlzWqGb1/F2T6riHGps7BWUbvQNtoZeOrpOJ15dreKANMxIH0Ptz28tvlbzE7vUuf
YhXAY7K284ccQ7AGzmXqgEPoHi6vcM7tLl7NGl6ZAT2s5iV4aYewtyFzBMYhiCgGuXt5GZGBWqMr
pSGeGkOCgcoTpwEPuuSo/T6tLcA6ptitlC+oUDnpmAO+4kHA8bfvP9IZc5G/gupQ9HhFm56PfWGe
kRdBMyBDZFnZo9P8Dn1zNtCdJY9m9piDkz7d9E++SEpTtOr854tVQz+T0kGbAblRZSq5vh11UDWC
DkRw1ALTtIZEVkaV9FRP1O8hGJzwr+AeKMFvMujmiHskcj6iS7oyvJRqCaOBh9n+5Avlkj1ijZvL
WxKd3MrYdoqa1F4NaK5HH1qIew4doGu0FOSR8++89NhWJlYa9UjmPSgeytGzfVV1puIjbIAyTKmd
tUQAjxHsaZ38l5jM08C5yk68gNDlALoMNDSUXKgcJnCLazxjrQ1+AYU5goa2P5n9kUH3oHOSyZw5
7MWOUeCn1uDGTEcZy/cxtdtRYmVSbTIP2pbZ2wRw2eVLcTbIWpiuNcARw/BjlWMi5eTXk+krWWAa
NQi9/LeefSRp7XD/Lavf8uaOZRkElx+D3vt1+SecjTSXP2FlSNBELXWlgKtsbHy8t3TbZKb8Ps/k
g//Vrtu5xp8+zCGIfkcnjAVKryKk0dnqx/I3zBdtYVaMCHiNogIYsXbUDZzUbXbvxzZ4X4CT9zGG
YVLJTD5Fj/5s22i57Cqwy1XM0ZYdcPksT27iNj+kEF/iY7APMYZOWeX2UeSGRW3XBRfUCEVPZ2Vw
IlBP6qU349eKzuTaa4GuuNR9Xf62Aqv2rYC3OFa1qqrRRxH51DXE8aoTgpXN5RXOJWbLE1zZG0wN
ghOQY6ZTAWdVxiHqkAIEAN5lbQCGK8/3enAKYxFf2vnDUw1Q2OgaFB1m77HYl1wFExu7Uj3RjLhX
IztGgVBA41x5ChX2P2usnkXPJtZFKTwdEBPbEsimKn+vKfSiU+i+8kMUfTbjld/uEqF2h2h3q8cQ
9eCuHnqs3MsvPb3tNBQARWJ857/bz+5WN98H3XMrz6E/LUcTl8QM5eBjKm9UHu496aZoXhPQLl2+
K+d908+aqysfanVvBAyV3BqlmQxkdvK1pP0eVAh3Ygjr8lr/Eqv9LLZyt7mECD00Gn7KrnR0sMDV
Qz+TjWdTGzxO8a4FOfJDsQ/2VWSKNEjms/vbB/8svXoT6RjyrJhRv1kxOiSiR2OSt00IodCqEUSB
l68KXQsB+KBlq5o5HJPRD0qei+JLiZ8FJ3neiPzf7dB1QdHLVN5LbYPHBlWe8Zf/Gpz43eSmVxQ6
XJjrqZ90Ae+paMU5HFg871AxiqmPK/UURszO+LU3ibojonNbGZBEp5OXVa16SvNDRRSr8O45CIAv
n5xoGysLEodGpBMF9703nhv6KwLh1uUF5jv87xeNSitDQSapDiXkACcvUfYFemP5+JxFlQvziPSn
cVtGBCuexUP/WEWMAf/z02RtzWXCYDdKx2hN/1HdKXvZVg+YoAz31VZzuhFChigg+M/9QcTlc9mA
UGllQBLmVZVuwOwbssmHJxqCAAOI2CmFzIAvKjmCVFVwvCsTMigJpr+ymp1inRwU5Ol1S3MrIwRz
YGkEcJsK0ttamRqbayVU0adEsfLeH8wmj1oYuPSr6WNpT0KOLjlpAEgLJuDIPQNFAwZUL0cNIewx
WgsXDS6mSN1plEOZmle7SM91UwFuPlcwG2w0n0wPdNvgLXNSlgAEHKtPaH6hP18qL4WuYbIiKpjt
jXXjjBGqobnRlMcRbGXbKAUbzKQlHcoY04717WSOoC9xmqy9ysbpEHsNCD3l8amN4tBkIDNCv19T
H9qg7A9JlOrmyJhxkHTVYQQ0VpCV3g+ACIIcwPXpDkpBu7KEmHLSQRQQcBvoWiodYvJKfq+m8b7W
5cBsiH8kHDlPqDlp6+Ug7sD+0mJu2UXpXTsUbk6iU6N6NlOAPOBqBjT4mM4qPN4mNb6IxJ2oBX0X
jzGyoQ3bhPqTIwXQ3FHj5NXrOrsYmDs1letL3a6WvK3uoRhQ8tozY1QcgZiRQdzQFNetDuKQMpQC
d0hryIvo7Iq1wT6HyCJouBz0+X5HKdCABasf9SKFYHZhpsNohYmlhdSO0ET1Y3iNIsqP1NO2KZCM
YZ09k+RFTeKbqeuBTlU1q1HYrsig9BykSmFDiutVnuorjdW/wLxhj4q3rZT80Mo1MZmeXYVxADmA
CmwTla+7caRuRxX8S4HqSGXumxyRCKYnx97yAzk2Oy37HFlhTvWjV4kIUM4aR42iAkuZQf9SlwnT
MggADlFPXZqb1UBdXfs9Nc1/iRwXq6zKQhonzf9GUzrtvRiBDyvjTZu8hZr1NoS/wYJmXzaWZ2Eb
gIj92dbKq/RMbWRlHnjqLdSzAUsDPpUxp3uqN3PzQn/Ptq09OYmTualnQx/+8voib7COCkI5o0Hd
qWiU3wytYoL1RbDC2e/2J2LFRv9pmwe1yBtuAPfnBV91iqrx9KvO8/vL2zgLnVx4gLV0B54WWL8x
ZozZOG0jaXYeO0oLzd8NiawGQz/KBizg428VhVLJ/P+MDL67f4vIQNE1z2B6oZ4i8tbReqfBaF7e
n+gQ1X8eomwoCviNciQ0+WdHE9MwnodG0E8426RcnuEqMpAVL6IxwRnWTg/NnBQ8y93BcObmd/Iq
BIBfjvXpd/K9OLSsy0mfDKg8Ka6KMbhrdVM2mEELHbSDTe8DCEkIcFPZ7m3VGbdorRgC+oLLATH9
vlKLHzAkEFlX56DBg0fzGhQm09JpC/1QV8KGuyBG+M4LFmsFrI6KpkLsCLwPjvYb+gpJ6gPaADP0
ZnBUp/ItRbYAtuaFIDxSBRHZd/i0WJ2MqqRELbIOIJZ2xlY9SMyhsROVDkSlmFndB9ppKp2uv0GJ
8RgeqS2dukfopLgSM/V36b1qbY6wphos8O7AGzbQoeAvLDVTgLcOiSuCC5y1Sn+MIuWrkAqTewXq
klw9leD7Luo7lgipy85ev8USqzAqS5nfSu3MSWDLH+E22YDFvLFp5KrXygOmM79vnZKa3vUwz37a
ott3vsqz+AEry9szMvCuY+qplW6nZtoBPReaSRU7iVRAZVwyMd1wFRDJiqig5ns+XP6zNIYW/mlN
2oSEiqwgd5pvI/tqbye7NsHcgcKWbhZg2wKtjlmiEGyJCIrOzkot3d3KxtQk6XPIt/0PXqOB5Py6
Pvqx2Wzlaz83h/1od27poYJaWAYwmWaYmAcx68r5IHpxAqscJaYq5QWFhFXnvzFGcM+n294L36jn
QTNL42+6mtoVpgCT4G1Sg02MYL5IrivIdar+fQni8xGwFQ2zwnq5L7xjIO1D/TZCDz6XW/hvRGXj
DDCMrGHc6wRzwo2PrtrMoJ9B7PMqBINlmR/1pDSDwcBgQ2nWMpSO0VYPtStZ+T0F9zWorTJ6lSYv
epDbyRX3jtz7GtWHNOcCC3F2ymH5WVYJlBF4Ss9zqn6DR4lZW8Oh2c8i0/5GVJv7nvP6Kz9cnP3q
cZdZNqBw5cHwS8H1yB9JeKcNp0n/rWMQJJ5Ak6U8+fXHAIZ55te7Jg23DXeb6IH2v+I8hZxRus05
EizU8ZBo2RS5jRaWpjRCEgyy2PV1MTyRDA1Gv7utpmabtRjdzn2nB5tEr5a2DkuYK/HOn9wmiay8
fTD4LwDVwVB4TafnPntU2unYjMOOZQeagPAjd7PpMEHYiTwFMSRBldzh+i3XAM8CuWPXQLBXMZv+
qwBXUwgBa913uuG1TY1NReTINJCRpYriNhQMCw0q9wRPPInwm1Oqas7lUOGsq1kc78qwKdrYjd4o
41NKGIiRPJdDogKVO7PiqkuMSnR1zoYmi/VWdmxkkCMufQO2uk4d3vR3VIKqXjmz5Mm9XaeQbWu5
NSmdG6mhM2WIcRGTtcodkBWnTksF2xcZt3W8GRTe6MUyDHu7916njeKETkRBdwFC3129G1zPnLXa
Z8WxWmTdzuLqFs/oryg0z0gtK98zLr2T1XZXgJqB2TMfg35Av7w7itmQRBnEOvoMWIqKXjWofzII
r4dGvN/aNR7we3w1YRYCgByIStjaA2bXRPgJwQX4biYtootByYYBOFH1pGfa3pONTZNIVyEYVC7f
6/MdoZ+L9n34i3W6MpKMwYPDrB0CSjZuTtysdi2GeJhqqnfeplYtGTJr0W0OFGNyPRcCRVHr2Zhx
8Rvms1j8BuDrW80rYScT7W5oDpHaWoH+hBqL4FVdjk7+kpKDFfS8iakqWosAyu99d9zIjrQVCfOJ
Pt3KFBs6lUbm5fQUBb2jV8TsSqDm5P/Unl+c2soktUHuFXWFZTCiaVbeZFZVaA5+LTg0geX7fiiL
j9Mmcq0lmQdLpM9jH4EFoQmr8z2zTwqLjLmgVCA4vO+B68VyseLXrKgTiDvR1B4HY58pr0YsEuUQ
xIna97NYLOP7mNXsR0U9MQWjsCF3uoxsCpa4aq+aPPxk/XtWTgD79IIHJ7jr36HccmEF3eYqICgN
NKh4NcemR20rfisi0WU/ywiIwRENuoW6rLA1fTOowEiIYByapQnAjJD428Clo0AXO4FtXPsRBBSV
jXwsb5L9LH2nBQCdZRY6e0JqufPv7ueXrOIgeaIjOmcVPcWJ/inr8WZkp2Asty3KcBOE1arfgSZo
K5y/Rj9Lrt5gN2r9WBclPcnql57Gn1nnP9WZCHr2L27xZ5m/3mBR9D1SDqhs3M6zKV7YXA3he0Aj
+GcCYgt229XP2ZTdMh86EhAGrV9bIlul5peWDkFAEywHAJ6JKNe/u71/h4M/P2wVP5ShF/qp1OGH
9Sg/ybf6UKDieIzJYAIyGU83LbkvIc82QjmU+KB+Ba9qk33mzWhT48mIXoc8t/R83PTdYcIEWOyF
TsW2Whm7aXCXYkKnQU9AHa4l+WR4z40hW6SuUOx+DqWTHF7nUQy1Y4wb1c9gLIUYQwSCBqkYfncy
REr95q4qdLtD/GjVOmhTkunXZb92vnT1c/vXvCljTVriRRI/EQWmakIh3IcSDgcPZixhVg1hqe9b
HmT94GZ/6Um4jyg220PLvTi13LMNXYT/+BdX++ebrClWgioP0knBnez3YNO41t/kDT8ZH8HvBPyn
N/6eA4QxeNcj2wZbxZ5jKVHF5Lwt//kFyj8drd7k+eAP+AV6Nx3D/Ckv+XUCMAKGBYlorfOFr8UX
WOXDHqRijUlBNlhw9GRTB5x6JnmbbsFT7iRHkdP9F4v+s7dVDgwwsVd6KpYLMD/DlN6UVEwk51e1
tOtJZ4VjuMvCfBuIHNY3VPnCUzNmU7Sw6HLcDL0+g70aRb7Oi3KjQG+jJaODyYg9BVsA+RopmtEy
IJvQ2Kq1cIv2SKlWh1bNXa3O3PH/kHZdy5HjyvKLGEEDulfadlJr5KUXhsYI9A70X3+TOvesWpie
xsaZjX3Z2AihAQKJQlVW5qDv7FYKuuzBGvFE1/dVinQ8hH/QT9ahm0LOl83l8yG6HXjJC83usqRI
sBXAO2KoO7gQz8LzeQLV9bgEdNOHFtSd3LRzfizu4tPndDPkT2sGQXw//CHC//x2HFov4whdoKQm
cBqYW7hEw5mdIGcJFb3KmZ8tjP0vjIUFV4TJYTdMv2QTYhk2OCt3SneT2XuNRm4VvZMclTlU+swM
iW6g3BDfTv1dJP9Sx+VbVYkILucjgs/Jc1BN+qlTU1qQo9aBoXCs8NrOpJcsqQSRxx+eNP8M9JvO
kCExbenwhh0C7RnZaJj8IUO1atXkDpjnWwIh7XGrBpU3b4RoIJglLyPUMimeBgnRCAklhnqyK/Wu
4VK/g49pvXY4QFU3cburCGlp0VvqI2i8cEQtDveSQtVjucNlwPzmMbmtb5T7BiIs6C28amwHZVRv
JRey76oT+7QUEk7PygachGK83MXAcolB+hhmXAR2GXayn+XpcTQrUGNyWYISn9Q6NhIp14NSmRui
TRPkmmHPrktOFBEP4nbwL5me9NbSXGMuR1RS6Sttl03VbePKeECdBBcZsW+TUvNqAruf7ltu4I+r
6Jq5NrVv2ZigtaSk3+Z2+SbXxfc5Lu+GPvMb873L6oNki5SeV7i9tOQcHBeYQ2RPAyjLy6NG18SM
IdjPohE43E3mqQIFFQg203EHD4dQbRQqePz8IYX3eWa40LVrWTFpFkg3MUIVqj2rPdIx7eQnvenG
YPMZDIVn640a0rEoRARf0RX60R9+crWUspzMmrJSfnClhXUwbeSbvkfj5PpshSXi0+VLQRQ0WRwk
kraIQTRHpoUtlW8pP83B9JQadYkp9lKkZsHDOy7y4uvSazunDkVPudbA1gkYUg3ekKW/Lv+gsxBt
65pGFBO5Yz4Jkg9Va2TzhHaCaGulJpgVD8RIBPvoPDqcjMJt1bQd9YVSvElIOHmxq+aP0eijF51d
rcICuP1cCYzAHcnchL7m36CkJL4Cz0ZmJ7+B38xLFwGbVSheQbxxTMByOCJ36tbW22wKuqxFi8pt
aWQL4D6aoduslhNHHye0iDym6Je8/OnO03xPZsTd6Uzp6jFt8Ohj6L90Wt1f0Dyj+svGWP0asgd9
2ZTM0dAmKswnnX1vngzNbeM2UkkC7hLK1nMTkO4anBU3QVtZAi80QgxQOJLdkpnu5Rmvf/U3xDsZ
lbvH7dqk9szwCWOwDhmEEiLIC6nmD6sJNHWnpYIXrnr2Rv0cj8+UMDZHymxl5Fik2zJ6MfvMXfJ+
3xhVCw/GwYPOKYotKcLI5iq2G5+YY5BDc3qGSFe6lxO2SUsdTnX7Ole8pbzLCWR0WsuJkQEZyi6s
QDaJwYS5vErnY72Tn81zQYolbZfKBqYdZRcq4bvVCMDyllCbHQ1CeWIFqLPalubJkNz1v+id0mlN
h/5K+VVvO7/CER4IGq2S+xbCYw4UuTYzeqYGdcI7cYV2kmRpGBEocZNySHwJnKOugiw5Yhj4BUh1
mOEhnxnWfbyUfm00vlquPVbkeWJHhcBM9NCo13176PVDxOJtoV5lMlycCFL1qfHLbn9BwcDrIeLF
ynhv9iLj8LNX48mEuacXJEsZXIZx9vIBfpWk9CJFsPuEn5EDTWOW9UxtAJprx2jPHDvQ6g3kKL21
zjka2/qVBv9TAftkWhxITku96O06LdPqwGlDqXDaXN6dAhj+OHMnFy7NZAi+FDjD1sohyL5pzbFL
yqBuN7H0eHkoAQyrHD7KKKjQpgdj1LIgipBn8J0C6VZITBV+KA4Mx1Q37anD82KVXlgbP2UQQVC3
QcPHNt3XofkiCreFQ3JIqC5LUtg9vhMMrg/GbrxeG5kT13D6AW3M6wtSVCMSID7fApoZ1UQyFbsx
3XYf+orZFuwuoUWF4Fzx/hELHZJmrrE9FLazbPRyDKJgRLAr+PbGPoP01jCgi6PO7xneRPP4PiXa
/xTVfh4kvrmxVvuYoWGEoBDS3q+thB0egFJo7P/HPuCToTicyErSKiUkuY9zsaCNHRYVOtR0dZij
Z98uH6iPaPDCBaxx8KAwUtaNgQfBFCAyh1jTqleAN6WvsACNRR4VFukEVz7fuaiz3DYzEBqgd/5r
ZvK3WNqPaenUbF/Vxk1lqKLLU3Dn84JQVqsNY5XiwzEfxR5YTd4Tvz5SX7mFV40bL07yQjbi6FS0
7zkMqeckjVmpoBk2YrjqoPtdU+8vvx4HGnI24x+CrweuIZJPkJvyqG/gOjGja/phtSxUPRBMi29p
ZHKalRKed1hN6TibXrfN4e4VPzbQonfMnQr1QmEbmgCp+PbGSm6zVJc+8m7Fm6oHfb1KeJWeCjss
stUgubadu2do5TiQPF4KdMStIZEiIiudxxnLNGWFmOgK46Iws9ILtag/NhJD1s8zwbRY7gq/CjsH
LXDZobb2E+rqIqAWjcuFYlDhJ3Fcg9RZQwzXTMEjyNDHoAibDNe/8zsWfM6Pi4BarSxQYaBrrn1l
K+TBtCdbNHYZQeob10KplPXPXRqOQznVmJWaWVDfI2FxrXhQyPYQjd9OLtuqG/1FtIvOb9zP2XFI
p1amnA00Xgtq0AppYWmWiKDmfCT0OQT3SswVvTdlE9XlokwcuUKzR6x4Em0cpYYIpMg9+zyufY7G
BUPjxHSkQTGa3CoQSDzEJUSxQMbXJsGzVLT/OCQr9amOLIJoqE4Gp2vfl4h6DTSLBWAm+kAcmGmJ
VdCp+zhemuYyxD5uCukc5kGtPYucyJnC2P/LXcELd47Z0o9thyx6XbyOyY+5EDXaCb6SzYPGwOox
Xw9VkSuBnrPAVl9bRCcF3GkFCyg4UDaPE1lh4O2JmxVZUI/uFUd/ij3bTbaw3YbIsyPqAPpDEuif
Hci3mRoJnZZ0/AiJQKFQvCkgKByVcEytwlXzaOhv2U/U55AJcnAxIJgQXkcrZ/8CiNgciBBptEzL
BIj02ZNptx74xZ4OWnpawbM1u7FVsPPuaPEsWGrRsByYTIQZ0mgj5FwVNdfoudtoISqQYgtI0Ufl
MKWLVVTkM107atr4PVGhcEI0bc1BxV5MysAqu/dFo5CbNbXrMbegJqZKjgqTjWr+Lpj0+cjt83Nz
gGOxwSLZgHsoPvS+8Y4oKkg9/XZ5siGaPHsl1IR3FGKNUJ4UXL2ikTkEGrJukJW00o7qBIOjWdJf
lWb2azSpkjZTvN6EwmqWBIL5ipaeAyTkgxAIWAh1pkB/LpCF65zcqbaTD/45Cs2ia/7sE9CSbVTQ
ZMPC3+U2VT9mpDDsEvev2zzOkwe5Xaf9Dptqv7O8VYEP2QER6J4LrU7H5LZXm2b9MKcwlxxd2V1f
umDh13cFPLKP0Gi23f+oYZu918Ee4iV9gCuEYJXPErFPfwK3rZZGZpmS4wibKMLkKXXtvhiDeAGG
GZUKc7DhlYzpe5kWNxLRv2ddvQQxSr+ONMETyFhlW9u4ml29wEXRSXC8kAr0EOBRMzuQ1X8rZAuP
+GEY0CMwHeM0H69NZO2ddpxcVTuoZuW1sRYaM5Qzhue4Y9+nJf4xq9TTtMktaP4rkqWfA721URNq
qo2uKy0UYrti0ycRPLY16XnuFqcZ7pMGx0/bL8XgFjoJ5sLwJ0UNhnQE/9JEL6K9N6vKieqdhHo7
XNC8EZaRGhkClGQchVpQ86duSekOQhcuTYetNithnvpSXAR5gjcgxIkmWAct87aYla0KfmWiFj7F
OvRsL9nXKLXsO2m4YYZBnKJfHrIF0VRjmW6VQ/5ITRrEI+m2seAgai+bEYzBodmo0MAvMJUou6vH
K2hoO2ar7Gd0vZSwtgWEFiZ1mFk7NrowCvJcyLdGesvY7Ti+E/m6NDY25Mj60Y2Ke2Ro3vHwcWM8
86HJTStUQ3QYyNqjdifYOedA+HTjcKgAq0MgfoWNk27ppthlIXHgZgyXYdFFtx48/pI5HYgDghxv
VmoMuOekSfLGwQ5UPJTr5v3yfASj8KEIRHFxFGQc/1g7aOkIKagDYq7LY4gOGx+O2N3SWE2PNTOu
5tscHWrqL7SDusVreoxuOgfcnuyqQaeTerCh6/Ur8Qz0Vgranc6W6E7Wkw9UlmYgxpx+AB1O5mMZ
RHjE5deRQzajsJAtWtYV5U/Sk2bcx8mC3sJjakLHDI2FUN1Au+jt5YVdcfLCFuHjkKZoyr5aHzNa
BKVn8KAm4z6R3uL41+VxRJeEvU73ZDoLi1UoaOItTEJ1dupt/MLgKfYRJsM5ygFWiIOsc5H56ffi
LgmFtBpJl4/3twxvJR8dyJq3bNAx7U7vamDCml545j7q+5dWlLsWWJpJ46Qgf6Ip7znNQ9LQQ0zT
26qHh3o7mb9Y2pqB1WbXUl2/pKl0FUXZcylPcdD2KhwF2t63jMVyS3W6iUAXmxV121Sg/Za1Y02P
lp2HC83dDvQdKf1JQSCi14X+DK0dRynudeRdiTK5GdnCyNVRJfyn8ZgbpidLL1W5082wKZ+ZfJWp
EBLNCq9vUOsst6q2g+t62KhXlX0/giWD6oe2tI5iK04zHXUUjPBwc4zsTadveW46sfYzM28HXFu6
9CjLm2lEBn10uiTy1GLZyOqwtQf9qrfbd8V+iJNd02a7adD6YFDnKzbG20VhLwarw3aS36iu+IId
t75Qvn4IGzK5NhxeiGWAPsW9YGpliZuZQFt0NeXur7XN6sTDtsuV2NTg9432dSjuBROXmUw1tgrI
oXU/zzM3E7pp/35Qvw7BwUG8yP8/G9jLbPrhalbf5dl29ExQ7FHPxaynh4a7nZYyzdkQgwOuO7Jb
3Ob9RkUy/7bwmyul9qzGwan1FZTOg3iTb7Igf0gCfYKvDfaau1xZgzOEYieQ31cYffyfMabNXWUZ
AZ0O2uvasVSqTbpcmXHyP2ieWYqqK0QmqgEWyFeAsiBNp+gEyWsdsmqzqjgjktdjYoi25dnI9WQc
7uXHpMoY9Qovd0hW3yTXfe6t+lx0UweoQrnqXZPAgXu1cpFrPDxFwfpZBuPpNDkcJooCI2a29kGH
9o8JUs66h/zyASTVN7ga+RTulUrIsmBy27fS0WFr1t6isXfTbC4fz3Wcr6cTH/RkGThsrqlWVXYL
bO7NYjdEhk+HZatXZXB5mBVtLw3DofFUd1auW1htC9TXJr9SRrjzLAg40xLm1rVgNHXdJJeG4w5P
BM+RWVtJt6tBwACL68ZV4Kig6H43343ZVnLQoJ3Gju3GYOTlDlPRMAu7+f2od+4An4VQlCgSrTN3
cCQrRk1Jxy+iDPISQ7SHXsrDIOzFFUzcWGPek+udxk0VDRNYb2uDNHmgvoQe9MGXDy3cTyFTKHx9
XV5o3sl3SM1InckIlh1YcrvCjwMaDrv0cfJVT+wZJzizBofv+RTXJes+pJLoRgODIYHtntjV9UxV
CwYttqGsSsmyDdr511VsSREXUQUMih5md+Xl0l8ZUhUZCri1U0LAwu63l8/HGTz4OiQ3NbmWYrOY
EGY2hXrLtHljU7aZqpL52YAMFHpxYcO5TSz5HWv+Nkvv/QB7jQH5o9V/kiWSV9fmYVKrrcSiYELN
qJO00jVS288ylH+p+aCn0i5dRKpjZ6Lxr7+cA2y1y21UnrFY6/2+6n5UDwmeUjaShhGsf93LCyX8
NhxuUzXPQC1BlwWMzdFhk3sZcTLUuRE2Hyp4wggJer8fqa/z45AaGcGoiDPZgrqf6bD4vomr61rP
wK+ypOuJ3VIqB1J90Aa01Rgju+u0J/iHCmD693v364/gYHruRiuJKJL1oNNEHVQc2SzCzHWHfcXM
r0NwEK0jf27aaz0/3qJ/AL1JfvwCncH9tKGH4pBu6qudtKu28JhRA93Nd4kwm3QGtr/+BB62l9me
p7WDxnrt3chfk6PpDfk2g7OEzIjlLGBRJC5IS9YdmuIWVwHfIP5mCs7iGRrd15/BYTW8LOZYz7AS
MrJCzKebMUy9Cu6iHbIquEyQe8HQ8kYRkgQEe43voKlSNF1PBAtA4AEGD9qnLDQOzEMD6C72bS96
u3yY1l3z+yeHCgB0HgmiAG6iVVKppLfA9ZQ6bRdVJkQ7Ik/PVYfBRu7yUL/ff1/iZp7+AKWzemTr
K6A20w2js5MW9VbLG//yML/HGV+H4dABlpOazWpIyafQyFKq5bbrf0rT6MWa5CcgcV8e7dypPHna
8OyHLjfaWUor6PN2u8L+lYn0RUWLxp16S2vSMR6xaJENR1AyhsiC+XmjhZencaaP5+uqcUc/MmGa
mKZwo0m37BqGnihIQ0zlWpwJEy0Yd8BNrVRH1VjJG9X1AlkEOb2/PBXRANyOXuyEmkWML8LU+ynp
/KyevL8agScwYCGXadQwQrwcaH1voYhweQDBRyfrFE9CuJJWUdxRfIx+PEIuzsuQPC01Ea/vDO8c
P1XRtLVVVVbw79dhEhqBWS6jd4uE5rM27Cja8DbTHoZPofFcz9vyWtrB39kVSUytn5jHnNNx12vo
ZHotGIxyXULR1oSjecoaVwK1k/SVN1izl0fMs8tS8MnOAvrpmFyIkkU5FnXGmDCZ8KIY0lnsOKix
Q2q0IGnuhMsMIjHwQPPLXndh3GMktyr6oExNcMl+yCNdmj33cZuqyZWoQeNabaPaboSD+nPorub6
IMfEY+nTkmYO6BperYFIxVS3mQsvNxs37WvPtPZ6LDIxPLvbdAUOG5De0gyd2wYQzo+pZUJMNWke
+zgNmdx4iyHS1hCNwn10dEDRhIIFcDTp9ZSlmyLRXMtIRLGhaBjuO2tyFsV5sZjHxNjPPpokniS/
3KDfEk8g+BA/ou+3C4Xhwtk752QJuW/aTfIMhmK+UpqGQ7y1QphfPS2b1cNm8eGKEdY79bvt2YKQ
8PyuPhl3XY2Tk7SAh05KFUCxqpzFrr5ho4837friGz3ZSzoXRbf8ShSKng34kZ/5Z8twt5JWkSbv
dVC7Owt1H2V6amp4TEMHx88IakzWo9ZeozUIKcYwyowrLUWj1GWIPIshJ7+Au68M02RIu0p4coCz
pZLRMetym6Tjz6KbnCyt7rI5ub085Jm2c+DlyZjc1RUbZSpZqr2u9uo6r+9V3WsldNPB1mNlHhkf
Uup1sql/tZKwCnH22XM6PHexGQa664cejsqGCddh4sNt+snYNh69hyH8UZxKPR8TfM6XzyTMZt2N
aY2zBJP7sA+zkAUwJ/0XREfBx+Qf21MHzn+HtT3a1vdpGHzNVrwqKVxDva1Tuq1bgTrgmZ7wL1+S
zyLEC1mWUYNNTo66n/pgL4c0tlyVblHJTWES/9J41UGG7gw6zdyxgJu4fg2BJLb2IInygALEMjjE
igz0t9IKZ8lCtw4ZWWgMewViBYLNu0LQb9fOycfkIAqdYmqulevHDFd3PsNtXPjQomBXbSEp75Sh
iOz4h0Um+kp2NOCSxx3RweiNprUm89g+Dx5YbE/JN+JDDgMJKeblb7bPUCXU3elK3Y8bFAn1rWDK
5942Ksoh//0B3Hkltjy3uNtMpCXQl/Mm+xCjXc9pjtCW3Xdhcay/ocQsWmnRsNw5ZdJU5E2Cc7r8
WBvb7D14iSjye6vV+ngv70EW+Bduzmd6JrGn8YZbuR8mbAm5axxxhanDlfw/anTLIdtZnhYqrua2
V6Jq9nkoOhmLu8yl2Wg7eURb8cr5GLbdMfYkF7Q+KBbJaOkVqj6uS/bb5j0Zjzsjxmjq0UjgHWMu
N3bHPIQyPvql5A6tS+PkjEjJEEG/3vk77mRM7sAUsZHHIIqs0fG4uKpPdyiwTVBlan4WHgRsny7v
1rPn82Q47ipPmt5USYdqgB09yOYhk39e/vtnQ5STv89d2eO0GAVdPdQZss9gljuqTV6T5ecojc9Z
7//dYNzRV6KFDTn8cY8lrBxGUjszgmoNQUBjWQdtGoLLw52/qU4mx530zszKQTFhpPfRiOJC4zDU
w34rb0SRz9mb6mQg7mzHBsy3kwbKM529BGZqemYUO00xB5EuH1dqcGnPvy5PTrD3f2uy6Us21CM+
XDXVQQzyWosysU3Vb0z5mYzNrpHg+QV3+sujio4433STlypr1TKhN+g0qz46SNeULppyQxKgbV9I
0RdNk4OUWpYMo7B1emMyiJ/bQdb9UIcXpcldOUd9Vd+AqSwosJ4P6D6/Jp+Ryrq5hhI3jvgQLGs3
XW84MagQ7dOqYtuComdVzvL24Vzr1d7lBRbNl4OXCEpMJKcxvaFG4cLNetOo21btoEduwwQcz5Wc
wSpEEMKejTVOJsyBDM3sTOpbLHKjvTTGnR6lLslFwHn2/jsZhEMaWRrUOhmnCJU3CLGtIsimMzy1
egi5L99aabx3+nClbzUBxVO4ZTnUKeLUKieYLcEVpL8i9QEi8z8iyXorqx/TMG7MvnDSHJIPKnWt
Uv6+zI2Mkooi+LCi6XNYlMLzArbLOu4NCcFNX76mOYzW9ebQZMIK9noofr8XLW2tlKMkbnFwNBUL
BLTRdI1cwjZCM4KOcFXrLCiDmsFMbK/OH9PyYSiJp7MuKORWFOsIfgDPOCOxptOYtatA5RSsysOR
V26yLeysPHFH8fnd+89seeZZH5tRWqQZvVFSGfSYZGvF6LFVO8EHPJ8XMz7H4aAIEzKbZgAsFKgM
w8WmRqwMaSo3OrJt8UPZRWinzLw8FL1pzz/nTwbmwxy9GHoFMSvqL+0BJpJ+E2qK3zmGo4EAnzuz
VwV5KFf+ZSgSrSsHRSOEQmQzMe1jZj5RRb9CzgsWHILTeT7++FxUDnqKiml0QQfiTSnjLVDqLnQr
NnSSd8P8oJLw8oz+ELx9jsZhUELMws4iHMLa69/1gEFY07gfg8W3NrVQ4fs8lH8OxuGObCtksBYC
0TO5PLJ53LBsR+jwqsxg6qY/4CmnjvL3v5whBzOtVHd0RGUC5KDZXVP2RThAyUwKWzcLRGGPaIYc
zsAXJLWl1KA36TaBboCxLfBoFEt4/iGO++9K/uaLUeT9NFuQhEYcN2zzYxJWBxASwcUQpaAvb3md
T32P1G6oquCkNfWPZgnr7qYT2jisp/XP4KzLHIwMjElKvipd/bcqvr584SCOb1QENKg2f7UjflNC
z4vJaOl67w7PSrCKPJmFY/qLGzn93SxkDQmOmC5zqNGmtJ8z2Okcu+fJIy7emy+QBggV33oSt8IK
dwYHH0ppwAo1wXbX4hBcfzdLrnpQ+hP0QNX2Y0xf4HXMhlJAdj4f7n/uRw5GtEa1+iwDaBHlhVFk
kNFBbbZ4P6WAYultFDIlL6OkzvsvqfIIsUQD+9LInClQXZRk2ht9s3arhjp11gB8etNgBQRfImHx
XXDx6TKHKSrN46iy1tKZr+GjGi4I/1UoXas477Dbcavj0KAtVkjoWLfKpZPCwYtVSbUlNevODeqt
6mewQYKKfuuvRifStnvIQ5H6m+D8f2y3k8S5JFVqnubWesVv0ZQUSoDqpRJWndacy4WJ8RraEhnt
RZ7wOeGqupG+ryzrMUB/was4jShYw4/jejKjKMljfVYg8EI7qCfBzDOrBU2cohG46KQcciOyR2Rp
1Yy4slo6SSKLMEyAmR/c9dNZtE1bpKAjYgdGIXMbKJsMLg2zLUR1QjhR3V/GzMv3mv4RkJ0M12ea
FM8zIsrOSmER+tZCr62h+x787sGgwbyMbj8YAlARhHm/CWLTJYGmvYFR1+zZdECK8HvymoRmuDa/
G9+zOzF+ir4dF6IYaqdXSo6QVjWNF40+2VN1e3kpPzQyLu11DjymsZw1ExJDx5YZfqn9gHKZt9CH
fKHENc37VtWuWGH1XgF9TqmoVh8w2ZVnyB7q2RHMt11qj4cIlvGUZHijJdtp6VxCwZZPDPTumvle
t5IQ5tg/8ozY6H4FvVBtDhCmuW78uZBcTYOjxeVJiZaNAya9nMZI0zXAsbmfoDXUVKLXouhi++iQ
PdmCcbSYSk4g/ra2IPVXMDn3482/KbIIII/PDxeRghClhzxXRi3fYgj1W8CtrDxeXrKPfNSFfcBL
bVuVOdM8AUxY6C2rq/ZGI+ommxu/HnB9jRB6bI30WVWqK1OObpgERQ1tbGAqAo+DzgjRdDqU0xs8
g29Lq40ddUx/TbWOSsEwOeacBdCAyvaK2RkPULRC9XGZrrQRaBSZauUyM6Qp/csD+0FaO/lGdRZX
Yx8j/CWhFmT75sr0jWO0GfwIOSJpa3rpNn64vIyCQOBDSPZkyFFVWNnMBhxOwRKQaLDY9F2fv83F
MZE6od6iaG+s//9kNMnslkJb4WEI4BoYoU6z7LVb7UoOqhs16CAelD+I6NAC7OVFn6DAS82ysGEB
XtueYmdOzqyHJLmBVOq2ZY9pZDtsMP/yglE5IFwyqDuqKtKaa1C+msOUd9NmrZdX23KXxI7IBvWM
/OtalvknhPxo8jhZWmtYlLpfnbng/pNcq27sNg/0V1turIMernkSetS3aLqmAXmyPVGG6FwyCm5g
soFHqKFrHymzk9HRmZoOJiuj42KPq0Wlm+cMRsRP8EdwL2/YM21leOeeDLVi6clQWYvGIUXKkSRB
dVz2G+r0kwPNe18Ly2v9oc088bV2lkxzOii3ceO+pqUCRbgjQ82pkyS3y3vQSgZ0yFYeJdRbyE1L
c29JC0cm12yCUyclrZPNg9+iCT7Xr7WGhpeX4tytcfqjuFeDMXVDDPHZ6Giw1JnnyJW6LLg8xNlc
5+kY3D6epXyS5pat+7h/Z9dr2jp7UF7NEMJ4sDsVapifvadOB+Sv93JoOq0C1WT12aJ7lKm362OP
7EVkGtGW5e5cUyl7Cisx6UggF9znrsbulKUKzeX58hKeQ9iTCfEXrwQVqaSJcDSs7qGi903D0JX4
3KcHwxCRes/B6+lQXGnWzusMZkUSantdts0hWEtSWE9UosS7YN/xN28plVOn9dZK34aghKt0q+Ic
/FbGwAiMTQJmPHDm7xaRexPYSbVYBsmQ67cNtP72Pq0eqHyjzMisR0QE3qJPxkEMGu+oVsaRfZx3
8zuSlJ45H4owAQ0cAeK+auAsagT/prguWlkOZrJaYYutNvSmH8drQ4JOU/54eSHPlu9P9wgHGjGZ
095IkzVbNCCdErsxIgwZrmVlKGr4Opu6OR2LAw+ZoXkB5gtIWG6mwAyaEDwQVGagMPQviAmiteOB
oyqrmumIZGa7Caty3hVm7V9ePNH54iAjMvoYVmEYosEtEEWGa0zw1BAksAW4xNdh8ael0uzhAt8M
35slqKAGweijREUb4dwT+OTj8IXXJkHfmpoiNbFuhDVCwTnOEKDY4RDOYMqIsi+C78NrH8aLNPVd
ipsksp7j+meW/i/R8+mEOIyYllzBuw+PKDhAQSCkv27vlO+wrt6osBDc9ccsiCtX1AZ3Lro8HZSD
ijyvrcI0ALlJd5su78u0hOXwy+gaz5KfdPinR9MiiIAE6MS3AswyXG1JS6Rjh85Gib7UC7pEhnK3
wAawkmzBdjxbvD6dIQcYlT5E89QU0VH9hoDdpTBvyEI4cHeSC+VhNMlAgdFXN2V0SDH3K1H4Lto2
HIbkfQ1f63Wb2pLpGlFIoYtw+VSLYOrDCvYkorQ6pA5U9sG3jCDDngZGiew5O2g+zMyfzHvBcKKD
x6GIDpSXs2VZSST1vez34bAnEH0HY3jlO+SuiAEgQC2+jUBO1LatBnzAekCzqRmQbIYvAwsvT0tw
EPje+7iGNIu0AOv/o9HaofP+35jJCbYDUb9G/zbTWWRVLb2pemhngZEHgpHWiXaEaDIclMi4JKWu
BdCrV3MRgsvoIhOJl+NHaxZpd6u31vCN3UO88abfiIyrRXc035ehmiOZFBzl46Blrtk3Huszb1HI
tu3i3RCr6OptvaUarqZss6oFXf6SoiXmghBV0oohGrFfKJgi83cLucrLA3xcLXzq5gRSCAcpuqYb
rd6Do69mrTNklWMtSNGNxexBCql3y2T4OVg9/AKVXd7T7ZRHXk+v6gFtEi3zLB3NeRmel8MSGGT0
tRhetGZ3GHTmQZ3J0bT4JyHUr5XJscwrouROqX+zFtQYCrh/GLFIzu6MutyXJynhMGomSTFPJcI2
G3JChBZeB81Lp86HIGmMMJneorp1Zth+mJXkIHsYtpV8ZdbpllA1YO3aeaMzBzWuTVUcmqHw0Jn3
d5fGh6PYCcahBU4jBVSIjlH7XaEHo08fdOTJcuXBhF7U5e97NvFMFJvYhmXLmvGb/KjWqqZq4CYe
nk3NNY9dYIXQPntoDJd4UBiRIS0YqhvRi+5sXel0XPUrONDWYnEkY+fGWyOcwQkqvmFIZR8hub+A
oTqunTf/Qtvv/In5nC8HFxJVkyWNehBGuntDgrK8CJDW2PX3A/M5wPoDTr+eVMXVMs/gpRpLMEvy
lrG3rESEkyyetBTuVAqEj87fGZ8DchhgFagPUg0zWsx3uZddTXmVEuIJ9sm5stXp9+JwwC7ytB8U
fK9VvBziTqD+J9t4I8OnR8QsOCMntZ7RzxlxZ7SQTIUpKaKmdGu8V8UHltu3HS5e+QW44YJteMDe
OKau7kh3w2sSiAJg0ZpyDxTaRrK62Cw6ypUCK9b654Js8lBMgsBetBm58GJu2g6dttgrllW7qfyW
wQfk8nf7A979s5Y8GwuGS31VtkidSIg8E0hahJrXh1VYfzfu2GFp3JXTuDLerY36TAJZqDUpWEqe
oaVSGcQhGxvHzF9L4CVrLEcZRHmOFS4unDpe/Ctth1ldxjQ6JklpQpylDmrYH1MTIvurUzMbwlFP
tmoqbXrFApaq43WWkODyYgs+J69cOk0LgZ0GnoOmXTgVPKUgHfV3I3DgMpW63KjTSG8g6YYSyWOO
asjlEUSfi0OTjunLJDVIgQ3J4KZ1tu2zB01p7i6PIjriNgcnlVbDCaEnqzyEEpBH9Y2FiwcTrId2
r4QoMQTJUduB5/YgOzoS4rYnSniI5slhDJGyrgek0ZsCQi/pcsviVyn9cXmWf3iPfR4+DkYYdDaY
LaFIpEuVa6uD5VhK6aUUWqpa+iAnt/1QXldFC+XGYluU7Njl38cYJ1KK3AXN9mqza0HN1y0B7vwh
av38YRzw6JOFpnuDIaEaQrYCtgN9UF6vloL/Qkz3/0j7riXHcWzbL2IE6MFX0MillEqfWS+MyjIk
6D0Jfv1dzDn3lJqjEeZ0v3VHRRVEmA3svZe5fXPYhPz1QuzGrup76Mfe93A1TM23xv45ESPbxSmu
EAEP0gqtLHFM+L6vVE1WabgdGJBk/HX0PM+6sIYjJe4Sum/uURIHlbmAKuAS9RTJVXw9F/n/02qv
4V0NUYcIoD+Knhndt/C1WyTN5Hx5yfLZZPWIqYa6InqHbgK3DE9HA3po2kCd74nzAQQgi/K72U4f
9fBnkcvm8/a5sdcQr4JPFm/yYWky0M2CQ6o3IeZU+0EXBCykqCoptUg25Cok5ao58G6p/gMO5Cnx
SzZAisIwt7cP6+3gbZNVRIqIbeZga0CKolRZHh1GSJfeHuE/FC/+bI9VzEnJmLbZCFb18obKflZQ
qFzQW8P3Ar7PMuTwFV/Ry1eUvUZupeWcprzHzid7MyCmh9abMe4MuM2kXqy5BTjB9EGglXtYpDlh
7AkhI/PemkOm2fs80Cpv/JRViP5Dj+rPFKwCT6QYWaVZkLi2jtWuQpkZpHZQALT/sQWRTcIyo//5
WWCvMV1Wk0yzBoWT+2gofZMCLVDXrCXOnvOPlPyzS83+OrYXT/+JTo6J1DiEtHOzi98VKDC9pL/m
z+I+Kxj1am/yaVA9lHCFBFIqKI4WeCT3MvVl2TcvEfHiV6hJpVqxgY2sTXqg1/NWy2B8T+B7S5qN
wWUSLpJzs24nU+iuVp2FKSb17xoADUElx+ar639rEVePnjrMQwu2mtA7OZZo17Ik4BuY8na7wsMm
flQg6njoE6ZviEeYO4jNcKxcx1MO2oOZsPLt9imWxPg1PixT0FUwzaUXufmXRLv4Kp5J+ZRLvLn1
1at4xPUWNLyF/De6xt68F37TQ9wx9rCp3kmQnmlgbNMn2eaRHdA1QxdS6FHRhJ2DPbyg7dqjYjOI
lSLr0kApAyRBrtW9vIJufenqlaSOMW8KS4/OQnR3sWEX7qxbcAz8nMOTrSQsq0JW9DNrncLV4CGu
lKrbxMeUph/ciAIHMn1dYpxL3v2fRSf/EkG/cBwXJ2mCaAT8opfcKew3c9n5eC8GZebINvjVFxJE
AgjUllSQdVcXHMynE1WrvkRX4rPmhq/Nzyygu8HNdxwIfsVkRtBtIJtmPptf/jt/K929+AGrvVbo
iSiBHojPwE67OU08ESLJN+zg9tG5Gpkuhln+/GI+AePnhJRleJ/XAiqWud8rMBOFRrlBNkpYbG6P
9sWS/7d9dTHcal9BLAXC5w1UVUA4Z3VtsC5S/BYZk6KhJFsTN4s+UwDk3dSst6UZ7RLS7JOpf2gS
FexzDRIOrQkt3UIdHDapbcNygdc4ARs3LvO3iNsoUWrR7zoaxK94rIBlKelbH70UsLcZoNIZOi8D
Dw8mT4POobtJpIcQ5uIjOVfWnVO85ZBySfN3MTvnoZ7KbZGk56hW4RR8pr2ZsVo99u1GpAU4RyJv
XIOcp0o7Gq12js0m8qMEucJUJ5sY/1ZYVn7Hu9QtCayH66bmW103fdIN3u15vfoc+99pxab96yo6
WjkP5cKTsKJjGcXHJnpGSXR3e5DrdcmLUVZnIncKMUcTUidcs1473jma5cLO827kT7lxrowSKrfi
NTKPZX2fpv29OvJA72EdHUne9Lc/117z6TSIU4V6puKH0JDpg8VE2rqmkB3B6wXR//1ge12oCWEQ
BesinEFtg4zYtQ8JZdNbQ9iXIDYUZ6sXsPkULyKS8HMdpXUx8ipF4lMYKV1XRucG8DpgrCvoMUB1
ejc9dP4idSv33pIEgnW1JlLsMtaTxd0YGNCCf1h5CCdjaFhDV0/UUrv1JcO8EQjWdZk41CZn1NDv
0vPWs8LY54MaDIO240PitspL1f8Ckdq3i0QCj5fsnbV+O0niaEr6WrmP5q1N9xoJ8v+7iQnuqIvF
W52TsSbDnJDl8iy1g1GWO94+qLzxKISssJndUhWS/XL1AXQx4uqysB0nr9qqUe5J/0LBnS0LBRnn
3jJQwkGPKITZkVPJasJXX5kXg66ujpaneq0ONlD5uckKGAoojgzYDQimZJ+sLowxrzsjRI/lHId7
J83dNDIfQr3eGtabbhyc1kIjfTiMFtyT80cU3d1c4WwKYfqVl1sV9vAWhaBH4RwmxT7BwbvbqF29
p8p85qXY973weEb8SnyI+LHI3sOGeAlx3ik1tsBLPdk62TqpsyMZ9JrmYdHBgzMW/Dwqg7t9/Huo
xZMGJ5XQIl7aE79oyrtcmDtVb1mqouoJ/4gwF/7cK0gwDBjnCP4ydW9tsR175ckxD0VeHpASufVo
+6Qo0Iv4oM4E2603Y+yZHj7GiZ+FLyH/kTaBM8VQmLO93oEvZXcfVRFT6aaluyp+VrPKbUrhc8Xy
qzpkZXqnpKe2/QSBHXeV7uUQdsjwSNV6N5stkKQ2oJnD1WQ+Dk3p54XBTNM1rENSQWVuS8l9qv3I
cC82LgAErMw6V4fVd9e9pdDnb44RBS6z96LmZx+xSKh+KjqAxz9b41iHb53zaSU/hVm6ndUyDZLO
KXTySCq5+GR7cJW7KjA8N40R/Wyle+hEyBygy27ferdHoOtS2Ti2ZVF1wN1EgMpS3rh2nkqGuPrY
/t+DRNf1sCRTFaFYSCuM+oc6akiK441a2kFVV7/iug/CUYavvh3s6boolqJ3acRKEp/VQfe6PIcF
DYATeRtU3Z1KpAaAsjlc1cYo7OtLmA4gUngEKs0wAN/McCzrmL4fTpUrPmWZ2u0gD6Wdv76HbLSG
SqGCqRblTxWZ7jQSMS1NJcUF6YNoFQGz0SrnUsHeGFBcaLNNAuFy4k2wGYeIQuuRQIV3JLiI//S2
putC0tQbgpdLFTuFvo4SQmy3BxNRDwNrup+G7h8lCXAV+Ot0ll1vF22eoDCfKo/Z2EFLrmEzXuiW
NXuJqUpuM8nuXFeIeoJ8TDUUHOr4pXJ+KSbya1gUqSOFsrcUviTZK+sKUTxzWwceAniwQLjCLzyd
Qx5hcOtdWqEivbictfv676Sxf478mgY4OgK2UubCvnHOdriLyoq1+svtyHX76qTrKlDc62E4VjQ6
a8VTrN6lFtnWAgR7o9ncHuh6geLia5bzf5FEIiWHdmnaRecp0ANR+n3kTgf9tKgwhYfJuZPL0Fyl
sf15Y9F1yaewYrh7jFi1ISieyezC7gUaOxskWLBjOCx0xOxUeyJoUeDTvByFPdMDqGFb+AazNxqg
1sahVtEpl5VTZbO+Cj3IRsqo0XAjGQsirREbEqqvPEx/1PEkOZayoVbhB4qgVOnDKjrzFH7e9Wep
+Qr8SKNqe3t9vzhn//mxDhuKv65v33MAJC2c/wy6As4T3Yjiy8W1DfTf9sPSZYCtwOOwyTYLAE9n
0gqY7IyuAlCUV1YWzWN8zu66O8MdnnIoH28rf/R0OKgMxwHvkEAqvCsZdU09MKlh91NegZXTwEjI
OglRfk8NizVkP02vygT290c6gRfX7kyAp4yZsLlogiaT0khuZ0t0TQpU2nYyLIoFELPu0wpMgUp/
hT+Zn5FvOk2PTpi+5alw01ASpySheM1V0LgG5qMCqBmfZpb0uTdrG56eC2G7os692/tMkm/TNYHP
UurKrkxogmechZtxs9CwFvjRj8kd/OEV/RB4Y8g2l+RxsqbwWVbsZE7cxeda+zD4j8GSvBKu99X/
RMcvQ4mL6Bjr6P818bJ4cFsuH/NtBEZEt6tBJmvPyBlSX/EbZPUaYkZ0SndQPwEOuPDlTUrZhl7F
pqHtwsHKO+W+iT9VvNoneugdWX9HUruga+4eHbjRolMewvdh8MjroklaQpNUey/vhNehxQufwdsb
53b6S/+NvMen1irzIT6L5M0mT6glurbQkAGXzArzbRsf0oHLBpVN5iomGSOIuTNBT4cYta8DVi0m
x+O2TCpZEuTXfIaqK3UhkhyhL8Tz3ICOI76uThIfRveSabxO0/uzU9ecBqseEm7NuFBmtBr4tj12
b2rErHP50rEOLFoU9TfpPRo4oy0ZWjKZa3aDOekRujhYwag6l/RMkLTPY+7e3iay+LIWkitjThtr
wEkcgkHZV8kjvJO/WKXZSd/Yxcb+8hciAyNb2bNA9oGrJxLpc9xhBAU92EG7STa7efLQEsmDQDbI
8ucXkYaPc6kBGYdQRt/7AQ6dn4nM9Ot6C/tij6xiiJ10JOorHp/L2dq0aANNVulWaAGK6T6bNkQ5
pZnOEqhGidD2WqihjNMmLGdfcSBQqCQKmxuQiwBA1gtoUQu60Z2nyjiohnArVPZvL/lVt56Ld6K+
eiPxWBdTq+D4vHewbza38Ehhnb4L78ofnZ+7tt8v4MVtf+jd3g8fs3fbc87VD9j13P4h14EGF/O2
ekOhLzDUo4IHaymgytQBY1VZAKLrbORvagpDTrEj4P310V6fv1e6rKEl3furcGVVscPjvo1BjleD
EZd57UHyD37Oqht9WFt7j5fU5BabWJIcSGLzmj5hmSF1Ur0AUgRghhmYW2oxyzxnBBjS+RdA3t7S
Xrk92ZJXy5pMoQ6JmXJ87plmIRvzszX3ntWUaDihCmbI9phsadekiiHKIf2Z4mzbtWfti2BG/gFU
Pt+Z+9KrNrK661dGeuM5buh/PeZm3Yc6qYCTW57jsP0B72wMVH9BrMhUkiWlqTWVAs7YRp5QKPoa
cfi91KhnNJQpoPtqYbynsDAkREYHgJsBfv+t71uFsYhS0cQot531WH9QhmmbGsPGcszNGMLwYbJy
b+JJz1q4uJBRzd2st4xtlUJcvqTfMtpsVIUH3MHOSirO8ED5qWTdx+g0zznX4NqgKpuu/6GWxdZK
4FqYHNT4UQgQbnQrmOPvBsqbxa9CQ1G7BXDLqpnIIz/voUhHD3ryExapbEiABESQgPgqc6A/ruPA
ZnUEE6LYMzvIoiMtsOdTgq5xf1+hUpo7D2F0IOG3zlaBdsknX7fPWh1wiqKpgQLAkcBsg2lTHRhQ
Tlag0580P8wW/0yq+HDI2+YwvFfimFkgTxowwyv4SR96N1/MWYazDWIZ/DhY3z1l2rGonkpHYTSu
XNs6mf2uILU7qVtb/aUKHqj8l+h7N+46VoDOoaXgvoNxEYYdMxd7Des9Lu5MYGJ48mZmZ9jzMbVT
GW+1XVw+gybgEzwbk2jTQLtMa2MM9KjGP6ji1S2knp2aLRDJwfllmVvd/IxH7irVN9SGm9p0Sed4
3fBIh8nte4fF3f2sP+tw6XLCM4k/q9b2yAQGmX20VO5m07aKgIRuHqpk02Om1XifGTNabi9GZ2IN
gno0/EGvIZQMcLFuBFXEWT2W/mgk26n8TPAvz81Z4wWLynclfFMnk+lgcaRwjwS3C/6rBYt55jba
b3BdtiY2+O1oJEkw1nSdLI1yWqsmEKczRIjnJ40+/LMBVnec3imo9SzI0RIlB7V9FFIppCWi3DqR
q8sL2lghOtgo4AqYeQXENw9877jO0WwABTYOXKo1Jis5GOvrChKDqdkAl7DoGCx29WF6mrf55EYP
6J4E8AhBvMseKrhzA4jiNTXDfpeVkWUFXnOFkxUxFDATjplt/fq1ek4hqhj5aPx47fPwGkFvJfIy
yd11HaD856Fgrlq/g4AqJvhP8bkLRtC7IBJYP4I8B225ZejJVR5M6oqBgcb2XxjzSp6Q5hKbL56Q
VtU4oRoBSRBmxRasWNE/VSGXvAm+Krg39tPaOlbTtKzrCiS8jSIYfGofady4rROzTnug3esIoMWs
tPs2bp5vHxXpiq7e4Z1uOjBYwE4eXW3/VV8gLGK/OnYHhpM/AU0lRX1KXiPm6jrL6wkgAoougTpY
fgnJhZ5+6hS2wK3CSqng6G3gEjVX7/PeEkXVRPOiARqK/zGKaj1I/idw1JEdEEloM1eRJxHcsbS6
gOg5MfZjBqKTI4MMyYZYhR51zLJSiYHBcMRJGU+GLusxy3b8KtLMnVZX/YxuPZqr3mg+gIPO4OIm
uQRk7++1S4uiibboErIItRMXnmpo2UJuG2W0QPfTQDknh8XDS/Z+k8ze2rJFdDZvbB2FU7OGhXpV
bVv+t9Dnf+LV2qSlVEqlSZYq9L+EEBaJm44wwwRd0B3P0GvyOdrobJJlorJPW72C4T6dTEkJEJCC
V1pu7Kf8nzWXIZDy11jYOINSqwpK+VX5DS+djQnEwe1wJMumrVVsgEPuSGZ4IOOCAcqoYdF2uK83
i9CVul+sg7Qz3F+YbbIUQCcf+l6/5o9y229lWdp1TtrFKq7ChtJCEL1vkabBRuNVeVpUW9ojz1m7
UXw8oFxHsPxOg2oLXnvzUe66LAvM1iqUGGpBsrnClQBlKOFaSETd1AcNvod+JYMNzW/Nw3UbS+94
WXnWWgWYTKtSbpsImNH3+Nycp59DEtjVVj2UbvLZvy/dDU3z55fhG3muz+NTNbHwpEgqN8v03rgQ
rVUQsjqeqEmNfm7U30XZK3BQzaOeygSOZI06e/WeSXEvcNXMAL9MYFChZSjkdcBeIpmiZek77Xf0
lF4mAIhqNWRDSO5pO0PVVmZjKakJ2KsnjgFPJ63tUXIXaOvSqAY0M55ZXw8uzyCZ2zZQx3KcX2Vt
EdnrSjLRX7nnxftGC5EJ0RS5JdQj7sJvBRhIFiIWUqxvE2Jx+izuuk0rOeayzW2vYlXldFZFG8RI
6yFHxtH6izFY5P/iiU9UlpxUf0hhyCMrOso+dhXAiiw0+nkAps8ZD1UzMEjW4CA/VHri3Y5jkjKB
vQpjBsltvc5wh07quQZ/bGoHdwgVptRAf3bPSZhIUh7pjC6ffrGOJUGuk5QiPodkOLbI5crkNJNv
Y/YzzYk7pjoowsQzAcaFVIejqL7TdyxBzom/KdlTkvedvYpcYs5SOhT4KW1fuiGM0EbTgk7CLrdj
ViZ1cHuqZQ8JexWvIkeUQ7WcYWMz3Cn3IBCDOOQlgZmgCqRs4pON4jJsHcyftweWrfEqRNEUKKhC
GXDfJsQVFJWRWnmOVRBEUUoUA/K0Ot3dHlJ2PdJVvBrUaq77CChRk8FDfEkD+f6Z/wJ9OP6hvjmP
Fkzet/N+aSul90nv6aMLjQqKCrtkjWWRc63JEMIVIbUFWL5LU2vR3FYP+SZ1F2294kGumCjZU3SV
hqVjS3OrRvrbC81LnTlhEN1nOkeZ3abwZSCSA7xEghv3D10FqKRRJi0v8NRJym9D/1O1ZM10Scin
yw+4OK/AVC7U3hAVhIZ7qQ7gPPi0JRQlJmACjSh1Y47/CaPYl2whST60JnIktLIGUiKdHoBNmUiQ
eKGnbgCUYqqbJuz7W3ocXGczbTiELyeFcZn4hCQI03Wk0nQ7mjjOTVMlbtlHXhcV+7II/SgfJR8r
iw10FYrSTKnhegV6RXgMH0zOnH7ThSzf8r3lDX5PtyT2kVsnrNnI2uiyKjhdxaVs6EuD9jVYvWHm
9vMORmmnYbaDeCqhE+0hdrwOqFdqDZR4IwsmoPZGstRfugW3dvEqRI1pqCRTjEobTyJm258UPISJ
bxX94ITfRaa5VdJs0xYgWdJA9wdNqhTgjWh063T+VduIJpA33ghbuIlWg5jYlHglREkAw6f96Ohn
FUha1KQ91dBfVA26O/x3VuzaJAzMQnEHqu0BMi4Vzeeh6eVwhhL5cJpGY9MDlKwUKNTW1vOc1C+6
KN28nHY53KLnyPmtGHCSFJAmqCnUZsWMC4zDlYhC7rwOMz/UbDQs852V24yb/VNTztqx5T2iXTPm
nqjmu7FP3AZoW6Xv4HJqQql5EsV7owlUhLXMF1ryQunrzBWvSZJtCQErb9JFA0++42g8Oe2dOc4H
bSheE93wnFD3UPrKvKrkmo9+Plo1G02Hu3UOvbIZMwPa+KAPbksraOBsR/UhinMQGve5gT57IfDj
TVJ8Tla8Vbwx1xG6hr5grTnAMOtA8MYTvXB5l3safdYG7hM6ul19p4HQ1UYwnowmt0nJg1E4YN6M
rtC/T+Peye5qY8AMND7PnlV7Doz6QzindhBukcGueNqZ2pmbsI00UrdtdeZYwms64SUFdI3aBwJz
HuhQm03mRk7voiXkJqJ3efGet43HoQEA3D6Lp8qbsQ7UKL6hbtNuh9J67TTVc9RjQ1NWK9Qf+7MA
DMem0M3l8xOpu6MeGV7WpSc7pl6e1Oe83pKmfZ+1E4nu9fAVcLzAiGC9G98lFboXgNDEUL61zQJ7
gQqVOXPlcpr7cdKiNXmYK0+cinnE/hKeYibbMKxPSoWqefcyA3Ke0AR63e1mikIYCaAu6/hGxI+o
055jMn8THXpCI+zYFG+yNb8F78gRul9m+XFUkw3VUDVHGy7L3TyDDbHzrDtHPGL8stMCu4lrNlbG
NrL3E1U2dmcc6PiDKLYPeMxsg9hZFIFVj0FUEz9zPDv6XeQaZwNytaQdY49i4m1113eP1nBGccXT
svem0t2BTFhn4vUtecuFgq3y3Z4eo2JKmNHEOyflP/phKphZlicI4aMD81GmzUb0MP4eYhaP5GCX
+Qa6gWBpoT/BA6GBmwhRpKwvWZJvdfVOU89VDlVyA++9N01TXVMp3I5+Rqju6XV3nwEWUiHx6AZ0
HjQ2AssaNp3boHXhQHwK3C7fisHwNCIWGvu8VxmZIEM8lyB2aXQz1O22kmMTJBekswrdyWgUYzIm
MJVqdByet6FRcbRAchPaHrS/2IVz8nBHo/EBvz2wxbdsIF4BQaxkfFQKfTt2/DEj02fTo9tCKoBY
b0fX5Ql/I7Y6q/CO9oIYuY0UZnl5Jq9NdXYGyXPv+hWi65pBQLi01XWlVIwKbwsTMtFRkbK0P/UT
YXZhMjXnsI8Bwo+g2xY+DXYNSsvgq8MgsRq8+uy6+AGruzqJ4D+vwartPAJHCXvMIO41X+2Rsk32
qQdj4vacXq+6XIy3WnQtajGl6DAstbOSCR8kQRccF1hUd9vWRVxAIYi8q/B0qeENpEte9F/YoX9b
04vhV2s6RfPQ1TGKPl82Hsx+G78TwYoP5wd5LYIMdrGDW3L4mdEt1v13gf/KfPhm/azh9wTrkifL
ZrKX9tV9dvGbVnf4VGZjnGVYApK3zCK969Sqb2WyquXyoL3x6etybFlyVa2A+wMcotvhCZoEiNqq
Zy6E9QL4H4i9yNxWJV+2rsXGFqSs+yxT7gXVd0rRHQnnu7a2ZKnxVbDonxlcF2RpP05co2hxLO5c
9ZFvUNjwFh+wv2VlZVyMtMoaBFFHPVQwUnxXYKz5AHeU4+yq/iJQLHtgfqE/by3ZKoXQQwPgJnVc
TGcEdVVv3LSPqN4ImIHiaoj2HMfG/l289vCyfUqfraB7gVeAJ8tkrqeCF1+9rPNFKlNOIy06mwKl
uitP0D2pkDkEcdDBdThsPFA+5MDN6w2zizFXgSm2IXqaOJjpDJrhi8c73ymQAJQDPmSbdBWRONwv
xZzCeCEyiRdnmGXjN4kd7+8Evj/l5jWztkh6A1xTfYHvC4CKdegp8C2eO/fRg+JDPWKZTBjSjHfp
jxmA62/c+zvWUhfAsK9c4mIVexOOQcSBFEuIcmcMbH7KX8HilhzGZU/+2569+M5VHt8ubtiWA6JV
rL0K8dypUrTt1UB2McLqDM4d5EYbCkwvpyZaqPdjSHxjAWxA1cpqEcxeW+eHVRasantWYk4jXVpW
vhpxLn7D6mQazmhVJEabPN4tVGUAdtAqSBiiquTCvGrTcblqq7PXzrpIh7z7sjsOzDskG3HFOLxp
cn/aLg6c+EDYXrXolsAkuNpUD4q0n/vVgb+1qKvDWDYaiWF9AECH/ruAJFFBf6FM4zrzuZseNKU8
cYo1SPam/lLl30AvgqUIRW2ZPheFehqQ+JZO64Xgq5b3KhRWFdOrEi2oDRjxmKDUD7+a5FsZPqoq
eQVPCMwg+J7AnddQB6ZWdw1oxKPxPcuCHta1SUShixq7uVA9ux88eF+fNUJ/xdaCjJjMA6xNzvpU
zW6hlztr/siJKnkaXq0MXgSn1TOiFFZCTNQe7umY+mV8P00Ry/U3qHN4ZfGNSIPH1UN1Md7qiUBQ
TJ/aEDbiRV5tZzAIE4eysddUNkBpyykfO+fUad8E7baibVwTZVme4YIfLa8g+zLc6wlnfJruGi6Y
okK7n3O3pIpLzO8wI5bEOlnsXjddagILHTPCKyvZ6UEFA1B142wWYTepgOsSTf5tY/6ZmHVfZZ4a
jccUE1NX40YZl8IGIKVZ9ZrZJyV3jnWue5FtuoV46Kx33GOy47ncDrd+wCrcwQqp1/s+VyCQMwdd
YL+nv5tdDpciMTKlZY3f7ooH55ecDylLHdYdllC3zTQGbBBlvvLUb/KN8TS7DUAyHEKFMrue6wjM
i4leBbwhCVMK9d4Y7/bRh2itG+37j3JXLjgkacyTHK9/a67MDU/I8kpvPNhp7HRW7Sw388bH/qg8
os7h1XcVdwcoJsstKK5G9osPXYU6x4ztdE7hVRLpIrDT0SspMK6G4xc5hNKcxjcsdQfnIqZlvWQz
SU75uq2CZ2wYNR2G1u3HWXxrZPqkVxPui09bRS1n4rbaIRJA3CPagk5/+O+EAZcZunUkVsEqMhWo
6tTIZ8zhKQbQMkafJoNy7ZRImoxfqOYbI62bJfPQ5HrbwJqrxi3pRkM8uY79WCIemtEHpPPuJmA+
a7vG8Z+ZVZT3pMm3fd2/Q6nV04W9pbp5HKIUaPzIYmPUu4NZA+Y6R66S7ApIOmkt36vAhMboHA8Q
7Sn1k60lLNY6pqGylaOMD70+BrOnoLOdH3FX26yb20eiTnDxmmFmFQ3ZCzE19/ZzUhJ21s0ZU0tC
I22RGVQi8UMEc9sx3dpJXLX+Weuftwe7XmT/s3HWvRm1pGIuHBz+1lcDMAOzwIFWdu0uZg4oMKqu
RfH0ydzxbzGOLgZePfWSJNYEKq/8rIwHZTxT42c1SkR7JYdu3abp0RyvhIIAruKR0U6VC0YJuz1/
kgxj3ZCx9DLtxuX2Nno96IZThh6tQH3rn42yClzC5nPdiZSf+2VJ7J9OEUNeUYrqksTmdcNFnyaU
snTsBdSIqh20FNDIgnts9cp/VT5g5i7xYB3n5RDKllKKZGu1CmClCuHGosN2SAAaH4YfaaxIlkoS
u9Y6S2HVpxW6vdBODfdN8W7bT7zZN/x8e6muI3D+7Ot1MmhQMyNgxSjo8qrvjQeiRhdMHt3X34r7
4jM8U69HwZMVJ/6xQBin/wL2ep0ndPEbljbiRTrYGB3NsxyXbPej9OlD8WxryCnaF+SiqR965rHD
csYn4aF+/SruTNAYk032K9n/LcwGVDF13KK2o63FQMo56+tJwaoK+10DOD9tPkLnqTclElpXQ+bF
MKuXWpbN6SBIjfNRVyfSQecAfa24uyNNCgcemSXY1a16MdoqcnVWpE85zGTPoWWyHMyKJCm2t3fR
9RfgxRjLb7hYQYsjZE1Zy89VBfeg0HwfB+VDbYatGUK1RkETqSZM5SBd1THLyhTp1MvtnyCb01Vy
2pkdN5pqxJzq+b3jzCzVqq1mGJvQLD1b2d0e7WocvfjeVYRL8xAdEd5xYG4mNiCAKlG6Ic4s0cu6
ft1djLN89cW8ZpFSl9TAOyl65XhS7/Qt4J194qOTCeBFHWT74ph8G9/M59vfdz3Xvxh4Fd+6KZkT
My84IBdqAK3J2csfviwUUapFqe0+3iYoRju/R/SFpDIO16t8F6Ov3m1YQrg2ARqIilvxPHv2oXwB
+4lR1pz+K6yWZDm/ssiLaW6MqRZOgfEimnlWis6s8mBZssxFu/rq/fNZX5nNxTATwPYgx+AkTob+
yxD3FjrV9XjuzYOlo6FG9CFQTMXNSe8XLcpHCv2JliHebf0Jrlz3UeJaqDWhNdhr1WNenfrykRS4
4KziMZvsHZmto2iqp65G09lp061pxk+SfSGbqVXoikjGVbCHlqaJ/q56WRDfi9HlLn+GgjhDLgLx
xTvjUTLq1bvwYuJWIWwiYxmHNtbnaPcsfm5QhVV8Aa2L3neOI+rr2tZBtO5YIyPEXX1jXIy8CmxO
O9XD0GHJeBekDvrx0yNFiQ1e5LqXTvk//dBVFIvyZJ6IWJA6FThcDSTTybTRDcgfpspRKeeXqZy3
Cfx63B5/kBTpVnNASeui9kOh2l1CoTuHTopk+pfp/bfk5mISVtGOVLDJ4ZMDBOWAatoAPoOWz7BS
qxwW9eCHgdima55pt3ddbbxH3bYAoqIniQzsZy6zfeuHrMJha3WmkqlYjSX1d6ApbwGTtvgTx4EJ
4OMn/VChQcDgHlyz7NO8yxTXzFkfLDrTsR9CEIcjNxCHRcMRTp/H/iAYwEcLC8BTzjViGjAB3ugq
z8OxOM7H6B4kHFQ2JZ1O2XW51nQZRVJ0oY7oigo80hc4t8Kli40eYNYbjP3xD9dvFU75QMmUGLgb
W3/BlgOQdNZ2izf3v1zi+KdkPMkyrbVbDI0oY2PguMa75Gy8ch8feDIgCKRDV4N+yhlrsgFXD0hz
hEDNrOE6hqkQA3IvaKdckpxdB73+OQRfD+mL4F2Y/4+06+qNHGe2v0iAApVeFTt3226PPX4RPEk5
Z/36e+gPd93D7REXu88GzCZFFotVJ8RLJmf4Zq1Ldg0gtgeCsjdtF0+/JLv+YWyyHa/8xIl7rCYL
ILOzOM497sHxpY/xvGm1Pezo4QzFSTQ42dMHFvRmcgMENVpJp3FHLX2wfkDrexx6kMVldSMEDWe0
+9DSm7Vkwlw2kVIYdMxr9pUzZW3XqQvp8jh1pk1ul8fxZ0obpxcNjp7QvXie613xXKG8fCm5aq90
b6zElA8RzJupm9NU6bmGqVMKTf4IS8PN98Wur53f87Jk3lBM+Mo0WL6VGkQ79fBdARU/NbNdpWiz
jQzywTSa12gyvKSTD0M5nASFCO76weRtJyapS8QMzZMMy97j2a/15SXWrlG5i4WeF3F4IzERRzaS
TC4rHJb4y+hCp6K1E0+wJR9GPYA1jA48bDyBS5i/T9/83FcfmIubb6n1oQqlPASe4pBcqD3lnLrG
BXLt3rITfAJnWL2yAIpD24jL9rrfargZnAlChhK3YlVizsHRwJamE1b88ipvuIwGunorW5YVbCG1
JI/S/1+DaLjZKvC1gd1O2zRD2rDJ9pNNqTOdDjB6NI3UNo4nvMBJBFk5l3pQ5VREs/piSs1BUYAY
6W2lm7+s71jeKDTw33xQMqpLVgKBBGi04HahCo0vjS/Wx1tPJhw1TZPpRB8wF/TAM4qLVOwGoEDS
aKcKRzJrukPTt5xr8n7p5WbD0EN0M7nQ6IZhCVFtgI8DXE+wW3NH7A5CtyOwPMJbj0pThTlqHo1h
Q5BAmd06t6vH4EXgcr45F4DChCZ0E6Q6MxAapvhZHqeHWSNvUki2cSr6ahT/XP+svAVnAtGom6MO
kX3gjGDF0kJNTvWp4SpPrIOTFihMFOraKuxGqJFcurSwRm3TG7ykgJMZswIr1TjJ0OT5yKwkD40h
D8+SC0ErXPOo/y4PN8GZEKutkveQ3ICUIdomKajbg2gVaeevf5r7QxCiy0SXdJUlw02RYGoLQMTo
Y8u2Wn2pF14l/f7d8NcIf2vJmqM45WDaXwAsPRUt+G5hjJEyW+0CTqJ9f1d/DsWEZEU35nGcRUDy
ayp5BOiwAHtGCO6Yr0ulv6yv3H0FL/1zNPn381wGcQ9EOKRTO6hAFwmkl+e4ik/CQiwUphxj2Ud1
s5fFK5new/CL1GqnSBAfmxYq0klrtVWnWGGBAtn67+KtN/N4VgV9SkF/AAcCImbQA7K7aB/Xrd2R
wV4f6Q/37+cKMOHaHBYDgHcV3jc73cPdGz1V39KfJjQboJHpgmO37Z6TY6LZkHzizPL+TfE5NBPD
OwDTo0kSUYHsdlMaeeNcO9XCkxO5H7g+R2FCNlElTUngSnmp+/ekSbcX2OSVSmKdcmfgYe54M2JC
clZrxtgmoKWSCqqEUW8TubMzuDZyPtrdNvPNtmWCsVYkQ1KrS3xZWhVgbHEbS4s1QUOnyCGbD9Wm
pFdtBcLl4fK4PrTC25pMgNaaRk6rDF5JlJdPbMBenaiw0tAuwKN4io+xXR86SERQXruxTaEZNgV4
KENQygOeXLhEz4DDp7IrQ0PHS7/0dvsibHmg2Ls/EnKjhqiYiqyx6IZyMcMZ1nbY1AYcLKvyvcg3
8tI/CzqnF3O/2nszEnN8DDyL2r7AFw+eKdSw3GEluj1UACUfAIBdtkmd+Ak9XF5Evl/tvRmYPTxK
kEeyINN6a3XNYekBJebSL87mPnFyu3GzE8wvhV3hDj/n/b9qutwMzpwpQS7gKVCr8UWBjwwYNakO
mgdEC8Qp4MSI+xH6ZijmSAWyWo3RAnNnIJFO6kHf18/dCzUiA3wEF3Z0LB5oiYg3w/tQ85txmSMm
jGne9xW2EK1bEeBHBMOTql2RAruCFtt1PpsPzSn/CgcrJ3gE2qJMH9aP2v3Xyc1PYI6avEAjbcxi
PIsA9gREYEPOsGIEVFjixJO7CcTnQCwSIorFxhDLBTqI4Cs1wFyOc8r5jrwhmGu9lUIV0vwKIpaq
Pclyf9AC/d+06G5mIf9+l8MZaam0FNjRRoFsXfktrHv4LEDvuso2UllxEPF3Q/3NaOwVPZPUHA3s
j6jbLJlkaTPAIFDtWt8DH4pJf3s33gzDxBc9GWBiq5WwtRrgODAsjxrUf+Z09iPo8qUFKZwozxY3
6pfrkKIX2xXXvJiuZlrviKhtQvB/4mATKKY9J/JbX0A9rcWDs54bv04ipxiDnTxvK/mpVqm73tc8
yrcNmGtBrFpzM24G5RC1x1oBEtLLkv0sXUulttJsK2qQMqP8tCa32xFW9Om1FhdXE4tdIQ5fpeoy
qYlTTzygAm8jMXFPN7RwNPoyuQTg0hXpUZI4H/Z+1fBmyZngFraTVkgjwUvHp28d4prfAsPNnpoN
zYkqxYsB4dkRTt5L48nah2biHLTtw0Vt8bI0hmTbygQLW9ty1/pE6dxlfo4gNLe+txTekEyIK6t6
GOcAZ5JyOgixYsQ58wXaWdJmciLbrDbljtJ/M0C9JldySwc8j8fsIXgpHiCKZxte/N3Aw1a1I0DO
+bbbnFuchVPE+aDLuYwDrdfVRpvLRzMbtmOneWE1OetrwTnNLKSiKPukJCUuNDFSvAim1EXi5/Pj
fxuEiYECMTNAUFIEqC7eVUHqjmp06JqRMxfOCWGdqSATNvZDh8zABK10bmtAd3mYJN4QTPAzujCI
GzVJLrHwFDZvKiLK+lLxBqB/v6mzROXYdWhJoHKvD1avG3al9c76ELxPzgSSISNEzLI6uSyF8CSU
JvXBc6AcwLmVeDNhokmM/DRpdeQvcXiuisY1Gh7w8z4t7TNgsVTIuDIykulRcqGevM1WduFKeIT5
2mtm7oRqM8l2J9vgbNXT19KnL7vZ0aDuOJ6W0W3eIKVpKp6a7RufYhG5mmf3X5g3P48JM3lrNrGo
4GwBUmIP2/YZdhc1UPwbw2kd0y8dCjkuJqs8h2SjcFKb+7iEm9GZJCoumwRMizC5aG+qaVXXFshD
wY0Pw4hlQATzeG/A9Q/+N6/wHnkj3J3ojR0oIDiF9qJzxYnpZfD3ywK+BpqioRrJFpWUepaUmeB4
NKDNW+U71PGPUm5ND37vyJ7wILnZg+nkex5z5f6Z+RyXSbEScNyrKsKZidrSi4hpB4LuN4A9rh/N
+0v4OQwTXkphKRbBbNJLI5+gz+11CW9b8CZCf8FNfGkqkkdZMicXIQWJHN2qyVtSnj8DbxpMhCkU
LV2GvE4vJAmcuYVfWCZwQMx/eH9+LhWTNkC8oe+1lpgghom/AmCVcV+LP6hKNbCUe3RQkj2fPUDP
zNr2Y060RoZBCMMu/XiY1MfUV33NE/e8VipvlzNHF+T2ZojFIbmYeeZg49kFTJvG9lpEwAjEX9b3
3P1k46+FZKVLDSGpiijDQqrIu5oh2kXzWe28ZuSh3v7wsvwciUkD1EXLmqHESJ2TDVaIgAz6RXsM
8KaFrMSXwOp2hoXv5xfPqfcvpXKMz+GZMwwmxhKlGs5wICGzUv0y92J42VVj4CRCw7nHOeeMFS41
9UmD7xb9hGelGJ/NNDnPy6/1L/eHC+ZzRsxhDrVZ0bMBVyx9qkughDcTxJkLGzo1D+W1vXQwpdJR
LCgh8GCj+sSrNv2hRvH5A5iDLqZV0PeQI4Bf2wi7mfaDXZfaUAGM7PLaX2EJGELK1Ilc/ue8D0y5
+Z5MgmFMqlyAgo9C0EG3FA+Ympdq/7+LNdppj5y15h0TJt4sFa426JgnuHkmp7hAYMrNj7q7YMuK
ILuLUFrkK8LeVze+mSMTcLoI+thA2UcX5ax8n/GNs8MImLrTPcW74Gs54rFkid64JXv0qo/dBFVa
njIob+JMMIIjfTl0Y4dvbEBNe6PnJpwjk01d/sfLj2XaG7o8jUKAW0PSn0n+Epk8TT9O9GZ59ZKk
VXM7E0r96rafnTyeROYfyld/nQqWVy/PCqlqgq0iJ5AAgxK2VM9WKaeQ8EtOFbyvgpMI85mGUzLh
hYMPT+2buz0bx2boQgQ36UwrdxVoRDYqGuajaacHBYQcKve2JSeQGmGq0HNyF154Z1VQy7AskhZE
MKS78Ql+CsZONFELH/bZkwDU5egMJ5BupS/1lWygzX7Ur+tHlHNrshKpAjxbqlpAMJoW3UlTANbb
bQ9UfFpupZCDCuKuNRN8RDQ3JT3GXUZ8M/PA5zjXuMiUo2YpdukkO9EaseSqDc3Bzfo0OeeR1T8F
WyXQ4hjn0ZDDrd48pfqpIF9hiOWtj8NJ4li507yOhbHPcByNSN9EZNqGksnZMrypMKElaFtoXZRt
clEkuCfOkIeCrU9ra8HX9an8obL114lk27gt1LyFCgomwMNRSb7FAg9cs1HDs7v3EEWcTYLS3sv6
oDQ0r+SKLMcWBKlkDKHzdNFqYKgmr03ljVAfhUC99KlhyxFx1wf8w4vvc5ZMgiNrcistHQ5gmVkQ
vsCL80MgGMrKULPKAHmGYOl/24xsv6mZ4GAvZzhzySC7VA9Nh9YUTVjFipNQcYK3zuQ6RoRsakgn
nG5AaTNv2FD/M+CVOBPi7HqWQxvUJK1VaKRdYBViyQUYRROPj/ERh5mdIYu6qmvw8FYkk4UtNHhJ
jnOENxgc86xGbRdoNjazNczpkylC6SuSADSYyXyESh+8pqEEWLftdxCsiIWOfWJPk2leq05d3vK+
azz4VMO+LEchpwI0McyRWpcZwN/PYwgB5ooAew0jAAVAbKuG/0mhSUfZbH4hG3cLtX+LSfauZt3P
oSz36mgnVMOsNg9TFf8sC/2oJkuxgaAAiJ6V9qAJ6Psnc62ASAJzgyKzS7isEIGcwvjFjA1ACVSY
SkN2M4LHsiG4AGXacSTamd46xYD8bFE6/CfZb7UQ3VPoERSGwPmG99LS2wVmj3vQJ3PZgBZyGXfI
iw+93z6Xu+I87ckWqmiH6nE51tB+e+GRJu4k/b+Nyzxw4mWJZVmBdfYcoPvaNttBKL0JMrfrB/1O
2PxtGOacq2Y1V92wpJd2xjWeQa+/R8KrLfsm+rE+Em9CTD1C0uI+EisDAbprrCKs4abi6SrPNpQ3
CnO0gUuajA7VwstSP5DhLEaCX5Ym78ami79y6tiTncGwris05AXJdvxC4dBQP/suevSNZF7Xl427
AekXvMnE5MqEeGRc4IQfh0P6ThN3GJ/1EGh/nM/hNTtF+wVGNOgwcAVoeZuDeacoEAesy9ZMLm36
YmSxHfajKwrHJeVWYOg2W1tQegHeTDKZxCiYljBFvifai0Pri8Mm8ESv9gqf54N8T9Tpt03P5Ap5
r4dyPI/ppXal7/m+wyss3cwuSoyUdfVWQC6jdlTQeiJH/t7NFgXx9HtejfPeHXv7M9iOcT1USgtZ
Jzrp0R22mQPyuAaWWb3t4PJSHEFwWd9Ldy6k3wZkYkpgNBNggbgs9Poaj9dcfV7///dyo98GYKJJ
ExWR3so4fQTyBtCS89Nd6WtbOimqHIVbIzjxCgecTcqqCBudVHXzJCYQj+rdvt72yj4IiJ0s/vrk
7oH3f5scE1qEPAlqsShRifRTmDjKzwTGLfGOZKcM0Opok8GkzO5A1pNgVGZNbxJ0v+PQ1r5Rzcgn
/St3/3BiHUtqDwZZhCYk9g+0ydwc9qMwzyw16Pd1QArhDZ9aWAQ+ZPZeufS3hWAikjbFob40U3pR
n5qDtstDC8ZkAL19qJFRCHHuZCd0JLyKZ2jI28BMQCJLbUpViA08kdFO5dzJi+36V5Z4QzCRSKz7
cVF0aPQpT9Nr+x59RKJp12ySd3g2HvikT96ATDCKxmAa+hl3SSvAYw0ixVUWceC6nCHYxiysPvqi
7gguxf5VLRfUY9P/mCaxymaytKjQ0cSydU4EzY7IpjZHcJuJfWmnHHtH3YmvopO+8k08OKeA7dRO
wkh6tcD5n8z3pcNezDYaz5GaE2NMJneBdVNqtAEqsBAkdWahdWMw9WNqNMeVI+VNh37Lm5uwWxoV
iAKJHmoJtQCwVHblsUOCYVhwx/AJigHQiVzf9HfeQ7cH2qS/6WZM8GibaKE5rrhD2AYsHbaEnrzh
tSJ4qYzJBA6goxqY8WnofG1FukFeR0RQN4W/2OgUKLdSSX3S2tlzzunw8L4fEzcyowJ0SgQgPs5+
CYtnDLo3JYkV6F/XF5L38ZjgAT0idYSpcHrpBsGD6ZetxL+qTuKkn/TXriRLJhMx+qUK5FAUsIzj
k4zWfkTGnUYaV1wGJ+BVwlZjhyyKFEV7szdQeBj6KULaLqLUp2qAcwf/Qqjhc/thCDYtySDDLwMr
eJHSZ0P4MeN9sP5ZeHNg0pKu6iUi5bg2JDQuShmWaxOPm8QbgokQc6hNYdMviBDhZHUiFHQJD1JF
f+UfPzuWiYkMxTKF4dzilHaQJoiWffcjhkhIjV51L186nyfs9mGZvjYeExWyqNLFGiuGSDSCPzv6
E0rA5bYrt1m3H9N9mO6RsFJ9gnqb7boI7/f8wYA47xuK+8b30Aa3eBt6Mgfjda9X89t2YaJIYepa
GahYaiOXof0u7RrtrAuAaxi/GuUa9U9RRWw5C655m4FXsDyvb6b1JBffgQkmiygt2RwhilGkCH2r
xA96ZwkugWPV4k4nSPv508jZwquRBYMykQU6tGYbyMgS5Ary/PI5mKDfyAN/3iu7/7a0TGTRZlnI
AhMpbrLtcls6dOfqnPodJgYcNJS9PsjaCkr/ha1ux28CB+bDmeRHM+Qm1gRqrsG4FF9WxCGKIQFm
6q9a+rr+/VbvAkjdMNEGHgedKKkT1JMMkE0h4ivq36JZOOnwH1gfiTcdJuwoYpjn2KrAR1CZxz4+
BPDdbXudk92tvyMxIyb2ZFVc99X48Y6kfjWFMz5HTgpjKWgiQ8SWp0XMCXUfGfTNV8oWtTQmGk07
Mu30Md8mJmcfrL8wMCO6sjdDaGpdSsqCIWiNXa4vBbDjP4IF6PzI0+3BFQy7MRzTeJVhS7f+0Xjb
g4kuVTDrY7vgo0WmL5W1JcJoY9YgpbX03vpI9/o+t6ftI126mWWeLlEWljHeUQgkuqcuTjpu6/o5
faaisovb+Xm3L9K9kFgIq8Yjr8TI/QFMUGnKqVSbHmmtsOnhDhbshkvyPdzTa6X3mvc6sOofpZN6
mc2DDvH2EBNoGmWeAlB8EM7QX+jH3EvyireJOGN8BLub5a3rPk1gcEc3EQSCv1YemPaRQ5cWuBAI
V74lzzwyFmfzfLTgb4aUa6WH7CI4AOZCQM7JtkEOHcNc2poD4VwIvDPC6jKQrislTcbukQE8lgAe
hk0hquAAoXxrgTQunSncRg/hU3bkNaU5cY1VZ2j0uB8iDVWeufw+t9Cun2Gdx8fn0d23kn+w2gwQ
sI6NKUZYo/lO9RU1hgjqJW/VGa+hg/hab8dtMbkxnM0R67jsHN7hkJkYNKpGn+stffMhBpEvwmsK
hXDNpVTXAaiUIPQrlF7DjKY5TvltPTbw9i4ThRRjaEuqiX7JqtBu4trq5of1Ee5xn26jz0f6d7NX
iRgKZkGjD60+1qCa5W+yZpuQ9DgKrupOO8kO7eFnDu2fHokc783JmyETewZDKpqyRRa1zF9apfRk
GBlxZsjbp0yQ6Yqx7ocCLIc6hoN9EVhVqVrCCLHrubVUpTp1lSo4HRDLfSZ7GYxmpPIRDkOHXo17
S0+jkndm12uIssgKNSxKo+WLHIAkFFenYcotoz1Xg/isLtewApIMaNC82YuA5wVoK+gxzMkqLzHV
45z/kkD9U+PALxuvGMeLqMGabjGcLBU9ak6iT+ourb+J+l6t5BPIr3YhiBtJ8MLwPIznsNwsaMnB
gwkmPtuSxN6Uq+dGCu0wKzzStFsjbJ3eSDwtvS69P+aTpbUFxEVFh8CvKIywOQDGHbXInvpNGzzl
EnC/kLiLJaiOgkQJhmL4c+qhEJMorig+z3L5Ncibk9bYIrm26U6EiIna/xhVV9UK2CuJhzw4KfGu
L8PNlHvIv7SwsVJk74JOrBTcdagSWoKi2QFEQ8zkaWwKqyv9KIytvoltoU4cWcsPWfHQDTBr6Z+j
9kke+n01OooKCzsCVykDvj6Qmk2MAF5L7yqpthIEYsEBKqMW6nWKU/TPs2l6UozySkNOup4BZ9Ko
P6MU2X3W2Ms4fwnm7pTGsFsS4Ime/VAMfww51xVnsypMWtpLJtBRY5VehOYqZ8tPQdtje/I40ZxT
9zcFjSnKpbRu00sKs5tSJuemir9yjh0nbrMKGUlsCCrR8E6Fk3x2aHcd4PTzM8yj8uMEksxO98XD
+AS2A3Sro5886NB6ARdHjC7BTVwTDAIF1goLSeOaYIFzDVSGY+L5MrjRvngrnrk0R/ptVm4qhbkq
1Lhc5rFM/pfI0cKnPnh9+5ZJ37Tgy7BRfNETneUZz+JA2KeVQ6KvsfIMnyxefOF9XubaKBQB1O8W
P4T4qqfBYxbYhhCKQout2sG36ghoCu81sFqMwnIzr+FIimY9q1DySsLCMdTAiopftdlb0HELydv6
1uKdEebO6LJhWjQZz1NFbM69sNNraEpzqSC8m5+VzxgFsx1l6gbUeaMbb3ofzf5L5CTnFJTgETVK
46Xyw3Pk87xtOOkjYWptbTYWkAhBrS2IQpeIW0mH+1GQWlrHK+5wvhrLfYDBgxAYJjoCRQaviGhT
pI9E7p1yMo6LEfEqV7zR5N+PJJRYYWKa4LvRVCrq3eGJOh+1XlXb6oNkUzBRdkx8WeQqzvFWlHka
D3FQBjD0Si9xvhta7b3WfuajbHWRyXuE3x8J2rkQsNJFhT0HcyjCXkZHm77fFdussKWNcKo28zk4
N196EI7lveBEx2DhHPl7qF6kcZ/jMmeiGZK2LWQ8OdoZ+u5zs/vIIczQEpDkBHAadMwCDNMkXWx4
gLqJ+DWaq0sD65ChLrdNQ85ZmnpmaFgZTNC7JPWanDxEUsC7eu5fC58/lMnG9AmQWQVMxEu7lHDq
wMUKp/d0Mg8FeNKqomz+gYDj/YDx15jsgSJTRMJOQW+I9qPFZ9F0E0epQd+qHRHVEam24BQYPvEu
BN6wzF2uZmE46hSEksyRU5FvjV5semWzHgzvySjdfnnCnKq0lLW6UDG52Ze+V4MFn85kCxGDUNzA
djvcpDsE/63aeBHklQC7fFdnyPOIMKfg1e3+UBL9XGfmmHWZhC6cjCtfGnSnzE9qegyka4U0cXiQ
yquAdJrUuBiDwAHk0Gnk9piUuiXr3NufTvrvV/HnL2Fu/6aTiaQAJ30h1PY1qGyh6Z18fihgkxqq
EERGetrJ+1j92Q+XSOBJht6/gD+HZzIBcZYnaTYk1IaV0lFx7qr8y/pn541A49BNehO2hjigaIKl
Rrcn7/xaDNz1EXi7l7nRG7nPqyjRcMvCx2XRUfcHdNGceWAU3jBM4CrM0Qynjh4S7MzpUo2LVYo8
GVvuzmSiTgkMUxpHCq6eX8K5fIS8ijMmVgbN0RBlbHMnWymXvPiHDsVfu4ClQRVyuYh9h13QuiVk
ZdBShR8eQG+CKzqdH3q8vIGzJz68o272RDrqlVnHGC8bIleMAf5o/P+0J1Qm1oiJqlZLluNjCe9T
NzmJ3Ft1yqVk8ibCxJFYL6HJ0yKkNd+F0JklX/GQfW2qvSL6+ujou+UfyPBzPxf9VTfL10dd0Egt
PbSW8SDJVrkLXYjPiN+X9xYefw6v+MkdkIkSSVkCRSuhtLQAtyoDRpRVxzQ7pYDwpgoEhoVHuZEs
JNS7VvqOPPS/fUsmguBxpI4w9QCdTJatQXoXpOvIA/RxsiGViSFQ0KgEOUPvEN6t5lTsBLSpZWCT
BjDK/ttsmDAS6l24NDJ6RnPaWpO6WL14MVReKYluvJVrRWXCyNh2vag2YBeE75I3PWVQB6LOj8Js
IYBQmUlOWvcHqMRfIYQlMGXREJlKj+gYaSN8pkd3GjJXatvToD3O2mjJsIyvoYulDa9JTHCrGtAO
MlwDRRMlEq3EfK2Xb+srzfmmLOUJEmdRmw+4eQakuLK+MQvUloAU74yEU5vkXA0s6SmFrYJUlWAC
wJRcA8dqLMRzlXEwIZx89G8MJyEekBTjZoi02jaGwdXak9Qc40x866fWE+uUs1M5wY3lNBlZNKuw
eE8upZqdSC8+SqAar38i3pyYwBIIwjiPSgO2WF+7hgZF8CmE/x8E+Sr9HCT6Tus7ztHgzYqJJso0
jjFcMHD3yOKuV5IN4V/ivJ3HRJNM6WSjHPCKi7aQP4+BNQxd9dS80KLO5Ia2/JLtwiceTJg3KhNZ
zIIkeZQoKB/Xj1UH9kKmWiiw2EFbvK5/tj/0cj5POxNeNMjW5GWLRYSebfIcAjMLSqjpdq66W1rP
zF2Q3WAqD9UqXhn+D8WOv4Zm+Q0guoVCoqFI3jnVdjkoGz3YJ5I95BZ5irfFCU2WneDU38rpIKC9
xIkpvPyMZTbppWoqSQQGWr9bvrdfqEYYLdbFB3kLJgoFDZuOxLkA/9Aw/5wzk800XTbqQCvSOVOu
c+bA73J4Md3Jlj0wxqGd7HI+8P0K4eeI9H65STFMSTSzqK0Q0Uwo2caFq0q7VNCRqFX2nD5Gam0R
ExVqtbK0ROVcJpxwytKdRMPMYX4lo5lk9hd9gCtiBMUSwVmfI28UJvbg9S4vaoAphoZoNeMFjutW
pYScCMcJNzoTbgSjDFs1RvIiDp2v1bpTh5x7gTcPJthESQJxYg05KPIWV89glKBc4+4/DsLElhy2
BKWYo1okj4D+J7tl8fNmcNe/CHefs2GlL/K0TWht6Je2KyGnaP0Po40KGESNtrHHK3xwvg7LaJil
OU4GBYy3PAR5VY2dOPvKmRMnKrO2e203GarS4PMQH2SNA+XOa9uhdgUXd7Yn7Nono9yMXHkC3syY
kFGLeRZHC4atUrgQaT9r4V/4nt2WcwwmRCyBZgpZgy0xLrC+MYeHTB0OSvZlgnPV+hrylpDO9SYY
NWINaZhZTy+58dqL0BY14lf4Ob9n8n88rSxDAbKLY9QE9CFMtfDD3lJSzkH6A2Ttr8hqMAFBUUak
pQPuryg4Tkm/SYxr0v0g0XcNkTaQXg0TAn3Fi1FdO7ScjGxB9DtKyezF6tugbrIEgJB2I5i8o8A7
fKxLnzzLxTwRPExkf3BE4AZCd7BqZ4KcTO5l/sx5oXPHY0JKo/e1ZAYYb/AMHwIevhmfY+hUEU/c
aMU2OvLgQ7wjwUQXIwmleRSRtMxZ/62Xtae25PR7eHkRS1wQJS2H5yVOXXboPEoMk58Bcxk2VJSk
vcIs7wzeKd/RgHNb/43MMCtKZeQYtkF+EMKMb2eeKCR+ApqOl4DxCvgsfwHVcE2oVDAnZH/xIkBL
0MkerDZ3VE+CulfyK98qs2UcVN9AaQLyJ2FlNVyBMc6txzIcejNqFIne3kH+RGLdLoDArAXFW488
nC1jMpEny9M+nWc87MZStiXUqlv5fX0E3jFguQxNBI+POaHdZ7R/F+htVpa6nzY4eO4QH5HdcVmS
vEkxEWgipFGEDrtFAV3aUFpAv7ecSdHbZaX8wIrTjblZ5HjZ0QrV6KabGsy62Kc4NmrixIOy00Cx
NhgTSKIyCgkZsRU0ojnioJ9Mpd3WUQ/lLcVTRsXNzIiXqfC2HxNL+iqC4Gr/ceKQOTTbBk5Vk4VC
RplYCyiv8E8KXOmsQTUmcDiLS7uqf54v+RvDgWRt2aN9R0HPIGFC3c8FZwkqPDw9gPV7l7A8h0mt
iTjWKAC043uQzVtkstusCa1e5TUjaY66NiUmW+maRZ+lCu3dwQs35l56yUtbh9TsaFFqYGAllrhH
AkNyK664qs+c8iYRmUxGztVAzArcRP1Ofwr83o+cwUIiLUHNhM+f460qE1MCwKxjKcXZqOdkR8LQ
LRZYKjSJNUwq5/HBea0SkW7jm8ypS5W2EHS0RuCK/qFnrUpu8KPZECvA8ThSNW1zm3Dd8eiCrX1O
JsLU4VKIY4RhKVAYZc7KmzadhQvhVXYS9x8wPNePI2EpDqM6i4ZQNxkaGN026RBu8toCfFa7VO7k
dmgdW1m04TdO/8A5+f9sjrA0hzlLginW6uwiQrXCpe7JVjBaEEe2Y2sS7O0UWcuGOAMaKcaL8a2Z
YHEcQKUPaKYEJO1/sBS87cVEJiNYcugvEyAITPDRe2KhfW4VQ+GnYerKZe2hbHPSJei/DL9KQJvq
pzq9as2XOlWcCj6X68FKXg/OhKVI6FKeTSkwXPgyBoxWGqfYVpDypTaALU72haCxDch2akNJGIcd
cGDzg5gCVi445QqUiJUNr2F4H3JlmCpkigxDJSyaRB+jrBW1D6hs+S5EDnboedroNuj7UDKjXHbu
pXu/QH4zJhPipH7MhiT/GHN0u+q8HEwvKG25tTKoN0KPwWvzt+VNKKluHecr3E8ybgZnIhyaG3UB
uQLa4BvhYxi7XeDIX5UPMx/ov9aixW2x300BboZkwpxoVHIzGEF8Uc/0YCTeVbuOzgHf+syrVtF/
9bdwczMUE+VMUyFGTt+6MbhGQfVsaD/WdzF3wzABrR3jRoo0TGbyqNietEfPklxi4NToawUraKr2
f/5oTGGHqKVcR1JMHxPar+SqevCDdPJDL1vRpkNplTcgbxmZPKqI0+Z/D7Kuhy6yDleh5CdnHXmb
gglOcS3o4RDgYoi21TaH3aRxWEAUpvIR1NBzfbT7sedzX7BtbTBbc70jKJtSqfPWXl7647Alvngy
r1RCg9ggU4UP/dcSsQlX8I4yAKE3tGn8ZpfsArvilUzuw6lvfhF9yN3cx60ilVo4Ic8hfrPtLsNT
cY6hvP6SL7vcH/D4BXbZQK/MEeEhiTBAa9x7WIm88VhDvHDENsjrJUZ6p5swbEMRHbdU8tof82cC
t1HhqO4Cq3DlvVG5zTOP238/27pZAyYWzaQzBymGjPFoT6AjQrAAntGdpUMTOnnjUrg5O+7DqfZm
xXWyRHFP7TQmT33NoXyDp6qT4ymeOqPFfRvfTc1v5sZEoqYno6TKGA19ERi41ke19om010ovPg6J
TRMBNJz2ENhQ4Ky4OJIOXUQ35Ykk8eKVysSryixMWc1QxyJHRYFhT//QH2mbIoFhqKXvQpi28OVh
7lYhbibPxKuxN42woKiOHnB2T4FBaHAQYCjh/JMsmnelqUy0mok8G6GCV1/nDE4UO0sLGuGAdzOo
LsDrjT5sC1xOQLmbW93MkAlfSyeleUHhedlB8uKN8ho8G2/UTy7dATxZbI3Ekrfd/1H3Zc1x42i2
f6Wi3lnDBeAyMdURl1uuSm2WZPuFIdsyuIILuP/6e5iuuc5iaRI9VU+3I7oj1GkJCeDDt3/nBJon
dsue46d4b73SfRlOh/Ll+nd516/6+VXW9fbeKrrS1DKMwnXAV9e+Ahh8m8dI9Rp3xfxmqUJiAiXG
YV1MN9J5mkmJulcxsjBJ4MIgz3R9S+9HKxd7Wt7yxVuteGUathYvWYMec6FA1N3ntzF8I9PNT0aQ
hN0XGRiPTButq+pDbDdpOsCyL6yyCqaKkv0PbWQEQIPeXN/h8gKuOCrrinqVZNbgmDBIVAAlPks8
kX4uy4/J3CBXwSTm7/1k5MVxrpQRCAgaU+vg9C0YVeyQ+yxzI3/eJKA7NcHiWL8od9ru+g7fzw5e
LLrSPEaP1hZOsUWHPkzAvRNd5Q1E3ZDi1SmaD9rQBgAeOFjUBo9Lc9ubIEXXuUu6aeGEfp2L4Z6j
l8nSGnfWvqU5uddsWWOD9NJXmgq0NXmiLhkwgOHCDS82mTeEDjz/xf5LRezdaPjiSFaaKlKi1nRm
mNplLlCBUFO4254Fv2fytScMy8qa5d+vkV+suNZTEzcLMi9y5travi/d6oiJUgwCsqfxIeJu+qzc
AyR+W3RorpW5XRJNsS7Qx50O7leK7VrtYzN/iTPLuy5j54n3K8/oLzX4OhF6YuP6lnJ4dhBA7ALI
J5hpylvZUUo0vrVSSTpaYPKpQYHQqj9VRrcXo3Oq1KDWnyR7Wq7k2p5WXtGoYPyXMISHg4ccMPyv
3QSINQevNg5V6jVb83Z85Zjo/Jz5zg4QxtfXl13a8vmF6m3QlIYXAfVuV2A8s52gHmRYWLJXZ630
kWmAxpSRcwQ8BUobcAz7gPEo0ACv+U1e2z2nFq4d6UoVxQStUZGVYk8O29u68Cwt3yozYAZyLbTL
4q6i2UYzVH8kmuQ43x9W/fkCrZWGiVlWVI6K8xy8XHfTb9Npqt3+C0VZZkZueDjox+Z53ne7zOc3
ycv1y5QJ7UrhgNTAnvsJUdacwvWgIEi3wPBC+y1PEtlblK21UjWj2pQ9XTK3C/wTgO/vkdk4LLHM
AgYdH4owDhLuyiJ+mYO7LtzPUckSZ/wjiABnLFpiDmCkuAdVnmtus1vmyzJZMnO6LuTzOMqnWYF3
cr7SMvH016VGmgFjpH9Wv4IrPXdHeJ1/q63rpyjZKxWUqk6iaLWN9nbzW9Wanp6VQE6Kd4Ujm82R
KIF1RR8dA7MgSx6l0z+V7DGKvlyXy+WBX3mQ9krJsAFujxItZsn4HgEfVzGbsEllLFLvz5lcHNhK
zwwtUHXFuAQ/m5IHQ3fU/Dns1O1nMgNrhAWmP4VFEU6AfUM81ndfMLGO9IMsGJS8jHWhf4xVzCFk
UAFdDJ0+EW8wHjjp3F7/Z899XbjnrdZTa4Hcj1slQDXMRR+gmxRBGklGfmXysdIrVkEyOxJYqAUa
89C/RDJkmPebIy6ubqVNmGJoZqaig1YEvb80uvXIytYeuGaJ337XQwNQRamnbPVTC1o6mecikc91
9X4QRjrUDaJ3wW5L9laxDzUyRNffgEyNrGv1zABBQgImtbv51tyrN9nn7IndTN+GEEm9Dcr1D9PW
2mUSEZHZ3nXRvk5G0WISZ3kTbDtsEAuguYMs2J/PzcaUIV5JRH9dnK9aQNvTxfrZN9kJ3tKIbhIn
mO8xOFMhZ4oJSg/dyjN4WWRDOrK0wLpibypxNnAFOmbwmuMCdrUQ49pHlBU2KLfcySI6mSFal+8t
nuhaGeFgeekyQBUYrvAYQhxU1ywEFKXmkuO/MbEjO+Hl8wt/jVq0dQwOHZcfOcZDj+MxIq54ag8W
kojRV5ii6YN4jPeyfJrsiaz8mmrENCkImpB2MN6aaQCm5Kmbk831NyJTA85K0UxENBVKeug8/27f
iyDeGC7ZC1eLj4vgJkCKqoSr3PfP/SsAERopsr/0Vld6yE7UopwThM7W4+QVp2GD0JlDbIH5OANl
BJOrauuOsuGv6/qV/qWwb4DVOp/wbBL2sWljF1gREu0jSUDTdUnfHBW1KNIq/4PJB/QsSzVDBzYb
sMDDxTIqSINXXnZX+u2b8ym/b+7NL/zGfLh+xcsN/s+uAFX1P8tvbeZqXuYKIBQR/5p0Ogy59pDr
SRgDWp+ju3geZKpBtuQqwrJtkUwJjfM7p/wwgZCmnjFsWQGZPC9d2qISFxmStobrj4WuARBtTVf1
umE57nN0tTr2WvS09jIOM0najK6L/A2Ke0JEZY5Ufr+j5i0QUYBfjSTknb3FxHDxaIANNJThKLy7
OUd3iGWZumGrqyfSt91YVgU0kMnu8+FZi++l8H6LMvmLkPxcYl07LpxSjzJaQ8lNjavb3J/tBwRW
Hik/gXhZ8jTeT5pcrLaqzSQO72pQU+QwWsP3MWxCdW+EDub5kBHcWZ4Ve/3kRh95MG1l+HGSszxb
7wttnkRR3JYmHI8uSr3U5GGV7sbMlKhV2XGuH0ARmz1hTnaX0q+9/ZVQ56ERIqAicjMZqMq79uni
MFeufmpkRmTTJZWbfaYmUvQpqpatXw6KLABdNMU1IVnO9uLsLG6BBaLHSvlR9xQ07ML8Luk8EsL2
/huldNnOVpZXM7tOt3s8arLpnuuTtWVB+xItPO1IQaFrIXML7jrSrNrynK5tc7nci222mqMqXQ2T
uDxy7cDAvgjAIGkv3ft1wYuLW5neSiBS6SnYgvSNuVlqpOALCuw7C7M9IP10ka1FkpR7o2TERSab
K21ClqrgaKOcoadaoKjASGuwZFe4zqhtdEPWdClZ7uyAXJymYaqlSUBpd1d9BLryhhvYJMM2u87V
9smHeb9ghiJvEb/Rb9cN3/sO6s8DPifQL5ZumMgV3p3TCL1foRf5Wx4CsjTQw0R7VEEWJk1ASyT2
HC9frDhVhtOCnBZhTfaYzBv0mga0zQIjlRVwdNlKKw3TdpbjtHa0QPxlD+2H5rZ6bGzk8VFUieL9
jJT/bbkhPnc1T/2Q72m87XufbDF/UyIZ/tIdZGQk73pUF4e9UkP6yGwxK8hOcf6pd5DrLmXkuO/H
cxdLrPRPF02K1SVL0AjMYe0YY/waCfbOXUiXweEeMGszLRZY3uolUQnn27i4VzZG1J4xvXg3AQXd
2LbAbRK7dC/LtUmM07kF7mKZtE1FT224amabe0xoh37SQGKeyxT5u/7ZxUGuNE+dFXpFRwjPEqKS
QKAvAnD8BlJspt8GBKxl3/r7/gm1c156w0Fapnm3dn+x/koFJXoWjboAzm4CGGZVTb1JmbZaJ1xH
/6QDwW3S7BtGW1cdW/+6TpA8mzXIXkMxTqn3FJNofD+aT7Wun2LyYeGkur6OzMVZY7ZVk1nQxLRA
Ev9ofo8BKxFG/gJPC0bLMNlV26VD2w6rTeQZHyRLS17iGsitq7PcGZbSeQvQLYSNwHsB7wlWN+7L
nVEAZoJ7sqF02ZordaQ0I7rrF8XXorOFhwhUJT6jxIysodvSeJ7suIdHldRDODDqtvTYOmjSyuLt
NEmyb+8HpT8F1FhpGmseuwkck0vLToGsCtoGdz06wnKkNtBfcht50pS3RMMYK1/HmNveZhkm6CtM
eFiGdcOMDA8zu2EFA+XRNH/UzRidb8whnsHrJyAzqOUUMPVrU0SBrgIAUsksBz3wWR7WNAO8TNd9
vy5Z71ecL45l5RmZQ15WfHHI+LE+cR5yzTUOJfAY76fp3viysMtMgLPTxBNR/e5R/0L6kN/Icocy
u26s1JfSgcdRbchS5bUxDg3EhQ19QNYyMEMAEj+pfyvHdrHtlbrigikNCgPI+mL+5kj2LfrJgMHh
K6hHRI9TCZD79NBsZPuUWIM1QlVmA5ERWIlI7SnHtjb3pl5sE/Xh+p3KjOq6QTc2zLRTUhjVpd+y
vZ2KLWselhxiA4tqCgASurrikygsbv/W0MPPc12jVHWZqjpOkuR3hfEpBo52vICQkSkYAXtyfZcS
9URW6knoAm8mhfaYVVgXQjGHo4XXl5A9DrJ8hwvjbZp5XIJxajlILaTH4Sb5HO0oc8eD8iXbL33H
6Hyc/CIET8sZdHaXbqQ5Uol9IyvFVRVRMwAR9UePTUXOgO/lZrx3Hoz7JWZa0mkvZirV/+9nRi7u
cqW/2FTFfGBQDfS2fLX3y6tEF1wwfVsQLusw/+zs6O76icvex0ob9U5rVE5iwJaPZeD0zglv5asz
fbi+yvv15YudrbRNpFoAX6wgpWQDSd3qAFwG9nuH3K8PwLAAoSHzlWlvf0E/eXqfPAJIs95e/w6y
W10poHHS1d4ugVxmZ4/6HN0kbR8CfWKjapJoTWKF1m28dbOMNy7Z4D4cjwvXXRcOx79F56qrP490
DUoFgpo+ixwH2VetcMdWhAWSZ1T7rFkyRpD389sXSy05jYtXWTsxIL6sc8wwBOD1mY/grN5MgZ14
tH3JF6xJsKRYr1O/R4CU1L6chUpye3SlfFgHk2wqGIaNTCNxAcP6LVdvjeTYtY//SEzWDbiz2moq
ihXJXSm0DStvO3AytrwBIaQpg+18twH14lhXeqZlWd2NE0xwAxOsBsIbD/MJzpGfAPv0+q5keZJ1
h22MsnxTlphJp665ifimukMLgmsFVe7mUSA+Dr6GRCEG1kYixeOS3d1ax+h8tNMlUnJGEG65Jtn3
cbwBiKPEQMnWWSuZTNH7CpAyd9MU+cgduorzQvPRTRNZ8Hc26FfSW2u8KgzdU0OUbQ7ID2vX95jN
HkAEUtqPWaS61vANTWW3vRooOQPBb7QB38XOCkCA6e2qQJsxOldsANAXFmSfKy+cvHL7VOI8Svoh
tz7FtX4PCvoPdTa5oj84auZPdPQH8xsx7VNtx0gAfWqzgrrZVEVe4tQf6jmVSOdyKVd2uG7YhV9R
IXpE5aWi3yZO/GFmmyJVXCqYP7S65OpkHtS6XzdPa7O0KpAR2DdLFq8FzJbw+oMBDlblZmnJzvfK
rujD+ZPkYSxCcW2fK91GeK7Ho85z5ICqowCzw3FBMWSBFfTTbTz4DrKIaLO8rQ+94RqyIo/slFdq
zWpru8oTzOM1zb0VATcdejzBUBmruQdK9+D6ZiWWad3PS5NEN6cJd9qPsUdnSBeB5S3b0MJYZ84A
ITEN3mTeX19VFmqYKz3HjTyaQT6OjAxDC1nWfC7G0RMtAx+rGYgR+FJVsVUTdlMWD02MYcOuCxog
Ev7Dr7GojwsrRjR9dMAe8iNhE3X+vF3YSsa9swG9xlOZebJmTFn+wlwpPttqFUDq/0Egar5pNZK2
S8FbO481BMukMNLTsdu9xE+qTBtK3HVzpQ0bJUrrZKH3gGoK+mL2slyiImTe+pocfQKFFGEjTnRp
gCdogE8AGD5kQYFcorafTwsMqO63tWvsqccBeKB9qek/DfHWDbyKydVGGBAvgE4FVVEFtt14DVUl
/qNEUay7eFlfG8IuGpSAxxeWH9CjuJ3InQb2cJ2BhRbl0uvyKnms61beKBEVd0SOUd09Dbsbe1fs
zDDdSyerJF6ItVJBfGqpVVtQgJiS2IB/N+CZsa0JiHcJ+kPoXUWYX8yKxyM9JKkUklSiAdfgWR2d
lHiKsPzSHM0/lSfNz4I0zJ6WdDQJs84FNQS4bqUekWzfK63UCrTeKCLLz8TzaCxALgI0f0h/6FJg
gvfbmX56emtULX0czUZvimXeewoGhLT5Ad7JJt9idHcja56SCepK67DWUmKnRH0dNJzwzx/tyPIL
rfCzKPGL5j434/C6pMoUvLVSNXlUkGQkENX26xiCLOnQo+Dn3ES3WpAGji+D45VlFq3l6Vxo8n5K
APOwRJPK1kIFDANN87av0GizJITBQRGk9+RBskeJc/mXDt4G7NSgEYbthIug7pdF05ADKMB64q/K
xtwi5vkkS/JLrnLdw6tqFhO9A4OtmtSLQdZSCceHWnD7PNk2NtKVli65TNk+V/5Qo+azOrW4yyFG
cl2pgioZPGf4mGmFxCBLDNS6fXcuU4UNHI9iwOib883CZKnkziQqdN3AW3SGUClPz2gH1W5BOs4f
1dQnPowQzLDYUQ85Fd8Mppf6IOPElUnpGpwLUKR5zUucJKBCN3pQb7rWX4ru03Fp3829bi8r1kp0
6bqFdyIFJ6LFuzDnG5B2Tl3hKeN9BPDjSDYaLN3dSsuYbdeVkYOzbcNoM92koWG5o+WyXQpIy2U8
ukEy+e90nGHCwSIGsQi117DHIJYEmCydkruIfBJ0QKlW1gX9bsfZ5RIrXYa1mdbMyMGJYA712StP
3AMM1oYrLqbC9orLfQ34vyiP+hi8C2rjWPfudOw3xaMstfue+F5+lZWaK2orbuiCcJYDOEdsss0C
gKAf/k6P5MUy60iPZYqSVco5BfjZcPrdkOa+qo6S2ONdG3i5zGKPL5S2rRWDWo9IizWYZddQ5rhL
ArQP7GK0Ri4NX7KbPCfA1pHd5YIrTZbxWVEnC8KSOc3kqnF9zEFQ5g/qx5R+J+gtmCK3ifY6Jm1E
xG76un7UrAc7zoIODnobn+Km9m0FHU6x4w/xrSrEMe7YpmdJkPMeiROS1JtBy/2BV24dc89hk5cA
UYk0IBJHTa3SexKwEb1EBQFRBXR4rY0hp3iWlo1S07c21TEfMXrq9ML4TZ44myGaEY8MaO9Du2YC
SaviJKC9JVGNi3Nz7WxWTh9RqryqdRVd3bPjO7HtWQYNhkpG1yBbZpXOb5LCotbS9mu29KDVQJlp
9+PEHyV6fvm213azcuXKzo51TTkntxbGYADDPBbeD4LW+UneyPCuv3MpWYsNvRDlvgK9j0UIuwNb
GZq2uZ+GxQ3ZATUPTdv/xvjQezb5cr2Vrl3aGXTB0d47Kq8MSSGull7TPmnANpWc5Hs2+XKllfYT
41BnvcAjXSI63nt6sV/CuQXdLZofU3dR7LKy97vzkZeLrvTc5NR4oAMy2bzhh3occzdrjN41zAcV
MYeR115X0U+AoGrgA6Hez2VUppLzXUeQpGRzNnG0jIxR4bZg4e4GT4/rnaxALVHo6xAScqpapmag
n4F0xwGPO7fFLlEdl6IxnD+Y2ujqlIfX71S2uZUabMaIJb2OAQ51KFxMcwT4EhuDfsBQjH99pXcn
GC8uch1KEmDoJ1UEOdV0EeoGdaPccmtT900VcCYa4DmrPsxV9DUZkvKyRG7XUaSC3l6tXMoDJJnQ
zRSaKvGub06iytbToDQdxm4c2uROL5hrxrsJ3T5a8nZ9EZlmWQeKedOJro2wDxE0u5qhza/wYgHQ
mcjVbiZwZcTmVrKkTD5WyoUVcWIUDXQ0ARuImW35uSzveF1YvSwJHOd7rHpFKEuOyW5spWm63I4i
zpcGG+DKUkxBKsU/FceVXmnnMrOrWU8AlQ1HQ7M3gND2ksIGRtfs90bh1fMIGji6s8tRYl9lF7kO
F3W9cMaGjkhK7audHiR79PnuhK+BKBAD0fJpz/dc/4unt44URUzaqgOgxrkbjTdBHX+IG+RRFh9V
D+cZsGoe1Auwz61xh44pmeFYtMgVE/zXqc+RWHmBp9+VpxoEZBPHsA27GZvSn8w6oHkT9FXulVUa
lmXhlUX547b/4+v4n+ytvPuxlvjXf+Hnr2U1NQmL29WP/7qt3vhj27y9tTev1X8tv/r//um//vwj
fvOPv+y/tq9/+iHgbQK23w7zQA9vosvb85r4Dsu//Hc//OXt/Fc+TNXb779+LTveLn+NJSX/9Y+P
dt9+/3UJef/j8s//8dnptcCvua/ZW/PLTuSv/Nv6t95eRfv7r4pmmb8RS9UdTTMs06FLh9zw9vMj
27QtOCIaAVktFBovMYbz+6/qb7qq2uhtBSw+JdQgy1AfMDh/fIZpedvGZ5ZODBszH8av//0N/3QJ
Py/lF94Vd2XCW/H7r+fc/k+5sAklFnWWCUnDASUsXaeGmlrp67EwjAdiv4zOzdxubOQzq5tOfFHE
x1qEk3YTW6arzkHUP1Tzs8m/pNpDXb0aC5XnkSgjJlDRM9a9KVG9Vcz7rruxjBsnOlrzTYSxQH0v
CHP1CLn08anHYIzYFZFrlres37SFbxvgWng0wM6HcufsNeqtoAF/mHbN54r6Hcahbdd5i17S+54/
pJ3fRX5M3BGxJT+Sk4LcQFZu0bL/o7fxfyWuN8lXUDCX39s/y+afZfz/P6GGoP3PQh02b/xr/Mvj
Im1vDf8Fsv3L/+Hta/O1Tb7+csSP4k+yjj/2Q9Yt6zcTUgtxNUznLND/LepU/U2zVKKDTsmxDNNY
cNX+kHTFsH6zbKKZqolf0QxzyaL/IekKcX6zNLwZxyS6YRgO0kP/C0lf3tOFBrQNQmyi21QzNUpV
k6ybD5s6MrJEFdM20z/Rqpo+9qAWd5R5C6JIc1v0DsZYM1ptkTihB2Yp0aFsGuoTNigvcwTMezso
e328c0T6JY4rsLEzdfQzDqCk2NKeid6AnT2uya5FQ1k6WntYsfTl4i7+eL6Xz3WFD2pT1TB10zEM
SrERS19vAi0JhqXXwLuEO/zZduDyA+X1MNSJLxIzf2Z54zazcyKlY4WAxpjukKQ5WI5ZHdWZHIaC
1dte6wqQuTJVxVipkd72TY2IVgdafNIZbNMac/ehmIEnCmqSYMoRyvSgPwvQH6Bt40bdXd8R+bNh
xI6ogXQRyDBUx9RUfd1RZjtWETOQgYU54Xwf2ZkV0FvkyOegtnrjxWK5r6fJoUGeHJN1d1xrNkZV
OuFIyswd1AL9GBNHEVhtAZ442+zH/2fUZLxTCusGlE3xNu7RQ1+w0dgaUfelnQUNDeB9u4gjetTD
anajq+2BpkuEaop92n6ZirR5dnKNbjoNRzE4yrFSWRskLUNyIGXRltdNFAITrd05kINQJGgDzXVz
9MBArKmopuldWLT0q+S4YIEupRjHRSwdEQDRHEAmOuu+5yaJa943DbIUDjh47ejBAITYy+i3yH67
XWoXd1OaPQNmfA7KzKncUXO4n6WDuZ0sJ/MV+pl1rPtsDu2rgT6o3UDueDtGpypttFODUvrMxK3d
TcO2J2n+rBLT1XnSgUFd2ascsjb1ttcDaEHXLPTxmv1RaQCQW4mEbcRAjKDVzB6jbdRxMRra3Rqc
pl7bEyVxRaKDzi4Rn5O8tGW+5FqMAFsN2llQX5iajXNZz7q2Sj7OalyaW9uk4aBU3UMWj66jKHDT
+fcBXIubMnqrhGDHhFXEz/qJBbMSlXdGWzkbMVNsLWpmMGSC9QT/vX5vq+waQGHx/WziEA3/wSSc
vXKnaa03TUJmc6vmg+1bonrsqco9To32pGn24FqEFwFFZtPlhY2RQc2KEpfzLr2PTBnX+loX4tto
tu5AjMAuBB9i3WhQgQq4VQfqbGc0M+xN4uSe3grm5taohw6Ni6cMDPQ0472b5DHfx/VtXeTzKbPE
M2hbrN00MS2MaqEe0LWXemqUJwcz725QDhn2Nbf7jZ3YwMSogMuDnCLHMypKt7MUTXawy8FdODDL
VhzoEMc5b0k754svcj22GACYrBrRtmiKIXfTdE79weroU6sCkngmHnyuYTOYeqA1gDniZtZ4Tpvh
icYA6fYjfcZMzUB7N2pKjIgxfdqIMh3dxtaobF5i/XjP39Wy0Xe7+G/WWkjHPhsMIyLR1sn02JvT
vPOnSvB9a3TFB/Y2GjmANjp26LPKceNeoy6DlBy0rORuT2WgQn8xJkTVdRwdhY0lZ2cSR3txdMJh
1GHMZDsnd+ZNZE1pMCndmxBDESjp2HtlJkw3VecDq1LkVNs520+WsdPUKcX55EXj6lnqgfBVeCSu
2Z7Orf7UFeSPH42IarfQxGJvJMAkrxSmByWfkU9OMlCAVE5zHGn85fpLWzU9LC9NB0e4RXVdg3Fz
1gLBdWL/kO3RQb62zYbJnZU8CxR9KFV3FtWnFmMWJ2sEYl3xwFncHGFU6AHEPR/Urh9vnUabPDZU
6PBpQbrZpCWUOplA0WqJD9E0q0fdyaVzp+p5rvrPkgz/iMJTQlQAv3xtCSc2GXyOWmX7w4LYEU/3
41x7sz7mzxpi4VAlIzAueiRsRqPRjo41HErHGe9oNFU+hsa0Y5TEdyaEb0dT+mzOunbUzCRxmzHu
dyJjgHHQLTSCmBUL0dD11dBzZwOCJMzS5eq+aFvVq5z7OM+mj+YsvK5no9dZDXyJKD92BU/2gy1O
rTF8JYv9HJYTJoYC512djaBRnqO2BTguyIF8o5uKUMQN+gnnqNqcvYzS5OZOm6i2Kx1huNOYflHT
6UHBAMCjZishmYEWpnM7tOEBHUZVfE8Uy9kVuRGwsrKDiqMhUs/QA0X0NuzMiYfGVEAoh6TzNGYC
1gU8X4HegekYyoDczZFKD870RibW7zFEZ7bzyTBU83D2jZQufammOg3HCjzzk2lsO6LUQesMw0kX
duwqlIl7FWM+LYuVQzIW1Fc1mvldEaU3ad++QqbcmTTJQ6mTr4Ih5XRW7108PVMrc/XUsG/OomPR
2AmbKGKh5bQjxtCEuRs0NAcqpeAHzBWaLs/7xi1NvQn4pBiHSeQhHxCJLxeMHp4iZCp6GcHnvoV+
HW5yLUb8BX4kZPVqt8wa+3heW3XSdDt02mulAvLhh3hQVnlqIcZ9FGX3TWYk8K3YdEOt/JsdTbbP
0Yi00SJ+O5Tl8/nMZrg9G8JSYxvT3tiwITPdKo3yTZeLp7PDZQp01UTTxlJa+hgNGuzt8peKCZAa
NJ78ZLAGT8Qm8SerI3fTQoKKmQReA2vKjXXD57qp7eCTRG4cwf6B/i9xWWwnB5bxERPrMdBeI+aE
JEM+throoVKsesm/YsAAl7YRuDV/1rvv0VzloZjSYhu3jlfFj21rbCx0yNybWewXqVGdqBCV32TP
o9MPd05Pgf+xyC9NQT1hDkOM28f3aGgmdvBX/LM38NPLq9KiCzEpZYICsYfSE5ma3HQRmuV4T25r
WxzMrrL2mV0ku4Rpr0yNOdKQaNbVyho+lNlBlJrK/JSzjTbSLYSyPuGOJy8aadQEFhnyZ5uzBAz1
1XyrZfHLWNvpiUy9lzNTuHWSg8ceQ0mvhSb4XZJ2oM116vlQ86l7ngsFE0JoeWJVHz0otrax8hZK
QeuzrTmos5tGqdhqhiIeBkb8yqJ36L5KbliuGafzL1eDU7qt1WHiSdxSvjWNLn5U28oT3NJCwjsn
4H0vwn6sEl9Hn5VLqhzzYcvVM27sGBcIIabEgtlIQFyQ44Hlrf4R+BusGd7Q1vfcKSPd56UB9E4T
vnbvANK2wr9VazIETTFGGxLnmAdVzO1Zb48jgDwyhzR+WdoBnTr9pWNcdU3Olf35SZ1d/LEYDgCi
/x6zotw3U6E+TpE9eiXPPnDRnuxO0W/Bw+a1+ly+KBraCSOtPCbdoG1E3YjbJitdRx3xPkBVP73W
dHgkddHswGK+wCaasBhN0SonpSCWC7i751gfZ8BqL2ERqvnprpx1AG62+a5zxnnHyNwci7n05sXL
U8iJg1/Sds8uZjbXtn82hKrVlCdj0ttN1QOKympF92NLiKu1nRhLa8ccG2GOaR51LTfdoh81rx6b
9kFMPV6dqoKCIh9HMHd13C/HKg/sgow/7p1lWbpH0ZiFTT7RQ1ZG+J/RpAc+FaOb41az2YpvKWBQ
z4okVoentO5s//wFC4vNrj515MQiCIvdVj5r1d4/B2MYgDyOnb7rhW489UR76SnIILqOd5/zXeP0
4Bvq1Pupq/tHK+1h59NE9aZ5QL4HPX/3dj+3h1hRTNCTtEEVWR3gEnnqJxot7mBcPL7E100KZvKZ
lqcGkL16NHmwPeIWZh3aUZTOPp7yp7PB7mgMLixDFJtxwO2iD+ZNLDs+By5C1FCDfWT4LSiXwoGO
xkPsnKKaNsdB7Z8AgjfvxqgBVLvoYq8xlcxtu1zZTp2d+aTsszCbE92zS3fQc/1WS0zmxRVoVQa2
a4pMua86xdpobY1+pupOsQ0aChAk786PuYrGOaC8E6E22B8oQ/48753pcx9TP2179cscq2bIYJF0
kk4bHpm2++NrG1N5UoXtRShl7IsEfO3oa/pk5erb2YJGgNM7VhivcFNUOY9VrbU/7u18IqNSAihc
UcjN2TJHiKUjdRY7m+lAn7eK/RC18Zchs8KoMjZdUx6GKYo+DZbZuUs9PI+7B32Iozei9EGHJ13b
0b2TpNq+60S6tQw8wB5zqYfPbCidzXy+2TFSMj9Kyvymo84eWL3NvdOJEwpNxqGYib35v9R9aW/c
uLbtL2KDoiiR+qqh5nK5bCex80XIqJGk5unXv6VKGjdx922fxsMF7gXOKQRtl1VSSeTea6+BBE3E
LXgS153Ud0lC0WFX1h78eKylTYMKslcyDRlrMqSqqGWfD55972qC0Ypg9HPO2+Io2fA4ViI9kWRi
W5W279zKi49gLsegesKNVnvzfqSz/FFaNOB7otZDrAHWoXuGIAc4hMUfx1lUL4RkMKGg+TftfKlE
bz3xVlhPbTcc2UhpWOVIm7bRY/tG5N72tkHeFtQ2a8ihw14J0k4JkyhKh52dsuwwVU1w+41EWRlu
G2N/h4x+S4dJh0Jm5nHMwMu87QXAlj7fHn8ALvGRFGhA2tKcby+SNP32R6ts0ArAcq+uYC56YfdV
x+mx7egWAwtI/3WXyGhMZjCjkiJ0KxfBgnFixhM/s/tsTvHoNCOy/6Q+lrrSsCTUcC8Zw4znYkc6
UvlLofU9WcqX22ZPZPqkwauBuzzIzjYBjMvaekN4Md/HVVqFSwtFtXGn8jyrcaOXyUfBBX9jZrYU
HcDe0Aq01Fofx9icjNVlYVFP2QaQn69aM25qGx0iKrEu88eytM657aLN7YHYEOeCslxGWlUoJxNc
YBMP01WPOQT61V3TT/SUFYnx85nok+l7cOCLVkQLFd9vDwTlqjlyVpJwVKnwbwtAuYjmTqnEORPx
cbRT53FeUFuNCjqOFowPiTsAlFmPhYtj3dcIuDkrzy39AVoDwMn5sNdj/8EwgQZWpmpT6zI9eZZK
Iyub+YFRBDyMLJnvc/DyYTcFcqy36AcyjPVLvCxONH/vkyI9WGNf7XVrnUv83qlpOzT+6858Kz7L
katNlhSIMnczBftDsFcmXEFcMHyZpXUvxyqNOuXOPsc3GQimMLkR6bSjfatRcHfvBny7j9TuPs49
3sSqWd2X+QKYhqtQYGM952t9WNNGX1EbY94jHBPFnvNY1vPWmdWzaHm959b8jLmmtUd4/HNedvaJ
ddoJm16j/cRoYi+X3EUgmWshLAvd0eCk9zmVCP8ZLXhUQGXjO06fnnWevidATja1l5Nt1km4u8B9
LCrqUm2peffjlmmK8QGrkEFhI1866lkb9PcS6GJXbjIFCUeZ8HbDp9Q7DDE+S22R0JlLeb5dOQ3j
0nNdJkg54M5R8mtC7eSca5sHnFjIDkaW8kEu1RKSIU5eciio/VaP8HxM0iUYQKaBZMSWd6wiCE0Y
8isKEn+qBnO3wCxElGHV1N8zrA0Pt5el6wH20Z0pwCVZ0AifmuqChxw5q01b7fQonfcOZzvHKr9M
aS7vGooR3u2mQCYeihmssNid8zCXIC4kRQI2VZ+Me944cNVsxuqO1UyDHbs+HKmCW0wVL8n59jLZ
i/BROid+HAsnyJNcfdGdLSPexmQjh5k+aDkfiqJo7qYZ0zJsGMd6mbsTV9WjdNsByknPayLK3NFv
WzVsp6xp0Vew4pgyVm1qM/sN4QJ+/22WvWvg1abj3HfIoM51R+lxHGZUMn0d4lZluwaYD57TNj3E
xbqwQYP3XKvuhThahj2ps+iGHd5esIlMZ+U45fuZWXw/Os63oXfzTTLXqGpNavm111sBn0gcdixp
DsSJJaoZrMMx6WkAhgserMUgpdqPUfGHcNLKgeVCm55Z5bAnCqS+srHrq900g190TrercvdTQ4fy
MM/2pck6MMmqlvgVDOq2KNWEf7uDRFE9cIeMZ1fARWqFODF0bqKpHOdnnoLXvvTpMZXGOZLSvMO6
1/ostakfo245FrSD8WM8HArEJZy0TRBMweshLLvmeUpycWeX5d2UjB/5Cj9XEJn5RM/2favb7ewo
VPNFMR0tNJpJrr/X6TDd52N2sorOr3Hgy9gAiucaT9pYZDNqywmmq+rQjjDuaxfBH7uxOzlDhVyw
RKTHsimiG3qdIAM2qBIbxZZM1xgasANR1qFbyvp5Vwl4SSKZ3pxqt212few1V+oVx/X/damRcNSk
j1i6uIPYC1lwfoVZ0rW1KsymKXDTjjRLlJKv01A1qP7T5ZiK5t7BVGD2+7FJA9LHjs+1JVAT4oL+
OOgZclDxlNil9dmlSQXNu5ecy/Ul8bIqqA33wvp29yX5eiv33xPN0IjBsf9oUblsVGvTB9FKd09F
ida9Z+OuZ8DtRur0/tirYTcSDf9P0j2UZkkONIYLkdut/WHdro+b4x7IaAjq8DELBC/EPrMWun9R
FM+MO/Ip6GaFpbRlScQVUb5j4vGakKTa2rXk7yqNS+gBRM/dyjm1abcOV4AT56xv/KHlzkmufWmR
Xcp8mkOdcxXF66aZNPogkB8Xyszuo4zge0YW+Ppot3ZfhjOIvxuTcNg0lTEwRzemD7eGQa+TDLNC
TfHsgevhVM8mXYr3czW4QWXgWIlHeMchONzFsnF8x6VLWHpVG3iNxkxHpDuTknwzF+5BmFhuuTeu
d4k4qRF2KDG6C1wQ80xMkYXl2o8gG10ck1bfzU6Cgg7F7xvA/M0D5ndUizMmgXk6zAVJ8bXBg8Ft
xEyTFDBlIf2eTWOEz+uhKyj7PU3MHSyHqkenfM7HJr422uyaFd1wR3G8DXfq2kPMwdhPu3pxI3ca
2n2yGq/MC6bVo+nOxB7MGSER6BCcNIwXyNbsQvQPuh1DM87NNVOwnSyX5Dgp2UT/Aax7kxy/OkVb
IGGCWUDTXfmaxt7b3cQTpy/3ZEhkOJIekS1NhaTJqii2GRaNB1GK422u2DauF6iYGSQyTUs4uRP+
VRIO74m1yZnqD7UFzmtnCWSAzU1+aFR2bxUV6ogULvO3Kj/p5bfC5dndMo6nKi52Cj7HZy2T8cgJ
IjBI35xYztptOo+tPzsDO9VmQUAfqFdJje0aLYV9LERs3w2t9DNPLLuph82J6kyz9ZCzGPxXURq7
woO2GkmoxJrnIx2qGWfSxSCPLBZGBWSOcKw8ytz5h3rtX03gn4zC//5x/P6fDem338xK2mhf/6nf
OCj/O0gnFrUwyvJAA8OU/hcSzH9KbflHUsx/xntZ83X/e4rAtv+kfuUArL/9gwNgcf4HYDCJET+4
/xzPw58cgPUnmMzZNoY1noWzw09+cgAs+w/XwTge/BNMIbBQ4M/9pADgR8zmKFOA6HPwYeS/IQC8
8rjAlMtbmQQeRpaSC6xr6wjxl3EHhtu53U6kvNAr3L4D+j4ffBgEegFqr03+GQkxVsCYv3wvXuLP
MC95i4P1O5Hv5/G5y7AOgg8hbxYAvxw/JykIFFqWl2F8pEMHsPO7tnhI+jdknxjP/T4T+3Gmvxzp
1bCxsqtOuLOHI0l3Mxmo9CwNB1x5GqEn5t6EkULua0JfBlYBWYd5QgOxr+3sYMccmfJpwGwZ4nk/
AzGCgE5pTQhABhLCBusiVbVPHOwcJtn0eglo34TeyPwJ40MFxHHC6ErFZcgBvvoJdC0cXWCRqlDV
TWBX+n4yySVliY+HwG8xw28nEZRjijz6ImoWgH6EbGGagzcLb9dik56cT8ztCr926GYwet/O1lZb
0AHaImjq/uxk8Pclxj1mcCMcgCxhtY9m+6FHQqtAp9Y+5xV6kQTxmDqcFYs4bXcMyaq2FwMCSl/g
tIsAyyUspjwo6ySgeb7FbQTDKe8M6Tkg+GFTON0FNOiNx7D5wARsR2OEg2n7HRvki62uQK6fZvtl
sEhQTV7guZ8mwMpJB12W3CaqjQxqLKF3Qpm914lrIksA2g1OcNhWZryMut/UWXW/9DKYbCz+ULCw
eNln0mykSvaTLS7I5DqqMQkZAgByB5IJ03+YeRkUptwgJm5PaLPDPPSuRHmjctP7dZveQzzicwBw
czwEdorL7bAnr2abWjg+kl39riSRJS6p/RDf1d/HDh2YQotGy7CfOzQp7MHT+qw7aBShZ8vzdoue
yHWRMowZKXkwdM3FVruOVtHsoMnC5r5xlXU/kHSvF/7Q63v4On2wrenQVW2IJCFUUTZCAYmzK2p5
kLI64FZ5ohO8g/p+37XDqa1Bb53nTSd0MBb9pixdiJPLfVzWOwmEOOvNlgwfsnxEed8FQLc2sNrb
FKzZYJnZ8cG7FG6JdITpYPeW34guyDu9TbsBv4tR6gxsAZw0G46uCbC9zHHR5KJEREnlcTtsq6/F
DKC7149NXvmg0YR2s2xs6CPi2PO5yCwfhWiYx/scddVs+G4uvaDMoKS2HAqH79G5ivzj7HG/GT7k
sG4jZAl7PgTQ0/nadpAsai6TCOcKU/brlC9hbfxiS75hIpRjNLAtnpJ3dRLZ9gzF/Rw4U7lrXXW1
tp6hIkridsvMAlNvF8STxASSyzGEhwgITcXywKq+2BYtB6xpnDhqYP7nxt1eAQrx+6z5QnKkR6AV
q4Pag0DL4OEDOQc54xSmTYwejWv7Qw3ODe77jls7d1GoqapQTRKnBiFummxYKsDoQJne5RMsf+nJ
oAUBghxabhU4IP91R5N4kanai+jGTc4/VJDV5EuFriwP2unbgjvUXwYMBUZ3Syrhd+NLOn2SGIel
WI3qTH5NavtqlRA1jPUuW0hY2NaXrAGS53R3+dg/oK73hwWrt/ksai+q2h7oQf0hbXMcoWaPlRkW
POT1zpTeTlkw9FXMBKTIv3R6vgwLFGFDEup+2I7C2udmfObZUvmJC2faqf/mSmSJ0PRL5ryPnRYG
CGXQWAdix8/UfDLkogvxUdHquTDjh9x4AXeBFctvscIscvUhdb5XkNt3CiGyE3DjrFS1Pyl9cNY5
R81CafjRRf64Gj7m1juBqOB0FlHt6u9WnJ1a0l/HXp5KAbRLZb6Fd3fNqXbeZclBkfpKKxLVRkWs
s8O6XEI5w34RVlxzpSH0dx5TQHWKW2dMw6JuEJHCeN+rPo3J6Bcx+DsK0ibnuRR2gMc1bLv6wHT+
NSmHD92A8RJVu7KeLoWNv26P+y4etmiPIhs4UgMvBmd+T8m0ycWnpMVp4ZIa6MBZF+ryK/CBnXG+
ULY82N7BJMV7PsKs3JIwkrDupgl9kaf9woXzJlpdUADPac6jvJBBA9S1nD9KZzpzCXfsRj7HJEzb
Eu8QAfym8S6GTJLv0CCib/1owQ0oRNrexeHjYyy9DHMGtZuHU46NXGdOYGOZHOv3Mfei0gvn5Umq
j7O4L0iJiRZWrqmIgE8QmIC7445PXTARG/IuRDxY4Gjz+uBiQDNAodn26rlGjm3aWdd2XQjHZU+H
q83a+4bcFUDpxooGvEdqg/4ouVolnbafcyDD7AFhyYGUn9sWIa2J71n9Q9J7IePf7JmGZskhvXJP
hSOf4EeBQB6LfMrFuwQilxG+g1rmoZae33Rwo2byMC/OY6u+Mn6y64965BGHsrMYZbReniYtA0xB
Q6hYfDP1vpjFsZ2XY0PHDDSIZL/oo+ynqEg+agJq/44qUI/UHLbFBZNDf4axS0byCFhzJTZSx51v
D9WeeHRvCMYX7Gh1M7ZzeVtRQ0xVtvHYHFr5bna8Td1lWwHm4TSMd8JbkKziANBN4C3R0kejSWTL
9lo55imV6WcM3OGBemXYgwBkfdKTiMw8YkQhwBhovi66PMJCHVc/z9axWcS0E2CyHCSdCW2gJs2M
NaM5NxWwEVaByfm9SPlFDx8XhiEDXASH/MAFfGowJSox0+mHfJP1agd7e0BqMhI1Gksdh6aIH4mN
hwLbdobLq9gJtdOxqmEszMhBmgr4WAejIushm/oXUtBwWJ6m4nOHD5DbIA0kw0OCb12xJw5tFJtP
sX3NkLk2TgnAWgufGNWPW92PGrNcagPBb3rxqQRcrQu2AWc1EBgnud+qrgZjatlYQP4SS2+AoKAm
UajcmD8j+XRpEl+a/I0O/RUv9i/F4lpM/lKW0oHWs0nc8rLk70SGZxSxUM1bUVCv5Mh/Fr+eu9JX
0QG8Flsby26zOkZJisGEg/sYAK1vYLQggjEE7duucZH9t23JXvkW/fW4a1H+y9kNDc3TiqHox8MU
ocSLUumv9id4IH24gsAVAElx+7diK1/JS34e1rGpJ10XDPu/2KGxpLYK14OdZFTAMaPcKHgMj7AO
dX2+Ae7vbd5ylXhlAvfXQ/Lfz7St6ZgT18H3eOnC7CHboVoZA5tfZAid4GbeLyXOmPrJxju1sGH4
CBbEL23g37CT1wbqFxzkdichvYFKCloZRA3rnfbLtbY6CbDBTtUFI8FNDUn2dIKtRlSok/VWSMXf
3bQrpRu9JLjjaBF/P5QDlAsTg7i8MHJKq33lfdD88Z/P5pU++ccF/fUYq6Tml9PxmEwmMU7qYrfs
MSUzhije5Md82hMMkOAqAyiu/sabR2bjnpq/DnLZNnyBWqnDvvM1WbFt+dDLO4lya1BZZAzbFN7y
iVpxJAqF8QioQELICOjdtrLqu9jeSE/5QOGOKNqisu02lKTgDV2bAeObqvepwmYAn/Mm1XvQtNbQ
5/5M+/ICwnfit/UQYJI2H51egcrnJSgMh/dlap9V8UaT+TdfgIQMhYHLiJKWv/aMyuCtnztJBwP2
FEWvhYcJycT2m+4zbx3m9eM7N8RTQ6ku1pfiztnU2+ZDeeyO5XE5LPAuGa0gfjM74FXg2+2L/+3c
XgEFXZEnqrNbjYcXrm53Zeht9J7bzzNyb8FJWAMhtsXwiJCGFKtX7BPuw0X8Ldn/+ry+eprWC4yb
m+LTgD/w++2H8sjxTL3oS9KjDEU1VJKHN+7wvx7BW6UXHGpLsFntV+cJvJ9TQzp1gZd2AKXVdsaC
MQ3DG8vC35zIb4d5hUYgI6cRSmgsC5MXdihl304KeOsQr/Ywmw0NcAqjLnGOsX1d+VXxhoD1lQj6
dlPgLDiVCNnB3Ox1Kg44F8Y0FIdAT4Qc1TUU5GafdQLLcffP38vfwDdY16Du8tBtIrbp1dnEWbWo
bmnLS11L7SdSoSkEMKLGz3127Dj01uCRwI7OeuOZfk1SXxdwPNFScM+VFpDsVwduZTHwmGLXWtXl
w1724bSDheh2DtHsr9jBGyf61gFfJ+RJND2xQCwHduc5QLoaTLab3bo1l7u307L/Bn/79exeJ+Vl
rpNiwChxH7IptJf3Rn4fMALt5eHff31Q5gB+glTDce2VBf7LviEQWQ0b80FdZNP58iNdCAjPF7fM
gwrxUHlz8pbn2xH/FVT+n+Hg/9cUmBBA/nLxV4XnbxLM3bdPzdefEsybVO38JTT6U/nnf2t/xalv
f+unWM3+YxVeYo4oJdBYsMX/BKoFIGcOPSRiqJBF5d0g7D/Fag4Dug3cWADgpra1qir+1Ko59h/o
U0E7F2AeYE1FHfovtGr2X7ngIOV7gmNpFsKDrOVV7dElnouY76Q4wBZ9AU3PVx44yk2dbipRX1sN
8mpfkMWX4PiSFU2VPLNh0kzPIsH8BlETbuCCuzeBBY2GE4E0igK56fLTXNVlmLUqC3WjMFTLD7G3
4AHvR3QzBIhHjkAZiL94HzGkK4Lt6AZJAeMTkY1RubAda/o0IlCRYY61BoNKWmxsx2BQj7eUbulG
imaD3yITJ+oyD+wQ5nShcMossJzh4mljtoPVHWu5FEFGbSeMwQjwa8lUANsWsHLbw0yml4KYTdXP
TzCNxRg3TWFy5e25BKHcpAoeLt7cb2x1pAr0AdG5e9BrdNAoLJb1GINYrSFq8bzhTkJfBm9Q+DgM
fZSDbVHMBZQ1gJxRwtmfwfZCbDShD22V5iGduAdiwQIH7Eb5ZkYKIoo2nBmIWkN1yaEsCuYEXWOu
rmZp06gZoTjLJ6T1cufgyHE1URzHsIW5guWO3tno7tsyY0cqK/0xaVrw8YE6pvpO1wtqhxouuJYF
fQqzXkaSwPFTU2ARCWBCSJfQ2fZAk7yljTJP3UkL9AMEKCQ4+dif6DBCr80+Kch8thQQUDBAHhg0
Cf2MjQUGPu74TAZ9yPpQxWbjxU85tHB9NLXAAfVcwlG0OaN8A6+vqDEnhJnOAgr9PABogDgTJC9v
fOLgP2HuN1Xg/LppwC2s0S4yCyc4OwPDV+4GlKypqt7nebdT8bLVjvXMapB/mox+yewPJkPXivl6
2bqhyQz5cUqpAP8XWEVWgkzcTIAGhZ6AD8Kx2raTTaFW0EtHE9p/cHvKvInGhURtS18KUQTUBfjS
DXd1Q7YDr8FxRTRvjD5/7toHB3Nyj9mQC95pUgPwB4QChwaAqlb5AbCODrPGhdCtROQFI9vF8C9J
hffSagZe1COQooInMXgHh3iyA0YgYYasjAmxcyCGAUy/8qRGyLZk3PvEWp69Cd9RgmEvOA4YsRZK
3tkyA+FjPDuJuGoP6swc1IYSaGyQ2oExrQdQqrur+5H79GFwoIupivJLaQGiL2OwSAAAezaYx8mu
Za3fL+2mB6AKQR2uCtkKgdTaPA89N/Lal8Jpgw6k9WKag9ye9g7BAMTaWADxBiN8CQZRimyWzM0f
a50c275igHxLVO3SgYwUWF5HMB7KFutzh69VNO07pymjpFjOhVpAT4sha+hbKCwI4PYFjkeVN4S0
10iGaNiOL8vWi/ODSZ1dS/jiJ2woANp81dV4by35p5iuHKtOwPycdCzIpyvOsQ1rJm0k8qio0DGy
hQf8CCRVKejJ9hDHkHUKAhGtSEDb+uAUWOcqKRaovkGTJxXASG/53tY/Q+X/B3bS/5/R9P/GqfNq
jvvfz3z33ady/m0zXX//59RX/gFB9epKIClFJ7G6JvwwOXAx88Vm6rk2nA9W8SPq9p+bKRd/UM9h
VID/BTUzXwfCPzdT2/mDSxsoEVqTVeqMzN1/sZe+MvnFfoyjuxw9KhopB+qmV1CBcVS9dJ7EYNeg
Py2cl5kZJBQmWKppsrhgfapTI+wnTjcI/zNBpZDXVLruVvT8g6RwGurHR/T122VMvoFV/paP7OsP
iIIbIjVMaDBORLfnvtZ95WOCoXVmz750B3CNOAPTWstql1OrPOAfeFwZkfAjnWU0xO0hNfmXVpf9
Y1YrkMSyot6IGDlhKgY5VfElDhL8Ecgr2u+/fOV/g+/cUKv/aknBtfaogIrfhVsE9HX4zn+vbEu6
foMOhhqLN1WIdBcvSzpPZ+O2IJs0GN7lSXOF5nMJTSddqOZBa2xnVQd8lEghSAzbIdQmi5ae7/G1
6CtGITs+LmVk+mr+2CTjjlUvcTuxq3Cd9qGzq6ekghTM6iVUprlqs23nzZ9rRAykZR/v2zplsMtP
Mx1C3tJfZPsMrMJ9muocptm0OAs+y2Pcu8CjbDjpwF+1CZggDlzA0ASALWgOmD9/J53s73+Ie7TE
GAfr2PhI8h62cSVGXCtjruvzt+y+X4Git+vpSdvFIwPIzMYd+vv1XAjmId0I87uqIpcR6m2/KKo5
9AwmK4UUWLRjb5/X8b6btXXKGudpTnW+yy2rDOLcna9C9j9aid9cWn51GHiFXK6fyYICzgaRicNs
AI/O75+pLhpryPSMwdnKYRwbgoyMZXlfTUt3N3aUnPUUJuXiPkCk+n2pC8zgy2H+qAz9YHqLvoEd
rN4Qv6Ag68cBwIThDtpg17bAIvv94zQ6a/tB5S12EEyYRZemZ+XmSMeyauXTzryAe7Xc252ikCqP
LvieXCH3fNIco/26ekG2pnW0C0gYVOHsjUNfJMTgzzxHlTD05ktccffYTRReqolCyNICM0CLFem+
H7iJLAWMHzTS8qhhHrH558fpby61tGyo1fFQQbHKXptJwUGAgSePAXpbV+9R2bKwsubeH9Lks1ko
aADTsNOqn9/J+BMfSXEcGexktd2JQBmnCf/54/yO3q5XWoKQLyTQShD2sCD9fqW9GWonZGrg+J7S
EOUNVsTwjN7PBVX3HP5T3pTw/T8f8y9rn8UEtgBhrQxBuOS8RhzmYclzLDbGF0a/I06BxcQGAwO6
OtAEurlfNTq826dZFmMMp4fHfmm8jWJ2tsnKZ6dM1KmEU8K15qg6rTTepyg5fAUGUPDPn5St2Mev
ax8+KZo+dPXYm7iwV9LTr129nq0MbB0HzkmO/SEpQAGoJ8s+W9bw0moLdCHMY9ttPVb2OzhThFPi
xQ/u2MWQnWJoRPMFQzA+HvuFfUCiJX7fKeHRUEg8Ua2yD/1KQqeqeZBDP2GJbw9N5xWXqZreexDC
3jkKkeFzZxkwPjAx++eTw0ji9dnh2XJgKMKhO169WF6t7NnIMkhLOrQpTeHtCRNbMEGa+xIu3FBt
xKNfz+IpVkw/tsQkJwllZkh19Y1iXHZdfwZloIEWkJGjESYNEzsj0ZhWedQ2XX1P4znsazt9LIz7
rZ9ZfhLDIsLUisHzbdDfZYO89k4DKJyY59gzGk5C+ccxHtunQYrtAtp0XNLpHVwA9CY/NZNsIyVm
b4fOLPNdtkAVB8zuUKM2flRgNsZzKXYtiJYbm2E2OjhFsUtp/XLbuQo3mRCqdyboi07I9cDp8cLa
QydjPynnbHmJ/a4ckW9B7RShBz1EgOsa18QCs8pFLX5rjcWuasfhIN0RO1MFso3HMIiASA/T2Vk+
SfSfsNKDzgXuifYHSutoKECZqEDAfMCquVzyuILM0GW7yuQYBhe1uat6au4EBoi8KLHiDQPdLDPU
Lkk+NbvcmZjfjikI1JDOBHMzej7FwfeQ9sNbKbv02LnB75UQEIC0Y3X2uadYELOqqDamKfOwgvfA
HgOrNOpdnt8NQ9YgIoiazbDefDcZhLPATFoW7VPHxOAvsUtPc6Jc6Ng4qQ5dQ1DwEw6srovHYzWz
Z+La8ZEpyKM97SIECzxWaHQb73J7gWjdixB0sBNTvRKUvSmEapd+Q1EGpdhXtLIfDevMVQEDOSo3
hkasqMfOjxliJAF+vgfYcGn7hO4lwwrAHGaf0xgRLrSC7q3j38xg1y+9TPJAg/l7ghAJfgWGQApb
Ij5i/ZeZ26DQvbl2+Us7euqpZcjt+LHAOND0BF4mmqueRb1D5+j4o8PCTNbWcyJhIOLqZrl2HH13
a0H4VVSaHQBq2HugfONGdHMdEETuNpo3V4khdKXL7bje6KXh6uKB4BXH9p4t9fDCOaoWROcSHwq4
+pj3Q3Wqs/lzZWz3q9J1VBbkfHsQpCOThzbZpcYUxxaG3xA4ShirgJBPb4UQGEjiQhLhbBgZnZ0Z
rHd54qgQOnKw1VwJI5GcbtIkhn1s7Bagwmfj4YcQdERVITuD5xK89q6m2dbVkp3gStBtNNfFnjWy
2XkyXjAIRh92023d3lojsPFKZGzvrCR193Uu3CNxq/eZN+QnGIC6G1PH7tbQ5RmeCsuhIR0kJyVu
3wzZIYeldvrIhuUEfk28VBRCTRdFKpTlJ7W+zKldbMCTcU8J4o/ajjuPt2PTDipYxYYa9zDoBaRs
MQkzaOB7GxJdUE2+WZJXL4VMoKOxwfRqpW7eYU/pAuq0bnR71w+DB9u4h9HrvmUMbKk4ISbKxtxA
YEwo5uogQ9wqBpuBInZTW4Ah5CtrXLbccYvzItBgN2ypNiD6AMtSGVYUq2XB0KQ/HDyKwVaPU3ZJ
kIqO4PDBOd7OIOn7R6/tNzdiuyIDNCwuFfd9kUHi4sTpex3DWj031hTZrP+SQ52LWKGm3RbYVs7g
EB0hxWpOC9Pg8PPCC5BAJ/cxn9uosgr4FKdXW1TZ1mj1OTEO/+BV80sNrRFvm/kews3itKBjDoe0
8dPWS8EaWsaDTJFlFdPybjGabjBNhQ53FT4lHWrP3jNo5sdlZ0OZffQ6r9/FX5JycvdVVonL4qpD
XNX0WObkYz4Ah5osocMBQNilmEW2Gan9/wg7r+W4sWzbfhEi4M1rIr1lJkmR1AuCYknw3u2Nr78D
YMXp29Vx+rxkMFVGSRLAXmbOMdeBEC7BNWN0btUAc5+w0PyE2vixfAWWafxhyeFdiw+ZCipuMYea
MmIGsByPboH4tAtbbRM5Rby1p3x4IRi0Yj6UvlZMGB/cfR+OhUyw1jtrZ8RaiBxJr7eAycu9akUQ
C8ohODXzi6OVcs1EqkJ9YOfbARzgSnc4mAzxK7awToeVYj5HItiYg+kduG2sU1xDgDEq0FHdcsCn
4bFj/HKkNSp2srBq4qPg01UJTgQjjjKUrAUYha7a6Wk1HtQ4/VPnU3UME4SUWqzFV7Vk8JGG3SNV
hh8qhdEhTEYdszYzqtYV4cOsEXCNvdH8CJz0V9DyKO8aGOdWVWxhWFXYx8a/DTvwlDeqEMc2LYcX
W7T21jou7hQvD7RtZBryZ6zcRD9eg7J/alpkLY7eRjvHxKM2GJM4lXq0MxegQaRo7XnpuLzZSxqH
qp/GzvjUZuZGS7T2Col6XIdD6u6Hzt17TZ9+pLlyHW0O4MQobio9w65SjKulDs094kRdozwqt30m
vTNOPTmvvKvJq9a4p9ztgnMIWK376JTE2ss9OSenpHH/FFuFfJoonLauWu4TF0MMuvJ4XVtFdKxi
oBgEgh9DpzMeFX3SOgu1YSPR7u16kif7rgLGJnyiYdPz8jIalvCLbp7jRlm0m/Rc7A2vis6aUZEo
lJSnyRXJJVOzdGWlsbfJrWa8HDEztmcYFO3ZUhk4uo4g8BL2yQObjLMtu30MUlpponUbDMZrnlTu
PjeCG0NQKjuv1napmQt/6L3wFW3Z5I3hNSnkisvQu41JO9z4gM627arpWYviW6MM+6FEaF3q3q+R
4slfnEWtsI2N7UzpOaq99Nwwtw4N/Fd1mKcPqzc3salGzxY2qNVUe+WhTGym8qPSbSs3v4wWgoGU
E/3FrYNqlTdZtk20SlnH0mjOamQnh1TVsX1K3jGxPTeh9RWxFbh2mrKajN58bscyXFeziwbt2Gtd
OC18mFx7oC8f0XVoeE/sAvd30WPalE6jrdAMUuURa50YaXmaB8Fn27E0P+m7bjeKVjm2Fv8FGZ71
qRUY7Fuesr6Igv6UJm75xg29tcs+fwSxik6Z5XQTVNqqNEBNZUkS3vPY4DpIjFc3HbVNVj3Ibknv
+IGf+xCV+dINDFlv+aT+UKyPTCHHlr+CKgYJbtUnm17U0w9cf7skplO8kRA0od2gmiodECWSgjeU
k5/jnP42EBlF+JDzwGMwM44BDOH+VNtXN/GKWzANL1o0xJsIUeze8rz2STduIYJshTHT1bZBzZVY
baEd4IqehsDXmJictToYt3S7waoHdvqYsHRy/43xLjGndzep/3JnI63eeFxNQ9klO4hrJj0oWNw6
Az0MPmqnwQF6nTLRYhKOX4Xo3w3hPdyxKF5wmVHnRBFjmJXbemiIVXYgcQxmRVdhTFlmoB/6kF/X
f+8j/qFBYpZn0yHh4MAH5Vi2vex7/7/Vp2czvzC0ghY6jo/q5OLU70X3oMuL1pkifhqtqCFAuMe6
ZtkyuG26WYxPy0uY4YWzzPDe9s2v5QceQYw71nD5D/rY7JLs773p/zrs+I+ezsakglSUj63z1P7n
PEsfazWDPaPTymXSX8yJyPuDfZs77aWMg6s52MM1datws7jy/vtP6x+GFH5a7PhQS/FqAHNkd/jv
LaULzgDnS9Ct0qpz/bGKMUF44QAKuW/8SkXND1UrozV2w1MSe+3VwSPg7qKy2upe6Z0HR5v2PVbf
Fd2Jvo5m5/8CFwiS2N399w+7hMb/W//rYUpiFuNZrqOB2PrHhw3JEBq6BK8IcaYU5ymK/DlpVJTD
CfTtcJqi9FHr8DZAJA6vImWNNunG21zlnNN5aO8MuVwtRSSPzGg9jSbW2jwV2CFMMAuK5fpmO8rj
WA1/jSwon/MWSBI+brKlWtX6aByPQ7JRqGEmDNCRZ27++7f4Dzz6/PvwaH6xT5pMpnXN/cekeFRE
IvLUndiMUFFOgpOSTSqDJdcby03PKs83Zpue4rT1xiwUnENq8Dd49n+9Jv9jKDh/CosLA1QpPiXt
n5B2DOI0EyarjqjRtBWx1ViF1IaNyJC492/q2nI4JAAMVgqTbXDZDSsSASvEteu/JgmOd4AH/H9c
Af8xrpo/GPpNxzah7WF2/IeuYfKkrhQ8RVcNk7Jzl2vnEovENRzbmpI0fi5xwfeaTsNXxOk6axLz
0HdktOczWkJ1jPL/wOkxxP/H1AIpjmlrOC9NlJYqOud/v4HCqERRG2g81ZLWXbFX/p4xeL4u2X1b
IoBFqPXtDqSA+tG51RcEreF53qke2A4X+GRXeRkygFOr5NjpGRmWUdtPK8/q95MAKWFlxb1IRu3i
oazLMqsHJ5DpK6Zz3o+oyI5pX7LwUtrpyQ7K39il0mMt3Oe2Bi3U5WF+W0bg9k84auUVjwDbwaVC
sBRzX7udRduu2dckSpP9cmcsjZY7KC1tKLfHFEa/vodL3zVx7GrxLo6V5o77noTR4QGTr7uWWjDS
a57couNbiWPzBenpbZk0NFOX3XX3XYXwPTBSm4qoW6Fl0l7CUZUg/UYK1XlMLzTrVyMkqQ5WZ7zO
sYRlBTkmKDz1HLiEqcQ1pIbWvOrzS6nTVf/diw6RcaBoA1xOp7GpRMcAuxFj4jet00Kls4NVZTvi
yyz+tHRlv8dhSFZqgc7R8PIYl0jazT41em1E5tnUlweZWPkbP3ST/muxzy7fiqp4+8EN9KOt87zQ
LHqKOLKsdWxY1cntvOphDMEfVovdNrKC8lAoJQItT60fM63p2A6WzWHjRIBmNYLeRfJR0xb97gzN
V1NHsDzOoUgkerkR7phfGq952IAyPk2Z0LjAO3kLRIdzA1jVy+g1sOJF0d0l1hhBT2wwvt8YYSPf
Q4mvUBdaulUnNub9fA1JEVK6zTU5KI8XmTP6MKZ6H6Uq0yLub53Cn4qhbzbZXAT1DsiK0hnPhvS6
i9m6JyOL6pMTPvpcEU/gpsRZj9SOHY/XnLuuR6oeE1NjaCUqCQqAFEDBC4ug78vGUdQte2/jdZ6D
AwHIKsx3Yu2Sm/MzLWMqMu3LqzQSuDpTPYuSHIopN8ZjQ2gcqwnbOZiw2YrZv67acsZXJNeF8xMz
7MEk5PiGtMx17ZRcKpGBR67TuEkYaPtm3XzVaOpeh2IKr//zrsuxX01JW/kKkrQnqFY0iINwfgBj
4sbQcSVLLdkvf4mq6OQ5YfXmQpX3tFXHzZiVv23Y0j6ReeFpRjstnftI03uMZgSXzZh4XU29sm3U
zNyaZvmJcY/NvwaaJDAGDBDwEQ5RPbmrqbemW5NrJGItSMupdOONoxpvqWEWJ4AKB9i34Tmn8sFe
MWbcgAR6c39qfmYBexmKYHizqvEqUrN5CpIi8cdE/ytn7/ccZXTOVWeGm9len3WZ9ZwPM77D0/6q
E+uFxh/QVsKLWsZvdmiJs4WUVGrQPQIFr/uwwJq1JtzEShWfpzS7DPMl0Iypt3UgVU57zY5eXKNr
T07RQeMiXrw9xYHtl0E6HYXZq+fJdD7+vhJqp78CvfF8dB8u30m3KvTUPS1sgiDCmAfooPRGrPmK
eulmnDCnDkxhwKW+lvTcPCE5w4k+wyHVrHtEAF+xA6rhejLHu+jD8rK8tE1dXkLaZVaFmX5Q7Tx+
tgnqyu3hWcjEoUFNhK/NIDQF8tfKaCtrV/Thn7x3xIUVon7Q3K1F8+kvnTlaIXhC87FsdzwmRgHx
blAG5NFJu10+fT6pLwl+qP3yjrxmwtf9ZD4zg+GQNC6AOd0RP1w9OFbTEqtLiz+NAQL9RsMXw5zu
ODhjtp1sZq+ufc0MIalVVW3bWE17XNrj3GHS2oM7/X5aR1KHe2HUTxGcHjQSRBQvkAfXVXYev+1V
bRjT2VBzVCbJaSEz1ZF7V61khu7Cjmy8LtmDoNzYCgtINUU9Xij4Iwqjubhq3Phdl9c7wXJt7Ulb
7ijYNirgiKvZDtzuofW5IFeTLsivcnI+JwcsSKMCj2LG7lx07pGLoSl4ZdWEP5P138Qsq+mJfhS9
sc6CqjxEZlPsO+iHvsGMZK23YXWO0JWsuwJ+SJYJcEAqQnSljeWa6zp5FCXO2u/7ZanU52kOWh7l
KYEfvmO9VH0gVLO2U9PbK08ANnKjcJdagjuh7mS76qip2Q8Yz6pmHAPq3B2G1OJoapAv+1L+LExm
NVL0e0C05HSXUbVShvRTZb6NgKkgm7NKf1gz7dNFKrMunCTd1bhY1qSK6SdG7relSIrGRNvHUHb2
LSwEE9jv2RwBb5icsduwqty70ePPC+vxy6Bbv5eh1m0am0abuEzDD9xAveuMALdo0OuzlyWZv3SY
BgyRtcfyM5Nu9qXIJvOtErvPMtlAX9Wvvfnk9Kr+XbdHkg0s2CldYgxvg/oe1uIq2gjD9JD/cuFm
/s7EixyGlyIXMEWT6doXyGdYAao1USHQcnlIGDULcDMu2o9OzlzIGQTZOO3OgmjsW1BuztkkbN/Q
De/d7snl3ie1CPCC5hVomFif9rK2Ud/xqXq+75OG1C8Ks3TbgCk6U9yWcE0qvuVR/XLMzD22xuid
Who3yJxMY/qhPw2xGp6cofJp151Nazfhs+zQbnEGTB9FEr6EZO7URX43pTHs2DkMvusFUK/cyNl4
w74n4fpXDlschJV+lxzEHBMVqLGFBaxnQ7fL67GHbfcRpFb8phrtQaosIotR006KGTr7kY7KTy0k
SXliDketNPG01OPnxKNwhgNFO3xiauZPbGVaKRlxa+19WeiYRXTI3PhYt8OwV8eSnC4DmYffNaDs
NK9mITSaf7IhvQCL5Jxn3bjNSUvC6ysmf8zG8mzPDK7WTvJDrKthf+B2yI9LS4Bdg/kBlfCWKste
x3As/aUVCwFFyqhnuUmxuoo0Ed2gWTW3ojNP/IZ344wujMswOpMsB9wsRChm2DJ9gOl5A/s6fAC4
RXfHUPhFd8baN0rxaqnMx8zai57LKqjvNQZa5U+oqRmnNAUpy1JnbVZGf5zUctzDY6vWy8gEOI9j
E5Q4zBi8rGrJvSs08NOt6xibnMiX2pLRUxFA2PWaEjobz7vDkGOkL7TTmOmAA+bVWF6CnnT6zNqm
3/g9PlrvdQzqsjeFnNljb43iEhEv0zhK+aIj6FzYaDkD6GX/phkyXNuTXV4cgF5+CJUVvknCwyV1
QmOX1gw/TDX9mCgatlRpAHgbJ90lc1VTYdfFdF6f/3vzRz7lv+vDHZ1ugk4CWo1N8+WQrPLv3YRu
5mljajM2PC4pXy3dFHOXSoGFl/qgLDOuoemn3UJCsTXLt11pHHiSydOlFVb/S2Eo/mPqZz6egzEc
Map5hYSlnkfnXU1MxZdtHn52arGB0qQJbTqLoRnqdVG5K3S7ECFl3p1c9LMHRuMujG27Wy9vM334
+x/QI8/MtO5HX8M8SuGqH+wo0M9mXyvbzsvNG2wqeCydnrJ1wDRcttlLJRx3PxKB+DJCZ9urMJtU
XKPGfD5o8wtjXbkRjpNuPJsNFT0PhFq4B096XuFqNoPq2c6jn7HT/w6sdJZ6UKGa2QzgksRPoe/Z
wmEqL/96ifMElZVU690wj7gMbxq3Xe8pmCfQceCn6aXz5Y1a4kMv2xpplx4C2nO/JS/ktcby4qSZ
3IVDQRLsvFCzFNfbq5JgCricmoBJcTLiJj0sU5uC7yjGU3ufvGnYBzYAzcqB7FhqLvzJQD5pUWlw
gEC58kZV95uBKRoogs88bYPr8qIYUXuJkTiOKhxKNWN29a8fD1usT7cem/3yBLDqCKKOMx6wVK/S
Aa6n5YLIy2chgk3EpBGVGwvYwYsXpZCfsMF+WQ0kOkcPyns5WOKE05p8hL4KefyZ+X4Z5bGVYtIv
LnnexKeqM37Lqp+eZJR8pVjmYfDo2c3xRPS9FmIefmXTNzfe4gdpTfhiLVI653pnEqp9jZL+Xuau
2Ixela+5y5pz4DQopRuxt4zzkJnKz3ZwzI2TpcHalKDzg7p7cRLH+1FY8bsl3OqgliyHWWkyR/WG
nC47EL6d1G99I0jWGB2um9ybzUmOA5ItnvaJB5pw+XVlfyFhL76ne3nay60a4XVutaT2I2ayl3be
pZe9DLdRqZrPXlLpTDm8FGSvuvtGQAXl2jaVyA96yRY/UvXXwip1sPlBf2CV8EuILj1G+tjeJpVH
p1dMsLOUFi1pn96Zvk+S+a4y6PKtAqzpJWW90epB0IfXfqHl1tfAI3JleX/XxtJT+++GKhqBQKBZ
VDmdMie+JfPfEWeDcuSBeCGv5je0yPFNteMD8tnD9y45HafxuXLt9ykWiLki7Q98OvVshw16Csz0
ikokAMmQjrrrBFgutPrKvpm/Ysml7Kc2DnzmuqEfqrl7GmQ0bHlmp1evcfe9VoNbVKb2pFqD3KKj
tZ6pZlHnw6mQ67Kx7jIWxpvVNa9ZF0uON5JLLCV4TpVAeVNF8O6kyrMHXPVnYxknEafxazCm2jGO
6aCbVN3XrFpeSpNWd6LKuAWtCiBUWmuvbV4npFO/VdbbQyEx7WtsNJQudn9rtoKjP7jopR0/CdF6
LwosGCdfq1PTTpuxC3uiOCAyVozsWNom0aOHHLm3kgIq+OQdEIEyp0axt4G0bm30Rnorz/C0o+1l
5T51TUy7bqBx0clubTBAXBuBF2/TdLCZ/Ofutk3qYoNekJFdVjurrB8MBET7RYUBTJKasVDCvWm2
9rEEibOzTJwJC0kza7ZZ8SvLrQ2/B/me5m2zKuzxR5LO6tBmFOqKkvKpd2N7s4zTe6fW9lPOIgkk
KjcbmDdvssQTY4lu580w1zj5rGZGs63OevPCejRp1u/atHdWvaq4dJoTmTDfh21btx2HGk1Syz12
Wb6Kdf1SExb2XVEYotavpXEIOT/8KYWl0ck8euonJ3wi64S1gp6z8JrfxgZs5KoshgNJET26CMmQ
eOxezPk6URVE9GFuBmv0owM9rgfnV7r1E07zwE9VecCe172UhvVLIkhf2W4b3NWW5GQLFr7aGQVd
QNUcmgKpbNkivSCp9xSwb7Y8sWeOk1zjvke12aTvpd2FF1b6MTuP3gAFk2s/OmC6Zly9kde51dPe
3RDU7l6jPHbWgsXrS8A+vKqS1+VwX15cyYq7di58iOgyOO3wAt0bqT083FOre6BklOwglwLONszO
DxqUD2aI4r5H3peOYtPXbNWFFsHyd+LgOxnBYqy2Bs6srjNDM0AAKDwN9QGmh+cVfgwtfScU0d77
DHw3B3mxXdQ4Yfmst0p1oVT14afIRyHD5BjNtGhPuBDNKXmlGQkGGWH40ORbE+gm2ocZ0+MiyrGT
8IyASm4K1YXSLVJAA7EI9m46ZTctUtZaOxhHOg5Cz+2SW90FkmNPFsvBFsR6BWvj4ZAztynDOl2X
LP5WoSWV6xBCbnRMZGVJFelX5maAPwPP9dM5kM3tpk/qd+gzGAQa2+Z0tt0/ogSxFFpqdUqQugRI
Duy/NGJAOfacfqMaXfmCyA1a00WNKuCePXhijd7s2BZp8g7gb2smjOXVJjgtAyYRLlJgGfiq6pI7
i1fkqR6HHhtCtlJE7xBdk9cfOmOPTVg/6lLk60hNXO6JzjoOafGN9u5zaWziBFcJsEtsy5r7mlZZ
sikwOPl23v5qtQm9h24r9dZgVLQaZz2umap/9Cyuj50Yj56VjldOpe7mIjqpvdC+KHr/Iyn40XRx
C8V01PRbbmFvUQXPFl8VMC/GzIpJp5Es3xEub7/784y1HU11uzZHAMGDNXpHqUfPw3IHj9QzKwRh
8Zpzt9mVOSaJ5SsUNtyCTQeMJuqguqTmm8jbbU0SxNZpA8inQe5domnm8HSWVW+FYxhP6Hh2lR4O
F1YT9tWbJiZKoX6VXvquz4U2Rdl0cIrozSiCe5XodssR0UAhNpN7PBfDhC+QW+lZr8PYKevas5LH
8kJe9moGqz0t7+AvmTzzifNTI2ddak20Aafa0ZizKPLlaGnb7/dFUk63Vu9/liMYrdFr3zgM4HHo
auexIkYgT998Q6+k3Jav6ho6iyiikcVqE+2CicaBgDjreXQpC8bcAzwyC+JkNkF+GpX3ciiAu3ex
EhCbkcqLLSpuh9gHM2q86mFRPkIv+j7ruY9YMghMRo5rr6sKetm/VoXLiWzL0NdKTigWnEt5UAfI
moSQDy1r8yddZoiKyqfRCIxz2usBjtnAedLq575w4n0oPER089Ol0VhWOW2UHzOOrb0akmfVcZEc
9aDPAdXyQy0gsO60ypYINjdSI0kKbFa8SribBV67h1NOYB5A7n+L5TqcQlMmk+fW7pE8TIO6NtvJ
3WsFuCWjdVRiEWLrThSIdRc641hHeCYdkOYdUlLptog1WEwEEcTeuiajyTKvQH23bZZ4mxGn19rs
lfRidJa+grLyzoqovXcCSrBlU5GqTmE9G30JENXlKTYNFb25/JnMW//lJSqMU9L1TL4mI2KeFNq7
VieG0cNaOJoERjCINC/Dm6aV1Q/NDdZ1V4y3sM129hwMMc4NoSVjuO0zULk2PRc0moKJwmXz0gax
v2h5rLlZhiaLX48l9zYE+HtaXvSqbPaGLo92NsljL65lG+LhCicy9eqgg3SzzGF7nZFJ/IqWtTta
rgpnu6pn31ZXmJuGf0YumXU1HUXuv8fW86Rz6JzuHP0RrdOfepEOJ7tWXKQP1q8e5emp0SzzlPfu
qtJz9T5o2T5UHnosvV2seayKRuu0vLSJ/mmNLo6uUM/lkRAPRp7UgMsFaOTIKnSpJIfIdnmSlFxM
yLuBg7eWuU96ztBKsepH7sb63hlqa2Okth8nnbxO8MOvy1dupW5j6iamYQJ80vwwWF40m8Ece5Ny
rTnDZ+JG9WXsoekMbf/hdVP2XHNYLUkQTsrjpXbSW9bYW6dKg6MM47++dZbwmZVVMFcn6F1wWIkc
b3VXsj9tHQkmrWKo0cD8bwrInYLkw03ShsMLu/vo1OtAKdTiE6OB+T6XVn6PCcA32FStRwhjJ90F
jyebgCd4Id6NTnXXmU1siaPk4y4ywPei97KOsQysmURM/d44NLxTNbwFCvje0p304/IWyRPs2Yah
csUkEkeLePCrPCXz3ngiwYIpy5SuDSIb0B6ZPbDi7g0MqnwZokDsx8iAF2Plxg+MGueO8JttkhXU
H34NfovMo5SnbhpGv+0xeSUx0PnpDazKu9hITl4ctss5esI5h2Vz1pPMxypv0Ugsb9M+cvZGzVSR
hD3fjHvnw2tSIKnQ364Co+p9GodfQWcTAU2vt030tHiqmjzaer1p+MtbeJjPsUmaaq0i/JI9zbBG
PfwyJCFX1aBBB0sL9IQgijaw+KLnOemQ8e50tebhDgiiYgfcDzddD8wF9vxDZLn5YAH/rhCoQ9oT
f9ROpB0NaDdX0I2s7w/fWGMN+7/++23pWjW6bGUjPbCHJrzED8/s0CdNCkrsCQXTTIwO8Rh/8B3Q
m6ETKxmWQGoQ+QuZTqS6Nsyb53cx2ZAvDMA9gXXeMbtdhD31ZjJNuoVF/OWhTEBOQRncVkF/HIEx
TfCnnBasUJJD8O3i39gNh4ftsrDO65aYzbw5SgM+Yq0m+9ab9rmQv2XaJExf5ildrAHF8ig7eC52
2k5XeS4sD+5w4vgpeNjASedkX47MuLasM0UN3Kd5kZlNg3UWCRqd+XHdx/K9zupqA/LO3DPSk+/C
HHFqVs11DMMXS+ThxaYB92nXlY/cFh0wFjncykY2NPIpGr+ElrVkIbSPa8yLmeTE6FQ9fg9Dccuk
ku6x/3bkiaTeWcOchAU5bT9tazjXeSFf+xailRURKz/ojb8UMguPm8q7uOUDP9cWWHflyu64PGsx
MtC1Wlm36bt17uQMK/7nxWCp4Vfap9V3Cgc4Iz3u392kqflrk/XjWXhOAzwzVu72TADXEnO7aI1D
yjFOtm08FtrHxHyK0HJnPKpda7+YI1x1R9s0XFrRygHThr2m+mNEzYua2O2znrZPxBkho4RCfo9r
c9hXeW3gVYuNpzoWj4YN86ZNsHYvd0A23xVt2NcXYpy2S75obQyXybaNJzvKzSdUm3ADobMHMsoP
JmfsO3FrtTfVh++zNMb/luIQv/QjrdCqlUHt60b71Qk3RFUWYZcuNYYTihaJQxC+xbNSzu7q9Cwi
F5ppWeNttjPtnEvWPDX0PkGbjDuZ1AYrHsstaQQ3jK+IteLsknUtavTKhnnvZvcor7rdDPI+WbVC
e7kgzEngWUseynAImWd2iR2cCg1BCyWUcViWAw6ijbUBk5p1eyXJuJq2eMCKVW0J7/elayW5OkNT
b+3Ecc6qenNGPXkozeDnvTa8UHurD3LT9mHo6pflwSydQAEdCWbTQOCHf4lQjFnsQ3agsw9G987w
cWTlE+cXc+61+HmxeS0hJ2qd98Sl2K/tXKan70mFCufjPs5PH8F5dCjlXEZazzg8m30zzgz2JD+F
uXM2TVkD3Z+Cuw6O7MkYx1WBLo2phRL7y07ecPApBlV3z8sKR0s8Np9ZEh/Knp133CeVX5jDq0yr
/m5MKLaVHrW0nRs+00DzKQMTmPd1SpKaZzwZADytYRJXxLzvRe+OJ0VMGHuCAgs1gIPACtq9XeBP
ImjJuQ82gwcWSIfl31r+KJHphMKYnTvHVo8kWdD9Cs18dN4tnGMvILZvycCrrw179R3K5NBfhPtL
/RTb/Dy1pEDjb/dI71iXjyr1VikNxf9u2ufx+7KMMed8pPmxuKL45DHlgLWccqm+wQP5mJIZj6jB
YLVCkoWKqSkvOfrFzYTYfLNMW/sEr0HA9JvbzNe83t4GWIna2eQn6podcMEVt/D1WS5aPgPaYT0O
6TrPqEoXyXw0dNE+GZOfQWs0pHHaRFxFRnComXf5QcbgxeqyGcIbf0GNTR5BobhnfH1PHSLNo2jq
8dKMyCWZAgONDD6LDK0R5IdpvQzou6q6LfB0RW3s1aiZJdpGimEcZPKqIn3mNMrDI2UPRgi7v9Md
/YlS9igBIs6drldfU6pptzDKfjUKgxmn0qJfZiHZr3E2snv/UVB7+kVAJlFB3BuHP/eHRizULooZ
8TK586ZVHUnlwlQ7sBm8fJb9MFwLBHN+PkDAtCQzc+vXYEtrm6TaA8Y/k72I/U5ns/uT0ZkJ0TYA
e7v3vIjxj1bCGVTFrh/QiBchMaFuGb0jhkw980awdeF76CsnQ01wGqTNlgn+k2fwq2QGb/PUrtpm
o5ejQ9CoMvqDVVnkx07xxvPw2ICOXAWjJ58HCVeiUrAKWHpV7Ka8ijdx0PH/JqbKSjPMDjETqSiD
eAMgc1soGU1a/BlVLMBRnd9hE0y4gYhclwM7D13FtVpG+gclKcKZiQd61JyCQSKEdx/uocsJPeg6
5Z19BjoHV9/jnFcPYZCyveljpOjw81Vad9tTYM6zLSMfih8tNaUYB3a4RncM9KLckFF0bLOGmSIE
T62ivprS10ZlOGwwAN4gvAEBpH1FY438VSfzRFjzRVkHm7RqU1Yh/aYn86xWK/HEuMnXp+6VVet7
I4qfsfBzJYFLYBQtPkuN8eHw1Qa/C0/cg7j/Co0xn5uMmmaS7CBNy49he7NVqBVBppRMgL3i0E2z
zyBQvC0N9O9IGTc2v8NaAkND/sacpLjmMeSg7L0bBWyumAFJGCdApkVK9FCIy3hS5J9UMauTFzj6
mqE9I+05fqpRxclWHlPiYArV8PSQZZTynIXzCVeKRaKXjRSOM3gj7B+u7vQXJ6ITRDdU+qJhySJk
HnPU58Gphdq1Y1cBVrOOX+c5+9nOU+I52RKEjIFcwz4VCuxHAzDJqvKY8w6eSkYpZFviNKZ8RxwJ
gw0Sx4k+WHUDTxl11L0dZmTNSPUDuiTh5t7aMKL7EJvNTqhfpel+FUoj18h2bKrukjAW6rBpGpx1
zPrfUWGJBA5OYkOQ4aLYrH9bPsGjaZN2rTQAR2FLoIujOw+cz9LO4ZLHEGLdmgaxp+AaW/mX1/4/
os6rOVIlTKK/iAhcYV5paN/yZqQXQhqDdwUU5tfvQXc39mXizh0ndTdl8ss86YiI1BXUZPwM5NPQ
q4DtDmFu4wF3k+KQZPrmQ/XcszMfV+Ff5ODjKlnd4pS482tZ1sNxdjjFAtWs8VK0PiGS2gSqvKLf
JdV01VbDOJTl8jemkHEp0RvJUEBtFoib2kqGILYvBs1rgQPy9VafErq4qHmuUxjnPOG2UONDLMaT
l26u8Yo8nyKu5qYJpVda5od6zug40XDPoH49k2gprz71xIM2dhydmMyYhIzGFS555tf6zuAoE1Ip
gQe53DlFeyvMKQSSitF86QuqpQVLJ9YKo9Oel7a90rt2yrr+3CcsT20n2oB0+9PAN4yhl5UBrEwC
gzk7avZ4rzf+eLaqE34URHRiqzk5+n6gQ1yIdu/9aYykQpubWYP0qovWjldscuxlDzA/XHXxR3hp
vyc9RcsDciYrlYXE6CjatpwijzSKvIrYfeYE2AWp3v5uHAdf5oSZxXTkgzG+xbqR7tICwwn92UBs
/U9Pn7YoTfYwVkaOrz/m7dSYpBjlw4rPEKA1nMGSedICpLX643cQoG3vqW6hg9lrWh3HSYTzyM7K
oKQfu8vYil3puLulTrtTNVtE0ypu5AoofGPlIkAxftZIfGGMzN+WHkukSmzKBJ0u20tGHNEo3Xec
8e692LiwGFimURRX3vH64LT5v3ZWZeQ6cEvtbt5zKvNPPoicIO9UF+EqIUKaH+xcZ/2ecaBao3t1
Cus5jRukKqO+25wTIRN9KDuip6l8BKOEfcMiQv6N6HNby6bZuykVSibF6RedIwYbQ3vUPNzzlBaR
VU57ui95XFf/KU0R7PTpvGS6pCwUrA7i5z1rln6weYNMczUCfZ3+mIQuuLP1NA3O5t+SoXSYFzgz
G62+mQJjH6I00JTUGPZJQzuYE89ONHTfsds2290HFW8khtowdw1sb4HlAu1/N6UMbLiaQqTLAQiB
UzjoJSpXwzQIAC0p0dbViGdS30jFmFKAodxk19lyjOJ4yg6x1yVofaixSb1aodsOd+XAQxDbNUsp
HPpwXJkeOFoF/6XgUk+/iLEvuw2unx+lV7uhigXz6CJaskaFcYV5CQcN1PAsc26E3Lrkn0Zh9y1e
OLYnLEgUOwFtt1rm4bTA7ukYj+wOFnmS/9IzdmNpGgd2wBEUDPPsTA4fxPPuXcv5JUTyho26vfe9
CsgEHxzOy6GRQr5w5kfcSh86g9+AWeC3pdEA2iccX21RnNLEEY+5+lIsVqFsJJ2qJdUFKZgcMopR
m6nf9QRQeLFm9thxG3sY60uWIGfkfhYJr36qlpFSQ5K/KNZZMPW4hWJsrpTzmEdH9m+uS3zGguAx
x/draS+hUzJTtp3VDJ0afzESPEigYaghBv2xFAcMzshxmFKPaVgZU66CTZaNpAzA16eHMdH+CumR
6IyNO9yJ9T7RqBpr5ZGwUhnUyRvfNiV4+rynBKsLV0RRVLtx5Qo31RKQcJeZ9OON/s4wPhweUfxg
dF0Ql2RBYmTCmYOg5wxfmdkpby1jBELDIoiBue66jv1t6VFCkhmI/MaZGvL8G0sWbl8tu86x/4Wd
B9eeQy0BjWPnruivlWJB7csE58qXyDjEeY4ruaz/9lz5zif/mel+GRl4SjCWpqRRJt1+kOUQmhnn
tIp4Hg5B0qTL8Dlxwjp43CTRJdlGsUVZagJbH2cPjqfULm7bjuZccFGM4i3IVhZvZVwZdzjksQR1
L+0KIh9PSTRD3jeK6UL3avlS132z55iKWdz7wuIUpT39rPrwJx1SPtXcYgBwsRL7z8Ri3R0WO42m
R8cOiprKLqc0N7I5TET8W/iZoKSlfTnsvB42mUbRCB+UFj2/WcO8mourVjOkHHKG2NJlWEmhj7e4
f5RsPvRpVlHcMiGW4xSZOp7JyRvN44SySPJwuBLxjhdEvth33oeRjdymhREg+nhT+YSHqdPehXoz
7aanw0N/xLRuAAjjS3H4PLgcCtKGMwRpxzeACg4pSEhyqiPvCZuEe2qqpv1cpL8MNtwsb6hP46wF
yo1m9DIyi/ypVeUQlEJnVE8wrY01PpHUGQeVXrZ32nLKeqBgdlMSLY9ZFzn7pVlHXsJs2DIHD/vp
4oGRRFPmQbDZzauMgkKr9x/tZEv6luaBKfHnpgmV8UQlpxfAjApnZSaoxisDV5ETuZ84i+saUbcu
hi/lTd0NPpbPZYdu97nMf5fAyILG0Azyid5+mnR4Y6IwKe9KH21rTq6jecdIItuvNZLfEFsI+VV/
5sZEwdGkSH237ldc9wIxg8VUUCIWajpfbC0fpZm8lbXTnUztd9pCvws7VRqR3tfsrDN0O8c+Dkq9
t53MD8jgHL3KhYeGUDWWgxaWinxefJOKQ4IwmWT7tv20DjRr+7BAGnOm7URd+v2FM7BmGwxPanb1
POFazztFo4ROna0bt6GdDy9LrfSD4RpHYhHaHouxG8x8HHBAHOU6zwesCzwB0tozbCtOznAQa/Zn
EIt77Az3YHfKCFNTESJaeZaMQneO3TCcSJyO4ZKzFDSrA+rFiJrM54SUX2DI5bEb89hDGWIPvuux
s6NeiL0/mNZ+rpcmHGzzwiQB4ZNqsUogREl93I11UR5n0kz02v/RU/9Jb5xlXzYmMVg5nay4+wVI
ACHMIiqwcUJ2/nKwVgLgbt7DPnRFSDtkkCNGFPissOjL4XkQLKYWLRq7yho+S7/WnmZmaBncDMf9
pqHQ/9BdTExDBmt2FAN3F3oc40qKg10mLq0HEu6BA0KHCsAqY/ySxDEly1sV95QZZhgTaw7meqY2
sdZB/WoXZ8jjM73p/m5DytUCVXygzNRx1siKnSHIZgMEox6noNcgQy81CjMWJbtSh4m3eCO9RrX0
0r0zxumO3Nt5bLIyAGbY74DWPDQuNpNucs6Zb9PoNjXUrRJDU/N7ktpF4NNVGVWsrCm4kahq5y+/
N7ugy315yPy/HLTSQzW7D0j+9LkoxiaQ9IM8q2BleMZDz6J88JikIw5rUSvUmZf7lhYUtIsxfvRm
HIil1ENIKyJMh2jFfRJ48ZRCn1oxCAEGNMiqe6P1p/XQLhYP7zsjL8oSuJQsfBCiOOWgDqUpEImk
J9wk7rtK4XDq8BTvyqko9DdZZkciBTUQPTCFgwN/QLX4HIOyx4SCCbAIMwMkpI3XfCL9Gw6F/LRS
Ak4MRO9tAlsHzKUdHuE7BnVw5jyeRxy0Sde/1wQ991xUcNjkCH4E8aMel7G2DNnRjsedGriojhTp
7IheRuT+5i+qmAcDBUdiZC0rBhzNyY6he82Tccc7uB7V0uFT8F8FJ7+TpAF3cuNvtx9PLSyeiImx
2E14oTfPJiOfEoYl4D6BG4qfUhJXXwamgvgy/ijLskMUcFpTxoM51eZBOmZoGph9qHjksk94hhz/
gvR76/vk0lXUpuqaXT90y7XTyJnR5cJtcygSljQABIleW9ehr+vIku3fZqgfG8JArA8MT9z6A29f
fmiz9aNhbeE1cwIndzYzM2+b2bNnJAkfWfmkCXMNM65zbIWsgba+IH2mB2BM3PddiwKkCrSnax9H
7MG3Qc3UZIHg2mWVcaHVmyX9gv/QOzqjthBX8dZQGjAd+1miY38VptGy/iPNskDAhpTOXbYOMPCp
Vbwkq9rnOp0dpudf02x5s1axRFJ7NLSUgg7r0a3VigiZFvu4z+XOWXmNMouiktU2sVqzqJkenq/O
/l2YYnpsNecVe5910Vb1rMtfmU3g2sVwxcATiwctPBbG+r3HOYxqmZQtli4PTFoqsPWqCTBnCpYE
m4H9cjePWnUnah1FdOnOo5G7O0w6aQSsGY0sf5cbm52Tb3ooZ25tHbaQvbQ5CBLGBoG53JVzOhHK
5fbrJibggx+8QCYOhslbOZaMQScQY5XeP+CJw/BVNQ2Q1OIcp9S0+FW/MtOeP+lCfPb5yulaxumk
sEJLIUSQ/iqzaomSY7Pr+8xkLjC86NAF7sgVH5lWZtj70teM5l9ivoO1rw0d8Aqe0c62orG19h2M
HiCw8w7f1VODGh110/eKJTZKKxKaVV1f+m48TuO43ps5T7QvOAvb8onxD+k3rw8EpuNASVidhGdf
M9k6kavNQzQbZOrAzYS6UbGxuNZ2rsX1QCw0RDXHK15Zl3L4ylsaKbe6tZoemjWeTz2O/h3W9C5C
C7ijG90IW5GcndHEaVX3oe60yTmjEbrkTAtutftox/7NluV+Kelv48g17r1e3rsJfNEupgjc0dpD
n42/YpUax0YrvhnkJmc0ZiuwEmyWarKxzZlatIoxex5d54zNFsaYT+/Y6oJ++KDVfjiPtvotyvzv
WFo8Mf7IhWGma7skt571L6BsRVRieI58+tnLyXxC5q1DbnMzdykXj3f+7WCf3lddMuwOpY2etGL+
DwfgY3JrJO4mlIzVztVZjMVrA58Vx2FDiVKBzp9LGgSydeQRwFZF/dChdbLh4nbLcTGgenJwEseh
9h9y+sDGTbZyXDXvzUQIsh0DrSIuviSR41ywJ/eQCqsITc6Etj2uN70aj5YnwAj7aOGxQmriAsq4
Rx/zULZuc4jnhZbTHKGna8eDVGtzMgfzF7a6Ef2n0yPD+p2pTDta2fPiUvbm5vMb9r4/LT26zDrw
LNnoJNlA4NwxnwAl3VoXwz9928ZuGVbsn4u/3C2S2M6d1fPGjjhZdmnJeyQyE5XaIkhuTd/z2t8N
TNYouSGNMGgc/2pMtcTNIDQRqw+ccjkODHcDaQyPMfYIjs9eKPKy3SEKt+QBLrpbf5myvLptaWPi
NW6jEv96GhRwPRT3zkjh2EpjUIoaV8dUt4CnQa5jEged4XOurl2PC5E7pZLcb9Me4cvl0pEWHY1y
Q0wd9DIckpWJpsjqq3DL26Re2jojQgox+Khi5muiEvjYm/XDkXl6ExWGD2MsOVDwfMISIKsYtV5O
V1OFgWyU2t/FMt9Uqm344ZqUFwlFr2XAaxBHCCz+dew1lDuBatNGPiN8rD/TWB6Tkie/wmnenHIT
ca/rtPGct5swS+/TgjbkDeVVN5avUW/18+jVX4gxOuAG1OLaWMB31HdY6l6Fr1vHRuafpkXnDKer
byXqaof+y1PQj28AYJ2rlx8sHsMcfkxUz1t3Xb1e/H4w8Z2k7yiNJqBG0ChxButAIs8fAN79S5fu
YWUM2xlzcYl13Ahj4dLeXWoXV+/Uu1bKo97a8W6CXxxRdcrjQv6ORfIJn5VG4XDyNemTTYtfQkKR
/XVXg9BguqcjaNe0KZf6YyFUvO8LiynmUn5mUDZMqBBq4eaiLCI/MQDB3OWz2NXGQz7WZdR39Uhx
YH/ThvR+1JrfNqZ87nGcIj2BR5COjynWCRZWbKELI6331B3y+y6oGcYkpjQPsSDW2s75tCuIxIaj
UHvZz4EllTpVFt4xApbPJX1Le22y3iF3LiBLppltZzcW3HK56CCSjNO71PoPrayLwFotRXALCXAq
q+dE4zFVxnyrjXPbw9lZBUEQZeLlc6w//QoGjbzpoxfjGpJWFs7SBxlhmUUoyOdD9uN0itnCCQ1Z
jZGsa6grevaurOyyFKU6CpOiJTfXDNa4Te0uVPbgZXaQujiSBqbjl1iKu8GlopvXSnGflwWaT7fF
+SVtI+ADd2sTf9Ewq3bAqIjHxVp2nlfnaWpybV/ZLvCdlhBNbtBT12QPstJDPvD5Y+FNz4OLDjcu
b4sa22dyp/tmGT9IMjRXPKVvDgmq2Yhvcx3fKjk/Jw3eIqeLnxlvcPEzv7IZ/b0QnLfVV9en6FOx
UV/HX8rY2qtIkZZpxm1gSPSo95Y5cLO+uDaqw8upCtjf9KkEKbdd1uvlbxcboW7m1nXEnS1m+Wn4
C9p5z2+sckBuyoj/1DLrL1POK+Wv0FgKydQg0+vyapRx8d8PvMTBwMgnShbg2GOV/G68fDvzpX8s
MugHO0sBPJv+XrM9F6sDZ+S6YwYpt+sco8xJyOPa9rzzRXUoLO78WAGBwn5LC++epAMaFTNwY/3B
MfV6VzfmZz7+nREBginRDXrLFjZTNxUBZuPv2VL/sooLj7VgOq3/LEmPMWBC+Cxt51fuc+EujC6Y
LK4PqrQ+69Ty4NPFJ6NjzCTqBFURHbZdOAUW+aHReuNATtHkaYKbh2UjyiY7PZqYLUgs5RG21nEH
VfxFKhMXtMd1PKnpz0qQgBP6uKxx7tGBJ/3YlhylVkK4Oq6AYJ2QEHlIJ5t9Dj8NHd7AIjzuxZiy
vWOBXahdBzvqpfV3YNoA0/R75moZrDqdLZNR3o9opIwrFGf8NTmpVkfqwgzElctKdyhVqPQzG4aE
0+7NAhN6/QZ4/M3WWNTy7h0+KPEnU5GnV9VrrK1s+JrFbW808dt7Bpf7djy7ev53SOPyXFFKwM3u
zVvd7IRlFuiB6p9636OwBiE7ozRgZ80e+qSNMKS+FhtGts6KLsr5dVrwKJl/UzH84TU3QjdHDs+z
pPts8TKbMzB7tjoZkpQ7+HMuHku7DrV0pc0MWMjaHhgpQe3svSTiC/0ULsMLS/jvPsuVzLbrNhYt
U/uXz3hwhvZMcmdkHdhGCk4vT6hvH16LyCxM7sVjt0Rq5oOncwnTUQNTMdp71+GMxFJZQvkqOvsG
7x8CP7B/kDblsOeO+xkvAxz24TOrkznCHYgEIoCOxTP3a453gPWS3Ntaz9lpgABB+ojgmzZhLxq2
DhUzTNTsa5FPvLSdmYVZn4a2h0iitnYAP7WfV1+VZ8+Y30cvzeCTN2f0tDLsKkwcnUI9d2nDjBfn
JhluXZB6QoVZKzIMA6dcf9D1qb1B4mI6NoZripvaLXGQdf0qd8pgrRFp+ZoplBNwSWfMFoGjl8ze
5hpEkCCQFafHlUv8Tue8a84jt9UcRoOvqB0oVthsxDJOmuRT3zdsSFqGSOBbDkIYg9ydOzV3hoVU
wJmI3nkzvRXkfCJLfZvwzjcHXUXiySjCpEGEd9qFm5CRPnWOeWCyG+/p41TBwJEx0yuDW31/sJtK
7AqzYPIv3tt0AqaHz9uyMDYTmTwx9yA3sW5JVOe5lnazE155gmtFJHIH2a/bgQz8O+KJ96ePmNuF
r7vVyaicZzNtfKwYBqIqh48+Jp7NsKD97rjiL9mvQZdT1HmLZIrLBzFhOdEVh1PlYefQpmUH5jKq
UspOZygJQWzg74+J1McCfd71OJeODcr6tBpAJSYKWHBZDBskhH+O1YBJGi2PzOV2YI2QBYaUv9Hj
xtYv1iPKCE47J+HiPL5X2CfpNy2eZFMeJzGMkSZjTj6td5oRALjI+xzVgGGxpBWHsfxsVz6VeWx+
JMKqzv6mDW4yiiOp810nGlj73LOYkBK/ak0dQa+5AcUhEgEPNvTcIuCy24UuHLCQ1/3k1VpGzFJl
u3StrqoX5o5JeDBKyKEDV6ldU6G0oQOmc1HSbZuwITX8Ta7La0CAhEI/QzxpZH19yR7rzXe1k2AN
0hHKB5wtWb6SJB3m39Qpz0e/Gtud3TDN7+13jBd4Nt2xuCHeQNqwGh6yqmt2A4O5akAnnxyKDnxR
/85JoOudp0MxWMBL4WkdM958b5sa4RCob/jIw85aOn53UaPakeXnIp3wi+Jx9LP3afMn28TKTK0h
BHfAHfXoJ3b86JQWk+xyvTmFd+1nbdfoork4QtuAYN2/0p/WHelkHih3rS4VRJsqqZGEfe0rAXR6
6IArBTR0HElFIj2rbL2IJH7STdB8BsCyeelovJzcDDUo3lCJBgcICnIX6XOI0N0zc80mwDkerH4x
niZoLiJFQ5OJh5l5rW2KLb9neAFRDO2di5DeQ9fNgkqL0TWJnFRY3Q8LZ2DBORneBL2kFbyaQZne
dYxbZhcunyIhXzDgXAwnccJ1BRMG8NA9NiDC+NzQFzn2G6hlobG5eWy71Am1mqN2MpifjkmEPH/y
Rk3bc8QRe1a5QCoIuKOlh/NM1eNmgfMW75X9uDkRk4LA0FmM6Xx5WVkRrIFDsJGI+ZRlxUEty1+u
cmWwOnxquZ1oWj9f/Xq5EON1ok4tkS25gygl+qhiDx5IRZ0XZdz5fdvtC1W/WJ1zsyxvvZMTFKfE
nwo6gvtTlacg0bWl2nEwATeE7pEMFg3aHaSMVhR7nAHDTriXzk6XAIdh5NSWfSa7yKMwF3HkTfPR
VtO3PlYYManKwsPk3CM5ct5EM6A62Agj5tnrdWXQthaVtecYjHcCosrg5NZxfS1r/XMiEfQcbxGR
ufhOfXrfAJ/dyeL3XE4PSBXq2jpISEDuCUnNJREbRB3MN+cGcPa+E66NZp7+ysHeMDH8mEBiYrHt
iYETsY2wY/5joCYQPNJ7W8zxwRksis+l8arl/q3Iq5thxS0OTl0L8TU/JgR/sjyTF7tCKy11401N
+s5bQK3Ug/o7Zn21xxqisUnwTfUfcGdwpFj4qZX8rAsmPT1r9OrwEc5KLuk++OaEZ+lI07fJ4mxh
WECsHvsmMrvlpfd0h7sE55Ki5h4Qt3S5EmIwK4EbZ6vHbAhwJYloYA2uL3GSAucFqQh/Nh10cLct
iqRHZMdOkGe2AlFavHfsQBnX54QEQfnXrqnRxcn1qTXNEMarsRdgrLgQJy8kZ3GWl6XNjk9aXFcR
KS8JJH8Sjtgn2FO9lEGD4fb6QWQEBmLvzOBtX27m/YVBx5BOj0ajkQ/ULYwjie+ereZJgohxh0Ph
YkLDe/HpF0oLvLWzyS7qYa1wpuuWsTmB82vOicpzrL01/ysL9F9zfNYTyUCYj/PcSS5VupU8Fo6O
/nBf0mJ9QIq76hhfAsPXWnpdPMA+/VPr1QvqX0ZpcuyciTLHe0ITQTwa9bExxJ5MinO01yRiQGOH
VqUjAFhLJLa92xkrdfV0bvuzo0VNDp7bhc+Pn3CCJrNUGoXLmluE6ewGDZdeJmdYPNQ3jMMtIDs0
kb+Qa+HASbFoQzlQay/ZOSsHMDVMkD21lnv3DJGnv3RCfzOQGSFb0qQzcRpUZMeuJNnefIeTEUvI
3vfJ80sDvVmq5nEe1G2SJnZ2jg8tIhQW4PRWxakfJtza4TcgY8z3Qw0wVdtCJAj6XWDPrnaksOlT
rTsje54Q3xP+MMo3mn5TGcBmuaz0nLLKWVN3CZrjedbbJyupDookKQue9C9zMzwYxsD11GoHotTu
B8fpDvfJtSvIbDhlAR8BRPGtw9oayEXdae0ozoltk8x2hltL9m3v5g+m9mCIFNqjjs5m9d7R4uwU
rK2WcGH0qEPeYMBibhf+Ds/f/3AuGn3CqiXT5IGQrwiwZODy8yFQgOLBCcupKcUVhzUJvs7MB86a
V1C9KSiyho7K+x8cV10o9i5amAIUPL8jsw8F2bm4mqUhxGhcgPzkZnWuc/SsKglq4aoDlydcli5W
zophP6LLy48v1KhZuiAJ2Qfw5/hSUv+S4qTfJTjEGeAj6f38Nk6HxQUXsBf85Ls37WrjLQ90xh/p
jiJRl2F9xqv2ij0JAC14157wFKIgDHleRU5mWR4RqspZn/3kpZHednJR3zOIIVvzDjrn3Ef2LTqV
q85EZEvZLytD7n5eCEtMSK4rVkCsr3AiMawX2Jqdcb4VmRetGKROEsfra18Ts1tpop8F1IomJmaZ
pNANUqy8rwBUuA+s+pNS9ZM/gjQzNbX7+ZeNrfRLyl5d4yanN7goiGWqtH5R/hduZg6ec9MffqgD
nJuzEOCJiFL+iEH+h1Mz45nOt95lk0i8jiaR65yWk593zMma+QyR/0HM03L9saTCKrF3Pyi5CQsE
JR5bTZQ205ZqDAjf+HzvgUnY98TZJY1iKP0B4WicjgZ+SmXm1At14vd/+LXKHuwXhyPzJuVy0uE0
T7IYsh9i6QhaxXfJitG1VoCq3VI0Pz/UKyJPOlgHY5QPK7OU59k/9DND5ymvtSPU7ZNOCclTwxB4
R1EFM0yNWLBTu7efPz+WWAR8y30TM5nFBB+SpZUHlzOOQmKnmp30kbvANJqaGVY7wKKf71aJNYZp
0vDPmDPhw0Xlr4Q5IYWlBSbTH6qbrghiguIgj8tGzZm0FGGO/HXkPPW3bjhDwPRgK2vUckg0ei0S
T+TXSZUvU99OhFj9noQdQZzCJeTHw2OxgfWE5mT3whr5Yfe6fhIzJipsIP5LX5/kFrMbgWf/dKNU
VLtExZjEHJBAsSPS0MAJnh/zdHEz9H4ObcIPF7txwdMuc7zLBtbHCT+cphrxZy4tkm7ouyMoq6Vi
VyoJCoeGUf/dCCCXdovgEcCBG7EuOR7RdL4BFj+kfZvd4VLEfZrC43fWsniabG+/5Aaco9V9Nn5C
lH3V3df8rJe4cpu4huhjrjtXF/J7jNGIcSukj7UxW9iseOtyh3HLnA3rrznnxFdND3Wq2tcFOhUv
0pzcivoXsvB0mzZqfmlSBkfm9WGe3A/dsrnBjHNb7cb/GCK9UV3beFke8o5jtlwTQjfVciHu3j9K
m8PiDz3JSJ0Rq16Ds7askr1dY7Zi6XEu1fpH4/9HC2lJArp8urBwPLuQAMI09Zs3s2nCOFbNg2kW
NM/rFRvSoFzIMjlfmiSniseOMbbdekdNS7DMbpNuc0vGqGlaHmDxM84gV/+Dh8kUdionzW9GmStj
V/0QWdh9swt2NXk1mSzsMvBjoRz0L9Sm6ryk1kz5Svv6A1h3lwzkY2nZdzLuVvYu90ETNeuAZZSX
pZe7uEa8WZYU+2Of2wTDJgPJVOmo4R9ynLk/5iNcGph2E87EIAM7ti9LQMzk4M6FS61D4/vl3jYA
Qid2Knd24udnUXMkHliAHyzmxVsG+udFxZoQtW2+8g26WD7JNfzEEmUK44CaNwB7PIBHb5nUESdu
xTV5cwra1XLt0arSLV+RxBdhWO79tOXzQJOn+9gi7Ty5mhnpZcpFe3tL4rQnsF6gyvP7yIYwuL3T
tJTS4A2PSRTEmJ32VpMU348yZpK8TOfGFkbww+rlYOcH9TTVT1ou3X3d48v7/z+d6Po3uAP3Xo6M
Pbg8l8fSSr+wmp8KYu/Z3MiDjQoZzY0BDh4Y+B3/g5bp7vKDq+62uok6Q7Cp6lOmi7cmHfY/eC5p
47D/IdLNVYUzYli3dSN9nmtTBj4UnJ8FkUAl6Iu63Du0QvJycv2hloJLcuOhWRHwpOM+/KFWNlXU
VUq//my2TWb/FmOqIHnk03XYfhh1MlDQuI1j3t8zGrmySW/r+//9UHkfrtno9+3UPE1oCZyX+CXb
iX+3E0ihn5+tVl5zeJ/G/XjkRrD8smJPkrYesCO0fAjEYltPWt1H3SDVZz1wxsVMaN2SpsqueBj4
BYWgITCtce55GwwsCN68/BLmxVGpf6rdMd6tSZX/KkeXUa2jcbOQjoEosVW0lOq3ij3rI3O7q9J/
zV2c/YVog4/DQKL+jxrUNwKeWvw30VPCFg4JANpt3jQNhjhWlA80XuV2pGq6OdkbBS4AG6vhD0Nm
wCAQGCjrltONG97RfBWL8VZUlXWT2dvPQhvHfglJrf/lylzfsab493Mb80XUyQM0RfFkgrGYCjuC
sMumP3X1DVPZI0x6LbSthG9uo3dqRvw5EQE5k3iMjzVIv+gHnaCS6WHeQm55vrSnRXPT13rxnxYg
7HdLZ2SvY2agsrk5QPftF60tDyfY0Ye546i+snAPQssvHm7zWzMXLdobqf61B96sKXCjbWzgqHWp
TRlKOR+mfCoe+5bFuLdRdBd2ulO+iKf/2Gj5BAEgSTa8SnnAIgKNO0YiyDp1n0mi8lQvhnLr3Vhr
/fLfht95ysfZzrCKoJ828KXMlk4q2tj/9+aQl2q4FPNeUwLq0zbqktoGDdnX42uO6IjLbdYuc0pi
Be9vf01sWJJZcftZT7SknqHRuTaJFRCEGqeQoOJBOf4A2tfFX0/oFFwcRkaMbtFl3+AMHl1WrGtH
aDDQB+mddL3oomlyoaMQO4+SRs63rvz3c8Kp2Ne4vsJ9MqfB3RelUVz+29+bwl0eGq99U7bw0W9Z
jVKbYCCGjy6ycuOppX3nzjNz+yln9ro6LVUkur1wLE1MxJrx5PiSac1gxWQZFhftcYlpsS/kbvRj
WjgJmIQMj886jqr7IW6Yi2/Ac2ZJ3uN/XwKmQg2/j2qPlpu07wvmwM1sB9alb9uzlm+dKrhcz05q
v8VaXB6MjLkj3gCYeHCFqNR0jn4v8yNbLMITMCNey+0PUbXyQHPMVrLQPDoaQbSqiDGWsPyTI8ZL
JavfNjSCoR+bl0TqNyyADhqQw884wO80kvEv9cTdSsttYm5tf82dursn9cadgceBtWT5RcYbDtv2
Pbk5g2alcVkj7r5HLTCubeOEk6nL6w83ZhTt/yJ9/kOSWWauB/aU0E474WJmws/4RnQoey3VNKn9
u2ckwGMV/UB+CyZC1mDZjyppwRZU4oTN5y4v03b3g5ExVG4/JIoC1hinH173fwBFeDr4j0mkh//h
7jy2G0ezLf0qd9W4UQveDO6EAEErkqJcSBOskIP3Hk/fH5TZlQqmKnSre9aTyAwLAsTvztn727im
wVRU2vHjo0gU2YtVh2+NadUTlkGLMZdyEuqzWhwf24DebVrXR1w42o3V30E6WE1JFPz0k7yzY1Wi
PhnqlhuL9FPg16w+MKltF6ZuGyunvCV0z5hjByT8kSUGbGCo0WyX//PIgn2mwwCa0zc3BmPzATD+
mPVJ0j5qpW9sJJRIeClDUDwlzGNwgQAea7aTH+e2opNlG7EEwvH5pIaYyl/WSZiv5uAIzA/huwjS
L0f/7w4pW1o0fsoaFzLK9jlzoPN6dRP1HX4oQ0d+WDbDstNpRncf3AEpSjZ9DEURzVm4rFUr4lzC
FlmfvcaQBmholMNzLSJqyWLZJjSJKJzMg3Lyx/8KOEOov1SOlJfavWISCmNFobZG4aDdd2ZA31XO
nrLaiPcZCCtmozZftJmuONKMwNQwLO28sHwZVLxPH7TJsULHIo4N/N/cNG7GurGcqnonlxFLqpzw
QyHTJgRRa1N67GnidGhpMfq5ZqpGG8HzbjWIQ8eKuYfQ5/4KOSp/tKPukvei9UcKFc+HLTpikBDT
emRoqjuyQ0SuxU6n91ASfRwJCpJUN0SOCFODxLQfpHPmqVRS4/K5KMnC/Xi/NHCai4ol52Ou/Jg1
mT2LrJVpCe/AqOU2B0HS33ooU2ZO4eDjUyVSsEPU6ztNAShbM2Al9YJiwbqS16Lkv3eUjd1kTGmu
fiT79HuEKOnaQs6zGi19HxZNeJs2e3b0xY9GTdn/VHp4CxCE1N95jJIi+/E3m9nqEU5+7Zq5pdoM
W8OtzDrbFkLGcNKVGxUcStmQi2UE1QuuzL0k0isPMXIfe898x3QmU4jT3zNIhada7x6mUG1dKIyU
BjzVu82J+ewCfTUhZLFRRrfHvBHWAxg9AOB0Qukd4fRMQrjXPgeyNPCQareg5OYNvNAQR/Ixqfii
yWpBzDVDdzr48kQjkZmsN3i7u2BcZSWbqlHH9KwFVHyzTN90CGT2pCw/+QTe7QxtMnfMkTEEGHpe
CXPsTcF85pHAe1vLHFLNRL1n2opew6S9VtPURBvib+msjU5BVX89FlJ1MHltF3FF62zIW8P5WO3n
JjdltnH/8ZnH5iYzh+IkVSW1aYl9wUfKiQL7fjM14uZjMdNm+3SligxjUsvI5f7rV8fSfyQtpgPv
aPU8EMNchn51zqVe5ls2ra2W9NdqIq/LOdaqLOTruicoeNK7bSjjBTenPciSdon6NL0dvXECFMEO
KuH4p81wEQhHCp3FDlY5xMWzBJ11y4BBFzW17NEVclc0sauu//qNOPG0NYlqlCXL4OTNJYUx8d6R
i2kuhusXyquKW/W5lpBrApNSw6lrG6lpEoxt/OyQ29AaZ+4SlJioqsJD7TfvKoLM3Ooh2IVeMq6V
LLrBD9fAm/HN2SzGdFLrgZO1sALY748UkLvKzsRkEww1mXJt4l21FvKi0oyLU+PTkpVZNBp7KGrF
wf35A20liGks27amlO8TAoRNgjaQdcs3OckFzkccSmoJdH/JqtpMEdZI1kd/pREPcFVkHdscuhlY
EiClF16AXG5wxXwY10JJxNvMajsGVXr8A0msqZbbBjEha4Bg5wN0XFEahPODkmmOWoW2E8xuBQ7W
oK7oqkRkKJXlnR6PEUU4KiKCFG15MNAoWrysH780eu2dBp3G1lKJfC6DE3JthU9ll62SNHloaXEe
hFp7inXqgkXEvJ9JN2gD+zutAxCXtzNR9GMioWR9SBuqwmKu6bdxJF6FAVz/JtOggKd9uvlfbGFl
vx+QYOrSjemdg4Ge00HXnieTYo0dI7krcZGt5LJi8TnF3sEy7yThzpDvK+W+Vm9RqCwqWV8YOO9V
BVE1ex5ZERzmW1Jk7G0mrQkJVkCsNKsmW5uN09YlnvWnsb6u2+u50Pu/RDnIDEpNGjsL9ZhruNyF
ZCsRKkGd178ffI26x+SU7LgGfIwhCZOIt8t3KEPhFG4Q1qwpdj+J1iyYrcgAqEdgm6W5CBTKHD0h
S6VS35M1SR80wDyIOP1UN+oNus0l7ixWnki+6QfruZD1ZZbDFZryQrBjXzvVRbOXAYlQw+dTqNE6
wSvq5x1oPENLF3QuX1Ao3ZFNyLc75yGZmbZRjAhbvqyi1437c9A2C0tkyY+86oZDJewjusa4oxsr
v61xXIAji/GPNBRdxqWAVRu5c+/FuNoDcoogpUomnc1SoYM1kYugptLSlxC1o9wUFJGUMZOvjxTR
dVZ9k6Uqz+ETn+NJZFFTJFGiOapKuiRdxtZmVVlYzRCVVLVzp6fcdRjnH2LzFNds90t1LGhe8YMh
FfygG3/+9OPX/IbkS9FCBlOhg7+iertV/BLIgZAlJDooItYjTVOu//ihYHeb9xx7/jEHav9H0eP/
v4WKiyRy/PtQ8TUx8z+z1//a1PN/fkkXn//iH+nisO3mGHFZ1fB/aBAhdbi8/Vvd/Pc//vgtWZlz
S5Gqah/f+p/54uI/TQmNumVpoq6BrhBN/sU5njr473+I/zQ49ZMoLMrkzvLnFP0/SRi3fo0RMlVN
NSwFr41OPIom47H6FRysaoghajAc504ir2I76yWEpV+cBPVtsDYNyHhnXPYS1HrHK3YNtMvJzUW7
8la+dp2G1xPBFANtGsiomJTR07mD8ox/ksUx6A9hRtE0VJY1pemhOyjebaP+lB7a4dqIb8NiH+un
keVY3TQaFjxrUYRHi4ph6XQwDEbU5XZcb/wUd8QWswFWs0V/az7XnK9KJ9bWhvQj712WNjGlLroU
Bva4EaC9AUMtBk930hw9ZiYi+8Z/yLW78YYe0BDeFEpkszUD1QCAG/eThsHJxazVy0ugTRE9RHIa
Jid9TpXjAJTsbN4Ry/nwn4+Zq/CFFnX+3nwMtZe8GKuQOvxHZPxfPzsWb9lNU729NVc/i8s/OY/R
f/3R+l9j1vnZ/PzlJ8sMVPF43b5V4/mtbpM/LuK/5fOf/J/+5n+9ffwrt2Px9t//eMnbjKzB85sf
5tnnEWBBp/73I2fV/nx9SzifvV3+nT8HjS79U0RUJjFcDPKcKUD9a9DwWyY5NwwnRdZ1XZS40p+D
RtL/qUkQRi2MBLpOFhJ/688xI2n/NBVZ5O1WP/LfdeM/GTLSHKX013RtKiYUZ1MlqYXPKJF2MbO4
PwWFlYnU+5LiQ7emz71SHH+p0EvYhicssU/pH2/Jv41Uuogl+7iaIc25zRziZEbrxdVC6ESJJJu1
I6+aPdy5rWk3jr9uV4ET2ojBltWOs8p+Wuq7YhV9kxx9ESv159UNjbWN74I7nqePT/faxWKptQ0A
MGi2y+YkrbGUberbaqWdPr0Dpz8e3y/Z7eavq+D/uZQl6xgODdGwLtLSSYOqek/n+J2psZ0h4sER
wY5Efwg5IRsqGaHE0rB7XcGX2Ha08VOtWeWxui5o9CvBZqqOkMOwSMsUVIe3IChuDFFWFk1L2o5h
RT9KzuGK2N8mhHoQfbguK/rT8Jduwk7ZI3AH8fGGDsRuFPSa+S4BXlKoe1+Bozi+Y5Vzy+KhL98h
Bo7sPFjNlyYRt4G80FLUIFG+GPJzXd8HeQlc8Dbq7htCrmRpn6iIxQjK0cHf6TWoBLZmk3Wr9rnt
TylKZsT4EgJvqHAgt8odGDpUabgbJGRoJaK/DkHv0dcOJtbICOuZiR4S+otfOD7Hjzr+qRooLznw
xmj7RRb3gNSGOfKhf2r9dtn04SIXS7uKbiuhXdaY9unnJggr9fDON1GneXdiWC7LMQdBJB5V/8Wi
od5Mt1O5oiqxKCL2jGSQDAXhxrpdmTcN+pnqgeaQ0zdEaxiyHeVPXXQ9RncCWgI/2lvWuCv0ngNW
OPtGFuPAITJGnIbwHQCZ5d9QMuK7gZSAx6uSVEfym0f2tBuUaylKS8x97fDD7w5tSluFZSmZBfAb
aAmA1av9DMWoWtRhGfJ6DkyvGllSyZOlGZxpkLm3a8x8ji+9xlN+VEugFikhmKgXYT0JwDYaETFJ
aoARffNy1Y2sDuIGfOUi4Rn0aIJeByzMRceBcWWlJNtstfDwzSv/awTY39/4i6GtDl4Ul6S4OJ2r
uOlyWsuNM9jJz9IVNmDxXJIzXPObES2rf5+9DIl1nn2mSoFevwiKI+tVtgaUBY5ByWVZn6Vd8dCu
EGglzkLajg5gsmWwBJ1utwvKUAsSKxbWRmML9K8p/4vh/uXHkAnXMywmZkVUL0Y7J4rYK+ZJlEyB
DRJGFyj0MtvUh8QJHMvu3fFU7hVb38UbiG4r30Zd6pjL338K6atvQFZVTZMklZaeefEw2BONyPap
FcjYHibesNQfFliXFtHAa1vLNlLZxQQBNIjRn8xbATTOY2MQWfVqYcD4Yxv97yf7L5YW9oN/fR7W
sM/TbWLUg0GeeO1EbLCiqF5iTUbz4T8b0y4jA0zEtF9WdwGt3nZUt5Z8KwGZTcfsHNZ4Bzg7rLKh
26iTsnusleROI87umxdI+vsLZLGZZS0gdFBU9I95/NOSMJSD0jBXtx9LQvSYOeVV9pD8pCKziN12
V1x998pK7HYvFlyuyKpAiJpsyCzjvz4VYaC5ZpYonweXfNdbtbTrA6mlTrGbDkhqsp/xqT9GT1DJ
0Sz9/g25OJvNYxSds6Hr1ny/qm7Mn+3T3ZLxGIFN5Nq9nW3QAtilPe30jeKUK+9R3agL8Yfqwuo6
mFf9LnWyq2AZrX7/GS626H98BEqeoiwCkDfVi5ci69sJc/oE3GLrr+tVs+5duFGr7y4jz//Or/sa
bnVOP1VFzqHaZSJhhywyDTRutXL01Xyr7TI9tIfShilud7Z/MjdItOz0NltCetmRWP3dqzUfNn73
CcxfHzY9NNGYLD6BupJc1a5X5ibeCNv/wb1eBEJ+zL3zw5z3mCoiwMuNDZ7YmsYN2ImGLkUVsk2w
Osfw3qPkrvEyYOdI6FlHaojGWvgiUqVRSU4Gob8Nm72UPpdIIgvSnYAPLSbFXKrtG/byCgRN5YDA
u5f09yl4mcZyEwV3VYDZYOg30hQfTbl4UIbsLMHnExHYswuI2ojtAqaWCW+uMjpTlDgGLCw9blmC
6cIYT0kwPJgQYwCv1TtsMeukZIWI5VWu4B/UcifuoJ0oKGmiZhV5yT3669cwlB/H2NU8edd1WwFV
Pc6W/OxR/tET9J19wk3p+4beZ5l07HKM7Vi/weVxIoTvWlJxDKNxD48XNRe9UwMEC7XAbGYwIQYW
cAfF6oKYrwVOPxvMw1GOpR1JV14IAQ4qvF4lS9RqC9+AAwegTiqxKsg7De3oOP1IPRCXzVHHWx1G
R0sDzdQd2BHs2vjeL1/HaFcWr8hrW4/NLst9n9ynSAtnvldb9E4AE1QgJUmV93r1FsNWVxggiGaL
4CALr2nyXCqvhkj5pv5J8p04R7gNt4G4IeGHQk5FO6bjcZ3yMliQ2ryAAG8XhGT6mYkrF8ksGgML
KLqPh4TFFFGy5RgkFldgaBsRL5v6NnF5U1QtG0SuawnBlYeWFhnxWjB8IpkQVuFwkbX3qsE1Nliu
hLg6aF5ypTr74CVsghSWwTAeOzRHVRqtUt+UHJJbmMStYxKYPZVToQLsC4hbweyvt+114vc3Rp6t
wyZ8IoNsE9VUDuNzkPu3A+b9ZH4Gp8I8ibn0s/d3k0+LlGh4f6YBxoVdpgWi3eagBlDsMlRWoUKT
LqOQl2wa5BvedI8cwVEl1rsRpsRYb6ZO2uaJ5Px+Vvv70mtJIrO5rItMNwZljF8m1kZsR2Hs0xbe
g48FixQRycRAPJ1/fxn5u+tcTOB508Mzo/7AnMLsabP966/KM2XizJnWsa1SBFhoK4TrCP7fKQE4
GFPIeoG6b6fP8jdbvq8/DOdTis4IccWLm47h11tjyYfJimNo3QfmLuqufn/DXxzZeLAcFRXFkqke
KRdHtnAYfEHUuUZuHgBYIbN7NGcGkJhgEPTdASCORj3DePj9db/YFrCJ4pRKBVk1NPHisn4paQC6
oJLksE584h6Hx99f4Itzt/X5Ch83/mkpFosYSAs2aQfOmkP4uh1eZ2vRVViNgm+W3C9vRpN4iCox
vdQULl5OqD257Bet0yg6guProHn9/c18saYzZ1DaoPQnsqxfbGlmu1pBi7txBLh4Q3MT8l4WOi3L
nJcCB8gIfkS++/01PwoTF8urJEvsc2V2NRL0p1/vKoGfQSWaPXfnCi+6Xa7Cu9qNV8Ld6Co2vaBH
WpzfH+znAXZ5VcoHlLclVSeA++JZwqQkUW5e1DuX8C/oQG+Ray2HbbcUHTyXTu6ELky443f7ma8e
sSJbljxvZyz+79e7JaJSBRLiNezVc1dFEYdGZ9Xq8r6kskgZYtUUnmtVwTff7FevjkZ1StXJDuBg
c/HNVhPDG9BwQ28S6FrDvBL9P15h/gSfxkFjlHlMJBjAo+7sh6DSn3//nrAB+uIr+3wPF19ZhauN
eGFGWmdsAs1ypJQ3hly7bFTdwCo5KqXCsgq0jaBJdpfLrhRkDimxS+pmr+C59w0tvWq2h8bvmQqx
2pIjnCks4WO5VrWWFJDKrWBFdPVdlmLuvNarCu+euoeRsYnaW4mdkBGojp+9KkmPDoGKEAGRRTwu
WZ0W9DPsQplcn7nM0rW9ob5VYeQkGXmHnkVnEx5g7u0t6axXyiKw4NUO3VugKmD43xH4Nz9KQqkk
SV4FUPV788EfDbipnLgJzxQC/yrF/mUW7z02DHYioddfjxo5GARihBJ/0vIWae8tcMBpNUEcMrLl
TF91Mn5/6jW+QtBU4nenprScKJOukjmAVhNcbZpWVgvPqYa9EYvVDwXgVRAFu2oyr0bTPNVKg6cr
tIdktOGVHSJAX4KirvIJHJsXec8BYK00LZwecHJ+Ruxf2j09Z3gt26TM7sI+cYpKt1PkowJbtaRI
7jGhXVn+sMLnj78+XaqI0bKWdphQraOq2uaWxPXhUOLCqnjWokwBh/C1hWIm7DDzm6Q7DCICXfZz
ZnZMLCJgqfaTAdd6hJsiN1VV6lUYP/0qXoZhYpf6LojkZY663KKCnzUHcntWIrlszeiWcIC0QkL1
bD4MhbC32vgGFD4/H4/ZiwHiBG1iZ2tZgS+djHgQKSWVfBUCcNeE3Akn3Gw6dwNkFTSy+I3EUVoa
4a2cd2+ogJAbBtDxpVPYxCf4sy6bG+irzU6F0tXm0Jgh3A+jyDNE8GnkEEOl5qYtn1XTwt6gr2VL
PCUBzm8TgTsbKpgUdpE8FypSFP0mDbGccO7PvLuukuxWoBrXgd6zJBuDhJO01a6qfvpgLEb9vrfS
c9skbjxFxzqVVlnHWSqiE97dBGjYWjGGBIUcVwhMTMWW2428U6KKam/cDGB1s+zYigS3BYC/RHBu
mmFtJ/Xd7G8n33AbMMsaPWAdL33rmWyWeamotKUkmVNLc/GnLZkXzwjaGbT1dUT4e8JOb0g7iIU1
ev5u04DbK+sfWfSWNymmiSPxDG6G/z4ab7BHLrWODStMe2ivCx0uYIW5TJLv2ujcl2ddJmOIXUWu
JButrW9SJV4NJZU7rVqUGu4hcg0o9F6xw4VqoOwVo3FrIMqCDHirpPZUgywYX4oJC810Jyc/gzkN
FoZbo9+LhJs1EUXGwi0gEzZcylIfuupHD19exRU5itJCrIQT5O5HWaKwGs9CHuFZad5KRoESloee
/HMpOHRKtkRWemIi2jQlzNDiKVdh80izFjx9Qt6xKErIBW26sVplCZe8MwunIRVXyXDGRXNMDrmn
4gbE5XthPXm8OxYwkDRCVRfO8VuTO7SnjAiboCjfi6mnsvxuQEISJWGRTlh6ZisfoWGEaeUQTMO9
3p/BpedMsIguSc9olkohXZcxGkvpbEhU20ndnpCnmBl9dhEUXB1dNYpwBBB3THEzyuNzkYvndAix
fcJWRqtlkOORWcHtIIbHVIH8O8z8rFBbWEhIy0F6FAtxY4wpZXM0jPq1XCGqmGS3TYIr0fqRBwTJ
6Dqxic3Rwvc7Ndl2yl/8Ll73hFRAztzkXbTkFLduqIZLmZMW+6n5iVIrLx6aKjj1RMuI9TnjCAQM
yhF614LKmMnPeChc3foho4ko5y79eO41wQ5AdiriFVDIRVPD1AidpDkFPi4g9P2ldhPnz+h31eYe
lA2A5meN6nQAIaoVNNLg2kWmHCW8iZEYuDhOnSrIna4j9JTabjZlPywwdJxWXclsyZQFhXs1xXzy
ZoV2dZtZ+ioiizfK6XcSCYPCPsL6yqrwqusFGJppW3WMP987tSrnAP00pbcBfrw8vDMEDuApmTzj
QrB8yLuVEwAsTlqa9bxjxbaTj/BoHmvixLPihfRiSLDM+wMZbGj4YBQBpR6gLlyX04zkTw5G1Wy7
ItsrZmGLdekEGXKuFtZfnW8rxVxw+RCvWSSUx3qQwRoNC0+V13VLxwe2g9/Th6oiy9bKeleIwRnu
60Ig6K0p06UderktTeUaCN6LjHoFFst4X2tEmL4C1LCFspwJMcn8KCgU0MPAClB5/ioVINVN/m1N
8it1ZNuvuvui4NuJh4VJOaNE+KFkYP2ZXcQeJGJmokJ4V8k6igghnKb2TUiUTam/ICOtVXlbRFdW
e6dq72nVHYWabZkH9/Osjfuk/pnjOgmJcUmLbClAIlRxXivgLWIGp6nL8It9W/P028G31gnR4p2E
TGQIbHiyG6mV937w1IcJcYg3ZoMzp+PEWnjiOqmDK1nObE+aaOyCOu0E1gJjmxrSnn/iemLMAu5x
ogIb9FzxQXhZj9ajBtbdI1kUxXs2kN1OX7nu+nNrVmDTPKdI6AYUwT6u8xsN7lTFbs/E7sYnuZqq
gjx2FsfKuu+1nvP1ANh8AiygbP0AbapOOpsWg8sHVVXl7DI2Mn41gLL7auyXk9S5OXOCAt0tIYg9
P7VMJOTeunJY4NtDXvkA0B8r2quAcCcK3lI6MiH2zirQj3oVXmOeX0YwJkbsmINOu8dPSAuyMHxT
2UZg7eksy+GdSmFEJ6I8lhuOhTVUKtZgjC8GHfLMrzcBBSKV+Fx9OHsJZEYsdr2IA6t5b4R7HDv4
gZWDRSwp1QYtehX5hAmTFVg01yrG3dQKhExQ4WCmbaTg1or7vdoIzxz0zxL+YeI1bSNMdjiNGEbD
us6E57R6kZKNESmL0e83SI0zXT7IAZFe2dYE7xIF6dG3YK6o3hG3A9Eqhk/BQ7DeJhJkuLErjcqH
wR7QLNyqAELk4zIbq+aQZflJ8w8y/T6r/gEWYdUL4JUZ4qnJsmyoFljB0rC72Nz5M4m4aO0Ca3kg
mJusbqFxTqupfFIbuKv+PoasUosNmVv5dwXQ+XBweVYyqAuIlizpCibBX7f2qqW0tIEp9Qaz1t+h
IgW1eJveSQdN2ynvbHi+PZ99dV75dMnLk2iWqmFctDLRm/Gr5j30UrP4/XHii1IrLO6/bmpuzH8+
r/SK0jadD/yh+6Fv21V4TSbJwjzKLqayK6jI31xP/ergh9ca2YzGFkS+bFDoHjWzSAbH7DF25z17
qj11Erp7Xz52kCEh+R/4ZTZFMPnjYB2zlffaDs1I7YLrWQEqxTR9SKyc2ueH2pnVUL8OC2spFyNY
wB5aCVsXibTkdmQWSBehwX63htwjhZt0NFZiIJD7FtkmRUUAFOGuS5pHVUjXhaXYoVHdD4W0wgsA
lnNw2lCza0IaYE5uNAy7S2Ct1OzUb2oas2zi4uUyLRp+IFk05MXofn79HiA7kjNm1JS8nc6RHGkx
PTBAHWuVuwgwv6l0ffGt/3I180JYxIDOyXrkatEmXFP+flDAhbih3S1hDwP//rZN9PevnQuaWNpo
bRrUEy96eYA6R0NUcRfOhb7M7dYKZrJq1a5//zrLX/ToUGDJGmopJFN/a5OkpaCYZQYFGDPMEk33
BmNoc2rvJQewz92w6+yS7vSCaIQzoKTmHCwN5/cf4auKikgJkZKKiQzmcpaIpEzFg+fj+/WbXTe9
KukGRgaqy3HVmG+/v9ZX08Pna122ZNpI8cP5WlpCgKf1oPvfCD++qjWIOgUpUVRERbksD4X4KnJ4
Z5REyXOQiszu2nCpJuU3s8KX1cPPs8JF1YQ9Yp92yLQdoKMIFPS13h1jcVfJR22pjzdY9xZaFTgj
GQq/f4J/fy+Z/j5NRxfFFKkdMzOvazqIW3OrrJtd61pbef1dueurviyqQWRJrBCApT+mxU9locis
dCWXxLlTKSIsWeAT26arBpzWQrKDdepmV9Pj729tLldfLlefLqldjPGsAhcy5FyyYGdLuzklVzMU
D4Ly3WTy1Uvy+UIXY1udhljPOhap8L7Zi0uSqVxE5vZ4lLaSrSzZF3yrDfjqxf98yYtVK4j0xJcG
LimXkG0gsPi4iH7/+L67xEWpMOu7VJV9XsmpAUEgJDd5Wt79/hLfPDj94hsyDDGl9AkiQPcOXnEH
0G0hB8ffX+PLofXpUV3OvI2ocdTvuYglN3gLnlTzJic0XZttitYhgLsKmYiYFSpx2f/NjgkPNmVt
VWf2UC5GVzTkeetNRB4PL5PbnMjscGrHOwLvoI1DUMV315sf2OUr//l6Fx0cCK2yTtYYupXDrNnp
1siDVtm2X3jfXenvy7VFeeavO7vYC+pII8WEQo6T7NkXrLs18gbXWqGyQAnz3X19NUmhqzRNKLas
bR+r+afJw8PwRP2Kxwj0c6Og8utdYfV93/2L11GmGs92UEd5pKkXTy/yBb2etKJxJjQ2Vf42tiIW
iXD/zQs5D5yLL0lWEdOznsgWrNeLR1eRTdgJ81tPBztcxOtZwtA+DvY8V8i77FuZpKl+8VrIqoXO
jrmeO7vcRcOlGOVaRL+F9OZQk5PU0cOPS2pIfWQL+ptCupfY52tdrLf1nHn4jFH1rTMqMP0NMVcR
JZ+BTpN607SRm5XsLxsUWZnaLowOC+cY2gR727L5pOR3eXEQ2yfRvDE5vMnJBiLTrjJABgrTuaJY
I+XwD8ObeES4MQc5eseShq963SDgE+N0CfQxqTs0iKCXSzARRM3IwW2cPOghdrYhobRl4eOVrpNB
vG+Iuvbj9ATpFq0EfiPAzXXDdoPaHGEhqWtMEXlzfOAqNX6mIvkxsuidrQrxFhW8oLquMBATr2Tr
vXVKFNkNtXFr6PXKk5/qTqM6QStqHJ4IxNgqgFh77WkQ2ZgG2q4SGjsAlQ4XB4FlDHMFthXZujAe
Dg0QWA9IREaNliirmTbLoVQtlsGo27UWAoPQdkKh7kwQIp3w7hk/AkHa6HSbB+vWC5SVafIMqmQ1
UC+kEFgnyamOZlBvRBNfaF8NheKQh/yThtqm7aZtwkeIMLpjOFuE2Vs9vuR8w6NWP056DHfGeDOS
YTXVOjJ0ai94Q+3GAoBCJbnQX9QJmHsOUiig/mmoMWCKdpcUwOVuuXN5nKu3PAkNHYP5ZFYewvnX
JBqdLDNhmxCVDhu4UnROtGTTNlO/B+l/a6rCMq32U/ueTicVVm5EIT7k0O1hSu9U5V4PhJ03PKI4
gShnXEW+QVks3VXiG6jtVdRbKxz7+AkzHKOeQA3XhEcB6UECP6N0A0GkkZM3P0bORDkYHgpvOdac
OkWHFpc/tFx4MYZyKzdPJJQuTTF1B1HaNMLWLDTXHFXq3tPGLDVXp7jVkw42DtA0kpUGJpSXfCNl
mgNSelXCzps0dBTrAkJlrZ6rljJF9GCyLfMKwkyUqyBPlrpF8EFTHVuAyrJ4o1iPrfJxI2RvE8Ik
byW8O7p+N4tOQvASZQvkUTd4cZWDUJqOQCJkgGu6auMtKAKKsclGbHDzQ1wdG/kgWtOpbKV7pbsj
owR/Q0qWW4bDKcGXNbq9AL7Lf69oTJD5i91R2gwF9R1CHReJqT605TnPj1JQHaOaNcjqbGOAGSq1
i4TSWtW/xrjkm6hbiRmMrgbN69C6yXT0LJLqxkMbTzdVktmYe29l/6HR8TTTPINCTt+ys2GTr0Ly
qEmGmJapmJO2DMT5SIYPOhhIhSlCphja7FBl0GDITAhPHZTHloqOHlYOZebbWlFux0GhUgX3mkaI
mMrbXk4xpl6HBqNheCuqH5p4I5b5rjAbW+cVxkHhqiKAeaPcEejhpNJjWYt2EqlLDOFuZBD9hc3S
0M8C4aO06NdetvdRs8gj/SASRETwOUX3Yg33caxTsnpqiiUV8LEq9n7W2/lAGCa2r04flkoGOU17
VyhAS6QDSiF6wuAJl5wqvQ76MeXbzSmcJb26B91Gk+2nAludWWOJBXtRw1OPjGrpZc/1OGGcLl1J
AYpDqQYvm56LTqvwOAnelHCceOaq7QYqlM8QZ+C331bRdZGRtTDiwm6XsvTeqd1GKW5GdFKJRrEN
/ZQllnZiGmuiFGB90GJZ4K6mV/ekjK+gCxed9RDWT36Dyz1+D5Fh0UucxmVSn6eitA0gYLDCY2U3
ldGiC40NBbpcKZwBl5vSEx2GkbHj03hzzqSEOkfUNmVbgtQk/xj1V5QZB505EjKlW2CpE3Jti/N3
AZqBNOUIN/loC2S/+KVFSd2/RtXIa/MyVu9SM9efg3VOLEGi3HldchpHbVcTqpnp8Z2sEbTQoX3O
K1fkPmZZuJK+TrAqGmrkavPAHOwYZUYqKXEHOak4cbOtUmsleMCqCmYPgus8uvylH7GGeCAi930q
nGRgzVF103XKgT700QfUJCo3lk+XLyE+9jEwcPP1FQzU6hmntq2LD6EHNXqOjnipu2qrMK+MAG3J
WCZYAdW+Qa/SEl056xtIZypV/58tWNhGubOy3dAJ28KImUX4wiHcJiU7taC9YjrbCkP76ivqufdz
MBWgzfNJQD/Xr9UsOcayGdgstcSYyytFK1cGwHU2GEtfrZet+tM08atvmhCLMlI5DFX4ip8i2Oc+
dmOrmYjNU926qVh+ejiHj0JRL02YSGqLEZ7Oh9hSO+8pN6vmrVJcCymcPXI0QeTGerWaFzFZkjbC
XJjdR+a9mu96r11E1lk21xmdlbjqXgi9WSal4kbdLfteiKTW/2bvPJob19It+1cqevyQDW+GTYCe
lPcThKRUwnuPX98LynvrUpRKrNsVb/AielAmjRIkcHDM9+299tzz25k2Pnid4RCBZMM2IOqhs42Q
6TCT5pW/5fE5Zn7utcY+Rk8vJ0vRCGfG8CIjN4Fp6vgKIbT8nEtoHU5tJhIMtoa58mjDes1jmJHF
hD3fszIML9h7o5ZjOmGE9COtilt2B6MDKsXW6n+qo7nqsmg53R4VikOYIIzMifJ14ZK70XashhWL
KXBZee5ROG/chR+s1TR4BLTeFPcZ3fhe3RrJRVFu+iaeidmqitsFFb213w0Y6/15r1752plY3TRQ
nlVg1oYPUrayrXjy9JczQ1rht5zsA+P4ApgQ8cJrCaNVH++gNlDevwdphTWWPQ8uCDx3lJdvPOEx
k96q8TpnkeXmzQglkHK6V4VAyAQWjIJMqOAXNAsAfktj4sqQFBS9TbGYE+ReSS7Y8MwmnrClZDji
ZHYWbNky7xbetg1ZbE6APCGHBB4oZ6QdTD1Wg0i9QYW7fVX0G1PZZVFBM3rY1yTD6zlBSJZ6ltaE
PcfuVL0nW1afAX2cDVCi8OwvI9edmcUOZD+vLdq57C1ourVpXA5cIPb1tTDQyI31dZ7/ovwxQ97M
FFBS2QYfLVROleVL+OizyqLwUuN5sFZS/5TFt4ZKNTgB6zdgo63Ke8VjKk7GeWDSFo+vpeBO6GAB
0SqyFaJjw9xF+BGs5JJoychauQPbECNdG8o9oNKZKyAecJ9qCvayV+7cBg21qcza7pKVJGjP1PzR
DWC4IYQdAWcJbnhpUG/qSwTIpTrXevzi7ILEp1a+DrwHDZZ0IyXzpKHsCumzDvgojKUBSt4AJC8r
Zq61l70Ci3Y3VwyOvvDVxkG1jQ4bSrMXRIGdRcVuGH44eNjx/Z2uFhnJOLqx9WDDuZcY8Gc1apcy
eq6YsS0erI+xJh/uLWbKQAq2VYZUVMn3dTjxO4pFzXCV27cQ5WgQYZsgaT0ewPab5IlMoi5oShb+
Squ8KCN5oViR7Sfpdggfs0hiO/gauOJO0INn0ULerVwl9GIKetAYwsgkxWgfJkRs/DpxUPrq2KKJ
koawDhuGeVxJhMSka6NOhuNUpE3PsVva1qVOOTjbnrjSVCc8PpIdXumojmjANSVUD0UddN+z1Ak2
3l2+JsvAjs99R/zJ76+ZeuhceotTJ+kvzrayQa0Ugq4h4yycTosHZ9smFRFrpygTp7NtsmnRz1fr
0wW4L6qyHy5zVGB0iV6Btw9HQ6dpoDCIkYmwlEHIoLsgnypnfnHE/SDWn770wZfK6mLkmM16W1GF
hvZgjyvaxLaxRJPxdrqpIn1xcj+83vsB+OB6BH4WIgok8riXyVmwLex+tjbsubDvnBrHUGqf8ua8
H5mPRsyHKx7V/GrUnoJpMGKQ2jijg9xzrp0xSp1xx6Z+o521NonZjnQf7EGDOvqCzvMmOCc6YV7u
MnCPa31b36b2qVLJF9YlSJcoGnUKJsQMHZe7qFND41e49ZMO1VvljryxLuoFcrRVt8yW9bac+AJO
tMzn8gLtCZWU06Pti/7Kx09xVJ9kEpfFRuVTuPthLu1I9rDFc1RiM3b1q9Pf+ivxKN/aJJKDBoum
iEcv8IglQM1FHoe/I71hJd7li+maVTcjAApvn1Pa8VNsj8qpkf7VyDu88NFIlxItYdM0Xbi71qV1
SEixGNqD8hhHN5aWkawWb0ThHPZh0rFfx68BDE1RFicmsKk0dTwcDz7Gsfo4BxgmuwofY8CFg5hj
fHF/+r/SM9nJl8JO3MGh3Me3w9WJy34xbx7e9vfa68F718KQYSngsvG6etYW/YKkpYV/HWDDlWwO
NA5phGfIaBfV6sSVv/zCaLlJdlAx6R2XtMLME/N+cj6Fu8Fud+jCrjGxCjZNUqe/K2fqlhzNBI/g
99f9YhqlCYQ8GfoTRrhjHbnWwHMLe+TrJkqeWOhBlXHkItO1iqAsx/GJy305uv663PFjbWi247Fl
vxEOd/UIN0V99rTgRAvoi0I/VkdZs+A8YD0ypw9x8BCLNE1atfEp9KO0gfU1K5Tn7+/al1+DTEAD
AD72+Pfp++AKVZci2VS5ghhvGj8gYQaipzieqEl/dRXkNhO1QkNX+64bPrhKG0St3Fqo1mXhIuZ4
0hsPFjWx77/KFw1WTGgHV5kG5sFVXDcjSUWm8J2IVEmIY5cJ6ss3SAptfTjPpWdfU89CTbiq0ZgB
3NvIWblxhYTwGRldbmQniUvAAxqQwFoNbrwvsofvP+K7O+x4MsCOb2q4VzCsa0dbCjnWSl1DfUzy
wiO3aUU1Zh5lsInxQoK58BaZqoD1uRiDftYlxtxvdQdi6zzH75xNyFr2B66eLAcvnp/4aOLn/jS3
7+CzHe1DOrFuSzEJazDvC7PbBR2pwUE3x+Sc9/J6SMuZlhqTpLVKLwzhHHyM3ZLulufPsfDqAQkr
1evIoJEjXJUtxydy03zI47LP0XcQl7n02rcT79zCLG+gpiwptCD01kk6SeywfzM7ZW1Wd20izmVs
VWZaLVuj5kifXsgWkolAXBnmZRQ+oW3FdUcPPaO45J93ZW+7I2GjWm6bvkwd5Dr3zyPEa7bX+zuN
PVRHFQb2FMStG814GtJ0Ufl3dQnOULodhAK6qL81WuoKUj4rgOqXCQV4pUNG9lb0BUySuyFFSFbd
dd3dgBkqxO2rC4WtDVQjs4ryU8QTRfQtU720DHFGEwGte36G/W4GpXgNbG89xNZMAFdFPZeSNy13
xTsLqpLNf7UeOA9+/zzlL985k1PxNBliFjkaag0RX1YpQyRXub1JMEW+jHOA5lu1ctd6Zd33RQpr
+WlIXuV2b+j7WmQfbT4YRvzstkize844otgshog0QvJeEiC75gAnSZzpg3TvUgb4/iO/99w+vx1/
feSjEQh3Vw3gdTEC1+lamRUvJUi3meRMSiZ35f6ky0RJZda/eHv2yJbd28amXhKKs212k/vKcuRZ
bueX7jxbtYvixML2xXGA9+OvTzfd8IPpJcjGISCymOmlJyo2mwydGUXfVUhxcqrw5zRAxK7YfH9T
Tl31eFJrpBbXPb3esE/nRvc6UrjJka8VE8EB3WqgvapRceJJfLWEH37Voz6Yrllkz1n0sH2RQV5d
axqbRHFHYt73X+6r9e3gOu8G7oNbmlNJGAR90lagfBTkNT435z+7wrRNOrgCqDpFq0auIJSXfenb
PTPJ91f4etTScNXFydyOYOPjJTypFUt52uDVTjenRnHpX0ynjmLZnsu2z+kD4afoFG/tyrL1mWRn
DqP2yt+IjryyHmFxPGCyOIvn6a24PbUZm77epzfqr89mHLXxRUuv3YFOt9OIG6uiNo28I0MXKjEn
GueeUi6/vxlfL3AHFzw6fJl1IA5CzQX72DbOtYX/MJnANfSTC3ddLfIt86Lt2RRv/adCPLkJfB8x
R1+YnoJCvpnOk6Cz//FhGIQ9ClbA9VFfP3srxaluvXlwG9jQ9uflDJvG1t/E+1Nnuy80cpYqKhQK
JBVrnvKpVlAGdeMLLJ7VfNLIRVAGyPYjnmetrrRHZX3iNk9f49PXPLjc0UypjSSfVmnxW7MzPGsr
F6IAVb61vlC3/8Yh7ovNtSrTolYU7CxI2I4mBFeR8ZdH0vsY//UU/1RtAmcv8DJnGF+JiLA5Ss3C
21MVmK8Oqx+ue/T6WkRqWG1JWRGU4tq3fSrbjnAVb5VNOm/pezvaqTsrf3FnD7/p0ds85pMUEjT3
e33EWFDmhqO/B/SxyBbQENWr75/ke6Xs+EkeXO9YaBM2om/GA9cLd8J17xBOtIhQh/SX3tIikaWY
V/tJmYLJ2AZQlM45MC4Ic7907VX4dmqJ+2LeP7zdxxWKClGM1EyzJTYeeqkRFLbJlNO1d99/61PP
9XjO1BKAnz2NCkoh8oZIH6gYJlUo4oaX5nZYnXpfpof2zU0+1pSSZlpTl/ZaypXa4rdK5d+ReH5l
oVaRyMLXmxgRsEc+zj5Cj4FWAaGGlNREsUwA34Kmjo3n4sRe5IvN3YcLHb0X8ZBZbUDUgoO7xekY
ok1r0Yj++8vzh6scvQsGhea2HIIWnNVdqEI1wkHx/zAQOBWCCEP3D37t6BJ16HlNFYi/XfbJnHq8
cEWG9iy/szbJua/OpIsTV/zqBT+44rH2sEnJNSN1hHLrvpkHq2Ip4AYBnzRpfDp6Ef/hN9SOVsTY
lyoy03hUnd060VWzTPbTVF2sNRsmqH2y7PXVVH34/abvf7DjcXFYhoHL9SAZ2skVGSIb4OGzfC4u
BvbPyQWGbSdbnSq7fvlKH173aKOaiioZ3yKDxV93c20hIViFsrOZ3rPYzp2TOvFTz/HoXVMSq++E
jOuJAkGUnTv3FRcS2zoa3hJ6J2ZByt/4JMJBHRr6VOh13gfS30KX/k8DLIJBOHhbJoDjH2DGs+cE
MCPQ+pqI2X+s05/Bc/qP89c3/vvmreS3s3I4pC6+/0O/sYuG/EO1NPTkYJ1QsQFQ/JO6aEg/IHXB
I8VOYU2VBYb+H9BFQfvBfhlYH38mIud7d/f/QV0UjB+qSrqoBaQUYKNlmf8JdVHWZMMkTpbJWDNp
VZlH4wRSNjoMN2IFJ0JRxKqjoj57VEYawJQ0rEqZif6LQpyeGT8c3LyL3+vLIZrwnZhxsOx8uvTR
LK1RqNAzmZzNWplURuXSJahS7NwpTXEvucWOXvaqB7DiRQq229QeiieTfB6Ldq9Xao7vIdDv0zX3
fO6VmF+F4sxSi5UpYSvKcLkDW6kweTZtjhrIWgyCtK1EZW2NESK5lacGDqvUYvSDhaKq275HnRDL
+9rUwBifmleP1tjfX3YaCZQbJLJYj75sY1RuXFO0IcuVkE6Ed7QZ5gYBsoX/YCgvGsr8ztJt10eE
qi7MSsVxbW4EmqRDs8mYirXAVkvKDU1xStZ5VNn6/dFoPcgSgBEguEdTU5v4VaykqMEamXa3MiwF
8rCrkAwuGrsCBxWqbCOeWz16NEmp+H4UvFfaj0cBZxIDpApcXvqJHydktO2SogZF5WgUWEr/KhxK
Mog66GuXMmhoBammgKFbx/FDSvSpqx/tFN6/OyAL1LOssVTljx5LEkRAABqQhhnamzyglZkHS70y
boxItBMNjVpGWwZ2epXjkBfKdTOYO+Ksnaip5ySYnVgO9S8+D4prCtq6LE3V2qPP08WxaYoew0TU
BGk2VII6a89zX0U/WZvU9eTuWUnyeaGKS7UlDdbXip5IS3R7RUiUcmA5lGEuulF/Cwo0foDJcV9G
CwIKfsYqYY9a7gqzMBVXvZadWw1xoklFBdBLBhIH38NF8Q+XBaHQ8nNUemtx7NdSppKuWRJC2HFQ
BurTuMSCDvJbF5PT4AnDL4rWa5E4sGgsyTCdROod/S47A/zrDwbko/rRH3Ww5i3jxzOaM41Zx+kj
Yurr/lGY1FIykpMq7ml6WuZLPJTdTBql2m7bpocYSFKAIKMZ6ccTe7jjE/E0AEDbSlg7eDW59UfD
L/by3JXDAT+V9+xSt+zqF6HcK3DwjH2Q32r+TYHGuCxevRvZeJWqW2KPg2uBRuj378E7bu7oPUBT
DVdFQXQPyWha0A82JlUREuVKMJ6Tpf5FlKuabVniK/PaZsKGIKQjTjwemmXZeOJMzF1CDJKHJEMp
p9/L5fCzL6VnIe6vAyMgSzTY+eG61oNXEq/P05i427TTV3mpAWowd+hdLzzlvJPEXdd420ZPrpRR
X8VtjmvaRE1c3wAnnuVWh68fuR52Z8kxS+lRULon0E9XqimfKORNS+3hIeT9QeC5QsWOp1HRjmch
XPuDVGoKJv1iilqyVmU1nKke2XmKR1C7AWZ0WGJimoIc7ao8T+kLEB6Mg7pafP8ojuGE7x8FKT2O
H1U06UQcjQnyOfF69ziKA4toaWQHnde8tLpyntTxmWQAZkvrZh+J1WNfNxdiay6FxKKgPaxHAPeo
kZmnxjwjHbi3Z+EI9aDAFqv4V1BtMVOfKgy/A4aOh46pifhpFSjOn1jGeIp1gm8YOrVe3nviFBnV
WsQQqnORgrsQ6Kj4zGs29i8t6vbIAjYoZNdmIQh40glttxC/ViaGXEsZiVdSjX7mo3iMkGVlKRZx
UWW4DymRedV4GYz6rW6yGtXesCdEei4ngdOmypat0xK607JmqkAEjG8+vygy+UWt2gX27TMyFJ9i
mTmrEog7QKoUqOOtoAaP8WCRXiddZ3E8F9+jeQrvokfNXAV+74CdSGZCQLOHFPsyjqaqSq1Qn/Nv
2Nl6WXrKdvNe+v94O4HLUahSLcID2AEcHbpyP29LvWwJiuuTeYBnDmiZhlqoAG/HFBqnHqkRCuyB
IbjU0ztLE1gnkwYggkpvdV9YKQjYRlo2erdri/KiUaJbSeH7hcFPMVajGWmHRHlh6beUYkMAJ5Bh
oHNW/irWMvo1SdgO8vAUZt0yoLE5yRT1Nl1JZQmWU39kd/Szr/u72sRP6yn3vlzftEuDRDQ/2RSG
Agcwd/KMS0Sa3Yn9su5c0inzGwGGBtDgak+eo92zn6tF5GvmtMrR1dhWI6mGOuAR3vi9a5qAOUBv
SvlFpEa3tYFezYx/kgJ9nlyFrXilZspdKp1FBlQeLCkh/nHt3K1iu/GEq6z0HPi/kCXiK6nqfgn5
hW52hD0qb6pPigTqnVvP0h5rtMxWK60Mqycoyjoj5uuxWBODcpGo/c4LBWf6T56qzy3fNkiSveC2
lwQunXjl3zuLR89c0i3eH0UG8PZpGVCpF+axicpIbeplMrYpWSDeRRZECQlLdHSUFpb9Nb3gn5pQ
3RT6cA83gjQdWBK5n/3yQnWJzR+hkJ8oNrbEDZt77KqlujbylUUmmlKnIplGiFzHqHjsiHaPSO9y
C/dW6PObOhvuRKIChPpKa/QJV5M9hon1QgLxLjBiBOPGVdSRAgPjIJsTCbxRh6Kwh6RmUcjFMxfG
jNz2q7xGhCqTTOgkWXnJwJsNtWA3qXbfqVp1Ysl6DzH4cNM4fzBwyd82FENSJj794ZLlNq6Eoh0p
sGYZD20AwCWv1mx0ab8QFCA0Gp0fFe6LiyLUn/ZYxU+18DZWutYorcsgrGvJ3ePVOzfI2RLkvden
S96HBxPCBMipZpmO7dbwQzbBxmvbdL/IXGPEBjG8JOPUDv3TAvT+bbAfW4bENKofFY3hQ/Yc9Uqa
zxrZ46SWhISv1lbApBMupGAxUHwMN6aLyV5BfhkoNoKludB2zvfLz6eTAp9DNaa+j8hA1I4/h6j3
qEd1sXZKy7KTVLVhnCAPpoPWvpYlunsRKEN7Uvk2PazjhwlrlJMqB0vyKY4WvTQMuhrOGFKNOr8Q
tfas49u15pMaavPOJLSscNeFoC90kiq68pGl3ImT/EaXxJ+J8ICb5ncB4V9Cm4+lcVMZHSbxtCvX
2RRwcv44ujQ3hARhoS+0wp0oEnLu0aQeFj5kmK7fyGawkTwdCwDRzl7lGDUezGltFQCf5Ce25Z93
iZrBppzzO+ZwehjW0eYsFMvObGueSeEBspfUueWj9U2WmtTOo7DYdHk/D9J8k2s4qmhgqzCtyoIc
9Ny7thJsFOkNTKsTk5b+xSNjxtKx5UOmVCBffrxDkVuNpT5YiJjIYJ5VOlZQyyglEC6XSQWWCtkZ
cMoOiwNk2N40fw2W5GhdQkKPodLxds2dCLhBz6wF2odfbV9vElEsZqJnOrWEP0Fo6foHkv8zTviX
RP22LwgQaKWYtDMwmHWYXGojtHyyxXR4Pb1L6Jb2og+4oCDoFKZc2CpZyAR8ohowo3Srj+XKRY2c
ko+o9uYbLPVb10BUk2aDghh/Llr4ILDcYIqXtL2k5pDLWu2XJpMrTpBupVj7NEXOqpmexZ+sc6Eg
y9gfLqy4iOeylplOLKxjPEffv5THOj1GIwwEYi6IgGRISsdvpZIoaeHVtHjMgMzxPAEzFjgiVBRv
FrVrWelXPOulouyDxFxiZZmXEmF+kXrZwfWLMnV94vNMB8EPr6suWthMGJM8ednUjw6KWlCnxpAD
sWGtsrlNC5ldCF3FEWqR189FJtdAmKnJLiX2ybgxK6qdbgzFDJ73g0QagvfzxCf6NH++fyIOUtjy
VUsXj+dPPx56fUpW741b372FiWO1SzXYuN7KzPY+yOPI25bWvLwUvV2aXp24/Od3FH+oLoJIpZoF
BPRdX3pwgJLiNGbwm/DBOCmaZbvuZdDAnLJnIPFt1RMxE0f6Q9SLF3o/3BLmPtOaiSXcXyVtf0lo
KXAjb96TycxktDmXi2EZx9oqEL2JHviYasmKRXzZBdU6U4dFnoZ4wUYEde3Cb1GAVBAIkdSHUTdL
9dFpKmsHG9qOQFX5hW+XbXlex8YtIMt1kwqXQ0vIZ51cErL5C8Ad+iGBent9zo4tzPWfsI/PdaLd
hhA8UNovo9R7KETpNmDzmCrp0xCG27F78CT/SundZQusTTYHp/CbO01GcT8C4xH3UdjYRXFDEvlN
0Rk/USU9503MmXY2isV56YLdoxHbZtEiwyNGdxNlkVkU/A5xYB2K/S6KrgvmfFCE3bYPMJVhyH0N
BPFeIPqyQNDhxyVeWOwCsKuQJkmhndcTnkiXMLVKd50H0pvccKfG0IDdKCfNWGDLq2e86EJiOmXb
nI9IIGkEXGUYPbX+OXWTTSnlNjGTA2RsXGwnBsvnOss0WBTCCfAbstwdd9j0MmI7heLY0ZQprVTE
TEE1x8MdBeURc2GZN3vYRYMz7W/puwS/TGagzuzXeekTRKJBzBZrHeSFkWBrpXwiqL4jFJLdWc11
n7UckQVnyKo7qeBW5V4yu3FbkwyRbDw3YWX5AjlLRvkSNlP8200zYO0apXszguAUNvJ1FEkXZlpf
1NxLpzWJKm9kddNb0CtTfkGOzpwyDOHn2NIKMy1mWT1JX2JrU6CRQ+K9Nj0cGLFrXVctT0pxsS8G
ceBIQ/9AsRVKVreF0ajMYmq9jRTvNFnZJ01lS6i1CthUihisOuJQA2y0URSsRkFekqyKm3ZbZ0pF
wnVyVrTUiGvrJwGcbErq/mwo2xcDxpXS7kvieCO0kg3hp/Nc60VCQaKnQK7WQrtCeTIvSD+NUpx1
mcwRlBrwIETLUhhuaKRZMNBJM9QSwtMtqbQ988pVQoB9ZrGXFOGtsdbTRsTvKEspPl5rFHXZPm6v
BYtDpKdvrKi/kiMDxle88vSRtYzt9sBCYXgwAFv4f22/hcw3SwPrwiD6FvAQx6MAH18Zhf7MUPgV
ycVPGv6dyDMoSlbDHfPevMksnCr9sm35yo14e4awe5ULxmMbAq8T0yAkpX4/GJ0AlU7Y6U2+0xRv
NWQsZY4wpmdKBG09F+Zyna8Il7SD0MVIPHA5y3iDN4KzzbopDVyuSTAPzebBD9SH9xfgb3Vn/r2Q
rOVbNnU/qv8B+VjvXK9/pqV8at9sMj+t6iz9x/+pqSR8aNdMsoM/o+V044eGVkVm/22x0ZskPP+M
liNBDmsC+2MFzfGE1PkzJMv4ARaLtZi+DOQgSkaHIVnvxUWU10CzkN38nW6NcrTGAj/moIVuZ0Ik
Ua4/dgtkUtwLft5LN745iC0h2/o4KuQgeaJS1O5LgIqTam6Je9fzz9lBtYJ3PqidIudvmZCUYZog
C03Spinm/yVZQk45UpJulMbQvXlhVHXB3gE33aL0EqD1PdXecNFVKMOoEPjEcclM35C3SAXoN4qi
tMEa/k+trbqoscy5kRoBFMmSkhnhRVZJa1PsG4XGgWmQdtf2Q+xU6igh5urECD4Q9btokUqtLOB0
08Tg1J7gqJrO7SK7zNA51U+bkk+RYlol+16mB8pNF3XWnBgshzL+3EoIwfaLYEfuOLtK3PhkDfNR
hQ1HzE3ckOPtFqQUgf8jnw+J5feLz9RRO9i5/f5QYJk44wG0wPPxcdeemoZA7oiv3Cjim0A2tc90
nlnpvO+RDwunklaOpVefLne0LUPnWmZBwuWK+fgwNZ7JDPdtbSnNJzrZeOIUfXQk+XS16YkcbMLS
vgnjrPcU8lpBUTJLVnzDcsQCqSunDmVHW+BP15o+y+G1xtRTwulaxnXvz+U5KWo2mFwe6ZlIwEl8
BgvFJtvMKbbj9ffP8PN7yMA6eIZHXdMaD0cTBTFfs83Xvc+JOC5vvr/El2P34BJHG3yfzHmDMrh8
Mybywu0zDjXFykj6UwcJpqZvh+NUjji4i8ZQqnriMz5aPDATbC1aSmcIThAmWE7yu93y37Du/I/T
Dijc2H+9+GyD1EuQC1y9vf36sPRMP/bPpUf6Qf+VBpAqU2ZgQPy58OjKD0r4lFTIt+AMqvMzf6w8
xg+sl6wHU8lIISdimk3+EAroP0QO+CYaAhYNfB/get4DMMmmvPg9HxFr+S/LMdPlP4wTjW0M8gBU
o6I6rY/TODoYJyEjPm2GML/Mu9E1F0GJnQRBWq1m/I8UFvo4BWC00QirIgj3ei/pl72h6j7CqETX
jQv2cpIW2XroTWkFRtr0EzW8pObatMpQhEu+yqDdmxM0aT2oZQ22u2FxAB6aZVGaatQy86ifk/Ci
ZvkiMkHLvmphWeXgZIM60Qfnv+qsqk0o0vGlAoOlno0tHjfELoCJic4EH8hJGnU4J2F5hAIQkiov
G3Uz/Y6XX1ksYwvOJCOWDM4/RM/U2ZbsHVkF4eF7PhvtiPNIKgJqgYrRlAnuBQWru5kNHoHCgc8G
UCJTh7IrP8/fjzR93+HuscVQVvgZqzOf1bKvfokpC9bMD9Le6boY/j4ALNz0vaRJ0BWqQabkKYUg
RrrMnwQDdWLexrrWvsRB6C+0JOn2baiFRAgBpAXREcrAZsfKpwhQ5D1s2sCQh1+qLsRU5yOqxrOm
ivPbgyH8xxg5VHBIxzMwY0JVJx0KChbRZIB+HBNyRey5nwbJ5ZS0lzrhQv8JiCKg0F8t6R9OLjp5
RUiOvwDZP6B96k6sAcemJhKAP34Chv/hqOSgKPeKySfgID+PkqW+DFbBXCCl2alXNOqkJe0J9bxz
0vmw8peEBazbx/e78P/ntP9FQ2TSJx0Mik+b6vOqLrP2H9c+Qoma+e1///V/P0c4//Pf+z3hkVvy
Awck22PavjTc/pJGTX8yKWVUkdImRWeFgffHhKcqPyiNs/OlJEyBmN32Pyc8/sigWYu2hq0BHWT1
b014ylFcBwF1OCVRhpB0oqHHQL7+cWzpshtnXhqMt0NenFvymzrIm9JPL8NSeg0pgHTG+BpqylYy
PVjpypbjmwHZariv4oy/PMA8oSMKLqRRKGUmZIeHlbxrhX0w+lfu2C48PGJd2i21OLhDh6LbaINM
R8KkBWx3pUEkn7dZY5Fr4a0ba7geyujS6tI7MeTUHcWONTOK4cnMtG1qujdDEKaIASBwWKPi+GZ1
35i6Y8GvaCMvnYUh7Battm6UULpOhGIe6MKq9UzAzwU145pITlO+lzrzvKmVXS8ba1MybjJDuBFN
69xNQMMDoyiaeNWYwqrsk8ckCV9Sdq6Y3l7TquzYybqUTyL4c50fEXS2GOqzwmKWzPXyJurdhZqW
wHQCo5iJQKU66L12UV7VBr3RNHAhpESPSRfOc5JL+sBfD+DECOHACg2r3ZP6a9XgR6djDa4bhaSJ
NpzpnXCbgLoRCfppzHOV3680KswAuK+ESliFUrXAKniXBeNLFKqrSs0vGw8/WV+gbfXlhaq6Kyvn
361KxG6d2l3D5ljKYXMnjDjQB/eXDJIIYmCKhcm9xgy912OWpjEPnb4dIGbIxH6YmbiI6HWpYmGL
ZQ06JKr4XZfcjgaaGdw6orSNWqNIRqjtUNy1scvsBPJo0A2uAg2mE/JNLddrreZPTNU4C5V2JctU
Fd2gt2yz6lgNhHEZ+tJ5URBpS23e9wEU9RSjxxcdBtys9RNyEYzqwvSyXe9xsohLnvBYFSCTxvsO
DeiAqVuPxW0cws4C3bZqNMxFnfiqZTm60F6FeCtLxD9W5ZXU6Dei1ZwJ2k1c5/sMCjACnooYNPJn
H1MpkuyqSt+8gm9omYvQ0oaZayZvY0L/N1bH51JtZzqmMDJ8t5WVoXojOwVWPnkBNSXUPgT8ESq7
OlE3kSA7WuNdcHNZq8JlbAjWjCCOX41fsXiP156KK70aqpx2hxDMC/P5vYsgpO4sL2LT0SjwFCSt
tCD3C0lYYTy6b+PiLpI0+M/ZXSzWl+7Y7AeZlMDMDOwuS+4oVVlSfylPmBtBGK/9FrarGV94meKM
EMKQ3IQu8bXXWZu3pKm0LGJquElicpfMEjSJ667ESJhrhOxYE1TdrdLcKYTSATV/xtZhg8twK/jR
ZWu5kIvApSj+ymVkNUX51prRKjIlbOb+IO+kgIdnuOiLJEfIp4fRlnPaqXPBBB0VljWGz2J5W6fd
zq+71m4a91wJYfTw5j9irlnyebElDr9kCW+oLKzEMF6JUOGDKnx0c/Gpa3ISeOVd08WXlAFjm62H
MssgvqRFuSs69TUnLrEKvEVtaeu8Tt4/KBILe+iMNT3DX5Gvbijvrcu42SW596B20k61/JdB1G7o
VWzTVn1pA4rrfjxXSWuJxWhlKflVFfXXYiGswK2sBpMhRrX0RejMyX08E2XwOB39p1Q47wplI8ry
VlX2DUnJYaavI214yj1AQUOy6XNiDqfCquQv0eGc2E0caZD+mPEhUBMGyrpnvLcYDva4pJbBZO76
8ZboBuKQUPy4Rf4QSjHW2RQsQ+69dn26Cw19MUJjczt/o7mFEyatk3WnNAlHDY3fnwZFmEaSiEGS
rnG0u0pIhCqKshRvRZJSbfJlbF2jeA7rf5ZHGgVMYe7J8a6CMw4WL8yTp0TytvngbrJSuUzc5qIT
yc+h5vPfteH5lyXGaXP1inuxDDy/5hjyx2Zr2l58+MU8rYN6uGzeyuHqrcIa8ueJZfqb/+4f/iHi
vhlyRNyvWZPW07+GgC39eBJj7/jdAa4MXp7r4NOP/Hl408QfaAgh/8o6On+OSn8e39CV/KBYp2N4
oTOlvach/7mZ+TFpTqYWHpVD7O4W0tw/Zd6ShM6bfQyCLuLOiJeT/87x7UjTppO4N7Xl2DYRQCaB
bj3aKOtq43HuSIprJDc2hcxFZgEiG3LEjZUYGQCoUmFR1LVop4nSE5Ts35deMx3X6jexUZ6jPj43
CdowcIjKsVcswA/Ky4Cw0zkchhB3jciWe4zSuVT5p7qd74q7v2pm06dHlEetzNKm7T56gI9bsaF0
FauKpfC6hMhnpixFwLo01AFPldc/ZlaA8XoUz3SkM2aF4ipT5ykFp7YXfo08gUXb0zMu/d4iL4he
cfN/STuv5biVZU0/ESLgzW0DbeiaFOgk3iAkUoT3Hk8/H7j2mdUEe4jYZ24UcsFC+azM36i3fqrj
qLHyIFqAOOfvJD8rA2TGnRSLQ3ORTIkt7muEXgTXxNjaH8pDjFF0gY7yJirKt0BWf+ElBCK91Z+C
Kdd3oQ9IyprhOWKCoyx331ER83sJU3TJyho7D8WXTBDvI67M46iqvAonCGe8aTxL2nq64MphY+7Q
UZsew6R+b3TExyosY3eCPv4t2tTcjXJb2JUR/hEGDdL4EGN8JWHJipNcfh8KngOy+jnNh83J7jj3
NvxICHyeMwVjaTLlDAT7Ymkv3Y+9P+lWY7p+Jrv1RESIWti+NpmJrh+uQd4KV1Q82zIGCF/GAooz
SI3J1VXva/CErTx8w233d5Y/iWoKALZqPVtr2r0cmO1W971dm2d7T8jAKodOOE0XSh9iMVqGl6mX
ulXUXeE0cCjChoPhddCTS6UfbQyvN6O4G6QXPbhKk+QqQXShR+AiHChR30eyiDnvc9sSuOtYU6UD
kT0VZeG5Ma514MqJQXBR3OXduyyPGwwxbs3oZsZYNZNPpCffJKBzNesx6As7U90MmLPRSPihPATl
uNMjYk6NkYjIjmqDhAkuWpV6cemlqStl3QEtnCe/4max0gDvI3xWekLEJAZ+m6jmngfAXiml28pA
HgdOxjg9hAgPQo3gKQV2srqrO9QffO9vmpQvcf7o+dG+tqpjjTREHpaXKirik36Z9P2lDgzUN6sD
d8udFdeX5G3vgI7uzXxw4K0gAIzSsBFcJzE/6H6ULwpWjdCg0TplZCQS0hPXepSu5I8JCtjKn5cN
4GEJGNIsKSZ+kYEKlUz3+rBEoVEpbKPyoo0EV2lQMBssJnPTiRb+hCPmOtk+aDsPIH5yF5u1sSHX
0SBGZ+U7vUkEDGrU34I2UCdnWRH5C5vOTCkNii+6Uf1Q5FkoF5thVQkwkgNyHKLe4ROpJvlLP2hO
5GEY3XpE3DHEEdVuvGiXCh2G1LXdhsOvHjtRXShevJAKduxqSNVawbPIn5QMgrOh3STpix6TcaLu
mkakR8yLLhwa3jNo5+GpcdSz8bVqpPuS6odhPnc9VstNgwZq0j1YY/tUasm1UGcvfYq48azU01fK
uFGkF9FAxwF3N7JpWx+AAY8iVwxUJ20ovevHWvD58n6LOG0xA+welLC+M9L82FYh9WwlI7IhsTTr
9jZmuNWF2gUS/KObkctpei02063VwB0IS5prCmRSFRHPQQ7lys6Bporxzi/Du2xS3nhcXUVq/0sj
QgEyB0A4CV8MLb711fayw8ewq/vgvtOI2ePQFHaJVL9GNXIm5h9VnG4mNdkNfg1QaWqv9Ca71q30
R6ikgM7D6YdcYm/CS7fX6lvo1ReJGlzU1bApFI0U6/+9yc+dVZ/zWPOxjWsrECcdcoVm/JMJOIn7
yhxPWcpbsqubg8td44Ri7yQpKFmJcfYKl8tpY+SzKXYKbmrUfhUZWl0EuIDXrtWiRCZz4rbxKJYH
/0Rb/8/E6yLJ9vXjFmWOWi4AYFqp7BYlroJ+cTMmb3XsvRiecDUo0HNwubb8bNc397kId5Kcptjj
T9HwkEuuSlx4cq3aB/IqQG+OPz/vVLIiIO/J0jCChBafL+VMa0PVKALZ9U3tt2cee720awHUU2m+
QCLdxOje1336JqOWrMW45WntWsA+Ry2fP0FF+GmGoKLORH1V+/wJeDpJsp9IptvtOid56+7m3N8r
gjc/UT2c/W9XFsrXLlOHxAsHexqqiuSGPrenxcRQUHQMt94GD7hLIoCPKLJj4kdT7f87FvM88Z8a
W2poAfTXvLq2DMSv30G0bTT5Rqlevu/RmbgQZBvoNlEXTZJ9X5QZppw3+lgprlb3m8h/Ixe/KzHU
jIBC4aZ5KLLswhODlxh9VRgRqDO9RgieTsjFx8mdrhposBsRgJj4Uo1AuaSFcomX4KWShFvLW5Vh
mif084R//txFNbMlix5FYqkw4UAqXQWjtK1lN1vNINecHJIX1B3+9j++H6QF+O+fLUjNHw/u2UKM
YPzztCdpnqe9wSDNHjDA12fr21aELC8dTKfficNVHj9G4kE1D/KhPXzf+gfz5Uuf/219SUdJOXGb
QCgUd1JKOyWu0YRE3QE/2Stt/TyV9xAhf4q1tpON9LIpm9+AWbdVi/eJn6GoUsc/B/UmTruNaCaX
1iC+iml6r4lz2gTpLOoNvt65nQKjCL8eRUHFVdrNXpUa8Y6IMpwQZru4j3aq2Q4HrXzQAWfjjvqg
yspFaP6CFINqdHiwahQi52tpEI5iZr1YarXTAEEmU7nP4+tykn4XYvMMuWi0vb4mj1X8sAR1pxf9
Gqnr7Co5GbHFyRQXgdfLSa24UQCLLwaf1jbAeozbtofKBitNEb0dpslAWa9CS8OsE2DWmB/FSryK
KnHtlFr7nMVDXquamjrWvHzgk2RXMFa3WJI7aKjr+gF7Juh2ONBZjrD7fuXMN8Ny4cBhAcyukbJT
l6dVlCeaXFJwdMXirVR+WtIvKcDBc4U/eq53J60sj6leU/FgBf3i4lphq8NlUN+E4trJ+4H2/qYv
S8HGOOzkFG862e01cQOZ2o49DdnmAqtPz7cFMjGdGmGKrED17ZzZhGCqo62fDG7QoH3bGE6vSk47
YIvKS0yplcOIqUUsCXvgxEe/k0BRgpc1yKvVmEF4KYxFBOb7e7G6rPm1Qcilg4IKJ9bqRFtK6lcA
4Tm6++ZdVoovQphvv5+9hVjQfy7+f6dvyQgc9Uwch1qVXU16S3Pk8HVIaD6AzcTNcCjJfBy3DNz0
vNy4jhIIcvGcCTKPsTw5lSw/pgF+d02xz8Lw1uORt/J5a/O+yChEFa7Ias68RxcgkDreK3fpdtZS
CKorHrXY3/UI0ztrOoYLJYX/GRbD0jHcgwS/VEskxyyErdjKbgKjKKI2W9TgTtsrv3qRpogqTLlV
UXWu5acwnDObOUWCUP7fXAmQAeDNKzMwfKnMUcFLTsWKr/AeR5v+9269x6njQb/tttHBu++d3Am2
Yb1ylpzd0v82qy0g/16DUUUDPtTN07uidVUhs9vEzfXi4vvZ/SAaf9lvJw0tjlAtGkYhs2goRW8x
w8+6xu4317K9IXHNDkB60c5LZwqPjGt706FqruCw8QLJdhOIox3Fsd30059CE3ctOoO1yVMtjTG0
vQsx4LDCtwIIbY6s/SbCeb3qx7Xtc2Z9fgpPF6fuZGpZ7aux7Fbw6Pp056uGrcTGHUBxAL3BnV5l
x1GMCHwEJzP+elgueyRYkia8bXRhZTzPbeZPX7PYLUmma7noESwr8Nt7hQdY218L3l0rvdbVH6NT
QPuq9uRVW0m4RjwQ2F70kpW7sr6GeLsvUk4u+EmYbq7wHT9DmT62E3hFbCtJ0pC7XGpXKaHflU1u
SG7eTLyuX9rh/fuldG7Dfmphfn2dvK6aqUzgoOqSK162v3sXd2YUbIQbaz8ccaJ3zBWqxlqHFsFa
rEoxOTg6VBo/IQ5mRCsrHZrX/mJvnHZoyRn3EXdP/VaT3Mqvt6U82Aq2Hs0g3xslvtHgLAF2HIYO
eSxPu7FWl9KZM+BT84ut6WWlWeQ4nBMDm/vJGY/Dw6yiR5GNleVI29RJ74OXtRt4bRqXYI8g1y1p
GhhXCkvvcPmd6WBstR+9Ex0qO3RW21sb5cWOiQXK41bJsgka4zXBvnWmryg3hSHaeSUcVBU9UZwT
4CcIZE5Wpvjs4fHvrljSfdokTo1MpHH0LH/P0tzBW+smO8EObX1mTG0wVTqsqqutzez8VSc7ZSon
oQoqS3LHS3Nfs1NmdUDoJGaxUfa9o2yzPRKsEo+Plf6eSYB8WlLzh5003JpwfcvWlFz4vtdKa16M
3SGdnq34pwSZBk+Zm+/Hd629BbQiLjiOUiqfbqG5lv7b0uRNmTx5ar1pRp7w/prM1Nn20KCcAcFk
ope5aHWYDEGZRI4gSA3WkNzXQ3poITfILcZfsuTMmsbfd/HsMXTS5OKlmk9doNWVJLkUjS/INF92
vfi/mbWTJhbLRbO8MjQoPbn6pLue7uNVE+2IwvdbcSrupa7bf9+leVY+n3uIU1NAEi0Re1z1QyL5
ZJUg0gJDuhtZnk1727T6Ni8eJDxDElPYx4hGf9+a/HU3cBtJ4ixLBLSMisrnRdlNPbAcq5Lcycid
sZK2IyhyFUQF63HXF/J9nU0Xc4ZbGYf9AGhiyPLrXn5pgltQcbZRyO6ISFpFsliPt1E8PA4WygZB
76TTay4Om1Qrnsa0WvPEnb9rOUwn372M0cIplozAazm4OuUnwnNBMl22+Po0fbopGx6jUrtV0jXF
r6/r7dNoaYtbIZoia9B9WgUgiGa0BRlwTW/93Pyfdkz+PCGa1g4kQXvJ1cQnQ85vmxIZTyP/maPR
hJL499N/Ju9Jh2RgXhQrua6XOPkG8MRQ1ynXHEaKffBs5R3c06DcFeJT5SOIEyHKoDabouHJpj0j
34SblZSAmjBsFQcZq+hu1MFwgjh1vv+0s0N98mWLrQ3DJ/bHJGKCJ+3YeyhBGGskgbNr6KSJxdYO
BJ/ymRRKrhoVTwKufqEVw3P2MR4a7gY/3xr6MVlV7V+IMc3BIGNOpZg40GTYlwqXiaBiq2z4RDY9
9aTc33WyvJeUiqT7o+/BwRa2tYigAAWRqRKevh/WM1VeWtfwRFA1MB58yuf1pXTE663oia40lvjj
ofvdMJWWcVVoSIBY3Y2glnboq5sS307F+BHoj0iXbeJ64HBtdkb5J/RGpNNvczF56mGjff99Z+fk
5PMWl2SDAvuQxaboRlPzs0EUYMiOKahgtHw22li+x522rYTox/etnsnQfh6VxV05ZklQhCRw3V4t
LseEWCsFAKIH+0D940e4pRcIsMrYwTUIKEaIz0vpPhXvJsRRfU85COoxMJKdpLFMB4MJjdAQex8F
ASX6lStvnp8vBx+Ic6RzYFaC7Pw8fx3CKA3JEdE1h1tFV92y1PZJkKzcCwuUzn8W6Ukzi2MIpRPe
pYIkunre73zpUZlIn6nSc57xDG9vOkp9k6Ds/ailZuTjU1U7WfHWoqj//cycPQZOvmMRoBYVeYFR
nkR3Kru7TBUdTAC33zdx9grUZQUxGmqu3HafR1SP1UERA5roMORs+juljq6jaLyNIn/lTDs7qlDJ
LZwugHTDL/vc1DCMWZ5UrUhpg2cmpmLbcu85HWDFTeDONjThqoPUufVy2uRiQ0l5gla1jJaMIb1j
mXmFmN8WXO/KGC6EJP5ZL6fNLDYQNmtZO83NeIg0TLa6/8CqO5aNEzDg0mRT/Fa2s7PRynY4d16c
tjsHpSfhEhJCCMR6tYh5cIGu3q2BObPZS/su/QEqGJ2dfq8kv79fMPPPXG7B0zYXCyaJqhR+BH2N
osjOJfMyMsLnCvsHP6pdtWsPKtnR75s8Ux3htvh35SxV1ENk8RDLos3J2sjv1Z3wB7o/z9H4miys
b0t/5Z28ideLcec2x2m7i+OmbRLImj3t1tv4qFn78ApE7gasgC25yQaHTlq3aDjar3R4TrJ9M8hL
YJ7YgtBVxUF05aa7UqeHRhDAEPRUPcBxKkADf8q1sJ3y0V1p+GyPqQpSpEau7ksAXlJIEDDI4zio
s2e1qK9CuB8ghYvU5OTTLjJB2+MicqMmybOUt3vJIElOumCnfKSusXQV1hKS58+Nk29anMaIXeam
gQaRCwCVwng8oMDBOvPG6IJlQ+XlZ+tT9mgjB6bOzsuKQy5GN/ikfj825w5jRFR1TLR4MXD/fN5s
YQBs1ZRTFqEUXEfSeMimlYt4pYVlWC8bsawXyKy5an+Lk9JGLJ6/78LZ4/DfLiwjeHnKSVuRVXb7
IMOSpDjGzXgdlmuq8WePiJNmFhOWNTHyx3kkugNSRiKCB7pPBRVfnxHtqLyJ7bZZC5jPxvIns7OM
5fHKSM1uiukaMu3AU4EkmBtsNFEe3qR71RlALmfxfS87/l0Ea3PdaW8+5L/s2ZNez7N7chiPIHrF
TKfXchlSsD3klFOBAxq1vu+1lYrY2kpZXKWS0AlBajKRrdTaRXHnF9JK6HEmGcfmOenO4upUtLAf
qOzOZ1/0YOyGQ7gn+HGmrY/Ry7rDwcKc7z936El7izu0rEylwapOdJsCAd6+u6shvHWDb1vQIBr5
TVKvkwIzn2DcFB72A7FlIdeKmMToZ07ZKh8L2haicqOE6o02Ttdj2r0msuaCU/4Fs1B0qraddt/v
qAX5+X8+e+buzDQ1cwnoppQ/WDoC6m4DPqR54Bz6oTuG8eHnKB6axllp7+wBDT9fnSUEZh2az6tM
xwViUgJtcqVb0Z4chABnQAo8xABfD6QVN6Gj3FFjXrmRzp4cJ80utvQIAD1oK3VyUx0FX/Q/U2BZ
awqlFIzP7CFI9BYPGpDJ0lIYMcUuRRp8minjC6yIbAG+AwRAZ8LDGMU/f+Mlw1agGBb6IIFk5QCF
cwsHMt3KKlj1NLlMQZNlDfkJC3tqMboMtNzuheOQq9ahSMYnPJk2plZTj212RfDHaB71Cthh3jwF
KVXbMrtWvemx76oLy0owvR9vgI/u0IHWwUHG5ZVeoy9Z+BARBWUD4QwBUQDOML3uw8l05KZEg0Mf
cEiO86vJajs00O9V9b6TwPEEDfkzRIetbltDadVqqcFodDiMClSLsCe6qe1BNQELZG9ieF9r4z5I
fOSx/qp9dteiUok620aeykMi3gXiT7VCOBTPRAuOUB2+GsbfMQddWoqHWBo246hejumwaQXFifKB
D73wYLJEYfmWgNDLdMzow6K7TKTxIjVQl8q1x1b9k3fGj6GUr6CKbCsTXmqO76qAI2qb7dUKzYcm
2VuSINoIMuQbKlK4O1N9AZIaN9cJqWUwPtNRruufngAxS/HSwRnL4dh1OttauApxUUMP2ok0JIKk
CfKUkNaASKThoSP1TLnMR3B46sF5912MJLUQ3Red/Ox37S9TGETbHPxDrSieY6rdc9O3qEBNiKdW
2koh9GvUOeeEYPohyAUgB+W6z1utz8owDzOtco0Yt1uD1zh0nJY0rkg9LzcDJ9Nfml7bWNpBRWtG
drm+bVONbSCgQJjE/3YLzp+DyIcI0B8Pv48D++R+mQYYyqIwVm4lwQALY7sONLsr1mT6vrwpFs0s
rjH4M3o4iVPlmn5/7yu4/pY1eUxtIyTaj677NeTFlVVMa9fNfIB8uj0XzS5utNEolCJQ+orrxtv3
A/ptFJw6u3dEVJydsV61qf1yoi0aXNxvQAZVD7p55U4+LugN8sUq0g7Z6pk2r5LvOrZYRSiJGnVR
KZUbaLClu2MxJtup+tUzomOjsYbgiVfas+91N3LlOT0Se9k4oEqubRUwsoUSHsZyTQX8TPyAkBki
jKRQdAPqw+elrQLUDX0/mly9RTyFAww1pZWL6sv4qjpuRTLQP34jGUsQRa2FAhhbeDKY7QL1df1D
9Uu7gsreYbM7bMkupXfrviznHgufml1MawQy0ArIyLtoOOIuUgCgg6CeUlWbueJWuQnv18xt1DOj
ideVIlNFEKlfLJkveaKL0eDprRsGOQbiSms3hn41TQNWg+J9baLuKnvOqF8jGwQ4DGF1xKD0Sj9W
eXSv9fx94u3Cst2Iav+oq91urHV8BrAt8/oD6mzhxlOyTR8LfP9znHe7xFcPfQjVQrzq+3jvT4Zj
jncpcnx+gcl6WByGPj6Wfn1IzGY7htLGsrwH5HjuuV5uU0Ffi0o+HqSfVjkWElzblL94G5HfWYQl
0ChibYo19NWEo4/AbaWIbhGI4QZDku3QTkTDNYyZTtzqmXQLt4YNbtlthPq82oCf4V3ZbVJ4QYdy
RD0yCDK3NrJ7Na3eJS8UtxSGfygV1RlhRDcahvZto4au4XdugGnnmMq/FP1N8+7kijGYU7aaVlwI
rbDR0lo6WsaIu3QsxrwQR29nNcGlpNx8yJfxdIR8OFruWF2ocu9DIXkau9Dfd5NmqzDiAEldRMqr
J932U7WrMAkwGjyj9eJaN8hwtmgvWhedJztmFG8LYld1eB2135XwmsXYW3sI9VpvdQ4GPTTGeygE
m6T3n8Qpd5IovBtj/6glwBtzb9umf+IQ4oB6WVs8sP90k3kYoEaKLWaWQQbxdbAgi2zDTnJghdpa
q1x1mvQQT+pFyD2UjyqUaAAPdX6VBuaul/4kOuLMiC3LIajRLNqoeuag9b+pouFiUkIipOJVk5rf
XYO+m1CYfyYk1bLMf2jVaYuLHPW39D3XKIEM49bCvTnQ+yv4Zw/lOLxIiVGA4Re3PRCpDo1yc4o9
ghFMbBtx4/vVs6m3tkKA0krGQQmtBuQcDoBmfhnqIus5PQ5JfpE206GNpYeGTaFa1bZO3z3In5H5
e8z0KwlOziCaSH1Gdpma5layosaWyya0Yz14tOLKshN/tLZahYeHFE6/1YTAtCvhZHB3H8sywqdS
hgQV+sqVMChIQ5vlfQqELMuU49QVV7BgtlGwVp3VvhyAiwtmkZxrxmgKpkKq3LGUHVyIHnJN2MgU
GTXf2uVhKNgd7Dc5gFWr89JpQ5xeqw1aqE6GgVUjUYHJX01f2Fjq6Mxzbki+XY1HPUKdflDxM7mQ
vfcJKxKxwqRTvwkAo0XVS2mU2zQOnAo95KJl1DpXQGuKygb+sfxHdNEDIbfHJiZdb16UBSx6rbtI
RmMXoYgoald50O2h5e8iTh09e0iynR//qc3pCr74yvvpy3OGQeLggDQINgiHjMW50RddHWAdU7nD
OF6bemenTX7ZB4MtaysX0rl72ARiPVswnCGLIfsqCPVAXCOYCFlLe4/0x6R190Xr71r5z/e338d3
fzoPLQnZHABPMsVsGASLzL2hxFWRNHn/w7cCHiBV80OGUwhf5lJUpUfI5NNmmExzE5EriJP8Uiln
RUBPfqxGGDRJx4PAL4+CUuwVM3aKLnruGt8N1fGiRHrw+49dzAGWQXzmrPQK6R4O6YcI8ElgmaZU
WONCIuff/FTynxVry+iVTTG2K9fEIrT80tAiFJIUKn9dLo63qTTYUYT4M/Lh+HjjVdm6CCADagrR
l/BWmj2Tjvp0Ny3ero0olrDHuZtKQ9vlffngJ/5W4koKO1vp1Tt1KldW9denw+yohMcEcrHynEtd
9DTtzCnBo7d1G8UuricQtJjF2nD3HXyQf4L0ba8bW7is9mvv9HOhCPQicKsz3A4dk8+BXaFGVagG
agsQHGn0/r1v9bVn0ZfhZMsS0pkgNODLUsf93ARGPmkZK3XthsmwUbPrOPo7RY9D+ysXnuaEl+rf
J/pb4uNbOA5HPCAOVoUsK7h9Ja8ufNG4wXhw7aPO7e5Z7o61zIZTlmWsOItlEjFF7RKO3o/huKvH
xxTTFzFsDTto0cA0tBpRwNcMpFMu4P8RIP7p+Y+tMbx7RCGl1D6Ko/FfB9rzJQCXR2RCkKDRFwtB
FeKYsIPKiGk9Kxb15LUy/tcE1KKFxTVjlXKc9riKueoeDVJw/yQ782vJjg7iJtiuYeY+MjCfDra5
OSzDoNvKGmfc4sC2lKFWOsmvXWsa78QwsHtSDLHs7QoyFUApAoXaqHpETsu2xugGXgme1sGNjIxq
hfp20I6/CvG3XzZ7xHF2Pj7jHXGBFx0tT7/A9nqXloqDtOqPNMgvW/+tVn5/f9qdWymnHVicBgSA
QjFqXuVqAylDXdhGkXEPE8tJKv+pQVP6++a+Ah4WA7a4CQKelqCdBN7TmYzZvXqJ+Pe9GCLGG/+0
yjeKKk6ARlfpp0/6UO9XWv+SUJtbZ1sgJorq/heChlBbpHUEnWe1ZF1USnCVwQaRrQJscIyIrPQ0
eB1OS+JjhJTvStuLswi9Lg0lUSTj2JTIxC1xv8VQKmoJMOqOMJ9M3lBsGzV5KurxTsOmmOoGVju+
ch0L4mMvSM8lmbpRr70fCRknpVtFay+G4uP2QYkZ1VWsLtFWXKzcMYbCDlBKuM0rJOctxEdLdYca
u910hSNnOeFOvu0K37G04fD9UCxxJ//cfPPDiOsVvVBzcWbmSaRrehBMt5n/e7QgLWja7yKr0H7J
91L/2vuhk9eiYyHRW2XSvUTwB/nRMZSXtq83UvfHaprrvGm2hVe7Wg5A5fsPXE7VRwhw8n1ziHAS
AozATvoo88Zb1bufImkTZ9ZKC0t4+n+GQOH8hbHPxbHYB2qPoY3kaTSh6Ded8W6FidMqO6Puyeg9
hcgrY3mSV/di8aPva9uDO6UO9aZTLnJ96w1vkyliM9KsRIVnQxIInv/zVfPAnHQc2VozjUp1vC2Q
lVOzZz2xbry83DQhOcjmt0Gyt7Es5/vRXmt0sRqKJBgjK7bGWx+xwUriVWr1FE7JDVBlGYddXkV2
2vYri3B5U3yZgcUkC2B/a0uj2Xo7bmdfdMPHWZmkF4juas876/teLitIX9pb3H2eKJqNiZrHbYOr
coBhtY7DH0avoyNvmr/eds1B4fwi/ncuFzdhpw6ClLXGeKur4UUSvUfDWgA7/4STy+9LjxbRVTfm
RkXMP94qg3YQE91JrTefHD9gOhuLyCj4b+nHyxaXRAAoHYkStuyaoe43fhTaiXWrI6YSBTkcpHCT
i+iuGcEPRRlsA5A6N58j9qtLZ96c33R8idprJtMHgsv5UDlYZCPhqhgb2AAUnDCquknIeK8dF+dO
a/nfjbnkAjQlCNcMSTp04WQyG7LTWPVGK9XryQP30NqWOB58TikRz8KVdSuvdHZxUlVeRvgu0fSM
41EOwU7v97Uzr1pxY9yl7cpjYWVRLYkApC04nHqeX374XABElTQUCBJrg+q8rXTg8/337zs47/Pv
JnNx/Ehia/RGrbCK1WgXxsKVxzNMjFpHqMOVOvXambN8W5qtFBWE++OtBnXEi+B5kfDjlSfKpJlm
UnXgtB7aH94l+qcviV+tDO4yH/xlAy0OIUw5RkOcmMxR3QEHUO2ZUS/M8qHk1Fxli9sfGb2VAx4d
yDND/O+T+sNP7+RaKUs1Tod4HIk12rcwjRtbNeJjgSkCSqcvYjVt9BKPWYjX9qwQG6I3I8nhQxvm
sy+A/ELwe0yKAD/WyPG4DbQajZg2UHeNhBFRZ2xlsSULnNmN8N41r2LVbFtylrGODIMgbC1EWtOs
Rtzkb9/e6RpOLd2bp90aiX7rI6QRmBT0qSDxMr6civdwerXibpvF+mZAluL71Xb2VP53KJYnmCEV
Wan7Msu7QJIQCxGgxv9/LSwCOzRrc1VqGWz8IOy4+OH5a6IAH/WQL1vmpBPzkXEynzn2GHmUEiaM
zWuvRLgzAGwpjmKZOXHV2/10m/YXgXEdCpGD8fVGFCIyDFSgh2cvIitH5VoqPZRZUK99T72/oXT0
kx9V8SqqxQqG+IMN/d23Lo6vtkwmTRnIsijoypBRC+Tx2gLAOvnGPs59GzLkzYD3Q17nKxHG2lTP
/34ySp6oRJ5h6uPt5FFSG+79eC2KPHtWnszD4uhqis6TlI7FFCbvQTLsFGxgTAyNBV71KlnDsmi2
3y+u8yfYSZPzJ510Sk/CwBBrVle9VYhistsRf67NZAv7aq/mjrkSNc09+G72FiGGpU4o77X0UBwe
PBn7k3dURL/v0tnwE8Y+D0JlptksBrFEHiEWFXrkDS999CR0kSMY0ApVLjjDsrPkKOMo9X2b55fG
v23Od9LJKCqTEBH9d9wD+BPWdbPrcU75voklguifo/6kX4uj3qzlGsgSbRDA4xfxXDFTpreVol+i
dd94v1ADD3HXbBH5BGC5m0Y3jG+ykJq+3CI5NTm1eRvjjYRtIttZ2xQGGgB5hxrcyqPj/Bz/OxiL
JVX4hRYkwcBgSH90JJVq48bSg5XhOLdVlDkDSTUOzfFlUbJWKzkJ9Hq8xSh0C2N029+F8cvIZHPb
2JG+ctMvvNZhZuJzTJ13fvOTcfjyxDV8We4Cqs23VhLdJVLTodeKxLCRdXYjencjblMHf7BuTTG5
SzAdTc3gSosD1OGwBrVrsThgSPOCIdFL1OJyiSGIFuqoTpFAmqr80HTaPfQmTKr0Z61FOzPKwvKg
S0W1GwbVqSsR1TWP52J7xUP/cgx7bs5W+1N7xZPRByOa4TC2wpZovammZGV5f5irf9q2bCYqC4gH
yrICbmmx9sraJyEbhvm9EdV2jH+TWedHyxJ+N4DQjD5RsRFEPXeMqP62beptA7G2WHh4AcE4RRT0
6EstigsVWvJdZY8atieXIhZ3+EYBNUocEQFcfEIvzFLfVJ24K9Nom6fU3XBesnrt0HlPgpkeQkgj
KHXZhpTvxHx6ihGOmwUboA9LWok6BRCqwvvhGe3TJFOZn+JjK7SuWaTPKMIxfOGVFKHgIUw24CXH
9ONt5Q02Lw9CfqS8rPFvVkgXeSzbXdBceqAThuHZyqR91XY/Q02yQx1cnu6TBkbHNwv3SBMGtmBN
aP1QreYvJx1twGiyJTW97GWM/eJ0SxH86BXxRRz5t2UW8i7VwM2btb6r9LLZCCIqxMgkVFsThbXv
j40voRolDxkRTHgAWFPiK/f5ZPJbww8mz1JcyiPXvgXjeZL3cEfxw75HbX9FOEb5Enx/bm6J8fVr
SxAxD1Jdy5vcKJuQ3S04kKo6TAnLugvSV7/9IEXtDxPfFNXsVt93oXwVSIhfisnByKarrp4OSTtd
WZK5GeLwBWOCv03ZFyDjuodON29GCbFqqRwB3f6i8IapRw24BLPU1mqIAzLGXrnHbBKXKAFjk14A
m4ut2hqG9MtFM/cVg0UYdui8W8uUDwVfzc8CAZEcAw9HzLXD6q+iIhBtNTeacaU2v+ReWDmHvpyt
izYXMUirlNOI2YjqjjV+pgyo3/zym25F0uCDcbDY75+6trhDTX9Ew7lXFLepI0cK37LiZfCCxwKq
HqrNrgRNcqMFeOfmvrfJELPQSxzZwvBhFNmsnvTe9+Khqwx7GLqf2YDnpVSNz1Ij3SAsw94fdugJ
Hv4PaeexXLeyrOknQgS8mQJYln7RSNQEQYoSvPd4+v7AfW9vEotBnNM9UEhBKVRAIasqK/M3qqA4
rWkg2vBi4kHBj5yoGd0Gfcdc559N8vXYTs9xdF/OtkieDjbhQlP/KACLoijeekAGZRHWADf0MEfC
EucmvbP7KYDVhIZgx82iee0D9SKSnyva1PCuNiGaTegSuprsH6Lh5IWndBaUCOsN8KVLNTl1dDRL
5T4orzUBGfQKKfg+WTm9Pq9KmIGaaM1tLFhC1EyJn8+rEo3rsvFjoYBRE15k+LFLzS2+onaa/xLi
avf9FnBem1wEzSI7kTJPD0UvVNE78PcCaIfpkk53X1x68hbJzBdwFUewdpob1vdo4umz6ky0coSs
Be7iBAmj0CuT+RkM5S3O67uKUzCJzdvvX/XL7efDklykHmIBDyzCQ/4UiqKb+TjLeQeaIQf6BP+f
C3HxBVEUL6YCkOxJliHIWONhFPwLL4tXhllyr0ALf9pklvfLrFWkCPFRwPb+hDYQHpx63D4IZn/R
IW6CTepQXVehDtiuvIis9oD3ioPXcetMhrRLu1V50fm2+c3OsCyViZOQJCK6hSehVJxBeO4n3Pqa
1ulG8Wr09G03FY7l81da4bB533//fVeiaFk26+Kgx9+W7U/VxqshOkZyuqXduRKrn1cnud77nGNg
TcJHgrlEbXShEJpix5lJgdetTN2Wo8pplOHgt/VWNx++f6elzu/ZcIvbt5GaAuLQhnIqitrtmxbj
7x2+VUcqOxszqzYVRjhtE3OnUNDm9wFGdY4a6q6ucOyUIqjOWcgfGzhMwkRr0+quIGFgW6Qref3X
i+vfaVE+b1pCFygVSDDllLFpxmzSccI6Ux3NCw/fT8n5rXTxBRbHXOl5Qt2nRP1YI8QpILYaaPtY
0REORKJL6HCHQME5inaejqKs0O+M0tqsPMPXkf7v6y7OwCYZxFrtVeVkZDdYKNhxeVT8v1VmXUsa
aDbhTYUVPPjdoS2LlR17baYXG7Zf5kpqeQw9A+En68KA3RP5uNhHa72aJbHon+DD4YpLFE3MM2RB
Pk2VqgN3Q/WApKoqvB2uyY+DUZDRF+0Dpg2vOQj7NkacR9Zu5HGatk1QXJd6c4h96yHxMlKBIr5V
jP4Gx5W1tbjkTPCAmIaDbJI1bufQ0hYHR4l+So47V3UzJeMlYhWl29Q6mLss2Jn4hg49jiipbjyq
pbDLM/PCEMWLIOis60bAhzXUqiuplg5ppz4CZqH/mIJ09yzhsivqa3HU/nqlcTMwQZukUSQsn+u/
Sh1ixy2gyxkd0LcDWksBGUCbK2IO2xqNuSn7GkOkBP13n4u/0wfNRa4Ub50VIWwHM+L7SDzPMy1u
uLw6hEV2emUxA10WyomidMVJTA0MxI3tWOYXAPsx8UY7JB1TbLLJVHBeWQnDLwZWRAPMr06nAuDW
YuBU1fMhk5TmNKXaLpDA5g3KWzvWLpBVaBtvaYZIe9KsJJ9fLH5M2T8MuzjEiYYYsPzgncgXocfU
OxM6RpCPjqUnyKoaXLfUY4t2HQrn2y7rbztrjTb+/mqfjznYQBK5PTbHlmUulR+xg5f5aZqfpNao
3MwqduVYuZPZt7Ysy5GbsEGh/o37iai1F1HdY+gTv6Dc/FghigRxWAdwalXJRkjCmxjptu9DYvF8
/5tAmjMGb1Z2MRd7cV0oAbwsvzx1iEUPw99cHzHhCR4xDto36HaqA4Ud3AZSyYztUvYvCxUCTncz
m7fFXrP3+9/RtCpo/A78Wk6bBnJG4cFEHPcWESOrfhwJiOmhq1fuSg82ixBeDJP2IxV1rHiTvHH0
bvqDXQdGPr5nbRGNvu+b8Q2lqqMhDLde3mOmExRQ6DnlZM3jQo2OOfhbzFQEnFvA9FrZhUEFUeut
PVffclMM2k0fo4jWS5vaBFde4pJX1Nl9IFo/43G60EbVlUogPT/h+Tp9M4AjVd1ieqDTduPnw71u
Jo9CFLLaU1v3f0wVmNEJpLlh3Qj1wYTaLhua3Y/8/0Znzzw96jB1Q4uwnHaIDHOtjY6tpDn6BJgU
AMAQvvY5jY9JcSJOSHKHTdfjpUTHPy/E62RUNxa8L5Q2L+N8GOxSrI+dgSkVKvR9r22wRX/qAnC7
vninoh0oZ9nGGoO9iWyDI8rQOarqJfFQM1GZJV0+Smm+kY3MHsPutxILCNuPyLXjF6PnxAUUDA+j
g61itsemmS5D5Rbfz+sojZ70GH2SAUulCSxAOObA6qD4h8117kdXmYlOff9sVOz3EirZMZDvIRIj
u/X6YyG2CGSDVi7aYpuIHj7t6XZEizb3DoP4nCfc3nkyT78NlD91Em6LcdwGgKQyKaNOyoUuSK9a
iW5vXtOlb+LbssMfqUrKx7GCel5nXFWC5M+E/AC/F62tVfKTatS7ucSCa9G+LIcrZmvv1d2uwmfM
lbIjWrFXQyLvzBqDm96gsPYSlP2Vovi3iTGba+j+tT76tStGkr41vQS3QO4jm1ZE1qirzB4yTgXd
Cd8jLHYiV48hf0EOWFvAZ/VL6AQfV8pikxvKVhetkJUiHpG8n37KDg+yVanqwaKDzMH15UindHpU
X7OrYGVjP28bzmQGUZcxVGGHw3/scyqnGU3tof9WngrIHMA3d4TtRncVkkp72LBruereWEnqzrtM
nwe15p74hyK5MFVtbWZBeUoug1vA7JfxSXKL+/EquEG4344PiDA/Jzee620BSG95CnwQuy19D2vl
VnWWX4EhRYRcnXd3CC3Lyk3SZd2E5UeJZURvF1ZkF8HoaFO78cs1jZOzM3Qx1CKThVEbipQlS/CL
/l6BZdxsZmfYNWDsAoLFgUBmhLwJXn9IqfLnxc5rNLLVop2TnwzjTUxDuy+sQ11Mm0ppL8FeOZU3
vqbqtGvl+JcJ9zFplWePnUUbvAcv+UvRwxbMxyLHXg/HsWzNgEb7HO/nz7eId3RC+0w1OVDlxLhO
m+BWa8B3hN0g2dDxQI6ChWpMRMfGaht1aOhVysa0BKf3KHbDJcAmR1KnR0/TD2oUu3PtKfGulBJ0
j6Q6mUmQ6AYWA4KjU86hKMvVgH1QqwzcGkQIKI0ro82S649FrzlJ8dT6Lt5PU39XGndZ8yoYsYH+
Y0uyZ+Llo568XrrmEmj3/m1J6VAqTnLrX4E1PJbNUxFGDhYsOEMD8vKuBNE6RvFK2vc5SOcjfv4F
i43aOzaNyqLvG6doJAz+KJ7o6thFle3GULw1E+9CVPW1lGttrMUVVNGCQNN6UTwp9/+4GKfHWY0X
aomTP/i3vlMgULlWEjoLifkFoUKjAWyy2S01BQM1U1AeYtAo3Taa7JgpyK0pvatV79rzTLRtrZWL
/QK4/j9RCBtARh4Le/Ula0+z+iSE30QU0hxIHWwOUZZJzVtKi37n+jPVfDNtvAzcwjFoV994gRk7
H39xsUsNGZSDxfg01TftNVcRRP43cNgQWHKwUBTcNZja2Zed94UPb7zYF5Cj74YqbPOTFqZ7vRJd
X30a5jurvlJ6+1ya+d9X01EUhEwsAcv9vLvX4D9TK+3YgLKfQ3b0kgeMfb7Pes8C5v1d/h1iMXud
3Phm7vEuBcYzKQoiRfqoZeilR4giNJu8XpPdeD8I/s1n/+eluHtCfUSh5UwURZQkKBBzvPQdDjXP
AHn+tJUjC9ZN0oGixGBFKrE/Is9A3gEEK4Cb8SpFRmvwMRt4CUIU8kfaPeku9EQbzrnjk7TpKT6Z
g7HJYD+Z2XgsRR/n8E66l/ynFFkAo8MAmVbvXok1R6n6Q901rW3IKVy5G0F4MHAgG3TJmVRMS6yr
wkr2U6XvaPwRQ6/xAJTOCvQLX5DaS9HDhlwzsCpqFdWRJuvt+28yn1/LGUI1HhVvQ0L0atmHLSok
7erKyk4TAvq26h27uulXEDBfLhtE0bAL0TG15Sb6ObYQDBiEoWQQMTG3XInmtPE2t16sWtoLoQXf
r/ppIaVdmKcKb8UAsZ7w/+HORfhZYAoQ91IUlGQWS6kbo8orYzM7qVfTTxyi+6diS3/Pc/jKyY/a
HTZmiPQKtwW+8Vr7f1EI/icUP46+OEAHcaixamH0BuZvfkIkQnGHfexUszKGcSxvow3DiitwG/Mz
UPF9WIQ/YFKzsPXz/iEqFtoQDmp+aloFpb7gvknRwjPeJOWP3j0FwUMQ5/aA6EEMVT/QKjdvIIBr
CjGfutFshBcODm4W43akTeYEDW3isGgeishId73u07Stc9mNpGNvNP0u7mNxb0WJdBCMCOFcsYRa
AjVUMg9hjahhl0i/ShRCbNmXp42i1A6WKwJXl0HyN1A9i00qIG0RbyfYhA1kPw3Ul4DneNG8qu1V
ksC6jwQK480VHmV22YcgL4FH+I8QPK7jKmht1ewrQKct0nsl0uzmKKQOhrgvtCivohmbPpU8sFIS
b8jHukY1HbB7QscTx7EgBPQfSX1T26ACm73XiIGT68Nk+yJuXEIYY3SabxCM+Pn9MlwUkf/5TjPu
nBxQplhzdvPWlGlGphMemBx4PlZbzLOIumcCaE5sjHtPz1g2YmFzb8Npwjw2oXAdytreb0mlpnRb
a9NR0qO7URBfurrzbB/oNqtukwTR3++f9n1X+LRroE9JzRHOkILUwzmfupGwF8Z46JQCRO9RLcJP
HmuIB6OYDhWkGRUtkaQ3Nz206Ux4Cot7SxGcisTWaePkTs+j+gJn4f6ixcOezVZoQT/K9VYePRXV
DXSYQjmyDZrOjfrWTp4tVjEi+1iYaYEtDp1tZM9GZ9IwNuwy19HVQZag1F2p+Dvbt8WlifrtZSgW
l41fPIxptwMYAlx1jh6VvLSg7IUXoFnZ5RRdK150DAuZuybWfHKj34V1e0cj5Emuudr04MIHqkd7
6JjvXW/Kj1gcGIjqlxoNSoAPjfKUiS2UxNcx0R6Npn3AdM3lBEC1YVzJgRbcTSJlTrtY05aJ9Mc5
xalPm3Io8StmI2mxnmSxbug7QMmUceHe+8digxOzuBWQma+3arDpQmfO/wR3TTP789Xo/EEWSSfI
YF0bTZLyzMTuGcJ/rjx0KFTIgm9r5njMSIgSjAu/j72zA2vx+ovKmad7MXgZRO8G/feo9rYYrGmf
r40w//2He26LEXmZWUywELxqws8pkVc+4flZsHiHRa4Vjoo14KQlUjyYzwEfvzp63+XOhH+Jw+gx
v+1jvpmMeNbO23w/f6uDL7KwoFTCTGl5PXWnbRFoEpELFJ6BkbvjVnar6WhYl82fZLdWtDjLZBcv
vTh+VanSFNXnpfEvcXx/l3Gz09PX0fjvtM7nuJwtaFV6ZTp4mTNSmV4oKXazKa4gk2B74wOlx6PW
yTaC9rsgzfa0v55W5vRzr+lsyHfQ64eQ6cdYIrVlyPleID+1u24/i8MoT/J+tVIwL6vl3ouOBaR0
WpvQtRbBUwVNJ3YCe2+Zq6/sUPXGQFvSnPbW2B0EvS9sIX6IU2uvcBq4AZCqDNhE2hTJRiwpKTd5
6EpjeFEV0k6Uyisw1Wgax6xV04pttD/yFQL3onD0z+zQD4CLS7lmdo/7vKBo0g6hFg7JiTzY1uLI
kdV8J+rPUtRuKLYnuMXX0TERHku5sHv5OGRwYfNt2HjXvoGeETQkzfwlW409avlNWCKhVUPuEDWX
3hKdtbZdKXXNU7ic4o8PvMjVtNHzJDHpk5MFuD0U/ig6qnLe80rQfPUhDbypuIWAJtHExYdE4FLx
tWFiWjY1kmH7aW8+1O7kTJtsI67GzfmuRpbPsaHpaAyQYyz2TcFIrXaEW3jSItPJ4Val6svKC60N
sdg4+zwrfYviOzuLsjX9m0BwAzd20ksya89ucSiiQbcqovtVL+XTmy3mUYxlAdWBkjezad9hDVqA
sUD1eJ/+MTZYjbp02gz5YqAJSKVwZ26+f23li+/IDZPLEx5jEqp3i/BWo0DtC7OIT6E8Xgztz36g
HG4keNvOdq0IbdhDW/s7HIUcGsN436CeIFEbjdNn1YNy0PrZs6j/QNDZxce1tc2y3tUKR5sp3laB
5SBNQfpU4ZwqieExlGN3EkPFlvB8Tr14Z5pvXauyjcsrBSx5DonFMlDIOVVRQzgIl6fFtS2zZtLu
2MYnc7oalQgmanfTTeh0SNJLp3Zv+mQUmIWlxy56zqoBqbG+yFxL7eAatI6YtviP4ZjXF5LbCEbi
aqnabEQTZqWYFTu1NGJ7jIOVvfg8k0b/dGbZ4XJB7w8R98+7jdprUYnO2/uyelJ37THYNW5xSDFK
xDz4VPb2hFTksMnd5jHa/EdikfMXX0zcp0dYLAQ1EsLUi8Ci9frPVMMmOR/vci9wcJm+U0PQD2YB
CvfHWOIxOMI6VGPb8AfsG4C0Ss39FPa7toB6LuD92yI3BJ4YDOhBK7p9rrQveakeqpTzuvitgpv7
PpzPj+l5+mht0LSfNQEWH90I5VJsUz05xSVet+1zZMhuPKIYmBYrC+e85s2XgnjN0kGBgCW8WLhW
jzTi5OnpidLGLX1wW2flNGJ/JfXWJrAu9FwBCxW6ffssTTdtehCQEEr7AE6U7ArRuOnM+nYyb8fO
t/PYfPx+Ir5IlD4/3jxTHw71eOL/FRIzPYEC7bSDOfwuk0NrkDGVF76MOAe6DGju4gZPmpHfROG1
ItyDZVl5jC+2l/lziGAosG5htj4/RicFVmr6anoqLASrRsMC3lxhM+rDyY6uC1QOU73aFAY1bu1u
pB7vD2uK81/FBOgKxUKJHX2aJSVD0AxtknM+1CTe8ken9yO77/Ab7f7rcich8XGkxZxb+AuoTWil
JDcXABu47xmbBkic0q/UIr9YoiA4/23AL5ZoDaxzUgdaSIp6GurZcDmyZerJ3WjYSGLYKx9xbbhF
qDd5PBjy3LBTd+ULp73xM64c3Ks32KfeWncD1aiH4bF8+w/Eur/Yxa33WzowckkGRv45fpTWG+LE
Uov33BQWiU2ecVDtcUtzifvFGtplgUh6z/YYz9QpC4i46i6FDILBQCBKBhurG93RK5TnbNYxTbax
wgExRKjoqIDz5dvWC22FGkFq5UddbrBskW0poBSkpukPqndbctLtymc4v7KKYJBUCpEmkkKGuZiL
TPR6cWrygpTL+g1y/Sd+Ok5j0hh3gdthNYUwLjVgrF6rHUWfdYGSOawWJ8OnB1hklqgwKyjg8ADy
0Dq96DudtLaE1oaY5+DDttUUGq4hSlKcklyESQTMpZ5WzoiVIZadYLE1w6kzMt6C8o+JNkLQjytD
fLX7stXMghS6Sr12qeNjFJ6RZ605t1qCh4GwrR2lQSnxXd7eQaruwt+u8WS+uKlIJgYsIC6gAwCm
W8SHlkb+KCBtdQq14hgaDz1yuMKtKu/Br9gZQpG6Xm6mrNqje+kmcSNCenic6vw+SuuLVvWvUNJ0
VK7QqrJRhMAV8vyH6slUF+HZWLL+FGYrV5UF2mpebvMjk+qoswetuszr4zjX/CZnIxsCz5kk5FrE
4VfQvbUt1LE++5W0oq3C221Fxfb6GD3dYL+yqs43Nx6BU8HAQVvFQX5xQsUhvPA8YNZyryP7Tt1S
pfcY14Ptg4dR0E+0zGe5RPaQNNbJdICKQT5dyVzgNKXYg6LZ1b3yqBrhfx9EKKqQueqyzJ3HtBZr
gdt+jhQ5Twb6Z0PDUHExkP5jvXSmozjmBWVAJ8ZDdgWecN6m5Jv8O6wlLpASRp2rpRexBUbpc59H
bzF8HVXGqcZ/mFeLIAPZqGnJWmLHFtjshOkYZn8i9FSr+hCEzcrpMx8unzedz4+z+D6jPMR6XDEL
8YQ0g/AQKc+pUK8MsiD2/hOIH196zmM+7DtZrphGL3gFSkKhnXTc3w1IqNnDQIcjTIMLuQIlUvbb
SEhWCgzn29Hn91tk/NrQB1U9g+nq+tWTfunyf58Tfx5gfoAPrxaXAMwSj1fTi2avwpZOrdAWZNnN
x5XQWXuVRZ4QDZ0lyBmRI4zlVZYk152qOCvL9awltIjORY4lCEIzFT1jjEO+8yS8aPWCi1jhitrv
MbloLBBg7a7x87Ve1EoYLjZX2qp6MwkWp4ZX2iZ92CoTcNFNgOgDNRueJ79YW/9zzJ1FPrTH2T8I
9NJyc2wyfMowfSpOmnVVqYiOJzUitfceMDkehCZj6ZS69JQLd5hbPKjNtHKF/uIUI3LoPHO/IYMX
l1ujIkhTD+YfzJRl64ZL2Khwrt41HswA5x2aEtOmfku37dqm/GUkfRh5sRz1Nh71KGPkVjpWqVMe
S8cDdmNn0SH4O1dFSmBM9dqdbvWFF2tx7lhkaUdwBVr2kLXXCBpScTzGgfDQCaqrJP5WCabjKPu2
XHa23LXOkCKmnfr7CD3UlVD/cuf7MAmLhRv0ZWr4/bwzbExonsl2TiMANgbuLLjcwFdlqwItRyys
jHyedfPhkdabIch8/mVRqJJyFQ8ctowCLNfTBMTJDbYh8BRN3ENzw+BjDY7z5bt+GHGRWppR60uN
ysyr1W+9v7Ky2jbXbEu/qLV9fq3FgRpzw4ijigWFGfZgmttquNA8Mln/2MaPeR64fRg6/di75STt
LD3eceu5Dih3hKH43KvTRSuunbbvpKGzRf7vi78zED7szm3boFausK+kAmAgOsTSeBvn4g+rVRxj
YItBWkXI6M7hkmY2+8nStkI8PWpReJwJxH4I2iDub4TJR9pV2SS+CH3VPFioj8TSDcqvtp/9qGEl
6C8oxAFpDCs0z2CrxoRQj35jFTJG5PryzwE0iTXsilw4ZAih6uUBPq1T+sYWWqudB8/gxexY30ck
ZfoY7wTlOQwVsKwegkVYBJglA4ztkydda/VLIOImPtvctbbey3N15ECB4HElUlfiZlnwSasEHmxL
3ESY+kqu6Ogmzh1o65aP1sa4Eif4aU5lyxfm2ur8cnf+8OEWWxRajVWlNHy46CBUruL6x9AZt0gN
/OOAs7ZAFjzK/8lQPoy32JviKYxFz2M86gotqljHqLrq6F1jKly7IBFc3UVIydoRS3ZXPilO6ob3
q0CQ82LKpyX0Ltf+IVyh3sbKOO+Q8q/eQa5KtiPkAtDntv3LDpNnRNJtitgUCO21UvW8Or9bKXMo
fBgaUlIcIAXP6sVR3Zesy7r8m4yTU4f51kDZ30Styhe01//PCFskHGA9O1MN398YsPK4qU/K3krt
5GI+hrq/xTXzjLDQyuH/RaP880Qv8g2xsTwtMPjcAdjOuI8OKdZL2pBvm/aXZdzL4ODlmraLnx0U
P7mSqEkPxt9hKNyi9y71BmyQ8IJy+fVYDK7IA2veaWVmVk4JdblnI2UrFgYfpHJbbSsiGr7JnVmE
rsUc/gnVtv3arJxjsebs78MiWOzgTdKj650zK75ab+gjXAlGB2D/No4fRyFxJjDHXiDuuiS0B+Fv
EiZ77vkrr/3VhfHDMyxVBkarr+K44bXHEU1LFWiCdy1Ks9LnVSvjAIDuBD1+VzTux+BPygnapb47
pMepufGFAHW5NWz7+3G8XBkWqEesS8Bbnvm++oMXVr7CE0nDRQhbtPMHR+h9aLDlRdNujaDdCuKP
YLQuIgjweWhAI8p38nATVuJdEmYPE6ABylfebSJ0TtepzgBIfMD7OBzR6QecjYsPohtHLUfE8TCU
YEZzhG306ybzfvkKICxxVB+0aDJsq6xvGy1fmfSvtvmPbyh/XvuDLsZJPG87baPvQjoNVizex/ru
+0/7RfeFOfwwkYs9lgoFzZc570kOXmWLfxH7CJxAsvMT0CwEQDYBtinjltof+zwVPzQk0ltz/x/U
PRe+F/9s94izg/oD0iqeiRs3Vj5F2kRlJC7MbVrQlRrj37qJbnjZeX+mQrkJzRDRh3gbFroNehnl
H23bRcrfSvS2ZvmrqoVtIwM28tVth+AnUFxwvk/YMbui8Fc3+Yl2FJDzj+vGCcCHTeo+R9cBgQd7
CpFQDzhEpztBJVow8U20+Hc1oI8BgrcctrI5vZq5AfEs4H9u7TEXkFQy7zojhITY7sPUcmo8berc
RTfb6ab0NuBmWyhwh5JXTe1dP0amV70sZNlWGu/Ws7ytGKlvuaXexHOCXXbpNlHjrVqnW5EMQ0r6
WzESr+qu3E3DLwE6njw+ykhfj/leigunUn8k0nOQv4pRgwgq+J3Uz3aV2nEgt39oEFzKRYTwzUgB
tz8UkWUrmbWJY3wiHkVL2lLGdQM/uqiVGOV0mS7BlGhvA+BBK/Iu0rHGBz690iQwfYBeMKgcsUfq
Re2Qw+lS8KFx6nK8s9ropSRd92OJCLlMw5s+qwW+AiynqrgRmEqT39TazvzkIAKDy9kr08AWhMHO
I7hrxaYt6pdWaG6DQXrstIwipbnNAda2sgFw8BgrsHT8uwjFylE0DtaQ9E4nNn8q/+379TBv4J/3
FXppCGzPiD7uIeai9KJYYZt4al6dRlAXQp08ZlV/ERcdMlZP4lhceZqy+X7E83WumDokOglo2Pz7
4tSz4p5sLmmr2aNMz+Nt7r8anrBytq4Nsji3UDIVtS5rqlNfNnZH5zcreihdq0Cp84Tl88ssDiu5
ytNuMhjHf8ou0UfEpeeWzLS4mV3lJlj2drHpNvIWhhwuMuM+/fH9ZH5x35kfwIC2K4F3PDNKGDCC
SzWprk7iXbsZLtES0a+S+xmnNTkaHFq7Yo3cJ1fFbu2gPj8jP4+8uLr2cZcLcHXfrSccUeq52dRQ
abC3Q/srJjNZedN5/19GKs0aGX0shE3PlNP9jI27Khiv3vQbxc1cTqdNsVeOwy57XMOCzQ+/HAy8
uUnR2qByvaTnGgMisSZt+hNtS8dPAMavomvO02zqjf8OsYRkaUEcKoVXsA422aF/ae7l3Jnbbe3W
ux+eogv9Ijqyra5eMtbGXaz4cMqTIWx4NeM+om8xHIqbWVwYVquLo1z+EFw0V+PFmi7fF2nd59dd
HO/4nteNYVbz58PQ7nr840FD9G4UkEQqnZI1FNpXG8DH2V0c83UpqfRmmN22PQ0h8ATxJgnXuqZr
gyyWAKZN2eQRlaeheqgD7PgqKAJrTmArofhe0PpwJ2qFuhACme/l5QLHwy3OSCsra/7i3wT7e7fg
wwhTVaISJ75HhH5U9tENdDjHtCXAgWuO219AKuYwwNxjVl0Qz8CBpq9FXi1z3ijeS5RQpGhKPIkK
8yJI1AdkNyHQitOml+kCV6OEzGt1oYmU4OIOvLb8o4canfX+dUYGLvviq957k4NfZXn4fk7em86f
52TOz/4vOU5eXAk9OOxmMsIdS1HI3GGpAH80vrVOhqPb1q51yZj9XXlpbgsqZcZl/jfYjXsVy4ir
+iZ2LVdzv3+gL7rWnx9oeWyS0kYhT8StHBei/m9IdnEbOLSLdjX+moA8HP2+/t1tlA3QpTXI6hfN
k8/DLw7UXNfTWKnwua+SX2H3R+hLChHiJp0aB2WKjakdJJQpNW6I37/3lx1P3BdwgZlxXrAPCN4P
wek3WjzUYTxXSPVpL22Vm950xheJ1QafWd6EgKa0XxKGxUiyPngWsm+b68cjydYq1Y2z5mylcPpQ
LLXQKFFxsl58hEYp9KZqiF6hlF4HzToKafQA8CiwrVrI9o0W2U2TSk4iIdTHrfxO7r0AehQTFHaC
0w5Air3QQ3InVI5KPxLX6V0h5HZb0oQsq3g/VF6x6/KkPWpc+B6FBgsYxTCAz+gqVNH8qY6KCmlN
4S4Ik+c6jbdSG1ZYe1kvIIHiXd9j+ZhnbjpeUxk4lWK39Ux6weikbfK+fmKxP3ZWle2FFm5BlrmC
ksDErAVlQ9d5vgaK11mE0qJW3RR+4ySZ+jfyyI3NEE3alMtRi/4S1ZAi6/ZhoQBzMigGxf2tiTlw
1/WuMFwVg5GiniPvk6zEZTW4TyWP5LcTuEf0j1JoXeljeEIgTbJnN7N6GA+VWL9J4aBt5C6aUBbQ
RDtT9KekCiLHVLBaRU3idz/cNk32pkr53lfLP1kp4QKUZfugUD3HtJL4AfWm3M1AHm6rcnqRx+62
1Aycq5v2FRKjskHuqtv4cT/t/JJruwAWw+6TLEU5sj9KKqQrte12ome+6ahQ2Y2K2mpRP+QAvXSL
Y3JC6QD5bQTdNdsABCYUYbj5PuK/WOnYjQD+oC2rA/B6P0k/RPygNlE8RNghYsWtc0+z5ZfSmWBi
EUU31k5z0m3xhNHLzbqLtH5+2Hwee3GijRUtMCKtPekm1Q6EwNJW/9X7zXWgKKcYz9ZKS3dW2Qpb
/I1+x/244WDtmvrWk+NXMYsPZQ61sJUg9qJvIU8BM/TSN9K8oztTeoqU6tBl8Lyyq3QabGMs9wIt
1wIdrHoSrqQg3skwmqoG8RUj3kN1wOdrOOBp/aZ7020ne69RLL3kMtaMeQ+zxSq3sqBuRq+90gfj
h5f2l6XW6hC6kpsIVGDe1Q5SBPzywLLU5i3KBM/wnp9FP3wQ1fatR/Q6Esdb02wMjN1wPQjXcpEv
2u2fN8/FHpaVgxIp897d+BvOk3i00Ze57n/5x2yPSn3Ee0x7OORuuF3L0r+AX3waW1m0+oM2UqFq
cZAFufrUoZoStNnGABfrq8nWr6/T+BR4ljOWN10auXKv7lbC+Txv/xxScxL1IZzLPMwHeSCcs8v8
Ott6h9+Dk5wAOjvr8ftFlimhNT2fFAiSmsb7Bv5hMAHt0zaVMA7DBHSjO+ERbpT/mF2MW4lE0zwh
8vn9682f7nOe8HnARVobcFGQ4Be2p7Q+xdVbFuHMkzTqxehpG9R5Qv218PffD/kF7PnzmIvcltpH
Kbe6Nm8Quf0LAuPOcxR72gJbu8X7mQLhjs7t+FP9OW26Ow8Rt1Vq1Rdh9fkZFhtF6/eJ4VU8g7rL
HmBv7ObWYX85ezz8B6OdJ9qfR1vEEFIqaZl1jNbQ/kHJxLEkR9ioNmUaJ+fTwgy9W7tar33ZRQbY
J/HgD4GC7Z0k2JV49MaDEWvQT7EDn37pdYTvZLyS7Xw9rQg8caHXCOOl55MVVVmM4yqLpf9R4+ag
hr8qDFt1HI19ObhXRtGGQuqIZb9X/g9pZ7Ybt7Jl2y8iwL55JZmtlEop1dl6ISRZZt/3/Poa9L1A
SVRCWVXn4WAfbGM7kmQwGLHWnGNON0F5CVxinntbyTPm0GtCWeJ/i7d1qGHXZFZ7aovgViR4Lk8K
dlJeDrSjyQmw1tJXvyAZzmuiVzY1tjwkx15D/5bznTVlSI1phnkjMnK+5bp6bYjhtZjp+35MX3vB
6okxiz9Q+2ylhk8oqTmeFjmTDCFVSdcd39xM/NWW1jrU7y0Qz1HcuwE01VDZeE24zfOnHhIV36h9
ZoqPaZ/uAiVbJ+kuU/V1aSGj0oFSaWwDTXEjpziWCQfamiNRxqLipjp/G13RIle2miwD9qXDY/br
AWunidOh1uQXKraSk+foEpN6sqX8Qx6VrZxt8vipRWTXBvg+DQT7wx9zHH75gn+tWey3NFK2oTXZ
RQmgcuDf4FleWYpy+/PLf+4DrepwWPApgQ9bNkPbRGs8AQgT6cCUqTVqSslFxd65Xe7nMRZrWhRn
yAIjxlA35r7cQwWFnjM5+W2zudTXOL9gf7qexVrW9m02JoQc02IlcdEcbTrRW2M17+dlV3OileVe
QhxfHHOxdlm9B+3GZ8x8tNsVe5Q5kUffxcCC3ZJSjxvthYefH9vZBezTZS5eK2Ja/bgtg456ZM1m
n3pzMhNB2ksf2+/lXBZKSN5zYLhFbXVxQCkzbSqMglhnI6/dyGIP5tfeDo/hOPmOQEMxZMNkyk9G
eFtLt4E+oElIVgaFnzSSd7L5W4OJ1SmXJF3fZy0vDaU0U0ECioJ+sQGKNYuToY/lRaTu3jYdkgH/
QrP+whBLya9RNpUsjWKC5HdLeRkCm3Zpcda/C9O+XMZSOe7lVdpDTkvwg0DnCMT8pYVH7YZ5DQwt
CTBst2O2L6wwPSZxXN1JslYQ1I3BSvQrKBKZBwQLBOZqGlBVE1ZDC6QKHsKizFCiZvdGk742tCh8
hf5+6DUryRszXOEm8PdjnpF/msoPlSZfTUO/DfNjqonH0heeRmIy13nwHvv5YyU+iiL2ak4XN7mV
3eWGSGPPSG9G2UB6q76pieHS/HGj0nebLj5NmrEOuzcPYbtvVYcpPKk54qvhIA/3St1em9FgY79y
SgsowYAGATVAaol2NDwU8WwZwqGUGKuJoPKi2dQUwcfmWU3xvAemO9duJHxlkOActa3tJqs3npI8
plSmkyh2epR9ej28iJnimma2riPppi/MQwDHXtaPAW0ncTzIac7S3Z6ifgz3iEFgOlREoLdjIzmD
CowjEr1DGWiHvDcPfNUowGfTW6FVow2fM3gpC7neo3+bblKvkp04oRVqiBCBqq6NsMGXmzkGIKvV
tRwVc0wAjry30LrN5jZqN9hd7716Re9KNdiJrLor+XcR2njNP8jjU0B5MemPmZcQfThuDcSzBBA6
pPW64nQ1Ninh8s/6qKPDuRcggGMlmP8T9P882gT0HpY73NQZhAKzUnGawnMppLvQUB/FNt4GdbWN
hF+9Ee5KvVl13rWcm4i4a+P08xp16Q1aLPucZHHMB8xug4zLAOwypsALr9D35enrC7RY7YOx9XUx
k5NTVXC+pwEEryulEZj1R4iPmyi5JJi/dE3zn386D0i5P6RpwKrQ8GnppXujuCCg/L6wf72ixcJu
JEkr+xkDYOVx0upjLOS1Fl9Y1udV++sh4+sgi62oGUQwWmcjrh+aK3na6f62j4KrUfjt8x79PAvO
XpAGkxp+gwrAavEF0eE16qXGUh1JJQJwza6bcKOP3n84zKKeKFfQNTnGJKdgui0QuFXZ5MjGBd31
91YH9+3TtSw+O1IwDWWmMggo3bUhpVcJy24tvXrxxT3ThaH+fTo+TTSwW5WfqEpyQrh8LChCVcDG
vOS6Fh/i9s2XW+obqu0BvQiV3pnqJzF8AcdtR8FwW7PA/0cPcQlRjxI83UbPrOyF24zIGp9ybagn
/9kzXMLSy0Yyy0acjay5uvXiFF43mWmg4X++GFmcl4XF/Dfx+UJmMlTZou349S0OE9MXhFCEqhbg
tPOpwVd/uvyBxjYwA316VmWcy6y5GA0R8g4bKXkVakSz5r7V9u3IugzhvBL/hpHhdoAAgTtBVEnk
wdayRwHWuI53h9IhxVtOMqZRsweKpcROgrlGaOKkmd6yUbfD/INQ8ldFCo6kojtVHh10ddBB96ZH
s6EMqkO37KKXEnK83xPRYkW2Vxl2Lb3lKFCleHhIfcjXFgHaWlddC/0vOSzsJqqe9Dz1CSNRPzLq
qwbY32zugfgeDRGFCZN3UWanrYoYA0x2emv0kg0bYVPMXwytH+3cqk8J+oQpz/l7SGOwk8G/Durn
wUcXpj8J8mvvEayhuwlvW6wh6pNJ2dHvg+rdK08jeju9+iXEv2MxQ/bwy9SMzawcKZjSjX8/ztIH
I9vq/U2hvad+/mAMoqPpg9OFuSMWiBumWEcyhzazEcp1psQb33/u9G1NTTWcYrvO70T/VykOv+RW
fNBryouAveUmOyQSmwdjryK90/R4Tcr5qgUqnIYfErRUc7wOwqOvfpjYGtAmB1njtGq+lv38qo6H
Y+QlNyXq2Dp6R91wHSfyemr9v0QkvXDPrlN/3NQWm4tQWCGvQ0gX7wokM6YY3kVVGTohx1s2p1cD
KlPoZnR3SPiY+HYHFDK9tLtpZe1RBwRmG3Vyo0S6GwKiksXB9azMHnLP1sMnA7lmEde7mCK4q+f5
daM3p8AX731CZDrAf0J836avhnEVZr6jAzVJxsdeps+mRoU7JtEpU/t+lVJabmnY+8Z7rXtPmdQf
IInDcAuwJVYgWSACPQD1uVfkX3qb4ay/JM44U4CgXGjiLaO9gcds2W7RITpVUtOIJ0PgdfBOCfJ4
ci4h7Ta2iV6GXFizPkbywfCslTJe8gZ+X0a/DP8vN+bTMlpb+pQT8yie8N1vklG2/Tzf+8Jd1t1d
WFS+jyTPqcXkTemQ3+DsfV1TkIHnSL6nnL6ScJTRgJGxg90jb9nEHUL9lm4NxJnapdCOOGhj/Y7s
matqCSd2rzVAp82lMrF8ZnfET5qzvnVo7N+0ODJHA1Wb+EmSUCJDNSEs6L2RrZJkWxqN4QA+TIie
wddoT/gCulBfjan5Wlsflf6kBDd5HdplM+y9lij5UQK/rP9pYcjHoXydxMo6hTW1ijw/t2OpfBbG
JF8XeXzpq3BG1jbfWfz52CLPJEKppdxJZRci5COWsx/KVUnMfRXTG+28PTLGberRP8ri/K8/0rEJ
2AOLekVfF8SiDMvIR3NeoSZnQzVZ0M5q2cnDchWn5oOA70eMb8hBIi3MnZJmlZZ3Zv4rrM1VTB1K
8e+LHGR9L7gSEC4S1VaibDpBh7hq8hHEV0AckVTxzyYf175ouOZ0+nlmnan2c/08QY7gfK/0JXbU
byqjNJsxPw3rwW0eUulYkIJjOKCT3hVHMt2gsgfSDy/NnwV0eS7zM7Axv7pzdUhdlvpzTa/KugJf
Wa+qHblvkRulv4Lpn5VEX8fHQn1Wa7AXF7YB/zAbXz/PdCDpVJGGCCjme05VKiVpZNCite797ZwP
Gx6qVbDtNpeRXmfWJ3rBMznfwkk683q+vrZAwzuliIvyVK2n9eTGV5GbOu1vZV+ug7vgggf/jCCf
0WgjiJzUz9QtVFYgOn2MZpVYk1ZK6qQpBp3oXnfjnflOMMS6KZmdNtB0ppud39cXzhfnfwKSXwRz
8+9YziZVD2msh1U5c7y3mWmLB+XKX6m3/gbF76bZ9M/A6DhRbqNVsrlEZzxTKuMGfBp9cX4acq3z
2bSWFN47V0X9PaciIIEQNuMudtur4feFl+d71Z22jcIqCAUTdt+ywx6GrZFRF0PtchjcABifKw42
/HdINSzNMZo65HQujWOdCkYKuMRh76ZfMnd/PwQpuOLgG2FXoYq23D9replnUhrXJy0ATCcG62x8
GaRo9/PFnrvWz6PIX+fyyAQvcy+qT9acXd/nTlCUTi0k92pwGrx8TQ4CMTDyhfXprAQH7tjMZpf5
yMjzz/r0jTW81EvrIaRfldjxDV5YoJqcDah8DDvratoKrFSy4sjv8q8GRxInW6BEl/qS37913GFQ
vtxkHFamvjg34z3uYnaoNfRNf4Nz1ZHEfosVmdLUhyzFTptd+OB/rwR8HXBxhgC6FndjF9SnAaRD
IsnOFF8i/53xFjKGoTNfOHay+C8Wp9akllEAbTxNasNhr9MPvtYRnUCa3FSuRb5tWQ87N3sDV7rq
q/DVrEQ7DlHAtdV7n2nbn+fXmUuGnCuJxswo0LXlgx7z1NAw0+KwxBUc6dlWvERdP7ccz3Be1DCa
rkJ7WzxGjHRN1dcIYupVyRkD3acdPXPWvSaIIl6bqECcn6/pzJtJZ5fulEgdDy7P4hZ3GSeeLPCr
kyzjVZvsXHjsq/ufx/i+NZzjLP97jMWiV8t9HSYxYzQSeu1AckjjWUmQXGEurn8e6vsSYIrzls/U
DQrjxnJ1p4xf+lHaTvSrq928TWjX5e5ym+X7FX0dZnFFfeNpqQW++eTnk2Pm0k6pm72c0SIY/tdz
7utIiwlhVYE3jGrHSGKwVYaXloF+vmXG9/bU1yEWb3IaBZ2fkfJyKsapQIWTe2vy4h+Vvo9XpOLi
TWomWGB5H123qSJtvbGUXKGgCp+MCFgIFpkCHJV5cbK69GCBhJiwohocboyieJiG9sFKbloDwf2t
7N0E6KTMKcHE0G1VWLB1fg2lZcNZuPXbK6tWt6E0vNZCFa5ERb8XxJryuBI7QsfGsxuFaZenUuXo
aUjpKbReSmRzji4O3qZLB35vagetuIpi4Rl08R1GN1bAcdXUWCrNXa2zxYhFV+pPqSrbnnnS/OEU
jT6AMjRBcujoXgHJTjrJeffQqh+DWlKF+GXhVbpw1/kofN3jfb3pi7KgGvbc1ayZTg3nwkEW1oQf
OK0Y77KoXbflpUb499f863Dz5+PTN0qVjTzmVD+dVPC1edmS1/muoKn7+aK+L5BfR1l8CYdSF4xa
4O2TYBx5z0n2+vPff0adzzpFEgjhVjr/Z9mtHaLSlMDdjBwFQPlSG/lns3bJVqbCtMrqtehCbXe1
W6u/aC+EUnnmmWkcJ3VRwb4DXeTrTWwKqyUoOxlPui48jFFyB+yRz028ht5+S3rZQ0CPLE1v1HG2
BGWU4f0U5kAkn5ISS0pZm1ehJP1V9yJVPprNYFEGwXvWoVJvxFpZe+JL0UPxTR+s4GbOLK4w7Exh
RgbascWOaAWP4viR1prB8U9eBc00crjT6CUPUKIN8i5IG2ttf3xNAmHVg8n2k/gxUcEkxjtVwaNd
yaS1jhR9EgKM9UE/ll65FRMsqIbvquITIpsuu679UxJqW4u+UK5HrwKA5Up4DJV8nWYN0N/KNhB/
hWl7V/cs6IZKLZhTqU/i4dC6vcxRSRETW9c4b5sHS8zIdYbqhc9SzeNDWcfbOSzE82WyOOBTkUQ7
+Xd+1W71gi4JrKmtT/bswK+y4JM2L56QrTQFVkoDVSUetkXF2bxTrgp1r+vJPszbm8HsaBLJhxIO
o91Y3SHqnvjg3etAUM1YWAkWZReCqF25uyqNwGkG5VqniGnGNVZuy5GKEFL0h9Z1V5plbooB4bl/
9Io7q1Ru2qrZVawNWV65nVStW/p5KeuZTN1J6EwXYCjFd7sv9W1r4EJ6LSFfRXK9SjMVEKKPC70m
S6ByNJKa8ozeXnsTDfhIJhEEGVU49ZUqwrpoe6fRHyzjVAeFO3E40tIn0uvuJlk94r3ZTeG9SWaC
bTT6dZUMj4oVuZoXw7CPlRVhk6pjQZT5+ZU796X7VL/69/H4tHC0oWbhQalFflNlBz312LGlubCP
x/efBzpz6v1aqlrs3mslkgmVKcWTLydg5cN17d8p7W0i3im0+YtHv9PsAtNsSwjO/2FoVi7O+CoS
t2/ulCISp7iKI+mkxOG+oj+j9NrOK6DCNdaDCLcjMJrHYkpFx9Cfk+TiPvd7H9yEFTI37dn3ITJY
fAykoG78scilUzc8myP5E/+q5ZqiIRFOmD4Tfjw2nrHt66iy066/8DE695ApNVBrQBkum0toyYiY
2WqGfjzl0qE2US0GL4J8GDN9deFGn/tA6BY4WthMWI6WA6WK0Mua2jFQceVVCJDFZNNGwb7SpNme
Sgd6E5mvJajDUJXBt/rTzjetTT1wqvr5p5z7IH7+JYvZxkPAatVyySludGoNUaI6Yn7ps/u90Yhs
99P1zl+UT29Po8QeG1JGsfwbub/L/dd4bFepqK5yv7lQ2Th/bynjaMjN2Botv06K1OVRP42nGhvn
mL4ExePPt+xM6YQ3VBX1WXdD4OMS36kT524lHSBxxAE3popyjjXVXiMmo4JBGFttW/t0B04PhZmr
r5Tdz+Ofm6Wfh1/sUzn69tPgM7zeZa5c/DZoLNTyaxH+ryVh82WCE4ddg6tGWzy0IRjrMmpZ8iYU
I+BsXLG7oK05N/mMOcbMNOHVat9UtTUHeAMy4SngyJCwUQ7pqRn9JW/2+Rv238Ms5nimqAVp9/Qe
NDL3erlbp/rAUM/lpal36XoWd0zTILADrwfRD1Az1x4yQvrS+kLx8EydZX4u/305i0NXUJmKNg6d
eIKQW88uImMdrS0nxiX5J3bqQ7zR7+U1Z2bXPyJn7x2iI36egfMrtNy0f/4F83349Don1RT74fwL
4syFFyhWszV7JXbPfioCEt102ennAc9UQL5e82LOTwXh6ELFTCkhJPwNZHtwBbt/nMlCqrqCHYO0
EpX7parAP1nqT1e6+CL5qTDKjcKV9tkf0lViw5XevY3u5BuL/emVvJtdW+J77d7GB4pq6+AVSq/i
VKRO/B8Mll/vweLsYlVSSnjwwD2obPayQ25319Y6WVs3/uZd29TC3mdgf30p7uIM2uDrwIsVVfFr
RSvr+SY4nZteBTt1M7hMOrfbznU9Y5XvnsMNCiPZ1pxqw3HqUlXvTD3oy09YtiBSfRIKkvhwqW2a
a2M9h32kO9P+n+W7nXHKMNonk95ifnuVHqcFjehTkdtkK2Mcqc376Rd7dPwy/iZJ7E7ct9E1Ia9j
bsvuuO0ucbTOLSWY2NEkqOQGf/MzAmMxQfF30ikz/pjIoq1/DqFL9rt/iKjl/CZFS1I4yeEMWn4s
tR7ZeeKN0qkVxm1dN9s0aSrXm7uyXTFptlpO13p1o1MVqGlmQxh8LPzK7Ud6Ygpphcqd2ET3MtIJ
I9G2+eivhmxwGs4rZdS9lPp1oTSbNotcsa9u1DJ9AtT/EdfJYAdqQN5SRCB5Zzr/IjEMeNhI+QQa
1iBBrhs5+VW1xRNZxe7Pq8m55evTRS+bwWk/kiLR9dIpD9VNFIkbD4lq+SFN3tFr0ewWBnDti1lg
5za3n0edy0+fFk21LZIxNrnV3Ro//Zaqj53Zwp78ogulsjNTRyLKjibWzI8lQu/rQFPjB506UH0Y
9fx3PDaknJSuPwm7n+/imX3W52GWr2SkdQpHeio3ui9tp/JWt9LNhRHOPKgvQyxuWaZPolyL9URt
Xbu2kgK3oeIomY44o5Qw8yn+Vi1z+dB14e1Ui+9l01Wc9UcJSeT0lNDnWxeqFTkQNFgrqhdtSAzH
qp6QPNho1Jh6BPVO2lbWxlXqHTxSrnriNavpphUIYCZjVQrFOzGlkWFNBPpEPfyQPPkVeO2vqgZs
k5UcQZPIjFaCJoyroBrXfSKtA78hGArvStetLON11K2db8nEfusXZvK5Z0DEOolIM6iBYszXR90L
Wts3kzaewjrd1Wq95vR24Vt/pu1ML+fTGIvPjhY0adiZ8si89bctkc+xG93P5mAMoa722twl+3Gb
0IG4cBg70yM0Ca0z0IuQoCJ9iwnJ1UHKakLUTtRkOCzIfHaz+5Dv3Bo5fe1msf0/MHqdm3KfB11s
NMQg7Set9MZTS31DumO+YT/2p9UgA7DEVrotVh76ZTqI9WrybsU1LdLVpY77ucf6+UcsHis+WavM
Sq480eq10YuuQQnp53frnPH6y91dPtYpVtsIKNDJ8HZ1vBpaKKFBKN+SVWsYv3uaWZ1uXHmecUmr
e/bi5rwQ4P4k1C+bWXku4LLR/LlnENrW9Ohfak+dW/+UTwPMP+DTQjt0rYRfWBghcQqHaRg3EiTD
HKfwz3fw0jDzn38aJtLK1IzEYDplEcEUj2NNiVN+/M/GWMxGVVS1MkExdYqASOnlS2T+itT7n8eY
J9NiCyB9vl2LyaYkopEmIdeRCtN1AhBKEEd7yp8K0olmttfPo51/q4FlKzOUX7KWZz5fKlNVC6KJ
oAOKexOGqhJ9QyLvE5+sHL/xoYV0LzjlNyWvfGaZg6voMcqpS4xsFpGvV65qMzlclsiVk2EGWctu
vJcDpYeVUh3JPHpTOgvZo4yJdYy8a1ESNkFtHqo0u5NA6DmN0oeboujGLQlbtY1N4CkRUpKXQ5nT
v67tcbd9CGYdOUJVUUbJsZbLcsR/jMxTyeP3sKQorgporypfeB/0koSgWr1Cmv4hU+N3hBxzs1f3
fEq8tNw2svyiYx4nI9BwM7NYj2m9nRS+QVW8J+nlua38YKt27aqZumMYxn97XPxOUKuFbeUlNXcF
SUluWHddQPyor9wEeXk1+WTQCiPV+UmTVtYEqTxqMiKhrY74ujZfCZXxJxKpL8utdpxjYYt4vFck
4U7UhL0q6AeAAgdNQJHYRAA7pcEkhX68i/IneZJvug6z9j1ZB/BmMtzYgzZU9tRCeKwDWWIfnVlo
EVhojMLwV1ju4cKo3bAqolZwByD3ug4OrApjriP5CEVjrxczO8Yj5qdvCpVQryRFPZgTp6RxP8TB
eqo9/c3rLNf3ohdiRFK70/2TaeBXVatJuq+HpnP7jNJ+Gx6DTFwhEh3iAT5qt0lS4072ZUdXGlIT
LVtSdo2M2FTpP8oq4b+SVw2BoJLcA4VGHycoVzEqsKqbppUhj7tBF+5qUh2rrlwPSngneuGx0tWn
XqJhGHuHOvavRFF06dO5xEasW62DoS+7dVHYot64A3D4tOMuhaspTw9jW6zKAgNqUe8tsXJGuolS
nDsYJ/8ONOsKNspD226noV4TrHMfxZ09eiEd5KPYhyel9/D1WyssvLbQvvQR4FVTfEuSDtsgYURh
c22Npk0Ze1UmmRvn+mpOkSRV0W31xinU4vekzlGfOf3oQ2piCYmVXY4CTpT++M0DYls3arlLHBLq
ntDHitwameoXeHv6KCu16HBHKdh00EL41lo3+UJ2yUYXn8epAolQ0RPF0Vs0h6b5U6vGRsrD30IJ
VLZHDFp3vEe5IjptEe6mGopPx3ROruYppKRvTam6WtCtTB7MZHorD+SZRiI7BiDU752NsdGWxmhf
RQfqTPQqiYDwr6uiXFuZ6mCmIHstdqtBcrSxf7NyhGzMUjkZrtjFbqyRaSVQezW1DUUiiG0R7ABt
bap/2XQRI8C8FyanhfObi29FSnQyRRXfspxSOwZ57yBU3nj+8yDvsL+ZMjFLtH6ZT1kHQ0P4yBMe
0egkaWx3ILjjiadYCFeeeD/JD3UEcHVW4/J2m+1eyPa8Y4InOWl7JdcBO8rgkIckJZnh/egh9JeI
SQvXk06Oq7KFw7j1uEdS4V8lquz2UuLW9IoDM3zuPTqDtWmbYb/PGsKopMlJjLUEl2KizSpUpzi9
KrvAbafn0jpV7TGrEidXc7dW7rOcZHtN2WBSciyrOcCc40t6U6rjrsiKK3SQZP6Yxz4pbGJHdwN4
HawI16EVbUPvxCroSITaU7O4G7RrX0SdXtFeVpK90rJkNt1TpxjO1HU3uZrtKPa7TchJWqGjQip0
sMsD3Frq7za5U4e3sT1p3kft9Q5iEbQZKlfvrYVWfav0ZjPFd0r90Fj9Hvxwr6m7LAmPNSbqsZ7D
9CxbTB/HdiDYxFtZSLx8WMSTQiJfhcivv+tICVRja9MoN164l9qdOBCdFlLdSYjKKg+aOq30ZMJc
d9vMRgRLcLJxG43QJIXKDjFaROW9mETOOO49HbRt/5uusiRYdpoKWz0QrsgYR+CMZpwDTHndoC2N
LM8e25fB0NZRoW4qJd/gCXBUWIST8Sw1FNTUaDMWL1OLK7C7jxv9yUoVdwxuY8HcpS1nj0l2A2Z+
Ef7BEkgAmTP4Hr1TJAcNUkLeNu2QSnsSocnaevU0XlvztbVquxx3fng3BE+j1O/YKpF4/EzN1UuE
VRComzAVVxXk5Tp50dL2OcOqU85Zr91v0UjWal66nDxtT/Tv5RiAe5c9WFNxFYY9PcrqJUPdXpnT
fVutIuvVi9aab2xzFsC8KLZa8zK2t0Eurz05dHOPr9lUuYJf0dkV9qHZPcXKcE/73JbDdBUm+nZq
UY2J+OAIEaswCOaCcoqSYlWV0Z3FwlMRpVbEr333O5hhagFSoUE6+AkkmLI7ajQozcg7DlKyi9JT
HjWYI/tNCctRbe7E2Z3aTDdmPuO1PC+yOzzQGCtAWhvtQZ7t+RUzRdPtyHpqi3k5MkGgFncj2ScU
fnIDCe4cRWW2G6OJr+SGBGA5a7Z6p7utifuv6hA19NNOC+ErJ3/CAMip366ryl97zCxkxyu/GXlJ
VN5q6SaUKv/QxURUZFaFpHdCKK5rxPiON62vHstEeJZSIuQ1U8p5EpLhaFqKPKTc943qwfhRQEhl
Ik/To53cXRUB3/ZhJA4nLM0JbXnErzhawXtXHQrmrAnwqeXj0+Zu73eO30UbAOF2mMh3FhE0bj0o
1DeriIsokvZgtBY7m2z8g2DjWfdjgShF9oqjqXjbZixx3oGeg6c8JxyEk25rQjxuqy59twgm4gXQ
byTisqOKk7Q/MF/jIC3WUowUkmM2PyURwlUXBURhRrjeY1hGt7luEJndpH/jlGBhWW6TbVG3yq3U
J7OR4oFNkLjRvNB0f96mzqefT5vif1tDWAm0PuiDooecizmfNveZpdCCb7L2SFvr0OrjOg5vO69Z
+6Oxj8Xmymvrl59HXBw8v424qHVUQECDXPOao7rxt+ne3PVray9eXTpaLivp/28cNL/GvOeXv5FM
Ar1q4HwwTrc2jtZxcot1QvC76+/4SMtrslKJSrhMB5TP3dBPw85//umGcqpW/cAQmmO0q3aCXW+a
KyLvUHPHlO0vXuTijPntIheNGFOuikzBcn6c5cXINuSVv2/sGjmqk92wbK6ij0vl+cVx8P8PqXGO
EIkF/2ZFl/LR9NPRao6K+qepdCdWMqe5dFZbnp6Woyzd6JPVoBIdeXpN08OWyhxDqbYz38sEEaHO
6SUVqfU0CET4ZXJJnfpoCt6Fl2NZjf/2KxZzlW39JFFmbI+cq1yrHtYqk6Ysb3yvdCtwe+FdPvDV
lbApsLS2ACh/flfO3WvWDItA15lG8O8ufZpMmhFa8aCU7dEMOVpUW4+Qj+LCsfjSGIsqgld6AZ6X
oD124bUEoL5oHJPMw58vZFlc+3cnP1/J/Cs+XYmpBrU+eGy8IuB7Whk5mkBfh7HdKa13HfuLhiB1
r2ucNFFtQxt25oQMI8GLJx8S7d73/Qvt87NTDIOWTm0GZRlVmsVPEpVUloqmPcZs4YaxXHfV3gSQ
XkEwrmLMEblxCMSj2EwgdmcKbHulwrn++cacWw0tQHgKZ3O8J9r855/uSx9lgtWNY3uESb4JhLei
6fd++suPX7TyOfTesSBdqJqfWzI+jbg02ha1WQ24pNojoJp9XQXAEoZLF/XtqpCqcNCjp45KXjOM
xVWN5BFGVe7Ht4ZQ/2oxHrpqWPsrApd9h1SCt1jt1JvGMDRHlrVjpSoBZ+b2XVaIh5YCSpCT1z3n
3h/V9PYNRy8SPNjfgpEcefnZh1f+Rypl0OQeqgx2oSViCRJ3BaL0uMycABuagbRZSqtN0l/pIXo1
4Tmrfde3Wlh2ofKUN9mVmokAIsQtHT/XIJ+RKqKT60+Z+FvPtM1UsnEVGsdKpVXjURLGMDpJ0mbw
/ZUovLWyYs9p2sGQOrXFXzq9y3lmh52yCf3xJgqPXXvyx/R91JM/0Vhc6ZK8lSfpoZMgaBdFy4kX
P5XPJG/89GaoYN3kHM6UilchL5rnOPHvDB3PVWJxBtX65iDn/bYzxqOWxZtE7P5EEzAdS15VnnIz
iKY9Dta0LWeQtpBEyloOwhjmd30bR8FjzO4dl2Z2oUX/be2Yn/OcT8fsZQehLp5z1FcJSGwvum3K
u2n6yLAR++0F7cTSlYUV68sgyy1K2XpaNwZCdCuAvdvoT/WB/JC34El+N+1oK27bbXvJkWVcuDBt
sfALA6m9vCTxbS+HV93QbLQ8d80MrKP8zE6YKlnJdEORKpbbuFFvp+RBkuW9GRT7yJBu05ZNZaCB
MsuBh0yF9REV0o3U5+uJnNk0im1R8ykKepwHvCd4fh8hrQmnE4YbPcfL0hjW3wz8eRVnh97I76xe
PXKI8Mo3HUtgmULRqKT92Kl3k3Enic+dBzY+fKKI5MwsAK3/Pdvn9Dhwm/pGtt5KIPyCKrl9Xt+l
/8XdeTU3jiV7/qt09Dv7wgO8cWciLo1UVSqJBiDcCwIAQZAEDQgPfPr9Qd0z3aWebe3cfdqNUskQ
5rg8mXnS/LO7JW21EqhlmGPlWVxvTbVGgYLta0YSZM33tjHck3B+k8685958BQJkhQVtK+oVafn6
cJk/5Au+y/sluSuGPhc/q5rxMfLjT0v+QYkSTxP5qovQldpTWg7DiXqcLprj44mESZVU7S99C7qG
hE+1GMFB9uo0UXvOSd+mx00hvFS3Z0XMFg12mmu1+WuG/RllfNC4VJGk5wAb3Po6fVMJzJPP1BcN
PkOr1f9ksv1A9B+k8lUqlUGkPPRaU+WvE0lelJLwNKmU50vptDCrq6A/TXBZTNWimElKrF5J5yIV
vk9v85NqpM+D3Bfze9GkX42Lps8uNeYYeRDDRykq3w3j7Cg3S8IocRay11K+PlMCeHl8ANFyzV8m
Z1cmpqwKDjfMAT11oa9p1Ny/DQ8MhBfOKWChFsfhuX1cogzCGSN+r1I+P+M701+v4MvmhvpaKcbi
3uqvk15UZ5VUU6HltD4rAUXD7k6jH5d5qqzFsg/vauYR5Lbs+/bLRTq+FGeChjuQ9Hvpy1k2vlL2
YNEY1Utq1GQYq4ub0r9diO8tjWHWdoSmXrBWddPnv17oj9EgfyLCD/qBlJ205qxOYW5P2rOwvH9r
uznpOdhH54AEk/40m7wG5CyegAdsvz1elBcqvX8iSf8FtVEclUwz/b3658dA0T7QKwLgEKSBuMEZ
S0HZbJ6ioX0y1JFofzgFUhDlj8188JG1naQWVKWA3c1FsuZmYyn16VszH+banJCrt8dCnAez27cx
2Ed4bpdaQEbbp7BiHxw044T/0IsP0mQaDHlbD6BEt/MHmAdfLk+B9+iekXILGOWMYu7KDBSk5/Pm
s0iCj7HIH5s2PhyDg6wUy0A6Z+spgP9fy+fjCtuL/Ex02ZfJefnZEepPKtiPAzU+SJdhWg5NPaU1
Mfhm9OUiA/H4r1f0zyeX9ybIoyPgRUK//UC8hDleOgDwsnW1yN5GwMfyPr++Er3yTH5MvfgUhu5D
0MevEwiwLS50dGntoyaQt9MUyaBla6mR5qczxsegT7+oA/bC+6LTr4tW9/PHRnx0n4z0X87l7w1/
1A6UaYtBrjCy9b2OdUoaZepnsUMfk1A+ju2jMtAHw3BUboyNYIfiSXy6LVbpTGk3U74vBurMSgaK
wKyCM32a5vlnM8a4kH8Y3wdRKBRnbWhEnYl9vlgEQgbP+VPnABBJeNYsXeuP+eXb52aMf8l3/tDq
yDD+cCxJxa4PJqex1WO3vHTZQnwczhf5f8Ld/tDKByE3uSgpLqWxlcd5ltUbLX053p/+eif8C0H6
w/x92AiXruuK8xH6uMj7omQG17fb4aru/rqVPx8mPyzT2I0/TFiWKbf+qjMU5fkYzIQlqQR4MjKC
BeVvSgOuHXDq/25q+58I84NHu5dk/UrwQrYul1mIfn+d97v7HLLEY3XaPaBNMne6WbDqF6VJljsw
xZ8M+zM6+SA4gvRWlwBeM7tfq68KB7Xlad7NO74D3jMnavF58n9PnB/khApSKdXpafT0sI/NG5A3
wtX6ZGCfsJWPp+TyIsig00I2I4TnTV6W8+ZLtwEP7/IGqS5wcGZ4HZd/3erY8T+JYX2K9RD0MLAK
Pqxnc1GOeofJZx28Vl/FL+lr+6Q9UZbxk2Y+hsT8Rje/t/Nh1Y46GEmpTjs6wC24775I6xHfOVt9
Zp/8bEAfVurIQff+mNLQaOsVv1Rf1Gea+TQQ8GMc68cBvZ8n/rD7LvhOrxK1D9kI4hMe5dvXMWoX
XIv77jTP7QunRGNO3ZTJLH/V/gfnUzjMP2fzY6BHVp3EOhVoXPhGJAlQAN/0l+NTky+rWbGcPp9f
sBkGny3hv6bP3xv9IBYoNpd1wAKw8S7z/OtY9ZyzXrOnMh31K/ovj+CldT4LEv/fyKLfG/0gFXr8
nIJ+e+c391D9fiEuOpuf7eAJuHhClG9++pQ6f70lPqNV6YOMSCGgUlCY3as94lmcvt0cHOrL6+oz
FUYeta4fd5+iAzkwppOrgFd+jJIR9euxa+5VsxYNfIutnn8/Nrl5Nh6v0/Mj1soA/Cag7ifXrznZ
pvLpZJ365jvVpZuZILQCWMX4j1V1jWloLU9ANKWG020mPi5EpEznTdc+SSfgGUoCjW8U1Doa6Zsi
RMWJU8xFvsOxgZVY9krW/kor/xF3/5km9/WvQyj//l/8Hd9zokbSY/Xhz7+/nuLiXt4P1X+Nj/3z
th8f+vsqT25mVSRJ9RrmH+/84UHe/1v7i7AKf/hjeatOVb+pk6LfJmV9qd4boafjnf+nF39K3t9i
9Xnyt5/je022I29LT/fbz79d+rr/289YTf9ATeP7f7v4Fl55juDXUwnia/nT1/IS3vZ/ejQJy4q3
COovukjsEcW/SDeSZEisTf5xBSQviWo7Y2Uw8Bx//omcz+r4t58p4/GLInKvIBK4DggJvLq81/+4
BAEBXETmMCGdkqD//I85+GG1fl+9n271dX0/3arybz8rwnuE8e+UqRlTYHp4D4VTVLBkZOWDXCgm
aYVaK4lfiK0dYoKJAr/f3NzUkfeiWcVBWB4UPw0V/+J2rrA5U/HitVvr+2FNNiMhEOvOFcFinYmr
k10frgfdVE21mg/78W7KdscnWzVFIl1IuSXYaZs5g5uGOi9r3Ik33euWsNHjI7frZhoKm251wSkc
Xe3MAd9PNW9ut1bjwdRjggzus8rtN7l7lGZTq3NPTuoIW8WXtvWhvYzVOLoYRICpN46gP+hxHUph
+laRtT/TXXD23MteOyg2xZGB5THLzSnMjBfNluzK7EMw/nKv3nb7zmos8Oxyr7Go/sI3t+O/diAV
uYmmjrQTksqss1m/U6MyUR214lfKzMj5IrBLX3Qq8xIbIZUZB6v0ubFMyLJxr9/UF30yf2zapPab
VR92QNSZrV/7RijZ5bY5zYxDY5Vbxb546vezd/MGq3+bRMKusS7yAnxCbTFYx+yp3gqvjSXYbZjv
jx5d1WwjGV0aLoEIZTi9zyiSCzgisLl7wmgGqzFpi7peO4a2rvYUFE9f0pezV3iKbdjNujFxXzbm
Meb1+Uz9fvcnTrmpTGlXeOeY5MmpqwAgfzh6mvbEHfkeS2AfnvfGZKkdhua5vH67eFJ42ef7wTp7
p5RGBTudLjBEdwyiWRUMhmY8oupES8MzjYmDiWLYVhv2Oz0aZ5i87MbqTIkV4cFqxdwZB9Y2PO7p
rMnJpNzUB93N7B7LlE2vbGoNSQfhYBxw+Vwd1WQWoRuqh1bNrKZDIwcNb7jcKYB0hwoydJIThv5x
dpioKQnPzEhNxR6snDPlQAxfE41hd6ZCyxN3vKFCBdZjHlNPs+N+6gIWeJ+ByiPGUxNrgm6p5hAb
z2frsr/s72EWajxYmMRKGTaDxaJ2WxKZJTp1qNhqhBItrRQL4D4oYSPYQkgq9Hn/CAHJnFoYdk92
RpTaeoiDQ3BBGszOV5AXiezjLsbXH65hHYKYKcw7izGIMQnyenyO5YhYfN7eCTMic4gHm0Z3/+7L
DoF8OH2CheHJ2ykIkz4Z5syurzvCrjBJvYR69ejq1w/ywXSH4JyJw9wLO9UpEyFb8hH00G6lHTUl
7M7SHTkyvM4qCbB7G7fK/rEdLGlXbspthesSuuvf1O/Cji3T75hClnld+ue4z0aSf7D0FDHYjMQ3
Fg7FwueX/pHVrPYgYhoXaqnOeC137M4uoGXf6oTNRrgmoMyzytJdNe7c8pCWtFxvJNsgQlIaG7XZ
6XCCR3gCaYD1J2ztyIpM4ql73kuHqTt1Cf1gukZKox7GQToM6fMRUmGbrOQ4s/mlITM/ziLNz+yC
iHUA4aABQgzvLIxqlYdTSH2vdjt2MxzwOPKq1dErN3hudtOoi+AKm542CXqnpbPX7APwjQ/dSHsA
OR09JkgIxeOS3Sq60CnUyrKeq6VwoFxOTiCeCRXwagiCjrKFGdPYfCi6wwpv8ORF6OdUXL/zcTyR
5qoJydiyOawne9nDXbTNQl4+cdlJsEH6D4yDp9nFXrMVu5/OCbyNQSoEMHTP0qzGkJR8ptjHfcCR
JDj0ePvBXKCKBytCCFsZloQkHngPG4TVZOcTfwIjYHxMmHJgEOR3TGKFGgHu6fqtDu+h5nM/9MuK
DhYxgJOlYBuH2z44yJScHd+iu9OYIdbYGZrZRVrchyUTXkjACn69hmosEZHHJCAvhIOYEt85S22Q
A3NWUnR1C/FBDJJDsGlmT+Ojx2pu20jZnhAjqlm47GdpW7k32AVLZuvfuzi17wfVlM3ULngxsdnx
mfzm7cSSXlVrYg0xn3GYzZPUlrZyXFlHLwsJnHTvjvQqxtdQjFU+1exqzQhONvDYbdTsdE9cZ84p
BNJfs5EzynLy8nCQlXoMad5DaIjlwCw9iZkugciCUZYNLgG8jyjY5e4UsnocEFlWvxliZStsUsfw
VY90ybvTuRB3s5o4qlOYLVL2/Bws6QwRTvuRdGKEMwLYbA9qTFv2zZvErBJTJ9k9+MK7IbpnM9lR
I8VKs5lkYT0AkOYgvGFCe9M9AJEZRDxlWonfKhwso8ntNqscbpYjNZ0F3rWbXRP+THcwFvENHiJH
zUz5mkealyWyY3inhAhlw7sn2nkGEi9wrQDA+emuiESBD7roEsyByeUq1cM6h/cb3iObaR6fiFGb
6BUcqF9nyYBMzXyKIDcmdcXxUXpkZ7NBtzCEa9iZpX+J+pW0Otsjv4FT50/qlzNoSeqC7EIWbGrq
cJIA0E0mzbC7fek368A+49WBgU2jwiyT42NRbu5+59RIHjWCvSTVullRtIQSCJtmXyPFG1MJdXaq
saiO4OUyZbd9GbL72HVsWyIMxp8qsZ4XlKarPRhf2bVazy5mC7NrEBnu4J3CYi9G0kgD2sixlJ0R
QlX8Ymc+fLdOGhja2Tu7vV2HBqpIZwaHOqRM0vrowc8UBk3nBwvhbUL+LG0dIlTKrWRPnIcPs3m7
6qQuw1QC657kJjEr9aYwKxMhC3OHiY8L2WKaZaLbBKZ89VmLzL/66ijrTv4QsbiGxzcWBn7MA63f
7riGJB+pp0QjYG5GuxNAFiYpTHiIuZfPZPzJby160OPBm0gBfCx5YDIs+M4dYIy+S4FxFUhxvMSB
jXogWoQvIwJunjRdqhwtTVSjzhR2tz1MSpvzyAXlREWAlfyrlUUDqT0S4nD63THGUcTbUVraHcqW
h5Cv1gipaJzPHaXfRIQR8sInEmw3/nap5jKX+xASP1RrLcFZbgmHYZQHqALwRxtXOrJE2AH8dgD1
v7OILDUpaoTq967uNJYWVmvo4Mg+GR9yy+05HiWoYjcWy5CIUW6y5VEQUSI6s1ojEBKmsHywAbLd
UVo2EXStfQ/2bKAL4WK7CZtkxw5r1xcH5xVR47tzmDsUmd3IvrCqDkUkv56S0p3spr64kSA+S7SF
VSAuBFf7PhzII31Q/X3dHdr12W7d5lAd6rhm92+OoRAPb/2q2w6HYVvSM5+38u8Snuq5vC3jM/RC
b6xhW9j9uooMU9wa8dEWYsUi52EpmF0/O4Z9PNkJrmL2rmAW9nd1M2ypyHB0NLONBXfYTnwpVmJi
CwLrGMqvrStvNC9NzuHWsC62ZCmmjDUbxupLprTOL7PcOdvq9uzI/jmimN93YFAZy4YA+mDfsczy
pl2n33tXBlFrxlfu8DQXvp8jwdO3oNykCexliFSHifw63V4ifWcQuuEMEeSZ7RRPsSQ4DdZKM/Ck
9XBg5sQ3zbs+ZlkiVIvevTHi1u3XtSu+XewqHMLenNpXL53XXx97Lc7D1KNMC8/ltuYGL2eKBr1V
/tRWwzyc2oHbUmlwm+4B5UaPs8p1vj3VS8KIvdKa2vKOMPDwYRmuuqutHs0+DlwFmbfO/cl5pkVH
ILutalOb7Y3kj5mQkwWY7gvezfyckPC7m1263SFw5VB8HXZalOfzJizXLfXMZ0EUVDPJeZgjtPeO
8hbCvAoNVz7oB528djcgYGRmoKPGBB0TSpCH8sGIMZt+aw5KTJjo2a5syYSFxvIrmaGbazvX9v1a
WssUGtnlaIeUVKWEl0Lo7yz1pbXmIRrY/RCs6GT+0DzJxhOIa8yyvDnB9JcUkzQFpk3zoEZ7Wsz6
tWFKrmF2295twiY8eZoDSrYYlm4VEs8i29le3fWmEV38+jYbbIPzmz+8VpsWn4czJF1Yr7O48bt2
eTcrsNNQaD3QiR9o57BpC7z+q1eELJFst/thp6JsEZltEc8mJ1XSms2m2nShxtK/Avs4UHpqKaLH
oMcfgrjYVsnRL9cXW34VN/mB9TRibVykLgRFQ3wVX+v1AGVwf27fIXi7rJaKezmcw6vFKknuhC0p
uHjMb6HgGt9LV2PFlJgNeQ5Zh3HZGXnq3cLxBrbCuDEvt6XmcvVIMDxK58FwLyGrVR+Xw3UhH2oY
vJ3udRSpfnYdSYdn+K6g/1/nDWwfzbCfnSk+eV0Q7C+5vB1MquuS++iK4oJbTxywS2z1LdRMYKYg
AMUtDtzC44393mtTWhUHccOweLfkirZo64eb3fEZm9QdNop7Yzrt2qW9+3TcsiE1zcLLm0DQNEyB
6arBgYaHCLHM1jeHN4YYnm0SEm9htxXckkFxEgUZj2J37Xri80J5S8dWD/osvzJlcW6PTQxvl9Aw
6T9MaST9y6FfXclrBNzPzDB6igvAmV8Vl1wdwz2GgSseNDfdK67knlT2HDHoDy7FVHOhFBrkLcTF
oTto5uUFB+hXFclrPtgUw4Y+cbMRT3xaG1MnfSLHA5Mhm9WBKxX6hl17kit4F1uxNHNitx4szZv6
rSfFbayZUz9/v5MNpZjjDGvfmQV72EhWHp6dsdnahW+Km8lO2jMjTu+mjMqGuiyW2soZ8S3U/YfL
vFWH3NaBzZ3uxANs1xRQOFYNjFx+7VlJFhH4QNjU8XDkumGJm2lYe617i8RxMBJTfgtzu9uy9ILJ
+momGF7w23EZnJI9qbEBBUhQG+nTbOAqfdwdBMSCsZfiK8EGb10+z6O7e6SLvTcyRgUg+5GE1ihk
HKjSxdUFDKyjclwIpOda3JCtyXFkJNWJL7jCSonPUWAaFmzX7IoZmd0HJoTTy0bcjDJosgP7YdPw
6uFwc4a31lW8Es4Lw9lS+OrGaTKwVLRKBIUH25YowdOO/Bs2r2/TBHNXO7+hZgZW5UgeIVrRjWp7
w6KLui/dS7/mVmSEtGa2vPR7Hgb7LIHZD1Q8TNBU0h3StUL0VgGQIwgqPZ31XpCPDQ5vt4jXRgJM
TorZ2IWDIHzjDmGlfX+/AVHqGfvpjqhBeqAxUK7e3XQnmfl5fkrO9tGR9rJOA8K64Aj4SKqILYO4
Yh1Xo/gWVje2ECjp9shwAquH6hmwZp7vi0skxLyLT8RNHecOomzYCGvE3p7QYwsVGoHar4KKQhoL
yWpYvd5D9f6Oeu1cIrqPSPlu7KsIZZrhya95RAcLR/Pg48xLwzE+d7AMBMoCITjq6PD1onk6UT7K
+YoeRe2aarQeBB63B6MiWKdftkU1y0cFsV+dicwZm6SNG5rKAwRdqwgWfEzaJZXJEAusmnl2cubx
xhKdkrr52nCWUFBJjb24zR70sXMk857ADFjZ3cmf7qQ1HUEym6fkdhC8YM+fzLAHN4kpqyXPT75i
8WjupDuREaO2QkNjDxIwQ1EvxW0RKewf6ky9a6MMWZgBPJGCWU9dEYcetspsGBZiBLQOWIoZkJWj
StbjUfTpS7bkuIKo804+WiUHnbvfRLJzMdCP0THRJ6inlfoksWj1ojIxs2HYw5pTcUIyURhDtNnK
whiANSPUnccmAHt7JzuoohAL/6pRSckSBnFNKkfeMkJyFsduNhESVSY1fzTaCNBuExlWB+EEHqQ9
fuZNtvhY8QpS7oJ5YiNTc2xw3tdSpMbHlpUE5s2CZMdZukVpgha/k7cM3NG+t2sJ9pTutL28qQ7o
AnALjAkcy93O5k8pLuxSAklxdtqLiOMizMoFysz+tIeXQUFADe7VQ2md3NTTD6JNmbPMbU3QWe3S
Sr0jIHZ2sbl66mnO7bItWIKF7mORo5qjUgWjjlQIc0re2a1CobEvJ683a2tAkRGsipIxVASf3Xwe
sru31ip8Utnd1rpjmjAHP/ebrcD6re5e5Re+mGSuFhWbLhG7mbx7mDkGq2WVnNCR0lj7wlQkeYfq
UO0k55bcEsGRoskeKB1+ce4ANJKowZmEgwPQKqxggkKyG7y7aYzH+N7JE91qIywCJO/xVO1gDWid
bmXshjVWASW6R7ek8c5JhjUAK3M0aZYT6zpaIITtOXnQKLeRpkOp8RwNBO3s4qOm8YOTLrkT5AdH
5t0sfA3dbeBS4AQRXWJ0SeAoUbkqIa+kgCqSblf4ciK+Ghy4H7OAnvJbnc0fJspSS++3QSQnrdWa
ZCI+PHk37IZuHjjtKnALv15d/IpjPvpP6pV7IrLNcj2E1z0IsUTE2eKh5vzQoAehsZkFOo1ByGtm
ISRRAjS3HBl+HjY2uaiCdZnOx6nK0THRpgY8TmGLZheki1uIEhO4pz2fd9qsHvXfdeql+2aTYfHc
Xb1TNUfF6JEuCObcWABHvW428q40BUsH5HyP/nby0vjmB05ja/HVa1cVnS62aVyvJqPmrtpKpFtj
Hb499UcxyUU4yOVdF1YJQfy8FkFKGwUqpuLgm6xY8AENvF7XFmoCGWoU5LDRrNAucht5hGZs5iEn
Fpq5LYuw2I66xPivp/AEGoepvpZxuzas3CnYk+wpStFtdF8Adz14V0FITaWG4K7ZySGIktA0xeoM
rmm8ZFRO1OuiCsWQ8G2R159c5i/pTQbD1LAFMUX7BbriKMA5kUWVUzhXX0FcBNa7KtTZtzAws0Tl
EIXo9/QdQEltfDlwxgNaALMPa4Zmc7PRZBgXBaNZi1Gl5gxRhY81yJKMHIXWbWyWDc30XX2ijPzN
WAQx8xXEaBugq2lxETKJpL19nx7SPSqygFbltc08cBHXaKMtU2cVIQo2HT+GZ3SO9yWiKZiJeiCS
k4ILoResxrXrbN6nzLuw2dDAad8cGHERUqKdP2W7XPenReYq32uzaJfdW2llLDanJFO3xR3HnNrs
hRGZRHBY5mpH9RESt6neFhHb3EfHdql6B9mT29kjYrtNvYn4NNmLXsZGOc8eTjma6jzy9bjjFAlv
pwhXkittT/iKNOyBjUdMd7vJooeDvRCHU+NencF8OMFO8bsVrq2VbJ3smyuSahoP8SSWcMvIMfY4
vFbY6MRFZl9D/mM/OELa+A5mxu6BYVGMH/qiPMjxg0sFmhOeCWzELBCH3tFzZvgC7otyG9j3EMsg
duTBfYQFSmuPUac9jLeGGKYBN+C8zhlusryHZdhJC9wsEva8wcUEha6LVRfLMF8qdM8Bhy+Xh8Xj
olOXxkGA7Fh8TNcYp8drj5CPjvvquGQwqL44KbAP8ptwaMcuundMmw8GRd2BbjS8pmHgp3YWcUsT
B37N6DDXfskwmUqvNxfT5GZCooFbsKndfmvscMh5wxp7VwQ77NaPg7Eb12HwwB4+T2aVV0aDqQyz
bjW1xrkWtjLnNLN0hpXm31zda6NhHfjiWgGYd4v5ncPlNtjpe57Hv9jQQ8xe0L0b+MLb1LrjahzN
4lBYOKxBGHrDqOu2m36revBzkXPkxLsk+WU+fRcB2Bc91awPowFWX5CnLm3uhwGv4vv6SVttdz2A
ibxRhDkosQxSj1N7MPuttB2/U38LrFoW2petmndZtwdW3MrVfM1/HGSTmbORGYOH7BA2dLjfXO13
o79TRgXBpcnVCfwGc6CrWu9DvAaUSuMd9SG12021bXYTC4P2sFa2j6iIr7b0Km27db9thZnoTfb6
nuaF7dQ6OSpWfqblHlHBigmogEM4TCx2C0fk0qzXYjICPSddciTjfZ9G13GjXBLdm3pHLCAOXoyo
SOguj+gEPmez961VImCiHm+m02IBYMO9H7eF6Owjb8QQccb956SOiFGggXKsbsIXobMZ+fEIQaeO
OJ8fk8n+7lydu6P5Vye1r87DoS02Z+nIVhGLJsH9UQrUtIkR/4jxtIsZmmyKe+kVsz1m/rAi2tIe
Lf+pre6Ft3YjbdlaWFyht9GEfz+MVlizwTvMCqF6FnOcHo7k31mLke6uUJvxioINMgKOPNHEJ2Ax
NopOp06NM4Y1OO6Q7bi7RwYgbelfnpT4DyC5nQ4H6Ddk7d9Za9BA4DNWt5pY3Tp18He7rBInju2Z
dd4y8isi523qXR3dkulUFXcr1ZtYhl/F3De2MqxEWAxAuPhwV8CBjus3nJetM/VUa+Q+o2s8j5kE
s4D4gpDnjsng4QlgJ4p8zOCpzxZdkiOk1HiVlzkV5eCwC4Tduo7QMyLZgzZY28m42c7LDmUE8r07
x4TRqpZuMU3ZuERSxIJQqIk+qu8bk3q0h2B3jY67NGod2XuBgwbz20hAAR45OKOwFV322yTWDjrq
GMqbc2S3gn0EVVWJgnk/6WJhA2e1jZ1s1lEQpYQmenmijeTHeIVItUb6g0TIbvLRyHqHyWOkuldH
bNr69KR6nbI4+8gAs9qiHOYJmtnY26BfTDw8/QLgdr8+PLWgyAZFoja7XbW7YnRdPyK0Lb6wL9GM
/h1NjL5F9QrDXSJKL2ef26CBPOEnHbhs8vlvcqZB4lidD5a2EmnOyW18lEnmCpy9qXcD92yOPsqe
SmOQAlbaZGE4D++BFot6RnOiXW2rrRYNNkk27Kip1yTF5rE2jovbNg9P+6vXvel2s1F3hiPuGFq9
6t7EUMYsZ0v0PUndE8r9DruVrzjCZN6bLW+/7+s1uk5iRCi8CUoQo0OdiAq/d5rkYUqRgRqZb6pu
HBTa9KgB0+0iGW1sgFIlbF50crPjrGcsfx2+gN5Zrx5e4BiR3M1PaIzcpeHKKvwgX9CzHdOB7dLM
KIC7KkmdlMGlVENUybWGr3LUfhQHHdMX7XOoxepBtqeAcuBkWanpHO67NdAI37Ka2USlN9tV7pdm
tUH/OKEioidsriBSr6rtKTacZoeGPGCyMyL0ZNZFiRgpTAlgn7GLuyBiOaEQLnX0qkH1qjYl6645
44GAOUETyxaBMwU0Hj4VM3mrLrkbOAjriE+qLUZCi8fPSZMoDm0PYbHRIiNizobk2CwKP3WDqGX0
o6IhMbm6/fDQzhVOwfjiuK+PIB1+Hv1bQn/uDrbcdKRiPpMG0nZn7Bj/HrVRxdo3m1N89KFAQI5H
YQYTeYxk7fOo6BlLfRH4+sjyye14Gc8eQnRy7pHuCW9IG9SQFKvwKP6me3yEN+TYKCJFZcFmHn29
xq5bC9sSDtsj9U7Yje0poQhIp8Gjn6L3HuD0W6zVD9FD/wzi+hjr9d+UBCnCyym8/TSriySsf7of
fjIr2DGVZuPy/4W4LvUv47pe7wRKJUURVj9EdI0P/RrRNdGkX0SSTw2d9FOJyhHTf4Z0jZckrhhj
mTVNJLaLMMDfYrpE7Rfq7gF0AKYkMN7Edf0zpotLmk5JQcDc5KkoAiP674R0/Voi6veILt4BChf4
8zLl3ughGbLEIv4hYFVohPxWy+cOu6n6pICUIWmAU52ur5NM3wNOshCljLKb568PzDsT4/Y1kAxT
lgEHISnJrNry+SwDCFRd2O+6PAuy6jrXzjIiXJxLafutFvHBnaTrd+1x+dJ28tLoLv79kr8Ww/A8
aMdnaoXDPZSnNs++DIU4P1M1bFZr6RultNRFrk5fHl27yAzj67TRNtep/q3oDcJISIJth+dzcQT0
Zjo7TQRKQemLHpQFgWKkx3QH/An1ETDrpBhmqvb0VknBTL6+kNHdCcqswdZye5k2AL+IZK71Wscp
/jRve/lL14JpVeOSPSX9neou7Wn+qOpXMlmeG6X/UgF31U5IuAPiCCg3MnylpfR4zPUS/3pb9xTO
he9IOliVSPpWPz8JuCuzI6e43Hg6ZiYIMxSQaZ7vx5aNlwlv/XWaAPaz0bA5KOLdmGun7qUhgOU2
EZ4boV4I5KnXQT2b3k4vxCZ+BQqPeu1UrWnS8z6X+yQnFn12Tx+bKdUaru0Zzfk6eWmVPJ70V7zr
/TPVKAuKmwdvYjaO8kQ59nsFcKyYE3CElMsmUTpV97lqfJLmLX0IZ30nMQl8BhIJ2QvKx4ycNuju
J0BvusUpbBbYv/SnhzFXn8Qv2C6Rusc5UWLftKdmvkQvfMqedE9fvDOjH+JO/xi5KI5U/JHKiVqk
cAo4eOy0D1SeHjOqr3V0oXsqgXNCvQFFufUgacz1C2mBnQMaRoAvjgllLv59Vvj/adjrWDH0P/4R
UvqnsNd1eLn2RfjTf1f3y+UHDjk+9xuHFDXhFzgD8IQCEAgwPQLIfw16nYia/IsEFrNCmUgWTYKt
/sYgtV+ADyQNnruBtRxLg/+TQSq/kGOmUMtCAW+Fohay+G8xSDr2R8ohnFYQRXI4gAAQx7jbD+k0
VDzI+vQ4STf345x4pbFwYrbLSAXGE1D+L+6+bLlxHdn2V84PsIMkSAJ8FQcNlgfZlsvlF0YNLnAm
wQkkv/4sunbfLVNqcVfft9MRuyO6K3alACYSicxca7mAJHkgZFhCK5yD5mZWZ/5a1zrjZm3zQ1i5
fJP7oQ8qp4N96D3wKfmLx+MMmjQzN4NhWCKoqZHBHOGu8tTtwRkHtlktdvi6cxhG6vUN+VatF+Ef
+EpXN3eGygDNFHQqsjA8YJV38qXSVtpN4ILu6gf/ifrF92YN0dg/Rgp9Xuwcp5cZmHlvxyw8QLyd
OAjZDQSsD3xnO40XoOeOlitqk/9A1HVhl80pTp5ctWFjETtseHiAqGvoDUDytImHTTaeOrDy1E+R
i8SPiBWESRbgbWfol9mSZxiNuKtlavRReJiUR6OdtZ2AC+oynGfhe5ozWIYZ0YDEYDY9WLegZHa0
VbEGE6ALmY61uVZ24/s/4OiffvtJaJ8fUHM6wCe7Su1WUXWFcXxO6VUP7TqBz9I1FJ6df8DltLST
0w6cWLMDhDCWIxzgG24x/r0vdjq41UDTv8JV7yI5edTwCEFV/h3vD9M9CZ8Pv1f16R5biEbmLBql
Rhy1kQ0X6v3wIX/IvGIdOa0bPYQbaNY73E2XTsvs8j7b3lkkGhjG/UkKi7SsHsaiY6s0Y0etsUBq
8FZZim+D1jCvbJfVGTg3wLF5fclLh2YWmvSKCSWJ0vAw0dLSWltJ9T2VIHvj++uG5jnC2UpnwShS
09QoJ+etPYyQgCivXXWb+jZaJ1u82538kD0DMgaIPVcXjufCV51D/ACgSlOrLENwOLUOqBodYj1c
X9yShVnoAWRI64IeFjhBD4yqTl6ur1tYOPrTLX56MKq4HqGWjVBOxg78Cc9pSZ0BRdDrVrQFd7Rm
ESa1CrC2EZiZYJ6AKYAdADBPzekO2VO7kLhOrnUlsljTpp6c9b5u6qBMkxClh8EN82ArhfADDW2F
vPQHkjpBGSyYXAgv1iy8JIWSDyEtwkPcbM1iX3TgJ8W4dd+L21rsC5qhhZM2S5s6neFrC51FlcSI
SR/UuBH7Sbp0D/pnV9uELlKOtbZWfe4krrJVN4tZzpLdWWwp8eRr6eQztQc+Ug/YwfV04jIH1GZ7
ezfp6cgvcrPoRJOTXFvvLKZYHQ/1MsZJNzHsBHYNB8zwGwKdRMM+qvQtGDK0TjmmHCIHgp0Z2kvy
+3U/XjqPs1hTm0EN1irsuAgDD4xUziDur1tYSiHpjEiilE2h9O10VWjKK6Zscf2DX9uK3dTGwHGg
aS9Ba961eeWZogczdVwyzOjIBV6mhTNEZ4GnF7RLzBH35dAOfqNIcFWqR9pmt7UWP7NMYki4yBci
+cLm0lmMMAVLeItvfKBx6/Z15GS5//+5ubPQoGV1ycAnHh4mtsPyIYfcb7djK4J+O3cX0a4LQY/O
okKco5gwFvBX6dCV7qD0cqAeXccbPJu9hZUt2ZrFgtigHZHZR4ID+MG6u2n94hkwC+QWi5n4kq3Z
+bclRD2ZgXXF22jT3varxEm24abEE2cp1iyEGjo78g2JUiOL8cIZdUzHxJbi1Dp4ywwXxMqHirwu
7OJ0212JMHPauaw14lG1P5JSKJg+kI3todq7au7+CUXGQoo0p4wJWyI4aeGMuvamJrFbBS/gp4RS
6svCqhY2cSpYnl6IWWBF0BFF1OKmFng9Jm0Dg3rBN2tY25buCH3waxV08a2K7nOmZt+qHPLNYDBE
MztDGaoYwaHD1W6Vq7nmLvy4hVPPpk9yeluTUrRiSo0n5qAaE0UYEsYl9qPHAxY9Fh3FQH/Rgxdu
EjYLNTRUUqGPH9+5czE1tjLBnQhapmLbPIIgadhkX64vc2mVs8CjhqWVsgo5yVjmN3ISrbUi8njd
xjmFCJ6LOsDnFIw91lSh/ryVoqdxUgsYaVyMT4xf6vAwlSCoo/oJhmcogFfrpQOKssz5kWGMUs3S
qAVWoNnKMkmaKjFC62GknVKy++kX4H+ubLsP0bFno0UxGKK1YEB4sJmth3SlGYUSbqMUVe5doNqR
XCd6gn5f0Gmc+JGqjpVHrA5l5AjFVAWE2JCccPMwM/HapzpgQFBnqMy1qvGEb9Jh6EpnsFkDGAOx
mHTT3qK9U9Wq1q5zkFIrO9Wi0iieU7W2mU9jXcdgTIsnCkZOwho0iBFdfXyLP2qj/B+tHU4ZyX+u
Hd69y/9xvqXvP4s8+vapdjj9e79rhxrV/wXaXxR0DVtDIfDv5opmsn/pxFJNAgYWiKwxxPv/h5dn
/0LDQwVdpDGJdTEbnvhvwLyu/4uhOgxBWlOHVMmEwP93dfPhd3z/3eO6DJj/nM1bpko0G3yUKqFo
5eCvnKVgZh/YxhC39EgTCfyTZucThTxbp3GAqs8IiWWoZK8bjdUOAur7yXb99WM+1Qo+xyYwwpsQ
mPuN+gctALbp8ykGR2I56tk4HNmxe+WPUyEGZcQbaa/qPcTKN0vVvM+h6dzeLGq0Dc+rIrSHY1rr
m6zDBFEEUs7f5+E/VvI/33V/GYFQGHaTUQtl48+LIpCpG2geD8chf6qAeQCYTCiFU7NFrq3pb/r7
Cj+3NFuOaKKsITofjpAX+Ajt5DsaKU58r2/5FhL23kSxxX2zxBzB9S+3sMYPBcGTm4xyNTeVNhiO
4IJ743LYRZF2M+iYHtGgznHd1uyZcLbMqdN4em0SSEIoagRj07UJH/GBAcV88wr1szUaMT+vm7vo
I39/PmN2SadjEhqZAWum4oO+3hfxUgJLPicpfy3IxJFjJniqQQz+eUE6ze2aJQJA8kxHcEFe0g8N
8c2+v7EHo0QPsv4udWsniXnbN+yFxXhgV0BjVQSaCm2SQU0YswkGxbipsJO9UivfCho/qMQkbpfX
e8EGzMCDglHteg7oIcFrtbXIqqjApVL2BoZVSj1xyYAZFGZl78UojRsa2BueAyqlt+2atRBpSaCc
s/DYml3cf60d7WEEL3XqfMzSkaIxkiRSlP4Y7/vXHI1YR9sw1/R04hTPEwfWEvvP9PKYHxI0hjWo
atOJG2T6GCeuKmQFYSkoiB9BOLaq6K0ZWavM9v/caZCGWGDeBAfKmSpdwKUlypJiyMQMnQQQEvZH
QgC/t+3UwHQgT1YhrTZUZWL3x8iQ7tgEN22X+UUXbfjY3I8y9yvDHh1odi4sbH4/TBH61O5s96zI
ToMxMPrjREo1vSHJOtwsq1NePOOndmZBM43ioBIVvlK6D9aZ19+UXuehPf9RMV6srlwKX6fWZoEz
qQIMO+SwZq7wNv4ZlQ4IPIbkQfGgcOpBmwnAFB19l3XXukv0mZdsUwv3HpwSjWZrdvituFG7MC36
Y29bD5ECXZqh39MUigSEHK975UdCOvd9OsnFgoYKqcK8zBAQUVislPLY++ovTB+4gGcUAEamLxPf
XAvdJ1flC9ffpfNmY/QDyQ4D+dO8lV4JIyIFxLSOpgpMoN2ucvqa1dWClVmV9feBQAaOaRFVJUSb
93FoF6qGCsluXAqgWN0Vu34DOBTAkgY4rq9v48UVnZiapf0pHpRCy/HFctH/lEN2gPaeH/NFAe2L
h+B0TdMPOTnkVV2kdaCQ/qjuBk9z29tJ72PYpyjpLxMDzlQGzndwFlKStjf0SIuGY+OyNYQQQU3i
Kk7r0x3ol1zxgDaum64XxQ2m+3Puk6eLnEUUnUSJytOPD4fB5BfUbzbJnu4aaERDuMK9/ukuXeag
WjeIhf9mmB36vKMmhItLLYExEFW5aWKt5BL54UULZPL0DxLCua6uUY/gGANx5lHwA5UvKvn+X6zA
wI2iI5dEb3/mE2YJSmPLrDEjGN6mHSq+wCxctzDtwdkHObEw84MxCRrehNijSOuB/KIjEIpmu4Gh
pxYk5k7f9C/XLV48UJjkMlTTBN2uOgu/IBcbUFdN+yNY/B3IvPlK3UFFfSnV0C5dXngk/9vOB13e
yXmSfTaUZHK1Nu4rJwiDfVOSe2M0UQiKQROuFPR7FKsA/eTVBvtwn0Ryr4wUwCKjgXigZb5XZgvA
jv4lYWntd4zds7G7tRMV09qGJ3rV4z0gpQLkJ3oD9KU9dIEfBwQUPwlwujm5DwPdTbSKeWUY7aCH
8D4EUncUiwdeaZU/KQPeoUN2ezNw9gAtYDDoVNCe1AO3KEwB3eKArngwgVtGlFOjsYIsI8C4Vg3y
MWTGYB+wboIm2Bfg6Ui4hAyuUEHJQ3JofMmHshf9SiHxE5UWQwGdxNsywfRQTcP90IjvQyYfchOA
xwHUBCpdQzb4UIFhvM35Q9QNO2XMN7HW7gotA2FwBR0ySNvVBFgU9OvB5WSB0Ts1lY1Qm9blon0D
Dbm+aVJ7U0b8sSogw9YZT6HeHVhWVY5JYmBEePKjsoz3yBS3XGswzyDbncyV70FFDnrS3I4cw560
IW+mQtdthFnXPsV8rmKLn5rZVauYo8+kB88x5TtWgVO/KKfpUD14CHTUthIUgpLhB5FIZRMdG0mi
zL7hcVA71934/OhjukfH0A1GI5FdznWWE1LkEpsCKjS9xZC32MQlWbh6LtzgsEFUG/KESF1RKPgc
wBo2toaactymKzXZgST6JlvjlGrrFNrr224NLc51uL6+rvPj+dnmLBejSdRDMzNEit7UzyyQj6gx
3aRJvrtu5vLacINbWOEU3mZhoLRN1aB2NF3hAnxH0WbcQMIDID5HusSJoZbpLJXwpp/+OdZhaX+b
nHecRl3jWi+ZxLQ60mUKqUUSaD50AA5mDtk2kW3bztheX+d5wvfZ5izhY5IKyL7Apmbv8NhbhRjl
lBFDHZZ61y3NqF2nK/2zqenuPQl4ncag21gq8liBUdAF0z8Y1qZxsP6GbQ3UBMK7MPf0EIT8mfsP
5lymlVzb3dnbLhjUXMYCK8330aZ2IDa1lr7h57t/MCK19CWnw3m6VDVkCitgK90DMuTKO/GCoc0D
96ovULPJgOp7LL7GGwBSbsqlfb54QAxwVsJzMeA8f1Lasi6ksEysE2LwbXhswtdyWFLEvmwEYueY
LoSolTr9+ckC8abjjdVP33KIvqQm3fRc3RvDorLTRfeE56AGiX/Y/I2QhjkRowU7WejQdiWHFfGh
FOkn0Jx0kr1lrz64qZEMLrUmlizPPqEVy0hkHLGN0vsWxHZBCDx/hIkd3V04F+d1RpwLPPhACUqx
mfMJciuKokDRLXmcuviQ9kXNgd4l297jjgpxhnqhYjUbJ/7rHELJfApq2Nr546RIe2E0SS2BocRE
c70hz0A1DR71IYG81Z80XMCueRdsgF3vvXY7TRFYjwtrvug/zCYWAcE3rqdZ2NFlhJZs28lj5/d+
cWdA1iBnq6mBacCosgN6JvIXs/slq7MIZBlVZY0CVtM9Yo/mWogCigc8P5rB9Tbe1PdyMyzcV9Mk
7XncOVnqLO7IhJelRhqJiyT5Fu75Xe8qINIKtvmmzFxEXRcT2ws+9R++8d/7O/PeNimqQLfxtpaO
OnGVjW7qVlvDITfFO2SM7th9/1JAVBC61bkXe9xdrGKcp7fw6pNlzyKEkYwSH//jF1gh6DUHUHlr
UG6U0tMwBuaA7MkPGCDh6HdOzXF1wcWWtn063ycRKleUys44vnXWA25NV4lleSmQ1dcdedrHs0vl
ZJWzDMjMq7hOE6wSEJUn05Z+FMT/zULQ/iXgsbYsa/5KVCRJGr3BcW30yktQUEP9wmGB+XR9JdMv
/bwSHWgZjH1bJtEJxrU/75diFlmh90N/5GCjG8FPmUvbiRLI+0WvRmksnYqLN+TJqmZpHC9M1I7z
Qh6VDf8mXvLncWsjIz5k6xTCvKvwDuNLewO4OgdHcqkKdDm5O7E+S+6yTGphDBFshJ8RRfvMm7j1
MAlqraIHgsFe+nVpBuWio/xtcT6iyBSh6yTEV0y6EkAaSG9reFtd/4QXXf7Exiyo2qkkYdmX8hgl
5GvACFAw1W2Fp/91Mxeq5DjaJ3b0z66C9naWQ0YFOeO99KbQPd4k62n62/D723+QuS2taxZBs76r
hdXia00tlmAHnTzQWW4jZ7qfVBd6af2Ku0sh9EK96/MqZyEU7O5ZXrZUfhSXa0f7kjmJYx4Mv1nb
D/bCyJW+tMbpz0/CFROVqsUZbgnj0LkS0M4Vx7RFi0la0892oBMGIybQBD3UOFQX+oMuf8gf80O+
XnLUpR8yi5s8wVCPiAQiWogSqRKma/jtS2BEx+tedDG/OnGiWbxJgrbsG3UKaxAoH6H1OIDSyCrx
dleWRCwvlGM/f8pZsBGsasZIwcEw1tPAeeEoDllnD/qG+0v33sVr72RZs8hCu9ZUIxO+WmnJujQa
B5ZXMoBYNgU5+GOM4GoupRgLn2z+bjSMJDb0WqAya0b3RGQPstG+4G2w0FZdOvfzWcSgQbPeGtrp
HEpPR3F0qmq3bnmHLh4ycLq97iGXH4x/7yWdxRkgH/PWovhswW0EfbgBiknJDdmA+WWLuTN0CaZm
T7YdJnjNUjP+8p7aFpBRNgYPPs7ryXkMdasxa5qifBJYXh7m25QKL8nspTLDJX/RNIsB2WdizGJe
QU3ysuCGijUOu26ve/1PUDjXDrCQj/QNsEU39nTfBM9Q/oZxTPf6Bp8fQYD5pq6gQdFRwjDA55hj
mL3gTYA4HirVxowBCs3yjV1UfhV2Cx3C8+2EKaoSGxkMxkzmRVUKaVyManCYIo3TMdCoWpWnQHv+
+ooumJm6O0hjprkU4IZnK2p5ZodMb48By5wAOokqYhgfiPPnZqbmEZuaZObZ67fT6j4dWNUdWztw
KtK4ukHcttj8N1bQgEcRj2FRs88Tq/FH47Y7BvIbDx4N4H/G1+smLjxODHTfoBePrw9dwnnDuw3K
mCkxa4/dj9EHq9rwVkN+Rs+dHmUgF3tnIwODYKf84w+F8pmOp5/OVBsAwdnaNFHi/Vf37bHS3zum
QwRV97Ql0Ma5N8CIBdgjiuzQXbRnRhrWB32t5+0xTUH3gJ5RJG+Msl4YFD9PnGEF2FwVfRwDM1Oz
iN+YWRdlbdoeRT6s+EhAD3VXx4GjAoEdLYTgi7ZsG/Z06IifzWZAsrSsVGG0x7yWkJT9xkGqZSvG
ClOILjpmC25+yRpGEyb4vIo66LxZasVqFRo0aY9DDLr/iDuZ2NIKHAztwY4WtJcufSt089EQUQHq
P+uYihrSKDQioPRH1b5QyMoot2n047q7nwc8nFXLQEcWPe5JB+ZzeChFARB/QZpjKr+0QgFFWrfn
dQ8o+1IqPmUUn19TsESZSk082CZk7sxSzwASamWDK1ld2ZDlLtXO7bObsvmBAZMVrRfi64WDjA4I
7CEmAaatzgHaUVzngyJIjeqmYoMhkW5Q4DzW0gEEwydeBx6YxlnOzS99NvgiOn8UgjtMnQXcNk+q
sKgM7ChEvBvoeYeGeid49u3PPxxGWzG0hmYmsMwzMx2jShwlVXMsJzZqTVmloONVWDnp3i5cipec
/tTULOkASi/CRH0BIrToTbFAK6elGx0qImnomKa9EAYvGsNNYkD/CJs4HxRuZWLi/0ya4xAh3lYK
6GQ61zDBh2IGnpnW3h9vI9DeGPb8GDnCnPBnr9TSqgfvApykpomf6YEj237dg+nIHss/XxnmSafe
CS7j88GmNhFam6RFfewMxYlU0MwVz6KBdBs4ntuFXuqFXfxka5beq0pUZlkNWzXvXAUjk6mN6eXK
XFEOAkfGF3bxgs/DHEHShDvzfJwqD/R6aOyshs+DH826JyD0HIaXP/9Umgr1QAhPYUJmXo7R6lwF
qjzGedYs8NBCU96oHRZlfq88Xrd0noGaGsgAbHymaeptHuV5HhVJGFoVHkfNNvV/d0WW59Mv7Zqm
IxZC+woDwmz685OEugdaS0PvuToqabpVQPBhdObK7tn6+mou+QJG3ZBw4co6zwDTOuFBkfP6GIAk
qIP0L+1HqFkj5EILQCrxwhvlQpyfLmKmqcjdcSfPbpSxLokhR1UckcSvIvXN1POdnUGt065RW0UR
Lf5+fX0XBmNMCwPRSAhVaJXhkvm8j4Od9VL0tTimxKGGR/xkUnh2xkOiuSHeRCAhXBf37YYuVCgu
3J1IAfAFMRfBiDF/EJERUdHSS3Fs+DdiQ1lChbDJ1xK8l9cXON9RJBp0MoJ0dBo+n6+PR70YYx7K
l7KMH0QDKlRjB16gX4MBbY2akV+hSBbix9w15yZn8UMGKIn2hgLiTnYTiM2YbnizkN7MxA8tc25j
liUWaIP0mGjtXiaoFpTB0OmQfrzJD0vzYGeZwMzSvNIYtlzAg2BpGh9UVqHzjHkPJwOof/AL11O/
LLWtP4QbT5Md5PE409DP09Ch05EEf3ZJbtmy5KMUL5berjIZ+E3VOSTkTp8AWKyKXZLto/IWMpd7
GoLM+t0eQJytfu3BTlZTusqbXzV9L8r2kFrZpqOdJ5KDSXYpIEjXnevCZ/j8U2fnVeU1RG4H/NQJ
/jztyyRkGkJUdLF4YcwjEbHhwurEXGXhpqXz2StbNGmAf9qj3oIrOyjD3JecEy8AYtdlSgaCULVN
XRIqXxCfFSS9Eu+tWrNWdIjBKlqBSJ0wCKUJKpmb4T9e0eXgJVO1H4HdWitLzUFkVlPh2lUgd5i/
wsQFPgVKTQOmhUYKFD6H/hYyjG2dsV8JpDL9gCL9jHiQubGWEbce0BwKx0l0qtRuSKME+0xB/Z1g
BMiPe9Ldc6bZD7FZEacNleK2MjprxZi8EZKCYDVr4xuhR8WmzAmItY0e6IjRLm81YXZrdTRrP6Ft
7OciFn6Uxz/y0Y4ACKqfwKm1SZhV7ZlEHyqgOysqNwa3IUpCdJAyRODEqiE87umxlnpGju4gozXa
vDa2JUvJ+5CoL6PV1F6gh7EbYlaL2wk211wjyueealfGPSYwxbYLBVTn23zdBemt0pbAETYE5FM2
UE2ZjrHMXkDCsx0VF9gqcceFgt+rSPSsTLDbAYFS3MMCXjzKEQAqiDBkECzL+FZhws8MwwvKEhNb
EfUVFBrAUGXs1LRbN9Le2yUIvHUbY/p6wHs/7exnwFBDJ66oDcUi9SZg7dcQ6qRJRndRqOeu1Wvd
JkzSdNUABOCGbeJXyNhWnRYUDm12Ve5ELcyPduERAsK6Fg1xAhBH0HqilU9S096HsHquWPXc2WO2
AVbgrhFQforQX9+hcCG3GOL8FhTgXawxB7sejbbxx0HaC2n0Ry55GhQm90f+h7yCWbgeJ5DQ6X1v
kT5CAU+rPzqQ03SvGq+pF9+VxhaqjBNDDYZobLxPOt9U/YVjfunsnRqfRSSjsmpeDDD+oVa8wqzg
OnyC3J7iTLK6JsqV2VNjOXBs57rlqSkwWzXqeIaGXGDKdOa3ZGGpocyzuDqW+ns5IPMo/yLD+o8A
nrNiNjbWgCbpNNkBU3jqfd5Ygw99F6eDOPasHkFGm1ZuwazWHxX1B837V2lPbVW7A+dbUAGcXjV0
FWplvRBKz1eKkoeF5AfMfEhP55lPZTCt7xVFHHUeOm0M8tHD9a2cJxw4gJ8MTD/gJGGM4kELRiUQ
x8FgK1G2nibfGrh93y646iVDKOBoBmpgFM46u5rjrsSdlhXiWKiY9BBeGwSrovkV6cnClp17JTKa
6YvBCJ57c+cwE72OtSbGighrV6ZBOqcYso051m6t0veorha28KzPOfkKaspI3DAHCEDeLFnMJ7Rn
qjXlMR4J9WRB0fqwaOq1RR/c6yiQuSAfTB0BdqNVHSevPIH4oxZsIoEzWYM/7C6WhKyvf9izyVf8
KiALKQrCBqYGtbnr9EU8Rl3Hy2NWyjclepNj5IdgpqVE+MCuOix/1MlPAwOmQAR5kflidPKZG5aj
1rdqaXmVNHZpfFtAFmLhl03X/+z44vcAGIc6Hr7UHKAdGR3PtNAqMDSgYKZVbJoYWhul1b6QwvIr
M3D6kW8ZuhGAJR5ak/s2xoJ4ALGT679EP/cV6ASjCw+VYAvlKmP2XDKyAKOyvZkfg7xytC4EcLi7
QyMB5M88BrtiGPtDFviY6yQdqAk1P9eeDcQEATBVr4Ke4qkAKwaFgjrvTJdwa93TenDsIv/Ki3bN
aepA8NkbNeM9aPo/fCvg6CI6AfdsgPXN1ubVr6oO25gnXXNUevIm2Q3BaLgF7hc96xeGmc63Ced2
Kr0aoPM0EHU/B4lgDCOAW028xetxWzfcH4ttQkCSr5v3ia1517/KWfo4LQy1E3wTG5DUs/PEhApu
mUCpjmNurgNOb8MRGrj504ARaB7Fm27oNgH9ntvqQow664XNLc/eKASzJWExWQ73E/7CcMQ62/Ad
qFfWyXPtt67mFL7yAAbohR2+EOcROrCJwPkyTIbMMuYsqIJRzfCgLs1HI3pNU7lwZer62aGbghPK
HDChg81wdqGFYxTGmIurjlTBgItm3Y4ssVe9bB0hjB1A4wk0V9sMeq0ofzSN8KLeBgM5VJSy0qvD
b4x8V1rwUrzm5W1ffWO1eW9b+cID7pKjAe2McgzA8JO8+GdH00KZDmpjVsc4OFYNv1Ho+9B6ikK9
MdIX3qPzJ/DHtz6xNfvWudnzapSwVbfWbWSCtzmq3AhpZNgVXoMp+VonC/Hm7NU4tzm7BKtENbs8
QhWoNJJ9QcA714q3rIZ0dUvWJtRmowa8AJrtZ5GyHUXj1g06ATr9KlJ9HcYLTjd/kc9+zRzBq3R2
DuYLFIuimnumPqJQGXsqgKLXz/NF3/57o+ftwsYso1CbFs3Is4GhEiqWqhkXFoKqEAbSCXAe0xDC
Z7fpYlZkkWmgjGeAlly3IecNqUJV21xfyCUzOKRTRRK9obP6eIK5nzwRAmZG4Y8Magt2uZbD0gDl
9Gs/X4+oYwAYjGohATRm3pFUIzZkGp9O6n2zjXbGFvxWXrxbKigQcA9csEThBShIAuR51qnB05kO
hhZUwOm1HTjD6l1VMe4PEROejKF/kMkaWOB6WAuNhx7rjE3fQjdHatbzkNbQUmrNrZqwnxPL0Ip2
ugEN5PxH14hok9TKWxYn+8yWbtO3tav1leJYOXiH2/Ah1OiuH9Jt2CqHNNYemcG3Fc3ulCL6ZiXK
sQgAtRvCrywX1SpROOgD6+49rhu2CTuUjkiVhX4XFsJJWhUSPWpogXk4zXxs50s/FPWOWPQomboP
MPjraAmHXBWBJnHdvyqMoC4vdejEWKDxbMVRYfVNGnTtm2y1XR2J/UjcUvLtyJX7AWQZ+mgDcNt+
tWoLik69vEsHPBQraMpJ/QstAaaRRrilo3xHgQtE+Tauqz67L0m4VsYaDGw211akg2p5ym8tQjea
0myJ3Nk/GgF6XxPDK3AHAIflrWrWHtc0KHaZ9Blke/s6K6O1jOn3pBM7Iw+eZSFQbchaSFfgRZ2H
/bYx+3LVZE3jjmMQ+0STT3FlaO6Y2p7A9M82xcgKnvPpvu/Eu+xY59oYqcRfEvoNGaRvG81dXbN3
1mnDWtfa3uswKuVpJI/vTG5RN0NP1I2bPPHZmNzFrIMiYngb0vwxBCSltyIM3FsHGiavDVBEUZ/+
qG17XSjJtuXaLpGmvY2ycZs0fexodYmJ4Kb+TgLOV2IsX/HvPnYkVR2bN5obaQQbzX9i8v4uDRRU
d9N83cbBFzpod0IVj302al4V95vS1t8qE7iRsX8OM2hO1mC1z3trXCmmyA/EjtN9VQeH3ITMcT3k
Pmq6jzFVtFVlpPdhlt1EREHPRBqP+CBQ2sEAhdMw5caIOd0k7bjjVMdfFnbPVglZn7RDGUd0Gl7W
qQUashbELQBC/Ypa4MmTWG+3tQRgeJC96pKqVVGomSotZgZNuaxNXsKUoHLHkYNrgYUSU1p9w+QX
/DtJfpFQf5U5vedG+6T3sVw19ngTKACVVbpyJwMhXGOAKF8Y6+s4pN8sDUIwNYS1Y5Bog4bhgfb5
r6HJvyYphADqqR+Kwogrht56Y3YZb2yb74HQ+l7ryoYVkHdAqzndRGNUukZf+zENzBXqIgJykU3v
g3LOcnorNnd6pVneGDQbONLBDhWPsAJHzdgL8DPGKSQZ6wDzicT8klRgGk8Q0lZlmX3N+xSXtv0a
2HWzBWL2tZRqv2p1siUMvEdqAxmiXMdwNvpwCePCNQXfCk7LVdSXqMupqlMVJr/F+RxwooYv3Kow
OEoAd5PZA+7sYt2mY4rKZ1R7TE9A5RSDYd1WcrHJe0iVmOyhaY1DE5lfNCbBrtaAWJwprSt6iztc
oMIVNmMPKFn3HdWmFNrzovdIZu3TTn9LqsjV8YLamZWhu0JPv+tGT+Cu5i/UrqI7Da4zrkw2Bg5K
NBCTjLuN1LvEI534kpTRd0GhshJi4NcpZVi7hLY/TdCwr7ReA0N9BFLWEf3wPFG2uVG+2BmtwIjF
7xtiPnEyPGNk6sjL5FZl8VqwHn7NgBbg5Q3m/B/tLEwRRvt6hWwPFKCdCmlDPQeTU8/uTT16qNKM
OwYTHISQFKjXRsf7qobcBeB6gYtnxbGzeQWa+fGnVsn3rmAAy4jiqS1UCU9utJVN5atqJRQI+OF+
QnBCfBPaTYGZv6d5DDkdBkmtpK+aTdjoDxX4OW6yXgVycWxRERcCHHNp8rOs0oNWEN3JzfhFGPU3
LUgl0OBp6+CZ1+HoRbdRrj2QRPcaE6xHYUX3gdAh5lzcNHZC8cXMY1qkrxqAWk5d83vMZNyxEqqW
0wQjaPEzp6qg0MGCDARaZfvFioZ+VYcgpMdzD2w20UOGsSFIBDzXudms4lDfB7Lejb3+1uBMrPoh
j91Bwzx0XtwEdnrbihG0+4N+Z2iY0cqzPUY+diaHTEykqv9L0XVtOYpr0S9iLZIIrwTjXK4cXljV
VVNkSaAA0tfP9uvcud0eG6RzdvRy6zmnLo6GXFF0y4ioLVjPLYZGz81GOf2RiD2PePB2qiVQqjQM
yENcBYMt5rnZrb08yUDLgqb0kW9wgcytBx8Y6EcDVVUxrOKE7FDITPjfgCXAkGi4wO05PqSbYCWs
QgRgVPIamZqDLTeAvGPBKlxpPnhYvPAMZx4nya9acDc6TMxIa6bfCNEqkNh5tAnCwb3GoPM4kL/I
dFjB8Y/xkxvPiI+VCRRxsHzmLumbfG3i70543808oXGoc/djh+qFFGmmfr9dF9q8Tkwgdws17j1F
y2SCI51I+4Sc8h3UOoDVjXPYAv/I3Bmu2lEeFoF2rNSjf5uuAbKi6I3H+mUb6Fb5csPP5/Rvqa9f
+p6/jj66UqINzS7tJo/Bhq6jtkNI2sSPAR2RFnJ3tYbI3C0E8LEcYZm7JegVBL21ITtHowjSkPEH
EC16X6LYnAePD0U4Lyc54AJoHCSjLHgbisjhQZaoGbZnCATzyHSsqGvRXOtAxtVCtamI02EXXBuR
I0atL62xqIccWEkRuLr0vLLMICnCDZs8ifE/r8sJx/3LgP+7j1MBdQ06dzg5GDZhlFAdqtY255z6
8mSTeC16Oh0d3JIB8Ohwi3nZ0eE5Dda1UBFn+C2aGzdkKJcYXKRP5uR9ll7AsyaGnH5OUFE5BPQy
mVagjk1cmha/rpaiWLp0OmDlfFj0hml4aIICs+BtFDNCQlz15af+gaRt99U5KeoOiK/DIkmj3DLV
FL6R5pG0/CEQq4+XOm5y4rrTcdb9UkyqadCekYCJkHjbeyqaimzuv2BY2IH1wZtMUKJB0XC1gpMZ
w25Fa9/4RMgmyoGivULKuj/7kXo0qYYfW16DYeS7icnuSDXEVlAQhRmeo2frN+GD4Qz3hRiciyPq
bAtBhk6DvpB4YfcKEFvYOoI1uNMoquueLVarTFpa9Q0uxTG+RBvqTUEwuJnvROS89hCBKJKcvH49
NCvSzOe+BWwzFG7XOTlfwl27RiMqcLw2S1f0LuLlQjE1X458MmEpcLQ1ToKCBgQWjAL9FhP+iUna
XdKbs6Ex+Pa+hp0r4nofDvcGEkkP+FRjvoEhL03rgl7wIL0yGlqDmBfM1zFueYWao657hPrnXJP2
Z0ZyR+Gz+qCW4Sr8NXlbTZOe3Hn6rOfmja/pOOM6wgPkc9mf0t5bK8NhMoKZdcAenS29g/HObrt4
cb0K6V0BiAAJ1BrQqYe/PS36JH1OY/4OucorrdnTbM1Z9veJJ0qe+YYnNkKKrxb0QcnoL4WAMU9Y
up8Hlhb+Gsa7dAm2Ylx8Lw9W9Mty/oOqg7vuIAkybPEaBY6OmzerDjKtHZSmTiJLuzi4OIt9MP4K
DaQKp1ubhMvbkkh5Xhq3O9FwdV7YgrLbsF7ojiOesRzQSYKP1fg7JmH/TunIqjWYh38tOh12wcbP
EqadI8wuErwZpm3hJG5JpQwrY1Bbyf1Z5eEC2ixmx6RHKFYU4azYpq96JDvd12Ubi4c6munOuvSr
UWhBnXsui9B3x5x15ih4jBKu0bwGhLzOiGqyoUChCyHvbkM/EeTCLo7Db2pVKzA/MFgMceRlMjMc
FelldPjRE/ZzxLSmUbCE5P4ZBVCCnYL1Xiod4qWYQljU/PklmrtfmuDLbiLewE3VpVlkMP+xwNEX
H0HnWZwMGr0yPS+HVqdnRvoY+ZVcF41SJcKcijWVSSFUR/KGTJc2EaWp0RdaN/0xjlCwbgcXX8XW
3his0lkkB3le3eRbsPS1wcctRNqe04EdeNcfO5dc07k5zoQfZuXja+n3sk5RSx4ib6ClTpKPKf30
Q/SWuA6UVc3ab7vZ85/CaX4mSffgRPSjrd2bbVNEbCr/5i8BzPJ+SV1/RvOwX2ivK3FU/0cioIoB
Wx4GPr0qv39kTV0lI95o3TvvgIYctPWZKg76L2LwHZgt2CVkRfVZgti4huwX4alScpxg8Rq8J3Aj
Z9y3cwkn1MPqO30VGP+AGeSnt5h0V7MPwuabzfdqIANJE4+9yrfDTWDSAvjlk0I0MTqe4xgVzbj+
upq/YzKDy25rT4y6h0QFBZKLCy2RLAXSGxeI9j+1xELmSPKKZAjUUI/jabTpLSYsLgVJkXnK8P4H
Ln9M2mkplztLXScj/JGuV6o2/F0dyTJLqHnyDL+sg3omBMHhafC8dfzU9sNhifBkuz2cpUlfHzzt
oOQZ+QjKn+4lQ+j3mgM7H0fHk2AE3fMY4tDawMl2EPMJiN9b6n8mLkZo7T/wpaEQP5HdiFFRMrHv
XPo99YrloWyfA+tU9dq/kzXIgffuopYe20Q+TTiOsnUh18hHWXswfHRcdsgah5Hfsxfd+QBPkY0h
fOjssUp3iQdqesxbKsGLyHMwpqeeuXniwXbASEk8gU6xzvnningXe+0L9bwzqpT2zuwUaTrsmhhM
chDtVuof2nEuvU6e8VDkpvY/Wx8sr45RaWb6fyHmBRN5P0sQ7FXcfFrdfYdBf1F1u49DgfZtPTa4
AbcrsLjXtcFXvTBznIw6tq6uOgR0ZLOPG44n65qxAH2Jc9OVJErrTEq0VI71I/DROHO5KJk7PHJ3
rlqNwOMJlGetcPRL58mR3b/A9JdErft+I6dk7P6LhHMgLj000v9KXN5g+VmPkpPpzhQFuRebn8iO
z2vafA/tVtZoiQoUDmwHY4CvkNu6RhAEuQUJ+ANPGZAI5wDE/pBsUxGp7WtqUEnYpIzkOlZeiXyV
4xSCa0e+CW6D9MH1VpSw92i55z12DxbYT8gGVqhmxb6PomfPNlXvsDdkjl+YwNHYjg+6w+o+2Mdw
3VDWJBYs+Ok5Gtt/jrTPwscSkSI0pQ2Q4OZHFtszetfR0eJkSuAMDEWNRjl4L7LI894Db/5YnGGp
al0jnDRExFxC9TFa55s/1fsmHYc89muSL31ykX6KW6phH5ubdOWEpGI80/25j/o5t60JC4nzt5hT
FPPRJm6qJaxb4H7+hwpH0FjJn3b7cgnBg1vnY9i8r65DCIIXfKkQgVSJk5bOsuSbO6k8ZukB9wP0
8SE9Oqrbo0CsyZcp2EfR9p8ex5dQuU2OTBIMTet+hDO0mdxqG5pinfydEO6fHtxbjzM3RPAjRDei
dIK0WLwup/W9sR2CEsYdlbPa/0LOOLL3MFY2DirolxV/GII8vCZ6SGHOyhme9cUNTwtUlnhY3phD
ntoO0hHrLv8tm7FVbFFeLVD0rddvLuqjMdFlsD26z+2zCtXVIBgrs3X70BG0QJAAYfFTBQVxISJy
nPzwIldySUNaJIhez+rWq2IG9M+HjiEZSstQVugn6oEN265T46WPUZucyqc1ijXaJtxjYt3LIMmj
VIObT3V67CBPmYj5DHq6d716N6sn3T8gH/I3THTmz0PVLnBkUeIehu2aYPaLwSNhEHtYmHrGdPXt
jVPlcruPOrrrZp6zaDrW1O5WKJAxeAoQLlPIy5R7NynWR5APaAge6a5eWkyM44sN+hy6c9wBhn+M
ClxYOzWZEbRa+hDHIg5zeWq1AkYJWQfuTrSWL3y+YOr6LzEkC3pbYRnIUwcsOyrbNNBClASjxZCd
ovHRlTnAza+gw0iMm2CMxykfu3iPBrV3NZAq6BcHNWmYAye7vK2TuxvVNGPxAyrKm6bDfYzE8C7Z
brh+/My44w4LT79riBPhnrBJacOVlNwSW7qeODhqPE1BuGVuu/AjEMy2GOPksVujLaPUKdNuyfng
Pks1V0zIt7gXt2lu9zpCvzxbcbq1w3cNMPDgTd1FYNc9BXNqb7yVc14P3mdgcOP3/rTg0ArlLt3c
Hz13Zdv1RePpA2navcNqAICAG725LRVP9kRNO6RcVVRjnOu0fffT7jkIcOFj1HpaQ0B3NW0qqKQO
MKTzCnDKh29dZM3hfagGQgUGGg3cAulKVzuEzZkzPF4JencBNsi8ZWi/DaIZ0JcCkLRxMWexi/6Y
ee7wniLeJ1Di00Uhnb+CoVLhLe2bLe9ryxBuDOdmGEK8Rfv61Akx3teq51poMLb4rQcg9VnSzric
VP3S1klSGGTj507vPdYsPhqbgpJZq26hNwo9cykkGPBxwG4LksiWnEK+3Xj2jdC62fejWnaMxVh1
o5fR+H9gC3DCdvxp7LsYA7F8H8f5yJh9q8nwO25j8xTU0JJ1IOsx8ptXX7s/nHSPy4ylFFr8707W
AzAxiyVl4ZfR9shCG3Faw5yHOmzl3VKOcmKH0h++2eVgfScf++YSdy7+ii4qZb9Oe9eRjwjd7g9y
aqB2Mmc/6T7iVod53Af23Cr/WieikC0/43c5m1lcIuUhzd4LkRIdfDHf/FD0XJWWjs9ETDeTcIv1
BedkAvQnV+qeUd3Fcw5yH3UbHoIL5XIJOSYxEWLb4l6Ya4/+c9v7LgtZXNabAWdCiFXfTBJR553E
chagwpbGLz18lABQHnWKfj07oq19GOE7TOavNlDHee3+COFnILm/XbAcZW8w6iGDuKd4O/EQq2wm
KPduaF3Fjg+opZ91Ieqhqgf0Kvlu6eu6gkSpCqULTRa5L40QQS2HOUZ09uaY88oA0RkGC4eXPop2
SEsikgd/oACq7V+CZ36lpLh76eiKDmPNnhYlxE6Y9nXoUE0azhLM3SxQddoEh6XvJ2zr4QcX/X+O
q3aO4R5wlvoSeMOvcucrF80HzrLLOKW/WqJrW+roj6ZIWa7VdK3lipyqHufLhGGA9eKCbSY5495A
u8qWRBlzrc39GAyh5/dPU4AespWBbmiI+8lCrISOiMq4Tk7KARblxHorNwF4YDNDV0003eDodg4Q
JP72cjgHMfL++kXsRzfahctQbS2QWzN43zSKTkFMTmN6J4qbq29QrzCL26zTTzFNfbG6LdBrhqFZ
e+1z4jfnnpCyHbtPOfMbT5u/mAW7Pp3/vLaGuM+GmEhMCHRNPIoFHAIkHdm9Ni+b8aBBDfnSAqFo
4mDIIxW1GRmni5eywyqdS51AkLxaYPo27gEKhAj/bRERNawUch4UzXgNc7AjDiRjnKaFJ7C5iRaG
C1wfMtandUkARAvvMZb9W23h/lCUw9Neywc/Ek9MwOviCYY1eRZnHOoxLgeOuDE2VH6H4aitNbrW
6JTRWTwAwd0lQ1S6WBil9o+RL/d9iskZOxGT9kunCDdb24YWtVgttIpdYRZdNVvf5uhdLRPkqoUD
fU0YAcdsgURgmzSHxIm90nTec1uj1xOA+x9NQDFqMfyHi6Q0Gq0WgJbnxt+7a7DDL4XdOHQuXuud
Bi/QgNqCsPQ9egabt+Ub7f4NyksxT3evSdPA0h6KpVrs8ATZETQU83QJN+QjdWtISxUJXcwc8KkK
4zqzgdvvNh2htEiIi6AJz1vXK9DV+RRuzhfBfpu5dlXlCLFt2XoTkOEoAZHFn2GJgdB0+E4icQoQ
cppHoyUZiMQH/Cdh52DixiIofYA+9XD5olPGp8EnBDaPVq3VWntPg2M6fNjFy8OR35qkuXmpfZh5
fYOM5hHinL3TISqZ184fn9sda7x/vUTLsK23wlj9qPvodTLOKaotptRpg60e2twcC/BZ8O4GG65b
AEup0CWEB6PD2OUBRG8BIpXTTFGOFnMHv3/3YMPheWwYiLIOlalL4C25dear64wPNvau3Wo/bURf
tjmpkhqcW6I3xMtNj2hZQNOT4iR3RtwEcv2nZu9jINjNqV5OZGgn5PnJkwFSl7rxcViai9HhNWjl
j8BJpMw8HNsGrawpD7c7z3Jxff8EgXPR6EZkAQcAPMbkQvx6p9x1z4AU4gfFmTwM+gu81X9mDf/a
KapqIWjRr8v9WR8PfNFTMUT0YXAZxx2MclERAZh0O9rlSTKDE6PoiB/dvYjXb+DnOLWnW7ckWcSc
fB0oBtCNOQXhKN4NBzL+IwoqqInoqhf6umCVMkFUDkr/kNF7CsSETl4nOVCOvU8Nn4ubVBGTP3UE
ubmK5Dm15rQmLUgyH6jwvPGTnDBYQIt2iBLU/YTgcdDW9c/BaBisPV6PKGcrPdWDQDn1Fv2SBd5F
WP57ZOnCd/IVMpug9IG0BQonUHGPqXWr8VbzB+he9oDWzsCsP/q7ns1omEaQu18RT36vGIBDzkHB
BvFHv3Vv0bbtNiHLOVXX2F/PtKvlDik8FwvdvCNdlfXEms9UU/erb2e5R7R+hwVCrmcimgXjdq9t
xlYEaw/S/HodHqwtaUw2zeJDOuoWTEhv7N2gqD28ldSgYTFe3nDEsmwMlhXqZlOEkmPdvHcFq7T/
ZzRyFCL3Y1DAGzq4HjMzq3MUmKls7HhGNHoJrrbsxrVsFxhVwvjoWnlI4vq1rqerdu0hGcyV1PUZ
7ShjPg7dABh3PqaoXAogEMyZ3lDeHtAnyRj6LfHGs6FTuZh8VcaBvl+PW4VR6UkgceFOwHIAlQ/a
86upSY8egNHaV9vesOGIEes0mhaByrYF8OS6FwjIKkBmV6JCm8PJ8xk1C/iW+CpMmIHG+pIJKyOx
HhOyfSlySlvwWx3e9r4Vx9hJrj7hF8ugGNWBGjM8y1duOrA0yHhkyA/A88C/iYd3y66w87Vsw623
mZ1H0+dAMCeLhghk06JeV70IfILtaVnnCzp2cmRhVFIsZ1s3V6rjbmd99rcMkKi4bDq4qT55Xo90
sggIqylQDfXWpcCTY+WeeMiuGA5PJqGfE6qp6dZ/A0UsddyciGBHNN4c9Lb9567siIDYnRHyuMJR
mUz2Bzxnk9k52rekP669v+8c04NbQhsLT8w/qrezanUV13TDj9UEubsAuk44KxCog8HByh8/6Z88
HDRLg9g02A2ikVfMLKj+c+uSGveErpL3JBzflkYckkB8pCYFBuaWrgGp4wKdtXG4odYrKFvVnbqF
vW/GifNO9J/wd5206P6WuH1Tvs8zQof90uOo4XP0YEly3oK6dFCNhBR5cdROCCxOrOjVEbh5ogMu
vmreMKJ5QG/RseP94hw4c6d9EIk5pkZVXR384xhETRy/+Jz9Ol34zd3tFC5g5FcXNSjEQc/oBLg2
gOhia/Erbp79aq39pjX54O7wMtTU7BzqVBbO7Fw7I7bo8JSu/TUM1+PCDaDDaA8Oae+KdgcK/cm4
6/vGIOaL6Wmy04tA3jJswmzPln5nl+UcDakPLjH45ToKcsQpnHrb4qcYxrLzvC5LQ0y2C0ewogPp
zzr+oyKW+Tj1vyFUAg5yUzME2v5uWHHSGeAmnXVJ4bXKmdfu8XLDNQlaIlTYuSlQ6VpAwOA+Iz6u
lEm3i7ZxhwyHCgtQcnQd5DBHEOKt8fbsDjEwIbNiFxjaHX6JV2+zmAj6oSl1lxzg2j25TbLbbPAr
XUg3CHwMo7/9tzmofyB3m8dkEfw96EqR6N80431Y2vYFQqnz1MF43jTqnLbhORRIwwibRw8JmVVj
u7dtwdbOHECsJMplwzEjmRc9KgCimlWRcc5NPT6Oo/cLOfJ11MkH3+rnYY7ONhV7T/iloe5NazNj
vug+5ljsNza9qcQ/WeHuEfrxyNIQ6WSRfYjvwFMtEGiLEX8CyAtLVLnZseDMe1wS/lDPkcpqNoCI
HuSSM3/+Aqh0GVP/I1A4t6TejoPWB2cdb7rGJg8et6JJCLoecVNRsG/pWLnJ+o5gqoos2yPqTY5g
zY6N7t5d2+wHvBzZKrt9TxiCATss8FuNGlVOX5cNmg+axmjz0G2NGnW4HdwZIOaisA+hNn1dVqy4
W+BWpOmgPFdqOgc1LAFkdkqfwxJjPSWyfovAD6aimKkL1iKCb0CsL/GSXqYA1CDzsGkAB1pJX2fI
R60oUTcj8QBOCaix+l74g7kHch4zoUTeR2rygqb0eXgOXHpp8EeEvVds4LD79C+22H0j7zCA+6Xu
drsbn9WgrrOevpyUvUGWd2nYfeQeht2QTCexikwD9m635EzI7MK19Cqd8RKOX/WwnlwKunuYsXsu
KpOeecS6UslxOsqtPiYOP0BVcBgMOG//rw77wt2Cq5zMMeSy5Doop7V9Xdv6hUNuSdz6kKJvYsZO
AV3BsHeIPs/EPydN9JQkGsxvDDtShOts4n+bLwAgQYEhILYOuy2zDSmNwtiHZnZHIcJRR5WFJruJ
+ifDzMfYg2yguNNz4SL2lxAsfZiI9ma9N+11xTR2J3xjZYR7gti1dHkNaMgveQwTVNvWtyiSOUIi
oM1HFJWeHmnUnqEtrHplSjkzLNffjnhJA+QABOZrnMcHrm3V1o3MRavzHuUZIHtf4RcB7X3j+Cuo
UKjWaf3d7EaXWW6fdTh82ym5RnCFNZ14tg1GPHXncSaTGTUdhN4evaarERGHMBdQKe3gHtxmaQrI
TCTwhOmwCaDQscQ87EEb4ldr1HYgGBLkuX0o4WJWfyUg2mYIEIKJItLOzdk8vPlp8xtOQb44YD2W
aT9LNOhBHVcMzVjOtX6965d0EJRRpF8DBOMKnI7Gyl2c6iJK+JA7UAPiXNiJra4YxVTTLs8gfKuY
0F2UmgK9AxdPDkAIuweVYvN1g7uosHBk+wpf2tknspKaoX2gwRMdnVNJsJDMVWrcCpHLOx+D2oIr
fUnrMoWVi27YVZB83pDhEXrC3Ko+qwWGBQLJPu2/uRxzICU7wp43bzwOIzl3GvgmkHnPV+8AIgoV
T8VCvDewbGk2xxDFbNoDEpRCCoBpCclBwMLHzGEYajv73Hno2XDBXXZJjs0AAjh/t3jPPdleJhA4
PhCZ1cWfyhvASnQ3S3qGFujZN/qvZnh0iXiHsOIWjNeGpj91+E2wra8ufso2mr4C2Z0Z7mxio3Ki
Dqg/5MGAWbWLuG0mNrtBTe9gJKCZfBfbT0DAFMcoVgWHtwzemlncRRBreZg83RylZLm7RTk8tnmz
dDChNDeltuswtAeUte6oWc/uUucJkEsbj++TIQf4ZMq+X3Lqpo9qTO8nL/BCvIerxHoWQyzkgPJI
RX9wvHUnhXpZhv/S2LuY2SsE304swYTgQCrZmqu12zcIK8CiU66Cr2WBOIrgwkTT9i2RwQO++hO1
3cEj7Tno+9twH/FbiOsDiVkN45Y/6Jtxlnw2qHPr9c4FxwDDZbZiHspGFUG2Bdyrnd7vd7ngdd6G
kMpsPnALaXOvjx6JKyvukedOQb9kRfxS42DNWD8XMkoPpPbL2gbvbUuhD+v3/pi0kJNguzTrQwe9
kF29vzTErtyv/7mqPYkGROVmd1aOiFkPg2rBiYsFDLU6uHqIBjjn8QcDWWOiQkjqxD+83oWCezLE
upjFZEPG1Oa9+aBywfZCWO9gn1jZXjho/GlwMrdrfbPOcgsASi1xfJqVd4CV50073emOCmejnv+W
ua3IKv75pNszkVwnl+2N2E7QpOxSlb6ME46ike0TyXeknioPULNCXXvksdJ3VuiqXNzs43bASP62
1dj7OhgAgi6E9Wamrxq7Ut9AZgL6EU6zJR/87orPHqMoyKCMoTcnv4dwLGR+u/dmkPJLbCBLhwke
UXqZaS02MA8067aB2FQ4PbGIUosbYljyhbvHhsI0ikAVQBgtumu3jj7CsXqZoqiAZ+rYxeSGyJMK
FQrnAIRnYJY9n9MLzLNAUqT4gvgrhZ7lMjvbYYrVCTfdXsv2z6vhjm1rEGzh2evn/eSLA7Juv3A5
v7fb+h5PBoqLsIVGJtDPNlp+GIznTYPoy80rkBP2jPnytU2nK/WZLBCl8Ijo4NyXnZvFk4pLzfWx
i9QpNgvWMV/+h2/2dQxxL0k7v+Pfwz00LT8UFHypLCy4YJa9DXyXNuJtYeK7GyDK6qEYh4ViqcI1
+lFefOg4RjbfQjPsTrAXcS/5SeMJ6xpI24bBa6j99BClALUTIr/UArXg3f8K/gvo+EA/SezBvgXN
vqo/tKsfedTGWYrZIAOGA/Kcb5ckekm8dsuSeb1gKEMyHmf71LG7abPY7VBGtsbzlE+Ljz2SQRQR
S1D8m3lEzPyLq8Ha8nZo84iBxJm8U73iuhi8Z95uJyHs3gnRZNCDRfESlNhz89u04GaJg8Y4aY69
hzC11Dt6rVRZ2ups5NtRds4f8Zvb3Dr/cEmfN9Vfxm16p4H76kHWBS3qIY5oGXsQ8qj05AzaFI1M
3gNn8PNerTsH1Q14l5uPrqUueFi+a6b5yihGO7XyPQ0MLpMZTveefifwtc2x/pzaOw3fBkg0GCE3
b4IPDhvnZPqShvVRo20C5Y3nWYIGAcMNoglsK4ockmJwyEVD2h0ugCfEnZ4FC+8PnzOOZy0cCNNs
/0Kn9WWFoLeBX+guDjioFnJCPPYfbZvcgtn5Vcw2ZRhhNBzVMECyxt5Y2K85LBcaGg7ymfLpibhz
Ma+qCDWEvY17CIm6TnD022B8MWbaUCFfn1y7YSHeIMfkK++zgQ9P4JXAfK5szZy6O6CF4Iqh6m9s
w68YJE00Yy7ZxDRDgkpZ7hmGyMLtIw7Gz7QBlyHpsoOn63mb+Z8eHQPGe6jompj9quQhFn2aOcsd
D65jfP+9vQ0yuZoUVAppobCAy+0KMO0SjNDkRkENtcKQ7P0NnfCAlNFKRj67QGLFqJOHlW977QAR
ZBCu4BJzWnZpbFzwNNzrsPtBQwSw+QiCYr/+BFzXAt4OoAkOI4zvFjrCxCiwVoxgtgOvnUNli3t7
ieZMN/iEDXTD+QJDGpaAfcBTKM6DwnDyxtiMjQuvAQcg6Om1Iu0EG4E2n/Vyb1uiGJ3mHSfCFAGY
uZhiesdsumRRveTSbP/obA9b2h0EKrcQE/IAkP6MNqUCMT6HGsJXabH5KnWkwfgOKOanDkCnulO3
nyn6uCK0kzsJTpB0D0r14gzqwkMHj2IaI0QAwjoW5LxzsK2vlZOQW+qkxw2zwP+knddy3EiTtq8I
EfDmtNGeniJISScIUQbee1z9PtDGv9MEsY1/vj0djZRdhTJZma/hDWM+J2mpboxeaE9VgKyVEYKO
ZN/KGwFA6MEw4bAPU2kFPJyVVbRSR6qOruLa8OZ+9vRogZnwUOrHbyaYMB5eKPSI0aT+DXg1o/zd
dMZDVLuvOueAYjR7cXAfY6EFltvSp+pVlU2gmBYGBeJ4DBq4QWmecjp6EDOFQg03WHnAesj170bn
f4mkGgylpH5rAhqaiUjqGEjFHhVLx2pFwR4tP9nBMyGW5b5ESCJJRv09qry7rNF2XCQ4RGVivRkH
4VAG4WuS+LukHfjfRg2+h7AHq0hnWuzvEpXsljRXfexGUNeCVcV3OMxF94UFnqvy+kd+5qOWN88e
KHlbiRA/TAvXOkUp/Ga38/qTJcaodUFGPoQhrdK2raO93Li3+ZQLApn6WVXGSZHqZOsG2hcwnh7u
y/SgGvqusfIFjM45K0VkYRpkASjsStTH2DISLwOV491ES5YLdgwkTITlxyCpDkEIHF3UD7kfYyhu
9JwWwwnuKWSa+o8gklnSo3z0SS2os4jjXqFin2baKVbrX0ofO4lU3wpy19qqbL43urjnZUsru5o6
qi6yvELgfxt98z4mx2oxc6Jtd8S9EPEfD3MCbSwfdHzie8P/1knZUXHTH5Gc/WIxgnmt07vCT5+z
iA5HPXCjq9GwNWK6BKHPi7U1rWd+9o9a719cV7+BfpXhU4ysuNhxXkY3adGcLCVyNFT8t6T06i62
BFsWFOUcUe3eAZF8SFyEiARzPAU1Gvj+COUYUSGDZm9zUwburqkVSI/t7djSmPSlZz8bZRSmwKm0
lvwuhvIO6SmFv0hRhKLFJtU9HXhG+wXMJDAdz92msfps9DxK8DF6SzT5hh7zJs/rU+0XXwuKQxSG
XgwpP+siwOBMxx4ijeWbEOSOJwtf1Ca4lRr13RqCOz/qvsZpdZcKPEvDiJRSZF8pXrfljZ8e/j2j
zDAMRdEnyR8Ejj4S14KqyVW0EkuH1ukL3L/3XFYK8spqTYR0ibp2GWhih17Q/F2h8EqFTq4jq5yx
ZNnp95GK2vXRSJ+J3Xi4mPRWJ0k+SZ8rnw0m2V3YRSVqFMF9fUvXSN2o3+pNvXO/Vo/YTIsrERf4
ogQ0dBUGG8SHudxV40auqcVx6Xil9kMNimPnK7+MPjjqdfzaJtkKZXRpFk2Nw8bg7QJnfE5PpToh
gM8pndigj3qfI2C+pki2GAJpCzQnJi3NOWvfq9IkUajMO2MJQS7a6OapTPoVMvCCbAh0v4soE2Xz
YjlIleS26NoUmGGUp2HcvFR3U+OTt8FJ3huvP3j/ffGm82OzJnClLtBuEQ1TDajIqoIUxGwOa9RK
Bl+WIHdDgKTNqrdb/K+EXefnb5aWFXsvEw9SHj/7wIYPXSI80zJ5EtW2Pgh1g9inxZoa8x9ul0/A
G403CAZW/oSjKrL2ZJWxQDV0OGtR+rVTddBRE1SviHicxMO70rb0OhLKT+Y4OgjM3SeJecTFAVAh
tEJ/co3v0UtRY9XRBTPYZr4ZgoZXnlJoFzQC6e9GctnfcGfhiGW9VsCVbvJWIJP2+3CFjy4vbCgF
WWRkg9HrEll5H7/TqGc63pxWzobqds2z8QYf/YnSW3GnnpJzdmftlCcIy0frNX/ijG2gCf2mkbvm
V7lEHr/8HcrMIlryZMULJSF3yq170F/DLTQFoP35L/M3HWgk4mu8PSb86QvKNw+1uQOSy/qRV+jh
S+v2w++YnZfgoSNXCrzC0TbmUy9vShdo9MbYh3v10fjusprvzT1kh6d1r8Ql/ZKLT6HMTtB4xCDX
U8zckdSfSXxTdlzh+o8hKncrh+gCXfrDGKc1cbE3M11teIcw1zjiCLvifpIKtnYUj2F9/szvQaju
12S01kLOjgN3ELy0yJhWoSBReR/FNcGeBTkdrDnoUMqYa2gSN9HHQUFz7WJkCXNHPLvn6i6xeT2e
J/Nmb78mrb80GB0/dSAqIqpZ8zuhBJ9NIpHmjg4EoKAlnq2cnmsBppVy8YHaxBgDlaap4w3Hqk72
pSyuEM2XdCgUHUSxin4NGhhzsRytNbACbNyMdd7i6g2EOrpBzu49vultyWaXfcmRma3Rnet2a7zw
heHRcucCRxcIZNZcE8XTe7fo5T51SJupmB9LngErS3w6LmYMd1WGZYgKkIjMkjZb4qIVaJhdAxmI
T9peu6HwvtEO2aN/LlYmUhYXMgSGwNHJTUPI+WoIUZrolUpMHNIf0jih/J2rwY8mSIRd2lqvEK5e
ElPiJYG+2gOdE7LbmkaXPGjmxG6fSLCF9uR5HVxr0T3y3x+GZjhLEpY6lWqiJWcW1V7t/HEDVAWw
vwr9YlRBeeZiNm54jez02HpvC8D2iQKQFHAMEggVdJQxGPx9YGbHqM9GOxrCfpelZrmnmnJskAO5
B8elbkvYy/tEBx5asawf26qHtz50tH0CgZuLIvRN16dI+jSIN6mZkcP0NcajihTZJpckXkzGC6LP
LSm37j8Psoasb5g6aZckb4YvCyfZFYSt3Lc1MklBvlNiZdj7FD/PQ4KhWcCFvetQ8eG8r57hRL1L
oMjssKCymIRCsa0GgD7aVL2iWjzaQyxp99ogyfe+oACVJYs6qVBVUYiV34uAho3b+aJd6DEoKlN6
8zrglaFEKVsTw+p2DGGb847mkVSmVoHia/vqWYCss9HqAY6J0RHtkptC6g9Ki3YbBLNXr5e+GJmL
1RSIM7kU0eZ0dWcohf7YNCkqNaJk3tZGXJMdjjkeajw9hth9QFpA3cMHErZD0HyJxpy2WPEOpRUQ
IzxU20pa61iXZrPTBh8Aihyx+cJIPkop0DXXQmNPTMc/3P3pPnONXxG99t7wsNWB37JpJ9avZ3Xm
To7j4UGiW7oZGyvYBYmWbZDlrPkOiWgHEIk30KK/90HHy9Bo6N5oubSFyEypXo+9c+viZWOIb0ae
PvDUREpY+KqOJGttVjVb8hI4NHEb30mCqG6BzWJmqE6VeDOFzBdHT/z9sxeIArxNFfdbA+aLmehv
ghLszE45i1Z4x0rsSHVqAJTSrvhTe0AcLLrrZwrhSB2FcrlPms7bpVIrnKkq05k28/qQwCqiceap
r12UfJd9eYBiNqqHFBjvQ1MyL4UgN9vSHCKADoJnY3LHWhvl+Dwa9PKsaADHqglo8FnGuyaM+kkv
Tdqe0xPFwm2Zwpi5k8oBGU+IFJu6n+oIkX4PoCs6XD+UFhJvNCRlWRZ1ktNPclmk4joCiT5Ka/iv
qjQkBhIciLxrZ99CSgcyRlRkHuuTvvH0Oy5uD80wAEjq04sZO7AdZzuI7k17E9gjcOQDDh97dyWj
WBiZyTFL50CcJOTkWdLkDZWmZqJPQpG3dtzcR+CR0vz5+vQt3BqmJNJekjSkURBt+jisFBew0SsC
1MZc7WEslD8uEJmVuVuJoc2y0JGyS5NU3IqgzjdGkYHPeLo+ioXb4nIU2myqhDA0JSq3mTNMdEyg
VTDI3fQBbOCjGZjfudJWrAYWh4RPusw1jxDZfDWgAFwpbcCQMs+8iZV8j3bqn+tjkhcyV7yp/4kx
y1cEGmRDmjAo9ZDd00Q5Y7i86w5TZuntjGO4F2zrTjuoe7jL5+pEW6Pe9If6rjv+B6mZKcu6YYmo
y6PWO1skUpsXhdxFmYNblqZ+h2q1skKWEqfLCPOHSgzPpJX6LHMMuDlUep5jrrVJkbIQ8FssTuCU
om13LJ/Cm3gnbJXT9bleeNzSXACRyXtNpyIxS3MnJU41c8PMiZOckrUJIFV9UJB1KadutWeMezEN
1kwJFrKpD0GnH3VxopDgQtWZanA1ModCQYGL+wqUnCxvc62A2UiDyoRFaoOM3Xm5Wm+vD3p50i9G
Pfus0DzBxcqMmtbGS3o77EgN7nU7OocPAA+2xiG9l17p5OeHtbLW0oPwYuyIkX4c+5CLIngNP+Nh
Ku1p621kW/wxOBkmYtW231HUhOJyhHG2cqZKMv/wLIX9EHh2UoippvZyyVKmdbiv8028dR+tnfWk
70FG5c6aUdLSOfHPwrLE6edcfONYicdArOvI6Si7R+NX8qSVr7h0S1xGmOXkGEla2pAnmdMqP8v6
JGjSLkO89fpSWQ6CGynCrVyB+mx/xHktWqM8RE4aO0b/DpIe3OXKGbAWY7YddE/w6WFzBGR+d4eK
6wGq71GUu5Wnxf+y9P4Zy2zV+52W6dl0mNEdpTNii/V+D7aZJzsrPky26cY60IKQ+U/hZnXhL540
qJwaf00tsAb/uCD8JpGpnfFKq3K7+JOfvCPi0gfvKSV/2Dc/49fiVrL1fXzuJDt6v/4VF2Qz0d1V
dGJjGIww5PQJLlZj6JlpbpYqT0Tf67dlbzpDkYJdAz5MAwgeTz788EoM4OEzeypvyE7Q3vKseMnN
Gi2YXj/4PSiDMpvQaXW76wIZGSYpvMG5dxJUu8kaJLGGUoORKzyCOH/TBejB4ZivuAotbSuEBjW8
RWU8GeYXkqGGCWhFnkO8ZE5qE+9MQV4R2VtcJyovaV67mqJ9MgLm+h3UfFASaq39dhtku+SsvNXv
xo5cfKvsYDRZPLP+vbMium4mFZBJ3A29eKqHHz8Sfaq0aUY3duSn/ORjdhY5PyERvdSH9eLY4hWA
wYVFKR4mrzjXrMulxusrnU2n34nshWqDFFy4Feyfo62dlbt6p+CA6z+59vhvLVD+DvMi8vSJL9Yi
Ch9ZgLsbkYFBitJ3pZoolTSzxBHunr9ygC1tu8txziZ1iCOYRn6cOZ6QnUKh2eS+xph+IndwqKAu
RtpKRrEkGYlqsoYnBPKrn602vLYG0xmLkdPvwaxtlOpQfnG3ET6gKejzTdHtj8F2TYJwqV73Iers
vuEB67W6NsCPtzHKvG/u6iPQte1wmz34K02V1RHObp44VZukzUgfJlPOgfPkRN/Df6AqhA0nFpzk
bdyvT2sO3atxZysnaWPDjWviut8R9v2FsBEK98E+cIotiJ6X4QuiVJm4WX0BLuXjl190tobMuDZL
I+SLxidAs2DEaY7aoHxA/DyMO/VIC2JrvHhf/H//wv3wTWfvABBccZFAe3WysD56iXiqXQn82tod
v5gaaTykTbQHAN6bs++p+1rQeVQfsP0dOAuUbWH7+/RmwCALEPba/lg6wjXFUjHEoLz3yZKrMX09
Dxstc4JXWhN2dZjeM8VWeJrOnMmMS36+fvstfj7KsiJpPnok5qccRmu0XDEAhKvjuTPrQ1Foz3Wg
vAV+8HI91OLYLkLNUhm4v0KRlmS3XhTAcYQmBWryeoi10cyyGCP10O3yfNhbPRi63vqSKeYTpauH
dDS/XQ+1vDD+GY41S9ZjRUOKp/dSp0E1AkzkKd17O8Q53d2w1Sh8rCZJK/M3d0cQ4gL36WklDpxi
tAJ/5Pv++LO3I7xMt6UtnP7PEWfnZhHHI1QMhqh98WWcVJvDJGywKRCO1vdIemzWdVyXpxU7ccql
qiHx6vx4A8qdAdvR8yJHeRBtjKIPyZ1gQ5W1/Ztkv9YKXOrxmyQx/y/a/CM2WjQYUYVker1HJlLe
aEf3cTqoYSCi54bF/Op5Of3++VNLMzhLFOD2km7NxpeZTalHhQULK6GnaPU1c+kr3mYYq5xdUThS
MbxIeWBuoh6sHyBikTL0pBoZqccUANSJwjYnQ609+HBSgEUqL2Xp30KnUDcrS3xKu//334qV3sdv
UTajFaL1ljr+KT9Bzju7x+IU8ghdn5fFxU1C8FcoW7LE2bSIcW+UQiskjgo/X9NfgFOuDGZx4v+J
IM0Gk4ohkyrIvDHO8elOpXPXfY+eAOmdrO/awTJtNCaPvDfsJ4ibK7Gnf3s+kYiUKxJuR6Kpz0Wj
TVCBkhIWoeNm1hP+ABNzWbFbiz6MbIQIh41iQS+lvBUUtEsgT60kekuzS9JuTNr6GIHMZ9fCxaFJ
ZWbXUMqdadWbUvt2fYhLs6uzZ03FkHkZzFuiqMiU6IFCBvfGowJzxshPuY/BLa2GVn4LYOKp6cqb
dcosPk/qPyFn94nkmWOr+WUKeJicUfkSwFyItTXX2cWpk+i5abqhyziofNwDWQP1W5CCzAk1C2WD
kyqvVl8WB3IRYvoJF0l/OjaZLhh8nfRWo1ul2sgG79xtvVG5VhBgvk8ek2/lYc31ay3s9OcXYdEP
K30o34lToJm1sYrYHqE5I3a6kmKszeAsU6NVXhR9w5sGL7NuA7xR2aTKmr3y0s2vX8zhLI/RVDix
KCSnTqbE9Jywi7YNvfnBfvhVqf6wvb7apcUxGToNX5luLMCfj3OHmL7h5hmN2Hav7K394LiPxW8E
kzbtjpsRvtu7ujKLiwm+zttXwtlLB5c2q5H0RowAnB6HPGJEuz0VkPNs8+Sd8ptiO9pTNoqjx1rL
eXGcF0Hlj+P0jE7whbYNnBqmYB/RazPWxjX9E5+2MYKVJl16nLHnPW3fA+IMopZxnXMa6MUh+F2i
lLuBBrMTjyh/Xf90S6t+OgE14C8yJ/JsPyd6qHhZoCYO/Z2NQpMSsRHEw9zN9TBLE2dQJuEmsyaT
9tnXskBKRzDREofDMEAas/PT/2Qg01qQrclF+m+l5mL7emhItICkE2dIm+c4yg9yNT52lrmy1BcG
YilYcckkLLza502kzBNjgMJwa9RUOjR9jwDgap6xFmO2ytTUdJktdhOwBNQF6Dnb3V30W3g1v3Rb
4U+2jb704coHWlgHH8Y1WweNgXAojIbA0VDSDqRbmEsC9Onrq2AtyDTwi2+ke3mDijmrQOq/KO0v
kNvQR66HWDj48BbB3JvHmwmUczaOKinrgE587BS6aMfSz1aTjn34J3bX1ttSrmwRglkD+ETyOg32
YjCxC4G8Ro2Rr9TtqvsU29d6472ALCEjFLbS4/WBLcajt4Y7NcalSH/PttAInlnnME8c8ANT+hnu
3V+0zfsn7YxwrpMe1irBS18L5yG2ksm2Qt/l4wBTpPi1itXu6DoU21zYF26/q8rs3+ctliWRJlFf
FJVPB14qD56C1hKyS/AAI1nFvPk9q+TT9elb2lMwBybcMgDmT/YeuYGxhJJFiWNq/qM6pi+W3z1d
D7F0JVkTfJiB8JE+uaDlvaFIQjTCgqYHS0uSFjYE2k1yKLbQE0gpNnlvW+Fmrci2tOanA5xyMDAo
LHY+fqixSxqpUFJWYhTdxEn5G6Fxp4kbZJ27YC15X5xIS1ckQ8KWUJyvinIIJSPqssihBk0CyFPU
SLf/eiLpsCoUnGVF4mafV+7VsETNRdWnuz36kb9IFJlApT4LP6RDv/Nv1HdMqlYS9s+LfQpJPZ0d
LX+2ecO6dmiplTCH6h9B+TE0X63o9fqwlkOwddWpg4yn3MfP5CWGa5VN7zlh9i0K6o0W3JX//vib
hvFPjGmpXB5KZCejlsNlHEMI3SIknm7bQCNDrXTlI31edETCVlvFX836XJqLmhhpKWS7HEUm0dKD
4B0K0F1gFUedFbK7PnWfF93HYLO3TVnHkdCoKh1St//Z5OF3YABruPnFz3MxoNlxh1lNUCexETk+
ekym0uBIFu8qN185Jaaf+jG/Yyh4/wBenR6g8wuqGN0kg2EROvJgh5UL2aoDIKga1lke0gN/5m+A
0trX52/67deCTvN7sSx6CSdotZIJekCYdt8egxNwpMNa/WhxTVyMbbbC+1RwGzQvQgd3hy99qt22
QMw2YaVvJ6Hd60NaXBIXsWYrXY2yv5lY6KjGcMAdaFNg23A9xOKKuAgxe9VEEbwEHEgiR5WGm7QM
Htm+b9CH/rXV34T/55hDaMikXzkLgyZoXXqBT4mPKldYv7U1zPryRW/XmufS0ve5jDTfRqaVRu20
DGDh76Tb5D7fY2ttZ1/dE1jPW4xTflbv4vP1WVxaewaIYzDboOIoq39ce0YFJ63IQmbxEBwREzlO
2HCUyFZasdMszZf4ZZjZekDosFb8tuLOQOgBM1+m0N1oVW0rNJcT/Hauj2rhyTt9tX+GNftqueh2
A+DFaS4lnDL26NVuAfS+Q3S0XVSSbfG4Bt5eWo+XIWefbxglfxSlOHLKHHy48QwSY9dE3crBvnRA
XUaZnYPJOILcFMfIgT+9EeW7PBzQYHn2q2iXocHuF7uVmfxcDfwwk3NYlzeYcZTUbDM5EbAQiNCl
HRTlJg/kFxknPV6veyHsX1URvZHWl1/+g/BT0RuA41SOnCc0I+orftYo4V84vnejHCc/cyQkjmsF
pqXdByZUUbgtdRE44ceNIGaZ7LmeGTptcZdFSCyAI66/58BKVkYkL2wFXDahYpgQ2pT5FUNN0vRB
+4SO9GWwp0aMv/XuoIPvJgDqWldkaVGSqEn4ObK7NX32LFF5bXWVawovEUAMW1Orr22aHSFermGY
lg58pGBEkcojBLo5/G7ADh3xxih0TDjJzTehFVeO+8UtbZlgRfCAJYefJ2h11uVqqXE8xrfuIdnR
ewht+SV+m9otwO0OJZbna/i6xUVxEXN2bCGPhDuU0rD6qq8N/HREaL9oZYpXUrnSil/8UBeRZgdW
JgVVJ1cUzEqUK7ThVXX7jYQ6wsrim773/ByeQDdcZjgAi/PHiCUPftNY1PbbPc5hvFILXnQbzFWp
XvXh2tmxuNR5c6kW0hgyFciPewrhWXwuPZZ6j04sj2Lckkq7+trv5NuJgLR2Av9FXn0anUXfW4N4
QvV7Nomj6qEWp6pMIjcogv3bGt9lPOWQBL2fGJZ3hlPdmsfxd445PFeBZiO1o+Wco8fr87z4NS9+
yOwuCP0m1DOqd5RSfOwN3jIBU7ZhZXoXF+dFkNnsomXTjvRPyPEF4xSJ3f0oqoj5aMFb3+OweH1E
i9mJ9U+0uWMpAkKqEGLYxdwOu1TeKPto5++R9Q7fka/h8BJOBXTEQ7VSMlrIHCQRRC9ns86VOa8k
x3FQjEpGXLNyt0JKCTuYRBjRJW8RL9G1tXFO5/xsDRGPSgHdNxHw2GxWW1VITQXVPif/WX+dFm1/
9N/1b+rWOpjH7GEVRLGwRy7jzTt9ftgotSkzPo8q8r54bg6FLX8bHgZrM+2RYFxJIBaIrTqyDmAI
ATZNFLf5JnEFMa4QXXTarj+Lcv9Yq9ZN7XfytmopYMoKCF4zQBEzQ5yrqIdvapM/1COGKy1Ix4HG
umwgCI/svysXFE3C9mYAsLTrBAsN2WzYxx5DqSfnmOtLcGFTSaIMJdeAs4/Y1eyGVqE3ZarJlzF7
/SQVgE1adIdKfSXhX1rpxDEkKCKiBb99tgIwt2IFSFHk5F9Rtv5Bh2sTPCW28DrBk7otSqh3aB+s
3dQLWAK+yz9h5xSLpm0GQW3CqayCJJ6+8bFK2/03lroGy3r897hm4gEgVeGjU5Kdl+STVEpyrzQD
p3HfXOFXn6wwhhc/18W/PzsDEYnlUeu1nIHFU+5lWA/i26n8uL4mlrKCD6P49LHcxkgtbujqz7j1
7crJ3wNbp56X/sUgIaG1Mix5ISG+jPj3zy9e69Eo1G4xBDwtvo5f69t87z8Yjvdb1m0BRE237W6b
FwxRd+lhOEzKf6frI17glEzfDeiBJAPN+ESr9FQMe33c7pwRRRFVwfMeARcBz6vQrtE4z2UVNJ2C
9BTK6vdtgliPXKFzjLXCVzESHNEc0Y+cdq7a6qBg0RHeiGZzjlJMAjIfYZU0QysxDnssXjwBb88S
xbtS5ub2pGBlMheyRsYygZmpJSK1OtvSmpVCnWw01rx7GyTPvrZ2nK8FmP784mNReo1QaiQt1dGd
LF3pWGCCef2D/H0BfboxLgYxbYSLGPBLsdcbcz5I3mLVaPSILyX9z6IRXni9HIKGjq7iQz1NPSHc
Kkp1yiwks1Ct8ZTwdeAU23RtcxwT4VbPEJapcu8+GCV7kKvnAolgDJ1+JgoNQEiHuH007aNQSsJe
L90Dgh/HLqTM64eKu3IOyotzN5EFpl6nZMzfDqMcotXrDrRTJ4JHYqfb4Gw+ApkEromD1JaXLnJc
2jY7GICQFKSGbOt3kR8rkCmRvZbcLWQ7nMgW4kA0ImR47B9nuSrxcLMKLXDiyhpgUSYPvRgg71Vg
6VH32+vfdPEOIIFEWlwHN/6JUxfGSh/WVhdwGEMexdDCSaDo263d7/BfvMHPq9Txgdng8nq4Hnpp
1jEvUVV16pV+AlVyAVqVGjHOIFVOQ12cUqrd10MsHmES2c10u8EHmSudUBuxqiBldMYX/Dlu8bw/
VwgQHEiQd8PevcWQ9KTeohfabZJ2H/wHcFiQ6hfxZ7tS02tcvMJCeGlw7xTUG9hTMHfXakBLmRyw
PMD/aLnAMphdDV1jNYngCj7o/2Gn/zCO2k12wGV65x9dYSJ72tendfHLoRqAEBNvVAiZH1doMeS1
YoKmdtpgG4XvYl6unDQLLSzm7SLC7Dma4TcDU5fX26RN0J7CrYkhxC98NreI/oHyx+8Mrbp6Lex0
U88PuMuws62XJDLmEDkD80/j3j1bN5VjvXm78k27RxvDRpv9CRPdCTu9xtGc/uVrkWc5hIsLNJY5
TeQEk2FeE07Wfcp9z4UxeMIuUoWVdGJaEtfizZZM63aiWna82wSYiyN6eGod32vpq8Q5ng7xRk6/
FcVaRr50sl1MrzElHBf3R+8NlgtWgfsDf4BNJYnI640uePjssVK7lfRhcUZZRUAk0Gqj1vUxWDT2
EeZrbuiIufItKcgX9OBJFfDjwB8LmeLVSuzi4rkIKH8MOES+VbkShY3R27bbfgto9Vv+JfwK4H87
ghQ3zphXDqfw7Nprte3FlJqe8v8MdpZe5EFrgEImpa52417eRTupspXn1q5QyuFsy97+gwPgItzs
WCtltWoqiweK4OKvEkEGzcvt9RBrn29+xmB8V4FNj5xGSOqbRHJfVSkyd6FbkFz74T2Gx/3uesjF
Y+1iVLNDR4kqF00S8vhRUf8kHiZ76tD8e345ES6CTOO+2AOa1iYhUtEhbDDILsEv3yvWTrGF0teH
ELOzBGfEqhsm6JYSUYzCNOM03iv43Z3wcTisPa4WD5KL8cwOElHCviVIODIblkCA2mntAtrh2E5+
VWJxcoP+GMQrJcSVnTavJHghvP+o4WGS4s9BTrrp5FOKSFKRYvD0BP3z/7Yw/hKZLr6Z3HNs9AK5
9dDI575wj66sr5zHy5kKb1MZ8j8U2Xk1RkL4oxozxjQ8mU/JcwrWQNiFb/4evcGj8H20R/IxJC+3
OOadVmFXf9/An+6Df8LPp1T0mg5YShc6xc6kP2bcYG73gLUzJsLk5yfrTPNqK2zHFTTR4uq5CDs7
pNVGFRMhEAKactq+OqCestepBa2lmosXz0WY2dGcW3ruagMtD8tKw6NVmLsCN5i9iO7lEFsv14+R
6WS6NpWzs3hsBhSP+joE80rSnJ+iTtpkwtP1IAtkSDadCfIF8jliO3NRB7DPsRHUAtfbU3orPLS3
ylZ7n/yrd61tHJC1rF+riV5GoyVfewguYMAIDjGYwroGhGBeoGryIMA2KfQork/SUTqwmKm3o8JG
No+UR4/XB7t4MF+Em/78Yv/1CN+bCpr0jpj5T02FoA7Nkesh/i7w+VdDOwzRRTSpADDNvprYYH/X
koVxg5pnfHVgP3b75hSf18AJCzp3CHFOqHVgF/Sh5zvdc311lBvePRNXdzJ/9Dag6KD2q9zbGFHY
2oFE087v+kP7g3xhRw1/7Y25uN+nEpyOOAxY6fkj06QBY/olw41hdQtv2FGAzOnIOg+KHU4Um717
E+HXehyOa/W/pa95GXp2PSWpW3QjbBlH8hqMue6DZIVwvTq42Z2Ej6bljVhfYjhfZhseE18tGgV7
C/3ZnesDReM1FmwoCsIu6dSvjYQjhos1sxzp5yDVCrvwTfGYjeGIHaWw99pi5cW2kNzAM6Ilyjqb
YICzBV0o0RgbDc9CV/bOKM5akFGL/saK8TGL106K6XCbrewPwabz6mL3DLlSFqU7Bfs+wQEx9Plt
nnrqd9qPchV6s1hPuPi65izHF0Elognlg4d5omA3pR8TtCMhLlrhXGITM9w/CKdVNvFStZItpVoW
JE10R2fD9JQ6RJ2bG4xFLeZU8xRcLfJNV98hb4yJ5Z3qftOaNSjx4mIGfks7HfEbikcfJxcWSukK
dSm8YLCnbnDWfBX68LRyNi0FgXeqQu3nif+J+E6PI41cD0L4VDCP8RmGgdf8tp4n0dviJEV4W6yC
ORc3EZIPpon6gozl5exqDsVeLUQR6QkYtjvfRlPsWNgteYG7le5VSMTykeZA9aZtr4928XyE+0fj
Q9Wn3s3sQxoYZAPfynMHI7/Bjl6to3xQz+puPNa4xWzKXXyPpIOwUR8QyT7Jt7Vjrd44SwkDIk1T
a5X61CfoQu+3hZUnE30a5/Nc2CgpIlryc1Hr++ujXXy5XUaaHwWo9KL1WEDDmdj+XWOctUJ8ECjg
hp11VvHYqRC9NtMw2gmY/U42ovd1Vq4cSEsr7PJXzOa8SCtlFCawTVtKt5kuvZtV8nJ9pIsZ7mWM
2fOqiOqhbSWo8FOVqjuML+jxVQfpRTmqP7AV2lbwqfvArh5lRGZxdE9XJWYXjl3p8hfMNivUDKy1
Jz0drdW2llmd0gwLErxZcbkrrbUi1nI0WONT70IGmvLxaEjitPFV6EhIotG8rRr1LDTlFzC5Ly62
QXmbreTSi98QzegJm4L7yxwT0KRc9aIFJWSKhBPPuMbNWF6rE+QFCjAKq3NOUOwOMQA6qM7pLXQ4
mR2JI4Ctltv/phqsCbourhiuC9NQxUnIeR4v7Hyjk8dhIqCYT/Ft9CN6daPNX86rZwu24MT3mbUJ
XpJftT0pbv0nmcoEhKQ5TiNZmn9BResTQ81SGICtvkmRHgbLfri+K6aNNbucJ/nY/wkxe5lgl1Q3
HXKejq//NjwNx7GHoFhbiQunGX0ECRMgbl/ZmlfBDSuJahUtTkfJELkYf2WKvB/F7wOmxtdHs/Aw
59yGJ8yhOXHwZks+kyLa7V4MXbhWvyhxgqmxukO+FiO2orkJW4BFOTyLlagLGw0wmyqZU7sc6Ops
W5vSIBedr8dOVir41rZvRhs841+8B9QU8t3UlYxqaV3SlkQ5fWpM8gia5ZdN4Bl9IrEu3O/4QYry
GaHXGkHHHQrn9+WurvaGhjPVBlFbbFuMP+Q8B2+7elEufFYySIsGAzeV+Qnyhqepbmb9hG/Ye0c0
L6UjbsXIe9KNPTZ30THeThJl3V5+8NwN/iV2hK2Qk0c3rmRju7BOXV2cGGiJ0PiQ6AH5N3tEZQOO
Eiamgo54IO+mm6QcTxpi2b/dRwGtNOGAIWm4E35Zv5q3daG2hb2EUsYEodR5mn6Sq3LdsfG1HlCU
3/XbAsXSAPXUdF3YfjGhJi9iwSGf/AmfJ8tFnIZBHzgUEp6lIsf+atC+yO2Ahals/tE89adhDg+G
XvkY1XXUK93kpgiVP9c328J5T2/8n58xLY/LvD7T8kFvE3pbGuIuyZ8wWkkKliAHHyLMNpYuYsyb
uCS35bbHevJVxqN5E5zb9ykLo9Xr/X9A29ZGNXsdillYtllAzLjFc7r5PhaqfX3elpbJ5eNrtkhR
+/dyqeM9pOLscih4G9le1f9Az+n/GGj2gaibmGHY5wSyuq3UIdWRYJm2VjlcKsZ8eN/NvhI6uumQ
4jn/0tnlbX7CzodyTPmGP6vd/JJX0d9/q52zK+tDvNkXwpqyxsNtmr9DjDS+Xd21xwlZ2SF4sgpW
Xso5PkSbnbVCkg9hFDO64BXLymN1QJRD3aSbcWciC7F2469N5hz8hykzvtmos76Apf8an8qTcqT1
OB1ePSaxDHC1EjMttyvTOX9neY2eRCqOxGyy9CX4kTwn53AvGSiJ9rtcpGK/GnHh/NIkhL54i+v6
Z661nOF9DvUwotYbvijb8YhyNYvFI4dCte1wfbctgUamZyQ1SljXIPFmOYHZ1XlfJrAFaiwuNsJX
776/hfdxrA/xXb4d9wF3Vb6PztIWLWRh1+yrrfvgPSI+bvwXZ9e1HDcOZb+IVczhlamTsijJ8gvL
km0SzDl9/R5oame6QW5j7ZqHeVCVb4MALm449xy8nUfhUXZTX8zt6z9rg14QeAdFQwUMc7oaiGIv
vac+Z/FiNCHB49mjKtLfiU4caPfRU3eYcINAWut1vz8hROdMR/MGMt8eJev9nA/knlcR3PCziMo0
INdRvTDWwgURvLg1QCckKD4bYpPXr7FaFyLiYwQ62cwDj+wjb1/WoRpKTyoo+wCvwhwYm2XPAoas
czGygki2PhMtPIg9xgGU7ii11c9Cak7pwovTNrr6SIUQFgKyDEpLiy0b52DRmichNHC5Zs/I/e4Z
wtK4zaNbPEXobJxiL+IPLNMDdnnBDFQTwBcoayC3W3GgTDJ4VoZFNwI5VYEVm/PUHqCyBrLvU61A
dkls5TujEivHFKIRMor1U5N3BuctXT86lz+CcZogGLRAN2OAcm3+TobvwxT6opB71w/1RvENVuj4
A6AZGORiq1FphMNlipAbgITKo/4bB2gHUQLP2gnfK/s98+QPWny7bnQDpndplFnaNKlQw6gkI+jQ
9k4cxApuugew09Oe9V32Xv+iRFHxfXekPazlCIlJ0LW8KV7yyKNsoW/Baqdxp5Er0jSYDT+bKJeb
MJqNgDQ/LeFzjI5S/b7Iil0pixMVmpOj4stZPX1dr9mk8cxZFLYMrVYvMz75hDKZiKP1iZE2FwhD
8ijcoWbjLbvRrx8W4Kk6zGIpznhobq0DJL/AHMPLmDdPGfJkzDvQAWw2YdXNlESygh/TKSQClDF+
TFuyG6As4F5f9uZVls8sMXmrESojpIhGI8huIGeh4BZTVKjuktvWNY7Nk5S6+v/jfd7e4f8WyMRu
fUlmSKYNRlAtz82SuK3xBh13u1Ujx5SKQ23I0ETgdJt5H5XZYaii92bUYqlNU/qRgNH2GeLK2bDn
fNIvl7s6ShBo01FOBscaO6EYlRWkHMbGCpqqj3w5GhM3ggzyaw9JZ6fNquq2gDDHLinV5RCqUHnI
arU7QhA+dCYSgn+7atG8SYfFHUXoVZalMXrAIz/pagtEKIYJQGhWOmoo3HZRq7pdn2dOgzF+R4ao
nzvrkwShxwrzJCTaK6NxyEbLLaP5s5vjj9IiR2M2D6mOGmTWZjqUXUvo0sv+EGtuGAGSnMsPUWoC
nisedKO9gerJCFV1RQx6SwhdpdUOarPcqElxJGnXoYI7PtRYng0tkMrTlAycBHkr2904Dy7Yxm1B
z4dbORre+jAkd4vULLtliMtHED8q4H5FkwEy8UKI+RZIeAh4TkrLcqPSPFhZ+bMXE92WF7P12gyK
lQpV4iWCjRZf5IZLvJcN6yAZ8Y6Y1v0ihSgDGpJJ0Ui3ppJDQh66ExPIMltdBMBTmnKnyZTPdMw+
osL0W8hx4co/Wan2MifLW5QVx0jt9urSuIMBaVrFPPXT+EPK5odOsz5btfCaEFxVcTfahlAcO+i9
NnPuW4V1AnbvXhUyH5BlP5OVg17XOyg+PZAmbk6AtTf+JE2os1Va4udGOd1MagO6ZQX6mOKggWxX
lvK7VulniFCOPcjfswbC9UJGDipJ9QezqZQHfTIXaBdq41tsmRDbUKCRftJzwdf0JhCmkjhln7xD
pv1lipt4LyxJ4rS5MkIKnofr2bxNGgpeomQBi89ibSFVHEbVVFlBmuMMFgX0TuYe4xjiMvIepnVH
CA+TgToNClGSvmKDSso2k1slsYI61Lud0huLa4X5bV22s92K6KouBfLZMDPqOyuiBGxttGvyGjNi
aTa+Z8uoOgB1TScprHeLAdlKk6DRounL4GEC+5s4jR3nNdn6OCgnYYJMURChs1wu0pgCEkxmMzCN
NCBJAYEaOfwR1iVvxnDTkAGGIg2xAsC3TFZFhgViESQ3g0TPbL0PnbSDDDIvm+JYYUEleSN0ZFpa
LGccUP3Tf9Z9fCN3IY+eeV0zMKj0iKnqoPGj4l+Xb7BZ5koqlZYRpNN0UMLmFCUZr/i9LrYZ+FgI
0UFnBnYO1sYsVJAqp6/AIhdPkDjFPatuo2rs7Jaor9efgq3vdm6LKRxUkwq1DgJb5Rh+k+buTk6E
t1GcD9fNbGTyl2uisc1Z7DK0vSkKUHUOKkiqou99k7WxG7bDUYO4K9QAHsHEtIPQ7ggGGdFdNIPT
sdhcJxTAaFMGsHu2XJylRAsH0iNc6bSD0Id7RZgxw2j619e5uXU03VUpvMNiy7VpPYFRr0BUpBbP
AhW07iJ7lD7FXOJERRxDLL7V6pFmphOiE3OCoJGILMdI3KlQ3uek5JjaKLVi7/5blMGk1YUw5o2a
0agEaonWiUCpCdyk30PX8OBRXfS/XdnvHF20RTd1c2hqc07PVuAL/AL1r0giV/3hPtPaEq8TkrlC
vCkizevMfj8OiLa7Yj6NpsbJoDY/LmJ7VN5VAGdYl4VBkzmPuwKHBYyPYKrwYN+GXhY0IDn4kW1L
tFFIRZ5XDWgqrKSXKsHKWmxdHD8ZkC50YkzuVFbz/hdnU/vPFv0tZ1ewMqVaQZ/ZCIr0RpVHjCTp
/oyDGUH/7LqlLSeJaUJkRWjnQziXcfkx9Pb0pDD1QOrHQ6Esd0lXc17crSMBAUbkn/QRW1GRlfGg
VxmC98CAKnIa44Ht7kgs3YbJU2G+Xl/Olu/QoQeDAhYeSjyYlx8O3a5YmQVskolAz8qgIihBfQD6
ldfNbH61MzP072f7I5VdoYkKzIx15Krm0xD/zcOCIFtHfQzNqxUJrbrUDVjdYAGiXbWjVv1d2HaT
LceCDdVuTutq42irmIdH2wpkaiYmYi6XA7G9hBAQhAXSbN6EmvZSp8PektInQCG8619uA6GIx/LM
FnO0EcaIcRbPRiA+9t7Y2JTmJXFzpwYN98FyxPv0ENqggojt+IWHK93YtgvbzMumSvVUk0I0Ar0Q
nkB381bLDeewb5SKsT5FBC3YV/WOjWTNWTUFUetwdSfle2WOu7GFVKNaWwBQPBGIm0NpGC2oDpri
KCKrZjCa0i6tdc4J3SjkqTrKPZBeQzUTbbfLLa0ESRBiBX5RgUJ8Ak29sL8VI3AAJLOrdm+9wTlC
GxcP9tBog9YqklWWWEGR27TPtQRBA+q1Q/dcWC2ykYyzKuqNmFwYEm/gLEbpWLNWkCetjSdFgjOE
X0Q83qJ7KdRPbVHaCcgwhFjdVcVHUb5cP7JbnxJ1atwNyqa4Shi0TFyM2oq0YNYzqBwrhmSnZkYc
o4qPY2W4iaY95ia3arfhNjUR50hSQVwLpkNmB/si7oRyJFrQNyhPetHTpHoTEkKPNnIwF/1Nme+1
8m52KQKbVzLiGWduaQTx+hiU51pg6R86gHJ1TOwERIulHtnx32QEtAQMxwNJaXHFk9G2JmQe1VwL
GmG2rfg9DzG/nPDm57/qXMzpoanf1yuEQgrbU5GmwoxGgX5RlJaJnUoghHOawYHiIi3tD3ZniyD6
fi1lG68GqOlib5J3yws0MdzrR2oDV2wgmQPIE08u2gxs2NIWupkYWagGpHjG2ZOdPhsgTPk8LR7G
jw+JfBCX+RCJoNC8bnnD1aPjAoI/UwcN5Cq47slgiUhY1ABcOLbVFE41Y7kR0t5qiCSOsY1ThIye
7inSI/gE+vezZ3KqsrzNu0oNxqlyjfRdkDQHxIl2F6Fi9qcMPICWoMEP1m+IHQF6yWoRdBEa8HJB
0Phub6X+ITZ4EzTsp6MGFHw5CreE1gHLiyDnBKpkMhr8EWgSnQh1MNsyIWSqKm5J5D9Mgv4xhk4M
zgeFPTKfbjYbE+VzE2ydanZQunHf6rUv6x1nyJn1bf+YMcCohWlb7BHjZKZcNMd20GMwwZsnWRN3
eQZSsjAjO7lKnGlKCXSEK16bjX2Hv6waQKjgcwJ4xFbkoyqb8ynE4rJUSe1WFt9bYny7ftDZB+kf
GxjwA3RfxFlnAlvSlpWSFjEBglLvUKcDfNCqsre00nk8NOwp/7KEJ0+GnjQ2isVRlYNpxUZbxC9Q
gDz06lB4i6IclijaR1b5kIeEx8q0ijFYi0z4KajL2PRxaQXWc3MA8dltC1nz1Glme76pvofe8vPP
vyUOPEYgvnwHC6UaoBUgLpBPeQEu/rMj1m/RQjVRboCJv25o6ziiQ6Eh9UHhZoVdshahJK28AOZR
Q9gj623B/DAqNHz1H6Gk+r0hcQxunUSwSMAZou2N7iNz/vEHizTZJARJq5yMabrJFx7p6dZBpAEL
5nFQ3QTs89IJ6kkTJdIyC0Fd/Iwb9dCH4KcoeFIlm1Z0MI8p8E8Q62IWonUVqlsSKBey8MfYak40
fItkXvi1efDwSRS0JcEOgyf7ci1j02ggB8WEzzTMib1MxscoppXTyOOx12YIU4OUTy8nX23Jrzyz
fiVheYdr6NVNy8sqt7zx+U9h7kA6LVlVtmP0IhXyodSe1bw/Rhpmzz+vH8ntNVO6MMkArG/FwAew
BFwJxKcBbIn24eRMB4L+HZ2UQPtwTDETw4PwbS4NitA6YgQRCEbG98sFKDGicBSCAr2GlBylAfwT
9c3Qjd71tW0YQkyLqB08D2gOs6TdVkTUuOtFIRCn1GsgJarmnd2nGNiqeXnRtimkl/SiYVGMO66z
WYnrCjd7GVBdb2NFdMIoAc2wKQVDPw2cyGPjOmBl/5pjyYQmDDBImoVPaGbyKVMbp+shS1t2u+sf
cJXNwhNf2GHqbVpnZsmgwc5yr+5GLxIdo7Slm3FX7qS74tW4Ff0K9CY/pRpUGbwgfTWMwVqXL69j
m6XFVM5pBOw81CQiWwsxO3zETMaOHChyZwQ/iWlHmtPe5/e8Ed8NX32xdMYXxGQe21yFXyOWdViM
3jFS1VmUZ6XDfNR8Ly+ci8jbUubC51qRFsKMT63EIOoBeXkIJmTo97nXt3TDDCi2kejhiID/mH3N
q6wYZTkF8GoIjzg4dtNmuOWcWiLPCLOWqWn6biosITCAPamnfZkCGKv+uL6SVTcexwNLQVZumKiH
rQhskqHpxgLAxi/PVQ6urNqhazmDp/racbwxXotH8RS1znWzGzcdVi1UAiiCakWPHhHgoJUUL5FS
a3u0V/dQsncM4Lnmp+uGViDAf9b3ryWWmhUEt0MHOgcBEJNwp4LuMPbFB2VHp8kslytJRa/yefbI
WmOuehxakdBFcJZjBQWZaXixjAQyRvoNoJaJ3Tfta0zIndjVfl9OtVPVEg9eQU/F6hcoSBvp64uH
iHkXIs2MhijDS9SNu7h/mSAxff2Lbh5LKq6rYQQVGSL9+1m+1k9dnKS1AV4arUXh3vIWaa9MvL7c
9r6dmaEn6MxMF2eaVnYqzBznY3OgA97KLW1PUAZYHivNlpNEvR7XGe+3Dp4txk+VROiXSIGTnHzB
spHux6ifRF58Lzja98mBTMBnj1FE2gzha4lRD7zaMqQ5QFihb7tKt3MB0g6YfER8ecjvFHfaLztt
R2H3qYvxLc7N2wpVLCRp0OGD5hBWyhwQOTJ7UR9LIZiIgHpGWN1NskLsfuw8dEmOyaQd23oM4Li9
vpRau5LKJ0gGJrYa8WZZN73A2U+hr8fFHhNLRkHBCOb0rauPGmRxtfpOVnhHdvNOwE0D2ISJ5ZXU
cJxiMCk1O4QwfTbbiyFIdi/8qazO19VHYcoCtS/GnNjCUUMETSkzAhZhglbhPRGEv7l4GP7WMVVJ
ucaYjQOdq5T2A1YhCw+z9E3TvuUFr3yx9aWge45WOGgW8Sgw96AHllGIOxS/y+5jGX9l08d157F5
0RBM0moWUDGr3gtU6yYpLJYQlf0kaFq3vKOBUHRMMQ021I6Fabeb+UDxsm78wrG9dc/gUTB6g8Gw
tRoM+glxASLREPdMB7XBOx1yoVNokunog536vOBny1NSyjuoJKAotKqbkFob+5Ha65vSqaPGSQb8
n8dosnWJgExFWQsz+dKqTqK32lgrtaXhKX03yGhL1miHxbclll3O99tez3+W6OE5u64o3FdWBrhY
oNkgbOnRM9vXE/g3NbAFDb/jyZXdPoVuEM87b67QBBbHpJotYBy4tGuYYSMp4RgGluD3dY7k8b3H
sAKP3Hzz7J+ZYbwRMF5QzIvlMFCn4VR0ywsY/4Lrn3DLBNo1wBJj/MtEjflyJflSQxawzvHM9OnJ
VNIbc1J3102sNwkNHRlYBdwtAHlXoSmgUdPSg4DezHdFuNjglrYXrqr5eiG0bSSjm4NHRIT7vFxI
nJEsHTpcY1N4E/GvC6BBuL6OLQtYBf7DsQb+gq7z7LBBlj5eut7UgqywbBm11Hkx9tdNbH0qmqwb
oLKgN5RxdsWgdS1JYjVQh6eEvBfVSeJWMTeeW0BHzozQdZ6toxuSMLSWDEZ2ig92yMfuDeyPLo1j
0nsdD557fVHbBvE8gAMYxcZVKSJWenUEpNMMIGE8gWFFeGt1x/JQdRxslHxAmMtloNv8kHhZ8WZg
DGE1u2dOYo3goFYDcDTbcvhLVF41KeIELhtG0KM00DJHjcxckbIJcR+j4FEqQaRGbkSZ35vPvOap
g1NfchmL4dOBdhEaSmCpWV2fPJSraOoM9PHquzBV3RTEAVZ+rEFjiSX61/dq44xL9DkCnwv0jsAh
enk2KjNZFlNutSCZNTdCXaAuOADk1XwIDgBMoFJK36B11wx4JQ30qJMVdOCy7w6Uw5L80l3zXnI0
Z7glvsgtONBfzXxCvO5QeENPgooQMDnQgFmNLJMTHRnX5La6D4WWHUFCqZe2AQD/vcDvlG2ZBKsQ
8nG8hCBgZ9wRSbO6nGPsWvdtchU3xat0iyIVbtnyQnzrwCukbmwcZTH6X3ssWqtY2iIR5lAMtGny
lzI/ZPnT9aOxav5h45CPU3wbRXSvMUslhnfBSiIGZfszG4/KNHmDfJPOKsKkRzm0fI1MEIhZOEdy
/dZemGVxl8WS63nc6mIwovk5Dx+GOtikPNTN4/X1bX1BEA6gsIhYE3Em86aHLUQ3IpChB6PUjnsz
7GIb1ceC07nasmJCVQ56YhB1XXFxjGNSIDZql6BCY0CYrLei1V//eCF07opyr4F2ZFXtjgiYwOJR
UIJEadCKEOtveJd5VDFbp+HCCl3o2SsidS2gorGmBIBy906U12/GWJoYO6qAMa+Hz7KE3PVcG77W
SGBWJkbKcSQb3vfiB9C/n/0AMIYNLbDQcwCFp11NTFSkSPQuCMvh+uekN5VxHjjtYC5BioC2MFsC
DtMsmtq4U77KUe0uxQQMZfjnjbBtLYcy5Rl4+Td6SHIzi8KyGDMAOJKtq8/99JwLCyeE2bhLgBJA
lRZKabjD7BkfOznPRjmfA1BDunIsOWb6MRaJq0HW6fpX23r00VxEUxtNTBnoOeY6qdGcpqaZi1/j
cZRxZxDtULF1twcVv2zLbxC445hc3y1Q3ACMIQEHbgKAwpwINSz03hzwsmQ35M48AnDi6w/6T+KI
fuRU34lffly3uN4zQDgNKo0KSIS5yuJDoY7McDGVIO9v4qx0Z+muLHiCaStwLLC+gH0YoPSGHiVc
DvOUyOkQI7mflQCAIelb9KT5KkpB4IV6sJ4MD12PR1GyZ1+8wRAq6vWi3b3/+TLPfgBbsBylSs4G
3TSxTCiGW9JDpbRek6ocB7xRYMNCgSwB2MUAgoCFDklSP2mF1JtAAVMiPhyaY453evZl989HRulX
1SizB+hYAHxjiyN13sjaBJBzIBn9Plqk10Evd4CIu4aeuJnR+qO4cKL7jco2XR3GXMA0LUMQk4lD
LJkQsWthU35Uf6c54DudcQRr3W/R7+4geyy3DnYwv+flkZuGwa2AkrqKTuuKpa9qemJmeq1/XUZM
E8g/9MWp7sNDuMekVWn3QZbtCDcK2rqQZ2bZp9uoozwts04KCuOQq48x4oPrJ3OjkYUXW0dmgWgV
pUP2yMwjhDlTAZEdpR+ktXTyC1hjjGeD6nPx1D2VjYMk4xskpnhpzdqXwrXhm6IIQHsGrGlV7JBJ
JYi4JiXc6TVYvLTF0WXgGWpecLfhTC9t0d9y9taZA5RtlBoxEGUQV2JIQIE/DAx0JCgD5Ufs8epE
KxEB3I6LxTHe2xJTq4k6xHrxwQBDW7qH/17corKtT3FH+aAFW9rrD8JreTN5iejkn+1z5YyirT5x
dngdSNNfQr8yilboLTMZCTRkm9DIsPT5sQNlQgGdTcty6Ji14s17aC+8cAxuOPULg0xgI3SFoC2V
ooGBYvQWV7IVdS94EMpxy6B5km3wNBgeL0XZuClomyMiBPgbZTM2XejVsiK9qi0BdPOe2lQ9GUXl
Xl8YxwSbIYxLbpVN04qBmlZ3mKC8UaGVe93E1jlFUicBTQEPLq649AHdSKVOHtRA3kk+8GU7OsGh
P4+ow0G50Rk5L8bGVlE2LXRIVLCSrbrzWaHDjes6gHpjZudAzpVN0BTE+YtVAfYFLC1VcFl1Q1AG
zM2BIKCefEIoW+EOTApeZyezV70WXrUTCk4os7UwQNpx6iGcvOZPXlSMPCcJgsEY/kSxcNman3LD
Y9LiWGHds1BqBZE6RNCT8kslvRN2xyjlSbnwjDBv3jAKZt8Z8hwscfOaDNVnJQzHPMw5UfrG6QZs
4t8v9hVbnHlIfQyTYcZYa0AMzbdADKVMnGOw4e8xlCcjZoCgyRpzGM9Sv5RRMwd1HT+Zk3ZKM4ig
irIGUO7M2f8t/4skgCLGES2sYYBmKoZh0uEAmLcomtFmY4R5dFOyw6BwQYiz70EyUt4Kjv6cE1v0
S7/Ykbci2i88afKtqAy1ICQlGkgIcKmZDVzaWEubSZ/wxCq++msZfBPag6AgcOr78v/BuUqL2pf5
Ftq4FqTjDCptu8KtQxJYFMJsRpmh8QXFrW4GIJcwYp0/pr+SN+MFVGTZD+N36QIh4xjB9bu+Alvj
4QPYR0MGAfUY9F6ZYDtsVBHBUgp0j4YJ5gTKDjnRbWMo7gYQjpE+9dTsRJbaCXPRFWri1CpG0Ynk
ivlwjJIPoa7cphHdAbPGopTcKel412vcTdl4Fc9/JktMqwNshQBkQVHEER0zs0Fw7lYn4zHeN07z
Mtp/8T5d2GMOQd8SnSC1EoMaBAnJ8rqYvCHeFd0H/fIYSQVIGdV1yq5zGeNUXVlXJUnFYPC7QwYi
nyG2NdGubykJONXvSTJPSGzrgdd/3rjYJmYZAcBGrLrGeCXzWACioM4Bms221r9pDbkVyXtYhRwf
teEKKXUmMg6UIpHPMStsOjFJirGcg1Z4M/W7XPk9aM/Xz+/WC0xRoQhHASbHDBZzfjNF7+eS1LAB
bJUU28YHJf/OD5KX9mgoEp93Mjb3DVKhmPVC8LKeMxmGFOiSSu+/YtPqQX6RBCdG7exn5Vm7wus7
O8MI/4QuHNf01i04N830xwZVnuq5g2kaqqlO6xSWn+4oNR+QY9BIx3w7J4ja2ELM76A8DnJmtLPY
XBxk3EVPCjinNN2rXegkOrTaflzfw42nDDL2aDLR4gmdyLq8CODBH6pRibtA6ABPlexW57oPee1j
z02wGb2lJ5gAz8QxMO5pnBYdO3v0y8M/+A7uNlHncOnRUdHCbKNOZ/Qp7ulyQUgCo5CoZh9Mau5W
6k2b5ba0nJbqNZ5juwpfsuxRqn5jxIOTcK+/JGrvQNKDQIYKpbP5ttxIZTUpMFzrmlOBDdjuFaji
Xd+ujRyUolYoaIRmgSswtp5pIBxOhC6QQ4+AesTrAm0fu8Tpv7WfdWnXQQiC6cyj2Bnut10fSDzO
KCYAKwSaIEBoLr+tpKaYlNNwBSgLVVw4ykmSQFEO4268X15CJMKdzb96a595YdaibBVn4RZgXiTJ
6M1rSzBJRI8F1Amr9nejvF3/uDw7zLvTmsQwJjEbgmVUXAkkipNV72r9J8ge/sIQMCC06YoaL9si
WoRBliZdaYI5/ialv4fyURAewolT/d/aLQtC5ShwAe2+KooKbYQoa1CbwCrKY1fld+ainJbZ/GOc
Jh36Q8sdo9G4cuwjEPWVLgvzUgdyAtLOcDwuafFcRCZn2GejlQc7JtI8yo6KqiuzO4uey5VZLU2g
Phrflhs60iHjONyAj8ztD9JL/zFHnNu2ERnjSuMDIuvDVUN4fXnyDDmX0MlTKxx4DUKv1k38q/Zo
udB6K0HaNL4XJcLT/FD8QzqoeI0jPJQfhAcB2fAtF7+DntyzG4BWgVIPddgGUKvCHbNsI3m9fiQ3
qnZUxREoWEDcgQ5ice4FlIeMsLeqf5+3BTnnM5UztHaindgISMc33ozfRrkZVjFbD+oRTLTgHbpc
2CAJmW40EzZ1VwTNTbyjqtyiB3HLO0rVL5260/IItoLqtUEPgc+RSV3H5WsB+xiTBRyKMr+xLWhS
V0nVgRQ+yKxdn8x7siSH+2W+1ZVXtNVQbBIdCN8417/117FhrUL+DxwJmMSzVgyCGpkbc4hxlBfL
Fo+iU/wE5a74GhqOCjJHEIZkGPbW3cHLnrRiB/bs4TVyIFYgPEoevxm0dnsmpTOk2Ra4oIFgYPZA
mMG9ERtN0CfySa/ANLeEPpg8nTJVOCtfu6QLU+zIwTxamDSbsd2zloMm6bPrZadc/liHnHZIUGy3
KJW2gooJ4yqiegE8SCbNV5QYnerbL+AzYN3aTvHiY+R0IJXmvY70qK42FYoHGBShk4Ls41gVUzQo
co0L1H10s+nEIHKrAd4pq8GvuYzyW5sGTnp6bdC7QIvtctMqvU2sweyaQGoww5Br3qwldqi+pnW/
u35at9aFq4lJJoBqUABjfGBUm4JhLXodxOG4s0LF77N2N82VOxTNQY4Iz8+v42xweuAjYmHUr7Hv
SSyaiUWEYfhKKkAZ5+rg9gAnb3uAutWvqLB5znUjDcegC+gIaBEAWCuDdUJimY1CjevY9+JdiUEY
pRMeyQJlGVXpoaWgCq4p9OBXC8XZLocSsEm0GcBoJdpyZDxMifmQLNYeBHDvYpqnDqCfk93mo+6J
ifFjUJeMc4020qDLX8zkIrOhAk9PCuo2Ry8Fwk1xe8spkI8otyQgP1WAtT9n086fpffrp2Hj3F18
K8ZZ6G0zq1KO0CU2emKbI4bApSFyRTUPIWUIbaDr5tYP38VC2dKDMErEXJq+CQb1VzQdupRXlqS/
l7m1lJVKhYAvSsmoB1zeI0svurLV8iaAyC0Yi/9puBdH43B9HRuOD1NdForH8LEbDcB5ydqxifsg
IS+x+FZHmOrCHNl1I1tvOGjhAA9DaoB6EtuTTuMhU6V2RnKwQxXPqW+tFmJ4sQs5VBCIZtUudS1X
4QSzG4EZqjVnVumROQtOYgXCUOk8dLiw5Y/KR/5tt/77AJrzxv7iReac/q8Hid0zRM4Y20GPGqaZ
+1oUodgNdV8D1jIGY1vehhKuojpOT2ad/JjHZrRjMNo7vRp/DwvyoUzz89KPAHyNqn4EgWwP9qMk
2UGRW3YmTbkNw5ekgkh7b4yOYC2qraf9YutN7IHFL7NNs/yuiunnNMbfZL26MyRyE6rAGot9TxzT
7Nx2FO8GQOobzTpi0tml7I71Mn1rssxyZTO+T+u28dJ2MdxQymc7k0uwFaqgyjDldMZMGvS9IRFS
OX3blR7nVGzcIfSzkDHS+Ioy+l3uj4FXqTfHov5yqLEz3uogsHENDGeKbvNdfWs0V/jJsbkRV13Y
lBmbSx9m8TDWARVJG29jd7DLG+vY7DTec7G5OpRJMGpLM362kqcslTamWlUH4m7xJc3TETTqD8RJ
fli1U9xhXMZNP66vbl00ptQJ/5lkDrze16aakaFGicFMXDA3PaZVe5RCU7fFUXoV5OYEcBfPFW6A
oFAiNtEWwAuF9gP7TBVkUaVqgtNPDuZRsmtHPyi7Hq8ij1V7y1kBYgIkHFD1FMh4uXlhlSRtO6Am
VJNmJ+bGPqvb2y7jTRFuBBYAmqBOQyGta85hYZgjtWsMJDXjTZw0PzJDsHETjRi6xo3xdn3Pto7J
uTH69zMnhZEzK+7nuQlSfXKy5NAuMsf7boURyBQxIE9JDkCoyDyNtVW3kDYp2yB9FZG7tDsTBWRf
Ce0qd9DOBvIYYx6NlwczDmp+zN3IV5948JmtjOr8V7DFEiFpR2lapOor9m3vUIWCrgm0JwwbI9lO
9bs7GShwSx7pHNXyE6940e+uf+qNJ/XiFzD+JsrUcpRpaFp3KeZ6Z2ioWHacFodYCj/MKrTzObmt
QsItNNJ/mHkXLgwzTqeYRLlQU+wxSPJRoS2Py149SMdkX/3iAeg2St+orv+32eycgVAUMTgLRcRB
BzTubwqfCsbM96Mv7HJfOKicb7pR97u0x5zfrKmWrpGQObVeuIPqpOIq0UO/o/oRJnokNsYcSOsW
GHh4pRo1v3ggjf9jwZT0HkwrcLPMo9suZlQ3PYLk+Ti5YCjfTx/WXesvTmN3j/MbD4qxEWeibkUb
7jIac3jkL+9rCN5ZY1SMGgCC16l5VspT/bOAFuL1o7rh6QCpk4AhQFgGtBTNRc68AqAebV+acRuo
yVuu9a4J3uZp5mWG23cSfBMYMUbfYtXVLFphFluQaCBcnzN7QEnlBLzg83BCEgyuSUA+dmBFvSmO
ySl3+dIcm77vzDxzLzoFnGD6kDSBHoZgFCAuinnu9Q+5EoVAyk2V4rFGhJ5rxuAomdt6AgcYHqfu
ED+AJ7g6KH4LpxO7EFuc7e5tuaFat6gRPxseiGwlaLXKLlg248mOe1cIOL9oMwQ5+0VsjmSZFtEq
/KLq2wz/GzvSXn0xgOqGGJl/oFXrwr4LM38qvNJNMXHHDce3vvv5N2EeBEKySFEx8PQF5q0f+xcM
5VcnKvWreNOv+LvxwFMR28oAzreBFWFZyriTrVyrg+W5c6tDvwvfKXSrO9WuaYPw+37cc21uJOwX
NpmramZ50aU6linfglwONvPdFPsE8aXkifv2bf7zeVacNTrOCpwAlKTYhxbPeJQKPQpWefFZladw
/H396GxFWucG2DeUgBUZsYlKN647KKdubzyqPk1lSg4z6+YJ+W8lFvPppGLUK2LCkF6DKkZ8zwfe
u7H1JgIsjGgRzKIoiTFuO+4btZxmCbcA1QtbhJ6W08ZW6lRhre1IVBm21RcfUB55BsseNF9BNm9L
4Lrk5Gwbg6/YMwrXovUqDM4xMeWySEIojDgkw2eBOclXBGJ75VTuDC8abIi10KZx/yypduQrnBRh
8yOfmWbC9Qy6B7VJXZNgxgchBX6/kX9ePzFbJvCM4PtSpC1y/Mt3pLfmIs6HGhlBHu9BIuv2PNXy
rZfq3AL9BWcvVW6k3SRGLRIqgLRiS3Yk4xQ1vPGvTSugYaIzYGDAYzPrJZNp+hvCSt28mFq1h5St
T8TxL449MJYgCUZJBBVM5nPNQq8VEFRESbF4ydMbXXm5vh0rem76Gp0bYL5W2ZnzlKljjWbGAEkV
yY59y8sPup8ceSIuW9HuuSnmYJOWTJUaYS1ZDcCq9ZCMv3olccJicqr+BygPnLiRjtfXt3nccCcx
XPE/7H1Hc+w4lvVfmag9a0BPfjHdC7r0KZMp6eltGLIEaAB69+u/Q72ubomZo+yq2cxiFh3RryTl
TYLAxTXnngOVXxCqfd0MEuWxwTM8Hol+yE3mRO0lD3gu/ELEAIDMxIN4MgfISBn1hW3kx1w4Yech
WZqU6iW3zJzUcst7TQYOjKAjYz5Szfv+6c7Gup+Nz96eMbJBGUsYh8DUfXvkAb3K1tFtu53iXXUR
Vn72ihH5+GfkKRf85dm3+em5Z28zMaOo5oWVo24Bz79sl5gbXSnLSxn2uQIudKtAMQCSkglHOAsN
yiE1SjRd8AbX4TraYzIROvYtykFe7StgnpHW2jM7XGq3nSvVgWkS42Da1PYC4cfXjUN0Hpe0Qj+z
DVAgdEpEPX6yYFsl4L79WKJWcul4nI19P5ucBZ9yRhkdJbzMaRyyX4VrSOwuwwWKCgcNz5y5TcCy
idekdMWV7V1Es591aZ8eeeZrisIupWiEfdTZOur+qLfQVV9c264CfGMDZHe8TC6K4Z09Pp+Mznbw
0BexiBuscyiD4rd40Ah8g9U6cnIp6T1raRqzMlBaxsUz20hN1stFJUZ0qPveBU/JsuDE6dPryLz5
/lSeq9ZA/xYapTrO5knPssoqEHmZSEDtHI1wlT1ZevUaKnRVdsai5iz43tyZ58LkykTLjNgSfmi+
UymSNr3ACuqK4qg1dcNCQ4MhdaTw/XtL5w7FF1OzHVpAlycCLHrKztLrHgmL7MToFaYT7LTyYsCH
MACwsS/Ahf4bsyjKwo0DLTR3AdgdMTU4CjUTmCZ/rG6AKEA62PrEG1bW82UYzZmT8EGJgOYkhM5O
qJHgEEp9KAWWtJAdqdoVkfAx4/vnU+ovVmZpl95zAFnttDxaXD2SVl3ysV6IqrkAbjl3SaAKoaNt
DWGDU2mKLAnDuh87+BWoEOpB6oWedh1e62I5Mbvpa8XLDpDqBWbhujMvPOM59w2GKWxPsFgg453H
SWbIdamr1AksgREZ5qhos7RLyNoC/Kh4E+Ght7zoyc4dCcSYGLQF6YSlzMEoKeKMKkyVqbLX+fE1
gLgTy3V4rAJoLLrxEuJId9FFyOWZWGPq/MK/gDwI5Jkz/9mRIu/CsEUkYA+oIqpuWiWXLvwzt+4X
GzN3CaoNiTUCNmQAu1qnZUDGOvj/9tWEs6SBsRquZFDjABwC+3u0LRZ/pb715TvMbn4JAG1FL/Ed
yJotkxuwwUPI0jWc/MkI2jc01y+9z3PHEcPtU5yNZvcJurOGxJbdRsALlHb7EitAgpQxplZl8+V7
/3b2Bf7Lzhx+qSHFBMwddmzIeSnyNlYu5ePy2fcHEgdoxIDvB3oMX8MK5JNKOlrVL+yQ9Z6h5sPu
+k22jIPoLVzaC+HBzyib6sCukofvH+9cgIGxc4CWwLaABu48puk1hbRZEU0BRgUS9nRdpA5YXfsV
v2K7aXhLXWc1ZmcoAC0rusw8jTiX2rtn1xhPji4oepJYga8LoEQYdU5tpJh5HB7UHIU8/WJ/4cwF
rOL0/2FjPlKlZkoyodZxEPvC07qfKaq+lj24RRJk9V/ImScu1w8FMDibOSao70JaFqYmjgR91BxF
OtLTS050uldn5frPNuZgIGJ0mdFHkgDFHV+xJVujPeHTvQq59b8yHWphagss8SrGqkANM4snDN6B
6rHvxZFrb02cuqPo3O834rn3MxV3YQCUFZjd+boHEO03ZaGhBmCLo96uGxUQoOKlGZgjXewFnvMd
GNWamNAAIjsZWzFHu27bKi6OFiaPxvBRGC+JKf7KAxk41ATlcRiaPZDWChnEhg02XKNeRZL2rNGe
BY0F4UAORMWiyiFI+v0anjtH2OKITTCboQEw8XUN9Sw1hGmXMCmGxgEPn1db4vV7G+fWDoPJABaB
wAnEMLPHknoIcA6E5UdLrhexae05B3bfLi4l6WftQP8God1EYDJHlnRlW9BhiJED1CwA0xJB+gF8
DFEK7n3/ROd6MyCVUzHUieKTcYLgE0QT4LjRMTLqDe/Zni0xzwJxYDq6qhtjcPViNe/8s/3T4Pzo
trU5csmEQUxCMwewMHAw+zQwXeVlaFHfBrmTly7U1ffPee6EYapchhDyBDeZR10AU4ZNqhkCDGUY
DEoq/kLq5Ira7ArFz2VWXDrRZ3cjJoXA6TQRec8PgB3HddmoeMo2fRzINQkfv3+es2GkNu1zMNdN
Mm4zpxRhFq83+lEca3t0C832MerKNqaN+8qCcXcSOFiYQ7YNIabkUktAbqCpuqCN7NIBFcSDGkfr
uOQW5HnTiy95iuzm/hm8HagvgYQMV8D0Oj6VHEvFSiPR4g7IMP9trrUi9IoR2VDyAE0OG6KoaqM6
bf+qjQ8Jfwa/5IUU8PzymLjXJ/Q6+GumL/j5CwhdZ1E2YFurrvRSLPugRxsHVDmh94JwkI8uPK2b
/wV2FNj8ZHfaF5/sZn1O2lztcFfg2K7G2Ib6UqfcRxHqBRd2wNk1nmAdYPQAt/48eMFwWmmmQyU+
EgnJoS6G0CR34m5S3X43PP+VCpA6HZ0/DE6X8udnU+JGVtv64+R62uhC7FgFRVW/bDHEYYOI4vXf
oJcl51IXVLmgqDLRqJ9wl2QylSulz8WRIdYIUl6/28MoHENhsafpyb1iJJu+LjhGnPobJVV2XaLq
j7XJpWVWJupCa+md0sUQ9ywaV5VTXxTWQrSVz3v7VtQA/utx8XPk7SPuzMdIaFvM37xFlkS9QiTH
EgT8UFqu78rc2GCzrS09Pmij/pi06opo0k1GUrfN5SCFBK0YihXNkNTFfbRpq3rNQlVyWmLcmTXQ
TJ1xI3V8QqkEOm5CdWwWRZsDR0bsBw00+wkRbznYUJ1KyPvKsPzOth/B8gpkktFTENNYN4ZRLHCN
wk234Q2rmrUhp2jdWz+Tnt5pbXUYsvGQyv1bqtFdDIHHJqSuCKETiKWoBL1p0gglswElvKRZmFYT
AJK5EHHv5zXdmY257hrDTXO+HRsC2p3QXMaDuDLb3B2UblNnpa+HSQA997soBhSm7jdcyh9pPTwM
McFYUbeMq5w6I1BNjJBVOiqXsvdzsR9ONHJ3cNKiDjm76BsOoU6pM/hUX9YAgAuqRYZtH0FE02n3
2IL+9wftzNWBSWpI22HgE4nsHDuFejKvJxnSYyg1K9JHCzkbPYs8xC3K2N1FppAzj/fF3KwIQhtD
C1WmcNyPnd8fUdp9Nn0TaRBUcC8Xds4hjzQMsuLqRz/lVNiiwc1SQ76cH+XCk4Ao2IMja9/cK6Bx
LhbhMbmLdkhlDzg7deZPaur54pJjmV7Y7LIA0ysgtNN4DiayZleZCbgYpp2wwIV47zPdTbl6U/Q/
CAE+OAUQj2WbWjMv3RBn3OcXqzNvFtE4Gw1gG4ESsQ8FlZ6g1BQ5WorT15k3CqdgSbKdMc5SJxFk
ByCnG5e6U9fdpRDsTKyAbwK+zmkszsR7+OpX84Q2oVQ1/NhQV/3BlvkVHNOLiJB4km3s46UvdPWS
0bO7+l9G55wKOXTcy1otpm02+LHqxMTLlMC+nYZhZQM6psxYDM/xolsPy0sv/CPaOnnjNlAUNvae
ctLz1FUaxwQjqscKMN+nfltfpYeod7VH8aIvlKB0+l0bufSmW9rH7w/zOZQDqF3/ZXp6GZ8uMVSi
OMMINwdLpe12rFi2crcUfeK2WgYFiynjWtV6kKjDNW1uNQMxaVKhpUJlLxWHC19m2tmzdcA8poIy
jglNhBOmQjNiPO/1AmESwDEOIrjYMaN0OfT9S51375WmrxCaXhWR+pOG+kPaaxfj/3Obb2K8R6aG
rXcyesILe6gyoWYfwDczANLQ12NXH4H80Nfc54vwMuz7o240e25AwdASAOHkJMEy2/FVAq79ZsT7
1yRtraIGhO2XmMHQtT9NbuqOMOpnpXpvwWLrqOVCAqE9GHlJ0Ip6F9Jhj4xoJSvNWxLl2zK0HvSY
Xida65lNesyEjVQmQf6SClA/xIknDSX4J6B7nuY5cG6ifpVMUV04UGfSGjATE+Db0OLQT+ZbGVTo
eVWlKRCaka/WmYfZP0cfyAW3dcHMHF5Cu6ytIztLj1KYeXpI1injQUiyC7iH82aA+rCn/MWaI/bC
orMyXabpsbc7d0zqlVk34PoNLzQyzmw+lCCwZB8T1ycTFJEhEqtFEHc0oz2Vn9Xsr1Tbv1iYefk0
V2VJaWCBqfWiz2U0ZH4q46K23sqEuHGe+hFYIVWz8/LuuY6MRZKRRaG9DqrtGs37hfN+5m5Hv3+a
hTJR/j8piwichyQqlORI7WyfRT8yHZPsxuCmiMP6PnZorbmM7C2pWvVVvSyjwfn+G+hnvwFqP9oH
nhCKtF/dHxk6wwgjxLU1aRZ5U/AgE/KNFZcWSuTKjRyN21wkI2jQ5dJvZE3zjda+5rQPiJK+Kqx6
4Yk0TsHiWk9BXQjGHCD0JMtJGwPs5nKocqeUE76GilZ4jNpKDjCmeW2EKeTFNLs4lI3s901EXcqs
e9usqB814LYdM+2ZxtQM4qFBepZoKPvaVuKUKr0v5Qg81oq2AoyfewP8FaJ/pVgyDPou2FiCZjVq
kItU7KBXWejlSvPcx/ZUe+ROOvLH79fwdLIXLUxcIfBbuD+nosLXNZSTIidh1rADNHIW08xA2r1x
8qyHG7ZonQpoOZRO0BkeNs0GbHWhF8muFjmmHAzDi3j4/tucnFR8mUmzBLsJ1bYTPAdPANKCXjK+
jNFvI0PyFSm7VbvM/d7MaZ0IdqbwcJrynaLu2cYBuZnVmSD/AjZQBq8j8+3IKR+m8X0tIEsFDBMX
LJ74hpnBWRwMKgGMdFuCHUrMjruamnhUaS+yf57EnjMrs5soa3VGqVzgsQK+bQFOztZj5Wrdseyg
31m55Yater+4tjbU7+re01vffv1+ac+9wU8r+9Gk+BSRMAz6oTOAzRumSyrnL7Ve7oFhvnA/nVtO
sI5ObC4T0nZ+8GsG52oDwHtQCuZnUX3EzNHq+weZ3siXWx1rCfJZEFio6LqfTHvmlJdmaen0IFXQ
Usia3E3oPadiMVr8RlOemdFc2CPnlm4SJ5kUoTHIOi+BJFEvajCf0gME8cKHZCwwVjhOoYIMaa7v
H+6cKQyXYrodgdqkw/z10KdKmEq5okQHot7o9eh1g+5oF0dzT5cQmAR0AdANA77tBFTOhaX0Ay/p
QRkwPIpIQubcGTLh1zZx5SIDgOmSROOZkw2bFnTjsDvQDp+3N8akb0lLBD1MmUCyEesGiSYS6iFQ
fZL/G+LHpw6UwHECfwtqF0OHfutsLUHInFcx63Ap8+YYMXtDM2o6nXKlk8IzTejMiB9AEwYCYDja
Ro6RMi8awBfbQWm0kpcNaSDmi2QcdwKl2UaNcSNpYq+3GGrSSl+yigun5wy5GNBsHwSaYA5ST6RC
hr4rrKZOkiP/UXvlKg+kW0juVF4PADh/u5QgnWw21P2hrAAsPAAeKB/PFoiqdWwViUWPpn3VUsu1
wSgeje2lhzoprcEMlL7B1w/KylO+m07qVEC6DIbYf4I6NvcQEwPMnj8kQNRWW+IV6GR7l2qzH6/3
i5+YzALCicmtiTBzXlBJ2iiqhNYyTE4MoZNk8aqjgSXVtTu0oIWL81hgjLoKHcnUglFWIy9nFUQ9
Sa14ytjKThkCR1Sb8lOSQ0VXRZ/HIWF9E1nJuiziR4nZB4KwcqcM9brn8b7SE7+XpRrJlfFD9Pky
y8gtiYvXWC7RNjcASzQZwDrfe4xTj/v1XE2h2Ce/rhVygzl7nCsiiWAg5SbV67f/mYnZPgkTSVST
lPiBcXs58MEdzItl5rOPAVc0OSTotc57k6rNwJJuZRTRzocKxzopHONa80Z3YhdXH6GZc+nqP72U
sXKfTE779tPKyWkfhaDkhVsHhl7+GKymy3h9EbdxztsifLOR+06CSnPPZ6NHMUJ+gx5K4AuJn3oy
03yWjm/t0tj2ruWUDk+9xCtj87HFaKFWbS4RCJz1voAZoFM0ceCc3CtJg/JADsHrD+8LrolgNNYT
fQcmoF2aOK24qNh2+kJNtLHRmALwASW3+VPjDDS5XiBiHCzQEFdX1UUR9JPa0nTAIT+D2wSM4yc1
hTbt0jozBnaU7Seb5Q4oxNY62k4pePdRZ//+DJxslsmYgdEyhDWQzZiDjFg3tgmuL3iTT5sFJK6L
782crBrM4AyAbAbjENics6C/0yt5tJlBj0n6qpW7UTv8zz5/5i0UxBICVW16xPCaI1uPHHqjf9oC
ji9yT5Tcpghj5iy4QkSXYrT62FIIVdaqx1Dx+t7EyYHCXY70Fryj07WFPfb14AKtBLoeyD0cLAMM
4SWyNpb4uk4XCq8WgJ/hQpGevzd5itfXPkjKwYiIOBAtotmL4XI/ZCSJlUPOuxX4aJ2KrausOGS6
6qrohoYR8a3iCn8NIqLedi+YPxkVm8xPyjrQi0e3dw4JAOwNbDyNLR9SGgNE2wegjfVKE+AvqXfN
QriRKgWm0NdhcknN+2RLfphGNDoNDJ9GCYPObRAvGfIh6xKfjbLb0wub8rSNChOYFMCeAT4KHzXL
+oqw1yTWEeUwERfWKw5hR1AWGMYqEUEXpLfNgXmpy6VFol2gaD4JgWAZCaeqID4Exv3kvMV6I2Ho
Rz6ILHIK5acNjHImX6qHnC4hSHcwFY8iNLBXJ1U7o9YtwIhkcmjbYm+F/CEylUs7ZDq5X8IdPMek
Y4XuBnIHjDF9PRQRCWMK+MF4UHvqQcN8bYQxd0hqP5SWAR9vbYeiv5cYsMNZaWUuypZOD4TohbN5
uqCgvrQRd+N/oEKbJzChXlToIkbkkFS1w9t9Z95l+t33p+Hk/E+PSCZ5HyAtTl9aXvBS6eu4Pehx
5TXqYxKKdWSKNRcoySr5jsjRn62H4oYBiBcbBSU1cJLPnJo8arFqIMY79CjnWaW9LdUkAGjq/vsH
O43/JzuAeqPjiLFByJ98fYnCAGKpL2mM8kfnoxUAKsp2mS+7YFLDNS+xfJ0E5pM1EAujNQJN9BM6
gHEYEjDJG+xgjDuN3vQG8N3gG0nZJWKIk/3/1dC8nGypWZX0jYmqwADai+KlE39aFnOyMEmPqQT1
TgAVvi6cVU0l80ZnB27k0sbMie2nbT/+6UAYVqzJFFB0yC5nforywZYkvUOxiG4YwD7OAEzOhQN0
6gynz4dqNbIWEz5pPofYdVaT0ASLFa+KPbrqP3P2KPlom6I5C1YwxQfPXYZK6M0lWYyzb+mT4Vk8
rJdUicZEZgcSPZA4dVRBvAv7+yRkm54NPh4uELxyJ7fowLJMtenADn0QLRM/WheQMFCXoCOV+635
IW2SL/RHS13RtnUM/3vzyomPnJmffv4p4idWkxqjPDLcM+Dqc7kndqbpSP1Lzle5FUAkc+JV9sXo
5Qtx6JYVcN6d7If7S5n36WjFxzf5Z3F3DsetojbkA+vZQUX2ES6ahSY5Jl8yoPMnOSACWS+vjS9s
rRPf/NXoHJ/bgJsyluWWHbL+Z1kZjlWtLoqdnnkyYBhQwEVzCvMaiJa/rnEuiA7uIE261Z0xmIba
00DsMM07NXx94mBhH75/q2cOzISaQGw+bStwBM9uvjjKQZuFBsyt/BIugvYadOPUM0wfrua+WIF2
onQVVOsW5qW77vQewhgq0HdorgI5cCIfBYhr1yZhH95WBvKoFCRwKjhMkp+jflTs0Rnt2++f9PT0
AD05zTt+dPBBcvZ1aTse2hxzHeFtAg52cD85Qi8cRUALu34FjvPCbjm9HWANhVwVlX8ousxn2JkZ
9sCIG+Ht0ER+DaHSsJY8Odw23YVb79TvAL+HYZGJ5xyx33zMKCHA5qeSCG8jcyPoex//A8f9ny/9
/4vexPWvKKj6+3/h3y8iH0oW0Xr2z79f5W/8UJdvb/XuKf+v6U//+atf//DvO/ZSikq81/Pf+vJH
+Px/2Pee6qcv//B5zerhpnkrh9u3qknrDwP4ptNv/rs//I+3j085Dvnb3357EQ2vp0+LmOC//eNH
q9e//YYk6NMWmj7/Hz/cP2X4uz1rcMP9+qR//vrbU1X/7TcJIwC/g70EGQXO6ZRL4bV0b//8ESpm
6C9j9gPZqIqNj9ipptOfWb8j44ZiH24mFXkqgQ+tRPPrZ/bvSPXxkRNtPcrLuv7bH4/+5SX966X9
B2+ya8GAUvzbb4iNsZ8/hbQQPUAtSDUnniccM2ACv+53swbFAiiX8rsspdelnQYU0vaekaPuX8Xj
LhMLrSwx2lT2gQLZjgY+FGK6iUtyPffySlcwZcEPRq4OvkkbIG7MYSGNWqBEV2ggetxKcydOuyva
gSmt0g0wSI03Jcb6thkxFooh/MjOnyCp7DYY9ckSYyGxYmVD5dRthh0AaRvNxJ0Bht1a3ZqS6Vq8
wVmkzhA9mOYxN5OXXB5WtXFfKvGGFdqNqBtHB2mD9N6ThxQ9nyENOhkV3hyVV+m+ot0u67RlUoRB
qQ4rZreOpEVbkY/7XL8aU90NFd0pbDPgEaiRhObkXLnuTUjXcjRDpJ8kkd/jTL3iTb/vxiOYa7Zj
tdSgLGsx5slxcWeLRDhS3G0ao8V8FtX9tFG82FzQFGB5TXmz+mYzJvljSB/78dEcn4mUPdjRj9Zc
S2QI4uq9Mm/NHvT5/KqG1wEO2qnHZ1aDXr64rvI7mj7okfDs5rZAnT+568LajZFtFPndmG84ubPJ
ClDLpRRepwxKme8kejKiayu+Ds3QKeLUs8mNES6qEOViCRcGuCPj4jmqyrtizH28f7dUM8g8WI7V
7iOwtuX7JryRgG6EDw7t1MmNRSbtYi1s3TxLIA973UuD17ZqkIbEs/Stzg8h25f5bWrt7REKnlfm
uNa7nwXZgtkTPfN7Pd61SnZl6ZILziZfMo5dav1o8kcNWG71x9Aovoy+QdvUW12FOkKdLOw4cTC6
7DZFqwL/sZEJuLnximpzSxXFHdVD3T3FkrEPjVVa3Zv0Ve0ivyTpNc8PMYLusNc9bEcUmJ26X8bd
Sze8Qr/AzRXTgQ61n9QR+vaWS+hznfyw0wduHuuh7R2S0E2fHzpKXIVu5FG6U612Z40a0KdgY5KE
6VcRBHLVptSARGiHRZakrROK8ony5D0t2hUxF8XwBuWWvr+xeAWd932vQp0VfLtK6cgtxt54+TPU
tomRrFJIJaZRdORGd6vY0j2Nq4UtgeVTJs07sK9MlX6IlLIFr409wJu/4rg/5c//Wy/9xbN/6/X/
N/rziT70P/9wmqf+/Kkpmy8Offr9Xw4dJUN4ZrhltOnR8VJNBF6//PnHT+CwURHDWBG4PeBn/3Dn
5PeJMxwztFCnUuypCIM/+8Of44fIQwGgggaMDq4r+c+4c7RKv7rzCXaJOWLo7aGwSTBVPMueUi3K
hEF5eJ04iYMj79tXDfyepi5EUvvqUb3KO0fa1Gxj7GVAaA5q4xRLW3XoTmy6Gzi+6L4BNSWx9mTc
JeLaqG4lc1XWg9vEqzITwdhBCS7QqmIp3tHBrCKnczPpAVWXgKuRk+uvZXInV6uEgjzX6RUEbJ7x
lqV+f2Dw/FbqlvgKIwG02eMrM0h8JF5gfhlW+qHx+9bFoTEpYlr7GfPXt1RxuxxSjErqa3oZgAM8
J36B2ExpVac2bi3pOitl36C7AdJITbnXrGsp6QMbet9movkp5B7M9o3o4K1QkOGj9WgfowgYDqp7
ojumoeQIsa3kTc+udEk4WfjG2L2BaQsOctaNnMVOFC5TiB+p0OPBgG+2YvReI5ETFstGCtC3ciS+
oVbuDI2bkqVRejL3QYTr5HGL0gl42DJk//tU3pWYNdLXhS6/yA1m2MlOZ61XWb2Xq8TTMLtRadRR
kp9yme6UaJHv5ea2wlLaK436JnyCAMoc0jRi2z511GnfNeF0JS5ZCKt62ktyLB4zFUhbZ333S/lB
0QJVvof3Aj+b7b6U9zXExJah+prAjb5MVIAtsqHBk3fKcxaYa93VNsxTuWtv05X2bodLsJTKV2ED
mn2oTy2AwQ/KZ2sLftVthn7yeN2a21D267t+oYBMS9+K10ybdJoOitcuikOtrJi5sDVH5i+2nLvV
Vb2L+qB6bVbVFrxx+3oZLjs0/aAEnwXM6yWn8JW1MEHMDdxobBwsxR91bwiPeeGMEeIOUN65tuGq
qMeOryGDM83dXtnUCbJMtFisETfvQo+WirrUrwHb6R12oIZrxUeCLZewoMzvhmqjyoGyB5aH3mgm
tGIWBvDzoEGSbjXa3DSb2C382iPyXfYrlfo/x/ob0BTfOdZjUybZG2dV/fQlvv74s1/+Fe51qn9j
Sm7SWYAgE/KlX/5VV35HCRkNZstEvgTQy7/8q6b8PqmdowyKPGryyvgW//Cuqv47XCvc8qQqMM0w
/hnnCof8xbmi1QZgO0R4DGCdMa+AWuXXWDmWokIpweURYIIvTN0uDgtFwAlJ4NRCxD7KC4JpEeGU
VQ/xMIPiv12FFeCw8DDawPyS5xlcZBPm0yiJZNS70pKp8NXC7tUrtL6qm1JSe90JLcBhnVirNPu+
q/JO+CFRh3Znj7aGkAJLMTogPyqrG1NuOYS2e7CQF37ekg4sB8wKFfFmF2NdBSlSj7UoGylc9smQ
17etYEq1Tisr7z17yJTykGijFOlOWWtx6FUFGLKv4qaucGRHOxeZo8aJ1D3hWtHryCGCq+ANK3PJ
5NeQDQqrZVXJNfEakcVgXA5Jog0HQrtSWhYWl8erQVW7dqFAxKt0WKbY6X2FqFJ2RmYR6qU9LcZg
EBQ9fCcZhVqsE+yDGmMqRY2SOgWPtQ8wD7uN2lbLt0ZFQbyeC3A/v5lxz+yVoWPQYG1Ejcxc0fHa
WpjJUPBlA+r1bqvwuOI/DKnoqNeBo671KG17ulahcOCMgwb1miEcAJRG9ZQ4+oj6/SrtFZSBkzyK
X5Oo6xuOcTvYiBeaLuX9nd7mY8sdqhNB/DBFlhO5ujz2OmIyTcTZDVdzsMwYLYWm3Bpr08euZoVR
B1klEKSn/UPSSnIH92K0DVtktiWiXWS0kFvIrcIIt2YrsWSdpD2uxS5ntvYU6mOjQ8Kr70wo6zRt
aftRhhGQHclERB1OahC6Ndi1iZfXdqn4zWj0+rMKpE22ruUoAfNqrbS5HzdMSnfDwPlesDGBMye9
3K/sIinjIG1YVB/yoaiLq96QBZit8eZbUCXigD2MSYaBDxegU4Br/IiVnbXU4z7Ul1ZBarGmeVy1
rqy3hL220dBKXgqkyjYnpnRAPUKswhbjVO9ZNvTMq9qyzndMJETdowxay24TKTpze4bPdfsWhZ5F
RSHd6EJmQM5cs8lsDJIQkq0w+Rnq+wbU3gQE2o0oXIzEhw+92grEzNbQAksdDeYmLrREWtAYYkXo
V5IKzLsiKQAmr6Qy6vapLnKILtesu4WAqFH+YDGr2tuQSslwoxIaJY2fp5jVcqHewHPXZmg7OpnS
VyCpDLOqW8rC6NUMCJYkF4c0ivVDOWD05R68yWqVOwVXwp9I5iy6V+w+4w5mKCV7NdCqIGuBPcc3
UY6PWALeYvULEXEo+zWGiMygszqWOe0whrYrxy1FEynMxyfogVorXVNS2ZVCe2JtMroO/d8cklbu
mA0GbkdArkRAo2bkwdAMYHhJKAYzs5qkYPoWWtU7KSPZw5Awa6MXoWWu0qhN+UqzxwlyF2kFBy4/
7nMUwAEWL8uNmjWmGRhhbmULTYvgZtS0GviuGDVWL+MwznG31lDrXjG5lVu3yDQTjDIY2qs9dHFo
jl5Ha9b7Dr8SIneLeyQ+MvqEg6NadY+WKm0lu8aTjgpiSJ317UZRYp0Go1pJt1WTxMuMjJI+OaJx
yv4MvjSwq5jD9VLbpQ3yUlTc2ZZzA2UtjiV0GQ2joC/t8aYFCY6JOIKrgMLZEt1G0Gu/Q+tL2zWt
3ad+zUJMzTTJGO071rRDCD1sO2X7ptA0DniySfrU6+y0HS1HF1HFlasu1PFdNrlu5fWwQRSuVNaV
SotieNapjrQZk5WVukv1BHB+MNKPsuYIk4TMC+sYww2OZClc9c2MADSFfVxei5CnihdpJF1VsZVF
wdQ0QuSCJWvhiA1AZnEziWs0UsOlUhKEUWmEULMe6mVq6fpLjlLTkDtMK9Cql0I22C+y3ZDWx6xj
UTrK2CluWDHlqGRtdqugzV0uYULCfGna1D/biDTE66Q2g3YYRVbpsy5TAXfuckt19F6NlWuStOM1
B24cMhc4KrjfCL2jllwfw7awKzhPGi2orFU/VHkcl3lSIu5UgX7jCMh49UPrSEUPhann9kEGivy1
K/AMftiIcaeonfmjlEdTwt4gpHGseIyal6FIxHAl5XbSYl7RiMY30OVXKGGkGX2Eww8f8oqlwh0K
MyvxqsaywqjX/2fvS5bkttktX6Wj9+zgPGw5M0nmVJNUG4RKkgnO4AiCT9+H8n/7qkpuV/S+F7It
K0pMIoEPwPnOsNDzrurHyAPPfmUak9tAK8cxF31lOtji6kqJDTJoUBqWcEJzIczp2sTZhGombBnV
+14yOP8rDcSmkd4hodRlopIyTvSd+9uO8G9vWkbQRu2OrZFOa+2wL4MshRuV88SqTv2hbfY2eqvm
LIAEULhieRitL4tkzF9su3au4tcKXglV706lzA8jJ2PmbMMWE3Mwb6NlCwiB6bZOLtOq9ctQ8S7E
9rbnZCjZZbXsERCTQ+zTqLRN3mLLVcHOEZDemMP8E0BTn8tMtN+hMKE3YsjLqzFs1gnN1elRmTQp
0cYG4FTFWsdXtEnc8AcKdh2njAbukAe1rKcHm6s9RK0b2WIIzNZ8YNT5sdSWDmCwQy0lOyj8P8ed
ybe9bUZyhn3PaHuFgWBcd9gk6U0ljDFUPRWlw+3s1kZMo2NCAmnUHPOLmtD8YCw49kijmatM6xbL
8fp2ZJ5qAxFZJCRBAQ0sAmmYFSj5hmmS3EV068MIf9Zv9gQ5gjCF8VaCXDFHqILtXzMn0hjv5W5L
vtSMKk4GpiODX7gABPecQl0PZAnmSq7EcTDz+3WHGQi4SSjKmgBFM8IpA/sLvParjCxQxg6kx1oF
14qYLu3B9wWdty1GX2OwkFhW2+GBIVe4Phtdg6ptVYXcuPj/+xdoXM3BQ/BMA6VzLXWDV6JNO3uz
XalPwAQQ71yYonmZUT4fWub0WUsa5c3WZ2f2NEoH4bZObRg3zRH2KtyxMvQlVgeHSyc+8E1+RBo9
fHfdWh8N9hUWzINeuqyY1e0vQi3xouggQ3SLYDJu0vY++93I4YF0CJtVOO9NemUkK2G8i3qA/gqC
SWbeRqXFmwl1QxPavai6jYdqvRuwDtoLS0sHtplFsJfqrCccuRU1cUennJGWru3rmm4Nxf9DdC0X
JgS9ygpWl+vAkX79zguFzdFOCZ2CwpgQYtbotTWHbTNsBfLs2548SKU6LuHQajVMbYpNmE8Qtq5b
Nk6mXj3ZtKYPrZiXS3XE3rmyvurNiwXqR+GtRmdpEcZebD+dEnkaAbyquLhKpa1I/rjt+hwYzaRb
d1ERm/j2VMI7p9H3UvYNKsAp5TaWgAdJSKgsyC/PCCvUPhatI8ZLoSotyFC1udbp3u16G2+K2g/f
HeHoc6zQSTNcU4hBwA69qRfjh6o2x5WYl+sObUyv/IRaUa/dvpOX3ushbKlidR534Vb4Q3ofWNn2
fiMPOIruSl2roXDsTnL1dbCaqCkx/0G8a2j3FXifBGNIuHPaoBSr8IBR3HlZBszxudYndQsmmReV
3++WyoINtFg4Rchqic2Y40gSyFxzkKVUzFr9UKtbZ0XmpLfTGSRf6xsvzBp6Zbo644ux1QSN01UZ
nMdeM1fUoGZVUA2o2V7NqmhwEMZHf6nlRcdyag0soe+DCWV6Uldza8QWgfo9x3FAUc6FqGfnQnE8
JklTmW0V/Haf/E934/duxvsmF/wE0CkBMIeeNxinhyTx/f3MEETZKxgQB8CnA6U+4fv85Anvu4N/
PEE/KGS/NbdNpg6ztOEJoAM780u7b81dqThge6LWsEuutX2DYggHE/Pbv7/be2Dv15PB9gPRGukm
YG85x5//9uQCNwhjtnQ7YLKOxRK0dhMu1idMrX8YQGCRUGD84keqztGM/e0hRj82OJcaduBoxETX
oRpQLYq+1D9pe/5iGv931wlvg2snGp84luHCDgOADzQIYnW2aMA7DEa/Ta1LXsabvwS7v0Q13MJw
gHKVu/hePh4uUMyDdBloExAw/9/H9IN7ID4G6GIQEOMyb8EOAyq09+9bS4YlDR03gknt9rem0IsX
1SLriFZMOTlY3WQLbU2CCbLGmK+Pi+UuStvHhlLvT6VhDlDMyT17GOHy6VwmGJKruEfLAFyZoYxf
t56on31ktP5+69f9+sgwJcc6RNMQH/gjzQe9ldbEecUMELbcu8DGYiOwL4qHSEDv86TlPyYEzP6g
KABf8GDWIbng/QAVYh4me5ecQNHXNluGeQx41RSfvdRHYAXU5cOv6Gi8A9JGn/r9Y4AB1GI3Vwct
RLZlxsTRb1v0LR4qBwXGaIn5qm+TdlJXSX7jrc5PbamwF30uLBb9+5z4Y50dHwUXWTCcAEKBA/v+
o6DMVxqaok6AsPVGc0dpWg+bMEm3ccrEfeGTlaD88X3+eh66vHh/PPXjSmDmPrXjZuB55qZEGhpH
OdP2Pawdp4gEeB7eMAMOx6Vqjea9XXDmE4htamXDJ4tqfeZZ8UeBw8cBtOWYELeaqKLHhPitAtR6
U6s7dZzAxk76OBol9MK13r3Me1ekjO7lFfFVw2fMsn94KpjYoGXLgPGAXn0Y9FJeG2IaJsG+JBdh
SSiiTdHi8BZSt+FU0AnZXrtafzL2f0zuY7uQYcqFlgmscD4uJUGNQupQWNEU2P1adOADwk3P+/f5
dHz0d5Xu10NsUM1RaXSQtt8PKJrbFVxAsGOAXO9u9dy4uHQh4Ujq74NKn7qGtbAw6j4b0Q9+iH/v
F9CvgzEDehzyDD8sqc4uGSBD7gSHTeia8bPzXffGyxAVP60n0+2+lVfDay/LS/9gff1M9XGUhQ8v
raMHBhUfOA/w2vnwfa6LKcG+60Cp9tdqflDBp96GFNTPT77BDxENf7+lDr4vklsxfTDA70e3lOA4
SYzGCfTIPGmxFMyw65WiMfqMt/ePb2TCpMtGKQRn8MPGT+d9InyunaA3JBtiSIILRF9Kp6ablmir
xv0Tb/wPZpp/v9kxx2FAdez29ochHK19QFcR88Z64IEaDJHkSc9bfese7Ktx1n0UYr84PBIfFPLX
9hnr6j0r5M+nfzhJmYB+qDri6Q0sGYe8jOAtG8jppwbox7B9nCi/veXHJagjf2+cluM5pQv3uCUq
ahcwBrTq2mFY14f/vhg/WIb8/V6HVcnhZAgI4CO5dO6FDuRFtnHu0CMlVGDY2yMWxfTNi8BwwmDC
/zSz6Y8KDzAKzH7z4OqYh3Pn+zkKca12uDyjwuft+XAdZ3GR0Lvh0aCJxk/e8I/tCz79BzcI2c3Y
USHaef+wojxiLmQmBXbzQLCh4toEysP3fx/GP2uacgSJIGkPSw/UpmOx/LZJUGvbq6rYpWCquCfA
0Nj6S0NKjzb5jmAvbSg+STr4h+9NQY9HRhYdcuLwjw+rQTAHqRd8LMLDaVlCCoFsehuuHsiX2SHu
QjvRCYtPXeP/4T2PwEQouaCGRmPpQ3XhjbCJY81FaLYnSk5jC/0TW7Ktc6LdgcgMEY//PrD/UM/g
HoTvDiwBCLsQ2/5+ZC17dQhZKhpWWHda2kaHdlcJqttnGqh/GFGouw/BxCHkgRjqw5MWSgvCzYaG
aHIiCe9+nCStQGKeUccGeMmwi4EtvgcU7ZNXPGbg+yUPujWeioQ87BF/+Ala3OI9E4Bnp4Bed//I
hiKJnVmR6vcPxacSuQ+qvGPJv3/eh6lDaalxbPRFqN7qsxEqcet9b0tsE7J/GDKxT77CP44yHx73
oXKWTcnR28fjbKqCzmPH0E2HanVmi/W4GPsnTztm4P99MKHueT9fMJNaGDljMOGrEwHJ90l1//fv
67MnfJgnlbpQyGqcIlzZ9GhIAvwR8fLvj/izZuEbAntYP7qqcBv48Ige8crOjD5WyJl6KpG7Zu5Q
Li9T8O+P+cCa/s9M+O05R6H+rWwtu9glBRAXpnzRRbJnhdJbGQDfnl2kWqIDoboi/o8lxP9v9/9P
WG3/9gX8yaP6yf/H689vzbfux3s2FX7qv+ixlvm/jmgHXL3/7s7/HzKV8b/g5A0AB16R/+no/xeZ
SgX/FUd1WEiqsMHGKRJ/3X9xqUASQDsGPwL9L2yIYPDw/9Lvx+d4t7qOnL4DC9EBtwAMBs/+KGW/
TZjB6AqD2rhyjkx4dfNzZkuskz6ROfp4sLbp4Y14G/3GXG6QdTzYOnucYC8p7e2z0MxEAhIOOvkz
ka1nloya6bXn4RtACXfgpVfqIp7YHGtbG1uCRKuuRkq5RptAckG8Ui22dd3v5ptYeEQNJ3yzwmZl
cDRf7kCZYni1RmCVxtjhE+mFhRyERnsPatsKxwfmkIsp9BtH6qemp4TyTBprtFQBsaoil3c9pQgn
ppJzcsBrJEI67bZ56jv1RCJRqBeNXbSwtauTpi7ncVFy+Bhmu6Sl5qKepAqkRQeyjTtgv4QtrvqN
r3NMRzmCNi0qyjIWwoQV711lsKvUu1PTm6fVdmmjnOt1vqBDtxvlWW75tfK3bUJDDFt7bWZqZWbW
qGeS5SIGR7GLZ2VvnvTGCGeH+LJOHwR360g2lpzsawZ9rWXVAclIAsQfioQmVMUQMec24Q2HfLJY
zCTQQtX2ESRRowd1w++mPZalLXa6ROuXqIMrGWtZVCwNPr232Sy0DiNRT6LIQEMmYD6+dGAGUbTR
hqmJ7ORna1zriGguSgd26JfV1OO5x/Y5ABli0Nx4zpnINJZmPbKtKRr7k5A0v1bVcNZZuM4kWHpI
z8504Jm7VK7NrJPaLHBbKv39PH1VmjUdN5ovQjnPZXMVjScMM3WdjWd71+S92HLdlvKp6c5o1YD9
ARaUOp3XgMpoZgEqfnEcuGfaQ7gwXFnQyp52mN/LVrAMQ6iCfAGAo4FPfl/DIVrbQ3V0QkuCw5EJ
H1OyR71uRQVyr0eSGaDW8Qk3AAMN12nKaftQDn22aWPYGhQSCYIOqJYiz1UzYl3ewjqpZOB1MvZ0
tKWXIeaIdSux9fW9kZRM+9K5gUouxeaEX0GGm/ekfdyH5YIux6W5SzepdiJ5JVElzGjHr15Vo1LX
w/lb06qHFAN9lS4CylqY4WyJsFeHkK2IvLCMoGh40OtwAtMtHy8vA73DKXuoIg3E8oavSMdoAjaz
DN5d+cz7tNqjxewunOr5bnpOI195Wd7scrhB5kbYl7FsvixpP+7PgmjPBoB3mKiRvxx7itA/i/hg
hjCoCwWA8fLNUuawH6u40rV4RLa3Gtvyd4gmvWFikcn3CKKTSE7bSy+TuGZ1wooEFjIh0dek87iF
LEpv/0mH6aS3t6onIQ0qpc7JIuc4UZy5Mp+7dT1L1X4u++1sdpjOplfAextnX4ZwmhYvxK3TSNcT
CQjFxcZySaBxr8nH5i2GWFw4ytUaiivNjSsjRjZCZ2kwrCIjqzZkyckqTCFE0gxfVj66trIEpWIF
tt2GxsMAv1g945yerQJNpP4y+1961nuWVkd159x6UNupDEfduJGVZ03pns07CZCuGh+QYQtfr8ab
XkCRjSAAjYYGOV7HEIJ3TXRfymCQOJ9p5LcO831/JQ6I5FtIaA8vwJg6egCoGH7GoaL5OEf4v+1N
17+PTL+3DoByvSv2h9QCGs3j5I1zKbCEjzcntF66xRjb9uvU1y6/Adg4ManDPAbJe6oD5ugevFXC
rhPZovb5EnRgnLuzb5nlbeys26Kx+zSod9FNrllyDyVD7GU+qmsGzB3rmZw2vTlt/DTrPWhBubNK
gaynao7IwKBfjEDsdWhyEY6+DxJK5sPXeNVSARVAt+jBFzs3KIyQyZhotZE4NbhFgxpIzje1VE/q
iEYw1peJPk9ofO9n6yw3EiqsdO65dS5qWNHV7NyUABAlzNcNVzW/mQz0S+doOoe2OkeMsEgnBjLB
FHTy59ZCeH0RyHtgm1jrUh3uGcSS1pDUnRWrRR9TG1uWUqIUIsn0B/Q6Yd/3Udj56iQn7bKeyrFJ
mVRk4mc/K+mwXupuupHhqd7KDNrie+WbhYiFLsfGuMcdfgGywo42xfvU4/cPKKsowD/RVExATgON
Jp0QxtZMgZms7lbVEcUC3OYlxHYUslg7Fx2WIGreoDwUEtR3tRo43jQ0iVzVsQw+q7UUp/mkRGAv
oP+lu8322pA2lOkaYvpebBurVLWibXRJOBTKCR9+Vc6LirooUy8yXlUFtrngFNH1aZYWfzYQvrwa
cTdVSQvPaHniSflYQX3h7Jd2Aul0rh5BW3yoa1h0rCBvGIgj6RnYtroW9Cj+vePvog6hHg55i+Y7
2yLOSLR5mFEowv4iKtQX6M2NL9VYxo7axVo9gzS7xS2VYzia9oekptluSj3fxsq5mhBQU+lMdMUz
Je0yK5gAsp2P91GgEg9yLCo7QnHs7D4Qj7tEQpDDw4F0oa6ZISzoIqrZkTNP6JWeQdeIq2DDgYAD
/aUVsunKEtSo6TYxXKlm+1yCbzaTW9PpN3KnSFAA7/k0vTh+WZkpsTvXmjmQwDZtRv1UIade2clp
wUKgEZQLjhaO+xquBqy3G0TGPutw8NfnLoQ52Sc3APWXycF/35ewyAFqQxx7OJupJjxNjqvIbye6
2sGbD1Zfv/bjfX9QADLdnqe5OqnFlLJdjbmUwXU7L2wPtojZrChZl5F8o91ZYEDNcYQ/fx3Kighb
q/WUL1a9pWD4pfoJW7ue48SXM1PPy1LLu27JQRPKtXCfe8z2JkOUYDFE9KuBZQeOdFxh4yq0MpTB
ACjQ9tCcsGuf0FA61VaV6BM7gZqTNtaWKfsPNViF7TVzDquIYOjLsJxEOPQVmJUiuuhPzHRSRM+c
CtOHbMqfNnIGJf9q99Ntbtf7o5KWlhzzCcUYQq4yqUAxkpN1VxJHKEnxei9rHZYQJicevezuWhn4
3Tprd7peO9v8ss7dF6YNL+ObI1juSq2eoV+ejfrrMLbhILnVasWiwSLTEHkv6qiybZynkL0urhLD
TKdSYuUvwpBCgXlt3OA5GZqVEY0qWHpaFzvzgLPw7nIZ4rL+q2QjJMisL1uw4rTwjfvNOlyY1l7g
CHDZe9TYZYKgdzivjZZPZpXb1piBAGfj1g06rmb2UUV331ES9ONCu7CCcTICWuK/mR5WLhh35hYA
kg6OPrRUg8Bq+DaLKZSs+mQGQzP4FD7rgCJRqYLeoV7bZpJuwrx7BbX9vEP/ZoczjKw0ZiHdz1em
IaCSHFiOFDQq4t97Ecru2sxRZ8oRw9G7hdN+s8Gda+vjiczxBL9iHadRMNvnXkmJpaZWi3/Lbcpd
5yvisCKZdgCaw8NnHt30UJrkcFNWzD6G9UFDHYTF9jrYJnxKqC/JXb5w9RMoWvuARR+rBkE2uKGZ
6AghL+UXL/q3VYMIt86gut29jmsqxUXzs93A12c0EGCxWiikVbZ4MGkJ5pkF6mwExGpDUeKOxH0J
Jc0seGSPZjT8ReUOIoY9GWsp2SFyQkiTQCh4B6YD7F603jmPWf0NtNJUmWTY0ZvpNBopD2oU0K4W
Dy0h99b2Vzgp7+3rWFgnqlTXgupnui654jMBXtPkgxl8GmuateOal6Z5dpTy2uAM1lWhUyGD0Wrv
ZYBGVibGEPzCTPtuPOigGa66v30ffcupH6qJPw6b+lRx+Vl4ud0bKUjTsTUmyEJCVPEWdKTO4FUs
6L2ejJtZs5vaKtdXB2ciOdsMmr22dZuCrXBSA9Ed2z5P5knGyXCPYUiZytA1zuMJTIYAOsnZioQ2
xZJtxXzDDqwpySrXp7aD+f4JAQknuAdKBjiz5ZorBs/7Ys23dHux2ZNWNAGCBGK7M+NBkePy54bo
A7E3mW5s6Tg8KFwJcamMxMQ8s6tj+OH6trpfmc2xs7U5FJcXFpBQAkvHgln5ioNIBbmQtY5Qdcjh
UJdRkZWeuLq6X+I2ofZoxj+tQxlOwxa+TLB8W0JDjprep7yBwj5imh0ynYdWA0WpZfoDyMSEBS1+
cMehUmwmZCxqzRPSbifh8JRhKyyxCRPFZbaS7js9j7t2Htb+gm6Vy+YMd7XBaJ/2zbxvB+lFhehx
fUIH72nbnkpu57bMHjad3jUPuu1U3mB/qHFQzzZvGyf3NHu6E8/eiQ0kKDqO69ASWJsVVCNON6gJ
NUFi+Y4R2kv3YYX9iAefhqskjW7FTV8HwrzVNEIDb5bUnBVa3hqwKixTxiGUMmD9An4RyfZezpDH
kolMbQAZu+VXgAxoa6xR3xRRq2LgbJ+WTWivcqCTHTyyMgQ/3m0WCQTzWOd11Jp6tJVQ+hHb27kZ
98WcCBgksqY91WQ/VSfmEZtGTtlHawU2FY+tbggEjE2lEtoXxIs6ZIQNQCtw4CFSLOllojiYIbB9
3nozVhZcUJo15m6sHsVG5qciVCTq8pIFiL49gUcEztC5oU7eCitrhz2F2hTacrcPFndlryai+UaD
Bn2MTWlYo7GA0bp7czYaK/gtuhRhZw2fNDfUD6j1r0oEjsuh5kD4DyDyD93Udl7NfjOk4dUWZtZt
oBSNxN9nw+9a6Tb7y+RcmiHX6j7ri+1WLPQuo7woWqqAbtxI+pNSGE/GMj6JgBc8bsgYs0ehzxEo
4FEDv2i6dVHp4OZVyaEavHa74r7t2bIZp9rBsYhHoibxjnjJNp4b3JnLLWoLRHiIPbYJAidVUImX
aJfpyVGHUxl0ZvtYKOZjT/snpxue6KV8lRoWLPX3hceaznLYtNRLHeOLi2cEtzoTAAQT5/JdjhyN
R3ONzbJ1W3w5cEWJoZC5V1XIB7ehNbq50moHj49qx7KmVDIYVWfzIGUFpXldQNJXmhiInx2TYHIp
42+U4XhhAovqaLLscty9lTno3acJxj7SuibaYsWK7EkTQoHXNhLtkNMqZmt7ArktlVToL+w2x6pm
HuyWroJJN7fODKO/6ep4n//qGrfjzX0GAOPcCml7wLA+wBda27TMtBQcpUUGnnTWE7cxp3OPLHbt
7Iwkr8cu51ufqUaXNqRImta1YQbdVCC25FWjhfMNRH5c/ewIBjHxKJXQAUAxiNtAMXumxU8QgOnW
ae4aVFyotwYlRdYguObZZqP77YKff4Ks4iRZWVl2gEN8hxhJ9VPS+keGEuls6Mevz6rg6apCJw2j
66IT1+pWKkpi1LMrl+sd0jHegyrPkpZ2iSGahDOa7EfZpWoMAX5s3q1kPy67s4uDVLGgLd1gqHsE
8qYS1kaf/hg0uMqo4mJiIe3DhFQuWVciwsdo6sxQhSqldz479/7i6bw/91qwtAfNAXHPCix9PyCZ
JcgkLQN1+pW0V7DwQkL0k/k6h0pHonoV8T5HYEqc98W6dJnh0m71MN13C7QFSh8JwUUF18Cb5Rpq
9oWBpGvByWi8Wwj+6gnIsVLaK3aqFeAyFE7gbCmsJm8Fb9xiaZNX/jyaQ7pXBBE3+QBG91apZ95r
uWquKeocbrGuNBuRFUKXyYrGJevbQrsTqL7Jat8rYDhvb7Y9hs0sBZXReWI8H3KbOoWnaH8iz3av
uSH1ZAgM2zisHGQ9StVpNOZks+DqDfFFmU6SiM1Oj9S5i9uuwJfiJBKFhZcJNWrt+OrhafSmQC3v
LOZNIcNdF8a9eoC2HR0Qt4WM0OX7lNlq2lb1zaqX21RCcUrbk2jkWwfVYOtUNzh6XO/OHfLcCI4Q
kQqgaJhtHDk6l0vwRkcEBTgZuLE2b5urVF7rcQ0SWw8OOfbjPE0P8FDgfZ8wXrn6oh59owzZRFnf
eDhVnSvAEVrjw5QEtz313mY87BYgoIvbWPbVVp+pJlKZV3fItJLWRHftEUa6JUm3UYNAYsJdhuTF
IzO/ZMBDN5GikGdN/6M3FoB/Um4YcNZTo7F0omYqAdwg1e2G+Lp4XCETxq+Zw60dVq/0qP+4Z6xu
Z6Ljy65Cli6N7duzfN8kdlpM7CbDfu2r5qJXC8KokWrlfbM55Md/9ZuaCFYmfTXF4rFaaMTVMtJL
qKFgsyDqJR5fASmwHspRO0KiEUhZobGPyZpXriaJUDLakOCuauGuuo4SwFvFc5YObvMF8OglqU7g
B0dFpUYFsyIQqGIQyeKF9/FmTP5Avo746ubF8AZ7jjs+xX0NPUSJmYF6V2tOVNtKNC7Yl6F/G0Xe
KFB77IgRaS44vuR9cDOLQ593hwC5cHGWv7VIWAK3epd+jNYWA+gCEAwtT6Sf9XNXKGnV6TDOBF7a
kbhT4TdASii0kec228tpo2PixOtX2SgDB9jWM/P56KFohwr22BIsQqcMTP0zQ1iQ+D6CXujeg5SE
7dTULAtOIO/vw4beWdKoO/wVTctkZfJp9HE8DSsw4KvSLbFn4neWuJq0BlTz9ykeuKCQnHzTlPMg
WtzJtEtrb0kJNe98WjrMhJ5BNt5cEdO2bRHobRH9UWGeB+oCQxGy5v0y5XBLOQ07QGgjg/QP90jP
maREr9pUfHNoExWp/Jc0mi/V0r2IoGBpzUiusu0mfdmyXbSxsZMIIiKcmeBKjkg6dyqspEjB3vNt
WCd0Sp9JfE4R34fr8Ai+/aX6zmz8LJBfRA/o5lmyTdx02YNjdJdFty/HrgoHWUjsEOSFbmUksy4W
dIT05k0ui6R/5T81fT7XdXlZhZVriFjXzYu0lNdxaK9joQdLZUECbl7aaI9bS3kGpfKZQi65kYtk
7a417qjyiMgpisv4llTAGZoHBiWgqNJxvS48Mcvp5hTDrZW6G1tAYaY/2ggSkIXF9a5FSGcwPUQd
uReD+sbKXYM6QbVGr2zFupDysiM5wUlzvhHgQP3MrvqyXGzBz+rzJHEkrIyZIdcpP/cyWh1LrDy+
CaoEy03BaUa2B1cuYNY8VHEhyXHTdwmVzbA2ZL+Y3H2ZLs3inI3BiBy7ckHQz6HMyDvAQauNfLA6
1cvuRL1Fr4MKYWUVfL07gs1wAF96DyaCSAM2hsQyXAuy/Dro1SnuGHpYAPeM7stKh0Rv5UTbYQYu
rMTh9IRl5g9PFS5I2JnlPQU3MrXJls44ylqgtoOAC1gYoPe881ONbozMqqey1R4YUmRlenQPUGrR
khlTED2Q0l1HPzvduKrFfBFfuU0iu4OFyI7ejAA+M/ui6qJ2BwIoTfG4FMnkzzU/b+Vy2Qo8rYel
OS08nNbDCh21Gkdw6PVj6B6TBYAK/FIG+nOPxwE9Hu+y78+VWUOdP8T64MQOYAIoqUCvj4cJXl3y
FBnEnRs5RFVqmi16qyDf0ihKU52NYs47gpstwTRlfnmUtwqEBaVKGyCs5CzP8wW4jqJheHQxxXL7
ZtHB12RAqIBV9wNOlbvQwSnRnGMJiKrcAwlhWaFaKYG0Dxpel9s06Oxwgmu7mRQ5l7QbktuvjtOc
bbXP0IGMcQOuLJThSTvPbjYMNNDFiKq0BWQ3g3bxKsquq4I5UuBYvVR36G7ubZJBuRkj0BLOBFbx
IBnSE97qWXH6vBpRxTv2FBS2cKUcQqEawOtyHWBbv2lp0fTZINHE6VIGCyGp1kHxuar1chrUOQVf
NsOxJQOeUz8Jc7/M7Hn+q1jdgssnbQAMDmEMOkTpWrG0qVlK0UOiVop4iNSJIK2IawX6md2C6unW
ORJcFrr7yCb3rMGqZyappa4p7Xyr5PH/Juw8ltzWsjX9RIiAN1OAhCHoyTTKCSKllOC9x9P3x9uT
rhrcHigq4pxTUooE9l7rt4MUSM223zIupbT14OncNANgBoIjhWUvg+7UjlwRJmfltdMpPRF7fH1O
V5d4UUl+G2ZgDrBwIi2y0sNb8spG2sXjQZMyb6hYJzXA18JwSx2urP9D/LkOF7x2modTDPSn8MCN
+meGMKdAHCPvjoh3fZKYYdK2gACqYHOQmNrl1gbKofhuzCIcoIPT4dbm0w32kNvbuG59c427magd
DU6AMIiGkDHcWEerLMO4ir0xCaUi8of8b1rB+5VXMv09Q07R3RuteF028xan8YMXFevNT9wL7ITJ
G6nbuN1Wb6Tjpamtq7T/XufFl/axYkPxfkdw2XRUbFK6X8fa7Utrv5agOaRZYODZT2zf5Q5yPZyF
59wb3riKp6pU7JFdvW7PMLAX83cLKNvIKv+Nk2zTeUh8LBCh3EyXTVfpGUD9vpmXisHOCo1RDXMe
dmUKegDn9sMKxEEmXzA+Kk3/JvHc5Zq7CIubgapFY7RfJQkfEz6hoSdE6J0VdEd+VG2xMaqeEC9+
CuSjz9lhdiJVPgkShmAZnuZmPMY23a0H0RzcQk4cIUsdWZ1P09hBzJanGw1guUz3+CofdRY45oPW
3JeE1N8Nc/H9PswsDaYF9v4pVE5ZNJ4FvWy0X7nSOYjB3ZX0aH5KiMic9m0ccMaynoR5PSX8EXB5
/dweDDM9zJiwmnwMktPwNUgRAR/xn2hDrq2TV1/eG0dKa1AN3RVgX2KwL3lW7h0xZZwPNYn8Cfkw
uexLM6CAIvovsx+sEFhx7Vs7zdijeduXRe7VmunSuesKz1uZSTZRHeKGGbYdzv2YnmT5ksWK1yGn
qZ18jlkbcz/PHYH4ksFfmbPm30KAj5YyyeHQL+2h5H6Dm1yk4qj9suAGCLG2fjUKeOLfEruXJhZH
EDlxrC4VKbfk/6nLtjd+9AJSiBXaJgAqPxN5A5NLqt0mH+jLdNQU9yTg41SW9vKr/ygtJBSRk5vR
iSzIE9VMMuEv1r8IbqQ4KVNxHNVXSRJxCJIW/O+s4v+15fzn4oWID74BKAM1JuHm/zlgDXGZk2sm
bl9GvZzafX8w5s7vccO3eytbj3mrn/KkCarq11wn12Z1cdzfalxF0cRoWVePsq0e25i4sQzXNTmg
I/c+G++1wqdV+FJkeOkkedPSexMvWz9Je1knvadz1Rnd4rusVrZyTMNW0E9jphyzTzx7LuQIo/On
vCKxT3XuodqvLSyqDDkad/BaAy+pF72rr8/2FJO3Ysbpbo7eFbIaKqXk5avDSXLwS56TwTi5+V8M
wjfzygWZlOOxz5qj0dM7WpySAajEGzPmssQzeiMweeCXJA+sCA9uXft5qnjYIjG5lrYHGWz6nZ76
A1L5/FBvQ9hDOQtm7hfNH7tDfd3eNvae44ce7z5g72blzAVkTXEgiauXUKSmiMHY4AAnsrEvi4PZ
dAeRctUtmg6FToIMVHsyBW2gHdJMesZL9iQJY05Ku9Vie3unhTltj3HBFSu3dM6N4QqOVyTtIWJp
WdLIJ/gYVNI9ALEO0zGzdTN7TSXHshdOUmKGa+OP3OCxGS7IbpCWkCKjOlMOFM3QuC352cjrs8Lb
VoifxUjy0cBJV5+FVSOYbgutyrkB/8dFWEbaYRC6A53LwbpMQWeZvtT0Pua/fZbxAmA4Iy4Bvy2H
2Bp3+00V8Nyru8E1HbP/h30FKjR7yT8OZajpIJiXXai//X8e8v9JqfyPh5zSNxUxJ/G/EoKp/9ZJ
bctWDpuU6V/G2rsyvhUKSIGY3JXvjSyp3FzulaZfkwLcYXmbNfm9QzWVYMFVLsqg3k3iNgfFvOuH
+E52pb9lop/0i69bjSOOgy07UpRfJpRI2UuJpFJo6/Xz6OR18jRr8YHVtsdkHJsMwVCfZW74xbj4
1Vb6TWx62Kc9GDUv7xxtFoLL9JwV3FwmQZvdXpVp5jGU3SAtu4XYIfyVIMMT9ke7FwdX3WiTcssy
8ypwvXxQGBcFrzALxOlsjA8OyTArh1CO1xA76y5uBNtuupkIgzFUGE2XOg7zEwodVvf5ZO6sc23V
B1zwgc66A/FJGIw/l7kPgABSYLgEMLt/xr7iRgKncmPceAyZbtwvrpabbqzm3hR33ow6YFCOi1qf
JhSmFUlQ1aKf5E+lNw9RL++L+p/o7tW6OCRadlj26medcxX8648kyYSr2obqWoWZJByUGtnliNUO
7XYUzY7C/6Ymsfe8PTbi6mI89YhzVf1RG8ODJIG7Nmk3kddC6N7x+F5UMzv3m3ZU9k4ilUGplb5s
K/K8y6gaztlx9tlrR4Yyi6+8od1y2dr5OrYrWY0LSxFZUIpxn4v8QebJA2spNR2dG7ul2h6XLj1O
gxqCgYcWvLFa5k6hrU7UqoEQD9xcuvMeOWJq2cTXl4z3g0T5qbIzSyNYe8P/3x92TIr/vTLj/oB6
Jg735YejAuE/T3SrXus+tpLoyxpbp4t3vdYFhuFFkuKtRh32jKdaJBwzAiboPDtDZZnRehj3yp/q
mDbtJamz6/ivK8zAlMtDpDa0lI2HDuLABmd5AzMrI8Vr5YUa09iue8kb2KLF1jFiOEUkGqmaeWRv
k/u7zn2odujx7K+6BdWN7AzRRvd0IwH9wbaf8HQTJvpyJvvNj6S0/3MpDD9gKYtJpU5xalLYnfZf
ufVhIjJezmdz/FMOJV14ym6OzUM9fc1qwQJBNtoULFZ1yfcleSCyiFoup4cRVVO0mp7Ahb+UzV5Y
jxMoC+FrhW6+116a24WVXWoyQqb+XVeKo16xByvKW2tGTzR0JBOFQ0jSZK/4gjjYFjXBONBYqCSv
WO8ztOZWI7JCy9amxl5+Yu0O/ug7OW8uWakGU3XYvNypEHJR6eAZw1uabUGmrYeOyLPcFic4P52X
+N9VIE6gFRRbKrlgKsnvuSnlmdFrdLDy+ItzHRX0gBCVS9v6svyX8NLdnPFvMg6Xl66j0oL4mZyh
A3YsHYVtiYtTy7wjeWUGXLQIXio4pNqL+8oztzOivp3k5E9Jkgnm6RxRMY9qt5un7KnyKs2ietdH
5fbCydTibX0t0ZZ+6uP+yIhODcQpCjloJnQSQGPSiQyXQZYOmZ2FuAndVuczoW5SJgRSFDevkjhu
pT9D2u0ErQhG055i5Zw1y6Wa82uGtg1dz20xZbeaRbx14pkfr46sqxXMvp6NR4tJbK6ADZszPutT
SeSFssAi3hnMNmBJS7B/eOBlxDi6k2/qeZM6LOOEvkbKXkYW0Ak/EmjZpFdekf+Oh7Ni5OHYhVrq
7aQGDLXwF2Px8owwwc37399MVMD/9WZy8xDKRVUNZWGUI/x3ZckwlXpGH2X1bXZpOMjjMTetUzSU
F5IGIHoFFWVUOrkqQGPiffaw1UQWGv6Ujru8VzB5mC6YlCCF/WqGhpkfU/z/LyGhCbel2/2726vm
R1H0H+lUXA1irkz5LSrbZ6Oq963NbnqTXZYgtsIXzduU3bGvkjMZNxeah8K2j9xImzwpc7M2c1+M
EfmLihqsVXMwZ+lAQEXYGmNoRHIo6F9SprqW1jk98TM12oMFIcMaNFof9G0XJHkeCEPkt4OChKD3
WX9tLLOBfp1CDaUdPRW+/JLKUij/zPpwe71lFpCBaQsNU5o8eypC0aXRXRSghO1IEZvAiMyr2fNs
gYYbu6kr9xLhOC83rGrT3KETLCsGvF66gvi035dTd9QvH4Ns+aaWB+vnlAXZN+u50h9iRUfbyQXT
/GxIZjQLHMO81gLiStvw8Bp/ymS9RhQWyWJ25lL9kFMkpNlZSxa0gq8UQ+MoTNmxQrOUK7spa6Gp
hkAHtKr2Yo64t8ovVgkZZADg98tdk+P7RlhOUb9lQ/auzPo7TZ5kQLF22lJc32KX9IzlqdY+y+W1
K/vrXLZXPUUK00hOdK/e6nS9ikV7hYS7pi0cLZtYW5lnEgvOOWrerPqmb/io72XY8VZnszW0XdKQ
CXOpw27FEsTHR8G3hrTP+v/cPDRvqC849v8dtCjigfwkm0iiZF0kDu8/7x6lSUS5VQv1e8H+18Jh
IGYjJUT/yvpivw4N1Xo2wROHAUK9zYYjmr1pQH/Aw5UeqSSnEaWRy13cIT+nxymhI90bRunYEoiV
Zdm1jMTb9JlYmze5mcKisq7+1Jp+Ws/nNW8Caxro5bnjdt1nZeZkw2df/zUGzV7Jm4vBCBU7OjU1
OSnjmX6HnYgjhRbHy1gAEHHu6Z+xlTmopxIEHgRd0aXiWh0RtoiYKw5rywBRy0tPAygRQUjq4oM0
zs6uE3TIE/jfv01GOkH48wAZW0f8hxeZO8iRoFlU5IA1csAJ1SiHzVIdEcz6XQ1yhQC2jfmPFSjs
/aiXbixqrmk8ND7HOpf2SiyQEFS72mhLzFmRorma8iMtlSPOtadHH+uExEdekXMr3qYBVOz7FR68
Nk8J6cBuv2ZemZa0raOgFE8iq6ryKcAsi/FOtR61KYQSeuP0TVpUV9AFVyX8C92TjJavAS8qddHu
zcnvwDXbJ8Z0h4MTHt8kUEPwtBFT1lfOwCuKJ1WAtTOt95h9Jim+kFOJgwD42Ya1HhJPquYgPW1m
ayPomWxnyr9XW94snlLNfChd9tQlr8wRqIzrkdPwqAq9E0HkzJszY4uKFPnUVsY5Yzy1TrjPrUwD
fWH6ZlaPmQnJbv4SW2WfR9ZeiOHmnDR/6NkhR01umODo6aPdgnTetdJzzku0qnLQS7+a0REWjpbx
O7PsptV8eRUDXZ4OK4cT/wcy28KNyiV9/Da0/Khv8xFhULHKXkbSFMINfYsDWoSDVti7s5qcpmRE
g6v8kUBLR0YFlfQjtfNrPsV0+G1J1b0xu7te/02Nzwm1OfRktT4M8TqQjmPiNG/Mg9RUnl5fRzD4
Y02/U61/lohASwmjhIUNooCg5yXAxRETI67QXyEifs36gOQFoRL3Qn1JjbCBT1Dbczkc9YxUW0rm
UQDPzQ9Rjyix9wS9Np2C9mTy22jyRcrM3Y55rESaIwyhSlhEbSuray3a2Vize2N5cXwzGAX4yIQ5
zPg45M6dCi2opeyQchHrE9jlH236GJ1JR2OuufPaHDCVhGquhdsfzZjuyzo8ok7yl0R0+s14mh7B
JKSlH3kJ1e4o+NVnTGP7EEfhxJNv5j0/9+zSPIjE3jiv1nJZq+JaCuKVxyhtfla6hkZmecNXzfVg
rnxaCjLZYDOn/ZD3zijdBCPGdaJd+JPINzwhsEKK8SVjAVAiLozm3P5TpYOgDHuBHNz6OY3VnoRa
xOaEQpyW1rgI2ngzrS4YUijTh1KaJ4GO+Gi9dDSZotw8C+iBLJS1Rj5fauK7SIiccXSwmNvG8jGr
lW/YnwQgXWpVuqD6nfSTkVfnSW/PdTeDVuzjvCAZ6l4gI59kW49PKvfStGvz5TajoR2z5sbypb4y
yJjl2LmEoO3TnQEgvb0ieKMLb7hGUL68Esv3HSFZnEY4F15UZoWCNA6t8plFYBxdIulPE9IgwpSO
I+FWaKNUpnfk4m6b3BpoT9LBTLDnVlTY9wAMCaOv1zeR6PTWSYzEbq6N9t7MrPPtWe1+msg8tpKf
+qmw54I66TpK9PkNdi0uDmv+oVaQZigT3Cb+PjX9nqB1v+WfwNKsomekstvpv8WmczZ1xG2keUv1
S96yQ9+859LNFD3EbzASjQEVonmkCPqdyf5x1kxyJ818V8baoebmGPj2YWOT+kB+dDmiPt08Ys1Q
pxPiSySJmQS6yigkWsFQomc1p4Pyx0ruq0WCFCqqaMu8hEN+4lcDxi67Ksd9CyBOZ4xcPHu1e6Bi
CIvse6mrm2TcW4BoTT8sqeg0yvDorelRCN8RQ/XK8d6ty4HktoOh32Mrd4fNLaQqJFM+IT9EWCSO
Jo6FP43OD14elI54RppgKiPzE+B2MhK9qXTIIN2r7cx52z/Ldrwba3c1iMinUtSCpEF4Ke1SZL9C
iVlC1p2q4NElAf8nagun5gqo32tSoE0oogrEXxf6WysfEGM/OKHz9UuZ1H2HchhuvRJUR+JR3lLi
TbSXiHU9t1ZjJxxOmxI/duRrPWr+ylN2txC9CYT6DdpzmrRnIc3PpBAeVo5T6jabop1MeEdCumZc
RcBUlI5hVSIkISlui46l5QiI/okUbO3x5ZYxkFFsYDM4e1+/1P4d7lXb5Ie2uYNIXpqdxNdhrs6w
Hcd5xSOEYa3QK9LryTIDX+IMwMpGlPWn2m4flop3GCdLQWW8W473ppMDMAVx/kYfsx/GLTCLHlqs
Yi52lix61qP46MyMdT9xiMv0ZjYVkvunKBi0f4mVsfIK5zZOz9WATJTJE0gzA6iZUmgJjQ/fmQFL
gmW27Kl9Sk0evsrYcpK1k6H3KvVfVm18LFD7yq+x78NUT8MC+5Cm34GWD1G5MwXsZNLiClLrDkR7
8rbNSNfLR6+vPDetO0c5HA8OmoOo25ORnVM+ChO3EfKe9J5pe5mjRBh49p1qseyc3gV8NjzWKLTx
qaBUtqks4bz6w1OrS7e+0A4IZ9LvGJ0zgWq79Duqz5ZJu/W3TG9GVR+KtjsQal4p7yavNL9xx+ul
xo+8xDZVBrPkjf9aSz7V4DzldkmF61LloVnuF1LDJUYvEfRfKM+8rmQBsz/o4fLZ/1ujjzSbvfQ7
mbIzkXjNcEj5GTqt83kvbZTotgGPVLHYKstj1NzUmB5TJz/gk1OOwOFYdKf4Lljd3bI187fMbZV1
z4gK61K3jTzxlRnrYqN580B6TYdN8BuZbNBsc1DOZcACCrh1aF+wdM5LtqGu6yRXOVoQ2nG7+u06
BgUVIX2j7hhEmqtGqJFuBWoEjJtBJX+X+O9HJCYgG6iStKW1o39dHJaAfTIwlLKkHgUW6PX9dhyu
6EI41VXcLC26g7UscX2lngypqXF1C4gsyCcwZHuUPcPy+GwOIi8JI+GxJRNcQtUh9u9tETTVV4UE
cIO1MsaGRM3MRo3o5IYrKt5XXRQ3Rd71aRkKtACWPD2d3UEybvkRpwYcl5dWs6dEl5cEqvjohekg
xZ5RX7Qa3EdXgqaXyRmeueQ/O73bt9173p7z+9AWD1No7kA5ORHPs4borgrTEn0b6oZVe0Z6OEeP
lECCqi0OpBoGS9E4tZA5sGhQGMOn1WvvWaG9Fa+PslIxnS6SPw2YXU7CphyiSThQTxJqMKSifGu3
LwFpgl+15E0nEIdM4aBFQi0HOCDcLOW7t5H/x0Kxm5TBMbvcFvrkdflJ9a9Mke0I8rc18lvT7VJ8
f7lF364lsEjujejUZdVJuDDClZNyTCTzKFw2l9/fNJaghxgtWjmI+TgGTg0LJ6A1zzAQO11FzYpN
ZQ/WfEzz9jiZSlhHaYhnSX0nl85vcM0mVYI8Q/Vy8vryxa4iAJl5eHTD/NRMr1N/VAVCWVgPWXQp
ZumDDGi6yJWPgQ2+sOg0IOOpCdu4OVH2eGzVei+Lm00+3d+Z7M1S/xxU0q6yI5jLcaht7iv+DLyR
o+4pfUTsJ/MhL82/VkR6vLoLiWn8gWVDfqgZPzhrh0T0FlH2AAp1jygrdqp3LSpveoKcsQ/qVLou
vV9amptEua0JB4l5wTQ+azBvaTL9kk1YG97WdXwCLTxMegiEeLMztNOrzCAa+U1jS9p7e6+it0r/
qYRLXjwyY9llsVdhv2x8muKdTmA0t8f9wFzFFLkVBS6R/jCNywETvIB36qIzofefokR9ANwm19nM
+NTSgrL5eE1s0tF49BvmYPF/zg2cfqIww2lnDr7XKMJKJOjuC1ZpGKlRYNhKvJ9hSulDyefO3VWZ
DGmSUa/Yo1YO8VptrK3ZK/32m9m63nCd5b1XYyZqOUqjY2NtTiX2biZ8zfkJIscdCfObs2GfopEi
slRIe4S/yg49xLGmLZtilCohPBV7NttcQBTgoYw+mBnM/axi1RmXk4A2QnA1c7yR3ndnbRP0/ChF
47HRpKMa6ce2ObOAH01j3RHL6KSleKRMz0vFrwK7FkA5t1ldcptdtzV7pnwl2bjdcqm4kjBaIBh9
UG/5yIr+rjbWtU2QFSE8RybaQHrr3bmTqdFFR4MHrkL82IvHsbd76zN9BWdy087EYJKd/ArerRJx
F8WOQRZq0/om7lUcXHZZY3jm6SuJkSmwANF3IOIygVdZ7RjWAzFK0/4ittgT39mvEeG5Q/ZNo+J5
S7VTnyzHReLVt/yLOInBPH0hMB8L7UrF59bd6Hn2mMhr/srGBKSo3GSEGkKZELeMFbf8ajTdUVUa
oczIVUCO9bVx+ybaDz9JY+Mi7qQrqwabwEgn6oGhlLD5gzwCCtAJ0XBRxEwrkjV/yOP6nm18GMbn
UqxMeog8+11KhnQuEjeLybQJN1EM21k7NHN6MBK+1aOE7XwwcWRPizPQtgHB0DTaLi/T/dzU+15b
uWR2bbXvTCTaP11vndkSbRJ39QMjSdFcKuEbb2Ha/vS9W7NPm1g5+nKXPU3eSOz2tiAfM8N6Wqzb
zU+rlAeSbXqxwqS93ntYqin28JBXi+bz+DCZejMICe2p/ktUc2Dv4drWKNSlO5iFpdUI688+EAd0
am8rjemwbjlI3uwwKv/yikiku632pPx080ca5T5aM6bnUiYhAJEs2vue52q0kFgiuyFxfDa8LN6X
iUkODjeIN9cti7H1ku+Kqx6k4G5trh1i5HIzrmtmvyx7U9rey9FxDiNivMobdMgKCvsyikkGiIum
RmuCVoGYraA0lWCN12CFTVjwWQ/HdqAV2GK7cfvcX9r1s+p97Y+EyaKsj2jriywJs5fS4bsdEjZp
m22krf8SRXLMQRlGYa8LDS8YcJUTwwJmvvL6NXwuTJRdngZmdBboeSJQyxfzIInPlsIdogSbNFDN
5cyaa1hDOErsVcKV76pSjuZqvCfyYvfCXpqEm/bZj/c4zx6prN8hH62OVNuGi/OfUkahvuDayo6Z
SVGiiKmzeS8Zl7idllLwezEOWiZHBsimZlNKTpXVeMtQeRUvQFsn3tZcolw58UOfIOOpDvAzRd0n
li87mdnbfEgCTQdJJSKYQz2q6IT09Z4+m3QajG6cthDsN7q1ksieS76RxKMVTx1+xwKds92peAoC
YfrLLk7H+7YKtxSqg3UaXVYezKN2o+FgP0BG8/ZZhRGW/XtP2YugBPMAHDfsc6Hf92q5J/WUpM5X
DcO+Ji4gVotdpI+7rlN2OP4V3EWpCkqscGVYU0AKwYhiUi9I29pEt9cMNxJjT5iQQC6oFf9GDTKh
7AHYzMChi9Gnptef8fKd39dCDhFetjyXn/26nSAXT7GFsrA0wiXCstKGssSH6ivGj1C8jefiR9wk
f4D9B3eRU4C11+FF3VUfmM2woyJhEXBxie9jAiXFMq2V74twem0dfCzbBkM0+dsLgsDODO4eI2hc
0VETT1GjsNLjAA27wIWXaYtN9Ly99Dsh/p2bWNPwXA6HXNQ+6bj7xU9rK9F3Phk2vBjqLOIn4NUy
uxjME1hpTecEt7oh2vlZIpd0Jp5IMS5GPV80VI+sLzH5EMya7PsHPgAptTUUmGQPK/SvLam/EEtQ
3kFHyMmvvdpyirU7tHcxiXwAYbQ1YAJDMJOqcHu9hIQ2e+m27xB34Orw6jzIx+I0dNoxBy5o1OQo
Lt+z+VkJp0msqEBwWC/qMt/V32qNIJHYjrmkmxxbeX4ZZ/Wx9PKDqXyz2nNkJOfXt6PPpEVg6WX0
L0loTwvcd6LftoVv1KKX4d2eUVM3wNXFn2UViIiXd+vSXwH+WV+Sk7GWZxqLhz4PFBOFo1i6W3lL
y+YwJ/7U7FY8dE3/sSq/Koh3YSRpg1Opmb2JTrkVqKMtPwzSyhcuTkAxKPbya9iEXVt7Yt8EI0mI
aWQS9MGAH4/7lieZdokdufC7yAx5rZuZvzIrW8IKdNGwcykdP78cRIcVyGSaPpFZGBbI2EmpJiYj
4qBNp4ewAUPreKWr/K1d6DliTTMKVxXmHfISdJTVTWl+GRGCOIyKiWO+uqxOmennZ86Cjt8K1Zi1
kSnf/llGR6YmeP0iFHpvdvBEsW2CSLF/tXUfWmBf8RTvMTvb0yTZn6R0H+YMSp2m+EYXnFIUeKLq
CtR6RICTxScGrBNc8WlszuiznZ4TyOTX64jcyJ3mCBoiupY4gqbojenKmXpErBWQmM5kQSVp99Nu
Ttmv7xu3J9Sw2hMA5WY9wgLdbr+pat2jaUnbZ1KuD4wrJRMMXGO7WbeBhBmgDqWzjS0h9/ZUdgkW
JiOIlAy4jBQXbQHmnjgvGsw8g9MwD3ZuP7Ezjzmvh2ZniC2NlpvDKvwqRkNcyf6q0bgnYhhOgiHD
G5Pi84zIfaeUQ4iroFXSIMKMIR8q+a2AWdn6/CD0KvY/uCwg6QwAHDOMEWHDWv/gm77I5F5ndqco
tDM25yEXT/IoH+nODnFGkBGCsnvzpOpAYmMQl1XYJcMRIdYpJ2i6LvKwsM4oDEFlqzY6Zgk6A+Oh
cHtMmi1kjy3DzYAgNCZ3hOjBe00Mu2n1RBmcF7UJ2ZFnjudZnI5Cfy5I2Y9xThm/kAg1G5SGdWff
UC9DHd0yzbp2o34x8wn/TAra9NNUdmfaavV7NuFRNMmN2+859xadbRM1R/ajpvUbhr0xyW9ZB2dt
W33HtuePTDNid4pK+URtIcG3pzYh/p3BKzDWn7EtyfJ7Shao58BDDqoVPVsHQgsE4LhJximjkTIT
fgm/jeFj7hFV4SyuuoM2hpP1tSb0Lw+7hPRWanB+l9SqaOJPTFUNOmSbDtExZ7n/sxZeJtym6yZ9
ULRil8UOGXe//crKixX1bEEUGGHmGZ4s5GL9sFz1e4wquMP9EgH66UjzvIhShVlA6hg/ydAF3mxD
ZGziMhCnLodLRsslr7K8V51SJRsIlwt9oEWRnXpTPy8jJ2EF3thVTq8oWBt5fiolkOyJsc2yul00
B2RDucqiu1rETbvFpCZ8b4j8hRrjeXlaZcM1M+G9U8z3pmcPyZcgUftApb+ze/kyLB5aVhup8ZeY
k1icPSO5GMYfvf8T+6ANX7JRXvDunGOiNWNSf0WB7Lj2LIs8Ls3pNAHtbaMzBLW5U193lJzcSURE
qaRwyyUnsfhY5XoP7V8NpHjQqqdXu2yC56jt7EeT/mav8jd77qyLqMW3uLZuaS3f63eLY31IvgWK
9uoe7QQUkAVGGKcSk3x1Ynkv8NH1hchBgq9NLo+Im9aBpR07bfmiQmCVMAQlYIu0UvbJfdA4RcFm
1J9Glmiv07yNi0cxg3rRPYPtlIvFnL5roqvRU7Em9uy3VlG7WbIn98dvwdTBn+sXqbFd1HnX94Uj
Q+NhWqwAEfgnHRCpOiHhL9czZ2hq4ERV36sKedqghWLHV1R8NJvbkN1T5QLBMzZQkynU7wVUT0X1
C51ZnLkvxXQV2RZJQ+qB0T7II2KY4Mfi2PBFfpWJgUiEsI1hL7nMlo04fE6j/rHsevGCLBKDGAoN
xoKUsSCWLozr4j8te5vz5k1f+U2lZDqyjY+pdtX6PHxZiRmiXhNjK7YXvt24/SsCKdBChHOo9OLJ
dDu+Zcuhh+IosKMr4WChM9fmgLggFXEbTaq89DZ6w12PWD1S2UXz3fxvddIs8RKd9355CI9KFZzd
i+vZeCbUn08UXx1/GTR8GRJALocO0aLc/66He28VO+DmSHoikO31+JZgt9uiE0le9tDCrSgOk+zA
7WRc4Kv+D0fnsdw4tgXBL0IEvNnCkKA3kkhJG4TawbsLj6+f5Cz6zQt1y4HgxTFVWZkiAuZ8TKMH
mhGWlTIyTEfjiTo6rqnsATt4KrF8jBDtzhvT0qvaW87PKO+tOHiF+FgoYiNc4P8H3HhxixjnXld/
Z5oVX2puYFBu+ErGCivzXz3Vww70rPNmz3g3mR70A0sNnr3JXTU4BF5TE+PSgnN57a9Wr2aa0Gt/
VvUvcjPfBJlSokPojj2r0HVBOvwTo6dGMgDzsnRrWhh9i6NaJebLLBilbesFsA75Gg7XaqejzKFf
KgFx3jJ+7EGw6z2tKHlquibFOSWszEZ+JLaXLa9BLJWkphx6v0tMl5ionGUHPZq5zDzzH+StAPWJ
x48kuaMJbwySGJt3EADZ94IY7Tg3yaandUvI7phxvZ7kHCC+Fc7LeY56t8x2bFkZ96sMQ1h794Se
ZDtHeRQG/RnjKI2H+p4MjJ1Ae8JaPdRBipm/WJULmkGJxEbUXvzcHaskx11xvNQMdJCYk2KWNe8F
1tlsqX3zRrmbUmbUf9JsRzYxn8J0hZCwxakPr29ULJsqOyKu0qwg/vHLlG2oMHBv/c2WnHfqm9nw
KrxiJZyTJRZPt98UFYVjAsHIYXLDaCZTH3YW8mMgLCQRhJemnr9VM0NyDI+FvNqrSloFrwpSFX5S
WXnnikWMVmJly0oo701f0qUNkqnXLrE4oioXdHnDteNvetZNNTOm5Ywo28Eu/9mWAc88wwwn1dgQ
jrblRshITTbcmfxpC/gGodOs450e6tqx4rpA3GPbrMUI3sfVrSwGkWYo+I7fS/qczOkGrEh8tml/
JMcGXEMyPfkaBaF0WW+EBf++x/5zRIPFxurHPMHfm4zpygnC7tH+WeQvJ+m8ihSLun5UdbJJcLYQ
uCz8wXmWCKqpF/rqos2bfs6pvnChqIEmfWsKkyfbnfaGaFlCquEgaWH8QPgai401Vt7r18qUh/nt
SNzgk7nji5lMxg7S+CS/aqRUiu9UjrmynmOJNQ2fb7yhcFBeNptCCSrNO62XhnLIIlSraG4oWhks
vBJUh3zaAFPS6B+493jx+jp4mLXGRJn0IIh7aJcxcbBsF13rJiILDklz8xFVroSJsDjTfuf42Mz2
1+Rc19ZvoerGBsXUBzKMLP2eqwaX8q5ewnyU3Irfrv/NeM4g/pRYrcHy9EL4vQrk4Si0u2q9ieXa
tJ8VKa8aJA17Jrzmqpi6Jy0rvV7QsEQcOuZl00YmAku0n0hWFOU5DKpvw217ytZZQ7TnW92Xyfyz
rh5ZCY0np0l5tt1VIXfxtcj01anb829N6wzXoxRLKMt7yv3CayovrlI/OabjwmlrBa/vbtpPVTs1
c+ZbdesbWBgfovVVi0rRL1o9WCxPsOI0rEtD3F8L9hD1awTGYN9/xUwkF348s/8YnGsffZNBeC4k
KDp+Kd+SY65/Zsrf2Hnyqxtiv8oPk8VX61dK6XfOVZP/TtCth2w/7Edn3+X//s/+6r0DUXWO/Dr4
s0AjgXSmqzjNxdeoMT51ld5rHXZDKHbMkFs9/sizaWNIt8HT7FM1Pq3iS7CeIpc94/VRDG+9oNMS
m0qdfYXbgY+kvGR8y3l8I0bbNREW98ZC8K3L3CWnsqO0XDybCozvzYsG3WWy3nwy0qzymJumP8h7
I2XA+qaX10UgE8GFluBs3Wo8Q2loq4+omYMy/werK3ksECLUE1Jqm4nAE8DapmnZy2R498xw8Kyi
3k3T0eFjnUnKK8HBPf9/Rc4lH+Zpb/JyVYbkl2PG/rkIpORQysIb5J+p2fIu56tLmGDVy/qn7v+u
ybWVuSTkcP2RW047+2/cPLVdhEWq686ArTTljXzeagysHk/Oe/qLDBtXFxytuVdj9pnMm87fLpg/
7Po5T43bsHLJLE6/whUOAzIcPw7lDWlOFsMJ2h95W/bXQzbepOFmCsTGJBhXx4Yjt04YDu+q9Fqa
wGEcvz0kI2Z/dfk1DBvn2C+xN00UIKt8hnOzqk/REDNfB5V+5Yv3kzsgjWzN2/8O4e4qOXeE50CY
XGW3wBBYcldNcdzQD8V7xWZ+IImrmLep9lDRKcoEGFeM2RS5PJpRDoMs7BCmlNKFgEUESXjhGAsE
WlWEqgRoWZ63FsXNnpmYOk4XBWG+Srih3eK3SdnT5FxALb1O/XJDgTAr9yyoa0GCe/tBFFqpTSEI
yH3f8GwkGbCTNkXu5+uLGlIFFRb+Ku/2xCDtUYbq5nejq89OPO1nVLJHIUQses3zfoNFBGqxhalF
svGWEYZsBoKGY+k9yHGoAKlws4Pqxo12aDpMw7OEJhBYNG+zGNmkDDijKNM3c0jfu0F/V4kVHAxk
xymLtfceRbLJRhAQAVolLed9Epp2+QKN7lhK7RUz20FWCorpro+fFhA5R2xs8AJSPQcy3jTwFqbK
myZUTnpr+GtTBpE+B+RsZcybF6vayCMpHSk67LzeqocucS1+ml7J3+kd3C6zfMeEnNWEEdYdiolm
DEW8hBbk0RZgi1SO4fBLAdtjMU00kWvq0xRGXqng6iG2zBlI335pmv15XPgN7E0KTicHc5fLSmCz
Kp0DO2vYU59Lo/CZJ1LTxyEilQy0qfS9Tpqf7TCXLBsTOVvV4K3v49cOyILxqb08/iCjh8zh7sKu
5+zg0LDIjPcmf6zGxk2h7ZB5mkNDChXbdIb62Z84BUGC+TpunS1YrG20/38Qg4gPMqKdbaBuVRqK
bZSvVugo/MMDbgtFJSZ8Ywh8iJhw4JsZFT9t6puts2u4yFkme31iwNMrP1BkzhDAsL6By4+XS6W2
Byc6kQpWsDrF7EUVT8rUTvC8QGTGtM5Yzxb7aVv8ThqupgJDR/tqf4gNBdDIEI2BpQqFYqmCKBN0
lb6u91uUwjRrVV27EVNehpdsvpElxv0m+ZKG/aBwVimYPk9wU+smp40L7X+O+af4o65ez9IW2IHx
dy7XayonWL8Pyio+6nvCcYn7cNJu/cQ8SfOFE+KClW0/F9dopMETC6cjngzkY6+WqlmTY9dkR6MF
o1EFsciOBIcdXlu+IqKGdJnj4w92RQeb/QRo411IySNeX91XLKUExl3l8aehYyIOkMfzS6zY1QrL
SW/GIliykjORMBYW9Rf6xdH/1Jd+i9xxUs3dIF1bpIr19JFox0h915kAISyI7CCJS1LPz3Fj3Cxh
3ZxGuxm5uJnaF5NAtVCQq+/F6JzL9twl0p20xFvLvJPaKGFVVtsGssoxKNgq/NBDurqDUPTNtH1p
KfZNn+4s+WgyrZU6ABKy35aRr9VVkJPOa2Pvhu1vbkWmXQYt+4hn2sD6LquboZovczK/EbTwRkB8
6biRLgcxIKxMbQALxCcr81Zsny8Y76wELRjUHuuU2QBjiQCcTFslQVhayxvLU6WdOXJ6+cTDueB9
bOsh0zq/gB70LZz89RGN2SGft2L818PdG3Mz0MvVbbWRQ3YFKBmwIdH9SGi839ow5lsA3EDfDbWB
+LqiQ2Q4Kr5OgP1VjoibiDCU1xk+eW1X8Z4jq3fWd0L7acvUc2Rm59JXSb5kBlvtzapJCwaN0sQH
XUte91WStFsq5UZs8dtXQFIUhNusxOkD9wrBqp79Lxq196RO3iBZB5bc+qTBnkns1XAsA/x68O5K
QR3WW8NSt3UZQq94iGvVv7fKhVoryENV5L6mo5zBG8UIVueBz8s0IU4gX1j1Umk5aG1yyLN+3yY6
cmBWBupm7BsIU/O2wJbF8kMSJ5mFgK1u+5rVLm7DRXFTcR5hYLXwAcr+YTLBWu0dexEr+jXFLUI6
vLbnTKS7NKvDl+yewcpgYnVzvhMvPzTVJufXYHTMe/RjdbYNGsYVs/Y0CvaFD5VHtqQcSXGkvt/j
R8OlB+LS6jnlCCU1H2ziCtWGEJc1xZG30Z5U6kOJsGjBVdfv5bk+yKR/KMm+/m4uXfIWxZ8Tv0Ep
M+ZuXqoRMiUPg5QeUuFVCMMENpA0YeXnv0gHUbJD1kkI2I7Gblcwhm7lnc5bFG0DyUBHe1u8j/io
7PVCBrHb6KyDza3RlOHoXMSE2Ysdoj2DA0ZGRu8vIbSe7Hn3khUt9zZGjBZBrBx4KwqfEYkh1E00
pn5eNTfq6qo5i244rY44otSC7qAgyoGf1Pfv9lyg9VYOg2PQouqsvfJL/zYrddhnRpgWB2SdsYVl
2GBBWIKRbsK2jUOlwM7P8Zfa2dGUUXttcMpnOuwD80j3OtmXcno4QvmQzfa9zCn97zpuagMN/EBd
M6FgIop0ZYtdv2JRmzSomUfplreCDk6MnazxjOd4ommtOp/4Uc+R+pMNnMZCS6uZytkEYWsP3MD7
Lpp3NnIazkebgdAEPF3vyx1nZJmUh1Uy9+wYkf8x0lpdHqZGVuzKLtniulz65XWxZ8ByI/MGC+l1
YsBB5wzME+6p1tOkdfsKT2B1meGas5CtCswfuJ9UlCjD3mzsQ5sWp+rVD2f7uAaI+rq44ar4c1pd
DbO8IWJyY2m6RtHrnYanljmnmZyI8byhBhrL4q2TzftQL/eSzWnX/JsYBMraBQshffORJaHMUerk
tymdb2Ol3crWuEkxW3S2bNmV8IRLzPMqZ122UI50xwGvq0arM7c7CIpJBQmW4xxBmaErR7mLjlMf
HbshOkoYjjLnJV+RAgO8yawlR1JLJJ4WzAIwgZEly2N2o+jgjJfuqCOgY/pq4NHN7V2OQS1FKbLO
Mn4ObuARFZ25B53HvgpBjzEzdmeMFk/23ix9efKHaEDPQ7oV2DFnK9oynMwx5ALMQ4Z6Yye1XFEU
OYt0zf5vyDudsqi2Q8Bzu4jZgR4Lt8AbNzL0dFDKKdh3R/xx7IFV9u9WFL+ho+E9PWOJh0DVVPJd
XbBKz6pHU9JSlHLf61HC7F6DNRZYXRjNGv4dpI9nYSiAcS0UQ8u24jwdhw41Abm+UDsAiCukdSRQ
Mqb7nN9TTdtIZbnRuH86sKFTsTX/Wh2Ew4bCcR0R+hi8bTF6GNVmJgB4ZdBf9ALjY8TufuOkXwla
mvV9uI+ytBG1usXe37B8nz9am81mGjownzFrowFO+813LFZv5DXSKvklPe4eDIw2yPmiS99/olBR
rSlooyvFvjf17FFJR2L657xBQ84B0yUq4gAueMsFj3M9tF6+jab8X7c+oHOoEl9OxTbTUA8hhmLc
qifKlT1S0nypSE8VtAFYkM6jrZ/mejgxBy9YwLUJv5Bv9MUevLqwf9cznkNv9SfLPFHcKLOxQwJ3
AFSAxDE+gMUiwBht43e/qGgrni0znmxTw2fnAyzJ6Li0nK7L9EnsGZ1t2/0kVu7PbwnZ8ZQPwM/0
IMqF31IYxJXty2UOiLIPCIUIloLNLK+yV9TZhkc0RvYBFYq8gRGygVnP5cZ8bCZbEse29TZRmq/5
IGuZj4jeqxra6QSwUGEGzbFfrUs6sOJ9DaZ4TETooeNtnxIn+8JJpWEdMVnAEDHSPyAnnKLzBEGE
9NF9Wqx7Yo33Wc9Rr/XsInNDO64tYsiYrauxZ6q+6wwlROqKP1HDp6EdCE5lZeSLC2M8dNZllISq
Aue6xqeVxAwk612NEVZRl13H2KoqFVSMUNgm1n2YMIDK+0M8f0RO9TFX+ntWpO8qydqEIiav5Spa
y47au0ERl54qzfD1ttxWE0UTozLObbnEH5reId4v9XVK1H3HKgHVXbAg7+qa7mBAzewJx6l0qgD4
4Uy9RrA2tE1RjYumgoz7ktuBe2mu0tJd2mTFk7uJS75da+E8AefsVPupXQ7jmxhzuL7oyIeF+jF/
c+geU6X7EE37IOcehROsUNBIvfZTIp5dJbr0+TCzuLajN2Ts3dBelGJiq91eZL28gJTNQBlHpz4S
4SAe0RIdHVMcUyXMquStEdVtYeU0ZlrYJOLUtP4MxWQdRGDnWlBht8uz1+DjiORJXm8agp78L8YU
C0WRKlUogjvfZPXdKBAFcBE58nai+CJv4ZWBusUV2yEDUybGdqy0Uc/F2wby4yIlYWZO2Mk8NPsL
e2xl9DXnhlRtqy/oCIhFgN8qEm0vJMa19c0uppt4bfaASrHTzxw0Oy9Qiz+w+J3K/uZ8Oopwkfbk
+dNGKB6D+C+kILp1bDf7aJtkSfi6OxOktzJv2OSnSaTrMgNnQwNGZZDMMurf9pDrX32X7s2IxVlU
7WqNlb51pxojusBFroWiIkP6bpEjWTeHdCFuCuiMRgCJAXTGKHUIkN5S89zveZshtUkHxmnqt+x4
K2q2QU8DGQ/6AMIlTmhDVYrqCXWdQ30q+1iO7H92M1+zfrosP2juMdtuO50O4qaaCykqVYhDcFv0
wD7MAGd+ozjnOc7h2qI29FkHOmj+R2w5j5LixsFCVlxZDgS5sYBu3KtGcmJ6j1dpiyUSFYsRmGWA
j48lBxYttlwvymP7wJWEuWpHtLqOtp8YhDZGC+gJJAQSf8ZX+oQ07xY06jOXwsBS4NCyLbiDU3LP
sTryzkoSLZTRTBSNTFFRBBUHzjBu4HnyVCBO4pNtmsNKBjsKgtBUWcJZEwifxk/0iieJ1k9N56tK
eMYc83P1V5uDBSO7P3IPIP7po4tZ9Fdt5pWTvH7OUAS9ip8JOnpyRvrEHnFGW6fH/jdFkGH+zvDu
1T856R/ngYoxr7ar9at+PVjJASCyFYkvI3wC9djopUjMRDw9pil/NC9lkXJK78Pwq4sZYvG3BuT2
FaqGuDW5dcVWgNlh2DuOGrYNL0b3W2Mv0Dn4DLrTmt0Hnp39XNFE3FPBwjQ65tE5q7WbUq43CRs0
6pjI5nQU6f47o9JB2Tc8AA9dhtVLLePSRx+lbbL5l8+tYZ40hMnGpk7XQwWEaF2o4mI3ASFAz0Ie
irEMx/j/xHDSdiQf6je2MzWYjSgoZuZW7IV+iSpFvJjfC4YtSIxHdAHGxRDwFMCAEvl3QBsGGHQB
DNr9zRLlOJKLkXTPzmQ63sGMI5mTxTEmdVnDuIvbFIPdwoBGNa7ydJNJhimnFyMp2qyStpnqjW4N
JxpAje5yfoE5tJ2UXExn3jrDtG/TQ0fEgw5BdmSPgkiuACz3yjhUQxMxwN4e4RlILOmiOFCp91M2
G/h5BV2MbvMg6U+aOZ2gBWEPChmghgZw2AY4bKPDRjMvFEWXQQoZ4ymgf3isxOah5z11l+lLYS7t
+vFPA/PZgsmnRTUWBqQ/7wWck95iM7DIl6z/O8L2KTLMws1+AVMIIG/Pr3KqLUyKGgiVU+Gumbco
3b3UfSWZ8Kj9qmFXqdJVZLQUGxMkl7FpinWjlK48/29e8bHsd9Ifgi92SYkPiPdqQ+QKaFl0/ug2
0Ie45nCLEtaSrMhMe59QXxvLeMIpKRJwnj+Jjinl2gNyAMSwAZnFUv8pY/0fU8xb2hhUloPwR2yc
ZYc6NiM8o2HfkSoPSbljlUYXW9+WmtLKurYzqQKAj0Z2YOCdqLK6mWS2R2IMPAC7/WDph5QpBRoS
ypPyXOrNZe3x/+bprXpbHPU81g6ajeMC1kNY+yxWzmm+IgiRz1nc+mjqfCbFkXKQ8uSj6SDnmhsE
q+4OUfcuU5G4cSUEV0JJCHh4h9iuFCYspy+VpBdeoe512fjRFKAyLGmYPXtTjJ1PPZvDe2xZfpWv
9EsQNH+JMMsSvAMlw8JzYXJXBhmvSiv9lhhmc7+pTcHwD/bUz4SwrMNqEORLvTGPS8WRFwV2vwQN
vVluODRcLlMRJFieehU1TDoQgCVZL5Hm08sz+s+GRz/f+R6Q/R0xB4NTBS2fSDvqSxPNX6hly02V
xM1hN8lnR+s1IdbgBa5x07+9Qc0g6jCOsa8i77Hbdjt0OCD0F7Xlo+QfTUzbO1CulVdj0a0mwcOA
N4dMzVu5PceHCyA+tHl809eo7W52fA4EXOqV5QoqrfiAbQhVx6aeER4P5Cfv5K+K26YaQWfhw7Y6
t5KMYD1PMVAKdmuOyWRdl6945BTCB2l70jL9QDLyEGX8XJku96E5D6Gn+yrE1UWhjdL2+szklWVO
zAYKhuGwsyeZbJ1jxE6hLy7KfYhZz4DdkMGPKIYryAdXzsR/eyZDsmr63dqPDG6VkogA7Rluet1v
HPZb6Jr2JJP4BlPcaeAgntxlPvPaCfmdiUmrcOfNG/wReMyNSQbEhxjdXWyCGXQ/q1mN17veasOZ
qTSeq9LcpCaWNqoOIIP24DucWvN5HrXdvOx0gIbDI+EqjyxmbMPcoNLeKhZBmuNFirNjvF7zSr+3
ZQYdxxvHf4Xe3nE00DluIvK39Ji4ibbfCPvLYRpijMi+uWtU7hrHk+MXBSffrwQaSZYNZW9TKn7e
ynu9YLmzl3IW++g/lggPDxp12leV6IfUAMn/sDBB5xiSWEzwvx0vwNLMiLTn0MAvu7Ag6l/jTos3
UAX+6K+w+Q9yywRk9xC569SAhmVHs2wwxyMGSja6+U932EHHfVBo7IwMwx/A+7T1qRs4OpKtNgxo
k64pqFUz17wy9pM6x4o6B/0IxmNxKXq++kebkZyGzVqw3dGZ1rDmkpmXixEQOPhL3XEzbYLIw7nF
NF4xneB1js7ddJxS+4QfBHuYYGY/XEU03Qyzv89R+iYwBJq/VaJCBgpzeixC11obWi0u4S75cbQF
78rCW4X/GsvWYfKRICQwSj9IO+2mKSeVKfgohktUJJdyhJrHoomZBDhOubuN68WBQNLLSFB3kgoH
UhpDhb2dlbEAjg6cRIuZgLIgGad5gw+0lVO8aoriqjx3zpGk+Nj88VYwChSNT0UrswYrlvrkZPYm
t6gyJ+OC2QB60g7g9M7JnjEyAnvAxP1EuyCy3RoRw4XzZGlvNnzU8XDEPtQCuBmGsMCUbGlOCDYd
uLOnVfhWh0CvMw5sZpDEcaMvarva5eU5KgnpNfbGogxeEisQebOhza3bXReB0WWV3sJv6RA0ONjI
m38wh5O2Q/3aXnOSzQwVJn/z+6mZC26Xn4GOmZ8bqFQnaL5UTqhsF/XYDHV5Jy3emPdho97MIQki
jC65qYY5SNWMtnGgM8rkcNUWJmNufFUElvPutSAAAYkNyJK28MQ34BvjAl0t6EY9LrbQdTejjTRD
uZQUuikuRsX4ooGttPcBWUkuz9Q0eWiOCY73a4TMR2WmQfgL8+EaG9882gd1Ekeu44IT3cAP5zj7
NgPWaMN5dIpDTYTLhcuJw5LLo70XqPhni81NSQNdPZ3mrywIicujdzke3mLPRPhJW/saqV94q5Er
5hwVwAuvOmrdr/U/OPkjTMapDRu+4vjA+TMgi474I0pybyWN3tV1q+Lf1DN9wgHUokyZmSIk97pu
3sjpRZCYfhj/6129CAc/A5FN9ZMRSGN7JtFNxCKK+m/bLZ/xgKGgEp/Jy0iqfZHmRqHFBBl1/vih
GcxBkFNlSrzX+bSERD2GUZ18XTB/y7SHakkMCO2h3DtnCTzw4sM1P/UL6lpQSfGnRQ7Due5mQtEw
ReAjsQsIuKP7I51E84jbU91w1C3MRIsrAWNXaiXgp/PNKJVb2WnelAHmpC62M+uqKCczCeQsPkdM
n4d72Ui72TR3ea+yUByBs/DAlY/2ALJHJWDxnL+vxqeMSVWyt93KFP33/xlTQtuo6HBweCQDpvKj
9p32TAeK6Ci6o511F4Hzg7U7a4Ll0GUE7SEjNy5ltFwzJoRDMt50zMJFh/hSu8k0favl0A42N8f6
JHZW5XG4dnjMM4UoSZzoaJhnhljCy5DBo/NBNb+1EIPJAvStkmENbMMKakKPBUsU50R7f5FggHeY
0N8bLPd9tuMVGwQqFUR3UDuQHhd0rXN2H1EelUHPF589EjQkxCjUOyrhWTM5LuuKq8jEEn8oP1lT
+2v2pk/g2NFTMPYLXjGE8jtvXFeZvq0PjIeLwwzhmcOEXOXbLO68Bof2U4FWALJeDKWbyduq/UXU
FmMjWuTecdMjASQdi+iIWe8rgOlIf8tYe9ptK6QwUecLVtYxmBAOFzDWrih80s23df2ufPOsoNuq
3NnyZvmdfRIaX3xkestI8vfM59XUV9CBZYmMPnv1GJ9OvlYSuCX3AeeQxs8+zOZ1qhAzQnZVD+OA
rxszmLrLKNxKp/YHYDfaSerXIB6yTQ+pozjYQhw7fxlYkL1pot9erWLr8PSoMbyt+qdrSsC/p4uD
KsPxO0QSE5dKO611INTXR7U60At8+bj3ULF95/Y/Pf7A9IYapzyqyhOcx5BuexQWGTmaCspmjNEG
293ooGWnRVycH1Ncai3ZyG1YlIKi2Ut+JRAYJcoqwH0t+QumhMGXHVbVnVv6RNmaXaweFJWtpLrJ
Suzf6i5XxlDsfn1T87l2avhbsza4FSmYv/TB2lDf0QwZMZCf3YAGouRPzeueNc9XtUukEKkz8gJO
modyzzppGRGzy/+K/hwb6R4o+26WPm0ZZrwc9Px8ZC26SpXsZYlezSHKkrkl9D+h6Ih6GVM2pEYm
2+wJN6nu/TY9a2yWs5tAFm+qZyGwq6JmmfYVxOAocWXReDZRBN1lSs9N/2+SAeIF9YhxZha8O96I
dnX5/M75ax9HlBzDnzb5zRqTr0e0SkoOCdu60dhTxYL0JwxmjWYqeI2IlOcau6Z5NP8olIJzshGh
Lf1e0/dXf9NWg6vd+eCiX6cOogDYP9nj72srIJiTgjnhMdM85fKuof2Ama9CO7FJkj2wPOQ95Ky/
V/NUbBhi72LjraK/hfiWOjtrTvYjgoMyp10tUWCQ5jNDmo9LRpbpnnbV7MMZsquEzqDrOJoIFjHi
LydD1TP+qYrK49nY+1nXn+fmOSs8rN5ZUczr6bt/+ZUx8uOx+Zbgf894PCqTe8ISR6Un88GS93Wm
73rG7rn5PjB6L36jqQxeEUdy3GBzoeNpok2utIwQ1u2UI5kVm9bbqTF6Dm91qRLwImm9tNFaRCEJ
IV5kXiHumLKPtUo+FObppUdOz9KzR873xny0icSSFnpwFBIqnflVpstq523ENIbYIuSEQDfV6ZTb
1amT5ZAQTWaex7mYDnYOGKmKds1BL+h0EB2BX8I3QeVQXqW/RRP5SYfuw56DTEVItmVOqzRbtGrb
pEnD0RiBxpF5knefitoF9LTcrk4w+E9lQhPuK6bEZE0cdbYyFf7SGnOpkaoH5Z8VW8f4T1rPB3UT
C5tV9LrrdvnVxPMRfb4yTvXNhLesjT8qeAlle/kQg3QuRpQQ+nJM1Zxn2lECrj73baAaHy0Nw+Ts
peTNfF9YcLeVp+86idluTPMv4I1PLm0Mt9yQ/Ja5aRvoEswFiqcdhWpD2lEGu/FD580J1EOwMxm9
sVAgDr3sFg3Vfpr0qBjZwP3J8Q1GfqQ+y/oDIQYcDZUbvkJ9z0ZuDDqLMQ3fOce2tdw1/bvWnrO+
neEUvIgZNWMNnnK1Py0jaXq+rlFFAx8vJNcCZmqc6V25hkDloDaND3xRv8oBKgoSbQXLpeRVT6aS
UPrcgU+RFM1Vr9G71umMZBW3pyWWEMnMHBZN1+8tlSUpMkf9NK4TJdvo15wmFrEOMjIK7dyVpLBM
lLvddZzvmMGG5jvBcMzBX+oHzj6guov6HA3VI0JuGCiw9uQTJjJFOSeNfSSmrAOyOoIlsdxtGv2x
WcDBaOi5iRp8tJkbFffXiVCX6PC7MPder8pLhyDNd2G56vypXoneKx3cYZ7EVaxIC20dQgPqfQmi
zfFsP415Qr3GJxTw2mZGU1bmv7KZuV7E2SG5XGQpu8HscXvgbpryM6m4T3UfcDAR1TM6iWsrGNAu
fvPUCVYV7RvIN8FlFxJT04VxcBW2I9j4/SRaCry/+lfktB73bJPf5L4AyvLWMaSPUjJUgJ/86Ab2
bAE5OAHeRUOJoi2vEJe/6wV6OnjD8Z+sd8WT96KJkATWaWNvRg61Nn0U5l7jeOkGDCLpWc2Y6BCU
Mt56JWAkEhtXu/02wbF13Jn2o2IcAP/r3I3vPVfERsLj8d05xYZ/oFPRMnirhGnR3jjKDw4jT+uv
xAYZIySVzLPLu9W+zTOxD19T9C+t7gUeu4l1fnoZxgC7D1lRDrdaCi1vTrl5eHBcYCWejIHZmbcC
Nuek1OM/cpRTPYM8RLR3kRb73eLitv0lSVmYbiE6kjCC0J1VyQ79l0S6LbwrFCIw9NXqEcfdVas5
mr8YG/IFUNMEuvbMP/pfURY03ewvqYrUWjvF0y1Zftu8Jk1xunfRdE8/uEYq0tUGjxczwpRpou42
0+MetR2pUiHszb6VvL+lZ+Jskcedmqn+XRgnh2unjXTCDCBJHindEYsxVYUyPOCE59ljirhlqp19
7Z8dEyv2QCZrjYRWGi43cyyJbd2bQ+ZxnlqkWmfFTVgNSPWLjRImYW758jM823iPK6qL0i26ouzQ
aQ06Q7d/pu2AQZVeVQvL0+sboySfRPfBF9czMjkQJb5cjZXk8tvxTLAVBrQseqBkRd12Nk4RWi2f
/1YO4pO/jFCnRtmTYcVH6Xyh0haX8VdOjkRBCmN3YGkxLySqTgi8/ewyNWwCXvLJmHJK+aXk7c2q
Q8R8s9Q+V9S3ZjPQvaJa+4+l81puW1m77ROhCjnckgQIAsyiREk3KNnWQs65n/4f3OdUbe3yctmW
RIHdX5hzzHjYZ638HKgUq5GhSnNo6oTSXvPFNBPVWLhOfuIe2g9rB2yU+FqKXAAmA4Hnr91ugasw
9513fc4IN2Xpp/QB9qx6aE8IvM7jaOCLMY+RsmPdi8OHmIxNI9XMeDzu0DT9G3Em1BPr3WXPWpqL
lw0b2jOjATeyMV/bttZlsGHcMWzqu26dA+uMt+9IQmvZvCWm/BhdtDBxwLQz6BDUytGVgB2fxljt
7iijEe+lC1nCdojEUmZRwMr3OOHS7nDEOGwdXgt0Mp2P+n/5uVesjymdP6qOHqfqt2ksHvMP1WZ0
Qd+wAXpwyKgF8vuye7lvrCz6ULc5mA4hvKW/iU52BQl8cT7Qca3oEgzf0uk2Vm1vAUE7lhGBFRro
wRKFjUT77Pffs9VuvNwFQb7hE24IRfLR0m/yrEZCzPRP/ovV3MUPU8MXsbB8DPJpbeF72nRkVnzu
EunkmEBL90b7nF7sxrGEiVK8bw52to+/rUZ/LBjt6t2AIey+IBBar0ubXolFuUiNE/a1dze/+o71
YaUfuzCeeP64GPVKD7FfBZJ4F0ygV8c6YCylskqPWI+rxiuQWGo357slBnsq+k2EGeVov9mCPfrS
n4eUCOamv0zusUmbsEfP2KKAXQ3OCWu3mGDDAH9IBCWjohhYLeMvfjmQ2MQBp90bow2yAsQgKzgD
R4zjxqzfWg+z0IxVDNw9rObltKWRdYq72mrXFR90y9YyjbtTDnDR3NY79jwwoazVcmuPfEbFOEy3
d4PgXzP/Kfz3Nd1JC14Cm7Vnv88EjhTSMxldnGTFPssS8AbsNBx3mcZPFN+O/dVGdBfgjSr7S1OJ
TMUFoThYQPJPMkCT6MUThrF11HrrLmFx5Qa3XjU35f11jn6lFS/GgMIYmy9jtolSdOaWy7itJndU
39oJziS36HRAPTTG/6TmGZvslvinzSCzHySWJHGzqSXshy17FhZsV4eSgIvQYd7H5u7vPFOm3JTp
Yx6J9ObSxCzEJNJVaZv4E4rIqY3A8Zd3hyolZzbG2CD6pW4o46AntFy3k52Tf9rTg+0gneRMl7Ph
juLYjGzOykXnvGYstzFx8XD+w3XOmSQS40VO5yHiduMkVtKLMiWouJyTXv3ESbaJCXsN7XSAnpQ+
rDuBUxsSFluOSQ71Pv4tydbxopJsUnJeAB5wgVjTb8av5AzrRXxaZoV60ZfuC/RZtq9OcoGvTyx5
Un4mNuJF+5G/dzMhoCY+X5qjDNoHjKAtaG+VKoxjmKvZht0/PYfoa4i4X42n3tZhzMfSKFs2UFs1
5eGo7n0zbsb4d3Ywm9UsXrGo9R9j952AbGAxFWkMZUgsTHIEQT5nD+KVE/EMWuoEZiaOkROFadvB
LMIyb6gH1bR9gFWi22q0paAsZydy1Zd9hB18uucTTmzKu35bvzeiukRfRp3zZoWSOG6SHRCmtEJX
TwOQzL/RoXxfVF5HG9BO8+LfbpZnUigsX3S2ex1Ku030tfiHiZvH5j5jzgYd6rn4xFK594My0g1+
QU7in+X/u/W4ILVIkg3nRZvOTH1oh3kqlA1em11ERnIKVNq+Tf2Wtc64S95iUpbgrjCLfT74VU6m
2IOKXpJef5pFAN4hkj/Qobw19GAR4Eb68WWDoc979SX88hAH2HFjVzxbfZO9OZ3+iG/1qZXHHW8v
fjBAKd9jwpN/7+l3GdMicUW5/OYJ0b5bn2LXnuI73/alPtnKtL3LbGBYHPbIhs0lk4lUBTyVuSWD
7+xS9f1n/M1nMmXxySkDDye7ZNxn8RbJwLFNtUOtekm1ERsixd9SvlRE7Z8z2pD2vc77G89oxvmu
/RwGZ9zGLjUJD2uab9pfMVtEX1sbspSs7pxq0xbzMRjTHsyMhkyZtM5fEpYL5ER/JtQ6g90eq5zB
/HIrzMI3MHLl38sQpm5xsclqw5TESyimXUM19VD+yBkSv7UK6neg++Qxtu+HcqmZNDcHXpVnzHa1
cNNvvhukhkuOl//1+lUTmTCGtZEzfVefeF74aVjr3wM11Ht54g0hKvyZsPzHPT9u1pBTaBNrMmN/
h3rgMCXj73XiKDdML/OYYu8raSQcEhiJBbMRKaS/puTRsw/0vGL+laZ4Q+davGnzf1J2UZAS9gcN
UU/CqLhQRNiCOsxTtE5ktC7/DKJRerGS6Lvn1c4uCExwbdPRrQE6Y6w2R6JJ0n/x8KqB4UExkWL0
Q3lW38cJeelmke9m0Rw78TeZA2dU/cwiO+tvvyjhzAEH1RpV3ko6GzajTanPbhrHHnIdOJMrhDs0
PsxzerdGk0UbkfCVTDQDHSQdh6wa2Ip50FiIYq1tUmmhajnH2bKCyqDurthD7/pRHJe+PIlRPpkR
El4Ue68XtjvF8UF5TstH/pouEwOlbw7J7ClhggtjRvFk5NVB+TMXYd6bxyLXTy3t2MJwSnvaIFHE
ngiHs9CrS50oF6SxV1RfDoTDL01P712Tv6nYJVBKkR540HVs8YDW0XbEyYfg0JMI8dVf29xuvL6Q
dfUG4Ro6UJ4qOz+rZnztV52A2G8aroaYM6GTt0yVZBPXkQ8rt/0OWojtLyK7rkV2GcfopOTqUXUj
lR2e6TJW98AWu5o1espKGBh6oESJ/XycfOspTOECWelelIQK3k3dEfDqaf1zKdnkWx2XN0PXe5zZ
7ktNg9s+IojdG6YhxBXX0u31D6pW0mShpujMYAxS28FpOHD/HUj98sLu+cYwzNFGv2y7PXZ8CXm/
nJKP6gFeDdaxP8in1vKaBCKXbu/Z3mxpWrnMc246NNnnsUyuADQ+2oJY8iiIIfoyWPBWWOkIC8Vf
Favv1LuT1qFnURG4m765IlFGVGiAi5sgZejIytqqQb62cVjYKepCr0Ebgh4pLwvfDsiAt+TPCnoM
7M6MOQUTDXXLwZhMaLh5Kh5w905ktxyXSAstyADOYh8sXnk5/2ULBxSwLrVz1bOnbqd73McPHNiA
RjrpKzWfuaVtDw8dZl+1Js+u5kzQYYSaEKOoExw1iBidpeveqMZ9skP5bvagAwrGvZuOI9kUqwsZ
OrTVCEG4CJinWA4Ixrp/Vw22RMjJMhpYyDnKAHpY7OV4G2fYFqWdYCOYiNiP5N6n1to0Jd8gBHeo
O2GJ7KQnGCxHucMhe8hKEx+ZHgpLJdMFRWIE4k7K6VT58x1W97ENmLlZa3zcWPfJMmBV5cGw9gfM
VovfIYjIGK2IlTXlSbFnP8kWMgyR9s3jX327OOComAdTpfr1xHudra5Emg+a9rmVwqIA8L2NlP7D
ibsn4pl9uTpuZIyfGcMUS2GpEXncj1wtSdF+EBfXaqH08iNsYmK3cqcgzGcLfKAkbTfPim2xkzAA
805O9wZDEScjbOSvrBNjXgLUZw9QkaTdc7RSGf2Tngae9AnIHJf2KpCzOnvJLrBM4DsfBaIGa6ca
T40qhNeXXPhd1P4IJeIZaIOWSN81SQnPHChOlDB+aXl2rRq981WqY3xPkUMeRKk/IPOkJmsxRQR9
9QM9QjPWi4iXc8ym2ZcEzISyR6l4m5T/FLy9om89B9Q3wBGPyIRSPYg8DSxUyi/eHRyNgB46aICc
V6oV2vcRGw/uOQv2SsSD8EcH3VURmHy1dsIQV7mtLlm1ngwtCh1mcRBn1w6o6XI2K82LkGYag0pc
Ze5HLyP2oGwkyLwRoufFawlxm8btLPAjkwYyOxOOTT5/IoIxFbRuSKYDB1xWr5FGKF+6ZHZlAydZ
3cDbldhOnC1T2dnkYOpbLdcJVwHFlAJfx5sol6daYORha1aRiPj6+F+QoF2GHfd8op+gCbtNlwM3
ptjOTeDBCclIZTCoQ5DYimtoP6w9guUPBQhdO0EXU6Rig42ukZTf2nK4SuYHSqIzPXrRByl5byjY
fBz6u6rQcadn4VxqxzhDu2u9Iy4MDN1kFiIRmRrdIQnCkJZqwRlen/DzBYTRVLp+ciBGa719qmXz
FDN9Zp429fUxTVaSq0k/GkMMusx/Mb+QyzQDr2nZ26jufM6LliNglwgnWL/zzjzMDk9Raod9Z0LO
uNpOQjvqZzox8DYZ2DJUxRSdbHxvsuledspdno075dmkomnVfvIMzKsUlqdNWWlwNOZ9RHE2KCwX
KDsnSzvp03oSeclyRAel7zt27LZjtFUAYAJlYyho+4k6+CrzrKk4RiIJF4JpnJ/USQKnYAtknSM/
8jhMN2X7aUvWSemRy8UEKdNPdKm7BNM2h0XAPhB88ITBat2gRBnYz6NkKAvVtVkuyazCViVm/hlv
l8A6dVFB/MO6b1lVdUrlL3QNDcrwFD6ew1ZPHrejDfFAhUmsHe3YgKwL1GD+UsGnmJkUMosPQUaX
Gr7QHg2AoYYAoYiReE2gqI1TfTpqY/9WKuFilwfHhba3NkgWShTy8bHnpGhqbj8YQe0C4WNTQzTx
qlQLZN7UsuhCh4ooI1l29SVJ2tRRf3cad6B2X6b0jkgIC+H+f3OlV/ScrnqpMnlA9j0IEZDlIt1l
5NyabGBrcrmmwp/Gbi/9vl7BZ5RkCNWc2zoNb8YNo9+kKpcmmq8QjBg8F/0ugnSNewIjjsT4UwSv
DWNcb9ALp65y4/gArO7w1tWVX02K97MidnJzcr43A6YNzQjNRLvlrX639OltRJmIJZD0W2WFbECw
ytA011pIlyiVL2pHx2oeehKsmnM0Ln4sl/5I4rVJqqSqOZyYnQdGRtdQWHGc9hy9iEtRyHqIQDuO
s3LXBPws6b61sBczzX6/s1XrtPzCsvR4XDwMF3gCiAYCAtmb3V4I7JnWvE+xe5unjJ/sVONHKNXb
+GS1ObfKW2ZYb9Jh2semdTKJ9mkvWj/B0N5WN8JGh1qD3J8ESON3eiq7zmy4BsaDHL7h5JCoM6Ue
nDahey1IHlF/lpn9CTqPXJwKHlbkMIHO/Da9I5zojyn1J+KvL8v87ApIyYxHqdPPFvKknjzyxD4V
/5XNtxjLfQtHgcUcYKUTNNBLqf+dqivFKhPyPG3f2qQH/4deLv3NTepNTjiyimXrOiul13dTILVO
wGKMB0sSfxn3qfk1UQGRNndBL5FYmCDUAVUYRmWwDUN36OevauwQRXaXdWouub5ZlfGTFYcWSDip
iLgCkxZ5kgRohaqQh9qBedO4eUHsDaG2ydR7eqJ5ImL3iAAarWxdcfeTESvYSDDzXnlm2t3QOQEF
QWhJTPi3Q9tejZwVamJeI8acTXle/gjWIcyoWN+ZUCxSPjSDOwACAQStZFcWw8bshqekp5/0EnEc
5O24cUoYIVk44BXo6vSRd8xsecPxeOeSTHpxy1d8e2HdBeRXa6Pzm81kblOmg3hZZrQfJuMPGROr
6oSsmvvx2Ejzaf4lt4b0IDwp/Wzf8mS4r0SiF+ZpXoNSIByhFTJqicbRPE5PuyIMiQZ3GCN/CpWo
PNSm5NNgKGt6ivpLhkykRauPLU89j6xjaZuJFO3yIaRWqtnuC0A1hE/mMDoVVpTc6XDPFlq4SH/q
MY6OrdTOoWYxRUsK6HdWMLUIbaT9bKXBMiiHdCwO1bNjdclegjmJx8DJe2krLczpAKPaBN8hW2LK
tlne58QU2XhA83XyNDn2wLu6Ec+LCSLopZCUapBGiAj6RHYt2AqjdRiUe2lYAe30Rn7pOLVL0bVX
iUzfLoHzSJmEuL+1J2jh9aMGh0H2/NYyda76v68Bt9Pd+mi6rizkIyZmhSafecvXrDYAFSIMz1Fl
zaSRwl5Q+JGMFWHJOp94b0jado0icnhaYiMH2zmxkiP6dHTwreVvuG3RCrAOA5ipXTt/rs1zWgKz
k+UjyniD4GONVS9gQnGICTiemMoaNSaB8ci7dfkm9YERkcQUlL1QtGDiA9oqS0ix2U+mUBRBpSnN
0e7aUzb1Z7WvLyXzLmOv/q06carn+lJFMzgLdVdK4oI8/JjEVAZWfkOLfxOEVkyoK+ddUQ6+xoe9
cifYUAnLxrejiE6ffQIiikY29y34f1Ie7P7MCiqrK0xBkSsQ1fCAGtCT7HCa/izKoSJGeXxkDpeH
wjYWebnONLMwsfjJ3kQY71T8MxHz5REqiGlCNMjzQ7Ck5ilVvS93JvhhnAMpMAQFKSi+ZVN3bXmX
wOfJSg24aO5lAPuZo0fG4b2itIZYAT6oCCtO1dSk09KXoyPnuORpf/WUGQHWXPwVpKM1+Uuzt+6F
jYTCcpflgbnWthEPkUaPJ9s3yw592bbUfbJViXfl+vuyWmmj4NqcRPY+5RpwySGcVuV9JvG07T9H
00FWAI53OvxjaO/joqAwPOHzYX+70xlsN1HyNiTqaTVObKfldCSWMjoYNBf5H8iVJLKco2Q49VEo
0vEQNZFfV76ezZs69WKFekeq+ci3a0m4nQS8/wzaEQBPxFKywMlHGTNF/1T5jkoej+BAGcILOUeH
jLNohhC2s9r3FDBbO4SqHaxm5OawEkp1uzaZSwH0NlTnlQgpUbSXSDOvDrox4HmYP2dLOuXRTyK2
qi15LHbPFhbQuXXOvWyc9Ug5K0gr+ns5aLefBmQe60JbotfsL7qnUwziNQXYok44u4sCczJEePr+
hEGjOhHZM6g+pmrbYCGE+7WiTy93g4KADrdOLu9yOQlGfQhqdHAsGi6OMu60RDmok02ydwEPd/DT
aitxU9cMyRstZ71t+tm00/PFK3fRMzHi/aRP+740sKHC8yFWlX7CNN6aUnpolflerf3HJH+qWJ/+
m5vAiFPQeDKUdBIu4Tin8o7eZCNg2WpDH6J1Hflex1K6arQhI+0qEH4TtAXIRsEz27WVR4iwW8cY
cWBWVG4jRndOjksZH8T769sjwTJzvBqWEWEg0ls+Lz7h876tEimog8NtGRHmxIX2pJIZpP+YHulz
+zbBGcQLNC/JwUJJbGJYU6xDAfdz1X9YBOSejbu2bpXdqg1n9DjiaBQIsOU8yBuSxwE3NVRmbcNr
/adJ0w2oSTT15E9yckJN9CreIekw7iXeIT25Vdof3cRULv4VUn2HhKbU2+olGoZ/IhCtFMxNSb8r
NTZK4zlnkgn6qUD3JgHfNc5lgn913ElfSvsuKeJTmvRPViUbkS73iAm9TLvPRBRIsL/qh3IkGmoz
rYGWmASpQTElKnCOdkj/qNS6C/CuhLl222/n4mZHMvzgc98ppMzixsivFknM+ohyoHyqefmc/e43
tykcnUBrBMRj+ZjUvBy1J2X79BIxASaYDe/1Vn7O83+m9CgoGTTQ3TkAkQRXYzpsFVgqFeRvm9qk
QvsbGXsKoJuTh7P8tyV7loLNNi9QI650dBWoOUzrkf3dMxOxnfKxqP17DFKpRzYg9mv9aRUfg/o9
xbyR7OvMZQ/J01bEXh3QzhfoWKz10L4RrVC9OKswVbvaJQJ+6D/UvICydumHQ9Wp4XCX+9Nq1jtB
iAAcREJuXS5Wl6ATNzO/MqMCWyBTvHBjVVh8SU7lEwFxqOIneygykPy1IIHy12KhJ6v0O+lvP76x
sjpqEQs2YUNGFRdqpJaFge5aNeR/zXizSZRI4TJB7H1GaB/Jh9ORvtKqKBEFRedpYqV5d2dxzdSH
1fxtAZwskC5s6CYDAIz4ESdAKL5Ja+OWYQaAKIM4BtjDJlFE6XrW/yYso+Ji1y9vdnNaJSJSs28F
tNqEqPnlitzlfeYKNnzGWm2edfWFn9tKIZlXLMbfCbUjCXlO3hnc22cbrrvdfo7xTkJ6r/Co9kGB
ljBayUbB/W5Zb+XnWtKb4xEbMadgQiL96oktUdwi3x79Zv5r1FBKh9+RO1hZMBXUeMtwNa47BbZu
MWzT9JxNHrIFlaGRGv3Gv5FEek2u/c9f0eKvgNr+pTu/usl8umbYMUCRQqEpJ34BLkfglo2MZx9v
K3M/z6zJVMSbfsmfLjW+6ikmfHgITSYtXW5AwnhrLtZQnkoq0Li7p3n6ZnTKm07JCT/PQcGVqFv9
w0DqEp8HaeX8cC6zvfKmh6uOrRlz6IBBFgWIrw8DtENQ46WXCeOwRIY/mZinEHa3DBuIAFkkSkPV
Zm/Z+kaj+n3xEdd/+PrM6V50sOOqvWQAN6iejC2CwZwPMuY7uiVL4AOT5W3b3rtFwlMzElf+Mkhj
z+NUtWmOtLUHRfQk3RAWi4wG4A1lKVSRbAfKbXXSQ1/87bdyy6A/OZEMlmxXww6E6cAS3AobsWMW
bzOrZTRBna1QkS41yQvvkk3JyKicJZHBu7lXEDmtv7HC9S+RsNhrAPWlvWahtbMb0tBfVWPE/T8t
Nffo4MuGsVEZ+Y946gQilTDTMV5pzclQWf+LuzEkQeswcnlZOBhvVsXnS3YzIVipx6/Z/rCe2ozr
ev2n6JVnOlbYkHuXRxNQAc4gziJZUY/lCdOJT/qT72TQTu92kXui3StMtAoVTTecISG6PY6gRWsO
pcI9PgGpoas3mjCiaqAQqKV/zWOy7Xs7Kkx9gpd7BgKaDB+17P9hfJ76iRF1ysuPQoYunsiTqraP
f5RHhESN6CH3T0pB5XBZ9tvuEPXJQzj2/ZtfzsRd6ckdM9mCOGH421Lv9Z1wJYtpVXixFgnwD978
qDgkpnWo0E0DeenIWpFSsJUw9HimqmORKYioJTBYG00jQaPu3GbCNDf29KtzkBk/DNZJZgA0YAXd
pbx3PRzHV+IQTQnAIs5sC7GqHuSlAve8PljViqwT2c9yaPCGpLMFSLrwSsGtGmteNkkYzrnHqPTy
m5q7IgLOxmTf0ksEaVvtWQqcTQvAWVTm6QY+CMecxF4LZXu5tvsMiyKjIq6VRJq9lp1fXqFxD+Rp
dsuB38X2J2kOvhiCujZQDaIP7qF3ApBtqn3t1MK7wLzxuTyV/98TqXEflMTszIHW5cGMHbBsBg/1
VVUIpGfFAlf53/pVO4u32CkjB8UV7EW0U9bmLup3tadrX03X1lHq/WfPaGNUlObQK7XC9pA6GrcS
FiZG6LfVQG6oPFoiYCaLZ8Rz4IFHb/wZth7nphgvEy5Mc5Iu825mlV8Zx7Q2ji4mBmlmKwoYA2xY
1KV7LcClhWpb7zAUgMtQcGERDuB2bpx9k3K1nVOS2F6hB5w7K7bUdjhM20QHs72eh3nYF44SaiYr
xs3gK8gdGYFtNSQd9KrTEDCXdvoQcThKrf1S64dmsPyZeflL32kM79ZM/swAwwst+S52pktkqFct
M4htqq4OPTL03l8VNYjcvrZfETqbKBjoVuYzwYowGU3NJTlVIxN3IZvEROUDKQFpJYq8EuE0GvHe
cEtgxxK8WId+VDpKjXKulhaDok6CEaV/sYZ60jxEn7wvjvaeL1uOpnK9sWFVy3u2pHfW3FnFPDnq
bnB9rmUbI3PLLlq82U/D4krbiW3AtLmnJ8Yut2EwL9C1j7IxQ1/XTn1W7XKLhSxJmoA3NANSCYlW
Ft93VyiAAxD2qUBNmF2tutfgz0HRnzKKxU884zcZTYv+MRBYTuCNhoaQiFfJ9zy3XB1YftQ74Rld
8eA7fi+c+iPHQTuU6ACWK8Fm+7WIT3E5XZOxuKZXUHTI9ayAgIWwaYhIG+ugj89xBNU6nw/Jf3Wb
uai+fBlgprL2+ObEEZbTBnFiSMrzkb3sRVd5/t4VxnKDu2/csbnpwD2Fyl06vJkX5KuC+2VrgAeL
jVdi1nh17Aj2bYOBoUvLvWqzUf2OnWMeY7J+8RaWrVz/kf4Am5BkosHKZqsjEBxr7VQPRMHYU2gA
L9OotMfkqUZWMJOkDeqgQsekNMBTF+H3e6d+rFQJgGxXPMq9mw1sOLo/4HURBnZBIrQgVb8EmQQ/
q9UcsctpJRDBn6I9aHXi6ny/hnZvUtDHZFdnvSvfZOwgwEZXZqkNyWmReAPcCpk3K/uLNiQuRrld
c5QSlGVJE0r2QB+/huzGdPWWG6eJ/rBBiQH6MLTd1gd4BgiAOQMtX8z9yyTON3albQdo465ml6I1
f2I7qilWTPGl1I6HTYqyKtrz5ndKOVSZgFqSdIxjXpcflDq9hSIFk2H+06zc7L3tj2RraBWUSCj8
iJj8Etn14HPssTrO/CGyXpmdmNa870zCTWFkQMpQFu3q+IEYTsBM/H+4kALD/QsXUuA8HWlGXhUn
SQVLmfCemi6zRm55le0Nn/+SqsvaxLdFZXsGjifxdcl6a2m+dJqvxh4/ZEP5iG+jMb7dsXW8Sv/c
2lo1dK/XnWucLFj1xEF3yFm6Wd93r5VUOeLIRJVTErWqqR4UHq8L1a+OK+7lTd3Zuzv7DI4bAA9h
XSh0kfYhibCWzY3fqtVe31mTtG//Ej8WKvjo6mg5DxZzNU9SMZ51NNECnnMFm0ZXgxGNZDJc+vX1
hkDUg0dbfaAqLwtqn5gxs6u8CDjp3STEJRlsP3u0BEn1BYEDzUFhT6Th5Oe9WQO2WwxXJ0JLxxdi
y/jyBMReKUBvodAIqjSCikxwbm4Sjr3VTOrhjjBcjwmG84p1O06tL4XSUbebnfXwgcdCmDu3s3oJ
tUOGdDYCdz6dK3s9Fp+Q98sJwPOSnDSbb7CWLiUjCMZyG22p7mvdw199k1bzTY9P9mRiUeBm46Mu
wFzc6x/JVEkH53jHZBfHs5938EkR5kxEfSkvf2N2TwHXM0moS+bHqH6IINKgU6REEKmWim0RuDJ4
BGI4mZn1kJU1z9IxibBlT5HuRR+1pb+eH4CJ++lCchL6JVbGVRxQO/3kzXoY0iWwTT002bnCLvD+
PGIVEXG9Jcnqxqpn0wCjr3morEl/DKpriMWNAfQjWlqhlNEGUoLZMsq09EQshd2CB8SpWhOsmRUk
X6Gu2Q5KFK6EK0ycI3mfnOJRnHU9viZNexvz4V5cKopthbdJfJSs9uiUnzCWKHCIkuyDLP2qKtMd
My56yoo2OawwJBP0t3P3PSqyX2C9FlLqzx27d/SkmPNH8OTpS57FjiYT/igMnmqEEAvKM/Kr8e9I
vwpZqCs1TTt5PLfk8GIl+2i4Smlmr3VNgbge6455xSb1q+v6U2EkzKudmJSTpa48XX1Y51XQfcUs
eRbCufqZAtABErOII7b8tTt0bHUVtrqFRPIGzKkxZpXRhcowh5b82gPVxNHnzTFjLyDsBjoEOB39
jK1ezcL8XWLzZhLTIGJOckW9aOivcwk7vH5VsgcyVXu0L4IrcRpT/l58yurAro62NB/G6dZW+Qkz
kA7gdaTiY7ckA5udcbtGBMZo8bAz7ROBg6rC+JBbZ/wvkv5FGgotSioYNoFgvpwzX17xDU3DtVVV
qFmNpwwsJpJHOz5aOTSPWORffZh2VkFRLiJUGK2pk9sYeyRX2WvEEjF0zs6V8yBQ7XMWn8jCKiQI
yfIvzd0caRfDcOq/vH2nQcRN/dKNFZJxRb5gH62UesjhCWYWDooNecO2nputif1AA6on0PUVy4EH
wnj9ofngIIeejP2E4M3OdpP281I9GExG2J9P5WeMtCjxkx6EhKTQeP2XeNWQwLUvWFgK10ZPTC1d
+xb9zcPRSuTo/X2YfzVbbBb71i0fScXmmGAX4jtYTkWSH89uN4SdvFuLeo/yUeSYZXLo3QiqygiS
HvTYITb8RmDgJS2kVYoDQi19zk9KVeLS2CW7UWYEAR8jJmUYtR0O3D1jQm6Tw8xIm7qBIjPC4tmt
/yxt2E1xTA5y97+q2PpmZnecDRaU7DQkvjN5/hpJfrOaQJQnC1iefdwQZLIi1l2dsKJdksZzzMRq
5rOkX0a/HUpi4bAJOcVtAs+UdwvL1/synSU73Y4ZI6odwWeRPYZDvm2T+oPwk6m8yWC9HSpKDpX8
bGqkjWVeYc9BDz9D599PzD3SDeUxYEVfaguhVOWW7F7QSXBzbGmJvZcoeqGY0AqVC03T35WCs6ze
8j/nT0nUTZ/MR5M7CF1EYZZhAjVX9QaHoNY0gW2D4xrlIESjU+JpzsPp9SPI1wp+ctmgrg9N0DxQ
Q+n4UNuVBvMi2atZqepfCRQe2f6w4X6xm2Cfsl+s1KUME1QJeId65z/jZaABbknX4pHj6/Zfqlme
Z5NE09PYHhz0DhjBbCM5pPpdav8MMtDucvYqgIekeeiaSx/p0lI5dwOsNDrYpoS8G+C2RRaoe3iZ
fFxhYZEwgpCjQKBy54eUfq3jpT2lCcJwCTjcdE4dunimgfEKKG8KGAQ4MRm9ynYZUFSK4sGhPqGx
0oaw3Vc9mAPzNOjCRZcnM4qcpvO8EFKn+agrqIgyVCFLrG0th81+oe8c49IRKQ/CDbEA8Q2UEWX+
T8Apzpn6s5InlCbHfHTV1hlUZphC/b2084WQ2q1ignBBwq5VJ6s6YVPWaHelJ7k8TrZD65YYW/BC
WPv5++URzcDGcdLN2v/moQIkYe7FtmH2NvEjx2U3ApvDnudIB9QE2jy+8dVNbLvpIHyzqH1t07Iu
nXFmDJkHCpfwWkpyS+zL/8j7O7zeR6yLaPz4ntk5vEfpDVEqTxccKfooiwNCdZ512I08Kmzn7F94
Ep5uU0dbWykbg0bynPIyjyt1G2APiQuNxse5dLupudUTGo8Oisym74//R9J5LDeuJFH0ixABb7Yk
SNB7UmaDkNQSvHcFfP0cvFloJuJ1t0TBVFVm3ntuZQ0XOzKu70MWLEbcbypf7miZ8MiQhwEUjElo
hwK0JCJCGIRjS5s4jLYGke6kDzCCjQkOglwDwncyb/grCaTvVbf7Aic8riqumlzpm1oFIIAyvn7A
SjHjkwJrXM8Jv5HHpUXDVlNgOlnWtiiivaLREnBrEGTBJC/V+ikTr9f07QPtKiJSLJRNJu2bCnZN
ciql8sRSqI87hGS71jhrVOQoGWedZiwDvJMXFN3x3ZDbk0E6GiWmttGkvVWHW98hSY6vIXIg7yHa
ADVjRO9JsI0+eeM5BODhvfrNHOmHoBDqZLiQ3nWQqoog85JmfqUgEhK1q9ARmvMUq3E1GekKWiyQ
4J8oTJBdy4e2F/vAkBY2gc1pQiJiyKx1FdK2AmfrrEDBYcdyGbNNzhZ6VQARwzTrNaDhWIdUcOwt
xYXgkcwhW+OwHg16ZP18HQXoC2elPnUHv7tWeWnyYdLJ8hkR04vrHHkTIxDKhno7pPAefBe1+kkJ
qhMSJOL2OAjAxGna/pRp9amcopO9bZzgyO6ZScoxa8/Rr234nJeGe71vD12h04ii5TyBN5EoeMiH
X6eqdA6N4qwXJa2k/BhA9t2nyZcJmhuvl2q59T84rqVRLScnXkfhYyAvvQfpg1t0ZQFPUzh0M65h
ymmLbRqFh3ROqVwBaI0jivsNtg40ANbGIFhwFm8q1BddRQlROgyoZsBkVvy38saUcsBgUezhFj/b
QI+YBGBbJQ8IQ8CZnuIcxkkK5srI341BXWyd7xquNEFpljCvfhqBDqLfO/rLPq8R6SrfmTq9F+al
Y/vM1PVELBEiA4mpPfXPLDiW4pUUPzSYYqYDQyrYRAlECZ38GOaMHIVxssWsmO1bPPw1enrWs/bN
DqRXi6rDONI1Zt2cWDeNPNjruQJfc6H6yNCGU6Az19zlZCq1frSMG7SkVruTaBqabGAWW2BSI3OZ
fhRZHGaRcqPRBuy6S67616DP7iNtiQg58LhUzYZkkeJolS0jR5oWYUsYrqv39THN2yOjYo6HtnGc
dN4RFtNab0n+FOdWN8/W6FOpRhcLhj/kPrbjlWbQEDU9Iwb4YuALJ6+qJ5tQ60/fwWQvoD4CyyqY
FTkW1ReqDQewlyMzvhNc/OifI1m0fFEN+GdC3M9ULMhX9g1ipHL8EfXddmgYq3MED50jCDb1W0iy
l6GRzOZZ8Iec/jLEqzTTD75Opkh3VCT/QHmlMWbu0B1o1dpi2hHyMlqUFVS3rgp6OVZ6lCiPwQxQ
t+frkgW+sywqaah5DLRoSHtz24+pSUROUnCX87sAA6GYqpd+KJq8r0rOBGO5VesM5We7h5XZI5gM
zPHoy/2pC5ZjmqHr6CFsZxQ15qLJ0r2UMr6cDUbU9noH1LLbJyDF7HJvo4VIELDKcwoLZkJk2Gjq
rK0lo3UdLIxOC1MLjrVl7NtmYI0oWId7N4o+W4zlRdqtZ1N9mMJUWLAtrCyC+KTCRgNzDjRApRFS
aCQkflW69ji6ckIn/U4n3JXxInX0TAKkopW5U3V9r/cTLbILZvAkMC71ocsRUpWnxB5dm0TdOYaP
XkGjzCdSrw4A6UilN3W7om4vdTOc4UPRLnpPmOf7Y3yIZMDcNQ1bmZgbBWcVWxz9tIp5np3RkKgt
zyKErkOYarfmpkBWPjdai/Ej1hjnDN2q85gRr9qBCYFo4RGLdYp/aU4Oo9iNWgy6aznENs8EO+Vr
qhiY4aDrLZ5DfTuE8hYGkphPGpZ2cfRP2yaoWpVP5TAc1S49aKoB0LbaMfhRPiv+p/kNKNQ7+quN
djJZ+3ES3nJrOhUxKI9myh8JdBQzvGn5JYVO2M+dBZg6f8GonbNKOmMUGk8A3NmYiPnNdKjPTzP7
yP8cJBwjuXX9XFXb5sY2EnJZKuyKc3uagvxUo7yw3LCkNU/TXbqmgh9TvRQb9qn26A5CwFnPUNDo
n1lVkLHODq9tQ0j8o/MKR5PxmKuMFEDkD2fBvhc8LaW17akb+wUNkZ/MlOiYIl1cBkiq0Q4MrJA2
9Y+yGs8/xIcdAoXcUvtMPXvWQ9qnqUtW+VXq01uo+jetBk1csPCdqgNY+CBb1u1xPPFZvWLi/jXy
tlTJ1dDWXRZD5+28ptXo08Te8FvlICNrFIyIhrvk8sgZnzSEKigNImK+OoIVqHchmAacgH/buN7g
UyWajrkn9Eq5pp0Ckl+2DkL/hD/RyMuof8TDxaBmqBFPB9t0HZTkpemnamqepuY/J6qigHGvzX9K
Lnk0nYl3oG/PcCyl2RwohyAxGWQisqFtk0KE69rmIAfY/hNlH6OVtKloEY0iOKZHa0yhl6Jcsx+Y
z/FgGUF2yeL+ZAWsQVkIcWwhZdUmK6+BA9TLdPP4GsndUc0fZMsSElLT3SAU5pJpt57ctai2oLQw
LSYJY1z86MTMOsUKvU7SwPTSD9lk7jXyZiSiTr8cXNMKdsk5BgGLtiTveocUoHFjqDPTmkMdEUfD
bqbERZ2Nv7Hd67gSjcjfxZq8S0Bs2w4j/lWtOGvGXr0scV4puGToaJtpRaDlqtBtV2cUnP4kcb+X
GW4O8FejNDzZEpvWyPA8JT601a8WApiABTJeU0QmagwlMjyjJiiGY9lYe6AkBz/+jSPf01tx7org
mnBvmpz5b665Kfah9MmJX0rU96SKPiQ1+cC3xBOAVhW9gDYcY6U8akqN4+G7qLkpsrU342LfGwoZ
Ccw8OSguPCIsj2pVLjUkPxnNZbm2aS5HKZYJwpMqVFWK99Y0OyQXJ2MlvRoO2rCFsYz8NEA3q8Dw
lCt28lulyw9C6SYQ1Venzw4WVV04qU+WQXoONP9r7HV8TZvtCMvCR7tOYN5c7jNyNyfZ03zbzXyG
ZWN31/NlRruWYKC9dlsYhnTK2mY5mpaLLEtFzJUSR+QUwWoQ9Uq9W2AZ4gSRG4UANdekz1HvC6PS
MI0CWQ7dSMowcurHKMlPUzkARTlOS41cP7JcQ/5qGTIRVthYsdO02sRNqZjsGhjACDPpE9rZwQMz
XYI3WkjZtsUbXU7OcvY96h/J0e8fiSGfu8p8SBR3WYbmkKbYMtZbhK4gcpl2ceW1ftj11odkQ6Jl
DSECwCDptbQxgvPQorEzPtHAjfjyCQAbiKhgYIkdMOW65pJ4Ssn4ksnlrmyGo08Nx5aqv0VZ++DO
3oeRolJ5lrjjzah92P505SMkznRV4uhCP87QP1PRbyuLiTEj548x2quXkVFp3hxGxKYW0xvl5rS/
RmId4fodzMh1GNvUHXwS4mE6mc50eWSf83S/2BBpQugdxn8OuogTzH2McSeSqEWcozYIBLzBsiU0
Qp8zs/RTCApRm77TqD2mtTjUylf5nbXZEvwr3avW6Jbz0kCD+lwaWAwfsl/ThjS2+DNC6YDQcS/k
r4DWlUOPcrhAi8A5M1sG84QgDOpV/2MoHWR4m8HKX/7kP6150FvAjmyWzBdv0iqpy3OR9ychhmMo
qoOYiFgnTAmyWidhKB1MDCdL+keSfcqs7jKsO7NjopYXPs098Bljc1rGiLKqgBdVyc6amp3VYhGl
/RUjZRCG9yxsblPqXBraqMsmXStJuU3aYdvC1h+03wCRoEWiC2wL7owX+9IevJoFn0pbIhuOebab
SX6JanxFMEWh1rXZXdf/SFZktNSdRSWdnMzlyLGJEb4hqp9Wg6EjeRfrXJRrPcd4NN2t9gesdwQT
aRESkcYqW+tUBQHHjLVxUqGfwKLgvWKeiCbov01cDAdNx2WQHgLhcUbaoHjfOWDYjJUYj2NswW6m
7Y1pps8oieAg0+iKxVuumTu7+KePS1MtjiPTpSHDYIfB1lhMqYpZzVxnhEB2DX6UDu0ZAY5Be5OC
ctOGt5KThbxraPCgNljigpiIjO8Uz2AYwFAIlEAPrq8NyYPun/YIlJiRzl2te9IMLVHto8HepxD4
3HyCajHZN06fUPEH7Fkd20SPKYMKNr1HNzUtn5LsPM3dZw82TS67syUX5x5smrYugK7JeU1HeE3L
bKXhMMOrskakxP5IsFzM8dYgg3xYCS1eRQaJKUqDqYrAUhspbb6qGY0n82j8W7GmlaztHYwODb9P
rOrbxLpIdbPOEdbJnbLzFSCq67SPsN5nl6ROLtFon9FW6cG2yjjPB/SQPDbljEwUpvrKbf0Y9UX3
zPqzMxv9wKRrOCqFOm4x9WwHLKt2yBlmVLbBSs0VbJFH1emOYaEs/QBfkzVdMJNHujSbzYvZwJSs
RWhS9WKcqL7s3DyEdXbUo2xXBdsEdhv9MIINdhAXcIpt8BJnn52tn0cOHWWGmzAZLuwNVoq9pNPp
RcLGNC5J2Ow02jXjQW5n7u9mRKUjxlWItjPgc4zgV3CzOdrZITJMFT5FCICokk9ilvh5YA+hwicF
Z5UxqZUI1asGxQVq5xoQiOrMq7U5VwKIdSitSF4nMkHQWDForAxC9SR/ZSnxzsI/JHURGWdgr3yk
/KTJDNVm4kszGaeaMQxRHNuT6fkkg1XVRxPTkeJo2e/V0EJBCQQ99wHBXloLepTpbB3o//5Mmzaq
rd7tnL9Gqda9/tGpYud3SC3tapt99ABhm8HwMEd6OsQnshP66A4G7hTCKyG9Tf7jwHEJWGkwIUxI
pMp2PmtuEjKrYD0Q2k5CXEKoR8r5GrN6FWIN/6JMKX7oTFiN1/AGi26dAzC2iG3LzasKh2y+ZnVz
gXaU40nBlKCTJaD6rZt1mhtVkqvir2pSFND04Avi1FBy2aYNRw3PQVutMw7qhTmt4UWM5HkrTE+1
od9Xqdjb2jKufw5VKG9sXNE1S6hMjCS9i7a71fU+RpuiEw3PLHupxe+l/MSfYIEpc4hYvpf9Kwn+
qSRBOzMJ1i1J9opPZRZuIf9SnXeBztCBpW8x9a9w4gOLnQPqS80PTozfr7jL9nuWETWqd2B56GRf
zcq5tCpBIZlw6wgsYE8w/DkqtEVYvtfmV7ayaWA4tI4DOdkk6chkpF8WiLswZ2yHUmxzWd+OtB9q
T+OR9+XxSEVJ+1QEZGxRCA39SZtwC0OuF8voKrKjPROyaTNFH+Uaw9RmbMSWfmh5tst1RkMb5gRq
ZFAdRIATTJ4lPKtwtQueylTetogtDaGTi0d3N95nvKhVREWF1xB+V+JE9HfzydUzc+NbYtMwzNEr
2+NkPGTZQnX+YoBBiUn3tHX57j2SUxxFZXeoKfI6OsBGqz+KEAqVlD/HLn7KbLWAP+R1U0hc2L9K
jd9i+du0DqjybvSttPvW5K2k/MeiQmayIDcvPkx0V7WNLXO1pF8NVSJwLpYSjj43wyqvIs4uNlMf
TEJ9dY/+PzAR2OJot7MptOXOtxzoqSzuU7pNBNvtrYjwEWsoI5TExdlNIrNgUhH63QKt0YQ6yZD2
uXOVe4OtnwoTB7X2HG1YTCm1FzAvzwB+kDFjZh6j0e2fMOJ0Kcbfh1rchvDPjFtvlIlR054YD9Dx
SR1ES65aTFfMuRrfdB4xFqnhJtkp4o/1M0ov4yxIC//wV+e0KRLaFEbLGsRG+eFwmJaBVdkoia+B
ZZ/HTL+QrqbtjdAmvm2ZEqKw0vDRqAWd4oWEj9OgF95UkM4Qi3EaG1dq+prGF8K/0sk8X3mXW7IV
qKvaZd8qmOhc5kJt8a4Bub/XKIBqmiep39wleaHk10zL1qG2MgwSF/exRmdKW3/nYQjPG38PHh+T
nAAzZIe/Iygu35MGoJGOEzWUd85bhQUgkncmXhua8YS8GujBk9+ye4uz5Zx1rfMVdAdpCFcDHQgt
ZijbN2QoYs4coHy9wtR/9A3smnhYqU3LvmyvTLk7m0ZzrIPuJIbukuXwspRhla/bJrmzV2HG9gdQ
Dv0uaV6RDa81v88mzEBtMYEsZhMmkTZyanp1+U7rQhD7ZwOmyE+oK9zIcrNFrSMDCxwvAwVL540R
GUK9RNp0GoFkHOQB5WJgcJu6OeLbPwpypFSnOEpqfIwY7ncx6IbR3smvCRg5N4LReCGGdUFolgIv
xmLrHvRkVUI7zkZXA5peWxz0ehKYZEavbXeItPpo9dlJV0x8UduSrmDMjAvTZvEUtvYk6eRZMFgc
mDMWDObmg2bPi5oSOSN0r6KLGZjLfrYReFGTXNQuuMiqTqpYezY/Zgg5nIxAPcZkszcqgTuTBek/
WeRvKTL3vH/InXqY+ehIpkBo006ASnczQx62EpMgHLe4UjCaa5te5Zse1AGHIxXysskrOPVxjby7
OJYrAuo3icUAKpu2UZzuMjKE628K29FCr5DuFVikFcIWxTIPhzRzrbzZ1+pH0RoL0/ZBtV6C4Ksq
AFWmVH4jik+XGoImrON1oFKtGBMnYUu9lrtp8auidJHIIA4upWa8F+VHpbq6f9YvkoExH1FwoQHY
tR4++ExRt7t04OBya61HAPAc5Y7op51cn8kDtkYa45X2VjCllx0cZzXueEZtTu46eoDayFqlFCI6
QpyJNTdYGtYSQ1xQvxvHWapnk/pEMlmrHjjmZotfVGlO6TH7zf1qYz8GKgfI7ooMq4MBz3+IWGup
nRzheBYq9QtqAHs097IlHyOMkXHH3qyikxm4WjSApVVFXLVh0HWkWjCmdWqQRGdJa2hb3iylggyX
si9iZZEnZjsktcfsk3TGM4kGnC946N59maRXRhQVFqxF8aDPnWWf/kiIaVB5ZUVnJDTXjI39bx/Q
CAogYx9TX6wCtBzpMnEYjjkLzaL7j4LSR7hZ5zufozx4u4C/PtN0WkW6BaFOWHl5McJz4kUjbdGP
m23mpxz6tZkv5cRmdesv+ZuF2FpGAo2PapzkFZsBqTtvaUQPpvtna0Q7E95hcfWV+AjTL1/3C+LI
1nHYrKPWtQuI7RjO607Z6h9AioC9wVB58Iksi1ie/jEyNC3nmis5pcI65OU8n1hW3TU5dolyA11n
WumuoZ8IX29rJRN+KN8zEGPUzSmZ1P9D2qETBsa+j1KMlhWCm/4siDeOL75dXRGH36JguHG0oR7L
e+ybYLZt4mdjmNTI8xY9XpqeyRjRwOm6UetDTL6kotl7s6RD2yd7Uak7VhjY+boybBXbDZPMHbJu
Z/c0QjoTa/6wpO1oOcT25cDZOBdxwl8tzFa/GciDoqQERmoC2evO+bRS14XPg9flHrGS6fCSXRWN
rZFrx920wm/UGF5L7EtZs3AKlil3AN5Q70A7cNlI6rI5bQzrlDSg5hLH5c2B9yAP05Mwnwz67THe
zWaRdDqPg3aTvxMOBQZIT6FRjmmbxOGh24R9gnucMMiPQKWtrs1DFB+XPYs0N02mkdGxJHw2YsAM
otGmz46q1B4KRd3HjbWLAII26qZTh7VrdMhxV31+C582YmkTc3cBqzBnRJ4SadG8hSsVTYCsw0FO
/hlC2ek1OJ0exgaeongN9uiZ3U0ZqiQVR/wPN/G+y9p9HI57/q8RPqpLa+Mzchs2JkAZo6AJyNtD
kLgV7m3f2KloeWNPoMC2gLMLslCmjXUJMHVVw4g5J90OvoJS+NUpzxa5j0oOuAnnFl/+fHqguTER
YjntlHxtweTDRWrL1qZ564mPwWvqn7SC3iO62h/nA9ResW4mN5VCF/0evN99H/MU8VCPOo/QsaQU
ZlO0E3rxoCunm69tUohM7KPwEZZ+HS4r89OaygX2EFn7cnDU2Gl/rhnK6PnWGBYBXTk02elx4IdP
CXB9amV+f8WwGZYhWWff4WRWl6yw1SIfd3gXSUfjVAK/DW1SioSa0RM7g4X42UbNIgOX8UFRRT0+
TBd6N1ESR1Ngy6IngyV4rzmvMI6WDE5lRDHq8KqqYR8gmNaGJZdEakiZQBeqIxexCPrAYm15AywM
CgnggY50iziuLf0c75c2LKT4Z5JIZys2kXFuFGdpBATxQV0aYQLx6fDX25w3jfgS1N6fD0mrY0DK
h2t6fhzfd2C69aNyzOZgZ/L56b0hCj/4rHMDMhuHzhF5SnlAHlTyqOme0NjJ5XdQsjYBThmwdhz2
abhrGDMPJXC34U9OHsxNTBz0gYPLolj7fJZKM88lGgu/csk0XnbaV/nkpwPa6VIFWMM6aRKC02GU
copUQ9Xz52o99ArAaZ3/gWTQK/jqoFh1nckBJ8XLQDHLUJKECydu35LhNULITX6QCvBbvlHu01FZ
lQPjCFJeTNxEn4C7PLig464N06XPJ9S5ptKAtNVG1/DH1PwvkdEWALuNOTdQj0jEsdRvszWLb86v
1dTtMhw+puSkc6eL+a2xtm3AUIjnROYCdpCwcjLxFLRbNGL0U48iqk9OCcJ9qFbRujaXKP6eIW5F
X/zTkZqNivrJG4hmmo6nkwCumKiFZAKEGGeV6ORR6ocIoIMQwNJ7hjOD9PqAz0lM4aI1L3XyahGO
xuIRfiIiBToQjOFbo/RvMpdLj88Vf5cHCHvnrC14zn8S3ZlvBPsy+JNRqvj1YmR4nmlPErJpOvM3
aWNHWEIjNEs6VzL8rQMKxKw7jPY161XICskyoFPRET3D2nPPbPZICRBRu2rD3zIc36JzSxB1W9yH
TU+RUOAU46BmeATcNp8VZQYnQRWRkDIbEcQLq5VMUdKBkMIrVfXg6wiZQToVG0Q2iX9cN8wLt1q/
M1cbKRR+Y3DH88iFPkrkf6iUjDwhVDoqxQwuFnmeeywH3k80Bvt0/i+z8Q5FZ3Ybuff8TJGk7xYn
yE2NTknNHtIF2BIDnnUksVWty1/hv7j9pTdoOt0+sS3ECxsy9WtB3fzW08qV3EKusHPTLAa4FoqH
9MGPIbxh0Y5eIkIs/Wx28GT4bbkVTBr4g+AWm8UtKrb1L7uyp/Gc1qhCXQtLhaaslfm3pvfDM8jT
ipoh0J55+AtwwYAxGTvBKVG+bftqjQ0v7T/S95YaBS6feKiY+f7mzPqtKDyqTDWqndaOnNaprHMG
oDRRechGDS3XhLLhk3cosggIF68sxPeT7LjMpRf4j1CUjJC2y7EHB7A1uV3JuTOy/QZjdvatT3C9
PuexbJNhiL01+pdR5+iX8WlRVQ4daB39jo1bUlekB99SKjZ0Ad25y5FsUtmxvSxiCrfJUhgkeZCe
4FsdJpyVuQJrNlhGJf0r5V1QQGoCw1n4a6np1qRqzt9LlFdD7YmEA4oB1v09QiFl40WzPmMUr2L0
IlfXv8ymXd41vl0N2G06KAi18LPOAVgnP8e7Omxo+/ECwfCRch5ovjVScP7WfEc2gUKgq/Oow+Rt
EH8i/hdBLipRYfQRQFAcYRU5X7FAOwSlJsRbrKxV3NC2bS1spLnd+KebqAEzk7qyRjZM9524RxI2
Y0Jduk7hLTeW+B8KM9/ZLI0mcyCOW13UL7tBLCJ0mjC8bLEc73ab4wENVnKYu5oawDrEJoa+KFfn
0HCVPDVGblV6FbarVSeykfr83rUkKjEWVBnjtdXFNusV5hivMP7kDIgiRYBRvMU5MT28RlrAJDy8
wBnPRxd/BsHThQVrNHkwSLSBcpAo3UomglevEjRcws7z8thZWI5yJe8JYz0mQJ4XAltDxZWJ/MGY
Ud7h/Cxkzc3QYiAdZrxle3YkNlK8a6V+KZVguZxzR/NY0H9IKsg1IZ24W5xspErZqBU99eCYkdnR
GWSC0aDqi2k5dr6XQ44gkFaJ0k1rYFAw95NBIFGfbbQEmFMfcQ5wPMLk8Du5cW9ctcy5nEw8l8wP
a66CD9ykOI+cBhngHUOfsMTwPUT7CVjNFsahBLiTG9kqI0i0CNwxeH6pbY+nYevMedfasAqFtbIb
mqJA7DRwf+jUub9O2nogUzw2NFT6uM/wXFJ4xDSl0pHsdLm685zG0fjWCovj/T+HwGsNJhFWRIZw
MYZ9XT2NQ3sKOW+k0wGE5jFtz0jD7OFfN7wcl1PCb0zXH9bafj4COH29Z/y2NjizjMw+wAEvRqS9
Y1dsGsLj9PqOCh/Bnw8AOvrXspwoiKMKzkNwi6N/E6lh5TKsn9Forn3e8z7/Ngf7hFvzHFv6ORRU
zw5H1YhV0VqWhMA5TOCM+pMDEIcCWiM3i/4UIYeZyM8gz05G67bZN0EKEUbHQqk4NrqNQk/WosQ0
px1smHm7BEtTZi95wexlNSTVWpIBJaCw8elJzQ4k/2EC3cIanOCgsFlUofPTFsOXJu4jJIL4n+5Q
w2by1olMGMDLjDGuOoQ76D3bki8fpnMFQTRwC4Q+inZvORmVYz8fo0hZWZhI59irDTqBPgSHDTO9
9FOJ2cwnaKczEEgwZYFjkicv1sVOzdfj25SYz8TUns5HYH3mlX6NOv/qoJHKOY75sImsSzRgwEfY
UbDQBe0dYSrqXrBsbgT0uUm6q5qrwDrHa/os1BXyWTbIgEuGjnggxyG03CZ7lwpzk/YaErxpg19+
Y7UE0E7raOjW5VNJxFmliyZznB3JXo6oCJ14Fet3CVpL9ZJpxKXen4rYtpH2MsWGYp+RgJ0xlgeI
UcvYhBmNyoT9k6OFGFKPsya7HoqJBWy9D13yXY7YfPQFKAYDVQvTBwOydvkVlHNqPYF4H2R7BrwN
IJrY3GGysM0LU1mQsTKDbSev9V8V30+V/RXHmZ7zSzMfEdEPFyMGRv5ILndqhVkgPsMjBJAdneU3
g9PPBINeoJTnhlJ84SJ4a0MyY8JfP0u2uLxCsWAHT2g0DjRinN0MFGKzD+f4UGYVzr6i2ZsHW8GQ
W4gavrHXV08riHfMo/epuJa8QdG6tFc4aZPcwgxhe5QIkHFKdkO2bMrOwxitc3SDUDzEuUSLKR7N
8Jc1dNQQH1nas47FzemZdq9yL7XJCEVNTK+jQJa99s1zKmdL/5sh6Vo8m/FPLfvbwCnQoQSUAS3h
3EW3UmuIa1AtMRkYgk2P+9Lkaqf8tvcOUlXTTxvdsBCpo988m/xmEi9gyugwThCW0zHhaH/vmmXZ
G0Q14Xxy7kqc3eXC5RjSUoZ2cxn6TVHDSbiCNeCgSejscstfpt4oO31PIVQyZRz+wqF5GsPVpyhB
Um9ON66xyX3P43xjTe/zDdQpH2LjrRJ/fUXYSfNymk8U3jzmk9s5V9s4p3GwY5su8BQbaYMOa9hx
WjMsoqTp1acqxnvL2gwVCZPHcFXatBNJ8ylp0ncyXTXum0qTPuDLH/Ulvl+qe/S3ziMrlLsWMGED
9K7Izk0V2W0SHi9wwkMRFjcZ4giTFYuMzKLiX2purgZwEmy6i384AzNnx28Xco61bZvOEVRrjhq6
dacR47tqfK6NFDlOeqgodTjMZfNZvwS23F0SawdXfD1wxgCyyn9nBSE0YQRFx43nyqpK9jAGkvLI
fpveaQqpKPyLG6foAmodf7UeUZgVns8bSZkqZ+/RzKxNlnH5RU8mmusP9LSIRopuu4mBrYzf83G2
5s3kLiBQp+yLUdx1RB3Qrrv7WMQkjq6+zzv7zf4xr9G58PnEX/+9aYF/GfZxsudEr6MfDZAOhwP/
ZBOYx6BEcJeuUO1wIN7K2HA5oNoUNIK6CLDUQlWp7Wctxmi+Co5sojxwhHNk9shXY4eej3rdIQ8l
MGucXdvIQZwJg6JcsdJX6YCHRPN4O3sd/AtoQl4ujQ6tJhHTxc2wts5HVDbv0wxp0ajPrfxWdOHO
AYrEoBKiNLOEbe9AXww+NInhorIuG05NLCRG8dVzb3LOk5DQEWZS2yTGOZnrz/24T2CMOcEuY4IM
VR5phBZha3HBcfBr58WtwQbKZ+CSs2VSPbOyU/LyLSiaqD4iGKfJpY6godAJiMSrA6L7AdJ2Lmca
Nseco3ntv1gzaxaTQGIKGlJQ8v6BIaDLCGH+yuMwV0jctr8EvmWtEi9tXiiTTB5L1rBIe86PFt1Q
khT7RV5+hSGTNXnjFF/UBDpWFo6mUbai1CrV9VzKCxN5SOHyKW2uASsdocXZO88DhQvNuhNlquDJ
CAd5rjWNBojhwGBvT+0+vqnptYWVGBDQ2J0jlEAQyARydkr75Id3s2Jbl3Q34jf5q5OVSWFRmbPK
F4Gy2/JtMRqwZDJEAgb8tMW/jqqNapPThCiye8chmV/elsctCwTf3E9o9SBg3GyiM427obVPrJ58
WCWhJMuOo7LM+OYjB5WAZ6ugzqOgpeZsQUg5/QdXld4J7zVnAKrMudLi5aT0rQcbf+9z3AdD+Ma/
HN8k9mk8EZS5RGlu9ERFj08VFoDmwZDJBgMCIMO1RrAKAuzXxEPEuJ1i3d8Ob1P0TxLmSbavISwE
fr4d4JcieEtyo7PN6wRxJLN2OX847y2fNFNK9qX5RRsr0l+RZLX7jveSbcI4SaF45tUzNN4iKiB9
qnajQz7LqUMYQKEc3dmcQPBM/itQHZ7eh8AcI8WXPyLhFvmTHY2bMr8tJfUulyj8FInM7OBoD7/J
YK7x+S1TI5yVqAuKRaTn87WI6K48bKR//x1tQLzS5wFTkjE4f5biqvvqLqFWjdajPKdRLHkR0uQn
pgol7zvxVPOTB6LhfgbnhjdJh0ZL3Z59t1ibaFzIPHs8Qya/csLt50OWREJQg1JNU7Pkz5bvlAb3
Wl2rzYAD6MVKWs0r77Nmh7WBuvFEt3QA5PcR9QjxALI+r7YFC44MoGxu+ubuvCZzbVR+2mjCifnj
8Zb2BrqWkr5a/hvNfirx4HdgfFpiiJBxN+OYIfuHKnNyZ14VLET8WC6DSVZa1sGcnhJN4N7b0J6b
RHWXPniOK/lGwOnEleCfsUpwYXiv6uR0r0N7vuym+ZkaLkv3qBOXTMkvbblIJT2R0uV8M/+kuDyI
DkljRMI3V5PYT2d+EOencOKl4oLGQEvPdHxisUAtsC2ae4Jwmqs3deeYjzRxi7FM9N3Z5lcuiQfh
5dDRhU4//2PpvJZbR7Il+kWIQMHjlSRIEPQiKfeCOHLw3uPrZ6HvjZienjhzJFEwVbv2zlxZ/kLY
AEiEIxMyNOnBMQb4wSUSHVWl/hLd813H4rEUUawSho8BlQSmO/0jzVWsW8ddWh5ddghe+wkXJQZ7
pHVG6d7YbYePLCFsYFrmNNDtCPS98ntcMlDpESs5/gNpSb3m6rgs6wx4dJoz5cnP3qtGPoF6rYyT
hIrDUXkSuR25/kbdUJkepGsUqFwb4GHjLcOuwstJ1CviRFpOnG5ZDZcGVsRBgIpQQpu9rXgPVOrF
5U+4j0SztsJjNSx/LS6llb23zP57qmJuYPkcMGZSgQXxtJZ4YPYlr0yGUodHv3rSoNxMXz19LIUC
hdVD4VFhSxCsBgqXa7kkbEZ8OlA+bZXdeVZOafJKKUkJyvef0DdCJ8H3WYoDS4/RnTH6rWki/o2T
l/Qq5cYPxeYtZCHjrDzel92AO1qDD8x4mMvT8vNU7pvMEG9boUo12Cfj3OFCYvwm74Cwabb9/D3A
HzYuA42L4B0hzo47+WGHiRNdEDIeUbHw15f+TwHSJ6dE5RLQd4Qf1LMSbdTyXwoRd6DtlK+78ddG
OWGjEwj5bAqXdKJlasR451ktp27coPGnW6PQp+QRISOcFvqIfnXcavwGOsgXX52dbIHfRx/z4Mr0
8mgapR3OQ92RKwNlJQDV4UMNeTS3FKs1zqT5my4LciKWzZzrnTk5pEKUGpgS3gfaoshhiBABPJFS
HZ3o3tCDibZGy/tAr/jP6MI1hB28wLQ113X7qWDB1WScI+g8/G0MObQtj3CnDPFF42jS3IlWGlVI
/jkVEyRTTOT/fMnaGtTObgLGPLkHOQIR02URy9/tmBTawiABEWPj9p4wWPe3PUJR60rIeIEbA6zL
Z5D+m6tDX3JAb67M+UepZ+m0DiYjcUM+JgDsm2DAZ7uqgOH6pb7p8wT506tKbV0QOmEDJm3ueauc
2uJrSqpDCuEaSfixTooTMQtrCzpj25665i27TJyvdTng8VuNI13P+WgY4KvTV8P0Zpw1gO21ysl9
UFwqFPeAIETuAw2uuMk3C3Oss7dcrBSEjxgSXLC5W0+cjUjOQf4SEQfavKll7wGDgd8NMHGpptkf
OR6Ir8r/mGnit7KJltplBVOWQqgmJ8sxeDCpL2PDi8jiwvQMH7xLjYMefw/0Ecz+ZKjRiUH9qqHb
3ge/hlRuBo3jWI01T1MOY1qQW37yCV6pMZdixel5jOYUfQ5UcpzJyjlV7lKtHAu94fLc8hGQSFFt
wCxu6PJsUupeezwT29a/LXNm1QnSv5zkx1JssH1UAfie0pkbMowAZbRwEiA6Z/hXMy9lHsuInuxN
v/juM3SuW6kFzc/R5yyMpxTHG9mg7aTI66QCxqJeoTEauAQU8Jq5uFcQWlqLj0yed3RrJvL2IF0y
ulD3SNHKA7N8OVvN0zMOHkpHfqe41OduanYc0ALlStdA6qDWRCdNxI58HK2KdhA45guGHXeylF31
gbMu8LVtGjMZn/G1L0I7I9hV4TGpiPLKMVs78B0zxdha7b1Moo1uyhi0Azco3oegWAE6UDQvqo0D
B66jgR4o9CzeS8WONjWtXil5tebEM4veY9lTyNDbdDEgZ+A+fQIjD3S2zl7OAmdh25lYrMLP2biy
wDLGwNa0EsHfsisJOiMK4wsmAhzTTQo/g3WYNrqc3mLyl6khWQQpcqkQe6Y+aXoYWKEitvvlQSGr
kakr6RylcU0pRPlnS0nDfwa2WJ+6dan6sL1p9qNkXpEum/RpKTPDksmsdZPxTVCw4C9m7jKQ8sbv
Qe1i8UdL3TWlN0H9luKYdRP/g8psZLedUfAl8ze1BJy3lcyEhm8Y3Zd9FTfMybc/2H2X9nxKpRKO
NwoAm+oWhs3vyGT4/3oIwZXuBUU8kyZb6dcWBy+B23sO/nS4pbS+qltCRd/U0YOcQPob1JsVwm52
lcI4RVa9yZqRPjPLeYnDBvg77iILA4aEKU3jBIwpfBmjmHxzwwpoLpzaVFmTerlPiQ2hHhJ8OrnO
zveW1CmblTFkTbX5DGA4a5J4FiAMjUMEWnL0EYv3NOlP+lJJUFIlDQtpmtzZj7PxF1YbMydgiYu8
53UaX02CWupfk71xZj/lTEQHUqLObJMrqAxR/lN7XhrGAfwAlVpXj3760OOQ5SVQHig1LfbnEhjJ
tMgagHQPeLPuyhffhpPwqS//MV3ACwFb9YtoYYdONfvtI6PbxtiPhu2KVbi0WT6K/bJd4XOa+B5z
ymHARix2UKKIQpVtZJPcWeJ7mp2liYV6An5srcLwT+XqIQ9oUJzZgbhA9hW1dktpROsbZuQ5ES88
nzqXUJ2SxzopQfMNfEl5HDiLTocIgSnzhqACc5yg+tM6eFzTjrMCFsvl4ywHBWz7JdrvmHOjRiWM
a14jGKZqWgftjgOcGkZVeizsemNjgJsUi1H8BPgOC6T5meLwxHY2rv0E8Q7HwLAijYvyfeasGwbe
yAgk/OOCKLgi58atT9WAdp3OK8FuAlMpOjH26lXSdYCALz1LUT4s4O08Id83qY+EUTMSBB/G4yg0
ZBhbPak83YiRnHBiQKqGPC0HJCt6umgCMki01uafAQY0Jr1dDjNzmXkoBf8XLtpWUSFVpvtMn/Y1
TXKIWCW7JQIrQesBZ6PKz7EhMQf4gJbuK+XMIAMeak/0ltxMEXtuf+rUjJ1DcM4SpJBZ6u7MYhAk
M0ALLGprVPvgMlOeS3t+VGR4KfltWACWv+X8oAlJpS4t4tAJUBGsSKWw6SOttVzbSgoL5AI4Ubdh
CDuFraqmp4+zmLwWHRSqfZwjkKwpD2n7Fuj/5vo5mxJBLWhvZm88Jd/IPf/7n9TGWOHbziBg7i22
NyUyDTRLol7aQN02bP4aY6+iQqPIwCW3H2rDG3UNdo69SZuCc50bycXd5whneSL6jSQ2y7paV3bE
8EXej/S7FurS9KhsisCI6QJd/9KqQUlyIEhh6cXVJweKMFcgL2Uc5KurQZ/IWhrAY7CDVFfNrZf1
uScR+4gvaTP6yr4hX3FSVRLfpaPSw4b3M5oC3Nyw3BUc5CbEvbVFv2hwUj12+oHGnH1ULae4t8hx
GVSlt0HC9pLuS+j8vNIyPWqxgmR+H+bwrWTnuMsJe9jkLYc6abU0dMrkQKVm4DqXefmZDtpUv/Zw
qp99sGdQN4MQJv5HVwQC46/Y62hzC41sZQVdtOeH1bllcEjISpXdBt4blEPUO1X6EMFyCVWma8zg
CJilhnGppb1i/Cswk0G1aCzo5EQ88VBENTmM75mxi2T8LzBdc3qUbnLRCN4ICGZhPQjLF2YA69iy
1jO2SYpEDeUMtAURP1PDf2piTVk0zpqnBvf4lox/Akewv1Dt5zWgChchoR3c+TApnwk3qV28tPkX
X2PSkmVhGYt1QAQPf3WZNGYsCtzMJSbpMVP2zpD2OgSXrEWET/f80OXilODoWSvkeK2L6ZRTDX8R
yBqReMVpt7+2JzX8E+FfkJSriiZo+6zTa1rU1MWwV6cH93RtUv5a4+tfw61qKfUUaI0Kvu3Eb130
9NH0iuYo9gigAvLK7uzqBdQuXTlK/mvGhewYhbbltmCgWTl+G3I0wsH7mJYnPKaneef22uONwltH
30tJHNHO4wsQXAG/JnjJWEgeNUKhisc40J78zYiBTfucph89+lWM/BLN0bXA+NYhGJdYqQU8kSpZ
j6QVlenZpK2t1PQWOLL20NPyVc1xLaKWBcIbp99cvXC6NYOBHRv/GquSmtuuz5JC3OBEmE4XauSH
gyiZbh06nhBkqMXdBOXGN6f+5qVTWFcoZQf5e9Bgy9IHCxAMN8vnz/uLlSdHFzN9IV5C8hUGxjAM
k2J4L0WKFyb/EpTbjI8IPux54tQJMR3e+RiNwVua9acWBNtAgaWGBHnNiFApKQrMFmgPaDnIhvQO
C3FFsWYRIaPqG9VgKSkuMjSAYnGlRLvW2rRJduDejXNL7gm60hgTByYeGXI/I/Cso3jn1VKdGLMK
eT7bfMbpRwPoDbGQCaOyB+fff6YQv438BNcB9BZcchp73aaTNpZtQsxq94GCN7gg6CQzIMpMO+UN
frRqdAfSs2iNHSBzUPK9hTc1JIyBf/Jf6y3E3I6eykLlKuoTQOTDVO+UZjwP9szI/nW5H7T3fa1/
470SibNMIAKxOI06+jnJ3h6KPYdmmaQPbp819E6i73PrmmGHplNDhFZr66cEZU/Zw1ugH6esTJG4
QUh0smzcRnJi+1Ont2erCC5GMl/kLLiUzzK4G6hSWvaQEtsNZzkd/HCy7L7ozYuDzuAm/AMmYiD/
XjirKLbDFrors7cUws9ITUdL2PoEi9q+xuEjrUB0gX/C7jrZlZdgcO/ym5U9Cs6Yf8F3JJMmAIeM
ghCdItgltSLhEZgbARGO+JWUjLHUxDkE/F30q4OJDtlN2SaQiNE64JePOHuyr2dqfpFx5EYWLrah
cbH7w+S4Azothtm164anotoCbPObt1Yk5xptM6siroFZ5YFQ98r0RwZkmBHAMK91xskSnmNV7RFC
uaE8OKD1QSP1BB4rLu9SCLiMeqEbtv2zFj2AMyJ18uZmq8kL645KLYTIQ/8d+F1Gdasa9xqmBKfW
INrllAgZVIk52RCYFReweiz91Ea/9bqaogfb66IbjGHwctwslDN9EL8lFD3AuokT9YBg+Fh1RCyi
eO/aCUQftiHQQNQl6bwrAQNlNa4I5rF+s2fZbPmfRda/mEy/6Qm+zc/cyzbU0DO3bn7GIKErAlEY
uYfdv2I4KIDYQTO+6Df5exrVDZd7lRnJsRnfVHgusmygTlqhg0gm8tg52CAFhRYZohlgP2XUXe6t
dN0lDGvCCaHj9ITuN5qwqC8lVj+mk9w9iZ48/wYr/9aDAspuY9Te2qi8TaFj2RVigfFQiKuYwyv4
xYumdufiamjai2b+RE25Am4ZjdHTqHuCakkmm5WXuW5vwbp5UP4SBKSNyh4z8L7mgxrKVQ0B4YD+
kEnprGG9mcmPfEzD3IubZq9IXxB20LuIHfTtYcRHRxb8IA5FLo4ToTVi/CiS6qzwtow5w8hdJpYx
8Jxcp1DZTQwwQ2c5ypdeb3Tv0jUe+9VI5BHvKIM22PHMFtZya3udPXgN5pGSOpvs2hIsFY8BiPxV
/smRsUhuVrvSkoswrwIvhRT/cB617PEUyjAW2/JgR6HnY89C/+G7YLjtVx17FQiiKWRiL/Z6LHlt
hEkIuapyssMMwwK2GULtEuHfRoRNOH+mxG1ZrS3M8+XMNOzLpOpM2C8qyyseShiwtyJrQTweg42B
0LElbaEvs10ivxXF5EjSOQ/gI2gxYwaCBYlpJG9hPcekvtvvVvLS/RjmzxxBVw/PzU8wvINYKOrw
MjY/c3iTga60/rQN8m0wsA6uS8t223/Gu2yZu0p7nYgvSKlDLAwZOdnRBIQaEH+n4tYv6Y0SelsI
VqrIdiXoqmA2YX8xuoIIMNLSHxjFO1UN/Y1Mon4v92R7lPAsCnkbBck2WxrPTByJGdWXNC6M290W
lONVGssXIc33PNHQRypuUMnPSGSvRHS8+lL/aqOmXaXhyZKrk1hHGriV9Jp1tZeqvGqp/gza5tH5
ZNOzaFXnwPgzexS76dFqndlggDZdmgrpWNgAxQAlnToijNyiu3sNJUfYr/WycISO4b4xHLt+Uq+3
vuxIwnYSOMPt1G4Bv9uAKyaKD4zwq4bijwNbxZmI/b7tPgNjPEY94Qm4NwJDowJeAaLd0xs0DUZc
jNaj7JGXMvO970Le9D49fZR22a02zqXfHTLK9xpyHlQiSqTUW2db3V/MTNS2TjH/aBQN1vQaBbx8
2YMEDVUwtl+pyyJu3BJCf7Y9uavTrfjg4KMd5Qmz0H9mN/Bz9QptbFOcDPi+soLRyaGBExTEAUms
hRJ1usX2CIolUd2WnlGo8/T1u7QGZkGNbNDe88sELe3PgFYVgHY1W+zSByCaq6gjmtQr+mI7kEEX
g3c0ayJ3GJ2kMQEfSrqLg7eBctyKP8bpSWSDG0DCq5tslxnjFg5r8ZfFE7LH1cpsj0BQ3RLLMfTQ
ZN7yXrRImkJT2mW2iasRUGl3jDsEWgWtqWxV7XWa3remLAg8K7wAgkn8RJB2llt6eh0mq41xKUy3
blVuvRul0l43+lOkaacsemnnS6G26/jMJAYPUX4XnfKSVGR7MSzqSXhLYCSCKhhIK2oxRKXxUS3a
Y8dBeCArepQ8VSUUDwZvTyhmDli4AbOWius0xkRFDDnh6D3dHv1QUhKxcDFKZyRmY1dJekfzyX6B
S22oBGBkOmh2Axoe0xdSzuGschwMKKH7eqWSKJDT2NnWOWyAZNzJXe36HSQoTFcdrcsgvZRDcaBX
dki2OkV9w2NK800n8hb7U+1L3nRnQrphn4UKkXzb1Qv3OB3QnUPLlx0ImFjFy7I8yLrsyYjbWY+q
U5enRz1EfP5Sc9ye7gOhPGWZOU8QYk2v3sKuvdIZVPpVazKWEAFO3RufneeJAXkmb21NBoNQ7Qxy
LHhYS508NkTYwNmkZEdLfxEE0j5cAb2J4SPnHMDxJb0gEJNYtHWqJqINZ48SyriHzNXVDdm4rupM
yjUPOV8jWCHPXIkYbLv21BwKffT4Q1W7Aa3bEpq1pfbU8oHJJa1RfYUOohNIvQGOHgaQjjLHYA0D
G0Dh6L2fn0AiDON3nvlOovb0f6nSrUHz4T3ldqiOYSur1C019DDCseFsROIu8k3TPEJXVT29XAyd
4W60iUSgfNQBY6Xt62xtRjPeZTCWa9YoYa9SeZ3By4PcKYXvahNy2Ntq04jRbNO/AHTAeBrL5TYk
/c1Wdp7aH61+FUYmQS++a9PtgNEQBa79OwNv6ZXPrv4YycaCIay0t7MFlX9d6WQ+I4nDODFzrPjS
oFLTcwHZLppT5ofH8dxJX3yjjFKWvQNAlzmuVHERw5ciKughUNYOXksn0vZlmJwviOU0xIPiHKO1
H/9JdJJsIANL40X1mlg5q+14I/HtomvpebprBDHTKFixGlV4jwfrxQqIRD/iWc99dKztjpXoKUXv
HWdDzeO/SR/iP3SXDVO6GNq69vMNm1TMc9IGj6bZwHjbBfGqfDG2YTac9FfRLSN2EPHVvtNfx/qn
17W73n/VqE06b1Lzw3KNNXBrvf6hVASV/ln2nuhgvpEoxJYsI7/8sLSYXux01HqfcMt+pck4hzVv
am56/aOu53TwmNzaxL5XXGONWrv/glO+bkIGzauh/PD7ztOmuyL9i63ctTB2D61jB++6pw7muSsn
Lll4Huf5JPe0Ok+zzJk79Ub/3jAyUCTvQy5mTmeKek4qG5IjYUQpJSVuOD32j5mfnRVw6JE1XdHE
ggUf8Umg6i/OlkFsIPFvUw2eqKlQLNKxN97tqUM30dB7nT1jkrH1CEcxvhMrg9FpHhVsakVL2301
Ji29pZ0w04NaNoeIY6HmT/8d0Xcdf9tSX0OJxgvrrmy8VMkzI53ZyCUnVj/a1BP9fOJUcNMTsZWl
9KcuVNbBqF6h49TBZQUC6RKq8dLCHD96YXqPK/+YhESYTtWJxgDLMBgd2ABbskCU7Nn2klcHwF8J
2dq2ztjQrfTMnKdRPYigOX0XYXPRFetaz3tb9gZjZjyc7y3Ct0zAe0bgKqa2HmKOAMm8VyIylIpz
ekANsBcGmQM/0ksXBA9g6k4tBvgitI3w3HSm9xu38yErNK9RMdn00d7uOMGC6JLtHzX3AhF5YUfa
AtKwUPReljKz5UXQVlZBNA2kGxIiRUx+ltpz2l/HOSGzbAn1+sUy6+ugs9582M1ST1nmq1Zx6Gig
CqtbtmhhRVhRx51lspIT+dXSCWJSL0PcwwRIALYPJzTeG/DDEOocutinScw9Ul5R+WmQOzETiCPv
f4XfHkB11z3ovyHcv1a+m8AcinZ2Ne1ZdR3+bCIpreBQIFG1YPvn6kUxJ1hRemWie7JyjEaFFeyM
s69Qf+vmhejpg6Z9C/stNtNNv/aLzG1LUmgGlnwOHLQZhJKTosV3UZA1CZYRAgUkklvGqj1WomZT
L45FkB7n8KSz6IP/1a23PD8rbJsNbHVgGNvENgh+I+SxGnd2A5Uan2eg/TQ1XvRvc4IQ1nypxTVv
KxfSwxSxmkblYbJbeDaBQ/cdwibzw4gQxpq6A7N2o9I82dTxWyfH7tB1wBNJNEBaLcjcJB17H3MG
DLUl6+mX4hIvaMiJkvBlPda9nPPIatDaE5Pni4LGZ9jlg71mk6TAdysSCGJ6zYYROg0agElV9hq9
Q4w8mc+gfXZ7qdg37+h7BCr4kib7KgRZUyP81g3D1cMSfYuyT+UA+H7tNQVlglmudRl1UvNltfY2
qbltt1ie3E5X3JEBNvN/RGbnMKT/YeJM7gXZqZNbG6tylTffNIurtMRhE70Zqv0M+UvVNzE3bmy8
J0WzoVfo1o2ANUQ9hhVb0vv3UoeVSCrCSgyANaPG37XBSYzWISibS8v2qB2l5K/1AGwwiz2Se6MG
4V5kYCIjRKaLu0316IQfpkA/4ig6wRkz7hnAGtuCAUH/0wiR0tQS/K/pqtnZjSCCG3D9ofW0eTxZ
SrvGMxoMrGkcu/XtSIpEMCj0lLFSKOjLAhShLFI+bl/0hScZD2wIMyK3IIoSrIEHVmFBXC6YCuCl
xQPrN++I9z4NOEtah1Lo2KJ0Y6SKFY7g7W1I+Koaa+TgTLh4SMwpwLTM1T6Vur3OP0E/7HtNPa9i
wKm6xi7IczS0LezU5KiC2c9hp2UR6li+uMoL/OfNqSn14zJczU8xC7IgKnW6RnYEKuJmXBTF8PIA
yg9l5BDX10hSrkA0fO5BJEqnCOJbHdpXJeaFbfPrGILURijU3lsM5MGA4bd/AcG96v9pMm22qd0X
Cphfllm7oFaYeJjX84gClaCLtkCvXPYr0Ka851cDsnfevBSGE9iuICa+L8W1R8KT+uxzPS7Rpj/a
wtXgfQpOuj4Tb4EbIeugj8jrhoK1+NN75aV46Kl+Hf1yPcYtyvtqvKX1eC2l7GJt9bQ8Kau8JtB5
V+Ai7TTccljTe3KwtbHbFYx4g9FjoETiZno04XYO7aPRR9RA1q40yRAhPTcd8aVquTdLPhqM6WCT
d52U6OOQ19BAi5KPvpU32P/2hSb2nfTRl+ZH3aPgaeGt5F96gga4Mq52JlAo7TsDKNGwb0bUtkxz
QzrCtZOWKTIrSCjE4dHO3drEEmmZtg0ZutRZxWUnipSYEf0Z9qbTFTRZUN6X/aU9SUx9Jl1sEzrC
JlqGGQlOzAZ/AtoFS2XNWrF0gpni4IBodP3eFsqDr2GvD6yITV07Jz0uE/DcSihtUsw5VQtunFGy
FbJALFbGjLwH9SQhUw6JDzTi+YWINLZN8F5GeqstqOAAiDt+WppNCEjlemfyU6A3PCWMYqgosACE
Yeb5feLJ8leGHDHpiB3E1btYb5GWtjG4mz+9bB9ETzzsNnkkg343Tacn20Yr8dif/JqV2Ioo2rdz
TyqKl+4yc175HU/CKVHTlds16El0VoDkPNAbxdHkpmaEmhYwOKIv32jQWLPQI/NU9GYf8DVyQzUx
cJwzyvdArd76nhaRfKoqJ3T6zFzZhIA0ExNaBVBvUG1R2ti1QT4TypqyWi+COEhILpyuYXlEcMGg
mjVaE3XPsrUBuMoTrFLmSjVGEpYOovrUK+3QJcGhBlxidfy8FfI2H3Uia2nGwB2RYsAQtXpLQ+kV
ovxraOTPSLXvdJWPY/GkHrvOln2ut3WE75/M3gRVGzfLsXPSIXtAQTUl8bqjG2Lb0S5o2LDphnBx
t2kD7bWwnFYuP9FMKhNISR6CMD/27CmVU2k0EPELW8PEPBbYUofuIUh2cbsZu5Of8ruQYbzK5GEn
owsp3JH+Ceuz09PvMo6StJH5VTWTZOVNK71QiJ9sqzvNhvio3pqox98i6cd0RoOkj4eWukZc9cEz
oDcknelaCfPUStmZpP2iENLNwJVlQuRbfMHyuQM13oHTH7LeCRmw6fQx4NtHA5PBwB3JQlXrvVkA
LlRY6Asq1zb8sYt0R1gsqoD2aIOUboACdcbFKNtzj0HKsrQNw7gDYbuHwi+Q3eOYLInL4TyzGQh9
NZuYEcC18ZLhu1PLbRPhr5ZwE/xO5s3MsDxgHLc0C6zMb1HYB0IwMlTyDLmV1B2C2KXJtU7gWmi6
fDS0U0dQHLNJIOtZuvBzOD1rFmFd13RSjqYwDzrsID26UvljGgKYEauAg0GszullLGgr+7/1KO9K
C0tUoR1gKnhywdUz1MeUhyyNHGzp+5FYjnXPyb4CZH56p78kWvXSh/JtIpEksAOnw0tLvvuPHkMe
XRLwUtckKTdOaaSP4Tf1x2VO2PoJU0L+ARk/y7igQ8hEH9XJ4rFO0XuKpfcXzS3yRMt6lKZ4NaPm
hngzIwEnCrXXnDiD6W2cEmNVTzioEowc9iD/maP1hU5RCjzkFRF6mAZBiJn2Xj7QKxsefVB6JgCg
1Lb2Fa8SQ5xErKtaJ55ckQhJA68kuIhSvp4z8UJuLXOQTtt3CuLOfA8gEWe3XwSHCtBXR3cPDT2y
BASQZF6ZE2uEPvKm4Ux9D7YLB0Am1EGbOS+oKpo3iv92PA6EtiQqgTmkQUj9rat9WOTTXuLL0Upw
KtVXhJbmBt/8L9YwbSaa9aqG4yvTJUV13R5po2RidOGfyocbSQRDPyPaHcB3+DCrkKqW9qRsLCnb
k+29QzO2kdP3mfymwP7IByTJZXWvY+um+vk1CFlaZyMh8WE+MZU5zp3hqfm/sEpcrX+dy+Y/SAEQ
da6kQW2oit1s/cnIXk0YlgaZGOVkUofK29jUnxWkwRaOkq+d6tZaASpwRv/FcqbpJUtwm2nXuCyI
1sQCzyj0ff2ah90+Egj/5LVIvmLI85a9CUhxJ/7SNV7qonMWZZayvHgbDAKgbFqeWCXjKp37Pt03
B9y9Q1mvGiALSvBx6/nKeH4OxUYzVzUyrYoOh/JPrt5m/Vq21m6qJOYdTxbSQxHZHhTb4DITFK8Z
HpmTdtbtKy5dtgAnDRuuvL982yyonjY8JrJLJR7nid0jbzB7iXAnTy8VVMMKAEuMDK5KTjLpXG3a
Iafk8EHvBw8h+LABCKUMflLPjiNwFeII1PQji+8ivHbEIQ0abYnaG+38ONnXrmBMw3ke6WUauTM0
SIsFpHb8Gts2yhKAMwVsMcm6LGaARt6BYWedJtWgRLmr/MhiInpjWCfafCZ2rDTR5yxOThjP4Ltt
lpeRpIVsH402rN2vXsVwpTAuncWmyH99bPPvIbs0lWu4M3qxlba32nSoOq1Xq70O/kGdGXpMiA1Y
/CwY8ql6Jnh3M8DgUOEAscoJGQHSa9zfiu5XSfOjP75UYe109LuJZugm58cClyEjGn6/HabCU4Ch
WGvph+amO8j2zmdDsPDUJAVwiGil/sysZ+8z701nPgqIuP5fH6qr5WHhXy0YG3RT1VuwgP2WWyZZ
oAIIy5LovIpiqwHBFRwSDc8ezS1dguog+gdkLkjyt0I/2TxjfY8DKFXvSQspadeNzEKIoQe5yRLB
H5ixU/vTXSqeGU4GFgEREcpQvU1+ucm1tzE+J3ixN2OIp8IA25PWDtZNkAXl8DD4gcxgRsl1A0K9
WWM2CfpNsjups/RhRxt25/J04VmaSPbBU5uvRQyYePiNOXn36Cdw+fPYNveCmgORdZpcW/kd/3m0
bVBNY2NA6LdI0CYXKIEa/aD0zYN7sjUReclvdvJtia8ccQMnMVyzi4Q73S3uoxjHEnJRQwoc3ihO
hinYc5ceBdBa+nmSK/pgN7DjT9m8jUW/xQG67WfJQVognADXMP13oq3UAU0xcOyZaLsU7grQ7bVG
HpkRryNMEjgdZ7KCGBXHFExo0VVeTi3mEd3T48ElZH8IMGoi4IjIdqjvdZJDljpqIZNwSTt2Lz3m
4wNdNrPeTSkEEZufxEAqfOAm4w8ygj8/hjL75vZEt+vUUd2FvieRarC3FmkrZhRpcw/LY40yXIUs
gvmITx6jUKhJjlWwcheNEw4ulq6+hN+usTy+LaaH6O7rFRG+qOPZJykj9F36i61mlsKtZL/64Yda
wkpdlD3fZv3ZJq/4Dhpk/UsCneNTlv5n3sefJfOroyxGe2PaFEKAFOFZYOy5CASSHcYU0+jug/GJ
njfOxz1Rwxpg07y7NMl0q4PmlpAdY9scSH774mghJGrndz2Dpx4zTwdoKq8qUDefXXYKY+kxB8Uz
4NhuIaX7RaZfd+02wnen4c21h4cJ1b+X/kzyW/LfLqywxyf7hfqR3OXJdyVK36Q98BvPDBu7pTlY
QuRFaBrl79jndtj3IJkznh2Da4FKvLDsXVXWKJXcWrzXENIZ5KcG+owa2hvESwUXFfkmCu8vlIhD
B79pUFbtc46iFbQ+kLYsA9lpEeMg+0ZNRMyHt0wwtf46J066dCOKtVoeI+2JBI1Nf2UuvsbtsBiO
2TBnhBcaJzLxHptXv1mvx7Lxqtr2fBI2NJKIOBaQdWnMhA/HmwypGdkYfFFJW4BhU73kqWY8ZpFH
+Ine4+yydgXCNCXSXT3/ivyb9aW5ZfzLnB0ZKxGsc4gT8x1aF04EdnVMkAEnOZOQ3gI7DBDYTwNF
HgnJXAy7PRvlZo488RyzaLsMjXTIJcwRIiTpSHrm12jKUNgQZQ6Z9VtD3IWHmv5neyfXa6WGdx2y
SrlvSg57ff0vYgBZI2XPPX4uA4QJb3B41Lp7NhgHU09O6LNaXvSGeqVYl56cyB5HfX08STDlYnJr
JnQYw6X4//ztRHz7aIqCY4lXO/7tSSaT0R+E+znHYHyys8TRSf5IhjND4tXyWQcGdfwO1v/4Oq8d
udU0y75Koa6LGHrTmJ6LoA+GTyvdEKmURO89n35W1PRNA4MGSqhzdKQ0kYz//8zea0d1HTvGgCIH
L15M21kmDPZxvsGrkdyskw4LG56NO60mqbQnDw0YZvoT1UbSWyyPz9afGToWZHek63bDDow/imwv
Ef+km12BIMAMqAvS1856Z+o3lxUI/kSejCS3l2eiiEEqA/E4gLEWCNHQ8X4U80ZPzVR/IU6hpmpg
kUyt73cmByhBIlIoaa/jWtpG/we6I5EMJI+pK9mubzN75qqF4+eQ5m5UH+W03srdwDPw8SajM1UO
zTTbS5gVX/8WhJu/ZacFc4UDD7wOwmtv4DxfrIBR0ySsZ2OlO/4d639ZiRCCLQ3vJdyADPMatm9K
2UOcf1UaXiLIfwjM2xkp42uaferKiqOgAhSg+oV2EvhHucu55HAIz/RMrwq4D2hadW/x4H50YkUR
ipaUNT7RXUh87+Zz4nhIii8pm11dIdvwVWsjuyL2QYwP2/4iaLkvgEITlv5zMHjM+zJgaoL8CceN
xmI+zongImqoRPjL68UTKM8kPep/BHFHpirZTWG5cycjK/whn8QTcY6MuVRU2UTlZc5ev9jNvAb9
ZW78nrebmgxBhpZe6P705J4RANhGOlrbxVKiAYShycvCfN3YWew2SMnDZsqO60h6Tv9D3i0eIBx6
+VeWIepY7HwmQ+M4sc7TLXCSKZJ/iL24PCRgFgbLZjHjM93m6qPS2db/mLofWrnYGcsPNV1/S5YV
sphSupukvo7gk3WwHYlnHY1J8tFO10ReFG98D3HqqDJbJpKmM1C0T/jG+rWm3NbjwLZBIhOKMJjk
F4lBB93TTYRqzGb6E8Enz89XjeCF3nS2O1JsBeYghCqZMn57kSWi5AFs9Lzeuxjl2Tll6NQenr9P
xocLECRJfW0y3pA8JrPdYovQ+MONgGC05cIH+SZqrwJrmywnOumz5ytUkvbMYGHECGSMb3bzalgM
Qvf9YKsQsCWoSDCudeEMm+JelKfqxs98hMspcJnrvyXl/tw7rzPavwa+k0zRyn+EsstHaDF9gOdN
K/7G1+ZQFeiWfixWPAbw2GZC3KjvyjN8AKOJqoSh3HNZcNdA+zJvOOjZ4iC4ZlM7LuYx+61zDSIG
GflOGCc1HKuqrWLsBKm5rl9zEWbaX0Zbe/lREcvIuNTuYnYV/iJrxJPkdx2z0zh882lTzNHK0fzU
WJdbCmgjExaj6Vloo/YiHItQ5ssupFup1848/eI4LZrZG2mQ2Uqb9as58s3zslS6fjDaJy2TWI7M
sYxPNfElYbBTGcEXZkurD1blR8uDiq92fiNRHA4gxgN+uoqNlhGHMCZW4avqsQDu7Ngb1LCb3Xcg
mh5oGvarNcKd00Gyfuw9o2sQ5O8pY84e6ZLFOkFrqay2l/pLlltMSDpdBmoaUAHT+LPLEld7ygWs
/VggThdAI0wMjxr2iXum81zq76rw0KfuhVUpkWRx2Agy/kw2lDUbo4v1IMNHhDahwowe2APlF0Xj
kKCVBVEQDpI3KhS8sIUPIO3Qij30EGbcLW+MsDVe+ViLibGMhAkBXP1etF6rYZED6KLqwTIc019p
LLMKeGks1R84TJmK1pyH67J5myrwchBBNTOSISp0IrZGIQT4iIhEgAwC5VEhuqCbjlo1HFpRdkRN
Pw46c+VNIPKEGOShCpsK9pZ4zB/xsp00smwFH8LjyHv+K0Z0mx2OS/ZVWaObW0qIiwJgdxkKR2S8
EsztcT1a5Aw3MTjtmVspWZwdccNWgr9bI8QxPvoxTD3hTMPWB4S7B9krax2t8JUUDaUx+foIRHKX
fan4EFtiky3FT2MgD4C7QE6uXbAsmy3NJdsGZFIkidbpM+tg9pel9hVbEsj4XaSzEseemP7aszxi
WdxDWY6jFJ2bGSwZLyfF/UrH2ziV00DrWcn/ScTd71GrMzZ+UlBChYQsE1VtBaz3adS7TvgZajwK
YpTGCdvY5CLcqC87yF8mWALLYpaOlLGkyqczt7RblU634SPIoEWMchZqjM9rIn3q+lGlPcqt2c7Q
UmiLSF5J6+OwbDtfSjVyBsF6xsgcKHoN1N4qnOTv1mmWU0oJWombo563R2uiILbzjtSQnv6XBZ5E
1rdOZkSZzp6hQFkajEO3x17fh0WzscJm8LNtgWF9lc8r8yIerVa4Jxf9rrEtSTLLH2XCsthytBK0
sPBs0NPPnyK7/pz3f0oqVYYY+kQ2sn6oEoF3859VwLFZoVkFnQE4R+Y1GL7pLiwfHciTCTrDATA5
mgrGYAte1O5iyoU9iz9xWOgL8jnlx8D8UU6BANlyf183tEUNjjLxMne/UzYh6DEX/ZH272DSB/5G
zgqEfF1MaYy1NjRHsuhYI0nlcXMvS+mOSrhoxIcKH2IIlam7dnuDEyaQtYdQuY3+ncfg9e6NXFGS
mzZqd9vqYodYEVmnAqNA0gNh0sM00Zgjou2dggrOTAfsiIOGd9ZqWz/JwEBQaZ4q8qZaXx9Wv5WR
QM06HR5ITA6bjGbZAN3ekoiL37/7zY6+E86Z1rv59EsfEVEeDCKDc9FCf+Q9iZzdfxE51RivmuEw
pGfBDxH3UmVZ2C55qDZMrxHblYxMWZd/CXCMMA8yJt691e11mSwSNvEmYTO96n/zOluIv1+B8roT
UPqMgFh+s00mZFk5xmsVwxqKEe8blrVjadTnYnrOt/RSJsKF4OxUea3T7Y196bVS3lEBvNf5eEdh
1eft+8in27L4VfB/tEt6U1rofTDpR3RWEkz6jPg6ETGgs5y4i2upcrnn/OMCjZv3AtJHsWvp2DU/
b6gvydNCzHVsqYgXiaZMByS+epaWoFlE2d3lAYVwd53P4DdTRj97Za+U5XrHCUf4I/r1gS6lrQx7
7QqP4Rwag0XwJvWxWoQXLNV138PqJCrSZd6qa6pjMWTBrKmD28mUfcY9aa9xg7SEuyJ9iIZy7abh
urcCcaLbZeYKhQ3dXFnYedNWugUinLa+dLN51psJY0J2Tror2dt8XpXLLn/kGnVSKr7U8g8pdicV
N/VwEhrjom1gBlIyXmv0h8l+63kOrZiLaYjMXXwvhK+WE4iM6VVw8US5Ezt3lbAgSGTfWWxF8YyR
WwmL1LqMeXnjMZLYNctbFyW7Es2oH3IsZc48MsJZxlDcvMwqTknbnHR+JTtYfQXS/HLN2AeuDRFm
gxNvWlAnBpgafAO7S1Y5BAzH7MNB5B3NXUHyKwoQ3qAoc9HIaXp1rPWEqC8zLNMtrKwaZJQVUDdi
vDYPuva7a6983mu5Qtgo7ySg3ToywYjQPBglh8nsSm4pCL6A5UWXHQlx09xJ3oyviB5AjFHhe+Mi
EYBGVCevqSZGKqq1qTmrbajrX/M2hdIwHPOtiUopO9l0hdMunvXUwrYCqXCFjwqPp13fM9ZLRkZU
9469CvdHAe6MVlYiE6fVbWYUbIfZ1zNh799UJb4WlXwzlh/FWF2Kfr0USnbBagPqAi5NxSwdQsET
kTVAwbBiE4UqwhBCDPJvEFIDB0m60KPQOx8CwWxeMTi9/k1oWdzCXM5k0J/bwq2eyW9EzCQvBiEz
sQ65loAZUczO3WCErGzbGB0RtXu170dsrnkars0Q5KPoN2PvrVeeCTBhmkXAgnIRVoCu5JhNoKKZ
+Ijy28i0vVyYRlF1txr5d8Byp8DCJ3lwGI7r5IYtJZGMs8uGtlV5v2NpTrCwkXqukHreL9yH+L9g
sBKdMWF8G0nUVE85Eak6GppmQjY/uv3nygqF1Zer161nPe+dFasuMGl1fUZ+AWL9PcfnivykOQWn
Wv9J4x0HlOUsC9nd2Rv5XjAM/ZxQWsv4yrRjqlg47JzGRRyvmyhUD4lMWsGo8hHdKgu5v/KOIOEK
wRmpQvHSezIFwoN3nG1NIUMvhQmz02uktxxWmD3ZzRAgtxHlnAuSk9VYxgtv4s3HBnynosJROKJu
azbGixZWy4An3kHW4HCtfoABWCrU7zwuE/bYNn3VN6Dz+MP2yV07/P1b6e3xM+nRNvWrAtaeQUcX
Y+iLnSH3niNFAh/XFJ9qOM7NbS6L+zLpdyEZH3BV+0y9yaLxGAbl4Yjx9CA60mr1dyY4b8q0vraz
9UBKxGy4wcJmMOvs7TQdD79jjfsPJxtGWQUYuJDeCmroGYHfERDquL6SgXWRpwsX/POOfFOW4Y13
WMGgK6vSN+smTRyaJQkqWR8IxDopiuZzn67MdIekddPGKxm5zzieYFnPP2oSg3n+ZJm9yAIz1gDA
9VOcgVJ8FqldopDpOi9VcI4z/ZYNt5E4hOWBgHrG0ETLYhn3rDaD6InST/vmyWBDjrMjX4lNBgzT
K38y+d6YtjjL9pKcR74dyyLMc3ZN8uWSc5mtkWHqUaxB4T8X8r1Ddk61UrS/dTGhQIhqrgoFLJu5
hlC346sE2PCJd09ElHQnIfliTFmf0k59pPlbRVtClElF/44su7XjnwnUOJBPxUvDysncAyETgpGb
g9opIcJn9POw1vWoBDi/Knaq0/JQXjTP+6P4mNh1pDgsygMb7cOgeXzGqvnunuKW1DZFtEZkdJuI
dwyET6m1BxUFSw2vcROAd7V7SEOcbOVDQRQrkZzWkj4q/+lR5pl4qSVn3xr+iRYLSYv8SPm5jThz
NiJ7mDTZvAc78JKSCcCxPezDNS8kFtR+q1yW7FVmEayoYHlIhnTU5Tubf5vDhSmydBNm47llttW1
8tuhtQfZ4AeOE73D38q+P4smkzNPKiFbFQc+DULBQCNsz9ycrnGejMBYdfbqwb8vDanqjmCC0eNH
jJHgL8RhBsPbYZiwoPK4qXzFD3X+Ddx6wMYLBuOymZwMAwOrNIOm/ndgEZWz+W66l2dxp8EqIUxw
Rds7VoxKCr8xfyjTmbWJ/phHE02V9wQxhxVa44JQX+2mhVKORIna+rnCKKa/8QYyhfEcgCbGpOWO
QMkeuO2L3q2Me05WAxqKrnJIsInQe+ZFdn4rGiOaDYEeEN0hGwSrjqx6YblE4r2vSahgX/bqZpvZ
xPUUEtGIV+kHKKqEmaaE4VgRj4YYTJQo04nQk6RgPdsLyMldCprwyxrUoJa7oKP4GZ7oiEOtExVE
CZyP751EC0euy2oQSZqzkslX9NdFIBdaAOUx5N3F18Qqg9lUU0YxMCj8pUpvndOK6D+tvxhqfxms
9qLQkHSCiU0AWUjcvfb4qHef4ecy2u1GgPDmCqAjM/qfVOzDTMG1vklHtmmRUUQvssZUkotUxn+y
6mQJ5xBPlEf1YrB1tJKTTHQL+mSk+03GG5+GvsqPpkDnTKrX01NQqeAruIcDBYHGRMsQCxhh4/6y
D/EF7b9Q6WS/sNSD9WsYkdmQOguxvbKOZqI/5aZHwxACjY34SsDReimVBGZ6e15YhS48p21xnFCA
KM8kPfFtrp4hvhAYqi5o6hwCnh5mCHW6FfFVwzBys1suQQNlB+YBXfKlDBsXz/1Ox8Xe2GMeo8W+
0JKwQw+QD0dx+7WafIPjLScaaBiW87+GRLSkeYnnn/rGk/M6ZKRWmUkoOSx0OBt8wHVbFWoqaGvo
NY0v0E6TNGfEsMPcnUEtpaPVfuZqQl45rjkd+DVTRfYushWxpegInpWExWfd3/00yl+deWfV4Lc0
86mu4UDEVfNIhB+LAcCeeX9mhTr6QOia3YqSDYIUMLNsv2gCYS6pK6ZfVT1jtUT/s94F7Fm5CdnH
U/5uIiG4JAnsY2iMVVgT2dUDJxjCecC4K7ECFomCB3U/24NySghGqiP0qrwRTwyl/7UtsyFDvZt/
5hBRJNbHH3hCFyO5kEvJ1Pyu1cJJJ7Ezf4eSv8YlPkNXsb6KFlM7ownyqDkAE+E+6V+U8dKbHjQM
bt+oje1VHL1RRwTB2P9fabkXmzGozU9je6y8kQt+iO1g4EwVLoZop+Z0lRXpDOhix5hl7V9TDQQZ
5AUOvVID5NAwEfyvyCST4qBc/2zpk7rZBHXraCVAUXfTPiY4EhIENwFlg1ZKkE4YbXBp6wSQqqMG
Mf5RyEzjeEvZw/ZaTlFfgOl1XjExm6arYgStuNtTnH+1cc5qJRwKaJlIPkO2zYx6ueugk1e/GFOc
8nUA64OPiD5OVsGrcXckWe5hMD2UDEomlr4vLNklY41yLY3yfCMqIQ4nBbQBa0cLuvyzpduJ3Myi
2nivNvEkie9S8lH01b2svk2+jBlc/3LD9UrC+GYFgtW5pmLB5oIY0zdMF3YkBKiw2SVky0XGg9ZU
G8gyG7FlG/zzH//r//zv7/U/kj/NrSm3pKn/UU/VrcnqcfjPf0qG9c9/tP/v98Pf//lPHgFTlVXV
0HXJkA1DVTX++/fXI6uT5x//l1lnrbo2o/WTadO5yNMbm4m2XsI0b479KB6ZveOCIIvcHv6mixak
wIJXAnHxzIYlSu1CU0ICLvhnOTT9ruz9kZxBk66wIDEGUYEvS+eV1LZtA3pAiuDGdH3H6CqSrZKO
ost8Bh1NRqyp7gzanYH3QRUAQjvqqnlagilNToK4gtwloELDZKUB1a4ruE7dfJzemLXFt3qS76Uj
EmW4ZvFLTglLcQi9E7D8g8LmVwENI4YVppTgFp6/gAhvWR00QxHsSEZIrdoWkEszrs4dT3AxB5VQ
BcszWDI7ywtKq8h8BVrhlez6RxDQfcVGDg3DbUbjLgNG7QSgC2vsyUhrKwhjRjz72s/ZvAgSYsPU
DCUVXc6WRaihw0IxkG1ngYK2uliYY+Cv6ckHJ+q7MD9bMf5smOzSzF+yWf9oC+VdpQfSRfklAVSC
nhXsCq0523989t1J1OvI5E4sZzFEiadZkZiDL1CP+7BfMpCtHMLEUsl3tZgfDWboBnIWdL+1OFeo
kqCznk3OBWMO82INDZXtgphwnuyRFuZQs+2mXqI4sY4sc9U2PY4Gymj1JziA24yIQKgnuDEUC4vh
YTr35toeO8tF7ydu19pajxSYqFOVG/8vn//nB1gxng/of3+ANVMzdVUReZdIlir99wc466sxbiyx
/zI7ZhjE7MZFelON5T5gWNo9KMLKEmnDZg+0PqXW+ip684WhUGMyvuRXBwuf/cx+XNL9aPqzo+Ff
SAh50VYMZgiAZ1Szjc5g/S4xJBKp3B4Nj0LFo1Ah+1B5DpgCBkuOwBIqmW65Zr547SfuqlvkDUz+
QEF4I4um7bgdNaCcwvE8Lwrz1xHVcXLma8uES4ksuzKkqyYa18Vtvox5JWQOQnVNiSK4lsSSUxsu
qPDav6A/C67meSDlBD6FQJR5ib6r5oGTHCUtAgSxfhVozOnrXfDEnrkqsxqyKwvBMbn3Y8F6aE3/
KhfNGyGiUYvTse1av7wOZxNeyijit7Zx2Z8lMsWKPBjg85ojVBMVVmOYXhXJCHD5+XNdXcRNOxN1
epYmekFVOmCaDCzUfCNlI6E3NzxTj5XiEPfcwYvT9eoNb03dXBqy8Lw9UpAE7EGt8RXDSo4RGqTX
LIeGwMOYdT32khIO7sgG9t6I1G8DQikaZoMSuI9Ui477weouG0FHQ7cJR60i/28I2gD2D1IgHNIb
pnBWtzYqILzKfaP7gvRUiqMO98Y0PxULtFuJRN1Jtg0am/rwHM/3W/uB4bzNkeaMMflLu73HCTao
7E7aeCDKDGvFFHvu8ZYxZ5/cby74lW/dbEJhxk/S1NGHdBfqLFgRbepss/D0q8XJlKQTP7PzUHA0
5vF5cVqBWIT0ie227Mo28QrhkjFJ0awGyyW52MUTqD3TGlVXIjFJITFpuVm4lBLntj7Axdw4SCjJ
MXEZne40PeWMPLlIdDckVDR/uWIgyUy9bWSGjY+iOakGLTLLB+noagoCcnwTi4L+WuzCPB/CDCl6
hhS92wynyb6oTOrsXfuLLPV9tOS31ihfOX4QEO9mz2jwMlsJfQmXN+avOcsQ1xgY+0VW9gY9tzIQ
9KHql1xQrwCEbuOf/jzxyBUejBaRJXdZUJG3J3pvHv+jzgWcoD6Rh/rUpkIUP2JXMZc3Ie7suelD
BUHfUMZ3dFVbnkRqUx81RHS4QQMdhKi9iHgA5iHUS6DAg3adjpnawJ5f/a6GgaRWzkRfWWvJpZ22
c8JumEPOAKkm3XJ/hUtLQKLxmy21evtd2uqw2CIk2dxP7612oeOSBDoHqK4g9AOEry6gt4YWPkmn
u26i9k+mm4J+Ry7tblzIOOhwm/SOvtK6KUIgtAMrcrLyBLw6teiJP2WIMuWP4kC73tr/8wHJDf//
OSEtC/WsIUsWEGrJ+O8nZJ1neqJoRv2FPjdsgHmDB0P51V2GpGTyYRtc9zAHjvOqHCGlRtPiSH1Q
dN8rjfD0jGPDW6OsWkAfHd+B1WNgUjAwiSPdNwamub3vTxzLSFRcMUQCHiZ5W05sQFqO26ZY/Bzb
PpEfRCxP/YQp+zVDD8xsJv7j7C3PF9nU7VPuR8IqWyRa8xkw3shj2+66u/FpLdJLZ8QulEHWXRE8
emKVd1nGpKhj5aqlzyEqw6LD2ZJOtfpQ6AseGyIYJkdKVKbaCWONOKHYOKn3JW4iudKimmEsahOy
hRxzJYyN2W+hpJe4Ly8N70WmbBdNzC+jqZ6HLwLGmEKXpHmsPWr9Hnw5ICaqdfXvT1XA+xSDNFCr
U9IgS+NUh2AoxX4385sqghEdmc1LXcasIMwABrIRVzejc1jaX4d4h/tfvGkljISne1gIOjT1ts63
MzdEMPVvwjUhjuSs7gx8BQZ11OpMJKhRdCDm0LeMyq50K1CP8PQM4a0N43s5itGoyWgVlIPUzX6q
XLKP3STbVuhcZ6MNUcnYUiG8j86uFhHcJY2FMZhjsbS1jU22zPhc5UeJ3mFyOcARQmMeYC45V/Ol
mtszItxBO+6o2yuFQTeMFdVyxs55FxqkIM1HzTBU2plGrrqLEDNeEoficrL1YQtGj8i1kIles/oa
MQP89NioqqXXJ1CPTF+YGKzP+6HQ9JOuzOetKS+jwzFlAoaBSlv0ZkQTGotn1BCjdKAC/6zlPwkI
0m95JcTerVnC1SjzcpRH7XRUduXIFsz8ics8Qag02SKZbQWGlkE4yhLAptFnTCITkLUeBenPvuQe
yuSVIOUBvVrPVnvzauxIK1NUhcWozsgs7QcozW4MSURjAeLO+XbJCpLk+xL3A2Obips8Zcc8BplB
WykyjedDLJDH+CtFforr8dRW2qlpb80oBZl+2B4KL1tCYns7tShWJddAF7Sl520cLtn7+q3GkEUz
MxTM9H1XXf4nfcMAX4rrruKcbg6DO2X5ibzf48ZuZ+7O1ayfNdXtR1roOxpQ8vXqkU2kA/9HKp+n
qRIs2nE0NYZHUEnJvbIyF/QP6pTNNYmwQdk7IRK0JxLn6zggoQ+lEpwL9D/ar2bOj3ErHCdsN6Rn
71N/Gua3gZxNIZPOKDqK8UQUaPRpKvK5qo0LYyulBg/BKy4s2MFUw2/ep0CuTbg5O/sVIrvT8dyL
vHmecvD1ppvLpdTs6qNQtyuwqyl7rY3UMZ5RgSxlNdTFlowhIya7uLWoxRPsLrz3n1ZTWY7UxwSw
V5vO25BdJICdjCsiZs2MuHKItDbhUjYUa+YCRZmzOygQhNc47gtGOcRwcjjlP7UUy72IUXxCdLNn
kUiqpdEDxWUnqFpCNLzjUQtMACwDAJYO1YeMMnOo3Ta9rYN65hy6WpZ8l/f5JScbzm0HC2sSmlAW
VzpoLkRTeKmxt7RBqvd0OyAq/ioNHvlmQDq4+yuxwZlwk/iDTFtnBHibpH0OyczcKSZCU/zca+Gj
KVGNjOLLQHhS2rxi0rZYUIFXd8QVCyjGek1hX0tAM8fnNBxV2kxF+p6K5aS1ZNz0UbvhB+kTJyHp
oj5U4JRyCHCdvakM9pZAcVrlQA+E2FUPO0ilNnkjD6Xu7/HfbiNzjovBLlg2M3u0ZjNIE4ROdmIq
ofp3JZxXuZpodjhdLoa5nqtBPKWKGBkGJ+Sc2HE3s7i6KRXCu2FH2rPcsamHtcAp1B0lDX8KpI5m
F70eSkdxXy1PQjjHu8/aiaqsaQlhQO4w/w0SWdYMR4mjRVWNBbSVz7DzNiaACSJNehgfLQVB2gvq
bs6a3DeYYJC9uWmKP/exP9CcVU8PddV4lon1EJWeTCUDl7qAohuTBTQfduLbyeIplFsztDeFiWKu
40hXG7jzMQmJJk59M+pm+QiEt2rIWJ1hkFoUBsedCUTjFoz7UiN287LzxhdDVE+ZtoGm3c7sPc3y
ymAUaCYZ2zpVDeWtJV8Wkq80qP7p3F9lfCRD2tzR8+5vfOd5XHv5d988UxCQro0oD4BwLWcegfla
ezVNjXxP8vmlve5l/GKmzTvgWYFgmAzwgWIrp4FEJuy1jlHn7joROAthmA/TTIWXawB8Rd2D30hI
lFo1dyXak+RFwhs3EGNFy90ARElI+2igc8e0C9iasWAXr1Dvx+S25vM1xVE1xVBW9h5p7l9pfr/h
GjEYIBoIq7fsJhCmmEvyUXosjBD18jGvi59aM0O7LpCGJFRTLezwBIv9U7xb++N2zd8zporDNSvw
WBrJHYPRPRmFeyzXj6FaceF9KVv6mN+XGKHDUy4vW29FLb2St/SyN7Wn/5AlFGPQh/TF64vB6xsS
ljxxYLs9AozshlMfKZwWiPNJOIUncqTeCkvJ3Xq0oVToQHkkT0bl3xMMmckvKwPuP/BejhXsPbwn
4Ie1pLpLQnkXEDM/+ph4W/FjDkzDzf7Ec2C1yqNFylw0t0TPwY6yIrOcpxtZMrWIeA2Y2qhGmVOo
I/LjAS1WgcKcF82owrg9aFV/zdb+It+KezGMGIlQGKA43razoC5nzvwzDdw53bgbXhRFvlpr+dbW
4dwb4cxqrkN2Mt2aBOkS5BuZ2LIKRRulsTZFcrJF8TPJAzMIAcOAZbI8UOFm5YXhE36OUkyDioXW
NOP73tYDi/NFr9wEXN0G8a1tEaPS/AgwWmGaIH9g4C2x398R5ztGzizDQppiEsrSUHpmFAhj1D6t
rZsSyIBtV/4isTDDTGnApxQZuppzQIZBODQnRUvgacoAy8ZgaXnoWJpVxuArdOl+jgNfZtWYEvbC
SY4B6s88sDBnPITyHTBwlEyOLhxipPqKNgZS3wQdJi4Vg1iBU5K4VpHARrZuBAxpsBnmQERq3xtn
Ix/PZXmmfQX3ymUiWS+Wq+DwVyqGxlkSPdrcFrmjTPKAOZ0ENQsO48FwDTiP859CuwFNttXuJxFg
ccFa7OkplCW3mu8qeX/Ix0WqqHUo38GVv5Z0IQ2wzII95uqJXeUh1GEeo5ObEiOxUFFopPRTaIvG
KcK3kyEH7pgEbcwwGeIdusw8S2NFtq3+IiyaOyK6kQ02I3WgYqBPvzD49Yvx2q0vLBRgdMXY6BDQ
8fit9xEB5BOYeG4G+eSvqQdTC2duFRITsSs2DnlynHCHTWbqKvNvCPhWRgvGWhxG1DpJnmXHomfK
T29nRu4e2Pf5o8NgPmMwlzGY6xjMjXK5wA5HUcjU6AoCzWLRxGkBO9H05SXagV4w9+dazfxFAKfa
gRTAkz8wxTWYHg4mQ4tj2+UhTAXeD74QE3Zal+ciNO6CdC/jKGtGzDEJ5iLRXY0Ko7AbS4utOvGT
BHWgW07UHUvHQBpYFeK0COWBrdGY4fz8LmkadBaNBbLYqn+P1+yjGljIdUFiMFRcOJ741VK09F99
RhdDQrCG7CYVdX99l+wx1jAUSoyEVurozttO8efarrdlKo+G8NJo02Uaa+zWw0RAOk9rhVimq4F+
196qJB6NnFv+ykw6prjGYiE4O7LDaST8Ai0arnIngzKTdbhuMZftts8QlgQlMDJUTM3TnnmsIxWr
1HR+sg7yqTuZaTRpnOjs3xezBAhfBbmmw9sJuiGnd84vMVmyVRXuGpPBrndys0VmnB9B1Yn99G8K
SXI7GVjgt+5uWvpNjbP7ltR3Na3v9SXbhatR8S1KwnVzaKnCBJ+J5efDCHqRSoYManctlTMVx7lb
mtMO6aebWBuqkPXlPWyTHWfOHpTu0BNu2+RHq7MCTeN0JtEgW/COZVS44hk2wuUYs7VR2ch1Ex9k
8EwphgOsVfM5TRFPTZtjNo2jZdm14e7ExRTKyteer/8OHJs+wI1cs02F8dVSbt42qwr1SzPr1w0R
B5gsezPKu5Y1N3aa2Ti8zNN5VRMc9fF1n5MLCqXVil00iZjN5OMC1pc73YNzizwAZcHB7G2V4VQt
TCB5RVBzg1MukiO3iUusHROOa1X9MTeoewQZM6wpGdao7LMwVlIrq2jr0Cj4+yd9TCND92UpvcDB
bBfc6kzOQNGKvybiCKIknwKjfxuLzB1XVojkPWjYS/J6QFCqsBgyjsVLXyavxqweYyQ5vWK8NAtV
oSFje8eRAOVrDp+B0MjcMFabuOqtyGqbMyABw5a6zc/RZObuvj9njZNvmT8ksTu1VNs71xGHRYcz
u0kmliN4CgX9gCJmxlp3MoCkXDWXpVap2IfvUtedlGhvHIS5+ikZLzNzK8I5YDQ3R/hg0elDqKVg
LDlqUOUl1RqQ8bF9xoYedRV2oBhOkCadoEv6qaH4Ot3E/yXsvHbc1tYu+0JNgFzMtxIpBsWSKtk3
RJXtYs6ZT/8PnavGaeBvYBc2YDhUINf6wpxjqirHt5rRfwB0KjZXs8CBPEqVdaCe+YjQmu42ytK1
IDgIIetl6KNzu0Kcw9tdxSdWOmEY7yuQgNNKpcbTqFkkritXaOOHorv3EYt3wU8WGdyAYSbHjVWN
TwdZ5HMsY5t5cmw3GL7rTjwJhfJyWaBgqja25uKQ2S5JGJJcn1dAm6gJySNhlGJZsd/R3M1C7KY9
0sJwstawoNcQxnBMzGYPMpG7NTmhlDuZAMpQ26KmVAQDOOcEXPms5tEZqlVOqYlu80ugHrN6i0dh
1xU7PZFPtm2cxCa8kml0AQ3kh24hb4G7IMzWDxPbG3Z5XobcPkWgLnjH4bS2FXagCmMB42GZdcoP
P8ztNrNchgJQcutMh27dSSh1cn63ITH3RWSUdF6OZlgwr2CIakMsEiAn4nkJO2kKuXHCHFl8R6Nk
GhleSJBlm9iTiWY18RlUyCnHGpH3yTEcX4WQaSLkkGfE7/8az/cEU8D4Fesj0HYclvwymmrdmski
/K2BgcljMrhNKGqMMxVQMLMzFSIcZTnc4jlkOh7m2X0rqkM66EjxOPU2pjlZgIFAk8KIh0H9ukTa
EIwpo8D3uk/8jZH6LEtIqVT2CP3Tcce2RSd/YFiC0qTYd1WVco8hkRy0sHkmbkImVthGEDDlTdCx
MjOAoszTtz0VIcUGiU3E28CeAmP+bq2Kq8jFQVblQ8G1x7LTX41pHxxGwIuFlwryaUqMEyQpA/E2
ACzPbyTlshrDbB6IDgIljYIC3zgFnTskXK4FAzy49TZJwdDyy/VFIaLRhtBdSc0LkkhpgIInQDFn
ThrLkLBrsmgtn7RW37AjL8ORqtynEpaNYNDGyh5qAOjgE/tUd+hRBHPrqsZRXMV1MnBVSUqYwTI1
pPyR1tnrekB67uG0xkKtIgHQPXvG+LVwHaIdjwbhmvqBs/61XUe/excK6JPhtPX6ccnFURl6bLLJ
0fz5ssb8mFtMcLgpu/bHxg1Tsd+3SaNYNgUGfEx4qoNE2hXL4L6xeiDllE34Xl/kE5EcleiCYujD
Ru+Oz+yJKekDhekZY8allA5Qcatxhp6zI7P4zEV+aqUAaShvt3qwuB9t7seGd6hje6MQepaKe+d2
br2SN0useJ+QIzdz5w5OzcBlsS+Twe4CKnBZhKdTaRtHqcxObV2f7Kg5qeF+IvPM5iPhdZtZmGKt
HWZ8dWc4obAv0z6FnC4CxD8kgZr+hCyF+TkbP9QjB876bmQpkfBSqrGvr4ZPZR3IAFYawggBpMAO
2dJTnSsnZOcvBQTdnLCApn0nHtKR0vUjdXot/bTgtRuiPM6m/WFp7YdOrNAyhBq9hYRUz7jzmFkL
oIz5SibChXPvbO1bP53YkcYGQyF/+LWw4KNOBRkp3ALeU8vZAXhomDo+czmYm3Zvk68wJXZArxjO
xLJgXHSeKk2TmTqBGGpBCgYbyY3fos1RsGKQzP+DOYkYU7ZECYA5cexbQrGCgzDGaWxtc1j2eVgh
tGwRnpbYN+K69lFP4Xhy4/mPbv0MzezkMQKt8ak9lMJ3ye85Z80q8joSjjd2KHT9iGH446YrqPE0
D13+ffxJiOdK7OTItDnsuRJjFNN4WBWXb0eDB4QxQimfNzM+C4kBnuZwSyjtU0PVRF0Iuh21Veu/
lKYJWs6ri8HtEXzPhoUPEt4eSkZ6KGfh/lcexiYdW9ck8lxh5UO0zMKi0Y6fhBXVOap/c8Vi5tge
ZuP1qaPRLDi85KG0mB4KcDR7BJnZvBflcImi7nxUcFGjEkOdD2FL8XQKrCbHqUONazsjdYwR9Wf1
L+4smzahLfLwf983CNX674WsLTRVl21Tlk1d14z/WsjqmVIti9jKr8Y26dMLonrqU5kDUnJRMTK2
gNvDgc91IaPWzhjirwdZw3oM50lhsIocwZtZhS/W6Al1ZSHLIrtYjphFjrb6ro/JQfxoRXPM4/LY
M4GOUh4GOwtxaKhDsG0WJSw79fk+pKsTmTVOXnEgOuawRMrhqmBUtaADWcrBHInaxpuqU7S58DcP
K6ggtp8kZ0zYU4Un49hNS8Z5TDXgdbzpmJW1fCRRA7QdFi90GQoBb6VNyOGUcJpzymhPtoUZGMRj
1F5ltnSnni5YTXn5bzauLqw5YreqDj7OeJ0QmMrJcsfjD8cksX2TNlafZ7+iC0UGLm8ye4R6LxCX
2k8aBSCJKhu9vos93swDzvaDhTG0ON4mhoKbh0BmAPBDPlQHlc0d28ydEQSjD3Zx/bkQZ6dh5GUc
aFvM1+QLQnUVT878qWwIZOPVZSZ0jWcZx5cdTj8LV9aEclMy5EBD5RHf3NSOr/i1DGXYoyH86Hpi
jKwH8+CgH3mmpmMUYTLiOOfAq7fuNOJnN+uzxIeVV2eZgTWPzs7tWyuoBxEwEwqmBRonBkeAF+0V
3Qj6QxCCdnliA5CpljPG4E2Hv2L+nO3BMXvhTGWEkR0B8dPS66ZrEljGGuRKEtbSCHVndkQB+IBI
E94MbhN1p5O1k+BwVB/QTB6xPT9kTbqbN2s5dfCTVvTdS8JFbqAnRqZYflfP6coGXB/LRsGipHYR
+oKGQRtxUP4mYvGrT9l4YhkiP+ogp5DTGikxlnk7GNGeTyChBfAiSLFBrOPaX1296/1ahnjMvWq+
mnrPyMMGAETsh7Ze7M3al8iE//cXUgF2+F9vpBCGEMARdZOtPP//rzeynCe1ispI+8JK62ysrYce
1ittYut2h976GMbd8IvRp1d8io2T8Hft6snFeEPi1B0gK0metSLuZ7iTxgeVIfs8RwdjHDwn/5Ff
7OmBH7H7k1jz0cKwQwlN54v+eT6SMmu9zX3mbb3wjBoFIHw8dmvBRJU4b4ElI1yIKHITJ5PVcOOZ
K0V61InrYPXIA82glAuJDO/uobLPea2/akxxC6a4J46x2FuTA0xHAL7qnPhD6X8BU04AT6zMPE24
q08i1sLEZK1QNTOtGkafxsFnBzqxzuyzALkzd3iLSW41mR2XOkV3sLHt1//gCz4Q79P8WSQtyCP0
xObFyvjHCQhiJ8ACOZ65PhKwIQwBWbtIlOw8B5pH0I5X5PQjBKAyjkavTMZ1/GEozUdyG+zuruh/
k7U6Qp472em9KDnwiSl5NhMa2TLkrkeWy5sDVX4w7pK9PADzWJTvSKXN6yA6dwNh3/cbI1NqcGpz
s2O2M3r49nm1iESanCldH6zPH+aq3e1NellL4lLNu15EoRJ9pxUrCG07d7dMqq8NzQotQ4VCI4bs
h9IPkQjjl/KpLQIRnGZRkFV7TOeostxEeVjvMiFfatUGabPfmqAgiobYJrejPC2BqQLbwtwyHSyJ
cBJrOvCcP322zO9MJO0IpF62Dlk0xFfChFbEkip8s9SNFhbjfNT/5rdBBeP/21Yt6PBlOKjflVTe
m1l5EE851rfxX+kmDBU3/tUS9LAeJweqDg1/HEE2PXHrXbIb4cS/Ne10T/v4dRb9G8/ue/fMRIFT
MpJxET2Jx+c2rs+J5hd/KyNDAJvhryMeSLXCDvbi7bucFHcs0c//RwwM9Z7yW0bfhe42JYoFP4yQ
SZqHSmDHPDeAE1hS+uyUf5qnd5rex/bUWnq043pf6aQNlfJ3SK7m4bu0iQ1zo5eelXNmtpeGK67G
WltXl8WhaMJj/KU/F0IYMtUSd3IKXbNBKdsSRQWiu6MqlqVQ7vTnHkYFvmsfIQotcn5qI3cwy/Mm
lZdoKq+CNRSpWxZRdt29OfFelTP1jnhNlZgt9AjRefY6FEc6H301o5BCMkcOzAJrFE8c9rUFrPNy
qi/cfJ5WIEE9Gu3grJDs54WgFZjmJH6KJ7dnPugWCwnBg2w3rnqq1v6Qo4FdPGbAiyCxgLoOxWlC
k6bSpEVFE8iI242PWbM+ZJ3XBM848co+OTKSEUocD5LwZzsOMwJdmhtiftuYX1tF3K8KIhy+sNUp
8F3bk/miF9KtuplszitmXH97xvJJS8gYzvwS58kQfS+q5hLG8Z+faCEkRwN/xadv8PBi79XL9iDD
rh4aBclx4akF6A5Uq+mucqp+ODIwPZGvIYvJm4TG5APxD3xAo6xAp/e+TgIQznzf0mQ/aN/aKT1l
D72LjzUJg1bQFXZYoKOGZXnLRvbzxH5P/uJLfexLSBE73l+7e9Gs7baJ2dNGuDiqfGEdMeTaSQtU
BJnWu3lpq/ie7wMZApeMx5lJa0HhCzGB/0Yz8lZReRvz0Rj8m41gsuGHkceHHPOHqBlodDMKANe0
HvZ5J2bZbVuNqaEBZCQJzDd5ZGNZtFdKjAzn5m/lZXtJ8TZitQHBkR4GLBNrRInCewPfIhDtDGbW
CGr05q6bS7DbTL96H9AcAbpTKtLszRfGAF3u2y8nw8STQWnAF3gaVBaPYRrlgRaz7B09ZT4BJMRL
HS31IaaEjOP8CN7y1BOjxTE4Q0k4x/hJNFgpvxoGJh/MzxfEYIVqMpjAvHiuoG3QHTTfctcdjYb6
EVG6ufbP1REXF71K7M8lfmAweXAxuskIzNwKVYORYtM5PXtehtDZR67n2K4AopE8y3lru7EsuwXl
PLNSl1ROdvR/jRikXes0TGDRv/zKZK//9RzFVpNwWIujKWOyZ87uOrCsf7L7sLZicFn2aefMkwEN
a48CxGuZW2VfFDhGdItz9SWO+OZn567+Nz3hza8Yx38lPUTZbTiu1+0Ofl4EJtwHw6aFpw2t3ts/
JmQs/BlkP+4sRPOK4Kq7jjr+iNkIcgbZOHuPlJEmAFdeUj6NjLGPRuFNu+wmG9XAuBwYb0uYX2V+
lkySaP3fJty6WvbmEo9jMMpgkLLxdz1tZPNJiO6kwf+tM/PYiIlvd3KMt5aajZVtZAcIGBAXiJnA
4Y4lXZb7iYmAD14MeDWYpejktvjIJLHGWc0p3j93vBhIqmo9lA+eV0xD5Em8WqN+1i+k1bSxr/1C
v0g6x8gMFdb8TqEH4odvwxDhnmYZF6W9mxkpl5HqyC1QhBIU4Yy+2nDW67LKgSqmcLGYiSOVMK6b
gu/gd5RWnjf+KtC1rpqvxmUgszZFxqT0CCkQQQxU0aNBKtCpNyDw8U2ccPAve+k8RBJ++bEUB0LE
YkIzFLIngPy2bCqUrPTm6FqhKIXx442nUlY+Wi39yLb83WZyVlvtsbl0S3Gz9JpAgwxLRXRaX4e0
uq4Pu6OFsIBxwjPsfguumETtYUqbXKS/jQz/XE2XTXBUK4MTLXFe/k5z6SyLFMxGesGrnpjTiRzT
onZG9icqDrO62f7jMGu/yaEkcYHExpNIcHFJ/dGxLjU2raQxLtGmspMBiOcbl1EWRxoGswuF/KZU
cGz6w1bbrmIRzfsUfsU7SimobNuhIvtj+OM0jqbRDzHbjtpdbY+4p6TQ+G2hxJvy/kofqGWUkwpu
NPLwcB7vrfr9U3vRpRrxmeJjUnJLakVNVglG0vbDb7FD8IPahjUZopQO4G7/CrnodaKq3Yu8eDD7
HNyWt0mjj4weMMSoj1zpX7JI3mkSkz8SoJOyW2H9JSPtWWpCs3k2W9waNDdejcZEMHkBrqICZIKD
zaPSF6w5eFRWVs7rwiIR44Va9ee5ts5sQZK19sy0ox0DhksqxcJF2tKjKkiR5CBZUheZhQd5g4Kq
i1DamtKRm6YgX0yhswSBnSEyYPr2ZCC/FBtGyrQEO7fXNfYcWxy4mbnTJpw3TXma++VMFOKF+/1T
gZJM3sI+pjBHtXBVabWX8U1f0PrSbccK9cTs2E/x1AjvItmvo0L3p7ofKt7/ybzixlm1+IHJ+cE/
t43Q0DDvMZDLP6RMYvHBj21F7wgUkyANg/avFU5mrpAb0B3TfOdZFLLLohbnJZ75BmqV261v3a7K
ETqUa0D7xh/pqH/nhOwVltctvcfBhjefqiTDx2uwdcpL3ONmofQlYxULFj2g31EjiZyV/wylY2QP
X0HuTh+ILvaWT1l6LGnbzEg/p7J1MT5kCbPGk4a1AGmRu7O62m7HMSh/Ny/IrpLUj3v6asH5VRlB
Bx4rMs5ah/aU9K2EUGWC7JC4kBBvB3SGoWJHIZLyo0zc8zbTvTGBM3hFjPa0gjkmlK9Hp6GN77EV
v+dQ7wbS0ogLbPbzGgXNGZvRR7PHyKzNpOOmaphhCesnoGqEN3dYjsx23Nk6yAY+JCdO11tbfuaN
/DHvhJp4Cg2p0VNKQZrpFGoXJld44WR2gCU7QJbQgoQrZFuGm36nH6T9aQbzP4WsOYrpitFD8y9r
vhaEIcW/uJM/StP4HFcGfhcQdVFSfhhx+y6MkYJ0r5jrw3IVbTwrZX/S+vJo5FHQhyWaLzSLS0eb
aP81kVxa859siUJD3iPSPsqwNarC60zIKBQYDLO4CRKJCutQgBGd/WFNfDQ++MdjT+72+XcCSGP6
FVPRyL1DJx33i2sX90hWcbOxZy/QtUAmY15LB+UgPMPAStf9t6eI3n49x2iM9F00umeNw2pjEdWq
HUbx/RLlRwl7dIwZp+VbIy7xYTCrtxf4lvByg/57rYghQCNhAwyVqb0Y+m7Elk3pTYkFaLeCp950
MZGb6XSR4dz0du3+H3Mq0zKLVuVrik9KwvTKflkNoDiHqN18ppMRkKr5/9ewG+r/M0MTGjF1mqEK
y3x+mCod/f/lyjGHZeksdR6/0BXymdE/gRpJzPlYAKRBc16WzwoYTVjzkphvqV14aMk9EjdLrpNV
8vQdDK2mEiAtgEVy9fb3DjNEY19llAq6sPYU4iPRLqqCkxHmVMb6FgFIyoEdjf72+Cul33B+3Wbu
3KSjMIZmk536LGxQhxI8zyBgwvGyWcahEgaPH1thysrhjzElF+rOK63/kL7J5TFmVtAyK5Ajy5O1
0c3Eqf1RDD9GTEzmsIhu1rmcMXO9ocwDwNj7QDxH/broLW61a8/5xQTmMYFL+OrZr6jAbFCg7oDx
70TCFHDbAzBO+CooSNmLfmlUAq3Gm0JNrhE2j5qjvYktu+bfpRqYzvOxZH7stZl00KnchjFAdo/U
uD8YiUVuCH209jlNfvsxmKd26ncxQw3MsDQnbAqeT/cSAXKrw1xoflaic4z/9O2AzJRdU7GApfuc
U+ugXOd0OFX2cEaKflHl/Do4LTDSEgDjhLW9Ef/0Da6LTvl/mMsfm1zDdpyOMoj+xMpPQj7nyEKj
6RNTSoLDd90nN9ok8i88Y8zCwoqPQhBjrRknBHp1N+DuJFwFpH05o+l6kD8Ls6yui7PcbefJscwF
tO8LdJHnK2A+K6hbNNyKuAS0t+vXba/G6b7vlGAxLXBoBbqQzmtlFZbPQgZdvrdJIp+xCH5F6N6z
byDiTasdYzjcCUvQAoJWdZ3ZsJiYQ4d+XycHE3srIUtKSsrGGEhwpXmCjeQD7W71mlAeR+Yl1Qxf
UxaKmCaEeYsQZDa3i132V3vLDgOy7Ei3dvW7pCsXMTuqUn8WA2DUhIKO3eVoWB+L82x3UGuW1CF9
AyUN0Nvqqo8GRYcA2hnJv2KgPrzOl67Kzw1S9E2se2PF0F0BqMAKxHVP8gwkAz4LlvK2jdCpQBP1
Yi36lRHvrTcdO/4C+xwpzR1JgonPXepLnwEuIkuic/XkbLR/2EWJWnEt9rHlapA+Y5BsoEJ+X3AV
sfNF7mDCKlG5Bvm5Mx2CpYbzkYaqVrzmFDXZTqWBMtA3lcrKdwYthliBp6+UA7CWniguhyaUUM5X
TO81phgAN89y5CLlI/LVu3Vp2vycs5qo+40oE4X+Z5eJB/IMFOlQTof3kbAS5AHedmWy1cUIE0ao
8oCzaLSDqhiDLf2jmS+KkvhFj/hxL3UtuGVS1DUPHl+hx+d6Bpk4gacSehD9a0Dx1tD149yZuDJw
8iB8xrvbmlcrLy4LzJcVG0dthZUMaF3f9axkreVRpP1repFn416RWzun2aPSrHsKuq1FGElKxBbh
d25L33qZkcnaqvDN3bj+XkUZjiyVpXEJ1VUOx/adSwLVmgzXR7TvNqXghJgg3XHh0gTwTPTbEwpA
Wo7sgX71xDR4eY89HwSwhhyCBXKK0eE5Ok6ejNg0SISTNCJg1r6SD8rUt33Z6IiMFFxb84cTVpo+
RHXLSxfdxoBFYWXEzrV+mGkNPkmxGCIDomrurYA2SDSXZADvDQkrmtsUi58VjC4NizEAQ4TooSVE
2axofuI3HBZvMwlCKUg2i5WyCfMZ6SPppWmombRyZCauu03fiDfBzMcDNpm7LLZROuwLbTlvBeQ7
XMvTH1RIeNO4TSf6GFwfOCzkF0woh5ivvlFMjoLK3wAfLI3lG1UZYNKtr23zLhpaEMx05nCXNuuu
YHqEJbuG0e96NF9Ts35nxogU2URBhYvSIiZwyZi3vIIG11n6DjH4LFv1JNQGmUBhgrO0Ji0mKS6w
X+HBbcYIhm/31Oi3sHAH6w229U+e+yZmh9w4LrCbEKt6iW7CcNoNMuuZn1VvwtzqQ4MP2WzCpavD
Ft7N85tiQiI3zT8kaKUxWlHzYOM2NZn6DBvV+CrcLcGpQxaWBoFXPcyXqbT5PXCtVRD8WuSn7PHT
iknwooSFQ2kGlTF2q9YOJZ1NE+mzcn1f4Q3Lm31K9PQsA+NtaumUChwByJlQaGzsUw6LYCe0dTDU
jWAxhrDrcD9QTo6dcqTXTplu4gZaf8cwEKGegZ33QBrQzmh7Idnn5nkJM84biRCuR855xi6C0NbG
22wNNxGice2PzQAH/rCZHwSoxDXEmXactedS3dw3A9AMV9aPUpQ7BjvOAZ2E/WCnVpUj6h9y3yyM
Ic1eFI7AxDrGoWD8kWnGMa+ssFH3qbXPt+RCVRkW7dkc6+ugqlfVxNzOdwX7ci7NLyUJTo7Ixqtp
ws/i/ONGzuwvszkXbEMssjCwu1rKemy50Ub5jLwCzYM746fLxsiL1eiACV5HNl/lDMqRzc8lHLqc
7CjUtoCZ5mf297VCbUX40M5AQIgcia+dXdWu5JsFKVOQrhHTlhvVrQW7jGWGyQaLKOqgTXmf5OeN
oV+d1JJvFp/y+CM4N3JoSlU+OrI9hTWmz2rUd0JCEpR5Fh/Fa/wlq/VOwRhULsA/CvluAhfiS6zZ
oxYBqSwYxw8L35n4S7Q1KYCI64CFgBuJYJ1UtcXO+q4jaqhwCql8LHOJROVFZ8NecP6ZsdtZK7PQ
BNPxW5WiQOV0rBcJx0/qTSj+DcyVmeaPS4x9BB+/iQQWnOaT80IgKpSa7I0R4E6ZCWgGlaxuF6X+
VXND9aRTfZZskoC2JAR8Mt/h9IHFx4qZXIoZI/YVCwsDqlMen7f0TU3fWs48yocV6YYeuyk3kKHw
GBio/+GkTbsJmwYreaPNQaP9W+EU3zN++XOObsvI3NACPX3gVFswN1acEqWr68MRRFVjfuvPvVoF
wQbZwl8kM2PmdwwYm/2oWrgQnB4txfS5Wo9h4vBmOVmIZzkzAHIjfOHladLi8YqljxkyAX+lzkQx
q39xnFVl9TH/LOb3ZkW38ouDh4ezTuO3sY4/pCsn5MLvZ29k2Y8qEPZlXKCamtPbxgJVuvXtfJCK
vdE1HIYpPN0Je0xhv83NX55Q2HQKE/dpOTJItGE2LPY1qX6lbE5XNkgCSWTWzUHB7hLeqdWcnu6f
+Dxt2Tnti3OlZOfDOpEmJKsnXBDxfUmTXzFTfYE6g19oYHnmessm51qhIIs/83G+SMVvpV9AUGxn
nhR2pW6nSVfd1C/IVg0wfXGEgkICewCuS7izDEvvKHCKVOPZitPzcsrg1ur/hsFNIf+pRC2zVapo
rbEZHNolZQaDjuZY8leYNurqDnpp8s1GUEJzFh+Xdrul+itwCTuLPZ3kQhZ/h1lDHd2/L691DSZ5
8+wOn3dHaNQ6evIZLUcELnja9RaBalxauGST+T1+slLNzTEh0UWqRgpNuuNzUK2A+1FV9yaavVjB
iTjzNXB7zVrldPAo19EKtXaFY8iasrmW8WcNkHQRTo9PW9WvaaRcO+Mufsi52OnsmSVgQmb7sk5f
K4pLicrpM+sZIIm7rVh3OOg5olron5uG94GoUw6GkXw3FRcu2T6p6eNRXvCuAR8123i/AEnZEBIo
CGcBvu45qfOBurstbgzXaDjXwzZmSHbvDPMTbR9/MdRlmf2HxyQG8lXhoZgrHu4l0K9o2jSXsBev
sBAVc+iIf8sfyPl0m92zmdxVG65BgTxVMFr6vZYUqgShF2t1R9P+MKzhnrzG22+1/KVQfq9Y5Giy
OlA56fu8Hw54TRuS46T2iWk/Uoc0nySporGCFDHQPcN2gYvcfm4dmzp9dlBe7dGaUJ8hDXKL+dGh
NWzpRzb+b3QYP4zvAY03J6nCJ2jl9D7vM+0WljPx16FcQIu6qkGF2fopaDUQ2GuzebIJf2F0u8yd
bwLwGtIuzOYPW9Bx0rLyxyqqHtEo/iie8TFOZ2hvHXPWDlXrDJ3mt906uopZvwMSh/eputA8LWzd
6n1NWl+5MFUrfXRhdEvEZ1h7Rl75D0pw/uLzKiiBf4qVkgjS4yfbKv7R1KASxiU3Na85A1wEgmtN
+nbmJtLmA4vEm+zXbjuDnaaaGN56+2aYl4FpLUhWBXO5QW2siIP+StggZns2EqogOxCkDa549Dvo
dqUGagcKsjnscHo3fXKKfq8Eqdm3Ga+BBdewifw62yfAqogB9hWOPoQb5E7sFzgYtXFOy/aqGust
z/SXUiGTAFk9147Gymdf6YtjNi8zFPu3cl4w4VcouCjgm5bigiiK/KrlxY0y+glJ1ESoAeyp8+gl
S/KbqlZA9HfGSHYfljZ1+rBp4jc6RhohJb1hnJbp2oymQsFNXzbKvhTxDMbKDnoYCR4cUCkEXemg
xEQmRgprenh+3FzrBLmSuyJT/ylRAoPbKU0HMzuJxiEpjOpVUnKv3yq/qn5prJDZlBenFB2+oX+m
ie2tI192VF/6Z16P9rCK5FVqz0x4I3CTl4qoepKKNy8z3+N5Q3sbHaJpReBHMmBpwQodgxmrMhfZ
ChM+dQoUAErWX0dqElNaX0TpsmntwPSgSE+i6CHCaWBkjVMRnOLASBNLbWUtzmbhQsAtAhDsK7PJ
cQFCLoDdYVhG4yr4WOzck/iomDPYppv3tPSahkTJZW5mQIXuJuF2QZJQvVcBLlG/NFe/gkYex5sj
Jy9Y7DyRkSJB3Cvpt62J5dsAcqSDB+hpNpiabwjgqdjBI04LDEsGudhESKg2Ffmsklcd12TU9vOt
B4qcK9c2PkBmBeDZyuY+FufehgRGhGkaP+FTeKzQ8dYrdCXrmFo1QzflUGPWFpF5IBgORBZ4o2zd
yVnNE0igyktFHrUqvpdHVtBK6nha8vxqDP0tRxFVWCZjsDQYk+ZVwIQYZeUt5SToH3xFu8Bc3hNW
DroYQiqgDEQN1dmkA1LPKlqcAhYafYFy1EkZSlNG3SW+uqOJkK6J1PfcmN8MIr04SxeB01+KjruB
9YON2UbHI+iwcLlvQrmZbgOrS2zxBcFSPENjIQ17vETVGMhth++Eoa6zsliME4kzFr38OGH6eQXk
iBYvg+iizwdSJ/ZlPKBi1CFRpid6tYildP0nx5cE+wkFYeWqORUxG60xYw23jR9DVL7P7T8cXU11
LhJx2k6V+jMA8O0sKFTIv5Qzio1zw5hpccAOBr0tBwbh6AUPxFpREJwsWqqMwm1k215uV01lh8xD
aJp+lLPcwiSXAYzgTEoIgpxRpErotZVK8rMREfOGNqCSpLPWwj5Puh25TyspkuZGJfqOz8wtWxrz
1Is2cPZm7s0MdYmwBt9gIqWt6yZopDzIWhzlLbET+gp3AHvWuy5fBu1UGHTXK/zOtMQqLof6CNJw
oDrZR93f/qLMbKXbxE9mhBKd2zxvfadaP+xKOcvRdIanfY4kFKvpPlseM0jVp22dArllKjcIqG4W
NaDQP6HPfFIVxDls2mlmvvtLYhuhtw3u4wP+04umrV7H9teUE2JEMeLzs+ZafKWcw015IQnxMtvp
lQrqygu5i00LW9KA3+eQvJpVfeJHAmGgal+RMHO0PMEuHVrjDebWtZc+COpl8IaxW3YB96ID7Ff1
MlX9FdxhSt9qsX/J+P3t+3PeItnrrihpOWhR0H96KJ8t44i45klJxuUJMjA5b90LTiJ/oJeaU/Zz
Q3QcshEqqEVD0aJE7ASAqf4vM9G90qzsItdTNpMxmQ2kvBBoslxt4RIWcJm75b4QoB4H09DebMx9
pY5neAdVWQkHQm5VQG4wK0gIsdbkMjfmZc6JTjEXNsvYA8vmBlnvpn8Wfc93aIcx6bMbDaS80bsM
H2YrtN1GfiCS6iU/dlsXQpMKnvFz3d5eqMakb6m99k8cLBEPRDKJKqZCgDHS0Me/qAg4GES76Mxr
wwGN634joFQbVsSGB6owCqgIgX6sQUkRVLsJrtOVtIwe1ykjQDJK1ENmnru5dGx4HzVZJ6Qfim3g
V8kBcnscPM1QnrtJPiupcipJ1k65sMVzqyguLXTXdjYufPFV/Ikb94NdqrWfsurcWk9BIRCXiMbz
UStwvsKtMz7yBVw+zgiU1dcKKXUtkxjVOG333gzMXCTIDTYDcjIVFio8o+m8LY+9KYO+VpQH4TaI
RSv1pmdflZrdtpoFCVakWt5DwRf6dZqlaw2oevoCn/uIkK+u0zE2AWCCV9ZaqnEMhRZSECYXqkxr
WZPRYARiX7PWkpNPnqWCbjeZiWO1cN81KEwtZ27/ZkvrzGQcbLytmZpzc6r0h4DYmalHF1UIMrhm
b5MapuiZ11T/Q9J5LTeOZEH0ixABb15BgAb0RhKlFwRbBt57fP0ezD7M7kx3S02RQKHqZuZJg6Zo
POj9SiNlFDeCCweloTSNbeW/IbvLqQzk4KlzJmfHwqtdBMZu3FhYk7jCi6ZepcSWFDa4uPDBejJZ
Za+LcxNT8UEReKxWR9AuYfhianIiOGFGC/V3coEJMPm3mPx3NVBLLyapxL+p1xq5OsM8tJcm5azO
wls1lh/WXDz5viLFEtY9ZTCkkQYQwXOqMY8s0kw66X8CASr/1M1O1BvXkOSNgo9CZyuX8vNqQ7Qx
mOd0GNQao15ra1BgzIcIcjXb1q92tdlty35vhpBKNdcMWtdoHEV+H6bC7Vo61c6JcDGDke4iJhYh
t42YB+uSxZSTtZp4El5WgalHB2I95wAhQi5lbVzeCnCmcehm77IenSX/aF4zWo8z4o3IGwXDmwFb
1LxpWtpHPCkRsBSJdlmclQkbNn9Zy3SzGMvlvZwmSEIZMWgFf+lpSu8l8S2OoQM+WY4yyyfBLFkB
v28uyzJCX+8AASjelSq+UN5KEYXi+DwEVL5DrmdvBg4V/9zqLdaJz5IVS2FGYSIYT4qIruJkNXhN
IjcVFcoyxx7tO9ZJeG3U9tbF2O+WrU7UXnsDCgS+JP6P71gfRL4sBxzSARRJTvyOgL9wRHwYkBkx
nnGe1oHpWiR82UMtM5MCV4PGsakIj/X0wdySa1w2zTsjFG77nGKIoPwtjGebAPVR7UjLgWm4hfKp
SQmSRtXd1LY5FiSBctT78peEmrG8gLB6CP4ZqxSPsDF0JSw5Cdsufps5f9FeCnmj/lVq5UrrLLjC
YiFZZvLmpi4x0zBbkzvzT0FXOxWDDMiUbK0ju4qV45C7YvUjpnZbHzVDWNU7abpLwrF7T0qLZFey
qs1tpdD9zTD6nZup4a810q+hYxRtfPNdyp5pz2v5k34OVDLdzvXDzDf5IxZP1rfQEP/W27suo3P3
N2BkZARW1rOkvkT/85nRzkAqkFqWCDdGgwNJRKgqqySzLgo5SfFcDvll6G/IMBogT2UCy/oxDLUz
Gjf094lSTByhwkyC9ttCPGc2LXPbMq3mFO5oA/Jf9ZlNEONSXMV4cYbWrquzThFNMb2Z9Y+QAden
twWXHT6KGZqDFd/KqWJP+zRoKkFTuzDolCgSDmlx1tleyM6QywxgaGRSKVZPnfRnjl9U9q4tZqxa
LSANXLPpNYjRtrykaYC47sYzrID6s2LXA+EPZzojO1OhimU1c/LpyR+Vtg/0Qsq2+IVA7TpitPJh
688+URSdWgI+tEP6GXXfIxr9wHAPuifziD5yq/rS1BeFlc/iCWsSSiNlMmnkxvq9GpwBK4XRhjoE
5q2HTv8c1H2mHDExxAWQKYvEeW5L8z4HIqtQc4hsVK+CEbftlr06I4cUJqNi/FrTYIvATsUht30m
HHVf2iZR3LlDafgBg2WXoH8bGqvclidHxKcQkZqRW9Rtf52MLq3MdsGmftWQg2crOv6k33HwHWT6
JpXmbdE7/ntsMjSB/ppb2MOO3Ofcp/CPVZ5JfGJFC+V64FFF/ihfF9G88vW7qRC1CzbGNtbf4nF2
rPnXiNfxsw+H3cN8V3xij3m05tsrTg1jCTaIE0s/0fw5D8+YX5jy7/E+UeAHI6NmuZmvYG0Z3WD3
vuY6hX0fuYBljyLPgXG803E6hqauJZ9aDvIPcw8WSR+Yuq6fyFippb6LQ957joP9htoOs7oZ9Dvb
JUN2BVZupDutvmPbbV7K9LNSnlJ4mvjJiLPwlgOO09pHCNmw2zWUgLQ4RCl5ETiVKMOp05TtP9As
trEVZvpdklWLO/A4aA3sELcm5QXPqEw+Y/2lQxm1Rt3GlwylnJeuV5knCWQRQcV+sachCQUctbLY
S4+ALPTIU8TeLSqNwiQvQ9XEtKXu6+AS1H8JdbajyeEBn0CyrdvjzBTlqul/arHxfTLAUB/ywaOC
Tnwp+l9sge/hBBZE156ne0gJFg0cFnNs6auhwfNDTqZdhWlMe/cBkl3rRxaBY5ihL+CDRfBiRRDu
Uv2YCEKmIcbbK55jm8NXaqf+G5VXXsrZb9BVuycCLKnvBX8wZoEYwowYd33XxS8henXsVAFTaegh
M90+EqVAAuXxeHb5EmOgnaH8ban1G/WfkBAkMUD6ECnllgMBRcBrfHFXjA6C5qyzn2QWN3Lflyfm
wasKJKWSw2JQog9IsaRUV917uey0tN/U5xaijarYJzy/Q0fF01aeOxQoS/ACXlm3iRjqTa6Fx6V9
XyBsYDbKYi20z9hnDH3TqcLBfVlpXtAWoDZEgEPPygRaXQD9zoEp8FcayntfsFknZZ/zRDAYH86u
zvAWO6Y0nzAqYD6JIOq1e14p499NZ4KhU0H38CQyhxfmB76oxWfAcdpsDzoH/CY8JqcY4FelPAZ2
0GKofpjMNHMs4GqGEz27m5sgie8zpz85fbTZdNeK4WYWyMNKeJknf5/q7ggiHS8l6XRxnpwIoquE
R73t7iH64UcGlNgaDoOorKX4FequzPUR7PvmWCnxrsmGLYh5uRyOVYkHdsvtAga2IaZGNsaNy/wa
bYe8OowBCnuce7qOf0uCSoSZ27cM4JwUJ4/CYS0w3qjFS9QA6FeZIcxM9E8pnDClt9Zi+aPKnxMW
af/coYMoLUNKnKqMTHL9m41IB+JQwrYo1OYqr0E7NKbHGosFKrBY+jZi/iegX8LGjJkTz/4LBdJo
vIh3kXFpFoFwG96yl6pPTnA7CsBzwvp69OetSmqoQaoozX+oZGirJWdElVgzvSzM6UsQLYruEhnE
4KA/2TEVMvUUAIWSDwspoqLAKBzApQ8Qr9SfUYGlRbi3d+bxLuraKnyYNHto7GR9v11zf8TipRw/
WjYjmdG5llqdpj+tRfNPVJacMy7WsuBpwF/9NBi7CegKc+jzEPZtNZ9XrfJLiUbHcVuGowpny9hA
hpwG2hNp7NSJdaQhIfVjb/LnIR5P4nGc1tRTOTmTppnPDwjrxM9c1w5DeFVPAeUTgGAmhoOZl8mp
tXPlJnxq32wlm0wDefwhBhgFSKhxj3jSkwO1hmkvU5msY4EguATF/zMPcexTKApFbN4N4rGuMM7N
J4Nh71rf4PFfIjXxfBop9sy03YRABdlnDG/wNlx8NAyr+e+pEwgNcGf3bxFJGja7YkeLdCzbfoBq
guDGhM0wLynu6rJ59vK7gEdSxkfNb6manWkAkKqjEHNj2w3ajJCIzN4iREHhrvFnGusk+x/8Ly32
Afgo/8Pp1P6ogUdqXCqvbYl3HImq4C1leMi3NOrRC/RnKx+ElkFkRofWG7jmw5GZsN8ZS//QquTd
Ee4Zik51ZQ6b4OYeEQMyGjGGD2Q8inISzsllq53IP54llVru/I/LoRDEi8zTxwDfKdWOYYeqbreM
HqNsVSZfI36wlGa2CRc41RMFVZSEs3jgjdVOVbko3/EE6qi0Ik4Q7AsUZdSC/t1zdFDKZlNV5VoN
VyoFBeThsCws3gaOT342s3G+RP5AHYdTJ/qHJcJ1EUGmTaucz3Yq33XpGtF3RRgp+ys4mFjlwxzM
Dy0hb8OFacVfwYmZ1KYk9COzW5H/BAS1jLYwYZFFEeVG/EF1AuUAzTwK8rVRtU9zotseuBsNBTFN
yAB/7DmmRruUXZMvYfzUqtyQg5O9J0l+FzWDt4SPMEE3hICF8idjjlCmU5BSZtPgkwrJ+lC2hCyd
s06UwSto/uXlw6//VYz2G6PbTSvkQ7P+J2n6pQ1eA9nACqFG3mEuiTJyp4W4R6ujOMFIcGsICf8f
vVFnDg0KdsqH1YWAzO7IkRJCqd/cxvkiGLv8sMSV4OK8weGronI3x82KeflSk1RenjIX48gwP//l
C1NG/SWSH9Yc6p1RUcfpVMp/uOP2VuNZBLWM/Nzz/okIyAyWJMvWzhDoPVPtbeuuAAoe4y8JR4SU
f8LQU7AJD7yV0mJm49Iz6Jd5G+XfmOejafgrRflZZGhh6cEdVwPII1y9Qf+qadjrmZfXGoapAeIw
v5P/GssSyR1B0QQ3TEybByow/zpyvUtTQoJcpPPzZqGDREgt+tU/Eu/ay1SECeVRIJcg8ZHjPeSn
F2UVTdxVwe5pywbxEoCnaYbZttRbQ6E8L5PSly7CLqD8MGlajDRxdfVB43CvLZ/mhPWMxLrBppO4
Md4wDmf5byr/TXKyTjgvDw1Hzeo6YpAuBdiP/oU3z8yCNX9MmgCjT0CrUSLjD553rD0tIZV4ldmi
JzQcgssH1S3TXN4q61QjdY/PONYO6gZ9uOJwyNpvK8TR+JkVbgpqc/wUyeK1yATx+LGI1CxT0mfJ
91wWBIsrLwEGNOef1vBRB69K1+l9BXfLNxPjjzy86XxErApcLkr8JULFDshetex4auUwTOeW93Ki
E23kQ+H6FfnIVS5LQf7tkL59vlhWDbdmZeGOIZbgYFBRQE20XC9F8UOq2bHK/6T1qrjwHjfFReZe
GtBDHB9gtNU7gdlcIail07psY9fgEt8LCZIuwpeONK6ShOPTOefDeMR0anVL+U7Mmsbr7Z86OknU
3lT/Qogn+5P7EgbOgxbUd18jXHEwiNqAZpWGvcgVcWQV4tOtO/QCfqARwUfBJ4JpjYst5Npj1WUF
4HXSqeIPVw3+dhfUaCv/Gv9j5s02Fq4h88FQOjYsVCprbNh6AzMGFSc8d3e3OvbC6OrTCssDZiZu
GKPd6GCQqLZKFqca11pmXTt1cuIWKxj5ggVj+iFwJ/MhTd1LZZNO1RB/gH7tZllZmn9cFiWfeBC1
W6VL3aV3xxm4Gjr/g2uZHw8vQc7bF2vfevYrRdpB7l76NeEyKuyYx8ZyzUy88yaOiYSJb8H1hXf3
3gBw7p8+TrgmdvvorUWzpCsTlmFOzlNxLeTTxEB9cglXqhNYwpWe/4hQTOC/rM3xq+PuGObMW1YI
XXoMWob5cF/98QTCPlM0ER6H2/LdQhZPgzK/3Hqp16eoPcG2+TLMzXoxQjBM0n3/VCyGCpahjE+r
VIQVk02NFxabb4H/EfGbIsKadO3AD/CaHUZnIn8/747M6BsN0G/llZn99uqt4tocGoOG2p1Z1feR
a9osmSNc0p4+beuodXY1EuwJbpBUdcwUvrcYZYYPfqVm0elZOlLkiC+NBJBMUzEPFZJOFXeAzLrV
SZ+zsBaEL1YNDU/WZ0c0v6UCmpVFe2p28SdSEIuzhxsi0p4x3zEoLi1piMlT63+C9O5/5Q1JB5lz
LBJVwH71IV+VM5K1KFKmx9rmBzqu0E2S7/EVm19FcwOecHaYIFa0EeHd1DiOYRVsuYaLBzQ/O80/
Q+uVsQ9AUQ8NGDPZZzDB2J9We4BIGlM68aqYwoHljA82rZ9y+gdlhpYQty0hNR3U2EtCzcM7JoIg
eUXYphUYFQLKuJj+NbzLIgaiiJzC2HjBGHiYpnSgfllx4b2L468MKkSCzX/FhFM7o+YvCuToo6MR
/mIaUCNpgxVhIBV/aLxCObnr6n8X09zi7kw87qcChI9xXi6WOJHvcfMUeLH8DHEz2E/eqhzLT47l
p5b/zCLadt1LQwKWYh7/nQa65KDh7SoRsilr4oLJeWyYXLEaz7KeJXHgk4noaHiKfKzzpdKw1nAH
myeF76KV4nvMZ4/TyK6YDS2Kc8srEaTwFVGfEyI45EBCSUtfFd4VgFDHjmz12FQ2/gA/xiJQXQWK
tPnQFEp6qBSi/2HZwrDTTLZSJXptAPePX8YIcVRR1LHdBdLDEOczI+0yEXEp6wexeFd1/U31+w2A
Hxdn2Zc6U0k+TchfKvnAyxRY11qmKFsxRjcKUT7Nt7kXAzvkQVCEB7NXdnMiCXaX/ooqYyA86HAe
WVrWiSaEmC8vUo6cWrDXU9eDqK0z4UASxlHH+RXwyTeNAViOvJ8VMsfS+XW37JIzBJKB03dqaB8q
v2oS4baI9JdG/WpzDU/AV97m7GqmB6+7VUYnEz8ZRu2r6GMQW0oKZYunhGVxR3AQo6ByUER0pQDv
Aj6AkabYeZJ/qS3NARKbt0n1V2ZoelrwFmHSQBxbCQMOieqppi7dfQj2lN41oIYekcYGeRIvVsYp
1M9HsuhBiTDXBXdJf8s7612cxp0/nKvmIiQnoxKpUV9wz9I+In6brwP11fgljnJiSnz1kG7mAM8E
RgMKLP3IMyxzFwzSrmTsIonRTgh4AFAaHgZbsEFrMcFobXJNE+znyFStFaoPReqOJROuLUdEJ9K/
8mNeaOs2BqLrd7f41yzVg0BpZ1ZZ7PWafV+qnlqE3j4imJErmHXaoyy+RlEj6LrqOmQKGcCkXu5R
hjOxp9iVkcoG2HrzZX1mCG4SpXkUrMYWtQCGeIpG/MIRrXyqeMhgjaEKVJrmSTKntZU8A1HKDhXC
Q2wwIiRgorsmnnNCDnALuveQXJYSUPy1UUi9DrniTuIj5caH5yZEcDpFKqbcGQuIjDE84RlNbmVj
wYEsep4oe8NJScZFkXgUSMaRDtkLe0Vxsnbi0FAdU/OlIK5BV8EYokEwn4iadSwi87BvwCeL062F
eCkNIpQyrhqaEw3k+s+xrI8jwGPtR8ZHP4Ca0eJx1QKqqPEvi1sf93wn9V5rDXtAy6oEfJzLjsu+
GQSiRP+yv5zb2oCEPVLQKnoBKOaB9Y02I+J1nDOjNZv4dc8+auaROHKUauW/igpQocCfVBFRY4L8
HnXraCneTF340CJsNqWgK3ia4bRTDljUq5gNsIAzG0RdRplcwxTpH2t3qdwS+EiUt4hNaOMWdhM6
kDE9zLT6qQsQ+EYnyFr3qw3BWGyWwsavEcS4/VPUbB9ccQaBhGgCeymSn5O3mAaDOnK6BTzI2cZI
QT8VCMDnmPh3a+4i6cGKs1ZkYun1c2ST5RscC9gAk8vfWfTFtenyZRHLc+GNFUgvZuZq/qj1/DGn
X0bkZhpvRLWujQLPUbzrAcuaX6luumz/ohYmDDjgVJvX7MlSUScpJawLmm1jvYRKYyDXNGq+DZNy
q8OAVGBADnoOCzLfamlIwEW3ERnJzvDUj5jlhdMN18tcYGoES+tr5S0zyls+CldAOKQUaB6RFceU
C3LC+cX/y+sOH+F0GKGfSdDPyhqHYnAVOMymcLBmJkJKthZUGI9INUQbi5Qw4ypv0vughjcBQSZk
dPZpqLgfVVrGolsoaSdl7k7Nqx9F0mjl3m81j4CMl+DqD9OBiGq600b6+WJz03Lug00QM5PMGe3X
q1IK16KWHqcvYUA9UpmJ6Q7DbxXxUMgxn+7JKLKIuIvLWhA32Kw1jb4YMdjnTJbRoo9y7584V5Po
/JHo8xSTvT5VG5wvyj7D4aJiO+mEtT+lmywqNlFN/XLCvBnhTf+YoepRZAoAnMoSuzTrTZZDcK7Z
U07mJk4fwzFxlfYulbswsdZxZ59zZ5LNq1yQHXQnJX5ThO69atqPVoue+IxOGRWSY9U8QSwq3PJU
splUhi9qG1FZ6r6D7qqhK4bqLkwfqtUfxHI+1IJ44L+7Q9I1B1DAB6NBB8eVOXd705lM6RHPws2S
t0q1EfhpQ9yJrhF2BzP4CdV5NcXFUWnFo69o2CfprHbCqXfG8aeJIQBRrCLPTyNWHIWYrgSSdgio
KgJJK1NSDRw9nJ067x9Frt3orVxhQN3IBhYJ8xczBx+nKXBiFIWdomwaX93pPbPhebOUu640ckkf
DWYSWaZOxTMUYtHVIaO8lEU6YnnBxRjOs6tIb3AqTjfuKZxMP2inZ90Iz2XXQqDG/hED+CUT3V6q
3lXZCVbDaiitg2Dhooqt/XwrC98JqXUwoYIhq64FbBtsQVLwBe1+9ilCNh+mcRDIpXaXQVTP4pSe
LaU88cDljhKPWH9TY7xyQBvpPkiag5IKnqbOhzY/TQx7+IruEwWdNCMy6z4iDFgU6xKMmbA16n2Q
/iM7e6CXcR/xAOpYaCOSiMgNqAhivSkJA+mXrgBqIJf7mDZXWdXoFgd/jRcqu4CzVUP1KgAk5+qE
rytfAr69z21eqYRDiBf3Pb3GQGgcTYidtNPckbVOGaY1dDDITGC153JlZM+wonJtIBgCZ9PQFrNk
QOT3Uc9OFX9LKRWm4Q8Im+SkKFuzTh7h0NyVhClZrh5uMKBC4ms3vDxnAVKC/FYo6YGzlTjTAsAc
3iJsPLiYM957kwWTzrYcDHR77n4pVwMnuR7Kg1qQ263IiioqgJ8U7j/UfWRtpL1KtRiAMzfMSgeT
YRUqp3gM9hGVMjrsb/w/SCS/JhDRNkOI62ZMuduzVFdkJjtSd4hWZwaU+l3SpMXdD0F4LUk3icQy
HT6gL38rZsLbpK5c0P4FNZhTw/MKnDttMKMyujP7B4V987hNJPxZ8V8q/vT3GLcasdqA8bYQ4kYW
Hi1K2wQwQEFOi8TmgnADLizrAP/62/UMW0SN7o0CTc6M9wVglrar3f5sohoJ5Y6oQcNzie2ak1eO
WbLNYdfF20dhDRYRnsvLMH3udrH6T4WYkuBYmCZGXrEDsiTH9tICctoIQcOWx0GzQvV/R0DU9ASu
2irNB9fvh42UE2SkvkSO/J0SWyz3jB3i5J9IB0gZ/pOtaY32lTtS29OmOnItL3NPwYNJ0rKMh7CH
mvY7HWVSRIgJyrWQvow2WFVm+gDIY1sY0RJx+Ep0xtKFzLHDKnFsNzCAmseIiYDdK2o+folO8QQK
p/GhVTFYqsUMUqd3889UPmMxdYf6/WjhxUJ0jsq/HDGoE8+Z4gWCtjaBcZZrtItY+ytMTNCNgxNz
1hG21AeAMLyQ+AdsuqtRfOIQmCmppMw3YNwpuy89I9n7T5g+4Bh4Fk6qL1n5xIvZvEojvx1n/VY1
RLBIkRT7Gspi2G9S45v6k1zlUEGPikCBtY4dgr2VeGh7QNZbpCGeXRyGsBfqtIQgTKu1+yUlTG5j
Iix/s/o7RHhTqTrXrLe+G0D/jBehqC9IT3Qw4CAIxROR6QWQb+0bvpFseXGIaAMt4W8s250+Zl7B
Ps0QvtJg3DOiyklEZeAxJDoeRyqZtRPJO8XoNro8bTAzb0aiTcCVpdi0DQL9mE1ZE4d4J7fhTbQY
4/BQzISt3CPu4DXnVJXjbBG+xfmLEf6sSgcV7V24JrbGeKFsqh29l96oWsSb0DdtM1MOkLUkKdnV
9TMhO1vnndcKwX7yGKFqhBKYKOnjuRjCUzbhQ06LgXo8mV7Qf6Ymcuj7rYWA7DuIeASYOl23AU64
5iRaBZj8t768UuzGCT0vVv60G1Sy6hB9MKOXrNUS/13hbmU2Q0WiKfCEDcotAyWdWdJANw3bSJ2T
+5x91pYtUhYNniNHC2N0SzzI1uxQ/zeAduhIII384UHD+tSc/fI7m4FBmswim/AWKu8S86+OPnsR
8wz7MJroOYAGr4g6ymUAzhCiwb7CsXcArDXSndfJ2EmTLQfenqEXn5WgW14+V/slty9VtliMh4xq
jtEDv2sbPxm1zKGWb4jf04DFfDxya+E7tX4D9WgS9A7jfx2RZEAo+GDIUa1iazz5lXUe5WXus2AT
4ls4mTfCuveETwdsQJkOHB1tekKxhiCff01D/PmspvizSnZZBjdfh2SmK14mlF6eHlAOjdppNcQr
EvU6KelmS2HyuKpDDaYOygZgYv+eNeuIOw2M13GwYs6UfzVOG8o6i+ENKnOeF+smTtlkIgf5pzZ0
KNFkTvazOIN0Eq+4QKPl4t0ZuLwyZkSy8KH1AkwbcOLFX6sLq0akH5obC9cloV9b9eJDaW5qUfek
2DrhI7VFE//Kv0bDTL/qFZPJe83ZD275pu9wQKP2mi5BYjIEVGdY9CYQEifUoGD4V+lATASyoos0
a7fMKCrVxBwmcDoJrLsOBEVYEwlkBFFPq0T6rDNYAGbxRiQKCDMpFaYczC9FiqiQsrTyKiW07lKW
0gcvzaJHxbIb6Uo4VCcrxBwzKk60RK2Wn7Tp92EfHvCAS1wLdS3uZ/VnYFgXcRdHbxNHA2KGZAtJ
QTENluikYkKjyb9MzMkw1agonAxRBGLwIUgKXLUgKLnbUfo0dIJhucCX6fENi1Yym3vZm2IR7Muw
kQPlv5SvvHhTqZZGER3ciE03gp8XkeE0tB9d/hyskRW+Xkm8sQIzwvafZQyrXHaM6hhi9G0yHzsx
g6IB08gL2XVqiFxhu8K8+MSeBekKYXBpLbQwrNL2NLIDyaHHE4gvG9mtxJ1UyruB0zmWGEQAvpxh
10oiITvowhtx0RlhFYVpnE+dzySCsXWBk5LAKEKoznmLN51xvT5hiMg/c8L2nFnyIb6Z8cSuTryN
pXgrqXpoMsIVEJoUL7LYtbLbLTFmlz0bjr+2Hvdhxr04FJ6v5LbVXDMcrv/CCQfmoIHUIk2vgdbq
SJQUE4mqdIeroWaggKOkWfJ0WqTavO0hOrOqP5N5ScYRh5R3Qq4xYbF2LSG7cHmrcJ6VpcUesYaK
OzCSQ19JJEo8mH4FG1A2+kDDhPBBjHwmep5ua3KqxHiyOXkzmujN7BS7CfvdcR6GXVPylIihKw08
NLBKduO2Lkvs0xiBXY61No8KntnzyvQgjImCuNOsfMeOaY45ImLfSXAr1PmxALkT7GvMty0erumO
E4KjO1B0m/7qAe8CvxzdOnozQu3Xwokoa5i5IcCEvteVGA2XEoFpH1+mhOvD2qUleHyM1jp76Bh9
KIIiSj7Dt83mu90FWxHLMNSIbciLhfqn422vfyY28jjecAO0bqCy9CuEZZfstp0SS6m7p1J+ikr6
4PZ2oH1AW6RygaQUc4eLJDsByxsNUP/tKfi7sb11OFC10E1u5pLJcspJcGhLsqn1CeqTOr6NYWZ/
WVbm6N2/QkC1UfHvrDlULXYT3i9ruvfWPyPrHNbJXQ5IooN/NMvVKuQP6Lm1absnc/Ogv8nBtZ4/
ZuPbxCk2vHhFefaVCPcUCl1S//QcDPCp+BjzfKzF7HPGg1B+TpVw0qB/zdKl9t/AgYDC3jTN90xc
fqRI7HPZBeHFw5BsHqPZzioGZ0wnZhPKFMLZX8fPaySHZM4AmgOakEWvNgXo/VggmTJjpYnpdW22
opmsSdl9Nb1ip73JtuU10+uMMRi7SseQsk7eIj665oXz3SQSVDTfCd+bH2hKP4YyeMu1v6qvV/1i
wocxo9Pa3YCJdKxCtOtHDUFtKNeVzOTIadHP/wr5KPOGQqput8ua3nZeg6Kp+efFmCNnznMSij3y
vVmFzFLHy9HHTT4UJqCO6Coi6gqYsIRNjfPYnHQa1mje+m06iR4viRo5casKVJsww+Flm1yY4zx6
/pzgyKTtHAuzWnDXBz5JhY5wkMmiuA8JS4n3bo7odVKJmqTrxfg247vrRdqjlsZRX9w2q+4YFMqu
06gqNUS3SyG7BMqeaY3wPZsETryi6c44GG2js7D7szf8bdnlhXLh5JK2NZ7FmLxHZfmWxtrKQoWw
cHiA3lLmS6g1dqI/M+lTZYakLxB6S/r/As+6P4BKgt5QoDCHCERLcLikzq1FMkMcG+X3dC4cQYq3
yZJfp4lXKcZtsaQAQnHbR2B9v2NV8Vi3CLR1XsZIJ4cx2bfuvtAw79PbxHA9YGofj1QcE3jKZYFK
F1pRknsIcE1CD0//uvK7ytw+uJflQa/GUyU3d23o2Tj0nlgVd5McTEkAvo7ffMW6I275qnaxHmKY
nabROCgWiUW19lT/IDGLi6MD/FuAf/NWGfPdwI89bQiA06L3vRw2SYk1wbDpv/vc3Co9BgaJ0/1H
RSpLBtjHUWM3A+wjHa8lO+7ETQY6mYLpmH8KMswQKnchy6vEP7IG1c8eXLOFfooJkM7TiJeW9Rdy
p22k4SMhDVcNZwS6nFYfw18rLXyctFuv2WgWEvYuDs4/GX44Cd41Q26k4LU6GbTPABu1iCZhz2sb
A8gJYlnizdMv/UA3vYX+JoKG5zkK4Fdl6fJh1bsc2Qzm2TPBnqw7SJQCmcLNj6Dwh8lBK2i/vRV1
dQ5DrK1sK5GGk/ZWEV4mXAkywKYkyA3grna2T4XR/00AYjGsK5gpshh4gQpigAZ2Np/TsqciBig5
M8/Qej7NFCpkWM2a9h9PuL6MnS63VoNMJwmTehyTGM7m8BXUuMr4h36aQ1WjujFyrlMvUx/lvNb/
iIOwXtXWLoiDA8PUvQWUFQdo0Lw3eruZavL80pdg4hG1k/cCNw6tlT57/Tf/KyujLa7tbTR9KdOp
IV2U6TgHY+XBBsUAlcIcSb21bFt7WeauZjeyeAcgMPK+YAiasF2WXXfKKBgP3Taer4TPIqaXQ0b1
EYH1jp75mR+DBsi02cU6Jy9SvZeamrqJO46uCQtQRk7odqSB0sAoHaRe1STvoNreMxbfT+5GQsxe
YCVX1jZobXufVan0+3dVakn1LXKaCaFWZNI7PlnC+om2D/RNxcDxycZtjMc9EBUTuoeCfz1+HBO2
Mcs/pHigmtyaoLv5mPoMXmfQaldVcHVDfquC+QFIJVQPnYx6GzzTS4JriobzlcplQDFt2jwXmRlU
/bpD+1nF1XEBGiDvSQONZx1uK3sMOzCf7qLOZjCe4GoilPNvQrVrSTp/qBpR+1k549dZhPJaQei3
aNJNNkqZb2rcUnwS4aOm6MGCxys2p3aJFWM0CsEJYOjPnLH1AhzwPfsQCxNSUYFuCsUNa86m0iim
zl0BRODcABrobt2MiytjXNB6PMk5GDh5wI4b4d0AtYe7tH/ITGlG0bIr7bP8aekcTdVhl/FYi0OP
8S04MxpTJKKKes5/v8i/wAKt1qkM1O3FgoeqspkK8MgTN0zuQ908FOVNginYE/AThy21XWOxY0ir
aqexYzxEKaVuj1Asu2ewHdqACPUb2yL2EDTvyca+T8XV8Mr5X3Qze+kixPoQXJftSzG+pf9j6TyW
49ayJfpFiIAHzrQKQHlfRTdBkJQE7z2+vhfuewNGRyt0KbJgzjaZK2G/Gcj0w5F8p+nByIDDaO6j
TWI7KEqRDuIgJT0n+EAhPzsaJ2/fMP0gbyD+QxmBcY1Dd537r846mIW/qsJTQydl6H+j2bUhzDLJ
X8PPNT4WzHKAbL9Ed3Pmd2MKOa7jPttSTPf+BS/6BHIGrLziX3rxmnrNq6yP2fzNSgZsqD+XBR81
f3BXqufMBVqagz/0CsgpC/6hbmSUVGNdktezp+oELo2JG9xFdRJoFc2mdrry3OGcsPN/OvI+TCBs
L0JqVpMYGgJ9KOUHalPzI4JZU9mkiEinwe3nc5vbsHyW+5OJfbz87CcOeT6eqra9NAu3Aqt3hUqt
bm4F/23kr1P8FFVx+OjjF26TSVDe03EFzKPIGB8sCOVLcyPlF1T8jsEyQwd0k7PMKJccU6bkwPbo
ZSa+RippFDqD4zQ8wN3SlKOchUjV/lRvs5d1dL6cFqcBHZIIbtn3ovubiuZksDoBunQ0OJep2C1g
1VlxOFlIkNGWIqQTUE279FGT+PWlEyY1mYe+wrpWN2BnIOLLBTneTiW9T5DAE5EeFtIx9q5hgRLL
PKI02zKxPiXprxfJUDHVx3gQrWOAzSLWw2Mzko0CHJabUffRP0DHl5gdrnMC7aIX4Q5m8ICzE0f9
NQ6kRx9Kj1j6RgN7su3gNob9rWFS0AD36c6zfG15onNlXEVnG6EiMVpYf7JOf6gMK9LwmyvKPqbK
/0WSa6Gw+g/r4S3OJz3LPprR/6hoDbEBIzdZAYDZjMNICLDl5c9Ca5lk4BGG02CbPg2JBqn4Iuh8
sqgB5XcPaNGR1oApKuByNYeC359YgpCa2+ROSl5sXhVewy3n0mSwBMKzg+WmHLvz4LKEjpUrRslr
T9ZRyBFNwUu+eaOcwnZBZdQaelhIwTpPPnM1k6aq08WOwgb8rr0bLCI7MbQWWbNbnkPD1a0AVQkN
9tAc9N7Yi0UrqpBxzaaYmvQqgamGV4ZqxMPuY2navkuwuKDGtnqKJzsjnmRV72x1n5pkJPqcmcUf
i/uwWWoQrKxGfc+qN4JujqFq32uNLxPUQxec/CDdyvg0B6hYMbVZGbqBkW8Vdm+aZLsF5jYe6ogV
C5eO2BhceHQyqLx3HU4hzECWad8TK73neXzDaRQq6iOp/4al5U15xx2FRhqrBGOFRgNf49Yybnvs
0wPBkJhcOq8CqB2Uo1u1tBXU/IrtJjVpUKXuNUCi6V7n3H9009MPdmUOrbNRQJF3WGmVg7CC4zwQ
ZU4ahGz3x3gaj/6w8j/9UHozAuM9SFRHt1m2GMNrIgkuEfa2DFh7WeVVGcuz+qyEvtFRl84atuc0
BuuJAKrZtxShNlvRjI0pgqpofM+0sxjvNX0lFIR8zg69MPZ6f8u4Ssl6rPUdHJUd6XDbzOba59VG
z2SvQ4XQ9I+KPRFhVhSjx5ZAleq7+2sZlykC3vgVUbVb2qvIf8zxWTL6/kF1vXoa+padnWw4qeSQ
lNbriNxfs7QGV5GNO8bUbezJrxBFhrC01cX8XjaE2VpfX4w63PbZa5HNp+mlY3+8nsRafWuwUETk
hh7s/+TxWX2VcedUCPE8O/wog6v6xpDwsmReiwUztOV8rngt5KvqPrHS6HFUAKFgIi7b+K8IAcIi
BUpzP0TJXl/m/F/9nwqfDon2bo/TdcD8YZQ4QoKv1Oi8JgQh5YdYLT8XzDeCJNu6N2rylOz0hVd4
FStg0MGiREyr6/e42rfkKDQtSUInDF7sF+IkxKe0UNBXMYStBHkNDpbM6ByhLAYJ7OzjOqimDVFO
St8SOJSd1XCr+9ZBExV2ZoW5L/ssg+tcv4MSeZqx+mwZJEnSrpHwmUv/JOvm+/OVvJxX5sc4thYX
GIbkp5Kwho7IdGwv6JRcHVe8Du6hYq2pIhegPFHcaHCLodqwtcYo/aFG0sHvdOCx1yps9uIO85+j
KwCz3l9KOTh2haf00RnGI93G7MOiTGnCteY+kAnOQo3Hk8VsBIq2K9fQzoanQiymhf+jmjeZBBhf
27VTjPofnVX9aHP4O4JNKy51Xh7Bh7BvVmheFQFOUWvpfc5gvd9U9B6heJaK/SyT6BnoZ57SoWHi
LdoNLabSr1Ns1Xg8aS1ssAN7H5V5+AFopmt/ecYbi/BWFXT3PfQ3iIenKTqYeBsGxEpIfx9e2oiX
lBhvrMfJOZFt0j8sDPx8DT5zOovUesC401IHB+lSsLfI3rQCPlO5TYtwq0b6JtpG8pcmncojtENu
XW8EWw4JPWj/EQfPSizbFiOZP+F7ZNa8Xz3VWickSYwCKCV6aY5aW3dlQtn9JSv11rOuQI1rxzYh
UPbB1gjbmvUTsvTAnX9LmljeUfC4SUQ/2zLUs2jCkYOOmU+xPZT+xf+OSQsK4oFIk3gDucgpxLsi
QJy1xhYABqEbtOKMQoM+wz6lHDEZBIO4tMY9tcTTrKEhXlIE9zNOOCyuqbhVVvRAd9JMu06qD4nW
rxJbuFYZn4scV6HfXCMmfAsV0YLvJfgiwg+mv8oppoztTgFGcDI+OLYLjJ6mKE4iD05mLh9ljdX6
knT/Gt6yarqPx34E+/h/ey2c3JepwXqL7AG7PyPrWbOPIsblemppgqVtjjBZVWhY0dOLC4begGHt
wGoilXhTBgQu4hCosp3OV27kO7/OdskYg1cD/0Bnh6m6nGDVYTJOg5SlDvFRrBpUJEUyRmOOWrqf
saDRSko6X5UBtmazBRDRwR+/RV9fEebhdPS/5t9FWg7Pm4weRLxqnuKMUBDPotFBW4OE5Gfw/WMM
KKciqKyE4WUMbsDHiIPfI24X4Beu7PrH4jYyEOrEyAcF+u1EpjCgTBvwbnS49tYo9nsy5GeaDo1S
i+J5KugC5fIdYzyehOCTS0jVA1lxwhZfP4Z04mP00qs6ipvf/VTZvO8myDEdjGcbQKUG+k1jcRui
3pAhwREGAjdMWlF+yQivS+K4hk08rNh5soW4SKmxjdBVZakLD9FZ9AxMRZ6EgcrLjNAeq20C/Kmz
pY1ULRSGccPht4mqxBFQuezJ65+8QKHBDd9Z1LIfwRd4jrbzkaFeONqgL8Zt5ufbRjU3Xqnwn8/R
phh+eiNZ531BjbryOdgty99mFSyY4VKw5dXaZM0kn8kAPVEwoIm0+0N95QzpDLRPvexO54icMhsb
pjozwysIEGJZD+Q6mNlmI2RhJY2H7yLQpRhtdsYtJQ3+jVnYvUnGe1Hx5s+e6VJTM8ll6y4H2yYE
TgNUeJThtW2MLrozQ1jPNalslnJlbAHJpCHYC/WEC97kFCXREQPS3nAnNnD6sop2Bh75MP1nofYD
cX/qFaYx2Cv0rdlVu3w2d3JW72sir2gCh4sFZv2jxeKUVE+R/xX0wIrXHzsmoSG4g0DVH+RlQG5S
8nCr6eoGojE2jmjDj8HCu/LG5Jt6cdXzHsFQTljczGo9IaxBoXg9TQDCsuHR9eMtZLkt6aNn0OCg
w6mgtiZrLytRTr4aah+UfV6TIdKx6V3JpwpRSQCpVAp1q4fBLoJeM96NLHn4leXKAIFjaXhkf7Hz
YwgIH3E839VYvxE1SEqDgd5wqr4KM2XKBTsDEGzoad0b+JdDUMpenKbejLgvAEgcHMsF5zkCnOJx
H4nmkJl1dN99c58TCL4SOsdooLPRNiUOfz6xBlSrSpAKL86tQcqjobEL3ttxfhLF32JaxIVMsRw7
+tNHumthPU2b4CCGGNZ5iFBXWsuTtVdRyYRTu8+VtWpSL8TZiTCGfmt186G0mQefq4BYAct3Iv8v
jdvORu5YWp92e0Id4yJ136r2KUfHamtQF9E3n3UpIx99hTevbs5qDr7XqG5BJN/N/DO18JqNOmQ4
FoS8iCJfRXKD7t2+8WyjhkfZhuwV7ngkB5suijfVK1WhHWVgDdfzewjjhVcIVh7XjjfWMB5HxD7w
Vdr0LY7CF7m569FYqEY0lfm7Tc5Wqx6KFASRjXXeAlD7B73ouVmD7usdHGuPNgaZ2ZabiYlBOQc0
HeTca5t5alYtuZMKiqwvDHgwtVJHT4tTKcP+0BANzTA8DMcOo4dZ4KXsT22ZnTNV3ENH1awD+We9
Zh0HdKN5YB70HJNv43Vx4lEYuNIwuwGJxwoU8VhnpaM69oh1fXv1+7W17j6Fb7i/OtbdAbixGY5b
Mhd2JoVs25pOj0BbZmnugyQk+xrDlkj/pv/iHpqd0aNe0NyE5o0s1mqxHBCCgeaRFSRDTMUJIVVU
Se8RqLYRU759t05Q+25RMJ3rZF+7/Lk/vvROfuvdd+GPl6GTLgJM7LYsGAzb0zlD+jGKddz9tTvm
O9JvK3defLHl5D7Nyb3iapoRIBq2JKolXSebKKmENHjS3DPS3JnKkmmh8Ql06nuJURhfNZ91txV8
AdQTRA5M85da/WQr5aHG1lko5QaKEn4aszcuteFfwxRXEbCuMZHv+PcNOkaM8rRpYitd2kW+SN/Y
AhyKwOF1g7JlS1SxXVHSRehJQmEMCUzdBmQ2FxJbhJZnS4bJ4TH/YQMY267UkgS1UVhLGUlwriIy
o9mAmYJRqZrgN5v34w7qkahRrn6hF9n5EWNctdnoLonlWGTL1JXE7GaS5Krx36iwOHZ1T1fSDfHo
5kKKyZfXSwL5pC43gdJvBh19YcUi1L71aKmUaXRPVKcffQjemy0fiuRtxmAzRpaZoPBJCrFGnU5Q
X7aF/irK+7BkB1Z/0sy6km58aS3jbGvzSZlJFU5IdSoeINNITFvUjU2lO0VGRBVCpsGY3ASR8FiQ
dunzAQDnajFBlobiBYblwUFFSEEELgnk7ONYsm+mhpbSZmc2+hd1si+ykl7Gle8ENxGkLnn0XZec
pl4cu3Q+TjLEtFf0uoM21uPVXSeTBJi26G/QX66mGl6UQD5ZboQShQ+c2PJZZ+Q1s72JgOn+jn6x
64JoH0dIO3XeUMx8TiEBUF1mceduVD+4hG11YXCvwxHJv5MnwU38oVH7sGwdYi19RdsrhUHmhLHP
M3U/xvMeCleBUTvYlCMzyinehgNZFZiIUic3o8cg1U89LLczc3QhijfYlFkEtVPEHxVBqLOAsTcw
1PQoWS4aKCpd/BSTfWqs+CRVa73hgOb+GBA5Wqrt6EffEepwYhgSK92bAdjLWERxqniEU3U3nRID
sx8n5wZ1tJwdgwBwwk3LtaOwBVloGQPa/IrDM7O9AtevX0m3T9xSkl+8oGO/tShpMbMj7XtrK2Tj
EOunxDW4SQSAyxX2gS19aOk2anuwvkY2PAroz3FtP1IxXEfqXSlEH1uvSFO9i3Cd1r9zp3n9zI9y
nfCD2PW9E/V9MvK70Rg3ZOAD21BJtw9xwtxYuYIRXdUAo7I/0pyeiCBgg0HWGlAVBALzWmalkNg/
pGA5WBPWpUqNZKN2YylMo5WtlfzfGsX1ZCNRgOtTMrQjRJDDmDkJWggi8lKAW6I8x0XilBCQjIFQ
ENs+hmZ2XFdPzZ84dKV99AksyUrGmx4EZ4WuLIpvo6WdZSY0f5iVMwGigtjVHc2MHuzyeyXHz1FJ
oG4sxnIislYKysTa6g+Fw6wTdlKZqOA3hnMOuyrjDVF8xpizeBFUqlhyhp1CrRx1tU705jKN+QkF
HoVjGvqrBFJE8DE9qDGwLYYD8xX4Ml7yWUUIgm3sjHrllbxwVEc5RYV6LJz+1jUEw/8l3AIFspQl
0Ks6NycoxlCE6xPAgVaeUQ0BTLNXYdwKVkWvegnfCKk0mgNtV1jVLu5oPmsOaCedXyJYtI8T9Ayw
SnZHlhybeUm5CP98RBO5KWpsE7lb1T4FBoIC+dTiL5kyRPQd4vaSMpvDru3I7qTJENueySGcNid4
YkBULO4do72HWf6oZvNRHTGJx9QpCh2dP3HPhkF7y4uD4BktuaQ+08fc+hD9q8TDbC4H0peaF3uL
ya5EIHEmgcT8mdD7tOB23nBeYqVHA7NYrPmHS4IDW3K/w/KsI4SPaiJ8+BrqW2U3nrE3mf0p9An0
6yxcN1CvNkXmpTodNzx32ULxrXoSAwUpISdF2bMp1bmg/aUnEriw31qbewH04JqRcduVpzYRB8pb
vodKJHZRLlpYvqUCBMl3GnEyawImZAaVTbtDVb+rCV/UCF8cZOQJUAXs6IJrMw3jh/1rKm9MSmL/
AM/kWGvFyaSpSsZDh2JbXekkIyrY9SeFpVExvQ2y/Ma+h75dGl4E/lodrkVaPywfUZniV4z2viQx
vN6Hlrkz/tFXeTFaxwxP0kRyU1SSYBB6KQC42Djk/1q6W6Az9ndda3ij9wL3QoV7QcHXXBbnEF2d
Xj5zZbNEDklUmyZA9LGJtgwpYt/EfPQ+IEefRQ+uRYGf03sq7bga34OKxRsVHaypbt6lTFh79PsK
e7GBBmiYDrJhnE0vQZOOJO+9oKfAmBol016gOCQr7Mq5j5GLgXTJHOdpUBKJvnUSf3tlnKvvGBod
sgJBRn1B7q2xRKrpfYyKCv09Zh5h4boknzpJu7OEKEhllQxk4djkl7muHzG3jTyd9firYaqYtya+
0XArL/tULBQTTGh0z4TRQmogHls8ByV7I+fVHAm2sob3SYveJdZh06vU9gmYjL4eb5POHnSjPyYQ
HvMyEJFc4okqkjx5KxNFJy124a59EXwXTgFREUtTS74R9K3d0FXOyIWWkv24MBIpXKiVt8WCBeFo
J9p0HUX5mTwwYpVmiAH525z/XX7eEtjHjVCXXa1hQMWp1xfQJgDM8DvZWF9tbPHBMwyWIOeT1Bzx
Y1o/FSPphGWeL74bULFZ8ckyV+HeAddD3URGOlsgpea+UXj6IM9BFgyZ8pfsfpgKXkjjO3RoWUCf
xAQZBCh88pA7B03kvyZ51RND/mXeCl+JEJQl/fiv3nH1kYuz5JxCp+9ZknJsd4wWePgLHgeITHF5
0OgWmUiYh5L9oQQ6YNDdCqpYqd6QmVwsNGsRu5yGARtDfE5iPfguWYKELBETBrX1W4evkRQlrqCP
OwbnrydXJxkJmaFn+wAeVgImTsGU0x8UMpbDJWNZ/KBMWIU2VeSiK8Impj3NUOfigX7tnwEslejF
mgAFfPemTXj1457uXfrM7NDFbAV9iyms4lNaD6j1KSXVqXjWFEWOXH0NSuzU9pPppbjbxKzcu8ny
zMp81lTQag2DuvvKh9adYiIMld8a7Tg7S25przOt/0rCYa548TqRIdMAGBvLEhurpwO3Mdb8Wgaz
ncqT/beatq6RPyryUedmjcFRkDrahARHozKYNvCMAhk/wKgD7U5OcSef4B5P0z4gUylJVTQ+8jH4
qm3tRJSTk2FzNb8Uq3rv2frULOljnLPMf9J0IDycSWe4ShbMOVJHuWKQ52VoQOj50RkqcBLGvRz0
2Dp3ZfAlWrGPUMln7eapVVABwSPLD1nlTYJqk8wX65/iN+Cu1yhZt4Na76yDHVHcsdeQnqk8rDN+
eqhLYZG6mZvoxa7VQpz12r6OUcXq38jzvTIM1jIop3KgLzSjk8ZqVfmxeg/7E+ryNQN5mFwdsSer
xtSdQKX9DJ8VJBs1h8eqAgfaETKGKGhDU5ml5/l32lvktqnKU+BhHQIwSwofpNMXlAi18TSAmiao
DAu5fRXfbUu9X/8WoXVEyXSxq+lNRw0gWEoFGR6UFZkAqXrw9dorxm80vvtUGffIttiLpTX6gyL3
whQjRSsD1MzdYizW2sKTlkFhKk7COD/AIWD3SFzY1oMdA7GiC1dxTN10kuJd7RDH8zf1LHDlBkcC
gtkJWGWict6he3786JM46YnvVF3uNDUxB9VwCwnNZnCVYZDKlK1JAzRIrOUYOst04wWWt5AyQZJx
Ciaa1/blBhV49tvZ10bE2I8+/PKf1vA67o8V5vku8Hc28EMdRrhxqC1aoDokegrLAlsStlqrnG+h
oIcpgmorlQxTRLRLBw9fBaN2FTtKp2302CfN7xIxb8HSLLwBIxRZNmaI5j9bFag+02dp8+wq+mGy
0yO1rTQl+0RXj82wsxMZLIA41qaFh8nRmLOki/4oDl8hm+N0aPeQTvD2tMSYLu9YaF/bwaIwDJla
c8zYVyP4D5njWoo45KT3mZ6Fb0vxn/oE9aEnCTTYsw/e13iFqpor9JN8sdfvuffMKTlpRkmIV38K
godvYtoztwMeExTviEoJwoy97m8X/mPica61/GIU/WUa9H3aX4voT+BSwq1pB/3+MyeIzRLyUTUW
wWVyNGOXmD913NxRLznYYbQJBjIRapEKbEODYLkLwBcpJI+VUsGsOnCbfG2kS4j7HWZ4ZKg7Daet
bL0ZSuQMjOjVEEQu1s4iEGf8lLeerIXEH/GALseWhaOAKb4KbTg++NuxisilHLxgMTtSDyITVDZt
xzMpm6wWWc9LN2lQXyZrByEe2VHT5F2oiF3WbSyOPMYNMgv5jv/nJmnIJoHQC8jfo8o1fxBrHXY0
loi71CzfmI9ChQZBYGjNSgbZNFEz8q+CDFAiaJBDKirrvTRmfDr3LhzukG7iNHiVpfaco+pp7W34
T4GKNCo5DFZ7KGa2Azoktrv+jDRMW99GSv37jxhtryx+zU/2ONJ4tD/JdmKa3qj1eYl3Q9ckCkw0
glgtzBq4HwPAFL8Dm6FhoBN5zJn+hn0YqXb73unx+xS/Tfp5YoJqK/I26JotOS5I7rwdhphbZGhX
i+om1X26oqPNMqqeGbr1+b6S7vAmzXjVz/fWjJwZ/5plXLMquFZjyiManPFmN2urfthdAuNYIEQU
7Fuyx+RD66q+puJeEGmYTNc4oQ6htQopVIB8c6gHxAtL6+plzeOxIemlI6qULWiw1n5Eb79a/xNF
JibnR8YYSUdDsG/SkoADz4qRznO4JMNpQp5lebMgQNZ8YrQJNaov41gxJayJy87N7xB7xzqmRjNK
BvndMbKSU/gRzDcbUgYm41NIxRESKwEbeWq9HKtV6aXh1+Af8xCZRkY/OF6N/GS1twBrfDJtkaqf
yWBk9YiZ7Mv8W6SRQwz22g4TvqwdWQeQyBxJsNZjy27Pjsn54Zc8TxvDHJn5+iiCQwwiSLWDaiP+
P/zh0pU56qZbBFKcF6IuXSMKIZuvuC6OqYonX8PtsEWF0KCaq4hTafsRZzsSWBI12Ju19gAHFftd
ifwKqpt6j6KOEXl4xyFxiwTb4fS4SFIQURzjrsR4vbJmrAf8Uqt8RN/0ZyypgQUCsW1DpRd6wohd
zTQcER4l9Sw6y7P6aJf0KQuuk1kO4PbxVIAqiG/q+ANRnRxRHs85/FJP1jFL27WhqMQAQFKsfiiJ
I0d7ylgWfUhdkNRNZavVe2ZrBo9Nc23No8q/gMz5j+mP5B7aTqISxN4Ce06TfZE6SoQuXbqZ5jOY
9S1RtUHxK7fYKrraC/AxjIhd9YYX+meqXxP0tQjnC/zdOR56chODwqkDhFUzJgX0yNwLceD0Omnm
5qfU4KGDexORUIciIOr/mHrplRVHIO9FGVBTzwbcZ3gu3UaJrQe/3DB/NszyswsY/6r/w0Rmk2N/
EHwoWnfTG99VAEJ2JxXJqcmY0yy9SIIWwJh1YLeHBjPmGelFQl7l26RNl5GoNLZvJqmpCzfhnLzX
rKX9PyUDsRIN2yaZFW/mDZsHoHktLtCforuSq4J4CdP1qfjRFn/Ll2qA9jM4Q6t6NfZu81P6vB5Z
mxDpSW6JYWzqYNpIvsHu4mBDgZ8mLF/iXisxPiEmLjkH/2kwcfhy9a3x2hLUMbaAKLgKp1YGeGKs
29TcMgQwp0cklFtd2MTRMXq1DkjVT0UcXvVI3IJCRyB/B0HcwRRDDEsO7bsl+e9Kpn2gn2zia9eH
V62dd3b9W0byJWJkhe9JhOc0Dc72RKKeO0r5rizRnSBjUNlIB+q2WzK3UgxPZbsBhbNt00tlTSef
vVIRsxCJkK1l5tVMo7XKmdyiI4gF2unKJAlAQPeJTg2RUj5kBmF79gxxfqj2JsOXlCDOwbrjkrOV
D0nYzozIGjADVTwSvBE/LeqKt96cWQfIDPegEmCNhabCbKb/VhEIqA3+CmzKFfX7gOE4YUiMqhFa
7pZps6Zd1Gr+aIoJ5rDu6hKyywbjwbuftHjkx34XE7QcxKRnB5Ubj9lmbs5EwKkPk/gFAFG/SXaP
+qfo3iinoKclGVeaGrLfCVIhuo6dNc+jeawUvl1yIjgaZgkLBlzJxV5TwEy114ktgIkoxeR5IPIj
W5yX+tfiywWFHSuuJiKGh5qbRYdU+pCHjfknQogSJrDdkapBXeieaF/kFNms+Os/c+I3BJIBO1nz
De4i49Hnq2F5KylrQZSoYSIa0bAh6dwYrMFjNy3ZAISbqCCUiWDiQQIR8TLGe1N+Vf42/pnzfF9P
cJiv/dCCVf+g51uZjCCL8PpbbgvEE+l3KH9n+Quxdfo9NZ/lVul/Ex/ckb/N1S1j9fsIHLLSOSQ3
FpAM7aq01lbA/1MegP4b8md7CtXmqu9SZi3LjW/w/qYc53eWse3zGcbvqN2sUEEH+cdUFbDEz85i
e5F8jC2PcETWc7CAJVCJk89iPvlGjGv2I0QHfhpwLNdwnNfhwGIiA+mXwZ+zOtxMvIKk6NX7jMwk
ZeenMbgNAmenaWQg/1sbK3NinG5h32dpqVIVZeofQXRA+ncTz5ZrzvxoTCgsgBy5fsKpbnJSJUp/
DEkilGQ3K5utfQSQMo3slU127whMcxT0nsIvl6gSBNZ1FrurisGS8j2QU5Tb7ipZbiASQlLDd0zm
pJcAlx9Gs9aB7pNaT4GpT9I1KMCjm1YwBEDj4DSrjylEF4k/yH3XqNH8h64NmIPtD6OcUMcgv5Rl
9kat/E1CXDHnn7aRUmmNsxuD0SGdesJJk0tgTtc82fuk3yEGJ9FdaYtNyHRvQHWfElOgFif+W7xx
MNgM2NCIHSN0xwbmysFgbKwEiOiICAtNedfi66PprqV3xsedbu5BOHjW9DUgiLnNMR8DSHEWCSxZ
DLfFkMsggHlt8lARYQtE2PlbvQxoGCCtesW/491AxTiyQlzQW44FDXqW2C4jnO3WOkxKzGEFhqzS
OCQNe6lDghssyqYzc4UmfukaH/8FnfbRQut+qxmQF3NGt8xOjv4+vMs6CThthDcCSazJ/FJjU8XO
KF6VbzOfq60cWrM8TjO/TQ0LHoGnlbktmRRhz4rDyl4y76bMSe1sDY82hZKOrFulUpD8fs8Lau//
htXvDGwuRjIVop5pjcnRkcWE9x4MYxdxuzyCEJlffldK9Q6RfEAnmwXkvkuY3LZjfogG85HyGIAt
5YIkIbFtEKSABFIUh98FUV4zaCLls1Vuhfgm3BOSFUc+FZ5GyLhQMRONGjxJissJa0DPOldzJyyG
XCnivRXwX8ySfUaNqgoXuF/x7m5h08hejUk46gQ7wpkOC/nqXLpULZ7+C0BGZfF06avffvoq8s8a
soK+KmvP0gsgweNdgX85eZqlnmaBn4QpJOXUcWgl0mB8JsD0iYBOJ4ZALZQWkE3GsWRGFGTxOhEb
o/hT9t/mpZLCtxksfEAYRoIUeWmNLxEG1RTdZvpYLl6jxygl31X+POmvJYlbxHynVffs5Cv3R9N8
VDBJR1wPKbeRppDKxJuZa5UXfy1V7IYckzdaA3fkvsj9wYk4JtviUOEZaN9KhK2FXW9bxB92RDic
cm3j0Q3AFZuIB5DjZ/M7x14gEZtirmJE4gsrZ63Z4GnYTJZJiSgHxM2y9OhX8mg45vhg0phyX1fa
v5FkrY689XFaBeM76eI2c0nePhL8t9JgLgWdi9c4jLrrZi3Fy/2QIvKRo1fN//APBbAzmfL51q5U
eDFbeECBBSlOyvRWMAtUcBT3bA2VeJcQw5QBwGWpAyVSzt7is9zuaeCtW4hO1WDGNnNDLIuXgr+G
wEqB4aPBaFUXqbDh3xs/eBQ7xrUla2yCtX6XXc6IHwTspnZX4uZk0z9KNtC6BAIxkgwWzg0LZ7bx
vHfnDbPRWN33qCcZ+/GNsyXvWKZSRHM8sJqrEf2ANEob9NfVuZ23qwo8I8pRZKonwtjmT53JGr/m
N7QrRCRC39u8yn2RXcM6vQ86StWlCb4PLL4TeHpVEJzMi6ST+s0UXmXFgHCJHN3XAH9dQ4BM1Cju
oFcWM92sb02sPAFexMh8lOCDv97ofxT1mZNIie1NdUyYZUubh9K4Ss9m88FAP9enA9019zFkWa9Q
VyF3pT++txO2U077xNh0jM91lBpM7Gvid1T7HUzXeyr4GNOape91dKXe3k8Y0xp6TCN9sON4C4Lh
TS1W7Vuxmw1v/IelayPzhsD8vEFas7Hq3wk184hciYwDFfl9oef3CXRf5gRxuY6Lg2Wpbwx3B+2f
KY+nmlFu3c+nicTeKctPOph/RMXO+DakPSRC/yA7rOlOnW9jx3qVDKbV8d00fjMUeOn3TARDjOf/
s2WrrkfRTsL8j2oIw0yFBwzbNPJlDA1eVeJFXKVojuRdz4qNbCi12aYsAQQ67ynoQXw6bSqu1phe
K7ynic/mKSTmE4VFuPXNv9Aa0AltguAnMsjbyeuNQTYI0iiseuy51ABAz/J21E0ignJEOhz3KnSQ
2AvI7wMIy54dbdFeJE59Cz5wznkGYuZC+4mWXFHsLAMCcxbVBqFlCFikaAcbHQ6xAenI2iW1uddb
8yAri+zVI3YpeqRk8HW81WcMQDhSUQuAD5g7d2hNN+8Sb/TxkrxQZlLw8l5aCZtKJP8fS+e13DiS
bdEvQgS8eaUFSNCJFGVeECoZJLy3X38X+k7E1ExPV7dKIonMY/ZeGxf7c56/ChyqBBHTCaoIc6JL
tlFTIof503GnZHPBCmJwDZxrGGpy3oPoMH/S4DgOEaeqZxkVq9Cllv5zmOzDPJm+rM432+HSq+k5
CIl+HrlQSarRUdIpi4H1VJ8j+c0okR8PHIsZoojJt2QFeIBvtEweoB415rML4l0DZz3z5zbYrfWA
0T2hQRFhiNpu5DJaWTi3ZodEU4RzhfNtkyWDoqnsvvsqvlTtSYgHSp1NcGQUzVSF935rulN9CGx6
qwKzRabhLDB9ZeBqqvxw3EXvyOs1rL0hdsDAWlllCTWH1FcQ4NkZb9k2n28xRU24GS4mwHxeaV7z
AEUzSQZwAQsCw4n6MTfTfW6+2plYORkrH4OCmEQEakYSEZzDQMkW1RWmet4MTmJsftavhHZpN8Qt
4nhnu7yR8810RQMfteXB9wfm0epnFO37F2axJcJt0fgHJdzlBmxlLBM82UdQKyMath7z7CNrT8Dx
m7I7IlMbCFdgatqZz8BRNlp2pZ8hlIU9yVpFv5d9c/Zo+i2E/EEN2g3dKaWJZcUir/MJaFr4CG0a
W2klNQDk2pvd9iTMc7dfyCU8Dz+8O7r8Fke3PLywhWC5oG6Yca15E1dGsde+LDH6ocrMS3yWolol
E+vg7CLcqJTRBwA1I8yiJjLDyd6kig8N82O/VxSyuvBIK1BEs4PceloPtMp4xOTWVdDlmMbwzduo
XxwypKPDlncPaTEnLzYp5VKAc0JBav5p0Bo+wh7oQf3RTl8q2kapVHbaVhHvQy95qvRarzIay7bl
4d517IDtYyXznTReFGuuNvyrX9LqyATB+FAma2WIm9ZBb8+63ZRku68AkkwG9K76KJRzyp9c2KvW
5LPRbSX+uZAXDB07mvTUT9T4SgJcuE7Mv9JhjAlvvGEPnvcbE80QIl7KDBj6anhgvdejA+m/OtZN
DnxZdudk3dLOg4hnHzG2z8B2nmMZvuW6+ipeuLb8Grr5FNkEcu4kvJSKCUwQvVIWEBzKr6b8CIoP
gn8B/LzN685OPFyDHliXBicT3kxK2m/6+EJ0JLabJ0LHh4xYluJDG/sjEQIR9kYAJw2yE7nHvDtt
i1zdoZ3IDL8g3TZJw1OY0afq9BzgZNLxqyzEXiWui89IEx3MEa+AfoOCt1CBu5eJ2UY7m0w7urMQ
xHJR8cztsOsmps0kapUBwJx+TZqwY2jn0mgAc3OsjM3JWTiF2zKQ11r1owl8XHdnjvDznOunRRVK
FCVvyamZDcDUHzO3O35sYGgIWwPkmTh2ESPHFhNyTvFaYudjv8+8HxawDqjJ14a4E4mVZLqzqthv
eYyY52+r4DVHOtyp2yg8WoN9GBRWCPFXG62JguFOWLeUsLGVbzK7WalYy2HW4M+vcdmJTTQqvIeI
ksWDRd1oUROp3kzD7LbgfPLF/k9EBD4qoT/67K4TFyOx0+S+0wEvZNmuMb8naMvFUW8PKBlvpSW9
ytJiafZVRfj9zLAxW9tMnEC3M65gUt7Va+ICwC7nJyMFs3sqtXATde+S9NYIROAQRKKXkpkMCax2
DKLmXOInIa9oaGBiSocmyU/c9ryGKbKx4M5en1tfQf0CDqfreZohK/DPCSxTovpRGV9YJKpbc4fZ
CNQbIA1yS7vyLqGjttcDY3EjnV5sYBIUTv+1TTR+O4MdIea0hu1IPV9Mx97KNBbquwzWhHSokpuZ
f9tGGRjolPiDs9JRQIBKtZmjL2XatrFcfUYgZrzItTeROVUaO7bl6tPAi8r23FI+DOiH2H6hkgUH
OsWcfe0qQduh+pnfmPOF36EpzY8WIPYEk7o9nQX9RmOpV0hrtwxvXVh8JMWHQZCglP9KJyNvfTbm
EqddyGsRNKB7ydqrefgM5CAVf61XN8Kx5GknTZcQ2a4fsAIveNp1sq7KGFDUl3WzqQlxbIALPYUP
+LQrlUewJyY3JLNBa19aoDN9+WPH/lLFZfQWU7fnBVHxBC6VcKX9DlnhB+FXx3enREhpLUaT+ZoG
HMlKuJTX9IdAonsc9J7NU7tVab2U/otZB9EN2SUBe2NWN0gca1WX1gXBJ1gK6ZAs9LIWyhcYr3TZ
A1r4UIgjERkDCXYGcPKGvf+gccPkYXBqp23VG8gplb0EmV1Wn1r/KszjgCa743on0YbhSbYr5eJm
Yql2QrxHQQbGTDtTaP7EJd263dirFKl7QPKB1Z0MO2JENqKK7V5CGATlcUj1Azl/ntWXB1RbA7F7
5FJc9LEidFq7jBxoKg5inAcws3XivmVZQW+OlAM8JVC8QwwwJqUbxjJHsinvTglAihyH62CG/3rs
HSpZBsZRK9rvXkBOBWUydVzSlQMjCwyX/SExJwEU+WIOGGG09AAHzWtwn5DWE0PKlUMi39PfsVxH
cP9Uef02c3PP/UHieqHbK8cLHltKJhysTEDw7czFTv1pnY2R9VtGk1ut4KfW+q2YVs6geeV8QtKn
o1cKCrdd+J2Jeq8055ERQ4bxSNimP6+LeTyx02Jr4dX4OAzn3Gh/WCtKeptQOiio/6tbmyq3pLZu
Wand1LS/6Q51ZfmBI++Ke+2C0qGLsalAiRUaBvUN+1Lyb5dJOkCUnQ56JkyCgzx1B80JD9raDjVX
pgvMiUtXkD4TA2pGu6CJdzWRStjKOGzXcAhMitml5ELYnwPeQsbZ5Cu3c7KHlY3Y/FyalBExfsqB
7mHbRmtan/Is2Ixs2xPr0odkuvBiACV9lyP9GDswBxjAoBVN+8/U/NCtPw3nOu4LybxTcYUAgu2X
1/UhKz7NbIDdvyPE0SVgyxWoanBLu8aXgYjHcLZD8bn8nsSuCWUyUg36e+5ine1gs4SvBPc4OBP2
cGN8cRNRyuQILoP1Tl9WUmr5g6YdM4oePDwJftGPtPrhWVymA5ibSdFksETdgTztFqXwWGTC1Pil
cQb0katyKcXgWEwupZlLScUhYy2tBbGDAivUwua+AzS8dVN+VXTrHBPEXGqniatB9wvivKrkS06B
yCuwreVhl9goAMk9ISotawEAVfW+YW0dhs9ccXv8fTprszqej1ywmfGUnXnzNZFi3pJQ1eOjqf6U
9luEVMOcox/1zJaCeMQC3yWs3wuPBR7YimDnyEW4vtdTGeVtvRegFPRO3Q39+q0JTrADVhoNv61z
BJxTSBcKpAsN36sM6WKGdNHieVVoxwbqu1m71ZBjOlBqnCdmvWU7fQ2FfpkS9RyQP9UhFFaUDPEU
mxxLHCpOZipXxApnFUdPdYtxG4QmKAanJ1a0p358zWDLqONpxAcFkpUQqoNxwBeyNloMhZhr5m05
QmOpgDHkpMrBBGse/biZ/GwSELBsNPDhtn7Jbbxi8ltFjR2Xz7SxXh2QMm3k3JV2eil+ksg4zWwZ
1OaimPMpOIYZVj/D3juh4uJ2sFNPAFZdTX4i9oFeQrgR+l7Qwwiy3kzEFuggcb2yqdsFHXILu9hq
03hN2csp4iNh+50Tn/alR/qlso3zqDanbgxwXuEjQOSZR/MGdxxE1YkdPBs5356xYZS0/c70quh0
CY1nQ9GS+O1Y9Rr7pyI9TYZwa/GKduI4mSMTAvpSJuJxUV4TBXOfg49qli4x8KDM+DX+MONdjEw+
x7y5cRKdLAkJ44k//NGLW55viBkGkAuixwIBIEMOysGTzMhJBOQR7ddOpnOHFX9iWgA742xF8lnJ
NgHElxhIYeX8kxxMl43kdZgK65YiG6hRSBVldcYxa24Jf1v+3+dNeYaAdaRm14v3jvsJq4qCAmRY
FwRs9TPAHfzfSc72w5Mb9ESyay7DUO3Qdr71SfJGWnMYhscE2GCXBkeT6XXI7A8thq4htg7uJHaf
KHijhrlx+Gbo7TOKhtdx3so2oCrtUZi/Izmv/aDcAku6lNXReubDC9pmv/ggLI574L1tfqgNaC1E
/atttbWjfzg84g0TUMJRInfsU2gi9RkJyKod1DV/rGj/KUyjGpNBNZJwk1MCmInCJMFmoKMdO9Hh
4C89iXFeqR6Kvjhw43rJAhJe8yhPhV9KQECsESg1/SbNbsc3oz3X5yH+6mFX5KO1GpobiuN63OhT
sB/U1st+FMBDjLvXvFm5Qub8Se8O6Uu5eMhhmqsbWR8ehZqvC4p4gyUJGjWZMY1EjFlMpdCEa6XZ
yTn0LpxQAwgNH54OPTyZLTdk7PKg3imyQXqhNJJ5UzUkje8JoAlVsPF4U0t5S2N4ddTD8mOGjJDj
cSMzs5+kL3JxAashaw3DfbEU1Ia8WbR+KsZGozK+TALYeoSoKB8szL599ZMN09qmgkHFdF3CMZbA
LQ02R/LWNumal2A9ksYZxvXNqZ5W8SstMcPluTCAQZQYByDPMhWSDXJJKf6ZpU5l8wimewLuCjNt
iAQyYNJtb/IZQ2zl66znMSUzaW+ZKPGz0beUXEQGals13FjwU9LuXy2WESIeV4LjFlX6MulSPRLr
V1E2HrXZuaSl8SV3HTR7TaPNVeNd2+Ai69r3hgi1AGp1pPlIpIg8XWVawgqBWlY9VVr/LKm/AvKG
ZsFzKY2XLoStQI8MKZMhoWBpsuttsGwJPhO0KZM90y9RicaUNTCliTfk3tPU4EXEQAyW+V+VXsfc
eu0y+SWrHmFXrULNPGxHAKPZsnYI5GuKsH+5FguR82pGXp7dMxqQPoYgVlViHU6i3/UOw4IORTpT
jzemsxLgRF4PkkmXNzafCUVU1p2uHQcWJ3GDcKeYd07VCyJpuBUsru4Y1k73otvkxUZTSLFJ3FpR
ASytEXwXNbZfgIdorTqYdaVY4AEQpQsrfs+lHvR0BuQBQIJVYWFaZpKGPMK3iAWlDP6V+WySYjzd
TerpFop3GtwnIS4zo386vb3cjoAYEmhbz0WKSy010akLZa+qv6b6+xY3GupQ4rs8VuGHOrnnRnIr
YFgORnhn7EmBarPvcXCLWG4Wjcd5tI9ieN3y4a4jOJT98IizDukwA+CLZGGMZqEQF90l7LC2b1Ky
ATWMGWyC+G6q9tChQ43ZkCCR3SsKe4mJNU611dXca/E9wppPwB81DJhAc2vE8TX/KjQgFYaNY6D+
yurfooEnyAX1kW76xq1yZj5J0r4ds0uAzF5CZq+Q70ZaaV48Q9YmeT+5Y9w9cNmsY2b6pckFG247
lhAy6HuDsG3aejNdt869hP/VDtZjCk5DXF8T6VCARecHLWNECnV6jqa3D3YLGvZh+zLPrlFci/HN
Z/2SO51nsG0ruNFz4uLyvcybmjEU5TzoSv1FRPI9puXBkt3KpxA9XlasoF7gOSFoBgsnHydpZRU/
OiFcykecbQyMJ4EvBVeJF8aijF607flvQ4fnIClXae97Wnsq5upbK664GpJ0l6c4oOt6jdA007dw
aoCyTD7JNadMIbJj2rV0hpmvKxhjrlWB+O+cOcsSVCIIo8MSFuIJYpBOCEuHyi/b6iXy+xH7bENY
EaFwpPsI5x4yFG4QgGcbAcUP0lPh8+OkoJpaHAX8yzrVvkCxXXwDMVtpJ5tJE4bcBvnJyHywRNLA
/jeHhNsXRAUoktsh3RnrNbJKPIiOm0mBO9+QBCINFKeEOBpGpker/JaRxvUzJDaQU8QfnHqyph35
EcjPQWGlPfPyPhyBkRujdI1HVk3ZAtocP9nsZfZeU/uTzC5Fsta18a5Ma75vodNB19QIxIShUMIR
ShCgcmh4b2KEUNmfBP+L1TAL9Mi3SUoptF3tpLxW9TTttRkRO6afjv6RrVNrEDKYJItoa1WZCSpo
4qphOjU2+1KucWVv8gEJdQqrwdxk3rIgihZ3Hn+n0p6jikAKDxTHfpjeEhGTsooTZSV3fAr7TVZ+
aIceEqfuvDLxKJ8BzqcEyDIDloRI3jQ4N/Dowu7gpHf+jxOy6ZZdlSma/Y/ZLt7Nd/K8p2KPAh3D
W3FgyTKkW4fnVBDpPDO1EbKnmeLUs4lCiWweY9ILeoYnrIkl58zIgz3JzN/DNreZ3kG5Xa3JVeTH
0Nh+VLtsqoh+WStklQDBSO7KdBLtF0ebxD4vsvqN1GrnLonpWatbBmNLfMX4kMcCupjyrN5j5fAN
foTe1NAy0saYn8Hw1YVHR0mjilLCzHa5AELU7lHoBmyv2CY2+1aBMgfvP/JoXZtyPBXvnVyy0bD2
ZuWhot6hDWWjQV84bwOt3JuXJMN465huipMgDC42x1P6JRmyN7N/bwgBlkuD4BBaFiTpYD9H1i8F
jAfqBi5z6vQ2Ks9Sgn8HVtGnvEjyM2cPvR8gV8uElTAl5mpMwFLpLmkf/Kfm3gcvija6hLuEZSCP
STHDixFypouOIckgbYKC5kG4DHd7R3othvqVoRuTuzCvydjZEoTRBmjpqFIYTLFvaVg6vFss+9TV
hFgRBx6yTH9i+GbkmLqYxYmapdRnL/X3tH5StQU+a6MIuSW3uTG8Ljef+T4Xx5mM7hKocJwzb+Gc
NNY1g8XFcsCKmGHaMomBBRzB0NeqZzK9map2TCEBLTt2XAopej5TIyRHfudmqrkkeePWWwvx81C5
6Xliww87a/k85x8Ks4GGz5Q9bAQnmVPT/u1j5Rbq266pfcIvTynk6hpru0aWCbzoCBBbidO+cAOS
93Apcn92PGNCUCq3g9fytiW8bYyGF08EgRY9n2UOxvqmc3madLVOnLqR9KXPZ0OHsP4XDiQYnYd+
8BLe4Fohm5xTnHp8gHVLld+077mSr3iGStZM01khTA4oyolYvVNdlyjmgNbxwqkfSuLaanuv2EVS
9BmrpXTjQsmAy9Lgce+slENJ7ie+SRm7BToigmNTDM1gLNL91DEErPCqY/ZWfvWIibrKRxSfWAvL
L4blZxrdvqYt5VTVo1e97A4oKcp54ksT1dX5haH4Tniq0vTekeAewwg2hHYyhvmUSovuJJsoyasB
rzT74rQ825w8JiIFDIBk/+RkQkQg8ZmQqPIBfMtB6v7hZBvHV7sjoIAMJhrcpQFV69G1NX9AaLFs
2E0INC9OLPah88oeusRSjUBYAeqhAvXIjC1pmUjwKKn//52xoFhZzPW6VWj8yLtUYUNMhcQcjxyG
N6xdtnhpdI3IesZ26W5pbIKTFuE+o4AZGNpVCz+U/MHyoFWKO9vFzQbtwEpS84x9qT4YImWZ4WHL
TkOByBeO8vRJyVJRVrfWRjngAbHGTUWJWbsTh7zJlK1t2XGS0Tok6WEarItu7/s/SYGnTyCOtgrm
caWASGxDBDQsAWJ0GsyJlVsPkdDig4KtUbxWmyQ6F4L3GRVWZOZkr99IamPQsXGoBIz2pJmbtNB8
wSPa1r5QilMSfuF03lAtr0giMqCc0DFrnxF6LsI2N+w44YDEPBGQBDCrUfJWLLcSFvY45hgQ98U3
vYdnGNHWttFsWrsRA8nM3RjwkVL5SDU7lPtbhqfbitA1XK3A1KBwE0GnzShJmCJ+kDi1C9HEJG+Z
9uSLJlG0OLUC9oT2XkbMohMCjoD1YEU4MOiDTcJrZY4He9VoTzzUOBQgAPPFn1CluL6ZSS1xPAcz
IeUMDfhwVKZqa4cbGwdIPOAfRMDUjEySusVhBaYOP1zK2J19kUEmsMKQM+k61rwd113JriDC+XeW
MH30bCulvR3uqcEPqR3jb1knWMCMOnnK7E2SqtmkcoEPn2QDNfT0GsuPdhiT+RDAE1PFVx+KG0zS
aw39R6PdFtM9M1o8ghsZEzDL1umtHVH1wH5SNx9bo2lO4A5OAR23mb+cHRIfrTHEJ196IydPCxHI
ROKGakEpf4Q4tXV6JSbRTvY6m5vEtvbG/zY3CRgZs29YxYORoSaO7Xf64TAjjK/xUhUmUrWKZpA8
6Mmz3eQAffMNKVjnmKoylEwP267Os55diBqb6/yesb3mCOeIAyKOxNFbqogeMQkbjIqRBfFG63WK
eEJQAwFynaFn1Ntx2aQTG91sAkXaGRHUe5gFama7/bqClyEQuKUcMzgh96uBgqjnzVqqeFu39pom
7fP2HwIGlBpdC3E2Uo8OfmPxktfgVHQ8nhCRcBcBNuBDwKiIRbK9gTgxUObggzh3XYY5L6diylyD
MWLZ/TPnc8VPMNN0FJdhQ6fVhxalBDsm653XYjWCxrNXdf+nRip75GlvoI6LRs9yMq8J/qRR2Ym+
24UNl21hb9MIz906EcXRkF87yzlTWvajdCyRJiIa7bKMT1vL4Sy5o33PSMva5SWomZ0pDD8ZKB66
+JzK2nnZJoDReNVjccSrrlDCK23y1NPoyXtTdM0lpwtuykvJp9EgzAJzMMNU4B+MmMmHLjN8MIKc
a1wOnGTfSuaNQ7YPcnlnNh/dR9I9kKSa1MZZ57Fyaj7I4hYYMW1sHQ6mf/Uy9Qp5ouDdOT9wRE8o
PAycqrbfR9bZcK7KZ9tcs07xixAfrfAz6zWW9FvtzPdFGSuFSB8gTrV1v+mifYv+Eckq5j5Ij1DI
KaYqoQITKvZTq+6xrlA4j9zLvCL2gPaVxa/6t1Klz5limWCGWGqu3DwZWY2xje3N+meQOKmR6ahU
KYTpi7yEIriTXbhpnfk1hbT1GgE5Ninibf1blOm60c1jSGKoRKTiQEtU9ISNgNwYOmXF06uh6VhI
oFu7Hh4itl7t8MsuHwUe9hLV9TA86ic/QFWq3lQYiJVpghjL2jUjQsIPCvDjVGqJTbzBH0MyTPDb
LNmFfoV1wA7l7YR9V2bqk5ffqoU4A9t+Csg1jAGqqV5EKMGyM57mq/E5wvSOdP5ghTIS4Ydk9G6F
VlPiADAomiWuF9RPfLsB9X5fnXDQXOYBYs/NvJcTuxbFV3gEigjRAIkwS0nMsag5Byq7noJZKIvC
bRjeHHSmE7HEMc2dxcovZ6WQHFQjuyGYkkDkBG8OitQnDUtfPIPGvJsUsSr7zEZ3nhMvTNt/4UAv
Z8+q0kfVIeyG0K9olyR+zXmhC5UaDg6pTDiFgo6fZF57zJ6k+r6lxfG/vRoQT/SCDRv2WXqLbdxT
ELQp0S1c6a1zTrgNA7C+2V82asf/RgfB3dSdR5veJx6UBgGbna7RErOlwCjd7SUKljJxmUCw3CIi
jRzDnb34Zk3i2Ng00kk0KChYd8nfA4uu6b1zLmppuw7MYlaWMjnQ0dKwUE7h6QBmmLkZyI6x/PmI
nJaNGhBgDp9G4q/VVdW4M6dfEHzxV7LtpRSbuIeliFRbBGS8Dl/odImpg6VLR9XOF52XM6Yv+u8y
Ky5t+VMzaxrqDafoIatvy158eLW06aEdCI2GinEKAfXahP+O7MEQceXDa8sX53qcqpNaR3sRZ3v0
tONf/UxZ4DPg6KWrdshZFAty3ZGqAqxep4zUGamwLk4W2d+ASvwOZn1lGBareXIWxjeR/y1q1kTa
dvoP8s9eXcvNe8MMh/lBym1FdrZGNkWxY5JDEjQefPGCDC5+yiTY8EHFjB7Mig+W5zTy+SYnrFKd
R06aLcV0xkMsWP4Rai2z25XzZjPN1TEijz7R/pYJijL45UCxIpm+w6/VhNSCxIdNQrHY0aAgjgvw
Vnf+OHwlEN1yihIW/jPSoPaIQNFt8V3apKObSKe/cQWElGXTssosf9iQt1RnBKITKkqyg4vTrMQ5
RJmeMx1mnAS7au6/cGbPzrlv/oXIfQL1T2U8VFc1jScjVI24YBPHksUwltYB7BqNuh1/mhexjLaI
OGUNYvHRx+i5ck40p7mDcRmsH40MQBIYnMZxJhkxnNt1gI03yS81uG+KpppBArOMTH8ppB0COaPL
VvjV9WrgBySQoN030mfZ+Gb/JhYAX2j4M5mzzXubDBCL/pryoRNDQkZwam106i40JjGxxoIZ1NJ2
EvjoTpLAs458tOed5WczbVAMxbUmY7utNtTxsLzMPN6ww24QMLfNP/S3KgVg7ZFKsU6fFfpjHXs9
Nf4qi7uNMQOxRwSK/FqrCiQoRNWdzH7c6RkaOJzbOWNdGjOqlUllFsHHM3nwQUt4olKoxF3U38wU
uRjAmQWWgjy3Wsei92YcItUzQEVRhjdrEHQ2jButiKW7fJ0p1JdTaNKxyIJuR7RHxa1vzG9V+614
vlDzb9jz0+LbuHP5XYnnXTH1nxI+cJ8Q/8xlzYOgkFWPIT9kjw8X5ddBPYrWGomg+hfbCwSeHNQA
g/1YrbsZO+i0U0gnjwyPvdIB2a4vZNAPgLkb8rRrhq0tut+MzJ8GXCjZwCRvuOY9tKaVBJa774OX
mHJyPvVa7xr8q7QBI4OaTLoo9lmZXJH9EoWm4PmNfI333zTJYOJ2tD6ZUag4w8vsFx1eqzzSetft
OkI9PzXF2o4OhuvIkya6oDetXIZxPROOEj5TgP8VLh3t3dCSTVSQXYlyz9iL5G5HvtRvlqHJ1Dor
h9u5vMXqtDHiA19ZSrcLctWaPCraldwfeyPF1XAssFzwCSVJYOx9XAnBQDTUZ4D9Jtc8i6t/kCFU
AZs0ohuWwdwY3FkJ3HRTljg04smNQ8ON58BtzHV0UAwY+2QWD2Hx6hV98wqN8EFKc6X7JdTcRgqO
XP/MIlwc3nBoodUL5NiF5gZQwz5VD0O7LdGqWTuNtiust/OLZnHIiOtwjaGvOdO2oy2R+mkXaLRW
t57YZ2lirR5jBXEQQwU7YBl0McEuIHNTYc7TMb2qCuRPzpvGqz/FJF9sR/jqdBVBZjyEVTwd0V65
5kY8AHwbUuANPXkMDe5nGrdOZ8rbaNR11al31JPCODe4JHLl6fyaY0r44k91RsphUHbLcYCLi0Rh
hS6+sy81IKOGISXB3uY/Xa5d4h4v5A7XUrZbdgsJB6mPPLImbTljGAMEYBdzzxmsj2Ts8ruK2oM8
Yn3eyxdLNn0Lk/AWENu62ijy3orv4xhu/Nrlu4cWd8uDdQud0uzcCZ/yYBmbUnXN1N53Y41Tydqq
49mUBCXmoa/Mk5X/DNIu8lq+lGqv5Eu/ZFWzimj3ChVf9T7e5EHhgxVs9p2irhhJkHS+d1SwVv1a
v0Y2D4rVIWoIXyKzvxqLrZxJY/bVkKKRWd5kPc2aUMcf+ScSEMRvKCCqSb4YsBegb0jMguUtvIAQ
oEEE8yc4WXqzhhS/CXY935HdrvkSY4hZWduHs3m0iGOu3ife/6qmptS/Z4g9IgK/hkKL4lMiWAX2
AZXnFH1ONCwSEVINeasOUbLlXzzoG6hqIeqG4ieLiQdhYI2MQxWnSNZPytic50g6U/Q7mUF823RB
zbfKkVnP7HOGjTJLKBTtw0xHGPVQhdjcthWpmFhhBkTlsuI28hubBpsM2R1eoU3IlYvLAPxVv5y+
GyA9LvVIOl8yf0QNrzLY5VrHZBHHJHk+bRQEojxTouZgagJntZzJWnioNKYtAIEs7ZKyap6XrrB+
EGPNB4eZWM9UT0mJwgAE5lldTpmWH/P6x87zW6uJq4IcD49OAtUMmqgRMV6I2K96HcoeANuINSGT
cogVseTK34ZQbvx3cY3NIyqXjqDW4mdmsZrv86lF5sToenlDmC+EkNbYIafzpzFKB0eLjpz7pTHt
F1fPT7ZMplHAT/CjYkBDI9K4FGcISrghcB4hwJIGHQB01ty0HmgG0+paPUbWicB9ZJrBpQMvL7HC
0Bl7iqbGNKNugjR/7P4F74XSeoNIPanWOQobVyuPJSx6/OqzPb5Y+FGKCppouljR2PUzJWY/6BAA
sp4kSo8Y2oal+LUOXCq7U2nYIFkwyaDXR8ETsXfrGOv0UPgUtp9sKqBsmPq25Ytp6kPqvlST4Xvs
y9yocrNVwy+VuXI5eAXiNtvhCeIGZgsl2Xctg4O8xVZXNNswDNimrQNpYLudUB/NsLrj07xeOqdm
2zGeY3EwNDRQ+CaLc+OwXmDRNCHJzY2jyGI//aqYwI3pAEgpRi8IQ4jkAItXuAL+PtCrIUnpmn3C
oDc3yISU7ovcthbjlateNS6QW6d36+bEpdewbcIAk1ek+9LPBeuKINzFlYFlwR7vLSsiBlzTbkb0
YwcIf6qNnGSukiGRkHYaE3mZ28X41MZLDTogpONBslEgkiJfPmHJCPYT0kwr1iVVTvlnfVaZdEPP
mGHAUYT2+Mjag7TU7OEeYbn6mJlyEz4oATPuAJ3id+cQd+h6UPnhccGsNqLWDCxQZfKKKGk9frXt
BKau4VmobRJauhHKvEFbV7FqbmaxGRnXRHrl9V/yMkZBa+SgNRrQGnXqyKaZmXQRAN2XoX+uqoE+
EvO+GngGaJJ48mziLQzk8IFQt4MZbCMrx2JgY5y3C2e1qjY9waz7iXC6npBALLYSWw8+KuMGMq54
JrwYiXPJ/wy64on6udmhxrsCaeQFUakugti6xTI1hWbfywS3eBW9anH5+uFw6iT1Sd2lYYzS3DgH
yMXVhqwCk100mDU7sg4DPInhoG0jeKszqPQG93JbJFsCaCf7izqHzNLBdHUFEHkkbytWmzIZ3UTD
Y/9HbLJoM2kmZl+7jXrpy5LkQ17DlPKk+Nw02i/FYFNYNzxBnGw5C6qU/20pxIJ6QMSkeVPyWT4b
2X7pqDyJgpUpuB15ciEJJXwu+TtG81LzHIZpfjVwjMw3uZFuulW/hBDsQiQHVG2uTFA1VTlHn5he
MW4/DboYUsKY71rSsB0yBeSxR62e0Hsae3anTZifJOrtdDRRhkmn0hBni+n1GMHYlz+rMdg3xq/9
DZfSp3YLSJSSmkXAmvqwngbsYgQGrReBsIxrtJQ8tg5IUUvJTSXyW+QLJxn1SkVwDfsVg5kjAiZU
Mnuk7gEfM4IA+qeSn5uQLLnxk6Xkjid7jGLC6Xmqao8R/anszVNH542ly1g8fpyF//mEEKv2PLES
vzqeWoXDQ/ubWbBU4wSnYXFcHZpZPuJKPrYx1loyosNB4lXdiBwIK2/q4Bkm+n8dHlqykUHL053v
apiWltrzhJCOwDVMOKTcEEd04QntBwe/9ASe+VwyizbmE7pX+rB3bNIkpstq7erE+mSJ5Nbti2Kd
ayDSDupOvap2gtiFnLuLH5TjNUvjx6D2r1bXHxvOSbp3MbXPqmX4RLWuwj2U/4+vM9lxXNmy7K88
vHERxb4pVNZAoihKpHqXuzwmhEd4OPu+59fX4q2cZA4KD44AbrwbN0SazI6ds/fatfYOuczRQhoo
4nlQXzQ0h36hPXhDi2JTPTPumI9D9WfgfJ5x/xpphxAT/TLtA4ojEQMAEzRNumUcPBYHD7lorAbJ
M2g47OTX2ihYYk/bCyQ4BFtFe9W6cJqK8fzPebpCKCdvfMlTca/EU41x0jLbLUN2iw5dhPTLGJ7m
f2K34jeFsJSp/EvnTFHHNfNzJz8IwAJeHDmabtNuoAOTMhqPGY0XWHLT9hUk2FXwBgTVW/K1DIMn
hbIXSrSLOLplQfemDEkWfnbEPBEH2AKpaxJdmqQKTS+LP72a8iOFPu/Yz1O2tOYVN5aTFpy2K2QY
8yDFRB/gEFS8Ysh9ZM/It2hQ9kO38lwWfI1jQxo9H0fBzjgTTbh8jHaRzU9GdBVjom7koll8VgOT
d818yEyb6MfSwLastwxaS8cdupHUx8icMP1OeulG4td2QkerwmzCZBRjbWn7/jShrE8dkksdq8cF
R5Rn1H+pFh8xJ14oIbnD9AUiizQu1glRUGgSVKKc/rlaBukNyyOqPcbmhKHxo6NdVMHDrqM0+n0I
x1I6L+wuqD5J+en/kXvEOAoy+o7WV8KGnx/QpjC9Femt/Z1oUuv8dl9o+1U2VhJ/Szd1W6HUQujf
f8rysLN4jY0B0oK0cNTJgcj2y0o2yzfqXJNqWN18MLtKRAxfPHd0h/sQv+D63IElQJqG6kwwCP2x
scb0F33l2DpFqppSNv2w0nwkc8YTd7uvYcugrTJgQgDXQNsvEwt3qTEkEAkwbdWC0DCLcEFG0ZQT
OssOXcSge91utSTHtDe0xZ2QiBSAToL6NkHwgmDzruzFetpriPQNRsZrKdIwvBNV2RVUXH/A6ije
V9Q0aWI9vcKHMkfn9btZKn+Zf6Y81LE5dBF6VXNAX8dI40eLp5up/JiYpOG137qcWr8QNxyvoZt2
vSsYOpyS5GCY/SFFhMD+bFqXCKOuTEfAQPTOKE6j5VcatDf5IeMCwAxJnEyjpl/m+ChKnEpf2q0N
6isPSGZewAU2IReGYX3xIwh0rPrkaPSEJjSRL9PS1IxgG8m0ioCLiLdkbZDS0MPoMLIhcYfmM7QH
geVuMTjpW1R5Ge3u+i1mACvw4Xn9CwyorCKbbk3oou6gqGS6rJnDKeG+3tPhGz2tTQ7mBcHiQ9EH
kMZPaku8Es1DHKpHkR6kHF0wBl987hlm0oYvNLdIT8NWI+0DfXhOtPMa8m5hPKnayyqaVxk8aZj0
lJV6a7oLZYou+Ukm+kQ0r8i95kaCWk8XjMY+Qg30Lj5EyLhrAfUxcs6x3dI9mdPhNu2mgJSzn5D3
vxxk+jgbiyKy65tHbelXaYavMr/h6mAUIjGSxsBCs6d9RXJ8mdLsaujpTSutG8rHHyorKBTE0UB7
KVuMR9l9xcaqL0M89dhdqhF5ZILcUDgZhi2P6t2gOj8zVGVw8mmakj8W+LUTlLIMQBHFEuBcz2d5
Mhlr+VZmW5rux2F/iuLg1CAA6WkBUqDJk/gukxZrGqi66arO9GdTnijmkUg+agzu0PO72ZclJ8e4
KpEorxPevi6x2iTHkIldAz+T7A5qNoAhECt5Qu5M9OhIQy2lykJdnjoKQrBbo0gXjTp2NTuEbypz
phB9ygDZAPmVFfOAeEg6DwsZgFvqdMknmzm2wllVid078yoGYuSjTdal5WokZneVELVYX2zgHDe1
pFaRN8gtelHxQB5kMxuw2CBXOcX15EZh7fd+qt1L/FgSDVsdxw49YNEYtxP9rFr/06Orm/X0IiJo
1L6TFmHvW4RXDFl5RpAzeawBgAr6mB3DouASNjcDdUBbZkf1VeNzVtojdxAl1W4pQYFrkzWQ/UzJ
PPUy/qkJrdbocAFudUQs2gnTdC1i0oqKH4nGPn4zOBonxG0Fe5g/iCcZ5kIL+6FCOiLhrZGRj+Sr
ZoTozlWDIjvUe0mv7Bjm8iqH3drPRd+jdiPn9uTqkciFeXa7d4qaiOOGIYx1G366qXuGgfokBOIZ
R9pTAh7MWHPrBwywJkQ8I1+h5n0HU3Hf+p/cMa90yjZjo1DvLRBClo9Kq2Adzu/4cnBwkUqEzm0l
cHI7H2d/bkt//VZnqrazkAebj5T+damCcWegbdDHlo6NSf5lM/s6ioYORYkAHyJli25Zyk3H6tNx
dpEvj1SJZN1aq9lFKNZXFVKVuabOHDXJIK0S9aa9tW8JnPFk7lDUix7PawMlHWXY3igYWkMYofk4
Uf4ObIoCDsb1lSFaWDfEGBKspiH7T332xYCwPaFDUY3AGy7nhIAWsSJQmG1C/CnqWMYTahxS0Wtb
0pjsPL6vbXaTlgRij0zPPJ22+MI2VNSa1xEnnLIS4a94C6spRUFKoy4ISF7eZqgllOJHnotdwyA8
zIiO1704aYEjEAsrkUC3hlA9uferE1IXr47vA1TRjqfN9yPOIrcwUEXSaqAYNgfxKSnpE0D2Zh2l
dkxWJwat7LzAjg9KRfTg9/qae4VuGPtDyFc156s6AQeYiElDoJGNQM+sAzIMxxz2LQHN8PHlwKbD
xb1pti3Qj6vrmACg7crxZhwTqLVXo6Eh5Rp7r2CzKvsu3pv8WHm0H94Z6kSrvb34gJP1AWrHNB+w
ax9BFD1m9NXrbB+FwKj9SOIlSBHFoecR6OIwxgLHPGeEANwA3brAJsG8eSRKHOs3CXmAKp5XETi5
O3PoRYDqcfpIsImnVEU8W0NH2y5rE0Npz9gIy6UDDGbiAeMOQkws0WXUtF6nCkeVi2UcXq0CkQ/v
xGx3CgVPZbZH808zJZ+CJb7W+S8OC+U/tTZUHqeBBLQw2kf5R4d+Xwa2EHoqXhFjpfGQ5tmckZeb
LdI38k+NovjHSkzuKMREHeU5TcNtxJOO5hFklltUnqJjckVcPPtWSkgYdH4ZleYHPigaZTF6stDd
jE6tLo6UPhRVw1232gXpQjFITIL21u0+xCpig6HT5BPbDmlBWasQSt6eZpXFJR2f1YqulTKVi9Im
7fGcsqlUaNI0fjo2lg5p1FqY9RX3tg5T0I60uTcpX9UUW4kaP8nOzY7wzA4FF/81mW1tBEajsK2F
TKdyxoclAzLgy8xy4idlf84LNtLqyjYFXQL/yit/dSIKX6O+MqIrxoMa+z6WACTjWjT+Uz6F1HN0
MOxChWuAeJf48D2ij31LSVm1zTZnhrRwB0BfuR/tgNNLRBnZCTsVzENOlRB+U5yOk3GZecTl3mCH
lcHhRrhDBeb7GZK3Et9xwl1u4gexCf0X4w2i51I92GUfimjdRGYFG3TTXhr2XrqQH5kER4Nk0mWz
+gdKcklQG34Ch1/MD0MVX4ysLes9vOqjYRt7IpFpcwyYisJSOGi0Oj6xTFZIKTfpW76qxvkuE/+e
R+Ilf0NTh25iMWlBUuFudiHQQOEw4QhcNHJo4XSfmQuJfXlZ52q7elo5lOIeKAthk2tUzC6d1u4N
EYPQKpKhPREx4OMiwkEUWomrSVSlzbhX3pmkWb+1OFzL4DuptTGRMKKd46bDFN5syus4Fdco0i95
qHox12tL8Zdf51oqrqaQnE0nwf83SwO+I3PX1Pdx6GhRio6hoEe3mj3tnr2JkSVHSVgUWHA7vs9s
NVFgz8qzVg2onIHbBNyQ3VqKz60YnxUF9tA00YodPzo2wFXKs+AQRq5QY/6a4iewxJImQiX6a6MY
Vc+RqkKWEgbXzJjTfca1bb26TfgNLVeeHxquaEmdAad2bj3jQxOMPV88JEnFPnENBlgon40rD1hc
nNT4lt7btwiwrIAMmCiBXRk0u+HcN/GhVdEtq7Rptz1hgDPkRF1/DwXJmVSQ20SKpcbodiAxlIpJ
B04RUI8FYVrZHYtPOUe7EcNRiRYoJw/ZlIAZ8p9RV7RA81cmo0i2l0S/KIUdTJNH5X6CmHcZ+l+J
1njmJD2QG1pBcxaq6V3MT/Om4KliQXBxF7vTrHDRoCZJuVyMYM64/mUoctJddRrL+hpVfsztlcbA
VKGoWs291AorrCIc9B2OQSciqc34UVUmWLh6szvVGzlOPEasD4wxHaYrsvVnKClvswPphGK7V3YB
JWKGlxa+BMQInT93MUhgKcMjhBC9YtWTO0giAs+WHHIvKJSjoPEILWntc+4KSzs1+7LvTvjH2aCl
MyTeS3STOqZu0nzAHSUM6rHip0DPydE4IMEHAo8pToRjnx/JuuC84ZY7z/4oUBaWaJfWbOPsVaXd
h3ENygUflj1F02GOYWV8EvXDqu4uzbiZCVFJtrfJjGyt+ao0YpFqoi93CXm4nURvSOkdyI2OmQDV
NjdqJzjDnO0bYNEy0WunrR7W52kYzsC3z1WynIXP2qoO4MAOxTZvCz+fYA0VwGHKEd0l4Ehpfyv+
5hFqlTk7FKaAqU9324ihT8TAB/lEp2h7k0T3gCYjYt9JvqRKcJKU0m8cr2rFjVyn+86USZFx56zz
ihIiUnQSbFWJT8to+TMDPKlt/Wx5VeoZ8tRJCjR/dRYmoLm/IzRFam0cigDoD72n5Eef2aqdXNbB
4FcAumC25TmoD3biNCJXiaqSjB+9kM5yfUwD/dLnwVUc9JtWTPd2Cai1MefL7YPj/ipg4BnqR+gM
hXTv55zrS3XrrOGq3m+6CJ+KeIjG0zOuHOM1MJttlX4XmWcEwTGdRq+2QkgGra9BJZbi6NRq8Uk4
WGAORnPZtEtxaWvznC3aybh24XGA2jPmb8pnYMnALKuLkOyifPHVuvAlog31nsGDFe8b+OEKSQ8Q
iCXlo/Um0fB0hZxKDq6uwwsso+571+9xiCCiMsl02aYdCj/1+B131G6hP5E/pJxVpUGWvxvGbdhJ
h6nLEMdPLh62vXhugAxKeFpBxFB6RBquGFna94vpNKjQpIuYUZyo3M1xWBjWSUDymyLUyAqqNKs4
o7w/NQbeiiLxYPA0Awa18oPCxDefaXfGhCsnUClYs4udK8NBlIdD/zsbVK+zaJgxIcrB3xZSzJDT
1u9I4FnEj84Y73wCb2haaoNgDwZKkrnB7wC27xPdJO4cTR5AA158gcuuR4uEhnOSbBO+xoclyu6M
Rz3WJnoKIM8YTO5SvC9KxsQN9ZNITKCi3VNGSY35W8XuQRMIMxAwHRB7VCZkb/+Z+k2HQqx5FQ1N
cGkDjDHYJT5jyon4Mb5STmlxRuq/bSl6n6PSlsg+eNN3jVac5fNUMppcBa+fJqlUUvEVhY0jwb3u
igtF5rmeDL+QJrIIbbnkhPAFSXbelyh14KjwMsJ+OMBSjSrE2Ugg55vMYEcV35LiOTaV3ZNo/B6F
9zYn+4RxHZKUj/B3aQLqED2SxDYAp9BFLQ4XNAevhGMiT9eO1sItCGBjWgTUTYn7LlEQS44a9igT
DC+sEy8xyWiLqRUWZykUN5k1TsTSVUmMTbalbtojE3v1xCDoNM426ZAdtnMBBqyhc6rfAdZK3/0A
nwqBsaXSLbRAlWWwMqRjCKdLdkd+Uy0/suqXrJtHFNsCU3RCAg2NwoIu7E4J+Mu9euasKoz5pEeA
RZcZ/CmKqTHQ6ZhR2FAZflj1L3CBB1L1DtJnTRRZAA0bm1MQ4GJSKc7M7JQbCFZWlCdu8j8Fg+Qp
nA48nyk8mkN9JPWTsxGzHNSlmmTwyXCFeJ8WJDAK5CqWmI1p8XXnZNiRuEBAQ3Uz74YmXnhwQUEm
RTydh3o+qRV4d731NPOvxrPQqvqQJcRz0I9noN3VkKwsJqcEKCITqCwVfjZ2YG6FxoZSNER+p/AP
O1ujK5gx7lNZ8zpDxoyCkcS9YOk2YVpAgGUM95aodpsKDi04lBMVg5/fIjhdml4d/PxpoHu/Xp++
ZuMtC4qryLsejHcehCb8Weiayf2pVhkdIEtNXua0caW+t/UFYrIOg/49kpFhZ7YcdrYIp1uRKC8Q
odS/IqgRCdajYl9WOtrQ3iFDGR8heoeXLbIU6cTWm+k6KAGETFZUmZyHUbmgAKKPT3qAPrAkZJlg
E+6Qf2jKndT85zXn+1AIzmlHY+RHiOZzi0qLaGqO0I+G6XuEKBDRYQE0twISl9Nmluib8mXFyr0J
eN6BOzJlWqraBlc9Gk4Y15tabGy6Q5ga7Fl8EyhpMsF5J4h2qohKpfM1Tm/N0j8InSEi09iau17g
D1ZQ3NNwleivIBdD3DDpaE0MJ4k9NuMms/z2WGe46V7D8BHkZ2OEBsbMQro0+rIPzNStS4bzbD7z
cZrOk6E7agC/ZD4kJp0ZIl6dIcivKHnvRqdTqmvHmLFnNGxmcSbKqPmwIuGDgIXXoq0jCTfHo8Gl
f6PjL0TQKWFEDDEDI3LXsJOk1nSIAcTIaJ1aol4LGpQ1K7ZqTgbkA0ycCLYEnOZyS8oKofeZlpx5
R37Q/ulxJHcWgYDqm1qDFxAVJ9F3BujsOQZnv0l1Lh6QLnCyM8+PVMth3DwtuOCzL02FrSHfDade
vlD0h+96eQ4RVJF9rYRfE6oxmTbpoN/VsnjMP33euTH2GsFo3L7LAKshxLguoHqqT5jLYL0wAiFU
xqbDnS6jMqM/wF8Tfq7BYgJOrRiqvzJgRoQuEY4h88tUXwP4tK4/sJkonGD0qbco/5AaSN8Bxii2
mbQGG5n3G1J3i+R3+pHUo61g7adI4QrCKRotzg1YvWD+jXTBjgVgOJ+aLejYVhjbiK3NXAyORwTB
1zDe1eSWBdFmgbgpsNJrdZ9srehd4dCEQwL7qs4WV5w56C6y9EUuZ42DMJ8YtPlNhG+/cJWC2ksj
u+GkGiHCmU1d7WTiIT8NO9R+pcgQOMAr5aP8GOFEGqRLWD9D8TVYCD+KbfSsrMgO5GZbyIDWioOV
/u6bgI/aO13xJXT4dMonAeEHQ70att5dM6oHbIpSxw4HeZPVP86cSfFuGW6BZUfLS8vSay3tyFQM
6w/hu4TAvAT3Pr40WbuLoOa2XgF9WZ7vaj+6xvogQLJ/TwH5HGyjWaNtR+kZkY0skqfcqQzha+AW
U2ob/BeD2a4VzCBRv7Vr8003btLAtCpfR2TxKU9WlByRanddHxP0s0xxcl3m9jHexgwLpIg+GFmf
8mil7SLBXAszL9srJePB4Zxt1dJOBvwdZbqtIrZ0lVwoblvaHmHp0vwirWwbhcDgDqwOMu02vacn
SL6YcK4s++tKs6qGbesjJUFEujYnw8WBw/VIBvk+LkyJ8+JWZ34/cF/Ik0thMv5tBj9VEAHaJSr4
8JLg7wKRJ5nY2zEF8R5LljWqirzXd7kJnH1cnFUjtXhaPPrwQCuNAM4IpnD8F4QqjoQ3RUqeOjZt
awQkJOMHVCmV/TAl27SnbMWKNCCN4Yf8tL2UeJY1PvtcfRNm4yHpwsFgcVnfiVD/c9IXxk6BVwIT
vZNo2lI3c440yjlA8QR1sM0QwLAAwhBVOggHzLWzge91UPmcOmdE9Wrz6SVX7SshUrZCW5o3u67T
GWNpjy74W6WlhxkjTHu6DcwYrb8ab39Ew5NR0sn1x5L9FsZ2y7M2eNld9eyib80SbMSTTHMsUg4+
4qHFiAyKOSZjb+QuA+jHpZXdp8a+twiawD5hkUY7Q3Aa3nHB7wqBzLh4cGcrdsd82ScVF5pSdKIw
dcipievfLYab6hXDMwmB5o8jZzPRv6K8G5qQl1ufgjy9LLWKfEw8hMW40erlQSgTaR+qntM6IhOr
QQJijnu9W+jV8MPNTDiMH6O3enAIZxMs2+pHqGNkySXdh1W177gUPitTuDZRe7WATaF5M5vATbEo
bm+LOdzMKL8ipLMkMKaEbI/N3kIuKzXYyARq3jq/qFLIYEy955tTRYdGAjBmOsEved/q04VbVI/Z
S6PdiiHVVK95UEK6kW5ja93SjrRXAT1N/uDMofXW3CZ7JPGyQ7I05cQJtKrbSmTFSobNkHpiJzdQ
ZtE+MkgQVkz7t9PM0DiC+SSgOgksenhte2u3ALkhVc1PScAumn6TqLEzCKkWcryLknUY8uwYMhA0
1tUD8QkNlRECIovsnpCwosww/rD7S9E9u4qgCggN0plBLo7Qn+LApv3I+k8x3EHbftWmvE247+TF
IQohRrGQLUpW4N07UJXIFNdyFqN8cg0mXyzMpzqMbhWhP03LR2pMt1E75jitDeaLHHnBwEupJeEu
fCfxn84KvFTrbgJ6QOmbIoVAvcZkruxS05GTuq7hYc3lVUnSIFsgNnZGdA7I6OgLpxYY7wAkkGnJ
jQIk3U1h/SQRIukEp8riystmeSxXEzlk5LZDgzEhJAtA2QMkdjP8bLzAAflvBxNleGUDjggoVg1J
5tNFwbrGTUoEeRYb8aUcydzKUlsLlgtO90Er3lQxexMr8THFtJtLItYK4rOL7DYa1iWXRq7wW4mc
CYhaovGJCWrC/m1xnxs6cdNxUNEfOpgjfR4Y9loAmMYXKbbSPN2GFLhB99c4yAuuye4cDafeqJyQ
MaARkY9Ex4Grd1Ae204Gcwn2TlgOxKVuK94P58MguLH16RY6kiE21kT4kXPSZ5TKNSVuoAPcIRSe
fXQUM+qFIv4N4GZb5IOblbyAbS94smbw8bmwtTj09W2YbocExW1pm/2Vr1uAY3FYh+gSZoxNFjGa
OmthvKvbaZOx/4oxci6qDIl5z8LysPrtEH934UPULnnGJCr6G7XSHQemYA8hPnvybTlae+UpygvG
1Z01cbVEfpbK+NjNkvQ31PmASPdm0twtdoY5HN6DPtoyOqqPWl7ZQodfZAy9PDVsTTv31k0z8m2m
jOQ6ncVWfgABf8S6eS/C7pjBHBTlnkR7ENbF1SKivJ2k01P0h9q6ynULFlHbRVp2EszmlBmIVmJf
nbqTyfdtSrn/lctF9nR5J6UmWQwZVAo8mwepQwQu3wvxWINoksdzMEJCCfdcwzuCLNI6AdTEOc1t
diyvWdneLDW9m4pxl2m136ys8o2wPIUqAyeBf6dPT1Wk47We/FRIfMgAc3qbgd5WBnPByIlUAc7V
6EYTFrAEgTo3orWvy6WsAGH0LYJvWoJbVH/1g/qWLe2T5ArCm4NnUO/jSD+qLfF9AKbnBIsDsQRC
eTTvifrBDu803WXpg+0g/JVE41HLwn0IfmQzsCuaIAVkuPz3CNBJVNwlCg/KXB6Spj+Y/ZnhqINt
BNgwCvJIOfzUCeJms3rV0M4XmMQ9E5QgOA1mf9Jay28GN+zP4gwZuqkuLTvKlaLtonzq5AQyMrC+
8SPBCCbwZh5Y0UQndrblMw3cNMVW+hbp9gMsIwCYpHP9OUcfpkVjhZkSXr5OdfLiPFchuvFyFxYe
C4/pHcgf8pizn2CwNboFM6r5HuxEp/8ej2UHRFCgAdAl76ik8aMUs37uyuCsNiZLQT6HAtMqahf0
eIManplWnoTvqGNYsFM+Zyx12bbHiqeyGbeHgPteFsrbdk435k45pMrhm3OzcOx+MzXhPrImp+Jl
GiMALCtw6z48EmdTY6KO4PjuXqqGs++1mDBPyA+YMYCoaELnhpsMrT0mzSUuIrp0GwVb0GCnIi1R
fgQmg2UqM9aavIB8vQolWR8hGdsWAl7/+lx8n6aAFUlnKcxdWkHclQznosqHqgm2Oh0CmcAqwrxt
RA45bVZ7FNfAm62CQj8EmqB1htdzrkofGmrDlitpXcQgwx+YorYAgWjRkDsOvviwxLOf8NDL/hkU
70l4J8TWpvvtkN+1kZKBuaJOExKMP6biGdCeSUrXr5x/uBrazP3UENer6KRfMZdFv982G5lg7YVW
UoTTDraIso2F8qqX5TYfbWCN8wAoWf2TIj8JiDLwNem95DqvcnaDQT+sZ/iAmZtAw4k8WXM/C1g0
aGmslh8+HeOvZJ2vbwsGKpr00716PdgKKFSC/gkGwsQguY7krVMddq75K+Zf6HASzVeC3LOyAoLI
/Jk/qWh3Jnf/jDkb2g5YDrT/84tEcouEMvg7fJfMi1mCj6Glii4z114GOioWfX1o8SvEv/j0kYJX
4Febwjls88uEG1J7YcW361AlnBLlRnJM6Hz84xSpnfwnTR9TT1HWMkRB6v0z908xIb7mR8X6TZqG
q1wmEp9D9FrzNegQPgMThBsMGP63NjzUTrU7xzJPU2q6xVhv26NVZ8BgAmfOKkdPHtyu9VNRYyWz
h+kMnM6ucRJij+2PReqMxoNYx7q5T3gg2uRBlPXQb/rkURaILXSU7Di6hl/jLU+p/JU7Wj1ubQIx
hvvOeF9o0DSsudKtuf8VLTFbmFu5NS/cE4r+1vSkKNo03wIL89BTFb9k+rBq4KnJqe6/hawHiExI
hl8JfzKLaG2L85FOoDhuMuuveJ6If8GteB74tW08MbnNJP8YdEEkF3RP9SF2PyR+4nHqzs0w7/gM
jezNQvheWagQhMgOoVzRbDGN06ypXOrnY1dnniha3pDaRVXvRMsRycZsNDvKIHtimWKMHMSKN0mt
vyCimMmBo9g3pd+l2tlCZjFdFlws+AcsXtumJs84Tw+hvaj9QzCjhwB9DKSbyuirMPadJTMK5aIv
7JG6rvsFhCKBUVbojoCjPUMOjrkhY9jiQmkcjWg4GtxD8mEmW8gWB5qSAbtjW1IuwbzowbssUBM1
e+Atw7KhxWruBOuIga5O0aDIw8bjk+N7TdbYWovm9Qhrg/ZqPqNn61U7xonZ0fF9zbeIFDkBl7Ra
/unF7VKGqFC3vLYoN3HIXfttpT/1DD+MuQcqQcE3mH8tGkNSzIHZ/tS0geXzOEb7NDmOxGwJE1W4
NDp0VrlxKD2zajxiHSdoqDlddi/Qq6AyKElHk7ykuCe8oGD4m9fQlTJ2yXo/WBSrEm5DRO0ah8sa
9UnLvRhcqjXwEY4UX03u+wO/NAwjupm8Ut1daJYXxXYksybj6ymP2wYXTMgetZiXIbqms+5nsR9m
IAFLL4rno3TNLM0O+nfGTW4aoUnlJvHvf/3P//O//0z/K/wL6wlOTFn8q+hz8gWLrv2PfyuK+e9/
Vf/vnx++/+PfliQDtyBaXEfCpGqSpBj8/p+ve1yE/N+l/8H5q2TamMjfRjmdvMgvlMwRaAKi/X40
gtOCAlFiso4uE+kODZyGBUdRh3P2xF8QG+HwmoEGZtv0HbcgLPXI63+KEnQpwiYVNS1+QT8KUl9q
bFNNjvTm+S4HRLT2KCTmVjsq5Hhu0nw51uYrAlOpOJVcOyd6t+q8qYCUvKwWvQdnTpudQz06z0Vw
qmrpJPO+k07zjb70gU1fVZgEMSqe1mQDgqsb8ufOdeWV1XLMY/UwJ7RG9HcBRsjISBj9gIRwOBAU
JqKIpdWOsirnwwJqAbVYAZMsVmemdCGnCiULc0CAmeslijHbVPn9DUZQAHa6iJ2RxEzGz2MdOE55
lJJVxBAfrN+GLjnNgBlKzPaWwVVwWPbTAJQZ6xBfvJlvHG62rgZCbIz7zeLm4ryL9FO4mzytMZ95
MD4HJC/FJZdlwD75OdD7U/URRDU8NVfN7+0UHOUc0l1zXiLVF+Dlh6RUgNP4tZwVulMtjFaOg6pJ
dzpa/SiTdlab7mJSIHmZMi+zhqPR6acBdXNV/BjG4MrQ02o/yqM3crbepO0uwUE8kE+xUK8doPId
DZyWZk9nlgclso1jlw8eaDawUONLQpsn3bj23tRLhP6bBpqyb+LioWRMTC6r640t54TEApGFkQU+
cDi1J75e37c2WbF1cp6K+jI2bkznV798dFkL9J7ILEF4I8j7lorddtpOxxSQWOjN4cQq+yxxcYf1
7H+mB5n1V713OwXczaxsQa0ExKSlzfzaic7Yzq+yn1+5XvIr/fc2dMJsfG+RbGUiLAf4dd0k3dqr
CM8TZc40AEqGAGnorR+F+klO08vUaVAp8u2jrPqbSKMsQ7vVe9VCbKke+vFD9cLug/r+Y7RyVqDs
9tpBQTCfyJZvxcj3xfmUB/gJKM/Z4OBkZPB0bXCD3iT3HlySfMN8UjIexF4+6t+3KUTnEwr7W8vf
CX9lRGwOXoxgm5wCuvl99hpMxv0SLZoUyJg2EsvqSJ/S9RbOxGNUHc6nDFeXueN/BO4CWMDAUTLo
MKFtaZbtNgyTZGcQEgcw2yZiKKD0pR2whgbJz5DTQMiRzynqMdq5NecA4x5PPIfKr///nqSp4n/f
kyxJtCzR1AxFknVdl/7rntQXWaoNmR787qye95XsOQ/Esd612O6yBmcvug9MEeN2PhL5dMz72BGa
V6hlkOAHz7xlh7H+8+rsRbPeU0P5wMWKvhjK9lDaQyw765wBda35C7JDfspQ1bSKJ6aBPzgMcawT
3GF26roeISvNe42akzMYIi9OISpoOjbD5yQKbqrFboCDg+FcS14XY6/mTxc9BQuakYRQEhutVBLN
MW8XNvy68MxM82JAPQRvScWhIDaGDvk8CMfZyLz5R+oImSuhNyF/whC9zRq7m6bTMCTnpu/PtQy6
P9rh5NENDfMxUs3M2kt4B/PI+7UqIsrPBQHSRuVrEpnqc8Dnfa/8gMKSTONCuSXaToQhhFsX3o2f
kt4jYA3VOstpVpDCCk5Hi14SnhQMO2nVKW1FRg4TMKoMJCfSo5JwTNTih9my3KBW3bDp3A45MYMH
E9veTYk3ILSaLZ34ahaffae8hen4MBThtvht+38ZO7PluLEsy/5KWr4jG/Ng1lUPDsABn52zpBcY
SZGY5/Hi63shOqosI6utqh9kkUpKlES6495z9t5rE9NsgMk4rqkc6DOmSri4G318LcueSkxxL/1W
kkPk9ZRq47jWDnFZHq2IkCCo+ZTapmycT0xe1XRUTQCptm/WHDrqfFzlj0nBP7S1rToYOZAEplAj
bkX/S80nM51p3/Omldj/UTisYGBHFQiQHYPWVbnkYwPqVztAsmvGs1qa52fWKPqI+Jj2PPEH6zZV
mW8vGJYcf3jCiaKhFpMXA39OVU5yTHEkTBdzsZni0v1WAUyJzh8VwFo13WxHvpn1cCvxLmQnjhmz
OS256U/Tl73lZvvqqHX6QUett3I2TQ0Kie7e94Z2c6ThTJWxlINnF+uxplhwQeT7vJcIInwpz1NO
w0x3qz9rS76sQfGWLDy9kejpkjp0M/S44B51BEXl78RuiTVEAV/ssIMvYwIh7FbM0f1y3AA7+S8T
M1v8fFf1Yi+jz8M05+uVBou7axodgCQXN65USF25342vAlaM/FvNR+55sa/8EgvY6MYtf0gd4cqV
XbYEOoiJymB0wZvkmaREEuLSzq/JAp1rT488naWLQoJhIpTHyTF9ZyoJDwPPyndf12fQbxKuNAyi
zpb1rEgnSiR3l5SDPsSsoVoUjRV4DjUjVNIZElsWDhmKKqzuGlY35ldiT/pk8DO4Noieozj02zf3
kFiabxajX6L86bCqMK1XOkl03tDM+axXEpK+6GGrazmxG2D4bzSICmdN0rglo/LCWDJPExzMqipo
7bAPFa7YGdcZb9etXWCiCuqpsKCNMbWhHcpbYSCwRoi4edd6LSk9pYzOjalehnK+QmUh7AxbRiiK
KwbOPghpBs7BAQqVDOWDRBo3diP4+bODhYHaCuXSOBdCOyuwVpNLpUg7ja/MYs745Ur+WupJHcB9
OASwlmOHY7bbFnzhcdQgpZ9eIixyrY59e2fnKH5bRBtwhcUZTuKeoJ8VJnbvadwWipq2pyw+ymGR
1Rd3Ml0KwzVx0LJtKWMeVPwmDc7uNTaxwhgH9l+8WijgfHE8UZkuW93hJVq9OOoPnUOzaR4oVBtp
BVKiOV/SW7oOV5p4AvZpQauxWy35UihloExxUMCTiQUmUhyqVLaylcqkJbA8Sq2T08wl22LwmGWe
R28meCQKVRW+F2I4mWl0VpOZtyLMdBCmbFGodV89GqMKzGbrRBGYE07reJrWiMw/qZYHy8OCaAPS
6/bVizIDfftwfpKORqHwFK0/6xEd4FbKmGpeVxm7vSiolPW6hgLcJb5LHkas13pYXwejYvpEvAm1
kpddwK0Qrmx8JDMcJC8rlb/61X6M/DpRH/A+WJq6HzinNwFH5D9MihEK+iNn+iM7zmfHOItY2f33
Z61iOsZfDlvT5v9RTc2yFMd0dENXtsP4nwYAAica2vysflQZD78CALAOu1qjlhcSAvpgp6231KA5
fWcWno6RQmuXYwN5itZG82P6QU9qN2AaQTNpUnoXDQSR6TRnrBfZ7ALNFWuI0g/2Jy2aO8fU+iNL
3u0SsjBh/fqE+8fdcE2sa9gBZM4148nDKkRSzWNW0XZE+I3Y4jwxZbKwYRGVK1Q/7Lsa5a/zMPGX
vkVKDqmcvQ9yzZKBfnDnh8I0eXz6fZ16qjgs+Hgw2+8Fm8oM0RB2TpihuBcaHhWwMFJBiFW6lwXO
uJkjTSIONDLNiuEwYunOSA8c23eeDuCQ2JOCfO6dvT5v6bvdiRHIAQKpy+XxR9S4GHlRK2Any0AY
6b5eyEA+SDAi0iVcVer+bmqgxI/EXYQ3Wk+TwaCtrNf41TbXs5PZl4wvQ6qnt+qcgvW8DJYNzWRH
A5DR7PUxIm2rwI2iRuWDIifkZTGpp7zDoH4zLNJDsXEg+Mg7YRQD3Ks+5GP0TlUWX4KYuj7mzkE5
T5wDKaQRy0pI2y9U5RKQGV2528tHWl1sshw+DgYLXVciUdlrnm5PILZuZgX2ry0Z6dqLPfZXdvy/
IMYEVnNJKTzM4Gbx166T6KKK/qrNxnWGOlASUSLoUUGDbcnKPWsz+/JlvA79QbHNY66pnsmXbTWW
izkXl4gpLrVAtYeUcwbFhFF1qwrbtUxy2tlspoNmjzjBVVT23eRou57QJQHPT/V9oVhLN9LtmsdK
1itZj9sTuuGykniG9pcQw/O6rntuZPtF0d+Xbro5cvUDSSZ9KGQ9kGYW0hnXNtOBiSLhhgidZTkv
OTcDtTiTXD9Eg5fNKz0c2WlaKsBAr0aTHCVmjfbo9BwwTPyyGQUJYK/fEmNX+gyumHyBdQCYIZWQ
j6Iy3NbkAPdH67g0tHIn4yFT9PATi0hnHEWJ4WrhaTfTpOR28CrZqDQekojd08nT7mCM09Lhlw+T
TgvZGlCf6kbJN7eZnOU01MaGTL1nTVdJ3slfdu1y4u/zlVjPbQxwT2cK3EZXGdBnPeP0kXW+BaO5
L1KMzaxYSBgA5kx2N7qidtMtP5kRAe+eNpFdQyOJ2GWfeKp3lGa5QFJqepvdFtS65nEnWvr9Yr6n
8rH0MQpTe0ckXdtPow/nCw4OTlxVBy9QeXxTCza30zmThduOn90UuxhoZkwu84egvN01amQX9m2H
vruvytVoELYpXosxC5MnKIHNAT6kvYTtOdPbXMzuKk66iuZptr6h3FMSC1DtRxRniu2nc8nVNSML
hmSIr0PzZDoRNOszRXHjPxJ3bucwyinGPCyPOHLsKhyUMeybwUNS9nq2D5Zo9/oxXzl+K532JTxF
EZ6xeceGUF12BohZZmodTgiGeceGJ0N8LQPPoB7xFzm8tqpdNzv7Mrri+nflwXlY24z7Bjtkrwb0
Y4JGYs6xJmWX4GQj2zSWHm8gizyuQppAzUOyXjuh/swG+GPNHdjUND/bDziL1jEjmMo3uE89+kd3
C9HmjLInZaTqcAM6scyut3bRDbcGTwAo1ZIS/CVlaZHnt5kTD92go/fCas389sMZZPbEp7ZCfXAd
zxp/ag0UIDD6lZyEa6YFjsmKh1C8drPt4TyuzcnBiFzRHV1gB8RkFenHsbNPMrO+iAAU8Udb4PpW
yqJwIAE2lxkD/I5/bpGkh+7sOAS/qYNoQNbgdeLJdFi8scapzezRtVJYUQFWpTg8hOZPxrfwKQNM
3ByKTzvwSNZcIZpjP6cnTnm3gb5kL/NZgwYo6OWJp3vlRHf2Rw+T18MomrhSLRDiy8o3I2Kx3KAi
SuOWBYIKMYypChbP/ja4YC7jEs4oCyR5TIpaVkL7U4Yc0OxKpyW8TzIp7n2pb3xETsW5xA2ohSJ4
5pALMV8NenbSY5ZiyXzuAwl7MoS1xxhOiJrXfk83uuSMu6JRnoxKeZKa+qktlUd84Ut6xfPGpkmZ
f++ZRxtjPaqytS+ym0BjU3ryxsreBA40IiIadKDj9rhaUwqlvfZldtUCCqw09lTGyEfIPD1nxAYz
p9O3WVSvyZ8Si3kZmWF1J9oGcFLCcM2Sw8K6+pSYeNYF+yv3kFaQU5wW6/6PRsvOuPfOFbfFjhEJ
+cXgKYCl0+wOMUvDCosndQTsNwZK0znXSxZTyTcvN6Jzy3XWIItyBc7x/uTaxtiaHiMxPKFIAfDT
ntUR2Sx9qNhuBcgLZcrK42slCNHG96K4WD0K94pHWmVNY9THHNIz2g9PsWtl/+z0FIb8jIifBybO
kVLa3Wm/OSpTf/ic75ZW0yp9NJz6QDW2ViphzoXeWRxIH+PRZB/vrWSTmHq9qMNkDrZFpetB5ULS
Updqfur4j63dxI3SAY45GTkRjF9VGmF04VXMOkB1qGCB8PqSABf6rD+b+ZeFbEHfgje3P1Ij2mlR
em7xEQrIXSrYrAIt51MTYVYydsAefWAb8An+bTKVI0m+ml0ZTIeAFUcG/gJdkRW35mzILpb3xlF/
lqv91ARt5fbE/DAcGP2dyvalxkyR7KXaNyvSnIRU+YunEnISF9Pr+JVky5MQ+bOWcSJO07O0isNI
5ZMz/2aTeS7q+mnU+0cZDFVhP6gGxWEig03OMQmvyM3dJYZ71WqEgq/0Vu7tisFlycKOTDYirGs+
jZ+N41wIlt7pkp872CDLlfe5gqwyCa/BnWeZP+V77pK5iUOsAspmjcdiPbbHBM18MzZjDJ4dm+TB
rZrjcz1FR+Uqp6cDz82ZhC3tX49tBvf2Z+ngVfkycQpHOIUd4zj2jq86ZTgDD1fQIbZzaNwnbMM0
6YeMPVpuwIBYhT/QMr+UVLl4jcB5hiSIwTaJ9p2k7Rk/9o2NP3/xHL6khEyq6zIjq+N/oPldZUii
/2diJu6fpiJ6yCc/DQrqBBasbiYje71NzlMRkkYQTVAU273GIAsPsygu3Yh3S6yYR6OfTjEYBiMQ
rXwyLBQwurE35kNKkygvwMV2DXU+s7/Yq+YnNAbGYvqkSuJigPDN1sbcI9E44/qtM72k99ahaBn+
aENINHdAhC/APhM/CZcJslQB5lDnbFMoMMYr1AxJUI4TzxGSJW673zHKN/oe3TpwMgKqpge4JJ7a
kxihI8xP7LghDwHEouTVhVfTxweIcVhRqG921NFfsXTk4tw77LTScKE+bMdGnadCwQ9TeaVvd0s4
8cYVdyN9I01bsZ4WJoMPDdMqjwW8FaPmRmHpXGaEwHzvY1L12GdgiE6++/2sfVIPQ7EcuR7tolN8
OLmka+mP+GwQaBJ3ebzng1cm8CyQd6+OjoZsemRdyyis2cx1J6ss9ksKJgwXcLXvyNLcMy9R5lCt
p9CWllDmLxn/ekTlq+MfUyRRKEoaTR5fi6R9gaFZyeqtyuMThNderS6tEZ2aELzXA48co118i2dD
LGHp5WkrLweM66CaH5bJ5AbL5keIUweeZGEwB5KZcxlhC24Ru5d+UXZtPCzbLIQKF9EayAXcH0Gr
6589Kz3REVkc0hdBhK5M341j895K+Zl+hpZAOqWWQVxzcSQOWmpqwBIEeIXJzUftWOKLmUd0cRC8
9uL8lAHGVcedbb+3ShdGdE/QWkAzgWI/GWwTWeuTkFTwL7WD5OWs10n5YgwhbMq8VLcgqvmhD+Ox
7btj39X8vDhS6QZIbIujZo8bImEgrrGzR/uCdwwfSsrYsjNVXMTTg8IrUlojj9bRfNIfzUZ+7KLR
t1Zmu9l5aEh8z4p0Kx6lHh5/u95dkiezeujU7ECRbK0VfpMgW9o13hMoVYSGogWaPAgtKqtbX1pG
n/QXlCWJxBQ0xG45FIVzqLX2OK36UbPYLxrlScrBZBhXAcmvggqzU/X1lEFbTIj7aEbLlZoqaCqg
oU1e8kaimUkHXw9KOUxINRWrSqi7PbO2J63raSwPLR+I+0Wb9ZuRT9SvRWdaB0faE2j/lIeX1oBg
7+oFskk4tZgUyUSoF8oGTlwhkqg7mtfO6gObl3tPRMNqyv0mbH90EO5OzlkTsr9KjR8bW3ZM9ohX
nEYWfsTWj5hXhYPK2rj6LO2Ks8Fzsrlg7NEO5TwdipQB5ZrnF8QDg2FN8TrRe6mSottTE1G4mgpo
qsPR0Ka+A/PO5l0FtCEHy2+e9IfTNj5KDLTpq9m0oamwLIBVyT3sW8auSRbrlwkSm+h74yoqvGIh
BRB4REkrrQZJGEzFBM6UqKwT+/JK03gOMmpHjr2dAsVy9oXV7hf2/9UP1lKHOX3rbYf7/A6TwHqh
zUBkoZKDSoDl9uZodH5DsH610ZQzoCQ/1WzFyJiG8eJAXdrLEFbcYf+qTyqqcoush/oEjQh5w/Lz
stlD8kV37on8GHypJXYENPmkbCVLIAcS+rnwI7p06m8CTE8yBXAKFH3euSOmteRqG7shh5vs8Oid
vZw6YaJQ3SFqlNCAfWduIAmSKvZDNuODuW1aLgYGTPfdSWEXyVuD4qt895s9+UF2MjYQTajGSkB8
o0J7sPXuQBitA5NIFMOxCdCwqfyK0IzY3ycl1Q03YT8IZJBDWMFgr0bQuZ7EbhxDXgqLvQxkYHEW
eY5LTFdk9SJ/tB0YxKg5PHldvW6BrVR+hNKZPoGn8StyAgdSe7q5HsOnsgaY/61tn/iS/AoxsGTN
UYQsvWqkGPasijiCNXrkOITpgdGlOOCg614UGxJvqEc8f2na0cMCO3Sw2L7YDd9Rnh4zvQH/dxsT
kgVCPnJ6Ttmhg+FI8+NB5dIvGilsHTVM+4eS4a2tm7B6nEBuwsZ728lFzU0tfi5G8xFqxMAQGNNb
xwuCSQUTs5+8V2hCFscDzET5x7zvOUFl5Fv4cbTGqgQtaCQN28UgpUjKcSOpUhcKlBQtn/acAX7c
8E2pkANvHtiTT2N0wjpWgSc9Ru/U6kbHuVCfaEF7xt9Ga2d+ZJ29i6v+pn5SLhCzI2p1+vu4KMLJ
c8mKmZyTOHwSZq0Z+4sL9bccIVR7eVafWVmdOY6Mh0HtfUu40kVafkHP2v4Z+Zx4c9rQcLAw7Nvn
yqgv/tL2FwHBLGovK5REAYrMZx4FKmOfInxa+dLuar5yYAR2A31xjrxdO4IkokBJmQ/2+jSL/CQW
3H9RS9wyCwqsx4jVPdeeXgS6irSQG+F0qffCGvdTF2GYA7hQPgt18pYXVcv4w1A7pZYcKTzYkl/A
gli35kuPvplyGZDks+RpGajZ7JQ8aE3vy9M+RnyaDArkXPEsBOM4uR47fOnl0uPymsDC4M0bz3R3
yJfS0a+pY966Ur/neD+U5CtFl17kvQiHdj3Lg34Wpxfsbbv8h1VzBowE2unDGgdQKHj6RE+/b4U7
dCaWZpWnnEvx8lrX5VuuTG/lbB3ipzZS3RQjrpfphF57LI8lhZqCOFt+6paChR2flzeSWTVMuiUD
d4EuOe6jRy6kQeQ3qeUS9ZS5LDpcFiucZwbw/4HbZ8qZb5WjT4REpW2eeg9/sb8nru+KzkDdQwdL
fHZfOG5N3FCVWj2MSQdxGgp2ZGCU8vim/Mwy+AOsBi7lB+NU2uYMuEDlJwtEAkGkcheuuP7qlq5K
5S3l0H/DUP4QW+ONTeDaFIf/YXVsOf+yObYc2dRMCxCcoaqWo2p/3RyLSDRCqlTrp80eveXNcR55
xs7OvfU9glgWOmjexn4xQy3bqudmLLCpRO0SfHD4KjzNbPVSUL02mYR3QC+vBRWri3GFJXAVpXQ1
ZOPKQ+wq/GnIT07EQpiyXMU5KHERyH7xO5KRsNbRNfCJxDEtPAu31P3MkOTonCAYILufqk6nCylG
PUM70fowYSVXF6cS20R9YbtwJa7LRQEZcIzd1bLCkReJnqQnde1OUSJOpAVPPYn6ojBPmBAixI2k
rD2nxVZwmN5abSbU17ky7iCrq8Maa9DWX9sdTNy0Em5a4UQBcK1QiwBEeTVwYsuN9O6o9c4hWQtE
ZZYmw3LJU9rn8DAZNHcn3Z0H2KqyfLzyIKPKTlA2DUOUfPD74uT0zg+sTOgV8Q2zecS180gA5mF5
NYAIyDDx1T1M2R4f0aX8zULhPsr9jTavuLpJ8PliNTqlJcUNlAuvF+3Fqk3PPpVVe1LHEdV7uKxS
B7IUlVf8ntUI9OZ4H1L7Lk5Z7hE7/RXZ2Y1I8jXdx3uH3XJQBUbR36eqvmOxmzbz90WWyVcOoE5y
btJyETYdTa4ECq3NGRaY2LlsKkAF9Hw2EkgX+2FvSdn/IHGoiv5fX6eWqmkWbybVMU1j+/g/KRzQ
nKOa/KL+UxCl1fEzSKQJewwxELR/yfJPmb5wCVAaMMXoJI6rM95jp384VWeHiiNj3kBxEe2ygF16
ajqiG8h+3/rURuZcZwrZBF4tCpjci1ZUVwJO1HluCw5uiGyKKH3pV+koseKWFBbrY3csbY9If1tW
+2ZSDy0lpu1uOLSNAWC2vim5cVGg2OgyQeJnROG9aU6IoxnBbC2svDHIG8O3YtZVx2XzF+GY14t8
V/R50CzfQws/VJ7YmGNud4yg50eW7EAFgdKecBqpYgpKftSXQ4RnjXCFr8MhqKSTXNWn1kGgaQHy
Rn7pkqtSukDgKykq5vpNnwotZQ6wQJXxXVWXU6rse904d215CpTrApYdd3nNU8/kTbcL6qXj36ki
rPzCOYMAMeyD7FsXZIeNYm/xU5Gre+iI7sIJRYSJWqkYQUYj+wiIvuXZ0J5Be+IlW23pxP9WYAci
GK14khRYlVxAmH+A/srK/MwZ/mR9xzZPu4KgQFacj2jZ2CnQJPeSrp0BiM5LfSxNVsaaEkqmGZhZ
FKi72Jm31d5BNtsj5dqEpuuHJ+4sArdBk58nMBnDyzD8ctb8khyLXyLWL4vIr6ri1q2P7EFF2nQD
/nSrsKYxNYDKqnnkcEw0cRZ891UeRFrCawhS4ZTs0sHce8a8s7rsJWvzZ1WWHlt7eaBCBrdgqt0M
VhIDT3Vw0MF//9iGRfJf3g4qgEtH11XY3JahbI7Af3o7pMKKpQYMyk8rx5JSaufJKa8rkkYGBcqD
eUS5DRKfKlKaLIZTUUbsxyFONQPaFNRC+V7h55t9BehVmDcQFvuFOJFztTvntuyLdIf1puBdowft
RD0sV7FlY9ug/rUQ/KMHXqHYXJJnp9cfoxgb77sj6puaLP6qwZxhTr2W17xt7lNm3Rla7kkh37hM
XK3VvmCn3EmaDv1APVn7WjK5HfS4Jvtr3gB30z6cNzAb5QZf1qEnwenAjtm63VMhm3sNXCWoURac
cvWxFjpjiLkn4iBXR+Vt1HfPrW2drAnZLXZx9O2wsUownBTruH7wv0ns1Z1GweJn0Zou9MdAxy9r
4JfVdf6LX3Y5UZBq4RWN7lVMCbKaHkrYGRpWUam61r24pOi4VYW1d5diwHIIWfQact3jnVqX8lF5
5NkweNVbaqi+ypUBKci4mtnHjujQCoS+MPbmfcJ2GmE7bdYPa4r4RFTmKHtZ5uXX0fc1T2cSBCdx
U80XPP7XXcq20BWzHMp3svFxw+e37fXQNBFBf0I8Jlq6az5HhuStY+5lbwZxao5cj1WJzvI1pZ0I
O8BukTbkPP9afNya/GBRLXCejhsA1s2+4Uixnd56B2grxyCxYLl3Lm9CWh+dC6sTsFDNt6AmoSbO
BFNuhZRUgsZWPxcyuVmBG4g1l/UnhnHCdxQDA+sSrjgpBitG2+4dQe6wknezIfjJ5N2Wd0sxg7pt
wjKx8Zv0gXqeIeFIaspGD8GyHwE4UAct6AEiqMkmgK5dvzoSsJnHQ3vTC53pKqKwswQG0u2fMl/F
IZSK1451oYPbl+o9DCduOtJl2mpBS1pzIj1UQUGY3eqL/2oYFkwMC8kEPiCqgtB6zWQmSuNZtodD
spDTVpVj+CKKWzXBUI6PlmXhUCpYZp5g9Jz1Nyz6t9gybwJDhT3HLHvNuzzsQg7u01ArJ1WKfani
FVgqJwBN3pBWwIjc3qSFjxIRjStHsQj2V+iUjLoZjx6G3pIwWDzsQPEdItIVCYcsHE0gMsckBu/K
vzoi1I+md0umxk8x16HEn3PpxzqG5UlklFqwy9Ch/FC0Rb0APs6V4TwZrX3FcP7Hc+l//cWK3P9h
Tf6sG1ZTcTL8y0///dZ8VU9D9/U1XN6b/7391v/8pX/9jf9+ST+7uq+/h3/9VX/5TXz+P/987314
/8tPgNOkg3gYvzrx+NWPxfAfpuntV/7/fvBvX398Fkz8X//290/MosP22VA2qr//+aHNY63iuPhP
T/b26f/82PW95Lft6r5K3//2Xv3+W/jVrV9xPaXV+7/+/q/3fsCO7fzDVPFr2LZuybphOzy6568/
PmL8w9JkjZu4LluKrOvc1XFZD8m//V03/qFahqNYsqGpqmoa5t//1gMr2j6k/sPAAKJxhecuL2uO
8vf/+DL86R3/v9+h/7eXnIvWX70klqpsx4mzuTYZDXTdUP96tFiqKBbMJojAsyQ9yOV3lI4NtdYt
Phr8qxERj1hr131rjhGYkIJmw3l+nLpOuzDoQLYrAYz1vXMaF27XVFDz3MkbguslOfVRxl1ZZ6DT
NRRCAeFJtxjeHSN77BytJY2xksKC4Uu4Mv1a0fATIRuP88JmJdW05ZioHT08yy5u7PrVMvPPzqHg
xZTJpHHtGoTxVHTdR9tMAsoYqSqwpykL5ae+jpV9lDQYFHhESHEywTBPcOjVS4kuX2meOjeUfNfr
ac2qapfZsMwa7ieuoICYQoDpyUwsxvoshTAhaq+m6fLQCtM6dqIDBNKMByN19pXgQGYPLW6lk34t
eSoCG7AMjWVxjCefk8Wojf42jDMgybaKDjoF7s6SvGNL+6rz+G3lWH9Lyg1fZNIYln93U3PJ8fRg
vdfnnb3mlAXF7bFP2/fSLunJEPHg1lkoowwGEoowRvyuvJU1JRxg9pdYfmEINqSYzuW6ykJJ4+S0
620KL7BgO2NgT2nqpmoSuzQACRg0gDc7iosqtTD9jMuZzh+9k2znmWM6518eLcQvHshV0RAkO4dM
8GSyFIiH+uYdn5wcQA4B5DSafTjQxVkmHGPPYgZVQV5ohtubsCfN43TxJJXNa4WB3Etj8ZBbWeLq
HRU2UYXVLqXuFMMJM06W2LYLA4hGO7unGwO1StXMr7VWoUL1n9GMSF9VgmkkGifXblOiQZI2eiaN
cnu+jd3eXHuKeM1lCps+A4lAZSXwykelnVBiGgRHTaReObFtbmfoI4uZnOK4cVhfV5y1OhebaaqP
WUF9cVznYb806k3H++INBpZ5DWqI3dOC1DQ521+Le1UNWouSzIKuiYV6TKlJ0V1Soz+Q7fOhGtJq
jzljP01ADbhCLBhgoPC1ScujXIf/3Q/f1QLsoJL0lYGTRjOGFUh0dlOdsyGuzvWA+b+aahlbQG7f
lWjxeWMjfG7RKaZqajvhG1t19a7FOgGYNKJPMZJqrx/xcGk46vZD5OgHMymF6/Scq8U4SsexLcF9
dCUQyabtuVz2F7gQQdNqzKQpcOx4fE+wy0l2rv40sTf49IZSsYMo5AiNnE8ZQ5DQWe5q+a0E9r3K
XX5otG7lSjo/FwPFMsOsviWNLeNbTejEa5gr5lVlQbIYL3bZyl7RL9wFEqwpq+PkB1tZ31jIvOsT
F28pX4GBTuavosFMhOtYxPTJtPmXRqETa8rCPMYogFPbfhhRF5+W+V4N8nofMc8smMkaoycZ1IwW
sW6dSlUpe+hjkb0rc3VcAbzutbJtDoZsv46EVZu+aV710aJwUuvBxlJMHI59fCexIPsISYM9Q19T
aTIYSkt6sIvqJ1m2A8Cc9bdRro+6U5UfSlV8kcUNtSltH5Vl3KgK1auR0OkoxRUwGQyVelFFHhws
LllV+cvW0k+MajnbvSYxvViMzcWA1VaZXBbzjvRHHsO1XqeqB7wMr2ZFZARBBhzdxEwlVouLfs5+
JaLHUzDAs54s6n26DMdqmLnMpxY2yjj2W61/MAG0+GmnfPWa9joadGBRP8Jeth5AQc71ofihdVJ7
xDu07BoFlXsdy2o3fi+0Ju46WeKl7GzPhAx9as2axouG9fdMmBRPD5/NN5MGt/+aY+Qnz9PwXXZn
5ts9kplcF5e6dDaLGxzuBuQQqToQLF39krTpQxfrDlccpOoK5+UgvllYPVlG6snRSucZ6xpoO1jj
7N/6kqYYU4cf6kyTsGI+ZY7y2IzXdVZkpMWKyPq4XsQoM7V0vDq69NGMHttm1jFqV+CYq7Fyu9pA
m026Z1lboM4sqJlFLGEiklMCZjMKkUJxD+bpFYTPkbMN23njjZ3zQ64MSKvwAVIVsxQlMsSWkEI0
Yp62lfyMBNRFoeJ0WUNzFbz0LOCUjqK820mztRjzaCeSqvHMCCpZ6V27NK8A0XO3HLXQGdLHfG0W
V241wWMw38M0R/Ao1vQoyVR2lBSEFtgyBVqaJ8W8fNsAuCVGoTcdyw3IkoGCtArCDb0fKZnZCv8F
KxSEwFkrP/uuTTnsYmMnl0m8Hx2SlXKTwGip+4iMJaobBVvUGBMA6+D17ZykvU8NRWiIS+By5o9k
hj+4LArbKH28E+jUTzqL3lmfcKLY8Hl6Ar8Ayr4SyB+LnP/WlFLysqLnUaXBYS8pOyiN5a1h89oT
5UfBIYBhl9/t4Pyul/RDLVQcgE58aCo6BfMherfW9gJIqvbSpUh9Ex6VTk5xZ5Kwovuxe5N067DI
BsH+n3aq/zaHorms5iWt+RLZPKs9Ne9/sh2DtmgZbCMWTry0bSgPY9hQMl7gUyuDWkC3WToqwAxT
4oBIIE9vXq7BABw85CMjYI22aw7ckCDz97y8MmUN5jL1C/ZiCtkHJApPmOJTNbofo0O7km3hXm8j
6UvWE/gY2jlr2/ypt1UuIdQUSsWm6s8FPV5Dz4yedRnr4MWc3CiSXtaG5hyyPq/pilzRd7bXlLjF
6iKDdFgNYS5SHCTw13juQitSY0pu5Do6Z5kGMlPwd6rbivmhfeUrcRudQnbzWf+sRpouFa14rWa7
CTUbboZawt5iqqfVxdC+6J/jTCVOxVpUQHGe3xWZbl+HZoZuGL6LDZzUKcZTJ+PkNlkXY28QO9VU
MKthy4Rqpsm0V7VMRqmZvNo2snadyOtTW+EQ7MYfZT/A3lZG+h4j7JIKr2k0tYp9LiFWb5lYDy9D
/hIlgIqkJkFQJYVd9N330GgqRWMZkmMcu6C1orUHLG+yS5s61bW0TXAZBH0qBh7KYnA8vfg/zJ3X
cuNomm1f5bwAOuDNLRytSIqUREk3CMrBe4+nn8WqE9NVeWo6Y+5OxPRERlZmUgRB/J/Ze22Ry2ry
UOoQ/29GeMHxUPuNply7pO+2Y68AMiyTrYIl39bIAKesWrXZOMA1jRgTt+W7CCpkjkCus2xHfhON
rAS+RwWQjTjPi9+kClGfooYAE5XSuITwlpul8YOie8/uf5qs8k9rbllUkuq85G8BBdkk41gKRGiv
TQKkdZLgTmFiyu84J6OR4c4XEDGmyhDXQjp8aGr6YUSRfKjz+l1Z6OctnEbB+JXCzyGORyTJBlMD
87Knhq+dVgkftaadWzZ0dlLoT2Y0ZX4vSYsTaXd3lth9BUP5leRsJkuJB2DT1s9qnTfbeZEo9RR8
kKy6X1OEuXCcGYSb01VTkguTUiK51q3RHoVF/klNESMvOJCo5MZVgkdTF12WF/d5aHDQm4AhJiXN
ZFi8W6gygulaDVxufcg24gR7UZW1h2IcsLAxsh+05ITIG9BH4Zh69DAuve5Gc/5hhUiqh2XyxCL5
weQTtr1lI40qF71eNxRImUTyTImal46CYO4KgiQFdzSa6APK8IZ5rfdV0tSLVD8JluDr6eJNPEXj
oJ9Z/cokiSbSO6JtFRKabcCcqqPwMSRAmSwA1j7do4Y+s1Ksz2xgjF8vH2OXHmuR/W+sH+JCJxdE
mhZXg6cVtMoXTA/QVov1sUSdEw3aFtGggqtmwgCUwgRsl0ehXh4ijRACMxZiX5V3ooyhLDas2J8h
yTLAwYaOAI3GalARJaF2xG7KEjJZnqtcfkhzjfcfQKwlE61kbBqOcFqo1JlTJtXODG4hP140EjZP
ba8uqDUNkLF2HKOgBLlmdaxerIAoJeN+owWPpbW8DwFtU13c+sL8mGpyA1TyinKkStRCCPTaiA8z
F995Sj7OJaJRTcgN2gVqo0DXCGUx33ujvfu53otEmXZZB0ViGGBHSg1Y6FlBqqNCdKb80WZqmqm2
SvKPqgcUxISUkQZEEASDfZUQTv7wT7dM+2zEQzSnYC3ZNTTVnceQxGd2JoWXkOZpGBmtJd4HIYNV
qsnJx2iqqdOI4OnulfckzbdMIh8XkMdFHdKdlCJ6ukeKSr0sg9FIIlfKIqB8/MtwzQwnmTlAQ8Ug
XAeWbQ3vgdhqZHLtOpcQPw2joXvBUwOYp4pbaafqaonk9RhOnKKJYZ7Z42C1QVgcV4fC4BnVim45
5heFc9NkueGJDbcBz4nDOEPHacoCFrRZ0EvoZHsFsFvFSDOh4fBoU8itWEXt8pKm7YlkpQ9liiZn
GYynconqXShbz+hAUrJwe/xJAV7ASuCNd7TEopWv2iDWbZVROTwhu0zqAzlTMNtGs7BbHocHdsTE
FI7XJdWXS4liaUkb62GeDrMaxi7BlY2TRZI9tjUwPCGEKqzgy1qoYJR2xE+smvFqyAvEPQ0zU8Mg
IhyuQmeT1PZdyKH6MkpWsc0XeOTpQ7NgAmoaTP1ZMKFZ+KN4baLIzhA46kvzGBNKFutls17CcRVV
kgZ4ne95ZzJVK1CrKNOIyG/WfkqBwKHu0IHiQVIGTJhj5i4C7HyJ5z4/mZsYwQNGPYajZfcAMBmU
GxSVGTLjuhIB7s10WybMkKh5VruYIi81yVMIDQoW4iMD2QiZwym1U2iogBMo4NjTzlpPPZrWdpMm
60AJ3wJjQMEaG+uJNADcNdZXVMwSFaQF9oujtWhIPtSs2JamHJKjNH1JcXQdTbqTPuGsLQwUsHyn
QeJEy4fScAD11MfOqKrv8mzlfsTYhh66ODXs6qj8YICZVvUqDKHd17RbGQaESm7RgZF1OVH6gwvD
PJvnV2zxxPo2sn9/5AMewyrNeLhDsaxKxU8QEsfHh+drA3mw6FfzNK7p7QDC5cL8U2Y5jtBIBGQy
osoJSsDyYeOYcvJuJMr9nKtuUhGT8FPOa2uuNqIWDjx4Sf0s716WOkZBWKPPEVD/yhq5mlHeeUgv
54QbMyqN90I1AHmqbfk06nARB5mmpERtbE/kPnmGCQBaFNuvMNIKgIdI7kdaIX5qItJTDAVpef+V
itnBLOZdT7/CEdvb8bSzlgy3rsCuJjMsnDrcL2nHwEY0kZeC3eTsses8+BEb5VHK6Z7rqXylP1wb
NcLFroRUJWQhIrTsqUhTWoVJL+iw61d9YlLR5QyIOm1mY6UGrM+qr5716DKMKmQ5BT1n3O65CrZS
C/s+QQlPOcs5azzpY6/6E1EC3iB+Bi29VcnfKSDHEwqdfrJzi1Y0xVTIDWTSJId+K1yznEkHgRbg
jXnIQnbYVtr0MpBsZ2UJu1AAws4kKNe+eSRsnJJJmiO3JWcLnwx32MyGlMf3Kz8zIX0xTMqkmEFJ
d8HeDIySpA480OmQkHhuspjBoBJUaegv08fUmwj+7vVpUQ+7Bog44G1Hj0XNiae0cFsjcnNzXDgj
U9OrOzk8DsOnrjOHKHD1IncZ8AsYLOGKe2EXvRvBhDLbHCc3QhAli+Dru+lHxcvgRxRPgIuiVSIK
T2FmECSN61MGGcTyIhozxe6UDnENeOSuQkXXEnBq5/Vj1YgiMnKDsZaJzjssYicYixadT6puM03Y
spt6L3lJZ+Aic6zxMUoM2K2AnUdVQUwKdVNksdVp94q9cvfh1IXOAKDDSbKconQBe8eJutIXPB1m
pnTk4YA5ng3UzVPxYy6f4iBPOJba9BxaAwTnz1qoR/DQNAG6iJq0S9FkGsnipUPwBHNEpvmP35Qo
OudWiraz0gG+5JIjsxd24qWm+awr4uvYGzWocnuug10HYJlaguGCPYMkcp3neLFHBqX4cDpSsSke
QxlxFERyYjOzW29NUAYQs4kCbajJVNolGjdCq2dhU+VekrMXadY0povLPSsEEodkXWnBKL5RT2VE
xci9wgHIqEqO2CuJKQr4VMj2ePwdI0CuIg7Ci4RgDzuOuipakLQKmHwr+qolfTgU/XcPswHOS3JR
ugDf7t0Fylfdi0ckUcS8QkLmcTnEkDx1wo+wfGVs+R2qEU0rfGuMYM5F441QSOSr9BBKbD73Le+4
WUo6ejV7BS5gAqyrbm0Dgg1kkTm02qq2IMEpgyPyXHZykWGjBgu1QAOFm+i8WCYwILwleDaCQ75E
qO8MzlJ5OZlo60CFF29xaHzFAcfJkgl0IIjAYuPOOwXcYAw5MKqsPTL5pXsaWxFbULWbZ4HpbUe+
RqGTF9D3ppPzAYEmDZiWjD86Z4hFE6VD2FJQtMwGQ0V1uCdxm/eRIS/G4qVaG6gLBO4Q11QmIrry
wFUKDl4OYNOhwseMFr6a3D1um8/vXQ2DtuMzbHKSJiq4Fil7QTo+aVsEeE57q33tKeoMpktOaOU4
lYrbVHAzlrAgElF+E0Og7/U0EbVINacEL2kOKHgJr8RnUQyf6UAXbnf6TBZQRqHmjkJdDS8oI42Y
/j0ROXBnwrqrrmQ9TgFkosF1Rx3BZ1FECWdmf4MLTvtACLMM9TdiFeVJjfZahsW1CEgTQWOO9TZq
7SZU3mSB4oNyWnWGYX7DMnRANnksZdhjeb/PO/NAiwMs9X6fWl0iwh9b7EGkDKtaIpesH0WgHTc7
CRFyjvVAjXvKZ9iugjG7c0S2ZzKCiq1ChAay9jkmEXpS4C3aHNLumzXkAVH7jNMnUb7rOCwKhkm9
8/FpUYJCkL2IOgR92/aP/5fopcmrI05NMd8ucfyd3ScwtZx+BQ2h4Y16FSr+YYJS5HvqlRsajD3V
MWJpGnPDyDwfJ8vrB7l18kohHc4IA1TgJQOphQbYSgCP31OtUg7ketxZsSE5hNErbl7Ir8asXDpw
hyEHHyZfvn9ljwMrMq+zJmSrUR9MiLkF1YOx00rlM+1kyJkBGtc+qHY157ltpd1TbIyXYGbgk6t5
gshxK6K2pZJWoDrAiiFH4UdM6hPTSN7DQG1bdjXnFrUEwZ+fU2MwgjYtN0zm+wql+KgRVztBTwZp
oB2tVIMo1uDwRVB3gqFwiYXCQHaBaF5LT0pK8lJcrtgrVVCRQ3i0Fjejo+RBaxcgCWGFwxRDax0U
SemIA8FzGfzM2fRjdhnYNsFjhzIz4w5niVmAuM1quOID4kWX0TyuUwRXjWHaXjYbOfI2MaSIIclE
tx7lMlvAX+Oegt3/YhG7FS88zRaDD6sqYG1JYox3u9lXy32Hu1DC58vgZUb7siTTGTXGV5xYjWNM
VCIte6vKVPA9VvFFL6LLUknbNkwvicF1GzWBiHTi7wb1uwe0aKV8s9My5V/Mkc/KM3o5On+1Gb6Q
rXldS006y80tUq7CJKJfV7ubrue7RS6vUgsDjGHPbUyxBwpyuRlMKtdxnU49U6dG/q7M0Sa2VifZ
NF9I3Iwf+zTx8hB4q5nCrkq7yRnjxQ9VDMbWWLwlFe/WiMSf++hAZWBqJ48hcY62yhrBEUz60UBb
VY11E/MEo1mXngMcNbWWvrXUTkXCFgNuQc/9Sy/H0sxTFR45RWd+TXlZneaRjzcMks8ANjTaSI6x
evouS5heBOfcgowFn8pVJwUstHO1xwPNRcNhEnqhoh6kunvSgrNIFWPPHXdqx2QEd2KP8otYQ/P+
LIgQBVu6ttcjNj2VwUGoKRBndP5bOMdPI6SPtIzfSbf0077i2FMaRuY1NLI8eAOLAga5NjNwiCHM
6GNm9UyPI56qFJSwZxTZqTLzw4QcrpLU6VScG5BDUzLjY8bbs7omqpANVksO4RKyCRLvaXTzAmGf
D5pa+axnwYlinDxQKyN4610hH4tIVdy5IyjtOIZ32nVy5RoT2vJK87VF+RLZKDMFDAQnARc1Am31
NUGv+OzUmgnmo6hyyskt2O1mIfJ0uOeaB7iPzaW8CGJyCyFfm4qeuFCTTeabRE82IH1jyZHU4rns
+YBbLf/JFX4RVfxXOaENF7MHLeTD6Cs+tBmG7ywM3511/1KMHKhiQjxkl9w6/cRHK/MUljJPaNDM
LUq0ZpJ5ZRV++vP7o5DORO9Ro++2m7r4ynL4sxb+Tqc1lOdp4owaggk5jeQnpCLZU0tZ1KaPifXT
hPF3OmsKtiT5pNTxx4zTWsB1j8Xtrcx7vEYtrzkVBEng4LoPJEyDRXIrlAHftMnV4D7YXcRVtgpG
GeG9SRZuZRIee24fJ46h+AZCdrCSkvGPWvaUV8gidf3YJgaqbi4tsuzufhfyALt/WGxCiXeo3sRK
eJ0lVSF4iqgEWae2I5GbQrtECSyaziI0WymDBVeHsDir+31tAusSI+FhNGu8j9ZbbN0B/uwa7LiJ
t5OhHEY0tENGLLvBx+GZgGOiQeDwsbATFxz+VjXv6kRk9qRdlhpToFCxXCOsZoWe+n0s24SSWMEE
d78bpHrasCyAUKi+1SNrrAYCQHlv4MYqcsuF9xYJGOVliQwdDTtPBGDON56CqNt1Ld+ksutMD3vv
DU9taotGECFh4jqPPK2YzFwiiKNLwhOrqjmMCinY9mJ46zJ+h3s4W5QPmmaa+dQMMYlF1FBIhe+/
iHXtkzBotrstT3hp5uIUgfWdjU9YhBHG8HVlaw1NBoY9Cuv8YrFCJf0KVzjq+mho7NRII1/BxcyC
XvAXscDYxeScCRQB1iQ/sScTvXEEkp/xfZnU0hfGBoP9zJfeajPiu6aOZtyYXMnSkEHitAgiEOvW
G2llzB2U6FqDWy7pziD9DRO07eyx6s3V3J/Kgqd8GIQA3qZHNdK/gE9d4q4+mXIp0gWx3ij54eNW
WLwCsU5c8v5VgxY5FcKbrgx4ZWLpUypjwUG7ekvayjfEO4ByINRvDuBIqRV9k6m+6OLU25oepmic
KkIB2j5hrjN89pPuiOwd/MKcr9NAbx1vxJodGqck3VRC8s4YPwadtUNv6csNmcyFKq4bIXkyBpan
RFHLhfDJpAKyYXIcaVq6OG3cRan3FY6POTi1FjW2rA8AJ5hYafFRHhjJ52q0WwbrIW6sPeq141KZ
hJVxHKbTocWtncTyW2UWjFKEfZMCsOEM85pc/QaGaNiViEheestMgTlupDnUqG+guRsnsl5MUpfS
hdmP2MY9Vm++xRFNo1GczawRVhrsH4ncDpsmj8+YnrmQKxrGLF5WXUrW8QxeNsp9Kx8wJbTKgdHV
R8NeyiXjFQJpBjSzZSTRL8Y7eXJCVx0luVnoF9iHovOmzIswrMqSQs5aZvpq0r0N4stIf28LfXVc
Gr6M6qLflGog30TAU6dmp2mEcxKJjDtUY+LbSaWWyL3pSsJkS5J8kvIPtBgUctymfA+o9o0FP+BA
vFsENtfgKzN2LTQn1IQMLDs4o9TTqplc2Fu/NuHcAiO7IwXa+IyOYC8I5R76EQ/Kdg5ZAuVO1HPq
35+5IhEebCf1pwrtQhl1tMraNLiIY1+bJqkZHdA7tvXHZFGswDHpXMNCJhzABuvQ39lZXNBhKAGL
Sh2HlfwsmqriWaVIQ27Cise1UCOpdWIN6gpPvDoip0WFZESWm3jUwh736H29GU3nJKy21cLQrJ5V
pwjF96KPqMYKnd1EHarYdkA6lcKtXQDztCOaUUYL9pCGk00Ptmkt9ZokTPAVAZfTFPLbafzGvfIc
Z62OXiXDCU3/oFoS3PS6DDl5DXzZcB8cOcDtq+sgfSdsm4NErFy1uAZAHKXsD7Ol8HUsTL4BmMTU
PM1o8bPGy4efeLyXuwGbq1otOs5wa4f3sfBz5i52WhHLbfAwVNrC1UeBtHiD+IiYEwQ7JQqe6SWe
Y8mNxJgndpc7/3t13VOZ83+/Cub+JrL7H2V1f/tTq+/yrl1rf/2n/j/U3kGO+U/iu1Pcfd7ipvg/
mzZDgdf+VXb3x1/9U3cnSLL6LwMPgQWVUFZUxUD49qfwDkKI+C8SoFTTlE3pLvX7v7I7QVb+ZUnI
7ixL0jHyUh/9t+5OkLV/ieTsWmBXLVE1TIRy/wvhnSnedXX/hrjqpikpmBskZH8KPhxg+n/X3aUZ
EgozZpvHLGr0isFRImpSW/PHnzk69nbzbp0wTCN0v7DrcRiOGu4EwkR2yCR/H+AM8YDwBrfZjD/M
hO7PFOYnT8VztEIz8BPWDgV+600umREPzSb6hG5rl6tu03bEBbrMWYXcMcw1zjDWPfAQkFVDRy8P
IAAqAfTAvodng6KMB2Xqz8VWPccSkYiQyBpX8mlDH7VXtA10X48y2SeMQ20AmJ2vrxjxORglaGPQ
ooAxKu3RW9x0i2VwZRzy1+hoyisW/3btRH5yHT3VydzQs5jR4sOyoze2zsVmcQs/fDQWOz6z2Go2
zBxruzzw9PebXbommGw9XcPvcM84Zzl362mt+OkPPtFiAwRpRdm9Vx7hpLuCJ3rTp7rVfMAgLhU3
9Ls3Ut82EE18UiT5A81R+iCs1Q82Z8Ep1s2HcaDgQ1un2rSh3vJBw1Ahgzff1VW1UdzEF0mz2UlX
PjHZS/mh6GVDO0kdwzFWiidswqcqdiwaHrRnrR29jBSBXL6bAHkgJZ7ELySPRVx1ba4hWG9b2kUX
c7Ocqem8ZNse35ofTN0nWvxJdoYnRkmtUz5WX7T0VBpuyhSWebPNU1Jnzp06lic88Jt2e+Mx5Xa7
+w/OB+IWx5Rg7lX4OK6Y0KQPYJywI+3SBwZUz4lvOeJxsXkFaN/m4+jBBd6B4uezKC79e71KnfEE
6caLN+gTeN3IjR3QBY7E5WYN5kzeuIGwb68ER7UXZ/GoYFbKB0PYEKxht67dZjc58YkJysZYc5E8
5Mk2lRoXcfHRK/nls0qULbD+le6WG7xgK3UTXKAyrZgBiXa6C7fyif35M8wGI3CNA/YELyBhFKgI
WnheNHsB8LzJH3OPPeKOXWfhDuvehya3Dt6WPZ6h0oFd7BtO9iN7KNk8w1GJT7lfRetmzA+8La4Z
ETvLh7mpDxni88UdyP+0M5+mfkPqDbdQxh7FKa4jkbzxK/up5sJY1RWZ026kdXgAKOhGPvlYRJH5
uptxqUB6pLvYE5xPMEAeNxL3RmBbLxRrtH0uXk4+IiQ/q8rrduwcj6bbecAHzoFPAbydrrxVpHl2
+G664abfi5dAdQcbSbcT2OGD8tHsIHr9JLob+IOHrizxpT9emE812NavSYAy1xupDwkz9urj4ogX
CZmXHe6td6wIB2J1PWSqD6ovw7oLKMD2EcRtT+avvM6+6NbHfBPvR1d0mxVsS81ghObyEwGeQYoa
kpt3o7uxeGOSg9zd6X0+/8pmn9cw//PGPXpOp94EX/AN9urJ8knfOvVvRCczE3CaVc0EFUidPbuF
V31rz7zwlODwZ4ZkYyu5+/9d/RC8Bv4EkZG0JcQRTvPDZ75OL/UROf6NfYS5NVWHXCvtcfA0p0Vh
GDDUZw1uw6FKT7QhO2Z1BvEnsJmehEtFP3IOncqrN7KtXmUs/46DbsINHRZyq8f6A593yefP20Cb
BkF6iwEZrPdq3hIZ9SJtsn1wSzaBA4zdiW/st0M3vy7H+ax9xX63Ci8a+FrCTw76wXjTNtZGcwl4
RoX4TBBoSMTJLnbv4inCIuRVtJ/uq312s06Cdp+9Ye2Qqa2f5b28bjfSj7UtvHb2BZoYiRtI5oNA
4euIPI3L9cjjWF+FN2B0YOyKTyiP3TviS/2VZRYTQwefGQfIMxiFtQXuCqvZtXtGePJRe0u/WlyI
XjSa5c2ImZq1TOJ87IJSbef6JnYTxBQrQrq8DAdg/jOA6MKUX3BSwJUne4Y9oC0xWnCE8akBoxVt
WLUJLiQacGyr/sKowcNwv7iIN9ODyE0eskhydJY4ml2XX6QrpLeKuxm7PuFk6So0KaF3yZ+11N+M
Cn9lpku/O21/MVB1S241ShfLB2L/XiC8rIEjeSz7nPsdlv3u1ZTfnO13F+5f7FplIOeqmXG2J5tu
M1xCD5Wxm2/AzHLPj9ffvrtf3ZJ/1hLUM/CsFFGXf3l3YxDISkX08aH1COt74pT9CHnIGavq8Mf3
IXTb9V9qrtOfdcrfLug/v8V/v+Qvb3Ee5hhLqwDc7cLgwbGu91OBImZbnlhxbZPfWOCkOz/6/y2X
/vv1lF+Ql6Zujl3Y8AFmYMVaO94GLq08Ry3O7t1/fm/3CvA/vtYvLOsF4UeKpUg6jA6d/SHZ4344
swPhosIR9j7zZ6wNjmlDLHdQHK27l/akfhib//xj/A/37L/f8v0j+MtdlIgaAucskQ+AYFbThmLJ
5aB4YQzisp/8zT2r/cOblsnoxQWCP5wX/eVNMyAwB5U97oN0YRFHfNqMDFFRHOW1ICyb7obIKxms
gmzLHYVUwNFFiFPuyZ8sXRRqLDyXGqFpdvjF2nDmgbkvDu1XDnFXf4owXd7xhDn0IBtTBNXXE9wG
HimD3W4s/ilp3TF+J7M7WxGeZOH+IHXmd7bi373HX7wurZWg7g173mPIjPBmKI7Gxul92jXXO9Ps
oUB/XrlYZB96dH33aB67Z8JH4U0th+SGuCeqto/u7T9/0vI/fH//du1/+aTrSSyXimHhnWLOIIja
3OB6d35krBKSM1JH8JQVI4kFatPDfvipGT38YIWwlF1d3bHzyffwu59J+4dv+N9+qF8s2JVWY0uZ
aqD/JOUS1zvbJlcrF6DXbNt0U4BdkzZK/Za1jz2Ktoi8KdQX4GcdHdIQ5hZEEdhVZK/B1dM5cnro
iVbXebgPCKmcjCEA47v2MKm+YjihykKcIOA70Alpix4xNvOxohICFV2l92x2JsSd9wDRJtwo5SdR
Xg5Ti5yZO3F+tYueS4SEnK+Y1imNz/C559gh7HG+EBmZqgybGAW5UYP8yYaydemvwpOe2qghjBPn
okjFmvh5e61UvAnMSV3hS7GzDTRk12R8dS3uWEhbpLTSiWsjhNKb208kDSwAywiSh9N9xqw2MCap
bnitf0gv0ywbJefMpLRb0cJQfcgPnPOaG78wk1f4Oox7tWZQh5XC1i4tP3zCxMGJSOHaVBvCvlec
v+0u/GAhGMxklZyo0V98xB+Aetm62AxAccJbNkM7mH6FEwr78INDOv7RNmblsWanNZyqh5YrirUX
lS7pMLhkCBpj0RObfvGAMZKTN5mcjFoGjf4NbG7w2L2SebCJPBFFsM3u7xmTo5+dwc+s5bNBZjeT
IDvzClY2KJdqZ/5MfkbJbj9VIDl0Voszu5lHbcI2iu/1KVQ32he4ARylmrVbtuyY0035CopVOQzb
fC/6OqkUDiP5xzy28ZHnTwFbIHC5is3djoan30PgYKJKzd67E08MwQ6YMqMqLl1R/M3TUJKkf3hW
3Jt9SWVlIRP68Ut/DsbZCMyiLMGmrygESwSzK4Pua0M5Yz43EGsKGJbqS9OvmHqvAmfcjgukihtS
PDwAIjpie+JRNz1lBKdSGiOjB37J5/k8P6sAYVUaMDyn994vfE8Qj2JmN40TbSZ7mGeR9WDyPa7i
HStAw089aR9MTqNjC9JXOD6mrxGyYIZEfXlTcDFZ/WVAi2kxf0uaI8Y26N9gpIaSpmlVid9dvWYA
LhjvVkzvrSxv1Txggpo8HfOzdG56qI8MxpoLfqbua7ikZ2vXPuA7AdtTwQfCilbvoZTvKl9aLy4M
VnpFyJA0Nb37PUG4uWZ8C4mwcxgxIJXzsqd8HXtItGNPpAno31vnj9bZzR+s3fzcPix0d56mbeaW
Ed9q2VUf0XFAtYk9qZh/DO7gbwPoDPnJo9fmKSmFj8BwS76uFsZpLrhxUsJ9VsD/RWcL2qaZTmFz
XqJdmbOKNM/j+JGXLAsXOCcvSoqGE5f0QXudCPbqNmBgTfiZ+wFJC3+oXEnsedCcET1FKPMjhCbt
k6kDojrOf6hrKzSLuV+9FrCMEzeHR9y/WBq8D/cOKUbYex/j7MmCcZR1uoveWFMS9L0Wt9juXeJc
3fgc0PAVHhhBUg/85WqsSxps9Qj/3y6fjNv8Ou7zvfEgYXvbjyew5Xbtaodp2++788BDxql+WICD
a3i2nOCYvGCij22RhFW7OmSH0W886WA9j294DbfiZ/RSgC9iweCHJ0I41vVGCzyyVbg3ajJ9PmG0
00lWB9q7T31Pm/h574xnpIrg/aWn7iVE6++JF/o4d7hxIRH4yWwLiReWkQ6TbWObnxO5DLMbrxpv
5vlg2vqdu+XPYKUCGj3BgxmDGTByzUsZerIELp8VU//aSdt4Bmx8CnvU6Duh/mjEVUBZ0SEbwSm5
A2BrNNCksW2CdiADKnkVxj1Dk6RCCAb6aF3GL4u8lqrrNJ8j+EglAQCnkpSpcjsCbAKmg7LPXfIf
RKoq8QWMMHCuA0B4bH7qvTA+8/aUZTM+peRRezzdtuOGJxlEqndiDNmk5g470NnXtprDltMFzELb
zq3Wkc7gCO/NzfQhNAa7/it0JGyzPCeLx4HvmEuzbazGr/LEr2mHY1h4nvSghM74NOL7Py3jmdN7
xmvzgEEDxeaNPzWRwcU1fhPbR+AteXU0Kp49rv4Km4PuHgW6w63m1J8YG8XZl2aPFSJSLHKxXrof
7YEQLLxEYHYZo7T8lDdEXszh7Qj0LJdcdZJyVbEWPQ8rfuYnY5vFTrQmu5vW+KV7r78SC3mnPT5V
L5xznK6f7F+cYdXvk7W16m58dgq41ns7D1Lkp2LAyJqUYcKJWmSfnLmzuhfpBemycrO4ZXNEAGdE
G6zNTJ/GviGG4IwYVnlZMDsgCnlkgzIchB99Xb0v7/lxeC9PwU7ez/tqy+hyP7usiOz8SHPftBS9
6SXbmjrv4Tk0VvwFdPHTWo45ZxTY1yprwlVDxpidXpjPcGFl3hxDOBBgH7So948YjPlu3Ij8j7Z1
prIi9PYT5hlTpGc2nCa8Olu0FcJK7AUva4WEz9V3oKkhOTBcew1ouXkd7nIDz+FTk7oiCNyLDhJN
f+DSb9vCNge/IjZ3HXjGk0UdsSekgRUPhcUD/jPsjBtQBpprbJpzt4JZrfLc5M21x+G5wjh1Cs6x
aGfP5TX0Z1CiLPsY9K3qI5eYEYl+DdGaOCyOpZKzWHjjAvnJO4uU/kNFMETEw7xCjpWtyUVwZUin
35G8S1b5rr92DwmfOwhqMD/LZdwJPofzdfxAdd589zsFxPpD9QDkK9sOB/6N/jQwqCDTu8ScCqvZ
5vdXOG3TI4K4xlH9xqkeom8LIPqjMK6JfjiPO/FjOKdfmJzDTffMGNRvHlh0cfmfhbfxonJ8Jfzl
b+Yu/HWqwIdxfgl9ZVMPhzF5i916HbqVI6+7x+UbixcdLezZCCD1T0nPNb6WG/0+YDkaLhbx9mi8
dY/lE+BTE50g81e7XT+LrxTp9TY8Ns+MJDgxCyouRCrwCvdUd2gNwiOp4b64eza2+MmO1FIdPJhp
tKNnQgXjywL6kyfNZAtv4MZ+uDV48PP9cQT01qVff5CfsUGvsaECmcgbJRvCRgfml25KWDbWCy9R
YTYO/n3okl9hhG7RnPGp2cWrRE7TSrTHDfgUF1i0H/sGb0/keegxKWfxiz3jooM9dYmsFzYZ3JOt
sEmoLybET5yhKqMYPpB7Dj3rvMr+Wt6SVe1hPRwGr/Wso/6AIvdKbciPO4UeeLQHvfahcWjBuvrE
c67YSCrJvlDnjUEMzD7wsEF2znK0TuVaIhXyklAKkgrPmPLa49IDq25Do5B9HDj8559oU+3bG7Nw
V9uw32vX3RvAiXO9Vt8hdpP6dFVs4cKBOa1ISHD6tYGSBxx0RPWpEGQ6jPbYUFBpbn1VUf+RpsVX
NNqidXbNM17WU6PY6pl7nadH6rc7Zlg+Kc+TwxfAF/zGZUuhcCFRkL9Bn8O8/t0962dapGdomJ2r
rgVXKxwKAr967/eaUznxcbz2cDH4l7lo2Sp5l4EmqQz8UqbN0TZ6l4oz0bTJatRWzOe3GEfya7RH
dmIrpya8T7tm8OgPXBVycokPVw+Bl32Xx2ZbrOrd8lmuKb+PLD1Nr3iFDb4Oj+l/MXdeS3IjS7b9
lfkBjEGL11SlM7OKVUU2X2BUDa01vv4u1Ok5JzMSkzByXm6zrYXRWI6I8IjwcN++92FSgPw6TU1/
CL77by6j+AUGwkWw4837lEVr6GfRtyGmdNfPFBW+qbdE6OOKWIycnZI/o/G10r+kW/bW/vq78yNp
IiRVDGrUcApB/DD9dZ5haBylsf0uHPdAfNcSGPxNuxv/Gj4jLrShC/4uURsu/Uf9HR1xu95NOe0p
3DMRrC1+Wf5TBsmV/hw+jG/UJBZD8Clrde3rKMad5j80zwiaoUqRbr4pus1YbNJHS9+Gd/Kzcser
nBqCdUDeIVWPZrGGnA42un6nfq03AALAbdaPsUpf27NfPPMCypX3kjQY/d/hp0mslsja5SW7q+G/
i3cDmQsPhSX4aNbye/oTKm9zPQD8ewBpnsUIWz+OEoIygG3WlfHJ8h7VtwEMyxTBcg/e1Pf6yrRv
glfCijr+3BPUA6Cl1kLdg+PrBT2PooSMdRVVt4MOAaa6GaFlsO5igLq0YzzWyRZGw7ggKe21iD9p
w5biFSiujcTbv9tAvkkoeMNTuYcR/zE5QpZr3JqEqwSt34bXbEfEhWIPdOsbEr643vcPX/mHa+Wf
jJ9A7iL87//O4HJWar7KCPP/Y73ZIbPxv5O9HL/lzbf/2v/q/uumCdJfZzQvyvRH/+F5MZz/hqtO
k0G0yJCpsJX+oXnR5f+2dcU04HmZ6F90/sj/1JunMjRwI1ieSLzJH3/uPwVnRflveO9Mx9FUwzAV
A67G3yg4q0IClR9BkVk2ZZ1/wTkjCzli6IXrtgjH/Njd68aqAvtoILO8g9aXslXB5bcBCRTv8638
Q61JjitbmZqQli/k4JQpbXSyq//5Dk4dW1Vty7aEXa3mRRsmGt9RRlDylVAXJvII9MJABTqlo5iK
AkS9tECC9wwi9orVN/KL3ps2gCUJTZMxg6XDlrvjyar+499nGe1zBUPz48NsWTE0U6bMrxhCRrvr
XFWuDLgyLNiN7YFXodPloN5eK1+97VHNhUvBg9u3Rb/gumkh1SBaNoXctq/KWZ1MfDSGEzVg/3Jq
UyGFc9nr1IXpn7IW4uyfDNIUsrzpMHQarHX5ESJ1Dophb1Svbq18zgLKxvnj9XFNM3ZpzIbeCLZR
fF9It/pJPigWic2jEj3mBuk4mgVoR793aAujZ+3RoiiulvpSqUC4N/41nZqjoYnAL1WePPAkb56F
QJkAkuXHCf1AoYl2gpX3AGoCesSpeGySmLmZSn/+tlkoi8yu5Ilp4UJ1JSWH2jmENc/Zp9B5mZZ3
C8jy5fq8zm0h+8SKsIVq1/a8QGOAGq/7krg3DesFP5ndpqc2hPRXpA1hi2pyfqy9LSEnpXXKO8Om
ztfOV+dmqkFQ0PR31wc2N31AYjhGFZ2NKAt58NCh000P7Az+/xdXbh+dQoJ7wtv836wI/qE0XttG
oZsde/QqCkSfevpckQVbmEJ15kDRFAW+Rs00ZJUc4rkfxpDmDn0YTX6oQBu6Lo/Zs7RXkdTIPzc7
CuYQIqzSt+iT9NhTkF0KoGa85My8sIJoKjZ0dAb50UNdACmflREZ29+eyTMTwp3SyfSg2x5O4vSf
0/S5RjO1Kuo/MKLL3JLQweqy6gh7yjdCk5qNkR0bnjON96kz6A0bmgWnmJutUyviYiHzXDk+TuFN
wO3Og2Zk6WCaOZe0UxPCgthuJ/cxbZlHFVUsILFJ+OShJp3St4vWH2SPtb3ggtNHCwfwmUVhfQbV
gSs0laAGs1oyGPrGziAUIb3syAtH/ez0EeRYhgajnPxRUj05c206+Gih0LJjB6ExbVBVaPzJAhng
+BQcgReLcDbksJYYJtzJx8T6NHg/YbtdeHDMDsHSHUrJFil/e/r9kyFUY9kVvt1mRxm4DAyo66jp
F8YweyToJzYEX9bDQjHMosmOSGDswGMVYF9rkHO3xS8SwSBQ1I3+3TEnzIZMKkX/Xuq8R69v2lmn
sGziQNuQLeKe83Gym2it0Co4n7Vnn4SRbRwnIp1+KBfCmiVDwpYCWF22UlPgfTUd085XF0mdIPsr
sJ2F0G0mztCIJ/89ImFjhY3v2oNTs3Jg/KJ7ZzthtMJFDMLs/j0xI+wmqcgKV69zbqe2pl5obUPU
EEkoN3BhOZKyDmkXur5Uc7ewhtQnf0+cewRu52vVh3Zn5GbMWm3LR39dHoD3g3vw7pwbmECAby/e
GtNciUfGqUX13KKe0f/uwJV+zFuHwifSkNaDk7+NFTkjUjQL45t87dIaZTaVt5EGO8K5NdNWosBU
2HPA1LY+xzsa1IAwg3Vyp90Xr93d8CkgiXbdqjqN4YpVS4i39ZJnht53k1X3JoKfG7z6pn0FaFkf
zV/FxJXNVmy/Ge9mtaGu1qObay0s7ezIIXrmQciJCQXo+citVKvrHN6DY6yrpPwolLfA77SlOG7W
jIkJFa1YE9r/czOSZqbV4EXZ0aFwYbTvifTcMM/XJ1SZzt7TCXW4mKdTH9S0StAoLmOUB7rhhONw
VG+kA+XGXbCdsCrgQ7akhhdTQ6KPYo4ZU3AXmkvVi10hF71aOrleHNJGrkokJyCj3ORjV4zAEz29
Ro84L/O70u1gbr8+VHE+RdPC9oBXraZnwM0PmlYjma6DKh70fWur1e66IfGwmQyxYJosOypQdkU4
03iHDr0uG/nBLye2FXq4Gtjg13ZPP2Yo0ZkdqNKPqqvjBb/80A4W1lIx4YS1VC5CnsHCPUt/XGFY
eZsf9KEAUzGWsI70ne5w5Kly9Dl0hwImvFJ/sw2voB7ij6hdqkawtEnFfAUToBJHmJzqsqzyKeee
a9XwjURWPhyLJLHjFbzJ4IPp03mx5Crm2oR401jbTphTpBu7FqFoJ0HucEz0PEK0xZ2qa1Y6wjMm
Z/am0kIDHLTpuE9JK5kx2OtGo9c0LqNkbVdxZVD+ziOYvVF2WOJv1y+3B53jE8MuvQiOqQlDaRVt
NOoi7Y9VUQCwzobqoQqzfME1xet2mjDofR1ySVA6GJbgmllGH3pjqdGhd2xQAGYw0q9jOmm5RzhM
B2epuvBpX/fSme1AHgdmJRVFNQ7xaeQnMZOmOLWPHBOVIuNdjr7LLU0IP66b+AAvCg5J/ox3hkUK
y77Y7aOq+ZWZtd3RSQL4uxXNaO2blmPhvpMi5BPhgJC+xJFfK8+h21WWtIEjMjR+2nHm8dx3oNVD
OcItUJFzmvhLrUHQsEvphaKBF4J1Z9ekcSNDFhGgCMhL2nsv1GwEf1wXVBxzGB5oRLLjV4nUH6WG
tsPrByevD/BzeO++UYXlwnk6M6sgOXnumKYOGbot3PqZUVqhkaXNsVcBRfl0st7pxvgHRixObfII
MDJgRlg6N1XLMogbMBSdqq31pqt/lZrfvsEmgB7T9UWc2QG249CNwzIaimYKfjLQHzu1tdXHupAO
NB+/9ra28AKZu4TObEyzeuKLLgKFcmuFDbE1cpGUBLnHA6pfN/Qx9pSYLPSGF9x/Zss5iqablirD
yS2LC6WPuoKAElQiatM4dxaNyK9D0wQ9tPO+6m91qGzerk/kdFQIm+HMorDJm8xLpKxgIsO74Fa5
LW/rrbmjQHZ73cylB5qWBQpUkxVNU4k9z+cy1oKmTXT4jTKH/ukBCGodAljPPl838+Fk58NBi8ii
AOVoGDM+ktYna0aTn+xDOZYTuaev3rf2EWXyKU93Y2zNeI00SXcH/eJ3e2Hd5obnGCaeb0Ew5NjT
75+YHXw7riB6dve1TbUNbzfKd0+Pf3uHmdZ0jXOPKwbHpPBeiBoFRvcsc/fEeuUqHzrkwZ19qFlL
s3h5VWLIlomGDFPjFSyeFxx9bTEU9bGCPniUmucu75/VUr7rQePocvhVtnPAG3m10gtz20vuzfVl
vNzd0CSRNSdnDk5OFgdqVCTRSktloBBm0P2+7mAgu27iMhwieIUkn7Y7R5OJCoQVS3VeeBa5tLHX
3yILMuVI/gxjx27svNcKvqkRlMx1k5ejsgxdh3JDI4GHjwgRWBurbZGjjbav4M4Kyrsy+nndwKUX
YgAdWQ11AEpApuCFpREo8J1G3sFESrTZyz36DYc/MIGIEqcu+ceLu7MwaQJPTccE9Eq+iebWFCG+
8Nt1I5enIFUsXTNM08HLWaDztWFlhiCxtOSY08KoR78iGbR39mwEC+Xqy7MPO6ausJMIiS1NWJDS
dmXNjsbw6EPk6/W7tgD5qamPJeycWv2eWdKXfjQXjM4MjqOd5adY5VDEEN9pPCG8ZlSQFVCCatOO
0b0nucc8sN+1YugXUlCCMZOvRetK43FD/EbNRPDysIjzvq5DBwGcv3353Q/gGQTw395dX7Bpok5O
3QszguO1KfdZCYv/IZS1+7DWIe/SASebjo93xNAoF8C1rpsUfF00KbZv+LpdxkOWu4fBAtQIh9tg
0I2oLSH8l8wIJyFBk1PJuuIflTA0ATGO971axBvynUsPa+F0uBiQMIdjVclmXLtEMwnQp7H6ip7C
8AeTNoXyJvcjncqacNnnQVTo1RhZBz3p4TFFQClHnblbykrOTdqpGWEoQeZLRhJF7qHzXLir9vDM
3KAR8HbdA+Z8255uXNWaElpiSKFn8hDQf2IdeHmuMq16j4Ghq6n+5oKp/7+ZEg6KKE8zI81C/xir
+q5DNtgM8vu0oWe1g3Xw9205GuROnD2mfnGI266ZhOhbWYe4eArjQ1cq96ifIiVt3Fw3NLdKp4aE
aCJRi6F28hjXjoZt43kINxQ7nG/hMJ/xa/AIlkxUZFKFExP5mt+oSWeia5RG5a/CDp/0pH66PhIR
Wj/tnTMbwlCUyh9SKamcg34TvCgO3eHy1rgtnkALb2go944T3HO3lPcWQoh/WVV47ig2VOWKGCX5
mlupuRp7x1HGZPXVpruny8NN1R4lZC/V+HlhmNNhIxyzPLD+Y1A4zRvDQNs6ZZhTFyAI/uhGu1F3
YBuXRjZznhPH6kgITY5IsHJ+AZeZbydjodiHLJa1O11zVbTcYuRbArRzoauiW2XM+98LLT6m88So
mG4IugbmT7fzkZ2haEGeejsa2c9ALb3dwjzOnBynw7OEebTQ7WGT6dIBrstt/penQnPYHjX9rn2A
GnAXb4fsrrCeAlrynW69NLkz+w5WD8uCLIKnCkHo+eQ6Osx0CH/ZB10d0DOFXlqWj1JnvFwf5ZIZ
YZAI/pJuMBL34HWQ25pe/4Cs2kPpxs3CgbVkaJrtk7dP4Q0KsXrhH0MpRQa+Qik737VyuRA3iXnE
yT9sgB8yLOekhy5SQyrMW0EGo9GhbqSDRD9xkJjb2jTXrYKkgmU9onSX1/FRCsuF439mhJPYFmsF
/sNUHO18hFKLmoFfduj1KHAe1qSGYx6U1vAHZojfydJwTPLoEXZdLcdeUfS2AX2pDPMRsOzoc6z+
ZhWfadSmmveUjFV1B5lhYTBGmBhF6VmHdERlIGgPSgDv73Xfuzzzz20IvhfIgetYqEEiPmisXdTn
x2ihFDhz5BPVUoWYSvgmnIzCMLym9YPQDccDyK96pXfZVpJI0HovvYdoYuz9aD0S+bARtt9dYuwi
kneova476Yel2b+9cFOEDQqOD7IsRXz9w7Od+iWaawfHoYWyA36sQ99H9+H1Wb10w49A3iFw42Vs
iIl0HVLDIO364cMNVRNieeeurhdOYbFCOPkHJWNKZ+RHKYqLzl7avk3GOfSOtKkpwz69m+gn4JHo
vsINK92ENAt0n5dK5R9P0/Or7dyqcIik/dBFMJcjKKvbkouQT9ojdw/+gxaEJvChRbD1Gn4wv3pL
wi5yHyH7Vuloia2+2yZFi1wBepJDfVOPzWBCuSLr4c8CTsO/crOzQYHXZhetXQkBnIkEkfaGHuyi
vw2VvCo+21HfZ2iuKDKdrzEM2jvDg330pi87PdpCGpgrG82RrPq96AfYynqnKjbMHn0JDtIuqwwC
eu4KbtSvWaVDoG7qenCweqOQrZVHzlRam3loSveBU2TdLgnr/nODeAGtlA5oikn4hp4hf8zHN9+U
Mu8Qdn43bCMDYk10IKJaeeBKDrmPOjKA2p0a+CimpU0e9j9kv6N/pIAG39kkmgtvb+LqebZTMyf7
23Slrl7FqMm4T41i5y5tlvCbhe8GqUUbyWUe+Y9O04z65rd9lTILwoLTJcd/CWdZ4He8rq1WPxjj
Z9uP1+hoIZ/Z/f7GmzCoGphXjXSV6KthhgLJkKsqmhkHlz5Dhz5GNVsog8xsO5ANNmlmUFcaj73z
AzOdMgg5tYRDOKJ4MIIwHPZOEd9en7C5A23aeSAomDL+KVwyvtOpbZ5UI1cb7bJou98iqbVV/7LW
qHMA+b7tUR32F94Al4EeVYHpEHU+RIAvlqnNcYeYO7WkIZuy7tormy0iEJPayippf10f42XcxbFC
cggFAhJ7cF+dz2RXp0UQK+1wQHls5zSoBbT6vlG1F5mm4uumZhaNoqNDMZx3rkLQcG5KKeKs8RrO
yp7NEVrNOiCB75lfr1uZueeoGXOd4uHTC0TwcreNETmFtRIrZI5oL1HG7XUL008QzkWK4ArlMBP2
sIvXk9P3rRXZSn/wre+x9H1ERzn3qk2hfzY8+HptZGPS3w9QARBwQhlkssFeibtKHsLUGuGnPmjO
TZHDYGv+3ZTmwgLNDYxJI7vHltIuouC4wUOa1uoPMT3zkUFruNrdlOhL2Plr5w+bcXxWqbten01t
2qvCdFoT2IudBucaCeZzt2iCYeCo75MDN8bGN+AhrmuUW1YIah3MCj7HItiMUbQrDUCqHrIOdkSv
st/Ix9CRv0D6vJU6/Rl9kx0Z8C8kwZFlgNsb0lBlF0cw/Galv6tzf6t58cswhLu0oj03cl+rii7K
NLgD17aWauiBrg9sxt0thF818rJ4uyJPv38Sg5tGVlJUScZDl8KorNAWQtsiXUfXrcy4uzUxwzgW
yUSeLoKV2DfqvoWaGRmk/qEOi7e8qv66bmJmIBO821QZA1U9EV5SZ42pVXB5HqCJkPSvcrf3lYXQ
cdaEjYurQLxkgrbzucoCO/KG1hkOKXgngH+29cMbf1wfxkdWQ3A0aiecrMyTOWEuzo1E0KVLkh8n
ZCTqu+w+gKrOu7df5QNcZBuQu7fo3mlfa3jHJooo+yVCK+pWfgB6LaW7699yOV4cfXpV8JwHnykm
YEYtKuTWrMdDnL8a9ae6fYvipaBx1sYUicNwyKKJGXtCVoQ4RvzPKWnm9oqbHsGI2Ml3jQaxwijd
1lRMOVTYSs0uitJj0ia3RfVXhUJA68t310csVgGJYWFaINtNakanfCB+zlC4kdk7ckVRswXlBhcg
mj3IeND2DC3hHbygTzD9p/BTLBi+vE9ZbJ6JtgHofHoSnC+7BclzGSMScVR9c+UXtJxDYFBnX5LB
W1sRhIZt1P5ATHPYdLDctyp0JPSYD9VnV9dvHdPVNvYkCSNJv9kRwoycf5gQXzsZxD+FE4XHvIEw
IvbX0Itu/dD+7bBvMkPABystcAPx6lBSNSksIw6PrvnFkntk7C3a3tWlWOky83ZuRggkbLibB6jm
wyMMt3qcvzUaJCgIc69j3d8ijnaX68FTov5E4uEJsc6viD390sOWl4uvI2KoVzdAc2/QdVhXSzt/
1gNg+6RpC3gCV/e5B1RJWtVWiwdApkvjLmmKsi02sZ3+yG38MViaisudx1Sc2FPP7fmpqrmm7IXH
OEab4E7+e9zA6wh7ouvu8mErw7mn0tKxCPq9vAvO7WrndisrrbKarocjtzROOxXztYXrZmZocKUQ
LcpspgkPeG7CMbzYlXopOJp5cGuYNTQN7b3tGQubdmbFzswIoaJVGyriv8ygZ8UPtkZzuXljKOr7
qHjbCjXJ60fE0qCEiyFTKmdobS06tH2Y+pt0iKXhRusGtT4MWY9w0m+bsz+U4mkUNCmpC+baYFAR
NanLY65o6CsNqrpzFABIRucEC/fqTOaA5x6NgFNITIQgAoA8wMzQt9If0kJcAm/kLvslvUDkdIBn
YhV+NRDJ+oPRcbp/4Jp4AjrCqaZamaZEHk0CspJu+t69TdN60xbW9vcncfrp1LTAd5COPXfEyu4T
w7VSBlbfurV946c/U91byG/OOIbtcG05ZDjIsIihqd2nMFhHWXH0tUe7gUpFlR/HpP4D/zszI5wX
UjVoCFy1mGlvfC1bezLM20qwcAPP7CkcbjqXVIO7+ANadRKPkrIY+qaRi2OgDflbkWCE1iWoP+pR
eRhLXdrLVaIuGJ05ksBrYdWk+RXEqeANjqsWbWTTh5DnbhFuOnR51lolw6F73R3okxVfEXi4TiKY
QBjwpfi4VMeyV8woyI7lxn+1aV17UbfBfXAr/ZC30XbiujU/jagsDCv/AXrGW9TJYNZczJnNfIVK
ophWMBITF/x6Lkz7sh+FxTHJlWOi+J+MqttFtn+TOtkCFG5mZp1pvDRdIg6oa8Jh39atlfuBiTRB
5Nl/a63uwlyQtpX5+xvtzI5wr7fWiKK5DnpLwjlU+8FP952RLrjJjG86FoOYYB/8LV4rbjeEhHCl
dKjM8NeUPVt5eX7vu360GWSoffqxWbA4N33khXlyqiQ+LhK3QaLKfoBS1pEKxrewRSY7loL36045
kz8CLXNiRJg7Ry/UPM+64gi3/l7bkXKExDjfdkfUyDRa+mFRhRd5Eyy1WH7M1/lTBzQLUH2FZwZ4
KlO4P9Xe6Kim0UfV/4AwAapBBXq1W/9ATyLMHnfyDh231+ALHDYIyCxsxWlLX7PtnJ/MQaQaMdRo
bHnyVyH70GLPle9DunDRiGyhU/zMI4btppASob1EMCSjsBW4ocJNow43TqI/yimDdUr0cMKAF52X
b2Qar9LU2IeWA+OZlH6+vsCThYuhUjbkxcoNwRl3PtShNfLWDThS+yhRtoFNM8K6r1wNSbVSgqwo
8Uz1Z4UssTQGPCvssP1y/QNm55orkPZTC3Z58Ra0oxahH1Qojh1sNpHyBVWxVTWm8BiPC6s6t0Md
BWwH7gyQ05p+/+T2kBPU3gyf81UnHx917apEMKI2n3P1pgjbl+vDmrl3uXMnTN70cON6PzeGwhMN
M5KUH5UYLUxP2aeQRA5NsoBREHuEAPOCaOOoppDIoC6KRLLpSbHqtiZ8s9lLt80e4KKpbjuI0mEH
X1dPcb6B0RyKXVjzv8BZjrzNbqlH6OIgYvn4NXW4TA3EYjTo9lUfyHQP7HWvWBXhu4Uy2PXZvFi6
yQLKsOQ9AI8SyJzPZhoUrdIYhbYvkXsNg2xXmlvEtyH9t26S6NvvGzPQrfpISOGWQizjoFxDSTjW
9jl4wUMNIDZbRUONAkJnl9s4CHPkkQ1857rZi41gcxfK+CYo96mXRhhjlqaSidSJukc/HWHGHz6M
hwkkMNLCkT6zWqd2RIgbpM9R6kqGuvdSFH3jRwsGwesjubw0bArOZHlpF+Nmv6iiyhDYSmi32h/E
xO1d+qn/bB6HIwqie2073HroO0OCtTB/lw8FmzsQqAeOopraRTtCM+h5DK2ItW935n33YnyemN4t
6N3TPXHpc/hr0eKlWwIoxeFp96a0wl/nbjmOXF9WJlt7SGV35Z267W60h/GhhLU7g2nOnDAfD+6L
crcwv7N2pxiRuBQeAhHyW8ZuTFUwtvZhAXo/eXeH70lUP4ap+YT81N+OMyjImMa3XQ0Lf/cti4p1
M8lC+RGB/6iDE7aRwPZoOLn+YReHHslJarz/qmeRDJ9c/OSEldQYkXsvsPZlUaD2Q4Ii01YhXHzX
zcwM/8yMMO1SwsNadXxrXxQmZM4oCZIEM7ZZk780Yx/vqkUU5eXepE+JsiPHm0UTqHj+RLnjF22l
6PuIDuTI2qVhuOO5scqDn9eHNkU1Z9cx+G0OUtpoHeDQtHefz2Co51KTUuzdJwMIukJZaUmy911I
KVMIVsN1uQgPuQgAMAbSAWwIzoo3CWtmZ0Pg91Gh7hOpvNP18YeCf6zt3HupKlRXkqpa9yaNbaGa
vl0f6yX0ZjKt67ATAUuh21wY7Nghj6UOEzd7QfeQqyq3jZY+jdn4vYmATsf5ru6DW3sIXjqQqwuH
1Oy4T4xr5zPdlCAvEXdU91krvSEyty26yEEBWYKSskzvPNv4yzOpl7rleLMw7ulHny8y4zZoRINT
ib7Bj3LSyTaJ6nAwx9FW9n7jIE4Yls+mNHxL8uCbV2QvGsjxLPbvbV+/Ma32WY8Nc+VGtNr3bfFp
4VMuLwMiB42OFoo8eLdI6WMYjYYapabArDasJ05YmHDvnTUh50pZ23AlLuVWxPYnApZzi0LAaXVh
m4wxFvtWtg5JbPwqgg593ABtPbkr90kXq5s8yJNV2nJQDW2A8nWttdswKf9OI2lhMS53NnttQhRA
L0d+yRGSMCE0LrHpG8req7I17QEo297miN4XzhKgbW6qp9wFBFqWSsOqsNFCWUb4XB+UPWqa93Kb
wN0ZK3+ypaYy/9SNCzuEGE1nNI2qSqYznFE/+vXg3oxhMUwikhz8ivkLYVp0N4CorBwjvouVZKkB
Zm4+ydIRPZGspjogbKuhrkJVTkZlL0E5aucB8ssIj7qPtfTruuteXgL40YmhabpPNlFl6lkq5z2e
myTfW7m91VAaCqJnOf7q13+ydryCYThji8DsMV18J8akTrHTgZERMw0o88UPXuMvXOrTjxAPhVMT
onsEHM5jg3BE0L+pZH9KE41QROD/YNZOBiJcnbEOHjbqUfzQ4MuOUNVkKz6iz8foKLD9NsJx2usn
1oQ3fBlZejHG05ggsdU8ijbGeyM16+tjmr1HqI1RJqRZjsBd2MOJHypFnpvKXi+SRxUCfyOIdgW3
znrUBrjGs/G+c+JtUQ403qCleN383L62kGPT6c7guScmJcfSMspYcpU9apPfpDrYKfZS59zspnIM
EtI0IU5tFufuF8WZMQDTVvZq+80m3JFGsi/NZ0c/Xh/K7J46sSOczdEQpWZLCn5fmXCpZmX2ljTN
p8RXXhOvfKppRLxu7zLawT9O7AkBgFKWpMYhFdgTTx15dsHiWQc/s0CGiLqw3mWpT9ZZE7//iVUy
mxDLkF0yBK8MB6szUV/mjGyNbaEbDwkCySvK2feAPn8FIRqXOe1a142KKin/uvd4vv6P1SkeOTlC
srpKuPFYQ2OwX5o6Oqpat9f65lumTLTNbnMf2QNCmE59nzRoEbMxd31DdeP6d8wdM6TVpmoAIBmC
j/PPcMvMcb1UJfYYO1hu+rtMUo+RZr9eNzO3KU7NCKdzYEaNXQ7c8mla3CFZ/0pPjbwwlHkb/766
bWEd3bZII09iRoOhfuzs+D4dvS/XhyESIX2s2kl4IAb+Q6AGSTaNw9dLxM3ciR29velbpUaniz2C
YPKwpoECdQ4t2/pqtAGd+dWL0QfwAgTEYsgGqM9HBjqg0mjeO3Jz3yZ5v456xPCuf+zs0sLoOVWT
qFOowtludUEjFdON6Iw0KccZIryRFawaTfp53dDcMYEf/9uQMPGNpMv+UCnKvsU9ndqDINbf1s5e
6V4ogm/+b8aEfTNSI4Dlg4CC8vfGjkpqL9+cNNro1tM4LCz37MDgGJ6yBEQwujAwS3F8pfW5SMCu
E3U64WOZIimWaaisIPS9RZn95g9GR9MGLyBQ82BBz7ej44AjJvfLiWuN38rKom84ug+7mk5vl5S3
my4V6uauEi6RfxsUnGTwmroatU7Z5+he9pL60PkvCQ9L33cXFm6aLDGgmY47UFfoml4UkkBXB6ae
Ykkv4yf6j24DSUc2OrijVfUxaKybKnf+uj6b8yanhYMogiKhcE/KKeGtP7Rcxb1lsDdlCPwH9wU1
829eVwMTUp1JGlhfuFBm55QB/o9Z4dr0U0Mp5Ayzluv9MIb+MTLjH66EbIbevFwf4ayH8ngA2Qgg
iuvk3F/Gvh0Hhz76fZh0xAFhv4uHSbi+iwaEiKRDa5n5wrEyO7oTk8IGrCIt1mujZFOoELJbkvso
9+GrW8J937cLtmaPMGr95CMUG6KF6VtOLkm3SixoSiplnxTDSrFe4/xXnS5M4fx4/mND2AFjXUlS
5zCeTIERJW9HGpedz1KiPXUNVPrX12tpQMJ69X1VFaE+DajWtnZWbeXiVVGWlmjJirBEqhKHdpkz
pEHiLn8wnUPcLmDx5mdtgirwtKQ5VvDxQu9yyawSznxQtFVev1pt8CNTShjIknAB8jHn5NMDeYJz
U9EQa1Kpro5ZqKc4eaCvPC3e6OrPBtRsMxYgKxfOjLm5OzWmnrtcJKODZHe5sq+DwVyFbvtL76vX
NukX3G7eDikGGr0I4cX0vm32deqMgbJ3I+NoDvGBFopHV/EW4sxZMxN2ZWKCUEEknw+nhNB6iGXm
rm9qfaWi1RQ22l7OCQR+37Npk1YNBcT9xER5bqgwy75Fuh2fSzx0o/6a0Idts+TZM24Hyx+YRwWn
AxwxDffkQJDssOjYRPI+CIx7Uym/OE332KTKa+fmd789IGImoP1U0agkiI2inWP1deHn8l7PrL2i
eX8PirMjULi9bmZ2RCdmhAXqGjmVOr+W97KB2kNnfi97jRCyVyjfu9b368ZmvOFsTFMIfTJ9A+Rj
beuX8r4NuC5KE8HAoXyJ8/z1up25rB69f7RSEsKAThY5L9ypm0qvC5kXKqoejrR1rPoYlCX4ZDe7
r/XsJlCk2y4HvCgN5l9+Z5kr3BSRtfh3+2rsqWv/P18inLhFq5aZ3GfyPnd/1DEyJqg/Bd2C888u
4okRwfnVwpFaRU7lfaM8t9aTzvtxRK/LT7bX53V2/f5jR2Rf1JuGkTgMpm6/aMMA+em3hqfHdSMf
QaYQqZ1OmdiKVA3x0MURo1Fv9HtlA12Tu4k6xGe9J+cJLu2J/3nI71EDWULmLJpWzx00lpxMcymh
UUHrabdFii15njRTdbS+aLEPUfILYCdfFQtXjDK5wbUxC9uw8ItG0nzGPJFedy/NTXKD4nryVh4m
sfFmh4pleIumU75l2MpCnmXadteMC9sycPJ/jI/GY6J+juAAXFjSJQvCuelUmVWkMvMa3pV30sqS
N82TfYdCWgDh3qp8Tj6lv5ZgAIuLOe2ak9OmGnLFoPMQb901UNqPm/JTCCvc59ZFTtF/cVfZJnwO
3zJ7d320c4OlGYLbAUULgCRCRNeqeue2IYOlP9hbDb5SreI6/X7dyEx5mXoN2XuaEYBzgPA6H51P
nUihDjXu602DKoV860Fs5kPBakp4y1a6j7fepyVPmTkA6Pyllq2DWJ5AiOdG1VKvFSOLxj0PyHXY
mWiR1lsVvazrg5s5z07NfGRYT1aOFK2dRUEy7hX9Z0kFzCilbYFqS9ClN9ctzQ6IuMGeyMbQDREc
0+tCX/YTf9yPmnaIymzrKThk5SoLduaWCz4savMILMAcKDqF2XWl7KTesFfiNWcZIm8bFFI3FYLw
yIcgFI+E0+IOmE6N8409sctOtN8ErjxiBE8sE2WU6Qcf93TMbpSu2uUylF9qDoOji3JP/h707/aQ
HLKifcj9cFWl3aZz/iAhfv4Zwh3YNlJaKxHL6TvJxg3sTZpq96q2d5z0Vh7SraEc6D/d2aBorq/u
zBFwblnw1xhW+ig1mAD1xloFLzR5H7sb9y5/MFf13+l+Ui9Mn7SFyG3mMD+zKr77zahWQ73DqkHL
5Mr+O7mla9cMV+l3583fI4fyqu+STURT4Bp1L+vn9UFfuvS5deFgSJoWFtyS2Q4qGDw99NB8lOh9
ZyFwnDNDUoqsm00F4aKDPpDyCjA+Uihd/tOxmpUZv3nGApxsyYZwMdkUZ0h0YcMx3zLCNAPq7iWm
ssvT2gK0RqUGUgMQY2KJsii1FhxPPuxtN78th+FWbpcY2OaGcWpCWJHe9P3Rrf8fad/VI7fOBfmL
BCiHV4UOE7rb9ng89gvhcaAilaj467doLPbrpoQW5i5w/eIL+DTJI/KEOlVsOhWYEwN3rq/xJFTM
T/fPfWshUuyCp4iZVgsrSsraUK/6Q96D4Pm+EXFjyDfK9VKkOEUb7NGt+3I69egSmKkR8QK6bfXL
0EyR1m2V1JfvAM4GlEqOCj0nCxfY7XOTFRxQaUPI7cRfObQG3fjQmU5oZb/ur2p1667sSFtHszaf
zTmdTuAyDjHZFbipHt03seIDeKxV0LsIsOeiEW17fTonyAROLqLXXv9axFB83WpzrBgBq7DARwta
4QWlYGNpQ5GN5XDqmlcCJSgteZvMjcrLqg3D0lDsA0AYaA3pTNKmZKVi96e5/t7yEkKR38ZkIyBd
OXfdA+YI6SxAq578Ks+Ny9D4VnuMzb+kzl+T/DEhfViQrT76ylpAMiJgFjgWUQa5Xcs414k5OW6P
6sRDn71w/TlRNiL7FdeCIA/6ejaGzQHylZ5grulKzb0WS2mhOdri6aV8I7ZYNYE0FzzZgIKpclOo
4XppQwOoP3nW73gcA65bG/HY6j79z4Lc8FXVSbHAp9GfHFYEnmI8xcajV27dxGtWNA18cGjBApEk
B5fT1FYzS7Xu5CU/7Q7McK8pRE/vf4biRKX7S1BigwsVgCcdowS3J24VdjnndOhOrHvTAAPtfuj0
Z46ZShVU6WGsvd03t7YkMbeC+X9BhSlfYAX61DpRwVIa09kH2YBf6fjTuRurWmaPQOmBZwAcmP8G
46UAyxxZLch5ID8LRwBjVIvCuNueE1V5wJiq68+qVqB7C2HU+8tb+U7RsnWgk4CxAXXxnYKysMPF
6XUnkkNHu8vDWXd9pf6lJVucjivvDi4DgURGwRIAQWmFrUeK0alwbpigPBNWYdgOVHgB+L4fkVo+
tsom2cDKVwXkI3CPYC8FbmRR6htqs8/bqTs5cfdYz84b8smNZ2fFOzCrjuYJKJUgASEzhRBQkJSY
l+1OmI70C0fzi7rFgMVW/L3qHVdmxM+4yqZiBxDrvGu6EzXThzg1H9u5n3ZKOkeaDZVkx07+zGT4
fN81lgMzgFBeL074zpVVpuJVddOuOxWzWrlBqhZG+gO0B+43qhP9vbEpMR+8Iu3SYwcYkLavFPBP
BvXsQUFlTsms7hMjdjN/UqrOCPoxz8fIIiQDGUXmpO6nPIcM68aHtObQaFb/U/4A16H8vVKjMBuj
S7qTWzU7R/2ZYxAlKQMr/i9nAkUjS6DrIeEiFyh7xxxa9NP4CQiIwFWBK+HninybRgsESZ/q4ffG
aejLew8aB2AlxywYvh5LiqS6Yu7SxG05UpJsDugh32V77ZMSB1NYhNuZpyybCaAC+qxAMAo9DAgK
yi84y+qJeUpqnIzzECWH+aBqEDO/KGo0n/LX+jju1cf2HQrQkITWfNUJjJcCqhi7+8teOc6bXyH5
oEnc2GJWbJwKKDS/xiBEMeNgAzS0cjNhRlwMgYDjxV1wvpdjayRVQ8D1roDtAkX6p46DygiYIZJj
PKzaHEAWRyU9YTcGpc85sfs+cUGWiloaP6rPYqpgDOaAf272H+bIAf0JmLZB4AglCYA4ZVNaNXYz
BD5PZZMZfj5Vz/oEZd/MzN7vH9TKJt4Ykg5KUZtBLQgMgdiehTl2Eroi5HurGOdmLt8rpv+9b3Cl
HnO7NCkQSHmV16Ivhl1sf7qgk/mSYCOhQRwMIYHMeoWvYmuWde1OvFmm9IpZIDRjxqDoJ+3XnPhG
mJ/17wqwOsAbB1UdWEEamY5ffXUD42x8v7/ilVdAtCJQNDRsBFkyacdsghiDFJjnUds6ojGQsMq3
fARFu5v4eT0GmmJG9y0K75Ac9caidKiz0RUeH2xssQVJT04eTHvfxFvc1WvrcnC14Y5BvRXNHvyK
q3cGLb8hyzQMDFCHQoBuZA9Zk9MgV5SDntVnjYDqYPN1Ez9dWtrN4yZ5T1ECPcMU3p0sPFDgbp+c
OsjLzCebrZ3VMOTq8ZZcJhksu571vjv1OjtWCX3M0638YeWcMCeM0R10uHFXyzGxZ9T2xMasO1Uz
fx4NtitALahYkPO77w9rm3ZtR1pKluRMnShDtDgdPf4pK96J+QdEghtm1nbs2ozkEKOXo3at5t1p
zq29l5VfFKpt5MCrK0FUCOALHjlcjbc+R0rDxrQAdOx4/Jk2QjSoC8Yixuzxt/tbtno0OBkE2cCG
Anp6ayjxRmPgKgyx8gdIkcOCJIHSlRs7tmLFvfqE5LYeslK3bRp8QuDpfdExceB6hVA/2sgWtJXk
C1gveJmYc1mS/2lsSmhlUv0UP9HXFjM8F2dXRGlIQvvIDuNDfOpf4wPq4Q90U/xs5cgAiQLcARpo
eM9kKE9RWDGY2IA0txNIRnZMDbURcspK/Lnn2X9ZqScmDv45CAZixY5fXUojFFpq2gJHJ7iXQRKC
QZ6gKAP+DuVh/UiPCSrAouJPTg09GJeRbWz1yolidEqQGYBpF4M9koNWDTMziN4AU6w/VPbo86mO
LCWNPuydN1akDxpjQ5nGdUU9jQAHOsUP02HRnJb/n1ak75mAA6mYhZUq/jyBxDpWO38mr/eXIjZE
utAhGA82WJAXgDpPZp2tDNVRqkZVT7TA6BelSMVOapGeXO0dMLvDfWMrvggmTyDN8TFAwVG+cCtX
KRMxxXnSZ+XBnV7wMoeKN+065+Xjhv5JDAqmJuBipK3D4L5RJFavngDE/YIahd9Oo18RJ6L2xo24
5nAoA6DoiEIEGlziUr5y+MRLh5RZKSxRzNJmmBzxB1J/9upmS/xy5Xr3QNaOehq4apBeSGuiGjij
vT4Xazrr7Tkzt5qPK7cUao8q/mXMYQEBL07vaimqSTPOc2vGFAB77vDk+nZJd1Q3fjudfhkmTQHy
y32bXP3DUBHIAaGAgxlEoeokgylzLwbBrh2rp0xpH1rVqfy+MpBK0HrjdlgZiL61JO+h2ada0VL1
VP41H6bICDMIlaMZudN/0Qt6kXsSbaViy2ODSQupLurfLp4z/XZXe9VATlhO86kHP57lPlpbKcSW
AePWAGMuAzuwPsMD1X1TjqMfj2X/4ZcSq0CnCB8n2HgXg1d9jrGJARyAGO1xQ89+rUzt4kzmRs14
+THBCooCIiYDP4TsgalTOuAwqOeTy8tIK+xfddN8ret6o8q+MgMCO8jRgTBDPx9FytstM/S4AGtW
CU8XAwKmkyfRPNFmp7ed+gza4RdHb9pnaLWNYBWn855oo7KrJ6Ty5RSnn+7fVWvnB7FyoBGRbApa
w9sfU3vWaPSZggb5kJIQAVbn65n1976RtZ3FnQvZY9R+l6FulWZxp1XY2al85c1ZpQwjPh+O2cAe
iggT+SVYrsATcbsQ9BragQ3mdJpy8jxMyt+h7EKNVG/3l7J8sWAGdBACuYCbUNajbsc+c9x4Qv+1
mV5siDmF+gA+rToHTp+6yCINunFtrJzQjUXpYkxIPmtF0oMtva5Fhqx9Havu/f6q1mwI7hBQr4Jd
bXEHWm1B0pqiTTbwQfMxZ/Ynq51f922sFKdApvEPNyPaDYuyddJgmGkEYP1UR/a+jfrQfTAtv00C
O6DRNPj1H36wogI6cL61n6O8D5XjFie18ILbgAOADLAk4YGBhvMCVJySKst7RekxYOw1b6Om9n4/
ZBqAitYPrk31cwe6IQDs1K0J45UdRrkZhSo81SgDyF2WulQtp7TgnhrLB1AsQ4epiAuy0blfeWKQ
kgMzD2iAgSBUbko5tePVSaLwU/7kncew+p5EKDVHPBp/Wg+CDZaGH+/mAcaMtqBILzAvJ4dVVC3w
X6Hz0wR4TYsK9/TiOK/3fWd5gQgbIHvDTYWgSv647TzF5Fw681Omur5h5Qe0QHzQi2y8AGvbBx5s
VYjeo6ODVujtJWISxhrMqLUgDxl3yWd64Mf5yHbxDmxTI4q2MZQgjlvormXkg6lRfBBiGAHcR3Jo
BQBsbatt0p7UBwEmE8I79m67qri8uTyINHuofEPRAuxH0j0S0wICf0renGat3s1GlKAJQUE0YKt+
TYaNWHvlwOAPoL5EFgYMlJxBl/oMVXZogQB3lQZz/O7VIJrvNmrAS7yx6CCjUgoKFPFVyR9VToBX
0zI3OUNod+fsUF3/Wn3jOCmkeXsFdb2Nq3hxe8AeyIcQbIMoAVSUYouvYlTQDWoo2BQJUPuWb9Ut
GLhPHvMCav4yCBQdchbe9/vVFSLowZwP0mh8zpJFk6VKVXt5ch7HPKp082hABYQNznOe82Pcx8HA
fpakOZQJCxWr1X0nbn2j/LrxM0RIcnNtYuF48xCAQbEJ0BDZd1B08xKvj88ZRVaLxuowVkdIUKCc
GVdRqdvf+hilW6b5MaIZEDg88Pj3/d8gTEg/Qcx2w6V0AJ8WpNcUndZSm1R69vBCdd4rB5NB57fd
VnQmAlbZDho2/5dhd8HinjEIKA5OQ89txJ/MV34uAyUAt3IUU39+3mZaXHwpID1ELwo0SYK1CMH6
rU/FrifIXsAeNM/NV1NhJ6Mc3ppki5h8WQTHy44IGkMNSHOAVpA8qSDD3Hde6wGTl53qU/MbAxvD
fvha7HGAx/EVzbD0kb6x502Q9crJoV6H4AziDEBELnibO255Y67ap+RV+dIcjad8Rz+Rl/nz/JCe
uiN5jB/ab+rW3bB4cAUkA6we4LBEVRiywLf76nZehmi5dE/tgCq7pn5nI9qhzHyOwVwcp8POYhhk
Y/w33DmAstpurP8qag+Mphrd99zlCQvskQBToc67ZGj0WFyVOnLXE9efhun76Hyfp60JmeVqb21I
q8W06mhO9eTiEYZgkfVZYVv13WXagsQLqb8GyI64jORnyi7a2nPBs/SvuKZHOYC0RaAenT3Dm2ht
fYYrC4IYAJ5ESIyC+1GeYGKYzi1mA8fHEl/bqeCkmR+TvWB81HdWgObpbktmed0iUjLcMGIyVir6
9kSvXCuN3RNRvChjT9MYh/cdYfl8IPDFdw59UgTZi/p1Wo2zY4N+/WQ0b3pZHZM+8xW024zhm9X9
qg1nI21efni39sTvuXquppHOLlgEXJTkq4OSt0Gmt346GDt1k0dp4eP4ugHmBE0eqgwomUu3GG9z
BIjFUF2miviV8jiA3hqDdPf3b8uI9ApRhyudrtPyYvB9w5pDBt5/xIobj/zCD6SlSBfl7CY9mqKw
gkqTWvy06J+PrgJAYXxEYLsCyhKgh9tTcagaG14ykrM+Kj/yyjxpYxI5ffvREUDcONdmpBMBmS6v
Fd6Qcxx/ZuMlBbsS1TbSxuWBCBuI+cHBgxqkDOJFwN9iomzOzmZXvKnz9Fyq3cHzss/3d2wRIIul
APEsypzAPprSjlEPg/9cLbIzIWMPJlaPnUvSu4/UpAVyNZoe69pQ9omj7ihtq62kQMWB3EQEwjxa
qkJiVBMrvT2wipb6YEJo9KJkyVdoA4RDUjxkhr6jLQ0qy/IbDTypHmBRYxfdX/nqBl+ZlnwR1EZp
5yj4rEZDCbq287tcBTHZ3/tWlh6PChA6UWB9MiCtID+V05zNkHdRygteqsPEzJ+aVWyIGS2uIuyh
KJcAtQZ8EqTsbvfQisF2pnKvvNCefDbz4QvRi+/MAshU20rx1/ZMcCJCswaBzoL8KtVQq7Zcp7zk
tfsHkyaYV9M96MnXQ3h/29YMIXED488/5l6Zm9gpS7uPoVWAbXN2U9MBeaLvyLDZ1VogT7B313ak
pLSLjaYnak1O5r4/dl+LAKJrvhbkh/jTh99AYUoHcQjcYEU+1DWJrjuDW10MPe+etKprd25pVLuP
bxyKTPioILSJXq7Y2Kt3iYFwJmnGtLqA4dcM3Nkp/aaK21Ah5O2+pcWLi/Wg7iiwp/A7XFS3lgau
DKrWwRfAsRd2WYe813iYle/znPv1kD+4avnRjoywiPIxwMeYpVoQKc4Zm2pjGMtLq7QHdWQ6OtQF
cpXY+g9377UhaWlYDH6AkabnHlWTHYbGml0ZT0roOf2WSN3ax4srEKmvYBldimEr4H2wKvBTO824
7+JPc1HtFLBRtt/un9ayQojNuzYkOYY+91aVcGgQ27kW9Ub2yCl5ieffKSE+z6awVEaI3Iw7y2wC
kv7Qu3IXk/qv4UFmoMn2lV4GqvEb30roDvGDYo5BP2xhFde+etRoQC4LRM+StrHQswFdUcYuFe0e
RVeFuZVfaVvfyNqdfG1GujDdGNwzZZazyzQ3rl8Y/ZMJ+Rv//oavGoFGHy5AdGAXaf1spVU3k9Q6
cdAEoHan0McuLf6DgBPyzn+ZJ0JfaPRJa7GgmsnNyS4ubR4OAev94dUOur17nD8VbYQg6MQitte+
31/c2kFhUAr67SImBaj49tt3Vao6kzGYoJjss6+gW0oAKrWTdzRX7ON9U0vuOTguqOfAaokaHpgB
JVu8SWIuCpcn9FmMR71t3HKPYZaO+4Y3uSQym97hu4rkNtjo4tju94PSNnWkgCt7C7O9cqiaCtQp
xh0xw7GgXQZXW1V5FTFPmK/yFfXMyJ+Pr/bGgnSe4DDHI4v63iXrdT2cSOrsNHR4HgHCUzDylmaP
RVPTsILWaUSZl18sL9uiTFqmoyhhirFOAMVRBFyIueFka9Ujo3ECIz4IVUaoNOle/7coRxCe4wMF
utUZIzsTd0LmfBmhDRl0jkqO5dBtJVpLiI34MchU0cx3QKcm14313DWnodfJyfL70NlhTOOdM78c
MXLmkzRUgj7Qd2WoF8/VCPk8X/m+hRl1Vy5pJOaaibwC0lhIxG7d3RxnVVWqMTujQ+aowYTn8JNW
i/GXGlzGqBqinYUaXUkJJxHBMFnyZLeO3gTTaAPbNhssMcLBBDsNQNFmDOTMHGclgpqmVroQ2rbe
9NQz9Hb3ydT0BrhhByjOvJvQZtP3UzEk7s6c4jgJqEUwh1C3eVYSlCL0maNwVsfjr9JpVCEg4upz
GA+G9s1Nmn8lGaWIbK6Ubgh+NOhP2hCizA6pQj31RCqz4weHOU7+TJN5YqFRzFkejSlUnSJ7rLU2
UNSK1/7ggGTya5oodR8Vk6I6YQUG0O410xHf7mhtEQ8UEJmTR+YMEljg7/mg+ADhJa2PPpAO9Hvs
9E5Icj7Wu9HQAaGIbVq9pyXUUB5J1c720VP7nqK7WHQ529VJDIIdRdESDrZHbrLCB2dsSFuPDS/5
7GZl4Ws6/+l4Pd+ZmcXpM1SMuvfe5rnypZhY1Q9B3nOr9Gf8I+zNyypXP5rxZPKXjPbQ3AiylFv1
G2/6wolarWTDd2PMW+hHJt4w+qQ1QIlbGrWjP7WstT6MZ5KuNSny1JKhN8AUzy728LWNHzT1eco2
4qWV2wo3J0pjYNRG20rO7Xq7qDWn7dnFSgYMA5njQaPdRudxWUX/t47/GZHiis7WU4jVc7zZb9av
9GIcimf92ETJixbUl2q/NQC+tib0q1B8MRECLubb7NqgZWnx8mJb47Qz0ri7KJQWG7gVsflyWoov
DEECAFQYqZICwEHJAEucC3bRB4w5o5NatKaP7z1K6i8qe8MvC3Tm/YeI4dqo9ND1MZusSamRx1Fl
DgtlfMy6/sPswTiuayOS2xk6V1piVexS43G06hJMCxl6VLqvb4kGr54UqrJ4KoH8QXR7e2l2nHTm
VCDKQgn5ORmNED3jjZasOIbFMaF2oWIOVXD7iX7DVbLT6jRTx77CjpVekDj5MdVf3NIDXwQBCc6H
R3fF1l1ZEwu+slY5YzbjKmeXZDwrzhBMth6peh2U/d+NIGDtvUGuiKAHavFgg5XWpXSm0sfZ7IK8
2+e6j0D1xM7Jp2wv+m+Whgb++Ay28vy52d23vBLX4eH/n2FpiX2FUQxPQ3zTOdN3K85qP+usbzmt
tyreK85x86JKKySdxT176KpLP2kg6fIy79i1+paMw9pyrt9taTlJNRrVPGgFTgxqGHHlm6DSBJXB
xoe7clsAg4vkCn8MqIBLnq4xlH9SyrJz61qBlXafGhAGatD+cCG4w0gDxvPf6JDs75/VivNj0Aq5
sEDlLtFFQ1HNyVDi4rW0/hXRxteaeU/qQB4Nhe+Bhdu4Elf2Er6IqBAiocCXyC0Kzrg+Mq8pLqX9
0qTNoVN3pco3jKw4vnB4fGjAOoCQTLoCAfEt+5w6yGYGJPfJ9ywbgziHmEbdbJzZ6nJwKwlRKLSd
5bdxqoeGjbTPL7bzpe6fJuNS040+i/ix0u0kbguEz4bQKZITF0gvJHgyWH4ZK4v5o14/AC7+SrV2
CuLBZn48xX3YK5694Rgr3xZUntDRBjYckvRyybHO9Th3wJR14aihQrwvGJKtV3jF43Et/RuYRzFw
4fHEBeWDCQnMizH/RrYCAH8cUErQ/GBB7H5H0vjA1W7jtl87MsTe2FEhDr9oW9ktb5tqVAoopiLe
bLlO/TSfVT9WDGXDO9YyILghTCHHs9E6lm6O2I51lRHHBvphDNUoibw0SPYcKsQcop+b4Id/ABHZ
V67tSVdI39ftiM3LL+az/jCG2lPr13vlVB2SoxbgmwuzMH/eGt5a31AQHoD4CLgcGcAaz61b9hmu
R3TsgrhqIk/Jw5hvlKdX7ingH+El5j+PkdkVcstMCKi/i0uWx5/itjk3gH+a8XjUphygU32rrr8i
+QbVAlHWFa/nUhupz5MpbnUEHhkooZmZBz0tzxAZxi0CnQYxfqvOj2VlPGD6D7QYG166pMpBuR+1
EeApdIEscaRepzvNhlubbgYNa34EROyxOWtPLNQeSTh+svbWg4HXO3HBnhNswcXWtvratH4boXAG
yVgtHooLHtRdSivdJxjmDNJJewAjDIjQ+JYe0XLo8N9qUZ9BOO46qGPemjRcOlhJDpPm3tiV+jnv
/PLZDQHo2g0hDcrqTX/sDvdfvrVXAgw9/8+m9HFmmoar1R7JiSr0xUsKP2HmgzrFUTxtIedXTaE2
C54TMfMrY60wp+S4zOqzS+mdWqPfTartewMJnE1i3hVLiGMhNYc2HNo4Mt6q7Lq2mDAhekK1uQpa
qh9i2kZtwt51gqjl/g6uFdVQTkMLB4Aj8EfLVGt1q3hIAlJ2adv8BWIHu7pUvpY0eVTo8MBKLSrV
Fu1ZLcrmLVn7lWcRRBiCYkmgNvA83nrMiKEvveRucRnMCv7BDwM91mX6XAEcaqLma9ofhWFD1QEk
SGhwAmIlWkq3BtM2JXziao61YqrRjZhVh/e3c+UiFXM2gLwKVMwiD9EQhjkcbyJCMeWpysGQlbA0
x8PUb8XNK184RvRAGoEKJDA4hvROcKikzG5ckVMJ7HLIBkivqUO8oyl5IK7+WOjD239Y2pVB4bZX
SU8ZVzQxWEnPpvtWJKmfJ88EBar7RtZW9W+EF0IAouwo/v+VEfBu9llu0+JiVN/1+msytAcKaVyL
+0ph7e7bWgldhHQdwgi4BE5NurBaIHtNzpHFQQfdek403jwUCUnOHSScjmoxAgDnonLXjJoR6Xn8
H3TEAUsA1Y/I69A1kyEKHQdjFuYCcEenJIJwaeAAz+GlyYZLiq9ICihuzEiOUqhJC07/Ib+U7NtQ
V4FVbb6zazfW9Uok10AdgYHTossvyV8LHGChuzcx+agEHhpJAZ5dkDIATLQ997hEEuODFp1hVP0x
sbpIRUq8+l4K9Me53ylv5gNVD8mh3vND+hfILIxpeQ+262ebIpxrXzlYksV9iRm3BcrPZm7CVDYW
F1q/smZvly+18fW+c65V0+xrG+LyvPoSKMxXad+IPYWyU/kTwFuoi04gv7HDOWiPxdnYesK3liVd
jzO3U0cvYRK1SD4/xsWfZova/L6JBWwgg/JmynNc+QXYvPyp5moA9o5na47t/+L2iAzA0AEUEEAt
t/tnWpDocDWckeIUe9se9yYfN+LZtZAHtzyueaAgARuWAbtZ1vZx3yFWH4L4pXlpzuU+29tf+tfG
ZxGmAM5bnI+r3/KVQel65MxiSu7ihED3FyWYNG+TjYhq3e+uTEh+Z7DcqrJC5B8I4zgYevWL92MO
lAcwmIR50Bb/4ca/3kPJ6TBMPGW6QYrLyPVoxlGGdd48dtrwQlz6t6tROLn/Za3tIU4MsHkcHBo5
kmM0o2U2EyfWuZjNzLcwCwnw3n8ygjEsIVUq+oPSqsp/OO7G8M5GrgZpD4RHb5hk4wFb+5iAcwRn
rRChwQzsrYt3qaWPbQIXnyFX3WCwUX/tvY8D3DBei3AX2sfAoMmwYi/NmqlJPeucGomf5MeC/EGb
aeNI1pJssNQayNRQIUb8JDldMY16Gc94ivM6PeXduI/dZ8wA7ONeeehM+zHW0i9JZx7bVNkZiheY
4Of+uFdg2gwZMOY2lsx/AEoVzgCG9EtfolPUsuxQlcbrfRtrAYcYGcJjL2B2/16zqys9NaCGVaEa
frKNskIrjXxOM+WpJfWnaSIPLasCT6W2XzXW1oTDmqdcW5YeaK8Yc2ey2+ziZBN9KnMmuJt7MuW+
a/Lq2/1lin9MCjiAgbcw6yhmwEDKcuuWDkENgINo8jIXKdDvcR404AW2mO0Do77F3rcSMOILE+IL
wCwaiLxvjU1gl5gtB2mZl0LDz7H2ZaH4JimDKXEe3c0geC1durEn7aQBDQvD7ebsMjMy+CwtDqTL
DnNKdyTvwjTlwRDHT6PXonm61QAXX4G8sQAGidFtTJFCluZ2rbSJOUBwTXbhZPJJ3flDZb/WDsr/
lECWhu7VOd94DtbOEuPi4HX+923K26ulNnER2GUX9CjBvecESus+JlkVxUCZfNxthK6PKCyLKpS0
Oqf3KKjbkgxSBlpUdD+4+6Jo9j7nH++F/hsuFfEieqJynWIYE2ecuWee+qwL7Ur7PDB7o9678rlh
JaDVQ6ULwDiZepO6bjPPfQ8KkOrTMJw9NLmteONkVhz/2oYjXf544AgUdWGj5b8K4gZ8eh/mb5nn
BOPmG73iBTe2pKMxnIbgsoCtUWsiPRujDITP3Ewe0y1o5Fr4cWNKv/XxdG5LveEwlR5H3Qd7IAhU
zBACVsTXfdXfHqz8h06Uvqobi1IaaJIYPeYRFpu3+IUfWVgH/TsjQY7AvvIBKgzig/s+1Psxi6zf
931+1VHgh2CZ1DCbJKe7pHNzc0Scf9GhXl61fD/M46MJVZnovp2VmAcJ5v/sSO+rR5GG9nWNXWUd
DficpEcAyIsNl1yLh4H+BOgUmoegZZdrSY1nV2TQu/RS5YG995pQe8l3SoDNnIygSgIdvGMeFBI2
bo7VTwEoVwzwuejfyPjTpMOrOagwm5UAAxXE+OUR61frKU9mOig7VY23xFZX9/PKorSfFUE2QPMW
hOvD+2w/uuTl/nmtrchGpRw4PiCNFvycrDBVVrRxckGVqvDNco4GCs7zWv0OndcnV022StVrjggZ
Q/RvXAx6Ljh9zCmdaZZZ8aXfkX36qxaEPiaqcCzISj//CYncoPljkkd73oi7tgxL7+ncUTQDSj2+
gKbLDEyiTXtmtKeO8Xmr0rl2aNdrFJt+FX71wAs2PUgSL9mr6gbkLxpVkRexv/3kT79cX31SD2SL
RHZ9eeCSdvCG4iTFb7qyqSjeAIgy9OXjFpwdqjYHZlXu+ppvVXnWrmgkoDCD1xM0VNItZmTKSGwj
pRe9aCFD6QTWwMAn7/ra3O/vO+fSFKrFQOEBfANM22IexRqbirsxmqSsnMBYpHfFE2TFpyfiFPOu
p+2v++aWW4imk2AIA1kItKJkAi9KGLBtatlcqF36jD55bPLxFWz44dI5XAw4Y+5OwIFFX/H2oGwU
+DDxUlSXLMvCxnzz5q1iwfKbFhYg6maA5hf3lJQS5tycVaqn5MzDMTSDLKJ/jM/cDpMhaMM5KkIl
jJ8n6sc04lsQs5UECxOpSBTRjUJzZgHTBTqeTsRl5Gzu65/ejj6I6YYp8QVZgbLJR7ZyZIIqCfQP
ovACz7/dzJGC6ngq5+oyxODUHnIw/uQZ9athEyS74os3lqRjc/oaAuwe1tUFXYSJUwCeAeSOwyzg
kborLijDnPPNYdu1oxRj90BZCxoleYixGFiH+oJTXWbC+qCYtOIpn5vCJ8Afh2jvp0jFR2+LYnAF
uC/Giv9nVoqNBjXWcreCBw1QWQHx2i4z/YmHjn50nJPV+sNujvRD980zfP1zkgaGBkjoAdFgWYb3
v8mVl/72p0gnnKFQqDdo556NMwfZ5y57cEMkIiOUXAMtEEDzET+Cbnyk6258tQPScc9dl7g2ujj4
hrSdHSSRfUn2QEEF9q7aa1vsm4aIa29DQ6wSc0eYFxdjsjJ+wqzLsu1GzzuDzES1HwETTcegBT40
jtyYKAdAYVLbZzGJQXyOShLoMq1J/2Y3XsoPht7XkEWByHTv28Ng8ijO0kaNitECJp22SJ0jlndd
jDFixAIhHZraCBSCOZDvvcY0MLcYWlpHRavUNCpiA0LkYB3B4cacGu9D2VfmMzibzClI1En7NJgD
OEJjAyiMjehA7Kq8DShkiRadUBORy5xK2c8dqXIgLfkvy/lEpy3Y1Nr35ILzAOgDQIqArLu9L9Ah
A2mLExcXqEvl2teimZj6lE11op5Hw27Y6+za/L3hZr+p3rW4qlB7xECtKrp1yKjltVVghSRlmxXn
3EBkjCHhOPTMRAGOeyg2PpoVU0jaEYdDwR7xtvwAjEVvgNc9m8/uRCMzB0oc3dYq26IUXCJIMIqE
BifOS2iHojZ4u5sl/qrrCiyJ/2JHh0dl69tBuQch5E/iG69lE6b4m910sNut73NxHQvTeKVBMgi6
BQhDSKZVy6jAkjadHRrpAcStujEAtpv5zumX7UMQrToRQXEe5QHfUj/Ysi0lqUOFmUvwDs1nq/3E
qPrADNxAIOyg9ryBTVse5O0qpXsYqlO9SSgOksw/rPYLtT/bzka0sGoCfWoNLV6ofi6gMqqaFp1X
zmdqKn6vTr4O2PmUvdy/xpcFSSFAI7AxwNghCRa/4io65X08em6SuhAduNS57fcVCQpQwtvxV0Kq
/dRpAfSrN5xksTQDzEnQJFKFUcyoSnEQnZQMbXIg+4pJDyHotMd8dYjwYONrW7lTPNRxMTiNDitY
ByUzYOdvbJcp2cWyYt8tSxTHXL/sv5Pxi61sdoLEe3d7RXqYCAHuE8ANUceWnM9WALynTk7AuG29
dZ/qIA65b/sYgDSiJlA21c+WJ4eWE+oFEF4B1Abw9NuTy1IgqRBXkdPoxahD9moCkpjUBBpOdUme
7TBgWiURt0x8/EYruislUY/3vWf5GouvHTISYugTy5cXrY7JNCgYGz8rjfu5VjA10qF+kvZwVCdo
bSfUdTvKcnXP2yzKCCiEsy05ssU+SD9B2gdTib1cU+r5/H9Iu7IlSXVk+UWYsS+vQK5VndTS+wt2
egPELhYhvv66au49kymwxKrv2MxTjXWkUCgUivBwB/9LAD20PSnAJF3VYZV/9XpjHyf93h6qr/dX
vvAtYdWAa2HQTviX5FuVS4F/JRaPPIxi6Q7uDUcD7yOENHsSUl1/dw8GDxPkmsCnAgyL9sTtZtd1
rcRj1mBgMzbGiPaNW/vMRU8kSMoqfr2/tuXxxKQDRmpRvkdZaoGK6HVmDIVN7CjHxCXQGGAAH8Gh
vgVfWTODaxdXPtj3lyBigC+KrFU0KzLSdN/FRgjp7p3hKRtRYNUMoAloRyDmLJ7FrPeGhPa9FXWQ
ts5a05/qV73KD/e/2cIfAOsV5S4x2A+hRbmMZ002iuSNYUWD1/qN+9zaP8omYuYnNP6C95vC8xsP
SRc+AY+49QXNqeaWcyyoV75zYQ0KOAYEmGi753m7v29s7esBH4P+ny0mS+Wiwlh1nsUdGCtqN0g4
D60kiUar+3TfzMprAuJOV3akjMUcrNRMx84CjGOmoTkH1R60kij8IoRWGHGYoOORgEF44yZagY/A
LtRMkY4hv1xIsNlZYtKyo1Ay/IlZtf5RD/SddozD+cJ+DmF1GX7l+26D6GL1m17ZlCIW0KY1RuZg
s20/t/ybqlKfbAFtxfeSbiMQ+YFcB8o7wBHK+TR1yjiNxwKHC8Cpwfptzj/u79iaw18bEH+/ShzU
zFXAPZdbEfUwB0pV55E3tPFdhqlLm05f8RreYppauWHRT0fUhSojSEJsKbUsnKxTyjk28fRjOxNP
v/jkXcQdqxzKffGp3timlUYE6ltX9qQbXTMgvMASz4zi72OYgTHQ241n44A6YUh2SbjFp7FpT/IL
pRg05FxYn3ec94KhsPrSWgHKXWB+qg5q4tOt560uPtnCTa6WKMUSNcbMKkgWzIid2Q7zKXsoCJcf
UhUDlhfzZAHX5AOEeVSe8OakVuAYvvpD2bjbVs/+9XeWzr7bkSEZKdbd7ZqT9ZjvcPxe+uOwhwqW
T55jVC+2tnb5rL/dWnFEr7xX6ecRIq1Yd2W54PEatS4iZVepvqGk6T9NPdeBkahRWM6E/DYV7n1j
5thutCEXcUDkEGDYw2MQKBHE2NsfweOOKrZZzRHng69OVmAYNRgIzI37QnQibvZYMiN1KkaCpqo7
4yFRGL/c7Cut86BOXhrtAyGZDzT+RkjdWpWUqpRu2TKbkjlq618WWj2q+mSOW3ARfSsWSPWCwVJQ
pUgVEQtGlFK7YOCH6UdsgLcXNKwYBgXasPigPsBv+z058GO5T3cdGDiP98Pg2gUiQrm4kNGkWUpq
5baeQ5VUOK995uf40AUGdKr7Y7PD/YGGl5/t9Zf7RleCO0Yp0ZBXkQBAmUlyHCsbjMHoAbaEuPFO
KWI/3Yy1WyYkp8E4HviZUsDM0tr3XtHO26ch/dLs+IDiHtiY8KDZIv1c/ZTXy5I8h7bUnYGItyMj
CemjuuOANUTxiR7ZT/qZPXZPdcQettrNKyVVQUH+fx9zgUdUO5VNogsXkVPzEXPiii9qqzkqe8L6
k/6kf7Rf9a/KuX/WH/JXzCZuHJi1T43CBHjKBZcEsMi3YQCpF82nohZgf/vozc1DAmaHv7EB0n10
bOAzixlmE4d+xow9xqWmCtznJG8/Foq5NYuxuhLxLgJ9l8APSodS7ZPEsVLHuxTlY44naD2/m+4W
BOoQLvjXguT5Qw8aNAZOjguY3YISfBQ2e0q17HT/fC1CmKBpF/S9b40F9IJud8R2By3JCs+ONHMO
E/q7atHMVrdGvMVvvYnLQofDgdIDmFMA3ZPfdCQjSaExivK5UqmnmXjKvnLz/kebG/YD5iHSs2fP
+j/3l7YokYm6HF5Dgs4Dz1cZE1vH0wQCDa5Hlq5Vj9A8TR/aIS52Ba2yXecZW53CFZcQIDCIz6Kr
Bp0n6aLNbW2uTeJqkTfW6T4Gd2GYFO0WdddiVVC9gdOBbUxQcWO6Q9qwOMFt3dg8sjFCkqfpEa+J
D+asBLxDL/SdX1DYwnrw4BOsgnLnR9f7zilQr46m7tnu0zzIx4fBah5AdP7lvqXFt5Ms6ber6ue2
rjhz8mhOSR9CmsHxiZlu0u6Jf+bGD4UZcKqgaGWBfuMtLb3KhaaGTV3uEh651OnmALSTzeCTNuuc
gIIXr/+Te0neMJ/oPPWIz0A3Xe662e3nPWRLa7abONSyXwpMNVvh/S+wOIj4aShAYF4WtC9460rH
HfUVN4sHVDw085eWoJ1Fm71Zb+mFrFoBDZuYIgOKWy5iWXaDDjMrWDSVs+BA8Vy/L81x1+qVvb+/
oOUdBx42cNjocFYxsSB7z2i42TCxyo166J1VFpizhiL103p+7LRvc2HuQS22V8kXNkEAxr3U3RTZ
KqS32ooNYb4ldi1u1NutF78GQy64zEGUKqPUSNP2denkbpRPdpgX3Qc+PjTxoQcXbG6BCUtzd0gz
NvLRZb5vvklHiK0FEzqKh7d+3TZdXoNbXkMTU7TwinACF3vyod+5aEbTD9a3LXGW5RSosIhpfPT1
UTzD4b21iG5Lk7XVqEX421ettT7ajbvXBeMAUfc52radw/3apXwPJrLD5Dgb2770MHgX+ofo+2NW
C7t/a1/VFQVxo9Si3H4YikvTv2Rb/C6rJjCZqCICiv6LdFSsWmsSN8Z7nMQ/+uFpND8O3sf7zrt8
SGAVVyaknHDyHMXJFQITaRxMOoj7zSKiVPdx44CTUbuosb7hKyurwkMfGBMXbgJQmWQyN3o627mJ
JqAokrDOj+0XT/16f10rDomUAqQ4Is6gcC/3I4yhSRtVGeaob9Ujnv0RnOlk8iFUjfbB6ks0bKGR
XDi+kuoQmx4CcAntyyr95HD1eP+3LBcMtRqhpY4dFAL00jamRYcpyAJsYg3wlUMDsKNlB3r/dN+K
voz5HtCGKnqQgnljoQemt9DksuKyikqmGzuuJ+BQBPOlXyaZ94LitnXSYmKEoPLRS3+mjn1y5unj
BLADeKrYuW2Vb20/f04wynOoxrpFeyXV9+WQemejSMFVlsfmKctAi6PZdGtCcHEvAsEi+iy4hVHS
xcDA7WkC4y4xci3Fg1ZD8gdq5+7dKbmwgAc5cmXgnnGabi3MTgxVWN7NUQWJpQEUa1D7fe/VJkw4
wIgIOA5gJOKBe3XrgtNKaZQCr3J9nP2al4GjtH6cbg33LvwJ/zyQmEjA0NxGAiaZ0ZhVOhg64Ig8
tT+OQGsgxQO978Y5Xd5ruEAE3T1sAfCDGHS7nIzrzJ5rvQC6CMg6rTvO1k7IzdCj8jwNLySD+ut4
2Gb1F+fh5gYTdgUDFNzZwai/5AuUVaMFajEcXV0JK1p+EGO2bjcfGTirvXzL9bbMSZ+TYeovKb2Z
R4SSl2FQPvfu2Ppe99MGpYA1xxtt5mV/TVqedFVas9bEpFB5lJ7ss3Ocjr3fhfpeBQVEtv0A31qd
5PbF4LLCS3CwaBjzYPgcn9Ogfq4/eS/AQJ/1rwAN9C/mQxbWP+7Ho0X+/rZMAOOA+kdiZEr3c+ZY
I9OGjkdWnx/G6qtlfLOtTymUpu/bWXdTgcD7X0NSeB1VNEwrFe4iqDxC4LOcBxJCmigwzqBJPh+r
TTaPZYlVWpt0MqBFVxSlxTgqVdWpuzBo99qHuT4ape9A7wJ0hXuXBMpTG5U/UYtMUkgW++ZG7XwZ
BsQx+e+6pdLKpFA6TFh5pGdfOjSKU/pzmDfquBs2LKmOUZWjS+axKCONA2XuerUPZptPoEbfKN4u
w79YiwsSBuicLqf3SDHNVKMKjwYFozB+7XSgCrcKoJ42vGVtQVDVMQUlEDqiCwRGq8QZASw6Mo02
eWzZNIZq4tJDlaGpfd8x1w4AsFVYkKD1X4AHUAEyslk15ihv5g9qzc5xzj9YNj/qqfYX24RLAc9l
ABKgVCRFTISUNiO0REgZrW+Jlv7EfCXoYaeN+21tlzDHBzpo9KvxP+mkmV7WEpboUzSDqdtXJvKr
aquNZGndBtIliN0hPZTrTVkxT6kJWFpU5GA36u3mM/hBlY2tWfUCgWQFvyD6/fJrZTa0rJudCUbU
p6afMFOOdqtONj7XqgNcWRG/4iodqPPWsUtLw8XSPs92+0AZP1ZgMHHYx/uetr4ccWci6UCvWtp+
rwdRaAOShcjxMJahdH42eY99W/++b2Y10ooBQFH0EZrI0k1ZOLk2EJ7MUfcH05R6FhjgvEEQpL7x
xwRSxe8P2d76tiVHs7o80KoDLq6+sWjffkek1ZR3eVpGIGcjvjebh3RqvtARKvD3F7jqe1eGpLBe
MiCnapHwxBCwgMg95d/uG9haiRSyFaWpmN5SZG5zPwaqC6B9zZDtgshoI6CKnyrnUKir/983kwvQ
htulGuN9GTV6/z12G3tXp/TM2nrPIRPMKnIcDODP7i9v9fuJKUYRwlF8kuIDq826IqzmEcMcNo/7
wGv4xrpWv+CVCWmLKGuLQadxETkzNLxADsqt4QhOpI0otJqkITr8uxRpp0C+EmM6tcJSAkx6fwOX
wQv76vo6JmaaT+bL/e+2uigovINdCSVaW060AWXRpqRX52hWoNOhFpEVTyeU8r/eN7MajxC5AWdB
ycKRK0MxG+qxBKd2pGhgmhytz0M2f61N9Tx141/kJhApwPy6jjrUAjHK4pKOfTtOQuv4Z1e60FaD
UouPWpy98UpZ8zmgbgVZg22iCifFpIHHE/guiynyCqsLaEPNH02hGu8GNiHjswVYGoSMkMWSZ+DM
MqkQeM0R5QT6pENwZqZsXyTj6/u36I0YH1cs3qq2VFRSeKdmpauAGVlNoUb9dW7SoFC/s6z5i6MK
Vknkj2C3RcVbfNaru2lI7YonKA1HqHv7o6OfU2hkvH8tovSCUVkB1ZQFbuCDmZJTl0e8+ZMWNS7Z
M7P63UA2guqaWws3g34mSoILIv6qsmaSGxpa7t7oK0Ajj/0PJT1N4xY/7NoxvTYkhbfMzZTYZQ2P
ptbMD4o7kyM3bFAiN6za3f92W6akMDdrLi9AFI9IoBJwTNDKz8ACVaT9r/fbAdwRfRzR31uMNJc6
wqhbJCxqx+QU9+mBK+mnPtXei4rA6QFG3gS7I1pjCzJOdy6Z4nKbRY1XO75bWtMphbJIMKY6P9xf
0XKUX9hC/xyZ9xv8THqypCQzM8gD5FHjJg/EUR+UuK1PPDV9NlXQWazH53q2904yRQRcDfetr+0b
xgCwTAfVmUXJhKD8o5aAUEUZ5vRmNoaVAfyUTcP7ZlaCHmr7EBPBt4QEhRyN3CqhrCwKFDVB3+vb
dvV7HtMtruCVcwUjKNMamP4VY8a3IWJGc2FMrARGeOmPSu27hAa6RgFS7Teu25XPhvCKs6sJcWig
Om9NQQdoEnpb+GyF+43XwwuGZKHJqdCN2svqd7uyI/5+FfV0NsdtPzhj1I3zbyjmZL6dJGTj7K4a
AQQItStcCYvGwFQmGGUatDHKPGCPcitsG3N/f/9Xt+bKhLQ1eu2CFztrMARH/jFB/DV69lfF7H4p
RA/vWxIxTcojgYBF0xxnCgQu8kspSaxh0FM4QZbbvsnVwEyJnzY/Gf0GkMVfuAEgBnhYIncEJ5B0
dK2JKRgQ5gS02HDr3q3aIOMGD5U6+31/WSJ+LpYlOGFEr0pAKm8dYVRiYLTqVgUBRrbPeRbGRnxm
fbqD7kLQ1hqW6m0kKksfR7tIdJhFFITMn7S4gRnzDBrzCSYfRwujk4/xlh79ignwSsIICMxQtZUb
DRrrzNhR3DrqCGagDe8wMh4m09Y2LbkVUJNFRwWhB7rBS7l4tIkNj8x2DXiNtYdGyPxgZID2RhhZ
yIMBtcxyr5BDXn54bdLjFiBlJTWHdQxHAGEOfM0iLqXAi3aFYgE4BEyPgIl1rW9CkaA9FedB9bcg
TMuzhpo+NNFEGAScWI5NdccaTNOMPBqZFTJrDAo0d7UMpN/llsblygMbNRzklyjt450N/5TcEsU2
b57wPkwfswvAUpfhkwBvBvrJ9p1D/yJkNb5vqZ8sO6loGIvUCWUxwWwldzLbFsR3CItFNDSDHoy1
ovv28M2pbYiw1Edr/meYf+SVm/ozZiKMwv50/ywu4yUg6BhMAFYcBX8oJN8uemrV1HaTco4AUPvY
9/0n7jWn+yaWB0OYQM8RfTH0A+U9JE6hk2wskLkZ1pGhCVg3yo6RraxtdSVQQAeGDw3OReRnjWUk
BgQNo4R/ynsAbsct4oFlOMZCBCMvKqWCZFWKW9WUK8nQoFfRx//0uaiPaTuHOwGiwi5hv+5/tdXl
mAKkAcVogdG63ZihtlOtLWNkUrFO/LmLT5XTb8F8VrfGwbaASwHcOjJQYzYHzSXuWEUTmi4F3ohj
AgYHZ4uQYvXDYePRTkJXeKGAXRNWTEqBNkhl/DE4C5wBMwiARDAN7Ux9S7V4CfvGkcK7yn1jFoYy
i7RPdl9beePhVToE5kHwZma7NLQf65O7F4R7fxGjkMQLtXgAuy1c2Lc71amKMmulNUZe+U2Jia85
cUjbPw3bYnNa261rQ1LiURFKqeLiGWzX7tnj816zlQfSWbv7nqevbReANHiRiOlkYFluF9TEDcdF
ZhPMEcUBWgcPeZPW+3jutZNtDvZBVxtM6Dvt57LrwpxjIG/0uG+U7Q9GvcFPvPmz3jU/VcX7SFW0
X/q0O9ZdVhx4Nj/1Kr0Ybr/TqmpPVXOvjyOIQzDVtLONLfKcldsDd+R/FyI95HraaSV4sQhCQhZk
7EtunvsxC2xn2EgvVgxBXR77D+J89Nvk4s6sdqD5g/JUNOjPCT22LP9Ay59z5m3kaKt2PCDtIUmB
KOeIv1+l0FkB9ICeNPNTzbJjkRqBnn03ZmPfDNbGilbCD2gRgAZAKcTFlL4cfkbKJ9JV85Onvo7s
n5ls1CfWblvUjTAWB+kGwFB0aSnd3LOBjwZ/0g/9o/pPhzxmPKKp/eyc1bA4Z1Fx2DqoK2tC6U1Q
GgGsKTiKb79e6Y7TCDAKeRobDUQKRWiTLRKHlaPzhkbDow3IF0z235qwzUSfDYuNT532rMyvdpKF
pvo5dV2fdFu912U4QDoL5n8Xr0Tg7Czx9ytnwGWeuiwh9IkDZ0LpK8ZR/bHait1LZAvGmT1QxGA2
Tsfgk0zYoHkt2IQInvT8Ge26Xf6g+QnbeT9N4MxStHptsPALfgoXhPR5OBy1Pqjy3RYf1Yq/4Geg
yAg0Kp5DoEC5XS0mc8vUVqDi1e32bAc58CJ8EdSw/Y6HkPsA5cppKzdbvlNgUnxaPFPwH0NyUcpA
/lDQLo7y2PtR57k/WvmuJNkf3fhBYyf0jO5wP/SupNe3JqXQm/ZoRvTO2yrjQ+vsO6xwQi/d3FM7
bD5trXB5ImAO+CiccQT7RdyyQbaf0AwaFR5OH3S2e9AL3F/RMmJ5qA0LFDHOm7eorhO3toq0goJB
0oI1mIY2KE+NVgFAZwuRv2VJilhM4VNTT3kcTXG8czJvN/Xlw8QM38PD+f6iVj4bLnoQsqGNLYZU
pF0aqx7K3iXEeT0bLJmO2hZnRJxm4x5et4KEApkZxnplqJ41jI7amRCvte3uXOvjIenG53cuRFBm
gBse4FkQGC1kEcC0Y1Po/UFEpwZxhUP5GSC2DaYT8d1vXvu3Nt5KhldhypxzsA+OEAyxOT/Qqji3
cXe2nSQssj4cdGXwR0oekcVtnKUtu1JaFhOXmryrkqgqkwPJ6CNJrdACMZnR/3Qm+4JK4j7JtsQK
VqyiqoF3DshTwRcp3zHdkOcFcN0gEZgyZe8ycJ9AOuC14vzcpmCksoej0gnqVo+/3t/LJegSpAzX
pqUFj91kdJhdt96e5tMJo4egbHIC20eA3DcfvM3EV7i5tLNoe9vAHBviNeRJJy51oDupUmZHSTWb
xs7laUWCXAWQcG8ideBH12ja8ehSNx1P9xe7uPuwVpBuiUY4KCIWLBsatwimO6EJkbqdXwJ/AyEc
f7K2mHCX9Wy0nfCvIxVCIw3FWOP21rGTfHBTPXahYD49GsfxaIK7kp3oYSsSL4VtJEtS5mDWNWsT
DZaKR/4y/gTBkeJ3QbpXv2Wf4r05gDEQt3xQp/5w3Jy5Ey8HaSdReXBw02OaCQSukuu0wJt00Jl0
LyPGZLsgf45D6DGdhzA9NodM2wifyxKWDcKFt+F+gEIFN9ztV83TDrxwtOie4h4Vnh1tdWtHrRhq
QY2XOxhSzb3uI895fGJ2+sbFy8mrO2lx5ytZ77P2KeVF6ysj9Efb9oPRFLum79t2KwCLZd9+lv/F
mAsQHaakpfdDAoFFJOFz99TZztmq+A7Y26Pllv+gpRIpsb3Pxm6HyHnxpv7r0EFJzdUf0dkDlUTl
7FRi2bhRp+cyU3YJyP97Sz0qvP841YrvOd2j3cx/nDyBvkgSWnh8s6wMuuZ72mmBxh57kPlDseZz
MkIaffxZNZ+YkgVNzR9RyH9CzWjnJeVj7WzFzcW1I8LIv6cakGZpc7Q4V0szzp9sGoc9A2OrnW05
wIq/4X0OZBaSf9w88juGlhXRaA2qFTv3m1OzT3bEOngBpO1P9rEC5/PGXbDmcTcGpRt78EY+YSPj
i4ApziGUgjFZGqrk4qBkKkZbszyoArN/iAPQxr4/VmEiGUUpFc+2RTlCMceEKTpImFUl07SQeQn9
Hs8ztf2pGI13l8GwfQ6yVpSOUE1Erep2+0zeuCS1wRTep8o3DDA8MV69F/AmmZCixVCwmjg4w09N
6/XABIMyD/gt6usx32hdLnI6EeY1gMQwcY38Ue6CoaI0JAZ4eS46+aLlEaajdon+0lbvxTFgeshD
jANpBUbegIKUwvxgNKSw0phcyiJVdlNnTOA7z7fcXr4v36ygZg9kkJgUlIlL07H01Ioo5EIyN9Br
NRx5+WCbP6qqe5rJezm5ZWviCr3Ku6CnCuIHE2tK7ZL7ykAiOnAtvO/bcrojjADmBEy/YJlb4Prh
CDylepFfhiI2Bn9AIfOb47TNqW8HJHaJlUbKrM6vtFLTneOU5vN9+3Ie8GYffT686D0MMMivQqcs
FRPPtPzS8iKefUhXazR0uZv/GuZM30ruFpXFN3OYIRG8XmCLl0mK1C4FVX1skwvI9Mx/WkYLCwT8
ifoQV8UMyqgxdRxfne05h7Y3MVuUmjhmbFJNK4+GgnOicZ0XAL06+pY6hvxYFT8NrF64pUSUWdSL
YyOnmNXkkHpI9PGCqn73moN79dHmTvZiupw8WizOTiXqShulHPnC+I9loWMhIg6gZ7eONnRNboyu
QS5abyi7caavs5GVG0F0y4j8FueF3llEBGxaEhAPaDmERoaKqONGl3rtO2po4WESBqyMaL3erkap
i9bMEM4uAEWTYVfHBc8Di47dz5rO+s8xLuwnaLuxj1NVAjz4fndGCwN6t4hH0LSQMurORpLTFogQ
TQ1den/y2qQ+EaDEPvEqL4eNpa4dHmAlwK2E8SicXSm9AaJKp2iik4s7TxhBMMrB77SYBR6rpo2F
bW2fdP+qPS+7xsJXLTTBCdL1T2Q2ft3/eGvhVXSw0F/QMVcnF2FbhBwAdjRyiXn/uZ+hE5d7OQjU
Ct3xLXOud1MJmv37NlfXJfpauNx1EClLVyGveTuCjBRuOerkD4ktZTdkRrFx4crX4NsJs8SNIcaB
Fm2aolEaPbNhRVOGdl+ThoUo18WPmVmqn93c2BwoFUnCdeL7ZhCIECGwCUS7jOvr9MxRiwG6MfbQ
1kFqqinmAWwt1Iw+CY226QNEV9WPnQnzdHrrRry2tL/xTscTmrSiNSp3JnvSUsrdmlxmEy1RULRP
jXZg/Va3aHUHr8xIgYUTNKBV1pALa6Zdj1mnMt8iTFu8It8+J2bSULnEKBdC9G1MMeu0RkWzJJdO
TXogehIjULmlQChp8HDuPNRDIFATqE5LoQGod2PgNNz9cd9VV4/H1Y8QOflVPgBEa6tilotcPI8z
eqo0Nl9aJOgohafj5IWIiVoJpmw73Rr+exsbkN0JF7RonQLHif28NZ20Y29nBoJ3C5K8ALzj4COq
GmeXp1UejqXGfRP8Nv5UDs5FYbYaeJmrPhaNQUMdaVhY9FNy6ZQ5FQ1KS/dr2/l9/+OshsKrjyMl
gJ5CEf0yOFutfHH65ykeQqV7b0/lzQ3Ah2KCshW0JHJ0B1WehslYJbvwSfNe+3Isz3o/0Zf7S1nM
R/3HDDo3GIxGRitXJ5vGRmWkJ0j8KGtOYlTqiWoju2A43jtVNjV9ZxgxX5z33eijMztjRsrJMF5Y
mzyxfKASlYfaBmFHQNBOKXx7zMqLSmb1BwhThzygtp5cEOXUSwUd4K0rcO08XvuK5KY1mDUT4CXh
ps7A/L5irzQtX+9/orXdBtQNYCD060D4J37D1VFIeDrlLEdPa+485vlGZpfugeiKCrIGs6qrw31z
qzsCBhRc6qgiGajl3trz1KbGHYwMSdDUG49p+THjz6Q9WyizJAGgss5LG067JCDZ2YO0sQX+20PB
TulGKXZ13Ve/QzqHXGWgz3ZwCytWf6Y8johqnlM0yu+vd80MUDT/OqCUVxRVVum9l8FMVrwib3xB
+SSqy60Rr7WAhpQTaRKa/UIL4var9k5jTFqRkIsKOpljA9ahwGtH0JQW9RRVro5xVStz/8Z1gB8D
VgYEKeCNvzWquNoMmco+v3C7qH/hYW9ZO6OP299mRzf1Ftc+JJCsQIhjqhxxQ0oHCa+yTAPby8Wa
Oa98WmRgVZgGtf2Q51m39Txde8uJPAajnIBPAG51uzReNqYCvlRkvj3ItFObsTNtWntP+rg/4P/P
n6syM3cO7S0MG/Vk+P5+txGtWcCvgG7Df2/t18xqkGYj6cjp/GOgs8+nac86vvFcWfuo12akZY4Q
N525AzNQ4bqoVnFy8+53qmxxoCwaliIMX9sRv+MqyKiZntR8gp0hOw08qE76rtjb37zZ118hX9xC
yScodtkmjfHq+qDyC+oedGwXcsl1kw//uWwZHdU0cDH3VIQdcxFrjMrcYvtaO4QiKxV81zDnSWe9
1nJelTrSp6bHAXfzIXt1DPiOD0JV91nRmPEB9YEtcvu1hFiQy6P2ABZqVNZuv22lajm4+ikORt3z
j32nA6MH8r1zUcxV6I4AzYZ/4Zto64hmgwB5SJvplpzmuYPkKQNAanYrP9FTH8Af//9nRooulLpu
2VRIFDOADRW1AIod6G9vS/Nh1UWuViM29co1h9JuQE6BbCdXkPeNaMNBGbxyvP1frAaPaLAEm5h7
MiQzQHiPtIS0xEWvE6MONJBKPWZdoV/sMdG2CBPW3u3oQ4HHVAwfLLjJk7Qp9bLAG8klXrpHHc8M
uakoAdjQi0gtE+2ZliMaKoq+1Q1e+5qoRL5N3eG8udIyjY5AMIXjoDeDmUOXPHZzjjr+XHyZE/zU
DU8U4UnOpZE8IrkDQzm6UpKLTCjkaXXTZZeJaX6XmX5XH9+/bdcWpPVM7QB9CGvMLmaRAgJOAj0t
oEy+9chc+2xCiQswYhREUeS9dUIWd5aNEJVdSr09thS8TWq6J/UWNGu1Zgc2QuCywdACimcpVkwE
khAupdml+dqHxh4CqKH+bYSWzfBYh/y4RY20vqx/zXlSrtcZcT94TJirk4BxPYAE2GPiPP/FHv13
UZ6UyZmpnjKthhVMw3zSKfhU7DJU62TjrlxzNsCuMReCLo2gMrvdo7Kt0XRjiEcTL9mLY7ckaBtj
C1S+9slQO8G8LAYwQfgvu7TZKlNGEc1pbYRkyM+2XkV83OKZW72Rr+1Ijs1qfWqoUMM1DyAD9svJ
L17LD96OgieL+uZD6fqgxn0v6kzkAeg9QZwWgP0ln+mUuVSdKyu75M7M0a/sHrJG//1+d7i2IZ2l
jtf4tq6TXWquPUzqsM8JB9eQ/Rded21GytCamTQpJFjh23OxH0vQ64xJAFWK3V+sBp1ooP7BVIdh
sluvw7M0x4sMD1id21gK2gZnbxgtP26s/PQ3psTAGtpLKPQI17y6CUlhVraSx9ml0/nPXNH+CDC8
r6MKcN/O6kF6G4z7jx3JxVkbK2pfebDjTS/OQH/NE3GD+zbWbkBUV4BXAJ03mOAk93bzYmr7woSj
cf4QGwb1u9H7XJjDZ8WuMKjW9g91b1QbKcvayoDsAiQPk3dAuks+0WVWO5aJnV20pnYhjBV/MZx0
C/23ZUT8/WqbNKWsQEuEM2SYuefbxvyAV8Sn+59vy4bkCq2T8hF6JtmFzlYLxcuJ+K36N/Xi668l
+QFKqgUaONgjJDIk6Lt2V6jue8elRcQRjGdo/iIrB4j79mupRTvQVDeQIkzxoYY4kFmQoNCN/f0P
tlrWu7Yj3Q6OmnW15upIFA6K5xdlAF6KtPE1n4Ru2IU83aXVrjvFD/l+69mxullXS5QCHjG7VmkZ
TCdUf3AchO1unMqNA7VlRHJthWs5RElgBK/FQKM/q2yLdXvdAjCYuFyBFXuDLVz5dd3OmO5Q1ezi
9Z4ddp79pU7A+X9/n7aMSE80s3O8TIdE86W2Sf6lyE2+y1Rr61m9ZUVKswZ1AuEO59klNUrsCj3V
EBvbWImIYMvcFzO3KENg9lZuCZSsrkcGNPKHtGwhoqLbHzgdzmiZtWhcFd8w8/5uOYu3s3SVbks+
MM4pJW2BdDuloVIEKIpOuq+F+U7ZteGonxUqBAIxVRJvOJ8IN8u1/jfPF9/7yjXaDj3i2EKGp5Hm
mLHznELJdQr/wjWuVifFvFFJh6KbkYPPXv9H4eZrWpbvbuMANyVwepgsFtTqkvflJFWtzMBbc9Cz
+E8HBS73K2CtY/YAoRCVvvvtAmCFwIkDywwYjPw66jEdKYaD4OvjrNMArAExXmG18cJHxZl397/e
0h1B96zDG4GBQA1CvnC1Ku51azbyi2dDBqD03O4DseLikA7EfCyhMPbACrPeKpCLg3TrGFghKLsF
AyHGDAwp9AGpb4+KO+SXakbvhsUzA1+omUHbV2eWWfroXbReQPD0UA8eU6fxBJgvsBH31y4uKulX
oDWE3pgOEVlcN9Jxr7UegqQz6j51nb543giBUFb84xQJDWIwid03towtYLHArAOoKfEpwX59exZI
DxAmS/AMiVMa/+rdxFI/17ljFZ/u25HPHNg74aAYHAcnA1oD8iTX0BOhbaTFl8RSvFNqQ3YrAbBl
1/Lae+fLSkW6BIQWxpOg9ouSvBRXhGzuaGZzfGnT9otTHY2Jv3sxtxakAGIYE0hGch2LwSb61YDB
J4uj3WBZdOspvwJehS0o/giHRJdavsdo3ufwHlZB6prEvocIqQeu8QDgoAaSKi+gO+esZK9tf6Lf
0c4L9I2vudw4JE2w7WBgCQN4coNxSB3FG2lFoqlmn5Fo/zLK+aOmkfd/UvgGap0A2KD6KIO7B8ud
xj5nAg+KqkiphnxkvlW+vNcL0XDHYxsM3R7GnmXXmNrcpVCqiy+ZSzAWlw2lZgSDGSOJ+x/Srmw5
blzJfhEjuC+vJGuTVIskW15eELbb5k6CJAguXz8HuhPXVSCnGOrpx1aEswAmEonMk+egZtesSdYs
YCNhQzAp/y/KVXo39ETJPB3o31O70bZaiNEaZu69NlAAjuzD6J+Kgo84iDcVdCoAKF+5guRAgoMg
bKsCPqZiPkQ62w0YBwZiYLVN3Xr7OlWrkKQR1DFIPPkxEJMf5bC6tSfXZzrXIHltGeRE3QPS500M
jUbard3e8lvsfVV476PeJO4beXajJmXDmau0l7pPH3j6QrP4ABGcLU3rgLQsMBtzBSOycAQMvJcF
KwkYCKBafhsjRwOjIphhggSk5mzKJH+KS/LcR/SDoRgLE5OOAGRYmENE3+3WDOsSXXFbt7jUXRJU
9ddxWvk+C/4AmWfh+TgABgL+rYHcjCd9ZHF1icvyN7KFwo+UKUc0qcytarX84+4Hc+CuEmSecx0P
roAtDdJvxcVQ32qzeKANDR3SbQq+8lqS7zCxcWDtA0cSFDrFs+x2XRFEJdO4MYuLFYNSAIesWFPn
XNo5TLOioYpqHbiopYBfAkwx9ZPtIR0xhkDnqhIys+w+cS3qgsxW+tf7cWpWTxNLujYoXPIqRcX8
ddUWFnRWYt13d3GAktpvQUFBwTrP3nRfaNqsZT/zCTnJqLSPdkayeOxhVBBQJI/GPtn1W2WXYjYC
o927+0tcOMY3K5S8nUDTinR5R055yoptV77GXO0+c8y7bdUpKTeKQ7unrmqGlUOwcJjFZBkSWDRC
gZGXDkHUuENhVz05aVrp+rYXKUGXqA+eNv6+v8AZNEl8wytLcjgsSJu2SFKds8DlcYP4anHOjC60
DFCgFW91/dXOSr+zyg82e2EXxw0tdDApYBJAbm0r4xTpSGKzS0Xp75jkIEVv6WfPWoPOLXxBIHWR
O2I3HRWEo7c+yuHBTOOqfS5V9SUy3S8VXjidR59UcKv7dTJRXzEMsrm/rQuHHYURESnB3QAiPulk
5BEUGRgQm5eKd852BJz4O3UM89t9K7PWBjYRDCzIBf4jBSNjVbtprEuQlrhwE59CmFrfTHvb8Ktf
w5/2gJwvsA73LS6EGDx0wNgDLWyguVSx21cnvisqSobIdfBe1PhnK3KKb3HSN0/QcqfHXK/VtRUu
bCSKsjgIaC0Df2ZKBos2h7JSx5yT2hnbaLKC3Mt9av9RM3DAaIr2nCsQB0s46KoKUBVMQWZFzGeN
scMP3N5f/MKAHWoxeF5Z+jsb4ayfqeWj5oGH/2T51Vv1km1oFkxVOASK5Wf/6H68UaFR9tFmLSak
YNXB4DX2W0yC3u45+i8TByLdPHF2mPRzk+xZv/JGn1XyhA0ocuHCBVHLfA5YLXuvM6vIPJXQ67SD
EoRT4fCzCKYX5TiGwy6PAhL5eFyuscsuWxZ0bZYuqBflAnxHHXC+4vSeml/Y0x/RI5jHANc9Yeqr
ioGQSKEzl4TWt65YecDOQyyg6gA/YwoJx3SmfdlbkMEp28w4peijav2fLlaDEqz6931GXBDXz2Rs
rABzQ5MKhDQQpZICAbXakjKv1E4D93QwsVse1b57/dTZweB6LV5GlZd4UDyyCxbeNz0/q7CInA+M
VHgzg4bz1m8SVIuwdqqeWvo21Q9p96M0drW5ckPOD6iwghOhI8tF2iF5Z868cTSjUj3Z+rNjnePp
x/1VzPmRsIPoP6o6WqoYNZV5cHDlDZjsc6ZThIE7IBVHtfvWZCX9bpVq7Y+qShRfb1JuHVqzMJ6M
Ora8AE9v4GsaNfE+WnjG6UdqhQwY+C94rJxkpUlsG2VlTKepAZFR0YV9ujZ0Ov9wMAG/FLspmq7S
lTVSDoFgI51OcdlNms9Jh/47fklmgchei+MNTxgiz8o+iw9166mCkBTFCMG6Oy9IAMnUeLk9jKfp
F7in9A0QsKYCRjHUHY2g+qa6KLEGay2rha+LtzRen+jMe8h2ZGS0N2WKTpNxBDKSHorCp2e277fO
Q/+Pvrcu95c4P4uY2wFJj+Zi7glgeqldUSt5M1Z6mV48/iWLnx30L93+q2Y+F6tczPPgAviVrmIc
x0ElcgbYt/pkSIamii/N2Pt11IS1S/x2TFfSxLmnCEkbEKShAGliMkBaURHjZZTnY3zxmBMyvUDp
rdw6ZrlbU9Kdn3IYQpETVwMWhmviNpYQUJq0LqvjSzpu3aL6kvTd5/sfZ9kCbgEH0BNzBt8xKidy
layML7gJn8wx9ZNOW7m/Fz4KwNcWxnoAZoAjSAHRhXiY14HT9zL1w76JimOpZi9lunZfL3yUGzPi
71c5UoLRrojm2CuzTn1u/3AokGLjhRUfbfMJoOb1eqTHCYQnW4VBaekSZ5+B7w5U88nKVqtDa8uR
MrCqI85k2LBi+cav9gdE5Xf0JwNS4pAE7rn+VINF/QwKx4+iqt5XB1QQXsu4AJDB325jWmSU6ySP
L2ALNQLSmMd+UJ5pbq5V8Rc8D7NWQGYj6IHRQ+b/Njsl45mmRCjVmGGe8p8uNT/dd+6FyIPZX+j4
CJJxBDrJ84ZBzwURZnRRqPWGufaHDqxLPsezK2B6TMOmQYi4b3JxVVcmJS9MCzO3wBoaXSDe+L1y
p89WviYWsZAPwwFBlfjOuAtuBMkBsxSyp5GmRhfjnH/N3sY35Uv2udm7r9C0nTbufr3tOz/C8AXk
qpApAdZvli1yy2T5OKrTaajJZeIg2Dei3dB1K3F1vnkYtoLUgi7ihMA13PpejRdANORGeSGlPfrM
GjbNUK5x7y1UMm63TzpZtGR9XAzYPnNHduOmP3JIHKMYeWoCde+svNyWXBBvKBVYO8weg9rtdklq
VkQU7Y3oQnIa8p7sYR5Mf9E2AYg1jtjuvvst5PXvb7b/2pN8o0IFbNBYJxZnbPPOn2jY0W3Jt+oh
970deRzwzNC3LQ0jxJLNfetLMQtFZbgIEm+ogkn3YmMXRZOmAxxzKoNi+NZGqV/yPJiMfuUVMfcU
LFNwXouMAjVLCWphJUk3Qq86uoDzhQV5kn6zp3Qlb1lcDUC0qAWhgjHrB7R1w5ouy6OLnk5gkzFS
PHijp55WT42+4iVLpkANjwEljL+iAiulntbkqr0J+ZpzMhQbg0xhERO/1qwwHtqVMzY/ygjqgitN
LAzJheSQ6OiNnc2r6FK6EGeuI859LdchlRd9cOjlfZ4B5Qok0kgxATe99fwuAltuDpr1y0SfU+fo
gXfStFce0EunC30hPKJFR3iesseT3SZpAW/Pun+IlpcQhNeahxhdWlCqgXbSI9NKwr7keehECYpr
URSQ9y9ThpZoAzzPyvt6x4dUC0hdr42siRh0+ypwUXywIf1uoz4w684AiQfZ6cmFlao/RLn+qXdq
PypfdAcEbDG0Y/naA8u7b1EuSA6g1kaLEdexqaiBpmav2ljtG4ViEnCnQCUoUXkIIpQ/9yPG/AOC
l0FoS6AFtTBhS73G8mLLUs4uyR/B3ATFjCrCQtF90FK0M6vyn/sGFwqvQGcBv21gylYYFvtwlSa6
kePk7cBgcSDboh39zq2BHe/ewFkV2ETZWskQ5pPqq7RZCVrzUy64/JAII6KId4NwrSvTo23HCgex
8jkBlfneAi5iqIzI90DNCvGvtRrekjURHZFwoxoxA6znUDwuVcXyoK1C8WCP7CPVCLg/SXNgXpqv
hJWFD4klgVISzzyQOcuVc6cyNKhhY21Og+cdbX17UH1gOoPW+0lWhY6X1oYNxFWDno4OaOftTqaJ
7hEa5965nxq8YOOmCGMCckQ0sHwriaqVM7/Qqn1nngAlCrpV81iW5zoBRYDtQhSSPfFLHhZgaeKv
0z5/5A9jiBFi1bchd+87n+676zxa3xqWLoa+SsaCgZ7g3Ji/EkzWK1YeaqwP71sRjidFGxBroNKJ
r4cs2ZGs2EqlKsNI8KzADGE4DpX3aRqTfKX1sGjFfVfhAWoAfBe3H41netOmVuadXc66rZlT/RDr
7ofZOYFDwFQIwCSCF8WUC0VsgORGXKjuuVIwz83r0vzVjgkLCLii1ipGSysCRxm4hQCXngv+VFUF
1HY9umfC1d9O1X0p0rUZ9iUHAKoYKYFIiGfFE7WJcuiRYtIf3P3gAvAeiq7cdVq+/7gHACaGUh9U
a5AcSN+m1UnTlgxq3pEBJYIhpsamLujw7b6VxcWgooHmGubkgBu59QDgsxgZu9g9o6+FC6XYepO2
BwTiX8RZlF/FwLujo4wpuXMdQyVbqF6cu9r6bdoKIkRrNWGlvDQ6tN7vr2mhG+tC6BjxFd8aSFIZ
F5Z4JW9NIwFbadRtOU0EQupzo2pH4nZH3j918XewYW7tjPsYry6B16o2Xqqd89gNu/jjiTF+DRAs
+CVApKmyGoLZjWo1RuLXKK+mAynXzFnZ3SWnv7YgPZ/KPAZlEzimz2OinvKYbAagU+7v6VJ4h3sI
dkPgHWYddU2fFJuXMGEydF3KdAOFx0dzgD7tsLtvaSHrATrjryXhsVdXsqdEtU1ROjiDrPSxsTFp
f6i6nwWtNllPENX117pcYzNaOgUItIK/EfMPs8f0OHSFmwI4dU7H18zx/IQ9J+rP++ta9sorI9KB
BnjVY5UGI8WfYQv5219x2EYPGaje4pfkWxGCacYt/H6tCLeQBqA+j/cSwjsi4nvd+Wo/XYrGD8PQ
69ka0LVq++pzglOAt2KgUeXEMcj08cCFgXCQLWAKVmhnCm+9Mji0YBvVS8THIWs7nxFSbygGjFfe
GQsOiTWhGCZEWuaI0zIxAUpPHOdMipNBfkZxE4B2MDStlStyAdAnaNBQWRYVWcyUSJ+ttZNIHzXi
nJstfUJtAkiL4jkP8yxIdtbO3nZQFDtkYfkbNIxriLCFg31jW4rOnFVeNWKjz2Nnej7tlVOb0V/3
/XLJBuBuGMrC7YyZUSl4WKNSlRFGcM5mozn+VFgPbgUxgvtGlr4WHp0aynCueBdKKb5pjkrhta5z
1pufHEjBKIqAGHE2irEmdrq4HHBpohsAAOuMJ09DoqsPTu2c88g6lm5+ZGP14/5iFqKFSOJRexOI
NuQ2tw5u9bEztK1rnc148JVY/QKgdVAw83DfzMJKbsxIjmdmpFWSSrHOrYvrKbOf1RKt4Ps23luf
Up4JaXUBS0chTDxwb9eSOAanoHC2znbdAybr23lbDMHkqdApw1RJXO08txqrZ6bTyj50RGMkcPGy
OKZKmdhloEYY7A8TWurx3jZZ+7svUQDY5ii4forrslAvOa3S9Igd02qAZ7oi9hvNSsawmry6BLDG
I/g/tRVpu6hMekjn1Z2dxivX18Ine1cIEvUBcBrKvdk6U5lrcSyTdmgP2T0YiNUto2tQ8IVPBpdD
xq6iSKUC4Ha7m4aRQhNIUa1zptrHsjBfe7ZWvVxcCXr0oH1HtjYTTHQnDo7tmltnLyX1DjdadsZr
jISmnqofd0D0P9GVRB8UnUK5qJ1okUGnRPMg/vcrHn9q3b945KBqA8U1tDyBDpUhLR7BVGOrd95Z
Y3rPwGFXuL9SlrkrTr4ADnKRs6D1jwol8mkZYUXgUOpg4SVs7vrNFBr7Ytdtnd0YqiDLB6ByxdkW
ytk39uSpM8CIDeBjYK8P7B0/dJ9jAL+tnbYZPier1NPaQsJ0vTpLqurFwEGzIms9yAF4v1qQFDVb
nvjugxlYj9O+ecwqECZb4Ogf/fKlO0er8zkLwf3mB+i3Xq+VSAzLqPbOVdb6pZkFqWfvFK3zTTBt
3I9XC96PkIsxHUxZAugjVzD1Kpsw94gHKyj6QyN5buLa78FVdN/KwjHG8cITArhN9MLkpgfHY8Vj
be4iYyeIFFHIGu/rfRMLC7kxIcVdwaFXV4C3ny2zBOlu4Ta+TSa0rSlZOcUL+R8sISFDgAfTtNzU
051KL6ZEcc7cnEKwN24Mq/5VJ1YVoMyW+bZJv91f2oI72NCZB4hepJuwfOsOFY14V7adSFp+KO0z
tPQ2yKECzViZdFjwezRwAAuBrhEmO2VgeQWKdbPBqxZ5JjfCscqObT9+BQvLo6Uqr2nWbbUYTRa6
Nvq95B2A6aPqhFolmpjSvZwVhpEDxI4CELP5Q+Ra8XOmcuX1/i4u4EHw9jegbYcojxtafsS6daHo
LEHKJHiadcjLTXv66OwwBbFdI8NaaF/CFgp3QhgQNIdytUlN87jGVDPSM4bGCmbFigwT7X1tEvDP
8fEh8WjmF0pp+irYwja8L2OgRjVD2ZsuFImDDFwiX0bg0rWdmZXDWhNL/tLItVDIFNA/IHRRDZEi
XB2x1AXNk6CzjK3YH0ZLfSCJNeE3ePVGSe12Y0e2WoBiXLcuqkmnlY8hn9b//ABIqaFriM61/ISP
eeNE4wi6ut4qxsDsUR22FegnWOm4pl2+aAo4fAA8AXZGR+j29NCh02qj65NTbQ3NjuuWEky0HXYu
sKYfDHP6u9QFhudUMeYF8qBbUzroXKOSMbyfIqPXQhBxj+bWbZAprRgST4jrJBOGxICEDqgYsiN9
lhZ5uVmM7ZidsgyFfNJv0ejym/Rbrb/2vb7pm+nz/cMz30QguICkAo0BBIGgqXS7srTVmUIjvTjl
ztjEG7zfxsQH3Y0dbzyb66vIkKUFCnJMTOVh5GCGzYXeSqraE8lPTYin/c7aQluz3ZEQmfEnY6ee
pwB6RPW2hJaT9+n+UuVoK/b22rQ4O1ev7cKEeHCdwTTvkf74Bun5n6R10l3VaMML6pjs7aMGIR4K
/C2YyPHuRnJ4a7BUGYjBSZOd3GxAOcHdOS2Y650v2JrtfUuzxhAKrDempLNQZBk4/fHPnxIO8hjr
O8dhoNkvsBIWrIRN/sOwh2BI1xSH3wl3ZIeFrwLghSerKAvdrpFAXNbJcis/pQd2YNYe2qIWpK83
SgD15tA4qVtofCSQ0AOxBKhzuB0Y0GAI18Qo5m6FiqmKiAeVMwGik36G6SRmxwnLTxlm+7co8vBX
p8UolW+VTQhWZN3v6sIBT0ubVStfeX6CYBpFe5wJdKvAfnu7A9RLbdIOdnbiGNLZQqsl8UKTjc0L
dDertWH2RWMo5iDCI0dHfndrrOyrLLcjJzs1Q8U1aBUz70/Xqu1uhL5DG973qvmBQUFd0CQiuRPD
rdJlQvS4dJuUgFhMywEm7b3JDuvBBt9OxQrWHyGQ91G1Qvgxbi3xEXU4NPhnbtfntdzqHEsQctXO
n9LroZFkKa3jp5qdr2Gd5exE2AIyQnw2ZHuIure2BsbbirAsPZUd5RxUtjz9qoFRqN3f38ZFO8gZ
gOvUQMYso2jM0TR6045hR7XpoXXjZhOVubGCWFi0AlSEiASYsjMlz+gwr6UnoGQ9FVasPLhKz1+G
lq81qJasYJQDZx1FPmT8Uu+STYlo94AlhLccIkxqU6lvSVm02eb+ni25HgKmwE2LArfcIwWXT+eC
wTw5EdTn9ckjgEREuJKAkH2M1Zzs7ptbOlbwOTDSIP9HK1g6wyKLm9ISDAC8bctigzpqW/sU+FU0
RXkFmaL75oRn3QZNW/DbCd1gIPxmraTRomXc9znoie3UCuCD8YFDa3XH3KEUFifH12hbfhASJJrp
oEYCD4aYjZg1Sku1sZnBPOU4TfEYGLx7ABHihpGo21OEyMP9Nc6/IKwBsCWY9QA4ldG/KbMUcBGa
yjEvHQqZJcLHR7sw2PfWyLULbZ1+5RvOXRO3O7BByJ9wDWEs5fY411PnuSUFpxDGC3ooKOK+H3eu
1rdrXar510Pigro9KLltwD9ltAAA4b2R9Mg7wfLx4vFup5kK+DkHO/J7bzwM07Bmce6esIg3Nq5w
vHBmXbqaWEXtVAwsQ7QfHpGIKqHeo9Q5FEC53v9sS7uIZw3As/Z/9LNvd1Gv07aG5pog9+ja51jr
s8S3vKn/cLQST0JAxjAH8n7J3JphrKyjrurAah1HbxXmsPzB0399fClALWJCCSEJ6E/xHa/yvRy0
Y1BXBxkKNSm6R0pFjpHrrsErlrzh2ooUOqKSRMg7YWVKvusUEI6xah47/Q2Eu9Sng7ISOpa+D9IX
weMIaTFn9v6sh44OIMs61VlD272qly45O+MEGsSP755lg6UVcBiBi5HWlWqFA5UWNT4pStueXBoR
tI1UDramj9sR3W58KHTcAHW+/UpVZQ99ZRjxaej09mwrmv6tnYpqBeEzj0YeXuUAWyJTQ2Yhj3Eo
kd0nPLXik47b0fcUd9Or8b4xktpPO33FuZeOK5TthGiPkPaVkdvIAJGbZdi6KAInITUZVECVoo3C
oUq6FVuLC0NQB1YExWdIzt1uHwdYQWm6KQbjTzcFVhtl5xT13c1oGQo02aDR8en+91owCEQkigtA
oYl7ZJYBOIORAQdx6ohtBpiC7X2g4aPAiTkNhwEqBfftLWymiOugpYecHuqY4vdcneIRLdhRxVk+
WZxHPi3SbV1i6g67+nHKKxBECUgW6vciC5BWViV9BnxdAU8s+YhCZpSeLcL5x68pQUMF5hPRSJzR
xRiN1tfuSKLTBLr9TYNShatnanh/0xaixI0RyStoWtRUmbwIVRi75Oc+6Vu+7ZW+XwM7LBnCrDIq
B+iYo+krvt7V18kG5iYmi+MTQIFuEXZ1kulbj6faSm95yQsQhMRLCx0jXIOSHTvuOfXs6BRVJ+jo
+Y2j+tr09f6uLRrBdYTJDlzwwMjeGql46g5q00UnWk7PbqO9xU6zdTz+4TwMTRxxfhAgROVF2jPi
TaPF3ToCZXqGmQfadEFKVBuN8pY1UEJnY//2LxZ2ZVE6QyBXm8yMN9HJSLuHzC1Dz2HjDrlEsf2g
ITF1jKFL2IJgGdBytztY2uWUgoJAOVq95ZuDB3llezxWQ5+vnCLxi28yaCTOYNUWOrqCsUv+VG1T
giY5770jJGcegCnSt8xKXu0qi8LJivhKDBJ3nWQNz3sP3VCwHiGgS8viHZA+IJNyjhxiQSGPi299
Sx8ao38gFoQYohx1wEhd41mbuSPKGIjriBJ4M6J7LvnJwKOpbNURVqeiPqpoP2x73YOUT4U+1Ye/
G0whooMIBuBGeTsTJaU1oMPOMWrzgJNtpGBodljpQsxixft6/hqRghKqtGrKCYykKgtA5RBQ69v/
bxnSd8J5a6MugoWp/eSV+2R6ndbmQZc+CqrASI9dEIbjFXDr4UXECo1PMKEnbG8bELts3dDo2P7j
K7k2I/byKq6yEsIyfQcz49hhxIECffepImuM+GuLkTys6LmTe6nYry5+cjv6VqlDHuCBtrKaWdcE
KtEgfsDNChI6TOfJ/sVbWwUJEFy5D7If45v2lGt+fUyO1pFv1LAl23izNhKwvLa/JiVvK6xcg4QS
TOqlF0Rp4usJGkPThwtW7ysDFQAKoMC4yo9BpGROTVFQPjYQwcBLyTjblfaCdv1aZ2BxPTiZaO0I
8Rn5NTPVvZa0busc8dR+dPKzO9LN2K1hgmYYLkCO0CFE80aD+DrmbKSLdox7oll5pRxZqG3joHjg
SgAIRW6dhcbbZniI9/UrzzZt8ZzREFAEt1u5Q+Zh4vYXiGB85frTCLkw0uAXUEyAJYYRuBNZ8cdF
ExhmAEQNtlCBuTWhaKBgs0muHAuN/u4saISWayRACyaQDSElxyQqzMyAFGQslcSFLnqV9adUi7/E
k/XjfoxYMSFjJ3JKzdSrYCJ1frkp97v+n39hQLRWLbw0QaUi5UMDo0NSd4Qcuzja942+SYtx5WPP
vRrXOF5l4l5FW01uFyYoQtiU2eTIS+7bJQOrGvPTIl2532YzEHDrGzvSF5+0VjHMyiXHaWBeGFHr
MeJDFaiuss1HIb3c5AemkUfTYV8Nk36yy+TJjtjWVvQQAFumtft4cN6YV/y6v8dLGwDAM9RQQXps
o4d964pQJNErRCpyVEe8S+08sMdTSsyV9a9ZEa50dabqWtWilujkiP65b/F/mNKHlrOm17hmRfz9
ykripQlFSYEcvfaZGK9W9OzFKy45AyiJD3m9XyIxvLIRG6lemx2cXqn1f7ym3Q4E0yuVtUvQ39Lz
6NAza1dPbuAM5UNc9XtG463jrtH6rC1VDpMKTcpcwYZqU7GvMrK17fpIlDUB03mae7ta2W3HCFxU
KnaUDJ/rDrLh/GhDEJYl40pEXIr7N/sqNUcxFNjaRmeQI+bMf5Dc7095WO3Mb9opOQwbmgTsLQYl
txe6n/uPgvL/803fURWi4iRDlRRa9mU5KeSIqcFL5Eb7omtX4sz/sb6/NqR0YIAIERuNSDl6e+cc
2X5NHwVtUB0Me29jhvzPVO5atJ5P7hclXIO5LUVqPCiBuEcfTQMe5tZpXadVameA0xaTOgQu18I6
69fgEMtHw0DBHeVO5KYyEe2kW73RTipBkqUG/RQYYfTQUx+ihDvomwF/G65pNC6v669FaVOnDHO/
ZITFkf3DIT4kZIvvh8fZKMC7b4BHBqkVJnxmlG/EGLLBAJne0fL7jcb9qPW97bC3Tqafvxl/tCP9
XWzXkKPiWN2+93Ds/hqVb1aoRNGJuByBjPwYieaP6avtUbDFl37KwM+i6CvuuXjOrwxKN22PQnWu
q1hl5tAXtysfQIsWuMR4jtp+hYtzIRe/XZz00dqCcdqBvBRuMoRamIfDo33IAtvXwNmTP0PbaYVk
dG1x0hVHEnSM+wIGVQ9ktPHok/gx8YRicBvc95ZFf7zaRvH3q8uhLvo8HcAMe2RIh4wC17qxGkjW
bEhneSSmHpkeI8fml4aRRt940vbOC/OdY5v47FSEyrePzjZIZ0DmJ0+1XotcG+44MPvS2cZZTbqV
mtTifSY4TXHEkBfLMA49K5QJ4EDcZxAg8tQnSunWdj/8PBee99eIdJt1aN1F0dSTYzIZ/jShKI4t
m3p1JWYsn96/ZqSrDGQfRYf/sF2gozSrn3UMGTHruSQn3f3OEju873TL5tCfQ6dacLVKqyIJVdCr
bcjRzAtv3yQtYBlt+VSX3UMRIW2sptinY1+uVFMWT5VA3ODhCSiVXIggWlFamHvAKivyGANCZT1Z
Y3RIQPh1f30ilZkFwytD0qEqmlwl7Yj1MRaHkKMNC20KNet1ZL2fWGu5wFz2VCR4V+ak89WriWHb
pMb5Cq0zr3z9z9CGGKsvDaCK8AMCkEnlW/RunEB5MP6ooflh2pP383b1E8TWX4URPuoAvUw44lH7
pmV0A8IaSLsc8rbyeWauuM8MvSpbk1JJLzYTkEHDWp49obIH6a+fcYG7mz7T4rXnjV/avzqWoNxd
7+5/2cVQdrVOyXOhfoEuSg8XSgnOYvZcJD/vG1hdm3QUgcS0+2iCBZGSVC/OYxxmgbFrP1XntTt7
OcP7uxoZMoK39gDIhbhD36at/lZEfhskD27vD1/AL/yrh7L7Pyxwv5S/3cjX1oCNy6cENS6UZ0xw
G8k3uKG1JsiU8S5xEr8CP2Tru/n3anot87XRmcXHLPpU/7Ul3eA81bnOHLSztbPy6nwdDvScHQtM
UOAK56f8RQ9pgGx2X6w0UZdThyvD0k1eTU2ilA0Wqe+6jRYWm+yBHLJdAsb37FJukldt5VpaTv+u
LErBBzDUuNC0AiWIh/xAD2aQh5hCNi/FU3WIwfKp7r3DmkTwqlEpBGURdDEiFcvUzu0fsgPde5Bs
SEj3YC7/Wp7qbb+fVha6eP9erVMKORPaQRrVKV4IdPQz/auX/468fxlb/zqOFGoghWbb1MNu1ptu
E+3NoMh89C/Uo/LV2WYPzgYRrtB9ND+DPPNZf8h31eZ+SFiOOX9/ghRzQLCUYXYevsvYV4U85WvD
rmv/vhRx2lLVFarj31cqTJu2pq+nayPQM5oqEbEBUcSUJnDumF6TbDjj6KjdiG1sN9bX/OJt0619
SUCqMQWC91Z/pMd+v5YELnolFB7wPAYyEmTK0s55LctKj8IqC3k4hd42DxOMGgTMt/HFulf9y/q8
0pJbXtuUVspq2kyxApsjYz5pTkW0Say1HvKKEfm1NQ0xCBZ5iteWTndG5/7oveZTOmB84b7rLWVM
V4uRp78q6LQZqZ2TY+wlGL7qAwfjUFHBfQLy1/umlj8W+EmBJ0CLH9z6tykEJNJZ1WamdzR8HhYv
aOsKSLSxcx5AKbWxwXIXhcq/eGeB1PO/NqUYQnnWRjXIZcCpfaqSyK8MaFXar5p9WFnc4kZeGZLC
CG9VpoCPxUMYoYfhqdgrCI07bxMdah2X7HjIN/kzBR38SpBcrHBcr1A6AnlO8iHxDO/YIZ0Ywtbv
f4uEwgbSfDip+zXi8nfYp5z6AiiJ/9DAwq0u3XfUtRvN7ibvqIr7bqvC+X33jcVPZNq5SWB+bsi2
z/w0VAKQXG3tLQt666B9zr6mhZ/E36kaeFHQ7NZ+2OKJufpd0q2YGmTQJnfwjknVbY0eU8EcT5x0
bYRwKZZeL19yYrd0NaJzDcvPq2CyH8G39q/OydVKJJ9tbA/ykw52mIX9pnjpTt1zvVMgrmo9VP/k
+2o77tfg2Mtn88qm5L52lpg246N3jA/5YQqbC2YFfhafvUB8wb5EadBPth8ezMKdIRAYBmYkTYz3
SwuFgIxL8dxFy8massfMTMgLKx31SWWW9xVSw2ctN+FS6dBV39oO0wwrwW/+LdHPw/NUjEILFJX0
LYme6n3ZVdox4ZNP+Ruv3+5HhWUDojUpOl6zRkbUthRUBTDgOamvx59HvvLgnWfYAEFgjBFXH6TD
HLkzyWuNVOjwq0cyqaGWf7dTKA3ZkOB1tHBcq4fMQ5wDAhfwhQLzIYq20skfoq5hUMxWj06N12fi
PgJ0tjVqbY+JiDVmgfnO3doSf796boIMsqO0rtTjUAx71WmeW22N83m+d+DKF1UC9HYxdu9KL4bY
LrthGiMcMwA5p2evHyt+MKKpzk4UU0rtq20qVvEEHGtrrxzxuWlgltHcAlkMQHwz+asiB3feGOvY
yULxLN/rioQDJx1jEB88/jzZUMp0y3fSofgwoE9H5MbslYle9jtkQ9rYoRlbr0rFxpoYQMpBpux0
a8hSkQLd3hGw8U6shsoZSKKlra0KgSd01emYq82LWpEEShMMxCB8FzE98xs0b1LQAwR2uSbeNPdR
jK2AW0vIfUHy8b2ScuU3PPXGzOF2f8wAwH8cNHV6iN0a3aGMdseuhjDD/RO+9O50wX2COTrkvpi3
lAIntGtiFqWVJyrHld/+MbbGXtl0yU5zfNNHwyHIN8VZuVC++bBAOnB/DgBYgACCsgwCMLefMjMH
NIj70T2axjc+QsbTegPNx/31zT31fT4QVOJ4BgHGpt7aMPvB7DkwFscy2WVm/FiMzZ7lF3Bz+L0+
rBibH3oot2IoGlxXmJOAGsutsa4xMVhOXOdoZE/cLX3FXBsamLvHrQUpdy9jPfEs6jhHlUdh2Xzi
vfvJZnsFgg73923BL24svQ8nXjliomVFjGk7QFOQ7EaP9YPD/Oq380K/iLcJoHnorIX0WJX+atFn
fvpg2gQOC8BDpGhyz6v/H9K+bDlOJdj2i4hgHl6hB7UkhC3bsq0XQrbkqgKKoZj5+rtK+57jbiCa
K9+HvR+sCKWqyMzKcS2TJeYoTCfMCh9AH1HxYB30b9Vz/a27YWCViuk+fxGZH/vFjh3IVql5GYjh
VcUSA5YMdOjmPBOcMG9dVM6ohQb5pgIhoMz9utwIt1dlwLVgrhLjZiB4uNQUNa6Yohe9FgrrEVSM
MO8vhr2lLIvQGjBAiA7AZ+bIlbgFgkmiNbSqsPKOHXo1kDv0zEJk3QlgbmGNcz/e0C1OvUVxcC5y
ZgKaRe2sn0zgD53YTf5FZrIjtkVTfKiPTuNIUegLYW1CDl1jCuvyDrk9GTrq9HZUZq6vZNSfuo22
2vwr/SdBom2gIY/V91n9L0/6Jq7czIlqNJeFp6ABmxycj9Nz4hwADEMBAB9rAcgNAakpFCCUDRkJ
Wz48xTV74nm7YdGrhzkTM1M5ikw565XBjXTOfC4mv8tBkoTF8A3HIS/l/O2UlwbkQbhz0JUBLWB2
aaQz7VJI/At6EqfxWeZRpt/tK/B4bGnA2pGwticjIOASL6EoTE3AVTAn4uB52A+UJZ9RLNZAD2W7
h41jrcoCCjzwc8CxgXHoS20TlimyJjfsCLwRWhY0iZ7RoM4BvwhwYI+8DknKvztqzm5jwwBgb1pa
7GdctUO78+pxBNQ6PCoP1RZsqIYyxXXQaopabHzk+QskLx9Lhf/7V84+sjMAppl3jh0x0ZOT22MX
sKOjuvHOLYplUgwCFMx4oYmP+c/ZN7ad0suEMtqRoQcjknYTviV9Ez+nOw/+mSBMClSMJiQbYefa
N5BYqpD9vmQ2f/2SoRG86uyIG6Zfm5+LJtvn6laEudi7fz8d0jk85XLJcU44YaYYHsOutw2E07b1
6Ujf1PrtrbbT+7hSjywRll9z+sZ6dwuqSXrHme3ILT3kc8A9WVJRmQaAmgii3miwq4P6jjvt3dha
cxcX4N/RUSGZ+Nfrir2iMUApxOoK8hWM083JoZwkocTJBydSs0/C+RobW5TAWwJmhuO4dqVV0wg8
HGocRMcBrLKF8bOGOIVDYE0fe6J45uaOujeHuMTCvhNVe/do7JKDmgfmDk3FQxmaD+Pj9Stb/Upn
0mbZwSgIycwa0hgIu2wNrFO6ujeaCZ3TlxjofhZ5vS5QWu1cLRDAYooKxo0LmwWxFq1Y74jSiVIN
YY/K4l2aAUlrKp6mST1SkW3Y94qdAab2r7yZeTtWDBoyO6kfYmwuk+m2Rj3V28o81oRg9MfyEGVh
weQ9AD0LMBu9sM1Eq+xoNG7pmN2IpA0QrWw9R2t3h0wOO3um5wDwQKrnmRhK69ESwBpHDDQdEFBq
P3i+QyT0HL+S+yGgj0bAevBe+OL40Wl1+BEs1f0VLW/gTLRIgMAAByoeTK7xAxh5tMDJNfVgmeD9
va4h87zgXRRWpDXUUaCZcyvmnY2cRCR2ZNMfZKwDfLscU1XcFBuC1pwjHNRfSTNzRmVBtzpaKQ9c
sP3U9KD9eaF6D+BkBViJ5k5N2p2bWruebaWLa7HlhejZ49YlxeCyCZ8yOfFHdpfsZHTZ7vir+S+R
BUQBrECWilDrn8WW2OQqK53oVmS1w4PdVMxXreaLWtjjxn2ueEcw2gFAAlsGmJGYD5oUiZkPdQ+U
S8FULMrSQ8Lyj0exQMjBmixoKQB0PV+BLPUUj7lriocYDwo1BMBa7rK+2zC01YOAcxgrS0C+XbAa
W9ywW+z4WlHuGs9pU3/zkvrLdSVf8Rg4yF8Rs+9f1ZR0YrCHyORPSGIUrC0n+vePy0CuhMcQyOY2
aAMubdbmqZGmdgoIy5L4YzO+Zkl+2zb9Rtd9xV4RP/0VM4tkqtjpC6qkdlTT6U6x+i9aJ3aYx7lh
5KMwGHANYAlA+icnmQAgNnutphZre7aCE3WKe29NVuZnRfPJzvWtTvSaBpwLmtlM01mqaMFyERVT
6/MaJf90a7NgS4T8+ZlHrdTetjunqB+83PWe+8ER5LZIq0E7XteCtYDi4tJmrjsVTdNP4wT7R/Wj
fmjRvlAj8Kr4+k0ebk0Sr/lUSJNDdAjcJWf35bGMpgWsUcb4g52iecm0Q16O+9Ltw7qub1oFCNnG
BK4Mb8+nrcWcxfjHf+qBTQUsL7+DE1/KjoVdqrQHYHB7a972R2QoAEwJhr0V0D3oI5KQHh22u369
KwEUIlysJaLMghBgHq6VCje6WvHEQ2KoP9NyQhmLfTLs8hPL3B/qoHxRG741Sb1qccBmQUHHQNFl
DrKkJPrQlbbTYOW8Cjj67vdAdE93XWEkv3jCPzo69H6tWKFGXQL1nUVSn2uVmLQsHiKwd7Kc7EX7
Zo3s4AxxwMwP7lG/y0K9EfAE2EpCu+TyE9YYzBB24YoHuyD3JhkQy0gAw5EX9oZdrF4iknvZbYCH
nIOBm0pPCI5gRU46Bv04+VQMPk0a4NKnGzqy5uxBlvDe0gO03LuFnpm60DK7Vm2YekfjL8x0X5uu
uEPbYYsCZ9E5fL+9M0Ezt9VLaok6HsVD9mM4kJsEEyy7BF8KiezwJHyj39N9UQfxxsO/ZgOYMgEY
Ev4DcN7M5gfgknbdWBtRYmGNsXdBt975HZg7G8p8TPT4It2iiZS/cpZGoEv4V+TsbfOwMJ5UOeLR
1mSeP9rlHyVzwmrov/ZJ++x209PHzVwijb1jVy2RUEtwUCS1UigPij7tpsYNWEnutZqcCCDGsAh9
0Ip6f13kmtZIzBHJ7CkxkWaZS1VkvVkXrRFhX3VnV88as33X2lp9XZcC/jzsAqJWPH9StYqznoy9
FQ2s/2YnxmfLBA5flv+DCaDR9b9iZppZxKRpiFMZUQvqjpQFlIXE3nJU82K7VH90UwHqhDrxEkZW
xepA6tauGWnu7TAM9y1XT0pM9pQMvqpgHkKr3iaHbTiSVVU8kzqLf7w6Tm1hszoCXAHxByV/pEV8
U/fsu4G1JM9qN65yTR4YazGpjuKAt/D+ejKimQhuzYcOSVin3hsALjXZuG+6qDa2AqFVYcAvQDEF
sNsLwARaJSSxJ1o9WBwT95mX6l9dlrLBbzgDsWg1Dszvp4Z8+bjuoykLC8e7Cg89qxJ4pZsZxuDa
4BEzdyInX3DiR5d4f66Lka/J3IsArQplUAsQbii7Xr42Y4FxttpInEiZLAzCs09JW2zMBK09My7e
aVfSCyyh1Pp2UnleFTaemUNTWL6WA7p5Knyz+Sgcg9R+HMGR2DDoaNvysGevTJmMZo9hZitSasr9
tMDspC0wd8/q/B/yIxC+6sjQJdDePP5w2IB9WQVb161rZn5NtcrPpnwLhG6t5SNHGFEGQEcX+Mkz
H98ONUUntEHbjKjmbWUm1kNWt3zHU40+9ipwDfK4BovjOJWHqbbyIOZ9vOviKT7ahVqClkBrN0bY
VhQGhWIDAJDg1INyzGy9Bq69wI4+Yumq87MEYPCTu+FO1kRg/gV8KFiVQ9129hkdq3ccpbdNJJ/6
W+Npb70JTu/rer/i9CVIItamsXAoCdIvVUXPesDdMdOMSoe82ZX+1SjQQsuVn9fFrB5F7uhj6UTG
5NI2zjSytloXgMCZGYGh/LEftYfc3co3Vk8CVnmgrPw3P3IpAq2ywQVIoRmh1vytMZJPOsCY/ITx
jQ+/fFreIU3hcBEIA5F45pAyzDeQDmwZEdGLV46GbpCn1l2hA0zbUvSflkNvUq+7tQ3lx/U7XPoP
zNJifsMzYQaAkpcXcHaHrqbAu9h4OEt2r1Z3Q5zc94zu03/w9PjtNqJ8UAzCsOeqDdxFPJUK16O8
+mzbBCC9D6P6Kcm/i3GrK718VCAK4OSIp5AyLWrAdd9XU2EzIzKw1yHRkvTsF61+0/ZXzrb4nJc6
eClrFkXFOrABawOyzGZ6HYR9GOj09fonWhOBxwpNdskwgBG6y0+UAf4QWAqGAZqrPyr7hQrp7rqA
NeUD5LbssAOjZLF/TDiW4xub1A+9QBCDAfw4+50bJ5222NMF51n8pG+1p9bOhChKjuPJgt48ZTEM
RU0F/G+UNEqQVI96++GnFzMl6BGjm4lzLZhCwVHnMlAYGBEvpiTI9OLNdbZgNJbOAaUAlL6Ab4iK
xCK2LWnNq6muzMhJipPrjQ9NmRxjujWLty4Gmel7uRqjOZff38mB4Zg2BI+COvhx5/q6m/pqtwWG
s1LIkcf5K2emynpfWV7SI7yt93Ixtj4ON+xogne6wE7nVsF/xUYhDFva2J5GxW3hdxhwCsBVKR68
kT8JHDBsOL/HQBdYSYqs2yml8nhdy5dZpDzeX4mz10LiNieDKcQDE1mA6lAwundWqwf5oPj5iPF+
Y6PWsOJaAa4MocA9lsCzM7vNUxXbzFUrHmoETZVb/1ZU58ZD683vGvfXxw+ngRgXs6cYNFy8uIUz
OrHjNCIqbAJsVIa5dAcDORyguhnlLZiSGDYF662NqBUzhl8yJVsc4NcBrXupmlxO9NYtCgJTahdT
kABkfDooCjHJ7fXzrdgA0BZxPkQsAK2ZIwjYddmkXtqZUWa+Yn/Gb2wrMLyNR3jNAgCQCUrjdze7
6NUPSRVriiLMyPsiTsbNcMOD9qAeSNCFZBM8YOVI6CFjRgJTRXAeC0g/K62yznWnaBgmepe1E8NU
r6Hd94mzhWq0IkryJIK1E9xdeBlnlt2WWg1C6HGIBJ06ZQdyMO0IZijF9Vu7TrfKh6vSIAzotnIu
bj7x0Kqjm7ZqOUTVQPZ5jOC5FUHuFIfrKrHiQVCfAQaxrJmY6Fhe6p5X2C0wDFM9SkpQxoxP6EJh
dD1Sk5+NuZFkrZzoQtQsU4jZoAFPNNOjzPjEmiPwwWj/9R9OIxndkdpoUPCZCJClgK8PD2WkFL0B
piJBjBzYiFr5OthN2QaUjBrAEk0Ss43+yuJwEvcEoJKQiQEhAN5e3iOhrEN1zdQiCtWoDPUGW9t7
XmwY8MIZQuuwnIoatpxEXhDKc7VSvFJV1CjN+2NbuF+wfLQvzLJHt7DcONFCFqbwkaBiaxgj38uR
m4qCUrohgxaBhfykllkQjwTzRy+OvnV3K/4PlMty8BFNY3y3mf+jNrVK12khqXVPY6nvzczcUPPF
58FhQMcBBwE+AMBpzV4RriV9zzEXEk0AeAo9pDrADEiq6o7oSvfxV8TDMDcAqWE5HqKmS1WgnZH0
SVZrUZIZUW+2uu8UaIIRRkLbyJ4ch/7IhNn411V/9YSIbJGAYCJrASAwFq5BRC+0qPTKEpXInvmd
azSBBZyM65J0eVmXBRmsh6GTgkwHo194sC4P6LWtlg9GrErC0craDTrRuK90WYbx+BRg1Yc2LwoG
ViOrmg5d1Ztl4DKsPnzK3cLJb0en0se9nrZW8Uqx8NwcU8XE5qFmpgZAlvgw3dp1m9wj1+Lqndvl
xYjpN62fblhMCg+wraTJ2/1Y5dbWmsFC5x0YMR5IcK3Izcz5zJ1DmcYmQO9F3cCfwNJzU8TipSjp
zTBuFQi3RM0cr+rGHkGHQQMJ8kvuTb6ZuH7a3ljun+tfa2Fc8kgy7QYAqA2ch5k22l5Vl7RlWoSy
l3lyYp6dqpxsjUosTgP7clHVwlABppjRU7xUiVKgEtNQmLCTfPOQK+bGc8yf09EMrp9mVQ7sFy8V
BrXxDl/KMcyqcmjRaFEOYAxCY4Bwx/e9N+wsM97wtWsGBTJdlDVxJiAHyZ+f5fS9hahTc2DG2Kr2
2+G2sh+zdMtqV0ZMcHFnUuSBz6S4Q8WHJoYU2fdNb+o3OWLiHPN98rw1vLq4O2iChY0EmSxAJeal
R31AIc4rKzweVgnK6iI2gkZNf449awAs3lT7659qkQ9LcahdYUoWEhdTICPJWhEnuRolXUt8JwcK
aY0BubHzbiouPjOXvIDVs7htMvJ4XfLaQUEgrCJnQC3cdGbKmLCRpsywRlAVF79BhQuo2OwmRvoU
ML3ccPZr5nUma25eKdrsXtx6Y5QK92408jd46I8qIi4S9TmQeSE1kfxElyqSAMGy9XptjNQpUunr
VD/ZzuH6jS0HAiADXRnU6BC5o14rj3mmhmqJdRiaqJBRfmozx7fsV6H+NoA/EXsZGrvOsRafM2Vr
CX7tS52LndlYZmAYQCTTGE0xT36NNsMAd58q+8HjOaKAqvi8cc5FuCvPacMXvlMjL3ZxR7Moiqof
x6jZqUH+aUBN1Qd61YEdySnVdv2PsvZBUhoBOKHYXZe9pinnomdXnJZ1BdxiXHExsSBOvlnFP6gi
IFfRKoG5LSe7atuqk9rhI5oYafao1bn3w9JH8f36MZbtawwMo7OFiQbkC1CX2YMyMruVxEN91PxW
b91bT47FhQ1IudC/Bj1XhDwiO364gjwTOsu90E0Ziywd+ygG9OSYYArPfsV8o///eTb90gwqu89N
wSEGc5sF9n2O5YF8Vns/+R7fyM206RsQ8P4fCGyXunF5p7NnLaEO4NyVqY+Swp9+dPfi1dxXR3ak
D2Z7hJsOtkfbtaUpXMqc6WOpqk1RMbWPxK54GnHYP+Cg+Y4xjuQXfXL9/MF56r4137Jv3tfrt7x4
WOGZ8eh5SNqRqrlzFo0yy0a37TA6mnIwmyW2t++bmvtYYjheF7TyAv3Xl8Q4DMod89pAXFhqw7xW
ebD5HYdhA8nrlrnTibij7+XdqSk41iytjfrH8l7ho2U39P9KneWgRQmGVtHl9UNaFUE8pXtjBKSO
0jxW2oOHpPT6GZfVFpQ/4MfQgtNlo2jeicoGswPIIGpjyan8Wh66GzmhCoCIIN2h17YRfq18OhDU
YYYY1AOgdJnHx5SlqZjyfIy8ujDu60xMd5Mjxi/UIeJfPh6SanCAogSCxtGlKXYYHVHijuBh1Vvr
0a1cej96mXLs1YqdKBvyveXEb72l50clt7dIF5cGiVtFsQf6iVoCvN2ldK0sTPCPmkNkG0mglgpK
Zdnp+pdbvcszEQv7AzmZqlgDKNKtG0KMQ+moQeyJ/XUxWyeZ3aM+ZDxHXXGIQLHxfRzrg5L1Gxq/
8iRc3pZ85s+ih9QVRa0kuC1Z8zaD4pakgH11dwOQbDDXB2yg7rBV+l4/F9oe4KcGm4c5uz4zLft4
9PQhaqbhh5U0twPlG4HXWlSEcEtDfIcX1XLmwZ3axzVyEXeIBlXfxzaNWkbDJCt/VObwO849AXxg
80c7kp3tJf90qXI2Uy4sgx17poJNariKF0M/6r36B5NvVTChvP7V+qwFus+pjybZG4s2AYLkE3eR
3Et/ciZ2dq+ENLbXZNCXPnCPzakFNkrj94DKG962q7cr8Z+cGkBjGEcE4tlMWF3ao+cVGEaPKe0e
VX5DwP9ym9nW+LMHfPsGy9GaxckRa8A/gLsJLZpLNR1jJa5BNThEcekFmH67wbzkTsm3kNXWDgXu
M/BIq/LrzSe6RSpS3ZkwicmcwXkrdVutb02PM34wOiXJ9uoAVoEPO+bLwuAscJGEok2WIstPu+xT
nGrfamu4j9nHncmlmJlODuCWc9sClZ+uK6rQAKvSzYB9kw27m38nHTDK8PoY+UEbBiNUM3dSdnIX
PMu6MGnddJ9mhfWYx3bzqVTN6sd177gmCoUluRaDyj4akJcqoYFfEGMCfRdaDQAi4wQE3LU2GDt0
+7fi/xVRqChZpiQOw3v9Ho+dOUmgZ8TYtdW70NCAkStAzMxt355+ffhAkOLi1YL+acDruDxQrsXU
JpnWha52zKenyvxD1MfrIt5f+XMXge/z3kIHCIxnoDgyk5GoRuHxCjIUZfSODbD1Pk3DCFIO1id7
AGQDz68R4i4fOTkh2hPEx18MpGU7LX3EFABe0DhncoHN/m2raRk0BvoatDb5MVfU6mBXgh+YSEo/
VYBiN7LB/JkD0maXUPvrVFZZIHoINrG6cIoNjGl1mCTyh0koQevm9U4xmvKWKSZBE7RRP9dlqd0L
EBRsXPXi2Xu/BwyxSz5FR+4fX9610qtO19b4ogqQFyLFLw/8drhzTwTJpHdUbsUzpnp31y9/TYug
IP8rc6awJYsLo+khEzbke92Tqwlfx0z0dSnytyy+MDbFQOOBDcfFqhyXQWxVd1040Hg4YD1VuSdt
02xEQPNI+f3+wIaOxif4gjAXd3l/FXx1DgIcSOmtHRCR74lp/2g0wXfERL+BFfXzPxzrr8A57ywb
0JhsVNGFGvfUwMGIvNK6H+xy/Xco4OTgUZMoyPLQZ2buktTui6qCR9GHEEsHJ63QEr9wq434YP7K
vMvBZjgeMkOHp5wZoSdiTQCpDYowoXhsW75efFYEJrnLj74tUhLm3OFW5FLXwnFlgDDXLOG04aTU
ZiDSRNtjydHwU5VsTROu6R2aF5AEBCg8ALM03yoZmIE7iGIFTX2Pj9y3qPXl41pgY6kVbOoSzWo+
V9d1hmLXltGGANRPA2JZ0686s8stoMA1S3UkN6nsqmK7euYdHJcMXVHiLI3S7bFv8yvRjQMCyQ08
nTU9OBczcwjt4IzuyCCmmwxrP/E425dGVr31xVjfZh6vP7jcJ7UBZUgUI7H4ieR9pt9aLhDp67i9
JhmGO42Qu7pwiwPq79qGe1iE33NRs0zaa6ukR2rWhgTM9EebT2EcZyEftNIHeuZbbCfp5w7Mw7uU
jWpAXSXff1xTHLzYSDE8HSozszGDeGCia8Y2BC3wi9tVvzttq/Iqfdzc04JU1ka4AxAL2PKlu0hF
mQPMVG3DwvKq+34o+J1eGwIzJw4qFgVTPKyeVSB1thrxgiU+a3f9iGs+GAcD7riGBQZUDy/l10mm
ZrDuNqR6Ne37snWw5t2xHUBkYHteM+3ThPYbQldN40zo7MM2ap2hClvDo8SWchJxVhy7qhp3bt1s
oQ8u1s3gS0D1KJm1sKSMiGh2wVzvlE7vY+jrzkbXMdBf6oDs1WY30ICYgYWaHjs0W6zwi2udSZ1Z
pZJ2g9rlShu2qKwJlNH74UXPyc6jWiBqsWEpi/vESINk8wKIA2ABFyvntUKKoWZdEzokLe77ou6O
Ze1N911lZr+v68uKKB2C4NJczA/hWi/1BfUMAK1qWR2OidXvmaaVR4phn92QKPbNdVHvHvLCNtAr
wctj491R0YCbFwrToUg6jtGoMLufDsaB7xPA+6hfnGN10H/FwdY05cKTQg6moOVutEw83ittZy+3
UiV5BSSQKnRZZnaBxZU+xAQJLQPmULA76V6HmanrZ1y5ToTSHqQhKV2ufeud2oMuRy3Dpm5Q1XID
Swz7iuTH62KWGKQQghYcwgRQ+SICkn/H2dlaBVSXYirLcDjEx4SAr4MC/9fz07sqtB7cTyzo9v19
AUxqep+9tagEB3yX7shB+xIH3mmrjrhy1R5SIfSJEVBgAXXWQ+iKuK8BF1+GjnDS9kBzZzT93LJK
dUdLvf6sm33RB9fvYFEplVEF1juQk2OmFQ59FlyUNokdbTAL3EH6WB7So3pyAemFXcIbsokcs3pC
8LPiiOiRLJqtrhJ7FZCkitAyqgosJVNiKDdKWoAIvaZu8jseBmfYXz/hitPBCDoUWI7qwuvNbLOc
mkzBVkIRsjE5DakZNgN7nBLtJjbIK2uVrcBweUZN0hBhRR4XipxkplQ9VXk65BagA2sukRmCtkjC
KUMroeo2XowVNw5ZUF1MF2DKahHuMqIZeZG3fUiexH0raaUCd2f61m35JAuMbJNtacVkUNqDTGkz
kjl19nCIQamKJINE5W6A92mP8e5IjvErqrQY1/BeOJ4QDhD5OA/63i9/VTvvCMjiAa2FANOpIkHR
/9TQp+vfWF9+ZBl4SXIAA2x32AW4tOS+zFu3SRUeesx5zbv2PnHcfUwL5Bg0exlUpQVGAY/9YczD
QqDBMtjJY8FdzNTEn60sR5NuqI/wR7IlgtGk1IkcTO34HcluWjuPcid7pGY8/BSdKCJicFAkO8Zz
34/6hlNagDpJwnFAemKjEZ8VDnB2wxVx7EZ0OEr5gzyaQfcJjHXG9/LO9JMXLfO1F+DGpT5920Kx
XSbuM8Gz19nK2jxmGgQ7QNrbyy30ZCdUv/9pPEsUaBLg4Dtjq7u49PU4Lhq0KhIbmOecoAyD7lbN
WxsL7znQ+YW+y9wysEtv40mRf/zlq6kDdRLbWDJCtxZWydBOqCmNeTjq6OA51m0axxs5wJoIPFeo
Y73PV8w9aT8MeeJ1JA9NjhUHHlSmtuHKViWgmyVRgDHtM8+ie73xaIdZsLDOzMDpy9u43cJSXnov
4AsjR0dkgdVCBN+XhqS5tTYpk8ND8D2DnKEvYdyW88gBEnQkVbr1WRaBPnTOROlZoonIDWz9Ulxa
qQiYTJOHoqTNiREbHXNNP3HF+dQxpvk8F9QHMU6+B7D8FnPl2lnPhc8szQGjcdEnBg+1tqmDYlCf
S14mvjGmOWYt6Nt1H7X28RC4YWnfw7DlctWmTI0MHQQeUlv9GnuNHrSxsoWztCYE2o3kGsVOZKOz
z2eoiTYorcZR/yiHU9aXQ6CM3Rbl5aoUFIbRP8bK5mI0VQB9qPfqGt5WHf/kI2n9AdHTx68LENH/
I8OZBUPl1DPw+gkekor7dd8Fokw3QunlMeRLAc3DMjLejrmu2xZ6i2mV8JDVjeTwK7TilPcsfbx+
Evn2XLqeSzFSDc+izL5UhVNRBqttgdTgAYORVNh6Nnxbp37MMBTdfL8ucWlVSHlQmwKgAdrSQIm6
lJioxdjDXtJw9L4b+gBIaFSDAWWvc3WnN/kpsfR7mo0bDYrlG4zBF7hyiJSOdj4t1SZjajTIF8Km
JdO9+5R3Th/kxPwJ7PI4KDp9a910WQqRQMmezIQAvL3sKWFsr7FIqtKw0uPiU+KO4FahrnnoJk0c
J/ytO+i+d2ToSe1LmqJXOFLzw0pkqcgegLSEYre+mL1sE2BxiAKYAEI3MOaeaD6Aure2lpdXeylE
avKZCrljVmaeBiF6rPa7hmF0UOnab5k77nJzdPxaw79c16Gl1iIfwiuA8FKONM/L0ANJmZ0RdHYB
JOqbXudXtb534z+pcV+ph1rf2tZf6izk4Vsi48PzgzGRyyMSzewKsy1p2Gu5ehiyxul8lrs8sKlr
7ysns3aVhpkR5Ak/TGvaeFmlX7y0USkdMNiYTMf6+ZxSGtsklvB4SkNHITfUUIOUvmjtRoCwIkQy
sAIUAzEeSqCz98bTu95SB5eGWtqWt5laAp7NTPlOJ8oWcvrStUnYQOSSAM9ED2G+JzPK+ZHMtGiI
YaMbEJf6qTZulNq3RMyebocaXhwziEgUdHra2LnNxNgG17VwRfEBPA0YW2C94n/zWmOsYFHdig0a
DoCSVFjxtZzoyWHCV8pU+Lbxcl3c6hcCriweNbgwVPMulbAfWcNVZaIh0/kej87Rs8ZDzcTHfQYW
YrCOgPgKO1rvkfiZOZveBATx2sappnG4EYQnh7RprI2ey4oFX0iZvTvMM7lilPhAWl2dSgKIjVZB
EKeqhzK2QBha5Me+3LCjlXICFA8b82i+AJkI0++XN6iwenSyXqfIsuLdqFpBzdSTzmq4jmisxs9D
ezONGkDfv3UFuBuzjTOv6suZ+JkXKRIEmaMHfVGT21HPfZGnJ336ZFWYiWfWxmFXXNbFWaU2nX3G
sRr0BNAjNKTF8EsQZQpsJ3+IGxu0wDU/jAUFunPrHAzRbDU8V43vfUIeaPoakBAuRWteng2TBUX1
GudTWnSfubqVCazZAvYuQWkCWguMMMyuEqD5HaD9GtgCcb5pTvkZzf+nxN1a3lo7ybmY2SVy4QCA
Jm1pqGPo5dHpjPxWsWm3tVKwdZqZMcR9SVmtChrWNvmaFsVLqWh3ZNOy12xO7mtZgMxHKXhenFXM
se0Nr8NpUCLaAe1nV5rfCu1QqmwPfixwGFXK/rrPWlN51INRucP2AvqQ8udnWqhTore06vFwlr+F
yG45+0Jy66SXnW/nP67LWr1FlIMB8o3hBBC0XcpK9ULrkrGiIeaOAxKPQWtMu23o51WdwMagRBGB
IG+m3QlihLGyEAugEvI8DNVTw0S8Ed8skz+AlZ/JmD1fKgdZSsagELmce9WrQ9I1WL/Kv9nGt+uX
tnqa9xF03BswFqQbOftAitHHsQK0j7Ap9Qejmn56ZGAb7+SGjPkef97Q1ElFDmN1mqNpZffgRdn4
9qt69vcY86QCrTJmkrLAc8JyMAv/sFzHl+XNmPNDQ7YAblcOBBt6RxnHCC8Cw8tL43kSTzYqNiEb
iB2oHS8O8TRtMU5vSZnZTlfyvmJ2TEIQIL2aHt27rP34tb0HtlgWRUl/sWPZssRFRdGjIVDmd4ID
JVd7Rr3BV2iHtHk8Xte1Fa1+32NHHQrpyKJ4qOUJsN5qZES5YgZ9qe8a2u2svPGn+PG6pBVXAEl4
arHVi+RkvtvWOl3dVAOeh7FlGOGbjm2T37m8/JcDoeAFZD6UNBbMVMZYJwqyORoaPVjb2yloFQ7E
Jowec2fDhlZ8N6AU0MNDJodF9nnhvqpE3HeufFPHPChHcNxiCDJPa2h56tfkmThbElfvEPU88Cit
AYlYpOAlvhf8HLUPdOTH0jR3lsJvrn+qlZIycLXQAbHRm0S/a57dFHVjobaLQKUVfqn7he2TYu/d
VUcb4Oyefuv88Ubfep+N3xpIXr1Uic4D1BwUItRZGccGxULbVHDlmPxUTG0Xi/JX6XKfc/NZq+vT
uMl8sWbTctUA7ASYN11sg1cWx1I/hbtVpj+W/YyhuN3161w7kqQsROCFjcEFK1ViMzDndsiMc9Ry
vMm764HWf+jtnskJvO9mpdyj2KRtfMQ1XdHfwbAllOmiMOvYKbDuqUfC3vlSi4ecv9r9RvC85jwA
1SP5T8DqBSO49LmKqnZd7Y3sQZBcBWaJJLAdgbKg7Cab7q9f4sprgrKCLB9KrcTkzKUsNU1GW5Hl
hVibXmpl3KFKV/nMrb+iKgd2oSotNh78NYlymFXC2aF7voDB6q3KcXOLhCW2W1ASM2u/7MyHho1F
0FXiR9Pyw/UzrtSn/qv1oqSOdHI5RqKrpC16PC+glXn0Kn7wMIaG1x9UccZ+SMVRn+hutNNgzI0N
JV2s0CJ7fa8z/4/s2QVXjklaYyA0TEWgjtbL6HWHWsufDJAlEK8JvMzCVCpIGV3+mE5bpfWVoyMW
RVkVbwRaO5jkufy+vEpUdURV6b40mR87+a6y1AM2u28yQGm4qtiX+DfC9ONIxNfr175MyzA3ibkk
A4gQAP+ZuxyFjzapzLIIueZ8tVjmHNNcNAEGbitMt4hM3blO0foZgEs2PvjSgODJ4Xkweoj50AWS
TFb3Qk3rGC1GLSwMEozgJy+BAtC2W53fpTf4P6R92ZKstrbtFxEBon+lya76vnlR1Kq1jBCSkAAh
wdefUW/b3ieO48b1WznszASENOeYo4EWH9J1CGBBooPZ5N9vrw4goULEpQT3q4ueYRs4U2Qvyfgl
Ab04/Zc353+5LCBWaGbwnmKw/U9qYGl0huicUd4gOsmeel1MB0KNP26IvahdCmPg//sB/vfF/VhS
gEaDjeHHF/Ln9/xHwSxmMlqUZTjzo/VjghyoshPrG0Gi/1elLXqLv33Tz57xH9805zqfULKzmym+
FvIhYa9Bfwnon/+/6/nHqzi6YigWSLVuvH9SC45gOELZ5d9O2v9+SriWAlF+oOrgaPrnst99tqUz
IqVvsGySdu7yZ+XCM9wCshoUnX8B//6XL/shOmKpY+IOePgf66/g24qZBvoNqLwztE9CVeO0fapF
wUZW4vr+7zv4c4f+Bs/CxAjrHIQnBKIAjvg58//jOek12KJx0sU1yPIRjOqy9H1IC/uMaUP0tqGi
u+rHnL/G0mf/MtT4+eR/fnMG/QZYiNhQ/8v7YhrSyIwzza+1iyCM7IQM/iSTCv/la/5ryeMC0VQD
ZkFFAWOZfyxE6T3HdoKvGXRxmKegKvRyKDn7F1osYnF/eue/XxAuA9ULCjLsUzAy/PutlFPh/I53
/C5LRNEQE/zOyvkxzjE7oSmOqE7hTELY7O9E2ldHJ95oG77KMHoF9HqdiVTWsGD6EKFp5nh/DKdw
q0XBfgfafSZa/kV2n9SxH9MaHNQcax3GNYZfmWI8Bla/99l6hRrjcc7sS6bia5LMT3qnb5Bt5DUT
S3dCOhqcAhkba7uyqOlKeZRquWZljtRIxPhaI34ljn+mDu4j/da/9hmU6R3+6PLwkEf9s1qgUl61
iaty1GeSLCe6pu+TBV7RcXeTDBRbMsMZxIhv2Ljpmg0pWiRYL3eU+iqjdjoMOZyKuiBunEr/FJLQ
Vlu/NbIrLhEakjpF8VAxjaaOQmJRsRxmNvsy79WgxVko+ba5xF0Uj65nyz7j+Of+8mxujZUFfvau
XgsKYleuKUJv6DrkDRz3UZOPrHgJxLJdD5NBXJ8Ty2GE/fTb6GRR+3kXrk57XT6FM4tf2Dj/DkvH
3iHvojfg5q37KRewtDhYuPpVckj5o02LUz7GtOmyVd9NcLmoTbE/2ExvdZzIA8nXR42EtHoc3Hia
YdNXWdfFYM/77hD49Wtaf3zCl8zA+brTNRQoBiFvytd5785LIj6KsP/weB9rzgrMibR4Hbtxr+C1
+yvntqszmdwGHHXIQoJTjMoYlfvR8F4fdES2KlsFabd+QK6f1h+aiHsS4UeSKfD4sL04GRuyJjP6
6Ph+CSR8TZaumFpOg+KmTKexbCbG+W8zINl5jth0Hxf9/IqUsuhtZsPs2swF+at0wj1NbI4eMQlM
olrAlPw2RBW2wwsrNuBnJcn8urgx6qpkLosT8xoLZS0VaFw62M/lnC43wTxqxF3O+z5U+MmBgSsy
ODEk68O7dBXssBV8vIKJTf8F8sRyiLJAveCVJ7fDrhKkZDrxvlAMZxrob75yTv7IiJ1YUn7LgD5E
phSXuDdr23M9NzHSKJp5yMumU3N4UW6Y65xLUiOk8qb/eT628LCl2DHptJN+2h1G8WVsp0Z1JqrV
svSVKJR4TWCRVaed6RC+CuKBm0NYb5oQBiRp8ZqAA1iNlg6tHtax0ul6xmTJVoonQxNsFOmfMvzO
prI/AZ1ld0JteQOM8z4WfVwzLmTbL0gx59RmjcxAs8VsWdVyCB+SaHLwylh4BSuer2QjohoSMFZz
fw87OldJX/x2qvu9GVSkrpy6Y6zx1NMx+t0zKDfGtKutXJ690mPV25/Oh3xlIQev3ZZnNyR5JUv3
HHXJU0z5U87YESka+WkI5dcUqs80yP6CJ7HEvGENqijb84qLglZ7vqz1hmHBAV4vtIoj3NhyjsOb
curtyVAsbkEmVpt4xO3NQfomXVpWVO4Ml4lmOWHpdyQk8pZ69enF8JqtBjnELBvv187zx530QROL
hdahjZY6WUHZ8usOA8p0+h7JNlZqjTM8ue3bYsMFvNCf5gVJHK5EIm4i1kPk+ghYgL+xCd3gB2CX
xnopjzCBX/Dv1Qc07qbSyqfYi+XUWMyTEBU8BetSz8E0vJFepudYYlYGNkBabSDyHqJO6fbHa+xm
T+nYbBHzjdo4wZZMh5qqRV4xmLaBHLWnLbD/vUFQQVBvqNWahNHyKuY9bVXkx9siXKMWMq/P1bKx
pfC7+dalSY+0DOdD3mORBuU+Hjn2soPqSN/ARpLDdd3La5Xz5WnznhyCqGcHLejbnKM9mWanLoVA
wUyz6G2Z0YRm0QovEpsUwfO8rOSc9L04lfvyF3Dwl2iiw41NxXA3sOBPxLKg9j+Om5mH02efqxdI
PRH7bu0bRHYr5Nag8acWPvoaq2laI9siL365L73Zq1Ts8aEAV6buV9HVyP2E9wLPX/WEFZxj363h
pUCRdphzZB1CcBCLTTbhz4ou4Vn14tWenzRx8VxtSWm3ynaLPmNW9iDHWcOQKXxdy6XD9xP3J3PR
8pzJtGjSLqNPe9J/YcCSXOGlZ205hFPtJwuxuBvJFbg+/uy4TBoJFiiuK6DithReHOEcGB1Iz8gD
Sdf0YCR5n7Z0qJZgYHADM8iWAMJ66AcnQYGg2S3JBt9Ge8zOZJrw34TgxsKMobRzj12Dj3e7GKAz
/ElawIf0BCEm2Bzz0n2RmGHbCKGLeHO2zA9TOSKLO93WKhnyR9svpAJe8juJrYIIe0kPPMF6hT0P
uSCEdm76EFQXIERImcltHW1zdEUKZq+jrcOxuDtaddmMc371L5aw+WklgXjaSWqqfVpFbdNwAXll
wXoo0uJdrtNnt2ZFi/3ty8a5uSAVjFUbwMJmFzQ66UDgMYwZQl4YMLzR8DfXJ/tFFiuSRMreNFNE
y6qnZrzq5fxgYuy4DPvpZTRJWSVL3N8nXf9dWLfUvTDqWizY5BVP51aXmzuhXnzrxYwjH4yX8caY
2bx00ZQ1M03kSSzZUAllvKhsnh2JxHUEnVqrYSmnql+6qPoxssQSTdfHKWDuIDE4bEw3ojcIQ3HQ
MOFruy0xlyRWUTV6BVXjvkxQ4Trkf2MTPFOGXc2De1Vjv1uaYcQm0slsOWhbgrNJ3RVkb+EL2+n4
nvAybKKA4H9w3Xi998WnAipZl2R69XR/kuaHrYh+sk1YII9uznzrkniuPbRiyKeFon+RyFtPUx99
9Tuo/7z4SS5J/bvIzVxHLh3rbrF4x9c+rBYn1+OULLYC3SHGwYQuMbB52oCGxY97ofSJoeA6G7ot
d/lYPqQKfv9yoi+ZQ4o0jCltFYL7Xos8kI0txqQWfLI1B2fuKLMCp94mfltNv3WWOTCphr1dPFKb
iu7XxNce5n5FXMHDm9RjyddjNve8pT4qK9fNw09E8We6Tl+S4i31EZcVINiPcET8oEOBcUCHIdqM
0Kg18PA/BbY3j4XMssoMbKmWToh6s3P+iobYTVU696xa/E/2Ttz9CWmZv08+Hp7TZcXrHYYgnsPj
MOanadlEg/QDbCImpvvnZHecLZhxGF3bmc7+IrrJXMUGLOXELTFiLAlUhVdbkj6aaatX92eJoyoc
gKZWDnPtW8jbEGcYj+w5RXJOg6RzdYWkAXCgMGm8WotUw98dsQ37PItbv7L0JobpxaUfuZFNogL0
12uZKTz5XOgGziL61pIdvDTjsxW1/OrXulQja6zMYKGSk+BYZGys3BzJNvMTk/UcKxxl+ezB9Bo1
jS8u2suaOqvrZIyyP1o5c0UYH161QbxDBYPO7bDhLMMDWXqYCHNYP6Ek2MfDEsTySzs9v8gh2z7z
CXh/1BPsERA0t/Eewzqx9Hh9pvUrluNwtukAaXG4dQdsJ+ImHVGRTT3xNVEoPs2SpIdJLfRoEjfU
ikG2m8544iHcWirhJ9CpQ7Ue0g01XuJT2MyRrb9wY8uLnmKNaiQA0XoXpiIG6AD4X7+7gJ5ZSbqz
WRATF+/R72SMP0lQovwHFa3Z1+kFCsqkQmjSWq8Dx1aSBnE12c7eLzD0OsNwc4e7Tp/G9yMh/gM2
aUzDqpTlTTRpiqKsx5lpJxu8Z45YyL1zeeB+Hx8cT6NDlrDodhA0A6G+h8qbh+4CrZi6sqqnd3O5
4v5QnoKAD1Czv4NF41anoRhqhBHTe65l3ywg1DaYU57jld/lGOedJWNx7Qg5ZVGQ16ty93zevzOq
1pq4ca0UEU+xCB+jVB1yvbZgJr/N49bwwtTTOn+ZmN9lQ/nUh+p1sNMLSccPHcdoakju62JXT3qc
VZ2lPWp/JDhKm9zGffqhS3rxCT3CWdLUg6c3frTXoFM8ozMwbV+S63negkqk9q50eKwajLdqtvoJ
aOOHwHzrUnhncCJPV/3QfWfb9CK6BJrzYXuELzg47FPmK2k2TFfCo4/sC+tjXY26/8hcQWDeH562
yLvKpMXdTFnYyin8hP1AeegE5CLITLJVH5YYpcrTztO9KW3KaxxlvkJFeAYk9nuI6fOauaEqZAwX
SXJkaPQaVyhYnMfpXz7f+6royFabAJA9yb+sKgK8Kct9F4CL8yN/avYhwX7DyNbkXdkqA2MT4tOr
ZBlpxVYGe2MFQnRm8op6nHvJ3Pht/lMMsQenk8JXH1AyGb6CWNySMHifJK9M0D/HVnyafL+NSg73
BtCZREauljQ56Ezf5kx8R3i3WAJHUjWNF2ZEVCHE/X5MhnvAG+i3KCE1jWdSLz29j/hySIPkCA/T
qFp9/25RjFEvfqskByKY3gwa/Yodus9xsX/cbu84Kb/jTvwZGPlVBmataeZxadFmKpmFd8EavM18
O8DTDtTrgr9seWaqoi/udzU+I2D3Sfv5M3cbP6zLHlUCfrjgAwYNWsZLYuBUv4voPdnndnP63ovx
XuS06fPxXSZ7UWPlxM28QmYIfk52r4boTzGlqloKIDmEvMZzcr1Tfe1FMaGjdYfCwTFh0+FagRx1
kZ5/zwk7G15+CbVcWLzAbyzmv/NsvUFviEU/IsCAYLPjXKV4yYxtkOuJzgLIS40m/QinYNPYzUY1
zLhvZDDFVTSjXMEIHekrMMdZfOxwIC8wFWPuptj3eyb1Q6GK702wE2rbx77kosI7ikScJD6PFt5g
jJ7DpUBuURf/jvz+exrVN9v59QBbgibl+ceU9LxeE120YMl9mlkG1a4IgDnzsifxO/ho+8GW84AT
OXtIAEuiHnHFocuHe6XWuywCsWPcwivsL3MdBOxhDPUdQgTxB+WuCZiImp6vZbvnkWzA0CY4jSHl
3qF7r3igYAfvt1fo9S4xsIpqm/o7U6IXXeXatbEsG1WiferUdhp38awwPWOjvJ7N/LYh4QLmvAM/
FIv6oCr8QsTdHYtQZCyooNMevXYq1Y10/G5wUX9gfZ5UcpzyVpP1bIS7jHt3V8jyZl7CrMpN8W53
dC9IEh2uNyH/bGv/C+cnA/QfxggK2x6WEQydyAQCpyRDX69AeLqQwnUVWkrc+1LCzHzFEo/WLYKu
KrFR2yU4A6n08WnaoWHLgjWvtQMCOfPWDq6reTdfj2QxTQx9LbPdAUq4ZzOn73wPWQ2lEizmw47U
E3zza5b4h1JhwMx5GjSJ64YjwAtyYNyjStQeLkM6KOrBBK7G+ETWeTIkjTccHONl2MRFD2B7jGqN
LiSZ6IHm6bw/JvnAPYIIsvIIAJfWe+r1nek2iY+Lu9W0Umv+sW42xlJChSHbYUs0GJZYvWfNl/w2
XwuvK0ITf9n89oMh5zS6H+C89LZvbjlvDOrJljtNYQYWdt++G8cbNrjsDQIqvjaMr+4C/QCeurC9
4HB75sj7sND/YwSW4sZ1qA7rJZ9lndp5uRlMnH4Mm1Q10dF2jFMZnWyS0Kpfs+WPjdbxYdk8e1BQ
gJk6iDiLq00lxWUG/WlC1ShAeILoIX/x1BXXSPfKwDQMs8ew62XbKajiy5D1j/BdjqGMm4Lg8SdX
4Q1QWwfMmoXDUaWWvTmD4geUTAKvwwUHQokcI3+cLVSLJ9PLACC+cnkjPFjfrQjJIOpo6MVx0h1D
B53YFsPAEF/oxZsw3ZrW2kcA8pYZplFTQDJ0nsqgEWUdFnRs/PhIaL8cJkhewQLtsr+KqY9bY3ww
oCDd54siAaKkE5Ae4mqxBZLhS5OB0Ejkqj6nMbZhFVPQ26t1nkJMNjNfPlmpIBsbeoM3zm+E3M1+
dWOd+Gj68KD18RovWVg2Ednnu1jbJpTMhZcw8TbDdXcW8VAIeVzqOLcw/hk5K+PKDgAx58GtTRxl
23WuprldWMBmCLiT8MWKMrh2eUJfgz1AB0RJZt/zcvH3rMzYZ2GVuwuATL+UhcouxczVaRj8dDEF
zLFZYTnDvNn1iGE08QQpo83JcaJkOSkWiDu42enrpOQBzkofbEBr16BEQxSFU6PLLDgOEU9/AN+t
lTCQbh2ZixrvZoHGOOHN1kPKNoTjeJyioTynfLBXLgPKASe1CQKgUbRD6ctLmfP1xrgua+XGSngt
MUwOFcxXqE7HBmye7n5a4eojRmDAbp964AoweXhb0qE/FgS3/Rp2SemX4HJ+3ouoE/WClgcID5fm
sMzRfNKdgLcw34MoqzS8j45rGpvT2KsZ1fxmFsRPknU6wrKfICasK4rPkYz9E0p1fxlth4YCfl2u
mfmAkIXgp3xAIxio5zVKgkOh7XIMQ7u+jvnuCXjfuTwvJo2OiOfNWnT0nFdFafffBKqQX/3oF4VZ
MLa4HTLTKv1xZ2ceTBFgNPU8qbLyqZXor8L9AtAgvwbm4utOI9uuB1XgEuQxv+VemKcu8WxC47+N
GhquooTJUQQl4aDA4MI6X9w1wuQ4+DtB8ZeOFtFMGPM9kB65s5P0Dscjn/a2w870HmxLdi48+s33
eF+7sI5DU1yhlQWIYMYvFdO8ikNY3QHE9Mvn2G3jeew68rrZYr1F+dQdpfBIzFV51KwALmt886LQ
bfT6NqQk7euRsumo411tZxJwRH8gHKOLh9qXGTbjgKImRttUHJJImptsWHwVCkxjK/zcT5Aehwe/
lcux28v+bh9Ao87jDhERzuXVgna9pcJ7sAlTh5TDfIc3a9IfZv+jmFJld5wVxhAmheN9kjokxAT0
r26Av3CxJcUx9Q7ichY+Mz2Rw5xucY3pA/7VuEagI+HSB426eBXo80OPH8adjA5MIsG60ApIQ7Fd
2R1oCjY6X2dI6gaaNAOmmlGCWFX+2UT/rXs0QN2+5tdZXvBqHhJWJRpntRwsEr3TLzbF++0A7+Uq
pzCWXYtcHYAyzU3Ye15zSeUtjVbzigvI0NPHwL6C5IxNDI2PEKY1OXmIbf+96vEnJwuFGBD+ErSq
hTS5Aoerm8m1YfI7DecVP4tiN9/drUzivfasANYapf44juTLUP5YgC/yAt12jkjAaK7gwLvhydC+
oWhLEcHlcyB2QX/qY8A9sR+2Y5JNXZ0YtAF0MbzdJOi4SZJcRljrNxypodfB3EGBDj9P+BVOBelO
Klrkwe5G3eqg/1PmAatMzy57vl+Ho3wBjy89az/QhorSHVNAcKcR3OUTjP/7BxhjJlc2SMOvzLH4
wwjguLrcuxoHBJR+0s/XXczUGXNG80F9CXWLcol/ykQGi7ACfAQzZOdgyRna0dG527SDIrkufZHy
CokUiE3biqQdA/SZG3NFw1ZyN7lBN1bY4ZzvGg1PZIOL1vvYoPFLkPI2QtSmsgg0Q7ZctmUfatgd
pJVcg6DipdOHWC9xNa4DtmicBu2G8wzP0Ktq63pauwxrb50cy3GwAevqZzEjvwDnHCS74cPY56Tl
xY9fbLZOM1ZRR7sjvPb7NkWqaB3yhT+oHIdejaw+O1cQ/nSqXWcJ/hdC6l1cQ34nP2CqkUEm7hcO
X+1uEl9TAXC6igoeF6fS9W7NMZGCd+wR0/xh/b0wRzBvUuyXowbpCqnq+7iBwlfyJuTdXjzB+qMI
rzEcS6PzMIwBqHwQ28wA60J9ULjwtenR2S1jVdp1eBAOEQcPFBjci0hIP1xALNELcP9wvtswJqm5
7vMDDih3PXuDTFbr/NU0Ah2s+Nzjvbc2wUAliWX3jV28+yyjLrtKAr2gci/T4c7pfrhdfRpdRjmv
ArE1oVLA6y86Ur2ukoCEcLqh5CRzuiMIZty+Obz96q00YYsICfO5OY+2LiHd3eBt/C6EE2c4AaVX
w6aB5GJYYlAUGobgSKWe94Ck9zzeQhjmsPRS9tHajgRbwpREqBZC1PSyykOhr2Uiuku50+Ue3pDR
Y+INrTMyl5exyDZUnRsKRNyGAhkxHuirRxdchDKdqiXZV11xywtWBWkOy82xNFfAk/xtIPP9JkI9
e6e9T26nLcaCgrVN8YeocjxMYTZAm2HBQFz53gZgMzRIO5suewpzw8KU2wmlx9ikYzf/Wje/zADo
dnutRdI9sgAtH+RoJH1NTDc8e5HFv9IxB30DLOvT2kGnDF8ZYTvv8rNZU34b44k+wgbEAMBW+wwI
nuOfhmFY/cHGqPir3LFS2yktWFajhgEkLhjhTzKHJKwCyQkQNWy55Pdmuilo5qTHwKuDVeFz2c8Z
ditKtgEaThpsl3VERLUnWjxsjA6iKYo+f+Ql237A5pxcL33kPuFpJIc6oxu/x+ucPCRUJAYwO2Av
zAkiVXdjKNKaQ0ywNHnYQX83Isp2q0wZ0fVgg3IcDxuRkb8HlNunTbfOP/0MZ8MtZqArParJLCc9
bvyJajkNVyHQ7mbe0XprEChW9KedkjUjq1YH1NRiPAv/AyCvXZCjphpzAJ22HLf3ndLsj2MqQXC0
iTtbT6mYAXXOCrvovvHwRpRmxcgrXM5id1GjDGqvazALAJcXK1Bf2BZCVP0UIHV9r2AgE2BfjEcR
YQiNMhAmEWrIgTNwEwArWrM0vFfUQ8zYF2sHvFKGf0GwIeIaSb4YNGzwVm4xkppcIzLVwe0iyofv
AZmjslKiR/LJ1qVya1CcAe71WedPpV02jGRQD5y7LdRvOZHz0zxrfTQryR8NpjBljZcYw4Uc4PLU
DD6PHwqe6pdew/Yc26PwGQZc6fjQlUEBAh2coA6pFqy7InTFDjP6kTSw3i0fh4JntELQBNeXHRSG
4d6jBbF/cKwuAJmk7SbM/stkOho8c8CD2si/RsxeGr52x3BPULUpOId409+VPwwy0kdjK/F4r/Az
kud4GdY2Wc2jQWf4kAdQj/VOFQ2Fcq1V2gaHn/Gbu43XjOsayZ72sZxS2iiFWbFOkfi5b+I7gwUm
HVD77nx+7DY6mVpKSEZgLJ1ekC4TtDTB1NxjRFeRxOPYzodY4xCNB7LXCdzNahks8k6swCcyBkID
MloWdxjiOa44mj5AWcVcDg0fGY6SeZUtqNUvq+e2XoR7WDXFabUsS/SCoxRJ0LnhphbanUHUMxhj
qOHFOcD2yLSH5byemL8oba4oxScNPb9bCoUwuh2lQa5aU8r0oCdxq0M0DUl+YGm2tN5kJ9Tlz4pF
9BAuyUnu5ROGnsdi27/Q7/ua6RiDX/G7S1AAlOsn+j6ASqangDHQj2UhVmRoZLsWiEbMoaas5Ew+
swRNOxJoxzrNYMIQUhadNzSArQ8KTjHQ7aerKZvws5eAyQbMnPjQzXq9TxEt17LUmI80ZmGzwBHm
Zja9QBkQjs/WUrQn2GkrhH9faY6Gu9gL05Y8Ni1w1K4SVIjTIrukQsLPvfEqqwLSn6dyeDZygR8Z
uQs3jBjg3Ewa7HOYCFMgNGXobjuYxe0Cn007g1UOEkoG8tZjzKPs15Zj/g3PzlOe9xfYqxQItKI5
uid3i/EWzop8Pg193y6RPHLUE2m6PC6gb9CMXBMU8ci4qaF8eEp76D8H1rotA1Q0uEOeY9DhpiNM
TQ+IQ27ECiczAUyhQ0sazAs20vz3pLNrMyKlU+YPujMtfKVugFJfhbDpQrl1VUBQuu/B9f7TOFhz
imJ6TzP6GEx8+FGz329Sdw01xa95n6/DHXJoUr6M09CIfLl1YjpQSkEdGcFB0TVmGTdB1LWRnT6z
jrQmVofE4zxhK/gTJYg12Rvr0BxsNlSNVTCFCDIMqa2/+4HEonW/EUwc4GFGzhFxFchQed1zdwy2
DcB7H98mmlw5qfK6DPYmI9uNZNs5psvVOqV4gmPDFrSuQ2prKYJ6mMFJFenytYn4UgC3rHLmz1YE
Pbob9jT3SwaawGJxAXK4rKl4BbTU/oiHskzWvaOHYSAVlPE/mW7zeaD2fhYMs3x4Rq+neXOXHH8C
qrzx+SvGyAdPi9ow8atwxSmJyyMKgfcuzJogEq6ZKFrdjVvTZCmuQE+gHah+Go5mDHlNh+2Ksu04
bBlUjtk97e3P5OAmSN9JDqfxCVgyHu7ihqfJ5Pdhgjx5lsLWrYCDF5qp3boacMt9bPLnIkdJi21u
IvBB0Cct5/Pei/O058/EyFqv3EIALk7DdpOmGS64O7IU9acG8uCS9TgAuqvyYn3e++E89AQsB36N
N+JNk/KUz3/GAt0Mhjg4tFzwla/xWiN+DK2oWO6Aq0DxZe7ncnrINyQfz/19QTFZmFDsYPAmz3zE
093HE9NvQ4SXsswr4Cd0JCevnixfD4PzpwJADU5lpZsOmPvPpMzs2wnmVTdKsBaAwQMjh03DTdOj
qe7id1hGtVuAHSAcz+C2AgPGZCEKRqB2Kw6esi0phnt0rhT+FgZymv/h6DyWIzeCIPpFiIA3V5jB
eEfPC4JckkDDe/f1eqOLDtIGxZ0BuqsqX2al3c0uxI7SjjnXY0rNcHBbJDxHWsLcjD7BKsu3Mi0Z
8c3fUk/wQEUsQD1f9KQ92E63SWhKXU2MQbk8suiWGok8duVW3TJhA/4eNkUkvdLk7RO0ELNgZoMa
tk8j+7VSyve+UU5D71xLzm1fFQ0bHfHjM2tKHxscIKn5SNNy9TJ2njp25xIh6qtSsjVS+zIV8a3I
4j+2dYPFtHbDDdHRFYuj0jXuuBKcHiHwjMw9kQRcu3WMQE4WQCoKG1etmYXmdo7lKz/TB/plJiEM
r9WnExtBO9s5FI76byoZm9TxJjOHNztaRj/uSp1PQH9Fsv8obDG7M8qqy06Dq6q14dyUW0NqUHW0
6GU2iyeGVx9Ck19qRzzzYJy5Y8H5or72WyZRnhTHV0MbY9Qd9d9ACu/M5me3F0nuaWX2HlnSYU2m
G/PNs1qtAExi/RtNhzsxk/t9vQxtyKrKwdMmfEtZo965YlJIovpQxnHiDkWb7suieM0Eyp9jjvci
BfwSnV/04k3W6tMwTu1RzZUtdfkbw+dQrOuTXJmviSq/A9EFWmr6uV68OCVZzpH6ZdjpcyTLPvc/
4wPHryfnRTPlvaHAv+gtCTqiT1hCz73dOLPsL4ZTMmh78E2ElaHuhmsrB2te+vz24VQmoVDle5na
G0CcQNUYs5fzp61FwSLr90QuLpkow7IuzhlTGsXJTsn6ME6pEa72+bKk9WtR64iJVuVbavfeW/2B
Gs7vp+ZTqNFnmrASHLHJ6mDF2nQGiehWlMX+N5N5cLSu2hmrfFjl+LtO6ndqtZ8oXr+mijgsNksx
zkRd7WASzR+Gk98KSKBLfP5vN2VXxm4ebSdq+yd7qc+UhL5s9RuGmsfWPqUJn3m6PhYdAQvJSMx1
u5yVRX7Nymzx6vWJBfBBvBZPKtMEbfpMFGNLm8tsrQrNKH9PpSnU0i9TP2QWu2JoWLOeIQdbBpUh
vyxSvc3Kp6Q3X5BCX63+3iB0L+p1lo2N5YhAtttQm1+YubzlrcLaT+LK4q+4NpHw5bcp+zRsqr+O
T0p67Oq8K7N5Xyo5sGbhgzyS6rMrC5WuIqfHTMfvlblNo12HWnZjfo7Gq6iqrtI8PVCYGpgoHTB5
6eGqH2wNVCQ5g5Qd2AruDUqyyWb7ZDtflUU9kqTVCzOXLZz5VpPqwaXNfLY688gjrrnd2P6TdDCW
WpFIyajSJ9mJGbLQ9u4sbNt7bDBnKxY/mk3KzRCzjShqyyd5kl77Rn1W1bj3RbIGoykdMzM9WguY
glJBdxScfUK9LCDgXoc+73VoJyFacOyzZ/2m1LBFVm/bAVhw60mqtu9MNTQk4w/y4tmQIxGqDGXO
1jxkrmauz1KqhJnot8s87IipzTx7Tt6FxBzYrDvDo7KVgx4h1xm+nHpLJIOX6WxpGhRfHk/C+ZIq
zvtubxk3FkZ7tvOaj4lXjPqug9OJjHdwlqMQmT8rIy0bOpJNHPiKPt5xVgdi+ZXabUIRK68fq3HP
612ugeH17K3NzqoluU26G7uSwfLsxvNXq5ZvuaOf7AVJGK5DajZaV6JJq/eKHa0Gp6SF9laZ5VlN
q0BmTp7SJTbWiNWE16SNn0rjR07fS+m+zv2mmDD3lfshlvdkxLf1dOkBfGRagNjM7xJxXgnic5n/
zYiYKh9btBym6mUpir05vT0OutzxRXlvV+ZT6T9Nfrbn+CJ0fVfJv3peHS2pJq+t24gy3zTNN9RG
gGbsgeC7ijKCxepeo2qHXtYCZgS6gDlJ9i1/u8jsQiX/a6u/UTHDxWJflpSFktV5qg0XwlfTx6dl
Wv0YykMqN1NOoE98r6e3lrK7VZhdgLR8EA30U685G0tNbUXVns+a3vPLJclGacxAiXnAhpjS0dhI
k5O4azXvTa3YRPZAq1QG2iSuptH4MD+PRZz3Yq5oeZ47pEP0lhM7rw+ztjxZVfOUjtYNziKo+FNj
vDE6Y8f08TGk9VTrqYJcV1VKnIKbDSNXUYGKOZonMfhD+iPkoljdQqzeFElba5r9mEGjN6Gm68il
5ap7D6ZobeqtqeagfgmTp2bHZj4aYuE30gjCaO2bCpCsChrb5qO9lHHNuc1+0XyELCH/VRtdO3Nc
Vrq6ZdG6Q856v9LT0KBtYHgj+jbgz1I7MKAKpOopHuxAszuGikhnyz8RP1rA3oWuTYo/kUtvQ/X/
q7BBS8PjCDnGx9lQ0g+l+eHY0YuzGIfeig/sbfVTdZn82pAviWZthpT5UzZuSiPdNFCCqzNv+PZk
wY96060k0NWfuZ7CvkxZXdQ/tXyg5kNmmN+rND2mrXxwELoIGfDUuLlZhfBgfwLJfiis8MVzuinT
/jrHs08DL7nWVGdeaileU4rFj9Q86B7XUavJYTpo+A7iOxo/8RzTAAwy7jOn4xLLOJtWVPCG8cB2
MUnJku5D67yjrhyihfU5yrCJlNQ3ZaJmaC3s7iTs76gG+VebY9N9LcqyVUHkovjGcoYTat8+6hY2
A8yBTgWQm4JWlzTZxRfmjzT+xs1Taz1mitWzWE8VwU11crfq+CpHt1YR26aIT320bNjPsFeIYS2l
zSTn3hhflzUOh+I1t/9p6mvVUgaLbr/Y/X2pf43H91tYrmlaB2vB2dvg+u6YcQ7zqWZql9oSSlQb
CJ2pfrutVwtmTpwMmp+ucbyit/dCXl2lHUIJ7qxvBcgaTI0wfauHmjL/LHWjLjuz/EjtwwzSN6Dl
S7xNsZVCxGZhnuaXwkT0NluP3GO3yrJN8yiKamvXTU6gtjll36aQfhzrZpbjCVcRF/zK6qhlF4+r
h9trm6JHCkTcCu2qRZF3rOxYDb8DF+vc7bGKUlvO7KQhqc/6YI7K5fNrOcmm6RElGDGI8T4tjK/V
lKwNE+JGenXycdtO44asLK8f5Fs0Th7EnpfM6b5Y2/O0nIWu/Epqt52FyghT37Z2dK/leg/N6aMh
vZcmlVgVH/qiOtlzfsA4E8ypfWNd6M5gQZqWtht2d3tVbJwwILiTHQVxp73r5Sehlp924hzHEQeA
E71ICAFDoW3k0bykBWFsCZvfYRG5wbw5Fn5pZ6diHSK04RGcsErCVHuUy0OQPpAm9gL4kj0hmmAT
GWfIz6HIdmZsbPUGoCeNX2HecIdkLBHJdPl1HaprSbKmW7IcxsVYkHm6wxNqTHR3IiuyrSqGaxo7
xPKoxnesLEB7KmHDVVf8OfkyuLFhJn5dxfm1jbQXEAOL5+whidvaj6NF9GwlCd5Wl3iyPdLkgJv0
Yt1baRI0hhEUPKozZKjOalj4J0aNybmME3+dk12pNxR1ys42MHMQzL0ynXHnqNytVpy6rdO7Ncrw
mCQX1WBnm1Tv1kLyJGvk7CRwll2AySL/y6bvsf6GjHtz8o9a0l+iRgRsnd9JlRQuMke27VvMzsTw
EcWRX4DsTATS6n3szTCWrtQm75KR7i3g1CXjPyTKbeX6WTPavax2BzEFQyndagW3TsUOgWhuZrdr
OH107dxbMxCLJSE22XXKiIKOdjIVxh9sfLmgm+gbx+IiLHT1k/o9dVOCsrBiJMo2Lc0WecWQDss4
Lpc2n58kePFQdvisVCP5TJfim7yQj6GJMcKUtwUtvhnkg1GiAEyyS0rCvpD1g0MVmUTKXpkWt+uh
ztpyO9cmlbmzT0Xi6wwXwGK3pfEyDNWlK2u3Q2ZiT0HQcCEZzuInEDprKR2K1jnJ8LQabq8ozrZG
Q28ESlCW5VWNJrejpl9W9Skahdu2xhZ93mNxz1sEubdO2WUcHi+6dJyZ0NOy3eXe9Ac1S91sxMZt
2FhhonAwEeN4RRPqVcG+J968rFBTTnEmSAvXWa+nnm4hq+ejshW2dIK02dHF78n5u/YJauCovxVV
P7rapHt6rPwR1+VZGnelyDeLUnskMmEKIa6uUIKyeBnAn3j0nil0KCZLRpU/aa6/5ONMdVZ6o4Qx
TEnceXB8bbCCdFE4Kh7NxAMmVz/KKsfog8ikP5DaaiOpw8dozrTucfvYtcDXSzHnOOk1kiYX8M+m
YVmORQF+KtJ8k2vzLx3uJisQKxP08sm6yIjnumg9pqxeFpEvXNteldyaaThEE0XBpARWFPNc5wed
6l9Nsr9mrXbzYobGIx+XOX9hL5QaBAvlFAV1dzO1CWrwG0r0VFizL0+m187TttXLvZN3dyI1TunS
MsUq90mfbseeamzAYl/Uyatq6jg0gOpSDuAoDafcuerD4NW97OVt7eeljRFOddNWCg0yAPul4GG3
P+S6DvR65XTuPJvNQ1MlwQ4TBg/ClaiD10XqZ6QPewW1tJZTX8mSbSxDFldt0BV67TITt9Rs92B2
9SnxRsyDGFQ8U69vEjf+wCQ/Qyko88U3zeF1zJdtHqV74mgvsxo9153D1ZzxrMteFy8HMo80BMsi
pyARzsYwyudBlreaJvnj1Ph1vFyrdgpNyfAXhhPteBWCtlsclPVtQOUntcxPORowxx+nJd8R9+wV
HTfG9If1xE9k4yRZ/YeS2OgO3d5p6Sgi4zIML6nThVb+SvUaqPkKJCv7Bk62jMmgzWQxWx2XfYow
VSi2Nk6WlInSIG+U+p/KUy3qxAeWdvHbMPGqN06Ll0G0m1FOD5lxr/v0CeDDXyYcWlnKbIPhd2Wk
2DV4e3EuHdLMOnUKJ5Ok9pdebkJqKLQJ/PxLrG51qry273ddgqdz5vGWlHpLoAqcmYb0zTACvfSX
WMVyg5Hy2glS8FnDu5jNwaxXaOTIeRih1GrTSebT4Kyk8Nr9GbSd+RoqzaUYi+Sl4UhATIGP0+3G
4A6xNk2hwHmja20FP8iLH265bmYUM8b1itGpDqRF4Md3pDSQM2PPJoqjWDtwFxs1Gfy83YH7jm6F
d8y1Wb0BF28XgaHl1m5UY3nLrCnZ2Ir2hlP1dS2xUlGU6J5NN+EtLQMqRrNvUuMIt1GARuN2qOA8
1ufaqlgnrlPbZ8YqXUDf3xnzar/I01y+Gb+hU8Q/cV8FLAJ/7ormMpv5T69Ff6LIAtQIfzJVfiVs
NoWpBux6W9xkMlAqxr1lfRlZpfjk/G7LYuDf6/eu06gjkYw1NewW2EvNmQ5qE3/1kfkRr5rmlQ5s
fx8/r+PkGw3MliLR9MZhPw8heytudlS+NByag8HFV/c7johNkUbcF/wf8vqim6NbqPDq6hg2ptiV
8isQ+W1ek6clnt3WQKFscYMw1EglK7SRfQyrM1yW6xpuXMcnlBZXk6RrUU9cabQFY32K4vHqVBQo
LWNqThK/j4xbbw+eXs5BFJG8qNiYmzgMJMddx6HBbSNuA/0oMy0frmffwN9qRuuNEEuuWuYNHH7y
+CjYxWecY4dA3znNb3GWPRkG4rqDOa1sjuqQhsvU7afVeRvbbDu35c/sNBd7GI7cksHUVqEVGbzR
XH6TjcUV5T7plVc2vGHeSWZ8SNlvwTOnp/I7IgXuXPO+xjzB/Ak/pmWAfOM+rtg2p5Zk8+cbu6p8
p47cssu9Mm2Ex8F9w8PBVAPeLVbRp5Zmi5a8K20cEUWJ6W8NomL5sufyuRumt9Gsr5Jmb+TZ2sO7
kDiYftkSbG1kGuFQ8yo0YMcFmPcKxi3X3dbIo2M9wYgasy2CemG4I4qfVhlUnFuR6eZdu2nYhuBK
svTKnP2+rlz/ReFckmFdQJOoBapThGeei1lyVYF0bO3Yfw0Q23/M8adVvSQWjeC0SiHjzVAl5QSd
0k/a/K1GMDAr4bNn/rsXqAlas7drrBVL9WHMGrYd4akyh4OwDkNTwNpJr2KceJbeFkts5+Kqyf1W
qSkC5PxftRiqu9ASaNl4XxXz/vj6k8XYiNg4Pl6NHrEt5sIiKyRI2/xg2GgnorP+tEH5dnoRtmZy
NlrDU9ZgUOgcMxxcSgn2N19H2569oT8ZjETaXgoHvm5SoXd4dzeppn9Hjn21e3WviQli3QHNyENy
BPZakvJmvfaw+ipamoqPy0mafZ2GbKzzrL7alI20XUVHJdy66rpsYmaKBgOlfNwlNqPHRGLOtgZL
Gp9FRqwGPAs656hlQR/9dIQpJxndzvQ0mSgUD+dLwqxePS90tm1FxS6F4LqbNGkvJfXfWHeeDM9T
539iUtxW7o82v9c6OpcSlqkA6HSVrG6DYpXe2ka5ckK/rzSTVVFe7VrCdic/V/N6yw37e1rQyp3+
Xsl4YPvyaeIGA/LczBatPtGcP0lPVQHyVdrKKcaVpk9lG7SFzAXOnMKRBesRuPQbZ6PI5W4o6l0v
/2Kg8fWcEUm+tWhslZGkztai/Lw6OjYrJbIsOMPoOIFx5k60aaTh3M3leZDGR6B0TnedHSW55g0R
+8SAfUmKiF72pZuiQzKuP/lgLqGTdalnVCPbINib+ajYok0/5Sg0ctP4lmWuTOfwruSxU1xkNg5v
rDLqqOZqDva0n/2iiAJqS2pGzUFZWMIhKl8tET/JonqBZLq0RfVirt2nSAH8HPkyGNI+5lpGIPpq
50u68rBj9zX61VOYB3QVpAA5pkyHu/qEwHYaCGkjpYaGB4u7MmPASKvSB2r5GA2xY9Ft5nc5dVxa
qsqzmsrPTCzv8jowAUob+xxb9S4pRHWd+sLwYA7Iru8HdWu0eOO1cTzATW6ntVxfcvBteazuuczK
vaqdPbG2/yaRjCQ/qHeliFS3M3gPzRFIKDPLLaZ+DntR/Ru6PDTk4Tiz9tAdM/m+GKzBdRopIpFx
+ZdXMtxD8VcQLsD4EQMm6fqMacy9VomdlnYY1cSPkWSxH0Nru0n/cPc1HYttlOWgGObeYlza5tYn
ste6IdcuwHAT5HVShqbS3WAhIEuXSA5rk2EzQLNvTwucjpJ8laOD9RAzb2FvYd2PWt/5o04rUEhB
Z5gXGq87YZwvklLEQd/ZJ9WMvpqanQ9zsFQGK5PKiOumOD7o+E4R97rTgtFojhIxLYXdM5zNfsj9
gGBAn830PQreh0wyQ7R2p8mGm5DlbwwL3pSNcMtvKg11C7GDJ5BOedkkGf4INuhFj7YxQoVODpXG
xZLkfiP/JsAKbp28Y14PUHFCxWmQ7YTvpNUZcenY4dN05vOsALPw1Xta72z+j3UvZV56OvTOMu68
DWG9KGEERwWxw2VTwfkLAgPmhqcGYy/hTJtB0T/SuLhMunIbeBXYHYrR+mtqFNeZdobhaavpJUX+
JBIFSsfX7aPRh1bLFJw+WaJANoI+fZ6kjZih1VgX5k50W6wYnY0TOgsbYjGk/8XUF/F0S0RyVVcc
NmX77Iz2bZzXcxRhCEqoqsTeweVFXCh3gNDJ3aCDiceBiAQuWER/c4wCc7jG8Vm2RVjXb3n6Phrv
ZflX62lL90mgbyX5wO2URcZyVqMEyzs/2cl3ulYHGTN3ubHCgovFUc8V/4+4j+jz8c+uUtDa7CFL
x62oiPfoQWhco4WtyCYyGbIOLuyF1S0nO35KjT2dqtHdSmZTjMrVy8zfsTvJCwOQCd2z3OFK92BI
KfSyQ4yNT9S/s/n43nh852QPhO4O6gDU+pVTNEZw3dPJMpxwpsXFz+MWzBVbAse7+ZSBq5ClRJ2V
WxwR5hXBxJaxf8/aBuJzYotMUZhBWn1H+FMKOE4UOrVHTyjZz2hfs9bcL9OrQ26HoegbnfFRbXzn
VrsFZMHbSKHrTCcnott7EaI5S3b7QZN1nHvtHWB7q5OK6y5WfG315VNIMIHjTen2TfyeFbOr4Ifq
s5dZTjd5tZy7eDw5GaUH/YheauGU/I7Vu6FhE+heTTXmBIBQlFIyaU0mak+ydjEqLVTGm7lcmvIJ
Dr+k/4Mr0DF/gFmsenaXjCGEtNhKvLsSfVDTZbtEgcoX2gF951RFAtOB7tUMLY0mvmDkIGmh5nUt
NtZShR0Yv151e8E4smQuEA/m81iSMTHq03mcpoQyETgW7lyFmxtj59KvleQWdX6KFymsopujikua
Kp49pWqIy+vWGNqfFPfvKZxciygc26rXNMr32NQb+DhaXwysQhHMO+RgFBVfhdb/puSBeUOqbyFa
W7cZym+W9F6t6J9FLKGuSe9VY24iPCNBtsr73laeRwxfUrT4KOd7DYJMcHlOLUCH9VhIktuXZUyf
FWm+2CNRN6VW78QsvksRX+T+vexwFa+tskkbopBArTZiTe1nZRzRstTxY3HiTZRE9jHStXEfZcYY
yCnbfQurecNzbJHYYK6hYUwvbLz9HLP+nuJ1dGcJY9K49Hg8jOxHKJrPJxB2ErdZnq1fNHlbVbG2
Y9tv+SHbqpBxqtqbApt+tVbPJl46hnGMc9AvFoDdIwYNL0MuHvropjtooWme/k2xWu3xCyXbFc11
Ajmv8UbkSXeXbGFCbsDfubPqRNcpyX4q1VpcLCiA/9SgeiTRG/T9qclojBxLhIzj3JgveNWnbtNb
UvO31LPAAKaD7GmxfNcZ/cjVA8ZhKtAgCU/jm5I3TJh1m00ZS6BG2qeCu5FLegp6WT7jqcFU0aUX
NeW74XGWsvQ0x/aZOIstCaRA7xH1r3o3yuEDQma3lE0YZWKPUs7zkvoPA37Ez8oerHq5tRP5qdLU
53RWz2vCllXBdqA62WHVPTeq4/V69mlSPpNnyDbjVuymwTiUeYvleSkuEdQYNmicJ/JHLGdf5cN1
YUSskVknwxuIC4LnCab+JwKVmKfdoqtMO48tIINVxggQ1kuhioPRqTj8xq3KNgdVBbXAVSs4grGJ
3KI8u3Vd+Zxj0MvIn0iJ4iHzw6us2hekTWJdP48KcGcTP4vFoG5Xnnt2jUSNeUaP3zPu/4NdA9Yo
wzVR/U6jH4SzFyx4xA/oDtI/FrMFtdRcwKEvCUYh9r82VFh5mObKZjLx9hlF+lOPQ7Ll7QNo5jkQ
3Q8hIFDCZoQ5UiRPxtI7bB0FhxmYenc9gFTqz1pC89FfCLj3I6fbV4Z4IvHHI5qeV9+WUaOoI9sm
lKbfAoGhVubNQtBvkR16qjwjS2nOYrbAlKfOHB+CVWhRySdZ8TQhFYjiYc5lfl2zvX5ph21vaLtW
r8Je0aBfuZwseoClRkjrFhTqgZPlpMf556y1gRQzRKBXlPPebUx6/uV10DPPsjBEr6UXsXOibeON
ox0yu3mL+HUS/HWkCkhBoRgBIQr+oCxhlSToCZAIyJ5kS56a9G52ErQBcaer5s9iu6DBdCyhhd1Z
Q4mN3kOZhbMj089Yp2qUnh+ysEGQERSa34hNPKaPvylJNF+V9ADrja3tVLdilt5nwB9OK/yOCWNA
3mxmFTQD17TMPyvnY3jI6TPSLDOEB37st+mf0M1ASn8Lq9vZzfTwOWzwWYGCVG7TGrDMXdhmC+yA
irUX0Tf97XrUnShh8Zj50Sjdv3WUf9pHttebYSNypejgK8ZWc7jngoG8ZLBvG4vyhvRhL36MVx37
VZn0r2YwXKlL9n36ljQfc1vt9O6eS8lb00efCYywzDuYQ7wskbqhZ9uSEnCMNI5YPA53miJPfngP
kUkyt+5/uoiBT5Xc5y4jp2abJ9bRbIpfq2rfweAfk8jXOtH+bwKh30GqZo6m11lXWNZNPBge3dhI
mNUQSYn56bTq7X4hESHvWGXX5f7CO7E+5kDGlZLfjSFHHVxDw7ridUCZhlZPMN1MHG0lLJaxLFeg
eS8lWijmUpMLkkrm2hvRcQoGKUZTHx7fudozzSmlc80AV+30QxzV74kc78iOOerzw2VFJmCTF16R
FNtKe5F7nP5TeXREhaSWPtex7eNb/j9DxCW66k1ZDTBP6Rkb0KXT9W3KOEuI5arC5SsTFF5usstV
TU9TZL3XMpICRY1coGahmpNrQW7Li1rrocbq1b63gtUohCvxYagPLZGd8gfbmsIxahDiafwAkTLY
TFWKU69n+tnRvI2L9Fnp5EprxsyHhvmwKetfHEaBmrRHYneC3CgxPab8pYytrFxjVRX4EY+5pfw5
DJK0HM0+Vo7kdQDxQ85MMBiTtRCYZXyQffRFtxhMU/9pMfLTougUC040HM6vpLh+FtG0I4qKMfu1
zTEILv8iHqK6uYgUm/xkH9uHQWiZj5liv8IUGh4p1nvRNLeuv5pNc+3VOCgYPCsZ/qtsJGlIRMM/
ifmJI5Fl4zhwq6hC9Zrd1fFFFv1hGODeq/ESKdN+yqUT+x+PydBignc8x5G2ldE9dYXylAjgcDZo
S4ihigzuKjtXo/7CHqa42YTu3JJj4rFCiXmKpN0YsY6bFPMSHyAxM22GWUVdhi+royBvndGxiUGR
o2MJt3bMDd26CGO2NqvdvRW2vOFTZ86mpJeyeutH+MB4uYmW23OV5f2DiGvbax/rEn+92XE7HVGX
0CwgNJG9ObXtTgUJEfV8JwLmiIKwY5zNuqiF0RUGjX1rd7dWtj+cjNwGvPCk0EzRp1T2P3DJ4aoN
12SZ38d4PPZxfBzN7h/zYNb26NJrM6Xwh9VGWZ3LAKzbkRY1z3SjNV1TMouLIicUB+O/UuZpsLO1
CoaOsta2TBscJQ3iXjrBEBN+N3yiwINj8qbhYMN++7D5VO84Rh8gCuY+a3xY7umas6YkQ5DZh7yi
Z1VMDdLQEeiXSQLwFqFlTNY5WhzkPzv5En15kc2kDmNBqGEhV2cNBi9TnLc1Xp60bN4JC6f0GPmJ
ltwz7d7kS9hT6poYT9WluxgxSPWKC8y092o93hHnX4ReP0jfZgNT/AoswTD90lBsE10Q8OQySOJE
IRUm1DMNzXD4jdAopAnSuP2C4dyKOLsyz9ya+XBwSD8bu47wA/pWSdH3BRidgu5Dosh00xrgNrE+
BCdT2Zl4xucJIVWf58tsMSaV5/7V6crvLM58syVgKv/qaFIbaM15chQ3MYcbXMyNCdeh7ZJNVdrX
qcxvrQaVqevZxsBgBK3YXJ1e2cuotw1OPZsJi8O/6znPTVL/GcL5uUwGTpUOh3rJrgs4X6GgTtsM
LKEDr4UlLMaYq6sbQIxr4YGPE5HEM7poUTiaLQRcp0+7gnGzGJS9MJDY9fxZ1nNYOMGxC3/XUI0z
qLOg+oepJsBk2MrWv9xWtvJAgtjSEjcXHRiL8IsWr6MRn5Wc6fcjcDAd7DDTCoLFnKfEIHMGq/RF
t8SBk2WLufvVtLLfxF7DeMDYVojL2P0rYSMf0zcVoh3D60YatZCCZmsNiGDMSWT+8TDmJaOKGrno
f8T8PDtFjcuAOms0nNc55g9ZmDpUtLlord7NCJ+lU4w7TdN2cTzsnXQ2gmlsX9lSzcxzPOML29bd
HIJ87aBjL+nSb229OzpZ8aHlFKzE5CxuP1Is5tV3pg73aYB/7HN0pbifXlvVOCH+FlToGr61+YQ6
t81l5VZH1lXt4vv6YDlpdEQnHeRWP9VSxaiQzBeQECtiRlPpeCryAWx2sF/53mCJDIW6oEeiWOEQ
9EbuAqocpjQDA1SbHHlV/YQthUU2IcucxCaooaUsHbpafWxSHFMInXJKd+l/HJ1HcutIFARPhAh4
syUJ0FOkvLRByH3YRsObPv0kZzmL+ZJImH71qrK0ICn5NYF0BKjXjxy+31u1mLspG42ZU0zOWRMm
+JoAcvK5sHfYN2PbhoRTbqPgU58Hhy192WHhTdFsiMELNroo3qFNn9KfmLwyTJMu/u50HJxRx4Cy
Tuk324w8ZX3bJ7k4dkgg6n1u0l3liguvTegsRX0MAM/ccxyjPWB0X4awixX6lsr3DHubFnMt+Vd6
oefqTBYg8iRTZW02L3JGPPcabpex9Wm4VST2s8H9YWMflbnBHmT8rA3Mtd1kvuEJ/8q6ILIV3ENI
rwdLJfvOYjsCj/27xR/V8ti0yuy5TWMMOzFei2zgWkKYoAHrbcjaA7pe97jMEK3tlsMoPYJveWpf
ZuACOzdud5Y+JBeAldlG04pDrrGNha15ZnA5Wz1h/tRpcfjeDXCwFG/JkNVbjeEUy1uUDwVK19Qa
JPvqbVDi5omD29KCxmu0CodOSkbJMLwNd82bPn/qPd9B337d43Ki40EoEa77vr5a3Gv3bvdDInFO
e173W9UExyrVPLNpegVIWG7A9T2nnfpmk0Pse2yfSMhtYyl9NkVa6AWACtLs1E3SY2O0mLwBpw8C
VFqkJE1KBhXoaMHgqFlhk2U3eUoG2qtRlC/1iPSwIh5mECDiB7kMq6uuJG6Mln8/c4xwnZbHIGn3
+mDv8XKRCsnjSAjEIIJ2ZiSBPEWaY74bvekcTYXV1poZfxRR3xX0AVBmUL7DiQuBOA0rR2eKn92a
6x7/xntFRhRrieluEiux1xLyIismeFPu3+CM7wCVibYwK3I9+yys1JCEfZCQ7/iSzPeu+yLtYIim
gjetocXt1q0a8nCQYSpCkshyXtgs3nQwQctFU8WbBj8t6XLdxgiE+OiZfHKV88GpepeMybtXji9C
ag9iTli3c6TTjHBRWeRjQWtRxTJzjEyZP1ZWenOGMYrJl1Gw9yMm+UA3D16T/C2GfUC45hNIw8Hy
CMibmGMq7c3rcU9Y+km55numccf3atMW1QEIBbsDHnEINOnyDEIDnguQDDdmLveonpBmFRXcHX4J
gR+k5antg3y9GPFG74PHxHLObktPJkcyPRbvcfnazC1pAVhfU4uZUX743vjqMO3VibXXId5xggAG
hJrv1dcJ05HuW+dY6ReuW27ilJUKDyFft/bdYp1kE4ewSR6HdHxMYhW2VvIE4GMz8i4bmO2tmLnG
XP41NipFX3T+jifEazKNX8pIXisfaFYl4cPKbaM56/FuiPGGPZCAtYHI2U2cBBIOwUjtdSo3AkW5
cFZuor5tjtI6CK1B658aMq21i7Y2lVuP1US+ZMdZxU+a5jwZoIOnaSBhMe9NNv0dwmjHoy+A4Tm1
3llXCmTWEEL+3GgKNET3FAzui8uUq6Z0W+sDM0L3VBT9sSTTyMKRs3U+BTekJhvqDytSfKh7Xwcg
qdV32/xHrBKW/ml3nUdxcMR9PGXroSf5QY/LB7oUDh3wU3be+CNGDlcSvas69oRmi4TVtjFt8vrX
LL+Ne/yZ3rwB4K3P5rdB/MMXH5SPnGDzlRp8Y+XyUlGc5PVBngbzX8DdYHvmxq01OBqsWnSgnLF9
HoxqYw9z2GfNjrbHU+Vbj0GahpmHNxIo2ZDNPMjyN80bPq3GvBt6IX8FDYv3GdN3dzLjgQ9CcgYA
Jz2s+IJwuEKoOHi2qDe1tvABinfTkQdXzqwTux2h1U0xZh+eKLaTgzA8avs8IxuDX441KqKuHvvX
VOGjlU71rpfGk5EOYE7ZyUj2xpt+5EBlEGadMxm2Nl59b9wIDbtIrp2x3mzv1qRq6Y+5d0wa69Fl
TqzJ2SzIztOEGML2zlPdOin8Vd9wb2TZLVDENTHmWR5pICQH2lQikKGhl5R718Nhy1GjzO/Datdv
jSTYun6x57gI38VTz2nJheMW+ADvLi7qEDjoQd/B0IPXbj2iapucfB00/VwDL2vLc0DoburSkxW0
3JNQqN1cfJDC5ejVjjt8NVDAs23i48qG1UqM/DMR2c5fDEjR7qWex+ieg0qEOBXl9E4ocGPkfLvm
xAu87MKsZjiyxW0AkVHX/lsl/znOi0w8rsmANL3vPOil/uxa9SvBqX41W/1zyignNViKIyHLnk2o
GJ8gOW1m3Vjja30kvhwWPIh6lby39xe3y93TZdBc8UeD5d4WGJMV1e/+d6n3UV29Av6KguCtlC22
FyhLJsd4HK/LsBBX08IagjHFwFhhjBvnswjRctubL5O2bBFn1+306rOZCDqQDPWpUGgrHuOuRRIn
wGBf0JySDpgb9G0r2l03fgrkz4pA3mjhDea5Rbxlx3r9C1Pov8VPUTKqyMJYRR723dPixwasa+O5
ez3RNlL89VzDBf4+ktf7uPe35oyshMtWMNz47fIAEBvY6PjLyPvd+saRSnp84Ob8bwyWi8ujbQnw
1Oi6GWXIrEWNz9fAN2ciHAjy2eX8Pfj1r237V7BvrCaoXre4cPNGRompnotUbDuK6/q527X0Wbjk
Hf3M2Iq6YSfCKBIItiHt1uzATLXp/r4TKAo43wbQIRcMV7LsumZ+cjXjthT5Lpb2ZerEZdK0Qz84
54nQmpNlWzUFG5+72zfhX/KJpwtKit4d/RhQE+8zhmVWE1No2kzt0DEJGIZDxrWVzx924jNh2Cjp
L0GqImfIo7p1QxoCYINQNwI8NFX+PqETK/A+yhIcGP/pcACTmXGMEZrbKtktnTrh8DoQPjmS3T1L
xldzFk/8y4i5/mZhVl7w3gvMaS7PHLBn57hInkFz7/q6w93R4bvCN/JEePFmSEFw11sr2wvllBwH
clvRmOtHtw8elOcTFIyjbrTeBwOgqNdGEk01reuDyQ6B9chk/Q3Sidwkj2Z3X5r1mSc5cA7Ag4FD
6IvQnJivuZNuMewctEr9xmkXYk0EHQ1iZuRarNoq6pUI69I9kQ0/NlV7UfX0AyLklgNtrt32mGJc
ru5Wz8S6ziTh/ZhNpMN+wJyJJ+ehLYuoNZKdVxnrhCVRoPyj4/icEB3OuH+6MRzVWGxHi6ZPRIyY
QjB+3NFKl4c+KF5TpoKWfIJDqtkZAnFVteNcOJAtGw4TNgtKpJ/ed7d6x+5yCfTPpeP/8lhmZsn0
h+S29jvAkYgyqUQdF+qj0obvfuR4CxMPnsep0zvIBTX7szF+V5oWFqb3XFraYYyXMMZoURTLq8mp
bnYAnqDrbqUR53ubNIorknHVWrCUuhqjIYGhVVBPz7GwQnchUOUXwlqNrH5L2DaxRxY5HZwNazaO
DjH7WW3jZZ+mrcKgdgnt6JfxnuC29TQarTiaONlVSb6tKvY/TCeD3V104NYeHdSl0q9OMd5ZhHvP
KPA83EaLVyfe8Kof3z12i6qrtqXIb37ZX7PuU1cFZKmqXxNn/VdQh+cM8jJbXFwN4gzNA395nLwz
n55QPXAeWcaX2fffoNh/DMN8sTryD7h0oJXxVa96YvergnO5nfJozh1qDsT9SmrWtVBPvmYz7cxR
Xs5bLpJt4i1X0BWbhD8fDlL8Kfk+hlHAGU3NNy9Yjo4RfLsKaVqX6tFrzRPvP3bdGHY12LJ+890l
ZPK1MirgDitj2PSl9YER9t0IKB7QXM6+iix5u9WoByJzzrM0f/YUxnW3snYiqzdL3z8Mdv7RNu4m
dzzY28UUwg24TLb16JA0kCLZdJyEclP8G2vH52bD7FKY6cEyi3cbSzBdy1uc93vyAVvoWCQ91c7U
vO9CD1YJLhYEXGCMBuOPZxVQGdNjwvK7VsF7Vy5PpZRvKVnAGcQ3ojzhiApTmXWqeJtwOri6hR/e
7X4QnLeLlYb99DPAJvSX4KUsy09hVzsF08Ub6Tlg6M61OjJQf0GsHpy4w8xIHgOjgK1+dPFZdF85
JEZWdvC5aYiWUGmHx4FzGhJEmLbUtXHVD1jKzPSReXTj2PVhnHl0wqDkjHKgy+GHtOmxxPlkMtr5
lrdNqdOwUnsrqV0ierFPG2sPnoaZhwAR9oSxa9bDlO0Hw+NpxI/qcPACjhzb+AQV/WGZRaS108nz
TKKFA/Ua4r44gQMSYdLYLZJzOrBRyBahMoy9U8Clnv+Hb8mvIOd57lfxSvf7jyVHWkl56/VAoRV7
WkByczbtSlKxfmdiifKunFRPZdyHYJMPo0CkY8fWcx42enY8gbeZAxYvNB2yIRdRX4h7QujSEyXQ
AE/wV3B1mwAenPFk4abs/PshIT5Dgft0ewt6Em0HwQfG8ReVojUXiHgk/Sv1PNcCQR0qeeL+lFCa
wF8ftXl5BBWGwwmbPcGiRGetuxDMN8AV0nKPrOmOXKqABBuXIHP801OskZfiaFt5lPdWpGErNJr4
oW66i9bnL7XUjvGchtLK3zVgiCW3AQPfPUg5RLkvXlhlcZCpVz5Mt0XZYT4vb5ltgq8o1pPV4Jov
H7C2bFyDJJu5kDxdMoo/rUNy57kBpuZY6mPskZFb25vGufrezwzGOQn0aCRSKjJkUiJnWVadcpQp
L2bQ8TmBZae6feFGw9r5NzYjIRB8ScAT7IRFXPNqgfi7uyzR8XyiqIuqMVHgdfbSaGpngtFg18w0
CwsWHxAkdyOmGTq4rmrWMQOKNT6NdMV3X65N64slLokM3pES1+GIWU3ULusWfO45pzNWg1Ozzyew
Yp65DQIcZfdCDg21KXde6L7CPEDKzfxB0aavvdx1bv6gYQXt61WTfnKwAL3YX+gX53qYt3pDOhAy
2UiardOZ/EaZY1tKaSzojggF/nNRlljQF+2dOqNTAPQAJ8Z5AQs6xDEOV4cfjkpy49HxqrstRtng
N7esqKp6KCsGVG4jOC4MJxwad/7YvJRFsHN1tV3q6QgKV6yWsoQu4vBp+DyBBve+SURsGwE1mXa5
LjVvzw6K5+SM6atWx6nGeAE4R250Wz7ZgqcSdouHrKj2NfdnIdh959Y3k/rOLNO9UeI0TQfscdiA
DBJHfnPQyoBviBOERYMJ2DGykeokFLKCqncB1X5m57wBQ8zxM1XnmLexRpgHj9lNaywKvD/uSLvC
GqKuwxudkXiPuSaU2PUy204jSCm2Uw6aQNqyf8WMpBR9CVwAjs9AEpSAOJKNkaoPDTCyU/cPRluC
NhQs673QdT4HPTlMs/kQlMNmToyzYcE5Tc01KyS8F+WRfNm2c8bIduTW0n8q3z1MaRsapXatrens
uv5qGe3bEAQnVnk03lTbJfcIL3BvJ5Glq31fwbIkq7CY8cZz3Y6nyI3ehlAa2dXQlsgj7p8uCF+N
i9IheFZYRMNd5h8D9gr74BPRDha748J2pN807RG1auNkS9gzVaQpj2OiIFa8POKvPeYWrz651rv8
EifknYsCNMtEiQc2IsexWxDl81otziU1q1va3N+xMvLd8owz+ZqDVE9APC2VeJC52lccTYrkY+ox
lZvt2gxg81rA8cnqT3YB4wY8WrXp2lMr4siZn3oHSIs2skHmBi+rPRc1vNnqmdEoMgpGq1Pe0C3R
xDusmKFeHbpkfpKlOmpEFpcBWdGFGosxQ8cL0jXqFYPSvs2QVEbjSr8YHx3J42E6WwzXeXxwUcwV
2bRuUjvW+I9TD51oGR8EkxRpmofB3Pe5CyXps2fTPgwAcicU+qz5HThLd7XBFeifAroh2D0zjUzb
Gu+wgT1NEvWcJDwS1lGxJXaxrY4ASjbsoEITK3LuvlVGiqoIiigZdrN10dNu67T3UxyHDPuc6mUo
GCfiZuSS+8v6i+ehH9vHkuBaX1P9DWOKg3TBvGZYFJhwRZbwOO/O737b46IyoUGq5KPkceHDw0qW
Mlxme+sM06eOUWvkndng2v9XjWglBrkHMe/M6lFrHvvqEiTBuqysc6KSHc1IkUP6qm7w+A7z4f/G
IcUVNdwcmLu1/Q+OCUpv8QVR8WCmzXeKDt0KE1AATweiPx1xlATTSAImKUHgIYi7MTqo87yL7kR+
aypCqpeiqXsG/863h2rRlno0Sf230ZvPcnIJmSEAo2eOUV2YD0ihgDUS7VfPS0DSQGkMO2eUHl+B
fIJuVQY1NFn9mHXTJ9cLsq/Vx+FsDaE5tDCYurckMH9Mdzl2bnFhh/XKFtDHnt+hZyteSSVjBCmt
2va2HeFT2ys3RLD4mNs7+gV7oDDI9fI4Uq6/LUsSWt5cPBH2f7PaeycS/lqKBkkUacneSd0XpP23
fskD5s1hozWY2kfqNRQ6EbZL3KhtChw0K9zHxmOxbxnMqvYNswL1pZcEGFcdMAINzMMKlvrCfh9i
HXeM7dTHrKEkAZPxVrezf5LMqWU1HwvbTK6y+pnoAgQXe+bziIuKHCW+H73v2N62yiVtWe2sJobG
sxCl4in0UQQKEgOtU2grPE1hThIFhH/iet0b3+05FunHSIEYa6gJwLijlVupVPoRDAy2o5jxb4H3
DcFYx2C30N1qrxQX2UzOCalWvNPvgT92JGEt5Ogf8lH2UNd4y+RSeegd8XsX0w1gVN1rquGFY+Sk
XIEEJxRvYe+SLO8PtC3BtOTQ/FB6nVajWHnLmeqE+1PAqAbsP4Nu7SD7HruejgpJqr9CuS0cdGb6
CSDHHsaJSWYU+UvuEmDM8y+rB7prDcHJvj9L6xrdo+UOYgH0nmY9OUEmPJbKKMVK5wIxqTlTOSjJ
wsso5MzmX6uCFjsJ+8lKCxnZiQYswZpwws8tu+Y+ni6Goc+7pbWWi8z94kmCLQxdV8dm52qbWcyY
ILDPBI7CouM7yW2q+2IHbGPV9Lw8rPGDqvJuJaz7mobl4pAOVH60ASUe5BYD7rU+q4hfIPlioklt
cvfgxifwisKIjz7Y00QTh6yGDFuhmzRyZ/c1lFXqbUj3Fbp/QxbGmWZizsF9ihuNBL9GDVtjNoz2
jog3suIhagtgObHb7EkLcpVrHKFZf1bMm14G8JJIrDfiqrXj+FbCH9OX7AyXJKp58Q5ux5a3OSAF
/GRKcDxMm4hcYbeZbY0DhMmJcRzw4Pkz5SKpjCmw9p09H/awslP9LMRdZ60DzMH1D9a4o5EKiw1Z
LHbpNDxlGVJk6WrYB8UjZXvXFDEmS9nmuyNFRKy+eudx1K2nUiCHavb4ssgJD0B1XUz/rDfinNf1
dewyMuM9VIt+3o4tA2+SPTnmeAJ6TjoQO/xsPQhdvBjAZ2qCY/iLiUwsMwq3TIyLjpzWePbaU4Sl
iXgNnn02l4a3o3YPeYgegZ5gJ5QoXtOx++40HIuYoswG8rCgesGDBVHZwZ+hwR0PLAfioFHkIde7
u5tpcdmA06VDrse5GrQcp8g/r6hELCIXIO7WzObgtTUwOSqgar+NXWKLnnxn2VmuYdwqUUY83YMw
nqxfnqfQcWB8sJa5OUV7iQfm21GirZMcZzUbJ2unzcjsj5O7qzLs2Fa+FbFPh7kFYUiUiD6JofN3
wajW+wpcacJr29p2S3kE0BmqAJdUhQNwRxAR6uEyJydHsiDBLbX1+s7biJFSnSE9esVwg8uMb4dO
Dw91x/KxPutkJmGG+SyCYr4/twwdu3pOZIf2BKUc1koJTKvVUfPwy/AtOM6zBfC5azVni/SYUT0H
mKxhUFnVy/gtMIuB9PGgCXVvHowdUrWSuEyNaTW4WxSHmrl6/taVuFlqoDusi/VV6yQHsw9cMkDW
xnNAg2TFuJ3I8HWQPmvRnmn0u/Z0j3SBxubR41yhoQG1uvY0mPa3ZyQfTaGRG8PmaFoWa0QcEU0S
+WWDPa96TQrjIjoNghMiqTC+Wr3/szvwXeY9boOp+4ZOTahmueRNtcntPuoEHkMq64GQ7eBt4R7S
2zOi0BqIECl6ab6jue30iQ/GT6tDr3n8b6mM5oQiQyRjMk3ZcKNFWm56NhKhFmf2bqwHI/It+0MF
JGRRryDn5jqMC7KlJdfIgXoF/D0WkC4it9MeN+5wKBujxXNsm0fwDQvWNGNwXtmX+pwP1Wd2nyqV
KcDvlq3PwkAeML2caTE6dlQhTWW1zf2KFAWnqIq+TujKiEOwab6XNgV8XfI61+RyG3WDg08Wg4db
ouFuNcyDCwTojIOfuLLVJXtPbqz1x5Ppt+PGnejzlJz9+MCSdduUT2OjY43y7//oiIVpatz7nWh2
D9ods53U2e+gQTt0MYKNyr83mbwubv/doKisJw8PHUvhIeh/88Jat13nRrbdn8qF5QUz9Vs5Vhji
MYGmbrXHSLrHP+vv4OOyLk2tk8djcR4mQi5306PeEqbx7C4Klu7ZMMGp8uJ8qVzvqwimq18FP6Pu
PUEwijxdnnr/XgfafxcyxssfkN90RmyyyPOrMeOakWRDa0b9AXDjCvrD82y5LxRGnY3uX2aS10id
8cnsYR1UYFYwdM2sJ7tdQOlakIKU1KZyT6p6WqNLHRrTfdfq9Hkk6bmSJVZGz0ux2wvsWCBJLA9K
GSLVgAW5YyycZgBf7qHkswncbEvuZDv3NorZeOlbCgJK17nfnsu7K5ezMfkXkpPIBSqjLscOa7us
tyQIVwryg21RpZJ4xJncQr4VrqGxwMQ6z44p4hBwxXIcuQuAO0Ps0W23ZeXyUNdu/WiwoyATmbNz
E/1+yGmhm5jHxmY5JE1tYCaj99PV4Svbo8vK26MmTybDr+/Nv02Alup0e8Rqov4zXnRrYBcpM4fe
H/C4rCVgyrCKzTlUrwZb+6szVgSUNKiVQoWCoOAddSjTG2ycYK1qoJp8Cmt63AjqTcMUai5wZcql
9sMA+muoulUrWxwQyXvCxGapDHS3rGhkDeS3PaQX33KBlzos4Jg3aTlz2wlNODfC2HDrLQ/onl4A
XAqYGO9EFaXM0JhF/6bRJv7FIXU6Kto/7RjUPAlQt3qO+f7/pNU5j1TV5UcskyOCgcernPDYcOjT
0cXHJIlkNln/1xeT/V57d3LMQOhoNZXMpD3wkE21MNu1Snah44zJc9sODu520jruPbfF9zum05mW
UPRFQZzLMIojvZd7yMbbBkqDntu8nORhMuBHLcWLrmfbUsf2NjeIwd6eNdQhyYcWVk+wl1gwmeqO
iRrMqC3KLyx8zx61qJDBkd0FeSJqEOSyEBBJeE0a92M/3o2tbmjfpeX5NBAb4TjOz1aQ67hv4KIa
tsEdx85ITfan5mMoteRdsatMamvUFULGr+N7N78fv5f71sPBiuebFL8ZKgONNFBDM6ZXV8p37Mc4
7vqKeva8XDed1hAHjDUc1XSvNRUpWC1n5soI82LbLbDO0kij2f/KRIZpQ5tUN3unvgswc99fl/WD
6S8RZvSdnwAO63u0RtduDqVr/+qmfKLf7HX2OIQ2MEc9exxvXkMUxhAmrQXuH66sO0UcH6LtID0s
86IomqIR1jFwk5iLW6z7yoDA2Pd/3A5Xx2wfbamdeHcBg3BZ+iBuRH0JNkJQEJKxOJ7s8sUaYo3C
YeFGhuz3NUQikhdCIqF1z7LSfoKW32ExW4zLgFjshqNZIpND5yU3DAInQzOfba2m0CaJOseFK7e0
5zmwbqXosMmnHq/zhMYF5WNFkZPBk6F6Z9Gr1qnBwJNXB5TZZ9KQx0XNG1O3jnNZH7ogGELDXZLt
VOMOyQ02NjgmTFohShG3J5Lg8ao0/IdkwMOa4g6fKBLLp+No6M+KczbVLQGiqFkD6IaFPjvYITjg
frlBjpvYZzsOM7SiKyL7LgJEZW9E9G0WHP+ZjvNpEeAH2sUBg0sTxIZhrw4HBaMBeeZGz/GzV8wT
MKA07KZ5TbNqlBPOGl12F1QCSxO4a3Wobf2g9DqkEX7BHFlCG8vjq22z6J2TXVpop75InjxCdTV8
sEq/s/ChGlWAJXRvTQaT7Ie9aed2Y3ucrrjSeuRWlY472Ys3B4lnWtJDkRLuGp4G3vzCSTZLW20M
DxCcidKLsT7Xlk1HpDnGnbpiW0TFWPUIAFxBQZfvmv2Stf0mTflAls48+KxZWpoI+DzmG7P0Rufw
Q6nQ1hZywy22GfDWW9uK04qEBgaliWfhKyUAx5peRRZWp3uKcKI3SqoR+mwNmzAme2ayEMWAIZwf
XzjQKACJMkYFxEJzUz/rAxowJw7lNEjN7UNGApBDXWhQ99yPlL0a4rhMR2kv58VodrUd703jH/XX
IbdDRIUlb390MAgBXgpFmmyKJr5YlkUd0OkBulfmP9P1sZ1d1m041L18fmXZe3LHmYOPycm//Mgl
QuNgh2Nibzoa5vJ0fIJJdXEn3uqevbernya1yXvEZ3t4SPlonIxYrbtpaDKTnjjWTRq5nIL72rlN
7GvTEnOEWycfrqRxJ22+hiY++T5uWD2HlRgM10Z99aZ/MbDLtvlTqr9OQ7Iv6pmCMuZ2/750pu02
Ywrr7kUixTrloq/JbNXxfIItF40Y6/QPIPJHraMZEDJL5vvrobKvhXqB1M6TveGnDduA1YnD0o4K
ERNqmeKxTcQ9Mqar3vyZJrsV5yOmgKltxJtZf+daujfnIsTkNJvYq9Jfrd8bmora5TqBJNCVuTEQ
cxDPorv5Oe0+bdIFhvG+cOWZln2GIX6b2v6Y0EaTyA8ivKtKPkkox17dRAlmI4QCbfLWUkGtdvLT
rJ/d7izc+XOkmdBdgLX4LDR9bZ8Rb6l9Ao5Kf8Lwt+XIGgGdgQ2J4svlatXOG8nRRT7nw3eDu6le
qo+UMiWbLsbKgaDW/8u0Z8Py9wGvAfYujLvHpCBuX55d/4kZe1UCrBn5t2ClUgCS78zRf65mtC99
eKI0k85tsef0TZi4Pgc2YREH/Xb8y/E432EYo6nvDKPbtEa573ySZl1BRD5BYXTqtYHlmXc+wlEK
xxAKN1n/HpQD7ZT+8krN1S6NU/DHYh1rL26pqKUm8l+9zzAJCNO2LDtdbB8TASDJ3i4tvpLpSmPI
cyEp4RIlmdQYIFD+aHRnurDDOnf3rUsmJShKdopq7dZsKhgWUiJnSneAg6kVndmYSrlqHTzdLHmz
HHQEM13mOU+gKD4RK1X7MLDfjbGsuRWETyJmdQdAHngiK2ImeUL8ZGBnTkKya0GKeWdm8I0c6E6U
SKat9XBH/o0VCEKLs6vTEPmBe9cX5luVip+mdXtsY8Wr7zTb2mBnhm5BJkd3CN+Kf13vXyVfNayP
rUGvReC4Z1P/65chwvqNTgFnJAdJ5iU8d4sr2KlDPfLu8hfxztN6ZQd9OCE9LK3/2gEkaeNjkang
Oi7xJesobhea/dspfT93Jrnw2XoP+v5A1yY/Nb62c3ywhf5gpvglDDK/Sbyb+5zJzr16fYBnpnoo
U/Hl6Lzpewg1vMdhLTRlgzOXQd8vkJ6btnpvA/k5KG6KJsBeowcPTlFe/PsfabZMv5gCcAV0Zh56
OU47Dc95ZSONExUbdoOVXR1q2n1NHIdJ3yu92WhWfpsqSpIrGOpxfrS6GeEKcjgNh7gedX/vGzhX
DHmZZH5LaXUvFcDyFPxm0t0KunPKAC3bsa+42U9z5hxTeOR7cQe+jAVGxmn5Z+Vgwe/g/22a9yVh
Mg7Ck/RR9dMapzZJZBk/JVnxjOu14WdOT4thnyu8KaXZHMYiPgE++CSm/OLP94ThDGS7deO/buJM
V5l5dfQGxK1ZthL6RrtHpsR/2rHvrzG5DmwIdb/5lR6FnZo68vzepFS884Y+chY1UElG1rH+acH5
O/TaSc9MK+zG5J8cMQ9Ulr9tq/g3ntsXIGZnads4Gk3twRQJp6RGce+kX17NwlncGXfe5HwR+sPJ
ePe26iDOEQQvTqVfSeO+e4F6HGlwwBBIlNXnsMGvGaxoruT3r7MDw8DXYPJThPzOGxo2dUm4QyzB
PqX+CF96SXGNj7kn9V4KQiZrF+9X2FKtuk7a5lJhT/GAevp28evX/lcGQBxRLIumhVVXzFAClCgY
8XCk9Rq/wtbLl78Wk8YMHIeaNPb8hR3vUsP66ibrDU4BVWh9egDjiWyhwaXrnTe+eIoCh/ZVDO6O
ndZ+6ex9giWkTnnEYRjmtSmcLyOx3qiDb9cWr1nyaska9lGkPMDrXLwPhmz2JS3gtly8dcKew1qs
j6GpYGcPD7WoD61SbFuS9jaX4snSQBukrDQ9MUcB7RMiUQLMJGpTbavdNA+h52pRBb8WDgfF8WPw
kozmQ18nNJWC/7b94cOyZzRkJ3i2766QGp6KaWU3c9AfXcpih0SFxYRf0qwxTmeuw7hu1d/6XD04
+J+x36NrCvHFp/iQxgukUu8Zu1uIzffHSNM/3A0nW6Z/4BW2sTEQfpSM7T5EQI3lD3ZKQAMsrOe2
POFA0dalD6Mw179d2633PiAqhEs4hai9X7oN4wHmD5FZKtdrv5pWdC1nK6J3DjUNkqen75M21GmR
DA6yjPE6pSMeNTs0TftfP8ijrur/SDuvJceRpEu/ythcL2yhxdr+e0EFkimQmZUlb2BdVV3QWuPp
90ONrTUJwojt/qfHasZGtDMCHh4e7sfPAUSry2cBva7WG/gU6nsLrRHE/ZCitTDfBJOKwbcg++Sl
Uv1UuMWvMKekKiFYz4hoE1DSqJlH4sFQQL2YFvJBl5ofAUm7VwTPWeR9RO/hc6HDsiySxSJs+0Wv
2ZBSAUMcxLVOrc0/iczTQBJoMFfqJ9/MTj1jDYoOOgthlUQTq/OrGjNtNGjgAP79r//5f/73j/5/
eX9mL4hIeFn6L4QjX1CJq6v/+rf273/l//lPTz//698ms2iqqcuWJUGKopuKZfDf//jjLUg9/sfS
/4AIKkEHOPdftE6EJ94yuDEUc9cV1sN9Q9KaJfPaUuqipllYWIo+tbv6ZDx0zc78Gn63nrQzuc2f
EwPBi/W4YlW5Wh81fkNURMaiNV2nHqqJM6vC4EG/gMiJA2YSaJChQK30ueYJCZMSA8XaLlD06RLW
LB9p+0qiOBcrQCseKgK1fIy8Kpb3oh5k0g8dML/u3P99+u3PU5FhEBkzkUw006aff7H9aSWDiA3d
1pEzEn6mJhOtfqjlpwhRhPuW1AVLsgijnEadRzEU+dqSgAR1pIZW48DXDyMPLahdGwfS8b6V64/8
e7tVRbUkVdYsVdG0ab0X6xmSgFIoUpeORb3b2IKIz4El84bKtxGzAcnuvrml7WMtkqUyTitL80UF
ckf1rxYbbi2XEdu8YFQJrRHz2MWViAADL+H7BqVbi5Kh6QajWNjU0CW7XmDk9sPQeErnoCn73Dra
cdz0R+ZaYAWGjng77pNdCpnIc6usHNRly4Zo6BxWClXS7KTmau0ng9t3jvgKA2z80tiQCEO8tPVe
xBdGld96m9lIR3tfWfHkGH9FiOmTSiZq06qpmSyaM3S94hBG0TJRi85pD8qhdkKeake44XfTUn0o
uPL9fYPTOu7Zm7mQgo6AKveQtsAoA+xIEpzfMGhEdIBgUp3WZBg575uUpzVc25yiBHFQ1nWWOz+G
g57TENTM3kkfSbWfDQfZxG31rbCtPWNkG2FPIslf8g4K0mgXfW1tCtcPuW2u/JC13zEd4ovjEwnQ
sui+1Tty/okhBMX7AlPYylpv9/d6rdNvuLABkWfusY+wm9gtSdJW+DwetTfG6w7iR/TbbV7Ze/mL
9omhuTdGzQ4JrOMf/TP8DcOmeWjW3Hr55zBZYOqqJFKSuP45dUNC5pZs/ejtoTI9xDsIKVEuiDb1
ka4grPmb4EVk4yfNipWYOLuT/t/t8JfxWVCEqdVtwgbjESHxe32g9rktvnHRIhbxlYfWXvtEl8FY
iVpLX5lYxd3LtSTJ5mzJUUffwxzFznF9mkqARDu6WgNTzPe/tDR5y9yrIXHVFETvJFVUreutpVKE
smMZQ39k0xTpPhVv0+ZOZ9f0bG9LAXUXrti8DY+iYpGviBLKkyrX2rVJhsarTqMf7UD0Dw69lpVT
bmXsr+SnjO5o0en+GheWqGJLNi1J1Kd7/tqehOp8yYuLcNwLKf3VoaiAa3W1t3JqpOmbzPZSVUwS
CHqIssEf14aKJjKrUS0aB+G9DZh92zypG/hXT6Ud2vfXtOAeV6ZmeyhnpOgBohaOZH0bw3yvx4+U
WFeMSNMPvregWRgANBR1Zlg2jvdJPoPif8g+mi8mD+q34muwo039/f6qFs45iBaJRBMaagsdxusN
bJKxGylC1o4ANwK4CgYZkxxIZNsoe3qM8kZuDXV33+aCN2q/0xFwTajVqrOdbEGYwyeakI145QsD
wbswipEit2yNyu19UwsfTWO6QRc1skNLnC8vSjCT1mnjhLr5WGiwbQcewnB+iHjifUsLG6lphiXL
EvmihWL49UbGI0QIOWKUDhwENvpydqkZPxo5+TNDJq/j/Xff3LRHMz8hSIkSs9KWrOriLIgMppim
lqDXDkh/o3ql2L6ynt+Jyx0L0mxBkllQ+rGwAHxqO+6kTXjQT9nr+Bk93YPpuJvupH62vqIEcH9l
S59M1zVJJgGfPtq00RcXYawlqcoU6OCMdCWt/pNBNBaVP/62ERIKUTE1UaHFZc6O2aCaQTe6o4uA
EBRoPKrLTVyH36Gsrlf2cWE5V5amw3CxHDnrPV+uu8JpBWa24VJ1dx13y/3lLDjflZHZnpU1wGNk
9rJnIy6/I+QI6xgo8iPiht+VtHoMB+Qr7luUpsAwc48pJZM1yCR5UciTg16syygLcEsMbjuoN2/V
M8LCB6QOjb2GPCEX9Da3187ygssbMm1aOl+8YJT5IyYWewHWo0x1ijaf2p2j6h+bMWlWXGMpBPOQ
0MTJO4C3qDPf8FytBlinuc+5WqIiXmvmhhcZLILyTvPMvRlQW+ikkyBbRw+hHwYhDwWaiUNUP93f
4yXXUTgCCjssEwdnl9s4SEmeBlnxLJX6V1kRXvNEsvOwXnnsLppR+ZaaKeryTXJQiDlKvHmuOjxS
221l6fDRjx09KQTPVw7D0idkQxV4B0xR5KF27TRRmoiDbxbFcw/5qOa/GurL398yxo9VlfRNFkV9
9u1g/XVVKWoUx+veRvE1NA598Pz3TSAcr0iwijF0NXdDlDpNs4pGxTGDRDpOmeS2w1se3NSoVrZr
4aI0dNI1UdO4UKT5nVJqcDAmSqbAminS8/1Ygwga4TquYYm9v6gpIZuf5ktLs9y3As/Rd32uOGLp
jRTF/PAwMjl4UBBoO5Q06781zWC+96NoroSuJe8zdG5Mna2ybpxcDkxfSUO+WK8BWIXCyodrYbR+
3V/f4qE2LMkymZsyTRLTa8+jza6q5G8Kz2XXhqDstX/QT/Vm3KL382N4EFYKXEtfDj52VabawuNV
mwVkUNMaQ/ohNEL0rwUaBlX4LYkQo6r3KwtbsmRamqhDeoo/yrOFaZLB0HjE7O7wmvwRHDu7eKL8
gCYXipQ7we5t+Sg+qBSb05V7eukGIKMydI0IpXPcZpbDAVAnsmiSY30wbfggbZjn99472LNtsFsL
/kuZ/qU1ZZaONHKrVFmNNXgE8yg66g0wXNheoJ91zP5LgIJoicRuhO5QANpxZZcXzseV9dn5SIvI
UuvUk53gl/k6/JIei9fom/Um/BE9Eijt/K19q//81RzXkqGF8hL6v9QgDZWskkrPzJGAc4+Nxii2
k39RXy0neW5PtQOLiveqnsazKJyHExQJL9Lp/oIXTuWV2dkDDtGHFHpxV3LoPwOtYQDwTYFd976R
pU2VVXBdvy8E2pbXZ3KEthVyh1ZyfOlFqRmUNd6F6sdQfNCbD2mwVuiePtEsxJEp/2VttpNmOUpy
WpSSE6OKfkoP3tnaMsM17KDZ2a+668JNd2VttoF5iIB9BzuPA0052TNkudlJ2MNms8vULUNFW+8g
N4f7+7n00S5XODuQhm8U4M4byaGc4/CmIiWh8VN+vm9l2qfbfTRNlRIJaZg8OwqiWCqKK6aS443x
e+YXMFD/1FyY7fzsVBnf7htb3sa/jM0SBhEcT2KJmUQD/ofo0gyzVhx9zcAsx/JrHEZWC8kR8q+G
VUA+rK3EjrX9mn7BRaKcJgJ8X1BSOTXdL3T9MovZ7gq0njM1p+5v1+/Nv/k4Bl/FoiLN63pykQtj
Kjq1lLACyUmBP5ySvben4Z4eGImsDtqre/Q+Mv5iywf12DxE+R42pUDcZMf7v2Lys3s/YnauE1gl
vVrjR4QnkJ4HMAMngWuoWjGzeAFRn9QVau8GtfeZv6uCK1RhhmIAuZitbmOOdL7P/2BShwtoLRL/
rlnNV6UZJvWzKfHT52W7ug40uhlA1mC0hzBpkx78DzQ2wXgchz+918gOzoHdgEDdMMZKCdp9ZvoT
JPy5pqgHXeUhWTmIi+vXTOjxeRVpKv2P2cdu6i5MSRudlsZ1g0QlyjwIpOaMUNH+APMDCm1btTCZ
fdDj4SXK05UsZ+nwUHrQJZ5JvNT1WShw/WisGlRZHbn4FSM70vjDyhWxVAq2Lk3MA0BcM5BTYQI+
0zNUH9twl1D+b6mWls9T5I632u6++y7euZc2ZzFBx15SwijomGC2Nw1cB1tkw57LI1IoT90PSAqK
Axi8fK+sBKOlAM7TQtRUyh8UNGcOHatmB51oJTpCcQqql5x0v0Vca2V508+fOzIOQ2ZIXFWl+Vdr
wXp4gu6JTrWf+inKw3iE42+rbooTDZSP+sp7afETGhRozekZK5rzgg5Aa7NqLGF06oP7qh2UB/8Q
PI3eJn5o94CZ6QxuYqjhV0LhQsLIg8ngFQ8dHz2kefNIhqEwisxcfQ60+mCWH7Wht0uUIVwmFcsq
2I3pBzi5DxZQblWz7+/xdPKut/ja9izmqww+gF3Xuf2Rw7IyhmvF10wsHtDp3P/3LM0Cflv0kqJF
Bhdk+BnWWZnFVeOnAQ2N+3Zuc7VpRQpRhle1Sk/oOtZo0EFaMr7kmMaHXC8eQvgO5Yn+QPnBw/eF
iL/ipotbOD3W6P4ZljGvwjBi3nShYZJmDChHjd+86FMVTvRAK0WWRTsWlQKVAohOv/96YUAxlEGa
EiZ4k3a5cQaMgZgT572o/na0lCSNMo5lUY+mCzM73UMXGbVXG6KTAVe3fH0j//239JWFecm2iUPX
tSJXdEYGFx59D2VR8IXesTCHbCVI3oZ+TAHQnsqOpi7NP0/cydJYoTXvTNCY6BMYzhWHWzaAuxm4
APFwFoRrXpYw6Qkig4fMzkNx5RsrHrZQ4Z7W8JeJ2SkVesnS6hoTOfjtU35gHBxW526riHvFBnJO
Ky7+0zhln+G561cKVWvLm53bkcAsULPljgGhVUSAkrO3+yf2Nu9kdfRZODyKiAfP3K3zdL8rydQd
gCUv2RAwQNc+CX5kJ9U06ZKMH+/bm37xLOZhjxMJbob8aA6EqIIKtYle4Vrxy02Yw2SoKHaeibv7
ZpY2jnYOpRwewzqwi+vzWvk19BGZSdKn/mm1LgT4yZpfyAsrAZ8+ObdMBJq7nhiKYquk4pRzNHtx
7085xxbItY0ImS0c7q9naduovBHjyNhF2jnX61EbSTSFYRAdF/adBuldV/tpKR/uG1noOUvShRVt
Vj1hQCY3lWEUabntgj+GPWJEZ/MFaIzdIw3w0j8Bjtmv2Fzcxr9Wps0ia9/KBjKZ2NQ27a49FWdv
324QFtmSuD0ZpxVr099t7n6XK5x+zcXLJ4ZfI+9FrA3n+hSdUfTcjmf9wEN756/c7gsZjUQUnzB6
+AjV+embXthS3N4LY1cfyaCYQ6dGskXn2I5s+QOTBjBpQ/CwD89rNUV5aUMti0o9fWjyQ20WEisA
sBRMjMmsdKhPkPMwgMccDGBb0ozgGynqQ7lv9+j2MFbxjUlzgxLgi3VarW5M7jLbbBnggqRZlk5u
Ne/g1tAaF4nEBsRWNQabhtyKUZta+ehnKC1aIP/3qe8xwBQGwEUZOzonOqMG9z/5wsm5+hGzr4Cq
thjDljM6SuqgKopA3GNbrAFhFsKNzDeW6VjQHjfl2cEJ/FhqtEoaHehyIfDx8w+KhoD0P1gJL0va
WvjUTXG6Hy1Xpv0+ki5+l1BeVXKPkdAv940sPBe5BTR6xVOmo1CUvvbaKkldV4yUwWnO8EkfC3vy
lmaHQDGIE3dlSQv7RuDkVW7IEqiCeVjrDDpoHqr2TmExf9yIpDym+31lRQtJ6aWReVSDF76T4Ivp
eVmMB3GPaj1EEd62/gyXy2Y4wNO7kY/5R8Se449r4W0hbwQcBbaA/swUC2aH0RSqoSmHAWya/Nh1
rY3KMXQu+g4Oos3KMqe/1ey0Uf4FCaeIKpeeNf2Ui3AzGBpiELKGiiPSwHUl74PxY4lgeNXAAuPB
sqlEHxR4r12YMyboed+rD2UkrRy3pQcVP8MyQYkA69HmqM4mSJgXQCzGgUlg0w7pF1N961PpoPHy
B12/Bea58bwvA/NEUrTWRl9K1gzeHTIJm2yhtjG7J5Paj5kJDnsnfnSpriA0Tg03PKD2tC9OzPns
uZ53wWEt1C0EmUtg6dyPU79oIVFFI17PnoPua9mgS+F9vf+BF87KFZRzyuQuvi9Dhprvt0A5E9P6
ksfaS0BP4++bmCCqssoQ5S3mTBnCIcpyq3W8zNoWfvwQSuWKfywcCJprwAVVmech1eHrVcB3Zak+
w+4Offk/UIx/RI+G2Q/h2ayTlTfb0oZdmpqdvWh0Ez2G3MJpIVO3qre8WSk7L66Fm43SkynyXpsC
z8UXcUUz78zRaJ1KsY5u0W+1sPqmqJ7dlP3Kq3AhTTen0K8zrG7qtK6vTfmg4KMhlfgy8SZkcKnz
zQ8Ck9ddbZ58l+mov+sIE65GBH44PazM+XOXKR3BctNIdVrlZxEcS0P8+9FKFkFp0JGURFKjedNa
GJpcLBDTATfU75ie2iFyImz/02rNX8Xva2Xg2xPKBS2REPFak01DnF1rbqeCJht04JTwGQlAaxq9
3vP/2N/fOOn2spHBW/H3l3h18KFmp1QfUMQxDalzaj2HxXIsaYpCVNQAlkMCVTIPnSAZUHKZRia8
FZpofalL9w8hd09jgPAehLyl5NvQQmWQzhlUiI5R1A0FbIKu8rFvfShT0W8pX+//7NujAiCNLyFq
8JGC7ZiFzVZOUmtkeug5GCJlU416sGG7Vpxq4RMAiNAZQ6HfrVo3mX5cJWKH5uizWUlHf8ieBgjg
q/y/aWUWYEzXG1UG791npmUhe2eSH2m3HO6k+zt2e/blCTkCboMgpjMDcn0gxSzRfaUPG3TPIaDr
IzQIY00BqOs273oUKyurWqg2gxnknT6hc0nK5kVfCrywckH47yB0lj+2j8YxOqvdVkCFlVOTnURm
xY/Bwd2Lb/cXuuAal4bnHfVSjZEfNqPOCdU/PcTsXbpE9y0snZkrE7MnYFF6XRRARuD4J53afQep
xLt1EN7Kh/TYHapHaQ9J4gNQduDcysqtugD5kNlZEE3U9piumT+XuqAtae9lHNgdUjzb9FD8ae2r
HbIi2/T1nySEmGNkS+MRD+r59zDDxZ0RJxokJYKJ4Jj1GXlDVXlu1Ee3XfHOhShEJR3wlAYiDGir
cu2dWj+IitSLLVLbaEeF1j6kBlJAiyRqx8bytp704/43XDjbMk1PQ+MJxL8xZw8goOMNQ+4yE9yT
NB5yYb/8TEdWU12DPi+546Whua+IWVcEndo6Q/xDHj7X5qf7C1l4/8hkj9NzdcKkUw+53ro2Tcs+
E8iBum3LxZTskdTa5UfNxgtXnwdTXL3O2a+NzW4Lg8HX3PRB3LcHulZ2TdfVP4rHtVfIQikCdD3l
AJo50+00b+ZIOSNwidg02On22dvUH3N3ADJ/I5vqbeGk27XX6tKHujQ5i8NSqIpdq2JSlL8hSIWo
0oqPry5q5uRRJQAy6NvGgfBJtetH7Zh8ZD7i4L03u24H3/hG2K099JfC/uWqplVfHN9cSCEUjJjg
jcZTE/8Aebfp+hfL9FYWt7Z7s3TFi+J+QM8RgH/9vS/ljZysvReXQsTlSmZ+jsCnPxoN38dHkM+F
USOF8Qrek2qEV1lQ95Ww1lKU1zZv5u0diiaUADDJ8FKw0W3jg46wyZapaUQRxSeYb5lNa7eGLdgd
faPkoJyjR81Gem2kzA4r/+7+WV8KWpdbMLvDBb0PTTnm9ygwZLrDq6fKG2hZ7xv5/eCdn/FLK7Pc
SmrL0mhHrEBT/qY9Al3cMZ381djLjvoFDlLAN6cfNtTatnhCunwztautnfyEiNcOampz3zsVRKZr
nc+l0ANyGQwzk97TwM+1J9dZOsDI+PtjeMeKsmR3UA/r8zCLjvyXGWN2MQyJVyWxUjdOCldexRCv
F63krgtVa4LbhYnZlVDlMJv1NSaq/VSypmJlHupNu1e25oN4dLdIZ67WGRZd58LmLLrFVPtKw8Bm
9Et9zakyKDxhGL7foIWUfvpPkWHtCfO7MXfjSRdGZwHPFdQwURI+WXhybe3YHst9P/XGj2tDTIuX
4OWWzsJcANmQx7T+dF/A0kXLi9cLo6pTTF0fO1vby1msExrdbLKQvbS0N7+B5+1nL/y8fwiXtw7s
sMg/xdvnX5kzLNKXUeOYZnu23PynJhV/DjRTNroWfFYtKM1CINpJn7wLwdqg87KHXlifxVpNFl3Y
3JgvAuwkb1wbUilwxcKnodglJ5hNNulHQVkJbosH78LmLNhWVYtomsaKdQU9UXCvEtQ+93d14cPx
fld12QTip5LJXIcQt5GCtPHi0oFCY99F5gvbeJaE/vt9MwvXBoVopjnwSKYE56ACNeib3gW1yERH
8Qtqug+mW36EGWwvIIvyD5ZE0Zv+CU1REsB5VCzF2OwgaHSkxHdStLZg44Gkqfjj/pKkhegLYQP1
hWnOknb/7Os0Ec9UsaxyR7SBRtgWYh3kZMgN6rtqp2+krfsAi8sTjHPOOkp64bvxKGDOn5E3GqTW
LI74g2ehfuk39GUa2DfrB8gwH5RGPN1f5MJ3uzIzCyKulEpWWHqc68J/sIz+FYLbTe8DcVPij/dN
LTj7lamZJ4pR5Ru6GxAZNX9rqF/Sce2Sue1lwWh4sWezIxwOvpepftw4RaI8SV6Eykr6Xo3R3hI7
xHFLeEtEyKpG8wMPnxWnXIoflJdlijMMURk36XsYZK7SoeXmqK/qOX4pnoMHmOEP6VGyo3cGIuqn
aqVMu1BIZ70XJuXrs60aamG6mls7sh2f2kcJbHJ0BgC2z/fCU78XH2HHPzbH8nD/Qy665oXZmWsO
Zho3qsyHdD24/t8sIdtQIF4JjdPhmt2jV2ubOaYwCNFQlvh/CQse/HuHxg1svextvUbrx1qrCa6t
aeacvBkQgs74erC1vIuVcc4C/zika5MWa6uaeWgd9RJ0npgZNHRhh3af1dmpGIvDACu0bLUrm7i8
KuLk1L4DkDCLYKEWpBVnrubWDoCl/MyDT1K8EiYXbUzQXXJUmT9nNppesFKoSuCtKF6bSTUAMbEK
5ub7PrcUjBmLoZo3tanVm9rwoIhVVsTMsKqv1KIfIS4+Swd1D2cxgEfJHpn6fPaP3jb7kD+tgTmX
CnsUiqexERDkhjTPw6e6NMyVQ80IwLDtHztbOU5wbNSj7G6HLOHWPzdHbSU0L8XLC6PzrLyRqsBr
hR7ZFurSWvHDD87/YE+nYSMdJKc8sQpcxw/dpc7NXHXt6E/jD+qUj+i/PIpP2VNvHtyf/mf3Q/+p
fctfh2P4pI4rX3RpeXQvVBrlunJbzpYgClIDLa0dP863VfJ18FY6PwtdTtm4sDDvKRdyjTCGge4N
4F9oJ4KzfmIjbZAkT6vFmynUzsPVpa3Z+ybOU9UFTsBqTmjDbnIn2Vrb7sCs6dlbLXAsBv5La7PA
L4o0rKE5r536R8wzw3uA8XQPucCj/6vaDbv2Nf/mOc3R3N53GHmK7PNV0kOjMAqKD9TI7KyLUuUy
qBVj96DbUIXvgco8GUfIHBHJ3QufhKfmMTyGx+hg7bzvyPXtSARXfsRCvCHDtOh98nVJNmfZ3+gO
KFkwsOaYNYyu5nvlvahBvuKci0YUIBw6GTOlxtnJ8IYCilRdqpxQfDHbCq1EO6H+cX8714zMLoNI
qceCvmDlGEDsBliAC/c7bbEVKwvUO0zQTiB0BlCZ+J2n5pYbiV6gdNXUldBt86xvu6fsbTxJR+FZ
3aW/xi3P042/pztCOvtpOEyMMOkrPEArt9HCib/6ITOv9dQYhcKOHyIZb0H/wVVXOuPydMhm7okB
C0QB/SvWO3PPoRgziMTqihdxfvIeSqf75doQ5trhASLSo2F7X9tn5YwEPZgua7c2LLNU7LyyP6tV
mWrLbCEcthwPw9HP7Sl5jVQOhmIXj9pZQ/1pE9vq230vWroZr6zODkQhZchhWFhNH/tHtd9S4/g6
HtG0ndhTdsandC8+hE+QNb+uR6IFF0bEg+3WJXgDbl6XoWG5atvopSMg4q4irCRBfzsi87SyxoVC
KC1h8JM6tBw0MGZf1qzjpLWCoUCdtbaTYtx6AGQQMIeS0IMDLdyNEOx61oOA6HKIlskQ/+pG+eDB
ky7WTAVk+Yc0f0hWM/Db36XQgJ9mIeiWyjfkE3prjagraplTfkHA+ATZKYq61TZjriX8hH7qF/0Q
7odj87n4Lr2s7Ml0XK69HduWAqSaQEi3apaGe9xuSmxKGZVa7RDtC+TmYUjrdtJePGrhXlwrdy90
4a4NTuf7oq5eGcBBQgmDUxdO2YW7GEFrLjl3A0/Zq3HSft5f4RT/bhcIUYQIu5Kk6DN7eY8Kllti
zy8LGJ+j1877ibL5t2g1Ei+c3AmQxbWGJ09w4dkZyiXqF5Xp5s5gG8Wu2XtHGEumcm9wco9xshs/
6bR8iuP9BS7tqAzsjR4jIGuYA2efsFFHpXIFOaOPJR30LSLbD5BJb6sdnNwHz1H//vwO1EoX9mY7
KoUSOuqhkjmakz2rW3SmDib10OiknSeyuYmVaA0UvbS1VzZnV6lbDLkLV9e0xm5f/pSjDePle+01
eveP6mNpu/vu81pfayFhnxZKtxiWxGmwfZaOhb6RpXkiZg7yyt3ePKdfa0d5iD4ySGdnJ1i1vQ0t
KadYe5HfJki/uasATdFf5bqdxamkFus6LrqMG8j4YRwKO7C1fbmfDmVtp/YqfHn6YLMjAleWDjaH
MTN4RmebG2mD5ApBM9nDaasNgEJmoZsDfNUTc0tCBraa6k5n4cYmWPqJLEABNTw7KzQMazQqs8yp
zoK/iU/oz2+SfXSGKf7UIwXyFJ3Ew0QdkG+VbrM2Knl747DDoDSZG+DZAFECv+4iCAWNG6daqadO
WX9JQ2coX2t57SsuRPUrG7NjEleGGJoeNmBNUWgJAXh4hk9Fe0BI+3lwzA/1p/4PdFiSQ3Dw/zYg
TlHwWG5V3eSveSQyin4MtF5OnUEytjXCtwUqvith5zZPgvOEIhV/sJM3lBYlAm91FWcpN4d3tGCB
agkB4TElQVg9iQu3FJBrEEvM2koSqJ7r78Xd3Mkd/JLUqORf0dE7c0V9Qb13Cz3eQXhfWdnC+VOm
RtM0R8vI9Nw7zFb1Zc5KArRUt/2XCRpdH5GdsMdt8TM6rJ6FhSvqyt7MU+qhbxI0zxPaWnRLLX8X
MSU9HvWX6mCg1bUx4k22k4//BJQN0xvVdkMHQ0JEn70d4j7uwsyQqeyMebJNJS8+Ipqdr+SWt+EF
K5w2mBQnvrg555rR8Ug3/Rb1bzlF3m/M/fY9U/w4WLkIb7dRxUl02LuYAAcNMznRxaEuitCKUk2p
HBQA9X2aVc+615yVUn0Kh0Zdcf8lYygTQvRKFcmiYTEzljFgGistk+ZyO4klIVMijuaXwINrq9TW
6pi38QpKFQiMYBeC+YNKy7U1lfnjUerG8hke4m4jGclbi2I2Mkp6uFlx/ttjPbG3MHo0IRvZyyms
XeyiViK8CmpXdlppNw3BTZUxs9j19OXXaTEWHlvMWU7/gK7XMtX51aN6ad+lSu5z9YQvzd785j37
L8pjM6m3g8bRT+qH5BS9p2/R1+LARgeHtUrAwsvn+ifMDoHvlm5SuPyE4dw+Nvto46FKuK8fo4fK
9vbBk3hS0Ww5xfvSRsdnxWcX+q/X1md3vRVJgV7oWJ8SG3ULq94OOea9wWxZcFgtQd4eRaxZ8m+u
Kr7ynB4Th1Vz18x8SpCmPe70LdqVtQOj606z/QczBzD/D2L3tc1ZdNP9thkyBZsTzCp7a+z2N+OE
t22BPfx91M5kDHSawsmk2zpL2WgThqaalL7TWM8Roq2JrLzojIDIbb5yxf6e9LnOYIhmExuxpjM7
D1f39UEpuBMjo5++3Dk+6XZ+iiBZ2IkqfFK84N5qZHe++Z/cHwMqIPnmw7Bx9/eP6tLHvPwBs5Oq
94VYKJPj1lW+kfN842krtZCFEuH1GmdxZ8hqxfOm44luvV2+F0hEgpt0d8E2exSHQ0+6fw78jfu2
VuW5DXiTYR3MOGzPECHPwmszxFoXJziNaqDkqmTbTH+bhAXu7+BChn9tZnb2PdPqNKFkfSr3vPeg
HbXvwavxrD0lJ4DRxSFhXM5QCAf/xC4MWdAKMrMqzqtpXtPXQlJ5U9gTqS51z7+xQiAv9C/5fsp7
Ya92VvOMRYe5sDq7IAM/96Rx8H0IurwjDK/o2UsHJHQncKC4iw7+gLLL5u9PNrPHF1ZnuTZTQIKV
qKy1aLtHVxQO0drc1++ZiJujeGFiFmI0NfJIWwKfBMq1xY/RcXwozsE+/zyBg4SzfKj3wXt1Qmn3
0ByzY/lI7eHzauFu2r6bX8Fw+pQUMCgyD66J0TVqKUagCR7l/RMkBYfARo1295zba12dxeNBggrZ
Cy+3m6HnvMzQ/BwwZYzWxiqRvBt+NrCDrLjp4or+MjNvHiFznOblGPoQ6qQn4xCc1Z3uUDb7zei2
dhGvrMmYhe4UZcpORjXQaa1zle3T6Eu+Rj0yhaubL3SxntkB6KwsybsSEyoV7AmEOyHh/j9AVbcP
iOlGIE9TVF5HOMT11VAzvtl5SGrRx7Ec68vUUu+PKTp5B8uO9+q48z/e/1ILJxtKDFE14N3jX+dT
PL4AW6QZlJ7jCXALCf42H97vW1hKVCxTIiJTKuQlNsd9e2odtohUeY4UWM+xEWzKXOJ4NdmHKBmh
/QjQB/2uoSrYiu1zJo4PHSrV93/DgoegMsO0H4th6PB3IewiNe3ZgKbPQ8QTkHbPanXDjNlmWK3j
TV9n5iWY0el0SJTx5Dk5ugzT3ZBklvDcKQgbMNyraY4h0QEY5Y0krvGaLJS2yHwNicqhKVMDnqfA
VlGXgeFylv+TASZ7RLIyW981O+/lPz2Vrt78g5rPNAQEyATcu0KeP4vKTdzKcSlqwnO1R6ZCHLeI
bIdI3W6Fb9nE7L/j3Vna8Ufkre9/xNuHE4ax95tUn3r3DCYK+KssClSenE6FWlxmd/Nyp+dfNPft
vqHbM4GaN7UCQAUU/W/o+0PNzCvDqDQIQ8SDXAxoxg4rOeCtp8DONFEe8+0YCpx7iih5VhTVRvFc
Z660ZxZpZ3l9vxl8DZEapXl32d+/vyimSRSeniIdqvlwUGYx4yvUAW2aLH0SfeGz3o0rL9vbU0ZK
y6ATz0BaoxDnXgevNJR7Hutp8WyM7kOJzGlQSE9tI0srjrCwecyPGFPjhxFEnuzXdpoqlkRBLlTI
bA27gqpzQENe1d/kXkfsWVqDKSz4HWVcGpgacxFTG+jaXGAKbR80iuoIx+KX8EN6bHjd1YzJbJuv
/dayhxPt7mibfb//wRZ2E1wCgA+Im9nPeTexE0OvDsI2h04IoVtB3impe/DC6nDfzIKz0wBgGpu9
nBCUs+M8WmVt6XGao/Sa7BXdQ5a4fr1vYmklHCg8Q5r69vMaRB1W6JglHlK90pcOtWdBeterYuUz
LRihiAMeEwAeTOLz0ps0FmhER2rm5Ao63YhcpUih+f3Ku2Zy4esIz4nlboZPnuNLofTaFyzdr1Jf
bDNn6MyziBJ8w7h6gPDekMq2lfzKpbUof+t9pgj9Dn8AxoGIcfp+F1eX3FtCkppj8azkVvrcC8af
QqxmR9Fyj02Syaf7n2ph/uLa3LTNF+aEyve6jmfrs2oJ7zlas1HebMqCcfhy3GWt9xGd1F1Vo/Vu
vESuxeTpi4Vepun9jGPmEmRYUvr6uRXSHVLEO9l974dm63nfTKD9qgdBUUtbtBzt+z/79uNPv5oz
CsZAua1yaV4OwKBE/E8vmnfo96NN3rqPYRn8uG/nNvJgZxqCpeXMDTFHM3txX3q5pfcOXF/PzTCc
AiF/NEsVzUREU0NNXYl0C5h0DOLXZC28C+gpXX8OkVG50le9HIVnF13UUGAsq0QKLyv6p9LzDobZ
DZsi8/4M2vyn2TJqdH/Bi953YV++tt+ZamFkflA6cRKfELzYpgHFGL/dy223UtC6DUTTUhmHZoKV
cdn5I0gLoqaSSllF9RphVaWBWSAoV9x7IWXCiMZZQi6H0Udxdn71skKFxNKyZ+nDsHXtZD/G/k4N
kPFmntOyo3yDDmSs7sLuaW1gYslHQShQW4K8kJt4lr6Mwejzpme0OUrkYqOqw1EsGDuO1XiFB2Bp
Iy8NzXwG6eY4oILVOYJbC5uopHUkdulKIPy/pH1Zb+Q60uwvEqB9eZVUq13ybrf9Iti9aKU2av/1
N+jBnVNFCcWvzzzN4BjoLFLJZDIzMmLtJJwb4RyjsEwwhUsYoaZO+9aUxIsrUkAPPnLcSAvfNTAd
XPfEVYOMfhG8Eyz9ZJ56Fpj61KpAc6mBj7Y5lFag4QmRY0q1txQYFLWoVr/VmTHOTYY+tFKwOQx4
skCKvIUcpDfREl1qoxs319e18jxil7xjy+AkQdPI4hYWjTa4uuwsDMigbdMarCvdIAM2AgWnyHio
kvSxKKG0N7TJoZrHg1qbxyLtBYdvdcEgYsH9iRov5o4vd7c28gjNCoK5+9H0y7KJIFANbe9EF6BG
Vu0gBcUAMGuA2Fy2MQ5WM5VhFAa1LP1OqPms6flzIhn/oxluOZWhSn1BYKbTKrwwA7196B3ReL9o
LezvZx6pZpgCIl2MtZDxMQOB/JBLJ6qJFFlWjzMSM+jz6fqSH9HpmqQjiuQEZfRg55+K9EfggCzw
XOY0rL0GugAQUuIK5cFNdZY7TqkkYTA4xR4s1kGEIXAtKxI379LS0+fi2YhliPM1s+2VLfhWr/+A
tX08t889G+ZMkqGWho+lK+8p0oRBfZtrUddtLXycG+Hq0SRpoJczp/CIdvghjSoqmFO4n2l9o5uY
4Kajf31Ry0TxYlN5SgTwq6Wl3edhUDh65VJgy3BtQp50ml+h0elDPPNNH8vsf9tKjQv9ThRl01Cw
41WUEIsALn34iGm3ub42wQf7nmY9c3yMRUlV2cEja/U5TQHbHJ40IWvn6gfDY4vhjAF9N7nrsq6l
FigFG0x0Qw1VVwhuj1rpz630ItFudNt5pIIbZu2ggQcBhSoUUwDv5c5zBtyF0eFlETTOi0J+zSLq
xFWXOPv3uUCfxbFTQj2EbVvhj0a8y1XggYJ4uKsAGxxADXr9M4nWw11iUmwqrTxjPfKY3MQSBTxn
Vj6v22C/eRE7ztbEn10wDtG5gg0N2t+pBRJBdR8aL+Os7a8bWl3M9+UPuBHSQ/b3c58jY63i8eME
oEN4sKPsHvLTgrWITHDfX50dScGzzgn0+meHaf08fP3f1sA5QD4UFI8UbJbUnAzzQYl/X//3V5pu
CDpnm8R98bmz+3BAiyEgf8wH+bXaal+j7OZvlleBbOyg3lbH9kXynWeRyMfq1mFWEZSSeBYtABRl
M6iYrzacYDSbfdpap2acBVntatA5M8FlDhkBvDehOk4ndGJnsFI79W/a/X3eoKAah1ckhmx01P4u
vSzvxkE2c9sOQrUEXneudB8E2Lafd0n71yVplMIZ3R+qCDLyVm49YFB1nBpK1OCC6zyF0C0UjtEk
FVITr5xQaBUBCojvAqAeb6fogZC2zc4Oolc2hVI+ZJiXQPtnw6ZDyBOjvgclkCD0rEAjALk6s8od
16ZsY0mVYVXfJftup8iuQ9w0P2UvKWq3L9FOOyqbcps/oEKt9Q/U2InApisqC5c/gTvO7QQleVXF
TwhP4U790I/DH+dp9EeU7+Kt8khP9n21d07RPQMsg04rdMMtY/RpIbFQCCXnVtwXRK+McBX6Bhjp
4DyLdni6y2ZjB0Xc3HeVtjMHpB6RIQiT6BUtIzLjBUepDR0IplJ16cKRga5AyL43fkZbH7Ow6LJN
pYBo9i7KxgJzeAb0CDo10uTj0M/mqZqkPMfLDcpZx3x0rHzbjEpPnmorVk389yIy7yiBNkTRmQa5
lTDpbHt2i2qyb+Vx3O2jDgTbbjOBa8XHL4Jax+SAHNQF/5xkbqjdK23uZrI5tbdJZsnhrsh7yIVL
UqJPHmRdm22h11LhFW3S91tFTQd9k1a23W1NO4fkCOmtmHrgHmmih7zUqYKLU8k3rUyLVnFJr8Wa
H1qQN9o6nS1Ff4x0Lm6aySzInip5CSIEK4qI12h9Wu4Hg1DtNkWLqN7SSpGGn3ZuNY5XtUUv3Ze2
kZOtXmkGOVXQL8N0kU7NcTsPka7cOkahGPuoT7rcAyJ+UDdSpZqtp40Vfa9LNQYRO6QFJw/YStXc
QzB0crYVMbL3JB7kzaQN9deY1qHitXanj1t1jKzeV4c6SneVnU3ZXhnyXvYkTJ6CjtqQVPW+Bcho
Z5pJYT2ZUhT+ria9i/Ym/vMMbdBpeFLVSFZOpGmJs+3JiEH7rJKbLejp+/DGJqkJYbI2bltfDxVJ
PRGnyFTXMYuy3NexDq0kSSri/qEo+xjVncnAhPIcyU5e+TPecQZx+yIv1Vd1alLFy4msdV7aQtfV
a2moz4+jXszlRq9QBPNnI7X63TBFkFMscs2CHAOkvjELoCeo0G8cvGOsrazl+XxEm0yq/KYCbRg4
8p0mdodcz6ZtNeUzBckrtdhzykryAOLCWuxmBjghDxISpa/BSavew9Mr79w2m6XBqxpn7PGr1Brf
dK4rfaNMEf7hEJg6cz9hlNc5poD0zn49RGl5LGOoCN8UfZFkYDyOVMM34sbGfExnNYiRDgXFLARP
7N6FmIA+bQyLNE1ghGWmeHFTpuOuxyjRI6iwW/VZTpoEvURr7GU0InKFjLkrlUadHWpQOgybAh6O
emEMPqxjgZadtMOn6rvdPBc6uTWVLv4idqU697SnWvkZR00Cqe7CbuoNVCfqYjuZ/djsSYuXl4eB
BKK6vQxu5K2SjRSd9TgFSMlsmvYDw2QdmBLrhmAEtdBA6ZoTVW42pZ1Hs2eWcdps0gGilDtFCYtk
U47o2OwIGMpzT7WjfNimCmLD/VzSXLsPbSvxtXzKPb2Yhvm+77S8e6BhLJeHVLebP7hVkMfGM3Zz
S5NUtfw4MRMRef9axQ5vUlzHgBYyChcuaQJDRabJk2kF5ab/QYFk3wJZWLP+yy858umhOJYOxv1E
MCIWJrnEFmbBWQGJP6YqxpmNkGqqRWtZge1UmGOKwCLRE2gdydF+qKzXISxBc9L12+sZ3MplzfpM
TA0BIQITjpfB22hmSQYbthVExo/C2rVZ7abKqZtFrdSV2wh2WKKDdw5ARFyiaFdWL5WY6wmsUfMh
fX0vJcM+luLNv1gO2u2AZ6KAsVB21QdJrRpttoJ0Dur8Z+f8Ccsfef513coKFBR7xVj8wV2GFyPP
aqxFupOYNLMDaT9uzT/qRrkBQqneUQ+sRZC9dzDRIu3kdlM+q366yXeZCKq4tp/nv4DbzzzCB82q
yA5qqCMgAO7iIdroRrO7vlKRGe5uVxLViEsLCzWM0m8Lx1XG0JfzSvDZ1ppAFxvKuaGGgqfc6cyO
Kx/pZ3RDT479IHnmbXJqNhqGdWrQQDn3yZ/Uc/x8M3/2p+aUPNF9KfgpK9kM46qGwhDkd+CsXBWg
n5yWjlJqB01UOK80KubfejeL5ANXrWDEywYAVIEyDXfYjbiCbgIaLEFqycc5KZ5w9wteFiuAQYA0
ACpAqRdNcjxhL4824kkeW6NtBZ2n7+rXMqBe7dk+kQCiw1Xlpm5fg4xOFMdWl3YWPrkNnOrOCLUO
EcVR7iUZEkKDiEx1RUyAwU/+idDcypCRGEj6YML86H8oP/pb/UV6K0fXvjd9Rl5En+kvfWsdGSil
9KtdfSMC0K2di/NfwCXXM/oQtdXjF9jztC8U87PNx/sZdM7Xj993JXR5KfyzUu7Nphkz2rxgCA2Y
kHn7rHqWS27sTfqByVYPGPTjENglBv0BP/chVrGzfyDzLZ/jm/pOPPsq+rLs72cVkWSeJlz7+DEg
I/IH9RVILvf6ekUW2LafWegUNW6tDNsa2jdpj5ZAVYveiatf7uyG4ExIAGC2eHNbQXwADe8AUeLb
7JicyI/0U90ySdLKKzzRmNzq3X5mlDvueNb0dGxwLenmtFMmZzf3KtTuLKT2NHX1IX+n4SgiEmRX
AO87qI6giYs+Ncr4XOyeTavPsxGfS7fKr8zpb7XBeWuT+pkYxVGtutfr327VHGTH2VsQE1085oI0
plRHeWsFEgkhO6MVH5EyfVidudc650HV/0XHDEiV/9pzuDjThxmAJMweRDbv5RBUhFCGezLSVLCu
NYfRMd3IVHtACs5jjEgazeqgogHYRR3EdJxJ22CWxfJ0OxPxfK24P4omILpHuwrjcHySpNqtPXa2
YwZOIrlF+ceq/p6DBO90qN5j7BejADZfccY7adA1YpuBBpKtfqIHpSCb636wuogzE5yvF6kWjU1i
mAFcDu8SyFgMov7NWoqOGRzMf0K74hsjexknjBDzR2j8GgEbzNZxrdEXsrP9ZsPKKaqbbooX9a/R
bMhd4duoaEHVDanBpUk1lOyi6jQj6EGh7sZlVd0CKJkLnG0lULABN6BDDUwS4H8urdRdPXRAWBhB
3pAvSsd3SJG8RWH+FDvZCwoGJ4JpKEFIXHFwcP0wyXnwXUMPh8u9MMyvdXhsG0GVfNrJvdI99qkg
F1nzCRMqARBUwYwECp6Xy0rmqFHqihqBJncQbjLR8k1rKpo8W7UCQYJvimkwyHGfaKoUu7RiGQvJ
Qwhsh9IfzGFn/2a3MIgI+SDw/wExfbmUIY2UgaAWFhDZfgvD8YbI6SnN279PvKHZwyDEGNxjhi7N
mGWaN2lE9ECiRz1p/DLL/SQbBPft2qc/t8ItRrLTWUsLWFGkO6f/UzWvphCizHadu4aAbwGUDB8E
byUehRLHMu0T4OSCFLq6eMECr5HiUoAwOC4kU/R51vBLF+a4jUvjtJtnNdKDcj7ow6k24rt5fLTz
23k65fULDhhQbCKWs9V9PFsjt4/1PBa1UcV6QNODPj7M9Veia3//rRB8IFMHNA/TduNSQUXPMhOA
JTUIy8gl8G391So//zZ2QyeKPRcg5QRWP36UaSricJhIzEjhhoMVjvcKVLium1imCd9kSmzIFiBy
AIMvHVtOWjWrraG5m7IqGNTxzqHJc2qkt2GcvMY1gFjX7S0/DZwPQBc0dYHXwwZe2itz0x7QiWzu
jA5o1hZlKFeONGtTYQ5oe93U0tNB1aZCdQHcJLK2wKlLeUZtLeyaOzuD3q8RWbtYq7Ewg3yVkfx8
3RiLypfHihF3sF416u7oTnJR2zbqKYdEYn1Xgea0bH7Z4BuXo+pWins/T3AjOo2P+uTf7ya2UDfB
YgabQBBd7mYdpnI9NHVzh8dA8jqPsvUYZeF7IY+KIM6uoJTwtXAj/UeyFbynl6YUJ2xzGcPEmOdr
D9IXVE0hjOU8MCZ6CCAIrK19unNjnJdoLTLAkhmzpjTAK+cEJWMvrG3qDkkrQOKveCSCIQgzcNOz
/8MdZCDida0tVbzQ9MKPyE/wmnuaKiL0WsmRwFTxn2F5kKoCJ3+5f4PSWZiGrGtIGEIyjQIp61uY
1O9dNGQe5A6gF5dRa49/f6dc2mVbffaGS1WaqmkNuyWq1Jr0jksBTL8v171/pbhxaYWFmTMrRAmV
qExgZb4boHOp7B3LbW+61DUgIiijQlRhIKTH/PlBYJh9Hf7cnW8rl8rUdp008gzDLPU0thBuh9YJ
xdQe2OB33V40Br3MaS7XyR1zs0Kvogur+o6NMUVdjcmDJ8GKljnnhQkeOMQwWoOJTgYmzXrVb5+H
XQ2Su9ly7dt2o25Vv3loXtIX5bdYjmFhGthYyC0xDC5eV4sznimYuJS1tLwLq2Sfmv2hMUG7b7eb
UK+9skd3qxbR1i5OH2Nrhvgjk31HRZ3H0886jRW1BJ5ejk5F9NEYpVt1AqjqcsiTM8I5Sa40tOsI
WHGgdlmCH2tDXlsMWraF2z/VHvGUx5lNejKWgkPqhuFJ8bDzp+FG2BZfuCv3Szj/KUwNlMCMn4du
4nsajIdsM79lO0aaCD4X+eav2Vwu7Gl8thdhBLuzMtjLjcZ11Act+ftBaGaCcZ6A8Q7YKT4Rmmsa
DtCIAEvWbQouHt2DesxvNNayXXjbN666DW902a2/HMGNu5yi/zaMBwwjrEHHhLskQNohjSi6g/vM
r1/TX5qv3ET7+nP2iy3mZyHmV5mYw572BKNwPuN5EhzUVdfFrAmbnEQzhR84Sawxb8FkAyYgiGFA
RrULug/IEqXftnvlZHxrNIjqud/30UXEY8s+M8vd+VoUakpSOgUmRGVP9UzP+QrvHW/0bHd4bmFf
8PRZZIiwh9STQeJYU4ofMlQJiZPcnoq72QoBuirw+CHaUzdMyibUwl2a5cJ6AsvP+SUyg+wtJLNp
nsvbpGzRbgtnfFnnSQEINQUTWn9TbarX8pf2OxEzSq3EPZC8YfYVaYVlLiAyZBgJqIoBkdd30wZI
hsKdv8LWD5+VAAhK1DCInx6nt+7NAfe641/3o8WVgv09N859z7IoZ4W0fXFX4PJKEOZTUQqwaoGx
czEGGDb5fbmdZqLP6E7VoHTSzduiz3wHIfD6Ita8ElhM/PvAj0N9kM/rjcwyhtnRCNiquleW2Jh+
79HbecMmviUxrRM73JyL4EGEYXn0haBCyD/IqR2n5mArBKOvspft8zsmVGTtwEK0E7HkLZJRyNJj
rgiuDwopvPW4OGNVo5SAxpfcNbYUVNUu+qUBvTJaoeCgLTFTMATBL1z/cHuoSnGZaJJptQS2E3IX
ferHInTnLTirTpOXgfkk9n+CnbuxvfqgfOrg/Rd1MJf88Zx1zg+VeQSDcAHrXXbMXqsD2YQH/bmY
XPsuN13NS93MF3LYrLjmxZJZjD3LG4sqIYnewmhxm4au/Gn/zsERUm0Achg32gYYjvQoMiqyyUWX
SE3bQWLbTKO3vrktp1DwKltzGAtziMjUoK0BsNflovQGPMztYOZ3c0t3YFh0C61xJaN/6uvH68du
5QqCTsk/ljiPwQ2kzY0OSwOdXhWK/pPReqUhckyRGc41ooxmHaiQc3COZPlRljaqB+2nk3koHbe1
PeOPTP3iofBEz8C1L3W+PM47lN4ZwW9kYXkDypQkcktZACpdPsvg9ecmOGewUoOmioQdxOto/GEe
Fb99oqcW2I6ddMrmrYaXS7gRVa+X1ODfZh0k26jDobjDLt0zv5+LxFJzychx4wDM9ZuRueugy9U+
1RsRR+z6Jv5jikt+FY1isjDHCkv6ywjvo/T9ug+u5WHYwn8McNeLbI4xQHMwkP0xcX+qn8OueEqf
AF2pS6/ZM1nw6Kd6I70Tv/u/KHStRq6zH8DXsDSdJKkxw03UB4Vu5sYnCJjSpvbnwc/o/ptZVEj+
tX4m/rtq/laIUDnLZg2rRrHe15LudjCa52zIvq7v7vJlfekp3833M09pC7O3Y+PbU7StVfm66c0u
y28BNvM9qXbNfftCbFcUJUXr40ILkolKt2tsqiZjrk8j459pSG9mR1RZXxaW2AIBukA5EMqvCk+H
R1t5yEMHC2y3cuMymbF2L41u5+O7bYcbEf/N6nE4M8cdeCinDh2u8/zOQW/Ci53adiGgG3vXP5vI
Cne+6RQDPdbAO8CC5aZzCXipaDRYZII718Bs9gBZw0RMLF+uehdp0l9fZEzt9zvB0gyUuLlVWJVp
JXKqZXctequV1aU/86HdzirJAkAhRCWypceBXgETiCYk4S0HbdHLmAixX7u29Ta7M4rmBcPkL2BK
+qQKeb3+ab4rbZep44Udnpqoimqpy6Muwxtc29bUnQ/GXnkL8cr46F6crQKRtv+cL2dHfr30AQGX
l614tb4XheYV32c/xYHzg/kZTMHcBRdVahthcAYb7Pc+4/opPedRxxxyuZ1uRBRGS4eBFeiXgPgJ
zewFqwk4G007MeT0TpLap4a0961J/et7u/YJAdXCJKECBSL0gi8/YRgmk2GObYq3DPXU6hHlZLdN
f/9vRrgT3KvWlDlZl941WeXFcQ++lGmbaCL5vrW1MK5qvJvACrpo+Y25Vc9OoSSgDPqa4oesQSIu
xGGu5B9owSJLBCwMJNwLwKc62zIgyZIUNP74U7rLqBuDhtuG+mOTu/FjDeU3MW3scjQCdExnVnll
ktZKCOZbYJVuRr94J4/RnjEePqR3zqMLubvOVd/tQ7dlCqkEfHIx1Aoszc0Kd5DwmhNRL64U6C5/
D/fEIl3amkYYQg9iF04gcya7L5NgWMW6CQ+WVx4aTDA5O23Dcol8kzw1JzAAYfxA4L6ir8Fn7lpR
5qnCvgZLy6qtA/YkP3p5Sw7Srt3FmQupTWFJcFl8uFw7d9FCar4sog42wa+wh0XlKwKRaLyXHn+O
HlKLzQzu0h+ZHz7aMeYQBCF+qavNuQKLGmf5RQ2oIjjtv5fc0W1OwbNp/m6exj2roIE2UZlceuh+
0co1fjc7IbEgC+pcML7wRC5itNRRI9P5/vLaFry09Uf9gsyxe4G6kacdh9t4b+/zI7mTDkq/EW3+
Su56uflcLAn1ogTZGlY/eeaOmHgCfKgeQO1bs/Cmfm+AOb1xqwcg6+Q9xoT/D/zU7PMuNgCcFyC9
AGPSQsHB7itwMbXYgPA0ATuTbMgJSjanyU9d+abbC5/5qsAet2KjoT2KHLAH+r9on2/JrropIFiB
YTBoSgeTsJi3cu1gmg7qFGBxBo0NTxdmxB1mHif2hQf6SsMPczR84HV82mcusR/S5EuTf+hAS7Jh
DBX6r8bW6LLn63fG8kdo6KNr6G8zMA9+yqWX54NpZnRopUAt5gwTLyZEz0JRArNqRGO8b8D3LQEv
4BILEzWspEArchB8oEBEKsxs/IuVnBnhcjJtKDula7ESo34Hy4gbgr/kX1jArCCuvDXRNpMmjUMk
LAMJ8pGk3YZiNddNMCe7dHpoXSA/AOcUmK0WSvBA9fVVH8lgHFDSX1kh3QC/e9ASDOHZ1c/rppbX
ODOF3oSC3QCQggswkHHSqmoYwkCBIE//WlQ7XRP0l9ZWgwIhGxVhaCe+Qm6SsgtlAwQexjS6afjT
jiZgajJ3tEU5P/u4/L6dW+IObxcVrW0SkAqQSPLGePSSwXGBDfAAAehEy1pxZ5SwNGBPIISI4j/3
wMhUSmKpx7KyoX6Ko+kdE/miJGttQTpE9VhzAZZ4UHxDpVHClBZsWGr9kBh2fCyzuX9E06EFE2Xd
+LMSjYLJ27WFOYhJbPAFHUcemCYBj1GiCghqhiSLtqZTphDqCUVJzUo5FwR1kLcDQR3cAoxDlzGH
gjG36iHqi9TO3tmf877aKzMoukdP8SCNobqstpR6mLKiQIcLA/2aV6KQDFQII13T+bhLi6jN8gHz
0uqO1ZPbA1MN/I9Isw7m191wUPeSuKK7vM+w6jOzbPPP8olQrsgwKDNb9YgnTe1Fhi9h/gb91V1V
u869KGlbc6Fzg9wBN62xGdpWxjrHz0hj94cJ/ccO4+ESZlL7vw+/OAuWAYpwHRxgPAyGzHVWOToo
ws1sVA+qPZJ9pdN5cz1oLT0UFFiMcdBBt2ZJypqDdMum2WgGfaK7hVW4SvT2byw46DLg3KHzxXb1
/DMpXVXRpDMDTBF4o/0EOLwgxi/XwDBXYNgCkgDkr3xfWIJMCsX0AADoufRk6eldriWC0uNKbL8w
wflaVDaQYlJyK8g10wOcAeOXt+24u75TK+VFLERHigbpL9laJDC2Rsy56WFF38mbRvKLGiTDmNzR
vyVunOgQga0Jg6Eiu+wTcMEekRcP9m9CYNxel5+oNUvMcDYRGzaBxM0Pe/ZSsJOhPSIf5qNx7EJX
+yyhJTnciOruK6EDlhH1AX9Hr5lnnizaIS3KNDQDVep8Pf1pxx/YaTfsfwm2dvn2wdaC/BQECIwd
mO9M9gkpnARzAtja9jC9kA9FAo0scY1H9andKJ6yGU9G+VipN7aySYxd+Xb9Byx9lB0udJjR+QVr
hc2C2dkpSNNaz1RJBUUAcCGK8ilVApj68htCywscuYzRGa0gHhaI6Svatj2G8QfZ+BF3ptdWycZM
IcvilJ9GUR6ur2elDYtS0vesAuMRhyre5YLmSY7rNtasQEmtBxOANhI67gwZ+8oyPYCCXcMknkVf
C2DqksHAJP5NqIlGdld2FZUmYN2QQ4IlkVdTMZUB8/8Vhkuhi3lQ8x4vKRED7NJDWcnsHxPch8uS
WOlIjXWWyp2ayH6q5+4k4alaFQJa0ZUC/KUpLsiYIzF15NxYzWnemkfNr+6iB7xmDtTvbtVbfV+d
wkB0ey8PBowi8gPcgst7QQNOpCQthoZYgSr3TWAlfXEzxGOJ2EMHN6ysYjemE8i6TCIiDVrbWVC4
oG0Jagm82rjrtM10KbGn2MJghZr8LlCR/ZxhagMmgNYr6gpMzwKfXXMXxBksEygwTHJwdd/KbJQ5
HBorkI/JnsZPGvX6m9rvoR+W0V3+kEZeVXpC+A578l2GV7Qc/jHLl4FtItWkmGE2PWSmy4j/TX/Y
Vp/OkYmRCgsd7ORdM8edzLosMfCRwFxOyVdT/Co74BaK5r6VTF9JG7cAQ48zHEmY++1kCZx4xZ0g
v42rmPUaEYg442Uho7BV46PGRQkxBYCzhvepIV5dVJFLy9nPrfTfpDBnJtn2n4VWNsnuzHZiBVOm
+7oBgpHsx3XHWd7+8E/M6rJLCg9JHjpo92lK5RKXRxVHXpzcKdFdouaCfG995/4xwv5+tgwJHBhG
FGIGrG9+gJvUC4fnjryHeuzS8Z50fy2YznQ8z9bEnQUFFGS2RNmaerx/4sG1zLc41f3rO7dyKzHE
ONosgHNqJv9gLUdD67XChBWtm70+0347DUBPCu0gvFvmLySkH9ctrn4r0O+B/QZaoYtk0IzsKeyg
RoEi0AeoZw7m0G8dWgt8biV2YV3Wt3odOCx5RGBTpCSOwBwa1M6bRR8k2ziaTeHRWtTeW/UKzHAC
6w9c1UJEo08dANQg+xg0Voa+2+BmpvQeAekh1fe42MdI+7q+f6tf7B+DfLDSs4IksYWMLK/ex9jy
iaI04JrRb8tq3gG9t7tubiUkg3Tvv+vjWYdLMseSIyP1VI1hE9bGoxL+9XQG83TMLEA3kpEV8b1F
Q6870IxgLlHO5KdMM9xqlnYGiHXSZhK4+6pbYLRfBj+EYcDW5RluaZqkVg1TWtPtmxCTqbUDDupj
VL9d37aFlzNOaMzsoRSEo4X8+dJQbJq9SkrMwOLlbSpb8BJZ9g7V9R7tPLuWou11c8uXCYZisCRT
xgApvH6Rp9e1AXKyyg4qPz80t/k90wBjSBIj/gYtinF3i62ERcjTgc2DkZRA5+1yhUNoTkoDzw/k
/nOaHwoF4L7kCKomQdhd2Uk8PJiqsapqkFHl7Mg4V05CYUfNyQHlYD/BQ5hqL9c3cGU1bI5Yx60I
BPPinRNFAPObZDCDIhyQ29RgoPoDUhu3S9P9dUssbl/c/sA2MPERprSL+SC+MTqNptXLEjUD0j1K
SrEbuu7QxrFvJ+FNrph+XkTPekwEr4/lc8CBpgu2DzRg0MDE4OLl5+rVUhpo2Zjo81UH+TOPfONG
27d7NkhQdntV3NFeRA7OIvv72X0ZF5JMDRsLBevWHyZJuQ0Ppq8BNDndgm4OKnGix+oyQYdJCzEE
mhY2ivv8GyvSszDTMtUIklflh33M9vQlLVz1PtyGd9n9dNuig5rqrqidvuKi52b5HmqeDFNC2eSp
lL3UNXEJuMjMKN9cd5zvQgznORZAKd+vZAwOLZ7ITQcCMrsGH/9Dddt9okW4pVCN3DlgXkFZbfLN
PXiqIJ6DnRXYXlw62FicdzwjwREEWQUunDVDqSVFnmHGOu3RzriRU3BBdV/hSPfdFAmK6GuOc26M
/Zgzx0lQiG4dOTWCBoSyVf5nHoggpizRFtx6uFwO0IS0VmpiBEYBhWsJkx829ZMiuieZBh6wehfi
FYluhKfo0CjKErdXRM667HRzv4FL8EoitWUEoYBAu5M9iDZmHqjPZNDZVn7ppXfhvY6HTxMERuRB
xKB7yj9s6KqdKi8/id6Y6ztuIIVBaNIXtQKzz3s0R2IjCKsbCzI+wCz5151XZfFl4by4c/+/Ce4R
MIDegzZtYgT2yd4xWqaydpVqk+zGPaa0GMLLz9BUBf/FTb4LveFmfM9REr/+K9bXCZ4GZH4AMfHC
N6okR4BKsR+hPWjWQyJscS4NYI4ao/QG4O8qGwO9dN2a9g2lhaMEgym7VvXWJD/+dgW45jGeiGiC
1AKtxUsD3RxOsdzISjBViasrv9vy8bqBZSy7NMBWeHb4UKPLszadlUAq3sOhdLvwRGfhpNDSGy6t
sF9xZoXKaHVTCVbocfK0H9Y2t92WAOkHdMVD4kf/QrYQBW7UbCHagxkhgI04ixD6KmKIpShB88O5
i9+L7biX38cH9S57TkFLAe7RTJACLvEUMAlwJEBWGkqai65PUQ5gV3BKGf38GsRZ+meU+wXgFL0b
HbLDuAkBJ1BKqAn40140qbAS4TBMB1U/WXOgJriQOZvjqjQUEsuB8wQijk10BGmdlz2zGQxxh2nF
aSAAoQAtwFqSiyZuEVKaJQaZg9HOXL3+pNrPUqwVzkLEZQj5zgAV5EwAY4Gx4NJp+shUW8hqT0GK
mHwAvSCm9sjO+Ji90M0isEmJ+kkrSZOqMy4TVnbDa4HP1TLJLAnaaUPQb8NjZLi5uoFECNxU8yTd
baH45CsCQo4lDgXsKQgdoJnBwBN7JF+uklotOP4kAjXPxp3zLf3DBruMt3RrBcUebK1+9Rj+wJMP
EBgXfL2+LoRpLDNUlN8x/sy6ovgBfIwBeY9WGV3YgyY4/FCAgqx3quQaX9PvEDLOEBO/jzxw8/cB
CJlOorHaZSKOZB80i+jjoVsPiMbl8iM1tBO1gPqfHZr7aJ7f6t5I3bgKH9vIfLke69ZsMW0yE1gb
pP18X9QEeakuh10X1KV5aMa88lK5CjrdeM91JRfk/StnBOQkEE02kCsugQ5KNxbNmEww1jlgXO6r
ztMipX41CyoqHbHs5fKgIODAhvENd4A/Xe7hUDiFUedSGxRkdqKtRrPwIEmTMe4iKVHlQwpuV+O5
BRAxu6dqOot0qpbZIngPvn8AXofIF7nsitAyymx0VAJqEa9yPlTZ9kxUq3PauXo4Ci71ZXcdvooD
g+6iDmdF2edyuUjPnGjQKwMPjfpT92LFLV+sR/leQar0CnkihFfloAwuhs4jDIGKkGMrofbSPpcc
J2Uqz4UK+wxCGe2LbVJDAnHasj539/bXc7zcarn40DcFVR2w3wZRZnlJfBuBl/f6sVgmMZfr4T5f
rkhS346w0DuhazOhj0rIIcGOMeeiF9+MS37TuIyqJGQ2tg304VO/dzvwArY763B9Mctjx5RsviMJ
3i6L7vYwGqMypEycCEAPXyb7dLbBwVuPpeDVsgwmSCwMNvyCwg+mOLnbaaoac6ZQDAsskLcDxefW
6s8ExeGp/GuxGdCdQe4ZAYslMoAKX/p7rw+hkZrEuItDQGNIPym+pnSGp7SZyLdXFgUiLwNmELQM
zChdmlKqIq1VWneBiUishcYvrcdcZ60EYEEWcaytRS1GGvf/SPuy3bh1YNsvEiBq1quGnuxWe4id
xC+CnWRrnidKX38XDdybbrZu8zgH2HnagKtJFYvFqlVrITaCgBndiUtbaqNh9LWR9VOFPX5Ew2Bh
TNCW9mIqWniypjjNnSICM4FDmtwQ8dOuWL/4fNz7xM4bKuvDogRL3XhyTCFw1x4z+kzjxAOv8ZaK
ZJZWgiTSCjT1bGDKV0ARSpzEoCrXAOAC62A8e3X+A8I0TqEbfijMuFc+JOvgAcKLPqJ1NVBqRdFg
6NGgBkumu6NG/C69L1LVS2pbED1ElrjLR+njWUu7Dpa6ZzOKPRX08T8hlOvfPtfXAG0W6s9WxLlm
XVdA5ENaHhEkCjLoSWNcKNvOkZfse7/b54fk2fREmusr0QT3C6AsKLRiflrngi8NFbObUAwJ7Lh2
Ex1hq+icNKkEV9qqGbweoUwHS1cvB6KXUmUvpRrMza9YbhzdSl11KAVfaqVojC08M8P5/DzXozTV
2ELoLQOiZbgVdUOvR34LzPEOMPdHUaVs1TnOLHLP19Gu1H7KsX9DC12/8r0eJ7cCp7scfrvtHit3
2MXSOC8k4aB2Qw1DXb24VPshTU//YgA0xAhGjLKE27sxnYexUAs1SPP33EJDUIBMXN+pv3+f26lh
TIw6k/H34/CUmNXPVAGR/wi6/noRdITXne2vJW6r2jjs5aFkKzH2vVQ5ffzcF++3d2st2IH4+//t
FndYF1qlZtrABklDy7eNdHYHZSn9RLaHUw/U5Aewn5Wg5r3qA+hQMJZVkIHzvU2ozCoQcYFRs6p3
ZVTvS4nubq9r9SuBbAsxFRauLn0MK4JTaQ6VIA+PY/9chL+t4ZCrotGMtU+EhwqGwxhk/Yoxqta0
xbS0RA2UfnbK/BHceS7EQP8h6jD9JsajySBDXHAz82IsLclUgrTQt+CJ9jRKHGXsRGFn7aoFQYSF
pjPDJ/EQhDZXqhYdX+UTFzoF7T6/t7axCynlQ3mnH/N3aZvu6sfy+GWBe1wZeNkCXobqH9643AKl
mJp9K7dK0IQ/5OxltAQj5GufCfg1jNVhfAvKlFwGA9KLUSmTWgmywXbtDhMV/aMxlwIra25tfxYH
FEayy3dy8AebqIPCBSp0x3xKnRKyw1/2avgZOAtQg0AFgLcgdZNhVegjBZ1eu1beOg0hqLBM3tiJ
TK1sGabdMHYOiSUg8nlfYM869GsMJVCbb0v4M5aek+Lx9mpWCu04OCbKGehjA4bGo4rMoZl7SQU/
Y++h0N642n/KATTZvuI328IdZ29x7+V7dTt54J1wOstpnhPPE6XSK8Wki5/BN+6VQtbx4fAzOr/d
h4ZTP1OncLN9vOtO0+//Ac5o5Zxh3ewxgnlSQPA4d19ANJdGE9yRcdnMmWMYDuSX7qqt4RmnAaRl
P2lQPc93JgqgWyE50XUViS33r3X2685KvAvpQygfYLms4I9J2o301H8DrR4mGjHMthn2hVcfI9e6
K/+hzM9MA+KEEjlwR1e13tY0GluGaSYXk2opvrFowGeluHtpg90MZ8sbw1YyCw2bW/nKlm5q9DiV
9/+7vP41BUT3CY0b394LS7srl+nF8rjvaqcI3irYOhE/Y0xFoGF1MB5Z+gYSbDcPXR3TiYorb0of
U5oiMoC1asuFde67hhhl6OMGmzu5jOEZnU7rvjrqT90v85GgKIjhafRx6EN3R6KDsCLLQihXN7iw
ztUNolyZgJSEdW1r/yh2ULZ0ewfApXdtJ6ocrKXH57Y+CW3PPjE4iyVJMXBdRO+zr3o95l39ZWs4
6VN8l22SE8YwBYFXaJK7QWJbHeKcYnnjpgg0F4olJ4y9+rVvb3M/es5OQuzjWgBGCRu4a/bauIr1
AyXVZID0Ehsa7ewPtCCLl2Q7upMne9aueo7fhp309RsMiJG/NrmMk5SA4KgzbOYFlC9o5dilqAS6
AgVg6Lm/Nti6zz4eEtqpakvYULb5XvpF72Wwa+7oHeS9fO0XKX32wImehVD9lYzwwi4XF0gVL6oM
AbDP/QzRJIid5k+2BY/RPn8yX5tn5Xt+JA9fFkdBBgqwIO5s9DWhJMg9F3Ldyop6pEgK1GZvSsv3
OrJ/375HV/IOBs//1HQEETFfZlUmrQtnAhMYg9goRuy2deTdNrFyYzGhQJS1oH3NMsTLj2ZL5WSM
+qgExqzf5aXpLeXvppocVYOumJE78ixSP1pbFGBarD4Ik+AuvLRYgteElBSfi1L1T4yJTacuIkFL
Z+WIMU5LqJXjLYL0g4vX6Uyh17WEJKgx0W5L3+QMPJP68+2tW13ImRFuIbZWNQtk60iANrtHsgxK
9pvbFlY8+2IZXOhNorSGkhosTCCJz8mTOqh+lH7kZSnwgrX9MhhoEw4AbBn/TUioybSXYEjGSOgS
640LeoqXwS5MwUtEZIhbkQr1tUwtYUi3Zwz0/5qS0pk1Ec/1mlOjnWex+RZTRZfi0sXSJQmlAQLM
gbmU26L6IPMTVaO9or01TelqraBwsOYIGC+BM6PaB/4UzhHoDCJ3uqC1Htnau97q38tYFr1H14pv
4MD7a4TbOSVOR9CYTCQoc3f5Rb3w0L1ZkkMfpTcpdqEhKW+qjbSXRDN3a0n0uWH+Ts4jA50eaBd/
yu5UT6iNMZbfZD95028ZPBDa18s8F/a4iJRrSgvV1Bm+WByUpnT0WYRJWXVCC/1OvO9RY+e72p2k
k5TgkRxU9Z+uyh3aJ26F2afbh3fNCqgRdSD+MSpzJWCS2jHJSKYAcFETfwL1azPrHh2+iu1mdRBo
MjMWRoh08Q/HEGe6MxNCgrT7Rs03Ax23dPz5DytBhwB3OwqxVy/Gapj0MZVGRNNcdqoWjPtZ5WSt
aC591cXRf8c1hOKRecX1aCR2ZeRNB1Fu5c/Y+d0r+VU/lF56qu/s5djgZaGADUgSUpCunV9bg0Fc
GLZ+hfKLmnRUaYIWSwcSCgtY11j//uUdRIMFvWhwS4LHkr/I06TUrNwoCJibMN+ivWi16kKuUxBc
13LZCzNcJhTOqSFZUo6F+NB5BdyU7qx9BIJjNvNcQbR5b389r8RDF16OZx/rV3GRNupI1Q16CvfT
Xo0odqxc9OxbieVIlFGvQOEKXTi+9dbmsj3JBlBEZPouhd9kST5pdryxbAwOGSeFDoI7d+XYXtjj
ws+QSNCFHmsSNPVD3OYbHdCXgYhG71etAOkBwAC4tq5uqErvwhJyI/hS+Xe8rzZ0wMy0LhrUW3Fs
W0aWhf4o4NxXZT9Ta9K6CyO4XfvY0c6diPb1IAfiLKBHgHQG1pmH900El3lrWnLQavcJZKfU/K4S
qqasvSxgBU4AuAFm6vl0jtC6H0ogvIP0XjqFh/LU77TfvdMf5g17UyRefiy+LmsHEhG4Gyv3WayK
xbv2mIxFOelyUJq/cpRkMcLlNNrXwzfiKppqLPXWMVV5mamgZTJZgwQj4F042GHrklE9jomodbfm
CMCK4ajqiK1XswpNmXaLDIUKKGQeVfUtqr4uJcfmJdFdRQhl04v8nZr0XTLWiSqj4mdt5Vf7jtxp
D1a5GTbVXr7HlKa2VR9EFa/rZV0aVS53b64LqrWATweZdlfKPy1DNEZ/fUyZAdx4mIUAHQuP/w7J
DAG3XJYDI1Wchhau2n3Mxtd7j7ACmUa0ZBkXP5+uKnKUYBAR7r3MKRSQO9N2m6a2/cySEv+rFxEz
ZeNVhNgDSQwuujWk71UKRupAyaizZI89hMUN0UW+umvA4+JhDKaGK8wvUYoozir4Qq7dm813Wt+F
6bfb61hB5mMhbAaZIUywEu6Fl5Vqrgz1jJAA4q5OvcsO9M7ajyDmVN3mZ/NAXorYyV/s37V32/L6
4v4a5pJ9tZ+BjDNg2FokZykfU/oWV6Lr4frhh9WB95pxHgDNxbMPhMmS9ygR4TN1T934liyt02qH
whD0IdfOD3I6XKxoeZOrdl1rQOqsg38HVl1uQpt6+iLKtddWghkYJneGwHBFSiglBlyuMpZAn340
bjKg1E++g//uy/cQuATQWjcxqgE5Px5/N9TlrOaWPgf5HPuZrrryAmu99OXk4NIMc46zEpfSJ30K
HfI5IHHptGMNdtF5N3QiXY6VCw9TQ+ihsvYMXrGf+LczO3ZOkqEt1RFvLuopKErWmWtlYOYzXYwK
ePqf/FELvekfCMrsS8PcpdeDL8GOMhgu763ZUfxlZ/rzjxFE8vUh2QgbNCsOqCBxhOQJcOIATXOH
SS/SVqKGPkHqeHbThx64tPwTmdZ4k2eAXHIrKqazZ/JlNRvd3DOL3DPaqjGWlZXahGd0qacuLTCK
DpVvEFjt9Kpbnrqhz3VHg9wS2M+XnoJzUK6HTBCGr5Na9N6Q/CExQ9cEgezSjxLNKOcwG6Yg6T50
II8sKLO18q5pMBFjQyhIxG6/ErRAhcGA4lBSxKAPFy0VvS/qqqiAL7YjWjsxkiknrBIbpNDanD9/
OUKCPwFlEIYpA4EVt8UNcGOjbGdjsKQgMOnT18TWjl1qCKouK5EFDFKQpoZKG/hO+RvAyKnegnFj
DORkOkLGEzUJGbpA4JIhblhRIXRnbQ/P7XG+GmpLS+wiGoPhEL1LJyY33IEN2vbD2Amf86f2Sd6J
kKfrawRBCnTUQOPD4ylCUgzFnFtDQIweNNC13yaqpym/FckUMUGsHEUcfbDHYtIFu8onIfJQ6Kgu
KGNg15WjYIYPuOmv+4UC7CQjgrOuhUVwiuYJiAoENd2Y0K3vTfW30td96c1d34owymvrAWpMBVWU
ZeIuZVt7FkL1jo5LbrdjYJT13pTnbSWJXGLFI/B6MwB2BU8UCuico0c1WaIhpn2gknzwqKQsHvJF
22mrRvQqXUE8M10oDbcbDhXL4y+Xk6UTMSD206FNNXr9HhW/2JHQWFEP6P89aoJPtXIBwRwbwQAB
EhQQ+TwxgYgdRZ2sQyt59CBVSff1swQNak87le+AKG+M7/VL5IlGEVaKjZd2uYw+tPQ6q0ujw4Re
vdd88h3tB/pIDqoLRoY/3U7ExLXSVL40yF14E+2Wws5hcOltJ6ZDoHavTQtGkGTcDOCnlhrNSefG
XTQIuGnpMyrYjjSbTmSFB6hQHqHw6+WWdADKSvQNWC5+eVVd/jTm4WceLHWNAeoQE5+8e+yVdldb
klu074liuZoq+bZd3eHR5Whd6llG/Xj7sP5/PAAD1yyM48nAXRmNbLdpvyhdUP5QYrcfnQm99vTZ
9ufWN5wRmI6NsQPcX3MqQWBfye2xcDbFgJOLs8VHPR1arxKGjbugM7LvWaFuwEN+6lt9Z9tb00i8
to/uC3PZRNKrZmfu3KveGC2HocSlBkrGbv5jNoN/ez+uz/rlb+LCyah1Iw0JDsRgxCgKEbnwumoe
HCMWvqWvI9elKW7naWT3LeDEXdDaL/H8264/bi9l/dOyURUgaiH7xlc27E7CqwoMkwHJ3dD8zC8j
Xxt3o+zU3xn3T/m0UJcOXmQ5QjjB9ZXGVvfXOOfVUUxio44oNrJ1wsfZJ/c5tMPMJ/SKt83olE+Y
GPdyoer8ZwHi6jSd2eUCaDPJ8wjdLBZAF9CNqZ763N4XO1V2QtVZIgdcIiN0C9O7+hAHs9d/KieJ
aCnXP+3fxXNeZOUDhK4IFj+RnUV+x4no4ch849YqOd8xDDBsdNXUBf1SeSo4uYziqQ77TTUeDOX9
th+tHAm8TTC0hs4D7r+ronaKMSqzhhvl6p8x/Vk2mZOAJO9/Z4TbMbUhklYoMBJiYrN9of3TP+Ql
wCaerYPbs6qCEnwR4rzZcovWRuLmUBorI9ETdcXxL8xw+eMCyhJwqsKM3tQOLh2f5uAVz3VXHr7c
/caCgLnESAwS8KvOU1cM5hJFGha0PGj1e43Kfy893f4uazf1hRFuOVEZaUNNYCRt+/8IeFTtSXFj
YNzaTHeK5m1pbKewKc4VENSKvFEV86AA63z7Z6z64NlSuRSsaPLWylis7EYkyKBK7qF+U4vKgCvH
FvcNUE6Yx0F5gR9K1QalLWgKK7me+1Vs/1CSWHRy19xDYwJnNub+CTLXy9u+tY22w5x5F8xlbjp6
IX9Likl21G45YAxHcMWuLggpK0ifULYH8vTS2DxkemZFDdIsRYfcQJw+GmX7/fanWV0QozYAESF7
oSmXNqKkolVRpF1QzGRnFin6dslwDBXtHuoOouk2kTEujaNJWZWdkXdB1KZOru/7LHKy6rEgL7cX
teZvKJ+C05q9kjBtfrkosyLh0uhhG0jSS20B62e8y+Pr/84Gt3G6XXaR1rK1KEmTuBoIb1/7cewK
J6kIUtLb1lZ37mxF3M5ppa6VSWTQ06LaB1nNvaQ3viVL8iLL7fa2qc9uEHc7AWxkAPqDYiAKnNxp
XTCVCqnxRYf4i+HjmUkfyv3ybdjmHkOqgq3YZyyAKOBuVPAAtgBUxjswEULFGGyEgDiKkpG1r4lx
PgxnEVBFX41d12lkjVNSIRECTKjp36zB9CqQcdxe9mqoPDfDnbbOLlAuSVQVWqn9PQj2d81R+ZlA
U0PxklP/IkJRsvuK32UkoAA/oboEdgDOR6WKLO1Q4IvWi1p4TZJKjt1Z2a5QSvNbGIXGwa7q9vn2
Ile38swo57QlcFy4lCLj1GBwPUvfQuUlLQTl6pX+NohcGa6cMTPjGczd1ETKWjShtR79bfWHXTmG
K+M/yTE86LWoLi6awTMnV1SmXIuW52a5qy5Opjylttmf5i51Zj10KOhr/mH7GIMJkHhAWMjcylJN
zdReKrtADr938X82+WZB/uO2DfYzr/zizAa3DH1K1CwinX4y1Mz0+tmukHpYXioZf2oJ7/q5rh25
sgQdznXvx4PChuCAdY2JzyQ86SMzQ87rSsQzK2jsYF7c+tnnXl36ceG02/yP9i9XNnrrGvoBWDKx
uOt0DE0o2AN9e1rGeksogGxtllbe7R1ddXo00XCFosZ01U1rzaoE6NVqg0ZTjrQKn0Hb7M2t9Q+J
NtBK2D2MU0CmjXOOrrGHBsXdNqBN8WEmFSa5wGK2oAsi8JDVyHFmiPMQqGENRtrCUEK7xzwrwGin
Dz9V0n/oJXnI6fJ1DC2yVMQFKJ+Djc/gL4Qs1rCyEb5hkE7zFlMdt2GUm5uvfyYob4EvBaV25HFc
QMylAqTISqyf0sza9UrjRbl1GntR3WLtfMGAAbAAoIBo3l3mBsgew9pOR/1kF+gpAOKqveRQa3aN
WJZ7ZyZp97Ov1PpoxraI+GbtEseYMR7zjE4e85GXpnWtLq2osJsgtGrVVwfpAbI6B4x96p4e9rrA
TdYWinwYeDOAa2GQv8alZVaHeW4DNY8QEEsaOcTo9mTJVUfK571SWbFjLIpg3H/ttKEPDxwIhi10
JBCXi2yVYVFraYTZdkoPqdaHfmjb5c4EiHR/22PWIr4FLTzwzjOFFL7amkSLGtnKrJ4aKfdo+dvu
BDne6gcDsASa1wqGmvk7eqFZqcc01E5WCV0GDFU7apa9p2BFcUxifFlUBi8kSMQrbGwSVJz85GwD
pjylzpB3mSWTEsvf46aZBU6xumVnNrg8sqREmhiO4iQ3vadAqBvcmLvbX2XVAaBTgs9voKHM19tr
O8P7iNRtEEWV7piJncruCPEuEPU2od4JruTVBaGfjAcM64lq/IJkUI8n2qyc8jxW7mNwjvxqCZhz
b69p9SwBwQCSNvRFoA9+6dSGSke5tpM2yGjkgaMaOtry+NGH43+0bX+kA32NmvAfvJsNLOE1C2JM
OPmlTZJ0syEvVhNkStp+GHOrP6AeIbqB177WuRVu/8Ymt/uqULRTHmvHgtpPamtFzhyK7pC1owSl
F+zfZ+TlIVSE0qzT1KEJug7y5yN5qmzFB0HAr0ayRQ+Gz4PP51DQVwF5OVqpFlpLl1vX6uloLn2r
QS+1eAXGEs1qiC3ScZP8MQPTpa72q/pV7SM8V9I/mYzivNPsmg+oinvFx23PWfNPEG/iaa0D43dF
N6b0RmlOk451N+ZLoUbbuZy/3hTEnXxmg/2GsxYEKSQlShfYaGuQ3yUL0HZxKqhFrPoJetLAV6G4
AhbRSxvdXIApY1LYOmLriNRac9TaaA69EhUCx//Eql99vjNb7LecrUftrIZYUhgGOVrfY1h5A0GD
f/khdfMD6Mw9E2nOYpobZRLgZFcyK6BKQdiGhiFAHfwFnVeEIqcqUTdIZ8VJqHEfptGTFS0Pi6Y/
1qH087Zz2FgIt1A2iADGWx0B/0plqShNOzYWIwwiAFTA8+sq6eBq0ltpW4AYVI5K1e1c54JgtnIU
QcJssVowhkmw4MvtjZM5D9EoawIzhbyvUsXa3chmIiwl6jetmZNUcOmsGlSQeytYA6qdXN5jpVYj
45M2wUzl1leWuXnUsqV4lkvtTW/07Hh7V1eOHM6ZAkw/+I0YPOtyfagxFmMxagicY0o2AOXXG1KY
neCZu2oFeFekrKisowF3aSUe8yrNTFipw8zLUsSUr1+keK0AfWJBeQX0aHzlHjX1pqDV0ALWWLV+
VOoP2TT9HvKl8W5v2LXbW5BrYqkH7jYUNTmHIPmsd3Vbaaeo+qMmnmoPyBQHpxm+67poknPVFqBm
LKVCpsN3tZK8jWYzz/Bxwgddjxy5ftIxgt3XGDTKVcHCroMWFoYCO0tF2LuMe1KMZstEplXt1FZH
GZS8rfIG6pPt7d27dgSE3k9oHsIi6mXc7qV4WpIxtGvoQp6KCrCdRBWcn7VlAExgsdgL3AcP3zfM
2tDCVK8DVc5csjxBDcQpJ9m9vY6Vug1EeM7MsIWehd0+VDogrNQavbd2b1Vu7EFl05XeiBu5EXFs
z74XQYNFK+MivaSmad61Zh1Mi+Ut0uCW2jY2RGiyNZ8D/QRk5jBKBCJzFobPFlaMkSIX+VRDwiiK
N2prNB6oXMFE1oVWMTsoG8mbnKYihYBVswx5guE2SKheRYgMNLpplrUn8H14Ei3vgVQ7DARDxGm/
DdtqJ/h+7GV1eZvg+53Z45c5yGVc1zha86x+B+4WdKZD9SvW6k1J+4ch1fdGF56WQr/vl6/H3Avb
Kvfqk1Fzg8QjmA21JNkls+zrRf7j9vrWztnZ8lTuMC+61oR9huWZJb0rFuPOqEVk8NcX1eUq+JtD
aeclS6YmGGfN3CZJSZ3BTiBsUndgii0S4t9e0qo93IgYW4DuxxV7+JSEI/LXogFxK8SM49hP5sxV
otLrU1HjavWknZliznp2BuKEtF3V5+y6Sn8QO/9Pi+gxU0R6C6IVcbdiXtAkm6MafkDLXWHajTMn
wOKoavbegHFDELLWF4VZdkb9iMoeF7EqjNU1jb0gMEqDvp3n1PKk3Bz2pO5twadaN4XZJkzPIAjy
IzSqGi1AK5ZNoOKJuTO7qvFBuZcfxs6OBVmowBR/lkoV/AoYJgwDuQydQhk8e+gdDcHxH5wP2RFy
MlYa5W9iVerjBHM1IUhewx/tUt6V8ZI5UgmF2URU2mCf/So0gc8G8QlSdpDb5LyvVTs6pPA+moID
+VmqUbOk9zOxAQn6VaWCtHo1UjDNOhnIJKQZ3I3cFVAWmdQYkUL6aNpHi77e3rkVaA7ixJkBzu/s
JowKKM1Am9clPxaoxd0l/rgrP9THaUNc9bWO3NL9H7BgsPjDbSPoeHVgrcB9B1ZX5jlnh3gA+Xlu
DF39OU7RuB2Y4oGBcQDCBn0rAS2+YCPXFnphkB33M4ORrKc9Sfv6kyEoW5zMTx4Lt829tvAXt3YA
OHfthwhMIyIkF2EucWutXMDKoOrWNFJbo4tENqBw2QBjSLaMtbbetqK57RWPQdODqbYgiIDoi/NP
wDAmMyrrGlpyGBdR93om4iZdoYdB/obRc2CEkYpiFu9yK7U6Dwsd0ArAPSC1rThUU1rVyetClg5J
HBHgXvNQUbsdzXtV84sUFMHy1MnuMI2ZSzMt2rQGHZrIaQsy/0eGhJVvwWTUIxecLDCidKDXQHGq
b4tNHiVZ8njb66/DEtPYAFMdRuBY4ZxbwFQt9RxrchEYkCzz20KHZMiU6z6A38XmtqnrWwSvUsAe
mEw4K+pxpmZipWObhkUwlIvl6N3cYmS1+hHS4Tjkk6h8srYwULNjisfAdM3Vx6dJWwx2pRdB030U
9GdiUK+ORTn8dTKIJQHfDHUCNjevc6mFgpgaWwaWBCy8DO7n5ZseDt8WyXrIa/WX0QtgqWtr0pgk
CR6PaHTw5bZqUatiABdu0HeHLPpmhSCvFClpXh8adHeRTaNXg2o1XnSXHp026ZCEvVIEKMKhVdhW
d6oki6al11wBu4UGObIkcjVjQ3UrVI1SLYI0BvdeQeEJ2vjQFF3sJIjwt/1uddeApdYx3cc0lbiP
lCS0zdBKKQIrmfdNl257zEMN7SA4SatrOjPD3U8j0AxN0hKYmczCR0DfQQ0IhbvO+K4us6AasuZ4
eN2jjoBXMOsHXX6lUB6kZpS6IgDN8xNAPuVT2+r3JEVDI9UqzPKUqWiajD00LkM3hnIB14CUBatf
8OXXsYKOndTLSaBaOWDY0mNVv07jx1IfSuUbqYo3yRIhzFZMYmmYV4CqBOOR57a0Tuc6auY5+WQX
wpzhNtsTH+2n7W0HWXkjg/oAmugyghMek3yTN44xJZNZZfJ5K8mZA7Xybiu5iTsW0D5o8X51SCpk
113pzl+a5dLqXtGjiBRVgoRj8sufA3XwOEcdO1TdeIc4fNRFiE6hSbbjZ1e/Hg8LJoNgkpG3D492
74w7zUm+yQrUFWI/d4VjvNfHwkL9BE6K1iwwAXznUKJDqQwhDYMWPEBppnv28iip38xY+BXZ/XHp
oMwSyl3MSZHHcd5SUNMGlmLRTuB5hAJ6PSibLld3ct8f5K4/0hCJcJUXQQFSIvBcCzqk13ET1tnQ
Bg4kkm++ytxr46gMQzud4jax75pODfeRJqrXr22mCZ1jFZfoCnocE6PTgCpwFVTNa5TkLoosXjXE
Lt4w3u0zcR00LQtjgdDAQmkKb1jOUZqojtFtGarAqMmWjLYryW9xKqohr1rBVBwTigCOmS/lzU02
V6VWVkGZJnu97v25TD01tfe3F3MdLbEYNEDRtkTz+qrUpuXy0I9aUaHNMTuT8TxKoWf2nbPUCmbW
tN1tayuLYuQFFlO8w+7xlepKnuRFH0kZpFOPfoqlHPLJxkWgJk//YgiSLRheBxScT6gMSCsquR3C
UEF7bzbL3NNBRe6WVp8JQuTamoAQBIuKjgh5VdPIrTlthzgqA0Xr8C4gYCAch4NCF0FDamXWClVX
lK1RN2HJAe8R0YyEwS6rij3CNrFbevQDYzYgWCr99qURWFs5sxfGuMxAGZmpEO5Hw1OtvJPy4/YH
WrlYLlfDhaRpKbPGDJnj+Yz3z+kfMkjqGB7GO0bUX3GzuKI26UqIZzYZpwX0HTE/xJ3cOkpCBQ+Q
6vN1B7/rtvEGE0TggoDBt0jM9Mp2iYu7aGYzFRuAHlnd4fJOIbhOIMoglRgkru+roN5Eh+JHeCIY
G4v9RRQyVj3k3Bz30SYKlqBxtErwVFJPcnLIxyk/9S3x6VEs9bQyo4YmLMKtCjZveB5/xqJqUs1C
r5m1Go6I53kAzoborb+r/WrfhI72I32S75dje9R/iugVr8P9xeOMD8KWNhvDYC1FMA3gWp07d6h/
gLLaHZuX2456fbwvMhF+laNeNM2g1ElgTrEfJYd8RtlBGO2Z5106CqxgXgU7CeeEKPelo9Q60BaS
WiTB0C3N0YZcWObrlSF/yJ0KfTzT6ksM9CnQCC9MRAZHKzvVcP9hpYB7IKHEYN1Vx7tUe9OeKikO
+mbRnTDTZmeelseoGh6+bgiDtiZuAnAAAbZwudiuItD+qcM80Pv2t6W2x0VfKpcq4deJCnHO8fdR
hQCMWuGfAmY8JzQhMFQAIZvpz2DihhgLOAsikdbFipcwvBTyK8y2AInPnTxZbTUoS0dFQI0wOoZ6
XvpNuCMLmQRxc9UQoD+oyoIhDiDFy72zyBT3aowl0VLOdpBCeTet7lFTE5Ey5mc5lHNJVvgFmz16
9ejFcV9Jafu+aOQkCmY33yuu6gFydpe5mpMdmqfOYQzHtqveqR9NgwFc4MbBRF85uY+4jVmHrXEX
+3bp9r/aR0kYWK+zFlYB//vb2C6d5eoAPMVJbmWQ+ygyaJ5OjWE5FkmNxyHr6Q4QVBI7Y12k3287
7soFcmmXRaUzu3nfG5JuYk+07fSqg3Q4c9VHC1VB0Kf50Ub0rlyhnru0x/bhzB4pUjmZKdY5H9rE
Uf5LR7feNEcTRNYuKoO9j0xNceqt8MFwff1fGubcrJJbu1yiNAqMx3DbHCq3cHun86TH2WtxdYWu
iL9GuLVcBKRGnI0q5mM+H5rFLvErN/ymncZXtrX5tvwl+JQCF7K5khv6ah3RMqywmx2Qmfjw54Pm
siuz35HZZSkBMuAeXWD5SWCabd6Nk2VzWQESH32iGjPtyy4jRC/88r4LYhcs9Fuypagh5I6xg0d5
wp7pyr1pa9AMQAhBIetKVQ+N9SwdlzgKrLfRsw7GO7SVCurQu3YXv2ffxtdQYSKYxJ1EYmIrV9yF
ZW7VNM7TyTajKKiyXjK9uadx921qq3KEdunQJbuhavXRyWwahy8IfhjvVvROEXGcrDoa07EHzyY0
6a4qhWO/jFof4QyHR6t1WJbEwhp1c8bRlGLPRQiQlVSX2fprkYsas1EW9mRiz5cT3cQY4vQSX0k9
5YEl781DNDjzTpgMrlwUF0a50NEbcplC6TQK4nibQTa4aU5K/S/x8HxlXJjQctLrSoW9tF6Wjfza
bRnxfL3rc2fYA0+2EWXwKwoOl1vJRYmoKvW+xGsLVWV38Wzk0wRy8A7Iw93+rsQEE3jvHci7ja+l
D4G/1lWfmaCw5Ol7wSFmNzp/iNFFZK9moB0A+70MzXEfE2WYQ+loPJKNft+Af/4XdfX/kGh4otGp
9W/51xb3LUEnM8+TYUvHHr1sWkx/aNj/6kYRc/RqbMB9j9YoavZXwyk0zRMQDynSscrNF2NKwCoR
eqika8689N7t/Vtd0pktLhoYJFR7tIWkY51EeIJF+Rtp0t+11f3+BztoqjBgLMYCPqPB2Q06I8YX
KkXUCW2wnJ6a/pARUTxfuyy1Mxvs/5/ZGPpUJhjai/DKG73xXvG77XjXePo2dPKdAi5i0eN8PYad
WeTyH512mIeRYVF+nHziobnstd9zyB/UQX4oXVEvZ6UtimN3Zo9zdgrY39ygJBvMW5SJYvAhPMRu
FrnJEfgsHf3Y/Kk8dA/yTnTgV6CxzDLyd9QtZfzj9naki5aZGfwktvDwWko0Ca3YgkC0MoMlEHCO
vKofgGI9xrOxbW3z63BxZp+hjRU8IXDeL7/tSFu7tUJNOk7avDEnXBN66dDky9UWWMEkFYpiaHRf
0dGNYWmSpMXJI/1jT3/1/4e0L+uNlNei/UVIjAZegRoTKlMnne4X1COYebSBX3+X+17ppAwqlO9K
R30eIn27bLbtPay19rzFGlj/gh8sSF9QqaDhnTSGEjqv5KD782l4SgP6Wtre6BdfIkSR5k8lYIr3
H47fB7PSzWU7ZVP1RFPCrLkbq8xPyjdQ1v8/jUivUNTwSFdirM3qz1B8GOtLbL7eXof4nfJtD8Y4
eiDwQYgyS25A3czWqhwm2GjNd2ZppD5IF+xUJ1Z91gpA6iNDcTZi1LU7EkB6DMBEkwBwH2nzYqgm
q1o/wSusqfchavxauNrPqJo36vOrdrAouDmmOSw6Zjh88eB0TAmj7Fi131P+w+z/3N6/tacFCBIA
ojF2a1n4Jb09TkbTY/+AxgMlDCEuA+JyLOPdCCHl3W1raxcytgb9Bujsg5oobVzaFqBiVZWCwgKa
RjrE2jdFrddNYMorRM7R2ZQJMhD1yYZoaPEkZ8xr1cpv29fbi1j7Ko6YI/v/LEguVynWYDldp4SU
I1zk8WNf5a/qgPLFf7EjBhcCpYHBBNLNUCZ9obO6xGbp6dHIra81+pZZwramH6yuBw1SAiiRCXUy
6cWn3Ehnt+NwgfhH2rde3mcQGNxwZfmzgLEOJTfkGYIeh7Hp0pePml6bGEjmlzJhvg1p5Jr+vr1d
sif/s4BPDi4BhtahM3r9IKCi28Qs1kaAAH5pxZeSD17S3Blbs93k3RJmBCIE9UDUk5ZMCUTWc9R2
I9JTurMx8SSb+akwt6JYQ7rX/q8ZxHqoiTtLKe6kLTFinlTjheaeecbcz+/xmT+OZ0gepUcVE7L7
b7e3b31d/zMowuoPsZLGLQUPbTNeiPoNd6pX6t+ceePeXECPsCqIe0MKA/+idS3jn0nZow+QWOyC
sYXVX/VsCE5+HuQPaH469/xX3fh260HE4SDEQ+tA29jWlUUK9V/8CtBu8SPE3z8skvWjnbOsZAAm
z17HIC7b1569BVZbWgGSH0h8UXYEW1OGW9ttpTcxaftLzLPCS2vX9dwWySQ0PH989qMJcAhEk4VD
osklPbBFmYNDq0JUJzH6dvB7loPLpuga5NdIjEg0uG1OfmzRMLGAnbQwBQN0HVMeYZSRNuNmb4B6
Fb/H3ffqVwfdR46wgX69bWi5g6gNo3GB3rgD4ozcRDDLvp0I9JrBcqSW4mflnBXQbNCjJOgA3t1S
g1kzB3cEMh+3ICqq0tUB7Ucej0Beoe59nrveV1so9VZbIdeiCwSOkyisQx8cnwxuKJtJxoRXk1Fe
zKd5b++bg71zQ6A0Qf6jwWaJUvzXPkZGsjXpQNdOFMclF9YO5Fzv2bGFLoqIJ2HrcPtziRdPNgVt
BEDyVJS+IdZyfawqs23Hmg7optWGlp0n0xj1R900k/oBcomEnEdVnUZPr6rK2VmNbrQnOriRsb/9
M5YvADYWtwsq/fg/TB65/hnZlJpjYiZWyLvmYWIlDUqaxl4TmZ2PYQn1xvu8XDXIFGjMY5oFKIIL
NYcSp5KWiHLAQXywI4ZAXaHncnTR8aq9CXI1FZsxNtzYGhSzZhck439jxFAPkE+hKL5nNOm0kPY/
R4X7lEYh0UmQ5C8x9B2zJA5TdWuk4apRpEJwXIFVkW/OzoQ2jJUzLFb/m6l0X0wOmlCdbw11kEE3
rs6NU0Lfbn9QbXnhCCFwQc+yBf1YDuai3hlZRSY7NBtj7yjDqVPc41TSXVlagaaov/VKe67zfO/M
1Xdda069QYIGF1JnZr8mSh7xk49D8llkAV4uaJ3qmGMiXpFF+6ptsO2qHZMQDuDVVuWbUJFhbKvT
s4yZAAVGcQRAYCC80Cm79ueJFhqkICoSmlWEzYZapbGVxi9vPpDRVGAmkdoCoe6KI/XhQRyh6sXJ
oFmh2SXvWmIc3bHAme02or+V74i4EukFnHblqNRO6nZWZVshI4k+7Ig6FelhorGNMY2siLsja6YB
DC/Vaje10ZdLxKARnE4oGmDoDLK16yXySI2KYSyBdz3zH/nJ2ouiDA2rQ+Zz6EU5DsqhWwpAy/Vi
sBfuIbB3Ba9BLo6MfZ+nKHBnF+5282M5t+bRITE5zM6ofrOj2XnCW7Qll7V2WnCpQlEE3DyIevwD
sn/4mHqDOTQU5zec0Ir2qwgleobzsx9d/ZhZ1blS8Y0NqFnWFtkBI/XGhxjavBF7GxT2FA9kDvQS
QVGmpq7P09rcuJ8X9XZxbkBpRjUFLyHuaOmdaMyCNZnZWKFeV76dtM85d2xfn9J7jGOufUzniLye
uONR79ozmci+YfOJ6F1zmHSMj1K6nh5v3zDLD4VfJOpIQELjJ9nSkzyU1JrNOrVCm7atryT2X4wO
mj1VYw+YJdb7ZYdm+/+fSeld5rWGC6mgVuj00b1T6mHJx6PRKUlgOE7u10q9Jdm2PAHXi5TukZ4p
FbFrWDSxyflQexZ55wBe3V7XSniDqd0IrRGwgcqqL75uAlG/LnXMMI9+KlP6vbX0feYOuqdpheEB
rUB8ved/yrp91zX2ag2N6sVmvYGcXgYB+BUGxoeDdi3Uv6TFzh16zE4LBfks0/YshTa/DR8f3rvs
s1QieDOGogDri/MNxvK/4/jhuLU4hszVWitMu3ynq7NXI3mGMFGgDs1dPdve0G9BzUQ8fx1oCZOY
xiJUeywcpOu7TCcVNPsnboVdjTeu+93m6TFNyG406/MEOApkl15vf9WVA4I+EloOoP8h45VD43rK
MfoOaO6wmx+Y8nPW+ZFiZnGqgXmT5BsR1cqDhwAOLEQkaYjh5NPo2AlY5hB0CBNjhj5LOSmEeK5T
qxsaYwsfQd0OhCxclBgJY4LHJG9jmnEgFK2QVBdN/VmRdFd0o4fLcmNByxtPWEK8JEAueGflkD9P
jHIiMSxlb1GxS+a96Co7NTC9vv6u+RrZi3icbJyBRRtCQ6IN0DtBtQWZLnzzeoHK1A9arE9mmN7b
D2OQpN4AZvscFDk0EnHHfh/0nbvVjFiEiMIodhM4XyFuL0NtCn2MM6Z2Zugq05OlJQF19ftmCJXa
2U9W/m2kx4hvtcYW/imMCiSMqCbqYNdfr9Tptap1ehgdY+s1SYdjmzvnseKHrE6CJtE/+17AHBr0
gIRBlmMJVFQVTArlkHQI5/Grhtl1ZdN6Q/mNZE0wmhtorAXxTHzFD8bkSZpRTPqB6j3Wthfj+VKM
MRvek2Oxd4Px2+1jvuaoV7Ykj2FmFleonJphH4zBDEhREqgp1nSI7wWOlT6UbEedjYBg7eMJIhK+
oIZKrcxyMTCnSLV6GOUtPaKSuq/Ubj+xdFfxxB+mreFzC9TOvw0FL0NMGUFJXb6xM8J1EgsPFfMO
mzPoEWzH0Gfpj0JFlJ/0YxwF1c/bW7u41PAVIWKKwpeFaxvFjGsPtUfbmcqhxSJJDWbNWzNuaRcs
AJ9iXR9NiH3+8BLFjTFTCpWhcFbd11Yrf5C82tUcZQVa3dsx8Bojz7wi6vZt9scc3adhSL/ZY72z
jcmH3MAu7dG4s8wdsufnz68eUTAqy5D1xc5LfpVObo3sBVd6NveCxLSPiy3RkLUN/mhCCqiaqY6G
zq7NUKsjfyoBOJt+317EotkpNpho6DWCRIRTL8fzjCoqJFG5GTqsxTzgIojBfpw6BIru5LOY7RSi
+jPvvWTapL+In3/15gvbIPiAcSDUjizpsUKoWDmZiitHnMzhQndi3LwNLdj8O/e2EpfVe+CjNclb
W3NOS3P6Z0311R1QbIB7nTB95Um/p/vhjr1uaWIs0xZpgZL39pY6m0aBzS3+OgfTB+5JKwCiTwML
CsancVc9QljSyKHvW4dblatlRVoyLldQp5qDYATj6Yh8UNN9R1GPQ8EPFEUNRu+bLPGV+YkrGIoK
FVSddZidnIeZnfi2NqGxWZzA3AmQPgR1u0Vo+Tdn6da3l3LXOitBrBF+1+2Ki+m3L9T1E7/4Drka
duoOIEAfpz2GEOzKV8t3fhqHedf61YP1o/YhILbRC18G+Nd7JdOi8jYFl6fCe6TjJUj0djfxh1GF
fqOlvIwRlDaqHzl9UjjGv2SnYdwq3m/al+6S3gbQwTL++WZ5igvP/Rrj+jYO/L4bRBK/u33q1+4V
pO8YJCo6vQvt7nw0u8rRYK7QIj+1vunGlhTGIpwXGwo1dTSuwfld6FvHWjQAwY7Pm0H8pcmGfQmn
U+b2UCv5QXd/TqmywcEUl4XsUGAtiYcIt9mCV1pHLWolKQJDZvyFemSQaiBjbfKYxSVxy4qUg5l6
1BmZg3c9murnopy91NaOQGwEBt1qXq6YQo0MnUVREEXzTzq/yN8pQiSYSnObvg54hd/aTnV/QTg1
fVIm5u5vO8XKBhoGvhdMogVC5CS3wmhzdQAmJpzi5Nxr9Lc7YlRyNm/EY2tmMJdQpHgG3jY57Zog
XdYmqKUBsc5CpsS4XJy9pWxEsyseDpqIUNwQfV9wc6/jBhA18nkYIjXs8+TPRMheSZsNcbIVF78y
Ib0nM9UrtYCMdEgt57HvcHGlBqCAqebblnKJo+6UDcPrp78R1B0F8UX0kDAx73pZFcsyTAnEsVLS
Z0f5TfL7iP25bWIlchUlDrDAUddESU1aVolp5qDLIeIi1W8tuSe1Glj6KXHKoKrm4LatVRf/YEta
Doo2jpm7iFon9YlZTRgP5U6jNpSJjY10dcXrEGggc8S1ZAj54+uNi/oavcs2RqhhH+w4vy+J9thF
xUZIuLYeqK8QdE/A1oeqwrUV5N5z3uAvYYSR99Wxw/zIXxaQYtCBz0BURSshVreUqtfcUIfyFYJ/
SNmhNnpts+9R2GzQeQoxtu7slE7gtpByMGdN8RKUMXpmv5WVPW58ubXQBqUoEGqE5KYDHuK12WSu
UsWwKz1Uz/SYB8VrB7pG40eBjlTgJNhmBHIIAPAftwatr2wyLEOxQpDclhUAd+ZVlnewnOS9feRG
ASRuaz+mTe9DcuD3bQ9di49BHxbSR+CdAdApYfYbIxnUrIhwXQ01pgcIOb3cVjxTV4LCaI/uPEME
n1h/7DkCHifjG367do9B4heQLLRkwPiXthmUzqGJ8Mew1YlvRIMXaVuNklUTKFyDwyUOiKxRhA5K
lw6oJYXj/NiTN5JvdRPXDECSG2Ui8LHR7pLuYpMbzpwUuhH2autp0XuZvNz+SGsegewTgGj00qCK
LB2BLENvZOIYF95Gzs60waRAtd3tfrmltb9tadUd0KzDDakBhI2KsOT2tlaOdjcaYalpdekVCO6f
UNBz99pcUJ9ajQ0CB6FotKNtHLqTZvgo8McbXrFymyHpFIATdGLQm5Z+xTgrZpeBqBDy5pfGMN8F
yhbFFmVuZVevjIi/f0i9mzYjNvplMIKpSVGF0WA0C7RUtAS/3N7VFQe5siRdzvlIGqWsWnhg9MrS
c21vlJvWVoJIALO+UY0BfkVaCR0KVef6rIV9XL/0hv5UZiNU59oi9RyaxcHt1axas8QgFUHCRTnt
et8MB2OkS8K1EIHWWevRP00yvT30esU8RS+cDSWzlc1D9w+NTvwLQRB5vIPWgTDHElcLsxzCMIXW
jpADyQ+317TicKLFCNYBvB7KolIsCqKxPQM6o4Vm7fpT9DZiGnA1bjU0V63YGsgAphCXlUNDYgxd
2fWOFubGm4bJGLSBaMuGLwhfkgJ4C/1gUbaBAMYCXN0ldWpCxVwL7Vk9zxD56EskKMN7TRXfajeq
8Stv80djlvR4zJoegyEIHEURhwlJ9+7IfRD3vYpgDhl0hzfFDtd2ULwTaPcBnrXQm1PV3B1GdYDv
FaZvKBAvUR9jY2uMz6oVQKXQzRCK8LKHJ2XS6kCGamHNncl3GIhE5ZT9SHJ94yit+TaieKhRACQA
WJbkdnHfQHt2cNSw4EV7Qv90KD2Tc2Xj/VhZDwEBGRoewCQulfPsfGhmHk1qqJvxaSrVfRYPO22Y
dp8+RNBQAIoT+h1i2phY7YcLNYstpTKUSg1J1/1iFurCrPxe61s0oZX7B9cB7IhSMFA00qaZQzsp
7UxVVGXHB9Y1vqak94VSfEWJY2uQzlp9FsrMqNSIPAuNOyk+mZUpctI6wZrC+n54o8cGKnLZofrT
Htl52lt/Ma72ULyQ562Sib5SPESzUJglEPUAdfR6N1tdzdOi02ekx34U5if1IKqIpj+9lg/VgTxq
z/yR3kcvLrR1LZ98TTLP/X37g664J36C0IXHVQLUm/RBR57YRYdZMGFdWvd5jL5QApGtjbd+y4hw
3g9eQ4zJyVvoBIVdjqAmy/fDlAWfXgccBYovSI1A8nalWpxZsaqMXGSyhWL4VVX7Kd8ozqz45P8s
IIiWLkI6d0adO7DQpFHY0P7ipJgcbNLqL7PKamPHtoxJ4WDTYFIwcxU1TKJwnt5UQEZn8lJHf2/v
2sqtcbUmqTiPKTYM2QnVwiphwaTRHQFjglvN/raZtTrulR3J0ausLSuqJ1povUy+tUf/L7tjP6Pa
+5V7QjZ6RIE0C9TONwsvLjfH1IqPLz2YMA+BdEyPAh9E7n0Cz2R1gLOqodZEmLpuRamH+Pa5g9Tx
kJrozXd/6ibrPJ5skVhXNxgIMehl45Qhy7z2fA6OD2QZhdMo9Y8spw86zd6xGU+3N3jVXUShA11l
qEfKdS/amNEA3Icadoniq4m6wyASzBzL95Axf7ltakGJQrcFaeT/bEmHObUBnNBnbKZ6sJHL+dyv
T0YwH6MgwjR7b4Ty5vhH2UTMrtwhGLgKxSU0eIBTkzMwt9Nbe2QWltjXe2s0LxErNuKqtY8lqm3i
5RFECGllVgcE7cCJGkZN5Stj4hlK5Bv8dHsD174V0ILQoIBDItuTXIIOWq5YRaeGmGz6OHLtD6AO
UFsez2Px2cGg4lM5CKxRIofU3QLQn7E+czBOSQ0HVzm0LD3ozbxxtNc+C6o2CEcFAgXCmJKDly3q
XwqfQytp71pq/pq1aEt4cw0wAbz+v2Ieot5FBSFOXDXR+nwOyXcDEk6a8Vr5rl8MvnKogixImtf/
0F0Q7VBIBEJzC5Vk6cJKee04dWRNIWGgSdM/OtvKf1fc4MqC2NgPbyLGWUBpW4WFCLRvOzo1VPe1
KPXtYiuZW/lEV5Ykt04KpctJDEtp+b1EHxa6Ubc9euXcXBkQS/2wFCNy9chKYUAl7znkd8n8Va82
KtVbNqT8upkb1+UWmcIGIURKQRmn867uxk+/u2j6uKhFiil2y0kQfduofQreIHixXweD3udmd9bK
+d5Kf392z4QhMOAwww7AbVtaj0nTTlFKAz1K9bfSm76bGZ4Wb4F+Vkqc/yqMAN8A8YpSuBQWzWTK
YreNppDTr7k5ergpDgRSwNU8nCp0f9iLjWS7MVIvbaa9mvOdEQORZKAAOrT71umCdn6/vfKVB+Tq
N8kKx4o6uoRlDn6Tz4L2pO/Mv0IdMw3mArpsHfWqx9bXNX+rm/yvjHwdBsAwknJU19AzhBbQtZ8q
ozZnbSeOnEK0B1ft5l0T9/NzNXMb7etuGn5PgxV/K6zeiYJRV+P7KlMb9PHtnBwiVIsP89C1j0Ns
5o+q4hbnap7sdyVWKuolQ1E/6W5TOX48DcNLQfj4N5nV4kujQKtSG9F9yJu0Nw+YSauBc1SN6WV2
Od+bak8Tz+4zHeM7udm5h7nVsu5L383JN9t1ERCVamMFCZpev9O+A3CyYEoKQJxF71Jn5Ode0aoz
x/XMvRzTf59qDlwxiVLTT9iodp5C4vGnhfV/gQ70sI+mIns3Jxf8LhPgl2rXJIPJA8dlwxvgMNZd
bxJkqaR3ih/cVtPRo8DlXHoemd9mrvKjDtDY25C52UOnKhgDVORD4WL6udvTUHeK6NwBvnLHtXmC
CFKfDPgX9f0L6PAK8RQ8SUcjsRvjsW0VS7+b0w46mpGmFw+TVZvpPrJZXO0xQlWNAxpX9uDj7S+t
k+n07NmaZ/tHbkXqM0m7/r3HWJCQEhpxT2PQZq5plNhe5XT5Zt10eY/CfdBqBqEZlVOwJK/dx6Kd
HWGFU9iDV2W2u1Z/dpUYw0Eu1XTuG7IvrL+cH/rxNOtdYLmHMvmzcXREbLDw4P/9BBlzNk+A0qCc
L46O+9AQL37OjrM3HjHePu89yLjthpN5zA8x9zCkUtko0/0TxJfNI8lCiKkKqoBcOW6izu0SF+Zb
wx926s690465igHBu3bXnKL7TAgC+sl3G9NtTi3z4r15r0KlZavcv3qFfPwh0otDUiGJirkp4aA/
QZEVgfsDHf9m/VuhfYurMOnPZHjImO31U/XEjM5vGfN6N8X8+i0W/ZpXfPwp0kXOtMhqXYY9SVLj
jkedVw1bg7hWb/GPNqSQsTbmxKKYxxUqmqe+mT7dJQ9t4inQjBH5k66DNwb1oZ/6cevOXFsdNBjB
+0RajRdRSnrVNsv1jhRjiF4c2Q1TTe/iJEo3UutlQRNKMGhwIFSF7ii4Ltcni3OmuG3fjCHmJTeY
jE74FzY/mLnpxUAZbZwh8ZNlJ7bRZhGkGpH0yam1W0Zqo+Ywdtb9zssfBErH2NXhVgy56qUfLUnv
DRAleVdOsCQETvDE+dy5H61Dkd25OwCWkPcWL+0Q5JloMW6sUqzi1iqlANaYGCAtxv+zzU7aV/i/
J9aZvfwnH/mwocKHPoR/wBUrppbCFKNuMIB1plb9hoOs9KzgIR9sSDEsnKMYrT4dwzIuT6pBO69u
OMbgpY9OhnqPSu/yuD2bivU0kfzTyTXSKM3+NxcKWioyYEGhwEWU3OGhPipof5c+0u0d2JPebH4e
LHltSjroWR5PylCYMBUTTy+MQ520wW3PWDvRLpLbf6ASpLrSWctooyYdy+YQk+98MkB5FLyI2yaW
sToST4CycJCh+LygQLKUufakjlPo0BlFAQu6bNwvWmUj9Vw1A7APRt6hpIPm7LXfcRNzs1iClID1
6Tsp3flrMZYn2k/1l9vrWdkytNwQqIMbDACGXCCeqjGpGmvA9dt8iaPW68qtuSLLZBDYfJQeUL9H
m3whNK7bQzsnWTYBRGL74GB5qn6BMubO7uLD7bUsS2GwhJscpXXQgRZ8uzFTSr0SQUx6wgCuMz0U
EMCvD1s6s2vfBh4AagpIqUvVikrri3hULFx9VuQR+2uDgXfplkjVCuQQjRv8Dxc5Wv+LyWkuVe2u
RFqDcIjvitkbDlnYe8VJOYBtcN6KOtbW9NGaFP8lw0AgwqCNoUFx1WgKUJ+94XeZvTWuaqUjIQaM
oIkomJGYziFZip0mKxzxkdie3ae/jXv7TkHOBkSpfjIOBbTiLsbOPOq9l74WX287yIorIv0FAAiP
PVh38m1Hea4YkxtPIdBfPk++Du33qgHXgLYbqfbKdoo8G0LIoESDYyDFcAmLohL6PWPY2QX1VFt5
mXrlpRYzXP/DiiDBIBimmJ4qV38xMtCkpoLvBv3+Q93nL1D02afR/JJWzfttU6trwkcT8zFRNyLi
7x+ewnxKSI1obQyb/qel/sqaL2Rziu+WDXnfkE3m6FmNYZSyALkl1GC4P9Nid3sp4h2QAgiocCDQ
RyMbl7lMjOjnNMnKHmZcQolX0JEHLCmYrw8JpowV9mOV6v3+v9gE7hVtHMh+y2XspqwmfWDtGGqF
egDFFWN1s5BE1pFPyvPYfr5uhWMm5rICEIBhRbKsft10Y1VzmCsa/r3i0XcrnTrAzoZvt5e19sXg
4xAAgSQVCN1SxNn3Bh/0oRxD08nveN+etCzyhmHYSM/WvpgNBiL4VngRIWEhOV+bU0ymITyEVLvX
Z6GJcQ4TeymGLkijfuP0rryJ6DWjq4EyCgoqssAbbt6ZzZXL4YWxp/T3k/rr85vmgKMtyjUGMGmS
m+toFdpKa2M1pgPO6he7U+9x/24sY+3TfLQi9vTDgTXHdLYrZvEwK++c1sSgg8If1K0Ws/it8llC
BAlAA4CvgL5Ka9GUXgGXW6QcBSTQ8yT7bUzFYar0py2GyOp68E0E1g5Bq3zXuWlPB17RMcwt6JLF
eDXAidtps/Hj01/n33gbFAOA0lgAhGY0BDpFryCQn2I8RNQ3bZBOA8RZqblVvpaXBGwtuhe4t3Gl
Agb9jxPz4RNFndkkpp5h7FbWQgAtrRz7WzWrKHFM4Nv++dy6hDEoRyHYg+ia0Pq99oemzmk79iS/
MGpAYNNmRQ8KfFWPr6iw9s3htjURzn/0C1iD/DkyUdx1QhJF8ovKmbiW6ElxyZk1Q2gG1bn0qNSl
Wvy056ZOfwzO5LYniAJ0OGSGkTrsk2V1MXpJtUQ/DdkooAjSnVH2phFZZpVd1I4cOj6/tzUGPAyQ
k9l4hFe+IqZzAVwBfBcAHXKfqCkTlJWiPL8ojTZiVsrY6mYwUYfPvkLgThvnWnwneWfxioC4CKA5
tB6kK9fNTXBRzDG7dBm42Gk6Ec9JVGhQDhhlkvpRN5QPc2Onr73SQXLB1OeNjZWPvPi0OCHIswQZ
FT3Za0di5kCsaNazS1W3pr4rSBxRH0Q+V9lhwnBh73vaE+uTWC1hFJB6E2Ni0LlagAQJJ51dJ2l2
YeDdmoGVJxA6R3k1Tb9iIFUT+XoU0XfEQ7Z2Z80qrzeERNZ2HbEcXAndTRDypPRV11oVu9tMF4qp
fB4wyV/AVXsy3d4HiRs0k2r2LNo+xHZe7m+fpLXtttGv0SE2Cdk3+bXQeKzpVcHHS26k8UOOwbW9
Fw8NcY9jUZj9ObfnYthwafkJFLv90ab0diQNjTEZYRgvrKo82xqAjNxiqK+dGrRVMWQO2l7ouUvH
k9SYXFSOJr9MxPRqDtI240HrxKfP7x660SLaQ1qIl+PaWYGNqkgNpbxLYWKXEsDLPK5UL8Rijm84
9ZZ04srGQZsHgCtRfQNbW7r2IE6rUZ6q/ALRwZ/ZjMStSg1rd3tNW0akrzPmZZzjleSXhFlf6t7Q
AoMAoHDbyIrbXa1EcnhkLlkS1Rq/jPVDw0yvJc5fzswvtNlUoF9dD5oOOFpoXi3GGAGipeJtavk/
tWQM/LWoF6s+hv/sqT8EvN9pY1Dst+qIKw4IPKEQyUFpFk+itMAxKSpsm9NfqtxNd52lVadkdosX
rlfk+Om9BMIeVhC9QMVOBsPlU9YqvLP6S59X+2GI92rCH+BDngbY221T4ldLrwOE60RujSsaqm/S
K494T8F1MfYXZcoejJp8LZv5qQF8Jq2yN9dgd4Rs4U03TMqdG94pVl11U3/R2XRkbvtV7SOfVO6+
i9snm4Yp+3J7jWtf7sMaZbmhLtGR3XAYbAa6N/jkVYmyM6etda2cgI9bKb/rI8Ty7caEmaRL9gUQ
XHFZeMbYvyIX33CQlRMAigeQPypyecC4pBMNTGirpS1Mabhvmzn5Qft5Y9PWTeC9JgARIk6Rwgat
isHHt3usxi28aXpv6FYRablfKL7a4DzA6xDPygeKZbaStC5vLzpm7Nx3VaQEHbSKvVEpksErbGXc
GrW+II2jfiTiWQw/c4TYifyIzBBOyaHC1l7Y3jkP4XxHHk3Ds3fTnuzrQ/RsKN4WG2JRmZNtio3+
ELSjqqAyq4bNbteeyn10YndxOJ5VmJyOYOPf9vXl4UJgiZHJAAdhtOdC8c3W66irctpcLMV8BQU0
dKP6V0z4N6W90Dju/WGEpu1tm0tXubYpBXhFQwyFsbi5tKYzeSpyg2KCMNdtI8Klry8qYQQpiQ7R
MBcD7K63sa86uyzrrLlECVdORpc4QYLSSRzYsXmPspb6Dok4fUsDy1xx0n8qogAFIzlARfrabGk1
aVLrbn0BE+OPbc5+xPUDYDFBPsVHZsaeVtNjzadgps2Dof/Avb3vKH/qovzJmdD6reyHjEI5J1Yv
kZE9tyTz88wGhPXX2NJT3xjBZI5f9Cx7xDH8mzPzEHWQRnXyA3NMD+Oig0IFKjSqHnk5seeqY5gJ
kLPfGLj5oHbZgYLG6U6kOBcGY5cGWKC9M/UOJIWRs1nd8+2vsPqpkYGiRI9aGBK16+0AHDIv9ZrU
l4YWvQ/KDUI9jHcIbltZXtgiO/qfFWnT7X6iadVb9aWYjV01obxrque2bfe3zawtBi4CQxDVRO4n
xXoRa/vRaSHeqiTqc9LZk2fYzu/bNtaWApYSEE5gSBP0Tq43bNRIrxgg4eGxS0GZz5VynzdJE0Sj
89mCBy4agCkFLsPEHE5ketemqpnlGTAi9cVBluNlvRFmSvQ1K6O320ta2zYLpWo0m3QEyrI2eqTG
Kbf6pL6oZvlTncrEK6m25QKrRkTxAYcemjEyCZBBqowBMVxdWmXQA0Nrul06KMZGnXDtdIv58q7A
QqNLJ7mzrU+DEbcmrBTQ7yv6oImioxDydaJvtzdt1Q8+WJL8QCkGlAgTWLJr19mzJIl2jgKdG0OH
GtptU2uLEiUbIW6HtpZcj3TsrnHKycJ02dgqfYJhjnnnAJET3Q01+/UfbAG5i1gVPMpF0USfJ56R
ZqwuUUb6HLph2tj6bpnXLx0bddPXoNhPNj7a4okThRoCo1gjkMOy5jI6k+Zg0yK7FMRNDV83MBvc
TyjiZC9BcYipzS5DzUEPKvyErbdumdfj7cFCRRxhm0uPaQv0WQ23vKAo6z7ik6av1dg6f9Iqhbh1
Pj1DFQ4ILos71MvaWH35/H5j0AckxFw0SBd8N4MqsaUranlJTPW1nVTqq5goWUf6xarMwf+0MRCB
oDaNIQKoUMhpyNgrDSnsGWrJkUX3VttW55j2xlsUWXqgAxi4YW/xYQWU6oM96YyMiRuBuoLFdUXy
fYD2aMPxwJrZ+Oqo5clI+tijYFxuWF25aWAVJEXxRZe0n6hmiCK6sbzQFIxtXyvsAVk45nvVu9vb
uRZ9XlkSd8SHSLDVrAgpNNSn1Sf7ob1PH62jsoMeW+ulP6Ygx/i/TcEtGeGDNwF0D1QXhL+g9ial
d3nUND1NixJF3Kza0aEqd2XVqefUnMYjFMDJGZlE6UUowCMumXN2zhnJNlT+FjuMAyvo/UjYQaEF
r/V63baS1zMU9dOLrqcZ8XiLkMovIcP16QwMDX2U26GaoEJ+asHuZxkmreIxLi+I5ozfeYfTrw7x
zwmcgCNgTsqX2x90ZV14BwGHgUQE5JXlbAI1uAwoaUzSbG0y+f2UfXFI8/W2jcW7gZ6+JXhx6KOC
HLdIw9LYwiRF2Ch1/U9mMrv8Gc11yp5nZLyf7GSgAo7+HxqBmCSPSpucJycJdVhpjvklm6H2MJfa
Cwa63rP/w9mXdVeKY+n+lVr5Tl3m4a7ufmA6o4/nKV5YDjssQEKAQID49fcjOrvSPj7tc7NeenVW
RFiWkLa09/4GCcjK95P6EkQxEKimOszzIEwDvMrnDdGV5gSZmJIdUOVXVliNpsPC3nRyCHcRyxri
2vbhEiVyg4L+3JSuGbUUdghn3n9fLsrPv4Z19GBqZ7wyM7/C2lbOHDcDlLJDgwYZsHat5D9mYrfT
372bDbBfXfhGLy2cBRX0eeaGW3Dm+oIelGbcGOZIaUKdsVfp4LewmnBNEVx9v9ZfoHdLX2NRhwKN
J8D79XjIihOUeAD2PPRT6q68tNhW2rquU+Mwb7VVd1lf8guzjLR9d6buf2Lrfhp4Cfcfwt0sufJ8
lpeHXB9YbCP7TFreeZHI4bj6/SRPnESgXharm99H8Ziu5NfZaMMYsjyM3LmaqnLdTOzMQfyaxy+f
DtxUoDTQz/jSR1GBOeRUaSUqZZaOK76R+a2ht91z1RKziPxJQb3UMCEnFbl9wKw0E0H9RLs5expc
YkDvwyv4OamzExOHdSDaG/jlFkf3o9Rbawb05RwfH7fPYxQ8HrJAO4cNOHFake9B+WvhH0Me8agS
xAuIUrNcqw5icnVonxtd7URT77MRzXStqhLpTnDLzVtbvPVeM5CwwrPoTGw6cVahmor8G08vHNtj
MQEyFjAqqER1KApe0qTSNSXTrhPuFDJaoQjMCNPPCRp9IWuigQOaxKIMAhdoPDaPpt5wIlrE+OIg
Yv9iArqyjZpg5ZAVBAdXWuRFo510085wUvFiLep2UXdOy26JCJ/qHke/wtEXZpA6tRoLv0K+6d5F
Hldu2E7xos7br+3LAs62WqLXYbfpV83q71Kif88fAQTQQtSGvyCgiJ9XhW7UMBVvSWxmU1jmweb7
o/v1w2KJPwxxFCW6RgSaTzFEwaAwHIhUc1hUqW5l4x74fqiTGxlFHDTG0GnG++BzQDL6Os/cwKwO
VRuI0BLlsB6blkQqn5uNBKdjFZhE2zfcdmlou5V25h1kfp0reEdIlrCYqM7BnenzL0ALOlgcjMcD
5NTqRwSbImrdkdzrUDQJWdeOiZq1587Nq3DqyVZwWkeF6dOwnPSD4O67Z4oyclxyYzB/iilceMNB
UBpOOt+ywEP9tI7BQYMuT25VG38pQHXl1Ee5fVaR7WTkgZvd0qCA7YV+tC85yqs1aw1gEdjif+wy
LTT08i4rgBtyakOkCtniVhIt27rCb8FiCpq418g2m7X12MI+0PQgbmW9ihnyGWZVPWoZj+ecbWHj
DjUSp0upMUYUCxT3Sr/MqXNvGjTtaPUymMYWHMyV7kA72XSyDW7UbR/Aq0sGhyEvLkZtTAOipRCW
2pjlsKk7bUO4sWWtfgio1KOpms7s46+3HfZxgO+KtzZen78lfT/cdsKwlZvPrDhYimqh8MH5mDpk
ErM9nxNWORESIBa06GY7i/DJsfG0phG3kRI3Ud/Vl6A11aA1wQQBn3kC9hcKpJk3hoE7n2mpfx0W
ViJ4XKPssgCNj1tFDgPu3B3a6tDPHeRcnJH0fDvZJIeXuGt3t7MoHlSfgbX2/bE9dWrQDbMgBrVQ
L45XFho43oiCcnVA+UsmA/bRIrfSQ5JMsgn3cAMa5PcjnprpUuCEstxiAXFM7qmINytYbLOD2WaF
FWpysOaY1AS5vhFwI2w6p7nvYa3++v24X88USgcO8EoL7Aat7qPrhgIcLuxC0oNW6TeF077pfnP9
/RBftLoRahH7fBe9U0BPnGOxKcZynfSlxQ5Bb7zOpW1uxlkGG0925bYOeJUCVRfsNT/zqtDza7aC
iY77BIiD9/j9b3JykRcU6u/EGzCNz8FQlOZYsUlnQHdbkGADE7x/anrPf3KIP7VhMdlFFnqlr9rk
3xgY5g/Qx1hEdYLlK3w4qZMdFAY6/FiBgepPGeudLeOdvxlEq3Z+DuSEhk348/tBT21iwCpRSFmE
vkCq/zyo8AodTESNHZiqrD3sP+Ud6XV/2/BK3Ad4tJ15fP+G/H9+N4CUhrMKgifAGXgcfx6wR6Fk
Cip8Z2R19boEwicGzujO9rR1oFkgsxJgUWBttUXNmIZzUFShKYlMJ5SXQ2Owp0iHzls8oL3QCe0S
kuRyFYiuCwXQfaFTtb9m6KRNlrGhAcRSO6NCsLYhJOUQ6HNmtfajYfq1aIUbVU5R46cFBLpjRoWf
4jUJ8Z02zJDapqVq1UXgSBkZ/pCMXLwHRvVuCbxnqNq7g3GPYmeMS/UXY1xLJn2iq0bPprh2GYkF
Na6IG+xsMlzjdr+ycufAqLgem8IPjZaOIXQg0gkQ/CToUAKB8hDovn5xZxiyCG3bGYFsE82dXUo7
6iqvQ8vFbxPbIb9yv3/IO6Wv0CT3w6rWJxx8j61tv+YpoFLw49GbMXU69TpT9jhrLKE6FhZwo0qi
IEBd+dZyIhcNlm0Fi0eQ42JH6TSyif4gDIMlvZJ/l3GynO8lEzBwTqGPfVxsgTyAJYcAsD1JYaVA
K+1B6vp9nk/BmSD5pVq3DIQGI3Y1jgOuhM8brOi0gTlixjFC2SARHRlWxLS6N15ZWhQYBcqSDdyV
jWL42xidZWTAFSDT4y04naPI0eoGhSAWpuiU1L/yCiYv6zxoNpwbwx3BsUi/P7tfKFfLmi5pO/zw
QH0CTPHzVAfh8la2kh16ixd1mDt6zXfcXq4CzyPNgzFUUx6L2p7pmnvjQyYEKMCy6c9Uvr++MfB7
QKwQ2kSI375vfv49rKzpA+wYFCwsv7onwjXb0O0H04+AaOzOXPenIhaWFywshJAlan0eTDE6CH0C
TFGMun0HUQ3nIp9kfduTLtuMjX6u1XrqdY7cGvbBsA8CYu7oq6LYrBNRoyhkFbmEYjfX0tJEsxME
5uDNwIsDQUXVG70WGTQFByXPZAdfL18sLkCoKJIGKLbpR/O1am9kbof5tuOMw1JDYfbea6bJPVOr
OFWQ+TTQUcbj+mMObzEMZK+KdTUlxLsttnAZjoxo8GPRgekZ+Y9Uj9XunFrzyTnCO9JZ8nj7i4Nu
pZx2LEessTbAKkPjSQtK/PeHZVmm43sH/QJwCaBR8xV6P3RahpcchkBphItoUK5HoyzvszTP1Dyi
s9bzuxyUh/7M9/s6MFxMF2DgQhuDINuyvz5c63Zl5ROeGvlhUlCu48JdnqiB/eTObrAtM1OPCi/P
zDPTPbWiH6e7/PmHUWsw+EXZaPQA7ohKSkGKFaRNxd9OLpYHP+qGIH4uDd6jvTnbHYoznkcPJbxS
VaQVElosVkubG2RarX/mgXTq5C8At6WHjNb4l7q2Tds24BSR3fdLPTStWcQdVnylF1mL52JX3n6/
Z07FNRQmAYpGZozwdrSIGSizQdAsCOGgUFWU+17/LBtZO9Ca73h1ZqOcurgW1OBidrSgDI5Gg3wn
q/0Jr+xa0/o4r7KrrFM3eZk91m1mRi7Bndyb3cP3czy5qIATQ3ZrKR4ehzcIb5m9U2T0wDVe0agR
ygwSv/JZARMZyJZCeLHzzzHyTxYtgQPCQxDoUqgsHwVVLu18mgeLHvzWgBEH1LhhBh6Mzwyqj+s8
YNW+ZoAv5nVuRFlAu/Wo6fLCsDsZ+Xp/znnt1BqA2o4EcmlNf8Hw5GYRjG2FlVe8C1DlyYHpT/Et
eh5XI27SODB7q/43Pje0YkFvApsBceko3JoMAqG07YAE71ixQ1fZXVltgccszB2j3pdGMvUebnVR
ufQMV/vUvl50bUDYxkYzjkOSqqYOzDFKgYltn1mXXVl1r8VjV5yrbH2RhVpeKB9GOsZ+aNTwi6Bn
APknuCdJVL6SJIjcSzMlkdRifX0uRpy6rQHSWSpZaEYj6H6Oeyg2McOfgK8vgC7eTVDNmZwBPoiG
PsZ2njcylLMst7ohsjVzHCP9+6fp4/BHH7VtTVpWDacH4Kf7jT3IMSwgipmCk052ujnJ9ffjLTHh
+FYDlB5PLiAOUBI4OkfMdYsqs3N6oBBir6EyIfJzZY5TYenjEMvh+XCTzMqZeoHeyCFomREXYICm
E96/qdc2PAKZyAkbCNVHRl0OZ2oCJ48lQOhguqL1B1jD55EdrBz8lRqYgDY5AMbFwCrgIJFaXNn1
lK0cszrHVz+5nCghoaGJEhaUTY9GNHExtxkB18YIkqk76JT/GzcmQvu/Rjh6DbQE2VtAMYLINbpr
gzFITT+vb6rZP9vXP3HMUY2DEqAFe0VQh44yIQ9GYHlR6vTQp2xj1CG9CdBly96sLhwSyMNcujv9
0TnT1zs5KPBX4BChBoho+nkJA5SthOPOFJA/R78K+hKCqH3bpTDyk6vvN/+5oY52ZgfDLZhy4hKB
IAN/NKnjJ0ogmoZ+BazN92Od2IvAYaEjsLTyIOB7NC2jlcMEhSS8p3Rrl0GqhjtOWtEbA/JC3490
IoL54JotbZ1FwvSY76WURSdDy8rD5BqxM+pb+B/gWmYLKTEyGhWOzvtQn8PUnNj5izUWZoduLNTV
jna+4TOp1zrmV4oZHdjKKfesgwD993P7IqeL++DTMEfbHw7juqIUZDZ71W84iWHdGroOoKZheakl
EFmJ272d9hFKFmWKXqXLL6x5FdghPetOdGr3oOCIuwK9WeTt1ueNaitzKqWHq6nOm9TQZZpPNG2b
v6u+uMwYueOS1gDEA+7v52FgRJSbfb4UxW2+dzRr1dvF348pixsRgHUOTJq94zvPr602z/MltfFQ
ZQiV6U9owkxB/dyDg5adSfZP3Ad4JjnAO6PGgavnKKpI6J0geuLB6Gs5vckUN+11z+fOhijYVIk4
GGfrWaszF1HGKr3773fQ12wKIDuUh+HvsKTExzlAkJli4bjjHA5gcYdwPZ5y1PdKWYawRhhpKlsb
mqe1LTTvTOnyxMRBs4cbCf7PYph09CVdmASyLMfdrnyCcpphdGyFS7AwQkW6JfvhXffTMcquW1gj
79/P++TgYN3DGxial0CFft5G4KZrNKhwF5qClncz8YUJSpbqd21hzanbZNlrw2cURfL6v7uD/+d1
+r/kV33136+J7r/+A//9WjdKFASUw8//+V+XzS9+24tfv/qLl+Y/ln/6r7969DcvildRd/V7f/y3
Pv0j/Pw/x49f+pdP/5Fw0CrVtfwl1M2vTrL+9wD4TZe/+f/7h//49fun3Knm13/+8VpL3i8/jRQ1
/+PPP9q8/ecfqDd8+AjLz//zDw8vFf7d1Qt7kV/+/q+Xrsc/tex/gk68+G6CMY6SHwLZ+Ou//8T4
59IaRykdz89FWeWPf8BVos//8w//n4vnPfCKqOZAVBYx/o9/dLVc/sj8JwRtIT0ABA5allBLcf74
n3l/+kJ/fbF/cFld1QXvO/w2yxn861m4wCHQR4BoAoAXyDBQtvq8W2Atm3FDDvMuk+TRBDRgBNwj
9qwXBZEXi7hRb/T3ZiMHmEm5D3WdnXkEHOV3yy+wYFFBbwd9ENSI4+uyDQwgXsA82nkzysotDNka
cww5xCu9wtoamZX0JqJtQG6DWm00HZ6FmQ1BpQ/f6891ObMOUEhB1xNmBUC6f+ludG4NGKps7J3b
0wTSmZFn5vc+xciztQ14EOl9tyCA4JRMVplmrL8f//MVs3jFoGSIrj5AqpBZ+vI6B1svz/oKZtYM
xpqlQIPYHlGRPof3O6oDL+MABYEiDGykTTh2H+fwNgFSwQgqvhvpo1HxLraknuRA8ze2fTXT7GJE
fcTToYcFD/G/u8aLpwGwcnBKXkRBvnC+1DBTWThw6jYXaQ7P7mMOp+ZmVz+5hhYx0CGZxeKxFkk2
/z2BGkzc+E01AzkfJSGs71FUbAgITLZbij3+YozuO76rB17KuRLwl+94NMwSnD+kQIXUWS4bDNMH
P4sJhaDGDCfvzL16bpCjp1GA0s44+VTsR2cnPBbOwL9Cpub7HXmUkP+5YqhpoeQAPCWULj5Ppbcm
kCq9rNkvyq7oLIX02o+LaEaR11+r9VlOrPP5YfnngKhZYJMADvYFqsOBY9Ip5Pz24GLfzxLmm54I
KzGuSl9L/dJFc8uJrPxX5UD+jg3XE38aNAjUaXMkWyctmiphunaprPxQzzD9FtABlFnEJxY62sap
xjEc1QgrssZYOfCudapqjirXIrDrFonFp51VsEunRkfeslPb7EIX1rN5u+IQVmsadB1t8N6LIG2p
s51HL9VEtiqa8UfnDyGFzdgM9VnlbpkBkUxF9qY0wtY3Q38xdqFvPmnCwbgwRrYGmCMWwA6jvwJi
EIkK/d0x1S7I272SKOjpL0I3Vqwz3lsyv2dlc50ZzcskYKPizCER2dNcgS48lpG0vBDRCqcV6PJr
i71MRIYA1awsoscB/n9V9hF3HjrtGeC2cMA/KaQVurmfMlkmWjUmZlbvJ/7WKy9Wctp4FtgwZh4T
Wm5Ky9ohMIV9V66qub3Qh3I9l/MjhJHQH7tHF3Qb5GMdFhY8j7WJPnDd3zHLEnDKmda0g+tlq4Pk
BYCX5jWPSrYRHn6RNYknVdJLVoPYP/cqzKm87ODBOXh3vl+tSHHf9QrN3udieq0LP6qN97nDNpR+
xFsWtfJJJ8EWarih0TshWpYAUtxnQ5+4ZZmib0upjLh+X4/+hrsqaXR25h1tL5v/47W5hBMUQcF8
RLsHqcFRONEZSt145jVIfUgeVq60E2qQLZEPdpD0gZbK6lCb+dMo6+fWhHmxhJartibOr9EJQs2g
r13/5PAW4kt62HKaeoWKTIClWr0JlVuHIEREToBOHYe/Qp8nILmKqJuMqAKhoJW3HFjUgcz4yL4Z
o/hbWfMG0TRCU/VAzHLnqonG3ixvzU67ORMZTh1UaCyZEB5EMR/M68+RYRI4DKPrNPs+xgHIhjAj
aZFo0I010ywLi1wLq1iLp3O14BPj/sZwwvMJ8DI0Tz+Pm+PBpOzOGPbcSgpRRUSeq0KeiKyfRjiq
EwS9gJU3reXeAIDNFzzsFLjdefT9An6uEPwOdEul8/dFhDh3nB70EyjWI0x+9qWnpZpvr13zrRye
+/acINLv4vjRNv000rKiH64jZZPMNwlGckLvMltlDyyGpcRGuzZW7QZoq8S7OqcrfGoJP07u6CMF
Y1Z0lVXIvWIlVHo5tn4fNeeuwNNLiGYYCppI8o63oGvAl6scudyjHB/a9U9q7GTx0oHd+v2n+vpg
MpC6Au74PwPhjf5xBT2osEALopL7tvQTGWR3EHP0QFqC1lRYsGcOnKU265E672T0OX/9n13y18hH
96/q8ASsJKZor4JXM2rg77hyEvgj9yHsoGN4rKTaRsc1Vsb1OcjuyY+IfAXiecDLfckhhaY5bmNg
1k44JnPMYgOhtoLoLFcJD1Xcr9iqLBOo8ZxZ7mU5v2zYDwMfvZ+4njl9QTHwkIoNWMPSDitMePFg
r8dUi8/Jvpxc5A/jHT2lXNr7tqpL7Fb3Sas3QyGSAf3rvG+hM/RwZnLLD/vfJ/eF3JMBkEdmicnV
7xxMgiqpH+Y4jxgP+/UUAd5zDSFyr4ncVz2maRCf41KdG/8obhegV8Bt7vfikrW1pqsxzdc0PSch
fHLzLKLqkGVGO/S4mJyb3mRU4FXvwWWM8nk/AteJNsv3i/nbWODLYn4Y5ehgNh0K4vMAsbohLasI
KAuIzojbMtYOeFQsz9T2TsWZHdVFLCJ6mUXrcypYp64jMNr/Nc+jA6rzth0rgB33FdDrjsnD+pxY
8ZfkGM8MWKX8NcRR/HZ6iVxuohJv8DFhz7ChX9khHq1X7WVx1pTnZEz9MNhR5MZTp1vaAHLfcRen
HTZA7LFgJeg9Z1IL5LOnTsKHoZZf5cO95LVznVs57qUxAC6NjHuT9CvL/5mzn0bxQhqUsfH2YeUN
hy83kB75ImG0qfRqb2ro8OIZGzpNGRMBQLZpp7NoQp2+2YjO5bYAr3swX53BDOfOxQ0OjV/7VsDz
tGzzdSULqC7sauN5Vm84+klJbzhftOWflKx/jpzvR0DuJughWMXOD9rDqL/181rVUCOmcmXRcVO7
czgyP81gl1h6QBY5BozQpqiDFkbl72ylx71xFWRFPBt9qNti5476rZWbK2gf/DCr4YKbHYSztGcS
ZGlvsmiezNBCP67ILyGq/sg7dmuMfeSNYtvALIKZNDRdEmdw/PX1bldVxa7Ogs1AvMTGK5jVb75z
Z4JDMkLAceGvlP1d3j3NyGNY/rMGvl5NL0W7aao28ZxmNVgmlMvnXTdRkH8vDLCbpokn1ryDWSOe
kz8KJCst+iPgC0EoGRd4+WRqDyAMQeryrSufW3HDNCTQfrn1oCNaod2msTZ15ATVQBr5vE56h+9r
V8Uu4mlA9bWheOQrY92OpAD6WST2SDajM78tn9UB8TGUygsH+zXwbmrgdc17SYe45+Mm6wvkEc2V
EnAKKpvQBw4eyojo8LV9OBpDpKqaxXXFF9czKF5VEQ0CSGEbl34z7wmK9SaZf011AHMDN2XuHDvW
z6AnqP3qV40oYy8vVpN7P1UBeM8q0eY2JpZMg7aJhOWHvnZvT0YKhWrkjMGF59Y/+jZ7p9DfcWcS
gytwQV1/V9UEWIzxsWndaJi6AVtUhwNa2cSu1e2NIdsUTZ3w1kz7st6jiBUPFHuYjOk0BqAedJc0
cy4IwAxm3oZmPiXT0ADgOcITCVKtXr8SalqVWgeuwg/4egPnWUQkUCtIbqjYJ1mCdmI6ERbjGtvV
dbXlpWoArG/TYZD73hJb2f+QTp0GGf9hGtODTq65RTEpAyA1N7+RDTYxlDcI21DhRBr8aOUMKNcA
HwjHTSqniYpBxER6YdBA+OhX26ayY5ElpscyH+PGLxJVrLVsbbgVBELu+uq6sR6bot1xcWO4A55q
P9CBuGBNAzIZfjpUOgWWNrCyRA1VNNbkKqvfUde/Jpke5w3d8N4NYVyQgkG06ptm5TjOduyATR34
jlQGCyv9l97emfprrzuJM8F8Gz6wvYr0DJ8dryUNscHbTDow0sVVhtS9Jk48qSEUA1tVgRcy38Gt
q62kVOvOegGvxWWXPn+e7QNn67LYlOUWHNmwEW/BrKd22V7DXGwzjP7KF+M6Z8NaZOxSyflBg4oE
qMH3I9wp6vZ6ntaqy6N6ceQBD5Sh9DQ1776lwHkZEx1b3mArvbx2KHxz2CPw44lrwAw4oWa5nsab
vriaEYutojk0c5EglUvJwOGhKUMhg6gMhtBUeWy1zpUd3Gse8GJa4t40e/7azvvSrldZ+azqQ9m/
qnKAFte89XR2IbThyZZlEcKTMM2k2ltaW4Wozt6yrtlUTZ6W8xwyO4u8Alk3feIwXKbCx0sXGRE8
3P2BRoU2XjYLZDXgz0M3HSZBdjYDEty4KQwR6pyt5vYt89ptW4ufnrTjuvMjpSbsC23V1vd5Ra95
9z7if53AgvCyKq1RaGkbH5GHRG6Dpk0T7LTKuA2Yt5E5X7NpwOZDPHT7hyEXoTNfT54eae2cmDjC
oEddNSjPlp4PVlEmd9D6jJyu+jGRICIZDIBALsqNeoUQGJH80DWo20BIsffo46x4LCD7Q5o7KK2s
gnqOABd3KJjt6o4OZVxBRKrk5WXjKpzPfAc8bcSqfs28MubVY2XcMBRgiItoJUIFFYfZ8mG03IdD
B9wedsFc3FILD/ZrNu58BB+JHEy+2+6Fg3r3CJMZP9gSLwg766arb2ptw+b3emCbUmZrR11amgiJ
Ild0vOudVDqHcoTztVnGlqCJ1mcbS3/JfJzjQYeFsAgpSPkoPgTeNRCF8AXXE2n/5GTTey8OK1JY
G4Umt9OxaaPWfC26O1ldl9oe8T+0US0bbjLYNypYWmVlkosqph0CoQe7rlakcJ5PPANHmHUbqafK
fmFDFiErhDXQs27+NMpXL/ciDzTHqb5Q0O4IUFXG6esT33qpzQDff5OhBAeR3ZDOQWSrH62aNjJ7
bvi+cDdlP6xKsZlx3w9FjHZ92BtvnY2ww6oQvefQbR5kBsM4XHyy3LXqgegEqNMHrTATUZMd92KL
Zwn39agVeaI6eLHlY7R4TUBAa1P43Q/H4vhwYzrrzpPVNzExjajL95NWJpXnrU1A3Kh+V3A/D7s6
7Vj7w8rs2OXWyh70LctdfNWdGEli5BuN9vGsGvAMoAPXQPyV/Frq6B2WDQ5CBicQMHHutKXqHbxa
2N2euQcKA7JLCPQUnG3jqoIXAbMvuPViiTo2bBQs4SM1IqC260L0d/NM4142seE2MBnZDI2HI9ml
LdriurgzgLsNcr53JSie08HTdrWegVAXt/4WoksJAtSqp78EtrXJ5lDjkNfhqC5VB0JxX4gXuymj
ukTOwXk8eUM6QlVsgsVI9WIBl2GOU4z6YTIjgjmE7LWGhgSnvCyyteYHYdHBZ6y4miSPQUrAcqsY
dbvQt8hFwH1IR7nbGc8APHRDUxOrYYC6U3Mxidd85CmgdPFIuoQW+lo0zlbT/I3f3eLS0QITsrJN
DKntEHLYKwvuVVzNePM8C6uJmha3Pdx261agqnmYarWeGBAsI73pvXu4aMYTZNgMxraGGnHSc5Dz
qluvo2mDShnw8LGlZ7HvqesBVUIHxNCak3XZlPdohu8sX9sERZGIydyDagEftQodGXhI2g9DbSZs
yl8h7bIvXT8cgqcaQlZgYV6iaIg2Fpx3K+mthtwWEYOphQGNgMn3bgcLFpvOFKqZrXsTCa2YrgpM
mwzaxjRhoVqPPIE6S+QOVlx7K1hLh2b5DApixEcnRStzb6kS8Y9Es+6lugIrxeuus27CNB89RBp/
fi9QM2DFY+ZQuIeOUMHeKiQoQbEIIvzwOx765a2cbUREAG443K+wOACUxn6+ohPyKHDbAZj/twop
H578RxVT7hqFOYrfqQyC+K67cOF+IDfV7TmVy9NFrw8jHdUQrA6Na6tCmmuvyLqL6A/ShjQhiX4F
e7ZUrKw65RfnpACPpFH+LNd8GPWokuBYdTEECvPje3HXspCs4W25K+xwwPMopG8Dtm50DkK1TOWb
JPh39epDHuU3Q9BIe0mC+TPA7JFuaqGL9wgcEUOzeS7N7AyyAbaJJ4eEbOMCA0b992iepae8Cao6
/Z6Qdl+ILBR4IwRIUFgGK+jOjIdppSak4NizolyBKxsPxq+BvjYE+uXez6kAcoc/tORS5VcZeRL+
RowASbkPyr+V2vuU+2/ZdOc6D5VzcDMvyYp90z3P9FF3DnqJmNWpa71H00HNMGx+kM67IkbUB/pB
IVkTwYXb3iAnSUdYcZPGSNBViTuIRU+5QvcI/pw1XhDE0JKuR+aGB7jRpiZMR1FfE3Lt8XeFJwGb
jbRG6gFSDl6fdSRBre5GCC9fytEGKn8PMawrCxuraC6UD249qZEz4pCPW4azPjhXdYY3yOhFlUEu
UM+OiGejSzHd+bTCGwrWjOJ2GKzQ92eccI5b4KGgHLp4P4PsMDlXFt6d/gwpPXphKphoZcZKuT2S
tyyqnfXg4Qrsd2Vxkyu6Nh1U5/zXDE7ujdqM/KryhkeNqlTAabrUpxXn7aaFqnuG1MzmRQgG7DTK
dT2SWFnbmreYHxI4p9w0RRVl4MFNiGL6eO3lO6lxPGGqqLNAGet/VcaBOQozyULwa2JHu7a8aef4
M4wI+1iO3TutVOJSflH5dawjwWGERtLb14YMvbxJzF6s8t4MUZuOBH1vNXNnTV5YZY+FZUQBu2Yd
zNC4j7wgiwq4XM6wqPBtuml5EVWjA9mmKe5rfS+YjCrWpcQa14a41rt3mXmh754rEZ4uZ/1rwx8D
kweN29k4O/3enYpkNN4c/8k+p612upS0iOUCeQBU/1FwnMlooSvg4xyDosdcjnbjzff1st86zF9D
xV9DHEXFxnHr3ljOLSAncS9Qdqx/IJOx9adOezK0SwhhhGP/AKvFpM7UCg1Fd1ZRC+o+eHIRTA9W
RgtrIe/JQAbu6FOkXDx861cXaVvGZWwPd3kOLTMdMFWCg2A+5fym0sYEL4n7ebJiVuMw1Prj9/P6
X6L9X/M6ikd27s4luoH9vkss6JY0V92Bbv238XWMJ33ddrEZ4rF/tlj2v8T7f417zE5tRj8L2snr
USI34T2XR5JEWczXc9Q/wCZmGVOd+YZndskxX3Gyu6aAVVG/19FaMZFXSxV/v5qn9/pfkzoqqo6j
bYOmlvX7fvx/pF3XkuQ4kvwimlGLV8pUlaVVv9CqS1CAWpNff47avckcFCdx1/OyNrZtVpEAA4FA
hIf77ITIsuTXGDKFl42sIQtQ1TxZYQqnZZLMtaRjHeFVtZVc8TO/osNj0KQ5UrFx3gH+hyrqyR5T
RVVVkmpLgtPVud9IBifcGl5mW0HmFUG9ubw63hYyVdRRImlciFicBTHNPNkA4Oz0OaeCyt1CpoBa
LXERYZis+y4MR5Gfg7nQxexwQDRPBUO0R0MhJ4XjrYwJUgLp5bHq6Gdrn2qltqfmRp95ABrux2Li
FIprFUamYKUNPRQTnXwXeSpaQS54MNzuipstrjZFzpyRiR9yMgkWQJE4x9fRHaLUfVK4/YLKhw2h
0cJGAgd+OydUHMXRIr9uvHhXc9pt64X3v/yTZXHtpTYpo4mGsLA91vKLNMh3ZEnsonj7A9/EkAQU
mYBdwBjw38vuQGOaIRiI0ZmBUxag7Qzl2BHir39nhfFNEww1BKKEPXKkX1F5l0FPGcRTfxREztbC
eONsgq/TKmFF3CUgUnaUzbSpvByJBcKIaDePvLbWesQ/s8h4JgGZmiQBCX5o3OZg7kBg5Ea36nZC
r2k4VrdZwA1cdA0/7uwzi4xvAi/dqWUFi7T9IwfdASgTHIfOBqJp13mjK7tN8H8ImLQReMEu+6wQ
y54UiFtoenuoozoYLtgbd2Q7H/Jr7q7SK+WSLaYp2RVymqX0XQhXrAYne49+QRKvsVHuStCHgaSl
ywvRvC/5HYPOnk1RtIymJqP9pAb9U3I0/GWD0rTdfZn2uAWHk/9nr8PTl2TBdH2EodFZxyqhM/gm
2GQv2bGb/Sbb5QlpcNA+Z7xgTS/RS/vKXHrx3ALXa8ao+6vQ6xRET8IztFI+C0H25GKvpx8keinC
foPq8iEjwoag4DXWdw2tMyVenqI4LYebMiwGuxbVl24gQTy1kAPQUAdED0F6owC3pbGgS4aCOypL
6G274SChNzbjLz0T5MutUaGIqziQeEbZQXH1MfY1VCLUFswOmvgIqpIqek5FEKZeRUhCq13UFADl
dU4NVFsFqNrMvTt5HsdEQRnEHNZM41PrtU+VP23E7eCFNnrVnuDyGGG5vsZEQ1VJ53LoYE27X6AT
BNy6kwBIiaqi/ALOdWANLEqb+nA5Bq9fo2cOx4THrO6lPpO+kT+Lv7iFG6Oa6KH652Ns3ldeL5tb
TQ3OrDGhsWjktCuheXAYldLTe9EVBilQK4sX9HmBiQmIyiJosTrSFjVyAwESodl1FBiB6f/7cP8N
QDgLEi3w9H000g8Hwef0Rvb6ybHudJfuoeSRzgnvuGFitS9+2keWPikDlW/d5/+1KR3IjgRk2xzx
YuYlkOuHAAVKDEwCO8jSLtboxi6phC+Wbvu3ys+D5ajj6qz9yhn3vEOw7h4nY0zCH5N2VgmBMR2l
DFNt3UjDUz/mwt3W78uTHSbmNaGMhjNdVHiFerQjkr0Sukt/NN3BIQ+RQ9zqMRHvMGSQ/TK2l4/A
Pxz0k3EmrHSZZvSyAuODDyqVZCNt1NQ1XWEGYBqmfQNKCg7v+uTtLBNdBkxXkD7DgVA7wInE3dhd
t9Pk/8ulMcFkzvo5Rx2rP0zv/Zu2WWzyiQbgIT6qvr4h98jNORkxPcc/Li+MCgDaB/p3YEzx72dn
jyyVAKoYJD7pdjkQb9gkkAFW99zkf/UUnOywiY4Sm+o0EtjRbD2gURI55H4AFKvw5r3C85C1VYE7
kQ5AYArvx8S5lYNPfjbj9lDo0W+U2lF2PE5qiTJpaFel5KbDkwb0cPeGBAx0VM1VD3JdkbbK5w48
VcQblwL/rQBM3XPiwZofGSIGohVMAf2cP4mtQQZrpdoALVE9k+g6n8zPgQfaZKSQ/1MjP7fCeCt4
BBcx7bUGedeU2IBhFHZOq/Nd5QiPuo3iPIJPdxXm9lDbllu8X/ZjzN6t+BX4K1UFjE907JhxZF0G
NXg0VO0B7Rrbml4kojmpCZq4HF1Ky2vQ1gW8mvZRWkSOMg1dqf7A5IgTt0+ihBdgUuD7gJwyEv0l
6027AuFyV4OGIRnQOZdDR8JLp0RfywzxtfCloghQJhNtQDSdmrB0hhbb+1HPsi204rHDrSyQZ62f
rzNDDEJl2imFuCXJG1A0G8y/bqWpCzDDWCTojEf3dbgVpa8IgIQlM9wRvxFCecjBpBuyLAHQHjdG
Wb7K6dPYGegp626oY3fJfZdFhxQAymkA6ETK75Rh3oV6fzBqAtrbdvGBIg/i5hY8l49EfOvBTNtY
qBUv5E6NnqFRZ0fRS9WgJiyiT5Qpm0IAz08veH30bmWPIhSpRigviqj5J10ORH6Fbr8exG16gwFp
R0ZJXCiLq05Ekt1+dpW0aSXDjbUcIIy7Jh7hAWgCt5mnLpE9YirHrF4F2biaUBKP4w/gDhxzfC8w
qxRKnbOgoqyrRyUzdzL6ZRAmj8KdkqieBHTVGNtAJV4ZIBGek08cL9skRpC2FBthuOBxd8JEwzRo
4xXAsMwynlYieqdod5Jpn3VAdiX7OmycSEkcIiwu5tddSXmxiOyI037SFTsskABIoyuBdW5SvjQ1
8XVsTTkR+Ee+jzAkpgrZ7Tj2dENcItDxDDTojMyT0brO4W/KYNkGkuleVLaF+JLOAkrab2o6+oYg
v/TtkxK3+4q8LNlDqD2MCvHzMrRzUro9BDjURrdJpOyGKHel7KmNVMc0E8eCvjwkr2zojqJjCvpQ
RUaTdvAEZPxaO3AAmDSlY0M0aA/oYBVEBkE6+/cQPZJkMeUcwayina1JspPwqbFEtxkPeviQjJyz
y3BO/Td2nNljcojFBI1smibtwbgfvepGsiPPLA4Y5sUQvy26qdcAQCbaQFxxUck0bbi0VDatQBqN
W4ogauBEFcNNhXN3OTKt1vPOAxOTQGP2UwW6DYEJOAK/uDH2mO6w33uXfJTXEb8iurqiszjI3K9m
tiQ6yvktCgvyLty1Dh7Ae3IwbcXJ3fS2cHj05qvvEZBHYuYcssnAoTHZkSULo0kqWBQ2vSd6lR/9
Uo6qXW5LP/2lcW7a1dvszBh7zzQYaBXnuj2I4bGOck9Cs1HhTRSu7uGZEeYuGRVBScAfiwOQp24b
6mAfuuV4BW8djFcMhHRdJGLT1CB/61zRodz38g3iogOJkW3uj9wxPN6qGM/IUmvpUCdsD3q1D43r
IfrkrGk1CTptG1vsDGu1i0cD34by/IBdeDp0N7gzE69/HH6Lr/m2fSjdKWh+KWTP90POjmpMtWlS
BaGcC+yoOD728h4Mo54W1px8mbrXj3hxtkQmNKZCVwu4f5DnLcd+Tp18QoNV2yoCl4hvfTkGjhPI
kygd7t+DMG7uNBx6mZ6q2RkGewxwzXU2CQA78KCvDY7wz8TlPVPXfeRklVmfsZSkU7ulPYCsYmMo
AyTjCWcL18O9fLLBhPswhrbUZEgtyvLt0zIA+uZgxMypvPQY2ua+vl9qvKqagPeg4q2N/vvZy0PO
ZrVUzLk9KGFqg0nMbiIehGLt0QEStb8+Gv2oZyZSjLbJTYKP1nqGXd7NVzTWIx05jvf8+tPqeiCE
8q0VCTV05jyj228sWt21h1ndQfYMKAheHFy/u04m2BNdzZkFEYWWXiZmoDqFj8c9Ng/s4Y4VdEFB
Ah6X1eoBO7PIuL2ZViDPVLCoghwSY4AUdwkQJ2hcOTnOuheeGWI8fRAJUCsaDHU++G5GO/UxPoeS
U76VHMnrgsSPr6Jr7mW5+kw5M8s4v75oYWG02FFFwjAyRhEsIAkhHQEIX4WejeTocuwppfDQ95xz
9y1c8yN2nZlm/D/WywbTAAN1zsmtErd1xs/UbzbRDqLfhU9L5WBlk+zD4MUbgBg32dV8V1xhhnHf
AOfi/knT0Tj7PcxhsaQoaYiF60LPA1F4SocvoAsczp1E9/PSoqm/nZ1ISVYTreix6BHdDs1HL7/H
nCQUUezQLnYFQPEbjsW1StX5spjkQcx1ozeikW6z9jL5oqO41XXyS3CKfX7IjpHT3aIa/crrNMqc
cKAxGQWA/ulQTHBovTloyZumEVcRoDUtZy7Uz/22+tC7XzMqc6I1HIT6yShkR1DBtzQUdoSq/CDh
oYVhUuGGpDNmBQxA+OEiRAwWI+ZsEu+3MqErL+tpSNSG/taP3noS8j8Z4Dr7CDo9hmeffUjFKlsG
bEYCefT4DrzbnK/MWQE7pRobIXgoJRo+kLvJTuvIvRt+cyhgUBqMasIr72rm+BWllDlfUpNIIIuj
sRiiBk5rocs0/qqmtyy5LeXM5ixvNfs4nU2dCVNiBVSabmJ58Xbx87vuprpOr5Mr/ZC9Vcdmh+li
oBE5e8qzycSnPrGgQRTiqJraPidoKml3Q/50eWG8z8bEnCbB8xxoZ9jo7zRyK5scXmreGphwE3Xq
JDQRDTfxZMvRfVReW7w18G5lnYkwFoDcZazj46Rb4aV5pckTWPF3SATc+rp65Dkeb8+YwCIQgpk+
0uPKEt5I+ThPPLI7ngEmGswQgVFk+lHmEHQPmPJQ6pB3+XFODwv161NDjkiLRXTu6Gml3d+BX6T1
IHSK/vvstc6s2v0nNCQ9FKCuO9q63Sk63mLig6DakN/2LjuiRBOZCxeTwSQ6Ud5FRg9QJR6A+m48
/ucjgoHlqePmVOsv9NNpNpjQIaUEhJYgJjtUbu9R9PKy0W8SR9mZG5rmXF4Z5wgYTOjoRKkzIwXG
MLAA7OdTUUYYR3m5bIT63M/dU0H8jkl2aJEwRwDCZaKSTHinKHoDapAPOfzAKOTt2LeuHsp7a7Y4
34se3EsGmUOQ4luljTW1h548m82XhOJvJ6F8mPNC7/r2nVbGHAa96aDgIMPQXH4JgPJbZAZpzfby
9q1yH4AR9H/3j+2AZuJQF4OB/QPEZlO4kddsqMy8vOFKhHHWw/Y9G12zCKg32kO2bd8wCGPuMDYW
xK7haUHR2vlD/QoKFM7Xopt04Wt9M1CeXf+aBhp5cf4+XJgTCOg4PB0P4L0ov93skh3G12uUrTHy
h48lxHb0PJVofCzbxbRT18LyKtTvd4CXxfvcjX/Jd5e/4XrUPH1C+u9na1TA+SuAkbw9yOWIJsb7
bPxZEnWyQD/tmYVUKTHMCS7VQ2+Asx4V6STk4qDW8/OTDfbCbAa50BPsYOuJjuhlvinYUQA+Np+C
ewG0VznbxjnIMhM5NLmfpmnGtqUTNKcjaOYZgJW11b41Hy5/oFUeA/QDQScE3jkMQDH7l0NmK7am
nK4NwF6PLMAdYtrQUY6tL74gw0G498R9/VxvQo+XTa27x8k4u7GQmu2Jjsq2hikNIOfThMcWu4rP
Pl8fs5VKqS0dZjARqnbNdriZ7Aewoj0NAM0pDiYLbzOHR838DwfutComDHdlCEr4OMOq7mcHo2MY
CXZA3TU40QO4rI7gJto6GGJ1Ln/Jf7isT2aZoDzntRTGA1aqBpp/RQMKRgX9787/ZUsMN+5/eyEn
n/mmVzg7c1FaR2aLkstBvwIT4oAsGAh0ELR5Eq7uxdWd1AfWZwc5bZBzIaYd2xs+zcd6svTXci0m
NymKsWxVDT/CKK8XYd9pLxZge3m1DQeVs7Wr14OKAWRQQqvQNmEiaDMS2chEuGkcoocpXyvL7EkV
JytfPfNnRphQqTdC2TQpKg2pKTnxMNq9eRAyK4BWj3v5+617ypkp5szHOSSBBOqgRreLp8GDCtCW
CsFHwl1eYbIJpLymfN2BUq5pJF75cfW7nRlnzrxapmrdyiiBxwflPVrs6sPa15/5p76tvkIkteWN
9IiSR+TqnKDK+4pMJIiMYdAiA4Yl8Th1aIjC6vjF2Vqapf64bM9Wx579IcSE+4KtXYrU72aMxKWG
k4a/LfkRj2MnnUCJlx0KqbYxILvVFR7ucv3ddfYDmCjQQG2gF2KsMt1C5PKQeJNNMNyACUyKP4q4
xfj1GuXJIFvF6Ho1s3q8+Q/qbYMeg1tcQ3LzU0Q/+9A9CYFsd49xdQgda3N5qznnhS1uDJaYauKM
nVbMx2n6mvO3HIPmonJ92cx6yepsffSLnwU7sZ+lWlWxvnkX3yjvGFqV3qM71al8cps/VhtwGlx1
b2BJCGRgsdtts8OIa+TyPix1nAuOxRY70jABPSrt0MqF6mRq9hSOgV5iLi4vUCxbvCTlLHwVUGac
LZwJSGUyGWZLPWl66d8kN7+dnk13vkZ6RdNUoAiEV17jlLdIJjDpCrGGlF7Wpv4yVoWfjK9W+RSm
b9BDdqKFS/e1mtidLZGJRWA6blud5h/zrn0rPjI39g3c0skH5PJssGhyAu96BPoLs2AyZxPqrmZv
dDBnVZIDLmhXGAuXFBLnuvrmLP7pK3/ZYe9nsGfMDdrdNKeLb5oHY09QS/7S3idczfMnHdQJfSMA
7+dLbyG/s3bAtKgAhNgomXGWvJ5/neEmmGs6lGKosGb4pJRRTTsMW8mWgOYv9ipwE4ozPZYCF5X4
D6572gDGjxYFE+kRjQ1ysKBngFyod43jtJMcYVf8Kh7VI09GnGuScaWwrPvIqLFO2leWPfguGCnB
BXIEC6zTb/4PO7vuvKdFMvfZQizA5mkC1IrdYS4OVRo7jYZOlAYqOd0Zs8KLKsGRMARsQJkgf81A
r3M5ONIQ8MPRvnu/Fji8f7Aai5qwZGKEgpWQ3Mnphwnk3GUDjH749+LAEE67y/+xwNynWWQWbaEi
CFnoMJuQYsgkGz5EG/ah23iib91md8JXsytAhOiqnGrvegnizDxzYuOURGJTIimjFXTKGpDgla77
5TUPvrv+DjtZYq/RdiGgHURmhOzdQr0UTDcoSZVAfoOzBy0vPNQTJ45s4mJMYiG28iZpbuLzHp7r
6cPZz2COqyVmYPD+BgL5YWD446/E656XI3mofbWz009ur5HjQmzHQGyTblJqmvYmto4MwtpHt30a
WE6ynbz6pr4Havn/J+L3w6nYuxRjpnGuUfiRZBEbFSY7E0We466mJ2cbSdd9ljaAdFBMiwU2Bt96
KUAC+Eq8/PM/rIdY2IeuOoAKjr95AXf1jjmzy4Q+AZxTkNgGLEioty2e72IKLoRa4YR1nhUm2jVd
JkIpHdXwSKZowk8IAdsFLHFO/2oj+mwxTIibkcjGcfS9iekNaAc2yi3G35zE5bHG8ryQCTO9DkGS
OIQXKn3qxssMxWquBupqvD5bDBNLwmZSjHmCjQVsa+CRcDK362zlmGxH19olLyIXX85ZFdtPqCWo
tkFEEhYjdET2GIS//H04XsC2B8BGNqLWAS/ojAXcH/eQNrBrgGovW1m/Wk8bx3YGUlmehhxiJQfF
7r0wkD3jOfYxAOD0bn4DtobR5pVmeRtHP+XZ4QXUeuxG5IYHSf9N4trpdF6vhxdoWckwZbEIaDLg
DfVXeTSf5Mfaoa1ZI8giVBUTl5dacw0ygQEZESRCKhikfPp05gZcpU63S25kV94kLm8L19+FZ1+N
CRFUFqev6JFKt82D9Vwudv1r+p3+rt+12xpTjuV195k0AfDuHHfhRF4WZN9IkIddOnQex8oBbN4D
dKu4F3Lgkm3rCmT8oT3cGqot7iNXublsW+GdCCaOaEUapqkF25jr9tQZjIFPrRykMngry8LpyJuV
alDDEZxY1m3IWb5FDW5VqE1IoNFszXtSV0+UGiUeFzePv+JsXynxSwyCAu2zA0ZcMVtvqd6zEPML
SNQ8JSEuAWmbXuheTUmmlKdBzoLLq+ItiglckNzMI1NAFDaXDYl0yIZ7IKzipJL0j1xIJU0GDAHc
QC0INA+Yc0xOFYID6RZ76lK3WgR71p4ScwaXpcW5x3heyiIYNZJBWYsWhVo0WLXcaV4baAkLjoEG
a3IjvS1X2W0M6lbOlvJOIytEPQpdoxZ0T0EU9ASkKbpbtEFOpwMA+eFDrte/oQbKJNC+Q+GLOf2J
JclalSCiAS6/abrOAYWkD9F1zlf8h/082WFOvdZlKekMHAA1ABcqqLt9sJ5hnqbcCE7rgifpWE2g
BPVquD3P9nrUPtlmsoWm6TuzCHEdaYDoC7ZaYEKeSrUtDiZMIDh5Ne65Nnn7yhx4S29ig0CmClF1
8QloRB4SMGF0ducNYJt0x3vRxvTKn3WktNNSmSO5JMVQgrMHtZl3zGM42qYnHspuKPSBiTW0ZdHm
eixndxXmgIIzNjEnDR40+TLZLO94ivmCh0cJ+obga3bGh4rfu6QX7c+oAFVNcEZAkYWVKmjR2BuE
CNlsuh1cdBk84sXX+la/ng/TIx/5uL7Gkzn672f3ftMlYB0LgZwW03kTtpKrVs+XY+k/HPyTCeYg
ZvkQWhPtnYy7PrNr3abdkmav9vboFsd0n93+4Zc7mWTOJGhbkzJRsCo1AAhLdsbAgFD6b8MpD6Ob
v873oD/teLW19YNxMsocRgV1vF4p8eWiRQ+aqrYHBaNQouxd3k96vi45CHP+6pl0GpTu20MY6tsR
96wmFT50c+0yqcBHrDkxEo/LJnlOwpy9EJJmIXRV2gMRLDuVfunjx2UDawmMKULqEZOaBhyfcRGx
bI1IzWsQ3Uhg/CrflOy+ASOzNZiclawW584tMZ5h9bIlSE2B8tEOCUW+2M1N7k0bSC00X1AD8Of7
BsNVAa/KwFsg4xvRrFqD2MEslN/txoCwTP8yQEa0e7q8kdz1Md5RggN9EAgMUTTxeByiA9h9dcEG
15gUAfM+ebgIoRCQv/AARquPlvOtZbykJaXSxBpM0wte/6aHkVIHuC1b9jFzRGzUynhv/1UMFbT5
MPsBQWhAS2k4PYtfolGB7HaE5yjgCo+lg0gwK4r+rCQ/kRjMok8d+O6n8TbFcz1JeA0DWhtiz+K5
dSZ6SmoqN/rYduA5Tl+zUXHMst+AXcVeQJvYQPZZBY9f1oEMHhSkUvjJ+dhrd8W5eebYAKtbgwUE
i+9joOSnFMpU1SvUB4NqGd223IXiwdBe6uIqW26iYrSblrMB1MCl9TOnaYDWoCaFJai3ortBQ3Pv
LjY4D4zVgiQmh3WqigblZzZfbS1rmrIqwSIn0NgbbXU/QmFLSx5SIh70xPLS2NgQDcq0Ou/mohf8
z+WdTMt/d64k78TGUDOwAAXjUx9MG5pZZXfqhjdesb6PJ0OMF5cYbDYLk4DiU0ZML0EHHr1EM0fE
bv2Anu0k461hXSxDDuLkg7aAhCp8S8wHEXhYKdL8aNI8Qa32SvRJIM9mhndd0x4jEIwmFa8dvu61
VGQTyAIV//P3XVVrUosFxDOxq7Mn/M780iHBgNKG4oS/k/s4+KNT8pc9dlpGM/JshmBfd1h06RCp
7UZtHjOt25jhI+kGT1rIph3wYpahgWG8COCQGHk8guvf9/QTmBqzkQyj2os5zkm3bfvRNZobI4vc
ywvlGWG8VTKqDtpoOIxCIjpL+Fpi5LnTNc4NSr/OzzNxWgrjquD1LjRIO3YHaSr2mDt1pWSx4xDg
sPy+QYs0nYkXTjyl5tVmgSmdzDK+W0OdRBBNHEXabILoVHWjJJBRcGjX4BF8f35xBMv4nDuzP7uZ
N+77je79u/2l+3921UyZORsFRHEP4gAW2SV1wlBwrJJ3SmkqcGmDmZg6h5OlxBa9RsfazqTRqVA9
HcRDbTU2JXWqCaiOpXwjamDrl7ZKltkFctm6/apDlH8sxW4n3m/iHFlWfE9TMQQfGvhNRfgmiIdc
gnaoO4CEnTbdSs+SHqoc4/BGb1vWS2sSzs7ztoRJauQI82eJgOMDxLFj5N1VPJl21j1NBfwNhi9/
51Ww0LmvMQGqzCFaK48wN+qaZzUj6PnHJ0Xa6Pm+Nql6xbPSg1rYfJ8E7tenfnzh67NNMcMKp2mU
YHvGlV5OINFXPiE272eD5lRZ6FYAfYyZDck8p53LZ4hBbqB2GAxjub28C6s/RIYT6SqQ3D+0QYeJ
WHqbqN2hqUsbKo+QQeTOMfJsMN9VSVJLTkoZEWvTHIYHcO15IZgpNvRxXX+MkEXhDuLzTDLfVukE
qSQxlhXX1/pwL8avl7dt/ZI97RsL4W4SyLoIhdQdAEHPITviil4bmIOnvoI4+WaE+oqT3hJepqLR
3/3Db87MsjdMb5GIVGiLg0XkPpmvdAK+k4o4qSY4egzE4KOlQQ5g2BnzRtI+ywEodsMRQdJhYOKi
AKVwu4AZA4BpEa/Wola9EbpNnXKvyIIzKU89+NQ1I4DQmD2akj1Vs61moDQhppsPlRuTGuwkj2KK
6CO2rqVnbtXUjpRBn0kd/ELvNxn+dgUSmFDfCUjSWwsAyinyotzaxrGM2pXmp+q0TaAbNCrQeFFt
ywBmtJacSUj2eVx4MgJh3ndOl+H/Q+JSQwJDXTIXqgzgwoCoaY6S4nhYIORpFOj/9wRE8OgpgxrT
NqV7E49+CCBp8q7M3jv9M5QjR5xvsJqwjQC+QRlyPKaLuh1VcGG3xMlD/IFWdRahuC31p0x4hpSz
XSSAD7YjQKCQaDFuJzN9XmpfVBSQrB9LsjH763J2yQAVWOV2rFH7k0Q/w1xzruZ22dbO1EJnCEQ8
InASUJuwRmxKV5WPspF7NcDxZi2ARau1M2VxW2RqDarccVVB2AOk7dA+TYaHNJ1tsayCQvstAJ5l
tLWtafclhGS1+rmSfkFIs7Ol9l5WXqtEsaGOAH6X/KqIGhCDgt2orPxRjL2WAlkz1emt29GMfovq
NmxNd5zkQJJ+ywkYldPS5ZyP1SzlzFGZLKXSo6oqI5yPxgWr+EPlZ4BeJxifT4/xpgsALj9yS5ar
98eZTSZnaRZZgdwQDge0iHsvvzM/o8mRno3SJZA6pLhoPQ4ap7uK8FasOAkTJ+J8o+3O0oZEX1ow
02PBcg0hdZT4i0rmbCpvT5nMJGsJaUNNQfkE+hyNDLbSZoYUm8pZyXpx4WwfmdQkbUog6jMEz9Yb
ShtseV5dOtDSMVpUf4sjRMucGOSsKjdqry9QAYc1hKpFg4Xsi4QIUjeCSt3otoYheZGKEw0S/cu+
ue4mJyvM8gahFsOuBO88VLHhEdusmG29rRwje5+41Hm8JdEfc+YWppZm8axiSaVY2MaMCV/T8CzC
eT3zrDA3LN4Eeay1sGLJTwiuafFpRPeXd43+iZ83z2nXmBt1hp7CEragZU9bqC0rjjADgSUDogRh
IogBqWHiXTa4fqD+Mshi/RKpioyxhkG1uhma59ziwNLXa0ryyQBzl85zVmUYEaFuPnu01RDtQBIH
SdTCE3/znv6r5XHzzBoTEAnorrQuxSeqPcrTQ2F03XMUlNvIAZsUfIMTLHjbxwTDqFvkTjbp9tUg
skLHquHBF3gW6L+fufYci6ZZUgstlWnvr3VcZpddgOPWFv33MwuoweMirLBnc/mpkAeheBKIwbHx
D9Hu5AZMOFgqqGQMIowkomCnZuHVVuHqurJdjHTfqu8TdNQ73fAJKCOS8K7E4xd6rxs9Cv284hF6
/kNeefo1TLzIBgVkThJy5c6V/GkLCansqrNbKBPZ1RH6OgGUC+fY/3f7zISPRFMjI5QREfPxt6Jm
6Nk/GpCrvGyE5y5MAGkWo7FqDUZUZKS6EjsFT4qD8ynNb5bCM3/pJbHoux6fUmw6N8lie4a+Xtn2
do+csMdAYKuGwSg2dgEZHzLmTrFsMETlW2jkyuO/816Tlettq0bXuwILhobbXgVQSQYSpoj/aFsp
8aUKCRCJHeGpJQwLNPKIuunymkNCcDGHP/KOkwXmnHdDJAOVAQtV07pExFtVvJLyhLOO79G/nxfM
yQxz2JepB8nOPMDz/dlRMRg7xXYa2wNIWVJbAa6acsRAf3in+qmXBeV+uGofmsBy58BwQ+R4PJDe
evQ5/SAmMLRtlWqlPuH7mZ9jArLUntjNxMOg/MOJP5lhTnypdGGGthGeqltxN7nJniIL6GRLDXIm
pFp8PeL1KpsimrKqWKoBHeS/x1VILJWykSCRbEBOYkuWLTrpzbSlbHXmq+HV78Zt+RIfF28Cq+J1
5Ed/BCI1z34BcxuGhmEsaYdfUBbPmeoLy8cyaLaIQRMBbDggeZyj5wFdrdq4Blk0zjFk5apok4Tv
1qA/XQ5M62Hj7McwV6VcCZOWRvgxLYhK3UT0cohAST75pLze0LoGfbsFCU3Q1/NqjauokvN9YM5W
WcaYwF1gevAVgOulwrYgrHYlbjsPtZGbzjGR5UNO4o73WFp17rM1M6etTqsma2hNRq3fFwDqs64D
Te728s7yjDAnCJgveSwtGIkgNB0b11XeQiWS05xaHQo530PmAE110g/5iGdfPWcPJNnF3bVSpE6q
gCUa12ajNEFhvucjGDSInSofeSVDhRt1hGXxxziFZmCDIgcqFuVyE5rdlRF+KtCZG/TBBlUOuEaX
kvMCWU8Gz3afuXAjCLmKpMbGhFdttiMbbS9AgtOBsugo2/mH9AhYARctQXf7R4A9M8pcwFZvSiOp
vo3OXuw81IFFX+VXlTf79cMQPBbQgeRlV9SBLxhlwTVjLM1NVcDoDBiR/qRSnh7N610Rc0j59fgx
b3g9+PWAelqnwkQ3XU1JYc0wWfVOtR2vGpzcHYH+s02gXK9B/dqBTOvmsqtzrTIRrVZEfQYdQYeh
MncBhb60kfa5Y3j51vSnR76WCOdsKUzQKoql0csJqzQgxZlIL6Em22At5H0/+mcufT8mQGWq0aUW
NaPcz1+Adx86dGICvCVQWXFm0FltuPhansswoUkbTLNO6O1Ue8q74kP5dC8cpSN85ntAJbrmPZXW
OwEq5OFAoarL4On++324CCJqVeDPxAUwucqBsgRAaXtX+xB04LzU1/3kzBZ79LPZ0sYCtmT0ImN3
hp6uDzXfveoKy6aZvdmFjgVfJ4Uu4cd3PDPLHH69TqRebWjR43044NwDSKg7ZFdeAbd8UDziWi7a
XAJ/ipaetguG2QAAotVu0FOsN0KVZZd7FJwdo6zpd3SA3718Cr/F4S5ZY85+2bWxbNISWSEvbpoq
O6szryY5uQ2z+HkEF3bdABXeR0cLUnKN1jsGecuizomSwxBjVFAMtSe5KZ9BVgn62eohlr/ENPaS
sdiQ8DXUNqP0FUayN4qQkdVujO63uHR23WX4Q3hDoFwutdXRFB/lug+gVLuBSj0Q0h9FXfBO5moA
OH1RhQk4oSoCQwhBFzhtdDd7MvoP0A38ndnCLbRm8UWLQHvlbC/vYzJBpwLspoXSO1VHM+xwp+2H
zXxVBii27vErNnoQfmEYKDA2y0awoeLk0Yov5HqpBN2d5pTXg4eU9haJFFo/5qYKMAz/XDg8FOl3
AnvJDZioFReF2TUy3MB8VHfSw2LnV8QB7cd7eg16dah+wnzhFVcFpBlx2tpn3i9YjWEqXqCqrCsW
uLz/HlEKTZUH8OAgOkPvbCi+Mi4F3ipo5cwC8/k7sYJs4YjXSfo/pF3Xct24lv0iVjETeGU8UVmy
5ReWgs2cM79+FnXvtCiIfdDT4+oqP7jrbALY2NhxrT1wpr1+lyLD3e3/AczOYpG+b+bnWphD11Gc
NqoOkoQjmK0/YHb6B+1YY7z1HoxSjv6WxKZRWcRND8K/44Mkq4UyZ2k0Rh+NJcRj5veBHPrr8jp0
F3aw6qS9kNd/MPi/fbM+F8w8QKJQio0+QqJxH0SWf6sCAiQ6FF5ivQ0der8QlqlH7hgLT2UYZ1nN
m6See6gMiLfT/Wx3mJ3YAeMKYN4GHgmrx7Xh2cvt0Ge1uczLRwdB6ZPoY3OzGQidjSc4tDFlFZ3e
o6Wjuw0vvC85HS95uOmMrgQzzyCohibZryA41t516U86RWZSPoyCZl82WZvUGGv1YR6+qRfLrsXU
0+KA/pwwE+4Wh315P+7GW0MDMY8TH0ljtZ6w523u9pP7lxqxQ2ptmyqhL7bwY1AVzIXOmorrzn8I
6GOMVNTlZWrLdf92STVJVUUUudBgyyxTrzU9n2WUnwYptyuKcKt2KHhmDeWdjL4zzbMpRg+NniKt
gNyXONk5sFEMbQJb2bEuwx99OkmIlfoDUVHxAUGjqMU7Cr75NkQNqB7seXxJiJuAm5ikpU3EwpEE
2TQKoARn0qEtH+oRCQvlLGOON5mAf19NZllNthA+lrXhyKpbCg+xdKIzyD+EPznozqr0ocuPtXRn
YDxWqrzLe7IdXH/uCet6dP7Qk2RJjTUT6oGqlYE6CM7Hn/y42MoAL0DswOPhVQK3o7uVXMb4g+Ai
C+oBctO9/AfG4za+F6yPN7AxG7AOcJPGm076SiDzFhhEkPy+wOFPB+KN+8rCoMahACClDOADPLHO
5Y3dvLsrccyDUAt9rgjQ7BOaVkBXYeVpvZCJSwMPRWvbPK0kMbZ/0keojoHcWHeYLOTGdgYi1thu
d3jL3dI0ngDXwVnctoO+kslY/5mi1G6Uix0+YYXuEKCJGxIBUAkjjCKef+xVM/txeUuXH71wfT9I
pleZa2ksxK5ucYJxJ5n6MDmlck5RfL0sZTvQ0VRwacmSBPYnxtxLYaDraVUt/tuAC9FYFBBvNvUK
V9jzDm97SZ+yGAtfU53EflfCFVffmu5XQO86MeIsaPPNXK2HsXpFrEi51GA9cwIIhV5ywo7nZ18W
IbE1BU3JpkgoP0RoGBB80dDfcvlUNjcKWJBgGQApF2Ej+ZLk6qCWOHuNnrv0raCPRcLJkW0it5GV
DOYi6UYajqU/L04UDuRZO0WH4DfwxhEsxLv01njOAebBZ4VY9v+bWq/EMncpCAHzlwsQKx4Ut4OT
WjvGofV4GBPbFlfXJLxNiiLJbKlFjcrKDwdkKRac8YUzPDr4NpBsD7WJ/qg9b6h+82VfiWPsrZ/R
eTB6hBfKGDri+KyUrSXpP7XAN6u6tS6rx/bZGZpK0ZKh6gpLLhyXWpEUIPfD2dV7jDj9aK6MXXof
2uOt5oERAOiQYJ7sdmgdvCxZ3nxXVpIZl7QpklQN0VgAFrfBqe58YuN9b/Xr9J08VWdiN7bgzWjv
aUztkSYOKDGA/IWQ1/0HYcDmo7P6FsZ0GRgPaGBTgJdyP8pm2lvl+0JVNBhOY6MPqzTJDtWKDn1T
Li9Xvv0krGQzpizOl9zAKC+zkIOToG9ewyNEP8Y+UfoO3lrk93hCN63CSiZj2oJRquOIYO919I1J
/nNUl3gYfl8+4e2L8ynlYypj9e4g59XTQlOWE+7BCZ7bSO9lXgTDgEG6u/KRNz20aU1X8hjXyJ9m
rVbmRaOGH7SH6kglR2l5Epi7WQ4hQVOhAYQDzCEFMrjWpBfOpi0/8c2qrRaxXJvVppWy0Db5hAv5
wR6NiRHB6S3pIHgYGD38u8aRlTTGdGd5l6mSiC2Tb0dbtapDbPv7yBuRU9EeF/bL/+fqGJvdFXIn
tyk2MN4XV9ERqCGIBRfCLDCAm1xpHDX/8OFXe6kYcW6UJa51a/c2GOKjI8bUMTGO6MUjkTk8+Mfy
zIP/3rTfGECUMZZJQNnOHKA0VWMwzwQTv/0Pv5K8qVBtuex2oNp1xNnnvO9/Y0Y/xTEnGAuFVAcT
xC3pZYB8HMkhfugfpt9FYBW/kCRDURvxr2apO8OTnNQxkqNg8ygq/saKfX4Gc7D1iOl4Qv0Fn1L3
iLaUG3f+QxPjcLXJHJ9QBCwsXhC8XWtG45OugqBTEVXmxo/dKBlFCAszuvGNCIZT0QJXX3c1PcYu
mlBdihbGQ7hLgbxggZyyFK2S79NvatnqIxijMBlGkkc1DHjyVO+7K/33MsveuPNSYwf5ul0/dkde
CpAnk1Ey0Zc6HScPU0fHc1WWdlqIJ63koUVuulhEMyilhi59a+BXQhFUyosxKgpcF6G0gJPgjnlu
ScK9iGoikbpD0txfNhLy5mu8ksq8iBiHLPJOxrVN0brWzioc7+EYNNSShT9iAC5iTK/06O0eCZiy
xvtKyO2uFQ+SoFwZIwAWh3OaPdMKdGvFYz//0JAlbzA1HhooKxWBHaqlNXY8f4b30cyTmldKJCgj
PtowPEW+yVX0PsT7nPBmp7Zv2ufusMMBcSsadaND51UP/eq6Vf3ybfHZQFeBCYfpDKCI1OOSKW7r
21+KwDZ1jGmoiAlwDE5KTMx6+Kn0AKYxeAD5ykcT7rfXb3WXGGsm4yI1SoC7lAW+U1OtNBO9dg00
6WRV6KWibqUJgGBL/1gImtUqxEqU+NCGXiYefYDB0Ew09V4D3U10mDQdHKb+rjUGM+oikLgWpgFG
HB0YcIVUeKL8Kw9V05+0W5hQi5ayK6NNHgzbLqFDbskzbOesuxWaoJMcwFMjZJDKRGO8rdIYnL53
rfaOmMEy6KPY/SrxPieZR8hRFURXNApT6zubtqHjT6GXiIDFl0CiLZ/1+CrWAJkSlXabOlX4qIun
oRks0KSbLXrHJ2W24mZw26SyhH6yQ7TfUx+gVxOYCaLbsRqsMS6cCHjqXX2VNbKphcAb90On6zGq
YAhk106F7TfTtaI8wVZgCsLryIA9RL1Aw+hX5uUSXgIy7GgYO4MkW3OdY3oxQJ8icLCT0Cri52G+
af2frdC6WXudRLeJ0tikIZ4k/4xmXKmJoOVNMOuqdvpGBwNrjZ64aXKShc0zmawJs30aPApgFTVY
HaqEZlKk6CtPTY22u0TV7vKw8SIlsMLyWhUxeCbEGHuuqFmqNQobwj7IpV/AsjhPYI9qumPTRtaA
jkm1TewZ45ZtC9CZ4hF0rroCnPD+ZzEcMC2x76P8qM2vYL9Ffc3Uht6RJXxgdtPq7a6grzKltlL+
NsDPpfh4NcKXqPpV0wGDKpFVkrMYgbpVG0zdQKgXtV6Qd/ug0E+tlhxmQzcJOdVj7MQNWlNhZlDB
9nyJ/AwLgGuV/XWUUpfM/r6r5ydFmC2S5FZUwukozkmc7+VEdyJ1dObCAHA8cqHIjdJS8EpdtEup
dpOmvgkEN0M/dyseu6g26eCMJVyWEAN810H+ZAjXVEfvQVhfdbLhFlFqa4Vsp03hkAEj7DUmhGYJ
Bd9zg6swTsDMwwC9hl6MJt+HAt03fuxOfepqxVFGjm1GVFVWb2SaLF9UEP/c1XhG01AzBd0rKxQy
0bFkFAA10Cq3CtDQhRaWJrmdNe0uIVdBXtgVkc1qLAbTx+BoVFG378A/UnoRBaKTcE2g6ERugTSO
8pkJFGL0xpOdDjpACgsZkMdY0r0YzABa9kTK/KiUvimGhRfXihkH14KM/yl5buUccRgywRFuw1w/
tvROCCxN9N1KeQ3Kawlp4wrwI1NlDeQXDTSnIa/xcC6nwlKne5pLBxF0xai/HFCutgrcrRmTSk1C
rHS+rhQQL2n7OcwAOH0zQWQlHibyoiRvifSUj+q+zl25K5wQyLqFYGoioLBqgPUgLsx9hDUNMXsV
V0rTwdlDAVRA0cVe+td1iQg6qGFIZDSOApyKxiomoK4TPVxm0YH0Q20QplmZBAbh2R5KdK0Zrh/l
CPgP2lBZov7iY6ExiZ2gR9tAPh0WLmpZPVd+4Go0OPRGY8fqW9BNNgjfcW3MYKweUtzWKPBvMjKc
jRndfqJ0lvI7VfgRFdQsZKQvJvDltLKl0KcpJUi2ZyYAs3ZGXdtak9tTLFnzpNlGlsW47PkO2u/W
YXnuZASl7d00Zzs5Jt5lB2ATvpSsXgHGmVT1SUdeFq+Acd/DMsJemeI5csiN9IM62Dq7QRdTcp3d
ZDgxPvjuZgi2Es9kJvIyjedAhHO1jFVo/WAFDcJyNHPl4zJm8VvXnaxHVjo9h/6LokW8IGlx3i49
gkw2Qp20SlKn/2YEloSTdAzRNVLZH9MDP3hJ6e0et9V6GX9LL9NA6FTIa/4svVvgA0MQOHvGa3pd
H3vLuPJhvwqLYrxedRN7GYF7lYkrvzaAe+YC0W3v/l+uhsg4UprfRi2dPzJSMDq71B4G662z87sa
Bf2OlwlZ1vZ9r/+SxuYohhYQiVOAgHTEnaSGYtf5QwfImFp6FtRnecp4LTrbh/spkAlZ8Ch3jR5i
eeRM33DZvchJHrtn/1px+sf8N7d8s5my+HQXPwZVVjFwFc2TJCSQJx5k0LwEaHlC/Q1BvqULrnaA
Us9e+5uXWFB4+8oEKH7TZPXoY1/TxLdS+iuSYd9n2YGbbDVBdaW2ghkR0ewxdhhF3b7tlTslB156
8isGd3uTvqXKsFcUwTOK1kmN1pzg9QMSZTdGwX5OMCUGt14KcVIgCED3kRdpwEmrKkcm13LwW5Nu
MzHDa6G5eVXa+iw5AJvmBN8cr/jDVV/trV9kwFBa0miTPHmZchaB2JIoucMxh4tKXNJRxhz2gK0p
MIAFHU0A/S0iHWR0ni5h4Fl9JcJbR16jtoTb9YY0NWeF28gpK/VhbGGcZmLUtFCfkV6rhoqqamoO
IFTLAVhad6h4D2i11BEJRjzRvDCQZXqiqRJIKRZ+SlKwthY/R3Qv68NDEv6YpOdC6UwNXW5CJzlK
iE5+41GBX5/AP6+U3u3F0AWMtzkLGMAPzCq462gMD3AZ/l0GeZ1Mrc6JL7mco+Ko/Ue2ZqURJVFq
sRzwzfFpdjUXqCDWrHntD8NJzdFBn8U5/6WBrV03TOHhsmyOMrIzoooi12EwIy5URpcChqo897wx
PU464OMhWa0uSps2UBbbFe+Xbo7Eq0Eny28K4q2E0bm5mfNxKhedy0VHoG49FY6qchKty49cuFRs
W2ZGG71KMxgoNaMWTa8H+tTn72NR2v/mWKgMGCNA1aB7At+x2rMQwx1CJgSYwPCvc+U1LuadTxUO
Md/2wXwKYV5wcIlXflwB36hRnv2yc8cO4c4AbA+Euzn6/pUIOTij5hiH7aflUyrzUs+xIExVJoDQ
GZE27R4VSPt/bR4Lb5oadTkrASSkyS+iDqbsH3yVN4qzXadA6vK/R0SYJzkXaa5rIKhEneI/BT5M
xMPN1IF5Wx7iA69MsT0bupInf1WJxihDDKuFGEbyz/rcun7YgmM28GgPZJLyT5Aklo/0UVq9BcmL
BB/+8qb+TQbpc73M2xxKQyZXMeTnp8EZqFXfa69LRRPJitrUMAtotarJRxhelvX9xn2KXdRpdRMi
P07bXMQ2N85HfzAg86gzLpUNN7B51pBzI9hp72ZQq7wZl3y0OCLoJE45vk9dZZcCUopIIxgg9RWQ
0Li8tduW63OJjOWKQJqi5RIue1+dheGmRDYy0Hjl9s3mzJX6MBalkPugKwYcX0wGS6Kz2aH/qp1/
VxgnqQDNH2MgN55KV8h446zLL186QcbMtJoSDsqM6ygiKRT1tyq6XbPkNcP1L0PezN6mMCqDeQn7
SbBxX9WlI2kk+IDFPc0AGAmCazUMnIwCjQTuXEJ48JSb+rKSxpwc0YD0PfWQFrYysKGSq5Q8J3Nt
FsldF+uOjvSNDpCqy+qyaUBXQpmTpKpUoa8txmhsDY6K7lyrgXVZwqZCriQwJ6YYoThXEZYFSK9J
Qz4nv2ooly1w00FdSWEeAtIOolBP0EjVC3YipotgTKCEIJs/irs85lyy7V3TJWA4oCoBskNGMXww
Y0ojXu6yP8jSPaw351i2HwT6KWH5gpWlGjXad0OBmppyvVRFU7vwgvMMHpyFDAw5dw5fCm9BjKan
Ac0mIYe4VgErldJa6vB0WQ24K2LUW2mKOIlLmMO8rcxBzIA5Bg4P7Tqh95q6o8gZoeXbovl7njUH
owDn4zg4nG9YZHyzHqtdZbRdiRqaDiq+QTYsYDyE4PP9vbTML8Vm5SkBlgtA7Q6Fixl4bhS8raGf
J8rcg1pXBd8HxMRHJRhMODt1r3lAfDbFXbO7vE7eabKXIQtSbQJFFiivJVNDf8WUcEOjzSfgcyvZ
GhCdoiHsfMhIT72d9xaS8vcq+mgWnOIcXHJIy5c7dNM4CEaB4u0fI/7szbZp+WtL2ZKQkXZ6osvL
cXqAGpNcyVZegRiUDejtrp9UF8RY+SFxudkqzv6yYeGcBVOZC7j+mtju1eG27g6K8FYj8GuGyCz9
N5gHIMq9+/rPvr2WgWVXosIgVbCwZW3Kc3NTGbITDwYSmvVOrs9ClgEy7L6ceo4d+WDhuaDxbDTY
0VrJ4gpbNKOIKaAkItfvwojx60azal8z1Vo3O6O0CiOyhKpwE63fzRJoiureLgi4D9vkvvVzsw5K
JxiC3dCIroY6aD+J1jgh0T2fZlDcZkHryeRFPS2/WRM3BgFSPtxnxY+kEtAuHRw1lGawbaY6HUra
ovLwJiMJ1DYREKz1G6kLLEVKzajOvRhZliyN3Tl/HaK7cQYoogRszfpOaWWzq8Bzm85m0aIthYrX
zfynRZBdBok1AVPr8j3afpE/9YsxwmhYjZG7wuapXr3PXbJfeFnlHXdylafHjPUdwkZW+kWfxp+j
XdRW9yhc6fv0mPSm9DReoaiGyttNwbESf2ORqaYqxABHKht09F2hD0IHX6pEbwoG2HbZgTy/JXvZ
jX7+g0m5rVtDRV0FV7FEJXRNfn3SBqkiYbdUjSs4321vLYDV4+0yZ5k8o+Ptlt+isBnmrEUyNjfI
QEnYSx/NGalwXjrHwayu3fWWiPaIzuFz227u6VoiY3rHaIySuIdEAEva1R3e7UdAtF77mKlpH9Mz
L3e82fGMzTQwFaECeZw1gXqnkjztP/qLBicKTO2YeJ3bv9S/cov3hG29nmtZS3S18knkxFfVsoAs
2t8PxasaFE6A/h6Rcq4dTw7jXfkA6NLiaeljECVbljuzbG4U3XDIyIMw4UliLrgaxJM6hLh4FFBZ
RqZjTrI0fQ2NJrxhjc0Kx0dUBuxnoqgs9mgaFGqeiahwtIaxT4VnCVmYVq8OYfVjDjozVH3TUNS9
WhkoTsIolygEm2pVm77x5AcnrUe2XFEtRVR2hVBeidlk1SMa3IcXOhylTNxDETiPx8Z4AvrBFbCL
iwQjN0Rn7JJElCHz9ao7FROsrtF7FBOloDq2gcdr5Sj6t0V1lcSRpRp4Bgcz1aTHqH4WlQQois37
ZWO8cbXwNbqB26UBW59+/PtK/dDqpk2NMPUn0YOzsXT3o0j0UDvxnQ8kA/sfdJQtivb18fwqkVGP
rkiyaChmFADRdl1dhaADD23qVHaxV0/CnjtjvymPSCBkVDHS9Z/WlNUKjSQAehode/ht/QHMQKZq
nIqudKuicDMlPTTS65D6FgY/TRHbPRPg5Zaz/W/2efUVy6VZfcUgggU9kvoOjirxlm0urP5Hb6Zm
sS/s+Fa/48j77hhjl1fymHdBLvJyRtPBAJM5F6bsAMzA6g/VSTrzXcblxL6d6EoW8yCUcSX1ZMDa
4nYX9iE6PXhtcRtvzrIcTSS6qhHdYAGLZB8MGn2OQ6xtel3vFy0Nfi+cqeVde+Z5+t89h6/CGA1N
Il/yh6QfTqV2ErIdjc5Ntv9X5/O5IMYKjG1SKjSLe3Q4+l52CF2lueqt0VnQutKIV5xcTvv7CX1K
Y7QvCgMyGhW2b0Gtq4P0g2ZFuats2RWTO9AsYWQzsrt3/rDo1l5iwgKzhaAspd+YlgIkQgKE+t1J
U54a4U5ACq3g6Pr39wbIknC0dA1NucY3Vpw5DrooI1p3msQHuTpKDVDC8nf0wfPu8NYurgUxetFl
fpi0JQQNlhpak6NbnXFDDXOpu6LdOXoI4ULbGQHH0QntG9wRwa17tpbP6EzQDyDRVCE/P+WY9Z3A
RgrOOkwlFvvqYTzngLTiaClPIqM3BekUqY0gcZkiyV5C0W0slGz9ffHWyaaeuZkrDFb4yBG7rTSf
J8oYLzJmxVjU+iK27EGb9SE0tsH4tqw2v1IcIPD+E8aQrfXKkqZrigpOCWjTVyst1ID3jia8Tfbo
iqlZuuOuR6fzjPjbFMGo+368vNIt1ZURqqIBQaMEUGxf5fUNqOtAi9qfhAZIqd296FP0+4Gg8v2y
nE37uRLEtkMIWqz4oiQPJxqCbaTpWjsMDbsQawf8PRbJ5N/50oqF7k81kr0WPd2k4AV+GzgbIGMB
tZqKsAh/vs2s+WWVynHbnUZjQCNkb4IezVLCX9F4IwuAWAiEHfLfD6I82CqawZoR5AGwHBM+W8s7
u25n21cit80PbfQbQF+mPlX2VD6iTR4ldB1o0miFzJXrLMPLkBB0BBqe2IFdLUl2OlAbSBGD/7lD
m1phxg1CbWA/ZyNc+ulYdeIrZ8u3dAmt65QQAyh7isjo0iCSqE/luvtA6Yqa39opBk2nCgWWXqLm
eTzzAcyXh5Y186C0ExG0iHAv2dgzS7Uh0P0ETkb+K453Sf04F8/NADxIQBuiid+7vMStFarwYOFU
YYEa+yhXlQBYXJQlQfdw06b3o/rj8u8vO8QuR1VlVTYWuy5+eP8rn4n0ZVVJEfyKCo0CIY3sjKqo
oI12k812z4XX33IUQSRDdMWQAInIsqtNJNbpMMAxb+1ABwKkWR0k2DobgS0gvzwZ9TNeyfB7LkQS
QRggGZKuLLrC6Eirp6STlRCe0z7Y/afw3vwTNI7Nk8LciqyoKFaL7OxKRfJ6ioMRN+96dPuTdkoO
/av4PHuiqzh1Ajef57Ftnt1K4vJFq7MrIylqhHzG7VV7U8NQTokkXU/vW3j8qcKLqTaPbiWNeRnn
KlZrRZy6E2oGcHeHK0Cx3/c/pF8SAbxJ5saoXViXlXOj2oqzW8lk3sYyReypyVjh/DY4kt1fNyNG
C9EZik0FAbAOFlmJh6y1MRW0CFV0NB0syQl2MCaKhP+6IPXP+EG2uts5sSTkt0rFLA79EW3UdqFa
Akw6ityZTSRLPkZvApfadfNBWX+I/PV80YevyEYKzyA+6YfSzc6RpXj045IE/FnK5de+WYLVspfz
X2mTbFRyl4mQ5v9a3K7qTO8QzsDvGT20e9uck928lStpjO4aYywkUQJpBDTeewmsndOVtMu8xo3A
eK93mMdA77hN33Pkg/6NXsEeKMD2FDWQlrEV7mTQgF9QBcOp/TkjWeFkt6Gbo12TmMk7Rr/u/83U
qPRFIqPJXd4OZThM00mXnkv0No+Cvms1Xgyy8Th9kcLYOilA161WGNOpTmVn4bEB42+5z2WMxmpo
QTYL0BRKygutol2jhK6Mua6q1ZFAmn/r5XwtZzW4ZYZ9aAynnMvUumEgJUMWkZUG+hKlbMbPKOM2
iAU4Ytp0PyOEDTNeN8rGTBt2eSWCuTFkHoZaFtLhZCQuUrX76s9HC/CuKE6IIaiFoo6VOtNxfBne
UbPjewcbJvnLB7CXaAxFpdbn6TS3wCKLNQdPgqnV01Obw0qCD4RzjTZSEGDdA7ywgRKy9u35HuLa
6KoOEJrpPtoNj8tE6Agtbm7EXcHxozcChi+iGA0us7YrRFWYTkKSWcoyKlEc9YALQLthhr6IYVSY
NsUsNrEynVTQmvRFfpaG8Uiy8hgMOYp0qRmnQAwD3lVF0Uydjs3ZyF84u7rxDdhNCUx9VFINnWVI
I1oih3LykT7rbcwlAh+hdER3ieATm5cJ2YARkNbSWH60OU+MtI0grbVbdJ94vatOwHDLwXVLwD6/
71zJ0lB0Rh6eJ3tDXRVNRjgvA3EYlRQmNsonYsxVLQGBtRDNJB5Ok1KDbKgBh+mE4Vte09tGKIaS
jQI5SMpqEmsBehUs6UZc1ycSqbYh9Gal7VS5xmQkD1BlUxJVjKXJAeOtrFsrDqSP47qtTx0SwKQ0
HGDKmoZUmgN36HzDrAGt+VMUey/mZhL7BItSb+N35bSA/bW7BVQIIF3xLjYju/pxWT8/9ol5qoEn
tQyXawa8aBZTKm18Gsf9UJ+a9rUHvbuRgzdFIz/95jUTnkDQ5cRd0X4wkTSCf6OJUCOEnsYcODHm
i0tSOQkBao/fAaSiR6O34IHh8f9OWragXmFAXtJUTdFZxxupWMWv0glf6SyplM7z95InHRbwo8jm
gx9tAIpBngTsHEND2xOS7V8dGJWMNRnLfJEH/IJ96eoWhnVAHbGgYbRWDZ+xNg95YjYcy7hVboBk
/KeoFCEGG3SjQ2QKUrGsP6BD4RpiAgIgi4U1LtN7oHwFJjvGB9ys4Va2PjqTv6nCSjTjR0lAbQjJ
hEXHTX2KhtkxaH8n+voOHUBWGSMgF+abtAzNocQYd3xOQgz51pGbGADlKMVhp+aFgzYni3SYPQue
QkCIdfpd0LTnSEjejSBzLivvRlf88rmfm8UcU2aEYySXVX0aFSDcgLopKdXXca4PkTG6DQFvlCKg
+WOZvETS77LwDa9zCXZRbVy6CTU290SpJvT92OGuoi6+YDMOruDx6+IbbtgXMUyyvsuaOKqlvj4N
8+QJGFGc58Os3JEEwGuF/ivC3OTldW1r4GphjCEXNQD0BS0k1sEHGGNuL4mQHiCB3YdDoLutR29G
nr+54ROsF/qRjVrFDG1o0DAIsJ8YwO3QYeyUuHaFJYAqzwY6Ym3OLwUaVHmBL2d/2Qitj1I/CiKI
lTXxppdUlywdKn2PLDHi7KF9nAnninMUR108htVCfd2o/a7De9KAAVKIu6tUaM/1gHJhor5OoW/1
6rHlAlBtSwX61EJCoNBvAEPq3KRlAAuq08kW8/tsbjDKG1hZ9VAGtxkKrlXN6ZDdFKnAk6SKoi89
D18XCrIMxfAptlZQXqu6fSBR8KuOA2uOQIeYyzdqLrxOeLIv6+/WG6qupDLbO1RiqyA8qE9Bh/62
InDU+fWyhK1gWl2LYDxz1GcDoZwhYqgjK8i0gz7Hr4FeUYvooLHErIwLpLcnOpT2FGGML1f2k+/b
nK/Y8Ne/fAVjrmNqxEiPwVSXOXjvNKHdZ8FtImiPRqg+Yqy8JVek1p0parw80ROOmdi8N0gkIvcu
IkXFpsJFdSqT2SAwvYLvxEH90CEmjHQM4Ru5PUTquS8fOQvecsTg8/2vSDYpTttAB1qVUJ/yQfaa
XN3Vfnwnz77VFn8UzD0pmCEOs/ckKz1xGE0Kjr8RvHeBgYca+cD+z7/5HlWiSMQTxP/sSElc5Ql0
HN+DqQ4M1NNrjBHmdmpX4MATHnVqBu8aEAQwGssb69vU8ZVk5lEYkVYvlCxA3+ECyPEeUh7A0kZL
DZ7VlQTmEUA6kFa6gLWJ8bSPZNmem2shu6103w2SP11InYw8RWLz0gEmgLOvyw395odoFOVwSZMR
2zNhmzAZhTEbPvyQvfpnfJeORmBG4EoBfI7uBngBeX2c20/eSiKzn7pcTzVQc5a3Z4aH6S9wHlai
mr2J8ZN6T8xhHzuNyE1Kbr55SA5qChIZy19fLWQQCGrf1jM0iN5jyL0Gg8ZU7jjbyRPC2AkfhOSB
T2H5O6u3Qc4RZWbqgqcRY8TAdR0dkFHgXeXmxZZv/3aKq7Utn7V65owA6ANlhLWNbvUivqSuby8i
MfMRm8At/1eJOBW24a/NZIInIQoa2dchsHF8T35pryMns8IfS7VcWAqCOcBJOKq6eQ9XIhlNbTC6
T6QKIsv5iiA7IzXzv3nNEOHC+1CJrLNRNQZaC2AvwBmraGXW4FqVtf/zzBpu+qcEloJPTlU51SdI
SOMcdCmjPfmT3QXTawEy9VQAkkRO9oFKQ+eyXm6q5Uou4x30iVZNoYzAMyruB0MyVVQBKdft2ZYC
vgeUMmUEucwJTWGayvMM5Z9Hw0aTCPhR94A+4+jBtgEB4Or/imEMSIvI1cd7CC/yVrqPdHNylBOC
VBs0kKktWfGO/Gw9bsvspqFcSWWMtNAWytgbkGrcYxt3lScA/z5/WSoJ/ArR36wRfSHoDFnqGcyF
joooq4CsVJ/ChZjU1IDSm4ymLMBKBhg8Nhf08tpDqZiX4N9KxUJFPyUzNzuYA1mtWgM3e7IasAyA
eQVmDLcbwO3PkWYjAbwECsEJHYOoa8wHoItx7uG2Hn1+AqNHQT/WQ5bA3THK51S9FqM7gz5dvhBb
Faovy2SUyGhHeHQaZAD65+dsAyfvFp12L2AIfwC7MdoZwNV+WSRvVYwCpbKmzFkOiT3wbMZdET1W
Ose8bHUsrlfFAnSHLa0zrYCM+Q3t8DfTOQXYoAjCDLt/0h7Dw/x8eU28bWSpgfoKHOgypmxRyC90
E0h/DbrqLaSmrKI6g+6sMWPHd5TB48hdjufbg/eppSxXhzznVVo1WOgomUi/yraoAZFcdGZ0XPeY
AulsNLOmyUF2yTF0/qUx+EtD2cQRAJJB4qNA/GBhwOEDHhccSNaEinHphZzFbj58q7UyPkWXKOUo
hnCY8gBo3SlxeoSTnP3cjG9WMhh7kyRTJgENeHGva7cFh86MQhR4Ikw9j45ldl+OhqM2lVuOGC0p
A/eyeM7VYMG6iywlgOmhUFtAugkpkMmNzFLbkfNyLKbrktIwdgUkSF2qxxATzXQfY+YkAU6HkgDK
a+Ah46nLb12SxdgXtVEnH015eKQyxVWWVmUlsztfsRTciUCsnNAwrGJ6kUhyyHUQ3Lx0YrKL2sPc
/g9p37EdO5Il+St1co9qaDGnuxbuDhWKQQb1BofkI6G1xtePgS+7MwjGEDldmzqVySTd4eL6FXbN
WiLEOat6kZVhvWnTgQzyU95egyLIFr1dq/WON/8Q/GKTP9jqwDHoSRIvCWkJzqsu2ydcbhbjQNs0
cPxccdruFzfqlM8PRnnDK+oVL1bIdUK/fkh3bd9RVX+rOufnTV07tgt7V0yhoHo5TENcB0RSnmWv
Yj+PsGIEllmsnouUbEC//E6ONlHpBFFiykjzTGgPjqTULPLB/XnANfu6zLKMKWisQPCLSA38YgA2
JGwCHZBERiu/nRWCgLtbtTUrl2OZwpJA0mxoI64/54zUBwgNQuGOb0LG8BMupQKC4+ircoYruydL
XyOKLuKEQowwqqYHVFKiq0pvH39ezcvlkL+MjrwwbMUkDmovYzUTt59gROWcTimFpp36KXUk/6qB
wS0tINECMgDbmDo8KhCr1ee1R2zZdS1PQZuGsy+Awhko/HgHdOemF5l6BblKODkNlUATwFA6/XkB
1nZ24WoJE991kggb0SYbRQaDBTjshHgtebS2kwur1/VjG4EUrYJOSEV87a6VzJ8/43KK7mwfF7bO
0Dm/7UaMMLd1DUyl2anYgkndlMG6uxbrrn3OwqwooEPqJgGXvkxPrWGQJEnWHsOVd+JbYbdqlDSf
cC7FPaCu5niILPXJ683A8qyW+b96vPimX7A1FuU131tZhmmBOGdjsJCRO7P7tyhJ8vq2BKNxR3qr
dPtgm5gh9Ow23Z7736ieIDrVJaj2wbP5DhavlBhJBB3Dy7ZkhQXVSjO3Zwa05KBao2oHkPRcOzsX
7wAafRBty1D1Wup6hUrX+IKnzJ5Ubxa3mpO+Z68dTQ4SdSrwMdqrLuvaiHOgd5YrGXl09NQaRvQK
qjQ0c2UT/PqtVfake5DZRHmmgkEGupor33rxWJ196sKkVi1cglzEwF3hU716aeuCzESo4ZpTftGZ
OxtoYVfBHyUpdSfjPu5m3xQaxOxNseGa7lcbky9GxWdDzYt9tphIVoP/w//cPsECawASlmag2Ip4
xw1vDYF834jirbetbLT5izz1JJdvtkIOqliLv1mxQ2vfvbCnoVxNQN1+TqZj0w6diSAwaN3sej0B
dtG9QyYegCjojCBz+vW7IzVB21QG093Jr17pZI1uJjpvqvEpAZ3rynfNB+ObL/nXYMuorm5qTpdb
DObteTrT5wk8kZ9mqMJkgpB2dKa1+uBFI3s24sIQiZza8koMI1ubguWpZCbreWogPFjflk8hM3qy
ziF/2bk6G3RxMQ0f2LMG/NbQGBTqR99RdgkDJ9FtIT5NZn8VmGun96IlOBtwcSEboDSlPMJXTshZ
ashtgDGPKopir+zf2jiL+zi1/pAGFfavYtGtZ2vgoe0Bhu2f9BYuHM/CR7Co5tpmzXW8NC60fGRB
Rc5R1ZZoyZAvuz6YevgXrbcTUNqNIXlRtcL1/+L7zsdZ3Dt1SCM9DDFOwwQrkkjGQEsYgHSaBfc9
A59Mi0ZNVq6n9C9CR85HXvg2Pj/JaRBhZHGf7SbW/EqYxJNGJ78F38PbKCXxU7HB2fGJtBYNrK3v
wu+pFD2qObUD9jK1R1qie/I+Nj1IzXfwZR/B7IGWNSQH11J0Fy/K+VcvjE8MSoQRYElclH1vji8Z
cjxY6oP+OFO1rFftLxkDBcG/guYUoOuWhZOIA4tJpg24JqoAqbqZVHyVQ/DiGKqiGGgpFnR1me9U
26hJyxymW0SrLUeMrQKdDI56ln4VOeqDf1pbxLUBF2d2GhQBqTK8kZIMiui2J0r28PO1uPTcq1AY
+uRyEr9R9kh8UvFBNtY7rrhFHzERpZKo+g3UIdf81Uvn8HykhX0RVB3MvRFG6toDF9/yWW923nBU
i9fOA6Xa+MaBFcN4FtL3emwOaAjcoxIGmJv58wd/onCW79T5POZ5njkDkz5OWmBMc7v+gyC+ZIjj
YsRtEyj7vehjUFMSGGiVE0XTl+95EM42pQcRh/SgoYnML0sU7m0+j2kBrJdSbfU8YH1qJ/GTMMbo
O0+YB7kLFZ1PCPrNYbwNB5F5nUh8kHank6uDg11T70AFT3owdf78cRcv3fnHLQ6MVipcXDdY5LRn
3nUD3aiIdYCeZ5nNwyP/G+74/N79tJwL45ZCe6KaUh5kINf8h2aVdgpYv4ZoHLd8vVH5YhR3/oEL
a5YlnjZMBYZrrODW34JlniYEvPU+rf7G110+s+jSABUIb4hLqK4BXzg1xAFnJUeQM7hxg6qU8byy
aZc8QqiP//coy0gOkD9Zb3iMAqIliMgXVnSqHGmjO/HVGiT3YsnmfKyFz5QVlVKK81iyDaHKt/Zu
2HLgr853M4VWtx9K4lurT9Al1/B80IXP5LfIvsf+fPWt4JdMFSdi6pP2bCD4BuY5IMJabLGyb8vH
YJqFOPLZqompLVjifWblvvtbrgnk8lYFTy0jyd0aE8jnA/D9Mvy1kwsbFzWqYPghVlcoUPtKd2p2
BW43O5dbUqc3bcmz3GCdeuUDNxzqFQt5N0tm1oJdLJa2noGPqtB8K2yeSklhKQ/NiCbfZjHvFnro
xoG6+Tx6//E2/B//PT/+nlr9r//EP7/lxViFftAs/vFfV8V7dmqq9/dm/1L85/yr//Offv3Ff+3D
tyqv849m+V99+SX8/T/HZy/Ny5d/MDMwhI/X7Xs13rxD2KX5HAAznf/Lv/vDf7x//pXbsXj/rz/e
cvS2zH/ND/Psjz9/5P76rz8EA/7Gf5z//T9/eHhJ8Xv7l6oOXpLkH26dvGS/6m+/+v5SN/grmvhP
AXQqujBfTwFdmX/8o3///InK/xP4b/TCor0WiYH5KGR51QT4JfmfYJzRVDAIAR6O3lHMpM7b+Ufy
PxXUt89/74//nuKXzfpr8/4Bna9jHmZNPf/hhX/AA4ysQsYELaoAnBrIh3x9y0rfa9Uy5/1TbXY7
FQnKGHz0xRZeraHaE+qfoNJEw2rPipqou/w9epJTJuRPkgW9doh7cBTk9YJPWpl1mSNDyj06yvGR
Vx44cL3141OWvEDIRHuAsxrG90kFNxlaLOK2QGAwbrqsMkf1qMzCJdOG78BNGrHKYHxP8z2QFqPZ
9FYMf8/mPOg+7EL/NOWuol8L+UaFiEfHk3bcRH1APAiRaqYmOfhJOuJPoa2IKjwBD3TamZVAx3fx
Be2VKo08NgBQt0dtIPJQclZyF6zS8GdzC6CghqDSziB4EVPdI1NiggO7Ps08b0Eksyi2BQ5UW6Dj
Qt4UxDBoj6eOIZ36/l3pngDddUN9owz7BtSrdFIfSggnw0+RBVqm+6F3+twpOmAgWojT9PfCZLfV
pkC7Ck/46CopdnV7aHpXA5iFf5SrFvCS16Ez1wG5i0f3974bwJkZOJzitwaESGvTNo0E/9ShEUkG
sdzAE98GB7grO8h//f8a8G/jLdwK9HCPYZ5iPNCazgkUNr2ChBMALED7Tc9bre9LCwP+bcCFV1EU
g47gAQNCSxnJoaTdCsa1hMY2ByoodZqQMkRn3bCfJBaSW8FjqYiu8kexAx8omXMOMn8QkA7kmf82
VByJp10JYsFxM7OiB/11YdxraBJhZzbkzwv65ULO0zqz/39OG9wDILJQAN9axOpGPXY634j+qem3
kxVBlSd20oKWdjxsGtKNZgbJELDHWGXJgCUGVUi/4mZL85X/aQqLJ6gF+kirDazcYCUig2qEgi55
cNiZAvSXQIwTb3XR8s2YTthFUCGWpPP2w2hBOkYiHEfFnEJeUwYyKzauZupHM4NHEDqxJXVQqaGo
c1QqJp+jflVPN7ls/5trOB+NM//cmAwlrkbFP8nX+f1odref/EIBMUygzfmEwlW/n7lO0ILSZSur
t9Q3+baBi4Nu8DgsMnSRTqWJ5BzTLPFdmjvIk1fPSXeBk1qzPhHhIR6HjuTV86OvHaDFuY+RGayR
+fZPc0MNiH8SKyoAIlXQ3DKeRtGWgLwHviaXTU2wS3/Lg4A3ZpLspAqrJaIhgwLdBcOdQiTF+Q7M
N1Yobgf5pdA3KKQqL/5g4t/xUEEvbwNXAYmYK1MQMUsTE0JzvK+uZjKn4xiRLiXGjagCVzOR2wZK
ZmBhJxP6fiLqufUANSZIvwQ55X2CjgoJ/eHW9JC0oHQgPmwzVIlYX5EMVLM4UQ/Nm3AFRGzlwoJb
qEUOUFAiautAAcq/jt7CkCqnJmIx0U71theodgzeJXCXR4R/9Wi6bc2JRY+hTzl0kJREEChILF+P
Eg7hWy6TBufDo8bVeK39wkcB7WcqW3nTWdJbIkJdgIw47W9idOujza+0RdiCp+wuhw4hRC6uPHOw
BCvILEgdKR2RdOL3pibvccQn4a5KtxC5gq3H++GG2msKzAjCGy7cJArgr27rXUfpUdSJMLiK8BgP
x0h0waziy6+B9lCP95lthNsxovVUEy14n9Sj2h8n5UEbV2qVyxrht+O7iI5SLsv1kZfmy4+e7poF
jzPBTLiT3wZzdAVEZNb6mV0xOAsfJCmgg+VBoOxUNXYrAFTNEldG9zzt0SuKNx9POQx4vAGlZS7h
acYLGyHEWTEb6s83R+X5r2YjAJBBGwTcXNkG/4lIaxnVSoqTGJaWASoSWDVxsJXmWGy5G7BCdFvZ
Fa6Na26jAUZ5Z7DcHB4TNze5o/I+yNAqJBIkWN5GOCEa0Y7qtlfM4GYy+R0UYiRTumluJVQRPRmk
yh3R9mClHBFi51eio6PQDlef+Sf9RuTJTB3shoX5s6H8zN7/vy09+EK+fnFSxXyuF/ji6apLqLgp
IbaYOh3oyNSH+QOhMkY7k7PnfFswp43Z5G80ANNvuU1/BdzK9Fy9FAeRgAr25ue5LcPMxUFU+UXE
B4WouBZTzE28rk3uqrhNIfUBuwHSn4CAIa8i/Sl6Xj0E8/n+aUkW769UNx5AoxhWfQaNJW6bk5a4
+52p1LTM8KThcIIya2ai2UKaJAAZ0S3UADNYLmQnJVYDtiSYhWz1yOlYBoDJSAI5o3gFf1Ju6egB
qiWSDlwUNn8dTu4obsKXrCQD6FlDagjOnNkUMlqx8h6yOjFrHUhy+o+wu4bTTygyxSwaN4FgNQbR
FBoh/LX+BsHn/J0/rcPCCUirqPKj+TI0DHpwv3GgijmbMAkSJzEM3s/7vQx8P/cbWUS0fiA5qnzr
xoy6suPABuWfIrc1RapZhSs6GdVpgw7n2WHkwI3GAx+aUg0BCTJpc71tPR110f05n8jCAoYpmKey
+cv1PUC32THeSHBPQUMUU+kmtuEnj80V/9RsjmNLa4PEbimyapM8+5Z4CNFittMeuafCTqjMm6Jd
OsiMP8Wn6C4WqLHWwzp7E8ttOp/swnTmUi03sg5Xp/xQcINHIkJWkqjQT4W5iuDPC5MzzdTm8p1v
ySvc5stU2mLPtKXFTLVCrcZ5z7IdBOb3niujDDp3sc4dtGtM6sKS+OT3cAKOxwzR49EG89VcRXXL
hUqhY2fqncdBzaxuM/SPfuiDHTRHXmK9ckj43RTYYwYhv5t2MjO033c2hHoIQjtEjio8nDuVGLaX
Uu5ZHC31SiU+/uXg+AqNb8uKSfm2SxnYhniQNiM1WO4kxZrFrDmq+qwqnDw2Ebw2PMsKZ0S0mjP4
UN1HCdDyq9aSdDTBaQkddI8IkJXfQI9SidHkmEAsUiKA2pjoLgKxmGfLAMKldmsacNNg1sD8CfqN
ACDWOf6MYtLvQD4K0iZEZqaWkjf0VnjgJGJKBo6VAUwzotntZR94Sehrt1c+lE8RKd5IjYUfQuym
k3WaFhvBd0sUqSRIMr5y3gfnb5r+tm0OHmi2+JVrvEwff+6RzksoA/BId4Dy7+secX4oh0Ltze5v
b5aHfJPbOguRGwQQLybrRZuL/vbZgMuicePlsZ8nBt6JjvUfE0Nd/lQ8IIUA4UotNx92mp2z5u5a
Be8XmqyjlQ++eCjPx18cStB5gtm///xgXL8SrQ41kTKC6jia3r1bzYPQIhmvohcQA4oMbqPGxGcR
udJ6/9l7//qzHV2WCpcbsEQM14WvB4qP+SALJxF1Ip3FyXB9awqGSRYAtEybyOVU9JwnJsfW2Kwu
+hQ6Nh4mXDIUcXlJeRmASOC/gxO/adubrMaGQBU0bJnGU/6E6Is/TTa0RAfB7CJabAEpBNLvjmMQ
pYmhVFNvfY5mNqAjPtMQia8yKCoXTOb5BBeOhSEURZCneXAC5tQUURC3woEUr+OVMJLdLBvAsaIk
41ph5dJBQQUAZXgw7aITf9nZl2PnOL3X/FMwHVszhaA7gOQ+4rEiI1AlFUxfsDpvWzPMQ4C/W1Ip
ITyoB9GzTCFyw4VMXyOEvnRdv0xq8dgJrTAlWQeTym8kCznuPQ6rt8OzQeHE2N5hVZPx0pvxZcSF
gRDAe6FOIUZsWOZyjzO9Imgz3dLtrv+G3OeF9Ob5aEuRqb71kmkQsOjjZk5zjXvl1biBKC640fuT
+gp49Fr8Px+fxYv8ZcSFPUiUPA3HESMKLcR7KEjn596ECdqrkPplQ8YKe/VlvBC5fBlzcaSzshG5
qMGY8An5j/IA5oCt9Iyec6hdM/2EbrXH8ghN49mb/NncSGtDL/zlcYrjlJ8/F8yRE00PAtMmpnam
fKye0k3n8Cf1KXiEFLBGJvBoKfaI3FFJ0kewGz31J+hnK/sRcbfvCDGAqHhiSbXBS1FBygQMvwPV
3J9nfMlAflmshWfbB/qf9zD9mFFGcOupd9veJ2Cecn4To4yNqdwDxe4MTytjX3DXvow926azzBTU
oRN0FmC1BktJrOAps0AWxFHleb5znSncJ05FO9Fa/eg5dl2eSnSrgQxBg/kBkuvrwH0UNS14z4OT
t4endqfDU5tofUyt1fLgpQNxPtIi/6WNAN5oXRycqoTWFdIsLEKjLxqP0n3n0TqhfQWPNBkYP+cv
GdR3V9b40pU/n8A8wbM1Bu8KeqoSfGoPwYwQXXP1BJg1CgWexOKdYUcE4TpC2dWrcOFh0c4HXthS
QJBUNWiT4NQBtd7SUkeme/CIB30OQMu8+s0rPjINwatkzRmynrMzaFQXNEVGSerh9BmSJQxQlh/R
WZpYnGTVzCMvGfBMLGy2yBOlMiQyYnHlDi/7smeX4cvEFyYZxf5Ya3Js2W9imsTCa/goW5VtsDXE
3cVX8GyRlpVqqUuzoh+CAPE1ePZlKjaQU78VUNBpreAjd/0IJFZDTtGsgbOCF9IE+UGksMF3wv7o
UfTl/HxeVme0MNhgAh36JMaMONC7cAg9vRAFJIAQhOfsg5eoaFVQTicG+ldJ7RFpMxtT0dGeRmct
E3bRmqKhFBU/TUbJ8PO5Pju7k8TrrTEbcv45vgeAJihIc0quglOGCIQzIQBXRiZXgBDHrkCCJd4Z
FKXgjY4MklU9KGgHq11wYQxIyCTZTQ8MpWGJI5P8TdwdE4ov+HnxPvvevtuVvya8MKYCN/ixns8G
zYA8kXhfibQP8eKVd7JglZopoawG8Z7uWlfQRtqy4V51AlPp3GITWoXv6GhhgeV7V9FWxkaBIiUP
AO3PkxQuWd3zVV0YP5Czeb7WYZIVGldMHaHXBzLNjoCMDRiQOhpPVu8qgJg5nPXz0MvWjz+vlgHu
MhBhqfKSjbdJCnEcVETIOnhDbhWCnOoRIk7twHrgJJ49JrrTBjge4N4hCFAguRPKL16+KdaE1S7V
w3DJ/5rJwkcAS10TqvNMANtwxz2ISjM0YMlXVe6O/XXSHrVkj5JnRxW73SXmEGxmnROwnI8m7l5g
0P5KAnFBZxXzWtEBNMvCpn8tT8FzQssVOpuLXuL5bBduRSHIUlQG2LJZdW6M50PUoDXAsHOrBKyK
qea/uVGLg5zHSCxoOpane5ssH2wjNuohwJmNT8IzYvkRnciRmaFMObwBNR8zPNIBmi7Xjupsar/f
p792aXFUoyb2OD/Bdyc5mWW30J8DaSgJxWeUuKUOhRLagEkIxK7IEDy3hYAmqUNW3oV/4jq+wDrO
C5FLou5vJ3fxjtfKZOQC9JVPfGrWOpo/i2NrT9p1hVQYHx0870PC5e1VAdJbPksnJDtBvQg+DTvU
kWERU+r5NlIqKCrdxTEq/rsMbSZIjo8bCZ+E9uqmezKAChi6W0O/F9Hll5YPXY8kyZURrm3vRRMA
CIbCzw0Y+hKG1SuTX2bVHPSZSfASxhsZD67Z53bPmXw887uKN4lqJ5U9iY4csip6yNWbNDRnxmfU
LCXdzIBPCKABbq2mPi96LH9Nbvkmaoke82GLyXWNjTWFwNFbN2wRj0kkEghyzUD5yixHG+QN966f
2sAMA9NAmomNp8quUFlcO4Yry6Us3sSqTnhJzjEj/nqkMXbTjM1ZOQthjEqiQ3tMnrP92qjLtqDf
R+5sHRYmCqyuQpuVGLWx0HYIlZLiWKtbr0IrIIpQZkeNCbQxRH/EdYzUrUCLBk7KWgngYkwsnE1j
YXsytJT0Ejdvh8VV7rQDtwkiEcu7RX5eY0kDqrLVMS96zWdjLsxPV+V8pM9HQEDWI7aaYVsiTwjX
mZbvKc3Fk+9tfJGlgY38X2Jmtp88/mwBL8ZFAhqTdLwCEBRfMuREScLxIpj4ThNymLUlPAkuHnV9
xOrPQXrIOdAshr5c7BQ3KE1a2u3KBObt/Wb7ziaw8J+1wcjqQsUayDbEDmWUn1Wm2OntjAP12Vr3
22Vf62y4hderGH7fFn2N08YGzQm8O9U7xdVR40OiJwet3rcvSu12hhvQPNz0hinHpoT5wGunY7lP
20dNcCvByUuG7mOJeV5lCvJ1kLhea5eziU7BSCMfxuzASSuZ9wuTB42wMZdKQBwPKrTFBRWaPOry
CYT7tRmqHQkbkEkijhWQsS655yQRaJNuPRTIte5dmhuHoa2E4omJFmWO9ZJT609BBLphwYxMddz5
rGBFcSu2Hsnw0PW04JzK2EGGpliDqs635+sug92QB1kcODcNAFYXt6vSezXMgg5SARC9CTUy42/b
HpUKlMyp7vCOsLZYF2raX4dcXK7AgzBkE2PIzvKdqEec/wlpq9H1CtDvhnci6gcrJvTiDp1/5+Il
V72wV1sdg/Y0rCxxE8HPzMAqcgC7MKnHp7Q69Mk9wOGKcDOkexVmDr6ydm/wd0IJD+RpMJP6V1Z8
VHSMr3y07XkmnzzK4l0v3snyC1fsOh48dFYDyPjt2psEsttv+4SgUDTAF6pADuEbSRDov9K6rVBZ
Evf8xrtOjoDY843FA2YREoAtcn+fufqG38cb5HaS07gXPDd6i1qSI7WDilNJvF/ebfQhKEQJKB4N
V4LqyFEUybibkQQEqgOHMKW4b9ksFBve+W4e3SVwcQLWgrTguntQj61EFNAgkX6f21CS2xdO5zSn
3AbL/eNb84p6DgQ/ZAQX+F8m2U0J/7XYNg4yXzmNTrgIOudKktuoGw4Ubg0Lo2OqzannHqFmHh77
iKAsA5ijnlujbpYU0KScVNv8XeiOfe8EluxOAASQqiKADRo8RbKf6JHZCKaROULRwGm+RSkYNaHO
8cID/prYUzU6IDzLZWSSo20UQn3A1EFEJKmbCFRyo/xQQN0vzl+G5DHNd733UbY4CuUDKs0Jj+ER
54ECnkjoLvQgV+lysh3rJuBXNUda/HkA0uwUlgsECpJTlPagETW0h4r2HGkKKoCeI0UzAU9HQBbM
UKLeToxMozB1lm3BNYNQY9jE0XYo7cKD5ByF3njnZN5WPXYe05+yLXgbAHqUf0kgCNdv+fAIFZV+
fOzACPSi/sIEfDeC7KMLlA8Alp5Vv3EGhflAySpBFHOQA+RZMd6uwWd0LAbZWXjEZuQR1tw0QLZj
kLDYS8lI2gQirrLOeO+t7k5BAlUXXycTb2thw9q3qHhL5AKThPtTpK60r6a9rl91xVuJholSuO8f
O0CGEiuUbyrQegCyoUW93YG6zy/3kvKYAs46iDnUZJCQqm4U9WnU32HGFSyURoF60jOr0Mio3kXB
Vd3AMEpX1fSatcc6+DV73/xUEKU9gqCRqVHBkuHei0ZbMW6xNppg9pA8HnTf8ofrur3yur0RPAXo
8p/RrpPRIqMToSy4KeN7b7BxKAEGIKWd1LRFD7mlQcRgQkyKnD+K3KEJLFW6Gd/rO8jhmGjLD28h
I1s4VWmPnKN0lmbOenEFmDBCSy02UbARIa7IoWDIG7f5JFPNB3HGfQ4CjqzfRxuAdnhHCX8NOmJf
kDrmN1p5V4PDppqAKJJfxFdN3EIVvTeuFai29fUphgr7lRScxK047qL4EGsgRNavfekljwImSSdJ
fmi4m1Qwa0hiYqUHALJSOqbbunnJhkPWF8SX9+F4w9UJM255SQMaBrtpjhotK6urTTFHs4zwJHUa
awGYEiLO1KrBroucqjKyLX1GgUYnlfyW+PDAodgzIE0WZtumDlhZoKxuSKR0gBjiD/DNI1v6ZeSI
r9OtavggBDHLgKbDlSACwqG6ecJU0S2M98jLmXyjHopoKx0LhYYj7FBdoC7IeqB5o87NQQYTw+0O
GwTKmBCKFNkuj6+LyJx6WnsMTIFqENuJ8S6r0a7FLRO7X0ENOllUWX3ENfVrcD2NGx//jycJoELD
xvDe6/i6Fe9aVbe6sMXNwvlHOFcq+yoH3+FkF8oxCmHNgPQsTe9miNjkvcsDstI9EQXwp0ABotsn
VEP+krvp5AeFQ5BFauW57e4BJokMlIQ3eXVqgFJGe3dB8lcNrd7dnF6XwkMV3gceVBROXfpS9TRL
arNZ6+D9DKO+Pu447njXdQiTKApY4/GonOWvRl6v+DEa5uxeBJQLKwxHIBALA440gkc0XQWNCWEo
IrBYZT1AdyEBwwjIFLCnkylIOxGc8oDGpVbRmvJLqVHfMAEDTEpbG24SUEeAWzBLYbhZKB1TyczL
K24MaVFbEnK9woff22Gyg7EGzI9xKx6qePFNVObU3EykDS/56+dBD7brO9BonFJwVyewrhbqY95L
/QFLY4TAOerABUF1V6EikDnAfOHwCZsMbN90ChxjVYHlcnrpbEILz2ZMu9iQciFA9aVjBspMxb5r
gZOn4QsP/Jw8uDmVORKUJpJyKZBIH1xui7Al72s9xpfDBxVqpmjTQcvCpz90tvWc34VlVyhzhC1Y
ebfL5/jF86lRsKrczMwOlcldAwKj3OrtKQXMYSWNfXl3INukQiwA6bYlG7GS17E86ca8GH2DJB9i
yMoq0Xg8MAV6fPEhhUiBmQrvnPo0u5uR04MzGPV5oC7GAF1Lyq+fI5qL2VGotwBkLwhorViCIVJ5
ytV84OY1KdwR04C3AxQAOopGazJIY01Wh7RfYqq+i3STHptlyzKUvyHZE5mS6KhoRRdMFe4qUB6i
mwo3MYzcurqyOMdWy4t7NtMliqJva6VMVA8mX9m2aLIF4lWby81twnR1FlxWUTKh3j3MW1rRLLKy
eBaiz5HhhUYWtzFUYF7gF/5q8IW7On/8G7Xc75EDeKZnTIFs4Iyhgv719sWFNoiBkoan8F7eyBTZ
KAce4XPqgqbdBPpyJQcpzZfn25qcjbeIR4WpVPqmw3izSC3a2fO5nosEMi5/b2wbmbSg1W6Jntrc
GxqGB9qABYYV/KvesBrOZIbE0UYGoIgOeN4LhF2MSx5gm2ywqrC1Cyhd3EJ17uaANKoMotuvy9MC
85FKAY4/KOoy2+uZ78ws6+2T9ySAiBs+Kxz4GTXV30HPzCc55xOxe6p6y+/3QWkDP1X4ewF8ZGYt
sRRkXpTnHrmOlpLTBb+K3uGNFNmw5G6t7CFeyn5AZ/p/pr5I/Ch8krV94Yen+32Hzmu45QCxjYgW
WhY+N+1ByjeheOqmPY+XM77T8gMuCANY2ElDdzL2SYx3YbC54789s4XFh2ZbIKceFrUHPLaaLK02
63qnDuYAaQqNcY05Ag0MwRdbj7YqMEf3qasJe0XaCJkt6EzxKdLlmalv16FPlyCT6CkTVShtaBog
LYsLESSdP0BIaTYvlVud5LswMQOghu0e2Ap4L6GLpYHCY2AKNENd3R4lB3S1wJFPAKojzg+R6KFj
u1L0kC5lD8/ntbg4nhrm4pTjKdBEqifvaFhERtj2Ni30f7yQZQYzxn2Y3UGBUise/I6FMSt7sx43
OiBsrGVCceQ9ghwK6m0pS1EeBb0vT/IARPrboN2LmVMGltCuZYkvXaHziS9SQnxrtCpnfL5hUJAD
LA+OCNrdPOlajoCJJrlvCYoTSFi2GeCVgilJZRDSfSyfsnQjlAHpkg0n7EWg+GZC4rXi+sWk/NkE
9QVEPcnztBAh/gN0XX3fIEw19lKFzs479LkLkam1ZlNvPM9s77UE4rTttRo8DggI4FGihABEt8py
zoKuRV6xPqFdQrr7Dq1OgZmg5BGYnHFQJvzQNa5HKG2BZXzVTF2yquefsDBTlaJkWaNgjQdLV7c1
/zyiJQJEWhD4mVG+KdCPBR5rq0N6G8yvjNvOSMgrETmA8BeXG1QWgLe05OzG2yUEMB5XRYeeujee
Gg3qvytH4tOlWz4C0EuEyhL6NL9ro8uRAQjRCI8W+hhxcRhNXb6GS6tqRMcLAKVIYiRoJpGv8qgh
OhtLF8C2MoajWrvRhoefKrtq5laF5RvXMbCBKOMbAHGDq5SjOlxErgQ9+DMXrmQIL7qG5xNfuIZe
jjxDU2HiFShSJxYgpcdq9HDiOOd2bXPm3OiYKyZgqUlmgsRYjpFnBeamktnPbtDFVBKaSyGByssA
CS8zy50hlJD/QKZ1Vp5WqeDMjTafrX/yFr2G01oYcrHgez7gwgBB3FovlaQNTlJL5P/L2XntOI5l
2/aLCNCbV1KkvMIoFCZfiIjITHonen79HcwGbkcodVPnHqDR1ciqLkoUuffaa805JjC4ydVCd1ij
qXDrRaW5WbPpI3sOhbQW0i2m0LXNbP6amCv1KyFShtbk+VnnxhfV58z4IIayO4SLsbc/a5L8ABs7
NdO0fEFjb9Xf0p9dlTN8vfzFXlq0elhhfuTy6KNRnYGqic4cAF2ZAnfySswLuKlMfn45dQhYmlhz
RS8fTxENAbvwOIDLt3aEq6X51w91sY2yt4tqEfGDsOVE76FvR/QmOieMbSv2mqNVM2Ry6OKFz6IX
r1R9Gb3Svaiavbzt6c7++3m8WuwS7DwHi5Gg+Veq2MikviRQmM4/Q5WJp3Eveb20MjipxKWdRp5m
oBC08mWk4tKi3P1jtORTifmduh6cpF7Ld3POZbPnkE8teOPzXTtmkiqqWBZHBxDjF6foXK/EEOJp
eIxSW7lTN2a6CtJlKjjTSyB7NAN7Yz0uJOFg6H8w+3Qk+njl/8Kiypp+K8jgj2L4ryXwy8eZt/sv
J7tJaoNI1LtZ0ctmKLuRGy7S0g2S54ieZa7d6dMrGtYzGDQaIJVdJHNPlv/mT9pfgpuvtOXk0sVc
5DKqnkDloK/RD3oi+Pnp37fuSquf0/CXz3pREpnob4WgnH/aRXIwf9FM2Td2vcCM87NZ5k7q3FR4
XN3PvlzxYq1JAbNE+ZkrpsT3+vpBV55oErY//GA9wrikXaqVbjeiAt+pmIkal9g1RkZKe9f4z0aC
t8bYGJiGksOtA/EVLYFJogxGNl3S9b/YbQ3Z2VE55rOj5rzOvW7VEiY1F83/vuf6lTvw9TqXZ0d6
hpFVm9ms6J2t3Yxqm8Mgn6SPsXC6l+iU0YBgYPsiWIvkNEEniR3jYCG8mRbkqRpucgrpN/7yoQTO
Rw77zAEGAvAbnfm84fkCec/zFNZoQ1fR5nycrcf1ou3scIUHA8noKt8kHoEo0yJVD2aHRqunQc9x
bKWlk52lrx2tkc7489jdXEyuLPffvv1FPSNNVnYWI+7y/O3nIdzwQrczCNZTe19lHxoo18IJz8vo
pBJd/3JG0qUvRk9yEy9LH0RobIbwiwCGId7iXv33T3Nt5/324S42g7DKs0xP+XCzjIZsJk5+3O/d
5MzqPrQW/77ctWWeJB0oEhhAiGi6zO8Zw0ZozF4THhX1UWqXIvCGZbLBIJOpnwgdcdqc90XqoahD
6y0alPeuePbI6Gw0SD+3fhqiVf8+wZtzPLNuInvVILR/X7mqyRADrUsDTm+z+pshB6ZkbSmwpKOi
OQGvkBV7HhE9weNmScuaO4BKnHL99CM4xR+Z5tDBr+m466wdL3h4K30lHaLOrZo3ybA1un/KXFdr
PGYqz+K2b12lXJbiMt8yCYEfFiznPqArYlrMms4WhsdWc1TrUW+fekLJ0DbOAmAiwnxURTvolcBl
0r0YetZb+hCdXRxOzV58qRqbpyNHU3feSsfhc5JsvDsC7gj1scIj/Un1LwKGUXAtG4kTFAsfo/Wg
ORjcBQzLmavvkdo2WFIRMe2mO8Ix/FPjZS/mQ0sF6tUbaxG6xRHnbzkum8IbRsGdrN//fkKuaSu+
/SKXhcBUi4Xo84tEz62r4ThIltPj7CpUvXjTr7IbW+n1F+DLEzCvXV/2LqabjajErE0o1qiCaeuz
efkrCh438v43qrVv3+5i45b62JT8iW93XphLHUooi9YstAZStLR4728cTqwrhYJJfKgJ+lCyNGAx
378d/Pp26nxfeIyEXcLUpDOWbflZ8FjKm6JYqtnSzO6tnAPfIk6dqMf37iAsy1UUCcBfF+iNCsEt
lKdoAsbiqKR313fmD/nsaa/EAzNyDU6N/qAzuJzr9bR6nsZVYS4N0U2TFQM0XVii2wXWklC69Ysw
w2/IcWYXCdRQh8ogVSNamdW6NN7O6rK2bM6dcUhHlsilHWJV5P+MuJpDY6to+uy0ts81vt4kt1tj
PvEzQNF++uB4HyyPcOL8XomWY+kiPszPcNCXzDqYcdwSIl2rIr7d14sqQjczX5Mj7muIFxWjjgs3
hqHc0vgT0Jx8ZsdbFo5rHB4uOdN48AdR8l20HupGETtOlcJjAbBiMZ33KulUO2GrL2XocrrdPwfb
5MF4HO/l6Z6fIJEX5mv4+yzR2Re5U/2iepp1QYIXHbrONT+st2olbqIV05fuOIMg6KhhZB5cX13n
DKtubDXa/OZeVIlfv4B+0ZrIFREbimay9h/TJ2knHcEHLYxVzOIGnuqX/sCOnH20jroUGXuiireV
BVQpiVwz+agLXmwei7W070y3vrf28QsN/DvdY5023wgucE0by+Ne/KB3BEI5R/KCFN5oHJpZPTyf
W0XvtZbkt69zsa0Tay+Y2mDxCBSw0lNlN7pBbWMSqWhLPhiv1jb2woVBThxz913AVDS1m4cOJ9k8
sFWcZhkOtii5Nw1U1/zJJoG1kCpBV6vIM76/9JNwLqw2loVH3osGKdrASHQlLchsZ+LMFNVyJ04m
Icay0EM8YSfvgsUwZGYdJY+yO60yXuUkWCaZpxO6w5zMwFedBR++/rOZFTElUuybe/G1rfjrp75Y
quacCGnwReFRjNZh6mkq2Kft6GYwqQ0n1jxj2o8WVAzfZhRT0vf598Zz5cxnSHNfnFMfzmHTuijT
BcKnClELMvbO6DkP3WnYWrb6Ltln0y4tLyIPVIWmOhl2lVNdjmeAV56RuyMJOahvTNHhsGUMTr/a
BjeTnv6+Oai58MqaLAD0mP70cr7sUo3YaOcU8OMx0ra5v+/qlezKMAGCXTyPzorsDkO38tSbK47E
sZsua+0/GLf/p9z3yuv7/SNclEpTZSlBoCJXkg0n9TdKtRj1hZltc3Nppq4MSEdEAwpyqzhB5VA5
y1ULicPvnuheq9wMjT32Dj5ntaKnO9vi/WP4JzkJbMGAlRFP41Lf+V5vPSJP6QIm5Qg6560x3ggd
6C67je/UepskDqLyFzIIbmmr/3icvq9Q3zRzl9O4ALAD/2lnzZw5a0rlX2m5Enh/u30cLTts4g02
9vjTH5Cb78Tp1JEoUj4mw14dHooQN51PO6nYZZjClYdZrpZ54wTvF4KOPuMqewm7UfOS60dNw9kW
d5g3ixUnlDzd4oen5SSON57rKwXVty/11+GLuGC1kvjd0AK11DgheBsUdeq6oX8qyo6KyOTGgU9W
r9Yd9E1M9iuCG4yLKq4MSl8gYVB4rDLEW0UJOadZpMSBmtL8NlnOKFRsWq+Srzp9994ov5RPrXUU
8V5SQ1tLTVtRHRUtPfSEYJ+Iq0HZIY4zAX3j+TkBrNfV+ZT8Mx2BXJQPcfQeSfs/HmZyc7j9krSx
QieQn+vJGyx3nlvRxYZ0hOTmM9R4W9rIORe/6+qpGL1xkU92U7NcSg9uVj2IxjquAXf8AbKc5SX/
nsDfp9E6HV1QeHbZxfj1Oa2b5v4cU2esTH8VyDslj5F22aW/FcPPXrsX0JiowqqpabAf9XjZ6Zsp
CheZudNnHUnpNNgd42VQegbakigI7FQnJ5FT37Ax88dU36fKu2A8FNUPo3oRxg8BGakZGhQ3L534
IalrUdrK4U8Q88q4S4Lfef+r9GWnmUbbqrchL4ngm1jb5oQfuzVRDkHX6p+HVrYV66kflyVTxwT6
VMQX6ryz9aZ19+HgYXDCBl4Ud1WzkLP3SLvXs3whJZZdxk+ptq9ozI34rsIa6NBzH28TDS+d8mOu
ZXWvXLZGi4n8PtF/mBjMJf/xLG1V/8203kzzrZSP4vSRMPjMOfRIdDgQEZqNbOvtPV3PzMvKhW4+
dMoxyR6E4r2ojwOtdHjJiOsAr+WrLlmW5k4JfsXYSoXHWHw1fcHOht9JuamQIeEdqo9xuZNqxEyO
EG/b/qfl/zRlsiCb30P0qcdPBfrDProL9B/nnp/vSRBfsbEY6iGQPkzrSVXvGigq2ceUfqSyl6Lb
SA56us9xp95J8edM35ssABP3vbbMSR0KpFPs33iRjHmr/r4iIa1kG2ftV2DsX+pJRtWKO6MvhMd+
M3mY9Feq9bs0PTk6GNqmihdF4TXGg/zWUQw3c9+k7p1AOYq5Y7XPivQ+SGCP9Q1ypFnJyN7Vv1UK
C6mdMN0TlL2QbwSoJO1aq/9QJeaQdyv5QP8LQhisTYEFT2EQjARxU2M6Io4V6lc89xBHnuhz6Bic
Fp/S9kkWT7ly0LM1j0rsMKvRogMHUqtdMXMCVxMvy87FaWblJ0nfaU/GDdCJOtdbf90qih6Cn1WZ
LfyiHjtPpeYn7dxBNtaiMzBcSTI7WJ1Bj7nayqBED16YcJTGRkPhpTmBvhuVn0noyuHJkp4gd6gW
Hh4SO09Bey8Jkd3TWvW3Lfbjaom9SRsRm8/gDS15rpDd50h3bvp7rk1lENOijkLlZJnMbL8Xb3pY
aK1WZvMoJOF8tJUYYzMRQBQyy93vOe+PLxNDJj4q20Zll48px+Jb0oYru8as6f3vx7iohiS/Fdo4
xqoavJ/XgEHedI2cQ2s/9weNtWIn9Y1x1DWc07crXpxvDH0oJlPgi/ehk8sLoXVEY1EflJVFP2q2
FVgHyZV+RTfTSK65Sr5e+c/f/1JcjWY99kIe/0cjNaMgfe0woP4x7iDVYTGAWLNownXv47qwcZ52
cMduzxyuGLC/fYqL57cfzlGXT9xxcZPQ6eQwhibEWEQ6HdMSehAenwiVD4fgivCCiRmyrSZvPAH+
+78r4WtCrW+f5KLSaxrfAqTM/dAf6ncKhJPx4r/pP4U9045u8x/46bhCpJ4RhHHjNb71GPyZXn35
MSCZm700cPH5aKpNu+Z+WulM/Jvn8uBvUyhKevS/8qSb9ABp/hPTaImXAxUA9Vqiy2F4bDUbdiZj
5tCrk4X1aLmjpxL2Z1f8hQHzTbbdNUXkt0tfnHuqPLY6vADMj5m2SUspxdX1PPl7rXhT9VcfT0L0
KJj0YrdaeAj7bTc7v7dS/EOqV6jnAl5+ADplth2G2qWNnqqerD6a8vOQ/0rRFSXnFX8UDz+q89pQ
vQl57T6p9xIKYnUnR4v6Llq0tmL7e8oz7Uj78N+Pk3atFvx6by9WNEVI5c4yubfdpza8iNMqf2qO
1WmyvPOdhXzjIUZ7hz68tJVD9sq2i67sKB/PJXTcxWicqsDNYf7dGafybLevFBoZnrvKyYDvviuM
/slhRZyHgLunBLHNyote8lc6UpP0XL7mcydUQa70YeW7W0E715cO1mkyeE0CDvSLl9Zqh0L2FSs4
ZvVOAXIs4J2hHxSN2MHMRVjvwu69JWoEqXwHKA/N6X9OzwY5J/++zdc0NSZEHc6IugZY6fLw0liD
H0nzSHuWV7bdTpQfxGTTkSVA0a8spFXGsmXuEKNTtSxiaS8lHBbXvbyL9FUC7naMPuvqxOQkYJ9T
3NRyhWKnidtQfYEiG5q7uFsl8o3FRp77q39t2//92JfHk6AWIt8smB0WRM6Zjp+7aeeUPztE27p9
FhZKB6vqF8hmUeFVTLplq5zt0KCmXRPLTl7Voi5dn9wD5F3/vqPXl6IvH+3ix5W1pKhVgzvaLHzN
lsx1J6NLnhkgjH9JxVJ2BLT/D5aEP6ejy3vyRwYhQjUU+T2/1wB+kg6qVpwZ79IDH1LVjs4/8Z5l
/kGRd5W4LsQV2lX6tNbafNHkfRQsamCysXtW3XNW2BE5iERCJztT2luaK2VOrv+Oyt+ZtIaRWGzi
xZyKjjcDLl1scqRaxY03G4XQAGZ0EM2PsCWBdHEmbRkdc2aDtGPPacttlbuauWR7tur1WG3rcd8w
mVsKg23kW6F51IK9hdNnfFGUJ5PmkTDITtye4b3YUoEy3U1vTbDkeX381826WD/9IcNKlmIKBCcS
5STfFvV7BSAjt9gzGQzSuUIpT30MDWETBw9ju0HKhBQqthvZy7GnhBu1gLe9CMObvIarzxCTJVVT
JRKyTO1i8fPFcUy7jPMNk/qcHRswm5sumlX/OdIchBz6NJFPINwUe16dbH298EUBJ0hmaihYTo5J
vKaZDhPa7e6yARi7vLackClk5TT4R9BrBrebedd6vV+vflHM1VlXCUOFN1yfVx8Ga6gfbfltFudP
P1JiyNoby9+fHfqvx+C/N/qyuzxqU522Z76vfgJUvxhkZBqLRri7g7TLM9qYHkQzKaOp6RAZC145
WGYlGrz0h4US34l+T7giCu/GEnJt7/tyHy73B1VKzRFlE/QLL4icubdquNpDvzj/B4l6Y9xz/V34
chPmj/OleKoKoeirgds+q/3V2uMu1JoHShBZfwhO25FPkWvFzmf4e3Am4j1F12eysvVfGwoHGiIz
K/SmoO/aIfbrTbhoBlWC6beaBrKgdv2lr9p1DkOlDxy/osNfNMSqOXNvundTdh1eWV/fRU4WPkbQ
8EI3dwtt3c/q9mVIdtACp5Pu4GtJBaTx+O+8/0ECzDVhBEYFOlfi7FG5ZKxHk6K1nQ7gXArcs3WK
hHueqG4557/ekWAcqagovdFaRp0jC4vKWqu7GVV08xR2bXP8+jnmv//l98zjVtQLGe5xDTGyRGuE
fDz7dSZMYWGZjsKEklXsVv2vzkvDX6/Sl29/sf0MUiHrozIGR4ugzVmekNd0baWlqkOhi08R9m9B
/yjFw1wnA+KhDYGF1XQLcL+Q2hAgObHqNc1u5Bl8kutlPjeNl4K87nwctYKx8I11oxJB4gbNE3Mq
Jbwb1Lus31rxWptrOSeqgMH35abIHqp0f2vW8GfV/esb4rbAp2MRuClePJFWMUXBKDd/oDS1WZLH
CCb0/OHnjDuqdbMQnY7PlvOq7PpEtieCMTMHSe9Q2gOKNN0N+znMvXFYXK1wi3bTdM+vPf/Uj4YD
EwxY4KpEzdttu0a/hebpNZogYuCI2Kj6RzpCU54DKR6m4jC4Vf2Qac9TSffPbc/LXsGaBgQUCz2F
+Y0F6eq7+OWbXzxRUVoniqDUQDs2mtf/6sSZxia4LecCpj+vIhBIYviOt9zCVwemBnI1SUFuomh/
WTP6oqjKtkQ7IC2aRXgvO8JH6HUOpTwZcTPUWry9+c6b698/838verEHpkJZZWZRQZ+FmZV40ky5
zPIN54EXE4gC5eV9QL6Hg445xml3dxOqdnX5//KtL7ZB1ciJ/hIK1pFPchkWoNygGP0R10zE1jLw
//eve3Um+eUu/1GHf1kvSitXjUHnLoOYjYNlFHpzRpdmt5wAeK0YG5NHguocVqQzHYxTKq4Ht/85
vYvEByO+YY3ZajBKn25DM66ZZUil+b8/xp/+3ZfP1rWVPgzhGdBitszaxyhb9KM7Shsl4x3Dc3jX
5Xf6DLsdOZosQlzi5AwvqmEzJK/ICUwV9/AxVZ4Scy1b9sTE6IcQrxJhb8oLNWYX4G25Ra+62o37
+qEvNtRxCkQpVJFHSXATk9XwmvjHhjmOi4f6vmYRKDx5Xez88ShkhOdtwpz+YMKLe2vJQkt+5WG2
ZHGeAqJVwtDxfS8wi9zshj7GVBtvxvhY+W5h2Kj65X1q7ZOzFxJW0i180L76KYMcnq0JgLWjIbGz
fk7iWkurNviV+6XnU65LmI6n8+xMp/IfnmaEeaBsc23NGj1x61UCz6SDwrtZzqO8UlloA/2/tPKy
HAOyXq+Snngrmqb9nWLcVdGD0azqZbNiALogi96uqztFWuvB4cyA3PWzH+H5Pk/XYXE0mH9jWgu8
BjexzcqLkFfRvVSzrdzNkGLWiyhy0b9rjUdq5aTbWD0ioAxThCw5tHXa3D4UoRKIbqRy8hhORnYM
0t04eXnN09usZf+j6jaadGfI+1hZ6pxXNI/DjqF5RbgkeScUl2bybpEsgTDCx/KwbQgmwuD9MhDW
ENrm45Q7Ye+E+srghTChL8Z7iRp+Mp5jBsL/fm+vFuswOqCXmzIH+DnN6es+r2UqsS5TjWsX/oS2
03CtWWztHqHTKBvGhWK5fbkQ+WPOgotbo2/zWpnx5fLWhTJDCMc8kgwuP8ddh1C9AofO20Cqg/Qq
hqtyNuls9TNxg+2x7haNcVe+hdEifcsemZMOu1p04/NmJLtj6MLnJvxR4y0l2ElxNYqilFiYRbuf
XgRsRZ2HPscjNSdhwTczvk0abRKkZr13Ng5RCjXiuRE3Z+1BmJbWsDKm9zaKFxIcH3VjCQfZWoOD
EGDhF67KecpaQrG7m6ADpPcldmJylcrHZo5eXpTFO3w7pNld6elYmyxP6FeRtlI4r/5/R4bPwhzz
6z28aBZIYp4ZQESER82WN9Zr2SIks9hX1VfoNJ/xw00g0LUj1tcLXi5NQZ0Jas6IFTOrO2MAf6Kr
dRhagk31OxahW3X81ZnA1yteVE3nRgJOWvOYzELW7j6uMA/qcDnGOSbc4sm82Rz9f1wSVjRKfN6N
y+NzH42RbCr9/GTqpjMTf5AurtsFbLVVvL2tArl5wYuSgZiRSivrQXgcSGsRqHfhJHoWphCBHC6X
pUtGVXTj7b+6siv//ZIXb39gDPjKfL4kUTKe/1w/KCtavAcmTrThmhOzJuggzo2LXtG7zA/s/73q
5YG5rmppSBW+6az8bcuPSUAcukg/uzvO0bYifbK0Tk+x7oonki2mGrU0Zt97KggwRyJ5fy20+QEJ
/xGWi9q5OasTyc3tdpw2Y7gODUSvvKpNDspDT+0s85EYvkX17yZ/kvUjGJg2/lXFoZ0or+X8Dw9k
wpFMEK0E/2HEAkN2nL5kTQHAcK5WGdtNNsK33wkVMSSf7Z6JNstJfyrSZZFuxWkTp3fsVcYLRPUA
0dvMLsofGrBMKMzOp0T56JrBOQudZ/q1LZSpneRPQk5nyGg9Ky2YGWJwSdgTmzUBvDasheGdJrO4
Gw7WBHjCVmk2cpeoFev+VeqZhQa2kd4H9dIIN0W1yeuc5Y5JMvOZcif063DYC8k2jzbN1C9qtrRI
eGoQQVRuMy2NaaOlBwSO7o2f9pqm1Zo1n0j7SQnD4/V9OxHytrXMiMH47EueB1py6TWx10PJUrbV
KUgIrAHIk/HXB/O++BU88OOdoQzLiCciT9YdnC4Nos3AYhwykMTkmoqXGZ6Jo1u2XBE0hegakycI
d5Z03w7vscw+oD/mwj4r70tzZXjTltDJYSUhVMoOQuokhMdkroLVQH8A9qCghCchyvASLHHvxUFf
lpgV1yqRSvUvaKb+AvFzPi0GUDO0K3+K0jF81lQvUxz1zlhm49YQUYrXqEcA6DQbc9iW1UFvgKM/
h7kOT2Znyo/nZMQifBTOpwxzfY5UOofD01euRgq3ejLFRyH62ZXvDdblhGISo0Xn3tper5nNZoO/
iRdYAi14WbmJoxy1gx/OGns6yO1oAy8LqLZXytZfj5oj3tF7pAzL0ATeMoSaV7aJbxe/WNDSOC7N
SYzmFkIXAlQ3H/S9aDiouzP0McNd95lGttFvoa3UmzOB0ytLdhj+Gzt/P3J4AA7ihmtprSn8rXN0
KtHlxSvpKB4iDo6e+eAvgy3OMfUksQCAMzFn20byCyhQTETX7/z8wQBHOWiPAS4HbFzDcoJBxMRp
uIutg3psNpB+hkf5rizuYb34tdtC1n1uDio1l8cw52eTL4uncZe70umUAoe9tQBfOzZxjyDq8sJA
J/kjfftyNIl6X4obCynnMBfF63qu8Qe7lTek2pnvguTo2gIaLIYRewxAMdBiJoVrWTUbZmnl5GiO
XrklIjjeNReJ2q0n6Bom4tsHvDi1j61a5gSv/ulXGKobmCW5eOtYRVDhVozLahuoR34vdLZleZhy
RcYjj5LvBIYLCYlwscGZO/PJmrNu64byCtlVKy6mYZE+3BJ/wQJkefl+7GYcRjy6KmrEiYLT/r78
+IGWyHLiJ0e/8mry9YrnstoHyTpvN7K8PEuH3MDP8qZXwE84dKuO/guVIO9m7GV7geEUbA68OwvQ
Z/GducYKtTFYrHUXbs/4pDzTbxM7O+dOO9URVkx2V+7Vlb+Npq0uHqrJM821JNxb/osARimX3iz1
NSmeevE5SNGf62+xTpPReGZyt0hFzgBj5+hnWDPNQc7fQ+BZlnRCeeP6FuIWvfeGjPZ5twbaJfU/
zwKbcntfoLIxdiJoHl32QHMtc23fnUk+pUE0mE9jyIgIRE1javej8Ctq0Qz1dgrmqfJDatnUCbGT
KKj/uvooB7/r5HP0WUPPL2mzjeCjhRtBXZv9utTu0voogkyz0j1ZL7KwDoqTEj8kyouizVMxNJX5
7wnURWGHv5V8k/W21S0IRg0hOSi2yG8OmVFYFdYzcyXHAJYraD8i8bWD9SRpwc4866sJqVhDIMqQ
verxVgxWAKRlleiaFUQr/6caLfVZN7S1lDX/thLtlNw9tcOmzt/5TtZ7oroi/xQOJWd4OJtH8WjF
r8WrKngMbc/jgvn6LDtCnoT0pu7t+q3/RBNtGTNfq4DBVGFLH+/LkbtmR7Er6yv9SdvLn+MnglG6
0w30O/3E/0YFRmfWDsxTNRyB51gTmqyNPrz41p2szm5lzXRIDFFI02lchYkQPLnCFkvFMS2Gxa5k
LMp+oYjLsXoNsre228bapscGk8SFrSRs7tYmz3/2471erTVt28e7wlhV6KXMYxSdtC5Da8WAt3vP
5JlDtrBOnbxiGfuBX1YwnDFYNPKqkGgq5YcU7pjpfwbqIhx22WsyHip498wbeqcVUENyOGju+uqH
FHqxthd4ePRuJQ39qsQMpsON8DlhiWgKg/JURKM3iBOiQQM3xC9f+J0h3Stb0rYGoHOpMeclSgP6
yaFY+RI94rpx2vgnGWnOucFWx2n+nNylHPAhmjtWhjAsxd4kAiyW2YGO1vgzrzbjSDChka7KFC2v
gHUIy2vJrz/RnaG/W+jINOeRygj+uKSq2eb6si04NK4E2lugkB0Wbd7mgA+60Au8qJs6uZP5f0I/
OJXVNqoWk7aQz8tWIPhoC2nfP7+geeLVdFTcowx95W1zzhfq9Mlebche1m7P+UeovzTJIchfrdDn
XLet1TkSIoxYVWDtvWbowmv/iSjep7J0zI+5yWBghthFk+lGZKQY96PxQ/efkuQu8jrxVcM7nO1l
vAZjd5+Hv81uWibGHpS7ND6J1YZPUaaFW6dPVbEmAwXF41qFPKzWGUXgQeXJTqfXSFtC3pLVfRE/
9cZDBbVc9ixwY37oYjA0cbW0913/4A87yXpWjF3g9Z2H47+vXirjwRK3A2KAJrpXWZbzjRU8Z+1p
6LZF/VsyhmVKhGT10Z8NqImETrbvZfAuQavrktipupPVLH3zGMY/zgEtG/joY7eQJ0B1CzlioXie
MJBN5j5TsKypmz7bjtb9aL2I+Vak+alscv8jDpd98HCu1w1q2xGFs/+uVA+W9W7SDo+6k1Ctp8Ad
4ZwG+f2ZSOd8vFfVbdHvyuyuUT4jZV32dmUekmit628+RbySnzAVSe3+3K0AhVblZmoZS8d3LUf9
cGKUvJ0IptKI3lrlyaEMNxH4Dw3a5w91xHffHTJ6A0oAkmrFr0o88tCqdv6D9odyPvgV5ENWrWM0
PCvk2xae5AN742wAtEkuCYV8FJW9ZYI2WdfmoUiOYrwxIBqkj0FzyAMWaA0vU/JgsU2sBAHip2v0
9AUaW5I9tMbhnCTQDG9Ju7XgwA+rVEH4R9siWLAiOH6znaheBXKid7SQGpTM4I+FbYEedMIoTn4p
XSlc8kRPMziHogMfOsb5qfCy+b8K9YckvwjNG+gI+yxr4A0WMqx+NiBkvvAnBSjC7lSc8u5pAuFR
JNKipqTKcYtg1YPbSo9N+xHQnulnM76JgRhbIo2A+DB1IpJU3RaMXS1sM2pvjV/NZvzMrgaWTwLk
jli3fIH3Vg+frfHgE7NstHZVMLTBrC1XL0a3xkEVStuz8HM0PXReqJ0JYhLWyDwz401sarTSVOvR
vdwzljumfEsrWhrKfQyP3DyafPv2IdUcK/xhFA9nMtGU2VUoi7cOsX+fnOdKQyUdHbWkzGDhe6VR
yypNpy5Mj9KxZUKGsRewLkvRAnLAuzE5MdNtlqJb9diVqf73617UY3KrNiLiyPSo7mU2WTf9iXx2
sPFkkhnH/sL5hjbizUO7cuv7XlRWkxhiDVMjrrscXQut0aHGywXkZSm8UqtS/wFZTN8UcaEjsc/u
0X3nR99wq722NdfKMngTUjvGqdLtZAIVYA9Zv3Q4Ogz0WEg3N+/T3IP6uxL87+9zoc0IyUA3m/n3
wYnUusGqvKOjwisx0qViMrbCw3fj7Pu3GuT7L3PRJRfjsZctLeBwOyKBZgouO8iALQndA++XtAww
FYp4/fHBPd249N9j0++XvjhpqZMepbnCl5X1hYqYCZCWoa19050imttLXI14FUh8Q/GOWu01hrUc
ef8LZ+L3T3Fx9g8UQ09SkU/RUJFh4yZim22I8x6yr94T61U8khYjjrtbdf+VnD2uDEXApOa3sH1c
fH+lFfvQ1+M/POMDuc9PtZuvNU9bJadiL5uuv56jDSvRq+7/B+OlP/ruv561L5e/+OJN2pNKXias
BZ/RC9XJJniMf5YsBLp7lu/hINpJgX5LPJ6ll6iklPdnhTv1FhvK+b5tPwNZcVXOJMP5TdOeI7oS
NQ6TEMMpyq/Y30CtJWVtpU4rX/OUsF80RAX14FI7Kr2RnjWA3MI/lsJmZGBe+Ac/mcCfArDuT6J1
GDvDyc+LgAYIsGMSjxRHkZ99DRRksMeZIwZ7/F3NcBybRxNwby+/jQMN8vZRmQ7mMmyxjuB0ODQc
Oc/7GtlQ3C/MALizoWx8YytXh0bdaXMjpn4Idd1JxlNd/arLLUhWByXY+BwbTFvZRzr//Ci31PM4
XlL1V1v+bBjrJ+RI/1D/D2dn2tsqlrXtX4TEPHw1YDzGSZz5C8pwAmaeDfz65yKttyvx8RuXWmqV
uqRTBwybvde61z0U0KJC35bkjXYk2cHT69vIeKuijWjuleFa0ReilM/kw6PW7Q/ZVR5aM0vblOHu
iDEu1Eeq20nUfJTWtPWFti5RChic15SUHOhAgnb1iNUUiXqHPyVEQzC6dCZ4/UpeYkYO126dvLXP
4w1W67KTb8h1HljIYJJzcTeOS3lfA8tR/v+pfKdYZA8R3pmADLPojaagegvfju8obJrPdpg3zBeF
eWyQa24rajeT5YcIOoM5MF7UUNr7jz53ZA2z9KN8DjGwb2fUBrw7PDigCVnVXDU9K16J5tLQZsXn
tHNYvUMvWiFPzXdqdF8PHOSVXfr3CTztdoU8J7/uPZXyHTe1ZHHcEEMb+SAHyaoTF93o9lBbnqV7
E9nqOn42BJdRWj+6LQ3La4j58ANmoMSLxQenswiVRf5v2WLoyDB5atQUmzbEt3khULP6M4v/Wv20
imtmt3Lg8WdCzJv1WfcqExQtE1nhkcUch17WzLXUMcer/HB7iDcSkir0Pa+ED1dXSb628muDwhJu
oF8tinwdZBFp2otOuhFVF6oYsJ+NgzBR2/cH863K11m4ra17sWRGh9CI6JNoSUeLxiwXVrqxQCQq
HyBprjsEfpS7MktkRrUcPcrPmPNhp3Dd31afyP/G1KkQHYv5DDgWOlz8ITZTc3+sF1myGvp9KOL9
1dHEfgj+VSPsleoB/WwRL32CNpplQUxOvZTqORwKrZ4DC1YtaqbKkZTVmLlQnMZkBXMomHI6QlCt
fiaDKN+p417DfNp0Yvm6plIJjE+BFC6FAHHfWiig0hFbQyk+pAwc2yLFL3ij+17Fn2GwqeEkK/uz
SQnx+xnyRdL9uYkBEiLw1hUL6IQc258FjdUHrRaWTbpHUCSnjugybqs0EuFt7TA3u5suW2XjotXc
vPNEmOL6HNO7Ha6Sdh3ah94BDCIFUsGLMJwniZ1WaMsuCibOAJo/7/Jk9DRKuSi1Yp3u64F0vpky
jzXwKI95OAr4yh5Tt9ChVQAy6elWQ4Hv/P6YLt7ASd2n5Gk1HKMu3beDPWKVMi8xJqCAnYMYT6bg
A36GkunQXyLOBe+/UHfK02v47TWd1H/HoS7FY96meyDy0a6WZriskZsTVPY01Rnoc8TKabS5byw6
E0ZAwbibTnBV0f09/v4sLt7LSU14EEtVH3qWjAJuGy3Q5bZuwpmnY5tgKxJRaY6IVTKqEYcvcHBQ
KQvGmnMP5xyIj7/fzZlJNipqzAlUPJANrFFP3kyUlkUmh1m6FxbZRng/8MktpDUpVh/iTsYSa1jm
87GcWdfp2+9XPsMv+Xnlk3eShwMiijrlyuvggahrcxsKc+QcWj/vng6vwW340SyDdYOkh9DJZQJU
BwCezMGT5P5K3BcGW8MmWJJOfSUvhGu6Kf0WU4zfb/NM6/DzNk9e1zgc1K7ReEATTb/7GP4Q3WNb
2+zVIgtpEtZjuHmJ9YUv2JkF+/21nBTio58nY5Dk6aQfH8WH0NqqVusE/wkhTCiL5A0OMFXgjcAK
hbk8ih6FhKi2bk5cwFF9ov4RxA3GtuawDOko83p+wFax81+t8FY8Ml2bIAkVTtu1iZOo5PsMjlK8
mWDUKZukww3dS+KaVLBH5LplSmiM2k5QwCIZRE/sYRUc3kf0VuNCCO41EZ0bB6+0arOr1o1R2YdM
ThBPQEnMcYAqa+zXhnliLR5KzN/hGBtzic1u3PnNbRvvFbzjWoYMrUa4MMrVHOWqbmUzv9n3gzhH
2IAnetoFzP7uEPLDJqondT+SA5XhTGcuGk2ytXyXcxgWk0E8k3Vz2ZOTQKOXo6FJVWwQP47CtTjA
CoTLmn1MeReSo3KTnfJpSBg9CDve9SxVYrc3MP9OsK4dX+S4c4L2NmpXSryJDrc+j0vuXrvwVc6v
QoodQ/lTpS9RUdsHEuUP4R2MDA3/UNIdC4LK8/6u6a4OASkKzEnS1ss7FUEyk8hGnon4SZEoqU8+
8SgnRsyKDvkGxajvzyHeBgS6FdeG9ZjnMzMABLXbjxpxerFIMT3yH4Ruixf9Ecqn6DCbPMzDe2Oj
kMgJcVd8LUmqnUz314G4i8TrVPJE39VxAxCWB3Oug34ax23W22a2iLFszI9/avI84SkVbnvAQ5hS
Wrdb2bUa6ALJg2ndWOFn2DkK6W0VIVumVyf4usSbVJnKnBw6lexFyaoRl6OxDmnn29txfGEcZIyL
qneqz4N4NZgLa1z0A8RSfjRbbbEJ9NuAStiusEGQ2oWa4F0BvwebFmoW5UETtynLMtWxepKf9SN+
sTi0Bq5vLqP8MMtbzzQQdnvlZoQDCvboyf62wQn1SOlcN09BdNvhokFdIXm5+oeiNMy8EV9f5qqD
vI+BpEQ8lZlNCwIfRDwBT3+C+ikm/JA6SQMFDzzsIxR5ZdBSmLWT9iXs9ImnTkKDgummBVLqKqmT
V+5wEFm5LBEU4dK6EZgmPwvHB/24FePrLrnD5TZb4ARDBhGMdu32aK0kK5+l8YegrxpscKW9xYcw
qLBmIOUSHFpuVczF3UibReU6khYFE2mx8SprH427o/J5wPFAiIC6b5GNDRO9LqrxhRM08FgnQMYU
Tu4MzX8MVwiSTG2mARj5EUWqoevHLthWQ0cx9+hB/GIrNdRrZHEF29TfGjjipp6a7Rr5boLa/exO
NL3nNLF7bq6V7ZEQcB1pwnGeWsmsx7JoGHTbrPgLhzc+B0wyqdsIZ8Yl+x5MrcdiHHe3YS/FnkyW
iHGJwT8dG6dH/fed8wRQEAJYchVSd/ZrdgbzIZsH0GxoFQ8b4ngn0IRhv+H+fkp8Ma7+uqoimxIh
Al+JdD/rwA6LLukQHjAjKZ+ObIF1MmtBY7WDSQmrOGX+0Y5LJubScR8QLdAIczmiLHxiLw1rV2VD
JEYdx5Jxy0kofqoYImww8FwVax8ulgPrlUaVWJXAkW6GJ/6faq2EeyW/bknp5AfGs5BBzoo6Pp/1
n+pxH0WPtE3TmykMzAtnySd6JKiOqV08jF72RujPqr8SVscN4Xlglsk8ehgN+4DttA6lFPOnvnw7
KIiqSycL54PAPMnB4dkiIRC7t8lnVWgXtbwIfPlStfg3MMORq+gyg10Fv0zt5BWawmhZacPh17PK
p2NX4yyp7MOIcwpZPEbuYnbTu6LKsOXLaI6j7M/F0n66yt+v9J+7OIFHCiPKa0kqU/AHR2s9BFxx
4YIdtxASFqS9EASTEzWvMjMJV12Bf/UCSX+GnwK+lAHGN8OwPqI3mAiAnStmi9+X3PnK7dtTOsFP
jk1lCelUItQuUpUeoO7I+rAD5mXMFRmdUVLrM/se0DCHi1hdKIzO2NL+eEv6CQmxrTn7JJ3rZ63d
QtQ+joTqycCSTDhhmjqmMOsqG0ka3Y9GDCzZDZgApVCVNJvEhuWlJuMM4fbnDZ30YoJ1aEdDrtIv
MQ3hXEMzD8KlHK6YTEs4680bpkgD+dQugEDmFuY6StaC4QaA/fSzFRqk+TS74hy/hPKdIW/9vLeT
Diw/lGUrlSymaTmTkZaEG63EKaljsBu+1xkC0Mcq81QKOuF6dNUC98TE1tINXgzYbqD0ZAJuV9Yt
NGKtcsPuUiM73cAvq/2LI/CNUqHlvWyFOS1igCFs7sJQUI+OhJmwQwlRMthBtHt0c9UpUPur8wxy
XzInWw68Y3I6FS43jWd7aygepB/ISCrJxPu5pyr5YGSyQIOAwYDOiQ1KBEaU7xS4jIkDx01V8UJh
peWRB2WiKPZ9gnDQIYFMwoAK+MiVwj9p7sC0DrIl3+3Ud1/4Cs8W6t9u8qSLAZBqddQpU2cZT66L
vXRF2TVFAZPNNGVH4LOHk43ElAcLUadl85RdDaOzC5vm2bby+9M66VOSMdYiVQlTxJzU1+UVJzBO
Glujxj7ILTEyJWCTqCx2BVQDHjO/DgkMs8HLLeXfkD5r/dsjOeldjqISwlWMuRPEissCa4SCA5AI
OAhmIYxsfJXSZ/lrSmjmF7GGMxLvn5c/OT3Go56mCCtSUjMAPjV5EndjChYzUdA/cla0zUyFMXn6
LC7KNyWnifOJ/Pl9XZx/Hd/cyU7uwhLG1JdFIdlrAQrzXGdbYb6KU4G4lWYgdFD6O2OO/2i+9JGj
YRX6PjRrfHIMw73UTp4RiBGXSH+PdEmTGL2drI1BHg6aP47JfnyX5s0HUyZpndpmu7R8TOX8AeAO
4uxulF1B9yptV2le9xaXy5TG3250p3Z0xdamDHKDwXGBVNcVSzdPXhLqnLhaaqspG8Girt6UCGXl
hR5v9eZqUbdXkeH6mRMrzGwvfHpnlOg/f9XJOjNzIVGbQ8/8Zqsg+3sPo/sciVuGVAlV9Wx4B68M
QBE/yQiKqcVWw5J+ikjwDzIAV5fY1uqZHfTHQz5544OUja0lDsk+AtimziOMroepsqkP22Zcq82D
GFa2JS8k+bCVBJgrIz2DGXh15TYvw9qEXDRLlvphKZkbE85Evw0wgy2NXduu2GYlaRllDkBqptEM
UA2BkhmGd6QorOZR281+X8BnOKk8XVMnxIWoo7+DvwpDOI4yXk+I6Znm3x2nKe3UNIxu91KVs4uc
vnOPDxsgY9LK4JKunqxRo6rLQzSt0YYKhmPQsVSSpdzaTtgyqSrmx+NsPCyZY4tzBtrWuEIsIEhA
CrY4K7aX7ueMqQqmnd/u52R1aeWYmGkiTtOxFNSAgzA8IlBXiFOYIro9auQuJhpiyTiBte9Iy0HZ
/f4OzhhD/ryHkyVVCnqSlsq0pJaHBQ+hxAmy8wx1MWrhDEHW0G9woCb3Y3Eo15zTFKKjtjUzm/ZQ
Sh0mEQh0sN8bNkwqVGGrGEdGNLQMcLaMbXQFw2oN9iIs6uiu6WkgtAvfqHnmLOApGpplkRaBcvOk
JstSSYoM8+sX9JaHIqtirMOI39Ef2pf6JWxwyLG1teKwiew4uRpzV+Dq1O2Ffq5kz/RGNRYH7TzD
7Zd4Fm2WRwtjd7jCL0ChshZtLXT68k5mG2IyREMLu1CZS92VdXi2cid7rJ+Orc2gYhTcXocGwd5l
G5/JlbmbusHuxmSAUDl+6BxNrCHaVTTaNfkrDK6UW/iw9VzrXeE+banmQe9nwqcVzIXYgTkiMyVZ
FfAjaaWwdsLn6MLDO1fhy7JC5Cxia4mkjZMKX1eZxPNxYm+YrUGEbalbASfZVXsl2NDvlP9sBBrn
uHaVeJeA6jPzYVafYmCxo0n8wzxZfVU2KqYZyFPIrmhzlIIBTp/BJHOSyd3wcMADgkOpaKeN7QuY
IhzqS4/gTDf/4x5OmjDFMMquD5XpK8yR86VzRrFzWZoP2pvm4SboQpDxbfVSSMy5IoLMOQl3URXx
LQGIP2vPEAscIWvUZA88X5nglEtQ0Ux7KMdVOW0AR5CTwG1hJS6T7i0T4eh6JOQ6/8K6+Ew3/ONW
TirMrvUlqxb1BGuGbe0qFYfpSm43Nd2WBd2293pt1eH3agJQJkzkJuu7i7vh2e/42/M42Z1LmCGW
VnATBL4wTB/nYro4KnPLWOVe0m98c5cvdawqZj5ExUOxMLL573vhuRHSj8dwsh9nneHHuq8le8zP
4Q6F21RdZehGRGU22VZTVsLq1hYNwjPv0tl+9jCcIgix59V1Q/vqhb91R8e0CJN84iroWyjCSxBC
W3OF7eCkDKwufvdnFz3GeGQuwpICgfi5+KJRtqpCT6ejF3YaToAv42IyEwNScOC5g+fu/rdf+O2a
J49X6tI6FhWuyRIDoZyhOvEMD0cYCijXurYu2YZNm8dJv4kn9j+/8WRzyY1CyrIS8kmyLJbCDG3I
H5VU3qV8jQMzro/O+KA+qimo+AL64e9r6Yx+gJ3t28VPdxVNIwDKgnNjNXayzEkPr/NNXoMV5n8s
W6dbkFem8I4hqAzY3rnCYUkRdqAplmcyBpzGquuXItUxu096nEM6v9DNnd36J+zLAj42TMs4eTyG
WY96FpgQsRIseDbQoji/fC9zGuiyhFLXDs6mB3MpYPLgpcmdnC8uAmBnhqby93s4eUpxKo+DcTDo
GnbjPIV6kM4j2It27VrvtHaDW+HShTMtsbpKvIIdk05y6stD9rOl2PcbOTkHu0AK/ajmRmClWTq+
raveqdMVHHQ79fpw/q7PDtqHrrqTchOW0KW3cbbT+HYDpyFtjXKIzTLF2i0HXtXxpdWZhK2F7CYm
G2KVqlcFhHnMaWLbXMbo2JoHlFIILDVpoW5yxOWEWVrt/wDZfH8/p7VVlJQ6Y3VrOhtbydOombtV
Fjhp4vXqAiGApa1iPiRoB218n6KRAzLGJ3wOguTj4bJKrUur9tzG9f05TTX+t22yacRRkUNWbbKE
nvKc4CkCiRg38tZJ76rZEUZ24Y4fv3/NZwz5jB/P4eSszmJVysOCq8IdriaC0FebHeyUxbFbHMJF
AxBAuFHjNKSIXxnrcYNiKjRcgmIjWyI2IbSleXUdQ41gBDWfeIDgN2O69R1FfTlS7TgynIVsDSml
/gDBMZT5ocYNfiHCXgjmaIlgQ1/eBORzh65ioaXVlWk4f9oS1Qljr84HW9Kh8kzu+tJdeH2EKJrT
e68tH89Dq8L6XSctMqAWK5nsMKmC1UQlIhMSepzdwFKO+0ubt3b2RX+7s5PTItRlo9JC0I3iPUY/
yJxNjxdBt6nNddGuW+QwvQ0TfZzH4U0ujmSCvQ7kQHRQzGRlJWZTJ5CXV77yHI37AYO09DFpnwgR
75y8vO6YKOpMPwlJGPnkxfKhxTw6IeYjuybyvXzws/UBRXnzpPLqQHN0mFBxc1uGW/Fgx8nK0F2k
e8kLsWTBYrK8CcWZktw0X97+KFvnagSpiDIfrccM05vOVuKFJa2O+c6IFugSM/OqW8nJS2y4R2pN
hEw3JL/q1vZ5LK7MailDW05RW3pIzSA/WV7ar0XioLDevacQRpUZLbB9zDUHG7bJCVSYgMr286Bv
TGPTWHdmv9KFZYeBJPbQQKxeGC8lV1wUkWdq9ygRYDPFYK24z3hJtUGEYREZhvE6bCnRCSQGyDtS
iCGtq+ryIO374C6LAfeqBxUShLGGoXbcYxxC3ASrs78O/Set+Mzcctxk9xFynXL/+1d4/sT6tiRO
TiyzP1B9HliszRMxOcSXMi6iazduU2LMbXneIOInE4jd58KFp8/7tJL4/pWcHFNmfAzaIgH4lD0Z
VNrmO762XtV3fJ/5DPBbDb0LV7y0+k/Oo7E6xJJ05KeW8KKffHJhovmQz4XXyZOnwfl3xqsVLhQt
Z5TubHP/PGDtZN6StEelxDBsqtAm1mbiCDBVPfSzALrNfXR/KfvmHEGHC2pEMytoLI2v/vDbbi4n
vX4gCC3ds7BaYPXcqSonCb3IWrTCVUCE8DrkVIEP0K0IusYJGYhIQM/A3JFFCkWTEOeYWHcokW5I
MHxkPqHng8SoJJ4l7gDj/gUgf/7l/Peuvzq7b3c99MdAl8RpeChNzrA4EOC1rSDgOgC3SS5hmems
RaFy6fVcuu4J0lFDb0uKYBrHoZ+TZ/3dcJ97B69itMvqV9zu3wRine1Tv72j0zysoPFrMVWKaa4E
sYU5KSGUsGaWeMpHDNsEBvazrzJeXZiQcD+rdwkp6iMM6P/pm7AUy5QB7/5y81biKmvrDlYbswcI
OXcgdvvUzqfkDXAfXB1nloOc5vernhv5sUT/uar8s+CgRi7VY/j/rurjifqAmErjRaOUnOdMJEH7
aZT95eiJ+M/hRVd4HaaGxS1SO6zTny/WiucP7X9u6aQa6cJCThSTQRrqL6F2cbCvX3rNs6gCNXdE
7UEWLmJ+B26ElKCe7WySeZMNZn7xU45xC6JyyFHFXEDOav/+uM720KqIAQcR0wr97MnGVTXBMU5D
JjPahLIVyymrRb8erxC4Liabq/GhnA/rw9uFy0796ukO/e2ypzuXlmhilsdcNln2NJQuUvaecRBh
0I6FSpSIUlj72vOl2dxXWNbf16UWEYGxWJInRxL4WZoG/tfHgcUvae9SvpNHV+4XqCarZBeRo1U5
BL6TtOFkHwRnQ3RSe7sEzkmxpD8IMw3RmGN1D81UX0FtgjIeKl494OJ9uNXla63d9LKXVqs09GC0
aCW7HFFy6wNEn+HmEO/05A5C9UXZjPHXdmOqsFxMgvlkxl26dfLb4ra2TP9Qxv89DQ6Hjxx8LD66
o7bLEV6zyGQby4hCdtvjUjFg7ft2+6fRPTj1Bqhq5KoRM0n4DYQCLHRpLgerqvsk5AhWGWKowpGO
n+SReVkaLQTEpWX5StfsxTU4pKpfkQluNw0mxcNzkjzLwa4dmUVcBYWxOKYrxBipsopxqJUpO161
XfBg7TvK68/Enx1HO+yeSvUOIceN3DqoC9iik8ehYGzjYz6Bex/5xdErtPpUfSDOWCrZwR1dRY7k
jvp8LNa6hk5P/8h6DEFCL+GK+K6Ps8MTqji7VBeoV9sdrG8IvQN/tO/vI/W5Q8qU9a8Gn1mr6a5W
A6cebL++w8SvR01qGehLvJjzXLwlxlMuVhVwQMYEucRQIY52lXo1BgsrWnfDSuqe23qdWA8qyvIx
b2fH7o9PvfMcHx8iVZtlyZsTlK55/JOYhIQ6OKqkwhpQI32bPLvgzrzpV+1bEV/V2q45uriWd6xN
NGAwqHJHeB6xrQcejzzSMcKXniHdC1ROynpdtK2P8A9BoBe2CO2vpn9aV/hiqyL/gw58sq6kTq/j
OFCRYK6gK1rJzgj5IKwnRXjVgrcKrVw1spNXC78jHXFJxruIRPdK6ImlAqFwBFtvl0Fxc1SkWd9c
Rf5aq69j7b3yHym5HT+5F40aN7g53MTidmAejLRK9iPCTm5xJUr7eYOpBfy6g3I/Jg9t9CzmS6wP
sEULLzp9XPy1J7VjhlDRCmMxpoXuyC4wguvMOsySDGMsbintyOC7GZvFIZjXqDQo9/VbBEdyumIj
r1/Du55dHcLsJlhkczTFOKJvs2FmjMu4cY8sOpH2xWdWE4yPpcqGYqOFKNuVqLmsyspc99Ji5KNh
ClKgGHFbtOChwtY/vePfN2H5/Iu1Js9zSQXUPwEVu9w8Hn2/mzYM40lM3MhflpY4Q0z8lSZvRmti
eFQPe1aBpDpipiFYwUoc7Hx/2R3vCzD9sTV/LbN/7uakgTxgjdcSHBDvSaNip3UKH+WJMt3VW5C7
ytSzZ8VKRfTqKMHWx9AakpH/Zmr4DhWvkr+BukBre/GEPLetKpJiKZqpUfWeTsqzkmyX5CjwlGBb
gmZ7gjnDT6R66+wD86ZxDtszcY8Lfbzwfv4+m3ki36988kQURWIE2pgxhyS7o4moKMP2YZmUbpUt
pmT3NgTfKsYbUXqD4HvxRJmW+ukb+X79kw+/7JNEUgQj3ufuONfm8mt7A8axj5FHHB0DgqcT2JF7
2LcLzfl9af7daJz89JOvUI8Kq8x8fjrJfGOzCgy0dDcCnXMG2t0lsMskNgwRN3B0s9Z9OUVWQz5a
Dt0Nqi0cXeOFiI9I8yQdENPJN1X7lqJEkrbx4TYdHzV7JBZlCnz7/b7PfFIa6KyoYkSjSUBQJ5+U
2AtW19cDvCOEq/i5WB7UzhZBIhOKnl1kdrjX75QXyMDMHG+GbpZai9RfyovMiy+t3L+Telmw32/m
ZP1ElhmPrTwWk3G5T3mZ2sI7xMW18ghG8Cx+hJ85eDXKDjxxIBDUyQ7yMgzwCy/zb7D25D5O1pFk
xGqfRH2x19oZnA95NeFp8epwA6PEAw5cEtuEFygT03/R/P29iKeHQJdMhUv25unYri5TI2kqreD0
qpZTcDXOLJK/Rug0qTZwjXkXPit7WBckTCXbi0OUqX7++Q39vPy0u3zrPf1M7MlMU4o9VA4Mo8TM
DQizHlyG1CMXh0WH38bzwR7wyVwpjJfLxqVluxEvHeN/94Vfb+GfB3GyNBu5J8ZclQpmt9HdiLav
m5WvYehUm3GD79me7kN30qU47KsrA3cMj6/swo72tfx/exonKzLsjmEUMzXcC9b2KNrYsEpzUVkZ
QGV4YYtzFZGVF6obEWNjFK+5CXd8tJM7UAZtvBIxHxO28e2Qr83gZpKvIABi5eq3UuNmB69M1kF1
n1FqY+pWdVdCey1UtrwPTVRVGwP+6d2gXBH4sQna5xIQYqB+a+1O3IHcaYljBTsNTMIK7yyJEBKR
zAHx9UCSvS0IuGN+TfSz6JogFOY9KF/UxzFaa6B5jKbwtxQ+D/7zgXq2lXuUt8gW41l/3HU5cZ1P
4/gqjHcCZK5rkrR+33WUvw9yFpmpAsooqs4JdfKBUY8RfWnqxTS86ufVMnsutD9iujpeDX/6t3bi
2yMBHRJckFzdmgkvneQpV+AAQLLXipsTH1M/NiS4ky5HWFPkxI8X7vDcVwjlA2tUgtBgfig/PwPV
Tw5hVHCHMu7A9WsX3TItURnY3CrkMs1a3SYzPuk/om6uXiu3EHIhqCN2IM8LeWpIRuyrKDndJ8Eh
9Ifsm5A02P8XVusaPhDp1VjjK9ItpcgrL937uU/4+72ffMIxAwRZ7Lj3EKe3uaQQomLDD6aunZw6
9QpXkZJ/aT3yDocr5NJb81m7qudVNUOCAtdEucE5SfKODp6pC8Ti43Mg2TmhuCbMOYfJ7YX1QM/3
167DYBoUxEKIalryaZvL8rW0tkmi/XCjzI62Znh9cKuH4ZPlg3xv8V35wMMnJEeISItKmsWf1KzF
MDdfULPgAUNzM9Sb7j2TNjgTazqurPXKFG/641qUnjNrB8ouStW8Ku9aoh9LRK01yPJ12mxQWFAY
i/osrexQuDGKBUBg312Lxy025Rk9o35cxsk13JrGmFXUVBH3N1la8+eIE5gUzCWZ09AJsUM7XrWJ
WyDPcJQn2aax3ApY+6zj++ZIduAMw5THdEF9TkQc/yTj7nXK5AZldpI3/HZGLJkejSuYynhVWvKs
lD1Fnsoonah4FnuLiMVVaAyLeU+DZs2hECeYqpncD2w8J+jvtCnHWPgsW1IoRlK1cWXC/MdF49Iq
zBhtCP6YYukkaZWznMIoWJAWf9CcIXYl2Q3Gm4a/LLDNA+EZw8rHhDPEn0nD3OuzK5YiUisYlVih
keB0s4uKZUc0rRziI68zEcEfCf95fM7vjG5e5rdl8KeNvDbC1MvRMGis1lWECdSSO4DnoeAYdMdD
JQ6Qtef3qI3XzZQVahel7b/r4dRiIKKXUMN9Ciu0vea63OU73IJtfWsS1PuA5oQyV6G8usZwCiqw
b0/xwnI7Dz4VfVPomxYvT39w+m5BFEyooyXzQnndy2tMgCxlLwSLeA/d4hahkSzZ3ZS5OA3IG2ZR
BEWSUjwsiyuwTwYijn7bGiudD4GDuJzp6rIW32vZrehqrY0BTOrC10K/4Ji20OK0ZSd2uWYQ4mAF
WjhRv+Cvpw+LgMiQEtWwyKRZc29da4STrJHvwwXEhf9P8jJgCxS50MWa54O2RFMLLUUKF8OifRQ2
JTiprSyzLRxGlGo2qAnuX2tKyonqwNZIFvncHCZDJvMqeKiCVWanDgQ7zGGGG2FOGx/GmNHNuGJp
zlTxfYh39a7y2kXpHtdY3BWQsfCuyLZfljLGcq+4+HiSDNA9RZRbw0J9NNekBjSzZqsQsPInJhSY
cvGlV9ZMSAuQQLUBRVLX3Y31icBtAMv0CKm9K6/lRb3o58K7thc2x0W5LzyyGwsvnx+X4jjvaE3n
8RK7RuZdOBmj0kkWfTNnCsKrhUGF6GEjzMM/yZ9iJc+LzwGFcbhSrv3beEfQdf+CU6oWL82Ou8nn
frKhVpqIp5OtgTisRQI0VDtH3R9tGHDhzoLdIhScfOU/kDJpi9c+FsNX9TJzY3J1uXPQMD4o+FNL
rMZu+MyRz20s/rKS2f3BYxIQ2uEC+aIj3yZe4fVeveTMiuLFSCqsdIPT90tBjuZEl+VCoFbZjjhW
CCKcDdlr8yohJ51VXvjS3PCpO/JT+IqP+FW/KOkc1hJcgHsMwvaoYeKl7pSe77xTEdq8d0Zoq86t
3GAZeN0b9xJMSrcY2SyQmTabAL9rtVyQY+hava1kD7G/SbBPNjmiuvJtcvkeMUXd+E59j2R8GX3W
jdenHnJ/wsOo7QKYhdLkP4m8SseGgKYeI7pyZt4ZXGGYydUCVrKIb35OMHp6TXbH3Mqc8j3M1oxz
8fQ4Bk7x0N5hgFDpTvBeeIknXAh7+5vaQO9lmJIsE6aHf8Ep3tMjecxzqYkoFPEj6VbivUK0CxOt
HW2LCmwubDmD1dCtbtsP6JJvou8wxOcr3JIBe+EsO1Pb/Lybk06wGpM+G4M62nMyjUR3EcOD790d
AabmPUxnBsJ94wJOqH/UEmuSGRulElLoIG8jtzjE6KL8wg6T+eEuIUEtcKBcL1vrwlP7OlJ/lrY/
7/MESKdXx5Us56kpAeo4h0RcfZUps3L0jvJ8skgm/q53E5pO1o/iiY+XCHlfs/9f7uA0OQJPlzaQ
e55URbKMhzvOHgNzh7hFlkj8WrwnjaM8G3fN/Gg4o9N9qP2SsXzKR475q40DNCxhfYOnY+TmT/gc
VaUt4YyQuag/ZRAhXE+c4Y3jmA1ZcxCJX3jV/59HaEpoEqZphH7yCKPS9+W2yiPwKLzdPgk2wpbt
piOPILxibG93L+wwdrS69OT+FvR/rfj/Xtg4maMKySE4ploaAbTggGjO2q20FlzVUW6YFWEBU9n+
6AzphW7oTF88LZl/LnsyH0w7pSz8OpuqtPh1sjbQNvlKWpQeTt5X+Ub5HDZUDc1WeJZvf6/Hz+AU
Py8t/6zHD6rUZ7LMo842+Wt2rW34eGLMJ3f+c7HQbqLb9s76E7ntY3Sjrg/v/8JX7GyJ+u3Hn3YE
4Sglxcgzx3+DRLUbPuSR8c8MomGAvfb1eMtuSXmK+Q6ZElY5oxrZChdoK/r0O//+Zv55BSe1PYGQ
Yq6QRsGSG+dlRlW2Zh51TFYKjKGjk+JKKq3EYeG/Bl9OgGx11nX7BmCPEKO/1pb9O5FwtKuKMtmI
4MMcV+v809r1y8x8oZqMe/xKF9MvOs7YlIx77YXCRkIGhXQ/YYKOvzJZ6gVNTeM1IOaUvWX/WJvs
VGs+vEM2Z6fH6C15adeXEKKzMNv3FXiCCYjBkI9Vxgqc8pKKj4lJHeAZMdwdX4b79k+5lUHhoxmR
pHXt5spGQE2MsdFTtw1ftKW+PRI5suufeRwYM8iFl20MR7zonaxOb+G3t3QCG7SGGQ4jLvRfMk7x
wWjt4hrVEgPuG3mwgwexc6xNVBL7HG2V62xjkjs7vZavqXPiqjkGVFN6eskJQfA1AkVI0fmsA4cC
uz2QwWzLbJqfeuOWuosBlLr4F7lN59aaSX8uSYZlEDd68rD7YDCCQSsOX79iyrmXHicACl9SN9vW
F86jv7VH7GmTVsf6P9LOazdyLNu2X0SA3rwGTVgppJDXCyFlSvTe8+vPYOLc21KkkHHOvUCju1Bd
ldxBs/cyc40JjIiCpH52tayRTFxNSQHjLW3OueX1pN7jfxaGrTY5tunRqpvoToLn36TCAb4yubZQ
e6IDTQIL9yX4N7FzW3zCJeSEvqPFDvUSjOeXd7/VbKhA6nwoKLxCEi5dyCB5YRPkX9qef9ysvv6U
s8evl//np8x/iqqMxoNduW+P/qNFcfVkvIe0ZJ+m4/hJxK4V67k7xATeYrC6sGv++AS/3NOzOksx
mH0SNdxTqhQQIukTuiqzRokTw0jS1rqwmaJH5GJ94/n9Gq6oVnhadDM0+wyG7kIK7F/+vaS/JUBn
j/ksPMrLKjSVnCXlz8jCentY46dqp/uZepotXYXupYrmj32ar0/j7JT2A3lQhI4rjt6I/o4gFkgR
zn8kxaBOYLTULjWzJax3sG+wMeuBMYCTi630aPGOwnDRR+XvoajvN+H8/GbAuzHkiSUtPTu5h1Tq
ELIGbkyYA3vWhOQbH/VgW5Cijr/1/kVVr4tpHRWEjURIDXDo9xmj1EVNn0F8Yoz/XhK29fQcCfuo
2CrBzhjutVJYlWTm3fgxa9CcLzq7/VCi/fbNGmcBgZJVdTVJ/I7ZguDncHsTxtrwiIXvScEJ0IF6
DycvKY54WmDLt1qybizJ3Ev1up8/OUPUeNlpDcrnrcG4yEHpFn/u6IDTgptNnGc7eAbRsDUhjO8F
cV0hL3al1K3XyPPVdZZvK2GPY0Zhehde8uUDP9//zS+rOdsAKAU3VpKymnRbM//3Njv4TiiFA0+Y
SbAdh+nOf1oy6uliD+ynMIWhC0ppmmlq2nlMqkWiPGpSsrxagysBqmndWMKRE4/LcXKkZDcEayYw
F5uSpSdKKBN2x1J1/n0H5GVn+fsO/N9lnL/hRpiPZhv8eR4i1AvSYS/BPWmmkZKbsIs9o3RluMO0
ku2F1kHcbtnJb40ZNODmw7qlaiRBfV5D6r64P/90PH+5R+evLYyTRu9k7lHjtgfKZar5jB550K57
0mpk1uOqewnlF3Mxelr2ghTw+taIHcrNhX9Ptef/qe3Dp/Sf52YsW/mXvksbJUotCqwphJcQMxvB
zHWwtSQ3CHaJ4CFaSMBL5RShimKHjhECcwF9Yf3v56b8/Ob+57mdRbldE2R5DeebW2PEh8Dcm4Bv
Vll5CvPnKj91w/0EZVN99cebdDqVPdhvTxSOISis6GqZJIop0ugJ8uVNXTkmPj7RPvWJJ2/jiOCw
AgvhhoSR3qWm3d86umVPZbYJDwi63sb5uEkj912ZaEIEl1n5pXnZbS/sJNmB22UDEMDVDwMAhwI2
GJrJC9Ydf40H9aot7JmuwmWqwo938st6zg66DKyI1qThcicRvpPwQzFYqvC1uPLxibcZd/YzGy7d
n9l961Ju+uM7/uXyZ6deEOd5yyxYtBAMiKRy3NCs09KDB+yJxoN6XvN0qV3297glz8BCdcOLbCDz
/XP4f3mJU6n0Oys3ojtgJBSsydXpz+zzwauED0bsfgmpY1Df/Ux3GFL4zb5DbZ4G20sGNH87f56t
Y7k5X9aR1yOvA17gMKubt5zqGt+NLW5V6sJ/LEepOSJsuf73t/Pjafj1159FsFE/zYusNCI5yd70
xgtHb9HNN+0RuJXqwclHURNRDYZXtrhRV9T/Bpsi/YV1/HQEfF3H2enT60HQSC3rWKILHHxDGwng
MLjtAFu/PYryXWE+BujUKnPda15OPuHqLJFvIBHXTU/Zu3ptk3Uc7xnNbteNtkuFTXjJRf2Hp4Q2
CxGnhvhANZU/Z/qXp6Snndamplr+WWeP0hZ2k0sQRkJHrdQGWQ2FBNbohUzjhxCU6xqipIg6L+lf
bKbBwKNCUmhxB9B2NUS29W/tieORHBnzodTr1wFb/r8fyg+1ou8XPdsOZKkup6bhx8LLzLfoCRPL
CX/9iX1XNYb3ghuRqFpr9bCUqwzRu3D95eX7fiB/v/7ZfhDnQhg2kvxH6FFACcW/bB3QRug9yPUG
cyAPAWIvqu3rBAWVvP3/u7x+VrHC+6MWp4KfzzS85gmQ3FASOArC/84pZQxftkP5Ijv5OlCPUvZ2
4ep/fxHffrx+FqeawFMnM+eJj15XUTn0IB+bzPu4cJTAtHMydCCtncjaKJ/AVghBNGGrX+S6/fgM
GEMnuWUeHheB79tSGwTWpDfoW5Jp5RsOKNB5XazLirS6I/2Yr8e38ZXSlbD2m5t/3wLlp2tbiqTD
99BRT583tKsejME4NQWp4OBOj4Xh5cZ6mtdjuam5ASIm9kgCKNjfTM+w90Z513KnkJgyG9Svq8jR
PuBf0dJqkxtf2VSk1ze1Z9B8eELJKfuL2rPu3X+v2vph1UxsM0LKqCGSgb8kwnPTjErZlnfmFQAG
vbixhn0UXHVaCWqcAuCq2QO6d/O1aZPdOfU9MqpwUyUOrUxjr+ZOhOGn000rAdkFsiwaIc8KWOtV
e0yPGXJo7JwMN3pQ1NSWzMhpsyvaoj52QOTC6lYFbalA2smex3fzRWmv58Lx76EOQxKgKo5D06Fw
9PeWgQQcXJQP9WC+o9mVI0+Zdm3iqE/17dys9E37oEYe3TCMBrPHxVe2pxt8lB7AdKa75th0rowr
9kgv7in7FTzTgsSL6WK+pizR29km8O12nm1CieEXlZn25cIwFuuV9kv9HFGBMm6A3Ou1IrA1vRjO
4Uvxq3tuAAlDH6xvW/YmlAIe+tg/4KM/8+IyjI7rmgg+8jJm0l7+/eB/2C51RRNFUzQRYSjyn1/y
5WyQO1+1xF7GVWU3pTtoqrCFlY2Yz6tWPU4kE0ymQYfyEsUN3ZQmSYBr+wUhxQ8NCtJJNCpQP0RV
+kuVEI3lbAZCM54KjarbyjpOrsA8YPU28ZFOB5XCqM5ERAynI7ntumMS0OHv5FWK5Br8cL8JBiZJ
GJ6JC3Te/ppIr2S+1ketzzbrQS/HIOU32b/ijMp1HXwIDBXICzIWfyvUOnHvNsVWU1epdjEJ+iFW
o1OG9mYBfyO6OL/DhZi0fSyHw2laRpFXyW4h6eor4n20DGG/K71+ozJvtGiA66WL3c3OpdrMDyHA
90WcBWpj1Yd6HOk9rpGzNzCzuAICuqZ9CZbCpiD6VADRuVBDl5az5vtXwEWX6XkRfayqnNcKTA28
ZhwkA+9WfqPs2w2YVUc+/A8MIv4Owr9f6TwSq8W+rqx6eYujzXA1vtfYyNGKXGpxzcrU7WK9FLIH
oCxkI6ToFZNGDAAwYrbkUsu6NNoMdLhnNy/WoF1LIkfjkh7r58fw5Y6c1QlxtM7rWoqGk4Z7SY++
rluPCHY7B2MC8LZc85K674cg7PutOduKqlLtIjnnIYTb7lE5VGRoOESu2zfKRfT6L13vh4LE9+ud
xT96N8hab/Atw0LSn8P2eUA7OmD5vS/1bVSsO3bk7L5HYyYXB4Mue3gYDDp56vK8ctrf/lZLntBw
c0Pm6ZYMovu0pOpS7P53xZZlsudZKh1FktizJ4HxkKD4GW5S1XwVtzsgJfJ6St3K1qx7NcQeYLgP
pH1ugBjHDl66arpnDQNIy0mtj0y9glSEZuVC8Kb+fWzoisk+IYkyR7B1LhJuqinVelkaTvQ53bnd
dukGMeMAyajYQHc+UrgO4TBN+ME5luQIim3gno4xPAkIg4scgAE68FWPL15q00Ga7fERv44Ru051
K+Y2BVicRt7GZJv9aj9Iiat3mpctAqwLv2R5yOdf/tI7IwRS2dnPg6AmLpUi8qfhpK6L6xz5tbIu
rxfdy4XT68cb9uU6Z9taKPt1nMbmcJKw0Wo8tfaoRb7i5dhry0cV3KLlTLxLxZv/PpG+/0CORYkx
MdM0CPXOE/A5yoV4HFNaNv2+NrbK6IVbAOHWHe4RzWcpOYG279jPkU4eTEDa8JByzJEqVaT5FK5S
ahV0m8xoWwfueGPc1OEmvIo+/WiryB8MReYE7shcxatJW+FuZl4Vb23r8ofrqtcV15FpZ+xt8eLq
UlMG3hTiSn3V6o1qIIkLSztGeoj3iXQ7pJ8FFwyFV38CHXgz06kzIVMk1p1mbGPM5mZY1EEWnob0
I+kekhmSH6O7xkYsHuOwc6TZfLWkR6G416RDUKK+EV+kapuGD0H6YTD9AnGLCYMUNmr7oYdPavJZ
Sx9larfyb6jl69rfmdlazkKQA276rNwEMEJwqI3vg7dsOnJzik+/tCW6hcI+PcS1030yFkvUOd+1
+GECpDaPEwDpartUUtGhw44GW+l2t6YOglw1V5q/i1qF4ZnnRML0ecXAVGZ5lOHtcL7hqv4toSga
62A68owCvhChevYrQLjGVoyfOsYVsobAQ10ViroaO0wDaHa2+YsG07hrDmYD1lBgYh/n9U+luArN
tWE8iPNVj+eked1J95p5HGkxzTdyvafriYStwybNriiDM4HNYDOGfaKVeYpERcrYmrsSj1wauXZ9
l5TkZ8uBlF7jhNmVVxbKpm7bOP4mW08P4rjyA3vZtVFho6PZzp8B3BAEN+VeYNgFJVPlMt9yTVM8
tZwuty3L1R26blRh9C08T6ryDGR0N8jH74TX6abAlm8Do8JNvOBOXr0NHnZHZKYJ9jASo3knhd4C
ldC5PlVOUG9ybVUdJN0RvRir2YJWhwscenoGFU78kMf4E611fgH8bvx8QSAc5ftG3Pc73DFpO+Fp
x2bFu+npd/itYPIJ2v0+urE++2t6Jtpn+Zg+Vs90i9KCZwNw3wY6pxSP+kG+gUUCgGQ1b9Sthk/w
WF1nTHrcqu+0zwiZUy9ptrXwhJR2+tX8GkdGx99oM/HmUYKv7ebFxEIpvw4g4kfgN1ax062XO0k/
Hf1jHOM/O59UfYMgKLccvbUzOAtorFL/hhNp2Fvdg3nM7o3bfjWurHbVb7hX5Wfvyg52DneozNPV
C9UeQmSLjw5iXv5SN6fRpwbk4DcjZet+3pDd0XVDnceWLL+M7/oNNSEOOKt905rDYK1C6dYqq40l
oPgaSjyYY3wIsR1AM7Bh7Wl4tPrXpRf7IFbbZHxuNDt/l65n6rtJ7BTTTVMxAUxEaaDZpyETPSUY
9DFccutLh8rAlGrVIqR70Uxvjm3SX3ncat1D+la0bobs07oe6i2I/yh+FaIn9PWM3XF1U1oNQEcb
lzY/bxVPO9W8Bl+B+jlBZ/eIjlYqHAWFV7P0zssJyep2kBwRBZ0MOsPGN4km+jitMDfN4ldsxVaN
JN7r3Mmw/BXOG2AWBrRewaVeKFKxwJqye0sZSkEqVTMn4xXP5SdFKlGxU8NpH5PGCU9kA03+kmqG
m5jYxN/qBySH5kE81p8SsK1xrzvGGhMsL7inxGVl7sQdxu0Cl9cA/P2Y70sUrfUztgCSuFaaA5/O
hJ1EA7yv+WVYdjfd8K6QnCqnRfbEZ4kmgOc1GqDXHaX2OgmjKNfSX3DhLUZPb6/6cm0GvwLlGmAl
gHTDFUdxE3ICjIglhBDThsc8uS3zrajcRVjE3QZXwlvGuDC7NmmqmJ1QU6Dka5icjZ0cXJ6A53Hv
znAbwH9oTGCPv3rupNAwPwAuG+g5lH8kndA/3BRdG/9pr7W4vQp81Fpo5Qli4VJFypOlHMVxLeSY
YF715ksQ4dbKuVjTrjL9xK6E1NUsvN+VJ51y5XBrDtAdfYZqt1W8tjiJEqxqc7bu/lHOTop+K4hu
q14Z+i2vmDjsMMiNsALFS6Hy+xujZyOa35G94VLJ3HrhTLGjgfLhZ5o+1eCO4+NOzZmFhgG7wQ/J
npFsmtG1Ht006rXEAEVESlY+4XagN74tK8vzxrV+3Y1r7qDS/x76bRTKgGM6R28wmb4KkXBK8ztc
ylWDzVcJeLosXfHF6j7MnPkappk6j3/X7FC2rWXuMOclzrexLTJs0zPsUvX4a2u7YtzliG35cyZA
TAgCQ6/jZlv72PS4J+TECF+MbEvyXjb7uaPgvkmT2/RJ3Cq3Qk906BTWJw+uMdy4u9F/+71doYio
7WIA4ruSDP5gbv++ax2j3rM7ltER52cKxZKKH8YVP21Q7mrcU9PFGfSZ22VOz360N4VtFf2iF+T7
m3g8pIR13AsCwv4R02bdIjLtbqr+ig88JqMAvg3HvFxnyLHdFOxhuRpiB25nIHmZ6vCPC52nRMeu
31TCSsgdWXdN+brTD5pxXyXvc7GruakZTXnzts1zO9Cu+el8F+m0qFCJKXkfuhi5Pmr5F582GhZ5
FSDrwWYwfIof5fimjY9a9iyJp7HdS2S1v9Mn/7epOuCSeII+/zpKWW1bqddGfO8Xb8OCdcv7nVG3
dsNBMDQ4/Wl3ll7jPybfqCh1LMbM+xulv4afsYpghTTrYd6F4gH3riTE5St/DnLDLub1jE1mSqPR
bKk2Gke9vjHUQx+uM/XFLPcN1hdCv+6l67bdKLgtJIFXrcZwPSquAJbH8pLOmZhJgD2dkhbaPv6O
wq4ROI3Q/lGw0fPGztjktPAqaLDFNpHqhzZ+HLaAHEXSqefp5J7KYyLd9MGzLF4nJVOy7XYSHkIR
yrCDgo39lf+eac8yayE4Rue048YIN3O4GYdtoF/B9YSI5Ki+EyFs1+1AByIV36vjoWL6iNZ/tirY
LST/VCW3NHsqzHAC60XCk5oAWLfbaW2aXiucZuGk8+qlybUo7Odp1yG9x8ZWYruDulO+qsE1x8+C
3UKJ3YdUJbvtYsw7JPc5VRHGp6j3YSo+knvoxaYGBI2JgOCfJAAeLDIMPszuk3EnrXxYlktVDtvZ
BusZYZHg5/wD9jg/lz0lvfgos8wGtnRFky6ZqVOja+5/W8TFQbmzxrUR74vpV5Fvm+mkaLZaIdRY
NUw1tDGZol3KWP309tzfpi0h5L7uMq8cbivxvTTd5l3qb5HMG/lppu1TE08wp5p7Qo5m+qCzscg4
pzOVmwS5i8Cd8AgRp77jH5ZaR+egXGqL0/si5dCuIjr4RDD1sFIBBogPsYAgj+gLJhgUAvkpyTdq
tp0CjZ3to9UmW8D3O7waRrLreB/Gi8MuzIIDrf8y2EzFbup/j8aEwTwjjxuuMQ+rVm/WvOPR1DpV
Dn2k/93ju+iX67CiXsju2BUOQir+FYXtVr0xslNS7OJ4nRqHuCN8hLlKxMWIa3KbKRtNP1Ttp3BI
mUcLmv1k3NZWQbV7hVdhRmE5ukkDJltcuX+sUpzi3zOKP+ynQM780kWapLBHKJJbm491jyXTO8IN
Ux28VnV0Y4VcYBxWsuhq3b1wYPYjY7cMrUfzVMwnXT0CJVf7x7kr7SbCsek6kheeQcmMAEK8VvKU
1tH6ba86skHyMeDjyEaFXTqbY+wmrJXgyKJdCdQLOyEMqqLsyigfMF9QxnVdeBTrxOu4OVrGY9lv
smKDAJM3Y8KjpDkqMd9UieCIk9bfF9U6qtYiYnQM6yZniI5V6fqo/0TjpVO287iOTReNYtF5TOam
yjX4s5TLZ6bpaCKqSk1gCm0m/q7Q8CtHlZdGZKS4ja+hG7JoP1tpmj30v9uMTRSX3gznADl5DlKc
xtF8bGg6jvxeNl8EkfVebj7l+OrfSbDydymDXNQgBhBpyJNun1Vc2rZlLxT/NGGx9cEhe0vv0659
TLQOSk7a0F1R+XWZLqhmD9N42AqQryh7KfQfeUldPBM6A46C06hrWTm25mNYPjD2KiImuNCeU3/o
1lsUQSkM0LmWpPOaoFTVTVSbUnTX0y/Pyht9OnJrYLJLzY5cGInWBnfxRTXku6blqi3Gp04R2mPy
aoF59n+N3oxVja3NiyDVwsWKTqLI2BMzdcqNKT5qobeOiV7Uk27t2nlrWNcZVRJAbHVH8uowuxKX
Hnti0//+94P4SQC3/CRLEyXdMv9iMOdqhk6Iq9wpx87FTECQoM25Am5QgAFtAX+TlTwwqI7L6p7w
QnXmZAMFU/eIkaKXYIYwd+F2/9QqtwCTo9NQFZBg2lknLBAFsRnlPLrDdQoARZnjrEI1LkNOAvEs
celXV7gvMVBVm05y79MJLo6Xu7Ly0vg7r5csI54GvkcYC5w3BgUpkpW4yKK7xKDlhwkXZeg0PRSt
50d2XzppfIzadSJcCSXzTsZNrnjM4ageQ0UX5yGkn97Br4tZPqgvPQ9qj0Hd6SxmOR0WwyAOdayc
e4Qjdmvh0b6Dnq+G1GMDZnFmKGAXymN/VFnnt4OmgCaL0NKgAZxVH7Oo7AEh8lhYQb7vre1ckmEG
N4HyzMiubQwB2sR2pRCBId7qS/5W95gQZE8Yb6IzWxPgMtUEJEStj4Z+zxEWP/AVrHOMsIPN3B2J
bF8DNLuxC1Zrj5PFc7ORbzXjEOYnMH8+O7rd6xuzf4Q8o+De/WfCF1ggw3cWKrqVqt9KGJWq2jqp
HJFWfX0VIKpxMTdDjFRzHpPnOVrk/Psj+qFdolqKCalLpgpqUXr7/nCyQhj61OLhYO0pXjH7C9zQ
zUteUieqHVqB2M1OTjCwBGIfDjRiLkLyC8uQf3pHvi7j7B0ZWWHeLC9sDEijW8QjVKTAIS09TY7K
MHDgP8UOGNAJickvRYMOKVNlgjAtuBX2IQxiIV8zfiMh+/cd+oHewPDVMh9CU0k2//K6GWtRQlcX
RHcC1QtcUb3M3BuM6wf7AS83atm4mDiiflPkp1LaqeNTMt1NiEE/8UtkPC3wX5pLa9KXLsL5C/11
Ter3p1a0zWDhagbyY3LbxOupNTvFI7E6rqA+rI4XzX+TftfGBgftIrwq5qPA8G6LoTSWBHYVXOn5
ZyAyf2yLo5urqIdvstrj3i39KgKgXgTKhQkzMp9e2SQkSfGNnnv6sIuAkZlsKxtZuFWpHOnV1hBu
cnO/8J+GB4riQnNIagKyff2GDEJzIXcScWjOWN9gAK1QomRklwyXucf/9ZPC1YWtVzNEQ1H+0ojG
WmjNpmUVdznDoGshYOoX8yvUEK/Y2zAwaKa2/3vELdoR1H22zX6rzI5i1ECGnl5q8f+w631bzLlS
NJzzoqg1FtP4N4wmw5vQnRlH6IXukIz7dnTwKAUNvLFQ6moXTYfMv2v1369/9mFr0ZxVYWgUdwQd
1LZT4zQER7/BqJ3vKyiLK6UY72RTcJGxzQy1VnxsD71xKzAre524EEkUymJMfZJLkLs21BLCyGNq
5qS53ZW/Xf1impMR0UflmuFJPHPCN4u6Z/JQLnbR6+z3gPx2SQqq/dQ7ie8YwU7sPwkyywrMo+UN
d9EL4JwBWKsKIL587e710Mk/F2twMLDZlUI6pJLK54KM7vkjz9gHJpQcGQboNTIzxnjH7cJkcoRF
dvbvl+mH3iH3b5naV0QVwOb59KUYzPhbkQzcGUEJKITJd2klFgsYsFvQnhYu9ARzV5e7qz/shd+v
fNZCzEqGCZJxeXNcKybNHZ9i65hgGVet0Jfe94gD7id3bK4s67ZusLJxp7RnaOtz1K8EoLhVfZum
HCXD4gp0qRmjL1vL963n++rOwt85hbYvBmF5B2Sto9DjXxFWVm/J9CD160na6OHtED2D4tIo4j0O
6TbEmmhjEiVHu66aaRtcZ6/+FjDAfhmzGlaKaPc8VVQ6J4b0mZcPV77itmwwq2Bdu+Ujo9AYQVk3
+Wud7AO4S/jLIKxWNMrlOzm/TSm2+IyaRzk2gNAC7Cl0kPd024LjOGA4/N9vxk9qEwUfHJ1elLbA
JM+CvLgVMk2O4/IO1S8h5rztmJv7BLYQv5CWBoZnPDFnBnHQ7SpnQvRmYXAJxJ4KBU6bzR/2LU4l
BzJhuCqxQfF5NTxZONP+/vdKf36Tvqz0rE9f5m2UlvKflWJP3Le7Rt4x+R/+TjZwvPYWjZNXZXLj
DLnLapBW807aGTvto/KsHXnKJjzgmHphTT++P1/WdBaL1VEzhubImvpnkYEBQF6gv2sHccay7YA8
Wc/rkMJyvBN/zZ/+M4nGhhsUvlK7kG6MC6KJv93/oPF8fZhnHxtNR7rgJcshOxbqpcigPxCzV8km
E1w++3Y7rJsH/cU4oWijqnJs9/qhr1cF1q/jnn4IdmWyQ/FhrV7Q3f6R659/aZpIDiNynuG+dPae
Nc3sD8lyp6baaz3rMMEouL/V7koqvj3v2b55y3RPx2rmMF3lsVffVTuF+VxjNTxYvYc4mAYA9bWS
ke37ZrT5ewVfiGf1lIVxMlaP+Xu+l60rWXzsxZ3SXEeDnRwG1VXvpt+jerXIqvGzApZB6uR2DJ9L
dhW9qDhMj8OtLL9V2CIzsNpgR9wOlDhAyGyIaZNfkDyXvcr597uj/R0lIjBkSwanYiKe+4Nb+ZJJ
FFZnCFmfITbFwBXLtrm+V2n7UHHM2ys/4mmVW61Coca0NHT7vcYpZK7jt5iZImKbBwVWpj1BNulB
JXo5XVEaaVl+kCEY4Mus3fW/QZKDRaGVhSMfbikrAtDgoE27bH6ceTGpTO00KoXUkBuip6lv4dLv
LWoUtv8+QOu88JN/mE3+9pOtM4Fp5g+GbCX8ZLJz0vbRSXCO4vCj4OD4h+l3FbgNI7Kev6fr2di0
aC/tdxeXcBZJjGpstU2SLnrmRABvj66KHmnqjO9SbIMN8yGsglyQqcTYTCEibbqUVyt/57Pf78JZ
emA0plFGXcKbTJ/9lbl58rciQmDkQbDXp3VSHhLzgKIL6gqWM1Lh4otH3kLjDt/pq+wuM3ZBe+fv
JXeSHQlovC3vL8nzlb+jclZJqIAOg8l5/uJ7VI5sQZj7qigXTp/kTPTMEXDy6v2eGPnclcfmqsGd
TX3IkyOh9fxEgvlk5t580l5NigXULkC+2BjqEpW+W8l1oW3Z+eqrggL5cGXpNkoDwak2F76qn3Zk
zVL/AGv1hRF9tmxN1VNjKkt4BegmOB9a2TEmr0w9TXUTgK7h2nybHtLjsA5O0i9cpRpHmD5DuuYU
lSknbDoZU/RToN2Ed8XabB2S6FZcJVfidvK6A4VoPP+M4An0drrWEMQMGLuuBSpjHH4QNk2PDgZf
UEkULGwvpQU/nteL2lKRRRG1j3Z24ljVkFpFjDr0GdIzhZlJXObDZw5EekLO0J8i0qAcQipsbLlZ
KQdphZ/JvTWuimeamF1NTZKi9jbKKOVh0rwq7mVPe1jGSP/9JH58zRn0YTLZpKKlnsuCVVMa6rob
lsgP7ibEG5A9H7Xiqg/Wu8JYr/JgdLwewmeLwwTdkmWDFtZQ27HslEu6Ut4ETDy9rYdtVj8V9KUm
cDnKptB3qrr+92J/qHWhnvoiBjo7nvygQGUSIWXFzwEGCa2c2Qu7DYUuvF+G+6g49emzobzKiELC
daRvhwpF60iTqMC45+aS2YAiLZvA9/OSBclYsuFtrElkgd/f40jLMjECOn4qfBcrKPGmJ7iYjw13
MRVRmjWulkIr0Z6L7s2cr3wM3Av/rhGeJJkpFvVjJALyy5ug/IiUF7QkCq4ZxYDBXOQyLb5uyXbl
lL5kfRsIbHyowMaxWvURcOFk63enAvP3wHzuLEh0GAYLZWBn6GloKqzbqlxJ45Pl76YQfTIahEFf
ShnMxC5C2qbdJl12HLDsTJN+NQmQxxuDd7WD3ZTjQUG+UeALyPhRME5rCTh0xykmKB9Z+aE1aDSk
G+tZlDHbxu8Dcoc9yGs/eK4KBBGscxI7/i5qCBjYmJHaZvMIbQAMJh2lIEEwjlJfu0JDMecuqkxc
y0VMw5YRQVHd1uXJFH8J9Uxf11zV49aEDGwF9xhvRPULCG8h3eXhM+ydIuEkxc+vpIk3PWQx/SCk
VdnOKtZ6+4xEAVEzf4CTKrcT9b5mUcUAizIrQmQHRI+xpktYHFDOkQMgqUiSdfcgfyp3iGRADC3j
1D0M37k9GMJBWDw2HU4ec7opHxv6Pu/KHl0RfJzSsVzw9vMiTAheoFR9qLT6saKk58MF2l2M3F10
EvN9kB+rxMvA2RiOVNCORfgTLXKVKsSZnbbYIplIK/iB4q0YvVrNabEfNLYVmMja6/k/qhYiBp08
/r4gANkqKI75T6OABLN4aZGfFNcZcbaEguylxAqFrTV3OxOdFu6Zjh89MKHSoeBvnwOTzOa1Ct+C
6SnHVCWJ3AQ/Wmmhy6b+tYJJrbSekpOJdWlkC+HSIpXhQAl3gs6jlfHI3rWTyxTqtE9FNy6vdYUH
0bwnMQZa9NPMrRmcchRrRvHRS7c9XkC8/vC8G80llqVkL/UACkdaj1c5F5TWMhDIbIfztR8fErxr
mq2Popda7YlrUdcR/V3NAKfgle0p7B9wEmH77B+gF/CHTyZmR14Z3dd0SvOTpB474wA5PHoolM9w
o+vriFsfHAKCyZVYQnrI47XMPBtaoV047vzCvbBj/R1FsEGwvy6VPLZY4+x8DkpQ9NnULVpZuV7p
KFw0V4RbZqHiOcgkPIsSzVVMW/c0vElcRj8SAbGZk7rdRrw0NvNDYfH7cpZz+Us0W05KAwaf5fjx
rmdEw841pmJXJZKo1JVhQsyLgADVEa+L/Dy75Lf64uMHxS3wb9GlXPJs+OGkXFakibJkoiInhPm+
olntpbQuppFCpqOldgi1/V6l7XNXb4vmQatwxOnxlQQkzieKw1jjDjCyKFOsRbhE6Pna/XLa4DeY
HE2yDcXNk2XnjwN6LsMGoQvYwX8/VOmHDO77os9iw1pThq4K+/Fk3FnPOL9QlaVsLDVOHDiRhLkF
k4K+V5D//EKDODDIn9gUckTDRgdS3cymtglJ6DKl2fh14kXRh6Ru5PJtsqzVtACZ+N9MfBbs7Dm6
Z68yUbAscS8CM+qbtkxZHLmMxEU9jZlmiv10bVM7ezceEydJjkRz4S7diPexi3HELPdUbO6HGOcv
e7Luhf7Y9NfKQ3dPkeNDwIHifaR2o9o0zixqpXaCyCJBlOrF0x9BNIaavgu6TbxbEGW/Flov3zs7
1HV8QjqVntRNadNk9U8aWT6vS3RUbgxaxq9I+GS2DC8SJRxa1wPhDBQn62AhzXsLN2W0w5HHBIeC
PCLjgVXgSI1L79gPjKfvj+vsI0TKYUxW0i+jEbz0mJEElA5p8doLRGBmipR2oeWMF/x61eXw/ys4
MCTKeYxIoPY+Cw58WSvnpFHHUyfe19aR9A/hXHXowN/R769hwIwYRiHTKhx0ZyC3eHqeUXgSRvEf
VK/TZgWBTyhvFvGjApgFuZw9WqvoDYNb/xMiLhKnFypRGSQhnTCeWQfs3fLFe7S0+4LhxyG88KN+
qFFyL7/8qLPiRaElrS/4/ChJWsF0rh4Xmk18NJi5WWm3wOEkV71oPvhnnO9ft/IsX6irdMqsThxP
QXInEcmgVDxQ9WLYIEm3mfYSnGBIpTrSJQ4r6znXDhgzI/DRbRSfxBiuscucct1+/Bdn57HkuIF2
2SdCBLzZEoaeSZN+g0hXAOE9ATz9HJTGlJg5xe5/oQi11CqChPvMvecqb6JHWZEAF8yeevWlQmsy
Q0nCGXqLNyUyGYD9835H0Z3f5RgbTwXZwrZyBj8YHjXbfNK+4g2mNRMoGX40VXNl2JpHbjsKq1tv
j+/d3b9+7OukwTGpo7DJuHDjyhtqrwSLKs8I5KQXV+g6TZQ1cyVYT+aXQQXljfWuXNJoFpYtPUho
f1AWicvuiFLlP7DlT9X2t5MC1nfahavyt5Af6dykRSIpUzWu9WtLPDHIwI7t28NlPZjLYM9GRyYt
ggfO4uaQ4taHXz2CsTg2xlDz4Qmru7lM3nYyH7mrW8QapYMwCqh5MXE3A5TPN87Lj5Y6lnP4S6ap
0LfkHDkZe9GMuAku4BmwtrBN9ab02SGa9+JKT7zwbBOWmjtIsPwdWphbX/8HRYiuWCIgKbp/SfzW
YCZtq12Sepweadad4imbRrbVN+HdPLCxsOt5RfK1bkM6N5fQ5uf5Z9DzaFnL2IJAWCKxzsGjouBn
hC0hqXbyW43lj6UG1hs0EkQ2yxBc/v1ir6TxXLA640GRAY90/Tk6qUx9qOO1qD4NwarUN2x7i/GO
R1ZxFNlKh9G6YHcjvo/BMgJrcmOu9QMWi98MpMUUnw3gQrx6iCR6lXZd4/fH4WC+GndYx+2eCtom
KEppXKyb4YfyhHS3qtcQU8XPjEbKcJLHczerXBXs5My/Z3HlJqsI4AwhJFtemKjmtuYxQb+HxuVC
n2UbGi/i8YbpmJP6/W5TRUsyyPiBpa3JV0cPAsYMYnOkdHuAM87oH4TzedGmq765x7YgqRsdWfeA
YZeW1BWpz0U1n4vFrwsZWCpvA9WkwOevQXotGsS8OLdFdYaEu5nF7Z0e7wLAt5eDkq/G3jXOdyau
ZPOQm5u4n8sIyXk2akxNpPREyW58TbPW2CeVSkWOqjPkXSRMQ02GYOKMpck5cEKBER2BtbSocDtR
/yBd8CG0F0sphQ6luLSyAoM7Be70MLtYh7xyIab6drz8J14Cmq1p87gfXOjPi/jJuiA4C1BusvJI
NyVWgjC4V8pfNCJa81H3EorfYqHqvzK03dVLyPtIB3cLTtdiOHSDffBbWHP1+FMRMEiiKkokw/yu
bP+opVuzz31f4Al0QW/HIoaMs8KpnoJXAy61tJmGpveYFZ9y5E92exe6wt63/dexX1NkX3YIP8xh
Dg9WoQ/BdZskzwXd51DdxeYyD+YpyL1fcAG7xbDkDYMdIhpnhvl46bykn1+GD7H7siTv3O6s7lAJ
vzLqxv8g6/r7/Fv/17e86hhyf0ShfcZ3KW8ZgFcb2RZmyppl8jtKhC07L/gn3mV9cwI8Xc5/+3Wv
Hh+lrGpWpvwe9RCjUZHe0DuALSRtEWmLsxuVpy5eCQQz+3O6pXDV+78qjVHlzaXsD1Xcv36Aq4WW
VAx9bYXTaTZsfd5X94XioEjG71ALyzq/GxnEILv0NPIORydEoto9FpfV31uOnyZf2KYJ92KNJRvm
dZvUFkqt5Rk/B2BeQIw4i23WWSFm/A2SNLYu92XDWxDz8wEPfzzruoUyPufNTokezdC7cTQ//iZ/
HM3Vy1fKCrJFBGm69OHdXuJF380zxU2cEsw5yv5AdTNtxY4PKbU+y1/OL52OWIb2I0eBFe18Jj9F
ywMK/TMEMUTUfz/An17Q//q5rir+9HIZ5YbYC2yWxjTYZCGcMMZfIXkNz0tm3kh5CI+mTO6V06Xd
3azcpl/g2+X7xy90dduoXdaM/fQL9V4jI3C1gQUG/D62RY1WR7uk6mdZ6zGDDzo6OuozTG75m8oL
p8UD71S0bae//yjW9JnfjklRiIjjAoLvfHVLVVLSEtDAMY138EqDM84Im7SMFBJeYIslDR/QGCG6
GxXkswHP8pRp5QjwSae6JIhhohlX3T7ktBlIuNnAXcSEKWS8OMd7pHX6hZAkHFSQg/XLvdxCt9Tm
cDCwW2DfYQ4KbuBZf+6YxlkokecCJfuh+kJna2FgCD/TZpYZOBqwICzaYkUQWsTL5/IlR/fIi4k6
y+Yt+UdfyEK6zi3X4k5bWvvhiZ8uAPod71OiBqIQaTo0ePGoyGuTo5m+12tT64uWQYA5Vcj1SaG3
9h8p7/vg5LdcjnMsi7fe2D9dAqqMgEti3Suztud0/PF+EMXcAiDCk5ORhdt1NmacKTji4vVun0PO
uyWT+KnNxer8/z7w6poL01xPS9xDfGByD6qpp/XZlnPTqR1e6I/xh0Cq5E11xk8doUpRRUoWywJL
uS5M+q4NBCGqp+/pE7z30NVzqZlZrMNULxzsdp9Ux//g2/70DPrjY5WrLWVi9qmpphjtJzof2QXq
ytTpi5BB9KepESidzg2lO6xC9i3v809j/z+/8u+lyh+nNvNb3SfOYbq7eTmF2gbrgVvyK5/jY0P2
98234Y/XEoFgpiVZYEeuRwlFVWl+Z2rdES0dxVDiGUd/0blUNyQo97eu3J+/HxpNURMVlMXXchO1
b/O4TZrplPbYhmaKsR2Ck2FheukfmeIjrp0F0nM3QH8pV6m+k8NVToyIyXxYokIbyIQM4k+RLlok
TvtMVRid8esmwyJC5dVm73rPXqHcpBh55O6uEydv6JIY7pzwAWvbsScp4oU/7LXOEUlRsRP8aLNI
OHbWY52ULAAfUumd7U5NT2xEn2i1Buoi3KbNeTFKYMqqh/6yMJ8y3blkzz1SIAfFOKZjCHwMhDeG
idWa4UqwQikZE/04UMiM/Pdt/0sojjFrihTlfL+Mja2q3515Smv6k5qouLp3F4L5Lvf+O9q0yGXl
AsZQIWUgdvDWhCRuQkPIl3gtJfeM77blT5rcCg0UaDjFuO68+Onvj3Z0mD882ydV7f85Y1dVSlhU
uX4Jhu5YkWSRBe5zaC4LaV82EdtVBnJ4D2PpVU0Z4knx42XAjImVaZC2euqkhHOq+GHEgWzM4leu
Hsw2ZmlM0dw+Ff6HyIgp79VFlmp2IL/21ofhV261Vyr/XsleRU5QogLwKdbn4YFYSAsu3tmiAeXT
NMJXElNy8q5ZaPxXdabPdIvsMyG1Q1Oe5Vbt6vQqjdqzA9632ouMWjIslVXPyiczcB3FR0nuvbpm
CyOTj1LjWtEkG4Mi4mQDBcTAwJL7/2yt0+ZTztn56C/6+HbW78fg4UxioX4vwhQf10O1T+Bn9uG7
0D0L+ld6SQhQ8Rl3A2exFiRNLiShnWNe8IxLP+/6zCbAOYafYJi1N1pTaiyYS1OAZ/QoCUyRlP2Q
rA3/JROdRHsr6nAJjpMptdF6GBSMwtYGFwOuNm7B4bqVjR1L6F+I/7GGlQwuzB3mSbFJRafomWU7
/AtjtFWSPJI5gklkW44+frDgqFb6U1QiwnP0bpWy71Kj48W/87GHm0u5XkSj3QSeZdq1P8PrHz2W
W4ZjNFM0VNpXj56JBO7zB8JvIjPg5wALK5NXJCgl09c9mzpll1LF9nP1vQeEbj4NjYlfbX/GRCnF
maeyx1wpduMaCMzJ/bOckt9h2ag2PQFr+S2IJRID+oe6xBr/oGQkaYiMc/M7Zk9vck23B9Jq678L
VBb5THsblRV6agrXctmxv0l2Yz8LPqejD2xLn2UyauHZWHsFutkBtBT22poo1GZFHFTVPxTSQu1m
XcqSS8ewi+jNZU9oMDd9QJ4dRJ71RdSr0XhSwhsJC5KryevmILzKIAPA4VQrkWIif0pP9IbFof8l
OoNP7PCuFUNoB4tLw23NkNBm+Mc5Mdet7LgXf6YuWnZG5lPzxguVKyt0K2E36K7YUYgzZyRdJd9n
htM/suJqqOrKd5xrb/3gJtgxTpB70y/WA9ldd5d8TgOjbqbfKQZpbMmmSRcJDFuohkhSWyCXSbLU
FyxE+ds2Ogb+x6geWrBCebuYwL/rMF4TvQoooXd0e3jILE/bWJWL2SxDhck5LdZ8FaH8FSUuX+uM
4bVwjLfssZmSTrpj0gFnsaOEtspBUYapFqBny4SZ5J3mQaIOkzBI447Uuf7t8pPZvBc+wNM6h9C3
puFn9ybOugd+KY0NrItgXzeJvZoZMPFmjSZQPK5ZPVPvwb4p8y2fhmDUjX0P2SW4ZRPoqo5bx5Gk
rQjMCYs5L25+WpH0ZLYXtSOmttJ4irjEaom5uJG3CilTzbLu5pgtoTiIPmthOyWBCf8PoXVMRwnO
hn7SvwZ7+OUP7SlkV/J2rh15hvKRAwnuufhRlpOzioV3HlW2Yq6l88JnEBQdRZ4MxhOrilFzOOG6
tSi7FXdg4C9ZhpTgDdIGHKtXBV6ruVUyB3RnCsigHLICnNRhmszOA96iRpCVueLoU+4yij8k7zMu
E5ZWnegCgRrKO5L2mhFYxDpuFnGLBZ8N66KBsv47zJS9mzk5UVcRlyHxsNzfDJnlmfrBH2cQlhVv
QPyWjpx4aTevtc8kfNaRN5bqI+6b4kUIt9NWvBF2uTn98XzyoLk5c+099k/Sk+PUy3ruFmErQQRh
ePlhqd7lssZXNRYNzunnov0KYoGCvnL6ogelpNuleF52/L2QZLbCDLpT7ybveG8RIIH31N+HuCtb
a8rTirS7LNnKeNt5dfvwIAcKCWiB7NTpEsRg2XUec1u9n7F1prUXWP/Ab2Ab275UOO9CxKENQr9D
J76L0eMFIn2EF0w7BgdtShbmEoRAOlo2Lz08RPi9KDFkfJ6E57JFJF5oWGMy1pYdAcvhSy98YTNM
CHoQGZOQEl26ivqUsP30eTaF+I/LhxDMt+AU8Rn6xld4YYl4mkLxqEmUt1B8bvMF67NkWGVRhGV3
d+Z6m1yQgv/FVMYoW1el8jXOj2Z5MuEzto9FeyDE1S4uBzKxFJqomHCwQ41FVOMPmdPlJNHa0DcN
xsK/lwQ/uGx0FUnKNJg3RcaGV+3HJfUj/C0F+CPVm9SczJC4TCDW4xykLQr59Qggja273w9EmzLm
f1i3/nkQVy3JIFqXsjMpJKe6VbWl2flQrVGazBMX49V/PeFlx2bIqMpEylad8IOrDldMz70RGiKk
3pW5ql4yLsiRADobnzi1jdy+t+JCJNHqUX1ot+lDtQAZQJwXCdRv2Y7wqVFaVeF2eB6GXUQr8dn8
AplRLjEr90uKvLbGiOSaytLYSx38Dzu+VejL0xH+2aP//gb4xSakEtKx66GinlaDIAtKeNK3UH8M
xRaCOajvcpXcwVFEpoItTP6IjjKy7kfzTpdmxgGmgdNTHRPoQwdNpsr73y+lb8uGfw4KEDSDfMVU
xak7+aPdERs/awpqsVNizpViW6D//BXJDkOEEsBsZUcb8G9Lw9MWFVUfVHje3U/wExDkqff1s3C4
aLwAXQvTvBBsfxNpCSVzb0o2p0v6249n6jojctOkcbm65MOobtqqFMSjfiic9KnyystrgY3rJW4f
1dIby0WyRBvphF4zHJt42+CEBZTz2X5Ug6usiCgrN/Fmysakwno2Vg302pvzxJ8OkqtTxMjLykw2
rwQPRau2cdgbIn1rqa9/R4U7gCleR2nes4q+/bP8ng1e/yw8CnRSvSAEK8bVyrbXBSUrLUs8QkeK
pRe/+ghtk2FNuqrEjUnPEyeLccJ7J+EmmlSUCipFzavYYQ1rQzm02pEguu7IU5WqqiRymR1/vBna
+WSTmDSJIULFU2e6+Ir6bgu2anLf2Deuwp9+OJZJpsZ3Ief0+oEmm6aVi90gHi0S8PKZ8KHatV1/
RSnm/kULcra0Oc1u3L8wktT2MEmMSYpYLjJiUFYXndHW52TN8FM09OtYXYTqofzEDfSE6/7vx2pd
9+vTHaNaFmt/VWdJ920mUo+KKVS9eAR3N3VBXncyW+fc3RUeEpFAtHnrESQAe4RgeaQd+eWkSbyP
FhLECTvyXSN3mTDrhlsLnwFYb8Ae2hxWXcFh+9BjMCvSM0TtrqqegCJd+pMFA8xkX0BALsgfj57m
jNNjrZYHI53T3ja+Mzbrid09Rd6RW9izdtgmOKGANesLS36qCb40+6OpvtUVUHP4IdlMrPcXhYxJ
+snHOrwLOu+iO80XJCzlQVwQgmitEV8TUT889aw50eOg/2If8tH669vJUT/+rpjKp/klkbffV3iD
1kij1YhHuXe1U/8cl7a6o0dhhAqtyRE88ZA/9vKsuT+vU/d8CE/FU38wDuGOREiEdsq78E4ejsTa
KdnXyjoeV4m21DpvKm36qaXYphTKgEEu6i6+LCsSbopFCDWKHKFoj8yPIalVuta6v6cH8Y+KcleB
wym6T4FpuL/IJzkc6G0JvBK1+Lg9t3OWOQXWu96JhkXJajbZS4RChotKxiN+x0nQorUlrU3jUMtv
A0QhVQm8c6YSNssZtDCoqWRbCotcWYTGJiEU4Na8HL/4D49Ow9JY5ssT2PjbgCmRWrEICkL8zotU
PBj5fZD+qsetElPi+6vaZHqLqqhmkYzgMaVNgEM+G2I6Gu25uJyUZl5VC1F3sstTZm2V8CEdt2Xi
NDq/HoSF82tZ7wJhc/YvsyH5pfleMJXKZ/IqVXge9Q76mpCXLBAWMSc1AyKmpW8ZAQkTsoOVYL4I
y9dCmHeU7GCcmHtla6UCcTP38Ugr+ucZaoRAr6SONrHSurKqBByodxEt78g/7gzGCM4guEV9YJPq
nMc3P1mL6JgJgNInOU4REi0srxV0ecKx6Dz4PQ3wB7abVKzZTHcYZrtaB4mlYl6yUVuEWPExDvcq
kKT4w+reJY2l58AfSdot8l3mFSsEp5YPR8op2TJLFVUmHTOJ6C/Zedkj9YTRCk1ncDMMzw/SBCoj
YGUk90UZlnK68eUdlZrMqoRiIFo18r1i7mppk6NQsY69OE/axxGJGDegGq79esUnqWAj4fCl8wL8
z5Ngf8D/GvFZZ+tRW+fGQ+kIyRz+zgSTK+m7UZgSdSmgiRqK7UjuXlIndDlzVXg1pAP9H+5IyG65
4KFDQgCmFveivokFwnTuTSxkQ4byS/jsoI18YgysoudmWEjqs1mvgK5FfN8Y6zJ8u8yhUSswWrMl
W/jaK4lAo+QZ8XuQ6iD0MFTWMMz3pnzDbfDNJDE9jXnVqhRUvD0ohv9dvwiylAqqKoSnABXxCfdc
1M5bBn4ShKyZcpeFbikus/3wQL+hMH1Sl7mwaDOv5wc672XNlo77ce4jaE5mcfpKG8fqIiCT8oEo
WnFBp6zLiySn+bjxHvld7l2/uif9hMbRg6K8fuf5vRgbWlly5BwuvFRGdhcnS21Geu1rYa5iHfvr
LH4dAEpJcE+82JryEUhMpX5Fq2wlK9KyJz03qLg3eB9rbocmPWqiJ+dQ09BcOH9/9X1TWUw/9p+H
fFXyGyl3gUX3f9ROEa3pMOsd5G6YM1Om5cWzhAjujJPUNtgyqXDZQCQyFEGmiYIRVSCiaBi9jBwG
smdXDLZ41VCidK/NVnwnbd3PFms13kqf+fuYHTWIz9mN7ab0baPxz1eYvoRE9M+3t3dN4lDadiLT
5mY+RCcJD5Q51wEzZGvJWCgqybOu0c40iu+GIRBsd8dA38geHMrlyXzNoyXPMFwtFxJfrKXVzaVx
XSvP+Nt9aRlr/PN53S/SfqFqO4n3MkAfphRkT60EzPRkRu8u4zr9rF7PDBZRkQLjkTC1OwW8IkKb
BQK1Gi+0EA8CxmN44xFnB8pvBKzogJX64t27KFEYuzkBvTxvVjkRd1z2Ms2rywosepSk1fCsVm4Z
kUy7uWhQNp0AjzFWgAuO6yB05LvL3ug3lTbjNuAdCuKRoFq4cVQPMmWqkh1z8UhgFldU9Bs2BDpn
6Annff37FaVPs+vvN8H/PR3Xmx4riutCNLLwdPbdNHUrnqRxvLjUEISizaU+Ion0X9VsjdUhNxku
OKC3iCNgp5BvYYbpEK4Uj0jylrzYeiuC6DYZHM80gQerE1JQafMLsp0Jppg/yyTgGQ74vzJnd70e
QXAwYYOXiOZEdi7tXJNXSQ/qB+eJ6fih68sOgW9auQuNGScm0GCNeRbK0iMyFd1DgbvM32/8It/L
S3Oqf1QDVamKHPOq0TlToxhm2QpHXpcsZRLNlZgX7/QH7p6v5CA/tWtl+dvsSnCVo63Pr3DTiFnv
ypXQsaryPfSk4iRV2oZUdEzqZE9IgCvcCcqDBl/N2EfBZijeeBnqEfAC9TeuvhBXceVe5OOluQ/U
9yTddSOG/NVgrDKUZuxox2N3mV3ewxLXEhyxVW7deLx8b5BR09PiEbyATXWS3vz7WS4OmskFUVVH
6LhnFn7MHfN5B1KWth4gp+6xzpYWLDIu849YO/oajw9/Jw3wULVHBAkl2WUvId3yjfZEEr/1J9OR
Gdi9aJAnZvCVQCuNC6Evx0o/png0ItIvoIkwbA9lSn2k1NI+aVe5cJL0o+yfEHirk5PQFWEaa55s
d2dHL45CNb2rgWtGy4BZX7W0zp1dgOIccY4WwsvYBzOJrdsFNEnOXyLrhmAZCi9C4UDmixpe3NzD
W2IYcLjNDF4PUw52xyg6KN0zgDYWYHE9JzJN3AwLzckZWi5lcs6XhnYKuWKV87Qti8/z6HLXNF4G
W1bYqdqmytCWeKWPLonxDc0/4Jk1j4PkqeYTLvmWgOXGeg7P2xHTqwy2Evz3GZxsbyBxeA4kxGRr
47wSL/vSXyb6Lkz30fkzU28sL9UfT4M57S2hNH2/N4K+ZOIkjvqxYh6cnMIJCw/Kz5bWsFHMGRla
HPAuPcgX/KSl3W9MgssZSL0oGypDxTu/Nu+SvDAOHRoJniyxzWA7TBfDqYRIMWf42h3YOmEvmyKW
b42wviVwo++RGF6YxHRwi3/zQ5yTc3rRkZ6yek13JtoinY6LUsUZ8ztYxVnmGaiQRHZPi5bAxx2Z
8M2BFURbrRD4h8bvGfrNMLN/oDz/eghfHdf0SPpjBlRmMM2Hi6UfaYEgqSZcm2m29ge6oa0x7gZo
3Lj6m+eJpbTqMGqcMUR7RTjX6oUiU9vfGeJetq34yDdiCasxpJ1NZPxxBWkxq48j0enaiYlEx7Ii
Kp5D+aiz55CobIsRMCMjGfQoI1P4SZui9qmXkjeid0uNcXSGlb6SbAqgcFw2vCx7CG1AsHit7SXp
LbBSAMCbPnXLUlkwFj2Zp0mAmBKSkIE75iSnInoXlkJYvPbIl2mh8ddjheE1L64n+mGTb8rySYt2
4rARkKleoNkM4AOhqxcPEpqUVM7tqHzQQope0+0idzhDZQRe/Flzn6uoHA3Bcpgh9+gB+yC3zf4x
n6ScqEjN5F717zV15YP40VVXemQY9R+IJr6F0k3yMUpJujxJE7nCrh5Sg9m2eZLn2u+7g+ECXD5P
EvAeOXUw03ftUwmDcgtvrzHmaujhJTQCp+6wsx9NMNuqp4wAmrEJe4m/jTJy9M7sXDS2zPpivNOW
xot177N1dUV/H/HyhN3UgesYXlUWR6K+zljtnB1mIR2pMjEcU3ukxz3Vkdth3EpZ/7yw+BerBYPC
UHjCBZvvyXbjF8OAhhGvQLp1F98DYWRrCbiFyvKjY8O3K5ei0xyqnTEAdfU2PEONYdFyizYTFbr2
gGV/CBe2iQyekWu7Fjf/kqpYt2bR43ncmebdtLiT5vodNpd8lsUL600U5oLhpc+m7o4HtpXqR7vU
6Jho5bAJaJNZIDRPejvBhfEbS6sA6jNsTeaG9UJeA96xVIeV9g1Mg3btC7g6i9qV9qXKaHZHIdGO
RM0PNJLPxNLxVhgxOGI3IgKrnVcKjhoXLrFy3zj+XHGI631TeeR1i/ZFlJ/E9G1QdjIO6BCNhjtx
hzsnaJyPIsRaB3pcItev2KnrBKM40HJXU2jbaMwxM2JnngUf7WeMdWiBx7EF34fzwgEYU0Q3WqDf
tczVg0eW9d+ps5BPvllspcE36rg9azwNuE0cIojPb3BeBDL/uMq6BzzvivHQ6kCIUYKgqd3wampy
r8HeTkRdtOJdKsj8zYJqvjfmCTMy+ZOtDY0pdYNs2mLjqdmpgmT+Gp0Em3TDYnBG0a5+jfGK1bca
OErpNRVswk0vPqj+QngMf2E0GO64wpH6w1iJg/mZpiBdlsopJ1wCbTLGp9KE/vA0avcF6Y/WEkol
qbz+sb/xzpO+LXt+XxDQ5uBT4ET+hgGw6lE0KkFXj8GvHO20tEonf2j0WkdPHU8SWXqxuGjJB4CD
HMurDnNdvCoZM54qoCL4egsNY738ooRvnWozIdPeeaOvrVfjgCkXJ8NGSZwLTq5T+0KVnHhIJxSk
T4xWAaCTuCUCHyCIoXHo4cBs4yXVDsJUp+BpdWF9SyIuaJv86bvfuZHZaMPYrevFOXTF8z5ghKD0
H7Rj7CgBfKxNdScbmwZoZ+OE1SnQbYCu0jireQX256cxWknZqrRWKP0GrgUw9OOsVdxcnxc+Kcx7
oCBIewztqcBhrOP/jQdbhwj/IhvIAe9CvKCwdcHn42JNvPY5eeRNwJYX20z2BY6SPPP4nVI2ZNTU
Hv5evSvfZm08gzlLCm953WSgfVXCZmaHugrU55HSXSHv4DE4BuvonutRQ+hxuLiyLbvtAyNJTdvy
S9TxPg5O1bBpJdJdZ7riBgwVO+64BZmDXQJuDQMOm0hHNT3rvEsYXUKtP+sr+sW/H7v2rfO4Ovar
MkC3sjiv6KiPvDEoShC+oyOdAHXqyiDQYGpMgYryW86z5qTH87JfSGMEN5nXnCu8hY/Nr+TI2bZ+
SaYz/uop2Zf6UyzYJLByxtTcAZyBu/3sKOzF/bnxOAJ8eoh7zwSLsixWIgIMYVMb+CMBiC2Bi/39
G35DfE63kiqzRGLcAm71Wvtm+VWv6/2osrIMrXksLSIR58zMfByfKCciyOWgPDfdr8kFSTjZxT5X
8xzFyWPG/75Tbz3qvzW/0+GwyoKWQTmL0+rfdVd6Dgvj4tM0XGxuoV/MNXVSzsN52Nn+FjmaBRwP
e+BoJ3Co8KRQTFy6wSn1JyndjpQ0/bjxwwlRoxDgED1qUMS1tfic7QAOr88n5aHZspv2O6+P50gz
uoLR87Y2V93lLhrvK/lZmLLMGHzeGeNcR+FJkaLP02IJmAZtRezd0k7/XtNdP/GZduk60ae4gq+7
W8tsCmsUzKkE9ud46z1ZdQTRpo0Ho8KN2XnKLYvoN7fS77P+x2deTa0EoNuKXFLeDvPWVTBzEZui
ZMtBuoBdQm41w7b9YR2h/LjQCwlKi0HOGPcSL+CmudHjflOvTwejadCXQD9C0f12zqf3YCnyAzD7
ZlwWEQh8BwqR8qhH8VChpE+2EJl5Izf9Kr3ha5Hkny45Vug0GdwC1rdLLlEADGixqB+TJbMSrqqZ
qTkpsQjShwiE/3cL+qkR9N7XJym6YwkF21WDhExPChwcRSdVnfRmEVXtO234aQafZv6QWo+5the7
ZQOR77L0IUGrTozwG9R5fReIa0DpLInpd43QrtK5Wb+MULhTSjy/s+X7KlqKLbMn02seEF4NyueQ
36vdKcx2orxTi1ddmI9kNJhzifFMIR/G+BRSjkjsxVTk9Cm9qyCtyuW0eubtRZ4NGxXNM8WXcWD7
E/mzAa1mVhzk8r3E4dVQlPr125l/kUFcbz2NIEsZIOkZvxjpMuMBsmVEDsQF5RTqJPOi2sLwbMCn
lpi7n9cV0hdmYskI7Vpag1Mvqc/2NfBBZRZ2Tj4CzrI8Hfp469TGCqK6cXkZMSUEC5StGejwW3XC
T3UjLxxFVSxD1L9lGklR3Ua6kTKiSCnDN8Y9Hji3nCd4eCl6WJJgHeRR9+zfSfZUxP73y2+u7D8P
4Oo2M6Rcj02JA5APHYGS5RzAl3PxTGRbE8b25s54KoSvHyWQuyTFmihDVEb/fnqG/diJucBMpsFj
JuxH7SMR0u1ZL+zwfjIu52xbq2ot0BPEqmmb94GPJuS8N+E6BcwPjTvrcXxDkFcEDWF+q3JP+oYn
3Tgvv328V4epwPcW4YupGk6B6wUFqKtzH+vaUdFZPWwiI2bf59HUwxINbWkhR3NhdEokNGRMcjNq
46YRYawzyicQZpHcTx6MCA1f5mTs0PCYF97QQdRwTBCsM/+km3O/WnZv+JhVecYXCclCUymcgRNP
uSd0ALmxIMSYWtd6sA7FjrUBnUyAKJRXNJWsMNfEB99TDj2pPGeKKM9g9IZkiKrqKK9xP9MDoKoe
tz1DLdAds/Cg1+TQYLD4NAzClrTwf/CcNCQ2llCWNNpZY3qQ/TGTaHlzZmM7qGQCNkgoKEFd8Y0l
Npt/pN2PAfu8SdOI0ye3m6/wBpVdni6eq7PGi5nkQxb9Clulq7OGtElTBL9Xj325ONM46iR47CiE
apvnScuovsUy6bvEg6guzJL+bSREVXTE2pb7jWO1y79XLt+XRabO8Rgq7YEsUr9cTYXREymZNHI8
4pxQjbeeudux2jfMqWppSXdoMhgtWLy4U8yYnfRMs8HrTQFH5UvX29VX/UkSBA98xqSEaOHcQN1e
zogR+PuB/tSt/OtAr54C3SBcykTmQOVXTAMEabWPLFEKewiWZ+2JPoHnfoc8uPIkDuW3cDOVJ1C8
Vd/AGSjTR12fQ4MpIfReVZYIKP33JSTjIccxjMKlcaD2PQ8xi51Vaj6b4tJXVbhXe4ngJ+5/rq/T
hO+adgvlV0ek2DR0eEbjHQirPpuH3HLB2cnPrjS6eTUJjk0k4Dcu+evxIH5TkWoQRxGg2B88zFzu
/mgUUnJEd4DDF1nHR7GMCFTMZgYcvDk25Q8VCl1InA0oOpgyabKRN8gO19ryFt3mulL730cDq9qi
UKZauLoD5EavGisSkmO0TI+INxl8s0aGXInlHOQQkMjFrUf6/+czUaHB3MIE+s3FpjdaHuh+wk0f
pl67w7jW+Y6qzIQHDGd4A04Ysm9dsddrh3++qcpugWeNIiEx/Pd1Uql11qZ+kR7Fg7xi4rDR6nl4
Ib3Lhp1TfZ4T8t/sMlxa6F7BD0AQboh5nxEGhwz/gQkUj/Spf77XENEwdyFlhRfSdkQOVx3CN/We
MChWMYXsMmqkji9eWnQMGfNKgAqzmFCKwAtxqAQb8yvoF7pGKJwXwJRU3AjO0iN9Mbf6nfSUT3a7
hMYZ2wnxuaMwm1KvSPFICde16YYD8HKX+SDMQ39dU2DG2zR/mHKszhc3pByJXH1PFgb/t0Ams/Z8
L7kikCs7L4i1XZBiiJA5R0lNwXBBZbuQumVdnbLsCEa/hrqBCV5t9xQ20QGVMiRnSDUEowjc0sKX
FHzJ9TpgCSFUr5by1KKv7IXjhU54vBwaokj+W275P2duSiTA8Sihgrs6c3rQlM2YJckx/5VqnoGN
QINcJ23JsB7buRVvkvLlDD+aXqbRvsz6o9C/5KLmZ3uUxtKJuazxioTBfhKXjAj2SztOULVD3yjJ
n0t38PvkdvO/SDuvrci5bEs/kcaQN7chEw4CCEjcjQaQiRTy3j19fyJPd5GCJs7pvqiLqr+qJBTS
3muvNec35cFhY0b4IUZvJ+z0Kgi1DR4HEcaBgsloNY12Yto9x10k9sltJl5ZNE9sFU0CEMtYfsPd
hWNhejbCx2mobAPVR8s3nqXlTmXHTVFidCmiQXXO3PnT2OIGgdfPK7O6KBA/HhaRqQzXFErEL552
Ja2nYEq15Fi65toSD3p1aGpMJvvS8PqcjEdg6k7UzX0RI7EF5aLFPoT9WvQQ2vLio9lO9euiYFqB
YZOXbot/FAAfKLxXH5kjmczesB5vY3Mna1cnALLx71h9jS0UNOzZqfEuyc8j6v7NWXfk4lTz90/D
O03jRSKleSlipRmTFU2kJ0eJdm20AcpYv09ecW29Dq/zsU5J362bGQP+P3UL/r0yFcI8sp1pHQtV
8ilpC0tNjeR4eg9eii0f4lXygLspOeib2DuHBF3url8ut6iKDEkIa6M0E47P4XVEV3N+tihG3FLe
S3A2UH+PnuLinDEtDytDjJ/+LGxDW2ys/3UXyB/ZsWhKLg/xrR90Yj1YCYZ16TE+6va0EfvV6U9w
U//Kn63X1nKDau7iRr8TFA9HHDFkHQAI9KZXpMPmtfxU0YHXYfVdo5Gk88rYEW8lS8pDwGuz4og0
Y+KfTnjxSHxODl1gm4UD5Z1EpfiKVaqBGnF2zrvsFPz9w0wFtKekMYZeUkS6RoxauWH/UdfmLt1g
e0dgzoxXKglBwn7qACnAkQZ2bk54x1qAtQu7ZKttEdOeKQeWYpvlzXxAQz5VwLKfd1bXdMkxCdxK
vhgNzFubRPsj84IxgxPdGZaqr/N+I3fuQD/6QuwvQxwqWLlDJwVXU7EYOQlOFMp3Cj+juQisV+E9
UW9YqjrxCmgilF9xRUazQqybgS/JdP3K9l/a8iESzixAH1qOT/XYxx9ELogkGzPsXF4CNYVSt4YS
KOUxfqdNvSVGcnhtCMXqYCbbvoSie4tzpMYwJuxnwNO6x2sUbSRyp1oaWwf+Ct/cBeld9AtWHWHz
qnJZaPbPy+SyQzLfpca/DCoxaKTWUt5rwkc2LMGMqQYId6GQfgF7yAugMUd87vb+Bt9YYHHk2tBx
qEwbTIbwTk1g15t53sbmX6wYRObnWjdLSMzyxj4e76f3QSsHodHqMD1WDvY0RrA4PKSrOtmqa9GO
NwCa6KYe4wvSNmsPFjB2psselP3vEulANvwe0ktJggNsW82G7GlleBhTZ3IqSEouyY0hSOPEJcyn
ztbILprr2I0vif8ku+bYvhGuqEr7I9AYHXNHS27CFJaeUt+qjERlPtIgzNf9H47WeawgtaStisjz
sWAon/ONzOFJjQGyDBLo0FwHzVXaXZqZ5o0aV8CWu452FfRefTqWCb+3bzmmepUUHvY+NQOb220l
RHl1/aAWOi6r1hkSQADqL0kEkda/T82zRroeaUTDuBvGGjcm/Mc5Teed4LtRBnxr4v45JwxZuic+
fhNaLRqSZVFhkLVY/vU+O7VNdkL+FhDmQkoXH6PmUOPJ5PyRQduix7yJ1YOazTNN9gWegyqsMMQB
DnfwPRp/UkiAtwUphQLZndgqTU/4DQh9RMt3Vr83387iC9QkhVIJiZE+n4v+rXStpipkPaWmH9tf
U7WJGUvUtQL81ZWny5RQU+slRPzvZvO7RDTX7Jucz5P0D8LcESjoYuIAi4em3qvtts+SNbFkkeB2
MhERNN/AA1EpWqfrXKTVOgiXUWJn1oVJChGbEkNi6ImORnD8mbVS+pAG/fSXzVvWp4/DEiTVP+Gs
pK952hholvwbMdz61XUuX/YWL+uegJ1JuzffJTpz4s5PDqW6Z+80RLICbqOMiT2Lpz1gewWt1131
lykhlNaNhT3HnH8zopMJHyUb1PIvOBkivCUaIkl2AIrA4FojP60XjF52P1Iqc0ar/MNk8P/tpcVN
UiqrE6gICXvuHIULC1pp3hlD9p2LUgJAKLkgfxLDTrUNiRTWsOuETXpb7aIb/ZChtiU4k9i+TTlB
NlzL2vok7AGvdVC/I/pZzwxG9QSp+aHU0esS8xip7I7DjdI/dfE1kYBCg3/VkYT1mcXy3Au1eP9F
goyERp+9lZyVT3Za4qp2i23hhR6a1Uq9igKklXfIMwgKTIiqIFXpqcK+0HsxUBTNlkXQxFdh5P58
Y8uz/98P89ObviiUMj9Xm1oxI0qUueMfeR3jex2HV+I7JaZG8fQm1lfoUnEE0Szj7faFVfYQX0RH
Q2fiiznbmQjwRfvhl7cqI/RgfJ2njKNnji7JWmaBLzZ7QQry851/nHF/epMX5+4WDz8esSA+ojwt
YCy41itDwrIgKsohGafjpYnWhoRqHqEJjp2VYNCmWEnablK2fJ7y1jC8CNWp5CYP0CMbqFKrUmZm
iwydqRY+MlZYPUdKQ1MDJfw1OU0nMu+kX3na4Hfc1NaZz/O7nR+nILI6EcTFV2sHYp4+ijU9OlKZ
z5gpw8tvYEIo1lPY3zc546t90xxablQ5puRFMG1HmImf/M4nlkAnGeaSD4JMQ9V8ihj/a9ey5Ugc
k+QzfbbvKsDZKCFqZLHInCgWK6TSt4OuVFjw02qVbYMNkRdjuPM57sfse7Fm2pG6VtE6JQ6+/JdA
sycSX/stbs8U7RQPVArnBfXcfc3XXb4Vn+9rsb6BB4mzotBgYF9Nj0xmT8fJKTzjVRD2tNUGHe3d
7CCUbqhOqpcEDgDBUJTa+HZ18BSEFf7++T1dDrI+vrA5lEBVRYOj98c//7TiBnFjEL7CF+Y/9255
UDZ8+ySr97ZyaFxk6gTM2miwxgfOkt7P1/5228UHqCAeUZDULSvJqJeAhst5ehSklfXWcbwf+xcZ
99OFhgnZgUeRvIU6SsS1SSCQeVe3T/oJcegGfsNE9p5pVwhrKYo2IdLqZLgkuVdq2hn1hYMhAsF9
TuqifLdSfr7l+XT+6XHp9XziiMr0eLrHnsCYKT5Uv0fiIzMiMDYCKhM0yvTlJ7s6ubLlSsXGjA9h
tfadSt4IGUy52yreTdM2Fq8LeU3GoU5aOlrk9irMP6omebzoAOac+3qXROSPX/rzrS+6LEHUE5ll
JSlsxcZJpUtLLdwU6XmsMbxcEah7mFFEIq7ZMSZu+TJ/HB8VHXY8aDeM+RdtfRNrfxRb9LfwAU8c
Xc6cLCR9MQv6e4sYWA0VOCiT/cVn25TyKEbE2xxF1RvYbaydrD5OEvMVTDBifq1Pl1rwooLVHR4m
VM8pcif6v8qs8RFmyYwgv4c068q7GFI5wxPtKCe3WrVN01sNjRuSFvrE8irCCTK6ODWQOLomJPqn
Er1SP6AubMW9LA123h778LKoLhPrNU/osiWAkp8l9T4HLgm3idCK2ulrT8cawSS6XluMeVDzIpFw
pyPhEGq9PUCUCOCB4F+EZmM8avdCcyT2Yl3cV0csFOJV59JIv1Fs/GzQaN57xKPFXkNVnOKPfNRl
JuvixiAnJGtJesjJiCPkmEiMpHprqrdMuuzDF7EFj85ZRpLsEEnydXhEWCfcTDL6niKBMTzyNl4H
Pea1bThyejfItziq5TZods0e3lfLCrPClIKvQMAHBSUAgD517ZOpuDWDOPu0FvIDp6RU8Hx4pDud
mQ0cv5sucyySXxooFCckDRD/1LuM8Vt9L/P+XM84n7E/l8z03Qqqf3pFFitoNVjdJGl8gP5z5wgg
olOvkjHRoFN0wycwT+EqCNhbwSeskpdeuEKf2Jyg/8+U9OYXjskzq9h3zRwws/95aRfFU28qftST
UkmHvSIWCvLiq0HC+y67FcDKrOBREAuwSRFqrkhuqKK1f84b+O0irhPWycBBJGd22UBtFH1sW59b
0PB9IyJbV9fdLYdXW9821SrCqvMO6zbbzVN1/Uyl8/268p+LG/NH/WlJbKxSC+OYdUW95BCZvvQH
gEIRxzqwnupWpvRKgqe+3ExoInxbvFVuhBvdUx9wIKR0tn0cfldFd0ne+ERNEK3Th5+3GfX7VeX/
PB1jMWFWyd49SYTEY65eOacDlAdypVdmTizFbTi9BcWx4rhsuq34qAMk8x20hbSPOS3x0mfJDolg
V884Dpoy+dOEyIWvHFIUSybdZZzB+PuL584/Gie30eyw29DR+Plv+H6r/PSQ5X8fsp9aUxAOGSdU
zp/WVf8OYYWGrR7slM4T+20Z7gB8BdpDb16M3Sbwj4L/WA9ELyhUjfhV3/ByQb29IvMi0q+j6FqF
0YVBSG8OXXpsOVz9fMffvpOUFQb+D03Uccb9e8dJ2DRpKcbpsXjjtTCuygNaYSBAnOb31i+4wsAc
+ovyCl8kxxqqjJ+vL8///8tSaxZkoaQ2ZMati199DHvL960oPZo0ItHrhXa8I8I3IMdL3rdYkjVb
FLZBsKG/pqE0zleH5h7Cxg3/4W0RUKw+jSgax9brxzOF9Efz6cu9kQlFhTrTQpeFj1CHtRY2HHOJ
FXbMd7qsMp6wklT5X5PsanPUuitlmyFCneISN4xOtSUtHDMkCVvB1hh2PSfHp0h7yNGq595AJjtH
wzOT1+9/QipoJF6KDllisR1XRppYKKCo96VVdic5TFtBbtDEIxVU2dL3s5kouLBZpnhPWj0R4j//
hktc4kc9YH26gcVir0VGZBoR51KFApExFQCLiJbKRsHH9VJuS5RB0O1WWHrX/59XXizqklnGiVhx
5f4G/Vh6GLb1H2KGlVmnznnSHZ7L2+LynGtsqQ+Y/2B9Fkqwn8zan2XXslfUvBWiKjmSzd3m1622
lxkz5QRDPCiMJ2PsVDFFzMzz98DmPepQ1zS7FAjjdRUAfNOmLC/NGHgGJAM3AVekrSpxGxbvwMeU
+Ulp/w9HGm4ZkoKF240x8+I7xw6lnMp4SuajllbcRcNtJLLnyIRHwu5OnOgWfjXakndjfG6yP312
NaWuXruKrW8YFSSEf5z79L8Zkf1zS4si3bd60+xrkWkOnVHlAmOEOj7HDUOVlk7BxHkwo7VODpbk
wMvz/bdSoPVDNVPYkM5rayvqbpisJcXzG+qbjUZB8SDcnXnFvlmg/rnLRT1eqYHi8x7MU4qA38+R
p1+TQLrRyocH3zrWOj25hU4k4U4Yd+ezAb47I3+6Pq64fxfoMmrDEgAvOgW6ezKW/5Xols9jQdLz
BjoZFFQUX6TubAY6fih7H+nWvpCN7OD3+flRfMA4F+uhjtiN0ArEpPqXut+shrL1xxaRQvaksFtF
/pXZ/6rbizjBBbdp873YXIgv7SVsqQPRWCqMRwC5B+zxsnxom7U+XafRryS9zU6XWKnjajcSJOTA
8Xj9+Va/fWoIfaHTMwBhe1usiWpMA9lQ6YGU2qou7rNhn9czYRRvQvSIjhGzqhjh5d4jkME6HUAg
I7Qtd1McdbBYQKMrq3OCC21xKhWZxPwDklqsVlk9mZXREkKRPXZ43pPZ8YzPtndbQjEYeLRXGQNN
FS36FQCTKmIVFXCVeHmw64pdMzmqQ51Afj0TcYfmb+kawkq7NrDVT49ATKrEJf4FCXVAncRpcV3P
CL20cfnKZTvwpuv8HWsKEHs8N0+0uRi3bc5OTRef9d+/EtWrJHM21GDJ/PvC+mpa1uqJZCT1WQ9t
mmrN1cnFBf0bMkPr0QB0qM7uE9y8iV1k5xaVpZTs4xn/5+rW4nMxsjpKBB1O1t9yorZLyJD6Orvr
18gNZnYJhovwHoW/V60Dshlhh0WE7Pz8/n0TIM5P/ek2FmVNNSWGHs63EdEhT5wYu6h6EKI7K9uc
7M6VQL1j+B61y4Hu5llx6LzhfvpQlz/BB/zlU62fVpOuCBpXN5/T8BLBC3RCB8xmwyiLYywsQBdG
YBLu2s3Pf/eHvvLrlWlToTYHLbMsmRSzPGUR4RD4b12dqBXhgndNWNUMrS3jrlI2J4KJs5VG1hTK
uu4ujMixbT0OxXsdr9SuvI3W0m0WcUhd1Y2N4s4v3N+9sRpax5C9EpcVVfSZ1eILpuDvS/Ofu17s
RGEmSYmutaTD3Fd36YYgKJvD2E64/Ai2tC3n3GnsC0lqvuKHvpAqQpnxVf9+JHVnJFHgzyz8Hf1F
xdzS8RAeC+lAhY8aKk/on9lkdTHKykjCRqlOSAX6bdUN6C9fqB5NR9ExdsUxc+Fm3KV7VETrWHDi
t5m6Q+Ptkpodw998/gmHM3WXutgUP16wz7cv/3v7lTAEmdrxwHzFM0vPry8IsNABxY3Ew8fr+rSu
6JQkN2a0rgkfHgoUXbtWxceyN8nWRupaAqdMdlTLEYY3GFf3xUlzZns8mYS6uRuGS5mEkOQ6Fp6G
E27F8SlXX8L+Kagf+Gq6aK1pTps9JvGbpD6cm3DJi7Pol79vsX3kQl5VmUWWGi1P4prhhMgC/v9B
dKDWCNmWIVy6bQmEhMtxNxOT1O66bfZMfeDw/PxJLavrL/eyqK6nMeraYn45G0d7k7V9sc08s7fp
/SINKiHKwLkoCYomf/XnK/9fnoKKzIdNFIXgYi0V1cg0Q8A26F/w92FYocUEudTJ2yc4v6OLTZis
tnTGwNoVok0PfUDUOu057MzyIPZfj+A/N7L4Wsom6GJD4Ocw4FJpXmGue2kN77hreYOSkiqCudxD
If+iLcgQxnpGhgFbY1WB1yy8IthCm/Q6Wk0VbswM1JrgnB7OPKz5lV+ufLTmsRaJAMsokv79JMb0
1OhJx8qXTtsJhbgzQ9V4XBneEjZA5s7CVlAvdSYZkJvlYG8h4SpIk5JyzzynJ122aP8+Mcp9oo1U
ku61xQucWF3itxaxDdQ/FUFntEQQJ9/rpq1RTqyaK9md/ZrAYwenFG1QatJm2DPxmqsLep4r4NcV
50Yk6mRq1k55YfzS1goCRsIUMYWs8Xi8lW8IiWyybl4zcPjdwcfM6/pvJHDOycFNsum3yUcz6396
7vv751GJSiJx4pD6FzXGEPITANIfZnWGqyerWr2Ji3Ufr4POzfKDND3HrILQOhn9RnRiVj//2No8
0PzyY//n+ssqQ4n8wDoNfTeP2LBo+6etma5P99Lv1u3vywaD0UWlM4G+OjW/xfRQEO2yLyDEGp4M
MQWEdWpPsMSnVXdd3+TP3Wvx4ANKKF5CkupwINNa7lY1kc5wvRPPf9PeEwXO7tZSn+ZRBPgt9aLN
ig9W9T3oWqvwcrRa9DAjwo7PrQPfrvaf/trF5yfqSZ/1J15t85lj7eg21zl9/gHBGWEyrs8RDcDD
7wyKXbWCpb2qr9q9aQ9v6at2P1v7zoVef/92f7qhxfZjaGNbhQlLYgRub0Dvse+Z1GHwILwYqXl8
YPgUawf4+uF0UVTEqYzatT89QjQUEzetoYSEtia7aULSW/krxjnvn/60000oUCVSMaZ2zAzCNkMM
9iuRNO1t3WyGwFPHvSg6KnHS9ZNKuAYM8gb+PkGZxuk3fR4fCOC6Bk50hH7a2B06Vkc9Nzb9tlyB
yvq/3/4ly0oqoYgG/nyOQLgOxgchZIB+CG3PSUXksOLV50x1rqr84pX/qFlmXI5uYpv7EnCtDMpE
q2mYxbXMww+UeTi1fo3GXrI26LSJOiUkcECiAd9cfY7tEIyDLHX2zAFM/KfTiOQXZY7sxcUxIWkz
PmTdtTG9KfDA+gIZtUeyC2BnTyr2SfIgOgpr1kn7NZWeFWwTmBUSk2G/ey9IqiOdoLBhkqOz8O9D
WF6mhpTOYN6lKatJeqR4xJhuug5Uip8//uUk4e/iQwwt5Bx6P5yG/13p2zwP2iInj01bMdto1315
0KZ7M32N+3w1lLcG3/aN5Or09Pt2P3RXglOpByna0/w7cyvfbjqfbmXxIXSZbOilohJldlnc8fqv
/a26SsBWUzqDTP/5at/XA5+utthUTv0w9aM2B9EZW6nahMIlaUXEvp1cetk6gySKJZh97XoW7T0Z
mEwzRGhk8aKTKc+RQZdtzy8/w6Iuktneprrgb0+YgtmTuT4Ze7yVNTEtbb8zFQdWDU4BRiswe2JU
9Oszj2P+nb9sAp8ex+I4X5wCGEUdj0Nd53Q/CDDE3LghsA35qvdWo8cnnWD2K9HT1/dIdsDhAlg5
6807+0Iu5De5YLQpw1puRMcMtQq7tdFsR0hdwda32OxXBGe3iTcrUoY/qATa8cIc79nyz8lpzt7J
ogg6JZU1aRPhGQlJBbAM6IGm+I2pIGw8rOaNiUVRwzsgrzVeFPqcFD/nCualGunjxTBlRZ+Bc5RA
H76XT6ffIs3VPlX5XYQNdvoALgGzxhV0247hcXGvM0h3SqLlwpF+/h82iQIIbIhy287I2TN/Tera
v/jL6Wo4paw4sZoXqnkjCO/mqSRC7hxu+dv69vMdL17ltlfJ4JENouHqixJPrLWr3Tp4jGDtnwj7
OMHYJIY2vcnbK0XbtdEFliSyjdu9RCjgtDvNrBSH9qeUwJh1ZIhK9YMIyorR7s/v/BdqwbwHfL7T
xTvfJXEm6pM+p6cRVuYnO90WGvDFI79yCgq+/qXmrxFjmgsB7wf/3q3HA+KteV0g9CEcVlpm94Wr
i69VAkYGWwvWPoq1oHmI5JmGNRBrUgDCwhPviBCF3HLLSDglgbrctEROeYzaFYBYK9RT/H3iudL5
23UFVTpmV7qHtLEW77B6CtOgkQi3VNcGmm2UadtyrZBtY48VSotZTqitiROeTxFZ9Ty17s/PeDlE
/Pv+frqBRTci6sKwksRpPvDRbubTyYuLOlpnwt7PLyzlZRD2bQ+xAOojz2eDLBHyB+AYNxwcQkeq
NVK6fB6FCnYV7E7KL5HIEWEDVkbDBP/757v9dlP4/LgWpbhaT2Wpx9ZwFFHGodZALSXvRFimcIjs
zANeZjDlACK47Y1XNFLmBvWNEyDoOPPczt3Jxz//9N0HpY+IX4e7DEKy8S9F+6Ssp8jLSBTsPFN1
WtWBDAl+BZAatDcT8PM2G3f9+Ds4r1We98Ll5vDpsSznmvVUKUmIBP8oNHaL7qXeTKkNcEIUAT8a
l3646/Cm6fQijZ0BvLqzTWm2lvXIYdfYzW7GTdZtomAnI1Gm9FFg1CWw/qu1EN6oxaaaOISdO/F/
12uYG1MmMERRM7+UeHjzqqbXuGtgHBA3vcxYg+MUV+l6AOSDStCNceE1NmpGSTlTzHzXVIJHiPvY
kA2O0R+9xU+/n5+acqJoxLyFqJfsls17LmcEV3bp1MvupO/62AH29buDWnZX4la8I76rvfZJgiJC
ApwmednGSntt13Q7bZ4o2IsVJm1AtMxrCMiCKjnkdq9dJggZCMj7iAsEaqBe+XYvnlkrP37ixSvw
z9+z+I5HbUiseKjntTLYaHuhpw0b4PqLb1QQp7veabdzkdq+tsD/GLAFGzr6J76XMw92afScFxQG
wED86EwQYfEh5/70YCN/zPu8ErpjyfmsWvFpzvmE8RoJ8XSAPuiGOL3/H6qjfy66KE0Vs6Zv11gd
f31L7wwSXeaR3dcP24HaH8KVxzFY88TUY+MSN1I/u4wE+A2kI26sM3qk73LY/rmbRela5lUY5Tm/
BQEsdGYKD3XcWl1Z69zpz7YPvzug/XO1xX5eFqI0mnLYH9sRVytbCGvOhuxjQjLtdMvRgIbJua35
u9oLEa1lgjMxcNYuzXERKotUKYKefQvHaybciAiLIochJQJf2E1MnFzlDxrGljVxrR5MhNo41868
9Uv18cfLxuBH0jEWcydL6k8tB+rJL5N58sGve9qZwYNpun1Mfjomhzf9ynjv74ApFGGxCkiww+Or
uh2JA7CMc5fh94lh8INaXw/BTujX4XB53kny7Q/0+SYXFXMUTLGRD+0c8Kg90oR2O9Jurokesuut
DFm7yu1zG+W3X+Hnay7qirxoyjDVPq4518UkLpBhZjcr4pUItVu1Z5N/lzKFvz8F5JmPSRy+3cUV
x1ABhjRX4xAwwf9t1Llb6vgkIAAk6O9NTLWkJo8kkbgNoaNOeA9J7K456vLql2LZKdAohCwxydR5
eEWOOFG4Fkwfqnbj/kwVMVcJi7USa6Osza1m/asMqWyNKbMqdX55I2KUnPq5eKqEHRPb2lhRFyY7
+qhAzV2E9kOzDz3CV+cwTvDhWJGq/IJUpwgEM6nc2AnKhjblz3f47StDU5Gg0Vk9IS53p1CIjToN
WUQNakJPdNs1Y2T/d2xr6wS5aOyEz2fX0Lma/vJUPl1zsYMUVp2N2UDHBYUE9ASfywzbUjgyO9NK
wAnbrrpV+10MgJX4M9VLPbKYclTxCaS451NwIXR3RnM5QZ3PzjwP49y9Leq+mug7thRaoKeaQpVI
aQIM6lUiQBpnPPFBd6DmEoU/PZ69k3LrQ4EpTleZedeeDFtRr2j+NNoVaj4lz2yhqlYtc56KMw2u
CybfcQmX14F+fFWL7xV6UYL0onwm7wfmRaZsEc4I6kvR30vhFRPu/EqbTwsvY/iqjXe9/1SAUhFf
o/woRddtnBMEJ620ic2o/82hr9/16T7TL07yi0C3JNpHtLHhwkV3XXRdj8eedkYq7FP9TPz0t6vA
p9foQwX5eS+u9Vysm25eeU5HRnMohMytuqU/vx0O/HJPP7+28jedauvz9RbNKgGnSF9WbHwQluqN
5gkP5AeQu5g7HHzZIAi/Dj1S6NfJBm7QJTISxPJ0qon2+EXQ+u+zGMrvakwL2bg19xEl64stjlMX
592EO5ptvzoBYZF32tAqDOhgim9sCrh+X87D0NTvnsTn6y42ZVMLdUmdo2bF3Xg/4j5yAeaPqoNA
XWgOVXvdYC1+rWDHp7bq8rMgMJ2Dl+a+qrGeZ1wJ/ZOcR2dna06oOBugc5HaYAekXuiOD7zZ9EZx
9U78JXJJsXC6ZO1387DkzFHnO3kBz5AoBhUKlPYlvSVtqy5OK86o4g7sdTy4eMJJsLdD7ZG8CX3F
8OtCxMJzEE6H4nSmtFO+W6w/XX3plVYDIxm1kqsPyPMtT30Z87XxSOMi2HjkE9rSQ1sIzDEuwhgY
/D5KL9XeDiGdYseT1lm+L3HxXedMCdp8ZxjYvi8FYRNiNc09S1ils+s8p6nBLnwOIbDUm37siRpj
urk5NGcgLb6HIvCH8lQPc1GeJ7sOCy2GXdvqdhpChUr0MB4j1uhIYmSTzja1U7wM2a3GwaNaa+3V
NGyD7FfQPyrkXeaZVyGrkSTv54/2o8WwXPc/3+Sids6GMbX0iMHr3GHmBFSotjV5bedwd/PRpnJl
LyLEBPs+YVtnJTzf1nCfr7+olv1MbhtRJ/GudoPiWk42uelEmjuxUnHGt+txLTdI5DeC6Abm+xjs
ShCj86RKjz31bpyN5NDtbKZSbXdQ4bBE8bVe7QuakT8/qSVm479+TmSNzCMgxS8pzAkA+yEPODN2
XvkyF1VS52GdRkHcD6shtk9kLPVrOlIEEaXJumuG1V0O1Uu/NdKeWE5PmZMQQYHBJUZUMW2yzNXE
DcFPARFeGRGdDEhTBT10TPzBJvAgq8TRLugdf3DHCmw3/SCbLxzk6Zl2+5ewlfnYxnuqUjQSf4UE
merg01Yhm3WY5TCtj1l0YZEfWxJQog8vBtpw5p0ScUAD7Br2kJw0wOCBPgfitdCrHf2RRXxO3uxf
hZ6piao6Q80MpgZDVZZuyJqxr8tb4a7OOW7tCHs3xE3dsfKeT/iW53fly7uss/AyOBI52C/epakz
T60WoEViDN0Vq9olN+O+P8zZcRh5RpA6JL4Ie12zkxMrGOECAOwiuC8mVB4vOSdd+e5Ubmmf7mex
DQRaZlR9Xs5LZygeOv0YxyC91GElVweJejgG6xwBJXrBYgO5e3qoUAUCYWVw9ZKe7n5+f7/50g2E
chzKZYmF/MuhDUySEBgWX1q/0271dJ3I19jwtat0zVEZYWdK3XIcncFCMCayZ58zqX8j2KLNw+NQ
SCdnP15KmRNN6OKujuRj9UZ7x4meqt6rnxEfiZfB3twZj1V1AxOV7jlcng7ionlNAeHE2jXmIwlz
NW0ak5Vw1b4lHGmoHE6rFrUfA+6SOvQwZo+9eKy6M+XnNzvgP/f9sYR9+jiMsOwCJSklligZbZly
oZMT06xmvTUmw065U0aCQ1LyGP4bo9Bvqiquzu7BFqLSq1rKS6vO9Eulr8WjONoE2ugr9U9LOO/v
JrVbNmNtK/eXYrcpA3f2CzN2AM8wp+BKrNi2ZhLtcmF1pBTf+e5Z7u43q7dJ+4wGng52SPtC2Grl
KCv5GKWjxag6tAc0BFO6OhXv8YT0cwIJscG0nu6oYx46cdf3a8BJreEUYWg303NYHqqJM6F3aly0
6r/wjQfRZmhdGgbtWY+F+bUsYyeeOa3AJU0LUMm/q9zk56dTXCoyKziKlKCJYZ9tdXEbAKqNfusE
S2t/Rmx/kYJQcm4kwcp9rsxNGtwY7bTNgxu9uI4HR2kJ7b6fHrXHWs6w5e9a5caKRTtj4BVUv2Xx
eRSfBYhVnYG6gvCgmkQkjsYHUb1pMDjL8rOBY4KORStiO+qu6gmbr6v3l1l6U/5hlnaK76fwCWNF
hvDpN8ldkD5a/z2K7gJAOeXp3vIHu5Y8gZQmAUOAMh41kIBj/NozB9Gq/UCfVwd4lTMYBqli3Fvy
ldzeEZWl3YjtlpOcaP05adYqrxHhYO8cqn3F/+bk0CWxEjejOO1GG+VVNa7IJxOpkhn3nUBxrPNx
b5pbjlox9GLSvP9Y/YbgEUX2FEZZz3m/BiRpAkUjOXFCKQOrfWVclJyeYJXhct2UEufmeEMune+7
ZuWlBAC19oS9U4JXuwpS/oJdFwCpuo1QwpVE2m9Kwp/NYj34GzF/0BnqwPh2w2DTDOu8OaTDhU+o
Gmlk1T5RnShaB5J7kn4F5bqhWE0ujbuUZjixFMq2wB0jeQqzlc5/74sEgsBGg4d28qxon1BN1uq2
YH5nlgDX9un0JlIfNjiEjF1LuGJPEHN0+lNHT6Z+BbC9vzMyV3oRzeN4wrxJrFBOXrPYAGsJXVKc
I3OvWmvhJr/QXPOaYBIY+E7xOm10BzDwG4FMTnAtOjFTJ/lQ7ELQZU29Ep6lA/wUdz7tPxXApwQA
kMF1d5j/e9T8IK/Qj/sCQeR74tVNrLfGJaVk/ovU6XdiMvjfGZyC1/n0EHRrVAKTpK+b9qjmOA59
wy2CmzBzR95aZXouhl84TSdOvdKm9wlafiONO663k9teI/n8DXd3Ox7D3bn56Td70r9f5PzFflpa
FTVpKpjK8sxE0B5FdzSutYdqj8fiTp28gXV2F6NbUwqC9M5SofSvU/V/r75oWhmw1KxAPKlwi9L7
UiDKk4xNdFBVcaWTwQbBWrKilUzEnHpR/c4UGkS2gY4ucWEmAkijkyUoV2M0f2JyYweXkrI1nRoM
jLAyQOXChsdGNnqAewbWZKi1lk08T+mJxba7GchQB/dIrDkyW86i1LGwhkOOfaOJFXvVEl84OZxW
AK0H5U7uPJDDJcmOWMHP+aqWlk2KW1PTZpORqmu4FZZLo1x2pzih2XscHln2zPf8hT5Qfa/V24GG
IV52NGGz/krBcDH+yte6k28NUm649YrF8Rg02xPGtOC/MSn66FP8W9bN9wbZTtQBt37J02Mcpci9
mchHH2scCRfJhn2mZbLQvMkEeaxLy65XxBcTyga7mmBW3MtUBxrEfTB2t7QfMUVBT8NnLYK2nG6n
4pfcX9T+Nu6RHgJ5RSS5aiCmE7ZKuNKK1+3n2kv57k37/CcsKsHpJAiTZKQyw64BgzmxbMZNTIM+
e8gHxu8reZenmyi7tJhWrFt9I1XwfomIx+R3D0GICEOETscpQEnmZfq1nm6D4X4cLoxzE+HvXwRk
uMykRZXW+uLQKlRBbwSRKB8nwUMorsc7piflk9qwdhLAhQnoo+7qzbWGsyNZFZlboJmfOLh5Jw+f
yQZHSb/iXMPQk3qo+V+kndlu41qWpp+IAOfhViQ1D5bk+YZwOGySIinO49P3R1chy5bVoUI38mQi
z4kDaIva3Hutf/3DLU6UdvVZflvhRcfq94LRZVktHyzZrnDG3FflPCYLClXnoPAa37WfEs5eibzX
lL/EHdHSaNnoBt5yHzr6J9Z6jCMIj4vrbQU9wJtq1p0KY6afSkvs/aw/J3VpDUtTfcTzusMoOXAN
18B2CO7jHeR4PD4DN1Qm57cRwYcNcUPR8fWy/drwZJGpIpXfb0PHNIoEywrzcbe05ENieziLklUQ
HwZt7gnHJJuJxh31HlCsJ+DDjbiuOHiIRckR7/KVh6dZsBTubg33vpxhf61rTOlibju6MV7sDU2q
9dLzChmAD4c64opHMaxTH2LdxZEgsWwLXq8jfoSdo78pw7S3XDkH+SORkNz2HYZBHkMgsm0w03QU
7VNFMVRaQDGgYBhnZsMRtwoMkKnLEhhOUIuyiebfkUuhhVMSZ3V01JOe7B8Ry1FEg7hByrpriDON
wCJE/ekstlb+8BkX6zjcK8aT6a9bfx2919Jh6Pe+tQz1RZtzOkD9c07hUog4UHJOebdKHnWA4Nu5
CFd3q4XcGfv2Kz6SUWRUrZF3MviKtfNm2irYjSaD/sttLEX63f9yUGKYitstGSXqpbNvLWlJpct8
VkGii2uh0APy5cpx+3JOvA7n260L/ArG9fMjL8YGRUIEsZf18mGsbKGBuI0/K9bYzIG2eqaLh6LB
hfHKudas7hqbVA5E5x1ZTn+8YuMl0+pRnYq8Q7dUUdrvmcHPhV0gGpo6pN6QDPKhJAvTd3UJ73pV
5M7CiaJBuBbYqh0887gmw3CU5aUJVV0tp/EZ1J6yCB9wJjzKKgd6m7VnO3wFyHa7UQ0aYT2rfQQw
wdcylqkwQ5OVjPlesR2o3VJSh9P8pZYdamcFP5rMI9tjZgl3BKhQKguu9SH/L7w7rwyNxuwHVPUy
vjkmJ8fPUiqu+9JKqq8rZgzgCBl0YvfHqG28+Qobp0UI27DP/n2zXWtPNbKneTElDX78V4X3rYJr
wlxseIHlQ8TN7ApY3TiEDs7NtZwjcnSSyOlMMsRssbsnc4jDijtMnRQRt4bLlRsUEws+MddKemv8
8Rs65oF8W9nF1mysVI7O0SCNHB2slcQ78ufh6xNkOyp98beLzrtYm1ozfdrPE7hX7eSW9urqbUos
yHiTYv79a0IteGbNqRlKI31agKUp00K5kU8E08QkvmLYC+1d1z+W0SyzptaW9mwvG6hbJ9wwInJG
fyf59qA/eRLNPvaMyabGau8GMvR/WaWJL4IEvoBK7OfWkVOae08ppEODfOOxGrYlNklBRZ+2wd8m
QzUbO0a2RM3qNMg1/kSIkSVxocTHIV5G1bx5s+KnOjok1Rz4Cup6Yd/YZddONjjQ/1nhRf0UasPA
H0by4fzO3TMqS+CccQFqZwoMJzvC1kkg6cA/xQTbhmxjziEucTWTcX/LnPrSJferVv6+mAsY4WT4
6HIqTzxoO3OYh9GiPaFmNw6dfNeEbn7gSjvHa+C1kKhm3gLccIM5MDF4cfnBhUgq6ABc3M1x0CwI
9Dn2z8EhwGpCPOIlLQ2zE8ovA0L7un/uPr3n8LkggYwJhfnUKmQH2cKnALvmuQkWDBjlV30l3GTg
X6qa/+tLWqICq1vRFeKhf+4JM0izpCs8aQzhqDFCWRAJ2eYoGyD0KH9OJo86d9R3nLLJKJZRSTns
V7mcidXqth5AvUJb5WXGdsJiBAXc9HX1fTtmPCmpvFwNxAP4kGUtgS/9La07+ZpdtLaiB71e67QD
gNEq1gIGbds57B0jP9kyKW7VNAznJ8HpU7t5YveOlXWP4Z+EnSeeCFgA0vsvEMRUW0JWMychTHw3
WLaENFPc5TAyNQH8aiOVVFxxY3f6fYOPgtYvTsPCejWJ1UpWmrryDXc0DmCYMkvvulk0DWYqCqVZ
ALGEINK1Lo8Mmf4uOCb7HvfhJ1gpLb1i75yjjVaCuCzIX6tbCHrTWCRUlon/4BYzmOWcUsMn2IHx
2r6oRPjBw72Dc02wHpJyYBNl175gLHT+DHJ7wIuUK3WvLMW1NQM+WRHagyEM/nuHMzMmtwCLsfWa
o3dCTvQZH/ma70D/hEssNqekOgx8+MSjviPjEd94yukZhcREmWnL86HmK8IzZIgFYQK0eiG/E61I
Aib+fik0D6A1R/fmlNjKIX9W9pAlhLc23LZBNRHPUy94VAvAFILUdCc/vTY43IJViWQiw1DBUqd4
66fhOifJTXoD05CPeW3zaQlGnRpGpTM/3Io7WCY8/clpKxk28UW5Pi/8SWdMSbPvcabDSubZ012p
J+1nwgOJ38iNzB773UQpVn1WTb2psfdIgQCIjJ3MswvTd6WtMlOn6bT4yHfBynzGkybTJqfTPhVx
wld2pAg2WUc7hquo/5dOM0iXVj9vTovMmODLb1DfCnMcj0uFI3sVKw89wJ2Pla0sHEp/ccoZp0UU
I89m/NhpD/Kg2Wn5liZY77sNNQT7xrdLTFXgJn2c59L+/Gg+d7NgX9mFvDjvW2p+N04mwudAbMFo
FLnAwGt4bfxpN5M+Wkbplh2L7llddtv+KK41wkJHpVS2ZTvneEb40/Z0YF+HyMeSqUpo+b33pGTr
hqDd02OSLpg8ypLNSOSU/DFaZIXvKI1iAIm7qOJ8u8s6nO3vO5LHgd2quyElURT2tfiil0jKUKWE
W090JetwMvEZOD0Lxq7l92ljMp3DdXSat+Y2on3fKuIjhGZ0rHWwo3ejSCvTx8zaqOJ9XhIAu66k
TyF4kGkbDCiiG7N6OEmPRNh5kKbiqaxN8BcRlRBs8hmQjxxL82SfH7qHHLOpeKwpOP2z89sZSwNC
t9VFUe2sdin35OvMIphruuMb92m5rfu5nKz420qYJad5Xq6bkJ9m06aPcvyh03wP1vIsfgraOmnf
1fC+A/sUqhQjPCZe4DZEKfQ0o31Ox+JU1c5sHgdvLh8MeWtWZH+Vt3zxrswi8UZEbalYEllfEFh/
ns44bkpD03IfVu8iP6vtEfRIwP0sihdG+JaLO8NapBndDWh84GPX0D4zUzk1kmOVzlDmlIfmaaKk
8wJFPEK0lwFxtbIWonkFtcXaezAV/H6lFpuhPmSmY/nTVF/k0nutOCECF2UAdd0k+kNpbFrdPe1v
MaylK/R/vqKOtHIcMOi/MpUDGmPLC0U6tx2S0lPAqbSV3sPHgCCDyhW6o4xTIYK4miTowpEaPLKr
pRlAInvVPKyiUSnOsAWIjT8BogENbgRWPZXZuHm6TWRyl9kPGjCdNTEmFIcR9b8nYhcQvZYVKkO0
vS2CugD3cixiEhzTinEoFuCos00s/P40eSKLG4UkEamfdsGbKTzF/ioksd4ku3opSymk39mpdvMl
gdWr85O6AwdUvV3vzypxzv8iQijkmcRsYN0jIVJfagugdtmiBGirZ/H0UNck2Wp2Ji8HO0OLLN+P
dPLaZnAsJDg1vnjcY+eBGnHTau8WOWDlYiQiBweV72kVwO5MVDKek5HdSSU/NO2HJu8VnPgxTyD4
be0ZHmHnyzx94Q4n90h85rjAB4zUC93axDJ5KPv2XX8mJs3M0ol0xhRgFkJ1Lhw93xA9jjHpyrCj
BcymLYw4MO/YO0aaizIv9TYkNuMHFc8KjrQbvulflMILNIKCGueHL98V65L9WXdooI2sLQ5iHk4V
+Na+dcT0jkN4k1RkXLgmhGedqUbrDHo5Gf/x8DpwpCWUUnRl+iccYa46QWL0MDVACZWt187qZBec
gf3vmmFe0L/hHFAstHS7Di2YOQO8asuj2vP35Es7JUCTTrftb0oV9rc/Mzw30CeZNANMx+mRsAYI
ZxB3zHG8PJz+mOqNNkf5PdSCdGmKWIYBMpi/KiMhqnUpzWLYeREJd07i3QX5vgknEr3Gs6Vw4wbL
2HitnsQF2FVpzkBahmQ1+IB0jOMIQ94md9WMXHksJyNbll0doYc0aQnn/iCU21N2gbTyqzvlFgvf
GKv2n7/gz6VfVPV9FZQnXTgXx4EAM3NXSA5WHhqR2+YsjzFZ4lZoGRQK+jtDOhNjEWwpcFat95o5
0SVopFI2Gconq3s8q28x/ZG/FySGLMrhVKD9Gj25paVEZYr9JSDRXpIoX+JD4E8m8nNIzcetc8ie
xjlLI7qetS+HRy+bD8pMAIlPmmWtu2dpce4e5GIjWwv2t1WtM2mTl3PsMajnprgfHb3iKCOY8Wwd
0jteRcKNnX6Fbj0+J1W0oGfAZDMvcDcpOuF4auTFUS/XZV5QLU1Ij8MD1AEuts9/ciesnqXk05Be
Bjv5m07jGWfWjRbsN6DycxEXsGvmyfmQ10VxFJdcOMZ7NCwk8S4XN+TtADsy27PLV8EFNoHNMFBN
5++9Pg+RYsHEGPPKIK/oKCjcG+v63RqO6zIY7IqSPhKtfl6FfZKopywJi2Nu3RGaTeK8jRQUx5cE
hucEkP2szciaOjdUxtD+qgk1CpHizR9s1KJZgYiobB7/vaYrWAxSQBjGhMCyNHIlfq5JoRqoSOUp
jhQ1fjm1gLoyzNYAHlR93U7VaURYM/ZaOPPceBxXKoOfH/0L9fA0PTfE4gjqIfiOenoqwolJaAsM
59rGkMnSXE+eddUiWukf6ev5OKz6j/q1pG0OpwLelen6hAl5tyTm83SyldevIGg3Whv781uNw173
YaoLFaLFBnaBlFHr/jmd3/1oKq9IVNvczE2/9gMjUeN0owpAsXPxME9xdU6ylJesm8ba32z04fAt
B4gxC2YG9x+8OqM7JvKMSBrV3+Xpsc3/lsrSw4UX17CGzB7tsepXRAHE5aJCuzzy2gyXQaj6SOth
Mz7CLHY0769toXtIidvLhO1o+pa96OY8NPFCXmbJUgWTOSGaYvovuSOaegtgv0yGoem2vkjfCsAV
HLNLIKY6iXUeiHl5VDmYn5LzzOqng+xIKLpgukFz8zrZbofXHAjNyMkoZOpCVmKV7+DDxFsAbJox
alI79x+Lsxspue2BPBXqvRr1bqbsvXwjtVht7tVuNQZ5V3PV29T6QUH1eBsdvmKewPchRAkDWqYG
0hdB6lvXrlqxcbIkEmdHcmGQphPiFrN+/K3MclqOqIl/l3cO37JMgUmjBVZWDJXWg7gNSbExyBNo
qMXyHdf1mG+O4BoLQcQ8wazPPurkqcngT0AgCvb82FNpS/vShbZJ6JcHJGtEeEf42768z+CknXEh
HgTSrngHvG2h5aTYFpPwdAhwDyFUqnhMvD+nbCVSvKC4vC3UQ19w5cJTjVF3phnGb7pMlYinUG8J
V6mX5wWjjo65MglhBVSRvqNN7fKJpj5irNDNB4YbzRqrj3r0UOlWTbbLsEChZaO9x8V462VbARqU
TMHhHeLzrgkOvbfN63hyrpZRsshK9xwzCyWIpzOA8l4aavqUXLqGyr/FDmYQS4J68Rhq7tLoPa4S
J+pmtQVhpN3ndDfGA7lzL7TORbSpGEXfxRmuNuKuVR6T8lktng16/QDpnu1jjj2BYUQToWH5+KWg
lXEu15xQ/UMBJSHVPGrmXaftYRe0izMIWeqvtJbf9vxUyHvSbSexhJ0nAafejI7TItZ3Uv/Nkb1C
ahpWTA2as0u77zf47y6K7s1vnjMdcZs0b/bRTcH91RNcJc1IGn0sRdJdf57gfepLeRZG485t3SRb
4aUy0ggtLjpwB9NfSRi0M8y6cXFcK+a+f+xFRVRwm7A/+NiW1Mo8+4wZokHCmKWzyObLYtQd8cPi
Mb66HbZ2BfKzyNqDA4rTBB6rX/y9b29rJaqxXpys8hiRsYZy/klEDVNMOkdbV7vTqJE+4u/ak866
q2Um5pgdWEx8mQz/+ylcXwh5UlzqeAn8ymqQpSqlLGQhnTUZ9UtwDxQmtpPsDgBPhLhty8fAcHDE
whPVGVWFPbrH6YAy03NurOW3PRcPBVYELzN/MeD4uREMr5Q6wWMteI9Bl2qe/XLCBBml9Kt1UA6R
P0vRUz5Ky/IeKHcemWj4b03Zru7G74u4qL2SIGipf1gESRSjc3EyR+zmCAy87Xo9kljNwy0LliuU
4J9f/OINaPPSUAeVz6TeJBYHCkjM0MJftJExAZrr83nRv5+bbR05BSYtMu7TINQvgGt/mc+W8tpA
lWfjJUlcs2SDRRC+Ds1KSddJg6HLeMIChHvxnsm7Jsxv3aVXhqGsH/9ZABJAbOMycjSSzV6IBdaP
+iVeMjCYCW5JBAQMNsgUdNA3r2/l96z350desJmGUxi1ReKN17dg4FjgtDjzwk71iDdzPeQfTMXQ
htew0FyYmlrvqPVEnorrkUWQp/OmcTK6/RUHJ1GcakUDlu585xa2coWX/HOdFxVVmZ+DVCtYZ+VY
qhu+YeYs1TYkxfYVpQpUTRDcBroEkMs4KoecWXxdiLd0pOa10g5qz/gzcSMiM/n5cqVEtagKr9gR
1TkGYRnRntQi3aoanrRqKTlmTgq0U+VLMaOIxrkx2qFhz7SZbLiqdpflUNV4sFtdX58BqIcFY10T
oweUM5Itgnue5hgmi2O3L90zqpnRqOvZNnHjXULZRzvJvyZuidwjG4pRuUvr/ohRveDmjrY0kqUk
EsynMrNkpCTmmzTfx58g9D5GfKk4VTTnPEM6r3k5f0qSN0Nv6TSriE2V5Qf1CT+EElOaPm6JKKMx
vHE0Xasmvj+9i8vCsAyz8yyeXoZHkexoOBdO07dujSMjvpLZOH3GjaXipXXZZ3TCLq4YKCy9jxsL
+T1pZT99+xnH1vHbxaENpVDkKguReKEH8nFn2Z1vYNsFUjUhsKoCXjkEO/DtN7ryKrdLb6I9+vjj
fo5xi7FrLUrGnyQV7k4Pyt8bq7v6mHBoGb3bqEW/cKRvq2uzBCmsOJ7g+KbJG91W9BkhvV1BDtSk
weEw+WB8EE6o+Zm9FgPMpblGOJ4DQsbtZtzo0KTx7bpEPVAF/Gc9Fx1aLZMe2xusB5ncfU2cCr4b
G2M+8nkYNgCpjeY5KkNzxoV/bl0lVzQSFveqpJiUnwhZLkn4onaqqtAg+qop5gZAIdiXExQueLBy
hMOCOnIFAZjKHAJpW9+1cjUhFTsyZk26Umy4M/yWN+5Y7dr+MYiuA9JWGNhfhu2ZedmUvWnmI9uX
vZwFjlI44iPxMx+Suc8ocYfwRUO22SgS0yPEAA3u1OqxwpeknCkoQsfknW2x9mbdfbpPH/Q7cr/U
isxAfLlo5lwMAhF9m9q8FxwF7+4M6qVbRICDNFDLNr43srco2RfCI5nqIF8U4niY1LCxmzuTEVTO
9LvdxyThBO/+rYHyFTcRbilI6bKIpyNZHRfnsRgLmt9wiFD1jbf7GL5LpnDX2lpAVwu/VIk2uSN7
G4avSJMDHzfHctqaew9ZjqUotwX+194ZS1OhA0BCw6bjsuoRjV4oz0pxjNf6zJjms2I+LGkHxpi3
2ySi8aC6eCNwuWesa5Ek9ptD0nqn2BcMIJzWLg2HmjdPV0X5XPRHbdoq0/z1hGyqgtG3Hs7LbrzA
aQPkZNqJC5WgdLakX96qxK+uyQByQyhDxPzl1RR67anzRlhpSF7GlAGl+wicXH2KjMV4ZlnBQtVm
PgyAW8fDrQ8e//zbcVXlRcOV6BccD2ccJEAs4h1tvJNK/mRUWya6m0xziCDK4t8H5bUqk2RcxG3y
2PgAW/385FOvR2Uusw0ZhaGwhM+BG4qWffEMY+QQtvV4++XXr31fYh/H80jiULx8+eNSSMsw41NH
03uOZqI1waIwrSnV3g1Dmt96dY5eRAJFoT+eqtTRu0UCsxBfWMGWP6xsIQGp8c9il5zHUOQKfgPZ
h39ozBXk+/RsNvzxT1i+dJ8eLC5QE6xlkjWUFS87wUe6zxW8SlQblWUYTVtx3SkrL9kPIRPVyj23
THJC19LaSfyq9DM/c3CZCyVXu4s3t+ruawe0/P15XBSRp0Ywsl6wOAw5A21SE8goRwZFXhHDOmIl
xQJJDxJS5vqxPhE+Uk5Lu/2biI7HkAETZAbU/94Y11oBWeb2HKctBqYfF6eBX2qKUAjGWNcaz4Lm
xuojOUsnmmCHPkSZWPhhAt3b2utAeJ3gWKTPQxMhAdoar7Qw3aFiYUpyWsgoIYrpgKoQb9r2PiZH
wJye02mbYfRzQktyi0p7bXd9X/p40H17m2Q5E4IiMakwy3Xtcl8kghvRTTO08l3rHRsBbNvHBBOY
GGPGAtJtONdkzXMT4qZHa5Xlk1vv+LUCXMYlxxItHcMM5RJdIPxZlYuOBzoe+GfVlh/z/QlL6nMP
hwmTUIi9g03ANp2tGk67h9uMGmOsyS7P3O9LuDhm+kToulpiCSM0Vy1Uk6byvIO6hxFYB7Lx6jE6
+3LF6LyJ+Yirg1tz/UAfGCYCTe6rAD9FZloDa65dJK2LbdJJ3/jRlulpe37jdQ0ZyjOwkcavlQQH
KCciJb2PwvCJkeTwiRML0DzxwHbuNG629VY4xvjv59dWRU/ELiPZxEmJnYufVYXQIkCHU7/Magfn
CeW0ytp5zpPCdFl3bhN3rzVzP36ji6I2M+r//o1yFzLFIt2zye+FmtRIOwKV+wzughfzDX5ovjG2
yBCIS7unWcIbTXw2q5l/r6eTfHoiewBFgbr99yt5rWSQ6WrHlHaOzV9BPFXWxWlq6ezrT/SSXnIc
vF0Z0kGNKo0TtFQHV8pWgBiySbD2Yy470U53ZMbiG/D/UlP+WMzlXgq7og0D9lL5iSRtUsjgz9NT
tN4AILEiObWDqS6uCGVAtObt1G4a3mkwPhdZGON4b90aLF4R+lm89OLoyUhziZ7551uvldUoaGZB
wTrcWs9kXmRk0SVTC3rKX8lcCvkSi+QRJU5HmxPFX5+PWKyY2VqPZj2oMzUibEM7019lEli3TEmH
Q3JaodJXID+JOy29C405qtnuE1pRf69mUAVoQJHv3oMli+VCf+6n8gJ3zuKPvjjUpPaWODrMyYFT
AGUzhmQTAzq06BAGuylJdcWSq3gKPnwR0yS7ggIGG/NRBrwVsIV3K+UpZopj9M9Ze69od31sTSyY
WXWIjcGh9Bz91g67AkX+eIYXJ6eX1fGpTniGzRTKAzrA0MnENa7HM+hMjPPT3chLeDr9JR4G4qpO
Hi0BPiaORk20xb5Hga114yK6wgKkTBYV0sPw4kalfoEXSE0UdHHYl0fkbFPyVUyRABM3aGy0p/ln
6+rDOM33XTQqhjYB53nDozJn4PWu5wsPzwCf6pLqrZrVpM8vzFtONVfo8D8XePEmKL5J8KHIAgng
jmVHpnDDhzR5Ok/Th4Y4DoA0SB15Mk3zXf/gu9VEltZGMZZ1L4HrOyTBNE7ZO9EtM5irZQWltYIu
XjTlX3QaowwtM4wZxcixQ/+LBQuVs0xW3CTsXBQWUUQgaddB4XNqp5WdxL+rjZDT7oDiyA3c82kW
WB83TrGx1b28hL4v6mKPSX4mSYrBokpXx2jPbir7HD3EFbUcF/K0rncCusSsXPXhI4ouKzrCwyHX
e4U9ihjUE4EQT1uC+eGoYTshdJCR70sT3pi/Xz1svy/zYttFfS+3csCv2kyZLyckEAxP0DzbQ7IE
U3yB+JiAVtFlFugZYtwDaZKkbika038/rytuKGwvDnzihHBrsC5HoWIn52JnNuXRBy/DjV6dlgLO
4hPxNVuQdQ2oNRzMo6xMks042PTWxIUyg5mop5XYINC7Yy5eQdepUS6cX8lRUIOXPpsnBBsjk3kO
HeumaOiKRPznmi/gDsksPXUY1wwxaSZVewukKt5hnhw9ViZwttdNSvUpT6cN6Lm3zKyjIN3D2XDG
YKmQI1GexvoaoSaBrh+pZkzGCHT4FvXTzXvsCn5L+ATyJtQMIlPLi995QC3aJOdiXCpGs+MIhmkr
pivm0o8cAdYl6QSh5tb91k84ufGQE+ea4Sb1VLlpt33t1fi+louTZMiaXkT5P9ZnX7lNeA4EPtqF
MJgPHpbxzD0Kpy1QYLujzK6owAduORleQap+PI+LEqgrB0kU+2rc9wr3+fSkzcm4heXoJuvWiUJH
LjbM6U5f4LCaH/+926++dgB2OrnisoHZ4EU/apVBeArir0dQu3HlAtqhMaMtwx6nXCU4xJ3v/P7Y
IgZdEwwj4ZUkxhDrBftWwX4Ns2MM9Z+lXNoQ5XKXZ/x3LNil6UAMNkeirSormAEudqUd/kzrqHRI
DecUTxfBLdDw6ltEuBiumiK9snT55nuS2KhJnJVH77Qct2UeoKI7xo7Wv4vpQ5gBVeJilnACBsSY
VzPjvMpQ49bRQ19DW4MIa3vbrF5g0WYFq1wdxplLLj9Upz8BocQ3frlrtQMgIwwYLOtZ8AWgFXSe
oUT9iWuwtuNqpmX73k62xlT6460NFMyj0xVx8GNaZHKaaJ8WMTf0PD7syjEyBe56exPTksc35vKy
+b6oi4NIi7AmPacsyvsoXSikKHFKuw7mlfxnNICGh89UIbKz8YR3YP6ZO7O2SeHBFTJeJIyY9fOt
zvr6Fv/2oC62eCQPiWmJMYUqXhNYJ+K9h0hpwoTPFbRZ22zQCiY4yya8a8zh6Qj18n/R7FyFfiAk
oBoEFDYBh38WzLIfm2ntsY4SHiATX9nNRKeN3LDC2h6XkRBFy/9iYna1Ef7+uZdghxWnZXFOOGGy
bOLh4rID/NuqbjrTkon64kHjwqpzSd0G4XVwTUwsLVek9pvdNEAcH/Xv7WGyaU0JM9FLwE/pAaH6
JCiPY4xaOcMC8S5akgpJmCaINHL/SfNHpWs5r3Fo31GWRMW9ucM83G3nqvhW4aBtuAQhSsC2zr/f
py/R9a+16bjm4LAps10u+pnMajOvGvxxbdjq0V+TEj/NzE0mQWu9DyO8KKfF4JjNRtOXBiZYMXox
jioy8AzZ1rQlptgI3pJwksNZrbnU3NbaVYajaasItgiNNZMv8RU6MbKWc/oZM/QXdwUmTZ5No2Qd
5exdjY6a9HmCVoIYohfdsFhh0SkJC+WEpvNs68bEKndZj9+qum1POyJibv5IV27orxOQKuhahG8u
h7le1jAhR+DEhEaEiaA+K/OHtHkJ5RW+oiSJfg1QknqldRP4txqQmYfxfnPvVzfOuSvOQKN7tTjy
Ar6Wc1G/GilNIlumONbF1MdicTrOwNvTTDnPM5capgKqZQBoLLRbysIvhv/FliAVTVQVdMWKgePq
zzcW7/EkzcQC5YEdxkeZwGzHAO+c+uaT3v7xyHbNHA3WqhtPNZxkFGxR5iYZXvK0UmbMQtJqYRXT
zk3lO9O/80QsSM7JSpzIzR2WKv/ev9decwbweE7Joqb89hAsejQDMv3r8ey7DTJI2CXjkasuDMsx
8JFxxznh385m6EU0LGUV83Ahu9k/Xjvmvq/j8hr3lXOWVJ1eHNPYqazJ12jDTj/C2ViIctLA6ruN
cF9rvX586sXbm4MmZLB6QfStXQ7McF7ATcXTtXvE2EN1zH4JN2A0EefNHOxC2FrSIqyXJiqmWeKM
AUA3evvr+/Z/fo8vnto3VDRsDKnA9q+gsPPnDZZzbFuCD3iHx3gl+9Qz56EZbSfD3/+/nXCp46uz
WDZCWYOtzlv72MWHCHlPsBMzvK3+S5qriESZOBooYzfxBWo7Mgc88utvnviSeKXG5ocxqVIoMJEu
X5QppC8MoXzqimPJbkRRVB2kaC1gCIRAmMs4sL1NtDUHz4lDJ65diIlWv0qywW1bbKwCooTFLYkf
YOEq/o7l4ixsRIjqwl2BCB73pCxwkxx+6XmXnJ7Sz4CrHcHcXjjKpAxqLnkb82SfweyKZi1S0GJW
JJtItyWFEHlMik6wDqZ4MeXGggMsqpAxwJ+DkLCscAiyLBfRIdI6+fyQhfeUfZ6HDmW0cjvj0wnj
YXCD4qOIF/QpJfN/7vBqqk8j6Kyi7uNbFJ6amV9ueqEnXAlzsaJ0euGtHp5iad5Xc1O1lW7R6jMJ
QED6k5sgsKvqgWmI9qKibJXA9GBkkGcCn1a5lXv2xTb7dcDp0n8fsAB5Pw848rJOspSo8LoVEQOa
x276Fb+WhnY4T5hXRxsjXYqL/N0YJu1d8GjsrVmJoOPvaVtPeSzcfY+oVOopSjVEwQu8tLYMGub6
w80IvN9YsSWCS0FRBnQ0mZBclHFV05zwRDdyGscEsY+MJbE2D47mHZdw+qbcZ8+jbbHUQGMrTKie
Mw9wLLwzCMDzgQLPMwO/9GE/3raxMEGlJbU3ZCK/j76fS7w8+oyy12orY4lmw1ipWJDiBoMRHTy9
NVjBor5PEMlOi1sfrP0i0F188MXpJzB/CfKzwgcTPBF0x5LgsNzfBFEz6bIWAhi1FRh/sgID4mcb
PT+iBHcycxLqU4TnGGeeqvmY62qF05MjdzNL5FVE7gWHzDXhBOxJ8KrOLiJxR2DEpKxDYWPKn9X5
s4V0k4h3ofknTlS7hsBTPqfYQjrKGwi9k6k3CrXfpLOLL3tREPRn4utES8qP+iY8NOPcduHd8wUe
QY0Vt8cm1/33gUo3dVm3jh8poXtg4/F/Lg8x0gYEtS26/AgiHKe4sGyRPtFIEJmVx0tReAoTda6g
NkvJUOuTCb6B3md4eA5kR/00EHVr3nT0bantQnMrc65LG/wFpbW2zhuHrLUzhkOY60wstyU7t16o
yCewtKrtVHa8ZzhGeCj4SL/7oyXNOsNJ5UluJI6PPAAm+gYyhcnonl2/gMTbg54oKLWXfeC84TrW
m3PJtKPCgc4phYu0XjTpUyquTqQWI/eV0mURc0ABldeOPj2/VvuAnFx5USdr1KWit9fPvDXBK8VC
hbjY91aNh35nkj7lFT4Jxg1E5HcPOT5s/oMMxzCwu7h40eNUKbK2hBVgPliIN9SpptjZGNo6rWdn
9B3q/HyMItfEspadh82NaRvxXKXZ7B0Zgtki+sTI8aZ7169+++eyvt7Bb/d51/cclq2QH6XiudPn
uUdjq047Z0CU7yRIQLGpFJwGOLxbFkjK/QmXQeKcDmfG69JcLmFgLwOY82NIiH749xb9DYpfrO7i
BDjJkAoUsKyjhboL8L1cjOmJwoG00oR4jMCcqOIqMl1u/oZsp4k1Q5sm4V9nOOcDOTQju6MS5j6G
UrdoHr8nChdru3hhrbLJSKGBbZFyXaPoNRYiGUyCK6bBRELa6e1OIb3wMUdSBQZ4XpyVOfgqeVPg
0eFalZyWzLWO6/zFq5/7+rmBnDxhRnmr9ZHG++7HfXix0gtwMio1o+olfmN8B7ylOFICKGKfqknU
rqLYVt9HlxfsJA1v/u/fT/pVJn19skXAhq5JeIRclElZWqSDZ0ajTO8gNavazeDDhMvytA2KmYio
4L351D6Nxyq0C5F01pvo29dr9fu7/88KLqCbYuiScymicQw9PHxhVDbv/cDB4m+qTpro3rHFsMSX
X5T41eOHG0JcK2rOFBJOk9eGF9Q0VjkakQa25kzoj4qw61H4+HuxevdIZ1LzTx8LOaymqk1XL6Vq
IWovkjb39anASNewvcjNH/x9N6r6c0xoczSD543kv2b/h7Mz220cy7btFxFg37yKFNVbtuQ2XgiH
I4J93/Pr72Cci1O2rBsqXKCQVZlZmaIocu+115pzzPy1sR7yAwSXetiitTxHP2us+A90JRv5SCVr
8c+aEF1mtjvYZEf6MdglWcaUa9B/n4mKs/1HUIwwrCAzyP2L5r2wU5Kt+M67YgcPGhRjnFuPPgFT
0Uu78pdT/PBh/JgHWfouWJYUE0P4K4gJGOWEJb4O7VF/QfQmks9lOOUSSEYQO578NBV7TXwlqyHL
fo75a/Sg3rUCTADG7irWixqWW+5Y1L0THpkWNACOncp0SKNY5PoJA7E5uZYBfIIF5YdH2RgWx9ko
C/QCjz//bLC9rVS4XrkoFtxWzVAU9BJfC8GkUoe6kDjpyofGKYhLNZ3xMDPztdl/bNQueOnb/JNv
7aD5of/0qXM38dOSmjWCWFQRn1p8SKDjlgYElpnc/mdQ0UgeqOWqv6qJAAXlZtp1C7AjtXewtpb/
EOo0WoYzwzTkt8Macmklvf4Xurmry/6na7wokbPA94144hrnUQXtn9V8rB7WXuyUW55bJEtLddEQ
xgxL2WaLwm6zZNzMiWTLf/Fs3Fgo5oXg22v66Xouunk1jqJanX8p5id7fGtF+F6X99gG5vMlnLct
SFEN3Gu9qc3T3xymf1/A9/nYxY92sVLVgqLK8cgFqKtB2GIqEulzzXODGLKXuS7TtfbSmQ9Se59I
P3PysXqe7KlbicOqQudW2QMh2vLSsqtwA3eZ9nQ942gPAfuSHD8a3UZMHkR1I0i7OVgw8O5lzwlp
8Ny6k/Mz/a87ebHgdbHm6QJWX+4kSAPCxxyw8rZ2yEpe+jn/5eYae3WRpwE8hxVQXF+qpENNLGM9
Q3aGjdw4qiDk9BV94CeKlgy8ooOF17ZKGy498DYq98W/f7rvTZL5p0MDqhD4K37XwOpC36QWGl/s
xX22RELeJC4OuWJy68Gpcaphno06qO09Wy7WbW9pCMuouG+RWpC9vBWlZdY9/vuivjfZLi7q4mco
6qoMav5I35VSJVe3hrCl2+YRcdXsOePNEwTMBhYJM81OIK0j7cn6Qmc47CKR7iydfOEHBavtw/9J
pUUxPKj6gWRKL8JXBrFK6+2bU8yrK9enO3lRo4qQyGSNkBteAvkPG9w42mTWar8mx4/QFgd6hbZl
5W/RpMxtL0yZg5vTtyaDPUIN/UjeJeHrNA4x6g2QGRG+knmk3PrBry5e/3uZxt9zzacFth3UIAtU
LvNv/l8sbmKdlcHlEMJMm7jy9E5Y/JVNoIfhoNfWa3gZQrSuyVoHkmVDn405mPwX9rOrL9+nK7uo
V5th8vou4len42KsG2PNWjI5leKk+HP8/UTzJNJX6SryUOedBn3XpMuseC43OU54k1MpEbAE0t6a
/su37thFrZoOEQkR8+oGMgdtIkIzfNzmk+idUQkHtkH0xCyT7irX8A+ltbGibdU+UYoSGGwnwSYr
GSUvvJtxY+qVC+ORQr1rAaPhdHSxD+m9WQltxw0bYE05mvKc0EyjnElcX16FjCFRdzK0tZa+4Bri
oaw2sDXayvE+ptpFBZj+TkOaYJs+g1vgFPV6rF1OLZz9XwDjkX9RPFb+gwqQFlGkHu9nN1JNFbNq
9HvVcyyQSzeO1X8v+WIB/vKVLrYyZV4jdWZT55R3x1rU+k5rVzL1po7bZ4vhYHASi5seaOvEcyqg
Ue1K104pixRYUk9lMLwC+FjZ/dz/v7U9qN+3hy9Xd7HPeZnfjVY933BX3foYnp/nHZYcKYIpsbcs
Uid0u1vg3e9d/BkHN0u0mY8xdPg7pfr0xiaiFoiVzKdm0twfLSrm0KzMKGEw0sTL6Ow/WTa0gCFd
luj6gMlAvLajWbEp31zlrtQaXy7m4mWAf9+1o8bFzJMgvGNIvyQ0u77D1sF7YU4k7YHoFvQtHaNk
14x2jNWtxzLvjia9d6dZZbJbSzM05SmBC/f2773j+2j34m5dlq1R7nWmyAXCqhu0ZXVPrRGETr1Q
XgJ3Jf+i+xav2cnop4D/Qh8NODHrbjzH37uoF1cxP0mffjM0A76Mwa6ikDCMn039QIOamBkgc8HW
i5g3FA4pHLpYLCICatQNGrDAHTO2+jNgsz52dQBw3qygF5a+jMxkr7oR/yRqq/4BhpiMzTHe+EoD
iZgohKXY32i5XCv/FfpaqJ3MGUN46UoY1S6tqrj5nx8aNyXrHr3LJ/IQ8FNu4LfOA9hbgTjX1trP
n/pXj/Hpvo3GZGWhz6dazV8ZEFOqvHkifMpKXKtdVY80Me3gTKTYD1QCCt51Qd8pYH90hO1Q5N0m
2DaqIze3BO1X19r/3I6/rehPF6ZGuq8WKj9oQk9Zqh4M45S3J7VCeHzQoEUAu7G1n8RwLuPRVeS3
Kj7jJ5PuasgPMORWBmEbAI+fb1nXr9VKX+7YxQtpBlYsSQF3TFuUJnxnbdx1MQ2SQxseMlwB0yLv
DirpMiLj4s72mnLBmIK5tHYK1gRMRXeT5lB2BOxS9ZyKSRK6lotOMNpSvxmZgPCXby0j39E68/vx
6XZevKVmqaZ5LHA7GwCikLx2pXwI/J26jB8CJ+T1ABW8V5CrE3PGaj6UT9W4vdnbubLdSBI4N8Yd
8iw8uxzwT+zrnTrp4lkcD411MNQPqXhsmq2Iv5RzS7Frmk3jfUT9XZySflVSHnHsEMbnPgoXcjQu
hOl3hxJRe/Sjg/ouZ2dkdqVMVpRrVE5Z2vxRVh5q9PsFh1NJ/yCcBVxEEp1G4cwgfZLu5GDTtefK
3E7Sh8/Jmj9vwHzOPKgMK9ILK0GTLsQSVuU6995nrFhCw34kmUELMb9iE/C2MrsPsKxS+GHUezrD
AaQzbYkkWpgoQV4KerPxgLftIBT7ytx3kdNDW0HNGUNOtBv9ZWx3obAaCK/BqlkdsHiBJ4NxmYy4
NObhVmeiHJ9D3pmZhP2q7FddsssMmhU/BnNXZS9C8pIpWxm9WLAS4/cUG4ouPGHYqkrX8jdkKuTp
a1udK+Uc6lulLmzkG2QPZsNWCQnvePn3RvB92GpJpmFAcyH0CPjHZfusikolE0Y1OzdzUdTwe9GA
hxRd/BqfUnbMeJPiMer2qXsrge7mR1+cX9p+lMd4UjL6Y7g85PYkBEuNRgQNHNQqi3Aj+itLeSB2
ij4/I8sbu8/VzzehMuGgI8n0m7GzSXyrrEYrO6tQNDHb1mvZtty5UJWMRTVi/zBh69M2tIm4q9f/
vvFXjpQSrKz/fPpFDacnqSxOo5GdfVhs/oNcf0jlUdM2UujKyWqKj4gRFj2t8aWwigx7YKDEEC5I
1zzvZmoPP7i2G5XbdysVDwORSZYkSQpJWJdTTT1sLKCfFXYDDXl6hS1guit5+IhaMFxNXGCewQac
8dcst2v+EDhah/ctmDMai5mAd0C39fqYkGfpNXbU3JfzcXP6Q+w9BJZ4hcfDckbLJzeIrPEYbnlz
PwqvSme4MW3rf99g9XsZOn8Znm1F5D/ffGGqgndPt/LsLK6k13g97UQszS8VZknGXbp09sPnMPzQ
vZMs94scmZLqWKt5GTVzMjdspVwomWNxCkbMKs7L+/Q2VYkjPphw3BZRs+rHg5qu45+lyNOB8a53
AnFHfJ6wENx/fxdj3p6+Fvxfv8vF9qWJndUoWpZRKEkuWBO3CmlDJAdJfjc3DVN+YkwrD6CfvIzV
yFGKLdTzgxC8ecLvgXLIFDSSiii8/y+RRI+OobmANpjTN3lTgTtM5Qrf8fQ0nnNUu0/lsS0cEK4Q
Q5IH6Qn9evGQ/WCUkAG5NXHI4QlpjsKvHqLGqXqt/1hHMV5DM1rF2cTP/SfwtxrcHbn7vbb8dQB8
g7FOqDjC4y392ZWxpjwz1ujL0B7ifHdx3uilJMjVJMvPHtI4+lEU/lT9GQZ6twc5yGvt/RfBL1c2
Zz4Wz76sQkySvh04Ilq/o5LXOT0hgSJLvFPtNFxn6loX1oRVEVsnbLXxiPJeWdL2J/1p2Bf5O5DX
fz8c36FqlswKJopz/im786VBu+nbXorLqjyHqptxDDWgoMDMxLJAegG0O9QVij0+R68iPGcVW8LC
KxYL+X668xNXoE3wYR1kOomV021JIGZ6BG55lBZB60poKKhlMdqi+hDe6SC4IhPU0Ol/sSeO+Ubo
llP0XEWrTJ0Btf/+ZldOKbI027wlSYe0oV0muSdp4UdIs/hmf+Qt+UsHjtwUZspdGy3lX8mcJmcz
RV73L1Nvyxk33xlvXMPVn/nzNVys06aYt1aqpeXZF/aF8jsz1jidVFpV/oPpKN6+715G4cESV90S
XwojylUEcNB8/v+6FXAISCqXVMAjX49KU2LkSh9HiDiEHlvCfQfPGvMqJ54/6hKGcMoJgDQzN+5Z
juX1DGl+mOSDuBYVJPk3Nq+/Dvuv69H8w/znai4ObhU1ZzsUQXmuQiDObmoRpbDNaeG3oHgHZjJO
qe88DPCRzHSL7r+frtuVYbpUUXMLCKoscy5gHCI/4viaiSvocSwWBKPdJ226gIugQQRlMS7lnzHH
4LJapYwNbk5Srohj+Cb46Hm6aBGR/vj1vmqxNA5aYxTn8Dl5TO4n/36kkUq1M+5E6WAmC2Ot7fKn
NlqVCGNmzoC1CklQS9BP2cIB+ebeVH4aOYkhnNtBgDNztMOXf//6+vem39ervCiVTCvRsaNoxTl7
FbWF0L+I0zoXD2O6jDUa0XbTLaxXxdFe6tbJiQ9mn7Zma42WryXgENqmw4xOZ/41JwZnR+frR3oI
8WgDwAT723vvVn5nAi1OXCAb4caaFhiEXtt9prvhL6KFlGSxDHbqjqr+nlxwIdqpycHkNbRTeBDC
rv5p/Qp/3jrn/i0+vz1mn36ci2Zx2WZTbGT8OGx7lNfvc6wC80QpsggrdhiA89BINC4M3jpy8uQm
uFFEXF+B/nMF6qxv+XSgzQoliPSJK+jRrIG/gMwCqH5uVLtlt5z1bsORMDQQz5zAQv0o4TS0ySS7
eQibf+F/3IpL5gWJ3WTkKlZxhlGOmBtHF58ZOJIzi3r/slkS8SDq6+GP7g6Qf246FP5uo9+vgHBK
mosMuy8XY7VXolFoemLSAUw0wGq2oKujAKHzoydzeEPn3fxMNPIH/VVYfajBwUhtSQaOvoqw/yMZ
rHcoPDrEfS1rAOdDrMp2POHZdqs7Y4DSTldnQVxpj9LbF+9lQbXHahMl2GrkBdQ9LTg0xq7fS8uE
U6501D58ApkIpYBWddZPYYD1kwDzyBlP/37/rohEZOAnoshN1jF4XnqvggBW5NDKxVlVd3nvFJsm
dJpuVZPzqL4XzR3LBLN/y+7Vu2p8VsRxUYfPpnFkHcvkt2mpehvdOMRENXp9T3UA+zpaxjce1quv
i4b7lHYUFfw3oV8iCqlVTW1xzv8gmASjvkiw+pGbQBxGpO/oZc/jOXjPrMGE+95CPl05UM136X8/
/1LFl3ZV0nhqNb+uI4ea9TTcs3ba4xvGeesJLvg88+8BWnfY52+cXa504vhw/JiWyJQQXsdFm18L
Z/NtHRecp+584d4n4XXpL82NxcelC0OnuEcCwEN66xj5faI1f7Ahwz6mWQPP7esSUZltEJTayLPx
4D2UdzX0eswZdrUTN+FGxZ8yZzYk235dr/0b+8KVQyREIgmVPRUKQv/L03tXYF8M4p4j7Com9N5G
SlVVL6V+7w8PZnQvxY95fgq7A6hcKjenhPcOUCh8k6JndfqYX5hG3LXBjePKFTUQlwURmrAnfo5v
MX2Z1k45w7O5NNb/yOUOJ5j8ztsBhQA6Ds/gOLF4bRWBTezGS3C1NIGMMzti8ckg6P/6c/RtYTSK
2WTn3FvGtPrqZR2v05P0iEemFn6b0UosnzTvLcNT2h31YDv68MnsQlkKP/GqPQHQl8m8Z7r418AY
SIj+/pCROnqL8NX8aU5OZy5RKQjdeiieRvmp8Ndxts6HW6/z1b1nRi8pHGLn+KqL3S/RxKgNsx5i
sC3aRE+XFvT2gxg3qCYO6fiKYAKxB0Zy8g+q1ZRT13u7St5BmiSA9sYKeKUCkUWZpYXQA2rxy9cr
Uzp63eShnoMNWngSbDz/MITLjCHaLg53LdzF2aF99JoV1NXqeYYxZbYhubLlliN6etQ+mxvXJH/f
E2lIwgRSSVMzCaL++lOLci5YSsg1FQMy0A9L/dOp+zrbTtN+luJuEWOb1AUE44BSRweT7fKNnroI
jYidztSzZ6v5jft07bjw+Zq0i4JhMiqrzTKuKSKR+VWHm5uX9BlPwnIa1+Gwo5iSs7c57SZcWKi+
x23f/RFQhS/IhP/3/bn2Kny5lotRsWwMWdTNYwJ1Nea7ns6jv4uV7YAzE5Oj3Ns8+ui/NBKF7zMn
XVXYlxHqMJOdEdRz1M+u9VCNLRoiSB28dyTtYtWxeQLNyg5IY4juCmvJ/qzhwHu+zay8tqN9+Qbz
E/Cp/OrKRhHDiG9QL6thNy57RhqEcftAEiOwqyc2suLZyH/TsVHZWp9vll3i9y6SLLPtK7pugnbQ
zIvzgZwrUmB2xV9iuSphe+GTZmSniLXdeCXII+Z/909lcU8YKefukaVBaVaJuiREhiZRhZ1Iehn6
rV7tpvHVgoc6ror6BxLxyD/74qmwk7X0PB0KYE3KYnJJRigre5a2dD+lnbiUtwNnjf3AnPkOvaxn
vNZspByb4o0p/kjeGJpx2IsdxXSNO+MOL533i25QAhoOenw5Ysc2l2O0Ut+kwM2mE4aSqViK9TGj
yen9dWlYC5UhMlU+bQpsP5QJ2bKEw1zG+zA8mToqXcIIygjvi4cXlOjd+IkokKBlBd32v8DuCYXr
H2/pma+/S9Rbqq4bWGAuJ/cFVj6SdU3E40Bsq3WHgB4TAv01Jqojm0jxpHu/dX05s+eGd7Xd1s1j
Y9iQA+Do3XiZ/h8Xo8Mf0+EbfMv5bbROSasalWc6EnbOKOSYBSfQneZv5E/GNtG3bb436vus2cuu
wZwGSyoEqZ4slRuX8p1ADD9G1P9zKRenbyGPpjiWkbySji7+MVV3KjcVaY9zlCXmNDw6TGHiZULq
kwMnKhKWibLNg1X7i66yk98aU12ZD8mUHjMmle4EAq2LCijLpTDtxWKGpNUe85rHRDu1BVQWEmKs
R78gfwgn3yZydOJN/G1ZrRuifIr7aTlIx0BeZyaDrc5Jftx6fa+IAoCJ0GNnujH3kC7ZYLpPc2wq
6ZpM0nPRWCy9pKgVRzis5TxkWOhngwjh/C5IpVWjLcSNvig3bWO32sZjO7X/vSBf6a9zOQb6fAoT
C5jkxWLSZIWfgZSbC+Q6xXPT9MgyzsKLZ+3V6k72z+lsPpdEvOdK+eEhVib3rHdCZT+xobIUZyva
zbRFWrv0dpFHuhn9sCY/gQGLtHPCnN62MHhy0kdSu8yyG1/gWoX/5Qtc9CEoVYbcM/kC8bNHXI+j
6EfjBeuubYiIOTVGb/5djrwjDd60m+HPVwptPlxD3qGhtKXX+3UzaDUrRVbiFbN9hfE2+UqSoz4Q
AH3fgLs4y79pbpIwf++v0O2MCwRZGbXvXCIlSHcgUc/Jpt6yox2e3Th9fOcE8kqqFJ2sC/MQ7ZL9
M2nymAwE/pxLIKnSYqz3PRLwOkZyMhwNHfBBceDs6JGPpLJ4R8N2x/kr2YfvMdlNKYdk2E/BRybS
UnRS2dVZ5Py1yFqsRnS+npp8bQ370iP0iaB3CsJNDjfhT/tWrNVsjxmld41tsKvCwwCP3CJNieFn
Or4AFAJpN+K9NZy6ekBHnTP5Vh7HTXiUIvJQ7PBncFOLc+2X0kRF4TwmY9f/poqQxVKJRbU4CzSM
pL34IJ6MPeSHrbcNDVd+6g/tk0Eeujv9VGFJ7TknfXA6Jb4oSLfIAEAcHmqaKIebB/lr2/mnK7tU
TiR9aExqxJXx+IAr98elxbbb2vof74+BPQeQuwsguVprByWFZogwkkBLjd9oGzL02WarW2DLK64d
SG6cWf92cL4Ll6KuV6Sm6AqG/Jq5ElNKZbddhuW9gtu4dgIc1BgKyYiJbGT3+W7q3mVo9zXWGc7z
mUKw+a1B4NW66/M1XdRdZamWkWdwTeiXCKhyrG6Bvj8rHH9ZRkQoDvldHe99eCKG6gTdJr/FqtLn
tvpFt+nLXbnYUyRD6vxSppchrM2VamvrfLLDHMzlEy1MWXNKsH7+n6Z7rlsg/LFCoDE/W/rQkBIl
AhyZgaRKdoeBsK9+hA2x1n6zHeKXZhkBz0gQT/uJPcp7Tnalwv/ngSMf5CudRZaqiFGe7s5MCUIU
9+YpTJc5TeuqdKq6XHgxIdFkc0wkThrPCizpOnpkWJ8Fv4TusRF+CxEeLxbfKCSW3ni4ud/Od//y
3uggacFFK6ZF8ujXhTBNOOtxzp1/HYGgYKWwoSwVG90eNacYn72MEXZhvWGnLx61bTeAYtonuuN5
T5iEnPbWtnZ1V9AR7ooy6RA6V/X1eopIjOtezIvzAKq5xgkbktlFIN8qZIZ6gN3g3WEW6U8KOMnf
t57Vvx36b3fj06dfDGiUJIkiKUrZFgxEHE45PKkGRq2EqCuiH8Pm3Qj3Y7SBvwbvr9uFxYmOmEEy
zypSSB5x6Izp1Tar78IIb+bW7He6gvrDSY0Vk3ATNfeUEktCs7mxvdn7f1OcNJ/D/vUNLsqCIBSU
PrOieQXIi18Fqt5N8IGHeCUN9Pdtcks5f3kHbTjSNgUMh20Y2eli5sQpYAI8dMYhuy6NU6Jao2V+
gzD2t0q6uL4ZvGtBW6aS+pZxpAXeHEWi0WUChm69x8GDMezk7qehHdV+LaU2OYJYkIYHt9buCnYq
gkK1lwkkrEVpSov0aAQuobG5sYQAMo17v1vXMqOqjZIhhSH1cSFGjk8QpLZKkaw/RuVKVpZG5UIt
qlJCGu4qfeeHJ7WcwZFZ+ZIYDzxbnYYW6QjhCAnnq+kO6EsZe5hLWcDQJOiOoI72gBkgrXZxxOrN
3FD7kXnPdJ9yy23GB4vCsz7Uv0gpRejj/fYaFg3ht+XffEop0L//yJYBQhqTGtOmb6B3va0N3RMH
5AgFI1a7TgEmw+FTzFU7LonHEVJkZweuuEI1LrizSs1c0Wo3fEcLn8z4bEbrxH+X670nrqyBgKI1
NFjBWKkScUvdC3JJi2XPwPC/YEjJ+Nfib+ssXLiYHShdBJOq9SmGElPljxLPvbpE8dO+Z2/xg9ov
qnAO9SVia7qLyeTyXJlCg1SIcNfjUUeCCrqQpg6JRpmdzcBndNwLNZ//KLPukTL4lgEKVBdp4Ro0
FqX4wSxAYXNQX+cfYkvVcoavT+qdtaIi65y4d0vgBcOWvMrUm1uzs9KgOeWhkwtP02SrryoVrbTI
ybmNXyRtnk1JWINg/jD3Iu0wwHPiESHQuxRMR6xgNuK9oXKZLwynDLc6QxprYR7DTfo6bWEV8Prg
ugGRjawVJ/C0HZ7D6qCbyNDVmsKQ4otEtJmZlacn8or71/qtI6NXJGl4V9C0VzZaeORLR+o6DbZl
vNPGvTRA20Evlj6Eg039ReDXE05LTmWn1Frk+5nbIa+TJ3FtrlHCn4o7ee+9SPFSFpGoAT5d8K98
8V+hPmvvkY77u7Js/Mixs63vtSclubf6gwrcL3dKQkrA5zFy87BLgOs4qNKyaI5jjjCD8GH5xpz3
igGVpC88GZoFcmhuNX9d2VOKgFwm8Hvu6C+7X2Zu17+N5BAfipcGNDX+XISurEQUtWhgzAPRIE56
Vn7jPr6T7nvSqlbG263974rl8+tVXVQnE9mWSVBzVb2Nx3qrP4+HcVzlP8w3dFK9g5kZy42MzM+R
Md0//vsQd01u8uWeXFQmmReE+hDV2ZkXFROBbKv2bCXghVyO7kyr6BZIBrVb3bxrh8cvn3tx6vfK
0YjNts3OxplaqKG9SNQswE6HfNDmJ6oNZVo02Tp8Yht0u5mjCJukIZ273TYxFPrEllf8Pm7Jo2sL
rnci94/Qi9xuQdIxH7jVprhWFny54IuyQEubCQ8gFxw/z8wui4zyhXESNx5dJtv7mJOBImanNI7f
b/xE87/5csP6/NhelASZ0cdVpfHJ/nN03x1pFXq/SBpjtwmerVWyhj+wNd505ceNz71StH75xhcb
eVsqVpyZfC4iMWK7Z4wFs1kSxCPP1pbqUVv9D5FLam+8qCQR3PjKFydzo1UMPxYZe1jz02H+aHyM
aLY8LeTKlsBTE6QT7alnt+VahqwULsI1+TQOJ+ZN8C5uSAtXDu0rZia6hMHPprCz1m1d66FVl8aT
cje/6uICp+Ze2hpb+aicQATD8WK1Y2lPeqcmdMlYtgKFrzDnv4/CRn4zNRvRneyv9fuC6TyKynkx
ZFbBiBaRh7/tkXkCU2A8ebDMPXPzKScoyyG0SzOP2avRzkOzs/YWPFiOuEoewc8uBZhAi+zDekye
1JOXLEEQT79oce5uTfau9dlo9wF5oVujow2+qLP1PtSTapZDdm7n6M/SQoNIUjxNgSvCRSGjm8zG
PwaKN9tEDuRowoqjAYiHMNtYuKButP2uEIEIRCH+AJ2uBleLUuLrapxNhiSoekoo5nhvGvasdevP
ondvaq+duaq8LXPPWBcXxJ624sGb1qyNtkyUyFmLMZzMXX2ObnbKK0DClDYb7BrVrcal/OpxknwW
ntRfHXGzUF+ULcwLGEesKfG+5QSGdcVGqs/c56gfsXrump+W3SzN1/EDgbfqYF7p1fsqd1rlHBCG
EnWABvo/9LQmyzXHlUHrcWtFsEHpyKzMXb+JOGEVd4a+y+7aRyUmxbJlUH1Xt4RYL/p98V7uZ0Mw
SnJ1V0wPMfsk083uGBeOh1hRWUvhDsyP4H+k4ns+MoE73Xidr5yzvtzvi2XED3GDyh73mzLSpQte
AX/hOpfhXlj54X8Dfbq6gHz6hS8WkMkUg1CbP5FGabYqxXVtzjFTtbqgBpF5pR0V5hTtNtOxzCXd
rBsNPuXaBViiqnKunMfZl2xyQQuwlohWSpf7iMRUfdCRbRJd7KhobCgLx+X43iHR/2C6OvInS8XB
dWIHlZvAxTVXQ7JoH5lC2OOrRLtC/sjVpZbCLmP2vrx19DPnRe1ynf98tReFgJWochCr8OXp4+R/
LBO5OCEAsK0XEt3BffHq/c687dSfp2kgjf2Rytkc7YQg1ZZwzgej28njIQ1f+HJqskJjxkG+93ZS
cxhRwqcaSI89kxwQwgvDOoTRxm/j5UhggMELGK17705DAgZw1U5K+vz8bRhVq4b6FF0SievEXQIp
wIqQxvssv1cqkkBcEAZ0Lh9l5TT4h32gvgbhoyG+m8wu0p3Uc4jJtnW91WM3rF677FdtxAsZrIRn
Efi1lbJfXrAXEG5Zq44DYKm63d9obPMmJ/XalmKR+mowYEXicLn8WVWRBpFopGfDPynZsWi2ztic
+vglsjaSU/7odsoKfHmUrE3ll5XfV+Miocs4vMyL/O2m1NXl+NP1GBej1XiCzcbxBar27OHBjSvb
8RpivmDnhZswCiS1eBmaa0va9k55770Im+ZNDFw8KVl/YzHWrpUYFo1oHfKu/D3YvFOtCTRqm57R
4/XzXNI0bYR4sxZTsPWuc4vxp5y+Z/0+B0Lm9a9Dc9cFbsVi19IJvteGvaA/1LzROhxGIhHgylpZ
Cz/aUTHsgroMHdHMFnL7G/pUOGe+r/WBzW5Th0fs74GdHVhNKTfVlY73C7kJCY+WU0rboVua+m0b
0F/u3re37dNXvihAk0gcldHkK1vqz2DfYLRvGT0WxpOVHpPyVW7exeap0/fIkJvkVCmnTDrHBQ8v
rM1OjTjsYNsRt0l9rNtfSngfDZBpxruM51uo1rXwIlPS5uXIuBmBfvkrxps7kodHX1b7pUMMaU+W
+lssfhsQCofirRaPQb+VZCfczd5i8YzZWa3XtbI3yueELGItYB+SHwRC07Sl3tnWnzD9kUxHxpc+
403iXgLlzVRA1SBeBcPykeUr4mA0Zp3+aep/GNNTKD2PxsqqTmn4JI2HkNWsfs+VD93EU6hvaums
FISvDqe03rbKQlSW6cjplhlhlG4MeV1gaC5WuBb18E46wVwq0Umj24DcuxInskIcRd4RMpE9/Xvv
ujKTU9CAMbnWDBwd32qXNhgksUyqlJNbUj6Kwh71v+Jidev/JOO+ae9L69mXXE7pEVSVAv36GgIW
VPPO1SnTvOemOZrDL50G6M3xwPcm/Jdru3yR07FNmzgvU3Y5ye1UW0c98Fj2S/oLHpDY5FDFj2J6
koO7Ztkh/ObQu9NVqJP4qe0qujeIOq00W2s3/75pxveXem5iEikG29xESH+x/Q6jhG8sFduzZR4g
KXTmzxSsscxYvFfVxWvVv5grf9euhp89iKiF+DTATLNL404nLj3zsWG8Dk7ULigUokd/nTgMOehT
ie+oVxXCWWhZ0EwnamOtIc9tjqBytODRC5/1aBV1d92ahkFKLAdek+J3UH9Qo4XKsyJtrXof9y8t
D11qLBtYw2CoXUt50QDP9+O+IgGmXLezZJ/hz3Pbv/rtLhdViCE74nL+fZeuuE//tnrnJF4kZ99c
QpFBWEMV6O25oQOZMTTZ+uOPxlyl/RMALZZCBhYD7TT6JgpKqkfCWGtC0sIV/ZbgkJR/wnYdz56a
YGvGh39f3JUx/deLu6jZ0MhPYlUq7XmkAZzIe0n9A5u5XJrdxqh3uuhyDBEJnTFQkNQLCoXBHpVl
tYrNtzR6+PfF/J0mfV0xv17MxfPEtDdvh1Jrz1O410uXth7D+gwS5LTMakY4xGWzTCWY9d22WyNp
tmab1VaTcDluJVsnB2EmjhOP0wtHrptMl3Vy2+F5RUb49TovDo+Zr/lKUXHT/PpUpr/9bMkMUxb2
tGxPMDt5M5dBex92S2B3qv/cqyf0BJhABGfonLFaQWm68ZApV9aIeZ7wvw/ZxdmrbZLRJ9yUh8yZ
33Z5oU6wDLbD8EKXUyudv4kcPPBHMbOH2SS5g9bbDi68TZqVE51Im2hCOHccT4nPlCgYuOBuhSeJ
C45kd4Lqdkt8eP3VUOY8ZgYSOgmWX09ooTkphSJZ7bnL3oR6nTb7ZCSrbYVlpJHuqnJt/GTLjFzL
rq3tACcVwz+62Ci0S2ELsRBIoHTqyOAN3RC7+42bKn+vl/md/3N52kUFJfhmn6ut0Z6RO0Rz4Hr7
Prk6sWNL2HHQZVU7KNekpJk0LJbT8HOqTxCRJIAS1RISX6G5I4+j/oJHu3H65OAXy3+/Mddf309X
eNFw7L0412uVtWXqdyVzrZguG6jAoD4MpMAsGRBE9S4f7iSW1d6tEDXp8LVqHHBVf+NuXfGMf71b
F6cLUS+KIVLM9izJ8kKuOftDanpW8Ib49yp9ZMzNGT0K6Snwdmq15KQzIQFrnOD4MdjYpCoWacVR
qwdswSf2kX5ysPeWxqqc9AW4k6l/gF3z7xt4RfHy9aKVr0/g/+HszJbb1rIt+0WIQN+8EgDBRiQl
UZItvyBkWUbf9/z6GnBV3JRoXqMiI19ORp4MQmj2XnutOccMzSGTJYFH3LgDzXB81gZz2wcmAric
wZRm7LHBBq/m6Pr92Q8fdXQwXljeBdbDfyHQnC/GFFVyFgzUN1frX2DmySiGQsdGP5FtLD2VHF8B
6JSvqeNvJwYUjXEnWffW88zxT5qnJDgGeDlM9XRhf1/Y3m9M2r9eztUyhyE0FKzJJ5liG0ozBpmn
wSbBBADNthyTYj9M95CG5NbTpzXgvWYry3a4Y53Au0eWXCUtevxvr72sFJLFcI0p2tUDE+tRbAuF
eyTm9yJ1I2YGvVl3pq0PGBlzZQUdPXSy2BOk55GBtnkipy6AOVs9akCGnFJlldssNZsWL+uq2B+i
IMg7KezPgugkzWPLaqH4b6OjuliJKoBt3tRtzW5jRCfOPme1OoCTSwhXZ0bKSGRWBjgLr/a8eP61
m366U3P19kkM2hp6ORlT0J9Z/tvy6cJ7vWre8I1fQu9SP0iqbfVrQoYsLBorwtBGc80TXY9Edw8z
FuCPN6do92N86APWMHypS4Kz2+vXp2u8Kj/8TO8KdeK2je9WvUGnRaK0xWx+9iL0q+mXGjk6mylD
cmfaJvTkk58Ld+lmDWvKhoSb3/g7Xc7IujEdtKhn4xzcitF1ih1ndP5MwGeGORmIwO6gTStHH44u
eRquqLvEVBnwaDi2kMVS9fdF+W3huuZv/a+n9+m6rlbTEQZsUstJf5ZO4HmKyZWkF7RBfnNnTiuQ
EWJDaWH7k9eDXECITHQaiyonYPM8ot1bR99p//kSZzUnS+e21JLc9Aafj+Xh0xVefYmCoAjy1Kb9
mbaL8x1FVvdyUV4ysJOsTu/6tI0JpdY33QvmeJ0554HylnjIEneJYWty8edAiBIr9vzYM47qqX5r
HzqN/A26Qk5AZlS/Nl6Ve2CVCyubMt+8f93c66+1vpSJ2XBzc/ygNPdDjduLQNbO+V6rh4iYaRQ8
WxAl5/SbResYOGe1DcNTkcxU9vwlqw9iu/M7GxohMzzlXow3imzL3frfr4G69BpcfcRJISXweOL+
rKzCJyl0lXQdgcpDaDX+6GeJ99ij9XWRRZL77V88Uzj2VOuyM9B5gg65UQ2sv31p81eU2h4MUFN/
V8/ITE64xqaQzE8AIisYvcNZ/+mTggzdy7oLytLF0V5T9yVu+FFs/v1n3TCIfX13rr77OKdvMiW8
O/EdppOoer/0FtbEXfGWNKvxHL5Xz4hSIpTWyTqY1p0Fxnpt1jTPQNutOssbVFt8QvMWlhi43Wzh
67vhjpqvj5AW9mFJ+stL0k1+asB5ZVVQHjmGzvteZfeaJzcn2hH6frYvtvgbF61A8x/+95v5Pz98
fdZPhGoyrTDrGcWhtCu3GQ0yNtls7qS3GwKE0LD1yQpJxtJa/L+8av/56ataUs7qMBwyfjoun4r8
w79szctpHnsNHGSSn0mJXVDfkPtJO44p/wVy73P83QheTCyG1s4AhJCFh+bl4rALa5ItjfSMyrdg
PMSOGe117S4JnS56pNNbEN3cPkgj5JddIa06uuKUq86kbpX+0Ix3mfi88ML9LSf58kD/ECM+bYby
IHeCrvHH4YygppI8bTwr9TbQV8mj7MrJfpDWvPLxs995UXJH5mfI++dYzqIud+ndujZHqokmNFnI
u4VaRUlp6agvREcAEUOYlqYr/Xu9Kz0pXv37DtzeapHcIgimCfuXJzNTO8Hwh7o/V9O2X4O8U0e+
uI0ykRrSeIIrZ3dFcUfsGbb8nty1n6UXYoRzFy5jfov+esE/XcbV0ttawmhETdWfdRK5yT4a98O9
/l2zi9MyU1dZ+rGr1TNuzcJiKetR2gcbjByVW0aOKm4UDFkhWh9g6gpDmhUDVPXB3NEWP4UnRkec
XSRiFDh3dNUmko7+5WwlWzFypoRBL5KphZtys1T7dFOulsMhrNqLoLf92TTPF/J0xHELZU5ymISr
mzL9zjiy+W51j6hXKM4ObewCrkr+uyYCbGZLxcCjqerVCpAJlpG0yWV+RVa+pzjKzw54juQVZBCA
92ItIuSZCKLONviG6FHJryUnk+JHYcG8+SY850i1u0foGRmVdlE6Sr8l63byac2vlh/v7fP5p+u9
qpEUxm+9NQ2cy+rHRACG5EnSnULs5Limza570eaCypvYX+ls5Ls63zAYxIOsya7Ur0eecrYtiEXF
SJ3Qtc2c3MsW7+nNHsKna7yqkgY1ytJU6vtzhCBK7p8xfZPUbXMZjY3pqK/pdu+74Se+dHqaJJiL
Lx1vZMPp2BYYkJDICB+McFn8WxKlpju80qJhcOZIynqQ3nU5Bmj51rdrK0RunQMnj9qPf7+f/8t3
9J8X4+qjTdPAl3195I/Q1jJZvFj0IL7peEBe5lBSlbB3uf7wxcNwwXY0vCGYoXaioPrRdh9BfGyR
ac2N6cQ3Vklx0JR1Jp6by69hoz39+1JvHsRoshIWjevS+itd7XJRopROPl2Ik/IeocJyjPIU0wNm
YQOm7ZHZ3EhrzVipjBUUO3PacKMbjwDS9d6jQbtQ6dyg3UPoRdc/xzzecGH0ZhUo1aWaGwy+1wFl
UXOyCHZ5fUqsfSgfBWuTqLsBM/RLf0aXBpao1HditG9ei4jUjm8mr4e/wRhpJQ+1Tym6GrVV07gx
vrPBIQmFQpDmjv+qN/uaFgkBRjXHlCH7rgTTCiCRpDqoNfth2xXbnOEewSv2wk2/VaXiNcFErEkE
mOtX62wol3ErSlKPgTm7uGVPy8YOJE89NLGNDmUrnIwOodf/lfgcElQIH4XpRfqm/E1ZrXhCsjV+
q5ulm3+zg/H5uq7W1a5Py0q5sKDVgSOTSJLsLvVGvRwgLNIksytPsCdxHYdrpfIQaQo5ZfVaq4kP
85qIMO8Wy+Fir/bWrAkK0n/u1nw3P9Uipa6Ml0ss9+cJxGZ7p+nNamAMINYvfojz6qdc5ateFld+
4yDJ9IkljI31wIFP1jbIGIzyzgAIs+rYGtRzPO2WOgc3VA28s58u8Krxo0eTUEyBMj/OCwt97qIT
n6aTUTz08lEVvZCGxiivMuWBkTLm7q1vvrTjHSFWISP8tHlMrSP5VbnP/7arnKp2rIfxLXOKkyy7
vvVUd6cYgrGdLTWUb0DMvl75vNF+urWqrjZNWolzmRcdc/VO1vdk6OT1hgQVJL5gHtD5UtuZ8mrs
d73iIvdRjNXAR4UjK/Kgxk+v8pNKR7kmaWqFNxvuoXqKj7Cq/XUWgwaemYdyetLLbVNtCtKWt83d
TGpYKshv6DZnuDetQHqBTM7/NFw//THpkIV6Mqo9UR2EMnxD4TLE38xdi6zG7Tel5VxGBuDyLsnW
ih1SPD5ETvi88Gnf2r8+X8TV0t+GWiUGOhfROi2JLXq0NaZ1dtlSByBZmqr7OOfA+DAiJp6HyvfC
RzCjTO0kfJGyD5r1+K7AflR3ovBalj+XA0VuHuY/X+HV4tOOURCpCm8rGGGXrd8ices9RGVbrFAV
pljHs3PpezTtmQa1R+YJ0w++K6Xet/lO5QzslI9svFwqguniFwQDaj15JST7ms3N+/f9vDkz/Xy1
V0vSEJpKfqn0ueMVPVp8xbkjdTvDX6moocFualTg4mxYnjSacs8dq1bO4eTBL+7LcU9wct5uCmzR
lfLkl/eC/kupn5KcYwoxiG40blrUqSSjSXvkhYa8za29BVIj/gHBeaRbKm6x4qgSGaMHcljLl+he
erFov+uuEtnlEfkNu0v8whpIrlPQ23K/62ATRgQgld8rxryRp6IdR6UZbmPkFDG89I3oe0Lhgfxa
Xivn8uj6uPD5dl2tlV1sdZkhaP15eEAZmbLxrUUsXvG3vN316PEYdEEXYhJoq9Wm6rZZ+IjnC1Dp
jM2oZHfp+d2ccny+oKu1Mbrkfj92vG3xtnyiLYDVq5z2krmJUgAXJz07t5CPKhtMa0wOsdscmbo5
0WF4B/VwSR293gzwVD3+peBlrNa6CXD1rPP5LEpQbo7X4OFiKVRF3TSUq5sXdHUpFKPF9vfeOk12
FtA0w3mZhXKivg5ha9PakHjzUaqiz8ACBhStNPHEbtV18p6nnmqtlx/qnznGXw/103Vd3cPR7GTr
EnJd2oqoQbP81ZO4AphxOyf1gqnSVngLuvwkCqeg+/84ONw8C3++MVfbhEQgu57NNyaf5nzIgV1r
cnPaFSZQmJQ0mhn797sX7sd4q9jjsQHrSGds6Uh+q9nz6TLU6/miXrdZbM73QX0kyM+t6xPZlevC
f5wDOoZ2o40barvyR+AszjZvtUA///bVWW8MgiRtJ2ZawYtKBy5AyOxRu1UvHEy8crrz6QhCMn2Y
A3jLx0G8q8qt9JG8LifNqLdvg4p0mNkXo6+rBTyPySEoM2HetAvBtUQafCxWw3lA666Ymwz+L6tL
tQ9MngWInvGhvUBev/zSxyffdC+tneuHJNySpeRzZpo9aOhv/ek+UD4s+SGsGJLFbnah/pS3M532
wbrEdlw9FudGP+n5wS+xsR1LPfj/keHd6jyheOM4IssKR4CrA+CU+KWUSMFwTlDbQcFgtmJBhFnV
DapAyCIb4aOdTmX9qLaIjSXYIEm5rdTFWYt2qxny+UKudvK6jLVJGLkQaP+yY1kHvf8xSi+VcB5x
eSp3IYmo7aZijYrj1258LQhMs2fbn/gQTz8ZIJvjTq7egom6uf+Ghzoj2C11kvDNyD4mSNIvFlqx
esNk8kmhUSG8dpVXYyJLD4Ow19vQDpTnEMaDD//T0o+tsh82/ZLc5oYTVqFsmv+D3vBvf3CUdzFZ
UPyZiuIq1iFoHztueWd3v0e0pRcbzU1PlGt5rzKel3epQvjgBhoUMFRb2gQfJpRX6K9PA1lUAPSQ
zhEelz6UKgVQuw8z0sGOJUxbLHXDUyXt6/5Xr2yFhmlVJzmznyYkduscK6ojam5i/Sx1eGupvvLr
B6HYz2Lx5/whdBuAj7YIW7fGflvl20n70aknFfqsNHpl7Py77rjVK+FQLFr0/wwQ1n8G4Z+LSWO6
jGOsgqBU6Dt4av3r0hzMYG1Ij6noYEHM9PsWI6J6TPAn63djvMlovAcsCjg63VJ3IHP36bEQHzvl
WYAMVcAPOaqLccbza3i1OehYCBjGkYOp/gUmC+TC6vq+E9kcOkIfIClfNursYpvFn5p9+QCht3B+
NZd+86ooC82oqYP5N/0D70aOFkFeKdFKQ+Sor4TvsY8ncMW+bjDWssMnYiiUHS74yzvfdF/QLPSK
twpW+txLgomtXnYpo97N8Nw9Fwf0rXcIfWHGYCCIOm0V+ufpe4wlVXFb0lvLb7JFMyrf9GQfYaDb
+YEr5UeJ2c4LzizXdDHfC0/yNzITNWDF/VZWPZhwRY88atvNOalO1+xb4w5ta3ZxDOIcXrsGvPTK
eCWuo8hX0/5CQsXzEmf51kb+5VldFRhdMHaiPnDfQCw6EUHD4mZOgwSWOVsLs8DDJ4Fm7INBDXCr
pU/9Vq8HDAAkFUSIhPVeH5CsXsTgpcX8/DrlnV2Na9HLtxdW1eqQPefiSi1XPZMbaxdse5eF1RlA
MaEk/iVOS9/XDcOq8uVi5nfs0weWt6kyqkoqIt6oIwB+NhpHwIYxHz8FdOiAJVKkVaFh81j13eEy
rCgoYqJO+G+kHrpSamecRKEMgbh/VqS7yjxCem/wDASzwye8q76Nr4LgmClxqm5JoHi1laptwuiA
bFdtz9SSl8v8MYW2SMxCeyAFc4B+SnXHjort1JtVLc0Oq0KHg1fRXf61i4VU/62KtwKt7UApZghy
5eNIJ3HCrpmJGvbeiu7E0VXqnZltlNau4g39YTDnBn8X+CT9SQv3OgZVLLg1El0e9OlSHS7WqWQi
LU3fdHTKvXLHPu4LrkrgNnKuB4VOeosR6Ec27aTpXVC2IRrIO+FDPJXTCh4JMbRa8Zt/GMY1jZl+
eI+IawQNmB4q4VGCYkZjl1ddtBESh9VPn4bNYOv3A+dQYJERXDcbn67+xG/S6guZ6RPZbDpNuTKC
B+2FcVX/GIJjMTztJd7H9dGn16Hg4F1BQWGZxjdyeeM0WBt7n+S2ZhNl6z6nMbQKSEmo5SfLv5ea
u1HaxdxR/9Dgi623yBVobaV4OEzqbYc+rgoDQTXoca0qxMWXLY5ZNgpJ29cSycisMJsKe2HOMcIp
a2M16o4OgnpyqzsTnL0iYlVdTZTB4ym9HCDcs/MahIMysgDoTE91LSirKXkilScolt7qG6UZVnXs
DBgakCVdexouSdGqwYXxRzgd0dCPjm4b3ybdGdsDGj0NA7Wt017k87fjN7nGuOJTTpPGQ5D6R4pv
cKN+E+JFbYt+oysBJ1HVZAjeEmHJV0VVkwmVn9TK5Sz/6GrAcH++tMzmvZTW411PaugMnEZVq5t3
SrQeVAIv7jEi47dOcz6GcNWyiWHyZHOXSfiKStp+57A7jsrGeszifSDhgXdCGA2lHdcrnkSJykhC
6EFTKN1K7brR5zh1PHhWvK+yQw7Xj6rAfxzyrQLzo+I1WBF8Uh6CylUI9Xwt3DJwmuaYpzaOvKRr
VmgqTXU3BksoxD8Hu6s91ASwCdFRFxG1W1frcpuUw9ik3cS6DHeW73dOlNSkx7E/aqFLZJBOt/HZ
MPAnS9tEPA0KM1q//sGHVdS86DbE0XTjr5LIC+vSkRUyW9pt3z+29rBXfslAV5QfHSfW2DGmfmE3
luZ6/6+rhyCHj1CWNf6Crytpr0p1WZQTxGsULHwvhTen42bDgyJ6s32a5h150ZMAMHFcMqrcsHAj
Zf/041czpUKXIw6nPT9OHpYbwKK9/CjLHxMTm220USrFIU2gu0/QlecbPdjpms1kGwWFgnNdzJ9K
L0FQMmnPISPyYUtfpPb+m3mhKat01GFxk951/VkGo59rdSRN5xLgwTs7R0vg97a+ZyafAe6IXfPX
O7DE8KBg6thGa20gw+7fBeUfMOhfT8lQ0SrKytwrvjpDB0k2jkEbXzhOMNiobXqCyQhgOV4Lrt7I
xwTJPkyOkHmLo65N0RFe5jCljK4TsGX9mX8AumXDyEnPYrXOE1aJltA9VdksNbRv7s1MYCBxStw3
+iFf36g4FPWxSqPLOYi3BvZEhsGv+nMPUmxOUQSiwZQNZxFiJS5VST3YA+7C7bpxDMT2ZFKDE3zF
LOjqkzQjqSrbKpjOEZoDS76TpV2A0JlpGcAyWvtuXmwnsq+C3Si+Xjht+cK7ZT5hrhkfEc/ip7Qz
nYiXu/KHpZOVYAMz6R7woudLR4VbTXQgVGCo5rCGv71aFyEUq14SRny8gHLqNd58iE+esZb2wpHz
HE3nb0J3X1uvZvdqcKKILRbBh8R8KWp1JRbPlSOuNSSNxDZHgNR9Rws4OX5r2blkNn2NOMBQvY9e
ht/mwX8GAB8jp4ux3i8Opm6ceUFFKYZomnPYw/WHEl4URbAGlpKxIG94wH5ZGofMs+CCrFJka5Nr
9BSsJGxZfw7fk0Yl7i2F19ywgimmLqrzUEVWxL+MMoHfjFIlj9NZMg86wb4TQenUErt5jFuWOLyX
2pS3ZgdffvGqxRaYZaBMGssY7xm1X1hhaQeW6TQPqnZkFzTcxmnuAJX2FXl1pb2kZb65iH/+k6+W
B6HRc5OJ8XSu3PRJfRPi9fQMrwzsSO0qu4CxibZpn8MlP8uNk9znv9u8aqlVPO5Amf9uYY8dldAX
R7uT0G+LJO4wimg5eC+tLrdOQV9+82q/Yh6a9anCbqt60MWMFVW+DW/YeweQYvN4YyZ0KsLShLbU
Qgvx1qjuy29fbVdNw0P2ecPPms8ZSHQNfzuSoMlyMqepwmVxYDvZrMWxA+JyMr7N3WgCHknlQkuG
3w9G2+QQcutAmJ975tZWfzZxzyx/BHNNdr1hfHojzKuarb+o/68oMcl9wAqds/S5/na4n4NA4wkd
++KTuVVJfP7JqzNZKLZTgS57OlvI+SHhRiiyL09zvKb6lK4SzWVbShZxcDe3G53NmZAshFaE3Xzd
bi6DUaiS0ExnTI6usk720kZ/ncx7tDJzpNB0JLxv5Wub2PVR7O7aj8XP/1bd/vkKrv7wMdAsIWq5
gn6trNmcE1dwQ3Mdkv/m5Np+7jP2hHY36fdMXfgE/3SS/nrOn/76q8020yDhKXU7fw6Eqie/QjgK
9DlILt/K6R2Dtd+pCwmCnb/FYum/1MLj0oO/2Rn4/PdfNXQ6vQx1XeTvBxmlZtBUqEpsFWU+8So2
Ecq8fJALx81w37Iq1LkzfYdIY3jL7+CtgRFC0v+8DFcbf9ulCsFm3A4O84nECpGlFEYM0AgghO00
UB05YvYyr1cmmiutPyJSsaDRSKisDj4DipRp5LxsJS8Bdrjlef/tJ4aLkz3SokYRr9bqpBJLXS0K
3hZhDa1AtgP6Dsm9X7xY6otq10i3nBqcE0Nddgovr+/6/kSuTuRDDl6cTNyqlEywwfOWqZjYcb9+
PSFreC7Hek4ebprNGC46JxXAvqfuGNpzCaIjL/Vteat5WmWL7Tb51f43sHSQIQY1I5BWxWR+/PUq
tJLkCUFXZ7QEZYL5XUjXQ3Hvx1tt3XiRp9BjwoLINuYATBXjH0CyeiRkdIFA3i3VMbcKiC9Xc/U9
W2UgM0TQ5nuiIurZBzsoYXeS3W1zUn6WApP/lEVXn/CXn7t6BOPQqNoQ8nP19wZKgUyOLPno9D1W
kWEPj8SFxb/0ZBMTAFfsZ7Pue1msgrcydLuXmDCSjQRXqWTtyVYfUOyAuf+kUTDnZW1pr+T6imxV
BjG//W4Fg0DB4fQo+x60FFRA+HlUF9QD6eDIMKh/+8LBliGehIPwAFENcoxpxw9itQO00fyMzLUR
7UmqTYXtv0v2WzqdL3fhahFBN9TmUcNdgHfBAIE4PFQjnR1ndvlkwvNWMQDOAxzFK2XPGji93LtW
BVghXZnraYPhH5p4+/rvq9JuLO1frup6PYmU0coVXszkN2NLSb2rlAdGNwXyhcsJKjhRey6qVgV4
TeJosEgJjWG1k4FWrfBedI2bBN6MrgNYX2KUXY3fjMeEFHtl1a+0g3SMtfWo9yvROjX5mvCpON2B
xh4hqlG6Td8HR6hmT6iMFs18GMzXobtv0gd//FXxOPNxZTnCgkvvzyD0r/eRRtTMWDEgy19VWAQp
NFLv8yQwB3Wu6HKAUAd3KtxGY3j11Olrqds31Xr0n0dUO5nw0il7Mj1ISm8/xhICawnRkmrskrqV
8lwmHh0bEmrxPKt0hEsnl+kKTjsImI41HiQTxdM2HhfVH7e/Y4hEdKwhxGnXClvToMcv1CbYKVzv
2+ZH8tHS6rNx3M7IF2FrKM6/X5dbo+45pfJ/fvGqQMzjNopSk9xMXPNgL37ODHTX2MTnyJPf9VNw
z7S9MZ7DI4KA3RKs17xx/vry61erqBnnapir/PrAS+gpaB9YwiEJguL18fnTTON6Bjc5jg5zOA6P
4e8i3euJM4Lz+Kge9bf2LAToORyxeEzNh7p0WySFTOpjsujXmeY0mKCEVQdOqdvEKX1KgOXkIuOM
OsaEfqV2QD6ppyOr58xRAzrpV3W6iVmCMpcpcV6vyv20jjf4jiF/5WvTcrX6dBE8Lb+rySyJ90Py
lHX3lnZvFXcXeS0kx6T5Fv/I03cxOdH/WwobN29+4TQ1cYBCFUJU+XXriZqgbyqfDZCwC8rH7hEI
yF10rJ/8dHPRP3rQXfq+xAhEGTPB5VxDtqJVxrRcym1ajZYwUxIhSO5CLDJe+kt9Kx4m0FbFI63G
i7/3Y1fxEdEcqxGQ616TXBFEdm73ol3w/5XejMnBGF69i9q7Wm/jR9g9opNnKwolEKNNb+ciZ0Zw
2Q/qJnBCjxFTpW1RtloXG7lyPDo5k+7iNDJ0KdHUTg3J3v1hItBO2AYhMcw21IrlvtiNeh9j6H/u
3NXLHrTJmPcdr9sEOltMUOqt8hT4ouKFmxaDiQrus1hr6uIGfUshTXwP42aVhJW/s1WCPmzyPOSZ
DTb+e6um0YtIcKXJTvE7aFaAzTt4mjMI6ILiWz/48X3Zv4SUyPSdrOeh2bb1OgjdUvzR/RI3nbmG
DKNBrIfXu1oqj/+YZK/X009Xe21sD6WhTv2R9TTFSCZ7s4RKkn6OaKRdyOl+v6mz7/K0g89EDhSu
MU86QKWShQd2hFB+Y+Ai53eg6mrL8Tts58SVbmPyVKX1e1rPDn2YdwSgiMmhTX+2/WEw18oqbnaK
vxlQ3tMH6vr1RT4O+YtWPKfGXQr6OfFfl85B8rwZ/vWHysSv8SVJivUHS/RpKKf6vab6kZzPZHVO
gKErvnVv0Yb+S4HYozv5ww7zPhLlmGLcrzdJ71mRLVV/xq7ytM3NFzvPHyGaLDZI5pLtX5d2VV2E
ZdvLZsKloXZy9N+qXVy8gHOB5vnf82BNOuW3pdpBurWyyJ9ux1XtoBqDMKUDv9mvrXc6FQRNXZyu
pyJwNSTjc7uCIt+JkN6sxdJb2IqWHsZVT4pdPLBin19XD2x/M2LXw3GT2K00q7Bb8bWaYbfxnsah
bSpem70tXMDSLb8654jhJW/Eer4AL0HyCQiJWfVzQoNa29X4V2cM15K24Nb5j7CD/3kF9auOVCMS
DDqG1Gtz/3EwnY5wg/EeMoJgbMNpj5r3QsWCI8QrUaAr26j64cNESsyNGT8rBKk/R913vXqAJ0xL
1UJvY8fCBgJS0320hitmC2WvMi+S1y+mItK1UmiUAyO4ukuCJXd9Y4jzXRLejXjdVfdh5LKGKesx
WtcMuexMsy2S/TjFK6ckfhlTbIC4Ax3YUKITfRc3SYmF4aR2972Ap1woOUBs0o4IBW/puHgLGmN9
utzrtSybeKSqeZmPRr4XxYdTso9cXK9B4g7yOrVeiYy3sO86suCtUibBcnJntpBeE7TotvJL2pJ3
rxLsQBRp/yEu6llujCqJALMIxRTVuYC9KoEmTfaN2gJkHSIUsS+4/gP2abjLXshXSM1qy8Ym+DUf
8RMiwcirjvdLB7rbN+nTRVydH5UaX6nC688zbXTOBrv8V76uQYP0WNnd8CWLj33lBuNG4DVDozYP
nENxm5BIw5h3ltL+7Dj5NXaePQIFj8qEGY61+S++z8+36urYaQRtm8Qyt2r+VLrHOgT9khwsO51W
+jtzv024w+P17x+91fz48nyu1mEzg7cmXab8LHsmylg7rXdh49GajJLjhcNlvpnydYbVun4QneZM
0wxSt0GdKCDcOC2NCm7uWMwrCHFiZGGwOHwt/vJKK+TMHHL0xb2j4FsiH2AEOACRlqAxydXIkKWb
B8h4VX1XEdKFZDOMxGHlHyBwLqSYXJyRfzM5Vt/+mztlimgZTUkkYPfq8ZiqMOWRxKWFW0RkVIO8
s6/VLiQ/XN3CridJd2rhlK9Gcw7peg4Gipj7OtyVh6Xd89aY1kIt+j/XcvXUcPUIYzFxLfozBJke
kGAzvBrNt4CdvbwDZtRtwxcITFK3VmfLuIibJ6DpRtoPJ4czNYlVvBn9QS/dPEGctNSxudGBVFlD
Yc/OCgWe57wZfqo8xktSq0PazvTFOWGd8jw8m5m1rSc8fuNDBkMl9kzgrdIrJvvZX954U+lI8uSa
KV74+EUCCUzYU+/++zEaf5/JuDI8wDqouxtY3CwN8iRpuHWNG5JFsBU9REcMcR+kZhsreP7h7a+l
asfSn4VbMoLTU/RggIcXbJqAZX+sPsiFWU3WS9I5ipFxonham2HIgsFfWo7Q4h/F6JfS2G3lku/e
ksUCyTpcGwf6RfAyOskWf2q9a9FVlCH3Qy3EpsGQSiEl4ehHpKnTBMVScwhgAPbHIv+eGT8us/Mp
WykJodPnruMQ0XxL+xPv1sKR+cYGON8gyxAlg/QG9GVfH50iXoZ08FmGYib+RMWp/aEG4pKsLMRl
P0OEUcmAQJwahuC4rnVwjiHxsY7dGhYwrFRMu3D7NwmFhbqdFHCamDd1gOHa+FAm7/pyxMmNIoNL
Nniif5YO+bqDG7LBXMSERSzeTi85jPVha7T7mDJ82Pjl3TBsC2YtuETWJNNheApPPB7/fh56ske6
OS2RvWjSXPYy8fFC1KOy6cPdIP8MnEUn+p/797XAwI5AzhiGSN4/Rb9a4qIeOUGjwzMUp21qetNv
4x3lAAlf5i5zK8TZcCu2YnfSK84JwsuQJGzmWBfSo2QcItwsOZGeAGShlXWwjn+NnI73zY9oRxIR
mwV1rPQ2wcBax+Uxb9aKf0yxIJfCGZylyoE9o2egR2+X6lcQP+bjW1i4MEcuuh0a94P4GFlrSdgE
+R+Q77Bu8kNJU4vzCUi3diU+ygVzNDInfgyG7cPyFfforiT1fjHU50bvhhvFnTKobxAvXD/VoNGT
SGuGDMXCxB+15nipS1uleh1wCHE2G7AwM7qTV7L60hmPZvWqjIfUK5ZqrBs+yvlCNEu0RLwvf4kX
/FweLMtXIFDGO92zgH9qDHb9Hk3zS2Xdpa0d7N6b97w81peNkOxMPtNta7fpvpUQN172xfQRLNpO
bxxnuCxDJ2gBxzr75dWLRKfQUErJzM5V/K0y9ma7rsGZzD60docaFDW6cMoZfvkkbGyW/ec3IgZU
kXg6uM9znSxel3aZH2tNEMz1SrKmZMldQkpKNHvW2iqdAXDKOi3Alwr4IIVv0B1a/YFFH0lFskEQ
jKhRVRwTe2exDh98QFAuxI/A4agaqRxDPZJyS3w7xc4nBGwpefXGDvr14q9KwlDyJ13OWTII8HDG
LUOp4TWy7hQUcVVw7ku36h98YQM8O9tWKK0e0jf6RBstepGCTdHfd4AFx4BcwrVsruNhK8rPSyvx
zU0UidHcVkFkJF8XQ02YmEI3RyIUv6X1lDtGtSMYHWcbh2dHlxCinSrlV42pLXdl2PcZ2hqkqqHA
AeSsWcj4B5KA7CXal/r3EYl79+m6rvpM6dQI0dSTaTFP/GWGEuehWq2jcNslKD5XVuEYj+oTKs/p
V9W+KvIW2abIFAtOb7ubvgdEqqBFQPch3Gv34jGVHCMiptU1LdtSnKh0DfC3o4dzwgCQtBiseKPm
5frnSR/SmDmf/urDifjS69ov5j7AlO17xlkNUO6GY+i9mBxNR3jmUpU3AuRZXKxdHnH2nDlHSzfy
hkzl64Vc3UhRLuUxkuoct/7AFYjqqhchpI+Vd0HuGn8bHEtwq7OBass3jrDVls9nfzcFvl7C1W6f
VIVo5Vk1Hzp8T521hvLMNCj4oB1w3R3AEMkmq1dfqMNuVPpff/jqAxy6QC/8noegxzuh9cBY4wdx
0zWEAoiis4O+WcVIrx6sn6PsFrZF8dOtI1s1tiRHhlCyMZEUh7iiTFstds7+nsJ+vbqrYl+3RKWe
jHJuT4FlgxZjq9H/4ezNdhvXtmzbLyLAunhlqVq2XIZfCNsRJinWtcivP42xcS8i5MDSPRdIZG5k
5lqiWcw55hi9t87Yz4WTYySPvOMLNTxSGC9t4Da6JCM28V18DvRbWZH/fEfAjCkWeVAaQKarB1QW
amlaRsEB7Z52dymudMWPNBCl9vzCKM6T/TMKFsbUNHOs9fjzNub/H4IOdSGd/b+XcPWoTKvvx0km
Z4C1srRjmoSK07YMJ52eRCXprf0UP2OeFk8IaclOxQi9Gre3tuF/kIP+voyrZ9KUwkCuLHcCWKUX
wyPN7d9KAgdjDI337RJXd1NRtdze62rtz7/96qSl5H0j0DlYOtvk0f2wTLsOEPC7Fy8pnOrt9tHp
H9Kxv//Mq6OTBdM0jkJ+sUGgWd1hxLEYGnNEsAeqUv7YBjPy+rYN6J+F6Z9/6lWDMh0nCp2CHwZN
zWy14FjpiMSsSadW3rYllkFvOQV03jA48SvpHPL5o6s8XCbxCz7ttZz7HV2S3mmf1NqWLVLeEEgb
8K2YNgUmaR2kmPd3wvJpuzCwxGqJ1StkAgHcTAvU9bBZAGyeLLvmeUfAVfW8RHowOLPPu47IGFkM
hNAnuE8Pd9G8D8ejFBJousIB1JT+hfpXG1dy69CbuLUX/7PYMtmEOc0uMlrpas+YaquS+suZm2PA
4N+ZM+0gu3yLPMvLd0CjOPS3Gv4Gm3QrHNk32jT/3HL//PmrncISkPD2NT9vEHAy0TqWWjdkrqs6
rJGs2SUzqQdSxuf0LexOsKK1IWAdP/uSyZq5xJ8RY+mfFRyJ99WSazbUTsap47INzf2CDJ9XJOCK
1kpBm+ldzjTDdmF3OKdecotS8Y+pKC/4H7fyakUbLlWYy33Md7wxHpqdwe8l6MEAy8HFR/LuzHxe
CrHproipTLYTE/fQG4cmXheWerzm4UEI93q5FYRNFR2ACYWlMz7x/KEp9uP92Xo883Q4VfAWKndK
zXg/PE3Kiyz5cijtC5PYICdlnrnwXCnmnT72dGUn5A+Z8LA4YLD+Rk43b6IkcgYOHyp3uZQ/6vw+
fhthDBj9MT1KnCy7bSueTOnDFMCIcv7S7sgKvOiMe+3xJW+3qnosCmaJWgA/tP+41WeRbr4YV2tz
KYpyMbbJcvTN5WCa3yIJ7cgOLmzc7MtuFwp3dbdTpXtJyKB68P1KdBflwsPKogdE/QV6+yacH4va
m2q//5UMP2oMHiDw3LAIZmFfWas+yKO14IzmlxJI4krIftbR4YLnzFj1KBL4jLdC6V2Mey1cvvfz
q6IsflMscWsJ9k3umP2pa1d+pyBEkwXkLxanqGAK2UtORboeUG7kXvM+80JnG+JWGWNfPgxqr08z
2rfGlqctPgv4/1pXqX7MLsvLcswxEHfS0WZ6WOSbGhwpOZzWxR2NTyHaj/rTaKytZDVgoSxdLb23
UEIQMiPYLFoJ/9QGDPh5/sh6P6X+4LaYa8g3Vo1nL4cbtGwn8vlR5HNRYeYaTCJT5X3WarsRX5UL
9ih8NInF0UW3PCtczZfNIL72dnirBPhmXgV/Qow1tlXWHXyh15KwMG7OGaRW8cEw1mTIzeA4SfL4
wvGG3awjDpqcpkfOWxz6nVQguGwLsVWmi1YD6CTNLf+Z/oCaaHZLYsPtEc/1ceD68q62yKFQU0U1
uTw1EIsAEqoU2pfCFnFQL8hD3WSjCERytB/PX/qxXmer8tg8kcoEIFmqn0rpI412o/qUHMdVu5V+
nJ+GCxlCN+uH5Tr+3Mp/X6eGpt9A/Ejv5WrdOU/dFKuXSVywBwnkQyXQmj3aIF9wInG7zEY0aS8V
bmwR5XtTq/xNT0WzVtSJlkeRu7i2fruW/miJimdSw3JVNh8kkL47cB0vpofXsIVcQ6OtZfrZdAed
kXflIfsyWO2ekYrpfvKpfkwkJ25v+Ve/2cj+d0W0NRAbkhF3TR6IrCKakmQwH5RjsZOORkHEeH0Y
nwuSs35W2pqSI7osMWbYyTjVMxyZLsAG1ihqq/yxGe+aBuQcWhanaZ2+xpf3YiT+rEFI8pASFaRd
khqn4XS0iaPO22XKmh3irQYdryNT+6uMdjVkOPvydH7TX0LWg7eedYYe1QMJHiPxuQ+9aGvqgzWs
YX5Kgj1xdSGGtPk0YAy+pd29Pgz9viF0VPgv7R8t/qii4z7VqfVQvE6TY02HBC0CrwUu9WN0P2G3
PGRbq8J+7KbImFkYXuvQlnMg9wSSojqxku1wC11p3Lqqq+9rHKqwvgyxhawjW6d0vMB0rDOW0WM9
IjoIqMlVIlkyClQCplI5CGOyYZOviKbKDA7PKQj/Ime3B02MfZZK0q0w5DIHJNv68lRDUvMzovzs
iqipjkXWMTV3FpwYhPlG25IZ7WRb6f5yIs+hMxYV3Vi7cHIS4pP7oEQ5M6MKDRkp3E3hu1j+kONT
l6461Klu/1BXC/gqdcqH9IGl8sYx8vcg4e+P+n9NsP/nkV1Vy63epFMpR9ZDL+wS5d6gsWCu0J1c
WA1/wrqUpaBap1udtjSBCXj5YOZ6wi9Z8M8YQFa1iQa/2mqwaWw13Me1AxiC4V94R6ytNLqUSZrg
pT9yv+9IyrOFn8KOzDCtsvVD+xE9kBy6hTQtrPOXnkmmQ5zhTPV5CZQbwsdvp59FDixqNCvw0ECZ
+y1q+WP5SMNUMqtBBADiESuDvZ62UNCspmO7O6/gdpH4dvrvUQm4gesV8+o3r4uLapQVITHI1wmM
h7RF21mSuch0ZofiEzrSxbPIHbMOGQv65cG8vOn3kMPF3G0TR/hM3+EDwMFLCKy6bFtGz6hbmz4g
o7jHhMb/Fz1vC5J9wAcGCCouFnGcCNXv63LURltE5pjaFam453U8H6JuNzQup/GEjHkL5Lc9m4Qm
fZG9BsiVDCyjeiyKI/7vPF3lw5PUrIY+UMZtC8hAth6U+W42Ay3irNHasblGs1sR0ATpyu/Lu65Z
Kxni2/IuSldTupHCjZE5pbyBNGrY+RfMaTRno3wf4s8W4lPcIRz8al7P6zNCNLm8K6kbTKeYXvr5
CAVcP68lgqd0fTtHQXwnWIt2Nopek36nK49QUUAUuhpEl2ZdtSspCsZ4D+3lnLhhvL9M21zIWVXv
DTioAzZuTNi1o3/FqlNFgWq4gLAv/PXAekx0awfNWoM0ksJ11gYmNTte7/5X85BdaKf4Wrsfa799
z372AZOacgN3S9uSdEYOo2AHHA6iaq90PweRDdGGDxLkx/gppXG4QqS2QlEa9cH/xuGKgeW62ZA8
AlAxo8wV3FS4l7J1ba2M4XRG3RGaH5a8qeJ903xKePKBqxTBot4o/eEpH/2OL3HTHsfBGeQ9iJDI
CnRu9DpeWc8107YUlpzoSvUzBYzcYqBfqF01ut7387PxNL2268ueE9YQmK/MOEhJ9dRhpZ3aHwo+
8d1wj6gV7+kw21gGkzDQWmbYwSByZ/wE3tgnNBRvcmtXOyxpxH1izx6KzJooFSb98ARiL1lD+foR
qXb4SGHFfDnM/YzjhGUPz+dVyeVnK4EzQUysNTZ+VO/ktYxuNvNXzBOH80fRr3+mj+jZtHsjuDxb
RKjGjglIpSIyhUQNt7VsYc8Ukfi1E82kgEgQv1wjMhMjDy0QSVaXTbg6G1BVaJwmj/Pz/C6D19DI
NPGBgbB8yRI0BUf0xR2Q1/cYhNOwbV+br+SxEFdZxhSfB+xVbAW9zXfXh/gV7JQnnxDhqp6f2tJW
3kYEon2QjU8FUDjNz/m8p5Vyr342kN2jwCCPIPd0ygBCCWlCvM/v0d3EQvcZAQl5pucjRPfZYRL8
6jl/bO/Su5yzu7zjVrE/5PoqXVfP1l56S9cTV//DvLyoNSep+l7OmIO62p6HLDQEcnN58itsAemL
iE/eOOv8Ys3rM9+abB2B/FnTcTd8GelLedkKQDZ2k9vdz08Gp7RA988eHJDFChD/urUIWtcClut1
96rrpMqCPtc86EeGg89ZuuOb7RqoIoFxYfVo1lTjZrtbOu/o8pP3BFAyhNo5hlKLsibmf3IuA7zD
5tRaoqPDBZWCLn07M4rU2lcc3uc+YFenz1P9rDfSqkvv5WTLV45jSF8t74X4Ce0UDVTFmf0Zu7rf
rk2o/XKQvWd8/khFso06+Rj/7E7zG6wysRe/81YSK959Fe9494fnOn+rYGvETKRKJPKzR2hJL4Bt
+ODwS7pqj7r/S/8cB7uM3bQ8hgS+m2t63zJpeL7xxRvPqAbTsl5tSmapP/97s5G/nSLYayQqcwZJ
qqQzb2Mv+mN/U8xSMbNmyB47v362FnihHX/SzTjbphvt4y91eRXPX4SaIF5mekDwxMuU7o1bKsFv
2LjlgUumopHTY1pwVa46PYMmRGEs9tmjnn41Pou/+pbtml24SbfVAy6C1LmcRMmeDYfDZcqSlB/T
9exlnrUeWDUCYwzmGzfn2yn/9zWh+AD0AhCT7Je/b84UGVJ3NrgmyhfI7Tr5fNtas9V9YR3xPZQl
DLWLXbaflb4+42Eg5Dx5KIQfMMGwvyrKmwVuIUfBEO0XEkwxuAOMijqr2ALv03avWV5l7cZsp6GJ
xOIA7noIxsbDs2n9yIXtrb6Fed1Wvf6Drp52lRdJDpIpexzFzcU6zsOLJPrCFvmweNeO0Phi3bFk
wVUUza0SzxwTNxo/0vpXVPLZAHWJeV8t4z5n7dfdDG3CYbBemvClIEpehFontLLbdvcA0M7Wg2mH
pE6Xjmg/sHVM2V4YN4V1kj8YnOXRaZJ3v7uq7gA1wCTWwNOWSBoya/ufAv4dbSu3G9ZLIQCBIm9V
jv1n++xlNN2qp8t7AfjZxUWMtIPOULa01qzmuW3uQU15GCwKPvr3//5avplu/3f/DPgQmOqXVNG/
XwhFywytGSXun3M572gAIEnqIWxsE8U/EximL/HZ5RCkFA+LFpma9b+v4Jvm4voKrmpDSbMSrbfm
7HEqDqNHnyezAkhQKtOYZvZNnIdJlzi5vKFoq3KnXGYowHFM1GO4MPOlh3EoZxzpaDY4kiCxeeFh
deKe6Y4GgVT+/+CI/SYEvL7oq+8IS6hRRY34+7ZxDZu0DKL4MaIhqvkJWgkerWA9MRVWlJ1cO5z9
VO6ne07IBqppV8qPYhRUuq+0P0ViG7OBUAesze2vc7qtjRu3+LcS5K+zDSsR65BpaKioZFqmfz/k
VrhUaVpgwIA0GhYHlWoB/5X6q5kPlrFqxDtTf50cDcZOdYeWiRS+efJF4U6CxsO0qHHnboRfHJgb
ZTfVxAg7zUrIwWS7yWOPiCEw9iOsnS/YNeEmq0k1dizrwL6bQPNASFKS5j2x35oVLa8VH9SlOlSz
U7NfFMEFn1dOFYBselOcYN483bLPfJvRmzi9DFXnv4vqP+Klp8t8MVTtfD4NhDREtP3zj3L2uswX
zACDwZTSoQhaw6FU1iv/UuKtWJlunK9RTHK1mvY4aj/jYiPWniC+tta9WaxFgiZvNOe/zZN/X6cG
4BAciWV+66PEejgoc2UkJ+Vo3mOiAQ6l4oxjC/9SvQThkV74cGcbsFUk6T2T1+iZ29uRx99GhdfX
cbWoXrR8TqMu4X7VaxF2oaflTuGigWIiLx0gME0q8a5MkCBPUWSnzHWVW1Syb+Or64u4OpBHfVY2
gh6fT+CzqI3wOOnPv3uTdI+YlmDztSleOohUzq0hzb9fmKV2APS3QGyuVsV6knt5NjLpNEv82S6M
JiP1F/hP4c7Tz1h5uuRAGIBMapulcTyHTKRcjQKyF8GyGJojDfdE7YlkJ2CH7iGOB1J146v+Nkn6
fYP+uMirr3qci0rUYt4WGTsz3xRqzQEveLMejlhqix0EWHFv2kQapP6tV/X7vrF8Un/8+PUCmE1z
LJ15OrGxsrpNCvmoR1LlFZbPu9L7MglPRP3ZKaCz3huqD1KogDf8997xvfG4XIVB39E09X8Iqkxp
7uK+lcQT9uZxk0PWehW/1K8ZtlBL/bu7REETu2LcLEf8evHEwgkGGtp9Fjv8RSGR6n69KYaDzlSW
LtVnN+8pDHMzoOE8Tv6U+axvSuFpX1bByY1jpPUi0lIO/fg5JI0c2d0rCVbCm/amBNDRVumrylrG
JN8kWeKyacjswWeJeAl8UH1MjtHshrldf0i37AbfCqHlVpgSLUeDZJpvIq5yTOY0UfPk1Lhx/Vit
uzFIo5dC98YigK6YuJngYpK4PGbCvuEMR5sECqxD0+rs8JeEKPN+26/z+WEAs5x4CmBXBf6F9UgZ
RZ3z34/uexvq6nrlv/ck6EJt2VcMvaBg8W1jImCahCiVqSsCmiXNPWKwyCzK6437//5t/Z/3yjLx
EdBH/w7xTM5qXMUdX062tl4T0Rse+/f8GW8ynRppPiDtJ0dAkO1SWuEyMKTP7nLXhruEknEWhKOl
NnZUbGbG28SGxTBRuOTzwkRLGeGtZWmlhH4JTPApemteqq38oB7NI8f8Cz1UNQ40ZoWXDI4rlBxm
V9l4EqO7NPyc5m2VvGrw3ozmTp3p1PCPgAWX7xJcxnrrVtLxcmhuhmv8e73/435cPYuhaQCdquyP
YBFVss88xMtVBYr7kJ6DDrcFIuH1mPnA4B0Mih2GLyeUb7zB2rJe/VWl8EaYWDt0CMaoqYyrBb8Z
SBWPc97g6pV2gewSo0x/jLJjVB9VnHMWueerkAqZtgR4lYsry36ef4zd0ZpcHHVcpeaRBE3deAH+
65bGfgDXWTqR4ObdekZLUv5QrBfcrni5k7tC22vVmoTo3p0heDvFQSDfjdHTo3VZN7+R0e2AO3Ri
hrtSb0aUfesHXP25VyqJPJm0SIWmdWo9ZDCJdLRitxMPlW8JW55AxJiNdpfBmV/bnZtdhWE/uxU2
+73rfXURVyalXAqzXCw68aQZgZi5FRtr/iO57GTiSANCer8YupYnAL6zTJRR1m/UZxnjFaaJyj+j
vDv7TMyrh/pJ5CRDzC+aRyf91f9gpNFAMTNdQh40Ymdz8gHs/Dh9nDeak53ox53TlcF0eHzJ3uMV
KN9ko5q2iCGjsMkspCV44URyo/f9W+j47RXDxWjgYpR18Vqwlw/TOYOmlJzO6wtA1UiEIkLYATVt
nr9crA8tPGbNOu/fezHoFtVM6871hsGe+kZ23jDtjAuZfnuJtq6TVdt82kYExqIfwOdTNvtQ/yW0
z2doOOH5FNWUAhHb4fw5aAft7E23tr/vp5Dl6RkqRa1oQm79vUn/0eqYJ1PqDINXiKPPl47zsNh2
qnfezf7skm3xgk05Qnpf27+KDx2N7E/9h+rGmq/T8aTmvgPXuTBtDQ/I8q1+1zew3VKe/HlxV+93
ahZSIs/1fOKQDdZ2dhXTfpQEB2+ESjHpWFFg/mK2G/uf64ScEWGT48XWDvqPwV7AOpETvTLuoY8d
OjWwq3EPB63XGbY7/70d/LOQ+vNKrz6CaCj0yUxYeJQjH7vxOawlHFNK6ap3C0C+X2vP3dv5/mYN
9c8Fb0klwXRAPOL1OD5XtKKxLO7QSHrdEgYcTQxiBke38zsmo461LusbR4zvp22eiiXyi9QKeOKv
kZZxEltK3/DK5NXzmdm0cFEpbGWnoUirNxG7rjrgggfGeGdQ7jLCu6u8kAR0mttqtSr1NfoW2uEj
syNyNBBaKPeW+iiG9+QOZnuLSZ7/349HW04b1x/tn5d89SKZ51AFXJEmJ5gCOscht6zvyhJ4L5UY
ywzdc15/8zClq6U+L+5U7iTeLhOYKoVNfzmM/T4bAPeWO3W8z0HCqupDTB+ZZM+u3oBIaJFf5Y7w
RKgEP9MJXts7IvRZ4SWrD1P7yNqXHkvrfgIva+o5OXdnzuqYUeT3ksUaZGm2j2+tzco/SiQZvcYC
8FE1aTmL/F0iWedKGfrYTE81qL0aZ/s6kjfAYmZhw2SW+rUat0PPVuZcZv+saQBwDzHjjfBDN6ZV
ZIX+W2xIjimOB/Gi2DkzC6Ve9XRE1Ij/9dxzhInds76kb4zYWdAqgxMeQlyLLBzW+UMQD037aJ1P
UrYTve5R/mJkPOwuj9aL0pFA5iSB+VP8qdzPX6zo6aP2JdNMA4nW+i3LvLIaf6jNUTMO8rA9909F
q7stCUIJ07nEWE+c/9OSGfA981Fa9YwzcMZ3njHZLE/VqbvPeS8xYiTKsW4PPchnurndaf7kP1Lr
yyIGWrtgmvKJmK3AbImH6kzkMH10W3rg2IX/V38bcdKH+8oMmk8VVgvVLmQVWpfmjpKXv13OQbfa
2rDOp50AIV1zRYssK2ZihwpbKZ03BmjiUZddhRzDZbyACh3P7sWpmYbQ/XjXkg2JCC3uwguaD2eS
Xdl6SuIgZhNtXUvZdHgik9M4v5B6nhI0y2QJRHXjNcoeeCx/FrvuZz0GaI4uw4n/c0lae+ETEtPP
2974eVbvNfrntAvrlcg/P+wyXnSoDBq6RqDCKwPdfoFBD+FTg5Ag1L4qEX5Eg8B04AQEZHitxyeF
sOC5/Jy7p5GdYUwoXycXcx92pvAnDdCL9DQkx+kcXPq7QnKS+VU3dhpiHBIKSz/VnVp38tpGYtmh
r+w19JntPV6NMbWlD4Iu2GhC8F9PoIwRbuTjXntRzj4KHoUQrmEPUrWrGHjdpZUzjwejb+zC3Esa
adCrSWEadRzNO4GjwLvc+gLTYYLkHrhQmU1L2DNgIwBgqLYNKmHx0GI7N09oO8/NL0k4zNKbwWlz
WifJhwgfSdtZoYkOYXZRkrayM9OHVbZJtag6DdXlNWHZVUPFF8HFGJ4MLlywK5F/+VHsfmlm7aTE
GnLAL5ypIv/gS8nfVRQZ4vk1+piGz7hit51Qlji64Vv9Orq16hnX5aGFMwIyrWZIDOoXOvvfH/8U
dpkZzUJ6al7rL9p1DerGjhpiE+YbdX4Sy0AFVcQtFPyOjjJfAV02OOmCnUUnpgeWjG/I6Tdp5VWf
xkMtb4RP8Z1YBEKNL+v4NZM58TK7Xp3Z85p+hBKF9hxsWT2D8pzjVZJ+lBeSa77UcAV9FqmGibEf
Eu49IfWv8Wp6yO6zNBh0RxjXofyRm0ypMc2mQQ7GJDGQuEMj3UrDPpS8jNzdJgJCjtvPjCdH6Y5R
4uPSvhRO9PLfG4ZyvWFc37qrxoglRZl8lpPspDxony1iFLVekln6+2RwmwJctI3GaOYiqT0qpMWE
82wqjylq7ZZOuYndz3RtEnJxV2u7rnvWIlqjdnrsX8qPfPvf1/rt6MXGpllMhwDbqRLpQtdrvDkZ
WDfUmdpD+byA5Mp2YIAD9I/eEtSQOBMjUK/wlvyCGz99fQrmp3VRJktFw1eri9fzKUESZk1RpOSk
74t1eVjin5JgJpndkbwmiFzjBn5KEr+/00vfXNQhyGoQqK6Va3FXSE1SxtJp3NA2Ct9Ynw2JwT/w
+61BNdGuDSbHqbiW+kDHNiJx5JletIRdtzyM8o/uspWMFYFLdbSfpM2UB3F8EpEsQdAPAOS/9FuW
+GpE2bwIufEecprIP8tjvz3veM1B61sZJgxkIrD0z9rTgAo/JdbrU9I3RYpwadrJETi6h5CgZqbU
LDpW6ekP1r0Ayxg2G1oRpE/kwynrKNk2xkMEc37YxkWgG6tMDtD84l5IP3OQflMg1bYYro34Pun2
MMBT61OPthfSEemb0sWk+7K9aI9iHEwRIWmkzynEY3jhY+jLR+G+OvCvElf1rVduOc3/WU/9fu5/
PIWreiorhKQuW165eK1viIwOAE4ESxI3qqSbRJ/fp/Zvv7bMQCES6DJcxL/XsSqZw6ritTgRcxD3
jiT46GKSrwKxyLvyqYrrQj81DElGl4iG9F1E7B95CSJG9bl6zNj+d8mLvO+/ikdxhtJBfTee2ott
vkfWKyCa+If6DgYCF4mVs7rXjoRpJEFr5bZ7dBvOohMVcjftPA21sDmszPa1bXPQrrspNhCyP1LD
JiSPKY8SINeDtO8fslVzaO/MbfYmfszNGySAuvImy53+r08ey6OQVPwwqmGCO7o+j7a6UOjDwFYE
48+/rIUPlklILjT6AZ7eM0Q8ISFOoe+jPblRVn87n13/9lXTRxsGNSpzfntRjXaA4H/Fr+GG8Q9T
ntE3RDuHmaXaJiq0Q+gjJPGqw/jIMR6NS3us75I7awksvjAGroIlOwECXEID/ONWN/7bJOD6Sq+2
wlnNjELWObMArETLg7J7dEvs/0tenTfDfa4OlGZKysdy67eV5fW8fn3/fEJXe4nQi2fz3FcJTyi+
A6i4ilQ3l+idikA+SCYQX8Z4VYSJR6YsrnDoCKQS+GMTFBDFD5dyR/5h1jzRSIJhiENVuDM9Vblx
qvt2Uri+Q1fd+FRRxirteJYLRN4wKQQ2Wr5GKELBDEQxbJnQ6GrQa7e6uMu/+L9uz7IV/9GBELpZ
klNzeYE/Z794TFaL589081e+pXchyBBAt7fWL/FfC9ifz+SqURiHsRAWKef1/Kuf7Brx6b7QHHVZ
y37FoTtn+wEQ1+AP4Y88vYNecwFfIVc78jWxIRXZcdDW9WVf92+pgV4rWWnbjJhV5YPAIcXcXKhj
AVGvLrKjfEBqPyl7E/HN5YVhJZKhRrcZ3BYcL41tmdPnteelHXxENqZay2TM2MzvghxouZtgLcCO
Qtkj24O+qKdGZthQsETC4ZlYQ0StPbN9oLbIRnieTLmfFORt5EBP5WoyG9ccZLsj2UUv/boJsj1N
MRRXRF6rD6VAHjgq23HfdsRiNK9y7KTP0jH9AA4XAs2ENHtXrv5/FA2LewDpCGlB1u/+wp8PXJCK
MKuyZcVilHp2JDvy2uTAH4+G87kiS6JPX//7N78JaX6/3X/85tU3GFFM9CE0fX7TRCKJRsnpB06M
KHEHLUhLHxXhjDcYAlyQ9sRMeQA12M842EvwdTpsX+At+vvbKRf/fBP/uLKr7+5iWRcpztP5BEdD
xs9VH5Zuwj3Q0FoF3+LPnEgP6jGJoCShehoOzZs87QoCG7Rj9FDfeDjf/B3LjVINJvzEI2Cmv+6g
l7Vcygwp5pN4z9uOyde+jL5IqvVhfIeYpGheNzjWB5bXHyTgPpiqN0lUxHdm7SpIzIhp+1zkPKSL
g8aKk+f/fo7/XKVoVRqIj2TNJELt78WiqK08LLPzfFpgM9Jlq6LdPVxWRf9rQH+okZv0QfzL/zW0
6fdd+eNnr9aoBrKBGJ/52WE6zL7oRTlNf2Aq6n4a73mfTDd5b9ba7neM9ZHZDynNGHZ8/BQM9PqH
2EM5UYo71Aq31u1/vT9/3pGrlayTw2nElDPTwNV8g6wbBzfQgUgzu8EAuS0+//sJyNdu5OtbcVX6
qaUym1qJ6UE5AkSqtmL2cE53Tbhe9lIh9qPSbwEx+yaXUfuV6Sqt32t4fW55aL5JHa6v5OrcI4pM
e6aav1xLfT3gXc28JQJlwk62BImkDk0lBwpJAVVU8sbRn27WFd+4E/+7BkODOMkhSL+uvuZWq+U+
5xoW/AABFhmj65CWlnbX6O/qTDvx8tN8ytYsNw1XxUcNy9QLz4i8EEk1XhJTOjI40v2aWJbSn42X
1LcY+L4LDBZoanT22N/4iP75CEH3ihA7aOOiLPz7I0oHU+z1ZhJ5ZZpHOX82GJnApBGQEw5O/1qu
x7X0VLxVnGT7bdR4w1Nyc6H5pmVd7twfF2FdwfhkK83SOhvEk7qnSUR5XbDXYfJY1prA4D/mB4xA
fhMHwDsxZfb4B6nZxLUaI9f9UZQ4CG1zjxgywB66iX/mh4TTeMiYfiUXAQBsdFQLJPyMVH89WHZ0
IAYOR1hz1+9NeavRXvIkF7la9zg8aqsyUA7Cc94FSGNy9WQ1u6x6UNRXo3/KlZ+5eBfWj2LuN/lq
IJe1hTbkUS4WEapyUMsbuqHZm3Rx8nhXvA2LdUtAhC8cTbi6S+IdEYpsLp80+1rCC/GSPl2eKMtL
AEy3+j7/LDiXGShTfDR5cGL+fr5NfamLeBikkwWgG0YhDVUSfnIvNJzY2o+NPXrlgUyZtbZVPixl
NUseTOnFjAiKVnPQQc+5iwZBHgBzvspUJ3umzrQ6b5XGsJa5lOvibwEYSAgHAfNd++C0TIpjyoT5
JA3bTvCNLsgyv1B/EgVMFujIRBVrBxOCDoW/V4rYPOxQdwYUcL+SjWUA8XC56Oln4y0fFLxM13Dx
jgHEhzJ2Xr3PziL+3mnpJqLJX+/Ldb+mBeW2K+uYPhs7gm7uaz9GwLYyY7d5RyI/OWWGasNR3hRy
wto74DDC9DGXm0nQ3BAvrkYvOfzK6peBfsB49oT2AAy5VGp632vT1bovQ3pvgaNA81RtZvrdC38f
8azJEmR2MRhR2sPHYm1az4Fa3fOLY+SWPdRef6YEmsF3IQJ05B/i2sq8+EN+uDT+dEfKVSL5c+OY
hS2cHzDm8Uqh3FaHCsH3L6P7adU4wkIiCje9tbHjZB2iIbwXvroMjIkjDphFoEUibCHRMEg74sjW
BfOPJPbm3MtoqRUbSd1X50fhspuFrSxvu/R4rjdpGpRTAI/WYHIRxRuj8jAHtvQyccuXHAvuKn2T
8S5H508hBPCUv8KrydQV9KiBIpoveCoid5CfOhFHxOel3EjJ4zTQid5LEs7DX2wczNCn9NAlvr7o
aDdzTfbCgtlTUbDRbo0r+ywir0loAOS2IHlp5evMlbs3TphR9KCPPAsb5B06B34lGenBDM5MoyV5
q7AlgEm/8HAxzDsFvgtsEpENDK0ffiAplB9rHDE5DRf7fDAfWl/0S59vOy5PDv39sCKFIdtHyyG6
sqOPuvGVB+NRDZ2Sy9JocRbrOIU8ZdNgpwOvDw4dPzne4jab3VI9tqKdISgQHHS60uA1g5ck/plu
OL4PdY+gh6Hkhe4xIXFQuSsbWpkA0oGmOQ5WDsgExfi8oRzj0U2jRu74PFcY/Mz0PgYOrO9n1Y2K
dUZc7bBeEL9nezA8EwLAhXy41XheOM/d6JhIAuQns1wlIBDmV0VY8UvGsKp6k8bU1whqWhBsml13
HRrZ2OvkvWViLbF10a5Mr0wdMb+XUk+ndK9cRr46fnYSjUbJ45e66VXr94K+K3DzkK/SbdEp6Yfk
5f9QdmbLjWJb130iIuibWxAgyerd+4Zw2mkQiL7n6f9BfhcnU3aU4j8noqIys6qEEey99lpzjmli
9Y4e6deF8ADEymsZiLg60DP14wL9F9VMB/OL+UqS/rawBUnSppE/EWILw6GUl434FAZ3l9jFgtWm
ny2bopS+KwIReMJL19TOdN6hP+ah0GzrQc6RahluVzwiFjNPEn367MVsD1V8l7dfdfckMrTrCcqS
1W0+m5QRd8ys7jLgzWbnfbwZX/BtOvxnr8Nlq9G3JHPsj7j2rxNP1/bmWJu0y0b8tc1KbheVOGv3
UbevI/fedBXiAli5/rtU+/FjZ6iQQl4k2Nvr7mwi6ReT7sx0AozX+ugQReJWakfkAYI3uOo9CzYD
4vJ+uqlD/bFQRySBpkCVRfi1V2WpKYVhkYnUGJqNtZ/jgR0MD5FnOKywfsCRlSrj7tZPDO/rh/3k
74+9qk6TwkqnoqbPU+IJTe4bTInJupygSb+nZbUYzGnZSNMikgVn0tNtLEWOwDx69k9s4pF64VmX
1nDc5QyKS+RaVQSeYVMXhVfnnxpLFMGtJcLZ0CdAnP90i/+1XqIUrOU17ea0jFFHW9jgMicNdnl7
EqZdo39omeianN1fWnjuqbiKLqadMY0eioUePJs5qv6g8YiIqrgG1VNRrJPFV+FtC0LaUhKL1WKs
nOojNuEqrJp8L2LmKx/O0nbqSjsnqXSkOpL4e039bVJ7D3y3nXQIu1/y8Ig0maTJ5kz55MDkHQFp
o8iCJwFDJQfMru2L5+Go5YdeWEs12M55HUsl+6zzaQsgkVNOJQ/Qwxd617qssO5gW5vutOJOUdYR
U8QzWZ4hsj/ltSMplmmheOgx8JQPl4Cp62nCl8k5If/MduNq2tYPAhP0eJOW5Jnb6F7Nh/MjcUyL
bKf4TIk6zVaOsbgt3tUEpYAtFE/oB1RuRwg5Is7vRMSWOV7G4jPhN9qLp8qbc0egqB/h98u+Wsbt
fNv8UbOOd9rXYMF2BvU2pLOPz4pX8vDcGkv+w06nvRjaC2A1DE4Rs2PbZKlbl5FPdWfitGWlZqYM
VaUc4DL6goY+idC8/j014R5CW3pkUw0+ZPKDsGYns0Vxjlzl7LXAf4H6ExJzNdqtZZ8Z0+IhI5mj
SOwGwS2soMDF4Us0AvkHxmUxfBW77m1ijxhsykcRGxaDDXO0lfSr1j7SVRg/5vImIPyjhCr5WKQ+
pIPP5k5IsYPTqQ6J+5v5YOd7qgSPoIBdsMfuNxwty8HmgCJsWI/e5Gb6ovTQ9bql4vBr/MYv+n64
LFR9JTzObpxgqxwrbSalxV/GuBWUF1x9CaXZF9ZBY1s8Jeg/Hypqh1Xa2RA9EFNsZu0D3cI9PSvU
+NjTLm6wNI45lWTosoWmUKpRxAh+1n2aAtEQz23+OORIRO6SbZ97mCc7jNxK6UOK6UrM5OsKEuZl
qxAje7kw46cbESwSXN9Jv1QuW5UuVwl+0YD1hKK619gl4XIMYegAlgwSN32T4KTeyy4jcoCWjuAQ
xnnZ9Rvl6ULet+XkrwjAB5o9OcwNzszSY1VuEsbqDDZ6T0PBB91untiwDe/IFzalhflCOrGqOmO5
TwtbODuRejeUm7p5ZhNVsT4Hi1J570B09Pxc1b1gPonZUjLciAngPVUiX24d2f2z8Mm+nCirkRHR
1LyOwYBC/UEnC7eqNCfIoI47bGEoC8bWM6u7rmGU9YKru8fmcd7992bxY4eMmNfZ1a3g77hWEtH8
lWcSARoDBxdzl3oDyqlRzF1aQGK0Fqp7+dB3d3m1nPpFZNyx12IkJDIL02t4iPSdFN5rvMHAiJ3L
Y36jY4uv/IeVHc8ZAw6daSO76L+HGrUPBewOxax0gjhEAlXJncfFY66GkxIia7CBHmvqKkOV06Vb
lGtb9WFEUXgwe+cyfeQtTkKHUI0M9Qi5EPWBWvJhcst9NNg8Bzil6EBSHZKww1PK0XwtI/HQtkD5
9fAzj7n/B6v7FPn3Jiig+/G1JXAofgjVHZU+l9BZc3EfruZSklwqwm5GSOzNQn8I6dq+ZO+C6TAV
QQqwKONdru7govP3rcJatZ4KX9Q3U3MYkq02LmrwboYbQ5TODoFCVIo7pztwUKt7J3qmc0uW+VY8
gPwFBG+cxANLpnVUvoRjzPGOCT1F62sOPVZDYEnI3rhFz7+YviqS0LG5Pma/uBlK7EyGnTwKmn9m
sSMSVLBDfwLA79D1jyGIuj2pVj2nESTMZ9/6tNghHHUOCUDJ5Z4R8PAEf2FGz91sy0hyeuRwcAi/
9BMVb7nUt5hJtY9xLW8TDpr2RQVsAFfxvn6Wso3aerFFPNCqTXiTj+WwoRamyhO8JF9fumVmbJLk
2DaH7LwrBu9M3aiD5V8U4wt7YdK1NoRGoV0SjyCKLghYAVVS4ehvHAABNFE959oc7k6hTqgtaSqL
MDlmBX693JP9OdqgHTZSu00oIPNNiNhU4CxZxbumBn54y4zyY7sKpNkcNoR9irzgfx/g8WyEqSAD
9Q1n69lKjMEc0q6QeYpBnMPtbgUMUmiCYmnL3nYhMdOtBqYfDA9veR5JEPj+OmF6kOdMNZT+ADT/
vZpG1rQ2P9O4al7mkrT2rRN0aG06WfVdZz0kJHGPNY7XnpztTSGeavRqabQs/SzZi8kTi8NCHZlz
rAuVg8+0SS939bBUjUPQE4sHqVgROMf2DSf2rSYuzMILkqe0fkxgNjTmWgxXcrgKCq+o1mruIIa1
vATb6rRRx2Mhj5xGFlJPLYSo5gGQQHD+EpnST7qrpx/qSPPnvAxnqU/tReXSijCQt3dFsTKmzYTl
BvYsWqBQR2/iDZ9F7zNn41cX4BnlxtJWBvVPkz5I49fEEaXJVc7AxqmuLchkcLZZYs8owAgi3zaB
jxi/6Bx2kH5y+RvFq6yVTKgOlo7R64vf5H1dNIK+Brsin6fz+UWDSCul/vCks41Jm9hA2A57Mg8j
3e3qBZG3BLchH8m3ZoYRLiD4nj+THjiTyuJdBmeAbo21zatVUC4uXx0Lvs2Z0mevRcFUnZ0c3CP0
WmU9lzlUChhG+E2cBLIffsbZ/HtUsGZgunSc0sO54w9tI3CFY/MOG++xNT6UlPRjcT8NcOLJFkAb
FcC4YIVc4FEbeezSjSofzBSagApJqt8J41FA6ZC/9LVfvqrP0MXa0pWMA9DwXPeH+LNNiPV6mpS7
5vwVcaoTsd7fAzNQes7dtGoK5gP9NPl9WG7Dy56WZ0rSRxEnX3W0CREjQpSmttunmMF+y82S0dpZ
ex9jT8w0OzZASIP9oyqqE5oB4bOko1VkbYMRpOJtLcWPRHgdyvcMXV2I/tzXEn/Kfp1rX9Kf9dop
2gXBUf2dyLZwNtZd8BRhlQSgU0sJ3URfEU56vpCRO6n8E0P8lKqr/PnWVvbTTvb3q6dddT4HRRXF
KKTnVc2J0y1uz2gLeKTFQIkiFTWiD6aDmCL6XjOtvHNFGkm0Iqg/tsz7jNCDvYB05E+ChuqYvaeE
x9gl4b69NQ2a16Sr9twcKj5zr/nft4Nrb41pVuqsEuw6xGUMi+qzfkMN1SEv0BzAdfpnYy3Ue+TG
D6GjuDDdIhwVhFO0fNlLY3XLo/RNfg8hala0IVbXZ9/WdcOwPkftub7g+alpTsx0r57P1fZmsmgt
N2YEGxyD5g2AQQ+tSpyjnrTZnxS7STnMps0+Vnh87lAiyvFM2/vjSymFPaYu2bTb4anRRPesb0Pj
LUB0Vuk75H4dBKlueG2nz34pnm4UXt8Lm39/oqt9ITADYuE6RpPjUfsoB0ZuXm0uLjTroNel69DV
6RzagBEm3Ya70VYPijtDqm89lz9oJP69kKu2cWmk1VSLoXhCIQ0k4tIsR80jRFNaymyijiJuJ9nH
pW5B3F/cmub8oGLj03URlbJmSTr//3dDGvJAzOKh4tO3As1XpET0onDi28FC2ak2Neey/5QDO43t
8j68vSN+n2v9+/lzZ+GvHk1fxGolaWeRRx2cD2s6RCDQD6pDtyh0cfBx9nCwl0T+9KSN9vA+y+uF
zxsPw/cX7t+ruNKppGKSXkoxEWnZxPAIlkH4csHoz0HwIZJ25Kid1/SN0AdzJnCmLynaNubCVJ/S
wDdJawrcWy/cHzX/v0vAv1d09XgqatLGQpfNVxQc4xV6/ypz0P0WgHIIJCXDj6NW/SSxFULJmDzi
zWWfxzijt3Yu2OiMD/RUEMOZ9PeWO+q7/kKY7XtKm7NRHkc4LSmhRNOGqBetvUvMQ1ieTDIQUiJO
tfuk3ceZnfwWkcu38ET+HCLnp+Eu2J+5LaYjrM8fzFlHvxvX1bCK8QAS3XXZ6cxlmFvYSWQn05My
rGDg1+aa430pux05OsLDiKiPPWbUVtV5nU74X5bn7GG6+GV0lym+ld2L4Y7YJ8jTBh68ln/G0xAA
rkO2tttCtx9KxH/v9dUbWKmBhaBynDU4wB6jGdDSAAPXQYZtmIUgjCFCwQHFcwELZ+vCWmfQ2axS
DxHHrVyXP2lY//XFX828kz4vplEoCaHYdy/ah0HADTs6ypVX0iFbVnkyZnAuQ3igZ6JzAPHTxI7h
84y+cic+llsAFKfQFx7RzR0Za6yNpxLBrHXM1sa63ICpX4ID2FkrddmuMPDj1XTjdX9XKbZJuJb4
3JIrK3H8XbTFgrFLsucUMt5kR3zvGM733CD5WVMQ0f55/v9+75t0rOKzPp0Cna0f8VrtqPodosJu
xgcdQxhZDAQZJHOct5VloJD0UMoE/oqNa+kvE3SjZpN8Jp8WDYZ2PcB40zAJexzxQ286/Pf6oP68
Pvzvaq/6m5MSNWZYY7ar3WKVfZr+4FlLslC0L6Ozo5cCH+OmAS4QrRn/6eFKqvyYoixwMg6dH+0H
R1wZThClg0uby2npNZS2mjIQ5d6LzCqMrU67L3gKw02i+xoF+mN2O9fl1o9xdfrogja3soBdnErz
i3o50LzEpESclf653yzpWWkM98LfJc8ZXpDfxunyPO2yL3ptrxT3RNQEd/U+34+1UzF1MdZxyCnq
d2Nubgos5uf823tAwSHjoFEkWb96KXulsKJxnpbzgFgD3NMTDpdeQ/TaxUCPPU1+wG4SOqa5lvoV
Kr1buXXaj4+ooeI2VE0dQObVpmAJGs0PlWVBIn1BuG/yV00h4we184Sxih6ugEfJPdNcLM62ydze
PhcHfVpVytc5g5CNHYJUI9pLydo66RsAWkG2p/bRG7+rL6wjXopMbE8GIm0RxTbynWg+dmripUwX
5QorsT0Yi5l/HXr6xMkOMZQXnIzVrcf7h6kBL+NfP+nVZtP3Zp0MSouj+w2SZDhHAKR4J1n2LcNh
jQD4djTJ+LlR536Ld/lTVTKYsXQVS+c3Hbt5VuKuPluzqIWNDCwxfL+VcVfP+221rF+IBhnucb84
WDBxdByiWyqenx+y/13AVfUh9lMcjjHvtYoKfM4vyRYsrnRxmP0ySFycVYfz5Rz8QCv/5hr4Y+0D
LYRSn5x3Wbp6wIQhba1Gv8y1DzwxyWvOl9kt1ud3eCwvm5o2W7DoD3K0ZkzrTCr562Sl1IEfjF40
H60bl6yI7g7tHpx1y52n8P+98P2gWbEkmRgodW6hkK501f5LkH1pXSHMQps+/4rqrVKvlOBRK/bp
BREfE2IV0iPn5nvZpPlfr9LqIc59bqQPNuvGxfxUsv99MVercKnVKT4+asXZJ5vhFdpBFYIa3r4P
n5c9Z39H56Rvcw7HpwzsZQU9Inq7dU9+mO/9e0+uVlFDzhRNMCiZuw+Qk0DK1Mf2McL2ET0NX5IT
0xV9OS9uL98/1up//fzm1Qk2HeJ0Cot4flrP4UudrM6kpbAdIm5xooX6CdjQSlYtUnqE3Y74fPMn
/2n/kPEDkMjMdBHL/7/FutLXIlxJRGjW8rIS5iuQ6deai5oEsB07wf420eaPauZ6H+AorKM9VGVy
vK/udpp1Yy7FCtLDrVyhZ/DH/r2jcYblnpkHaNGNumLcgWH7Icj38TvVqejNz5/2YKr+TaHmj8/g
/y7HuvoO6OJLUzRvodEq3KmjrQEpwbRwFx6ZZy70Pdw9qbJJQvB0DxkxOvMt3tpbfpwfv4i/ruLq
1DaWYZLFJW3DeMWRqWjc7MzShRCQvrY3l0f6HJ+LnPjGevDjYZXRMkEkbIg60qF/n4D+EsrlRUE+
NmT73lgoXkrG0xkQohtJUFTKBw2Vz5nR+n+/+j/uFH9/7nxD/ioXg76uq/DMDhVgIBkdupTmsjk0
96WDmN9p4XAx449gI2K84qSqMzGdCb03ruKniuDvq7h+/gVJyqSJq7hsRsEFQOPPz76m4f+p0Onf
bBf/tEH8/XlXZ4GijRTxXPJ5+bTs6qV6ed5iNrfZmxfBJ/WXSj/KZpjZoayxACLSDrToGdz40n/o
nLHg/fWlX20CYUJvXZuGed3B3iWr67A6SMaHWpBqtjXEzaTvJevY0rvWMOT12zOXp57Mei2MKxkp
AGl0CkO2wQkKN9X2VbePq8EJh3Qhsqli571VPP4wVfv3iq92CtHSgtoEdHSyIjvYGi/FQdzmR0yw
Y86WSleZe5a62akk7ZGlkoPoolhJG8b09oVZPm30W8+O/NMrq+BvlEnAnUEpVwuHnoXp0Ae8OVG1
0FEHOvojJrngtwqzFklk+Qh/sT7pmHht8TPwpGP1ZDyRL+qCSr6Fn/jxNf77Yq7WjzI5i2VVcTHo
NeJqhaBOWvAm76HhcFq/UI4A220fusfy+b9foR+Xc9INCd+cqYVUFv++yIpc1lkeTywgXiesYfTI
ImrbzWW6o4vI9K1bkiA3LWgF6UtN9UJ0H6su41tS2gWzrxJQ8Pkj9NTTf1/Xj3dkLvMZEdHilP70
CP5aYOrcKgS957rCmaqgfmEk99IGavlOcNGzOehHwkV4ebh13ld+KkFVpJhzTCpususVNZXNBsBd
M53CmADn+GFapNZdQ0773FYl3Mh4kNTHiT9SPKAr7ghwguazeo9UwVHy2Cbfkcqwm3M3rQ2VKnO2
bllbrBLo5Ev71qmI7Z5v6HpDxu2KxlUjmdH84077606NzRyycGmxKmRPg05mDGnOJE9bbpN55J+q
nOdnBSSdRPxdsV28AMJroaha93kmuQIwFmKghWeUwrSt8HMS45Qibyyc+nR5FV4Gpvw4e+klvTFt
DbNXUV/qwVpK7gFKw1hWjuGmWNJ0hl3nkD+pL7H4YNRpUcXb5j1j6P6BYZArN0CgnOR+8LUvDbfq
6CCbkHRgk2s0FcUy2htLsKL9sEjXzRKRiJk/6PtoOWzF50u/TCHsNl/mPbpHWXGRkcJ7HZkJk69Z
fhBvsBS9yuWcJrzH+YLTGywu5Y1psHjfGTa2/JFNEbuYzbAXYCwK2HW/q5kGX57HQ+8hBk0W8R0X
qwFphCXqpi+IADM8zfBfyO1GXagShfgqEj0dGeDhVgYjb3o82rBJmj2/fcmXEc2oQx7PrI8OB8A2
fVSIs0MBIebvkB5RgU7EEpeuli/FnuYynncrfanHdW+6FceH42yz7Nw4hZ1B+N5Dd8Rs397T6sVN
sqVD0fTQlFbmtLBiX1WWSCBJvckS8O0Y5wbUrx76OfNPTEPaeWDz9JgVllQiMJSxy/FuUdI8Bj9L
eMqoFysEGcKZHJAPBfr3sDGjfTb4PdO3yXwqNIfktE91sot6Dx3iv9/vHww2tLf/emqvttIuCQN1
HGknEDp/qY5V54u4R3qGqrs2PgznVzOicam9NdahzrCS4CMhMsdRDIxhF8kuh88k3YbqLAat1gli
Z6eFR3Bjp/2xwv/7Kq9WR3QgZTadWYWCCyN2BnYeePdVvwvXXYXKgtMGDjaaHjw8v4lKNJDA3nS2
zp/xX+/31d7Z5olRxCZ3SvVZhjACJGT4LC6eGDMhhRZ510+z2MkzwrXELNmZlBvflfFT2WPgqOec
oUBPMa6KTEHm9FGUNQ4TkqPLndDZ/aNMYvTxorjWc3IMOtdEcySllq39EopFy+Wko6c0d4XX7uAF
1McueBB4InUf26C2qU+ptBTsXxyTAOPK0kJ4E470lZPJS8b79BNUfB7SZaLP6tfSyVQfpZa4IEQh
B1VdiUbFKMgryTJBXS17heyN2haxUcVrxFDgWd8haw1/ZX6DqBbb2n8/uj/O3gwL0z3HbwPo3dXt
yEmUjs0ZaVlDrkCiZ9lS/1yNO9z0IY46ClEZCaLTvhHQRpw1FkNcjSgd6DdB2cScQRe1QIO8MEHG
vyg+Oq5hXaC7YZM3561eV1BioUzmSzUDB92DGHlae6OEl396rsgvMogx4qf4Jk09D2XbZX0snQLU
j18EZXQfHaAuNtqFcJrl+dZJfJ2W6Vu3RL6/Et6QBoF6pTzDRSE5rBe366AfijIwCrpJi1GGonfd
4rsEhTlKFvF20XmeqQitjXKGh32R+v1BSfHWYxu5rG8NeKWflqN/Pni+sL82UU03BDmOR+lE1xBE
iGggTyWexYHvaGmzVsHEdIpcmPyFClZN6XXTU0pCixitYsFnplMAImDyfLkzuHhGQ2rzViSqa9X3
Lbbl8VMB8RGVi7OMU+xXhwy7PUSM1khHk4jjQ/ISLFEoFfli1Dfzxik+jcpBlx0z3cfp73O1ygyy
YxdyC0hllliqhF1Ya32Z7gnkWZoOBMUYdINiy+vynSiPp0Fx0CwY6IwPE6pPyy5do3UryZNW+eiU
KCWVnYWvON4Z5RtGx4ystvO4SS7HnvS/ZZH+6pIPxdwQoybC7tO3EfEMOKKAPgF/6bT7uNyI+QtV
TblRwlU7fkrJnWW6QrhqhqWlPw9sSMCE2GwU/8LZ7OzieM+ilTL5KFgvg228np//+9X8U61erZWA
ngC4EVCtYKu6qqO7BjeVMpYSa6WAhJjOvonA16aS8eb+BJaLGUG7QuHBi7m+dcz5abv45+PnUu2v
p2hS8qoFBcDK4BLhg6JmYbzITrqU7jobFYPdfCkactTKr28mR2k/1K3/fPbVqiQW9TTUaSidktTP
Lo5pOKXpnGUfwU5LQyTc5aktEZ+GsKr3UkwjwlJRllg/9MIeX3vaNp+I94zAkcA+Jr2rUPTjiY4d
8VV66z/Q8+p77Q1TyKYn0gMaO4PFDn67urpQg5Dy8Mta4QpB9mmatMdxqqy16OvSuzgkLs6toCx1
3vW+f9MGTHPyvxXtWlhfmFJ2LvuBjgspxsQqfGgwZN1BsqlujPvhhVHVeWceYbCHO+MFJJUb31e/
ovqOLC81/D1djhYmECiuFDs+lWjx1bZohZb1ZkRV0sEBc/sHC/s6rhrMLJInQNzubetQ/LZeE8m9
2UL6YTlGVwq+TldMAwzv1aMr50acBQaHeqOjyD3Jbv8YeRw+C3Uld6uEeC9fnXZB6EPRBuzhidH+
xsszd0uubimnYc4QuNGxSVyPAOW0lCPhnKIb4/tq1oTeI3rAlA6YC0QE/NR7cUHjX2Qu+d+frP5Q
YBjsp4gBZ4vGtyOMIUeKVrTq7JLoFtErQCVwAQ6BxwivG0osiGullw+2/jt6ZfpbzvSrANaK0thx
eW+AnL04xuhO5205eXmyuYQeirvijw2u1Mh714+Bjjh7IyGtbpdyQfP8Rqn4Uz/BAuOMB1ZCvfFt
PlZSJpI0F6snXDwYfxfKcD+pM2YF+m1GdGa4ii/bCYH96L1uGNwVnMYeARhUw2uquybFLj2I/76v
xrc1gTcD86MF9srk4HiNvWvFQm/PIddUu9EhjvwqWM5bxIyQ1N+FXyCNm4Yt4aCxqbbPClKgGHUz
yMToLjz9+f4jsYdetrbUfYEykSM/p4LKhcGNTxZ0gF856i/aAPEEcQ25Phq5tY4z/MXENME/lmxR
/xIeiIFxftviZXMckQ7lxkI+5sVyHoiHVM2OuZ8VyCFzJTpAORtac2qeNEcYnGH0b465vj3of26L
ReSpBK1JM65a2FUgt5oQT/JpgIpE0tAGVYYrZEuOe+ga16Js67xvTrzlgPbf34j8px/9z0s2f7Zh
GWh8KB6/vea5VRVikCnybDou9qhA0x2ySEJPHeXDepmlDVPHambi8aXcYoTD2RhwXIg+gzkk4VS4
DqLNRf01/yKM8VpYaOPR7jG/1umlTSlWFjIDvMtKdJoDytTY2JaXndbYEUZRjfpZTeinjb+HrnET
5UWiWduHiPY3OYxoqfAUon4ub3H4a0o36Ml0ywkIBj3f65krAJ37VRzU83YE5qesK6wV+lMwPiZd
s7wk76F6VIp5udjGhp/0e15cBaCgiPIlBW1XVFBB381201oi+nNlIbabbiHzaESpRxKjO4ySHeD+
4a/qotL9CBaOwZmm/SWRMBbCUszVBxFGMWJSWVbxFPgcRpCnyshBqdmKT2vGUKFAlRfte3jXEmcV
eq1voZzq3Da8M6a3fkRM4xQTEUyMAnSW93KvBTskvgD8SNv6VLCbRlu5HZZVit4PSGdWHYqi2CUh
0vBiXzbuu5ZAqbB+Vfxh25DepLR2k9DOUBg0ITK4OKnxWySkqcQa0XWMizs/q0D/llh7PySI2JDy
LjjliZfqx98VHQ294lTVDxDS7xk4a5R4q1FAqpktit56z6uX+QhsVe+9fhIX66RcZE7ZeSg7W4A5
l6V4XiRe/wu+K09D5eUotOzmkUOzPfPHZE5lXjT5sLRE1vCT5JNohX0YljoNNqC841GXXYuk8NKt
s20S+edP8aHZDSS5hi4pWA7iU2twO1dyO/ml8LWFTNhPsh4vi/G5N9bgGT3xgxaGk73hKiZ1HP0/
CqaFsIqCjSUuIVbBfBgd4Z7w2z+mqu4k+LMFube713oP8R7j+QwbmdOlBwEAUUnviOmvE1uMz8a7
rncohf3/fh+lb82zq9fxqmIT8kGqlJbXcQbHsvO89o/dsoLQNNG/v7nyqN82+fnjGDDPTBE2O+1q
k+/aQc2jsldRkRHE0Hhj4OZ3NJRt8bySTxH+1gXWfA01WeRaMgzWufE2+Yrf/GIfrF5J822PpfHM
gcjRXIPzUNitw/QxTT3tMT6JILpEunXmwjhi46H1JjuEhx3++6bJcyn5bQ3766e4umlykDesSaJ8
MqLHsPYuDwAS+SJRoEJH2hW/YIDT80K8BYSTVN/7AJfGk8zW0z32nFL++2rMb5WgRF+CsFSqB8sS
WdP/LbrrPBqtNBMVvsLeFcW3iuWb8QaxJCJyj2iEB/e7L3fAtlWupg2PSrPO2jUKdUJZzP6xBDqB
5D57CWKfhbLItirI9EQ7InLXmmM/vicaonQ7T/xYX03WG0I8Axt8jCVgXDfFepQ8vCl4zGUPmzoE
T3IST6CW+z5aTUQj9adL6TUJvkH0feupy8BjrjNClurfYeZFIciBRfnZ4j0onbFaM7nR8ADCxYg2
UfwyGLlfzkgIdXNujgXlvMEkQlmndJ2lHYvILNqmwp7ON96NP5Pcq68ZrLEpWdxg/nrdgifgSqRz
2Isn/She2FUqZwh+WcFjbJzUuLItj/aNvrUgHvbIAHlTK3q8jeSomeaFTP3MmJjzftvWb1EUoR3D
ZsM4SvEUwREnGOUuG1VJ1N7lJSKzL7NxtwHcqu776HeeLNjWREzmuR1ItgRLeq28R+dljxiOMoUD
JOrFvLlj8Sp7r2zvyo61s9vrqKJEDWXXky4GyPN+dcWm0p5xbCN1nJXNn8N73/qkEvr9s/YQSGvR
L59jmV2XpNFHS31OOQyMre6p+prmy9l6kHLslw/x2///pIH7qlOFqMQJYT65rrcltaHfxgCExUB0
uhXR3KojqI8Bkp9IW6EyKfCgnGmQtV54YKL5JnaHYVxjSK2TPcZhCSXSTHd/JPlgcgI7XxCsCXxx
Ue5vzz7/JBtdPw3MRHgYZgnYN/WVMLR6a2mlMosd0vuKWYACC1gjLPzxMt415ippTwm+V+txEA8E
vtZwISUE5ahfnaZ0ISP05QrGg4wRKnLrYK+YhSNXx568G1F4vxAQG/wf87Hwb/ZxfyiEgbyogBMN
2krfhE25riZiaDYyhTAG4PqhI6YDYNGcNK0vpOxgYNp/nGVFnXZjefoWgDO/PRwKFJkzqmV800to
fa5KFyWbv+WExp+wVtI3A1vJeUtxVerPkPfYsp0Y6m8Uk8XwnI+eMS3z9E0mn2HBo0njv95XYLhB
cAHH4zDUefUtMc83Aj7XCbyUb5fdaZaeXxXFZoqYZUgS9YS1u2AS2PwK+3c1P0CFfjL2WJW2F+Jg
bRsPHg+lqW1kY1Vjuq2eMGqV84nfDGxToiNOtoVvHZJbPBf9hy+RklkzaLtaMrPKqytUeqmuz1Mm
n4QStofdkj7lax4rc1Ss+vgph/gIqk9Q9mq7DfIN7TRVuRd+oZuLHxTzoTMfhOfcTxz5HtMf+U+U
1UGbelPyYJpP/EyA2ifWIDZcfPD5eh7F6B4HMxX+C1IuzFGLS3yYZK+Dyjwcx+YgSrlzEV8ClZPC
ryj+SM2HSX22GKjVimKr6A2x/Vb3T62KZckLxBvn5j+jvat3EhUY2UGwjRXOFPNG/Ve/qRtKuU7l
+P8ea1Pcc8Qb1bVWL9OEtUTL7IYYFmKWNMBBcbbCA5ziA7ksMtlXA1v7LfWuXrotVifoJBocioPa
7Kp8g+Y8Om8VdA3Muy9+a//3lm39cAD757qvuq2mMGZ6LiTyqTBWLAe8h3SZzSNTtXSmpRGu27qZ
anpy60a4yg0E7DDxwWKr9yED16Xhjl6X+z0yk19j+UhidIovVfPlcG05Z8HrlHcDBLlD1Y+gWrlT
VObV59eJpX2aQJX3y7bYXARaBPgdMaT7KNSiuRFWAn/mkFTT6lmEgZ21c8dyP9suUHAdEZE5Z+Ph
Mov7Npgq2RoD9b2yRqe4+HKUzsHeoeaLzRKl0UKBboJ6t+C+CpTzsK/P8qJjT5yYbGkYhKP+mDNr
szRrEbWU63OnQ90Z0WHIbuiTtB8qNl4aktBmPCq4wfkL+etBEYpAyYuAGy6aO1V9wXo548FKNB/w
wbDi58ijGPqK9AjBw+jii6U8lg2mQfNYYDFO7vISbqNYO6lvVI7eb9HZvOp28BE9iRSvgn3+TSQ9
URPdDhEJgYKddwnvJTDVF3rBPFAXkPMEySiGhAl+0+WnuHzsu6dpeNFvpd9YP9T0BpoOmewbcP/q
n/nN3z9sptZjG/bzWzG6msp8aZWynzv079MsAeTHqD5/acKnJrwr818Xa31JN6W8lWFxO0G/atSN
bBX2GRuw6mCqw3yT+IgwFHVJkCcYgQLjN1FXHgYhkTMN2pWCrNg7PUVhZurbugTpfgdXAkY3PLMN
+jPy3SYEAAyoGtquNjnVsAF9uTgJ4GJLnZM8t7Tc5DD7FqQEhSRPEVHkSvWBs8jkdsr/4+xMmhtn
riz6ixCBedhi4iSKEql5g1BVSSBAzDPw6/ugvHCJYosdvWiH47PbpMBE5sv37j2XiykG/eldL1X/
GH+iQmE+FG9T8TYAk/RQDEwmlYm1hER2GQiv4vG2OXGzuNaqu1T7GyZpsPOOw0M+34SFYxvWXSLN
DzeRSUjjfUQeTJkKg36+rAA3mOcYz/qNCGnXoyqDH8RKiipe5bURezydn3eT71IRTi4mRigg5jB2
zrGvizvU81Mud5GCkVDyZYdFmtyW9zNkhRVqa4/idBP6x+3Pn3r5QfzzqWd7mNTFtTwq8vwg8OkS
ihSQSL0AKd8cN0MH5WGNJR+nVFPeDcdVJCzy9EbIneojB7GdrcclS+znryRpF65CBMWAg5R5yTXz
b0bRPys/O+ZSLQQ534mOoxY+VeZ7p+wVaysztw3uCmsdTduQnIGqRYky8tq2CrlyvwL9BUm/usDB
XhHUI0IdoQ1Tp4MX1XdGcK+J/WYibSC905hQWVCnQgkdBVqckliZ7k0VyZxAogV30RwWFf3jlDBM
wjsdY57XTYuh3BgImVK62C6UtW1K8Voy7Az6o1PPRCOZ0nf06FSBJRPcbHo4QkYi3VX5mN1cE5GB
46sSvpyGDRBshxfmOHqEbs9uxeVEYqjmdOhd1SeMEWK16qstGJSK8drxfdr/ndGP2WvRT/R8Xirg
FCyWGNwEAldGruxIqDvcLl0MwYarCNgMaleUaUdfCm0aRMI6fBv2o8kow++Gm4J9oD+uh3gnlM/H
YGMFN+Z4C2VFwQl3j9T1EXLUQVffiwb5uuw1+V4luSFa4sDVZPxTd43w0bd3ALKngwYg515gXrxS
ZY/S/uihkql0mH4qig9XKd6yZhdLfM9u9fNy+evYOKse0PjDnJtjbLjMnR0KmpRU8VglHAprzS8V
v57W2Mm5hoxv4ztvEd4OxOSYnIw7WVmYuM1r4+54ACX5VNaemOwFOAUCxKii9sz0V1veyDU9qsIj
H8/kUKwyLOwnOoAgH7dl/WhFPuBH+CJYZkuufbc9HXqmc7yfjMymkyexe/GIsv6+054D8ktOMduw
vsh47OaNke0DshC6+OmETkchNCZG4Zgd6Sv8/GDUC6clD0ZnKG6asvYtMMI4xckUZ0dlXwg+w2DB
WBjyk1CvkSS60H7mv2/6BS/7HsKp9diye3vRkhIC8fVx1So+Nv6HxFxHBjQWAIl+PD2hwMzAdC1a
7kBM0bXGlygjjHeRZO+q8CFCXBWGXdgMGICiXpFMkVaTMfei/tkM0rgqqlwu59YW8tyboj3kyiIk
00RSCaHP7k38/HRE+XOMHdwLJiOweghoNKyXRHtVGgtK4p1GcZBgATTdPn8RXOva1GSu2c/XIJvk
rPOjtGfo//VLVsNJ6iqs4HvxDRwTiPaalC9bZ6yI4BCEKL0NUIexLWhrkWStYDkw03TnUCdoSUBp
NIrCfKkR+4yzjn/Iovj/rAaucAoqRGUOlzo7XtqiFlK8qCn7Y8i17BbnNMwV5ovmp9Yhr/IkFR7d
QfwUK1v+DD5LRHCnBaluBVmF6l1j+Br7Ao2G8bbsN4nldt2fzmaU4qd+NLHiSTDfaQnJNZ2XoRs5
gQSz7ocPxKjOzwv7+3h8PrP/+VPOzqxQAv086vF8Upr3wXpacXkCC2N5SIFtZFQ0vJAyJQvcrcKV
EvTqZ5/tNkFeSmOv8Bh7R6sA7xEx6CuVq3rttno2HNHaoXAwf/ep01BoX+0AXHob5sEq3iLqF+W8
mUVDIzglgqXuhWXrDe1aSZxsxZ7nhOueq1rj0MUznFlkGzA7Ic4qvrLUL11fTcUyQUqbFsLS8xpc
TSVLaOo8OZhg0jGLttSAuQaYxiK3EsQswL2FEj3WzT4Ut6q0qDPPxIhZuVXojdMyQX6W30oSuOdD
KW6Pyk2n/cEhReBHq9sDw5Qn4Tf5NeMn8ih1cjBJc6cx72j5vxDYMDYvUv/Yl9sj4xbV+KUzc+p9
k5CCkX9XKn801DzhdFcp3HTmE3J4NqvlODwfJWYpD/WOrv34K//FKT/0V16xSz2SL49mvvn/s1UJ
wzHsjDhUmP8G0qs0zyhbbybCUFqGnhksKVOi0VcfzNgt0GWCSgm90iCXl75XbssY/WA3BiQNsS1M
3fJaj/m7PGh+cf757c720lGLC3ojQXJoMY4C3gXFe5O9ymh8gYGig+CGAGaHlqfgE/sCyyysllj1
Jqe9IQKDXdfLs1UcLk0vM7zWcoP3n99s7dsE/ewLzsv/nyc4JVIdy/2RtwsfZBw9qvV+HHdh5SeC
DWYzECGB2RKxOOWetjYQG5ZH+6abbqBs4oytLH4t30qmfeGyDZcCch08POpaAJBGtvfRQZGUOn1m
SzWRWIzfN1I2yxHCO6m4FRXHImImQB8LOMpGgnr8uOq/v3BOcBDTKFVkVdHOX98EZ141hcI8Ng2X
+De9v5rdxbXN/tI8iPeTjiwVJ6Pz85dU6SujlgKLHtPy9GSuM98ATLZrXd2XeQPdazGa3xVD/G7/
ft7Zyi9qQ1aaNJBnx+XvULfB7sh2/T7rOwM3WCqnJWIw5NKTl1BcXD3cLi7sfz//bGH3uAyrPJLn
7mQJJpC01NRvIfowX4X7M/lHyGaO2pLC6cp/ZFCVMHWcOHlmRBg66mYk2gulRY0foFEPqI6unVjz
iXReH/z7/c7WtRWkDIAFnk+/RhkC7kayH9qP06Kf6X3eiMVmd1UMeKHPaKqzikOXLJRF5wgOEzxV
qSR0bGE70MqTGC17AsOEwkfvPRuM+jkLpDM3ij6Ljq9uNpdqon8//2y81lRifEzNSt0b+bY5gmYc
Nor2W7US1xj99G9c4eAG69mjUmQrQUZSAup9YIaCQbjL1+LJB12mgM6jjj4I7sBvh021vbv2TS+e
6dqMDZBR26FuOavezDJPUzUyZeIk5E+4qt7RYTaJxQeXLGIbyjGHRBsLbfaVq+7Fu8s/n2zM++E/
+13WIYjWSw0JBwql4jfJ1xyOPcYdDSCDHazLNcO1cEbzzPmC8gq25BHPFsMeIiwaJndvavN6GtaW
souBuD2UroWHILqrngSglNgIt7jxRT+CBHczsftlHsgbIiju4ngh3x5v6k8EMlAPELYBxX4siXR7
HukAzbi1EsIHeyp4wlAC0VvYgLR+3u6/O8DYNtgEZ9ufBgLovLaXToNA1jBdmBP7YeBl+D7JXIh2
XVo6DSF9ShJxt1+U8C7lYjv/AfPw8r74NO3ZvJ0siuwmTzGvAChxFEKFX0VqWjM0r+AULymQvnzR
s/dXEZu875Nu2FuZrYUUXo7wG48JWn+So2JrfQJtFvTNUmx8mdbJHbennmAZyvgMWjuO6p35pzAY
ePnWu8ao5s0AEPbZDrc4HFV6PdCu4QOarwLgTYmpBIH0yiqWHsc/geKJ7YwOLNGQjbb5It40sPGi
z4Z9VEruulkFk7Dn7swWSTtzzH0reVnwYaJcKqSNcgJfuuoWc2LDEUdcCR5PWGroZ3O/CtdKtqfF
Hz7//MP+1Y5/3e/mDOI5Q4EoO0RCZ29U0YfhKdWTuUIXSVlj9pd5J3mR1UuBnp9hK9qqy1fU7EV3
28AVq59PGRzux/R4UHCfzKrfMUKIxU3qY44x0I4OLWYMKSWqW42u4pQTjHnHuhRPSBDc6oH8097D
NUv4l80NvQZuZ3kavgzyKWee6r5bp0dXM52helKY2/lm8YIsP0jg86rvybTWxz/QyQLwnLMXTCE7
qqYMaw6SeRPRBj2u4fsD4v75QX13PSGfAHtFD0zH/YwI9OsGIAT9SQkLUeVBDWCa7BgEjHUD9sPs
VwltqBjZIsExnuYQQtk7swg1/kNmL/3A66Zobf6085+N/rpmzepN5MdnP1tQWFqfaSdlz49L6SqW
f8qU4qGQPelXRta1+ibXa0t47tvVYBxAwGXIMtQPAAvaUgXeoUYbDWOTF3lzVjLg1A+VgD6yA0fD
hpw5escYsdRt4IGlMFY94xzR+K3fkOIcMLNYG/o675FoyriMkWmHviKJyxDcvFW8ofn7+dFf2HtV
DJtY8hSGcDpH5ddHXzRWUSgit0jsD96EOF/R3yo2W1W/iyfE6z5pmCq0RHqfxhql17Rp5jBLMEO7
+LSrcsaGB8hpcrxhkl8bXtkdrEdzp88RC8rkIGwALNX0j8FL+crlmPg0yEcW47rbRJPsAZ36Ue2J
h9rVz6Q6n9q7ko4ZueMoup7FX9DKZua7U92UNU5OlkK6SmHRxgX/8Ocn8VcoeP6z//Mk/lbl/5xC
LQ4Kq1TncbgrBGtT9aFFWN1GRillLtrRhgylo/4+PiK/D9KF0rBdidtavp8wx2D52DZAg5VZoV7d
qaGj8+j21SF604j9eFQg0xATwA1VtVkVLdh6Wuro7k6Y+95xzHKmWajo95HuSBUJtjFwRfCrm6nz
2TrHu1p1cafV/b3V+nB9OJZ3yX56P7KLlDdxCtEpAyf8hDRMHe6kcFZItLtCdOLil2Q5OmyJ0s4W
V5sQ8/L4/tBUpCXM4znEzkrOLteCThCF5FCv2WKtXXpLA6V+m55D2NfMQIimhcvzBP3zID4Ht9eK
lr87w0+ff3YkTZZ4GjHlpYfGsvXH0zORiJ74iUGzvR+Py5y+jYwTmHLP1tDQ9zYPLr8ZSaNji2NP
U7k5nbjvXdn5vzvq2dAsQ0M4TM2tfWsPjMOkHstBTQ7i2gCKWc25fP3TOHqkfTwdX8aP0NO87B30
ViYcyEM++VcvP9+Lbb6CyYRdkVBSaefNOBTYTU9RkRzkBYIf7fSoIV1GGktv3Mv5XehV0Jy/Vstd
mN98+VjlrJYLzC6rs1SYVcoIcgc/1+2GgsUTPC1bt37NfkAd7sQfV5fCxaX43z/4b5n1z/ub55OQ
BTLeeH106HoqN8qwaVQg283qiJmXPtxNO+P6Gzp2eEnU/XD0Mwamd+rMtJhrK3fE4aniovyIe3iA
JbJuH+rrz/vMBdng1yckf91x23DUlMHiCc2t3Hx/6h+Rr8rZ5+ixbBVYF7hZoCG3LyimcHBkRJVp
rvkhEgHyoJqOzEARVajT78fBHn6xuzTHHes7GXei5Ma3IzBNer/EhmVbYNsJeDo4c0H9PCsD6E2u
fv5z5O8XrPnPQatnEcj8XfhUZ4zM9SrSZtGl6pXCndA6zelmxLmxU/x5xVEe7itttuFvm2X81GoI
5Nd6yV+HXJIW5XWt/IWS+uuXOtsWLIJriik9ahhSF5G8NqddeVoVd7UTENvZ2PX+6BxNpANQMV15
XEcqA9atkd0y/JYfCEVFItI4muYKcyS6xJy7GrYGegVfuoZQ/l9emP8+v/MDWMmlQm5CjUs7XyeF
NhP7IxIJwl6N7VzhtwcIYNdk8xfGIv/x4uuEFHH0n5dcZlRPspIaMh/LnsSclaNcqg5B/6Dm74ja
HaW9beZL11ATJUlcCwE9lH7RcybP7wsKNt1VLV81tqF8Z/TLyNXaVdWvg/KQy2AV8ub2hD+Ccx3q
H2HimOK6J2aWurzMo11UMmC+coBfWongBShjmByTDXJu9s8aoROtExfYikuCW5hgdCLgzrMVDq77
A5YTRV2cBHsKvP4G6ugRtlPoKjYCaUb94xN0u+vV5Hf8lzQ/aHO+U5NZ/q0BkWdVNgpHml3zxKHG
RIGgVnrDC+FR3s28btG51kC80ILlM+ermq6qogLV6OsWM6la1LW1Ov+4kq8T4DbS1IywPtW4B02a
lt02Nyu7tdbDmjGRx9Xo1aSrkC1raOwkUuCtj8NVpK5iRxBdzLlBvZHUK9JjSflWPGj8TjJKNaps
ZtxnxUNJbyRRh4bR3O/oNloOxZL5kHYrrZGeND4ZLsRJeT9vV2RwXfnQs61BLgxhwgDAKqHIG500
Xh3VP1ZC0FZ+SwtAjZfHHBv+m4pwWyFiTTSwVLAhbIVgK9PCLiDVlQ9qs0/iwhmGTTYckCMyvwL4
6Wbhpm9+dTFZllxQl1m/iZ56D8oko5kRMVRGLj33PC+GdSdBX42wLr6khtuk9HFXRrk8yVhWDcD1
b+biP6QGq/Gn/HdqPMaCV+CmjlbEVMHn5/Uzllp905mOlH1aRuwE0o0w7kz+v9vKjUPVCdBxgm2k
q+dxXRlT+AECo4rQmzKWuuL0zZpkE+K5te69DbY6ybHxI54WvxXWsbQ4MtLNy5VCExrudpe6hoBq
GQhyOhMOQNhqc9AVFOenYy44HQI5SsA2e+9KErlg840L5I2tnz8YoJxrlIULQndzO/FIpB4jv+mX
vKfkwAxzTB7w4ljYlzQxzKcKn6E/VfR/Fi3BZXYUbCiJiZlidepIT6/G9X6vlSiTOMXmaQ7qXets
DyY9dFBTMZitnngl0ZHylhIGI3EnA03CKaD9yaTDzyvxQrd2rs0UXk/m9XOp+PUlzfMiHbIsnSf2
0TTBdt6g2OAVJKKQyBPRURfUjdzI+kV4+oOw1CtDV7Uh9fFbgEU8kSGmCPSzCKuQi2VNPMe1s+nC
jvr1K541tNXCijDBVco+IZ6cFZaU90oMyCdcYu+BgYFC6EN1CfNxohdB8ycqky7BGXPbLDFZ2+2K
sHnXuIYwuHBkfv1aZ/vGdFSHeDjOyhiPKbNIW90TbB0VAppa1+DctpXhEW/74upHfwfKwOmeN1So
qvzfN+2xeer69miwUsp0QaDJILmjBnxXeBZJbhzLO9Q2g7BV2XLpvsNgeYtxogZkyNCpS0DsoqTv
w3ctf6qH2+YTajzDiHEZTHYk2my8EA8QUJt+rF4ZWF5+Zv988bOqM22TXGqmcH5mcA0yMrr+HB0I
OGg4IuKBo/280I9Xb9XaxVfrn8+dz4B/qnK11/NUiqNZuBAf2SFTczP0K0Lw8AOiCYifFRD9erlp
jEdsM1m2E6oYixvooqn28vomFe46F2BwIt/iIVPqzdRsTHe6bYO1MVNCs81c8ZOzPpW/c0g24r3a
b3rzfZSe2lNHoUzC9+gLNWGqfQvI/UH2czcS3H5ZYDFxQvm+NO+vDagvXEtZJpbGcJoBl/7NfRto
aWlG/axiQz0d7ju3J6fHHm9lvFbHFes09OgGvnTM21y9dmmnZK9C46NAcDMkRmwAx/Hl5/1Gn9+K
r1flr9/p7OAL6qAA8ATRIOYePMm8pqQtWCNuaW1fWDszCJ1jtJ/8SH3Nse6Ot1L0yBlm2fWt7uQA
d4TRORUP1rEH4/HUyx/aNkk+T+H7qPw+FocCJFA8Nza4i6jpPhVWwkc37MbWlipfIHEIV03mN/R4
iEK8LcO1GvMz5qvhttuywb4OCLRhghs9ppptRDJQsPwja+sGhQETKyzoDFzj+5+fyQUDp2aoInsv
0yE4EueICoHAVkEWVJ7JanIB0QB5cwbe5/xGRR0s2HgGE0z12GZL2xDRmd/IBWoflMQJNQoBmcc/
DWmOvX0y51xMoX/Sh9ppjoYbtbuEpq82ueUMlN71NEVQK2soa3s/PMGexxqEORT+RbFrjlvFICr3
LisxMzpjvQTBTHZnjZvftGt6b+M6SLb0q3OOv+GmCz77fN0M65xdw3rti3WLkZsRBY245lONsWm4
RJ3jizZmEQGUXFqPXbeaXoe7CC1lteZ8KVu/xBbDKNT6MHXIVuZTwza6//kRX2iFfH3E8wbxzwYg
R2PT9icNigOXbgISD2N66PQVk57jkg0hoK89Oac7izKG4oBRZG/inr7WqPoeosfGDW0Y5vHsKuN2
+PVrmGI/BGREyTPj0FI9ye8I18bfPDIwQSe57jPHSDdxujBpPc7L1b597dEAE2oc0inhLCkQPdvK
aYEouDthLthKxyezub3Wh7wwtf7yTaWzDkpb6EGrAENkpw4W85vXk4yJ6Hg+KOJF/f+4NvF5Cvwb
xk8aj+asDkkDS4mrjOlbrEBB8qRgHes6q/1OEO8IbfAZReBQND1xWHfFQij9EYvWy0CQyFOu3Ij1
fcUA3/KR0fH6X2mWaJeuCNwRRMKxZtXb+Z3OUGI5tiLibyz8ZNWLDBegcjPNmxRo3qhu7OaAtjNF
daRscag3njn6bPt4A0hN7VCFDgLeJnVhMVjtDiNx6g1JH1x1XjXqcW0z1wqfxKI6xmsg8S9M/IhO
OpFKi/st259+le0fGS120c/UQvP2JGzKX5zVVvtw5T258Jdi+pB0ReS80KXzfl0cy0ezUmqFO5uw
G9/bxbCBQbco4ZucfgtXNVQXZi7ckv/7eeeNOq01us4QKaJalezSya0wK2L+7LaG4YdkqJKtRZMa
14nH+ZzCsdfTbdt/YuQwApBmfllcuZr9lfKfHVBfvtHZrVU9aUKiRz2mNCL++MvpsaO4/MzzT/R5
IVtk80J4QBe9azyceikr98du0SIaAgvzkL4JnnTL0KrGZD+MgKlml8mfwWI6wxUoaJmhT2+CtFTy
hVRuhuoP/tEBcz29Mefnn/I72xyQyb+P9qzW6hWl7wYpTg7ZTf8kNJ4efxwHf2geSokxAAmKbbgb
8wXJTPnxpW2JiiJmYixupeO73pzsyQ27X3V1F+SHJnltgxdayCevW7a+2sLAWWKPh/ixOlUPpXhL
rmU2riLj8yTcAxVkg2UMw0olYaBaV7mCiOe5ytal9CwpfpI+qfgd3q7p5y9VeSjxRAXmiakr3KK+
7q7jMcyP+ZE9a+QCV8EPciXJ/s8g27rtj09lfy8L+xqNeXVodQ7avnBURor5vtfvpnqwR821oKVE
r/0E61DbyYxuhfvajavfsbw9QmNT77HQms2BUN2UFwMzmPk0kJrG9FMHGEafp2WbmvYnEyBA7mt0
8n414yIvXGgkyGRvW2FzvZvwvabCUztvmlgRkbye1VSdZo5R2egzoigknQ2g3NE9Hn0UmL8zT9yQ
+PDGznFlec0P8/w9QcoM3tOgcQdq5evDVrrT0Wo6WdoP6K9xkBjLCS/fNN0FXNHYwfXRzv4YEAje
6E4sVfmTUM4ye6yj21P5NhI8Mwdl87Bq44aoPJN8OFH4IxEESL5mtDFm4fAsHP3oJL8PbTKQq2Zn
SRuRwdwjqQR1/2m9lslLES51/my/2DYf0a6o3uDqaOEybne0nXuop22LaeTKH3+hnYYtROOv52nr
2JjP7n510UxZhFtovjUv2wVJy0y7HwBJzj3JmdyH1vMaieqCNY+mIlw1dVbccmc/+9DCUqfUMrr/
HMnme+QFd1H6q4p3Y7ctxhtu4uhOkGdM+MBTgBMU8jMzlCn6ryNLsPPbeqNnS9C3x21BULrkJx+J
5mpQb3CH6/f5VYDN92L/6zc+W5in5qhHZjmAL2vWKpOF9LVY0diANFCMvwhdF9ttTyucuepvdRV1
Hlz+xSNWCdzwZGXnK7Hw5hTCYJM1126i3xtwX7/a2V4hGX3cSH3PV9OXjFWbGxqUGDW9FvZezYgb
XsNM5hV4gm5WFVc25+94ImAtMlczdc5jMmn2fH17SkVCXZXzW1Yueb1O4uqxG64LGJXxItZ2Ue7I
wacVvvYq8cMfpsgs35dGF7WRxTVOcns4cpMjuw0hJPMvKNAehMpJmSGqCy4sCQkaTKnhzS25u+QG
aSt3p2s2qQuGJVK3KdpmuznaifMVKeJWirJclPdzj1vrbs3+Xmx2JM4r3FKo1pB0vAsJo77S75fS
Ki7fUut1eJWsPWqYeFxf2wkvtJxJ8lAUCe+WpJH2dvZYxSTNdDkjAFK8x5CYfkZA2yIvGr3wtJyq
lTL67WmF8M56JqIZQ25n+JO4MOXP5rRW5zuibVdkgcEdYCLziw1m+fOueemJSaqJngN/jAJc7azM
NTutlgNLjQ5TOScXAuj5Xe4F9Agnt+Lul9rB8viufAKEmd7zVcrPCYgT0P8yPETSlVLn7y71dQvX
AVxAJpZE+o7fgMh9pBG+kmRs4f6I6BtSkz3M2kycIzExqzqSRCalNdwdbOxIk35+Fn+lDN8/fsZE
ijC6kCd+fQfMUe3EuK6iQ0fKoA5P3Kc7nSR+rNzMrrGG5Erij1zL2pIPUxqcHotOphtOQoArPdRb
GKEIQqIPxgQ1in/KNYyVgGraRUG8RrVKDDckiBLjtFO3TsxtgsjnxBloEaJTC/dEQ84j7y2pqcKf
IzOIawzuC51LXfp7QkLTN7+b55rsVB/JLIoOwnIYfS7Nta09h2+mK7xPy1nmkjuCk32iKwN+Qdig
wxbucZIBUIxtUgf1K9q5v52E80fOBQa6Cf0Gblpnh7Y6BeKUx2lEYLhdke1NLwW6bNE6s6m7gpsE
Qsi2ftEfCHqiW92suYWQrYxuPOw7xhSVC4QV9UL5W/SHxYCK5NGSfRlppA6xkkxv5HVXlsmFZicP
8Z/vfHZ1t0ZZKk96FB2UQ879kxB5pgnSIpXvx8/oaU5UhiSOr1j30KuS/t6ZdrwzbscdPzqgZG5f
WrKGg4I9fQ7rtFYd6DkWESHnplu8z/YUy9WunC/fYYLs63Oq0CyphHVyTuIoK1JvMciRIOKX7wn6
TS3yTGVj6VszeIrr53J40GkCjNGdKGnIyqRmLzfO4KjEmmeuli7KHhu5RYgi2q3emzvK3YgfGoJD
6codHW36WRhOTAMZ7q2a7LqTh+g+fDUmskrRx0o0hrvYoz3TwK9b9tE1tt9fM9/5Yvr3Tzw73SNB
wMxOgMEhXp10/9h4jJDG2eijQTe8K5farrgZsCVJkZfjVmxnZ8A9PG5NfB4abxxc+BwCWiNw24Bg
SkyAsX2SV2HuRZmrz07Lba3bjGXC6bGwlljNjNTvZ/gkTYhiE87/GYQpe1JvkuAX0XYfCJ1wd8ib
iYsknmXaVa/qCmwU2yh3Fs2rxDctWfbNwxTRUfNGYz+k60r32RiGZE2MfVYxtrJs2H9N+6gkGKdt
8aVcTU/DtjztDBh7cbIJAMLENCCk32p/pxl3auynxqLM/HbaVOM7/Zo+vEuap8bE40785dKslya0
GtzZ142F8rcyfK4gED2oTHgpC8/eaD0vwrYSBpE+zSlZKwJeXFu6qfEDstO5ms+cXALTgGROXfxG
4aXERDYse/hCRHnYCmwz53iYgw8HL1TsYREEvBmPeQqytSApUfGFVfBYlw6dD731oXRcqYT+1gjf
VtE/f8DZ621qg1432C8P+lv+lN6isDM/WCRZtBgnG6NQHG4sUPmP4X2zkR+yeMXvA9WEGO0ATwwi
1sLhBeLKrb5YazChz8DLBTJmhWWaviQfpQj/zBmuDY2/33547LI8j7X1GQ17VouXYpsYSddSi4/0
7xOaZNwDsDaDMKIudwHRKdOWmFuyUjhUPaQHKwi+Px+gkjg/m2/P7p9vcfYGKpUQJ4MgRYeBelUi
l3dfmO8KUtnclWD+Dl4lLJjqQGPGiZHv9Se2yuAp2TWbIXF55wp0yOVz1N1Tr8GoJwoYSPNQLEpQ
KCjZ/hIwjTcIeox2aTgP3pCyY83pbBQISWNHN/wMuJP4B8q+xLb7wk8h/uG/iIpaehsHnzz4Klsm
NCjNpynaCcoqHBYYCnSjdEfriQvL8RcDkxYUxE38DuiJLQGSiOgq9E1oEpxIDseRuWiQUkC0NrxU
fIA5XJOfkN20Gm3rZ9Mgq9j92ylzAiSI/Q03UjxKVrWDNj8IC4tvLCwm5Ur59FeU+u3p082dzc4a
GIyzWi4r4qaMhTY68G4UKGSEm0DdqIkn6Esql5wsL+0Fml3XbZi/MKPrTZA8xB0QYD1bwUMV3IJD
tP0Ye/pNgRyk2IKz1BJiyH4jUxPkt8jchdluaH0NO+U8GjtlNodu8CwypEMXRFmh8j+14rbUG7zn
/s8LTLm0ygENqRxUtARpL3yt0KSuS3U17qlfBkiERMPWaxUPIOnqiAcsO3qaXoyXfN/t6rdkh2I4
s/z+xF+7iU4LutmK6R/R78Q7/c58EP/Ep7Xwzh6Ck17zRuJY4F8DCjWehwSvMJisa4OVS9cBqHgq
2XMgbRAon/1CXSAnbVM10cE41Mw1jywuih7qWsiHt6f16XHk9LXNkiOUqbIjJ75huC0mhxfzpvGO
y4KfbUNRQybbBk7Stcc799DPFtCXr3c22K5SOcv7nOyfVLgx00Uy3nF65csTrcKFRQuHYIDkQzgM
D8SQM7IdajZqQ7sHaHOCsTJpIgx4+JXCWsLlhbPzQSL9ZnNtjCjNR8hPX/NsFWg47ltLIklmHgVI
hAVsZioHPGMvjbz2j3j1ULv0u81EU7ZXhFT6t9txNBKvI3Vlu58R5AuSr8EBjreYPKzEJzw5Yj5Z
L7BzoGEmfdNEGGe4AYypfFNzQcC43TyeuM31q1CaW6sYbIL6Sll6QbqGm/+/3/E8JewUzToO5Nr7
6rdFtKqf3Ui1J+BbRHiYOvLkYC1LKyf7oz6arYt+PWJ4QVmG7mqyW3TW8TLc6q+GE6ZAbnK3WJiT
3++y3MkLIOz9MzhziRQKCJqZHb3Os+hn9cp94NJPCzwSbix8LlX5phBOB0OZlFPR0u4/PjSraheu
ce/+Qam7LtYhHJkr999LO8qXDzxb8uMUJEYehO1es6Nb6HT74iXQbLZL/S1ZIPeSn4Td5GaFTbzI
cqatxPvpyKngMLEj7ECyxV37e4YKwwT/My262YyxHRmm7Jnrba4liBsX3tAvX/ds6Us8nrCNwNDR
KQ7fdWJqD2zhOBit3+p6eBFuqm32Nqv3SMdhhL3CVvNAz7HJHNS0NVfP3CUKqpqRu3hiSnvAUIPL
bn5/mMc6oitDeBxuZT8CrJnb9Epy6B2P9Wtv2XiTcmRacFAbchyc2rKtfYmBxivdwTP95lFe1sSl
PmizibY4oaq/JiC/AOhjjZvYEaQZK/xt7nXsp/YUlqzx4sXaCRGMIzvWvD68745eu4cs4qOqbZdg
xL3S6ZYnjjnHWqDKXKuyXRIiT8alnf6Wn9tfrOaYIhM2I3kiPx9TF7qxX7/mWQnZqOkprwq+ZuO2
ppPuEa+6qDMWjVe8J3vZ/j/o2i/opr5+5tnRUnO117I6ZWXEXChOno6uQ24fhe4QRCv44MTo2V1/
SPqNdvLlYXfSNmk72fK4LYtFTBqoYEutp8DUQaAD7IT/FQIiJs8I2K78FHKJ6dfCsljm2p2uurC+
u7TZiOVjP58EdrUMb7Lc7X5xIqAGTOm0OWK70JDvjZwRM5WNMOuw807hWmaaiCyptvXX6B6OqzPf
hygmiEHrHyzaXRnD/dzpK0+o+CxHOa3GeiUOG11y6xL886YT73Nz0fcbOVgXo5dIa3nwscIdh5gD
y8+lzYkWNOYipv2WrYwePv8+dAvLtUq/Dtb4JDFJMtzWcH/9kkRbviODw8nJInEZePYRtBKCRhel
6U/jS8nogpiS6VVKb5R2ObWQd7BgcnGG+oTA90odd3X5nO1JoRke+zhh+WDcDGxC+E7ENNGlDrfy
QwQrSHZLQP1Xyb3a3N86O1e/vF1nm8uUpIVaimy+xCsMqnd8GAF4155Sz8HChD2U4hJyr5iuNdM+
vZVv4dux8+l4pcomOHlW4J4+/hbepvxs1GwUdkO347fIPgGOj3+L6xuawyy6zwmbxYgf2HXklTTf
Iehi/Zv91jEopAYTRkgV+hCZVyqcSw2wL3/i2QVFDbM0svR5A1GwGRSqY4GYHR36sGLtH+dEKlcE
58lCxPiIBVoCG2cT3kOBKCRrDfTz9HEK3eh/OHuv5ca1JNr2ixABb15haSSRomzpBSGVgQdhCPv1
d0D9sEsUb/GcE9HRXdHbEASBtXJlzjkm8kzZj+YrTZpPi/+/foGzdnGbZoJi9abJ4Ezxe2vVip4e
Od3oCKGjp14nQVZagsHknycqrMhPOrv5LX4CeO+nOmAC/++VTF5+8v//C0Ikwl//S6aSz+MUM8tj
VcFsJrwqrLe9g1u8SPjR3NOufQqXJvGwJ+2Hhmb+TKTEuhy9KfHk1TKebzfXxeMXfAysdZbMOQAT
ESeBs0at1CeJOi/lmCWxRTnGAwD2KeYHpdahjaNonlI4IxVZZycemlsVzP47RHQdn09L38OWACfD
n9tiMXpAfayZXg7d6Olqpbosut9u318XujRL/rp9airrpzjLu0+kQ71BZix6y2aAvvB1AY1rA57r
4/bfP9qlPvaX27PUz399KnnrRSYb3B4MtuR9+MTeGYs3D4CtYgXgdyrA6CBAObNBtcZwgsUnC1ji
eZ2Zdp5eqh9wUF3lAJFIkTzEaUf6dkDwcj/jvo6uGQWcToZHERBqua6hM9fYJEZsuFCPXYVgoxUg
1+o3rbc09eRrHNdLQwu+4IJtZqb+vZc5FY0RS/SZDuHt/7w0p4eI5sGOU/fvvHWQyzNPgYL4Eq6s
AG5r4kck5Yr2QN79tabH5bPBXxdztqRMmZGVoKC7w0QqtInROHbIKhh/MVfnxbg3gxRaPF2t1I82
2bT5Oepu8hT+MJ6wgGG/LgNHbjZ9jHU2+PdzcGk+++U2na0mgzUP4MRZzwdH3uR77absnaayj71r
Dh4PAG/G8MOsV+WLQVYHjRbQNKp3LBxgeg/F47BmS4bmgm+KULqUpooNZmFOA41qWLKTF/ladMRn
h+L8fUHlQ/6ayASPVvXXJ1c8tnE/FyWFk7UJR48JjJHetJOXglCaXPp/MczbRcGEBNGFUDPBU7uZ
YXadbPBtZLLBJ6M4AbqNfdyA4iz5VnKfCYFx6PgCi1Vc07epAQ/GVUy3Gb08w3Lwbr5y6GkfU2ar
UHf//TNcWEMNeFQiVjBRRkt33hE9VnMeRQMdUTVoYqarXQcBagO+KDl6hfxjtoLeXAkpVSJjjtiv
6SydbAVQ4aYxXwdh0yi3vfZDhBvVBtXTtWJV/X6k4PJUhbsNRQ2d1VnhKI7ZaA1CFD+owYSpIL5f
nNebaAAXC/sSjbH5pyPyrd4r/JFJ0ewLhV/uIzD+yYbElET2jfZOfaQCY2gEimLwhSD5KUCSSSBf
c/iYbpcdgQgGc4/p9nrxe+FB//oVzgqmIezqqBuN6EHZ6cHk9WtSNODik1MO8YEvFW3TnyfRlSx/
YR/DbuZ89jA96w627RcLOZnoZz+LX+m2yT0YTTYBEpQnlU7exDUD6gWB2ddrPSuyprCY23gIo4fe
N4NZ5nKe5kfxSc9t/b0UKTRcgt19JLAITqis1TYotftYXl2/lMu3jRADXYQX/l38WU2drFazGD80
r2PknTp72syv7KdVu0rVZwYe9LlL4SnZNrv54yi+6gN1svJm3GscatQbNbshzi9u7ejHjMoHNeDo
VhX0gdxexuvCzVU89gWUEDfvvys+F4FqemUMpWxFTHiARoz4eX5Y4E+B7jIgVOwQiVHvETpR+wzX
lDxogmsT/QtH0OUSmA5zAIVHbZwt99WsmEdBSZch00To/SumjwJbdf6zRmLA6ZN2yk0L9P+t35U/
MhxB9nBbgtPLg/whIuf5bgkW0jh3FuZthNuB00/tcrX/B7/v93r+66Werf9qboTczDx+YBSj21Uf
HO9I+H0tQVfWN1a1HkVftRwUvwUAngzTyvCDnEYS0j5tlsyH/ah45EUwjh8tcdv80oLJK3Htll6w
/hoGZgBqOhkFgnz+q0qVNlaCZMUPmC4nm7DUFPS1xPruxqz4qduXN8WWTsZNdsfaRK4TdpBqPdGw
qDYE4cSpnzCQTD0URmT8/YlDqCigEiDdWZONgrox3e5X9yC/DKGr/TaQsxMmQIQ9COxNEwyrq2Wf
+L1DaZA6CcaLTq8pf1tTlUlRpulo4twSA5nDD0I0mbHQsMXsIWByg5CXlF4yvOdR0NSPR2Gvl9tZ
cmnc5fOd1qyZhRMgxUSxPHnH7iYUPMZoPGHlyamxy9xbh/xlDuZ5xbkqx6Gi28meg3Zc7fs/BdGc
mHq7IKTchV483zEmF4GmcHpGGed1GPkMd8idCEIu/mih8YFmRh7y/MrayhxtQCOKpE8ssmqXY7r8
wBmb/7PjCErEUM+qbqvJc1Sjjm+3ifB7zO7jF+WekEQn3wDnMGtifaqbWN8rhjeUK/QDbNzFeJPo
m/R4MyccY37P6XYkLodhDDlI17QcF6wm/AKkrIHSh4b4TXhTzane17WGunIDAj8ggwjNeLZNmAcP
jnK3mEvga90lBLaw0DJq8izGH8QC2UBwRujlDGyu1AHfDwNfLun8MZ/ipKhySxeoA+jAyX/Mt+i9
uVEh/D4rWx4I1cbCmL58HqeOCHM3uj/Unhq6LccFTNbXdv7L98iidc1EQloiBr9WW1ncCcMx4oJa
hP+YDTk12Rrs4zpQMaMAQP4NGBcfbP7WbqeV8IjXZHqRBDs0lpsEwfDx33foc3zztfzjDv11QWd9
s6Kfm0VPKhx6KDsIl6OA+NC+fsyrXXh/WlvbAfIAONEnkaH80rO56VU/0+gf+eNB/0mfzxlWKAs/
mttpHSEBvstXk7vH2oFIEynI0xxUK8REtuKNtT3fNkGGHY+0XQakHyvCPIfdCFpwQ1d8/++vdmnb
MNBfwlpbLHLfJldDTYBMKNXxgxhkBhhdG2pZZzMYZBDAGfn5tvtTvHeLq8EX9F2H31Ldcfw6beJn
WrF5tqrbdXJakzAKia6VFiRdQwfTQ2WBMexKV/xCB8r4crVnm9xJMaK0F2cBHbJrBgt4K09wS3vm
TfS46BC7zPk/kdZIS6F2/gD8fZfOdqx2niez6gA9LZOdJtoaq0WQlG+t2+NNtteejd/8OME1WMOl
j0UaDghPw+36HddSdMo4Ca02H7rYGaMA7RdzagGd5aPh4zeQV1LyAln0f8qc+Mox7YKZA2QrLnjs
k0CxiMr5+hr2rXES8yE8HVTxMc2P9rHxxdx9Pb32bgiTnw1vmT3Ie/60iLKYZIO7aknXAmaubwi8
G8muxYxsbKbs7oheamJTsMbn9Lju7ZxEonTV0cKrCKwSmOQhws29Mt+LgItMT8vcIcMHtYk3nbHR
rUeBXF/rx9w/Xo3yuHC6+/pFz7oh0pAOkp4Y88FY6G3+AN6ndpIIKz4w4YagxlpiyACr7EY0tpa1
qjgy26zYeMdihC2nB9x5ZvuUoWcIw1UNa5gTKSNRIpqYWoTaerRuxIlSFCB/AhvqAP591XXbKboB
10CMoxbkkPuvrOvahYeW4mXZY5hMUEefHaA0PR4iTFbzYgeW8KdDv513xfQU6yeOIGulp/GCgw/p
RT6ajm68tEemE8kSS5FheavrN2ZwcbkaeqI0b2LCJSL+VlVc44W2p8aAnfxm2tZMR02B1QhVvVMw
e+ym8lVSHwrlSQWHwvR+1YCJO+0KeTUmAAn96Hg3xbtEnB1jfq1GGvcLVuHjRDbMx79Xt4sv0N+3
4OwAlgrxaapMa2bgMXiC7MpM1u1xnQAxTXNmDP4go54HLnQd+HyhpbsQj/+7/WcHqi5Pp1SP+OzG
TcS1Wt3B+5Ubn6TGVenT9LKzcINUEA2IgIortTFGEJkA6kj2KoeKUAC1EvTX7AjIEb6vZRwPljrQ
JEqCUvDraz3QGBK6kmN/EnqdJ/w0Z0+ye8IHI5/ky7i30Tnue190ND/faTfjbvSF1yPTtdvWExWY
Nm5O9GT7wzR6pyVBk0RMDonHUnY6ZTtrTy2Jo2mzO0aIUtX7iXJYq6jdTluhXJugKzBMB3V204gr
ObtLAvw+dOuIOCN+HcBt7Jk5EsWtovoRXs4ifUs1X8UjFnbQ0V1yXHtq6eK2Z8rZmls5vm/ax0nc
MRGyahd8EYo26FG4DPK1wj46bY6LXL7/M7F+oPTyqsiPHosnAQkkvUTaHECP2ztL9Eb+Wgy/x1Wz
N/pxzZ1RbMQoyMS9hHF8Zxa3ePYP2PnLmnllAZDKemAvz36RLwl8VSeozrI7g9Yu8DeFabyymtCD
9p4Mrzg8pLfx/JrgGDX0m8Qks/J4I5ND3u0i5UmB9SEULIPtWxY+niD886cY35sAmSzL/JpUsdGB
un+qbVjQAuZsuu9UX/uFdqDsQyjiyP+vtb2AkFx6VkxovDzJkP7OVdipUkLrzWPx8/057TM2wPqJ
MAuvxWTIrEzuVxHkbp2EOZ6b9HfH4lwDi5I/9MzLu207/RArTsHlvRQG/dqUA6jZMXxp4icIbwni
0pEJOCXtwLiTu59kTNmljO1cOlbOEkpG4w8np2sWI2rFtQEkKnqWkkOFu1y8U8JN1t0wHEHaioJv
8T0S4nh06VbhqeFHwsCLRArUuWxbaAdsId1x0BId4BUmHs3RIzRXm9+mAV0pHQOpeOmbfVG+5cyS
BRSNRvLKUfVdnImiFj3FZL6CGD2r7G56LnWU6e9JZdlSLGy6Ya+a97PycgQTUxe3mXU/ZfC6rro/
l5fzrBBZYtTwEgA81L6Va2o7moLcnRaJSYulkxUNP5osrpBUmPgdKsIFnKW77Wi7Zl26HSbnQz7e
qD3oAHicqrFqm0dRXwJobUXqbHIqrx+cLxXwFvkH8N7RWXJyPtt5zKZtimo6LldJoJ48vItyMN7E
cdCwTXj1AV3AEKQ+HvW3fvaSkweNAoBfvjl2r1hBCXC6duMuSPi5bXDVIAuLRDJb52cKsRsJaefG
kXpCcm8YVKzBNJhB7sE9Ug78YG4Ox6RimsVx9ppf9IKgnM9f2ghkWuhQfs5uiV7LJ600w//tRKoz
3bZ38b4S97wJ7d38KHVbOjISXCdwVz+zGNwwxAW7fImOZL16JsvmMjFIqbmhN3UUDhwbGxaeazfq
Uh+Q52tJhaCLtATTfd0egEwVnZ59XihNjzi0h9mhdutDPxtW1sz00UkGpybxfd3f908qstHULUeM
7T4pKq141Z95QSG+PPEWdkiUdUiJzn46gLu5WeqVSNnkzO0K0vAis0U9xGHllSAkg/D4PtDr32F0
H2pAo+c7KEii7i67G5uYr0AiPnpT6cmCp5aBZUGrwD7OipC6lCZ/OigPXtZtRnlTYu3U0yesMcyT
TTuO7nUE0XFB/tObaa2v65Ivlgk41URRgvwHf+Ksys6bTkAcHvFgMifEOkoG0ByjUrBbJ4fkPPwA
okEcDKHMbLyNjQN/4SUf/VTu3HZGwsl4xJ3DZ3o4zr+rJ2Wpe88XG1NTsLzIFJGkhHx9FOJJ6uOK
89ahOT5GAFRStkZb3pweidaJV1O6baO1OqzTcc99rGgbwTRyj4Wv4vYlY1LcKEgp9NWp8atso5Ha
5S4OghR1Du0iICL/vtwLShOek78u9+xwaKnxGMshKkGLjr+1HhhDS6slI8T2IRhKjikzALMVcFWd
4jX3lDvO5KiALRgdckrZTh1z/gaYx/9LQ+PLlZ2VXGOSjLV+EmfWQwU/2rpFSU44q7SNqvdC+KOG
v6f6DdKVvYADFAJOXF1/E5GJRivltOu1u8TCxn2wioOAa//KbbswZ7FQtmGLlRaFm3n2ACakuGW9
wW1rPe2VF2MiQG+2ieHFg1MuqndXM3zcLL1n4KogsnvTEsZ4fw1xd6GHTgMCzxfHXV6Hb8eV2kQn
GLec7RcKWkx11t4p/G/Kpo5cZoGqj2/iClrM1YiJyx8tsznAHwOLel4S51VdpnXYsVXewDTJWtuQ
7ek2HO8JFwr0XXxIObwdytwj5KL5nd9e++4XHl2++38X8Dk5/2syLqljk5ko1LHJUmsT5YDJMvWp
nAzDLhzDGTfTjrWXlIt8iyOEncp80X6PT5mwzEC7ozs/pAGdj+Kay//TX/l1DeDKTAODDoS+74uv
mJjp2LMfLMqP2KXQnxW3Utw+DKKDtpNeaRPiRoEFx7wjb11EQQP+MQQ0bxIX9ru9V0uvRi2SBcf7
LOFxZnm1qy1EU6N3W2uThlud+L5+Xb2AN0OlGPIZYrWuU798IuJrbe2S9+QPTk1G+blDV4qAGI2O
D/oOvPfPZHevKWx6Lz9gWHlF3YW2/tB40aPqj28R0jvgyKlD4Bun3mG3xDyvGcn/Pql2DL3uCJ98
k98vIPYrr9X3rurXG3fWM+y1IZ6rhsJ/cLJ3NWOvAuVUBmK6RhPI9BJOh0jMWcnvW27JsR/AztX7
ObmVtQX/pvxZlGfX16ILIoyv13VWiBjZaQ7LWrAOYu+iGmYKSdAiIq7sNv4obkkzUMZn9nip96WQ
abVtkq94mz9njw1M5Vfhtr0hWfq26Nzot564keTioG6Yadldv+gG0jL4zJb3mdqRJVzeI73s8RgY
zxEcyWYbh6tKfvn3vb7gfOM7WQo6aEuVZDpmXzeqLFtenjS0DppkY6VyY+e4SVGOeukv+rM3qjME
/0uQo4vcEJBAssApWA4CtJNbO218+VWOXdJsmBOLboxeYq/SlqUIixy5WEflarxmGbggqfpyzedd
96GOM5l88fBTDBMx7qJ9+lY/FY66B4dCp6zPl8GlDF7WWxS/UE07Rh0fV3f55UH89ob/d/Oks/W/
Guu0nAfdOgx49MUf0t68ZQDsqk/JRjscn3pWo1+QCR7ag7YN9/rjqQEA5irFumpwoYOuDpK94qiC
06LLYGz1MV/zoF+gni/3iiakbmETpXvx9fcdh9BMpTYKD7V0rzTrvrntxDeTjCZiSN7AUTAn/FDR
vWG3ISHl5HTTRkv8LHJqXm7TnqQtYJEuIfQT2J11ywK1MVedW7/qKAJObq/xfPp1SbtxHddO8y73
tobLrgrm0c0YyzuinQcjL8IJ9byv/UCXVY7r2fQS0x7RrOf3oQn2N6iNDYvwsXUU5a4zro9qLvS/
v96IsxKnE0StHqY0PIiGk7yj/3aPT6DG5V98BWTRSyOYVLbsGp/g8qLx1w9w9oKNfVFSDifhAYXL
iIAWjfb7CY+Dtc4RgvaQ5J1hIJSUCMpNA1Kf8HjEGkiMGgyINg7kTflIPesyqe8UJqlOAnQQB9SD
FvDP30GSUl9Vn2TOD3A+g3bbKis59olNajnRZttiAP3sti9ogf+9clzQ9X+5oeaZjjCbmiTqNYGd
f03PIP5lrOIHRgs7o3BZKgLrKsjnAtnPlNHcYIigoKGoPlt/qV+bWe6K8GDeYidO6eTPHzMqSgKQ
3UXrO95puiOsr1XHF4r5r5971gqd+qHq5Zj9qEZlLwZR4apv+l38pHsDpx77Ewe/wB1aSEa88+lz
v5FWp23INmU8DdARNlqg+nTonfJ3DF7tWkbd91bT1+s7e8flTivlpqDQyMB/g84Mb5aElISFB14H
s7QICWXkYe2VgsUmeF29qX4/7nAFhBbrogZ54BvSyZhU0Wwm0zo0o4+5zimeF5M/ToNbAFvVQ3hC
edgbzMgduXssog3Z0aPpt9YzAdiGM8EfGB6Ilp7fKUxCwRFfUge0sbBtfiMH8FX4bUSRF2tZWYtU
cNcWyQvkNvoLuOuoYZmayp9DzL9ryPbYhH3LOj4/LAFuqhfdZ160Beaw6ldVhcg/Jg4NBIb8Yq2t
x3+/SOb3rvKiJ1hSOGiwcFo8+/m6Xq/nGSbIwcp/HAsmgydgdgTDuo25a5SfnCDj6lEh7jnzT+Eq
Kn/JOVOFoLmhZ0DY66jeWu8iMZKdH8e79I8o+mSO46fXxKf4RO7jSlPWjPfbJGDbacKX4QeLDGxc
XffycJH2t4BamgN2TV2meeuY/X1TSU5LOiXKf8Pm36Y/KvfTrinsbD0TAX1EH5SXKIOcsHLn3JO1
VWo4FRkqjANIog3dCcoEgYyzrQkk/aC+/kiJlsMEoN6efly5f99PYdw/WYERpII7sc7bLrUxL7tc
bR1UYHbmXScGBQ3M1zLygD1m4b7AdLp4CDgBLHME6HxTujladxqRJDryQ3v2+aVvtFW0osla2M3r
MqG7wV77oapuPrumgBfbQ1kBU4SYmV0J4yE6SNJmTjeyTsaAbT01jZ+0G5EHfG2g9SrsfjORGqRt
zZGM+i26jW7ycQH2HM5KJ1Me4g8j3OeHdEsJAIE4faH+5qC/ITIkO64UyW/ZDF6iXXRNAC5delkV
mU4eD5vCefFsGW2r6TSeToN1OPn/A1ehDgUvxyxhcSNi8vz37/P59pxVSfw+/33e2fI5tolBSmNv
HeJpTzZYZ/hswafXam348jPCc2QwJaZ6dwHSPB1bW93IAYUQZNhuQytaximxVr1x1RK4zH96L0Wp
gFSmQq7FnloE2mzjb41YWb3hp0SYFzJTAIxk2UPKk5x4lQObh8SMsfV9vJ07VwMPVAdiFfz7m17c
oP7+pmdvcjlJjSHEo3WY7qP35NDeoa7OXJGoUmfZn3qCQkBcOyRX/vuDL6ineQVg0fDfGKm+zZv1
KZf04dRZh/FTRkvnONxoq7xhTLl0RsGbxv6SRKmvGgYsjvVsjChjFnY9LTAHq1B/NY5OvlAcL70v
dLIEg6BEObsZnWhO7RGa1KEzmFQ8z+2m7d4tAdpE8UeqHqV5j4wKIzknOzn0YsVBPMHwuCLglalD
f0IQMSHvt6UfekYGJHK3I0zEHwzVfs4+yc+ZXayq5rb+ZLaWH2206k/b7Hf+Uf/EMT4RayCgqnCK
4wpGKNMmHHzwB9ZMz5U60Ned3/yx3hsWrKeTSE/0Scu9NGV8uwEaa72Zu09jmfiaF54g3EwAyKzF
boZ9LqSoXcTLgKPMu1lDXuW2mE2aNazqQbKVeDdI28a4r8pV2KN0aApPVryy2ebJblDuTCrhR/KJ
NTbpGqMmJFbCs+12Z1R+zZW6o/Iydb7OVj3ZBUFK+NmgG4WOdXrEX/MaH5+uPD3fp90mzVMkQ0Dq
4Rqdd4nroylPmkpzMb0BkovTfPFplnR2V1Ll4qRC4Uz0E9v3KxS10wYj7OJ/reZA6ha3eNl786/k
Q76Ktrm0UP19Xed9ALyvstHH1kHY4j84bod75BHr0y/rI9OAHd5ET9zuIxhMcpVF2xgDa3CINhBX
wq9/36ELI4ivd+hsyTyVzSyEc7K0X58x3nH8X0WVYz4zmbvhGL8BbFj5/LDTEHTG80h0WKa8VKh5
2DvZN//ALvdNmDE59jVia+dD3f2mu6IhVVP3xfDz35f7WQifr7jIv3HRaLouf+tLFmJeaekomIcj
IXvmrk9uFN2zutJpil0f7yEVmM22tlyKRUA3iFNmX/RyAkx4cE8ETv2qR79QXrqjr2AlTfc5U8tu
3YFTIBNRWA3pM/VBOAQAACXdpbCk0x9GwTEO1Ji1uLSb3z2o0WsDeGO5zWffi1gJJitgjMnwOn9Q
8y6U2uNgmAeD3o/GiHQVaa9avYqF9XQEu/+siSi9Offjf7RCn2Y2KwubeVgG+uz1op/XiwLF0oJY
9sR9cTP/qSQYWd5JhNsFecITjQDIk4qlNKtuc1RmFH8TyWV+H3pGu08iEn37girpJbXuZ3V1wiAO
qF7Y9tUG87UZL4KeKcd9tgwMS5FkiT/Q+hQcqqmX1F6d38ayP2mBeVxhw6akNPpHg6w005fAS+jM
wK+RZS8txF/u2tlrVM/5XPQdDjQTDBnq7lcUKgKJ9wRqVRsmvhUdi1/C0ziPTteslm6xueK1jn8D
cwv7n126oXU4XZ2QX1h1FPAmrDmaQm7T+fRm0OtQkDPZPIRPJ1wJLXHD9mmrr0Vm5IuRSlyFYGau
NRe1C4uKwsMDL4mmMWP7s/O4FMnD6VRJ5kHa1VLQFZzX5j3Gz88QillZHdHjFNX7PPzRI6AHG0lZ
18JhhA+JDam30z/8tCdiH6Yl0d3YGPmmTm+Ep2wd/uzlILcc0pSKZOFoDLi0NhaIb+uRyZmwCjs/
AqQNWABZhUVn3lWPXrtEFbvzlQVLv1AT//0tz8kBsqZGrTQq5kGfbrX+QdDX5H7U2SreL8ea9DGz
h221SQs73whr01uCqxWfDtBiuKKAogZd0tzSo1sMdll4CSYhA8jZYr0NzQDkFceGrqLRBtncoMen
3QpHovHod7Kt8TdNr0s12WcIWCBAsos3nStiKOeHJRabW3DNGWV+e5zYwsA6g7siKp6n6qzcGPXj
ZEkzegs5MHbH1j+Kuzq6j8W7anpo550ovCADVBhWCndoT4/1L1IMH4oZvoPNS4HuJNxEVZB4nBqO
rpnsrdBp9X2T+GK/opFLoUBbVAvdKn+MMihT6KkdDdIl880XY8vCcqpWEWwtwXBVkfMswdoCYFD7
KLnhQ/QLL8Wp2ZdY/COXF80ib6i5I3VSODq9ftfEDyMqoBarXmMx0oeH/tqRjlS5iYr1254QWU9A
bpHW3dSAQuInhCwye94SR3RNvP99piOr8tIKFoFjUA182uP+Og7rVqyIvTw0QANvCHIvJz+pHfDD
JIgHxyBT76YTkpVm1/Ik0Un0T6MT+dbUXxmifpdbfV4HrEUEEfKi+f7au4yndFKzLmkOVuNVxvpY
nNy85BVU/2i5wFxkLbWP6GMsIJ7xZhQIMNxoVaAagTGhdd7I6DmUBwTYw08z8uiu/yjzzdSsKrhE
8koLt6OeOKWAr9wLhz5QabdFZL7w69/QCr1TltblfYzzHf2b6c3D6jRilp6cI9leKLql8RadWVTe
z92OWNU5/CMxX6+OB6THR/lpLt4V6eHfG7v87bX+vCMo0Eh1Rwrx2e3965fBtWuqw9Q1TEaSu7xz
Ms23Wm/y9GNAPzO7K4gQ+NXD3gLlbtQ3Re1Cay0Rbvj/vpDvXKLlQsjQBASswfU4P0OKRV/W6sAj
glhGeYb8NP80y+2RxRAPz/8s2PUSbsrQysjvLdMPDQ8XSnPctEffqIPU8hvrkRmJdNBuS0yJz6dN
OR3CX61vBeINM3raHW7HbCRHH07NlOiBIG9jWscGSLHfza2wt0YETrbm/vuryd/aMXw15vZka7GO
qOr5UHc4SkczLcXmkIXe0kfTwFrPXhzfTWClfS171OhjJEHnmuY6ETYjgUJ+qK6z0G/yvbpl9JE8
//uSvmsxydZY0jWIj7KAaJ5ryWZsfrEeavXSgCRMW55XCDVGV6fl4uDylfBrezKZc7qfAOa6qgD6
Lmw5+/xl7f3rsROPlqyHJz6/SF86sJb3kkjSu1Z5hUko0vxRg2tcFj2DjdvsX+kLVTN5Fo8nYaWm
t/OCCTsAZL1yV5bX/0s1eHZVZ8tDOg1HdTyq9SGTgrlgbaqHVansommzGGE9ACrByZm0dQOmDbZP
4s+p9+9L+N7c5wGhwob9ZGi8jeeu9SERE6vP5QYC4+QZCOHy7sXq78BUNcrK6F6n5u4UfmCyzO5y
hJzhva4+aMZGFAXviOKtf8wZsBbqrwhHbtF7RGaA4OKimQCA8qL1iZPhSIAu21OZfoghkuBdoxKM
jh5UforaB4vYYObDFCRa/cRgNyHITq6D0/HKC/99fCIjZeTLQuGGSA349usjMJpSSMYzN5thWrzv
giKYDzIWcpS3kwt+TncsN/r49+299CqCdgBqqvL0fw9ql5rBaJqwaZiga3j7m1vZYcJvLrqd9Wwz
wD/dkiUso4HtUQ++Jb5q2ORgZu4pY/4gXLkH349Vyz3473KMs4mHURiRIYW6fhg2CKeG1ldrJ8d6
v9bv5WRtxk7BaoF3EVROaauENeQu8PsKhS5Nl+NiX8VKyYMKLIAYJNkfIDB4QqBuxe6FuRnjsrrk
J3aqt+mhJ6aIOAIYtQeRI3ZwzaJwYZPHIiSatOU+c1PP2zNjMcd5LCGsyaGkrcvWFVpHRFUcrXBT
EUC/+JXhBgVkHM41gSvu8eWq0f57451CFPEGdGBUNFDez15h2ZrCBEMj0r6IcS0GkdiRaLFGvDAs
o3552nbDYxQgniFruLmBACuPQCIr75rOSPq+mCxXgnIP28YFxf+pizrdzDIRrEO40UeSm/Ht2jND
SoSFqwVdWe+JyYTdWaPafrtWc1141Pl8eodMapmgfDNuqUR9KUNeLHJhYjz1ZC1B275HcYlvJN4z
rjw5Rw6O44Y0JWpw9lJCisrESR7BV26Imr7mav6faujL+go1XEZVxMVQbgAX/vrKC6mS9EZYT/e9
4CdFcJQ28PhMJv5Rw2AL8eK4NekWo1vLiQdaMW0v11WyFvt7vb8nWAMVW4fVv/phDE/koLatZ0TL
8UBUXBGhg0cAYP2TZjldUZRD/fpkl8/TjsJ58AvmDSUsC+AacJt/EWwJhWqfPFZ/6Ld3x6eI80Wz
Q/+vDraGCwQ5YuxMyEVSTzGIJb9rGHPJD9CFgQtNwybOb1USd9yG7l0ScK7nMT/RRFAI8JNi+n3K
LofULT4ZhcR04G7ObivTR8vMcFhtd7oCtbK8m0DhkITF6vuk4zeEaY+dJ/xVpEF9Csrtgk+EzOim
DJS7hxiIq+mrpz14IX36mDD49P1Klxq3I4KoNhRkk6wG3NKwlW2Vi4mNJBhSxxiwaVLj0JeFH+7q
wIXlZljJdLbAMU5HP8tvT/nBiPeDetuosa9WL4nxCBmCfxvuTwD3V0qi733tzyfBXCCk9HG/Lf7N
JFlZfOqm+6U32Kyk8HYiPBBp5WnVmHd04I8crRjhkQ6fBP/eA75vPGeffda9GPQiEjsE/fejuSOt
XARZslaK+9RvYh9DsB6/p0cvRR8pgxm68tlLXfP9Dfjve5+/AYkwhFbNZ7ceyte+WUu+jB/cOalr
VCcxM8qN8p7nTFQVpvP2lU9fOhHfPp3lQMf1ynTyXHeNmqvO+rCZ6HrO0LS87o0dJINUyDC1IkKR
eEqPPGeTcbvAscXPy5trW9733tFy9/+6hrO7n+qZ1czGabkDR/lHO76lpI2AkGk3obZFBYQjZL4v
xlsldHtxcRmbGXB0Wt8xSn9QzUucTnZ6SH9fW7C/16RcGdLfpe4yPzNJvq5OKivmSc2y5cpUBkFY
JmCcBai/lbXR+4K6Gi3fpE3bI7i6rckquRWKTdRtZawN4fAcSu9Zc0VG+32ydnZNZ3WyNqRGrJZc
U/g2/TmtpRXk9RUktNnjrHhVG/t9zzr7uLPdsz0KklFUn7cgOehOd0uI9jH9xdpFssTRzbQ1tiBm
xXXQtc7VReHS46kwbNJQvsJCOW+k5Xp5OkkDj2dP2UW16sbWWkycRvGwTsRw2t3GY7LZ9kHReTRU
AVvpTJXn68eTb6fi5T78dyXnzS4ladWiVNiomBYyORcwluCSVGwRuPOq2oo7xHXln/Sj8nSyDsQw
0Go73hi/rryvy7tw/r7+fRlnarCCzNyxOnFDTm7xTtZx5ACNqF5+njwx9rDmwNpndXevfOqVn8Fa
+p1/nc0SrTDjKudTKczN+1ijy+wkrV3ukxUnhDfjLlzpD0kXWEgiaUuiLVxdLV6+FU9nP8DZ4UDs
kmGKBX6AaroTHeOVcL0Rlboz6f6CZtll9xBGfzD1wMNCIYcdklwreuMdVNJif/SHj0yyQ8L8xv9r
aczZlZ2tX8qxFk9mypUBE+6xOp3+P+bOc7dxbF3Tt9LYv4d9mMPg7AOMRFHZSbbLVX8Il8vFnKN4
9fNQXb3LpjzWPgMMMEDDaJUCF8nFtb7whh8GUMUfcOyWuk29Px4YQnFj6VSwspV+KUW9dHMmG0if
N3rSjYeH32Y1GOfM9J8Np7/wjvPjc7TxHozUpksgojEebxLHc8TlxbbJx+vEm+djsixlzVEXjJpR
qMsu3vSor6szFaa5XX9v+hlATnS1UFLAc2oBIcI1bi8JsJ8jNk+3AXFPUSPMPWM1ZbFYRomZH29l
hLxpolbrQh9DWjHfUVW1Fp70M4xWCrlPJEJCdKxuhiVzitZKN8ceRy/nF56aM8jUZECTS5Iqlam0
BgOisZiukfOqZZxKzbX3mggOOS3CkSCyryCzgei3sTm4cPyPIgsF7QAdGimAqene7mUYq3k6xw/B
ZmEAYCLRO2uvi9u/xO3sUN967ck7BLmui2vGOO3OVqo3R588Fb7eNF11HJ8KAGPVYtB4DuAL6Nl8
WLnyVSXtKDK5s7TYmekaCPLnJ38u0DtefHV09OGvDtXt/ZKVFk3RJh4cAajF0jJulyXEl3kxT7O1
MPdFan7dY5U+967toeIn7MTuvquvY3i91r1vA9UHKXNcQCdFABYu6i3qjbrlxABW9bnhv5TKIWgf
9XA0X3uptkK4wJHq81P4MCp9cwrTUoBkpFIiekJ/CyFO/SnZ4quSrfoZLdIxVSzvQMzj361e0FI+
Vd6nNw5fFXznRB2pxGlKRihEuV4w+1szRgdQnueFDTKponKNAUNAqEPPIRDWlbHyhH2T7f0FGQGP
NArx+DSkSEsCkga23dg4y+WUVTUUd/NgW6s3Fy7QRyufrgGmg501mn5PNkPJ4iZbrd7f5jDUUc6O
ViVKdZhuqXvwFUh90DzQvv3LdfzrkEPLctKLFJ2PNuUxgIaAQYkBg833c+14NNNEbaT+NsiuQCH2
W/knPaG4upXLmbkp5sr3Dqpreie0P/PhJVqirKBU3yWEhMJuJ3V7UZrLx11FqnbhAp2vQCT7FHRZ
lw1Dgj/zfmCikajADtm3gbJ2CyO/Vh9iu/zOcijMQZhIS89fwKWO1uUyABsNMuXLhRGcX5qx3ABl
B+4ShPZTuetN5CAmhaTI7il8lNCmkWh5zWSUGNbSCMl0h0OlwDqjbHpx9Ttff94febL6SrEeporI
kaWDDmBiS6jg6Xb1mn+BF9/Mg+ZJnuWQFLcXixrnkYqMeeOYONB0JqmahMyuZ2EmVvtjPBC3s0RC
S3uwj/sG8oC8HssI6aJJ5nAZRjX+C4v+OVUJ4SJaJqx+KpyxMzMH0/NSPcuU+KDfqt+8x3zEeaP9
dCthGIDV/Q/ssZC4BjW8bw8l9iTQt3QbzS7xKkVtEialIW8qbxt9VVeXaFT6GCa+W1kmY5vcErMv
xbiMQuXOx7Q92HXaNgPEaPVXiF8WX2UCZxPIvMsSM4f+PU+lvQusGeRHuRLAlBnfUlB4evSdzqnX
3qrhj9DbdbQsk9tW/l7QqsLxsi7rRdv0tmuTKJIcYATNNG9NmqabylpHomOi7pbsB9aJbNH8jKpt
Ic/9xREJguBayx80GAOF+F2B25dRC8Mu3dwl7pYF7PNH4xyyeLoatLVA0eAlPpVROvZVTWDtK2Nr
wQU3zaNY3rb6K+D9fh3H9+XBd1rcR5CowxTGSRwLHS2nRPUEaCLqZEfkHsAg7qnzFmjOUCTD5ErF
A3qhNYhvub4NFLdfKM9AZTDkRtrChWUR2uXBWxiLbC3bpgVufyEpX0pjF4ZbeqRzIYRvbt4HCB62
1BsybfP5WZ/HiZw1S/bItka65mx3ybyuCjIpSg75k7oU5+LCVBk+mpY8G9otcizoQn+NHPdOW4sX
drZzHtLp2LqMQYCKdNW0v3CMC709VnFySH52OKdtomiDo0ky0+uH2FgMEm3EefPY3+fX0peesp4A
v5o8Z5MIsyqcmVzH0rFcQGkrKqIw5NKttUQYhNkDGGdtWouLrICzpWQy4kkQJUptqeuRod4BY5Tk
nX5cD/VSMeH2bARvpxDG0/9Ms1uD9jR2URgFFUibLhuVYIUeRX7f53MDXsDIi4QPY4TbQXxCHSz3
VwGda0Rvqs7pg59D/SNXyAwuncC5iOnkBCbJSSFVnZzKPPIIfZC376jPor7KQ86GiLh9OCvMHUyw
cZ7Oe0xyNtIRjRVYvtcFXWWcd+nK4lVtfz4Lzws7k2FNVqJEBkPrpaoKqdYAZ2iugASPTl3tDj4B
LN+vqepInW2WtuIuAC43tjSv55HAooI+qI1wyOcDOgf/jQOSgUfKqNjixTPZqSOXAqSeWSqlebCq
ITOw36KYLvlUFfRl0BFuLaL2MLpeSRuvn8GTR3J3aaDOsBk1zRDin6EI96RQwWdvuxJCea6Zuzwa
yZ874CCX5IvOw8TJiMfF/s3OfqyDzJA7U73r8RlLaV+vTX1b4Wg2Jn2qsEJ75ChQqEcNgH5URTzW
jHD/8WbDj7cjXPaqLx26at9RTz2qKw3VlEub4XjVphvO26uqvB9jqLWmmpS6Sm8v1xa+fidGa5LS
tNj4ThYsS/C9BIpjTb3cwH0PtyJuIcWmRgjalu8+v8WScRYLjVcMDyINPXSLNufkWRADwU/a3tfu
ckCQuBJeBxJEuX1WPFYKC9ECkzC1tzPpL2EQmLvhScJ/8OHUYuuzSeSnRjuU0XXn059q96KwCpHw
6vamsIKh24tzuG7yDKHKEIBdsmDZwoBuTHrY49cjd72OVynmcAOUUCS5HR0nGqw5FTSRPbtrvuru
qs42JqreWPzNLHkm+vu6gkUTzEI0DheVv1HYjagJr4eGUjD31YV55C704skT7vxort6j7MgDRJNY
smOUgbU5du9ecNPTWYgfpW+mAXUBsEwwOIb2NAiLjt8vZq43S7ap/6P8htxl5qBOB9FMzVaefs0O
3LY7I1553UbJPRrcKI/j7EBgY82Gny5kUDR394YKy2Kh4p2y0r0ZKvzhWjCW4sAuDi4fvZlBmB1r
yKU0UWNkrnaNvjGhtqBf2M3UaF6ipbWwbBKXuvuSS7sO46qt5L+o4kMF9qxZZdFTT6EAAJXhSO0C
hKWI6pmHMTMtHvjN6Bbo91GMemi/oTLqHLfFfz8jHGfQaLYLA0UkyJskGq1rBHrpujLQHHE+6rup
6OUuRiXK6Ee6CG9NWtOXpu1ZHA3sALV8i648Fqtw4t4/Q0WMpUQRDfJdf12Wq4p4rViPlA5MnWxR
fDxCa0EQAYTYpYf3rHxhGGRTI/jHIOXEoPr9gZNqiC2rjMMDfC/0TjEQ6EAg3YMDKh5ZhdVX6v+o
oRmLoxOusnurQ3d4TzPAfBKfkmReP7OPLC8F98r5kjKOyqRpiTabhmX2+1F5Iknz0OXhoSBgsPEL
fsaTK55JTrBqD6njrkUEw0X0en04ALeduQS5HGfbYWM9DJSewsXG3+sFRosjDRQG0+eLzAcb2/vh
TVblwTfMo5unXDQEGEcCqrT1D6lJAc5bUhmVITzsmp1s43vzRVkfb7V74wcC7RdGcekiTW6doXeW
gZ5leHD30IHvsRQM5urP46OFln3AKoWYmNdskJa1gfjv9TthfampdC6cyeyRuEOSzmoLSn0ybZW4
kWQ/qGWW/nqN/kEbLMpqGduo9dB1VUWnaxBNwZ0bVxtazyQAMlCwnS99jcX7GuQJEOVRcCiVHJ04
HGBNQ9vzJmh+qtmXToNszDorWhfiAGO8P+93LIatWSgz6TqA5SntvEw6v0s6V7pr0GzEJXbJduEr
PxVUd0XM0R2v3pnRZlQpCbBHycB72oWwkMO1aF0N1kw1D9JTFK1FEf/MgwQzCP90myXf8a99cVZ+
EZIZLiViDrdXQK9I2pho4BvJa5/40PnmpsKjHH4zzCsJS10PMtNolrsOYBNFKtZO1rMxQIiacwNz
xBPt4oDl3bFYdF9qJAqOEZkG1JKZmy8raWEG1668UvOlpi9wcvx8jilnDZnxBr+5UpMHsQzd3DKO
zDHpUBvrRHOocVCx6p9YIFK8kn4anm1dD2hJbfSTdYbwGBo2kM2aUy1Bbv5oN8Pc2vRX6BGbV/ri
8/GddzXH8WHWh1YTCR78pPcLRSw0XqkncnioJXucO5CJi33301M2HoBgO1q0W3ktG2vmWougQH4F
y2HYFOtul6MuHe8hoV4Y0UdP5dsRjdWiNxFb2BxHBwVGFK6LR3cPDUAqbiVzjf6dk+y9ZcKMR42N
ekVi14/SI3i7kxfLhWF8eOPeXJjJk6mFnXYseoahzQRvgRWyiEwVu/VTt3dv5JubGxxXGlQfLbC/
dtzbGFD9G2zi88zq3e2ZMsutoMElJj2GBxNSqbFyvb2LFkptC/3WOB7QgV4AvEqHg67AlrRpslUa
/iUrfEXxGC2Pa98EYro14KVCox3WLZLalZMnG6G322an5VsaHXJx3RTXg3dbJgeDrKe+i268eXYt
2K3wI0jXQr8s0GVSl+DVP7/IJ2LD2Try+yJPAaZ+klhB4XbhQQzWRWcnzLCAXGuuRsSMc/0Zp4Mm
WohoaavrEub4InsOtsYX1APtfHE8OscXCgr4nprGg3pQvmHk0m4a/KqfEFlE1yWbiwKqIVi5uKN8
iA/78BIy+7z8/f4BMidbmU6FTU815gkdJc2JhgWiO8Qc6iw3cdqaCeWsuldXxvrzK6ec1UzHwxqK
qoLNRWtoeuVES/CUcNy74rV/o3Cca1TxtP5AbWB4kW8t+gIzz4HqDGMBMUoqAtfFlbaKHlCVLfyH
zltgFGaIFFRXGqg2OLjWfkB20COgN/MF/nEmkuwXikkfhSUUoAlM6JHjgDjFSityW0dVpQWH2mG4
VJRKDdn94YrMIgxnvkSVjSDe2LiP1DykOQaOgJnQUATgpSV2iBEXwpcgLLHaKkWqcY5S7CjFuEjR
3lxKy86Vb0d50zeDnWTfbtofjUBWgkOXY9eL6gSCkjNVWACwxTS7ql8Sce4BiuoW0hfMZqTq0GR3
fra2JED0c+9Vvum+Rvtsn5G+var6vHiQ1+lPD3XJn6jclME8fEQGJ3XEwdHb5dHf+ljV5fPkOqdR
QZ4Qzcjw4EhEqIbORBQtukcxhzW3ssAT/Pc7UZOznWwEVhtJQ1KZwQGHvEYflQVKZJXt1lxZ1oMl
XnXCVWsirUqX2J/RUHK7VUSDB3Xl59iGZtbsNQSSSJtFBzVGxXyC3oof57eQHbrae9E4Ce9Dax5u
wTN+vVhQ/iD+f3ezJrvG0RTrLGyM4FCZByY/RujmY41DX3BHUbvZ9f4SvVluS5muKZIJ33RlVxVf
m8GRxSv36AwUYEn3jyvRvTDnP9phkX1H+oponIR6KisUZpE8HEs/PKR0N7TRGhqSTeQ/WdFcfxye
9E22iUCJDLYgLqRv2Cah20ZjvnxFl1N7SA7Vd5yBLqweH2xuhizi0mvqRG9nUmVwkXk+rUi6iygS
AgkBXox/5rVY4seHevZ8ZJlj+NpAAAN1Gg+7anRL2AJLLB3iYrJIcVWUuPas5XIF3+QKjKHd+F8v
VsAuDPSEOn8TDFRDo5m9VUjIpjmIaiveHeHjKM3UEYRQMFCk5xEpLiW26y9FH9VUR11d1rP8oPCF
ZLxEgwqMu4KH0+TpaL1UKwktpbFEI+xrYLDmWjIfkvwRN0lFekWHwoVHDnlPa+d+9DWN7nP1mjq3
WC+hTPb+fQ4wyI5qRBNCVrnVXJLQj1i51pJmBr3J5YU7rJ5H6O8GPHkeWiE61sejDog2u7WKJwwP
uwUosOgmPRT+RswRxlin9LXt0InmFSQusJ6zQlhq9C5yfFNTLOABIaBEAt0bknOJot++Eq25wezN
xFklPw9gQD8f9bmQDovQ28s8CbrcytCzOM15imHyqPOAvWtlMbyRCYBqMQvfpfz9HND5/pAnntGb
GSZaKRSYgEN2zPryxn8hQxjdln+qDsvXEnbN/wVKa3LMSVIwuFqkll0aHNiaXfcG9TRK9/N+ZRLh
9stK3Eah/dLYwyIZa0xh7ggAWsWZOVzIgC9d71Oe/ubkc0X3JHO83piJIU7oZEtUEDbB/aggjhXn
1aUbfE45Hc+cWglaoKA5z1giadMrSpWkPv5QuESwn3JY4B7yq/K9UmeUSiLlKaK4jTRhtz9eXWf9
iMdvfyjCPMAr0kUsK0aAy2m3/Qbt870CPRNmJekifVpIqLmjho6LrwiTVV+WilMnj/TyZvPI2CMS
71PyEm69YhUUq466jHNpwfr4ir45wUk4GNeDb0ZmBonRURwlsI8Pw2ok4EAyfjXGFvKlI37Qu+CS
UvqCgzbS0KZt/TLRRMUPc3yuMFRQ5zA5PQcqRv0DTe2SfVq8ppltmTP98biXviBJy4PeIJTc7nG6
jrQSii7o82vP/oXa/Y+X/n96r9nNX3F89V//yeuXLB81rvx68vK/9gGiPFX2s/7P8Wv/+tj7L/3X
df6aHury9bXeP+fTT777Ir//6/j2c/387gWJSQD6tnktj3evVRPXp4Mw0vGT/+6bf7yefuX+mL/+
8x8vWZMCUrx79YIs/cevt9Y//vkPlqg3C9v4+7/evHpO+N7hOUjrP1av8Wv6/D/++F/Vy2tKtzD9
4zn98cd9GVT1c/rHj+c/5k3qP5/97OtzVf/zH4L6pymdAGJYZpBDkPD+44/u9fSWpP4JUxysEDoV
omKJYwM7zcra52vGnyMXUkVzmUqkDHWVoLXKmtN7qvgnyA9K+9AYNB057b8v0Ltb+fvW/pE2IA45
leqf/zjBa35nbiNUa1Q41VF7xRwSX73JSj30SR8kmb+RZZXqlEizUs8hM7uyK+/N8U/fyImdWGJk
n16e3jCi0ECof3y7lIP7qgv0lWTUdUnfo/V2AKH+erMoFD6XiuKv39KjJneiOh1mgyW+ZAYawabX
1TeGSZ1saNPkTjlGEIRrPbjXMlo00RAHj4MbmvRK0+ipFQmpBUXLv5XF8N1H/O574Qk3Xam7P1L5
uHILDZW4LIKs51XAgPxgLscyaJg0+xlrKoiXLqF8JXvCqyiGe7yv+pe2ab4YRZ0+6x3SYjFIiq95
iddAUynmLEr15z4K8JKTU9gYeROvSk2rw3lMCGEY9LoitTZug/EP+j5qk1e3p89XmhHu1WO3P706
fUiJPX01iltA79CMvz6WVLhZw9oQwOONPytK5EndeJjTV2KoJW8m8K/7//Z+o3D+LqCgns88BLGB
/PlIQZan4FpZKZRU0IMN+PzsSnezRzWLvEfPNTs0HKJ8U8dReJMa0LqDpIpQzIxq1XwJtWM9H9pE
vc5LaNtRVBSOISjVo1FggDx+sIjEQ3pM2seORcyJLWXYKGUsXwtZ3ZBnWdrL8afUGNEPTYmzuZWY
8U0ggF9XjuXRicXceugT7fH0idgNbntBEpBSC/BKdzt3U3V+fi1b5kCm0qW4VICFN8MfelqGUGXk
441iRtZaiOgIWqbXPGSJ8vU0rLrXrnK9a78kGphAxW3zrRdoxlXf0SwqwUl8x9ns1wkc3ZkR1t6t
eHSPa+ZSsOx7HBjiyPh+OprbKrs274UvaggcomgCcVt7cnuVxzk+tUkcfQ8tdH3GkxzwkYPA49a3
UZnkaytxC2y68atRa+H19IlWUjZprbRPapCVC10MBcR0mvCqaxFPqHgsHkQlRapDpwYhysPOq8Jh
V3r1sMvHP79fnv7v9JHEetWVCO34f33g9zfDPqobGK38kiL3yJ9IxerXv2nK+M7p7+mb1QDWfFQB
X/z+6Y8Od/q3qG99O5Vydf77w29/9/SvZmdFjpAV+a/D/PWByXkcj4K2alJr93vQv0/39ymd/s/I
K2/XuKvf/+z76ldfworSVDN9o0TdTosK98oY/2CwgzTa+H+Sn1y7WlhvpDzWlNnpjVKAvVVbWmpP
PqwrcrrV0vDXh//6yuBGd56RepvfP3r6GshDb3EUwG2eDnR69/SGKtf4vEveavKF08u86h/AiAzr
yaFTX8wWYuSqaNkx7N8/WYdKuDPqyJl84fRrqRR8HTQqfV0/qM7nCwdLw/uFg+o3VFmY8cDrRpmR
aT9Z1uVjZFpQ2GIfqa1ILuICv4kwso+uoc4rNGTQMYgUbQcOByDa6X+zuua1W+KRK1T4OQRidhVq
UPx7H351ZHj6rpIH2XR+f9oNoJXFpmA6fx3i9BNJCJCsF7kXiddd10p9vO47MX6gGUPJrBNMPPvS
+CGQ0QT1lbjbnN6NQzmye7aC1TB+WBAC7CXEDEe98aUcDfnS9GrLPr0szThfJzro+dPLo2J2W88b
emj6/LLLOn6VHcWvp1c8SsaNEOTr0ytdrCzKFQ/xkAKMKMzjrB2s5HB6T46yHfWY5Ob0yuw61skE
/ZTxN9s+p8ritd729FJtXGPOBqKvTi87L8oWQdqZjh52PvQ9AVNh4HxyGln3Bv6e921+tM0q8+9O
/2S56jfLSOX96T3Rw/wsUGNvc3qp+HG4CC0QWKfPhm0h45ZddfD++LU+0q1N7rIzieNLwRe1q6Yx
7k5fLVM1P7QCAK10ENs5KKtFIVvi7elNPRFfevzw9qffIevO2BkF9ALH8YlGS7kZAKtzetkOMW5p
gligu9JZ91ZTAmjK8fpSK7LaC7NVfJ83s4uOETTdUYJpHMswrXnfffCsJLaMVqHpYNA6Etois4uQ
9bc122RfC0iqja9MT4nuG9r144vs9EdBqqzOgfSePm1kArKVbbo6velXpra0/vVblZck+z4pv2uo
Ed1bYhHd+/JMSQ3Artnfv+OG6UGWqu+umrRrcmKQNIPQ3WdJ/nPo2vTH0EtrVRaMJ7EwQ4SEjWrX
yEO3N1KomGFdtt8gqSPVwUd1MwXcQoXvkBY4wYuF3GMH2APNHi1xTh/RsBRSpaF6Zg+FGCp38VWb
eyNSZmgXXadVmyLywk1hgVrA+9N6kYzjVq0z/6n28FIU1LLYJscguE6PrThvy7Z7ofJtlZr5krV+
PY8zfQAjoUL4j/HP0EKt/BKr1VU3/laVlC/EPdI9Dhfw1o5RuJY8173VsgGH0/E3QjzHj6bcfFM6
D7caibJErQtoUHHWomYBcqvq/CFP3fKKoPLp9Mo/1vBkaXHIkZ4/mN2g3enDALGbV5I1ZA+3DVXD
2WkC/T/IebhT/DdNdt4lSf/H5On/x5Ro7Hz+x98ZxVlKdJ8hN/jcvMt2xm/8ynbAxf+JdYSpmKwl
KBaN7Yy/sx1D/nM03NGArZvkQSNx/u9sx/yTXUWhCw17RAVvMmYhf2c71p+QAzDepanJW9KYsv09
un8j3zkBJt7kO1hKwM6QLSwMJNreZ6BMTTetKNSa/nDUtu3oagEXnUqjTM9W0famrXzTbqXS8Yd5
s6vnqX6VuXZN++W7lF4Kxd+3fjj4ZCjjEvamaGM01lE9Jl1PxUoDclxtQu11DE0cvEMBKqUzgUYK
QFrQPyjhWKt4EdgyDH4BIpwPjILqFo73VPSKEju/J7H77zHNzgc4WUPDwcqMJupPA8To2ADxAghI
+6LFkL6EO2EOBqydY1vfzwzfm3ksCtmqu9QSmFT2zocx6d+IJjVQUWEYIS2ygVY2ABM/vLbAdYGd
vpdpr+CHueouyblNMIfnB54Uiy1JSFM3Pp1/Yx0kwQHxMJdQBaDzkAa2mm67U5dwSNd+uJLE7/1W
t9Et6Wxt3lPbyhzRu1Ha6+Cibrj6vp5+PrRJWdgVYwQuVYZWxRTLbhPdISWi049Wh0yLe5h3e/pT
YA2r2MndL6KwwUIPdrtazLLEToGyNUuR2hDgDidZRLA1UFY/IBB49O6MZYN/K0W1Alp4sCoEZqJ9
kQoujrftsydxUnkQtK4C2MSTWFHSjoory1vACU/buUz3SXdC8VBg4ip/k6K7MnUG/VkFAgKCOFip
+NNm37MQ5v4wLJsjHchbDYtnvOfsZK+iYwbYTpnhExOVq9iFLjV3d3qGttUmo+enzVsM2GXHvPMQ
QADd/sAmUj4gwlQ/HI1viDTl+pdGA3rIvuNUW3kX3Wc3Eh21bA7jtfXmKc7p1+42aTcxfb7QoQA3
pLQIFiXyenMd2v5WE1eonvRrz+mQU9vXoCQNO7yr50q0wBVX3dYP7ja4F2tgNousBPCLXI7j3xrB
jR8tkZjuKrQ0Z8r6zWr9Qf4/IaqdTRx9nFhvFp00VnRXVof+UFt7Mfzil/eSt9WSYIPjhF8fZO0G
OTLQNF2FgxQkSnVhLtFFGDY5Oua6vxHQxOgdXBZCWwyXFkalq1jclx4qebhXn0jpPUBh77otthZF
X++L2j8G5v3npzFRDTs/jUnlvdLVY2wqrJ3HfoE2xaIBaTuvkKRZoyQ0PBF9hliD20wgO4iuETUT
aEXn9qX2zMVxjEnTm8uJ/15micRgmMIH2VaFKg4ITuh+NrU2z8HlwXdScAybETkf/Z3w1RSQf/lJ
Y864FPGOILezx0lRJHg4BhICJzWWNyMxwqHqpKjtD9YBfosyU75TIsa24tkEvT0j0wkvAp6VcQP4
7JiTHcyLpMQsW47ZzaVwB16TMtEsCCleOYJgRzh9NUtFWdR2YzrKeoTGSbNsP+IVB8ytRqubY0to
epwhHUWWfmNRl0FWeY4BG7nI9hLYYqK+92vWvLlGkw2tF02vNJW8P8QhJJt5lNjHhX8CLKdfutSJ
gjnKqxroSsxh625pwaMeZj0ZQGCn+rpA45DKKPRIS747FlsqM7QzvEU0dxX6z47g33rp3C921tpV
EMq04xxG0Uwzr7IQV9TZqP9pMB0POjCAcp9mW34tvhaTJzmZ98N63DZMNIq6FUqqqJb3LxcemnG/
+ux2TTbSuiw8S6qL/gDaz0wWOnqfySv3ZxTKTP1tEW+1Ly7Gcki+KiBKJBvV1wb0XbT243VT2mhQ
G7EdX2H7sIyC689HJ03qC3+FQ29uzmS39YUQp/ek7A8+tI3Rp0C4kq7wDpAWI67WuBDcTBwwzufC
ZAcV+qFsB525exSXZbBUaI8KiyRbxhWt3asqpWaz9PGAu4Np2hMnwubzHRh95kMDghsI+TM2YTaW
gDGUDcseu6sY4QardKnkfyUj7/ov74q2H26Vby7NZKuEaR6KrspqhzsNJkvrMrgTw1VKucKJxAWM
DW9hzXNkHCtU9NZ5ts0rx+DZn7H6LFwDp3i849JoeUkRfSLxdHYRT6jJt4tO4VexOg4MVKTdBnd0
oiG4SAjnJD/zdbMMNq6Nf1GM02r4s4dp5o/8ONTDRs7VhRXw4mAme4LvYVGoHxmMUT758bfwHhwX
NlswU+pFLtoFZJAUG5dF/hg/WxldvHWJ5j5cN8A6aWNfGs8EUXZ+cSZ7g44+EoiHirjVBDlUPkYQ
BVamTUsvWkURZaFveFf8O7awHwaHv6fLCQTx5q6UaZBWvsGFKCLMHERMJNcyLrpYEkRLs57jchr1
G8qV/XzQt3m0Ur2lCFnjJV020f7zp3pCED2/CJMtQjdiOuTjU00UCTzbW2ryXL89LjrC93zrAw1o
Qfk/B7tE3xUEG+0WC6ZqVNtFgFsCW8tak6a7Y4cgHjo9hvP5+LQPk7A312qyJdRKUvS6ShQqKAs9
+RlI95L/jL5d7owOnFG+DbUfRnkL3L67aWjpILstrUGspIjZXlELfWwX2E6FXwdl6bffc+EQCc9H
9zqPMWYGYTvH+w70M+t+lc8tDCdz2EHptkI8H+LNAvc+/aXHdQO+rgTF5SY8ojdJ92wlzhB5ReXm
Iozp0glPNoHUaMw4ltkEQn0FFA5TxeT6mLh2sRSuUCJD6Djot3H13URcmacZi+l6exTtY4XY8Rrm
eEIggxyhBhdwLtcY3By8+tJ6N06KTzYqZbIVZBWlzdiqx9Qgp3hru55jKI+69hQqKFSxrkD4mZvp
dRSyGCO75pV7nQxnNMfWhyuu7VKtLoxp7Ax/OqbJfiFlUkDFiYeqd/wba4v5EH4oxbo6XMaVTMDm
5w/NZL1v0PRz25JjIS1it/m1he2Kf5e+oLCykB8VANQm2nLqmmkTqYsapVR5JzvRS3+FV/yXFN5A
6hQ/ynl08ALHff38kfn4kR4rMhRycKeZch202lcHF894wCaKQ3/Uu4kWvoNTcX7b4iCAWGu0jyWw
XDNXAkWojxqQo9yjNRMCW1eXbkbCA8B/KRmLf8NCd3xizybP7+FNdSzUUEPTsuLilezbKDQ0BFxQ
DbRZEG98FZgj3cnRGhx3+ZlW34DVgXwQCHslXRLpJI6kHi7rfk70bn/d0jejmmxOcukNQhgSbiTJ
ojkuomRhlEj3RAvhqsDOdwHpPECF/Fl3xFXy/fM79nFo9ebgk52oj5VAydxkfJ7cJeQMp3S3qGPe
0rrE4Da+xDWftor+CuXeHG/MVd5sQHoQ+YnRM0OEVfBsFCsCYbVfdJiqI8kSLOCQWdskcpJuY8I1
P8BWWtZ35dK4Ab74+al/HBS8Gcpk/+nlysgSi1MfHyWMoVOnB0iq3ejqjdb9yNI7vdBmZf4DTibw
PQ+MWNLkNhLzPqSvWv1SHHe5an8+qI8jgzeDmmw6ghe1WhCepqiP6ffJ3Zm4m8jAsAdpeURqf9wy
Pj/qx+WsN0edrPz+oMPkNNiKydacaIXGH8Lew5MrF3B/5pJxG7r32EOEt0MHWBl5g2W6CMDVzrNg
nckr30SA5r6nExSl69hbRXk971XbuhCYX7w4k8V/iKDM9xZJWo0WAip4hUgxze5XgoIg++JoBwr4
bbStKnV54QJ9mEK/uUCTJV7z5KQyxoJs79T+c+bv8WYVWF/bE6wv+Oba8ZaUqF4EpW0AA41IeZ1S
wNiBxo25u1Rc+Ljw+WY8k21ANNQhMGLGoy4p7eFFjG4t+nugBcZ1lf7JF3qFF5GU2oc73e/DTrkq
RaOgi50zT5RDvs6suUY1EHvsaNMmo/aZae5aYxOgp4tasbAsmnupvlGHp1JdRUtPWKvFXiid5Hgj
JSiKS4jao9+t5gspx3rEsexccpR2m8IELmsgIgtBdHp0/rr7VNqm0VWkreol8ZEa7wJS8A53uIuE
/IlI79lqPGVdoESQyFZHgEEpKwWouahaPEz3RUt6PrMW2hLLg7KEPpnj7TmSbtY5Vb+LBZSL45gs
zFkYBb0KQeG0lVbWqPh41GcxK7RpIrCM7LKpvsCLmLW3x5Xv3oUU46LvAW51n0/9Sw/dydDvzYpd
1X2g+PVYGdFX8Xqw6ehbYylAam1aIQSxgQ0g6LIk76Vgwpyuz6qVcQWi8QrIP7GMhjznqMldXh4a
fZ5qS6Nxeti3qaNi5nY1Jkwu0iMaeAMnDK8M4QeQ2rxHf2TebeP551dlAsk8nyaTdboUc7cfam5P
9DMdn4TjMHO/wS2U96092NVdtfzfpH3XduNIsu0XYS148woP0JOSKOkFSxbee3z92cnuM2KhKOLc
uU/T06YSBDIjIiO2oQxwsEUUOWjdcCjVjGaEZjDxRsdNEwSJyAJjCQY8zMK95fYA4OqQzoK5lHfy
FPaX7nkOGwvxqQvfZHCCfA4ePiB20IFeT688XK2T4eRDb5sKH1FD0rSbJ3rDb6FqS3CmoibU50D/
CKHkEBkpxgchWPqCAJvc0EOxH0HErdC6YtLCHqRU0ECb+om30Rda2oEkmN0p2+RZ2G/oaeBCBvcS
aI+k+EkjoBoGZ0OpBcciNabYHap1Dw884AkdXExghlxZE1hki1TKpfg3SwOBRFF+TW4fsMWKKUOO
nTKxp85qFKuNbNG6+Er5iH75B0IcU2zF4sUTj9BIDoxFHcqFanbOhxcmHsMvUs3CQVMNUnOcNPRL
/WMHO11Wp3agedWEiBKArUZB1IbiTfCKpfjM8wb8oV4VajF63m56/+y9uThp008jw+WXvDRBjoOK
4alNQ/7dGN47eH8bqQPPQvhCw0eHOzQaAofkRvAfWcjXM733v46nMqupBTmb+FZE7FAwqQXmHzpE
yplo7iFJSqHDf5ROsGIeA6M8g5y7WOWSI3Znx86RlGIvTmLS5SSJePCzR9yKDIWGbgqtxu2BGY5S
sx+iXV88hhpGyuC25CaAExP8MYFQQ9G5kUP466zb8QgDsIVqj196ulkNXne+kEkddnGj508h/Nxq
4GGlI6yDGFCrx3xfFvsqNgVO94Z1Wa+6dhPWq6q1oU00wPqB/fJdr3W89C1mVl75So3rjH2vE8vj
cflun0lWGLr1UKwE70QhwMA4A/zwpxEia8y29/clgxHi4jD4Zvviau/N8oWXi3kqj4hpwZpYJqaH
YA0FfUj85Jqnw5uI56C1zkE9B3kBFLv7CYFfWn2WENosLmNvQpAiF6l2Qqaus2NDv9Pcquu2DH1m
qgc/D1Wueo4HOCF1B6hyVGD5wYrUArtU9aENoiA+CybJHbiDAWrgbQPYIuYNjHwc1nvzglWfHhnp
pStOjdFWBf6YR8F/jpsHXzQoae9VFuUo4rqNdoL/ef8XLtWcyiyvCJEP/w8R9yWMJM0iNFIjMqUE
dZ05AG1AunETvQKWaDH+k1Ln3mmaxf+08iahZi+BrjeqfejyDuYtFmMUVruY2aWFGK/MYnxPi0Mi
NJcQBr0GkwqNnDdrGbKFk+KM35gEFZ+11n6R0TEHI9lWZyliOwq3i/Y19DUOSTPWIOUTv7Zr9JBh
dmmFKziGmz63Cq0UPrx6+IkZoAb1F7uCYSu9EnQJNA5jsLItBCBYRc07tX3w3itMEyCEp0+78R09
G05lbQYm10/VJpXhtQU/DuP+R/7lfg5YDXx3RAkm0fgWV9Uek7dMnyvRcBI3SKgJkkdpVZDvOHGS
Wj7LDzGuOrCQ4vGzOQyteMbw2/3YLbbsf9ltPw8yq3+VOGH9uvT/bXStySwuBKYCEegA1IudvEIw
jo+04eX+C1hcdxYcu5YuOilC5sAwr01U9gkEdbbHVsdFGE70INMwWgiVNdlgJbVf9La9vdd/fvYs
iOW5SFPJhJ8NIjuEVjUKtGBsoKb7ohRWqzzwcBOsC3JPZAhEDc7kk4cseoIwYA9p34UyV7pdev08
ziyqpUKcS9KI3hQUpRu304uHOLVp2NIE7FZqDpK/Lqu1BF1lL4d3ygZXA8AiWJOPVz1E6MDbHuLH
As7brSMoDh9uRqIu4SStxaKDLH7LcAYKNtBRB9TCxFD8YrADBxRwKaQV8Ltl56aSFbZWpawkwfIx
Q5vQC+kMmoXn1xCcRsgsCWsvOirMLqK2A46K+MyifWSJ4m7qndDThZdyZIHn/uIAf/G65yw9C952
ywsG9Jf15ZvbL5fkn3c2i5NRMIENQiET9IgZA8QXZH2i9QnmEQ8l+HedTgUQ6DcguRO9+jqnkvYT
bVDnqNBpHgQCDj6qG0/Qxn0CgTKxg8btS8lqPYep8T71V1EJSQpYJvErSk+0DsK/spbxRoaM3RpQ
nO8FJx6+OVEDp3wpyQpLG2IWi+NAyII+xOSq/PasprS5Z8rX4SsiHzxrfJ2AgIrhH567kOeFMAWU
9UCVGWsV/YEpXWfysYLfUwutaxB7M0UH/wZgNfaheoqAyGGIo3r+XoClWmtK4ModJFJsRgTDT28T
U4LUpJqaPZwynRoG8BqoyxC0hrlk3IFebybhKdMu4XIhJCydyVlGiAqpaYuStJ3IyJAmt/ABD0qB
Vgc7qIzWID0jLGRbnrzIv5Pezy4iH+IqEI8RzfOMFOCGBuqobLWsRSB2jcO1J1re0+mWkT/E6iOq
nVrZ5si9aBnXVoUXh8uoZ2dQEmBXyfDp1a+T6LCMw0woLOCfhoFB7AblFnLSlF7WJ5HHNXWoVRoS
P+KDBAAbJ+QGl+7Z5uBOqcsuyq9ehjR3ftuc8i3nguAnIZJM5Ahm/iaOemmAK9o9ZHDl5SF9whHj
6mByCKWAVeFtzwP/brQUZj5oA/RfkVlDqUmUtATVEW6lPo9L9WiXra9O/FbO7BRKSdlxXHICnHE/
//de8Z+vcjn7V19l8qWGZxpkhxQqsPDS/GJwrxloY/wocb8x6FXEwxHLvL8BF9/XLBemQpkGJYvr
BIko1b5QzBwINhoidh0eI3nt2UNRPkDXxbNAvor0EhFQg8M3wI/NmoPoUgjiOohj8ZGCQYRiM8Uq
VZwmdmUoAhlQpXDlSlO4rSc/+JN+/+F/aWT9vLJ5QmUzWYahdI+7UG/whNgf6RI455TacPYEQx9C
7kcpET2impEoGxrUypIP7lJZI8zSKjcKXhg1eIO1QbFrOV8J1CZqIP9uCZFJxysOOi7+BsaOWvgZ
D1uOceTpm8LMR+9glrAIcfyl4f7zUmZ5taH8XOQnFJkQH1Pb7xaS0BOyXYK/znK1YNFj0eDhek61
whZbUPHVFKIDLOyaDSk1grepUiGCkx0rl13RZ2Uh+Pxyjf95vFkKkweQ4YocVUhtNIHuMZaA46Sm
lgSPkSkGE7v5JrrvfIc+aDqu4fO8VHnM5Hn/PmmzRBNlgVKBNIVCFBa7BgcAZYtZpqmU1gTBo1jl
JpvuLMD3aLBC9UAGZgkywgv1z+K+mYX+0KPEzAtDclUO4UFJMOFQtSVi9BdwWHUq2i08yv5RLyBE
VSAFniVp2bFtIe9e8vJV4GkbbwJFFq+DVAswjxi+R/Y57Y5gWkDHA/0dJnQE2pCgcAJkeodmQ2hC
tfb+WWbJd78TuOcQUWqqIZZTXAI3YzIABgD1Bm93fRg+FM6uABSAjLJDZCAFUlvBrjFf89WKazfI
y4jo0PqjF5UGb9+8/7NZ54q1TdlMvjLioYBd4yiIYQmqaI0ZVG4e5OmV4z8HKMlt/NHB40GcFi5t
HWBZcHSTaoPnnoT8g+iuBpXWsyrcWRZrpqXTRMjc16k8kXM+iFtcnOVBHczJt4rOiigrLdeTaE28
QwluGEGdFoqw5mCgmBXrcxKv0uo0RKuCsu9/xF/mzT/vax6QW5auMgHva9rx9VqRnYQYUuA+b/lO
MO04/O0PT01hs7V0qH9p6f8sPQvDXhKIecmhRZNPdsFDewiwz3ZVZyc++/KGFBL1ML0syIyjNRjx
NYCAAz4Ob8r9tpBOpfDUpOdJ5FUimI9ab+G0/9I1/Hm8WVRm+E5UhAk1F+nhkHFDRaA/unBpNSQl
hDJtJnkHWFg0WJRQyyZo5NXfO1+zuOujTV/GGT4NEUdpHgBK75xQA+/QgJ9RBvlac+mT/AIA+PnN
szjbKIR8x2JJgpVO9qkx2NGZKCN3FmRslprWv0yTfpabBdS48Vu6JdMkhHUIWmq5YrSy4cPKxAgI
6hVEYJ9F08QolxQtf+nQ/Sw9q6j9YPImlvSvCNrYL7S8eiuEnR9tY/ZUUSjmuHOS7jjqMaLPlIDJ
Us9qsYJAj/6NJShnuP1mkTZlGDy9U9whib8NVjAAywI6Y6iPPdiWZm4W2JZQWZTpl3TYKSFkdzYM
dxLYcwdbsoo/8f46s5ZERn/BMvznt82RLVXSlgFFe/2JOnV6zTgproQP5XbchIgnaoaVYXgDUz/K
KIlT2WSwmEiUQCB3RhT/vxpP/JW8Lz22q2wF2boCaHSkTbKPgxfGDkqjkg6w/AQ+tkggsp4ZvZ22
Zk/jys9bw5LwK7eQqS7ypldPIPIh7VEljnIPU2sMDc0u2QRQKcUHAlC2fkPLToXlPFgh31Akr/D3
pktlOrSME8pGlOtoNZHmXgtLkrFwBaKTFYxay5CCZ/FYSCS03Dn50iwoxwVF87GID1jKJDhCaQq9
JvEjad2BW4/5lh7X0WOlY4RYA+ZwaNsjr5yC6cxrHcigcfhFU6Weh66UHBLptYTUXppIwPauG2UC
c2Y71OeBeaf4HT0coPrJvEO2uw3gY9h/8+UjoKhqBN8ptt/kIMpX04eU23z6DrYMXhGkkno9wCX+
HRQz4SKzhhZnZAVQnEFDo3fYwI702rdzoCNA7JRh82EFnBvgZmyM8qGoRuiJP3W5FsEzXIKLIgZi
vZCuamhn87JZT2tFT9IjdoHAHmCJBXRaN1gQuS800AOowA11KlwpkxUDJCAXlt8cYS0K1VfAv1F5
ttmq+EgBmAwsvt8XmCZJa6D8aoB2AKgFQwlGdIwajxrEpSgMmwxwc0f6OApAVu5JI9YTXbEwIrwu
4iDkNc9SCMaNZ+SYqwHqDgFZ1C6M3QKZi4tKOK6xEfppndQj+Zc7aAr3gCyohaRByLs69pyKwEIl
m+GdDT4CVIrDqgTmnztADVaPsXj/DahDBYnA+6n9NoVR+gkDs/zaVrRYNwR0TR/iJ8a3FG8jPFef
9aH/Sh/DDWLsk5J/ku5Rp4JgCx9raV+v6AV7i8XNPMuj4O0mJQ+C/CkibSmgIRug2Jq3gNP4ArHd
HdFNjxxuV3ivA6eKm+45FEx2VAdWz3ETgv5iqE6dyj9CLap8bFbwjoDIGubnbGaKvctScEBXM84e
O5v13To2FEkNNxHcpH2DbtUh0IrsC9A9yNmyzzGKBfyNFUC545596RgjOVOKoRTaBAFvmDBDbz04
RLEjoMP8IisW98aGOpdfqFzwOkWIQLsfkBZAVRahowtlvTRL+GEncklD4XI8YbCGSMXhGGkV0OgY
cXBObTIaVFFQfsATYB/ipjrpxRI9aCkvzvWBGaXg+UBGBQAgnk8DVhWJBqQoETKrsz+5bfo0Mptq
POXSKsQ5T3ubb+0J/sjNutfrh1znlYMsu2zlZpORRzAL0AK4uEf7CFL+sL/BbZF56XAWK9Iog3FZ
U716BkV9FsND1+0COL6lwQJlZOmCLc3qjGwIJ+glXProPMyYMccIjQaW6YM7Ye5dDeu0P3AR4J7T
e1qq0VmwvFAVP4otHWsZSIc59Ebslt90/Fbw0RKjjougu4Vi79J7v0pRTMkFFF/j24PeGOZWCxAi
zLCytRfqCgcMrwRVYhXQit7sniDvhT6EuKmoozwe8eqorwrN48UK+OYzyWAfK5IE36j5+Cdn6X9n
qPwrqQY5u+RVyqgM5hts4gO1X3oJt0vuqwVndyO6kjIxTXGvrQ1YJQGuoqUpMSdkoRM/HqgcQCPY
8jh5a0ji1mePMGgvAfi/Hzdv96iunmKWfSeowyQZo/SX27XEqjX3khZEcxfiiXCs+EgYK6KdSX5m
3qLL1WOpDL8N2rl6glnkptLSr8oUm2HsdIiHo1OmCTaQjYCTDzCatUHFzMK3aDhngFLrE5qiZoQu
moSaJjQCcIwUKwSioTt65SYGJo1x4nyXK45AncZxlXGQmMctAnLeVgT0/nBc9FO6nXuufsE86Jdp
CSUu1Hxivc6kjw5k0Wk6KbXOlG5pDd4q1ibwqfK9D2BIxLl1sk7kVaOAus4NLufZ+ZLO+O0e0tUj
zaIr6v06D0n3ph4h/iLVKkRa1VLaVqKVY1iNxvpTD2hCIoNS0XGQSN2y/Z7EI6qUF7bY4uuZ3bOi
Iu6yvkKU7cxon9AY252pwukTK2RtKTUTE2Yl6OWoPTTa1xSDq/mGbU9+ifJzqdq8sHz+Kjav3sss
OGLG2zRxegmOoOnXTlM95NQe1wZGBVYhoY9xsi3oL2bFO31ly9M+rQ/RaFf56sylVpRaATA1Rg1F
f5uFQkInqxQFl0MnVMy2MDrKWjie5N38/bwywwhgr+LiMLu58Z3n136E4hhw45R1WXjKmFKnwUNh
tNj8kQbilVl3NOjGKO4a+Cp0mzp6+P97iLkhQsZUY8HJUg/OljNyyHgaMbTJAxvtLwykdNbbiIoF
G2TcGvWid/Ilo4Hbszf4p/77Gi48lKuEEQJW1MUenqA2BA8ScuCKwhZCp2MMB0GVYk2mOgkK5Heg
uFVksCiPdT5fB8khayEC+JTz2xCprGCMNtgPoG8KAOw+UsUXAGsTSuwBiMRoIykY87aTRglgTtt8
bhSK6sUqnZ9FtOvRiY32Xmh2EZg/BgZxBQ2EcwkRF1mSVHY6FsyzP3wlYMe+tz5cRqArr/0XH0IW
kJyIOiEHN+4/22nQpAujgg1oKIy38Dm2WgDMIF7gH6YVkAklZvPfwRHCtsw5GTbhaZG8R07HfDde
rz8L1bUiVUzRQdMOvLVRK0stxdQATooUrDigtcvhOpvo4w5a9hR48RSu4+r/gdJ4i8l3/RSzcKsM
Y6BIKZ6CQPZLEM8m3OAMpbZHUNA0YTXYnAJ7VtT6ADOoSo3WRNWjL50KC5HtZvK8fpJZlA2YPE6G
NMT30IUPVtZgye1ZnM2i0eBpvF7rvJm5AJYlW0GLXKnXgv+GSSgrNLRlWBrKl5fYe3UwMK6AANUo
TpimNGsU6xsAV7pGExjINXOYlWmM06xx11FMuIA1/kuXfmKOWEEO4IR/Bv1hXQi3SfnKMeZ/BV66
frZZgQN5qYRKBmlCaTGZxb7/yq1Qkw4i4GGqrwcLofJmh/V6udnh6PuuT+gwp09S+EprfArXLSjF
QBDzzAEDKUH+QwSCqUFCPhD1YX6VYfInrWQWzAEQtQjnlQLSyYOyk97zGynkFp7wJtP++glnxyeU
uVgcGjwhaFfb2k7WGFGuexigVDZ06cEj4TDhIPMVPt53aDjI+bohNmkxyCbrHOT/XGXOmL2yhnRB
WtE+oPgaYYNDJwN0snbSMfhAjGpeAwOOQmmgwWAE/4CWLZjtPACu3wLC854zbuI23/JaOjBa+wA8
k9bA7WT5jkde+V/x4mp3zk5qR7e8P2TKhPNBayGQgbpQa3X3QkS5KQsCPbiALNGvb9bV1295dijD
ke7iIqYmhIcUAQHDQ41FOMbNwoYseEEUMJRRkxKoQNe0HnGrSIRgh7EQqsm3vPfTSWK/Opi0X+Vs
R2Pzkz4gA+2izvZeLlLOA8QvoKn6in7a/TVl8svurTkrboquYuqCEsiaYbCZ9LbSkM7aGPJmGzxG
sQ3rjwmWcVX6WogA48e+IXTbvMq3XF5AxaQt9zXn73kFIMywX+eTp9GCZLLQb62VdcLVzyL+E3Q4
4J0CVR0J3SpryPaxZAfdI21y1Z6KPwuh2EWTRTWvUrLtudZsari++a+Bf/YEz+i7xuh90OF9B/5e
kEI5NRHEpFhg6gOgmXbi9CRBqiMxkPJV2XsBAzs0gfxLkj2VawU8u7z0IEn7lHpIA+IKC+8KFvSU
/iWAOD0xqIb/EXymYtJfE+GCBEojNPyCplF5M5mszJJjcSkvk31878XPqrS2Sse4z+GkDBqsAKAM
VFcUI/BeZL19hnCQp1YKhCvh7KNDce/+R1/a7nO1AarNoimLEFT4WK2BEoII3FNqEO0DZbOu1xBA
YJ8nQwZiaunmdhMScnXSuBli0gcpSmjKy/Hu9FzWhY4IhxHSK6SwfCsxYqiQ/ytC96vuw805yvWq
87SSeiIwFUj/ww7OysUDh8OF6yLmKWrswKFmFbwu3dVvDhmu15zlFj9WYoGO8IErPXPI8AbWIPxX
cSLaVqMZ2IIrgINtsM+CC5SXrXwOL/jhS93FxZ8+SyBNPkVymeJbN3qG2vsDA5hVbcGMURmAePEL
FdQGJzwv7LCF3X0RvLkKZQHLNFwZywioMKOHy5kBwSnqPWCNuu9UWKQgy2pBYguNGfUvixYjiz96
Fs/7hhsnGZqGJx643PGJoA8iYUMs7GBiYGUYpKHuWajsZr4m/4xxrj/4LHwPdNeIVZHiVI1O4jSy
LQlG7ZsDGiTbGg010PfWGTiyExS3DCZVGbD6kEyA1Yre4FqcO9DOXvgMCxnlYpp09RmkRvJGscZn
EDeFw78RejnA1pj4gwlXmiD5E5zBwpoLCfwinHW1JtMomc/UePdyocFuYMcxGmynMg2TPS3do45j
GyjuL626sOEuHaOrVaU4FuJwxAmXQVGHM5tB+jyN2sDNToWtag51O7QqiNbCws+91ZO++urzHqA4
0CxXpQlKyG7V6UprKS0kQXDRrHDcKQvETv5EvjOX6XVgta0BNqSgL3m0L8VVfhbhuIlN+FDCW4df
WKdLJrdC14GCDTZYthCbgLOE1jcLk4vFRclWuHrpcOISx4DCTYLAbEJb6swBRDMNciiYwFfxStHF
JS3BxTVn8SwbAFscScnO7OCWMT4BC60Lx+SbqH2Mp8j9L98sz0IzU4YF+Zyk5XOKwkwlVPQSh/pI
7drCiE+VNvnD6EQG7qv2woa6XZH9rDfLkF5a0oUE3epTH9lgpnFw/FWrXUnqJknDeAjTRchdYVer
/Jl5WVic/OF/VyU/i8+2UZyFfVSyOEa8lW9zt7MZq4PFd+b6+lJf7Zcg/bPWbPdUAn4nti25k4fb
8o0jyiko8vO1v8esEno+iymZROB7v26+d5CNi1HJ6BOdffKbzBmc3BKAvo4/cuEs8icIIeYYugyy
CvJbo/qYhk8bFKCJCKwF5jHSXsIt2Us2ORDAHEYKubvw/m8H7J93MktcdM+0wGf5iCYlqgZ0+LsY
7f08snqoDBliCO0NMoFNVchQLyx9O4L+LD1LX109+kxb4dP/Y8n1nQAJAbmp4Yi+DDcCuj29wtLd
M6ol9MFNUI2s/Kw8u4N4fR02gYfPwh8SwWiAPPMwxuhbOEmrnLasbHIT03W94Kz2huhnGqc5FmzQ
rTvILq/BVEgPN8mZOYeQwWG+pTfsA7in3n/HN7XSfhYW6JloZBxmkiKSEgE7Cz23xBXRPSwtvzKz
cV/4FlQiQSVMEpPYRMuYtOmUJkN5pTiMksMHxwKCKgMa32W/Shu3LZDfJoOIyC8ziu6HIYGeRQJI
3LUlDVlyRAKqcuo3YsYqI6MiAkke9JaIVkMCpZFFrvjNVt1/dgMMXf5MKr439tmU4hbMWxFsl0B4
KEyZwzy0hqrWUye6TfhQZKusWfMm65lDfoxhC0iFe+i29/Fh8VrOLb2JWdQQA0oIZB8ZB2p6lS5w
4K7poBmIR3RUn5KX2CgfZcw8fdAkVe7AozcyQtLCxOatwQxXCW83AT4seUzQNpYNbwPbdxtqMQuV
yOJzkgN+lY3BEWJ8idzqgLYXt2BEJeB+Jy917LR2C996lT7Saoh1gaHGeQYawwIpkdBodFGHC2Pv
W9SgBhhgrng1SoleQWD7z7BXR6Nv6SgsHHrhomp79bRT1CS+wuEMsocJJtyllWq0w1miSQRzlyK/
cj+uCvQsuIkjg9qcRP4wwhTJV9nx4sTeP4pPqY+7N7mDKhq4KlsP8KdJrzI1MCcYbhqJDj+tAP93
B3qs9lpr5YbuVbmHFIHRxyrgYAEEOIENE9R2g7+WARiLIUH71lfqCFXj2M0K/BFGaPHoufF6VK9A
ZB5kM+V7texpECPcdHR7PtKrFuLLwRfsSdpBgxFIreXAzQlqrKzzQcvh9uVEcMyhoN1SlbWafgQG
BAjGDra/5aM0PbMVcFDUV0bhT86LdNtMuHaUBOq9eNe5n0kFehayK3YQWCome422BrNCVXKqQbvE
YEPWhM4Cy0oDt0lj3GAFRz8vU3PZSmWHZtTkDeyu1+4Lc8xl8PDirppF9oTNBJ4nATZ5BogJM0u4
f20otDChC5zhlZmL5drt+v9/k5cwH3QFNJsnVYA3ARAaiAntu2hM8A4EkTrCjsrhvIn30IIUgeYS
7p7JZgmFcBMwDTtNAb0vmhitzeKTVCVTy4koUNG2gRXhW7Qft6ELBNV7YweN2mm0iV7mgXoptmDO
Z4gN97PazZd+/QCzwMNXsSR4OSoHRBkTMpp6+lWtID+NIUp84vYLq90Kx9erzUokQS54caTwc6O1
6HqlilPqPzIwfoditxoZWJUwHHJNPt5feOYw/M/9/nrhWQyJPDpogwkLE+wvy1qSgvMbInwKRr5l
y89QNINgRUhZY3YEsmcgsrAQ4bZq4XPoj92WB+IOo34FrdyxgOOIFlcQO4UOSHCEpW/5IKLrDqdq
I9mkC56rNwWGr599dl59r5zqTkL8k06iC0Hsc7di1vWTX2pwWQm3tEEkRmMtGlUiifQJwJgfGBBi
XZdOYghv5HJVIY8JGf59h14jjyzG6Auwf16dXz/j7OzCWbgTMp484656lnYDMKb5GxSFQMMDDPYp
q1Snh5OS2pnQoONBK4H+2AbXMRO0WAtBeuRVzHV1yDTDdSkw4scuRZGucq9yC5Un+PtZ0cE3W1mt
V8Bq1y5reaRXUH8XkJcER/iZbCCIS+r0Afwq6/7uucmU/vl14rz0C1pBkFIOrRjcIHi3g/AKKnsX
HSLday3KJeaaSMqoKu6vy4q3QvX1wrP7ZEFV/yZaHkJlWwoEe/zyBgBuy9+SMsHfFjr1AGO5jf8u
WhIUKwJiK1k/VqdoJ5nSObWrHbOKYjN24c+rTw4HnlWrRi+NaNDG5JTHDKM6Hhe4diM/9Y+MOSoa
xG7qIxa0MyT3Ztc8KGdcKBg10MdtDFVigMy6PWIF1MZBEn2rrQ6aycAg6iGAlngGxRw33BrIc8wj
Dt2DdAZ50L6oVeIOXmoN8iYMLkMnQjGse7ukVmNkFBfML7PRZNQ6D7icO8RbGXpTauMOLoZH0M+C
1gbEJmlVPPOMNr5AKc4YCJFtQgABJcoG8m5dQbcKBquWH1yKtyjXOJxYT/O28Xv9Dq9uSe1WogPQ
+wR5CchcpRCNTPVi8whrAGBuub2AJNBjYMmUxFxyeC/eOVxoX2GrbBEdc2VTGNJmwl9lLtl09Fmy
EjtyczM6sDYNeZNRp59x9VGHL3ElvQ1gwmzF99ysT2iPZ4+yrw47wGlFa9iJW0YrjAtKvLPhmjaa
BHWbnzk1fyqgmp8bvlltvCOCS4r5LZjUDgudf3TBdzAGXQ92YchovT9XhkKqeg0y9JImNoikoQlh
Xa0R8bsps4eK/0LBehNwhEkfcT+HeTtMS/4sWGEXJtZsjJ5V9UzQnOURF++CJX07DngsoMlRQsOq
tMJMzsCVI1zKW7czyc/6syuOTwm11PM8mX1xLbbh1Gn5gBgSo00ooaZCRklbRAQkbw+C9Or9k/lL
TP5ZfnbRiQQgASKYjJ+ERqsGaN4H2GZdXaiDI/umwH+OtFOAMx6s8tDORXDAYY5BMa5MuRTTwtRE
K1OtKs0UXXVPnwaAsOGaxtOnqTZ5ChurI7Q2GCYtfLcLzPbvQP3z4POCI+6HwRPbCcbJWl8DPJAg
7086DVE/TIsfx03uMsG21CY7aNXekkWTisxwsiD3gWoYT47dtaOOk93CONoAgFBINejhwTtGadT8
AF3Lrb8BBKPVmsydDkOlCi5gOLtctOpdu4dG0zHdM4/YmRB0SLGvTXgqSk+lE9mgW8LTkidyuxI8
xAVVga1au+obrW/PaNp4q8SFffxW0O9/zJuw4Ou9PKuBCq6smzHrMfCgrdYQoCilOLVaxqrffLaV
4kD2PjG7zuxBpXhtn9PXAagfuIvr9ROL+UT7iC9Yb1vosY3bAYbnJrwtAgNywpDXp1ZVqRaY0z0P
Gq1THSS461LrPTNn0ZMyC/8cmjEguQvf+Ze67uc7zyqtlvW8fvAxwVLsESCV1PBeAAw3FUzplEXD
+sXVZuXVRMXZkFSIBvETyisINMoPgyZDuSE1s8XfJpOzfW8PzwqivMhzmR/RZa0NBtDtwvYjCOfl
UC0BWjTMYlVKD+PQqEEONH14oNJXCZlJGJ9g+sWgtR9Wa3GyorCDAYCL2U5v177bJwkErYHUMGB1
gPQkPqC989bsk5O/kQ89ZvrcSnZpCwyoBgMhT5dWuZWtpG28xh3hO3AmM14V2NDITOhGrdgdYchq
E4rcSY13Sv0YtfQ+z8FrAUAzdzgcQjWESJR36CIYl3nIWczHwK6KEW8sPt/f4zfHxtd7fFag5YMU
p003oDOTfdb4TTbtK7tqh5lSZ0eTXTqIlklsNTCArD8aUFf5TNIDF5P4hQf5u1Up0awA316CYGI5
enbYKLbEXT5tppP3ypi8waxSDXJVUWtOB6LxmJuJ1RcW9Lfur3tjwvfnurMDUVMJzVcSaU1tRCta
Q4nqQTLbR8LSZ2xRpx0KF3wBz8Cb/Jqy8pdQ9/XFie7Sr58dlCYaIQQf4tdzUKMwAWc7tpYIz2E0
EABb+SAFBgqGEv/r3P/9N7Brf/7+2aGBjXdMT0mFhBmgfTJAzOMEi9VYz6nvGoBgaOJbkMrbtsgG
uP4aSW+P9XaRknsjcf75GLN9CDBhLDQcxk7cCTKe5uCkR9SWsIcySIMSpdSJxyVMAdV8hJsIvyZQ
JVLXU46sRU5tC1rugIdhdv8HK/sb6hN/PNy8H8BCSjLgJABqoIh0waXHOz9kVWnakwtNlbygsRMy
TiJ8lpCyq3bA3KFaNWKoc+g1FLOF16je8iIcWYEOAMxaLnfjCV3/NDpGjIPGUguAigu7SGWxq3Pj
jvLns88KsoRO8kqIy38ASNFzhKAEm+hjdeZYGxLkmAQZ0asyWGX3tLCz/u7P/bnyrBTr0jyVinLE
yrypUKYMqLCvUjWaSBC9gZQ+hOnLWi9iiPkvTXDZv2def649q8MqP43ynsaulh+hBdk4pHMjEq0y
alMDhAbPVVQP8EfLfDU6ZJofOlRrhLuleRj8xucp6c/nmJdV1SAViVyQt4+oxrkTK+kPYFnxkLfY
loOZOpD9oYEfsETI+wx6wm5IjSAA8TeA3w2YUPbFLZnr3Qj6fz7VLNZ2ZVEXflxPgEgCaH/x+ckP
zHsz6dF7DfvcCncVuUMNRjkSIL398vf5eyDw5xPMoq5SKm0RsngCggiUUz1K1wCw6HJrdwJpU4So
CMsTtACzJ8S8J9aG1FjLLlGklp5iFnWpjI86scJTdCZQDf/D3Xc1WYqcaf8VxdwzCwkkELHSBR6O
K9dl+oYoi/cmgV//PZwZzVTRR4X29ovY0KpV1Q0kSb7uMUELSgmmVJUO8BjUEhVUVh8KyM9eqThJ
5tDWyAw+BEPTkLasNsivucvXBVkdw3GYTyM3IQBMsReXR8ipMvAsKUz0ktiEtB5ioFkh/jfQ/3I1
mAwlXqDCLEaCw59iCMzjla2IfJ7KfM2nvt7T6kzOaNS08YzQuGhM+Yu5YGj1KH3h/iHBpQTy0M9q
Z8/ARFjQ7NxnJlzkmF1ed4IuvJARo0bNTk7FrbJbWqfzi2CHO+lZcUFYRCegdOhbYOMAeC4sCHcZ
SPVRwQ8Oe1D80kSnard0q+CWE+nhrfTzDfA/yNNAScyBW5QxHMkOEKt9siPu0pLUzBKxIDUhYu/w
bgF9vBRNw96rT2DMvudX4yHakV14q/kZ/uWt7/zC9PHLUp37uZ8mH8kI09hExFKRa/DmLN5Ac7rQ
Y188jtfMxmM8Z5BGkm42jtiN4+V8DH66LE20RJUGHO6L20Rho0vZH8riWYE2ZAaXLCgrg6rLKMgY
W5tj2Y/f7I3zfv505abhuV5KsV8BLl4KfQrVLXt2RXie8AZwnREzS6+6qe1Rgr1F+hBv8RsvgEa+
LvnqiM8zuZp5GR8vq4xmDwkYCAOiI5OBP4dMAIrgh82p9oW2/Ndrro5zEB+CTuJA6qo4FPM3fLdX
+33BwyWyKr2We5MnGLu5LX/F6gOjNxCuhfg9kEHzzQRHD3GjQD3TXX59CSohC4yFp2seiBoECcua
EuVVdp5LxX5uoEG6eBM075vdzstH1N9XWz1807BarVLEMiLjaktEBeJwvtbgjwTh8W2lvTNk9bvH
W4UpsH1mddSKBYrE52hLlj5wdxiEAgvm9c6MviPxxJfIzhFKmdEq1gB1AlP5qO1gNgHo6PQYAd+F
lz3eQbUlFPofNuDf67GKYeXAdy2vYfUXDbfWEB4kZjQus5fuH3Z9aHbc1le3LPF3K7IKWIraNWkj
4JItnCcl6MQEDIVli/K9tMNTjiGJvFEfXGCyL1v+76dcBaYxHhghE16C0LijqRHA4TgAmHDwy/xx
SnHYxcSXNaizMLRDuRex3+XZa5geIcCElFcA3500j0UMn/Fil4v7Pux1oEQLCLAlaDjXuyk20RfB
G8KCKRbtIedrKeVdqh47qOwqKAN/NKqOQj1v4XpfQILGGWTjbAsctV76Mv9MIWrE6dq9XGNW38UQ
fNcDr7IgrdBlAdTe4cyEvIqbrtPWZBAXgzIzrjiVXhDq/ZYY0+a2WEXNiilFqsIPHv4uvRW6i18B
RqlnrknnaKaw8YIuUBkVQZQVBY5DPLzczz//dBJPqsACCZvxtpNfmkcZAQ7eYDaQVwZ3EyK9Koz2
eUh+TjD4mY/4bu2xvR0fQEEIwJ6WLL44QfwJf0vPIWgvGKwBmrECbw4aYxvn1aUk58utrk6QIlM7
Me4ZcH4LLymJnAItTd4CYmc0IT/TOy1m604GT7zySiv81lQcCjOizILVCProzvfR8wJT6OvKrc4X
eZCElmjtGVyBpK79oP68nz2hAoMMZLph17i1CBEcvUOvGlVo6WUuQCvgoRMweWsY7qIIpbttIe9L
BeeXhVodLaoW5Z0cVJi++lNuDYJe7ngnPVZP5Q2GMGOkMwAPQJVHH19wG+De30TOwE2XPwgghCjq
upte9RO33g/BrQJJFH10ysCWNXgJuxB22KZdXUD+fV3M1dHUykUvpw0Wcxn4cDo0Kkd9YR8sytjB
rkHTdJurfyEifVmm1dnE50VfVVK9NPyAioFq/GkRnma25gfo5m3u33M8XR2/X663+rS7mRuHWgUu
oLQydIogCo3mH8Ac/PvogY8V+M2TihruFYPL9qC4SaXnrqzqwh31Ex/OcJGio+vbvlB3QnsRyruQ
UPZLwIqfJDQBRl0CswVoE6qPMBMBTAyYH537EHwKNCUWUrL5SNc+mJdjV7qQPQTDAhQ62chPSJIx
bApRVZrMk3/AIdoSoVK4uQTyxpKvMdlBK9M6Ic2y5Pmx2s/APD3KqR0eS2iWmN0VznTMW6LTVO4F
2LWmhsxjXABPx+MiUorcZAcYjjib406B4hzmkqoBpW9iA+QAWyfQ0kZHgzXn8/gTjwZZcCzKLn5s
ALh4xOPVdgwIqbS5ky6IZXzZvWvEN9dGgRwuR8FibBi78k5lbmTzV6Gf+sjiU4MTDBVmKg+wTb4v
QjDrEl+7Ijv5HbcW3tbQ1wGkU91msV2I+J+33BoDPldxEw55t0D2Qlc0CXYIHLQBpYQCNBBpRnS9
SNhsxBR6oa74ctVVbs3VJT9zMZYjgd1NqwO6xA12UdjtIc2s8BpgqgKmKUCkDDvpCng9X3EUn5P1
FlLNTEehDB13DINvQC+kRg8HAoxuAKfTJ19ArsxJ3iSbudvZA3oPsHxjdjaiQa9nh2VaBsOI3Ooa
R+50gddzX7ObPWcjyDeHloP1sAVvCHQqNqLBpWzzyzOvgtOAHCeBcwziqN1iX0IeaNBZY3d7TLRt
tM1YtY8wzYrt8mdkvg/QpAMNAXNmJcdb0UtAPXVkFXUAqm91YLsteJZwJll8c/pIq3DFSAxckoTo
GUp2SO4AWgwOvAom6wHU3clWBBMKXZPfoEHa4lYxhwoc4i+j/wlgs8xpjwnThz3wROOeA+oYTvJQ
bIKEgTksdJYI0IVupwBglHpgmELtCvTQY70vMh3aTiQy8f2J0AsCkU4wi2MDmg8UpvbDc+KyPVDM
i2D/uAOwOKuRW6FETxoDlfy+feWaZXLSGz0EgvE/DCBIe91u3hWncAQ2xY5O/QExLWJ+tc8eJwzC
4UMLJqoLGYiP6W6Bjctesu/gj3p2hpid/Kh+zF7qS4lO3mXOFFxEQ/Q1MWuEU+upPHS7wE73IdPM
lvOr+n1wxOo5t2GxWJourOPhk5QWAI2IHkQMa263Scg+Yx2/e1urEN613TwgQOFtTQVE18F9zBMk
PUP0jDfC24F8l4kvoAIbAbAIDCyWRpmtFl0cVjzwFQhNWOhWw81lOwWTVR5IRtRdpBRvi2K2tUD2
w6HZLdzC2lEHeGQjBGBiVQn4wmJqquAgRciLs2vOQCY+GAp5Kjq7gAayiKcXoQkmjE6vzvqQWsNg
ZbBo8qRpz6UOMpvCoDBBhOokcRk9iDkwkewY4ZdaOHYIIYCMx8TosL9gWzbY5eQUmq1CjhIWS9fs
JrtKIPPFWWNwCpt7dDxBi79v22sK2Kli1oCGpnZfwxXOknsTYhEQH9ESpyqNGG5/QmmL7Dod36Px
upscqt4FPFxr7AKpT2zXUFTn78r7pvXyZ+0WpvU+exufm2dsutmaoeMAhsGiVAv+u9o/00N56vel
ZEmhJfr8vj1FSE7MGfSSyMUUrryFIafRmHF1lBZFZJuBV3PkfXLfRJYQO5kAv3od4AmQp+XwI8ph
9KdDlksvG1PjrgpIT2DSDYetyGoayHb96ByCLmb6OGRuJpe6Fh8GcTepb0X9zvi9EN7yOEdRp5TT
vQAvoNoNxR+98gq7Q8jXYiBrDrknCe+aAv0u4LNyiPnX+oAiKbCF3swcjtsirW4l5dIqcQv5kRaj
iKSGOBJyTLgLXJU+TnwQz3N/dtlNYoPS6bSwC5J/YDrNRKs5JBsCBhdm7V8D8CqVS/qunBSGu6DU
DGC2owPbXIg6ZFjC6w4q/8zmRczaje4N5uvHYR+7UFo5zMiA3hdnJ0SQ2QpxqvR264kWXpd2FfmF
zzzN1+7JABpRj3wCn8gj8xpqSszOax9Y9w2Dxksdoi9RZJUitvXA5B4uR4jXdWvDG2sRxOA7s4JR
OvDJ3nQ1q0ecgJMJXNrP2KbpgYOeYb4RwS8AG7+s51pgfip5jZQLRVQ9oLbCqGqP1Yxe+QVb+YB1
lB9KPxTRnh12iB+p2dZ/IJ4d0eLkB6zV8HN+H39iRr0IpoQ6VXXk8APm3diPN1HmVM5WeXhpVPV5
7dbS8qzO6lIOkVsOAIsNoim68DXbLSUEiCo4qJ5DI/I3ldEv9W6/XHZJeT8V0EHy75T2nGKlRvPU
HrQdQQmI8qWzYH3TOrQGLWwTjHGhifrlyqs0q29TqelrJHcMo9dwx0OPAo0ttrg1LfkFbw43EyoB
H3gYaO9urfelmeuXy68ynpJX0oDjkeV1UNsargBsWdTqiB34cJqE8Ys/7mVXC3XQpjALob2VdfoI
PT68EGJDyBQGGxpgbbvELxwo1/e7WrMDhAOYUGwN9M4J+DfhVF4lPxOJgh69AwynNb3YR1cM9NvZ
lSF4CHw8DzMWQ2KeBC3OA/9UH4TKnKp9acyKDjUma35m+3qPAmNXx3bky6qFZJPsCIFwpj654SlF
h2h2BmpgmbPNXvkS6r+791UqICctN52p+dXjaGOcw5SHjofelQaxqxGu7sAhguvyiAJxe49tNTnk
1fGOhHZooI7A30beBAg7AGYODEWhc4Il+jHuFkV3FbKktmIBe2KFr4CkgOtS25ILpFXwknPGJrZ8
o6Y5285/+uBkuS2SIcW+azD8Q31hDBJgoIuAW2kDy462SrHJ5D4XSt+9hNXBHCckRyWFlopyS/wO
9gKTUUB4RbNzv6nMIDERSzRsl/yae6kxFa70pWDddeohepxgt7FoleAYavUEgsi7kHOQYKkuuPaa
j5yktkpBl6HTR26Kg3wVPH/fqtra/nSZZH5asoIkfVxK2P6DLQCD4E9Q/+5BsSzhlyDb8+sEtTy4
guEpdqicWK1DQRM0oDZxBrxqGKxJZof/hJT2MjyDpvoM1U9HeM9jxKFYWBSnC9DzcM74QblJ0tw6
adaoUCHvi0nQcNAl8KyB1Y9optQcByQ5dg38twrpKMjScTpE4Lv41CVGvXArQDJ/4iIKDCRcv6FE
W8LpMrzR3E42RA6sxe5pfqLH7H3rsCEbH+wZ1f5ptbs66YNqQa3LgOidlQi1/rZrfK04NPQUi76k
mELzNI0HmLACn2I1hQOATvcWAzFDHE7c9aiDSgkw/NJLNy1YLoAbPp/bZ32hT7c3YQSldMmymh5w
2CiczAUVQ+3xffvg3SqL6SpIyJkkz3GLHpsA4f7GWlraDJJmNl/ZuWaJ4b0YeGhXYd+h5Jr9sbVR
C7K3Bm14yEP4nbSDiEvdLTLECfyNQZvjtnKurfVYxQaVTtI4AO5xG3N7uMB00Q3mRENvaOAbECsh
BjqR8D7Ue5jasw6DAMDaquQwR4CjbKqhbH6qq9M+StqumsU/grpfaDrEwHA7qZv7AcDnY39kiRNX
xkSN2hcRwUz8NzjpUS9wc0/xe4+6kltBpNkX3+lLeIImdL/jmAHRfRyODfjirSO+d6HHPW2Nsbdq
gTPv4NPOokSYyVzg3pFko0pHMQDXUKiDK+jooNbCJB7UcWLOwylkdvVDclU3vlLt6rAVI+Ql9fnm
uKareiAdSKoGS2tX/ZF5AayucU7PIOZgtM7vUOrGww6WWDv6Q3NHgDcg9Ac/i+Rx3jMHirZ6faBI
TuxzB1bAqhdLu7yASiMqYVioqCbbA4je4fTcK2ioUhelIxqO40/5vcdT1mZ+2mwJbLRO6SoCKWIa
Ngwjw9tsj96NZLAbdOzRJJ2AZ6tsYTejl2tBOQSYBzTRchuQZzhPhT9hLOp+H04u4HK/VAfKKpzk
XQ4PkwK38me78ywjthwh9e1/YfWzpBjfvMu1Fn4f8HmqTDhOJafxot6De3ezr0o9P/I4QQK8WSBG
+PfU1wIDfEJooFtMMHsgW260yEu72ywOYQz6Xzimkq1bW+X+IpfFQP6eSw5VxhSKWKMG7z6zPSxv
Ywfqy6E+IHLKL4H5upCAI+JmPlqu1CWy13P/hTOStLH111P9mE+5UeJQukkOjvdbaDsqFGHcADN1
QdSQD9iuWRDzOmDHT6qVXy99u/Aw+iF6Ef60HwtTQPGwn39Cayo2+9aQ3LG0JGhXehQSNVftoi7O
2bG6aW5xlnr65VVTlYcAu4gYdR5sfTpAklZrNLnFAdJV11GN0nPwCnt4AC1qD1wVZLwSo3yv9rFy
jqoKD9K1U2ZXqWymToF+0+ts9dTRRHtij1V0u3RzNrb+xdb2pztcHSyx0vakUfDGoV0JOCfAptCN
Ut9wovn5I9UVH0MaTPSs7y97QTkKX9yny64+/jFIVHHucdlFVgXqxI0VvYoP6G1cBR9aBfYTVOGO
cPuzkpvIjV9ZdgrxfzYGC9/fiLRc6Js3tB7gJHXZElahQdFPI8zj7BK8HLSLPWhVmmh6x5hfIfVd
3AxKe36oy0VI00M1eCgANjMSzoxnn8WvdWqrt4XbPbDQmHWYLyno9y75WwqiRq5rAOKgsW/KoKUZ
iBUtNOlDg+UStI6LfrN5f3n6+PfynoPyp30nhLToExXLC3b+9UJXxW2od4sN0yKKhO/kZcsm9RLE
9PMbXU9mUkWNYz7EGQq/B5B0dNSjvN7+SNFPgW7ea3JU3YV7dZY9uap3vbzdMLlYSFEN0GNVIiLh
l8To01PzE2ukiOCkYD7oFQZ/YIfSyI1g34L9mD/RF+3u+90jXF5oRZAgj87LgrYWIs5oMXBkUV3j
8EZ7hnzqJk89phrIt8BeUyJTstASRt95lE9dBYmovHEJX+ktBDUFhkYH+riItDg69E4+zNJPaIEK
T9DgJeJbEdyK4WHgHqbxYayuBqCo8xlcuKLGVLQ4xKYAvQoDxxd9Lebj0Fzzk4dGODI7KwLaqnNq
yUGBBMeCm0k4xcGxGJ1kGUfX14H02MO5zKt7BNXhqL6g3JEeGEZMMNEFTzO9DW/b04Iq5ExuD/Fr
5Wq4qREODgM0+3SMDEorycDlCx4nArylW9MDm0wZyO3JwNSq4TDBRLdEMgfJRBKcyxa1s+5nRXZ5
fs1A6oECP+QknK251eWc7e83sganz2ETZFREpoRiBQMpyJ1m6RNHYPB1zerdON9jpDzJV5pRfPD2
CDHF2oeIiZ2CtEIP29FevdjU+nQ/602pEG2a6VJoF6fZHoVjAKY6WshJcF2nu5LgS2A6qfYTGpIB
2sz1Hn7KRl5ioklMgimfYjYPGgAW0T7T/B5WQSOIL/AtYYkVaACngBPK9AJbDw417A2eJdUhhPQb
JOPjUxoZI3it47VM96nkRFDAVHbChMGJ5FUEkDELlrBQjKdQYGjuU+0Rzrtcip6I3BoqCe44WoEk
CEv6xJeLqzj+yQlP43QSwkPeumF4VZATBx7aiAFXkh2F9D6UMr2EwcwkuVO4z8LbPrGj0QssVLv6
9x/f5pteJSs95VupVCCuBNES8WOyAhgzD53X1C6kLkyF5Cg39RiIJ9ArscYwaC64AXMLI4YbE5Bw
/yYX/M8XEcb2X/+LP7+W1dTEYdSt/vivQ/zalG350f3v8tf++rWvf+lfp+q9QIX8/t4dnqv1b375
i/j3/7y++dw9f/mDVXRxN13378108972WXe+SPheLr/53/7wH+/nf+Vuqt7/+dtr2Rfd8q+FcVn8
9uePvLd//kYW6fH/+fzv//nD43OOv3f7nJfPv/z++3Pb/fM3TlCE30VNFTVBISIViYovgL3/+SPy
O5IjHrmRQngF//+3fxRl00XLXxN/l0RNETTC84II8Qnkqm3Z//Ez6XdeofixKiuSSjTht3/f2tUf
sf2Pt4Kl+PPP/yj6HIrmRdf+87fzifA5BeAVTVZVKsu4SUnDvazCRhqXE0cpvEckzCTHtrT6Bmyv
WjgEEsM4bOyeWnrPGDjEZaj++LRQl66+Dlrrqy8//xS0RnEQ6lmQxzsodSfKE5/IltSANZ/8UNLO
GMtuz0mzzoJOL3jQn6T+sYmRNaaps3Ejy0H03TKs2gZo8RASM2m8E08LORGHO68P/iInybvTJpp+
ndVDm1uEXTHAlLwsEW3ZFJ8fO274ok6GebpLPNUHOlxPbjuXOyyE8BwF9GaJ98syr663OizaKuoJ
IbiejKcTTG0n6KUzPUmvUFgCsCY41ht6FOvEev2Aq10lRklBZYnNd3M4I1oD28ndymi+bLy1rXVc
bR/ChyxLg2G6YyAoczrslSJd8uA5DHp/e2IPW/jKX/Cc6+dabROcHFUez7ggXJr2w+0CM19M2uUP
MLxR/m0l6L+Mo9bXW/WPal7rJU2Llo3SeQuwDZRoJ/ComenBCWQYFHJstzWKEn9pCawvu1TKnz7L
SR3zUpHwWeaj+to0mNprqVhBBgjYkRB1rhTt+AHc74HnOmsxQBUF4VkIZEEnjWxlvHYFC7UdT5pj
3SDG1h10eOOouBoa2JKlxftUyAY/qNeRUrg8IZgjtrFRSghQXAgcRqic5BC4tjrJblRaOEnfP+Rc
+2OimJY3vQrzPjSsRaZlTjE18FZp7vlc8igvG2qv/izqBsCE+TnWZqrXdfVSBe2+VMrHknSLUC21
5BCY7Lxt34I8AXA8TW5yWj1GHCz4IBlQuTysdg/5qAHfOU7HQIheFUXwc7E+tL30oxQDvyjoFcmr
o1bLsD8jZpfNh5LTHrMufhS1PNLbHHDsNuI9qRUeVCV/08LgVRmBbRq59jlpgw8qBLlNaQicekK9
CGKEdJKJztJEtmkEF201ao+sIoWhSOAMq2XmxZwYoDVVwe4rjryeIvtoRtUswhYKEYL2WrMmcppQ
lAG2K90JPlYQewf7ggpypPM9gTlCgtJLCfPrjoKAx1i2bwPyIMSRM4UKYG0l2YcU/ds28zSCNu3U
YzKgoBVWRTdJV1Vu1Q53nQqBiqKBSXRfRS8jzAZscWhNLYBMWi9GT6M22yzR3vq8uk2G7pAp7BVP
DlO4svbBUoGgVludolrcxyEPASUJyKkY9td1ick8GfaVCPeGoHyf4p9zsMNb6KLwPe64U9MtRGTF
rbTJlyhn5Blg7lwGvZ6Zs8UJQO9Rug3ZdIhiSITIM8Ewj+FUjVFmZkF1jIoB7cB5fE+FCOJUNQSp
617+YLmKUQ4HOpMSRfwPbcJITJmU4YFrRAxB5Sw2CpR4ejYDvAIjR0+BX7UnK8DHMIFB4GXssVmr
nrMbvux1GcJ6+tzCt0hNphJQqQIVDz9mdp1TCCyOPKAIGoxjtPRaLCY34Osn5LOQpa/JqWy0HRXL
e1VQ9hlaPWrEw3UMmF2NR6bKCs2YA84ramS988Ae5hZneVFMesbnA/ZC7AWScmjrXoGlJwFPmaC7
o8gdTFhEbj/IeWOUSjRYI8yJIVZzK1MYzwEJH3Jl5RZA4MhpALdTzeeDeDaSmLzAiPEURBpgnIw7
JUHb7uEa+kPGq7WiRIM0SxieajW778OQGlNO32gJKQf08qqRvWjYZEY4NdCk6SNPBfCAk2tL5BO3
VYDbr9DOovDq1IVCkvRMFt4JP++jhrki8nODhYpVcWjFkTDkbCpVwAjJbQkP0RlYQa5+ribxKlPE
t1rk9z2VIQXTlLmRw/c6KvPHiWfvg4ahXMllj1pSy8vruE86yKmB4y1audzdtzzBMKwX3+UOWmKF
VqWGKgQnFs73MWQItYHGbjPkSOmVCTYKGp/+bLn+mavnhzbgMiChZG4njMOxbtMfwRjNthJ+jFyY
27WMkSlt+QAE07g4ziQq7ZiN7JTxqHRFQO7RCO1uNwLiVqBfNbRKLVMzlSzxYr8Ar7UHAP8NdD9u
YZwEHx7N23LYuBjoiSCIKo/cFhnk10gBvYB47hkb7yqpjQACIAeWqfs27TfmOr/mqUsKIwqSBP0z
jUrnGcGnkBRPisLNSTPeCV24G9mOZy8iNtc4hDqOM4fy+4DmziQ35saSrnmh51j46cKrHAPDB34U
OgF6Q/ACBA7ShTEHLAj53WY38mI28+lKq+RCUKdWiYWcRzYjQkPIjq8H/RWIS8FooGtSOepW+vRL
0rta01V2oVYxz/q5Wi64MNkx19kFrgbC2LYl7+WU4tPDrVKKPk0TTuRi/m6B/TIHbWo4+WnOIsi1
TQa4uCsVSGUpVJQpqpuvu7JthVhpcuxKmj309KpFqiIENxsb4+LrUqlEBFmEMN+6zRjwcs634zTe
Sc7ScAP/Ci5gw9Llg63pdi/l4gpSUaFLPx2133mu/ukL6JKoCVjNj3dL13hBSoQWhNMWoAQIjv9n
KYhl23++2mpv8EI6i4hjuNppMEFZeJLuFbQWIBh9U0NOCnLBMId/AFpgMdHb+hR+Qc6tr77aLZRL
yknNtPEugwZgC70V5Zg9NXeL7GRk0jvlel7Em9gJ4z8ArXWygUBct63Ol5eEpTiXRQgDruqzgQVT
oNSZcCfVbWWgc+mJYf4gkN7LBuApwm44TbS6/n5DXTq76aeLros0Lc46fkiEu7QFWW2I0ULd2LKX
PovPV1h29Kcd1I9E5vKmnu4U0gHNR6yBQS6uRwr8/ZP8At5br9/qzKzCCAj6BI8yogErWcgCzRR2
u4vSOHj0fuZy3lZpdvGVyYhAKoErHn8e7n16NhaqBZdzHZ6tFg2exwx9uqrlo9xkRtf9aNAR3HjG
S4cn/XTBVaiNxCqEoUwqYIsO+xrYxMrK74i5KPBufQ7rMc15OT9dahVkg56o4VzEwl2OgTzEZ/kW
tiqKJ7RD60QArmkMU5ZyROe540hvf/+gvwBgVlc/g0I+rWyUBXxTRRN/B7bkgimBAIDmVSYF618y
IK4OUZal5RjxeugNVnOUnRnOUhJk+hbvyO9v5heW8/pmVl/mNBW04TVtvuN90Y4wP4wdxdF8aCu6
0pZ83MaWOot9f3pwqSoBd8lEFPuZyUEf35HgKbMoZ3rFbvFhXTRDlGt0iPDKy5eNB10+kS8NqeX8
/fudr5mckSZVChPwCXWvKBDvKQZrUBCDPsiJQn1oPoT2FnTmF7m+9dquvtqmY12nzNhmEIi/R85L
/QLj0EX32qq94gNiySZ23y3aKlffP+wvjKs/rgy9p8XEEKfu6sp0nNSkK5FjoZl9lmcZrnBxjz6H
x8X6bBGTyKCmCgBu7U0eJXpz0xw7QIBBNjN7P3+oHzbu6D/s+r9vaZVCDMOkzqM4C3eRNn3wkYAp
w9yFxtTqkmbiOwR8RBQ4vQ3jClQXeqAKowC+xj2YFvKtPAvAnY85RmJVoqeEm4yZKepbyIn7cYx/
9jJsz6PIj1QYisqcy2rR46MMspW0300keFbF6i6vGOCIGYLukIJVEfWS3gTJ7ViFsh1pAbPGoZHh
mJXzBvRT4Bnf5ZFTCVDVGWaYGgDgWEPYmnsVidJ4WieoJh+FEJuRqGrmQih+AEIrQrGoObZluUsz
CVKdadGOZt/FoVMEhXaMMuG6yMu9nNH7lnCPFPIsXZEdMxbg/Ok1yUqFqbVJVvKnIe6KgzAACxxm
wwJ1A+dBRDnd88nV2EB5nKMJtWWaXgfiiClsCQRUoCov/DSDRD6ArJpOSmqi9fGuTGg95CPgivDR
lIHcbTszisfHqZ8qp+treMZNArzjtVbywkQerQZACQc7640LYK3YjxgqTnIgWJPC5TodhIeyzJ6E
stmHxQxXe0mLbKWF+QYrOlkvQnC2kqn100k0Sjhn6VUBCkyWn7JMObCANjrL2lrvKIglEEZk/tD2
wP11YBSlxSyaXZylZiI3IOKHQm4kJdR+Sa/ddS0h5sRj2Fs2syHP+IVURGe9C+h9lVcf2sTdCzV4
LqMs9G9Fj0YGqvvEnLoK0DoZbScm08KNRyAluAHewcPYnUaFPXDS+BYEeQQ9ieBtGAS/nUQgUwTM
tDD9moo41qc0eqiawpV7Yd+hTQc4dwoCkZDCmjaau+MQxy4XloGeESLAmQsS3mjbVSPU8WgINfha
hFSFoKBVM6CFAKpnakZjfYpA7XVUAn+njhTowwWAYHd9C8h4jUJ9qAN6nFPIhOcjYNR1xMcWKmsZ
U91RsAop7XUAjSodhXvjRlFVHKtmRCOm5OBkz/fWXHcAsopJeFsFPdoJrB8McYBLMQdsjiHU6J5V
DCLog4geYsB1JoVoqJIRzJrRDdSVPkgcIiI/nbE4gFGj2u6G6yZkr6lad0CFFeDw9KlmZGIJnAm/
j5vgKkUMJ1N8aJX5qaZxCiu8EuZ86nBXRKBEkbnCI4m8nqYxiOjofNUliLvfnzcXG8voiP91Aq7S
bTIDDcaNCLLZfuHrz+4AiVJ94Usv2X3tboKIL4QXhcdACoLiVFa11fEGTSxZG7Sa3DWE6jGIREzY
imDk10tgtgHoD7A/iGTqKodXhTkgJZXnu8ZcRGEWe+DZpWDnUFvabbFUL1VHaApgKibKsDyV1dUD
qbRifKGMIhYQtSzUJaFthvoyNPi/cZ1/zhr/HFythpurP/7/OutcppD/edZ5Vxbh85dZ5/L7f806
xd8VUeGBQFmcoaSFBvnXrJP+ThZ7JQHAFMxEF6DAX7NO+Xf8tqBpIo+KHV2ev0edhPwuQnGfqmj5
KDxqI/J/mXX+kkbLKAywGzV8ZZi+nbOQT/kcaYa4VFDu3cf85Gic4rQVAShp9hUFUpyIokk7ocnf
bLVZfiHr8l8vvM6godNSaTEs0+5nFu3LHEA4Of/BB5wDB0E9V6EIEg16F6EN2zcws8+sbP6YMHCt
lfkglMEV376rMuhukHwcQQXMEThDIj6lY29pIWYsXI12KLSAc8UVB7inwmuJvin1tQR+SV1Prhqh
CEqgEhElx2YerToDtIJTAVyceficBsUjHRTYYVLYTdRGTQaDYgIbR4o31wDthC9Aye2SATIrbXiY
FAjfpvFuVqD1m9y1GoY2XeVU4MXHOTmM00OG+QtpfhbtQe2rjynr3hic0Tg5BrFX29NIuJIzCMMI
wDZDrQo9Qz3Tzs9tpGp+NRTFrVBWHsDHTNfEHNO1uH7I+8ZPgxRIshbIGQWYc5XlHGjZISxxZzgx
qHsugd8gBgMEGsG5+lNbmH31/yPty3pc1bm0fxGSAWPMbQhkTqUmarhBe9fAPIMZfv33UK1+d4qk
g75unZsjbalWbDwsr/UMHRQxgoPuNX95Ahah6oJIizdUDyk3yiv0CAIIyhnhsa5620jZFy19WId7
8GmEBGZeKk89uBylwpcK0JJRqUBv+BQir8vBTs6hmR8Eu9ALrKru3lnRrErpo9HqZVaDL1IFIMzG
d4PePGqx+JZAkq4TA3p/LVtUocFxs0p2mNZ3vUcAy9AqKOHG0Ln0XX9WUPX60ld0Ba9jnaJU+/vl
rwdNFyhZCISeWTgZ6N09zCyeK1SGl+5mNKXWV2QPkeUaEvrtSz0X/6Lw8LMB/oWfPGC9EPjiMkd4
MZRABB4KficnztlBdAVLMDPE6SYrGr9hUoAY8R7iCOty19qDFW/nIFbjrfXrXfYzFIrXGYesOTEm
t1re6H6str3utEgaXQE5avQMkuZJ5P7K78Xc2XHxBp2Em3y4pI1aP04l5vRb7RVsHyNbSC/RO3ke
W8+lhf3MFlB+R7osjkBhWrfn9PK5PQk/+XBKKUtCkVrdkX3IVoPtDXbzsCxyzYrycpPFxrOuuA9u
qr8ypXnj6GXO/ICLJOLXD5CnrgpGQRl1iaw7buwvGNpscQZqMmN/peSRKs9+8ia8r67Yx/Gj68nL
29Fvf2t5CqkMSajHULPSnboHDbxyF1xplkKHjj6tjn2nP9wOd5kEavCIoEiZ8B9n8k9Z7eyCMgoJ
/1DVzIH7FLxFHqA6jEc/WyoweoKk4XxhaXxXTxazpqN6jVtXUyid4lBCVelEm1UIqL0Z2mugPt8e
EcMFfRFhrDji0IGYM2JM8lpekBp6VcRwiBtCXpt5f1Pf/yqMSqy7JGzNphzgvpDEGVqvTFpGoPWH
g79twEUrW20PKeRnwaNN3p4GGm3csjqUfbuItNeCQbsrgtltcnRRC4qDjd+Wf1soOIT8LjJiUFah
i1Tqf2MPkjIpKlVBbYZdu+kr9s5kttE5dI0H9SgTd8USQAoVHN9e9ZwW7ScpW9f0c5Bgw7AC5D5q
HwJV3bt4M3koFy+UoIcI6CMr31EwqfCUlR+CsULAle1gFOteAUTU6ODcpo36oXCa00SyIrn3EMvw
DYNiJ64QuEqU3koplVUcyitXL6GKmaFrDVE9fHtfR6Eh4p91S+Cq6kFhpengXd4BwRyg6xy+RHJi
GX5nCixNrRkcFUhtn6KaYPirZkhfPc+3+7i8TwWaLRl69gFU5hm0nmiBtj8Ak3g/F6gn6RL002KA
zkWxKt1uo+DyUVWgvmllwTMdOMrcZB54qr2jADqIq9JzMzAG0FyW0m8p+VO37VJK8mUj4sce+kN5
xiE7AnM9mNNrcrIKXOU09LjPYW4QhaiboURiVN6eVa+y7FlDmh0qlLlcoMPzAhpIxvCq4dkVgJ+l
kszygXhgBHYaIloX+Vvqv+XBGq6NfV7bSvBZ5U8GlVeBGkAkAOBg6GswwNak8ikp3WOV1ifdOzE3
XeGN+hpzdioCum7qDoI0Q7zx0spWPWJJdWGHofstivK510DX69OPvo2OMREbOWpt38t3GYodigt9
lJH9XkswcohNLVetwU+tPDIcSaIvgT5swtZftYlr64W/TQT8REtkZ7wBu0hKjhG0VtSS2SwJ3rLS
e88UKCXl6mJo/BONi12gNOu4qh/0BggEr3DQe17oObwoI//glh6SpmrjFZ6VpKMMe2AmffskhflG
CfXPBJIeveY/FsZDCSCqAQhoAm/zVMJK3njqJ81hKxo94xV1nzcPLqnMFsliFv9lPpzoq1PEX4Po
0ERwlAXfsiuOvjxYoWpAwRMi0Vheonxh2F+ubg+gJ8u+cqxIctdJBvwLB5MG90HZY4EEW9q7r6LW
4mViAHyvQa3+ya9fud6ZDbZ38KfUtwBFQHRm72WfBbaH5x889Y9MNhqABiWQDFUMp7GeO/7I+Cz4
kaklNug+7ayh0+EzEUJnBF9cumuNlzQQaxposIF4Ifyt9tmKuMWqd7N7KFlX2VfbOYbshNIbaXUz
y19iXzNr2kFfWF/X7rPBntXkL1X3pbyT6q3EHRZvIM8pQ3ci6z4L4m0N/6S2b0MVgZYKdZ8GGzwC
vkEA5x/mO2kw7JTDYYbRt1F4pW2BUlLq+A0njBVl3IwG5SNRvgIDXtCQVXlT1VevhzruPlASW0tO
MBlYFv1n5f4JMrhC6qBM9uWxUw89+vUF3DDgU6nCUKitP2oAifO2XQ85APQQz4pRji6Tz0yifBF5
fNl10rKsAYqpuKnmtZlEYAB5O5kN8PypqsQCAuWuL4F5LyrLyyoLuJYvpZTsGMdX376UkrHsIME3
yBtWfXfKIU/3jL97RrpIkwq1ol2VvLsQdsXjfpm63y0QHDT5jL2TLp6Y8oATZKFmFCoudptvs8Ld
NXV5wMvwb41VL9fBrguh/EvSTRrBmrPvTwz4rhHvU+BITQWOTQF1E38bpKoZ6lBXkesdgy0pVT/i
cjU0z7LYV8Vehf9YCDFPO8MjIAqIKfmSrZO1aN9y0Szr/OQnThcdiLpT+wdZ3bqAqoh0JxWrTEGt
toRQ8itnUHZCA7qDnAS3ywJdt8xqQcKjyb0rNxAnW7GhgscPNF3ovvUfWfY24J+ruNuiWG6iRL+Q
E2hlKHsNuIOqew3TbRHs1OJJC980ch+jNtwnkGtGNX8Jq81FQh/w4JJhsVkUgExxp0pQCeUU3irJ
SRv+hip9UelriU+mp/lKxDCmkI0d58UjmncHCmvgmhQnvR3yRVsdvUQ0CzUNiBXiAMMZc4K4wJrh
OagRdWUM/IX3wSiqKbcW3Nolc1ATqxginLSA81lFVK37FmurKqw4+44ppKUB4euz3PJgNKTjZZcT
+uqX4uAK+ZF7ZBeGkVXRwSwk71tqqYG2evmmx0Ja6zJsL9SDEj2oQWDlbof+dBJ15q7ITZ1kAO+7
nsOFvMG1/KYn5QaSSDAb7cjRBwCoUet7VNwhspXC37pptY8GJo4iw+ruQTmNQnXZ+fWdayhQntbf
BqmRF0CkETh/ZdXo/QJTbGi9dG89g3typtwnPrPKXLdIgkekrKEKCYNFF60y2dE02GtkyjKHnSce
eE0R2nIs7RjoTL6AdKu66vzSRvd56amu1XmHGOvPC4slsKarsgSeCuyVvAJizJVODUBJeQWzd2K4
f4ncQHhvYB3wiVRZZg17vZ1PXcsQGTI2nQBzoHDOJx1cOcyqoCO54YyIjWgHLTI7MVHO/ANbTfgA
ZTP5/5XXx69wk76MChxvS3lgOFnqaPl9AmqyAVUMV4WNSgm5LVyjtwc4poOThPRXwPEheZYBl0Zb
DHHiGY7vlqYtdBMYKzHMAVyvpL0oOAGspCsUhclp8TOROj9tBt9wQmAjPZT3M1bPDOTay+lXjEni
K9xKLytFGA4gImtPUx87SEj1ATShoA4tk0OfoT8g8o0GylAMVsvtebzswGtjTe3fECfP1JAULe8q
2XDoqnF6q4dbk78ce4cDSGjpUQH5RX27HfPKA/xXyMlT1ZN4nwD1zRGSg8wO7bDR9G41V+kdl8B0
iZyPbPIk7VDEQykFHy9rHhL0EqLeWHTh39tjubrR/kUxpu/O0O0JS1O8W7S7sRQFb2R0uL9H2IsM
Jzo7PahzPdBrL6XziJPOdlKXFVU4pm90h9DtCKZ7yPqhqHhqVp4FIb7n3BpM2CQzaGNCHBFMTZPN
7Pf/YdmARagqsqEq0zqRYK7bJKXBHZggQKTRuPsR2QPGXWTHkcX22nz2O9fK1ren+/qG/Bd28k31
PNQV0SFskhx741B6wcx2nAkwLQ5xKS17wRXupPGdwR87KIzcHsElYulnw/1nCGNZ/PzkwhOtE6qG
ZTnqJ5WfVbkYbGqOnvfIEkCDXSmn7kfGiUC1+hG+GpvbP+ASIDn5AeP6Ojs6406LO9hqc0eDVqUE
dfAFDyDFPsqcdfWrkYBg7AtTtClKqN7McXN9T/4b/ORa4p1bV0XAsfX5K9X3tfTIy8eZ8V3fH/9i
TO6iXiF9DDA8rr5tvW9W2SoxP6AEe4Il1n9z2X5R2X6xouYGNP772WTmUuTFaoOLL9w01qgEAJ8N
+FCyhbHSgKN9vJ+rtM0t0Ml1wQMtTgYfy0cHXV+wJznW7P/jBE6uhKxxcW4aieEU0ItXlyAApRDv
Gu8Df0uPw8x5pl67ylFH+e+j5EeU7mwKPby2+k7DekTr/tQgXSEWxDfce/rtbvOn+Cl8K1GYQaP8
kPxJ3/Bos9pnBVJ/ayRtrzKMnGCjG5gtpDGqDZIpH8h1gKvmNVouWMzozuDe+vdDJ4cPJ3GSQ5xz
zKmIOXqd4jmJa7KA0SyQZMD2SJ8zX2Jmaqa0exX2xpEQLnd4t0hKW4ps5CDUTJfZeEmjjhM9ptBN
XXZgOc9RimZW9hS12hZ1aqA/wB2FvibwKGyhrl9UM2XbuQFOzqKKgPgWAJjrgPWwqGCE7EJwM4aY
J1Rjbs+lMh4tl+nAf74enRw9fuUBjZDi67nwhIMe0bCHqzp47wGkZO1s69t0OUBJwVihbVTdwT5n
jdrXQp/7pFenFQ0OCpY8YWzaW5QIcbXQRb4lIIZnagA9ugBBwCOH7eVtOVgwjF6mqzma3dVT41/U
6bWGpxFRXb1DdRXWCJ56bNnX7em9+iHPAkxutdzQpRLFU+50UrnnyDjkBAwlSKMRQERuh7rQUPjZ
h2exJosmieKqVPrWcFR5MfAVNNm8P/09oLfLcOme5KO80u8ZCpNwqU6s9E90As56tuMx8x2nsLuO
hgD9uRhw1oAu3q1yPHmyeC7Pur5qz8Y6ftizw7H1ffSLODrC/sa9V8xiEVlQlR59sIt3YGXNHD7X
+pau42dp35qotiVQqp1rZV2yC8eT7+xXjJNx9isSWSIZYUhy+YHAm9pC1mkNO8kKVtFe22rfIzjf
f5/FcI4f8mLLnoUdF91ZWEJi2mcdwtJV9ScBphJCdHf/RQVod/+r8+4s2OTWM9hQ8waJNcj53jKH
1nHNoOZN2uXt1Xs9cz6LM3n9REpUliE3DMdYjxCe0cPat/OXYFXA+6g5jYyAWYDquPtuTeTk5pJD
FP1dDdUAuoKr3R38foAYIvCH9rdzJ83cWpneWWUEP9IavC4HxaP9ACWBdXYwjrqFDoQlo9kCsy3f
Yg9zO2X8PDeGOL2uCFVanVS4SeJWAxSzhRyQgP/bd2SITTw7oVcvk38fkU6OIBIauk9TdUz7/D3O
n3WzCg58Dx+hLdK+WSGg66/Ms3iTy6sKjNCXfdwaY+oBf2gz+RoFpdslLgyrXc8JEs8cbnR66ihy
lrhBgQzQOCoxpPBUyBslysxj7hI6+/tYmWrTI5+qNd2rkcuWkOYvIaVVhUtPI4tGAASmAM+JzFMr
vDVlsJeXcSd7GbySxdgEW/P2uwafVu+fSbpPYRzQMof6b2O5KdGbRcnFkgSpZTBjZgfPTc7kVAr8
wDeEUPH0hcxv4NpEAjYunAnyP3xxQ0WLmgP1zCZfXJO0zO16tHiHj9FbolhJpj4sslcwWiyY0a15
Ohfx6iGhwhBMR2oiqz8H19lpq7U4mdwBh4RuHCh9FDmEdGoFajWCrLLk3qB7kMwXqDVu+7n27/U3
6VnsyZyyQkvVKEVssoXOAXRdRwi3vw63zcyau4T/jWvuLNLkmM9qLxKAhv5cqKth427kVf9jvuVb
88/DcZ9cHEpnwSZnvcwjrvMSw+rKNUUHz/VCa+Y6uZp4nYWYHO1dVtQFcKaGk390H/poL6MuQRn+
W+9IZA9wAK4esxNZz0mTXYZljMgU1R8kBhTey7+vZuoCkC4rHRpvVQeEVWmiHbgfEs8i2vvtEV4I
2IwQwfNQ050guy5BExoVtgXUXB/gBYNKxbOP6sgh3wEMnlvRBn564CIWa/EVm/DGlcxg7qUyfqrf
n/L3rxg/9dnukNQo9Eqq606aascOMGnooZlEi3ZK24yqfkRRF7cHfnmj/Y44SbrqjiR5wFLulC63
RKBsSiqcwpe3Is9f8mIuyVMuz7Xf8SZ7sPXVcGhYbABBNL7B1TUDSV9a5NDCIugRruR770mxE9vY
AOxd0ENmQWR0bC/Ib/LdvAb15d75/XMmG1Xzu0gvOoAwU6asBhUaXMK+PcFzESa7U1cizQ/Ukjto
aHPls6Mvt//+3IROtqZCC6pRGROaMbKoQZqAVflK8mZOtJlRGCMt+WxhNhJvQILAKNziK8ydSJ/Z
fzM7HSpCv/6+Hys07YEwccKCWi0MK6qAr1PvEAYzA7mSDoxfHDwNkHGZouqTLeap0PRoKLKOcOOt
IwvWVsM+R+Mqf0RntD/AXQJkDCidyhbEQZYQIRqee9g4QIEbus5HaLSvbn+/K6Xa3z9osgMjQE64
XqK4N5ZqJc2S9+QLgBW/hgQ19JPhVAWXc/yO4gRCBpVgDJL5i9l67WWu+ftXTPYlHM5bqZLQ6vIi
KiAkkGxcBfQn2V8WJIbug7RzRbas6nRlCLiC9cXjoI7tTjLHPbi+0gzOgANDUjLV+U194hVZljAn
QodfB2SknX3vXt0yCv72CHCD2NXkrFe9tG2hZAoUX9jBszFeUCiFdHhF3P6yVx5hmFPw5qCmpY+0
7MnhEgFrFHmaYA7yoH0APQ8WwrywU+GLBgugIjoVDF54+oK7W0/7M0A4vPSVXVyANhXNsAcvZM7H
+81gXDZkA4Nm00qCnlV+GwVV5WS0uk88lKNw5OZl8dHmjd1HINZBVqWJhiOoTHbp9jpgVq7YBdC9
kUL/O+OKLaCWlyvSsYq6A2B0FAaVw0MJ1x9XMGgxC5SmGxkwsjucRisPMpsq1NBzX2xD3mEVw9YG
zdtjnxVHPYOSbgMc4e0JH4+66e15PsbJ1i5olXbd0FVOTagdc3/fVQ3Y9uqpiXWU2xSLZP2iTnTr
dtifx+atuJMd7A69gNRAWjtFEjE7JTU8ExIamAQAjoqXmzYDIJfVaLtoMcECaI9G5rqLru4eGSyu
3LQ6dWxYxKphd+FdyJrEVAy4TlXEkaGbaEg58CH+WniRqafan1Yr1y5HoMw3/dr4azRg1yWADVJl
TWR/XzT1K6gNf5SyyhdeAOsI4rdvqQRJhTjKZhb5uIYnY0cmrxkquv8EIkyTNQ6HEADj46AGJPch
AdFMQqk4zE+Bj+K493V7orUx37sMBlFRCqU6GL9OJjqjMCIvM712MllsM8l7DwwBPER5HGi9TIP2
T8YJbJBkKMAXBYqC6Kv1brWE7Nk9hDzgSJnnx5y3ykIn6Z/CL5cNpDtJCWRaLdB5gBWpHOR74tMD
ceVNWJJN6XnogWixlcdgPwJuVQHfEZP32kd20lXLpOFrSTPuGoO/110Bv4B6FzAgeQog6PpyWMiw
Es1c44m4mUUi1EIK/pCH+Z0HJFXIARuJCh3WUf3z7am6kkjqMqjneGZxjYJUhZk8u6+9fDC0WpOB
NcvTe6L3T4P+GVC28zMKCGBzj8rmzEK48pZkusw43pEcM6Lok5CQNvQ8z416J5QB1tMA6syHdCtT
YJoYEmUPopmaIT23A7w7/OQ+kLSdMZCVq+kzx4B8dfAcEoIc5AKszkmy0rOBS7UohAOhoOMQ0EUO
FmbWDjif0P8U2p8uGMDlqMEs5X/DGC3IBNgbyMICvxSUrbesIAwrA+sn825Gie7KdjGg4SAblFMN
D5rJCqahAaNuBehVyHSuC+lbwCNGij4pGSxezdWwrwajTIP8AGPYopNgecu60q9552BVm0P2Di0s
PT1i8mGWRGc+/5Wz19Ag/qaOc05VMn6TswWntNC9qzqtdwKq3WV1uHdB/8mEtAspxtUryVrWk62M
3OH2Qr+SOP6KO0l/WecVRTCuuk6PFjx5aV0DqlGQrIHv3O1I12fzPyOcrqoyjlWpV1njdGDTCBLA
2+cvI99ieGLFMDOqK0kQdDAh+wSBIQWiMZMVDJ6FkYZFTgC9f6nbUwzf4duDGT/95CT9FWCSb1cq
6MhxGgyOTr+o+2XE2zT6uB3iSieT/YoxnuZnS8Jw9YiFTdqhq0C2xAyQbY/NBChfZwt4yqIEPYek
utQM0H6HVH+HTFUq3KjAsBgknpUkWSZ6bgN7u9NgqRgRQCHKlyoaldtUCIJXy5ATE36Fi0gGizf8
jhrflPKZpw29unCg2gLKoAJSLZscjGpD3BQyZJ2jD9QGmBx2Nu1LFOP4K8ttq8OsUksfPB2mUBrk
fWNSLAPxnHRvZfGUGShX6qXVe6NLCLHLDgl5hZws4nQRDuyT4gSt68bOdMVG0+8RHMJNjNRMwD3K
02O4kkNWuNOOCdPWtNHvKwoN+cx3V4EOV8oeKWnj/dgrqsyOwu6vDBx2CU/OsBULv2k2RjXXmpib
jfHfz1aFGgiDpzk2rJZA4an/5vIXo/AnNbYtT2dW+fX1cDb1k1OJe17gR0TBNShCqwoLoLjzZQ6e
Qq2l70QRNvRb7lkAx4Q+tArvWQqi+yCgjoidSoAz1zXQ55vTDhsX4XTvjbUmHRK34Gz9vFDPZkAx
1FjlLOyc7iPfgFZOF6AmAv+5yCEhAfytPKtTcu2Q5FDpVVF2BU/MmGyLRpTgZpC8c6KImrq7Adxw
UXuvWfA2s+XHLT0dGseFq/+X6g2bHCul3EAvITRw46B2FfqJ7Yn3jtbfkJhdllJvDTUKoZn/CJV2
aFkCIZoU5sxPGI/Gi5+gjApwYO+Ockm/11fYgNyaZ5VwItnYqCFZ16D0h8BFB6n2kOfymvfSUpT0
PiSSdTv2tUOVK+AtgW0MatTUPKxuXTctSAb2Swg3HECyPe8kA8J8O8q1Z6VxHmYywsiV05KxonMU
SIHHGdpdngR9f6JmUIIkT4Hn2hkSLlElIMaMm6rTspVHhNU3yQtEwdd1NHcLz4x86gHG3ERVBQSy
HAHdweCYkrsynHnBXknqzkc9XVq9TpMcXXDZKRoYgoH9UvN3BargJqwZ7URAoU4LNjMzfbmcR5o3
lLKhb4keCZ/MdJyl8N0WXo+G2GDL0BWqX+AoDTdXOACv5NPtaJeyMwBSn0Wb1tiKolPVoilbMD62
osYMwgVEfeCBZBZgTlO5+5Dqdl0in06a3gJIdDm4x7zfcBFbegGNFm8RVY9xDYYYmJ+5eHO1nRok
j0Xxmad/e46L17svjHuVf9/+5ZdH+u8fPtn1SdzRCLtJODF7CKDpScEI18HKSIveHmVi/jfRQOqn
OEJV5ee6PTs+c7CZJU/rcaaXhi2RbtWhmLMAOX0ZQ9UDJiIPt+Nd+L+Sn+/yL+DkEhGRYOC5B8Sh
eXWAE7eVU2UBpuAxgyKqbrRm1nhWU7gHyYD8B6tf+9aHwT14B77a2Q0cjzNpWPEIfCfSrMMsuSuQ
gitwqQgpFIPQOvQLmCSHoLzIoR2IYNP1DE6wYJ2F2qqW4pOCT0v7h9x9jTz5aRCxKRWuNSjwPu8B
OebxeqiUFatA9wElKjUBGHxPoNqyQEqw0IrPVFrfnpPL/T5+8X9TMtkYeAGgMggpIicIvw36HqYv
Ptjb/4sYCninChQXIFk/SRSMQJKrguk4U+hD0x0S78GTnm6HuEyzMQwF7wcsJgW1uklmloOtCDl0
UTux8T50HyGrZvL4y0Prd4DJGLomKQgXA16i6OLr0DxQ2jXrj7XRf/AWCgVFO3P9jRP/+/b7HXC6
VpMg6jMN70tawmpaIXaTKKYGnktWwGfbb/eKpOxEl898q6snwNlETtaDpsZhAd2H3nGzTyl868Ht
i4MXGkBut0hm5nTmo03fYVWS9wBQIpnxhic16Ret1M1M4pW08dcs/rApzo4YloPqCXWKDkiWUaC+
gGCQ6UUWwFcKzNJhTAbzHmnbPgoApAI7ie5vL8vZ+MrvHEYDsE9ADoc4cUQWGXS9RFY9tHJtSx4c
wqX+wfXJJmDutmH7kr+6QCJorgvrb6+zC1oulCJbSlE2cwPPTfwki1RAkswqNWydZkCluj4C3/1/
W0Y/L8qzeY85rBRq2UcDkueLxH9xVW4Oo+B2jTzcz2fStZlFO4UiQJYlMsKMdU4jnqkBBXYYk4Ql
A6AQ56sfzUS7UpXCokJOCr1UFEpQlvv9UYsg5VQC9sHRtY8qgaIXbb5rv3zJWGaH4hsPxJ1PSlvz
nrDhT7namXrgaNJgVjyAhHVwCAi2cZ3e3V5sV2fh7GdNzsAmJ17nVsPg9NlnB5cgcLqzBjkCyG+z
W/fqcYhmiI4aF0c7YlxhZ9+XyQo05aNMRpHItRXSmF4IHLWUbaUQxuqde98l1cy0X5gM/9zeZzEn
0z70ccQG4TaOp8IvuosE5GILAy9BqHgve6/f5LSzA1LbVeAftPwlxIM81sGO7FlaLGjaWFCKcdNo
nzf0RRrKjdQHoBdCbqNv2Usj0mTRqfED5ISPWjDgwaxvEy9ci2iO/fYDn70421E2RD4KMIQ2lSXs
fUqHVm9rZ5CGhy6DDJ6iQB5siEyV7pXgWOcwmxagCaOsHLJd6tc7oz3wFMKqBliEPVBN0MuT2H0y
fBnBy8AeafbWuyC7GvFCjWF/CFfhMrWqOAS3HXy62R139XY6G8HkW8Bmt64qXW6cMHkfwOE2ZcXb
VxpyFAjhhKUHOqm71Twx92S6Aub9URdTsAMNYzQH+73wFDeOJcXrGqdWlHUkA2emgKIfStI+qxBW
gx09LBKAdqrAypV1mCZxV3l15e4g1+JVDxM4AnjeKubBHTQHj0qTPqfoG5Z1862S7uP2jrx8rY8/
FkknXpG4U6cvHRYAN9UJvXEagNTqaqUFpUXdlc/mFLfH6Z4uKIgq81EFC8+bae+Gurxiaa9VTuU+
DtJbDdT2AMG526O5Qj0cR/IDrjEoztHJ3GsoCidN2HYOY/ChC1zIFPAFqyN4UXkgmj8aSrgqAW/W
AaKeiz1elBcjREwQjBk0cqZvBZ0MfaWmKV7kUmMTLz8xNfySqmyrRrXdtXYcvShQL7RULbgDlTxP
h5lfcO10ZRz3NSPIMdm0D5NEUZIMuk+cBLTuJF4FRJh+/E285xR32+2ZvrpuzmKNv+XsdO2kyK0N
WiJrYcSGiBjKV9DiUf0voKaeboe6unLOQk3SzCrJ6gxaoIPjefeV90gl9H+lOWT29blD20KGue8I
2fg9Hj2I8loqeOGAtG/GXrjMIsVMqnbhVyc1yWfKcvxaegPbK4L+uIxK2XSdoio5EFfRMwd8b2ug
R7UlO46nAeRf0MeF8alZqoCEeMkuhNy3Xmd7aJqg9QLNE5jh+NGWwY9N0ZZ1FmzLLl1pGWiuPfS6
/dCCp9ZWSQqLgvedprBzSiAXID9JQ7/wxLYKybKDoFfVHzUvht4nXUXFjhufYe+u8dBChbdbxB7+
dLKT0fGMfNeUqfGoQZEhk1wLF4YFSIvZCx1lgmLR17WVKScItN37Smk3nQbKP2h/+bZuPNtQNMsI
HisDciuCniALa0qf7n2+1INjnP9tRoNf6JGxkDosZ5ZUpAsRtfuyNaxWlxa8SvciBvS1yzYwKtkF
A7bu/z/0GftFQRMRLzMoW9EpNjio0EoE5752SJTvWNmuCkhNjU4Sgw+RBhfM1+idDfFWoc1aTi3a
dVuthnjq7WV+WWoD3QD1UqpyCqwQ+0nUz7aU5Mme0DS/fqmXYtk9lXfVwV8Gh3QdbZAAKEvg1JaF
bM1EvViJv6P+IIbOovICnV03CuqXynJXMQ7JFduMfp3lAzBRW3/r2XO0hMvkFCGRU0CTFrONo2qy
12jKwrxQ1BiVLrHU7XERPsLx2YP4wUJ+l7cj9cx/p7g4gZt+0WeOk4udjlc+4iJfQUUHNepJ9NIz
EtJDo9VpImXhyu89EYtYfFG/tdyqnpvei3NyjIYyrUpUYxQCnUTzGr/MtEFEjvoof5RP9af2MtqH
P8MNByqH1UY+iAP56z7M2bJeHeVZ3MmhGcPtrizzPnKY/6qX+aqIYKye/gH1fyPiduYNeX2QHFUN
lMBhGzOe4GdrCD2g1sVhEjkQtFkmkNADO8sO/Xs++1j96VlPL1kkVhTGhBDGBAT1dyitguow/GZ7
Ry19q8RxAbmjWIYfA+Mn1QuA6x9spaGoWfmWcGEBI+Bxr4RraEYj245trYWXcjMK+oRLZqDIqkLh
pBq2ZQvKCpeXFYPVGHP3EYckoQFxlaB88Y3Q7nvNlNTMJL1bw1iqIVCKKqCYCXtJUZuRZFcsXNIM
mj+leC9U3WbdsE/4ytO0RRPnW0NS7cY4QHvaLIwDDvFEoHRGtRNTHA/ucEoGix3FWHUoMrdY91FW
PErimGkf3C0/AnFXDrB4EQ9RAXPCY81zs2nvarYDkqAR4bIZ+4tBvSYo/gXtSo0PEfNHiGs6PDfB
h2TsG59Cvgg4YwiHDRLg2/VJDiITkmT3ev5X6x+iLDQ9SbpPSY86d6d/VIXxJQvViqtP4Qq7kGUb
p54dlLDE0nFJsLK0sv5Bh65J/ZXxGPaabOFLfNEG/Sn0YM+B//cT9bHBKV5HmRnh3aC3d0qMW1W8
BF2/MbLwiOrDsq4gqqylM1YWV0sbyAeh8gZpdeSdk03Qu57iS2WbAe3IV813a/lm8z6qQVS2/O1D
e9rSINRfkcVcNnGZh45XyugpiXoi1YAe+r1MQ8nvEzfXheMaOgBVLrp8tReCfJVbJYrHivseiNxb
ZIN4KHv6GWvqy+1z/XJL/v4Bk30ykgLUFoil/0faly03jlzb/oqjny98MSdw49gPGDmLEkVqeEFo
YAFIzEBi/Pq7IPt0URBNnGNHtLtdoRKTOe3cw9prnRS53g9cZ4de8t6CGgnk1zOu4Je+xLc7+WXj
fl//8btcXH+W9AIHGnD2pINaKkC+T46V+0hQt1oOuQtolYm0NwIwYw/0LaxB84bkgzhSRpJtARc1
awE/SznmgKcHJ3BZxDGQshuFDYe4BZYP9NealjsD6wDTVq3b6/Tz+Rvt8+/vPrHPTZEBSKYn0UkX
91zwNF9Bu26Ifw8wOYO4hmEfBxIUcgGZ1pvOShWIICPYisCnD2p49/Z8xo+7tReTACimIdEFcMmf
PA4A3+y5g1KdH0DGmapGlzCYAG7Gb/l50gRBJwi5UB6Redy277vfqfAoqcaiUymZRXqQgDVDrGd0
s6JDP4qtOGaXA02OmUR7nqtKLToJsN3I+rpKEjturqDzT3hlEKEOsreURs7tBf3ZXjMZdnpC0MnV
CWR83ER104Zga9dabFzriIRD4lk3magvmQBdypQZJSgG9dCfOaQ/4W6T7zA5RF4eKsgRUPZEl/Kv
fksdNBMZlZXvJFQHwSs3c6PHLZseosuVnhyihol+i0cyPpGktjg0ALJz2P6vYUff50QmsCPdj3O9
ahWKXgUkk6tnUsxleH/2YH0NMSYCRAEZ1ikOGbRZANnkYXSqmGYVypjyaRdBC542vFSez5ttNyzT
KsLrns4cm+tL+Hvo0e5c2MQ27/MR/B+dslHOAZxlVb+mwlwp5CeefzLDyeVTqAx4hydH6Knj7iTf
bR/6I6hzYIqPUF1Y5atkOdjyunkDIaVqzjNIXDM3uqYD+wlucSAgJpcj03uhKFRYt7pCI+zIfQIv
njIj62U7DmDgpMPt63jNXl8OOLkJCUBKWpERCtLP2JIo0LXh+T8bYXL46VClle919DQgW8nyjwZO
3e0RrlrM34v2BfG+OBuEVq2HQ09PuANW7H9wBRDx6YcfvNweZ2atpg3EXlSXcIF6CkjmgycfJHEG
bPYz0zmevouJTLwcVnB91goaPY2VcR0EjonMjdowFoVqh1TV214eJe4b1yf1ukheUC6XNc0UK/Tw
Mc72ZUh6xt6OKNFWzBXXE3WT0+eaW39S0E++5cQVIuC+83seoZBUIOehgmAEgA6h7rctp7xGjWYn
8SECs20HlJqMDtGWfwiyR0HYFTFwRQUF0+VHJtYo1YDzr6GGgo4hwA3NMA1fuD42E7WzovitBeZf
07chrcEf2QIhA7b6NkXhfMmBoTPkVTul0PNJI5TvsVJQ+ry929cfqovdmJicRhEbpcmw3aNYMttn
9wEAkMp9sOjkL/Gq28Nd82su935ieXgS5UUoluOz/5kxNDBxwJ+PTJ1CsdVaecatmbsy488vrkzA
ZQFtch2Phbhicg/yeTSJq4UpcLMCbuNx+PH4XSzjxKQFSsuTSsT9b6HcUe71J2gNgqRBMzILxFL/
A6HrEbFya8CJSasGAvmbNIINJyBZJOqYfoTSWGAHpXDoUnbk5V8ZWgy6Bm50X4Uzlda5pZ3aO0Gp
WV7mEboSOwt0z5CkkcwE3TjKTDh29a1ASIR/0IOkTwEQTOOToYwyvBU1t85KxZS8PY1FQwhDYE0b
IAfmUB0/mRvGq38x5GQvqRJXDd+29NSXRrmsHoLn6JWzR4qj8BMKSUtxES/mxUW/8h0/dvRi2MmO
cqpOokCDa9PGv8pOdwirt5BbMtAtskxCvrPVDMQnfQPlizpbpFGLDGde/fJRD8lUvTKUFLlZ7iOC
EnWSgrjMQyNP3j2XrXDqoPBc+BApBqV0LSuHBLzbvvyqoYxcQZMJ3r+Re/Gu7nF8dGppMiJ+VNxk
cGp3aXjHtfq9QnuHdtnaL5NdI/VvaeMd22qwFKbNhAbX/daLhZicLQ6soFrlwXduNWE9+LtKWxd8
tNX1ZFn1qkkT2ezAKjqkoELJartV3ngY2NuG6mfK6PshmGI4vELImOTBFSPEeypRNvVjf80oqFCU
cwlKZUlrtykQZHLUOxoi2L4BZbbYm1FZ27KYLWWfmV0GFTNfMuuuc6gauxIgUVpZfjJ932ay0eVz
R/eq//h75aaokIQRhBWlH50SwPETKGt38COLVP13PP2LYaYvuJjiogoBbE9dL9CctCIB2ytJsrq9
B1dtzMUwkycYHipw8kCAn7o8Hwm9rVY/59D7KFt+Zrfn1m3yCMrDUPJxTaOTrIN8FyF2CgI12s54
VldTHheGZQrngERXB8gYHgnlEOyFD7JXrNIqN6MsJOrhjgdGbiNfoxNRs9Ca55BdY8Y71QFcUTDJ
vpp7+q88IeJYTQJVhagg0TxZX5A/BEPZqfTkRWyTdbUJnIcdI2HXlMm6j7gFkDQmT37pYD5JJH7m
Bbmy5t9Gn6y5FEcE5WxYWZ28tyw1qvylpTMrPjfG+PMLB0ArilwCzSL8/rRy24GYBO0LMhDXtw/q
aJAmlvvbVCZ+hq/wftmUeIvp0nOlBWfXDudCGWbGnfnCANwaZ/IwqSzgGo6iLBDQ2gJd7jIZ4D5F
qd3xgZVA3MhX6y1pz3InuH4YWxEqbXDvLF7zXiAjZxW03gBrbtP0Q1brmTt05bZ+W4TJ89WyuhUh
KRueWAw5gUSwvABwU8gKav3y9nJfe6C/DTXux8W2+pzYqh6Bby4k2lJBcc1T0bnqozWh8FylA6c+
tC6GiFlUeB6i1zR7SJQMOXakUsM9ek9nzOHMzKfQcr/nSggoojbE9YBBcOpSzIdl7hF78Gcs4hc+
/8YJmAIvQpkX2pbnKJqiwmd0LjlqoxmxkgFS47VHUBS40AU1BWGAqoePkm1V2qXcAEUDDLAu+ktB
EO4oa8YUuhFk6msRD/dQMNz6ypNG3tQWxGkZRxZ6jyaotjzSXH0CMT/gQzpUPKF6WBd3naavpFrc
dCJxlR7AGABT4DiAET41a38jtCW+EPJZSoXgTlrmcW/xUvFUfaVre7fyweVe3jfyLi+guZAGaMJY
8qpnjbTkOaeghK6b3Ww8dyWqFcfKIbTNgbVAh8n3I8Mihox7woenvnur20PnH26fyWtnYETEQEgZ
yXvy5U5cHMk8yiDPWdfhKSnWpQxuthJikY+Q7ZyxAddyN2O73Z8DTWxNiiXKtbrCNftHvfeR7uXV
AA0DMC6Dr96VP+rA4lzJLu7kJxoZc4Dkn+WREQN38QUmRqiqBZ3qMcNKrrz7YpfvpbW31B5lg1MM
waQGtb1ddOc7c51zcys82cFGi0spizHxqvXtCukV0GaZQ7FRvPPtrbz2aFxOcGJdGARGS5QQwlPq
v3NS7aBF0GaEPt0eRbh6In+/vurEiUqww2oX4CpDU6IBn09glpGJJhndVraNXT0G6L6GKMxclnbm
rZryafFRIKlNPD6JQY6YMXpoAh8c9YIZ9JyhQAq3rbhtmw3O7elePbcXzsYUWCkNbd9LvBeCmOW5
bPaBePIa1NHosdE+eQi0FKQxEtguApkSVi+l4qWHJjlBT7raxbY2AMXQNHsP7DGQj7P+wy838RP6
mAeTkc/oiTmgRPUN7jl32BKib+dm8dE6/h4qew/+S+GU29ido1e5AuFAwe/iJEyutDIAxhhm8D7J
obUVp4BgqgsljhfVyJbpQ7PLzfSof96e8rVDfjnm5BbLiQAHL0OSu04OcffJQf8jnBli9oRPbmzd
aExvQnh4gyI7Xn2EUKNBoIURKp2p1SAzCnqziYdFKjO3Sh6pSA49njTS8jMP9NxkJzea49PUBxoq
OvHIy8n8yFWBR6g9317SawbqYkmnpQlOI14btA09ldGxKTOLJEsGBi4km+zbA81Mh4x+/cVbI1P0
kg1RTUGEk7iZ8hg1HRSGZ3q9vqCVN1wNMrFPcStCZlFGACxpkJQI660KbSLdU1HX8XdAyJzCMnmt
GmRlm75elDGWVFbHu5PHSwaQdNEITg0VpzSge6kjd6T0zU6GrooU3DMirhSPe+QV8V7UkP+rZdS1
Q5GBYks66RWyp0BDQvp5pzCgmGK+Ki0tT0yZ61ea0j+VZeIkjDNVJCxY+YZedIMHIGwAL1AbgZKM
uF6VWWKZLPou3cBPsmT1XBYKBoY4VwxHsdy2gLNBnNkQdXXujZ4JrMgksFKQnpaDKkWcBzQzksir
JNCQv+WMAnJlOqsc39dsHWV1T37NeODt6KkW0SiZP4PqdamCmCStSw3FUCCAi1B5ARULoHe0XNw+
R9p4yW9t8fhEXRykMClIMCDrfgJvisXk0lZlukS5/z4E50vbApENXTGOAWsd7isFvm2T2oUXIJeR
IvvyrOZ7kA/ThrdT7T0HUEHhkUcaVJuootOHvsH3UMsUOFdrKzv20RKuSqZc1wYaJpws8i2krtZJ
IqPF2/uMVTDWqXAgwP0BzVAENpzGgZJDcrNs2DRyuG8Q6JCSrROfGaFKX8MhA56GeI4UtW4+hGZG
IPvHhiUYEGxUPt8GBPFNqK2iQLZIELqDT1ahsoc+9xLa0aAB8teoCR34vrGhV7/J+NKN0mTbAqbi
JCloW4Xa4ApI5EHNokHqDdpkAyevy6x0MgAWBdU/83JoC1XjAptXGnqSWtDlgYx2sCuFubTYtVsP
yCfkGwUBdfNph7SMq9ewMoX/U52HDMllYGdIMVOc+ekdiAAR6mj7hnKkBC6A7yeiqcuo7Sjnn8LI
d1jD3aERYcl1YKQPkIPRdQUJSBEyNskM6chcaEsmA0N2W+H7vhrz54BPPTePwbMHeLBJD6MAdm81
W8EWAwMtPbtyNrC+brkBD5OJrovgcvw+60omHWtjCfdVKEwx78Cz8yQDa1dw3oynMTfSxKjSQMyD
eEDKxYdljOPW8mIPgjraJoln0UTXDgwPeo7/ntXECg2xLLWMjQE5ghFJPgccdN5+oanE0fN8kZLX
DjJqosrMss5c9Ngsg0Rcc17n8vGcWMPVoOHyu0wsTdZVsVrGBRJsW/0g/+o2slneJffQZHXZKj/F
UIwwikN6nAsa/oXb+XsRJueqahM1axXkEEdN9R5QrtAuKwhAccfeAR/FJjd9q3exDiax2oU+g9ie
nffEtRtCBN6emFAQhpeiwZa6M4D14h4WXtt0q+Bh2GaFjdSEAwjtjHX/F+7X76lPXLweAmhyG+Nt
0bZ0H/lG7HD2SBvYW4UTjlzwVjV3i8fj+/NB+T3kxOPzJJHvfIojR5eDVRnhqntHddQYfqlOvxjm
iEHHT7s12sStaxDtNxraSU9+m4A2Q3kYmXUkMTVA2oTyR2FBJnPm/s7cqal+ACQahRjZtPCkaQkQ
l+cs1gx9FoIy3oYbE5tK45A2D4uQZTi0xV3dvER1Z9x++eVRI/7mEBNDlKWB18pejOxrr1tRLRgh
CN8lYkKqGf+jJipukJIj6bIUqmdV8pcNUQ6lWD1Gg3bXMWVToBWHT0vLBxCT4snOY+VByYSVAtmI
lPHAYMeeqScQfG2qBdE6pxJTi4LClApwEOD5B2ArI/5HjcbykKDZDfFuDcqyPEepX3jmM8/olQOa
OIxUCiwF+DCu3fWkMtPkNYhqM8kTVwiYUbCPrLuLFX9bs62O0hBa3Q090Cx0ZhtCCt8kf4aStsEJ
R/RVGCyG1k/Pm/XQrLuCc7g4dsQcQrvdnjHyHkKsuYa7mKuCnT6luCrSyc97W1U+miTch7xiqoDT
er6h6uWWk9Nl52WbLJRtTSxytLajvQFtAF2oAdGCG98C4DKweFUl8NSbD69/kdtHaE46qpqYFY/2
9xw+SlRYHoGqYzLsU/CAJWFiMW7DUnAFoKsvyCsLboEZQH2dSpD3TJgdh5EdJJAHVUVDQgdHp6Jg
nxIb1G1RPbgiYVi93NDKD8Y9yISuFfbJeYeOCEaWgTjmlzj8KiV+AX4yY+hEM+9eNHCbo7sfDRcf
Ch3bz5KF4lWoc8WGNz4UJTFa9B7WH3wCLWEUIQVuUTUgLcRGQqt8x9StHHdGRSJH1KBQmKagCIII
Dakf9PrMqsIEqY9FKIaQau5zCFQQOql2z/GuAMYCQUhSQ+khnKqHZgGhTR1HpQhM5NWsSpRMUQNM
D8ut1Y48ALxWaYuifWcFUpnBQvNXHise+wgqtEwCMFh1qqF1ypzZah9bnhSsSWYpUJJSQFPq5YUR
CKGjCb1ZooRZcKDXA9VLD06EToS/SDo7TyF/GcsmUNhWEEHcJjtQAvglnFUPCRMeEqZFnZpok3/w
Em+Xscao82ahUGqn/JMuyHB2P1m1k2W0QKe900v7nGYfQ02XzZCsyiozPR83SFQaCxqSa4/v1iHd
ieNNYIVbh+8clyE+gl66XogWGAHtzC+3SudtfPiujcIvAUVDUjaGmjlkKOvcUjrNYl6PTh6ooGF5
BpK5UHqxFU8zioazJClzZZbaVE5MgSBGhTiUUY22rJVXKtpLaw6jZb58n1W1TYB+zw6g9rA7HVtf
x5sCJ6GrS4BtsYZRzC3r7jMeD3vL77vkRZfJupa1Y4uvU6lQo9VUs0G4ReNTzkdupboxT+89NJnl
Q4M+RWrF8K+zjjM5mJIcFaAGyO8mBSmAAnHGBMhaWqBi/Sj02TJUm5UK2rtuRNPLfboQlBCGqqne
oDgfGmUB4RHgc1Rw1eXpI+nbVUvx4oOOMi/TvQQyoYwHowUmh9AKrBVp44DDceGDuUQoxWUF7tBa
ftSBMY9icQUKFDPKsbIs3ABPHGqeOXitqTLRZF2wSCUIu6rEJXWx5XnFKbn0SCNvFxDNJEgvK+8g
mjFY2htRsNa5epEghpUGYhEuOPGlspKArCbcRxW9SF6+KnS2rqFUDyVPUwheI7V51qSosLGI6zaL
dy06+mMPAgdeuhR1EDoixW4nWuEUA/8oZky3uHKXqyDNagIXxHJ3QdcC/6+OprBZI5fphFyLOnWK
3vFoCIxO33jeqMqr3gsg+vCbF4b/1lwHIJb0K8oBwIOEhGCQIbNZ7C9KuV8hWQn5X2UpRu+IbE3w
9m0Fb9jm0A1GY6KTJx1G9U0BJOiRED8IQmCKnmb5aI1ph/hejqIlU0CEgOgopMFbpOgjR6vTUu/R
FyqEeMFdpHLbjA53qHHMeGFzj/bEEYZAdy2lIJM9JYNkhyHemBbBoqrPZJnmHK6vN/cinKZZ5Ml1
iHHqVb7xXLIIO4M8NCveES12TFdgbZzx8WbCiSl9YltIKqQ+AKcKwjoxUBxclVljadCirVAQuO0z
/Iuq25/O3Zd+2cX0MonwbRXClW6BtzMkByBYx1+JkgGMuK0ugkVioXP5bpb3ecbNm6JFAdoKe2FA
1Vx2oSMbrhV9WWiWairM6BYEPBewgWCYIr/qCqIZpryY/QbjAbnlj03c2iGXe7mMkAorLR6MWUZz
B0FxUz4ED76JLvbzXOh2PS/ze6Unjm0YqZWgZpgx1d/HNiy0WxsKhM1DWIkymWN7m7keU2Apl8tS
KHgBot9hx5KtX0CM+XT77FxDPiDF/eeMpqBSXQLnWuQjFZz2qq3VoSlp6apENz9rqWp2gK8lEqD5
OnSysYWN9MCpgsVgVsG7J5X9ls89yxvFSzmW411WSygzV8AhAQGki0+qnywi/dWTfafG4yzNtcX8
lF5Azevy60+8ZUUN2wTOHj2Fp8FRT+Ix6gDcd2KnWwz3TQyR01GKZBSvfqSL/J4OhmjMpylmv8bE
kAktOPmqFJwbjbhh8Z1AkWbTgIgFDXkHzlpf41wxkGwvyJ20OJQFehzK0OZE4P1zRCxg6UIKrVL6
DTrkLORqzUCYZ0GbM4PTxtgU4F6/GHx6CsB+lQCA1PWJVYaPDBC2VEN7KpJX8kgGlVGLikhsqq++
2KyCKpgjav8XWaXfx24S/esyDVCZBUpxlGfgbXiCK3ElOZVZbOU9IAP38YN0iu3AJvu58PtqgCWP
9F94GwkonGBTLqylF8V9HLY6CsLausqPrJujtb56bX8PMA1FE4kRknhjeD8uscAMMpLu8/6/ZfYv
xpkkx+Dc0K7n1fBUwHWjtWf6wEjFPV0AaLjz4FvqAQi+Qv05LVuHBQdWQ6W8AG4ZjbK9r7hpmNi3
rck1gCCK+X+urTS5jgW4HVW+x9qO29rgGYKylt1AmVOA9Q9e57JXM1s5bQhpBGmgkSTTE88pJlF6
4Lb1mYD8qsW/mNH4FS5OS52yKEgYFlnsOAPhr+h9RrQyCXeKuTlp37mxJpeikmWaE42HMYtKHBxk
4tg+rEIXXqnRNLX1H27WJAVGfDGP67EzQjnkKKkWprbnl0h8fpnI1Py36tsXKznJeuEy4AnwMDu6
DBfVltiKqzlA686dwateycU4E58AZU2ZyI02nsHordn46/aor8N78hAbdmtBhVXcNGffkoy5CV4v
F1+MPLEsIiTQoqQWUQiA3ff6h0SsFl3+MhI2dV3htKHkyMixREhBBMlgIpuAyoR/L40ZlXCOf2DG
Ck2dh8brIQag4uACOWnI6BKNEKRCnWzmEF11dH/Dd6Z6GCrrh47LkRFroYuV2HD96AGyR4tRnl2w
vSd6X7+jWOPcHvb6xf8TNDSlMyKe2oqFh5X2i30BNG0wjzW/fox+DzG5jKDMSHieYgje7U2GYyRt
+GPhNgvwHYFPx4Ckrl2uooNviQ//2eQm9xKE5IESS3g/0vwlhH54qMYzRm1u+aZXMWU91/lwVzQU
O6DUIeqL21O4fvh+L97kDtZizdWeBFBX2CCmF2qrAL+GlM0x5FzrkbkEj/GTGyfkTZ6RTkAl5bnc
sGW9zbbxU436AVrtD8pM4X3mREyB563YZjlBegrqMvmWa1Hk9h4E+iS2O6hlIKXdHf6jRZxixuuR
sosKQK61yKhoWmHFNHFbos28AzOH4WuNL164ou1l2reohIAOxqTtYKjtzMLNnIYvr+FihIR0Pa1V
iocGyCZRvu9r3QjSp9urdd27/W2Jvn5+MYokhAULQOQL2FaogpUdT5qwRpcGf4fLGlhCZQjncFb4
8lo72uURnELHa3kAkqYfQsh6QrWi21EJSDtFGrNddQ1ZgTYHdWsI8qrXNCGGEhJDAi8fp6QuH0WW
OmbsNOjAN+U647oly4ZjUTwMwmMdgB1IzUwGyp+q8F5LVTkrrF+nHYBWXrOjYWd7YG3TvNzxC8kS
ae7qQ2YovgK0MSKfgv07uPCLBZ7YJbR+lB3H4fwTbpUHL1q/niVqHu/rj3j+YoiJYao9j0EeAq+J
hjSsUCyYvEM3urGsoD3DgW+/9V9un5qvZ/D7iKI4ipzwcFp1DSjd7/6dCgYV1vR+cOq0rao+DmDN
DftmKXrKue4zO0nie1WjrtqrlsChF7dAS08A6uDx+S5NRE5WrpUWGkBNqj7HLXI8XWTyUWzUOp6M
USupequrwtEo7/qBFUMrhiXvsvIgiTW4mYc9x8hLx6EioqWugIshxDKIR/YJJ9kzU/1xDeE7auDq
QSWd8Gjtn0xV5Lk0h/htc0yRlE0YEC+MiTaUcB+UpJPuvCxfUo9/TOPqDCLNjZ5w+7KsHoag3AgU
mfhMyhyw3lqN3JmZdNSUUxQCMzyQ5hBlwZqPlQ3n+2uNto9ZU+7kNtXAPDzcdUXWGTJYtnGCkKDK
NyVUGOXgI4gCZPvR3VxV+xQNOlqNogBqBqDrPqp17no9h7x5KrmKkjczfsv1tZBlSQHLwQis+L7t
ScylWtf6zbFDSo4LGjQ7g0wm+Ly95D+co68V/3OUKfBMUJI6ZMjjHvEvs6qSsf+Ya3E2uvPtgX7Y
8MlAk63NCiUGsA0DyUVmwiKYVR7OINx/2tfJGJPYTgwghCuOSybx4psoMWCQENWBIyzoGjQAPUCJ
1dHa1OwHqM5CFFFOLc4r7FxJ//dt8pOvIn3fPfhHqGXIXH2MN+SZR1PuMr8DDQu3Sxed2VuZE+VG
vupOdC2u87O3m+uo+GGmJuOP23Hx1PSw4rLc4yblXnfoSrQgIncNkiqnU1vQ5SQG5BRcYNxub/Lc
aRrP9MWouic3dd1g1Ijwy6IKAJDzULHLrVph1u2hRjv7zSpOJjgx9XkjdFqVYCily1AFg85Qtod6
ihXwBMWgGX/36l0kCMokATySsMPf51ULQ0AIOrKPXa8baXzflrkxBDM35OrxBeMSNK0whPDjxpNe
j1RQmrOjB1U10IOnRuiVh3AA6EaXJNOLCcBjrHM9DQSsfO5oIIo2kkTQwd5Z3+eaMrPEwld6fLLI
AgSPQC2EpgFVnDqvtI/iFNoayrFrUDCPDBWOF5dbovxaFbrpg2DHhwOBBO1CUPtfVRpaLILCfE12
fJ6jC503imKDCJ4aIAdDvdodFAG59wJQXuoI1VPgow9V/kzKt6IJzQBPVwwz5AEBABkNd+DWfD7W
nB6zHH0dKFlKfouavHzXSNJzWHVmBZUPHwlMRQLkMNr34XNL3CYToMikbKEogzomWeQC3ktLjQdD
UhyuAEOX5tu5GFl0QADYf6IPaNShDVAFSeg2izsT+XNMzt8l6RMaM8xed7kETPcSnDSwCXafBV+i
HOg5o062GPAWhLR8cMsKRpmBAyN8bCjdNOo9kplg5FVNiNP0mYZO/9JGTtUpSGuWkMfiHaq6hfru
x8I24tT3GsRgRaEhCkYtQo1A3YSMdszQeQU6fVnbDBQt//Q1QneBkIIysHV74gro3OqG2hw7KDWo
4fQ5kmu1aGQxKrkCOdUeVDPShVoLJjoIrV5cCnX1wbTCjIriCHXspS8X0JFT20PRV0vIOK7FetNF
+1bordbvTbkp3ds394ppwqECiT6UW9E4Q6YeVMFXoHIclCNdsqW0YAvFDRZ/Zrz/70f3//xztv/H
Ma3+/l/480eW9yXEMNjkj3/fhh9lVmW/2H+Nv/bnX/v+S3+/y8/pgZXnM9u+5dO/+e0X8fn/HN96
Y2/f/mBDAY719/W57B/OVR2zr0HwTce/+T/94V/OX5/y2Ofnv/3xkSF1N36aH2bpH//80fLzb3/A
GbhY8fHz//nD3VuC33usm7e4/vEL57eK/e0PQQPrTXv++r9E/Ss4EQVh9C7BSDWGVWlWsuBvf3DK
X1VZFDVdlTTQCYuQvPvjL1VWf/1M4P8KRicV7CsQGYWCgPTHf0/126b83qS/pHWyz8KUVX/7YwoV
V/AUQylOAIsfAWOaPj0NXA6X1x+a/shAVCxs0gT0XBpI72yvdFAq5ONVwd+J0VJOLGAIUETf04/A
c2rFGtDrCiW03B6BNUDtxm6FKCVHTPWQfQSJW/sWry7K7s4jLm0thQPJp6WWy55byeBDftRVo7zP
nO4Y37N2GwBHKS9l+uiHAI8vkgE9QltNeBP2gAz7c9jCyYOCWYPlGk+Jpqiijul/vwMXu/vPJb1c
wmlKe/wwgo2UQe2qKdJP1b0mqpkaKeVRuisbA287bLK3lC1uWz2zwRy2gS3NaaZLk1TDj0En768Y
9Z7cyXJ5DFtLqs1WcAvOjjJ30IEBXUiBwWemAinQ0gXzGKr5mxysss1Rb6xYdocRUGPzd2lsBLIT
VXYAnjxgwBHZjySVnuGBZgePQRhaDbegI2RKTow+n7FE0+TMj0l834b/Uw16hjKPWB5F5H6cHLQJ
u8gEM/1KMUs8ARYqFrf3Spy4wT9GnKSdxE7QM47ny2Nr0kf9A3wI1VKLVghkvNaqd4C5HVTZivBV
7AI8amby4cnnofgEAn5MRc915IEh8Lsf9eMLTcIMPyFDxSk4PH5sQI2VymaYrLoBNPLI8MPiGfSF
q3i76CHkKz+y6p4Wd9RbjgTTvWgjcWYmPXoxiwzQM1RjI9+Mu8DkgeAfvNAM+xccRjw1YIB8SQoQ
j/tLD0ubZrnNImGjKJmZobmhDjWrL7I9AJlDHC2j5H3IbTW04OBAhrmlG6E0gtBEqV4/JRZc2fBd
kvZ4HDVUc9GSuvcGJLpcYFUQsSntEp4EBK05wMX4Z53uS0j2xNDn6x5Dzipx1+383AAuphTgBljD
0cIXRH42o06GYK8AZ52RAgcBtIfk4APr6A7QoQH0di/4eYT+SM3Q3lETTV/FdxLt5dziZPDug53T
ZtvgFUxxnmCyaC8+Qc0pOUSawYkOPnc4ImZMjHyLaXdndoxfe2akryo7ZAcoGY0QISPMl0JrYxzI
3eBTS6CSXlXPreO7JtmplYtAvOkWHmdKwqLbCef+ULNlewd8WgzCT8mGt0DSg1IBC+hbpXLfi3uh
szJ/V3suSOjRegBnbJUt1buRzA3+sxk9Nribqx7woE/eYbZnoA131S6ByxsMoPDih9Isj7HNVHCf
Gtljtc/Ndo1qgdPZw6sAYlTQynIruOFmvhXgD5rDqrMRMT9Apm+wBzPYKS5s9AJIvBLsbkhT7OHK
Urap48yQayNecw/DOjHH1vf60J1JvMPZihUkLazIs3Jhnbz35bpax9vqXcoNMgPymfIDTy/BtB6K
Xn8q8BqM2QBckQ1cWgAsiGwIhR0fsnNjYNliGZSGmEV9iAC8f86E423LMK03/+M74DWQBEUBe9y0
RyPSIy6ItaE8Qq8xsZRlZasrdkcdjWxAmopqRW/Rhf9cbZDAe23JTL59irL4Gh59Gyh/ikQA7n8S
n3eClom6XI2GSS2RCAcY04ytZsEfIgRVVgl09ELBLVmQLRBp3ngPUZ+yBWiH/X/KzmvJbWzp0k+E
CHhzC0vPMix7gygLD8IQ9unng+afiRalUM109OkTLbWKILCxd+bKZUpH0QiQcXAt+Xkmdz2y+p8L
Y+qE2yNpodc9CL1q2sg4YD1gEktCsQ7C5gymF7oDPZgDMSwrnTZzLGyEnOTp3w/lOrTs14crmon5
LxpLyby+K5ooZVNhTc2Doa9UKgv/0rrCIlqXT5bgn1eDoz0vc8kigPZqCc+hyPzMLtpVZK5bzo/I
Ozeu5Cizo9ZeYt2CMP8407umdvzvi7Qs7PcR0YAVXp1ikXRGrRaem4fWG0ynbjHMdci5lN9Ly68G
H+rVqq3ekvDsz/kpbjFL655M8yY29y2KpPigV++/kJBA0jMn0ydPAJyY2GS1/sbIyOyKv7ve8sqm
cMP0XZnurOGjV/dah+1/tWq1zDZwx9D8ZXBJ3jeHiMYWtRZcC0Kr6uYP8p5G53BJcGb7iNPXUO4Z
/B8MaBT4mak3Gcge5t+1r41Ba5zG9Eaanut8Xxkeec7sl2LrTsXetF6m7DRbu3kODCqH9sLJ6TC5
MVgGbOSdq2JEaM5+cllfSrfBaBfuuZQ8L+HhtJty0BePUH1w37FF7ahDGCodUfLyVzxeS4yWRVuT
fWDDJgvkik42gK+JmxFmZvyKgtmyYevFc5zTEYofwo/xrr9K3f9027+eI822Rt2t8r/rHUA0Mau3
zgm70MdF2Q2Gm7W+PHvym1Cc8F+omiDaTMKqN/0BntO2gbZr0iJmjpAfL8VOHd7j7E2Z79VsPWse
dHlRfenFm/izvU28Yk/RddlYD9qt8UoGitORujbKmwFZcvEEoMpNrlt3PACI9V8Vih65skXLD9/7
r6JyrbPPS5ZdnBqln7JTfbphUmWFmnDxrXkno1yr8LGzuxbvfpcDECcJbqQN51xwf4qCuKYT/s+d
YsljHEG4z7WVRTOxTYRSWD9o95NTv82QlUTfEu0cds6ZoFFYyjnb12t7rPbnH/aEXwyRPx4TZhAK
fhC0sdfJbdJFbUtJsWp2yuxt0nz0j+X52FKgUHybrorjnlOCQRMOzU0o7UV3oK5UHhnsP0ey7iUs
kTm917Gy1zj6ei+jOt5kJAb/xDT4pfb417VelZthrhUDpof1snkyYJ9jL5xXvWyP99KK5y8YLAGv
C3d15lK9DVNgpAicks5pagcnCiqICTOx1G1kHwluriGZWOqg7GN6D71/77W/qDD/utarSlQ1hyFM
cx6q/BrucWmjIK6qU7mubtqgUG1iii5u+2o2pP+yudmEnLdOmAX9vfIUu+LNNGx7b3zTcvd82Qzu
WG8N1kXi/0Sw/GuxwHH0P8+fM/N3MDAV0qacQu7pxSXflYIZ9LgdEbACwzmC13jGJktt4KZ+9qb7
zO+egIn+fa9U48/2i1/D7NtQNDJuNHFpMP+DtJbKlLR9EUYPzfNIL1y0nVNKX0OZ2mTGheZBazRb
l16kZt0o3waPuondDka9ArJovMuw5utHM9rD/yUq/jti/w+xU5mEJ4KLYIwfpdzvL5uibO26+jR7
k0I7Yzu4F6XgLN8Wl3cDBl7S+kK476NgUk7nbpfmD53uq7pdQ6ksbmQihPQ4AjTbzNp6ylxj+rSM
115bx/PnmYOhHl/a6ZRQJBr9IdF6R+S/VukOzuO+DcLyPTXoIbMj71Cm38soJ/QDsF3TBuJ0G1Gg
G9qbOmeravoeBYpKt0s25vInnCn3QvC90Ze6+/x8WzPCHHvONBUNL9OgbxI24ONjBybtLotZul9M
ey31G22VJZs6XifSsj9uhTOCC3zsJ2AIA0VyIJi3ZJv4FUTREh7J9JWbm/qsulH61YFDCiSTxGhU
1MpP0hDhTW4XkrI6J19VzamrlceMEwWPvIurUzTdKYGwaasVnYdGo3PpXF28M5eOSKMv7t3mK++P
KhF51WohuBb425u7i/CY6cGIvyc5sSO/55avvJEizchtzBAPDRJWzbfyqslcWPXGV/Oaie7E1dah
3xM9kPj8ycXfB7+QceQg3nTEQ8ARgQVIIEXo9uRu6jdR+iJNQUZhJdhVbVeRI087+T27zzsCPW1t
3WHtPbvVV57mRG1DH9RoW9da55aIunJPG/dNvJ55XMmGjolz9NzQgHnDvZz6erVujxOePebT+ShD
KXXyW0JHP5OX6lW2hW8jcRrzSXqjtIvis22u8PfpzvtLvgUwriyvSlaysW+MJ8najd1rXjwWwqnW
Aw3xHl7urexA6tBXheDWWKQ+jQ/t5yIADjjCaOqswavGFd3W+WixKpEv+bA4131832cu0PP0dRlX
I2tRUW0RF87B1wDbF+E4PmA7q34jjdyK7pfoSW5w/iksERS0bmtaSllyaA75g+NBDIPGcrTRFQu/
6e84MCNaF8QtR+tWdZt3dT3dELTiphsxpFYpFi56H2ibi925itNstPkoZKuOKsaZ7lVKcFwStG8o
EDb/MqIV2bU7vO0vj6DUO1PZ1ZrHeFJ67Kx19FnLuHWbtuRlfj84eVC4Y+JspNnL76jRzvlu0L7a
dj1dvPpThsDD4b1LD5WxbZtbnfsy2a3sZspOMp0CLGZDmp3kmYojBMK84lPjfGPeTz5Is2fxC7Kt
+gitenGN0yOEnWNnBfyMugv054KvKHi5cmpM59zTPu+0wptqLD/b58WYz52j/Vhux02zSmS7XAn7
KDg/XxrarWwXBQidvJKQGLjKQe2KH5Nil98y6p+zLd1V39Lt8EztbR7r52LXxA74/8a4JXmis6dn
bVOjjvbLb0Wz8++Z5vU5/56es93AZHupy71pRSv1oz3dnyjPsjurBqpANmfzel6kqGcziQuLGKxn
Q8LhylMhm6e70dQZn5zwq9Xq/SjDKB5YHbhv+iovfYAJhttxcDnzm7QvbozpVYzvMrTz3flFDvdl
dSMFg2tsjHNi52WgH9PZMTzhgW+tbLjras4PEe4Qn3lkaGy0xUfYkcgLOf379PllSPX7Sc3XM4np
Q4umUepcjcNGXBQuVVVFD+T/YtJxqh9JYSD5CRiFtA8bNRpvhMP+6Gs1nuCy2wSx5gKzTE/pJnF/
6oDMvx6G/7me5XH85zBsqqS9VOY5ekh3A9ZSE+uF4RJXUmeAhrt4+hp582Nzo7VOMTKTcfg97f2y
bTxWo+Lkq3rdfI+35T32V49i6uXHLoh9y0vWheRTGCnbfkv7pLrSpnZZy358+qVRvrU43vCXDKZn
UrMdSiQ6EvM9DYZN+ZCngfgUuZlohw9LE0OGeeuwdRrCit0Ud3sg59iz3LPHk5JIEsg+ovAUVzuj
O06C0xwuQRn8RC0nSvEPwA+nAgOoWGX6AsJ/1ehnRil2sZXED2LQJ3Q8tnQq4x2pj9o7j29IE7b7
DbeIiPseJzd1pZxXqEWFhBgCbyz2ufhhaYEYcShqh76ugoJOURz2UbIpOViKm4jA8oyf3G+mYtXl
a4HiDSJy2u7b8S3VIjDGxzG5kxp3VnZ6dWiEY1Rs0J91FhEztAwV7dsJ8wEkBojlpiwgrabeJ8Hg
W5tOeiLk3mj9y3Anne+jzGfwKJqvbRvolh9P68tdlQf9ofhs2Th2i1I9cgEb89v+tjhVg5seOtUx
25X+HB/w7ujttrdFf8ztFEgw3ovZQycQI/LCvp28LLuuSXVPaksbggcGw6l/E3fdjbpiNfd3nDLt
qX+8vKFpzT2QQnUrBM3bxUHxubq8nW/mL4BAA8uiJzxqKsNpbzgdQm3NyaQxiAdVbCvmkEHzxU3U
KVa/TMtXnAtNU+jonLA4Vui9Hz6Ju9wrnfCuofjuEBfaVbwCcslXqZfeJv6wBXnz5JXYbs9HYM+S
0s0uEM5zegxOPAf5w+ITwF1oAeZtXssF7St9GXWZuIqAc6xttc0R9jmWZvMNDo1TPqjI8JElPl92
gs/0VzhNkT3dCTGiXoJR7LBx0j0ru12JZ0+6GVbl7cTQ8UHbVF75vtTBpUdqUOLLCJpRdqcerlw/
bEV/wte/r2ZmWP999TF1M3oRWeBD/4Gtr+y0B+M5uSt3o0tguls/YA9fDp/GHRcchEDomZ8+oPiX
DTs/GN+0rwggqmD6CedniPa31wwak64SzEjk2NVrdjbUs1CLMRdm2dFh1KyTIjWeXHz33FW6sQ6y
vqKvLtUtNgR2eBtuKGT9sd70W14878I/y8d2na2rLZtMPToziK/gZHnAhDyP2TDIFCrWkuFQq9Zu
vV7AN6JWMtCBC6WOybOFx+cls8982bxsLucvbQJs3yt3l2/U4+F9fVI2LU5hxbry2p3kzbeTL7ri
MVtrmwVv5yWja2zc9rLJBe8cLxOJ81r+MHS33sWrOSjWiiPtmzcMIbuP+btkeNO41u10VD9KInQ+
qBz0jxJzGw8Ax8XD4iu6l35ibi6HzfVhtPDF/s+NvloBQhbJqJyjGPQLA8/Q7u+HcyAxVm4tZ2LY
/wyUErBj+7UrfyhQo++wgk7cwuVIGFzZ1YKUoU9W4S7kUpq7vQPYs29WUhDipEvkyZu1IW/LH8C0
AlXbi7IXb9C+3g/bn3Bo7c+x4C8Xmf/7Xa4O1k4ILxLc+/ih8eXg7JXJDu+Ci+rJ6RMTIkP+Hgft
oF7uaoN23e7eLDrhm2Y5tZhaEdrtqMvSOSjfKU5G01GUd3p9qxqri/zSXO5SPJeaNQoczACMbJN1
gbr8bbe1O7wUO+O1Wp0/RoQw5V2xmIq8x6n779f1L3jE8gVhkmB2tgyRr3p8Pe6NtmzN6CHcF2/F
bDehDZdidM2N+tWvsSLlSJrdyyfgO2lp8CQiO8Mn4kQZSu3afurvugC/lLq23iFYW/0kiv0L4Pvb
BV7z4RTULXhFcoENy+mWvWSFVE/2pjfhqeDGvS5VGlmr/vwm++Z98pU+Rbv4kdJbe0yeR9AwE53/
urZ+uHH6guH+ucqZx+sM6g2qyt/3uVmEgTTr9PvDJi0cJhTDXcVaP53f4t4BrYeYIra+Ke+xkYpX
umIDNvHCt/f163jCJoxZ0UnZFrRmPZzOBgt8u7xBZcyIgQK04jAj9wr3YTTuj0liC1Rv5rHRcWDb
z9m6NF0NFwVbrDFS8kA3VD9Chy8dgXkrNtAHuiot8qvab8u9kN3QymolUNwPd+EvQwoSM5elA8rN
lOQa9UAU2HRSRV0tbuJpqyw1sS3uAWEYCO6nT1BN47U49Yd+z8t5M23nzE5eNG8JeJR3XOPPtae8
7ONXDwbmhG4AQ8KfkrSrV3Yu2vKsXfSI7Ye1m6/z01g46Q0KojvJzX3wQFv67p2L6VimI3xT0zk/
HTZ/A4N+u4ar+jeJzHDODK5B38enfld/85a3nqQ4DObV8xaARuRQJ4TukRgQL9qA7aybtbyMVO1p
XZ9oTWWf/ptYTKdd5fjvqF5CSUJAWgK7K+h3rBHrPcUESMHd/9bwjCBCLtfcqd0m3xqB7KpPhAsL
ONaZcI0C85mOMLTsfnodsA5SfeGOWvcxrh1mCBVJSHbt93u6c7ptwl45uH6Y6Ml/ORVMCW4JRmQm
xe6vx/aflkCfQ0x9RoON5iE5YOcQITRnoiZtwkD1+i17Iy32vGKU03zXO2NDuzg7kdP8Krz+velp
f6lRfruWqxPqYmViQVJhBBfU3DC+nD9pBau9XsBw82MyObsHNdyFhiO3dzVjlMGNDkbkhrcgtky8
6tHtUQqcA90Njzli9b2ocl4X9V6+18SlVTZ8/PfGDds6TTF5GuU3Bd/g5t/44SSkb7oRIRDLli9I
geQASq0nzj+MUJx/f1PrL+fXb9/06mXoaq1KRoW73nrZIVqpj6UbeUyeabxX6cZYK/fA5FZnG0d+
KczsTro1qcEiVFkdIpyAvAS7zu+V8Z6szQ5NqsZY+aBhc9M7LCVgp+3ZWU45kA1yRkFWHPkZukDn
CPvSBDOiTN+YPODCGxTcQ+wJ2iQ/mUOlJ54q+yRNsthJgfkZrcet4bESP6TptZlsadMbjh2tEZ5W
8gakoMClJttgvAE6IfpM853KmVbtVlLcfAdOfrSOIxq9n3i7f1+4CyPKYvnCurw6IaW0GiurI0G7
mJyBiecHpq6Exu/Uh/Yu8WIX4wInAwL6UL57zY956TaNU2mu5f6c9fXXl0hj+KlJsPX+mHTkkyrl
tdpx6DhmoBIM4dWQrLCn0Q4j3iPpzbxd6DKsV4esL7O/UUE8L5lX6Y7xUjxNwb+X118GnaoJCVVW
RB1CqmVegd5T10c4gBrCSZNbGzp+7+KupNtg1IMnVd4IPWRsHILAlGbBmBQnNhasjJXgqZLTqvuL
/IPgRP4L9GDK7P/8pXE6X2//KTHeqjJqAmIYJ5u9Itm3+ao9R/aAFa8muiETRcsTTS8bvEG96cbg
MnyGipsA9vgzft/5ZxOtz9pbmt/M8yadWLVEmTo/+f///d4hHtGgXbIpXk+txlLW+0gqo4fL8/kx
O8w7bVU/9Me0wtttMdIjP5NLom1/6B9MP99gyL46r/79AH9VKdeHJfWLYurQmzktr/YHpdaVTK11
zFvx9qFVwLazc/BDqCPfoNBiPw6MxpHsbLYHDwpswgOV3OG7OnWHOphn16CNpCL+Lgib0Xx9PvTZ
yjDcBoBQoiUC13EEFDL2D9f9575maqqE/IbL5vZdT9gNIaqSIcyjh3hd7QZCoPS79q6RljPRBRn6
jPbn5yRaWbGPIsqT3fM6uxFzP1yZRwKCnWHXHcVVrDsVvxk6ZKpAAa4vdvFTFon+53LkxSCzUiOE
ViZY/KrrFDV5JFSHG1w9l1A4cjKIyhumHVFh9zfiQ/yS3vRHfXSU97a22+G23yp3kWDjj9LZ6Rv6
PSiWHWgiCK8QaA3TApvatogCWfC7Dz3Cz2oV5vSbmcOjUO7GjeqrqwjTqNQBHJBAPr6FyC1bz6RI
l+zovZschbZ807iaW30kT/w6vhyVaneine6Fn879vz0pqOrwaDBvolK+qpO7ppTFfuZ9LJ/VYPKG
YBl8PLTzc/XUt45ueOLLfKCtYn74OayBKwh07t55fZXVmHIyd/Hx32vnLwUij0Q1EPGYTPbh0/5e
uQ+FheN/LrMsh+1Mvxy7M/ZtNlp2bI3sZF096vcYNREOdDivhcmWbZHMr/yHo/l/f87v7x6rF2tW
CcItuK15dbDgJWU0Z3mUT0W66WARWUe55G0aY3i1bjw9JcqmP9vUSVrht9FtHobMyNwp021LpECT
z7gRr7WzjeOyccYy2ZWMtdR6kEBaG0h/1T4kDGmDHveme9WN3dS0YSyUFHmWZ0kH1fKEaBcq25a5
Wl7bjUJmI4RAwfmIrCM0ldS16OoQE484JIiRsuZo2YyUzRo/B09n+7JVgrDjGX5EOJC44eos2wUu
Dv2qTPxS2CIXkGAfGDbjAHG4V6SACkGvXzIGi0RaIS1f4cEQnt1+2MOqAz0bQsj2fsNFJ1sDClOI
UGjhAYZ6IGGDEq21aBPHKw2Gn3SnX1bAhk10mzHkm52GyrmpaFiB/uryReyf5vjY03WNdtE81K+6
ardwZspbyfKThWboRG1nK/AVVabxIKKkX4T2+ZXjtMQ27lVOtzjRTYNTfMEGdC5b7d2M0KO5GmN4
wWMYngsbpEzibb3qVukrmF73hO/cXeND0v8W2r05Go4+OyE0Q+RNIB92G0Re4ixW8Ephp8DvX8Pr
uAI1tBcKl1+9N1qACqC4ndcjKy+Hb5kxnEUQSOe7uKxaklO9SLgevkdMGLHtc86ZTW+wwqKPys7y
Gth5QH7TbiE5ZIBahDE6wF2u5Z9f6VOdbDdvspPFQF5njgE4oQXFFKTdTZoe5TEirVxxhpophhB5
U7xSmqDt3djYI/KVyTGCO7rhOwwO6UYTqAVTDyaVqlfCDTDsS+E15+0w+VFyx2SJqSm84XSbucIa
17XO7khCTx1ZpDs+NGCZTNfSdSnu528Kx9RyQyEwzitt3Em9bxbvGLnx4fov9vKETxNOlua2VFxl
PtTKS655gDFh6EXfnQWpKftQYwIkIUrZImk5/L/PL1e3hnmMNJ9Xpztvu7fy09oycigeQOlUUPAw
/DwLNpaWqFK68zFrbjEtz/E/MAFQzc+qE2yS2ixsv3k/ZGMT12pm99pgj6npjlNv6120NcTnnoH0
eXGEHY+X+NtIC0+FgyAML3Oqr61hFeKEeJk35uW+YID6UI4rZsdizuBwWElAAZ0rQuoh4o/GDuIv
1lQEfjHZHbzcWZg8zDVG22g8BCNdtr+QAJO4jb6Cr8nv1ur68hOh/C+cnmV/4i8dF2Vqu6ude06m
WTUj9qf5w3gGx9xKW/MF7WYQg2cRprfJfOtm/AE9/AtM+/unLgfqf/rEaCrnwkz5VDGIb7IVgQLb
ZC37kbPMDX5Cl378tKs9WDDPehb1g3zqNgz+GDMtBYNq83L4jMh+SD/8S7X123fTr4gqaj8J0tz1
8gmWInJ2zbPuh9vsoDr15nKx59Oi+eat2bKlLe9XbdmpcAOKuIFo5gunzBfc6B3hpCffJp8hoUzP
F5jAGYf93b/PyGuFOnwurpRJokS4DgS4X33lf57C1Mr4bzWtfApf8TRFzqSsmbdHPlGnWz2gkTwH
aCjlr1yxRWWTiVChnfxjXrBCjBg3+Xv6DT+WPQ0hgrUOxUN88YXzNmEIPbjnz3wTbuNX/Yfa/+9P
8z9XfSWBKNSRoxYLyBM2dsG4W/yhiwAAdX68BN0PpfNf6ndukYlah3/IEM+uKjtJHWNRDTP5pN0v
j7C/6b6S1/hYvmNHuL4cILzYS8qkCMy+OH4gl+hf/v2UoDhdY12SaBhMM1QJU2AwlatXVL5cGlxr
UvUkv9bf4eSI3wXl7bgtSq8rXPhCqO3MMHdnFMuh8CQOD1mCmo9jT4NGqdRrSf222nmd6nchdwsr
HwN6Retb2euFUUEZGAPyyrVmrnNOq1iGVKU8Fpj/5GtzU74QeqBuxNyuxVfBehiiZ6lhim63rT+K
N8NjGm1l0+k1r5r9y+wDh6af8c2Zs+gDXk5ZLLxm3XA7PNd6xnUfESOudefV3nQLz3sdGihTvhOI
o58R5xDGmOBl424BgOlMtkkw+bMXj24zuqri6M+1unBeE3MFlwAzunxidNDdSZhQ3qT1QVFuR6vA
d5d6OhDPL8q3LKFPDdRsZ3bO/G2mu+RGT2zzOZ0MZ9a3/KBS2ks4iZ/t3YQfbRTMUjB1QW5sQdIE
eBioncbhre4GXtUghlymQMdkQoktq+XAzYg+oxdhYzE1ujzmC5CBg6/VeeSorET14ljz0RCeEihH
u4ho8IROc4G91A/JqwLgWmX97/Xy55K9Wi5Xe+tk6ZGO7456gg7sitm6K+MgO2/hPsglIRt+63QP
YWX3DTbNtxFVBiCXDgwJ2fAMOkW+6A8CcQjrf13BlOOoWk2I3VfFeKGTt5ZPjXpifNllm0S+1cKj
YWEiGnA4qwzn230iHc+iE+q+okf25Ti2LqjUSDgfmqr6rutEN0m/4+4p6191REutdnue30pYZ115
r3I6Cs0Jv2qqkVdt3E7VZ2MwHoPDli5OxSeF7Zdo+NkeP3vhXYE/z8i80N1RIRXa7TEg1h/j0k+t
VWXcFeX9qH9q1cul6Ag3y1cZIzjVcOFoU4nXDBLDdmOygLDEm/NXlrkWPowoP7qdKK0vIcqbgyge
YXRHQc5E7Bwo3bNEqad0G9ED3+102FXMEfN1VG+t+mVobcyhXcOZ/GEN/K9rCMch+6xI6MCuDduE
y7o1wHaxlmZ6w1BbbvYGpvSWU+yWo2OAqJW4xlJDMTjgxam+JJIgoxi7auWx076isGAt5K4+bvku
cXHfQHKmB+HvrZI4Ax/YOSE3bpggVm5D2R0SO3tpRcaaKzF6ryIfejnMtiEM4I1hBl5S284oiNxG
xFUcPjRvqTegW2hd9QNGM6m76e38oENDKXmDY6xGS3rP1h9kHMg5fONtey/cxPvzKr7VHi+AgpY9
oUaRl/a3O4Hbx3TELEwIVYpTQtdCODiKq0t9A5O9mUmi81DlmDKVqSNh95RAl4YT6Y0X/3KYoRbQ
XIjn84Z5qFaROwZFBnaTtBkZrH9zbJ135A4OvrpuRPtLgiDxlOyMAGNUeuviPkUBhNT5yPx1qx3L
j/lIAy0IKIOcebRhrhFQYmfvyVN0sdXQgaV+OeOR6bXHbo2V5Bc3hGGl29ia5Y1f+ja/TXO3uqPd
v8DdOqKgaGbn/Bk+QU1IX5fAZ6fIHAUV1FORvkR6ULRPlenJlacw+s97r0q95KcZhvwHLWXZLHQV
FQP5yeAUV6WRNRQD1PdEPUlHAUXQadwNB2OlQZ65WfJMRbd5Fd35e9lQbXn1/6Az+bMA/f0KrkVA
2qwPcZtzBek6u5txCt/juwjLONsa6k5qb0PelSlxuscJPtdEzoer3iYHkrI9qCuVVz3UigcDYpsG
0no+lgmbnuTKtZ2s5uRuLxDVth5rN6ZjkHBGXzfzYTTfG2Hfw4+LtiJz+LMXSivTuEmnr3lgei9N
tmYU9gyqqigPQ5xsYd5gdo91uF98yajbXoeW4fBOfe7faj82b5IPHuLA7A4p62URsA2DL54m2TY1
L18VvriCoD+gcE28Ej6J5Ro7KXcwyh824V0F+1H2asFd+JPV+5hsYG3W6MuZ0lr9e1IRHErfHy55
obFfms+4LvMvUoGdRcNy8X6i2l9HVmrKr0eyeN5IhmwSkf57dd5bWnVZ4mxOrWd86N/Y52IczMXQ
5d1Un/NpGYXu5g+c6joP0QedreAA8+ASEL4kX2TR7/tvhlXwwxfYPDlFnyEDkmdeGwig5cH0u37Z
O2Dvv09u6C9Q9tmFVXRMPbRzfvFGV6C7zcNPvPw/B5lXX+zqaMQ+v5O0c7h8sTCQdhcJRMzp7+en
7AGTUxw6AsbfL9C2i+fwXttgP97pVEerpGQMQVLRrXr3Y7vwxyTz6pqu3sC8R27RpKZCuzB4M3Qn
E52VQ6kE1PkCjJarK5QzmNi3L/G3ea9/8C5K39VjeYeMOsZHfdFMhncim9PnKPvD6qfx0p+8w+UK
DRNapWgxj7jm1JSaoYVpZkA2z+3hTcZe/tQfcxdWn6Jv8nLVTAtFdSk+j/H2fB+mR/XdWudO4zNO
m7AyJEbq6Yci568VxX+u6Wq4p3eFObeEU53YG+mUHB5lfQC6aAgaX08P0pPgiPfqkd0dDyZOi43y
2N/iMjRJDifZDyjfn9qE5Q6ZkPsY2GAd+6sl/E8jNZB9lZuNqpwW1nSguOfxFqwph518TDZUlA5T
T9FRHuA0Nw8hFLMfOrk/VYxXF3C1sNsoUpuKToaFLfkyE75D9xZtC3SDjdftstiLbrp1uVkmacPT
T1PfH7/+1RIejKjVcoGvD4xWOzneMzvkIIH+iT0piWQepwilCOdHR4v0083/c3THd6d9lSzdxK2L
qNjfd6tYs4BYhU4Be15e64o9Wl9L79m+JBzsK7kVoEHNXn1Zp+w4yTENltwQ98f4ee1vR+l/r+Oq
L037OS3yjOvQ9/Ub8xPRoRFyFnKrvC5fZJI/kFg49YBnGYElLiYzdj3h/r6KtaBNPjoFUYBkE0Gg
Tn4CHeql2esHXI5fYPbD9uhkj3IgSo/GwDfBWcncJv4IRIePPxMPZY9UvIABmL9bn/9+2f7Ugi53
WBU1DYBfASi6usN6KwlGbygsb5Lu4IUjOF+l7/0qZF9yl8VN/RdV7v+/5Ofqc6/uKEnHohHponLS
jvjXzTvVS/343jgwOkkeBvpCczXuidoMxtQ1Tj986b8+zv986atD8GzqZV7OfDge9ps2yAIQY7tb
g5Sufvik5eX8bURw9TWvXt46xX97YHR3wmB78iCXSbvW0Z7GJ6G1jYdsJ/oaaS+/hOmkoFB4/vD5
y+v5r8+/en0V9dLEGfyfU75bCkBjSyRHQyQT9NHRnrcLHw/K7qIuoSZGdG/d6N6/L0Fdtut/XMJ1
ERill9yYWHwn+iriHjUUjvv2bbgDXG3R6FTqqgLJxyV3CrpDdargFWJLsLAz4GrsgRYEpBbNPl0p
cjAeylsg09mmpVB0O6ldBVGJ8NLTwCOz+0wY7/8w/9L+dhz95w35RcD7zwGgddC+1V5jD/pAeQAW
I4dPTOPycHOOHbVyyM0uBpi/gaiDTo/387sK+YeJHQ4ADVbc9nBThU74if/ekl2ItQo2xcpdItxV
72kKm0T2Sy/PFr2sNMAl3IW/cPfmrcMWQIQbxzQES++P+FYZ+MZBfwky6YeH9KtL/9dDujpzzV5P
LkbGOm2eC4LHXX1vHWdX9kSk+dpTGo3+eUI2Be0jOr8LT8YqPTJ9OhRe6oauuNZxRpmO2Xw4Uz8y
7uw+KusgOfSF6grwU9pDXk0ZZuKbEj/Mks/ISOKd26hMZIibdOnxL4ZnGQFMFuZlbJ+zS1uPvpkB
2nx/fgoP1ab5MtZikFxsS9ompY2XE7PpRWOVYLXARCq1LYZHm9lBl1Nt+A3zvFGnu7hfg73/e1FL
4h9Ejt9f7GsX8ihVLUtdtpCaWdG0oMGQinLxcGEBKygAiE9u/hd757EkOZYl2V9pmT1qwMnWYJwT
N2cbiLMA5xxfPweeWZ0R5jHh3dK7kdlkVWVUJmDAwyP3qh61zQ9pSZFsCp1jr724IJmnY+66PHM4
a/ILulXSzp2j+MS90lWYciImFiriBdghRu+Lkk3Vj1hedR4eoXn/DC0NjTgikQdxxxXccyPhI8Uu
YrmzPFlgpzce9XtrHsyrB++1eJCJa8xgxdwFIo1k1Igeb9RduogqaWXRmixXYwYTERAL3KlefqzF
fdoskg5X+rk1zjK5rsrYPWkwbKucWAiDDCiq7Aa6Jx0JnmujmRXuUnI+BM5thS2n3wzM3+4/TFVB
jqzR1f3i4FYFALwEQip31dw4qGt36W+Seb7wpskGtCxn/nW09NbRQlh+FwT92/Mz3LgRzKRLpnIr
jUxj0wlkuWXR75fQFVV5nWYb1ZwawCPwT9rVmlmq0AhHgiQJr3UUw6Pffx4ECq/fTOSfs8yXD/Sn
m7lZL7VA61opGBT6TJMYVYyI8mb8SJCZBvMSsZK+HtSVLCzF7EpPfnAnxjMmBLiIT+jxlStzJgUn
WgBDOBvpgZRB6I0LS6zlkvbdnvm3qw52LU1WFDYWt2at3q1dTxCLcdVxTsRNuIQZlXAm3BnWnsab
o8rZx0ftirtHueaH743/n3Xzr4/rnzsYJ/WfJm1LjoLUNbiD1k7kicuCsU3e2bjatPyofRinvJk0
L+q2+BZFb3w99GFP0C20CUgUUK/ebC4qJQ/DKIrDu6q5iItWQJEwgJGowDaklDzbi1AtonqROpcQ
a7OxRLKjPGIjb3XsQFPfuFjpo/pRjxag7Izv1e1IqVuliKPTeQRDC8wsgZXBa/o4iAsa1AOn2lqe
6v6rXJ/GEBfdu1fbtZI2szFFEBhEc5H6VeyeFROle44B81rWiy7dkFxXyAtXn+X5EtlxSnOqJe+c
YGjKAn6zL30siKTySRk1bUWZ1DkH5rVUr7TvRF/KyEy72SVg7JMIslI1GiFfnlopKlGS6lTpNbRx
8WbIV7q/sqpFoL4DwoooGS7wUYW5zbCnXkGXJBHW9CTaH4a5Gg/6cMY1+nEb8b4dAzY3wZNzn585
a1MARh6i0XagwJscm2MCYH3Cf6fZ1b/gcLrTf7QRH4LNymP2fFTBW//hr51p9PCgX6Rz8xqibdiM
VVwLoT+IxBWeKvUaWkiyJ5Sj8HLpT9qeAs6D+NhuIW2svGWFtjGdmRtvRjF+Yu0IrVux0Zqh6Z4A
YpqM9hKgP0t4x3N1Ya2Y4imsJrPw0D5AzUVcasI8gJYxy+5jjl1rjOMyW0SKm9I95af0KMTrHuXI
mLXUr6K1+NA818eSw/IRMLE/rTcF4OvoZC57Go/Ekm2kJ/+gzjXkJ2uRlXUd7salyZy4mKvyefqY
rrpFdPIv/LumFdGJKx8mDASxsSxmTFCCgFtlDZmiaqPGG1HXPNAPR44dvdD25yhm/CgjSEXBa7vT
A9Sxk4Kx+oBoGxuIhUYCjcfZWiSbev6pIFcXhWRTciJ2djj382xGZc5YjnIK6sJkRNrpo3ESXtD4
fRhU3OMZLLSzyQJ6bx4RyZwxaS6FfX1N99K03I1/TPNAfBweYJpT8/UeGvJkKQ4eWrwywm4ECXTE
u+KhPIOsZU00lJWWL0wiI6lIwtsQ7P4jjjb+sJDmqj0Ua48w7GiiFdQlU17jiqTcDxbujJpYPvOK
hb8uTzUtjgfOffkC4rOT2tGF0XMSsy0fkmDL78pJIQt9tMr6dzSE+0ffmejWCuEBW9fmVLjz/CkO
zwhfeMO0W3Nv5nszgrNN6Jc/+AtFfVe1HW/GwVCM7vKDZ00LCt75RN0Ko0xzLm+DtTQ6yletdScm
K1F8hfMkSzaKMI1jZHhyzhYlSeBruYOqh8LTlIS6UkF0ME0Rdhy1J0O+hJj6glkTYfAi8ER4/POe
yfy6ZeITB68gy6qmi5iLfp2TVbUUs2ao87uWbXE3DffNtsCtaGvv+tVYZdOSsvl8JFJpd3Q6Lvks
IIV4GexY8+Clvw70LBtasYPtLyOGTO9O/V3KjuDZW5za045NeHCn2p7dbbJlsalDFFP+QsvnBRqT
eXCASbpiJFs78R1NHvCXZYYbkHIsAowTLQUTcBbV6acXEAg0KUYr+Jy95DAblQv/her4d4/jZokq
fE9NNUIL79hbiPZofg0u8tPYcbbWxRlX3eLPz98Ytwi/rom/Pv+bo74q92Lc+B1TLBupbgtRgSNf
NBGlRWcB+YGGvVGMGYJDjjaI5l16avf5PQczPjPyKTd0zjDkmmfhEY1DqE1KChcd58Z5S8kAwOqS
ETyF2oo5zVVnEfCObqK7o8e1EOxyLL+uQkonQAn7twLBPP2vpbamYnypmmk5bKp0Qf+kxB+GpyZ4
9MR1S80Rrbm3oFrbm2sh3JCbeRSMWdd+s6GXv3s4N/urUtLcLpN4OI15YDNP1mh091zu09PcOif1
vZwvCyYVajAb44QH0LUwdiQLcy+eZcrZTH50AL4rhH4tHvDCsOaMtCw6OF84XU6velpS5nf1OPeE
Zw+j0D6gqzsX1/0PKCnAxBAtWTs81G/4LpRnH18K/4npgppcuURhuhHPfx5Gv9kW/3JXt4kYglx1
KI4ZtwXsgkv6wn3Zxia+Jg/6NkZnshMfhbW4IWxnxbHBmn5XUDC+Hsh/vYEb3Ybh1YlPFyO/Gz7F
zqzk7b5SJsqTvMfJVkwhBU+jY76ur+6pWgKZuMN0qe3Dk7jLDuEmvhdPeGfVk3BQ5t27/sEKsOJk
k9d2AOjlopzElXqMT+aP9EU5QKgn4aZbiu/OewXLfe29CKfsRSPNIVz6TzROJddmr9Zv8QwwT3wg
iAxscwdhmTdACs6fn7753Y+Xf51EDUduw8Apcup1ySpHhvwQEptLEiKn60uGOamf6Nxw+eEck4Oz
jvcxZZJl89690y9ODpznlXIx7lnCCX8DPaXS7sVoX2JBAM3RIvCzrRdrHxzCfJJq7NwnDPpigxuv
t9HUboU1pGwIiLOCbISPsehsrFqs+Mti3d7lW5J+QZ/M2brM2iUcxCkY8Yp2HotfvjTls/kqsq81
J/IGFzdERjnn//edI1/77dT6z4dzK4q3xDgMTZMR4m3DF/e+vFd/ZOWyPfF8lEt6b4o79966OAvz
o2X/c+wxEMHrsuMrx+ZLwRiJLs2DiyvkmmwyaIvRvjhrpl2d0ZtWZ+me6LX6jnDrlhb7o7Trrs25
uoqvtLmm6Xch7t/9lptlwsIB1BoJv6VeV1RJsd2iFC+n+iNqlP8KHPC3G/Gfnt3NKqE4dSJFEpMO
u7NVTfTRJ/zCxhj6zS+TxXGsflmQfrrUzZwbBnLpim7OCvjczrxsUjyJWPvQlkLnIdAZbwybuGzi
IQotGJhzNudsYlR9SgwyFl66aco8mcbh9A4fU6etgm4P0FjpAdNhc5pW/sz8oFfDGKZsggSD3h+h
HhTR9CNB8XK7kkCnw5DwllZGJeMo5pMAJ1XDYuVIcxgLCK6JBsmRL7eQv8nImXhgSrNJR+kJtqk6
UdsJItz2Cb0n9Lxi55F9+pw1b20wQXbN5sJ7bXq60BDuJ92svsPn2V+aZwY+eCAmCGT+sTwLEPG+
oCzBEc3fQiMJ1+aFJc5zF3xagjqFClS/o2EXbKtgt97sRq6Zf0//TcnmKjeG8Fv+XII431/CV+XO
FR5UimjuDNNt/GO4BNW0exoAgWJJSfaYYWYCsKnHOB7NXM5BWKRT7GEbYVl8uPFcYc+b4EcUUD1c
fdLoixnbywa8azoHhSBSguNIUNHvcZ7xPGak1UVjpdMnfho1LyVPoFk8nWBCCXcsQ+Bjt36g6YAM
Ib1o1+qZzWv4GDTT6lm7lgeKK+UmR57IQSmbWLjIoIM+hq9/nju/OpGlXxeOm5N5lMpD0xB9foeR
o9pm7sI6CPm4p8SBcupt94zWhBBbDeNfviXm2V10a21NhSfa82J96gjNglkeP8yfb+w3TZhfb+ym
SxD3dSHFPR+CwG6fcgnYAlhnG5R+rKKeHR/Z/2JH+05+aP5u0wN3BvuNIgIsvy1iRkZlxibZ6uzI
5+FLtwVTjP1MvOS8aTaCE/I9Ju1b8so3ScK9JM1aaT6AvXftjEZoujBN2832aM7THPrKbOAomW9z
cTYku3q4NvoPHaUG6lZIJL6ywLUJtGLO/xi8l1qfsMVii66WhwCuHwnWsD/bVaxTyF0MDan1Wx91
zV2nbGugPISu3/M9Hzt9KkpzKCqe3ZJTjtJRXCCikNJDW1KLJhfczA9at+wT5yFthLlQGrNoUQWT
XFrr1qyVr0b/GKjTb97g77ZqPz/Jm1k6MutCU/w0v6umYk+VYZiPjt947XHsIEx1P3YC3vVN/4qp
cPXna1tfrk2VCX0P6RaofZD63pyrTL9oJdURnQsdan1AkvajUu8j8y2rGgiFu6b1F6XTT416wUMv
9bnpnQYJh0lTzJo2gLT2CJDQWdXxXnKffX9ZEfCuTVn86dCkFO51i4Mofh4KAOSZGtUmj19L9TIM
5yqb0dqUJQrX07IBHWiHsu0fhLvqTdw7O3Phn521aPc2aQrv5Saeg9vdGqdRP+ZwznGAOSI8w6AD
wCvZ9MHVZSKvPHLWXmhXTpxUmGWcjgrT3wzDLFAA3PnTyLLBf3kgrNyDTjWArKXIfaj6uzplW6PR
OWwQVHnBWudME+RXb5yPokcxXRfVN69d/spsl6kMs0FXQMUriK1vVstCi3JlaGvtYu7UdbMdtnwb
mE/U7sSqwYOU3YviGFu/ewpMpnJ0bgH7SfaLeYQ4EMkhzjyWjhwJZBk50zJFrJf4F7Pu1yq67Tpg
vqkqW6E65c9GtLfnaksFIG0dAqzJpiYkJWB/r+SBOHdv+sUYlqKyLaMrqhx5S5WAWm/gL4PhztAu
bLacdOnoO6N8Nl9Za/Iniz7aLHZWSrbhUhFmbcAGmI6CeZ7PLMio7nLAhg6Dgc1tEc6aFOamjfWz
SV90dYVLVsF4o8LnXbDHSyltEfZmTqJuws/FjGfRwTpC2zNfS/PMKS6nJI3JGJAZJA05srN4Ju1L
KpXsP1nS2l3Z7pL4pDr3AtAMVGtT9mUNQBHx7EH+Ykqah6wNbIJQ2tvSD2kBp+M1dlcqiPdnQwRQ
/mSJk5a1G4zfRduYL/nCMk6GDaIEFIkHNv01ucBrRDvWz0qeavUQ2jplIyRkZxPEwofygBLMOCrm
ZMQnUcmZU+73eFqtjdGEo60qY7qfKOfqwQkWbCD66J7tNLuLBQv2m/HslNNFYUxo8WrP43C/Z8nE
DyAkeMPsBD8IegFrDjYwCDde2iyD8C0xIc1t3GAeU/Zol0N2Naz7Ti2nQXiMjHSut8YuDxjtUVXP
hjCdRVB6Q6zffQMobIjnoTWsyYLj2KexKSmdp0g/5vqzqCyN7Ep7TXr6Lo5T+1LlH8c+CiYN7oiu
fGWWpa5l9K2vXdRnFtLHet9eKYO13c7TwUkuynaJAKKUNqLzg0AhQduxdOSJ7bt40O5M59z5Bz5s
8BLFNKRrKE29eyWawr6jmeK+N3vvHMBi6pfmTEJyLXDYLoJFqC0GdV+0K5OyVTCNJELWHrN6FwlL
pdklZK2IttlPNecHkL4Em8Z3OVRfRY38bJjCfPSGhHTCutlFCG4T1KHpaRd2VvokeDfvszlR1gzI
espXp9D0nIyop/8+one8MCVyjNE8bP1Wq9X5YhZagqNeWhu40YJvZe9yrpoJs2TJYHCoXZmvsCW/
E5JK4+L1yz795sI3Z87MFExqd1xYKZZjtaixwfCGiAE53rMx198VDnrQFew/L2y/HWDktFk4L1Go
KcrNk9ZbJUMdpKgXPZ/DdwIGwgJGn2KNNa4+YSMLk2n/3Ofn/kplOgSwDFy5eJYbui0H4teXuJ0M
/CvAOPLotUqGpaXXEDTOGWrc1nsrxU3WvonV1KrnCuQlyrfVwhJ3hrRTraWTsJ0/6hok7WIiNEsd
R5qVYGYIaMHTSjINrI7OSlLwuDmbFhdFqD6r3rwQ3nX9JNWnPz+N204oBlOdFR4/lwKyHVruzVso
DTWrtEzjoNlqx07T4vXQFNTY//rr59/45y956QMsy3Uc37/9cw45oVxp8MY+7/LviJ7jX6PiJhPo
5n/+vxoRpLF7/t//zuX5EhH08BJFfvkfuA//Y15XdfLyS1rQ+M/+lRYkSGQESYRLKWNvUIGmQvnq
r/Qg/sj8F34t3ZCICyDJZrRH/Ts+SFL4IwU+pAqfmInH4GP4z/gg9V9AjCRUcoaqm7JON/Tf9/nL
G/t9fpA6flY/fe5jbBD1eRPOoQUawtRv9jQdAJ5Qi0rv3gmVO6kVN6rQBwxouH2eqz+4IiUcubxX
ehODECaagVZX+azDXSCpzuFkO+yB6j83cQAt/ikQWSvNElROrixb3VvJKbwkKsliB1QlgBgKx7vL
3zQf72RtNWdRg1EQJqLdOBxCIHoHQ7Qj/2vRWOay8PSVn731knSoQnUduNK5q1SseLV/GL2YyAUO
gep+MxNJ4s1J6a9nMj58vj2mok85yE/9ZIWAT6O2Eo99df5q5hx4eAj0vmdVHn+kKNiMBiedWfUg
tanAWo627rpwbujtPOb439Z3jdwuXED3XrZJS3yBlX6IXHlRxENhi1b30Bl0uhTrrNYGUBbN8KhF
CHNHgGzRUDP3B4Sw1cUc2JMFcJWzeivHwXVoK5Di/absCRZxrXSZAnHIg9HJChfZwOWc/DD1Waw9
JQk8ZOQmiUEyd3gwI2/T6vIq0yu0YFZ59jJCywIfo6KMlXbwWVfZ6YjanUkLxRGyvSWxWWf0zb0a
0UClUDTDgiOaT32SnyIrfSEFY1rVzSKgJq250UYv/U1jigtT50hb7lsXqarFPK0khzhXocj6R6PN
F7EFpFGG5+TV08qJYKe7mIbVhZRry9SsDwZGb921Fvmg7MpBPDolBz8vIegsDGK2FcZUayj7SJ04
M3R5FqtUFovsGxXY7RH9rwGAh4LcvjFQ9TP056cB4It60KKT9AgabmcauPc7+erOYrtB4G78yN97
omW+XQFva+1cjdFvEl7CXKCBxr+R7zl61vSBOlRXl5V+HG6R3j+qcISrSAfbK16S/t0DaJT1JdDP
ZBHKDvs9PNyqQO8SHyOudLfEci5W28E1tjk8659mub9nj5+jsm72Brd3+Kmc/em5FGpVu0VrVdfS
6jdRjwBLLL9x3X5Z+f56Cmx5mJHQVTC9/SLmqM2u8HooHFdSsWcqPVplqi3dGWVQiKPDjO9nA1l5
CrD86c8/bpzpfpkJPx//Pxe+qcsIetCIXaRXV0Gm0u6Fsw41bKR8l0v7f3nN/1zn5jWngVBYysB1
fMHfuOgXkveOyayRrm3UAqKm2i55D0ZfrVWI4xHOOqun1YwPUyl2PT1cwSMjDGNNEAunSLc+/vwY
bre840vWuTvM5ICCROl2RbB8YGhW3VRXmuDuC17OJe198RpcRrpd86Nc0aUjwvNbe8Jvnv8v1x1n
5Z8GVyLIxIgnMoNLfmrr2KaBUDvflKEJSvz6ln+5ys3wcgrNI/WZj6zSYFRS1ZV9tA1SswOaQCoh
9PfQTgvqUmp9yJP4gfycnZMQCOOJL55JHjI2wFLcGjHefks59impVm6xEC1hJeCkFV2omVJ8KGVp
oliEBXDs9WK8gvk5dHctJZWC0IiwSd/SfKsZCY7aZt5Zwdkzu51S5XMhvpoe0sqqs9VBWA/RU2J4
m14VV5UQL0L0TYZ/kMRyglVggobTHuBOZsJRUGC0mZu8MMflAFhCPvIHykVRPTVEzCX13qftiPHK
n/f18FAGbzGiwhhFZuiRAdT3VJU9f56V5iyWiqci43RTgJ+PEIpyiu9JPm9F+KvuWjGDQ9SJ1IxE
ddqrBBs1ojj1sM5JJbRdSjlhkrwkRCkIavhSpqekF+lUefO4Nm3Hr2kiR0dXoKuSIBWRlO1QRHZg
OM8pynh9QDqmtjtPptHp+Btiqa9J0849WeSYV86qkbmSG/sklBaa6c+H0rh3JYj4wrOI/sEqQ2IE
YmZsVsSoQYQsWaiQHVyYxV4K1uoAfTSvYjuVhrVDcYk9iO2rxcLJwysz0s50/GWpYPBUcHeB4G3K
pcqaHfTKNMcT7mYIL0TEQq63aqT0zuyXmnzxKT3mVkHugoZ1tP0QaHhXarBKKUDkvbPWy25LZt2i
l8NNWx4rFTgUaYo9ECdnXZjWJAYLWFYXtodr1zvUvb+X8a75mfeNgfe7wX8zxUmhqoZa0LPCJO7c
8QDflnffzB43HaW/Zw8LgBK7XYg9N7ObX0VlaBQd2WzbYhWuRxUVb28pL79TOHyaFW7ma77k/7zS
rdS8E2uCW32u1DwWqxhj6qRZkf9Hw0w85DapCSzXJvlpKVYqKt7z6APiDHzC73wrv3+o/9zHbYc6
dpMmq5lRkuGB4pMUfDchjyXdP/3Qm7NgxzoeEejOW7vn4zl69ijDZiPXzvspUv7T//jJjjf000zs
mVFQBikXRKpW281KQqT1JpzGEDUO/3iR9MsYsYCNlfYVu9rtMB1wr9EK//NgutVp3A4mZXz0P92I
oelAKHtuZHTAuxt/re2ryZ3EcbafUQn7bCmg4GJauLc+1INFahJTQmtn2N+Vb7YHt9asv25mrPuO
GxMIvDcjW26KpilVubxyzK5BC+BLfm9WUMowR0a5rSzoiRHPqSzUOfhfiohrbfXn53FT+7+9g1sx
RqQrkZU43EFDz9OLSKMxqrVfaktVxCbdTTs4PH++4ue/8svY++dHSzeDOzU8hblCKq+qHy3T7kly
lHmkEs9B3ZcWALpKEfe8Jp3+fN3vfunNkM+d0On7tC+vQZ+vSvNRVvdRda70ZAmzqEq/+ZW/3Xn8
9CNvxrufiFHeE4d+tTC2AymcDNGD1n83msf9y58e5XgXPw1mT1ICoWZ9u8Jx+OwD+IqzUb18qpf1
Nz/oN5cyRJp8KGvH2qV889bMWpRSya/Lqyg9FQUOVAdClbQUUumb/dRv3tMvF7p5T41X+JIhleW1
j9acDqZRE67l4DUBINpX5aSq1O8mw99fkbhlXIKihqf516dIZFNnJey0PqcE+R43XpzPsTOwzih7
ojkhkdOon2e2H9qX/OHPw/I3A4Wf+58Xt8bF76dXODRRmbb8sGslYogEtxCDEujo/P/PLnPz+lwh
+Ps3CnTO+3pmDuQNBPk3V/n8dm8G5C+/5ublhW6lJV7Lr2kRVAljwnnqPIs6Pf/MQf2ClK9DbiE6
NHfUlnqBonVvf/6hX4pPtNN+fp43H55XBr2XSIzTDCSvm8Eg6glR3JgGimnQs58X+//Vyv9FGfGn
5/6lWnmpCz8h2vznIuXnP/J3kVJT/mUZqqxT/cPJgImDb+rvIqVm/kukQEmbWZcNS7ZG4PzfRUrC
zzFKWUAiESxSoh4FP3/XKKV/fUarWRh4RgSvJv13KpTcyS8TJ9FdEDn53sciqY5J9NOD8dNX58py
oQfQliadngeUP7KsnrelrtNxEyw+CzNxnVUaKM4pHLLi1KdGtlATBTddJeSVbUpRdkiFtmbX3Zgu
EiPRAFkn0+kswxyeR+TJBJfn9UHTCPzplAhmV6d2q1yJ3WUYDcarGkjufT4EzZPqVNZqIJpob1Zy
tUodx/khWihdZYJWNlInAX80c28eFWULti5QzV0s5fgG/WzYCXkLIIHp5RQ0XsxZgUTyuQPRP7Ab
Mxs2Rl0jTfL1AJ2N75IA0aQ5QJnaLBe5a1Hr9PSczC+VsDLJqruzV6gyAhyCtCxzRPV2dQKPJaKR
qHSObltRGW2VAQklR6YGioPZMpckarvpO0/KoD+7aHkbtZwMWq8hIOp0YxRrV++JX/PIuty883VJ
3TRiWuyDXBSsKdtCoJS10FIbADdiq57kXQN5qHLAOwaY6UGIDaIjzQK3X9N0FTymwZMA5ehhtnJL
oxYoGvXsl6okGUJ6v/5gTSpX6yHwuRVpKK2s0CrPBxCDtWikF0Uqu0VWxs2bFI0acVmP7MQ3kBwG
DrutOAUpM0iUIwqOcXVViWD3RdhaTeLaJV5nrAsZ/v0qDNatqLinOvB8ItYT9yEpohJLALjbwlWG
+6jW1Fe/qYVwItWZPuvDst2IGZEVXkz6rBdQpbZMV3lQ1DiBEZi3k6CIINNYKgDsnrba0kg7EwxT
G6zzROLQrbjxMoJkLE3khp20B5dhpyWteBYHE/lU4/akSaQC0+wkpdi7xpUp8AYEkR74wKnZogu8
H4IwJjTQxc7U9ZadY9CZJlE6bLxISdZlHCbPRe7kP9pORxAvdP26U6ThZAVueJJapaQuGCg7sVGJ
Gm4AiiWxTukgb1X/WOVpdaIKHtsq6c22Y0AqiZMc3VsZdwDj/GrgCQQEGCg5zgapCu8dc8jQ0KcC
LrxKVJ4jB2B1WivNJK1Ef13HoTWPzKrdekqsX9w0JJlTRh4h1paAYNyQ+qOFpHerZoO+Vc2he8c/
hfJeAD4RV0N3KEMpWVXuAKkkMo1lFnQoC/SupPVvBdVKrYPoMaJ+Nu1bF+uqpURkGFSpuynb3prp
cVhuNavNDolnGZtCkEvQ/VYcrwXDcHeamhcPniGCNhD7hICDWlcfcj0hxC3porOQWOWqiLrhUrZ5
+hqEYTq3AsBEuaIjeQlr6vMaQqOZXBkwTo0k2+piJC17q414x62kzUvD6e9rJVbirROL/b0vif3F
Ebrg4OUSdX7XCms6qZYoPUtaEx8L3xTfq9Y1QMH4bTfLhDqFU1ZG7qOQpFhnYy3kqxhbSFNBarRk
2ubML2RXViifimCTJRZxrXSQkUb7eoStqRYanSStRg2pGw3awhcFdx8FrgtZB7cG5rPawnGTd0G6
KilmPbmuCN9CJqadyYmsR8EdDAhaHl2PUMmY7xQVyrwR5gT3maGrr7OQXK8uLilbjs3zbSmF/lNV
VygiUq1dio7okglYpDWZ345Q3PdNot4JqpTDhHOcOlyqwPGgtVpeP6wZxfqp6LxMuLgRpax5o0fW
KTcy6ySLhfkklrUvoU3uBWEmKC5mUHdIymkryum19q34uQ4CX0A5ExalLSuGj5W5kdTsjV5RwJcy
iC7fgN7VxSWWSZ12GqChutcCdc7jJ1mNqTUWVp5dVCfREarpGrK0TBo84q584SXtdHT2YYkCwYwY
xz0imcx6zrtMnbFkvqi1cG4dBNRN6TkPDdG2WOpKJZuJCR0X7qT4SMU23PieV2+8znlJYnPWI/+R
m+HY6yFyNSnYtFFDWpCg7F3EcZ4Ajbci5LEP3CicJJmPpkMXKk7YVnwWKsGZp0H1Iudo3BK1L5d+
INCdI3GyjnI0FbSM+qKUgPom6dwpk/YkJGGx7Jjfz7E8yJumUs61ESlUmhPYTDG8dS0L9XmgZDDc
hiSQRDvJZexWdAMXDB9vn6UmE16sph6q07TIF84w6k+koW+Puuc86xGWCSp34SyyJH8uZwRzCr3Q
T4s8fQvp90+yWFXBzxYtsY5uux9UxkFXoOCQVDJYen/AHZ1iPgRez9frNt7WkgChuaFJDAmiLPhE
GNOHYhl1HWq1+H5QnZ00pAnouXCrMzC6DpdsFEZbbZCuSh+RtE6uGivBWepJe+ZfXM3LIKy2gYLJ
ty53UYoT0qNUKLjxxui1bU34S9MbO+Q7Rz9nQ6qaRLL6JmqdMEXXp3sbyR/N3CzVWK4GyHC+b5En
E07TQgBfYbqb1nSOnlz8iL32mFIFNFWnnzRSh6RebJZunG01CsaqGUrPcdULsG9JJFNjgeO8y6Oe
+GJSyPdqGhkqo1fupInW+Q2bi0qKHxq/guQ5UK7sF5GMfRMpXoQSKutE3PKRB16srQdTQdI7KMj5
a8nzbQ3wGBYyKx7qpS9UGbBExaPvGOqaaJdlV5rTopbES28aSbAwLCXJVqqUJRKgvCy6NoGUJ6DN
u/KupyNK2CLesUHKa0x0qspq5CcaHPxCyAykhYWz7KUMYDJvxbmGaF3J2aHF/FCkfZagMnasXZiW
aNgYgOnMiknUkRREqLRdvQ8raSOMcuSBbZsuhbTPBH70Amcw7UyNynMrWMK+zQhjB8fWa4Q0Vv0s
SAApsIQHW2yl2qF1dP8xCFLlR++V5rKOhfoqF0rzo0iSOp1EMsQ+M3DVVWqaaJiIarSORRenGzWT
3GumWPXKov//wRqbShjg4/YYGmmyTvLaRWhXqMOW60dPhTwIDXH2OgmHsqRgvHAi9m+ZNaxkRbDu
nMoNTkqTFZdcEoc3qqWNbldx2a4c14oXReop59LVPFRSWp8J03YI8qMcam02L8Q2SKZpWaW7VFXM
i5v0EPKEVkkMu+3q4OIONM8mXm4S6hd6yV5iQ/FitoblzsOQukJRRNK9l3ftnM1E86z1viDOTTFL
r4bv5Csh1OHZarrsHcW6UeQnSZOYrDs11kgnHXrMcAiBDkYqDkSLOI5ms1fK1m0sAmKKzOhQsB0k
+kBSvGBuGn1v642zEdz+jn5BOPdyK9w2kVU/sGT5O0nv5H3u6jg0iWeS7/wmacC1tdXeiDyQBnFV
63sXd/6HLPvYOfNY8PYp39hU0DtYyfDOxUleyNVU6NEUD3rp7P4Pe9+x5DiyZfkrz3qPHMCh26bb
rCEJEgwyyNAbWEho5dD4+jmIyspkoIJEV/WmF2OvXllWZiQccHHd/d4jypzLnou2AMi08KFuHhM+
vukKvjICKcLhkNKyMMOkU6/UTAzuO8rTQkOzCCgMk2xGPx1iLcHx7sZDBdgYK1LZLfJOOMYW46sq
Ql9KyTx2r+YKPQIYC21/lmHBUC6rD79JqnXRjxxEz8omWEcq3zmNL6qQfs4zF6eR5r0oShGU2LTv
3SxMCyccm35V+0nr4mwggXGbJ5lWl8oIoTnavYtp3j4UBaQ0m7QTwfBvOm7fqkIfa0RistUg4BDA
Nx1cBwW/GbSi5vsVESCsCC0PnM8GyHfxAZ9YnMBIJpAl5VqJQ9yTfBGHPTUtODP3B/A7xLB5qdsc
lXk5hwdJFZONIuXxo1qGgh1GtN23TD0A9RkJsZOEbb9NwyJfSYje5uCJoVGqXr0BvIpdR4UAB8Si
K60aCw2KEl33kJUdHHN6nwN4Y4QsStoFeyHsRZupJikkUaG7ofVbKIFWA966wHtA8clI27F8hhJY
cdNnNQivUahWOg3k9AoYA/gPVHJ4B1eC8dBJLSChLEpFsMFU6it2GIGiKKTE6ceYWgKf1HDwEaU1
6zdAcMktjgsMcmxqmCsuxzGoOCkMJS7vhfCMrVRRXcXcUAcgI44Tb4nvxntM3OLZT2XUeziphVVp
xQxuXWDUpAxU4pwlFDo+HXlHQAZGF27WbxWr9DuOF2vPFXCpRAlqKA5MUzLrWKwmdROa7Qtce1Y5
hbh8zxDZluKhKyEeNZ2cBwFnqpASU+BL0aGCx1g+N8rHUUUpdiHt8zWHhdou0EhAFSqqoLLQBJyX
d/MwyRRGKnM9LconWH6oFWxw8mEhA/m1KIK0Dh4uyPCqE6CkhV/MMvd8xSdj54M/n4iJSUdqoHP/
fzqnHpy3//g3+OFMOZDz8LMtvDWeh3/9V50nyWlS5+df/IU9k3/wnITciYTcjgiz+19pHSDKfggE
EB2U+IHlhabRr7QOUX4QCdaCqgidauiITnIeP9M6+KPP32YJFB2QhkEF5G8gz2by38DSAlilCDKA
BhBdgX7IrBJfSkpCi2TwHyvUcjgjNEkH9ZzO4kxqQ/B1iUwpfU02/rW9Wea4LhnPTynaAyrcQqAF
edIvYTqkJyAfAHADISPYfdUurACBI1XW5BkCWuseCV6o+Ram4sg66GFO9dAfkhe4+0aW6Err1qpe
RKO2EOaesm2iKyZ/ZNc8/HiqW2AYOhs0S4jDAyFeNdsJ8TxAabyRzIa8UNAzJV1we8mCQXUK5k9t
y87JxPgGsUOk2Uqcd7Mwy1lzXcJjD5P8x4a69FXZdtfwCvOfM+Eg72AhloIL32tQW8U9GVQ2qjdr
9EptISuD9Ap3BNsUVH3UqSf91cghW/yFTtRqgNqIwb1OMh1XLEjSVvGQOKVnwikvcv2rqjPeGj1z
6wf8et2/ijC5B685sWIZlF3IvT+Az8sDQmYhk9Ss8eOqy8MTTBp0SOruaHAI75iNvJNfm4/2AVm6
UTDFVxA5d/xOscFRGaQNkl34BEh0gdCv54o+vgauch3AmkXj4XIBl9UVeBNjZ+J2mJdmje5Gxt7i
qiekuOFd0unyjnvADgQwP0TXQWSILEHVQ9mKeSvHLQ4u4I/dBy0hVszpPUwBkWuqCfINSTa4QOYb
kwwlv8p16KGaKP4bEVlxbOPECpjrL8wrqUGAAmqsaK2xRu+Btis72Wtvccq2t6I9gcfJhKo+gmzF
RNsms6CoAQwJNYvwHnJDHUwmPyIo6BTHKjIbcR8z455fedAWA0cMJ2AwFaGfBbXA67xbh/whyF8D
ClevdFdMamKbIvlQfAObXqc4IZhw0CmOCh0kRcrZuK4B8gED1BRy04Z3rO9ku7uBEJXNvY8o2ndX
VFgH2shbA4yLJQcJp6bVU8/uy70sb4YMjiUQCeCvVTD/x+KqCw8Vf1fD5iTm9h3GQPW3VewOlSMD
ZF28SZUJrGQHsuYHLD9gTIN7QeNpxaiNIxyWYX9kB5nZsqvs0Dk4dezA98707tq/o8Bayhbf2SEY
ED8xzK/9v38PgIUD1Zf08l/igjCrttCA0r7DoeRRlMFa03Lu2ksBsXSUxGRq3XuGlU4G81oOib2n
N6AawXcOXDg/qu1myO8ydcd1GwoTk0DHb5InXoK6s9nvI9mUHTiTwxE6dKmqISg4EJDLx1UEzXnB
9N4HHTXk5gOAk9v26IPZVm4i38BUhCRJL+AApdEdjNoG0RBdUFU7nE2hui4dIZUOCew0f2HpbSzv
2/aKokSTsIc6gY4jxNXgDwUrFw06Qq0uQwNZgSAYvetAtypk6MvFbszALd2pIJEsG6V08OHIU1lM
J8PCZ4vfFQ/cdYgpn5P3DJxUsTokzXPNTqwN3J+Y/K2H9nboSOStjC0imSL/VBnEgjUlTK6NqLdD
rCW9REAkUKFvWJ1Cfbt5bBtc/KCdt5JyE64sXGZJwrZD6oE3siWn3Flx6+eoQpWJVXGlUJU5DqXr
OSDny95/bK0WXtaZNXGbOwMuD8tIlGmG/C6k/aWtORKFBkw7ykMWPHbQ9mCfQ1iEptfJnjciS4V9
We4gGWZyOtFaG0OxjED5fiv9/bETyvy0LtnWSDA1MT520k2NHiafQ3Xi+lZOe6sa4UIVdLE5HCxO
mwv6rmZE0mHFgE5sT4o/wQ7JIZiDQrQImlNLuAduqgNe6uBZnbAacE7PanxfB89CwH8zq1+N13CC
14hRXMML3ri8a05Hgb+2pyiTdA3QuMpUhD6pODE5bQkjsMCzO6LFr8AktQQ4zCwBbWY44z8nzu92
ZkeSYpQFBXvLH981bSfcyttDxGo6cID6TfXuflFi4CtA6y9tzmvYSdnVLWpw/qMAYxgA7QzIuziC
BVV7+3InnlmCv75Onc1K1CmYOBrQi7CRMlun3HrGqwiv2xTSvZebWhgvdTYhW672S46iJcEGUnwV
2hPkjF1c6Gcm/u8vms1DX5aTtM3Qd9M8JLqkg3o4uT3IsIuHq/bS4W2xB2e3qMjrgTNVRtiSrCQ4
TUOYxAGRVqOY8kvolKUunK6NJ1Me0E3ZkwNMxciBbh2MJEG2tJP10kgtftK0G5+0kwnRoJYKTuHK
VllXOsgNm0kqDG4Zy8traapPN4KTtrADtD2t8U3TtGi2PWQcY4czCVRM/mfzbxYvJh5J1cT4KGR7
17BFsXkbiUNrqZkZN++va3cWLxoxlBtYvPqP1ICBgi5MdnKTNj88efVIa+Gnu8hDvNyHgL197cOy
ZUcEXnzatLf5G3jPOIPFm7DjXAL+L7U0CxdFLQ0VI2Cys+vaSdeKk7rBigLQV60uj9YM1DbvRvIp
VXIyLxDZOxX5nmm4WrQUI1wIFvK7iwDGGZb+ry3NAgaT9Ugekc/eI2t4iVoQ6TFDc9Kgzl1P40zk
95aZJAvzBOiMr4OWhE0I1AM+UNkWTgr53sIUbeyWGDdt0FaLwtNLQzcLHoqPmgWwc9PQ/bmnhE6w
yndLK+BylCKfzK2TkVPEAMnt7jNKAZqBkQuxdUHJewHWtjhDZpEjkuWhVysQ2jIXHjkAEwsOSvIr
+DwtRI7FoZqFjoSXeZT/hamlKR6G15j5+2QDhKVZQ3dQS96XBJM+GTTnTzdg/X2dHSijqa2Y4uNg
pAXliszg7qGyi91Z1lUbRUCN3PtTpy4su4Wxm6NXW7EYAtH/XHUwBdvVqwGrrt4uNfP9Jq2qIFyK
BPTZ+QGn6bq2SkVvilhwIgdKOHwqNq+5g6tHoC05kXw/U05am0WtLOkGXizQGpAuZnOIjgqsh2CC
kmn/4w+bnXJAoZTHsFb9R0CuHXkDJU3oiWdXqTH8d+4U04v/ZZacfNgsdAmDDDMGH61FzuhWNmPy
NgtfR4jDGEviy98vgpO2ZvFKTBufSwsG8cPOHKRf1kAtCI+lUWLQIDEBQSTIdy6c8b+/VJw0Ogta
FUEVO1HxgfCQQP4xMcp39TD5scc31RG8mL/plflzMzhpcHb0Geo6DEJFnnZvxYansw7/LlhKpA4M
jNY/+/RvoR13xXt2rOn7e719Lv7v9Fdf82IAdCyo//Prf4LV/fPJE3rwy3+YWR3Ww3XzTofDewUK
1J853+kn/7t/+K/3z6fcDMX7f/zba95k9fQ0P8yz0/y1CL0D1Awg5IxeQtlAnHjP59PgehIWxTut
8+xfTpWAjL34rD8z46yKTLYqwcwdekgcypy/M+P4o8kag59UyOHTOO0wPwGPHIt0ugrzHNCxwcL7
5HL/CXhkfxBFBocat0Ue/uyC8rcy45+Ixt9r7y/doMy2H9WvsIM3wA406SYQUCnn3tMWICB4ijDB
5Bd8hTQqgdAtcMHjLdzfgQlQoYUomgrED701bGYhDyTIOoTTcji8v8KFGgwyVTqU5V7yrkbVLpAJ
SVbyeK80biS/hdB6yQaIf9WvpXDNCZC2uWk9J/AB2dK5GNI9z2FwVOIrprmSUTckm0rao6QmwBC9
2sT494aB2Gy4A1hPgbBK4m04DhLxIZiq4EsPoz6i2osrJ2x+2PhFzlaed+jUOzEENPM9BqSigdDH
OECkEGni1iqSbRrthdaROAuVZTE3pewG9KqY10lpMNGKUCeAhxF2SNTRNc7DVaI5pMMx4G9GFvXt
e258amNHDrZetUprRxrAtUTN3QRJWypWUWKLqitxUCZK7lTRIFB4hwBSvOsHWwotQYTurst1ZpRs
AGTpgzXfbYd2D1uEyjOCAGoMj5BHSypAQVqLj/YylDigvgKbnvHBmJyy+/X0T26Nwn3QXzcxwEST
Xs0mTbeZiNTqsayOXrKNgD2BhiTkpiGIA8kYKKWNRh3Zg7SmDNi9Gom3BZyACrsM/nBW/1sR4iZP
8c/XWPC/MjSAyClhBzofDHZVTfP2XxuIMVRBSP/1f379MvwmOvx83B/xAFobP6CpBUbBJFQMSXJs
hX/gn6FP/gNxgOXhR0Am61ZsTD+jgSD8wDqFTAlqnKxMiIRA8TMaCPwPCQ8BxBpYatC4Yez5Z8zc
/7HK/xDR+D5BLc4kvybYNYR3WBXGsYosEzjQfz2vlajeEIaL6K3YRgeeOqwqPtQkU+wAcEqNi5JX
SYxeGBVOm0iEaoEQBvCdl6FDDSQRaJsC3H+D60QhAqr66hEwNUQD4LpCvsGlx4OzwdDmKyLCvg2A
TDPJBNDmuuFYl9lo+VH7LCbqE5phjRZGqiOHug7zOVFL1oBLxMYPIKBXpVBlgjCgVI53At/D9YL2
YNtxpdOoLGo/dbNiEtAcO254TSFiYA9VfcvRuDXUqoJBSC1Pq6kA63cqi8HyFndON5Oaa0CzACoG
RDXJYhXv/BR7NIHEgHA9KChmdFz8PP2/kLJNl0FyMeKrVitKDipV4ainEkivgX+VtvjZVCoAEmvg
IRmxEPNM7gHWq+xUZmOLrVK39fxB62gBDPUIemoEIhAXlYcwym8y9S3goI425sFmrMrSYIt7KHRY
bKw+Z4CL+NlTWeWwb1HohgmkfI2aD5LtIyKskrxwA3+tjI9+FUFOJ7DUALfAMXwJYVkA8Hrqqh57
ByIQtH6rFML/42M5ji8hvBIBJTg2auIyrAKwOw1Zs4H9ptSPrNYy+ZM8ElVrKAQz8hov7QlvNIdU
M2mgWikBo6lVinDNpxUs50ph1CRYAHhK/EEUb930KLmwNTUAUQc/KMvfmLSEa6wYvwg8+KmiN9kf
QuNUbrd9UQH9GSKxq5BwlwqT7m4OUZ4qevFS3+DC7hmNvYQph2pHwa2Swl/JVD7IrdTqTSyvsuqa
y2MesJRCsNkahnKdGJmljBoc14WtQ2HUJ/icFYQtLFRGKEdlIg8ZwCT6SAL2Dn6ZgUL30tDCUEfI
963Q3gGa9eITSPs143BPuCw1UiCBtbLFZiBKqQAzxxAaIj1cakvMNanfA+3A1viNKsmeeqI8xSTY
piiViGz6CsKuztGHCMeWzz+v4IKsTMr/A4Xogr/xRojfkQx/O6jJm98eAPFlGqLzLfPKhVxuAIl7
aBPco7h6y9YoJaoAno1F8NZwzCZG/VTs7lIf+ttKIN0A/vzGADcMDdHkiSEQJs+qEdYsXcRYA4F2
BsOwZsXCcg8cdagvdW+ilIxAcwp3oQB1UHVA2bjA2bjpa7OlDMQsM+VKriDcnSDpz4UVjGdp/MZi
2gklZKsgBK6DQDBCv3HfAKAPVbfclZgB7KlDQVtVp3H04UFFIh4wI0VGPDLSTgWuzEDE1EY6PKRs
vo9VLoeA6WNCssaSkkDCAAWrjggvPYBBhpR3FRTk7JxiZKBRPfKc6yUEl+Y7rm9zYxSBdGF7edcx
8ENvoI/W89VWVUVGG+E7Z5QFnCdJAbE4SjCSPp+jxCb4lS1WeAmSQa1cHrCzizi2xPDc9OUSap1y
v6m64gkQeYi9Zt2wYkt+04MdYQoVCmg5pMqBvHooOiSew0aBtTa/8sXQyWOk2CdOSeCrVi7D5lYB
gNSPC8Eo+uyp8jDweSFqMnvLR9mxQgdFZfWQsek+FIarUfTNLGtNqJ2gpuQlbpODTR2R9IUf00MM
u7wi9e5V0r4JAkDSocAzwIwSJ6lQACpJz2rgAOZZOVpxNWnSoqYhJSGORfD6C6DmQYtjKnWPTMAb
KvSHgVC69cP2us7iN5KLN2DMXHu5/zay13me+DrQY7EVK+U+ppEJFJmi8TGsEKq0ARC4c4SUHHM2
rYycTHV4voFsZJcYTDYOMBnRmjDK3CwZGAgGeLCMp3CZiEiYr1nLi6EKG4/piuEaIB/FVd0zUCn1
syMdEFAZuAlFxJGhhw7AHKwS40fAME2+bXZci+cJlDWVMPsQCwmjjC0JX9nawuShk1dQFhOZ6IUP
WVfgM4eXsU68lEHUi/rYUNNuC2LETqk6bZQK1mD8LF/JUr0rx/YQlomkJzlnExB1dLXxHoDyzEFg
i/GDY2QHBZTTO2r4IX5XrbvcUEqwbGQwAbRogMbYKNaWpCaDGUvpvi8jF1ArFrLC0/xXKEgcYOgA
IA4abxJ421CoORf6M42cwb0soQg/6Miy7VL7EREBwPssu1ZjdF4hVhCKkRFywwgM+HzAmbKNsEsp
ou5VUm0gVevHL5Xnv0XqxAthIRZc8dWOwaLKgvLB67N9jKAHcgMQb5LDC9c+4jFEB6BTXEVPvRqW
EDhTnLIGSEamECQQ2fyq4Q8e+z6IXohbEyyqPCb88BTwtz0RZ+DC5QCmzIrxnu8jxyx4uA+OTKfJ
ODfwMW0dqPYKkHmH9m92SBCMoC2DrSU4NEqCyq6Pl592IMKOcONkQJUJeg0+b6oBjNkWNCKkjHrZ
xrDBNUzBEGRefyfQ0A5EMmpsFbxBgmLbtt0+KIgecykUhSRskC1GQE+iIkL0BywGJzxYiMMmm6Qp
lKKoFsDxUQUcp4tqoBISwCK94jGTgFRIItARCX2IFf+FjfOn+EZh2wRG4+w1egrgj7iGWXgarmiB
Do8lyQCP2QADN9CEGOeDWIDPVSrh2pHUMLVM5Ueg+iR4tQ0ivLnVuzxUGIh35qxRDGIJdU7vvkYy
12j7NEUNl0I5WKjht12LZtncigkuYrGiwko1w+vHCOZQ8KogfgTVFoEiWiW0TSGlIRqAIPIOG94U
+SROF5a8lsAHW3Z5iVbGAGzJFIuhLkSw3vzRAo8jAktI98a1WIJR5A/yK8thdsWiiCsfA4l2BXcS
SYg5bKXShyg0f6Tl/9YtYRu+YkOHkuz8ovAlo3D2p74kHv53ZBpAA7l0mbh5xpnlS2ri8y/8vC4Q
8oNlZRH2sMDpcYqMxNHP6wIn/gDaDokDHj/Ps5PY2s/rApF+8NDPlKf/8RKPovKv6wJhf0yqT2A2
Kig1I/ch/J3rwqzAhokhyAKEEdRZdqn1OYVhUUx2sdh3vavs0xXZYxeQNlA0sk564+cd5VQHaso/
/M5P/G5jljITfMr2QexzrnTdXAV3UKBgHi8/eZZP/f3oWQpQVuOQYUY8mnflg+e29/DpsdgX/0O4
Wmrh3NvPMppdJ8r1SCDeo9RMfK0ULQfBNAHybn6bGSpg9/CYaVR1XQtg8Y0BzAxkxZdXZY4MQlL7
EIOEPy084xNiJ/wQX0nB6AYKdLpKHvj0hkMuIuMCCFU0CoBMITcaHIPjfgVmjVZUcab7Msx8lLZI
rFYM1HXSB0DaAaWtRwkj2yAeNXbU5fKKxnxoglwC05aYw9Uh9Lz7uPWIE0R99BQFHuqlCcgVPVTE
tQ56tdJ4PYIKa41U9cBI6X2Q4mFS79dgD3mEVeAR5MGbMafwCuwy0VapBKH6roCLZg4PCHYgvl1E
AP95QZ06ndcD5JS3dJvmHjIQpBpukx4UJgB9i6OatjzMXmj+EBRjbeM1e/hrNdV700GIw4sEMBsi
HHdEJZgU/f2MXzFKVtl1jUshy8igzOGoaAqFIlqslDOIbTQ1C78UzSAvJCj2hKkts0CoD3QQIK4U
dhuBBhAmjFUFWnl+rEV5ASspDyjKcZBhMyXEwnPEt94VGxDcuEKldWSgS826h015VDT9jeCDEgo2
JbxGxwkhBQrVuk47mIVFkbwgsjNVbL5bHLP0fCPkIAUNmMHCNlxBuLyDZTKUyljt8vyd1th3j59l
Aeom6WNxWiBEhtEVfR8ARVejYeHpX4s0v5ffrMzLeRBzpH2J6EHccoBrbbmjQKvFxWPCcxovbzLc
MC9/yBSQvvmQuYKD6oGPAfoo76Z818G6Bre6ofbpFt/HrPIWKhKX2zkzHnMQD/QjSlFl1NGd+FSb
sH6JOkW0i5K0BsgvI9KBBa8nFZCKl9s7M0DzpG1HGVVR42p0E6myigbkLf86TR4uP/xcfPxU9z+p
fA4SHYOK+CjFYPdvoIYlC6vpoCpIHz58jEoH8SDqby63du5TZnG+qqucGUHecxkc8nn1qfI7U+2c
yw//BFZ+NwFmoZ7joDHPJfHg8lptxJtdazHuAFEjuPZsWwCuKhhJpE4D/8bOZE2kBjTW6vWr0lBt
9bq0jin8kQbzCMfVq3ViEg1OFgv727nvnu0QCttkTVThzUYe0Nv2Sm173eOXIKfnJj7BgjgZwn7I
s3YUI0zI6nXkaiOH3WrTP+RBf7zcs7MS6K9VPB0yTluoGiatq6YYXQXYrkDHKRWQFxVRiF/71lIn
ka9V/9+tzGJF64tJoKhoRbI9u7nLHAqb61wvVt5Rvc1WLVy+Ct0zkXk3GWcJp3RuAchT5DrpPR/k
tSrDBu72IXIczOMwOGO1J/SqEENcSiqrh4eZvORVee44JU9R5aQ5SUbtygNPyq37RLAqAdcvBtAl
YMRTRlMaVdq0AQSq1WpyFgkT774IWd+Wk6I7XB7MM3NxKoWdvgBExWKaU3xvTSKL8ciOj2U37QX7
8uOnxfbNIvz0jzv5Pq9LQ1qB6e52oOyqnstzzEIcJOcePYseMdZ3Uaklcf2cCm98T0Oz4Hhq1C28
PCOqtlYoVDV0tXHMolFP1hCZAnaUlo0TtF2ul6w0XQTDCIKCKQezuji0Ar6LrTCFeUCUj/Bwkbja
DJEWg9mUkh2Ermdb11Mi0Iz/WffMYtSYMiAL++geCcYMCgpPtbdoK30mDkwMm9OR7ZWkyQRKR3dY
d1fIPumiycA8kq5qkzM/mDd8LbBIl7/jU/Lpu3GeBR1VCWEiMGLfgD/HRiQau0020HPbNBCC2HNo
cnxWXlm3v5Xu6213JO4SbOHM9vtZ4zyZYFWvdEEUoOEccqXR4Gu0RE4rgNUssPBklwkLN4dzvTmL
RiHN5Vwu0ZsjsmdmpkByRPIiWGFHRb/m4mwwLvfkmfU4KeGcjhoCAgsd0GRwYZ9u9CT9qD3I8IbF
wunx3ONn8YaqkSDWA7aernE7KHImzJWAZO7ld+en0f5mFnxyo04GQ+1apAkzZXBTE2lwU3l8rZzO
cDhNurPSNbAkFkytADlSVpm2Z+FoQIxXTgcdyWhe4hckzt4uv8i5KD5Vzb70YlvUKuvJg1tB5DW6
aaWnCBwJpt4QToTJ+3VSHFuAai+3dq5PZ4EoY2ScmgA4dQcIlGZN+wLW91U1pH8PLfZrI/ykXp30
aumzfNRE6NXRYuF99dxYrQlDiHsJ+97lLzgXS6ca6Gl/QZFpHNNWGtzAhcqh2x2qbTmxf2CIbmQr
dSs9lPtolZkF+HLETu9EA3ZiFre/3Py5DpwFDyQ0kJ4cEAVDX7kZUlz+FNYIU2FBb/vc42fHFVEa
g7RXxMFNimTizOLQ1eYEWW/lJ1n0LMvn7MSfRYdMzlQGxPvBpVYPG7VIn5QkkdY3ZFg/T8Cfyakc
tfsJRKv7DtLwjmTYsTMZzhRrHGM0OKT+sy330wHjZLq0XCUOCZeNLrLJrNGlMg+i88ib/2isxFkA
8bMEbHyKyajUh7TbDSCwJVG9sJKmIPdN/BBnhxEpbdWUjgzncgpYc/IuzT/61NfqZk+qF4k+SMik
X/6MGTfi16ISZxEi5VtO8RQ0pdi4nsMeTbbAMdT5NdWkHTw314G5RPcg0yr67rOmiXkyIsKkgwMx
K84Nr6AstBaN5KYADDPFbszo6U2mhQDqymt/Hzv+DcodG9VYgqGd69HZAaNlimTMWjQtrUV33GBL
MaPVuJUXlta586s4Cxxh6QVtW+L54ErWN/1RXrX3zLukatw2ZnBzujxaZ1awOAsQORJJQg9wgluE
t1IDFasOYmHjwqQ7c4IQZ+FBagmq5amPcyQkI6KXqn3mFQsKkyaU8jU5O1z+hHMDMYsQMQouUTx9
Al/C6ia0Fai1cLAv62UdyKapbtPBTOEftTVX+CcSgXIEh7ZG/j1sdr3kMgQa1N5OhuEFHOSZZuHY
d274AUj7MrP9WJLjHuYIrqo+s9W70vpmJ2LjH/eeuE3VFy5F8KvYSRpm4dtmAv6/Fu6n08jJYgqZ
kq9R5+Pcsl+lvAMEl8ddy/QYwcEPyh+4HeGED7gUkBzJ1eAfFBx9eYerHVZcldGSx/O5E4Ywix/I
7CUdmdY0v/NuC6N5hjzXY05ghBkthKgzM0aYRQ3SsY0EISlEqGvOuIGt9s7TEnOJeXHuej1hjk6D
ElC3vU+nyBA5AAz0br5J7N5qHR6293BOS6xaC1QdUckZ9pwJe7H05fLs5M+sZmEWMzwqd0SN0TJ4
qf5VCDfw8gCn9nVmD6vCoM5opc/JnttIWn3HbIH/s8PbXm/vVBD/AviMwg/M8rcySPL5cak7Zhjh
39OKfO2OOlMHdUzwUupxQhLC1/5K0pHVwHbwABF6B8F516wu98DZyTMLOaC/5Gw+Rc0q0RhqQEPx
UNzB5Iszo224cJEgZ+LanJGvTBItaY9GWiOGayTM4czcTiw4zwEXPBqQGUHldXDqDRwQ3VoPtrXN
bsT9YD8lZnH7z76Unyb3yWolPpVa2uEleCtesea7bLemajPO0t46Yxv8GrdPM8WTBjrC/ox1tQXg
EL6rsiUDgpI65PoMTg9wBmMs8Kkvf890EPlmJ5+LSXBq3/vCNHBdeiz6O4k5Dp4HrOYmGJzLLcw4
Pb8/aBZYAibOumI6A/l3+XN3GJ3uo3dlaKGzr/kNY1fWeNcck/fLrc0k0H+3Nq3Rk+7zvWqAhiZa
I7piS+ubw6gDMaMdQAzByZWzdvDJ2UHlDwzY1KjMu8mRbYnccK4zZxEoghrrqFK0HWuwNdWx3M2l
AwM/9dZ3AzWLMfVQRYo0zbvaooAo2yPo9MQAKMacRPzTQwIWLCyBTEmH9aUFL1IzwrrYSxp9JgbU
7DR2J277DTLCgOsa7MKa/Jz2373WLMoIfDjW0R9rEl6jVu82d8AnrDltdKHdtAJqxBTsBlZVZnXH
aa3Wf4C/tWus1AVPx15BwwooftkmFm7uMDkPHH+R/QfY6PddNgtKULSjsTCdGqjlr1oITzT2uCpA
ImORHvcMdUuvwr3wAEfPbWBLNkRMrMuT8NxYzY5GRRIGSkRxAJNTdsUV4VMIMZ8KWnd8qz5cbmKm
rv9rns95+nyKclAr4uPgGmslu9LmrM6MzQZ+S/dIRNg95PRZi1tXm6Wlde5O+BmXT5YWE3CVHLNo
UkQhAUh5+45Dx4KiDEpvgK0FTiXmqL1zqDZUBoRfNICvzdq4hTinzemVE2jHhY8/sxOQ2bWqQI4z
H3i8CbdDItaUbEEv4F3BGb1G4GDqgxYrX5f7YhstkC3PNTiLYR7JKzaYogoygppaHpoasP8Cuosv
sCDRKYTFFr5sChXfrCcyC18sX3htPw0rJD/M9Cpe57ojXpsEhhXHJVLgud36M2lyMpCwgRslrkAj
sXqVy1cQlPDga5u2TjzA+1g4hvIhBqZo4ZPO9d0scsmtn4Rcr6DvXpmH8QZyqzW8P98iq3huUaTa
FSm8WbXB4Y9A3L2U9/+w2Vlk4lS2qOk0R4DVPQwfo1Fg7QdTRITBqtEg+kfI/fgGXZgi0wh9N3Kz
aCP2dQVspcy5jHhQ6FPI7svu7wnc/17ss4AyjlEW9iDQuGME4yWi6B1z23FLSYozb/4ZYk6mA4uC
jQzXTGzQgL1wPU4Y6TuVxaXxnzrgm475vPecPL5mIhjbtOgYEdhySSNb/1BY8VY4sg8Ua/bu8nif
uVx8HqdOWun7juZSImHhDAnM7miFtGxNHsZMopP6tI0ziJ5GuKMWfbTQ5LmzxueJ56RNTxazlI3Q
ZnknAwN41Vx5d+U22sU4uBnNDV1V7rgOHcjjfcDvZVWsieXb8O+7DXAwvfzZ505Xn+mgk3fgw2gc
mQZTo/sAzG+Lmw//EO2jTIMWDkgMH/y6ONCr4Fo6XG7wzN72ed04aU/txUQKIW7vEumYVFc1Csne
W6iG5uXHn0stcbNoEWRyMoLsx7m79pgf6qkvq9tk1xmpM36oa/+Y2S0m0SY3YyDzccUqd8Vtvrrc
+rmVMIsZlOSlCB14HLLSR6hoa+GkSL90Ojx3Qf3MOZx0XTmR5/sc00WyCaj6oQkhRW3Ko8I6XA+e
n5/Z1WiCR4JzULFwPvu8G323+GaRI8kkqFf2+KL/x9l57WgKK1v4iSyRDbfEP6fOc4M6zAAmJxOe
/ix6nyP1sJtGZ25Hmp/G2OVyedX6MJaHkB2UcRPC+AqH1GAvXdJfJZDiW+yXZ+HJf6K7Rse29hht
1VvXbXgGb1mQcc0iwh8ZHfs/8mNSm8VOfwPSvHvSGnyH8Lp2LbAw+PP26pyN8Kqm+FNx3+bE92vu
O0s/O21LX0Zd5TnuGhr8LKVvYgknC/qewSz+5wnzmW59M77CLBMJaJYSIC8R3N6jm3QSt7Irwclt
C38338nuZegI79WjflbM4EGzIVm2C5QhTiUyYac55i7xyI6tXIUtHR3nXf6jQUL4g2KCDQ6UVJhW
IbwnElf1fFOzf8sW3KScyF3ri1+6IhWmEf8ysmSIar3HjfKBgq8dIace3dDVIG7U7EsB4hXunE3D
htWfjaE4BitT+hNi9d2QT6nTl8cCn6kQOuCDtjs46iOXkIRNFFnxKeRmtDdufN964l56ke7JMboQ
W7lW7/U+/FVccdZA67Dmgh4hPDe79FidewcsobUb6oXYOOffwmm8zduowUaK24kwqMwSWx40rKbW
aCsTbiGZmltw4BYklIdeRIQSJdxMd0lq4vazNHMq166vZfW5U1P1Gf16xkpM/Iy83433LLEptFAQ
YaCLZPtdUUARsclbkJrVXbOTWi99F2Dw3jn5Wtq2kC3MfVNioQDG0R8nG2v4jg1o5okKNM/Vpihe
pfKQx7fQeMpTZsnjw89r+PsAgRbqv+dTn8ljXqA97yB3hVOUxi4vdBB/Vwtx32cm/2lT/DJf+y5P
k3rA+FVwVEPjxIYh+2k2/A1c0O07u00Ho8ST9uS+WS3mLr3TLCwpsA+uMjj5HhRvcOpTvxf38L4G
VVDcaW7jscAa9pn38/gt3DxBkf33AMI8vRsLCg1kJw33QSA9Fq38u6S4CeLlXQmTbbWrPVEPT6Ah
OUEy3tBZ5wRVc2TxcGNU+U9/7uKd5ferTzVm4SiFJFlpB3RPKcWpjVxevxSCbNa8Xwk8U3z573Uw
yc3/ijtS2jCALDCmlLxx/sjo/4KWFv/w6aN898OzlKeHZ5pUkgInB5SFy9IiMMMwHg1px9mw8o2+
Dxtoyv37b4+JUQe0x9/eDqkZhoLZycSJ2W0yqOeQGxtwJ12ZDdNf/d3bzMLF2AAI7OeYDag7n/PX
ctc9BFfqJK/68/jIf8VPPz9nobqDPuS/Xwn2yXWZqhg1xYOe5JBsJ6whGtUsAxuPhvtp5MDc1Exh
Xzyg880WntZ2oKUJP1fictJrqRji0dVFViwOcRBKX8Evess2/U56l1/1xvSVdQnfwtebK3LFKuqZ
Or1qZ5FzjJLfaPcbZKYod6Abz4vsFzhQWj2wkj+P7dLzpon6JWIZbTR0/oDnySj0GOZ9Y5aHNTn2
QvFBnQtyFZ20KvzjsYPhlno4BSaa5jY95KjGyl+/sE71WRzQRokTDdCYQ0dOOtRnnK/pYhYyHlWf
hQBYn4M4M4VV7ua7flOd0125Y7CrJCe+5/vGye3urG/Qd7uDCXq3X2XPfVpifrOq9FmMUHndNVDp
iQd8kGf0QQgmNGmj76FtWVTRMYtGQ/B40RRF0EFQ3DLUG+GE+BKA1tI6w152arjCNLiPGhIb5Elq
R2f58vNsWTiCqvosuNCOlYXfYcDLwhJddINtcSKEP9fNOGV7wGhsfuRealdrAvWFPFedy3XLqqh0
oCFwqHkcD/Ev2W4iXO/R4+j5d3BwNeC/b2qnxoteUnflHaeo8t34z6LNgKwzFqdHlg5waZvpa0fQ
VvTH7h/j2VynW8ZSH6PnREQkQ728u05ebvJTv2nt+FA5zabYgAljqTsYuuCAKHj0/h/rgcDF/b3e
aUThcTvlXKrsGPl97gVQcatmse/hr7P//8GU/6+I9elR8zWqZCngHUKFo5LWVBafuheSldLbQoY1
1+SiORJImwgnAqITS2sbl1eg7Xb3PtwIqkY1YQBlNvz+36bC1Mb29T2UAHYHwxQdAanG8T3wmCtt
oSzz9NvPT1hI3uYMgBG9P52sZ7gnlzonEwM7zkuzz9dEjUvLZ66jhZNpEut5h+XjjLXDn+lZ2sW3
Bi578Xa8ho/wtD7VkVm8rvFiF/YTOgsQg8pRWBbYdC4tdyI69h0VF/S/10pSC6INdS6ZVWAjLA45
n9rr4pv8FOK2qzjCY+MqmR8/f5KFPYXOln9CYqEHHwJv0OlPcZiDkMKvP//0tKl+E1nm+liBx4pQ
igEKaqrZ/UnuOPjqFl9ZGUuxWZstbRH9W2FREuEwnvuz/8q30IknF+2huwW7DtbD3gRKyU02Wtrb
z++zsBi1WfLga0Ev6EDxHTgcvHE+Rxa2y7dNZOWXdqXoubBA5mJYBo/GkBQYMhAQ3hI4PZk//+lL
vztf2WESt3mN341k4I6M1jRiNH6vfOfFTzFLHgrBKIyi14UDTM/TU3avX9GS5x+MK7f8g7gjXuak
Z3Lvr0jMllbFXAI79FJTEILnlQMgdZGjKs99gt43MYW5x7XQtpx86HFmKsOKdm5pJs+WuSiNPFIr
DB+kEQ/KpTqW62fM78sCYJv+HXSJrkpp7+NlgtPwyC75o4z7HBnQg9f4XHg/f/6lwKjNV3lliEzN
EvEQbhWnfKB7+txvAWaGKwwwRiYMxcJ9eU66jY6ssliZdAvBca5upQEbW0HAqDXbqY7zIHrJpn2D
g9XPL7XwUeby1sHnrBc6pBXUQM1GgJuCYSpvLV35+YXAOBe4UiLXRpEMyFrgnYYWXTTYrxznFwRM
6lzQmqtjWcYddg1KjuKbegQCoWVmsA3BGTBBInONAxRM/xZS1NnSH5qMcqHGFjIdrSBK2fw8+gsR
RZ2tecMvO90gPtYgGoKb4XEgiRmla2WeT5/6b/aOuVg1T3lldDHF3rErcPmuoich2jX32YXuIQjY
qdfMLs41lCig/1oCZNlg8tkh5CmQzD7q+9pp4b29er+xUIBRZ+sf9Xu9QzsGigxQoWSusJO8GCUu
/77YtwdUva3BCd1mF560TbeBrZUd2XDCgO5Cffm30Z4FCb9T4CwyVTmIgQya1Gai/RIhofz515cW
6iw6FB2roxIo+AMwKQdyirZwO7n4t59/fGGizBWuWpskag8226EMrqoEbmMT2bK4NlEWgsBc1QoG
HqkM0iOjrN6hnQAT7l5XNt0IXt+/TXRlevKXkkHnozLNpnsmOUrNXDs0yRPJ0pUgszDyc2lqPPAx
1zL8OCVAgNL8lUAz0MFOINN1W4uq/WiIKwnTQuOIOhepNoT6ck4xVLC2gdYKXc75jboG9ELVvnPh
T3SP9AA1Ju3S/wle+lc4NzKreqwvP8+DBV0PbPD+Hsg+6CkL2k489K7w2D62p2Ann3B/ZKtOfmA7
AHLeNehpsptgrx2fljKTuX5Vq+H5SaeyxqTnUff5DlayV9AucW/UWORF2DfXxvOdn99w4YZXVWZh
QqKlAQ8JhFrRfeQukvZjc1967BYd1bf+ACI57MvzbeqiglJ58HE5iasa4YXd6rOz+ssszRmtdcKw
wUeG70aV4IZGsrJdLf30LDr4qpgXSWoIBym78+X3JF+b/Atrdy44LcoWpPMaE8KHjU1qgmTdtDc4
B6EzcOWDLMTtueI0LQLYe1QqPoitPIDB+SCAkuP5F/lpyktRuIG8dYD0FAQYzH+gDfBRvF8ZTgxr
R9KFBT5XoRJVKzlrcuUQjpnF8+BUwNCHIQxKGdjTqnzQx5U4u/Su079/mQGpr6JfUMW7lm2Pwczb
bVPHblN0bplG0cqILsyFT534l4e0QtmoTYqkKG4eGiU36/7950+1lNN/3ol++WWtAMpUjCLxIDyG
9/KmQXWod2puJkfs6f+2z8mzUmNeay2t2waFdaDn7dRndszL41h3d3JR3yq/AbMU3R0rbzSt+m9S
mE+x4Zc3ajN40zdT2UvLjKsKImzRVhtq9L+FKj4lYSCZMXjTZhBXZ3EYvJJEbtobK9F24aw65//A
sctQiwJXc0At3Wm733yX7fgqT2NpGsxCQicVRGtIhbJa/0TIcxbe/TxmC7nCXPqZy30IhvtUKSyO
zfhhwCxNY/c///ZSeX4u8hw1JqkwMhUOHRg+vp0+8J28Ex0UEHqkOysPmabSNx99rt9s+4QRCuQ3
6ujcpWZsFlsYWG6Z67soPBmXZGV2LY3UbLWzTBRSAR5fByGGQDV9obA2FLqV4+7SDdRcq2nkQS1g
CuHXK1M8w3gMZWjwyex0A69ZZ9yjXuu0OHVtskdIHHfNY+XF96tij4WYORdxSnrVhKCKo4pnJqmF
PEV5zPb6IUIT5lQJB4/PG53QiUPTeKErCfZSpvC5p39ZrTk81rBgMaWTLXd9D+jfA7uP9rAztFWw
fEQYdb4PB/qv82QKGl8eNwwC6gkZ1me3688gxBx9lCsu5JaYoiU8GZdhZVdYmiezg0PUlYpEdEx6
wn7JMDAkuLNs1+owCxHuUw725SXqpJTyJEQ8jQudWcIonVgTPMiq7DW94gK6bQq+bKsEXZvgvmZj
dfCxMv5tpc21nX5Vl+rIcK6YMAv1rT2mx98NRg/mDBt+XGPRLOyqc4lnmiRGBIcwnEOFZN+wwap7
1JZb446m2nblTRaG8bNo82UYOwUe8rjznfpbwVe04h3kE+aBTMwId40u8rl0vwlMn/P+y0OkXIKT
/aTgybaSU3vTQwInPkovsDeFLZXAzGoP304vuEs89kAvZBsa5oDs2Fh7zWlz+O4vmKbol78AQgrc
nk+v2ULOXlulhd5uE91a1lrwXdiV5gJOCvvgqJZQVmngHtw3J52uLKKlgs1culmNaqzTHoNHNjX4
dtNXgmXuDs0faAof7Pi8pjhZ2LY/bXy+jhEZE0OWEHib2pnkHuaI03h0qa7p08+TbSHn/ky/vjxA
9eHPHFM8QNvVZmmN1/74bxJT9XPf/fLToLErUZTjp7n0R9X+tLSz1H5l8iyEsbmCUs1zTuIBv50n
uwRVJl7+DsuHfxoSYdqGvvzdfFTUcGjw20IEjz391AupKcm45DacFjL+nx+yoDWDVeTfTwmNtCkH
EU8pi32TnnMRwkLyzpQHH9ooLThJ+a6Q7tNhQ9EtXcfPK49diC1z4eTgR0FadHjseMdtss9PkhNd
QXJTVRPaaefnpyx9nenfv4xgFWokEjqcCgKueWkKp2wgJEKYP//88wsxeM6uIhmlgQTP/UM6BE6j
xh8lBZyLttveUNb6EBbWxVzgaERMHIMKz4C1uR0mr10Ix2QNssvw1PG109PSOE0f6cs4ZZGecjrt
lwXdKMBeJORC/bU3WPrx2U7fjrD6Fgu8QdZnMMn9ILjpCdW1rX4hrxVmGX9WctIYU/BGH55XHEaT
7+UTt9B050CUgFPzz5/6+/inzBWLBOjWJtXxGO62rwp0vpOkWDis3YMsJLbKJ1jhyxfwGeWKOB2L
pMEML8HdYCXneKfZ9Dl95U/SM63Q3xBawVG0EgMG8GZsByDy0pUo8P0sU4xZEIjEIoHpDB4fs84S
y13EjyMk6KV+K9hKuf/75Fn5L8kijDa7MJreED2i5Qm7rKXjrnLl2LFwkaTMpYj1GPzvyU8HZ1Ay
u8fM1e9gbenondna466x6D1sC9DZtVZ/XXARUObqxHYMxzz3kZkDbwOH0GgjwhYBcGNTYgCxa660
qZitwU3Kiy9kCmvDStxZEEWBm/73epWyRohyCU/u39EFk1QAG5haaElO4CnnxCUWe0QzNt7UOMb3
MTxJkNGAlv3zUlgQ4AMa8vfTjSgwhhjmELgCCX7l+Jqjq1g+TEvvgo1vDy+xNxzbI4SANjT32Y1c
x8pkqJewPejxG1jIlmb4++e/ZaE6o8zBrUGISCvJiFydlU3k5P14rV3ZKrx6t+Y1sPidZyGmEpVY
D+FpfUhPxjNI7nFk8QNW46Nvl1ayLw++qzqK60MghvaSleXyfdRU5oJHKRtrgfUj6nCR9Ic0UFnp
oGxkRfb+88h9v3cpc4HjgJpwmGsYOOMcokWqPqxp0xbK+crcXDTuYJTHFJx/ACR8RfkUK+OpeZfd
VDCLA7+Ux+gBU9SJvPySH6Rqk8AHfqe+SIdhZei+T7eVudyR1eApMA1qISH/0ALJGts1tcLCYVyZ
Cx2HeizDSkUhndtofWDcKmrL/xAutDbH3TiYwTsswuqnbtfttLXi4EKSr8wlkD0lgg9rd+Tez+lj
CUU5XJTfNVu2/W3jCHsQYVYGbqESBXXN3yubF7I4lj0uxtsbQY++Sb0eO2l2LBHTVm57lub1LHi0
+sBFoAHlg1aW6SZFhy8gWwo1RZ6WKwFq8TVmGYdeajBLEjEDg1eYkRCHW3BFDKwHce2GfykA67OQ
ULbpELZtKRzoXXBjhcnuuz/KY38t4QyLmnY5Nf2Il2GXHTs7SczBzo5r5uALAzgXLcYKq1J/kny0
xilhL031brDLP8WEuSixFnuWjEorHBIxNEcBDSAFfLwlk2Rrfa8LScDcKZQyWgWDhC/DynOvWEJ/
Dx9YwBMyq/JPGrv+/B4L2cxcnEhKpQBABbGNayDKDPctVSyS3EXo/KLU/vkZC0FmLknMxkTos0mQ
DliX2XSjWRZrXQ9Lf/70yC+5oJLCyUnwSxknsoL80vShs5KeBW6QVc1dnZDUK1JjzeJ6IbGdKxNz
X6S9bsC7lQOYEfq6y/lrh53a2Ebq1Dn3oYaq8/OQLYj4lbkosath1DxGfDz41a2DVxAaL4r2leBa
DT4KxiH1t35tVwZIF8pOOgDU64ZKsJIgLux3c8Gi39DUaAcOg0WcRyxV6agZDGrhBnnsO2UqrUy9
pR1iLluMBDkq+xjvSPb+TvqT3ePmc0ct0GtO1Ua8gs8Vm3fsYWVEF77eXMkYGTD8yjj8jVsr2Ahw
feucAqJScF0sDYZD4SvKjrDIrKzOXJn3SxnXXN6Yi74u+qIMf0427vo2OQcquiwRk0yYADsqT/eo
GUJuJ1WP49C8a0Rd6bVcWHFzlaNO42akcjcegLrjJ1C/qNv7nb+WU0973H9XAQGA+3vVdSEce4GH
k/eoDxAfsC5D4E5dBbQxke9qG01SGHVqNRR0/IPWCWYSyw1ipFA1B0A6hQeUfbtrB1/lbZhHJW4H
qCJvWxI3r2lsALbSRwE0mRolzYsSDUMMR+aEZmbONeZkrV77K4e5hZKOMhdrkoiWcaPCX1HAiVi0
yU3cZCDw8scSpOtuQ1Yq3QtLSpt2qC9xash0gotdaBkbwPIC7X5oGEzqL2Rc22YXAuHctJRxQmiv
whEzbV9HUJGZZnH13CLtStBA9fMSWnqJ2WePWUnjAA2eQD3sef87z85idCz83z//+lIqos3SHdXX
GiHomXAYxALq3/oaj/jr1dJplcjyQf4xovbqk/53OnR3Pz9z6Y3m2U8F732RIjfJZdn1dQOcwsjs
wwb8IHFlKS5s43PV5lg0BQBKeATMh26JG2y1TX1ZO/ks/P1zdSYbMgBIJqlx27yzAPzHbAOaIvB1
Pw/PgtxH+S95piYbOeBmWB1XbcdedA/3CkdxK9rxju+Tc3rEaZnAUCf9UPZrR5JPWcU30UWdfRRe
xJCnZAKsn8/h4WynO3+ypDPf7Md6Ezem4MEAXzCfiAVJ5weKPbvOvGtt2CF4kRV4fwLrHR6p4Fet
UsE/n/zdXzRLYUOdSDWhgXzIxwIAqSzV9kpUx/C+NuJbPhLsij3CYFzKFsrDSNdhvJ4adt6WhzFX
7cBQfxGByXYSDrC4bMDc0hiKEVwD75fl5YMoT+W+BtQUsVJ3UQoNnCHk6HbRaijfmXTnZ/yqUt7A
JzOCN1gc7mMePxsp20SaDHDb4PVt4BR++ydNaGRWxgCaWM1jW426CMCzCk2tDXBv2qCaMg+YNRbG
UYY7BilHdixG7U/ol9QqM2mtSga26vS9vhu1KVR9iXmgVAZ600gIFzDdt0Y0c24NlaE3jI6l8Zap
lZaZgQJYpQaWGm5JwkCvLJlJ7AZKTwVn57690XFIL8WEiClRD1OAxWEq3/FG6kdviDIfHTS01dIJ
oClzJ9dD1LMAdORWxFqjMWU5Rp+lKNV4Sz8zeOGgSw3GPrU03I1lk7ppHaCASHG8GsIQhreggV3a
kkm9HUtg3JiU9JIETxuFdTcfLL2NgZ96gbOoCPJyaDzzeBQ8YOMkD3woBuxkmFe/1SQoAdaQhHdU
oyGBKTABQESBgsfO8PjMJWNXCE6ViP0tjH24Q0UwmpYZAnY/xAb1orBunyDTUSSHAX25afC3EKuQ
s/a3KDESO8UYRKo54HrmSRbz5q4r4/DWkxxcwaYOrCIdw6PKetFuFfE1HLUWl8Zs1BIzHHxszzBG
lU0W9v0NW4b4pmQspVaqM6yuPIzHO8C8c7ov8qC9DXDIbwGx9NuTQhIUUdGQDlYnFJXQvxkK9hY5
61FXy2CabbVMDBwylJ2lyX1rMw26Bl5GgptrPsz/ZTmV0CqEVN1VwGqxeEoIMvVA3xl1L9manqCB
3yh7cPdgZiu3g+/0OXg4XaRoTq2oxVWLOwkWMmlWpG4gMNy3hyQSJZMaJEARrRKS15YTpKtZZZg+
yQYrrDMcMLMc7CbFqId9CdyDm4OuFlqtlOKBOGfFH7qQiXsZe5snIv9wSnSJmH1bp55QduzFb2Pl
0uhtcZfE6WgROOv8blHau2bZKFnKVDNhaaqc5ILLT3KbyIKVNmF7phFGIojA0x0aWdjmHZq9Mi2p
XSURC5cBeAviD/dvaVuBdtjlyhZ/DLMicOdMo6eDq4kthxUHzUtH9oPILQgkbvWICkrrj6qTCeDC
myHzAa4Ny3ErNxROukIJOWgySCdhbPgZ5KvuKkV1eylDH66ewIhaMF1BIqLGoIF2bQm5aCkkt16v
s8fEV5XtAGtwzJGcOKMcdJgXsFysgr59p4CRnQcSw8JCFNEFmKbUeAoENQYXvCz3FWb1Rcz0/JRE
4GjlMVWPWVQTKw5o7ObxCHh5UMSQqiIYWrmKFIUqtX/qjbDcKx2vzKQEfq/EB7EgUuNe2aoQ+sgE
ZrYlZq8TUCVHF1JTKpbkD7hX8KNfnS48RWkOeCGLBdC+SV0gZIJSCBMt9H0eGZomPL0Fd7Ybu9as
ujpOTICfpY0v68SN5K65NHEPRLERjnXjGhXakEQUpqs8uI9bmSJKo0FcAuwgHOxyhL1lrr0GPOFW
SXG7wIa7Vm02VS3AmjK2/BIS4Ni35F4c3AwcMlP1DWB2KRvvROa3dt0agyMIeuCmYgbUc7gp28Zi
IM1aQ5H9GjGrHQRm2BM3wUapVIDf5eYP7vxlcH1RLavTY6jJudsKYmBlpdBj7FX+W0+6HgdECUu1
YoaJ72GlUd4WoJE2iC8N8bQurcwq7v9kal4BLjQWTjWoZ0qTq6DpDEFysFmo2R0v7bpGSTirrSwa
LLluztGoA5imAYAI+TrfKRUUV9poKTE7J2F+CJr+EIX8kYoAQVCle45a0Ed6Um7iDoXtKFDQGtGV
8DyoimeAbX0UfSKg1frCjIrKzBPpBIFn/cg5ndw6gmZT+778FOvkKBWDaJay5rQwGh4HFA4Z1DVt
zt0wp06c9mbX95aOGBqH7IhX3leJDDyO3JlREpx8QXjJewGHLr8Axba9jwlMhhgklbEm7vMy25Og
3vESq1jPHqftONEC1zeU3gk7IfNSUCff1UjE5k59p8JKtEDKc0vUyPKKe5XcYJ7rinZhfTc62OH2
GBfZS1jlRgRs4cTYEZ5swHhxIIZy9Da6sCrc5ZgxUZ05g6bu1AD+jmNwqrLuNETwvgwEW+gj2QnC
dsMq9LvCwdKsImAiZUE6FnLXw1o51My8Ib3JKUCzAIjGcFzxy1PR++hrRu3Awmlvm+gQWhniWQKN
yyTB6CEWo/Nbs6A326R1vCuLCqX4eusXugmPXK8uq0+Wm6tz4zQYcWMz6rupjijQQXi+wRZ60OI4
9uQ2vSjaeCnh7j+auRwX5tCrj2iHUa2yrd+GscxOMe/QiNRqBQwcInj/G1wh96iPYZG2+UZX9IPQ
stLCJhJC6YGmpShJKrNtxWGvxg20WhJBOqsPd1mdgxraNQbEtqpiT9fIz0aPQ0EB9qIp54x5Qu9v
SRQ6XB9Kr++U1BZEaZ+ReANTyMGmMVa9X8sQDaKQPx0mSzs0yJ4OFPncWMseLbWr2Eg3avh2kWYw
TVDHXUnz0G2nrhift8+0HF4EAflUxCvA0rvomMI8M+eJAzRf9CALKd3BhAMmy1U9mkrRxTDC49co
iO9GksUuxTehpiwqm1FDXyOqYjVI41iytDHgcVUMuLOEH//RVxOgXKq6eZUSzXDDDAaSUeEkUgB/
aMmXgF+PsduxtH7QaN4/ACvuJX7vBkRIXohCWk9FIcwKS0EE9XeEYwdXcKnFkQTIeQWasIj76kBS
3+saTnqy5lHOt3WXPfkKPUYk2FTDiJfg8OJQDRZuQgrEH6adkxa1W/o+2YGLu0U6KnqxLvYnvxHv
wi48yZkGcVrOym2h+D6O/0yxdFJhxVAQ5ybQbNU4SS2JO0Za+qFK6FxrJbneYDPb8kw3NTxbTNPL
2DNupkWKe8C0crUBaCa/CRGrB0cJtcfcl8+61qeWARlXrBePg6ZZfaG8y6n6HnTQZRfhkFmt6HdA
kqMeG+g+MzUaXlk43itZAhw3c0DgqLdqU6P5KDB4YqIL2ATU+NeIORhnAQHltoYthyx0Ti/VvVNp
XWCrspg6eZfKdjZEzGEiRSPPE9Su73wcjwLvThUHkTdO3cQocYsTt+9CyHbJ4J+IX+zHJD+KeFmj
Fh3gkG++iOoPMsA7lRiRFQ7YFEbkJUKFWK/+GXK5PAaaYvuhP9hDIDeoj0OC10dbOBaSreAbyRb5
rLKVITnO2FC6dZsKdpAb5RFpSGA3YvWh9lBFt5LNmOrmLJAcIqi3oSBOXjcD0NBZcZfrtXqRWW4X
WnwkqbEHin4bKshWdTTi6nDBzeqHNmohss06i+OcbiqNVO7jBgT5rIN+I+DFVAu6yCO5V8bQ84XO
GtrCGSvN8QcAtYfaNVgZmZLWHeHFrYACiZ6NGlzISr1XSMO2YaXdK4l0wHglCEatF2eGHfbMTmnq
RLLhjiUMtIfOaXJEEKTuyDZ6U5S7GsJW6DAMGoBABLqnYGiWGDNvbPDH4oveAKRCMBF4bfLurSoy
uolArjRp7cs7WotowA/RhJbCBeuEbO+s5KD1RvVeTuNrBRSvkckN+JL0BJNjK8h7zGcRCS1qWkja
4ZyEpMA3jUb8xUnt0UgygQjdjaBu8ra04wwVnoF170Ofo5OMlc9jnjReOJCL2NOHVoBKNOhy12i4
DWyFnbaylQWBBV2krdaAchjEGhsR7G1A84LwYwT+0NLECGXuejwVYfEG4Du54PxwZoKGy2yRuYqs
7/S4iQFbV1rbl9CmUkCgAAj6b1pjTHplIDsyMK9P6UetlI9pDOZ6or5wmpz0CCyJQC5MXeQOj2sk
rDXoym15ZqglDSOceDhOismEYW+N0JL1ekM72Ykj8QlXzsekIpAPyIAcE70avAHqTjfv48CK4vBc
DVlkA8sub/VQe5N7qYf+AARTTcIRODduSpVLyIkUxe7D8BIL44nq6lHUxGPXwNI2yDS8XNY4vgiU
kqGKuwIgV5lUhVkkykWKA5DimC022FVz6VehTqzx+JjKxbXjGaiNgpUNbxUmS9rI15D/TkGkjyHg
keVfTfQOJe81E19V/zfx+WgWqnE0BLKVSjRYZb9brp8z4j/mVfrBkgKYyxh0IxadA01MIC0e0P8U
5og9Asr0tXTjZTnYGhenPVAKVFsJtDdgIapTVxJcgKuxpKPRmbObMu3vZforJhNotnTKTHRGQfBC
gvNrIlxBq90RXKVnzfQfNNE0AuFEkw9UVB+jQjjqQ2/3cvQhjfU1SnHGhvip6VHOrIaPIoNQLW+c
NNIuakwBV+tjL8bhwzfAThrEZtfJwg7dnxBwptom44Ld+wBuN6WLP9Xqm8AZIsVG27mrCPFZKeVN
X5eeklFYow6GhwPeNsmR2oGiVezlJFa9fmg66N8wXaVuN3IwrdlojnrdWLyqvDx7pB2Qu8GtG4Ps
yHQsVAElEnz5cyTkxzCOnUDwXRkdr4CBwAhMx31nDo9Asc9Nv8y8rEAiRB6QyW4aUY3tQr7BQBH6
TTF24nb4EP0euZbmcDX6NSCZ7wJ6kv6HsytrjpTHsn9lot/pAYRYIqb7Ach9sdPlpVwvhMsLO2IR
CPTr54CrP7uYSufEF+HASGJL0HrvOef2IOQSuaLZi4V/hUI8mpFHDG5YkIX5DxK0L3lLH2vZ3psO
uQfG1SOKflsAPu8ndbs1A5geWHWCJpUIS88IoqswGa4ZD1zFbFVP45hyRRGaRIH+o7o3MT4z8lYb
yZ0e2d/UPHIR7NxPyvsOPtC8ezPq701715Q6wGMPwrmmSbxQ6Pehe0kpd/sacRb127pG6AUbJNkU
cIDh1EK6LL5Lwsit0JeU5eANkbMcJBDtvH2NJHkOY/sgiifIxW2HhGzt7gXc56NW1j4dooOlZ0/M
UQY4H6x9OhTHHshrMMXtn4i3y5ahQERefC8xQN/LOKahnvuWFroV1v9NvYtNa60ZOoJgGT9D8ibN
ddbxW5bexYX+vUYAh5jCsIH1fYfQetzGarxxfIrzVfWGOCcFe7S9qrXUQye9MTnEoVi8wooAb3Br
EbpAeDTETm7hEmGuw9ST3UMHtDWLTS8HP+w4QXcEoBIER7ooXDB5ZMNNox8EWEA1aLt4+WEEABHf
IjSYV0HusnlTglumn4Ky8CGd4IdQI0rYrhHGhnV4NqgNhM2tFRteRspNXlmbprHcRDxmkXzSWOQG
NWZp9Hr8cZ2DgTFfDOo3OJH8LrPXdf1mdTX0VzmafKwvRN9d2Vj5RaNkBRZXRib3VNJDKmBXQ0Tc
rHPuqGP5doIZbAArM/kZKeI5xdDcFwEOeemAiY3N3B/ATI0bULMgoVSDFq0qwq2c4gF+9F2aHQys
G3uNo2UAUpH3vgkPoA33oFVlftvFp4LkW6WRmIllaI0IRKOlW1kXfqUmy4g+MsfxyrpXPCofVOON
5sW+scWuqZtv7dC4ddRDjrNX1oHON7plPXWw+aBrWfbCOnYU1TqTroKVW9kjJBmHVJvxqGV4UoHo
wtb3OH5mRrBQCb1lYMRXvFwMiC0VZIAq18FD3sW3YQLVp17ZB4r2XeNYaNb3ff7ErPigQ4c+Gkyf
k7ugREUKQtSeCJPumH1DfPYdgSOpyfg+rPT7IR5+IOCqU1ZLEJ8X3NgqFfueBHq7JFikhzyABZGi
zlESeHmrrfIQQKfg1HED0wvoXLgwit3DsIigvgb1hpC/4AMfWZJZXqFQxdM1c1F0HNUgMru9RFTv
Lcy9kcv7zq2H2m/VAeoh7ZZHr3qLL0bD6L5AhQmgFAvrDYcCNuk2JhpP0ko/shtPYp6QIci3CXtN
l+NVW61bZfDsBxnCCmhHkY+RfOKFITIYPyHeM9RuU0g3645jJbKVytcRSkiXzO97PBYA8rZ5beoI
x405bxcNC5rb4IzaBDaLYmnagSeYOClKCZDqPiLHpGCLIYD9rM0xaWldRjEnJ+oqTa11ET4hjO3K
6tMFo9dWXsKuoHqq9tqT5GA68aoqyrXT2XcckW5F3C+UOvcNaD9RCLeG+kEJ8P1r7hndc2I61zwD
ep8+YQ0LK0FxoEqNeW1UwJuMeXssAM+tEOlOqTyamzCF5SAQW+jk0NE1MaKZh2q1QiM5MH0bpS+j
GQdoQQG7w9qyNYD4NqXV+LaeeVp+3URXAVp2Y2+A/oWoI9CfiDKeqhiZBCpInDz3xXBnh9Ddtpw3
tS6/9SrYEl3rwji17e36KUUAKgdvFT5H6I9gsctr9Q4Lo9yHYxBRtUi+s8Kgxjoibn2Ske8SBvqe
XVX47K2AUhSacgeDO5KiiGDb19cxq+95zvHxoxeliNGwEfI0qe6V9qotoC5fBxQSockRoVoPPSJM
ewDmLmMnA+HmRaNYnWrVfalqC54pphuGyoIrwzY0+srlBNP2lNU7JUibdVe+xMmwRVSWRUqKI4Co
XhzEp9xIEU8EDrqgIN8g2PQYZc3eVh0YW1Lqm4hk3dgInkTN7qCn5r4sRLgpakgSdMKw14amPlJD
VouUFQ92Hirwu96Ykb0xaLqoWhVzXwiq9etuDPLIsNJxWRN5iXrSrPZJbdXngLHHCnN316bFbS+E
caOrDhCe11217WDLhSL4yko3vZItglGOHn6Aaq2XvWeZt4jtuLGBC1eCYhVyaLWEheoOwlyiTt9p
0N/uYb6DqrlrpZq6TJ1G/x7m1IFBoTUUfZlKSemm07Eg9RwEIITKQhzbb3nZmnyPWXF3VTWWuB7i
DgZpK6LZg51W0VNsKDCkxAUnrt5gsRGkSrm0JdcfnR5S+aGiPFgkIneFOqjcta04YMA2quhomkK/
hPkY/agsG0JWbF7+9Q9F1+DttsDtH718nxwm+KUSFlUBH66rej/lQ+/CdwFQwkm46DIvgBJGj/Of
bjL3RDOE83J02u/7+rbqDmp9iu1LgI5zHp8ZGqcyInXIiK7tYCaB+LFK9Pow6BH8IjFl0bUmGAyE
LSA0AmZKhJFAH2ZUr7aE7KdXaYjN633ttzz3G8cX/OlFVuin4MzVYOSO93l00tHPNPolyMAZHMlc
R6TmxJSmZVHYEUUAC7ZVbQRUjb+rPNAwNYGnAa43jd5g0QNFEZ4lL3/rR801ONomTDJg34H9hMEL
oQoq4spEOl7O1OJC3Tjz0+ZCHIU6oiwyBTIHahcsK4IBqmttsm9qNYwRdqnrj7GVmV5A0ZN0XXwJ
Jn3GjT2X5+hrO9NTWQ77VuZm6/ZpMixQRctvQRQrVy2pL4FSx4r4h8o/l+pQuUxVajZkH9JwW3B5
C/zY/def59y7m7WroijEYLWWuuNhaX6z6rS5wtIp0fwwMtNT1zjhHYAu6IWdYQCnmPNL7MYzwv3G
XJNDVSTishQD2XG0NZeX7FtpAhjGGvLi1N2mHQXbUFNZU2xZjWiObY4oQ2n4EufZMg8LrO6cHJhC
AU+evBeV+kwiNV8nTnNBe+Lc153hOlq4LBO1UIqD2Zrt2jTzfpXEAjOseDAWpa32F5AWZ1q9McMN
BAI8Tyt12CGVpHNFo+/gOnlR1Pbh6y88IcX+VHtmMAB90Comx8BJcuksyRr2c5fvRwIkJP1Wintr
A+lueOYWc11EG3JgyXAVQO3LpQkgMqKkgYiC4GU+jLtrcG/cCDijwhWQrog9A139E0G8X77KPNAD
rmC6OmYrmCL3gQuV2GhljxydVbtud/AjLBGF4QKo54x2qzFX8DBtTG1Mhl8FDi7i6CYrfaWeej9e
IMxsvRZ+7FkLcwMvDEKUGT4HXfL18Q6qj0vMTndm7l4S7D9HS5kLfcSyTXs5PojwjBX3HVAbx1dk
QoIXhrYlnEXL6O7rTzlxMf/wKeeSHrVw4McY7xUclG/F5mfiXw/Pnad5xeLSQHsGkTWFSvs0CDkc
RvtaH6x94PBVW6VHmZavWZ+tpCPXkhYXBt1zt5n1O5WoiwYS5xYoY8ZCx9LedSRmiERtFmnIv5E6
uxQg8+xLmw3vihxS1RRS7iut9wxheMZwl6foUBwLbudHFQboNlhpGBuyHGpo/YWe9QyCaq740TK4
JLGAFIC2mT6GBU+BzdfpoL0fQXMGC9280P7exGEu90HUgRpZBoyoBZOTVJ/IgDh98vnrSnemf5rL
eZQDIXoG+xM4UM2xqxAEz9BhDbMvNeRz72nWPVlWbmN+1SJuec2UjUxrCvJD3Pc/q8o2YBcKhx8w
cOmL3gR2QLXi5BEgq3BhAm8E+xsMp4amV8uKR5pb2vAGY8YKHe9MUr/vpO1zve4fIUUglpjR0asc
QBE/SEHqKA2m+iZvq42kItxmdqTuCCv6JUy68hBWhf1o6JUJxgeEsR5iYoZ+LB1rnymx8Ybg1jAB
yYGqN1aVsLevX/WZVzFxET61PduqaVlXer8PtW1aLBgCeSlQot7BB2vKC5OlM3OJuXBC31m2BCO/
33fpD+BYU6zNvn74MxeewHifHl7N+x6vDxfuGUh/6Tc+3H594TMD8VwHoQUZJ4fVpd+bUNkmy0Hz
zcAt+guPfaZ6zxUQ6gba41jb9PuoueUNorQ9y/D16wc/08fNJWWwHKyloUeAIdYWoEVbqCn7KeRJ
WXCnpPqFtn8OrT3XlolrakLGGHehOYfDsLfjYQV7El+J3moOZhmlx2CIwj1YywMcS8AcgNFYeAmG
rb83g5kLzxBM4jrem/1+sBo46Ydd2uTrMu8uXP7M958ChX2qWIoJiJrah8NeqQ5w4uv90nZW8HR9
/ZHOfP+53kzTBQbrSddDxQ+qBKniDvYhBI7v66ufqwJjY/n07EAfGEVPe7Q2YY3YO+cHWAorcKWv
qCyXJGUPX9/nHAp5riFDahZJXapoJAOM2W0C3yExEZNVpTt42/cdIccgrgC+CxBY0oBZ6+v7nnt7
+u+/r8iHPnQCNPqAnILmKmy3dXJh3DnTGU70i0+vzjTaPkzGZu9wL1cREGIBG1pxYxse7Kl/6+kn
FsunW0R5EMoOqK+9oYNuD+9hJ1rXHi705mfezUT2+3R1ntZ52dOcHdRmCH4WGF8OVs7DKypy48Lr
P1O9JnrAp1tEMOMP0ijYgQcRSNBcM1YGF/kqVJxHNYFdurTqS9aJc1Vsml99upnZtiyrBSCpQGmk
R/VOAkoJlMapvyPupZAq597ZbDFUwuhVAumVHGQVhgwOzyD2Kw2KGElfxpcIAWd/yWzKEeiGliUh
Tw4061zSnLL43up3Cjz+afM9tKVfkdQj7AKJ4szAOBcQqXIlM4w6hz06ttO7jkfdPrCMaPO36vBc
QiQrgCvMihpfJThm7TUnMFVeUF448zHmuiFlpUZlrmd48Eh4OlnlVu/DGfb1c58xPMzVQYRFuQJG
KNBv9xSY0MSlgw9LVAjINQCWxYUWfu4u40/7VGcp0MlxKHGXLvMKIN9e+saDLHsbgKrjda9f/5Rz
9WmuEjLYGu+GDHdJmFvXPhAHDQxchstNt1W2QQsyy9/8PeT335PGPAX3daxLiCkYuAnGFJirG/hH
MC2/yLk/M+Kqs1691SLZmVWWH9oasrZyW8MzAMhPo18iiZ67wayZW9oQ1Xma5+gQYW/tD3ot3N7Y
Ot2FKeOZseP/SIYkoiG60PKDgbEcptsFNK7Ta7WCi/3CwP7nRk3maiEGB8QZWnt4Rfw+AmhF9Bd6
izPzOTLXCSlMEVDg3/PDcAIxN0c8zte8XOrCBcAozjygZWp2Yfj482cgc00QCMCUbaHgViyJtE2e
xYs2jSGyAPw3VlzsQp39czdC5rIgMusgsCmU5BDCe6g4J0FeWPvt66b35/ZN5pogiDkpEhlV6SEB
EB/oSSz6QjfVXdL7FRCKl2hq537CWAs+dyMR6AzCkogwp9+H1d6KN51xYf557hvMWnSkFUZtxi0u
3UcYULUaggMKCC7ZkRb6/ddv6YwJhMz1PKBuiuA+SQzNNV4PAA8BaXijKQWIKmEUe5zluSdBgVw3
DksWLUb5RRtwuUq5ray1sBMXfuu5RjNr9jKpFMDky+zAReXK/M0aLiwRzjaa2YjeRENmV1meHcoW
4DOwiwF3A7bObZ+D7w1ze+l1lxTZz9SFuWwHbTog8IoqO0ide631pJg7bl9o/OeuPfZnn+pZC71v
GZlOerAl5PLhMK6Sp0hcaoh/7hXJXLajzYxaKQtcHXOpFeufWnIdKG+N/SR7049ga/+6tp2p0faY
/+lHDCECnWk0zg51wVyq3DZGhhUb8Nby0vBxph7NNToC+Ikr2kfZodKM5xL1CYIky68f/s8zamLP
WnoEDSOnBn/8IJ+7W+1n+RZ8dy7ZrM899qypwwXeQWIvQfUHgt5FBOGH7GK0pnPPPRuygRspQivG
S2/fjIVcJ/fmMrpgqj33PWetliStorAMeP9EhJjpO3CAQhHBcaM+567sL0UDO/d2Zk1YzeIU2EC8
ncx5TuVRD26//qJnav1cTaOopIJowviiQHg2bIcQCtdOsSuf+AW5k3PXn7VZp21oYYd48w5wHbcQ
hgK/AfROBitmfaFFTUvG/2v3J3NRja5kcQSJQHxdiig3zVMJudaGuOQH8cJHe+0FC+i6f/26zoyo
c2UNSCv/qkgqKpJyNPf0rTw4/qUF3pmvPBfVoExjRZQUII9Q3eXJSajfvn7uM5R4Mg/wFTgNQtU3
LDvgwuxIIJdF/Zx5IBPVb8OtEfgJQrk/hH9r+UKsWVtWmOhFPOB3pPAn3de3yo16BaA4lFP/5g1m
DRoAH4GZAW6ATlTam/ZoIvZyrW7k06XAHmff2Kxhp5Wi2WT8FuFT/1w8p2/GW3NSbmLqcW1lP/OD
9njh24wP/af6O2vbuQYAAJy96KjfUumBFBbv0FDIjW4soA1Vb6PXdv31rc7Ur7lcBiT8uDaEWnqo
msaNbMMFZ+HrK597XXNZDAyQ+pCNk8BISQNXp3m4NiunemyawlnQodKWRQ4XhcnBDc6MjC+6om53
MfiaW4DnGWK0yUvhHs70OXOhDMNsGCfl+CvBAAEX43t4R+F0BWb/0hB7Zk0LW+Hvo3ijCtNoTIyx
xbOSeUAPZrabPejP1in4jhX61+/0zHxnri/hVMxS1Qj9muVcpcG+SQHUrC+FkT938bGKfJqH5FFD
RjsLOPUhFFKcH7m1QNSgv/nks/avGQrtgrFHViMQ7sKOIQJcEKpbM1OaC7c4M+7OhSWYauVAynTp
Qcb7IO38jtVegTBnQt58/fbPtZVZ+zcK0Q9BgUmzwgG3fOCX4uOdmYvMtSNyFWp9cM+htZ8CfRWv
9Nrvn/JvXz/0uan+XDyir2Kq2ABNHPAq+tvuOkdcn9A1r/iP5qr70fy8cJuxa/pDlzXXkMhG/meZ
4kcAJczkAhjjDrTtn0RbxaXrGC6o6F/f6UxbpuNb/FRN+zhwgjjA7+mzJYy4wNGH7UoEbvxcXpp4
nmvMc4he7UC9JiG4h4x8sAggbZ+BWt8vrHoJTRoRuYDrf/1rztSpecgvHexwg+d4bcO4Ci+OSvW3
jJGEzltzETADBFo4mdq9glVyqgDj+P3rhz7TU8wjfoHtkioybfu9lv5QMXer+DoU99O1//u3QOTN
v/8H6Wfw1+s4jPgs+e9bluPvf8Zz/jrm9zP+fYifa9awNz4/6reTcOFfN/af+NNviUXBYw5WxWs9
3Lw2bcanG4SvbDzy/1v4X6/TVW6H8vVf/3hmbQGzwM1rCMGLf/wqGiGfoyjpf3++/K+y41OO01b1
62uBuLkv81NenxoOvKim/ROeeUN3AOAFSpqMxgrxOhVZ+j8toqqabWoUpHZzrK8FQ+iFf/3DJv+k
FrFUi9qAvJnGaDduWDsWUeefgFFrtu2YUFAkmFr+59mu3xv0++fAq/iV/q8CfF8GdGyD3/L7/Jfq
mmWCTDReyADnVpsrE4FvOzgqTQSW4o9ZE1a7oSSgQupJt2gBCHCLCtByd8qcNuoQExtkeBwUFW25
+zhnyhNjwcfR015pQkG24WJfdF25ZvBxugyg78ol3FZ377tNLtVdUgzA7YbVsHhPKqW6sxRMOdwp
/Wn3/aQMClSeoADsx1WVLM3MacAkBKZn2lAaQZ5h2s2rtu1cPcvdPM2GXZaC5LjVGtvaK7Hdeqjm
0L0dT6w4Gdi2sDV9o0fmen4dcBYpbtabj6bMh1VagxE+4Hm9TmnrfQwQhQBDbzulpo3Ou46776Vl
2XJApY16r2S/DlTHFExWKJiOoVW8bHnb72g5DEepm/tEBQg41E2vlUn5IzCSqyGNo9s+tM2dZTGQ
SBuN/TDb/ocF3OkNmD31qldArQ1T6JcpIrG3UCtw4jzfTTkplcUlY9RMH3WsQ5aBwLmoPqpm2mQq
/9S1W5QmjWNY2gHSJf0yJwHfpuOmAX84c7NI59tyJGNMJVNy2otzUIccNQTZk9rldtroiO6+zdKQ
QQZizPy0O6UdVpqu3ccgzSFU7JGmy7gIs6tp0wotu2Kw5wq7tDdCpyBa8jalXgKcMYhmK4cq+6wI
JeIuD6pv5O3G7lX6I6nBVI019Xs9CDDSM5UCKAU4u6nLZSLap4GnxipKnMQLobbh62lu76nd2cDh
Unv/kZzyiqKkK6PUH6bUR+HHsQrVh86FarwvknpTWPmwpGoLloCdDVuVBmh0H2mtFbnuTen3ouko
cOWHbQftql+HkvH8j5OmvU/HcCfPEEQXXBbFNK6apssPkI3y0eqNK16kCeyHZspXiQSZuBR2v4EM
EKTTez26GqR4NWGtPfHSgPafBDUq6yEw9rHJoYryKWlZpe3FQwPli/E4IQmoQvCvLUyjk9QrCv6j
aMMUjbULwMc3gm03bnTFqL3AQsAZM7HLhVVY6QnGzmTRh+1wokZr+3YM1MKnnvoPvd8ULu5j1oOa
axOQ4tA5G5CIpXSuHdz1qhX0lGQHTUe7BYe8WdE02NWdsTCt1Og8K/kRgvv/LS2lsi5FmHkkRBBU
3VR8IchTlensSLsi1kB9wq5kgIRI8BXf85wSlONa+6Zpp3CIEUGVFNQfVDXwAlNDmEkpom4reYrd
viLaotA7KNvU9KaqM34gYR/dR2n4vckQ8hcSLMteQ/QX+CeN8BCD4bpJ2/gwpVBBv34z03Rs/mYs
zcK4ABI9mvVsHkKGig1gZmeHbqjXgaNEe1CSapKCsM+nLSKHQgQZllaI5o25024IiR0oUIDTTMp0
kTAwoS3FKBEmOG6PVdL+TOMq9PpBfekBhrvtlWYnFAuACkmca0QKgyQ82M+5Uirb2swhIDTt9rAU
UW/abQJ1VNUcj3rf/XQAKTr4bwfIcfQSMESb1yAhJvWx0wWHKJmeUE/GdNc2Vbd0gFq60mgBA6UN
7HcRds46cl5TKIU1LkSfi31UpmDcTLux2hZ7rRwFIViE2OZ1yDZfv27n9+k31RGABlK+OiW2alC8
8XHW/KkLDRKe6AYioG5V8HHAdtf17ccGHMNfSWDOrByMxv+kp2OwKEPm7PD3I6dMQkFe6rVi/XHI
tDe7zNAy8n7TBg/7+S5lbTWuyglZYNnH9w0gH26SVsnCaBH31hUtTfdCK9GvQh+iA5Uw96jSQJ9h
KkkGGyXUjrNfB/UKBCosM16/501njxujKvmvcz5KeJjGa6U0r6LpMtZ0mfFoJVEciEaBOm84TGI0
1xv4lbJQbqe0OWZOSTRJfYnuHVBwLvmdnrFtQPnOrAYFU3cG6RMri+nG1iTA9lqoP0x7U15bItKt
jniJXTxctSZZVDxx9jUTxlqFFsGUgmCDjXkD8sGNkxfWxJPy/udmiHphY3DVHN3UCVHnHq3eoWEg
EmJtRT3kfiGFfg0/leaGWZOuLWigXU95iHoiloS00lMLuB/akICCHzmIUpjTqjy2NuY2kYLJ1Zji
oLdr7wUMujf7BnOaogvLo0j1cgWM91vewp/fApqym/YyqCRR+OsImubvJZ3RoZEmFD7IKJIbLQ8F
7MEMMheRbgnXsQVwTHXd2Nt6MK2tCcDWdlB6HNSxB0evnS0ku5ydYpbOrmk0mJv0RPWn5Memhqzv
+yEfeZg7OLs63sh2o3Y5QIGlKLeVafuWZff7jEGMDbJO2OVDCkJ/CdAW0OstunDoiG3pWFKoTboq
NeNH3QfJymiqB1o6wS4NZLADYgoEtI90P1S/Sj7yoNCmeRZ1XAolH18dNFhhbYheOGWQnyhpo29d
H3TLUjXEiCXelJ2OjqeqROl/3XlYWEF8WrtTHRHN0U+buk0coqmYyP/eeWRkiEUfEGvTmk3GAA1u
o3oB6IGzYo2A0KJOWgLApILIK5B6aEDO5sRy7qXW0l0zYA0+JRPw1FfcNofFe2lRFRAuUyvEgOkM
P3Zk7bParm8gHL9Fj1ocp5TSdugbnRLKCyjrU9bcQIw4XOhlpC+mvGmDtc1iYGw4WpXRRp4d+nWd
O9c5lgTnUg3swqdq3OBooUJERRXE7wbp3OfhKmqt6CdUmsKFxgVi14WpdtLsmIHY30Q/bVW8ZIIr
N7le3EZFvDcFLw95kq4cSfvraRMY6XBt5/LRCkq+/cg3C50uLIEYyqaiXULnkwnG+blFYw1oa9Sx
TdsiGlzUs4GVE0XWCFkpN2U6lIvA0fM9C210sNOuEoE7CzWCsNhTFgeLkmFJFI3JKW9+uJ3oJuCc
AJPtdScGqyiMwHaZXXM6c7pGZ0AcRFUaDITjysMANWktZboHrgfLlClv2uQiFr/SJiKd7COjIeu4
zPcfh0z58PT957wpPRWb41V7XHVKISRds1fyLtkGJVkkQdMcod80jDRhB91th7Y2JacSc/QJD9nb
lKhK0hybcTMllcwxNikV10SN+HvWR2EKATCE9hSd+5H3cT7WlprP6yTyp9KpYLrmlBz0MnCphTnp
VAARY9U1wqTbsk4nfg1k4VqWonsYYvuRdYC01lyz7sLibcq19LY+WDFsWFMyzp1oVcoWAjjjObXB
FddJi9QfOsPe5kK3rvVeKJAOqNRVh8mt4qZWZy3AwMx8cPKt6+mYsjEKlxbR1jSYdbCzrpXQFdXA
uxX61XtyKuHOYB2gJ4qgjZwUbhxClTlo20VQIErRtLHHPUtoFgOmDfQykdvmMoFhqQhSscv1oDpA
qLA+SMxsOh+QTeDFsNRcTCXThjPM5t1ptx80c0WZ9eM9byAWlMB1HoLFq4LIOVhLqUEZQw5Mu4XC
h29jAL6ZUqVZIfxdpUKlaCzMlCr3gyoK11MyQMe1gtqA6k9JvX0MKpFBq8M8UmgI7dBSICVW1gaW
VrIFMVWNiutORdRFt+TG+zG51hTXU8Gn49r4CMWk+jrKlWBfly3igEEu9h7rpWytxg34BmPS6SLp
d5iYraekRvAqc2oYAASiFOt7X4N41MYRoHpBIiDYTZtq6s+bnMU7JbptNYkRI9bFDYHRTN7HGTq8
jGbtJq5AbSCiYJEftxSSVJ2t+dAU/Qm9K1DEC6u+aoX4tYEOR6pl6dUs28o3al/px/73o/vyQUeA
yON0fibEFqo0fAv9LOsADVHrkEDMy0CTygzBUYHGrKkwLFrEF2XU8iKLW7+KWZShluEUQ8KDNR33
K2s8ZkiUUwToOOYO/UFSU7xvQhNJg9ZiZaHd6jFZV6gPm1hq+OXEduguwZAU+Zlmxb5eyuu6bQYE
X9PUm2mj9hBjKwG33UzJQBjVVYthsqm4mntBoPFFWw0NVA8csJD70FwiCF6/MawOEnvpbcyN4LVo
+Ss1sFbSFFEvrL6OD0GiFbuktoelTpmEhJb5vU0LjwRZczVtOo5Vh2aS1ouMLIB+Jwrw8bASGTcf
BVPeVDoVGAzmoo8zwAMJt46jsPRJh1/WqxoT0IE8i+jSNCCwYYHGA1VmVdtCeeApVmFwioaIHWF8
ZUfHdPxG7SFWzEhJ/HJcP455smLmjsVaTfzp4DGvHY+bUsN46nR+lArnwnpYo7N1CBy8RKNgGZo6
papuzUcnhSbQuItFsOyhhuxitVI+sLDcpRFnN23TWd+CWC6S3GTQfwSg3KoD4jbQ53wouBmubAtC
elEXVSuY2CCVMb5VzLcf4jCEqgvMXtT9K8+poagajW97ykrGPcivPkBmQYF6WPdeNmX/dc50HTF+
uinrr3y8E2Pzcehf+SaBmsyUIqQZ1pkioGdDB76lMRQMVTVnN3baFTdOB0nhIe/T5ZScCqjVX3cY
wPfENoubUke0S6gJr6fUdFST83SVFJR6HxeSUa25aR7mm+mQoEhvR/PvSnXSajdtIHNZgYSMDeSl
IIgBbro/FTQJqXaQzo/izZTOI1Oiu2eLyFCjbwaCJ4G4TrXNQBiSMid7Hg33yVBi2tkPYPRpmI9C
Fw4Hg+uuLHUVsqFBA8kEO46VEyb5wYm2qeOXmhwWU17S6sHJSiBmMgKNNlNyKhAt9M7SvL6azsoh
mnNkhrG2IGKzFF1e+l3g1Ke2hoJ22cOGpEFa0PsrORXy8YjMJu9HhFCWhgbFf5JMDPVpOmzKAlPr
ymjK5tRjplZbUMRRBUsHt8c1fI1Bf4N2aoLqWOT94b2oAdT8vWjKhE5eD4HMMbMR8rZT5Y8sGczy
6LSY0tP2FEpTQ3jutm4uGEom3uun+RwAGDamdDoxYeCENsScLlBSEmPlrCOaXk7lkuK37Ebq2fsm
ksoBWsTRNg+Jc2xzgM+4FV41XEoPgW/Nm1xaCHJhRmBLmSSHUlX/Sro0vlciTOZ6qOI2Hs87sW/B
/Pd1BfYSp4T3uIBda+8QMC4ViMoISFdCSpRqDzAVv6S9dRVwEq9ts+tP0yYMn4Qsy+tSYllUoNqv
v16BzM0XeAmOAxc2RCE1HVPeOckdAtTCYnBtLElTZopf27LwhtG4FYHfskUkkcgtCtgUEmZImNly
so6Yiq5aRXS1ssAsy+xX/8vYeTXHjWtb+BexigTza+cotSVZDi8syzNmDmAAw6+/H6k51ljnlH39
ABMgm+pmAHZYey0365yTiEznNLjetXZzc688qqx8EzZaaP/Uvsujo21P3lZTkGWbaGackqTtT2FS
WBAEG8HagfEqHfzxOInw79AJ+v1Qlf4lk/qXPukyWFtd9ZB4Dcy7o9gEbuM9GAYBfZgxXVIXUJ4W
1qEBArGCJkOFtXlf+eODVWji3kbk+ehmxecokea9KIyP/tAMp8a1ypsBqyISQNkFqeZ20wyVuK+i
Mj+q0PkqFSQyLqjaqz03AUGOdRYCpRa4Q6uiCbRPkYLVTWA5wvVWh5+tZtirjrnWxIe7Ten4ZRnu
a8vYmwIK4+VDxOLGld6I4ZqPWvEp7fa5A9tll6B8g+MB94wdPrYSOqgOkW/40r5kmetu8aeSP/if
710apjzbsWAXswhRWHigc47pX8Er1wOP1ARjuxsTPd/1njueIYb7p3GKxltPiU91gEDoMREN7NIx
C7Uzv81icItrCYOWo7nnt0ZELrdu8L9XKCCdEd1MV4UZPLfpyOXNZHQ3BVp455kGzLwWgPHfP85L
cPPf77Tn8EZ7BIeFy1JIfOzXH9RCUqy5fdTt6gn29CAXyXVpIthiScdMKTGO1NktY0PahWdfn2lz
quJROlG9kVEX7Go55I/ogXf3aDgd9MbPH4l+9JexUOnRk7CgBQMrexz77vWdLU/hww/sXoq1tSk0
wPVb8TVTf03x6N1hRHh3y1YXIAOFYUwYed6xNIWE5dodfXc7LR+NIOaG0GlinuhtdFa/N1aiaYT7
xxtGnnfmloQfer8rd0EFw6pEuuzRgvwtaXloFHUrx84scVCD0Uk3y+bSKN9KIIigCvltbLYoGqbo
5E8iSwvq79e7QVDU8VHCNBwbxpZ3dyMQSZ/2JsTsk6P79272kIx5eoEJPnltKl/VMM5ZxboKmxAO
Mc+/uNVwyucfB+VNeXAnvdw6muXoaxxQ82B5I7QOzqaI3OBZQKp09lqY1xvp8EIHcb+NquCsJ9V0
0HMYN0cvXCsT5NGYbLRhZokbsnwPK7j7lCSoO0Qt/oPvSeMQNr62qua5vqxc9xAZ7Usbaqb5Orbs
sGtvo/yuuyw9zSiDTUqpCyGRtNmGSdNty1SIa6ZVauvqEsJ5VrXLlBfrYdIMVgNAWXrWAyczrPEK
FGtd5mn/MKA0sMLoNDfdaMWXXqruoa26beFGNYIcKWmJvBXbuoD0vDWCcqdGBB7KmOVyztBBAt0q
uMbGjlhWMj+TyCn8ARb3P14rEqe6J4Rvk9CGTu/X18oYKU/3y6behZ7cJ3MEzwgdAbBwDvAt/TaH
hZJ5Bu6jpDr0aXKGjajOVk3kypP7thmJpD4tg5VX1Jgv9bjRkkieSquSp2VraRoN8oPAo849ckgp
vu5oI3vvk4gerWofOZU4hDVL7Tj7AZPnDfd1kCsiuuMWbbz8sjSD4eaXvhQWVKDWORv1YyycF8g0
AzQZ4Bq/aI6uLpFLs3SdetuK0Tn5hpef35opMNtjFaIxynQHYSb1xEc/IYrYQ3YrhWGSJwWn4nLD
e5GXlyozpoMQlf2H9dp9b+YTfcK4Z8H2mOc8+301uNVaOtoiIcygg4hPHaVju8kOIEPpIn0D7ij8
AP8+JNaGTUkUOidXbYz2yGOld1alsjutgU+uQWOKen2yR7BpM1hHWXZX5rWzSXplrzv4ata2ramD
jqtw3/oAFRvm3I+4Q3Z1IU8an2THFTU8iGOV14f37dy4uVHdzVHHLiyvXS3Laz6F4xntE3lfddnG
YFV/EnLsn0w3PkHbBf0KPJTbdg5Xl3OMuluC0pOOGN8qm+PVy6jMeJhMJwa2kPj31ljvkVRAJzq2
0Q2dh/woS0+JMXyqBYmx1TI2tKTYVWYyI8yHvB388/MuFgOwog4yXbstb3mi/wFv/V+2FffK1kGB
cL9sC/9sjv7+a3VFF7ZLhA8Pn2br2crxiXQZo9U/deUUHjUJl/M0d5MwvJaed1iiQUwVUElDm7hy
6nLVRbYFlV5kn4QpbagYh/w0+F+wbP2XukJ500i1RyeLNTjj/pOQzaNIOw1mbu1ih7AHuAf/AbSS
f85U8wJI+9iMenk0p0EdhwpHdsZvpIW5w1Ksn21uCwYNjNiahliFIn/hRRrle2OnTr6b/bsp0pb0
59vgckzQxkdPQJAfz/bjsKRJ52bpvo2lOSJlsHL+55i33Vmb/oiaqjvCc+dRVcua5kC1C/F3DDw+
9/stxbEIWbSGgt453hgpj4Ebp8WmxK3aelGiH9usjaC5xI/BvQx2BJdhLnWw9Aw9cY6uXkAb3k6f
CfIUawwT96hXnvHgpBKWyeLr700SY0ETvlsFcTAQtAb14zrifSaoo6BpdJE52eUJhKRu3JmH1iUI
vpWmd85tvTmHGaxuI44KPNNTBIamw1VX8vtiI5deXO8SL35qHKM/wZ86MO1Rx5k348PMiWk1I2LZ
fhedomRdz7Po0sSi7HaIsH0hUDTcwV7V7tLB6K4F3CFeNuXMXfPt7PX4lFEmZLX6OhYAfBQk5ZcU
5Y/XZunmZn+DiD0/RE3fXEYnby4sqjc0YuK9MxQSfsYMpRMD1GGqw4k/aqZxygw/3WaTeGl9fdgS
t5RiSi6DUW/aqvePIVbpgWY7Ne6BGwFmhxkskzCaOrM/0fZGeAon4xQPVIiXqVInMwdTE9jgNUnv
ncLMg5MdvZw1weduO6gYWt+ifPKiqDxrGEmX2tTTy+s4GZO9YQXhOsgTOEbj2Tibnw8j1sAc1fmx
TdthZu8k5u0DiMZo1Zu9U6I81eqihiTRLM5t25CJw2G9GgUURwqFAll2yW4M6mjP83jMoRo4UZ3Q
7BTxTKi+8+LEFyy4M0F+MmYJvwmLJGbVO1uwCIH8d9v6nM595Y7msW5jAmZu8xRJ7asWlNV16dUT
CNVKK6Z9CGf9WsP62Wvc5XNfewSGG1zwddLUj8Qm2yuQgPpxajQDWubEW6OJ1FZrr3/UIQGth1A+
hkBf123UwJdvqnEnsWOMWpMnc25i/JTT0vX7/ENcROo6mtm3oRbGXQHT9VMLHasKxx0PKpUkNayl
lok8Hma9ey708xRFjoTpPBeYCDRlEmh/wLebv6IgybQ7rHy2yz8a7Mp3KXfCulCTe3azc6CJ/15Z
0wNM8Dirc1PPcKWlGw73rurMY9qEl2aQW31sxX5CfmEFeGLmwCS7V6Ikco1mr3VwoSJeusbURmfN
NXdK6Oa5QEBJkHHelVD6Q9xd1FsJPefW0pPpKXaHxwiVxkM82THUzw68xhXufqXD8fonWoOFx+jd
POLZng3a0MQIgC/71+Wk9cowV8rsduD51c6ZrP4xQMf4gqDt35alyDogTgP4ZZ9Yo7MG+GGclsad
tybNYpoTn2q0B67W7MBFmf6CaEK+88IJleBAGcd2EN7HKaIWOR94aFkWT+1sSRlpVlzy0PmWGDE8
ZnPadsndhmRn/5A3X6gC3/9Kl0yb7vqIjtjvEfduIdpA8B0QgzG0vZlZ8Z09N3JU7r5H4KwO0u4y
phHRF8WLunSN0FvlpWfeVWWtr03hh+dQ18Z1V/QfetF3d0loaofcNbhK5M6O/tTDsNq03v3SkHQ/
21blYYUwVHVjcHQrI6GaWeaf0EXaxHXr35mdL+CuJmUeTTL52OOK3E36fRPvMLu/tSTDnqPGS7bk
fFhW4tBZGRV/us4JD0cSHEX1J0T2/3okyEMaPBCmi/fuvcsfl2YWWmDN210fAvnKi7B6bUQAgtog
9LJD1FOdqj6CFtmvnT3DoiSYUBWhc9YHS195aKGsvTwJILtX3s3qUu/GTsBCzQUYU7CPTUPeJjus
bwkBfEBO3BULlXkI+T97yefl7e/SpkRLgeUUctrfr5/vkV7z2+7bIHDnGIXOk/8u7WrIAWSbV7W7
gEjWnox4ZRPIpwIckCKFQBQDX5YGDY50hfdb7d7G+lQa8KJnYh32eXZGz8PYeh4G/Eg88WojMV1I
AlIqDvYyvwO1hgxO7NSo1Ew+EpyD4AWIp10QD9WFCLm/6sVgbLNSqjsRjnITIJ2ArkQPX7NTFpvB
7dpt6vjVxpdtdxAKAYYozA5lKu9C6LsTDXriP1ye2Yd+9774DhfZQiNF17lAv84KZZp2xTD6M5E4
V0LBVXlB+D7dNtJQqAsZ95MmycOh6bLOXCe8s4dWHNog/5S6bqSj+dbBmWHmAEnkdG/ZZC8J2uTF
qs0Ukoleumk0z/qQV27+ZA/fy6RyHyHhFjOrvFHKESmCtN11sfGxScPhrHlRe/AM7RhEzVaOWbCZ
Cg9txkgZN6o5viTSJoLdZt9hW9/1SDz9rdLyTkI8/LVyyxOytCEIWZf66D+Eut6pXi6Lhu/azJrC
shxgF+9elaQp+VVoqey8ASvHmL+/ZVnDSZ9/xLK1jJG/QIcg7v1tl56c0E8euy6/YNv7m/sJUrxt
AxPyoYBJ7Ow50CzjQJyqYAqvhXcXhp52MnUpzpNq20MPgXw1YyxRIMr2Vlk82ROepWETdnSRO8pq
d1pPWnUQFB/f16XHI+60GBwBPv/vn5KF4erXpwSsuK8T5fXJVWGG/vqUTFWhV7VNJEaFgurzMXd3
bjPaa1uk96Ub9o9VID8gEoEJZInyWOdldNJM/S8uTkeyH9kh2Q7WxWo87diXwz4oVXRHXVR0V4EL
0MPuRw9K71I0nTpE3MF17pa4N1mvb1EU0u48e6p3v/9Ny0rw/jcZJqE+1glBzuudGUCmMq7FhHaS
HTbWurVg8oQqYlZcgVm3LL0T0njrgVjbpYVEi0C8/U/jZ4O3Nu3oCIif7EeuDTey+uOtbmJx1YAc
JxS3xKN/eWu8zt6SJoYlXsHC7KOel3bnJAoRaKtlNtORsznq1XDp52bq630yxAPpI5ygzjavWqmF
lzlllPdJdlJVJ9dx2F1tolMHLdC6c5M17qYTpb12aqskx7orqhqAR+mieUmki3pdU52Nhsxv0Pbz
T0WycIYTIpuYbxrD1I5odUZ3qWZsg1SS8I3QSLkJ4OevTd1F3w0dFYXf34aFJvL9bRBEdkA5eh7/
vbsNHSD4SuN136VcLvQ9c2DPda0F91VWm0f1XUzqc+TW2l3fCu0OPG9wgqf8QvwKnetuuCrQy8eJ
xf7o2uPLRKgGcVea4edWR3BpJXXpbm1hJqcpJKKpdcmln5ukHp+KAjJ9PR+7a+yin9MWhNtRDIWw
Xv6pxHw2st79WpDyho7x6ZM0eV86ZuWRi9IgD3NvTsa6Dm20tny3v2i6l+7C8wjnjU8m9scYRh/G
Ym/n5NESCRntyJOgTZp5TOruECEHQaLk2Gtlfjc5jtq1oivRyeDeKURdQ+ia96R8Ca71wyc3ycgh
S7QDSNTU60kpf++bebKJXQesrtJTfHsaUl3t2pQZAiahBvBwbjpl+Tu3dJ/8GG9iacpwrK5eJa9I
nFQoPVUwSvbteG+O4w6a//QBWSOSKp66pXGDeA0pj005+wyO37cbBzJjQxTaKp7KCldTIMYQUVFu
OGU8x05Rd5AEqtMA6dnfP2nWXO73/trzunPRyVMB6ngXT6kifFCrDyRJZmQmByc66zBjHiKqVMaS
4nbkv0hGzXKxxlB9b11P3cemua4cZAhSVrxiQgBAlgZxy8r9VpmlOZu3pNWUftUmCh4Cb87JjcHa
tyW1DcG4RfttPCoAbNASnrXWP5qjgabW2OXoXOjdCVj4WqrSPNjaYK5lu0JxxQcvB7bLzHIujWZt
JIK8BzVE339/OZz/8SjOmX7UHylNwh94dzlEm6qqqlBysxyyRnbzuagRKU8tqbaaGNNTpnuXMAiT
eyPIjLUzeN7e873k0WlUd6lRkQn14iCtMqVEQEYHN1+Ak45zaXz86WlCu7O39ZWsnPKjPUFXkuZ+
uBl0BQfW+NKSiDksZgDp7+zk6nukQxD+MssPPoUYDn5yAsmA3yCjlma3se8MPEky4BTGNHvZJNuq
yfqVho7Wq3XZj+bXoAcnssS71Bz0kkOa761Bu8aoopzArmjbyJhF66UmNnBijvuyJ1Ke1zY1T+7o
PdRO4D1MybYh3obDIM5qHOtrGWfVH8yupZrv3bNokzM2AG3O8957s8uvkpHAmoaeU1SR2hxymGrq
v/LBziiorpitI1fsrN6r0ZWJ9aMZ6ChoWt2hQaBgRXwnvtm1esplcgF4tq9kjLQdmMMDVc39IU4n
Um2e/GyjJrthPZvIdH4BZ24+FrykqrBe8tKOr2mo3wAsxpvRyzqEVMNPNenmk8rcBMxQ1eXrUEKY
XVkHnGTUriTSJU6I7pabv1gDUhZLvAPBB+jTx9A/T4VC1SIyLj5BEjexxN4K8vS8NEJLPUJGprWe
BOGZ3z/Ly+V6dzldkjgmGXnsbyaqX+0TUq6dJAvPq906uNOkvLZdlay6TqILnOKFxVL7e/Dkl7JH
d9a0Eq6wctsdsWG1B5NwFb3/FKcWU3IpBWGg5zBLSDtP6kMtgLYYfP7RCurqYFnbBnt3E9R18DnH
raJ4VmKGxRDtGYjRDB1Pegxb6L1Mm2uLqve1Dg3uqqq+x3XyB6KhpUr3lx9O8t03TNskS2a5+nvD
jLeprAbFcwR58M4oxu489NI8yg4SFhnHu1bTxRq8EIxtiHVcTEryWPI8nSR9nG7k0CL90lbmYzo+
TYNn7aVe5Yc2NBHfhYWyH30K6fpsuAKCcg7IqlO/E0S7wc0yZFbq6g5M9y4hPQBwMrZ3I7LFR535
tCXXISnBE9Re+eN3/qD4NExiUw/UNHF1vje1+0GPUZDkxwItSWO1RXapeERcEtEU4gmenaOJ6lIq
NWtpoTomZLQNhhKXc6ghvyiS5Fh7viL2VD7Vc5wbkIV1aiXIxN8/XAvbzq/X2NAdd3ldHZup550H
KcapSZTmZLvQJ9phSf9aUYwCbT6mVdDX1XrpYpkYRFMpTrhO5mhdxYdlWE9aAdBt/sDSBHaTrUlQ
9MjCz2PoYWzhRB7XsZ0UHwqhu+tAs1FLypDGW8bAseubHp9xi50fXDsDNMRGs8ZZo75tj05XTLfU
F8Uau1P/boWI7HWE6qSybn5mKuRz7GgFmxDZw1anRrEHfL9sdcN0n3pOsn8bF2YgitfjRqf5IZTV
348sIasCCq3HCD9y1+aaf0J9vIXhJMq2hT2p5yLsXsq2SY+wlXnRDReC9SuuR1D2Y7fVzMR9HhE6
xYoh2FXngfs8eUquUiWaq4qG8lKO9rNX6yappiJZZ5o7nIrJIVwChvDqWfap8j2DoIpCRcCbIMnl
LqFP5JOFc0jCDiuMWOMPk4rx3z6fS47MMVwbpWVTIFr766xiIdOnmU4e78bRiq6h5e5UKzOkxPP6
MGiauxtZ17848qOZV/U338kpo0fb7ojq4fSkxcGtMc36m9VMam16Qr+KHG3IgaRekET+1iwb/2GQ
boFaUtd/wXN8GuswBWkqudOZi4wUNEGhMuyvYKy9VayL8ClsM5COml+dDbvdEKirHqPEulp5LO+W
HiXB5d432myDcjnYUp/5vlNwh2sgfKGeL3T0qPXyziBcfuCpDrcJ0u3wp4VPhL3Mj3MPdym9Gg3I
Z6nFT8pIX7zB8S6vvd7ocGIDLsq8UxuUf9ZNBLaWLrJ4/QeZq7UPZ/LNp2QOmQTvm91F6j6k9hPr
1kNa2qz9GCVZFOZ0ovAXuM30iw2MdetHMD6a/ahfMp8A0Qq9R2RoBOi83PvQmD11Yq6tvmqxdm55
rn90WrBxUs17MYkQrFqP6ELSQC8HLByVmYC4nBV08d61hvcfJ3VuLR+Pks5/sRrge14eZOgvQ0AI
0xRlfsjN3uo4BnkKyOWCdkd4FIBJT/3kD2fmdHef+APVbUBSt3ZjiQ+869nGbLrqY2ZLl2V6RG/J
qr5HYNi+Uydy5HFAiKrjy2tNG/NDyWqmtfN34MiHZjTqC7jUlxzdgHw1+PFwio16IGHHVvpzawgb
/Q/WiLHwqfwyxVFXTghIxw/2Dd9/X0hSOBBiupYebDsZ9Bs7gqIerWt3n6cIwVvASAB7xinK91hJ
PCwEwjYZ6CMAxA/LIb0zRkf47J8aSdD7rZFz1/fN5gRKaPU2Hk2+ebaj+p9jl64QcUDB9/yJpf92
dF8l1IoYTbt5t0OvZgq8EDhKOwPGFtTY0lhx9+/u21imheJUdU+KCIxc5dBabUh1f8sCkRzqKk53
Cr3eL2XV3jwhggfNzeo7eGL01TJuE+1cmzlK2GYfDnfVyCIXFoZydiWqnr0yT1TbCQoJeaa+IwRX
IouJE740fecMyLbOffCmw6pqRLPN5u6A8NkpbrCt5rh6S00l3KqEvlLh1vYpHZBvU2lIKGzBRo4W
zsOIh9fsCq8xUCEZn0vhFxelZ+1D0JbadbBa6reG9mEZao3e244tIupJZYi9Gi3/EvbmYbQD8TWA
a2Gd6tK44QE2h4bwwtGspXGvEmRbNZ2JhurNb1GRNwcZ68+6ch08Q71CG8yqQOw5rM9ZGw/rKIwB
qcRp/j2vn7yutL61rdQ3Qd+GB0UR9TYxS6KZmKeUvZk9r1dLkW8Nkt8z2+a8NPqMcyxDFx1D0xXN
2ZibZY9btLOzOfdVFp36OEJZbP6cUSPf1+WU1/I9kVCMTG1tDo5Z3UVebF2Q9CP54O9ak2XXQaWX
IHqeudpKd42+XlUz+ux104j6AiQslQx5wh4nJZ6/7P7XMctmlsZBtDEHkgGDFcrtMmgPyZ8I7/97
+fEMRLksIm6m6zgYtr8uP6yVsWhCHe4lW0fFPqpxxSbVWOhAhhu9EB5JO6KvU1oUNxBmCHTPWz2g
dtTId5k0u4Pde6Bg5ybVRiRmNQ2DIa6IlE4BpvGyaYZhlK3AOROsVmF5WgaXrQHJTzXZ7sz2tMcr
I7c5N6VdXLjC4aOeuOkqCmzxrFPUtXFsNdwM9Ab+gLQ1LKBCv/ruFtOSO8NLDcPAAiMY+eu1wMsb
zN7Pkz3ArRWaVKTYJuMlrGP7w2tj9MY+tDDGEstMk7UXGNomtaAL8PwuS5BFsbE1QwsBpWU/0aDn
pq/F+e0UNWtsX/ru/TJkJSlZXDy3g1GV90ljWCczEs29PTcN8bH7PJf3+dBYp9IO29ehn+NxEczj
2YAA4n+OXcZGUx1QAzWOsREF98Ku/ftOL9y1ZUlzu3TfdoxautM1pZGIFv69SEv7GFbqUVcmMcS5
UWYo0E0tEqAq8yacTXDjD2N30xogFMtYqhMtTG4aqp1fxgip9jQo9MPSLXN/rfFePPOr5aUQDbEh
VoIvvhjlGu+XBI41xM+qTDaibqIvYqjGQzVEOjBczjZIygCcv/Qxah810bboN7obJcRwi0x6ngP/
DkuOTuaUI0SYt7fIrrbLzmWoQIB5XQ1dcVzGkBCk3gC0w2rZ+9ogE9f2uXtd/oA9avne9BvKE+dT
Bo4lH6dNHSid0BZURhtbxHK/nCyG6PI69jYwQI7EOt46VW3dPFv7OlHmRxGxbj/qRdLvQqpPN30T
Oo/OYNX3mTGc6pLY45pykm//69jlo0jovUye4eIqqtkpyMWzFXUP+tQlfxHl/Gj5Y/wc2nG/sylU
P9VumtwA1pXr5Qh+ozJ667ueb8zUIfKU595tQnTy0GjWdFi6sQkdVlCM2QtSooDbvfbvwEheUIlJ
n0tHTduCRP2lmhu+yDTLx6TP4K1fEj2BBCMO9U0NnfaxMJBmjDQYLsCwSLVJJ5Uxx3XpQ6Di9AFL
7BPUQ8F56YE7VbeOKu8wNNZ9mm9RYp0+6J2dP1KzddRay/xEloKgdDG566WLHgZit0YigS9Ed9CB
yLOlmF5untL0U2I2Mvkx8CWNSajHzOlKFHIz57B027RpzlUMjre366BaN0V1N4RufYcjSSiBgO6u
cgtU6eeuSCWuSQ5aZHmllhcRcJGxdwcLcTocDBS43vUjSsD3HfVzq7f3NtVKc1vbnrXxcvvcBtK+
sYKLj3PPgY7iZhe6+RFkyOs+URfmsq+iUOx1XzuLuv2/P7ecU5/P8rvPzX99+Qs//97yF6g8q+51
p/s2IcjZFdULXAnZBiUh+xrDTgJZQW5u8OUtdDf6NRlQY1abdjFXPO/WjlqMKIuhdoHumM92Wt+W
I5qhRHBb1k+D1Kz9KO0RwGoUP4ouKVbLEaWvTi4Alc+WBeOfWdUfp7gHumkpcnR1ou10JrIPdurj
TQDu/GxN7TMLiAxXnwOvbNAHtrWPzqCcz6Ra9bUWDcOHRLP9nebn03k5jdN5wetp0Kc03k5D2TSn
ub6dpqznTKRe++c8QyejHL3fnMuvQSYtX8nTyuf5HeJcjYabkCfYDU5mmvCvOo8RgoOPy5tM9pgc
p1NTW1XYjyKJJ+hIMI1WJSGQVez70UXGifmxxrVZkZD6p7vsXbqNO3hzhaM6Fn4THsfJJIZhj3q2
ntBVXtdRrg6VLNuHpbGmtdkTPvPBgNim/YgCeHtyRqr0wkqzHmtIQB51cHe6DMqHHua0xzrOvyRK
TN9UM6Lekafwu9aRIASbRlDxsyPtY1w5oT1PKs4PpYOYPGWP/ufOZzmcD7C0GPuox4nBvb6+lrYZ
9kpzpT5Hdv4pjfs5jkmiM3n2rF5LBRwR6JXdj2rdaklxgHqBmVxLKKmEbuObpms/KlWUD5rfJkAb
ergDeFge0yZZ+XqfftTmJumB+ntm8egECT1bXj1fBPfLAV1BFUaDHOl12VmOMgJn5dXIu3OsphX1
phf7tISTpRE31i/SA6HuQNtI/VJkGt+KYqhAATdwyNfSsTZZZddfk3bYFE7qfLdnpdq8VOaHSNT1
MbCo3gI8XH4USfFlOcKJhgczb0FROurjNKHDUXax+Dr83Apt7ccy9HNjOSqye/H159Drxn1qNc79
lHvRx8EiauWGlMhVVX9tC4L61twFJGnuy2nBlnbVp7ZzCYrJ0D+m1raebPNupivb+tIjdqnkXEdY
m6siVfG1KoQ8pllSOXd6hSztM7WGOVXHbX2FgvSfpkI+/ggA/fw2nplc8OWIt7HGmS6OXqmjyr25
zPfn5+M+1/ZVqv9gWgkIvNPgLBnbXu/qjWa3/4xpQacd0FwCHD8fsuzwWeWvehYd34aWrSp96fPK
uCfR5r8eWTjBs8xkCCjX/aQI8p1Q2fns2ZFzsjoWjyorg1tMhdq60LV4P5BA1VYoIdvbNgFiuuxe
DswEisWpVNVKVBZqYrmnNdc4SA+ksf3X0wBgwOzLWotQxJ3uq+5WLOwD9MTcy37piSRHo5h9vp12
N91Img/kbJoParzzJozMVBOUEjmp599LUxW3tICzuOupY0pEWtyWprF954wa60Wf9HVdmWurcQ0U
1p3mwR6KtTP3KrczmIDzgxsN4rb0wijBp6gla+K8s3BLZ5P5WbZfusKloEGHiGZTGPJLEOJDSTtP
95QPDE+V0H44WlX/VabEpoRqvhDMccimTtrFb3L7kmp4kMiKpl9EWJBX4tDaL/7utNx+8pSr7aCn
do5eLNubr81AnCIs/ir2mUfVkGWYYif8tD+5jdhH5M0BFM9diWjKUJCLjMt6uC5b0TBSnvTzYAkO
0j4ZOSgijbVmOQRIzs6So3uucbHvqrkJVI4cnF456yWcsIwtW4XsPOjh4tdIxNv4stO2ouch1Ycj
jPU2ft0crHg701hG2t0y9rqD7MHbmcYutHYyssWO3P63vByCv0ejQDs6sL9PXDpm/zx5JK3skkeP
vFNVuAq/GuSeGuT0/PNDLezFYHPt70EOumv5kAe93K4D3LBlRvrLrHXxnKAYZ4b1+DnOkvKkk3jb
lJY1fvYrLOA4a+zL/zhMzIflvx7WD5GJt0+V+jzuDk5xyrvwk220NVOv1TxPJtgbIqz9d5kE2xKy
DLKZskERsCj/GgK4cJJ0CD8xacebrjJtKgO9ZO/q9nQGM5idhwKGMnuKW4+yWK+7JTK7xXMoWK+a
jQxb52USgb1SXpY8DkIbd3D+qLOl591FVBInvzbrJ1ACgNzSqPkrKlEpELL54YTNJz0qxae+zLqN
yuPoPkn+j7EvW3IbZ5p9IkZwX261q9WSel98w/AyA4AkwAUkuDz9SZbaVtuf549zMQigUEC3NWoS
qMrK9K1NqIZdFiCypGp3/BIH322kHZG3csrdmKUDgGnl+CWrfpA55dAT/82MSjG2mIapfaiTRK+t
sNc7J7XVW1PYJ1SKNQirhfKeDeK5AqHxW6IzXBNdwzY0BHcMNLFwUTkZaepnQLxXtNowevs4YqVr
pd4SaU/LxGTlwUDN/UELhH18B3ouQ1Z5r6Xfb6dI24+A0Mv71uofAmSSXgUqv/ei6rxVFkEhHZg3
xE2QW5QKEQofUUwfpYZOdhZl4e2U7/5DI92YDqKzpjBHD8Edsl0b8KvkZ4sHIFFCpofs0WwiO+Ii
CFNZm9peRGPd3ohOjG8V/8HwoH7x9DDe1kWLqqLZ3DEuVy4EC5Ds68e3fPz+n15TGn3sJcbvnsOt
F+VyxFgazXYuIvX3LIr5NsR9cQnSA/yAihWAsAL9ubmMAWCWEJJHuYk1TNF9naroXozNBqgU55TM
JuN1zrlvuyXNqQksCRHkTK1oqrYOrs+HNjTtQfVeucULdLxreQegEf5KX1InQASiLpPvYS8ArEvx
dccNcl31TfRdIku1MHoHlhz53GSDtRJ2WaJShdl7E+lqN+G8dhdOXbYKZF+8FY79goI8/9+sOge4
ci9UmtnLXgENqlyn3Vul/T+98dfsf/pZxn8DMZl+FHX32oVT/WBk5h55mfLl4KLYSmVgKWtl4Z/q
qcrvvTH+J0fS5310RyR6Cns8pF3Gnkcn2ZN/GPvh2tNxiL8cv3xvkZiKGAMADll4pnDlBJojfoQ+
6wkVu+shGPOXcRLWjS8EqqSnKXov7fZ7VojmHqUQAV6JEK/wXB6/912vUJMUgxQ4RREjzsL39eyP
N55c41ed9q2LQli3/u5zy39HlLoU8WkoWvzvSJm/6jwvAhXebJub1BP+gaU1qKUwoskw0B89XSEH
IHRQ7Mh24SoqxNRuZavby87XdbTYhX60i6r3qgAG0a9Gfbg2eOa0/z102kgfprmhFWVWBPupV2uZ
iO9x39tH/Fc8Az7tzkRU+WGch43yodTlNvGOZtkwqrWYRuQj59kAJFabpvHVmoaun8W72IrDJQ9V
8YxPPgPBTQ49Cdp5/hkoKfp+GdV9B2aS/ECu0LbtH9mcQZk9C8Xlc47cNXOrYJOyvFr5QwdEvjTO
0sLjfEfDWpccYgnlC43c2aMIgF0yXWIfyJZwXeyVX+AsQxD+wNObBgmmu8uKuuMbZPeLtWgcdxEk
uX0WdvjgpyJ5k5BhXjJ8+e8iqeJtZnVzqVjnHvXYVihCLqvnKJcVzqTl9AME+yg/xF8NsHafluMw
Nt2B9uVjuZXgK4+imWodOALYpAZ/XpbgwS3wDCDsArDsxTVNv2cit5bBPAQcy9+w3GEbmvWaYIDC
AZt2NGt8K1o0hYNy+9m50u0bdBeaszuo4WUA60/la+Dbay95wqF00du4AaKyr95NANqeUACjALUH
T49To7Ya6qvAGeIs+JrVUb0EZK4+0OzEqx0De+wjKBGaBxchATIL4Tg3PMdNkxYxphTKbi1UWs5b
liBDQ22bWTOoSj/kGUfGyIKmCN02qZmm107VwwMNBqkGUALE/Y4uoKwaP/xFwGWDGs/XQbjDQ5Dz
x567NbjqecT3ScLstVAoJUURcOCfesC4bhVw+59sFl5DKBuGig95+/hAT+7c0EQDjNSt9gKoRcPk
mNo+aIA8+pqrp6ENTl3XxqfGa9UTq6BErNIx2dJkbU/ZvhgQLaTZMZfB3oQxX/hdnx1QHgnVaat8
nLogO5DJ6tRHj2zXYZrEbXlZRsa/LUHtpb1Dkh1f7ebJFb3z3uRtBYxwmW+As3XemWMOJgurJz4o
G4WTU7tUXDjvHUN9Yj3a46mu0vS+KK1XWu4kQ7Gs8lDjDoWgdVmxfllBluWQT673aufhuq/c4glZ
F+9uzKdneplHo3B3Tl4ipjx70aJYh/mBZv93EXlJgLvFzI6HutMPeEI3w5KuQ+oReIF6Lmf5LnQc
AE8AZQjqEt/Sq/P/vfaPrS5giPnnXreP8FZZV1LXC6h0J4dAGbu5dOMhngCRBHvbJCt3H+JtKFYp
GS9TnxZIb8yWqjZQgp93oWbq/ak8XjYE2rffqjJ+qCprhcQnY+M6AFHlQgsQ4UFep7dPksfTKU7q
LR6VA8Je8sNEdu2X4y5k5fer/bKUd/ib7yM8x7xWorK96qr+hJI2GtDSyONzfTPoBFG9hx/W/NoZ
mYGvnZMDyTSbLvt5LrhvR+Y+iJzhSd7i+5InVn5CHmKyFzM34ph6x8uIJqhp2nqP+i0PNXPwvdoj
FFOepPF/IHub7Xza4+oS4sNd1gIcDp9+BHV1B8Va3wdp1tX7shp3GqBivdZdXMb0EwxK3E5ahQ99
WJlFBzDNmrJ8lO/LdXLO0gjcrXMu0ItqdvR9dn/NBQL+Vq1pUcsLp1g2XXRGAFr+saCdl9MeYe9X
a0Ah9fq6ya+fEmY4zGR4rI7lPnNsf5NVSQvJjvRNADe9u4xK1R09V/jgFphnRYSvT5ljVz3PkI0a
iRrIYTHZEmQdtiuXnho+T5N3PS8BiWy8FZn15bIr2WgHchE8rg+8yADU/PWDqUuz2h+9BdD50boF
EYDvRd2Bz79VaqU2QCSIjgDZiiYYx3+rEV+PBKwdR8+PfbOiWcAaY+jJxTVKNDBDtjCSKGyhMYhv
ZxQU2AgvRpr/2FyADWrC1Zcce5a/oPAXuFygaR9Fmd6icLc9pXFRPbYKPEqONXMOQLyiWprqaZqA
q71MDhGKM1KbbVD/VD62gervQAK6oknaLO3Lbok8K9h7593inDOQBucvNEmLUguFt1bz1oLcaUdZ
rURFCPahbOx91KHZ/5HRMjq42Mn3Gn3/5f9pj/an79WNer/s10A82WUcXfam0eX3cFFw2MmzqGV2
i0NYc09RmD7U938xTXEskM4x+p5cURp7TyYaUeQG19e/LaS9aOdfC6VBPdxf9qJtfnldtyfXIKgv
2/++F/Cy4vZ3Ey2kvX79g8zkfYnr+Uw5x5h+mcmTRr/+BX/Z778+jb/s9Zd/1H99QGawQV0Q8q+h
KbdBG/lnqwWFdZoouQmZz9Z0gLRMkNzn6h+aI0tQWv4SSroRILc4jpq8KY/lCGUqOr4iT/XYqDED
IQbvLifUGmG/tWw5X+JtvEwR3TtWCKYPC8tuB6h4K9Rh5Pg20gxVXF0m2haMcDi24mVG7kXr/FwJ
Tvlpg7RRvSCjmmfiAaCxyTGohQjtY+GEN8Jtk/uICzQoP9hZsnZB4PfTNhQ401eVI9fkQhOAYHtg
Mwec/bJsXusn5aFKqvFIJh4jWlgrsXBbN76nRW6LmwRID75dTQPo7DZgwg6XZKOVnZbg5syreHO1
Tf5DyoD1i5k6UzrKn8YnGlGq6teI5iwNToDZk1JH86hWrjr/7nlJcZnioQWAUqIavDDjFxF7kJ+2
pvjgANaOO4Z4Kkzy2Z5nOfhJoQkFAFt20tJWqAxF/QhzdHaixs55fumxtmzXqIutln9OzM5VI3D6
DvyvnxbMdhoC3gf4MM9Xf913dku0u9QGf1L0i1zcWGEOFlKaJRIWEjjcxL6ZNHCAeEaP4RrVrj+7
ZM0yablL8hKtNYVgjsGCi5UcmNek7hJ4gR3+hfF2mLcSZItYjKCKzvyVAU7jQI0uiuQwAqzaobr7
p1FJC/EWVM6nprX7vYDcZQN0isBxik1JCbSk3QMxNFsvc7TLpVukYMfmbb9rcVs4NRWqEnpUQNde
k0Ur2UzdtuNRDRF0HYXbPJI/UB3a7y7TQwtuOwsC7KZ043A7sHLmlWHJ+jLd1nl6nJpDBaJnqNLR
/nXir31viPAHifrD0u3FJo1MAcw0OLbJhtLdj57lu9AHKu38Lc/6YNc0Dt+5domwDpOQgfZR+nZG
cRwwsSjAu5p4FfFz3QxPnRqDPXkNMsICY6NIwu/niiUGyp2wXUOloV3aqG05MagwnwKPdZcG2t8x
hJlBVPTHBDnHjnXMQ1HcuCD8cxZkS9zSB23JnvYgy3U3HYQo24r9lz4CUjnn9rOlbVRXzQ0rrXRc
VNH4zRVWuv1ko24zgrI2H/IljZJfy2holTHwL7q0lp3GATpCTJqq+lBAyo65nzCAf1Hkd23Izc1A
Bvy7PWolFNaY3y3DNm6QMtw6xC8tIXGxtnFcWwMiyB9psh8+JvEJjIuI6a+FHpeX/IULxYLzPLyk
OmgYWNPnIVgcPg//WJti1oE2yaLF3/cNcnvTI5LF7rKWXbazPT49uq50DhHe0dA8xizZ+kIfcijD
nMnEptBf220IEhWo7T5y7nVn09f7q7/sASTrMrsEhhRb9n7SAhyLK1Jr3gME8J1FiIDPSdZReQrT
pFgBdIbwMRswvE7MPZotGEDG4YR82YqmDcvkKiPj7PPnut83zJGPWnJ3mLpVLixv4/hFEgNX0AJj
PnT5+jJmQT2ep2onnECC/m12Adb0w4WSP7Na5toDLdPSAQUTImOW/s77ON7UGde32eg1l4Z5ZbYA
gmpExVPPEasL6oUb1v7rpFS0yd243wBa6r2mKINc+JqNx1j09j6OswZadYgGZS6D/LdbBKcSwYeZ
wUF8YzOrdFkh9T3F+U4wS29718+fkvT7/wc68m8unTf0G3AHfLVD8IcBpRRoXH7+PCG6E6RYKu+C
kaKjHDVIPn+yI6sgVxPUHW5UmRyzMK6+gsHPRobAyZ8dcEOvAEIJ8d2ph607NtAYKrQ6INg3blvt
emdHpu5KpkitGjMzcDSe/Ips9Iln7pMNKo77rnFQg6baYEOR+TD1kRbpTHp0oqF/je4ut3Vwmx/7
EGSKdEunNS3+7DZivtpf15RQ9X6NT4iITQvHVOkpK+R0GwiU/4KZ0YCGx+hHGxH/eXBpvPrREkzP
2QTM18xdji605W2ExW8ahvqHPKnuWey19wa0okiRlzv6RTOEulHYy4Ml/Ur+AEJkbfxiT8MARCO0
SIxF+1h51Y7MYN75WOTgzn3bZZBHtAo3OHBveOVtzB5GUfKHOjDTpoY80Yps1IjCycD27OW7qw3E
EzdeMsRHWpXFYKsEDGB93SgFtHLnMu6ClhybU+PG3Fk1FV40V1tb2P9OJkGKkFVQATFMrmsJEg3E
7UAjgAI4dktjBN7BnZchgTZ2SoDMfHaKfAlikauTVwmUyoGFZ/3JyeasxB/H7E+eXOJVXOJwkazk
8EV7VXfofdPzdSLyAw0hK4P7jd89o7YEaHdZqztqUuWoO+nJNYI5/ZFMUxO0N2zo76tA1MExVGWw
4cC5xV4er3Lt7EQABQbJG3eDUqHxSxQ/g2aqeIf6Z75DkPLDrLLnLurw9GtADxDZiIxK5wEUBR2+
dXa6D+eh6az4BFzmjjxac24blL60rlNFy24w+N3/aEDxuAtys+4V23ZmE0Xa+yfsX1o8+xHjnNQ5
VY36EiomQRLn3trWoNaD8489eM2RGgtn2EuPJ0ysAkfOpIVFe+gLIOFARPn5gdskiJdDI2mTNSZD
bXa6HCOwnIDKEAfVWeAWUOStUla/rMFou6bJyvcA+rWF04HuadqTzWLhXPwiUAcTo07jNuqSFc5B
/pcubrxlahL8pm7DHpCN+VEyy/8yJDhDgoIaulJSATAgwPVECzK7SyAPVYA+t/OB1mKtDYGn5Fj0
FVhmfw1HzZDCL3R2mc1oloZBZUHl+TdngdTkPeszBsIZSKvZIoFyQ8/WqBZznrrU54cxU9MCxKrO
U6yj8i6xoz1Nsg4mprtFNbThA5lkLn7UnoIC+bw6bsHljiUHVdhiFeFJiuRYyOwN74ryNjJaFSvq
oqJxsgvvcJllmYHikrDxYsjxyh6aDCLFRa6AsKm/0vncBdhvaWZ7Y0ByXgBZXSivx+eQgi1XUctb
hIaytBJLmlKRE/Q4vk63BWjxlvjb6/YtEw3wwlIvQyOTb0j5LxynC38kGgI4vheWSFnVSG7+8lV1
o4Gu9mLyBcDYf65sBCmVbm/VnEMHkGmPAIr5guQBoFrpaO7sKkdFoorTXZil4Vn7SFAXvTL3KQpJ
j1AL5wvCV3mha46uAmFsmxrvmYY020rXvQxTMBctBu3VR2GAlKjdvNlYIgRbRNc79xPCgRCREup7
meqbwEu91795SB6ApHGC2CWFwYv+FR/AXLePYDk1FA8PXMmgwQBE+R8TFEAfnBdahEMS9y77uJx/
LAgE8p1tmFlgjZzTww3evkGAYiAULzwaNW1AauW9+iiNQYkthGOyeWgNqOcCAWWE/PbnRZ4nk0fd
2p8WDdCmsYrmXM1cyoEGe3ISAjmUJ9KseDDTLdes+d+xVWizojX9zFyFIKm3JhsRWZHtug+UABhq
RuECktMC6C/tnyptpze8VsM5AS9YuKhZByhb2R+tCrbLhFV5p2K4vSxK+7g/917Eb4di2gnehGI9
DtrZ64S/t6gAFGvPsYZtk6P+m5wv60JIhay9DvSItDNQavhpMTJtK9TD8LXMxuFM7tSwznkZJAg7
C1uiihkfB/0jbVtEWAS8Gg3pH+kZGS0cP5IXGzmTH9noIyBn0J9++F0+Txp787rrZ3VdR0toL/UN
pdEWym/Fre824S3vnPCWjSMCtdcx9dwyLBciHusNDQcm6w8fsRwkGMdxrDN7YDxwrK6RO/KBrT+F
c1NY3FpJcCovR5ohIzUaoBvIGiXetlF5f2o6Y06X1V70XoGFcQkhOWhP2K54a7o7DWZaACQb+zi1
+PzJPCEJvdZVHV+8EMV/7vLCQhpwgv43Kw7kZbJKgWfZHhdNE1crbgq9nMLQuwu59O+MThyUA+Pq
PZv82UT2JpHbXhfdkezUVKB7WSbD0G6RFUaZquimDWQvQBismxxqhgO+2mBkuL/a8kHqezk3ZNMa
RQ3kQk1e5GYZ5ykIiWJWh6dZKfCpFi144Rxtg214cA8eH4J1kpX9y1j4L3XphT+qAuVJkON7/0/X
qg9fLGiG/cDdFDHc9sOVeSjqu+4qWWReZtdy3rX5312rtk8gLVkuA6Ae7lwUSK+ixqh1XZU4m862
chTtDkTaI5IxP22gTdDHESqG3uxBbtSIekAZqFWd6jCN7jzJ2WEo84dh8qJNlkO7s0DV+FFCkf6o
63oaF9RNxj5ZerZqV02X/jRKUAMdyX3MgH5ELGDYkjfZPq3uZiaALHEOekRmDUDsed9iLug2jrtB
Vsc5hAgpfWBHo+C2jECXNTBzY8cg00fJj3pAFV+KtIaTLGlIE45rT4vOq6o92XDGUQ+Fc8D1UN9H
8wDMEOD8hkDGgubIq2CJs3K7wlqTC01I23pw7ASPoPlHJSWoGsGOvbn+dMi1jltnyPvLT6dFqY8a
opK14+7600GwveidJruxE/7Ee3c6UtP4wMssaoB762FWZpgnXHwI+F8RzUpRIA2+DMeB2ZclmbbC
XTLxR+if2kcdQkgSpYSgCfQgRwaSpIlPw4masEuGkyiRJ4ByJsJhv9nDmq1tkUdQGUQsksJ5KvPN
AWWD3oIifyLtzCGVeHd7LCtuB4uHt+78HEIxVvBpmCqTrCIBWUty+Zvf1dYg3eBOMw3NvB01Zu7F
qJSCrFp4gt4HRJ0RpAKZR8gfeS/K27YevlziFHOwYpo9GA4KN2T75YEybv6YsKTdCy5BpgcZgztf
eXKRcDl9qVvAgF3HLU5Fq61dbaw2RjEpIuMLIDSh9+lF8TFK/qGBHlCQTr04DIszWJ830OAqb68m
6k1l9q+pubf7wx73dbe0Uu8eRebAbqMoB3nJCs/Lvt9UVHwDaNhuLEH+HCZNvWxAJbEpgjy4C1kf
3CUg5tr4MqmXIGyFVmUMVYXbtAb9/OxCDYCEGfR2+q1bMBTjeOAVdCvcYUlHUszSIF4mUHlhvH1X
uLW3ciBtcbLhTDZy40BKQp2hjpcUSjNtE+5Fqp/+jLiJ+stk41uegRLyAWAN0ETqyX2Bxmy67KE4
fJ/M3Kdg5FdHFL+CrSnVbGvbDWp+JlzQpR/8GPE8nY8c7e21kQXrboH0S9xNps9x6tkHmsT51N4I
F5QeYPm9MXPDUo3/jdQNR3BwUg+i2S6Q7jMlJ02PoL7YRIV8iXoPp0qE/w+6AakA4Isq/OgmzTuy
vlAHmAVlIF3KtqLuoUWDz8sxOn+JOxZuY+ElWw8R5OfYKc5Rw8y3pMI1Vep8uKsh8HpIY8hfRKg8
/sbWNM9AZreKpjY4lEg4INsERkqgFHoUUQZgcm7flRnNIekR68abESYT6o/Jq1tqDahI5blekst1
AgXZ1WR3N4UlskOcgvUBqMLscB2SLZwnqEeNTCeAIQAhRnhUeO2qpPEfTv3U3KeyUQeEUthDWoh/
7BGcoTSa5ts+KikcZaZ7svTG2AeRJW80dXHKcNHLRl2srmuEp/iybxiCWvOu1GSO3iNnLk40ssMk
PKVOubluhBqZaAehrFcZ6W2LTOa5mRvqBfOBDvks/zIRDymqoaf8Ddg3F4G6JjwLn0dnqLK1exQr
gWrnt+UjNLBWkRohHTv7XpbHnnfHwSJ+87FbBN1FkQED4jGItdYCmgqrUkOmJJ11r6xx+pDBsmLp
fBoiofQ0gOpQKIg8xcyfVsr+4We2cyuRTDpOiHFOqzIunVWAF9maIDmJDtKTmsaPorG5TCRO49eJ
p8UxxxV8i+feXOeBeui8K3FI1OU3GlFTRGDJXFB3TA3QYS6HFEBsHa8u1MtcLqGZOoGg2IFgaT3p
N99qg8dijBdjE3v34TwyvIiWIIMADGweNq0VQDW1Pyoz6CXYfOqNxBEiA34daql48yX7Jggw1tIC
kDk0J+G30f3ARHSu8Xy9OCe4hB3iPP+e02QuontcQgoIftWPJhUveQQVp4Wdd0AXgCab+LLHeUTc
2MSmrfAtQD2Fkki7gGMZX2W2uiwjH8ntvy6b2bQjleLmG7j7OnUTXHRbwObTxgXV5tx1fQsofRXs
PttomtwjB4/jRCXuirypSRnQ7ZcxeOsQj+lKHBvmzaiJUCoD5ATyFxBKuxFRlx9jlJvsohEQuHnk
WXkOnAJ6bG5GZDDw/hqQ/eGo9wQ5AIxXR4Pw6qdhBgYslKRnEUCZv/nRCgWqK7zp8HCsozQ4WOWs
zjVBABglSigs8jcW94dbiJYPt67D8Y37NVRcWQqg1zBbAB5pLo7JPE0+YECWHeDCP9cEqR+sixEi
Fq0NStsFbQl9pTqtyzNEaJJz69pPIcg7bkII7ZypGXUGnko33wORiP/hZDO+hCZch/fCJ6NO3CeO
qNANGLX+vhbY25UFIodcnDJtV6sJtRnPEVegyoDQVxo01jNqao+mC6a7qlI4t4wiBVxLgjoTJZRh
L0MwZBX6HjQmzb4e+nLbRZnz1FTuD/JAJeIBaTT5xmVi1lBT8A6h5BqRhjDyd02a6N1faU0uDCdm
JkFpkFNUiwjI8U+kKDTziQYljDTC7TzB++N3xykD/UudZKA1QB5nm7XBN2tmK6EmnplKrkPqGd2h
WgEy0X/Yr74JarK3EK3+RiaBGDty4cSA8ms71+0B+QTBI9lV2p/00EFLWVfOXYua4JUu03xNQ5Sg
OXcS6jYowqy/Xk3Ua4YRSuQ4HXNIrUH0ppzweQO8sq1kat+RC/g68AjA7W5JQ5qwJV4JseWtaHNv
lFsJzWDA/JS1F1l2F8zy9ZBeGk51rIC8mxs82PIV5IGdlV23lbugaXL0xupGDWBa5BH7MvIc6mGk
wRrF9c5ORkSqILk3zgqsNUnuSZkaVCbN0L2BB8NtV/E3jazSMQA69imtOFt5Uy93dTaZJzGM4baU
kVrRrIIswdEt0q80WePxeOtY4qsDxpqza4XZ2Z+bHpcyPP7DCrRCPyeoNzSj2mUj/rZpmEyQ6qMe
H6zwdsL7lDaBNg/g+7RVN/EttB74LdAFwbHL3io1skMMXpdDODfU+5vtby5D0aGyMJtW//fSoQOv
g3LdNakfXIURrkPqXXQSaJrGiF9/aCXIX73rhLQbAwFiB0xX8+x1r8wewZsWg+6ZD14ArSE7Lvfc
lECzgUd6OdiTxJktyKxdN9XyAFJVeaDeNM9AqmvjR8BwJ06oV44N5bE66kA2oFThnlBpNgfkZJNH
t9CmgE5fpR5GZ3yykEB8zyPHW/f5XLfaY4hg/KIrkhqFdoYdwIWTr6DQlDyoKdi24As6NHOTSTVW
exoHvQ36oc7tN6J3xT6iITk5PEzBADz7X7qNVi9emI97x6mR6yuqFHn4Po8AN4AgD041oFyotYRo
a5AehnlEpqsfDYMuKJZWaKpDJeO9roLuBYBFs7PEXGCkffPuAvMe4yDytQcKdN3ajTVTgngP+Ny/
J1AD+SrbEu8KPhR3yDUtbKX53RSlKLS3XaWWoOSYVoxlt5esaTtnSCndmZU4/g9g/aIR2RmuaAvU
LJVL7UXO0gtBMczydHwsbT0dUK8L/m47ecvEkJ8B6QgOI6SuFxDFal8QXBBI3zKJHCyGOWhcNg2q
QICBL/xlEI/epqAqLNtGEaWS7U6OPD2RjXpSOq/MTyCaygEqjuZXTzA3tZ/E5yAdXgrZq5urHcqV
/a2VxltyAMtsvzcu9O38xkruWQpQYQb2ewQKWb+IdQ8Ny7mothU8hziA9Y6C8jMoufxoNVUivHUg
I4AsQzpt8MLgKyJYrkqvWdgcBUzB1LrPYwpsBg2vs8bE7S0NaZaGdotqm64M8+xf1FDUqJpQ6S6w
3GnFFYo641j2oM1QGRQrUfJZCu/bIOLm7KgufzW7oZ/K19DxrbWNYzJerd+nCPghYp4AOBX1SP60
uVJTtEgG3Lg9cOX9yMBuAW2yCgqEUACJkja4MGAUrAdxHcugtUsMF7xpAhw7+wlyD2DJCAo8/xj3
74Ys4SjHRbU4CyrxDLwWiHZnG2NsAP/2z1nqka1MLVRARCh9zN0yxcfs9stxmIZNDAk3sIoxKH42
fBJQWLQwjn8YH9JR3J8ayKq17r7tnE2a+hAMJptE7VIL9qekufiQ0Qkcd2/g+Ie9byIwPUIIr64X
BuKxW2+mEaj0dA/+TlA3ptKGVFPEjwAP5WsGVfilxQpxDLWFrLntOeKmzQUCjKoxGyXt4nFSZbiw
kZ/4llhinYI87N8k8o7tkGTAGfg+XiH4CXWMonPkJttdhiTiMXPLYmlarlaQl4eCapVXwXZEZsfH
QflmLAQQZOH87ovxjbhBZTuEtuPx1MdS7Ubh5VO/QA1Pj1uWb52ztrXOQ8TfhMogPDOPyM5VHt5k
uLlCH6+ELmgSZA8AM+RgpIRWvTMAQzPp2uRLET954LC5a5Q5MTtwdryG0mweNLg8U/dTw8tXleDe
fDWNE06egItFc2nDAWLZ01lzPFvizOq3gS26bM3j8V6DC+Imm2fJBXcrBPhsDkxCB5xzG0d7KFCc
EAIdbSTHuI3SjekJ3ERIprUbPCyte59Z6T1knwAJcZ0vNCK7rIUPxtUoXUJEIr24BWYwS7tWZkt+
ptbp2aC2GQ/z+NEPoKuZcels/DGt3rKx25TIsH/jFvQDQuFPJytJmiOqh60lXe9zEy9yfBvf9UxW
70Hl6KYrZHdA7ckbsyA9JP3B+1pm9l5T6rSYQAANZsgfrSiQnUpr9uJkvrMaAes5513Q7SZT+VDg
FOBLHrxn7fug8SLxSwjGZDctkB6LS64gGREJ+3Ns5nnLn3MzeY44GK0HfDlcV1Mq95R3Fk5xinEr
OSgnx4sl7FJ32zRIL3WRADdZPLCbS7rJYe5jiErkfVt3YbQKQcm09eoQsil1D+ie08sVFCkhP4kD
GaKMbQnApuu9+Zm37y2Z/TAeglwtk/lTY7FxywDI3MtsYqsqwOWC1B58BJhxEoe4zA2NqaeQT/0w
0pgaSDlna+B5zjUKzsfSj5sLcMqv7HJlOVm2UsPMzzXGZ9AspSCHNC1QEUM+3fRzQz1qEg/CyWHG
zeKiF1s7CFp2kLkhGdcetVsX7ddW40Guopm3DsQFA7EU/LJd3WgV2ec9ABWIARXsNtV8hJEdtKFs
komiMTWXMQ81VCbz9jtxrdfghVALd+a8unCv4zhy4+ID/DDiow9v0trgsxshdgi0y7gqIP2w8kfe
n02je+hNoQeJDdz8vc5ak43VNtQdlD2O4JoW/fbqSN4JL78rnav9H3ZEmo61b/wtS6a7Mqy+aEe1
uBwz7zmq1JdyyAU0Y0iBMIEoUMaGLcg13TOyY8HK4sJ7Ap4AKAjwW21749gb1mVQmUF+4Qv1FArJ
L72rrbraPA1Ku8CCtmxXOfdJPpxY2OjXJEWu30TQNqMhyFigXJtnoFOTgX4FiGLmBpXmREMvBSgq
j1+SVlZnBPB+0JrGC/EMa+JwRU6gY8ygzIPHHQ210z1KAO65W1mndnCzu2y0JWAS+o1G1CitUiAB
PX/HLJPcqPj/UXZezXEbWRv+RahCDrcTOTMMkixZsm9QXtmLnDN+/ffggCLoWXlrv5uu7hMaI4rE
dJ/wvqZ3TZfBI6fIF0t/pkmBjDxhrpMXl0vhiaZ9NhfyJtdIk71o81C1nvNA/Sir1eE5dZv+c+hl
xRG6suFoQmL2oaMk55TR7Tz54QtFRk+KGnvnmsr+l3IZ9DkKHwDcK3aj3SXWjqBn+WKo8XhpevWb
8GyIqMo975Jqxu92lRaHyYwAtsyqivI+dXhONe2xIYH/i4h6fwJG1HXDq9emEeUkj/SNJPrRVavm
KgMw9/aZuzQwKXl8devy61Cr/YkqoWYFqQdZAJD6KfuSl5oHXCq49TLwxdUdA1DweW/8kJU1PMNl
ol/EaV48RVniPmT+f7iTLqkPxCK5JscwXLYxnMYyuCqFXLsqnJtdxn848A1oqHqDidXpAlSrgYgd
opu9Tv2k9BN0FoxDPogXXEJ/YG7dKfqAXmkX6PohayAxkxvG3ERV/yiXD7lnzEbl8iay+93UElcr
s2QXWfn0oXJqmv5ynYC3TePwDgrq8Mkq84d2ciJ4x/3+az1zIlpTicVM07CVKsZXm8NLaJbWl5w2
8JdJV/4SsToTCKRcwjjO5jgdtTyMD+oSw89B+3qgWfQ3SMkprwnfaMBFAVfVb2ImcqECl5koQWX+
TVaTJAOWYVMCg7IPpvYBIs7hSmv0cG2D4HWmdeP7pdcPROjj6JNbz44HXwClRdCUfAvrqbqkfj99
KPvP5LB6GI+WE50dUR42VzNfv5PLt5ndfG7KHBhqAo/1Ja4CUpGFMZw6inL4ZjLjK22qF+oPgtsA
kuiuhRX4Q9H531waLb9RKTmdaUrhD6/1IrD89XYHU0RIa2LS/lpR0kHeNPrmFt50G8OwpXAZLw+c
gkPvUkg7ReFnA06Lw6SP/W0eC3Jey0xdhk22LdM698rdtsbfNXN9N+tfyiZvXxKlLPm6r7LvzQib
qTmNvxPMio+F5VJsoyYc7PiTTzvF5NhKwUHcBP3npKWyrstAxFu1EN9+ymxvJ0oRaUP0nKRW9uxT
xASnqhXX1Zkm97z+qLhtu9MNwALdgRSpDA51hVAHOzxzqv4dU6n6ncK1z43aDl+KgrKbMXbas6Mb
9dVfYLfK+M/ZtZNfY8cL+NqblzqZyvhqzN1wzozcO7ZaHB09AOwO/ewEH+ri0EAJ+GI3XkLKzJ60
U6K0+b6bsvCD0+UI1T7+Wo1KQRgPBxm01FSuEAp8XP4j82Me811W1/nV21NPp4SfgGEszkPW/hFQ
ZAT4onlu3OXXWlJYMrwpZvntL/0fWa6YA9ZtxkNSW3Oq1g+9a/25ftuXTfmd5ySXQaNGjcaOvy+r
/NpWZgN4Y05Xs6PU1pO1DDJL3NB68qZMPQA/Y+3TYU7nnQg3w97NHuqQKkuRvzPxgH4+Uzv5pxrr
FuDCbPXOpNfA5K/tTD9tmsAkgzLOvGLbdO52BJ8Brx3Lh7GAt11WRj+5xWFVGCY2C/F2Q0XXhRd+
DM/HuV3pLamnhvSyA50jBsNYhCBPMQXpaXwco8d1JYrInL4CkkHpFvBdHPOT7q8iuTl2Vf8ZOjVB
p9gZPzmDNpx9P7Iuk+kWLz4vrwOQxeHvhtNcxCeNq49JWfH3Btxu6id/Vd3Ukyj3+0+J4f6ZE0u5
icgiuvrs2u5FVhMkFJ98GxigpreiYzU28UeIUKnDVT/qde8fNfKzB1nanCp3imEkl2ihmY+eOKBb
H5NlPg65ctNa86yM/jEz6ujrEM/O1WoG/urLvtt7gWZdyRlDymKOIZh2CifVroIyJaluvVaTf03c
Fx9IiatX9Pm1bOuTBXL3xc8gmFA1v7xogA/uix7ubWBMoPUA0nXyHho7+nUynfqYLUlN6mdbKOdc
ZyEsj1oqa3yIm5ZLlAzzckPalpssaF6mMglXnbZY/aPpnXvlkdMswyWeEt48xXl2PMXlDU4ALDlO
sZk/xnNYPMosLwxy+LKmvqx45G4935wcWjrM/NajanBTrr4g0l80S/ljoIO+D5Lv2tBqFPdPyUtQ
udGtDkERbTM7/0qx5YvcAoDZ++bwq/YlinMKXIPYvwBE0D7W8FQdtHTqv04Bb3eQ5qonf1L6r7kV
7Lp+sL/0QPW9dP30m1gZZuM9xA4odLK0uFQfXNp5LrLsE4qHHK38ODktXYyTt1qRbq1PdhvCFAZg
WUzU8WK3ZvycV0F0VObC+sKhjJrPcsz/GqvPfGVa/3bj6UtVu/W3OgL3TCmzdPVWR9W4EL6Jnzlm
vnrXepTyng6KxTtLASeI7J05l1+TPIs/06wMnXwWW6fa4gspm0EVpXf5X2VH879T9dazBubkUwJE
NgV1KBr+ItU8KH6fLdUEpbOsr45bew/jmNAdler6oZrM/iXteuW8oNcSAEjKRzsp1JNHgcjHzPMN
GHF1/6uT1N+pwqr+Cil7X9F5RpXcVmdEVyOYFliVgjOyXU/DrR+d4aZwgyIRPF9kZVG7BeJwUMbV
brNZ16suM5LxJqpG04CeCQEIkOVqJLv4JfgIzQDjid/DDS4Df03hsz2+KG6UP8liE4eUJjyHM+gS
Tebq5zuFGMP9ph9Gr3L27rKlY1WZSjYqCi91EvdQG+ttZOz5NnmCU9L6NSji5jEK6NiZiEP+mhpV
9WAbPUCzi9YD0utYxrN3Fm3U1u4u4D1xE23juBASufqHxutIT4dF8pA4/NKUENwmjR4CKH9qLUB5
KA0KnaPX0k2aJ3n/GJT1kwfAVbDvjFJ/8T1KQaroY6dpEcEOhgSiyxh0y+fVKrfKjwQHnVuUNzRv
zwqwmEpjxBcxFl8uQQD3t6Z52nYxSGIdh163DzYUHwGvojA/wzVR7skAtk/kWqk/WkJM85C6R2ja
66MPkMEvDly1H6agP5K+B7dvssiApYOrX8RY4ap3NVRQ9ErgCx/9kgZq8DL+bJ0qvGz9FnJSXuSm
zc9e5Nvh+U2eDV1982L3wYTx4ibD3ISkcX6yDMxY59LjZrvVzmoNwI8Ww3mbvnPchLFb6keq7bKd
bK4WoLdUsFkctgwC1yp7H49xtt9SEPf0zT9fi71kK9ZkhqzVzLzQfe9eiigg7QvF525YyLOsrvHq
8zQ67U4bKFbRyOU++YlGu5dMxSjZjUGuU1lcpzebix5t4K+AesGvOvVF/4GfByr8SMOOBWkPEGyn
DUBv8xQZDfvzqRj5wxVFrdawIHqFdik47b50kfNFqrfqpOHrwTLXlejeVqJbLKXsC9TU1VK6P98s
6yizj1RYeEfpyYXw6WFqovFF+m+NdKhOnhF6B1HaWZZ9AhRLdOuwkL0aOnCp89Kqa/s9XLl29Iso
xSdxoDjKPTO/wZb3Oy/XX7rEUCjsb14HjnYEyZsnEeeKb6vEozV1F/ttcxIzvTCAGhI9aMPDqYV4
m6MTYOV/D8jcr98FaEQl63wJ5fRC+f1OL1PaPfxXjHSrBWKMUFQFXiWI8uSlYovrTKTZgMv02Q1u
K6IpMvWijASVOi2luaS/ndZuQVsh4w4ta60v8ONvAEICJbQtzQWLaEMgUjSKqdIkdPZiIsZUs/nU
DPrTQdq6DbjWPhjm97U9T1Zq+X3r0pb8TlD8uWITWq/W0rL9N/87CXus/X+yI2mFTnOBwVB79xQ5
rUNpg+FQrMCsSyL3qYdPMA/S7LrJh8rq5t2gd8PJUJNxtxlvG2jLLosv8ZOMCoofG+de5+5MlShn
5mT+M7QB5Z5sFk3eyzJvR4oxl1nmTepDbSd/0ekGk4DIUlDvqRUOYZINoiGBMSUMnoPOVD+l8G7t
uMSD218l2qd6UYRq9VgvK7FwzUk/pLkPENbiIAMpjV3Zkcvux9Td12k/rkEQu9G/JAG85EUZllQc
ZHp/VCujOrgqvN47anXASvTqC0kKQryFPp56v6IwS7Bp1ik/m3hFthF4m3sUGxHeId0IvI1NM9O+
6GhUa/dBST8WuJAtL5bCWDASf6xmd7aHgxPQRBCScVzfK2ljHrlaWld5hfwMztOLp3bfUpB5kJfO
3TtIZDMppgcfLjdZYVo+dDblBdPBCfVk9w4HVLzn6YNBxdKjWP9sU5ButV0y9d76rmzkhSiGyQIm
SlfAFYSjJyh16clzkuetwH4RFYtojaEvy1AZkmc1A1DSj+KW9vikfZza5s81v6fl80On6daLpPdM
vksOoBJyF8+pcyaN4r3MSz1SNlGnlmtfRLKJbbPzTjG9A6AjYSpD1k5/zKrinqUAP1n+71U4PY6y
lMJ9mcmwluenQUX0H/7xdzLIG7/UiqlxHgzKZ5DDOAjY/P7LMizS0xr0f1uuOQKHdthzoI6AMbb8
r02mEn+SwQrNBnQRWBrShUhPZDaNOqZXJ8+yCg24jOk9vtBI4T97xRjzt0JDOUdgAd7ka1+9GQYt
WfJL9bZ00s4/9IBB7WH2Dl9kMKYgekkCQsKFo1unO0WehtkpNMh73SkG0E8IYZDFeNtJoXtp540Q
fkl8SgJadtNeSbjPV1llEgeQOJaLIiYBcymG76nuV08yEFmp15ksA7X7XiiUw9zJZZmZavUEGzuN
cAOV2z/zr6ci3k8JER3KhoL9cgz57viQuozp9FsG18xR08F8ovk6/aA5+f9s4foQzhTW8KEMXEj/
TOpT4P7pT33TDldfV3dl3tLrFY8pKfYajFFzwU2Qwaot41a31kGlu2EViRyw2B4/OstrTSkf1+Xm
ZpfWN78zaHD5u5u24C6AG59Q8Gmpx81hsyvMoDwOZDP2ohVFo7kfXAonLxtkazHYZKmz+Loiuy5L
q/Kj6/omEsjWYMF35dq6KjJpMBOZaH3PBPa33HswaFDFWMEpGupPtd1qT3XWGtNurkAXAwN3D9UF
skWhg7067WSt9Vp4zkbIuKue4PFB9LKFqarGvnZjOgoXRxnGIo2mBe7mWzgXNV8jbCaKdcd1Xe41
DjBHoxq9i9aOwSfb9T+75ZD+VpgQLOrjWFBBFaW/TdAuayRbiENG8SPvQnK0EAWcMrVMz1URNPui
HZUbtC721xkA9AU8E2RcBbhi49fOzD+ODoWpehTDLZBW88XNq2gnMhn8UG0/mEDTtkAKrHLN9r97
A0lCMdCm9uBarkUDCmEkV2JJRUij1kKNvslkRuCfWJIUtMraWgx913o1vKt0vXMWY9lVJ1h4gZvw
LOG6fAvQTdkfQz/GNEsTaBalhPBk+UO3Rvs2i1T7Y6wobRfzTSyO6GS/Tfef+w1qTi7ByM+a6b4G
RiU6KstEdaLgIFO/dU5+44eXkVLU6rSFUX/mt2kt1X3vZo0JtxdRt7VBi5tMfTMajy75j11Zu0T3
aU2tH6dlAP+gfozKEqGszYS4AnWYxUlsRL0ZynIdbAXCs9A4jcRMCWoz6EERrTOgxf9D9r/ahQHM
9BxMz7Jd0Lp/zo7lnqhoyZ66hoPDTqYymBQSFloGCZvtZU+bXGYim2uf83cWPIjo3l9M2sgGvp/0
JQk5nrH5ymyQR3Kc2qWxqd4s7hykwsCuc6f5UBkpVwVKA4EwYUbhilfsZCoDWQUwVgAPLhbtJv+p
sWzjLQVkot52/UeZHhjhTo2ohduMxVc8CkPLrlb/nUOoquyBvJlv0MjtuIn2V11KwOCxn29pqc3l
RaZio/Mtf7AqKnDqAXIFWnBT9baqIQbb0UBbHJem7Ksz+Ma10rX3Q/H3pWjvZJub7CImd7K0g2zR
ijPQiZZnqD6d5LufPXPbWnHr4gh2wbBzFhQMSzEeggzE9ap182eqPBYohaVerJr1VfFetth0jfXQ
NKMLCOhitohkJ5ktSi0cQdKBNKlPCAENvUdgOrHbaEGiTW5VrDev0zQYZ6CwyyXXaIT0kDaw7bYq
8OKqMgHfHxaKRtlO7nDdHsfpbBvpv0CZRmPUnJStZXi1bEKFpqKwPq4+onfMHGRnA8Q8+XxKNNu0
9bQ2MDP/+cFFCzqiDTAo/yIZzGnBHDEprKCeH8263v7F2473mlSJs11MPfAJxOr2VjcOcLQDLN8y
i0tFL3eyXqcine3YLHebPbyPf7ZWnJ5EK/LVRNb1ABnFfp0uu9Ov0N5GN75M0xhdYZEODoHrV4dx
CXn0o0cToSIxjlrTIRomkSearu4BNVwiILIErXG6uClH8UVeRHSTgJx5rLTBum2D5VtUq/fJV4ph
gvOd/B+XlLhbN3EVEw//kAK21X+TK54DfoROl+wwJ8BiR2bP74Bj1ee67imn1UOYr+h79w4RP8HD
O6FG6uEhNQEZFxvIo+IXYxl0cotPwVhx/VxYsxaRrbjqLUjy8/o+dyuLfBEZp/322gaOq1nf+SJb
vw1k6tFKeZhiJd7ffTnMBZc5reirg7C3GzwAPIDK3nlkha/gQo0cKuaRnA+07hbnxfwga6oK3F3R
JfExXtQie6cW81ENynMaj7+LNm+oXilBExVspnwBbZIZdZ3wygHNA0LTDP3kHqxFHqI5RcKpiVaf
nZjJIIhO9JLle9fUw0OqaFSC0hECZYemBDeZzboe3MhvLeCli+bdtHDzmDJf8RIHJTCbXaPSrh07
NDuYS+PEAjezzkQ2Z5F/HWk9v5OHi8PmVY5GRhNZCm783xVisvlO5EbIC/TlcXvYYJXxA03Iv0vN
T6MuaTh7+Cb1QTS6DHBwLTK1mL+JxSw1Q292/yiTDcKlyoiY7rs9xWFKQfeYtBiOK+DQOPbNn1t1
GgAtVP8tXdIwpPinPhnmkxqW0TcfBIddqRFdJvCQUzwQHpo8ib8pQWBew66xiQXEype++OqlCxMB
l4dlDDke+ctAH8JfapMaR1mtNg55RWsvgm2wxVHWJPpfvTe1yNbNNxsl8d31MZssBo/hrNDMLyKr
bjX/uD4W0ks1361zUaZK1z9M0P4qpQMBWeB12s1YQsQykwG2n99h4JlPIh/s4ofdO5f/mL45rfbi
av193+0x72zkia1n/U6qijLa5eO82/unLqv32AUBLYq/6A7FV4oyfs5rPXgKydHt3UwvfwM3hwS6
rVmP5pjbn2myfhB57iv0q7uje4Cwh1qg3wdoTegaprDa4cK+IKuUv/mx+6FyAcYFzqF5VivYgkVu
Nx2cv+Uw3Kzml9QxkoOSx+pVBheyz2uUjUO2u1+LarPc1AkgH68+m826x7YWc8eIxteNN/dty2B7
7jvzKgncfUgHwz7QRwe2ltil39PID4HdWKCWI5OhnGznOrhVB1PkIpS1zOpFI7NQg9Pq3kc0Mpht
B0zHtv7nLcUGZhaqiVTCJZvf9tRtm3dPlY9yZ7OqZ9vrLyTe4Ajt9Gtq6/rV5Kpl7GXaqrqdwRZY
ONlqIFb5YiX6bSmzSlX0q8xkWP3E2tfGg9k1xoO4iagBcIOr8JuLCJ3Gqqmyg9dQpQjTU0JCTssg
M6nElFlhVdp1W67WpRRubj6+7LHq7m23/WSrbbm5O7Nxrvo6oO6a+tDNLNBtsviO2e8nymmK3UC0
lFTc0EQ3P1ZKgL57LbrZyyBCLRqrYgfqLSj7ItCJJp9ys//9nefmQ52O8Wq47v9u55IuxRulKQYl
LuO3NiC11TjVB/6ciyd6iounrOZrcretc/5IiRtGymmTvbORHWDrWXcQE09KNGQqw+xTLMtbxYcB
hQekTfcXfL/V2W2b9ImsHo1CSxOgLHttntsDScf0yaj5th+ziyy0RTI5LsdbsaPdO6MX0VBAQC4n
jsmoVcqqQNvU3V1bqMXTGBGqHqzR2m8fXGbrp5fPsoQv3NR43D7suw/v55RSxlFr7d8Jp6aqukOe
nadh0h91SH6afByq8kQfrX8g+zndsrqDMFemMlAQPd2KTShr0ezK2Bhvm9GdjyxXRzCxp9VQhIYR
lNXunfs76d0mq3+gdYRk1P6bDnTj2Vh6epKZGg0ZzKVo0AIGaFWUQsZZA2D0TiiG7SK7U2wyMdn2
D1Pt2M50FZSOm1MswWDX8+tAL3IAIfmyJtQ/07QEhbVfZcVqM2U9pRubOUCV46G1tWSvyzntp6c1
+vkC3uYTDTfLOU+OcV33N4jObUkznHUheG+bD0MOxUVNCgd2bT/hd8HGW6bB0HI07EtgTvM6XW2I
YSbQjP6wltnqYgLv3ewW6yaNX63vd4yyqoQbmpZLsXGTrKLjb9kSoOmRJrz2i2d3NIblGiWxUQ2Q
cNA7M/SipRc+z1037/WUDtPQAE11l2TF/NhPgWWdiLS0BGpNmisCG+75Eca5x6wLsVLrllTl0P+6
biKaNre6a26MC0okG8szRFFmv5mg7QAYtuwSLSx9U1pdYnsE4GAZes9IqIyjcruBZKHdifDdVGs6
DalP54ymEp1ffIqiePVOuIkBDNhb0AksQmN85rin3cRMlK/+i9v2UBPetIc2SG7itPqL9d32fQtG
NOwGJwoFyaZnc6lfocDlG+XvA8kE/VpbEFyLosrcH9b/3UW0VECZfOuIzzqX7d7ttErHxLzZTq+d
jeVFXqQtL/ZmecfLWmbbsMkc+QYQzeqzqaxlo8krXWqAst0m/9k2IvsfTN497mfbuCkoq0OX/FuU
74x/Pv3ZFveeqnybibQeUnjuhy7ll+nHD+aff1DvHjnUdMrmbuns8hTEFTqfu6sFoUYKciFwEvbb
QB8Kwm0tllNP2GQnU3EXdaQD779uJ2tRy2x7xLbPu33vnig2d7K7R2ld6ZysGoSH5XNuH+EfHykm
6wcUl3dP3x63/vvvHtWQqQdjQG3MINoZilk9QFJs3+wl3jCrY3+xrQHwCFbbYEQa7VGyFuP2zUPt
IzR/91ut1Zkw/GnVrxKxcox+3T3Q86LecUmgBsTXouP6qxxonH5kKkOxHE6qZdDld0TWsxyRNj11
duFRTyEev9+jaKMmPIm01grL3m9OMlt3kk3f7d9TAGPDgrU3KodawpjslAyVrb3O/rtMq0KAN8XG
GP3/yeV/3frO7m75//qUd753y20rFQ6/fRSp6sGOgxOBbtqd1R5wrMzi2wJw6gKYtnxHBTAI2l5M
b7xMxSYBm+phHrzPcwLo1a6fUlLai7MMtgWZcNMA+7TJ1l3JRfcwVenuQfZSAkeHwEie0OT/JiSV
H/IIsofl9ChDs5zv1kpgjmE1dTj6XyLrFkUVc+Y5WNa/ODZbt9iIaMglprk1+tpLbLeee58sEhgR
i1IsVAnwNmCYPNooxEwUMhNkZfH6+5ZrG/GbYujy+WwM2XfwUQjoLoOWqM2paexvwP7Dg6PkBHZF
UeZDH52kyWCVGkqYrj6i96ubX0Fy1FVG+AvxVuUyKv20QAuDHhVazjkB1eIMYFL22BGwegyUiphk
mu0otuN3WWSipavu1URkq3pwvOToD7a+ExtvUqBd3TYTn20pjvNc/qtJUvck8kQlCNUZFHkPsUOF
ouGl3bNFuqwr5/KmArr+7FJJ9izyoBn6RwW07ju5KFXLhZAtgn5qc6id3tIWqFb90NBwclgNl00d
y7qqQQgi8N9zRlu66C6PJEvXBOWWmi+AeckvbbZbuuluOyvLX+AibM9hX1Y3qJqrm9L9mI12AFoU
ZEif7SrzT6IVu83knazlGOxCI2yMmkk/a6OcdL3316XaBtaLKOyiyUASz6eTLDeFUZmXIdWDx02k
OvH86ELpSFp0lxSae5UAmMxkkECVt0SrZLYp7uwC050B+FwMxebOZdtm25UDSkgCMCxpMpB2csNV
ypPwMQ9AZz2VtgaA0QAxvO4DSEHZ3UtX6SkRh3w4KZ1nXpOKAh29oP1qJ1MZ4OigLvVtEEOqkV5l
m19RQyxT12O4F1mukBXbbeptL3qrf2hkH+oPimsZXWq+Am4y+EtZgu2mr0uR6YZen4ph+rc2GVYN
jBomotjsfiZ7c/vvtusTCXvzBbs8F+q67uA1kXsSWPcgK9vHMg++y0rQ3+lKebHB8wOhEtz3jNsj
N3E1XIHiE5oQPtDtvnqLfaBRPaoq1ngVh6qKo0sVt2CTJPb8SzrDa+ek5RkKu+SjTz/tS+TrxMPp
UPoNvFpj3wQNHws+nS9uDTTAkGu/JYk7nXoTlCox42awK4qx/mo2bUed1UGzeui23/p1JNFcRBOB
SxEOofEjl/wurUy9cHBQM7Xai9E7zX9Muedc/MYOLhZEK48yGG8zXWuidkfBNByuAWUXi0Ib9DYF
l+pt6mQthAOlq+5bsEzaXVBz1Xynl2lIP8QVUvd9qFthuxNZFcycTsVcrfjyE+FMh/pO77QS4AH2
WW3ULp0v1lBX1LnDTPjkVR6VKJHO7+qCd5X3dnSiysdeAa5EtgJeJVbqP9I2ICIZ7kCv6BKJ4dul
/fUdQtb/Z1OXBLJ6aLXwj97LKN8yh+FL3qbFrfK9EHLCZSpDbfNX/W6d9F1xI2fW7uE8pir9zVAU
six9IJpS+hXWfhE7HTz6BJeuEQqOYtrfqj8Uq7K8S7mA4rXVaNDfNfuwhZZxtBrmi2aydId2bBq7
HsVbBpfO04rq/PMseHtiKPvEYE2eNOhKdysVySxkJsuwMpzMaUPwT3hNSofuMdDGc9qB0AtXyaqW
9cp9IuavrrLLG0OK2AOp8YM25b/Y2w44f6kFNo9Wj1cZTKv3aC9pqLWmMDPJ+FEtOrtRXw02U5FB
kIDlZrOuF5JJbQDZa92O+rxXb8/SDfO4Gv3jnneP2JbrBwLAcARnsFNhShkuuVyZl+uxzGQY5DK9
rZM3dbNcoWu5CW9qmaXLPjIDlYjL9ZT+AcSWse4vbqLctrrzkuVmEs9QKyhFB9Oo1xJcW0oOVL2c
b1JsIDMniohq2abmnW21e7ozSSa7fy1fMDJ9UPbrRu1SzzB3k7lrYpDRYiO0+KPW+g4MjUX13lae
MvzmjkuqWj6GmMgW28eYpswGFmdxFuEUAyEamRHF3bK5CO8+nGFl+rGuQD6orTw0jmUUAwpvwqXx
kjV2e/W9OBr+FCltQtSWGxZdkqadjgcoxFs9eBEddVndVTN77zIpTdhnlFGBenP1y8p4iiiBeGpL
oHJKGqNXAheF6kigtxgALQN7VtefhKwlEnqX1aYLjRBaVV5bQ2DBQR3FV/CRdxYh5HJnOHpzg6Oh
uWnLbFveq8Um0tIRRicjooxWJbN3/56J4/5rEjgQXC+vme0N8+7NlMn7SLeCcrfpPaP8AlB9dgYr
PXgESTt4lNndMkr5zo3bbj6mkQ+9wmYjM38gx3jYfDwKXM1pAvWDTVePjjMPfpv3wFHuVk4PbTuo
VzJ9KiANrXJuPPMsK5H3b8pNJrOfLYnTAuy2qX9mcyeT/bdPsPn+d9n6sbQOTgdDpcCUMhSYJiWa
K4FcCfNSbgQiiPosEhkkVhznNzpl51W8BYDZxIUU5rkvauoFtPoqtwQnjWiFhGZ7p8gNY7uLbJeL
u7tGSyZwl+YcKt9dZN7dXLaLTe2Gxs1VTyKRQU9S8MrAc3MiLmJ3wfAwzupLXiV06/5D4F0cJELP
24XXFs0MZ/mHp1bxxR8Bb5N/r1kNJMursF5l289HtG+2It9+pm/yTQSbaH3WOwiiANNXb3oKXe9+
nVZqUF1kOrTpYwiczcPo1CM9RYvl6FSWsgdjn1KNyv8h9ctlClSGvTemYlh3Cm0AaMelAEs84SiO
qguRyYXhfvYfuO3Hn+ArVsBGTruHcamxFllntMekqNMXWSWNFT2liv8sK6i3y6ewp3fem5wnuqed
J5mZijFdoWdmV895gu34Ve6mPc0SWlrAoKzunY+eoZLaWSiIs47q1kGZ2kdtWfLG/WTqTvpBhw3p
V81Sd2ltd581ffR/CUIVTgWM0jaF40YZv4hLOjjBo5bMBhcqlNT3gLc6jPVBtKY/P7gd/f4FyI79
Tmtc5xEkBefRjrmRRjHtDCxEbNl2+95CNB1VYCDL+P1xcxXF5icz3VKKhyyxPsnKXjbdzO5stcSB
1Ed3H+62NCPtmpiQdFVyZHRy5WmOQIKxKjqzQsBR80Ukw6BBem9QHHASW6BM6ReSKVDDpKfaBuSV
8WQYcfviRg5wEV5YfYTFNvS7cN8q8GZbavVHEswa1BIfM9jDrLMbuu0pS0E4pLNgepYhBUkJJrSE
mHenN9pZmbrpNhTaFdx161e7qC+B6hefwJrhj6GDij2yf3XT0HrpZu1XsVEoA7wpUwhheq9Zv46u
V55bU6d0atkB/lMKe1vFf1At9WUM5uSSLwkRGcCrSsAT0x5VvkcfRDRIfubOhBr+Vw9RhNb8WDpO
B+fbm1yPejCdbQKQltrX9DEWufXk2vyJ1QBQ9KnZHFYAAOnub/X2wfb14VFAAJoFCSCtcvdhoncJ
XMYFE0CEmQvIuenSGb8hAxj57DwVmgHPVKGeKQeEsDwqqOmm/yG5yVAuMz+tKx0KFyhY7UwJ9u1I
IVT1fXIsEF7JAbnurHOg9PQbXVNdcJBpvKxlJurGCV0oHMWo4CqZpJqyeycUo83HqnqI8e7XuRl8
boy8OG/73j2rq2PvUmXGfmqTYjqZ8TAdp8TjEJKOdEHzXiQftCZCB0W7GJB9ZdQSkcvnnsh07grj
er9eVSJ95/BuKipxtbSpPoKBEO7e7ffOvwEQ/vWBRnq0oAqgaNyf3w3N8vU8OnqfUVyO5nX9M5sf
sv9uYsLSs+7/3+0836ImZX0m8AMHT4cj52cfQTYsNJBnjdT/xWic9JRGmfFgE+86upFl7VUuwhTm
uc9lZL1CCodLm06f5hrNTGBhtX34kKZmhhUde9KmJzPIpekBkmmSGLSyxWdrAZyP3PZjRXvIk6y0
qo8ufCNRN7Yo3yyMwvxrNIf5QBd3eNuQOGUmMp1qHiB83tR91f0Slyb3xr6dbm6RTLe5Na195z8E
DZErmpPabidTrY2eXLO3HoBkDqIrrDQtvd15cagX1qoparqrbng7WW2DuZBj/eNSFPwOApGZ9lQY
RktPFDgUgByOMLU2Bl30g3Oz82x80vs2uNLxfOs5Ob6oZRa8pNWon81B5RLwJpOZAmMNpNePd+Jc
d8OjlgKOJD2Va6dl0Q72Phvp2F3X0o4J0xkVhEsPp1iOQXMKPc7oAFN3F9+iJpyc9JNOYSJ4tst0
XfPYJ+v3d+JkoWKOlkEMUg72TqZbl00kFqIUmV4qJYSVhUbl2Y9tRdFWbfhYp8GvdvwH8S46w9zA
ezFmzT8oPjdvr5sccGwHdZ8MaXt00rYz6Kv3nGe1pMtrLL1HWYld1EfxAyBa3gFYOu/cjv18rcyU
BzxkSkuyoJkrlW8+zk6pZrlHbeF5SBdKDVEMWuvvLdOHsSUMtVtcVtpNZjatJbxlzei4yUQRpQX/
S4mMIsic8dyW5tU0x/9j7Mq2JMWV5BdxDiDW19jXjNxqfeFUVXcLEAgQO18/JicryY5bd2ZedCSX
SxG5RCC5m5t50J+qQYW+N3joPfIJ2giroMg+R3HAz2SDooIHoBkqWBHA2vieaW07IlXxPQQo7Miz
UDbVQw7NQ74IvIC+iw8RahzxSRxBvXBVwR7JZmh0T9P4BVpu/zVR9CFHRD4fxmKA2vX6biU4O8Um
KxiHyh1oLQBBlhfDFsUOZcoCyI3fNppQ4IJoAMiHDzVuoooLsziQNkN26PsoqlYsAgn0SF1Ld52S
gX19AKmhxmzV9YQrOnWXRmiIFiKowGlpHxqyEWQBbQiAUND1zqoP4gzfCTxd48zI1kXG8ed+bxio
q5Anfx9Tj4XFdAI3AA6Jtf17uoTiTlIy9xBbrD4ZJhoBTDuIKYy2Po348U7Um400T55kjIMEVa9z
9245OSW00+JP2+FTju2Xl+PxziwQpI+U6E+UHKMe/VmoF7/nBZeJ/2ojlyLo4re84N2SZfhHx+Xl
/zjN6yBcV04VANwbWgfDB0KFQ8dzTX8mx6kKf0vdipB3yx/0gxf9MWlGEYTuj2Mk//BfQVM5wfX0
vwGiORVbL2MvBrgE56bj7E0Ts8/dQil2dZT6597La6h9QHeBM34ARnlgX96HhuBJ82xYznc7UijW
cc0UQccAiDCfhYgvoOlMVEvMYy7jaDaOiQ1q2kEghBPVeAwu7hL8FmoeGyqFEy2a/e0udXZBX/2Q
Klo3Ywu5a1S4dyumCfDnbtVAPMEDJ1EGPsMjjQwkqy5jIKwO6tvokjHtSrH2wz7aDJFR7UDTmLXI
YfaRsaaiTirnpJ7En2/nDtDCWyaWUtBldiE4gzxLeeh8vwT/MORTh6GttrEZDI+5FUaI46MkUEY2
2Ma88QsxB/d15KKQTtMJWyD1sVDCclFF+duGb2bUtraoByGyYRY7v4JGlTsgevvToOnROt1Qj2x3
w8XFsLE3KmKwztY8assOi43X2aVT02cIIbcXsM1ATlIrjtT9kPxM8uZ17Jzh1QO7367tUn8NxvYC
fDfGtx7P2jOIGQEISAugH1OtEELjpSGf8d3RgcwuqFXSYV1VRfy0N/F4eaKub07xEyoOjqh8R4JY
z4balKj6Lzz580YVexziWfjceAGk3xBHqwtmA+yUKn8HNnuxrWJErfGoAdXmfN9OI76J6xzlxHS9
pps5DkkQVH+7n+ur+jwXnlGAr2YyTToB0MN/OQY4tblndlYd7uwz0ebid3d6IFqHuyVka5O9bBjo
6Hwm7TUrqvEE3pESp0g+jaCRkBWi0dpKY08b53kyLk2egJ1m9pznydWn9f7oDAeh3A3ZaKMRlSmQ
INXb0Zg2+vAeaMZ0lbMeTcgXI3jf1BPQBjp76WlwdKPqt95ii5y83QSWYSI1jPs8qL/gAyZPw1nT
mg9WGs9T5GU5KRZEOQ6dOF4YWxZY370gTPd2FagLsAdr20BhMBLfwOBU/CgBO6CR8n0DjA2VIVfU
bQy5Myw+nAPI2AgABi649QRg78fRiJqUWVrdbTA3NIxk0rFVqpzwnAjA6vVpaT44IVUFjGox+msB
7E3uAeKKjEn1SE0WhMlukKAHX2yyADpXDoARm/aNzHb5pYvD9jLUIBDxJh5sE+h7ABbb11dEQesr
TVCPbMhkDMCQB/hUwePOzW6GYYCwQ7fvjewBCorenusyjoRqOaIMLF51/oyDn8IWf7ZLIxuR2da+
YLTHBwj/6TSihjbSe5AdunXdOq9bZ1MbEb+Ag96aUGAbIvfgjs9kAxDMqK/UjQoPmudCnuoWikdO
jjgzNTRUElQpOIT9nDMF0geWT+clKq8BJryZEX3aQCmGD2NIRtuneTz70jLapZcjnqPga5w2nRH9
yhzva94K6zMY3MtzZTrJOi6Z+bkzh2A/+VW6FUH73QGP9UW2YPwbrE+sR9E4DUqQuyFfH32iUQ0i
rWeRltPOb3qEmbU72fhgGKCKSesDN4tXD6gXSM+PEJ0UVr6KIBB4pCGpKYKdK1/JxHqzEUkEtKne
bAtnxFi4z4XwOzAbWAC/5FydW80l2ml+OI+oRJcxTdPMn2xh0VblvIUwegt193a3DomodFkzb/nf
xzRTQuvZt/nRsXuoENSGAFuxybddldabeVz5fgKBa+ZBMljPBwaq2npxs90AUdc0usUoAkEpQSzY
KaWuqwtIaUzNPFSagenDWLvT8MNyy7C9A0pQN4sfhGxRlaOi58hwzK3VIpc05+r/jQ74k82hdL5M
DXNb53W1IgTAvaNXTJtJgQYkdB2oTyLzLnHahB7Kmrqh5uhD+QwUSmicBEyeAiNg0/aD6xj0ziYE
W8y6SS1otwiz31SldD57CENtR1zfdgrEWI8cYb8nSFzwVRYCFM1UnT5Rk/eTsaoiz9kvNqOKyw2D
zNRWjrG/Ab40hLCHG93cxKhQ4h5vG08YNzJRA46oZguKAPCt9TyAvoN2Hh3rsQhA2UfObii7g+OF
/mroKnMF8pruUupoX50ZFyv32ier9IvPE6KvOiTYTD34dmPzyaORL7NTKKNPOfe2DnPHS1PoA9OH
LueRAv65jVYqCKITFAmni8Uq2HDKmy6hbsidhqo3vg1+C8Ltd/uHHee90hYUPG7tAxJNe9/tM/v7
4J/Ypn2CkN/ytmZ/MtDrToaBP02G0r7FZ3kvH17YfgA3GXLi9MMtby3zRL4X4NlEvLG/qtEfN605
2CgYEaC7IeMyA5Ufe+1SHKPHwbdvbLYD02TziGhEc6w9K16BI90KgYGD0ev7k8xZc0nConnE5bt5
rHM8kYApLzZko4blyfRQxv68qLRw0FwNPcjgOdDf+8WvGU2IGPM+XiUgTH1cJpbXebf7ufzX6+gJ
QwLTpECMgYLrHlF9Gf0toWj8khrWePBiMewnFnefxsZ5BQdP/itv/T86pOBtdgOwWppynQ2d9xdP
kK4HayV/9Zwx2ccTB/Fx1Vs3P4LsWz0wcxVnoIRwEx3LDhCdalXc7JK8/kmjxU5DauKoRM0FdRFc
LzalF4EoSfN6RaPfb1ScG2vDVAjSLzxfIeTtT4HjojD+X/xf5EG2yR5vtl2MR6eQxRpnjHRHgWQK
LqM6BxAdF6JLE1hnyVTESXWyU+8zmZbgNKqR5doKGFJhOlZNs7yIzFvdr+dw9eCD8UDH4f5N2UnD
alLfdCk30rO/mT2JhnMZUu9u6WLT61UGorDFNCR+tI8NpGa1hnJuT67W2d3MpD9DHrkPfd/eD2fS
nwiav+RMjz4nnZqzlbBnykYoLepbChyg7jMUScpe+oz1x8RBOdCcwGiyDAlaA4eaEZwhHhhg5gig
lLHYZkNQAAaAz5gAI9RGdtkIXQVgfGzdRAxcKjjCg/ZYDxfwDw0JBuTW6b7zqvQCBKB5i10QF9YV
aFZpOPqTdaOe7CBh4yK06fPSuoW6kWUdAoOkxjpcJ3ECMmKgX0tgEFCXzIpzXQMOiVLpV1Na/NWQ
g3iIreoZX7vxbOpVcRQFlOkQ4FLrpCu8LYTm+8vgQXuR1BVjkUFCKwMWU2s1kp0aARQC1M9wngVL
+onlfbtiidOfh674/L8njCmxPOpCtqps4rVZFPXmA8/KoiM4+hAEDfJ82hBJC7GrUCPAPLzH6fQr
LyqJggiEqac8Ror538MPNgP0xNyQbEM2akTfi10Y9CBF1wfnPs306Vn1Wxc1vigqwXGZJpCJC2+h
ue68GET+YS1AIwUlqqVpErUNYw9sl+9214CwVcW0OPQACeu7CVVr7aoWcA6a8LO42UvD71eh6qub
AzrorecDKhXZogKRfeJXt7TMrF3SSWP2IcfAr6stqpFHPPpG83mSWbOuWjVtlX6IqZKbFytRqNtZ
xtRrB2CS6w7ymxNNe6YN9/c1dhn/6kcmd3RdDArHgoRCnrQo6kWODUcGdy103NmxHWQS6Jo4qjY8
xOa4cREtPfG4H07svUdDmiBbnzQALy1jml6WLDssNuo1AjpEpvn3nXnxv3tFs4/H+a3QimXZsgKM
yL/fyp0PDf/0HslmB613NNWNiRA/qG7MrlUrKDF7ES6hg7m2LLNZQ90SCWNoG7zEssBX72CpVRmb
0wvZlGODqMoQqHeszZd+AvVy7Y/ljiZNLrOV6gJwahtm9iKs+rvVpOOPAAeuVQ3Soxu4+UzAcC5O
bpsAdJY/J6c1DszqY7Ax/G76yG5RdYZKtsVGvZh13sF2ol+LnZd+fHPKIHxA9ADiYgcttAAKniR6
NNwmemz6zgBLiGkhI2wzdJVfbvGMtTYlbxwDJSF5f/CKHAwY2p0WQkp0vCiZXCS5kE0rzuX4qPVp
8EmmeXagUPMSiU7eY9JugK/gzgb/kI5Ik53c0lKAq5nGeaFpm10euDjegSt2aLIItYKAE3Mzlo/U
NCD2PbGs/hyOdj6byO7oC4mDWP0hwkMOJIqgLYDSjPycWbV8zLx0OPUSv2FU+KDA0B/UCd+ogMuj
2vycjeHPdCzzYu10AIEus8UISbLWD7Z+VOHYCvFm8DqRdPDShE6UIKWJWNxii/Vvv9dfCYU00s3d
RC3xNKqd6DPZ+4HFO6cSAEC8nzqW0wVkZAQ4jevM22QVcO/kU9r+MB9PRs+adlOUfGvHOD+PFeSy
oKqh0tUQ2+OWk6gcTQ0k79BoFblON/g4XUBRCdR7qr+wQQ3/4GvggfQdDt7mJL5CDa7lez1RuRES
3Fba8P0yHWTQs62zW2mDdmICd4a3YV45nKe43LtchdCNa3GSCh232nhIiYJV0bOnh2IqD3LEfXNs
2eBtTKQLDn4PECANZRGbD1YP6lEIy8pd008dRIj1OmqcY+u73cMHc4rgJuDe/ZpZRXbEX2G84bMb
b0DNCboA072OVhH9zfsa73/wvkdBMazTzsWDA+piqw904NQlrvCsAfFy5EJp4I/TZCTy8K5DkC/i
YsdkvvHH74FTTp9FFQVIpeXl0S0M89m1S1BQTOCDG+OsWPt1outZ27EFrApk4I1jXgbUhF2aJLEQ
9rDBvR9m+Ht3VQDCrBhAlMZz+GoAJ8YubPPuUgUBMLF6YvbxtZFmWq8pTkHIEGqCabHTij/ZoBUH
OrkKXAT/D2d6SXwdbMYhrk53b2V5CeoZLbCuga3+tuoOwoOxZ7wm5rBiYCw8p0ORvzJwuW3DWppb
G/jZ1ynkyWWQFk45dumBvnFceYivvXg3x1wliW8fDIOLr2llAFAMgSYP+aMdJHY/2KFG3AMkFUog
x52s/DLlDURr6xg0ghDa2CPgrg64I3+eh1bQyHM9QTU9nfJfUJlZcS0h4wCWpWPf4dlPOjAelWyC
Zhr4IXdD7bfndhDdGaCNbu4tNhWaRYR8BJgWbBvqw8vM5I/+IWV1lf6TDWB/Nw1IaLHGjV7c1HuE
ptn4vbetakN2V9sR7pztUMx9s0csM6BgYx8iVe2VUbdXT2fh28ZIjrUNUjxSjSdbGg1P5EEmW6ft
cfcxVjRJDQ+7JwfPkfs9RugvOx50QkcdPix83oNBz8/qlRdH3c5MGzB0Vm0qt1OIamsEq+prqBs2
Bwp1t0tA8dJ60TlmEVZ7var3XVb9kzPAlKgRuieTpNyhVKpboW4L/M/LNPXCScbXIrw3Z5oPtW41
8zNkxopVaAbWjoyl21XXD1tlev9M70/7kQ/15tW8HeJr497vP4g4BqwCGjtzgcIdKZ47CJQqpEO8
B+MABzu2LmK4r2eYne7qHWgIXaJ9VUJGiZbIXAC6GwfHoAJfFwi5LrigWVduxPa1JbbHemrVEdGu
W6ZiBxTbevqtG3GOCBl4IhLt/mENOSUa3hW5iu9piAI1KGPkgG+/Q2dHQsl65VRvrQaMawtedvGh
HjUErL1zufObN1x8/rQ1bXO3joa8K79DbrjchbmwIHg6ONl57qZxmyOaVYa4S5emv+701Nyt9bPu
g9WrWIQAuXZw+i47l8XU7aVZPCym/9iepmraee7qPQeoYAOtojeaXw4Cq+lkWZAp+L13nvjumvNa
rcfIaM4ZSvfKVZyW7dkK/EzuyIpkAo/WYVeeShQpHophcMsVzVDzYTx7kjXVm6S0H8QppzUO89N6
Hi/z9+s/bOW3oP9yDBCAlGZqgL0T4gUiqusHA1iZBxsPfGsVxaJduTaP98tMon1oKHp2U5PrH2mF
KtnbWpq0zG9liypKmltWh5PhnRHf3y6m+aWMOrcOuI9+XybolSIXxVYx8vyJDRS1JjQ6Z87XvARo
agp8hCF0M7z3KujhVavZDdDjakXzNKZeMoBMIB6S27Jk2eaDm36xIesQhV2ml3fAGiU2IijzNc3O
jjRNY9pnfifLmtbtszUgWHjATagSDi0gyEmteRZmhoKnjbBbvPEiVV/INos3myipODR5+jNlbrmP
RGVdnd7hu9GP/KOnAvnCOPsFbiP501C9xvR7wN0y1zp1UQrCLATIfrAUDHBwgOozzoXCss5FKcFo
HwKTn5u/Jnd0XzMgEp97N9nUteG+kqm0640Zg8uVRmIyEUpk2ZVG/jQMaxZ04qgM5eGZrIytYdTh
ttXLcXCSR14Z6wZH/xM9xIWQ2daMWzD3VrF87dLEQ/WlBzyOfqa7YNZ8dt2vNCD/JO9/2Y70LvTM
H1ScbScL6mrkgYgyBAI7e1jRZnieQsvWD1fIgJdfWCARETKgd4fEo3tIUKd57MoienAKhmCC2Xuf
a9f8qxiH/p/wsRC980/beT88MB3PayHXUt5Sg3sf1lrBMG18P5zX4p8yWgERgoilRj0nSD5v+yjn
2wX17HhAPeBynaMM3IaEaFVvnTAfn2hBM6DuPFXuD6tLJ6Dniu8gKot/QhkHZKjhkDzhQm7j+yVm
YPDAhOJf01oZr6BWZGtrMtULKD/CMy+dv/Neq2gMaf1VjoVzCYCafzEZtLNjBD7ffLXNboJV3vbV
U1YH1YvBJ0QPwIO1pQUWTg+PqVBbN2rEujCjaOuWU3vxddPrYqpCHySpR7bIk9Z61KVXNJEGIVQZ
HD54zWrukxfy3scxH8rjsg/1lr3N2B2PCfKGeMcliF+RHO3w7ZNECJVlCa5e1O2yTjRQTx/KC41d
7cxsyVdpWwOcrIdk+481NIVqUpyyXIRYPqzWa9qhg0pbYx+Id494+FC9ws/UI9vC0mc5bQlpP//r
nZ18/7T0zuZk3/Qp9dyAyLtHMN1B2Ajo91UvKtygnJBf7SJMoDYChux5vPiQzYozXPmBt/q/mNWI
fq1tw8/Il0Y7aMongA6aIHx3TCA181GceOpDnE/fZ6kxCuM78JH5JWMBB1zTEycwhL55+Ea2N72i
Ej9M6OWsCuBGIZxYpjhdKe+w3EbsjCHwS+P3WbqmQLsaEhAxC/D/j0865Fp3NpKgj/TJ5UaD4Olg
FWBcx2TaM2fPRZYB+IcvCTvqrQegaG4dUNj1+n0p+Ur8v69F0xTH+TsAn+O9IapsU1geRA+N5lQk
du5ecWbYpqrz90Uw7UM/CB+pMZkCcVcTfTPH4c3EgHi7ZU63IgfIgiGwYXTNPnQMcHHrleQ7QBoG
msxhcSwgYzjvNkYiA422HSD5BWqCPEjaLRUzUckSVTSFrlvhJGhuFhP1yM2nQigam/ganauhzBRf
YZ3HwT3DayjQRekWMeQUt2/wJ5GNqmum94m5nIRqazzHSbfKg3J13Mt15VXyFgoub2CwkLe+h8xB
w8FDz/w0dFaFnmYlOMqlTH+SHyK0mDByZZ+Nhh+XtdTLdX2OCPaLed4I2sSb3J3cC+24vKph5C8J
xO8gDor3sNjHSdYrZrnAh75PxF0k9kYOVUOLmcY5F2W45aLJUVaiDDDtw0YTNFwastEs2WjYGuW4
dngbrsmGEixDzdvQWEEn6W28LKxQsq2aqt79aWuwK7XbMrfA1y4AIndKr/lqB2ayjqZsfG2SsEWs
nydPDAfAnafC4AqpbAmt9wlcJChiOUSWuhVW5K9K1snH2HLzR/CxyEev9s4MV/cL2V182W6hhgRB
LlKzCzVLOWcmCo6h+LmdjaJx660yARgjcESLQpkH8Rt5iqd98ICCqRFkqsAU61Hpb4Hv9GeNFai3
bpN++kE6Kotmyofhnf4KzdQT4jH4qaG9ggrzAsiZKdgkiRxBFyUQiezKoV4zF8nmzlbmA9mocfQs
3k7ne2I2k4MEE/IDqAFARAqGkNVim3fTe1QxAoUCqpnkC9BisvaR9UAkCGxo1ExVKMpdfUpHumo7
abnrCtwAAq/MQCfcOg+obkJUikc/rBTUyUYinIfFPkVAPwqW/CITTZI/9ZqJ/2R60WIit6JkO9/3
IKugQ1+5DoKpuONzj2z44+wLAQpgmqRm8aVhWNpf7KL7Cw8ieZzavIA0H9sUZipeQLV1An2Ad+HI
c10Qqe0OtWU9kmmxU88YRpzjyW/KoeyZeuAEopme5xVAiHqbZY3PWXfwTfZ/7VVXAlWkYLjdGIY8
z3jKyUXxkjemX5WDFBcfIoRNuzTIHwfwPdsRWFpGIeVjC4rLR+H7xY78yslEQpn8itad/UCL4G4i
Y9SxuN9MGAs7Br7xwIlxx4JR9WW1jaIIQoyaRmNZR/QYoPV9FhFqtz5zAfAkt+ubzYeKbWKzcCEn
arVHD18pxwDCEyhnspwbNZPmzFAMadcKqcDN3YTBgh+2yccj2X2rcm5FjlraFp/ekf3ohWHsKwcn
WKsP6megAZtn0xEKyHM32pONGm58GgUXT+AXFCBC29Ovgn5TMe9A9urHRzLR743sVR8lgOFO/+EL
fsHZt0dBG3D1IoQMhp9vVcvrg6cS9sW3zK9QWS8ele1br1BFRVSmY1+kksYexfSQPhkf2x6iFy4R
eyO6fZ3ZvEHQkF0BGeD7qYFMymycib/JlZo8jpDxHqD+Ns8bU9+elKzPtsviSy6gCBmjHvBrEYXu
JuZCHIsiSb5WkwaNl/6zaffJU9OJT+QFJFC0Ty1IKtOQVcUEqrq2v3ZiwDPJyKKjb0kHwJZS7Odz
tj5sAzp0jXGQvdJZO3BY8JA31U7YUQtV6bIpDhWXDzLsH8AeDepzrwKtxXKWVKqazB0dBAWEXXeW
GcrVcoJshJGUzyt3NCEDSa6A2q0k99zjf2V4IcIXYoJZXEZoJhh9Zc7kMov9T75k66BNF5WgOwfz
emk5Z79BiJcNoBh3a6AAEejxHzrG/AcXQjQryJS2+7FIggeaoKZqhDgg1JTOzsuKRi8D9yaKMDwt
qYudqKH1EQ8fcH2aanttAnKJxk62qBlAAWMpIKHmkAKir/URk2qwICdO5naAViJZ5zHkIHd+OyZH
slV5+TY7ryFvMppQ1N0iLIc4vY7uhV6SHpXKb2Cjm8wT2TqZHn17ik8fonRz19Y0nD2yORty9IsE
UVczeLFxidsI31BHsP2wL2Eb3oais566zhIvflrO5so361PvDGDS0F7ZWH5clA/+LVS5/RQ15byI
G0WyggBBnoV78CitLYTVv6FwrV15tROA7LAvn9M0fq0ns/wGYS136yHefJi0mzu2K8jnmk8cScYR
p9uBNQ/Cn3Y9UJvfIzAQb3vftSBF3vSfpTW+2X2QV6GI19zUseucWt10OdQd5l4Qux+HeqK7s90N
313utvp/bE8uyNbWeMm9m/bOjRrT8Jxb0+B0JnCtOtxNcPZX2Vbdw2KGUFJ1GpT/SqYW0dCbVx3u
JDxEJsq9ku7XhQ9+5oxf/JTSQiES2KA9S6OvxBH/gS6exnbTdc2KuuTYW/7s2OhPVW107X4ymvgJ
v333wZmsdYKn99OgTdRLwK3OEfS4LaaAJU94TkGS8t1VmA5yMiJAZEHbqBkTJ1zjKlPsaEivUo19
sC1aliOp0GV8jepWdWg9lNs69anuvHOXtsU+6AN+XRq/ymNEyltcEafE+YvnVrEnW+F5uBySoyrE
F0pfUqqS8pppDVCpqUQMdAIynzQxGEBy+E2GulqYWtPAY7gucVZNKxVDU1RnPb0RIGQQphzxYcB0
NMFz2Qu5KXVtuL2xRB5cQl2l4ARdcImTsoUIcP/cFsVBel5+QxhV3qg3Dll2+2sx8qzP5xlzCvdT
DSzzYiI3oEB++W4E3LTeiRryGBqknEEnBCIHPbGsSng8bKBrMW4WG70BkY39TjUdXy9bZXqt6dnR
IardX33uIoVOzgAWeWeIjRzuNpl/AKdtUck2jMdaV+5NupovsH3joasEyt2LsDow0QWH0qlfuxjI
UGp4Ek44ZBOmtCP8qKORpYvDaB8HLy4yE4EhC7UATiGeeqjPHaDWgFtnaoonsnl2plVnqq+hlTUn
IZxfhXZFCcpwFZE4uHWYPtXxmD513G8fG3WA6GrLgTuEPfcjoMJTsc7rDjEzINY6ZwSlelw8LMUg
VDQi2NtcxJ7yRH32qsB7Kt3Ef6ymRydrmxRQBvzvA8/yaR72UeXtFZNyTb4qkv6TUpxtorJjWxrS
BCpnB6RLg+zIQLYM8HVWbIq2tW7MAz1w09YNpBgwNArXusUlmqBvp01tZWzjSojqWDWIPZSuncgj
zpDG9AIgWfQYZ6j8ELP+Gdjd4JgEUwWJJpHl9qpKeH0Gtmk4WIM6GFlZn8FvAoSPrS8sNKaG/Jpg
GMp5yZ+mF1tuPpU5ShEySIG0EeL6ETJmV67R5bKx3no8yQZMtGsjB8UMClIxC1weuuSjIMyH27Z/
tGtADKGR9Q2lofFLmYgvfAr9U6iPXO4kUB2AOrlpYOrq+qwdVtS19LivLL4OmKi3KErCDBmRk0SW
SzdgdTJ20AATKI38basd/VegcWwiSybjNQ0AtAQy/t2NhqkTI4mejBluhQgclBC+X01W3F3yQnUX
6i3NYgOtntwlIkdBJCCB0s7+Af4ABxNeu+deN9QzvFYr+ZbABEqWuKgaFM7WRYAH5yozA52nNs4N
jeflTYwp6tJUg98N+B3ackv1gdxI91Jqur+qR3EJ2Sw3QuEIVQWGujSQeo7ZjqcUn1M7R939gngJ
RDLtIHoIAJ1GX9CExs1vIbmdbqxqytZpmdgHnPDjF1zuoiuwyA9Uy1xb0NdE5gTcXdF4AO9WCthp
4p1DCf7TcnCb7eQxKOFqm5MbwKXLKz33Qxsl3F3YWY+2b+MiHINCAYzp43ea8GXXQW0p2Td1AJo7
oSl7YgTXUTKru0Xidv6LAi56NbGW4zIfG2CfRcDgtDRj0gagx9SlVGTEtTFZScvqkHApi3MZ8I9N
4yTg6VqMdz65XjJ1fgB8O3AuqEabTpnrj6e4aiZw1GC42KDdgd8IjQtR3JoYpSJ/8ltsQlXsWAQ/
Sum316aQ7dUcRlynaKxSBNg9BepjOSD7rBs8meUV9LPA1KcjStQ5EDoqRhMPV0kCeRmQMteI+e5+
8IqnOul2QThC4iEx6pcOpwUITqb9kWxAiRsnZKkLFLiV2wxCp1fRGBBIYgl0s8MWIPxQuGayjQRO
3wPUGlU+qAcgsAD+a7ts1TA/O5hWhLDi+LyEOyhMgco5dfImdr2LgNCw0gCgYTAPY4BYTgU6FGSX
8764odam39RVbG760ccfOBxSd4vnfr9WhYc6P8ORxyw33GdXBnwTFUmGCIPynt2U209T90oDckgB
7N4KQC+2qqvwgA/B+qfhumnu5vhM6W6sEboBzgh7hzWPiyl3Fah5M+jwHnEX2xF/KDWxAC/uPK7L
4FWGXJxSO08BIEDNExTEa00b8vZYEjIAcCFQr/SQIrsl4/GQhNBsMnmPS0wVQUcIUW8x4quJek1m
/3BZ7RwBOgi3LARfq90Z4gmSpnguFrm9tnn/HXHbEjAUMTxZntM/+a5kIH/MHhorZAfUBfZraXr5
LqjNHGgE3lt7sLxHx9CITrkazbXnhK+hn3caxP4zcHzzq6xAkdDZhrWHuGf2HCXiDD1hayPBh7PR
oiy3WDdjXHc3CDugEs5SFmAqsKUGK8/CQP1Al1rH3Ijyr+MEiJEfe+JqJnn2VHNfrGIbZ2YQmqBq
RTqXojLZh6aBlsclwi/ddXx1XibJ1+JW1K7y3q+g+8C39J0aBtM/ZhYheay/YenLkb5bR/rGXL5m
76e1txLeg9OJDbRKrb3Ng/RhKnLxQD1qcNNFKYno+NbUs6xXQLF6rtwjGTVciz7vcc4FOquhD6HQ
HziSpVQKpXDMaqNbKXOd3p2iMzXBAODQkbrQaAbfvDnbE+0RLZOoQo7OFcf5tB3Sr41ZvlJZaY3j
NsTuBLRXxyLai7azzlSSSg3Zq4iF6wA1oVuySe1LE6hNZUfHU69kH2rWh5sem+R6E/JYdlo2qYJu
U5lh8+wWFoo8ewgQQh/W+BQDYX1JZDGucj1EFXJ4kgboQ2s3nZDWAMUOoBmDbqjnALkNorA03y62
xJTZpUAVBpgy3x3JmA9edqmc8QlnHH9Pk4udeo6Jr0tDoZQZcbl2jcr5bgMSDvciUhS8miBIlGWo
wHeDhqqjqYfP/j9BYFi7Ozv+m/tmhZMAWprK0/ZbIGy5X9YuSxKPbQcLlc1UMcLHDjcYWRyAZBuu
ZPrQgDLpSh5lkB9mOzBVG2Ts1WZ51OIfCwljPpYQZsbj1zCy3FmZDgp/WtM+91CodpAY6N8ezIaf
bnsNsl5MfT58d4dEHd0BOk+R1beHpVKQigwh9/s2QQFymqUJWoHe24q58pCMYVT8xzY0Efh5BihA
F0KFSbPtsIV9mb4dByLmCSrEGIHRB4mH5+O7lwncFay2PkIHnZ3jKWRn6uGu5aldicgq2LjUgWwe
+CTUzsW/7OzT/Q9jX7bkto5l+ysd9c5ogAQ43OiuB1HzlJJyVL4wnGmbEziB4Pj1vQj5WHlc1ffe
FwY3ANIyUwKBvdeQx3hoSGz4mogJSDlZIP3hzG5cyz/YmWVewhc8hT5JUMbBsa+8BfKBfAvXIHxN
NFtT8zazmI0zUQNCilXTJTTNcm21Ayp6gPHDDTWqgTeMHWspwazd6LJD4GZ0f+vVbqg61j1/H/el
UqF75+20sKmcfgP+DMGvJ8u2+WsL7u2ycfMiWyiAVkpU6A90MpLWbtKJa4kN/MsAddRDAitsfZIC
2qnHCAcma7OBIfmM1+a/va6SXjrvJNQsNV9EOEwdhKKbGyNEh5iKNjf6iA6xQN/cPKMBVv2XwdO1
+k7A3s6gizsbpxS3LYb8RFBcq0anOOomfciKyl0QxR1fhwDnZSd91pXiy1jdnhQWjK2g1ORMxR39
yG7Pe/pD6IecSFTDS+NTP/z7Y9fhbej0p7FrKPQ4HHUuL/iI4Kt4GIaCPg0V4Pmh4YxrHTrwqIJH
zRgvdEgDGQBs1CObCzTIEzdIeuo6BfdwRHrEWOXwigweKJfIn8v4Q4jSL/CGuo5t2S1DIcQGf9zx
KaDiSQ+AAAr2YGblPbD8yFto5N6LLLqYog8hMJpMYLV1r6j0eQYkUhoYC5f10T6piwhUGAYw4T2O
AkiS18133WkYFd7t+vTPuNDXJYXI/Z7wGXCc0GnmY3cCG7H0o0SIz9G8Ukxl3x1MaLMiqCA4yY0Q
kGovehwpA1IAC5SF3qAlIqR7zzOKFHOrAC1kAlK3mueFJVUkDL7SkT6Emth1j9kEz9ZhRDpo3oMr
5OvCD22xOlcewybiX+tGuu0+rMPEe68b9bEXriCgDbJNa9T7Jhgfh99W5mAetNB8yqBy36ku9UEf
NJEwk7BemcZof3PkI2BEmJ4pKcS+m0rs7igqn9Rptmmm0DILZ0VDL4FOOurxccH5McrqBx2Z9Mpj
010laTo8WCGL5qVFy2uv3INjhMaP3JXr0c2d90LGvY8kqbH04E6N+0HvsoS88boHVQ9TaBz3axfp
0Vk1cPAHdaMzgnxEsJwYsgBj4OBkz2Mq3DlvGnUCirQ5VSb2CDmobRmtF7WBasFUOv1yaNJVTwJj
X5otslnua0mTVxhOJm+JilsUXmSyxNslfotH1IFHQGiOPFPZS4SiJnDo8dukDb/LAOfy9TAhhmZO
XZCndW/i9es2NHZcuGxOx/iMfTndQwWR7gEARhbC1nBt3RCKuFpPY6BtgSn11q/HBxCGFtgswfHG
gwvXmO69VMACVXRmfIRoksG+M4s+1MwMT3YBkLNLVH6Ab6b1XJbI7euQ5+RrqHvvg8k0+B5GgZWu
sHIc52Uv1aUkfQfOwkg2xDLqi9eB1Buwd90HbcD6knZhANG4sLKPdoY8VBwVCyiUtk88sJpd2AL0
qsOoMbxzl9m+jmLJ26e4glTBCGYaCl3tU2/Fwm8w6ax/VZ05tfFl+1251We0gpReDDGJBThLww6O
TqBHgriJdAIwXwaM79xhkXuBmkVwdD3oQ2lX1QGpgNaPINc4120EH/gwTId7yHPqbHLL2Oh2PUJ3
/hGCmnOFg24A32bcV4+430OPVdBSW441HtwfHToMshIinjBn64EjVWXihznPj2HcmHODJuNrFkWo
S/Lgh2PDyA+7tQ8vDpGty4vmYUjj945VT8P0EtQqbGQ6K9IyhyX5UCx0270DytYbzFL5/tZOyCIV
Hd1AV4PuRq6AOtant7iOzJ1FbECgRzFJc2DI1BRWk2nkn5f8eXVXgZIdVGKrr2E0FIuJ4u0XNaQn
AHJ4r4HJWaZAZqx1GKKI3wbXsDartUGMYinMJn5P7XCZdFHxAqmLYQvhX+yrpvaCj0/hYFTHeBxW
kif0VAUAH1YOiovEaOjJEDY9cegGbIacp9j9/tWmz7BTbmBgddJXEpthb1gQkDnScq5kCIvjRNHt
JLjyDesmJM6gAfdoQfZuSQFX3EO4MdyVsIZdWWlanrPQIX5O83ZOQAP09YPB8vCUygwVXgeOY5XZ
YL0yuHjlTRHsZsTcm2zGRu0wloVttoAmHDg52pBMj9L9Cn8m8IGjbO4mTM2bzAqPjSByJ4MgXKKC
Er5UDbvatWl/t6sRK2rXuvbS+zVUxFLCr01guTYN5QG9yrSs526l6oWaRODERMajJILGSFZbcFmZ
Dg1rg6/xqPv1UNPk2QoA5Ac98H6J7ryN4z3c1rMkevYM74cw2vzSjzHd9Q02Rq6X1t/6Wi17zylf
IQlSrEOvn2xXGbuO8l33txZ4lLgXdLDiVj2FMjg7zVh/G+Ef4KdyXCU5VyDejJ82NC63os/qsxbT
jFPzcwhs5OCkJCvGOxfJ8xi+EomXu1sdRyV5M82knUPSc5PWMnoYnbYJ5t6wHmsgkG/RoADNHPJM
4auJ6QNvJ3kohvHFJGlwUX2e7wv4cfuGadFj7Y6fOhuiDzzN8DU1kcm6J0xiYal5iQIqHjwA/5MR
cKDdf/Wpmrzh9Blm+mI3lI86KMtWbDpuPauCsudBGNCYb834Z/eqeFz/TBrys4KTxQsKthHmt8E9
tA0XW6XGcSXhpHeOGjwtmsbme9cCkDddBAbIeoQdxTc8j8Kv2tA+W0EE3l5uonxbGjCrZW4NypIL
FvqoennSB7eNrV0Ox+3CCxpvpttANIqRNa2qTd25v8ZB+l1COw0SCfc2PTgJMtj9js7+3p6XHYHW
OIXyQpXJk+7oCvIxyhKwMOgHbHgL3HICwdVHrwZxgfNsEuojqpqjSvrcSG7OSgB6sfOIsoekSicy
2WisAdOIHjKZorpDnOClVezTYgX5Ofq5WxgvUUOhzg5VaGSE6vo8KgEw+JDtDB7WZ91u2vmXJnDO
ShRaoE2tywz1QOdeK2D6mKTmQzAd0sgY9hQJPo8XzJ7pYZA5RGLPRjVRj9Ntt4NA0TgS3MbvGdfe
Bgse4X/atauiA5POYyn2xGl3rJoWCWMbDDSoMNBNkccXZFJ+Nd07JYEntQMpEX+0KgNivL/H0BYp
coI04arhGQSWg/SHfkvzBv9WlYFpqt/g+pDC+xPoMDve6rCFbOSJmNZMR/qqCoYeK/A4vl5VZpBx
NZBAgNZy7K5AA3dWJU3zTY+C0syxeX3RhxGVGb+ogK1oiFC3tk6uE0eYZz0AVfVsY46YAW1QDIWf
DVz4yhS/LhBD8iMpYTpvsmgSg5sk4L6clpM84C22JQH31bpCv3e8ZIphv+sQ8Rl1sQ+iALh5RL1F
WEfg1SROZgTnIujBlSYS5QrW41MYowzn43XO/NuPUjs9ZtOPtnKzhcghwAZzemAo9A+X6u4ygTxo
n1t+2QcBqFz5d9JgrYk/Nj0OtqBHfN3pERmEZhnYI/agU9ttbB6TZ8etTm5N4XGIiQIUTBTQysI5
lVE5oPpqQiL5dxtPS7GSXng23VGtOiSVX5mCKGTjRB8W+H0+iwg7QEHaOoZlDVFIq44+StfYVZDS
9SOlvK1REWwnSB0/BKaB39i4SVoRLzDhsNSHGwrcj+weKljYcV+yArnToDzLKdAtsM+SUMxOwdSt
SOnDUYBcrJ+jyYYfiQXxgDSyuycoZ8dLDz8uP2BD1h2pk0MduLCapTK6bFMbQ4e9AXsaYwJwemlS
ZCXaDvyN+O2WTYk5FENCDnrtTQkTGdBoRoPhX2P8Ry4BB1DGThy2t6cE6ViXoGPlqmd7E+pomRdY
23KKHGx7y7keo0cnLpaFzviN46eL9IxZVtvBbPONEuCJOQa2oZUsFsTsoRY1hVUDlo8+0wcieqyv
CtX6VloVRxpY0PoeJQi4tjuskVHK59QLrWc4TH4NVQRZkXtvBPr3ImmGb00r21nnWNaJxgk7ZWkf
PvRQHrg3WVN7VfFHJLr6tRKufaC2FT1X2bIirvkcd2n8XGTLegpgnzpe+va5rvOdbaTuiY/KfB6N
4haZrW0+51x8iX73GamVPg1gQRRAT0nLeCmH0nmwO+RfSBq+tm3UbF3aItE7dXZFUkDsJWZLsIo/
zMa154BZGmdwuj+JEw7vnBlTFqoLD7rdrtLPtPW+to8eWH9d73WYyFA8mx5aHubGBWDzuRkR83kI
nUBHIG9i5zL1/R6p+6bIxPr1mSAFth8Hd9X2DvWViwVQCBzaG1lLqdTb2OTDroQaMLr64Y2plEL2
gNfA1SNEwSNN27fRjPtdmqejH4p0eDMNbFlcGoYrqzawwYPrBvhVQAjtdDzi+7ErYUINJ4qp/0us
zOhJ4O0H5x55teK0ONwPBHiPLyEIEVcVRphE/96OHVWMlwW8CvULCwm4Fmzi0UJ+7q+X2L3t/hYb
ewgbO3nvM+iBXKU3eU6Y8lsH/cZFEzdyC4t64zHixZNeckVVV/jEtsURAtYSAO/QnukOMzI+4ChL
Ljae644EYOwH0xoOfumLJLBOagSmUCFVeega/utAQbk/JBI7WtBBhqWQpQF/Pn3Ug4pdMYTkdoG+
VFpYAhl1e5tS9bTbmmOy3+nT+wLpy7z75bRKPQwVQ/ZrGXUfz6EH4xAGj5bQvWZx1x6KBIWuLGIJ
iEkkXFdT6PV1CLYLcha6147dBuXW6F13JjTJD2wgWBz5+ZjAS8yB+9VUItCHVmtcjhJZ33zE7rND
5XamewIFqycWJ9FCh0WrHGAMDTCqGOn9jrXJOjRb8Vi4eXRkOTmCRicePVQFH4NUObMYr8uNbuNj
pPZjmL6jGDDndeReOg/wxbyFYYFRedarnQVy6eB/sdIhqPggrIYD8BoseYNmcQwXE7fax8Rb27Tw
HohnEwfTSlstgGOEwfHUeD+A0focGiabxwnU+S3Dcg6xoxwAEmL3dibykUD4JnXmXcXhp6C79UDR
JW8ZNI79JBvFvobQ3q4JTbYEs76+cMiA+oLz5Bu3rY3DCvYzyNqlNKviY5isZPOqJ6BAWy1UlzXg
RB9Si9BNy9vTXb30jkZpkoKvO6P9aYdFnqSznsAtu61daR8BBklA00S6DZTl9hyME4hnLCu+He3x
3FAsiYrQE+tqHKEPMLFZAkxkKRXsQRNZDM+rV8MAUdY71YUWsD3Dp3+IJjKMHpFbWeDf5Bx+X3+7
GzPr1R+9TmKDwIcimX+H8RoURbEis+RSQ3hvHSNvD2FfLu7QXn1WQWLmNlaHRtSoNbAXrQ9/MNBn
sFqcxV1MHm2k8U8dbTduk+w6VpQvjTPW6yAU0apzA/bmeo5f9Tb/ZoeqmWPdEe5HSMieQ0fKGSSI
wqWNDN28nrJTOiOlD26WbKIqajf31JWaRAV0p267h9NYgZTG5t6kh+lbdpL+lBm2fyhlT7yOMob1
HLxcnFnggOLAQQTjs8gLq1XNU4L1zxR7qZQPsHJlK/hwqlvoTsN1R2Fk+VrBw2im2xx9STxQExs7
O/x6Czcl2QbT2YceqP9BfQdV2+YGadfX+011e26xfMvH8PF2T93WDgm0LLoHJEWy96hE8gKgoe8N
wzqi5QF/5KrpV1gHiE3fDsUZ9R9vRqtYfidqSxtefSJT14B2l/MHC3qlWwMKOuCSkfbZyeR7ON0M
G7t9l43VW/BgLLV2iVYtGV23WivkyO+qJ1+kt/UQzL85kDdIz80ioKpnnQWRylusuwDlq/xh9Pi6
EsOjwv/h4qgoOBQ91suOMZIrFJWEb+ROduDu0D9GUBjV7YMJeEhUZ2wNBTB6xRKgoDmWoNJ+kDWS
5np+b6Y3wW3W1zGEad7jCL+0+yvi9jYoUo/uWureLru12YW9LDkJ9qWc1gSG0fpaM06rutHCga7S
nA82q5BN8pQfGQWem5aWG0fJt8CcPGtBOT0+yEW8NyKwNid80f1wtwPQbX+E97ZeJhHwouLZDVYQ
QfQzrmpysstCHLGUhB+cA4EW/J2w+Pt91g2hb4Ojt/+jvRJmcSwE1BGmTj1elEFIZ/qUOxBn8nh7
65CsNxYZs6kPLHt6jAO+by1h5n5aKRPYucpc9bzyLtKh2MUIMr/1lpCVmxc8rzFHoVdAN/cyOKAu
Iri1lD1bFK6MFsY3Le3STcUIfbiFPcRyb+Jyf3TrMY7Fa9AfvGLRGrDjxvt/F02islAYcY6G4QIl
TqEOZTjAGOq2bNKn1WdxKBrYIHn4Rk5X6MG6Q4d5YfgOxGX2aWUBLqM7GiPJ54kbW6CQ4M6sEQ+D
st19WWUEqKLyk2UdvYQNI5eUQGXUTRxnpcMwkvY5Asdo6tMHC+jsJRxkxBxAHXohHrS82wg6uxEb
5V5F0EhFoTSbSt+6RR+CgGEDHznDc4gSG4UOJoGuVZCU7c4IsM7TZ/B2nBaDJkwkPSgS+7rRncbc
tNTusU3ND2qWgJ3pso0J3x/w44p1B8vqDXzSAGUBHhiuOijq3A+67fewKAG+gfW0WkCJb/RJgyKH
9kq7e6jpM90mYUhFEqAMdJN2XtMebDp0lWOvx9Z9vLeTUgFPDgiOQbIQWpnjcOxgU/nSA7JASRc8
uZDYufTIFw5Tc2aC8Yk1EjTGprAErXvl9m67MEpAo+LA6DZy4hfDc2YPhih7HMzaXTJhkXnVS/7Y
5Z3xYEfOSkdgffHHv4+PHDj86vG6M5R2gFWKdxuvL5rGp9P9dXQf74xpvMzaAlY3U0Y+95qynwEw
+ImxZKXbMkYg4zH1MgaOwawxAaaCeBCdtcRErLvuB7sDkerXMrDgW5XnDAWgZPiVztPr1C/xLSsA
PjNES6ehuv+2ZB0B+UlRmIceqoKuDEA1xcZmEIcPedJG2FH9PVZdVG4wS8uZojb67+ODNsYC2zLs
tTVlB2oaxoeQQQhoinqBv9NsStYIDxw5nU6o7MA5iQQc/zGDKKdu04M9lfVz0vdqodt6lx4KwPRO
SuH1VrjPeED5uQfKAos946UhFbCqPb6IOiQDZL6FPQTglqI3Er0NWbcu2g4ZA4B2UOUvhXkJMUQs
+/d3vflMT39tCHycBxG5P9DFeo03dfKsIvs2MMUKyFVk5vsEYuxdDVn26UwfAsCib219TvpV3EWH
e+f/OvbfDXG9ol9GTZoBIONh7d6UILvEpF6XMUWWCwKQ+47kcpmWZXRpGLBamZfLt0jCtqRX5g82
sYGqDI7IQCBvxtqlKxbV5tbrXIjIkOFatS5cuKHkDOVEq36KZfVMwjT+SBQ8xqzcq05F0FZ7kRhy
rjsCrBwKkg1XC0YPy9qyC7BbEnW/0mWUwGIRWTNZk2pr8Mm+mYTZe16qB+WEdQjjkGcwZeGek+ff
a5Oo19qzk3kUFPVJMkVXfW+QLfYDUJKLjG2YeSgoJrkJHeGI7JIObEhWwwA8jFW3KUNYTZUTWy1O
CQ7cqvCWApdNt+mDqJ9UjnkEfB+U4Rp1hqh0uJDxIKGGFWMBnkOcZoEk71/xvX/kNhBhdtofSAe0
jEMxq1Rm18MN085XDCWtt8QsL0PRB+cSGsn4QrtX3XwfpSD9+GYyeTFGEZzteDhGSUU+JbTyHmyL
eCfuPwaBDF8glFQdTA97Xb37p8gNzFGc4RvSWd1ckG7cqY78iMD/fGTBgJRL7fWrxCDq2TY88HXT
7PPfDMhsNhmlEuTQkefbD8IF+7ZDKiNvA6geTKHusLqB7EXmvRokgSle0A8LghU82MqEP2Zt5hyg
L3+pR4c9jk7OH+2qPVkE38dSK0URGHWtYYobwfnGTesZtOQi4MdwYDSJ9qYMXAji9mz+R4cO9RA9
uOUNoBI6hr5HsQ0tAEYrG2rJINX0ThotvS7PnxTq6LvQRB4vTZ3sqbIz9phQX/fpliwxofLtJWKv
2wwSDQszkxFKfBh/v/x2t8G2HkfYXVhN9kSTpn2MkwXWjem+jeolpMWGTTZt6PFlS/e6XYeAJGDK
zXowhMG/aWfVlNXra7OdY55sfNjzsD01gDu/9ThTSvAW1651BkisWus2fd2g04TOlDHUsfCKeMuB
6ta30U1RPwnhwbZhXo45wGCVEUDCrwRC3QwKVAQicR4U0JsNtonfrRzydW336ZBG+fkAIEvIAFoa
44Auw4jK59FKvxnASH0v63qH9Gf7ZvdVtoBkltyj3qggNZCcAhsbzpFRgFGrVF2h9SagwXLlxEvW
Q4nKmQ7jOlomyOq9tLViAKaCv5ZMw6CO+dbFjgD4cOAHl6vQ1+NBMzUnv7XxaIBOdgbS/7tulyXc
RhMzJ0tKE2z28x4wmXpsN/C6+HXGpzbII7YbqAL+v3r5NE7fhXB2EJUJkZYpn1Xn8MRIkh7Keb+z
YGDJR5Bpu8fdhwIHc69bmgRAn9wuw32mCmvmlUKdCkexHXY19jxJ7ebj6jhB/aFI5s6x0zGxFC2A
yhUgk+tuVnsAp0rjGSKX7kqYCjDtUSFRmbi7fFAPA3LkJ33gUcZOblrNqaNK5Ov/asevzMJytYvW
9zakkCvovrbMb6V5KMVw1bQ+IcLXpLD52URN8cEzKFR0J1qf1zUlSOStuc3akb8K86qbWVY7a2Ha
3UKH09WZI+wzdmHyoQJz/8vVDj7/1qs6uU/N8cpLWj8Lp10CrV1d+zKBZULamktDeOW1y9UO4ggh
ZKoZ8O4yhP7E1J7UVPmOhcq1vhzUZqRqcXmVuM2Xy4Gj30F4IXwaaY1VMRIHheFAs4Skq3Swwqsr
vR0TnDzWmVke87gCI3lqbxurmNdW0G8Np2Nv9YduzZwh23pIAMx1GAcOKABeZR1HfK+hpAJNMZ3R
hKOme0jKAZK8eNQ+1izuIRvG1T2XqUdIh6z4OIDxQNmsKtwSOpHmyYZS0A7YnlenYhMZImnLncvk
a50zec55Lc+6KUBTNTWNThnMwPgBjKkBOcHphmLn8QgsBn0qxgCTNq2vX9r0wC/x7VS38iyVru8O
TrHj9TgrGAgV3mibn1EzJ90QfyZW5foxKu7HEPJI+yADIYDUGb/WFIL6jTQ/i8AZZh6Kfmc7UwpA
oTpagXxlPCnbh82XBFiYJ2eg5ULsAAEnEkLxbxlEFIc45G8pQT4nQSEPAI1o1Xg0ezZJfIEiXvnh
uVC8DyJvOOVFZe9SGzKUugPflgjA229OLyTYZhN/CGvUc6LwFPQAkZpXhznuIz6I3MT4US6TujXe
FG1ud8iC2vaDNhsOcICGgGxQSXBi5dHBzLsCDB/EeQ6Ls9VQoqhoZ6WAr8wU8xDlwls8oIq6sqb4
tgqEvxkA6T2YeU3lgr8VjONDRzLxAO4UxQoSZYR7B6AS4iEJGjqTov3VwdJyfBBTxx9X6I4wcNBR
SgoBOlQe9K3cWNG5hObERpj0eTAM+0qBoZ9D9QYJKRRtXhlQNlbcONemK+Uq6Yp4FWeuc20H5ARh
3fYiIZC8lcojc93Oqv6tVEF4qatcHEE+sGeyHMBLM4xuTSxmrEF4G/zOreiT4XjmgQXpVUeB4v0j
ARxq6tKH0vL2ePzkwVAWfcohuj8rEg+uYHhJbhrTHabZsT/Q1vF2tguI+xTd9CZBGYAhFXgNt/Dv
4xg3ugMsTl/rYVTHvovZOp54KgRknjeKr/Ask223N6cQZbBAeZCZgFcryP0BENZTMyAW9QKpqmqt
w75zz5HtyCVc2tpVppk0GtMPxVUfW/du12a0K1ZxAfqhDc1RoM+w1QjKXU6AByJIz106cK8g/+8U
B2zN6QZbabZuqqA+Yg4uF0Bviiduww/WtsbgvU6Mg+MBmjyTw0qUZX0SA1KgoACCGNkG8pR5brnv
yrSej9YQfwS2g/VNPF4Nl/5ae4d1Yp2mpzCE4EsVEQU6BM/lfgiTatiXHPi7osfz7XsQ6m2Bb+90
alsuvnqdkCg652pGzcY4K7Nnm8ADg9QDsODVtIFCd6X1kUDlNwOaBqrp7KmBOv/ChMfCXhphtm/M
0VskUeY8eaLIZ/0kHvuzh4zyD09Gxcw0bBijRwBg9aXxIsLAeAH3r90WAl8iHcK5BlqGXWItdZha
DbTf46ZaIm8ifJOIbmF4bnxNDPdbViXBKWm98eQk+XfLZMk1UapaOMixrfHWQIgqkdNmyauJLzJ8
7Ufm66u9rnRnUAnrDo2TN0+982u8kpZa9WVKlvpySsRDhZfOY95JE6IpKJrZlwEJx0vUtuzSwljG
aGt7r6MqLECTGSESrUOjwYjeZS5eWG200Vf1nQM9c+ZiWvjrHlive3NDQeJ8qB12u3kPtwaZVUsz
iiAVx8a3ZOyGdxLn3Lftot1DQZBcxF/tw9Tu/m6fxgduMLz3QLv7vRp+jW/wSxbwRtpisS7nfavg
S8ZcaG5bnfGS4C3iR5xFu3z6m8Cd74Ky/3hqZDW8lFhxTa0FRJIehsC9/d36oT3SHL9hDvWY18Yl
KQhoJjAAhA4veQINVtN6NakM9kkTg5A0hXEZAPsFzRw4fyOUHugA/8tFjRVMes64tb6IN3aBt0j5
7y5CycN+DKizzt3BWLU8gv5VkhkPbRVafocX4HvpmMu4T5ofUD59Lps+e22SGKILaSoOWRGPu0Sw
ZFmnZvzs9VU8s1Do/5FaYtaUhrHgeYQSieFwqFfjwFVr7wHuAikNFBN/MIW990JZVXPdTabYIA6g
/ADcxcy0lx7yW5dRduCTAuD5wYZ+QQA7gaJtepRAIl6lAWuqJuv6U8lzsbYs3gNjX9NjV3TmzAuS
syty+ZA5VriBoj1dF8ikPkAZO5pHpW2+pRRWUmSof3YUBV4nKz6HBBcGptk8osSFGQJJ5BltoEU0
1KEb+Y7o/RFzE0yopjB1oIFXNTC36NozN2Vxhu4f4c05TkV7tmDCesqDEFuvKZraEwI7HatSWKTZ
a0Zc+QSmnnyqmVpDPKY63ZpG4LsNQLo2ujNy4c8HkJUz173MybGRJOFP3WmD9/L0XXfArFXiBtku
UMEGKqLqJaJ5t66NxJm0XWBy1NVgQ6jxWw5fWyiE0GCLjQW7MOyIdbs3ZnA36EMBvCJLNwBZQLlH
9U+3fBMhjOwyMv4KS9Xewlu2KnJRqZsGcxfqNn3XzS0eBFtBBrpPTOUtUrM3HpWNlQirKHj6mTm3
LQgmlh5+aEzKd8+FcwSNih+wny5mtYudc8QsSFxQ+mq0hnWZqC573V405fA+NParlzO+dOoumw/C
w+Ynsd8beDfArixIsedvvWUHF5Mdlr8Swu/4EVnEHR49FbIZM4h56RMCu/fcg4K3qdodhdYXSCXT
qZrklocM9HIljGbWFsFV16zuJawvGG3dkxKi5iCsNr4O76P/qJDpMJsGW2bydfCXCptZV9CdTGpf
s900oa1soao8VdCRFDdqY96D93jjv+nusOgaeLJP1Ld8GuNOYzqawXDY7lMfWRlrnEWR7R30oVLw
BjZSp19gbx0cEiLRrU8b6tQbCGafvrTdThXrLsjKp5s/b4YFLQPNIQ99fW9RDt2hTRbGpN9vQWgH
zqrVDy3arw+jgpO7dCMQGSzvJvCv2ys3XhRxkh/vQ7sIVj5lntgbfTN9QWYhm+sIXi51m1kzJFEz
SMmD32+D+zg9AvyoAqyDsNN0rMr7RRrUPUwYYzy/93+5CErM3C/cmoEb2FhYX9fBriRRdmIe4zNQ
S9oPm5YHC6oXL4aNwssAmaw1k431zMv0pAco0DpnLibuU5BnEK5xA2Netz9DWpsL00rdZS9NlPkS
AoNne9wSgNS2OuQRc33qJT/LakhnZZxYzz3J04MOA/xknmh/RtoHVFlYa81pnEfXMQzqGRSh7KNj
dVBgjOkxAGfs2snSXiqTZCsdpm2HKglWPiSAPent4cILJUyL+vao9WNlOchSyI4Fm3hM+KSX4TJ/
9CYTIh3js3MKrb5+oOAt56GAbUXg+HZKgemf2vSBOpV4CJN0WEa9F8zuHfoKLG3TLXagF90eqJzP
GpkPyxY7nqPN+RbEEbrtp0g36bMxg1NRVsx1EGe9OsZInB512GWJsSlRD9LttxG/O/FkzCV8FCHl
/rtNn+nBmOvSuZdDWP7eps9EDTtXAx9kDmuAfGZDnHWlkZQkgLTxDGk5wDCdfObZXnzQ4MtbBxir
5gblx/NEquRz3YPbpAvOEkBqPWie/OM//vOf//Wfn/3/CX8UpwKl9SKv//lfiD+LcpBQI1F/hP98
gmh9kelrfo/5+xX/XP0ojt+yH/X/ddAh/pRFXfxUf46aPs3vO+Nf//Xp5t/Ut78Fi1zFajg3P+Rw
+VE3QulPgf/HNPL/t/M/fui7PA3lj//+x2fR5PDUuPwI4yL/x6+uzff//ge1bf2g/oew81huHcnW
9atU1PiiA0iYBAY9IWFoZSizpT1BbAvvPZ7+flDVOWX6RPWEIVESKcJkrvWv3/x2nLbX//2H28f8
96/XH3PyrfqPP/jxpev//atiW/+SQtMty7YFla3QnF9/mX58/EjT7H+h6Dds1TI126TB+/WXsmr7
+N+/6uJfUiPW3pbCVoUkAubXX7pq2H6kGf8ydZ3kOKGqmg6dUf76Px/9L6fwj1P6SzkUDxWp8d2/
fzXVX39hRryd6e2jmarUha5bqgq51RBCtXmj+tuXW1JG/Lb2/1p95NYu4+ZaFbXuRaTrjRtPthjm
/pZ1+k5v5UMsjflqyGT57YGMn9+/0umR9iB9CijAGCzZXTquybdYYTYhLGe4Xxm5nRw9any1V/PX
yQhfohyJdW9D5u5EIq4m6XpnBObVbira/sk2y+mhMEx3rvFELnLC5vTt3cK6RaCVN+N+HbJNIm38
SPP5OJbM92XSoc5ozqqM24IBvQSOkCzjkbMCuo9q7VdzUu5xuCGfc5hvfzrXvx/QPx9A5PN/P4Kc
ON3AM9EwCZ2wdC6WPx/BBJl1TIsyXhIrWSG05FVzXypEcwzxbB96Mr6vdJyYalBw7XDCLB7CLCPn
o0gwF4zSwaUBiLOTZUVm59vfRRh/jTffo3Ah9sUxyE/LDDvIwHEvNRMFF+lCs+fe1S6JMVS7mp7q
vBijPGeJimgpbPRPapNgYC3XHbG++ZuS3GPLUL+XokyOzWq3XlHQ2qZmgZC+N+2dzMTmOAZSAMQD
tz6Om3PfpPWlq6jI1q4/DMJUUIwky8MS6/OD6iSlG85ipaOcYCBVJEGjR3mM+mUO7Kwa8T2vy6vO
3+PKgm/SINSrYsyQf4d2un18Rdz5dCuXYCxCe983lnjtcyMjVyJyvsGB835rs/UEj0CiJk4h7fy+
zlPzXqrEsKTKei67pfIRdZ2hg2HAuz1Mg3Zs9RQVkjFsLYvsArJhayIwUnQpdbJ8HqPomDYvSkir
a9gA9+2cYBqIm+ogJu3nmncPdCf9l5ygh10zLmSfJlt/Zs2T+89Xzn/eejbuuaatmlK1/o8LB8mg
2WsTYxp9rYW6bwsowUOjx0+j1af3/Zr74YedFqLC5KwQZfdVn5WOHq8YTo41s5dRIjxreqQ9jKkI
Pr4zHEI2jHQkxDEurW6njrb1ko8IR1WJ9YiaL9iW5yNeGlWREIjqNUlq/RhJptwprSaAb+/VZEz2
7VTrL7q1Qeq4jOLCPIqXFH8BQgRNbT/13kR+AAqXk6Y1jr2rLfyhE7P+BmOYdINV4SWAqyrXMspl
/4cMWJOv/3wQ5d/vPpgppikEIQ8mNAaMM/5699H8GaLGX/73u09Dg3MrtSlyG0gU1zVX6ytCzsrt
K0NcGWMmc9DrIW52iVRvgzITP5doRSDDQrt9PCe/zmQU33qMQskmLe/JjeEMCXmVLaxXU0zVg4Z3
QecvdvzFGZGfipEhJ6a6jCoJ6qbKTCFTF7353BrqW6IvOYuAk3ixoTgPk7G3E9k+htsDCVPrXutX
XoyW2Nlhd/0x2Fu3JKRJS28j1ey5EhXV7sSARs0Q8YyNNT/M89oexZK1Lqz5mi45x7VywfMnKy1s
BonobcuVkipJvuK9MrirCeYjpHHI1Gi85gpDLiXtkSSwzvwRL1XZ449KYBtaTfX1n8+T8bfzpKnC
sVWbncvRIIbrzt9WSa1aNLyohUa4awvnsV3ejakvfkqJLlTpsu8o7ZadbRfmk9LjpCMiiKh4i9c+
Z7/+lGvI0NMwWc4MXatPfascRbMXUDPvpy6yntZ10lwyKaVvGtU91DtV3Tc4MnyQ5XvbeDI1vTqa
1s6w9fAdBAjHOIYId1uQ0ylmWLavtYNFiuudpU0rXA8eYrtKsY7TDnKUPJUN1uG/HBP7rzuHpgLW
mTgi25J9ePvir9dumcQhUz4Ne8r8eznoydWK1HGfE4vsNnZl7dveRGmnxzBWqjHx5lFr/Qmg0NMq
oBlWDxqBKv4Ut13xwB0Imp8P9TXfIBtMHDKwtt6x54PSEfmOHjqad3Y9Vld7mIzjKqz1JbfoapzR
7E5aVTD+55rbF1ZmfVucdxk1+VfTItRL6RL4va1a7eDxTte84qbRcRP5WgxiNzeM+2vADa9tp/Gk
m5XDtBPqxdSZ81dRrC+6Iv/LymmI/zxwkksIrjBTaUFi3N8O3FopVklk5VmD9Xg/h4LFsJvzElu9
Xvu65A1+gbqiuNXmVdZmxrhn6S922qYaXoQe7mEARxubp7850vg0OVnp6nrb3KFprd1JTs4LzHZ0
2AvhoR+8ACqZ6mCAXuzsOUNqQizxc9EssR/jMHxp2TI9czBTP59V3PEirOEdVCAXB0PMECrf5QNH
Gwd7F2Ne/mItJD9FRqd7q7FE7iCs8Os/X1tC/49DtMUo29xqlCQG3oB/PURFaZRjV07EXdtl5td4
999saV2qKlU+iSmv4MbmwhWTNe2auShcp2JrydYh/JacdEPNvsNZqOEEqcmDFcU16zyju9rKXyyo
xXarR2idjKw6LVQjUDGjVPX/+RMY/8cnYG/UWNYdYWiOTeH857pKXxCPxk1dnG2Vug/rV08lSvnW
F0K8hKDXWF80t9zsT/gi9Xe5Yz9/xEzZkRMRL64vmNpzObfpvD42KtQjLR9xDY9ktdP6tnx0yjy/
SFvWLlPBPQSMnVPoDQEO0f5PuvxNpk/JYu8L4pq9eHM91/AgalXl7reCUnYvWufg0rTEjbtkcR9k
MtTvYIQpvkkEKOSv2riD6fzyz4dH3z7+nwp3nOUhYbLvOYLlY2sH/np4GsAHouPEfCqnidweZe4e
9UWPGTczOxlR6HcsGoiCiL00twFDh/4aZ+OuPdqIUnZ938rXNkva/VBB6VHKsHQrxbTddeqK+8xM
D1We6t+FsJ5QFi9flAkWgoCU81YmORoBJyf709QnTwNxqNrUeFvlsPi8U3Gc66p41JwkGIS8/Cap
Kdi0tu8+JDUhTrq7fz4cwvz74TAM5oLC4FIXHBpj+/mf+hjFgq6HY1pzshCuz1iyJtHdYgC84DpG
kAD43gKziEjlzK9sGFEf1Fd4uz+F1IiyUHN9nydzGwy0nbcc5tCt6DJ2GNihtl1/qird+s54T+wJ
evsG5x6XhkFZXsYci5d//igabd9fz6xhWJLWzhIOBY2w/ra6KSr2V61e1qdwmLTHOvkyqfr6PgMs
6x2Mt3ajMEbJrJyZABFu3cBPz6IiQgE4lQO5PqI+WixXuw4aD+w4U6IKpNL9L/+lJtRtz/7zJUhP
q2mao5mCW0zVPj7In455l6AjrJR6DMww3+Wz7qam8zIxLWznB7Foh7i/DtWTTUpZk2iHVjLzXOGp
Ji0K/vxuhKERL/Op0RK/Vys36utrKqODbuc7Eo+fWr1Gmc4+Is786aVnZhHPw10C0lZ3w+cq1l/u
kfx+yYwGy/TwGIv+mk5M8DVW1B4S0rqzmJq9T/XgVZl1l2MxGeKonZb2G/Z5lFpJsBYEP47ENIfI
AMNL2WhXrUEDYO5aRT9l/eTXUvGTvvLEOJ1i+YISf78YrBna+LyKhiu/4GBzayw1XhFpuUPg4QKt
3+djGWS67mVt5E7ZD4cZF0Kg5UVPXEIfB/2MR7iJhevsNfN+fpLZPv0GEFeQFFkQN7lQ593nDxUf
Nk7Zd59b8+fEdDqmUI9DvHIzuPCPrXI/G6+KE8BNbZ2vqvIUkog52GecFdO+wIv5QBmRmW5uHJib
p7UrTXx7q104jzsZOb4OG7kj+nU5pDMnK6apmoU/r8qnscmO6iZWytRjbfAO3TkW0wFKxqOlNkGd
5B56zFtoVc8jnHuNYOPagIOAB14mD8mCS3SKFJIt75CMaaDK7rHL15NYO/pUgzQR+YyF425cw91K
EESdYyvSdT7s5S7u96b8HCnKQ0xMsyze6hBSv0YESjo8RoXh1qlB5ixLOkYKT+Qt1uN8MHVxaDN9
b6oGMgxFQJ3U8fdMcAbuKO6WnVm9ORVxQ8fcwOZU+8z2tkPpv1PEw7yikIiKXU3EePuKkxj6D0S2
xFHKmBdLprdoyTybIX8K/jqEl/iBcLrXaNUvUZzgyptNP/MBpMOxvibReIxs8kcix8ttlL3ePITK
zqgk77a6UKwoCobzsnC5ROfwtYs+2Rh06eZpNoB17xF8UkaIF4P5v/GlYHKU6NFeWb4PSKsKS/pO
VO0y7BUzxqyV9jaUCZjI0wgV0snt3aJ4Ov298dy379n8kjqHOvrcWQ9j/zzqrv06RbkPk8ssHknV
85fk1PcAAV4MVdtp9318JzaTjRe46a6OeHBy+kBIFLzGPnWOa4hO6CQ5mDltTvhuvVfRydAxbX5n
v2jxMv1MXFRXBVPn95vsVnP2EGGomyoSR8xl+1/Cond7GRPqlxz1vGStiNwEmURNIsCQFO5otjui
QTBaZ4bbdw9KIoJ6esX94E7ikm//ENvkN1MxL138VJAgurViIcPsHj9UPTkQLgKRMOEjEiFclh5m
BC6HYRFVUBq9B6YF84nfSsDHEZQrhmvmw5FiaQ+OE2RIfHoKSUaGR53LPwuBq9LHqmlOJVlPhmbu
U6v05m5ECwGy5AxHJVc9SQAuPkK7rE3PEkR+0a5UG8cure/sUoMrZB0x4iACcbx0vTghK/GN3niK
SOyErBxsTftUsHfn6n67tUn8dpUUMQdpyiuKDcMfNJNS27OzY67cF/FjO3hRvSdgrooPDWoQ/MGb
Y9oFq7priWJRd1F8EtwV6yV2Pk/tDBfvVWTfEk07WcgzGdkQ/Q0tRlfc0TA2DO/KgAde7sanocJZ
ilF6ZHevZMnZHOw2fS0kLhqdFobvJUYciVYJFxpph0Sx/5FD432mjNV8lpl8MnVPNAWVd2xhz4yL
kIB3xRaVBU4xZv5KRpkdzn6bU69MzFSPzQjBB83k16xa8odEs6YnZ56OTUoLlsYm68NohEfNURJX
tYuTrrbGrc4Wa9eF6nFOVpL88Fjw9DRWD3KNwTCdBK6aMdw30jnqDs5Qo9q8FXYzI7pPs6CtnOxY
t91G4BvfgaKIpFdIS1cH34CduU9sJYgbMxCj07711MpHR0sct83b7k21RpQHDQoltSjFa07c6cev
1fYoT4uS2pQN/FU0F+q+SDpQll4B6pMzG8xyTkXcf5rKFn/oilpTptMrbJXisZqb0aV4c46zgJ9p
UFVP3WS9zPa64l5p4LOUqdPb5My2O4uhOoLp3c2qNt+6jky9uG/ddRiJFEu4KkhJ//1BT0eGQEWK
3ne7WlZHwZEmimIurA67RnsxqYe6OVCX+miMRn1Ko3Th7jSTvfm/r9RiY9MIwRHrss+huqierYTI
cW1AoHbA3s+Ksi+VmH9/z48//Hj4eO6Pbz/+rT+eWyw7KCJu8N6oUK/FiQqaXFgYK6JyWT09tyF+
m1uTURT0GxPDznUvW8gIhVXaxEvwo+R/H2CW8Z98fF/2W39SdRjQzsOQ4iqilyCIuRKIRL+zlDJA
T+/nQ48jc+hVhn5M20eLFy9i3IctBbjP2mnEJPXa7FNj031EHgQ9N2tnb6xTFNDc+1F/NwmdjbVz
07LZo+PYl5XuG9V0VEtxVMT7oFITaVekz8GgaHdFSAUymMzrgmERQRh/TgVARG/4Y5772G35ZmP4
Rrw8VxhmTgWnoNR2a1uzcDq3rlrxyImDpkQYNrJgOMJVlzaouuxUMdAfRBtwMA8d2bnIR7flCtc7
r1GFW0BYJl1nD5kCP67K64xzbseXRST+qKdelVosgp0PvSWQuFPjvu5G4O9lul5VUGGGHC4AlFfF
VoAFKzzgadcSJrGWZqAZWVCkWqCERlCTd7XAIM6ODBs/12bPXBQzhqFx6xFDmDS9rpi6V6Qby1hx
48R6QCZ8b80GjFgy0J15T+17vzjDaeybU6Egf1b1p3FtvzS0XW37KR/Yp0KicuT61cxfBtkHVOcX
2ZG/a/N/CCzZlf5aJfVDYg3HiGDUJg96iZk8J28YbVdh4RtJGFZS5TKR+Zh2bDfC2S9S+mJ5Hufc
L8zOZVbgmcXkF70giEp4WhR6DvyxulZgH2aH1l5P3Pv3TND2Tpy9OenyVJX9QSu7QFWDODIDx2FH
ZuIwFX7+A7nCSXLPwokPMOMNklD1s0G/yBZGZB4F6LJjuz8BLh6TvD5JFjTsNrwFRXGrE7Pdlacp
xlKZusJ0grysvQKb597BIbu4rCrlkI6iWrxXTbpLTdzBJ8s1hpaIQw0fFRVn8DEYKmUXLSelhCIp
FBdPKBIlj041nLaYVCscA1mQvd3rJxMhSvs2afZDY9U7vDmoN6tA4V7I9dlXp/RJ4x+cCObLUXem
VcFdFog58ZU0O8vFhvie+zJmVFGzNJADAdi02z72MK9eab+qVBhalXrOUHrSsNjrsSUvEtfqSdLa
qlV78jW7g+w2wwpW3DJrcMGYD+3wsNq1X6aO2zusD9TfZje4Is+8JBYkmRl+Tc+HJtvVaGeRMPjh
yGWNdj5sg5aQS7lOHL3saGUupzRAGwK/WQ0UsVwgFFFrqrdGJGcyWy5jgjx9y1xKnKCiuKdCPRqf
ST0/WGt9XaNlh5c3sajaC53RkRHyOVQ1f4BTwDrtrZOKG/7sW4L0pPY01bPXoxVohs+OlJDqCCK0
kDeE8m5BzU1H8aZW/X1dxS9FtQd+vbew+BqNlru9eqni1gVsOqhGBVGff3kUgZyeqiY5MDF2rbwI
ClQwLdOyKFkOxLVRwms+THMV8/MYl27oCehfyBZeV2ZOyOxYpjrzWGx7bKwGVZ6fzFZgRzF5IymL
th7dqp6opf6TshqXdLrrROFv8x5jhZZNYrzQTQofG0FxelrHhaLH2jsqhE4VhUK6XICenhtjDcq1
Po3VqzWXcL3WW7TO33KrPTpDci4QHHGGRln4Q2i6VakfazM86oyQOJvnuJWPqEVDWOLaQ0y6k8hm
TmuL63d2TYTlFmSYj1rqkYLEH3/d6vzNFBa3FFcYA3mzymEFXlex/t7kmY7iKzYrTI1MMMHBUsuD
ggKpmP2xxsHP7o4QMPxUPjIK8LRG+dI44cFZN5eS8CgMpCE593/FeWRtXvJur/o9BgR5Hu9EbpxI
6w6bL4xN3pvWOFXDct3G80uIm6d1ynGmZnvx5mLfWaiBlYkVsQtkq+7WOYR4+KZzgRTlvuswNphS
v5XLqSKkuFzu49X8MU1PBlQ9utWd0ZW3JTaPiU0ghx5060NjIFZZ1GNrTP6amK5Uv6rkWy7dDJmV
8Aq98AAQPELXg6aCTGeTjGaPrE03S0b3WTmciDw6Mmd2TWu4mXLTlF5Sg6bgkAgmDwaTAx+SoR+2
EzWxj6PBAflcEBVcwAxIbKP+3IZ+miDawsMcNjDttubPU+W2ob4blXhvQQ0pS+nplbmXYX+FIsNo
CouHocmvDs6pvapCaNUvsxNjYqfsgb83r5eXbNafYoNiJdTrgzExkblbKDwM8AYrhQtapM/Ug49G
Y9wyA5A+xxfVuTHzvjcxYyrmuyg82RP7IXkJn9UI65L6gvTBUfb8x3N2b7cvztdwekxpQzUzaNPn
UJyhi9tqd1UTy8+s5KIm1Ysii1un1XtSx5ihrWcW5GOi2iejL95yTX4fZfRuYMnTQT6KER7leQWF
tz/PzXDasIa8WmBk9Adp8c/ExlUz5a0cpvPcPdWsHIqH54xXI0XeHKjGMacXMQ/dk6F0R6Qd7qos
gbH2R4KYb7LtwTWm4xBLD0nPs9W9a+nqKiNpbySKquoCAgKJpsvcVfZeaI4nE3ltgdonpLeMoRaG
CSEH5esixjuwdV8ZmTcgVGnD9TQXj1E3Hor5vYIFrq3VQQnzA0HaBzi2fiwtTBvxraDYlPpr/tyu
7O1m5triXOZb6YJJfhRVLyu0x3lKz0SyXGcHG3jbDLIpO4xhck01+y7jrdt1vtNocpIi8UbzQDGJ
MJrtMwchKcUBmIbkr+jGCPbYxuOtVmBd9jFS6Pggbwi4DNhKChl0u0ZHbVyHHsDvCQ0mBXzCleeg
CiyIMchoz5VnRQmxx9QO9dof7Kg8mHaJxW74rGj2q3D0B2Y8uOtZ90mT3Rl6CoBsoWrDaEbpH4vC
uRZ6fFh1oixqC2fM6GCnaZAr2kO99cut6ofm+oDQ59DI5S7SypclXB+zdL3oxS5XenjPxjMcgEtu
UsPl+tGY6IIabjCAKmifg2MdJxndhmm5Eql8sYV5RB1uj9ZpVuxAq7QDSocXp+hf7fBbHk3ktIAG
EK2qWe44TwF+Fue8jA6dnM94nR0nhBnGaO61MWPfXz7BXT9kZBKHRflep+anNl4eCzV86bTq1tnU
XttKmajXgp5xqVTo6vOrQ1VnNqFbKJlrMUhwwu7dWsOHKBqOGn5qtPqi6k74Tz2qvXa24595OX1J
YIGs9fCAyXqQjNQVcX3VBLksUPanEmvt4RBhVzww/mwq45RFKQuBcdIaeYMnw6u0rz3O1GIwPGbx
uzw99oZ1mBrVH9Lo0UZxlS35Xas4py6B+gRlESd+L62WC+O6Xa6Wt6iMP5exPFmU+tslrqbR59wa
j5DsPG2St6ExzjN+9COTgxVGvTOdEbk82IQqdTSF8/yisjUOiK1KXgGU8NtaRqe6AYsQ4V6Z9+bQ
uxq3l9Novi5DPxHtZUixDZy/5sNrLeTRNqLbZHZYmsszCHI3JRe2AKp03ARBU1MiAnVE+++trfv9
Ul+YYZ9GQ5yHJQed7ysCiHBCiT+NXfJmZPqTjGSg4NDHtOi+ls+5bZ7lkFwrWxw7Pb8w4rmS0XNR
jfAUOkg9lmBRu72cFTxsVVfVglG3vJJwYaeZA/ltroS/TLqHEB8zGMJ2s/V+iNSHlNsY1SMXOvwI
/RrFjFvRD9RVjcy6OzKvehpUeY5K0zft8JopwiNB1Y+sT5UlT3U8B05Pi/9Jw/conBv8pLD/tXNI
uesJB9y71pkfBxpZerx9moLXWenZWeY73WbVToNEpWhdQT8gejONe1W436Zhcknp4L6iBCTyo1D6
o9XnTBW0U3Ypp8WXJsxmopfyvc4Wmpi+NoXe0jfcNfGR3leR2oPsp32TDGwrw1Xryvsi4xLuIjJ+
omOl699H1GuMbm5Ywu66TO7gtO/JO37oHBXXF/0lzzXW6ekHxl4ssA48nPwwQLSbX3PVINlkvWdi
dh2SERwOAncTNwenyL2pqB6V1X6RUt4YCT5oJB3BXLzhDTyN+qHI7+Y52o19dlLSicYdtLnQDuMC
OTvTL0Y5eVlt7GRBrd0ZJ8vEwbtYb5A27+nF7/IIue0wH9X2y5zEyNSN96VYns1BfJMEg1vGcpjG
8JKVBkb5w6kClkW3fybAlOzXT8ge8JZlEeMD1DpzjwECV9qxUvXnI47jZ8R/Zylq5h22K5UmMAZ8
LPLykuKMqKjMpec3zOseZ7skQVB5S4boQQkjD2x1CeAWeMBd80y9NXv1z8Gc3Xq5JxjSg5aOAGf1
G5a9ZKEGMtKgFxa923DnWHC0LXCFRjl0Y+xX+g+l+NkZjRuqKgqrkQLD9K0m8xP6IKAORQYzRj1z
2PkoYQ6wX71QtYOOIlhTxDnbMsm+NHF0tJWKq9CBm6S6VfLKPXhmgXoQQ3dIKu2GP1cgM/tOXUqa
xztoXuCRiq+Fpgf7/RBF80HMYEglW5FFibGOl9TRDqb2ZW7Ce5kV17Dv8PGgWFlWejKa+hYApcR1
sFA2KVIU85+ZhjtE98pI5scHJPIHGuKYA3jFx5Mf6MjHTz6+/Xj4gG7++HboiAcmXm3GZQ0R61/g
HpxV/4z+ZA75ZmTwShXUeBIxUEAXg0IgkNQoNJkEVF1SAivwUKPJ3ymwit1UaX5/7uMriMVO9tsv
ovMAh0wQAdbaCHklW9by1ESKne0GraRjsecTRXiDhWPcIBgDT1K7lq1ZI01BhYxz0ub294caD06m
sh/fgxlshdX//DxkRA8pcT58PGU4SX0aZM1v//ErH09+/PHvr/PHS6zdTOJaR9bmx3H8AH8+DlMx
LViklSkr8naYEPV+wvYg8VVF1xAL85BWergz2CH3UisAnzDQY76qFb99lcPw49AtDX451qdhO2j9
dqg+vhq2Q6GgijrmIaXmhrB9nLKPt1pKHM+YzH3PjTBlcp7PICijqFxABo7txwuUYjuiv73W9tK2
mX5Dudp7cdRwypp6D0HOORJaVJ5W0yx+e9uPrz6eazSbwJ4QkvYxzekkeImPF/vjdz+eSyFPLL+9
zcdP0o4MFkfNnrqMw9/D5T6Fxnas+7Zufewyb4ghsN5NF0Kyu6BeGn9Yal+CG4UCH9AesR+kweln
T59ULI3njCPhyCb9AQYUXeMVZuGl2hwM04DUbybhb3luFuerUl9DzdNGexfdtyk5ohY8+fEnTK8H
XXR0ZZNXgYmTheIr2XK3/OxDJoDretw0LWS++HhCuKYEAcpOWHy7EgnAUpuE2aUkcchHrK7vmc4G
+jFhEJpgcspm9lCt4gzJ/mxWJUZRqhf3ZaDoe03fjx1F9WId48HxSwV36CE6RV2IQSZbUJbdVeep
jg65wlWJ00Zdqe4gBVY8M+xsXNAX+6ep+FNYnccZMsHQVk/wCE5DzXkbaj/RzUMb5GlC/lC6z5Jl
H4/DTuF45EkVMIg/t+16IabhiIH1QXTOyVDew9F61GMq2PH7dhjW0PKsAjOHCeumHIxuJVi6F26m
2j7kvGCyBwrjH53a4pN9Bl87IDLz9SbG3+BijlSNauLmSrgLzdzVSeVTKU6WrqDtig61qaCEYrYE
CROrIrdfC0Yc3ndNIaF4pQeo1sugZ25McPoUUclhdNkQajJoaYCXpQc/amc4CEHGyscd2e/lEqCq
dtEckZfEyKrzN5PhmLfAwum42NZ9qjObr2+6nJ/VYj0YWfLcGyNQfe4uK71trD2mTXLZOsc+1zlI
HHLk71mHAbTAACSKhx3CRQ/JJgUko5OVkRZe5RaGrgYC5t7J2TG0AKd0r+427o3pplRAGYNWtVH2
WFsQGmzscxBKwlH8mI83Vg0ZnMyeQutgKZ86VdmVOogZGZVZ/KzZN40eZSyJY9IdL0ZiXlzTIyjy
Ti3ELrcFMdU5q+ghUW7GhFMPtrpJ8T0x36z8p97re2FTuM+tG6L2zUrfQt6H7c+h1vu9kg9uAs+N
pMqdRjR6WDSeOhVeoldo60n8XYUrm8dqyOE2T7ttfGqtEX1zup/xzlrllkqBdo1Ppg6ZW0X1WQjc
DmfLa9BfKNnglqZFvMwdU8JYgmRmPXqx5j0pnaDjzVJS0hNHekZmflkrhh8bI9xudikSP4y1XBUF
Q8KWEgHpDeuXBrhJMvuyICFoyk7vbdi0tR+lz2AISpy4mcPk0mIAHTk7ZTIAEXJwZrKUHFyPDObi
ignRlFxBkn00nCuKeYawupxkLL/SvEFFw8Q+ql9lIr3Bjk7myJSgFvA7872Dx6XCYq3BA1SGeaPK
gh4j7JfCTSPTzYL0+5KioGuvpIN5ebh6dTwwpLzacYaEmJNFPgw3z8qUZ8UPP4mI3wkFW/QUlIuD
gUr4wDzO03tuH5vCZuJDpFhEqAdbiYKYnPAcYmYG+7WnQxrGbzovurSRF4OA6nV70h3nhPJmn9nF
XvZd4DBmkaOJzAPgKlxd7aJt/tkprg6tOMxLvC+a1jUnrjZoEtkKJZcJRTeZ/oTqG1zOHYsGhOCH
OnwtSFKxeeuRwzbk6KdO0Zy4WGgxAFGxKTf8PqoPGGXuZTYc1qTHEYs6RA77KPy5tAbifhXkDM/G
knOKXgDCw3q/LsWhynqskzMPIdN+1mIyPhavAys2TMoo1uMUvCjPf5LWdJsZPuLnf4jpJ4aQuOWO
gls/ixwCCjBmXOSnunTuIvmmzzGOvhjQhfUhDF/NomaAL/2aod7/p+vMluNUti36RUTQN69Uq+pU
6m2/ELJl05OQkHRffwZ4n7Pvy30hqlBZVklUsnKtOcdMUOQW3DKc3g2jgZmnZu99NCvCA7rjaVuN
pbINbHTuOCw10iC78iFi89KQbc0O+wRt9ODXv8oBtbsVhEq1i7YnRGOqmt000DgpzwCOXhPdoe+t
n5oGtBejVDXGJ6PtqHWBqTtPhsc0oqlfWhdopyJaZ4DAMS2JlHgQS3ywwSGOmh1gXoCR70J39mQq
7eqM3jeLJ2Dao6GgEdUo0pu7PcpNXbabnlh5MpjxWWGJBjFMk4Y1V2x8fnYXSC0pDTvX8c+T228k
O0uDhqCn2kPJwlskFteAf5hRw2K+OgyDvplEvK28R8U+tAHkCZT5qWGlT92EtgEoPtO/NZm1C+aA
FqjNNqA+Fih/ghYD2yQ2LsQ0BSO/NEnWKYwnLXXAd5Ps20V/kvYhmV6sGq5i6y0DKIfobuvdsbpd
2ccPNr9pkmJ3PkaG0rzGGFwNVhBNTt9qlb6NXXWHdf8tFskPq5OnzKseqtz/xnh2I0pWRJ3dx7Ij
dvOYbp2F6h8eAm/MNm8C167glg5n89wjdqqN+zxqDwYU87R8MYP+mqXTSxL0383U+ZoluyDhvJEw
tXHqlAbq7FwSU39uNRefRblJ7XEj2d1ZT/BUYfdlFDYUTD1Y5UTbOBNZKcK4xkGKFdl5lFH8XWja
q29wb8Fh3lYZSFGPOEZ46VwIkbOHJrL1OkWDiuAT1lCIpQeUly/znij7O1Gp50bMWxpAO6yfWxAy
+6gZd2w5txENcyG5XYJy9MFK+ty6bW0rBc1dIzhPuPKWX4M5PSQ6/YqBL/PHT82MsTN6cfnkz9ZD
7z3EpG3LOEHyUF+SiZtFn10D276yHC4f+z1UYZaHO32wjcVIhXzpo6a8R4dBZJzmqLO0h9zsTo2g
aeJe6XW+SdO8VIF3rmrjNAwEk2b+LcOsJ3XGYXW2DVR0aOYfYxScJpE9pKbCaUZzMeZuZ/k7STt8
oPGdk0Sh2kum/RgsQGB4C4ou2UYu1QW7HgUZqrJ/4QYKe0Jl4xrX78sk7p7xXlKhVwUStZ1uo0SS
31zj1ZjvJbpEFaK7gVxR0GDJzpH3JPo/s31vjlpyV+p3yf6LvWYIxZjXvlrDoTWPgcl1/1R575aG
pOlhejciWJdb+WqmUH8f9N/lJnoU31Jiietti+RZ3wQ/7c/ggzUFYhnitVt9czbNgx2Or2gCKDIa
/mwM2l8US6UNpGuvmH2EidoMf/o+tOifk4nlsol2M8n9bujuudfPDNpy+wwnNb4JUn62iOKNV5UP
sA4lU229Yo0BX0aruDk5Y4kU1TXaMI1Nl0kOcjv+I3IIpgQPN0GqmC1wgxiYFI8EZGLdXZ4WaTYd
ZcUPZRfAvZTyvlqhvzhlPN40QGq/mkRReZElO+ymUVYhSbEaHke/58PQ7QanhsgPEL0EENRxNzW7
ra05FKlV6u2znNI2l3nFUMJPoj0JsmIzLr6famSgjiP+7ngwEHpsjocszitWPS17D2bzUuj03IC4
+Tu/79IwYE17y6dp3rFAE0WWYFWCJVeG2eJcSv530Cb3aJYGe5ZoQqXuBmKbOrNHsVWL63our0rw
wWqWB8OdG5iqGExEY04/zLx+aGfYzcVovAoh86dVV2MGQEuWU7lRb6euivgYMajW3UZs5ILRT9HF
cifUzia9y9t6sJM8pS+FVIhYujoWF3x6eIazeL6ZBImTzRLRRWnsH+sppsLsY8v01ovJepw1GrjL
X2b9a7GfZO8KFCuK52nfLDYandp0iw0sPo6dNr5kUGXaknla6jNzWf/leqizz9QwracoB3WqJj3Y
G40vL+Bj2sv6yMFU7o7FrcEDe1q/MyIUugyGkjtXr3+TNuu8qK5hGiiSbltSN17tlDJ7se9pDmA7
gBeEUfDH7RWMLZvM9/OACWGv1SJ7qnUt2tQDY3bPqoEd+lRwfVDyaukXGIb0LmWKi431M08+wQ9q
3xt9nvd6FdjHrB6iN9QOZxJxdklZ1s+6JaOrtC0Sec3R+ihLBuRD+hs1SxiDc0hhWIItGuSVjrxr
06kKnvTRcI5sH9oXNllJmGVz+Qti9LNtOhRxvoGz2e5PmiytCzAR695gjLnnFp8srWXC0y5Pg6l6
qHvdvkdeBiija28FvZ+QqjDflrY9fSN/nb710AwXTyXZh1b8CGRuXitwPuhiCvehVMWwiQeC9GLh
ZWcshcaSuacaUl/gmCD9nIeS34kk03hFpHbu0zSDj4t17a53LaHtGigow8uym4iGdju2Y7rrBh31
TDreEeZbfywFFoYxzNeYAJXj3RZhmi1hSKIut17rZofY0f4wSLnGTmN9iSG/Ch0prFQ0tcojrK7k
6hMydp0xG9dlwcAf51G5zVT+qMnAOaRdOpwdt/G2xZKAWNePM3s9hvxmvlsvkwbaBZHBL7bq+ZSP
4Ff+TTPOdSJl0md6/mIXINy+SLrxlzyR+U40yQ8XB/qD5QF+C4NhQIxGEy0nj4egKED2XWBkd0I8
GIf21tswQHleJt6tVaoDfBkGurSj3AXAnhighNPY+3S7JgqrqbS2M72D7Xplx8cs85FXt6b1Ro98
KIfn2BI70O7mi6BPPAImfpcY1G5xAPEy8gbnPTFNxFN9zyTabozDbFg+N+uKMbct8bUoo3+Nq8h5
NAXdzSAZXjsmQKExVfUGmGz/SoV5R2Pk3IJJ619xDoOME15MQyDvt9iyo3P8nLOAQAjIqqsXJ8Pn
aEDC10vVvFkVUzRZjdyAip67ok0gShBzBbf6UZ9V9gVuK9u0Sh/ubovAzCEgdROZVYa4II9fbR3t
MNQX98tmt0Dnm3ASyW2qbKuI0jAnnDMaUhq5RgGwu0oJEyQoFWJZ+zKXvAsTgUZHovSVEWv7iI3D
AYHXY4pR7aOI8+5RlWR3d4WYiRWuxl2A4o1eqwR7Jsl7+WtdhSWIAAOFsbIrZieFVt5dI/aZ3E16
mC1WiPWgxwtjziXIYvIRhlkSTvbyd8qCTLzEy6dn9vwwmwqPgWERUzOjbvabMrniQsN4CJj4KUbp
EmOkv2SradYze3srdFP8KANEFebg4MJpmFcMfnzNrSm+DmR0hMY84TQNWnFrO0iLvllZ4B1RfixB
pOvB1qsqhPlb78s0MMJosShOpBc8DbP5IcYhPs5Z2+76ZRaqK4Z36Ygv0GypKFY/B0bafCs7ttWs
5t+awbE/bNCUZGh5xiNBTcPRJ05vXQHMLsInOTuYPfpEnGn2oF1Q9i2b53FrSlqYq/GqMOKZTQe5
3ov3aj21HnrfOBZgOS6eE+Wnyla/2iah2mZAS6WZnqqKdXBJmrbQ8RN9vuA3Jo1NIFGGatP7kMMJ
kCGemAkLVYkJdEPX0uaUuFFxlrPALpNV3UeRxqiUyuwrUza4PPfzr8+4NLV4I203efE1dwSm5txd
SyUv64GFPCa/y9KOHXLDY+K6FezQ/A6RBc1p5jMQWPKVaFYdyim3b1aRoCQkr2IvCICosZYGtOzd
2d65a7pkNLnBMbCzCyZ4FrjAHRiarVZMY+J31fjVdFsPxmDRBnLwndXTP6dGZWCoGqjDqfh2Hjhi
Ql3qmaAFt7wSkeJe+H/JtPKcgCFsZBzRkWpZ/8OQsDKZ4zSHISbNF5VQg3gULDd0cxyPUPWjCT+P
7A4ZihpHjsVVZ7p/jYequK5P10dMTzSUlubx31MKq8kWk4+9OAiMy2gr/aK6JYpgOWiWEOGYeNVe
s72JIJR20b+ORjOdWoCXcknhq5eDobX+wdH8p/WUizPi7/n10T/nzANJKOWpMDLuk1URI4rxt6Xl
wI8GYIjw3ekbRtM87zSBu6WIEIbJZts1sn3MZ+bD6yEICKrvhaSD9N9T6ysgSiZXwevX85as2odB
xIjyo6p/qTH/56kzPK3PTIt+hxDQHwdVpM+++7MszebRZwf5b0QFdz97E0ji6Ndz+fKKiFf02Mq3
+LLEsagpOWqzpL4bCu97atLQQb1ALnFfuY9NUNSESPCFWPXGpuzL367U7INK9ObSTxJN3piA+/Dk
BWGOdwR8wfpNKfnc5ob+PCwFtQ8n6DQv56xEVIvTPc4ZTca0zxDGsU2a6X+6TlNcrHy4Qt2w7nZr
+A/IJUEG9MjM49HcETkaPXUWtaPys/7BS5hmrecSv6gvdTBd1wo2NxrA8dLiQ6xPX1itFVG9Y2xq
+5V8l5nZO04C0onsaEd9T08E2ft2GIm629j2ez+O7eswdzFzqc7Am5rnu4DeyNlLpXZ39H6ERmir
n2k2P8kY9G8w2+XR/mXmjjy6fWE+ysmraHxL+0PP/G8e96CT30qxtbsapqFiL4oiyXoLovR/T9Ot
Lcby5pVW2JWiv61mt8AIdo4RW38NsxDMfmcG3ex5jrBSJeWrWTCrCyH2ayw3ptpks2KJZyONmtrP
kcObUKwMh9YJxc57bA/sl3QzOfTo8Khgy+hh4rpY9Drt1SONYE/LrKWTScFQEF/zRoyyiYsvHJwq
+NUF2YbNof0HwDMY8GH8jn563gRipkgdCLcIIGueilpV18gO+C9V9pyXrvgQFm1ICFzROV2eEpVz
qIB9nBBjwOmZyaAy5zt5aPPratnmSWKb75YHqrkoIxSOFVD8Bv3OezplUAd5O6Sqe6cUptAz0kfS
Yy125Iyu0T74L4ygvcqa/n6zILpPteEf2Nk1sGgqZ2dWVX3TGkn4RAq9drRJpJ10PT/ila9vBer0
XRsE6fNc0ThN1Ex/WgTa1a/rF633zbulOcNbLfNwfW+58K+dOZkPSlHPyrGqP7qm0g7zkJNH4ba8
3fwHUltzn0+0XT3QvlznFUl/xnxFgwUzPWCe45mluDVkbd/WR3G8RLkFSByzrocvYCrUn2TyHjPu
d8egC4APapWJZlA154awxm0TI0nWgxxCxHJOBnVdh1mP4UhmL6KNm/O/Bx9Lwd+nRqNw2pQlEtbl
JbWSwNvqmHSelc9YZ4a100s8MtXKcBSpufcTfzivd4VYaMOpgQtLYNF005uuNkNtMh6HMS6PTuQ4
58YYmPsIOp+tjcfWW84ZtcSnotv5qxe9rLb6rpLGBsT8ALVoNM45aQJUYkfTAe8N2tL/IKiGmTOp
db5NxIcewbxKxMGQlfVWm+SkioFXrpdOwRh4k0D02rowEhGe0joR/T8HoleisyNLoP4qJtzPa9H4
tUtEsLVGBAupaNc7XVDRl6ex9h6ITsteawBKD85sV7if0uzWW85+xcjORtY+Nbqd3oiY+T+n5kA+
eDVXRO+Kmz0P0VOm5dGT5c3x0QaqtlnPrQd+8a/mTO2lVXaxS5fNU74cvKTpH/QctYlWTdbdiWb9
3AT6tahIs04ndIDSvw0MYq/TclhPTzmacaXQGmb0dyZXRKBc9Xo8YEOmpSlmjK8qdfBUErNwnPWu
32EoaV6Y3EFUY7Bk+LR2hAszVAZ0sIfaTq5j6/0ukqb4YApVbnORlnfNWuwXXpTSHEx/z+hUjrZn
pk+wMXBVGan4rINXMuFO9hjkj+0QlK9EY7CD5TaLQM2qnsxF6WgM9rWtq+NfekPtgQ9tNQvQSlkE
Z6R7gklXbtXh6DAIShatrL7kvLE5lGfYvcxmqWW8lpDblkklJIDq59wFZwMTKd3suTkxvUm/eT2t
0aqZX1mPB0Rk+p92Ce/m32Et1mLHPrpFkm3HxHrmO7hH3S0d7kguUsOorX4n6AX/CT9xXeup7xBG
DEs+CsVPeZgL93OFwRAeTpsVV80hbe10kyz0hvVc4+Gbq2T6bMTfdRmXz0mi+pdMJcNWH2d/vz6d
SaJFJpQ8sRsIIJN81E08HRhgQ3mbYCnnhf1kd556dhO/ecwcWFSF53dn/BbQTElc3NsZbfz1F7ke
pqmvtoENDzZvaUCvW0DgeQ0mNM1nCtIVMd3ZZbMcWLSazHH0PpwxeiCboj5O6xfoIEGHSQTeAshz
9/VR1tT6fUxSzjXxt8QV7tFjd3UCJWzsRVLYV1+mv5GTv7YLgrfJ3WQ7dwYfOSDHIcJVjcydqr95
vh6As4TIyU0gZX7eaHIn6me3M/R7uwDPBr29rM9Gx0DrpmJvY/WDsYNOBD/E6qu7iWkc9wz+b8jN
8uhPvdygpeJG7kTxxcw7uNa+3JSD6d2hcvr3UXoHG1j6dT21HuCQoBWvoehEUeVcZDO/0V3GgpRM
+SWZRXKK+8E/jlkzXD1flvtE1wea5Dl36rzM3sEFLq2JiCS/Wj1K0bZPdsmgAK55gKF5irYybpOb
gPW6c3TAsUVgxdu2ibQ3y6ajagSD+aOiNZRNrvd7MPtNNsLSMSZiJJwMbXhd5n/iftGuiOHHABs0
JIhWvbkFlWFEMPadbd6ATcE8xmx/T5mqq8PY9Ta18lAdBObAv4/m5VyyfDUeHWL4/r/XCbFptdk4
YjexPgw5P9Nxq54mybAtrrH6x7mdssGvZ5znsPPi2phfRKn+eZT879z61X9fJ9zWOQkX5+b6knn5
Bn8fTX32bPcTdsDkT+v13Lx1U+93k6TLXkuRPw9WxFKRwslUlf2ZNrZzXoEwTA2cC+PDl8GoGYej
WSK7m0Jb4PU5rktObSEoVZEPwLR36xc8YYDf5TVwaIGC1rHe1qfe8rRbwAXIHShZ83Tc9hG+iWQJ
edQU7zKTiOQG7pjfYudFKt95aBajnkYRkUOBFcNZI1xKbSOjQd62kpjWw0g3W9LaE6lWnKo5/bP2
ErEIk0feonWkL5m7JDE1ulPsAAns/7b0CpMZoFV1Vwmh6AcEmgC5a2a9lGM77xK/tK5aqRQgmMFD
yuarWyEGHL9q0F/rBtixLvzoUyLNjaLkhZGNeOsMfLV16kQv0pDUnYJhqfJz59zqAnkW6+JLMiYm
PtCufzcn97141ErggVpXCZIKbLVdnw4N77qXnXEb8WG+mI5zpX+d7Mlry4/dlM373uinQ53L5rth
Rjvu6dPbMLnVRQZ05QkQqb8T/RCEmatmBkKBsW30BJMryceX0RtnIOtGHtodcNiZZmkf2joeBR2a
sdVB+XGWQwMwLOxEjkWgbj3CdDW1V4VZJ3u7qNvHOB+ZCjoCxqvLwsZKjRy91gVVP46Nvw1N6blh
bNJUtnpIofbSlLYjPC+V1LiJL+1pZ4rZrQY5M/CkmA6DwUThn86eTUDTaDHlS52AFXdp9w2zFe16
yNlgSs2uNbdi6JozrJfmzNsI/M36UAo7OZitZpJl6JopPgY6yOyI2guanbcKTPVhPbUe/u0sm1ai
9uiD47Cm3m7C1MqX8BUPO3jU6ef+ywoydaZ51DfhemZ9wXpAWTyF5pwzJpxL+2IxYGPAaKUGN+IO
SFhRQjN1y8UqXS4PA9+3LuvzIWZfUaLmnn3lHAM9uHVU/XxKh8K8ssr5pHmpJZLEShfThw2gx5Mv
efsOVRLgfpwZ1Z1nf5tYTtKsz/IlkX3yyw4Qa2pvtamn8QKh7W8nHjxAuZeZn+/bZVukErrw61fl
Elu7fvXvU5MZQ1DE/SFYOE34rTae19WP5fLd11OtRgBxkdWP67OVvrG8KjNHlLVyfhJ2nt0Sg6nY
EKvkew5GfMvo1WbHEKhvS+hR07f3MTd/FrHpoA7We8bWms5ovMsfqH2r7WRO+rvd9DjSgsHgE7R8
lcZ36GEowBA6nLJKS79Fs8ueTPNfwfaJR52WDvk5y3mXf4Sij8Z1vPv7S9JaUezW5+sP7E+wmB2T
PkKjY+fPYu2/L1yft6DZQf1plK66e1kPThz98+jfc9JKtjrEpf2M6A1ZgY2+R9oUjgb2pvZHo8q9
EU+bMR1N+jHwbUmpS2gRQXT3zAQ3Nc3PoDroBv3kSifHxVDvQT4f/NSod5oK5rCaH0ZJ+R0TxKy6
AYlGy2aZIG24dUCi6P/uW+0X9SXTzw72SyTPAkx02c6AVeHFz9K4K02loS2xQQVj629cv7mp2noq
ap+I66S6WCoGuZo1H3Ds9n0dkbBIRWanbPHQOAWa9citH8dpwxBLIb6sP7FWtRfdNBkqNeabyoC3
abViiCholCDfDaKI4XXyREZSjvCqZ0KFhUZHhCuCEuVm/olT5plB8t6MZsEQssYNmC39D5TvaG6J
JL6UJr7I0q+enQCpS5w6VwdNIX8u5jOp6NhvZf0xcunDJHTpS/9NB9/Fp81/ScrxkmR0LaIhyMIW
fXDKUhPKJvgeiSVZwXhb1pKDHgVbYk4+3BGWU59XTw6Xn2PZmzL/2VbxfYzVz+VPmlkWVaTAHK6j
KmICGIffOpfP8+DSy5hm75YNGt4PZV4mn6TrFgMstN9jkEXvc2+8FlXwyIwN20g+UiC6yU+z6b+x
nlWhoY1PeKPFoSThVzG/bmzzt5W4X5r4JuJpCsuGqAOzeZZRht+q3dDe+xqE+mq0gqhGNpbBjCPC
78jP6I29S1iyr+UPbZ9xMRUx2Z7IjySldmg6prW1GHHbyBvzhYah4WRrpXsaimyzWJ4j5uGFnA96
PiB4lu2+dItnMVsvUeXe6JllG5feVdNg/OrG9LWR5kcajPHOsKdT7yGj7paL2yvdu1lpYRMX5d4C
SZgNap8O+qOfjY9BYD0WokVVNTQbn17thLsAsQ5eC/+dCZw/dZ9tH/yubcdBiIPTHNeX4RGElViM
TzEvqNj66Wt4IeNq31iThjsZvLsyQOWbkZwoArtjM4pHWkafToKqEnUltzkjhrVdfMUmuKOmi+/0
xxSqm2aXZP232vE/zECjw0YuN6PkPEz87MGou5PGyrrLygkdE1u2cdGj1VEQ1krF25pegKjRUPv1
IW7ceOvF3Chn3TgLHSB/0ezsqTgEYwlHZAywt6TlgaT7Luwd8US9cUkj+nyy6zAr5ED7W+lc8UTG
jJwVMq4tpWi3aFd6k5Zmfe+M4jVwUgMEP3QJWmwbR9j+OZ4HSEYu7k43x9VD0ALWXHRVLtQ/h2td
NMj5xvh37ewjZNNb7h41HbKSlY2ZCEyvE5/lmsWDTUvbPOt+2uzrXFDfB7h1g34zlJi2UcZgey8y
0AdeSme0uPCjsfykybXLEWTWXYxEXyYnvOpPmfR+FSnx2ekcXI2R71zRUqvmL3I26d7UOJITaAgt
DfW9QiscunIHrXkIJ5yMJhbm0ThODmazsdHJ7ULq3pSPUQ0nX3jth5bI3z4D1wXzMKBnrHpRbWZD
+6252rcKEYqI0US58jTRLCNwW43umWzOB3ApxVZ0MdPLcgkIqezvTs5qWJjTz9gnUtPXdCfEY9Ds
jIStuWdbqBF1jTc3c8MN4kNK74rql8bknPfEk2oIMdyORXVqX5qi+6B4+o3x8NlLoi8q34MvdO74
GOPt0ezYBMlg6/7EH/Wcd9mbhptL9n9oX7LH0hwDqQnGkizZWgKpjamhWIpjrL95xkzZEsu4o/2h
pMr3Q80fRW/MUKYGbzCZcSnmP4k2+pwCCCGYqh1FAi3Mrh+YcbkW+gK1iG08APU8CPnleKWxqcr0
KbKTfcfq67koOvPEn/am22wtu+sujK4+lQem1idsoZmK/ZQjNeyr137Ov+K6Y3rtth8WwRe0CKzf
gCGcTYUhd5xwSwbyGM+zce3L8SXpW4zEUGEG60h+eRkSYmLtMi+DEQRaQPckd2ysp/DutE0RjVWY
Rsk5yJEBwq+wXHiNlfNbG6cPlOz0Sw1e4QO3a8jjDuc+eiwr9TAritWYcXqPnkMbiPih8ZTbW9Ji
hf9dWVBVGPY9UnKeLM9BZQixIaTx92pEfE8RGMBGi2ijgybwM/PLMBBlJZjdzaVd3mTjWyRQLZHN
/oB+HhdHjMITnBcRLdbGtwy0Ez0JN9bs/XJc8r5g+b5phBj6svPDwu7Ok69elbtpcyaJo1W/NdUU
Y43KDobXTTvXD0ggBLPsu4Gz05IQMky/saPg6Cnzy2/R6/osQFiUx80Er4kslOZd87tHafh/4pJ0
GFWVkJ0ci8gnguIxifb3vhj+DDTKfaLQ2BKW3yg13rl61N605NOE3s+YdR2Puvpt0sXc1MaA2y6v
Nz7RRpuyQMnHtOmEoP46pNGNEINNIVGaGuKkuT2cNzltMYX/Ngut3Q6i5Pav7RPqjaLCfBVZgKCo
Bx6HeJeOQIqapmJT1v6wmcqHuTLeIQ+WG8EHIxw79VNvZ4aq0XSRQ/YYKwzDnl9LpHtQQfcqAKiI
VkuS5DHja61o+hfus6cl6lapqNpNdGBDsG54kbHMQoAa0cP7iIAd0F3UPah1kH2AEImJrpmL6ma6
GNWzfJxp26nXHkHEA2KtYbb5GYLqWrclTnBJmyBJEZc5c/DB5QljlGw40/Q2XU1rKUv1j1yl2RY5
JmPYemDfoE/485IZeTWYiM5MCHP1k7DzohHlfOu/0q3ZDo6Z3Lyi+ZUsSOZKIwbKbedbtgKalwPD
nPmAIKMjTk22N2hKPjXvTR+rX0M7ytfYuYGm0jMgN8euo2mRldovQFdlLBTNtxmikOBmnjYWe1w9
YBvVJRk7h3xvzPVXFWT13ewMiadBIK2BKNCKastAPmWGzC+vT5HEgt9yE/UZjDaTGukypNyl3TDc
zIYr1HInFtw6OCM6AoPBopoX1IFtkJ3ayLqXHuuxXxfHHKF3apX7tnaKg+skGVwZ5Pwq6p4l6hYM
WCLfY/0FXC+KnwUrt+mAT6rc4ejYpI7pcv7ZJs1vf8IAYrIrDmuCtmAk4f7ME5PGe9I1iPcKLmeg
Wi2JweeYm3PSDZ9s5zB+RxDiutZ5s/3O3dVmgUAWDPAQa68ksBV0wxtqAPVVIHEIE/0qiwTomtN+
H1vtSy7Q/tqqNrYPUczL0sf+IQ007t6jz76mo5889ONHlvrcAAJz2lp9eu9a6w80NXLivufB0hVs
532QpyY6QcldfkCu3Kcu/XYWCBsSDllUx4qdTTSV7r71KdQLfV/W6UvcaAc/hkQhxlFCQPM2qY53
sO+r+TQhBkdVBIhR6PbGaJiCzIQJzFzrAOt4xyjbN0E/M0Oc/V+gvfzdvGQBKoGIttYjf9eOyQ8t
HRb19ZYA09DThv5WZvNtqut2R2iWQ5H/Wi+pMHXN9wbi/Onz7/p51E8EstzHGtdy1TzNwvzSqdC6
2fsk4u7LtfXHGi8Sluh9PVIFk0O7iKsvSOaWjnGMKKOyyYuLTgxyjgnti63ISsQ9cdXvyqT3jwHR
Pd4waxvKtbvVUZrObv2VTDS4zUDCJqHPkex9X50CBTbJKKNPp9TmcND+TISO7PS2ewTcLRbjAhVp
RA5U03v9m40Ndcimj4q2CSBlGMeq+ayTpN9G/dVOnGo/dqGF9uNgaAiTnZFmeB6j1tG5uC2TyYFJ
o584FXp0Zj3tNVKR7VYyUOCjFWrLkNMlSwpvO9A68RTUHVFOeXkxkphbsN9/wEvYT7ELcykHbCWd
wgeHgJ6zGt+HgABUOB8zbQQDMaRrlKFrZx+J01wc27Z2diEdIFbNiHsCo6/B/y1aKl7HenCHGs5n
De5cDzbV2EYbxXZx0xT+e7qryJBjCE/pi7/WSfgva8VIQtkFRjYPgHJv0CP1JD4Pp9WDnWlzn4Nr
hEfXnfFopsAr8hZHRf/gCBTKwmGRZYnEDwAJqrNMxkD4xPuebRl47sXFg5zWm4B8NFV6ETohM63V
7+vMPWNwLU+l4B1raZudFjVkLIgWi1mud378xjQRtGyOq9QX9XFMHCIgSTJGlsZ2z2T36+XVTm8y
jz00NGOdtK2oti0wP/pjNqfX2TMJV/LKIaRPt5eEB1/pZSJH7NkJ95T9nt7UDyZ+trBzaNahTbgM
SNXpcl/dQSCTb1nFyiDdTqxrT9yrUejCHoksatW4pXnI3HcI+wZTsEfP+sGfuJKdDu14kMBsQxlK
7vW91yESstsVzCXZ7HHpqSdWHOQp7cmXJoJbk+qq7I5wLMA0q+gHAMDRdH4adIg2ejfK+zzD510y
tEJXmN/ZoABzL/DziibaoxIiLURJtvtd9dnqM5kyOYW/KukcWvaDWTgBRjRYUm3ABKrImvvo1F/2
AECqDkI9IeA+Ibc0JK/ntXBdYwcKlstCo2s+dmMddpqJwwkQg7bUZ9XQFVsdLqPhu582Cxg5nvY5
H4uN4cj8oGvuzaq15mQh5B1M/hVEJZefqGdhBS6Ue/oxRc9Lne2GmfL0DbSQg1FiHBiM+FvMIGfb
lT69Wb38ABH96vX2zVFshuDQ0Od1Di7dxjDIQQoTE4tzTDc+imLEG+EgwAuykT3DUhVBryIkAS2x
FdORRBivIUXnlv7ObPGlSf1qB58Fh8GMern9D1fnsdy4kgXRL0IETMHUlt4beWmDUEvd8N7j6+cA
mnn9YjYIkiIligTK3Jt50kBZ7f0JB/vsQnT1a2mwQREUjljXQZ4lY4x9WRNB2gvG6qwYyR+nDzEI
JyxyqTm8oUS/osoq1yxT7YVuM2ZyRWJoiHyMSZ7POLxzVU6YrBW/4W7sh5IWQj7U9Cq4hNsWZksL
Eynjsl/XpUGEmOp1S7Wn6UbheUohA1BmxncTN0XVmwgIbec71pkoPfta5QKUm7MnUAyvVY7CsLex
S43XVDgPdhqf8KqlAJjRHNk+XCnnhdFeWHSmwqqhHWlwVmpCnl2kGW50acgZdDrVomEanGgh7qOB
bLGuEkjC9C/Htb8CG4qlrxwDW8CFdApk9OlFtrhrKMxwMSFYx8YBd180y9R1f9lo0gDSwZnutN/5
9Oc8XN2LOojfIxWyo1oxhDa071k7aJ+OPeDFdv+YWis5n7p9aLEvbWtwjmzjP+OgfuyIG6xQxNFU
ZZHOXmMrKuulSjTWEI3gmgAPKHEsO0aj7HRhZdQg8Ag69kduJ9GylMPetnuI9gmWZCkChC/9W+JT
ZbKTjC5rDT87zfWzEwc0R6rYZRn9x1OS3aAZycN8COknbD0Uh8v5bsVOC6+Og5CXaNU9i8tt4oAS
8omqQRUHZ9VLWu0w8h4PxQB6JjQHNK+MpJjnJ85OD18g9g9+El0LNan3detfMz+ROyh2T/kkLo2U
L7TubJWYI6iR05Fww1085uOyrnvJJtDo0BTIZKViTQcRN66kob7mdq5c0oEJN1C9kzpg3lNUjOkS
6lc7mNG60vBkeZIWv+aVJ3zK6gKSb7NvTfvdyk8gad5EOrorJ08WPVWlPZ2UpzhIvnoKUm3dP8J1
z3e+qpes9Dt/0aXBo6QKu5YwqcYu30IpYS7rWYxQYH5PRPIYGwUxrSQyNeC2G5+uQGYnV8WuL043
vrW2s7Xi8CIkAJiwxDtpOJgJoxSZDOtfxqniLYizGyCulYhfNDSO5xHru6EY/mJAYcnMI5FklQfC
4XryDGjc9qDBbBuSi9Pa1UrzsSu0eI0a21iW0BlHJ2WF3SQH5AcXR0nZDKtEtPHlFxVmFTedQFPU
6nQbVk78atFED12MH77eX4ss+8h18qRL86ggj9pUYw/En3eCYNbLvS29MheCrzBWamcjEwnbpWG3
6bLOnNdCx9yoG2B+M0ShsBepxSWPCVL9o93bYDQ4veEe2MXRLolMnv6pxk7MDQFlCIySe6KHLg37
8FdJ2AQi9biETNoFb30K6kbTWMuCXxR49Q2sbgE7GeIpaO50J0fFThvWgtGSgAikdHGFMslMyeBU
/A/P0NcMAYcwSSZQXeavPAUmYqMzJumYROq8FlgJfXyHKlDxNqfgKEX70WJDjvIK5ZhmfTau98nm
+DGomnOUNZeqS5eZUeI0TEFMj1r76vjxR0MAAhFj1BC60tvrpvfYetU+FMPXSATPquj0i8dkylDa
6ksbJhnZHa3jPRngIdVUeUpMZhNlcj92xkMYXQkQIDXPZYscyeZkZICV/SsO1mMVmOvATWn3G79Q
3EO2oHa2bmnBRRGlIU3/5KwHAyrbQ1XEe+RO/RLo+mUItp7deBuq5fkqcHB0VrX+XQT+BrbigTYE
ldGYdKeRjUBhaGuIZL+HkIKEWrIj8Piim6Q0FyKxiDqOxRG5+KMMCahC44SFpL13RfkLDeVhCvhb
tGkmdzp1v9StzpqKk3zysjrI9FFsMwwXnXyhNbDxuuqrylmpB2Vx4vyhJu+dlJK+alVr7/7oxrjl
5MLhTC2bi6a3e2cMcPCFfNql1iEWxoCqdgFwXmbmtjZ/qfnwVjj9rjNiZOvlazIcYkCfVJMHNNne
2WVksXzr0TT1l1oF5NpUL57lfubfw2A89q61Yjl1Ei74R64Rrl4D/qvdnkY/uA2hiDeAf54KJ4FY
XWEdKIY3qKtQxPB1QlGgpuvVdzFqp4YPqxDr4rfre3fQbrcmYzxIp+2hoGnhMOX0JbOTC8GBDhhJ
kigVJ9uMZ4qnzBz5GGpnXJvTCRJilOwL7S1kw72yG+0O9MVeDEEJ0rxQ+CCMF4jjH+K9LC2SNn3U
sSzfFnrWvpsFSLUIR6h2rF3mH3LPKXfRVHES7Oyp1zwFnfbaR6+N/w314m7qkbu4haXYVl4PzVH2
z+CR9+lIXRgb0aJCXCLygV0n4wEC2JBNoVK/mCqzmB8Mv3w0ZRuT/ulaG7rTOMAlHUwsAdTdEAay
OirFZ26U5K8QeTriTuX67o9NZL7kuCNRcJ7Zc7YL8twu5BP+QdS0CYfo09JBBcjmw7lVvtzVRn9V
KfgXjsJV67H3HhwFbk4GbmVoPtsh+KaaacI1zL9HmXDO4FvDabLzCILsGWi3I5+xzp64H7/pEdvs
IyhEpkaxa41p/13Rvo0SKIupG5/84Dsi22mlKJCehVvSzBGgiSyKmSkFXp00bLCLrrLI1QSs54ZS
PKdNnS7M2GABGtvB2s0kH53RZZsh7cAzFV9azkrVZ5zxB7mLu/GXr7Q4l8xgU3nsApP0UlAxRzn5
1efOQUsRvVIZgG0NmjLj26WEBEFyYLeMsSx4prZwqewtnNxIdgj3Hahq1aBTaaIuIB1qJyoSOXx7
zZsZwhQEmlhWETMhXEdKEFsB62PdxnABm2Hvkr/OjIFVW1b0DhvlVU3874RRYSkN+WZngvV8BeAx
w9zrtYFc4g1cQlcie9nZGXVz1VqM7tTLbLZgXrzV1kWhY94ssRsXX94kNU2p4+H3Qt2dMSL7qY6x
IzwIh5RcHTAAtQExMWa6nFHQI2KdsdSnKIkHL8E+MASs9Fg/F7lvrCExMpyzlKt1eeCLxaJwrqa4
sLLZmn5AYdY4pGa6ChRH4SyYx5bwyJTQLzM0ywvbUoyFLR9AO781begClKAR0pl3qartynPbB7XJ
yPNM5LMrumdko/hJ0g4pkX80dPMaaHQEVPRyLF3qRWSKE7E2Z812V7hEcbaPLN1dlDXbJHgoFPXJ
MHIfvb1891oWKdAdzmOYnAMqiAs7MO/k4D46zaKqqnSZ4NnfENmC747YgsyXAizk+EHS1hK2Kidr
/UVV+x2jw73zqTRqCV63QbG+ZPaN5OwtpQDHVpjHXGUjqnFasQI7UTPCg0qMjNI3D2nNxyWT5zJD
OxLG8mpgk1aSfM8+502VSbXIWCItW7NkWx53O8Ok8C/VcEvtAEGpWa8cUwf2GdFMQaqpsSJcBkiU
VqGuPQDElUsdwnxXp3srBKMhCaZKU/UTohWcZ3tSijNEWTEFU1cb7wGRQ0uWuhBkHJCFZvmbTgRc
jsj40wQ+LixQLz48p7qkJ5wrg1xbWBBYXwEFGGzkkWjGQlRQ7joZ6kcuKAgkvvFL+NW7zl7wWID8
SEfENo6ywXfGwIWOTikYhAVmVhpP2A2UR5v4E3QeG6M6ZkH9loV0mL3eXdaR+WoWzbnsPSYhnGoL
v0/OZicujYZI2c0LwCg2uzS3qJ7VnpDN/oPO17ataMdRMo9xEMoh+BOLKSXTzzuCTJILDamT13dP
HRQTFgYTXSmEf6fqnyVFDKXG9xvYUBLxui+LFO+4CI90soJFyVLYqVN6D7n7XAibLBxQo1pJd7UU
CiD9Nv9QjexAce1hKEOGkeIdFDrc8da7TSTaEQ8erb5hFfbwNnDgSf3gJtVvhQTxaDTPbhfyPztL
1fRglSb0P1yf6muas+cs8MT4QA4to1+EGRHyvflJC80p5TnQiphIz6IAfNEWS9v3fulO+szmhrlX
wQbst1sEc93STuQ1BM+0dbrul00F3fLCm9f3+d5ubvRSxuU4tbRMzIaUDLq13nfPrglP1sqm5VZc
Hcs1Ra3fNpRCdtlEdVkxAyL9GQaekWYl4Eq94PSxilfPD4nZMsW9o+SC4f1Td/qVlM0ydtr+Mprk
rqt6/2V52kgoJ5tl10pfWJa9RCxjLMmOQGL/RfxtdTgokTu7dnpOHGtTICBDTYEow7dHKi/pL0ri
l9h4xjbjLR269Av2eH9aUZ70JNnWTQZ+Vq/tlV8g7YxQKIxhczWVbJuFwckK8bGmA193HZ2pP33n
zEELyvp4I17TsXX2TQJxUVUJK9Y9IgMpP5eUopaZquzykMJn5TBw+LTAJVCPDmoWNS/r2MZIErrm
gyk5QKVcLnSm07FD+lOJ8ol6u7kzzQoJX9Sc3G937Jx7QjnTqp/YW1vYDR/IJJqgizBgEubA9LEL
CUxGo4R+VqejlmrUsMHtjVyHXQCLyQDXAppAejawlQiOf1u9CgVdUYyhn9JsHJy4rBqMcivBSeNU
7dkmdp0pSN+wIVtNJSRR0TbKvPY4+mg5HaOnyq3Kh8pX96HZxLtSNs+6XnBV6awH2IP+Ro//5IwI
EKzGgz0SMkvUHgqa2OGcqCnAtK8gq1kOWFymPuR3fGVEc6AXAfW0L4d6y3YTcVW/LllgspD1X4nH
shaqxeJXoPms4QYu0iBq2V1ZgFD98L2VPmHRCcnFdOA/nAZ3DVV4Q9Y3iy99jPNXdr4E9oztoQud
396gdouaEIwE8s4izrLHQZ60arAIOEHI7Mh41+IlCMjYXfa2E3yErdIvGKWaZVSwrKy7dEOZLXPJ
1eh3IhAgXRpqFd6lbewTYxUDZ9QSGqIctSF+CfOIwkj+ysqs2cdq96Z2qMdwlNvRscwp+pluQ2EP
t64LyLCMG/jaYNaCINjYkCQXWhdNKTSsOQKHEtyYsv9Z1IWyN6Xc6mNnrmNvwrI2+b1xk1OZqiR2
UcWCJ8OOGKlDW0f8I+SR0qytRqpx9u/MIUMpT61w7TfNvXYqfhnbLLQ9sWY0q3xEJ2xS3N+Sk/YI
KhiaTKAgk0B2lKjZw4hscdmK5Eltg33nGdRBwakU429RgDgN4+c6ib6aQH+vHS42J1ae/Yqy7Fj3
H8IzP6QOuDXsLGgHA8qxKusWhhnvvkSpANpWylWc65DJSd9LBuqdVN/ZXrOiZ0smtbHaqGxP2ce/
UyXaRWr3QploYedcN178FIzlx/Cplh1FNmUVWls1szV67tWeZb5NIBfVQxBXyLwdDIoFYjZ4E7SY
17aHYQ9EyKYDAZINdzREr5qnf2VD8zSOVCtTM34pZfhUVxWuWWfBniHpw0PHND2o9mUs4nc1RoRk
ajGQvR4UeZ4/YxSgCSC2Tp2IrUnaykinrbECe2sO3VEExlrDArMFeonHTfnyrLQnO4EcM7qQjBMd
vsmp8omdFAV1x3551ZSA3h2A+p0LOtatISFpLP4h8yIYiZMVrc9bHeTrsrA+U8Pe67L4U8TZxans
flEltJvkXmNTvcyLEP5cZEHRos2aE91TeP0eX+aNxTW8bxJyVDW/spyBB1VTl0G1TPGOWbkj1ExU
U3hyYtDlHU9BAug0LEiV5lrCYEaVNYC14L1JZMWLUKPmLsH0s3ImzAo09bZlRqOdDbasxmvvGuIr
V6LvyBLfA0i7oMbdY1Fqrl+7Hs+DHer3WqFGMwUFVOi4FyRu0JfXxlXSI+i26mEVt5axrKvklZUJ
HCtkhhQ1G2DjMVGt6fSGSXGye3zno3yGwMGaxR/hACWme0cuElQZLi3bOZXCh1myDYRWLIuesAIP
qyJxtxpjb6uhawk/DaciryYgV9suu5WeNuuyTYl3G7E6KGCuAcdgVqQrw1J/pdXDTW9SiF1G9zFG
2VNArsgvzHn+jiA2qjaEtTLkklEKyHZMGQdtcENC5SshcPOMbchbdrE8ZXH/aqjGpVGt9yxWV7ar
/4mIPcbC2tjLyls26GFWmtXKTxdM9LRu0iAcVelRFv4zJi0t8JkfYv9L1aOOXf0b0vBv3aC4gBjn
M4mH175jDVn5TBuO5hFfkAPLAw6WxOy6S4EoEHEDyN2XrtAeLKGo7Mt9aI3sulwvA9Wl9SqDVaEt
4dNwGVDyWmauaSzJB31RB9hzgta8XuMhQE3s0hWqS4aROiqe2xIji8Y8V9D5aNXPtBz23iirtWWM
176mbaj65Nki5cggrqWbiiixlRUizQ+QcsPtehn9ON+oRd+sVGk3G7zdX3HLjKQI+p4KO60AwOio
AS712yfkUyu15he6oXoX/AMwf4xg70hKxzqrGbFzi0HFWjG+5T1cK0+nbs4S5BusE8MD+45eMxAT
tasGychybFEoqN5nEVPsVwvn16ixmQVyd28LVrmNeW57+FtZPbaUnugD4QQRHyOlZDcN4LRYlNuD
SGc9Ub9aiV4yT9IIJyIKs5GIFDDEycasqn5VWWyMogpwHkU9Uw0FGT9s44eBUF29mwAq1KaXJbjh
Za43X41iu5dSfGQVVXRLt2OWJeNvRpP6TO9qU/XA1CnvBsqfhh/yPTf4TD2a0K2nGQvh22ws842W
IlBwgJ0MU/dAVpp6GgJWorFz91M57AyRshseunxt1jHocq3bYksrN4ViRTzuJLua+XntuNFHq3uE
gSQuNVbAnAKG00MWbUFs94E+LlwX0KIT3JK6+q4LNcOwDXZ6sIcX2UNM7wU1tlAAkfOw+Da6P+l1
8npHixZQBDhnlUUYWfbxEvXTWPqviYHe22hVn7AQ9cTmvceKGFKNjBn9hyik+ShPihJqC9nK99oG
Yha3/Z/aGSjGclIp+BLUnFol9NEl3Bag4LWx6wtRsCcQwUZD6M+5rU0TLT6HEHxeWkYZJYLmxG5L
87MM8dMkm/DwleR1c7KgROk06tc5eTybsisOYSXeY8AeFOLLsxDxnojUZyWkVaMbGwI/pwInWDlT
16ylr4XXvAagrVMM8VDPbUdoGQt8WwxI3qafmjDoTOkwlTW+VPtVWKyw1Y5to2PpO2ri6n1QaaEi
tNybUe3edbwviNkhk1kpgHZZmKtUQ0fYD5TXsOyRicaYGfLBZGPun/Bc0/0GVrHwI6ZKTqFRc/ln
1NRcJB2dMJuqg55LUE1x/5Rq6nemq+5Wc4jPAIY2MF/y2TUZi8iRDC/QRyToKiHt7MpuCS5hB1Ap
rN6OOqdkFITpWlRDcSgF5NP5MN+18jKfcvEeHOrI8KYNmt7mFLHzcxPnVolKPUPG02IgwGaHKrVs
B46j5+DXdE0271WdIU+sTgjklE3o6bhZp4fmA9JxtmzCPFoNsn8xxeX8PfhTME44p+OQv7zD9rps
JnQoDmjAoPOtCRH69242ga4MOM3MgH1yyLlCo5+b6kQbHaaDm7h0vzFesksFjToflOB/t+a7zgRO
JUa0BmK3VzLmmzwBHsjimZvzgTAI8j1EdhMTuzaasnlCJrcFRUsyfade6nyo3bT8uZU4stXW84OY
7CqEvNOTYk0veEPDRzJddKVvdbDI+/8ehAjYVHcnI/EVjD76l4wBHNq8Q7YZ2tKmKMYCQQKNdBW1
5E1YLV9V3JM2RWdEJBnV1grRo9vRxCotkFR6NxIcMH0y8z8832Kpw4dQh1dVMcEaYAkdvRgo3CHC
tn1A0bqxzP6YTN9uK57LCtGY76HEG6ylbWQ5DP/IAAvgCdo0hCNCxz92Cp+6GpB88febmb+t+VBN
35tbE+mA+IgIn4/5PAgGIdeNJj7CCh1+elR+C49aRM+HZGmPA1LWVZIV9OfYixvaNwXR32TXKXjN
MbrW/JZRaaoD+Cl8XcVEfQ7/73MRtM9I1d3Nn9XPj+lvM2mZkkVgUff04idIb6ma8OPmm12kA7ot
kq4iOtH6+nmsRafz8+NmvukVVnaYD10ysZ8LC2HBTBMO7NqJuMimE3Y6TU19tIl4i171io3nz8n0
/+fVfHK5UeJuINidmCPd4m0+JetWA3mbQXzR+jBEcOXvPQQO2/kjdWYC7/xh9/9cGj/Xxz930ypB
qooIw+JrTUAFHOZbmTdStivpMyKMoCRaVOXh56DK/96aPzG6CbR7Szr4flGPh5iF02HoI3RM0yEy
lRqJIEuSFF0MO26ghG1RBPd6OtBWaJYOhJyNsF32jYMgirBImSfBNfl3OYR8uXoR0simrBsUlEZE
P9pYKaV1o4dknrpgONSJYSwb6deomcC9lPOB+r5PO/ry9/kaOrWFXofVfn75/APdd4iHSCkTzK+a
f5APQb0LRxKntUAzjqYhb67qyVth67RpKQwnKQ+RhIaqxgb6athJe52f4bulvAmj+UAGPkUo/e+V
SQMr3MsZrQc9XuWUne+m4nh3q+jUNSWh+uexTuu9u+KkxLwUmY7Wm7vzgTjc/mjAn5lfNb8e61F1
HZgkmn+e9fNUPEZpnjQXPwlujppZx7BoxI1kS4wJ2KLZJ4fi5k+PDfig1wlN79UoYh82DitxBsLy
fX7K3+dZwRECpHKdf1E3sjnmBBjXaD7Q7/a3IDf1nz8yPwEXjiAlcWQDh0+SUZA/p5q5s1Vij/BU
BJPoAnw08WrmUmsPrHWskle1iM3IvAmlORSja5yG6bWM7+ZNIQNgmWDG3c6PzQemX5MlDoWAv49p
QxifpvXgEBTuvi/6P9Qig3tuR8Mtz9c9da+7A3HTQn53AWer3yxreAwjNT3WtW/c5oeaga6gTUrU
SkHqMT80/zBEub63dDYD82PzQRpDxZf970eUgj2fx5ZK6MTj/H1q2lXQnfKeHv70lPkHoUkWVW2J
179/fX4cptEiKm1CTP55V5LFFyVp+vLzM4bpzSd1XW4aSwEPlNvFDepy6pjuNZ8OpQOvVpA8144Y
gByvM29aZps3lRF5mVlDgfSQx8A/mTcY5/1EKqUTNj02HySkiOOUDQ464u/pFSpmfLGEpOF27ChM
LaKisdfKCKS0aEmHRC7/3FtheOxRz9MVRjzQ2PSHe1aisL27W108Cn98LGvW66PdrzD9fVZ1pNyK
6ZCWvb/xddefSufubf6BmpG3rNvIdkx0tDga+jg69327n5/y81jpHgv2/Lefe6Gi3cm5OHa60LfE
pfu7XCFoA7vxeEEWsBgz4memTleQdSevND+ZsV6qiogtl21W2Aco7yva6dHFRIux6BUtWMmqI+a9
XI+B9hS2ulxkBb3YXnOec93dVQBTK5c3zKixMEtrYdkoSSp57vAnDTjd6t77ziWsxiC3g1WVWYuC
jJ0qceUmiOtvt2v2oYZhrAjcctHoUbmQWfzVR4SM4upN9f63VcQqIPC9lxpUvayWdHU3/xRSM3aG
FxD9gXibK/rMUG0eRhbrOb/mnPTjL08hj5Rr/zig4Sgw6XJzPli1o7K+62xlOd8U0/35J2acgRaC
/FxH17HqGTbmJ8g4dP/73Pl+rsUaUFNeVf5zy03H4TAm3+STEDc2//D/nvvzk/kVTlgRHp+o+0JR
oK7/ffbPH22gUKOmmX43/81LnNfuZn7dv375/NOfNzYCbrDrkLji6S1R2DQW5aCL1eC4/3vb87P/
9Wt/Xhgadb4q8wDv0/TKv+9X+/u///zJv/+x9MMSy678+vvQv/6x//+kTHVwdoK0MLTafAd/X9ND
B1tivgOkOfSPhWmGW1DuZi76e5bn7YMS9HLnDa69II1gYuwKJKvw3MK9EWrtg1C7/N5SjZnuzI+E
dtlvc8cnTz7ASEmvem/HLbqEihHkPLTNcMyz7mYM24awjpfeUsoLYnoCgcPefhBxSxFi8skezbEc
6AJFg0kzNKBqarANH0qJ9IjnrxQxtg/zLS9Fv0v3OTyiby+psstmoxpK9WCxw6O8BXiGjYbGtiu1
2keJinSK9y5jDRtWTpSx5nRyOSIl3c6vmg9Kkq6iSuydAkKqRfzdSRd0Z6RtHsyojU4m1/Ki0ByS
YEyT+naKHswXBAq1sh/3BdCJ+R7pCSMNBLQmaYVRzQM+cA1gdG/SIcXkPN1SMi/cd/SLXHp7jqS9
1DzEhHU9gvfUiHyacIVqgykPCwZT5/CRu927n/DPOykbfFVFLpqblXtEEkIUoF7aL0lqb3GvklYX
9IQ7dcaZlqu3hK5jvzsGfWL6wMlFRJZyV1L51tFZeC9y55Lo8YvruMOHCJEB0d54lGwLjrGp51Qa
c3lB/4BRKVNeKOna92IciisvxqcSU8RhP0CZzRzfdC/BBuQWxqvNCDQoIniQSkoidtpMUFsNtIMz
+a0VmrHnLCbqjgCZgvJJHQGvbI7mfA7EAa17TkOKiVjeryar0l1OWQ+oj7+Z3yVEnOWo60TjNONO
6RXq+JS8UMtWWDpS1X3KQRVMTbru7BFMerAG1VuKRPuOzHS4UfPtfw5FRGWOyPRt11d/oGGVBnr1
3t7ZKiWYlNBsdxwawOW4L2xl2BZqTx/ftkPwvVWNPwEhkILeXhItdfl7UKa7ZVfdkixeNhPGrAZY
ghsloLUw3S1rVXBGyf4GBJOiQv4cJ574g9vpGSZF9UYTFH57mtcbNyARIbO2UBrsaun3DiZywmhP
Ovb9RT3QpiW4B9u9xk7s6FqGe6zbxv25FYlfYdopJz8acmNVIGMj4kjLH8wJRYfM+7l0FXkv6LFw
CSHpUxoLsmfRa9gcQtaWruuYUGsQ1Lahkxz0xO3OFCAqvHTuBs1AvUcplL/ygcG9JkhRF8ybeSRg
riH/7pS4uFdG/uUMkf8KVbFfIYsOr42L0M7MaYMZef8VoHEgkgDAim/pG9HlBcVzgKudTyVRr+gP
CA0zTFBRBxmiRl47g31WNLJsU6e782NgTw4yL4jKmHgkAfOGqOr3TgK4j1ngbSJWVIwpvk/VrCQo
CRNaR/DQ7V+HuLx6Tu4chaQ2mfQCou00jBQBV1g6qrfYCvNzW3gPRAgQDKnS5joOBlBxgzTYK8HI
9oEmcbBpoTq9KEF2jwLEyNAeXVBDzZsmNOu1EXm6ygvduJa1SfiAF8F20AHR5m5zKsOeXTAtoA2x
zsRGG7756PiZd8axg+dm2KfSfzfceLL0xAPNnEL082ONapy1GsbEhjWnc/cUxMYmBuQeb8NJGtSt
hOnoB88hFjyeEDe++5u+i3OpBUsUEEk+KyHbruGPUawXSm0+umZZrh2k+Bv2dvYp94MvtN7ZARMe
aBbF54IGjfjp9C5yTEofd6NEccum3vtQO4AOmWtQqLSSo58zK6qW+kmCL84vxa/vrXjMR4fTVsQR
YhO76tjd8a1hGcH0q1n70IjqaVBkXVu3z1rkDiz8na+BdA0iTbUGcQ1Xr5WRKM+UFe3nK3po9XKH
+axd9BNXU0/gFSTwaDN69ashmBZwalvenYk3kCUtZdLWRY803cX5YV7YFVxl7NrnQPHyZ4Zp5piW
RaztqXtA0LzP1HysRls8Gm7xh6CiVETaqZq4BqYJK1vL2/RcTHft6a6vBv0SgwWxRJkVXMAkYeoK
ouTLTLdRPZS/hgmN6qO3KzRLvqP+vszkWkjVS0VI71Hhw6dEpTKkNWn2B/3KJP5DiL8IzJAaApa1
kyubYOO3lfYox8ggLthrlm7VEz5mZP5j3hsBhXqZcZpyN0BzeFTJYgNjzuWtaEtNLZeOaU7ESNUO
tq7afxuOhfGyrOjzCmtKgWXWhsgREynfiehsvTOlFeVa5S0sNbvMLkAm+o0dIDiGX9937WNQg3TJ
VQkMnHt+RftT8fA/d5xGQRk9/ozvITD2PYw1D5CnVb8XZn62RQSFPqL/m6Yt/zVn/pLrEa3tPAIn
81F2RE90VEZ/RkNMG6i1Y+M+DvQ/DELV1hVWx7tn2KcCi+oLOWVYqxIcufNdnD3KAnUlVKyQK3ce
BgsBpDOW+j4MMudCom6y8wc/wVvRnvCiqe/gMiR/RVjXMTbpBRiVGaGmHM2nFM8DPeup3Du5Hyz9
v7cUb+iXmP9AsE4IKQdm0q60aE+EQ06Tfn6QtKrXQPW3Eel6nVk1G031WfX2vbb0PSzWfmqn68po
kqcUmTB0YOu7c8gF0rxcW6OoqG85eiWUKPrzfE8tJD3kjdJr6nOXlMnJMqlIZhPGpVbw8XQ67ucO
KeB1tIYlmq/hrS5RaiKSzveBUP3HULUJYB3CTdirW9FWyMDnGVVhy9pm1Cfmx0SVAxbshvLeRr7c
lAOZIAqYwq5IvrTWespEFx8E0RSbVMVIU5QWBEvLMm7zAXIMUSIUm1BN8ZjfY2RwyGqeF2WqMOyd
rvnlcggbnPIauXh+GxOZgTF73U9vubMyJIYxCyn8jdrN8DDdc85Y39YAirL1vuroOW4AE2Sa4/9q
DCJQtTHIHvSxNw8QX/AGzjOmS9+BRDdZ3qGXys38n813NRWGaG1LEKWISlX2kI+Gb7yaAndPCnt5
qwCpvduaQ8EJvfIy4FJ5Igu4rjvrMSjN9ok/+q3XpXvqFKKWgyhw2ocuCshE8ZzqnEtcaGmu2E9S
J+qhDtLiSpgtml67eUhT2V11duXPmqgeWnPor/MXXLvdQ6aN5bGIixvI2uDWeBFLndaOv1yfyqhI
tXfd8vG3ySA9eirPKBUAtISNg3xqaCQojGZk47XN0TNi7Vdts3f3FadF0mGlb24OR753sminlFX6
VjHr24KVQSQT9W7H2oMw3OSNSURukyLeGBaqsACJI4F21ToTDLNBmh9HM9t0ikvwYtZ+tRa6oLqF
c5WmHSlphScuKvZHajL4EIOiehjU9ENKCnyIGaBBull0gWH8QulDewJc6T+BXlKmOxbeqytEI/jA
8RG1Yf3YFmlzReMTokO4dWUZ/y7iu4vp6LfOr2G5rTvPUExXlugmy1KQv3qBSrhIIuk4TXcrVgHg
I2p6XgU2WLMuQIUVMjpZ9kjsYYzP8z90ncdy48i2Rb8IEUDCT0VvJVG+JohSGXiPhPv6txLsezvu
4E0YBKWuligw8+Q5e699X3Ziy3eY3cDKrwzyuauEs8hyuTws/HzyLzFfeo0D6hMsdNeM7kWrfO84
UyWGiNVhWajXyAZld2GjvfSNwKuUphrUpIb8SDzoa2+ChPugaS9wWdxH/K9cmXJ6yyw3O7m0Fp4k
zo+jYczftDLx0lQNfGq11S37HcPAHJJghQOFja9qkvZk1uGbrhfynA9Koau2JvG/l/9+VYsu1Dh/
+zEZb+3sNQdjZsJToamjmw5db7kN3VFn0J8YhPvGsXt2tJkks1hcRcXYqly29Daq2CqdqdyYFj2w
vJmS9yAhHRrmR9K5SEL1NqIPhwSit5Pyas6VoH6VgpqUvvdDWoJ1uqPr9BLJfePpPZ0D1imDQdtn
2k/9GqWtfjDVZR/ae7K751uRPhIv5D4WNqcQzofTZz6kT2x9FbPZ0X6xhPkxIkbDwRf+QaFfIwgF
S9bGTYkkGepJs1DLuhQORcussJ/c6ivWU/gmZv9h28I75hFD83ws6s3odj3Fb6ldaJ/vgDw0z05C
4H1bbEMS3K5x7UKgcuaWmoKDIXpUdOsW4E+jDI2LqzNR14oweY1Ypgjk8bYgRvXV2BLmxTiE6zap
9JUD5etZy7nvlje2lBEiWVInVg4W2XVYNuPF1YguocP0jXAAPbH7Q0uCP/99omnjd23X1nn5lyZD
/yj0sTwt61eL+grbb6Zf0tQKcdzjmSJYo4NNUA0/0CmzCt9SsI5rlNgAvLyGdT1pXpsqfeWgToSv
emlwaZXVtonXRH1xbCsJjwYb6fLVxPN+kqSQbasQmWqqCIi5jthiMHz3PMMkeSPNa7O8bqtFHpK1
f78MQ/tDp21A51mSIYngdPkub7bKTQkok7ZmV2+b2CbWubc+QyCrv/OZY7+hNmCSu5rCRq6BuXsf
O7n9q5TpryQ30i8m1vQOhyZaZ8lkHcakQT8S+rjQZX/NBG8Fk6GtRe48rjYA6v4o/e+evNLEcl9S
L/J+9YO/yTW3QAoHGjkQifzja0Awks7+JMmhIjAMQSttDQriIdx1jpZgZZTDWcGfoEUxuM7QJoAO
qon7gHcDMg3QIg/uGohsyDkyqF6HDxGbNN5cr330NYkWvrE8Oo5leykrcBuRUXsk0Lpiq4hyGSjK
KDWMV98ZvsiQNy4TiSCvE8SDFWf2YK+71Xbm3obmi9vKGbk903Z03vVU4xhuJS9BisEon1P09rbF
8dY2iV9avoUc8isjzhBNYyuOWT1GL7iNKUGd6Xm5AjuCf8Wjm9mTVbO8ZNV+9GKNf0P1TV6qz0/t
LBBE/+d4yq8AutUwgP+q0+qM/Hlb2SiKs7Qil8p0KLLKwPlJA5WphGL86a7nbLTGweGoLqcaPZAH
CzXNi/QrcstXSQ5E+BACp6HA++uX4Sf+kPMc+OM5T8v0bVw6LJloG+ot6eDhB+p7/2BlvXcZawLl
WIWDz1Z+R7E0PigFOXjzJ/bTOv7upPbY50X3FghT39eVfB16B0ddXaBZnDP9scgjfdWN5jrtMvsF
QoDNX4QfJ9RHjVNMLlYz+XdPeKcg/nPbgWPZemGHIwzMwk+n/pXUHAIAghnbii0Ph3oav1vRsNI6
4zJTuaMSJNYG4b958UxmEwTpkl+ELAHWWqSQCmSYzESexX1YIFoOYWjpYbzvc0ThcEJdonSq8RKU
ZF51svK32ai510rz6OUI8VY1DjYAi7Vec5XmKW/kE+4nBIduyPgXZz/zAJROaS121L3jk0at/jT6
fbofC1J79Mq0NkHoUWzYsmd71/Y43xTJb+47fT/O/a/KcThIh7MAGb38n8iT21hBSKpF3AXR3uR2
AxeFV34MIoKjzaL8hH9S9iZC6bbb5iwF3KJ2eTW6wWRi3L3oRtUdoIDZW69MnCOdIQtxXNs+97pi
XNjKBjq/4GttN1DINBg0dnu7PwB8x1QrwAENVt1sy2RtxcRO9F3c3ZaHMasIkEy7eRcV2XeY5s0t
TDOoS2b1B0zU/Yl6JUwhls4iDpDTl9OWQ2K513GSfpTDvvR8zl8efI6wYjhhNDwbuafKuntsG7d8
7NO8g8IV6N8Dv8eerFRC1ZLwvIBnCdCALuaIGcKBjK+gQy7k9UUqaY+GlMZbBdK7MR5j5GVOH2jX
e/e0q/RsDccFLUQPjYxzazRsUcvtiIRSYGuzpa84lng0hvBw/1PgfZ42cQh7pEspXbzcOHPfZoeB
agTqIdVvKJ/oFUzPbV6UN/Wb4bwIB935pZ6U3uT+CtOBfhqkwlH2r46jq/5jZ+3MyvXfI3M66G3x
u58T88kwunzX+pCAsjb3Vndaphay/7hF9Vi3KBkWaKdZ+VDDcvsU/UJcOV5RAqL0V37x++1T6Nml
jjWNVIHqKiMjXWVAX09QgP1THOIyXNJoqgCco8z86AQ5Hh1Hgf4mHXqAIEZJlubYpIRsBtP0pP/J
aioCxlXk09a6sV9ug2kCpoDAKNogsqHvQWdkeTDg3qDlxtllFvCEme9sQ3NMb6aq3YOwwSfcsbcJ
WxAgNa1DBc0UeePtYqhK24zQkwuoPqTZaLv9rI74//LWjIhSmII8R6kd/OmGvxizot+FhgyrapFh
3TNEEnS7DY7gfC3TpNyTevQ8Gnz13x/OzGneE/B6XwYgB+r6aojpOaVt355ATHKut+P42zNOpoYy
r0nhgHZ6fMODa9yYka99e8ivnje+yrzvXyMz7l9ToofgL78Evtkcy5LTECEUGRWoKdrXRmfnMxwM
KnEk0UiqjxHjcoOJGPAmq1XCcOvYlyNRgDVGA9nmLBU68t7Qk/r1/ouZ0ox2uBtd1F7+uKuRuewy
H8FfkmLaKDPH21mqdKcbUpMAnluXjgAf5Halk170Yd+4UFFB/tl7kdnahxwxTXF0OUy1oh/LDBDM
/3wxLf2f5qx71wUj21B+XGoUwwvgMhvooqJIOrt916xKsF4gkTK0nJOekUcQiqflL52AYO30NGLo
1ojpFJX1cDQSDqdjPPxZPjmFyYwpSYpDG3r+pbYSDwKNlyLIkp9dXmp7IrfwmgfakwQN8JWxKOGq
jfwnPFhiZ2nmUyWjeW2qY36tE/XpB4yBhSJo1zRdF6g8RSzklWXpgmRKooHrH1uNjrE/2nihCjnX
B9rjRSsVk4GORT8onAivhOlzlLvcsRjL15prTacxDHEeprjOacjPPz06VQ9yRrWueRnG405oJ6ur
5o3ni/oJqCV/QvwWMZYcgMRlabAeeumff5+kmygQTBrT6jMJ0nBTWTPGcV//PRbxtEmQCRzo39cs
cbnc0yJqb8vpPVGhSrNoIRBJ+mgQLZFrAVl/yDBofIsw3vrmYP3lHjv6TlbuHCB5G9vPpwu+q/Ch
NTLvJ8U2kTf4jk6RV1l7KoqSabTPiJEdz7DQZfqd3N3XH1CABBvktnx3SfZM9HT+EThEIlhjSlc1
GAOG9jp+fMs2aQL6xEUUAoOT6b90DeaJQTUS6L9K1JTToVLNERIy1k0NBiJtZsCTgvvYjfPnZbGv
4/C5bA37SmiXsgQ3+a9k/KPrevuzQke+hgu96sdgglhIJTUY3L8V8TAgktr18tkCSNbdhoyUVMON
JcIbdHgKdMxxQ6yzIZnJO9QIjiQI3bJjugmTHjFch4/l2sZ2WSlctZYN84zBHfntPSxmHse/Ouvi
s6WPv+oM9jdQwGEVRNMOzD/1jlZmH9J/73Nv3sPLgPwpgvFYCmxtXTGJC8AD3Ifa8JY7s/GB2MhY
W15YXyFsSmhW9UWiWcI3Aj4Px3rdAL8Kg9U4ODP2tvLVARH/tzG+6dfZW3im5WYEgXuhqb62VerS
WE35xezRmA6kFi0P7eT6Jzq/ZPraKxAF8WNr57/u73JUi8tSD7Qm+tWhAxBBB+g3dbm2KuWoWOS9
cZ6cjPS8kMARuOjHWLAHqRqzZ+5+aZHF6zoAmarS9KeePIVj2lsnZ+rpXpdVPLzAwbdRqubNJcde
+kCEzvTk6qAAcwK3Szdzf3uRiTirGiGj5wEEi7B6CUg5xB0FUnJCS4WiCyav0fQr3NchkTuQbgS2
mt1YYHKdh4xgwwKHsIdhXk6dfuyiEUYvqCasdiMrZt3tllU1CSGFCXu++HFrgMdxEX+HJpwdb/Zf
ZgJX0KQPL5rjx7vlLmosOR5Td0AOyQT4et9XS1bKy5gyhAAs5V9nrfrtU5dTLA/gIouW9n1uH10C
tF7SUrws2T92idcx89Pnxs+eE5NhTeS2/tP9H2xiuiNh3GwNoknXsUP3jOaGubGdhqZslzDAqX4k
cXjyQkMeCtcKL3SuTFS6FCuYxB5SJ2kfpeeMD50MMAmRB+Q+ev480yx9r2RNIsFcOu4ahAdzNFVM
eQPrFxUMqYBODpQkiCqDLq6LLbiuP6K+JMAmjqc1qBP9i7Pqr8RillpmkKKw+t28oPU5tEEizmR8
HA17QOyF166sY4l3jWeJ2f/zLPrvsxmxyaiX1tv//70DKHq8Y7i0GhakcS6hBahwA6ZIGtZg+s1L
qAGtZJiI3ktbmLtR5uKAl7/cCktPv+JZkg8Q9t+FFIjre0u71J5J/kgLgo2+jBkY6Y8uSw/JyMkU
3fhzYWbhp+Oi543wB17Iwwu2NAovAcb1A+I5Zqe5nK92B308bZPu1YpKJQQBZzVpRJ3SQNgWSiu1
1P3LA+BFxiV0R6Gx/Arqkr9sRtKPncB+sDSQw+hWONy2+F0mSyfVS+lwIj0bNvRUm01KdhBh0DzU
czUcnNr06l2U2DVwZzjtuTpj5hI+VNfMuO7zCh5sTINlEjSJmAOLh4izJJBUXEMGyNpjlhc4urCi
vPcT6mesK+FuuYQBhZCJv3vM6ZUQrQBitMvYWDen+DsNKX897fc9tgATVLN3SzHQ9sdDOGFUOtmD
F5yqQA390agvfDPdM8vL8mx5CGiSEm5OZlhUW/FGmEDxzNnSjwJL7PIrLg9T/s7YrPxMjPnkqn3L
RNBcwDH+tsBITSEgh20hBmut9yY7aJAddILL8NaH4tSrh+X1Nv8nRa6ITGdLRPFMw5XBLXfQyOGD
22oJaFvK96CSn2NL8LMNR8NOrewJ95YNzljiXktDHAgCbkTEFK0MfPQ5pVPuC5rF57FGR55qWA3A
bJG7oDaaZbEYI//9/pOaDTFP5AR6EBsQ58omOU12zn450gVvMgGhiwfcdcaprSp9k4HRB7qb2s8a
Fjzm69p7FBIOCrwbArm6xEsZrBln25sxECMGrtjEFjejTNvfpz5A8g8xunIAKy0sIHeZWRFcFROX
nANM6mB9lnQH/lVwWGwJ/KA/FiGCAJ+NoQRoVjRW+fNopcgoJspOsrOT1M1fNc+O1tGUoVDvSHiL
fatdF633rA3Z+Ot/n4SUTrMWBWeLTAsGvhgvl+aUELgPlKL76jpMAkI9P/WNoxT8BiwzW8dZoi1z
dRm18c4Mm+mzwVtwui+Stcjut5Wrm+i/Ep37owii8X7XFfMwrroGe9aYZ6exrvK3gjeKE6/lEl3g
PRPhofoXTKvduk72YYVlIoosDh9EhT7EeDC3hTdWj0uPUitj42qUDO3S9mCh6dgswhKKvI3ZeNp7
wBH6kAB2X4HOKyFVGbTZ6QcGB/BKnKPqwlknrvthzNT0yxTHpBh/ilsH1ps/jBtbXaaRftTb0j5m
s9luvF+FC03YVOWT62vilhCHVxfmYdZ4eYqM5oVx4X5MKvPDb4vpGNFZRD31i9CS4CRaFdBH1hFP
8RuCY47papAkSQcpK8mUkKj9FqVHrcwSfLyJpfdAEhW6F26dIu4uQUWfuqWfFKo6CfShPGg1o0QO
IUBKhEKrigjXP0itI9O/8qrH+DeY8A60c2NBDK42bekx0qAvvI02MKLFdEqr7J5/ZsYsgxrznGou
zEeBJ4l6S60jau58P5dHVe7i3kiK11Cm47aTOkeg2syJ2CnCNep6/kZdy1h/0s1oPzr+2a5b6hFC
ISuVlGJzb11YNE5Fm5QQms04wH8Mv8YE3wWRop+2hN6Kt+WyiVyxycAYBE1dBSvAHueCufweZWG9
K9pWv9Ad/OcZN/k/z4rLaEKj9LWUua6O6gSrxJdla/gW1UPh1xCmMiXRiuviTKxJ9ZjV6auupwrN
1k2436Ng2Axqx8SWCzZOJx33/g7VfNPKNdBHAF3R1pYfRediCC1OI2Xc8HMm6cVSRd6y3WcRvfeq
wt4rAaSkliFfcACXSrmV8LG42Ya3o8eWqnfn/hYVkXW2+uHUV9nnlEzaY+Zp7XtqH5ZxD+oxeRWn
OWh/GzIOsA0gJGKCXxorvKprkiwhfGilDmMij396efri9Fu3MqJvu+Hwj3g8Pw1jaj7jSN6hH2ca
RdGum9a1AtvL8SOeTZpbafqqCaZrdt7hf5NuX+5cw7QO5GkHeDNjZ9Wpk0ItC2/fBjmey6XiY9x/
gUJR7zpbUFz0ifYmq26F3ZLu7twwcPId3mn2RWeMrCPKCORiI50V2GRDjRs11b8V2SoKN6Er9O9E
Fl+LiqMzB/OFaAXP1i73w2DpDzTkg0I7+9hifZyyLaQjv4/Mm+873Z5aPNlzrito/DAA6jWCLQM5
ro1itUytSXbMn5ZnBYQ8z9h0s0O9nbKvVA1HbNp/9jWMqzcc9fa70C3wRbmFPsunKw7SQLKMb3uy
pt5Cz/iDTvUQmuwFWfMEUZQenllwdy2nWunF3THMknbTUXUcMMbU2A3T3SIVMei6ruhj76gvsptB
5MAqdrLpK5nTW+eG9IKTiZoilRtG7/4BFUO6GwVG3MRnxukP6jxAk2e7fE6Wj81y6Xk01yer2Npj
oT3i24we5RAhRYFaBKWUdqQ62jVq5O2VQba7z8ebCbNgaD0GRS32S+t9cEdri4kp3SyXXlS7xw4I
B/Hm7A1y+k1+ExHZSjfnJwmK7jC2HpNAtM+67n9VGULdvNF+sgOchoahpnoyzd70RMhCupp1K1Az
cMJN1KF/eUjXIHH3CTrs77Dx3pxiMt7HxhEb8vucU2pWw6UrZoH1FDK6WTGq0gzXX2tCiy+BPRRn
YE63XMcdntKFftVIBqSpUZAdHFSHsY1Udx0VRIPmh7CJBo3XQCMzTV2SzZK+fRaiR6ghaFaC76ID
y7+yAxGcH7vOel424bREqdOancEBFTtmUZY9EH0+0K3WntBmZ48WIzbo27a/Fio3PCbO5YoSE379
XEcbPpnFwYoaJF46H1sdvvWj0ZJHpo969zEVdDSFfq57zTvYVumSgqhkp+g/aArpklQpKzp5Zh1d
l31yzpFGYVb5aEeorMsHyq4hPLbYG95D1yRlCKtrNAPTTJePp/qgNqqdcl8Aaf/HN1tIY8dxclwt
fwNvFP66UJK+GSjghmjAApGRI94QsdtnCvJHoyOtefRG8zLYlMjYFvR3Rpo+d5hvIc5WlzNn39BA
eMWvFRPk3Mk1mXIznUOXLrU6tQuW/V1jSpzeqs/WWebHpFvRIVMaP6Np8qNnynadCpbM2tXmR9JY
s8dE5/5bPjzLF4BqwwSdIEgKhieXToMWMVs+LR9uhn5I3LdOY8PIc/giXsMP64YW3X6lwSAg7mRI
iIaRJzHuu8joTGWxqBArSgyWF0lZzHAsP/jkkj54RlMTt83AANnf9GRLGDSzm5FsIcDYITXgq0ol
E8w8TAUj8lJ+hX6qQwYftKfOtZWGA/HqqL0bWnlb3oOidOwXCWA+CZL6MDkBdHA8rodAt/xz6KKs
7RKjvcmK9khMT/WzTewPwhOUTku6YMIdmsnWVHsXZD1OU4MiUYtqM2IuoEzNnjAHmvs+nsy9bjTR
dYzKzZBI/cGOKJFM4vd2qh8ITakKP0zTb9ds2/FBT3prTYZMsmnIsb5qIb4x3xsO94oVniUmsSz9
PUmzww6O49Y0hujx3we/YqI9afL3vy9hstrWcV+fvQx06lKqlQNjTD2DghpSzqwLL+538eLlVc/C
5dlUMElJErxs3B5D2YCUkC3kvEE+V3SkMUxb/atBO903hHtrvTY9xL3XrDUHH+/gIZ8mAPzi2tCF
1RUZZAR49JjtZHMBnDf/bG1M2S6ouWORNmTPF9qHTTzuJcBatLIHt+I3HcUaOQWWBZyWp0FSEOFd
N16twfcgCzTEmGneQ8XpdzUS5Phwr19cGv/QtP7edVbTYMSb1PhPDOwgRu/Qm+3eVNOlgsJ/D9y6
hGfPpWEzOaxp+3CQqiZOTTxM/302WzMrv9T3SeejMHKNTypAsnmICgHbaibJLkEC/TllDjYLPfpu
6a6g0PPWZufLD8Mx3jv4eH8QY63GbCLH1CjQa3vMxkz80Rd6NNWHR/Nxpvn15rg01m3br7FHaLu7
iKcLxXPYhPucu/WSdaw9Sl1Xq4dgMh1yUfrdsnSlttDXIiAoJ4ka5BsNhhHPV+2BEM8zwz20X+gc
mb1Y115dxQRcPmUC5AP5W4xy1OXyhTDxH8j7HTZRSuzY8mN4jKq3y6WhusiK6EGXNHnMGwXJUKch
yFXZJe/Ej+XKZn3lAI1+qaB9vdXCuX/895mWqL462bjrqk0gBFZugGdq/izpB97CPvqYui5Z8bmr
keLxjN4z27h6FqvXtGH856txz69WDNX9e5fXl+9YvreIoVSno/unpXWxt7053Rh+Zn2YiUUPMYMy
O5TO06JsSAYb8ef0Pphg6Q2iv7dL4VSTV7vVmUZkqTerjChAuarBGfjTo9QIfHTduDws39q1sqZp
LlM+UwQWBqKPTvFUpSdXgL/INE5DEweAt74rtXWOV/gKxIN9L4crE+nttx237cdosgArvf7Uq6Dw
ykoPBIjGpALPL34H8DLvo+wpaqb+7NUFcT66m783pXHU0B3belffKitp3xlRuZmvvWWxGb54tEOW
V8MeFK83yTfHEM17NqTzGclL/zD1s3ybrWtIC2Jbzkqd7fTuzfBYQYmT875hPry1SZy9Aa/RdlCd
tN1yOXbJ2/INna8kVbbrksnDf778Q0M9zIjsFYyt975HD79Z6DXh1vci5IKGEZy1sUKWQt7Kz9j3
n8Y57l6LqGyPY4eMsgJe+hNtAQCXMPr0sSDuXQ23JZl+9bsd0Y1K0Cx1w5cJ3f5AbCljYXWppd0r
USrdrehGeZVkSkK85PUoaCdoDXV+nuivvhk5TTKkuzRew0utpr9yFtrhiOuWirhi6iVQaxxkEct9
A5DsbDn5LisF7w1KvPWyPI6SerDRSEy0kBdxtutuU2YDGTL09HdPRIjQuz+8t4oE0HevTjySNhSV
3WpMdFBVHf2NTPrB1j8i/GSsIsOmewFIqJ+LnFLtfq2FeB4COOKVHN+0uqKVT/X/pEeTy0lDa85F
GmgHfll7TxKAc5lmirF6DE9LbZGVTfIU0nhZrnCQ4f7qelfll6IboUgfBF4Fp5yaW+s2xp4739sN
MytYxblxRznm7lqv9w7CsorrWMK8ygbNeC/M8ZeEyPE3IdKFw/ufCU3LAwySKBuit8HqEdnXbD6C
v/OpcUeiMoqMROaSvWi2pP7H/xp1a970aa2dqQKoZaXePEuW43NBeta6Mc3mZ24Yh4EIkPcYA9qe
PiqMaCgXSFJDDvfcFgZpwUogFHs2shxRsYl2WfTFcJ5kLB7PepwwKrPJEWsxgCBmTF7xMapQKiv6
DZcV3nrckkZivoU2DU+7xlIC3nR8sDomfDFzjQ69mIQTc2Ky38Ie4ZJWwLgOELkdSOrq0G4QbCsD
+G6Yesa9o2otw6bHVTvIdpayY3mtnt49H6JDVNrZ1tC95DaM+nyw8J4+LLKy5bWmrn9UcYbOr8AP
3zNIiTbQNwyGXlzDGVWSNqXZl0X1ubiKpOiigzdoey0y8D41uZKDCZWYQxEjAbmVq67KTnXtTFeC
iDSmU359BNuD4U7m71WvQ0JPanPrQpL/MoEGlW01PpaJr0TLFGdp7Vm7RREMB24DtiZ4cxyVveAy
3Q0B15dt8Zy7qfbs1EKekZbcGgXFWR6k1eAdz4LrCHbqnRvoUjAc/i48jqxxmFXYbC33FNkaKJLC
z89aPhH5MpT+g0AYpbJI9ZsZJSUuS9h5dWrcGCIbtzRFdYSoFw+eX/9IX5YKlfq53FWX7DZX4bwV
eWp+FCYkxiD1dBKyum7XjRGzD6ya045wyMhAhlN5ZzKKUQDlBdHJSawUg3vSEesztxLzkK7R2iNi
7TdqEOSKUzVd046aLxw9d2/hpXhKUgH6MGRrHUqRHcmqL69hZX5GfRw89Gbqvi//AfpD952TWPDA
CM57MKvReowURShM8l8mPayV25vdo5d29FjbaNvMoXMG0qxvmJvlK8f336SbjBeinfvXTntpoFW+
JVR+xzIu+nMWWs9m5TUnfhwcMDCS+nWDqmKdL9HdTEZXVKPDcy1+5mYA72oMteNS/1jAOjobZXIs
2JBS8s/WbhZZ8De8nRhMtKGu3u6MMLjFDdW58EhKTEoEQ3OvsrjNAQQlCse1Mcb1l6wAKQS9yB8z
tZOGqXGpcmQWz3WcKf1J1g+4udBW2kP1M40d82y35H0QxBjt+8GBulm6bym19L5sSSVbnsX0QHAz
uPWux9W2i3C9/EDQUsph5c9WBH1T/+dLUmO1aBD4USUu6xvAvBTSlymf+jKMjpowBLiwKX2FCBel
R7u45WKeHjMtK1BVjGCbZ/2Hi574YiGR3M++fSM4M9976IcfkNEYb6VT/wnrVP6xBRMquzW/54Lx
JcHs1XMKn3HvUo20RGrtkIpWz3qJ4lonffu3mNdlaTq/Rw1ZmwgnD4EtevQUwlYJj3mjgy/92fwB
ElX9JFIw3Ip5GA5CKvRyHxTH2ISL6VZ58VNaUJTVQKBMrC1qzB8MmadbbvVErYGjIQzGnz4jVJJl
O2ivwkZM6UzzO/ra9py0BsJ71UKoGmpntip58SGlkeZlcxZ00Vy62Aa38QDOeEXkzJtnDHv6bPpV
F753qSaQDRiQ4u86Q71a6s+dkOZLUct4g93P2ks1mhJ9d7VYvG6WhxI8z51nts1ohfWxPC6n90yj
V4mZLLUoeHsTP1FqDym2EBqZyp2VI8HABQALqyBsGjju/K6FQ0jGYKO/FyHKQq38yXuOVtiZSScx
UYH3Bh7ryreTm2GrrpZ4duYsvRlmExyzkUZBHVNIFh4t1kys6IsrbqGTfXKOC09pUL37emafEQZQ
D6s5YdEStJwgpiBFJHyr6bJdmoAka6APa0t3z0tHwId4RrOxuVZj092qmWXNmcWwplqnph99Vl+6
D+Aj7IlmTjXr+yIPkLqOhq+20uD+fjV81DXEgDc/dKpnozJfSs3Xn5MhvTmiZfUlNGIbyxgnQ+b+
0cc8fGq8wr4FQXDBB/kV5qoqrjFxcfz4SmvaAmlqm0+SOf9DLRCT5EiLcPJx7Kxi0kog8vqwddWh
FI4EruxCO7XZsxwa87GTHtoj/qpvSOrA3HuW9S0zl3ZlU/xYOoVgK5+NqCV7g5Snx6AJzF0f59Ep
z5BdD1PW7mQwRU+WALg/9iQT1UDUtiIZ81fqChqTIR7I5ZKWGj+qCTXGAeS3nOSEyff+e6mrS6tp
cyg7lr+Tc6cBmg+IisXkt1luppguMe1VHxxWZxzub7ohqPfmctJ2i1GnnfGthUQ+Lt6dhr2kCkso
9CrVq1I5Lm6vEx2t2RJniXpRxxXPKKEiQ1JdCs1JHmkNXxqzCv7pFEHxJFtdHJejmFUN6bklwa0i
LOFJq5M33ljtnfQbcewDcvFqG19RKEmc9LL+m24XNpFZb166qtWv3ZydLarQatULMslaRy+OtIGb
l5Ba6iga6JA6yfIC5fS1pk/gQpyKc1jr6bS/X5MRhjCGqKpVZRPrk0jk6AKYh7VtCng7QErMY8Am
a+G+QspRZRut1KwXUXnaNSREywcquhwA7w+pxlHQzb8czVWDLQ6Gy/nRK8dgm/s4HecRjgKhS9k2
xhYWyw7WmPR9F8UVzb3UJVDWjGPvi8Hg3o1jKPxKRShcPtV+72J87DdRwRSfFZTOgUsUaJu1ziHK
9Ga9LCFhSZchi+Lq1KoVxeh11t+kuCHxpNcb1GiaEkfuPasN1kuzfnQZqg0kUR963x2f3M78XUbT
Sjqt/cHE1tsnKLi3904IO0dUR94paOcCxQKaYjKArP0ieY/z14lbeg2RxX6vLdJCCsc3DstlyyQG
jJ/q7IjYeW8ie9Po8lTZY3w0KNMvgkVxRIS6qRr2g7gjiMqKWSo8bnCUtJpVYs9oiuy49L/8CfUK
tNDTcmWobpgH33gd4FIFpmgdl/JneQBqe+yrqrkuVwTHdceZUxEY+qxj96RUSgyzpFGr649lHoxk
wjf1oW4N7dA05oulq4Gnku8NRcunyws+0qDNEQrUAKrUbKZONIjPzIefHShrRyYT+M7U5fKAPMsi
DhBgnDURGOwL5nzLRylrp0tC/vf1/jEbfP7PjlPcv7h8h2Sg7zIbuS5XYcrhYpIkKsQzM1ldFFjr
xojYjYFDUcNsUm6Q2J2CkTGFqP+5+ZY7sMTmxDx2LlBg/Kd7QRYuRhKCO1Idk5udF/4q6rzwlpEt
cnYr4JMIdG/LS2Hfyh3jKf706juWL1haoaNwmsvd8trygDriycI4C+W2yoB/is7f58DwxlowwQRO
tp7xZppEqeXBlUyw4sTtd9QwTnFk84gP6UmbGRjwvAEaxygH3O2t0LGiLAO0frIuS69bKczElDQn
G54wjsH6p+0L4LbKQoL6KlvHTRIc+zGSHwX7h6zJS4gL77YI//NiOAUNwwM+Sv3/MXZmy40jWbb9
lbR8vqiGA3AMbV1tdjmPEjVL8QKTFArMs2P8+rugyO6KjEqLvFZlMpGKFEUSdD9+zt5r33u1pIw0
TbWGqXjndACHqXmRBEKnKaDNoLwGz3zIfHvaVXaNZJ42NrTK+UvctX981wBN2wPkxzjpb2vf6JGL
sxN/mqU9IjsOk+wfoyardi7pIouq6Ifz9+npbJb//M6osls9YEolKQi/3xWlhMxOHNbWyqqMq/mv
gorrX/JPEpFU/kUvu7UyvOjq8/7PL5omIk6gVLCl8AGCRIwgdBF5NPeNxzAptD2DSv1NK4ZuS3g6
MsN4SF8+vyOuIvv+3ff7DFZeGjULPa+bGxnR5W4o9jY4t6JnrMj7yhT1jhGPjtax22pj3r5MkefP
UujxlBt1dzYdt10lVqOvZFKhXPCnL2aOw+JzQe9iNDCwuznTpTdRiYSzdw6Z8N1D30rz3M5fPr/D
xJOd7XL7/cYQW2fwQAQRRUjcjE/3bGSVHmEcuCw/u3n1mHxx6r44S7dQW9jc3Zo0QMYzk5ArGn8l
83pTfxxtz1n4hZLHeHC1U1bWgtYCIRJj2j5OcW/uzahhhZibSmEu6e+YqOwLGv0+qsRdZzPdCpvQ
x0XwVncujXwsNPhpAm9vRdcszOWTRPDuMT35btO3U/tmmtLgtq/bDXF44thTqlUbY2RXaPRXTgJE
hXgckBLoAQuhHMTD8xeLA/Tx8yYwU66ywYF5Mc9rhzz5EsRWsvG8CtW6gT0U7CyhxfMv15kWHtuu
7fcdE55/3WV6hDJ+HoT1ysZgN5d9yMzNfR/REfws/D7v6xOXjFTAFYhxyBvDMNQGhbnPojK+6lIi
U+kc6YD9bOvgS8zyA2nai+8Dus/bLFx0anXeqjwM5U545nSSThDTzGWm4aTsOdnYNwerSPsrCSm7
Xje+SpaBRH1Yqf4CAyw9I3S+uGNqnq3OWv5Q4DJljDfTpR5IWgsjD4bKPIP6bPB+fpe75ohNAtWN
MX8ZSa5eSd2btV/lrP7JqoBDjB85d3hojQfXmd2J0ruTuW4+TOUft4p5pGTp3XCyi69MriAvOE5w
JYIpB0zETaqU62wUzq0+H+GyQh5xA/h3ZlEFhyRHWJj7MzCyit0tupR6mdS9sfbTCQtJZ8wBaHok
NyLVMFLYhaDQy/CkWa39x22XumUjS9ktRZu4FzfjwJdpfrsa6GlePu+D99nvdVopxILN9xXBQE0P
PFKPCzTrbJm8pLfWVGFptvRgl2jeH9/1vfbhMqDYMQ1qVrQEvZeQYbTICTCgcOiug7g8lr1VvI6Z
47JfRtNd5E7wYca222hIZelDdPo1glekApWBetWC95x69iXJEtSYaL0JUbJjSWhQhSq7jTfIB+Hb
dCVpSMhLjt785fPm55cpaqDjT/4FqG1/8pTfwZXmO1IzITeV5nD0c+yq3B3qQ3/SfAdRySc7QyME
I2kI0tYrNP2F35CJ8r9fVGJq5wgw2kkxbSJMElrkjL/LywHwPHJmgN9i9X3ltcPiNNFr+15wYQ1i
j9WxiX2WXIr83N04Cwqp78USBZl9+JTQVIKCQHCaswj2u2nIp/u8O+lyTmucMrx2fB0rziWaU4ib
kutrWbguJkI56DefP7BnUp5VKWf/r/sGe7pYbtDSqSTIDYGRsSwGp742IdMtolj4BxQQzTIpiFQk
X858Cn0mzEnW37MZqYudkWY7312ThozLB0c4wuqNyW76BIF3b4AIeFOShtFousGFGspB7pM7K9Q/
yVvToB5iCw1jFFADXBh3hou4nG63VdG6h9qel3l3blCS/nqnmRWrqT26r5YKiNTFFWYzrHQzopHC
fmC4LS1GzwnB4UPFETCwcIGbVXIRzjwIMnMNDA+VfYMD9muR3IdKGR8MGNF4ZmGNOri017aiCQ05
pzxVHNHWJHz1D0w3Zw+hZ3xM3QvwlOCrIVxsK2Xz7GeculMmmdickunGJLR4HVocZwemK1s+Rd7J
n2xjpyAxHpjODgfgLNqOMNEBkbJdbWOfoAeOYi7DjyG9cTpOd2EzzruZuGF6DeAzbPSX2jSYaifq
w4vJzgSREy4sQPHo6YyPLK0eiQNwX/TIpyPGJPg+cpWxyn0vvNA9QyVB8XpyIOgdMFwbO6c754Xm
H7UYSeA4ltbp8zvKcPMUEBq0/fzuX/dFf74vSKR9oJlJDu6Q7zs6WDsZ28PVODjE2UwiewiZcCMG
8JN34OsMSgYokBNwmSAZxBuH3mFhaENxXZn2dYwfb4WmrLs2YwbipoObhQ+Nd6BfHuzAi7hkSAOJ
H0MvvK4wHI8SR7zbqOFAqwvAsEOd2iNu4frXcQvhNFKlF9zqFZcudIbs+9yPU0+vRdrN77/9x3//
1/vwn8FHcSnSkVPmb3mbXejRqeafv0vz99/K73fvv3JTwpHEJuw6lrQMglAsi5+/v95G0J//+bv4
PxJAcm13+LAsR4EF0NLhBoIn0QXEjH8xbevs0Zr/ZhjkA7VG8267BG14MijvZc/hxC0JnwqrXq2y
Ludm5OT3XR1CIpJZ885QYNUOVboK26A82wygCbNq6XKkunNdaNMM41bNa1Nh3WyKig3WwgxFR6pf
mvMBD2KPei0KA5pq4H8gS7wMURwzGg6aCeEZmG0X//x3C3mMfA+t9v/cBFBvHgckOt9/Kp0G8+an
Yzkrejj0s0LrU6bVRSD7UdotPl/X//jTC9t8vtDvxJ+gFqdV8eeb/32OSENrim/qv+b/7H//2U//
avtRXL1mH80v/9F9kfH/n//Jn34tj/7HX7d6Va9/ukHYbaTGm/ajHm8/mjZV/3OBzP/y//eHv318
/pb7sfz45+94k3M1/7YgKvLf//jR5wX1w+U3//Y/fjQ/w3/+/n+nj/rtNYpff/5PPqAZcjHq/3Ad
4F1UgIIrX7eN33/rP+afWNY/HNuU0rFMdO+Gborff8tBx4f8SPzD013d9HTP1BkfOe7vvzVFO//I
dP9heoYn+Z/FEFTy+/7nif/xyfj+jv31J0U4f/qkOLq0LcZJhilsmrHC0udP0g+flJiFqmo7VgMj
dl/8qbGvackQpNL260oY2zbIdybNYBCNy3zCvU4iGpa1WZHvMkvAG0VnjMBiOxgqePmN8fjDS/kX
n2TvL/88T/BZtgWYovnnP/x5bsCcp648Y81g86J63bsZ+pQzDzpLmcZbw2gOoz+hEwKT/+tHtn9+
ZAfCnA6rwJSuaQlT/vmRjcHyZamA2erFN5epfFuQNcWHfnA2v34g3uifH4r3k+R2T9im6UpXzu/R
D08Sxkw/FGETr8EcjKtehv05JhHo4CQ9mXA5rXZiowDlWkZenxkWdY8xq8u2ybXp3chAtbIcwPta
lDbYD9Mdh5u4JAg1TIDD+GhpD/SlYqh/cuLXMWSTj3adFm9e0453ATwJIvOSUTsWbmQQIWEbI7gI
G9d9YjCShEqvtw+eLwiHHkyShZBJ2C9JUsCYiD1G9lYaf3MqS7u3PM29Gk2Ds1iih/E6ruwOYzJx
QYRAletuMNy1BJaxUGo0lhmqhXf0pfqNng/1wUJ2ilkJmysDIfBH760/VGQBEuFo0gcV0E3M6Svg
2vaQBU3JgbKPHywlQ7Ec/ZFtl4yL4aGml8YpJXfuEwaZW2EOctO1aXFo84E2AcMj55R7SbJtnaDD
BpCKbgE4blpghgjuvHTsnmwTcDizVaqpKbWu9MAlvw3NRVpymHZwz+MI6TeIt9IPkbvlGVytu4ZR
xochRnm0IiMkfxtTa8ISGk4ADY1xPxaTLY+TVzHqLepubZsEDZroRTchgwiedW7vakyEhPvozhwx
Ye1V3Jl7q1PtVSZH7U42Oq28Ks9r1OgJIyIMv2ui4LQFFcx4rGytWeiyoIay4v6mngYUglUf53MS
jNo6ueg2QEbqD7Af3XNRlcR4zIco5Zjwq6Aqkf3R+DtVW2rdmkN6B4liPNqVCE/0oIl4cuNdKNEC
Z0NtXFpzBB6OZmnFEvHchz6Hb55ntMgAlJ8QELroV6Nka2Sld9c3ZXaK85C4kc5Cwefl9lWMf2HX
0UI/9AZjyqWXR85HETH5GHufGlQbjH1kgP1fIBr2PzJTz/YWcGaY73W6qhLVXYg5QD0ROnNWsmsO
xhe/U91NHXDlrb1yBJ0bOuTX93w4ElM2ZAD4qF+QnGGMQal+FI0guEFlLdxoDGnmEt4ORqaRydda
FHn2qjVtRLCU0Tzyn9YL6C3Wl3IaySfPyFVZmrE5wr3TzWsAThePqesmHR3k0yO43KSM/APqSIQq
CQZVQ8uipZtMulhWmDYOdEL7L0YYx2qNYUg8h5z0Hstqbg1btQtjOLfeMI588wlIiP5mWRP/vthY
JuHeHL/YjTxdsOn8uNiUGUgZR+XGul+KjbjHkrQmuvYAi3uF2eeg3f96dZsrrX9VYuwvHg/H+mbr
hsk+Zv/0cNXYNrZFkBkH3/JkAf4MA/X064f4t5X6p4dgg/3xGfkkUZZelLFHdM+8EUvdGV/NpHhg
VrX79SOZ+l88G8MzbN20HNc1vZ92S9FMhE93uVh3ffMkmLatdDxbW8vQ5bptNOCUZCf5BSLw8FqQ
EOGRaQV1ewudGBLo1yKzHiSZPRgON5GVPfDpAXwGacLFsiXXOtJIofubSoGV6FE+wVXB1vkVpRQh
9o3hLH/9dIRlUkf8+e1xhaS6NWzketJmD/rza4fnTrkC6/uaI1lGgKA7JM/KVHg6atrTq4EZymEY
qvpU9U71ZE2ujQ0kAicJ25ITMOp9s6uQo7XJXtRww0yrI43XKrJNlfblTqjgbd4/loTI6YdCx+hl
Oso7y9bLdnRoHNZGyzNuFFyBxdR1zQ2NkuKOsHU6Xzh6xiXBGPqr6+GWW2Av7sVyGhnfRsVs3R7m
GQq6nh1SJfuh7YvmW+Zk+l1Gg3jTJKYbrhMmLGTcDxzIAFZb8TcRAdnoJI7nPpHetLEIlTymcSuz
jRMOAo1ZAX1WuTYxlDke2G+9gv7B2d9e0wMhCWvynGoXRpF3o/uqYQVFwr3gxCWfkIzZjPAUKQST
GN61AKR2a7EpwzWZqhHSdGps+3pgABhPZbXS6dKQ9QFJQdvUPpYS16qcpZfmw8GdnHrZjiFpJWIK
7vKMGVQW6cCzAm/SgLiXs6cttJ+lo7vLNsayEJuSiEvEyMG+E235hZEmGaKR6V77RN+tbR03Y2ga
LtpojZBUVvON3QzWsmf33UJE/CApBrIMKVqsqLHeV0+pxZx5EbuO4e41TKvhmrHOPMtsyqfajZOv
Yqjyl6lz7AMRev3GnlrOk2Y9o5YYb7Pd0iwg0jALvI2qbP3UoB2wI0XIpxr6j57+D1oZzbDAFhii
JjOky9cKiyJhFZkLxczpYZISRLpznMLdIxS2nlsVG/dCEgI4lS9DHm6ko6gbECh7lzogqyOMO/y3
In6ezIkGVpxt2973bxzD84naITP3BXkHw0I36d1LhfAQoYuMCFrDNA68DzvhUPfwb3qrXZHgO65V
TrojW+45QZ06BjSymO0azsqn/l3pNSGlTPauCh2Lumv4z9kwMif2BjGXFEeUJ0/UEs8RmcRrU1o0
3uvGehGTWd9lXImQsQgypvXlL3E+aQenIX27lPUBYdW5qJnxwWDwAeqWcd4slT1kF8UCspmy4LpC
ns2bBb3cSMnD7pqypwah04W7tYLroTGYtmgGSMtZV97UH/WR6OdIPel59OJNqthlJZ9mKqZqJWaE
6FgXy7yfA4V6f+tNpDXHFRADpJTGygfrsTIdPboq3UJHKjczJZRst3bT8qgGE1MfwAwDc/UUhibc
Dzdo+Ph7PABJQB3yicQlUSSjuWoUyyEfjk5Q29u+0LtNSVPEIzR6zOyVIUZo6rU5L6GgXPxjWMWX
VhtvJle/8rm4GySRVtsi/BhubLdC8EIEXuKTyl5gg9CS/M2OCg7IgujuDnPxGo4Og64ZL5SS57sa
LbXBloRYp6GhYz33+O83ZaHuaYKujLRYKZl/aQfQ2410nnLpHegcTEsDwB9iHodgM/8sHew2Sjwm
jb2TIU5Hvf7WRES5FCb6BUDK20lzAU223rbP1Nbu5KoZuegCzdsPsjyhx3sOCsvf6gTGWSgjeysi
66cG4Ko2nrCWKraf0D98LagjEDYjB+ixYnjtY6mZ1znC9QNeDQ0FDCGfdYalK4aFc0hUdegMG6ZW
t45jTNoa7wi2ukWPy7mUMePg/mtQ1dc1WVARa3RA+hoiiJPK0DHU0AyG4Sxt552eAj3uPvOZvwsc
A55knbLrK3Om+HSNri2FEE++4d23cnjzgOPQEFmaJUDbGmVCqONviPX2RlPGXVnEm7FR9a1GsbQw
vRE+somqFXlwXQ504xu43XXifauj6QYd01WQj3euHBJmZemXpmFFDMt1i3PSJ26llvpT0ak571aZ
O06dSz+ZHjsNOGySnAZVnBwvhu8H52HpdkOz8NLmsaAsTzsd1d3U7CrXPjmEiNiDaRPo124rCnKL
ltCQFhflllexTiQow2teSgZaKNwXiRy+TN609wgSZI6d3Pl+DMOXw5JTE/XuGuQUh69+nVdExDsH
S+V3wu5ICx6dlQQcGJLWxDHhHlwH+TrTVWB1R086myLCclxb16Os9Ivd98kmDMbbtgGvDlakXZTd
tOdk+DhG2dkLs+uBpXVRBhWgI42kWXI0nJOnl3cdkb0lEzFl1Ve9Jc8MUPCGOUfZKmJeG5hLERPm
K/z4hAmmnBnK1lwZpYcnjbqkmiEeE8NnazTNFVbBDyuzMHo3ZMKPRtzzKxNAkmh/9+gXT34SssvX
Yu9ZxDmSk7AxRbR1aI26DKMUphvAP4FyCBwyra+8Uo/mPHGXwfBoG+5ZRjanxebZxDU4GKJcszz4
LxXi50PQFxAHkrJzD0PTfKAo3XpgnYnisnZjhZJncum52ec8ck/wvjbNqK70cXoKDXRgGSyFdWbO
TVpQsyAzQz3q3obEoX9Hql00CHS56bZAHZe6pGH57oKIrjUn2qUYLZIfBHmjbmmemPq8RW39ZRBG
DMMyZyXXq/LosrsiLqimZQVIGUNbEp4H3yLlt4qI9tHnrSzBYdzAkRKA5Rc4t5DOWIylcP9KMsqr
ZN2W9qnpgHZqAQgUfht8DLFPrO4pVuFVM5M+tdQilDlE2Wyiel579fBst/JIMSZQEsCxq72BGHaR
82mPlkCWyV2TGp9DdilEc83CguS6kImxIwPsjtZjiZBPvnQOsjxDyLUDMapLVH8qZipLWqFg5yTj
Y+suxrWL6GohjPAQGGG9nRK8cTLLkqUxGEuGN8TYMy9b14OamOv547px27tcizZNLc4K0wNvERPP
hYXSjCM0doEyBKE6VPgEgRkeIpGv4VMuG8PSCS3BVEahUUd3mayINRHtZRzTbe/ay8FOsi+d0T/r
Rp89B0aUko/FwNuAnXZK8rg85xrhAmoUeNhYiJejMTy2Y3lw/fDQY8BZBF1Ub60mCL5OXPHMEdxD
GWC5iN11DlQ09wmRT7AYMvMKQoqr1pZnNWDodRQ+rsEynuO478AyVe0dGF3nWxzaTLGUIi+aGOil
7afHRKT5aqqi4crKNIz02PtWGjr5hUiA5xut5SxlOaFTj+nyT8OIrVEz3l3VPgbjhHg2DzqaHTq8
gRsnrPIPrRsTBvimSXJ2CzKDKF4i7LJlyfiT/N0YdMGuJSb9JTCl8I6NH0z2HokJ4y9OkUVyimlq
sG5XU2hcJkTc/juEIRkkK5MS3N0mhide7JhyiRrVv4qdyF3m5I7tPbPWor0sS3LKIe5TFJB83t3l
dZvKVdnW0FvzKAoeS7Stcx73LFMds8J54q1tXjoQEPCgZuVLGFXyVDj+cMfnkjTjwUl3TQVDy0gH
612DOrBhwMHs1dQLzMMlV2DROkAc27IJ9j1b+wXAJ8yikvlzFUfurZtG1mWKI+iykH7CRQZV683W
Iu/sdn7xYpQlW0Ek+yvHYe3I5sk4MefZpiNn+5rB7ygWY+ay/mBKre9GN4ofdSduLgoP0qon9t1a
TSpyD4GtCTgCXol2pIg2kKH7b3KCOkq+zrxfmA8Zr0Nw7RgquyBx6Q/GhAFaR2l8PZpVjixNCskg
pGW5qE0qbxW7mz6Cn57AZyPn1baclx7J6nuJR3tR630Pc8LXVzFL5Can30S0DqeqUavEc0JGgr6M
1USLI8P9eJRlNJhLLUFiWpeMHhw4tze6h25niqFEaSOG7gZ+9bF1ZHkH3g7pWzQW6qrieOMsMiNI
ggU9xHLl5gGdXU4eD30jJniWIU4cKAUlWo82vmnGxnvM8yRdUcmQtJNHALHgV2BbHmpzj4y1PKX0
QlhiorrFwDqW3QnnOnk2vHHeI1Lx/KKFsr5MqcoBQHNIZj0zmpoivZcdFptcGuPCnAp2esYmh0p4
Xg90p/Hu3UTUeMgc/YCWXxwqi/C0LW8M1GKRE/zNdhWx5rlacswTp2SuiC7yYut1cVaj7n/4rfJu
EbxOLxwndIZwvbsCeTxvI1mxd+JRcIJBjGVkpKPaqIqXqpn7pqZL/YyYzAAhCcsRvXi1Nwi5oG7R
cBXnTbQwew2hoJTdJggEnkJZz060Ev+i2ZLUUjnWVtrdpcexzdQ76dcMbREV6r7PQJo/fUqAEFth
k130FqEhO9374CA9KithL7KwNG7j3DJwVpGbEUky7kOTi6Gz8XiA6TCvmtpKwFSl/cnOG2waUcaZ
0Ssm5m+utgrt0t1OmJzW5Gb6FysQhB6l5XMygniMzIyKF0oiK9+QbZJ8iNaEjqECNd1y66N1I0ve
V8vU9spVr6Dau8EY3KpKWQR3mcUeGlYKDMNmb+3ddMU4inz1VpFQbvgxNlnE2ktsK8GK1OF7BI5w
cOLkjQiJattMTYHGaj5GuDYSNl/5qlpMGr1MFVpUG10dr6K0bo9JNUUcJhJjDayJBkoWpUsMV/m3
vsq6W2FYRAGWLrl35OHs6Dygmol772DIvl01MU0127DrtXTMYa+QOK70pMmWlR0Z9+CGmlXpo7wl
U8vSoEYKbyHiHjxMT9Ymq5w6SJdXBnlOirRZpNuB49cRTSVEBOCDmzFr/Pk85d36I3UuV+lAZdTi
HQtLQi292GQyq8PdsU1KE0G63CoQIn5wW61liK+pL9A0irsh8zNnh5wsR744cWxyrWF8MeohPMNu
IYSanIn1oNXIItjt9EsytekTS6FzTOyyWXJYo+nC+RcwXpKJpaZjQqpi75kCei/QbpZIieqEJBO6
/1+iTgwLvErVKjEIoIbDBEWri2G+K2uktCyS+NjmSJsPbGB44uppLO+hkBIGIjLVRtsxcqNq5Q4i
JPotR/RksMZvBj7K5KKMiX9jpr0IaCRgxVxFljQoXqNp1SQV2Rmdg/eij8vKWwfCSr949GF3ldWF
ycJ2mY4uaDshE8+pFB5I3fAfGkKFbmp/jKGgM0MDbSjMaz0o6P4XwTieVIRaujZSdbHsxCI3OClP
OisDGB5L3nLyCLdx0BZkNFKfPiWeme5H3I+bLOn1h6gFo55odX+0bXYJpQP2tMbaA6/q7tUUxRhn
xwA5Kb4kx/FRa5p6vGdPbW+Doa8WQ1tggrTRKt21PKkHiGq8e37u1SfJkH8NLIetqXDobsJr0faa
VydXuNm1e44QzVvui+5FTlO/w9zsclYgmieZU2p1veGpMGnZ0iMZOaO24clRSXcPXMskuLTo1U76
SXoc08jdIkVJl4DpIVlIHw6GY9rUrq6q8WpVSDxN0kF6qFmH1vLZgGQX6vmSlllxo8ZBu9II+kQH
boy3qTOVnEksaEUTbtK9PpRDhAuntHgS2G/CRRxrWrqUKuqWYRvbRw4hclfVOWJkhLn2noSAeNsg
n32Kxya+6UeZbHW/0K4YgYZQnXL6ZjHv69LjKJBjijW1b0Gh+m2fugkipsF9Ng0tOSssLuu49tx9
MihtU8UUwF1UttvGFtWVn2fOR1/W1i0sWT1Ge8xcBNuUfebPg5THn72rqA1x+SRe/z6ytl/XnZ1c
hlzCrSuagAs9t9siX/k0IptlUIv6OrR8ylevw/bmoBKCuNP3V2PoqHLR1TbsqcJU6KCjcKA4ocbg
3c+9Pcr6EWRPUDaXiLYfGiHTGcCA+axsnuGrk91OwRHdt7tUfGZSlAaOejRVML64yLwh8mv5tCAi
Rt/1cgY5QJhAKjOS7JH5cf1ux0h34X/X8ZNRSH3fjXW3T3PP3g9lSvOE+D+cD13u9Is2tipqX91t
9mYnkteKEvTViTTr3R4g4QTojba9XZU4iwi8XoQ9OEdh+95LXwMsW5L+Sq816Z38FqQxDj0yju6l
qiauBmAy9bJJlf1tlKoR0F9r9Y4+x3wlPcYC5yOJi+iLbrqRclLXw1w3Ltsp6vYttdZjqzvFcnJH
gmGVbwqGxoZ3sR2ZP3Elh4fOq43r+YI9pUw7v2Q15ixAFxaKRo5A6Stdu4jzSZ6vcA1WW82p1Z1X
ibcBZ9GNFQQU22qszkmazID0tN6OPT6CQitJpKU+raHdyNgbISkVw3WksvROxM63xmYLYvQmoDQV
EoiQhpSDIn4ydsSNdss00fWTa/Ex0iyfYGNV4pnwkrbFPzTL3FrH9nd0LJBmljoSDk+nELBKEy5r
rS4ZPIcjWGkaiGnL7MHw4bKOU0ejAAQnW3ZYae+G3/e3SaZxuNUACSwBU2eXXuEAXdERana8wf2b
BSSyWcznuD0dw2RYsFi6S1mlNcNLQXATSVuqARjgxoH+nMaOOLp5ExRcr8gsEyG0Tetp2pHWYryc
GsvfGG7osKvPrg1/mNTSqMd67xDVfa3jM6FHW2X+MWtGexXIWn+GvW0ssDATcZjGyV0kVbz37db8
NnRBSSnrIO42YckSGRPlWIO9QiONLSnLSyHL4Ibk2ezcmrWzor9cFXiGSLAG7+A6ryFJR3LZQpM/
fLZdfSRtj+SVOJi1LCqUDtXMmuEpdiAo7Ui7w/56tK3qkIe8tak5dXsft+AhjQcOyNSHqymYQYph
bt83lMIPaZWGIBtJOY9E7y0UY9pjkpfymr3Pu62HnKO8YfiYGjEd+St7mIHNsbDVBne0th/qVtrL
QtFWRxQMrYul3rmqA6WvY+pANL8dOQlFLnaRhjLaVmm6n9ps2GIPgRmfcgaPhnndLPEv7Qs9Ks52
6mUoC2NqyMBW27EZAGJymGRyHEQDfXmRvtOTVUdrFN5DWPbyDdk7zryuTu6TJg9R2mcSU1GswG41
43XmhdorLrd+7U6he/b7WvR7f4ZbEnkXnuvG5OjjNb4A25pOEir4XNPThaeTUCEt3Qu2+V3pZmyZ
0/CS0kbYRDZ6gGpQb0nd9KdaFv0a6mO0x1Kb7SfEvvuEghgkqKPWWtvmS/I1qwtxP8EyhFLyXmem
diljOTCr4A+1n4IU1hfXtx9y9s+yTCxaM4avmhe5d6mIuqSzrwl94bagtYhgM9eZQ32VoJLadEp3
cNdBvy0ghvULsmHkihRnPnIWUFCP9XU3NpiGxy60iPfwZqiZTX+zwS4lkQxi3JH6nTmCjASD2y8Q
7rfGCrEVncbYzhO4ah30PkzKLV1bNcRbxUqQw5rtLH+tscBQPTBxf9RTFhz4lxF5OVKW40q5ZkVE
khiCd9OJyk2GIVLnhNdTPSAYXDWtnORqyljIdH7Cala1zFLnNAcf1seTG2ukr01E+01Oop+jnMTU
FUGf1R2SS9td5FqDqXVMyqXimLHxw8R46jOPMhXY7CQXdsUYDv/7oD+lUxSeZ8bAxWus9CPWU3kD
kz755jPkplPZZOWXenARXzoGYyX2W7kqBiZaFv0Z8klrLy7Xv54imv8mIXKFzccYjRMSJseU89D0
B/mK5rVKGbT81jom95XbluYarqqL0Qoo1FXujN5tgVx9CQMCGIYN3KLuJv1Udtl1nKN3sRrQPRAI
ll3fb3H3QeyDk1IhHFbDtUE69GrQteZu1AacTpAfINDAnKdc6hiRN5G6zn0/o0M2MqEDneVmnndy
u2LH3PPD7rIC+vLYrvuay7FP7HyrCOXZgzJV21+/EGIeNBefYsRZJPZ91q0LxzGkdARV6k+SIY6w
mLf00FiLO3b8bb7x983LsDQ22MZW4d882r9Nbpl6czWBQkE861jOT6961wad5iXM8bHtw5OkNQ/e
LStq4lFaMnW1PgDyY7ozg8/6Ow3BXw31UaaZhKV5tin0n+SVJpa+WCBJXsMgWpubZE2OFl01d9Ws
xJL4imviU7K3X7+6/3aVzc/3h8f86cWFkxKCjOHsLBmk6Fa/oYhPCAVtOFDiHPmbp/hXz5CROBe2
NCR911lz8MM1HZmtMxYWr25V1/sB4nwkk795Qn95ufyoxPjpHRSZqzMX4zGaNf2CZQqAZkEw+oIU
xXX+YN/++vX7q4czGOahoWNg63ryp6dU0uRwLFC2PJzYOBs2M5pEtPg3COd3HmIY/+/kBbO241ef
B+PPLyJTgqzqei4Teuj/j7ozW24cSdrsq8wLoAf7cjNmgx2kSEkpKZe6gSk3LARAbMT29HNCVdad
yVJL0//czN9lbZappBiIQISHh4f7+eDJB+cIlVeKikLVL0LL/8/7J3Il/7n6rnIzxmzZWmS51IDU
AO1B3ekBxFJyf0OgDv4ptN8xe8pruSC/tne1CIhOAtFCOpWYi6NTggo1+Zm8AlICRvxEyAjzt6Jc
virUpv4xWlv+SQKf3b/X69fGWJNN8lE0S1dAJ/4+xpzccH9PvRIgUenLweBtsZpYkRagVXh4e4TF
Crt+nbpjaKohsqvJE7xqqpspljuxAmEr3sHT90ntglS2fn+7mdfSeX5t5iolpT9x439qeI8ziHzJ
EoY/vZ1sORwq850Zqr42eoZj6yI4K0OWuepSM3KwVicDbqK9xuVQD3HfaAJn2fSfc+vCYfByamKz
qcxoqbXzTbvKbFGVVhPLy3CH1Qv63+ayHSqUNQ/mNkEFl8+osNirvnD13qMa0GcwELasf2f+iel1
/TZMWbHR7iH4Rb3a729ju4w6RxyLa1G+3+C6zLx9+z0oYsFctUBusCzLNun0mmxcLd8GURqCN5IS
KLeyp3pNWD2k/rTGFx9VlZBoxvyfb2m/NXi1gosRnVmSVaC21EhFcWzTV9vtyWUgF8FP81uq+cJ3
+ij68Lc+isw0VbNt0m+vbHAPn4kALuDMMpl8xT+RBh053uLpYR0i9/mu0Xh1TKnXJnnMpMTAvtrF
0nYrpEuvKWTfyR561f5pudfOO8ebAq4CyID4PCrv9fEVQ0UaM4nnuqaZ+AxXhn8ocxUidvrSx6R5
yP1vdYL7Fb1nH17bYX5r6GpKKqU5cINHQ/JuSnow5D4iAF6XKAFEyYf0nQUgvu1vr+6Xbl2t3dYe
NXJpaM3pltA4n6Jh3p/qey6/KAee3Lcnyiu277euXRklnmsbm4LGei1zO+lHsTxw1/n/1sj1ZORM
bqkQhJWAbDPu6AXeKfdO1uPbXXnJ8LwaOENVhemwZUoSrt1UaBMrWAsIOdrtJchiHAGOQu7m5THX
Afk7s+8VM/VbY1eTr5EMrbhoNIa/ON8rGfFHSRn8t7skRv9vPdJkMgUtlRP9tS+8Ebi9nKlIDbT8
ue1MDUpjmPaPUJGijcQAd7pwUTYlbzf699IJB+fwl1avUlsL8yINDXklgWy40o0eLT76uJ07xYiX
/uRgs4Zm2EZG4szucvd2269MR2JnCAOq3I4ZmnXVdNuTLmr2jRw4K1HcScCnnXYu/G5AMvHtpl59
gb80dbULtChgjfN6lrkkkoLOOAeK3j+83cTrM/KXNq4Mv3KiSLZTa9pwdsJRFI6bbEVTMDz2UfnO
LvPavmaQk0z+M+UdBhn1zKZffPttGLnE7So50KOayzeqtH7kvvl9qoPVr/3R9DbyNt9Z2q+NIpUP
nJe4vlBp9fc27dW+VNslp81UkaLWHurnjPKx49sD+WorlqKZlok7Q/LO760UVDXU5ixkAPLyXqkN
hHHeyx9/beYx3/7ZxNWrsgucMwt0DGX1RDeowk/JSZ3fMRqvviJddIEKHBiH167mODvFSDSH+9ro
3ARkdsemX6g35+TsNxH1hJL/3gt6tUnOeih/UFYl8uN/H7vzWpibM3BFLPLiIRsFdVR+QijaM0M1
Nj/U+7df1avt4b8ZlmVzKLPUq1loLENFMcUFx11xN85j8xM3oZF6caeAE3TYP70778Xbv7aSJA+q
+LpUGlmWmD2/zPvyYl7kyaZFKdZ33S7bZTemm7pQnwhPlN7b/RPDddWY6VD0gQwHGpK6cjXhKRpt
yktRLUE5KW6/6t6A6unYPeByk7Pwsx+nd5a1GK+rBukSdSYi+EJo4ur9pZVSgwqgwbkcSSAhaLR0
iAxq8l1xPj9yI/7p7Q6+1h4JfxaHB94iHvjvo5kyjTqwfyu6Avnwwcm1JqidmRJ269QF581aPalV
T+8Y49dcLMoCZRuROc7yzrXtykcLuVOVVvOkT4yb0q89sXWnn8eo8d57h6908bfGroYUCcUydciV
DORe/1bpFZsMsj3uNKUfcJbu80v6/e0xfcW42Cx7/qeiMmoZV8YFJhkoy47LTNq6HXSTomLYK0b5
jpl8rV8MHtWOvD6qL6+a2c6GWTpQJwMVOJ5GvpC7KuPNLC17czS+5ORkvGP9lVcMsyNThqxqlFma
pnG1X8tG1p+bGbmGIVgDAuTQceONQySvTrj9w9ciRGnu7cF8zcL81ujVbgA/MO/aRWhEeCK+BLU/
kLyT1wdySIp6aL4zqq+8vN+auxrVCezNprQ0NyEQIpLUQSCVUFW4O3m7Y694e781dG3HjFOxOKJf
GgqJyqfp7CGYcVS7xb9Uj7X62CB99XaLry2735q8smYrpXSryVVf0PtroPhFUG2cbS4+nDCkMTzj
nfbeG8or27Jx/XSWLZqTsg+KWYE3q8lEee8Apb43kGKd/LIhpNmsZrZGM6NP/gDT4+xlnZvtCG8Y
QXlbfuHKnOIwlKaogCSoxKHRI77unX+eZJcU7nCZkvdszntdv7I5a2fCJzxJM1cIZawPmJzTCGv5
vb6//kYNhUJqk+Jb9TputrZpO84DaKw/FwdVhU/9fvC7pA7B2/+XevVLa9e9urTQQLjwDXozmEl+
mi5UI9j2OyteTIurLdAhkvXPPon3/cv73EpJtjTRJ/Q7b8AvqZdkmxMM93uRIfG4f2uI6x5HoTLa
0LUry9KDrOgn0RDkZA8ahJ8FfQwNREROSHDZkQ0Zz3sydKksCt5eiuor0QxK4//V9pWZGQs8nJNo
ewmVcHArXw3qIL8bXNKSQvnOTiwvf77cXB5s+BOD916Y+VVL/kvzV8aHLDIwD8ISpOWwS3vIq1L8
dg9fO1f+1sMrYwNJoDCVnh5OYX5nfhwOlH1x95+cAumDFSC7F+XxdN/m8eW9lsV7e+u9XtkdjZbT
XGxTsycOsxQPjW4RTbRYh5Xu2t47PX2vvSsDZE9tQSCC9sSVBKDTuNETx6MuJ56ejCn+L63CX97d
1SqEoHimRJeB7S/6Y1pU+6ZAPrx/L1b0+sb7SztX63BAgqVZZzFFv8keqpxcwf4wfQrkUAKH8uuS
fvLOhvHibV6/OXGzA2QCD+pv0eAMrrKBUNosYhFKSDLDKapRIfQtb/OUytWCh+aPZg7Kp/fOTa+t
h18bvhpTsnvPnTLSsORQdDWlnj6l75i1l7PCW527Gs/ydB4sZ2E8ObAfKdn0tDi7l7z5Gzxor/ar
k0vO4ztzUxUP/u8bteSryLBZt7LUWTSKeEhof1Tc4XQke687+QSo+z0LI5C6yPZHogZn6oRcGD/q
EX211N/yH6ZwDJLik/XOWLxm4v813JZ85UiqxZmUBU1MYYPkVCOPjeVgI40AvPr+7cX5Xv+vbLxy
yuYCJ5py+bnYdtWZdFK9oBjBtL+iC+yvl81bFen57UZf8cwdjjYUKnO9RD3YVfdkaKAkvjGbLjL6
dHvEcs3ejBEHHQFFvd3Uy4Hwby/4l7auOkgq80UjJ/LF+HyWg8YfFlACfuefH+sk83qvOSG6FTb3
hV/+eG96vebmqFzbG1w9OQZhy9+3alFzlXNzvQQtFQKOWqBaXkT9kr0zi19bnb82c7VZcpmS1apN
M+lMrrHbFuvsUXGGgPjbg/lqO5YtE9+SVYO48u/dsar1VK46uruO8qM4bVybvXO4eHVTVH9p4Wpm
ZKNUk4xEC/bT6pm7JszDdN61n5Tj2uB1LMHo5RC+yC3ntuidRff3l0WoSTY5chuOCNeI3v/iV8Gc
L9ocLRJi2JEqUXJEKvmcfXl7CF9xbH5v5Wrbb7PZgfNJK/JOCwcPnE4Enx08g5wsO/KxApWTIldS
Ry3Jk/fsyqtd1Imgc9MngABXO38OtnwcdbQlLkSrpTG5kDPuTDdvd/GVjZF4nilzEhbTBP7j7wO5
qehxrNCDg+yZuoQY9oSncN1GIr0nu+3h3V3x7zbs9/auXlznzFw/iPb0aEyqEAZAn1yiM4fgDD9j
8USyiv7pQl6Z9655EZvS7+bl97avXifjMOqk4mz4NtItpXJB/Twl2/4lR6ZyPznUCbvc0xN8W2X3
3Z4L+3HVOncDmBaiHKb5J3LolykLG0UpoLeJOx4ldELqTb3OFxe3mXfyjXduI14JbxiKzvsEk8R5
gMvN39+rno+Im9UnEVHP4q39jOhY7pMZzPlYESK/D210+fRXeslfuK+7P3tzRR+7+uv/JYzstv3R
PIz9jx/j4bn9b4AbAzxFPJjF8U/m3d+gYw8/mtPz6fI/kqF6br4P/9Mvns/rZXwu/sf9pfn+fP6V
XvbPr/vxAiQjXeAfHHoV8h0sRUTXeVt/AsnAgP2DXDJuiQkSW7aiMmf/ApKpxj+AuMhEHAmv2phC
nu4vIBn/RLYbpxJVI3gucgH/EyAZpuC3qUvqpM62iG24WqwGPBGroELlgBTDvtsNR+lWijW39dvS
tQ/qTvxVP9pHM7BI1cdCWvG6Ux56zVVu0/viOIVp0BzWT2uccjasCWDMUbFDssAfduXN6blKqFrT
UEhhH0z06LKHYOAv+MpKSP60r/pAJrm3PgVTrHsX/rz4atT6pw/pjjSwaNnn3up1cbcfCKZJwbTX
/DyRYnj5PleocZ/AigjliNB6hHAmcSIpJAdx1z4QUBGpBcchIvv0clD8NmlDsNthfcyO0xl/XfPH
WPelw3xGDNyluvlgxd1R3Vm3ZtQd1wPXUwmFirvqWCRTTAJqPETg/QnkX3b27nyf3knH6uG0c47n
Qx13uzHuA5L+6Sf1AIF0MCI4XajduBa1gIec/BY3RcAI4vxTencBDrB8RTwy0QOqMfhath/3RxIA
Ow4fC9fBRnP7wi1M+tP0GNewjc2Xx9ADJeYbfIKo/haj2Z4MYSDfpTfLrojOEedVznJjfIkanwLy
sGMPo4hnf/HBQMXmFxFvqUMq8Xxtd7qxgjm0IjAy0XzXxBO/NX+o7/Nwi5x7UBRDYof5/cyBhpMN
JS7uiXOp4TXR6iPB4oHj3OW7ckee7U9ld7o7fVe/OX+MMYzXaPB79/KIqZ+J2VlkWhi74YbT2O05
gVrBfcspAhcV1hw7LzfWfXq73qBN78uh7GseGC0fuMoH+ab+vn3sVGpCKC720K7p0Gw+yj5FZ0ft
6ByG5PTQPjVBl6B/FI6ekVjcJsL5ucv3U6TGJTfBZTAGKECH5UE/gCSIUrbyi9+i6fNg3VkJLiej
Tfqrdwq30x3iJb7hl1Hhy5/0uN2h8/1JSkCf+CoPawfjN6hA/CfHOtdTWnKJHepKFM8+6h+UO2Zi
lOIvVEHHOpH52ffLHgmvu+Ir64dPlvdWskYF2OedHklhcYse0KG8Ic3+xjyc9/aHkg1ZjfqbMsl3
zU7fD+9cgXHl9G+W+pUfMFP3iQh6pxA9IsqRswpHv/UpQo8vruW2PEPv//w5RiJL0AyqpE02Xw/k
YPVGX3rUEs0V2ykQVa/CcUDZIpwDlYSak/uxILUQtUvylVTEIN0iVvw+YYWFJxIdLCBA36gxCZhF
Xu5TPuUj4ET+qnD7NWY5+fjZDv0c4VFysQK1ywfuG5/vjb2CJ0alRJRFRVT8oIQX0oMxeMOP7Wv9
NMXjHuGvJwjvS0zt3G0bOyLYfvam/QfJszzpo+73/GyM0y+Ad5JqrycnL/Upf/uSHdREQcf3xmYu
HcxbJmSSJerj9sEg3jOE0846UDgI14cbu2q/HdNwCPVbI9LOdzafFps6UpsHBOjxaKaAuiQvDSci
cZTguD+R0fOev1TutwarMLMWVhccCV7m6Gvu958lvz/jGojPpgR3Sw+dbZ9vCobE2M03ZTxFJYbV
PnbxGC4+QL2kglBOyPjCh4uwIT4cO8xHaZ99Ysb5rfdsunJSEHoQ94uZ9x0bTn4EL+Ug7ZubLZx8
8rG9c3DZO3fUmfE36uXCkXQr+4NuuVXkMB3USI3A6fmFf/KrgJRYz3CbBF9qJ9qtDuvX7NZEKReh
OJosg3OYByyBBCTMix8iB4sPJ91T/f44eoVfeSbh+9lDf5LbXdnT3CI8hbM7u324Rhe2Gjw1l0C7
+zNjR5gILFL65zeJ4Tt+Bk81KflUF8sfOiJT1qP1BSVxpl/xuefbDV9LJHYgqkV4unNgE3lMP1jJ
xQVIHElxy5fku/Yp8y/eLxv/X27Qr7Bbrq1+P379a8u8OkXOqMrDr0SmqyMSu4mwjzdEgCX8Lq4b
1oVNh7ew922PHjCUF8+6yXkTDXvVwlDAOPQfTmxAl8DgjwWj8RGh23ANavc7/CvSIM4uwmjRxEha
fhtVO9L/9heWIVCtUCxZxOD8xf+DOu1oCtmaXcktw0zkoTLH+rCi+oRpIzZJ/oE4MU/I5jrx22aE
JHRi71IMVR+CIsBcIajkyn9cdlUivnCITeaY7NXHJez4U47R7PCkh+AChGJvRySfE5QUP2IGPYv5
PMQE2/i77PXJ6YPOF3EZGztMCZVmyoTAJp0VX94FSlIyWUb/z44AB/QnZvcpyH3br/yNWVkm/NbB
9mbPcruPF3qnMn1IEKHLpyODxiauhVgves7aCBFXeuT7GVdwb14amIEcjeHGeAIWI6ul4JYFr2LH
9zHczCnprnpKAzvoeKT1J6/Fa4lkrV9l2SVhLnNRkNx3zB092nyTkat8yTOTmvdcuKC78HMaXify
hL4TAiUk1ojhsyPuc/BVmOhkBE8+dEaX22jejPg3MWYXlwUWZSH447gi3WBmvYOhdE8YToOpDIic
LUhMZQgk/J7in2mkoQ81V0M3cN791E8T0R3hKlEFsF9jLAFvD7nIiAHiExzEmXrnWAxek2yf7cO8
WxmOgae2eff4E1EatTd5Muw6MVF9M4IJw5u2/DVusAEWEzgjkFYFvfcAoYs+oEzjNt7PEw/l8Lg5
VuHEmhVjYXBrg/w0fxKDTAEGTh2C1ewDnILCVuVxWvE4sboHyRSb8ciuTF5pgLDsHhu0l+7meIhX
5rFoS8fLE2uE0CLpi2Jiiqx5Am+8oDbqTU9KIH7RGgnnrDwxJZobbFNM7WeUYl1kpliO8UiDPhoZ
YvwOr2XDGoLt8/Y5T86BqKiPMFcxgt89W10ZWcxvzqqFWzHzoFmF3VcnMZI+VFmzapRHc0zqy8tM
LY7ozO1g8cd9GKce1y3JEOeRWA4jH2m8nODoxnYgkprIv8T+2J4U58n4TccMwz/HVlURNUFMGTFi
Iump8OHK8ewzTVjMKqrxvZXqBNZiIN/bT/O9fsSm8a5rXznUpNVXzNiJaXeKcX/JyqGM2af2CquX
evhIIZKxbhNVYjy8gs+s9P+MRbAjYtXBfFT4bWH4NX6nTS6shBRbpPFUExsF6wI3Wo7gBn0zWb7y
PRKEbDFICvvtsxSdMWuADFj+54/MALx+ILUYHii1vBtqtBhvjZlCpSFvqkrwXz3ctjgl87YNHfqZ
0baS2IFDEBdnzqsY5DFkYH3CMC+2TX6Z4eK2Cbqf+F7aWz1FmCGZV81K9TT8TxAjdKFHzYpJImE1
TUI4FFX4kOC43RhzhhF3R+x6PAoqBvgWk4vosXv6kH8/H8VQdzuDB6U4KcB68u/QkXDJkY94THGx
29s66nBUcl/DPnXRtt+AId3W9+uPJRaOwohnU+Cu9DGWg6WeRgofc46wZqY9p5KgYh2fDtmuQqSI
AhD+SiCt3p3IBTpH1Xoj8Xu3y747DAeRE8fFa+hEpnvycIJkt36qQo5UMc8SSi7Z2VRyMMFI8yVS
5S1uceBU5FZci2d43W1IgAcPCucWP6fkSAEfluQDiWFRfInzSedRVMelHaqu3yUP8aTI8cAE47e0
AS8oXA+XI+IbZEuIKPsWONGIo7ZQxOgOfL0aaJxK0oTqV+fYxlq0BR0u+8mTk3ZvHNNHIuSQU45o
+zx15tPaB4BcOLjlYb24NZF78DwRoB5OAVxynQ6wQgLzccKYJOOeMs4nxpeJAi7k9sIppNmrd7Pk
2q1bPFGGjgen/aF/tx/1uyJiePhs+ZDxOOaX4odz7PfmXR1lQQWBwAUQlaEe7nFpEUjclJJZFgo3
U/ihFAobQRaRWkk/azzFjB+nnJdqr3InQiip+20ko9R0jYgfuJ03uHf4ps/NMxyQcQ1ON8UNVcCW
dwm1aA7bADePCt5nvYub3i0S5w8D8Xh+7bMKV9M3mCf84fzIh/H5xOuVxKEPNwz0EzPZZgzPiTiH
OS/vzeELh7B8BpMp/YF7ygSUhhuKhH3bzR7JhgbV2ydblIfQA/3yi8J8+CaugdNvM3deS/CcvxiF
3kVGhJXIM1qeFSD455rMLtAczN2Rv1EJiBs64XbrL16jINLCRd282j65nLk4Xsq+E6mhokT8dEUg
b/yJsG8wdt4KY6bgcVRS24ukD/IjJbDLzzUEeEZzwrtNoXRy/OpooeL7Yb3wjC9P4TpRZsfSPUT+
sAvFY4z4yeXgZt+rD8DGs0gPz2xuwq3DCcKspczpNuYgerACZjtmPQvLoPZN1sOFMx/yIDieTcSe
w4tj7nrPo6ex0fLwnlg0La23uN3C6S5C4WyLyb3tNu/pZxkJf1YMlziCcPXL48CiZItuPfmThI0C
krCrGDGQmex5LwbFBQxHn1a3xCDhnXMQUPmZwr7DN7MvWth/EDx40sKrk/bgFPCpFTj6VEdR0s3+
Zot+MOgcQyNAnDzsxYe4R09SjLxwB0EQ4OqWgR12j2eMP1yEaIl6Hn8LpEh8ku3XW26hRnl67OyY
R4+gdNgKOqzf8HELIQJhlG323jKYIjvmvsxlI41E/GWMcmGGAzHKHAEwyrgFNxNcs58DHqMUtjRU
BpDR8PjBrfkjD4wjFeaJvCuOZSJ8bBCmRai6nEB0HzYLjlgetD84arPDiOOihFfxtv9NEte/OcZe
3UnY0lLU67lVDjipeJqAfRsCS+zrwXf8lMAkYMQe0sACYye3aNhgkxVlJkSOsGlQc3CfQD7hnwk3
d/OzuLoT/taSKGJfiAiisisoxJLwTN3tNn1KD+mhv3Fu+0QNpmSOFCIcAAbZLYgx4VTPO4OY0fCx
eiQxMR4TkB9shiYWm4xdEaiJkfI6VASE+7jh/6aPEQqKw7g3E2ER0Vl8oMKdbSsPp0/Lp8W9s9iE
6mh42tzmdjiUD8MPsQ0oj2J/A71BzQwCT+6ZLWC4t/aL+w2cIpZ+eTFVjmvwnyzsPLudznTOfSPe
wOjyzxPLSFi12iv93APAwb7AvmL7/R458ZBa4p35U8HxJX7ktyNGG1IWg0dgiSCd2FI2DpagyBks
WCMce9ewoonSR38Td01sSgvrbaYuFfA9n0aB+n4JhXcDr014za76EToZG7II31HKFw4YMjEQ7KWR
FJnh2ef2gCfMcT5VgELuyhsZ2EZ0dudzsu0a7X4wWe6URGl4W/wmPHe2TIsIQkmyMgGiITQf6Dpm
IHVR7/4o3W8sNC1ArGlXcNQ32LWpGjhk0Yq91AIWB+esIizxleC+4P/0ofAjAYTgIQofm9MCfUBN
D0jLrXPXHuRP5X3dxoWMq1ceZpa3MCKqC7XUq3HCWq+Aw8IUJIGNOUl5FcxNV96v+yx8KvEUL0nv
QvzHRlT3i+nlu14YkFgcbTlcs2Zn3iOOucsCvBUu4gX/R7h4GjSxEHJMu6sCmQcSjuHCwF0StlZs
SYvVEC5di1tGJAenDsiiOJRYrMeSr+XL3fkm/VYds7vZX7BJIuSAqiKWqsKffXu1Ki9JpP+6GvnX
YfnqjrI+tUj65rZ1SH8ot/rOoSwEPxl/70n+sD2YJ1c9TOHmC0cWoH8gXEuYU3fS7UyUefxiJMWD
cXfeE1W7375VN/z85+lohVrMHh/Y1C20YX6bEj8W3kN6l+2ah2nf7pVI220/4ZIGGT4Pt3hEOdew
SKBAu+MNB2jcGI7GyYRLzCEu7GOElfE1zLt+bz1tO+J7/pCwaQan3ZkpUtzUNwNHzMMXNkd8SV8+
njB4WxA0BF3UO/XLuKtv2IVwaFF9J4Z7IcjZEZow4yFx7u3Mn79Nq4vMZajvkeG6rRLsO1ac8DmR
N+1WPQ57K+HoHYgDPvVw8csr+I8ubh5flX75TVDm3wrNiIb+qTvz/4dADIHNf39X87/7+kdTkAnx
p9bMCyuAv7xcxujmP6g6JKFb54JZ596DPeQvdRjuYpBM0xyLTG+uS8V9yL/UYah01i3uarngc8C2
//MyBnUY8ia4gKe2RSez2XD+k8sY82+VOSbX3rqs6o5Ix3ZM++pSpjeHcZWsCynKigb2OeuXeKUq
M3bO5yowOgBHrpSeNShGDqxs9SxzbBFilyNaWJ87BOr35nmFxbtYEhhnvVCTplCz264rxp06ahpC
ZGQ/oMGxOE99cTkJRI6gx9TtgqUrzfrQCrjMkErnW1NreszspOSfq/oC++mkbjdz08sZCaJZG0oC
VmOaSpmMAmDTTaUUI8yBp4f65OdGgG5yyXb2ygv9Zh3r/NjWDl46MsW6VwtQzkWpLQ8qF+FTAY6o
kQo8ZnOtB8DlUt964e3k0Jv3tjXKn0d1oWzTzo9gPjVfntqPplnKYQmtHCqccSLZyyzLxHgh+9Qv
kJ+zOsTLC/lHAjl3h6gmPKBKhgKrVLmJbh/SyZOqrceGum5vewEJaYIpVAu6kL1m1k9JnftDK+BD
07pqO2hmZditDfZlHIY7CSTVUYgNWW5vT3VIFZBGZ/riAExSPyABNCXZ3OMU6en6wTZUEn7legnB
RDQKhHFRdUst1uemd9KjWefL4p1f2EqIGJUwd2aBXJLTjiroU/849XZ3KAELwBtT16+oZA4PtYA3
gV5u0EsB6HQideJZV1tzSwD6VxQ22lvzKWduQ75Sh6dLoefeDHB2ZwlS1Ekwo6oXfBQ0rDFKe40g
uqBLpWY3JcV81h5ncGm35guBSrCo8hcslSEIVbCkyieSiJRbQ1+pVRsFy4rRBWuFgByIq9w+54/D
C/dKELCsFxjW8gLGUgUjqxC0rDyfrM7V06n1l3rK91ttSGAdc6N43tKyeh4Ee+vSQmVxUfmzQHJl
mwOTqO4cGOPL+ghQVXu2MqP8VJjOyrYtEF/KCuwLUGcez2BUSogswMDSdQNW7ghEWKmfx6e6rdZn
VT3Z8MucS+0ZAitW2t18t6jT9m0Q1DFqe2hZFywyoIxgyVZBKGsFq8x+wZa1gmA2v8DMtlyAzaAi
zUdb0M42mOTE/8Ef3mUyJHBJGQGjnV8gaTBYAaatL/A0baqqu00Q1brzsHybgYHibeUzSwQZmNjS
Mv25UlM9sV7QbFmj6R/UVLF+9ILc1iPGExWpY6JXCtetMSqiWIYJ+GVtq4NqSPbnLIVWKTUw4Yq5
oZQeAhKRfKmsz55a1enzPMpILigCKpdtGQcEAZqzB9P5VGUphxyBoet7QaRbBJxuPCGwYwpg3emF
XafrKfj45YVpB2axO0yyU38tXqB3C4yvINW69cO2WE60aeu0t5Sxcovzqboz/+TmdRcYerNsjDtL
gPVUgdhTBWxvGkHTmALA176w+JTJYaEKQJ8pUH2LpI3x8MLvMwXKb1BOaOgIvF9vZ3l0QoEGfW7g
f20lcRIXQEDF6ue4T5vpSz+P41dZgANBnZyOplrgRQisoArQnBuIou8CoK/9TQbWjktwASO0BJaw
nOftp5QtuUvK4GXnUCTl1eX5Z5U69mOmDmViC67hIgiH3WmxPW09VTcg3ggj24v2gWT7jQe0ZE9H
GzHIBTDxItny05ppXVgJnKJkzJvsF7U1RVXTNJl7lpXtqbLnNVELjcj7xHPKLPCgmWT9wbBrXDkH
qPOpqeTDWi/zcTg3dqLMS+paiCfGy3qxn6dhO30AoDHtzLqx7hxZUhPbcM539WpK0QhW6ADAVP+O
DhAO8Vghh9BdmjtZR6SsyxGvQrfv3AeNauD55426My1r2MnOAmgkbdsnZV63hPIeda+cawNsrdP0
31E/AHWmzBuAsrpmqW11F5bGNO/M0akCMD6Lt2USfPiizhBXUnOkneEQOHC3g16a5z9sTVtQ1daW
Axj/4sZaICqD7R7aozPWGXH0Rs5ltxysFs84nYj/lbK0n6c2TZalJnqUKSbYbIObg051Ipoeak/X
W+XDMp0gfA4p9KazWtnEeBAnj6ZhNn5c1pK0oVmaaz9bS+iH62AuFbr39emPc1l0a0xiJdLsTl6o
g6uoGQCzbAGYVBqttPhiuXjSokDbhK1s7VN1yZ7O1lB+ma1WizXLmX70l0v3Qb5s9dcKOvuzKcmI
wZ9nVa9vnMvQ7e3unO80bWhusl6Vb+XKyXaKhLIzEigodq/arN70VgoSFAzU+qA4EuF9e+oSQNQD
mvS1hraBQRh1sqtPWCDlJs1VfSd3yzlUmnE8nqdW/VTrLYGWfs68FH/+Y7kspG/0tn0oJlaltDnN
AQkXwBSbxh09SdGxjuyVqw4pUs0w5e5QHNoQh2LCIvHQ+3UzGhGc+TxIV6N9GlkMz3WXN4PLOij9
Pi2p25sRjNDU+hKw/21fKDQffZyvr1M9nNxqnEbiN4h+kZCazfEqNfNBsi/aw1xv7Njl2UbuTNXg
tUuAm/Mz6M+0KlMk1NpR9caNolwXANt6b+bK5SfrsN53MkY/t6DZpVl2em4chgCqo07YblX8i1r3
idk2w1N7akFrK3mv+0ZRKn9Iy2W+eBnSIo/lZKbPw0WHEuxMc3W/GWfbDOA7FrsZyRvfnorzDWXQ
RnQplcuDdZZqGKQG9io75/fAnZcvWmVl3/pRBjGcGhznKcqNq4rKEf20mHf2KJuQDC85sVSnSx0y
E/J1vS0yZePcclZwupoy/b5BZk2srd/QHpFs7topvIu6tugiKMtE4+DXHtMilyKHmRF3kuF8tAbk
wmeUUw8NUHkP5YmLbxeNetvNZnvb2sr4Q9kkoKxw7J5rBxrhzWVaSXURomqLkFfbqplMltzCLhgz
N9KD1NtBW9XdIZvK+ockK3O4KUKxbXtRb9telNz6k6UdIUk5PmX1BNX00/QJ1F1x72SgP7aiKL6V
qr0eC3MkTAblxqtaoL5ncp+505zbHoiuWd9UQmOuo0QzQT99eVpeJOi0Fzm6TCjT1bLc7lahVpfb
tfydFQF9rNTt9ljjW9xkeWZ8W9qRo1yrqMezVuVESWyEX7Qpq7/2lr0+96NJqoJhcwcm5POWaVlu
ddKw4qFvSoQLhM6eJiT30FuXHh0hw1cIQT7ZyohWI4f7pTrXKP1IY3WvZLL09QIF/ql80fSDd4i+
n2Ii9de8qP4pQgBQUoQWoD0gC2gIgcB8m4yPJrhAKKK5SdIreczrLhOygoUQGNyGZrk/m4gOti/6
g8qLFiFWZvuWOW2FrCzqDCSAdQdHyBfWQsgQNjbQwabVi90khA5N2yDiqnTaH//5IfPfniB/PUD+
r/9u2YHqm4fNw/qMOF3/62FT/MJfqX+y8g/FMv8PZ9/WJKfOZPuLNAFIIHitS0Nftu323fuF8L6Y
O0ggkODXn1X+zkx0a1pFTD26HYFKUmZKyly5FoB63qWD/zdQ8z+vzSTAfwQAA+Le7Xshi/Ck/G/o
X/xfkAgCsu/SFk95lAAV+P+hf8l/Xd6H6DbxwC6DO0Uc/V9em2+hGGIKwMJr9Oi29aCWlwgMI+S4
n7ah6b4j4rFqJ/PzGuL8n7zP5fMWSAJqEYVsvEZkrKjFE0FfDvLAa5sMp6VPfHV48bR/A43xFqTp
MoqVCy6DgS8Cx32GF5XEAFOsvpfQhG+OYgqCOZslOCI/qIoUzc68XMtm5bMCU4dDJLchK0mSowAe
+OKxbOd+O12fkZUD+J+F+90++gJDLFU9lqxdh8w0YwKE0+xHgFcwCG+RBc/MB78I9b8U14zPpNXq
O90ihReIKGtxD+KN8ev1n+GY5u8+nRe/AnooBJmOWWaLmMfyGELZvj2Dy7/b62Ry2MfFW16i+8tF
IdgpPmS0oBC90LH/q25lDJxHQQazYx6uQSx8vYF+V4QQisOv6kN2wJs4ft+MuoUO6qi3u9uW6jL4
i6VSaoYMXTnILFf+8j6GSsWHcOuDHdieawqXDXrxddDJ4hIEldIsHiv2pVm7Dfn4Hv310NbYIBV8
2xysYOAVSRlEcT5kLVFIx0pIvXltX3287etWLACvee9XvBbZgIDzLH0hNa5gY7RHzua7FskKA34P
iVnoqQIh26xGvy+qcPXuR1LkyOpD96O8h3Tx8DiONWqziMNVBGExnK0PSMBV3iPkxRlK2q2XM8iY
IAd2gABx7ENQq4mK8/UleAtmjUAVWGFjrQaokHAEKpDfEwVWZm8CkSYrGOTAGpIMf64lKwBBzHvk
6SPQ0aNHCXm77fn68BeDt7PwGN6//KwXVhSyUi9xU8gsGsb4Qa85g7JbPRzEGolH0s/JX9fHcYQN
mw4EbDuiqXUtM2gR9R87Enf8UPqD2KsnuL5vRY2iElvjD4nI2rAVKCj7ffeFd2W8E/UcduRb8QJ6
lrOhdSkzPc7AkS5h/YmUY/23XiFuc32FXENc/v5iJ2a/uCjWNzIjyTqxQ0vwZW/cNHBUeJXc5s6/
O0deDNJuI0/6MhZZXQWQ8qpCCqwT1FggL3DbLKx4gcN2y8scxwMbwCt23nQH5vu5m8YWBMFe/e22
Uay4EaClaW0hrZOVMpxiPMFnP36cYMrtOzOBMvtwfZjXfUv/c+L+PolfrBZSc4rnyuszxjUSr2i6
adQn7hvD/+jXhABbF5h+vCODH3jPCzjphhttwQoKSHlJn4ISIYuWqv/MK+QRjlwZ5DO7pIDo3PXp
XYz3Dd+3xdzpaLQyVA9Z0YgerJVrQAdy1oR34tS1frWCyTdS639eArjDvy1x7/BQm9BpicG/A4Eq
Cc0sEUN4TCCtf97msv9yfTau71sRwAiOHpYhwLUVClwMoivT8A9roRe+s1qu71shgNRGkF5WKOom
UIFG6408aYhxn6//escx4FneP5gJCQbIQGXax5KAq7EAQTwynL3iX9oNjOtZU03At2P3RQx1Hmjv
5FCQ0nvnwGWct2zhMusXpt4HBdTAfewOEUvyPe9o8I/2NjTAdiomO2eNawWt2BARwkGdDi1wqDUh
l1Sjw+gB+uL8121LaAUFUP814NtAsSuu1mY6snlikLtBWheY96GCIgGdIGl+yPPYR692szY/eB7R
v68P7vIl66JRmqpZJcNFw8v9oINs0VSWWd34q3muBNHkEy/VMHy8PphrIa3wANk6KJ/2LUyRddtf
NV5UX7zRbHuE0ReP+d+2gF6y17aADCipIEOAqmG7ktNivG/diqRsOYHtTQ5f2qjaOY3eNjpQAL4e
qEtEOa+XQzsOoYF4pmaZOYTA5BCgROJt6nR9uVzDWJEBrZAyYuNygWNAOmzmEhnHeARDY3vjAFZo
oC3IR6TE5qtE+Wjg8Xzk1GmydGW6abVHVO7aFitEBBLpxApKR5kO267/4pd0AY546GLkcKEYxu82
nVMoZ/bMIzsTe9vQfLvTukMuaqA+7uceMu0fQSLnA8iwUKTebtsZKyIkQtUc8rVDJtYC+Jel8TkE
NUQA7YxtMmyvMdY1DSsyFC0Vgcp9gFIXlIKTCeKqdJbixklYrj90YyeSizf2eU8fez6imLT16vMA
Atmb3nrQMnjtKDkqaQ0K27gPXGpzpCbyHCr9iUBt4e76TjiWKLZ8vkRnqiSBEpkwKxBAnHl3oyz2
uI8dHmg3JC/w6G4pRmzAROljgGgCUZTyCHmzvduz6/dbPl6SAHqoBJZaNaX82XkEjZwdqfqvty2P
5eEos0x49Rrcm4EwfD+EUB+USbB7E3O4tk1DHW1I9QZ4YGYghPiFmvZwlP10aitTHEKVQ1213KOM
uljMG7HdBpCskJJMOET7MtHXH7ag+h7nK5SJxg9Toy8SIA+iDH7hEAVgDgzBN12d/Nhy89ozOfIt
CTJXdfWQ1OSvLW92jkKXZVmurRjYfQwEM7OSM7AnQ4Lx6AsCiktSkR3/vuzxW0tm+fdsljYP/Blt
IbNOw0qBao5O0X0QoGkHqkg/brMwy8XVQJa28rBGcemBQtKAhhSS4PJ0/euOOXDLvVFKrEYqcNUf
ZPVYkwj90CqoT9js7lAl2x5FkGM3uHWg91GxLAb5lgyKupDo6ZgW7yVeGJB19L25uc2cfrexvrir
kiVsJx9wksxHh2ag5/4Y4fZ/225zy9MlFTEvpwD7ULwHouCxX9HQ7otDHeyxZDtCFbfO8bJXbEki
LbIuHn302Wy5WR574J30f4B9zpeWI1Ps28yycShroeU4ZKTbyHGsgvlhFF5w6CRa7k0btB/BRVC+
jycIdftiiz6NVKEAN0/m23Vzc03RcvgQ9BP+2EMHZ1JiRdAfpo/z6pU7/CWOaGmT9UBbc16Ashiy
gHbkfVHPEGqr+mFDZxDAH4DWqoH9EJtB78ht07EiwFqCSpOWHgZsfIneSTPVUAtV8Na76wO4/MZy
/nBEjdC/hJgkUgCf5oBKDZXyn8I63hN1cGzJpaD08oGH4npVgjscaXUwLp/WsUsOE+Ac99cn4NiS
yHJ8FYpmrENkShJQnXyCQtldrkDM40uQDaw9BM34uLMXjkgWXX7BC+cXACJC12rCXkCUPQUIRh8r
TvWTKljxxeBCcb4+o8svfyPqR1YcGJhXJi2ENjMa5EGmxhGkBevwvWflQ6iS502uaAOSKtzxGIcF
RFZQgI42LZdc4ByrBCTZV+NDGrE3sf5CpMqn9PqkXEZw+fuLxYPQb7PUBRbPQPPz6IkCAkAoNu7E
HdfXLa9XE4McWAMTg+/zOyGG+T5ReXObj0TWSe+N+UKTHoG5mNvhNPcjmo83MK7xi1bw9eVxbYLl
5wEZwpn6CCwrlMuAEpPlh0EkXn1o+8E/XR/DtUiWqwdc1T5dEwixT9QcCjxzzwZA1p0ZQBbmbbsF
4PjVFgtwSU0UioVZ0Cb98xIWGKmem6zz4u0paOYpnUMKwVUIHuOS2fIDVCvR7WJ49dOQUvnIbPUc
ygV8hIBiM9IIWlEd0IRTKSHZN9Qxr094TOnPyzb6D3XcgKwirJsHiNhC+LGCNGDuLeaxapk+FXwK
/p71NH5ZAB5C1zOoS6PDpnAvPy5J7R1BaJ2jItuS5Y8qAMH8oRUbD09dsaxoB8OF6KGfwRp9aFDt
ephpuz1ANXJ477MJjQ1rNX/fet4WR89X3XfZGfoebJlo1Wwj8qvVMpfHGBKQz2sAsNyZQZjpoS34
9nUxUn2dNzNAvKwIoveN3tovxRr+OULS76+hqdYHjF3/2UHM+xu0CQggyGGRASUYHEBTjbavxeAS
GCZ5Gi/ay8oGwFgUmLzHIfKa+ziCyh+e5GsPkcEt+MhLFv8z+pH4EtVBIg8VMRo5qmSej3mEUu5h
66DKeGCc889VVENfMGq2aYZWoSrEceKAzOZi5A9BBwbnc0viJTnQOo8+aDbEd20I6BDQm6D/Xysa
f+0iICnvCeRAw4NauvzfQQHps2O8DgcJL0b9In6YCRI6GxNdplB3PpGeM+DKkuIMnLHauX+5Li+/
+0VejNEnDdn05LVZUVESPnAVN+jT2Dh0473C+CiOKRYDqD6zMU/rOB/RcrwRbbJyHQxslubxRnd+
zMVp3jgEbN0DMRnaBF0Hoc5iU5+hDVe9QwLzJ9Q+gcKqvOaCk+264MCETN7lo4janVPOtdDWKbci
dQAJ3QKERXXnpRwFuruh8laASNtpJ1q7hrAOuLDXutVNNWQQ4JBoAYUUzImi0vkjnsp6T6LQNcjl
7y82cxq9OCooNLuqGNLSQUvVP0XS9Y8bgFJ7VRpHRA2tg6H1m5AsAWuzDYIKAPdRPntHPsfix00R
2yaLVwMElVmxthnzYuhqM2DBVan23sYuE7POgzVftOZr0GRJHn7LA4h0Q21DQuO06IC8HpDHbr35
brr8s607tmPYjjX7Tfr1Yl9yRirQbTdtJrwFvbKQt05DqFvvnEIXK33DbZh1G5z1RiLpz0CnQIPV
HCHSrv6ptPSfS0lBLhJpFh3kDGmU27yFWd5CcmlaGmxTxkwDYfJWyAW9xFUTJ6ind+3Xm+yAWQ7j
h5VuGLLgWQPk8mPe8vYDUtrir+tfv3zlrTWzPKVsmQnjpFSZCIuIHhZ/3MBJ3tDg0Mw174+DqMdd
qhrHJYFZcbwPo3Ce65akXg1wc0KBvxc5Tua2/GlakJwoc2eqAfwPuO1qpp6vT9FldNb9cPPneioH
AyXWtTXpUBCSyioed0zaEWqYFQaacEqqHNjLzPPMBABuFxfhOYYwMXqJujwfdoax9Cb/uyjsM+uS
qITgbVKJMWNJNANC3kkJIWhaisfY4zx/0JcM8F0bQAwWGbyS0XsjtxLdVqUZt50f4Xic2BgpEfXo
P1IxdGZHMv1ZbVsLzkpZFmcJyYeso0qemyhSUDD1mdlxatfuWYGK4N4KIvSpzAop2WdfDqe6TfZ8
y2H91Lq15kNF8ZyTZSZNBDKwIVcniKJV5xkF94ok364boMNELkyLL0+jcKqg5w7FuKyBUig7UoTx
H63sNDsNeccebhvECkaxmiHWKdckZdWAMWRLoWkP6WreseF0fQjHVlA7Eulu7aRiSWrQpfIVDY3k
j9wkfOe8c+2FFYkM2sA4Iw3YgLgffl8GgI5w7w8UiGRALr7cUSRYxc5MXDtymeGLcyiR0QLRYC9O
AX6H9u2E2y8hGwgFErqnLek4jGw4q08BZVBCF5nx8rD6ly8onj8AedTrlHi9AAUFMvnzvdG4m1zf
HteIViSa0HBSy2TJ04pI/9hPEIw+iGkBamChAc4kr21AoUGTaNkDkbkMwopJC7prgFivSTo1APQc
VbwoceyoN+0p57gGsJy/HE3umQYBGyJ3McVbRTXNqTOy2247wm1wax1swShqkqMlgam7JmmSrChn
kIrVy40BzEauyjAYarN2WCQ59MdpQVdHHQd7AA7HCtmMzSGrOBqDSZ/Fpv22LDUOuEj3OxlP18ct
l9wWU6HnZ+0z4q3z+xBiBndTl/CdtXd9/fL3F07YoNoTNTlSBoTX4+MCrY9MKd8/X/cGBwbT/03X
8eLzSdF2oZd3QToXEfRUOQEpmgCSN2mAxi4l7oIrN8A20rA8RGi/eBy2Nnng9VJnKq7GrDJNfMeS
5dtYrDtnmSPEBZaHUom2mqKPuwzpwwTOCW2fvxS6+54bv4n+XYqq2ZM2dgS434rHLyYftytUbUYk
YQSTwbEs8vgPtASyey+v8tuKwzaCtC9IQgCjQYqHgVkKxX/11Gov+FwU2/Tr+h46ZmGjRJGUAdgA
kTNjGokYxaMeUGC0y65zMu9sicMIbYBoHmgPCpFRnekeMJC7vjWsOxS8L4IdK3fsuW+dy904h5Df
wgDexOev4RLRjOC6dBRjE76HbMYeqMU1kcv4L3a8rrYAQSY3qWogC3oIh0CDshY9fHxnpVybcfn7
iwGGIF9ndP+AlWOLon+a0mNPM4Snkcnt+j1tL9cYVkhAfktEUZuDXGyt+7vZYx4IBPUaovlwiKKf
t1mV9R7gY8GR0suxI/5QApcR9XV1CvgKWQsKIaxdYiCsyxsvq9/SUy/Wi0lATALP1BmdBVgE9QyW
E8jd3bgb1tHbRKwtBjPWWRjX8ZNatuE93on+c1vL6Pv1dXJZlHX4BktiGvAq1JkZg5+yROKkkGxH
TN7xbRsD2hZaRQHv6qyfJvEhNvFy8NiwRy3sMCMb86kNkIvTGFU4yyWHovHARn6oISBfX3p35V62
zDUJy7Xrgm1SCFJlkVeib7yJY7C79YTGeyVbR+zwLJ9GwpaXdRiXWY4++2TapsPY1E/MmHd6McHO
o86RCbIhoIKXcbyiKQWzoO82X/+rewZCunw+ydj/NpGAH4r6EyPb5+tm5dqcy2q+8AvRLHi8lrTK
5iUCZL6cffrosUL96a3LbbB8cNy/HoNDxb4dCao0Bk3Cxy3feOqP8XZ/fQaufbeOcRPUgfHBEJEF
g08yv8fLDoVnurM+rv2wPLsg3C+itkCFaZPoQh8MFCQeqnJmfykfEON3HSurZ2nK5M+18z0Jru8Y
yfrs+tRcm2P5vALtilgivFoWPzD3wbiQZ7Us1WNf1PzL9SHeTiJ4NszTp+MSNoAWATqjziAb+Lc3
ZXsoVvUzYSs4XGpks9lq+p3z9+3N8mywZxT1ALUgKZOhEgJGTl/P39CFuovVd33eigFDS6jHW1gA
YXXyGBYUFRpQcOzgpt5+0nmJFQBMLsNCiqHIusb/MIIpJpygaV949Hu58W/9xHbGeXvbvUtv5yuf
jEBcoErkQQYSDadJjSDjzJEHMbqUO/vgGuKygC/cvptXVcWeh+d9D4TGIUq6/F0pCUPTzDBP9MZR
LMcfob26iHFCqsXzZMbXYYKWQdJNYJte22nnAuHac8v/9abEQqOVpCFVKxCj8onq9TbUMLQVX68T
Rzm74v1MUlShukMuq/dtx+pTveY7/uf69ZaLywVxt44xQDAN5QmEVOP9BJHk9Lp3O75uAzrHVujF
r0mSlpWsnqjZvHtJ+j3gruvrViatM0W7oXkrSWfVRXc8XCMAPsbudNtvt3y56qIQlaK+yKgafsVD
Cw7CyN/Lnbp+uuXKQb2gwYpMJO2jtkxFDiI+7i3Vzkvd4V02kpPK0e/nfEvScaIEiCs+GxC0diXe
tqrkoNu4bYUuk3vhxCgOgvsg7pHLiGiQLYsGk/uk55suhUjovP76jJ5emtRDkvK6hh6BSopUd0F/
U4IUr7rXX/djozaV5whAo8SlIFxqZY48lgu4QXscCztL5NoJy3+LLQggooU4F638V7GA9zcQ/h/C
J3uVO5chWf6LnZ1Ql62KbKwbsJErjT7oPL6tkQ5KP69XqerrRRLIRaNc5uvvDQPn2xhCwnUrqfpw
kxHZaE2+qbitapqnWmjkpxfxbVqVf9vy2yDNQYRojdvwcekXX/xYPLIu/8qA/b3+2x27a8M083kA
kClpi0wASwxVpqB9xB1sy8yy7mGlXUNc/v7Cx5J1UBvvA9BrzyA1W/sHb5WQ2hj22u8c9mOjNFU8
NhGtqiRNdN08DaJbIQw6EsgrXV8i1/ctL5YUvCuTxOkIhqnw66Sq8KOSkz7f9nXLi3vGdGLKCOfL
uBVPvFtlVkJg/HT9628/uKCi+nrtu3jVKyhoSApiH4iGtARFIQGutVo89IU/7EQi1wpZHhz0AdN+
JWCjoDEA8l3UYN+rVuPdtgM25jJoQIDVdSNO+L6p7vOq+UOD0ebupiWyIZeVwWoHOY4Av6L60OsJ
+Ko8el4QkY6g1tjJPTicwIZbBiKuSY3+BBiRp34Mwm/BRd+VQfwU4umz13Hm2AgbbFm3gi56rvK0
RbQ46nAOkSrlZmebHZd3G1sZJcvK0PODlQoVuw/7kT7LioCvLAanLdjMv0g/zncu8I5HFcTXXgWN
sGNBsnIgk8q6AlUvacaHBDime44s+Dnye30Pxpf1XLc93XFEh6tElpuvPUIhUx1kW8LoY0hRa1Jt
cecp+aFK2B7q1rVBlreDhcZrkg41wSCu5Lmafej3hPNeOt71dcvbaYWrWM3AR7WolYLpPeEn2iq6
cyVzfd3y8kHnki4AHabLKHgK2kpxXFra7iiiOr5u4y0BcBlFLFF6o30RmhQZ5V4f0TbO650khwNw
4NkgtAIkFGDVgknRfPkxD8k3lWzgHSTbY6vXjHW9PAkdfF7X+sHLza/r0cXhM6F1BZcgfU22MofS
+FKAzw/EjDV5UEVTTKe6K8EvvUK4EBIia2iCnYk6Qk14MfAX561KSKj6SkNOPVjUhwQMapnHiPzo
d+Nef4rDV8LL0C+GoKqiG1KQSVqtrQAXugrAyNXlU/QDAoz0ne63cWf9HFUvUDi9HkrGOeLzhtvD
4Mmo/CjXYGzOwPh36wfhye5DTsAueD80vdhAgsRBnDiB1NKAMhSN/2nRoQZ2XpveWz4WoGRVpzYq
wSYOnMkuasphucwKHLlalR7AMpyC1HE8dL4B4/i47TUUOnbThuOYVYHYLp/wEKLzE1Hlo1fND+AF
vu2JYqNEx2lFsrRgsE8A//8cVYOONY+r4et1838794cs5evdS/yh8P3BQKuhgIrqxkABR1CgqD/X
W5eDrzV/Vv0q3pFquamI59kgQyZavFaYzNOJ9p+20ryLEvlOy+b/pgz936glL7SCIEUdvROdgrRG
gj6jINzalJBk2rnouDbbeqxIgMunAqj21GzyWC3xc9SSZ7ys9xL8ru9b6QYwdoV65UuS5rL9CFLo
e7L0d2Eud5zV9Xkr2OlKAeIeN7in5XN0iJehBsnRPB6MBP3zdYNyOdslIr2IPJFeKqMGzCD2p7+r
AIYUjTvXG9evv/z9xafVQkNvnhFpSB7TM5dDni2s78/VmhQ71nn5lf+7hAYq89dDDAv46HKvx2NU
l/xzqL0K9KQk+cBH81fU0L1iuePQsaF1dMjbqRdAAxVe4Z+NXMB1JJcBNKCVOgc1OjqDYt47V107
YnlEXJa5ZKNA8lCU/o+A8u4vWeV859Lh2BQb0FbnE+p0AToEIDrvnbzBQIxkJuBojNq9i59jAjaa
LeFFDwx3DqEDFonPLI+C9x6yQul1g3XsBbV8IohYr3sCqxo3CbIOAU7rzBTjhCxuAfnBMGjag1w5
2YkgrslY/tGRYG66BS5YRNGajkYgArZs2PG+3yiCNwyYWj5SLSgC66JFPPeG6d9Qmza8Z15l/t0a
1Azu6mL9EHgCCnB+9SGhkkPvs8xXcjTJCrJhNLX9zeekgfaqGMKnhPhRfOgiBsLYbRvDz9U0xWzn
p7oMx3K1ujXhLEwHkbGVVN+0rJNPgLJCWyqaTJ9d31vXGNbJbwyZu6biedpVbL5L2BweDOuXsyS7
mCLXENYB2lJZ1Hpb4Mq6qo5FUrwbNf8VFPXOtdsRkWx+xyZmYgtXH6+eEXy/bakPSKBs4H9fnmcQ
MpyuL5TLKq0Y0Sz+lsc1khzcJ/zQhGY4e1Uojzd93ca8LYrXPvQA8hSpDtwlusKDIhiXH69/3eHA
NtwN9fWe52JO0obVx5CMaDwqIojs8G09VHgITX7x9fpIjlWy0cg8LmjVGYRtDorTn15VQMNKlPmn
275uRYaZDZqADBXzKOKvYSjM+zmPy8/XP+4wo+Bivi/OTrGwxutAGZ9GZfC49vqJ0uBxRt+Zztke
tNG1PJe/vxhjishA4hVXL4I+jzsO+qs/zDaHX67PwPV1y5fBAQNOwRpXr4QyKKDVpTgIkSfn6193
uLENlDPbQkImZkBZ80V9o+Cb/BlsM3mUI5F7eXTXGNbrn1TDFk06gbJSO7b3Q9dvBxMOkJDEZu94
mmsI24+7fO2HPoTMadU+hKw/M7/9wTu5s0qOPbDhcZr5odBKJGm7RfyxaBUkfETj7byLHTZqI+Ni
tILIqMHli9cNezBgRP1Dg6HpvvNXgF2QSEp2jnzHKtkIOV2jjMpJh5RuMf3sdPedeN4Tml32QMSO
R5VNoji3gGFFfoNoKkQ/QPsC8PVDJUMOfTvRJMkR7XZVeI/98ca7HF0G00GCmXrPzt7cpQA6Pa/9
EMTZLPRNydMhwO0y6Vby1Il8/HDdU1xfvyzqCy+/kLE3dcl4ekFhnmRB6Gkjjb9zYrtswPp6EuVI
J4waxykpoNs5cTxTjOoPYWQ+G6QXb5jDRdLo9RzIHI1+TrY4RU5r/KnVumXetqw77xTXHKxI1Rnf
VDyGEzLS3he1gSQrJ1nSogOpYOVtME/PRvutCwk61qCqEhT9+1EnXxJoBok8+Dy3AP7dtk52xCqj
JQlGpKtZl0DPWuZROibjuHO1edOSsAtWsNqGaPPHfEKwkoVBCbwLzmVUfb3pp9t4PzTw6KgLFE8X
DSGF49pVLXTmBxB03naRtyF/hV7WbmFznJaLyc9lNcm07Br1+bafb71KBGnHZQskZLPXKXgKm60/
RwvEDW77uhUhkN00RcOBatDlAHWTamnPejLdbVZj4/u2fJzmJMK+huPYpNEkICkNftedwoPDuzzL
d6ce7OOQtInTgccfaOsvh2lM/mC8mY9rlPy4bYFsF2YTbhuthJhEPtXffFHSZz0LsRPkHOePZ70Z
RorchaijCL30xDzzoBxPBDjIR1BHjTfusOW5gTd7kP4oEeGmmELFazDl16irAH+8bYEs3/UmvB0n
RqM01mYuzmYcK30A/nHcsf83lwhn2OVofXHK0LwE20+BNGEfz+GPjQ0sW5u4uBdmK56vT8E1hJVr
U4WSDL0QOGpw9n6CRlx+RtsXFEEXsYc8fTPCYRaWFw+cJVUMEb40DwZ5qPUEbd9F7GWeXV+3PGHp
EdmmywlAC37Gw+HPIPTWnf1908vwyy0HYHQ1bW3wctadmqESnwTlfeUvczoYdfRN0oY7wcK1C5Yv
LMXcbJ7AJJDkzlbDz6uQP5KO/nV9k11rZPlBk5uuVc2GpyeIQ792fVzXdyoOxnbnrL8Yy//Kt2Cd
LD+Ytr7VpEZuKuLBiRD2pGPzt9zaH6hZZ228pjLxb7t42UA3vy5GwEojjqQhbSB0T8a2hWpa6Xm3
bYVNXshJjo6EAe8TaXx5WMouXf34bPLolqAaJLHlDcxQaNasHN5gkI85lYkCKgoEv+wmZQoMYB1r
UHGMWwW5ppTxpT9I4fFjCTG7HZdwWKqNeGsoUDJxAWdGsbs8znHzffXCbxyt4zvr7/A5m7JwonMt
pMHdl3L20fTTcteDoX9QEb0nq7dz9jgcwoa8yUaBR0IhX6U2aAuyEU1qXg7Rievu9vuJ84Y/2Ji3
XK8RVPQ0Co9NUhagxwvB6WQKvgronoGx5zH2obUC0DLkG9o+BrtEL9voqxAJGX+hvSH4XmgB6tcc
kkX3NZAwfzM2Jv45TnR3U59MkNhQD/T9ahVD4SGNid4ekg5KdAdttN7rb3AssQ3yWBsWbSOtQ6SJ
GiRXYm8Nf8yt33nn64vsMkQrpslupku3mTjtB/Slnjj2bz6oENJ8B8mhKLJj745pxFZoC0EKaNDS
hXRFv0xfchosP7pNR19vmoQN+4tH5H6LIoCvyvIdTAYJO1o9lpX6eP37jl9vY/6mdSWRmPo49do1
AudH1H2dQKy1E/ZdX7dCWQzxGR/6p1FaUsmSY5LUhT4Kzbdkx5FcA1ihrJqjoBUg20mRfkr+xcVw
/Rz3dPlyfXEcFmQzM7Y11xt4JZNUrLF4oFp6kJLrAC/M4+iWJ3aQ2KC/HDQ76E8oka7Lm0KhoQfA
7INsqjC+zTw5fX1DXAPU5BL07KcDGFFSbqDs0HfVHvuFa4WC118vJE+afAaodmjUsSkgMzkuF2Dz
zvZe7OSNMGnD/hIPSnfc68PUH7Z76L+KY9kGKR/lQ9lNxakU+rZLLrecmJa9KZacQO2+DHXaERQ/
Gsa891O4yduMyQb/dbomWwWVxDTX7fIlXIgP3cJKJhCa2Qz5ft1iL/f+NxbMBgG208ZpWWqeBqIP
7/VK2b+BGifvKBZ+JolCL7X+hM4uiGEOXX13fVCHE9p4Omg4AIsSY1CPGxRnqVRHSsReOds1pcuo
L544kklmggvUTPlf83YDVZTKkhKp7YWdQW1+4njajv4uRtNh0TZ8rl2Dep0GDAfJSgMNV6VBKUpG
3oEtlbOdqO5aMctttnmExo5BMwYb2uWuiqcxC0Wg/7y+H79zW29ZgXXyxSgDsyWOo3SAYPAcener
7o5T+3Nt1WGBUHA8s0cViPttnA5DMT6hrHUTTB2XBsuROih+xrrml6FXH1UCmhygYAESq2nMbzM3
G2EXrVUrxphFKQj1BVKF9J+8SW5iDQoSG1xXKSoHqnyWzl0rz2DFnI4jpEIPOFR23icOe7aRdMIM
bFVgXEppmB9k0d7l1INselhndeBBe8e8S7b4VNG9FITLGmwcHS6OaixH5CSRv2qitG28fjjXcyXE
gW7E1McqaAikUEWdbCDbHwdzXPMN/XKR1w1fdBPUaDrTXr7eAtXCEl8874VDt3jsd+i0R8oxAriv
rkEMjafnHmenw7VsnF2Ilgug5MoolXq8w0H3tWHTTkrN9WnrKEVbcbJsIXKlbWTWM8iOluM06T38
9m8KiDe81saYRV4vV7bhKoYetng+x2vTFT/A+QcClxjsv/IwV8T/EBXVSA45Z3l+DzEgqJt75ejx
A4EWMPTD49oPT9U2Bf7dWP4/zr6sOU6cbfsXqQqExHIK9OolsZ04mZxQsZOAWCRAEiD9+u/q52i+
fsdxlY9SNZl0N0i6dS/XkkGfrhMUJtmzd9tLEKVJSWj8mVfG17lHlqqKFRKT8e7vgeeN2HkNWpsF
AGVEpPyg5ukYVv2z2GB5rS7ez3//grdW4Cq6CJUEcdayyxfY1xDLnKMn8iGCECytLwf2X/uyu7Tq
ah9z6Bxp6BOmr7AOfsrC9PVDv/1aBK9PYBSdwTn2sKSwWpb1vJakD94jVl8S3v/YPNeSd+gCUviU
z/EBthDmE5pDHezVISlbKkis7dxQZx+LvuzyA/71lrjQbeJ5gkxpYfRlwvQxKLqoxp78+2v635D0
v57kKjyAJwpMLKQsDjWFxeWOcGn7IgSi80sItZT7Yesdu+kHI803Mou23vWeyvs2RuQq4RoCaRUO
kI6DY5JLSWFqO8scfpFLi73SDCmkUpESl/BW0jEMRtz6HsHprRW47Nl/vRjS0FqwivODMeL5svkv
2yepF5jztsvH6qlriO5WV97DhDk5dCAGefg9xdQWjBLznrfBGwfsGqWroiUDcBP9am0YhHyR8Zz6
hkbvXH1vffpVXpJ1Sw0TF9hde7QWIUuXyTP0dtsPDnTZVXRw0PbDVXepNoO2foUXNHpa6CUH76k+
vBHerjF8CbaSWdaN485iSb5OF/xAn2R5WAUfmgnR7BrDB3Fp8I1iEx+qBnlIvkKV6J9mrLqPjBLx
8Vf1uEvgvNdpmK37oZ5OUcNNkcRGvoMKfWN5r2XoRngqBZvRHAS2yJz9ZvojFvxD2Cv89qu4AOe5
XgJXzA5jyJqyIhkvUx98sJCNrk5vquFJYyT2TgS5vgZK1e1Q51RJUZ87buM/fw9ub+2gqwwCIHgP
xh3mZZZOyxOrk+ARlt3iFUJ3tdz9/TveaLX/Hz/lwQLM3SFAz3PyE8lcD8XQQEEr2A8dQ2bX8N82
q8V3m6zh8s53vrXyVwcbYDiM2XE3H9asaaZiCKEAjpR5Zr///kxvxNbo6mSTZZKo9TEJhOfhlOaz
1TwqmPfZrzhR7IsDSOH579/0xgpdY/BAq0Wt1MxoSnbC3AtkND9iIGkfqy6WHzuE10C8jsdJNY0U
M0ES2xNHTw+jtbA7fOwBro64TEfthoDiAVbJ56JZ1uoe4mbpjxS5/jt39Btb7FrbDvQTAX965Hlr
1iYgsse1/9MoyljO/eiSU+3rvrpbZ/yQ3AOa9J4V9Bvb4Bqd16dthI3lEL5q9ike1b3pk9LjUkQ+
3Nbv9Jze2Mv0KhLAHjDNhFzRc4rD7FM0WLYfe/4enPetT7+KABljA3YyMlhvw+Y2ZXV4tA3v3jmH
b/TLruF5jR62RcowOjiZ2MJCZ/Qcsyzcwz7b7maTVfssrdoPHpWrQx+xuHUSouyAjoy9K5pGqK2E
DqmAwC5gGe9ZFb11Iq/P/uosxOvr6JDiMF50N56iru8LsaUfO4/XaL2e1dy39RIdZi7caWzFCBMc
9p462xsLfo3Wq/pqC20o2SFQ3bjvFoDIkzWY9n8/7W99+tVpH6G7D6/enh0ulMkpp2IJv2wwO36P
yPPW519O4r+S2m6E2Cup8flN9Mh8Mtwzn6qP9QH+x5T712cDBaHDpm6RZs5LDOQR+60vRscfezGX
B/rXh6PhDQWgGZnOKnx7E3ZCgEuv4nd++hvnLLw6xYvatlAu6EsHWg2+aKvOp0CvKY/DwJjj+yQw
2bdmoebl74/z34QFml3D2KoqFtbDSe3QWaFS4NotlBnQZCVLfulX3VmVDrAfoLBo1OUYWVhgQJUV
dkGlEpYtOYMbgd7RBrVSnq00dkUbQ7AcicEMK9mqDaD0BNZodE4H07xza7+xef5nSfKvNSBilmhl
wHoeJCGzc1XAy36YPiR5gjdyFX6aFkpL8GuNDmuCQV++jbIzeaxa98Fy4hp3p3uMqYZgReAx7VxO
oWYFkXIr/76ib72cq24DbRlRnmPD+JUuR5Aihwc+dB8yx6HZNequX9MEulEBPUDbZiphzmHO0mN8
0vXte2JrbyQBwVXoWUcU/ZNiFG287pOzDCAzKu7iWX+pJDCEA1vofnx3Hv/GLXCtuBdZwJDiREYH
COpEp9USWmwVG44pnurw9xV5I7u4xuMtLSYnMxTjAT7OhqRgshu/ZUGlpiKSLQQEWRDr9y61t77r
KjxpSOhoO0ThQfLelmkw8CIYqLuLYIPwki6Re2eXvfXargJVXJuq3aqEHrT3BiMMKIuYPM10ExWj
6fXysWh7jdSDYbxZ9GW7rRjxHuG9UZUNsCXvPMRbR+XqpA82AAFLR8GBDGlaNCxOSqzNe+Dd/16K
9BpC1+ut1jFG+AfYX0kIirgHHSxrCbcIDErfE4H/70dIr8XuetInGrY+FIX3xr6Cva+KpIrU17/v
3Lc+/eoourTp2KCC8BDP7fJ1ZH17123De05x/33Zpdc4+UWm3eaVDg9pNovcjwZdRqNJZXOi6+BL
0EzLAoI6qd6hSr71NJe9/K9rQ0SUu3ZZ8X3rCkgCs0OBMbM5/f1dvbXcl2/916evnMGFsjXhoTOi
37GY3Uw936+8cXmSAAL692956xmuzp0zdZr22xgeJlJPTw6+xp+4Xt/rkf73qU4z+v8/w6wSIAkG
PIPrnbjbBElvAhW6IQer6GPon/Ra7s6DdbHB1YYi7a7ZYz2b/m6MKf35sfdzldQ3Nl1G5C3BARbt
/X5Ar6sMm+49P4Q33s81BDDCpR0mcRocNi39vs+yXufL7KozzEZAkvjQI1zDAHuXQpsstMFh7cOq
jOGfduPZ8iHvPJpegwATPtca6IAQTEM2fquJl19B13u3VfrWG7qcjn+dgnRVXC2qwhnj6wxvMq7L
FWZwIAG2wTtl1X/POdNrHGDCWxS2csUSkzH5qpCTFtsy1XlM1uWGiEjCci3oznpcuq82cu8hTd96
sqvznZC+HsWAWCjg40HzeZr4S+ZC0xQbzOu23d8X/40ocg0PbJgmNeS/cCW5yJ3CcBU7AvbKfvX1
vJOLse80/N+Ivdc4QS/aEOUECQ5hB4vGox9gdAviuLTdrrKJnHbQJWgpBIEvKerfH+2N0JVe3bYd
lPGWUcrgIOCoidYR1LyMbeb9xz796uD7JFnSoL6I/2+6/qQ0CZ9759Z39twbv/0aLWfFUEMHTtBD
mNh5N/HmBbac/p0X88aaX0Pl+DRRDf4vzoxKxsMWkOw4yM6Dl5ik9xCR+pBgPE2vlfImCSYCHWp6
mAeG/tnk1EUK/b1Gd8T/F0P+74QtvdbKI6kMBuj40sMW1fWfgK0cPdXUuLa3ELvodfdJTGgnnPjW
LVu+zc6hxJ2I8E+V1P1Suqaag098TTJauFkOyw4arhvgfaiIqwKKKHCNaDWf9LcMvM0gj13LljIg
ts03SCuYpgkKloJLsLb/6NndVEk13KxZVD2kkXUP8FLShZyTpVBLs+VzOnW42MYwJ+m45qDknDeh
/wmnYMtlVndF1yxTEXP3OnYEFoozW8+xzxQg+eoOfZ2tzDDGKquuOq7MNjnpyJTHg6pgp5bQnczg
4qhcXyigcRctvykekH3Xjb+WaN0gdd+Bk0jqB7H633KqLsZ44TN382+4XH7jJvhq6BoXHbU+XwKz
FmHA4kKZ9VZqChm2kA17AgI0p/C/BcxXFnXLz4sin+Mmmku5xJ/huGryuZ3v7RQ+diH/2o/QGuEU
SWg/xryYkwlmzHGwFrVyL77epjMJtu8pKJK7JINZpwnl17Tvnpus+7Tg73ewW53LjW7LYTQyK6be
RTLvnIVRHelUHonVPddG00PNcKO0tb3bKv5UiY2cGmgZo4cf5TQOHtrM9jlEur9KWKEWyqc1pqrT
VKYJJ7leZrJXtXtVFurQggUqt0FsgGCpzzbbRC4SCMTp6KXl1Qp5d/pbVewhYAO/J8qekSEJKJNF
AH+I6HdAyQSNlb4/mCW7qcbt3NvsDGfvV977X0Sz09wN0WFjJs1F3MPhu/K03JCY5uA2KTyiWoq5
6X7ObRqWdmEunyqo1MG3qD0NCXTT0djnRxiyDOdm000ZCrHtoqj7JxHNrZY6zWMT8pxz2HAw2vxZ
G9blLe3rB1uPjxCHaoFB5EPemWTKFYbQedJOv6DQ5Eoz9ssu6YOvY7JsBZZtg9FmZ3OXqe24aVth
QKjTMrJ9X4Yo7XLTmmfK7dNUzZ84CQHpNejR4hylmOUCMGHT5qmGxyPG07oruYcmdgBx4EPtzVMI
WbFczVCrU42f8jEJzS1z8x0O1e9kDI5JnaTFfKH4L7BtyoMoozui5ZJTab70bED9FI6vlvOf4G6h
LWS5KiCGCr1hilW0dfrPIge9k0EX7ka0KArBGpWztfsx0Qx+scSi0zL5XIeDwaGTv5lCnQcU8f3M
woelT2G4ufiTqxdZZEl3y1m2h1hMd+NnWhc8QmeyWsiNa3p/nL3+1Onm0RP26GMcGwz+5UERBLxg
kr/C2kaADMt5r3SK3Fbxgicm25O4sWVIWl+sPdBL41iTIu79q6FLl5OLYD7MTz6bKfgqkuxhpM7s
BvhO5g3CU2EDgEZWDfS3rg3bx5X6pee1BWZ1BjZmFBy+aWwpeqic5N7KuqAOzN2UOnqMRtGUyrFm
b5x1RQiLgdMUxjOcP11QkIHdD3HT5H2cvCoXP5upAvsEQt3YKdbmC8RlDiGDKGyWbuIJ7SR+Hi3R
Ip8DUEfGKAu+hUDPfpurFq6lYRVCf2SeZvGQwfWRFXzU9LvgfauBljLxndPpfBY2avcaUJLHeUK0
sYEZliJh6GEXCRSfm3whcb3H8a9dEQULeW4X2HEndTTXWAY6H/pwY8cRyrLnYFLBUcOqZL9ELcON
E+NXVN76c7ddvOKrEAF0A4TiFDNmnrjr5rnIKnDNKCCS6LyNTt0G44xeo6i5YHm0AqOUQ502uw+s
7P74puE3ZgRmI9cqUQcFg8mS4WtFbuOoueGWiuNiaGLzECX5ZxKx8J+hWfQNcPvDn6yZ6oc5HflT
WKethxd2GD7UmXb3MkI2W6R8HB5YWpNfzK3Ll1quCVY3JZ+4F91hhQ1LjTuOtzfaAcKdy1G6u2Tu
tLobYcgFKx4eDyQ3NIpus8SsRx2Jrd/XREfHzBt3pFb7L0ua2a8G9se3xIEUn8P0sY3zod6qcqYX
L4vRcT/sZppOvxMondu8EdsI7XwHkcHNVk/kwn9FhLhvVv46GUBQhkkPRdhnbT6a8dVV0/rYjRso
IREsf2kQzJ9HeLmdoRN0B6alyyO6HdKYfqv66CnFBsoh/jfj8sIzwSlNlqOdngkVtITEDXreGvuP
p/K7b8irx0a6YbV+sK0Ecgqizl+6oMImiRNxhgdHlcMKh+5GUJDzwYEsgTD+yLvkXHH6DOal3acD
1JKFk+4sdDLm08rbQk+w1+0nzORB5t4QdsX8GfhpVnJgXAtceT91Kz51BF3reE7GAkDh8MaxGZaf
aeyLiKuHVsHQclATQPASw6p6Cu55TBXuchzWCT6XJ5X09wa2pOByVF82wwcYVtMdQ4u/NHbkuMCX
uaBeuJxq+arrDHRXF7eFdcuCoD4Y3P8oQnqiD0OkRKHiieQwUr3vvamLqutJgZE5yX0Gftqgoq+i
d7rwAdILZbfhpJrpJybDMKSqMfAckJ3kLjKHNUbiP6XaF4LztFhhgFYCr/xldOCWt72HbljQ/0zF
AstoZerd2IbPEIHt8iYMe2CLJStXvko0S7OlGMj8w1ThL0gH1LnunCuzmRxjPqZwmu/a0rRAAkKX
8HmANlKuevoYhJE6g1gB+Kjh7i4e+hQ3bdQ6iAXJb3ViBjzanOybLVr3oxq7JwZ8a+7NdhhqGewX
3G/AmFR3C1Cpv7fVzzku+eAIYEKzJ3SM99Pc82PVUIIePjgtWZwOfZHqMdnXgYEnI5x06hIe26JF
lHft+KA6gnMxiRUjugFeAt0dV5Gcjyl463vhL8cFdeHF6dzV/HO0BdMIzgDUJAve6eQRm2wpKdXp
KcrCS+ku5K/FT+0pbqQ/Aonqdm6t559B3IxFolL7OV1YdKaVSI9OeHWaMu6fgoiyT5pu6rGCT2+b
U8PJSyW0etxCVt1DlzPek2xqvktwZY9wy6we4bprSoN+x6cqa+RvaB00u6GZ/F2aReYGkos1FIUm
jJtlNYxFFbRZn890RYQYU/+kIgYlt1QON4tbVo1rGTbiqw+ym6CuggOEfdbdCvHlB+fEWtqs9wyR
cbJ32Ov0u647/aUekd+MfYtMvI1WUPPciCMcN89tOLdPxvd0NywuBTs26gusCvK+VqIrNmsV3aTE
873peIgt67a7Wo9VaaNYfl1CkZ57xRuRp7wBhwU3+a2qxSj2PlJdWbd1WkRJRQsQNNsSGmL1HmJQ
HCNvanfUd9FpyOi4E435OVakepV22177tcZ7qiO6i2FO+5LFa/YpQ0cQO8N2Xw38ah7noZv3aVap
XZfJ5iBMN5aXdb6TsPBCZpFIAEQrctRbMx37yYLFxmbI7ETxegaDuUey4wFhxZB818DetEDKs5Xz
OLDnKPDxzYKzW6Y6UvfjYqZSELNiDjGEnw2Q+oW+CNLZbk2AE4xpaZOYPGQJj4+9wRQq9zJDyKyr
ij5rYbLpCEEeuL6b2Kw7mPr2Ak6mydjlWaODb7GBmlHuQSC9a9uEnIeg7cE6HIM1p9VSf279yh8w
Qba/2GaC5zXk0U2/hdXPjVbhNypgJPEseK3Q8HU9hQOAdoL8SDq8zP0UukoWhGhDf7RZ2LtSbFnz
0oRqGe9EOI7jTjmwBKFMDFW/QjScfIfNa9WjPqm7byLqCHgQNZo253DhpN+J2soqR7IesTLqarud
sc376RylMB8t6CwbHuRjVLV/GMA5COWkA+OwbxLhjrCfDFiuMz43pXZg3CNPpeO0W8MMDIhONXVh
mZ3oEe4F0Omw8HSWv2kH7/Mbvbi2OvbVEpJcLGL5kcDv9FOXGA6u+LS08U3NXOz380bCNhfI+5p8
dmxcHhbPqP3HoDe+FUCUIE9SUpv2lEqVhflKkkEDqklxZ0mYqMFoUlyIe1OadOAi1jVKJPjNj0Hp
tmrD9uuwBI8E1xAUapsZ7gqgxWfyEOom+dVDUH0tQKYM1a0DK7YqK9Zkw5nZLpVnRUw65nIgoSmy
0U/+nlVh1IH+qbJbFU5IDMU2W/bA+ghMVrj8oGTwGTe4NRMjgmFHZt1iGNsT/5RNcoBPAo8w104j
5u1ekChk+yXetkdQ9kn0AlQqRtKUT/DDhj0va3cD0ne1H9lGuoeWTJijyK2tqlLNYSxgdT+1U7HQ
JZ4PqMFd9rKaKkmgEB9FIUoPLwL7CNG8qD138ygw3pmgEHNObRgijVshbPvkun5LzzOpw+EwOT1h
EdpBtNtJZj0LT1U/mvQebYBEhHmvV5oVa7YSndsIy5YDRxTDqNG1qkH5Ocy/mjFx8s5xbvw9jSUs
xHMfNI17iWTUNkVFUgQEIucwPXe1tGmecbsBIQSnugl6OAjvO7oZVAYBZDC6vCNNf5xoVQOYjjQB
No/rYBG7oDxc7XpKgBrFTYhTWYsF9/CyYvL35OsoIN8vNtnR3tIQyXTQtRHKXjeyz7ayEfSRMb7I
+UrS6i5yjPZlIxE3jkr7dckxFB867PZ2xaYSdRbv3Nxqgm4Hl+qUAoocvFSwebnj3RDoPIIrMBKn
lJsGzzRCj8j3Yeb2AVyhKIr+UApsb59NSx5PNltxekdobSDyL+Neh8b80YIvL2aGknK5QrK2OrYS
sPB7LoYE5W40UlCx52BbcqRx0XYL/y8flkSPjbwTy8ANFCTSfjhJUw3hzm5LJGGiNo/2OWldGH2l
OkIMw22+umLRdRrASrNP6nPMI8gbM4I/dhXEz+lt3QTqQXcZ5pooNyu9x62Mui+KbNfetcSR5GyR
cLWQNOjgBI4jmCwnsOTsl0r38Tci6qVBp4ZqXixBhWFEAQ+PWu9RSY/u1S9NxO4xPG3G3zAKCe1v
iK7j5yn4pu1oSjLxSn0vf4Yc9WEJIpSJcr45v9wT9D7sJ8h+wqZbx2lKPsP+d9ZlWgkrkFIFEsNy
MJMdLgPKcC8A/Y0O06ZacIxWLevSIZdBKLCiEZ+hj9HN3+sAIi5nIevxZWszIR6YpBNcDPlshp2S
sjdF6irlzj41XYiFmrseRE/hotzRNfL3vhpXd1gG6ci5j133baqFqR+WdV6i3Np1HU8QaEBmRaCi
UJfwM+HbLvSrWg906sI/0dgEv/WS4v8bQiSJhzrs5wrVUm06VN8rYpEfrOV30wKexslyo4LzGPnN
n9jczcs+YBWRd9gxIX/EyMGidwWuOCssj1e2i+kkbNmtAWr5CEf9B5xmtfsdBID7fmkAavI52scd
O6RRnEETMbFQal/6Pg4AdAo09Iu7ZphvmJGpL8PQJGIXr9uob3lsvSiimJH01NMhDiCLp1J6GMMF
xUCG5g0qD6JXv29g6/cr1v2qSjaqmeEOsk1/ixm3ic56Gw3OsMd9VZKkG+IdzyaS7IxRyh7QmLMI
9RXvljxxDYUVIMRLwH9p52zbgfIxoUiAqAPJMVEI5tz2aMPedInfBDofdfCyTTF9aud18WVgCWM7
ABHJ/TL1QhyyGpSUXAnfYFoJKKLOtQzi9gaZ82iOKA2ZPiyRalzZI+qjGku2WtwIyTx+qtioR8dM
Vn+CiJB1F7cTlaVQXf9Pz9v6GYRdFRaNU/RP0gCllg+LbU05NUk0lY1dowfwGKbfl/+I3Bcek/WO
Nw3pypip+nsCddkw93HM/zEs6ObTRpt4LGc3LYi/TU/CseC9jv6A2b/y3YI53IxSvkJnjUYNMiT0
Bmt5s0GqYNgnxrbtQWs+ijN0lmIsDCxHLS1spYzYqyRrYp+3OErNbtEQ63m8eHU0p7mGghLCblzP
DzaDgVOBwVAY3/lNgVlUO70RAB+2IAKJwgz9Qs8ohnlSzgmed68haYs0PB1m1FAC6kvYhLBIgZz0
5J/HpW1g2I6qP86JYBv/MXdgO36OIEe47Rmkaron4FTDpEa7DPoHxSyMfUxaBSgS59Av+tK3vJ2P
fQ061G7J+r49zRNULH+FvE7DcwahYZCfwqFrv8Puuh/2iNEx2o6zpJCjx6FUO1K3ASvb1ar6Ey4x
WEe3hKRK5pBUhbZ8DhMUy296atqgcLC28DnPUKT+EmiZbQe/JWIDuUV5dQMhxS26REPXDAVyRLVc
yu3qd4aEE3d3q9r1ARUnnea8ajGf2Q/oJ35CUqfq/Ywuk8mt2ZQrpxgQ+VODhDE8MyKT6azQXGXn
gYrwmE1dcgv9s7Q9qV4i/FgaeVSgE8icu0iG8BaaRh5h7qB4JY9m1l0CSLTiT6vzI1L1XnUxeizc
oOPRLVWVty3tTBmHjKPbuvbz/MtwG5ASL1NUDzCvQ7dQKsafFFj5CrcIGp07QC3qcI/ZqUFgBH2s
LSFBJvR5Tcfqu8CN2tx1MLVlqE/FlOQQSfbZPc/EBPy3C0ebj1m6lFFN1xtYaqxDbtSqjpPOwl9o
igef0d9OvtPBqRj35zrttm5aIGjfT/7hkueq3DUSWCURozGdSJM9NJNbVV6NCfrHgnXwJuXNY8bj
CBovgXtNZFp/x82y3LSwxftSkTBAlivkdBi9n5BSttpXqKGhZNgOYb2npEl2MaSw7oJVVSZHYMLh
ZQj7MC0z5GYOV+wHtCC7Zjf3VfvSTivaJJ0zyW2jIPpSCEs4OojVFuyGKrAa12wW7MCBts9DSKVF
XTTz516jfVEtwH3u2rklu8To+dxhXTF/SOdA5FmVYWivW9jQQks22U98W1Few6cHtCdtP7mITl+r
bvB7jjaFPHdVDa320Fo0lxih37PaernX09Bj+NDolKIu2NAapim1DklP6o6xRzX2MLJhOvOwQmms
gvYLURXMR4hoP1fSkNNGKLZhlsq7uls5/ELiFKxGvSYLQp6k90xgiFAvYfATxlD2sC5gXV+i9te2
3XjpMf++4V61txTfi1AzNk/JtEUPsBupfgSz+iPHtCmWlW02zyANf5zcEkQ5+psrWsBrhhhBklsa
KKQrQ8sfO88wJm6C2ELpa1pufUuTlzmeEW+6ke+zmumX3kj9w06yPhvWmF99kqIZv6XUgMyKIijf
UrndJahTfnaysd0+asPkBZndReqGq/bPts793ukBzGSIjNZRQRMzurL2IG4hjZ0sy93Cqc8nFzbN
yYq0T3dyrrb1pKpgW/co8F9bL762gs07MO+i+zD2fVqEYGftRkDtkRuigtsnozLBzoMUmeQ4fhQd
Y7c+pb7uvm9R1JeZgShVnS7NE1Sk5Z8RU5nX1Bv6S/Ye6ezWBx0uKD6XwaR7VE39Mp+aNXg0KcHY
V0SvFFf3HeBkmEIL5r5FnZiLYM40lBKYLfsoGuHDNGRFuJLqa5SIix9u5/xudhY6gg0EqjBHWnJP
0GtK+ng89n2UodUAM178XLbfULrtMln9GANXYTy4pvst8ALtJNHvcSOb76AnTYcQKP/72lfHZOPB
LthgVMCJ7/JlsKDr98nyI+hqcrvgtXUmWG/6wK1Ha+Vsd+AQEMyO4I/3+wIafKGQGd9pkAx3WsPl
zKSK72NCginnMk1ewR+OM7iRzmqPkMN2M2H21sJO5zQlKtsbMQFLIhNWYDKJf1313bkTMTnHNtUn
zOPCoxsgzrXpsIfuzhaXtE+rr/GY2VMWhDFOKUeZHvPsFa7aMslxE/vvHYk8vOJg1oF/7H9FErEr
lChnEow88gyi1jmGkh75gyGlR25xCBqUqyYa9ec4YO1JW69hCbPhcJKOfZKwmuoxeUvHAyzFtnyA
1uYAaITyj0jqeSnxi3d2XZoGdTwhn+U0LTdpVkffbWPtTYOyq9gG0uZrZ1BS01Zurz7161HCyeaW
UPIyhG3yvCzV9kXq+iFlgQXNH8MwJTaBqgjuUAK/6SnoeX1yfJyKdB6m/ThN43f0+9PPjjfqO8ZA
mpXpwnHNwFKzjGcTD7uJLzr4otoBeylY5v6QJlG6gyBHUwLULaHjydN5h9SK7RYyRY+m51kJMqc8
N631yEIzkbcyCaE5c+lwVHrCcIdt5ehpdG/G2pZDv3b3aFPKQxPKsAyz7WeNHOEOXvbNZ98tUQnm
gT02M912g0SxI8P/x9mZ9UaOnWn6rxh1Tzf3pdHlC5KxKRbtypRuCKVSSR7u6+Ehf30/Ue2ZsXMm
XQMDRsEJ7RHk4fe9qxZEXpd9Sxbrkg0dW41RWFHRqCIqqZK6xnSnO9tMqrgf82Kix9wDO64ToEZQ
9gWuQ0dGO4TazNsY23bmfMydlp2DsjBvxsSdTYDoKw0wm8nWRGwcCyg6fjWRuJGc+vx772Zr6Fpj
8TL3JscUnNPB8sbkM8uN4Ui8Q3vTZVdODg+I/eItyoI5kiz3kdempDQns7Ge1bXT11ElShIW0Qe9
tuyvjuO1E9slJv7Is+iiUMJ8MvLmsXK8NYt88CNgb9FJqqRymBhPcbyEbU0AbZhaxHuFRttNhGSU
BEIvU9p/p7xhPZoyL+JONe4E9zdQTA8Uc+h9K6HLejW3mSwPvj6Nj5qrBy/Gkg7fRA771jGsxj4h
Srt5rTSsfqI/NxM3I77F+ljZmneopjzjIhmhPApAmkc7sEp+Q43my5Jvjeqj7zZJ6UL4+c2wSc30
kaSmYDtryl6gBn3vps6CAHhCy62Nz0D01tgGSWjUdUUO2CWhFZ524UbvQw9w/2O1Nf2xqy13b2sc
hP08BzcsZETYsdofV0vzzgCBw7lZBmgns9hT4ZpGBLmt7+B12UafZH6nW+VzVRnljcq7AvZ8mN/6
rrzHOQ/v1fbUZ6G+2TW1Jg+zqpc8TI3V3ear/dxwLoS51SX7fuLAmgJpvmZlZTwvxawR4d4WX107
L3d1aRjMyfAcSNKW90TXrR+663+OhDnDZXSdF1/TFuB5Atj2IK+2U60P59Jw5q1Da1UUOJV1mTjh
eTo1qb7P86GMkdBggCoDt935126dWs+b40rC2wHRSPoWAHvdS+GS3NxNxZuyRrmrpbM8+rPb3qzG
qG3yWrS3QTto8dLoWJeLIC4GsW68RiA8CvKvtA8lIdIPEfsaN6spFFBxxpRtWrl3i+hQbZNsTs9l
EnzzXKu+95or7BSY3XzUUs89FlMBFQiSc2+Ldt7KXIL6C92qooYleJOlLe+sWzqkt9qcg6B2YGzY
sIYNYQfDd1xS5kULAm07uaKM80AhYmZAvgkcw6WqwFtfDPg6drvcP2WEuL+0md/Qz6ttLPrQ4soM
qpNJGzkmDeodPmrfXzGPW+8yb+tLM5f3lb7Yt7lJW00P+nSCQHA2fTVne9tJnBdal4I3Zx2Sy1JA
V1aiaw74KtczJdbZDVpMY6Pr9QbRiXeXMxpuNK2RO6Pm6RiaPeZgvYZoaabkFZgHOFGq5nvTA70o
OweFqYsecFFmm9Wujc3cQwjW2Thty8JJTuyf3n4Ac9xyX/DsB5o6dNm8fKpuIk6xX53jXEFs5zXP
cz21kQl0k3twyqWGQxFb2S3ltq96a2sj4/oqhhEoKvdfbLcI9hiR1AVtfRCvRZ+H3YQSB90CPA45
mf5WokFkjFzkGWiyuRRWPuw1Py2OvQd4OExly1LdltwP5Ks16JujIZBwEO6axhUlaK9dD1nSi6aM
zYQBiIgCI5oXUIaMp8vJNYLnkrRvJDlDf9KgFh5TSY1nCDg4ncwsyE+qXd+9PtOIeEl+eIuxaXqr
fDAsYyWEC/ZDM3UnrFaj2qIHAbdfmcOybNgqkah978r3rg06AL7BjGCx5t26tu4F34UGMlbIcr82
trbpV/eDmyYnnVi1p2DQpz3r2MwoUZQ78Gb7UYOgOuCNh1Aova+FQ/FngpudTYJyRcnoGi360h+M
8kp1LBApSs31JvGcKUxY/J+qyhxCl0n1ELDURhNIwjfQJAhk2hG+eoVfvCxXt3qmE9CSFIN2ZAPx
Dw4j8v0sU+PQczBtaetEX6PZa3uWY5Dflxhgv3pqEneloBWzv2qwkrSrDxDk5Vn03a0RSBxQ3fql
YxDYgHmmUdU72n5MgsvgLsEW8czHJLw51tMye9GYOm4LAs+2RQ+7qbxS3ihIg73I7K+pwa2fDJM0
CYYpqhgavI193+I5lI3lJ1Ksfpc5sFaaP477RZt5TGBxTBMGXCQE6/epKV2LMITcuxF+UIfzmuef
awsrZjRZvZltoslccyy3BgQnk0iec7qzKGjzkh50C01UCSyTs9Nm9e3sWoDVqSsj9FwDyJ3lRcKo
21OdOP2pz8vksCipdrr0SZOvM1x3eIZPWO/a0LfptTdcU0Uy1Ywdi4l+t/pUCs2O67ahB6Twdc4h
qL2y1mKV1V/WxSw+PF0RkxNIOz3q3eyDlAz36Fy80C0TEXuJ82kpwpVc01t3QypUnI8cc6VfMpTW
47BdddVv7SR4bX00Sn0ezJHG6gW41U630/UvVaL+4otG3/pEQj34VRKch9XtI3ccoeDE6twEi/7q
sDmBlg7gDUl10HFER4MmLiRKMmEa7Rhb1QxUSqYr01n9tfIZZ6e1f+pBIWM1g2kh51/jpBbVO6mC
za3fpkm4+lK95AVx+IZliZti0ZpD6RefpitTBm/3OQ8cc+NZykKV4nex1YLrDGajb8wWbV5NEM5J
JdNeI4/7vqaXLialOeeRxa026+mCqIPDREoiZ9wssPhzWDPgW4vIbWW2DwrT4OliFidLU4AuBs9x
XTcIMnPyz8HQZOTkfvpg6JyfRFihtkuUN21XnGXx0PSwphS/xStipUOFsiECfHXDuqyam+GaQTW0
CoUfLEwI9lwf6rmcdnVOn8TQt1hvahJfMj17IKFNQ0lS90fl2PppVDJ9M82AL5Ud4FtPvHhtp8l2
LtzkZarwzyRJRjamM473E4/xm1Sr3roAtnccV5wYouTOWvUybjvHhZLxy2Opmd9c5XyxXPgflTpG
aJhoVZEgbIIgQcSGIJpnhdaS1FQb8ka3LfcWP713lk5hnqmIzyIx6vdD7sqDje4wFkHQxEtv18dR
B7ewJ5WH2EyncB0ksEeKOt0uKpPnZOmGAcQakgm9PoD2oh0yCB20DFbU1BvkRrfRGdR0h7pz/Zbk
KBNQv+lhihglTNFMhBLDRKThiGeQrNLzIKbglPMQvM3dwtlnKpm/6g3BRfAfRnN77YUNp76SLodT
BazZOtP67OmCDS2V5gZQRO9PSPGCO+RkyDIMsydCMJn3K7f3DZTecke2RoaWUt+ibujPdZr8kLmR
PiHOcWJv4mEoTSM/ZhQxQT2SPJeOqn8QBEFGQ0vW9phpagvSmZygMY3QdmDahKF9SwfgPzk3bPUq
rRtCimpVIaAibxVpxreJP/YBYq07ZFMqIicb70XPG5br1XMxj/YuF+jmOQrKa9LeO4xGHrmudvQr
tikEAZjvbXxW6k1cxRyTK8dd1mVlxKtWQgQ7NjLQ/NuVg40on7d41Ltv/tx9s2FfL76bVwyg7dH1
jMvUk9fktCosi/Z5sdb7lXSy2JwRvVh+v/W08cvg6c+dLknpUowZy6rdtcuKlamsobaDerpwSVlw
BZYVOY37Wfed2PW+ZkS2BSxOU+IY1ggld/mQnSslvngzq9Eq2y70bLf51Kk2PDH70oyJMuNi+V3F
8ovM96uP7fWpVuWoo30NWM8KrP6SZ9oXYxiHnd/Jbu+UItjAsTh71Qd+VGjIMpBwIjKP1mIV3xvR
kqK8ZrMW2TCQO20EMV37dDIu+gh/2rPx/IBob89dxVRQ65ZbhIk2t3Hwh4DMQm+VjbKnarDoIaFs
N0ZIZoJ/OCkQa+uNb9gjYYjHifVgqeWDDlXzTuJd+d6n/fVRL91jnwLCIQlMtJulqSyGmwW1pjQG
+zOgi+RHkza0gTXohHmAufLFqLBkcMho1NNrw2TqMWd9s02CxIbolwQvWFqt3iUlV3ufFjGS5Lzl
YGcS5Y67Dup+bN0O6n7utrNdFLtkTfWIubI8gXya51zNYr/MfcWIXQzonCknqbeGlbg/0DyIw1hA
feVu2z/LQEz7XPMQptQcrX0RWPcNo/yNGvB8zkMzx/ZaySd31hcQS35W7Dvcqho6/5feWbLv8I2E
g+RVoINrwrx8gcSpn6mdbF/0zAk21mTn8dRo81HX9XYMm7lYwzZth+8yWNs+dEd9MbbWIhCRURG7
rpsB3SpRZIXoqjCtE2+P22P4oIcDEJe3s2CJZhljksjOrGbaUaMZ8gREWSJhy0cTofcamO9LQPgw
AtZ8JtapELeJC8nIU6dFeMHAecn80dxVJPs+pN2ge7FDWDKIUg7OwbZrhn5Wly/ok7oatt4bWcYX
AvBOy9roQQTE0wQIOIp63kOtNe8q1cuXJtCns0B7wHK3IpYlZxJwNYKYRKHtdpU3bypnCSBGHK87
2tXI1gKdZ6Sh3o0ZHE+mB+Umy8t0jLqqs5cXfWbmhdAyUi9aAG02xVIxFGbcamNkt4UFxuvk9tYw
ZzmxnBTNB1pXr7sGOZusAa03ZZE+zxMVRenoNnFRj2KzMgcC/ZQjmwJD8bTv7Km5SwbH28A9Wpem
gtE6JKsXeFGLVME9Tzo4NaMpsX/bxq31IOyHoLgJ6pQLWFmQBBu3loBhFiWFOQPzDJPNDau95gCA
1UORZPBOfc2bEg3gPjLuytZpYoyM0t/O1IlO2+ukdzcYjR1sut7q75C+B4dxSL0mrlW/Qpsgvw7i
3NAgjU0pSotxchTvNlUpTtgygNebpfTVjNxlXTAV5O4QHDwhXI90aKysvCBlm3QJx1sfWB+ITcfi
XgCPLSHCHtM+Ln7jmhGiM1tu6GlLqkh6OfjW2Iz5BOfXVwjigH7Xi5iKpt8jui9VCKDG65RwjqvY
dRsreR4bc0geVe0vzWuWV9KqkC3MZb51azjEr7Cuatp5gmFopIt+6fJdvRamHyeyFi95WnZ3DUE/
T6LOEGhogPiXXhP8lpyrjEqOn3lVXBkNKLfVqf4F2sgSMahnvx4k/SJtVC1j9nXIDTOJOlpf5E03
Z/0S65XyILuDecg/IH5t+94zPL29tRI9KXczyjBC6QethE5wXUSc1ExeeZMZf9lNkqirwHthaqc/
s12fbbXo3+amELtM6+zYMDuTPNrxoagy/pJUz/dJUFcxwTvjk4dgNB6N7p6FWx1dQl82va0GBo7h
Pi+aBKm6nyqsAk69VVOuhzXq15i+Y1BYftEI/Li5rMpgoCiqhf4/qkhvldMaS8jEBuYMk7yB41av
ziLveSAWe2FK62mwHXVjy9S/HahXwM7XoXFaEwj01uHInazxeQVig6JWb5OOJCwtkCrX2ZzFPmQs
Qk2lhZlv5ruCKKfrjEgKXNE0j9BSjJu2LO6VobUxCgW59b1sjVXZaOfZbtFuONizZ4nBUlMIUZgm
mq2e5wk1sJ7N7Or15nIZ2S9u02Cc503QecYrxKXOCdvAaplJ230d80UeWvQhREVqXXdCOan1UY3W
2owY0Js4nwZ/o/lsBHhjOOzCskvSN0Sf/UkUbH1ojIz5EthLhxRfTf2n0IHMDbSWRjQFvjCwv5RY
DErRK2Q9huIxEQzz1hoc8zaAzQCn5IKCrZWPqTOMG9nQYoOTxsYNUOZP5tSlh95dqkO/tM73ojEZ
Cs26va2XrD0lqLMeXUd3j2YmeWrMZjnwUGNhCQ1pt9m2EXZLxp4pt/R/s7AhrKO+mlh3xn9ouTfl
mQVrld+sx17J9c3ugbRCZ1kCFRLVmcQ5rN6Bh+GwYVd5cUw36eLenSito4XvW18g0mnb0Xi0mTzZ
jyYvNpRDgq2HttpJdf/FA5XfmYJKumUUD0mgvRGIUsDQFdmWdN1L1TB/rMvqHWxibrecjAcPIVxM
wGOy0UEu2fIa3rzm1uvzkyVrfZPrSArzekbSpovxyCaBUcLwHDZW670RAqF/Y5a7Rg5tmNvDXWA3
U7y2eR67ciICZ/LPa83E3AVpeZPjv4q60V1ibRw8bD3txZ/MM1KiTVta9X4di32fzXHuIQVs+sG6
kFxyV9fIq6n2eimzCiFM2RhfKGB7X2D+Q1u2fqTJDM2U5zxBe84bjYjNDW3s70iNzu6w7pyp9g6O
1p5Gx332kbqSw6R6qJ7szPW+gEHXuIv61AyXxOj3FhhTMk1p7Fv5xpnLp0krvvWZznQGIUJ/GXhp
djCd7JQMSLBwp52ho70w7Qz94LcL7WMcdWMIZejFJJXYEFf2JrHEyKin3V2VqSjhucVwKltdd5ja
LHsSbnOx1nGKqMYtIsNKc+aT5j5R2L+aFMVqwDsfKrBW6JEhq8K8s8XG7hD6dTzhoLVSazsM19PH
KXRxZsJ5r2wBbsZTZQN7J9GlDR5INHuaVbQaTyvgdzuRN3Vvn9tmfvcN0cZpsLwG6AYzeFSo6tQ6
iGAF5Zs9h2aJHktH14Jb2KKLFkjiA5y8tVn9rNpMI/Ysa26970ENseUp3EAE+VpH8q/ae6oHxic3
zUG7pBIxiTBTnM32gm41OOfNsnKz22nwMgXOS2uV1EywNE1b9DQnqRvts+aVZ3+p0gjVVUB7s6u/
Lu7cfsv8dGYqq40zbHaZn3BTcBbCUJ+8xgEZ1hgVl2TJt2aC3H/EGLAM5Zch6NQdsga4ZJQMkXJT
50ZZ0thbgbW8zZz+T5BoaZx34PaBMG8nfFbQYLMejrbXwVILE8lli6eoy94ZsLGGpUMmHnpNN/Co
YQIYai9T0VwjdD4CKcAW9tO3ERXjjY3Bb5S2v01yE8lVP93nCDF4zPnPzK6IRzSk6aXgXvcg/lN3
mfb23A3f695c962ZHnC+nW32lr1hZuUlR16i2vk1b4pnPWlfiyY91u2gdgE64zN5zVMMHi1jf2qW
V148AynHLGKtGq8OnnbUbrpiaqZQXxzz3JjYGLOCu9SrkMaFSCCyEw5ybsmxw+w42si0PcuMlzJw
9oU2O6fO95oTRDdTfjaNH16rpwdtcJsfq8P14Zq+e/E4kSJMVMYWMXYWFVKzwSOn9lTO0/opvCHv
CcYGzoOkdFE8BEl249u5eJM1KRT1RJFTVVvN1yrnQHS9AtbM+YGbIT0unjJ/oARQN02WlPuabREh
JSneFvGI+1FlReRQHHMZoCf5kb5zEBpGRqwaaRkO1HeePJmw7Oiist+kuTJzZBTB7pJx8PNzha+l
jGgn139UqwfaZldzNz2oojfQkeRB8KKqwXn2qPMVYde0y7nRKrkPYBrFrujAg6DPdXFn2kH9jQsn
LY9eY3kPqZcqF+2hg7UuIbltcmdMHNdElWOCgOtELJlxr6Plb6K6UoqoIqHPsRPUHZYCV/vWuBTu
KiwVC/tW6hSkOVnVnSir7G1kp95LKdfPYZ27UxEU+RSzsftfpFhbfZdnywLIkKOSlbp3Z3LRDuGc
T+BjErMC87BhP6EHC5yoqVcDoRr0H7Na1jngBX13MdHdPRUawIs1tOUJ58JwAKtBS4ab6twlpnZe
C/po+kx0Cfa3vlZbI8ncuNW1oec198wHhk5X0XESiFcHLfWxtPXhIGpn2ZlkXyPUGX3r3FpNdW9N
fh373YzdYWyss9Z7xokRFV2CIDYBMQtamRn3JIb9YHiqGXDjzLiierrut3ctCsYimlvpxsM0ltFq
mpALo4Cwd5ZX22T/G1Q3vojM17bOkl+dVLN/n7P5suJYkCUzBvptXaofuduJ+zLAzgulmLSfudEy
TQzo65nmSctI9e5smLa4cbJS3Thd7xA0ZOOzSxp1tsxV23KNFBvH9REur6sVj0TQvOTlQr8jz/9b
iOhHxxjEHm3vikpHDMa+0G2JnxUYHp32h27XgCwZ69jqlHPkSzC9DmtGaJTuo46dP2xlhwNwBn3p
LDN9QufjHIp0NR+JcJGboUMTb8xyjGRpQB5lNo4FxiH8yu2yQTlnsazxOvTAC1elAnBex1/GVs7+
wHH9JC29irOGWtIxRdvObN4w8rjpwYBi5dAAULVM0zxQDgyQ4C5jlFB/cNcbjlpCDLjGdx5DajuU
9Ek4Uw+IqbGk07et2CvKOzBff8tiRgo/HBBKwhnRReCexADo1mVZ8EET3RUVS9Qp6DP0kWYCM0u3
8pbkFaZ0F+o7W6dLtS4Cea/L8EDYT0wHUM5eHkCwCiO5Ra8xR7zz2W7K9FOa97cQzjlwKIKsfBgY
+V3ferSvhF5ZiR+S9SasVUHEucwMbsdB7BZZWaGOjSUadZROaKeNTYolkf8k7qVtzAoBZeBd5sJ4
DgLpRQ2iq7uZl+8N7ccP62paqVNWO0Pod9Kps63nIfwDFwL6ZGMJjY4c6UHKdJMj4WRh8DWQEm+5
dcnIbPI1ixVWze5q3xiMeQ3pTnbCXueyt0uwuTKXZ+aJKuzTmVDeee8qlGmpg1jP6IJ9rwq+zGIR
tZ1rbb2yz/Q7iaiVWD/tjjDRxG55fLTeDw4Cqp4qVX1Wji939up+Zx7ubztL8HKuAC34L8ajTPE7
94V+R3mLvx8bvzsIkRSh3zYd66458KhH/eVbSG8wQDEQweLUWplweTmDcSmRBO5yFL5RoRYYvGtj
uZhJNlJr+7WYqmvrEiNkVdtPIysgF4ib7+ZABBA4KHNXVuQb+uW+klkYRDzcjkDQE395WseIE6qN
Z9Apg0KxYuC3IPHpk7rkSCDfs0nzBFPK6Bwtb+4eCG3Ubnk0L3vRTz0bbjeGiJIcDoMZNVeNVHhk
V9/h5rv30QsdNccvQepLm+FXsP6BvB6qWdYPCrXVlOoOWxJnRDCCyE6rbUUu7oiQ+UiQ2OUgT8BZ
t/P8TOPuDXTri6svVQTXwZ1eNwq2HiNB2+o1ENzqvclgKfYz3USXFQnzgyrlFGuURF1c5dVbMmdp
K2VRA0ooB/6vciXuqwq1d5ItERUexUXpKmVwy+vY9NVKispo7ck0epzWwYh1FVwTCxrnbGOhi9A4
gxubONtY67ObTlRntFO3TtGWWzGk6a5MjNui6s4a4rbIMvDK+arhwQg4cxh05F2L8McvJmY5iIZq
QA5W5XtlCy+UXrLc5kmT4wOtGQvnKRQIOjnZdLnh1D7P9RX8R2c79Ahn6qrwjuPqmU9jxtpQSmp+
R9FCDS1XC3XRAG33NYByrk07UKpx16PKuqtdMk9ye5Rhbky3aI2/aLOmb4Yy0UKkaMPZ4nWPPbu6
aazsCzr4IdKVs0lah3GkX8YLoNv6OPheexpIfWzN4U25QbctsPsCu1HqogbQz9SmPT4xmT4SDg1n
RSeGU+RBcYRGeq6eKbv85gie4m6m2i2yF7mpi0rurDI7J7ZtbSbfeXTSSbJ5BHu3sMvNWgT6Vk+b
lLeje7Y9Pt7SahxU9Ze+QKQ5O+ay6cEKHA8LXUfRwMZClbL3lkIguS2qQzJkw7Mnra9rvxboGeAe
antEiymD7waNyYxyRh3ZHhfeshY43nH84hcvOSKCtN23dgAeJsSjpVT/ntv1jWuK5R3rVnFMCjO9
Mczcj/EXkmzb9O+tUZgsbk4P27pYtzRNyG+9aortyor5mpeWPNa4ILYNVsXHssdD5/RItFNNRyVj
OSb+DPuW5AAo7gDmDxI+tNjTeFLhH7QnIzJd65bdoiKJAZRQUoGNW2nvJvYdQajMO2rX6uZ9qo1b
TsYbROIv/ZCdjJxnHNo5EQ0tKmTU9hJp3bjB8f6RqrrgIVpdn1Qy9I1iiHmuXjDrIkLV84tJ/AWL
HAdrm+jYZpV2TlYZ41LYBJnEezJpF7rMnc0kB0DZ0cROme7cNUeJV04/XJ7ARHN4arMwa8aK+z6k
MN6MAz//jpeKxb4koBYjIokhZWE0G2NcijshxlNZ+VwBNldVqvFC4F5961bzmbPwzYFJ3SZTgKsv
0+x4cCeUWKy3KFArseU5vsJ3FukmTYMwH1rrElgZRKCRPmO/4CYpp/XoF+6j1S7zLl2WewOlHREP
DaqeFc5xLYqSlR1DetsZ9ZHZrbsabsoGyDGRL2KiSmAwEREY5oqIW3Wvvhh+EDCCcxYJpq9NKBzK
JD2tCZZQ1ElrhB0SN1BHD65HO+7erl0VTWmlQwUywFQlVhVjbZA3IRQKrUYXcFvDc5auOUjeemEN
u45OMo+SpDE3Dl7qUB+sE9aSPswKOEx30dqoxhoRglo/NY1lhGNi3lHNjvSkBHMsHBtfDhBdlFbZ
awr7LkC0CxUxb2uRYO/a+IXvb9Gr15FTVZ9Js76sgVtuqRe5Ej7lrS3MDkFoi9SuQMcqHGylQdJB
45rr1rBXdRsUixtljE0vvbVOUavJhLtrSWOrg+71+sLfkorSHmHWzBBnvrtteyz1kLyYCgPzuKS9
d0RZMEOUZWKrowvkVJq/dfOcYD1T5c6yxxdZlHcdcGIoAcWu/nyxN83uHbHwc5ZNmBTnbI2I6Sy5
qqGyF/2apDE8+6PXbzxbYv65yvZbk726qhiSqvXFn4mEYMOjFyLRYOgdvd+tKK0o2cyBmG1ZMaP1
7WrvympAA4xjMLBibWFaCFWxcpNoRiluM0/nTcwst/zAhzm8gWTVPZS7kxKlunhHXEScgDgmjQ/B
mS7j3rL7aqdNnWbEC/hUszM7HdlPKjUyaPw+GOGunDpPDnOaTYTLFsLL0OiojvdRs/pg5zhTE1zs
OXXU0TB6+TInXL5PhSuRm5hlMrph41rJtIUnFwOMQ7Byq4Gfu+DNOqIv1B/iz1LAfxW2dE3g+ocM
sWRyDMv0WK5drUM1Tunr8s3HWfXjXydF/SLI6+dmvEVblVK6g3vaWCv0UUqewO3oKcqaJfrXP8K4
Bub9v5KQforpS0tT4uRF5SZ0Wzf2DNW5wVUHyBUtCPgI8mlETytf7Yp3hv32ox+7xQXTS8zqvBpT
1e4IcFH3//rX+VXA1E+xfpQ9cEuDPe2SpmH+CjoebM78UbnydbWWP0ne+0WimPdTvJfGSFH40PC7
rrYrxsckeTEBa0RYpjZu3TYvuMeNDu35v/6jfnWV/BT4lWadVyBFXXcY3wAvtHKNJ7s3H/+t7/5z
qZ6hWzP0bL/u6qlzY1Yee6/rjfiTxK9fXII/t+kxDeipmbu8VhKCDM2pjrsIsNPzkj9LbP/Fy/Nz
yWrZB43uIyzZNUZQ0WaGLcVkJsyzP0mq/sU19XPJqlYbNYYm3ItZd5+Z076w23hhHJu1P+v4/MUF
5f50DECilCR2VSuJbtZHl8AJGhftxTK3neibf+8icq+v3j8cNciXJ3QQ1ET3hQsGsTjaxoQV2P/r
i+hXf8FPp4AircNp9XxlOLtS3c7Q7BaiK3YoJpbY6Y2EsJGu3fx7P+ynm7xALymckTdkkA6dhjrW
l4mshJslTcXWb6sa6Eqm/5OH9x8f6j/Tz+buf46y4W//xb8/wNx6kWbjT//821NT8b//un7N//6c
f/6Kv+0+m8t79Tn8/En/9DV837//3Ph9fP+nf2wgn8flfvrsl4dPAODxj+/Pb3j9zP/fD/7l84/v
8rS0n7//RnhYPV6/G0df/dvfP3T4/vtv14KW//jHb//3j11//99/g7Md3/+vz/98H8bffwvMv4JK
UXug2wTSGATJ/PaX+fP6Ed//q+f4uukapkVKGylmv/2lbvox+/030/8rQI5v6Sais4CFki8amumP
D7l/dQMSfenR9g2XEGjzt//1e/3TG/N/3qi/1FN11wg0f3zjP6pGf34WOfyga872P1zjaYKFnmQb
c1+k3YL0RicYMxJaV+0zX/Q3EtQHceF0VQf7joWpnf3FXUJhVcZIXA0SUj/TPejeoXF+jHhXX5IF
gx86DGsiT2+aHbD4Spbw454EaFr5tkCHehm8KqPNoAB69wH0V0fOX/Sg7VWQ3xFKkSKCto1Ah6GZ
DBKFJi39UYDLw5UYYPcn7b/JO7PdxrGsSz8RE5yHW04SNVq2bMu6IexwmPM88+n7U1Y1ujL77yr8
QN80GogIRCIdtkSR5+yz91rfUgGdUPEYUm2LOWcs28BJrjlRmaikc+Rp/SD9yOHCWQ9DsU2HDbkk
vLqJWpiZcHhoBTp7noFh+1WCjgdJgSmAJ6xLWuIBX3rN5RCOlBLvNEqjOGzmzlVgum4T8HkbZdXL
YyzN+X3Uo2VHCxJO2QRLqliYrVGxr5j7JJpDX1OWW2cGlJwD4nzqbQkwl2X3JuegxigwE0hIDCK7
kYrqdwEa4wD7oeWwXAOQyhOh2iI+su5dKXS/8RpERx1j2imqFOvZkPL8NRxlxGPNhFZERRef2bVp
lOdVo5VrTzCANoqO/KEwx+a9z0Vt1+RpS1sq19PnvFqbO/rn4RntwnwVIwulApwBg7a93nwBu9G/
VTUHwFRLZosyvmIcQYLZM/XuINkRbawnfLkI1CxZbbC65qprCKbI4DhhPy9RBQWcrrA/c8KedQRp
rfaL5C3ESgscfYb09MYqQwH9M1XRNk6txetWSQoMHUWNjZ6oTF3JlOiuczjY0WQEIKUVmLltQaNu
oW9qhkQNlHrGVChh3HVIlTGfXZH9XnesmUIZ8LX2ky0tRI+kmUR5G2dyiNpP1ft3lkEt2zI9CRe4
LLmkOmvcKGf0n4AjR7g3iLRZoj/7XDZM3MEpegk6NNO+jAvpaJVinrApoxUw1vYBOghrpDJmlOSG
jwJM+EBPpF4TSxfWDS0nekZ5NXc7SZCiH6FdaYe4EEHk3hfwF/dOh80CuFQj4182+AxpmdLBH7O6
FvDExTmKHOVxJw9TIyIOkPNLriXGMzMxky4Ls/7OTjRJ3akMqQOQFsBtor5Rt2UsJkFDYesMlRz/
LhTeHWjraPzVEsb0rphWMaK0SjRvYvree4rVj7dQGWZIUJWkiLeCL9Y3tMk4Celi1X8iAeIIG0uL
aYAbEVDWLSFQwUYz0SSB93208eJazjaCMcy/6PzlgW6uOM+6XsifzHwdAhmU+mTHVcSQW6zD6EOG
yHXmZCxcVG1UtgJksYhTX4SvHmQrEOhC1+whnZhXwpUbtlY5KcHIZuYyHEVVkSiRdO/NtOqdqViT
B09MUxo0DyLd9lJeDmMGrcHGBNwfTRHOjpPHEq3Sopcsj8DaWENbUEcuecw4GEitfurzdDmGeiPn
4Fseh90hDrNnKG3YvIx5UlFdFj0jF6XQDqkAdcqBqm/6zVouT3FKB8Axxbq6WzOSQFtuSFrA+6pD
GNJ5MVOZ+5aICxaNcUsLoTSTfTcrxkk0l+S8qPI44j+LmdEl4fJcdfKrHB17swtveLC719rk+RwL
HSBkP2fSBp399PvPrev/582byuvfbN5oQH4nf9ns+fp/bN6SpP2haBaaZx6xx97NFv2PzVuS1D9E
tm9d1y1Llv5189b+ENH1ipZuWKokm+ojVOWfmzf/hucd6P//Kgb+G5u39Ncqm7OugjNIBrmjWhQL
pvq3OnWtBTFWpQlAi/GZAjaPpOWrwFWL4sW6EpqFdkiEgCZCuJSNfD8jAhEHS9zkecjDHZcu/pQT
/pv/EAT9X74sKhQ6hRoncvVvZz6GC1kRhknBkLrcW0q5V2iBadYDqZvW7r98Vv8saP5SwPAJ/MtZ
+h/XQBEtWVFldFBc+b/WMU2XKmJcDEXQi+F7rNKXmOUDuF04oJnh9rF+kRfJnUC8hhMKgxphGhck
PxRZ90tPxc5jVW4ZlDGHArAr8+BJnGLsThe+W/MHxnDIxkqDqZGVN/xn4X84YvytF/Dn68fb9NgG
KOYoBv9WhxmWUC0W2L4gk6xfOmNl8HHLVz4WsosBrt2C8goeBZjbGjQacQxt8KF7//4i/hcf2F9e
w9/CYQTQFtKCcSuYmgrKZiYf1Nm80LBVHMk0/0O74a/Hnv/tDf9ZkP5L4TlIwFgZ7+cBwfFfc92c
yk74jMuAYdd3nuiv//6tyTx5f7lDeC5kdmlR//P6coeIf3t3YWu1YqdVWcA4DHWJSIu6S8NjHZ2K
8rfFoj6vDx7To/CAoiAvy6awpJ82DLRK8KJsx3j1igmT8aTTMyKQTDlDo2LeTBFULWOJk6HLZzzV
84b1wjeU0OuAlBm9Sf9WdUUU6T6E430/bRIGOK01OFOcmHYBzfsECttTdemD0QiNbwyrYwn+Mn6Y
Hi9LU5ROoxovocL5MwTJLZtLdwDGtW/D9U0JIw+I1DapadSl8TkxisNkNo/ZLr25mEoLuEdXM4zU
uZ2X0Fm05oXTJba4bRyPrwwYZy/WJZ9YS3rLw35K6P6vAmzRUqTBbe0XuqAHjJaod8go02hvh6Hx
UjIFqbplLzUxyc9pUGP69XqeLRrRdKQtEB+ptDaurFSBUd3CdJGZfTNXXhUx2dM7PCyM0XZMDDsf
z/M1QghBRRQuibvGy+/BVAIJ3IJDnbBTtNdZxoVTcn4YgU0WVunkS30QRoamCUIfjIXJ9IQ47AUU
+zbUNdgo7aaUircx6YVtUdenDmBw15euNasberJY5MjekEfTRrgT4C34SQt8oKaXKH67xONWFq1P
U86PmaipG3I/z0uBSCFoUvWk5zF0ZSbbjtpNTwJmcjXcCRKe8LxgEFDv84ggygpd12LpH/kyi86U
aR6GZMOZv4TV7amFpkqAKi7aZnUiLquV1Y+h2BJudOy1h/RBSFw92tVtuVtFbKetiEQTJV1EYzs+
xZZgz7lki2J/tYjc0mCn9SBwrebX0hO5GRebtDF3svUZPYYk4JUGMEyr4a/j4DfLk1RedHXXIc0X
Q6wygBjikEaKW1JTwwRypTo6ZuPZIGzF0GK7VnWUbNwdDrCUH2LeVDt7XZt3qvdI3FTdr7V/marH
aEFIHAHFGjJY9Uef2ucYM4onScs+qsLUxr7A6IB70dSSpyoVhQeeGEk3PX7IMGBnEP6Y2kOk2DBw
nKnv6blOqMxtjr8q1Z/gNRgbwg+0P/fHj8lqdT9q8A/wTupGfSrojNaklVmKhTsbVHOopfeuye5T
35C8wupZnIuB2WFBuU8bPjZtaZknd0zhAEc3wCpbrU9OTR3dlFU8jB3zSdTeqHfjXall3/gMbNpZ
O1PCMdLq72XSnOCd5agm6LljykO4ooMzLl6R4YC4epK1B9xUlFS7VbVLb4wbCy8OHt/la1oYw2Zo
zW1pyt2JY5mtCOgCCkpBG+DdfQWcYGf5nqISuVn3xek09Ukf/5KN8kTbxgTywtAFEscWRoBAS9iE
/mF68sY173vt5baP3o7Sy768ueWt8oadfOcv//i1l+/9R7E3HdMp9smXgdeZhGqbBSf/fcl/w3T+
muxpC8TZsT4oit3E/Sl/Y8i0//7bTQDV/89fkCHARdoljs3i8WuyX7tz4c/HV2Zyx8qHErRpwTHs
EpIUzW8QZrZRqo4xZV5Tl++juFi2OZEYlTXCJRbe04xJFUmyQ2HaHV9MpQ1tkVNILT9JFUonPlG8
fOzdhW0gr+rGW2WyUU/3ilVXSDuMZ28zrfQ40e3cZAi+SPtKsn8YT9UYB7mw2EKEJ3BRTnihg8u0
urb9qXyTlHeDuWArvGn18ylpUVu/xsk7Idt821venZbvdHzt8rsg3mOAWnEM+wC4r7Fc8/5NaL6X
TMUzi5FdcybI0x0YaAvp90UOT1beeA02bFKTttD7HCH51WFzCs3ZMavWdppxp87W42F0wfM4NYRC
DoGMtrBKY/do0MlYq3rOFIOWOQCX7wRL70NdJqN9KMXz0FzW8s1uEDtLJAcMykstvpZchfINDEAQ
BwI8EEX7WvqnSPoSq9uYvTecq7TwZpgvmrJToBdhVMU1ysg8OyMtssOFnY3T3QAfoWSA/QCj1UlN
HPU2ay+SmfkV2DhT8+LtsvRHLaK3cUMM3FeHx6UxzWsSf2TLL+gPvtJqTji9qQ8lqvnOzg8YcMrH
rTGF0C7YO8SPTP3q5hApMp0C5asSJ2dZY3DDkiPyXoXKx8dtrpcBYS2Zs8uwh9bFwB/9AYflGilh
xfw0tAIzfcVviApJ2QNGxKDY7Kng3kysloOExLwJpPjbaWvIC0jjc7y5OIj95AW0vlRfOmGi9fU7
dPry6+EaAqXM5ggzMqHbfIkq46QttzF6lwEL40nFC7Xr9SdT3i7lN5PcEOWtkXnWvDWqlwx3oql9
m2lpx/VbXLkJqqThRxM0yLs8HcZNpRUEqo/eGXiF0fxUaZmafoe92Xhhrob08IkGWZZ6db0Tp0te
QsIvDlXvrTn3NAxjCpv5AtbTR5rv5MYea7jVW9v89rBel2zYwTpdlD6F0cMDDYlQcvXQt5ZzghNR
1X6n60XJDFwNfsESp6HlGphKZScxzjZa/9FkdA0IBijxoFy0wmNdP0aia8y7lPgnrL1CvZ8eSgxG
LYuX4aqZX3VY9+k26jZDT5tORae2NQoUx6hknKHBAvxRKVhxZU9abnpDZMVOBBGibwSsvnQlHcTD
OLu0NWibF6A7S5x6E0+pLOL5fjfS78g8CiEREjYhmHYuPRkihCBfXbZN9l7MbvKTmh6NPKt3RfkJ
Z6Epvc7G51zPaLlvg46EJnan6LuSD3IXKKptVXj4E29emXEz5k98Ry9tJx2fe8sLuQDVGyEAOWqo
IQ4UxRXx+ea0fOrdXDyjvXedHDdZjgENA0EIDbZ80rtg1E9Jf0VmDFIfNtx7Ul7LFvXLKTfBtmnn
mQe7z36H03mOZbZq12ypmnSviLBUaTb9LJgjDv3MfLxTV8Td4rpl91b3h2ncmnHqKldXAIGbWH7I
rTmrTJgvbfI7mZDIAWNZdSTT70MP3SoDEwKGvMLl5+oaqunFcIjAwNYorZijzW+kmsh8QtstsbWk
Go1e0UL5VO+gQ9tZlGNEL+CbEH0BqbMiRQMEKpK7hbVo6DZQbIj69s1I9TumyS3ajtFBnv8qNe+5
iZLWuJocqvRoH1Fv91hKkGheIeyl+UVTX1PIrfq+M445O2Lbk2rRs1WT5tyoCt5imRYZsDrMPCmc
GAoHUjwy9W2cmbizUlqUQW4nPjvCo+qNT9Dr3PaEtXBjGnsxxgzMrWZUeDKF29SKHtC+ehmdcLmX
JeJIpwy5BVuPKyiDBGu7m0yzzRXUiwpDWGrfhnnaGt0vfNgSnPsWt4HbWcjEl/2qP41HQ3Kzdq81
n3FzU1uuYKMG1XIQxc96RhJE1VpLsouXDwJzvPro/sJ2A15wO+sqkt2rVTwV5IdAkU22yCuATREs
sale0Ev7Gkr4SPseNzq5MpArNBFeBFq/8CzpByPiMuAw55hfGNRfbc4mwLpdufnDkE+BN0FWEWV3
TWG0yra9Nl+TlPrLuDPSTTG+qngSJ5Gbm8q0GKst9xFQIyyG7DPZFl9BlaCH3Ou0yEJFhxc70ulK
AEuALrlL6BkVc4/9yok5PiHaQ1JLvwvW3a+Hwjx6onOGO/ZRIBnFh9V+Nsp3Yxj2Gv1aHnhMytYC
14WSX7AHqrD/aGO/9VmG+AQLAhE0YuJCASa4kKSa3i/ZxoZ4E5q114OYntLUg92I54q7yekX89yv
A3rLnRI1dpNfrWy6wUG9MEl7ldQnekDoO+XoW8nfx89S1wO4z67S8imwoSld4Ztlp3iVlNzVGJFy
s7pdpNDq9Ft1vPCvcTou9wWAKrKp8AV+5a2qfmIW0kV+FaNId+gnLhwpsB2alxoU1Dgei6n+mMX8
DICe57p+a/rK0+9pXiB7wsqJuvcNlOVPU/THZgCoVuKZBOjJXLy10pPfhw0SL+kUZTPLengPpZ6n
AVc8PM9tC5HJhlGeKaqTatBUW9m3iHBoUIAn/dNSCk4NYUTGmmH+KPKISNitMTmKEeomqHQlHAL0
fGPIzUo9LuVEtoSCTVLBax4JG1NM97pVX0Yh/w0uzcmGZdsiNWWre0vbGqb9tAefM1iCo9XCtRpb
aZukw6UGC5nJHqR8B5q7C8MDo5AYbf79oV7S/ja2ehzqAS5ycNINVZIs6e+T+Fro5wi7sLCNLLEK
KgWTWs+y0PSt4lqYCWdNQ0q21IVXLF5IV6juggzEsAtuZPHGqOTQQPVJCCDy9WR+0khB2TdWib8F
+SXfwiKFKJvohGeLW7Qr2C76aoqSFH5qjhFFGto5cHJ20swXBVDH8CwK7B9C/4w6uMYDEz0bpbbX
dU5XxY8pcW4ParaMsXP0eZMknHaHfR9/tekAzeIqJdP7OqcyxRg+S3WcOGzuwBo2wWQoHd4mTJ+R
/ODhN6dxFrO3RLXOpcwLkMTwokWGa+g7lSrbOjFa8lL1WkcXMLS+AhCxIjBpuInwiVpTgwJSePkU
P4FtARK0m3SZcrLkEPI0MOYTrWMsHAQOusNwhXXn6N/wU5N+p8bPRLj4LEdQkXF0TQe1GGBycryr
v4vsLk4vo/lSCodY22HhnWWymWLEUxC9IfHbS7G+q4jPgmrUJtJuUXwQbdVQwcQVGswZBtfCiRPb
6nrQrACGXY67+TitVesNeFP8amrdKGe4tSRd5pWrFqjW0kFPR9ht4PLDeMTNJuq+6rBVrfV5zO8Z
6qOkJ3JI5McRSpO1Tyt2Ej2qP2MQ3XbJxKLcZ+N2Ysy51s5YnR6fAYlo0Deg39pi8VwIwdLtmvDI
5MyJrHMITbDapzkMYH9sn+tsJ1RP0cBQA8iN8mytn+nwWxIlHJuw9oubFGG7lBpPjV+l+LymeCxN
DrbpaVRAQDRhfV+L5jJOb3X3gsNBO4/NLo/uvfycQJix2QlLOJzP8FEqhqDtouUHVSu/M0wXvqq3
+A9rGikxYHeT9og9wewC/BUfskSID1b2AdsXb3XZ+SKmWVtWJIhW7Bp1HZ9nkw29JNrINuXyRUir
57htbFW9xrS6wuYYSthbBU+oX3rxU7KeRivalMV33T/12nGGSTaXNwULhkm53ieqJyx5vOlYv41T
q99Z2VP5q8i+iXUnAIeGi/iuVZCQul+gFWxruGntNalPTInttfpYluKm/rmSpTBuFuFD6n+IkBCG
JwbTkJEm0C/SWXxbhTNNQLupv+vmiHSFDBHLo1dZQcDk7APpq/qNetxudf5X+btvjkPztpS/64zX
ZZud4kd5aOvSRasv7Pi6h16Pe48aBbMDswAnNOpXs2LNFaX4OJuF5OQCqmfFUttnEb1lqTSyLfah
22OwejMGJOIrvTS7T6fvcfHJWpOS177bsYP5+PSZ+AqubC0TO99DbDM+FLLPGi0IJvyWs2oD9U57
KAcr3DdV9oFxlUMPrUYzfCun5KetKjrQOuCE5sQQWszF2THem6af/EWc7nGRafBHi/Go5SPa3EeH
SBdV9sVnEOnYox5uc8ZOFFMgy7DeE4sAKId9w9gY4eTVXU9EikkYgTbxrxryoY109kw9eY/rceEI
BJhugBNVLf0trfjgotj6Nlpa4sKjYVWiYnTwnuiwIZXr9GNAq3cL1KKbIpV3iRXOzLOSC60z1S3U
4Zp19cUkFcBVAVvqaVV6wAgwCKr44yGH9buhWxgmVuOWtp9pjyA0WXrp2miGiUHYOj8GHU2kHJpq
+iroFyuFfJhX7ZUUSa/s6M11r4CJJRac4g4D60Zn+2TCwo4EnBa10tE9M1KL3C206LlFoytNPpso
f08ltKC1WGP6v0bxWkBn9RBYMv3p92J5GNuQ27Cm+9KpqI6gXIT7ctLOsLFNtN1m58HN/gKrXhzg
6dXcdNP1gNZPJVDpfUri/AVl5impAZaFYgM7rZc/S8V6VwtZgHNKyWkRIQcGdoL4n931Un1FWM6h
NrbAaVE8K53JDD9/IRpGcnEtFFgfo1sN18OIW3fh5lSy4SwOXe3GLb3qBHGDbaUIeaV0YaY+OxiC
3+e8BeFHy69q2fqljjUqU0i5iU3xtqjfYncDQqp9SIYi+OOInarsJAqtcP5QZgjMNBjLiHNMJJXP
SGw5bxPgcUqyGqiRZPiDAS+WSTZHv5FKjlaczg4x9rsElw9bC6NcjahU2jZ3chxIb18DQKjSx5SX
YH/xfq5JHR9N4cHk5nPFsCqjtXuU8ljmVeblzEn1cNj0sP7gVETNKw5zBd9sPyQnBtAlNpil97Hk
oZQQom2XIyxHdSkGfVIUz2tahx7SfCesiXsiLLZ+iquqx8I1/VpLrTlhL6iA9+Kqk8YfS4nEvRnJ
fiKplZ0RvtKVpDdZUmJtTTPetVyAXZTwwJGzpDuAj1RXr+DGRmLxAbVylba5fBa1z1Tcpdmm046a
MQObjvaGBGl6zRVPLOdDnKEuWFud+2LNwciY2g6jh45VbJMNJyONrlNCQzCPjOEikLVUcgiWras8
hQQk0GmWM4r3OdtSGGchXkx/mvC+CGH8U0kkP/qc34yFVmXcZKIf0Wvl6KU2e8ynp84S0fUMaqB1
9y6emR9a7dnU6491NhniL1LhIO+vZ4/ZgeohAnprZ0wO83VODf0hFqrteTpamJ5BrooeTTFgJh4y
CA7IyDqJMTiXHMXhparw041Hn1FCPz9Bzxxp4gwk9CXbfJc1njGX8VM2VjBIZICyk1NTLYG32JXo
dWCblePXZxl2XiGoR+AQzEY+0Av5bYhPRVAwH8Zj7MRxGnmFYh7lGiGNVZlPKKqCziwWGw7JZU2J
OfKzFCm9JaWDU67CsZ0yNmk6GCRC53QvSCygO5/2T+W1SGLa3kfF2JQacV2adIkNpi1MdizLly1X
xS+td3ZbrbcVXyq3rMx+Xrwx4B+b2Ye4Zg+gtUJYvfQCQRPRSO/jl3Bct4WxIzHHEDZV7JNAphge
TKl53kBZcIEvf2hUIxXyf6Q9lrKnlRQTYKVss3Kr5ptw/tKTQC42QMR0KeBAh9tbqugf76R9AVJl
4PvA4ZA0RE3OMF2l4YSiWykeB35sS4greF6SN0akHstQuQGxS68mVQEE+Lq0iZjisEdJZPQttppN
KLqkd3T5YrEbDPr5e3IkA0t+M2ZfFr2K5lo4jQEUS5RW7Gw9eM0OG32QWPOh1F/G5HeEW1CaLpKB
LfYEgTwqbdZngeFa9KRHXzo7YYd+C90QzKOdhVqUXAJIu52r/VgY/h+OI96ks34irQL5pMl+Cvyh
qbc9on28YsjQpPZkda+OhWZ2kWb2260YbyD2rOD4WPx6Es6wfeAdvWjDr0Zv6X09GAGJm6QfqG03
0oj2MoFDFb+oxTGOd1ipx3Cb6LSsL8ZwbufA7IM6znZ8/Oc03TFmebxR7OPyl1qRJ8czWtRb3bw3
y9uKWXxxQOs5E1LLZhcCxVI+27jmSLJRMkLFnoqKY+JeGQMyDT3OMUZIY+eu8l3joNGpwWO31U66
yvwGbmLta9NxQX3WHCgKyRSt7F7ZS6HJ/ly7TbMr76q2Uc1rHAWTAGPgu4lpHUH9D+vwZVC+iE/0
ptC4S4znOhKC0BhSNHIXt3C5MEpqIYyevNrM6Xei9K7AcYMAzS5TfS5zPntIh2JxW8GO7thaWNyU
F5jQWBswmNxUfdfLPgNJ0igtW+9CwCbhUU3fc4tuPFXnKNKp5UyY0zxZ3tP50ujTbnhEQQgRLLqr
Aj8tHc41hmNFoC/IGwm1e2kszqBz8X4E+UXOjrO4z7QdWkaOCUE8XWTt2NH/Iit1jYAh7mQ1UKbA
mD9AkrjY/EhcGqh6yYqpSKaQUzvDomrAYDfEI+BpuznI6Stw5Pxx/xTvZD3te+mQALuLzzBqKOie
yuzNkGv6Zz9yeaSHo8kgObk7CTA3lBe1eTGkPZd8Ed0cwpKok+YkMXF93JiZFaz104heTASXT7SI
tS3zrVLt1WHXKUgvNvlyNSijhvQMDWzf+0Z86rpTPpL7+NYyhCimn7U/P95rWSPx2hExOcyHhjV4
rYcgkpcA/iIWk+UpCpXjIlhPfPIjevEYLdgRfNqJBVjCSUsOsSPK8x23MhW/WzSS3c40UJcXocTH
CxpvYG5rt+xKkvCUJ0QcfFrpr1p7f8R/DCOmZAkO4qxsy4kUA3O9Fm3v8GPgt4f05FgGVosrvrd0
vy3VzUCdW65eOqO9PxTWNmGcVjFuH3Zrtu0jwMgt8J73ad4X4qmJ8P1dAeIF+Xq31jtIAI/9FHPp
u4ZVqzotJSC58MmqngS8mbAY/mwm/N/WOx2TX23VVT/939XKfxE4/z8kaZYkdDn/Z1lUUH5zOuqS
z39VRv35b/4pjVKlP9AmKwo0J81QZQlZxT+kUZb2hyyqMgYqQxXR5ShIWv6pa9b+0E1Eq+hdVENS
FU1DrfNPaZQgiX9YjNRFy5QQPxpopv87wmaF7/cX3Yeuy6S5kDeMZFIxTVPWHkKUfxGaFPAUqelS
/Uj212XIlk7ZyJC53DgB5jQlDHT0IaoA8KG5IGoRN/Wf/20sCTjEDmqN0ZdysSW9AAnqn38lJ63c
/fkH69bo4kif1jeM3jr6h5ZWeUf7O+HWrbqk3NUC47JH1plbAuANEhkBY6PjYzfj+59fMI8tglas
L8TBPf6gZVXs8sePgAOH0V41txnU8sz4qKSbbFY/Qy+fbKQaCrsI25FFybHK9HkgfzUu+gd7u2vU
L2eHYdO2d54XYxU+OEVk+J5dtpFnI0uwHPDH1RZPY7mxmWgV24DTR7TxbZ36neTsQFPHIAjIWvhI
hnsR64ccMBqVS/1bX6mmJ8zl9G2AzFhbIjdVz+n1yHUeP4/AQMc7HGy5a2x7swkY30auHdjXwB+l
0fWvy5T5DScsDUIH2Z6+ag13268H4xhcA2EoTsH5TEFkbo/n0iqfj8dj3t+E+kE2GX8jAkGBbak+
DIVD0QwgE6AuivmpKazfzskjP1N4cmwjNJ9s77CxzbLw7U0Qh+EXaocQM1t0NfHJ4Wj2bM+bwdF7
9saW8efam+cgRhn6eN8R+dtL/WwKOmPLa9NJENvKyp2XQ5gBqQuKZj0EkSWfdPYAvr5dOzs4f/kD
/j7/ePRTwq/9280daMfX474lMItwi+FhxsQDtWLrkRuyXXBcmWvyQUajmxE40VIl5vX6RlDdDRv7
+CHV6i92U/Jr4RjZG89u5pvK8YGX+ny9+nF4KQli8M9Y5tdreV66bGstmCpF5TUEUW8zkhXP/jOX
HkGNw3W93/1xmXmFTTOxjQRKFB9mDlRuE93msfP9M/tU4N+P/pS3m8o+7t2lqH0Xy6RkpxVRg/Cq
OhQdufEVRwA+8KR5pcwMv/QbUzvYQSAO+YYPO8ihw8CST5xwHIJl3ZVqEGWh4k+DsVtoeaBn3E7D
4AZ2pApb0RBcu8YhvTHU1m2Gitfet/sgiGzYE5rrB2dfbFXHPx8HGhPcFGZ0nOUI5g+CadVEzbXS
6oGDlo7zqVquQ5KcE9JcgsTmxFh7/vl8vB+PMmiE422/36ftRGRyYysNTmud7Riw4NICWqOsfW8H
yoVBLXg79hVpVLPxz1ekOfPOv9+PTVyfjrfjAChTE167iurNUjaknLeJ9ibp51FZbea1o5vqy6uN
ZKTfbnyLaTp3Fil6q+9feTOEwfHN8hyouX87KtYnSQnk81FID/G1NWmckkhUUlEM+wxqIWl6n+FS
gq1+F5TpMuIXIpPsYtsM5KVLsAnCwroFASquZeh9DXkQt2WWpxv/ej/fj3yUrg4K2t9j9bEJbeOx
fMnUimygXn3pYmJWpkikO6X91hskx7m5k4boCTSv16KAofRyf7bbce22293LzoM57UWMCUrfkBCE
Rcam0dMa9kFFo1+2yZHfRWt3SgDGpbFO56WbgilXfB2dAn1beUkCYiA5uRBFohHyJLesU8ubc7DR
vM1b7m97IBpHD3/bEW+EQJrd46L16570Nv/o+6KIbXVW90PSHEowpnSgnwn1AEvKiQSuwx06Bo/b
wyFWtRtD/GRJPXOxokTaB88BD48EWs4/3wkPTHY8EOjPo0ihKEHBoves6w/QVyq6epZuZrGVbP/q
Kzpabp/FIfLR7jmjpZ2y1npaK3oWi4FYTX889LkUO6u1XMB8QqUgJ7SbRtSmPSZPqfTED3O4dMCu
A/s5QLYKtTBxWfhqYn15QM8o218j/QOD4W7O8y+CqdS5/GEsRv6IY/NqXDqIPdDpPfdYbu3tZ2LN
0HtwmXzEQ0++73Pv8CBD6T038mCzGhks3YgUW/E0R4wQZ+KqrOo7RqhFtPHjd9NKb/amMtsLj52A
bh4cQCAv1sHn/aoSt3+ApJNv3euERlWBtUAkUVXX94/52O6Ox5tvzukGrDiLxPnokunQbN2966at
SuRL4SHtf3sMXx/R6n7BFAzLxxd8npVxH6fSMtpo869IeDYE5dBXxXPALqlsuUKRfeVzlJuV638+
zoPMj7zfji7QoF0irIfxvX10N/4HYee1XCmypeEnIgKTibnd3htpq2RuiLJ473n6+UB1urp7TsxE
dBAkoC5pbyBX/us3LTmNzKEr/HyMpW9gE4ZkqcePPNgHbfMgowcr6WHV0keNnzOTZ0612qtW0dFZ
r09RWb8ttqe9AfC4eMJeer1/2vSpuebhx9ryy+aKuSB/LAYAcbYjPfk9DcmIrIkx69R34TIjGDXO
D4ZPm8jIsXOtql1uxq8LEuzzt/2iqtrLPJ3Gkvvnuonrx5mHkmTq6dknSZg/kQ5kxZu0zWglx+NP
OkK3TRPGb/wOJEvvN3venAWvrMuVedRana9vm8iMNqs3/lspCB+XMe3ZxBnSlVU1uEcczkDNm4Jl
9Orc05pfAUaAOlsrxec+4Duy2+VKBONutaqMvQ903qjdKQxWjiEfZhnWWf5dCd330TLSz/poLpJ8
Bw1VJWILNESQoappE+YwXTPvzdf8e/jXJZ9np+G8l3z+H2roRTbpoqu5qkpj+3d9lSYd/8CfeotQ
yfTwt4NJhSbj83zhKaD9c5U2Xz9fOg9hRuKr13vemmQRSi1j+tftwE0+S61578+xeWjxK+Cq89c1
8+nPn/5zeZPKb0KLG7DzRq+Oc9WIcEr9vTt/aq6u+ukuCNJlpwt9R/ZndoinP88fA/zQlhaGdZQz
/SJTFNgVfpBnB78dkpr5iKJ0HtNtfiUTHBY/IOtC8FUJSm5x19Dq0ZkCZ9dd/P2K2k4vuIxaiyiN
sXEoTcVekLDb2AUhUo2K+xnZ7FibIOuLBuKOwrKGFjwyh1OZ9rTKqnFH7Fa79HJFPLtFpz05w5OQ
hnyej6B6wo2pJtlqPmYWHyp8NVJknQXxZ+NZgCpdfb2rrrioErziZg1d1ySC6EuwqVpZe9UOoW/Z
yCm2ig+8GlVwU1vPmxIc4xgwLEv3pcC5JKgLa5ENBF6YhOQ9J5jQnzV/YmwNFqkLHgEnpFK91Eds
PHrSPOr0xeuX/nOYFj3M25fM0+TF1XR1Ydqxe3RH4R7LrP29mY+RkQixZvq4ChyPNGX0kBDqSXaR
08YzK3HyuteYG7nayHQHJzTZJ4jinzFucA9OY+CUmQf4BuKGeiz80aJlaMRnMZByrdDtDHHwvTMd
OodQJVGGTyn6Gtp3OibtN8UKyZYdKSbVwAHvADEzsRlcGEjmHklTqRdsYZ7nkaokAeTa5vPcfAg/
7lXXKs5dtTrnYUfhV4yDzVMoAJkH8isdG9PWygbsxnfvUROjsx5xnNi001DTcmPXRVDw5iFI7eTz
hkutEPrGbl2c4EajppMcbkRbJ4A8BiYLIhRP8/+NBMF3zQVxmf+p0Td/4FSprsinvCtC58vNPaLe
8Xcm751sNoy6Yg/vsvbD6yuJi2n7McaW/IrV3kdm5ubXkZ3eK/r3KdooTIxmQUSkeS1Cx70ECD3g
PDnDh8Do7PNENZ0QjYH3lQLZzmqo713WXfRITw0ZUadeNCpxie1xMNQakvGtIyH0C+2E5KaP2pee
RvJrC5QAVqOEK5Hivj/27bW3DONm4dQEcQb+vR6E4jYfa/Wc4BByF+YRHegVQpHsQTjmBeqLQsM2
tJ5wZD4obpg+BUW108xRXHAZ1w9tX5xYUBpTSJ+4YEw77DrAaayYgg8pzf41KFlBtdEIPk5q486z
yJGwCqKuidU5FTGFRwdT4+jqYjzZuMxhqpE6z8l0q2IfZl352x6OM9YaAhciiUaLb83NWp9FSQFt
yg9in9/EDDaeDYV7Hjqt9C9dYxykBTXFdxs41VpCylVTq/GyybVXUTWUaDQQt10d27csTegFR235
dTRYKzuZ8O4NCSngvEjU5xO5FhwTEtFfLJGmu3KK0qxNBIKhlA8SefFfQJyzUAKGQvW535OO+KNK
PtLa0h7DZj5T0bXet0PWLKXdEyHjK5c6MptHTuNtSSR7tDdHHOUdHBQ3vd/bhK8XPjb6ZC/rMnfB
48bfG9dxgj2JYoR4cNyISCtDInqXrW+ee8eKMc5ph4/MLUDme9W/m3RdziaxiMve4tETiG5419oV
Yb6Gj2GXE+07F1yUl2RPTymNNj3vZkoRNk0Xv5dW4Wyrsvh9aD5eoeijTGvhepd2gwIEtu5aahjX
D50oT61JMuGo1TszVRWIBkqtnWF+IBsQF1EX+6qym+fWgZbcOaZ6bvt2fKqk81AqA0EBETpAjwNk
Sd8fXpsAOn4XW++1WtVb7kcATq9+yhynWsi+zp91W2m3RZa2e7u0xMHEg7XCHzSId5kX2fQwPTgy
HZVIhmvqttLS4vxnz1Cbvx/DEDFZR3UFuiErqIpGnnrHpAY1zyjXP7TMPddmNF5xMCbVNMqqVeRC
3M5KYoaIQQeYVAO6k+R9b/61lwkZ46mUT2m3hbfCM7CHl82GmEAkm8a4qROlv7VeZO66wDSWsUNn
0NaxNcMBr12XtSvOkRUPeyZidUc0j3KhASxXQ6uRHiDGvc6j8bBL315VUaTgU8uwgN6/x5SoRqqu
cXdFKi7iWZVD23WH4fNzJQLmvbFj855XZnEhFff35+0npo8HkDucE/zrn1y/egTT94CDJWA6zSJz
9OVpUIgjI7Wy2oDmuM8CLg3kniQ/Gk5arumwHYdatZ+zJujPUaM7CxKmi3fT0xvcpIN2rxbxM6ul
BJg+Ct7SsitgCcP+MdvB+1KH/SJX++DNCLA07Xy3W6pNXjxhwfe1H+MnDdupH46rY/M2Fm+4Yim4
lbDGiypvLcLKprnhpN+FWXXbEorimfdhf56Hgcx+zYfmzQg5fafgS2kS16EG8MB09+7DBczi+I5Z
lXs3hro7ycC8z6ecgFej72CdoabmtCzSv+d20J+yzJTPXQTfMSmeO8Nn8DMUcCMtNybSBTLLK71H
cka84iGi2rx7UXa2ScB4MsCYim+2Pamah+ZimsL45fT6EgVP/11hdUmjH2PS0s6+1ZOMolUXGNt0
P+F0F/Qbs+YxyD5iJhcQo6EIGp4xLuPOKuRBJtG1Q5KICugL+fRmxFPN0ig14wyHc01twODgcIQS
YW+gZ9FVg3Tdlu0D9myOL5dCA1eLB/jrefEeOXAFwrx47aGLVjKMH8TR/EBnHt1szLlupX2zO5AL
4QcRXwSw09ZVpdr8jKDdPjwYJMS5N+V95OjRo2PTVGNNHysWr2pBTFBJkXRo3MJ4LUf/YLXjNsrx
DOxQiFxJMqmuvTEGV9hFMunjtSUlXUPdah/Ew+grXFSTrW8E7SOIentH4iv44nS2KzH/I8KW2klV
sfnGXvBrXZJIqSfWD9NTIB+hVXqEhMdudGqjg58M0dWj345SCUMvEeSvbdzUK+63FM0/Q4IEv7qN
2l+jqFEvvum8hzoNCSz3z57pVRRCWgkxiL9BK8uz30hvZ0elQW9LoQtktK12ItlWPREwRYVS4cGt
FfbXJOft391MPxG30TSNm5j29C6FJhSOhz/HCwP2vTKEzrJQgikPMZV3P3LNH9ib7z34BO9Wgcaa
+CUV9MKs92GLF+QQq+63AfR/lNYbZfmaLw5XWQKGQDakxJCcYcwsrQs/PcyjeZMwS+ATPMCggJ42
+dhBQS5dfdvXoELzfT10EnKaacoT83X2mjDnDmoZP3QvtTd5gQNjnNB5Zl1gnOi4487p+9DsSOJ4
hNg601WullLPtSmqJX3kMcxqCNj2ruqc5FFqdP4VQ3cgFdabUlOS19IIoPtlpvqktkF3yDK1RYpA
OAmRu/tStfUXOY7eSeshBrBENF4SnaCycdLAVLA9VlmeE7+Md8Wq1wj2DBOI0h5428Kf9sbp2J89
r6vGjz/X+WNxIGZt968LMrPzaAkDbHdCg+ddQLVWk3IVWrV1JizFOs97gx5a+Dt/ZHGhHoO2hs5J
M2EFAkoVyLfMx5jDCwr6gSgdPzhHkZU8QsdEBwklkjBqhr0RIzOIm2Ivw05c5w3vm68qytC/HdIC
4urQGhD3Iq5Wz3zrubm9BUkjxEOrkp1mYDBJWkb9FJoHM1S8Pdo7ZwkpuDxYJUlHg8KC3CzhO5g4
sT2jxCQoC4nxe6H1D6z41V+O/oLY+oo5RHRvQ6e8ZYp2npcvf40MWRsvVkUWt4cZ94qOxgKL0DiD
g2b1qzjUhg1fp/8cQTq5T2fnVdG8UsrhXH1eMR+br0gr1udKTG6rmUb7ec2AV/hJZw18m9cMumFC
2chrD/duVhxRwDM/KtYICMuKIi77EGpVYCFWINwNKEh1Slgp9QcW6d3JK1VYVbiwfKny0tzmQuTr
eZjEabky8yreq3ltn2WOWq4J/F0DiP9etLm/5mtoTpk7jGeVNJFV1DoO2Qxk2pmBzVKIyVrFvQ5r
6Dp7cpIEsYhCs5sCR3tuOpQJ+B8EPxy8m8VALIZ0KQXwrZit28n7TWxlTeRnetY7C0vU1tV3IUjQ
hWPI33LB3xOEpEJZqXK2ouJK2tO4H7RWR5VXu+1qMqdezmfr+FdRuRl/wjBcCjsdLuRxOgtsILLN
GAfw/pzG6S/p6BCFFTQsQuoi2PP6R2CZD8cq935vDMNDdZKGRn+sC3nFkjY9elj3nsauO1koG7nh
pmEa1acR26e28JD/UD0TaemTNidq3Tp/7irxBVXCoikxrsQPDiqIETA5zhuKnYzMPmLfLBL9lkGL
9awvQP+KrH5SsVRBQkOqvNbZ1ZNRq+bSLCliyrEUdyhlW2Le9RcvMcR90H1Uu18FfsN1hhVsMPgZ
nWjNRPNB7l2rE1ZHoX1tScx+UUX4lOCUcx0z07qIyP3Sqcp9Pl9M75eeqxE4jNeQHMSia8CUlHNF
aO4XoYzjhYVpTGE26kg/WuQwunhtMijtxlSDjGYiu5Wmt9qBvCGqTb1Or0Dla3V6IPPpgcRRRm6s
pgxX8zHXgWOmxPVTE7s/YBha59KM6Zd30GJ6lmPw/QrjC+RIivtA8TbCF+cyCI2XybuEhWK4ji1l
V7iOetc0JX5uwmgvg0gg1yHSqjeVdwy+X/BQbMERPwTwwUYSSImQg99l/g00bpGEMLGbmWrQdbL6
p+64+MWaZkk6CnBFkuMoMw/98iNS8/SupmK4e9Vx/vl5Q1uGNFiJaHUNj3eFpI8iDfccY1vbMVnk
vl5dq6KsrqnBmwzMDkMQr752PFJMUmOIPCaLe+1h51Z3V2Sxxt5Ga5DrlOv5kAWN51EpaA9SENS1
XhDvnkP935ZdBbuMqHtr5Vmqs465V8Tk6TyURXKScrDPTZah+OWV+bVAMqN4SfjD9mCUNsjqd14S
6Js0Y0UuBxXIS4/SW260KKDK4WY33TmxhPe3jep42PPaBRBqUV9500Q//rEDIBB/HukSEhxUr90p
AzeSXhjKbv44WV0p+Gwryi6M2+CUpcUvc3pg502DVwSs+3qjzs/rfAwB8HDJS9qSWqZccfkhNXla
U5idBncC2OPoyur+eaiN0r1GGVBt9Hkbp5/rWwRDMZlPvj1Gb8ToQa8Z3mrSmo4s+MXSp/7ctH5c
bPsA8rQ5BumxD3PjNVFBFjqZPVK/GIDGFIn/sN+usx5/bwy6cb8dpRNAKEsaeJapcZIVUXC2JYJv
BFotM7vz3g198Nafd7CDQVcuXeQVZWqgYi3t/TwshjRDT8nKwHUoIhMS0a26NFdZN5T3P8dszTg3
RnQXNqHNUZre8F50ptDEAkZsiFokC4+eBKGDjJ9dSnuYHh+rzC7YLPsbR9O/BzqBdkgpegh6jgzp
4zrET0yph2McPc2HMDdlAvX7EGWK8BdkXajHBiu3J6zvvtk4OH2OoqzONglV3srNS2hXqa0eSIqC
iWyimYyisj20oZ3cXBbWR4ydn4bpF/4NcmJSyrcZkoFY2Bq+wbK/zRtFRMMNbOCWEbp8rIJ2R4Ra
7K+0XiNeISW6Eli/2VOD56+R573HYWRd08TpvyC6cngt7AYNNcc8/ftN8TPIyvQ4j9o4Ca+KEmyU
p9aux6+lXmPRMfgt2pswfGrzzl/MJ7KKhEMjb8UtFHXLcqsu13FqwN9K/Z4FGZt56IwopDJW5RAA
8+LYyHLXmWr+nkLK9RvL/zYoarbSHaU9BcTeXyo0Bnwo47LDE+khWvF778+xLscOrR5MnI8t/8ky
0K+VY+6dXLWOjrCss21Ve8otqTTUwTIZD7laKhAZlWU2LeJ1K3TXIU6xe610grsfC/y5gMNLrCRu
ZgZdUs/Al9NCHz6IJHrO1AElE0ZhqxmBM+c6TU1wI8ZyX9nBMj0J1dXeAoxlqY2T7MzSAr5mDvXP
SUS0SRz0kXaLyA1dWfuTyA1mYncjJYrKkWyFY1Bovzd/hgWM+wMzhwKj3ig7emBD8VWLwu/zDlyG
v+0UDm61oEUa/OCrqy/qvuEFmlY9T51nPz4RHwNt88kBAdh0baSSpyKT/eezL4PUg3Ovduu+zAjB
scz8UlveWcnAyen4HESRYH/VlyxnWaOtpN19iXXsl3Vf1V/yznPWpUK48PzWSqeh75GsbcZni9Sj
d81Apghy8nOovR36GPfDxjJsMYJswZOxbp5iprtIl+le97L22ig2dEVi0VmQo7L1FBgHwwShznuK
J/p3lqS4BU97qYlIZ8KQlhG+77sG07LjIJFW8r5FctvkWEYTX3Ks7X54C+/o0Lonpx1MCN9QCAIf
3XnU6hp2eyoRNy7LR9VJnhqtoDhFBuIuMiOP93HR+89+FUgaHONzo5ZXwErgRE12zVpkAeUXgRd3
D4n1dGXUTDckKo4kQCeWG7hFrz4fz0RL934zmd+0pv5iKJo49qg0nDG0j8RJdCe1dtpTQtQh0plp
nNRKvY4Vllbkqf4+nXvWQxrQV4xpPew5Y3XNNiBo+RUh67AOFNfaR/ibmJVu/vAKOrrER4JUNj7Y
GA9X5bYG9hads4k7Fk0V+aMvdmI4MKobcCYokEnAbKTro2egH8gFsQqov3XBgtmh+u3q8UdGa/ra
WCFi+46kxH5kEqwrHtWxQHcmYd6v5/kw1AL/TMaGh+JHAo9MyFMjBXKNMvxquCCsXl97VzUW3cFR
jA+qKGSwKmlEBJq7m/+2l8X6389mX33RKAuXiGvELUUXHPyU1AjP105kJgL/9WMNKSJGqzMVbeUQ
vKhGEF+JduNpDTqI3Npkbd5AYq8DO9gDhFc75mvtlnnNN7vUSdkJohc7T7vlvJfKEuJ2No7nsa3P
wbTY7zAY3nRYIy7nZf8MAMzHdIUWVPC9mJo+hRZXR9JB/IWRtLx88FVf4Q5ebUcfgYDQvfgGDkBw
V0FVUo8KphGWC4ykLNsJSRJKLZ970sh/A3hT3Hh5b6dNyUJwZ9eE187zYC4K9Lp9QbpgrBN22Mvg
F/9iv+3Mpj/bupbv1NzQ9l3WOziSm9DfS6KA7YAXJr4tHFQxoRjc7pDUanqe//WyHAZUmJ5CDQTG
FTd5dMprk14Qv9W88eN6y9sPbz6lVk51YZu71qrSNXdz8WaeY+GACoXPtRdEp4g54gzWUe2kl1UL
ZHo0z3Dl3ypBaT5j350tWsIvdgR1lbumVd2FjEP3RNXbfkFXt1AboDM3eXGy0bxGCj9tW0Gy7X1h
PtOGWLW58bADz/wxYmzIQjD9JjUxLLHsIjAFpGihZMyTuN4Vr/NeQIXx2rW8L5XQIEOQ6Jq1M022
Dj97aSMi3KSCRZZWIW9oA9jgS+4mezfGSb2Kq5Iihps6dB00HhMJxS2ydqPhCCQANbUF8ihz3ZXG
E5El46kvKp9sOcV6w5bvYCp5+UPzje92UHgv2gh33y4iZd+YQXqDYZovSSlyvlsdZqCD2BiGNq7p
F3ULX4M1Nu9BLtlE9ZAS5kHlIKPAhsZARgt5DMmpNpHFWPwvVzgiR6B+OU4lovOPajQ+qY2lbAIs
ML8UqnnNDUfZy9FPN0Jq/XmwCfWb13DmNPQLtIolRA8cMOsl6Fv53jS3uddQ9oncKCNKlPmwJv/r
4a652YBG91TNHm1cBk+TUgB8CjWIqne71ARUMhOByknx704L+dzSVDwSZKN8KTWhrBNKyu08JFQ0
XLZN0R6ll+5a4fi3xrUoTNzExJpCXUUhCJ+IpQ2lFviztYv6QJg6hBc8tB5/rtUTMuPHIPvqIJ9B
rSiQehuZ/5ziQrgBV9JXKZ8H/UaaPk7iF9sxRuHnBMxxsqOV3NZWRbzA1Bgewv4SyOM49T9MP6hg
MM+dEUKE9mXaXubC0Re6cUg10u/GCvtr3n5I8vtE0EfB/e4oOmdg1djhhXNUBEIGPG9xKuvs9ugN
zJmF45bIZZmIS6OsuP1Iuuk9WGHEb3xEsnjKFNt5cYWfb+OysxDmeDn9NNqfvezdFcaw+rYbtOYG
tLGYi9jPSpY5ZN+EBWD7VOtKKS0wdE/d+P0QoQ4l1XgdhmBA0WB4776fn8zB6J/zzi0vraX2UEhj
/z1O9XzVsMCD2JmZb9bNCWV8wELcJvlH756IHcP/gFyMJS6zSBkH9T5ODV2hY93gjKN1qqYOLhYq
+tIFGsbMIPw1f7bzZv6o5aRqGVT/8rmmwNzzozB0hfJBPwxRohz+NmtFYbUJTb9cyGpUd/S+2gfg
cr2lbIciNA0JJYYIr9u/5hH5RcuyF/2lSrCmKTXTWn8+9YWB8kBPqo+wT0bognDAijyzboXpWjeU
+70UN4mnxuemNuULGStkB/11KIHWFclkGxlq9KPkvZ4Z5o90rPTJp7Zdo/FmuRT4/spJZL6ptelJ
yGObLpEx9bWnVzwsW/3YVM27HTGh9/HYnedyq7KRI+Sx0p71CWSj3Pt99s918yVVnHefl8wnPNNB
62UgNLMNcBm7bfrNXLt0YR/dU4gQ8yjLx3Tja5aWHGmg9dtQvvbZZBIksmKJk3D5KyiT25DT8iaw
iKW5hfiVDChOar35PExx8rD6q5udhiOmsWl2jkn6xNUDl5TPPlRfqxG8eiCWVW4N50qa7aG38C8z
zKI50QZEcW/q8WquNRNlyDfA4rw3ZPJcusQKTdVLLPsU5cSwVCpJcdlRvddpnSxL30LXNYEg4MwG
mVYTONKN7l0UkbecT+iWNA/klCICmf5PltL9HrqaUj83ZYTW5j+H5h+Yr/jz855PkCaJ0NrGSaU8
0uEnL9YoXkKyNOmUTMd03H6RxUUZFrua/0TN/VJEZfFe0MJfd3Wp75TYyVmiQbLCrEvKuvkKeTnF
YMeKnj0XSmJNOMUuK9FixLkO2ceMzO95Wx4r4flv/VCKdW+EhEh13rY17W5r6rl6Gwds/HSsgb/b
akNamqO8IeURCNd6hDFJotREp0d4KUzEmpka4rkoU+rWeM+6vrpXiFfm3wzzyXjlVZF7yHStfg1Q
U8zHHTggdCixeYoVCxkTeWMzlhAejMwmGNdQqU9qcXdrYbxCFIz2GllcLH5S4sFM2AKfMEeTwzpj
NtrNX7E3DYNWbDMwmbWc6DF1Rts68p3DPJo3hkehZOQ4JX0uYQzTIHsn1vJXSw4rQSOH0mdkgi5A
AlJD/tQmHMGIfIM+tP1T7fzhiA/9txnK/K+g5nxG+tZFK60lH/rUbOYRN6YNPkEUfrWA0zeN/noX
sLhZmY2W47DG6wHtNJZCUz6M24X2NvBIdXUs+B0Ft/bKM6ruLQjTfdL/EkaHt3/RY4yVRWSvTUMc
q/JNI2xsqqYhBVu+hLohd7i3YBFVYWxDTMlpZvP4Jj4GUgt1FMkNyGGUP1ov7E/uqFdPml5qZwuu
c+3AAFJTFJ3TBKLEBabonUO43uC7J8/qvlBnlPdIBETzRJ6582XIeyiYxsKANq5O/qDpMBzdKi6P
0ehV13kjJswuwS/gz3FBeKMhAx+CFxQNIn3FLrHFlz8MDboK8X8IHPUWFKE9z8SO+YqgsMWqseic
FA456HkEty9IDKJPHUXTTmalIrR1jJuSDsatbkgsQ+b9K7bQsiPczl5gyDZLh0noc28+VofV3mKC
gsdYgAv1MAEQ1bcHUwCoe1WMWQb2zg+k6vg5KLn9XSfw0RKZ+NVYxtXKyRYcBtY3SoQ8ChsBYxkK
pb/A8oLZl+j5u5m3zjLoUPZraie/VFi9iY2jN6TeiCiJV1ZuBtsZATJsNb15OrZNLQF8cUGZyLti
uDSBmuuLYHCPUZCNh/nYvKncpLxgAjUootwYKQh4rJlTZgtF3sVF6jH4Rn/zvXRY2p7fH4xBfB9G
M3iuozo+0PU01p7Gequr9iFfKfCwr2yZOiXvD4M3YjLSi53HTd0lG08pDLRKOLlhHuvyZoCa12be
uJ2Hf04EEtSML+K7X43D0oyH9DYXoPMmb+QKOH3RxrkHHY9yP3NH71z2TX7MNQOrCj+94XHenLpK
28+jKR9vF4dNQRnHjegV7l4EDu3U+T5UJAIxWgcrpU79ZR+kIX55E+Q6LzHnPbtBwVDo6N/noW+6
x1pJ3ANBSht31KrTDCx/ostdM8JKbVNUzEjMnagIvtH+oFFhpV+A9LCkC7tqK2WaLzvhYTxW45lZ
QkRk7tFA+3ARL3b4Y+NyZSW/N1USxRus/rPF50upaklS9oP2qaPRgnb3f+9lBYp/JegR07l6nqyc
ANviukhfAComnBuqtq3cPMeGy8NOaNSTD4l6q3qPxq9nWvtBKBjd990rvo1QLaYRLiH9LRhBTaZR
b+k/nQbDhiAoxMmOLBUnPjqcg2V9VFaZPxmlJ04lbYtlLsFbPtfoRWLhA1W3LYTKXLEwh8XSYaps
Y+njuhb3z5Hqh7iuVNbO0iL7tXKIl54Rs+m4Nh3v1LMWS+TXE5zfGma1yptBEpIInu+bIMK/Ox+F
WeznD7EQ7reyV8zfn/P86dYtsoJURYfnZf0vz9b1axfKcI8Qyv6cwQ2+rs8hIih3bXSFvtVA4XA9
d+PtPMXMw7gn0k46A3rR0G3fBEnG0i4pXFJIamQfYkhPGu6taqEzFfRevraN8UMydT3JyjAOSsqH
M/+A1KZVfPCSVOkpLnFz6Jyi2Edghi+531/L1h6/Wk5Dtz3H3yin7YrYHIsDKWlxB1abXCZ5YZeY
xo9pRxE4Rk07w3SkE8E5VXPxY2BH8aSkKRq9+w0G+hgdeEc5cw8IHIcpat1Hs8keIWZnNCiz1wLf
2lMqsdszpqv0JAEJzel1zD8U+H1NfUsqXct22/C17s1Y+PvaFvm50OoCYLDN72ZS49cJvvfSpiwd
ocC4H1mm3weiMn7VrE5yGEaw/pRXPGkgaglnPIZeP9waddAIXm7bSYV7dULdfiEywd2KopDbGMc4
qY7Vi0Swo+tGdseuIHmJ8IhpAXRePdJXLqYdpYsmLe3H3yR9/8U925ziX/6kf2AwYqG1o7qCt2cJ
U9P+pZHT2oo3eId/oel22SkvZPAgPhIDnLq66U1MUnBLJCJoX69ZR6v2/bMzbWKJ4bZrGac09or1
MHZc2MQN/WkFKSzeRx0EKR/MLR5rVBCZXGuJY53mTnVPsc+LOcKshKJwpddFvy1rwh/49Ifl3B+f
h/U09IVfLklrKNdqYePHBUr1NO95WhI8oZoj81LzbznWj59ziA0h4qaO/tq1mbp6FwexTdlgF9wE
eYU/sicumZnx70TSOeX9gN3HWP3gS3OeYytvdkmRaFurIxPWs/Bnq8Xkuguoh4sLQKkJ+58/b+j+
HwNuOVmi//N7MAzb0PBMp4uv686/MoFMCaeNtErY7xEKhVYkXzqdKVboB7hIGByZNpRDVY++5jl2
L6btFg/bspJ1hdXAxZWptsNnlxx1GA19bq+a6ZdNvHSk15vbZ9gwydXEtcScWqx2H31gWOzvPplf
9Dz3JpIFjKFLppIBVmFNsfDWJbDpvAaNhaXL/mM6TjOO9Q9vil1duj9nuJRoDjpKkf9rXiX8NVJc
DCVNGASHshvt49jyipmX5/Omxc9NSwAp/u+72f6nj7ltOkLwMYIoaYbAef/fpmAxquSK6dk5AGfZ
65wOJWuz7GcJqRmjpcp6aLyWNqlQoqNgDXDGoFfjtWv3byXUMme61qyrM8+zfJvMb1bw9/0LnzPq
kS4rDgZGgt3EDUUV299Cuu3zI2Hi5AQSX7pr0v+8szetaBvS2nxgVAA74XWtvufdvOyrKOY02DgB
vtrN691lm+ONbJfFXm+seN8qDRzRvzaaVopVq+IPK6wivmZlom9ZLVRggFp89SqwOwxZPf8oKn5s
OjakdgIFtiW6yhrK66BoPzFyMl4HjaJ81BoMNydGGes6hWjv0lkNeews5nWIjekz2J3x8s+fTIsE
G2yp6uvRCtJtUgzRyjENdGmRscocCrDcB2CyWu03cKIXXb/HDaFd/OkI+kDAq1Qa/kaandj931+7
UI1/esqbts53bpjSktIhY0n9t8V7OmLrTCMvRtvXb1qvzy6hV2mnkjd+UlhQ+4eMksybDDqdRubZ
FaudYNMbpXYSBf3i2n9BNaidBp+aGS0fnpFOCpHRqmy4AgqAsA3TcezA6MZGA32tsTuajs0bT/wP
Yee127iWbdEvIsAcXkVROVtyeiEcjplz5tffQbrRt+s00AcoGJLsshU2d1hrzjFL6khZtisFFC6j
pCt7cCaaUyRZ/0wH4KDjW5TqOj/PeitjCO/jdI+FprAz1YAEPfsjNBJfd9gqoVQjozdrhVgbKDcQ
6DABcOEiHn37rTnQrRevySACyoLWc20tWg1Bnhdr5OR2lA3hPvGS4jT2OawCz4oQHVDegQ9F2Xv4
D/ma7g9UZ9G8273Us6JifqOy6F/b6Z7vWeESYlZOb2Zud5OP6niNAQLctHZFHdH/GQvxd3dD5MkH
4zG91TUH3kyoH0qm0WsD6HgyeFK1DkPF55AFl0uwawWIy4KU22U535q+qyTGp5n55ev08O8PTD+q
qpW6DEOlOBP7vZKkpPkoDTqkKbvSK51qYW3U3VZNh+ZStCVyExRtVDspuUTuePGL5BSSGYrlLTmN
hKCvBVFP12Ob8TkTtrDW8nx4FZpswt4QgBqYR0PJjHUjDCT5pj/yTih5d8JBwxChtkciqAv8iW29
KXNz22kctl2TxZ5Fba+Ny0wiPLX0U83WPOrMbrOUwGiq4vgX3cxqmWTRT99TPO6EL5IrVTuGBt1r
xvs4ZTogyzBxYVuOFypOnCcfY4AHE6+6IOfoM0v5WW3fAbV3TAuLAvIfLbhFJO4Q8+k9PPng2xOe
2/Dcakc4XfYg7YlpMmJEWtZhlANyFsZNLxsbgtPBt7bOmIn0HZYqZbccjHZy99sTKssO+URGVQSN
DrpHyRGiKzdQNUuyUzVLF5hottOokC/Iia132rukbothnQ+k5awx/ASZLXo7gGraA7OaUv9k5hbK
NSQ+JMMLUXoeh1tvUcVdKy1ZO2dM40G/jd1lFdv8OXAmuXRLSIz9SAK7Lu44itzyUY22ZQQENxzZ
KUPys8iibpeCtxbTMd+GWUVWEq5ktFGrgFOaWvW8dbm1G4jmWpeZijM1VEsYXaCqWMacFooUQUy6
k9V6YwutuOsGzV147oCUknK7z3jkMKrvheGpqT+14SXrcBe9JsmTNDzp9afVP/GgJGVLqV2H7mca
PUTxmFh7UdxUw0Pj8uZlRH9JDS1KEtE8SLmBSOo4oWEpEEi/R+82rbWjhCH6khXe1ivhbfzFhLvw
PTLEjEvZbQbjTfNTkG6ffrevzJeiuRjek91nx5XSv0BbIJENGF4t22G8YrnhXNUuC3+Vp2dD4ZCE
1VfZxvnDR4qCOlqiKJphETRunD4zIMEuWJX8geFcSx897HRSFKr8KcAH7J+t5ph5fOBHOQTNsh6f
0njZC47pLvvgWHf0ytYa9KHxpAyrbrwtKf5h1nkgd2QTRVFxTfVe0rdFAG1m21pobtYBAkPpREzw
kZdnqtuw2Bfp1UD0kUFh8q9p/jm99GbD89ctVLrJwkbsQ38mDDFTUJGgcWm6XP2e7QrL6e+wX/Kt
y5T+ICxtXX/z4A1n0THTtrm47/VLmh87824VvAUnOENEPU1/bqKomNbd0i5W9S72rMHqVrbeoC8s
ChxJqbBVzZeOhNLuUVPwKLOzEa3UYoJF8c7R/NhX0pG9gpUfq3QZprDMIjzhN14jLv2l+5fQbOT4
WErI/T/H/ilwTx6UcFrR3jKTz5m3IsHc1qzvmFrclnxdKzuWw0pk3IU2ndhxYdGmZeSe0XNvpOoq
KZJdkFfCC6co0YgKim1OsihjB9NGeIWK+B0txkIAv0/bc6lhyrboQLjxXyroeeI4Q5MBCI3Ip0j5
ELtHyYHPOuusN+SmQf7nBeTGJyOLF2hmL2b3PoZ4eBEc6ug8iOVewMTt55/rhW2N+9sLi4VARp5W
qYsYOXFuPvOrXgoRmMMmFG5a9tCyqxn9VbBRwapH3tci6d6l7gVI1picp9+Zh2qFG7uqOGp0qzx5
rLxaXSgU2PBlu/1Ii+5rcHQUB26a8K6NU7WC+ar3MnmraVsC6qyDUSoECGQ8XWWwdr7Z9jv0oP0O
udsdUAikJ1Lilmqnj3aAK4BdLcirtIe2PkL+iYj46rJtXlWvhSYWnA1GjkKBnUckpUQ1bXHxZlXR
spJOJmWPViJZbFAcvAprzffwa/nnpNK2U/xf4SK9llc+zFHFymFXe041rmIYenprLQPTRJQfnC35
joV4VSWMgIGIGJ1kEGFYysa2AjsUi29WDqSIDMQOKVIk67YXMOSNZTQyEhFJCJm7Xej9KSl5z3so
f+LnlDrY6R0A3A5OMsRtUjmQMwJT3kRwXiVMjJbCu6a/ueRsw4fs8Uta3rkrN7SV9jwjnaT3qF6U
xQsKlL2YY5WYkAQsOBWtmLL8pMWFgIZZjEafUDLKeIF9bSyqiefVIpd8VPKL0lx65WNSZAOyhM8I
74kMh6ICs8lWoxRduxiAokUPOsKVUONDb5a5TmIhQ6gn0UOweth1jMaENQiJp/cNFXkhoP120fsQ
hbLOAKXJqXhL6NNM6Y+E01VEWGSU/5WQpfzZi+m58q6kk2+uKtmaPlM1V9SVPIIjuCXGTWlvUvGt
qt9+iKDfweG5FNWvxH8GtYkwaTNm2m5IC7B0unyUUpKgJOmiWz50xsY8i25zjBN9b4T1CJlEPxQt
O6ua+sKiE9JlaTHD1029t4RAtikvOvRlmjWuB/yUpbkZ4hbdcG9FtomZTRLYQUHzWhH6WPVE+ZQ+
VUV3MCTMl0RkNDmiC8JFk7tSZ+Oma/yDKdKS/7eKjApiD5+CzUCJPBKWykoxY/m5ioZpeHwF5WBd
IlNkcSDnZ12AcMEs2+26QCht3Fg1/caCJBry36kLWSiv2/oxSFZ9xcabX+uufoZLAFG293b5VKic
v4zFmO3xp9iRGOcnZI+A700ds9kSEKt8lL3wZBM7P4AXtPxvuQIQuifiQOcCqrfigAcfUfdURAm7
T7F8Y/7OEczodpTcq3rTgYRgv7UU0hVURDPfCP12LFZlsmnj50R9SNm6M74s+RgVGw7qZrzCWpXQ
FiWZnXi/o2A4KtBKD6RKu1HhZoX3PlqbhLBXW8IEoHAig4IBYp0UqAz7fM0EQBVGPxgE+lyS7qlg
42idJOtUjmwobLNwaCcbmaNCmt9a4jb45i9DcVeHPYkAtvVeL2rE6IQRug8O5W7Du7gMs7Vim9DX
radKusjCzv1SET8LF45/YcjJ8VYIuPGO8NX0F8Wjm/lk7MCFCf4rTb60WAFogfVO0gL18xZfMe8Y
HvbI8eptZq15h/MrWt9FbextI9ml6Zpf1o0rcUlvBnLg1Cfz12p+9podrV7hxKyINuyokF6V3yoU
6JFLwEsLulxZdnehoUW9wUL4yn+Uokv0htRl1PclICRR+KiMddgdctg9nORVoVnon6MpLWToN2S6
cBLKBVBk1lloblJ+wdUoiyet/whxoHnI1+mM0p1eBCv0YQs5uvslFOmN3O+Tdd1chHoFLpyOa2SP
0D1gFGpy5lTUfyqNAiOQ4tyoAH0CXO4fmfDBvHhuynvOzyA1XoO0lHobObK5E+t9j9nIO8R0TFHo
DG/eq5EfyuGNNyURrtMTyfzDELD7fRLbHIUNe5YSluVniMNX3IjiLZVaO+QdMlk+PlXGLVYbgOqv
fB4DPu7uTiAstT6EjByl1CcDfHWwqdyVoC4oNrnmbkgOFp6+goF8rkWSIg5RdHODG8mrxE54rS2l
a5joH3p5T4uLGNxMMJPVQbv20puMHAOjs/UIuw/NfRJoLMUbKE0GECT4lQofzbFJV1V1Nhx/JWYo
dm/sXV5iuJjuvlWPqvHh9Xubi6XsPqawD+j/PebP9C3ubmXmKI5Z3P0f+WmIV4MMFHtfp05rwgKF
R7eQTl2wBsOjsfXubpIztGvCWYbq6CfPtbxVm4t3rk9Eig7CBy+qlXeu8SNlhyDfuURYLtzPvCfY
aaW3jEtbrI6BcuHdLeDkUzc7cnHgDtKc/GQw/Mojx+voyyJGyV1zmacooiOnDp8Zt4a0TYSz7dAx
H+gFYWI239TgcOqbW6nscA2ZXHYebnTbcu75eKi7i1mv6mrL0XDMN0b8Gmr7BTChcXBCgaH4SN0n
ZkH8o1iI2L1lN4kLmKY5+TPpBq5t3x0qYt6ae66zvbrwrhi7IrHZruorznH5s5JdlHgH40Zqblbz
geoQlRTraY7QsqYu+vDZOphrabD5ZyhH68Fi4bF9dCbQNwFo/EoGb5lf0G4xxQ2O8U42HGmnxi6D
hoP6q31JVMfvpnkkldf8y8qlahJtZcvClYwDMTy47tmRvKP8Rl+Ckr1sscteNfghF41rZyeIkE1N
uKHNRy/yrPdFBaiFeivVj9UtCfcpYIicEbHM6Ochal+MZIaBRe+Wb18eQEbx1LWXDlBTuGrjDVOC
TroIRxjmPJJSwo3+xNTIB2tQ81CNryy4QTKPNnF+6UEvE+XGdoVq8AhBPbsE1ZLnyF7Oath+7zBk
q9aajiyTRvow9S9TWGnJT6F/D0uPaNd4nX2F5hOTJtmUv2Ol1I75uDQvcJjtIuICsMNT8yZTN7Zx
/RQtXiKnsM5MAinwa6phNuDE7Jqlh6JzQvEajsuy/am7tQR+h50SKjWeFtkpge7sFgklQphmunQp
tTeRukR8iuN1OqyF1BGYv7NLMrnGSWK0NbYgHrjD7jL2S7PZNd5zW/4kdAUNUlwM2xBeWE24Jogj
yHdev4q2RnXgsj5Aei1WvXcPhadC/6q7JWD/Zt93W3iLMqesQ5tC0Xq1xGUafNciWDpykrGUmSvf
WITymaemCbjQ1Xg6N4VdbqNppTlNQYs/Len7ESqNe8o4cHgHs30GDCr7a42wGumUIwcn1K//CGpg
yO/KWDg3XdyPNIHo2lW34BJcEo+YO86krFiHLH5t0m3+V6Sdc+3UDN+ieybfeOEhtlXfwJyy/T/i
X6W6O2SrsHDa3MnJCiFBr16Wb3Ryuf47c80Y8cJbCo7rSYP9m3/qNeHaI0/12CG+SDT8T0XLek/9
vvsQtW+gjxLDxqKDGUVLHJALvT6yLd8zRGDLHyUORNOFs+xqjoIbHGZhuGUp872F8Mxnr6n7nBHZ
CgfDeKr8dSzupmc6krVzAnXnu07qsHpRV2PsNuA3K2hZuyC9D/UWOzujL4/WbDxG7c0d04uqNTDZ
NnzgI8oTPX4Vm4vGlJHePA/bJInGRKNYLxITBjFLjdO3R44bwKDc9mfA2wmEK4ydyn2wrOIOC5qX
gMxhQThhA2C6ZOUYePKeR24N20c7eJv2PJP+8IM/yUWX5/DNt8a4s91ixQthc5AVwFw+snIbdw/y
F6INqtDiNTO27bhNAVRnHPd19qBsNsrhIcbnrlsl6BFxUXivFZ1ZUllgkrIO2rK241gQnK+8xHyE
S7PRK0bD17RN09UtlwALJgQydPDFtWGcIcf37bL6wKMihNspkcH4kt1H3nirmmKvNjpd4OQKuul6
2Q7cWVuZ03FEDQ9a/uXmjyJ4VuRH0T4NoIU9mMTpholXFtayu8n3JeWG9LCgrwinMEPnq2BUY0Rx
Ft5wRgnFbbOcLlvsTjBmut3g3ZjNNOFANfdDaR9pYbdMkdqN44nNCloTZKQiosS2ydrDjN+/pPo+
PKUftKDL8quL3hlMrD+ddEohVIAlHNCVF1vGW8j+jTpR94TsPo/vA9ouyU73muiwoJjejRGW+mDW
iYw4BzXSSIp9WbUz2YVa1pPbn4biWLkfQ8VyttCLI1d97L1qxaXLKrtJRM78b5TphIMiPtrGo/H6
1vW7EVxXyolouKChJ2lj4INkf8qlNaJYzDZt48QN7EfKE2q3YLmO8IhGnwRbG+qOXybnR6yZAzlb
vA/tNg1JGDso3qlAh3AzvWts3Fxl578J8lLVT2q/NWqnaTC4LvrIDpEVjpuwYw51hPRc+/v4VWGS
3lTiNi2n1L19pxy7sF/ifqkLJ0bOPwl1D6m7NXDsxk4KH5BtTPZjKD99cey1gxnYAiMnWxBnyOJ1
UevP1n1Yr7pl5+xDteiMtknfyu3dN2+YxHg+efvajlw36V1JXpXmJyBIIo7OsXWl/1rtdAIfaoft
gOrZCJjSu1kT0P0aq9CBbW88+wlRecI+EXdM8i583u4HSmJBEcNWxuVo3srC8WEe1vdGdKr6TGEU
d0igv/DXc+ueNVCTSg/6nyG7t9Z1bd9MtLUnW+0uat9M2O1OY7r3EtGJI4gaLRXR9qqsgLjXPtou
Ko5xI5A9ROgUhQMOCb5YrMtJ1Z5YKkdgIFvF9bA1ZLoAO3WgQObRvfESctMusvgsdQ/i4pm5ymjD
hDWMLyxMra2IV5m6JJNdMqyU8lP7MREI1AW91IypkzAZaBVdfPXMxaMod/LwonIoVrUvUhTZCFEU
ML8liyzAHxoyuQ6tjmZWk4kENTULW2dJNI0vU/kxO3zsRr7QkMQO4iGhGaS0pN/epfKRDleajQuj
eWdO10BWZHek3EX+VuSY6V5F+ZtZKZeRFYZb5A2mt+ZMMpRO7bG/BqXo+c9l/t2BpKEVrtpVuVO7
05sM4KuCTjN+pjlbBqJkrDe3xcTqkecCTKRC3S/iTtbwL2qLiAK0X0dOkBLXRHlD7g+kVm1dYPSG
+mFAVzMQ8KitozTPyk0MIkBRpFzmMRklJCWYS6v7Josh5UMXaUbsDJ5b19/j6f/ec2bK4DmsjAUl
M2DNOWcU9Vv9YskfdNNGp0NlmayTLCB2ML3L/RNOkN62WiqNQYmZDAJbN1klMO8kUw36pcy0EC2w
epZFGBkFnP4m+soIARUKx6qlD0MdQEkgx+PwkfirJr7g04OSOTL7KslHZL3ULh9SpwLSwJ2bfEGd
jlB2x9ZlttgWfosvlNYPW7iuCRBIy1O8ai4WBxxBG6ix/kF0jVdtcvjqOMoXGmIsW/EnN7uGgWCM
rOxUIONywk5OKabkml2OlbhoE4YLJBVrZSoq2WBap5yIQx1WWmYoJ8SUwwoEHOKV6bH5u14jYIJR
EHIeO4WjttAdBGg7wKDTgmzkSXRaUfmjFkM1CExf91KJ7mSgkda9yyj6/a9APJqNNLsRPZzdFB+S
0wC01sIFvTELkgHGyUqr5rCjMy7RjWqYmM5zhB0NrHVZFH2Hxp14xDjL6bQMlJe6EoaVhb5uFeBE
WEKvUlazMG9oJM8ORQ030iTBEUbM6q47HbA74oqprHlPqO81VIzBhrgL4rkmh0xmscLOd7MIlaHS
k/Q80s88qh24oTJDtCxDDvxV7/7vFqckA0b+D4GAYZoiKdaWLpFyYiArNv8WYp22NbWduu5XGfKv
tTgAGBfN0DxmvRD961bCXsitBEQnkwUXuiKgLMry8z0SrJRNXI6ccVXXXIYFyY2zVdLX8EtSdGN5
VMSTNZs5RumjCJHheWRh36IGP6vqSuWrZGmfGNqFbxEdulWZdPAEj9aXVxXfjdX8KFKtvUisSlUq
gsAcWlIlscXQze73rRiMdB1ai6Kn0l9lLxI5z+b6K30y+Otc2IOese7KrtjvY11KaAxWEiyvREKs
195AZQ3vkdqRyoLSES+BLj6Jfn3TBgyFbg2/bJXn8QsuSwI269DDot2WVzMwyuv8GL1D8jx8cQ+w
7OQDo3oaJjeDJ8Wkd8w+tDTyWdNCRVmnkeof51vICtEa/fnY73c9TVkUOXa6XmuGFTwDwgTDr1CV
LS65PiN+jIex4x7GFEDFzqvIoYpUSlOZIK696dYgKP+6NT82xBShLACUCMnwB7TRU6U08D1cif0S
dID9fLdKxJIsLnT2Ep4BbIPtcxoMES3BzHufb6HJFt7+41bUPxv1WyCzW/GmL7NjoC5I2BCN1HDm
x2IzO/zDeBX/lGIYlqwY+DIkTVI0RTQMcxIe/Qd8uxv0UdKGQNplwDXOUa43K7TclmOUBlVDQVTo
0CjCo8a5f4oFghtnjZyfU0sOS47fQ9StfQHYQ94lLBtKVtIHqv0vt/xKRCIIxFqilJoEw6UdrWyX
lta7VNbDBZDncKlqVdr8+rwY/bZb1Qdk5+mL14Lgza1c2mpJA3SpVWm3T/a40sTtopffIT53SyJn
Nejr7FqZhUgisSds/FLqSNaWSELPrJObD7R6B+VJ1ZLy1meCcTJ6CHZeglo9GqJgCRyro+NFdzUv
igaK7ECWSBKzNufQkkf3J5VKbW/1buOIfWltJJM0otw0ORkNFHuqVC2vwzDkxzFuzr5fbfNRFx+s
/OlOjLyA1gMogunxgXm5FNQvoiWAu7X1N0YnoiZq64nIo3RRlT7jNFKQjYwNjq8ub6ylIlnnINC7
ZTT5s0w2eHiNhDdDlRL0wmIHB5b+pBdzxZKt6NqNZZrHIB/J6pmvFM2PcqSOTdgtKEVTeffrZCWK
X7UcoOkt5PY7q4hs+YcRZfxdIqVZCiEykizRnbBMUZtw7/8xonJsUNBZiJTz9EJe5a7sEaBqPaTJ
MPrve7N7VURzuQMm7HR4r53OiGlQW+pwH7JLG4BuLvGWHOefLJKQfK6KmOFfmRtRCN9GNujHlOaT
ryYYnCTChKOBYl9lqKegK5J73M957dhm8YsufoU+SkoiN7NFufQ9XbjNtyIWxt9bZIhdvZyCJz1m
Klv9VY+Cr9kfORsiRXreqcAoCkmhpj2PvN/I03f6CPVp1sMVev5eSWl9YgbjFMU9bWLGpGDCloIx
jE4petZz37dYhuA29Z21j1WN1SmNKXApE0TRTS3xwKJ2ZTrPN11HpoOU6CFGGhcOnT6ZWeuBBnFZ
SP5mZhemownXNuwE6jweERHz823NjnZ9+DCrMgM0i9q7Hoz+VRPazu60QN7LBU3giRDnrjIf++n8
pepH+Vk04P/SFilFJiw1Jt3UKBL/aE5QrPlLJIzqIjUxYsxevLifVSa6o2pCdwxztoWISb6iIk7W
1YDTTmmqeqs0ciWDLlcg9wXxS0R78xG3qrrOAZ9tOgP4zK+OEa+D+ysRVFUPB11Mo0xR23DTBipe
2CIAsdKq4okNTnnHfk1+RxU+Va3K6w9b4RTpYXWe/eNN7+7ZhrAXALcthJxH0yq3tr+3XFhjA2w3
z6DvpzTDsPa7rniTPdeBEzk+FEVMD7lIe4O3rHgrI8HBDkC07sSdnZVLNGSzk5Iht/8dWvX8FFhu
uyc/Frfu2DbvZkpatA9V85I0QreBk+YSOdJdBAFE1cDxd5UOcXISOqKKMDCsOxUt9uIfrkiTHIe/
7UkMUUGviELJlBX0V39ekSLDvTZMr1tZeCE2iVSuet313sbIVHDtkQjX5J6y9+r8EYnVsE/6pLqK
GeU0PemzZdkI1R5NcrWvp1v5KFO5TUPDnr9hAkixbC0clmJjsoNsq4QowaB8ze8JRv9Xr0ftJLaJ
uwbzKRxTCykpqyA201LfFHj8qCl77jUY4FkzHQQ3t5Fz2jvWzcPXvh1dSJi+lvzr1vwYs7GyC6fH
vF5K6LSoxEQXRXBCrKctS6xJL0NSv3Ra5L6j3DpsGQjRV55qEbB/r4MLmQxHICFcVFBsvm5/+7bY
1onTZPR2yjzXNqlr4jrAMHliNS6cOh+7eyyp9KPTovzECLf26+AiqPHwBnVz3Y+W+qGHlOJMXbFu
CdZDNDq9tmmA7c58CiEKCMBNiEqa785fcglAZQinYDZ4RbpkHuYTQYCdAjXXMvRad5sn2D0GPyAM
yPis0b5GxwiKhpNVan53w3ca2f5eCHz5ooRfMuP9L7hMfxGom7z0vc5OzfSTC6cTDssoLRedDNG0
Al1BqiebtlGqKT1Z6KfTWo4dJOPfpAAZZ1M1f9q4G17LClIsw4sc6w5JVda220GW3F3aEY4kqBW3
5EBZ4OIzafHX2hMRXa+iFwWfYkJqLdw060KUckv0UkysTG8dZ+d/MNn/ZxCAaYKMnR6f782PZ/k2
HQ28J4QGUtxkjd9LVX/3ps1wRh4vnA8f5QSFRqPtNGd+niLbkUVgitCktHjcuHEBVwVppazmyVYx
U3E53zU9k9yDIl2XDVS9tgAL4ohM1JumscLF/NRCq+qcWqBoH9YGpxzNR/+0y/Ap2bMrLUWjkg+R
eC9hUS6CxvSdrnN10hLQEs5fYgLODlrf6fb/vqbVP4WUHDMk2MiyqVjmrKFV/3bMqEczk6QWmkuX
SMImcc1olyQWEfJVt1d9/ccUKhpCeIndNPiUxlR8dJ4AC6nrhl1VOfOmWpKsTY/FhQWUfXZcFT/j
LBCP9PRaTn5/IqmSq2mhK5lMbIqgLuUm1E9KIAK+Cf1olWpVeWXPKl8ydegvclDKF2K3qkst7l0W
04OVzzYGKmzsQlndjGl1ixuETb3GKaJuZEjOk5HG+M5VXTj/3o4tZfW/3y95ej/+X7fN+6WbpqqI
nMdUUeMpiH9OgUZTwSzNS3kt6nK/UGWgMpj3P6Om+b0xPSJ2ZEp0BULtf3+/DKqXvtT7RWh4Hu2D
ZlLLThLPcVZ75m5vENJaWQsm9b9qNh1frRQ/5FCsHoPfP5cdTtibNPT32WUe6aVnq4hw1v/71f33
aNAtSSU6R9QZFbgE/vbqaiMnAMxVNCxyJDoJVdPgCBugtfZj8OU5ymShzNMUDWEfjccKRsPRFStK
dBwoMW3KtaAc5/kGPcy3OvjD5ldo/rscpWZ7SAv8AoKn5Lf5FirO4oYfgVbIdCsV64/fc6FRYi4I
ZGqtydiydVXCv3ywdkuREXdVYgQXUq4uY61LsJRH4WtCzVJJW/cWq4ZwyWQMwH4evFaDZ60DPlEH
MX3wGiBLBn1lhv8g5zcnuf4fw8IgGsmQFB0pP/oi42+2CsQ85F9IUbCmNoiPLPUV5i7ev4eEJi20
iuGSa1oDpSF/QhCfnEtKONNBlXkk8W0cgI1Ta1139HWwk/Ot0urQ5oh9uOub10FUy3tb8apM71XA
lrZOQkGjCJqRb0YRaQWs/VUcx2ybjFp2EqokPihyRxdhUlnCQI6wqTu0AnC9zwjCTpF1JsPqaS7I
iKG/b9QpBC3UdPiYgIBVCp03jz3qAoXS+DW1E9Iwjm09p29k5gQNzb+3hToBwTy6d2o9gWxcZB+D
Zl0z8HK1VgV3PcJhUhjFV+OXiGNmV6w2kA3D9N6shdwTnHkWzVUSNURKU4c2I3J1jKKCHIoqXYVy
EC71CSEaxAhSXZ1+QSoZ9Q6opIIQiDOz0JvlLaTP4E9ASN+Tqn+46s3/KsbgeNBNXdUUKjGyLP3N
rSG1OBnD3ovWgVQVhyQd+oOhG/3vrTQJy92g0fX790O5TJBsGVLrBTlVHjM/r+z5/RpV7yc2FR1z
xjdE0vSiNYq3QbIKKmy6C/SaaEW1/aAlaBzd1NOPLX2Bgfro9GV+dDTTci1P5rquNqozU7OlR+eZ
yR9OJ35NvwpBrm0rL693g25RVJ1vwtKUOLO4RE6K8iEekW1hNbG7eLS+3Yi1bogJqPONQKESmLY7
wtGFk0UUst0IQBUCT3VqObS+R3/4NuTCYDtMszU2aUj2DNR1lcY3vNT6HvoAMhIV7xOdBBVCjJ9V
jhEBzuWUJy1mMstsbETJ1/8+JtYXPxerD1Kj0at2pv8K6hkROSkJTzBGc0dK6QsFGaaGhJ37nsxa
dTcOyGL+9ww4O0b+vJBJImNNh/FqmCr5tH/O72FieZohlcFakhuaVSVeaaqn5kIVO2mRSPqwn9m7
rJrlUgxDYznfFcaCQhvLOupiJb/k1d2aKlFF0vTUyUcgKSqqb3xJbFHaHv/oBEdyBWPfmIW7GjxR
fGCKXQ7T9qiOlJ+wFPSFmrvd2cqUDvXtUD3HAaLwDnvZt0hQ41D5FS4hz9vJ23khmb0985ew01/T
kSTEJCRzqWiMggatPpysphtOBlkU8sT+PSKVZNhmA/l+eryw+h4MIwT2bpWOQ4210qAw2sDWReVd
tvtk/ArSzvqRIqQxMhXrTKYvGsQauaJ5HizTKO+umDYS0nSr9oiV0trgDQ/+wfph/PeVqBiQCCxL
UXXLAE/55+dDTU2QgYBH6yyX5GUxVXOzUMq2YWN8hJMRe/4yPx5WjtA/m6Z1E/AuvjTkgmx7s8VQ
Pe3iMi5zKCLlYr4ugxbhhz45+Ty26p7IoU4iqvF9ehxD1YlMB4JAqQqdCpj8JyNC7ZQURM1QnYEM
On1jfmz+rpb28jEebig3xa0h5vfK84iMVglt6zTkc4bcT/s+RPUdnSfqYN9EoPmfim4i6u076dqE
0r1LiS1LXGn3NztxN6Yb+LPyPRpaa51ao7ma9wR4MTu1IVaq7M21qMDOVA1aKGYKX22+G6ragBSP
do+fNttGC4LPvGkBRgpheioqOT+VUVXbVeMN/3BRWX8G87FpIpCPc+6UDwgyjVn0zw+tpCRYypkU
rjHlR6dmMlRZJZlLsQgD9vf6IDrj3UtRts+FX5SmX01Lm2Yor91kgS6SXLEjBRuxUkdUN1V0T5Xf
7VwVMZqghfTVqfbvDYmifEiV62pWUr11B3o+WEiXcxgEDRBSQtMhJ16zyV8o5r53ZS6etU6iqJ0T
Nx0EYvh/hJ3HktxIskW/CGbQYptallasDYwSWgQ08PXvRGS/JqfHbHqDTsEmqzKBQLj7vec+BZK4
mpWI7tRTdZg7rNhVMTx4Rd4xIgmM7W9t5Ew1cd3DbTz7XZbc5V3uPC+G4OyMQ4SpTp8/If1GJu7h
x40mL3/FtfYWgkdeaaZX3ItkoWmz9GweOL3fzRxCdG9X7Z1qDKgWgbD0h6assExKq5N6PbVCboRd
3u/LNnAfXEJlldVOoerGqvxMyqo4jEg8jV1LFnCbGctTJtyvbClKpI6MVmrL+hos7KHjyPnQvyEs
tb8GDWpFc9GmUyy86QnL8791EVRJ8XuJlRZUz9Y9HYiAz4QjsGXf74++XpMaQAhzAmCmtoMdvUJK
7X6nkp+umKimaz3V7oowcfQRS5r7Ry3OXm6G04qM7bEavWcnWTQ2P0XBhsIod6xPxj3nRkzzCUjn
aAl/O2Udp/YSvRWjISjFnG9VYpDsFEvMpXotSPxveGF/GQtbsI2ohdZsyxlVaZhW4OaKveJ0qYNy
7VNorNrK8J5YPj7syTPurGEQpy7uGkwUDfGqsfNiadp8UL9G3mlgkGM6I30Jv82Ia4944sJHAMFs
v8/0x8rLvR+wkO+0Uis+YqOIQfxlwUZrM7FqJAW6yOxlazh5tzVto34K6AAyV0O83t4HA+CN0Qrf
Aq3OD0vR2icTlUsm2WLq1JzrvjwY+KbtQ+8egs7jowxD7ZvrwS3PwpmoZjLgRFLCe/DzoVvFsthU
B8tLSRdRM5Y4TNz93LsIIPO6Ie/l70M8ii0fbbK97fAXoX21JlLRY7kFiVxPu+QkTynuJfxuHG1m
uIzoxUjqofvsDE+i0oMHYr4jzzceFQ6iCTOYAp1/GiqtuMtEG+zi2qUgpk18LqP22HiD9a7lbXvS
W2KNa/m00QA641HGWQYinBY+lLgYyC99j/T1VncI1cVuDQRc1cDWyaDPqQpEdciNtnygY3SO2vbZ
dJ2Foa1ZPKj3JvnnF2qIlTFC7kPS88eb8dSfgUikF/VHHbrm/1Kcy9zUP6oKeaVgJdMt8lHtwA6c
/3I5ZmbmWpPeHQMNFqHr1QBA1QU9pDi4VYMY0shetYynYAke6xzFXOwur8vB6pZ4H/lR+hIBrYX8
C2gpnNv1SBLTY8+PscPPbh97UxIeGj9/8GoD708k2g9bNK9FSeyCnr724cK2i+R5ed0oMKx65I7L
dg7McTNmZnwIDOIRQlxA6HL+937M+y+/um/ogcUIgMI0MLD6/udiEVlpbGP6YxtljNdgMJy3in76
qRHWsIYt47yxwwSm3jTxDkeq85Yzg9o4Orto9a4++fnKaRr3mpgxBCPHzo/ObH56kgjpWvHBbPLg
yzA5zWboIUJOC8PwQp4RajvuCySq+aTB8ZS781y4f10XUaLRXGzK92wxgARhGJJP2mFov8kHVu3w
GS/JpugC6SL2WeXjxcPBlLdfHYyBsQH5bmQEiXyY9gb+XWxOjenSQk2Bs1MX4nJ/tCv0PqKfi/ci
SD37kM1zvMf2WrwsgAvwvYp8q2qeLEhwJRT6d1UPwV5g69Y42t7O6ZgvInzNZDiROuA9sW+PHLB9
//vbsv7zRi97I2ybTTZnrm7xW6nuyR9Lu+cWJi5NEiGtUUoEgvjah5r9qRdJjCIFK53OwG8H3iW4
WHyCxNrQoyeRvmRE9shqvaCpxmBXS5q5OuR9+7PA8llrfSh1e6O3H3XrNAWi+7z1OLVUO5dF7v9I
FgMq35ruMWy/bkg3gjsdk76OKTFhLwe4OSPtUoLt//cvbbAx/Od16rMnlSNQiJGG818naebZ7B0n
JEDpNCSnhNCVpwkVtguSHCNvU+8qq43P6mBOiN1vLY4QzOF27Mv5tFhFukn7ZP4ogQKsQZuYFOBN
R4BaO+5yt2i+VFO9tmQP1AWlugGzNVxocGcPfBDXpsoj98OHskqBfx4XpoCC+nMKKRRXpqTbqAM/
eLU3rfCHqk30pV+z5ynuJw3C1TIV2cEQPqPrSY0O6qVz7QNwEiDhE4EtnR3+nER8ZPq2fFoh7swB
WPRDZXD15WH90C2oVUZDG2Ja3iHuGPk8iDV7F7Yt0qKxrOJNIgycbF1axxs/I8g9qZhmSmxmS3G9
YulOLuppjTlyv2jttCGawt3UjS1O+DiP9RROL8YSR9el0TPkpTq0IeAj66ULHcRpS3q83bb8sMpx
nvbJ1zhEEZtkxfeSMJl16qan2z2RS365JeEU3lTtsh7nnMrEUSUUuDF6ThTFGCKM+SG3fAQiDNjQ
GyF5Uk3PJta7q6chOJ7pTa6FY/zHu00FmIS4VhBKDdFaxNmdLM31t22KRNtPHNLtzcAwtgXxIseF
wJ291bXBkxpk1Lg7326/SLpMn9BKCu7wRn+JMqM4VJltb5em9cFBjWcP99BZ9QFUA0Ad1OsViNXf
L4Vle7ltcXJf5i5YM6GulpeQXk8LHKteSPuCrIW9v3i/mjoPXxKDUTMQgeWUeWlwN1jT9TaeIrVq
nwYBhaqXetSYTJzUqWtinGVQ4x9vt3t154dI8dfJriPA0Vmvn8BKkYEotz6OfQ/5ffresxdc6bOk
N9ZtdSJ2EImvb/SPMCAxpLKd40Qqlk/1hm5k8ckS9vTgwQ29BGKc9xYbNs52c3JWqRwCDD4S6AKO
q8J7pb0MntYKfVNP0L6mrIgeEtvZN+nk4saSG6SCvg9mOroZ8FGibTKFjM5tZ3TuNZzTQfRy27FI
VqVYNlFWyCZFSxLWCBg/QErc1IeJbLRngkec5853BAKo2D+ok7lIgpkI8vo8ZHCU2phIO32RoV8e
9jonJPYi8rtoem3zcDdgvNwxfQvfIcAf1VQp1u19NDTXmtvQD+xa6kocmhHwkgY/T8f8v9Xrmey9
wv5QBVMD1x6ZQ/2pnulZQjqGyBCtSsPYIhASZQDN3lCmMaPWOHVFsZz1HqnwHLNpdjQM4HPiUACD
gU/kfT8s2fzowc+aHLPbD2s1jG7CgX+biVD3pS/FNps0hhUtY/hXU590qmzqNvUjJDohJL3BPsbM
Gm0NK5mgxbZuH9UbaqqrijxuVkAmhiXHpP//cRxUud0G7V2zUUEc3TIU7kb3OkIi3eYU6eg3DW/J
r/YAJiWElnchB8p675o30LHNmzu67l3v/Kyr8TqrkCF50P9+ZI1oH1N8lwFci5Tff5OOMBEoZElH
oOgsz1w5eDZD7iYowsw4WJAghZtGUgfUM33WNoM9mK9GUOnqvZG1YJ0kcbj/DfYwFUAqCzr/DHI9
YVM7uCURWDRQEJxV2Q4rfWumznkO7E81JVGDE2NBRVr1m6pIu5eFcfl6ssz2paL+XS/y0SRfU+9G
df0rg+J8P8ymeG6AGyiydgiG9NmcBXyCES/z4D+o1aun5bvRdbPaQ2tDMaJW+2j28G6oYkB3+2Zv
lAl99RkK1KgjRu6nTOxDuTeuzdY5M7i4ql1RabT91Y7Mze8WlAYABc0qmRhQcxPCA4Kn32uRPufi
3M7eH8vTk+0iY+llcZsHEbQxz6AGDpqvZmq2t4/x9gmqT3Qe7ebi8V0tt7EDp5ZgssqV3zZDer7d
Xbsgw8mhKoSACzMJ08fO0a1n3clApVA4eOT1rjJ4EpccmPMFIDfC1YUYqzmfgLLKzp+X6z/VTCOo
l2uap/nVqIlyaMfK2vRMZEiFsDBihSarTy8uY2eKd897VKujtTDNGUMrXLcJJjDV2nM70oaKAUx+
AFiHO5xrrwo0a9sQfs3R1IBZtWb7jUmuFDe41Usz5uVubDSG6vjXiVeNTUis2fJ4GyNpWkjlkmh3
Yxf1O2fo8Px1C5r6Ur9Xw/fEd6JzFKNdmyC0P1SEgW2RaY1Yd8Lx9ki9Fk39X+9OvRehAtZBvfz9
h9WjKSHfKilJ0qJ9s558Pf7oJgIDkpRSQsmTmGmspwI/6m2kXATM4RrcIrKJoxYDi1iie7AxYDIO
uil0kACsMIs8xAWycpdNPIg70Ea9jqDi70cQVYwDifTz3hMTtbB+9sWMrUL+j4bZan/tyfO4EAf6
wtEVJAKGqSapNqFj2WvXdJODKJKfakSeeFP0WGk/yOdYcsiZpYu6BLLPQrs6Gsk/2FSZtu+w7au1
7/fPGHEPHQWItN4dNOgrnXs/Rl6w9txgwfs83TZJglZf4F5FklqvfV1q93TE7sMgJEbR1dybHJVQ
q2qfpjW7A9myVIcp7cft4OGZc5ABLxZ+NjQYkCSJbm5Dvd9ny0KCivz1MomS74geOrqsgeolI2Qa
oDZu1YJhMGpqDfMr0vNMM7QteN2EuKkb2lRBTpOmJ8el3cNPTe7oC9fP3HDOqGvnD1lBAz7gDqtn
1nNHUxTxYe+/6VzmpzplKH87+W4c/yEdu7VaBtShCFiUzalGeUS9VJLo4LvO+JjneA0iVM180hb0
RhEfylr7qj7gxMeN4WmtvwKBnN8530y7Ms/1RECcW/MNTXWhn/Vh/qq+PXpc3VND64/c8bbmvt53
Vz1tvqvfczRB19tLEu3aErHx7SfUYNxf1b/kF8TPCT89xSNy8TrRp4Odet6lsE+a2gb5qPEpCutN
QmbzBzfpVdxNAQNGC3KCPI3LUGKQ3ObL0BhbUYYloY3Y5exunN/yKJVptu4BZbhBhhn9/3Ak3ksg
Ha46RNWl7nykUVp8L6r2Kzy45CRMy9h1hFuqm0tadcYzxKdVK281QJCNZ3TP9GX0+JgFEnyxePbz
nLYygDIkUbwkrhkdF+tRoiPstJ8spY1KyJzZiSmhn+922jNX/rYM0+ilLgTxMhU+4DbU2qM662rh
XlM9aGlrJJ8Eiq8r7gmf7E/JcS+N5axZbbUrs8Bc1fLg97NONSWfRrn+7rvgwSxJDLhx16IpY1Jb
F/N6yBo8akZxr/oILTwgMU/W97hO8Tgwt3k0dFASJX760SdrYL90HimYZTFvswEjW1POza7TlvyC
DnnBHBV7m054w9qRM3MhAyxz6itG9VeFe3IrrHKm111+90fZUqGqCm228TeJAHizrT9iGaOLY+wq
lMwVEzsQMUNtsQcUWv2NtpRzCWwWAwI55w8ww/XGpz1+anXyHOrYON9omxR80dW2wmtWALaNLBuT
YUmHVl7znjlEp8KOdqJnZ55YoLKE1EA4UvrAzvFuVoi6lKJN6kdjgw+Qnt1N9DU7BibNHNzNdEPq
Wb22a3RvorTS3wuN2DXEp4Ap5BmCssY8VMnySQIBVCITWanS5hEdS4kdLC8WZ+M66pIC8ECR733L
8ZCu2zjj5aMxwRZzE3hOqILWtirE6IJeUWK/WcDF4K1b8xV8yK1FmusQI3rSLLfAM2xCcOb+PtCa
x9u74ZD2Jz9uwQQR+6ZfAqnQSHv2zLawip2d9PN5QFh5jq0BK8PsPahnv1///RTalr7KF6A9nbG4
DFLVEbpTeI58Sz83JSJEBx1Syy6nINOxWak3nToIz9MswMbKPzsPotglA8t6O1vznd+s/wCUugs3
xTjSulVqmN2+Vc/TLj+G0FuvXSWeRac5ZzWmVPES5JM+u9Es+UCF+5BVB72o7eNcuS2nLGrwOJGK
9LB9U6/bcMXW0BU/he9opznX5hevMK+N7jw1HYj53+exAn11oJErpqYr5p/Z/ZxISZSwAV37C8KZ
ZmnY5I7d12YMpWKOIp3ImId4nokbR/2Z5eIhRMD1oIIaACXi3tUIxx2WnWrW1bnJHfbvBh6ismWl
3u2ZUBz1uo3dj4rkwclEIbZYpNiig/Wf8RndRLIE5J11i1SFsAwJrJDlrmZw6sWZK74pwU4z6gd1
Vc5KzgKLjG2+aOrNNPGVr/75VjGM9Ua9qDcLt8uaKePgedVVa3PEMahsX0l4IO6pKcNTokRFmXO0
uXPd2aJkrWtll05ehIOi3y4Cn3wyk+kN8GuV1uNwcXPP7vZOf3SDoLgSxeJdC815BO5VPyYUtVNT
ilcgxc+35jCY7HyXTqQLtR1ONiWaVxp69ej3G79fawWTAEafR3R0HgT6/rQwv0NmOmAKauW/58gR
vulDbCDe/ilKu27zx7fkRzrOneykvrM8HOaHhGL0YqXdvYUAx3VHca/WjDCiG+TZPTv+SSZFzrG3
HyZP3HMDTEADOeaBRBLjsMj9KJNOnYliZjzNowbQK3WMk3rNtEV8pwfpRb3pJHCrstn5btoe4ZGM
bBGWV3Lo2HDJoA3aqqe+16SnTi8ZN8t3TWbC9zSr7+PMMNibAoYoRmrNyXF+DRZxDqnMB1YHaJGW
Q2pILF9BQkzvPJnuLObQ6drQaHOahdB3G2fQadHd1vM6fG1MlHbg41k5QldP176REg4lF05SVsDm
hA7mO7WO1v7wWIF8+esTWtqH23VRFNhD7CX62gW6uE257NH7rFv3pWEss4yrsAjFW+sVyOxM/aOd
qOnVFTXEXbBFlILEBpUyfNulvyFz1VNu5z3sH7s/L2kfHSJ7OMdzpF0TOHtwg80SItv8plqWgLPH
3ZzWPcSdv09+I35r5gWxuMBdrO4HwjGda1I295obWpciae5v57I6rdVBo8XsN9qHYVjDQf0/hilw
VM/9L10jcNmcexkBjo6q37iZnR7r0IkBbgXiTbAiVMxjV3/d+3LPRTKRBvdRRCTShPi/8HIibtRr
TGJJBxsXAgKMDkNg3MTH/KKTyvPYSF9CsqDjyy/qsXq1LobyEUOz/BOl1W1DK08uYeFTAjNVdA0m
OFU7gmWPTO0tmfIXOnGEUwOVTht9ebV1nHM1m7RB98IDIcaU69KzK0gZy3RAWYgpou1tdSkDJI9K
MGLLhoF6JGKtXjddBD4nbO/sCvaBUlEmQbLx7b45DUPDFyh3CsAx/W2yACJS51gceNCB2J+cda/t
94HXYa6Rd3p5868dkJV9C372loI3IDw6uRH5ugO1hDa+10tUXKI4IANF/j9hM2yTsKxPw4Lr4z+X
WLXYxm2fXMo23xih12xre662kxR49O25mZLlPWum7OJW/l3odo9UO1y+Q05bPxiZJJUD4rCQEmUV
I8in9ucuLD/dyMnxt6gdTdkOGjbk6bEh8OVy+wtosbGnjYIXesb2te6sn7adhYeID2lP3A/EEetd
nUoT/deDFgl7w3/LUNgpZvUD6lt8yOV40KrG/RlHYq1U8OrQOws3ZKVN10qnO6hzVO2EkAwWmykD
zWHi2tzfGsgU3OUJLn/6L/NjYMX/3W2n/WIalG2I7SzlnPtjyBAFTu0no20dlzwNvsEk0arPdu67
uwm94GUIJrKBPPDJ7qzvCztx0fsOYFDY6l8jtsRSbc8MliSDDhiUZCElTcNCWrrzoQo4bcGKFkc9
qq8m48IH9RK9wHpnOAK/dgADZsz9h2EgHJdEoeAbHMsf6m81qim6eFnFzL/qUYuw8VJmFdcdjF2p
E01h6j1dj05sslE0sPk4O0uv8zeOAIpoZ169zQu20I3HXIr+Q2cAf/NqXV/Dul8esrD+OgimpUYC
M45AuR+a78bHVI88uakuHqrSPuh9n/7ipsIDdzrQlfbhTDpAZjRtgnJBtabaS3Flf9FKeOOqvrUq
kmt8JhNZPWXPGHNYoC1CqV2kRogZi/klbAjuq434mxYisejs0uUyQ0xpFlECrDaSOlgU6nm9GMR2
L9V7lZKpTjDDqsIZcVC1m10O9cPcFWutmTHVjyCuYuwtqFaeeqLA7wO58IqMiUJqoY8l8cE60aG0
n7sOemU1zz/9OftUP/Co1d5OEwJxWeV9ziFxQyT+rVRlbNHX3mPubCSTk6IC55Rm+3ioCn3bIP7a
OirKyauJrYPxd5sO5PpX6PPe3ndL1tDK7rdLURWbIfWLh4JBw7pUZxIGJPfJh88IcBNuntZ8uNJJ
I+Y2oGCKS9BRPPWYTkLekkwL+VS5a+wQWIip5RczDVn6NABGqgeKhJPQ0xjeVGuPX9yeuwQVZqRv
uzEATzVAblOtdGMfp+ZPJRyr2Co/6k6yr9z4y+A0Nl1lGh7NFIMtyMPvCWRv4p61O8yl/G25U1on
ZbipSBSXPybYDb05ksI2vnv4fWDHVRUc17HZo1gipNnni9WarnvyMz9e4d0kEqDoU4hUuncyswxI
YGrlG6Km+888nXcFDeyLoeNTr6OMQaYGWSWkUXyvhEf16Ov0UomaZoZu7gLsV7e0qMxwjUtYYeGW
sVF2BQZtYo8WZIJ898xHnSAb9nOW7clMhEvTwgfTXL18yeKuXdFINx/8ZQYzMhD8kzrlZ+Rn6a5P
c+NIv2AhWSJYp4wlaOVby0vT4AcxLOwdy7yIo+1WXGViDndsZn46k8Mt3EyCtVFW5wQ10nMUiHql
Vbb4UvoBmkRtMNDattndbRpUNyh8UetHjum9BuWMzQS/WJaN2aFvvCN51t5dNGKBIkdhBuRIyaoO
M52gtvkXELZl/3NOThJrEAQoFy3X1Z3A+YcurhcN41X46idS3GzcA8A87PnVa2uoPioT2XB/5dJd
o27jdp7fmVaQs4mxys/ZaI9pEjOLk3uremnTxyomPHV+crwnz4glf6BndNDOxnZAcfZiZMaVm+ov
rxVIG2GpQwxxG0GOTNBuG7MNPwJ767bGIS/j6gO9C189ob2nrMneytYnNEq2z6F/FSAS/GUbzLgK
oxg62EBuQUjkz106TWKNeb27LgIxRtaH3ycepAEJcPIBWty+jsMvBkjANeM0FoI+jdZUJ4g7spFW
QZD1pF7Zvr2ex7E9p1hpNnPqTrCtc7RFTHL3zQRpzEIqdlaSQI0NxNgSE8qHyVKo0w0SSeCsIgMt
2hCLu0535fDW1+5bPyf5Nxru1WKa2eau0Cr9vovSnipwhMmRLuV9a2CrlKmIkzWVF7RxYIKlP99s
6YKNA9Ir1Waew9JaaVbfnfo+IIsI8TTYLJ8aKu5M77myGZpEJ4Lfmv1kDNRTflExqiKs4MsSejDb
mSvsUNNAHJWPoiwPNnSOLBB5RLNGCMmPrpb5D53w71ynSN9Tx7skk1N8FxqzuNl4rbIq+5wiSVWU
zjbbqTvmkTctnuVFFy4WY22whWdfruknjI5017KleWCGTTdCa9t302p/dIs97CMiLw7ELzWehE3w
IGi0+nlE4rLmiV8L750o916+8/cfIUkAmEMN0rJQX6BG1NzDuNQAZVq+2lsjjwVBOSPoAX9t2qB5
8WLnvZ7y9DnpRm9lJDMoq3DIHhaokat+tsutj4V/54iG0LPcoK0qR1JF0scHb0kzaFo4whEdwcaI
RpeanHQd8sRdNOdje2/SkVzIN9zQ/MSP5oAv2uY+mUUyJMpoApAnBiWqbEKr7qK8ES4RN6o2jH7O
SfOgpgwmetujQasRDTsb3ULTPU7XdieEnt5sL8r7MiQaiDkaXkcht9xVAiEz6UpI7TIpeQgdcz3q
E1x2+bSoGNtTeh4GqaTUk3HbpiyN2WJa7wvWiMDQnCdHz6MnTW/uegNJAcyJ6KicUJ5RT+suDF9E
DDxlggu/SXTf+5zIDgiGI0kX/ZNaB8qBDG6vWdyVYxc/DJzS7cYQeKhuFTNqHVgjEwucE7DdruRS
HZpjcZ/mFYjfzN7NqHdvlXQQwqpKLSRbThUzJwlnceCzF5eYecrWY9aopCmRSw61JwhR75RJFfFx
cBgNDN2QBMtW8mrB1pYF/qMAkfJWpakK08WX3FbTJZilH0yPNJwy8WIcJpjeK674H0pWOcTEGpI4
O8OI4nOKf4aWy1RhYuOl+jvM0M2dkJ3eoBP9xR2nz9zhRkTDeN6BKgjYrLi/ErTJx5bu8jad5mhD
CHdwKHS/O8d6Fa8BqIMrm11IblLgPRigcETAoJi4t59tQaqa5ibuVT6rTVzm5CZa+4QUUMzE3o+4
z15s9vRvrmPej4Sub4bYMG9fq1FndKpmw73qVR29IKNbs8+Fx2AU5k6ZoVTVrA75NL23wrIvWQUu
rLNhFetDPW7MyCaKZpEg8IGASvUxDHP7De2vfV9j0yvgQR+VxqumYmEHwGccO/53P8Bt2k9D9m/K
GeefAjfUBciBXdezDYf9vBIO/7GVj3OjQtxvo/hDA7ryZzINE9Uhd4fnJjPaU18iXW1Aou41m+G3
blfDM30lmS10PLhLLzelI8b6BOz+1N23Yfpsc+tyCv0pRCD+koeTudO1qT+ZdgzUmt1w6Ffj1xw7
i8jGH2kPhnhahIVE1NLWLCYv+eAkV9V0auXSgMnyW1X60QXueLeD4DLs1Halwjmz9QLy4AHGxOnC
YpoR7+Bi9Vs1KJk3GryR56ZCaBGWZoRvmKeOMEqoK8GLSoaaZEjpQiB35ZbLVbD1YgbC9QlaNp7X
vdx6er0jPTeTSVFK2gVxh1AjUhLsXqLapFtv2/7tUSxfWywImhHZZMMUhTt38qB1Sbc27ahfSe66
6MGkO8mQ/rRWRqlkZHpeo1hn3e8Dl+GbIbiHNN5u6aTNU/6LZl2tlAu6HHqx8Q0ibwaiyOyYGC0b
drKftgs9Xh6NiXC/9BnA+UXN1wl6v8zyYGk9yRihXh590o3p/TrA5OTaa2XPKF90fi4mXdhLky3B
Vd2jTTLuNgfiwE0RruqtjRLTFtxHLZZKC6DuDqUIbmHhoQKq6+6WIo0EmlCm7BVhRPHaAO2LGdX5
PJS7jThYa0F8N1Rd+j6FHUtbrlOey9sHhpZXaxIg9nImZnVU35ld6H9BYzmuS8drHzVjaVh6EeOL
Jb0uU7M11Dxf5UCpQ+VTbPqViTSKrSyhNf11HvhAG9/dJr0X3pczY96oY4H63+oz5783fp5noVsM
wMRYnCGSy/HHJVQQFhNWE124wI8JUcymx9YtdYhn06MVmrcHTtoU73Zff6U9si1jY7gjFmI59hEB
YbYR5xenDKndKYUFAt9jytRrbTn6xbdpHKsdzlwTldO7wc/brZiVl5wCgCv0jqLrHFSUXgmoWKdv
npXsQINnnWDjfG68QpxscP0waOe30UynbwBmbw8ybXiLhW6sQb0jZ5GfnMKTtBjacm8EpihfUgcV
eSp43a6ZwvpBGm3/7XP8p4gPgalOT9LTdc9ByfdPpWlnibpdGuh4UZL+II94PFc46tZKUm41MVFz
mfUR+ka4VUV9ZWXeqveb4jwhQbx4OJ/QtxAfc1K9oKlaUPzkxjULjOxrA7vakvNPQ87OM/v+tie3
XeREbpuSnSSb2b8PXV++Wfhxb+EfQZBPO9XPUsMC9LLV1rVmWPs+uHCHwcu1Qm/ygnzlPMxIceem
565gWOO2HKadOS8BLaO4PQN9dt5kxaRPifgSNkbFWJ1GHFvEQa4Ky95tEwY4KhrFKmO2kRjHyS8S
4Lqm7mnQcw7FQNVTNOMxQMx074fDqTKgHurVYD79fhTlwd5vPHFSUxk1kLmNatTz0uXe7xGmKge8
ahmUBzFCvouxLuH/46lyvqhlcE7Mp9oRuLpTM9jqUeLtW9SzKx/n3CfZU4DF6rt04U6nYk0iP+m2
kxYzBwYe8SwYZsq/L/Ptr6WvB0f1L4aVnZ4G335TvZtojE5DFGC3CfJkQ/oS6G2iIUCihtWRZrJz
UfttKDfLfonKeFv2jQ/gaEnv1BuZkZPWqcS8OIt6Al7YnVcyOUkpARLESPtIAwtfRk54t7ScECze
84djsdPrjfwwGVTJ6ZhiOpNNET1JjE0sn8ateyfyFGVOi/+Tu+K4tmEQHgV3zseqzR6iqHKJFsJD
a3lkOwzotWQFNchHkzDTdQwwZquMoeoNWt5piHRPGZ9cDYxgmX1i8IROZNX5PpfTLF5eZvrH7cDi
OqCGPNj1SBe4gGtTNNogGb4osVau1g9k6+j0LhNgNr2XPlmpXR9Vx7CIQI77eq9taVXbpFbN7+7I
XUDD5nKnDq2D7nMJpvpLRHDSUe1uhTebu86E0YkZRy+1Aaul0z4tMSdw5bnfRdy3tNwzc2uHs7PO
0ynY5gOMLDtqMH9kAznGERZcA+BOaAf1qSs01ILFHKysQhv3faxPD3ODJRdzYbsX3bbq65kO4jyd
9MCZNg1OVIS87g9fm6tVZLn2M720aGNHWvluBk2zb51KW+vd0u01wvDuCLIYWv1ING2113rBfL2q
LDiYpv2GVw2x4/gN6kBG9ko/nm7VBLF0y3YYRoT5c2weVQ0AY7AHrTnnMV/8T1WfJeBvvXzOP50g
fozl3SOdkJaDvgenplmQnoR38jPXfnEK7aK+UASRBkO8+C/1A3qWOqOxj6xALcyq4FRFaEMzcjOY
ZnkQNImStCAj0h/ZS6P2a5Fay6LHMKuRUlZu/dtOx5UyFs1ONZumYXA2lh3WN0lKNHjUAWzf1L1W
1CgQAqeZt0rYsKSFu/PkUxbgA4qX4Eo8U3wO82zeKOlQSeia1uIoqaSyjWqfeJDW5wKaoeNGWfiT
QLZZdgF43URD5Q3cVZbedrdaOFuYF/NDN2EMRjk7b1U1NiOf3pqdHx6Tk7Kth8iTNmyj4dBSt23y
SNN/EOBg7gcV3DXAZNlgzTyrDxH4ymsiIzYVd0b16ZT+wwRpAcYaq/NoLp/qHxKy8x9V3c7FdPtY
CKzQi1fdK09GmSUvmli+kC/W7tSfVuViWYNF1rwKsjsS/N+qYyO+D5npXxLbJEIgokqkhC6f+vhk
+i0046zx92lZBzu8PMYWfT8NDVHNzNut/l4VvWmasKZOfOmEsCBGmEXa7Sh/apCvdbhH+dWsXddg
0UWUisutD2iOqZ+EbXpPPF7Y7se6KE7+MFfoJl2DsnUwkL15MP28/pGJBJsmSWuYOyO4YgDajXr6
0gdlclVXr1nq1r5gdqdWPPVDeKWVbm0KJcH88REd87jxFyLVM/Zx59wryRXqen03NHVxQDXJaZUP
49ZsxmqLJBpIt9nbbNS0dFtPWFSUOC3KzJeq7YNvsJteqizXnkljiEhGisJj5f8fYee1JCfSdusr
IgKXCZyWd22rjVonhFozwnvP1f8PWdojjXbEfBMTFUC1pC4Kksz3XetZ+ilYfPSm1RFmXXrJMTX6
8JLGM9jGRR1qsFjYjgNjRmOM3278vpogo8mqL79eOj9e4gGr+2x2wYdM8avJvOdzZH5tmdT8kT+T
RKHZJgSxmm4UI/bFVc/PnoLT1pULCDGAcV1aurPBk0HlppQ4pkbdrZB06vq5EskPtdSQUU1lqURR
nwx/e3apfZohggW3rq0H+sZq+hPXpMLOQUpFvqzPt2DVnILRCj/5RT3gitsSIkoYdCjkJFvX0b1N
XBsbMmIjCnUooUzti5qgeBZAzKJuxbmgHOZGSf1SuYU4OIL7vPOttwZeix2OhLYQqpAYjnlS8xPn
MhBFfGFOMZ68gXgZYBUrDxhukQrjbooSua9TVMUhvvVSf/XsZP5igS/EtD+8a5S2KLGP6coZmEVP
fKDBS2yiM1vktgMB8Is1V4ZFcTZrvVvXFYCDRBTmuovGcjX5Fb8FdxWZxh7GrN6myrn0BfW55TkS
NgTu2G6/Ykj9X4QHetx/tJ08qsSeTmCjZ+qWrf9pYh1oxgwJbuLTDfEwdtwJWstl4Nr0/+keb7TE
sFFcTCRnLU8J9cWGxDTXoqmSrZzJXvCATteTX9Ke1K3XyiMERO2qdg+12A7nacplowcE1dBIo8Gy
dP2Q3hgHWyM90BmjpyrOkYUtS07ZR4cuvJO0/b7lkC9WqS/Nh0bT3EuJ1GkTFcH0nI1LWkgaJMc6
GfSXJkTPjgbqc5a+ubK6YnyY/ZdJA4qBFA3qJQZBfMXczzKrPlDPJVg2bP1SZwTTR6WPyNPu0Pdo
tQMGfYEHmTTtVaOEL4nKLGXR3cS9s55xOx+8uJhXasTIEuySWdL+CAKzevABenXC6a61Cw02MZYM
tmW3n6LpwtTi622Ph9HVCqe3btZJ9xjCYm/PGdizjKA7Jun2Xi67MRbwQy0yVEzLrqnXrGdytCTl
oEHnl0g1W7rceMLGdB/WgX9o9CRcdZaESIJ7+9Zb7bx2uJCVS1VvOel0Tw99nU23674cCD4vBV6R
LOQqlBkk+6Vc7ladfTfIaSHszfubFoqQsOfBQNMPR+uo3Nnk+wVbVh3VydHM438vXdTK5HdDLc5A
nEfSoTag2zbarX8vAS2Z6VHsWMOZe24scv/chZP77tY7seg5dTAfB8baleXw/a+cJc61sE8gKZuL
4xE1gqtkZjJqLVA0N7nO+lRsiqZIrwFMxNtWwVqncPP8rhbMbYe583a3J5lBf3do4mHtR+gd28oM
TyBySBdWi8PBzei+k6BaFQ1iAp4sJEskV4LwtAPl6uCpNxBgqf7SGDsfzPyMa8Z86xg0TbArX//7
PKk79PfzZAMMcIVpL4UmLInGH+fJH3JUT9k8EVTg/a3Og3rBJRWCo+a0ADbYYUI8RDkVqwMqpMA3
gFYkev/cp6CnBg2/Bw8wtEuZQW6022/ClhZF3kfQiBBTbQLDF+u54Kz0WoypdhRTfcEiEWDLqlZA
cptLkpvkspphd5sc0Z5/m6zeuVeaPr7jNzqCDrhvL70gnAGXHDJbCCcZrtwqWA90IGTM17JofEDv
Gc+m2dNPjm19F6TIxQgEf2tZiD8p2U9bV/Fh0qZ63Syt3/8+odafQ6JL/Q7rmKFTkdRtinj/vvCy
wO8klEZxJJOSCCs3OM59FF27mQUZcuWVkKiFlay9YCaw8WLXOKBuPBl6IO/Tgl5P6VvxvA+y1NzR
dJvvPNv5wXzzh2aOn+r26qfEPS17Ja2KcOlZaO74qZmhfbAdpBAWpsRLKYFEp1UeXf/7Axren9UV
PpwnkBjQcFuGfuX8+6264pr0CSZab8ebkKA05RVLbbGKA2P4YP2brUgd9u9lbPzsEKJyxSZmwGbb
k5Y86kb5VJqwkgoaQDFom33TBia1pIE4i9Hq7vu6Ill08eRqlXGNojZ61/NFpa8zWbBK0ukhcRnr
eUqj89BY6J8yK3kI3BKy8vI2MDx6RzByT9ay/EGO2Y10P3gEx0/UtbDNpA2i6rGRu9nvP6JIgPm1
relrKwgtBWT92i353Emqo4xBIEVyzrkWcnjR0/eC4t2DiwYQSWoC0tCruo2DUPckKlPDwm6VW0U/
GdP6ORBMMPDmu5d41J292gr/2Sq4XIl6sZ6VLFx5SJo44LIt42pdGeaNejk4dXOY6GsLt/sLMyxr
kVQnf9CzwRhbGjLhpK/tbeL9ALjIZIqHrI/yhow/1SEPlQk/9i9Whk1UT0R5W/JQP5wvuvfNw82h
99J8pdpuURSeH1iaym0Q1v5tS/MN/2HMhdxaULzIVsxO/bIXahy3u4HUocjdqfwt9Q9i9yDbb4ZA
EAzjTkm7zaxcTPXbqtPBDDhafh/X5vnWhxdZmRJUrOUnX0dElCTOxppz2iHLQt1Ngk+PX+5RazVa
LDLNIWtxdZ6DgAi+sPMICKqrnLV8Tsih6bifRocCAXHb0tcxqZxSK93eRAqxnVl3loaSics3+j4B
8YOuuBqq+QeGPnEc285Z96ZHuQ1fMZPZKX26/YoJBerVTeNcJVW/U/oWDaQI5so3bYizlxHu+KoH
orGeMI0ctLiYHoQB2nyRW6tKiggxmSMcOCekNy1Hma18K0lCPo9LzXeI7ENqpfbKpZLiLYWKdEFW
IfWDOtrtlQr414uSBxcmttaw6Y2TqQQNY18sMtxB+x9ddIqmf8zxltmdZ0jGMoNurPXnE6Lr/UCj
SBueyJTnyShk8lP7rKd5t6UjO26DKe8fG3eWa3oHayX0UlPpDMzqHhtluZt1h7CSxaNxO5M1UK91
KpJ2Y2UFPg1pd/lZ7ffczGs1cw+CyNg5VllRZRQYCsQ8rg07iK5Uftz1nNE6y7ry/VaAW6pwQn6W
6RA9iaZrFmirQVZoNaLtSezjaF7aiTY9Gulg5RWB9reo7rQ2ty5Gn9osksPoVKcBSSzLNMdyWnJC
Ys99TcDbUzVjYiSIS1wc8k5ofXcyvXmVeOZzYc4ne6nkqNpNGdn1QZBZTkuebJgquXMdiQYUoOsq
sbtqzaKYPLC835GK7JNj2T/mUsudQ+D3GAV9T4BTjghnNIYUvNCA+sOGO9mGibVvZtzC6kdmAwQZ
PYhupTQD8ZQdfASGa9nHxk5VxDLysoBcHV3d79+LVv+74MpFdMC9VBIgq/7Y1NbmRSYxgREdXVQj
caKtYs7aC2q2zN4mpJOPyrPh6rLdzYJyTy/TtVrTuoBx7tqqvwOhg14fJDPP6vs8i3IylhJqTob9
oe4UHpOCfAZ5ZMRo4Ij3zVNVt6+l3Y3nfw6bcTaQhaVr+4YcrMCw30Ih5E5nQb4VQ36MlmFMAUXy
Siy+k0V4YovC/838YImlIaZVYJf+H7p8+Pz56MF1NpXTVa0oEuGumnzJtVlqhDFxPmNNTmBsE7nD
ENrDqJvie79qeGaRMYSfrTeX2z4qG7xwqCFkB9dEsJYuhs/Cl87aEERWu206dyuYBcbmdkeGPje0
EnDGVBSyVPOu4cLoMQ1uGDCPJMWKHlORF15nqJF0LF6zNn1RhXS3MsuHNI9fUBz1K6Xp6wvXQt+m
FcgjnWFtML3vN7S/+24Xp3MOFtj5tOqciC+wCTtv1qJTFhsdag1qHlXXxJs5qsTBI8MidwUF5q4g
mRc4sZnp1udAy9czJ/0Ua7221UDOr6dOK48xRj3qFMhGa9bAd4ZeeZ+Gt5vnBsrLoklf/j7bCEA8
BP0Rs7oNEHF5OGcU4HZSEktMsXSgT7PPQtvZ0DUlvQsa3qfrZcVRYY9aUna7EFwExZyj0oUphViA
GNptGNVQLdfUR/sX5aVUv0yeYiTUE/IQ6arfd7PwTsrvTXtKOxdMSNJaIutmfkopCSi1Q7cNkZXX
HewZ8HmhuVtn2fv1YxoTsZUwi/6kydh67L3gQrD8Oh768O+iIXs4CYZoNUvSQ5suWaunjUcP9E7V
uqRTPw60owHIzCsTQeujEvcls+YcCMeEZFqP6efUnmxWjFuul/joBZ27x0XApMFusiPuZWdjgM8v
XS1+qXuHPY1a4SKsUB7QDnCehqb37HRzROrsxBgSBkjflSkmjmucyAy/iHAD7l/WFH5031Mcx5k9
HWJDVruiGrPjEPuHGiN0BjXItQisFmLdxEVyaTR+a8doCTpcFsLkBOxvwru+pAGhfo8UJyBWzTHb
5dKv7hd9n1KPyIzk7HbiltStzNoYTeq83f5sHPvfZjkMcPBQcND6KE5VV30kpdfekXSdGCLYhyaS
uSPigOyY6wWJObFo33K7+dSK7hjkWfc2mYj6b4fVDwwWWlyq6rcfH8bqWjYe+fLZvZoeqxcd0tO6
9unFNlZB06UVB64Bd+U0wd7pEGinff1XF7eSSKECSKffP+vBhxLXKVoU4xN5mLhEqTMhwlMieHzG
5rpwinzfR4hg1sr3Q3vGOMU1nUz43uVzWvi7uvB6KA2BsUsXyUOArH8PoOSounYFvQt66k63bayH
2VgcLDHx4VPLEl2reOBLoNeuiFZu37K8txE0NH0sdkNCOpZaYFoaYS5aExGpl8yHW1F6Sifglinr
+nAWW2VjC9/GuNJe44jA6ZSWPNRe8Co+YWPYLurHCrgobI5x2Odh3W4U8zII/9KXx1+LinTVTvl0
mTT/fCu7VnoNAdPIx92km8wQc2s8TItHSpQd8ixhk1W8uKWU3T8lHoVwQq0JIfSS1HBOw+Ia+OOu
6oP2rKq+tN5Luhm9/bdnFtadAWNv7B8cyARH1ZEJnWY8O9X81um5sVINGCcCyCjtYDr8Ao3Jpvcv
t3Nwa+RLXNorT0V4+KV9DuykInnSRHjrFMFBIgTuUM+cVAlJgHtlcAqRBTJAqWq2erGtMlmrY8qj
63QQzEq6muq8OlXK7bX0Z6iZTMfByYB8UPmCkC/sq5y0+liztEOBKQ4J8skPOw4PRl3XP5YNy2Du
MrqDdYYcqhOu56IdAPm11efS2XR9hfeD6VS4L+LXFFYIkgwsAAacypWvzYfMS/Q3z7f2bhTIv0qn
/DahKSbuEyfBA40X/IM6NGotDsur2sqr4Atl1WfG9fls20a2zS23+KqFw1qYZEYuQcSQ5VbpKPfY
U/uDW8j2ZPTYbRxVrMVzdHFESBKOHzL3Rxn4IAsPA3HvG2diSMQGZBpmTke8YrLr7qg/2iuHZh62
yqXc2ttufm5qfvH/sdJmVf3HzNTj+wGiJ2yU75TdveX93xaiTCPClq5Odc5CY9zM5tCetcwws7M+
OPnKqeGjen4UrMCt0yqO1y0rc9QKhvEqyZwY6u+uVVF5oynrmQbm9Q7mGaTfxzZoJLUqKElKW9cj
pe3sYDNe6sVi2GG6fnVPag4VhMGbsKkX4/5xtmlpFheIAMGF1IJwF/pec693hbfycBvXxQ3t8FPc
oVpQhTYmR9WdZDXHZWpOW+YkmL/8IqTpKvR3FKgrS8Tyw2yKaR+08RtL2nHVuInz0DbdkywSnefA
YD83qHCrEqP45OokjS5luKrYjWHfgf9tGh6BZnVI09bfJhABzhGU67syiYZN3+AqK23LO5iUY8/m
OE43jq2h+XexLIAJK9ELqMujegw41VDjnhg+xWIbcJaX2+NB9j9udyKDYb4075X0XG35fp4cbmVc
a0ho/KOO3tAh8b5GCwd1mVcvZO1wl/ule1Y3oXq01JF8apYxsJhaidEEYXRYlfqj2oqXrcIvv5BO
skj+m6NaSitUlecI5LxchQiFDCaMjJYjoIRwa5vih11zo2SDcGCqLCBtNXVz8PFsb8Vb5gjT5tau
rSp8wBGkEFCvDnUnnTcwq67UzZ7o2MLHyR83CnBY2+R0dVZEdxgV+lotfmG18TlRtd5oTbOfMItO
y+ZhMPT8AKyAET9MItLKRqNcu4NfPDsBXwh38HipLH7PSZfMsk1/p8ziWQzTI03Dr64fjTtHqfbj
7IeDXBj3/NLpqvPUZbw05G4YqRY4rLCR4XQvkbUA7lS2k19KOKmqm4Z1XN7E9BVlkG3hhUBW8xSU
sNkffn3BUSDqLfOGHr8o1Cw1QRs1ZoQ5d5o6ZAAdW3tuS3IxDOe7mEYuFBVPbIy6ghxbms0mmXz7
2EMXOYWZ+XOrSTWNh4W1UdVRStHcELHOE3CpnQ5l+KCRRX5UCVP9MvHG0PfhT8VlCJ3usR4YlN05
/nI7D2p3DIeFTndUPdRItOFGWIN/TqesvFb98OL0NUVcniGhBi/2CV0QdgEuaFxrW6Vip8lbPtcA
snz3Gi0Nhb4Mg5VZxcW1wbLdQOUfPb957HXS4uYIafCt+eFr01+/iI2EjGkXQUZP/leyRD7YPS35
1q3An1UON4wR8SuGyZs7mm9JgyJec9rX7ppyud6NgXSpww8II5ZdkfVf3HQYyW1H/0D3Sj+W1Nve
elpGSoVWj8AP1eUaF6G596olW11J1D3B8oS/iOXFggJJyBejpticST0aQcOAux6rPGRJY0QXRcBS
L6Yvj1nH8jJhWKP4A4w+rWN/I+bMunRLoI8kE0wNgFCpOoLsln466JBilVHe5NpF1odoXKJw1lZI
qMwnUbTEdVKtOThc7rt46t1z5pftRY8csuctoT0Pjh6t82asXwgREWttAPPlmn69bpG1bUJpzXvV
Oe+X3RaeDMI28vKWaomfpVuEpTbBVgJ6XD0Y+4j8AKgKUHhDo54uanUuSHMNtabc1GaPrHCeyN/K
rCbbAc2n2s8AeZeEhPZEFRGJTIDNRyPtMAEtFp/e7y9aX2AIAxGdZ+Kr2tAK/2uu99YT/mI+32LS
lECQ5yoeT0S8AktIUlhsqKfQEi1ltohIkkuuEx1O6go2FASkr3MBb5f0r5VBDTWu2HB5R23889YA
sS9tXoys616qgWD3sBmaI9j84L0wEN7yUei4xumJbqC2d3nGYxaE+5n3VEdL79UqkFmo5hudL0ku
4a62H1vNvZsWrbaq2PBcLDeDPcYbda2QbZNtq9i9+IsfHEnaJnAaJplobe57I2St0VYPfRCHeyKX
qAAMxn3ZwKX6jN3cvVfy4TIexGOK9WtgSqBnMmMWzOCBOIBAprZnbEP6Nu45m883/XQ34YUhS0tc
uxR/Se03xlFNyceMxZesGn8vZg/DgIHT/ZcyzCb5T12CIjX3VcGcVIFv1DALnKh5UGVZtx4x01Jb
WTyf6gXdnHtwJzP+7VjsNOmdnpum3Gt9/satCNUNovNWaYDV2coUb/TXO6p1zOTBPGMpvNM0Ld7n
Xe793Ir0xzkO5ElVVcDwBHesEETKGcMtnVwDRKNrO/BgsKmZN2zE224nPMJBZ2HsDAAyD1X/plzR
v9zSFs3wFY5oJABF8xr2vf088yx+ru0NnUNsV7PAut2OIw2ZIYjY9+uTr/X9vfrZBP7IrpbmThsp
OquGnHTDp9KQ7hXnf3/+dTxEovDreNVCgODuJJe2Hq8yhsbjaxVs6OX3t5ddD3vSwrK3Xn2dYkc7
PPnu8j23RvE1/lv9U2Zm5ZScxLgv8NVzNC0Nkqd7zbqkkacDzqqRSFK0/+/mhfVHIhvUZVs4NLp0
0KG0KP5EmZuBoZlCz9O9RSgygNOvc++Fy8A03Me+kcxvFNfZ9+biUSswmtqjXd7ZRLOdq3awlqpd
dW28UacS0Fhbq2LeiWED/Cz3/6OuAUJZYLNm4bFEbyJQUn7O8n45x819tCQS5szRd6WO36AxZHRp
XR7RNjqVjZKet04bbWpiI05jXFrvUxufI+/jv8+B/BNIScvPwsNORI4hgVDLpb/z27RZ+qIrA+mN
2PrtaaskrqWX0eBNunzftbXYUe4d1kkaXVE0VI9mUQmgYYc8aZjtitZ8gkZ8xowLd3TIzEvXuBCr
l13TpNYQZLOx0crkWDRe9z4M+lqKwP6RBwscWJMfzkT5Kqa38tS3UbunqUNrxvf9n5NLNZ3EM7K2
P6dKyAfwmTeIyD97yjTwz95YNR99ELSPWYy5Sk51vVUFSMvsKryP2Y+A1sd5zFi4wqGXF5NnOrDr
MDtKgwE/8HD3+5VjPQkkKGs0PfKNIiIlgUTSbsv6kxFP0/9KBpRLW/X3tqvQdcshEtAxTLTcQJ//
/R10JcXyLKgEtYKHnI7auxf6a0dF26mxZ2oKbY+RtqLHA+S36cry3fL8j5AG2UNhhNZb5m4mF9qz
6ifang5yY0kaynSCzNu0eetxGRx/HQ9bbTd19TGsCY2EZ0Z/xrSSU9Tn8GoBcB4bcYVpXF67rO9f
rAQzQJSL4RKaTv+SDGT9VVlW7WWKwkEGVX4X4crlknF8TPUsJfgQUF/6wT9AqUelyUCwr1kabQo4
j1dgEe0j+Q87esSAMtoaRIRFRa+veBYlZJepf1XD9bqOC9s83nYlcxRj0W7p3fjszBA6FCOxto9h
JYrz4FHF8pf2MZDO+vbiLrtZZVUr0BLeI/4WrJvoE5/HcgSMWJ0ad2LobW0HLsSwCFpnwfiI/e2g
pIAW0l241xO+znTqqWolYpOnAG2kitgZzSS6WOKstBvAczCbjNDAZ/WdkUJbRqZ/l0b+997uzdee
oFq/G5tj1jjf1dxFvf/PXpzaLqI2VvONDMyHSZIe0JXR9JUZjMkDdYoemsE0H0Tt4fz1GHbpcS6d
0ZyU9mlwXrUw2nlhaXxI4rh2dq2jVAsc/WMMow2x2l+0fiofBi6LswxaudZSr/zwfPIcw8akfjdJ
65DQZFo7ZfNoRaL6EH3KXI88w4P62YgKaCQIGq9jedTaYjr52Uwoz3KhQc/BKVVmr67Inps5xdVj
ZclHM7ypAb7weJT7I85PbdbV4czOoyNk5wFGUYkE2MbZraABRk+BTU8tYucsq3pBTr7PzLJ//+9h
z/lz2BOEx5LnZBomChNad9aft1yr1f0IPCPLWWLXNTXq5XM0NpxIe0D+Io3Ufq9Gfa1upDwWP4/n
SbA8Y0UPgIR8BNcMrKPyHDOjMS+xFb4DeIT/ot7t7KheEMOnRcT8hUIPzWoCgrjF8O2l8HUKsrPP
lKH0VW1N0fem0DdZxvg4+voFi3X1teroQo0VV0XqjfkmEvEdZ6i/RR5jcL+z/rU3+kF+GhU/ibll
DNYqZ/jV8uJZbZGUVTxHIwuHnN7Bc7BsRW1XrlPPIcq8wEk+z9RFY3NCPr0Y1iLmLgc7gScxNhbK
c7AZLQV21gHGaXSa/kW9ZHhJaNnqT/1yCEx6v2qwz5xzk2ndf39z6Hb+/O4II7Jw2JMfZaE10d0/
iNdNO05t12nBsZEssY2x8l5y33N3HYF0Wy4d7yVyGqBkcOHX6l0jq6a7IPO/qTcJsJFPVZfc/qT6
AarCLADIHBRG52/UobkorxPQ4vvbn/EwoEq78U7qzTCFQUDriJCr5Z/79a+rd9uShEybeKp15zKU
zEPnrUOQs8+pc5hGI7+ql1omqIu1zCEckWPxaBLNEZSHVKc6qg6ZgJqBMDg//xR2pvmS1P6XX3/H
gOiGDCjWvYS2FlcnGGIwwAhe1Y+MXXxXd0V+73TyGpn0H9Wc39ay+ljpCJbwNhHnCTjmashZblTD
ps804yBizzkPYW4eIGQ5PC85VnSZe9ZrC5ldHx9la/jyZOCQfqTUIvdhB9JTNXAA2mir3ndLypw6
6o9KN+GuLPr3ChcOlafaPCr0YmV4Tz3WjGO3LOUJTNRXMoKrr1pqPtpG1nbaF3v4Jhx/+IaLytoE
lI/WhItNp6Jy3ogzbM6Kt6Is24AhT5n+oLQbJrfMSm9canG4rSrJXZARv/tOX+N1wiv/t26RSQid
9TMKQSCkCCVWhR9aJGVYANGstAFykgPFqDXCYN3SAwO6zEWyFpo8mif/Att9q27VOfVOHcr0r3rf
5WjR/eQ50El1ridH26VZrm17+oFOFLv72qdj2Pih3NhO85bLAaEqEnMtyP3ft4jB/P+O/fZz9J+6
pmhfcCWgwaa8Gwx5SycmHnG0yejcyCbZKOtESnrf0sJGs1cJ775RWsRAL8S2HiH7qUqTEQ9cygUt
4jEpqI5CWXyah7C/S+cBSO8SjWWWKGqp0H8pHDfbKMkc2ZxHTacdts6n6nijrRQdTANLZOvSENWl
sKrq3Qquavqla8G3OITWWbrRroupr1Jg+QkwL1z/C+fXP6tD9kxUWmgcGxcHnioqDMGkoZqq2pu9
I+cRe8yBb2Mjrf8qEqM1H4oBTVlhZv4WlYB4+LUVlNGCxdP7k5K1iE5LmJtP1qkCPuYvC3RtgsRW
YILBx2KVt0xYdcwBwdtk+remb+CQ6o73UeFHECBNFqDzUcHzbuKNwCHwpEN27RYog6JpgsHG1q8X
vXbGo+a2t5/4dVyuuUG0C5ppc9M2oln/UtyRRqFvwOYEGxehxX3rlRuxyHhVLTTsQ9bfMIew54PI
XQUDtgsC28uHtii+J5ks3r0uDuFuYaquJohYYBhcLmq93IsK8QHU9+qDNOSUy2T0T3Pjtu+JSVtz
OV4WWECRkW1UiUL334l1o9bQU69Ix/dABCktyPJR9e5jbZz2RcTE89dtaPXBfDuWtE5/0CKtAvdC
g3zA3QTmnBKqusMRYX3c6Gmx0WaroiS1nf5y+uZ40dNslOlHSWNBQHLYiZrbcV4MKYCbRwh7YM7q
eVzd9pZD5VRQJPKC7zfbmOYTKk1Mj726XfP0Yvq9E0zGM0SXHzOP2s9kalPk0rH2lNpRQNMgTbcm
OIzbtRzTXan6qjuDVLTe7V4iTK6mFyKomkfD99/pa3X3gmObjhwUJf4C/FnvrRhfR69Oo6mfhjzO
X8ZGL+8S7TpkiCu0UmY1dJeXsICTfCuNJQOfhI4Ct41+bAacmEUY/bwN1B1AN+YdY8emEKSbQp/i
QZGAMnCYL5+aqibPzNZ2bVE6d3kG8ZMQwZCYE9TsCoI05fYyxz55CyEcM5K/mQVSbGF4+WFI5bCS
SSl2qg4Z2GUHd75yWCpY+ySr+h/LRhhRy182tPDnhnoL7NLGxOBfD9/tnvBN1YtXSVtJlzjHtC/N
lV9n9ZbTR4ynisvCkMDoCgCSFozTbjB0DxRMNes9zmj716H7hDzbf27r6ETVbNtW0r1XVcgpycrT
NFJ7tXtHfyTnbFdbQbpSbFzVQvQqKhq3C8qOikeFxck91DRpXTGYL5MZ1CfBNdMOdaXJNS3LQYV7
TAB4pHsce2QDOiFXtXg0HGD/t/GxN3BmGpWGx427emUgKTzGdbwAk+3m4s/th2eY3GLqXWad2tbK
pF19qpgGNaTJOnUP5C87K0U/Uy/AkFGqAvHZjM74rbRM78FkYv+AEtI8y6y63Pb+Oe4NwtukGvVP
UGoUjDhjOuSZHXOWeq92PRNAle+n4r4Ncrn1Qsoa3bxVa8UkGO17skzoXC1Lx6QoeJznidyodzNq
5muM83tRQH5Wn21EGv44zuHWH0mc8OaW+ryJjIq1e/G302xhtPl/D0s0UWXI5jXPrS9pXFvHiNa8
uiIlVYxjj0t7VXoifpb31oK5U9t5i7Z69ByeNSJEMYikvN4WtcYMHGspcKa/6DiER6sQ9BY9nikY
kP1znBPJRowzXif+x38dZWPHrzcKrid3ZY1geJqKXljtAzUkumurTILdsgtzNtyGfao9xL37oH5C
HVI1KpSOP/+AjLr50qgcUZXLS79SAz9f1fcYG+bDhANdzTPaaSQhbZDt9qZfyvTwVBesBQLNnF+y
QmfSlZR3tUftkRRfUz+oqUNlWvVd4D9SJc02N0pYgmT9iPqhRARji01aTNW3lPaW7ZarHJAEwSpN
wThcYZSmyvnaska8n0P0PSVE7ofMCLxrQuoDentMrG4tLlrOzNsota8iSSCyj1N3uoUa3FxzqO/e
m6I+2sZQPamm97JnjUuPyKrEsRZFfEfoDhjZlsCX0kqDLZRw1sg9Dp4dpbRVmcdy2y8EITcc5dVu
7C/NMEafvWDSP0rNeQwMeoOGFm2TlvQVgg+99yoaH9Rq3SmyR0P3vHvHr39AJ612GMfrY1dk5cvo
Buiyl9C1icV9V9bd44gAeIO8u9y30H05EeG96uepzl6b10jgqYliOmiO6q8f6JUFTqx/VkW48Muq
5LF3vPdwAu4WIS0hyhG8XBJjeciBSZ19D2zu0BQ86iM7WclC7//SgxQjV0B2IBzyE3zR5pvfTZAA
58q8lkOKvFYjoEGUs3bLwzAU0VOPS6LlRjNFMYYwJIxs+c3phrXqZqrjMKTCUx5GDg9mFHR20rhH
z8sk3hxaAxgAmNaNL+qjqReFeIlC767XKuMc2sQd18msXaIUToejx9bTRDYis2c/4SxPj7ZHMFkD
XconIirEhTNWr7lEgrKy4XOdEg2HY0ET57lvRjpsrRE/u029+dnpnrdqUh4mcfEA6W2lHtlIvtu9
HWIduk3K7cg4WlYjkrsp5NIb7NhfZ1HrrG7xY27k3dU2KF+5NJynFo1cMRFEqo3GokHrjkoTsqjY
QKQk8V6pQ8Kp1M5haR4AqD2oECZ4wltJJ/BrY1AGxkrq86iNHmdyfrYjKZdouoiuC4Br3bZmgWG7
qmWxn73yU13WuQe/qfLHVa1pWDcJJ3yoHfTMI6QWzMQdvf2SVcVdHLTBFfTLRkSldg/aGeRwQqZq
4Y7lwx9bKATXmTT8/VLMPkt62KuCDpVYZYHXrWj3Gyz16eXW2OLuSjt+QJnxpi443QzlrhswxCRm
770Wgb8pTMzEQTT8WDYKXGQ/goSWPv8dBzzz20oALDUs2Ijq83RWcO+aSFONsOuOdte0z62AvjUt
vcdbvhgsjiWuvBjpUOjjd6BPZWnEf0UTblAfj9GjWYuU0QBYS5Wb7itS/rcGkesKG4TbPzvI+De9
bsw0QekqLe0imkEEZBkgdQ0aEwfIp7l7NN1qZVXkK0ETuo/i9ufLPAAQpkt1T6pNflLHERb9fBPJ
ln7KjW814aQ3SU35f0ydV3Oc2rpFfxFVsMivhG51kNStLL1QsmyTYZHDrz+D9rl17sN2bTlKCFhf
mHNMvT8b3YitKG4ebjMRvZ/pwYU+PQ058bYtAc7HfNuVDt1CZFcN/fpWCGxKhTjjc7oJQG9Bcrcf
kBTnEEEGSJM5CVKbeYwQi/phEcM3TVLOfA+DDqK7G9yxGlbnlNjiZ3SrCv5y7RCYY68HgeQ5uGWb
mw0zGg17PvCTTtsRv2C80k34tyEVXaGKVUp/wkD5cws3u/2QtCBV7QKnxZaPNZHB+18SPHwqBkk2
zXZU1NOjKCxxIgyP51aJOn+Io8KXWEJ2mzvnboz05NwW5ei5Agq5mhYPN8Xr7cssJR6zqSJ5xlIV
6IliWB8ztVVPoCLKkIn7G5wdC749rz6tfe7xHv6Yg9AY4NvjAyrLZafKjHg98dy7VfcwlVK7DCj0
r6Bl7m93K4ZOtIhZp4SzQYp2bKaIJxf9NynKzn27EAWJJlkmVvUxa5PYHJqTP8aRes0K68pMPw5b
nPX/UpQjNVKCfzT8KB6PAzXaPzXK7Q0hK42inT0eMpf5cBtOOEX+VqJ8hq4KEhLJk+GzeiWxhi27
J9VI7Aapn0VpEMub53inahVyqUK8ejVwalHQetVkPRr5L3dAvejEpghT98kdGXzh3b6zKAX6qn5O
NffMCPM62xJyjNhUeN36NMP6tUY2ym1JAEfNFhfF/WHSNiHiaC2hPnEmDfPqadPZUFwlkClI6kky
C2NRhJxm8NpBd3dRZiA0IKQwcwUIAAczWMRnnKND9LFcUxJHwzMhVrM369oAX+BxFa4d2Fmb79Sk
u2a5uFtSzdwJNxcolRaD2TzYvNkh35t/5Tzn/LtOme9cZ31W8bNrCej6GQPlGqnYB6bB9PNeeddq
95oXVY5xO7dDa2JgrMbV79pUzd0AFbdJ3DsaLyImyWL24lRnBrPkoD57WqdkeTbJY9m7ZX9OrUns
aDGOk6HPB7O1do2sFvKhQGeB27gmOU79vtZLP0FE5s9s4j0e5hdowxOPKorgAdJl/jWIr7r1K5mx
E6xmXxr2eR3GNGDCCeDOQV+vGYJ7BClsoMHcImILef37dr3Ivo5AbbrEs6K7GUqmLSaFWViaFEkd
c4yDDeI9ABJ6NVvybtQB2qa5vCy2KkO3bp85eH4a0pECfdgMUT+bJ8pYEXZFHBQAoyto4u0xAZjh
tNZD1xlexh2gTeXZ1JXymOXK6ivr9M3YDJoizL+utNvdYmIWLxYSazszlsd0sS9MA36mvoLiZl9Q
jq+ew1Gla4WAb9kimrWRDKHnusB9O7J3VO7luBxihiQUz5qKlWl8H2mUSee0j6os/5iSR33SEdNa
xq+hks9pUiGlGbRdiTFVWUsZGM72SekWOjNTeLAuSKhgZVchA1540SsaEQSYqxoudBOgH7xkpmCd
ft81nGUZEhmaf0TXFJrV7JLYES09QdgFA25Di3zFaZ+LfCYIg1dal9I39W0SIJuAIqdEYOLxwiIH
iFY9YlNhvFZjq2PNhppMDEpOilknEFyauWfUyaepGMYZ+bogjM0jbrfkmwpt1tTSHwQkd21ezqdI
pmVYaPj6k+7ZEfglObMN4KTNezutn2WJBEJvmQ+AVgyNNHcCADot03iOcvgsX3qBazNhRDCmZnyn
t+OjZlII9H36RLJXde902UcEEU5dnMW30gZQVLOxnH9AMSb+mi58HURcZ6v2MafGmaCCP1Qy4761
46thjXwhNrMvCLA/nWwKKDe64kV1uQaTJAOkr8yT6iwytFuIhQvDRzGCVluLJCxsxfWFde4niqp5
Uf5ozSp9aqCL2Y/RQ2oNDw6h7l5i1tdGtREcj1mDrXf93ffq757AJS47phWnWw9xI74VgPTxPPWX
BbpCUEaJuqsHIsLU/I0X86O2DItvp4w6AOk6pBL4GGy+3LKDZ4mOwSviduVeLuKgz6s+nAA+kbdF
5gSllgoHKmN6EcS9TkFr7jPZPtp2AexJfCrWGtEOpm9DTgldY79CktLDpS1Z4I4LKQ91kZ3yNNtb
g0PJ1SmgvRWLKWz1GpP/d0e0WM0uDmmSa+6hCr1Vkt4EILaPweg3IsaMRnaXwmmYSuzD/DdgOthF
ovpAN4HZTMlQ85V/Rr3tiHgcdoWQzR6Kzl72XX7W448+ssNVIRyGiCjXr0cKNZdBkz3QXa1WcYIF
zGE4KzDSUz4PG7u9WqWP0Fc/Cq3pglZBQwnNyAdYYWjrqwOsMWn+6MM67rUUD1qO7MbHHf7HwcER
QFhPEvObK0sQX/22rtGZjbVvG1MZqgqsXat/jvr8me/lcLQS4uTaGA+TNZbfvSa4TgBxe2brRXKd
+AeGWbvW4HauUVocVNR6Ydcnn5VUJ29W9U/DXBzfjaKPPrblXiYtryadcV+XF4EONP6+ad3AMlTe
PWgJvDkeLNDFeA8E7Q6eD6YIiu3EgZLqE/BAx4CyBzsBLEVe4+DTVhXJOQL0yFqxqQ0IBN3pOTfu
2wm8mxtpb7rE51zSTgU6diN/WJSdaqX5DvjM6FXxkD7mVXICc4Yn2CwCQ6xsQpqLJAsKqkFn+4XS
2V6pz9x+7V9MpNe16K7tCEkB0Vg+JnVgWta9hay1zk08CySz2rX1EZn2yAj2W1OqKpTTUGMwRprQ
GMm203ohDutDlUnhdWtGJ2xi72oRG2eRTSxig0EZcyoFwXQcRqrxBQn52CwAdLhunj5Mn6Qhhoup
xtRj5gboYhCFpvQ5irwIbdAuZXZI0Et+jDBQg0As/swifoJcPYVsJAARqyPip05nQY581jf05ikH
2jDk1sWhX+EFxHcr77Aea2rg9HVxj37hQP8an7pOimBcEtjRmfJDyu5TuYrLpCI+Z0f2NqDzPz4w
Uv2pK/0S2Wy0sBMHaPi+K13j3jFk2JEdQkTCW0qMnlgWXGqku4BVcBRsWLN1n5mfMdlQbTMUoWXS
K8+CnL6xOSN6Zzti+1lFLzeZSDJJKNqpffWgwi8Bq7zccS15v/IQuV12doDheTLKO89s4iSwTeez
yjI7KPNueys6L1YeXW2VybVWswzSaQTJCSFiO77kA3uwHGta3pJjGjlFFI40a95WanKe3FE+YYBL
2yvPoBa0A8RA6pe/dodrGpg8Lu2qw1+v4BVPIUQn9XyJm8+mmlCWpTl0qlkdPQnZyC6SFfEUCZJt
LHlOyXAK46wIirTkZC2ggpBjgw1RrPelLD/LwTfgQHt12TlXsz+32mcclS1yCIrEBvtI2k/kmNxP
YqLicejks2xLGGzHuwyfKXHJOfXH9KFPWe6ZeWrf53N3aeYBAbcY3hhejcE6Zww2qti5Wzq1pryn
tI/H2PGW1tEDZu4kSYIOq9Y49XRrckPGgbnfK2mxE9u4acKN5cB78FVb48aWZeETwsCcp6p3U4S4
VcjS8EgE4CTQil89Izm2HHMeWADgYy6wpsgXIyU1Qe3hy1pbiRNF5V41cAIveqKHeYKzYHWdEP7u
R4pQwSi59fW1UV9I2OkWK7SxP/LmitGn4+XqpP6XpAyHuZvJCcdEcmajgHBwPRZMKqnFmcubAM0B
PjFa1cl8IJL7qmbDqeYM5vbpJpSvIQmaFxQBHYJguZMt/nHL6frH2SgAAXDBpWF+JERZBbakVhNV
ympqWfwpWt+Q/JxjmwTwaeFpH4X1NTrxUWHqfs7c9A9tTXxOVinRTHDl3MF4ZvP+4iZzhahoxgrp
Y7rMAsN1Lw5hxDi6iBRmn0fETcXJ3BcB3C5yuVc9xXsjatiVCg7CbngfqcYLoRY7PE5Q6J0/Fedh
UaWZ1wqzCmYDbUXTl5RHCQw3BVA8zMGaBeVBuPq9YbFvymm9cJM5MKLnJugHDlrE0T2vXYKi1ZKS
uLBfUJIjMS9XeDH4o3gwu0xP/UwaDTyK5JIWTfmOE7PKbKzqJT5FC0pNPd5vT8vIl4e4kl2o6ksl
fo3L+gN96K7m25qJnr8v0vZ24oDbnaTvYkHYa31ywWjxjs+CcgGhja+O5kK2SPNA+4Dj8qTgeKJf
WlDNOsYpl+VvJ2NDJYruNwMM5zTov02lrj07TrSAydqJgmryJ6N6iLOADDkdfRmVh7mTRv4wVRqk
g6nyJrXT9hMrr0m3MDwN+eq7LH6Q1PGKjz0kLqfOsDp+0lUe4jn5bZFbs3m6RzNVr8SceT0c5Xul
HDAYL5MHXKUK2MD/GjYtMXQzBw7Ub+JxDh2PQuEKhng1j7Al7tnrPVfFE0cBywDKQldP6+PIMl3d
GKB1WTzrW97eCEC/tQluXNzprWB2Udc7ouMHqf26ZSwpDNV3TgrtBoCp6FYRNGjkVfZuzDPUywAs
au4oHPrQTO1XogMif7DoXezVJXMdKT9RDwHvL+7G7UFWnen3MpV3KI6h/PZY/KxUnG3QMoqMWRCV
a+UX1wVvDgFHX50OWSRbbS+n5gkRHrYApB+aulEvY8ue3KwOAi9u2FpAyOK6tw45c6wnNKjhgkQ8
X2ms1orTBsCu5onFpoat+p8+0gMJNfY00fMtgADqmEyyZWWdkTfVO2aLZ7chRQv2jhMuSPB9q114
yvNxpSnpIa0oKBc708t1xn662qJwJPjBK8ta34ZJ9lHv6hJDbfJpTYygLFdc3Bj/ckStG/baxpZB
SS6rBGB+BC3J+eyq/kPpBl9IWQNxS1+jolH8Uefrqsz4y5LOE0ICjOKSfGTC8eRurI0zdDam6sp6
L3ENUJRQ+CaVnQFKZvPZR7z/p8jZARfAvtM9lDLmHlXBwpBG2ut4r9VEnzzp6D0bi8QN26pLdnlE
G15Ww51aRKhm1CYKXUouUstZ7Kh6RcqbOfhaRBxcPiMqbHl5QSqlWO2bjy5BHJPaE3th1ll3YzVf
6jRaPAJdZzwMv3mRcsiWvLA6OjPbmYkhsJzpPFkJjs+xYWyVsMsd8+IAKorXuTO99EN/Ie/IuONG
gPxOgTY6YV+olzxRSuqh3+06sld38RGDTyYBuuShyMr5OeuHp6XKWgyvHJ+A4GrNbvxUS+d7NXlz
5rr0Vl2yGHaGwCh7CBdpZHuwxCG4rOupz5furQfdVKn0h3lJHnGjhgaYtsGhreWkore03eeGBJBD
7BChQtDbz5xPBF/PSX915sw3IuVzjpEyGMaWVtzHh1KqIXzQdME4gRTfW/HLsuWp3gt6DfwICCG2
c7xcok/cgNy0qqkGajqQzkUOHINxz+V9sXIMBlJU2b4w+ewGwL04cgwK0Py6cVl1M4cZ0mi+bkPX
FsC9yOUcPb3TG9ggGB/GeHAPzGD6o2lof7XSPMph+J6HmLUpba9fFWiDFWI91LYCehAnXBO1Sg5b
XpznJBlYWw701m3/Vkv0Q9YNpapmXBDWFUfWBkRmEn8K+skOXWK1fXbSBux4hRCvdTnK2GaV7XZ/
CQanwXQOSdS/Y+F8apWkCyFJXmI+TyuZxSVtGuFptVn5aUneY0H3MWsqqkTL3OlNn+04bH91LNNG
QIDc+iA6mfgwLv5bEUYUUMbHvrU2P/jfQjuxrvHASbS1wWZrxKE1aO9lyjzOBDsQDIV5thb1dYUr
n+nO1YrtnNIwogQulZe2GF7ntLZ9VSwfoulufKsHW6mLE9piiznteoX3expNyjoJ4k0yZD1ZduSR
xV5SC6qAraMUrU8Sz4QfuC2v6aJGwqA8CI14bsdavhZY6mBUMDUJ/Vwh79nNMvPIxFFDpYmXfSSw
Qs7yWiiJgUZCfRnJcPUc7nTPVOaC9SvrwjiXkJnMP7gSjsXwlrqZGzhzHvl9yvdOIZy2ia0qyHRa
aHQrXI8JxWzX6Dtbkq4lsqBXp+P2txOQ0YBFOPK6zxlClbxSR6ThAxL+SmFt33HYmmQPzKMeNk3/
5ah/kXUzDZqgIA2Lk7NIp2LNk5a4cCrrZpj/1CPR7UqNpg+QbMwk1G4P1paask27g06niERvZARL
h0QbwjsZjEAJWNYtT3lmUigAgPPWzGBqOMyvish/IN9RxWZkQvfILjktUJWQTMUEMhviI22QHQKu
BR83x98w1YQvhpbbecRuQ8BS5E6PPCnkBLoQGlNTe+kxq02Vsre07lXESKkUEskgJhqvyQJ3p8zU
pypbfyXj2vlWme6rDLD0KGaCKLZ5TG2S/zkqfP/JYlNwlkKmU5JwURiDuXSdtmp9Gz3x4BJOrj25
LKr7jJPHtRDHWvPLxBiXNuTHHaXpzW43BmbrkA/KKN11f2Ru9DTgV+Y7bLFjba+V1nzXWsT4RLrG
J241NutFbkh+B9MrkRJu0v+UEzMBthMuy/nV9XLrTPseE/WosZ/W6hOr7JVyhAcjmvSzSiTVqcR2
UxCAcCa6a/CIEKu9hfH7ohqBzOBHiGpFKAvwyYB9Ufbmh1uulywnxEa6+mNjMhqbW6AMQhXM3lzd
E3PyhAbgVOvOI5J1i8mh+23Zw3NnN5fCjQIlYklHrrvqG+Qe8BJ294nG+3Ks1Z9BrAOCGhvetOQq
K1XyNSt2yCSAqfBao3zbkulwYQeNMtytdbu59hIl1Mbx2Wan5/XNoAcFtTTKJ4tspS7bO332AcSt
pB0xly3N+TvrhvZqDHujHTvwJrGP6nubmgjQKA47AatEn1CQ0aXy677lMjVTqBKnRj7qmx/fYah7
Zv6+i5wW/doWyK3k7nXVV+xEU5R6bk4fn7u/AfkF88zRCmnPY67yMzpyBEyAm30NFRLM0EYl6K+q
9LVcZHLnRqbXtBRdZtVUYeTOa2D7WC0zv7X47pCC9qJpA/zPLUpMnQFuxlQYDlV9Ug2vo9RZVMTx
hMYQT6iVYwWcoQFlkpEiufbBJk9aOTvdUqx7+uAprfrX1daxNTbNOR4FEEC1eyTv4ZcJ8dSbCcAF
wAoI1uYI1+zECOus+Bo75VudXVLtZeqJqcm9AnYgEqgW1XwEYFsx05NToo2esw8zL5ZdrRQgTk1c
T1byEGv0dZrERzI63pwkg+eOLWOu6TjWA6zJLKt8XdCzjuzpfY3K1HOqLBBNXwHlcKmtNePa2wUn
hgmHCEvVV9FGn43dXzOXxiGtRWhnbwsOLw/0JTf8muykM8SPWLUAthFex4MbMlOpCJIJZgE6pVFJ
Vkbu6qtd+uq23NSOSS9ZdtGE/6iG92js2hhIPljuP+VaXhI5iUOq8+4TZn5wIjC7g4uO3lY7YyfL
mQR2kN2+W1t/wCXIuzadPswEHYseq5umtrpLUt45aKD+lo6NVZ65uqsGk9YrxywidmlpCS4aaD+j
9jGal+YEji/3J8XJGYTtlazod6gACSJ07OXECdaZbhFOeQckLiEFNlqoJcR73hYEN6UZDslC8Yuk
knd6g+a1hVi4WFQPA19qr/KFweZtC8igbnUwc+ctNelkOi2Bx1tt9j8TKZEbfVSr/km8CaqKwdnm
1K95AYRFxSbhg9A379peu0zr/FDNFgfaaGr7ovkD7/pQTc2dOfTKUwTFew8WA2x3xLgN21Aal6Fe
9PORKuAzXmbTx1FShE4vkQzxPaxgwJCfAhzW5IPO+ubTPVn1vOWo5UHiKieOCTQPC8AJmR56EX/1
60D35Tp/VWndtWg6q0H87mfnTuQxmC4dKMI8HYnrebRIjgqczMh2QjsnxMpyr+kdFwlNxVT8tMLl
5geO77Ul73mjWAI7Z18FEZ/EGlEFbT/8GQKJdXY/2ma0d2ptK5isc00k4uBM3yqSrsBditNQRZ/k
DBBGPsV5sFbGxdCQhiYGDM3InkNSOoiD6LpfiSWkj7KRTk8au9yZyYPOR96IBnbiRknZ6F6iXkfb
KeMoXDNoSjnrjDFB1rGq0b3pxO8cx8nc/B2rwg6qlBGCrFa/qA0CJvSaKUe0PjU5U4yhIxJntqjS
hYlmynJzsEWcZW07GpfWin4gLxFVlI6MT+hktW4Gi2slzYEsORv1INuRSVex+lE3UWgmP85UjgF2
ToW3XIdMy1i+84TEoZ4va5JeoyPgsHP5ykReMEPbp+o07BF6mig9ERzPbLG9FM0atfg5zdxXaNDE
43DZh1Yx75AdsYmdqPymqNrJU1Uw0R4QJULfjl5KllEeGdhMvKpuD1bxMHTcxcMQ1ehV+1+qE9ML
uM7n0HGraGA0COON/brjZYmh/WKj1zozWqA7Gqm+7VC3ZMsjZ+th1GiwktJqlxECtbQr+Dk9ee0t
ihTCsvfctNsz6bphmo5XdKijPy0gZKwl+5BUlil6iONIKtVa1yQJVPkpz+bTgiBG3bew9RngGqi+
6xwf4q4kpq81VHwuHIMWYAiS1/qz1cz4xyfsa1Ca9oz7Ga6CF4OB1excW7yZMn7NVOIW1mlvZGRD
lpx4crkbezITrSlhAxAJdFGaCEiN8QwhmhDR/VNFttYW+/MI8nLhGEvvJNNzDGQC4uWW6tNVBTfH
EgURJmyim8m9qvXmpJf4TVHh+9hNmKT39B0jc9gZP+9d5IwsVWZEjmKCCwsJz0sX3uqiBontNG+L
tvyR700yRoA4SfaSuQAE1rgVUvWquo/t9ri2qh32W0moVmetY4ILHZloPoFoajUZl8kGFSptr1yi
cHBNVAnFPOx6+6jJ+QMcLdl2aKBVw/mx+wezTYcgc5pvYxY/yEJ2NY4Eb5Zy78wlqe6CHElnNkOL
qIcATeVeWNGL1i13Ua8aO2xiYBKbe9iX5Q6KseFpY3RoVfGluLT+jnOGP74yqIIXpTbma162K2F9
/c9cMHJPC8hSy9QfOqMMoB5wBMxUB0hiSOCx/orU/ckG3nCGoLzPS+VBbxipVkTeNX1MW4H2eJfK
4bAODyT5RTnSYDXeMQKn6XmcB1WQnjg7ntub70q8/B0allaZ26vBYo1nw6WcMeWkeU2GBLOUr60b
JQGjlS/o4lTvsWRIauYrFopvxRRwX7DIAS6Y+U4ia3G755YHicpBUCnpBVmgwx/T2RWrk7ziTfH7
Oo+BcS3vRoPKsh+5I4lbkezCCyKOXDeIsVAGY2a85ghSklZ8sGP4rtuGAMpUCRE6GHa1J55qwctD
w3LfFtWr1aHLdicjREONPDX9qqv0J2/aPSVN7yNmXRGzMP+f53oJhAV7Dr5RUl4nKEvMR/Rkpy3l
Sa9XAzGesaK1sE4QF+lYMpY0rbNH0l7uS0vdw4GDTdeyNGdUxe6e15DBwq7XDWL9GD4Sz5GHlJte
mvBQGDVPXQY0ggoKQbouTmPP8FgUvIx79tYpI3wGm63cFP47RUnXR1dfPZqW5JROSlhClt+ldfK7
Y0uMW3d7xadc5JVR6oY+D1XEOXqqJVAg1VMs2OxkmrgnfmLwS5LB+xp4esWqTsmt73KS9BSrAReU
20lzuGlQHsJtVil48iqIhfgBL+dsR/UrGVfUvz2/sRFQY2l3D7ii4n2FXMOgbgzmyf3UFgaIJenN
F+dGB97OnFT2O1tXvoVdf7tC/1sZ33rOfFNMRMLSXDxbyGSUim+ejAaW4mp7alnkQJxR5X6w2ufI
VZtDo6gEQZbjXRufBgkbA40QY06lNZngOzV/LPqdQkbFjh3ft+rDTKrTPlJhctTsRKKWC2FaRP4t
Zf/Sq4qxS5WBRysiUtX6jngiwyXHNp5J8OZbOSa02E8658Vef9WN84tttQV+9jvqjRhrxvAEGq3c
SVT5YKZY0Jdeo1owV8fHIgpcy+b8w7KdlY6gXdRrcGSxZKYplj1BoXtbqNGDIztSXSkG87UnXdys
jwyer3jKMxQV6ps6KH+IMDQCgqhMTuUNN4jv1EdJYONqU84tSvd2gUKdMaY+iLn9Ero+nmvbaJ6b
hwQzyAlDdumZWmeFVs9cxexj80LQoe5j7a4+4aZcK0SHf+sMTlFimQ8sl6M27Hgh7bZWjsNu+mU3
TmAktXZIZv1w83RPeRPf37hTrsPDpDcZS5Gb9VtDUUiBUecATpwPEc8NWks6tS0fd8hQZrc3hX+b
z7uqATiG2Ll40jrQl1u6ELLRnohGvQnL/0OjDl0x3N0CPoYYPZ6rUDL++3CjXMoSTTRBLyAkbEW9
q2UENVGq4vy//3Oi4tNSO7QQWxheNa7xA7OjB5WJ8iY9RTERu1V70jqx3Bc4HzEfo4GwbeLuCUQO
x357XLZQgGUGm2SnTXy+ZQQ4eHwt00mRH29WFMmWlvAnNOadEOAOUDKmgFtJ8xH6nbFk6n2J6nDg
Z+4rJ02PLMwMVoOJ+VzVmIJz65GhmI6+yGaFkfd9tW/k9NhKd6bvRBtpg2jdjboBFZC3XGALd+aO
T6dH+vb6cTEQgt0oL7dfEBbevxzPwGUuF3TwEVmIubk+5NCm6W4LcqBu/46CpeGebBIlnDSCBJYV
ea/UY64JmzcBUhWF+4Z5Woh2fGlsYJnbR4y5+AK3P5mxsFEyB8Z8FE0EpynFDkqZJNQA0ETRvf73
+qbKeAB4wONTp39uLARMbP8+uonQb5r0aCze0mZtqTmBOFcZ+IAOtIhMlLd/f80Eff671NdQaNr6
izxX3dM5op4HpBa4XZzuDPqlOiEkDJfCPoGPhqY24EUVklLLwmG314fuvjBU80NHNwL6CR+MreFJ
Syb73IJheEQVTc+rOBG0jxhhthb/BghmX6vZyHihg7C5ZcFsPw9H40L6xztGTZBWG/7RHKd+p5RV
FLLVFq96Sw086flnNWjao2IU2xGMtZknN+OcX5c7Mx/zTfuen1c5zmyTt48hwdBp3r4Jozmee8Z2
D2O3tBc72sLX3fQYjcwuU0fW4T+GJxuofapM1yYbzvEsvlSsPl8rDCU/SibTH6D1+Dc3a+yWZSjH
lpTcm9fVUEv6VfEuremzuwV3q3PJjtpN1lNM9CezUfTiuuBvsjvjWKlatnFful2Vm0r4T+Hfwoe4
rFQScNzZ1+hs9YRuF68tAl3k2Kl6r2dlfuQITIFFOcf/Rw3BT8elb3a9My8fK4ncIWtU64694vLR
Z9k+KeuwUxJMlG5bs3Rl9R1k1qYVWSktlNqMdr2i60eGp+o9Yt0kXBdpvjmCmqqEU6CnhstimqRQ
J8zGKLtki3QcNFfKNuvnKIzMeDlksRHU00JgSTGdVNXtTyKf3H1e1dsTPCuX2uRJVzrUnyzl4gBu
NFVwX7HqVtU7whl8gBZbpRNP5LM3aLEogmWY2aII9dGugsmdgfOSEPhgJjIB2lR2AcGRjsfmBTy1
lNNdXiffN8qzLcifpeFAm1Ao5cXEeDzZSfmwbh/dfqpc9D/gJgDlM28KnBQy1NCnb4rQcV7hZTrK
trDgj6zjS63GrJgja3hxb1aofkrafYOmkG2X0N/xfCW7PokIotg+RE2fedps5/t8WrdGHYJJrGeP
IlWzy+rU0IAb5HSJFXdXjWSWfwl7/95x/0vcQzXDV6yqpNyueXh7fWmWqA8WiFEWaW1z/nfpp9ad
T6Jm3bZJdDNF0qWwwr8f8oKTvGxJlt58FznIz7t46v7e3ih2jsjZdnnK8ECrkLrUemckKaEFDsKW
+34ah+PUjbuElF/UgoNxZ2oZV3wlBjIa30acGY//LsWS8leOA/uemHcxNgH+L7NdQhTj/q7fEFI3
jpQ0mBRBzBLhv5+Dch7wWbp70CerV5IxS5ZGrId23TBHnylgelAWP+gffN7xy5eufth0/H02qV5t
9tlv1/h9Mw9Zyfoz6aJ5y92lCifwhyybWMrchNv6bH4SjTc+3B5vQJ2fpoBU2bsWnRTBSMTKR2l2
UEzeI7cnVHGq69zJ4qmkiL7YTf3du29drGsXpjb6K2rsAGmicvj30p+mdLkyV58AxXsgfGth4V/s
URm0WvmwJIn1L65yKY5Lqm4ikn453GxNfeVYR2mtF97lnGyJ4iiH3qIrxGmzAnG1Ee9ARX/mvvuX
HupIbICw3Q3mrtxihYoWa7nZ8xUHnHmhrd96K59FNHYv6BtMbKJw124/nz5k5DZ+ZxgTQqUQy6Fe
WNaAU2gP5tbau0a8hZYv0PzY8hTMiabzLQ/uhsu+/YAkjsQxHeJqXmjgZQ20NgBM/r0L6e6GJ9X5
vBGWiniRhzFeCkrYFyLx9G+HiURQ9dF8nmKHiTCF0N3N73ozM7WIdtG/zbCgtGSXAd/9UhBJ2EgX
w3/2CqfXdOTtWfugMFlODOARUzH+gK1zD80i1T2CLutatc3G1jSLXzVZep09DtcpHXQvg+ztS06R
M0G81hvGPy8bh/n937FgphxjUZFlzFpkt29LzBZzYj7emDqMb6tLN44/IARxpG2YHUnoDqXKOohH
F6lL2BmOdh2xqWt2ZT6v2w9Rp6MfaCr72I3snmfm/XJu+6dbPvvgZuceau797SOoEe05Y1ZUNS+r
ATAwb9JfC4Bnf0Dk/UA2k3Y/RCOD/O0X8jXbS51gY5U9HdhugwgnRcnftj95+w23P1m5SMGSfvKm
eU6fRlu5vxlPlc5QD1nJMlNpXP29RaMTjPguFFx3QU9PS7JBSlScGJBepqnc9vbQx7X/EHZey3Ej
27b9IkTAJNxrecuiJ6UXhCy89/j6MzKru7V3x419HxqBAtWiWEQlVq4155gmoYQuNdthicxrLz1V
FkEC1G5S3zg3wxW/u71uZt95J0zn0BjZpWTteMZz2TxX2XJRC6LbZO5xbLScUNNqgtjPvz1qkA8y
QwseWN+1FwgNB7uqZvajMLQdnQRocF7zp6+xitlNE1494a3GOipe6475fNbnzaWxuuI1m1uSNrlx
d2QK5a8F78A5ZgSQCO8rA0b7hQ6n/VLNVPsLSZ2DfBXpVHWyJyoWv0Vp3Zefc3hVUY3giFL+rQSk
ReNYfzF0/UtRZ9kG3sn4oBX+STmLahG8mUOjv0+9bW0XFunADr5FdYX4T/oNW7nwlaAHGs1qdiiL
qptdZv3GLMrqwxfut5zu3+8aILE9/Lat4tVk1v2Rs6/f6JY/Xkv23mdbz62tgZB4e3f53Yu3OSKC
UNPjh4ZeqZSjL69B4s0EAgbD99wmq6mN8JzNGRwUM2p+uB6xvIHNnD0VH1jdBImz1XLPOh4mp19F
5IxfmbGQAZZBPrBkXoqFSGCnPMO2fFlrtUZ/m94XSofw5NPBwCcCttmXmVN5RkZyKmwG6H7iioNT
kc4lHyOCpnebNvcX6grBFMbq/nOYLpsDhRcU4ZBAKA2SOxxTXdNtcjbwCo7EZoYTmEuK9Ty9lKT7
XBYvmdEB9n68W1T1YekjFWnCc4tZ56c5A79doiq7NlWVXWj8fQkS5+v0j+3bBSR2IHMT3Ja89ucL
uBLTljl31U8/aozEqEbk6jxOAuBsF0bbqfVu91XXymqU5uWSPIStIzaOY7cfdRd9pJ0IfjV4p+wJ
zT00BJvecl3xayz9o2jy7L33DWK7oCGo6zK2KFvw0TDlsV+aASJOHtJ+U1Wmqi0dsa8XZrpLXH6b
WS3XwgziR6CnxtGwKUPKIPOgqksF3mL34d6q4PKwo3z1XSbZo17qRz8Tw5PfOb97y5FEGWwFKJiK
8axA0s2g2SdvCZjdSa60Vwm8CnM/Ysqlp0XncNChB1uS1g40s/j/JFP7ErLyn8wqT7i25eiuo1tY
xXF//zdAp4HvqPVVnR/vsL7RFoQ/FXF8C3Hr74p/zjxar/drHR8kgkqat4iKwA+T4E2PouLGAAct
Y2TnT3OYO+2uzNFljV5wXthJbcUywdt2Ure5X0QtaRxnei6x7k2P2lA/6kwlz3efY48Yd6uLWmzo
P/UrvQqL5d0YH6dy8m+DOmTpQsGLXqvOgdjIS+k8W1cn8r96fOcXtzTSnRh0HNgkUZwbx/J2iVHk
z5i8n8s0fhe2H7x5s5uTOMAZU4hiPeaQVjokl5u0O4S1lb+qQ9yi0gwblywHec0MdGdji3xbBkws
tMUKr5HOQZ2ZkfFeY/u8Dnr/keqj/TCIwXxjqPQBIZcl1AOskbNProzFbdeejoVS2B2RUX7+2o0M
wZz2o8RUsjOMFpOwPARZLB4cT+cndtPXvjc/70F+Lp5ktCo4sGM9ZXTULFlw+N+UHkMlG/3n/eE7
vqM7jm6z3wbN7Mkgkf/gyiWFJdiT29k5bPv6jXVBMiLS8F2dlQIW+Z+z0Mf04kXfFGSCeFCQpI0n
+8OO+cazoyX8QohVNHuXe6YfNR+I7HDsJYrS3CuSeoyw/UYEb3rKrfhFPQbVo1HFcfgQQvZZzpzR
GhYCXD1QmoEkf/S+TqPPL6etK2kgitnJ6Nzw+gfKGO8UsVvbLW7UvDWz9yN02YoBSUGMZHyZ4tlh
bOlGDwFOqWejal/VdT3UCnZbcU/EK5EhArRQGvv7uZ2mlyFt6qexjZ7V030mG/fYx8aTSf23Uo9R
EkPY1LeorhS1cxTotp/uBZUVA1aqDuFCqksif9hpHDGfJlp9AHD90LhGedFGrX8vaCfKhwatdecS
lwxXsFHuikHkzepuA+dmkl1gwz/VdfIgIgmUIHT0xgSp3WN9SDc5jkEinYkQ0nNA7UaKmUGGD7gS
gjMUA1mEC0MhH/fLKpClSamr4B8sVwgk0Y6GiOXQxm6KOmoOteT9t/IwePOHvYhifUcrZ7r71XX7
8hG/bXtpC2JHlZk8TqRgk7QqLe4eLW3EzrCgjCitNvquo7soZUFV2WW9Hxrn6xj71QPqxLBuohdY
Wv21V0T+CZrQGt01ZAFr6B4Xq2baGbigrYvKuwlHGGvTkmbm/33vi3+HfhGiZuOe1Rk1EzcOHuW/
b/1IH4SDbmPAA+S6x5xGmqfaMHnL0Jq+PqYk8BKK0JMzCKtSz3q1E3286OWkkSnqHTWTinNJe/8W
Sz4pRI7l1I/9C1Tmvy7FIYbebuEOTYbiOgtajGT6zp/GoAEPKjFMFRo2AWnDb+fEuZBQPF7qMcXd
0DT6xxC4j17tPYwkBH/SLz4UXlr8nr3uUDhF/Pq/3xD738Au8NqmJ6Tu0LdBGvx7LTBsJw9YDagH
Wp+Jkt/wXJJZ3wxsjxO5pR8Mmb+20/hVlS6dx+apy55nI2mfErsxTm7l/3YlwN1CYQ2oo9mpJuwf
7r86y6GtyH1cvJ0d16m39mBh/ZpJiGzGllCcxeaBIdL50TMHfd8tPvpFeW3u6wVOtk7sU12Zb2gF
aGWp00NYNFB4/TK6DJ3b3oPWw36WnAvrrFacoAIMyGZlOQEQvzgt6HJ9aV+YmiUfuTuN2zhsf//v
t9PQ5bP1z9rqep7r6bbuChoHsNAYy/z3DebSn53HPqr3kcDUoErjySIwXBAKqcrmpAlkdwCJ0x1i
UncscwFWhoNC1fVyPNV4y7gzZStfAd2xAI0H21kgTNsk/rQMirH+UlpNXrSQFhN1z2WJimmSZyzW
C7YzWv5Fx4yI9dF9GOOIwTR7LxIFmhsGi3mr+rFW/QN5zqeKlNBEcA2Wgf5uzDxO5VcIdOybpM2Q
pwfL3z111ms0AaQ16aixWZ+JV7Asu6Kz3c8bzEVAmxfbekDszg6o0gRWOf/hTh62J8JcNUjEzKj9
q+fQZF46BjrL5M+7ik7+QyEPeACZ2nxL6pqGbVsRfVsTNquajlPc2/ftPo91lZ8X7vQWWDxuUwOn
M4FdtTlvECuwoFrkkqztIFi3VgLtpASIkDShiS9gEjf5avHqhfomR7SmuuHRKIwHnyaZEXkvCSaG
1zC3003d9MtDkDTuackJAkxETLDpUkJuDPzmSbXn7KnNt//7VuJxJNmif+4lD++xZ8n7iXvJ1h3S
E//7XmpRCw1TERMKXLZwu9NSZkvQynzqhrw7lXEc7UTrJqupyCxiCPP00XLcn7kQ5Ga2GFP0JTT3
6mWe6awnXfrAb09HtGmSdCp7j6ObVNtQakkqffqeiwpllWw3VoY77nNU0IiWSm9jsmfejH0XXRzC
7FSXYTDip4l24TX1nAJhGCwYuQ0UvZ+/4PprcXiugOUMR5X61Q1R8+S0z+qFYZk8SNPYPLXWiP7H
ijqZfGtvh6A0NyldlgMtbfJfQ7O/6F1O9qLeOMg/pvIQ2gnbh3IYHJzZVXlA3pGit6PlWrhldDSy
tMSNG1GL6Xn9MqYo5bK/ORoJyhVYyFP+mloEoyR+ILatrNHM1nfOUYZ2wvUirNRGTk9IpWXFrfjm
6eKTKDrzMMrer0HUa9UV8/NAi9+wFkZbxoj6CevQI42dZEMvIfuMxuWdO9Z5DrTo8w/0NPiHgaqZ
Qbu9s7AJqBG08Igh9TR33ELIByNQyLyBnN6W7oL9XuhWUJbH9j5sKqx1IvgNPBJGMXR6BsB5fpxl
D9aJq2YLIZ4hvWeV18Ed62NrZtcFIugV6n3Tb6AlIYyqY5LPl8HhkxzXw8U0P3sTjOoq7rQVnHgd
Bd1QpQaiECpxEfXBqa/SJ/Xqz8GxBshfhlWXN2q2M04rf5VZBn3wTohXW1sAN4/e1aAf+LzYi/Vs
Ghrxw+CRWnNfdnZ3G7uOANWiTw/IKQEsWaZ/K9gl3jzrNDs0jipzIb0Heh6Ggdl69tMge7IQaLyI
pNub7ME+/Bz4Z7Wg6zO9gQWH9Ug8pMwYN20F8lmLSbNzioLRB1I6AlsMdFm6SocvSkO/adwdqxjb
4gtC/Hbfjs1yREgcajVqOCtmJKfxKSng7xeFuCS1KB7zys0RFP/obS1Y/dVPQ8Kw19uqe4Cp+ZVJ
ECmNYrm/Uqle6muZeDMQQ2v+66AFzk8nMYnBLrzPEA7vJnfZJLdubjzEBtRx2bYp/MY7uEFI9kXT
39utM1XNLpEqZdV9DRpy99TLKbY+qVfsZ7qeVybZ7hu/lvaQ1Xq2N0A9MaYjGKN6iFK+M1jpX24G
zz5hWd65nkF2zSz8tT+M1kOBUgNzSGZ99RyXz0iHDDZrw7164pMUphX0N615Hg9/CG+d1TT7VEa9
qt1/PyHHNNT0MomgtqjKXR1UIZ97ecs6wnq8BqoXfNAKtuB9ADbCOFtcGQUDepGLU12eMqDoN0Xs
wCwRbHQbfbOVZoxgK2klwCtwc4v5be6Tx7CYm+8GFVYhA/vaon2tjcz7CEjum0uempXb5KducEra
OlifvBbguVrrdGduH++RRA2275BPhWF3X8p2tOrv0hyfhdM+W6b6SjTChO+cM19eg47o4oxgWqfj
5dyHk1tf//xhbUjSPY2JP3/+zx+wnfI7WVxad5xATOauhM/59a3L4SO0vvdeshf50nQySbWI3MOA
rRkdiuufLAzZRIvlP0SimSvf8zQsBvZw6tCjbbuohljIpmw1EaK31nkOPARjBueYJvlatRqzuDiY
C9phxnLNocROHaZ28Gt243XfdNkP2pHeKg/o08AqGvZq8Ymn6udcUqUBInCBqv0y9e99sKQ/gwhH
SWZBAYAMjdJzCp5E3SZf8vYDQCUDBrSSaErL7IBu7mQPFeol1f3R9Wif6wCj1PuPpZYcliCbDpUw
f7jNYB3/PKDqxIBem8+rhBCTm5mWybGp2/aQ6LXx6Mf8XF1f8Gyy8BirKX3SZE8EKjIUKHNo77Xd
zxdDEgDy2r7yPFqp2QkTkm2IeHyaGovVlRltMgn7sdTL6sFEoaZGV7Y+NE+2W2vXtGthsCHhdTHC
q78A+wyyhzlvzWNuOh+ZSUS6+oV68+hhaSZoMdOGs9/1bOJNDQ1GgcRQqiuqU0QmyEaxaugzMc0f
hXlJyWd6z5hWZL2VvBTCB1RqBZvYKPQndVbki/40YwHTst48AZtid9dU4XzWB7pT99c5ZfbWtavm
/rf/nkp7/Ayacl7fC6LIJy03wIdFwi7dsmHwLzTXjDs6TcencLJc42eYjWje/Hp+4d5pfvnU6qtk
zpqH++NqDCEGlmNcHpH1EvchMyTTsZYPD/FXm2iRHL8CwgNlgf7SYQvdTR49ZE2bo6tmZO2WJLGv
Xp3FT0gxr4Mjymd8gtNztlC6I6N8Q28DjH9EvcgaiftAbmNdfpdAnHOfnlNN33W2Ng1xfuQAS41t
wQbnWI3N90YX0UWEbXEJBOEatCf81zBjJhkUqJTNIUaYCzh741pZeprkDLlG/rtU+DU0kVevY5Z/
xGbWfYdK9AEFsv0mrINlaL9T7lbM7A3s+qjr9yB63pYmjR/qevZXokrzo4ZY48HQ42FjdCL+7CqH
7U4xvoaLNt/8OPqtLsOc0HYLbMGdJf8UPaNjr/VoQJecORNDKKUxQNO0r+x4+Ix8oW3n0uxPUVtF
T9GS/LZpoHluykJFMMYNEHlzsyYgbInp9Y9e3EyHukqDgxcV4fneuMssDOCtJ7Y+Udsry23kWNIo
rF1W0VHPdUxOk477qHO66iVhPAttcvpw9ODUgTU35bi1qZm+Lx52VbWyC80t063vEIoBXn3jzo7x
lvfuhJYLV20VYbMXJNdvTSmdEXNhQoIbBrKGje0S+r9BG7mPyB7KA1oNYkOF39+8TFbXMdxy3x3c
U2gxhs4NtA3NbJbvE+/yJONmBkQNe4utxCpru+HRM6zxENNEIjawd2/ONPmIdUWwRiWfUwPlq9As
9U+cMZ0cgvS7piu1Q2hEbB/0HkRqlQcb9ROql4lPLLPK1kP23cQLRh0DQlgmR4SNAEUc5kK79mKB
7VRBpSytH/o8e09VYsbXAjD8HUqep+LRoTFyrqy0wdQ29KRkjB5VPEGvzj4gyfUtjuNdmPvVFzJ7
573WBMvOCgjKcpMwv6gJ16wnGAu92Dio6Za61h6GjOwpdaFMS+fgxogjtcUhxwTf4yaRUzXWI4QF
GuKPooMnHxc9tosccDkju+aUdB6xLlafvzZpXT3Hg35/pRFRev9Hks6wU/W8o+t4Wxlq0j7N6KbH
GG+BLKIQLgVgyq6/6WRQnKA/+DvbM73LXPLjeeBG2I062TdW4VU8SPNTPGm3qpnzFTBQHLiN7m2N
eiwuRcutvXjUAzm4Vtx4zlWd4fT86ywxrAHiM232CkRNVmnzA/83Ddgs/xIOFqk9k3Ugz5ntHaHu
L1O7BGvYgD7pUVwL8X5t6e0P9JsGgBqDatiHPaaYcCybJw7AEWEGfSZxxhkC8I2T1PGDTLixNOer
hmBzt4iqpFWr52+0SW7MIZdvDpu+NbD/CX7lVPOolwVmnDf6pu1jNKthoL1XyOImHPevDU+t577Q
GUVw2aHzdQlaDB4ka7Q7szV4uqYhYsneyh7nek7PXgEeohy98QsBVbhCeOb/608Iix+s8CAuDflX
qcGtwVJ9RxFmI2c33Ks6dAGxoeoLjm1jqvLzr4I4wy1EPuPU99X4RLBht8JKeRkUek/AWdrGwdJS
s6fBFcHnmcdn+9zh4L92UcMoR+OjF9uRs1d3mbrf+DFKxNbtYUyc5BCjvD/ifKpuc8zYOkBb/Qm1
+4bY59s0iemF1lfP31MZr7g1562xLMW1ZRE89RnZlWPwjpdQqbmGrnqMasO7wQy/1nl0zWYtfTXo
AstOO81FhoNm7p4jf8Q/YkHNqf1MuxIlu8bejZ7G9FG63GtRS1umnW5PEWYl4jjvQ39tfM+R0z0O
/KpX2uhAJOvzbosB3nos2rbbxvIslNfUmboGmGe8hXh85lw622UXQLUC0LWkR3VNFTZRTSvcMgPp
hEFMogEzefSHOiS6t7V28Bb1tz5uPsFkJz/RjD4yp0FsT2zL+U7T00hfSdkNxcyANy3hgqdJeM/C
tpZ36upi10HPOlnNaNxsQtHXrE7ujwKbMSL1HL/OUSkOunzppNCULktaFI9h8hFhUXtzDR4XUhqQ
6mW4S40lOAToNtZdpLs7BxgNniWiVi/GDXU940ZSBC+BPLgJPR4yO9AMRAnqdDeNSc2ugmf2vd5T
k/sP9+l4srDi6HD23XpqoZv1xhc/1Z+xyjnP4Zg7hL+zoFdDaHwBjMomz+2bK7pB7H8peclaY2nv
V3VsDKN8tDLjddTT8KMde3GakRmuq8x19qPP4NvLon3CpvO3ERBR15T274WTTF6RX0q90EGgsoyX
JOaZGTkUCHUwGo+1BmeAgUL0ndCZp1x7sdAzPRE56T33/nxOHUhUZZNlKOEXe5MUWvy59AvmC9cj
OVKMJCtjol01EXzQpS/KV98wih3KMDAMkrllMprZ6toj4WbxxYPz9dSE49syhS9suoxd19TlFZJd
eVVnfw5N7xUwmsVVxPlfmXVkwubvtuneXI1E9FaAk8dr+o2ZZgttAvQToFGzzGMUenl5hR7vbnRh
oLEpq5Mh2EPo2jSt7oKoKogO1URHAU6W9hU2zLqsoFEOPujUIR2L50REoN0o9PYLPLQHrWLTRMje
pwZtgYGBN17B/zhnM2IiOrsZToUStas84JJw10vVpPuAO/BB06PdAmfoMjuZcT/gJmfVDOoRY2wv
MToBrFzHOAfeRNMFDdOXKPNwQAAweBhHKjYqG5lzLZynjp2RkOEnrdwZ4eJ2DyhkycFAds0kc49/
tn03Alsc8RHTgpI1bj0yjvznOrlrv8AQvpK8Cpt4UXBYE+FzllRX+Ga/iolGZk5DfN+bLr6Wv5ue
XqzDo/DrD9pboDSM9KPI8+poUHuAZtUR19BG2f1HRGVnDb86P8dB5RrnUBPv8eBbj1ox/3WYqh9w
TvtbY5bifjkc7XrF9K9bO30HjVVSWsGGCgTgQbmlQyo51hA6yml+pkMUvSR2YN2/qHVFvwlDf0St
IwVYIUMOpHQAMdRIqHIT4xo4hy7x8kceQemVkLbdIF9hmQuOVbS8/+GDa1MbXXEaqyuN/F0rbLij
5z8MQgj2mjBRCmC9SS8FmUL72lgep8iCWqIRLt0GgJY6O6m3fSeI2IsH3K4gJ9gvmmd8QMG5kgd1
pg4W+aBnY0a0+BLK3sRcVJjGReY/U4hZ+7RGYXnfm1MxmVubRiTmxjb42jja3hyj4Ffs1w9MYYd9
kFGnBaq16WbNmt3bsssl7JNy/eZknnaYNKM82LTGj0Pej7fRaYAblnPwFOn+Xk1z1AEVDtI91+rX
f8Y8OGC7873mXWbtZxTh8Ukqi8XUI9m5Y8OsXnZigX0RzZD6Iu0yVUNJeFm/wHHsg+7ILpXvGhqv
qZ/736fCup8Mf5/ILwGXW2ngAb7+v/9chA/1i9E1G11PHmj9OD+Xxpb6uv4DfwrJn4htLlqm+5e2
D8Jt6eTFp9FnD2PEh0pMcXobOm3akGteEsghhs8sO2TyU2fQ9z7kJGxRNW4i0Zdg34eK7AOnO3Z9
VTHqzr9Umm/TM9ObLW37aj+KdzNPrY94jO2LgKeBI4mXCWXdKuxh51ag54c0HM6O8ZLLF+xv5MHP
9mMRIh0KuTmfy35DFmiMNN+ESmS3zZM69GYVnoKOUaaaUSLU8M5FxL3SxS7lVjjNLwOpmCulHqoE
0lwmwKL1HtUcpRgGRDpm+EjhBTyXHd850NrwoVswSrX9KJ4JqicnCGM/BtDgvQ6n5qygtlM1shHG
TLNy08H64mNe8/DOfJ8GQrK8vigufl+DnIfxvmr1FP+ALM46y9jhIhwvcw0eU0ThazwhFW9c77eF
UHTnjThWDD3IzsuMFb4b8JL0dgl7d47wrzPjPU66nz8jiSyp7AAcU7z/6yzCLnW/lqgzWp4bNAft
gQ/bWd1/Ark8ujoABOqlgdaxm4uvTu1X3/gW+0h2e1DX3GJkGzzbnEPRZxYED0iMCUOQj7EhZJ2y
078uhAB+YORakRwTvhb9S+nIiFM5gFqmzD4FerdbQu951Ax8dBW85pl9JVSTJTgrjcjsZdq5i8Qp
cCbtpOIdUxHu9S6S9Cc0+FbZzZu88BOcsk15LH10e7NSKv95nQAQXYMs6PfG8tINcf2ofkeRgfnm
vrVtJxNn5XAKHXv8JU/a2Ab7xwkJW4zGTYBVJuiKc5MXPLPkmTosi087oAov6nrKpIJZQntVj7EU
JyDMAMvbqJSAfI4z5Iw6hi9UYjj72/5X0KYrVqT2R57E4TrW0eEPc6jthc2DwaqA8YxFa63nlJi3
cTD0XWaJ3wthcwxT3d9jlf91EhcWd2LzGC5lvolK5jqq+esUv0a7C94HyAQXUgMSPG70hLE1Waum
cH9OHlxIpZ+4Sw3VqTfdkGvsqqCmDAU+gZpPTy+i7lixofUOG6TMIfaqlm19wKRPyaizf14GCKef
5j7YqrYfEMPlXCz6towNIC15b4Hi6ZfmqGFBVz4JXFDti3oV6eZbWviscEoUMQ5m8RJUGIuXwpge
9crCTkt3HxpowE5VBGdfHtRZR2YETiRjHo+Z6rJ5/vC7cwm68bz4YiY5n09zn1rhBtRA/iN2CGwX
aRw+usUEUc8ldS5OYEiNA2LbzrXwoah+kBYzH23swDhWM0j52fS9q4/E6QHJHb3RMI2/m3l3HvKK
uiQsTzKNFIdlVGxKOrprE2Xs/R+ovuCXT3YdUKjJCaMaM44VVBqHWeY2cnxMronlEJ4ezf2vJtFL
TIHDg6ub7l6kwjj/OSxwnepVXUmh37B4a6CYpOvIgzpTB4O4iEPgZw8NHIF1kRYDssPx7xG3PMNI
+VZU7Dzvbxm2qIEQQAK36MHrQIoKNkpQpq6+hcMtNjFLHbPGeimwRoAQaR1u9bR5Laz+pfe65Rub
LmnqMixgGCSha3hU1/HQeatuqMUDKozvjtYnzwtu2Uu5OPN68BhFMbsbMRwghBBVcvYEceCzfBVJ
WURnhe4pB1RDfHK9gUhP6n1tQsbqygQZJiqNrZFA/KTJTdJx9Xm/cYwMho0KckhAUmybWo+2+Dpa
iX9FpWIY6RYFKM9adY0eQ6eRMdhN6XCGhzOcW3lQZ+ra5Jpciz16zyikwSfcyJwQJzW4UBLFxY9G
goLN9qAGF7yDVIvCrNf9wptJVdNv1Hc2vKq78sDZqxpdx6uOzBWGwZ+SXZ2pWt53/fScT+1ZhjPj
em6v94eMaSd7HU0purofehX8XBLPZUUzPu7LWLd0zncLm3q4WP4PGWGxsvrYeqX7MG+7dMkOhHUf
/SVgBwOYbEso+XaORPMaOE52wFLh70OcVa92Y32qTwoj32+iBZbrBhliqlpWU5pureO5opPS6AlW
RcxZUYzQMzFEsYVY+uIz73kL+qrfw/Q2DuDr5hfDxzgWmH36FX/Ybk7Z4chPYpcDR2xBsT9WOt06
sBjWVkNN/UX+CX1efhZumj3zNvnwqsi6MKO4fbPm6WRFqbVFG45Nm/rN2BVGS4RlOL5UZWgccqEX
nw5PVZWJU+oYy/jwH3t9NHYzu+xny42zlZvY4+2vpjZjahIauoP6V0VpbtBA7WYsUzWMI9kcR4e/
1Uq/OsbATpOkOQBIbr/U4axvaqYTJ6emTZ4wSyaPOJ1q7ftSj7+GNove59jHb9gIrB+LZ9FF7+Kj
2puTCIe/Z9bndZbNGHhUnrtISZQWul7va0jO61CaUcy+bc51Xlc7a4TCocx5OvnVW4Z1bFzhiX0A
nZtot81WGb1EQkcuymd3DR39ndD5aTtR3L3yaP3Wan73lPX6J4aLkk9l9l2LhpYgAkyHaUX/o8r9
b2VpOT8T0lr7OZw+Rg9Rr3QWlrU5HZfKtVBeZM7BosS9V+gky+oXe5h3tkmwa4ZYEW99M+6HOcjQ
5lTWW113RBvY45P6tkpphmKYD4ahp5BNx+Y17h0Ukeatd31MqVpmUXO402dVQi/UiKTKsgXDgI0Z
spVtO9Tl6VW9nOs8Pvd13Kx5QoRbO9Dr04IxeL1IVUlklsm+Cy1zM+Yyy0KaLp0MtrtsPGOka642
CPVbLXzvVsTozawCuIwQo+GuCEfhm8FRvBsm6xrXptvSNADvscOIjF4dmOiTBZpXWQz8JAlP9795
Eug3oft+TWLP/CZPwJLdT5B+Jp+wrk5OWu5MqYBciJh6lq9sUBtvSZOudKxejwGPbmBobXhQyjpV
zqprTT9Uu4Q0APWLHrsyeERRvvZmLdjf9wi0xN2Hcnh1Fkloleup2oQERtsc0gkq3QTT95aNAEB+
Cb/m1zXMXrkptaHZ5g6cHIe8gHAJyyPJGu6V0Yp7BdL015lRortOEMatOxlO1YSGdbjrDu1+V8s4
oMXQAOhZLfn1S5Y+q2vQ/DtgO715DMUcP9J3eUa156zrQEeM4VYLNBcBmT6zp22aiv42+gQmYGsf
7meNPEsDNH1ON4j3qZkecibWbyxt/WEmw3WfFCQ6399/5gXfIGhJ3k/14dgkZwVg1RlpLuVHjs95
T6el3prCBPQ7w68Dnug9MN9YQdawHgkNFo/qLFm056hYmA/J69YiyoM75Wb9XZ9ruifMKNiTPqsh
fyKqcwssZ6trGkRQOXtWAS922WnXxkDx4hiA5Kk5/XVGAbJ30aY/d7BvV6Ww9ecSWxn/jT/uQs6G
cICGSg+SbT9BPg7Qemc8PPj/+3OY4AkJmCXt/I6YR3g1qBY+7r8DkFGEcPzTdWCldjfz3JVrX38F
GojPJipoeRnaQNVR4YMjrxHiAM3IJAUJFGVJAbiKsxIA/+OEYjAZodoqQQJjjRkhuwBLmzaWsx/6
1LiqNSdjZtEB7L3Aez+qJoHqDXRujEbBNo7p4C/7toc338h7RghhE7Ws/XCloA58Mb7I5iflvUYG
BGbOgMiCbYjw68UyGA55zuAe6FkSWmxDoL//oLRSGK4Uy94Ecohrc3G9Vdlr2sqt/Zm9FwmK1gxS
RS4jDUrV+51xV0g3wkLaxbDkvtkMcqvaIXmL6Ubjgy6iulgV5Dbc3UjQhOx1IBPuQoeDJbzx8NfH
3OCv0Vk2rhg43XUhu4CpQziXFyPfcSASsiU9NC1pbxbVirtpCQQ/2nH9AXCCpOwgmkhq7PGliISP
f0x2zZ+WSQsD+IKonT4pVXOTtd7u3mzyI+RtTWQfVSwa3sjmOGnlFlzVZ02z75FYq/k5bAPibtrh
ysobsneRuhY+WquC3eNVCVyczgq2PF/Jhk5IeqgykF2jbEObNrMi1EygXS18wmUyWTd1NmrZfDR1
yKCFDzVH6tf1OTWv7I5+MyyNL/f3q61faTqBTWbm8jQHGrlo9mD/3Hpt9/v+vunll8XonZ+CDJSO
pzJtDFoyGCOAWQsfA5WcPLEbyQ+TC1hfvYS5sruP0PWeBaxy4o361doUuWujNzFHl1j8EHXTCB4X
SU9XolziF9Z4kX+ntV5dSXlpLiN7/7vLmVXnw59cd5M2Sb9J8zhesXK7J95T1JBpTagVqYFR3ZkP
94mhU5AOxYboQqiowby9Ni7loE3npPqeBDYZvNbwgVef7ktY9l9ocsieJ92ru165s2v/dLdzBvHY
nNCM7Kt7whCfy/t4aQrMddLW5WGyyvaizsJqbi+RvLbIa2E4//1VUgLX94mLATLs/jP5qbErh4RR
6Yx8U5SiOvSWaT6MjCy3WVW7L4xvw/X/EXZey3EjWxb9IkTAJcxreU8vknpBUKbhvcfXz0JC0+pm
T2he6gJFqa9YBSROnrP32l6tWO+JMTyb2aD+pbvPTZEoTwlLPQA4hqetnrwaqc/6IzWTYBovmryI
WjPv1nVssW/wHOPmqKNHgCAhEGaTmTeRp+aFnuW6hbGpr0rQR9tA7h3gaQf1JRyN6lL8fQTURz22
Xr/Pikfp5JwCoH++9ogzUH+ph0aeyJ84HSnZ1kSABGD4dG8anBoQYO/CuQ0Q4EBCqjjDDoTZxw/E
S2Wwjcpha5Zq+6XslHgrtMDYR23QfQnxsa0D22WcOv+0cQcS1/ypvk5Z1n6JzOY2JIEDPqoSSAld
fU08FS1yQB5XJXGGh8aL/1L9UHzhiuVqI890R0wpe72um7Zqn7pfirJ9zpLRuqg8y0nqQCHeIMbj
oFc7XK3sofoyhOAfNe5Bo8R67HXatHZT3smzulf7Q+47e31Iv/0Wkigeg4uwCr4lSP4fiiJGgaLq
EPbG8LUmh/rVj11cT5rAhuYVxCUmPWS2yvvQo65+jFuAs4lqON8KQluqOeMviN39AOhf2q9TLWba
NZFOCGQD355v/sg9kW8Nv+rW7dyHHGJ2X4pRGtsimrSjCRn6t3GbFKiPRb8SjjmavCJ3tJ2SEP7i
W5R/0gYjX5wmCK5jGeFpHbzo1FWhfq8LbffL+pJOd5CYzJtSWi/UC+NJWpOLbGNUJGjI9RLEO1Yb
rwVdmHr6GZ1wtIKcZz4l84A5qWlqT3TE2thM4fQNysbt2SRIl47XxuPJZmy4alxiruJ6MwLFvre8
blo7UNjh1seZtyo15D9mioemtVgudK/olwt+ubC1baxOGl5iC9oSO6L46gCjWDVZM1wbG+1qqEfh
i9lOAIgQN/1AIQEyDVJ5r4CktMEybbo4ZUAzP2/qWLkvw6bDC9aDAWiCfH5cFOeo85uN1FiXo32X
plX8LN9P5vdTZYQ54Wv2NnHDicq/C45Ca8xno8ifpMkir3yYWqZ9brR0KyehoZczQ821ZS5KdPHT
IDfVyyYo58a5aJrRnmHwf3HyeDz/fkm65p+n8gdjjr9apOgkMw8+Y4NX8nvdrfIAJfFYTKgil667
1esuAsyIXh+yQYIW3XBNaqzJkzGnEapzSc8L/rLMA7bresSicnGVy2z/ZIup41EYAGEyoTJ3qkcj
Y773Z+nkgU4TeSp64BwIkqwZHyDv1zLU6rqld9fFIP73qfwpOtVfP9XHDMhUFzDfJeQi1EP/tfWK
9FYVpG3i8fRfQy+Kj10B0kD+tEuyYqv050VNjThcO+BulGJb39zbxsg/xfW5dRtxEbPlFB8dgbQI
ZtoIIg8NbCQEc0X+u80heFisjFrvD04JyZcmEJhHDAb4guZNObIZedZzJjMv5RntPCiSP0MNJAZZ
TPkNdXdwLKsUPwN8mbPudqT/tsX41RT0V30FBPT8PqO2ZFPkqn2GVqbTw8pKIlmtO8MMi9ewHsZT
H4zqWsyns2ofzEO9MRsLrVOmq4RHzJa6kX8wfvvmxh2EX8VvCTrXPJ8Ie3dlz21ulL41+iVWkrLM
q3vH1FR4D6ayciqlIumgB0XBqkA1FRsxjtayBS6EMKffiJYHSJE9BUHdHQfbFyt/dv2kY5sdc5qp
3ObecwjO7ML6FjxpkQCQamSPpukGJweF+EkegQTLrGK8Qy3DoHkWEmJYxorJCnjT7Mi+awo4Ygm/
2LNpleTYcxsODehxUCv3hZ46qKggjnJ9nosgJf4kwuVnaCkhK5GTv4bl4ICoomiTUw4l79K1n3ZM
MfVMO2RRWO+dwOC3Q26w0hhNr+ReDekx1H6LJKKUONClmmmdsDmyu/X4QgrvDJfIO8tT+eK51sr+
EtMbF+Ia/32XiL5OCCCn0GDf/EG0skrNXpgnlyiVLemVxmp5Mnmxk9wyR5TnOCsFdybKxZTiGMjK
VQ2bEyEh32UspFF3ABnDmqCpaHiTyAo2+h/wTcV+udR/lTBEXW89gHaL9N+0y+ygxEFH0IH4/mfv
wv/hXMCsL2hwkpYg2AJp/3YuoLBS6NvRW6mzp1AJ8/3vEXFYz48hO7qXrXVTaSbiNicI8mpFE4YN
rZwbyAnCp1mC4WbTbgmsqwKH2tL0GK9h2SNGOP+raNX8JtVm8v1FdzZEl4rhzamYcu7zaSLKZaCQ
I0/cvPVQXUUaP+cVV1dqJ8MpMEKUb2PubAubxblNu+65CP3xJCKwv/KnTVPeK4M4TcLqr6U+DSe2
WXu5w3Ayw2HsmgUTasSwUjYDqsO1fAaACgjROrRrJgzaIXJZ3Cs9pA1n5MNLNgIgq5167w4DdxFi
39sgMRSlN6HD9ygZS5HPqZ/0k6zZamX7Xb//8zdmqp/NJq7Ke6ZmGxpMIGHqn0yhapXHlmEZsEbo
kezRG2KOICuPHNZ8uob9HPiSAUmO/C7EM6sixptc7ShN1ZBw/WM1EqCXWqey1h7KuXFkdkSoxEX7
TZ51GXkSitN/yyLvGYVj/l6rRMeHrNUcgL4bv+et/VpHPdR0VBtncEQUZJkZrBGIhzsrqlZBojvE
3qG7mMrhQwGRtAkbXz2VgTG+VQP9bUXfIYBydpD3CS3EdLe1u+hx9Ar7ohr9fgE6aTZb1boWBxV2
wh1RDQjP0cfUji6OUvTWNJV7yNyiXHuFYZ8GIWhwTIRz93n+QJhd9hx1SrjWLV89mjo54uRDwNDX
jeah+ztjMWpRLcfYIa7CJZkNwRXJBY2jPmv5RKH74eHgfmQMY7yoEQ6bngD0WXXE4BTdD2sdm7ku
+G44afGEXlpFCWlXT+Sp67sKGOO5cFwSE2dSRQdFhwRP/UlLS+gaUI6uWHLXDuvX1ZP6YzPLQff1
DMLkY62yI/dsBgGaxYlxUD94MEGt6sJUZW6U1spJN2FnkXGY3kt1VzoQuxKbQ0xPKQjXCEXmDUuQ
X6kfWMZcd3zDJ+WuJpw3V1DbFZPQmDRIZVIessbd2YY6HHXExNuwsy084ynDlbZrGbhYhnfuScll
c8unALgrvWaQ9/bLkToLBzMdvTohqfGBMItqn5IVs+oJNbhWqfOVnMzqqhJPNawsdLDX5dxtMtjA
5NPMb8kXIq7mPzJclaIyL3KKWYXDfii74UQu2l/zQOtsk1j5YA3xQX4tWd6KXW4RM+j3PSC2wNCf
cpVdykBuydLpSUOXLTSwDLUd4HHmPo2e1lR+ekX0JXBK832KyamOYz84WgwvrpPWfLGR+P5QCpRT
LerhFaE1BbR0UMRE7SS61f30dB76DnHTCKcwBrhR90pSLqR6GHuHuHS+jnEUnkVUh8xbONLDjCGH
Zx8ITtMuRj8it5k1N05u+5ghZudYWbjdXk+sdxFa0wHrMASioBXmnhqUAVomEMF0JrHnuO7TLfOt
kBQLTRArNDX+vmNxPOAn6zeyEpWnZmd1m440pFsozHezdOkxtyAzevjVR1VN+62JiHY75PiDQxz4
smMmX/TM07aFGrqMv9OXiMTt72MDGGpIvtkTdZERndlrB+BFGgRvbtuvarlU6rX61U4sY07RJP7E
pp1cZOm7MNSG6QY97pEI243WtQf4IRXarvC7HJkCril2ljvdVKXM7wkVWI+D4rLGiPTSjD6FboH2
qbPLF8/yqp2IMO62dlRiu+01blQmMgy6roMKEHMAb4ncKnLXSuXXJ+lASuv2mHt+9NRXlFwYaIMW
PGN+RBYbobStnmXwsGbdEZtmHWTErnxJleC9Ch0Y5XF3TwGC6rhpEPvPR37rk5+hNPYtsJpH0oj6
O63KjBews4/9DIwcXeT0KW66Pb149xQkg3GhBUuOoJ4Hz4Wtw+Q0Ebct7TYlHqpLTTc8K8bkW1ix
4tFeFmAXUE1oU/yoWXQLvBGJiiy5m57bX572fQQ+Re7N/RFQndz+LWSCZGKaQKdt7dc4mXpajgdz
AA7itP0xc10cXPNFWJDqcrmR9qteNBiM5HjNzkzdTzC5zg8JK6d40ZqxvMpry2bUvmrNBIlfStC0
VfD8CfyfkqKh1rWyd5Zd+1jPH2WiI2QBleZz0bZJ7t5ir2QaEY5vBe69PYHSBllzQpyduv9qOuu6
yvIfRUxaAwH1KH+TlDAW1p6lPjKaPnmnKAnW46zQ4GvBOjaPWuQLqkH6Mi0zHKvtCTjIE/WuiZr4
jhEfZg85tRoRx84u22BeOQvmciffL999tW2O4Ki+4THNb3IvLqt+qCU0oQ293kVe4W+En7n7KGX0
qpghfrUZxJf5KIH//KDXtNk1+k9XqavNj3rVEiC5hME99+/aTK+K0VKLOjk3EObwjgYADZzGIuWk
69e5bwe/vLYiqtJXCtVD3Wnml6pR37l6sHi5BDb0bLyvvdtvABZ2T53aPGWTrRyEsEoQmYyfAYNj
ygDK/C5qsWmjLvsyFNpVzuhKI/+hBY/y7oQIZKxdNJtnF/nLGTUZ2K8U/RB2Re8JAnO8LwrdheXq
ioMdt6doGJFZ+2o+HnxTeW4GbYMDyvgIwEOvJkQLz0akTjtbidJNShucMCs8NkWduQdr1tSpnj2C
fXa/90ASCC3ppqdBBbOYk/T01KcbRNXlq2Kz6elTO74GrWm8TvkxKEv7loRdfT/qmHfmAWhSgjCI
O4fPp8se4sFWd4LtJIT7QTz1nuHcjIkM12GPoxMuD1IBEtgngsSzbK/7bnmVVJ4qKT+UHgy+7MUX
E3J7F5fVht5TubbAXF1bv6Fp2jk1BkxMb2MYOGTU0K5GMFsQjIv6QPnuQ8aeZ1VIrzHER2j7iAOI
7+z2xR6M+rZ0GpmKNVfIktndQMCL7Lc4aAceU9EdJRtuLGv44elgPiZJvl1awn++/EAtfL78eFzr
tqu60KXoD+iftgbDpPeV3+khNNEZoAEEo4D3gQiWKRspKvAu3MwGnmE7d206kPVTKOGPQmzZqdo/
ulnGNpQlyU6iGo7yzhRayZU3RIe8YgJNs2xRC6iakV58or1oZF4N9FiAoO2bnkT5RXMrawOn0lkv
zBK+cvaAxsQwrgnX/jyDLRyqv6W3QpwqMZyznCZF2LpoagLks0e8FAczDih5Wfjq92VpG9lDMHMl
TON3CLpO1MLKCdJ2y82AP3b2GavXZW/WlMdFAwGaWZylOqLNJ5KR5hGo8EB7h31Sn0nc/rJ4n42p
rc+NV92zMdZMZV07TB7tRh9wt8Uwx5zaPA8m8GH5WVJSVmRPW+FOQvLki/P1l9qCtR/QVrQTYxi+
DYh793Gj1IciDi3Cg6Lb1Gm0k5MBECMQ6NQaUbtLTZ9t2jy+WxcDo6F4F5odxM60pIv/HoGQljQr
FRomljap15RAxcabOS7yxZmPtMHwd8uVaXb5Ju6rAqeM0lbECrjFtkzRCrTOU7MsJTPVl7E6VM4y
oCBMBg8klVTwmnqi7OT/iTX7Jvgv28yA840e7kvevteV6iczOe0cjTB4YCbBEjcwHUmdYDKo11+T
Ddf4iosr3PaeqG6L9dhEA85uNUAK2qLwJcKELmvRM9daNukhDQ56i3QA5MvIaBFSlPvrVITIE9Mq
8dAvgUetB5JNZGUvZzXyvaRE7Ns09lf4l95RGzTzzrO16iTG6dmYz1SgyLi7OJp0UW9jAVZZnnoe
s8rl+a4zqlr//ujJ/Wj2YVHuK0mP4Ia7byNh7ccmJmJeZIWChNLv2Z/iGTesiMlNkSYb2Q1Wax+L
pN0Ue202bsHQTY9OnD9H+TaPjewf5aWsNn2lb1ZRVVrnIdBxzw5+fK/ohnZL2QihL6MDsNwWdcM9
Zbbs9cAzFMp0/POy4vwfGBNSg3RL44GmkiX2CbuBq4lvycBgTvwhlnGzUb2NwRRlm8X4oKV/UIuI
zUyU/J7PJ9ksU1DLFMlhVHquqsmZ026S4inQNOUuYKYfAF58iuaXjGAycq1eMVQVTMriU15VsPM0
xqAb5tTuRooSvYxkTXQ5Vx8n2qm2SegyZ9Eef96bBvU1zkJ/1+rDSQ4Fqo5AwRBJrRLvJYo0DOpH
vIzeg6gpSKFU72ATCYSy7M8aUmqXo2o+MvW6ANALc4yERqDzswezEgpcFdOmh+WZEzEGWbX1NPeL
6w7JpZ151GZj+zd7CM9l5/nXfphJ0sTTrmVbzM4w62mlygZr7pKVZj4iJQBW7iVNhobIGfGchxti
1CCv+on/NJ9JFzpfiX+rfdfaIigLN7JWgyrsnJey6s9ftGbMfYh/lS+2pemqhrQeTIT9n/JlIAqg
V/Q2OPOH8mOFwf+xa5CJ2bG76w0Q6siApb21cnu21lP2iupw62fdiHek+V7k4yU1mLDKnT7bgXQL
0hPosAN8auy1ae3PCrtSV4NNOpIAsSzTpuYe8dg1zPn18asltLug19JnNlv5eW4xFKr3JCV38kWW
QF6VOORoz/uvptHzPdGvCqoRsCXSiTNIO04szovjjrJ4ThQlSVnKiQuX2Do3BMgYUHdKwE7rkFLa
MPX3gNcx8i4+KMmTk5TRe7Oe0vR1ZJ+1eSBIQzsuN7+a9eGDLC1CxAGGB28Uk8M38P8elOYGPrBQ
GJmEBltjLUt2krpDzXPfWuZwGULvR0JkMw8Uhd8RNs1Dk25jnUHMOtdIKpGWMd2Z6lOCPO0KFEU5
TwY8G4HUfYM6BG+RoinbLDklNDYeUd0gjMLakTdoXOzADc5CJxo7LAzvNS+yNbaR8Wul2hauTXDb
hFiEl8zOMkKdc/ao82UsX7wM4KorrDMxUoCsjGKv5AaoA39bZ2rxQC7hbWw05cuUYuSxmDCsg3lA
oClqtCcy0NnSGQnwGBQfOa6wwDTGrzz6qk1D6OCIUfJLE2S0THqkknJBUVDHbeWVkVWQSuTT2ScW
/YBZ5HWaG/0TU+T1ny928z89OVcFAkOqsnCFZtuf26h6Gjqt6RCYXOH/eA4xT4ZtAYky0sormxf9
69Dwm2ltGT/lEeK8cgB05NRwYfrBsbcLw6TpoA4P6fS+mCEU1MlOdyeNElLqwggLno2aBJvezE/y
+c7z3tbYNKvnpROZ9fBCYv9ZQTb7XR6g0OjqMnlkGw2LKNeie0MPBOVQpR+auvB+Glb7RolV7U1S
7B6Cka3Ynz8c6z9LvosQ1nAtFgH+9z+kJVhcQAgrWznnGt26onnL+qaPKXYwHWn9DCOS51mNUkFp
6UCFPgmduGu+YNdoz3EYmiu5gPmh2ZybEmW1PK3mn8pTzUGzY2lfjVAlQ8MihVg1igaS+/z8MCP1
Q7TuLo7M6tXrydlTIq9kP45sBGW0MA+Qjy2KVdRZLsF7u2p27TjC7+7N+27bG6BaiGv8GWYIiJgn
vqUzzTQKbOPGbl4cowoEaGto3zvdVB+UjsCQoo+UjwTxYDHPf2P+YlB47tkd4SIyEJQDSacqrEvp
NOaKObrxakDe2ZHqUu1dTGp//gZ0fX6q/mstdqnvDQOUmu7y1P1cy0eFluVNpfiX0eSfl0Q9wyTb
SS7xqEJ2jBPaxTRpv/H5flGcAqo9auCtFFBCC2uom9Wf8kw+Pv2ELCJRqGf5LZiqdWRSmT1UlmOd
opDuRU9nREJeMze+FHp5JkI9/yiUax6087B3NC6KpxUfvYe6C1l5+9yBTtvCV1Au+OfgjxUMv0s9
fG/ceUQO5Wxykbg4SjHcK0o7W84xLJZprWwI8PGXbmk9i3wkgVZvk5T4I0YvOnqlqIEvAo04VBAx
99ohMFjWnEI9hrPuU4HMvGuiQl3LtXsapkNqlMED5kmMlsbwgIJMXy0kmv/VsRJwmCfQ9Vvzxc7r
D8lqiSad5z5aTN3RGbbhrCIEwdKTs9elxKUL97EH4rLVEMWug7ZPjrnVKAv+QRH4+ezYpI9Mym6t
Gy88Uffx0JhLfz4NzH2Sog8nn1bvjeLRVkfGUMxgtoxMgm9HzQjr98WnM0a2c6hm+RdBYGzO2LGu
YhtjMrTabpXEAykAPQ8BHLOL6azE6rb3S8w7Sla6q7ohOU+2sCqnPQ5wL+Y6AT7KqGVHe2z1faRr
3qMFoBD7GH/BZQpEOuKcDGsMrrN3QNQfS9LF7kd7lhr2BFHg4NDvneHczzidoQc4Jf9A7DxGcKBG
vIzeTCnLzU0buo8J39RZohQlVNENUO9NxGQdCk31N5MtMMml4HCQ3fwloFPTNI8/3LqO10Fj14+V
lR3CYSq2cdSahyQQzRMho7hjTG41SUFrkv6+EoBXBlWBe59BYi9CB54Q+IebAU1703bhvZVZhNwR
+la4PKN+r8LZSOnB1ly9qkYb73w1xFr/95HjVI+uXt3qjHiyzlYRhPRee+xa2MNYIjF2o+cFur+X
Bizf8H9YUzzeAavoXhzLWgkjeRaVeZIDEKVmWdYIJtlqI7lpabablWUnKc7VO4E7Is3Sk9SIZQIT
R2URpwUFdodjHY7U/IIPhrQUC/nh7/fkkVm15dnsoqOmKPkViDKa+SyxzksP8c/rj+H8d/lxVJpZ
Lg8Z+gmfObeFY9WUZJN7HlTY5hJQ4NLJPBkpLVJZ38n37EZbufaxTtp4oUjLW7phAHqIVfMXXpoh
7TOgLrqJNmK3M+Rb7YJnQr0M4sUpHH15p2jst9ar25PsJZW1e/GnJrvROYTRMcQlNi9wHkWokr42
K4MYoTePY1Gj5FFgsXXAfg8j3muQkH/+LP7D/GXzQ43gOszoLJsP41NbJR6FaBlWeWeG/A9j1lkb
FdPCUZIsNXvahKXWvHipYrJaAhyU7w8w6DeQD5pjmuOYdxungz1VOkeUvNMBNmWxkyr8wdJXlWIW
b3bFOmb7HuhRi+4yLpDhLgIetNOKdrirvWAm5/CenzKxix3yxm27fslYdsY6S58cL3VBmKuHusVQ
qDlcF5NKAYP6V38sMEDQJ0jz5qzMgs1g0rfEdCmnDIMWOsUEWb/zVzAX56aXoF2OmI5WPRrxDKLN
fRda0Y1GxjpM4+BeviVfzCYvtrZAnPP7PflHklA7kiWXX+T7agEWpXfbq+zuarE9fI1jek2yxSub
vbDu/RUuBPbOaGU8nXlZnmavas1wsEEdpFZkOsuW3kLgngUkkZ6+uc6gHvWoTY6cfY0N01Y3of2z
qxFLeKxg3X6I1bmpgKRTlJVyVcLy9OeLQzP+XUhKKiX/XZedkw62y9bmO+mfxF8dVVGP6pghUABY
HSfOrhpsYIzdWDzKl6qZ/lLQPK3JnQ5XjaL+IGhm/Br6WbuQVCJhGw8T7gqShE/+2Q5FfJMz985U
kq0cyuh11+zqpvmYyqC4xQQmslMhd3f+ugD5J6tcacoDakVnhXEzI6WtGSlNe3gspu1E5JED2GtB
HqDFoP+0rkhpl0NNCbuTR3o+ZGvToXTL2/CSlx14l9433uVRNLbGe1AiKBiq7iLm3v1A5NdhqMI3
ieUN3Ma8lrVDQGFfLROHlFAImma4piQiZBoCb4ds6E2OI+KyDrdMHCyCv+M3rVeNXYaVfSc3O/3c
Ofc1696xk3Cd6X52Y+QdbjzKxe3SW0HteBk8OgUegrz1YNfd8wzYv3l2+SzP5IuKPlMphyc/sepV
lmrenq4K1yuClqesRzG79CoMUFBMM7rZT+lew9SzN5pw4tcyH96YMTgnaEukZYbDndvazht6SpL+
xoH8Jcepj52OD0vps2+hU6VXvyHlQR7JaWufH0Jkg8w9S+PVCdRndTKcexuKAlM1sN8haERaOzkd
7Z7USiOe1VyojDxSd3Zk1LQ7eQos6QDi7Qo7yv5WK94mootx+X+uZf3z/EJoyEoc4Viqpc7qo08r
Xac4XTs2VrRPu2jwdvRJO/q81FxxQbB4kPRvmUlaNAN1Dw1whULIpXIqSqXaolJfpQ1iWZMPbJV3
BBiL4tTO+xX6u8FKAL+/i0zxfSCAZD0Kz/0omg67We797MPhMczy/G3O1kR4mD0QQMJSF43flh17
Jl4DuEPPrYCAIxyBoch0QDp13bfcs6Y1UX+QbmfVFa016nF/FCsJPlfCGstK2ot+RdyJsx/ncN2U
BN1rnng3CMQlbhAN43BsQJaa85OiwL/LQ7EdawfA8HxZMX9HYhvA1JSnQT0gSaWjt5WngwpicyIA
YUUfhAhgOdBTAuYofV9emDf9zOacr24GZ5ZTTnnTQ+W3DHVbuvgi6f9q0a1I0ajoxmwoAAK4s3Qv
XmAQFYHzq8pt7K1kQzBYPWZmUT0RF/qRqQlKjf89yAjdUKKRJqypmms+6ABTQZgM27qLn2Jm9IsE
bUr7e+hb5YsWT/ohsVIEHWEzvZWx2Ggp2bJxM8YXi47ndmqJyKHB477oHnaHWS3W6xSnLpVxHQgS
yAWxD0UAHg+dfv3S9TiDYKw3cAOmFfQg/zuMGYBmjBMeCitLDm2Vh8c6JTLszxeu/blaEZagb6Gq
wtLBLTvGJ5prU1W1oaAp3g/RoB6kIIooMDJu1MDeyVOAQOJgIXB9d0u9PdYt2TRE8IKJyGmktq3O
brOPfxhVGSy7qLDI9XsU/6mr5qesjgmMhN/wUI90WdyRgCUsPBAVgQuufaiH3ya325Z1Ur7Zk+Xv
Wyu4Bo4hrgh5ALl5tf4AotDdoMTUH/JwFhvl4L5UEGjR8LPtR+vrItHXp8x6tulGyL5la1b5qWmb
C/PU/lkbzHozGD3DmRl0zmT6plrkHNGeSVfGiJwZVc5b35vVLiJ3aR+wuCA1CbIl2cjseBBbmbov
1HotkApvpZwcOdmwk6dSETdmBvEhtn4XUgk91E36IMXp8sWBI7SDlBuSyIpgvQ1V5f/5Jp3P216+
SV3XbV2zVT4e1/7UbK6CwVARC+S/5HW540/LtAVhsXLKyVFZ59wsV78Yur0f9801xwH16yjvCZh4
+f3z30fyT/qDeDScRP/SwaGKFfKVtDbHINfCcfRQmTAbCcRask0ST3vTlLrdIPVjvu+HZ222NRcm
wVyK1w03DZkSYyZ7WGO+XKkdVqVONf2dofvBRSuYhA1R63ApKaR8pUa6YXI7XOXDTfMdZ78owoXB
Xkr6NdIEwTxbqy/QCzBTNNrHkIFXykrixxLNpG4EynJwMoZTbNG9tc5ddCW66y2cR2pxHCFFn8rk
YJYZK8tiTphQxskfA/1CUq37d0rE1KnXEUsoBbmkkyi0B7IPs3OPhH1bg6j8ZpLWUwFoUEzgnyxf
R9oQ2duf71dJV/5ncwMTssWokvwMdhj0oT/dr2maePjp1AnOZw0hukrDlRxf+2H7WJt2dVo0QJD8
ro0K4aFsopIJjj490jjLkCMpkE8j5Sj0CQMPmarmDaZOita6wfrqE4muO/5j6aDcogDq51VcLtYo
YV7sIo9uy8IOLorB/ENJU/QuMOy/CKCxH6lCnjOrFqfM7wKUKuQaM7U6ZY49HT8dKR36uix1QaE7
FV56hE4vdcl8W7MyY5/G6U1q+ETkhdw2WOtk6JRVCuOgYmFe5efStrI7T3T1/1OWivlJ/c9PmPGv
axi2qzmu6qBI+CQ5lNuYXK3mgBzjHAcsWgR26S/yyFHM+jYhxNk4CNGem1LwoSVKtcdVZj0nTTDu
6TaPG20+LSMEX2OPz07NW+t5ygP9LmnSq/yrdjQ06xzKls4jbQ4QzQcfK3ZDHFvWGW9lOxKvC9oi
mV9MAd+CRgeAEhdTVUGcG+RZ46XwteFMGIyHoNNW33ncotuaQnEX9ZV2X9HuYYdcaO8JosNNqEKR
XqbnnlN2r72GUXA25pJ3Xa+MMqyfjDwbN3++YHXnc2VEmAflkDA0QbyBxqf67yq/C5E9ViMVN3cL
8b6zKjJKvb+EyJ07g9BttkAagj+3+szSRM3Fh2sg2A7z+smhGbyRRz05XuvcVEkR6qonU3i/3v/9
J34fxUhwrQ7b7dwvyw2EiXkMb5A8ePrQbf9Q/X1kTuav93xRfBRUFCdJypnQHQGIngVCaoPNjEgN
uLuddnVsq4Cjy5Eg1msejFvJA7WE964ndG7n8i1KakS+0O2m0STBIFJXumcUTCVhTUg5gZx8VwaP
hWVo4ceMgeUy2nneRvRt/Apuuzh6Fj7QZS+Qqy7iEgAkezz7iCqRBxIN5OjXXI/VXaoqZ6/2HhVa
pO2qmX3UsVGU5xnj2BcZNU0fDe/tGG97kec3vOIIiwql3sOQCrdSEzvFZr1PEDisGzlLR74SbKsq
fmql4m0ETF/H46vSF8NdKZzpQQ/LN0mMzIe43fpdrxzyPNc2C+DOn9Azpam2SwhPf5Qdv8RX2c34
CQQ4RSHwuT5pgWs/6oyLHvKxu+kzQ9tySENcNmQOqknygxFm/Q6pysPceMx1cD40Vu/5AKqt7+e/
jvJa4yuLoWXP3W0e9HN4rIJmr9fBH9H30GlBbf6h/h7ER0wX4ZxYTbt1U8oh/sUElRg4VunWjjdh
AZ6oWn7lmqqH3TbOVIYxzPNne52SwhGTgA/mg+Lg1kp0MJHO01+BCi112BO//cZBS72jO5SdgqFV
eBLFxuuMzyTmUwWjADuOnIOhIjXYik5ZrFH7qx2SW+4QzKuFs5bj71qw/yubUF33qfY+up66s/WI
8bkBO3PCMfaAHWoDdRUYoRatZY6CU2jFVVVI1e5LP9oEqvhIau1F2j+sISOQuMFILau8UDW7HWlM
EfvweHz6dJRBYTe0QSUnxriXLv6WL+BU69mHtGJFpoUpQwuzrVTlxc5YbSbHNteeJnhiM80aD5Ot
fzEM7zFucsFDJan2/FfJAg74MAf/Qcum9yxglipVCZmIo9VI3+4woSs+Rbl37Ma+voadoH/WfJeN
j0K3v4jI6h6XuVjWdwol6xL1iBcvPccFVWuQ5Wc/zK44S+qXFp0n2YLpd7fC5Kkj852IVqJR7V/l
v7xkfLbTRxenxdx1ky/R30dWv0OZrlyW30rq7uVLrofT3rCLn1bqVpuKeQFZ4WQ6r9SZdr8cIvkh
P5NGT4AaZRMsIBT7XpAngIerqQ9VCG/JyBHxxgHcJHpLcsZnRQ9KSS6hVEMGaSgOfs4/r0jN+ygt
nMc/L9zMrv/9IOQJyJJtI4N2TdO2Gab8e+FmYJeFZavo52X189U4QWZIBO0qcYPmZrJxy4gyzrf/
Q9mZNbdtdNH2F6EKU2N45UyRIinJliy9oOwkxjw25l9/F5q+ceyvblK3KsUCKNuRKADd55y9187b
MgKbQdh4G4+IN0AM7dJ86XWHDG8NiqFVXDMdcdo6PbvY6M8FjXrV2ejGbrqQdjkcHXADe9OV5VMb
wl5wUcWcsD90kGtDeVVggLbh/9NBKdoWzMAfKxIllWalG9aB28xbkbnhIwLpW7pUXA2CmY2XDxLl
bqNvaefLneiBqc6hCI9qAAKVuCO8IafmisqnMHXNP8ow/XmA/K7ZyTIlHzXxkweKSTIae0O8JlU7
7hgAN5TwpXh1QKSvw7DwjpMZO6+L3WIFVZpwmZqsWKs1xANBvu2OyjL/PAXen97UYp6RdY5CIGvh
y7r9Y1k7wJO08uywmdzCum/3ivjbJn4E2SxYsgWY6NaW9bVxy/KAGeovY0zsXZ+zKdhE+AcAbqQn
22wIdvn7pczsGCgm85ef76mj1piuMrWzjWUyVi09AonVPsNkqrwfJkItC0ImNs6st2+15b2qxLsg
mtYWncqHcEDTgTOWsjV3/0zmqF5JJ9JfslyiHnGZ8WjC/GJ1hDkMY/ytKwwmudL2z6VX5kfH752T
UjBLiMd6k1SrYQQZJo0kRGTGjymlzVNlOVXTgVDaJlSu2aGf2/2VLzD9LP1siL79s4vIiKjb9p1W
on2PtfWWUMJgeSlsiLruBNtaGEJfNbTDj4bugXfDWfLs4luuqia5qbc64ZP6LGSdboPK+IpEc3zt
ne47Avbse+as83Swvw9d/DGTaHhoIgjkSqcalw3GLCr4XMjpCKLpUMB5i2AX8dPTOoF8EFVHfDIs
oxl+AvUDxRoBqyaY2436cb10rv+jIGTo+8sNTH/Vo2HhEWBPsBq2J3+ZVf+jv2rHrIjt3CQHN++C
zeIiPZMCtIrd1n20cDs9GsuLOlLvjVje0EKzTLLUaoF47wFqXNTCK2HONWWdnDIMHoMMnZc5QZ3l
Nf2415c41BpgDmrZGReEXeube9888hgzz60HhDckBQ0/HIQZZnercAQjJ8P/e+Tl0ylq+ph1gOCX
Ead7j156yz29uAnk0yw8+1QKMT8OhYsHFKPmsFg21ZHMKHRp6z8xL+q2VZuLvebI8q2bF1NHF2DJ
GIvqjQj3ldNG+ee+dAVPFvIzu5ZAxYCUaRpDEQEVWDLnrO0PtoUEMfTyz3rfi2/LwYBp+zAHFQTL
arhK0hmZDITVLanmP5bW3TnVW2yY5ModnAw5n2r5+PqXchri9ySzcCoY3U7SitiiKrVfPJuQN3Xn
jIJ+WyK8T6PtMj30k/wkNbfYD80gUdpW1qkZ3M9qoRUTe2FhgD5UTkXMfaupjM03ZDZH+OTj58hM
6ge6beEWH773H7Mcy/l9I4/dyMdtJGyKZlf/n7l6A++gIt/e3fsR2iqE0VEBIcl7Vaa2PqvEpu5T
b910WN5izFo6k94Ok1C2Ns3OWOneCJxUUZuzPLmGGCjGz1ArtIN0NY/ySFt84UjGaKQfiyHagU+u
1upatKOAYc2QuZvS68S0EmBsmPqSsy0OBFKFKxvC5I5WdLGu3Q4sRljVB3MBm6hEv1A2GAniLNly
IVg7ZpwG9SQV50g7ZWeGlbHt9Knc9vSlN0oymfwtnvwpo5SeQxCbXenbwRmCjR86KDVUQmmB3eH8
j8Mc+yotjGhNw7964iZMt6HQEfcskyx3stfuAimRXXpBxFh+GSs33KIH8M/4J1LyAtl6DSxGT7Jj
kKC6J3YR/AUUQDwnhN4/xGM5LblLTCTUeGqScKL6kS1+lOb2VoW7qFPk5vY2MWSwohtUH+rFBtAB
EVinyGS3ykUViCo9936O3IomP1tyXKLXwMme1W2fSWe6Vn7xzAIFVWoEDzmxsSHl0mz4DjL/PYhp
CDUmwuLR7h6NOiduHPf8I95m/xYXU8oYg4kN43nu+qTd//bFfFmpf/6tIQzp0M3OUzY2r1Uhgotd
RgkrBVujME3MA2uxe/rnkSCoe17m7vefIZsrg14Gu3O+HdxGCvXamCX5ukr9AnWUP5v0jjhrsD73
Zk0+k93K8IXn5Kt/D33Xa9IG+L5QtnwVU1nCovfts2JANYBKrvdfZNnxyB+jacRAlcl9GXsj20cp
9+wlfhyVenaMRHEkHlvuRZjgTiBhaW8tR+PyHlFT54ksx526HAsPquc81iN+0IlLxqgv4Bf0xeRV
gfOBDAYW/seQSuqhf9JsVAqrbqnyEk8QOMBOyQ7Fp6mf9Wf0YsnOGocCuo+VYiz1mk2QV+4+pyTd
nwE1EJ/n1ebWauLVzxFh4jofVUcEEjkIeC0L/yLL+VUVCuhu5x1j72temd0TkuWDmkeVv5wlTt09
Nal7EAlOHx78n5miSWiCaF1Uv072oIm1Dw9G4yFXCyWzXge9C+dTbeI7yPMXeFI7rUP0oMPMjoYI
V6yXlCf14KOdh8enHuZjGhjt9v5LaxierNlpGme5vDRjXO+KRmJYWk5Lnjh7rkODQcv8uRd2Amor
Sc5R9L0zyYW71+GinnaBugT0qN/4DYhwRSMPkgiicC1fGTHZR/V+CwCHh4ZGGbAkkzHk3ORNaN6z
Y8KOyd3gU1UV3Br7WPOSx4LRDdQBAsVF2QuK9XW4YEaSKfB3DsafH3QLPOVY/7px3bHirmXtpi/m
jB4+JIrgPiDhChofphZe7KRl4YMyFlELrOJq6A+DWkRM9DNzpYUv+pjiD829ZKc+uNF3P92lc1pf
4ncOwdoXuqwfNfZ+OHqLa9kSauXVUt/9BCiMhpaChcp30nGmMzOReqWuBrWNIStkZhjUXcUSG6wm
LbUeetu+Me0VYpBq7wLgX6kPSdHo6YNf2R/Lcz/44d7O6oaZgImlU+/stSyacKeClcIFd8WndSaa
plsNPC9Zt8WHWjJZb1kMhuC9C97vq2bEB35UPUSqftC3ENiOHqI2UEoguPK5R/SPSe5zWI/aKrEC
xLbey08nhE7O7Ca2e7GRiMeuhHz/jPpR30hqZP+xmhrmYmj6Z5uRLYvNf7ZrY3tykYv9ujkLQrux
IS1pqJ3igNCK6msHRZ5xa+AfWwYIZCFW5sc8vkBNs6HBJNgsncnZmfU47BWhfozQcaWwYQI8hni/
B7lxFqJ9MtnfXeCwfP4BfOFJdPSq6pVv6uiLU5JINmYwcMvnzNSmMbhok94elOdVWWAH0c3xZrKz
Pcpp8qiXFkrp1iRAeNpGKUzUS0wW22Yswe0NWnOLBx0n0uQ523geDTpnfry/Gxisip2tA+Zla1aj
fRBDVb+n4V+FlxlvXkWzOC/Q1WqZvD8DDVHq+7oXmI+XMgAzM2k8RFqEccACVtfG7W4ehZi4ifoQ
BmxFt+Mhldrj3b9mRS3mRU1cdM9L0OaSCUvuPK1sEWf7ZhQpMPbiSTluopICDNxxDkZLllewGe1R
ig7PDukmT1Oef9x1+2YGD8SYuy8M/giuXdjGXsyYT50K4lsoyTt+hVn01rH86Gncfs4yx35sHkeU
n8mwwOK2PyFmQ112D/f69/7DzBWxTQ0WLAlFE91LkX4wRs73SqiDOaF7GuuLku40pDQ8zJKkCMzM
K9C+LupPgjCYXDlHveZe6aPBOfx7K+B/Fb+651o0bx1bF55hmL9dq11lEurtBPXDWIxvkwojgxpu
b4os32UZLnNVEZAdpz1lVb9SBQEhRRjOav1r7D6Zyeju9HTUGdQENjaMZUQe1kFyKijBHhFgRo/q
yKsTZMw2gb1ox+KNTOPivYYprpjqjkjQ6JC7Dcro0wxF+lHBB6CX+Q+pP36os6j7uC8IguGdi+/1
nsFulDt3gHX97x+Mmo7+8yb2TUGJhRicdB/CtX5vkQwRwexRNZUPRAvdkmgCyi0M8y1sOhPMiJVc
y5kQMzdfdEJUhwfVhlYvSrvJ2JduWtgn28btLkpgpF4GpxtxiHft3ur4vTaDLVaV4Wi7pOunBye3
n0ttnC9w4LZ3G1/k5s0RpRX63tqb5xt37rCPZk3bqF7Sz1M1t5Qz+Op//yQoAX59ntEtslz0to6g
kHZB5/02fkTk3baAO1zYSZOzL2duP9p2sJoEeeJEJSQEBXdxRP6006c3pNzhwaf83BasvZ/u1i/f
Gv9KdDs+mKERHhyn1j/FNTh6fGqBhgJe8hzoXTneAfpKJo6AjCDONP5oMm1cqbeUoNyNAnFZ/lK0
xIhKZc7qEfse05SgxLrUq5WDJ/ikeqZMS8LdFMl52+T6H2UfuscwhMoKVSfceqpR72RBtUXzWWya
qnRvjRO4t6xdVQ7pwOodZ5zdmzHVbySr+A8/30pi/W3KnXEdUp2s8mRyqsu9EdOYZzrzD3IocCan
5eYnYlEdabrY3Z+gbI/oEi5dwDErrw0tTJfHhe6a3+6Z2LWI3sEA/c2xB2bfmUFJmpeDi9gJySVc
uixK8DQPA0JZSx9eEscMj/R2QDTLKiS7OzY3rcBTVjcOLf0u/RJlwV9kP2tfJ0AAPGAIIxiRY4X0
q5aDiXfQQ7SXfHInpLEs4iIkhVsa1UWt4dQH9ebuZdSd7ppNpDNAVUvPGaEjD4VO3vffb6FxecLu
YT31JXNqVETdpTGN6FI4JtwJGmLfKAXm+rkw/O5cLUhQyISoQejl6yJCYG+zrB9Y5ticGF/vnsRu
TuODkwMFUTsP6GzN+f5AD1mut01ysid6eePcD5fSyfKVep4zAej/f28OBw+Y6TgMbXmM4kLUf2ul
WqEOh4P0lQdjUuxKa3qeOpSuC6216ZPhIERxCgiVY1ZoTq9Jy7OiTvNN4ORYtav4PUzl+ziV4bfl
IKTJQSvJbDZqKl60ebHRcnqj+WgZrHEd7L+laVoOuGU0v37WglyeSLr3riYdwzXZGtq2r3V3bxXs
HHUu82dyO6oDA9j50HZLJkuBiRMH0jZcTCixCdegGHGYl/y/9ghJqreqG3REv55DEjLWrEgY5Cxb
DCCo3CdK78OM2uW11P5KFuv77IlbmVbjOqjt8AVcX79SCQlSvNG/GSg0BuvYyIl28eCQm6XX8ZcU
ARtxTNVZOL2x66eou3Rj8sHUZDxaVu3tELIBUipr975QqgXSH78KwxbAD2bxaSSFi6Rt7FLmqcQy
gDBae0YguYpiQ/9ienV70MEr+9Pnuza7NHmCJ2LQtmPTPWsJ3EDmYOOmoxtyZkceMI9cBoGzJ7Xt
7ATzTdfCr4yWpi/RSPydKAxmUnX46lYIQIY6/2McPunEu9BP0G+xcLILxqZorZxgUw+d0yyNtV91
8XWttHnqRRZJd0oceVZtzDvesdEj+tslAaUakUs3bRLvyj7Y+155CKK22kIlKfaj4w1rR6H1f3qD
9fobhH5xVHpwrR+2BYrbXVhO6SVGgvSPo2Hus/Xk1jRrXAJ+p+UFr6r+H5tf8Vtj0sezYZEdLXQ2
CUtj8jcRQ9gQWevmJKzRjHHbl0Qz+hddeuIkFvwQuaIrMCRiS84rjRQABVgCl/NeW7gblnPpLYc/
h3hoayZowlKZ7hpDeic/zdBu9aHcBEHxLSqj8lMxjh9KKQcbAMinPv7hmjRu+sabbui1tvTyIEPr
VY/N3ghXykPPxUn3Pv/QE2xcjigwHOlgVkYrfdacQPvs9PI+LQrwrsrNQCjpWtPrDGU9g5tmIv+z
x2B2FDThhsbysb41sJ3dzAPcaMH3Xk6zKtOu9du/L8Pqk/u5IXH5ZB2P/CbD8F2TD/j3VVjMVsU0
pzcfPIWkSBe7To0N4y0M+i9+uaQ0wYuD5tl93PWbaYW3sHLdDZ0sZ0k++XFkV+IpCuK3StGU68xK
N54Ow1ET372+yR7E4onvbHqQUU4UUkLuQOlgeUS8h+dfHRGRtg4jPWXaWDrpYzf6+ZogGWYbEG0+
xBis2uUWydiG477z6mvbZ+7JsJs1Typ/pTm4VtdzOTMmJiF0RPrhYIk7q5fIjhAqm6GLHNcPNxny
PUxOi2jWyT7lTjEunLj22Ron/ZHo1Mf75lnH+pjHGRgWEtYNeDqnEQc46WFk3c4eduVmctOnah68
g2kiGpIiaQ8lSVB3V7K6O6s++y5srz8OmiwhJecVdVkir2PrEus36K+NVobnKDPCTQUSbqeHBEyW
bQqrR7TayU2rVx0AzTb3pfWap0thUtTklfjDysEtukLy59HlrYiBxnxy7pom2hDF6H/99yvFcH+9
CT0qTtOAtWEAO3CEz0XzawHa+GjlDNt3jhp30xpIcp0De6mctcbKsNYLLKGNL6KzWDCs8dBoO23E
O6VQvxnw7YsJOcOqhluYZW8qQdsykvEgnTLZxmEmL0wWJXzzGQV5ovuwOELCMScZfJthRQgR2t9L
/dmn9EHLwyhhXqyai/1Uvej60OwICXkNrQwB5ugPf+Sk7i1pTIO1qPwnAKrshwLq/sYnP+jgMUW6
Vktat3on9Mf4kA8lFVHl3upwvgxLrGqIGoxeSRFeXa+yECqAqIh7fIDUxNCVl22WEmVrUK+ZolnY
8/3sC3nz08KB/HFUeWJnGO18M1LE13PYIhZK4+yaiWheB/41IH3laqWjfbVN6NUk9CTd/Dn325a4
sLx+IrjudXKok52SZy1YTaAu0vXzVevQgu0QwT860GkeS1bELU0uMOQyb6prX+TBuYiTs2K3M1tH
4Wfb8ZmK7ByUffRC3WFf3ZzOhxacdNyzqkEH09sHmzC9qrM8yo6BS7MgLWT3OpfyFC0qzFFzSihC
IIliKNw7ewY3mfYMbc0sPdN7Jq1FnYu2Jl9N+aBsGpRaOeW7gqX0OvmfphoGpz7FsJ3Spn6PfPmt
s43oydG1+Ba2bMfNWeNGiDHcZb0RYetoe0xzWgohNIfplNnhcymSisQ/l1wgukOHmKFOukRKEenz
XRuD4JNL+UdBHawDwDc8E3T5FgCdnoeWVFypDRsUSfPJNcbqWdjjX7YWNF9tBG1I2zLjas3hH/Gc
P+qt35/HsBjOmVGPR54lB53d8ZlaLQTkWNm8qj/Tyb0rLKIZYsb2U1x+dht7eIhTLuLA7r0fSNJ/
vztxaf5aTrFjdFkifcJfPJxE7Bx/vTvRevK49Ag/jl0rfhhLRtD1dAnj4SmcEiBS8IWiHEe+RcqM
0xbzzeF3d8wrqgbT7wI2WxrZ35BmSIGY39VRGevT/Sj6+z311RGH1z/+XJgWf8xCGifXx5Y+mqJe
N8uvE8IQWxdRlI+M+j2sqrBRu5zx/xIemgka4ZZGc1Cd9qU/HxwjYGi7fLXDxbLR4/jPtgFTpdDv
uGIl6Tlmc7jPK9QpwCsilf7MiDMIVpW2zNTqpNjHzI5u6iWVbrrOoIivBmsmUnyBhwaLel1p1muJ
5CVNY2Jily/4WHFXBW5RJJxpSFQieVJWMuafPHsIsbKWyF6W08K2340mLkfkW/IZv1VzDtxMntUR
Pgp5bpivboF3DRp94/HBlEX3qGEvZFZ5GeAwb32n69bW0gNF+2rSfc3nDVFl6VFXoDgKWlQTudO/
1FHS7UzWGbr6Xf/CXqV9QsK0ShAiVuvAGl4cn7yVWYbJ/d9TPdUctNAPLIzhFTbdb8DPpA+mpwiE
N3nqbrVx/azb90VkIk6Wwbarqb5U39VWXmc/+/EeEURMcaxQ7lzQT3fn3E+/XAvSug3a8kG9lTQ8
GYuR7mo0S3ffhUsK6RKBkJm6WKN8rR6GgQgE1EjPet7t4bGtgQH6ayei9agVlnj1RQbJlDzhLHZK
egCatu0Aza3yesCQsqQg5CRantjHfdI0PLnbZLmG8K5ddS+mC9jUbLYWIF/3N5pPtSnNuZ1PQIJD
ASjzrhOz0aZejTJDCawTBTYLDLQ2BbpR+MPWc4xqQzsm25hsukGO8tW5A8HISnK88wYYX5pnLuGb
Q8bpPI9fI7cat13qtQ/ZKK1nN2i+p8jhz3Fb6JtRBk+1M8gvJfPoDW0X94L6zjya2oCnY5JfZAZT
VS5bQquR+c5iIdu5Mh2Zny6jH4QQK0Fe9wU5b/pmQ1R2e+vNhoe7AjGP0aOMrUf2XURWW0n93lfx
Qw+gekfIow1jhvxTnBXyrI7Ui26MDKScZBXEknqnHZrXvkTrhZvifXSI/dAmN99FEnGcrlX6JkPh
7xZh+9akI5GJw9zsMxKvvtgSpdpiJO86fd5AFddPUwuzjP0vKp8lHCcbSMe6u6EmpjVnEzTtyu3z
mc+C3DX4hf7ayorX1K90nqJ/x2yWQbEJpGa8xIPECshD4dAt5h6znF8As3ksZFwMKIYW5D5Gv/DB
SyQ53BC25DLkUpMubKBybSZ0yFWMSTCm5Ao0ctw69OKO2RKz8PMLI7yeLcws+4rmdDXUUXr1dHQB
ctar93gCx+V2FWi9qhnejAqeJHYGigOwPAEoyyc7zR70pUifRONgo0zRVOrorg2DsIFtJUghQO5o
8BhcO4ux3WsKuY4CnZwlpe2bkF30QX0mz69cU0Av3bDM+qCZulXBklIA/U/kjmV7GWQ3J3cRZJOj
AOo+6xsI9HS9f7BqDGc+4d8gDp1ZcfpYanO+YiLrnFxo/IfQJeprqMecrtpWuWTZ30FiT8VTs8g5
gmncJ6nLNkHMD2ZWgFnRZ2w1erWxamPcNHDwmI7ppHR3rr2F09JvTSPT3yWPKlUEi1piYQhTJB1F
6wOinaDCqekAqorqGtVcYBWPKcr59hNKblXftw2aHDpy+qMvnR/oh2hAtYaSrlzZUX5yvR75zvIt
svfzTpZgp5V7BLCGiOlXUNke7zgE30DZqpuvklDhewCbZhv5dQICmqNftrOyemmWJB8LtrwVe+WL
WbH5a+jnrxniUhdGciJ0r4s+7rZzu/0yONxipfaiEn1rDOm6OTQvYeXNL8hkme8R7etbBZkXnV+v
GholL86ACG7ZmwVVOZ5C1+T+cl12asseriTq/IQPBhIUlIA3NhY/7LpklHIjTJq3RlxsbcAL2BsF
enKDHnTDNJ7pi9GEMro/kzq/H5ROuWv9YJOlZnazljC7WDoXPWkyjKRp/EOdS/Qoo8RlA2c55NtC
XH3DYY4TYSaCmBF3snd9e1xndCs2KQTLx4m0h3Mmo27L5jjdabHZHRYrbbw0epS7VvlsscpjQvUB
KWW+CaXCzB5VV3piQHFyNNtBtQLPTb1AMaZu82aAPqVGmBFj1riS9d0PEuXGpg9M/a+yYTjgco+5
2i0LUYmKPGDsnk/Py8X2DoOlRQscxM9aDX25kkuasT4lp2F6MxETbBRIom5ybUWGcnVWp8vNrgnZ
r/veaq62oZUrL2+bd3VkZO6PI/XeQKwiy+wHa1r/1AM9pTB06zUl5fShu4zMADaSLxE2R4LWvWss
TLQYuVm99y0toNzCT2QO4Xj5ITHNXVqlGewMwyQEN/TcK8qmGwmK5V2eUzGKfbQGGAkWWXWPdlw6
15n7btv2g3EbUoTGtGKJhfG0aSMWmW9vBuZN4MdupuDBFuGfKhIq1I1hm5SaS6vCtV9IOMFbfOen
JrC24o6a7B55BFKFECBCNdZ1KSVI4OkPzE/mGqnUvNFwFNAHRzWjKvcaTOfZc1zjeOdmhmarn6oG
QOffKPzQLXbwHR4KN3P/JCskjEP/D69iT0ap1m0y+vpE6NHXmxr7nVwImnxzAh1wkPtpttpDFYpp
rb7nNKMUlyFXqOsewUrOGy9gJUJtVl9HUYHeUq6bcc4/osB9NRdi8D/aYToI+qWLOzo3ndWUWJZp
OmeBW2w1yeKhFfJWdzmrjpXDhYrtS7eAtI0Qki8U1R15oihrhmHbx5PNLR+e1RR5IGtQ1H19uMvU
m4XIWbjzt2Cy03vl87P8Ue951ri/pxv49fxHEHjeQT1nafuis27ZMe/KzroNuY/G6//xbzSxse4m
MV1qECQrcyKiNeztM3rOZ+UaKmTydUpz8+tyECLBWo9c2UfVv5blxoXQeKuBdGy1sBrpQJwgEtPe
nDgoTfl0x7+lIsihlPIonhqm5ATC3IhPBtDTdtfZLqLv7eR9M7V6eDCbplop5L4eRtrOmyShr8tu
Oss9ts/L0WCjDUiXDbdFBXpxg3E/Z7n/eJc9jI0GGto1tuwTv6qNYT+G+TH08H8B4KreoHcbmy4t
3YOdCNxegrEMYq0v9Hvrm0Hx/YkIp82YVGwCgh8WUD+16hPDb6RA0bzrkd+f7LibTuro5wuMJXMT
dNH3fy+9kHb/T+mFf862dMuzaaBRhP1aerWdkTHx8/uHe5Dn4OAQ08uEJN0xxivbk4ByHyOUQ2zu
1f6cBKsH9gHhg7TtZmNNk9jYTfsKGK49FYN1unfj2LihOvKLU1u4b+p3qj7FqOQtTPdvuEKnY5EV
uMcLIrC7nshF2Nq3samn27y8xEO5lSCTH0u7fzCGOL6WUhu3xKzF5xqZ06OTOEjKdQamRIOphgcY
g3Fta71+6lGwgfJBC1064D5ozWWvP47+unO5lvrtJQ2qD4FV95Pjc4cHDZbPpBavcUb62YJ0S6po
PHblrpgN/XGOre9KpVwtZ8SnfVdje9Sw8VqPQlJtI+MklgIkr2vS6pcAYwpef9e0pBVnTBWf+0B7
TqQbYrMKkZEvNZQsqhFHalAWWNLA6aJ8ggrIvHtxAiqHu10H8UPTO89JmqZH4YzulqRfsfPoLaOd
1gmcGCjQLGMYzzDGnuIWg7uDJ/A4R5gRgK2gEKll/0AJM2xHyzpXuCBOqTd+ZdNbbwzkGZtaVoco
9Em9WeaxvjMZe7H4YDvMxDvlzvLyoKKAoG9cJxP33FBf3VTseEDM1xnf0WPYjR9mRi6Gm+vVST0l
3XdYPvX+369aU/+fq9ZyDWyB5LUg17aoZn69ahsTzJxLr+ihqqpkI63ppKBwRgxNo68q/QH2FX2w
IvsUMnzPNUxBClTaWETJ3YFwFCjuY08xM0wtYb4OJkiunuwTWiGd2R/BXQCU1BHWFBjoQWasDTuM
X5oc6LHZZO0uiGYPw0TsPzLCYwylF/LFnQZ776VesMb7jNS8W7id9Ad8rEnTjsjw+lDaCRMMomc3
1lxaw2aa57f7OKyyyMkMTKboAGM8KoGL6keqLqQ68rSMqWAz7O2gvy37pQnBzbPaLy1nrSf1Z3VN
LmeMI/ZeIvbQ+kg0WTb2ehvpbLXNNbHxJ6+0i40KQaszs7ykyM7ymbou1cilSTTkSPbgQc7zeOwi
e15GJIR0ct/bhzG+GJ5dvWMjWmPpwQqREzjFx2TvFna7mSPsb+zqT/WN9fYAdZczRpzeqjc6+O1O
LKM9KXXe3veL+Bg6kX8jqyxbjxEPXzJFunNjmCNdeGQQ6l9Rpymx7jj94/m1rJGvgf+jievK04DX
qFrpjQlMJ0phqzPzKvOD1I2L2rPxNIGKMQYdwwD2cbNlerv7Q0C00I4ts2Mol5rTEe6u8Tra6Q4J
9/Qh2L+ppfJeo43JbK/qaYzesrA46lgMv8UJUVj1PGSXhOH9YcA3u6O1693GPOlXqtWYDMEXKScB
ezMH8EJ4g/Yy+9RdXUu+U4ssM1weNHVrvFgBNnvIWfqGUlI/aMmIARcbyC30NYe8O8t7r8q1PrrH
9hfDXTB2Flu7obotyDfD9fKHYAhPCgOJ0kUSJzy8Frn9JaOoO5VNTFppUHgHgZuY8IE+PKp7tZyL
nVMjLMhb63YXvOUE/7mJ/azkZiGLFzbReMPcpTtgih/OIUbC+4CvKv0vk/DZ3+rpcAagZa/1hZOg
m9qXghyWW2ew2JPcE8u8PkwOEcwqyCd1s4W80DWAydngbifrh4gF2NmflRMl/6Fi+R/nuG+5bNbw
vRLKyiPE+E26wfhyri2td1lRAu7etMUOHEKVzGsX2GoRRixY/sVqpvDcwhG70ybTKPwcx0H+Ipb3
m7/fz3lft5L4SOiNft//+azUK8vv8wcVa6r7jAns3MC1I7MXu0q/Sg7W/ex7u7tuBPSMeeamZoPF
WKTK5vy5R+u1EtOUvA82oRuhBVTdGpdsb86kmf54P3Mr60nYwYBFr8CtbnjHoRWEGCynIDfyPfJJ
Oty+ddOAgd1qsl0O5IKykV7eS5eXWsuqi9FVmwrQD8LiOcZVq/fxoQrKaTOlM2LnJS8zUimZ3A3W
pYEK5lN0ZY37DfjpEgs4/+kZOHd/OZi7+f6OwYFr0UiYvFjbINprDjRiSqAXbXPQQj35j4mrye/z
t10N0zKdeasp0DZgxLV/03DRvtNsi/nJ3kQReyQPOlkx3ox2fo+QWL14ozc3q5/nNrBMfCFfQeZ9
Uz1abQn/yXHzxJHjXu+PO89OD8AsvhXmFD6D1dfOwmrZcEi7vNSK9OvVxmmGarJpuw6uKBk5Lx0K
a+XRwld0ZQ8Zw+CJmXWRPnYVAqelEr1bcXBTOvg81taKyIcsgPjIfA9zEqWEK2xnRy5kufJD/bNW
OK82UWX3SKsinrqNuZyquzZ02JB6MrimWm4eLadytrb0o88lIR0rTLcIXb7lTDs2ugFlouGRZVhm
81W0oURZ4mdPwsHyI/wGCgT9kJ9yVtuE4D8IixHfogOmidatB80miQwQDkBE43leZIx/n6nvZjlz
9NS4P0P+/ppS1UIQXRXAhuhtCyYW6OWu5RS725k0UdwPsn0eh2lYR54dXAhaDh9xFxI9pgIe7vCC
9u7aXQzJNsK9LzRKaRzmDkYp+9Whm/HQma7YmEW2YGTxfy/FUyaa/it/8wu5KzQqkowwWq0VhNf0
2Zmsr++lCLwnhzsdxTsWxEWBo17wytLuNvpiPxNWi5eLPS77OPoJRuQ+CpEgxXDabKVKUhc98/8N
W/A7vGXkJD1MSB1AwUHBz03sD/etdUccB81mf6VG6i56sFPUd9sYZtajaha5VnLxLFqooSmHIwlm
9SekxVgA6cKJSZanyKJRBNLmy33J1vInWefDWfPsy11SMDr2ex2Nxo2Y42LbWaN2ZJQdv7pZdOhw
SezufzGMGS2r2BoPPd1xZE7kL86ysPp292yXE6nopGCDzOrd6bPhFp+qVtN2I+zTDcpRv1qBh+5P
jVn8H8bOa8lxLMuyv1KWz4NqaNHWVQ/Uwulav8AiPDygNXAhvn4WLrwqMqNtuuchmQTJcKeTEPec
s/faEH2DMhg5EmZIubsvVipIHGz4q4Gssvn/uZv/bOzUg/JbKCjeAkYuHhbfPb4PgmhrDTew/bL8
YqsH7ayGiaC/XqqLK8vOy5hmtWGs6qKjLar1oK6dfueE+U9iLpHsjhk5y8sP0ItuWI1jOtwmJTOa
uRPLWmM46JGItmhL633YEFfqkPbEcB3CjTXvEqPfYUSNq01c8P2oqUj2iTkzc8zphIUpuI7dBIE+
rNJnpQoqChqK4SEK9lIk6jqwnWsTYptUiU4gf4+qTdoeMFNjLvwlUEve1JX2mAeodfSwqI/CVUeA
fUm9m7wweiTMg0991Lq7pfff00Gqi+yOS311shIzwu6O4W7yC3sXlmC/URFnL4Q5wY6wLQ+TvA4b
v2xulLANdpZB+KdlY6vfQc8O14LROAr+wbz+tdCUq81S749zflYXN2d6oe2f0H2uJc6izJG/CvBO
hGADFGpd7TpH4JysWgfbOEF+n7KbmRbQRDQkMHuvUvIXxfBtgsbzaiMxwvJGTacfY1dVZ+jRqB98
0tNtE9k2jzdXMgSsokbe4PLI9nLTKS3nkBfOuG6tEl1EZ+b7YCZQVe9fNvohfnIrNbtKUnhZdmEp
gNsL47FyclwlU+EelrDvogvqp/pFWlKyiXjXrg+2JeqKF6RbsgTURvJI5Pm/xsshDwetsSaoSYO9
lZvloIb7ZULAYsZodgM2y23cdiWnrm4OIARJSR7zyk/68LGu42ZrIzTfy+vMMJFBwvK6O6du4TIu
HAxkmHVIsISL/oPvUsWq3bXlefnDxpE84dykv4ibACFavmyxkNkA1WBl3FV76jzztOhADTOO1qg0
/0z9bzNNPS0LcYNaw5Sm1gefgOwfpmGSX2603jYsmAW+mT0zpDoN66sitnaQfPy9Q2odI2OfDnqS
UFo3ij7Dx3CZzW3b0BloEwQ2jlV2e4tdkqYbO0bhhXSBMYk+i9b/WaE/oTk7zz8EzXn5ORdRtAPU
4jwGY5CcS7y3Q8P4kA5re4BXrb6mpE5JXIRdt5+23H/ptdhoyTm5p8LDWxUkD4iAbtIgNG/s2BNn
p0vKbZr0xGKmKv6AwDjydzmkP6kvalHVz5Z5EzotCQOzcctX8metrp5MRjZrBqXjK7KBF+FVyR0n
bhjZXDDXXsj2VnQZVdqk2gcVXcNeOJrzRF28IltJfaTfZV3XtnhRK/CtRm6ByRvA70TjR5LMUSa6
uZclk1M6KtyEgfYWbxELXH7bqqE9J6+9Cyg1cNW5IZLFQPrHTOKNEzSjVa1Yk/NlPehVVBLqvZyq
1Lp210wBuq2DSeBiOHXSr+rEujSULEe5o0LZZ1dSguZqyO5avckutGNIf5vHdoBigdJxmK+QwQar
FBbJOoDDjzWDUshLiKBNbe2lT9gPDN2WJOEvIbtUs6O7+G524C1aPSbtxWuHgzaL9eWNC+R0SMJ9
WtsYl+ZkNSt3yps4zeG7sJSQTRMdVOtm2e1ET3Jb51Ybki7HV1PRxbHQ8Geb2IwJlVDKw6QkxPUZ
rHS8Ps8fmdRF122kgThC8lwIDvLMNceTx+VAxtgT/lZeZU6Eo3Zu1am+a+8gdpYEhjpXMJuIo0I3
RH4YNA55L+iJovFKTrB+k2ubtETVT61rPagh1S0VxCd+J8QaXfasmQ0xPFliXyUZ9nzyZLyd/Lxp
ppG9QSzDTl5TcZRuAlDhJLeJ8E6tKxId/n1PpTdxWC5VdJzJJ0nsx3j2CjDPC5YbujOvCCzrCwbO
QwcR5cPVJqJR7e5bmZIABWqw30dxFp0cDuFrRvLTxo+qAWZthS2eK7QW+v2tZD2Z3YgXq2Dhn5NH
SU9/TvLzxv5W9jiGsSYzbuSI6jXtNmwHEsXyqtzKw8/PjL0ysUJzFEPscQCb1xhpOQRnw8jQ2Kga
Oh/+eahDEhamcgqDrDiN48Raq+mMuyD84dG5erS7N9mrkBtR/W5N6o+CNgVReOTZQgK1r2zN3dtp
pV+W1d6k/UzBZZLRSiGztPah2y5nXghY/lrDIbaVyyuvVSoUW9pHpTXDRzXdyDaPVFOFw2itlyaQ
pjXl2etptqCwpmvHQZph/tzRdGIKMm92YnAOy5mqN1e/UonkAsLuj62euc8GHpdrQpb6wjXW5pAC
9LNrG0FOheBXjO9AMblGhW55JYzYuQchsTzuQYviPQ+vutaNO/n5VUq17nU7fyqK0Lqp6vz7aOVc
OcBR33aBeFeb2H52VSBCPu2NC2O65BT1x2FwCGDxHecedh4QoSwdPmYRqMIJ4dGO7Gw1WlF/g7q0
WFvZ6L4jOplZWtvezYpHKnH11iiS53qeyhP3xQLLNp98VnE70MMVWANGlpFHwBjURwKLyfjhfSvR
QeYa1JQnSgs/dqR9qQ/pRQqy88CeV7SduZObkRd3a78da9Zo6ACjIH4J1Ujbw6dy9kMaGM/MpU+D
oOeiDh2dZKup76ib3G1RDPXGqkwuFDWyQySntIuHBD0jLZ0Vyy5od42D/TloOc+0ejs/w7Y5Kpcg
6148GmBzWxYV5Ny/k7t/oFPnjsjxTiTFhw+6kQ5nY36JfLYM0u6Ws+hWyeqnEgzWbYvg6KkcXprZ
XW+3Wno9QoxfpWGYMTyzPjsC+vZ2Zk87yXxy3ODND3Pvlo6qfQda/kFGbXEN+v1V5qj6l3iCHjeY
NuyAxHKYW/zrXtGrX4/9uheEIVfnvPt6XeEnJeFKfCmGke/RcDQnkTTh9aRR95Q0ol8sTbx0YCxA
5xrhxa3Abil2A0eqbfJXBVGVvc+V8k5r8iuT8dOL6rIzDoLacRg/eLS7VK2bXwPWfgGEYR+IZ2UB
nPLHzMiPYCexJFHKGqcBiLaXm/KsThdDW6nlU1x57tlN4FEOY/Yoj4jKb8G0+uR/eyUJc+RLRHQf
sSEHVpevk7KcD/mK9MKMuL9gtgDEapbeDQInmrwnHwvnx6b5MXkvdoNdgGRjpbREhlkodjBq0wyT
m61enUj+MDb2AB8slrH3841NGbTz0xDXXTKQ8mSGJx9yEdEZmbtxR1FzOE4F4j2Pk0HK2Wk5R48e
SRlOKB6yzBYPRjW81yqO0TBE56Sanb2vBhuKxvzkaGQ0eZXRAOvE6kpK2ezp1Uh8ASlwdJD96vp1
24juLDrBeKnwzHVaatq+M6eG3Ha1uc1SFNd+PprsyCDikxzFm+kP6Y1wIPJZrt48gsqquWwTc6Xq
0Z3h9PoZT7exEbOhRElfTZLO38DIyXA00mzGXTBBApLB73SvvLOdqs+qSS4CWNLTL4OOHgqGVnPX
ZiLIqqjUWYrGvThKjDu4Jz9rYhovYy0gCHkBlhSzMq4mMGRhZNrfQOOu+7kgrwXdh65Szb3a+JQp
cRNviV7qN/JsL286q7zpU189+rRrl7q1LHv3q4AjdJGUPyd6d7nYnRC55Us0ak8E82Yyo41cV4QC
7kbhTPWm02y09PG8HYeIRAuXa5Ts2urRyO+3XLxKPYcM4c4HMAzVKUg04DgBAKMpLurXsGd+E5Bx
8ZSMEParLtgAg8roNo/hSy/MFdj36s2iMDpMceRulUIN1ovT0bBscayVBttUaj3E8009+feqgkel
1r5J0S2tjIrk1iA4/BLipmYN5tfQc/KmEIYCJ2vn04u9+7JO5gWKZWyomxgn4pl+unhoaS/1pSOe
02DArB/dS5O0pRXkR8VNv7MSsM4D9qQTPKCNNSjOq2d7xq7PTeegjm74RGf4zm/5diYp3yOY5rqI
FRZR89KGs/bO14sGhZmrEF2ecHlS0GLio9bhPWQVmGQ3qbbNDL6ZTAXBoxKnF310m5vSZWJq1Jax
SRiPn7xJASunZskNR2Z0z6XryenL6o2uh7ZtBL0ghdyzZZDXAReEk1Y/ljYwH8YwKlki2aNcL8B3
L27mrdbSGUI2nrpFj8mXVrfBN+Rgd7Hb6z+7KF5xHNrhqkrMjaKP/g9PK9/aVO/e+AgJ3Ont4hZ3
5XIuSEPbJVaXSJDB13GNaab4LnLoJqgIqMFmTZ8SUW6OThVeJXrsPCngW+gRRcdO1fSdJqj2sloo
dzVyQ8bGRnxWMN1dKSQ27lIjLLauaJ09hc8V6rbxHfSlidyl0U8RYWIn9rN0FWtcsosZpInyiEa8
IboX2MWNT98g6R31yp669IrOO12WeZxemdZFg176XBujibpFYXwZ2tRfFW2ydOiNqyYbYD41G4IJ
j0jy9c+/3glDRFJ9Em1It6Wa1LJ2ju9lzB3E0Sm1onebX3HOCN+69xFKXpd5fjTciiRbg9WgH9nN
qYRnvkMz1bwSR3ZgaZF+ZB4r6VDhpAZIDLdE26El6LoLhoFuP833wvkxeU8+FhCjtEGmx0ErAP75
9XymGp2TRIdY1qVSfP7Esr3taDrfo7C4DRtNXFCtZ/i+qSY0Q72m0w5fwnCn28x6seNCEBYUWA9u
heDUmor+HSPNjeuBzVphnEvdoeMUlSYPRtf4Gzf1lKOX1tlOxAgK6nmh3yeFe03nlBaCtRs6Tuwj
0/JzXRti1usxxEe6xikBP2UsjHvPyKIr2XLgG/e2DP7cx952spWvR+UxNzR7nbrNRCOz/1Nl1BRK
sbPNEhlXnQLY6poPGWcx866tznxrO9t7Dkvns7O0ce3mw7iRjnQtByuDhW3v4hiQnp9I5N8HZrfP
3tQmW46b7mK6zf1iqyStdpNkoEmjgkBneRi1KOqPtU3mhVGKR4tC6wFKQzxLjLJ7il/7lLlwYhqw
6u+69WIYT32gJ29zaMjBGcFrypKZh0svTt8qRhsYDMZhTU5MdLR/yMlimurpleFMJyUk7Y+oAAEF
0yOhrFbSN08pr/sy6S4NZBcYzOpPEWk9wVEqYJCA/jQnm1muldCUne9N8h68tP3Su8gNC0NO18Lc
cRvzZz60EdykoLh3hK0cZePUn5pyzaUuPzkJFmkLw/Z+ACSHHCefltLTbfUSBmsXLew1XK3ucbnE
h5prHCgWYLvRXdO59HWsN5i/xJTYnNYePDKa5UdZeA0HYlJ+WlOrP8mklaFGriuHrn783ri1BoO/
tg5F5d7LwX6oQ/LBJVWui6gPj8ixurO8B3+8PbTWtF2CyUMGMRDNwQ5BmDUTh+5pXic4i7/aO2nc
noImGNaVPppHoTbBrunhyGZq7+E+zoLbvg3dcxZFDuDFkuzhYu3jSf2OMEVwyYTJ4jVDceMRH/z1
hOqwQ5rVOWw6bcPUGs+6WpfbMmpBNs0dhDj3noc0RFo5VNGFFdtrMDQHRH3Fz8Iuf7szpPUh9oio
NLvMW7WzxMOsAbFkrp1sPAwq/irjsnIRtb23cwhoej5dWs66N/V8o/kwROvYOgemmyPGCqa9rDkm
J+x3urCmjdxEJR88BKRfN1ZaE5lVlW8LG3i0wbMFOjJy+U0Zsdmc5Sa1snbSehwF8rG4q82V7GDh
hWrPlRmGqyV4Rx1xCAXxu6xiluwdV5gEfrNIpwBepIGkxmIBd7AYbohyvY9Nl77UNA/L5hsfDvd1
U3bumaKfYJl42BhoFmG1tV/LFMFOc/piSCToj12UZ7Kt8gsXYPkDEVim1h2deJy2dm8qtB/pfdSR
2Z8jm3jLpfnBcg8khXOFsVPxvQcV4uxjwn68wr9M328Mw0f0ecV+mrsn8llbZNFNmihXjkEuWRA2
d62vaceqmfIDNszodkhKggcBnb6OObnqQaFcE3M7rrM8fdUb/E5TFU/HMQSegiYwebfA7dKyLPcF
7rF9QFV/qujDrn51hKpolgEkSbtCHieg7yX9i+GU54Yr5fMyb680GAbw1c/y9ObmI1LeJH2nJwLd
UgvHI2XBwkostczaGkhPlmMYwUtz4wTxVSUs/arHJrpnqTxhHU20wzL3LxXjWlcQXvuRU99F+rCL
RNbt5PErikZdxbrlrF0FHeHQtvRSwKph5anL91ZHUKIH7mb5thYVmifodcAcybjgZv3L1F8inLrX
y4KqRFq1ageYvDVqlS0+GEKqURrFTrjg8t1cz7dD5ytHlinh8/y4IH9WLxTnhfyifGuhyjxWurI8
11UgI1kURnuLkwUfbLaT1FVijQDzND2lYGTe2gYAP7+zVz6ktB9j2oI95i0/1g0+leVda46xnhg3
3bCstB60UaeTmKJZ8UpyJuJUeYxclhVQPtu9krIAMgebQL6ofCLuF2M6M4c1CusXrMPevRIMT0ps
md/zvvn9TlVgSB5XoK6cz9yyVib6oZDWpLmJWf/8UIb8O54z41W34oLx2tg+mDocFdzl3Tn3IQxm
WQa6vbEvhIdCauGvvijxzGyZ7wXzY9H87O+vy5Dcc7F8ill57Xwn9m9LbDybtOrDJztnTGKEjfoG
HuEtVCvjR4a0D7ohAE+/OQNadsn2NIOrOFPEzgJbdBg8ROAYcNI7J6pbwA2WdQiZS932PpNQu/fM
b3lsUnPG3Ser8PeqRgsVlPGwZ63s3/RIAaVOEOH1cJzGLl9kg2hICHgpqzXdyeG+MRgJ+9UQf0SY
SaTQQ1HK13kDKH15aXsPpoPPWLSxSvsAbYSSGuD9wU4olcIQUkyg6d90hSbIrIMsw+QOUZj1VhVY
TwfXq+/bxC53KVVNGTxWWvfUue30bbINZRUVeXgzckG/djxsqLVwJ/QK443oipnskTHIo+6/Af3X
3ORKOkJXCD/I/oK4leVXC/6gKgCEsdIjV9Ko440YHZbOg9muBFj6a79xq7tFAiuC7EHyXJgKeJcy
0s5ya2YE37MMvKSVcsb0Bu+ABuuTQAx5pUmaZUfpF2R4+WFLAFkIf/oMx7EggouVKtPcije62yhv
CB4rErbU9mz4xSNsUAarXqUuERe5pj2pXVo/Oh3UeJGP/oaWznXVi5Linct7HeX62Z3HtHLTEA0s
O8vE7MEk7Zd0OG50ypq88LYj6VN5i9ZnJV8in0joSzIrTV8leUFp4NVgGnUXFSjQwJHU6yogXPpY
+r33aPWUAU7nKiRkM0pHSpRy3NyTmlKecTRkj6Iz0CqZRrSTm6lLFLUDmGUFaPkCiay4jU1/Otsj
eM9gTk43sCxt7Zx6ykrPMo8hBlVByrMbxkdr7I4UbvZZa1Vjm2eCfgxHKMBublCU28s9vv6CFLlM
3Sok51WrSRjauRLNv+6qHDYYenv+UD8/ZZkuLg5XtG0Y+crjGKL+nVKfxPliwpIgfuAhMJ+dLrgf
nZBMTDtp1uDjM8xoRExglYyvJjcTx7GtxFZmiBGMgEGvRKMutMF66OCArsaqE0e5w9DJxkSNwVzu
OWEOWrfEpRYrCP2lzCDKuECCxWNzBiFGTtqfh5xUn4CWIuuY9sGOYv8IkcrdJlFnvBvFfR/x2bWG
8pZ42VF2lOWNTTD8Wui5t1+6zFYW3NQiPdZps9WCvLgvUZreN6BU5G+u563SUzby21RUP9vVmequ
PUXcyTrdGMJ6XxEgiMSSFUfeYB7JI41JNZo89AmUtTlmx1cFbeVK6SPjoKWetfXoBBtKKH7GhLs5
rP9Aqmf3kZ2Ob/rANAtcpnbUBeQLF+Hp3Mc25/5V4tk3bTAcpXxD3qhK0a+zMoj2bW0cvmaYEzIX
uHUzoyKYz6CDd0mEqm8BmPj3lu0Ry9611msYVe8jLoHPVlNWTBLG94EewVaruxtOZMbSNLYMG9qL
brRY5Wg5Cc3CCzGvkv2RSW9YFnc5X8rVGNMVkAKAf29SQPmHtNNHnNmtfRWKvN9U+qA8FURauAPQ
4SGMH/EpG0/zVu+18aOb5sfl2panzpugU3ksotpDGDnA2pxYA7mVra1QMGOxmKtaFyoLNNbps5sH
bdC37YuAz6r2SAEKrgDbqJdEhsLfpQAOcWOO0U6+Vt7wZRz7Oi6vrZqmYo7UgU4k9k2sTkeTZuOV
3EqsfLxtGrsmUsiu1klSXdfzWVwlz/06rPrbUpvwcvY5+n0XIAjX04+FhOHOy+26o8HVojzfkB8g
37X83aMztXMhFlPg1P1lOacGqaHdwrrO1qbjNVRc/JpAN9U9GpY5f62MHgLN0TKub967MEOwKYzf
pDzba1FdVsNV6iAamk/w0ewPj4Cq6AH4Udr01wlKnW5WUIpWzc7CsSFb16wM9cDI3xjw0cScc5wE
u48Dac8oWd/ytcXbwKlxKo9QcyQsJwo1KidMCZuGEnYlDw5aCzQs9eFrk2mkfiwhQGoJlXzMmozO
tTf36PhjUq7JZGMlpLM2TfzgkYrkeE681V2l3CmFYj5EqhoBqNReaQeTBigtF/2kw42f12GM8MIT
BfS4ytGW3ypxP2x/3YMwOvv89WE7lsnaI/HyWgIC8yS8Rp2knuO0GOmW4rdlxQMpfx7x2FFdrWyz
KzBgZuKalpxAE1aFNkWBWuyqvp32ueMn2yRrtU2ldtl7QK6VF9BLw9uFpM4Vzv2UYYGrXRXt6tQ8
iAhju8uqc22KsaU1Xl2lGSQBP8BQ27rKa9obH1bBYtjKbuVbLGfoadp7E7tKvMqj3j/0uRecc11r
j+N8TzG5omB6Lkma+dcT8iWjaNsjK6jw3M/3fj07tzWXH7C8rpueNQzH9AmQW5CjWq4I4QyP5CEE
ayviq4h7QVFHvdodLIz6iBMLZsFFSQbpLBM24fqp0RTcY/PtH74amwMjZw8s/DB113+6hPKQUt7r
dUJYVFCxjmlwbAq7YuDjIQnLEAwpQHZ2ZNI+yBNy7k4WsE5yPMNqJ496XATBUfNQugpR9AcjEXOe
CYv+VKgPi7c/a+l99EHzc5i7LmZ3a6Vi+qF5AL9Z+3/1XtuxeEn6EdDQ3E8TDE9erBZk6ox2KKGJ
j4FzIfrWWSeGZeDCdLu9MQe09Sb7ekS/9mLNm3QCKCuyaQtbeNrbnQoBf27ZCcLfnogxeG4nO/sI
J/ej7+3xIozmSn6zDHPrXcc8bF3rglJTPqjm+VZrtP6SzN1wj340h30WXeJRnD0/yj6DbDhzhGef
jY/eny9tsVcSXI0HMjQxmyJ0qerqGdpMfmvS/nmusjv5vodyeHZEnSEUCe7lF+dizL7pJ/+OKa6+
sZkOnuISJK3ucYFoRzqTYWRlW8tLnFetRcQ094lTDjUWatlZicPyQSHmZ5XPM3ak9vpKARv3kl8S
Ig43jSPEUf5mNaZF7TIHI319eDZGVs9JfE+X9VPt8fnYc8/YT2drll7El8DNu8eq144aNFwoLtrj
UPbhaXILKqhZkVJWJGIgfMa3NC+potS+IzGBSZ88s2s62OE67cmDmPVmPZGk+1jwVz34nae/EFlu
X4CxtisZzAda3NnUYTSH7qqHADXDQ2ENP+Wqc15iZi1kajQ0Yj8yoVlZvp5S7XDlDZUuPk8NhOAE
5PTGioZ8P7pqfRea6VFew+SWzfWr0yf9glVSWU3OGMAOodOYuMl3FXDnTze9dD7ashU4uds69t1r
E4MFijyv2Vgey0a3VaNro2feHA5W9mG7u7LWm+/woNvlBUNWRRTvDJ7/+wtqI2KgPZjH316kaLsk
Tdv/90/51wvk+2iMLLi0bnim3I6vejrFq0qtFfCleo+kJFS5KmLHNTvUnvPjMRyQbWbkxjEuE/Ol
S7Tl9U7MdKap0mLPULhdD4WukaWneXfDlO7lHhlFU/N14YPCc+yRvVE6znXiUNj0/eE4TAi+1y5i
iavEAS7jjbaGwSpi2e2Tkk1jVn7tiiXAICkzkHneC0jE+q5YbrdBDp/dJCkCsHqebwx6jRDaMcCz
mjS9DXE1aoG/LO4cVxv3eZl9bWapN+5rgjjHyHdWkD0jNCpusNbtQbyprvcSdSG4DgMIv0+rdJUx
1EkqFlPROLwbnWKcG0cvCUDkIllphUuIV+RTDaMLza3Me8H0fykrq/6hdc6Lmsbek9dqUA5yBi06
B+NNEjE5TQB2Ao4hoK8apnpddW5+T9B9v8sHJ7nC4kVB5M8UZx9rY5ckV3WOxVjuzuQjNpUzvWuh
OPhee/Wnms+xOZ4dsLZqS0J3abbPRjeUpyouCqCsXnPdThRZcqRkVIZ/R/USnNFrJVsJt3PJ3aqA
N5JwUm4FxMFLZ/CDEq+j3J+jWHK3ydacMsNneY9SP/i6R8XN6r8gMJvqXZmQ8YZIfCdZ6E4A1Fvd
bH7oAgmuVxX5M6zs9TSW7yrmX/REJHVdwFvFSkEwI7Nm4PT7qlGu0q5ycYJz03hEo8zrB9foi5tM
m04BTiloAHTn5PXFUfAhItv4ro7aTOWan7UpFkCwJuQgX0j+MJZ9ZaKNqrSK+RLBBBoVdhMKJHDm
bpbemINw16RYl9+ydtjYAH9/+Cz4Vg4ggsfAIMvHRkeUQc4BjI2yFk0Jf0kKyHjtUc7usiqhez2r
tlqCzo5y02IauFY6Y9pnQ/kgg2IANUMFZsGxGd2A+rseo5NvOfVyIrRtIAsAwb42Laf6Ar5FqkJe
ZJLcqRZvWBlr5lcFS+fOoOmPlsxGEFtc5KVjKhT/FMcE1Mozd9EwI02saPkFoad/uIzvLrLq8qvp
rZggjLnpHcx0bAPjiKV+XjuVQGRXqFgxsOeTdSwpsmD8q/VOHejWLpcs8JYHgtONZbGoZqE4R3/d
THEorpSiITwojN7zAMGDQlTH173Cu3AVEncwxaoZ0yJuLC/WDr1VwizKdRq1c1/MREEQV0p4m+il
Qq9gevUmvbmX621QPfaaIw2xMF4BQzj/W4SF/btrwTN12/BUXZs5yfz3m6vN6EOzGTLfPCnu2B/V
ITLPaZCtl9wNdyjWWYWaRgpmJ4XuuUuk7bIJbUY5BWOZr5Ru5cRt8ySVt2wA6m6esme9UZpLLGcZ
3bi2RPzqmAhF69aEcOGGpHuabXVvJAVRupl6pxt19tBBi1eSIXnUquKk4KU5YGuxyJJ0gQFB3n1S
sVjzlfn9hwfxxivt6EEmL4a6Ox2mNCYJ22QUMc3J1JYVkrOZN7ic5nuDks+p5hwGVW8/L/QEFT5o
WuZvTU5vp6nQf5pQ7dE4e0cvN3a/oBi+6r+MvtKu6tn6nYxTcMt6LaUletNHBUtpjcZEDQmtRy+A
eM7rtF1pVTHCMioaxXdPKfOls2SE9vjHljTrbvBPuiGyTVag339jDHPRASMAevRRXwp6lgwEsGT+
SmhMfBzFVh+cEjtLt7LrLIcE8iaI5j84dEh4SvvlX0qA5fLPe58fp/sTqyE0RDskFye6riCUTSW+
T9ww2PnYZjaJ7nfJ2sJMsoLqPrGkSveDEfQPDvQ/9LFjemVpbvpqEzsRkKYxDbThxoDptsha65Ll
rXpfmwXu1tKEhqRETHGo64ugVPdONAz4wCb/LG8mFYpqZ5mciP/9GOtNomqlKqBOaKvIYnH0Rm1n
zuMLs7OtXa2j5JHnzKG3Lv2g6UuaYWMLa62AjOq1PiErGTmL0kPGU8xNgdB+Vw1l8kSv91PaMvLa
2UZAgP8XK9B/ZxabOu4e11FVQKQWReBfjaJjVAPwxSB0qkR2pc0eSNTvyg6YRreVh0hnl7De9OBr
M0gg+Gm4iY3WOReee+g1RYTbf29WuPwCW1fJj4BIGjutc0E+7FzkPXKanAsV7XAhrks+PFniZ+di
irCJgb0PTd+4QpB998tRYg66QVISsxD5mFLGyuV/Nsv+ziqGeofdDXEs8VsMbVV3ZrN/fCMoOWj+
8Yf2fzpOZ1lkj+JoCdO+Xmgitbs3MiO8NTu90UFJjMneDJMIlIURlVtliF+lulKxOtJtEK1sqCmD
9SLCrMoYZp/UgGW0us/LsNRv3Tm5fhjAZGnVhwbX7GDN8d+BrpRXsaUuo5laGQKkoDQ6BRNpVtuA
aqxOK7Z9+dgk8XQvBTODk4G6RQNykNKZHG0q8odsN6RGQwFtFy/lENhzTnpxiuZNrU/vnQbfpT1U
9oP8AP/jY/jP4LO4XYCSzT//i+2PosQ9GoTtb5v/fCwQDWf/Nf+bf7/mr//in5fog9NN8bP9H1+1
/yyuv1Fu/f6iv/xkfvvXu9t8a7/9ZWOb04ca77rPerz/bLq0le+Cv2N+5f/vk3/7lD/lcSw///HH
R9Hl7fzT+LDyP76eOv74xx8ml6f/+POP/3pufv//+GP9Lfte/IgAMS4/7F//4vNb07Jbqc7fbd1x
NHve6SxD0//4W/+5PKP/3TBAvdmGwZlbtXkmL+o25B+Zf4fTyHMmlYrhAuT4429MLuRT6t9N1eMY
tizN9iBnOH/865395Qv89YX+Le+y2yKiV8BfMl9I/wQOdaGGmq7reYahOqph2L8dErqTxlM8iPaQ
VaLYRGSpN1iqBmeIQVCaxbHryX3TfKFu3DBtjgEag7VdDvpaqMWhJgfygFWtX/luD1I/KmhtNUGA
OhwodD3ERD/5xcr3B34QPjGkJqnYR10zroscaNSQtE+dNdFk1xgZmIN37pMg3yIFtnmBaFcVqSLr
uLCPzEMJFtDwqOWxle7NBmUKYXQvXQ1bzLe03Z++wK+P6c8fi/XX9QcRWiw8DOD2c/ARn46M4/3z
mUJ4mBqqsAERi30BF/Yh4h9tVKKDV4aBQoIVaLSS1Ieqd62z/KyY7KFE08izSojGZLpM+mR542gh
PeEpSNez2DnqxapBunMqI9wtpqavQZVq160w2o1qeegvqQoRqVG/tz4uBNdAuJcBeNGrCt1Fqzub
jO9xZZRhvs1Y5+0NMX4fa3fYBb3yKjwlBZ8D4dBSjq5lHAM6IRtPH5JdG3xOSrSPZ9cFJ7wnew7k
awEo/M8fnT5fR37boxxL19ipVDqhusVe/ZeTLHFhakyX8wAVGw5EB0BABbeTtvnK5Gtcs1KzV7bb
FjTWRrGbcCGWLAtyRf9mpP+XsPNYbh1Zs+4TIQLeTAGCTqJIeVETxJGDdwkgAeTT/4t38kd3R3QP
qgZV95Z0SCDzM3uvnZNA0siT4THTAK30GuDefvDdPff7EPIekeXl8mdu6rVCqIVYn7/d5IYlkzxQ
p5txaav/wyb9X4mMt0eBxTxvBv5oxybc5r8ZaCt9KswlM4Y90/R850IX7V2BEM9s852ojbc6pdSs
HQRfQhoP//uHafxXusN/fji1mh8Q+Mz7bvwPJok5TSPoiXE/zAEeMDTAR3LHXprbF/+fB2dVH7Kw
1KbJiiU088KGtxngZ03annnn+ufyBRxKlvqapslT04PUaCZl7P+P3/N/HiP8mpaHg860MID99/Dk
pFictFH8nnxQkIdmTR2ySdtkvRv+J0krG2+aEGr5sOHq2BpE/aw2gpP//ddAF3j7Nv7/00ewyi10
+OZztqhwfMP4b9l3blfZTaCqeb+kINya2wSVbZGw/M206Mhsx+aSuGYfLtNydFmmEhQgfoV01k1h
OEQxjM9puSI/dG3z5CrD3ZfQv3sTb4lbiI8GjhEERstbP8kRqiOj77xwhtdWe/qh1eSHNltndsr3
UsP7lxNrEU5eVLumeazWDA+SsLP7pXnVVeLcdV0lD0PnbusWYS4ySUHSFiN68KnvrizSDZPhjBV2
8drnAQH1xTgfE5xMR1Id52PX4NknznyInSkkz6RTglQIMp0fprrcDOkYDSjYD33XI+v0XAOxYttv
rBueznRWgG4yCxEWe7vVzKq4x0QUDje1bVulhAqlQxklmZ3ezY4ut92aldsEXfoKT94LAORhj0nf
2D7FJVffdg1gyAaTf5Jq/LNs8xlL30Vxzh9K3X5c3fRiTaqOzckXkLi6ay3cGmXG8lHpqbN1vuZM
YFAFjMzhAG6m5Vml5dfWUBlgY4sWKl6esW4ekQDts8K14P+0ZLva/RawkYxMo4yXJdHCerBOftah
KLgxTMpJhjSvTugNCTKWDLGJzbDsJmR+roX5B5S7D9sgfWQ49cnFVuwWb0SIPMHdqHQC0x3rqyBv
uV76WM5mRKTOwpulPeb86WwPR2zwqAXms2et465ihA9MwMKaKTnK4U+eRn4+cY8WSDsi/RryICUz
kiAZ3teiSfbET/zq/fRv8IJlI6vpEDgclGbXUTELjdSsZGRxYaQPrd7mm95lftLvLKJpH4q0wxUV
9HNoMIbTVNeBHdGe7RHYIBt4JKSMty3j1TSGV9U590vV7ZPxKzGdfwhSK1TkN/tVZt4RQfYggoOo
s3PtrHvpAJonKauI3AlsH3TJ2Haru5XpGB1z8w8UlgeV2/3UJBKnZtyIcb3HkXfBs3PKNHGF5jFG
QH/ZTs/Nq9PN065IY9D39x0xPBGOeu9QDZ/T2r2kbY4iGnMc+xn7aXTB9c2pBGDVofdJey/D7khS
ulTJib+1DNmyrV1oDLBIrdBNc+T5HDJAdJm9S27yRw+lQRgEwjgm2fw5S5J9ioxLGjQSvrCGGXUO
CzgYGHbl+PY1tI8hVALQgIVz6acVcvCP5B4N9VpTvBDeac5mI+7bAPBgz5QcxWu1LVlQ7cEcJZFt
jSHAK+ecirmK18zDC9T7Oz8zSI2uRiaCIpRst0JlGmQ9Eu+wsCuOFg32as3vFdSEwDDgRgHVe++2
bHkwS7QsgSQ/kV+pmV35QJzwnY4l6ARTgdwj75ykGi14IDSaArbXzfgFQbzfDgRYhWgHSS0+rFN6
qFGfov/0uRISsWdhjljgDQd/vrVl911k7e9QpMuzwVFVZbMWCl19OEv7budjvau0co4615Gf2oFE
zX1J9uqhWeE4makot5ltXBdDX0iwKUB9gkXPEGRKWy/2kz/s3VUZx7l1yL0s4Auzh44SAqneUU5+
ZIU0N4vZ4yipb6xEedJ8EaE1rOPcN0geD/LuIVDqurQiNk01/4x9VoV1qz+6DcKLQhpYYuzpXXaz
EWmKPZs/mKdE1VHpO4hxC3EvBM/N+MGEIdvkTB23SQ6WgPPc5Bu8mRDhbESWtOFgIM8rKGObycwe
zeqBbl7eWSySlsYhSeNR1wXT+D7po/W2GlkVmHsEp8tWGcl+9FBosdogF3eQP22i8+bo7GNb73Op
D3VhfQzrrHGq6S2LC9LdRyBiXUraSfPktdqrZ+QPQ/6bVu4GwQZC3txy4jQTkSmBDmGLf2Qo2ONV
I21iZt7FPxPM6OEFtFu/RiD90lYM3kyVjTGOhW1TkcSh19+Unn7ok/HujtgIplE0uBQeRxAdoan5
LKEZ9Ql4X9HC3pSb0TtVa6C2CX573Vm7A3el2Bl6cTeU7E4T0+YtDaaHwmvT2Cgk92B1e5FnB4jz
Vrp+vmnY42yEn74vAWpylpMfaYwXfjmuceLl7Q5KGQFQXbYvlSiPSTVD/KJW0dPXwhxpeas33fOe
vS55roPkXy8e0mku9olyP0vvNu8Kqgt3A7aIYYDPxWx2FLUTgTXZZOdcEMaI3uIHJwzIyrG+VmtO
X7YQrSZZs06OZ4Ygu6ctMOBfvRhtAiEJ3bOnEhJvSigwVMLJqu7rxe/3F6aK1mMA8IJRujMbXHj6
tGET8waTP98HKXovD7dTD+OG4MLxxWEyliXFzU+WfEDNCf3GOi1oS++8MVZmF/dV4+xwM8I3asyD
0Tsvo8bGsUrtJfJIANKk92xb67wlCehSrt9jp3kfClviBnUIQIYBG7BJo6HyH6sozNAzodAkSXbK
3QUrrZeRD7mIB8xLTjAvW4ckvU3XgNiZigwNJ29YJMBixK6jL5FBBnYXfGbYCXd2o68b0/V3ozGL
o9gGaILuwRpFy5KpVzmsG2QS716Hw8l2XHEwGL+e2mDxMBnzWPMAjPiQAaMMbr0TLKTusLb1UZ26
t0N0N0uToOuiwkhiTCey0NJ7No0V37bLV0vQ19asJ+dOzsq+n9bmM+9Ufp+5MrlHUbbryhm4AXyO
TY4balNPFumLxneQOZ9T6ye7WueJbVIfTdZI1TQv3TdSjbhEdMyQ/8h27A8+oh8RmpaEwvYOq760
J+FPrz5mpcj3+irGj0+4m4UxTp+cCbd4QfKOw/OoLFClgOmYuf4VCxdc6bqfVlGxjcwzRLJzDx50
GOKgah6J9mhPXUNSg6rokLv5byWpjmUs5KAq0oX3aSzTQ62h3ks7lmAT9vzS4pHtjXRXGaVzbIAv
vgWB9zlkiODtVANbp6lL60sCAWbKigXZaVdABy//BSkqe5c2ObTc7JXlN2bYADQUb8/smFOsOrSn
q46Zs/nEVRAHNRISJu37brnzKv3JXgYShxIUQqzqr8FiHQNRbUY9eakrtakmDOWCGSbqA6tEz+y7
EfKY5oivR2VY6xuP3W87mUQzGH7kw/f3YVaboAEKCpV15MvoCAmx3oWLmGyevHtdsGnzLPjCrnHp
9f6c+eZnMQfX3m9f2vyHPdevYSfXMbBmriyLNA4d81nf6T9KtXQPsLwq/OsNlIftIj4SV0fXmBRs
jMxGj4VM/rClfuvTeAU9gu7udkes2Xg0CjKLxmyNmYQvceKud4yQUSYs84NGzxDPPbG2wqdY7bNz
UGe/iTprxnzG3vNVa32y0SbNj2+cytBZGoPJtk3fj8Zig+a7D2DSNK9jMUSD3diR01bf9Pyr7zyO
ldJoNEoIeBVuK5cHa2C8Q60WABsjokrD0YepziudXaAz18d92jCNdHO8DD1SW1WeCZRpsU+LjdmK
XdGhUTXaPHTK6blH1Vlo5o+S/aZy5iPw+Vd9TdBTEtVDR9FRLeJaGRZjCwoUOb4faAAwlovjq63e
JVykNhvHSTMQkzLd5rZ+AO4K4KyuofICKskr55KhmcTpfb/261eCFDJf9OfKnr90zzhKRVhKECzH
vk5oNlznaNACh0QKWRiAJdyotaLEWawiAkvlRdVEnTkVV1AeW6KHb6L6k1FYFzdIOB5arlHegT9q
0iXspv5UuvaFbc64UZrNt17eTwEDVpYGZ4BInAO+d3UI7g6Lzh9iM0eW3poo6Ub2H+Q486Ok+TrZ
ICkGPUhDM8UvV0v53KnbOB27Mi8PxWU2NDhvxzZWNKtPkz3DqMZPCSq9j0iyoZ2Y+e5Gc4hyJPhQ
f8q9i951rsqtX9p0DCt7w3q0N4ZNUlXe1G44GAB+g+AbBra1b37WJL+TQkLJ0YvfrtRpk2Z3V/Pu
hLaPsLSXmo52wj84Jv6KamCTEsAWaRC1WWBOcq69oSB6C/JkEWI1umtNEoVX3T+O/LttAc89kvik
FN6YTN9oWcdqLPX92Hfwk9pz6RCPA+2H575DE7Gtbe+v8vq7hJxuXoIKTXCjPeldp/aC9sBKp+c1
7d/LLnsoOF9D2/DPo9d8mOsL3ph+61fj0ZQURuBQf3IVE3zz0ydM9oUDRXHscjCK7bjzHTTGGp62
gGDkY+DYu5bolPvKCqKpIy+a//eRbd8xSM0iaquHNDA7rCGlQUlXZMzI1Be5LD+Gfgv91p8B+Q50
gPMdR2MMZpr/duk6keshp20c/zQ1RgfkuHwb8xVWrZEo5otOhUoUwew8gy4wi4u/qHdoPKQwrCDP
Z/mkk3x0qY8uU7AAc12UwsA4NmXHfeO2iGrjtrc8FDQjAsmRKD7E1puO4wuiQ2i2RDw10/Kg9a2G
fYQq3nZrovSMET1kn88bXCB3Vl//FKCAt3yFBxcHZAoGUHP61xsZogzY+rUwcIoTgVQD+1ekuzda
SpkxPJXNSRc6QL6Bo9aaL7TaT5AM1Bbna1zBeHu2NJz5hJZMG3mbPeRDvzwhF1yebIJ9W5lHeMCr
XWBWC7IzZzgErc/or1rK2GuLKCD8diPAo2zZFXR3hjd0NMBiYGetNfuuGrrL8h9+VAqJ2s+xoGjH
uSMXzdfhy+ZwYS3bYSU834YKavA3ZLJtwEKjG1o7M26K5Zh4tdprmfcPO2O7LRb6rFASfkB0IskW
LNmhYuXZ/WRzv02We0psiuNeLt3en6xvUXFulsbYbX1DnGp9HPbZVJ+wTde7OcslEYHlUy2zbivA
IXAVp5YAP8Vggc7XNM/w+l6q9gPETvJY18YtBrqYj6pGDCOSBwa3Op5BpEQlk9B58dONbUrvyTL0
ex3E9X4Y8U+szsm0SG6c8jTFeTTvCUAxI06UIMIKwKRGyC2DGizcSGOjbjXe3YXzb+ECmhgNAqFP
LsR9w2MKjB2z8jUESx/VGnETxHCHTm6mfP1JPCcMk4MOObktfhrdSzYgzLfC0u5ro99h4/32GiLb
tQFYiF/4mxd3BRAoKm/kLmynrW+iFBTqjwhYOIxDHUoWWaHFlQLcy4o0uxNxalGxV432aer9IxNp
gjE7wT0wsM0NFKoD3q0X0GZzuw50gmg0XYXpn59DHOyzWbPIyqf60BFHxbTZYsrad6+Z6TU7cPck
TnT1s6cVJrdM8ilA586+6R/N3Iv6Ib/yRhJUlLgwoWfwGbUn8p2uSSJsnVdRz/NG6XjjmfO8jJ57
RyfDaToyKRsovPsEZMbQ6QEyPk3ELLBJFa/4iDnsKWMZFIcLasehGQlzkaXFpo7MEWmbwLYQxIzN
1MbZxDoj02ailAu8aKxeZc9MSVJe0a5xnViHSifpYclGiGyWOhkdudl9dQMFQ/RtGhIV/NvdC0t2
l7SJESHPeijFb22Yzt5npmRm/AqrwbA+vxQD0xuoEF6YqO6f9W3rPB1VMR9U0ByXfB3441ocv1o/
UUWAE82Ee80sJY6wmj6l2c2h1y40Nsxm4GVUB0pVLZqafgTx0aThUPqxycNwX8zFBJ+4R4yTyVjr
+jIkj+1e9km9G23qzqYFe5MDzM+6KyqcMmp1rwlb0i70JG4apgJVnUSe/hBMFTsZk4LXFOrfNOLD
7NHtcYEPB86GMSRm+6VeNCTX8l8O1gdtWsZW06oCXjcAjJPZ/Jkof3mBrceaTmjDsIyIxzr47pEX
h04GI48E+CZaOv8WXBMXy5M0xMdSmm++e3TrPhykCGemj8V6VbWxbZutBvHLJ0/rK1MWJ8gTTLw1
lBqerLTPD7Y3t9sONaMx2kZorPY3WuJtjb2Lpj5ceFum+ZK197l+Fd2jb509aDU2cDgsFwnFZLVq
FJQ3yUBwIrT1z8GSlayXlByj2UpxlpIwHPUaumOpzFBSM8L9DR56d30eKxf/l+YcLb0DnowYPOI2
b6b10ZgeGGoByho3iGM2fMmRPn6a1qOCXbBSVCZajwQiPXJUPLh4HuJpODbiOeElkuXHUj3m4A6E
828rBoad1pMQz0P/1FymTN37KMax56QbLeUzdx1uz4DCZ7MWaObmBD43zSlgEvuhXM2DXcKxtvjM
NhniyEJOyDuNLO5rIvdkDelIS4ACN6O9DahvQiW2uFkoq6uor9xhv/TeScOE7Obji2qY+TZtwpWM
Y9Cn6O+42pqOQbVcxZZE+25DomoA8HK39o9jxm57NXkvOs186Z0EKpd9XlT5O649x5PGvzaQdCyE
nMRWopOeQC6vK6NSmBMFVh6j4Hux7ZJZde3tSRTd+Qg2h5ZsK2BfnREHBCfU6c8szxlC46n4cVDA
1QrW/WM+UymSPBjUJ+Xs1XIZK2bZD179OFeXziHd7RIQKLBNtD9QQtCtKLlBw7jnCl+6HN4Fi5GR
qvXZWOZwyrSocP6sMfBD/CO/5owSmLPVJwcveRvpHLHJhPBB2Q7O0/qPKbmD7QiM9SrQeyv/FcvD
TRMXeChvzQdl8R6AoQ3Oci2+wBfQ0pMfsDeXtuQPvl7LJdvq0hbMF+vHSoF3YVQWZviUlg45HbQ9
ZcFZAA3JUjVjf5Gn1zT7zOS91E9z9Vn1P82wMlyp4oarK5mSlZFfsDAjK+DnetmLYzlHoQoP/tZh
MJ9JcY+mrH7GXaTtM4H1oEGSZqbNXvMtSCsuMWg0t6FL+BVFC79mMBL3O2Q3DemoX3lvHBbGoO8I
dzM4Da2y2ndZ92CCnWdDA0oai3nUIWS61TZYylfyWOQHi7sw8J+WdYAk2Fgba1wPg0XGQel6d9gt
3BRJJFwrb/nRATQFBdnfDd+/Fmxu8/2Gl2D5SvkAel5+5OVhjScg6ZhgEiMyLj/W/KMswqic3VyR
jaXN+O/08IbFqzEZIudHGIn/svnWes6p/urmJ+N2rdEcWcOTbvyhF++1nfKvZfJ3YyamsVoPs+oi
6JbsavuQbwuw/KBgmR/n8icrQc3ZXytnT8O8ThRXOqCBIVjyMwrmBYxIcOyH8/JiaRisU+MBuyNx
pj2DiLqaOI90i6xCLry9zALqXY+N2SEtjuw0I19chmkF4hMb2W70EPV5XLoz/ILKjPxWY6S8G9xL
zg8fKX9l8pim2cMwpBkhLABl3UESGVX9A7Sj0E4l98ybIL+09lPtOq8m84GYkpYNEvnPVhOAp02P
t0QJHEqEvltnpnbHGg6eEbDBaAgr5NtXbNv1BQQIG1fjag4etbSOP1S4tKt5slMu5nv5KoZvZz2V
3kWWT5KAgvKnZ0o7/afJ5BG27V1lxfTLrzOr1cTcprdlSZGEwFJ043NNmwgrw2Xku0E7Aw+gRND+
nfp8/p4TaoEKmZXjGNdDn78s1g6zf7dqzzjbPKltKrqY3jwMJGGL6m92Lqp48ujhp54KyO6jwPri
Qv32xBjlC++4PfFHznY1PrHNqD1Coyf4WMnnEXRXNFkWb1Nffq/psSnSaAGZ1lG1WWFapKGt3+W3
hC4G9xQfGZOfmkA3u+FObbgOO9Ta5NK6CbK0jB82b8koJZKMKKUdrBY+rnZjhEnxg9LjCW9xaOhf
bkKkr5DnkQi7nDrJQVxo9GAmFOM3LqWh+bYSscknnNNEh66Fg0NroSInBHedrd2Efeg2Y1M27ZBy
OaInH+TYQLcZ8BWF3jiW98yVq5pwvJkFZVWPx3JSaruY9o8LIcgaBw7cLti7NGd42SOV0RdAZY10
nx3WUsHUp9IJPLmtS/8+6SB7+4dFBMxfVMB4UWcQQZjfEInEh/sxRRNtB5u36tc1wRxQYBaLjVUf
CKHQ31tTnC3NoXQenwTw2dAPXWE/+UM3sqMx7LDVF4Bqx6AYH2UrjKgjRyw3EH7KyWegB+6rg0hM
sdwx19EfwYzKw6JcPZz9gtgZWXj0Ht1hmApt5wqdTQJqxGR9SvrqzkOV+5AOr7aY+AWf4U9E1gox
p3izKSYGDOZCUqWib8Rr2VrMZIA3lNOyn7Nu02+y7sjYdJ3lTuQj+R+2/te/judK0/5NRGWzKd2n
ttxaIA/aKd+lHJZmoGGdUjuvX1YIhv4+d/RXoJbYAzUinS24XV7K618IAzaZek5tJslaQ3+iSbnx
mwJ/FytLhTggpkZatokdD6Q/pCX9nDndTtNC7nVXPFoQNULT7NaD2Tyxq2GhWN6spJ3FdIj020xw
SHNGuaEaYbnIYnoRIrCOAuw0G1OGRDm/b16RYp18BebZ8aoIWdJuMKhPa/3gdTapP8rZiNJ9NHLv
V4zmufU5xGEKXQuxxNY4y71lzccR8DTVigjHtXI2Oktuo3efEjt/T1zG1IvPyMSJ1wo2DPGVGr2N
y1mVqiJWcWvgP+xrizaGwM/8Fzl3mLAkJp6PGRqp8ra9ULESEZnsbXLhxiUlk3AOaQHDBlE9VUJL
i2g3aFDs78yZ6Gxp21tteBh0PHUtYYN5YsBvElUbm3rNR/E6d/EzoX6UliLMkBzDho6oSSQmQ5bD
jvbUlPohyF0WIJehqPgmgnhhy1EVW5QxhKpq7FS8Zt20ROTdZQVh1dysAWxZAsP4Dir7aLg+9MoU
X1UQ68LkMjNCljMQWvH8c2GmDChGmG5JMR4U5TdgEeaMJzQIG3ZrW1VqOELtMIcZxC224RffmBDW
tM44VwF19apVOsqDegoT5NqRRJ0fIdUgW8I4K3lAJ3kup/nOdsSurcc7UZNttf4tAWlmOA7yX/rJ
1AHo20/x45RdfV1xfZIyovO/d7pDlQMVZ2Xsjr+ZZ3AsUZOxFapHdi5cx+a8hkK+zxWayaiZ98Ld
uMV28I8IIeaXst/19U73H0qI6QbQiYsvdjXHrzy7wYssYwX9HJCqfWoZ3Hgh62aZsHRk2zLnZ5My
wXhN7f1Y4gan4U3CJvspq4+m+C75p/ZzU2zejPyOQQga1d6OVvpis/ocE+B8wAtkCwfNxY5wLtV7
MD013Z2i/vKJHIRs3ZdPpDu12R2OA5l6rJYE2/JxhsjE6kJ7mYFpdfJflS2sRxhduU+Bfad2oWPP
9/OP1vwV5rXof+zm7Gj3VvFsFM/luCsJOC+PqXVvdD+ApKuSsEft0XXhpxPnBYYcgBGUQajRnNdR
1RVNKD3zRGleS2dvU4s75bat9FiHsKlmFHp+SVnM8MGm3iODBQzj7R3ykkePgQSvEJG+OQx5D7dx
MkbT4tGL2xyddY1qaqZAIsZY/Dbg91tYUU+lCOLuTc/8X0OOFnMmcSVCvn9orJxdJxIyu2G9vLz7
1Avo9V5wjO/XdmRY40cLz24BSCo1sEFC2UxxuwG2ru9Wwvt4+CwCvp0atANltlyYpfjXIXiz1lO6
AHOpuCSc9Y8FyYvFOG2TM62yAKXEXr3PkVVsy1k/T8ZbI1j/50iyoqYwNioppmNj7fOBBWvBAoK9
tcPrvjEKrBmrcXCXNZaEdUzqA6XjVgjKbUSENco7Te6oFyvY7I5KUTD2rBudXVG4d6tdMCkM4tsi
fiJIjba2y67riIPGEQDcAP4mGUiyHD0esB+tIjEKI5lOEpAGhIulLwWsDeZMuVOU8VrjqZhxvZQl
3yVzV3ntrPIL1/6NdEJypberUp+CLY8clsvwqTDKgl8flnChztE0yBku7QWl0Nr+0wB9JcHv3L6q
jIIgNH1zOzJYXsSzdkveMe7G+acfz5p/Vf27kV0d8TxpT8P80g+fQXVq5l8pL+Z07pJrVb30FTro
n3J9VO7JWe2oILfHe9Sxsg43uixfN0bhfgmT5WNhXNLvEu2HNB/0HW9oH6Is72jI1jAYtagLBLXT
9VaI/occy0QQkxl7E3WfV3dlQD8jP6T+7sPfH36d5YLCO5wh/1GDhKVrRewlqWV+UvcZ0Yliuzqr
Q2GKr069E9YoxoPl/iX1e5l/+H35m5p7azihpNQUIxp8rsv8NyIkTFl6VSSKlCXRM/bzQICvZ7eX
3LqpZDABqpt6k4yAjm2+0teD6srDvDL3i2/mcD4bZ9C/p9k61jIoSBWq3Rhr+UcZ2LFG4ZAi1q5Y
oeU1Xjbjw5gBHpewG1OetEVHzdLv7CLhlLsxpwYVzV4/kjCN1ZiZ4sFZd17zWoJ/GupHO72kyVc+
ot4bXab4DHuuLOJccnvCrC83ghFq1K4f/8GiHrTme27JMAfMYA8bfK2Y5Nw9hrD7Ffe3c3NJMWOX
w93tRaNRDxNK167Dfdb9DWkZEfgXa2sWWwwLfY42+dcyzxFkJzj7utzrrDlsyJqLMT8j4GS7313I
FEKLMNX3cwqNP/kVvr91EbDaiFlHm5iArIgdQVAtn8W0EPjpv7fKwpD5KtSdrjWvhmofXUGuL0SC
UJOvlf7vFg/l2F4YGso86rVjEvoEcigrX7LFM5lHskosOwKXQn26Vs6pLd5cODSyRsPd/WWGyYra
76j8tYvdsT4QuiT08sFZxMDhDbgp7YFj6D2VcsLJnLTshevikuIQjYWxs/QxeWPpdjfwFUcVw5/q
gflGh4+VTLLR3kMLQ5ujreXBLMx/urGe1rb6SItYaHFlvCzlY1JgByTiBiMuXKX6yWn2SGHhBVEn
EYFzj66tQ8cVkMgKgLSEcnq18otf0v24a5i2V6f7ce23dTqCQeVhbQEvovd+SaiGaEMT69ntizgf
NkN95kDB0Uc/T2XDHuM4lvQfHJa4BNL8nI1P3cxT8ThPn0HzYuT/8jSqaEvbx5bd5PvQwdn8dfWP
AuduSW317ZUfhfdZpi86oiicR5HL2Xb2O6QK+vRYFWfiv3UHJDmT9ZAg4rBOAgAtr7r9Ipe32Xlu
zQ/DRfdAK5X9pu19rz0t+ZYWMczpdIGs0oHczYb/L8uzmGTdaPlaXQDCVHPLvxwvZkeK+EFVThj6
aK20VueJfjZZLUKGt66V9ZdU79304BLQTGK0uWv4HGduFftHN+58a3tjZ7n9p1v8od+59PXZol1I
cVJM95ApI1s1lGafAM3wmf6W2t5d+HbWcJkJM+MG7Y03t3tqtnrwMzhZbJIouYIZYNT9LyXcqTl5
wbPpvybJWzvC4S12mZuyHvcvSf5K0k15ezy7E1Apj72Gh4Yyq19hTPG+nt38DQRDKIMXmw8OQVWW
SMCjKorTwSc1LWV5kSKCvYI2YrOgBXLnpzDtIqM9KFTaKkf67n3KW3fDnHslrAf5FAWzML8a9Z45
b2uTvvjtTL6JGEiw29OoeVSTqmS1bfwUHawUekzCaEJdfrk2N+OiR9Wstn73GRSIiez3koFluqKO
gcPMhVJJOK0dPQWBpSNjbzYiHfOwEMN9VLOTs3lvfevKTBHS54wE274wCyMUKyOAlXP3qxecNA0u
KyHX9qpl16DChG0H5UdVFkFUe0A5uqk5BUHqgKZqM4YULoEEoeLAkmi/CbNm84kUT5dI9TLmYj2a
3L8BPdXgLFCcZDgJii3SvlN0DukQMjsrTslEI8+Oh46m7W/W22uPQsPjsZ1BR3ymNKmtBdPLoQQ4
yeFUm2dLPRfeTyePdn6aHxSyWbcz3upgmqEgaE24fkC9QWY1ix9dS2GLDvpWtaMXtrXcMm7X7qRp
oQVDFuWCEL0t2/KZSbkJqqdGk7O1NJMn2ld4I1NV7cfkufONP/QP3TFYz4aBBKXp7FOCMVWlLv5N
N5039iDD2ZbWKas/ckqJdF1B7KuR6BeFaEBaXyT2EO1tsvlEABZ1/sw5EwhUlSkzoCI4MKKwQAcH
V3fwvxzL2wzD+G6zM9XHWwnmyF1b8OC1BjzMVYvWTqc2xHUSlmz4UlQJa5KgLRTvdp1s00qe2tFG
2miOZpTjwEFeo+SeAArUYpPHe6+onhXC051ramkEOD9ejUQ/r668T925PUFkZj6/nluH8QLjZc3j
aDQa8l8UAQ5mcBwlT9eQ2azFnfaJ0C5377U3p69ffuSTXhFjMZb7YHwaZ/qdiQkkyc/ac+9pkbEO
c+gYnR8jocK2T0rkWi9O3APkCQHUnw2LqPpE/3/kncd25FiWZX+lfwC5oMXUABjMjFo46fQJFl0B
D1qrr68NRlSHm5FJy+oa9iAzV6Qz/BHqiXvP2eerkw7kqUvpQKubLw9S6QuoWnufA652da2l5ZQg
jo4r17JCcCV1EgGpWHjftMPSIsqEtkNpH1QDilQEwb7OueyCVv7gh85rPlrVbqhy4etSzpkS2clE
Yp1ntW2KbqMAW4YDXU/rHHO9TtfSEgdkHN22UgYt0LvJJIZTFzTt5V8xfVS3z0lcbsSMxSQktT28
bkg8qyhptXJ7b1F63Kgs9ukIyXKgqki9rvB6g+IMzHPWfiqeKBNGX4MCsEkc/nFRlK019a+LzA/i
4vT6iAA5xVFkn018SlTwWqsiBsEcOLkaOSX7iZOI6RzIr2RtyMULbwF7MrjEpCPPuHyLJlh6+xnH
G31VXW2zuwjxh9vB1o0MX+jNHViYZzP+kXUpmUqABTQpf0zskonQPETVFq+xZ67QFU2laqXKEidS
vHlrKPuXHK2t2y32eCnH185UyEE6l1vac+2FY09UkaLXAVEUUHrI+pY53/exRlKocTcJroIQeH26
0h2ogPfQh6f7ePoCfwUS3eygZ21wAxsVLkUQNxqFzPjSKcfCVazpqVPR3dpDzlY6DbcjHN1NjgDH
bfOWyg4FJNLVMqaS+HUpfrYZc8XY8dYLm5KgExKtAWqylfgxQW0hAl8DG067pMPwWJOW7ptEp/Fc
l22nq+HOKGJKksoLrl4E62UCD7LBiyHlOCFGaXgqKLKtUkLDC/X6ehFs72U6KM4kOCY0VI1t2Axt
0UIrkXTfmJtgdpSE8qD8HE0KOhzT2QILAPgFOZQf7qRACZVb7EO/wiSj4ZGj8RNOvB1G5afhWOij
clzVYSwlK4EeX+IM30abbiW7vEu7gY+7ov5KRXjbCoqZrIgQ0/jwteh7akR8KbH1tLAp1oap38lI
tagsQRyoMm3wFCF/L6EcK3li7uyiZO/C9mdAs13JXbINh2Rryc60by2akFZhbwtQh6x1bRcQEvmt
FBwA5ZFVnS4/oBkqSWgO+u6njDvZqwBf0PvmVN+hpqNZwv1cqssoKZmGc+NiTNC/lcpta4JjE7ZU
eqUsH4w30wPIfhc4M7Jku9soRv0tB/JuF6njCWPa9V25IDQvL3uN4i78a2pQ+tpb4m1KIwRVMfbP
ojCvJJN0hTT9NidMGU1fL5DbLA4QvQ1QRr6T9OQyk+gZqyNpI3qK2BMfGVXXxi+m/hem+WLb9kBr
TI3it6X0vI49IjjR3ko67zkyyLk3UTQU2VVWNM5FK6rdlI6BPNEI1hC/X2hYU6Yp2c+p1u0cfEw8
7eHBMQfJrynOXZbLta4tpMyMxa2JB8W3oG44aMy2reb8zpCFQhn+xWe4WeYJmW+UShdVhLimcwKA
YbBUGuslsoFnAHr0swz0BDVIM5ZnEptV7j21Q6NPfthRZVIGYUXBY77JjJygLN7fkPhRVrI0Rwha
B6OYPcluf2S894G+9NgryIvbLcYDwuXMc4qCjnxN69DJoREr36xakIjB9pMSLgFZNKS+aR0JjKyI
9EoGn9wkyWsV40WendGlICH7+mIkaKGd8E5DCj42kVeEjbYZW34PdXK+CBNPg8rhvuIsmpsS2G5o
O87CR8e7BzVkLjwI+BJ7tWb2K9NC50YmENalAuGtnL8obfwNiMTPBe7Mrm3u7IIsiDHvXPrJQCla
bV/H5WOTWyUni4ZjRJwbdDiRKkzK72K+aeXCxA+IAMNSMN6F8YxVsOn0zajkzWUBFZLeWOK2Kdm9
o+SgBe/KG9rn7cbqOXZa3yQN7eOs08GSh/FRstUrNEbaBjKfpGPAUQJnMgqXkLb7GVAafafAiclv
s9FA8MKZm1Ri4i1EStU+ouvEc/NbKbkJe07gLTfMnRuw9Y2NNaJvQu4Px6DFGpSAI3ImvrDe77pW
1a4SmSZXybRgxQ1LQdHuJKBQHMyGQwVRztdagC1da32bx2re5Mjk3Vr/QeZES382xmvf7lG/vobz
lB4AGb9oK4bRQHQoinTHXgyBzFI8VeBMKd8i5Jg1zG/m9HWk3YRNkvT0jgp2KuDgFeNrZ2FTJ2GY
uG4asX6Oqytq94kdsnUcGsSUyN03rRq97mRDf9GsKdunVgK6k1gKa+h6NCLNFvUW20g9+bE6aQPe
Zk/GneSv8nNafuTBpkIik7RkB+TkDmbXBCGSgSOHRRt1dE465ILxoKnI5Utb6s5xkb1S/d0bSRzu
mkxcSEOBscPE96DNCJ4RENGW+8L5or2bxlRGnIVZRJegHMhl+OBQuEP8unhoLvGbM6w+Zg/s5Owr
J/U1O6FyNysHDqcvYVJSsDJYU5hG+oNZWeRglPSTf2c6sNJClu8gFSInNJwXVJCeNUTJg5YTZJQ2
96KB3FBa9XMLtJ6Klb3Xm4q1H4WCPvabbhD6I9tcD016oJCyin1wAvxhiyuyLrQt9+dKiSTKtuum
Rrc5g4DIGTexTaltrPNfYphfHafcowzCrWnVv50y3CxlHIhWsrgdcuglWvrVopxPmwjyNHudiaPl
UD40Y/iKTBx2g9YGmCOx6szLk5iIJawUAalWQUCSY33IMbhYkurHlhFu1ZCCg9DjL1ZVv05aNXv5
0nwfS0Gih8iC3Iknr9Skm4VwgGIEbrFc6FX+3M/15bS26ibo6LNm/ERKiIW1ChpLQeApj1KQmZx6
wpaF1jaNJ3vXtr3Od9FcgzxFjZU/ZTCQtiUyLV4riNqqSjZMq2xhtnWBldMb57Q76Tmd06FVdkRj
G94EURiUGhmfhvFjpphDL37a5cVCD84Qva+z5rZz+L1GNREsjfO1IolhUzt59hQW+7CdEqLoKIZP
c/LswAv1hGYOfhaSTopYBU6ug4YyweUj8We99uq0KzS+rGFHf5905ts4pf+31ActyzU/jvkXB5LB
FmeSrs2EPtTQfunwekPMzoutlZkBRm6+VZukhJyDchfRdZHT5V5HzcdcigaKdLumVZ5ItNWKNiAX
mI2HyrnZbJ5HAd65pyaYYnre8hknZry3pm6dIjgGFWq4ppQwLyGGEuQyooFMcr/ugkST021f9yUJ
IQQimpXf1yoUp7Cl6QfFUiQW9IV4a1Spujde1dkiOZreH4cX8TpbaBNqiRirSBVI9VHahwZH1kqg
jyFKz0+H1UMZBzTdDDzwE43NwsdRoNJlQQw+CaQxUnIYtOqmR0poOzC0cooKdRaLi0QhbC6Ust1I
U7OS4fCV5Fn6FfhHsYjZlzGEOUaTAH/hcC6PSeaFqLI2g1zYTE1wkZ0wu1kqFn3TQcUXlZxE4IAn
qszOFHYIYSTIk4sYf4J0VYI6vVAy+uChjRBXIJfE6bGwPrHtw3VIwbI4qFH2Qx2zYpMgU3A57u/D
glactcivUx675qBQh4qiF1nrFM/mt/U6U0S7zJg4YyzQWEbZYdfDQUPfSYbCawRB3nUs5vuQVqFe
i/tGhszNjoEzO/2qsjdfZ61/wupzoY2PWqMmlzbxy5gv8L+aSQ65awudjlIBuXc+DrJD6+ixB284
Z6qwBxeK2Crizp/ltbmF+m+Ns9AOzNFYMjSpueRpcpVNVvjYLHCOdP0+XMTgg6hKt3ixmJyIqSwF
gYAhi5zIBgdsPubFWq62etayBxtLy8P2EV6gn/290Et685I79XQzQRW4yfQKNCtOFB8F7+jFYRoh
iumSiybalSoh7bKh3nVrjpZybYnf2WKU16MFS25QH6VSMy6SqV+nQKhChVAF/qJ9FTvGhpyV/KrR
qsdaWMOmGNU66CLSc0XaGY99o/pOeuAxPxsLC1NkY4eAObSx41VZFpdXbz/79puGaBwv1BhrA3oP
0EF8GXgYNlGflntlcqiYsgZ4uGhcpZ+QV8crq2+8gmvSAKKZxv3gRPcx796lPfVB3lpQ1rsFdSDY
An1CZ6L0s3zhxIc3sqpM6+uN0GChdibZPU4OVWQzIcXAVJX5Z8RJ4iCNnJx0q/CbAq+ERJDO9g3h
MMUsJo4aPZtro1xQHPadnvpWnlK/xabIpny22ss8qr2e8s3ESowXtbgqo0f+LT2I8UCxx0mWhyYv
rr6m+NavhzgpkKvQKeo6kawuES4b+u9AsxevaHInZ+I+78UUIMJEo2CZnPoWtjItIKlL7C6FKyNI
IJjD9kpcYF5CG8xL4/5W6ZQvjql/sZI8C6TpQpsm82oO48qfxqTxW6UhKERvi+005LWHpFd1q+Hr
W1gthitj247Jj8m2L/taix+ydPkmcf66wCy9l3MafyVm7zxJjTuRL7lXd+jRmk4EldVVhzSkwUQU
0zVMBedQ6vTTIznaE+eY7WvS4pE86nujrvTrkLSSXupVtnfgvDiT+IWMjfoNhVHovdfy41dFZntO
16Ybp1mirzJ9IUVLvKRjDqpU5bIsuGyzMYp9bo/gYed8W8Co8SLdSQIVvw10UxnDXukEhUxnR0G3
XaLa6zH8YikopG08ownL6HfMIaILbp5zO+fN64QCYAXsGo3M82DD04FF2pP4wJfadh7rkXatdN3O
ELJ5kAyxWpiyDh0R7WnFsdgAZTIrPwW/HL05Asgw2aIGar2/Mwqy6MJAFrcpO+3XAsAIe9JY7o0V
A0Io4P0A7W5fTyB6NEmjqetM1UtjYO0TZBy5NdNnC7gbDyu+QD5fjn6GXzhm7nfrDe3XP5uBS24L
MXx7wzw4K7IEmv8B+CydfD2M7vsmJeFxFPtaAyDZgGvxrLqv9olMSVRGJ28w+5ZKSylTMX68/cUT
YYEcysspKJVq8juoFkhQoSGKgkWyG7MfqclWck5YIvMKTwi5bySxz3wRQg9zT9OmXQaLZRPPcYmI
EJQf5/FeWszLUoTeIMhwU6ga7TFhWZvKHCbfqJRDaQAD1VdiCupTbDNzylRi5DbRKqFPreN+SNg3
1+IVmkl6b6glmjqOm1HYZX5bN9NtYdmXLOXYAPXm3ikRAL9RTcKQZhLq9V3TMB/bHRSiFdcSth3v
9005NbI/T5D1FTUpd1JdXcqsw66h1cNF7iC6QlkCcCQydgqWxSRHiiPBm3dJD54vQ3PcLqZASwYd
yqTJufZC5dU/MPtFMyjXOvXRMlLpDPRocNcUEcrKvpKZ1h3v8SFaq3jzgOtiSgx+pzr5uaSW4uXr
27U4LRV6Cs8oI/J+b2XOK53C2zwBEErEOEUyCKzgBOgurD9eTzpeyVj1f0q8dBd9XwZzuXBynpz7
v6j04qlMTF4QKY5pYdSssWtKYmuolzqKsqhALQ8dscO7MxqHbKwvRIJDDJ8KsfIOb0jYSsghkljm
WDTdCA3hdWfnOtrM+VGb2+9lWnACDF9S5JV/MTL+piT9zbY5gTad/OP/nwwnODT/nuFEgsH/uXwt
0mOIE//KrzeIk638y7YMDfiLw385mgUm6S+Ik+X8y1BVGayawznAIi/u/0KcnH/ZmmFDuTEVx1TB
4cAq+RviZPzLUYC6yDLleEV++/v+BxAnZUXq/AM9MR0V4ArsG0YnRh1azAnazbZwi1UTFjRcdk/U
WQPhIta7Vjco0t3kDGTlmO/z34OpBvQgVYUktyJrfvwDUavVwYEXTLc74/WN59qzRhLiAajMVHzD
4u6Px/D32/onienfXNs/w614nj+GY3ORR0Sfzj62cc9qPN1fLiy/+41ZCniLnwRnxjsm2ayXByHP
UDVD0SxLN7UTIBaOx0HSdEDrejBd9gE9yK281dxkIzxj//lY6191/NjWoXRlpUxB+9JOLq2JjFqi
yjqTXcQJwgqWijOJ/vy/GkRfSVd/3L/ObPK0ktGmVCSMr734hh7cZJwDFb1/K46uRV9v6x/DENSX
SQvSNm4btRopc2c/96O75qV2JVe4g6/ULjVp55fYWmcATcq7+2joqsLwENQ0W1ZO30hI211ENHTj
g2nxUINeza7YtYF+q9wt7uIP1xwQzo357pM7GfPk2WF+KtWEIp9v3Yy+7peB7lF+dSO3cnEAbz5/
hu8/guPRzJOHiE0l6oAeNH68t4N0Fx0cF8j1AWm5x17mzAeuvPsE3kZTLEdnLuEbX6/9j2fJcR94
yjTOvg0yGdJsMOnDY6g5+4ncxTq5jsfkF8F++36Qnhu1vP/8Ytc7d/RVnIyuHY++hFTGmGIWv18D
0olNqOYLHa0UaUu0/8RmrNStTefl81FXLtRno55wo9o6ckzTXmYMSrofIzvurV+fj3Duuk4mljkh
ByuR+ELUqXeT4rWhZCtNKHHYsygEumfpxVL9/nxM5RiHxWx2cjPXP//jUSaTpYSOUCBx6FvNDiix
N25LYpqLFu6i8cPukGmPmis/xr7tfz42eu/395Q5VHXeFkEF/frx4BUnIVUoSeknFMroqAo5OuR5
WgaRpFZ7ONlK4RWmFd/VzFFBO1HY0p1sPGSragabJMWgKpS+Q3NNn2AJGXuRgJFyx2bp7liFZs1b
4lbs50kzHnM6LF9Nu68hHQHhQNyPU1t1qB5BzJC/zY2uuthpOKTbncUujSZEbkRL5DXmsPb8OslA
4dDFoJVJiv4OlTjV/Z5wjhCWU0Hcn1KBcQAT0RDkpAAZ3i6WwAOSKUr6PHNBPtxwtBWqOpt3tr2A
v1Dzzu5JbIMPhMk2wqvV6lJ038wtbgWR4XKL4GAjbF1m6ZZqaBkYiQFuytHQrzRlhygDfQBcqxKE
Vjm9TkmRR/ve1jgC6YXd+xEIDCSzyOaQYS3I1Tb8Vw88fQ7B7MSFEtdfopwNSiBb7TBeGLPMT86G
M8P6ou+ZwDWYwx16hMzatKWG52KE2xHEaVtQ4dWsGzpBJr4W0WJGH0CT3OEYEa+LquKTJrpGIVVa
nY2G+h4V8o0QlvpEzAU5Iq3jNC+i7CMU+DOhthsr1NAeKA6EBhd8mfg6Jnp/SW0VxLsu0OPIJA2F
PW9jb4zZDYJOwfZ5sepbW+mWm7nUpYfY7rPdkOsRVnraJ3iWM30zZDrvVjUB7Egla1zBbt3BQD4H
EWgqcdFY+TUm+MmtUkX1BO+jr4bYC6M2Fpc6i6K3ZCgu69IUblwrzXbGBe0SE1976qw1j2Yfmned
01T4CGPrsgXhdr+Ude2rCizGqp+U69Bol8dwjqagBkNPFU6kgJTkyt70c8jJQiMeeCZgEt/XvhnS
stjBsMwvaxszIAZgKRu3Spsjcg7L0YB/mObKT9u0NNNT0rxPUYTJtUHOZi9Zv+EgdikPt52i/qlI
+L+e+roWoEwMs4pRJ8bzSouW8wwZSKHpngCZJ/lt72iz3+IGV3c5QFrfSKTuLuNl/VbMFe7ALiZS
yLJxWs1r7Fta2fZ3J+tQCsZ2RimgaVsCaGL8YxB0wbqMYaQ+cZoy4qsujUYafdiAeQy0Wwn9xW+M
Y/uGaRpBDtMqdIlIXGhzWHvCIUweugahbR1xXBr3KXBIYqLW1reEHJgth9gF49zB1prKDgDARLpn
ZxUMLcmy0GEk+kOkJSsyQkKE0uHIuULzr92Es7L48+Co3mLSBYttp5a8lBIETpSwpuAGqZRyWZPJ
5rxd6qhxJ1nqn/Bq1S66jNHjzK/syfgjYk6jZLQZTE3xwzyxfLYXOe6VsLjI+t+xRL7IbpFVaNqW
7YdF3ezE2A/KQ2zG6Oli0wB7UgwO7ECJ9lMtR7DPFDwpl72wqXTlk1ld1rIeryLmcnyB9G09AqPA
Rt8xOdDEky9REVHmCSXqpe6AIw8lFPwnxYO1MD/KuqrzZneGTzEwPyT9IL62iip+jZKE0mLql2/z
EKnAtVB61aPAJtQkAjRrlgO96JNfdUuxXpBfFtRVI5HPJI9t0CeGej2ZI8gPPjwXnKF1nXV6HKDm
ylbKaoOvTtCT2mt1Km6ngQ/QU3VV4kmQp8wU4lBydDUVKrJvJVbxSEr0vIO7h9CcM8PoxmbYgQyo
RmT3usASoxuukoc3c7dwK9SlCbQ4pnzNe/3CyX+6kgSlLHltITvqwheTkL8es+RAh5UflTTKv9FB
jLy6bccDvakrAgNpjoyj4S58JkjZ5uSqtVI6fNlapC8EhgR8jsGEdVNLVVSauWKTtUESxuSAXZ5X
HXav3orKNjEl2AcQEIi16UoRrVpTWAYr7cV6XqIUUZOts1bRFDm3D7IJ9K8jW/Au1EsbZVlmFD8G
cDK3MZ4lcgGcVZdbUoYchvSQOpZ8WzhGfGjIAvBbIlxcvZK/TliSmHhb9pIjRXmdICZKlpn0MPR6
+Jsid+9JivN7UbDiikKKgnqSgNPniPhImyvQo8UWvFziMw+AhunEUdsnxFuxHwjsBR0whfdUEJ9i
BCHIN+sHtUMiPxUEhMR5Q5SZHtkHZWLzbtg1gWkjim5fUXO8UAY33sRD9jKIheK0VBWYYvB40bQY
c2w/4Ywjrprq5n6smnHXCSy2mU5QgbpI9NtosEU/4eqHFznL6PfQap3pdgHnoyGCzhEX4iTJsRcv
eAibcbrVEwi47oBtIKFfjXtohrVLo42QS8T3AFH90WoUfxiosVBPMyMq1QQyLMhjSoIovjBJ0tMg
hAOEy7wigxBsO+nYgs0Ox60g2dWc4cr1aJZMSlYbq6vFoaGY7qr2KAe94jAJOcJxh1hPfwt9XOtE
lIBoFM1Mk5wdv/fRTJpko4VPVrIUzylkq10LbMVl+gNWluHSiDi1+3axkENZ59LloHT91lSb5HqZ
7OUiE1UMIRj3uHTZRGYS3dvsLSz0itBd5GyqnruhAMiSMdHyrUNuWQxiua/qvi5u58aMsHI70O5H
TG+y1zVUqchVBhRe8oWgY+mxT6OFph1W4sKlEph9b+Z5yNwB6+x0CTilvQQJylpihOIKcZ29FdGA
jcSqCj9W4KbS4KnE9VxN1Zmt4UcnNlu3ZSYHE98x9Y/jneGSpiGuQqnwiajYVTf4In2Ub3vyS9xw
g0H1wnjJnz/fjqofbIWPxjypW9iZMUNcozbYeGEwu8lVR8ScW76mO/pNV+Ytlr/ugvUSNdMBqe42
3GQbeWtuYx8Xn3H7+W9z9g6cnB/TVqZnOer0CX9YN9bX9jrf4bKYCDraLHcmrUl3YSWFWhp8PrC6
HjNODjp/3obTeoAO2Rq7ArdBv5Ju4gCOGZuf68JjNnPHLUKJ+EfiSa6+QfWju+pXzaV3vQ+fI+9c
IUk9hmy/HU6OfpWTmoFTWxkUQJJdYNZhYPEUDyvusqP9Ku4AHJHjvamu2SoXm/FG3Fie9tBefH43
lPUweXo3DFm21yOKCe/35FDG9nfsrNxh1j2Q5OBPO42YmP1yZwVosYPuRc7PnDM/OAVCxnagr+om
pbrT8lLeO+j7espZsja5BWjJMtvnhhFY5jbttwLAiTa/fH6RHxxtj4Y8OQOS4pSYhc2QkkQHCZhP
jj70fzfEyffMNp+As5khsmihkv2A6ujMfTshYf/1sjBRqKqlQAmz7ZMhOo3YFLlkiPGgH5AqHpTL
OrC9weXsYlzDrdmsRTqYdIDDxzOXp350Cx3GNE2Y0jh4T2oS1EIx1FSC7epN/zTso138NdtCngiU
6z6Ydj9wj14uruZOX9B2Vde4MJ+tW0d4n9/lDyYNQ+a9oSrDsUvXlZN7YDhSlVG/5OU5iB0xme03
4VffV5WOD23qoOgecrX5+7li1/spg2EpfTvwyInEUk++05gdkyGNDFtZ2Za0OcTmrW/p6rnLe3+X
j8dRT1YFRCIJMrW11Itt4aey1Txs5R40Wc/cNof/oHK4/o3Hn7/BKU3jhmq26uAdOh4RscgMZWzm
00BedTC2fYDK8N7cQPrBrXa+uPzheLaMMJtyPW/NyQOsTaT6qWNwEvPZFLn5gXfI7Q5OgEjtu33m
rf1gcjMcU+GhKZqt4ANc7/cfxR9h6fnc2WxlHBrhm5HOQOSnLqid6UAz0gVnd2Zdf7/EHg94MpvC
gaVzmIeosbNwQ1gnZtkLNPhkEE9npoMPXkmibIiH0ji+qsbppfWNpiWaUs9+Z/zISWDj7CnNwZnP
7YOn5cCzZ5amIWAhkD2+f+YiSlSS0/q0cOFQbdo5rhZ0r/CnNyBQzzyuD97+o9FO5phpEZmtq4y2
9PAg5N95e+Z63t7mk7f9aIST92Fsp7Tpydnm+6IM5Slb+woNI9iheGPtUGm42I8z8PHb8Cur7ra/
qM8WBT94Jy1ZUelTWSRr6O96Hg7n6hk+FtuPIKTBgqUdJv+m8lEcB/JFdBOfy/x594UznqmotOzM
tTlw8sWlwhzzFc3uo0XcyNKNJp7+x2/J8Qgn+8o8rIQ9rbPjfAdsxdN24QuRw5vRK2/V3bnt2/v3
/niwk21jOOLcx080+jTlqfbhMYVJq4z7z69p/ZWPXxSyYOijrLfM1I3Twq2aWWnhqPnsN0Y/YNzW
YdVDDo8bjxMTdjMqG1NWe58P+kHbASuUQyPM1lnMNfXk2tq4j3SlR3kH7GiruqYrDsa1FUhM/Pa5
dtX7refRWNpJQ2USixlmMmPpAXi1K3abG+kq3sk788xIHzywPy9KO1lhpokGSVgx0NQOrp3fm+Ke
NNszs+G5W6edzFR9HUPqEzZV24MdONvpot3G95yj/oNp6uxYJ/NUv2B4wJlUIOjahEF/Fz84brpP
hAv9xq+fP38p3k+Kx8/pZMqqcjUCpszty8IvWG8Jdf/87//gTT96PCcrFq++HlMN5sYVD+Z46aRU
MSrFHedb26Amo+Rn5uC349XJp3U04MlmPAdYUIadNPmKnRA7GvYRhICIOkmnUKuTk5DmaTMQ4447
naLKVREDh9CK8hdBdXcUVBDp2dTp8xBAUVxO5Z2mKtTYFdJhCBF9MGu58SSpUYCT2SPRbBaCtrCh
4pzBD5oXrEu1qT8SJBP7egbtUJnRXMb5Km9Zuumh16plMytG/2MidAJabVHvoxWgx9IBB0RI0m+j
Mp0zS98HG1ubtEfKJmzCAAO/HVr/2KkQY9AJE3iQjz0LxJ38ZMBUKp6dK3uT39Y3yevir6fQz5/9
+3freNCTR1HJYIHqUKsodtA84Lnwkmnnjg7nBjlZf+IC4Y+KrM+fTWenVt1jJubHz6/jgzX1+EJO
VqBYaiM1nrl7vYvtasvhyI9v0mBygWLcpjfndnnvp7Tj4U7maSeUIxyRBpwiXOBdT4qBr/XfzlzT
mUFOJ+g8qY18Gu2SvRdCcXYJibYztD19J8v963A+DdTbglDdnRl5/fWPv1CkPkS7kN2pKJaqv7u8
TEmiOu3eRrZuZr8+yJikD/F2wiXpL+wED8Rh0FeE+7AZd+f2ge830ZwzVZO2u8H/clQ43nXWjaS0
WrW+lvipU3k7A1sY3iqFX89c6TpTn17pnyOdrBrzEFNr7EkQan37zj4QUFkGjs9Z9rH9mXriRro8
M+D6q3824MnS0c2J3kq4i94OeLrbbqZny0dd40u3517Sjz4KdpiGbBkcgNbJ5fg2KlOaYa+uOBkH
2hYg7bRTXwZ3PWlF8Qai2Hlh1AcqDftoyJMJZQiNcKZs2vldPb22sfpQwUkKCYEuteJnHKEVjKT6
Okez7ybQL7UFFGhSep/f5A8mHI6yKkIw6lrre3x83XlWpiVl38m3rVl8qaM0unF6yJSfj6K8/0os
DdkbEhHNsGQ28sfDqE2lLg7h4bw7+CrA/HrVQwENwUtRpqDSUPzUc/ZDoG8zP9pKZ6a89xd5PPr6
53+sFzkc10SS49mPEue2scW1NJi/zlzhuTFOXqClQWeXqG9XGAZ4pGA9pNiMfAtIrqd/VVD6b6Tp
cK7Ysi4Ix9/I8aWdvERyRizLPEWIb9IfdRjSUiYs0W42maAe3In0zNbx3HAn61MqZiK8Ue4hsl22
Fh3IaiaXtvWs+TkCznvmnn607f7zrTlZqWp6AWPNCshHOSCuw9y/HS/zbXRWMfV+ErV0jSqrYa26
SM05eT0Ra0RyG7NGUWb39LkGBB6ZzzyHGsx8cuayPnhTjgY7eRvTdEirRilaX3Q2pJq0JALG2H5+
6z4aQ+fkzKdt2cRCnqxKdr9YWtxYJLk41zozWNK+fj7AB9V4RC3/jPB+xZ20dpmZnHEg7ELApvIT
dlMMPnfmgbn6ji2FGz+JW/iXK12o6L4MzSsRKPszv8f7lf/49zhZ/1q0/zber5ZFglM72fYb5yFt
NmYQvyyX1lekS17odeRKudAwL7NrxR+33at0yA79ma3AB2VffhU20IZGR92h4Ho8zcRRlWS9xls0
42YtN84PJrpii5BxTwY3x1OJJoX6Nd5hVfVBp4PA3iu+8qW4Us+cIt+/zkdbrrfZ+I/5TgulPhOC
ldpyvuhA/7IeyjgT0TS+fH73PzjdHY309pb8MRIpP5wAHC452YtdebfO50Zgbsub/5dv9Hiok7sr
BqwIis1GJ3KMbUKElS18WWQAAUr386t6//Ecj3Sy0VEy0SYqRxu/VRBP0uVNiAH5fIgP+hPHY5zM
OGUZ5iFBgS3NLPUQBt1jtRU+Cn5KQbwVQXyNu8OLvyFGObdinLu6k+nHAO5i2Os5poiBG8n1FfEg
Z/pk71cJ9lAyDTJDcwxHPz2fRdqY9syo0EaV+etQRdeLbT+3sQ7/YHuul/R+Z2Hba80JUbSuo50/
WZFyVQ5DLWPjNjagkC28791dajypNFzM6wkDLB2ez5/dR1ens19CRcwEyKbm+DN3woQ1UNeZcdhN
5MTuwKoy4OFaz7I+4ZoNl8fPB/zoZbH/GNE5KT8lhlFktVl3/rAFFBJBPNs4gMCCFLYwpsdv4OTc
xC/UraH/JyWc9X0/3mNwi/+5YOfky4tJTtDVjsepBuWrtV3r2hQsxQbUFOrlc7f3w32xbqEz5EDF
onza9ZBQY0xFrnS+STZjAG3uCgoRDjCLq1wFzOcG/OgNMlAWIDnliTqn5UsJdNESSjNva3mDjCLl
Bpflq1qwoAy7tEF1gMznzBP96Jbi0FvPjfyHFJTjd4j7qZVkUnU+BOdqn/vJtvhOhEugHdgJb0P/
zHAffPP2n8Od7BL1KbYR+nFLW6uPDqQuWcD0LbHBphK6BZkXvtnVazReQwkLWeYYNIkUPaCMSrdF
W9VfHDlbdnYJ8/fMb/bxzf/nRpx8vkNB+aszw9aXAyNzrR/adnhcb0d0Bfo/6DZsIQBQHzS/vCmu
OECfGf797oEe5R/P4WSH2bb6ktcLw+Mr35Sb1RFAWw95x1qTX5j4N1DKg88HPTfmyfzRLUpkDjoG
a1l6Rj4Enuy+wtH1+SAfPfG1ZcKHRMeLwPbjF0xL2oT09v8i7cu248iRJX+lTz1P9I19mXO7H2LL
jZncJJLSSxyKpGJH7OvXj4HVLWUigwlJ0w99SsUSPQA4HA6HudmMtzU0sULyUKDALR4Kfmkkx0aY
owQv+ImRSsgym0r+ZEXDKionvwGZ4+WxLARc5OZ4jEEYElHlYOLPKGfgsSir0YsT3A3z/FWNgf9M
IN5lhoCpkT+ZvBODdPceZTWtTACXrRJsF73ZCg1ULWSjfLk8qIUForENHFmAhcoGW3CwohYZ+jTj
FMm114Lk66hRby6bWFieExPMro+KvlCgTAzenvlA5JdS+VJony+beD9embPhxAazfyECEAVRVfee
0TrlRnEh6Sl+qYgjv4r3KAN7aBbdQIMCIhkRN81d9AtDUiW8tyLZYAM3WDmkOQyExlPyedPrEFYy
VdT+suhbGJFdDIw8Z1MtTqihmir0L0VVY6N20UFqqJ1gcEzqz1GheoiklU36jnfzXUjgLezcH4aY
lRuUCERjGhlBZROPXtlZ/ZVSyeB+LqHPWsYVF2FHt9DZMh4ZZJbRkIZpMiSp8QCbdtH64EC6YG2g
+jWtde+yy/DGxoTcsKkGAe1ZjdeBXbzF0VpLzynomzMt2F629K7efmlUTKRVdXQmQRqbJtkE0mZ2
6RcrsqOwQWtrrstVyO3RW0rVjldOY1I1oBCg04S2bg9d7L09PaBLxw42L8jLVvP274YvwKvtcsVL
6xd6d1BewzM58mCAaaz3CudR0NKLJEbrKCwPjvKUgo0LPSi4+so3eKZP7kjl6H4V2cOjfCCcULZU
PLVUUzIkpL0UOsIEaLGOgJYEIzzyU+i1pDu8LhEfaqwOmgAAUC9csgJ38+XFXdyLFGAk4o5x/lIP
EbtErcEW4RFwsutS8lCDUseuwc3PMbQYqI8MMf46qFYAvSwFyEcJbezgW7IBLCMcI4ujsUDRoiMh
xJM2/fnR4olhkwh6ATI1sA3aqQXef6CzKKvJ5UlbHMuRGSauSH0qyxDQw96Two0oo6Olyb9cNkGn
42zPQawRzZVA26AL+nQkJgJXblTYcwbYuAxjI8/mrm3qezNakdAHUd5lc8t7/Mgek4MkNUizilZr
UIcSh8/mNt3maCBNMx8MFJChsnMXXR3fOEbpIC4Nklkuq1NBuFC2tOsXDg9ilRVwWTYuY5BoRxf1
HxU/LPVolMzCWWWUivOAbEEDNb4KnREpvK5F9I+FvPlcOlQ1ET5Cu2NNmb27y+hEQv8GcrrWh1YG
wL7ASkISym9W4CWnsqwrycu2gSP4AA/ygtjCbcACxE6Hujr+H0jvU+cx6kioJF1GIW+Qghtpqppv
0xw236E7EoB20GiA4JJi0GpJmQZ9+VETKv/y0spLSwsORQulTXTnqwbzCUSQ4yQNu7/riVbklY0b
mi64bW6JW28iB3RM7gsYRkGEA9IJSM/4BKSwOu4J3DeppaU4/hTGtYtEicMCg8a9u960V2A7t8v7
YIPOtU3vKQ7A4CsQLnGL4UuxCGFIAXrWEGn1mFmESUjQa5Xhup89FsNtSWnmuofL07yYNx4bkU+N
QMWxFq0IRlTwxbTldB/UOXZtfwvla1cgmq2CClhtQamsNdeBoTxACGVt5WVnp4TsI6IcRtLcttnE
yxmW4tfxhzHrD5LzWotSrD+5Sj6ldzL60tPb9E2Z3PkuvwLprFM76MMoXRDlRKvLs7Lk/se2mQUH
J5dooT2VxrJ4La3jFXrEPXHNM7O8wCh0KCiZ6bLIpEV6aZZ6CdkurxL1OwWEiQAdgD/5Dw4CXflh
RWIyoYhEoM7LEJjDsHVmkh9iCfzHw/QphdphXiA1ALUO90K/vHw/rTLOC9biuEIXceMlV9Z9365Q
e3fDrXiTrgY/AfZt2wHqJHmJJ7jV+vLqcab1va51dIaHltiARtlqwG+N/kopBYU2dNHBgn7ZzEK2
ZRkgAwEkEqKqpsQGyTwJQWbcNNX7s/jsNja4rOnx07mTW99Oa9643oGrp6cdDOqAHwP1rKELh5lT
JSJ5DPHi0oMswEpy8bKpAIMJQiG0vFAYO4R19o1bbcAMvY06F9LvV8meR2qwEJhPv4KJGEWUZWDS
jADtQTIvvcQHsPU5+UFyG0DYlHW1J4/Nk+Don/rv1QY8y5TqzI15hfvzLYqvAHsr+FuA8NfZvWPG
IN1rjKnCg0e4Rmse3Er1+cDN5UX+aYfdPeD/Bbtz1VcgqQC/sAP5UEeFMqKT2dVGXUPpilcFXbi5
gPMX92hwi+AJC6pcpxE5jPuuLyOcsDEamb5q10h2ffpm1VJJxqS1e2dwwYb9LcOxw3OxJePgEtco
hub9bs0YJ0aViSAiB6YKCoc9FJBt4ma+4JAd9KGQz83glrYhU76qPvELcguHEdQ6VEU3KNAY8ZCx
HoBswdBKtYBrUUYQ9Lp6+QrM6O7fphH0b+NrPnRn4fUMhTmKiKApuaGz2KEamu7FGMMutA1c+QEk
eysV2xhc6quGE5zO4+KJKfZeqmZBQaRKglpZdwcubVsKnoU2WMvqi1XdEDCtXw5SZ9tEBy5PA4sR
QNSWiKL6qTNJfTg3XQeUc7JpN82qXw9+tM593pPr+coxduiwj2IuiXQVzQM64A9fZ1D9gKW+dtHS
vFPWeCOBSAvgSYEFRW2gTQWXy3xCj7CTwMhYZ/xmCEbwSsqwnmyKA/H7deeTQ4uyAi/4nYeDE0uo
Pp2OU1B1A+0LsERx+A2EQdHqgltObGcPtDdDXIvceECvFB8PDq02pyahlJzqUYglHJziAadY41Rv
+TbCW/rojNAPtIPHesXPPhfNGgquIFAmFs/qomOhQzCCgICoHnGmFNFjKPbxlUCE2AebMifbOzuy
6bQeGaMfc+Q+QdeALJhyxllBv4FUXf6kVbugTobXy9uBJm5nc3lkh9kOuLxIRQHtFa8qck/PZb9v
TE7u+H4iXLLBboU0rPFGDkqaMfssQkur16zVZCDBBsVH1H4toT9ShyL0hRXn8uCWnfNodMw2kMYq
FqQczimWjnWv+OZzAyIsgILmNdpB8UTI23jv4JILY2VPx64V4xJyVmggvBpuRx88NWso1qbr4pB7
DRoAAgcaf85Ir23IjfbSSn+BqIcD3Tw3nu5B8eyCwIYzDWcR9tSX3oP9kS/JoGIY9BDcOX1zO0N5
CITwQA5Wqa9M9zLkk6ey+3J54jneyyacWQZ22hJ0rF5Kdpq5zbrnkceuxDPB3IaqUkcr3wCnClB7
gMCmp0IUicxPlwfC86D3Is/R3EXg9MURDDOtC6DjlWTakU/jDPS5H8Qrcc3r7l4aFq63gGGh0Yc2
hp3u+7DMFfAnYj8GePQsWugSlDtVub48qqVNf2yESVj1Hi8jGd30QfXSZDcB2Lz//wwwi9P1UQio
2jR5kgoCtfYLpZe4bOG8qAynPh4DHePRwpRQiOmVAmMAgzWkPZ7i9fQZ7PzpflLQRVrJ9nBV+JRQ
+Q/q2YxpuoZHprVw1KU5xuhat3gWi1XzlXY/VhBvyUW0nNny+hfO2aXT53i87IEAYq+uMgaKU80P
Qu6AVVm5A32ECzIWqPr6qCg62Naxy6t8LWYyCu51wDyATRDd3qfDnbIczEgztQy9V4h0PelgCbG7
2/mx3sVXSeNXG9LYALasiaNwHGlx/x0bZ1y1T1UQF9fYfxRgMn5C/xuKMU6+UTz5UYJ8DXe4y3vj
52gZ101n9LLLRo+8Ldo0LZRAwKdz2XV5FhjP7SszaWsd81kN/Q6M4L0t1oDlXjbCnTjGSa0atXoy
YBy0CQ1kY3/nZZ07gwH6vRDMO/qWEuvjlWIcFIhL3QDuEm2fTbftgaesxp2eRte9AgG0RoHmfZM9
TP34nTNQ6n7siXtsl8lgcnD4BKKG6ZTRAaftQKMPgAQYqzbJloeP4A2RSWQE1eqqlDKGVgXAcd0d
JMQdefysZ3fifFUPSH7TG87oqLtdGh2TwZRTZYLR630ZB5wJkLGwKbsDVMC3Te4Yz/wNcI6Ifw9v
P3aAwWT0kIWakqLFlgO2ubeTTbkZzY0FAVgn8+NV+Z08FzeStJK+QxphxQc9LccbUzZUMO69F3ZO
441u1kqux7AvbkcIogL78qz50jp1XrJnaxWZuOv/Clvk4rY8Msv4b5JHgKbSMFemePkdMmcsP3MW
c9F/LLQug9xW18DBcDqyUO0sqEugZ3jatlf5OlwTF7w/4Gi2w1vLSzfVRnvr76p7ccef1nMMMF3W
I+OM85Y5XtHnEMZlzcbaetKa1hCqPV7U1+iz8lUXCuGbALUM6HuDbbRwcYnaFI+cOVic5qPPYBxa
hIqGOgoFwc2UdnhVK+1AaVrka/C54xAz72KOxfPy3OnAWX9OgrRoAnpcD87kFXcNEASgHV/Jb+M3
EPl9hUxE2QAvGLuQLQX5uIvium19mTk7eTGx+zlugzlFBbAPFSPBRgaL9iYIUQwQ89vUUDht4tRL
2XgBWg/UbgABxT8wYd8YlLFMuw6bBzLd9G1YD5LbtpkeBqN7ubyU5234mNhjW8yOASFknBTTewu8
4lPqo34H+XYfqo/X8UpHDC4PhZuga0ZzkBL5vGvN8lBBVY1WS/DEsVwmRWoCiAIpNiAVU7uCRnAB
2j0QQYHuMFtfHurS4kFD/ocp5siWyyJKWxGLJ+mQham+jSLYedPq9rKVc3wpJhT1TQOlbAPt8Sxs
SIUmpG5FmNBso/n9feTTqqqyBSWKF1/z6m5LG9EyRR3DUlXrjMKDFHKPYxWH2aBl6J6FsD0ZVpcH
JC8tkWWJKGECTAZiIsbphx5CzAOlisXTg4fnDk8otoa2pSqNOFxs67MuoU4f2IUL8UnL1cDearlQ
Ll1p9xCSiA9tzOk/WBz00Qcx6aQllvrQaFhIUYeOVW58FZUo5qReS85yPGg2gzRG8AI07eRpRvE0
QQoAaAkXTHH3lyd30VuO7TBO2es6cBLpf7ylcSCgQ99agnthJa919HZx9sDSAQJMOdpJwY0Cpim2
Fq2DIRasNnQxQZ0AXgPLF65Hd1jJD5nbP0ooSqfOfIiuLa9zwXl3a2lu+vILXDcL80up5lE1RlEe
X8I4FQKc2UQmuGcgZrvu75VdeAtEz5XpglRwlV9TeeDfZw7SJfzPBLROt95B/acn91hD5DUMUdCA
Wh/gNs9pl3ky71q+NLBjI8wJbZCmmiWLJl6Qk7BB9IuuZB0KI1FqcnCr9Dcxp8TJcJhDOM8hsJOL
Mo5DwbxBsSa2Sxn7gUD9FIDFTh/W+ciLoUs3kmOjJpNX5hAAyVq6bgPqXzgobAPiGijGoZ0fcoN2
Izm8E2LZpGpSuAT6kEEedrpsfU8GMIbBZItzad4g2OzSfb3DEeEXfig4vAsCTeDO5lUDBxuFfuLB
iq7wUWVA0MBIJ4ND2JOKT1p4mCDIOKK7so3uh+718vZfCK2SdGSKOXx1LRXAJw1TfS46kvZ17r9O
0bPGAxQt+iQ6ASCSgKMCb4unI9KEUKhDC2aqcbZxQIKrAczlbeRcHg3PDOP6qISFmp4oMJPoNtSd
vGzO7XngvZEuxUy84/0cDuMQE6mlVC5hZ/RDPBwAB+ZXK8sDYDb8RPsbpt/uYqaB44dB1PRP5w/w
PzMrDNRegR+/NsTqMS90Tma5VF9Hgz/lt5Fptz/bwjxoowxtiRrlvK40oTmYrmZjgETCvhSesjF3
ujl80ALhnsgC50w4x7jR4R2ZZs4gMU60JP27DxYpfaz78S4DvrJHZ3Fw37QehKV/4VWURvizbXZk
ldlm5pDNQhWANEvcUkQwXkNXaGcGmjPa8rKk5RByZIvZZ0oOQeKhgMcEnzXFUYGyikA99gBY+ba+
03exz7O4kKKcTCmz46Q4DTMpw2oaFcQkZbdVpN9PUE4sMJst10cIs03Y043VOAKgnGDcBRsLzwzd
S+erZOGlFVyHeDFjci2QJydRlSA/oYCEfNvipRVN9NyizPlb9bsP/rTD5FtBm+e6Si+29FzpPyFB
d6GWBzKG5CsX+LYYdYGv+O+YGH+3mnkQwcFNXzvVbbvB/RXqd7Z5Q7k8Chf4yuvgkf/yeB4dZR36
KrKsWLqBuwEzwmweZ603KPdK9ZaNxI/yV9APu78bgmEEFxD0RUpUOoYJjWUm9iokklsQg4DF7AC+
OAdC1JdtLMSLEyPs85jYm6PYy+gu066DFfGhq1Lg2ZZCdejDVwyqICd8vGzzvB8c1CCACwLDAbZJ
8RyVpAxDEcUJrWeZW1DEz2jYp8rbOVhqi231Fu9DgBveqQtjH4W8Xyip0QU63Qqnn8C4TdGLaHpS
M9yB7M6b8fgniUjWVdtYTZt6jwvyH6wlsh48kGhLpBaUhGhWmhSNXIPutnW5As3VIQi4V51zABbm
9tgQMzAtxs5Lk7n3wOleeVahjZsBIuyfhiBPfa0xIW4sjR1BD+wU1zv0p5oCGBmqIHX1KoeedDeD
kno9xyA5ceqyUG+gVVnfgcgbHX+t0kDIXSK1HWT1aNntbLbQaq1IWVy3taiFnEmj38oskgGSRDC3
UYUUKN/i50fJWy31EmhkAPwUrPWQPUNjjhN3Fw2gp5LyuOjnAILCyCCZC5SWJ8yPIti8QygnX/b1
8/AkmxpqMiCLoIAptkG1L9OsTUnW49yFaDGptrVlfjLKYrZDNXy4bOs814UthAs08cHRzpgpykJJ
62lOIYhkQUG9+FSMA5jK7w3yGOTVb6eHp7YYNwMleDIPFWwJ+rM1QHEwNG2R96R4fimiRlRKMaqA
kpYtVihRGtQakG2eFtymWfQUm1AdC/OnMJUdWQGrfDRxlmshriOvVsFHC8wktNWYkBtYSiD3fdR7
JiDFSVW4WXOXx61/eaEW3O7YClv/VLOoBuIiATC7hHwk0OoBj3160RV+joOtbUZEKE21g4ZtVt8G
AORRzrcMHDNSgH/Gny+PhzNrhny6T/FKCW6RFOORdHVTE6gQhlIEBen6txt5gDg8Wh722K2DXqnU
CMNS03vZuFEF4DsJcX9/NKAkUC0Rbw8g+GTSPQHkEbFUhb0XyhBnIKWthFdBe3/ZyHkqJlPegx9G
mIwvKyEVD5Wg3iMG9CHzl8yUnQwUepL4NashE4XLFnQtOeu0FIygraPoKGaqIAhnshbRGlJrjIMO
5JutM83Qs5Be6/4Zgi8cQ0sOcWyIiQ6mGg55DUFY8Li9WoFgi8ZdNpgcI0s+fmyEOR1K0Uj6qKFT
aH7rs29mumlSwdbKAwk50K+l/Yp2YmSZmDb9HALShpUIXYEOalMiepUg4Dx++QN3OLLA7CAo4sYW
lF4hvCSYdjgJNqm+dvOqiBRc7yfbmr9mo/YHIdwEMT2o6S1ciFnen2aY5TaOrM4jeW9rVm5X0Lmz
LM6htHBdg6f/NMOS/zQQHumkAmaK79aT8A2KWH2CqmjXOeRZc7ItqWyB1ze6uGBHNpmCZAbxClmc
oGMlRHdaI9tGxUNZLlgACBmpK7C46MRj61hqJaC1kojourU0sPqHhgTpcSPlvB0tTZ6F9AcvRxT0
e9aan5KmLqHhi87Fq/ZK9AZwd7iUUQNiBs89tJq5cLmFegxitYjmTGj04R/Y8pI6tOhR1iG7/Xd3
b+MM0IN3VTu47m4mLrhqcYAKWLahVYoi9hlGflCFsrRUAnDH3nhSrtDt4eiQOwxfAeD+BcKQhYwC
HDO4TZlYOLyCMBEwgfRbZEkBdBUtom1GKYs8kkb1gSCr3cyilrh9EYZrIdB4zUJLlk2kMUCQ6Rqu
PUxm0Wl9KWmhNAJyKXgyqqtV+ayBQ1PXvQ5ELQNn2y0ERxBlgBkFPRjgWmZRa3pgQVOMQPAqywGu
HEHqFJHqFRJ4uTMWkCA1iFpw4snC6XJikolhxqzpk26WgH0IYNSXW3ELZbDbcSL5bm7woPvbEfPE
GrOSkqzlEjoAsTPCYNtWaK8IIEmuB/EWckovcy0FbtRbr+WMZoDLlpe2/vHU0p8f3UqUZAAtoIyK
QzlCEkrsHxvZ4F1MFudSR5uBjBADjngmB5FqI4DuPK6n1aS6OVp+nQYSSYBeIFvITMDLLg9p4byG
S1JiJLx14umWOUqbTp9CrU/Rz2Ean8owGW0RLL5Sa/AykAWQIKSJDYgaUxwJxIUZS1KdKfXcY2Ag
vl/plW30vv4F1KdOeVByVwP9vbWRV8AmVVyQ+vm6UdOQR6Fiy3g2YzwGBPVQvqpAyDz66FVNXiOI
wXuRaziir5prGm9+oc5wPrMwik4VpK307s9u+3BICgNilHh6BFmC1KDDjFIiQd/ddCowzFEuJuuG
N9TFkf40yt4vIBUlhAPBco5p/Cgohelmovr7V6WTkbFXjL7sBYhGwUgTPhnALFN9NKVRf9szT63I
p5tt7Io0ykNYmYmC98v5Cs+2thUV3u9uAGoGT1KgVwFFL6uXDCHAyAoruCWIm7ehbOzGWXdD3gPx
+RlwYoUVSJoTEQKiBupeOeQJQZVUOvNU+UEXrIRC/JZpUe/0Oq/JfgG9Ra1CGgSPEbhMs+wxzVCq
gjzShQLfMYWM1dpKHtAf1rn0nV96QJXeUwZbvCMDZ/XOe7X0U9s0zh3Fym6cDb3LsOc0G+0EeBkY
rVt1WmmBK3iV2z5QpH1cun3pSyC1k/myKOeB9PQDmEA6VxaoLmQMnu6/GC26YupRZYgYdGjB5Jc2
hV6C9Nz0LzvUQh51api54EXCJEMxEXkUVZyhI+/e0B9nT77pJ1+5vU10G5xWyk6tMdlFJDYN8Pfv
WdvghTvaRZVeDW4N5POw4z3icuaULRm3YH/RxgZunMmHIlgX4WMciXapcJAhy6Hzh9+yTRJxmtRt
gSTbK4xdLj+WUL3j5dfLgfKnCSa6RFEioVsIJpL5e5rrn/OBJ8288BSIlUH9nr5PoC7Hliygkiyj
OxOs/K2kVfaQ6dphJiNZZ3ITXjXDKO2rQAIrRNFKq06eg00ZjaN72RmXZhLXfvQw0Dss9MhOd6HR
SeaoFjGQ+QrShxFy96ZpV4RzWVlyC1wmwShjIMNFlntqpRsHK1I6EaXOKvbHIndDq7KhwehDGPby
eBY3F+hjTJDhvdOnMqZqvZ3qlGiUgXt4yIG+BcvC6M2eDF0KHmvsYvxEHk05KkEgg3L06bjEWLXi
XDNHGAvX09581h59wetD9NOhY7CwzR34qF0QykiEk1EvrduxZcY9gf+v42EEMZtWljYpg01ILLvQ
Zk6UXly4owEyiZHQGWXeieD1lmXoMIDDMOsdaUycqu05jrjw2oTzB4LLhkqBJ2fp3xAVeDijTDyq
WIH1KKytQy3PoTfWwnAfhMPoarLSb7NQ1f2GTLglUf2I1prMm8Zs0GZLhum6tMqQl3AvuRSSNPiv
YQKjecYk2WZNNOuxTnmJkk+yN69DEKuiFvNL19Ala8AViropw6OQjjI7Mi+MQk8p/W9Zoe2tRpN6
vhbdTEYrWIAnN+M6Fv2o2wnti9FvLm8e+qvZowLjxPMlmtOhdse4sx6lERRApR4D1bd/N6LKPmR4
VpfNLG6bYzuM8wZFAtRf9W5ndEnvqB5tTA/cGh0ygw/6Aad00FH1C+xW1F8vjZDx52joAvTEI+TS
OwYVeCiHV3GTb2iy3cR+q7qJynHsBSgeHBs6XjJK3OhiZutBoOFHp4U89e/6eemt8Vjs48/6a7zv
G0e+mVe9F63NneRBvdkJPCuy9TsRshM3JedDFi9YRx/C8r8aNaTZShVReJTsuLiJyUpGh5DbOBBg
cMqHRnnVxBVQeb7lqpwDeymOHJtmPEtQO2EYFWg7JYjMQj+vqtq4l7UAtIXB7Z94lw4PUkAEoIFr
4jQo17IGwoMGz5yUynv8lNwQV9r1axQXPbKmr9ftShdtwm81o4M4cy7QHhg4ewxQMjKG46aK4raC
cxFkQNs4iOuVLE/1Q1sYlT9BI8FVZz39rrWRtIEguXUnYCNeNUJLXi9PgbrwITqlUBMhbAUqNyaE
QO07FTpagVTGuIK+Wmv6QjCbnEN96QgC/Bn3ZQMXI5m9NBe4ZVaxOI1eKN2KmWJXVmbX5sQ56BY6
AgBmM9D9DxYwCU+xjOsQQyqJLBWtl+bhIwmle01MX/GU7RItBkJA30GL+6CTz2iOXukFwgYJX6DQ
7FnqDpJRq1TSD0BrTOu4T1fVlCv2/yGj0FiaVgI9kRAnzDeTxSMuWOjLUYC/ReUSRGwoArNVmrEe
SmWaQWip2cHtrKCNePCaO7lCTxBQSYVjeMlz/RC+RrMNgjN5zQMmLR0j4JbGmaXiMAUUhfGBfM4a
EgI97UGjy88m6MiIJhTlg4OcBC6ZUneE/JAWgJFrLFexZtypSceJ8wtuCLFZC4EPBVza9XW6EQfQ
2GTtgLYGrb0fFCR8ROKENHpFY3bciQX6BUd3yKolhp7FtNI39pYddxO4u4vyMBnhLk7rHegjeHKh
C05/YpHZ4+ALU6pAi4CR6K6aPndqC0/Pv03jh4YQ8PchgtGCGHh3T4cVgalT6zukQrLQZ3do/q12
UyCAd1dV59K/HCuWBoRyN0AOtB58BtDW6xKVrwaUgaP6VkzFjdJGqxEuctnKkisYeOw1IBEDRjjW
G0WtCSZsF7TDanihMD7H3ebdwP+8jP83fCtu/l705t//iz+/FOVUx2HUMn/89z5+qUH49L39X/rX
fvxnp3/p39flG7lv67e3dv9csv/lyV/E7/+Pffe5fT75g0daULTedm/1dPfWdFn7bgRfSv/LX/3h
P97ef8unqXz7118vBZA19LeFcUH++s+PNq//+ovSw/7P8a//z88Ozzn+mhPF5Jn9z9+em/Zff0mK
+k8KVECDCtoA0AsMNxre6E8M5Z8aarl4foLQEyK3iuUiRd1G//pLw4+gE0s7hZB/olT+1z+aoqM/
kcx/SngNpBROhvbXfz/oZGV+rtQ/SJffFDFpm3/9dVrqEugTC74F0JpTr1ZKTU4qpRb2rQEJFlHy
w77+ShIIKEPx1K6nugEPYY7B/piN/xj/FWNMipmmRCY6etf2WQZivbiU7URq7msValqmUF2Vk3Xd
dbw7zKmX/xwZc0TNZNCatFJhTNPvQxMzY1V3l8dxmkD9/NUMJNmsO0uXQ13YC6H5lDdRaY96cRN1
wgMpzdvLNj5YGDbcmM1QCUYWCPtJJdVqTJvYJYpW+bib5HcGJAndGFIF9jyrEed6+ZFF+u+P4rYx
B5NQgpLxoHUqiC2QNOiR5ChypNqgEn2rEnBG8tghPphBmSnzlQBTtFksRYc2T5Hstq3h6B1gDbEQ
Vk6QagOnXeMjO/TfH41JCcCTHkGc7jBDzm/IwO0aZ9pqAGU1kt+nyyv1kQ3m9MG9cTAADo8PZtz5
YwmUUKJ8IfAOPZA4h/dHJqiPHw0jNEyjDVsj2KdheSMQXDS12FN1MKT3EKS7PAx6jv08vn849XvK
d2QjMsR0rCci7EOl6fwmkIndV7LmZYgnXtVuzQY15zEPcNGVut8Tcf5plIkISV1JYtInMJrGmgvz
N2VaTm43iZyt+kEUYN9VwTSZlXKGUYE9J35M2z53TVnnsVGfpjw/P58JBNE8RqEVRcK+k9LHMYyu
zKFcFwBSq615J5T1byX3P8ywmj95bPZDClnHvThrvpIrqV0mUeP2ORLry4v/gYO9vwscLb7cSVMS
ZLK1j/TJJvJQuVNo9LYciaYLmkKOi30wXe8liCMr9DqO+oZg7tUEiudyqtutisfDCXjsILrRx6zm
DOcjQ+y2l7pa6oze3AdypOtuL7bDVWdG7Zc2I4pfqUXp10HGE1A7zdp+Lg8TAFoiREKuJ9ZeH1Kp
tpMMyGGnsiKAsbteUV8vL9FHY2JiQDorelpFdXTQonpbK6DrTYtVrgr3oyU9dPLoXzbzQRhgERcF
JDNyUYIZc5x8I9XWRZPdKamAJ3r9aaish6ghO33KObWIj0bFBICxm2V97IvoIOjyulSyR7WZdiHJ
R5tEQeNGJk+k+6NFYtIBnYTZEApqeAAw1S76u1LtHBVte5dn7aP9wwSCSSfSODU67rwZ1DNJ2wFy
Ju+lpNhBY8q9bOODEbDtBWFh5ZWaZcK+CUiyUiFst7PwDHoFZrDq78T9JG8/TtCYuu8PVxaZHKAb
UG5UzS48hFYNqsihPkhx5QtT6ldGv5oCWXMqMXNTpW9dkEx4kNUMbXMSJ7CzR1tx4kGkPwjbInWX
o0iRpnoWyh0JD7KQQfetbGana9HNeXkmP8h0RCY8FP0YyaVoCvs+n78TAferRHrNNM3P5+E6kupb
ZR7+cNGY2GC0sVqVUyfsZTCzm6nxGJiZn4hc4cGPnIKJCqhfASQqycjfKQNOn4Z+ORW7MRofLk8V
8zL80yOYC4IZtqkpZhYk0UH/mo0b0MHtwkbaRcZ8o4g5CI2am6lKoBR9VenzJo/je9I126BHeAUH
oGuRGto/M8oZhNe298FmY9uiUgVifMUsIv2ux6cxDKptko8CUIlZ6bZQqObkjh9NLRMxtLpTAg2u
clCgvpVXYHJpzP7TXA0eZ2ppjFvIuNjORjWvlLCXh+iAu951nhdPYav54Gr9GoTKqgdlgtN2wP5m
te6CF9jWxO4GD3n3f2QdEPrTLdYqoRJFU4gUPB13IiHbyTAeSJJ+nom+a8P8pk6HQxbhLSAr3uI0
23ed+UdBH9QJp6YtJcfLzlDGh7D61mqvU/xNlvZSa7pt8J0zuuUAckZSagIURYoYJiQr/GYFkKS3
hg14KUU7iNObSsh2YigTV9e6O/QPjLbVNWulm77Ghk7pHNaXP2M50IC+4XSggtTFUQ2Sj4MSjuu+
2Kulsp6zbSWDhmj8CsW8y2aYRr7/blLUEE7tlL2RAxgvRIfKDAw8C8aWJ4lx7+chibapUIMu2RKr
mzqzekcxSAK6v7p0u76qV5e/YHlLqhYThgQJy1mpJrIGsDc60QgovAUVrLYkqS0pCed4+mg6mVgk
VkVnCakUHkYtWQ/a8KVEql12cWEnxvDQasLOMFveo+5HHsRkJlY3GOMgwRiKPbkdtvKjElWcbr7l
rEdlVfeSIRfGVK1xzOrSd5nkN/LYroB1ldCHLnzVo8i9vCzLIQxP06d+IQlyWecjjvO2JZ/EqXuU
cS/pVe3pj3792ZMGOsuGXOzDA7EsZ1biQx+3V6Ys3F3+9cwb2Q+3NqkfHGUBWkgqPWzD8NAX5l7p
0pVYJFd9P+6mInPMIdgkdX9dGyZIGFpHaozvTTN+EhJln6YzlKnMXVKi+Hz5Yz7wPZPJSEyhsPQ2
y8KDoo1uIqqbYAbVMgZ9b1RknVZkFQ4Rp4/hg2UzmbBRkKq1ElBR7YPSuJLADygPUH8m8+c/GwoT
LSwLhIARgKz7QYl9BaCPKgWrfVOUa7UNgMvNV2Tmoo0/GgsTGaRabaJiwN01RV+iE9RhsIYsn+aL
UpNxDuoPdqrJhIV5DuRCKQtrP0cQmqjLLNyXeLXiUH5+ENpMJg4MM3C2yVxa+66M14GhfivMANDz
5jB1vAX5aI6YTENIijxA3dXax4T4ilQ1NkDu9tDrvBsqg276uZOYQJBYJSSIghGDEKwXRQI5eNi8
FEG4N7TpijSA5ExTYMeVAXjfYPDMfhDmDCbFkHEHiutWt/ZlZh2sMPayihC0rQQ3dM/EjcKplX7g
AAYTJww56DI1Eqx92I13EAV7mlTtz7YiSyg1ClmphJ2Ju31a3lBXtoVcuqmymRPjPvp0ZquboWXm
QonK3qTn9UZJCnCAEYFH4/yB7+KJ4CSADuMUCpBVCPYRbggpUvMgjoB7kottMOqcwPiRDWaDz0lG
4rGbgr3RVT4JE7eo5iczNvcE/utcjlgf2WB2+ASfNGdJCPaFFc6OKM6iZ5ld4f4/zq5sSVJdSX4R
ZkIglldyq6pMaq/q5QXr7bBIIEDsXz+ebTNnqnVbid18aytrQ6klQqEID3cyN6jhymJ33TCaqSMj
BeWaekTmlrjNnrSBfcgB0tzmyLI/Wp6y1jDZpvloBj8zkDMOok/igQdghOmaMumjpHJTNClIa/wC
BMFY7S9PyhQcetqskqJciGjLIKZT/tDg0T509c6qs+1su292222XooyLQmxy4MiYlV8XEuowPDUt
CwsVD2JvkN+LhHoRy+AB5hZFb+vx8twMl7KnubUMOuhyEEEQB3btbRbXvw2d+bAQemel6X4J1Y3X
r9mSwUnrIH1HAKE/FAVsificR4QMsogE2J445IsbNa4cdcMwelE2QX9r79UOUv1OwZ3j0JDA2wYM
MLM7lwPIu3KrGVwz01yz60ChXKKugGHKTTH5n4HqexEKd2gx3meler9qg5jmmUsX1Dbe6ATxQMTP
pPU25wxTFNjixJvxO5PFoamrlQOnYbv+veR0eEe/+Gkueni6dPDazVSAbAwwX0gwS47xsnF59r38
05DM2SsZsmZbLeG0d1vf3021BVC9RSExMxRymyYj36AhK4RaFUpgSdlahyxpl/0YQLhgqFi7lXMC
2EhbdccMUnkre2/YFE9bLdwFFsC6iANQs0CzoI/nQD4g/YWz3E4MtA/eygPcdMjOP+BDYJ2VNmmB
RQnjkg4vPl7HTT/FzWKtzMNklme39+HzA/rbWld2YTyVkOLMh2iS+U1tTdsUHiZXwc0Q0pUnoWnJ
zjP8MJRXUOUoG0MpOt8VwxQNGYm7Wm1KKzn0lvXz8jk2BVCedssFbW73WdsEsSoCFEUhUbBtZuFs
8jBvbvym8Xek9BJAqN3pkPLMe3Myy3+9PLhpObXbD4KLRatmGJFHauBb/eCuQaXcqwAUVHa/B5gf
Lm/NzRkWlGl7t/CmL5Og8OIQbm7LMvtQUPmzrLr9SAE1HsrrAh+mbRxU2JrF7T0Wc/BJxCHvimfS
VPKqihnkfP88FhC582o7WGhcZThudj1bP0dfqE9TOQzfL++KwYb05nyf8ryjCaXx3NW/IMb2kAzQ
mG/Ul+s+r93a6cIQiVSMxtmUWQfLkuWtCAYGgLWargubmRaFdEuSVXWW03iqXHuTZVl+rMLK2V2e
gAZ6+393rF3OdKoYa/LEjoGUGLaB9LZg5toqKm7dDlzqDd3wxNsvg/w0D/5+nsSdV4o11Nb5HvvP
3CroWf88AHXPGRvcDDUYNxzRZkoemnr55rE8j+Y2RImm/0nRt1EP5ObydM/28bcBNd8tkmz0C7em
cd0lX7hbb3nrdlGj0DfIs38uj2E4cq7mtttcBiEuBDseSTl+IbSDjqOfB18rNxhWboazgfxtGpr5
t1AQa+G/aJwTsvUqTsCKmuUr94Lp95///sFZp4OSNlKgNurY7iMiz2NGrLclXHNdpt+uGX3VhHk4
u60dBwTvtHKqvhVFvRIvmb6t+WCJ4jTHy9yGu2K/UHZ7LqW7v7yrpk9rlk6HsUjSZkQGHCifXdeD
RDjtO7FyQZrMUFf46wOipnFxWNykqt7gttyAQ+kAPaHI58Fe+eAdGrOX2io2Z+eesGIvJv7fMc78
6wP0DkqgVux5WDoWD1V7V4ISA8/oh7R3Xy8vncHo9DZQpPm6nhQzi723dIYe4GihSdgNyieGbP/l
IUzr52iGLRNOCuGVLB6HADXRxnW7fSHksKkX/isppHrJwgKE8KFqI9p3UE8Mh3GP4hG4QHgf/ncs
Kv+upKPZvkC+jk1EYBuBlZKgpiSVVUWd08fnJw5QYCvJNFPS1dE8wFwNLcQtKwzkgBY1E/xmUdVb
mmZplFbFq5WKQ17Pm7bvvcj11IEBsQUYwt72h+PQwjBAJ1S5a0xCBuPQ2dgBRfFroB4oXpFzjnDY
+lX316GqEKb/6Y5kN+YkSSsnbpfqtvL6qIDvKIoAOR4irvMb/4GvbJegJGPjxk4+dlE40zuvWiPG
N51+zXEMA10A2ZIuMjviqcVlENL8p6zAxIfKXrRy/E0boAUJLOjqkVmDG8++RFMbkKFVIV/sOh8j
28cFilaD6oaSc8fu2G4Dx36c6fA+LugWTtj75R9huMx1ShrwrHSqDgI/Dht/TzyUIkvgUjOxHNxB
fl7SJY28vjosRfPf0cH9a206+jIc09Ehc43nceM9Lz19qadeRLanmm3L3JfL0zJch1TzLIFftTSz
Wj+uCmiaAoz/OKf0BH2Uw+XvG5ZNB1kOIVDsoPX0Y4n++9axt4nl7nx4i4Qu4OF6r0KCdJNccZSG
0/ibyf7D5Q7Wb9KVge3HY8buKKdHC6mYSvrPYalWkrHnhflLcKI3EXnUDZeJY4g8VE+chIe6TP5B
nfz5nL0ikt2j+3JlKMOx/51j+DCbpUD9PUkwFHRUeJRk5RFc0fZKHGRKyelYy9FBZJoVnh+Tru7S
iLio0Eox2q9DOiabJJsJ9M9BBFOlU7FXbch3aA109p4n/JWzYdotzXe4A6LfMsXLyw8ztu8KOUbO
nE/7qc3pQVWErlQ6jVPV/EdZE0qV2wdxmo2QDgwSceggDv7Sd8Fwx4akiuqOWgf8GmfnOWN5QG/2
jMjT/e9oYP7flLVnCJT6OgBlaRD3U9V/dWRvP+ZIAe2vsjEdmily5KHnpPfjperJflL2uyCZipbE
tje0b5+KcoTgDn+sElAHXjek5jZaRks8xUc/ninJIp4Ut3k1RQE9Io13Yl5ebNqq3+So/F8ez+Cm
dNRmIbO29fwaAtEkRRO1120EGWUUooRzeYBzCPMXs/4diXywNZZnA8/8EgMU5MUHn1XEg/T7PGeb
0XcO6J9ea6A2OERbe3/0g6TpvPgsrptQgscD3GZZrqDo5bsgtCG2e7TRiLpzU1fsKjFmK/Mz+JLf
YLsP8xMkTxu7oywmau53jM7OrWLjWiepaXu0l0lGkoUyUCbElbP0zxmM6XsIlXsEa8GqltzZWP+2
Q5q3SNuqbgc0lMVOyze1nRBEuu4d1MSPDff2IGmBNkBZ3Ln2uG9UDmziGrOoaXKa9xgsx2t46bJY
+HkXgeRe7UHBYm94cPXx1vxDPuQutYoQiSjLek0kjdOZHmRCVqzHlDnUYZusmeScexPeD1RtagWx
jZSh/68++sPyOjOSgm/e/5Sh0u9ma6haA47T1XGcbdNl9SAXFqfKIltmD9vQF4e+yh9aPPLsMtwP
XnPoRLudO+uni4JwPtGfTYOG6zLcXjZrwxWjYzj7cBHnTCiLlQee4joTTdRm5ddz/NshCXR5EK19
/V/3rmM5AYqjtOMSMUHperchRDM3IE2bTrSHPo0qKDRVCmSeJ5+AvwCs/jtijWoTTuqL6sP5Fk1a
HTB36HMAxV75REB3cFOBAWrFVxsiFp3LJ09tUhaF68VAZaKbj6ubsCsfZtffO40P2fekuxXCXwkr
TIOd/c9HP0OzlriJj9TtVPgvfevMWz4vCgyyQU9uScJ/1gqEdguAR2tpNuPp1rwPT7psCsbGj4fU
P7p58U/WBxtajE/S9p79yYkX7rx5/fCzmeqfK1tu8EY6/rOt+dhA6N0FXMJ9cdzx59gle2exDkXl
3WVWFjd4lCx+/tL0870VrlEpG64pvefZJZzYrLTc2OuWLkJ/wXMns19BC+GlhLQ//HmtE8dwX+i4
UIuiNGOxjMWdVWb7YvTEDcQoh5WI5e8uFSJAf56SJEttpxX4Og3kG4S+7gN76KLBXiv5mb5/Pp0f
TiEAj4nNCny/wg6JAVgZPv7TV9XXy7tv+vx5dz58fmn8tIUas4tOFfunk4uT5S8/UB19vvz5v689
WrT//HzPGCoHnmRxQqxfbVF84ZS9XP606Zef//7hl/du0gT5zJejVw/ewalSEuNdLfYplfzxuiE0
D1A7lWiLKpyOgEH6DwuZLLJpC4pcX8hmCAlfN4pm8549g+jGd/HCY80XXkzPGeverIBeeUC1YAO5
bOGBxhmg5BH1PJgcZxF3SP1Pi5O0MoW/302ODsC0wDuJflvhHNEi/zQ44aFdks+UeTdgXn+6vEoG
1+jo4EsiqtTLE8Tl3ObfuqBBbbIZXvPeumlSfzN59U3eBreD49zYIf1xeVDDvHREZnPm9AzngR7V
LCHQMzryPutKf0vVlG3IhAleHsdwlnVkppx4MAV54oEp1H+ouxzoFcm2bpVe+X3NyosazBaVnOix
aauXUZGvkNv64gv/y+Wfb1qm898/mGIRJnbmpdzHCR5e/Sp5CqV/39ptjAzDmo7w329jJ9DMnZQg
7apLxo7D1L4RYR942DyIIPuGZs6vIUeIAbHUeXt5QqbDFmiW76OiUmcs9Y62mO+dcY4R125J33xV
rnixO/d7KPluHOej8Mnh8pimM6C5gZZZhVDgFziOzP9Se/ZGJvOJVd11vkzHXXZlTtrG6+dj64zN
vh+hMKWkdzMm9Uqm++/3OUQL/jwEkHIFJ0sF+0SvE1rd/YBHXjjf21NjbedlOUAa7KoksBNoTwxv
TKwgTLr5yNLaPY6Cp9Gc0X7lhWE4zDrKksjJTea5XI7DQm/teUI3uhjFwed5FY1N8r+kDsbeMMNy
6SDLwVHCXpDAPiIBH7Os+d7mFlQrhp3qyTv6Eb9fPlWGC1gHXBakr7OKAfkENsadO5EHb8jXulwN
J9bXzb7yksqRHj3mdQJCq3o8+i4yuoXTrxwp04/XbJ5ay1hmosXNaI3foUJ1p5zl/fK6mHZZM/Bg
dDgwR910BOkamDCDH3SZfvZWe4BmwRpZusby/X+PKVAQ/mkS4TCD4hhU3MeApXfQckTwkNwt7Zkc
qomojQKbcO9cjzyEjojbOthVlj1sAk+twDZMk9SufrzeYIWN5x1FH76eo3qCbis3LKDFGfQrV7/p
EGhmX/ag/V2SEGY/uTdkYHE+l3G6rHXCmI6AZutDWfs8RXbuaGfOY+stL2z2Vwzd8Mt1aGCVL97S
pz49dsl415dNrEZ7gwbDz5dPmOGX6+izzJdW7coF8Yq0aQQGoX8y4a7cFaZvn53Khws3Fc4SWKqn
x34ajnY33pwd7OWfbVoV3ai9ALqYiHaOYPPM9660yB0ATGqXT9MabatpiPPfP/z60l2mxi7C+cjL
O9E4z+207JxBXtet7ujYshBh7dDbxXLsyJ7P4gQIwL6DpsRMvtup++vyMhnct6eZdkLLdB7RM3WS
qtlV0r3lSfUekiQHvFCC+qr3r+N0ACX6n6sFEsG8tSVGQmy97QKFy7v2fjaoYK9YsOkwaRa85J5A
C9w8neYifJlm69B43Qr8xbTTmvV2/rxwwFTw6b4cI6sLH8J6fqgq+/nyLhi+r8NuF9HzFuwA0ymv
AcZIieSnntdoPczoWs/h35PcoNv7c/mTjDdIB6vx1IWWum1SmkcDRX99zze8EdvZIuXOzbxHMD2s
LJrBa+u4W4tYgtYzGU9L6i7HxRvHKBjRhmt7nnryLICMLy+eIaLWoYmWkwBOUWXTyW46F7RE3QNf
6ocimb/nFtioF4Ia3dp1a9qo898/mLzbKikkw1iOBblW9KFt5Gx/d/y1SMFgjjpAcWicMAGL63Dq
F/ZQVORBggEzCnn6GvjyQUHv7fKameahmX0JquOg5sFw8oJq2+btQ8WT7Yia0eXPm6ah2XruBIOT
cGs+qja4424pd3mfegcoXb8xsMpuqiazV06Zafc1q0f5P5RZoxCbdEgLyDyPrdCB8kDzjSp6U0gR
F+ka1YLpOcU0P5COLfTShEWPsh3bSHnOhg/dS96JZOOF9UsLWlJiFzvL6bfKEivn22BHOmZxQUox
QTFxOorC7z5BXoY8KtRpP2Wgfy03ai5bunJnGjyoq/mIAvUhQPGm6uTOjjrVNldHYpfs8fKhMH39
fFg+2A7POGuaya1Ogkx812cLiJj9gT9d/rpplbT73k/CsAKXjzyFfnpCC3ULSj5vSm7ghlZsxvT7
NdsX6B5rajR+nQqbiRda5+KmTsHCffn3G/zzmebt4+q4BN1+Qqb1SYlqT63kq03Im9MOzyPUV6xB
xWMFVcNSJiu7YfAAruYB6nHhvVuP9SnDGzTyofciGuurM8wruRTT9zUXAF2XpXA8X5z81vrRVH4Z
ediYGkWflQUzbYdm+F5KlibvZIlMb+/c9IptRbKE+8u7YXBgOkAR3KRBLfsCH+/LX45dPM4WuDnC
GSrMHniWkC25cho6VrEaXFp4LKtOeZnxdod+P+XdMNtL65VjazAMHajI5jykSdeVJ5K5EP+U3m0x
+l9nL/kSEL4G4TWslw5DTOYFWQArLE+N3e5lk+xda9qD3PfWXiSaIezPl7fFcKh0EGJGobphA3oJ
Il5rB9HTz6xot8OS/bj8eed8dv6zoA1G7z+N0OdQ18nsDpuRnQV60ogl+1lkm27+PIRO5PI7Zr0T
hfNMN0nRHmwAimUOtnUo3nCwFZJqJ6B93k23bTZu4IUgCgQMWrrBf3LLbNtN3/Av6MvfBeXz0uxd
vrIwBnimo4MWSY/iSpPjGIH9PDp/WRwKHzCQhm+cJtiwEl3d79QpDoOL7kVUl4u5iFpMQ0CXjszv
lxfQgIoFJ/qfCzhMdVZ6vqpO1nRPCLvzQeY4Qe4Msy7ZuxtOu7F6cjy5p+kQed4aHsAQBDias5nq
NgiLiVenqpeonNTiPbSL1NsDCFx0v+TYuvwrd+SyBU5sXvE/JrvS/Q/obDq3Ju1pYgrcdyQG/d2p
kPNDljUrRS3TtLRwY2mgqDbRtD0lJSr1U33TM3dLGnWAhvTJISJmbb0yG4M31ZGNE5dt7wGNfVJE
PXqu/cMOhpWb2fTp8+w+3PtVU4AypivbE/Wz2CqGh4ZP14VGOpSxb3q8zAJ8mrTFqUrZvrfrDZo4
vqDU/GnlSBt8gg5gHBq3m+hsYWWs4FG49K711L6xICir3BvlgP+nswmoH6z7hfnTxs+H6/I6OqxR
8BoPs6xQp4qHpxHWjYfnghcoNOUvT80QcuhgRuHOzVAlqQJ3hk82bgGyTeU+20n4mBN5cv1yj4hw
iIR1XUO+o+MbrXAgbsqkOjXV8E3SroysbG21DLbyW1D7wylrfLcETgzfPisC2oqfcPEdVane8Ay5
DUfvzlNr7KGGW0gnj6RQ6hsgHa9ORd+lm6kmN6mf0yhN7BV0pMliNLufp6pM2wE7HwKusLed0rpp
U9qtPM4M2EtHByf2LMlqYMLbkxzqbVtYeeSW4skexj6SS4Crgx/tXoyb1nJ55IfNiO4yviYhZ1g8
nVJyWeqGF4Ihzm2zryBcyyKbTK94w13nbXRY4lQgdmOpVZ/62X5Oq+mmQ+P8ZXsxeHwdkJiAKHZI
J9qcxrqLcqfaMnbyccpw3V4ewLDvOhBRol3D6cNkjl27Ra9qR5pcHFJZgXrl8gCmGZwH/mAk41BK
qiAgHVu0B/hpEfsMamObXvbATq/1T5hmocUAxGrBBjsJdA5TGTdTJ7eTq7qVe8rgs34HHh9mMDtZ
XsqsnOJAMhTmpuKdCavZJXaDmvMYcxADRflY8Ig1a8gV06v/tx19GFNQsGWoJRjjzivfglbuKqc/
dY3zWFYDmkKm/ACS4k8MyNQt8HVrRFOmmWpOAFVUV1Z2M8TAO8htkKe389LsXEX2EF7IAA63yYaH
6nMRrCXsDC5UhyRKIEZJriYROySjG1mV5JOcAnfr+22FJgeQAQGd1r+L2S62l8+j4dmg4xHDqXeJ
oOjc8FLwzFgjom6q2ru6oW+j1X8hXrHiUU0Dnf/+YQtpQUG7GqA6lYZeEaUB+s277HPVMhtNoMkL
t/PrntU67jBN6FQoMYvYaviJSPSF+OmtY6crAY/Be+rAwZI2CtyniObD0AKsfNlavXiGsOjKMhlM
l2j+wXeERC03qeMq4D+A7QWc+6wJeXmzDc6H6H5h7AuQO3U1MPE19trb+3P900nEKaXJyvKYfr/2
DvAlo02IHgEM4e7o1NwnZfbp8q83fVoL96mQZZH4SxUXXvAVBBaoPY758+VvmwxPM/UsQAm3omEV
10l3kzrTs78sX5iVvs5gWe2afOuO4u3yUH8/QFSH+c0TCiMAHtXwKsELIM7PYJT/DoKnlUq36fNa
rM+ZTH47rnixPLIvlXiEEgzbTc11aSWq61oDViZ6YdkyHoSTRaGqd7aENwyaanfdAp1P7wdP0dZ+
MBdirOMxrb8AzNREZeLfTHRcAX2YVuj89w/frx1lhcybalBujXSX1XzCLVa5eykXub1uCpoV1/UM
oaXckbFkeXiTNCm0fsZEPqYseL08wt9NmepqMdwrEyBDZzBXBvSVCe+Yu/mxp3OHrAg/XB7j7wYH
NfM/FyrtMiUnlfaxLGj9KNmUoc/PXWNZNW2DZs6zJ6HtsZRtzLPh15iQWKROJL21GPvv9w3VQX4i
7Opp6Rwgx2QR3IDYl0UCzvswO16LHFwfVxju8joZ9kLH9p0xGF1IOxWTejhKf77PabGpO++WN6s8
1n+PRcDG/udeAEwtAI1sujgYZboHw4W/6XP2gILirb9Mt6VIniCT8+IE2XVWotMqjrU9o/0HAJLG
c255tZyg1LEF3/TKPWFaM83IlYMFW6SrYsWTn2Nev7LKvXVcdR9WawzJpiE0O3fLyR8S5qu4L9Dc
m7lPYzujS9zadyP557qd1+xcDDaUdyC9EwNFYUe8LvwnJ0MDUQMRsR1vrXLlhP39eqI6keJctQWj
vY2pDGLeq4ZXO+pl9HaAmtUJwByIAhe5/aUg5RrbPD3ffP+ZiKU6yi8JnLEe3LyPE7eOigli381e
zVWUTt/A1C+Su0x+CbIn6GNvfD9uiq9i2gvQ17nOkyTvg7xPXSSGwcd13Upr3sKpuK2k7zbxPLkv
SUJT0Fsr8GqH/KuE7OzlQQw+Q4cDOpadJh7Nm7j0+dMM+gvw9H2tybxhKrufcGBXJmMwZh0YOIeL
i6RZWMcygIZzO4dk44OsZptD3C7mSxvuqQiWLUl9hdaUMNhenp7B4+pAwT5xJA9qxJYTkoHbmbv/
TKAtc9xhJbw0LJ+OEJzq1M2bogH8iffN1ueV3EzEDiJP+dYJwVR+8rnbfLs8GUOim+qYQV8hXarQ
LBW7oj2otNhDZXWJQMT21rdnYcrGhgYPApPSz34kjB8UZ5+EdR3GluoEjnM2+SwYpyZ2FIXMUJZ6
qDXQMOAicoIiWVaW1HAF6yKJTlgDszNW4SlI5k9dljxCVncltW1wjzq4aVzCweaWF5xk0N+OQXZs
IM67T9GpM0I0Z8WiDEdOBzcFkGclttWHp6RIkluXj8vNlHLowSGNs/JiMgzhaz5YMsBPLGvARR/2
O6tLjyJdgiic8jVOSJO1aq8mR3FrSruxjdEY9sbFeJRV8QCmQVBQFnuUM/a9lEc2dU+XD7ZpPvTP
m77jAzamws3Iy7qO2BSQfVvkYnv2xyu7YjhVvuZMbWcWflBiCAjQ1fdowqg3YQpPdN0EtLdUEnZO
UQ5FeFpCbz95yUM5FvdLMa88cAxeRgdb2tZQhbmfw6OkvoBYeuntUjJaT0PQRw5Lk892n75enonJ
RLSgC3A2cIkNbXDylvnVCdM2ghZmjBD4UzHPazeb4W73zvP88BxJBhq6IlTBqeMtyIsGdIurhxRN
yUPhsChznN3UB98vT8hwlL3zRD+MxbKybNplCk9hDa6/cx1jEO3rMvV3UxK2ETR43sHiMEY5GW8u
j2ianXaal2IJkrZHNmYCBG3jJ9MSK1XSPXiawWjsZVUUeMy7T6DcfHlAw9nW2U0tqLcXk7cghVbU
2T7ruuCw1Ll/neXovKYt6KCGua4EhPLIwe+Gl3pI3i7/cIPd6wjEDkK5KrcacKikXtlHYUmmbCfO
EJE95DyatVDSsD46CjGTZEH8y8t4omUeo00g2RWTcx3ElOqIwyB3fGsGJR5CgFzezZ0Kvw9gGn9Q
IEZbCZ4M9q+DDeU4EFVLJBK9qiDfOuQjdpPn830oRuulAW/zObVVdCsuwHB+dTbEshccjBHIjzpd
D4Y6v77r+aw2haPuRsv+AbmMnT/NK6fLkOemOvjQZjOa+WcKxFwtP4fefNuq9rEc0wPryNtY+91G
9qI+P2Im8EuIT9edPO2C68Jxzi1kiuLBS3+V/by1l+FGWc2KwzZFakzzAc2A3G8/1zjZ/vhIraCM
ejX/zBd2mFJwYtQbu9kjm7rzWbgLe+TfSPdy3cy0iw7Mn72d2mkF6BZqFSop7vyyuVtsiF9cHsBk
TdpdV6fDMgZdUcXlMryknf3eWXJ/+dOmw6CjDrucDE04OmVsTc7X80oVTXbn9OzAsvRTwIYnpJlu
pqV4Kp21bgDD/aDDD0eweKPxIgHrdOI3t2hOJy+hN2DpJne2N5WV5Lfw4+NGTExs3HGRh8tzNSyj
zp+IkjS0j7OpjG0pviOPYUWUpfS6PXK1Sw+yWbOTJBKVMNd6bX1aRE5orSAETD/87Mw/XKhFUCxp
EuQydsI236qwd27ziSwrlmOIP3RE4qgCCszMWIEhsKig+cruBVvCKOHZQxes0YGbzFPHIbq5xcKy
U1Xcenlwy2u826lQ0x5BD31YhmmDer7cZ1UzbFNmWccMVSLoReThU+4wb8XPGkri1NWcBFOSgJts
qOIw6MBT57cHGYhj2KI7t6H2HXBEm7SrbqUcoGwl0Top8l/XHT7NSXRuBQKQBIevmqV1y2bGt67d
Fdfl0XQco92lXppOdQkuO9Rjm/Am5OwI9YKVzxuOiA5eLEPfKUdllzGru1s0d8BSk+9qCrfQ7l3b
mvMW/CUVpOMXe0BtFvSolDFpVbrLh1Btej4l+6UI8lcQ+tIo90iLTvak2U0jlAlBLdlCFs7zDnXb
05XL0XDv6ygglhRzmk9dHvujt2kY2nDcynoAF7uMFGmOLZJfK97IsKY67CeEqHOVzH0ep6LcVmXr
RJUk+WYZ3Gq7QC19xS8ZhtERm0NQLR5S1AiNC/Urp2Agae2vQdFswqFcCYZ/4xb+tnXnsT/4p6kS
aDfmGEPgqbe1Q3V0ePUNV+9zQooi8kn+Il37pqn5kcD1Eg/SW6or9hSU0nNl38pirRH67BH/9ks0
T9nnIRqNwh6Iuam4d4Zpx2n2LWy7b5eN2HA6dPSlKmrVNlDbihOrRwMpP0lPbQjrt0if/Eg67+ny
MKZZaKFSNapw6khdxVNe1TtUl8UBaojtKU2qNVSj4UrRkZRDOSQtAA8V5H5rduyFzA5h4mabyxMw
rZPm7PJqIb5Mah7L3N1YmbPNCn+fDemNLZDUcIOVYUyT0OKifu6LwEcjRow+ExWJRoIvQnX7y3Mw
GI6OlLTwYO65PxaxxOsfudnmJMS0hUd4S+3luotdp4C0ugSNYP6Yx2Xu93WEDsZBbIvArdY6WQwn
SQdO+ss4df1i5zEC+lvo0R8gv3vovHmlvmLYZx1ZmKlUeIwv6MUBtdkBNEzLzu6dZetPJHuVvcXv
QgZyussbYthtHVXYJSKA3liaxxWbb0t00u0I99diUlMcrOMK07TJOjTuiliWx3zO92MPXclweOfL
cOgm/1313R4cjbf9dJ0MItXhhQRQP3DZBDIeZcA3Vp69pGV7l1MO+Wj7JIZmzRpNJ1kzE0uEYqYl
BhomcAb7ot3PhG7BAvTeTxCauLw7hpOmgw1Zl6G8bUnU089tf5ZSaD5MCDt5qvBWzN0UvemYwoJ3
U51Mqo7zQnzK7eXUK2TdF/ngVvwbd12IyLu7opG7c/RjsfH98tQMB0+HGsLFBHbFQhm3eWJFqOwi
oaXW2A8Nm6ODDXk71IqiNBnzOWkBMWZzlJUohlVVX29VP7DrEtg65pD7g1cNIKmKE0ccJssG1AGg
UD97ubxGJvvRWQ5tb+oSMOqkMUhBHnrRPXOLP7VSvLeWfBtEc0/bGdXd8Is7rGJMTRvj/Bl3zGqc
alV6acyS4aFm/U2iQFRweUKmb9M/v+33ovdpzTEfzt4S1d6XTvX58qcNXlPHGaaVSiXwpdbJYna6
qQMV7ktevDILQqTQKVXbtE9WIglTaPZ7uz6EZihZ9DKn/8PZlSzHjSvBL0IEwBW4svdVtmSNbF8Y
tmfMHQQ3cPn6l+2THtxsRugyE6OYIBpLFQpVWZmCnGXvBk10HByyYtYn5BVTewxyXQQJeR2rF9Rd
k+gnB2tU8avyl0qQM07BRBoqe6hUWBJyhvjGui+ag+2i7XmUCy/Xuc/f0mnvJheC3RgvVOj95T3f
16Nz8G19tHLy6/E+zZ1pk8IQ9A2hbqIqumg2fs8keF09tAo1P9T4Sio7AJhg1cVqNeKvj0ecyYyY
qMIqVZP20iS6oG2XrODt9pXbeJvG4qu4SKug7/Mw0MpSUAtbSpzNLeLt7+8W0SI9HTTHHpWDSoMm
RidAE/kvuB4WHo8zyU0TbJg1o+as68k5te3xh2K59S9xavi5qObpiTa2WuNHjGBgbP2FIefmZDgG
NmgWDU1HzlkabW/nromjT363xIUz4xtMBkKr66OiVXF0KRwaPrV+UR6Bs5cLP35uvYzgOU5wqAsb
X8+VF/8a3FHCV3PnZYAqZA9MazHsHZF0T9Gk7O3jc3d/vZipOBpVdphOhQjPk59vmxjqqm7xDQDv
348/P9O1xkwyrLxyHfBtVeSsovDo50VrBWU9xNFB1tyvtqPTNvpS5naP12MtlHesSFGSp6kKrXgl
UOdDf78aoglofPA5b4D6vKm150gZTqP9Ma0By+Rd9EAvINu2gascWBPwtEH2W03rx0sws8ImHjN2
hE5IjBWYsvhkT+0xz5B7otXCQ+J+FMFMSe2R+D0bSze6oGZZBUwOXx3l/5simca6JdWw+9cWMyGZ
MSjeUCvGGE1ZdgHa+2UgSP61m8IN9UM880HOsOAH51brNs13PqlzQPrlggsdDd7FIQOjgBtP2xGK
MY83Y261bsO++7xlDU3iVTE5j6NcE5YdEwbFBKdqTy2XCzfv3BRuvuPdGE7bJuFA3fCcxmWLNlDR
Qv8obvetjJeev3PTMLycV+gGNEAxrBZamJWMcCllaC+2v4bDsLBSc7MwoiDlxA2rbDs854M8kJ4c
prS58GEJ+zn3ecPV5QX3piScwjPEmp51yq+ypWfAN1aP9/n+dcpMdKbyZZx1t18vPYh0pUXS7Ttc
R8HYu2LrAxG6QT0qXRWS0xUeFkv5sPvXAzORmrHuEwIlrehS1cINbFIcw0SkC6Yx93Ej5qH9OKB/
E3GpQ8ej7Xu/C1GXC+s1Y+EmGrOJfbvVkY1QYOrioHPIQfYEUl0QunM6uiM26N4e78zcLAzraNDJ
61aOF4LLhe5Cnr/0CBUXVmim1MBMHKNjN16Lt2h0KX0G5Yu+iVaF78o1cpHOzvYxkMitXy24kneF
HoF5UfCZKkRzt65TtZAa+fMo/TsVyUxoo5PD21sQvAYwFDpLoVx7OtvkwGl3NKjLKtDhZwbOwVFN
gdDfud0dhROtQ//J4p/H7IcXbhMQnTxe7hk7M7kOY+BTlSVzeulqpBoGMtQBSei1Tp31xwYwUgxR
EwGiyhS9uJJfnMTeOniJw/oWrrcZQzahjH1tgVHEDSfwaKPvPKBZ1K2kVeltxcp0K9HPskpY4gVw
fu3VcuMlHZgZgzCxjF4i21pQxi42EJvreoTSUsbfOqf61Yl0P/IlLsq5+d3Gf3dZxCop/Ja17AIp
c/TzO+chQ76UuMchGd5CQRvIswPaIFL57fF+3X8XclBx/f+IogLLdNX77GTJa8GyfQ8SMCt/G8ty
k9coghXWpgDAVlawnxT0exYCIhVEiQgy/0PJSfwG45avvLh3FdSjT7LnK1s7u0nqU6Smpd27G0jj
+zdreLeqdu6HdkuL/gTBkV3nbKfSP+FftddCgra0ATL+5/Fq3vVmGMjwZi0u97ANw/ZEnLG8Wkrq
fda6/v7x1+9e8/i6cc2r0s19kvT6lFjdxi7oEyUJgmgcjm5YeHLMDWFc8x248MsciKZTnjMgrUeR
AgPu+Jd28Ph6GFq+MM7cQhn3Pcu0RSqBHdFhIw+CFPTUVD3dPl6oua8bTmhs7XKE7GJ/gvbjM0nJ
D18kCw5o5iiZxQDa1jlB1xk71b7kT4ypfiMbK1zXQ/mau3m8Q6NMepwsb1igu7p/iXFhlgbqAbDf
PC27U9iK7BqFKd/llYN309g70OpR4WqqUe/gpZVvIOerr6JPvsUjj66s7pPvj1d05lyYCVdBkRjg
NfpNIpasUlX/TP3mJRnT73WEJOiHxvirRDF21G+Kvj8VRI0vKgXUKnDAX14FSR1Bpr6I4+Kfx0Pd
vQaxprdpvnMIdeIq1AL74RQXdv5Mp7rdAEGmD9CZCZckH+bGMJwOcxzVhR3Xp7a+vSK9+Gdfy13D
7dePzcHwNa4PVq0BhA4n8CBYQeF6JXS9BFl7ql5SOpg77IbD6Tub+Y3O+lNob7Mh5auxA9tJRkBZ
LZygT93XgX+okRBbYnge13HiJGqT9pSCN3mbFq23iQfyNcndpfM1NxvD55QwzLZtO30qaH4FuO0z
aBdPhZ0ARGVf00QcRJgsda3fjRcwG8MD4RboZJZO/am1kagjUfzUWNpZDa2z1k62j/t66e68GzFw
YZZbKAfBeO6DJR8vb1oGIJZCasgVek04iKbrrvYQfqVgaA5RGR20XkqS3M+JYmAjcJi0DV/o0+GU
aH+yd/BRAC4kZfo5rhnZeYlVrlMi23PnAy2/jsFqt677xRzNzAL/VS2xFY8SbtOjdlKIotdPURjt
mziBYk954br69NjI5oYxjBjMA6LRvUWPXuUdlHCPo2iPXS5+UMpeOM8XhpnbRMOWoaOl+4w2+Ynz
ia28wYIaGlEnWfdnHNpjxP3PVp7/7KZxoQg0Ny/DsltnyvwkTOWp6dzxGfleda0isFA6PfjDUzvz
DnRQS3L2M57wz832zttiTklaZlMGeJXNwUHFv3Hd7FU/HB5v0tzlZBi2b5XIWA4kPfWqOdrgH3Op
XlWkB03X7vEIc/tjmPNArCx0mUhPukuR9WCfI6vf1P6WsH5T+OSpFPHhY6QgXJi1kqkqtZX6xXT0
w2lTDelnDmLVhTt2Zt9N/oUKIqT16BF54ixEvEJPRYtK8Gjxax27X2heLBzomS03CyagB489y9Xs
qNshCP3sO1I7pct/f2g7zOqIy9GOzKtuOmpX24Eau3NeNwBoNWWyIm31kqYV2iM1FC5BR/vyeMz7
nOjYFsMVuFaoBlIxXB+stoMc7Dyi8bdIwgcodK4s21pJ5R77IV1rgHOq0S0CV4R5EDK1FArejttf
mQT8BMNNgDqj93y7QktQFZ6H3v5R1PwbKbpm7fn1qzUUW69MV5YS52wYPqSbiEENV0FaMoauh1Cd
dBz43zKCrOxiN8rceTRufY34qICKUwcCfoZ7csj2LJRvRUmh4+nFxS5rpufH+zd3Ig0nUYAnrqC6
60+S+nqLh026sxuWH/x4SFcfG8LwEt00xWg0i5pTj4BC2tZvlY37gom3x5+//6rhZuWgcLuMoDev
OznggT2VnjuuSVgudc7c3wluFg5uz28vbFN98pzyZ1EMRVB7DK+ZdO+F7N/Izn59bBa38d9dBo5M
0J9F7fbk8z5faa0CEJK7Czsw81jipmwTEFOq06RhR5WmaxLVr8qpTgBio4chvSRR+Ntxy2Pjlgc/
36Hb/OyqpaHvX0JcGO7B8wqis3KqT6DgGL2AlGl9ysKO7NAjX62Z53jfHi/g3EYZToCURHYTj/oT
S9ABvlJOD2VRrZGREn25JqKc3qqbyNDj0eYOnWH9jtvwvihoc9Jtz4OSEYDTwnGJ8mhuLob515Cu
roYJ14TlX9GWvM59+wn1mMDW3nceLQH45kYxTD/zEmQkhY9gXDp+AKYBN3BzFzje3HrzfWfcu7r8
SJmEw1v+/+m2R6FLBmD3aWxY+JQnpN5brROv+2oR6zITeGOQ/x8jlB51M9RjICDj730xsqCpFVhj
uk1U5Z9pSVI0q/u/lEZ9iTNrIfFx339ykxHC70qpQBPZnqy03de2PlR1+TT6SyxuM+ZjVhyqSaDx
1ZPDCUBI0E65KVlzCCdtaK3KtWy4/th5NgvcrEkKwNer8dTGzMF7JeoDSdFF/dha5hbJcALozEmt
MkYis/D69IQQqN7bSN1chqb/WDDNTYGn1vFbKNKW9onS+Nr1+qgGay1C7/nxDOb2wbD3VAwFmM5Z
d7RsZBW6rHwF9SEJWo/vXP9DEDQcJcPsM562lWs33RGZJBW0mu29ThwLtVQlmJuEYfAkanimo7o6
EgVGCJp1II6LB2etWnW2Kr6ksznjV0z+hiS0obibdeqYT70fcLCRNmhtWRGvvMSd/w0M+0uYyj+P
6r8jP1Dc/7/Ny8bRKUswFGsrZP5+8CJbdcgCTwU5gBbDatqnML6U47SuIPLX+4cClG3w26smUuAs
dQ6OXkqjzJxxsxTS5TChTtfqmE7VJeP5QYfsWcluqa45O9fbcr+LEEBjosLCAjIiLrq1H24hHrtK
i+c46telnDa+0x6nYgxAgKD8FPH+tGrBk4cHRmUnAXSP17TP1o+tYeb2M0kfuGjiLLS94pg69Nmm
zaZ2yh+PP33/SclNRgcnQhlLe1l5RL1gQ7vECZIoghJsTIOkjIAGLPvvxLairZVx8TH3ZHIXcOa7
dPJLREC9829WdFunnTSq3oVYiL/+NAveO6eG++AA09hjihgLXTMRfUEfWQeOKJCn1/xJjCjyrCYH
b4mtz+MoE0FVQgze3055nLuHwa94vJU6s3HEVfSfxbxyN5Hqt+dF6BALRJS7MtxmPLSR+U5QePvS
TpDoPYw9uFlfXYdQAIPA2Fn0q1Bkk7f2GryFMMootYgCyD2lwy4pY6faJUni7spqsH/6JE28T6VS
5Q64t1JBtDpKEkiOq6nXYkWo5WcrrtOYlAF6Bi0Wr/KoteoscIj2rDckBpKkWfE+6+NoM2XaH6LV
RDvZfh+klcpyM029EyabKU5plh5bpGx/FBUYpC5g9k2XCELuQ6IhgmH4VOgK17lUvPjEO3uTT+qb
yqyfZSasVeyg1Bs17osWKBswIndSg7ZcLGVu7xe4MbThbtO8BmEk8tHXMouDKaab3kKzPXuW3nNs
TSuifqYoYPtKnAa739Puy5Q6qzZ+U2W2L6CnkFbtbnQWKhUzTtk3IrBkGiZKvCG/xmkMDGMw5tRK
0p3rcehcQAFHt1ti6QnqB5PdRuGCo5gLykyaiHjyyrFA59O19Xe5/0OpZwE2+aRJg2JwVwD8rNM8
DpBDXwg07yezuSnSBanFxiOszq9dCGWCmifturJTHlg5qzai9aJVX8fwIh00TR87rBm/bxJHIPvV
RqpAWbMGsXvRRWuoLqcBotuFlOTcjG6X+Tu3D/36vNJuXdwSkf8I5LxW2rLSUwMGyVUuJ42hqn6X
u73YP57Q7J4Z0Zou+QQIf1eAuN56LQXoTpuYdviH83kA9TcPu30x5UfSyM3kyZ+PR505nyYPDrfJ
YDXpUFzbqohXiUxwv1VZUNTokEjqDVqxPj0eaG6/DFfseiNr0D9QXJVV/xPT+nc0Flfgnd4ef35u
Hoa/kY3r1E6dFFcviz6zSb1UZbcpAUkFhdBLIfLPj4eZuYFNfg0agTICGjLFlfH6PxBydk+9TJMF
aM7cxw1fMUoHDTGFW1wtpwQWk1jB1PClbNDMArlGyIZ+JxkTyJVcZa70pYUg4GtMRyiMgnqr/cET
H5lDp9L0y+OFmhvuZlbvzIcCoG4p0F5c3cS1gtpmB9TTTl0W7iYQQ3Z+veDpZuIWk3JD6dbDrJry
ikv9qXWaH750TpWEX7ecfE1qdgINwtaOooU4aeYYm/wbVKsaAbUsr4kP5drOYjUeCtJe1R0tfz1e
urkhDD/g2NxuoVReXhsoLcVR/uRFlRcA7LawZDOezaTZcHTPOtoDXwPcOwCzxM+9X11TMFBQQMZD
ri3Fy2JN48j2AuGM/scq0Nzs528yy/fdMVdXnnf/9JP1I0L/ok2dhStoZtnMRn5XT0XS+Ly8KgmO
2QMvWThsXbDh2IGXpc1SKWHGSM2Wc8/vp9wWWXO1x7AMaNRsPJIuAR3nPm5YTTZ4qBd2oroSqe2j
76D6TyA58/L4YM3YiomtkkLZDHi76krz6FwmhVzRln8nVfOKEPbUVcPaC8vPOV0iLr/77kVF1rhC
dSsKb0otRJYIpQ9AwXx3OVjK5FglKxB9Lxzn+/cmhjHspQBgkjs9pZdGIBvdWkO5SWX+cwRtLIh5
qZTHHv/PP7QoD5qM+Y+4SfRHLjUMfdvHd14uL4VGLBDRS9SgMrtOqDfA2XAxDqtEofNsYYp3jzaG
Me7OqmWQTxzEdEmlzDcWOAdW9lTl+1hO3cIQ9+tJGMO8QDXyxP7ApkviOv0FZDEQzi4BQx96r9lz
SofV5IGtvCa8glCfgshQnXmnrrNwhUCyfFx3LnpDgscn9T4MEL/GiOHRblQlPE2mi7AFpJxTHf7H
M8c6WNZUrK1Ep1OQjVx3gTVF8abmrhsImgw7R1ftJkudBKl8Xu6KHIqMGkJg28e/a24jjBtajFMb
J0hpo/lu+l14FtRcnd8N/5hCHTOjdul4vI+YnC7azX91dvyjGvzDh365GaDndMqVa8XThUSi2g5W
WW9TK5lerFZ8KMIQzIzIJcjDVdMADIun5RcKaE5qRd/joX2lYBEnXrbg52+29debHsMYXoUWkRMl
lj9dQHZVp0HbQ8IlLYolBrWZLTY5J9tS9DWfmulSNJV97EWXgARooHnQEXtYMLa5Kdz+/s5tgDrL
V762pwuak7VeKxEN9Jp6ylqCsc/5RDNMcezRvnGRWujhnv4tQCdThZAcGNC4omvIkXZb0aF3aVJ6
ncVL0gMzszLJwkZaI9lBMSbaSEHd53QHPSwJe90NJwUzY5awtMCu2pXWRVXsIlm4GZv4Ex/d37ri
20qG/oLjmZuD4WlJIaK0yiIbfkd+SivvO/Aub48t8H4iEXMwPGwXaqnAPztdnKnrghgs2S0lh7Ya
9sQ5hpJveRT9W2X9MWfDK4mdS6Tljpft1zATG0q7Y8/sg+Lsy+PfM3PQXcPF0iJT4DMvJgTjpN2m
onYCp5bIvyHLvno8xP36J2zVWM6IQX0FvcoU3DkVQ6JquCSOv0lyvaJQtYup0wSqyY69H75EGblE
Kag4ycf0mJkp+BxZddzoHNj/3K22leV8rxTvF87JzOKZ70ASE4SAI3wdurTOLarSuZOUgYWQ6vHK
zYROnnHRQDec14Ln1sXlUfGqisjfjMTtzo5r1Vuqy9+Ph5nbIPNV6DpKey4fLejk5NXKld210e2X
GDqBkFr5kkpAHlL1NACYIIv2UxIjNYCi6/Pj0e8+RGAQRrSr7NojqONalxKiL0HkuDQoKTnKMvI2
FPDh21nhYbKwpHOmfXMt75wu4iV/RPEL7ims+UE2NgsUp0scEHNzMTYsayE2VFUw7qITE3DQ/iWv
2cUV7BinI9BydJNFi22IM1MxufGIpOEY52BLqeqB/JxsGb55DRBHj7dlLhQ0efAAjHIKEBWOFz6V
P4kAthtNv1rlm7oCYmHqvpKk+2KN6iUR3muNmp89uJsxtBYu+LvPFMH+osPrbtKq5TBcxsa+8r5e
IUl1BeNwvLJqkq4rQupAiv7MxNLDaHbGRkwBclbbkjj1F1837hTUU53/AjDN/wyhY/vIRmlvOtmL
AKq1Y6Ak0d8SO3dPMIXhX14liPnd2vnv8fLPuBbn9vd35zRskIQhIrTOuSrPU6KfWF7sIrdayGvO
ff52pt59nnpegmqAbZ1V0q2tptuEk7N16mL9+NfPOC7zFd4qVzWuGq2znrxNUUwgz9+W1AtipJ0f
jzDns0yuvMZJ0A8tYhtoGYhZ2F51xqvrQlO94nX0vfaG57HTK0bcOPAz/qnOyjyIXbKQ0J87nca1
WaGfHo8KYp0T8ULRqXkb14UkABgrpHpGwi7IllQI5rbK8CllCmQSXq7WmaGFB7S7z8KaAqePd48X
ciamMjMZbCw8MeiRnZtx/Cdz45N0nA3y9fueRxuSO0swwdtlfydgNwn0kMKM8yyJPOhW46kIGUm/
AInrCA6uXV9t4+GJxBfP3lbFE5gE1nz8UGVYMDPdMcSJB1Ra7J2HVvVgFPavrGsuYM3fPF6/GZdv
tokVTRlSH9U6yBjWq9jVa4vH10amKxdkIjZ1T7cukcdDzW2V4RMUi9kwTal3Js3b4O8myEtmHQvQ
pHCceL0wyNx8DM8whKyQlGG93FZ8p9A2XXvcv+Z5fkFBIgw8aFhCtk99cLTbaXnnhwoxWYyPyjvb
7W7gPhARPlCqlyr8XtkanCxk+3jp5mZl/f84eZHFY42jfvYrbItMaBjQMF1pAuZdq8rPbmr/ytr+
Iyl8nDnDOySj3Qxg4fchCl7uhcrAlczjpQ2a8Qe24Q+yOC0bFkXuudLOS87lC22QcyLuwr07E1WY
vWRCgHmbN4l7TrT3n+YoUTt2veBr5h6kZtuYLEXlMUu4Z7RjvCV5f5EN3YFXbos+sTCIGvtf7vgH
D6pFgWsvVSVnFsxs4RoEK+MMwG+QD6B0TlqgeZ2jGKavj4/WjFWabVsE/Q++Sxz3zEemkS1T54iE
h9jvcRW0/WfatQtgt5lL1aTk7JUUbsxG74z+vl9DaF/qQb3Z0bQGbcnHzMRkzJvyjFWjBqtX4igS
lE5bBjUvdl6sD0DuJUGqXTSalP5CmDC3M4b12z63vV7k7nlgoNsJphoNgwuOZe4YGwbvRV3ppjk+
jVCnD6huoVuAZvrHWz63E4Z955YN6jCNY5yQqGoOEUNj4zqt2QgtODAKXntF/SWs61ygY3ZtWTpU
nZ9NHMwT/samNtQ93WZVhREUX8Fa1LfffF9stNP9pmK4uNEXYkULl/bMIpptXFGZtCSegNzXFE++
tBYJROXd58eLOLP5ZvcmtJWsykP24awl1D17Tq2jNXnxvilZu3AIZqK0PzmYd7dLV+SDsqE3dwZN
vnqGvLDzCmXe6FAKOxfAvuiWrCDFOYHKeWzGZJ1kdac2j6d3H/si2B8f+G5wNx+muFPWdGbjuALY
d81j/6CGDjJ4bbZCu8snMGU912G785zwxSX+p8cDz/gjs1OH2MoijhfTMypTnyVYYMMxvcQkXLtT
d5Cohz8eZmb7/mrayUvgBaJ8OHuReBoZ+dQ206poh6VzP3P2zGad1OqquuqKAbLg1o1sIkN/hIco
5PGvn7uJzFa90EJTb23Z/tm6kXuz/guI6N7Kwn6dunyPlnmJbtLsFDvWvmRLSLeZKf0pc7w7ETwZ
Ow9oKPtMtXQDIiUEFVJvwSfN7IfJcJigtbGtx845N523HkX3UuDhyMIlydfZBTN8NXUTpRRj45mz
ccfR8RFMTH0D8uxUTigZ8maXhdFvIaGlU4kPAaNhQ4YXr+saYGheTeeYpckXnnqjFYQw449pVDKT
67CpKjt30CKDRdPTiUxFtVFdHa0VqrkLPuhPbHPn4fNXX1gxeKDPgN5Mi0eB7dcBgIErCyLRdBc5
ErDYbCPiC+J5vBjxmrTtn6QdV6GtV6p4ctB3UE9ides/sCp6TIYtq8J1VFTr3P5M+ic0LwKA+q1h
S++lP3HLvd97O2DvTqlPatk5/U0fJ/qpY2sdQVoM9A6QthvxyM2qdu3cXjZ+tHG02kv6z1h+CeNn
UDQK/4npEjW3AkQQl3x8ndSbP34GD9SGiWf8dMtpFqLUPx3Y937lzcbe/couHupsLPArIeMOSogr
KCPZVK2zyAnwS/2YBS10xasuDKZkIyIbzG3ZyuHetikvSTVcE+muCnSM4T/FSDYZe6bZQkD4x+Tu
/TbDVFQ09IxMTJz7/GUcyxWrobapklU5TevcQzt0vkuzrZRsh4r7FmmDqm6DUXxecG1zF4BhNDxj
k6zSSYDc9gdQ2TFlK5b9CJsdntctJO8r9Sw1iBrlfy2/5HG2ViNYgCQKQ9uoWKIPnvMX1IiR3Kkt
WUbb8Mwj+pXFVJ5xB/3OKlavqBI4wl5W7ZPKkZfccepjG4mlfoe5EotJldcov4t734X4VvllrLZ/
dBiBsvTyTVdBM7HP98z1gKh7G8fm2a+9HchhQaYXXVOcnpuFieeFrbgt+d8ngZrdcRHg8eMIAoSz
zbMDfooflmtn+pyDQ8xx3iDnCBX1C0MI7xZ+4JNmwef8eWjeG/f2DH5nHYRVkR0CSAbJPBBqUxZg
9wUy0hJsOZh3yUDRkl1vUHwGlokCuhIwmtr9KrLkdjrH8AzSJ5gGy75C4y+Ywn9vDKww/Unz3Y0B
7WZjcgpyLBj+t+Vffv+dTk0Wvxx0uYOvaHgGJvYVTLBu/9LDcmgiP6GBblPVdGGJ/jxp7i3RLbZ/
t0TadRou3QYtq04SFNVzPX4NdbK+WSTRZK16gmxOvE0GtR7AoFrk/gorAx9dxFlQjxcaf8fe6Wg6
RWG3ndrnhl+6Dk1Vjl640Wd30fDEwMw4dZyAIA4XwQ2sHDnXGMmzCn1H3RStpdgz/5r2/RPGfGrB
MNCANldtbPdA827FQLwA73w7/QzgCPfrjQgW5yDy/UMdDnsKh5jbYEnU3x1I9Fadf8bZf3zw7wcj
VBjeGdF24nZh05zccRtCp8nP8+ZHnYf01+Pv375zb/MMD+vHItYosdRgZSnfpCcuVQLsx8e+fbPl
dwfDhs5HYXF0y3XJCGaryD1UmbXwoLr/IKHCcIpxe8vmVm6JM8PalR2fLHrTn1MZOsPd/klZiQPh
KU/CCLuF6dx/q1Kz+S8auxj1vbo4qax/bZv0LYlA5255DO+fJl04qjNma3b/oaTrUFIwMFLkOy+k
GxZVJ7+4lmkSgCluUN3Sq2DmYJkNfwK9U1R4XXmywCaySgTJNgBgozBO2FLtYuZsmU1/TdZ4KRRr
2DFk3hcwpZw6qOktbMbctw2nI8dJ69K39ElMfdIGtp+QU5X5SzKgM29OajLZerXtAd2H1lWFmjoe
08FQuLuk7/74DDtvz9UtbbiPI31oysNje5nb+9tc39nLmCRe5DtedQKjoNz7VpIfQT+cPClPVafW
z+0nDTWowKZl+RGeLkFNBkU/y4uux0qe+th6SvP2Hy9cUtS9HztRswmwkHGYl1GNhnMr/FfF7SXJ
0SftDodoKE5pnmwer9mMUXLDD0yRn9qsTLIT1MU2YONcN1T8NyX0E7fCJfTcjK/5qxGw9HopW4I3
Q6rCa2xLD01V1Q8pk2o9VkWy7nM5bAVYPXZ5140LHm7mhJs9gSGzh1yOsB5UWvKgaNz95BULRcu5
bxtRjd1RokJf0COU9F6EQ179Lvvgz76dh3eHGER8spz8kB7zJt3LyluDHPP18V7PRMLUBMBmopli
J8SSpGE+gNwz/tJ3w7pVdiCAROmaZEuIWjX1sM3yaOF9NHPATDSsx+oRZcnodsAAqiBhBGeTovWm
q90oQN/3t8dzm7H9v5CveS+7lseAN4xXx49W5Y0AHuQqUTgAu/FJTPnu8UBz8zEufM2syHMhn3DS
ku4aKIg1w2c6ZiePOQtubOZmMZGvaQUlr9Rp9Yn3bOOO6ly4YqWdfCF5P3d2DYvvXWQypAAxmuuS
z20yfM6H+oN7bRaELFAgyrHRJ8KGSzaU00pO9Vc7Qtt6Fr08Xv+Z1TExqSkZRtdDjvZop8NPrxXn
spCXsQ7lwsU4c5BMYGrSW0iJ1Q49KhRpVVWsezGteAo1Y2BzcnTwhcVSwXZmJ0yAKthvRMEzlx6d
1KkDJ2PQsR0X4tK5ZTLu97JGSsRpMA2gDS6Taz9bCXnzoDb/eBdmrMBEpUI1vBFuk5WnNFXfQYj5
aqfuJ4WX3OAP+8dDzG3EbdXeOUJaSEvnDBRmeDq44baLoTQ4vqZlGoQqXtfpwkLNbYJhzzW0KNMq
xCZA8eNH3I67blxqCZwLgkzEHxxSJ6WFs9r26WWixadQAZ1OqEDTkbdzpPsGjopPDprV42nYWSg4
Pl66mdjBRAOmieWFJCoY1HHRXwq2N4/Tr6ig/shatRc8Xli6uWEMc09ajZaKCEANG2hn0H3Vcuv1
X72cXOLo38czmak5URMQmPkE9VhuxaccncXN/zg7jx3Jca1bP5EAWUqayoRPX2knRGVVligaGcpQ
1NPfFf+oT9yOSqAHBwfobkRGSDTbrP0tMYKy3RbzIu/idTq0M9r/nOoTXfxbstApq2tMAgR6efj7
n7+yiy4VgU2rPWHsmhw8o1+6NXodvBXfADW9v3/+lcV3OS2WMKn1CmbyYRzcYDvK1XuOguC/uXu4
l6LrsTLuqmJc95G+YaS7SbHQMLvx8+/f/cr+vJRX06EWvB/w9on6naLfiAUwu5sWuKhqmLNw+k5r
cu0dXJwDMbp+U9MN7RGUWrmDDJUVjEb2nfvjf0yGooszgLpLoOQa10fRmT8GpLfV+24K7Nob9v/3
FOtmWNU4GKc/YiHfx44roDZavgusr5zCl5Jpxes2RE+2Pnp2+YLqZ5/40xZtnduu4t9EC9ee/sUe
r0bl2GodnUMXQffb6DIOpjKU0zeH/JUj5FI5ykLuxY4yDq5A54PNQxFNtVf0Qj416IAp7X+jkrvy
pC4lpLVkoaha7h+YX1V3c8c3dUQzTJqyExjBm7/viCvv+lIoOmCYi7BkZsdqDl6mpsecqR7/YzHo
0jd5oksUxmFXHRufLYXTsBu/6tdvzqFrx+ylyDNJRwwzIBg8gtaAjLxK480oQA1NPi2s/EYiCg1e
TECirgjbxnmI5nnd+UNqv4mqr6SIl7OYEBX63Qq9xzGUs5tH1mgY3wD+3wtwC2n/KxGsjGBEkYl+
yP/+tq6s7EtlaCsiD+Q+B1arTb3zmZfXxH9b0+WbWPjaL7rY+KjgoiEGAgFQks4PBwzCtnK2biIr
UGbT91RHY8arpsrww7+59a/9oIvA3h2SpIXjjA/8Sx9/NqEYcPDz2M8gCQ2+eWjXlvjFcSAd9DzV
0qwH2aNxYf3ZzVApLP/+Rq58+KUANMHJFSZQjx9bP/wNq8KdX7vfFGqu7P9Lzadw/M5dVDAfW1Wh
0kB+T66fRX6/k037TaxwRbQNX5//PeqZ0l4TVoM+OnED57HQUc7tELOPtodc3VIIckOYnRRJLO3e
9Vt6G3kqPlRsjG6kasfjOqTDN+H5tSd5fgz/iJ3hUuX0wGshs9DixfGSP70x31z7V1bZpVmAf6YC
6BqJBVNN2VcxpmaG3AjyzRq4VqO49AhYw5iYSeCkVp0LwXSVMrhV9htCwOzjC4r4fvPL5/YrpmkZ
s6T4b0vvIgJI0dtYrQMoGTHdfRSxh8SJvusCXntiFyeBDWqLEVYESsmEvteIOVbuZgL///evfiUO
u5R4xpjNXxZU0I7NMrQfnkxp7kch+uNDG3VA78IMHDQb4igExikmt/7+V6+tsIuDIGCTM6bYrQc0
VwrZLnUGV+Tv7rorUcGl8pOvoR2hlUTjI5QYI4GWJ+Qy83o0b+rM2Ai89VpUA93qBB4S39yBV46I
S3Gm8pe46WQnj5LXw82wzGNBQg4hcLT+GWj93azlldd1KdLUc+DAegz7J11ZoYLXPjaA8LzP6Acb
FuTttyDEKxfQpUhzSnqzBDPyZ/Tj0AGZxyewanNGX4ECY/WvUMTf3N1X1vellBY8eoB8WVqf0Yfv
MXra8Qir+fW7e/rK7DU4Gf97mC3ScbVXxc1Rq/bUdfoH004hZZJ7kX7F3MXn0g45xhCSrAqax5YN
v/xkurXJCIQA3BLU8Pb3JX/td16cEQ1faJ3M4Gj7Q+bRN7gWLMP73z/62ql3ifc3gzuIHta5xwht
8E2M7theNq58FKxlP4DkVHm31lVuewg4gB7XmT+Yb67Ga+vkImxwaEcQh6DgrEbvodXdHRTqt66a
c9SIC6HiUohlW7H/KLV1L1WkjPkmcHXtH9KJvhNfPAbLuG3j5b8lLJdKUQ1tEvWWqTmatTOnUUiz
9T2MC9DW+26w/MrZd6kXdVzHbxxKokNo6FvvtE8estO/L4Qra+xSJ2qreAC3wiaHQcB7aoocm6WD
0IiDvf/WX7iUG65jl6wLctKDHmsQSiPq7ZBmffdorn3/8z//R+DRBIa0DhbUcV1qVPsx2ZC1PgV3
a5VPf39CV47pS3WhYjbsOUTIBx0uELnzKMh4160Z9gzUEHIo//5nrr3ji81uW+CXJ+ah8kNHdcNX
wK4c6BqLv3/6lT13qSYctGU+nFeTgysxZj3DU8r6+k0Gzpov1P4AMAJzzwSvh7b2mzDh2pu52OZN
ki5xDHOwg5MoWVqAcetsmqvmxdTA2//9Z11LI//vePvH6w8asBAIbFHO3fcKk5KeT0q7AjvoGvxv
jAf48dZ5U3m5oClmrjk4ePKbN3blB16qjZPRk33i2vjgh3rf+8MzhiFUIaP1u3L9tT9wvtH/8eP6
znPEwlwCsuecoFxvQdhsZvljVrJ9/fsDvBIcXEqNg3XtA5fJ+NBGURW9UAcjx7mEn1KLMCTubObq
EDPpYlU4M9PBcftvHt6VXXXp1AupwTS3aw9Af5qkhR7m/m4BZfSQStg4uYZ+V5n+dxhiChuQ/32I
aO+CHzl54UF4PM10X6fb0Meo/eTMQFqEQX2kGJaABk7dDlr/gsmvgb40nQqZ1kkRVPY2WQiw5QA3
rtVoyqB1vDLQ3/KD/3XfA/N+kcTB4XfEnSfsIfH6Ox4tWLHd8M3R9a9hLT77IitzZ8ucAD/hEHf+
lEe9rjewXntrPP91HfV25ub+78vo2kq9+EOeE4fBOSw7LFVSgbCttyuQ53lF0u94ANf+wvmf/2Mv
jH5Uw3Jvig5NZMUBYnKUgR2d7CwV9L9dhZduDhGbPdBzRHTohyA5I3zlfd2OEVhKWj/8/Tlda9Bc
mje43ipGbhpyCBIzx0/xMhB6F9m4GzAW4R7W1nrjhkW+jg8sNLreMzk6U5U1AcLQiMLK7sffv8m/
Pk8sjYvnGYx9jIt5MoeJoUY5cpGl1n8eG/UdIvlf/wD23UW+1roQwAJkux56b3XCXGpGfwGxWIMU
54Jc/k0O9e8Sc3gwnC+8f6yLQM+6HojAA+UOYEhdckia+pMKfZgDiMlAxhrzxv6s5FoBPE2fQYDv
c7flPxvp3VpT0SwJhjJUY7bgQyoywPSUP8fj+DKS9JVV9Cc1UmSVCsDQZXrcLT3IyohkGgRL9Luf
ceUQuDR7IPCyN3AAQuOk6toha6Jp2vAE9KD/9LIvpaXMDrwH/IwcBpyxZu8xeFpmdYcJhjIEK/Y/
jRRgTZ1/3T/eBdC/gN8MznKIK1tvxygAhCpYgz08mr6jdF050S79JJpRNLLu6XogZ3SKP1TP8L02
2RJqW8zcumVE2HeN+X9dwVhaF1vEY71l66jCAxqCXl7NFQbDFQYZAAztv4tfUkx04On8f4JO/JmL
p7Z2QydrFB4PLnAt25WJCGKY8BdVqnRFmGzwxv647ozJrfhsJNAr0PyqF9kGb6unHlIh3oY4+mQe
fXc0zG4I6w9rQ/Y1TSV4JvFdOo/ubZgmJ+3yMU8nDxTaAEKPtmP3oVu/L7CpAC7Z++IxqXZWYStU
GOWEZWtTenz50l5UiKHDqEXz1i72iXgIfns3fIm7FrIXutwYCX1V6ADPk7xMjD40ukOZmXbPzZBu
tWzLRg7PHmsf3Cqpy/PnxEG87ahb1KsomDc9dLb76SDeyFUU/1SuzYXbHRL0xwAA3MIlYtcPyMLH
8DDFEUyC3Wmja7getLTsGStE1G1jwnLkr3kYBccwdNNMkTrIzt+bReu6CQwMnyftxVnlws+gD9eT
qWOA1CDa8cXdNJFD3fO9oPwk/OiO9jbMnLTZ1iI4TTLKKIe5EUlKGq0lEGV7RvSBaXtofXcPl5kX
qEAzqafbcxeSO5i1m8lPRYfbKaxvTdjdo54AX8hqvYdD7q5uDMvTWv2CIGpzfry8QVAa9skzJlB4
tvqClxFs9ga13KWiD3Pgvt5Drgs7rJtFhMdkDt87YIajxDwqf36DjvJmTKI4M5WLGQO6zkWrup/n
J32+4+tgQEIn6x9D2D65UpdO1O9CoUtSiTkbjNhNUUI3bdvfKRccLm1/p0lyw0Q4lbP2f4N8sg8i
k8k4fZn7/ii8egP/jDKiTo6Ji99JXW3QbIC7E/6hos4R+FkULM5jzdMMArUVS9HW+imAnfdmXb1b
h3vPCA0IDJm83z0zAKwk/vscM3XnxuPJ84b5RAL/2U25U3oxovhqsk7GGSGbuQ4e+qa+92wNEF7l
R7sZrJYSTj9zwTuvRgXB7+4hloMZZ+uCQK+7uNri5K7zuDPjj4DLvdKNfmQDrJPQA7rDxM89yDXy
IMdGbBNURsoR1ud4x807sLBk66wEOQRMawgabpmr+Eckx2QjE1k0y7hZJr8gngJcfbEZ7zs/b7vg
d6p4mVr3nhP6KGn7FTqTyhPfDBk4wBuBQxdSpa0j+Lil1gmyqWp27mrazAq4penWPQbzvAuYylFK
rfMwdZoPJLXPTIci81K6tU78Av/EV19M4TbmamsMAoU0Fs+uM70Mst+aBPp+3/JHDlfQYtXpmGPd
nibf/wA6EAJVcQpqnnvpUAq5umXtAHLYp+6OWrpknai3PWSThQyHLrdEnNQYqdytnCjzPW8poqSD
jSLzHjtFPyvs3mwi46HpFtDNeaUybyQHfLc39ChVn/nGxdeErXdeu1XGeXPvjrCEBh6zwNjD786t
n/hqaFbzwGR6qO9gEN9m9WgEPnYlWWx9euj5Igs+uPAJ7sTWhUB9HPtP268WJejE5haTiyiSWX+v
cFKiCGD+nBfenCxPsOR5pJU5tFOF84yTHzBvcop1ojunj/80lI2Q+LjZmaOcRYl/0EP8FvX0uKj0
Jeak5LR9dkC8heVvgaMDGcPSDYWAu2EXNSdwCx/H2Du76c2/8Z9/1ZFBvtlX3aYyPaqGHggPyLQx
GB+DyChXeAgsdgJrlB27cUnKqI12nhnQxZkhUg25+iCYtihG0W1bjAHCrJ5stBNsDIgHQUxxWnhZ
YNQOU9h7SzXoUUO7bFarJzgVViq3DM0MNKDFTq/RjfEwPegQzg8sgDHaGMPTfEzzpk+2bujlumuG
jIdd4azNQ7O2H7GyT36td26gUUrBTFcDSXXi533Vgig6kukYjXTXJOptomwXx+MjSiKY7l2DPAgx
zi7qNdqlfv/lDuMKWaRZyup85MfmMGOutYKRRN9UMMmt5vEGtJBTwpr+bq3TY4ARRBLNZ2UwTNxS
GG8vQVoAXjZljXB/+sH6MSeYtpUG4zpNqrCDPUyvqGWLABD4erX40JayEGOZGAwhnYuTIX2Ilxpw
1P4QTu5uOYPfqYI7j+wfaykeWsnTrQI5NydslbmqYegby5125EYSUxJvRmwc3wUUtSUiB1B2EvEz
DoY2n4T0MxlMUeF0629PYNGPdjkk7bqPOMH+b6B09ys95bpx/GIibNwLIKcfFQX7JVK4E5BuwiaI
lt5s90nt6nsyBMVAbPgYCnCYvEWW1Trz14kK7ByvwTwTXpwbB7dVGj/DFfo2UEkFG3uPl0EF7w0u
e2/f0uiXcVyesQF+5fMYzVkSjS+1XQH/6Je06IJYZS1RdSbn6c3tJz9jDOeYFZ3Og+U8FBOKL98R
EEi4nt2FYVjtZbCQ3OMDunCJ2AUYeyhHx3jFgGniwsL7bGtXW+foN9wlo/aPCBCw9dbc9wOgrCpI
LQaSWyhdeNr3BeTMn8h899h5B8fAP2SOyS93WsISnpf0Xo0z23rd3O5848lb4ID715nM/alq+raE
9zFWK3edTGi3e6Yu6YqExHUG9OwZjdpAOZI5c7iip4JB+9y4MVyMfAo73pajVq+QDswixJmlwOcu
Bny8KP3ODAoznLy60xDZb7pxXPYeD4YGOkw1vxjspwLsNE/imFAQCzSgVJcm5f0zS2LEiRg+L4La
H3P45rbl5HB1iMJ+fTVW8o2PsDVnbHB2FbQnJBOBwrEGOmCrMrOE4RenFcnWuImKro3tnhtXPFA+
TA8q9b2mnIKqeQrX0N00XTred3Lu8RO9fvwdDh5/JR0RFmMV6PXaejJwXQFdkBYpa1wY0E51/bC0
y3YM4nEXNjAMizxjlpyHAl11L1xKaZl+qRpYkEaSmx3tfPrlBHP7VdPOwqxDgse99svUZgw1oqIa
qjUodN1jnFK0PbHnbtm4NVHQn9LE4eUAf4JsAN6uBIYo2rCu8TYjItYD8kxexiulN4J7UemhNgPG
3tL8DOfQuTNpONymneS3LouCMnXctWSx9whIV5J1FQveQ5n490jAotwFHyKrsdsepPUBJzO9K38Y
xKe5Ryd29nzyX6RG8KFbND+jJFhLQtckc3ANn2zP688pZUMu5/qnN3cPump/hrWH985q9K3WERHb
Yj+h8zYbKUmAAqN4AtWbZaiVy9fEX+TGXWubd4kWBVcz6L8EXk13pkuaLdxPYHWEIkJpQ0sgUaPV
UxD3Jgcih4mj9JsA7ZUldrN1di0oNukdB3WiCKRFTLxMZAOmRrh3PKaymVn/pZYjOTXr2dtS91+w
OtpPPmX3GkREHP7x02S7T+Bj0iP6cH6OYN4iSl/IHzu5KqsQjmUUlihZD5/gjBuKRdcEZx2+494E
tnUgPQaldqSDfAm8RR90mzbHLg18JNX9neOHI6AodtorxfyspyY1KI7RCNtXtQdoaOQfRtc+s8yy
DViKBsKZeo/vRTExOKuXgNr0XoJ3keNgDIEhqsBWiYPghvRifpXe6FVlHWOoKZvOVW+AD+JNjHWf
r0lNMP5X8SwaGlwx4CEWABhWeQ+3wUzIYcoxdY9j1p/GDxiv8TxdxZIpl6miilv1IdL4VzLES25a
CxvaJMDaX8NwT+xyZ62NfoRYX/skGfgm9Fq5RUfhoRPjD5eNY+aufvUCz21cSpX4xIo0x8SP5AEV
xFtMgdJynEHyDyvR4TkxFW4XMYY7ASfLXRAONpdU14ehiWAJ1kZB3uNL5tIb3Jy4S3OU0cyRcUFk
Kvs+LuwodYEq3VJIQAFzUWtYydUhHEQDxOnLkpCdr+bP0HfHrUf1vR16hsit9csOJi4IvOZXy3mU
ySSGmgr+L1OE2L6rNceQrWzKuZ+rfUL8Z8GCI+LSDucO7Oqb2PQ/VRN9unwQuXCge6i65B0/0bmd
tbbbflgeG1j6ZMwFBhhEwIcWJdTbEHWx7SiY+Rrh8Vj2U/gxr7juq9k1P5Kl7woC/5sNqg+yCNhi
Hr2VBoUfe2GmzotfBCzO1m4MMCtD5nxo/CUH9RNVG9z77SnpLM4v5dbpLXXHZeuy4YM2ss/kEIp8
VF2I1M7r+izicPJGYNjmDlY+JEg+Kybah1Bs6G671oipF47QrNdq3DSOqXeeQ/lGtTBqG1QabULY
wOCg9MOSTyN0Bdb/hMWByePWjCdZ67pYGInwZMTXhJ591vv9SazYubE/PXFI/ZBjjNXOCCH3Rs2m
CLvoLWqUxm7z3BSsN6SETYF/M5w8TMLs/Eo+V7TFdKjvzXG8Bbo/+oTmrTp1dm4fJgLBppcKsvFZ
4OwjGLsg9mOsRBT35apzny7F4PTUhgxeS94v7nReqRwyFupMKWqX4a2B/gPtce92xlo4KrSusla1
YhP6PcdKioFiiNafnU28gtY4lCSt6w1BAl0Qg0EQH52HBxnpOCcDjUrcN1WuqNtkgF06Wz2JMyPN
TzO6Out9gyuxED6f/3AhUMPGkr0dHInB/o723kl0Ho7qKHoFL67doR6NHLxZgq23dG/TOIxHjP6w
k/T09KECo1Fqa9NHZ8RnjkR/EtP2+dTGSebiHM6axCzvCaH0jbhxm/cYsyxNwNCE91WBjP+l7ZYu
W1pUBlphrbyfBllhBj8Jg81QSfRRkW1QVYHmE8Hn7idrgrqHTzqCZ0cDLD/jwOjhuUf+OOmqFWoO
iXF+4d/x+qHtwE0Z0BEZyLQLe5W6p9VaHPrRHKUlOLIkG6tgerNOp28mDFXd9GuMCLXhAqwVvk53
HrUAn0hIwsp0IjCP6wZyF5OmIhuZoiSH3jG+GAyn4R3qkXyO+74M3Nn5082NuJ2Qfj0t4+TqXQpn
XhiJuNxOmfFMmC1BjfjVjCuSdRjBbGo90Tuj2zDMkpghV8AN66Czq2e3bKmfvEcR7fUpdaX/BS2V
2WBaf/mU6YLPMpytpQcDky4LVAvB+6qDcTMJYxDdTnI/4qfSfPAndyO8VqFQmZCiXgyKFtAG5YMD
e6sRTeSS2bUtkDM3OL9RrWupRVndN3XOUR3eLizpdqvl9OBorR4J8dIepyQL3KwHG0tltCb6maXE
fky4XCscFS7qCiAOaqi04uWmB2IuxywhgauSI6LCHWuHQWLLxS32shfnYDix7dLS9ctFXrgDOU69
QzyGgY44CVdQp+U4FqJJxjJE6CiLuXP4jMQEZlVqTrtD5XMXNEsSOuMR0HjkIREL9Zdbt7/cYKg2
YWr/2AiVgtpp7WPCOjJvdDw4v+Hu4iPosrxCSRoOWL9CjyR38BiLgPnqQdtZbRJikH2SLxxZ+E3D
NawJTY0ra1lhXT7Sqs4HM0cYL/BMHqLBWVBbjTfxYNot9hbMgEVcYWLPhVxoUfQGvhlLkGl/Sk+2
QuhboXgDIghSiMq1yJ9iZ/LzBQ8zxxBIWIxePLCC4CUdVtjz3s9eQHKEnqxo/Aa1zsZMW4RzA75E
0G7NiJoi74AIMEZyBNppP+kdMkB5QiUfJRFHtHM+VsL7SDWTe+5ifEIREL1zB3HyYwtrhcck8pqt
9E27iUMfU8t1Cmu3lniZmzT2LA4SxzD26g8hdJqPWiORN1TOj1baJBupqI/I4hFVQE8ApEqsDtJ2
y+8eUd1jKuh8Y23j3KYoHNzgoAhQNbLdkTS0zbu6m3cTzsNsgu39A3MGeejdxNlMlommMLoSwV2X
+nCjrdRtMDD72/WdphyrxN+q3lseYPyd7JLWf+sGBlaI4fOWLPVwEMGMakOFGpVmXX1Y/NqcTEvl
AZHQ8DBoJBbEd6pMs7l99ttZPqLb1+yHFVOvEpYcW506wR0yAlO4sW4/VIcgqBumde/r6T6yKJDV
ItT5BG+aXwquOLm34noHD6jJWsz63BIFPS/VoVM2K06CWrE0G3EZb/p1NRuYd+HKUAqFO4lKXU1q
p/C8ec1rRNqo+qwadYi4BgAmNiWvp9cep8xdsOph61eDUzQk+D3MKW4Ox6CLwhwZbcaa+acmSkkP
Z8fwvDRG/8T8+o9ZRjfDcBnGfxaH7Tt/SVD5Q2hzyylpQY6oTNlE9N2FEeZ9ODteRojld15o2uMq
zC9krC1QtiyG9yIGrzDr/gKnWfHhhapFk69qn3BeDA9wAmT38+h3BxqvzqskY/iVwD3jvoIXPFrk
OPr8YTBvsgblrEOMs0F7QyG/o+ktRjLbQiw9EtHUaXN3BX9gkqF5ingSlYEZpwwukPrDXRl7rYx1
TtJG9ugnqE8yC2xVn2qccbpdMzWFX63um607IekJh77ehInyYcceutsexlV5l7bmE2kfisz9SIHa
joFi3PWjRqmyDukOin1nO7jtXFAEmpsaSx+VS++F1EsKI8LgQXVsRcwLBNjd5KMRj0FWgFyElDlC
GDdz/Qg+mylMVF1OlxzCl3mPDLzPG997G0blZgisX8XKkURrxd4RYI656ia4b3M3PurWb0usTQzh
wjPqWIG2Xw4ABmOjhCtiA+PedynxNqvwp01TMXBIorbH/Y+CPLhh61Timo+ercNT3PWLv68snnVj
3Bn/CfLt1Vc/gnDpt5XX8yKsnSEHDMM9uW0j6jxl7nI7AJqNu5KHxRKO5LwKI5REEZB0XoCUZ2pT
mAv1gI4sKD0T2Cmf0pia0qe8vncELBMzvjrsfZ4nXEZkYuUaVClqTU2H0r0k4cYXqclJe8ZZt/FQ
eJUiCrVEn310nWC/kIJw5LVwosyRLZoSliok8wOGW64RBmhUcKUWXrPfmjrTfVCjLzLYZdpAXcvu
ghnSXYRL5BGNmOTLrbC8O7yxTNYw26TglPxEAEC2TSyXQx0HZEDnpVk+fVd1T3bU5qU3QQVj7U65
+5g36HoYVL474CR+dBAXFBiajTdpr8SjP61ig1McQW+LAH2HX8RKimrUTVc17ZdryZxZxDSvTTj1
zzzxknsD6B++yjLLgs4guXSMy91EV/c9rg1+1iysh25COhtWkrRuoA8AZyWYcHRkQPKYZ4dK8Wfm
kLqCNT0+iYpBlgAiSzGizpeNbuz/mIexvgm8SL7C13Aoh2T5vyt64HRzHjD7kUajPNVo2O2aKvUR
88E2rExWAGGRn90uvRM1RTeaShQgiKYHM+IqGGMVv85c2C2st/qt29PgvlMB2RueCJ5ZN2FHcHpQ
vWCTRxvoS/ncFHUQeT+wmw0wuoHTFD3hk92EcYIb3kbT7vyBaEsoLBM66kdPMJwUsJnZos1Q36uI
tQc9KVVMIwTz3BP7Og3GoyHrsoEsOPriQ+/edl6L9MAu5o8KITeqW2c20Amj67CvPQd1tImS8JS2
es5juK/tQ6kl8pxBapIHSRs/tvEv6y2gddEINuACh2w/TMtTLRpexMoHamEIj6pP7wI1DGiOAVDS
rBIl7AWMpvA4iOAoHflUT2yE84+/RyH4NgjpD0XFZmzjQzyFLQqY+kef2jZDZQyXUojSMK6oScAC
NaqqDx8BOYLMNfeS6F3E7obF4Q8R2byZnVeMCiBfCeq9IZiOQhSGGj8kk+hlwREWkyWHtZvcc2aY
qxQ5N86PCtZS2TjTQtbTSQ/0Bu5ZqClzWF+CjlRKtAPykGLsYfKwD3VR9d2L7IHeUS7SaSQinM+/
dBC8aUkOpJdZ6Lq5FePryPt92+ub2BO5mfkG660I5bKfEuepbj1sG09sV/hqNdwrLUe+Ws+HFM5Q
IUn251LxIvpPp2tMFgj9Dpb8bmgE4P3oTDfqHnBKuNr2e2r43RA6JPebAUA05w2zbac5Jgequkee
8jvfiB7lQ0zpLe4rCmJ/aK3uktD5U2mLwIohFNIDyvBQbuSNNyb7KTY3MWbpj6T1g7KPp58KbYVh
UuPRida7pKV7BMb7EEf/ZNRjujqnNa1KNaiXPkgOUxo/qYmkWEvyJ3fQHk0CSLJAzIzk7UxJVcDQ
a92igA0Bd9RAlRXFOaRhoLvjhM084ty0GFXOPEW2Li5XHYXPhlb7wVR/QvD2Gg1ae4RGWOCgkRNp
mO+m0dbo+CRFx7atqU8wB//p1+NnjJ24Q4CuMztpYA3h27q2uerHfU/g1RpUBPErEA7eknDEN4Ep
pv/H0Xksx61cYfiJUIXUCFuEySSHUSI3KFLSBdBAI+en9wdv7LJ9JZMzQPc5f0zbuNswuqStWcG+
snEuSSahSbb3ZqP1mpEuiXrJH+wb7TY41XPWZAe/837GIVX/uk19u/zLUVvqH9fro0lYX13d3faH
oEej7GH5HLYu7Il10lq4IT+v/6ss+8Sp9UdbdkNAunzUPkUTyxYPvERJxgSFlh+ddu0daqj7zF9O
lZwjI5Nk5PsU41YxkX7RaOiED/HwOkZoFkaE3u0gDWYmqCqrnUuIVdvmPU1hm7UhuVpz/5VZErdN
at1VMVdQtMx+Oicn2rFo9OnzXUk2mnPvT98ZJwJR3/OCRXbLzuPYUApukRAirTo2PN0/DJ634g9s
G0Sl6qN20rtDfhwAnemxms7JsR7qz4VcDj665Y1rDbMawXnQAGIM9b56bZpeOwpzbiLdWwfOcKPH
RFfq0OHli1ljluHlPhvlmBwcuycV0OLmSkXzChCdh4XrUFs/ChMMh+eID6y68IaNgdvWVpiQ4xaN
k37n493NN973Oi3Pbr8cltq8pbnOuO5o0PdtuBA2qNscjPU0n2Vm63EvkhBW6LX27H9Kmx6I+8h5
DpuIJhqsd8nJTdzszBemQ+sBH6Y5GH5qUiw49TpceF0LhCTpvZbexbTs1z4d7p4wryJdfumbcbPR
6PUMtUB62UjmD5EJBPmJbyyLbbRxG/zwG91yc3lY5jU23ebYb8PjmvRgQqmphVqX/7Ndthun+mf0
7XfOxwdIb6gjgqs+rMHhgiarjz5cYe40P1OVvOiJ50CCmQ/V1D8RSp2d1Nz+16y+GcmlhnFVOodp
96J73bknd52XdggbcK8U4MNvHpxizG7eUj/LYgQooJn6bExkeG34S0Bj2+OojYjgeYgBHD42q79O
yriSaWYFlgeqO0CZrozxXTv8q5blimbsu7TMWFcel6GRVuHUQ9g1HjkSRq5fMzqvVdHfJiMt3uYF
z+vMOTXvWlW3fXV4jJO0/Bk83UY6bT4UlcMsNL+gRDkYpvZs2+XVr9rPsSkfvCqlB0c4RxMjTJAn
RRMpsKIQn+glG6sbCULqaXOzcLC8MKVxLZo0Uw8mqZ9J7b7mXDk5IOIcJHCRgSCB3hKqj9OGoQrg
t1pxwJRQrtTJ+256W9fhWIzV79xMfpwaSLArvgdBW/gMMIxjJw3GyraiXK0fGRQGOFQsFmOEMWIp
JeO2Ai0wimsyNu/FtjHJ13rkVaUMZm++N5XJZrU8KD05z1ZP3h5Yjb15HKt8YGhgk6Be5imG7H2i
g+h1aMp7W5ev2bxlOPkGJ1hM8vBmqf7Vw7TLj7ar2/d27OTKCJZWvW6F0oK5cLcjA6h7L10bMo/y
4kVyLtklHJBEXIYQK+tCTrZrMuQx1Ju5BI45fXZ4nE6QwWFhZ7GakF2wdQfzIMowp7fOyDcojfS5
b43PWV+1sM2zg6eMh9Sfz2SmnpAtRjaKomz/UUvf+GKiYZTIX9eccaBzgPQWzb5J3zyIYmov85oi
bsih/grBzSk38ew1bdQlzaey3eL/31aLBilMhaThukzvyrWHc+d3RCN0D+wjGyE4zi5d1wNr4uTk
d9k/6v5qEYXapuUv14aeJoDtvaTmiJc1gYTVWo/aA2WHQPzqbE6FFyaF5zy4WTWcdN/agsU30yAr
ien0UjKVVutRCv/fpCUHrCsi7qz5Ix+nN62pD1WyIWzTJkaLcvqrZe5v1wcu7Wr6vkclwJcsMcaj
vfoM/u0fnfCQkG/jo3QWD3gEgndenL8JcT5pMRysEp7G9mO2rIe07Z61nDoXnJNvic9tY7jFH9dF
mI2kqw62UWPdzW8+dYwBo3EZFqr6Q0PPS5tyQFTrT+Pbz6OhfRUTOgbLe/FW8lBtuT5mKu8gBYhp
L8jdY2yvT+W6Hoc0XSIctk7cltt/fjbs8NwZvePRmcbHbFrd0DfHs8s7IUri+hpdEk6ZzX+1ktSz
qrC+bEoBQ5f4xLuztP/hDk3J86v902x1WjAxAlJv9QzC05GvKy9usr07U/No8+An/tzG0tPJsNOG
X8sKZWQP1vtY8IqUPENBMhn6yeeSjwzdfd50DeZdf4UUP/qN/Cgk3r8iyx5NV2dtdsQ3de/nojNf
msX88QvjveTcsibv3Vmm11LvLhylXH4eeNxkN4dkWP8Ouf6Q1dOLlQiQNGRE3ew+0VdxMg3bZhOq
GXJJ5L1qjVa976Xy3+0g/H00NmO/a98d39iXZsN9HVRXhwJpYuitKr3rY7pGWw9vXWI6+ll11uFC
TxGKVSlEPSDx64YmLF7oPD+rzJMXsYiDRxoiudUWFgPNMaM5K4xwGsok7lv3blkaSjitgWdr7V+q
dqwHC+wxcICL2Q4KcHImKI9ZfCRKhL9IFY5sGOJ0g3Qyu4HUt5IsyKbZfbGxMOTcBSZRTFAlb4WH
cm1zne6ZDQotqxB+VLSV9UnJpBP7+dx8LoiJ39C1FBZ4nbZAn1ZYU7Jma/4iLFO/ALaS2CXcLU6d
+q1IvM+Nny7cdHt+AqIooqVvm0thclL3uUKV1Y5VsNYpMoFVR0oycxHnxvJiAP7cK41fok7ku1DT
I+WD2t3pmNxI4OanxJmLxSM59IA1p2kP3xROUkaIi9xLwY1jHyZ7qvHSbWmItEV70VPgxn5Fr9cP
Pm3C09wcwFWasAScwIhgdicmWOeV1OfuMhLPc3Q6d710lZpf5MqRwOCzhq6bzW9p7m83V9bbByPu
U5MCGFhq3D3QEPL2VmjHmi3vzdHs9N5Wxd0v9Y+6bdNbW+kpPNNQPBHq5GHsGV3It3lyjiptWLY6
+2celpda2fI4uUx1RmuPId7dgpDRJItgq/6z8q6CjZhATPRGBipjDnCFjr5jKn/0uaXHapvZwSbw
rVJrzjUT+4NI0vEq2ctPleOC3LTlgAKnQJU2YN037CzhTNJekhbiC2zj1ib2M7kBf7tlXZ673Kc7
aBr0Z30b2T8QGsSVJaqD1OGqlGAmaso+vXfoZc95ViVf3iyrN0OvUJSJOj2WVd+e6qG0j/pAvgxj
0xjnPcps5Wv20dscQoKkMSLjgh+qZN0eS7ISAuFCtua9RMljDNNLVdkb5E8/QIzYQt7TyjGLQM3b
eCDjSAeU9Fu+XKkvvxNrG/hkYP9JcmnjXBfTF9eIzTVWfghlJUFJeDv/p81r4nYt5mvZYkpS8gYl
9dhWpn5tifW6VX3Pl9RaBK2BSWsPmkqSS5nYc0SqCoA7CdgHYya1t69W61T42XtdDn/ToTWivEEI
0G7mhIom6Q6AtUVQDsXALkMtU2YzfA4+irPJZV1KevOP5xZWYArrzdYHUAdhylPvtYKMLi85J33a
Ay+DKvq+WUZLZTQR8rXipaBcJ6iqrQ2NdSQCZ4SlhKheHwqXGu7GgrSSK8qIMqN7tvH5WHprysNV
wQ/WS/lSJykqr6VZ6Wsx5cU2R5uLCBgvWNAREUuUDyipiIjXsOkkHeqbgf/ibPaV/0w+0tOcJJTP
7s/y1qpHNnTEhosBtW3PH9rcvftGTpbuZjtnJ/OvFByeZbVV6syjsvx4puSnb6px+6rTVnzp+dD4
kesu9hq2Aio8gMsXfVy3cHZ7rDKqB7J3g8qxdRnWpivcCA0MKgFt3Q1XqllrfvzKQTePwtKRkRIK
JxqyOGSws58M5RHUTIiQd0uKJ418FnQEmCJQcHqJ+2xX3P+IJoY/hYMqiQ+swhzNHdEPoVlvfR+U
tjEuYVKNaRoZTe54wVaWWRY2ncNnsHZd/tWKse0hbIvBOsNsmBeLSWeJfVsfuyhrVAtwbUqod2kv
rrWXV2uKNdG3s4gcTOO3tU3l11ha/YiWIhtcuNjeXk557S8fy9Lvl37VKHkC/TS1myds9H78kVLj
96/Z14wydX+gNkU4dcLvA8/mY4l9jOfps2kszHxFXiA4GMYmY7rSrNE+uYULlsEpATXJV8Z6KGyn
sM5ATenzaujanaL6juG+65wm7supvDhWgYNzglh4d/kwl1tNIogXeB7PbzCyfKtAy6pRj0bLMrIH
1Efeo6g65IzjqKcvXeYb11kUoP+C+PY8TKQof6dlWX3oKGycwGgGyuTGpWmau0k21Y/AnULgcjZ7
QFKJWm3WEhRjYVGN0rzWpqf5XIoeUgir1fqLNoIbh1qadT4gwtqWR7JDMFLb7uw0XFnF2oZWMyO5
g+5gy7SdCU6KTO8n3R461JGzo95L1+jvZBai1Jxz2f2SC1j3JdM09HS9nhRE21dbZoHF8iFFop/F
v7VItybyO3P9W9WQUEGVGe1rv3Yucj67wgA2VWxkrN9c1AZ1BXrYZBaQb75MXkbpgKFsBhkE/aED
GsLhrpuuvDF8g0TZztx/pm7JMQ83RMXBvPIaHzJT45aVlshYp0k3/VCb0YFVSblqFImZiISsJtOI
myDzS4X1aDsKPMQpiQ1WE6IJ20cRZ9nA/Q+dk1m8LK0OhI3A2eij0Tb5PBCqM9/aw+r1J2LLZEqU
eTW3weyMNlHZpbu7SToT6sjzNZYBOUlhRL7CWhTVsxvoYj7MvkGlxZjAk8WjR6l0kAiWh1AULn63
zk17Gt3kPH22k7K+6Hrd/MtuZGpDm+f7Z4WnzZhJpe6/2EKZH9VYyr8gn4jr8tWHq8jRNzPUebsu
tdZntiOrmiugklLapyopbRWxw6LcsfNBva1O61hwf5Mxsvp0FIciCoQPceqNorTVEn3AUEEuYp5t
2x/VrtKK3dFxfwPxiiFurYynx56lc3Shc/akHT2bI+CEeTvwlObvyvMsjBCenF79GpcqilAAbshT
TzsW0HdPtaikDEn3pdS95Ob73gxp09bb8hXFXqkVPsdeIx6bbhnXM0stH19V7iLxZBnlped3J6ZC
dmMJHWyg4EAys731JgA9+fLazu3q7aJC6fcnUSGdOhlua0LfGhsHEwHc1ScdzE4WGVCw7SkbyJEN
HHseyWG3GuNVmYmZoeOcoPQ5ranBGPGRIc+xe1wDoAuQToU9ART740p4CVlUaNet2mIwma3iB7g2
+y7AfVGIgf6bkVLoKdFyWl16SfpxFmT4zR2mLRpC8tBMumG8oRSiwbhaR/E29lVtB/6+uh06lD3d
Exxkg8TUZf4gVL3xKKMnRKGC6LF9xdKBQcOuNc5uI+vBeQWCAmCnRVddnA+WWSAh1S0jHLRs2eW7
lg6sxd/wUnujZ1JjMXK8M8IkT8nUcriYjmreEsfqz4ZXw4jNfLbffletj8Q3Nd+bL2QXrqu9mGE5
FoIQ9nQCXPJWKBhgiQSJrVbbxhbUhdVWkdXQWETsvY60b7KaKr0nSjcc4nI6E+lK6Wjpc1INCFoI
9LKPYIEoWlLdavwr7ZHIHNuGJIW7mFQSSGtABzqOfAAkAtjdQyXcy7AqpJo7gOkjXtrHqgx4sbtm
2/ztbuXfYuS2wOf30ZN2BDNrOXd07SgeZPmn1tZXTTJTTTlHmkf9JnlO2xeb8Z1rPiTb6TbmVRXB
nB1KcwXpU8h8qG9nEb3BPJ03w7xCzR9t3XHAyuRft9If5sE4q3Q+YQk6JtC/KA+ppzaKH08jQMwv
7dPSm7wuwzdCevQSCuUFLZKxa64zFOiADEzvr0LmD00+vbWkTc5W9cl4e/f82Tz41MYHRWG7hx75
EYpPxM7FI6Tym95bsQYYYojhsR6tR1J2fqDwWjYeRHYLz1KKJ0e3yP4CMQghxfrDNDtXnWMzhGR8
7PIEvU42IFNWZLA2ef2KwuOxG4y3ORuPMpuHCEKNnZZAjhOWpjUw++1iZdnnIN1PvSofvbY6eVr9
WGmrE/Ddf4ISnRKjZKNIgNeS8Z0bRUZoApbQG0kia8aIpQ419dK1jAPqbuaKIQf3pNGv05kuJRSs
/WnwECt7zXku/DfwfdBL3z/YgzxlXf1iNOsSurpx3c8jrErpyza5dZD6Bd2ZJpt2IcFa21GLLWtT
DG45IwWXjiWGZyuZLn3qWjEdXf+UZZx5wv+lYvo1OS0K6ByhSGsmkNHpjYHgw+SzHQfjP1NAciiE
aU1xrlCC2qv+sT+OaF+GmM/ydXb5IVviMELamNoo7VAEpajGu8J43R0qXeH/ttgrD4Osf3IeD+QX
xWEd+We3sT2XCLHTDrZupm9mpmsciU/+N7PXo72pB+yRKLi09yxf/xCrevH4Bll5fU5aZrEgc50r
DozHiZVUNJU6SVf/jyoyRdOecVxY6Qgf0bpo1nZdmP4mULWllg7fPYyPG1LVpvSsYLP7L+nCPI11
eaAieQ3Ymi72MjMS84A6gAnNaP3MBgUQY6PeEbb8QnZcHylRfh16fBO7byrsJesCzDlSvWG6JTnq
RLPWxtDJ51+jlPe89MB1qUEOzG46tTPJ8jWAhefuItw0ttBt7pDOYpgCPl846qTjA/LQ7xkgsbKY
in/M14gjkHz3n52YmUBMVDDLKk55J162pbwknnuvXPHhkyPTcd9A8TdPpZa1DKMbbZfq2bPE1Z7Q
8CRUOqInny98ax/ZAOlurPLaK9TpOADWfPhMR7EGrrv7zETzsj8QzIhvg8F+lI7U4RTaCN9JfqnW
jD1C+eKtrtL6kNj9dRh5AcuJFj9A2ZgxNQuUYR2TYXl14BvOnBRvi7CfyoKsihW3ZaFN/+0fC1Jz
MF2u95gF+lrN0wGm+hEU69XWsxdznn67BI/WED/1Wn92Y/tge+UF90zoIzWItGn7D87iXFj289wM
Y0xp7mUeZ/2YVxO2RhApajw4wYqvajD/DZrkB8c2mZXpyRite2H7P+SXRFCuKJTyT2szPkZ7vnVg
5FHTTA+Eq/62BIplIQ9D2f/JUHDuH2uSp+el9LQQLRdVU83wOVnqhd5BESDGDyDekbx5rK69+q8U
0BXmnL7rOwhqZNMjIYFkhS1XZ2TGSqqDm09/KC5kKNPSNG4VIPRETF6AFeQsB+c8LuvOtTyuO8DB
/PE2VvlTLvtIZ9GOrT0EetvSh3Gp8ti0t8cUILXv8VCm3WeFIbBal1/5tD0XQqo92Q9UAA1xYZ60
XL4M2ip3hVk8LtkpU+6VUXkPdNGbIJ39v6PUrr6mHpCMdTEQ0xlzANwuntofv0xYUtel/5fOVXMy
ZFqe/WxRkT75VmxbXGAMvu/IekO7kdfaW969nTmoSSciRSgz+283k/+1mRnbrRnvP5APUlsK7YRc
l9Zms2bCFbTpumTxq9PS+g8afJlYkSgaZfVJ4cuhmbNXNTkPTevEnUhfa0O9JQtCPC8/28Z8IJ3+
5tMFScCgfyft+5BLgTe7LE4Lbqepps9uweAQmE77KQuJ3EbezD3UrWF15tz48GoTJJDsa/xJl7U2
/tkJL5JoDn2h30RF0G+doRgazkBzTHMpe3rbf+flhEmA9Hi1NseO31CsgOcmM/uY8D5At+LDqE+j
Nd1W339uWmSbvi+/uqH7DxLspeEaqPPmveygW/vBsQFuReTWPJbsRGxrFERlropLgIEA+aEd9ikQ
mOMnv7B3RQuOykmBQ5RDgo+G92HoLniQ8oO3VcS7mu2F5DoQ3VIQvZj6mHWM69rX94TdKdPy3/gv
bkiFIN4W7+6sqxEB2BKeDFGtUjwR7nSW/hJrxXxPi+WeNwKN0XCRvnNDlwhWkqb/NWRUYJWX7+bq
/0mFeSC7I/BxQNSNeCADmeMbF2Vjo/wBSqzwE6xe/Uwrx8e4in9E+L1Kj7F+7xLa379ZWUebN8ed
5otq6ytpNHQMkeOsNUcqCK/J3GP5G6jezJyyjPl7VKAmRKRmJp5yg99W1LOK8P50p6GQv+kpWQKR
wZWlvT3H/VIfDQIjqKW38UVN7SvL7Mmg3y0o3AroFN18Mj+XiToa03jqDYRB+fjYrdUjjprPcvTO
S92++is38WiBL/vj797x/9Pow4gxrb6UdnL2RPVgeJwSiQ8kqq3ZM0NZyJgVl830ypIe2bZWRzkK
hteuhSWp8VruCv/9xGjSY2+WR7ct9pjRA5lYdBWp5CvLnPqU8sA5jkfQcX7kCKIjtoEZqd/lzPTJ
J+UJuPase6pr/Txa3qtt2hdQi+NKh47lrfdSjE+i4cwBRZvl8Mzq89sf1E9PzUZu9w9th3PVJZx5
GbpDPa8vksdM42nxiT2FjypPjFx/lyI79RpOJLtQhAY5crkgTvw3IaPAjHZsZrphvLaVX4a5vDfA
lVGLXQJ5MZNS7aZP2pK8NQwrTen4xMxVOe1iKgI+Lj8rlFmWIFNRp5fYzbN/dUZTqZ/cRjCQx7Sy
vetqm/JrGcFB3ell6KY7iW84lvXmoy2bj0VqSVxleJwncmmZnpW/XsFfwcqaW+E0uCC94oZWI5YD
9pQBWDOTWOzRLmgek5XnknA2KgJSlToqDLlqlIDYVaTNDYvZ5IMJUVVYq2NWoePmmypHdVjs9KaL
gjeENKs+f66ZizCBZUd/svFOL+6lsds11AYaIZc5tumNDFjpHkedfDqHVKd0+k9nAmP5nLNA00pU
XwXWi+XTVg3Nga3bxwO5A/hu3D9I8h5U6f2UiXvM/O20t/hNdXsw4ckC9h7O4gUx+hANu8p7Y6dR
mf61iW49ZAacvLLuFjtI4hmf26Bfpl47KG142aQVyVEylej2uUqMZ+lwIJWJ/JvvPVtKe/bVxo5S
Z09QsKdpGC9mIz5dvtuwt0RI18VBy514/6ebFJa3lo8ZEjJkiBKiN4nmQaGxWGNHFfE8KeLnUzfO
8DHOqovAcFAmMiGW0/IwotIfbUV87PTe2p0EAEzuK7BWNfz20vIrWYc7Qzy9bc1yFNAdKKmAGPc4
QTn/8yhYmTncye696ciJkL8O1UUuno92Txx1TX9puUwR+D+tG3mengI/c/HIV9VLb6S/dORWWIY7
gRKaZ9ENKRw77m/e1mkHrebhxj4cybQ4UnOO6K1vjng9nhO/DcWSUxlIFtDgIYn2ngG2v7Zce3XZ
0CZ2XX6S2F4TTO8ADfVUHFD0kRlEKIH+sWVmmENiAl/ox1pqCLur07zPvT7nrjWUyG78F6wYobug
bBSTZcciLx7WskET0aIoBJo2C/5Dvf2WCb2PXntcyYfYWtxNGyGiXcPriX/kr89zWDIBq9Eo0TiC
PFeo/zGPFVn3CwJRC9nYEXY2bFhI5KZsV0752t1fKBupq3AWLCi1u30oDd9XZT96TOZO3h/xz78u
eko0asv3vPn/Ek17kyaiCSRIdgXM5yyvQ1EfLbFEoNKRVprxbOjHzvXiVpdRT1PHMqJqZQKP0ik/
kbRx6009bNPkpsn6sWtoa0tAZvP6woT92FoKsY5/2R9alDiA8NOzzTTZdMPRygkEbZe4H8wV1j89
Tv38TmHnCaV/i/JrDKm/vuIJ3rUEeJ1nRKJWvGT5qRPNm4+ne92cC7d3RHQpRxqKPVln58W0Mat6
1JQuvPFieWkNM0z5jsRQcwpksYuQvAF+nN2RkFCOhpxbvW2AH0XdO+Fc4jmW2tN+pYnF04PFaqL9
xllGKyr7/rXTt6OXmG9ik2+gQPJg0SAUyYmltDPzyyr0CIE5mVXcSn45kS3Qm79282uyuG8p4w2B
Rcdug9fMOSO5wIwYpReBBxarwm6wGmYjBLWRgT8vZIitVJQm17yb35IhfQA8mEM9Kz6dUn728OCu
09xr4XzURb9g8JuMkEd7Csx5PJtuenUhEgV3EXzerUjHJ+6lX03pP8rOieesOviG+xuI+rZRZg2M
+qOr4jSLbtvVtMeNQTbprH+eTEAxx/4pz6ZDgvq0H70+RobQhp3CUA42PPLgVbs+fT88255Hcp6w
jQGDVhiZE0pwU3CB/S9cTJLJxD7KAsm9M1HsuqMhnCt1S6jhHQYfPIEcr8qOJFNm2CzybA4l6KON
5lZ3H/OtiatWoI3kfTZ5PU0WHsMpUVO/dZywAQPVGPrLfQcMXB87uNpe0rmmzvp5/yhw1s4IE7Qn
c0oPuEJGBCP4DcTwVSekwWEuEDrnvOnWf3tRn/O2v86tc3Ath1F4Czxjeks8aA+rgcgwsFvbw6kH
0yF0AcVbGuMZ+uCwc6Xxtg54nMzh7LX61a8dDGmWE+lmcgIP34Nq8Rb2mTMwA3IdrsnB0zb0Uc5t
ZWcnjhUevCALab7BMZzIrRiRac2fjpW8t359xPdArIM8mvn0vZctLowYWpEeVVEHRu781OaekPRn
nyaEFHhPvOzicdTxYN6FugPPQxQPHSKV4QRtDKbJ4cX/vvdMqP0P8Z8Z7bVAw9UoEJjsH3yybvfG
9rxgRs/Z7AClPi+RW6j/GreLl35DAFg6kal95Cjnb/mk/kyKxJXFd2Otx/I6/FpBUpU9yUsqrIKR
1TmxPqWhtT3Tdx54ddbFfTGj/6lnjK5AgtJGZF/7odFretDJ4r1dMbRrHzUyInAfF4Eh4A/iwhfU
zIeiWb4Vic8HE3lJkAof0EK6D5nFI1nVl8Fqr1j+gtZOn/cWSR74S9Uh4Zr8DqSojAueYvSB/2iJ
ugiQKxuxytTZv7uR16rSm1ik1XXjaOKzftLLDHC3/GY4/qABxEcba35TBjp2ZazhXWlSDVewfuX6
PWa8yo2P5rJRQ2hYMzA5Oiy+LLumuo909MIY71knD/0mYk+z4/1ts/SB/JjuVjnVk59WX3qHe2r/
g3LQCAS2//LB/CTCvW288JrfP5HuAetnxikZEqnomA+bGL9FaE7eVUOnks7mtanKS7598yDsO9bn
fvdVmXPqKv1FL+tX16RUFh5+D7/QCaIfW5NYrinK243ozE7yaCzyY2mmc7sL1jMkv0gFLli4h1A2
Kyc+2NjuuS89tGrO/6/Q/QQtl6YNXYA1pbg2SR1f2FnDbs5VkOvN91K211JZxB9BupJB3RIvU/0U
lfuf8jAmSwggxM1OMCUZZDJqXfQ+m57UB6tZxNVC73ys6hXxsIMqb8Ebwb1qver1+tCVPWoUT1lx
2erVh+bMLwwxfYQf6TAL8C06oiQs6dYfe8Qw2F7Xk7lpQ1QPDes0OWjrZLDXazpKzQ0JCSwkIJVj
n43U/94F22RrN6eyWaojKNFHJ/tPFGxHlMEMQHrgjWmo5yw5asOtg6vEUgjOFLxHWPnrHh6CsqxH
VpXn7UMvShG2FnEl80I+Sjk+2Qw08zy9DnkPqLMwbmz+21q174UJ5t3XJ0yIf6xkPighDnDYBDgR
OjyN2Y/KtkNXMmKW+m3C2xhSYYJJI58fBApYz9ReFKancKnst4WDf2WZb8ua7Q2SByNRxfNdnzwd
pFkZIpArm6qvtd0f/n7ibDg4GNixUPjFcvZxCS3sD4FksMFf8kIk6feCwYrBxnqEQNeCfCKYaM3+
Tha4s5H/TGX1ayXPLlBmf8qN7lnRWEGAy5thERE+p+kJ1TJjYQUOY5rlrV57RNbd9iRQHG6b82ra
4nnBYxLojYeMYmAuxP6FfpcHEKMpb9lQXqXX/CpqTZwrbfzdKpztw8yqg9HhZnBOYGiSt44ZxtvG
46LVB23w3pZyfGmlejRH83flpu8J9jIIPIc4ngI7bTvJf9JZvkyeRl9k/7TJifc9hesbNCCL2NWf
6n5j6MNpbbp34OEcG8SATImJDMC4qHo36G2PfXY0fxS+hdJsrrOVo3DnDrXQHlXZeENZeFSe89k7
JT7JGlHraGPTN1lpZMO/80PPzalt9qzUUZJKZO4n//YKUjpFgIa/dH/tD24Pd05X39SaxkO94Ri2
Osx5zv84Oo/lyHEtiH4RI0BPbst7Vcm3Ngy1WgN6D9B8/Tt8m+mJUBupigVck3lSRuw2J6QyVVde
lE7VMarycLWcTHWJLtnuXj2PsUwmS3/l4tneoHaM+CejJ3oP1KUZpZZB2QUmGAmQEBsmKOl29o1r
xM1LpOLGm+N6m7ozmjNelt7rHCQ0Y3p2DNRqIkMe5oRzem4UArXJG7CJCucPHQKDJyP5J/L8jPf8
LNPkS4zBjlX7xQRyzdVIEHfgIK2UH45CdRsaAU7nzHrCBr3HJhay5vI/ozA82vmMWiYZafCnp7Jj
xo3hJOy9V2cs4KQZPwQPP7GmPdhav7mcKCNHvRxtDHrmvC2qZKta0SBHr4++VZzqAd97DF+IieSe
xK6731cvKLbfa4eZPO6UK8GFv0GSnaaRsSq/483O7YsF66WkjqEPIs4bjduxiMazwzxg8mfGt/B7
NIiBNM4ZmYb+Zu5tZz3IfrNMGd0puEct2cjIydst0rB/XqspWUtEqOie7/5cvqZ9/+3Orkaog5NA
twx4KvVLz7mHKLHtU/OwlCG9H/3ladnGrnseDWNtjQN4xeW5Ct3wOw24nwr5UjDPsML8mHvZMayi
02DhtYO2htL4ZCrvmOX2bWpw+mJ/h3zClmKyJSzifJ2q+rWdBxBc/gVomVx7WaCoJIdubfjFvYgb
NL5p/4p/mSHoUO5lnRqIZXu0RWgdae/Tn6X582r/uWfkEufjqzfw93M+oRD49VMkkh6iTJb7dMpQ
eviAn2AHocQJvVdZs5Gc7avrDOdycp7G2n+YVv7UBep1kOFnBKyfZqy9JA2l0/LyWouWRVNvx0Fx
A9Z5XL57eBVylVgArhYwFHNDWzWbji2aRdEbo+oyeUercX7p4/pmKshyoJoi+pExSHbsmortPIRH
Kr1HlVR/RBhcpYnG0GjF/4tLEBDrpG+eyqA5LP3RRJXusPt2o/pV1IhLXZi2kT0dIH+dBr+6OA2D
TqrxLrQufObLm2UzsGvrOd6LFu14Z/JpjqC5bR1H1Wx1mmxjtm35FKCNPrSJBtrj9v0Waab1NEol
95VI48sYpf6zBVEJba45v6ctFTKGMXHUI57uXWAa8gcCAca6yg2yTTMOwUeM84SHRaryVo4cNuNU
H11VQVPSkwDVFC7dTnVzETnr2vz0OOFXnnZvyrYgqy2KSmv8jSskPTWXwjIGgNmPApHaZIaRwqee
7bfFCSbk+BsGE2Pk7p/XR6coNPwr5n02YghmNmmEWUmN6gW07FLo2d9OFL0MBfAwUlQ4qPLJOeVJ
n/zXhAPaD0qG9bJO84SIkLKzG5kHugdCq73hMKL6YGsT/0WAq8+2taTO0/zPTnFuQhhESSf3xgRR
S9FkL1+RXf/JD8xCPA9OeRb9MOz4DAfnUDFpBXdXG6tqoDAqInkNBcyDKv+TDglGuaCOVhacJa3q
79B3zknHM4wvBFFqPL03Y693kzF99WN+gIR3Zinx5KNlj53gVwf1n7waniD2/S6jbtKk3/HLUynW
YAp094a+Qx6o7ig6e/ah8Rh/YMp/RzgI2c4p0CpnAM+G7ifiorM7Vi7S7X4wRLIZZFxXmi/48I9D
692wCaFMa3eY7i8ohNT/r3S4RK9xEl2HCq5qmwzjJXTqgz/AqkM985DheBHMZLNafQk1fnNUBTuv
S+6IDi4RSqjYXswB06ZqpiuLwXKNDumvpdNnt/cRcExWB4vH3yIreESGUHsGqX+G2T7DIcHEiANo
09lDsoFntO1nLnocjV9ukV57ZBXwShMWfSq8o6R/yNRlYz9kJYxEffLiCVUCpIFNaug/ZP+Z6zQI
/5VjNLDbbxYJOEVb6LcveR+WfBZyE0kgjXXtd8AE+wYPLcf2ykODvnWqpEAcUjPx8Br1TGFm7o2g
fzgulUBkwqkEecA7agP10I57n7RgIUDFi9D0VOf5x2hISIKzDI+pn7eXqsK4Y0/WYk8nUlIY5n9g
pL+62QoeQ1pccbkGJ29aGjq0v+uu6RLIVxUrTFbKKyK5R8qboaP99I9t6wDVqIuXImv/amRrKFpv
KBWvjPZzXK5I6pyZ/WGMVHoj56I+GkOmfiwxi703y2CvSmH+U7ItwlUcoegU1sgoI2hZNeRIYqsm
LO6JV4h9WFafVQXdjoEvVS+5D6sK6uqqsLNixW0EnyeSG5255t7PrHeT7vddTDyGBhaU2DNfldn/
Fgx1OfNKeas6DCCEhb3Z2hb/AaEtfmyUBChNAN3DS5uqdUtlevDFSAEUeM/xyHE5KAeER2xORw2E
aMXXcHIZHeyfLHrYRQrYZ8xeLXZhlIzlsHFZdcWTZmcz2YyHDd4rNRfqkjCjeVVeMO6C0gsuIsf4
LO2pofx1T7OT0z2pHqxowPb2mjXBo9EmWIcUFbdV5ZiW3SQCTVmaEWKq5ppkFMqzciDlzUQ38WHJ
WD5PL+VErS7b8R9jHnYnQxW+4A9nN9WG2B6yofJ+iXV873V7x/B4rxE/wHfK0UNoSFJiZNUR9slb
1EgoIT21Rtc7xTYE1Q3siAkCsPRh3yelT0cZviQCMXrna3mtdPWVd/Z/dhCAaVU1UntBLknh182L
nao/IyINz5EHZc4FpwcFPV35OdOztRqq5GmosNzrAXM5ntli1zsSnpbXscvIvHY9jKNVQwvjT1Rm
h5pMukemwvdBug4S6vLVzq15HRa09tiPauT8cXZlDW+fu8GyP0Mf9VFs1X+QpzhbOY7/vAx+W0L9
kU1s58apzP5ManqzLHX3fTBSXpvVn22RVpfGRq9dhZIVW8keM2vOFlL5I5O0u9UH6T6q7bOOqy7i
LMen0Sh0OWbpZqhYEW241pTDwJ2bkyh7BN5Gc1F+6rJlcr9HuqqbK9KbESC3NmS+r5GzrbBw/ter
5tfU3R66Rw3aLL9beUL7Z8KRHf/NHA30IlCNscwE3Esrl62cVOmLzLunrrXuY84l4iqmGlgcq3Xo
lV92TJvr9P0jbnowbuVvL8Uv4s1gywQHLpxr/Cva+WHk6bXOoYYs/1MkJbUg5RwkoQd1D5pg38Yu
wUHtuQvDAL4yWrty0QFBV6Pe+AqLnuFixJvh5/28gXTTnO04cTcBPqsmnQ69RM0FYREvStRT/B0q
We3F2PoF0orwOSHK68iMKV5msvnaDwPzOwxm49GhYDv5UxD7GwiVc79uRk4q+mkkd1Bm2o1ACX4u
DIw8E9E/6wBlxbksc7YDo+P1WEw1CRYJ/qLOM+yLLeHi7udB1o+hSfOvvBUmGzcEnGyDhS8y/r4J
y1VoGvjh2XiVn8Lw8lNqVeMvuC3cuj0TfZ/mF1bas2PUzatNRE0wN4ih29DM7kNX64aTPwQja/UC
Z1uk2KZ5iXdqbV+8az1pRPE46XmbR3VC7F3u+ykS58wOkictJTyU3p2f++RfxE+To/nJrW9XG/2P
O7bscwJLlugClGg6/AkWImDXExbtqcl/gix/RkWYIC3WeoDkB5DnI1+MoPiVQAvemITQM5mDdo9M
BbKttBoe3wJsD/d6lZQ3POxvru6wa2c6R39WGnKn46iat+jgh4+K0VuJIn+t85DzBfaU999Yi+AW
jz2GRjRfwX8CxFS1hl+Zr1KOESjAyUCUVd4rSCGRkDBvGIoYBYJZrw3rb90wnzMlXbUPrOneozBA
IeaKj2oyRslczxHnLtL5m0hbVjWxO0XsTAdUb7gvI3AKidd91FMijvGIHbKa9VzjDhfhIc1T6wg9
QR9coO6MdC0TcZIZhRvMjcEJEPQItKUVF6knvG597P+qobMWOfTk+Nx7hvWf1zUcz0lW4WwbaOp6
INSZlYzP7F0xF9SYf6cJw5eBAoq1FgaG5zhnHDEZIWMC1/UfaBypTQMzdgB2Ymdru3imlDcrhOl+
FVoIo8QvFEU8GGz8XGZWNTeTjRfg7DABTGnWMXcOnd8/ZSzdq0rXu7JAHFIP83TSoFBXvKrh8zxH
CFs5lw+Y2/2voR6jJxUO1bFg9rWOoo7r3Vb1eLKGWZ4Errq/ziCZFNjleJhF4a/9WWOHToLoeUq9
5IrjdT5Z+MHOdjklwOb6KV5nVsyUGlnlJ7ZdsNum9a+v0WluWqJGD+S+KQwKPjzl1DAQjE1ZtKDR
uk98iswDbbrIde876S6sh+wa8xRdMQxGtFhB5ez8As2lxpbOxDwspqtre8CJfAr3k+1gJn/M+QRk
P65VA5XXdv7quTOO1dSEz3mu9Y4Xg5ifrPfcY6AmRDLkLSUn12UfSZCUaEGCF0OO7jTL029tkBLP
vhfl3TjU8XZytWAJZTACCK1ZoUtAkraL0b7dXL/gfkgYSL4l9JLQMQXIzcDJ+r+BbmjnC+FT44yT
z5xUl0bxXkexEawotcZgM6WWfgqUTqKjKlAjoSxD39TCNMISj1T22JdJPt5Uk0QulEpvjPGNktK4
eL3ddWIEiwLJXaT+7RQx02TqkGLDmg2ThBZORxr6NGAqRrCa9uqU7f9oYzvOcZCyDdcXd3YYlGXA
D9fGHHrbqAnn8TYz23iOkO2uLTEJJBUyqXYq8cd6LzgyN7XsGDhHHE21rvWz62rvvQiM8rkMjOw1
tBnLIKQo9+WonS/R5PaqTtOUMDz+bhfU81ZqZlKly27XliN1Cw+l9zmA2nstZlh2eo5gxejG/66Q
P5NmobraBckx2/2+52IEpmAG6Sa1m3brBnSoUU1E+pPvdsVFixjOSEf039pr/GmN5mHJRghTPCs4
63ukYxxo48zcpgrc+sOyveI1p/HBbF9iPdPEeNdYAy6jEQpUinBj2mYqt5bCbYGDzwORovuTQsYO
C0yoH4g1wW8lnPIBzBaah62dqx3i5ssbla1Yd9nb2g/EWidVs/Ias9nbcSTeMaVMe17Mhf9Bgd8W
CGTWEXT3Fb5Sxgmp33Eohb9tFAIyZZ66UkabXfsWv+dTRfd6rzxPT9uUXIWVhqC+s6Xr3a2ahHNq
kPwRmlDTcTDrlwqFH/tgH69rXCHj2OFZyZOtj4xyDzPL/JKcPVdZ4k703IoA+BR60ZeDhmhjs8Y/
DQ7U9E4ww4+Zz1JE18Hd8HV6tbrAwApvFmfTTbxHm2moSVgj9/aASIN5E8QLioL2mCWG8xKPJKeK
TuQ7h/3Se51nCar3RBX7KmGy4xhGezGw1BEtUuKaG/DG/3q+Ef6nVAXZBPdUeKncCgI/BuiN9smi
IkeUcxe22t2Ef8MccIxJkp3Ac3ZZvumd3P7nK2E842UA5556apMIRqUekw7/EMgap7TrFg3PI5Y4
Z6a1cRXFxg7FtbUBooeAuWnsQzwi3mwEnBSnwaJpMVDYWbh7N/FswisQtd4Pvsx/Ei6lHZG2THHg
XK09vwJX5mN8MDCSAhotWyPcdBabLewr9qYJUJFFccYOxXIYbCwrGG+sFFiXwW3x8sXdJ8lC1V2Q
0qoOgVdP9yme6kOmUWYcghSiHlB61oimhpswDxE2Tm+ouj0YtWFbJTJ5ipLW+gXBgZE0TZznQMzy
ARqgwZJZ53t38A0mx2rsD3pqgddFdM+oOnptkJ3gzf1f2+6zYtfQFDuoG5V/QodYXma/Y+pbe1DR
04YtXDP1p95NaN1slnGJ6/ydsqE/QuWiHHdZNnotVmzH6dkP1wBVs3TO98YA9dRjiXnPJ3xvay72
xa84hi9NFX6laHIXzYl4SZmpgMIoZ3YMenQ3SWd4tybFyM+bDOhFzdbGTiMfnaz+dVSYn7Rhigt6
XPGZTj4oSFpQ6r4ypStYJZi5d15uNBvLLcJNIpd9/yC9tyny1KszzG92IbJraww9Wy4/33ZuGjAp
Aj66idugew3TgH1PUKl4AyVweCpHA+uOeV5qFcaiw2dPeg5qPyQMJt1I2gKqI0dgMhYADvasUTyX
ybstgm0L+T4sa2jgEYg/56epWjquAOVeEQVU0suGO43fHSNlIGkjck951ri4ZCV23qyw7/uKdrbc
MH/E2iOdZsNztUMqyeovtPmnmBk7nfq0WO7zqMJn7LLvVI5firSHyR3MlTuLlUGVkOCBDEAoAeZ1
17MNfkt5YqPj9h7L5OKyeUIezR3zgn8EbJq55vO2tnz/EGbNyTe6R99GvFwwSCaDbrDdZV3ztw7l
nfByvHgdXrJgnffVT2Ljtqrjr8gJCF3Q8ybGn8FRRfMUEWPgAUPBo7np6E2LCo50PlovU8dqPBpN
LGryhU3bYc7CkpuRLIpmPFbkRigzRvA+bwXBFZKHMnfP+Hx3WiZnMU7nOecKALSOD/HeBtcxITpB
/y3hW89jfDfNBhVOexHqQxUftCjnPAk3acIOlPjj2UZUmBaM4oH0IdllENyoaZESD6/GONFoVI21
m9IOJwvU1tXcuu2xdQPniaYgB4QsVbCeKru+jDPBIBnbNk0RiSZWyTh4msuGwYwsnHwnLcPcdaaY
N8yigLV1vvnPdZ3qnppUtaJaylKMoyst4WD0ZZ+e8y4n1wF+KzZgeBbgr/BJt0kz3UHXpYfADTrs
PWn0XHuioStLkDZlNRgLW01IRflkr+qu7j4Ll8SGnmr3aBX9dM2Hqv/2HMbFuZ3Nj9kzKqjTrkMI
gGC0MhmiuUm3qC+aUKTHCLoKVVvPpKYvEWjbXpW9IX0HpOXN81vsVArd1dg8Se2le4x10c4wjObQ
A8FY5SVEwnYhQNSubSGHLdPfpMj7HXPXaR10xD+lPUz3yB64wmycpzPKBwdSrPJX7NS+hK85ZAF2
Zzujm1F66KgTp4ywjy2gN5uQ+HLJDrCrY1CrHkNka+7BwxoM7XAjxQ4svRjs+9kLgAt5fuGeWllK
gZUcXHnq+uEhzvNiV9oMvdUQ1s/u4I18OlLpfkE2IC/EKnLnizm7uQFHJlnIgribHee3Hlx9AFQS
rJl/Y/YoPPQ2YTlwb/fVZoBBCfXE9xiqjFgC0aoiw/TjXZdKFpMVm7i9C351RVkFqcQp+5Xhqz/a
Yu5k4HjbBkmF8xucCSU+TxacTsNcs/uNd6pIAUkW+DrTkhlobqgB5gSetipqs2NgtzAyck9S2CTJ
OCNaHzEz9HKet7bwuyNGaf9K/pP3maoi/y55/ndFzxY0QdD9PgQMt/iJ588I4jce6GoAap1M9VbP
xt+qzTNOju7HhDawSfFpw363UEPl3b0oA3Nbtwhiw8pstrXBTtlW5l+mhN0alXC3nW2/OAa5h0Cl
rT1yyJvsBgw3PTijIFZEJAK7c1F+YLmyH309MBvllD32uQ0m2mB7VYRxdBZci98qFc06n5AsoEwG
kh6kbo0WGEiwRHOz6txOnCOHUs9IcuRTU10/Kp1b723PdWFFyO3sRPwTdV0+u3DXiIbJfSI9dLyu
PEcwahf6lS1CdxQsiokPoPnUblbtLOEY9A2AlXxZI4AMXbVT06A3ApvdxcbHuJEKk6HmJjnj9UeO
12OtNE1QLU3sDFee5pztTEakBRak4dTZcfEDMa+4D9pu1tYoPQoXN9pnsRqf5yQDhDLIeDNWJVJK
G/1UEdTlenSozOy4LbdR5WOaFa14qcY6xZ6vGn3GYYnQrMQaDjNP71VHWFCvHHurJTtbS5kTX2C/
Pk/efLeyzPgXdnm3H5Kmv3TkwuzYUYobQYjot+kOzgAOUOi4bA9CFaob/ZzzaiEA3sZxi6Ix581o
TS2/jKIs38de6hsgR/O5qrkVfNvGTmthn7j1k3Y2+G2N5zJqgo1jx6j2QhB5eExwfbgt5U1tTEeb
We7GbObxNOVJBcoVeY6W/WcW9o0L0ZfNSxIgOOSdjJytmWUaS52hq1U22dnN6vvimkdduZyS1b6t
k0WFYrbrkDjLdREM1HnYmqpnm7f1Okyx+m2Fy7OODLx4J0hMArHrAcQgu1jjJLFAbM5tC7dKWG9s
uO2dVPa3TRF36gH7nrH54wwygBMYJeRDEGj5tjRqzEguTpwkCSgdikPVRLQp6H0pK3FJbCPd7pgo
YSh+lf2486R1zoLpe/L4seyAQrZ0ftJAvTu8UFGl1g6gGkiC25ndNsFe+yYq4P64++X/wyDhw+gd
Eu+ran0iR+s/DF4Y8SI3mRrxht5jU5B32lXXsdLbGvAAMn4/S8DiNLjKNBO/6WrMhDxzM2K2YQhj
n0fmQ2ACVhNXnxcwp89HPhj6afnVntAEJ+ikU8tWe0ClKFPt4iRk8qab/JpLBFeWJf5IYoJU5FwS
bpgKMtDcMiN1UfYaYpt3xDvDuSU1u73UHNkq1C+QPHZ2WKJ0loc5zl8m/kCWqZPpUL1WXTisOgzn
TZKgDnAZEBjtHT3bPMKmGlxEQdEZRsmaAcuacvqWGNYfYXHmo/X10hYrCt5YKl0OToLImp+sIcgd
oAwLiW1q5rsIxOXGENULaxVW1tAclAON6NrYam0l16YP9qARmfqFL5GtkDdnRyuBkd+howEb3nUk
9lW4+ZZHKMHYahbJXwNC5SZELS6j+SfRMPtDZz1CO2ZigHhDZdjE5o3pQtmaQSf23fsw3z0YTew3
P4yCy6G4peawNZ3o3dJsYubsYDji0Ah5MpLw0Iz4KHpgPgykXwjp0Ud+dX31mfMeF3y3kUZqnyWA
8JbnTlL7pa6AdRTiCvLPzjTtKAMQrP700d/a+qjmcQMeFz3Voo9O//OiO5KlC5pCgj0E8Eg0Kb5l
rXiKcheobzs051kwV1vAq4AOsTXBAoOKsQodfgiZYp3Q2xmD5vIYJsJ/GdNxl9nPOdzOhCc8MLtj
MKXfQSFgaVOzDhyIH1P1bch2NZqfGRNKwZtLyszFI2gAXCHiWcmwh7PHNeS5Z9076QIKLCc36jQ7
uWuejbG0L/xLPl/tjXkVNqiZB41/1yJKAV3ogCjbD7egpLceuAcvTq8BfnKmJZCQ3UgwOVSLLbHe
hQqRRFp1b4HKX7jitpXS2waHziyrW6gbNBYND8fivA+yG44qivVszea/T/9EhrmZmkmA8KSVGOCN
9fdhSN7jQZHMYP/DqHiE6vER1KnFOSN4+v2NQENUIQHnAzsE9sHP1WPRv8UDAlVy7au82qXGuDel
jUaA9JnRXpBJxnqIgz/Z0HxVjfFqm1O/HZT3vjyRDB5xePJbJ9t8soHhwljfh156Eipwjw1iqDaf
XpT/0sUfAorEKsa3bDb9h7kkZ45w3STKsSfdLAiWrngjcJyQgIS4TLkwBzEhhpvZQ2Y3+LDlp5qz
FqvMKJCm4uDwdyMfY2zx0zkZ8LCSrEKBFkYPqKbG2eksEnrs8KmDIhQ4KY9Umm7GxnnrMnmbNOod
boFdmRaIbotbvTyfjRFd6MPMTelwxo72iGkME1KbusdQEcvdNchXXfqV5UGwZu8pn8dPIgAPziLo
yW1ADEbfLFKhfAF6oPzBtrk8DWk67F0NFQnUZz6ra+P6aGlGNqM1ivdNVcXoL9uCtVGhqi/VhtaD
8nk6xJZXYi9MuouQuqB6ozUzQ7oK6UEND6OXnjqpnhnPL/BSOBs4YBCb20PNDeuY7zHRM+SIKmPa
5pYEmgfcnGBA5PuVp97A8FygeZ+sWcISbfdqAkaibVKuMfjHQc/ELR9J+sNFzUCYsSNdDg+8fiqS
/AN6Gpj5pCt3Rco5WMQG9XPzCCc89wUQiI2NWWbtsTfe19K9tt1St8doE3jFX6XCL0BEF3VLv06q
6ic2R/IjGADy7Okh3PHaYEzWau/3aAOtwnuQTE9fByGbCBlE9rFMT1h/XogxWBH491JJsqhIA0CN
8Wsa6OeTJrtyr2BYtC6tB3QbUIjFgsJDXUmnTPgBs+egR4I3e2wMaFCVmxprD2c50TrjHzbyfz2f
2MQIBAbJd1W/DpbbsUK1uCKi5lfx6bddxnShsdilTBTY4dYYGw4KvRvlgJxIe8xP4ncIBMZ6LFIe
6PZPxMwfBNCpmhBnKiB6LeeByvwzgQf7zIkvUkRPTHaeaTQZnQVWtVGZvMrR2wVN9zGnvGJ66pHC
DNW24cSoRJlusTT/wBC5sK/YzLyFLVEnzHdO+dgx+7TOJqU09KFPO6PsKMR5CAnhIz2MWRhWInIg
UNqWydUb9Ec4C9KUeptHiMDAtEC1bjBaTBXbgwX14o7wBzjVRpMggrHr5LoLwhcLGHKbkqMZhp3c
VpwacDxCbvR6JMXJZDA9yZflhwDJvyiahp/JFmdacx7FHKIBpe14pFsEB1AFe0urR6THS8G3X7YE
JqGW3shgeEl64xm0TLJxogluw0Ada0hrVTiA8Qx8nWGFPr90ma9w5kmgzjTJOO5LJmhhROpEiyCD
hCJw8yk22nU3Ozji9avymaKWHD5aA9EKvSc3Y88EdJBPdqWBzEm6jrp9rWuwrbM0XoMGQZmLUkLL
gTiWTP8kHpt+YYZbcvSITvEg1kZFc2UyClp0QlDbRMneMcwHEYFv8cK94rrbxzXi4MJs1lAsezZR
6mojY/cEDVHTDrsR1JdtGJ+OmpCe9/4+5wqN6W1azRzDstFUNxITR5fdBbOYghMuJWad9M09E1SC
R6s3VkcHR5U/QaDOPn24NsOl1OMIoH+3127nZ+genTNPbUHWX3kvUHOsh3lorkE7WFvd4HLvLLNl
MmhP22DRGgah/NTGdJvKgLXU/FtbNITjPBe3BtWgQ32Y4Yok9fCeYW4N8hZzF9dH7aXfJCt0Xwq1
91lW05+WcNU7E3Yf16R5s7z+nhatd3LIWvpTJEP0apUOmKZQIt2U6HYAhfMTRRRIjhVDA4hQ56qg
R+sY36MJbLdiMxc4GF8MpEEsl02VIFANg+dJEsk1Y+TZ+oEyVw3hY9CT6chjKODt1S28ZsfGpQLg
zp8glPWUOykoJ4fwSbvhgzmfcxMQdYNSbRXGuJoKh3VoidkmCBbiHeUbw+PGQhcIInG5PdjmIYgB
vKOtfh3NA2jkoACuIaybZk22jXhHyOxcI6jZ0hDGK5JQWW14pb1zsvA/JJf+Wjp2yUpgujCfeJOz
IM9oLvmJXDwhkCM+K9wDbW+/tyAQEtkpFObFvygZ/nIgxXc3tp69JnwnCvaZOfTB8yx7N4fAsXVs
v8SRCRrA3DSh/cghs7DSODhNCK4U9e6EqLCXkbHKCTXag4A3rqWlRnxYaK5NTAE8nbpJ7kw31KYd
S3QSLBsskPjEsDAiDuV+5mW3QzT0KWqttesGX+jnXwO3exST97EMfyUJjQWUeKzZMDzTIrsWDM+b
ZD4lfG+uPbzqRIsVJBDCWESy8CfM++Qs6K+w/yizUDJsQ0rVD1x4KXNRO0v3YIeYwpdwEjRemgAh
fFklJzuyqcXjN2YKHr5YMpx7EfgwlMpna3KBURjwKXqhWHAAXuKNLV7gjpcwrUZW0xWf1jY+RKNz
rLuEtiGYtqJ3yi0z70diNg/0yMEx1AOwlwZsCRAU3qPkJ5mjrzJ0v5oAtXjTXIe6vDujvkgPhZ+j
84OczRc/sNS3nTivkPS2i47UDer+yKSQriC46WJ6HlrSbE3i7ezJ+NtGnX6EdiA3g5Hd6qx9+LkP
ct+gayJ9JTUeaS6GVcIONsxy+k/SLPcz2H/HGG6ZK+pDZ7HmSv7/myYSO12ZtkeOblqC5ODpBGmy
QqBlz121KZogPYxqgXHn7ElrOW6JcmB4pDoWpCP2J7KClXr346QDkOiDXS/fzSH8QIi1narorWqQ
DHKuv3t2cUcGcOpieVTpeEW3fp7m8Mam4Nuu+HAo7ezmYvpA2PJXMN7YsZ2/MdTbYO122VWl0HAQ
5QWZuc1A3M6Oe4rpaju0tUlJEcNEnLXu2gltqGt0pQnZLu4y2jBt87XtqLcawlHDeVNmbrjkXe+x
4ZebyUvJPyPnyHIl+jHBLkbO/ismxv98m1rejtY8cSc/R4QPhe5upB6tsAEtcGSdxRQ+Bjkg2K16
XcYm3vkk5ekkRrbbc5DtwpheOlRXZnTXMIuPgTXT3iMAlmqCPuaQBiX1P6YykBaSF8fJzghLvmKs
S5uqLT+bEf4TXUBRVLBQrIZtng2ulisCDMZ/oiL/ahXm3rQeBdr92gUr7xW+OMipJyBh7t1D7yxJ
9J4J9YYAKcRXeclAQTO7z0N2TVVl7Cz8FzvWkQiLKGFvlVEKACcRZDovWuZStphQP7ALTgbRgIkt
LVrlhpe9RDZ09P7fpqZ+wAKO9dWnlQHAlSDnUGSEg3ogAytubNkllqm2aHe+J7uDzvwULxQMvvUQ
JeJv61ZYx1RseHdu9/KzLDMf8QWqOEUoOWKaBdBUVcQgp47brccsdHaYIwGpEuMy8r78j6XzWI5b
SaLoFyECKPhte2/YJJvUBkGREmzB+6+fU3qzejMSxUYDharMm9dwLJSzhed8EHRLONmwJs0UfMvG
l9sx3C5bRrBc1qmvR5eoGQ2Qv1a8VHGtbaMuxlPcGd293WMgLyfqw6j33MMQtDCGCj076fj/7Nhu
zHXg+HCd+rnYwu2Qa4is9mnONTxKLJNiaVCTCA2jftJe3c2cRxiwW3XdrPj1JfG9HgpGW8RHonKG
FRkewBPNaCP6iIqPsq3Y+7DcppbutIOdTIQtt6RpqKjmrV2H2D27HkZDTicdZpZzv9Ucxr0YmMM4
ZDK9ifJovhUtb16nhTBCfVu7tyZ7EtBNzXoy2rWPl9paVkzGegMMnSlEtBZmTzCnyUZtDliLGEnm
IC+zKqxe6uQ6VP2PwLaA1ZU4OyfUAmvV4HD5cJSDQoXrwUIDuVt3U9YfS0t4J6kNEC8yL7+Oc662
cQtQI5q9EpNzrFYXtCnJx+g03pa9pt1OiT+vOyibeOcz6TMSzlK3DrJtqPt/bM4jpdjNeS1dvDng
g0/4h0RfFrOJRVmbJz0wMUBjlsXbVDCEGIN1qsZdrU8DbO8liJnGdoeD5Fl6zXdLRwQnwP9rhiX+
q069c3znsx2SQzukh9gk2RxQdGOCo/myxpUzam6wJtb2AEsX/wriHg0kNYGIP2TdWos8aNYeFo2p
Jm5WV/3MokbjjKJhMShxYhkokQyOeyxjNCMY++m6fUyxzYG+G5PV3n2acIWVoGtVx7N10HuXmq7r
3qauG2Egk1ajRafCVRk3JaMu7gWU1VU2oepXgowC317Y9wf8xVe1bT3HKlkOxvyIRYHjQLQVBFpU
HdNau37F3flPZ8ONiipa0FZVJTI8OZN/SskKNUrtPCQKRpQn0wj2TVn8jpqhgjspD1Oc3MYEVLR2
XvBqug6d8dnM40vXO8j7aUpTgpXa2BkWdqN9KWGKO8UPARoUmcU1na2rW9pwZdLPFmVeq3lbq6ku
AsyuwnaGrKjoNOG4xNmIXDAul1VU3W3HvJS9gXZdpB9NyuAIAyg8DE9gga86vsDuINyFyKLtbA+H
IcVDQJ8LhotavQ9r80XkYuPO6Vn9fzumnxRY36dDCJI0nUOP4BTY1b+zrtmE7nD1df3slDXLoPys
lMdJK8d3T/anwm98FX+kY7Ke+1umIWBiLRrJbj7AcztAKmHY3P9CKbLJM7mHYnOpHH1rQjfe+KZk
/Cyv0LqvAnjLgVQEVwz/nCJM7lbs3Jpqvhn/hC/DhfDO+tgknU+jq50oR9EWV+Bw/7w84goaUQ2N
38qc19km94MXj9kTOYTMnODTBVX7CKfU/QX4wiwqSrPzAE/L67B1Cyrn0yiMvcgn7KEMqpUFCinv
1UGWw8XhsD1L59IwniNxJMTnLeHcM/Li363tIAxaIsNsBM+ogSDKKKbGkcPEZMydMSlo8W0zKbsp
rVvmrkDmRsYoNrT8uwBBI6iVnHE3ITMcD1hby5GQIqp15AjdRaNECUntgXDZHeEdAAC1wy+cTB5Y
ZZLq7QRsx4rIUurmxqD+wCV+NcREg/mZ/OgLdym8fpvhKKLcszy0t3b5e4Avh+czjrlhu1RIc9p4
4tQLHVd/snIVsFCHerq0rWnctiPWFIhgY5DN3prWOa6UNXUN4k0iNYByMSHH9fXAiOHTHzV8qlAi
l+maA2aTmJhfB9BpAvNgkNnOXP3QaoSPTJa56AB5MkZfxyo01nUfPYmTXk7YHHAmcCR0dH2GShV/
68rZQ7TNbNaw0z8jqzlgI24NbMgyCTRTmK/SwJ5WTvlOySHk6EDdj1TuSRXj0zCQDCR7ygeqKBoB
TVWbev4pZHKzGRUjwGR6ZUMsrFPGZIErz0WENmhuDz3+NlTVM6a5GY4apoXIKChPNbKZeYy/7UIe
FUYyT+KMWOT+b5CMXe7abNyr7pPHHSJL8fs63kK63swBZ2cFqlmLeaUHcL3bmM4faMgusTjAMGYZ
GIgTLBE8/Gxa2+V8rWWPD2c24oaoSMrzpTDDFazCXzPcFzNDqy4RDPQUCpl8z/vsoK4rCiLsf94B
r88cISsvS98CyPrhiHOX5VHFYeXPnyc2tYFu3VKpAn9B+j1/68n2kvb5JRQePS/GEVqy1wvVrU5r
TrR1ZSFnBbD650tjpKtWd6nUyc6F4BPop9Rocd/RwpTAjnqVIIWoTJ+cXGa/SRSvxBxAjPR2Yeru
bFqlECo4+a6Kj+7cvV4/VKl3L21jg6AItqswkUVY7b0URNcnxrEhQHRuo30WCGZuZBlivDxc4bTg
FZF5S0vSJUb+9EySEZjX9o4uDLDFVFrvObqfxSSRTZrT0kC+rVYoeoNlx/UPWBbqBUobVnYwzOss
fC846HphrwWvLY0uhGD5nlnISVPYMEad4RjvbR3Ds3ZeG2EDaNWQEhC+RJRfemnuMYW6RRjBDo33
2cMGor99JSBKRd6zJRMiPzpPLIyvjix/cMFDWMxyV6+KFA7KdRKyA3Q2pDD1spiveqz2MW/eyFqT
P6jaNH4WHVgSw4MtAeadkWRJfDtTqgfTWlUtsB/5JUAz0v+p9YYpe/wnJ1ESFM9ZosffSx2rX2b7
wcIosbAtbbBZz7x3VvNi1OaxRnMIbAK3vU6Z4M8nvy6tTcyiqNviFchsY/lUSnOBuMOCLoQh2nJo
46dnocZye/sAYwobbpgUNBolXcTwFlj0qtSLFlsPZixtvWcSt9GH/AkJAgOvhBDkIUi+RjdmObXk
nDGQZHOHqV9l8QOPhJ0k2hVzMe8tiKqTQZhI6koHl/j2y+16xMy4uq9NI+Rbjvmfxp9s8neGaJWb
KepwhOmbwR/uVQ7CQnmkjlje4uoL972TkNNbqjs3zwa2BQ/O8DznnttG8ea3wWmY5Wdn6+NCaYDH
MCIlxLr6AFStZ7w0jUOmvO/syzZXrkwjue3QybT+hpHNS1E3PwXAqMbpuSCs+lGo4EnNu8jE3RYz
J2mZibtdtVe/jD5GMNidA23+BkJhw/HFXdM3kZC7wJ4jO56sGDjI6aINM1yNwDVBk2GC5cVX6Cbb
rGLQiPstZHD0kyDCRW7s/QozdS/331pI2wvHVdlIjV7ehRcHl1BDI0nXP577kgaqlfZKQCAaoL2w
4nLKSjdYUUQsGVjvCiuEiQKlowfCwAwjHq2dq8rAoc5D2JYuMzbSmE5g42KbDVH0wuxnptz37PSK
VZUNmozxUu6a0weNLYkdURsODzEIYNhe4nZSlgnuHfjwMnPVBpIE7eas1/Nn5cBYHcfUxGWAM4xI
qj2LAhOj8oMiXzD9ENpmHMBgNSZsnp9uI3f67KoSGuwwvDLfeNPcKMT6BTfUnnavHFzaxVCDB+Rc
MhJTF1qb/xaWu+p1ExCiufZ+zCQVjYVJWw2Mc4nL6lw2JCU43cUHXFlQBu5E199h4BbLDgmDWw/5
qoZSQUnykzZoVqnwYEK9tFIeNKz+kRdFzqO1NG61FJP5MsMpOELdmpTblPVWhjiE1+Avu47v+scq
bMZaXeIzaodNCd/fhnRFn5ngHi3tLWr1/JdHJMLTkVQsQPOot56F7BHSNBFAZkbUKcIb56cKw5cc
rwEsJ387OIFJh0lvPN4gGClHqfFMPug78t4XQkdfahwCwoC0QaPwrk5jGGQCdLT1mLlewSaNWzeR
RBQXit0GB7caeo83a4K2wS+Dm7/vZm1HRCcQHjnbVdJsjBq3fxNWDVwNplx+AT7R7Lx5OFcU4Bpd
Fm1gT8/KcJdcco6gvMetwmz3FqVKI+pvZBmE2pS7UEtPA+0+Df7JUw4iBZwo2VLfhB2uMgMkrNNQ
pQ3TFmolNELjzg6M4CVAzERvQbaPUxwLMbvbqUw2Xg8hL/PNZCXIHoxK+9DKJvq2ZvLkxVQ9BInT
ca3gEPDkluZlVTBjhVDvFd/sIe9MPCAXGeZ8nGqoPlOe9RtMgwODSqk8xM2E6VKOQWKd7Qvb9xEy
5CWc2VpL35XxBHMwGJM960JPYnxSEK/hSwxr2sKUm0Iv7smeof7HT3FtTtOnZRcntredT/43nlx7
d05ufRZvkq67opxauZHoD9hmV7i74h8UZ/Y6IW9+hSuKtgCSiDjumZfQ1QtaDqqInTEy7rXH6daE
YE5JBkGb8QozmMYKUXX38DDO8XgerCJ9jfKE2ZXTf8+QfHbgUQoxLq560O5FW/+ETfzwKqoSaDGb
DJJ/yif7Vr3vXXlnoLufJGyCoU+bXx45etSOuNINjHZ7sULRcG0sFQ0Xg8p5p8JKPjqtONtDzP10
NkFmftiyeUzK/ydgq8fyYJUO49UKtR12Dkds6bZu0x+bMd0B9r62IUw93JwyvNWUQ/bQKNJoTMFc
sE8rmK5I3ujO0Xp5y1liz9GSfmdQlMtS5Q4wS+s7zILa01wU69oBoEvrN1JVVkbi/jVMG+r3fNIa
tFZxyjQtSXO4GARZoGYkZoS0DBkRjNFw2ps6i8Ba9dDOC1P57+QWeleknDBk7T+V0Q4qfZbAJWhO
C4R7Aw2rpxSOpUtIVXWLuULhwO914eqOI6BqXg8LFyPiWWBLG2Os6vt4xAfd8F1V5RWelLOaESDX
zbAl6oGSSEFbZRKuHY8adhi4K9qwxV75qXgy49RcSquVy8pp16MFJyhCIb4wR7GridtItXSnz0CZ
laIwzLteoGC0lYdJWKGbyDGcKxnnNrHGjMO0ThWLUnlmrzwdNzAfnQST/eWE57dknGcO4ZFJ2tZQ
dvAZaqktCg6yG0oMLjBRJoBF7RBODVmVyhMWTHPFHZtMNHf01glBhCgsF2bXk1MUe3+h9lCjTxHK
2mo+9SYQbG1WzLUz4zbSMyVzMyCTxVIktbV95NbqxpsfVYsLi8HXi7r1YOFkhGl8YuNaIGaKpeBj
EsPFtNEYqWty+KpziS4/0vBPEjdWcbeApIWZkfQRbsoGOwTQcy2oX2dCObciDPDCCRvmVJLbFo5/
KzSNdW1v646EOiR6OFHv4BWvI93/jYboycYNj67ntCwhRJUeBh9h/2a6xtWtx7eSyZU9jh9FytGV
+08P4Rle8Y+spoccLGpYUSGZapJqfolGrGymoYXWM1fdt44J9qeUpn/IehFujMn/cvPmu4D5R0PE
ltZ36X62iiMZPtyMZIOaFh2sezX4ZqmYbxPWeYmmg8n23+rbJExD82ZGS56fsyraF27KUTSHt1iv
Rzzqu6N6lBNsrXz+Fw7O6hXnUs5bn5fR111kQs0LxoHMuLRNqqthmRmQWhfu50BFI2m6heVq+8Sx
/gNDsRMwELkUctyFnX2siWMSMl7blvYemslWvRCDDyGHXQ82wtnJ5w9cfnmLOrH1Rx++i3GZ1Npi
1WWw4DzqDNkUz1F1F1XhcWaQ/KnF845BHMxab1W3+Kg+KixgYwlp8+wh/B8KAh1y8xeGakfRW7e8
23e8OnIPnxMiChGxdbxEoL+sjMc4cKnxXi1iy4CcrU+XghGG9TcpH00SH1MQ0IQ+NMWSxQtKVhSM
Lj47MLHPsAXFB2RbVIx8ONeQI4LrL3GwU8R2j4oMfSUjc/cCb3+ZwyJLgV1iXhqnZYdjBmtDWKCU
ZptL71xmnTOkRYbXbgxN7q1mWpfVZwpxfIBg4Brvg/NsrG8+zyjLzTQADXOtvLag1Tg+wIQBe3FO
pBCsrYTwYLgQ/AsbS203wU0GdNo142Vv63Ag+mWsS/ztHlywE1wajCbQspQgkTYJgsSjOOGSr8OF
osjr6Nza/icsnik2fPynwMeHfziPBiRIdHEOjrruy5T/cOkZRC1m17jYeIqDs7SNcTHzZScaYw9E
tMo3ndv8wTZeoH/M9wYCKLXAO6IAzTA8R6rrc/d5nmxNjJPjivxM+xb5QPfxt4VyDAUZm3XR7XP2
MfUbNQ2RVu18hcHOR/46in0cunRMESQoGlvjwV0YUZxHJGH16dmlSORfh6xayQ7NX3BHcdFE3f4x
5OOq7kqSSf/MjEs86S4mrNac4dNnxjtObEj/PTAWjS6trXooHUcWSxLK7ctMVVI5X8R0etwIuVeb
EP+govbXcANTjz5M3nIx/+FPRSUuJtOAzkp3M5w1oXRbxKd7p6H5Ua5TDkY2Nue9Q4824TXsmQRJ
Kih2Oqg7oxaTXz4NCGQYeKrP4W1g9UostOEfLHpXLMYUn4WJ2RpTDO4CmWFbr5hQOjyG8TvKccTN
nRVrUOtfagl0ohYgeTr6JikQiLSbCgkGWSMrvm4gLFiPEgj5zbTfbHhpTv3l4bRmUH702kcSMiQU
u2p+G/CmhEW3j3ASaQvMZcTJxb7YyiivCMX7/4X24yaJfrPqJzZo/C8031cuLQACdEwO9hF41pnO
O2Ng9S+szmRGAbuTIBQcKg9c8+wmr5YX7FBcYV6xt7X4OJOpTkGgzqMqMrcG9F8+VNFWkfiQkUG8
Uhg9+LC69YCeMF1jFMu/bRu4pNTfIkJZYBQrq/5KmBWxprk+9dSBtVDryr3BRsHs/VSjPiF5bKe5
4yGvCFlsaCkUL6fDAEdMv30HU+EQEbz/wzvV5tOvBiA8TZ7c2nRudpWRrIxuUlcYjvo+NV4i1obr
lWuGImv1qra9f7CyZ9JcWJ1cBe5mZy5AvW5q8Q4vpDwd+QPG7cuS12tkO/D0CBjvtcAiln8R45rU
D0+qXbpRbx11zoKFxY0T1Ls5VgAFIRzzjbAWdNDltJidVzg4/UwQsYsxG6zs2drwlmdsl+wNlfWt
PrxX5CPlqcHnjvlPg0MPLAEMdvVjhqtlLZprxg1hXPzkacChWZsIz1jk8VcLG6Vwsfgyrr58cO0R
khwCTNezE+zdOG8u+MhsmVNXC+4LrTrgXutciyT9IlePsVJIh0mOxzs8tf0Eh07txij6DvSfnMfz
52Q6O25lauqnXPWXEmA6wJPcDIMPBiZ13F1KOLyRNq9sae95FtytKTYOIXTHgP067rIVEDBy+I7G
+Z0vP3FrB++DXJrFSHPKGGsDtXo1BfeaDNa+j3YhJ4kOqDjgazuN1IC8cnn5jeXegvzgtS84QXhu
yIctjDVb7lWXnjvzUz2FvpUHTxDzTOEWN9EtKsiZyzVmNXw5vTyqzb2tIVDAh24rHZddc6vZYm+N
+TWcTLUxal37zugfCl0MYI1YKkzXnV2sWCTYVqyFvSf2kSQO+cWT/2dt1u2HuHVhGONxyFvUs+FH
r0K3Xx3+hEt1S5WoJz/4EjHXw8/4NXamsFhdp8HlyDmO9EcR9N2BnqggcNNtNyk+xfGYrmP/GcaE
T3cEEc2gGzAJtiDRgGUBXpcYrYbYK6pSVr0PBWZCLNRKFLfewzQUMpU6VlDiLq12w4mT+rAUHSiA
gultuymZXJUcH2P/YBxwiptsoTVPIonUPiH3jmevXcoIM7r0OGjUMFRz01fRRUf+Vi0Y8uUX+Bvx
hq4s5z2jgG8VvRhRZ5YU3xpznhoA2jW6LWsD+o4nHxNCETayKDK2uPatgsCl9K1WRHKtTM3/nkOL
/CoAm5zqIM7kzqjKu/qBoqsW7LiOnm5TaNzBNUXJ5iFypX3cM0nedTVGnUZxtugMODlH5MvqnOBK
DZoHD7+OXhGuyZEaOiYLqTP/xZfpGGc5NoSOtmGvlrHxJoL2aRf6Ebvy10Kkz8mcXrhVRmAsxzr4
VK9GN1FM86qNTLnCvLp2hvOK99KyLa9dxSvFtFbVMdxZqcMd4V9jw8IUi9pVT6jy2wf+6BeO9tlF
gqIxhsQUtRJ7AEdcZ+Uym1UG9R+irIjIY9aqnYhD2MUc0KOD/O/Se/O6T079dKh6rONqY1N1e700
7mqRdLhbwabEQo9Tu1kQ47LjFqgzeqDT0sq7enPm6gPgCfsA/JN7OAhJau8MkosKMMUsFXstmFcC
9YXVkT/tsb9M03To5vqvBRd6GdX1N6FeuzrzXozWvohmOoa+tsI/nbBVXFDcofliDHVJx/J3GWCI
XJBsWgn9hqVeTzeBUomqdCRP3UpQZgfTwI/g+NXHEywr+yQEQaQkMB20Kf3Q/XCvB/ah6MVb6ohr
FLj2wkyxWLHkfnCmI37f+7kt9r6Mn2Qmbsnw2aH4v8XYdOR++g1iy7MyzA+ZN0cMwrd1EOxNdgAw
s22E2ccC1dNy9NKrYUm+FFCw7WP9kiu2HYujsbD3s6fx96Dz5ljWJuxnMjWirWvNrOVAbHDJW9VG
d3CrcMQPCYcLjsNsrAy6J8IrB18bF25U/khXHm2tfh0l0UCeVf0euBVJrK/NlmztuLlWlQRu6M/6
mPRLTbRbgMy9Tmq6UxnbUKklUfu8pDm8xHzydrM0Hhkuzaq4HODAMejZIWHemqxf2aGopUF28uFi
118aKdGxuPFu6+Ic6G81+yavrNqOIzYtROVtwNT83ag+dN6aQgcn3phtdXYhEZHCBEeTXfVsFPDJ
zpTKqqZp+h89ndccgj1Ly2OfZ+DB7vMGjWarE1ZgfYPhLHIIjzkgR9WeveAnap+cfJx/6o2ZGCTp
2MC36Z1oUsZwKoEOcYj/y2Rir7L+3DF6YeOUlKbswCBzzAYu0vwqcY3J6gjF1rVJ7+qMYcGro0Mr
ul9z9JrywfxWdmK11CLQUxhKm7n/CNNZdTkKHWw4KsfhE+kMQy+Gkkm3DA1nOxAHYIwfXKi6O2yF
rouDPq55qrLmwrX2tQHhqWDpFB8WkuwENniGRS/06+XcMMcXe2oMUgqo7HU9O9o1paR8HzGUMS1q
x2g+O1QWI6gCu3MhkLlVDRMYfad2W4LGVkb7nsOQmewfNu3K5TJ5SdWdiUliBig9aQwdeG4gUiBK
nLMUdPzmnhNVTT1mmP/aDINXR5UCLYDCwRIH9fkDwsV+ZGf1nzltkjBhSfA7uIyA4Y9o7n7aYu/w
zsu68sN5y/3Lidpo/xItBQlMtVe992FT3AcSjxfCflSZmTVYerOxSue3OtZoGFg8/ChU40UuQ2RA
3JQqWIXixjPhCIUzjdSDk//q0m/ESYSTz/d/v1vVberfzVCmixE+PK2RcN65m/y0n313EeQkSq+O
p4SJ7jLpvlkYZsJEUuxlSlCtw4zxwhJAyK7eLbX7C7ED3j/yYFrjqYZJFQ1kFXNq8U08LPI67SO1
040nb4b861OZ8zuj6DEzk4cSsAAlI9fV2AlWpcTZllXg9TObyann3AoowhGfb7vkzCtB11zp+AsJ
gMToldckabD1xxUYLu2O+dXKw/V0IAxsSNEp50go8M7oEaokNw0Um2tUZSFw5y7O2oOqSmWeXMYh
WbvBT6FjgkZyBFSncCjPHXGyrIEd6ZWXqlUW/mSxwjPgqCjmlzRhsTlPoYeo6qZxpbYJE62KGpet
osje8SUNhxkoL0AXNweVAw+x+UjPG6QX1b9ggbjEa2qd2lfX8T9VczhK/Au0SCWDIyJ4HdwnsyfM
FeSTGMlsKwtz2Xr/zj/1Xul48OqetohcGL/5BLuaa0um5F3tGLD/l4n72+q8C00u42u0K+U1YROQ
aqmzIYzZV4iLfR3KQ6oOxVo+MfuBj8csjpWYnGk9/FacfUdsEr6tVgVoZiiZhmDJivdbH1of1hTG
gOYkXYzBLo5+D+pZe+8q0hmTfNZO6C5VSxh5+TqPu4WfOmi25MMAZcOX5sZ4HTIXm1O6rqp/98Dn
9geYJBoeVci+ZhKwUA2/oJlBizFL6951zl0dE0Y7nt0s2kEiOER8EwAGVc/arovRCANrakcV2G2P
RwtLThh5lzGBMR+LDRDYyuWqkmrPE+U9ZNNSTTU7i9regz5Yqv87UNOkNBR+dxixXeUq+Gl8zVbq
09LRWdJ78B0RXv9bh1jjrVq/XMeULzHYg9r41a7bpc3+n5mwvimsbyNvljPHWESWALuM1P+/ktXS
Y0GxyP1aX7Mt86TVCz0Gq4o21+K/vKcR9r4CIkTDFKQ37YvfKsjI5y6oHypBrmc2Cf6Id2OmYOMs
xwkBaizVawMS6KTtLuhfVA/g8SZiwXGjVuJzeN5FDI9QPtTmm7NGauOZ8nbFvD5qsaf6lb2HG6UW
Kj/tmAKahJKEfLbdHxtURb28uiDgiKiOIlbWB5sSiEu1nKpSBxxVt5Dt0Al+WItT/zT7N3Wy1ZiF
RxTRbGwBenguKG6YO1Oo/4NFss9poMhQDvDGQyGFhNPi5vFehANyETz0svptZpbVArHDQFZQgEFv
rM5AD98MLlkt30SNuSE9celsZlw1T47oBJ7SuK5rGN5xfFZPqc7cnfpvlqer1Ea58WEgBFTginq+
nPh0aMAc9Re2zUu/xHUQwMOBItntFciRsdPppAWoTdC092ZhbmDJr6P+1+y4GK6h96KJ4FiIu1fc
kGGCuLtxIJ0bw9kEAE+deSWHOgxWOoUMi4K747XbjCehbghfpLI+O4Fcgj3aTy9R+qH+l+pQ8Cen
xL2oWxI4LyOHtDow+LLq6J4ocVkT/wZ3ub1k5Tn5gx7fdM6jy191f5gSbY2iuRhUQloaqWXJGatW
g7rcmtp8FDFz0GTNc2In1QbANF7WnsI4aflFeHZhd6s2DtC2EKK/ebZ4m3ipAChd3D+D6d5gVM/3
YD0U0deMl85g6SuDk5JSgBkKNPANjXqabtTlswLzKLtY9pt0/QXPMQemqxKIw+rsq9O1QmjU81Nr
VJ0ECmQDCOQnFYinFjErG5HJGrDx34mk6Lo8K4f2uYu0o8IKuRSTlrQvshV4FBMJalJzKTQTb3ze
F86CWBDz8PSjd371/wuwzs8VEtWQMWTzwCjQ4XrtYhiTLmRsqhtVT9DFW/yaAIeZJnmqw4BpA9yc
W11g88ROJbIcMdW3R6pZyjHNmerhhqmKDKKtdtw3m+aO3qXltVFoUwlk1u2tnn073CpTBWz+b75w
GPqhYaO0ZmmROKoAKnWwss+eOG4ASdOG7BW5Lh34V/x2da6iU1kwWEfagTUy91+dT2ZgTK9qb+QB
oiE2ViRMk92TmZ9eRqXjBBV55zI7m2KcYfbn+WuD5wT2Lj7E036tm2Lph93NHMTVa1DzK5617XFq
+E3hYdxCPY4IpCD2YZF0MSpSWFdeCT+qdbGS8FCn2BmOTkEcvfa0FG6W3wY/7SFTesljcpzp3RN9
TjiiW1xIE212Tl1dKQ4BgeL23smQrTemXKimDQ7U6ySV56kGVlFiCez1mErZD5nF+wHGzqLPmcyo
Ak4tqNFuDjMWj+wkzqx9OnTBjWjf0tLlRqjQOLEtQYf6WlL5QIKLhwkAA3PLQAwr1yJrjZSpIgQY
jOaXTM/RLOD/Y4ftTQHzA/MDY9S2bG63Dhsyp2/O6m1TjSP8+78GTYgaMv7389PBSNKrrg2vCJgw
MOrqd9/3P3sPRZMDyh/V36rR0ozg6CTxAWI+QIK5Hdv0FFbuW44vxlK3L3pjnHDK34+gmqNDAMNY
7W1AB7iHl9AtPktrePpNdAiTfqVKf9W0ZBRantvc6gk/hHbUDhhNbNUfTqVBWpBjPKIYMKh2mlvE
7EXtRpTDR4ft2SFu+4Xh813TwVjYFqDiYawaFRXUlTFZGDr2FWlay+WUYRKPHAYpYBRjTkxnwyc4
mKbNsGtJ69mOHmPAfBjxig/t16Gqrq1PeO2c3bFdO6jHWgwz3FJLuQz259KQF8Y2FzK5iRHq92Y/
xtsg1FFBVBSztqXUkHZinTmCxlXr1OKeSnntiwZDCknTPKW9d081o/wO8cBGZa+BcoLJYX2Y0shG
oO0ZVm44fOMqlRnaeogwsdKyAvGg9d7EyWOg9tAhUCGVQb8Zj4RsAlIgZrjIhsJNgY5jnUN6AGyZ
aOBaT+zKjHTOlCepzsrCFfCUgvLlX5tmjGqtLIMGaydqrBd16HW9D0jW0+HAzUBOPUwYt1p5aLDM
pmZdpMhaKppJ4ejzmgSju6n1T3JS4U9nOMYZFGL4KSFpr+WJi+t3Q2uBeITwObqKVOEsw4QmRLeu
wdgzMn+NVTVmUnSnyfTbgrjPqIwgLqwy7q0Vxo8JUcxUaqdGwio0AG5vph+sfa3YTl3k3ErGlUtd
VjYsdMcnWMhjyEhIYz+QuV4MzswQRr/oXv/SD92bGuf3uX3vGgTVI57AFLXM8IibwTL3UYtOiU+6
megigTNm4LE8KFYGs/3xYyGRIsBvN584tLGJkmGNz6XaMzsPI+RGrny4awGyIHUoKbhxyO8DXXY8
DSTQKqF891pQdePFi1wGOmYPj8KkFBbdB0g15z43uv+KIcIyz0aKygwjR4FtPvkBQ9RberrYJosN
c3NWjQaIC0t0Tf3GXm8Y+I6qQDYTw65irc5o6huKkXVEadijlqEgshI18EHlChtoboiOYEOu8xHe
uVgJu3yjqc8r3KBGXXvXu3FV+N/qwvTwvaTq4yQdoleFBmAkQhhF86enj8tzG9FZRBwfXKapSVgh
5r7gACX7GaZJQ0ojAkyYoy3Zd5TAmXfroP1gWEsDVyz0yGEVbRg1w3/CohMnyHSWL7myks85Q9Sv
9liWLaE4fE01AkICdKiYRwXN08VxxKJBVkCjwsT4CVUnWcwK1AcQMn4aeRglxgnqr6lDqLHb7q3g
Hrp4NWV9hPgmIhqjWVb5BJLAYwjIZwOPK/jKEehbk1CR5j9DcBfYBFRMdZc13TxnYKqEZzCD1KzY
oVqtU+2FQsDRNRzv7hNS3jopiTGsSUTzFzbwDwVK7zzVb6Z26CGPEqbF6UqsSwERjFZK/Veh8yWZ
imq4SwkbEZcwRq8AkhpllvrLsHtVB4paenpLDtwr1YM6txN1JqP263X0b3m6kwE8fNfYARgcbNxj
XKc9wo1953Afq/DML22Zxam1kXrTBo9CZvQkuSfTO0bDKz5QfSlHYqtCJarap6iTVPgKj3gozfYY
3AZ7/AptyLCYR8UstMaetkwdU0u/WTrnpFttLLjZ+CVtOw7oDIyC3zGCYJgt6gUJ+OYrZ+7xDwnG
n1lpnLs6fdP8/p1OaMzIyiEYj7XM7/TRhnZ4ZoCkg3d2a74Fjxu+4hKnw3fB0lZtgrpkPem38E9g
DnLk9m5LBDk9WPt0cdUPOVFLnCsQlzwDBhoU7+qVVcBzno3/FgDgiA+ZgFsLaG71xZsqd6T7MerB
GaHLKSvKPZ4gK3X/ba1ZyxRzem4kSMpa3Sm/zPchGk3VlzWIJCWSLbvHj15Dr/1AcLvwi78OboCL
1s6uM8W5w8TUBsLEgsLAkD6dIQRHr6iI4KV4/S8KNvVZMUZ9y4IwA4sPcTEiUJ0Br2zIIq0qd4eO
cqcmECHHXI1aN+hgOyL0VCVAgZUIqqulzs5LRKGzUt7xua+hGshPtTz0fnGCYn0Zo/RfPwlpYt2w
RGvAztD9H0fnsRw5DgTRL2IEPchreyepW166MEaOngQN6L5+H/Y0uzuzmm4aoFCV+fKCVoDSdqIv
1qJ7nbl9+jXTz5sesaXsz3oSqhegBl6zUh2R8zT+vMbdBzb+10J952J60ldEL1l6pTOR11jUybTJ
ckvsKef1/z7I7tRF/YXGkn4nfZnzQrs7PeyW8o0xRSiql3aA3JQlT6JaEImQId4Onf45+kHp0q92
Mu5YMRc586bcctHRXaYjW2xFzXVj0sudjekTSPoVMQ8ov2vY2QMz6tAvkSmBZRaENNME4Wsv1Q/M
BPav14HnN6JZpodzuQVMgIxjvC3VzuQ3dV1dBCNcFTpqmYP1ANYJ44qQVYdFs40AACfYzLtSPMxs
zmkDLqBqTgVEQN8qaGnhO6Y60i8DLx7HJhZd0pio+GgHJaJ7QpmsYeCwIeYV6jc6yz8L2eV+fQIt
gb4fHxDLU21GR14MfYFhFhFPDNFYyvSQAbwrWalrRxxGy/uqCnC5DasTTmuWz6xFu7X4P01DKMCQ
7Gli7QLe8Lmugfm1T5ntb+G8I+wJG29LRjjje+ezSTyyKIyDDNpPw2+frBFUFxonOXuvhr38aQxP
Yg2vYky2FmtXJu1bQ/A7BAqSNZI5B6LrqKMXkSfdbHQ7tfLVbi5MpLsS51qBy8aqd2Zu3ix34aDh
XRi0kIIujwULtE2p1TnpO8clEZlbw7QOWdODOdMLzRzv9Z6LV2bfgMFjQT+Iwf1OTE4aPIU1qwPj
uf+3Ny3QmjrD3QVc461MwmPAmxxm6YTODbgXe3Cq8y4Dfze6zcnwoSPrY4xeKPVUWm/N+lVoKKu6
eiSIxTk0M1r9kR9c+Z9Co7+mMPvRT049QJMZ60YQYTmugtF7QmaQGplz6+JPOrbbDgYKbYWDA/Dv
kkbjhwqqSxSjLG+g1nStuiu7YK1vUldlBxYUXY3opgzhbjueG4Iu9aLAoTDGZOUX7pmcjL3eX2vC
ShGvG/8sWdGTrSTt4RDFm0VHz6AT3IX5i1/hDWbT0SdWniM0NQDC0Rk5wcaMUY7yz63b7DpeMbqa
GOXStd4z4al96Jm6LjH1wEK/uwPtCMgTu4p/luF35toAkchZHG66jcdN90REPB8TVB7W1HMe9Jfo
szsB4VQ2zr0h792cH4/SgN5Cltj9ZvK9W2pU4EPrm8XUwreGaTPqRjnaQ1qGEXIw/U0teziXM943
2zmagkrRBYWZBQzkHTbEEashVwIJMe+jG3+mA0mRs+PsWPjTuUJW8a4/1pzjYuGAkPcm0hepJU0V
57QehhiQ4lVLX1uvHrQTdQ2tl7OIOxH5DTkdrIvecmHsMtN81rWKp5gK05DR4RJB+m8YICxWUQ55
xQyffRulQVwFO6nUH8GrgHVbknwtH70x8QQldl2YTpJOLMP87WCKreRZzOuU4zTmwM+pztxHhbql
p6eE3Rcp9ULcE9RAbl6RMb0nUTKJ55Ob8XnBr7imupttNiBJHsq+0urVWlnacRyTPBd177kkANoT
1j7Ju3uBkGdCsSG6+VKQ6rhQkbODn0avwELjM/30UxeLGlpGVkMyBHZsdf7JSYufKgjVFoJ+DzoC
t2WHECRU7t5XafmUmALyLVrwgnnw2Z4NCwUI+kNDPYE2WpsD1pNeAThv0/6nYdthf3g03eK3ySd0
wSQhdA6WWkc+tY77ZpTFfWR6XCik5mQ+W2qH/zTn9lTpze26g+qIRgrbNyclHKRtHQLcFnPjw38E
NUwQTuTGKDCs8MEBi6631JYDx76pVH91We/myMvXC3joVTMRzYibr44H8kvDB4uzi8km7mpthl2H
dzbPtc867rnDKQ0xDAX2s1fJC10rdpCIVqWZjRbL8uKvChkOm9pBNmws3bGyunfA50e9kzvm8ECR
co79aU8Pad255e1/cS942yX2z4y8gYwtlNhKbVj3yN9SaLRnUj5cZz84JSss7BUeRjU8Gpb6qHA2
eiPd5jLdBdTNBEydeVp3lmB2CdwpCquDp9QHekLcJst5CNI/N6FdiKeJt4eeM5+idnVWxJxRhvX2
JxJn5Ago+b0R2YF+XmozoBfSfJDCgMGwQr2X/db1+ORQ1uBj2eg7kEB7dqb4X1MiwPWaW5a4KKzG
t2EOBWo4XKY2HynweAgSC8Mg87RBxgs2HgJjcQ5jTr8snfg3C/us8uKa21w9eh0r6ogfFWLAKuQT
WOIPfQRoM4sT1AJJkXc/1fkzQpz0yxmSj+lG1SsVE7Anzv0ZoQsDMQIyn/5/9K3CfeKx29ZG9BQ7
ydUhn6hpoZ7ryVZPVjc5NMeSvzumYogH5zufkCiXLUskUGNmd+1GeSSuNbpgLuxD6NZAYdplbTbj
bqHajYpxO5lyj/If3BiDjAVtCr7tN31kSTKOol56iDFa+TxIAa9Va3DUq5aXoBEbeJrRKg2K7ww9
TSSjnwpMWA3K1qKinYb2uWniqwGym2Y69Q5rT/9/MbNQUnjJq5ci/TGnq5ApVf6u60Zax/0WH/qt
pOVvE3bfktAedRuafPjI6bC0W9vHOV38wiYn/Mfc5CEQmbyia9ANqwhJIxQy7iggHAO9tRZA4K8B
tpetbeu9GpqLyyhH9CZ65HC+G6cKO5V17FMBFCKpgTzWzr3djL88fNx5oGlixtxHXyPeJnlyFQwp
VdMwZUFcwGkG/nu08o2BYQ9nHzjnW5Nb7A7OHxJs3mAXx8vM+K/2nX3tk3mZcmfiURuuAlAuIQCN
OY0+rNzAGmF/iGY8gFteQ1m4Nvg4/AEiRhhRWSrEqx1lbRso+q6JxwFgfl8IcxqECveNnnrRJIDX
/8sRNwVM3LzRLN5EBA1x2aNh3nQT7STKf58t00a24YuDJl4zEoOx5iMy6c4RwIrWD1YNp63I24/M
Ukp0xPrv5fuSHL2xTH81qU+dYLZ2zfYt9olGDFEf6T8rovuU18gx+wdqAEzD54n/2rCNwUndqDaB
TNPAag5KXPxIhIvgMLnRNhYv1jTRHFQ/JUf0qDEfi8x/HGLalaSOJo2zbVobWl38L4QGQ2RDtJKK
tgltdFq+2QCiBs7+eia6UAhYMLG7cjF3pGxmKS7L3PFILuF4XPtwhGeCVfJ8m8ywzms66zyTHM5a
ugDRmBNWTGuaU1DLCbZtL7nq98rw3omhRKhx4koak/uHjxnN8XDJYrXvjPY0Cvr/egbEpoOIgl/0
YYRfBtr11ECBE0CECNawV0AGxnCjlu2iRcJetgEFB9oo34TA43SdwvrY0CgAN0pVxU7GhWSrAYND
RBRFVSIrRVcOpAKHE5s5kH5NB8LsdXFQdykcskKJu1wONMoDWEhedcFowYW0nmUPZZGjhGtT50Y/
FuBgI/PeJQW4iSipcseexXze2fN0pr298/2MVM4OlgO19zReQ9ldg5bBdRsFG4v9twecD/rEerA0
hkRNHZ3oYuswsZO0Qoqyv/RgP3uDI207N8cm7A5jAItutGj9IUplMs9nDn5S5F2Wmd64VHqiUMr5
YxmMQwdHlG13XoekwmZZew2wra+4cEQefCxMFpoPrk6cwap28H4h+qTCY1K7c9nruHQUsc81B91p
glRRmU2xbgRBB035Ys/pRS9R+HQfU9a4KPNX+RJf9GYQTO7FLZJT5jon9GP7onXy/UDEgjIC3Iq8
aP0UHmbaZyA7D44q0GCxpWZaJ2cGE3skB5JW3HpEAeC8rhYqMs+YHjMm67myvr1u2YbdeC/YnPuA
0jBtjhFdhbjNmKtzkArUZebC+HEL9QKzcZb2l8hHF4F+1gJKk1H9TKreGtNY8sKjEW2OcPYxsACI
UUcxjQDLqFwrdfa8aDMUhOKpmEgZ69S49iu76XvIjhsE/qVT4tiIp8QGM1TQpkCpdAoydlGZUG5G
5rtj48oKiws3ee/bJAfgDds0c3tncq7tLY+52UhWFrJ/mkxcTtbODG0IL3VahZ8TTR0e09GyLiYX
vS8BhVERQLxb0xb4V8pmpcttXUSYyjo6mLbAULHDGF+TQqaCeYdoD1RnybRCe3AiZ2E/a2Ru/NpN
835YMFdIXlRzKN86mLv4JzYFz9WAYqy38AQw1VR9tyuJPhNN9yFrGEs24hyE5Ny10trC6deNue8S
WGw3DP+W4tPBL6tXAS8aPvLFucWB8x732TMvjsWRofIIfJ1l8YJ3NNv48s31OenZrv2M527tWulu
pOLgPtAKAMhCa5POm4jz8zCDlYJShoVBRNMbN43HHfbG1uRb6HNByPEBb+6ZP0DjzmNpjuiIVpG/
NVsHPoF7V8XzzaJvcq35YvMcoMMS73k9n2sl1XfSIDkgdW3v0q3ULRbD8VLKYiDxbIWbxU/qS8jR
fl2OOD/8V/gtlFWock3rXZpGi4cF7AxTAn3gMbz6yaC6ZnYfy6+hn6ud73igTkRFHKYxP+HgYWeb
vixl1eQs5p8NEtAEcYDicNgOP/q1Atm/y1nvkPbPbuhrYtZHkzeHhvVDubq/YJfTI6F6RD3LXjNv
ecLcRf0ao7UJHLF3G3FuWUJKXvBVicSBUA/WPLuv+/8LW5LxcPtP/kPeGL/E5Hw5ovqXjcX3xLHP
bt11jn5mceiQhAUERW6hUHAfYgOECE0/DlNTJOjZFS41WjIfSyq5R+l082M72FsxWu5ujrMHAxIV
5OUJx7G9DQfnogPSc/FF9uE/GxDmpuD0vSEW3DyQstcfhgCTiI3a/3NIrfTTdlV2XJbMgBHpM2oQ
RH7zvI3G8pC77Lj9/2JdJAwBLqlgREsYLwQlxpDIkJKNECvUqFlfGcnLHmu3fvbNPD6CrKQvTEir
Le5iH/dddI0M8JZgVOqw/ZATZPXGr4btFN0g9iHVZtgBI/MNKPa32TXnSshz04y3KaCgsTilb7Fq
f7sQv9uJ2ZjljHwVcACGgeg0cL1xRz7TV4qcGjLxJRnC5IGqa4+v6ttrvWyvVAVmgM51JFS1hmF9
xlh0BDRHj4FHoUOkuouNasuyM9Eja49k0JAk1Qc8s+ATVj1iRxtNUzwV7HHWZZyLI4FkN3tke/LG
VlC/uBqayiusKx7hBlDkjOo+GxSpFEXx2Qig3ubyqHpICpWgw6CqTBKGN91PMjjJxR4YVJnOuvCq
5zyEh+hjJ31sSnZks/OfJ4wohd0/VZ73lQ5y2EVRxCwhhVvdP+prjvNDZ162ihgo4520PYqfCBg8
CTLEz5gVgnCbuhn7ehy31sboOrHxi4q9GmoupA901yxgrdN/Tr5EksCa64/IjgOmDAWm375qdiVe
NCQiQC9M+dX6DXhr3tSpKdD3S9jnNMs+K3e65uBpk5HxXzfwoke93jhSY7/Qrrr3YOCjAsfqy/tn
TxMi+Xmkqxa+REE4raMkAHHTGuExBp2+bYYxBZJD+2gO1dX2gtNS5HeWq2hAwtVMGRVjqgq3YwBQ
GpiFnC9SsXyCQX8xEl5Wk7zdqcck0XvkZQTBuyyWW1qkm0nlH6LOHu0RFXHV/MZBv5FlfalcmHfz
5B+4BxktffCnkOHPsDM3+aTrLxvGJh4vpnzJyhJD8hrOGR8xZtbB3asbTon1zocej+IIxUoExIpT
ePxqCrVnH0D6nV28xt9lGPE8Gulqmk9BHtLdWE5+W+5NJ/8sRrD7plccMLduYUTs6sx7g9bORH0p
nvOqIlmtusHW3y9p8C8y+8NSz9+xYZ1KL9/KycIDhVjPDV7SGfsO5VIjzXo9BnG3i+bqaRG00rwm
/i1SAbvRsBBO1N1rZGNQrP0zsx774HoKM3/ts+H31NZLalMJj117x2DuqfAm7Feeus5kEiAM5uG0
iPZrgpFFXua7ul1+wklryBjFwM10sw1n33NmdMyFYWbancPqNUMM7GgX5970oGz1lkQSx1LxXDR1
daJhyQGWls1oYuVDcz1snGjCutPsIo+4NhqOWAvpGK/j3j0q/YcYNm+ky/FgknSwciuHc1XXH2rK
KrC85kHHZZ1MFLmfgksSig7XG/kfpIbx8gHsdbvhySAUQcDXWgm4tb45v+Ctf7At70o2N8c3Lsgu
dhQD5Xj8FTP4Rafl4mAi3DsRB6DO8T+Lxb1bMp7RNmdECurpHJOYdz+gQkLtzAotpuWSzqxqqWWc
29F5mkX+LSoL0XeMuGxqgdEOmNZAMmOHHPLhkEW+tQsxanzHXY/+3rU64tUX+q/BJP6YsD3bJN0e
OV5LDp4szEMUgvGpaWYRRLMh99Bc9ZUYN8kA3tqb3ue+svZt7TKk5o3Fg4+IO3Bkz6MZHDvIamkq
r8gds51XzTpO3SVgGfuotczYsUhsI0qtFlgtDaaFMNXu+oGYzZYYnbwXv0UW/QllHwO3+zELRpjs
eiJK6V/k8XAbgDoaZMqsTJyeaTwkWzIgH/vK3Hto7zd9idoyR/OJZ55dEWePok041mF2IncjvUiT
YjkmnHCTiPAvB+DlNVSgM1562Cp4SQnEvVqyufdN78ntUi5cjYmx8H2a47WbHLqZF0Y6JABzKGQF
jULz0Cc1I4uIHOx+gvsmeZfJZkXJH0fRWQTlq4jBnLUeAN0xeJSN/WMHfnhdwtS57wqlZx79fSOd
qzct9Y7e1bWGwbyKQ7rvrD6RQ1tSidgn9itA2Q2XDKe/JENI/EzJ+KwFCFhVqvUQu1TrM+TuZRL/
OyV9aUERX8zXqFrwklCcc/ZmkkOtG3ey0tDfddfP4WoxICUXpn2Vta5W0nJcucK9Tk7ykU1qH4Xd
vO6q/lESKnP2ioGNO5Djqg9niJBdgKejeTRC99cQ7c3xnYfa49hVA/ZZOf3UragTLs7oH5YMId4k
4/0ka8TizgyvPwjhrAhv37NZSCCT/6uigJAavbFv+vkCYe7i94CSqh5XsTuuiTg5Lggh3QBaW8vS
jOV03XUpwJoashBhegzo2/FrDoZdEsWMP9NThSHb9WC2WZm7IerwIUzM3TAUH3rKaFDzFp7b0f6a
NkHtX4XJ0ckSnfctEuM5L022BwBcJoMWNwx5fiD/VhFZ4t6vmU2/uUHnLSUsKhFPcFweaanIrSGy
7B4xGFzUhtOmi62wy4kMKffobY6Ox+IU9YRs1+s5TIvTVHu8KRjjj8FAse/ULGk8Gsk7MSQ1JyRm
26EzWAcKx4izff6RurT8hMiOjMZXwhmewlKeowVHe+6Q7Fn272Pk07i0CZkv+vhfQTapKh0S2epH
tgg+1lCeR6YIq6rLH+AjctorrHNokJUbht9VCv46pQNk6NKmA01XlgYN93D5MB3QkXghtFaSmWqr
cRSIUnz7rQxqUpOHDYIwdj55tsrq3NfVtbU9DI+B0QPFDq1TIas7i9G1SwbuNiDshjK0u7QOAx+f
ObLTZtfFJiqbRxQLcfNXjtMdyYrPFojKIjOY4sYUf0FhZM9WatOgKHlL6zONk6CnyeAQRtGh8EDf
RFnan6Ncm0LrG5NIQGoTZ+Lx0krvT8SDYGdpnlKnWkj6YdFV8Nbn1jtTuLC9IfOtifhciQBjZE7M
lRT5trA4I1gmuQpNmwOzcjlbAA0xUWrCk+57wHhmEX/SezizUf3VTs8huTwlRnPTP70g0cIf/fvY
7U5pQvnl0GVyJxPhR3nMAVZHy4wfhFF0ZbQ3V85Pjf4++n/tndzoNT2akAcbVazBltHY3vOUQvRg
4nJj5XnFVIauZ8RxOh2K2tt4cXiyc9anHuGRzJgddd2fToHc2qTrtPG3ROSTswetJtFcceqh5RqL
fRqTNaZXERJiV3WZvIxd+VAJ+1+dt6SZt9sJOz5JPQUur+EbQgG6inA5Dvl80dYS/e07PziJ0njz
CMP8/7Zm7Kt1LNQa6ywbhkWZ7lUbw57pJnV3veFdnDq4W0YAXpU/bhzpyR/mnfaLn/YAN4rJ2wNP
kydaV6gUsx5fQJMNu2xwgovKBghdc8kMM+oms6DNTPzcJo16e5/7oKzBJYDjswRHLAvyW0dHnWDX
gCjiLP+r8O+T09a4F1WRAW65Lcykyfg0F/pYuRW6m9BqoUxkA2NBe0F4nbiEBjgAcFXSv8RDGMF4
pAvZmuNvOQb5aUpdnBNVb2ztKh/W1mK1G1BIw1ecVwH8pGI0TgFCpmBVYKzYl8NIcqft1rQfUHmZ
pBrfwkxkj6lIoZSAAh5OYqzEi+xokI5Riz07kdGMdl/J+ACqst45PlOGwk3SE4cyjNHjYF2NmaE0
eEXO360/v9ilZx+6lHUUIUD/bDOSqVsqVbPsadkR557IBy/6BZCEkao9ETehXN5VoPmOtTKAWk7d
3WgfpynZGllGMI3W+OHQ8Fa1YTzX7kc/1e9V+aF/A3rpUf9OkSSAiQz/pQ5B1iEoYkqpcQpFVWoX
JHjqf5IJfwogOOdf6/G1cd89SerbEH0FevZfIeJ0NxM6luoUZu1vTMC4xd3DSq5XkcQ5he1Ze2j0
v0nUGA6aOx81WBghmfR3ZfXSQ+vojHCHHMrAa1fJOzwzI5XwkhxzKC1VZO1wTc3jywRGye//CIrl
bPKuwN0IdOMjDQPXerRsBMT+06SMfZH8+RZJxM6nh2rAtjocZsegabZ+F9ENQdvU2nhWGnoW9PtH
8aw/IF/OKtqvpGrPiE56MkAyRL5JAX4siFa1+46m3eLDlzTDAsLFUaekPbSWjgq4Jl2Cv4VEszV5
kk9jQeJuh4XdLD5MtHXcnZy9pEyS51LRiQ7QC0S3ma8IC41Hnnccj6EDpqj8DCHHYh4CV5ajg9US
LEzlH45FkmB1srmIXDgRuI/8TLsFGDuDlA1gjDnNnj8wjNY+n0OtgdMfil+UC51ZnViUcGse7dzX
P8CU2lfmMQ5pT6KrrzaVZZsjNAQ3vO0a/sPwNRGjoy9fRcJBU/6iHLdn+peMwMidYm+EkCHpemsx
wvgWaKVVonvI3FBuEf+OAY3SkMJ5+cITeeBwsdZ+GO21oi6/T6rHzK8eOa0dYYSy08jT0PTHuR8O
GA6+pjQ5TJW74652xsUOn+sJmEB1qrsKXxBjV/+5T0B53S8jxnSx4xPyZfWOQ6jXznKY9gCxsulX
gNNBet2LNSzfteQiY4CbnXKtXxTP/glG94krUrHp0ihaJ6Z6GJ2foDLQyTTb0YS0XJ3M8Voy+ODP
sVsTpyA5ISpMiDTc3dxGHRrW+0GEJtPxo0MLreavqdOeE/stNIBDUb2T6JY9uQZ89zpl4PLQsVPZ
tCV5jHjp0hYZfgRAivOv+VFhdjKs3zK4enm5jujcDJYFXKVqDkPfl7iN8L5WfjOug5jGZyhTvHqf
Nt9Rv9ymcjcW0cekq66AMK3b8ld/O4souQYheQHS89R35a4PP1UpNzaOfJdQhrrM95LMLUU+AA8L
9ydojfvYfNE/U/8CMcHt/D0Zy2CHUd8yJkgUN9HSb1dXwVOwfhtKKv059OIC0u+D9aHXn7iR9suS
wDttxM2cmLgvTxhZLZe+LwqBQM7Hjv8zb+u9/mu4z3px4Q/R1U7ndk/jlEzXVj/W3A3CIGGPmYfM
gSHTswfqb9zVAHDl2yCjvXCSCz9iqSI8g0SptK9KRjR9dvqBDawFYeAJmxG991/9PqRWMgG+ih51
PN5hgdnf5RgB4GbWxjbNXc5oMn7XwrMkN/cmTD1zqnHq8Gw5g9xPi/y1suU1TdXXnCAFdsiXgaLs
fRqkdIIzPXRq2RpV8ZDOItzjHHbJqbRD/CR4aRIfnDfpkWYTnivZ+CeGYluNoPGIzzDr5ZXSg7da
8WPRpBDWiz4/ormpmpe0NNEBkZ4ROMwQKvu9i/B05TT9IhM1qTOiEe/PKTs92gr4A87PPKEzlMEx
yXjtZ/src9Q1B3pd5hkOCKaPlnogMGPl2Io2N5yv2YKLKf8GD72LMbbA1TAWT8LnhFlG59bqNwS9
70Y0JL5Q/5C5JGflZ2w8uY9VgctP8ClHiP3kZMzKvPqFCplpe7PQ9yDPq29KDrzq4nWcR9Il21qJ
gIjW9N5+GQIGzMXGwdxaNqZ1MmooFcb05YKJZ2t6TYhujPoKWRNspZCMJ+IMkrU1YWmGWnki0ftk
Ejq50Cs1HShJM7QyAziy5GWSy0X1xjP7MawXysxxOMo5PoxtvFUST2QzXSyDQb3RHeRAvnIopr27
SHEeqWO61DVvFaOTOTPYn1DiRc2tM5If1VP66I20puGMCO1UJCxHuWJGwugi85fzUqf7ZSpOol+e
nAWolBdddeh6Bd63MVJIIjTyAjTmxgJ+l9Xd5cKM9JYOVmdB0wLwh2e1+vD40Atck9AL1+mszsuS
b2cTDmLQt0+O69E+UfM/PCXfdhIw/unXEIGPk9c+tF5+L2LrRQ7t1mRSzCjBxsLEThFUz0E4PLvl
cM6QsJsGowpMTasuMm+xNR4HbiVIwnWVEv5rgnkyu+zXsaqziBsCLFE91lE17hrjo4cois7Je2sa
VgGzMBX+HsU/LpKajKa2S/YuIHL6wuBp893I8dcnQDqcSaNUzBmGiC0QdN9zBvx3Cr0bB6y/UWTa
pRe2HL+yc5O8+VGErLUtHiPVHvtc3XdWemhbe2Mq58htx46DW2mKzsbQXnqBsA7r5yHK6RiMGCO4
a7tYajl59iqs5LwYcYBtOK0uoZIFiDgSslr9LBtl2RxC2/vq3eAujonRSDtkkhkTQmemMux7bD6G
x9ml5Dba3nirexR5Xn3gdr3ArQd5O7WbTsg9loHVQNXaxCivmrE9VzlreFzRHcZJbqJesbYUHlvX
yThu9B5okf7ZGidifcY/6ZjPBpQsd7H26Fj6dULqTgsZdV1YM3bouTwv0/iAFxo6nVEk7+FcA3Ho
99GsxRsNlDsMICPyNoeIXu9VON3NIRb2JGHMisFvDjlxRdj/IaLYsOgZ6wWw9ZzynYb1rk/ltztG
YE156SMGAyArW3JHSg/BT4nKl+xgL7UR4iZ3AUOvPLMl9mMcdg2SPcJ+6Apg3cgiMkqcOXj00q7d
IzXj2fVJn0celuOtXJIHK6BynD3oTcO2CadHX8prwZNiqTfV1e/5NB9iD1gkdRpsmuCYjeOzQCqL
Z+JhyDyOKHS2Fn+j5AS3HPAxbKGJ/9473im0x1Obp5dBabl+QLY90lR/DA6eN2yURWvWSY1TZLmk
cxr1qQzt/ew737OnQFRm2RdnY9ScaniYY+8n9IlgGkYAd4Ht8JjY0dUv3TfVM7gHLrhlhHHoau8x
t6d9mgRPbjKep4jxmGk+J220I1n7DuwgnQN6iRLV32Az1NfPUFw2v6NFZHRTbMwe1rEdoUKFRdei
To1nHC71sW+bi+PPt9AXd4urbn0Svoa0iIs6PA2s2mOavRiIS0yqHcJ+qZssVLEJ9rsFsKHfqFeU
Z6eG7rav4jWBHMzenPPCErl2cyfYcX+MlUVGB74VAqQ8hcZ9yv/KUtKxMJIvxgyfQtrqIDmmDg5Q
CX5UQEAmCyfyaWOTxdaFiF8GJTm9HyW/cdv09yJhrkMw10uoVf/gF+vnFID9yjRB1ji5C0BIckCM
5Hhsje5ctygO57RhUuGJDve5ToDqo29vjigDma3j0MGD3OjkkkUUw908ZXITteWf1Yw/UyovWEdJ
WJkG2Lp+MFOE/Z+hsHVtZ/xxPdfbcLNjTKmL91QJA5Wr2zJ/dvqOtM2WNl8zLzuanT5gx6HZDg3a
42YUDHEyMlpNQ/RbRcD6Fi7B8hAXBhNFJRMqfDW8FYU0zrFkD+m68NjL6Nx1zT6QHYln3q6KWFyR
Qr5XPZiZni6Zw4tOtsSBYJgTXrCzLHwEB2O2z1zWBNttmn0Isw80jkF4R+mh50z954IJQy+qj7jF
Tlm51m2ROW5FG2Kx68KloUFrOeDm7ArW8BxwzE/y8LHNa1RFdQ13tKsfUrtyEd8tOKuKz2VWvFlB
ZO+trm62ce4/EpQGuMNsV0ad/bOhIYBwUlCO5rajNdIyywaI7tg9ZGHdfp/6c1m6D3Zn/pQwA+Kg
vIszaMcMCca17MkIahlXmC3FRzmfm6g9Y3hE/oZurd2P5Lhv215hfo38C282WjpCj+r+PRThY42k
os/LB/QDd0uVMx3vmgRhVWD8LN30LngJsetu/aImhlRhcmmIPBWl5pF3764MPIbj3ZVzuOY/3NEp
uBktgd4siXg8rr2BMX5ZPmh+33cmxKKaNKP1MtpYIZNuZ/OJ+xnEKwkNJ0NhLnUgiYlYkNmL9wEN
yHcp2CsC5FQ87P9k4v5LBia6hVS3lgy8dBh/O8u4r/tG8fi6MY140IoBw0pGBFWBC5JoJB/AX963
92FDh8eBkKLMDf7vrca1+0u5jvGdRr34JCn81NgMvJIo4FGExA6adU90/HmG8qaPP24gX7Oig09C
oNAw0Fsu8h2Nom4/jdJA+QCl0Teco9E1hEJQfFBMUHzgVpNusC0ZAKV5ydiLZqaVvziUmaSP3VPw
Lm8kP3+MXfQh/LI8qKVmuDox0S5oh/kiYGMJX6Op+s4QVobVQIcje56MjjO0OBQ9tPDaIG6I7oZ0
PBKHyahh4iMeW02vUoV7iUZV7B3WavgcxidIabVzUvoOs02LF6Dxc5M7O+HTFvbKnHDedq9GIled
8Jib8yaY1XMrJsYH1WNiEeNQdmS3L232UhgslyNUDbD/vNSCjNCuRhbvA0xxES0OAWmXju27e0ZH
j4bZ77xsiPcRNR+6rXnTG+Zj17S6HzAcYme5S5P6SpLBM/kS17ToHkSUP9oE2aoao8lCE9SYFX+/
CVko4N6RIwlXcDw5Hm5FHTkAuH0LsJs6uFxwWSq0umgE6ZQN2XQB3/kZcg26/zg6s+XGcSyIfhEj
wJ141S5LlmTLW/mFYbvK3BdwA8mv78N+monpmi5bIkAgb+ZJJ/9Tze3VEvmPgAIN0hi+nhnzZoZG
ajAu0wwYmXIY5L1cvzkK6oa/fSK9LESNY95sLhY/pIjplV08JH78HLHcW5aKzY5Tu+0h44waCpPo
RkIG0Mmqw1JBmkjz2XfGhySSO4MJ61FwTyc/+tqxOXmU6wwZPWejS4miKbE+O4fenX8dzMc8uujS
joftb0FM2PmpTOK/rkueoXKzCXuYjaBH7qqz2DWHATXbDcjQUGeBIRTzED+PmKLHwsuOIkbyB5Vk
8pibB5Rp9PqR6RB9Hqu2DYkIaXIpfgg+NKeCk/DD22gQ+qn0fqpYEiywKWmIoFn33OAINPcAn8zZ
XxdFishnD/RDVZr5JwYAZa15N2wKE/huEHUH3+idreNh5cYTRuFO6y3hSP+dywJDHe09aNKMpc4Z
+eTkKTnyHoxh/BOIjtGrLzCY68cu7raM/3emQ4P40DKGxeyUibe+wGaTLP1zs/uny7oSrxyWKYN+
4Cm9RbC/o+UcKVNj3DhB8hIXwZV4xlPhVPxGgQPlc+RmPJUo62ALu7Xk5OXMKllPkeDdaCix8RUA
+Arc9iEuFpCvjW2Et6HnUhtrKC88CHPMv7kukR+jhZNd1zEAd0QkJoV5bFt7V7BeQRpSOw2SrSeq
HSfT2bCba1GKu5oQSubwOMb+IfbzA06BOx5Pbhw2zcA0s+5ablVY6NutC+g4qIJdp3BltppG3nh4
zKL5JeYXtfv4VDeLD4UwWuwgcUx4S2fzladxnTTFprdbOhJH/V7MLBJaINLWPki735qcKPo5ugIO
V/cBNwNRIRjIC5crikijtMAIUlWd6iWdZYf5dmqYkLmZfcsN85i4ITYj/zim4cqW064WwmBS6BAG
JaPCsZ9RVpok+2ki3J9W9kiiJ70sD2eVebT+IEVNODbTHJPi8l8mzOKCLxFz2MnWjF6KKNjZTRts
2mE+qH664MLtaP1yBmwjzYmZxN/AT/7kBdabcjQOKac4ErY2SjySXpRkLSW3AeSPxki2UYSfNEpb
BvbQTbemzlMu+fVdsCM6tCWkmRrR9xf8ct3ZzlZGPvOKEuVEFPPE5zne02S6yyRiBK1fmzJ4sefh
NMKd5CVlnyzOwcpw/nm00QNn4qyXmmrVdtzH2ph9SbpfuYlxpbfEJXfMrY+MD3l9JfFutQX5147X
WT08MzGH/SrPgQzwAZm7ZDD3Y0gvmlcpGJyeobGcR/nJ1wZDrIbJSTF7XBqL9q0tBQDZAEv4GFaf
KXV4ekyfBi40SzfP1XboDaY/BNi/iv1/CHm/8SL0BPytWRn9NXpCi619lazFNJhfRVBZlzJF4Wew
US7WCxqdcxyAGaPGOvZ/kwlNtVqiq271xtAB+KPfoQABYINXvZtFsfPz5lZ5LhMoSBJcj/DdeMMz
fOx3yP5U14g3p2X9KhDHxchJb46e7Xp8cKrU2mRh5v6pPc5lUTM/Wg4+xsqKT2OXv3U0tq2jgS1A
BaTiTVXKY+jX9WnOJPIaU5BV61M3Zo5LmYWxQlYAVG75xFar4pej8LPN6Y6sAL+cLBnUkk1b2sjI
5JeRW5xqqnlYniOgCpNYFbWsA33iaeuCdxNsDDNjsb5n0tBb1KDGkMcNTiwgkNkZuBxcc2PwHriC
fXq2NgFfmKjMo2LT7GpctjCRvNl+VdxTvGjce52zj3AMk5Zi35xlxW3fPqY1ykTnZqeM7zFX0Qdj
SdTDeka51S3sIN4GNlvmtk2bD2ekWpd9KIdGWiR7r5kaunA7ItamD+R2JkyTy4P20kOd+m8dnPAw
R523wPJvhgU1bUXjq2XNdLCYUaOfc3ZLbvrDNsQi7A4D5YwmdO8q+cdX8UwMyD4JRxwx1mB5ABD9
XFc5J5MmOkZmGIJ9o3G1Vpk46Cz410vTZ3Q2o4VTGYzb1jtGpXltgvahq3GYhjUlq3JoTnLAwZtm
+Uz/DEZVSx9NBLBQJai7of4tAi33Get8lhmUP+85tBiVYE9gutLin/GNJe7LBRmg/4mOoqMrfEpF
8OPgQII6Rall2Hf3gEsljaQ9TlfxwOt910e43Yx4WmcxjOjBSX58HHmrlmTxuBArmkyieRqgeMDk
5HRUrXKvvXm52KO4kMxzxW9DP6eVuiT+vFc8Xkdm5AFPFxf8LLEZAM35gyFpBgrn5GqC2uDP4kWj
JtZla0WiKI/9QGLLKlg5XfAexsVtCvMd/p+TFcW7JKvOs49Hs5gdOMMNFszeHl7cGBt72Jjehsl1
DsSK7cLnM/ktjKnmNcWNOVni0k3RHXuXgvbBpv+5Mi9RnlBFL3j7YJ/NOUXsPWaix0bUBKib8VE4
EQys5dqYxu4Lpbr7ypJXFeWXnj4AmCMIAIMHWqxkMLY3WCgbVQwBnVQtnYEe3dBt4h7zRN3G3vkt
MJ/H6mJTyYgtBlHD4e7P61BiZx76cEORx3pp6krq+l5XkrfmktwMElqLTfnH7T+6grmsq5mDEg2P
Xg3OJE0DXGD095QFnZLZXhfpiKQcveKa3OigeR/T4lSMQbrXDeWN/b9i4MWxbOPWv4mTnBcx2Kgt
lktZnXv0Up+BxVykqySBQ6Fk8+WG4tCIbCtlcaCfHRiI2dPjVNhQC6gIL30UXgNrloHtDXQVZ2RK
fMCOmI+Eg9Qqr/ifq3JpXPCmX1Xhtm+L9DKjUsnM+AxcCKcL7punY2sVy6AtvEZRdOOkfi8N9AZk
Y/K4Zv5qMtCkdempWZ4jmzA0nYRZVq1pNP1WRM3fkEpfzZgF73swWSzzh6jVqScONruLdM+BJQoA
iWDxMzrMx7hbPCwJVJJ4sLqaCfnfxo0NSx9wYA9m2GHUEMztBoTKk3Lafe0XZy+af3OiZUw1DQYR
Aedpas6CzH1jB/dVttVMhOUUX5bPMq7leYyj7dS9qojOLbyVQMae8pmelj6+lfMEbsWEvrecT/LC
BBKgmRrgJSU8OdzkVI+7Nq5+s7BgFVK72zMVpRiqT3+cxaDJLhk2QGDSP1hTT1XkbH0O+sul3oyN
jW0ypqJyhWbxvVi8/yQ0oxxBG8+e6k79ZLzjEtn6DaFjha3IpuHSmFFthvaBitMdQcM3uCIHU4Q4
E8g2ktKsOkCfeF6hqTuX5YGcSoLinMkKQ+y1lv+yumUOjKIQ28+FxPWQgOLno4ljuW87Cz8xiaKM
uKCe/NOYjjtW2N9yiHj9c7MpKA/2fEF5Hoa7FagHfEs8KENhEglbEtqola3RMkeYnHtsxM9GoMDz
KDlwYzcZslY+0KNQIJlIpg3xpPCoAo/CZbbpiaCxuPeTXX6Wgr3Lq40r7pa3Hu7Cppia5AyxOyGg
r/azL3HoBPO8iQrzearLiwbvquk2cYFfWmQO1wij0AoseD4YsMw8AajrG2yIOPDWDr3pGypb3cPg
0PbemDgIcU5+mlP42IkY6bsqxVMMWAVrFZ0hJfB/Tu5X0LV0SYgy3Dh+81qCxRIwhbvXARHa56cl
kkV6ST+2mVyHlU7+YGHAsopTIcYdsXItj7s/G7a7bA0dqLrauY8ltufRhwpcvnuUNVC3zP0GuAZ2
IIbmGxR4xmE2w5QqumbiZQzppRj1ls63W4ruxDIhrpFd4wgrV4V4aOXfdUvfe062XuTpIU2rr3wy
nyMcEFjmmYMvInjjL7KFvkcFgzs2x1en6aF7+ufam9DaMDKwF6WT3PGB7TPrX8NRvrPLD9IJ6Mw0
DfOvPyhpnefxBzLgqhQv0ugAI/3OSbuZnPBVUeTCRftiJiGHkwaBMnpjE9mTZSC+7z7aAQRZVCjG
H/Gqmhpa6P1twUg244lsbK7y4dkmyL9cvYIayCB+ESfQS5jhTY/uqSqhNkaD3oXtHVoUlN4ovpSx
uuGIZO5f4UomCDIO9otsJNN757B8IjjnHnJWmQv1053nXcurj/EDl0q+Tp3guxnB6sTYuNYWfux1
WnsLJRzVADVjl/vGGynNa48Pivs5uWb3HKbGwk5gZzJ8flQkBQQpn4/bbnFIlJ9t0v41AyKetQES
Eczzg4TycQqCivll5O1VSF+7RSMuZvQiMHZo448qFg9hS13CQKly1bwSqUVACA6AkaASu0/+6J3d
ErRjMSfF3p6bz0x46nVWtH17gswZJ+gcOAtas5WAc1GttWHTO5QW8/um8Yc1b/MfIMafDRNrErH2
NXMtalNo0GvT6IQJ/eqU+ZvqvHZlpRNqe9erbe0ajymxRQUcCjUX8Xr0w7XR2eh/Idtk1KZ73qeb
Kq93neeJvRWyyZKSs/um3rlhzaGVL8yr7BpsefMniMwvMKnbMZIUHcmnNNQBkfRp1ebD3i31Hof4
Gs4NAzsSddbwapNpSYDotWl9s3uMIQbX5PAc0E3rx+ZDWY7HFt4hjwKTKs1lNpsfmaqvFS23Lf+O
HKdpaw0fqMT7uqYZx/KjlzgfH11uAUFLL86Sdg/PZRge+uVFZeD8U8Yp9vVREWDkkUzhvjky+7Lm
d6GwuA0WN6tqh5NoFVFuESvExugzcrK/5Zj+EnhYUfZMwWyVLRth/R7ky+qjo5NkVHptMMN6SQtL
RjxkBQOGwfnykgUWGSsyaTkxQ8ioxbaqQ0LYLSEFXrnbOc+vrZgY11NC3qLm9xkUCug45pHixpGu
n8HHYAfERqRfrQVK0uDMP5XxiezBqXWjn8g1dr3CRZ4RwOo0ldRlx7F6Onf1eK1DcXTJwSoIBOuc
OTyb75k7Fl0DnbvNOP+ORX4z2YDiPnvTrI5V4KeXaLC+KMcKVx3bYdHAK0snPPS0C2V8NM13D2hr
yVdw0eHSmzuiWKpRXtjv+ZKlimGFgCvseW1jbTsMgGhc/rpmcG/Lo48k+0Sohh5wPBkUmq3L2ny1
KdeZpwidFvwAs3AzEXpr+wm1JU277W3r1Szswzz37FlUiIiS9o1STV+1NdPmNzy5ePUWHRjpb1oP
PAgrbxlWIoY+p136W/OlbYgPm6sgyF+iljweYA80AH4W322pTWP+s+qZLKvG/tUFD1BVYhZF1H1J
XSztw0LvGxRXV5yKHpUgsX/CX06uHSGc806gelwJZDsY2ORrg2noNJhfGSHYhU8a5eq3CyhpZYDl
djYAa4pT/J4Eb7AbZ/mQMHUemSyHXsI0RdavJvlIKJCOLz46w9v2kfVrO/GvS73hESrl2R9JrlcK
RXbZ4AHMEy/XGxX0jyk1KEYzHgjz0vyj232ZNw+U2FtbEHW9WPq83O/CJ6VR4nv2YwdNnvVk9hyR
tQL1gnF5+TIm84l5H3MP0PcpuCc5c3Bh9JvSEBDM7t8kh1S4XCe4qe0BXB3pu2O1Wj++of/IOtg3
S+190QCl42Cn0j9D2m0zxjNdFG6t0LmM+fRmunKDdfthUU0lqSLRd1wpQj7gTtAzxd2/dCTvy4wT
QMsSMfYylbBeSjbhyMHHrlz5qIroaba8V1Bt+7hD2Rud8p1YCl+aO+fcQsv3ifwf8u+Zqfgp5OgY
wDsmwwxChZZwUWBH1T0Hm6T78LWT76y+xLnGW0rrHJdNKoyNFbtfk5qAQYUaJnN2DabyGjLv1R0t
n4K1EhSifamCnIOL5R3SXu+ZW7oMRfFp2fTfqEm8KGp3c77Qne8Qv8PbuqVBUALh48/18E1gxqKl
hc1rwl/eQVwu/E7v47aa9w6SBgmRli9Ta45CMPwmdU4dC3OJO/8sx0bkrkvAi0uONWDn9gkrx42a
xB/XkOsgKX4sQ125LNpt/kNRx7vjBtsqLl6V6sOdGnV7NOL+lqr4Nk1MWJSmf7GEgG7Ih6ClJbkd
gYpzS/8YXFJNKcgo3SxuzvFKouLgE3Nbub3xTTkQly0XTWRWuAEHJv2QObrS2Vhde4f0Q9uKNR5U
Hv3RHrjMpKamxfhnSXWw+/poNoUL/nEO4RAmu3ChT7T1sNSf0+kK+wpmDkWdXVl/JSrLV9008dbs
v80weGqZh6zCkh7aDH4pjifaoxTmZz+PXugI6NYjkUmjQ4A2hw4zamg8ewxtluMjYqrzh2jxNjQV
m1kAm7jEoV7q6I+7EKCyYCSNHoP/NE6maC+RPd6XZR876R8VurcwcLbaS3iLkKZzJaCUTElkpW8j
A3qYkOhtwvKP8KYvnXBHsJMnk2wVDiWGySb10gffBLA4oVdY0v6Ezf6ztMEuy6uJ6Q3TXB7MbL9c
pJYLTMWVeNeG7h+DjpnKJpkZByxR7lN7LVmWTUiHBoaBS6h9EHq8OyBjT69Ry7ZDmWyAZQZabFOf
bIzZJLqSGyGbk+S9axcdciEPGAa2AFQ9VZwmdn98dStnwITJf2YCwc0dMi4l9THogt9wQs3peThc
Wup613wMk/JlFM0fo/D2Tl/wWLu8MYNxL8KR6rjuLbfzI8PqZu3ZpX0esf9BESZHPkE44GqPvt8U
oAXrHndkkBmbzGufzbJ/5X703EDiEwUgk2Qx4LNMPCYZ2f+icbIdygLkjWOMcP8YsDU8wtRPBxil
FLXsjfFguMGJyrr+IFRzy70ov3oI/7GNVZKSyrUVEZyABEgg1mpWGWytpW44HsB5tLF9Jn/sAyPq
CRvT17petsmCYJpPN3WSDRdk6Jcqp/hSlqwFM5B7rK97IK6n2jS/xOhfhKhQ6zp0lMYmAzyqu8en
GpG2Xow7DoVX3TuXfjbp3oS/luIpRd+7WZT24GIBURtXX6Ffnrwu5v5eVc8dEmEwRzDoO16deKdi
61/vW/+Wo2fjhBfLwA0YNpDdzOhBVMNfswXlXyHWayeiyEwdrKLyj0bW8PTkf/2Oeuo4J3JZWCyZ
ZgMT6sdW9h+ZCB9Gh76BlvlrOcWXGYLrZzVisEGdN2wGgtwqtfawYMhV5/OiWTZ1PFa/kAlJBEMc
hZZhvS5Hq7HwHt3FQgTai6SMu62Ut/FDrvIVCYveTh8LKXfRVB8R8/WKMhyaGjOQvelkMlW3rAd0
QuDIS70YRd7Y81aejfVyVJzku44JoZV1L4OLedEZXkXYXunlPSwPcC8tpFGOkq5mk6KE1LZctUkl
y6QdJvARItgEbfuh++YnsvO/uieIIDwoVaI/y8UHZIxJcs7t7gyAkWQZvTEIpBjguPfGA+f1ynL/
moLzcaqSb0BU/GhN8F54DLXFpHCrBODA+eAGdBQG/BFAQ5SRiq10bdMxu3KmmamKvJtecff7AFtz
5D31Ajvu0I6wkzB5Sizwa4eNuNS0IVfTzQd+GLs5Zr74wZ7yE/sx7G87fHbg361dp6vYweS9RxEr
KCDZhEa699oZx0l6kZW+zTFX6dCK3ntHU6nCTAmESfOGo/aFCNO1qMdTOuCl8ZwJ6RovcuOwwYXT
0WhUhAcXi1gec15xYuOthRq0SrzuE18+GHztYCDVe2tpWOmCc80pI4SKsJwbDYa7VUoONu/+8Kzg
wqEgkFnAnMGDKUVPJM2+oZ+/Z5IY4OQ21EWH2XUcfOrdsRvmxj3DCOuUAiCESZlpv54K+2nAAhXF
5rgtWx+qh+D/Vg2km2hFZ8RX487TTAiWeKS9zbjRbxLfesUGEkJf40QbDrI/UTzZHwJrOpnS/Z7g
ZWoPibcndNWwOMce52LavboZA03dZYBQo/EJcfy9GqjSMHNcYmPeMuC3nH0ZVh8KsFPsIW0EcP6h
+azBma8nHTOmYE6HovFoa/9LztUVSxfgIt9+WX6rFofpKnMV/ueQNguboVr62AUS9TBffB0PPp/D
SmP/XDl6OkyxecTiUq8SBU5jrq/Y3gMa1OQmmbNba8aXxRpn+fGlbVGiOSgQszlFwqS4yp3yQwNk
AgcBp/Zy8QXzI51U07wIAENsndQnUOdQ8v2ZwvphXR3z0bgtI4oWTobCSCAnRpcGxNAm5WDcpcHN
Wt4Dw6csx2fRz1dvmiQkPygIafkmCBlDs7iatXwcp5gKCjaH0soWaizpbc4PjKHknXf8gWg4De35
p4/1SyR6h/B6I4KK+Sc5izGAB0NBF4OTkV6DRZZbLraIIae+LW4lYmPJHr3s1WFDeM/S33qIHhw8
Z8SrttPibJzyHztIt4OcN3FW3gyf/F4BhR8p8VPGOYaDyH/NUiRwtXwlJPjuaiby42cIFCEEGqmM
QzTXR9ttdz5HisIXR90VQPMKwpNslRZvrtpy2f3qW1m7L24XfPS1+l32yB5JcFFZGfGeO0xMdtPR
TMHIzbdBtMTciGVkXQIZP43KPegaU3404o2y/Gfhht+hru5NG30Ly2b6zvNkV/JQONpZ+7LIgEeA
dhiagX6sIWB8AD8oVQXYJOvC44vgRDreHujY6ghakMa4ecj8zGTBKi6nBF2rlsl01++qojjWgsNT
2gMDUG34uFw7nSSstpESZ9EzAl86qCwzwKVEXpZcM2+ZjBKnBM4ABIEn4aunPOeiGJkn1hobShJt
EhtGZ2tbO2KMxFjQCeLS++eMUEKXfxKk2S40gn9zwjXajfRRquAa8w1XI+8K7DJ3rwseijB+qwnX
l72N6wtayCgekTQeJic7WjlTORIEggkXWsZh+WcOE6thwjbiRXupiR6387HEP+zb/WvgyLeRDYMz
9stQcRDOORKGivuqNN6GRZMYqu9o/jJKIj9+xBBGXes+vaZMN+bM+6EXm//fo1XJkNYbYuGReJ68
aZcgkQHr4LfBfC/FSNkZeUucIISmY17tQO1K5m6RHs4zB6UsZuSAGabl8ZiRI82SxBsSlpAep+rm
1CbVk2r8i+vNgHvt49IPuyxHhJB91tuXvBfAMpeXosuvlV3wBoExLcwz1NxzRo0XWPJ0W7Og8I4T
vOtT+zLo/F6RPFwBHqXus1P30gofl5tQMA475VFQINwNI53PElzYyM7AK+qtDP2VqJlo6kzdApp2
4yR8hx1Cm0f43PnDU8C/ACT5fWyWpBssz5VaHqQ4jkiS0hIQyuQSg2RZbiNlM/7M5fjdce71l8e8
6V8RpGlRABBTdxUH6/Rcc3JChPhxUpPElV/sPS//SGrmMrF9arWmG8y9DR1WOdXfGigxOHe3BuUJ
A9nGKu+3QapOhs/vGMtqpyiqwWvlbZkGEYgUwUM4NRIjbvOc2bwLBdcGz4QU4FI/DVt+wEQ/N5SC
I0x9tZ39hoiGzM5mP+nubhJbBcWRPFdIVeypPBQlwIu6fsa3ByrWAJ2NXCP803KALhvxMHXjuWlp
SbAUsBLisasJun7eji9Jrr/aFNu455rlg5sE/x8r/k0kFX2bbpGM1eJa+tyTgOScwGdRmY+i5iau
ezU91LnJzZafS/LqjRygcaZ1ngx9El3/JpXeBwk0U94AdKXwXbuZeyz5oZcH2e6i53xOeVfOfwc7
30krws6j+vflh01Yfm4vClRcRgUkdEkN2IegDr+UIloVYi8MyoK7BrTEFbmv3f+5y6jLiUM70Yed
RJcxUj+9aW9zp323THqsjaatHpMoi7mclPpYSO97ahWygKaw2O1PGouaMoZHzpsPbcMBxp2rNwwV
+3bBqZXdlT2OVIQmrY7GC2V5qB+lm1xcQ2G5aYHPGoSWtqApRg5qnea8k/xg++L11V2k63/MiQEm
p6nWsx/96zOf6VoH5MmfDp3FdWq5/SalsS7t4MFyrIMVMxVV1c5S471NJJv0yJ1yWlwTpiHPrQq2
dk/+bK4tLrxUbzN3a25lQWiwxG/jRtV9HuOHtq8+KtV/lE1rrMa4B/Jn2hbD6K68dHOcgdh2GC/2
0VNiVncGcGgI+sNzxS0LcAFCpn+Mx+KadP5LD4CFS7qF84K1NLjq3pbR0nTW/ubS2acB+bgQ96Z0
fH9fAsZN6c3cCLKxu7ATT4JCWmvGcYzhBhnfqG6ty/kG4Bx28qqAbt8daNZJNrPjcCMu3GBjeYii
dZ6OpEdByJlhQg55pNMAdpue7X3flgfOphQOcphp6uuAV4oKl/ZxyujSG8WGIBMgP/vTmvJzbINo
cWp8BmOHcuSjbsyBfsHr6D7ZtW0x+qk5/3bzQ4IjmehbdLI8BqTKsK4hrtAc/mYvGRdHOOJnM8nX
YIG/faybfR9+EA/FN8JEpnLKx0G4Z5dXz8igNpAZ3+V8dVvGhnVF8eTAWQzPHLz9+LlhQ2hn/4Uy
06PfYN6f2GmZH1LC6DwMwtozff4M8Y1Rn7EXmtdopjmmUqyH/cruNvRMnvus2w4zbmbJHtIDzYJG
AE4IyFqJX0WAXBfgAxyHKK0WXbGza/alcm6u3cxNJhiTX6WMlzrIzsoWJeoWRgBmD6EYaZTMAQ5a
MKdIhunSgWnEEX1kzWC7a8xV6sfwWwxrL9AsdMEMIqI0gb7DGJdi1tEkHRMRYNNkLy5m0nvTV+ng
nTPSxczBj7QyTYhMcL6M1rppVjM1C6+BGUePidH4K9/qLxF8JyJMbr/zoQW5qQX1mB5wBgG54zy7
vJUiNyTnkL/5nv+3lFyPOdIOWVrD9uDbqUcfsL2+VWl/dd0Sk0AznWxL7fp+olwZr58bb9Muoqut
gtlhDy2pTZt5pzHH8ZmE9yWfFjBWz+gyUXje5P+nEG2zYdWOda+a7O5rjdbvorA5ikRIX8y0VkJH
/X8DtQtx1rZ4VxqHnjOybw2tW57Q6h6NLPqxOi7FSYR4ZwmA7QkaWy7NXWtR1dNo4qQZwK21FxPU
iiY1Lh6B+MZmoDee3XLFit9FUl49J35oCvsbLwNGip6AsCOi6EGrptsTJd0I6aOZQ0+9pBSU0x/d
AVWClEj6uOi8fVRSm4niXm1LUGG3UdjBxSE8gACGC2tf5e0CxIiL3VByvSCEc7fZ9lrXenU68cXg
hCBJZtZb22bTYI56T3IrIMVpMqQf4aViZDp0Fbz5GQyDRHurSLg3chtbVNdC+9+quH5NGu+aV82N
LKTL+sMnOqXdg1N4zy2/wSBq9tDp4LFUMsoheh/vEU1EwQRjI7K29mhttMwRDcVxmRx2jrXHcfAo
SV5HerxCr3sCJrw4WiviCcRECkrLI6LHqQmElBKiCmcungo7IoSEnZB8BDwkjHFUnpdvPa/cTYWw
4Bn+Tkh3YyTqzmnlB1HwG2GRlV8uMbkcwXsa5bsgRLv2AEgD7QcH2fTBrjCS70iUS3FExXA6+sL0
f4oBsRC29B516mxrMrlFh7YRd/bJxs5ehOnZyXJCfuNboKqjy42YCCv1IIJZQkO7js2CGIT/M5t1
wdhCfktVvYe29ejp+aPgLygcM9vSs0r1XADOl9NaPMpHB91wZOzUZs4Niti+Dh0w1wbupOmMU43Z
PObPqoOx7VuqIX7OeRTaSMXSq/OAY79juUx8xhNDsnWS9y/8Pqdizp+HvH2jx/XBbyaKb9iLpVn8
QPHmTew92E10qofmBk0EkG1QHFMmLk++g1ummaTLER3uncXvLdpaovwzLiSYVbAOsj0W80Pjlaep
n7nCtjUiNZInAqGz4539YWOszArjbZ6Bj47j0hhVJuNJztmH1YXd1h7iexwkx9Ybn0LPeert6RT2
JLAMiRJaKSoQR4OqCykwnAT6UrrZse4HykQ1tddjRdZNWFYEX1viFlpcghOYJYLWBgWOuJGWL73c
5I6Kj2nqnW2n39VJ+dQG5NGtQfwN5/Ega/fTlkyj6457PIaHezKm7xaVuY3FAK3W3YurJTJo4Xxp
IY4G1ej26P8zq/5idP6PFsU+c5vzVHVUvzDNZ0BwU+Ci1g6Yt8egDgTHsebqMu7nwaURqMhiIsSR
OI6tv7PKxtpVw8SUvBjzs8YPPSjvHqX9eVbcQqeqeFz4mZFbH+eqOHhZAmXWTjcLutRIrbtnUGZh
Dh7l4uzfUegi/mKSxv33YhXdD3mieh2b3k8lMTJUQEUA9+y80L3WNGtJH/Uptj3YPeGPk+t/lcWt
o5X6teDIJQvh72HMpNtccg9O0uRv7Wu2+OHZq6llyXAw9pCIcFwHh25wzmXMabl0Fgxh9KWrmOQx
w6VqeELa+1vbobHOVP1VjtgtTXqEIi/KXhtdc0NjQkgtJp+UG6Gp1dZWF34GOwVR3R0W3TOo3hPH
O7ouw6fAiQ5YysNlQvms+RCVNRwcu39oZGhsqFrCOmIDmqybD7JhrwOpFFB/NUQ7MR8sSAtLanKj
BJnCtQRwUXa8NmWXvpe585i3iQ0ioYYqZJQnl4+bIOTJazwyaVPwLedub9cQnaKJi2oMaLMxmyeX
wyqenAwrectmFsn3Kgmie2LVf/vQffR199nVztUqUJwKAE27qp/+/2DcCGdJNyUfc6d+OnJNhj8c
tRw+KTs8mu104UWwYTvZZ3yCXZEDaMDnfqmgJjkAnz/s0r8VOiePWPSAwayfMKFrLtCnKmHEVKir
U0BJrd3L7Dp/TQPGbph0J2+piS2qv9j/STnV1aEvOELT6HUyTZ/pWdW8RTad2BQ97SyCI2Pp/3jW
DEBJuZ9SIFrDRNrpiuIOYKQ3e/kjEqfllP1rCe+QhwVeqHSst3mj32a5OP+b8QE/6doch9fU744z
pvS4qPCTjOsmpeIESwcnoIKtdPBnvbWm9A7S0F41KK1opkilMe5yX/pLCXiwnhoQTILFPSCX19XT
qPvn5Q8A23rBy0UNAY5LxpGbks01DNS2T71DPPxH0nksR45jUfSLGEEPcqv0mUp5WxuGpFLTgiQI
+q+fg5rFxExMdJdKmSTwzL3nDs9rnJ5FnO3YySTbrIdcWmQONVROhh+yK5Y2ynr3ygXUK4RpJAN+
Zhae+CrQzR1SlFt+raExBQjAMVgyMxvTF+4KMIl+KtBr5SitkRV6zt4P68bfqciySwLxljbZWcEC
o79wiE0LKic/pDihrHcSE4rgEwmSlAh1S1mCo4Gbbfk7Ds+8eXF60Sf3WAXpW8ckEzXhcVWRtoyC
7Li4H4Rt5gbo0PPsAtLRtL1E2KZ/S6QzHp9nUgQWDLkpbJ91k/vyViBhQSWZ5quyecHIe8OZ37Vk
j7FSF9i5/VLHGRebL9hwjGU/b/HuMMbi4FclGprVLbc2qXEV3vC0aa/J5MbNttM0slvLkuhPlMCn
u03GuRjOKg/t/Eu5bSUMliNgcVCmSx8/JRUf4t8hDaEo4+4wtuUkqS0i48s2NeKhuGZos62qqejv
0iVCv+rn9Gus3v1C3CbRrF5h7fr+j585ZfAV2Fm7XNwkSPDut2MtSAFKYfwRs+YZKaPS5bxxkGoi
551mtwRtUk64aCb2ly9EewXcHc6IgCmdYiHOAPCFRTBeaEfHwk1Hhwl+J9NlAU478NsVuT0jHoAf
Ph9rp+GJph2P9GOSKC/5jOoO2hfToAFBbcuSuiNLF+kbeh42kTwhRMVUjB+6lpOpLmu8qbU1Ku5T
0DvlDYwKUtnL2oJLtRMhg8HfJqvjeRuGnu/sx7Slwo6xPPrPPYblmuG2jjH7dRWY08Pi5BF5xk1a
M6RE4lD+jKkl0TTE7oAAEaiEUPFdWVp8RGGV2RZTZNhiMMh0EDH6rPr+Vdg6mO661prjWzakOY/2
qEpn3QQRv6VB4/ZW8qlTzZPxtUQsT9VGKZLrf3IKkJuJNzHrUqGKXZ/3GjZNxHcxtrgstMURUlaV
ydqVpYX3eQlALDy0FS6ynxYKPevkdHGMFioO7NXBPBemNTfCjB6mLw1MUNq/bpIg49ikpXnYDiIC
VAYXiTUlboRZzynoCivgR+bg1zsyBTaLxYiRtZucQuvH9UYnuO0QgbTTM7xLsbRms+xhkvVdgt1f
16EOXEwRi7DHj3HgfH/vtR9ijNKlRciqTvmAsLrN9mS528rxieHZKE1th4HFbVabX7XAF2/x1DSt
+xIuTq+f1miMuxlJYTjrO7ywVvpqN0BujrzDMzDkFCJNgmKSjeMcbKXHRw2OSzoU8JRQmVjFjTd1
KypNPFo1B3TUAEWZyIJRbfwnx4i8YrLOpuQeh3jdvfWycdAc9E63qCeRxm705fdD11NJEgaHzGe1
ncLQ3TK70X+KjrHD97wOmqgFl5tz2gduPbgLq2XkZz8plrbozclaWXxQ0DvTA9J1lSRnCnU8pWkm
NMuxqXcri39lRsCqb4YgSWNocb3PfnPOy66O9yKP7fF5CTyX1pnTavG7XRIlckanwbw8I/IBdUbJ
4Dcnafw0TJBLB1oWhXWeCTL/+gA80dYlXLUuTRr2/HMdj69DMvv9Y1kzO/OotshBJMmvn10/xlnT
+CQt5taId+2myFbJvL0fGYuVpD7apUvmmucCFdmi3MiME5OzJoUwHKD/G7cVgmUwZ6rMJHZAzYb3
DamjNz1O7hIYrjJiuoiJuWN5zIaha9XWRzQ7Q3JISLE33/hUe3N5Lix+F9JP2maEVMURYpg0ILa0
FTz0Ik5b9HCoayHVuVrr98wG54ZzFyym+JFpaE8YFdLAIz8rtQud7+npOPlJx60noC62WhLGF7EE
54EoZHS6iRiawssd66QrB5vILhoUjHJIekyNjswrMq3NNrtXDBuLSCC3DhYMsX3m+/qnL6ekfujt
UaAoc21/RkIrA1zT8YZDp69f2iJY6ifirspFnRrdKobPi6FMLb6tGcOkcV3f10xwAAvOahDhpcdE
i8k3ipwI01MS+yxXbxwdrmFH2ELk93A9GxtqJPq9gkGI5Q/wT/edX2amL3Vyk0tNj9jic/A6N0wk
VmqQloTJsIhfnJ3vMGwXnAcFqHggh2N/YIXH7j30xiRhH2wxKTaT6GIWj/itbKgqc5WlpAmqvlzG
g6Y95Xpc7cbvgxt44R41ruJaMZvHQuAmv3E61wpAXraZjuS2Tx3bRumlFvgux5Zo3GDZl0sigvZu
EmlFcz3KIEjbzTzYS6u2CmXDtBysfIqH3xlLg2Bej72sWJ7teUaJc/HGEBj1g5U1XaUuiSfSptvr
igHQtexs7DkHTTJV8B9sMTtwLmjIphzQdGQFvrwqJ4gCgmFmgEX73pV55OxWJ6xrxvMZxBmTjOum
VaoelEoWOOD7GHtZPaJbC+H5o5CcBmZyFAdrz9+ZErCllxoiD6YQhNPC/rYAGos7jOlz9DRbLUpX
8DmUEGxOrGlIvIMT+BkdtYu8dswfR9JyeOdWYx8dHeyjckwTD3VdIbRVDgeXsz1lCBgXEcU7hCuk
tTesvLMCAwHC5aXZjq7usv8yf0ozBiA6bxlnyRTTFWO0WklXbDCwptbABGbMNRu4rvFYCnV6Bsy3
Y/tZpg96qGqUno1rt1O1DZXV1AF6x4pHvLRIX4FsP06kr6KikLBtYwoC/yAbQn1yIkSV3d4Bncrz
HdxyTZNA1izQ8CJ2vPlr7rNu+C7hiJq0lJD6Cx5AvvYg8sWSFfpDiiZdf3FDJSZ3SWezFR0QBrBW
BxqFSbJlFY0/8j/bjXR9EtOCVXnrhVA/Gk6wurXe56YmQYZpSdXAoI9bbFexBbba2VcaH/Z5TNeg
w3xhwXVeVZoGP05MSM4OjEMEsMsnL2QOoxSKA893W+cPuR1I+x23woIJko396j5lbu0t4qSTAmIG
RjVn6IgWnjFezwcLv2J76Ia+IV6egq/nKA7GRjT3yCqz5A8HCQgfghQrHX977AcxDYkl/+16a+wx
ePKKB+slZPvRRX+xISSsxCCykjWD0rhKYFxVIm6zt7wdBmBKdRhGE1mKYWpP6DEsv9AZdt1FY1xT
Q9XljyrJ8vW7D5UfrQdMR44vMHk5uMm3MJYz1hRu0nr+PTr1vBp3VHANklSQ5i6xs1k2DUwINKBG
4sHbBCvDEGiE0R1Drv5op2y/rFMyywY5RzaqPvkvRzAg3JuRwxD4GxMyL2MmHiXTvlVD7+WntGsD
MR6pBzzL3viQy/trnbNF2fYKBlJ1whyrxYMLjXf8VLYS5NmWeTq9WTZMOpKE3WnM5M7TQqCYj9UY
vSY1ENM/Re6n3Ei451Lif1spQAsxFm8aLm6wPUP0E09OWiI0jBmpUntBQ2VnjDuIk4x0VOUzXpbJ
PytQ2BRC3gfYLJv3onN6x2d+Yea+m3xxBKFrgvIiA4+1loNF6YErJI03/BfLZySFS8QBgWLMIiYs
nlgT0tsMtj0/z/BCOf3bpE6KZ4KeZtGytF4GzYJ9nrVdkRvleWUA0Z4pzbJdk0wi7SIDh7Acy9E8
fwDTqgwrVsRU5G2sRDpBaWr9wXsk7oK9pUXj/TdDJgEcsk8ASjuboVr4Ag5A2LqRJCVOZ2LDlrnx
h1taIXe8y3sCujOMvIkaPqMwWLEdkXgMHP2ma3DiuzdRJisbxOw8KoibSzIj3qUI48tJ+Dsy0XH7
qGJkU03Vosdd7JWd33MZRkmA3IzJqf3pMbsm3nIcqNbBPKZ2gh1uwBjJopNFb48AbOI7Lr0DBaw/
/hb8k9PIkJxP/nP1lN57iFBBqRMb6XwG7EA6ejwVx2xlZhzw/pvlCDrIjZMEJYLsDAQLDKEBy2LE
aRiXLdbXCs4DZNmhaWVyx7OjqmpDYnjC8iucF1n/FkwvgVlQmjBzGl3bQ0q85rPbMqRZYodedUbm
yVu2FLVh/uAwjnJygzt3ledFrlF/jjwgXw8+3BR8TalEVHSXWQuYmslbbSzuBV3/0tMtNm2gTg5K
fXiSvkuxh4/Wckf3PISqNZ732WfQDl5G1pB7sr6WxpsULtgu3KrnMdzySUzhF/dVSkixvUh/uFZr
6GNfSupyQQZa+MmSjwChCmhrqCDobjS4ugqsXp6k7W+orYTvcHBMip8v6yZl44bnDn9THi3G0pjn
caNu2lzXlUOBR1kUXmZQPaq4uCVPOE+Zx2YVP3eNGus7jWAJka3kZ6H65uOdRrwRzGTLc5amK4gc
H58mnAU28X0ybLXj0mns+W14rThCCNUNd/zV7PKuUmXrRcdmxLH6GmFjxxCq+sjx/ixlaFPjaVE4
EEHnws2Y49QTl4XTYsPdFDpZ7lMYPZkGxdYhEL9RDDDoM6uMiLkoihmkHGVnMfW/iVBWmHx0FwTz
60TjujIHgIwXNzCsltQKSIkgJI1xjkaAvNzWDVlfMCd0gsgSNXld94+ARyJyJxz2BjXi6LVO44sf
FkV2WLQfLb9tJAw9IiVPIz6WeVtEqJnTuSibc5jYoX0NdQc0asOsciqAlrEplsmN1HK0/mLhtnkB
m6zwCeOh+2lAuSRETuAALwo0zzdjk00esm2PH49pAprjHSh1Ssowo+d9KNIxqR8zBl/zF0570yol
U2gTvSjyZl1oFUgwjb4JqBj7R/YprSK+VS6y2qZdjtbxhi+iLGZ2X1Ud/x1dOWC9YknjSjjII2Oj
h5aryRNmWjOkv+2kcv9jHkFZLFjdx2n5RMeaRK9lsPYChUNrhzLkY09VeE+C8Cw+lzrXC1AYuobO
/+QETuAW0ON54cAwS6Y6BggZs2QJvBHU7Y0gAHL+KcOSdvdKwM/aIg9eRDz9BrUkdA0qYZH+VFOS
U6BFQVKK9pnwiMz/Oya+qkjksEYa/CiNbPs+1iIaLUiTUUr+O8dm29lsCZD0w1Mqg9FoXEDJGDs4
MQKMjVZURoKibAB50NveqileLM1ljPKMZO0bEVR2wYAwCGeZbXpnkdQAmbAVwrfK5rh+LuiBSz7O
Pfs2ckWimGj1BLFy6jFAf+3cIZ+AsQdA9z8sH8HAhLm86lV6aCynau79pCjax66rFnXI7ExDd2lG
+FZUfH4DWntBS3CVbaexpszIqXEHlngd1Y/i8i7usHe3NlVlo5zlwXfDgmUEU0Ldkd5JegeKmwoV
DOGxbuunj2xiwuA/K+2HXJALFdGnoRerp0ntGscP53ab9jhKGJRpS5I9zvqb9fnWbt3WsDOnCnG4
HCo7u/Rp5mYYgjPcn2QITi9hSYe8QZNZ1gdIjeS5rKsY4s2cN9StTLDa/NaLheedgjrD70pAkTVs
CtI2KDYYy5AYMDP6wVdQ5X+rDsplS9iDRzxzXV0dV3rnhTXzFWM9fO2wpL73yrC6pboMH1QOC8Dh
0jNfa9AwPe278Cr8Hsz1KoirvfHmrn4YJEzXNqXlwHuDy09FFY4UXHMANHq/mve5M3OjqmC59/3a
MwNGho3ahwJjh4k+aVMnbDMGJ/eqzUi8EO7M19Cf+wRfAh3Yui2bhkjd1u89Upk5VE5p5Vb/ZUGe
7b0Y9myX9P1dOCW8bbQV6kezAziMDAq+Ks2SHDatYOXkYmmvdraK4rvqnyWsluHjGDrzWSoZfuuJ
PrpJ2VLQ7mRbIDno1Yfcvu0AkF4jp+m+XIwKTJKqcUx4GVzcgeyWmUFPTEHirAGs2uX6c2Ja9rIy
HdyBIapONLkKQvxQ9FukitWjjxgORid+oIMsqtemW5J9EMz9yQObDbtJooplcX+faRpZIoayI/Ii
tsg2djlyt+1bn8OFAVnl7SnU511erP21LTQG3iViT5Yp/QYky3vwFWqgZHSKDYIsnE6j1ZJo63cw
sGDHmBnzr7VKeVjWcUZ0KoldEHNqPfGv+cwfTKhCec1KRAy2/5FLVDBigj+Eau+kY7CauM0jwinc
sbhVfYNPPGZxxcFBROxqEj5TpFMg+1lFYyf1/jk4B6raJnC3IFl3fiPoVRtsbJ+oky/ZmmHPEvOf
LIiexo7WJfPpi0EPi/ySe/KYgFdkUYtzr3lpACkY+fZod1dMyJ9NRTBYFdUns18dVEUwcQDfEHLc
TEmfEAeaJ+UxYQw5FKBM8HQAweDrZe1S1u29IFJ6cEJ606hnQLDc5ikLT2uET96RrAh0IFke8wCH
GWjXKON3aPXBH1e0h/y8OVmBCDrhX0et+ANZNgMuHPwQS521lcNy9bG8rDm5x9zBSIQPtDxP9gI7
ooutQ7D4gIKmbZGo/7oas2FCigcRIrj1yvXFz+ODSYJ3C4LHfBL2AiZAfTYhOqazycrbPnN3fdke
OdWfHfY18EWIZerZlk87Ybk7Cl4TnT1dHbt5KLt5W/KSLPZvvn5lEsEaGBHyqreZU+9cVb7W7NNQ
RS9kJ7twMr1jENeHhG+Wgd++cf+mCfpOx966DVv8ChRlizZy/eQ83sq8uxMDSgsFJLwhgcUYxmwn
OtLk0kaLYcERjy+vfZ8mamaC3THRICiYuwffxgeFtG8r+uq4gLgHJmWgc673DJWKOMW1eLcII6ah
23D5HkhKOHQOEgBlxEbtd+P+mbJgV3TRqSTzyXaJlZpXm5cynv+OQshNr4MrD+M1DycCVt1bxybK
aF0PnIO33hxfXMu5M5rPtOImgTZzET1+HJck9T7Cd1Wv4TsZup+dJqkZTEWyQALw3pslP/pzf+jh
UMuhOKCepdIIXjyw/s3kvjlp/cr5C5pYEeSyfGAcPyWxvRs9gZKSR5kRG6o15NIWTCnYBRMcLSed
NiuztMF3P5qhfJFx9GL+QSP3jaSADuRhrC9phvwjE2omSV/EeWxb+UXW59ECpiyhlqTsKvEF3Jj3
OPTsmzZGACGGp7X8Kiz3DOfy0Mr5LwPKI0TAx6F5XSN718vpktX5KWGFTVh3EgXbMFkuM9utOfQ+
YqP+dGpxM6YEZMUhFf5osQroPu0lvmKVveRO+9O1E6LBwIRl3IYtv0zIPzxnLkl5GZuu9VivpH6S
W13ZktwgmHkT35kz/Q1xErTEGFWS4hEVrFdize7JywhIEMVwjVM+P8pAIqKcv5ql4sAbN52aDyjI
HnI8rB6QB57Glmwfp/sYzafOAQRyDhR/w/zBYcVcJuc+J1qxLN5qZAyBnu8ZGj7ZdnAXy2inlbUL
FiK+EUQyw9n0RXswIgIP8IcdDvfI0r4ImyEJUBxa3rUZuWDGlK6qOdGkuM15qQzSAfY5+tj4GjF1
9r1vAxryvXiLlnobdwXb0O4uxcybew2kfyST9V+bvjUug0cHunyYR8ho++3Ip1Y038TEX9IBvwab
CyaFt2FXbTrYREos57TIDxkJGUb6CeXxylzzZgitgxeA0GvgoqOFa/PoYA6MmeNblf95WuNQ9jlU
0LrzrDDoYMOhypfOVdeATB7LDo4MxrbmaFYkdDMvXfrhfoHD6uXh3h4dANT1ljf13Kjm3/OVwxxh
O/ZhfvcBeZ0BpAC0JKuas5HTwU3CTdfkLw7oc3vmnMSs6BgnLW+p+cyLWd1Si8OHjU8iD56YF508
jgX6BSSXy7V2QkN43KLbp1dydshktviHTsyNj11q/ZnSeFu0mJ84+8ClvyRBgZXF3gzk+zpue3bo
lmIWWCCyhm9UiJcod95X7Kf8JQ35iS97uaHKOXFe7iryiLD6nfm898IqCfgFzR4FB/aCyPUFeLiZ
PQYrW0lvxFcFfvgpnD10C84xFSmoXDwS/Hk9hxwZgJfAdgEnEl7KLtJ8JwsICvP1Kha6rkEiF+w6
/B+2xKcw+l6xxCisMy0rBP6ElzAfH/0he1Z2dFunMPNZ8VM+3IzRxKo6OawWp83MFheoC06mkz3F
W/O/o7E42xwkOmz3uNm1IJAw8zalT/uPOiOa4RrhhUOIgtah3njWG7yDO6GigznTzJlVthHkLJSx
XOEUA/z0+F2IadfRbZTRaogynzLptxXyw4r30x3AWHJ8mNvKar5N/VD20LymujunjndUeDfNZ+15
oCELSIiT2zw5osPQUtgHh1npzeDjrFZcaqlCfOPmLerPKXhhsrIfh/A66mUvVgjUqhiYkzj+dswT
br+lzY6qH14LfpmoWnaB5NuyrKeITPbVkwc/dq8S3HYALN8VdwydtjW1RQ5dO4jQzaIFHsB1WIU8
OIQMm7pDynzDOBQwqHuYlvpS62BjXrjFWrBLZsz8iiylIVlCwcQ+vvNb72AUCXWpr9GU4NbCR86t
PI/LaRqbM7rON8v9TqibdedwoWJ1ahjkYD8Mx+Vs4AbNhH9YVSxOOa09HppulmS8I83iZ1Mhcwgj
NJ2q+CsgUOFm5Islb+bKColVzzWkYI2zcd+G/sXcLn0+GLkA/inWBj06d/SFtRU+LouPvik/+Yv/
0XTpY4U/daWbyEd5XgU1CsaDi410vugQr5sfnSbpB8vTo5NlknFU8VnZ8cHcKjPmA7fQt31jTnK1
C7I/VlVcXV5yQ/dmCrs1/iXzu5nnnuy9Q1Q8szHahzycdTC8mE+Y3c3V89d76v2Drq0/RU8mroS5
r6PmKUvjJ2NCNo8uK6kbTa6CE5PzJ9q9OU0bTnhY13cCCIf5zbI1yjeqYqGlnFNFgIdfzn+QG/G6
9FxqzGImAFwSVKrDkVTbb5jS7kkR3pcaoySaeBtqpFVDkPaW575fcCDVV9VCXExKZ19if7EHLAtY
9libDLsKWJCnySUncs34+OYA4SlVZACOZxLjTiPpElV8aqLxEUjQfkqJ9ojgf7bBVqFqNBVt4odH
O6MnxwzlrGpr/EhBhiPSbm/XgtDlpjovfPxWyISZcmFiEofAgnRjjFNkHER5FsOP62+jicGz+V6y
fqQ75FM3f5yDUmcZMQsHWXyW7fisI6I+KKOsAPBl0ny3FLqdFo95nj+b08FcmoEXP3R8ai0iEqYw
D3r0tv00nmMqjpE1CjNABCHRmShnCqjyFVj3iQhm6OzrNhi8/ewmIAJhShGKMM/uRRpOCpJ85AT7
BZ99QEOH5JWjr9vlfN9tUp35Fh4KA+l3/5orGLTE0Tgaidf8V2svqr5VI1wGTlw2YzfVDMPRlNuY
6BKu9VX2nz7XUzfk10Eid+KRgloIq9KQJ8qDkAPo/OJUyPJiIedXVGyB902+O4TQ8K5DFFVUzbWt
P4c+waQh6HtJ7CFmfS+z9VNFyX7h3Iyl3tmMcky5Y87NtjAYb+AGXOvk10HcQDc/RndjSZkcexu1
Loc4s567sriGa07AEclcnSiA7hEYjqWq4lxKZu+ycIXN+AyNMUOkxZmEqLMXTed8MoOclH0o419U
DHeVqe+IOjTljx/3F/MlGwNkXs4HiGublFmuOSgrqR67fPpI1niH8v/MlUOWpfs1QkQYovGuSbyT
uZf7qnpHbGAoEmxdnk1dAkXkv44Z6jBRaC4aWmT9alP3+9ZbFfGZZBDcAx+28PhmDrIWJMzYs8vg
TwR7Zb7gsI9vzcnC6vXMaObXRhuHlmFv7lLsR8SnkIxNh4Pk81Zm49cYutNBgFUZqurTMgQanlJ2
tSfTYkSy2c9lj2xZID4EnuzVM9tgZDY0nJqXtysxvgCIIiqSgBUYb00KRq9luQJeiD49Supz2+Cn
tb1rT0nAehLWd/7XHx0qKM0kcj1wFqQUkXCg9mLwzt1g1PZIx8HxPZrDf2hIa+W/TWs5pOulQZsJ
Ufjf65ITHg2C9WJea7bNJ3akaJBcjI6d/5xwvXf9QjhPvDMV+wJsyeGUMe87U6kHB1fxjY651TyJ
mSjR+1T1+xFHJbPL7aCj2zG6dnRTxneZdoy0yWsLFRL9svyOoHb6ojk40EMdQSLFfFeFwfO8hifF
+yttwkhWuY9Gb5eFwd40fP4yb9gzsH0pLx1bqYjejhXkicXFxcIE6NeIqKua+XO6j3N1bwE7MDda
Dwx54BcW8s6UgQXPaYECMKRirAa6VsJft1zLm5Yj3ynz/1iO7s3Fa54WUUBG5Fvt0UmaZzTXb4Hs
dzKgxcwE3HNva/48lz4ipEtSCrcn7yjK9ttyTq6Iv3m/62MsRoZk/jHEjshC71aQsRRXLwqKlHkU
WHS8m+Oi5O0X9mNjhm1Jv4fkbqqfsRv3luPgmibKBfEYoTV9dG1JemmU/iHqlKImOORAcbJhvfDG
HDTzUIVQXCSMTjg+qAn2dTbfGZhCTclVWdXRDgI06t7O/HOE+W5T/AF2iBpR3ptXgh9i9+7ZlYpS
HNgCLxde7Psys6CdF5uQJXaN1dYEz4JsIYGssXhwQu6y9ZX626mmB8jKtHj11msL9pLZNiRIjtkZ
McUGTGP4VpkRhvizeDXnmszjI88yD0KUOH90PT3IPrgGBQqa5mrKXHONsmjF3gsO03zSVIcrjDlM
VAxgLk258FsIj2cyWb6xx5yjDE+U5LPk4TC/Lvf4KZiiO0Z1ADhdAhPNN139TgxeKocTu3tq6mln
rc6tHT86dX6gIuTxI8QILOS/IkXPIbm3Px4lv9XdmbNz6MOn1Sl2puq3OBJbnsC2m946ugiCx46k
eB4yN34hPIa/tcu7yVXIh2zOZZfGg0AM09SEevk0TaYll2fzR5mXzlRGCSVLzWzNlFNUgGUONE0J
l4WEvqNJ2XfFxLI2YbFRpWfJyKeL5D3rV0xYYmuXXwjpz1xMOU2vJfwLgpGraY9il9jeUG49A49F
mLyuzq9PF18whvQtveFTiav6aI5XZ+2u5PdwNMbdiQv6nHPXQtFnqdsdIrKGpLY/fCzWMadgDP4l
Y2d9EzBOCwBYtXXM/mh1f8J4fSrQ9YiOxUdzzVzrIYO3mAfqSXLZshw6me+B9eqfMglI6snOs1t8
CpgcFZJDFtKHhCrROM156sIrp9BuSeWHmTnQPGdOfLGL5NYcCOYItkXA7LF9CJKCjBWOPGWqjmTd
M0mo4BWaAQPLiAPOmSOoqFORLh8eoW+sjO7Bjz2ZBqyt6Fn5XigS9q6rGEyV935cI5eK6BXmm0ku
772LvpyRxizX+0yO3yT/HvoJ0V8m5MWPG+qw4Fx71kVx38ZKbbM1fzfVFAIYUD69/Ncdo7M1nXuI
/eGmycfD0MhH4oWf+P9DPi+m0fE43k78nQZ+HlqgJy9W+4iJCM8EqMJjWUFJxG4AeA84w5r8FMZa
zguqO4pSCu5OliX76EA+CvYjKnDs2yyIj0h3WHRlVztPr0NffzOPOobq/2OKhEPSmMHMTFCv0W9I
R9HaPVV0dU+h/uvOydmJWLDnlPix1g9tq5wN8oBz2a0P0h2drTlvm2j4cdL8itLl7ME9SGLxHDbD
WSfon8CxHgpmEMwWt5607s1o0RSA1SiPbG1Ac8yM1ZIEnrSr0jtCvX+iBCkAkl4OVf2mMnY5vWYt
ac/evZnUODrYmnIKUy0JKx5XoTyuToOOD2OxF3uYExR48+KSMMtkFS53C4fH0rhs38s/LIDOUTQ8
sVq6iWzvUcUWt7r+V7AN0Io7kb6Zs9C1u/e4wefN5GmiCczg2ZgCJPOC+yFp/5o2fOK+ZFXz4PbD
HdQ8ktt4z2XV7Ah+2aI3PesSEUFk1R6rpP7dlMde5d6ze7/l8LjOU/G3trJ7CBu3/LgDk6JPlpfb
kBECkKK/gu7Ld6c/dZARomv7/y2Ffox4j2vP7Y+YSck+JIIWv8xtb8v3esL3GYijKpf7QC3cJqR4
xwHPYVL9+9AQ+12cNjjF5J7a+SUQ4lEX4cUqx1fEnVc2sl8T6N1/PfeEAY1QM64LUwz8u6jhghJP
/2D37QUg07InMeoVMuFbiP5wM7jrE1PGbWl5WOnKi9MRsclk3qWH7pEqmvGH52UkelbHkYbWoGBL
Su6hBxJvmSEUN1VWTD9OT/6cmedx/oNNKGNmeW2AEn2xL3GKU0cgr7nxggAnb/KUt/hje+qfQiGa
tYDhymDvOOlOt0hgIv4dJL0PWi8vBKLx1FCoirkpHq0YPw8EjWs3GPxJ4P/kln/UQ4IPM7ZusCDe
NnV9m8zFxzRCQOrZKfgRf2yTkRXlXSjxT1iG/h0mIbZ78xKGKn81HVU1uU8pT4tU5Fuwp37oh+kF
OHCIWUDfmZkSdixmBLSmpjdCGstexX4CL8fbIlfm61wBQQjxL+Jebof6lwbi2+qIXGrqP+NSHCHt
QeFVLC9jAH1Y2y9T6N12HGaDq8VNi40UKGd7SPvx1wr1ax73t0no3QWMgqYo3i/0dKLyHnHmHdCT
7syT0wigz74WV89exG5qnL9NWCJL6bZ9LF2SU9d7jzHilKVs5tTe9DaQ3T/zYCROnMbV98uveh62
glHnNMb0hP4581rElBIoigMnm2rER73omBBzx8VBCWUE5hVx50v+PoeuQy53/a4KpEcIEL7Rgl20
5uuNyoK8oVF+RJV1waPzNqUkh4UWpKdATwcTzADRyHtK0Bw5Xf46ow28SSemJKSS4OoZ+mKjMryV
stEJvWJM1LBT/K5x9V7V06cMQjPTAFKr2S4DU87pjvzfyCcE0JoJ4smbv3WATh5Fw2tIxkoyj3ic
0Hfc5EgGcMxhs6j1rV5YtqGXA+Woms8l1Eiv5VsTdgiTJpaYte0iPVXkuq1ZRcxmxHbenPEijF/D
oCuOKl8xX6M2YuUR2qZzDuJf0eI0ySKMOnr58uipEDsHbDfsnRjXvbv4T8LRH2YeZopiH1EuFf14
64OMtepxi3zuvJB4JuLyMHOZsXJmWEQ7bEbMs6o52ngsBBHVjn+CkA03uudPFYhtKhfAWp2+w/49
pIG9bPNAfnRD9RaOpO2SdoCtHuFK2EFa4fwk7OLAfz6KLD50HSDMkivRYqeQAg+LsMhgqWGXXqJl
ZBkcaSDhDIjow/i7k+gpXxrHOywieolHJs8xnllHwmkR7qMH5xyN55HMHSaXko9d07fU/+PsPHYr
R7Y1/SoXZ9xE0wbJRt8eSNsbyiulnBCqNPTe8+n747kTJU9yb0CjKghVjB1uRcRav/GhycUoC5qY
1sVjDceqOYARcVdqWgCgi2qeDP4Wa3R8h3DMocKfPAOe2SocFSQTaNdfWRTfmpRrVBaeBjO/V/Hv
qTEkiFoDdSXY0iMJdt4wmUZpz+UsVuPTdNwHXXeHtYl5A6J93/I/2JqWrqUMfDrp4gQq2mY6Vz0X
TaSwtrvNdM2aMmJwM/bgF06eJG37jIxibydIxfr7zmrZFdFOjvudxtV6apHVh1WWEd1XXKczaYAa
aB8achyul/6INXH29H6nG+0rALKPPkGZ304AHHMFaWzv7MGMnvix/o03wv1OZN7YwiTCT0UnZMFw
Ft8lOKG5HdC5SdephS5zWxlUWyfiO6vnG04090PY+qtM5Nvpf1QS9T1EfmufytbBRsmCTHx453Hj
di2urZZA1YDkVCh42pDKxluxuG3zibZINEItp7i1KqU8oYz82pR2s00RPoM97h+xt4hv8Eh6CxQ3
4QCkMlvBCSSXgAB5sQmrJgUMFuYnZSi9HaDM4pGHQbhNAp9bWuOfGy0/VHLwm7gkpgxy9WgFYl21
Srvz48Q8KHr1WiMejRqJdDBjjN1UM3BSL/iltOJplCVkJOCKT8qM2Oe8p24eo4BYnFpJRU6+MnFv
ZCefyT5ufLNwpMp/mCRHSit+xzdgFxTdY4wEByaDd4XufmQqL2JMrkBQu/JrZGnPQ4yRYNObPMMU
XEWmfRiqGeIz4w67TUA5JipEiAHc9jKKqdxnnrFnx1SB561cjw+dYd9zkSAjrOs/x2JSDmjSxzJo
flV+t21GxI0Dw9JWsT1291MtufTIZxtkERqmBBGAshUfzOd73CBeGyEUxoMXz3fpg4fxxhIVLotc
/Tf64N4Xo38Kg+KBoLRX8uq+odI15W9N6kG+HKdbLAgcSR0pCaoxRuXhHWcqwrQ9qrU1GURFfRjq
+gfMB4RPtF9y4Z+qEFlGLdCo8mrxCpQeiBuLUOOP6g4LdY4PSjc4dTyRdkOcEV+lCOpybyGLSYJi
J2FnPVTDATrI7fQkm1ZK2w4b1yu5vuCAq8Qw4AceCoMvP+USsgUGr72pLAK+J73BAOkhoTQOW+Nl
8CB8c9iHHbXEJIqLXTUJ4Tcp+Dy18zZJ658jNVonZfOepvEPftlTKbiG4GniqIaMdHC9quridxji
rETmQOmjPfrZd1Gr4WCVc8+IFKB6Q2pq20IC4yxle3noH9EFAP9PVw18gN3iYPDPfnI/KtUttBue
ou2uH0mzsYn1Dvk3f5CQK41OZupzPal/5B3l3CrwlQk7A4gAxTiKeWlt3bupfC61+iVpKEsA/3+T
DO7CPWVyhTMbdsa2TWFG6vUutYFVDQ38CIBh2p0iFB9hem9vcWnpVCTYKsvGYrXZh9MdY/ppfuWR
P5v8FtB827k4KN0WXjQl+OxHjCI3fobIh8nrIgkxA4sShGK6kLgHo2Od+voDsZVSpDnZe0E4QB+p
CnBNqGQesan5ASwSno79T0QqaPCFe9On02roEH4VbY89hx7ne0Gf1VvZSoq9C2jrFXgExvWdf1D1
CP63/BYM4U8p0klqRMqvNoyBnkkGPinFoN4EORlmKeE0m3Z4pPr3mqrt1Jw0hWL1ZOLkCDMMZGR9
EuWK9piH4qPui38owL4FLVlwcJd3gWeKG+jAxqlVUjKMU2YJw0I8dIrXrISJolgNwUAHT1AjViaK
+vuoav4N0KCDhEViqvoPOPs+kqRwIcoEBqIuUsEjPPw1HaCY1yWUQ2KyaHmebOsh3hiV0VJT7V4E
qim3kREWt65AX1gxoYKDBvqZ6tZbxU3abZIzBc53YHNQ90XhcAV+KNFMJJsg1ZPGEeCw6Q47lsN3
TxHjlKd+aHlp+i2XTUN03aptGqdWmzs1a1GYg8UKy+2ZUd6rQfHSxyYZnRbTM1smW0yCMZaVb3ql
ci2mnGGbaIqCMTS5DqXfQrN84qW+FTBqW3LdbuBSF5Di11INHn0p3DeB/ThQ1Rp8aV1JvP9KSSe2
o4lKVQ/VmRxWWagbex1PZo8IkRbyU1yDNXNb8yFujDOSufepXR4kyd9TTD2P2DZN0A8H5edXmFAI
CLnZ2UWmEy8ycav+23UtWKsNmSjAd29hZezAcTtpaqI9ln2MxP9GyO+dYZH5k08cpL8M0TwHVBVu
AggLrSoG6hXCceNg24eUmc0CRQ/KZWGMAFlWvZSl/vvfa82Ki3WtZiYy4/J9r2kHu6W0AAq2vRVt
hUli6EIkTL+HTXhIYumUmQowhBGeSBMnZCD8bI1ue3rD0/YuwXYE5HP/rODCfiN33s+ixypWq+Nb
KGx0WZZeRZSGq3jQPgKsoc8WiUK0JHYeUgB9moEXgeC+Lc2m3bTQxTMPxKxQVewa0/RYZdbvNCVx
l0StTNZXhgGG3mYGgsUOu+cu1/pto2ivSRz/zFUkomvDTFnYFtUv4ObwygSjboI17i0sAtrmjVLA
KTLV/TCE91x6/HtgvQ1s4+ZdcfufdZ9vlErGSzrdE1YPUoeME3AVBNryngMqrfB/6kwQmxic9q8N
ihs3fqLo/+RmH9+lvgcZuxvZ2ZaEkqIFCuAe2wHr4BvIJo6TcLyIYlKQVhdhhxSXmH6NhbHB7aH8
6PJB+x2iRXMsgyJ+jlGqOBXww6KVjuQdyGSXMF0pDVNqRFQ9sLcJx+cU77p13XiYm6Bc9KMMJnfK
PDCGdyvKcqAw4G8MDD1Qzvfw07EMYGCm6z4R97vJWUK6IyB271j1UMBmN7/pmp4dhmL0niUTOQK1
kJDsx7oKhy0tpBRaIHcNUtfOXuusrG+UppXehkoYWxwJva3BL7nxbbFnMpzKTtBAFWBNEM6Ft4iG
BLVsbnj6OPzw7Y56voKm6zcyqVvDDr7Lhfurt3okoHiSQcxe+3A4FaU5ekRp6JKvGcWFsKvuUDAt
iObhwOlZoqsRUH7sdjXcXtQTNqKI7lJdlneeqD6gxv8ISZFDcL3HWfiV3N93S+ofuCbsWkX6kGz1
uUmg5+WVZRzVsU4eEwh+Dr8ueGqr9hFTMOQeY6wQYgTIbAEPPlfaFzZIsiu5MUAf4GpKwgirPVfF
F8MOkMwkE2tzP7+RdbRjUa18sDW46VmuaVv+hUJeZH/U2B6v4q75BvIMQJQYHUsv30NWSt1G3way
ZfDpXtUW7rCabAsr3caG+G5ZxEQxSV2RjkcYCYxnTKGBinU7guLmQMDzV6hYD1BttozhZIa8NDUh
r/s8dHoV/a28g48UttZdbWC1jAtR5POcLYxEHFJV5oUtUhRqRHrygrLAndWc8ndagQYsqVkPaesA
R2bgPT+VxuZEN++7uMAIQT/LrgdtD1wKCivKjajkR9YJJP3IWJsjjz6UqciAhry7TM3cBlQk3HA8
lJV4CvL01MrFykIazLcIR3LZPiHduCUq7WMjf05E+n3o60fbV99reFXooCgHq6rO5CofsAvfu4xV
ZyGQ0iZxf2/gJcUtOtVvenLmO6tTVgYVL3ImxhYhE2qVpT/Zk0rn2s7eUlAbNQQCF7fhsQA+lRv8
HLj3tWRhzcZ/jj7/rYkwqBZrJzNzX5HN3eVBQEyJh7s4Ei+m5981DNINAh8j6jYYmkEQB54sPcuN
8Sx8hFR55rwYrWxthFRgkM3/kNvPWdEgQpMXVMmHjVVrFIZIcUTxGbLOHcTwrZJZJwqaZP8t+Xco
pF0PMgyQJEsY5B3JX+7EpCHzxjjasWtDlvDXUA/vLCn7lUr6eAqNtFlFNekQq94jXLA1zBZxOFje
1EIKOH1u+WZK+ps+dD/smmK7kiLEXU468jUpektehaiYQtSeHNyyZzn1d+ow7lAWelAAgt9ir3Q/
1qikUHJKb0BAczu0ihz9SAPaYhI8DDrIRd+ryL0OZ6mA8xNK5c9YAGfskl0sICWSeQPhJLvvetlt
ydm+EUrvfKkFuOYycJL6JCG8PeCWl+G6iED9cdApwU9VZl0JZR6D4Z51Q3WkdikLgTxMO/Q9NFKp
yD3G1DuAkgmyUKlKhRHD7dB7CXoqvUhDnpAWPzfWCHm7hl5bZZRhgvI7qlDjbdpb76oqnnKsMm8g
D9xPckH5IMPtTdadBYvAzEnyDgI7EXtLpuAlSNAVA9CNFYFEPctiYIMI5dTM+g6zGo+NvHpHgOQY
Re1zGgQgS/2jVaj/WH31lsrmM0v4W5tQxtJdE+SsRGQYzLv/GVCVKUjHdNJCeS6HztxB/jNXpoKO
bK+X390qBQoQdjKAvZyCCtRLAqP0bSg1CQ8C5HssF3HPf/3X//5///dH/3+8X9l9Fg9IK/9X2iT3
WZDW1X//S//Xf2HvNv11//O//yWp0Pl0Ydm2xt9/fDzCCeU/Uv4XdqHk4AxuD+kIQwUW12jf8sZW
Xy5/3lj4vPrn50u5HUQbFfqhT6jzZW2VHkNyV2tDl/1/Ljex1APlzyaCSkdmJcaC0oYSs/MzLd1p
0NPXl7+uyAs9mP7+aYA0yYtCEYfqoY/jQ8BROuVzUBe6M8rk3Kv4Uwqj++71FjpYsj3eXm52oVOW
/WerpPIF2YlCPVRw4PHo454Kg/Lmax+3/vz4aJNc7YZcpfYWvueifkQ1/Hj50wvzbc2WU9Aq8NH1
oj2kNb7oZm1km2Dwi21ZEYguN7E0NLMlZWluVNVK1eIKBNiqt3vMmkbcAy5/fakDs9UU6oUSeTwB
Gfjxp4+8NTdqamttnv34WgOz9SQV2QD9rmQ9Fajyjc0hEMjPZfHp8ucXRsecLRzkMxu1z331oMdc
6StX2ksx9lmXPy7+vhfM2cIRyHOFqmophyxx/8nVZu2TzyEbtjNh6Fxpw1xoY/r7p/0mKQny81GJ
sDwUURw8p7pzte6FAK7uUmyH/Xe5M0sjNXXyU0Oe5MpuWEbqwauau6TTz2GZXdkF03j8Jaia0+L6
9OlSyWRfDs38kA4ysglZ30B0xnz+JUZSbFNyk8ZGpxYlkmqi/eLET9381KZuGlSWsjI/CCX6HafI
AGLR+HR5qJbmZLar7ajOhK4FA0haRDvKdFXW8J7iaF3geGfcX25EmTbw30Zt+vunHvRRY5EIwm/b
CPujldTA4iq8CbpTWsS3hRoCj2u3HL6HWAIC7VLQSSJO4sutL+x7c7bvNQ09JRWm2+Tz8AuXIW01
DjFWBlxGrsStaQf+rXuzjd/KFBrTJlMOsW+dNWXc53p30kyX+ldGOtnfTRcVGMT7yx1amDMxCwQU
BElnBcaUqcYRYkCkmcxbKRVQSxKcy/wrS2PpfBSzmBBJXFlszWwOrrbR5OIMtHXCpGiZste6c04F
ngxrCvrscrcW5knMwkOh8WrgnOWAUWuSsHi1Vih5m7Xztc/PgoLaoXkSUh8/Jh2KgCTUKPDdazAf
L39+IeaIWWAI0aexMHRsjoZwo2Mu3PdG7vqHyx9fGppZBADjg8+uHLS4a/YnHfBcl3gOrse7y59f
WlDzICDbSRwZQ3NUauxW/Vi3tukQQSRLSnlnWlLy2Mtmf2U7LmwWMYsFpD/Q01D99hhg5udwnQOM
kjc6YsNhtPPw41snVoMLKonJG+R+hivNLgRuMYsCsJhzVa57mhWjtmmT9luo6R9QY+KbqJSAVCPc
dYO71q/LQ7rUy1lIyEK97fyaGfOrXHrgLQvWVUckqxie5W7fF+prqOLpp6Pr0nyth/osLNi2LxuU
pLojD4+fkWluXH1w8qF4lXO8HKEdT8V1/0pjC/cFY9ZYL+uklWwyP4lrdidpbGH6aUHzT4fwwEEy
/ejt8jgurHxjFoPsuq96Scn6Yz70uATidnQQiapsLMRLr6z+pSZmcYf6Jkn83u2O4ZgYB8AV/qrS
Avtg6kBRv9aLWeyxSxnBUCF1R5IL9sH2B1hpBtAipQK9ebmJhfhjTL37dMQm026qEKg5BpBezuSW
eeOjY3nl60vTPQtAWmFQF9AZI7lps1VllhPsvimPdobSXoYJwJUzYCESGbNIZLJpUCcyOqbbqzex
QNEjCpJfsS2SJwN5nVsZMvuVJbywRQ31zxFTbD3XEWnSjgKmHWLMyDCsEcMCn/4jsqVbE0fY6Mrw
LQQfYxZ8qs4M9KBKhqMkm9tS1l9HL5Nv45GWKIpKjYqcbxheWc/KUmuz2JN6qdwXkDSObVL+1Ef5
KVWAhLhtAqkuuEPfooAfE+0CykBx3L+b4fjCQf87hcNImofMU0StVB/NVWN4AN6uPSAXVqg+/dxP
KzSWWjQyUl054taMQxyKGre6CPTt5fWvLGxjfbaN8RPySy3g866GrdIPVCBuNP0x8UAaIjls+efS
3EyQ9ok9MLlkD8YGeGludK+Xf8DCqOvT1vnUvdDu9EJHSe9o2dm9IcMHqRuxHmX1zrXUjwaxPGRX
gvPlxpRp5fzlyqnPtntfxTnM3bhDw1pKHKU32xMmKIhNKtS4clsVLzm6NpNnQHiL4AQJvFHB9kcS
wj5c/glL4z0LCdUgwyxJRXtERgx1MFCblGSzvVLEV2Z0IRbos1iQKhSgiogGlA4rIaC5pPy1V9Xr
HtUOO9BaXLlcLU3cLA6AyEQ2ruTmRmVLX4m8/M33QbTJEs6hsZYhxj2O51opIB9dHrqFyKPPwoEM
RilROk5qO9TVtVRGP4og/QazdRVW7YeW9B+hGkg3GNI8Xm5wqYuziGDhNCQgaXYcDvVqxMvzJgVK
PXTdC7n+U+GXB8M1fl9ua1rvf1mZ2uxm0JACiTN5nCBmJbLEJoz3xAJiAmDVyHeX21gIJdrUz097
zXdtW5J7ozrC4ixvQrUnEz1c+fbfx8qaH0G8hss6Bn3rIPv02DTwcDQPpmz6Ay27J8zgoSSWXzrt
rPkJZFGL0zFaz508N06wl+6Q5oR/o3W7JoufkPK6krT4+06y5sePnQfI+Igsd0JJQsepj1cEqk1q
uD+QJzwNtbS+PC1LQzdbZi2iaki0Rog5ph3Wv3b7iErKi9pkTz4y/S3A67wWV55zf19m1vy2i2+q
pPXUIGBNA3viffSBAvY+Rpifelv7/XKH/h7jwGr+uc4a9FHbRjS5A6d9TW3sXejg7RXpSmJn6fOz
Iyuo21BHeTR3hth9k/zixXSzh1zVriyvv+8Sa34iaa2lUQFm2pvcfwyl8dhWsN0vj8zCkpqfP1oe
dVGSJyyppB0RU9JyYP6a9NLlfrsqqCXf2HnUXInQS43NIrSCVZJvoeTsxKnFE1F5DRJpZ8r9Y64M
69z2f13u08LynYdljNNwkPS80pGbRtnbiSR2gK2Sldok0SrtUvupKEftR4241/PlFpdmaLZhNMzl
RjRzSkc37DXGtcc4S39e/vTCmGmz64iXMWKVUArH7u+j7uRjgsLFZIPu/a2mp1dWwcKIadPC/hSH
4zIK+k7KpkbizVRqpKQYPOHUcxvH3CMVJd1bUvd2uUcLg6VNf//UmADMiPDZWDiDPJ7xPzxJTfV+
+dNLgzW7aqgxPu3qKBeOKuwB15/ewpHCCPMWeQOt6tZofFWAXkDAXpmdhZ2vzVY0kodJ67Zu4aBz
pa5Qy6TEGIbdCoF1eXu5T3+/ZFja7JKBSpM7yJFXOF7vfwcf7CSmcU5Q4CmQtPDN7JfdIoRpQZ6/
3N5Sl2ZrGaTcJDPOWjCwHDpV1dgdMJ7GvlOjPny5CWVhCaizu0VihG2M7i8RrYRVq2AMWfu4AwBY
Ust2V+fxeYy6IygL6JHNagzGJ9RXHzW8BNVIzq6E1YWOqrNDITFtKezMunBQC3TSLHuyhQ5YtNtf
7uTCWlSnv39a5mRShhGkeeEojSA5LoO7M+UUXG0oP7PNTnpuXTndlkZzFiJkYeB6m/aFI0KjulE9
Yw/H9NvlXiwN0vT3T73oLNjHdUP4acPsIPfqI3D6bWxKV376wuJWpy59+nxcFCGQWzV0wHvBhFOL
n14a/BMHE6XV+NaNApq6/H2I49fL3Vl4byHq+2eD4SjA6AtkPHNbQVnGkBWnQrLmp+mKdp03EAJt
0ytvSxf9P6y7gQvVasGBNQB9uvwTlro8CxnmgDFamNS4Ehd4lrdR8GwNCO5I9gfY8m+eBB8HQ8qb
VDOvFU6WVuI8gqi5WkrNEELIz8A7YowqWZvaBT2lyCVui5m4EjoW6kOWOosdaClTMxNa6HgIlOjo
enZDt1F1aY+FyC7J9IPhy88Ih+2SYTzmsXjjvHy6PKwLR5gyCylGE7Sp3bCSwP2inRH43yJNecR+
HD+NCg3B3D4FjXVlb0876z/fRii3/7mK4BxDFyqLyNEkw/pQMLOIV1ZgaHdUi613F7Zj+MWWZlEE
rzwDrzw1cqJKeK+WWwxwq1MDS52KPLGyUisKfVemb6lXs9kDvQ8FDvlvJxTebmzKQ4bhn+jDcwjG
5kuzJM9nSTLNUAOH5SiSt1P06B2XgUljCzaMetdz35Bh0V1uamkxKlM3P8UWVatK1KbD2LG1eh/r
+HEOEnYT9iYr0N4GcgVbf1gZOKZGsXyyIumuHy33yrwtxOR/Z7c+NY4gsJBDjcYTNyvhWIlCNm5H
vdSuXdmUKWL9bQ3OQmfgd12N5mDkoO17qxs99vE47hRV64y2+90wsACSYuha0moYzVMOYh4M9e9E
jV8uj+9SD2eRtMOc3WO1h86o4pUwIKKCilpt3l3++sK58+9J/TR+WDi6/Uiy2umr+imDSTBEhhPE
2hc/PwuJcsuzxzCiiCMTAgM80havVFhjduvpz5d7sLCb5FmMGNrBzytZMD+TK5xh7y2c6oyo3slZ
trrcxMIUyLPgAPUVi17ZjpyKlXCwAzO+Q7ux2lz++tIGkmcbCABeLeUDm3Us/20g/FrhcWqin32b
q8nGE/bz2GhbNIgew6pc11X/j6tUV8L5Utdm9w6kC9CoCvPIybtK2QnDS9d6mwX3X+za1Oyn5WW2
OKV4DZbMrVd9YHWwh3jq3SKdu29lBQ5D/Uifz3YJHJ0c4qaMu+fED9eXW19Y2/Js5/hdO8BFACNM
YcrVVn2utSGQ8EQX66KtOvF6uZm/n4imPRvCNkw6lGSxBwbhAr8ykX8HrTuSPh/hRqdRdmpMqfw+
xgPKm5db/HvHTHs2qoiGRzKWCKHj1tkIVyeAFBj9DtL+Sq7o7xcZc46EtDSMjCrcVh3Ld0+Z4d9L
VXLK1XgbNnCpumuh9e9rz7RnNzTYN1ZbqMgrD1WCSbOtACUtzS+NkSXPPt50+ogoshs4WWAcZNv+
lfXSzjCj269MgSXPApvian1jGRKfhy13I6flBguMO1j1D5e///exQVT7z42Dm1YAqyxABh+pUUnF
0ECNrxyZS6tndjfgHd2rE5HBacYO6LSkjWRsXBTo2upa/W6piVlMVnMvNuDth06HIWsP7hxdTB2B
iXJ3eXSmn/qfZzJ0+z9HxwYQB0HRDZ3ERhB/LMa7CD7WjRiTXQp0LYvw6QTWjI1vdWU5LVwDTHsW
pP0htzIr4xoQZt1+TAqIXagINFm+703t7MPjQ5KtvRna8DHRsBIJwcbiy4YscnjlJyzFmdmS88o2
zLWccIbDzUr1wi3nds3ubzCdK979SEM9NLkSuJciwGz5lQIEXRp2sYP15bow8WDWylMKLxulB/Sz
cae9PJELC2UO7oVa0BVJX8ROa9YI0hrDB7holCG05u1rDcxWojF0kL60NnaGUvfuxyYKHvLRi9Aa
qL6GwzKt2WKEVpNJAlkJp87tXy316UC3D7GMQfDlLkwr7C+L3ZqtPK1WDYJ9HTuFEoD6EfCgpLsg
FfeZAcv8chtL8zD9/dM5nelDUOoh84BYPqolfdncVqKZlrFqwkP9WiOzY6toLWSV6xa1sM5f+TYq
G8AaCQ0CpsXXWpid+FCfFM0MmQqpVvr7GoTkmtdv+9j0mFZfbmIh9FjqnyNVIPSkNdBCnEFpIdir
xiMyyvvR1neKHWKf64mDLNpD2dZXToKFrWjNtj0llaxFRzBxikZ+g6z2plnVWZf1oyKVqALrzcvl
ji2EF2u25W3VC5K2oDhex1AQVfetzeN9y1OuIeSE1NbyoNCvDOJCYtKcY7NrGccV6KaJ44flT3yk
fkOnf+a2ex9hCpzD+U06QpsGk902HxIrfzRz7ejl+C173uZL/Z0juGOsvcy0ZDUOMCSqCLHtQr53
kTjx0TtB6GaNYdYV9MHC7jJnEUKY0HPNGD92rHTuAz9Tp7SbGIdn3HwH99vX+jMLEx2FEWgrHWt/
yN68McEuCMsNPTkJpX/SK1THcWO93NTCHpiDulPXb1DhkBOnVLMVtN9bW2mfq6HaoJGHFQaKJJF3
wp/gyg5YGr5Z3BBIHBpIk8aOauXebRc3Er4wdmD8SocEnf/LfVqIsuYsdMDWjbvO0yL65BmPlj3g
64p417bzfeMRv3L5yrJb6MwcCOgmlenjVxQ5lJZfrTJ9wnbwDbOLKwf3wtTM8X8DnjcWRuu856L8
yY+wc1b1QxjK5xyBOvz6zmrfb2oD0PrlYVtoz5yFwz4bczuOjchpdVesck1C57Q+4n/80aLpoQz8
03Z/ylX5+3J7C8M3B6c3XMHyYES8W+0RTdYVTVtHaobsc6oPV1b30kqYBUITFcMaz9PIgU1loUXX
QVK2tLM+5Cdsta48sf5+v0ds6M9jRIkR9a0akwSdbDvUnc9F0107zBfmZI5Dh7ZTmIU5zUloHsgu
rBOlgGXuv4JQdyrM6gGzPJme9rXxmuPQJVwGBaZF7JxRrPWy+UGsW3Wu/TLCWP3SrItpqj5dT5LC
jpPB6COntsZN5eIhpvXyfVXIXwvQ/wFGjzEvbboyclCBGXeu3MiHGo27NYl89cq+X2AHmGIWxdoO
TEmAwZDj1zDn43LdluY/bRnDieZ9xGF+TPz+H5x0oVeb17C6C2tZzKJa1465GiR0DOGbtadWx6ks
IanefZGOu8tzs9TELAKUYkzjOCE/WRYmEkL+2aCUWIXSfR21V5owmea/3IDnWHSMLvUAxBdZxLKC
WZsPvyVYvZInf9geEploiX6tK7Od76kmnN6GNx4qGdYzb1djG+v5iG916z9aknWNKbIQxIypn5+W
M92JJ6eoyAm0aj0FaFfz3qlQvV/uxtLnZ7uFsn8qsJOJHAxT6idDFtJDLLvYO3Xx1/bLHDydWpGK
vgstTHdSLxPoGxvPci1fmYeFAGbMtophUNK1vZozMjQfsIy7jY3kUTP8k8LtGjUeB+t53PgSP79y
+C+N2Gyb9NiuD1qkx45uJht74G3vQq1PS/3j8ows7JE5cM0eYKVnI98XavuUp/pJzfvXolb3ASo2
X4uRc9CaJIdy2AmLJ3uBbRlmr3CjESOKwpev9WG2OQT+eUVX27ETw1nwNkpro8/S8e+oq0bozNVm
gHDQ5bYW3iJzsJqkVoGIeu7mgHartSRBsM/itD97qMTdUDrABcqb5J05Ra+0uLAC1Nkrq1NUP0oQ
JXCKFO3QKc/eCP9DoKp4uUdL35+NHpKYbZmURMnKV75zE9/wSEToKci/BI1DvPfPkJK4tgrejtkf
k/JHGEZ7zy0fQ14yl3/+wnVlDhYf8pIbMCvAiTz3zfZs5PgQxPnat2fhKgg0lGuRInSQxTPeO1/H
xAaCzP7y15eW0jQhn2JtlHolGnz8cj+MDyWV/5pbgyyjWakhbY3Q0/V6w1KOUJ/FrbaFJW1A0XQ8
X6NWB0q1x60XEeO8Dc7DGDxUbXsj2U1KnUqvkVsV5m0QGDHugFr8mKT4GV7u9EK8mUPBDdUux7CP
AwejO++2MKqfACfvrMz/xxPmlRW31Ib658BaSokXhB4FTkXOHj/nB7m0byLLfnRj277Sj6VlN9uV
iUfQx9I7cPrRfskr5KoNQ70WZJY6MNuSqcizvlbV/+nAUEpHRej3CbrrtX5t1y80Mcd2C8oELf54
Adp6kpfeVlHZnNtMNrsVGlF1fSPnk5TT5TlfumDOkRnDYIraTYx0Oh2ttYlPYldbW83HUWLECjKX
fHSJzYc69/aDotx/sdVZ4KkggSGg5eGfqjfVoxyp2kdiVPEGaUPMHkhz3MCbsbCzsZuTVXXKGZjW
NWLvQlD9D1h73sO4MRGU9DEdUrXsJ4Kv5OQSfXO5cwvLT5vf08jod6oph46GGsuxmvTZB9nvr3x9
aXFMf/8UmbSyw4WzA8SDSTEPAOQMTVRLEJZTnoWhPV/uwtIQzcJfO2JALzqDK5MaYSpo6MkeJSEE
u/I8XV1uYqkf0+h96keaDLFtuWPoNF37BM4ExRxTQV0VMywt7+IroWCpldkVTS5qhGgFcC7fM+vb
oJM19GRcNMMDIM6KduViuzTjs6CW+nYOTpv3kg/OaeO6vorFLgTHyyO1NBmzcAZMFrFPtQRskeDc
hM8NWfx9ju+zdaTdrrkSCRaamYP9GiX0o8zzeF7YFtpQ4VlPFRfnnatMwAXEgjlH9xUKtVU/4KGU
Inl765KTLZCk9IzyWEjxEcmtG4EfUVwPRw3pWk3OP7Tae7g8iAtTpM6mKE7ddtARyXaSGgW8sk4O
7RBcC6ILL01tdiZopoldhwkUA0Gjs5DxbfDwDU3jo9HHj0Ybflzuw9IMTQ+fT1sm75VJ+YT3U6hV
/VqF083jvKv2YFav7cqlJmZxuW2zLo+LYUoEKv4m0KPkVurGftUOarC93IulmZiFRxWbLRWVCp7L
XATa21jNyZchuIsE/NcamEVIw/eLTvQsM1vG/Vuk2VvlGVcScAszrU7j9mkKYjvzJ89cAmNnjCsU
oQbsyFLjoe+wyzPUsrpNY26ilzuyMBnKbKQaPCsQ2ExTB1WxQ+sjQ58b5oF70pXOLATHOQRPySVS
4aaaOPZgb3ybDoTWNizJ+GIHdrkLC5M9B9oFZtQMeqwkjt4FWEJhuDZE12L74tVlavTTZGRDKSc4
UWVOGXlnQ22LVeXjGRaH+7JInlpt3Pa92BWZtrHr9sqYLc3J7ECBedX0RedmjtQFSMoBI9z7AYKB
gRHWvy6P2dK0zEJVWXt27eVDBsS/CvctZZNb1yz9vS5HTyivule2yVIzs2MlakYRdWpNMS0f1nUa
3g/2eG/3mLnJQ/L4ta7MAmOMpqbqmhFlz0a8uIOJRTVu5km64u3mXTm3FrbkHLSKEUbXZB5FQU8p
3vxUObeYm9lTEkP0j35x7am81MwsMgpTarFYp0hcNpg7RI0ebcEghNvI1CUcbwz1xhRasr48bn9f
ZWIO1dIz1C0t4WeO3KY/yjrbojH7aGn6lV259PnZIsY8M266KoJ86fa4bYeImof/VHF7Bb65tDHn
yMdWdg1lqIfEcckZK0X+FMWo4kaVv7Us9SH4/5xd2XLbuBL9IlRxAwm+kpIseRGd2HGcvLAyuR5w
J7iABPn19yhPDsYQq/w0FdcUIQDdDaD79Dmr2qtRQr1hfQBn4Uavgml/tKjfZ2uzOBbmZFtiP/L2
sSnGAziVf7ihuA25s7u+M4Yko3VZ0ncxh41O6fDGb85zVWTHCsEg9rzMhtbX2D66KdS/QUCSHUNe
4aYZ9OGGI12s7INctqWFuhLhBVzWkzjn3nhjieo5BLWOX89QdHenU+3LG9oEnzK+QAdADlkPKskQ
/ZKFC9429bOkLz2KwtfXzzQR5+/1c/GMReTsBUoLXbm3oFMFvrVDwAGECmux93ECuZskOB/beaDD
7aC5WPYtxWBdl7uxF4CIH7pDy7lWm1HUcMDpiLsuYFCeVUKg7EduB2AgevRMXV+qjwO0H2rXPRTH
VgCq6vYsh+BlmpB3WrxvYraPYnMIQ+7JD7WohtRsl8pStGfkTndpZ53BQPQbvJ7fvK74GVgT4A3O
E/cgFySg01Pktx1yUYBebdxwDJHC1yF5ThGSzillex6q/NgI7zlzlzbik9yXfnaA/ACokas0KdBU
N/T95xJdvo7KA68/LTyG5vNqaA/o//pZ5FZSMWbHsig3guDHtufr+F4uUjUP1mUMtDoOXnUvaPuF
NM0/143D9HnNj2QmvTxLYRx2H/zP41C3W1sC0VR/i63KZH3a9cCDHhTyknl75gL6CClapsdlhlRP
W+zwqN4INR97jx9q9wNe2Mh2lkg+gf3zX6mcY9MFnzvjdIxgTmYftEZOc/YkiHIrfqFBFvc5wEHX
N+Djg8BnmucMPWrVtWs158vSNKvzRhqyB2Mw9M+gUaOKEILkFzFcthENPg6cvo4XdLO6EaGFK4Fa
ZbWz7Vns5zqoQGLcsJ3jODIuUkQ1tFJvwWUNm6MjCAdeKneYMGKZ9gfb5z/bbNqwXtPiXaz63Sma
ygxCEyWMS/bk1mf948Xjmx7A1HqBeEc1Q0zZ57u19DeswTSXy9/fDdjPMC53Bo9B7qo8QhI1i4s2
+H7dFAxti75O2kraBvpI4Ls/501QQmhTpPfgw272LmpOOyldHgMVFsS0mXuwETfodfdreZ+1y2en
p0WDtUB1bU6t6k+diJP6n6ZODxuTu1wK/3v18HUk4eI5HeDSqjqPY/taz/3rXLNb2oRRn5YPF675
y6kH6AgU4tSRQ2LXmUDIXLun6+Mb4pAOMIT0LloAcgzvMOelnXsUDyeQIQdnH8Ie0fUxDMFUxxWu
a+WkEPxCSoKsQcRcGfFs/OVZwUbyyfR9LVYIdw3nMEQht6mGG+KlJ4gg3Yd4q17/+R9ffX0dKBiq
wKIXqOAZWHPUbwv5D2FFkjbDW9i554ve9ufGuWzROydauhJ5Z7AcnZEUfOhtSIw6zWFxoTTY2l+V
2OIcMfiqjhME5zzEitWUA7ksnrEj//ajvTED06e1MLCkaNbsF7ShehZYc9K0/gcsaBuGatoF7VGV
CsiIggofgGvwKhInOPZoUonCvPgNtYN7VxYb713DQaBj51K0fIOHBdh0UOoN99AY/lVBCiLIbBDy
d7gutRAAnNwt2zKZrnYN8IOxLqFTjj45FyQwfn1XsWqBDMy0lYYwbYl2BciD0U6nIeDnsoXCVm2H
9ODO3tbXDT9fB8zheCk56Oez8xws3wda3FTN8DSi/HjdIwzBScfMoVfQFkPpgtECgINK1TcQTUkh
tQh6nKDeAuYYNlxHynXEqSWgM2BCkDmUoFSg4iKHTt/iLS9StR7cPiuPYJIe9tdnZbBkHTfn+DZa
mCGUcM6a5mFeOii0N4F305bucDMMTfvgQIbnc6H3Pxg6Bn2CnoFupCi4DYF5pgi7kS4p/XiS6Pzd
fW5KmuP3UPmwvHToz06t7PC7lblzGU8jqvrNQ5U5s/3Str1Dqj2o/IOWbARmg23rODoGOU1o09TD
GTUASCX2NxS1jusTMlmeduLTql2dCvjzc1OQACzf0ysnbAd+zYuyQrlxazJ5j+b8rcwWBt5C/H6n
OCzD8I134pinxcaV1vR5zfUZGvmg3C3AwbFCBv0iZr1AM891IIn8gjaJ3P9xfa0M4+jg6a7iU2iB
K+3crNUtRVfsjvtzF0Pa7JMDaOd7gbLVDKGf8VyRMvgNtQP1uPT2OfTa5+szMIQAHfq3dlUgFlHI
c7f8nKn9UoSPUwmqgfULy1jcFM7G2WJaKe2EXweakqrEOKo7qmE45NAVAQX7hq8b3EHH/6nGkujc
yuV5svrLc8yKCw4UyOeWSPPwdVBdmkPCEgQ8Hd9ZRLlxGVI0Grgif0WxVL5xJLVuoQqS2RtDmrIn
OoldQNcRWjJEnCl64VHAJgXkutgMOhkWgIcyTCtoT7oQOVu5QOQuRHoM/bLdU9uGplzakhgRtt6q
h5g2TwsJ0gnaRaD/+5yinb0YoUpX28deDS/XF9j0eS0YZMU4dQ0k5tATZ90DaPd1VlBkttlWUsaU
C6JaOFglXzPigkppHPgAkSALcn/p/DIPbdxw+xcqPWvsKei9oXTQOMVWa5ZhXjpqcHFpMMwc6c7V
54k1MQ600PBD1ZusGoZQrYPs0hpSkwP0dM9QOHajsJAMuoPQWYzwUCT7nvViC8JvcDAdb4d3Bitz
b+7PQbNCxhGCCY588Gfis9frNmCYik4O5ijuVoRCj28S5dpCL7tcs0iOIYTgGsoA3MdJupXQN+2L
FosWi4xz5djiQgxyItBHi6rQqaJx3VL6MA1w+fu75wyZi6UHSQ54IVOn+eGscgaFRZ/fBjRv/r2+
Xn+odT54POvYvkx5U49+QvIA2M7N2LN279NsgJa9V0cuLyF/uLh+1DeluvEmYGvCCbriQaWKmIDn
EfzbAkrABXVTsL4OS0yyrD80g3/ueqJ2Sz0NUCaY/nf9x5rWQ3vA+CPjOUu9BtC8PITk5QDda9+y
T01mBRvvL9MQWohifOTUsZDvy5lTRw6B+LFNHvCS33iDmRxAi1H2KlOXpTNKp9XUvhCR+tEENdGN
O5fp12sBqmDZ2FMbWau8dXZC/gp8O1qgs3h9+Q1nvI76k1DSouOIr4d29SutAZoNgkfbGe9SUkKL
hCux48HWsy78OKmjY+A8Oqyy5kWLC8UxBSX/gpxiCHPEue/aD3jrRf2yAY4yxYzLK+Odm6G9vSzq
4FKYA6FspASYxECTmkV1aEGdsmk28u2m5dPCBcgyhon6MK0mY15iLQ2PRY2WH6VWCEXS3j5KbwLB
m5Vb4/frO2awNp2XcWWDtbidCxDjkN1NEndxZn1yNpovunUHAimb12fKHcBwrMOCw5aHLGYXkd+U
RoyNn7uF/4ckMUQtYVoviXKolvl7CzquYh94wdjGfPCgXXx9sUz7o7lmSB0oahSqQSOTS//nDZX8
n8Pm5QFA3fW3HUBFMnOJeB26VY0bHmXKy+q4rCIHaNRq2QAgbX1Y3erXDB2wWUwnMJEdO+HFUJ6M
AygqRBZYjq1N8iWDd+kEiuXc9wIkmhi3sdXBK0tI3KslRBNq6u9nXEW9Bsp3yg9o3NhtubGRBkfT
SZlaYVegK2hUIhgRUe3BrcOAvA2ruG/6rc5N0yDaNq7A4voQEkkTCgVQsWM1tHv3onT9KRpwfjyV
bdVvXWhNy3gxpXeRY53tYZ5yOpz7QO1Wu9/xbo17n64Rkuj3IZBEyBEM+47Q/XUbNQR4nRQytF25
ljwYzqPrfZNtf7KqLA6m+uf1zxtcwNFCVD5Mo0qDcECz6/wVwtf/c/zqEJbLMRPV0XEouJy3gDem
mVz+/m7pMpd5qg+r8cyb5uDX4ats6y9+vkVtZcgQ6VhRSjouVKPG89K2MR3Dn16rbgrmQGHSexQZ
eb6+YKZhtCjYFSCCslx7PM/1CAl48h08DS+LW+zChd3JVH69Pozp5aGDQ5eOsbaE4Pp5csu4LdeD
WNIbsCSdsvYivTLflUo8jVkDHNb8dH1M0wZpfoTD16pWiDHhpsKOsspB4Lq+hYv17/XPG9xUp3rs
ynRkZeUgI5Fnx6Fou6hwKSgRirhn0+H6GH9AfB9cbvXWgboWVb9OLE/GBZKiIezXPzoekt8sB3Ff
sVsF3LZy9xeN5NqHADJYJruTsl8tP99v/AaDiehcjxdlZWKh5T6BLsVNyuaoDiAmDKobb/0OPmEw
3/0iENwo1AE/bq2QXlpE5Ni/Z/Syt4CcunzrtPljLR8tx+UnvvO5enCzYp6yImFSvolGHaVfH4rg
6xDSO54e8HIWebhDB9fO5XRXqQNokG8vv9F3D7yADgogQ3axxoAm7LrppQianVtsCTO5F5/56Ndp
waeopoEvoSiSYB3jrMZrpH2oB74HZDki9gu4/nlUNOEOy1SB8Rf/wZr5NISG82uw/JPx8CI3DW0g
KC1PT6VdHWbv9wrdZRC+XC6LWX66XCAX1HCtLr+l42OAf+L/Kbc6Hwwuo2NJlbsUw9g3Y7L67N4G
T4Q3DbvJ7j+Xy/9DOvJu+8baCadpTuek8OQjgGN7kfuPTsZe/aHceJ6YZqDFM9smzugs3ZJ0a/nc
e+UX2RUxmO83HnAGgL3/J769m8JQweddPICSkMjHwR3uZWHd+3h0DlXrRV0jXznQ42PX38hxvStq
2YKPePgc7trXgZhW5g2F25IgWQdW/1hpW6LxagUT5oavG1xdp2ycITfuqSBgib90873VQa4EuXWo
aaM4HStqA8o40ObtemAxbJUOYZQcJVWwHrPEmkcf1GB0uQsYEh9YwC0GKMN1QCdwtDLfcrrUYkk/
gYIa2Cy6h1aIvGkrZz4yUhYHzgWuxWBkOV6flOHBooMX7Qb0fFnVh0nv2uRnk4/2v03tlhuPe8OZ
o2MUp9mtMk66MIGy4OvSL79CRm7LGYKa7JPVIh2aWC+NlxWqDRNkkI/QwTjmXvpEvOBzD3yd/a9C
MrYBr0+YSAvpifaSgRxQqVeL2rhpmKxKO/WZZ08UvNJh4g0CyniQZs3Lu2DaarA3eYiWoOgrClFi
r2AJohh0FnZh0f8qBLsD1u1X3235+cf7THVcYpkJyRp0DUPzdQCcO3OH9EsoWWqdQP3muTvJ7epT
Xkh1eKK79JC54TVcpF/4PVPLuuvrYvpu28ALXfcJw+WP6hBEnzCRuv2ARevy4o64xHb37doIHtlt
ruybfJ3VAi7urgeJQEW+kbBLl8iyoZy48XD72C2pDkd0027K0gWxhqHHseEzUt1s4wZtOBKoDkNs
MoVymp36CRVQS/a8uIJUlgOrm1hzAHNFGUsAB+PBaw6iwp1oHItvLC22OqM+NniqA9kLDpw8aFT9
xE2nr5AUBDputY92338quUR1ztFUMhRgOA2SIKgAXq15c+tl1hwCB7e4R0ibbskRGGo9VKcdZQD/
d31nBwkYTnd9c+iXE4NC6AgdN/vEPLJnNQR/yleo2fH0yW82JmiyDS1i1E46FuDKDhJWdred0/4U
ELG4bvkmP9aihTuGeIWUIkgKlP3uqMjxvvHmMKZ+nj/OYh1uro9jsAEdiZl6edNZ1RIkHTZrX/NM
vWQF3uwlbkH/uz6E4SlCdTRmN6XE77qwT1pVnBZCnoIBt9c1jVVTJ4tdnbolfKvKfN9Y0MkQTBwl
Mv21nO6q2rsrGrHb+CGXxfvvNZvqMM2GT45qXNImSjanXoCMOXAefa5Oogj3qJM8oqX5DZJ1DxPd
EiD6OOpTHafZDlNIwTwzJQIAh8i1ak9EOdCIeyetWZQW7Rh38+R9vz5D02iXXX53x3R8noJ6aJ2S
kbMIBDEJikA3g2zwLg8eaL/FG2IKy+ziEO/GoaGCxO9CmmTO+Pcyr76LItj1HUiPQLiWxdNSfpOy
qKJc+WskQQB4fXomY9Wu6K5HZ3sFORECVvco/eYlXF0owM9frn/eFI91Isg2B5moXXQN7pX+G6ft
o7IgL9HwRyHmqCo8FbWrdQBP3eMaiGm3FM7NGJBP7p0WTBrbn8cLAW7iN9N4TOfhYZyy17oc1R6t
2AcvDOLr0/w4c0d10ObcjGhJrfshqVT3w/PdYzhWXzsJnut23ac5OYKeFFp/Wx5gCJI6fnPsHahC
FvWQQBn6N5Ccj3ZVbeTsTJ/WcpBSCt5NQNokINTPv4Dgb9mD5CfYCBeGEKwjN7lLqtp1iiEZnPwO
VOpfyTo/TWF5N/j5xgQ+fmXQ4DL0Oz+aJuqFLe989DeEgkaQhgv6iIwAqkTOAMxiVNuqcSCJFOQi
cpFuXTZswDSwFiga12NuGgx+MoENjazq+9Kpk0XwKCw6qzwMYFpGMXDjLDNt0+Xv72YJati0F53n
J9IPsxs6hOGNBMT8U+92qrM8urOaVhbiEOZtHcTQiHEjvGuHO9rXW03+pgk4f0+AWi6pubBootzM
iooqK6Ns2oKHm7ZC83s0eNJ5tW07ETSToA7g6R6ZG7lfino9YGLICjqp2nHZWhv7YTJs7W4RrFNV
LTV3EhyIeTR1XSzsfIqFP8WtZFuAIkOw1tGdIaGL1w3WmqxNduf44tV2ugQMwZ/KCNH/oDuphwdN
UTlJJ8ZHt2Xnts3urYXFnss+x79FdXCnO6EL20kh2+nPPQ6AABrPwg0cgIc2K2+mVdIigFeiPJOP
lp0MLFujLJuHuK7D5g+L2P56vDcNcfn7O/eb23wSnbM6SZ8FB4C6TtM835eTs3Fqmj6veXe7uE7n
2gobETgPflrd2+3ygs7ijV9vcA8dprnac7bM1mQnYwHEdi5sFc19UdwSa3htwlzEHadj3Aw835iP
wTt8zdlriFByFLfWJA/aL840PsrcicNy/c5FtxGyTENoLm/3RZnx1VLJKpZXzuc0oiK86cJw76rx
+fquG055X3Ny1HnWPCVcJXWxunhxtc9tVu3zIDuC1GmImtC/lyMEmVeJd9/1IQ1hUodyAvs8CXWp
cdrW2kD8A/mHGmRVx+tf/8N88MHtXefBrde6HsZgWZPQ/Wq55Z4N672q35AJlwTiAAXIXXx+12Sv
VQYUA+simxUQFvdvq2WKZbWxroYrto72DKRvL3aer0kdQBqE+aKJ+yn8GWZrH0vR5/uWKbqxoAbb
p1pwwAYCpapIeiagC495vf4uwfE52SDlZPK2Gbx/+JinG1cCgx/rAFBrsD1ge1eeTB4vonLKn5ji
GQpD4cv1DTStnBYoBlfgRHatDHFIoeYyHexCIeQx9z4tggebuxsR4w/d90eGoj0TnNIOyj6Y8mQB
YyIEamAhbvoIZpM//5jOTXdauoObP6LKsvAZ3cHzscGZPpE1atIQievfcl1jJ38g4xLbpYxk8MTH
p2bMDk4XgOIPr9UpQjJB9uPNWPxYvdd5/tGnX1T9I2+eWFDu8GmMjPLMWtsxRiP+EGf2it56P55b
Nw5RDVvK58XJ9rCcQ9+nX92yizN3vF2hiEbdQ1F1QPwcRlVGfBAJJnEp3zDnNiX/qilZnPvRlXHn
ZLvJm+/TrD+hmCMXPLDFAy+DB9IrlJHsbzlqWfjRPTb1+j6ankk69WUw5CVx8zZPaE0Sv1Dw8vGL
5ZNTF6xz5Dn8xlPF8VJoakFVid/yWnnjt43BDW94nRNTUApNOQc1RbQixaN6Q70LyxsUPVo8DvDO
0+CRX7mX766PZ/IKLYzWbcuyph1zvF66hIziuE7TA7PWjZPA4BM6vjUdPadoaAeZGY895ITuJqtr
djzvip2C1lCh/M+p20Cq5e9bgPTHwAcIlCflAkDo6FZ9RAN16gOxpZVoONV0gCvhw1pB/To8+6mF
dnGI1AXTbVZDr2Eavl7fDVMqSddzBiWVJCsOzHMH+ructKd1ag+9nE72VNx5KKihSnvHPR6HvD6B
w/wld/g/ndV1ESVkY88MyCWqCz9Pk79MYsgZ+pYUj1CouWm97k345MHN7spZ/c777pC2tbwkqfck
dbYUp00rrEXQoCbtQuohPGdAdED35Ay6ufuqnB8C39kKnjCHD2KnTjMpAH7Crb30QZur2E/hyfxG
TLZ/F+Q1bg0uTGhXKwiibOynwZs952+rbIVlizkrPNQ9Q3Cztb/Kjt2BcfDfem1PDaOQE51S8LT3
e1mG/14f1LSK2u0rzcBkPY/KPRfl/C3PySkYSTyx5TgIb6NoYLh8eVrUcNbVKvzZd85OFUL5xv81
Fmsk1uXU8eYwkBV8NAH7zgBF21hIQ5jS8amel9elvbRovPVwKg3zF6dcnqBAv2Hyps9rwUPIIetA
FxNA7xeq9p2aQAp2OfrarZyUyad0XsYOLRrexO0ZvEpWmDAbwrxRM1r9nRDAPijaTfFYBN33JWQW
Kkx9ejeXM9QCLiof183CNMeLubx7JkFgIQUc8XIdmNldr9Ik9f0nqyEb1yuD1el4VDlYBSJBOZ/n
IfxthcsN89ssWlj/Je/cLe+9BIIPvFdvAahFSfjqU5EM9ayGfU76AnlgNwi3WLUNN9I/AJZ3i4T6
lDuvdYaH/NgCJjMvsSCsStCQWP/kE0R5K8HKN6Reum/Xd8U0oBYg0qlawbO8iMRt8/pYldLapamS
D4VbA2Nf+OOBjgLMBGu/BfU2HMm6aDiwZqkqHYwYUt7uVlZ/s/1ljnk1twc+1W/S8rc0c0xDaWFC
tIESnteJBBwhzWu/nPsKV8N5pt4tAQHTve/7n5S0Al3w3+adB0U3QwO3SWza0ltwttj3vRtapxFF
xa2LocH8dFlw2nWZb095loAVJgyruMrIPkt/5/WpaFwQRtgxyQH6Jq/56MZpM+/GEgCryv+ci+kI
0Wwc5hFtX31iD7h0F2627JQshh1H5fFhHH98yiJ1oChEg4dQqLpPssC/Q9PL24BUuTdat7UabtiY
f4W47P76UIZjRCc0zPg0kMDqhsRGWeU7U3Nxx2XO9+G0DkcuevtWyAzYziUsjnRotkS9DKHqPwDS
HFWWKQ9EUpbeI2+qL2HNziDdrsAEOW/kIA1+rdONUmG3to0eq2RuyDmfnJ2P3ppKuPd8GNGHB+Yp
b6sb1+BlOoC046ibtnXRJW4zPLfN9GpL95sXsCzuF28XZu3GbpmmpN0r3ML318xSiI2N2FtKvJVT
enuR2iyDydox/HG06t/XLcNUgdMxpD6yK+nYt32S2kgf9es87WfWWYcyl+ORqABIJTF2xzEM1D9Z
4zRVlJJmi2vCMFMdWxpWvmRe0I1JK+1h7wri70Luy8M8FfZNPU/doaCNE1lF224cA4Y91JGkDuhu
J0tMY8K8DBj6Dq0BeLkMX3Fl3FVp054ntERthDFDFNOZPXvVOlCmCYYkgzLRMeeDurfJnG1cDU0z
0a4ZqpOQJFAkPHfOcpjBHFjM0HvPi9uxQs2CNfbucxaiIzJHFDNzKerw7PrzM1oonknZPJJ03Una
Z1Hpht/CtH+e6HAs6NbTyLR0l7+/ux4IAWVoVOB4kq92CFdm89cVqNkNuMWfEPvB9eYP/OPd5wP8
UMjHpwgY4XfVfAlL57hItQ+U2tX+P9L/3tlPXXPghJ78uvs51u3OqfO99J5omUbe9GtY6lgNaOyz
7NihJ5xPz/6SRYFFLJBC+7eN3LgwG0Lon9TJu19KsrCn84iw2TbFDWg67i6/A1zRD3YGLtrrO2yy
JC3eQGduQmMVIWeo7t43OUeKiMVTvT6A3+Q5RNvshj/Qjy+VOnBVrrlNSa1EYvnVcBGD639MMw7u
8kJDsTHGn2vwB1ur41M70IqEFKB16O0evKYHkiw8W2EroqCx9j0o9r3lZ1P/oDZQzkW5a0EFpNSb
X0xRms1RqbKDVUus9kH5zy65sb1bVyzQoXyWMjt4k7uDXdTNt2A8sCK9w39maIGQpgf4/NkPvs7O
xsabHjI6EDbscl9IlbbJ3GVfLVTwUaDedyu5yZW17tKe3noy3HE+IM3TgqhJNPnWddLgfTosFhJg
oYOHZ5v4Qdbb0Qppl+99Krqb6/ZmsIP/QGKDifcdSZtkBE1jXJfOuKu6qTlAMGirzfyPNstHZnAZ
+53fpGGaEcIgxt4tJ+HSJsIGM5fubS8HcXcx77BRfo0SkHOy6LmVp6mxzgr/UMv9SKDVq8hutuoj
EsARz/NTPWyJfZlmr4U2C/j8sG6rOqkC965wVY2OZxaHk/z3c6urJa19Odh+A6ja+RKjuHy2xxcw
FG7cjE2W4fy9rBMSKcuauuTsjN6Xqfd3LIAY0vUfbrqK6ESe0xTmHOyX5AzXRRP9YQjmCDtDrBzQ
phdRtBEdD1Da2hjPEPZ0Us8KHefgVFrJOQiCr6tcb6uUnTqAdHD9v+EQHf7UOJ6OpHVWSBbRcCbn
i70tzf8qVOJb+0nUtyutNlzq47l4OoR2smVIkXkiZxVWB/DqoEEGLIHjAcsnhq0FM4QkAIX+3n3b
kqWchsso/NKnmkX9+HBxneKh4DmIDl7AjQxomhV/8vjzdNAstC546VuKnHsQkGGbetRe1jGPIMm1
YdEfH7A4G/6eE7SyoRmQwQo6dFBYHg78NY9s1znU3VZTrGlzNI+vHDf3+5LCI/P1wSnaI7J6uyKH
iOjMf+RSbVwIPw4sno6SzWXKVQuEyR87w6MIV7MlglLzhhmbPu/8vVBek1YUHGfkTGgWt0gnQA8v
Sj+HmfdC7Q5CmBPMssc21EO+R+fYoUWGBG+7w/XY8nHc8nQKUiRRQXGZWeScESAysywgES51W5eO
P91D/z1tPB382rihIrPlkDOH0nxHntb215I918HBIu4OQauAskp92ZAhgrMgBlyM7FMz0zGxHDJ+
SxuO5EwF4zFbyX1fFS/Xv23Ych3mWtZu18kckUu16igg8J5her60N1zPsCk6pBV5Vy77dCLnpWhp
dDEpjzmfk/v2mObXNOxAnNFgXVqPMlxh1GNzGcAKNu5nhrjxH+SqDH0vGCQ528JBBbYfDyogNw5a
SyJnMxH1cd4GULq/fQ6aUG5OPCs9Iz2ZiycLXZ12+oh/XIIvaSGnsvXOMBy+WOi/h/JKoF+mOQjh
gOpLquwdSSMUkfeyno6Uqi88kOeFyjLq541OIpN1aS7vp31fgho6PCvojkSMFhY62OwfHe3yDa83
7ZGWFvVbFOR557HzWkgZr+ljKMYdtA9QEdhaN0Ns10GpqPwwyMDY7BySb/l6orTa42wn09c5Vzef
8kJdjDwMXaBTl4GdnY4eKO+jS/AgOd9d//zHORhPR6fmDUMWMGvweau+DyrnC8VsoESI2m4bniaI
q0cq9TYYLwwGreNULbrO0k2XMnHk7JwF8sZ30rHHXdvmzY4EeIwVy+Dvm4ofymbpNyzNEGh0rlFi
s3L2XFkmC6BXuERmC1gBqTpeX0CDlQWXUd89NcoOZWFLjWXCWbUTQfWQkRozcCPROxtHu+nmpWNT
xVqVHQcnaCLZmt87VM5faNW1/8jJrvcdpdEi5nOa+TdWMRx7t32wc7JhfiYL1wID4wAQL70PEIwo
Ipxx0QxOOryUhN9F67KFtTHFH128Gzcw5dn1UIBy4gWPMrIWjyvmolJoBYuHZbHuKvl783Vtsggt
MvQpKmgpBBCSGpdJJsujG34OT+r9B666dClqMU6RjJLkOxTBD005v/JMZrHHtwBdBj/SQav5Ci5F
IJ+LxGtc+hja5RqthHlIpeCECPonyC77h6nv0mgEKnjjvDYEbB3FSsAFEgBoUiVtHZVtcGsPkW/T
DR81eJFOR1qyvrBA2lslAP656GyxAHFSy0Gpfj937N/rrmqwZZ2H1C7swecuZlC6VpwO5b60EvCP
QnEpjVEg3F8fxRBRdTVvuyuZHXp+lfSjDOOsCm5BAAjWJbbguRzcUz6UcV9vtTaaRtPuCMAw1TWn
dpUEY3dn4+Cm05fZ/56V/OCT9ESdjQ0y7b4eB0qplFvTKhl4L+/oMDuASTbNYz55/laYu3zrg3u0
LuadgQy2XOe0TESR7dF4+m2suv+RdD4g3iAr28u3vl3bQ9Gd2tTed/Lt+oYZooEOcQ1ZSyrISJfo
aQ4XUDaOz5cwev3bBpPTsazUrXxrRAfII6koztTa6ndZNanHjgEHVlt+uoOq4NZjwLBHOrKVyLQB
R3jFHxuwVAT7efUrez8IVllx7XX9VtOHIfro0FXqQh8kmPrsMS9kQqfsCVz46Gawvmd0vWfz+io8
/2vO8q27vGkNLzHj3QnLHb62xShYkjfrbVhCFrt3F/TNu7dAUB1UZm/UEk3Ld/n7u3HsgKa9Ggl/
TMOljasGHLJBjwx/X/TV4bo5GExNly8f16lmwD7xx64fyG7sPXJo53GL/8P0dS0WlBNVdTrZLCn7
tYwDWahIpp7YMOU/yIUP3FPHa1olIcKns5v4iu4lDjMgJUv5NqECWhe3ZTDsUUTc5xaL2PDV+T9z
37XktpJt+Ssd/Y5z4c3E7Y6YTBiSIFksb14QZYGE9+7rZ6H69HQJhyDm6mlCCimkqkISaXbu3LmM
uoW9MhnVkKiBBAzOdV5AQCbcxTojWvwlsd7Uy10+HPCdZdht8BeGF/Jth1oLURBNzTY8Xe71hc1l
jvUMkqbKNb5XrpSs/vLU6h5EUgt2mw9jPDz+XhOzjAIm23nl9aJ8pWX9YynUuy7jpn6I4ZQQrmTP
C/NzDvKEAZ4qFIoG4Tvwq6R0wJ1FqABIKr5ffoeF6TOHdnaZaoRay8mgJ+UAPqS13sMbFAeEwrzc
wMI4zJGdviZGABUZMkisgkFqjh0yKdwEnvrly8L2chsL++Ec2anD2pAVMgaCa3C5kIYkDXfAPE8C
T+FEjfs9xUN5Dt4cUZGMlFBCOzx/p3gekuM2v/WD9FHwvJU9d2lApv//EZBq2P5ompeKVzAjLykL
iqe8E9cuIpY6ahYseLWJfRm88yujEzdZ/5wF4xZLJBJTOkSbuFy7TVpqZ5Y4aJw46L0AgpUyqO8B
JIUg57KVmnSnhbFZ98Y2rzvn8tgvLZBZSSFrRn9gMOa9yrga0EgvkCl8ArPd2EMo8nITS1N4ts5T
UGuLDNTyq1xTT0KdYsFLukLhDiNS1kfe/W81M8dhQshtLCAiW1xVTfYKAzqbRaKN8wNPMiNa24wW
3mWuD6oJSIV7ri6A/Qgh/O/v9AIbHZAnimNEycqaXxiTOSBTBHVA7CTPQ31B/oDsCmKiKJOsUP68
6/uv9/5/+Z/Z6V8bUPXP/8a/3zMcORnsWWb//KfzmR1fk8/qv6ef+r/f9evP/PMuS/B7/i2//ASe
+2e75mv9+ss/rLRm9XCNVHO4+ayauP5+Oj7h9J3/r1/82+f3U+6G/PMff3/PGkwbPM1nWfr3P7+0
/fjH30GU+TFbpuf/+cXpHf/x933TfyZvWVP6f/mhz9eq/sff1T8UUZdVnhcVTdckZbok7z6nryh/
aCC54y7KMERJ49VJJCjNyjrAl/g/BF02ZM2AMqVoiNMtT5U105dk4w9ZVvEsQzNkQxRQbP73y/8y
PP8Zrr/BlfyE2k1d4cHfeeJ/8gg49SFqyoqkSqKu8bowv4EbQFT1pcaXwVGua9JHEE0T65LWgNmB
sVK4TIyyTZh1VhupGSjMmWdlAGzkXbIJS6+CqhmDWHjQWjJuDsgIVWMbcJR3zisfUb8KaRuNiVV5
kC9rqriAeJ139GDO1Hu8gooTFxNUGUDJE+O3Rquuu6g2R65MKaiCHYgzFcGG/lyKuVPk/AcqR8CQ
B95xqN2yq+2gkDRbV9hXCmyx2owbPaozSwiAIS2kft/K+pvgCZSJgrj1Ou86j2VTDbrCVPyutCRW
3VeaGJK29SjHpT1VvNySm8EsY++kNTDVbOPQbDJQRuXh2YCPPYuNrdakDiT+NknaHvpU3XGjgVt0
yI36wDUTMW15Knj+c1NBvWRIOkAjLehUDEQeOUBbWZpZLK0KmnE3RqOoxMg6U+eMCMrrfELaRGws
GBGXBB6utM+rnABY+iH0hkd0X+BNbUThDAWAN9/TAcryeGMTcahBdUWJu3UAOYwSrFPIHdz4kRIQ
6StmjZ3x5R0UD98CSe6csu62kRhdS+CiUaGhXSEk9lRJp63GZAhfZ+BcV/C7hDj8B6JeZTUBcOJ8
16u0LH0qJ8O9XHX7ODwWkd9RI5WfYtWgLAmOqHaM+JxVaMrBl6bxb75vEIAArtoy20esuNOUeLRT
oburevUBIjKRCZtdkXKAI1i+H9NQxIt2lTraXVPvI2H8KIFRYDIKanFF4GcqQkfNUiUNHZggEKuq
/loKlvdhNFlHqzzITU27U3vpg8t6njZ8V9gCrz8yuXwdDA7do+Wnxs9lU8+bkioc5nwijt0hLZOK
jIUu30AxvCZlU8t2ogwEdoPN3qvFisR1BRQCCDZ+p92nfAwsg6oAPo9MOtPl0C6jLqUKzI5ykQ/p
mMN4oShaJN+aYKmVQJB3XfPcixA9iQlUbcZ6fBB0idsEoiQABh3Ypbz1OwP6EGzHhqEzKyW/aXr4
F2Q9ifw6M/NUTUgztg7080Df4DtnzAAN8du6IaV8X/RVQpW8fJAGUcOkDlQSvqf5cK1B5YwZxT00
DoH67AMSV9D14BvlQW2yO771dJpI3q7oDAg/RTdx0D6IUmbpkHowufKuy/d6wCw5elcgnEBbUArt
sd8zQZYICNUFSGIQWUmrR5iMwIyneDAmMEkwCOD0DDAx8X0ie3DrC4T2UeEwTDwnW7JY3FYCamND
1R5qualJEDX7FH6XkVC9pXmO80kDedBUspXpY4cQ1hLK9uTxTUIlo3iuPMnppT1QyseYL20oO+k4
/kbvEqSoLaj9VWCM1i++EO7QPSYczF4j1E2jigR97lHWmAO/gXvQrqmllvj+UINFK7yVLby/9USk
fSRbnJ/eo1CUwb6qM/22cIYmfM2iJqVxr7yncRBDWrvnSSyy0ho0kAL9EYJjUflUiqloVVF0ULJW
dAU4x9cAXlEZxtlqDZZwp8TU76N9BvsltYJWVN/Hr6HAUEEMg8eg6nsS62FlGWXzHGX8jsHZAhyv
PEzaEzxCbcjCtpuWE4jaajwYs6DMGsO4h4PcLhgLhg4CsBgMtJzInXzgZD+4ErgSFDQonZAC84/0
mQtVIkA9Y7lEl6A+aUBHAKdEs+y3qFkI+M/kiTswLAeC1FEgRc2ZbdB91Z0QU6OTBWKoxW099lAA
9TwogTKo8Pg7iNYcklpj4Dr22wSnx75sOGihglxVTSSaEgKzwpg5EALbpWV2DQruVuYwHlmX6Wad
fw11vzGKVMM96pBbHjdS1uovFa88R77/hn1nDwGN66wH0r3uxrtKoRU6c8BWU3m5Cpde2Y5GWbMg
z9OQ2ss3HM7MNIIIJB1lCVqkleZyeQap8kL1aBil4Z5ypY221LLVt7AXzgkIabcgVRtmy/KKehlY
KqXkcJx/rDVodyRCSLjIoEKlVVs9bSlcb05qGEZEh8krCXjvpg4QkIXxdQAkTRAakdQMyPK+6QIz
DeMnpnSx6QU5vJqH0UYE8mzdax01KgZrilxElnI7U6Dc4TFvcDghSqjOsmZy7OA2uJ3by1FTmZxQ
bj3ov+ZDMZr1qPuEkyIZntkBUVjD7CKPEwiR6ETU/JhAL2kXlF13lEB33kkS7MsSXt/oiQ4gpZ6V
IECLhFVwBgqTLr7iYkExR2Qn8MAcXEXwYtLyIuWl8FDyTUcHvdg1EqreYh4A/+YntL32dHZiRhfu
giB/5g31MQxUBrhe5TuFH2/F3PjCVnDks0qHLeSdl4zg3KUBVCVjoaaC3IpUNF79tLpSWRBdSU0Z
PmSx5zaQ2cT57mMM9es6Ei1jbBzGwIQRmvDJL7oA24JXE9aM91rslbiK2XZyb8VIWoivYyfVQCMH
dOKdVbJgsii1fK7mSac0NyMP8VgPKp2pzpmQaLmCy59TIGpZZZV+ZTEkxfW4hLMpA2eOK5niiJr3
HmrgdxZRm0Gk5BXI6ZgIde9vwuBL8f2nvI/NsFUffE7qsS23BziYWqJR70H560kP/2UcIapnuD0O
JOW1xgLB7CZu/ryq+h9l4+cT7V8y8wN7L7Mq+6rn6fgv37WU1v//mLNPipj/9e+0+C85+yZL/b+5
0x+3//vml7R9+rl/pe3gK/yaZ6Pu+q+0XRCkP3SZF0QVbnwQMZxuSf5M20XxD/gP8YBI8cinJXFi
QP6ZtuNLgiIAtIlkHzk9zKr/J2n7VHP4T9LOiTiU4Gxg/AW16QdJF5Qt7yYwOY1R/DOixx898ecB
4ZcDwcKTp5PjjypHO1RJWogd7wphg3ohd6NiAxw6b6VseZbrO33y6Y1+Pl+rBy2KKt71XxtYhXx0
rdm8NPflm3LgAeEOSY4X0ijK1yv48nP18anBWWVF5/NQhN8C7xb+aBXlCNnXD9noTSW5Bj6HE1LC
2s/Lfbc0KrPiSioJheiNaGraH6qTJq9hms7VBqZ3+EspBUIvTJR5t0as77iSGMo1SssEAO6VQt1Z
1NTUxKyUwiQdZAuAft3kod/XV2lAKpmUj0jtolO8yV9U5EWwuvy43FNnXXo0Q5/jMLkQuxmf5wJO
a8k+GlWnZcau07KNErW4BeyJ0vdUQiDFmz/7lYE3zveQ7bpJWQNrX3kbVsltGKTY1HhS+MVb361V
1nG0PrO29Dl8M8sVvdUynnd7JXwaPJ5AOxDb6TiZRzmDr6+shPOTBaf4XxeCELdC7WXo8CB4gXI6
n66M5NJzpzn0Y4H5KWxZ4gqhwatiCFp9rbqRLfXLLDIAzwiZCx4fGPbKdshnVKofMw6HCIN3gnDl
1ucbfPLXyKbP5UtxvIGpWjzyriJ96tIIhh9OtxDs6KODHiCZbzRtFw2cpSHxMDoJ5qvxLuMV2xea
+wTb+YB0zNcrqxt4MxBSGo3VtklzG3iWK63ASajLrKZpncTnLCanhxApva5H8Fvvyg2UAemE7Df4
G1XSMc9i0ufhvtQV6LTFZlA+9MOjzjGrjjvIYNxX1Uteh7jkDY4Dn141XAbmAQiQnmbihvbY9RGN
UIqUGsnqkdUJfm0Bw+5kdUEHcJ1BaajQj40AWRHBlSHjjfSXK54zkSd9yZyQvSchoD+6hsOsTmrx
bTQeJ+GfWiqvLy/EafDOdfcsOqZdqAT6GPJuNN6r6f3o7Uv2cPnRZ4k90xqfhcMwbHGxHmMhqQUw
0GNCjDb4EirRCrVPpYVEJsTQ+wJLu8GJXg5oIwY45ymWz9dbFiG9Sl4V1EtCzd/XE1RIkTdpJLqN
Frp6It3gggfHutIcmta6/InPbxX6HPeK5LSA2A9meNvmoGPuEmAr1JAnqe/TrHwaR51EskYuN/Z9
UXSu62cRF8u0HwUkny7k4x+HUADMHnll+OLxqLsY3HaIP4VQc5NGuRrK7tgmSM4TZeurmgtxMXM6
Tre1T+OGf0TB+6UwPhr/PvSRiEqqM0KJR2qGZ9FAOQeFuUxEnh3uDKkgmvwsZwpV6wb+4WAQJhUV
Yp+UbUcFVScpu/Mj2UyTzBH7kdaqTn3+Fnatnj6aYaVDpLsiSb2GY1kIV3O0rsfpTdck6HOx0QCm
60kdOZc7+JtQe6aD52jcTIjHPuEE3tVEqPXoDZWQ0hjyBxc+Z4YZQim27W7l4qYejn74JFS7rgEL
F1BLEZdVZWAQpr+PUWAmNSwDim4bsuswKWk2Cib01teA/EsdMNsHYNEhFZpqDC4K3RvcAR1C7v1y
BywE7DmkFz7YzeS+jfWX7PSssVLtEMlTkWonqWzlUmwhfsyRvVCzDHHMw25Tc1eMfcjelWqscfYX
ckV9DuuN8qSNqgFzAw5823YrbQCxOkk3hTlaoZU6zIbB9Nq+cz4OzsG9eZynYS6gqQikwZADNByV
GZUPLGjGAbD8e9F2jutVYYXdChVaqftHmfvkmhvEssuD/U1kPTfb5zkilEnGzAc0j3O73WiPZm6P
bnRgDqO5BdCOVdPE7lx9RanxW8zlXHuz8FUYBe4R2h7vIqJYIHMO3HgtdYjNUn0Q+v5QeiORopcy
e5J6u/VDEzXzgwftnqimPfTNGFeZghzTpi1o41WOWIg4pisuNIhprKNsE0Y2bls32WiQztMoy6Sd
X5/0pIEwLDBBKamS14ovYIi1V0eUQTnNmlj0YBp2Ksn7YWVT+Cavn3nROaqYa7U+gVYr74Z772DY
bBfeovFEJjXSY+5LSQh/km+7PVxcIlTr9hq3KbJN5Zmw/kGdNnq7PMDfegvnPsd0pfsjsVPzAS6R
LEGHm7oTn5Ibwx63kZtspE3vQnvN8q3KCW0oh9HOFm1xD0cCjQqw/b3mN7Gz5rB9/iwCjNyvHyMP
POh3C+qIo2dNui6y27Z1hfyNXwXaL0TE79Twx4sW9QiWlhdhGw4cLdm2/u3lHlyIh3PkcZOwEOsc
+UjEREwXM1CeZCCDRSiLjigDXm5k6cNP///jw8tyViss9EY39t/byi3HhF5+8FI0/AvsOCyBN0iQ
L+RmZUVHf6PS0ORoYdaW4QjUp5Hp25fbWojq2ixz64DiAtRBHF21yu001Uwx0lxRvr/89G8r1nMz
eRaqJEUpK4mhj3ITPEI1pxpBtZNotkoj19uBmW+zV+0WJlL1PrcjC7LxtNycZALmzk60W8vfxg/q
u7ZLLYX2lrQr9sa1tivuVLumuDta6fGlXphFOD/iUfCNjBEnqYg0uNBCeZsouAK73A0L03GOTeZ5
2ZdLODu7ihETLbrr+ZMCPqwExz2x+7jcxsJs/As0eZCSRuvRRt4+dRyurNQ1m4lv0vuZQZwDkFkW
l83QIA6UJgyOts2hwE7T7uIbHbvM2ra8UJbQ50jkABC9Wk/QSm3C6pjiruF4M21ouCbAbOf26kqU
X2xomgQ/1i1q4xwrDGXE5qlex6diZ9j9xncYZtZoVVf1fej83pDMAkRvlH5fxngjtQB00jhBrvvy
gxem61xTlxPzXGmmB0OpIel2fnXI17wNl/ZAdRYQ4mZgXduhd1RHpYWTOVADsmUL6m7b0hWc8IjD
thUfcOy1ayeyg0Pn/vbIzKKFCLFsLpymgHgNSsWhchS3dWWz30V3HCJAet8/X+7AxTkwX/DJaPh1
jreEA8C+vTPsxEocg/J2fQxcnJZsfSWyfGuqnFk8cyCyaKhVWRRoCeqWdndQ6WC1drn3HNxmOLkV
bSUnOrU3432wW+vHhVAwhyNHBfL0skKTiX/dSy9F93m51xam3Rx/DEII81QDUbKLdxBZI3x+Fftr
GNqzHjCoIczFcvm+K+Q4w1YxOJ017vPb6t4/yGayl+0UGFbCraHdF6LxXCg39gMotLby6KJqhguu
7sZ7MNziXt+mm/4rPQKfkrwLh/IQHtYkpxaqDXP0ccC6IdVqdFxWxDQYQosfYatRJaRUKtp7FY2r
EWYqa2J8S+Mv/Rrg/DrwGHQ8sYT5q7Z/iIK1fUyelse5yTwLDhACLSBdleOcTWozIR8QCsAvgxTk
DbfHZkU+UTdBrgL0Ak3JIzzO8Us3VSQuQLWQnMZOYFWbavMR04hIpFvZYBcnzyxyJAGL8FsaXekW
yIFxm+1wPrA0q3pSn9qb/F5cOQstBQ5lFjgaLg+bAnfK2Dwg6HsIb0sgR9xoL+zUTXqv38Q0eby8
2sSpU8909hx2LI1CgatdRMPCKrfpSdpfFTttE9rqSbmp0KPaznBCq3TYbXg9kPy+WSlXLx0//oJH
rhOhGQujdx/cgaK+Sh8eYNhGXhILkAQ7sBNqWIzWJCaN+XyPexwa4wOsBoKFSTZHK096vXqRoYtH
45XTUPrKRrsuO9wXM7PynzjmyHxrsvp0uZ8XotocuBwJpeC1pYbVorjJsPX6k5C+/d6jpyZ/ZBpJ
0eVanSPShD5KC55kiYOb5spK6n6WnYiI+Z10/3h8BPB7zPvI3UWdp29vIxZdT4u8pSEJrDUXlYVg
MheUDSVeylMNo5H50OYxRfn3Li++iw0/PnydqkXq9foI/zydlNyeBS+XO33pA89CAewMVAGZJB6c
n9Jk69UrZZeleTJb+aXUJKEWYDBhhxEDbcGlVlWsSfYtPHyOOy5lv5KMKX7pMGgXEx+V3OssWlPC
WEpC5ohjHnAwX59SXtBUdqGi0gDqjlyygYMAESLBMpR7A7A9BZAtWcBS1hjxhZtYcHpuG/tA0RjM
aYQdY2tw7oUdcY5OBlAl46QSH6gxTk325SURyQOogfkJ6dKUAn1TS6ubw1JjU33jx1RrMybnTRID
0AIw645jL3BnI6P+WpvTMSOho6MmzzGygQHHs1TYSQ7QM4SZl+fj0tDOgkDflgosyPGqLNl58Zvf
PJXcx+89eloCP16srnC52kxTspYEIEQTO4lvGCeupK5LG9BfxGI1FYitUuxdscRsaXsytoGVweK5
hoRHISgWTI8JPxXw+EdxaFy+7AgPEE0uMbOT4UaYa0QBbyITGJS9ODMOcSnHqVs5kFb6dnrRM1uk
NMtHgFmr1KTDWg943BqF235YS3UWl8wsjPSjVgBkiEdnVm6CKX+UrfJW21SHyImJAxeOvYAdODHz
w+/IJiCcS7MAI4+ZVzXR1OIAF967kFNQMNko9dorfeuonumtuYRsEZZDqk6RscNcZ/K1UmVmX25C
NaOcDqPqoHIMKXrjQN5pYXWQKF+pdid0toBLesiHmzXMM1t5G/lHFh1kYLzFujYjOXAKtd4WvHYI
2rdSXkl/FoqPcy3aElRQaOAlgzsA0piNd2nykQAvJgvSSs64MHe+e+nH4sGdZVNUEj+4AuTP+vqV
61ZgKEv1+bnCbKzADpTx6eA2FFdzdr+XaWQFZk8F2pml9biXKEyif29bmmvMjgIIJEOOWrHWApTY
fgT1g9f0K+trKQTMpWRZnPdCH2IUCqux5F2+BfjQ0Xf5KdowC07qe/VJfzJ2zRbOc+SVmWsFuaXB
mR1hJAEywGUjjC4vijQE0UcX13TBltKm73f9MfBFnOiCXGQYHstzGKmoZimOR465o1uX4/JiE7Pg
YbQyV6kwDEa39SZ/L97jutvizepWuF9Tj1xsYxYuOMAhBjBKpjZGk3usrhF4rdEa78f1NqYLhzMR
4zs4/ugqAwqRbVR4vQuGCMXFDfx4eFwFJBz4rREV22vZlMlggkzgqnDwSMXMFuuTsjL7FnbOuWhs
ruQ+aF9ALLQIUtwzZIUsvRxXTjlLJ7nv1fvj3ZowZ0oA92HUG3q7NyXTMz2MUmvtXiMTljErYWbp
aPpth/SjHWifa3WWop0pGlxxJDSRTzkpQdaL+vVqM9OwnxuqeZoB2VZMiel1aGqCdONotEQL6eqk
XhqNaan+eI+O51heyphvaXDqFfGlUF+9tnq6vGKWIBLfvffj6aUq/bngvSqjhf7MFdGe+dfA0cM9
x7/OCvDCCuqXR+xQpDFCK9A/O0hIhHxveToPqC7wvQIwPndh3NIiPTDxLu+vRwPg4I7Uwt0QAvgA
+InGM7eH5w2Q3STRUygajFc+26r6phF3oDBsgLaG945nD5oGWEAA214kPONuaEGUqe4hJEA8raYV
f13yKy//PaHPjd0sjakVLSn1tpumyOCUdm3yFMALK3Nws2gWZrTViUQVCoHtldTurOwLco3voPKj
uzWDsWLwedwlyslOhTtS4NNAaWyIvWReYScBLIzaF3/1gn8hnn9/jh/tBT1fe2mBWobOWWm6kYe1
Yt5CmjDXnY2gWJLKBofCDxkotCup5I7E3wFCZsYE6YKb4KS2vb48S5cGai4Oqxl95HsKWsuswhqo
SHHozhzthn/27P0ecBLSbYJD8Xa5uYUVx08FzB+dxiWhMMTTtEgFqE8NeLcMl9/wFr38+KXNfQ4t
Bm3GV0FHmu51OksyQ7M4BFf6Vj4lTnLgLINqjk8lK7Hjg34TfCKjz1aC70IJdqJB/nwzVQavSSzH
3hWA65ThZ4TLMdqVd7HwpXjGyvstjtYsYhkxBEDaHhXlaaxaU6aGLZnRBpwdqyaSU2yB1XNCN6dr
xf6lAZtlLYXGVy2kJUZXGE8agAp8AaOwds096KyBHhYtPwsTEYBNiRrhfdTr3uz3qAa+5Vft5r0x
m211Gm77Q0rX7v6/LUfOxKQ5ENmLc+BL62ZwtfA1ZtlehSJzUpnecKer92Mm20ZSmmLZkNCo6VCr
h0KPaKGoWxYEJFNwr5E0ThJEbgFWmBQNIAcxUzWSaxE48KR8D+IYGgeffb9R0qMmWoKXkzFVzbbm
KZwBTTks1oLdUrSbI57lVmh1UUJ1JalUE/ZTlqZEJst5s41fQrBFq+IDLoqOOMSgdkA5AmySIAYJ
yNgPw0iGJttmA5DY0lsksm3QRSas8OwsQ3InvFbl0Y8a2teWyI800RSrDjsIV28bzjc7qIcHZU0b
PLlo7wr+BBa5pRS3vAoGWvwBS2AI+/E3/SDYgp9f+0JOoliAFrZGAmD9VU61YdwDVH5LeVacpKiE
LbhsVtFzx1zRbyymW2H5EYGRFaUQ6u0g8fAI1Rs4xJIKJ8fMgAxIrRI9fRa4nub1Pk13kPsjoPiC
L7hXGECY9U0c56SRGA00wB8LnUo+wBLx/aictAw1Et0/hi3qvIlB0uDKg0lr4ssQcVKOjf7A/CPm
JIhPkVVVtSU1W7kCXS5mNNHrjR6qtFc5a/RFmsMVTctQPRYe2kA/gUtBY0H7rXMQcO2/hpQRziUM
DinYYap9qx1Y/VTJK9HqfP0IK2/2aJEVypAgWrURpL4EUFDzzk7yQ9Z5dCgDM4CmcKf/Xr1Im6PF
PSnKQMIYejdNn5PwoCQD0brnyyH//G4Jqvmvb6ILLIfhGha1x3riZ3C1yO6GsqBqt+Yhs9TCLLJX
TctHzbSnwIC1Kl7UaNux13itKPB97vxrVAId/tcXEKEsCmkAhEAFF1ADHSjuBUmBG6fQ9i2OQmjc
AW+T8riNYGZKO9wwpas59sKGqc2lfoWYxVKUo/VgH2xBksbhTgIuh8N9iGHlLkjmzvNgShR3ItNR
mFuZ2otvPQv8nSQ2oPOjzoc4Yw6W7xY3bBNQn7xrVNzWpJ1a9Cjirqna8EzYcKsH8fM7tfYXoHQO
l5q09AcXlUYTLDZTLdDxfEJTOF8MCVvbq88fX7S5UnDJNaDuT5eyef0EeWa+OHkdKJF8i/RAIaUA
qlD8wH5HrB0rbA5FztSoQZULFZokdcA5Nis5s4H8W0sTFzptDkduhiJL5aAaXGMjOoIt09iGmusx
3eQbfy85oh1a3jF6lO4ur+opDp1ZFHO9YCGKpSGY7ut4lh8h/rCpGY4LwOx5UbUJJJ8OfLwyTt/F
yHNtzSKImrG6jUWEWU3a69j3OEOgI39KC46KY23nxhvMqXUwqtMUcknwqCxuAU0mVQg0MmNUGexI
CEja5TYP4rsCsjxqVho8AjnQAVK5dkpsvhVYygk49HG079LKvtxLCyQFbQ5g7lVoMujAqrqa+q70
kJnofVqB992MOk2DN73Bjt9BCTUPaDvcismVmn9wEHfutYGGIM7yYwR0XOGiLEmqqjfzxkpgwMxz
t318VPkNhBlWMpbzpyVtjobue04vDbg0uDKAfhyRVpHDUyJ6bvRmCeooez4UYHAMyyz40O4QQqzS
ZfvGlIAZzqm8cku+sGHOwc8AReqxBhMqmP/dZfq+5y2dUTbavbDJoq235mq41E2zKhtT/AA0dszF
0dsWpUAaZDiX58pC9qvps+Kan5Ws7Di8gca9qOWrlhIDXLzSeImz7WQrXtuVByqm9q57D4MYWbXP
nCxsdykoFz1LjmlbHQMB1yBaQENQLQKveYKvrVepdIwrK/Q8OAhPip624hVgDhl04vGHDyH0J6DM
Yl1+jYUOmuOZa3iAegPHj67Bo2ji2biHufzgBcIFKEm/7sNe/O/+yU3eQb0Cx8doV7vCsb+BXMZ4
bHfIhU34I5LUkY8c4J/SVWnrlrG9/AHOn7SgxvVr+3oghFwzZXtN/OVVnenlW785XX72Uq/NQpxX
g+sbFFOI09/T7MStJV/CN6j2zPKbw5LHmg+a0cCBvhREIpYZ8cubqHtJhCvQ4aUIDs9j9paWdgPv
Xe8U5y/XCvH4naTfD+muYcc4fxD8F6kYQKAKaWiQFn9pI++IoJHpHCQRvuIOKtvJa9wVFCQngE2f
+5ryKXRPIqcqnBASP5KRkdrIKNMbU1ApNFH8r6x1WXmn+jiqea3F5ZOC3qEfPj1urxtQELgWFFzE
mEKOfNTN0wM/HmLFrYfPutzksi1wz2p0y8YTV1XMLrunQmdbP8oeDKE4cX501cmBBaVPqqqGLdR7
iJtrWnStIHWpwh38n8W7Un0euqswfBwaC2QsI7xV9Je63MPsxG8f+TsEFJx0IFigq7YO5YYWSgCN
t9UDYBOxQOsbmJjgwx+V/jCGrgzYd28HzZVawVrqAB9mWku6KckGqVowqTwIx1g8tCVgUROAV8rq
u652IXDRFRbLT+jEId8XcL9qcLj2T3x6O6b7wtvCyiBKN36yz4urobhlxTb+P5xd147juLb9IgHK
lF6VnV3JFV6EiqKonCiKX3+X66mPb7sNDAYzg6npshXIzR1WKLc2hWkN9BaFEwm20tF6ZSED5NOd
oeqWebJ/KsxNa3zVqIxLtpX1AyzWgq6FiAYYicMXdcJC+obp+JYge8K0l0Wr3yjEZFH2Dcod7t+c
vv69uK9gy8klFo3ppWp07YwEfT2EOPzial0exHPhQ1slxDEQm4l1qxi4MkQl1sV5MyyCyVyex/w+
xkf4svKBfEzf8hkqJLviKGJnQ9fszXil8X8RfkVqdymWSbnBtFEzkNoV4Gh06PouqIUJjFJyEx42
I73xIK9EoEtty2w2lskZKcb67hxMS+2b+UftnP7jW7o4f5pBWmpL8JZ4xFfLvllXa1hBJG5s+Gzj
JNDYOdD43991Be5FLnFmSpNC5xXysRvVl0GVKM9zDJSXf/5r8KWn+ABFeJr/VEV1aCd5kEdVUIf4
GwWHEvz7Iq48zUvImTCgRyYJR+esfe0hxiSF4WU366dznfS3uHuO9H80UnlmzF2j4jSnWxFhkIUZ
TApQout/9xv3HmloiO3n68EIYoUT5s+w2/j3bZ2/4G9ffLH+zQoNr0bgi2d9Xbg7md3oSFwZ5ZNL
2kYHIinNqMD6AEXRRZqcQ3DTlEGHXqqBpHReHmeZsO5Bk97OkFuFvCrWpyaBxlRXtDll6LKqar+n
NYh25K3UhpNUOojiOF7XxKbR30ikrj2AixQtVce5zTWA6yrBPSuL1OxGJ+PaB19skE7mBmOg1W4W
BR5sSwXxtFsAxCuKBWBk/u9ygZ9zMfXDKDeQ3fEscBEG7+OMeQSMdZMD19qjz1/8dhe+bnWOr/R2
ySV9w4GktwnPh/McYwzcFw0as7/puRlMUbclaycaDvX6Vo/pd1/9ZWFeUjqKEl5lvxjLDEhkrKSw
md96K85dvP9K+m390ZpQ9Wm9vjjgeaD11wVNeoTfe2BDp6uiP6m6W0QBDDhY6xLDo+WzXfaCYXQ0
e8SmXjs8tO1OGfauTv0F6uE52Pa8LIKllFvZVytVpwFx9oVQYA+jx7P5MUGubjhKMwLVkGQHy9jT
HGnGLWmNK0vmkmDi2sqiVekZT9vdm3SDhuGNXX6FM0Eu9e0ZF1phZljl5+VyJq/UQRGyoEGHJsW0
94yUha5EzOPWp+vUNzBc/m9ACXIpem9YtqFU54pOqp8NPdrNLZegK02FS47J4pStMinpsjE+F+t5
anzLgT3bowYzFHIT9H8l7F+STepJZOo8LEhGHOSkC/Lf+pkjUvw7+l4ZAJH/p2tfU0OllilA9e28
npKNOZPcJy0NMnxJ53yjGx0rDXTAp779FfKrijIgDNo0vdIcx1b3lkx5mwYL2xH6A/++rGtP9iJ0
SRDNKrAel40Dve2OgOf8rEmUL0gaWbsqHv79LVdYW5At+t8olkHP37Q0HOs96CZGNB76Qx5DJXNl
R9OhusFEuoJuIJdck8zR89bo8S31Fhiw9Xm2hjQbszU0IiNldTNJOT+cvwSsS+5JrihyYQUySeNl
2JONlhj4O7srD9U321dHJPqJ2KlJuyMrN1AebzzDK+vzkpPSGJXdQb7wPEEctyQ6M994UoAoZCIh
0pNyXdVeGv77y8zzmfi3WzxfxJ9Zisqmlk64Rbv/Snnru/aTI0yoJG0LwqFK+eo2K5eh1Y1em0nv
HGoHdvHtiHsLQx4J7blUVSOrr7eZeNLttZGBbiJ2jT767rDEpfNijjyENoqidOgq5eFc78f6Wep7
2RwpCU2op2jxAg72UDyy+X1pbkFtrgTeS0C/0eitrWYT5idjtaMG9C7JLQ7ulRd0Cd63MFx0LR15
o2281hIsCBB3nFsD5Gtx/VJrHP6lJlST8ennuC4iGS0hNCa9IkSmFAJfA7DQHAB5i3yg/501lDdH
ydee2fnnfywGvTWzscvPCV5XYGyXwy6b3lho18LiJaQ/TxtLzPpvZOjCIVRD6ovECRxMEobA8fYW
Evvev6XKdaUZfgn0JxAPZKQBbmiMIPUHES7w+Atfu4Wcv/agLjJM4S4lJNVxM9X0wZ39kt1Clly7
7sswrfS92+kTioaVFQEZGwL5Gpcb7qOb5/1g7LpLQ+cmzeLaS7lkADjQSjdHtTh/Xbu1XsCMDmpM
tUC0DfVoWPUeD9UITWjMs/4db64ACCGX/r9LbCGQGTAIOyPGBu8ROpIhUlv/ab4NfbsStP8/yt/q
VRhRLJvTm+IdhLdtPeb9/Pvyz8fYX6KlcdGlm6GULUsTn61iBph536/7p1voqN/Byd8++yISp0Ot
OC2ULTaz1foZrNFguMTeXQdCRmX2bJm7Ib9D/RU6ULY9S8wui/B1G3LNzrGFjCDcP5u4No+6/qA4
0K6qdtX8Jpd3ngVVB7yxU0PzrAotl7+ZFVRAMQQZG6Qc6eRbI5iAPR13OhZB/lSbkQ3wW7+y+N7Q
t2p1aHQIWkklVNVqnct6JRiQACNa391JDIKEBbVsT1tq09eklfkSfHYJdU8la1dpUQGcMSULT8Hu
MCCq2gDLqdfrVl3p7kYINOA2NEuGUo/1AVA5TehQ+q1S38nKsE3zo5ybTa6ETUoSg5n87EPm9fa0
alxcYQcRQUPzzEyLHUhz1LP76OY2nB9oZieNcevlXMFtQk/9f5etNg2iYjNe/Mvbx2MWfj9v19R7
yADZ/PfCupbSXNIeGhXKgtTNsWpf3nLvPo7j7dPP178//Erud0lYMIfW7SZOgaqRbrC4B1K+QMk0
pOWHWX9JeaOlcyV0GRcx0RpTo5s7EF7qdohbWUeNAswKw0DQvi+Xl3/fytXndBEgc2BaTcHwIjZo
13qQ0sazkoiO69q/8bSuIOnJJWOh0FLbLM6Y08ZS/SytIjtfccgDlIESaiyx7NaDe5kvkN4LHMPn
4PgfC6tL/oEC9WHbVBXMcOHGmbn3LbNvLLArOcsl8aCb5l6o4NlvivTBEY5nWlAah5jXjdei/z0w
/o4//8gcgBnUhTbhwm0tPqt2b0hzoA/5oy73cG36qdz4PzbtLqkHOpELzUQGeiN5EzXaTRbyR5He
ap79vuW/hOFL8kGVdsNc51hgbcAjPaYr/PPclPRMIC9nyIhApw/ltRmM6x5EeijzRWiPeu9F1OIe
0xsP9MpB85sc/vE8laURhZJimJ86KSYsapAbd0KAKAfQ2ozFZ9ssGpabQIhrq+P8Wv/4umxqpM0H
QBN0Y63Pi1ca1CPKk6IQX4IdV0HIuyvrGKLv8LIWYTuqgZpyv2anIg1uLCHjyhK6iB+G3czzkCMC
jsHLx+Hx/vjqeE8PNzb12QXjbyf3b9vtjzvsmRCV2yIGtnUaWxl6IdqJGmxv1C+q+y2axS9GWAZr
1K9NK2xxEJUy9QTUqS341ZprSefAHSFVC+KooZ1MR4DWt1Lmz5rdF4K/ujT1CtfepBr/mPl7MTwA
BqGCE57PIYzAPDY5N6rf32Tj/69QCEX+78ui4BCkaevC4sg4GQoECgF1SJ0srJwvThTIUyUwj8I5
qnk1VogLLNy4CNCmMLpy1y2EqqfqnekmQBBsiAikPOBqjKkQg/sGJiYYZmFe1dXSX5AVjK2I4X3s
tUbruemDCxsqS4nLWYG+vOZrSAL+29u/JH2wyljgbtmj1NaOlv7Aulc9HYJ+stFVhg44/Vb6XQVX
gJ7Hk7HK9ft/f++VQ+s3Mf5jWTBqQVqAoeKp6G7CuMbCrm4fSnczO//1aL/kfCyWY49Y3VBL8/pA
BNL7/v5EUvr0cPfvezD/vrR/u7t/3EPfs6EsDUdsGDwtluwePtj//uBrk7Tfcd4fn9xkMifp/Hvl
53SdBdDHwYmLAgGNRturw9Lbo2YLl81/U4Yiv/nXH9/YQQqbAfqCAddcemr9LsRT89+URMhvSvHH
Z7vZlMPm4VzsWPfMeGLiye5u5D5XostvO+yPjx7aQmVjKaGNox10OcH6876vb5k2X0tILnkTQ9XP
iwVfRCwgFV1eFsGA5gyXjz9fn2iorLKDcrzVELp2Jxf5VV8tfcs1vICRrw32OJarTn+6sZyufPYl
baLPy36E/jJGHMjn1dnwaN3BXuTUQytEwt2gn4Rn5JDrys3I0b7czoSnW7PW+bRrNHnjZL2yWy7Z
FAzuNiODh89GdV6U5lQND/++u2ufe44wfyyBXM01N9Nwc3p7qo0VrZJ/f67uXENiXlImYK1RV2VT
A1GD/dcHUxXPCOJFqGw1KNwWnnjN7rsx6qy9mfo19+D2AMuOQcAIA8YdYTNEmXM0WKADfkYThfoS
LisTnDTemy4ut3nSzLuuWNtOQEBRcOPJ8VPmj1lc5JGbe9zED1FyeYBxaJ+o71IYNTG49fjEho3P
V69txvSLck/5cNhmgJMRTJ6emO5RPXKXbeU+wp50+OmswCIQowiBPaKFp9+xL5jJNGE/h+Iway8t
mkIoGMbY/ukAbQNsD0KN1spgB5bDDS0cKscblBx2Qb0/7edxWzo+R104eLBDYq2nA1t+ZBaguIA2
aKvsKKZjnXrttEfjr2/XJexajB5WNlOsyKhjetI9Gn3g3mWGmpgCKmNas+Wn5YcYPCI/QAbqL6M7
R8onRpvtsi3tezursR2Qj/mWXFZa/0lc7hnNtoWsWrMlP7wLOxaX8CA8zhnge/7gBHJF7iH403VH
y/5U8WuVHvaQ14UE7GOXeSUU9pR7pzbi2npvj/rdFLMuxIboH1mTIONDMevApkr3pOq1OOiHN4NF
BaoRHMhdqOOT7Ydp+HIga54G+D0GOAwwsx4QI9U9LmzeY3BCMWYuff4I8VEBAgHUhwcgvVdVFuqz
V8EVo/qeZzdwyYvAtiz0bYZWmbRi7ado1xnAc5CNi6wvrYFEhK9/DJEKXxCf3DHi14m71TrPrcMZ
8pD6ThI/gylx91bMkKrYLvSOD/CCSpQeUpuwsIFJR5DLsFeS+W5YvOo+i/j4IrOwpDEEGehrBgx/
70kayCaY7+uN+9w5B6b55yvo4roKzRfxxqnfK+F8tMa9AyljUBLQNbB5Us4BqVeaG8A4EyBRwwo7
M7CeUwql7m5vLqGsIuJ6zUcOMroMFxR4RTLfu/D10CD9tUyezleOiEY4ttTA5QTKvgTC2fXn0h+b
lS0S4SbZcKqxgor1gJu+B2x06D/TKpgKDwIX7naEj2bzVTTrRfWmdQ5QerDUpwJjlxHJ0ylNd0IE
Tb1zYI3ZrWSaeR27GzDDcwIG8fnKY0VcN1taBFzzuHNCz8d6RredvtgQpYM7UBWwT/iaAFKkgN4r
Q8w65wa/iM3jaekhu+snnw5B2+2WDtiTQGDlWPcu8dwxBgYI/6lk91YE8BCtfLgBthpcVSLIXNvv
5QucizhZzQTbL9F/Gqh2HCtOPafA0/CyZ/cDY++s94nlgxOWug82vLs5thNewtYaHocyxHLVIcz0
1cyrFO+69NwXaay6zlMnGLrggmEAtqIvXPtqh0SKOD31eaQsePyDtq6+yxXJY5X4mOwUX2cm5nKH
V9Gl39gt1hiPpt8Z0IV5UHTPnoJee8qX9VDEiE9p4tBvOHX5Df0SkEYdIBJheTkmwHmkN5PXYq/l
/gy0FI0UdW8ObzUw+1PYW7tMjyFAAN0fZ4i7yu/AanExfNx33Ie6A9bQPB3g0KOAR4M/A8cpRMFo
mM4Y/AZ9ME/PTUTilZSrgXuEB45W+APbCv0OkouWsmqqO8OBhNlhmDcNCzlbFXfZJ3N8Z9oNBlx4
EAVia0t4hMtopzXLAgPtLQT7csXRId04hu9gMN75Oux1a/BxPGtJFrY3i5jZX2kL3zey4QB7gnaD
BnH33EP8EoFgeCmNYHoSFSKQT1KAhiDUmBgEit2RCiEnx7PfIT+PQKN+24uvbVjvnX/vmX9NpwpY
XQnl+hDX5R7UnVvuOi2Uo18vJ2IkoCmxD7LJYnSOeTQawA/C0cdX6icVSps/Jgn6A0ysYPxUJabi
8c+ZhHT2e9AUmnXxTg8NVnaRuBjkC38ew7pYmySuWLz0BwlHP/uthKd97Uk9kAnc25anDhzw+YH0
95VY53DZMr/tAhXJWHrOcuzcJw4Qv7Ep7pUtvAMeoffi4w8Wtk/OpyRS2OWlQnGjt++y3LYWkAHb
vg+te+eOP9OvRd90Ium/5ORjn0M5LZgLO0ATE61WCwa5LYx9sMaN3jNpAeYUFBz7KVCJ4c8WEhjs
/dHFqNNFeFGtMD8fDQO8mQzoFGd1NJR4mbjQckIUtPu4BPpuyhEvdOHp+qbvC48X36TL9yamYTlS
ecu+k1C1N+EaaJc2zuD3UsTmmAfjZCWY/h+qJRjUoMOQIGTmQ2fvx/wzL06cwXb+Ic0esnGbp3dp
FU/gRZE0XKZ90zy1xV534qrcCLlu+COO+1B2EVeD3g39ydpz+Gotkw+XPFwn8wZ3a0qYJbr7roQA
C85EUKIFABii/nH0V6l96Omr48Q8fV3SV236KfH/iBarEwwIG75eymORhhXZUvJpgozQrhsdwObs
CzkJVacgxbXpDpI+N6yyQwPyr8ih7oZtZaj7FIVs2VSB5jxhUhFlSpcUOIBJ+j0AECKgfzsBV+k8
ynRX6O2OLtCAK4C2KuqVnO5VA4ZnLdzrRBO70FfkcQlZjDoe29JvzHllmjhHPpYGHgBuF8mpfeix
MeoalY74mJVhhbZWOOI548BXhrXWqYkqxrN56mqoAXdyK392rFiovb+U8LWevlPcO8itHskPpeFu
ND6P8OMDFINo/jQh7poWbC1sr1cfjRTOhzAKhDv11s2PFrxl1WOpId7gECCKAyWUyqe5uWsd5UAH
JXFG0ASWxxT9u5LhDBq3FtbBXGqBIla9ovmU4UbQeq/ar14USAPKGKMd2Js5gQXh+0VCSA0nbpaa
QYbEu7bAKVNmTwNAtC/rSJsOfAasCRU/aDdJW3yWmumbzF53PfpfnePNPV5VWvmN8ZYrgPSWDbzz
OHwNJ3gx4pi1Ot/otwXu2a3ezfqnbuaAT3pMHKwYaWzq/Le5REp41nGko0hM7OnRGPLEnd7oeHDr
DcPYwIQdNRMPGXPeOxhYZSAOkpYFMKoL9d6J2uJU6E2QT3eq2T3nhMNwkWD5KDvRZjrwrw5kaBHf
cACk/ZQwtfTzTHvVawMD6OyUGQRW5rj9aWeAIkgzJW4xD6EUm62AQV8RFWhdA9HSSyi/4c6nrvY7
QdcNflEfe9/saGz3KVz7npuq23IWFsVeDo+G8lZTGIti84JI2VcV5i04N7V1p/aHwV0J3Tl0MOmE
dg3e4+nsPFj2Tzps+HDPfH6yBxIvKQROsiGw7BeKTarTOnRB57W54qVGG8haA4i6iCk+PDVxoKqx
asRy2OsKaGnnH2hP5LdloiWF4/gtSJOZiwZU1jzlxlvdQ6cf2iMqlIWUH+joeE13pykHIt6m9mu0
1nRMpqpfjbBvzz5bWPKk7KEhWQTrPNm/Kdq3IGRDzwGQ71obn8TraElPhG40susZBtbGSdHh2GbM
ntl/uenakfc6KlZ0Vkxl25J1ye8UEBbawm8G01MZ98pl/pTAQKczFNcFkJ+2FswQQS/WRvu6sKOp
o5AAFT2tPqYJMaIzPUX8CLnX2YlrRz4Kb1bmAP6BMKoSq9ZAZgjDRIjBE4sFFYMw3TI8cV7CTq/c
pPyrzPYwVwtBCuIcbTJnB/9ET22gIKlhkIaRenNuLbO09ofiYWzMsAMYrDyngHgDi8i343QS7L6C
Mnm51UZgvzdUwEUSSYsRT4hfKVD0yqnFxFl7hztMlW1reZL20RRPhfLagIWsfDQ53Fo2Zf9sa6+d
jQGWses1Leq71xkqbzbkrpYuDVOIsOvfak+9aTK/YaaZVDRbdXhq+qjAVA55OrJlmymbfnzPuBI0
vekNJSS/YNfq4KlYtMIDJSvVmrcVsESyq8NOdgfXQecOXXSYgNDVaBRxY63c6uAaE6xe8zDLBfYM
jmV3iJXZ8nUyRznCZIHQMSNHluS+W+7bimCDvDUUAJElnDQenSP7UmIHz/2+gaA1HFeSBjCSnP4U
6YZOoGW/LeoLyzfWcioNXBvS2iFjcdZ+V+xuFjuBGoUN/igMuDNtO4Z4Ds89m8HFa1nPyH30sfCa
DO6riFxL+sVMVI2W5rXmR1uggwdt66ZZj3DVcE0woOednj4L85BDZaNZsRmEoOpgTpq3aDo06A4l
rIXsZa0pzX4xpl2liKRBY1WHe+ICIjNhNNAaCUrngpH42Hmy1SPRDPctkqlpGNE9RTNGFh+j6BIx
hUSbkBLDwiPtttU8e7r56QLQkmptOFjC68krBboxz/PAGeEQYiihnr4v4ketAQDTP3Vt5WpIL80d
RDj3BmoWE6JKmAqvxwHQz1b4fdv4jhnPLovmET6GmvBZuYFUFmjOC44SMF7s586gEe/UQKZfNpoA
JdLUxsSOak92t66b00RoIlGLqOiv9ENzmM9c71HAMmjfpjTmKCH4qIStDq/dVg8re3xwCIW7jomN
qPsdqlk5zoledpFdjqGKrHE3jOBLGlrooN/AYGArkStIGqOT61Kc7Uv+RDkEg9x1Me2sBZtmhj1h
sRvFkzvv3SoZB+gus+wIx1jc1QmahzBuQJ3PjAilXmHwbS5T0PMB/h6ULcroDF14slJE7WedEwpM
sgAuRcFpRIWyBJ1pvkw4Ryu0ORQTfsL5UsP87cw1D4aSHJVFDzBBSYej2RUrm4wv5twEsEpBA68A
IW/w3WlrnAfs1efSxkiO2mWEFBnx6XwQHHryOA4n1Mik7lBn8ePQVBuCZ6C7RqgwUGVs4asgFUpx
Lyoal32Gr9fW3CSJ2cm1RIbbWEfaa0fTqmMFYFd1nNZFbaLcQZ3bb+Bzi4xeAGHc+ZKKoKuclbCh
TFwhOcI8wexR5ujwP+ZrBdGWnaGMhoomghoYaVLCBHZUhuPkIPPp7F1OahDjaeJKPKdJ8x3u+AO6
bVkNM9sC0CIkI0wDgLQrITNZr00NZtKjsp7z9CRm+kJm2ATz0ocZKKx/Ss/Cia41xINn9SoDV8Bc
EI0A2IWUQgl35QGibkXLDw3MRXOkPwz5nZwQP+bUMwwBoTn15Crdy4zkAF5o6MdIb6wQjF4GA2lq
XnmaNocQH0nImdU/nWjTY7yxaQvFox1kKJTnEj8x+IiF+6ojQnVlnI6nscnXZclfDXctllWpPSuK
EVrK2hVhp5fBYhuILE9DWqzdifgz/WRoZ4yVA8cuN6hKN2mgGEEOxEBZKKF5azqhXhgoP2vfLaAU
kakJRz1dZQBfuXYkckiGz91+Qagx5iGZLB5QHdpUlp5Io/YyClWhJUphDdRhrVjVt5MhKZYkPocB
S0UXrCkw4U0L8TxN9nM2QFgdCtfpg9VpPinHXWXSI4wYA8d+qbvYac+hsEugqBdPAzpGw0IeK2gd
gl+/M7ID3paXwejUwdMYetTxRgbDUTTt2n0P6qiqvjWQU1GYaFAUnwdcXyTHDF1AUxD8pkbPI44u
rKKWEBaYcbsw4Vb5vO115HW6k3AYn6pLEdZ4a618qhvkZgM8gueH0tHDrPkca/mAXOxBhbjnIFxf
ANJqK3iMEdz0AOomqqdyLarFKnUnyGDACH1eVQSYD7LlKUcIdH1df+3cIpxc7rtk9mvwdmkKb1Px
QyiQkOheKTz7HHRjy9FLo/BcdOGkNerKugPRRvZnR7c8GhQa2rX9yJAd5Kp7SGfpa+6OVVsttTZq
g+p5/O5QfaXKGHC79OWIgkaYOPLzQCMGGJivJiTAatUfC75tz4oYaDS66V2PnirM35PSgK9uYQRN
N/vQ80py+MhNlnUg9ETdxbM0ZTdI02/bfQdMrxGRep9BrhmNWxe5aH6yzDtZvmLaOS/3DeyEqVXq
W9YWAdOs9TybDws39imK3qIpj1DwBodrhKv02ehMe+vT4jf5H4tsZxT6yrb5iwU1BX3C3FKZM09g
RWot8rT22DEXYKAcmN9z0MCWndqImUpkWfyOA2+Nb0a7FNS1CvktSXcNRQXHQm1ctvrc+ypMmK1O
XZuw6PAalOSqUkcCLDpzy20ntFscEmLxekkCbUahX0CdQtiI/fPBghf7gK4sQX9GHlS2rDjqHcNV
gMPrfHW07kq0EtwS2WM9tHDCa7aqnqL3oq0do9urpg0ZZqkgSyL7Ho9ozr5dlF1aUfgTDpWW3mUO
RFzlSqBDYiBzo3W5G1L0FNGHUIo1wYhTrScoiaBoSDFpqN/m9qnGSbAsqBN0KyyaDwYnyrndqNoW
FvQ4ts52nSjQgXojG4F5owkEZEXvW/psQGmFjY6vwqMLcGqvIu9Gsx85OrP2+6D1oYMsUCmRsVgS
wFlozSjbQayaQQkmx1jZU+0BV+SR4Ueg8kJiChwvFJZmuJLCpnpqtyWEDVrlVdeBvTzb9hUcLut7
TCV9DQ1ReC/FiH++UYHjp+SRNL9dqvuOsi1LUKQAFm918G1b6bsm5GOgmjNZTaw26FHfmWmOGIyK
lX8WELydQKcU046mbZzZqJ+R0E9aEWGQ6Ot5+SPQ6DLJKa9wcA/3Wjv6szk+oF9e9ofORuc++3YI
us8q5B9qfZ1bdUL5t66hA0OrkJQ/ioyZCxpLW62MpltTlSSQsznYZDvBut6E/So2/Zkm6uAoq1dj
XfkTqhV9BqN3ljspwtp9qzV0K1T0s1sbIk3oJ+bZ0wRzTqt+axlNbDBwOEvBMl0Ca35uEOZckT8r
1UvKWkTdI3fMpGIMo4YcedhXD1UZjjjMXxQ71NFtVYpdgXRNZ8+DtrGAH7HeLHWn5yiyscjcrgkZ
tT1z4Hspf/K09QfTDVJ4+YjWDDSE6IZFHM09l2ZbdcZBXM+I3gpIk7DcNNt1DatmyKuFHcJcXpUr
igStdKVXDWhA2JjjcRFUmoH0xcK/oRbXqdsKzNeGO1E5PE8SNpHirRqhcJse2hxKBvUBVsNBkz+4
DtB2QGio6G52I9s6XAX7BQm9CgMLla9GswBsATU3ynl3LHyuYc2kkEo0VXVVwMSSmV+pTBPXiZ2x
R1MbV0gAMhXofboMiV0Oy0s0BroRzQNrM9jpuqPLekS7Mnf0aDTLDesw/QGVtyqsqBUTOuRYynQI
m0b4CtESC25/Bio/AcK66fTeDJ9JAfAeVmEiKjOZ7CdrqIJeZsGoIBC0YyBmc692mJ2Y74pE0FGm
ACYwMVLhaFDPw6R5OwPDW6PvNhidRw39SR/KBzv7dNB85W4eNYBcKGf6EBBaTlYHVo2Ez/npyds4
vDB6rl/K19rIw7qBjoRleRTfMw7kvqpYoA7zyhrndTE48JVHKQ1xMPQSNh3U/Ip6RgnFdq0KuE8q
4tEluxJyF7qyUiZn3aRG0GEWBqhMQAR0bFG/cr3BTAGt8CrjO1lDuCGj8TiOr+oi0LgunqjqhoaL
IsNs7dAa+7eRGDicpzbQ0LGomDjVnKLIO9eChOdJZUqUlhCIgol70KkwItLhusYeucy2Q8uzeK7e
gKuMZ32IFgvWjgWsxwvqaQqNStRirQY+tL1uFpBuW33Nmo2Lo2vU7mq+bepXLl7N4X3uIZ6RvWgS
WoBou9igVKWVHilu/co0PBbNs9C5RXuD2XVI0xDQ+hoDvWIvLM1vnfdWfc0xwO3NMijGEpS+Dj3U
T2VZ5Rg66Hh7zrxJxdoFbMtMBj1HyWL6hLffUzmHDTYXpAAn894tNhzdPgme8mNhnjh64pr7YnIX
hrOQN6D1e5MJuMhr6EnSZCkxs1KF9gwf5pB3/UOuqo8CwlJ6rhyt4agh+6ztPMxHUBDEXtHmrdWM
cW3fpfL/ODuv5caxbE2/Skfdow+8mTjdFyQIWlEiKX+DkJQSvPd4+vmQUzOTxRaTJ+qiKisrlSAB
7L32Mr/ZSYnpuJH8w+92cXuTMPoqiubGEs1q3smZbqtaeedhFMtE9MEYNZLG8StJfGNWSY957/6I
0oaN18rzthxsl2PBogEBF7xPsn1OK9uK5A15Go+hcCoKIyPCai4+YRi/8vR6n/l0psk3bbxL6Z0T
ot17X4hhLt7pRFxfqRZCDRRCK5k7lEzEqpgNxQRDK+l7q53jldlKlg8jo0Mrd0zy9NYSi1nXRACC
+gfNi3Zhm76Z0OD7qHF8S14P/Dr9HkdOR3HHdcGvtQ/Yn19FgQqfMNLgzTnTy23OO6mDVJu3TT3X
3exxBGkcG967H2proSUDJKQ1YuRYHhwVOv0oFTHvCN763LBdxAYUGU2GnO6/Tu+bJggCI3bkoeKy
RW4M+HEyOL1SnlD5WjUKvURGiRQtjpwPx77aMFBfoxIwTSMtc2Aa0+9cvwEGVyKwlLwCQdP7r8B8
9ob3lFFoVUlOreVglcFrUn2p3lsmHQoUs612MfAsy+7GYhik1q6twN4xBcfgx/PxU2HIZo0DstSG
oxGvBL46VgezlP8eyoaeD+a9N4lmzBVptFMyT3wbGNUl6S6pf7TxW9AUKwWrwRoyFVNfkx5bS7Ec
GAcl3qf+m8dRgVfIzNc/Sm0gCW8YNyUnyXNtoSNL7d3gvjWYx+WpsEpGf+8b6yZf073OmNp09bqC
c+R1t6VA0iqaT0KAlKu3HvNVKBvLRqDx4NV2WhgLnfmjFH50KOVZ/alnqfboAUTq06Ae1Li5NeV2
BX/FjhMUCAI2uMJwIwgfZU6y2ZR1GmGzkKJQngm5OhsZ6Uqe4jTjWiQTEOJN223bTnTEvtxgarkk
NArN5J/cfunEvqzKV6N071G0cHyFGs6vQ9DcU0OoVOXBhxlhfhSqH0o71YtqqswS0dqOY7pKW5Pw
KeK8NB4QWJXmVhkuenwWidi7rI4O+HXuuiramfq48gPWcduu6m4rlNSmWnCT6MpaajDUIUaGPVX8
WCwbVVuOaK7i+KsqPwTGV8pDNJDKvVfSO3QjjwGEpOyiaFcDhugaas1bYBS6ftCafUEeIHv9rcCE
RmDyF40fYfVkDU+x+8mJDrpur7arxodffKsxwbPctR7tUoRcAWmWEsWTdAdoQCqZ3xV3pnBngimz
xLVQb/ruEJU3Xr5X4xvJvwmkG3H44DXZYnmqmsDOLM8ZgvDoZ6+pN+xGMUQ9AkaANYC8z0V8Hz/0
4blQ4hnYw7tMo1NSJIuYaSVdPzqA+rEoDbhcp8Bc5/5GLJj6Uuk6nYk/jX/SS4QxmFIW0THvhdk0
JRghfaFRTdJ839HKaZQN69a1cEjwjmp4zGlaW8VDbuiHppGPnpTceupK7FY5P1K3Ck9Rt93kC9V9
CshdI35EQ/Zepc+hcBiZylhGtOsR0U0CdekTTiyIX0J+E5vTW8VyWdkLyPUDm2geouhHjtXn6NHR
3HYRdV1ZriVDYAcDESiSduNLAFlGYzN6h+l01BOJMXYKoyi03pqsue3Vkjy5eu3LD6t4zg3NwU/S
8SwmZ8Wjbp5SK2Wc9175yWH0rFU1JVhxaudjva0SH+decyNRRKnqZ0YkxDy53iCyOVcTa1OJe9Pa
tyHUto6cRETA2c/RE1HuxbSeG6nmdG6x8sInC8MOL1yp+ZtRgdHSlM1IvSwGMsAqhEoQUgELGD0E
4Sqj3yyeiqnSBFbixC5AHAYg3pwYZ9Bdoq4U4rVUrIpsm4iDjY/B0NFSJwWel0VOi2qbcgN9eKe5
n3KovkbxsaKuk29FlL8eyUta2VHFdwVgg0gFD0VPl8ednLsMTTirnziGw4fRAunDGeOFR62bldVH
YTTzPF7J1ioe3iTDFr581UmE2zpa1QdkMmWT/Hs+fklAXPAqreb6LWeHQN8wBqEwD3MH2yl+SL41
ecKYiwNTYg2OcGI5uR6GpcnCrebgTD3jBoQpcS1GALuDXGKHjDu+Rpc+6kLoVpGmLNU0JFQjrzFr
1IX+XijyzKvn7qmlxZJbjwk6Azl29AvyqTHfVRn/KXIYhdIOzqGYbRmCksGSbUY4Weq0756EyBnj
adpOC7N6rd7caCvHG+DMWrSjr9Yw3JPd7fCIC/veVA4NiCj0FDLD9oNt0z3E6M9HixiKVjjPpaMg
3vUVaRwq0gcv2zQ5NQad0rkUQVNAiSx4aoW1Eb1zdPPRhV1h4LTp8x/epPdF3wRk09z1MZh9MNGL
FZ8pCCL9UHcHjWq7XUjNqsm4X/mhpxIgLxfJBCyH4BplqzrfkVi4YCSiOSjk4LZ/zdrl+GDmC9W4
j7V5QMX7VSGFeU0JQroEdpsQfr+A3VTfq8qmA+w2bNr7aMsABehEvNVP/tHciu8U7vreusKJu/RZ
0///5bNCMimyFD7LrCgEtkJ6Bfr7E8X6nzhqQ5yA6L9cWAwCMdMGLtxtgr25ae9Ay7Tv+dNwx7p6
aw8k8IU4k378Hsd38ZmdYezT3ghkZrl0fObhesSLNNlUS99myDbztyYKilc4apfgouIZkN5LCqWv
GWVsMwF7MJV6hNgp6UygcdqpvWYlNfQJY9lJrE/T7U/FQAuStokP0iWigQSWlU2kXkN2T9y47x7z
GaIU+SktDqf7HpbZonaeb5nNzKd/GIrYe3F2uEbS+n6h4An41/fZRp1uRhnvU0z2vrqsjGuckAuv
Tj/XYjVHnawxSZDGuxGBS5RrevLbScqFFWlPEgvxFReP75+Vfi7DGiilGbkyIiAtxjcGkr6KuQ/c
cFbk11wifjJI/vN16OdqrIHo1UIbCN3WcG97oE5NJi0FRBBwQpyZMlo/LWhDieOjx4OGRikNb2rf
YtGBFOzBhGTa0ZrEiOXgVvWEU+HSNC1zmmv5Tk2uIIUviKHo1ll8oToaRd8DpBvyDaUanVPmYrIL
BR+TWbSfidM3KGf6zV2rnTrwMmgRU/ox0B6CmZmDuwsZdKpHyVqIUm3/fgdf/FZnkYg3k9FysuDo
/VT23kzEbJDwDtk79sjj/E6YP3nzeulvrGsf+T0/QT8Xfy2wI68qES4ak1mSAAc9bPjgvW3MAImu
492kzMqOXU50pOq5/qLIsg7mLaggJ3KuWXteXP9noavLyswoR77FY2uDwFqOkAC82R0WBfPMyedX
AtdPsth3S/MscBldJKmCpffbLZC7Wb5+lee3DJBmvvPZzj6eVPRMOMnszZ7W17tl/zCuPOXp/X33
uWcRyijVqOiCctiqjAWTOFlhonIFbX5pzZyLvmJjL6dj40/il4y7Z90kdv+CmeK+Blcb7mWbUdOs
2Rrr6Kl9Sa5o9156YedasL5Fgey1AxTGBYhfuyLeJvMPfZbP9vV8dW11XiBV6T+pzL+coFIgC4Y2
GEidqDAKlXDJiQowJbXLHrBR1lJMqdlai4RdMYSrxjM/NNCyqhFtY3fHsCw3FqW8MmiYVj90quIA
oz+ZOUYl6buY00gEC5F0/d6zyKTEFhG/15Fsykq7O6+UF0URoJOXUbdIV3KC75myujnF5V9uyJBD
JtwdiI48fdGZmXYKsPbBi17kRn4Pcq38OYy6Ek6mPOObZWeeBbkh0hI9Llh2rQ3Xf96uqNC2oV0t
gwOqCBv51r1FYN0Ob4pqnm0Fx9plV9bHBZKjfq71qqRqk0pqgFYqhCTUGG+qm2BTIDTSr0AT2p/t
KlmqM5P9rT/VuNIO20lkgqJlGS/BVv+9fWeeJWCtjhQPWvD9djDbuWLU/rwemSf9/vEalx7vWdDS
4PNJisbO04yBFsgRSLWo3jdACIqQroNKzzi8G8MXxq0pBtzpu++/M6Pk+KALN4FfGkYq/ZNLt1Ot
3k19b4abuLAAtzBI0+kuCzoGUcGiheon0ZTT7wTjQ0EQTG/tjMWbZg8a5PqyYSJWv6vAYnwGUnH2
XAeglHaW+B6Eh8CkHrwTxkPTcqb4t4HxhNMt8JTPIuluLXerqPuCkb8s6TMtgPfpvrp0caWwOepG
sckNcxYFDF7ilTT4P6L4DXsxpOGXicI4bFj//lH+ZEh9t1LPArMOo74OGyREC7AkdDcAtsZ2mIiL
oPpUB2Ex+MvOf0jHZJlTXKlCb1uefyUluhCcz0VxmSNnQgclbNsXN5676uTFlZua1sE3N3WuUytn
nuoLCUaD2gy4HudaP+PF2i/lTJz9+P1nKBe+/LlirTq4RtWV0Hg990kEGAH2PEtxf5bHWVrpjtX0
q6opHdVkgjd0TpuHDnBDZMzWfrS28pVYL7V4WIgyeDAUfOOsuA019Unp8qMl0lON9YOZkksLnyZe
tVKVzHVDeLZoXlKv7gxGHW59VWB8ikvfPbAzhhNjny4dIwkKOcI0zwUeZu7aXRuLD5MjLNxY62tx
4dLxZZyF4baqsqj0+aTHyQL4ndb9wbc/Xrx55PAor0SfS7dzFn5LjN6iJGFhgQgwxh8QrVd62V8p
Wi8Ul7oxrYhfTpKg6pqykKYtsyjecsRcCuxtgmW66hzVUXfhwV2Ef4t8qP8MgL98FCkx4jo5H9Wx
O3Pa4LWSzaTuCv/sJ4fxu9d+FkdFPBcTscG1ifbhXCWTmNyh0tnb/0Sz5dK7OAswlSCnVdzDP49m
5H6v7xLpZT+rZx8vk6vwNXLpBT6rbpwlepHuVUJbcSsZCkTmEgUitnw/5x+4rci5PJWceJFzncZ/
aRmcqzrqXZW53fTwHh81lvItejTHjyd2OHI+1wjGF5KWcxXHpDEtS3UTHt5QOjEyxAbYs+Khyx4M
sXQK81r9c2kl6GcBQA0FFFtjpd+igTIJDVIAILU9Z6595cz+SVn+Zq3pZxs/bD1dDEyWcm438+dX
puU3OLeuC3ucn5hx2/7NVe3LC6H5XD4xKQP8IDJSZBzybAaL89jOlv3sAxykLduRc00aePrq393S
WSCQNa8UOllmaKI0KysYV01x20/MJHAdvz9lLmyec9HESBYH35TSfgtaWy8mVMhM1q+IDVxaW2eb
vxFDXxHAAm27Inci9TnSDoNa2UbirURQCG7vXssxLj2nsxAQxmqn9xHKIRok5zh+oOcKAcSfJ2zP
p2LtKj0S409Qj67qvExX/u7NnEUDJlJtM1QSe3OYi/OAmraliH87XbWAvlC8a2cNKV3NMs9k3r99
JGuk2U5j96PrmRPh3zZVY8hrPQjQh1KgQdFV6ZALy+FcHFF3PbeUptoviFbREM5d/VEqmsXv19qF
XaOdhQDZEt0MtAQCWPqWWeOg2L+/7qVAeS56mA+hxqSLlwFI3RFmo5Pe++jdqesSBTJt3i/TxTVt
lQsrTZse3C/nJepYhYx0Kvcgv+hmAd7nbmTsKMAM+/3NXHoD51tej0yPGef0kJ5HJrPKMFGWjr+/
+KU3MJU7v3x7RRsKxauQCQtjKQAErdoZ+OPfX1uetvU3W0I72+6eBm+xMf8Uv0l3uV1sq1Vuu0t1
US2zB9SI150zbqQDrBOkq5Pba23JS0fzubK5qeOpjaJZjxTx67uyUlaxk82PNEHnFcEfoMAc4MfW
PV77wJ9F5ne3erb71brTrMjq+q1YQd+SBjsE7tp7u9AD4RZ8xgb+ySIUPvrndUy1kzYL8Om6AjQB
Gq93GuNs30evFkQmrYLaHqLoHVSUe7qTVi89Q3u/EzajXDKavFEFlLLL5A7A/iIaYhAckDskY2Hi
OypN9aKKr0c3GdymwN/3Ud3MlTTDhQ1ERCTP0YbbNoD849ZaB203y/hCjb/zFTAFOoDDEeCl8TY2
yJeLdwLQjiHCYYC5sweC0Ue4Z4DH3gr+qp7UN1vw09Uu9oa16KbrBoTDKEBIeLDALSbWjyzD9k3c
pTRnlPDJde+Htpo1I9WHvnfVAFW699+vtgsrWT1bbH7oiUFEcbfN3fsahpFw5SiRLy3jn2Knv+wR
Q0+B2jQealTlhwKsMy4Powxe20iOTUKvNi42ahXY7eBBuzVmnspIcgCGVXnBvWJBuJ8SaZ6vcTDi
10pnUqImTp3V21L0l+YQLGIlvVWTjwhaWtXVTmroi8lJIdVWVbWLzFdxAvj1PzAiaxMgzhC8Sh0u
bbWTxB2MFCPbFckXxlPzXNnj2ldA12UAI4MFsiC+FpW7bkBl1MZHLSIDKESrmNfcN9mqsjygRQl8
7S9Jt+a1LsxMmABuiUmeIdpq/CZ7rz35v4LHRNeDFgsmbE63r/V+HWvgce+yRFurvqOO5sov9n62
Tnv1pY2UVajgRNEkUJLx2N2bXQMKHyizlFX3qdraCB86LUQgN30xlMWYb+X2ydBkOwMVZuRba3Bn
zWA4AcYTza4v/LUw4Uqhw0XDWkk3lhoDg0BWIh6dULjPLOEuaTD4Zibs43PYSTDIkTjowQvpiq0u
cg2xA8eD2yN1IP47b9GYr70OtrOEYj5RLYreic3BTrEzHJRwFVcCIMriFEEtcQdtleQMdnNlnuMh
1sA1Usq3NrqRoxvmONBg3RBxinclkRY93D/V/LL8DxV18HwC5FJvpzCfLTDfMRAVV4TuUyxrI7dN
zfjMFaxSzH4hhuosbcU1NE7bTZVFbKQLic5RC0c9bTjd9QTMB0AgD9nWtne6zD2Go4wiKQZxMd6x
0D7aSni0inGu9tnKEm8LlDy80O7J4Xrh5A+xLY6SE9cPnnqsGf2WAyhY9SvNh/UoAnnV23mGhrMS
pk7SwC0EvtmDoR4jbRFW+n1jAKcReDHii+AGGxfazMTLLTXooPFXmN1U0sEtf3TisBQrFDkM8Ure
qF2Kr+cGD2i0SRI1POKOkIgl4WMcP9z800ew0veFZdcqAPcx7DKTWU7PzACAS6G5GKzJ5EjapNh2
JeKm9t25HPEeUTZIXYlmMLoEMsvBOghFDsyJ/sD4Kil3pQHzWs6WY4IfPcxEs9rX5SbsVKdDRjIp
afi14Fhk6GHGXPewzVO3Y4EVF4lFlK/QZ9oIHhqrFurKOn6LNeVZasyHppmrFYuArqHRwyXQQEME
Tpy0DvZPriXbvg/so3lBa3aliu4iHx400Blt8pbJ7y44VA+AVsuqO0r9SaU294u7DuRI1IHsF0xc
ZkDDZ5oTVentmGs7L8BFGzQh3t3IZVrzNjVmbQ5wBFOuUhLmOmy4oUPJoQr36fCcVSYeL+46xodH
DSqCmOb4nX7rA7EVcezpIuU0QKwznyWJMUOPplKmODpwbRE0aRw8ZoCtsxJzMicsIEPnqwaWIALQ
tmG9WiP0Bvr1XW7all6irVHusijHxrNTbkzwig0wenW4bZP3IfXgkayS4qPPdkP56IvmvJAVJzP3
TYOWk7cAMApHRnoSBcIrN18NAh1Z/VENBDtKuHEx+BLqdpnlwT3uk5i4VsewAbshPChadRxaDABD
w1Y7E841fergLhT3XQVqRxhXLXIJXdCuQ6FHJiablxE4F2udZHdWWSxa09/0qIepe7WH9QPP1JSE
5UTc0AdhJpX3QaLwS7qMfE7OECzkUqkbO0PsVHIrR9Nfc/GUwxBqmN0gsyOKq7hJFr4BW1ZX56Ne
0rwmamXAp/WvunWdpIrQCWELs2x7tThaGoNCDG48cFxikjmtFsBMfdWkyNbLLxeJSSGz9rH8o8jR
islBPWEP6/ezzLdmYUxENpr1SGMX2ttcKg4TdK6tXuo42ZfipzEcI7aGALVNEG6ssL7JJQhR/SJR
n3Wxs4v2rTJv02Yl5vo+Sdt1K+eLTOwRFUC6OlgRj60ekRYRXrexMgreQaQx9v0QO9DQ3VdbFtsG
DYg0etfTGzhFwKaVuRjd1dmHUNx0OcK0hJUxW2gMXUU3vheJb5H/BOF8IQv4osPjSvx7y3sTq43u
kcFIXOxe8gBQtdmq7CoH7tlCj74MEEQ6Ikdm9thWWw0ET27qL2MEDDHAfD159f3S4dNXTXmf6FPY
M1i9gA4jZZ0LG8y50KcZbJMsKgq/6uqIWc6iC9tZnTuaeEhzzhMZJsVnq9CzhFZbsKW6FE5jbc1F
FDNkdGUbHoZ+H8VLM/000lXZwokFbz7G77KA4SdHgoKU3pjgdRUAVYrp6bdbudoZVoqGALROHU6V
29yPIiZ0YFRhnoSQPeIOZJBmnVpjWwGlhniVB/DrVkreO3qp3zRgrY3qWYgjhv6A7VJAminyPD1S
DHqwGz3vM1ThpDWPYZ+T4D1JNdBULV8lFbfziU49Yln1XT4NwOUfSX/okQlRAzpbsNe6ZNVKp97b
Rl4Cxn9jJZS8QbqqQYUYvbTOh1OrvonF8wD/YfTfLV1FqYFWfqKvVLTcKTFmQpYtvAZ4rnHnYjEJ
fDY5lCCQFARdTPBf4pBuAwldABmWRls/AOcEsmxkiyzyP2NJWZfVKfGeVfQDaxc6H1FOqp+GNEEX
yFvG2fihqR5TfuPTlKyZoNVkXO6sq1yQ45lgyzIAe/U1pFJLY0DKib8dvPIjgYc3JAnCDFAZGe68
e12DwocyIFYHRCHu0auH25ppPNMaAkJaxndlq6816xCqW1eRPmio20EVbfXUUQKmMe+luJeLJ1F6
MRr/6IcJLOF0l+kfGfDN2CqWpfdS8A2U4tGKEIR00xur9qBG0t5vH5r8XkNPZ0iNRTfqCy+aFmy+
7SXAx/JNW77L7cYE5jvKMHkVAnsYAXTfZ6CV++YhyN51HapvHe/L8b4UXtJstJmMzZhJ2mMLUuwG
KYRZL+FSWg/z2ILqat1zcK5E0KH6QGzW9c2Arsis1lsOOckJMZIM5GDpip+qDwQnDBk/QOEewG3o
1n0Rle/QVZwOApNOYEhyk2c00tAHBZmMX9aQOHJszhJQ1zroOnwr5pJK+oxuFHaabvqcaa9y398E
yA0pnn8fB/Roqpb2UAvk0N15+cGF4K5rmPXVyroCi5fdyJJ2AxyKI3u6WsqOrZ9LSVv0IcCG6GU0
SVRc6d2oqlVXgrcOi40LZ0xroQ5GEUTYpyETHKlDRkADFJEyighaNIp8qArC1tPw3vI/rlQpP+ex
31SK5zZRWe03Ue63tPJZsr48OkF0XyruaVDDZQWWL5ASHpngxMZtkY+7qvgwojePKCDHOtbTSBy0
9z4YvNKUbKMUbA8aQZxaeF+D7z2M8IS6cc/hBqLxRWhQcdKCeY/ulZAsLTFdQAzN8WNTdCaAFqLd
IOQTpL5KXrYJoykwTla7rZtybfj0AtAisaw30UUapmi/4rQDNrfWpacyfOkpgbJxrQXrDmWqoMav
m+OFnT0Ejy4CIVaW3mlwUsPiUctR/xPHWZDBsuJQLYRwbTbGTRhB0pxmp7YEoQPWvOu+yBJyKQYI
nX5euSYvAJJvXCI6M+xDppnEo87K7RJ4LnLjyEiM9BREzcmg01kZukO6++B6E4AXGaRIsxthF4gM
Uc0EYpi7FGRpN7Qegt4ZhKOvof8RKzudvSYMJ6/catApNCFbKbLHaW7CDTFmQX+DwzffDn2T7BjW
mOHFntPF717wnIHpF9xdyl2LBXBTQKRqwVAmfgr1V7U5dtanAkTVkxo71MplyKahhSbkpNlwJ4Oo
2yrmUtBR21LEXRDvYwKim9ScU50NHdnO22MN7y8EFGzCBvLkpYA+xdGooK5CqEB9DL9m46TwIvUY
E+kQkgKUwUG9E7sHSClGu6lMOOpYM/bWq9iT6QXvdWvZ6gjpPDyYMvn0R9y26GU8iuLB994V9abs
ntwicuIY0STiXMNJowaQc444iqJC0sGMXGH/YvvonoRwLpOgJpQZAqxSJOFbC1t2GOq2gX2gEHoL
QtCy6jaWLDmm7h4DQV4EZHzVjUk0sxQDHqe4qxNwQK21leHG1u34Bi+Lgtqwjfwxq14t/ShYJwnE
dGnmSEOpT3GevqpqDF3wJcb3S+8PIKZZyYTAlMqZhVZ5LYTyexUqH2qKE3t648K7UMBMu2D4A8E7
pWkBe6Y5NIp+F4goyliSHcjt3JWOEK5mJdmyZbjzWn1QmKeLIz8tRjtXOUFYqOJjjfwFbblBqOn0
JNtOFWxBUm4iZC7G3E7yRyU/5T7O4UShyXxxxdoswpuUblR6Mhqn8Q+C8CSnO63bV+OpZDwf35bp
yes3EmK11pMebU2QG8WbB8vPNC07k1Z5sAslkO/9sfEghJgHFwxbKxybelVUtx5yUV6bHQ3Ve0ix
5kGtTAanjkKCZqfcUo6oh4IU3qOL3ytZdhIt+ZMhPwRIFsFxKpi9J9KHWw/wT9uBwoA0wtor+Ub1
l2XKRkL9oJzrZYG4HEZ33jyJbF/X5mb1JEUVM0N5YYEU0PJw2bbVgylUW6nRmTzryPN9UT/HfjUr
IR/7hVQD9UOcQ6NPbiDVZ7obKFJQ7HyytsaWaY6oFi2pilQELSLKYKdI6kUL/gIYQ+SRK4ftSm+s
dV5GiFVtWiQaMDIU1EXWx3Zi2boRUBmIk3vtXADuYJULtwGuTT6f084CYxHVd2CPgeHsEws6TwC7
3ql7VGlpldVEEHNtRps2gZSkw84ZfWgUM9d/q1JUuhB/C0n2mlOj507bRdT4PUwdwMswjeLboH2I
J+BjsJb9hYSsoCwhogHPQtLNYz5Ks571FDUkPrTYKL1RcETNMsXNhgecZzqcXgZiuf+AOJSNqsAa
b527MP4ox3WAuZ9bAdt4LFJ5Z5otEivKpvfuhRpzUaNwXPQoEmT4cJIXeUxqecjc4EbB+LPW9s0Q
LzBxXQwdE0s9XgSdj2GZuVZFb51IK4uOxVihUhDC+XaXnfYi6OUskFo76D7Cvr4PwAkqayV5ao1T
gA5jZaVPda2u4sxb+267kynAf39YXgIWnbvuZIaOLIjJHssW6ZrlsWjvi6O7GXfpOse83l2iz3GA
gzKXNpBKjtm9tZEW5b7ZVXeJnTjXRuKX2snq2SCxk1q9U+kQbc2mftA9uCWJDLES+uzI6FVyl2md
zs0ENXfzs3ARfyhh8gLM64Cyd4VxZynZMQsR9re8veV+/f7pXJgLnDv7lKNVwKXT8eBC2iSU4aNa
1KDe1ZHmpeufzR3UyGzbIjaYnsJLqUfxAdVSfyCwclPxeFKgnTfqWqVXwBiyQph8LInp3mswXMmV
Lk1x1LPhBLarme5KvH5FQhinDFcibb3eLGHyprYLHblUdZueOHJymiOTTxdNuYDvT7uQqkW8Ar64
2P896+2L+uCJbt4PW01G3i+lmi3u66BBp4QTZjx2+bOHjpviohZY16sSG+0qLRYxkhUdZ6LQQV4u
Q9S/YorALJzr5JNN/TXCzP79QrjQ+T633ancUOrrGi6sEiBSV8xQ37myAS/Ma5Wz+VwRhS1tXBdt
eIrnoAaESeTO0zvBJPugoxkZ4+bv3cPZDsNTJJUt+gJbtXyMfd+uKP7/3pWn5f1L9x5JAPJDzrKt
5i+5Hcpt88rTufTczzaI4UmBqiRGh7LDTdLeJxwkv//K001/UyIoZ+se3HbWMQTottHIqUM7JHN9
DHlws01F+/cfIV0YVyvyXx+LqJaGxYPptiI1bYgEqy5OTe2NGtI0QTYpRP1FL5meQ35TxfnvP/VC
SDk3dUlHSTSG6cZ0cLcyQmgNzVUfAZnfX/7SczvbqBRsfjICfaRkE2duvvVHJn3YdeJFceUTLoHK
f55Uv6ym0K2Bd2sKdxB5qLCIaK9KG/ALyF54JymwHMxsnSRRl43e3UmMLMwyXjaTk3mg2AjP2U2O
Vk2orBFemUWC/Ak2bVWjhMjI0jEZxA3amyGLq3Rorrxpbbr7b1bTuQtM4eMD1ag8FR+ifNMru6rM
FlbdrZFhWmP/TDcgXaTqKRiCD803EVg5aY36aKUGJkjxFrG/BAfyXgFm1qBM6ERoSBfylxcyP4hO
vm85A60JCVc0c8ooAqYv6MZ5Fal4jTKOKzqlUjp6/G4Mr5FGs7BDDnKIHlXZXWJ9NvfQ8eYshTR0
r3fxIozRLRn7d9Kkp0h7KIUff2txyGexbIggJMNN6rZSjJErJV8LBmWQ72L/8+cH/NdH/7+8z+zu
/zzS6t//ze8/snwoA8+vz37775vgo8yq7Kv+7+mv/b8f++tf+vf+rQ3Sr+z8Z/7yV7jyn59sv9Vv
f/nNIq2Dejg0n+Vw/KyauP55eb7j9JP/0z/8x+fPq9wP+ee//vjImrSeruZxgv7x5x+tf/zrD2na
qv/16/X//MP9W8Lf22dl7f9jm5Wfb//xtz7fqnq6gPhPCEgG/VZdExVLZM92nz//RFb/KRky5Ysh
WqpBR+mPf6TT9f71h6r8U+T/yZalSBgV6TJxpMqa6Y8U4586ZqgmfyrrosG///i/3+4vb+j/v7F/
pE1ylwVpXXHh77aGoYtnQbBrkZfoEC48QlnqVnU/ieG5bXXF8OLbcMTVp9D7S6wwdMwsK7cQDlle
OqFi7iiplklNSYV/sPPL8/7zjn69g28jKp9xFvIqKOqirCTeMRLzB0MfjLks9gnU4eD99x/w/SPS
zmlwNKfrIpFb91BlbUZ3JZBWqZe1i7939Snx+OUR/W/OzmQpbqVbo0+kCLUpaVp9AQWiMRhPFGBs
9X2qffq75H/iq0NRER75HIzVpLLZufPb6zM6ABSRz+MjfSfj5oyniB3av6w2trUsf0OAYJZSSak4
VzR/2/ZK8Za1HGt2zmAcvn7+TzVZ3GL+9H89f88doM1xi64J231i9XBpdPMwRpaLi3R3b8WXPLHO
3WnuAH/dyaEyfoBh698nWrEP9fKQaFhHOdo7xGcPNMsl+efnndZy537w130av4unMYrce7sj41UK
KqNjEyBANlKzEar/1G2tZSGaLIZhygHi3Qd2OZ14M+uR2g15J6xGf/7605x7kcXYTh3QgJxpOfdx
296qUA7SND32InxMffPSBvXc4FiMcN4rz3NL2PdqIH4oKUjDorZevn7+z8sk6FuLoZ04ddnaTdvd
N1DS9Qqz26lYOf5Rl8/O9C01URRV0IIxrbAbsK32g5lerDP7fFqx/lNnVmiNOYmmo1Cdsyp4IUr2
0McnESQby3gfHPjnCgJH/dg50BxJfQhjlVak1aFOuYgP//dH1bFX0kkqwIsqZtVFfFCK34Z/SRmn
nWn/ZWGa6tR+NoRdd28o4dEw3qvohzmQzERUXIOg7oG3kVtRamcTBcaVDTvLNLtjb0Sbr7/R5/V4
OEcvgorUzWKFtE12r2bjSrIjhdewcjK51wRNgzWBfuS03OfQIthpBSZfdbmNye/4po/KxafMHhdm
AUWLc/bmwrRnzz38PwEfDzWPiL+GcDbaSdQqJVUOXf8RWvmpH9TvDnjWxCClJFMVAlrBaenoImcg
yWxAsO16yB++FT/bOkqZwGy3Kse8bTwBbhZ3+qicWjf6PjTBNztRfpDS26GuvCLdBx6ZDAR8Qrut
UdmHDTKw9nFw419JRr7LJd0XWQSZjsPciKXfGrexQ03xUzhh5ieHRwKDK1X1921rXyshhVKcv60M
ZbptuhagXM9hRHjFBH4d5dVJtMULzkt7Q68Oblfvwyi9j8gWrirF2VlpRJKz6klDJ4hSYgrA+orj
puHK6phaDGJMTfoHQ8sf0rTcDW2MzEkWz2MlLkxr2qexNk2/mKW1PgsqSyaVF0/ifphQADTVCGUi
RBMANpvziFSncCMCGTICnNkFnW+vvu6L58bC/PO/vjqwa4vqydj3xrrc1Rz85FW2//rS52aDxX40
7vXIdDO99Mw++94K60UBr6qX5evXlz8zUzuLmdosssQRpVF5VYVSKrXKI76+e73As1KGF2oUz73C
YqbulIZ0qm1VngaLC48fWzGAb6bmXVwJTk++fpFzN1nM2EZujCTex8Yb5xNXpbweVQXG4SUD+TOX
X5aY2XWjuU1lV55SIQNGMfrga3CBglG/IHU8d4NFNKZYg6PEyIG9znX6tUKl7UprEnWfSPVSndy5
WywmzIGlpoRQXntSGb1J4TjLqOVNpcJY//obnBkGy2Kv1hVW3gVT7eUpIMExV2Fb18mlT3Du6vNr
/TXIBmeIG8dMAT1P0aPIBs5Dgl9fP/jcAp/M2ssSr4xjk4i0fO25sf/b1zsY9ePk+aHvdaH10Tvq
hV3JuVdYDGbbUVLJaUXlpaRW14w7/IXc7uXrlzh38cVQhkGeF6YrKy8Z3J/SRvw6FtOFaeLzlJVt
2YsxnOr1GJsFJ81S5YxQbjJ7F8vu6HenPJQbRfffg6TYVBNQUV8m7//2Rv8Z02NTJfDtPd31d2WD
nrTHSHXzTxdf1nMFRkTVYO2wXEB0PqI3QVDWmZdMet3Pe9R/Krk6cJp91EjPbc12ZU0oxdLkkaTu
da4KpHNolzIweFneWBd0mmc+/7KkqxEC0W1CYxGV3k5a89ibZnVhYJ9ZJeY0wd9Dz8U5IoEcW3uN
a360gHjJYH5QdrktTPPCbu5cOLes4pJ65ARRqZREQnX8PXGU6meujkiK2sbfJvQ/lBaVfuvYbu2v
qtEv1omlPai+kt7IbiyYigMfK0KtehFZPh1LPdZIEAKCTnqgd9qUQvjuNHGh95xrkfkr/DUZSciZ
w6Co0uuLflcqFfqj6Q5TylPL4Pi6g84z/yeT0rIYzG8ztOAyo/cT9h2QTwN1hijYGvazanZb6VfD
m4gi+S+nALYlFtMHPgCZmyuV9AYcqbSas1RNhuGFDnSucy6mD1s3/bxuwdindpxtmqSh5tgBLPF1
S51Z2MRintAMpZowxJYe0jCIe/B8aTM73rBtj3Zf3+LMCywLwNrYakxHJLUX6IgQXX+EGOAAov/6
6mdeYFno5VdGKaPBaTxbIsTVjPx75qNrTG39wjname66LPZyBmXMogh2YdrVqNZq030f3VY9OE6Y
nBqzKR/+7UUWE0Vhp21iiLr2qsl4Sod6L2vpTXZ+/2+XX4QAhUI6pM6k9IyE/I4S7nMX2ZHadB8X
rn+unebP/9ew7v3BaH0nqr24GFpIffC0YiOf3TM042DCuHztAsSldsUpp7SDfCt13AQIGNw1GOdq
rUgsxyyLQ/vAJH8v4TVfk0jFPAA0/U0WOf4Or6lZtj8qawW58No0GtYCpRr3fWPp27xU3X0aWk9V
hw+hNs2+hRlM/rgFnZ6rvs4esmkAcvYcv9tWvQso6b6JSp/1OPwDbVWtm7IZ+lXZuelGJn5yMrQR
Okvohzu3iBGUVMl9VajxXjcKXAWSfrzqpGy/1QbSsBiAwaZLZLDFOzbc6KWNI4usUF593cJnGnip
wGs4laU2rKi8FnBznnG06UTZex/ZwHGzC6H0mWhuqVwQYemYXdKVlBI0MWY4jnmdW8b4q2QnBQSz
TiB1m5fKHc+90KLHUwsTyDodS88xjdupHL6TjrmtxwIol36hzc7MDkuxQVROjdRTVkaz9N0r2cKR
dIPAximIGO/rz3LmFtYiMO3q0Gxgjpde5qCgkiQMkCtVSPFb+Or/dgv9/w8tvU3TRDhq6UVaA9TN
YZFx0qfBsb59ff0zH2JZdiil1jhNb/IhWOvxO4KiYVfNbBiDE44Y7OlCoHKuqRaLzQBqolRtrfGa
Evcl37xthvg0ikvV02cuvyy2GaKEuLDq8ZitLf9HOCiJF9tRtQ3SKL+w2pxpKXMxybUGBhDqKIWn
Y6hxoxvGmz1hJqrYUHuVyez/bc1ZKkgAGdtjPerCI2w7jnn0UPjNdjDHb7H7r7dY9KnJFlXUldwi
s5X9MNUPbVyflNQ/5SgJv+5W577HInJJxr7Fg45bxDBQm1WIDcElqcHc3p8EeOaiJ2GaoIyWmaB/
nLrrWMa/AsP1/umpl7IUVNyiqhtVeL4N6r9XqBtty2AVA12+MJzPTLLGIl9Ru8rkj45reUpatxCS
FK/X1KdMFsiGk8OohRfC0jNR8FIGY5Abraw0E54d4BAdOFvfmX75oXbl5ha5b03fjK7/bwPDWMzl
9VBJvW1KvnVSytPkorcP3BpT7TRyNtj0xP/Wp4y5r/0VZaiGw8rUGRZRamvhlz68+2qt3fSjXu//
7fsvhrjiAqu3TM3y+hL3baU55Tl6bt399fXlz/TcpUgGAvqol/Voec3svhYkmIVgG1Bd+AxnhtxS
HjPFsdkHY2t5U+vcpJV1U1T4lhXqhbY5lyheKmGSEKy+EQnSVDGeDZW1C8x0N/U7G0utvHH2lTwp
ZLKxebgwVvR5svhkpBuLkS4s24Gy7whviG9y8S0oyo2KhUKKv2n+RJpp05Qn6g7Wjn+Lf7duvKfG
C7Sea0McCWFW8/9VV9EE59i/MDmf224vxTQmyp8xiTPbc/x+NfuGuP3viQKUAAI0RgSqf8PZiNne
oSTHbvU2z2cvvHbVm806wV1zqCgznM9OKnFJ3/M5MoZ648WU0sdxMQmRFp4zF/eFTwoFikEAzTY7
5uj0xUSNt/maVzUW0q9kH/aGqlJDLNdldmX6w4XBeSZzs9Sq5NjyluxWC0909wiaiOuntY33jU9V
EYXuG739jh3O7uuB9KdPf9Iz/mid/poKQj8RPZyczJPwSLd1w1GZNeSzWW9tfi8nUCl6ZY3HISrf
0fc+9S6UiyosxztZB/XMi+BcxSp+62nzkAUKIvMU+Wujaj6aMhFsq2x6wqQFzBeAfyrp2HKD9xdU
EoYfosIbpVbwKFJnzFgamfhc+vgLDRa1BiW1Thda9MxsMStJ/p7uKJ0srdavkS6q4W9dD7GYd3Bm
+roFzwQz+mKmm7JCVKqmZZ4+hhgUWAYhbFUgmcK8UQ/6C1uKc3cxFq+gl6HKDj31DKu6ddv2l6gO
on8W0z/pSOn7/4lkmsKolC7zgmw4Us1wE/tQ0L9uos9FtFx8EcNEMpyqcOLpW92Ux3CYNOhCE2VG
SoLcPY0CNklNWa47xUk36TjRhiW1ObGVoUkclGgflhR3xKz09xPJguuxqfWdE4XsVCNK8LtYVuuu
acEmkA0T0DKM4UKwfa7rLCbOIJ2oG8m71AOxsS7w5GYPcWGVOXPpP3rzv0ZehFGFQalM4gW9djBz
+YT3+PevG/xMzKItJjLbQYvSpzLxUkrwjJ5KX0p5DEs+2BVea/EpG5LXf7vTHJ399RJqP2g2GADo
l239ERYw8PMRGxYHn0gIghQgfw+V5sK6ea7BFtGRgTlZaBp9BOs/xSIuqCjYqZRLCfM/wc8nM+Ef
Ifpfr2LkikVlBtXgHC10VrXRsbPorfu8PQq5yxCVKvZwFUS/XFvb+wPeLLi3hKm1kSFsbfHsAMKw
OBQKXHxQ0EIW2qOiYlIQPiUACZzyxZY7YvlVYuiPfldtYz/e9/w/xan/u4UG2uHrj3Kuoeaf//Um
Pdn9WDPT1Bsm9T0pjHWjokX/t2svJqKYJtL9qEg8kelU/Aw7e5AX1qJzcdEfWNxfzx25SQCgJE+Y
Qb1MvTM1KoF9XAexKZi8WIi9L+7K9sKMeq6RFnOSEfRxiMQ6Ja43odvE0b7E3ffrRjoTQP55wb9e
JIWUEo4WyA5LHAO8I6ojBYJfX/rMY6tz1PDXpYsszbWZbubFLmarLq1/KEnNXfgE566+mDhI1uUZ
++bEw2zvlGuRF6jBz3978MVMkRdVlmS1mXlJmOItrHcQoEZKJb6++pkZb1aY/t0soVU4Yuh0Zjwn
+0YmBtslM3hujeFkx8ZNIpKfZdxcuNe5RlqEE2WhC0VUbezZYfEUda6CKTVJ2K9f5NzF55//9X39
qXcwLhxyb6h7OPThm2PYxT9+3cXYTUzMjiOtSjwtdptt17MoZK6vH75+8jOdfqmnnchKBUKLMnyQ
zZcszt9NK92Gen5J4M8CQht8MkMvNbV+UCZJK/LIU3VlX9n9DZOBJZ57/WhVlMillKlkR3wy+Suc
n+Q2lC+CRtRhpo04wI0m3miZcj9OgLTEjdEa+xq5Ud98GMkTF0mp1jUAG+lcSEh4XaKFatBCLsBu
tH8ZFXYeoJQSpVwn9kYQyhoJbjSwE+rJY56n4mtnWMeiPXbqbp7aG5tNHHlufjK1SNF6FYvaXWWE
bCd+dMK69m0TepN5VcsTv6MDp7ApaOrKNF1pcDhM845N+g0Lh+O375H2YItww3qh8OEcqiWrOMRB
lxtWKw2XCh6hsuWjFVToUI/YoV1b9Vuc4Un9YEOe9kdKCqtiV+vGiktqQ7JRsFQkHOB3HJXCSVoT
dzSH36Ud1Qr/F/dFrY19GZebssGEJt8J/zb2fwlMHGztmVWvU8srH4JBG6kcyWNyVldXnNC7fjCf
0M9r4UgCP+vSu0Jrr0lwvPguftyzYeaDloLHxPyxhUGiZVjF6+KFZwhwdXXCZt3WOP5o32uOJ0Ru
vRZgaAuz32dVztYixNRJWzXypIubhhxGzk6wbdJ1oAJhmvAbq/EmoQmpLV+zT2zVXevj5wM4hW8T
GT/ml1SBg+Zqg4/PwzDCFsmKeW/lJOJE+gIKCc4H+T+OvEUYGfYcX7u2FXtNHGA761s/AjLDX4+7
eYr776gwlyLtJAsDd8jZgHQm7kWOO9LsKbidMefVcuhhX9/m8xnW/I9xSVGLGvF0TPpc7A2Kakqi
4YnK+6pR9x1OwKqvXZhJPp8DzaV2u0qqEi/EhhijDc2jUyCTA7fTX3iRz+cpcynbLtvBFcG8v0Yk
+EhZyEbBby/BfvLrdjoj3TWXhiMVx/KWhczUyxkP4RCutbq/YsCFrbVlTMwxU5PcU0UeQAAsDNXT
5PPXt56X0s96wmLtSAeJ7om40qtaU7z6blM+lWaGBdfkV08GsvRbpx0v6d3OvudiNandVNHqQUSe
Y0Xqde9a1r2q1c52nNpibxfUNAdxhVLDb/F1FLXmHqninLZ4owvKjLRyCxHCudBjzr25/v9XTVuw
OajTLPfUuChPFIykt0owqY9jYgJ6MkeIbzFefl8387kBt4gcnUQxxTSC+jSc5IPCv+cGilStWjhp
hRduce59FvNFKo0pqxHreFoAQInyUxgTsWmtm75RPb1nj6trenEhFTeHjp90m6XeG2jP6DtDwu5c
le+F2dz2mNxrWXdXu1R9JFR+Wom/yvz+nyZDcyncdkgQZKDoUy/pi9c8L98yVf/x9ac5M7aXkmwj
rBvFMdvUKzV57bZsfEX3wxHyQjc7MwcuxdVjqyTAWPXYk5p5CjJAr751lCmejRXJwEn/4eajvBAI
ntkNmUs5cRE3tVQLLeV0BqzRVVYdQwS+/FGOJ73/qQryt9XFvdeZHre08dB8p2hT14SFBv3r0Zoa
8VPEufpbAauHiXac4+KlMKtR2aJDbm+wqYgCpjMUBeWeZwFFMFtrw5+Y4CEUHSXahgTyIM3owobt
z4nLZ/10OeE0Y9drpRt67QDk2GLBD4JDjvP3kN8T+4zltJ2jsPrNNIPNHJpZ1jGw8308J/ITuAbh
vPg3k1eyo4zZ3adxsucn7NSlyLaJnW2D4iWscQUkviiCiBiKEtzkoW06slIlKdIPtf3etRdWinOd
dTFpicxWS1iv4XyyJ0lvwVxoLnQeU/wRBn/WWotZqnaLug9EE3uhk1UnXVbJxikcQBOtfhCGYt+b
oncOukheE6PBxdcFkJFoGHFofRrssZ98qFVbFXAMHWOvOWoPmWtoVkOkIMhQC/cYM4gxVxrU7DnR
Q3eLF1jwVMSQeZQcV7i80bLNFOL9asfjsAvV0bkyta64HasGkpiVAMEsQDa6mvazGK2EOn9HW1Wl
JQ+wMt9DUPc7Rx9yyItC39d1bVyPhAXrwVSmK6lNxm1n0df0qflOvXi3C9FnXiG3U76ZzZAepiSv
kZOH1kpOVC/ZaUnWfgprYoqi3SuqG2/6yOWcQ5Zbx1KMVdzV6g7FcLDDIqNbjyYQtcQIlWthU46b
dAlAPz1PaKO4fh87NX0oVDM72a6OSXwddsG9murxg1D9lyDQs3WOiexznGH2GmogzSB4TTv4mfoK
IA+gxhqPR9Ofa2Sn/r7PsaycONDE8cg4yqyItoVh3FshAGGl9Y21FZrtbCtuz9TW/AqZog0/JABX
iv/4FSUFwT6pqjfy2x8J1NGjHqVoI2Nde6rAodypvcQlhmN9DLfT4KhmcQeV1Oi7u1xN5R7TYDyJ
LahuwsHyZfT921Cpx53ZKgJ7tCm/jhXwtJxrV8/swWxgoU4p3uJQasBu7G4XZW60NyV+miNm6ZxR
FxNs4la7iyUH/H1kImICbQiaC1/hIJi2ZR+/KE71bqvQeeyE2qwmKlZNhnFnkJ9UaGnQdEE9SNyR
ne6gQxuhsGXfRvGPfihheyZMSgHkhfWQVo+2EV+1VXyYQlusGr1jdjCil6Drtm7Jyp9W12pokHlz
i23l5xuRdh+NnWxLu4aMxL4p8g9aBkGZqnfm1hjnVVf6Dx2SqKBzb/1RXsNYUNZJOH2g/jL3I0Hb
BFDWeFM5qNBsEKimsTOMdDcyQQYm1inGzufWdU+lSQ4PurrNbYi7DaD2BugfTqURRp2Y+KzLpNir
LjDN9mXwBaTfV9mSU1SZaLt6a9e45nav7WTvFbbSWP4Wm0w3T1PP2VgBPH/UHnq9ujXpxaISh8ro
0WdmM0yoe9DJggsXRnMEyfAYdGWSAvw0mxV7U7yvBewOa6bF6lRknxytKlaZEV6ZgYWR35sZp686
Q72CZTzRzhOKLit/UhttE8I8Mn0Aopb71nWYfVO07Y4wG31zbr9O40tG42H+VTrkPg2mdT20G9qk
IYQJkjtmppl+t2G13pcEpGMsEPQOMIKTYxW/Zlp5zGpORK3mROqs72pvTHUQGjrwVuNQ8q+n6iqf
oV8teR4SbEOobKT9KKGYa0YHtWtX4mHa9Hh6N9M9f2OFj7J5d2t9PVCUyXvI7KV2Quwdfw3KAFlT
CdeWsSv1X0kQTxvSdnnj7jvR3OQOjCo5WvPjWzUa7UmLwVYmd3x9Xbe31YjrMsI7/rXeYuUOt2Qb
ZP6hVdyVTYcahH8nowqAJw2YVkcM+FaFQCk6fzGhnxwF+qlhKlv6NR8huQqjBHwtBudZBnUK4kaR
Ujlm/+ja+gYIE8DQ2V9YAzgIpjEuO4pOI+cUmvQWTrY4z53WHCvsZqP1XqR3tmNg1U5nK3zjMIIW
i9roNPgOM5B2iBPkby2TaGDu4qjepEX6WyYJ3lTHUktOtV9uh5rRP+zyQD+GIvX3/twNeemiuXZ1
QGWVvOcbJYUP4NTS1wzYQXfnH9lKc8sffmwdVLCzD35Ubin9Bltdzv0tJXEfwXGWfdPOH8wxg36D
TeWHDPzfZGQ3vUZtqPFRDZIaCPvahdDWR0wLdDbcHNdRpBzDDEpu9zylnb9yhnKTyvLAp5ujlMBl
56GOr7LS9/BY1wAc11FyF0bHuc/0Q9+QDJjBU5P9S5jNXp8SVvxsbQT4j+vK3AMAGdyX8r6fPDsv
mcT7q3Jg9h6Puoh2Bi0W2PE3hTBCTRPQjY8RntQu+v0QN7p5ZNO3minY5pSAdfnPoGqPPSzFgCwS
J14rWWgzYGuTD7D3snY1j7USW+PMuh7gt+UsJRKcSxOqb3OHr6ZvnTU8+i5pKWbYVP3g8ub0kujf
KPnaFBn1hZ16S/NX9Jd5uM2PMt8kqQiOFECXGUu5ckjYTA+2hTQNwHj2Yjj2d8k44RPLSbybsObb
DPotVYEi+RAquFT2APH0Y273vKNgsYwf2vQpFNM9EmFgZvqxcOxv8ydypP2qGNObrkU3gVWKdQ+2
Ff6ce28wFcQuHl+OXbKZwCU6TAeIt/Gj4pNU41AqMqCOmWH+Pe+VTa/Gd7ae39WQf1DePHPUQ+rf
GQAdJRxOjka10Ux5ZY4dXD/TQQDXKA/VQBfNk/xgJz0zizVtOl+oJ63r4PsB/hwoNt46Gnj2JOye
82mC0JO5JoxIC3hfxkSraVX6ZAVkhEL6nz65ByULxCaKWn0XhOC0tO56gsPodM61braPtTq8dEXz
MBkKSt16V04q20yGbxKEkJkHxnrEHsf8RkLqFb7mtyYMYLdS6zF2OAU1dXtTCufnmI23dQDpN9de
qZN8iljKkDpgVmKWI6FWurUGI8TS2bfxkWeWFmI2okYybZXNM+tm/kTG9dBGcjf07k2cQtXLe1af
cRDxLjHUHotEd9oTNwU/TUMz9wNV/caqKLVqXfVptq1cG22ZaHW0sDWA/moELC4CCHIG4QvniGLl
WCWLlFGXPSI0vwBQZ3V7pOhyq8kJBHMNTZu6Ceuq7G3QckUKipZaIPOqt4sjkm+6bVvAbqs07Lu/
WxUW93p4rOs+3GSD6A9VZE+PGnm3+zEN86scYPRro4IK1NDgZCttdKMr5BkWKoxeg5JXZ8Fe7Z2G
czRpZ89alxs3lmLW+yLqQMXBI57xfamBUssMX+w0jL73VExcWQWnyUkmB39d5uR4kc7i8Bu6iQ/V
Fp4W7T0k15LKXsa1PUxH1cisu9QvpbFVTOVnnoOELQJNh8JH4eo3ichN38mmEI/0aywPtSwJV0UV
aepqKihMnkKdjF9VZ9Pj6E5iPVT99NFYEwRwJy1HsZHWoI474mbK+hwn07AmBZwXrnTWd0idZdCu
imiQP2PFRhpR1Vb73LpJ5qlJ3f8ua8UY0WZrA6h43WjvHTZuW9i3br+NKjPdtmaFFwRbs+HgWDl5
5bhXcS5Io/o4FrO1YJrUmEM49EXTbhB8F7k8+ZadI/12ZvHPCHjITZS9W075voOeh22vo8ptHEds
mST2vVhotvcqh1AbY8haROpT8Q1FSf4tqFEqJnbxyxlyUrRZzxRsvEGLCwFq5tbPIcyTY5M26VsQ
GvImblp9YyssA6NAsG4Wjrnx/RKmqd8JPWeBz9oPq1IwuNQD/cGXBQ6LxmQJ0sHzPqKlHCgDIbkd
y9l71XSGTdr26iEIbfTzXapsBjBHG0AKeEbDKNmUIS/jRG5Yb8y4keJWawp9bfGfP2Qv25e+nfqb
DPnfTjEq4y6qoyTeUbClPBq6bn7oZh2csHudrrNabzDiwGYYtLHSj+uczNBaSVkuFBezRi0S2hv7
Jv1Hm1r+urEG7SYL1Hbj146zbdFL3Aob3JLmmAhgSxwzBog7sAr9vn/H2tLfqUYsjmHd5fs2KfSr
sTaca6UOBuYdY3zMwrZ6oDyH2mqd1OmKVzDwIWFFHPETAKw6jved6bjrtOmjaNVGLa7wtgILHw+z
o5PK5lkMoHrUsIjuglj9oUXxTzWz73KNTSEvi8VHYU4A2jsCHa3t+U0qcyZDQmc0U9gdTc5061r4
l8x6bdGwhBgp8M2gce8oJX2InW5jEp1YPdACZ3pS9Z6IKaeGJVSmTZZpXlALd+M7rHSMotFNTq5Z
7NqJ+DoV+X1sucSQ+t6v2Eo1ev0Yt+YJA4Ct4RpPLnh0K5357ZOgxJewY3APDcG9aiTbuHIfgnQ4
1XmLOCno7wlgfuQmxiQGv7YKVXuv6+o+tOt7WIPuyuqI9zQNhf5029nNPlbUfRyOO3+sHOiz4Zz2
4ZjHkfHaUGuYD5r6KyjNH7aqFByS9KOnKwGpk+4lZSJwE/Whc6Kdac/aoMylkr7z5dyJHrJ0WmcU
q2zS0nJ2qnR4a2PnOi4eDinRerPts8iiFMLedjnzupTY3YYaiikzPjVTeadMWJjZ+bUsk6emL3aJ
7rK0d4W2UVUHZKgp7dsxN4J9nIvhrghU58jEz9mV6RvqylATY69bLdGC9BVcEnK1fDI4Lsl2YLTu
Upstw+iW/c/OAbjZGiW7Az28LRP/VhThA6VICQBj1pcQOzKSq6vcUk5imEYIdNE1CtNXx4h+5klR
4mWj4QuTZx9Va92NQ3RKGmsnItL7ug+YXpcJngTFfZ+VFDbb8KFmFaIUa7dKtsNs8zG2zyMXBJ/+
s3c7e2thIb2KM1ILQZHlq6nNfiddFeCvMcSr0if0z2Pjd1cJOlF/stTxMAux2g5iaxb90lX+TVTX
15GKZY0R0ksrez9/dyetAHjaPqFSqTpPjVv563iyN0VsdKiK7e8ApKGgsqSsOtfem8LZA1vYkfV+
iNPc3vmFKbcESr8btCB6gS3CXIrvCvvNTRx8Gaw5tXCf5ePrJIormdF/gbrVDxR2xVemXYrftqoD
Ogyz+KlkOgezlx+DVumP8IhnxaZ8Cir1xrLcK2CfByXp32Ta7UE3XwlAB2M4dduqZZdHTB/tpJ9q
m9YEAK0FH2nbRjhBGAe/UJgQFJByjfLm6OgS5IiOD70CKIQu+dHWqQPfzLY2vlsagOecVd2nzpqN
zTov5wB2iK8VvhfHokPFEWURrOxJu6lVfIkCmb12mTwmTnXthBPQ5vAQddb7kFEpZeZ7o8a9oAnS
W94Jx9I43mpsiy0xbTsZ/ARzgk+M7iu41yg/0rC4VlFfbsUUmrupzGcYccNkaszpHBMxeeJa5lYm
jrVSxPBUctbgMBPY7JXB/l1JUCRVl14n7vQWkB9pQuj+eRHgu8CuyiqBaduBfe9U7Q24/Zu0Hm+h
Hd45RUOsSO8z9eEu07WrAM8lqiveBjc6ZNPA2UXnvsbUsbN+c1raWmw9s/Y6QTsBcji9H0nsDELb
dLVz0zXmvR5YVyoVWCupOMdUcb/b03RX9uqNGQy/Y0089TYWrmHSXpkzk4JCkZus7L8VQXVjdBbA
4LQEokFqKLXTY6QP96Z092pS/XYKUp9qID3yNT/QHlLaYN81afsKDOl6bolodJ8y2zpYhXVMiDJX
w6hhS5sFT0Og3gVddoiS5NBFdYkm06n36C8haRbG1h7GihRK/Shq+04SxK+iWMOmo3m3+mQ4wA2a
1rk0sWIgVXXgvFldo+YlUKgqyCDhlZQExoO/p0dHnBs027wxgY/3hCpCAYshBuvdYBxnQlfoSyRb
G77O2sn94KYp3BbGrZXf6IWJgYmsavDPg7VVirFBOPV/HJ1Zk6NIEoR/EWYJyfkqobsk1X29YF3d
U8kNyQ2/fj/2Zddmeqpa4oiMcPdwnwkeCdy6frT6tHxJfCfeYZ7+b86Gd/J/8qtTlhkHgGVdylWB
xrfkWTcmaT2IPmC9rTdN3pG5vBE+Kb+Mrpo/RzNBTxnM+RmgLnjXo2mdlEVeTuvW/bdX2OlMMofj
is1MssLP2OAVLwuen5oYW28DxJXtpyJygMHs4axbjktXT1WG9ffQP3JX9Z8SlQBUCgaIMPepqffd
XGZ3p6GPyVp6z7SwBMSZwjTFLBdsI9pu2yME3unOXRfr/EVtestfbh1mN5jg2zWe+b2tPmkbhhd/
bkuQzJ7YJ8rVVib+H9oL77m3VPMp+gV/ntE3c70ZGytKT3XqaIx9HEl4IEtv+Zk5hek390ZSgRFi
C9mQfmG7FSHsZomUTfdtfJG1K85EjNfnukv90/+FlqOTx7dZWuauHC0SaNohI2I66PfmUMOvJ15D
Nskibktfe1thDmLL4ZU/B0vh/01G8RhHyzxvKz8lKdNIgmSXOd0g6c4szMEbYXd0LCYxWUxsAcBv
vbNc9MaWITCjxWz5aJoRLGMZUGinUewME/vjSrloRZ108I4q65O3hqWWA2rIeaPbxDg2Szrt/CxF
38c/hpU3w3VptlIYesyHzJyM0Cae+CQTLNA3EWtuH3GrzC9XO+NDPxbWeypH3WFuPmVPhldF2yot
9G1uph+pJ0AsvkH9sAipiPOqky/MFtrQGMb+UNRR+9A5nUOskmnfmkYVN0TXzjnN8ua9H6T91lRd
/TC1Cea2Ko82jk3AkmJxduPHnCyi03loZ6RDVRIV9uLbGWA9O2wAlxRoHYGeeuzmOVZvvftjveBI
7JK+RrTNzldZGZLIgdSesBLiw6r8Itg2uY9NiYbebrsdsVHAEQ3deaGr4Zg5jd6msyeAKT1GE3eQ
pzjQ5IHR5zX/IVHC+mnuom7TtYKhw2c35t3IHZSGbTljBNlE43K3i0gggmmbzNpYxMhNmyYxg2SL
y2n9N1UjmXWS0DFk0004V4U+tJlqz2kOLJwLe9p5lRx2rZgtvW3GIfsje9bqRGlACzSoujayaJYp
JKOreClx/fkUrmfuOYrMe1Mb8FGeXrlfdM0BL+8yHPQS/BujONkVJr76OCRgFG7Kahc1mLzHgaqe
AN6XzdI5M3hAXYduxhUtU1L0gDvW3iipN0PvMV3XU7Uly0ghZSmar9kySB9L44m/bUzCmeu4b5Pa
R25DTFcTeQ73VLVXb/DIiEXgfgtywAxD+OS9GUlz1phebJoq9YHwpPvtjBPUYiqyndR0ihIS57Fu
q3iH38BMKtBIFh0J8QreqI2aMGpJe2pMTnufhYh9Z5okrEUzye2a7BbPqL2Pbg3Q6esKdHZQfOM4
7r+LWU0H054XRlynx0CJBmpoCIgT0OcbAdAVz2UTkgpIp5+7/xlF2p7lbNCKRtF1bOtfxQiblMW1
LJpnLzCvrbZeE+jAXbFkT3U6nRnhrn1S/GKZSVqANr9kRiedZ2MZaq1oI2piEcc8LUPDseowG7W9
qVpWq7hcHHq2eGWQepkN49LGccLKSvaT+5p9n7h9XSIyEVkhN0mPrf5m9M9V0LBJE+2wFzjimR5v
zNw58Pz8NZRDpJl1yMzkXgTzvdQOyGkU7EaO4GKMj1Ntw4mgO7KH5cNHxtSk9RFm/BQJEM9m7cu9
5LXJWY0IsuSdrZW138lfanockTPZJwPW/FhbPkQLwSYrgc8A1zJD5e9Frd6M3r6pvH7PHf931PLk
+NlHPuJykEWGIJcH4rhZtOaEmj7wX883eigBptzs2q81GACh3gQW8XbYrCQMjd7L0OsuFBLQ1a3f
F9O84dP3M2fjd6Wmz35eTs0oj90CLKln73ko0xu7ZL9qMp6twQEZT/Z1U7lv3npw0DnP29RP/tMm
UQoyqfcLXS1oJIyJD1Sx0Ba0vvVmpQV6NOOzg0aFCjwWkd6bafQeyOQ1ldAvBJkdeaogWGWttzWG
goQh5OoqUutzMrwP2aYftqdGNml8d1NzzoPrn2UjH6IB5CUhSe0BmV9B2kmBx65HHlhHKjStSTg1
DTu7tgfLpBGRlcbqoZbSYsxtd0kHJtKicLaD4361sXETgoSsIDb705QOBAAVuYUFmfM8smAPCwDH
47fc7+7K73lVS3wvqB/bqS1bwqe8g/SIxgvA52srnCpxm2rAgqB275nvV8DG/ltXJ2/an8VOZyQW
LMn0vSoQ42S8D4M8MHWgPnEUiQjJuFlp6EbRMFn9i6EiJtvZf0r8tNy4IwrDrhI1pYxwT0CNjSul
CHmfzuRr7sYMssUwbnnKDYKKPPgG/v5V+b1YwKju2IC71yIEgKoBuCGQ7TGm3BPM5OB0uQtm9Zy4
3eeiRQ4gGq2AezIegpgzs2t6LxwqsZ7A8Wtb1qfA6686ob2si4vH0640ervS+3Xr+Kys5Q227iYQ
+gdowDaZGeUYnARPdm4+t+xIbq28/44SEi/cPHniT3Gmz9Nzbfp/YnbZCNODwSG69LkZ7DsWyoxp
lrjlflXTiXf/QMrYK18I6RLKO8nOQkc/593eiaNkW3vER6wC/CKji0gqixN7YD69TCkJT1Gq3o1m
eS/sKd1FE+6IcaUbTlxmodxHhOhmXXazs2IN7jTifVFz0UHevV0cQV5oz9+NSfYrCuuTvqndskGa
7xY9J39HnPuPFcl8N6xW3VB2Q7uvRZuh2e+NjXKCv0qOzdFK5BsFicz3eSSIw0SbUaUGZNe0Lgm4
yRL2Kl7eOodpIc7kshtt3b5aZv+PDeLgIfKIwmmGpCXzzJTn3jPKMHcdhMWoHW++Ud4r7lrMbCud
jWrArlxQkUMs1bCjEw04ZBrrDLufkYNleUDclUOCWKaDkLMp5zExi1fhzBNJrvq/NFacy0O0VSOe
33Tu050j3PvXza3z4hUGgp8mIjcHxzGSAhO/vrhar37PRn5sWare+TnXSFmAQQJ68MSUFW2xR6wf
ZWF86REiqVBx9prgeUA6HCEqOLzPIaAHCUJRXoW052rfTo13rcbc3kaW/jdM7H4XrSJcLIlLmIuU
MmSN+Zch6ulm9uZvORYV3GwF0z3G/ta3iTIsMj3srEEKwJzsMg+AlYPD8wWjwdNN6Zads4llTI/i
MJKlg030YGCD5gRoZsd0zDcOVofbviPmjoJO5lwFcQ7EFe/i2KLU4x2XbERRGPvOjQgvqrxhq3zM
DU16pmfRzV3YQONBbduEyk9yCpvFF5yMPAHZ0Dkxr3493kpsMEnTQMtldxNRiwhYalMFTzowGOEt
sOUGrhG9xnKSPIFHvxnc7eBBcdLHmZCAcfAY2dnLlOf2Lkp7YiRrWZ0sZfohJI2+J/wPUgHnjPRm
oraWdD0z/nBWGn/pdcUuMbU4w+C5TCk9mSEGpy5+R/aW8Y0yKksMGut8fNaZWkca0B3bddJdiUtb
WNujvZl881c3RoG01pJbopCS0+LRJxIOAd8diFuC/fKWw+xZOYPcCFlx4VB+EDNi3FLZEAOmA4TK
hUM8RlKLfcF35BTv35ky/6Qjygi7x0Mdtfajr+bkMLfJWSbVu47HP0oBP9YirskbqpmUA8KOaWAA
Igci41pGYbKOvemgpvGfadE8BCV4O27XDJXEg8Z+OsCGYmk31NCtTSGmuzcxbXcD99gkTJLYVy7I
bAQ2uS7RxLzctzvZVOO2VeTcjY6jQu1Nf2QinJ0nSUjD3i86dC2JVnYu3rLAd85IPMpQFf0SarKq
DlFmPLnaAnbAz6TaO6kfb2eh/yalPxxw0hjptomUgdpAyk1rFwKXfNEpf4IQ0TdNOXi5sv6aBuh2
rFY3KZFB3oNIbixJTewSm9i9xvsY5i7eWm3/gEom3TZOVm/biq/D1AOEvgSoV0x+TXsprZkIaj+5
GlX7YjjrKV2PR7uKga0WqJgakJ/ZYOhxexDvWV6RSeOLMgy0unipJc5iNvITM0v11BTSRXjlEkhp
kJ7YpUSjOuJOds3frpM0TCnZO50F7hG7CDIiG9vYpZqKkExovoSpJHBEChs0B/newkyT7KvcvFsC
qwkvXSFEK5W7ZMnjzVRo9ZUERg2aLgF16vm/1KFnifP5Iw7qAvC3gpFCJhwCT1RhKZ36Ykc5cNtg
WpwaREFW9sRxYiCNB1+Y3h27+TYKYRKNE6md3UXFUzHYnPaR1V9NL24PLpLS0HPd7qDHGCXkSOpF
hoJkP07L8AJQ3dwTTPsORltabx7QLcRHM4eujdeEQRLT55i6Ph6WSOd7sM5rgxfIrjML0iXzrNiN
Vb1c2HVelftWAYqVzqGqBC/sSA+oqv6FiKHi3I1luu8zQXTtFPMw20a7A2nLIO8UYU/F0hCSxVnc
tq39wHw43UVsEdHSaGJhOq7W61S7+qkcRXc2goE0h4x0Mzvy9ElFXfBpdfiQOllrh7mKy0O1DNnb
0hVinyk/2w9VLJ8iYbq7hpXCe1Bb8hQYYGtGNAdhjDH4rRj4HGnXZb9xE7kba+7X7NeKuUG19UsD
5ooHUd2nxJFrZBxzDkEte8JrnWJs9lpnE1zQ0B5EsQKJhuH/iCB2UYeU5mvV4lEUjR0JjXqaH+Ah
0j9elCJa04Qrk0k5PGaZuKCJuEUx6dKTNz1pSWfoGAOXxI/WyJpy/qs6J7jPBQR2Fc3tqQFRpRXq
8x84cV+d3dYa/Y+5MTPKmgeeWiMy7E9llTpfjQrcC9ioHLYZMHRDIgaJ0qJy5ZPqsHYzU90QWIUO
LplIQHIZonZmlTAtDb7WRCJH+DTRTcPQR75HFzMGN3ey/i2Kd8wxsSsO4PrWNENcEipyYqomA38z
EwyFBSe0bBCb5AYJxtU0mqcB18ZwHv1hM4ly3EayIWHXQknjmfi+tjXKzNGYxp2X2f5+buAopjiK
qHBZ6TwsQ7kc3I6s0zLofIXwrJmurYUiLxWx84iHbHsoVda9p02wwlSR7I9lNS6vbpyWDzVD3j9z
EcQsMTF9su7pP3XJEu/oIt/zkTucWRlJfWVjHqzcWR54qIKPOW2ALGablF2vmULKtnvyJ41Oxib6
fBZZtY9a3T8NCT4atNEg82Xc1y8pjNtzoQM/FMpAF9nbxMQujnkwXVv+me3S2iMtjHfKnMjUMQxm
3xIztBbi6Y8jqGQDLuwkmxTxj6/Llszz1AlzGddvVZA25LiaGq/qdHhJJ7KLxtmIv4Q3yLvqC/dz
Ttr+VgXViIylqRitJQ9JYRq7qcidR68fvCdZVuK1bmPvxy4IA48Wz3uQiA+exlraX3NgZvc5cZGa
FSRrL4UKXqOqa79sRy0HRI3kc/sWzYYTd3vUY8Orrstx5xSwhrhpkT1IdHnyIPK2OXa5bYZNX7Wf
FTs++6Z3cOGO0vZgOk7+PgrRnmQE1spKr3Ur4HR3eN31/9ll3p4CF+wlcnXxWSyQr6LXUyiGUT4T
agxQFjuK0PjRRqNTjaGy18xH0ikvqCUIEwazI1FYqs/UcyLq1SjNDUyhc3PaDFaCbYIL3ofd2fdc
RdRcML6OwqsOs+8q3unREO/Q78sD6/blfRWb4QRjcdopwyT2VvstC9wR+qfU9px9ib8JNG9nzrus
9rKj27IiOHZ5A19fGddhIFJuI/meX1bps2kUleA5FnmTf8vU77fx2AwnDL+hciSWQifs7PQNLoI1
MPpn+YHjWfwgnGpkfJSYR0LiGwRyU4dCGc/j4zzK5RTZ5uxvhmoklh4W/TrIdLmLWjEjZKVxXebo
k9d7AAlYFl78OuqPy5AgD6zZsyDhhRw4c6mH33ZhA3qbz7p/m7opPUmnCv7z5SxDlcbxpXeBv0Bu
YPgx8h2usxPHB6I+XGQwWboDfOEVj42goMh25mPc2cGbE9HrbJ254iKJxWe9KU1V+6cskNONdDlX
W5fJQ1yX9SWKKo/mq+37f2NMn6+xhyMEDqqmIs+1QhgYy+EjNTLx2AeU12ox/TNLHPWP7Y/yRzEh
7mqpnBc79fx/ixy7ndOtKTeVwoxtfU9MhU0jAFlRbuN60DcP30ygG3LQWj/Jn3OK0nc5D/6hIOD9
Y+rH9hrHdn2c2966iDpxMUjGSbrwl+FbDRahFW3t1PtauvM+sNvlDaNJUlyFWp68gBLswylezMUR
3TYozMnfpIEVERQTBSXEXJaHLkb54dKDJ9VJO50NkTk4cMZqn9sJnLU1d3cwRhE6zYIco1qCfQb2
c9cloagOhmkh1maE0bqEHM4WB2o1SQSmtf9f5yLoqeiKr7qrg584Dw4zRXOTz8K6J8Q0bQyZOVur
76sbRKogkZUGNy+MHk0LdGQNhcV0IpDtTBPRvBHUfGvV2cHHlx2FJs9B1rY/Ue7J71ZDhuNPhch+
cD3sEAp0Fk627NPSBDBm0NmplJ6pMop5F5DNBvs9uk9JlYxPbiv7nvGRzUcwiW45lcvgvaQZclJy
IuQWE4+JpNjFeuuC6UMT40dcnUAKUvKXoGylMSuG6mBzh4CgKhSoufcckxOZFIn1bAjZXQzpy8Ok
yOZKqrEI+6k5pQDmmyIHBWN2+Ser4jVG44yFQ+oY26AEpwaUw8mm8i3r23XBT/CT7se/hs8A70UR
wcaDmR9EErjHwfDGE5Mla/19ufQI1lBOBslCI2/6cvjBWRXtwBzn92kurLNJTMy5jKhJG1+27jkn
XpPoFsLa17jexJLexgww+GDkptfUQWtu+lwWYbKm0fe4FD+lkdv/x8VZvlPfQTBjuMO2drCeCXJS
tkBPqi2g8XDKbP2D+SB02OQMf0ai5liGjD762fkXlcvfgJvGZOKXG8fN3Od+CEg5D17nihV/t/gN
aHS2cRaRkWRdsXFJCSmHe7TGQtPBS3x1Zs+4FbXtP2eF2SKPz0iW7Su4YeHYh8BbiIMNSjIF3TV/
1MDefjvqRmyRugswLOwWeeeuqsMLxFlphuont8pDjUrd1Inc9KLPt3Ugjp1nnTjZDDpgxNs0lYeI
KFpLU/pj+d4SlcX4NP1HET81KZoqv1z+kVAZ4mFyyMrgwdQ9S0DrOi9SQelFxEYOWy9tziV6Bzwr
z4OIXiqrvxut24Rl5sRhoxFhKtgHdhzOXjrJbdNhOuzLwsOBKEYHSAAZ7Q+av1PQsSTs5N6VTbi1
lPFHY7dNh3bc2Qs/5PbM6AFD/wh1PthRvAtSwYco/XNRxHfZeXc8Fg4ist/I2Lx6ZswDHhAsbR6T
uA37OrllJf9ukRtlIT+odLUFsSUXt08OFp94yq17hvV8WSXHumxOjAHIOA3U7HpfpBLUXO2slcxc
WCNeKou90r65oYHYj7xuSzTezSkK/QAFvpXOmwZJEW/vSNq7QeijPzOVVdK+xPCQwAXjG3IrNrvG
q+ey4zBw0Y12g6Ov2Kh5FclV1nzw5vRLC+u9oRwhvFswR9iwtr0fZTQgUhjmlAAGmx4H4HMTaTha
b9ZfRkUdDqb44sqYW46p+1sdEevVR9FDHKn74jTWRsb+kyw0BEfhfrRdbTB419Nzl7oOT6Q6t56D
xFcve47ZZ2dWQHm13qDdNI4iY4k36XaNOaMEWPRJzgmtYrw8lSrZLYb7ljotdJ/+TuX8J7fiu5W0
1U7okZUNJLgWbfKmEd2lrpaHXuZqVzndzqJebSw6RbMVoezt0GN6A4dXL24av+cln6RxGeK9t6Ig
/bSZqn6bGsPFmABQu8Katr7lnbGR/1BVadBBaoE6PRNdHNLuifeyia8JWm0W1BsuU7+QoTM/mKS7
xq5lbRfLOM9YTzl+8jOn1rM/DN/wH98covvabN4mrNkZ8suSSgpHUxgUuKGZ6ruU6rlbyH/VyVdm
/NhYwnIdy8UPYZh3NS05UterCX6+mKTOq/ijZe5sFgtAR3+Vy/woAwPGN+NF+9X211LP4Zg2iHrn
Q8YyejY6wG6O82e0s7+k/PxE2YJG0P5qtNwnKY53cX2YuLVdujzPS/VdcJ+cCKiDuF0tsXXFuj+r
8heXnwEPJzWYKrzAeyd9/DBkKTOAs/M7QoBH8ezg0Lb6hrZdBKnUmPulHW6OioHWh3HjmRr2aC7/
VMAbSLr2DCoPlicwcXC39eJtMOj6dor8eaXqvN7Z1oio4mYM7ap/rCSCH+nsXGf5z2tVwtIB4zMj
6jTLb6P89K1+a7FTTu/43HnpC0v9yZQePIFqxzC3bLXui2Q42+W8T1HxIHx7XpboxUCul6XxUz8k
Fw3aXLgTy7zWvZwsNjheJ5aSeg++SydzGHkkJnX5qZuWkKYudEy2NqSTIvnGyteMpocCxSLKp6lI
3nOo7jQLjlbMonraPKWet19vVTLPB3g+ctDZeiBFF+VGKDSoUiM32h4uXeacijw6FUCoiUNIqKM4
1mhdjeob6vSysOW+Pg55OuwcH5cB/GLIniY2fVJQnT6jTLEt5IIi9aXBSXLdlUf7ENY8ThUfer09
lmyf4lKFTkwSe3dVbOQH/GfKqW6+A0xXQzNxvxY5/wytB2m27Nbrplp9sKLihsW22mhXh27Jockj
0I7Gf+tnzHL3oAx1mFW6E6X35lFSMjtJMY8Bu43HR+EWZ1m0/1gAulhDdwj8/Lj+YJsPgFXz+1pu
wYn31JttoOoQM/gHaKrNbDFSN9Uhw/AmcNNj2c5obfttL2rkqfkZAP/vEtnHaSxICLKdTVWJRwzr
tznVOJumg5PSoqQW8jusBGYO6VnEoZ70hVCigidrvdpVT8/WD6c6gdVDKN8O0ZWTs+HTN6EJR5ar
5j2rnad6iu4LrmrSlhC5NWhq/cQCeAc8+Bp79vPsdG9s0QiqQrofOut9TPVxStIFjGW9SpV4GJKe
FAJbYD7lHWbEbxt6YgcxX/4XoRNZhglbOrNBOvtiBDCdLUJ2YRHLJkOwskMZs8NSBscxmG1qfdVu
3ZQUWy9+kso/Er35Tk92jxTsNV/gBxHBTaX5PtdJwsgUN0enC8ztiE7qUGd0BS4C6z5dpZXpBmvb
ZNdWib8zCue5bIZLIbqrduR7LclBGsd618zWf3Pev5VLyRXTD/mQvMkivwx6/gO9+97U1ZupcrmJ
lv6d7IMjBfyh6lgbMHCBX+yIJHXzl9zjX3J5XoUxPk3MftrubsbSHfLUJTveugJLgvI1g76wf3a1
TN+Cr1sOwlta3JHYNxzRXawfG5AaFehg31xDI7uLaTSi9aFKGlZWJsVENo+sF/WkZ3ZO9Yqw5qV2
lkcdKBTcEzt6ydQf0sS4wZoZRzqr20SBY1fOgX3Mlu4yTNVpysFXAhI1Aly8NO9b3DTPegw45XDU
4FTeomlHA6t5Ew0X1tlSh6aI99MMd+TnLHNEllmgUuS3+ER1jvk566M70PIrus/jwvEmgLZYloGT
U9qcEWfA4oqeRDseTr8PEItmw9kV07M2e5hkoFcmC05v5LK6zCTfUF5sQ9yGBaAybYz3gH3QvM/P
Qda8QezgO1IhpDMp4GBCL1o0B6e1/mh2jChJkqj0PLZY70r+tIYB9cIZZbXAiwyND1HOe94rcRWN
9SztknN4tPdJm/8X0RJJak7sO/12mb05LKOFaOds3Bv4dfRqXACPXckPNOSEspG8WZb2Kyq6Y1FY
33Aw5i4W7Nqs72FF4lcdFcesRl3TeXKFttVbwu4FRq2P0ta/BVxS1Cq6Mjp7bY5XmjC2VczhPPYa
y6fuKSqyd8PI2b7o/6b8pONUF2wNQmzdrkMdY9MyzsxZjbEzkuG3MSHB3DQ4mWn7vpJu2jE6NOT5
6gP3XxWTCm02xqUYl7M1m6tY+j9Ew4csrlfx8MHq7GPplE9AXUe2TdfnzizbrceB2CfjGXL8xaHq
25yo6/UuyMURPromtPu18eJmn8HAcaf2VRtsA54Drj7NJtIpQp9z0qcwIHlYzUjWdpIcy72co6eg
sK/sKJB237+aU7xzvCB00JKhimF5xAuNpt4a5RiO7FtNa8d7lkb0GaEzRUlnF0dv6F6EcxMjUdRl
8YUiYDc3a+aAe62YTUFZP/nRwShXR5t1d78tsPVlD7EczzESlchNzqsQBi1S1AFL59FLzWjN/mMY
RCccXTL8VfKqeZ8z8yT79BtHhWOErqlEWVF2xUMJXqO9p8h0WM/86dJr7BDuVbJB20IDThp2ulWX
bA62OMu4rCVNi38faaVoWfeY1wSJPHhed+VP18esWh9+Lj4l9ziAZBaaAx+NFk7KD0q2Pw09Obtx
5evAERkP1ZX/VgmL/blVE/oASL7ueYSWCRhonKqhWh9o4W3QdRahSvytMTUdLGiHtSTPct2i6FGH
oKyHTR6VaPjKemPzBjgc5fzq1Cu+lMW2H+ePHffHuJ+vCg8PxNUfQSwelT3yZwA4o3dB2Bd6nX5d
/98WxaGgsKMPCSeIiCbNfrHTv2QtAnq+GhJa4zKBjXZefhh8cdG2fXRnO2w9ROqV8ZJb3E9eoMH9
6FdNKPtX63jhvq5/m0OPVQ7VGW4eDcgYWo28JYN/jmq28gnZ/arLYi/7IKxL5+hH02GZCjyEjWPM
K+TRMrtIbUWUvuQUlslnysaiB16gVd26SHdrvKfK/iqGG6IQdFbWZrE+LBVdjSw6jC4ylWEblR9u
B2jGlG1EJy2vXvcLd7ItAXP5+AtbfeDgW5TgYRn/YgIasoD+5sIeb5a0BYcOdk3HABmVW8nkFUh9
WpLu//4obvfb1ff1UB/rKKQzjk2kI0CqpMfxps7zp4UTnLmUp9bvLlFm4i1A1YjrDtlWFuxqlVG3
VihOzpDeEF9u5psPoCfAxd4X33VyX9doFJbJCRdDAqfhGtY3yuUOT7y0HWUsamhsO0ceItRnIbtX
FQFSKHfhn5CDtuk2In2RFHf+yfIkEe9i/B1WPTOXIxX2i81jhTkPB3O6V7y54HhIJJ4dLHRR/zH5
Q8jQrG1nw5O7aFAoTMQuR14dIZzOeenYNNriNJjMqLaR8weoTw9Npkf4o0psmpli5mHUumFTCuuC
AOVBgjSNLuuQpBUetNjNMRq+twVZ4Q17AmspC7ARJlLi4FkuGzvOwVHp+2TJe1Fad77IRCPkxvXj
6lIT59k+6Y3zWoB4uRxY7LZP9gLugtQaNqlZmGGi6S3Gf7fvn5RwXnGozUm08a1/OSAwav6zgvLP
KK3rU2qqCaBF8PAx52OFOK9rL+P4rNwBMA6coKpAHZv/CntVZtNuazjQteBFN66pWXvL1m26YnW8
8mRThlEmUZMhOg9E9yfPi+VojSlFofDYdtFsr4lIfddNF8G5+49BgRJWfFQ5DlBYk11npfkVU/Ip
qNhkj0yIF9G4pYOU7DiWF0c5z4VgO9v1njOJ+iAw+l8vK56tVeWdiI95sU95+db4n471LxsKHpZs
N8iwlUN6smnTwKHF8DoA/e4M+IfXZMFY0FNW/9efQSILY0HlN9fwxzPK29x129dIl+mhGdnRtuLu
3ZzRy002+a4kBf6F0rIRRnbDgeDd/M+i6+WtQhHKyn09028ocF93sr/dxWO3xMy6P6ZW+tuwW4RV
ViaQkqleAKwEg3507REYoW56WJeOTgUVmN6Jee4vRGuMm3ntTHgAe6g2kinSOVfHhU9+mLKaCHpL
++ldQXEfu2KKmMbNHrK7YgpzsLqN4FZ3frBYGDQs9pcCHk0Prark30UOSx425QS+m3qkNvZW92Cn
vfO6qjw4g2Y0LqaiC128Nt7aecPWo/RJzqZ0NuQpEqGAig4Jqir/R9mZLceNZNn2V8ryuVENBxxw
4FpXPcQ8MRikSErUC4ySmJjnGV9/F6Lq3hapNLE7LS0tJYoUIgJwP77P3utEjDppvzJT97vj+XAW
KurSRdv6IKHtov9TNxi4uCgi29wGGpMEpRVmi1S5hEG4Y81tmlvRPnF8Gs1mCyVrYfi+yWR2N1af
SiXFMUlydnDLj3cY/3BQBiU21Wl0dNa1MGd0yii25POI/+I0gPXfWefQaYdb9kmERxVWd3UxWZ/K
oQvpZGUU7FBY945bWTszZqLl/B31ikE4/pGvBCsMFMlG9j1iwODlwc2oWfm2ZZXyh+QL56Z0UefD
BQrMYUCsyNDMl1Zckfk0eDQKBL7pqFf5k5TecU6+DYy8z6iAJxQao6ISVvhPXXGbOSJgQivRmk4V
d0gcyAqO86QGIqpdsp+fT5FZX8ySlK7WbYj+bZnctrJ0ZztTsCtCeiA66iPn8V3fWSfP9o+a7Xxx
Kn3t+tHWAgOqxf7Fzu2FIKkSlManylZPpG92phRns0l2pq3tbUq2qdNe5vtulghczMwLw0CMx7hW
Zc1tEjClN/C/EsYhLeSysbkRc0DLgOqUY+OiHlTLplQh1+vWjdG1za3RG2cm0hyIRyTbxi83dVId
ucVJaFrlcxdqG4GVdWp9VL3A3RPcwFik/HxVB/JT4gTQ8wzEUQvUAOMz7ES7bUTEmVTcphIEeonX
IeR7OytpDjoDDfbslZxFZPsjGsGhdNkDY43uwfZCoZF3cYSW7wzHoWse02SAZE45gzP63LlkoICb
LKVeb4OkvsOvgjGVcG5aR9vJ6TZQctxlOVrVgiDh+lqBmeaNL9iryFnsgXJfrpICO3vakKtIKroy
4dHN0kdXL567POED43kPU0bLROOtM+8TQ9lustC59+L2PBdCVSvHpTU0q6gX+XpQ+sv8quNSPJoj
KL3EetaGZKPL7EnV8/IXNKfUI1nfKA36k9APbpn/8Kzy0pf+oY/UBVEYY0qisJBxf4zytiwwlglk
BU79VCYAzK3XkXcoUdXngG42x80LOvVN13T48I1dPZZ4OqRGuiL8wruVgYUxSPA2W683Vs0UPUbs
6JAIdik3xwwSNCH7pLgKOF91BDvNr048foqcZN824aMXZn/iystZ7pN9AhBw5DSIm20fK07bKrmI
Bu8/eRSCoS6xEU5Ghlt8L8tBrKya6w+iCU0nypY0RPfQHJcz210FMUZahljYAs8NUI5DryfIMpwk
3bA+KewarcOOzI7wrXBaOvDDnIQiA74QPatmPX7pRnXCf7zrWmCEfr82He1Wb5rPgmfV54RJPU47
SPs+SzB2DLtGw6vWZPtqZL5T4zkYu9ovfePfpx54Auw3d4UGR8ccHQ48rblDGsJ0X+YvGfYDyDTx
McLEfMiM/NIUJFOHWNDAjZnQmwYXkx6ZUM0XXHeUzWV+x5u/wegSrKvYiS8zvrmmXcMnrhWLYgqI
WRe4aokDEZ8MsRsGHMyn4LWxnEsTID5PkN2qLDvUvfiMY3ybV+mltF8oMeabNF4OGMqGMaSPog69
0H6QknucP09SovcaaxsWt3ZXWTh70ljdySo9O7z17UwWnD9pJqlY97XKb8Jq+KwqjuGaHRh3ltY+
piYY0MxezeuQHzLzGZ1HEMpPK+c5CCbS9W60EzoG+LKq7ozef26q+IyR5iEp8y8OK9f864K3CQ/b
yQRFOQP9izan75ANJ29wV4RLjt4kSQDLL7kZwiiZFXDa8Uun0F793N2q2OZgDMUgLY5a2XAjZOIW
ussz8YN07ebkoqqgOoTM5/amgMcpbeTCzzQYSFrtEMdoz/hd6f1Va80d7wJz3BZFfSr8YelO9Tzu
3SuW3iC+69J2ZxsQyA4Pb7lNmG8+uIyO8wIn52tKSK8J233TOIdEWPe54KHGbb2wIhZ/WWOD09zp
gsq/cUUWc/3BrnF5g+Ukt1UT4oeWBKGpiOlqY1y1NrEegLTTdwVxkvmn2kV2j2C70Xxkl1TH0asg
N+SEFcDK0pkWBgFSCVC1r+9ByGHmtdrbMgherb66KHilqohXg+iXWeCd5oFFDSeNrLK3+hjtu3j6
4Uv72Z2P9q15KPOejWeIvgkq8DTj8TMCSja2rMnt9rj+6IViDjbMbBl54c6JFRJyQsczcI9qbPY+
cj0f3F0WREgVyqGQyJ0/TSdrv8ZV1j1MtYdfxGpJUoZ7ZbTdxi59hLT8IMYyWdYGvsJcDLfh1C8G
3CpbZ5ziV0fUJ6P0N6xyr2bKWactjdsCv/oCA3+Jg6Hd9qAWqty8nzoH/zlhvUMGzOFTVufqDrsm
LWA13jWC4FCazYMVMu9laiJ/mSqfOqf3OF+2gmAJlZGl8nsZdt/mawBLsw01dQoELhs61t8DknBU
3j33UTX6q5CJ11NtnA2nFmS/CcnXwbAa/WBv29NDzXpBW70ky4OXDOMKISH3a2hp90na7yEeLdJc
0e00zz6/p2vDfRXQQKwsyu4ge1RRSByP886YAnFp5kEhdGMgefgB7vdQrvGsKtRU4wexlLUfhjdd
1R7q8FuBn7LOCc0WYHBNqZ3nFXViOTKxWcSs26pvN41wd3aPs1ll2l1ieFsIAqhRRvQoteSZcPVj
1qUsqwR/RbXjRHRLMuKgp4hMdvUFGshNHzbPdkqjaUbqb52E+6qXA/Dq7GvpYXuMbGzt7bOeeM06
DMpLWwI5bBE4Gj86OL5pcgpO1DaqY31j1AjkkS2ZGhgfS4U5ve/YTb2WisQb5300dD95pv/Y4jSm
o0ySIZtuqsJkAJtTMCOgAkU2aRstG78EY/CkBQ78jW419O4Rk/5D3E6PveEgzExsw6Ysyp2XeS1N
MGNpQ65b5Izn5RGbDeQnJ4N2p6PeVRWeWqx42Setq8pNR+N91VngfFpLG7ZdDjBrajrmpVcFaC/P
ze2Nr5XM9vGK6eCRsJ2zI5C1sJ2S19Utb6P0FGSR1iFPjQyitxXvDW3whIQw29vEmXpJFpGgWzd9
UxWyR4fP4B4QxvTsNy72IWkBGR56xYbtWYcK29trbpn9i9tm4UraVf9UcVK5A1Mw7uw8rg9d1aOg
qUhNszB4aBnFuQvqydqR50MP9OiCbmwr9VYiKOODYSEVWHGL5bXz+mIX6pDIGMfSdCtSOXDBRpoV
WRuRjuOkVj7HDVUgJ2RJPVlDlDoUZIA4M3ak9UUYrt3e17dOG+hHF+MB9UDaYdip/H2BDvaFNvOP
zu7qo5qKZpmHmneMYkAyuUD0mIQffmqytj8NLTnsIm3w3qU041GM8XX0mKmoQ/pTyGJz0DN0eNr5
z4wWd88cn5r1pJR2S1fSPPiOn8CjFmJvl9VDZQ0MjnHj5hlTQbGccsyCOvXGLQFEBihU+t1oFjSd
W/yEJa2RRd4D5+LKOfR6dr7mNsN4r9vO0hOoZoEP9Kbsi+jcJyYo5NxMPuuaE1FJN+a3XCidj96p
A4gOVbge6uhPned2QUdseOBkBB45QMlzXID+uoWHICdusESFqDHMBCipqRMR1HWgt83tHaPP/WXr
tDSndfpwQwFIPMCShRcc5dcrTHA0wrFfsOTx6JdRv/PheCyHyQsPFnCPbRn28T6b9fRwcoc/jWJC
rdRZJik2Amc1zimqwmUqCJk4knZ5RUJKqzsMDHUEVykMpnqHYbk75JY/fqamVkvN8r4IIat1V8bm
3nOchjzmALRLRNJdS7v8aiHYrTDlRWsIRmmwAA+Mt31MlSLMDO0wqvQAdzIcDiPARhj1Icl1C1Y9
jtp2UUZGukti417vLHnnCpBe2sRpQIVnKV2Ggwj/BRTWA4cM4uG+9VSPCDEY+vCoFE60kfzyU6JF
D3GcPHdCl7uomqdXN+V93MsXq0tbVkbiZsQHYcr5xZM5GBFcCz27j42M6RpTqH8ZGVK8cAqVcbsP
uMVySzJlUJbO8j8qTqRaLYv2YhTiLpjEyrHM/azhoAru/LS4SUJyJ1NwmYhISI/kNl0zzs1B6QM1
j5f/UZh1EfgxwWUhzJtZGCoH67VFfK3c9KuD1Do1Mb1zqtJx1l+5A8jD9eshJf3WalV520SY88im
PsUzecxUTyaR5kUjq3pFJiNZ+Qb6uVUUj0EBP2HWitz6PKYpBMJsm4XFg+Xm4DsxKSXJEuD7Gt/v
Y9y0Mx2MDBjWEj9axZivwSM0X1VAcxAkw90VIPuf34f/47/ml38BMut//he//p4XKOR+0Lz75T8f
8Czl6X/N3/P//8zb7/jn9jU/v8Dxev+H3nwPP/fff+/qpXl58ws2S2qzu/a1Gu9f6zZprj+fK5z/
5P/0i397vf4UAKev//jje96yAfPTfMBPf/z7S/sf//hDmOCg//Pnn//vL84v4B9/fMIzFfztmFev
L7981+tL3cw/QP+7a+jKFkJ3TKpBfl7/ev2KIf9u40hypE7/w4Gd88ffQLk1wT/+MJ2/28KQpmPo
wtUlCJI//lbPfxVfMv9u6Lqpu8pCCFAuA9D/39W9+Xz++/P6W9aml5wYST3/4Df0YjB2XJrL1Ull
urZh6e+QyVYsbH/SNP8yoIotrArFu/TUtB7yuliQAd/5eX1jcOBf10oyXmooyLciWiYzoKdrwmUf
DZyQrOYc90xtNhzgW2Fzi9uavZrAKK8qBNTPzN8+4evN4P+pFU17E4TByqwGzmaFvctdkvSYm5ot
0IGuMFdO0cUHvbt4rsLmSbx8RxGe3gTm+acP699vx88v/zrS578xr9eXTwJNSvZu3VbU2m8J2FUR
gIZtKv+iG9hzaZfiI/Jp7NitZ2/A9YGjWItJk5AmQnGoIbLk2VCvRuyjz2brHMzIOA4GWIheQb5C
TJ6NDsMHOFrxFpk9X6VwFfK4y7/cLtdhcD9Nt2hQeBupEtDPOc4ClUJNZP8j98xR+ZCV4aOVo2kn
/qitPEEA2U0hzHTjn5MeaJjPphc21WpHjtxYIDBFH4x4lG9JvPPlceMYruA9nP9nvsN/Hr4RhENd
+kadXwbhjufE6nBTD/03oRMeo4T2T47GYIO48k5gxIZbhkQcXSz5B2IzGLhIG6m29G8suBbn0chD
DAKbLsrrE3WQ/1AgvZR99irhGC+DdPjTTlIs8boi/hwN6daloVNFbnnUiC/rzTfZ1M6N7unWMcOW
fU+xQD8kTAWBZ50dzSLtULWcEu1RlVtdEu4QLvkWCirr2JOuXLuTX+x80/nzg1vtLSf8+i65Oh17
pdvQ7aX77lYjB1+PCJXJBX+BOCsveFF1l3MUq6GJmCNgWiPDEg5ZbYdv28QyqvIn186bjRkn2WZw
/XXfAoeyFTChnhFOy6gF+uTYRMeGKPqA1W3Ml/P2yTBchwClLVm3lHTfYaMxgBBMduvskqdE5nhy
Vr1mn5o26DbQJ8Jt6mm830mxTsfaPIZy0breQxp7f4pE5LvWeewLzfk8NMkRoZ0BilRwtt2HSOO8
x3bnfpYmquEH7/F8UW8u2jR1w3BMYbkOzoX3q1lqpBriOPFxv+gkQU38+UU1Mcei1vckFkIs4YcC
DPMew5rY95r/FNoayoDo2o3S1Pf//eUYNs4yZRos1izxbx+MRgncLZrV34JA5vOEYwVCqOKZSOhM
kVZZ2rAxyRjWxrLzEpwCfhUutRR1CG5nuG1wZS1/f0nG/Cy+e4d4XCVcdKHmzWUGmf+0lHjl4Pha
4QyowON9QaPjDLLrgI8w6YKtBmxs69TYKh24R2bVqZMLW+M56iLnDpgxbsuSJXtyIQtaZNt66Bg1
IULgcg36fVIouQTxNSwabdJ3Ikg/GkJ9XY/fXb4UEHJZA/X5s563s58uP+1BN7Ac6rdqvpekg+oB
ABB2ZbKzai/F4F6GS2xpyU0RD8CFnbWhN/XaC7uHD97IXxY90yTKaToseI4jDOfdoies1ncAV8nb
uLKjkyXJj/q2IXt2xYjzS6xwAOmY5gwf0h0QJxl06YazAfYj21rmqexv45Z+RtSf/XHqdlqU8+YN
TgyfNV+HRQDlAiVf0wIODWSCd2YYyUsSmB9tLm/R9axLvBBl2qYwbVufuzBv39JSr92gLw15qwg5
bd3QJcPdxD8mAL/r0B3SDWXtbhzz6pNpPuD8qc6+l+6VBT91GpHSs5kFxgnLojr1xN5wgn71wXv9
y/5nmvPbbCohuVDKpbeXqNuMDxxFKG+5ilXl+eDlG7fZdaV1zuJ5EJD3TQkMXRRXIfN8SDjnc0do
TMCZTM9VJce7YaCFRxqHWZ19uu6szAVqkhenwKdOSUsHDjsPmwwRofGsenQCDawRff3BS5nvinf3
75tX8g4v3zpl2hHElrcpiSk/CA/CjT7YaMy/fLf4WClqBAv4+zuTxSyq6NgZt4bbJ5c88HHq94L6
IOJ8Bn6g2mAGTzm2lt/6zP8SOxGefn7X1egrGDA0ln4QpQva76zWWl/v8P+eQ/ohS9DQ7kakxTby
iUakZrPoXGYhid7K94UqXuYHFx1UP5cySo8yqqoN++9u8N0vjWkCGcy1U6k8JOeUCECqmQ+/v1HE
X729PIu6gOiPC9x+tzzUkYnMaUfmrTTM5jHS3U9iRop2Fa6FDsb0QtcZs1Qpou+1X33zC+CwjQ1d
MZ9dhYaCFzbB8vlgnp2Q88f69mN3dd12De5ers58P7tj7CAQo0Ikl8DWTm6Z5idse/lJifFS6/ap
Iyq4Lq0csJ3EeBWAfSQmUi4NOacz3FHdxAkphIGgF+B5Ej1tyJ+f97Fh1Kkl5rVQ8yaa1l1iLfTc
OVtjLTYqaY3PaurljTk03p3Vnf3Y1Vc5nvw1wiugvJG+ppuFT6mbOkdVg6jIzFdRM5ZDNytQ7/Si
oHY2cl14k3+T2MbDYDo5hhNnWBGqLR70Lk4XNKGhkRNzwl4SIgOGlXT2pkIPF0nj79G1krAt9nbb
PDWlzsRA6d1UGnowoRaWwjJ6FHmKJ5m22arLquKmoqdLKdzv2QYFQkbS7ewCAlRTFN7RsfVXMyuD
bRUN+Ubmk3WsAru6Ccr+rOX4T2jW5fc54X1q1ohYc9HsB6JLWIcH86YHYQ++q3YurW8520QbYbbY
0ljlYXEYkmaXFRdIEcPBsdMeAn12QrCBnxPlMRJ6iSGwH6ezTONj1TSI/kGHPsFfwWQMJWihUNpx
dpE3hXXpwkzbhKqu98IavyZ1iC8AGt0iLWrciGlcbCFVwtgeAvPgVCB8dYw2UQsVOynvqrkeHXrz
WTfasxYn/sM4fZ70ecxv7B4bD4pETvdz8DrGuOkWDR2nv8lbD4uvC/4E2XmNrjVS8EJYsB2/OMeB
d3BC3/5hhPd+M310SLlOo31/jztzfeuwzUnwT28Xab/PZSIlY6D9QAMZacbyqBujt+jkaYCKfMAa
YCGaymMjfAOwJiJKkbuYRKTtb8KcmAgpXmML6yoLUu2TO0HawPi6DSkYV2JWbXqItB8sGL/u4q6A
c2tZBquFa1jvinK7ScoJZalkbmDbrPyyOJW27R5HAaEiFBz3rBbyPeGabl/iE5SFfvRbRiKBLmTl
qx4NqzEfCXM8/v66zF8OC1Japmkz1IeDgmu/X8iC2DBIWbfRHdviSkinXhgeErldaweVGvG5ctuL
FkNHnJ+nLq7wSRhwT+ZKMpj/w+COHbi7zwnryIYMAx1xgyRqpfv0nOc/kBOnwpYcBJspc0ESe/iT
2tkEBti6qH0J5Ii9lARWhYejurc7SdQLEs3CS8DwpSq+LROoSgatxbONn4Vt2SMaM+gflnzq/X4m
LakUx16bbr8yDPvdnqkMTxWAC9rb68GprSSbzWjtIDAvB6vvoPaM7gYk4ZeWzFmJgAtC0i/adCnn
ijBLi09xrcK7lkkm4q5h1YUc8RQEyfH686Yozw4gzG6lKkIOhF8o6prddXFlyjdjukvWAZLDEo8V
DTyf4PGhYRjhqjbs9CZ/6T2cstTZd50VROtIVdnWcjSSb1kw3Dh+RydxVETTvPSGLWfbam70qQjA
M+cRFQuuIqJ3TaZuEyNfMc545/Qd3ofe9lcZ4PHeGKF4Gerpegob9a9915zGXHeXqdV2Rx63Z8OU
303L0w5sdflKj6e1kfvtBkHVOkaqiYmQIEfqXVfBPrQyCFH5ylXsHYHpPFR+hdNyCueG6EgygLxi
TUTeLQ5Cw3ve5/rj9f5IsRlsiDU8Rjlw6s4VmDokLvX5Jrketm2p7Y2stm5Svmk/DojJGqMXVJOT
TR6bUx+oO872CW4YmqZ4ID63pDEZleMv6mqEzZeEr5p6oKl0qKtMvymVqe4qPRXnvE6p9CWyH6W9
nSmC3GUcbNRo3tiNUVMFumptmIjKBqCTHjrPbV37Wz+yJyYm0sdwOhTr608pDboU1YTaen1RI3R8
OIi9tsEluk4z7v6uMcpPOGCqvPOOwoJrRuOpwPszvGBGKyBTUKAbFVKtkvoy12y6oJLzsQQKM3ve
HZ3rBbNmwQBGRIYUMozJSXKS3ulh8GlQgSAraD71rXExyOdvVdXct221u57/Ast+MBA18Hm9OoYk
5ZbauOdG7sA+43n225Mm83tNDtlt5k/5RpPJKfPHGETJ8fcr0Lv5WcqRFudWgVBhwv4TrnxXc1su
qcFIVPqt14J5qxVl8hQX/q62QJGiOeNRCuoz/St0L6Ptd05Sy+3vr0H+ejTReRttS1HMGaZ+FZ5+
Ou1NkXILq8nDizKzzxqkf2hxnERrU75W9J0fUk1bJ5PmHON1Ju51JiM8NEX1YFZJdu5M99nSUs4w
87c4/Nba8vNiV3oCrIRbUuxn1VMwpdNL3zCKelQPScEK0I/ypI2zDdMKQJSzn5strOMpB6NEB8mb
anWiUTFwH42MPIk8KozeW1RFlD7UlGVaW5/00h7vMGRt28HBw86hPqXzvmcM5ATOK64+kj1+0Wow
CNgwu2FpOYAD3lf8xGMs8hyNg5VorgnFIGZE5rp2SWJzYlYbIToUm/nJBP9MGVjYnwGYWUej5H34
/Yf2q1jJmRhBFYEBicFCu35bBzQDdUkYwKyeZhGus5p9KJn+jn4XMgc1JuI12d+vz5dVpLgAuGLd
lzephWOSqSuMOMDYcIatulc+40V+f3XvpqDNp11ELSAPKAgM4zT1dyeEFpKjPUWSaejz0pV7urma
nHlKQcJf7474tbB4wdpVOVta2H8qM1jM84bpqfHJCO3+pmXx/1TY4rPhOd6hsoHhWNi2Zaud6sKC
A9stfN2jxdWgdfJXLa+qIvjmdR1b452mtB6j3fa6Z8Ru890FfcCjFdPH9mKAagp8bOvsVQi77/cv
/i/Uk7nPINH0HMc15XuhNrF6qZEojy5171hH3fEfMobT0M0zgCeYXrIN9JaULeFFaAneXjkjw3di
6V786KMj0fXM/rZc5BpgfHHDcj2/7OpB1PQS50Vwue67fpm2+yK9wZNNhhxYK778YVcxwINp4/CZ
GaqNn4V9cz2GN0PBvC0Sw4fOFqijuqzxcTSLvHn2MhdCdHtXtGW4ra0Bo4n+lBR2v7YdkEDX/+Cu
LbaiSWGV1Ua0Hprwnmko4Up13XQSWgdWNaSldz2T5bN9vM3DehsX5gOsBXEGActYGXtER6zJPhDH
pCEIIU5XzGKgezDoYqWGoiUFQGug0VeGNT2Rcfh6ffwyO35JQk5EYSVukjoX58BPV2bZzuF/xg9c
i0u8UkrkL23XiDOzE6klhpGHhLE/dIq/uPbob7pw8LdThcc6DlL7Dj/BU8ZmBhvxFsJO+iOTya3m
x2sVePWlzbNTjJ5255NVvZ4Yo0ag6kmydoXrHaeKuTUga/wTjp97v6PfbPHJrT0Da0AqWz6ZaLbX
d0V4mEr5p6VXKORe46/c4EeY9dYHEzX/6j5FwIfwbqHiEgmcj/k/rfvpvEbKgfuUXdQ6CgwBqbQl
Plfjh6PDsjDikSStGMe9G5UcuOY1xGnrat/Z2gcLxlX+enefMoOV7guZZsK21lyd/nQtDAWeTPzG
4QWOAxNVstFet7NUVPRwvRzV7a6XgME+378ajIPYtgRblhUuGTedHoZEd1dV3Ww8EFtovoQrPnim
5wXr/fU5JAGlPWt3PNZvrw93tJn1wMsuZcOUF2Z2+2ltPDOCEXpDUVZPYkJVGBBBUvT4nTnhkwwU
BBsoHyxVNqPUHPNb0GDsD/JCkEQJcPxG+ub3l2lav1ymCbjE5TnnX2qX+es/vY2a1QxAaCBYZso5
4bYwH2F2+oQcDOtYOHdjYRtHJrAxYgA+wKWMyf7TucQVl5lbqRXmomildvBbqd+bfNuseJjx9C2x
2+ji1US54sKB6sQ5ce10zISaV/c+ZN3WGbB1xPzT/6vFE6keu15lpjtnXt1MmyBTrnz3KXKoDZr0
8sHr/gtFis6vFCbnzL/YmifLtXrLqEG0JQPjxQCkbHK9P13PbWZHlKdNxZZxa0SPZeBslB/o88AQ
Fx4WTnktd8mxAKUPMAdjQKlvXZxJSz00RvxVwbo1hHEUkqFMRuhluxasdG3APb7uWFEJKdbvsR1k
xffrOxZVxjGFknm2y+gOq1yxkQG4td+/ZOMvPmo6yRSQs+Tl/ksM++mjhrTDTJWYl5wWTxH52KXr
6u1uVNBl0ag4pWpQNjsvxxKZD1/D1vk+aXp7oj0MGj4w2QPUdzx7e+XmwdFP+scEPWndTeAn9LmO
6TjNViydBDHKl1D4m7YonA/KX3Mub98+VqbNwdPUdQtBQ1yrnJ9eRFK4k9RKYdxeG4OcsrG7lFoK
OLX3GaFIuOK6notKYZj0ompf6ffXRcCiPI/HCxOSGDNQMdxbhZBpsjplRk2X17htxX3XtlgH25pw
RhxGJ1ThFxtzFIXFPF3VaHakycnUdnT1kiACEkCP/Pcf0l8ppbZjWriKbIXJxn73POI9GXxAEOLW
t78ExZxYMqAXj5bO4E8YZVcRAYlZHPW2/zxl8VMVte5dC/RtkaftXVB+3Nv5RfNA8Lj6IUxpcGh6
X5ox0Mk0ygyaIQQXjm9Tf7QTxhppKTDHzoFdaqtVyODDfz08FtFLvUm+jhOP8dB1NSBXxqJ43eex
mdNnrRXcJPO5XAOj8MHd8RcbFG+bycXq0qSd9r6X29k4vCO351KvGxTGs4sRQ8obZJ0cWy92AdeB
1EhSFwQ3Y2Ni3Q/PSTAH/e2PruXXDYBrceQs5CFN/VLUkfFuySeSTFM251YxQG7WoQoLoApe6t6o
Qfqb68fpy3jaxUYVrYLQhgZdT2Szp9rdVTHT9IYp87ZRrhZMbgBu3urJRxf667qAXwX7k5w9L654
v5OqtmoVxqzp1sSPtmDgWrwtwYBtK0Rk+Bwhyd/AdhHgZz0qJATTzMf/a/UsIOQvQhS4pT+Fxtbo
mSzz+wfCea8yzTezkuzx9J0pjbHVvNmgVE9GXGVSv4VE0a7TvtQY0TWnRDqM+CTKzRV9BXBKbmsv
vTL/3uBNWRIv8tepk6pDUnvHwTe8TdM2xSY3M3eNSLbpzcxadz3Regsm7iYCl7aEYG5q1F/XSows
RJhDFNTN4bY0NVCTFfRbs+4x/lmdvclHGNd57RTP1/+DjExnBlzb3ozKau3HlaI/9z3AyLAJ0iw/
crTbqVTYGxlXN8LO2N/n6mgMjIvW59pK459F5AM16isMPzJukVocc9NYwFy8B2xuXiu6nT6R/9Ro
AvuCKvq61BE8jy9hEN25XU9voUiLZwfO6IkZcg+56M1lB+t7jXYzLYWMsVX4CSlPRtbutBLuqxZO
jGcC5Dzm4gVnqVqVhrkFB2tvrh8xsxpSvP2GXAvITVGo8KNalf/Bx2z8q2B7u7LPByDWPcEDY9rv
zTRJhsvRb/t/r+xTMQTnUt9dTyFW+bW2YMu3qij2KrPZPxsIdOB7ObfHxRdnSNd2lBT3Q2nDE/bV
2TetL9JjU7/WhFehFTI3c6KAUqwAiNVMhCe4OmZFthh6DIflSGRkPISMPfvEtBmCe0VwC6bo1TBV
uaYF1zLntlTL2IEB3Lci39cFfCQI50eDBnxu3BTUMhcYRbdXJTT10nQ/GkN39AlU+XF5hmrT3Wkh
ZJSesVUC3ghmIeZ/QE8RW09LYRS4NX3q2AdGChT5JiZPtGfASLS4ygeJgpQLSUwDx5arGbHccDvE
0WmoijWiq7fSu2KkaCu/kQ6GGVAzMa1SyQ8yTYj0PtiDKUuMbR8DsI2Igi7xLzLTk36GoY/9dxn4
Pn/e0jdhWJJAdr9ZbnZhsCk4RGNY0d6Yaef2OcMGUVl6eMOWA/ck9YklmQYPkm/F8GMdH5h4dgHg
Uq9zx8RRP9/nSdrxgDFdtLLGP4tem3aODL9DhO9vBst51RxtM3pZ9pg0+qGx+cl1NOZ045HwGFzC
qCbLZk4Ogz4Z6QAdZuhvbKXxqBrJj8YrrYss/c9K75yFicpwudo3DJd5Ca3udheDo9KiD/QHIuGN
MxDA9lqUPkjiGENfHZeSNJMTPprxezpFcE97+aNVLlIw1iyGM1f5nrQPkyqlxwzlUCvWUQ0leNIr
Br3q074Y6n0gJxR5gEZXfZeJLIL5e3hK2KNAeqY0w3j1HNWQPNupKi5WusrKoXlkZAKt8Xlp7SaO
ldck55h+B1AIrxabvcw6PjGsOddnXU/CaVu7wDAswHu9dECF/1/CzqM3bqXbor+IAFMxTDsHdbek
tizbE0KWbGayipn89W+RGn2+xvPEwL02pG6Gqjrn7L22w43JDOalc/XDoK3mB+Oo02ByYBxPrioz
sUYXw5uDxe9chHLgGMr62Qzxni7D01gBpemyitwpgDzo9YFRh4xktqrbYXx3D27rcl3D0Nvb6QPE
MM+Q9VNL00/PCmQlhn5ZeibgRvx1k4Ge83o8FFGiE/9siLN1o72nkZjOUxjlwcmcgb+yQcPS6lDt
sBV9VWKa1pEdlEeLzC9s5xUx1321ndDiXF2AHCtnaIk/x0JvBDgo0UHYNBrIskO636/nY6g1BYjH
sw4rUWMMr9gXoGQij0JO26TRT9wt4nlo6uiolRls5xrOTmuLs8BKTfmGzkdnOy5nm12Uzn0LA0ba
Ckuei/2O7qOv0yJ0CXOv2EfQbTfiHGf6kacUc4tKJjq+DAgNob8WcOzoL3jddnkKpT1C4NSjdxNd
PmaqlHGND8OWEYj+jFPm2YqGq4VGZj85BpGB87ESZTnZhx4cPLox41X22QP6PAPn5Y1f1X0xDftj
qPHe9Hhh6LLLrX/EmVzjiOIZn79WVOPcakIa54MamDVeBYh4QFwenrC5tejHSXhKmwMIWbh2g0Pw
EnkM/SStHa8UtB4NpjbHM5tft3Ima9y0k38uaFYcwgmfyfyoJYYd7MtaP8ckhOwTeo90exgzWYZy
j2H+o2y/+dTWs0fgsFQ5pk4kfdpEx3J+8EWWMpdeVGeuAWjey7rfHu7DxnDiB1UmpzpR9ADnXuVy
mFv6PnleAeaUxsA5zvwasTR5Wvs14r3XbPJ4fZ+RsmBgk7HuoZZog11ip3u9YdXtMbcti91S4uH3
2ksdJLVW59eKqIq+cl9SpeRl6B2cTwOY/yiMO2SATylwQiBAPCsEfs3CsOVVnCZ5za0Yy948EVG6
bT/VbfG6/B1dvJla1uV0niJ94xDTB7l0uiRteB6k/nMQkojRMr53PtegSNPqXuRRtu56y75ZCc2p
5ZPCdbUgllOoTfjzA1xil2Ux1cFadE2Wn5Z/FaTo1ucpsxuQfw7pndtmylcyNsUTiO8PhQnrlibl
LzrhO2RaE2yzWF93uCaep0hsl1uQ6eHP3MEdJP1cXn36JXjsmNItEgaK9mrrgZ8EdHmpPH3k0TEO
Jk/SLk+dX1IJrDglcEhBppU+Tx6XFSuKjEtYppgw22ZXeHa+XT6vH01y39BHWle58XV5XPuyfpQ0
RoyyUd8E5vlLXLvIqyaTxvg4vug4vpHktxdT8CE8TDH3VgTOqWNS63GIf8Vt/TVPRnmeOlI3dFvD
czuY1OimJo4I19A+6I+lC9gm0gzj7CkyFAZF4B330hxPNivSNOnjIWmG97Js6T8k+bSL4vwn8i/e
/rmasAFnAkG1g93yKE7pm6G86qGIbKIammea4uOpsoNV3KXxyQ3raj3SwV6hUi72dQtenjcVkT9I
6d1QkFLiptodE0IIqrimbZqDD7Jr74mEgjPHClDJlc3mOSC4Fh3RxvCSX4mq5HmJuJSPkAMusGt+
17kw5rBF+Px9B29nzAf8dGVxG7Sv9hzrO5davNzluhB19eTyI1g2XPzI4VOaRc55LG37EgScqfI+
yU5mXHFdO5AKtlA7pySpbdC08lCjdNlKDEzbtsbQMP/opBTRruq1dCe7Md024/Ba4CR7Tqv8aIC4
TJGMHfNCPWewCQ6x4rHE1JGzeyAMrH4GVeVf7MJ9gO5UEHSBCSYnfrLz5g1Rr5Oj+ZtnChhESLrx
rALpKvyWDabxOvXwDVHuHkopiHafMFiIAnDhLNdxk7LdheXd8nMI9ciN2NGOMKxCZvOSAEyaww4M
opXEsPMYJ1X/3ozuvgJo9ZBb/dNU5jhcHZrYWcnr1BrBRtO9gw1H3x/ic5RjxgvTuMI/VDwyLSHB
nRSaz8XJbJ8KWaUPQ+nsl4oc/0CbrCdA4E9Edb4t27yu5HX0B/vqNe+sBQwwEBQ/Le811c8xdPRg
s6gWl1fPYVL1CG4hJOWjG3xY9xm9ps9liE1v/q+W/y2xvlyAS4G2Jypha+jE9mgFnpKqH34thcby
6kFlA91Sy2oLLSs+mLoFIaP/4URUO97yh0islUE8fGHkZADp8WFZLaO4c5mu6k++osiyFNnCMj2m
epcxSa9XEMqZ1xKIfeo5crNXYzSwFa5I+rCHyUuN66iMj8wny1XrCRLDFXOKW2fkUYKiXloVCBa/
EThx400n30aN3dWLymrLY/0SFOjUW7/YLRuX6uxwDz+YHqoFXRzD40ZlnAqpAPEqrLoO0ewiH9Cb
5hQbOK0GfSAikTSU82hb+zaeRbTz65wlswEC7cjA5zpqXYhfkB6YJ+3Dcq0Mu2cL6aQ6E7GiDo2d
v+DsHLE/hXLvAFHCUBbm5xwn8qYjY5Y9x0gfCnpHodEPlzj8LqwZ9joSjMHyZK900X7nPPluz7Eq
8PB4Y+PgMAY5+intFtTRl9SrOzyCxvCYSuz9cV5iPJPaJcxOMq/ag5mGvyYxyGNt5ySGzYbA1OGl
kF5EVAlxM4ScjiND1LY4LQ/UFLEKZVM3YxQI1xrHQ9P3BixxeWZAqjZ0aQ8ElHfPmAm5Uz3Rdqps
nn3vAHXGrmT6GidGB0BY4o+ye0aztnxmCkA+mh3EO3h+nFWm9KfSXicj78i8YPzck8umYo240MID
OKUVJJuGBC719pNuOTEqlo6rCAf/8ylGAqntamIhp3k8ylnE3OJXpKqfd1o9bBuWbIp5yzM+BFiu
Q9gqeyXNYdqZEwQ6q3jqmrvqdG3T5/0vMjHifaSAcZSC3R3P4gd822PErOuo9239WbohlIanCh+J
oTMo1HDEfGreOVGlGPN858DJvN0vUkXYEtW2NqBs1zAEOzSkW1m0wZ4jB05yPQcfVfagHBsxnIWf
7rOmL2c0kbuNAbY+T25bricb+GneymE2RkT7tIJhIC3TvyWe/7KMOw3SpTdekvenpfcAIwtnYmU/
6lm/TizwyjnUSZAIDANYMe4ToOe8iTmAC+z4Ze089Jel4pji57hNeohwYcKnM/dhmOICT8Zf2hj9
Qq/gH9Mhp5YwYPmGHtp3LSj3HZnVBCOanzJdL/GrVTcjPWliqE2Zd6cwPdc1cxSu8vcwMe9JaL+i
X+qurT38cm33S4x8+tRwjNnVhX+1fTJeE0vXzwFEXjXk3p5mGBYXywa+JIheU9b4KL14jnqP4mtc
ps0qCH7pGP2YGhL/VYjyqyG+VT78K+Ec8NxqZK2bz24Qdjt8s/JFi1+ibl94efwaWWRl90GR3RsU
xjCt1fNyaqxRD696G9zzfBwIUwjvaLFIbJlHEGIeGaYpaFtVpp8Ve2Qlj6Ip7KsePcV+RywwjcSt
tNM5AXwadyMxrpsmi376npfsixR/TNX7CNpDA+hupOROyT7aEnDQH5dnh+RlZw0YT6zBFNu7yCb1
oQtUuFe69U7uYbcLRQ59Ikyfpqy0jnHJm9AU5jfOrS3HCOQRg+d+iDHaOtkwPU/IfV3bKB9jno8K
JAY1+ezZEOlbPPQQXLQ0PS7NB2zoDfj4lFe+5EkAGACuyi6KB1jJ2ZWLto5076rJIX1iABV5mv7I
gh5i/NJ2nLcsCrra3iIA4dQQwaRnykWfK0LE1SuuWRNLiH+5/GmKyr+VIvhIbXScS+Xb5/qd5I96
L5QdXinNrRWZBjSm5akZBneXFUZ9yEkPAUwW36UWvgkhxmtLXbVKCX7lAtAlXm5g24sfBgfXp/C5
H71gp2kNmgV6BtflFoa1WJM7Oz643SOGh4BRPyw/o02/d56oMdQmUFBtm1FFG5tb050bcdLl/jA8
pcwsiXoqmUkXCKJJOr3F6VVp3keWeOndbIvvQveDtT02NRBQ+0J4mnEF7v6GN47gZqP8EQkmdk5I
ltOYfvEI8kaRthVO3FAL6CudCwisxTl/7p+w0pPWiDZRNRr3BNjyqsl8AvFqk0aJ8bW0659lOoVP
Jq0MbFjBtcsB49uiZy3KQEmF5Dy+kXR+qnMII0PaSWB36dbpdOdnb/eckUx2jqDpXuh/c7+6fnry
mESPDbxYX0TxRTmZe1RZRqc5VOORr30PzQa0Vx80d+BixXrXR8BkVTaDEDpxdqb6A/Cqi5zuQ7jZ
m8N+Ydtp9kPXv9UQFyWkjI9mct6qwPeeSga8nhsoUiq1eEfiarqdZNTR+Mq+0fr0jyVeM1aUjLQw
mR5Y69tdS570NjZ3hBml5z7P8l2T4IvNtdzapoadwfTL+7M12p+vU10DdBqAMc7aFoI8SaFDypOf
YKFDSBqeZCqiDxgX1ioKduTspscGPewtwZsH3qPHNywUVQ31zRddLz6mRBwmVsSHxs/3Rc4VBRYC
EVANM+40ruh0NL/GOOR7BaNOd6p5U3M7qvFqBMedeghi1EiqbzC3RL57Sit6TN2QXSfT+h2Mgzyg
scZ/nvmQmrPw5pLSso3bNntAgD2z8h2yw9tx+NAhlhOTDeSsq/wDBK19wEGeOAWf8QnxAE3xe8rk
45iIl1l6AmE+XUMsDdYTCilFHCZit3yrTO0nF4ZdgpYGGEhOy+NPN7f4W3OjheVhJPNg68QBQRwA
QGNkF2i6oVz29nODxQOfM/bmrP/Wlpm1Z1jcY0lsvhck160CN9cvbE/T2hx3ooyBOeYGLOK0oVOZ
TFs2YfLZgloRBk3xnA/JZTSqZ7sOgeIqKFWqzE6VML9ipV7HduBsgry/AWRD3V3FL8rMX6rcpv/Q
Qj60AibmNKNai2olo9lHSCNJYZwinLFYtaDJdlblnWrPJnKolBhHEOHRTybojCndZMl1G2W0DlO/
phlov44iI4rPyDBaM9cWuNDWGq3gzZhRN9laRKij6ZHD+qMmQIiNXHZcWCLFIuu3XzIrdDb6nH5h
B/6u6yCfSl6+fTFOX4rBBwOj/aqAeq1BOgLmDnNi4Ixg3bGBbbSJwVOF8OeY6xgfeNL8TtwHusVA
PE2oJlrMs4uGPafbGoejceqgcmamv/dyojGwfugIhyldxxogQ6IbVBkeeLNRv/qwAwbL+WX3Xbcd
yZ4YLFA8JFQmG3gHOydiz5ImPI6YQ1niGad5mp5RdM26YAoboqFkFL1iyTzoFXMTjaXHb2dSolkW
G93tj4EmfJq2w28VTYQudBA/NNARchzdM1KTeyqJS5YuVJrMZfyna/klKOlIoanL950YoL3mt9A7
VlGESNAF2ZBCPMYA0cfhRLy2b2+JOvKtwNt4Zf8Fgt1vuoS0rOpvjudzP1IAbJR5x3owGcASE7DO
8uRcqgAPHmDADRovYIheuZu68YuI07fJHfxV7nOPW627hRzsqVYRkCIa8zXC7JU/4DzQAaaK9F7X
9u/Urd6i0LiHXb2OGhDikR5/S+APEcnyaPIvV6UXmtvYMr50+ENXtVMIaF3Rzu/FN6cR1RYyIOE0
svIOXgQzBx4tH9zmCj6HboT21S0eVRCjNRXwXlIdqJupBZvxGyeJbicNN9uTnDiry+7hREL0GI3f
IIizcxecyqzJ1bZmY6wiwHxpiksClk4s7Jdy0AvaPEnMpKj+lSU1EHjUzHrd/Ha6rjgMbnfRfFgX
fVKeBqd80XOHmIecL+WS+wysJd01o/Hk5ekNqrE8DiQ/11Cl/JTz/GBitfbs9BgAh+MZVuOWPI19
YPMBDRrEJ7S170aUdCcehTe7VRdBhIwkD9JlULQnt2YPoREJLnxXvTF3ZLgizm7rDe+/ucGE3e7X
eKT1TeIPR3L/sm1oOg3om5mR44gKInXongFJH6W8NqlJpge744Hx8ooe287RECZLuC+reLC9VS6i
7wOvFtBG56wRgUOsdVscEv9ObhilTw1FSlXuBiMtZ4X6qJnxjXCPDOZUv27cPsbiI25OiPYkK8az
g31g9AmCTH6qyHz3M3IONKRDde28h0b0q2Ba42h05ecILJWVKJ5EBizZCQUZRnH2lCnvNBrd99TC
C9CTWor3jrihsuyZ30rSwe3WP7eiPCV0KMBHVnvSbINHM276R42ZS0lnD965eWjqdrjCQ7kkWhrt
gTmyYEmeYq5Fv+tywnsDZRA3YVtIhsLMYPO2PqKhg2Xrk6w3yOSBOqs+1aZ2F32jfynh5dAJMc3L
1JH/ZSnvoNkxVroxg6hd9D8Hrcyvhv5dBUQeaiq91OPOYPJzco0u2wW5VBufftYh4yqfJZV/6gb3
qdSz49iSNVQLER16u4IZsOTYMFxwu7JEOAOQNsmF+xh5BFvLQafRXX0nPoaUFl7nbOYP6Gh+Pe9p
+YMc8nDTAnba+W5BGu/8F0Zh/3ImXZyW/1UFBSaQbiJi0JTiYfnDpWZ/aCRIO88L3F3vK3XKbP9H
QhDlA+1Y2Cs0RTbOwGSvsO2ehlGjUcURBEuKPNO+cUxoeRPRLSuTwdyQrXq3xHQ+twriKaDBTZ3M
ZKP7Gdlt94Vpm9+nzyGUzfMiEU+NEWqI5mPhGe8YTI+z837VhY63KjBG9Fr+OwRHfI5C1jR/fBRT
Y7545fBWVdjyJAQaa6AgGyFJXTTzbhgARRG/Zeul87/onWu98Q9w75VGYxb5e0YdFb9WHKqhhpnK
8g5FLORapciSvLr5acRqa1Sl3HuVLDC0usPFZjenx2zQPgWlxsST8KvuqzeiqranbdmP1RO+ms/f
QKvx7ktcrp7QMF4SdrESNY9xnY47OJ6YhDxU1w0nW7Ovb2ZV/2xF1Z26nDTXxkSGLawrWd9H0sIb
jrLll0X7BbHpgF2FKfP8LQbSGlxPq7Z650dEh7N6RIH3ZZFJoQ+zLkQ044GmR3H2TYgTFSA+rdPo
6o+nAGw2Cs/x3PQAWZaOc9FG5cXD9vqpQ2OU0kRC3kdE4Ct+UvzZ7wtjhEpjOvwomFhtfFo/pyJr
IoZ6pVqFvkXXJfO6B8fnx6a0ddc1FeomHafhIDTTWHlaTRzVhLRRq7O9MixtR8HFWJ4BWTu5Z9Ey
rKLp1yIsbMpsjXcV2bptqVNPtACc1+moM7Oz5qatA/tUFdUr3kP6AUb62LotnGCFjszxGp6bZfTX
EOYTtobzIDz/2vuYJuMCf4i0S87pTptuUNYQFtfpYq14JjAoI5+GsPTEqTrbLdMa6aXfauR/K0tY
4q6VGnt4fbYJrVvhI9RPRcEJ3pGe2LfYWJiWQrDIx10PmOlG0+jkNCHgrw6zQTyfZAr/s+cJGrrb
AOQnPoe4v2ulCDJFjR3s+lauLYMICygEzGOc/p57HSeuuiOfZ5wblfPIAuSVZ9bnIJHd2bUu5LLv
LMNVRGIBXKYMjnYoOcpL5KovWOVo3LbR3RiKnda79oNrjTeuqM8b7OdrI4I4NljpLztqql0TAnFa
Ll7ogqSd2lzsh8gOnz6vXpR6tyKvH/WJUkzGifUihvTQz/1jdK/XaKcxe2CjEQoKliu/M3uPzhoB
U71oCelO6WY0dk+auF3bh6BBAGBb084t8mEbBw71c/bZ0ZUKEZQevKis/9prrc8sj3p4fnaKqrxZ
cvg1dvoAgw9rfhL8WFabaSo8+KMKDRBAcgW8k8aCi6WnNcA3BB2d2jrf+UP9wGw+JwRBcroKmyeB
CUQPm+jmDRmJUuhv02FTjD7o03z64ZXjS0L41YrAlOEkR8RPS6vA5Dz+1BjBlrPvvOCFE16yklbW
dbQpaHn1aILHZZ+s28wetmhwUGnqAPNngklHnmxYa5tMfxhp5wDSZxSGq8o6G0n2OszMkMUvWXOJ
VlVGsKCn58wjZ19yjAlnJkxvlneV5FFxJs5pFwWIVRRxij3U12NEDU66KxsaOr171OBKLfr0giE4
XFuRy40VDgoCQKLEiuIVqhvX42WerP3SkaeVQH7DgJxqHkopBT8b69Bu0e71nA2I8C2MzfKY0Ozx
NgGNlz25HybztyHZx/rwnmgkaeTWN8cAMqZIzT5prjyZtHnBgZFQN09CcW4xfAgQ+kLWNggb5stT
ZENmJtorM6Y3K5Own5Dd+I5y9qY7VvvlWyd5jRp2fsWJY+oPbhj80IhhXh6Q1iDuIoUc/EDhSBqM
P8jvbob6I5z8fcuR5T4KlJlj+2xRbR7SpC/W0DTdLRCQnw1X8SzNids26LVDg7rrvhjUZovyzo2J
H2n16lYWhI8tMxCeUwdxl0X9DxsWpdksEYLa3gvn0e2qj6WhZU/5uA4DQhBC7L0rUwJf1D29XYtZ
i4HHDzG8lVtUW48ufax1EE7RzmxC5gLzdxwTa26jfiF3Q8D8x4xCrAF64UlVu8XSACw034k8D3dc
SobaPB7oZMIa5fAwQBsEHIitFnwojbWNbTDsNehF0y0kgVTreiapQXQW5PYwNAbwJ3O6RULfsKR6
HPhIpKgh4zqPgYceyw9784uWywdCMI/LRw9j2sNlF417TEjltstjdAIVPiNTxFgH1Av7l3EXIRPz
iCAkQaOUIxRM207rt3IWuYQTNJ3ONA6J6QcrDWDpLK5BjvDuEPJ1a2isLkMd0mF/aLQXNoVD3ACv
HWBmA4KqGguOebF3XX6t7yWvkzI5INM2RqdVdCfQLQ8kMNpr6BO4WRCG7WhqjyRnkA5f0GgEVLJq
C4yVoZcxqcVZavuqeQnq9FbTNTr7tZccXK18BBw4PGILfvTKVQqQ7rWV02/Dqulv5E7/3hXDe0M2
6wMjIkIU+RZTBaDeS9X74KRk+TGGeIQqKR6EZESLazI2AhyrmPB8J36LFLoPTQLopL3AnCPFRf45
4ZIJ61d4Qeu1smTlIK5OgrVy2/Gkes+5xTXk1eVh6bDZPdW8HhCS1BcC5lDeGdesONMmI4Go0ONd
hRGiYSUOXFKMMrbNwA/UasKxsq9E6xA0DYEP4IR3cDSItq3ZcfvZFfctYuF37hGVmTcFhyzUcXKr
Hw7pFky96z08oAM5dTHBWATmUohdsbqCUYzabg8YeucGTrYvs97boZicdsjM5xQgJp/KNN6xAdcb
fm54zJj7rWM8rvCeacd54+8k9PNHvaL/KkyHMVZM3KA0f/ZeBpC0RlhSqEB/cFIsNp9SlpIEMoRq
hH4R34zIhGTXw+T3+tWY/7CaxllFz+SHdFcvjbCJsmGEIT7zdlbYD4GS38dpTmesJu/LRGVrYF1+
ZYhhbdsBcYjBK7tFjqTuUTVUa8+n7Kt5e5Pom9ln7aaGQvq5Pg+qytYj4P6Nq3GBmrxG3KPGPTwx
eSiV2FuyJeeaI+4Rk8EWGXF5RDZyGBp+V45uZ9FFJPV73rflQbVMSTJGFkc3Oyk0YweSHMRm8Gpj
61roZMKywVZSSjJP2Fg2OemoKy+yxd4kyASyPHWqxHQeDJxFUQKePbO7GxHGOcsk31CXHq3PCeOY
ZldXrau/LluRGXQZJNDMIV9nPBTT4F1SuXX9gXmJ/jW2JWOOoD72EgNNOJ9pjUZcysSAYdp1yToq
QZG2pflWYG9d4ycqT201ziD8s11m9ucahzCMIacVf5Dn4z05RUsyQqTVVyfw3kRf3DrgBgxx49cx
soZHVKjn0bLPSRk88kUJGJtxtm1tXGku2kSdkEaxrLwUu9uEMly6zIobvv9MneWoJJxjoaFzSPPG
/HSZ1zyDV19J4AuqBosc0hAJoUW1pUGzVZSwjYr0yLgP2ZTmvvCwpnsGkiFRwXI+yXGEBNXDlDiH
K65DLuUwat0bQmiOZmttSie55oWm7Z2GBkmXGkRhC/N9UgFyfxJdclcyx1BflxlsZNnRWrp2svNz
vJpJUWvHIWYrVIg2Tw7H3TVdU+rKRV4BWO+sECyoIbrbkSAPftqDGfapYaeTZ/ivlt7p52UD6wqC
IKqyOjqj9/mrlsO0XyYPiIbUXs65ZYtJeb6zzOxR1mjNwZhahiTmsQgc+4wBCIVP1F7dH0sBV8qN
luX2nrFdMhcvLGCFBplxnNahNgV42irKZlZ5uzO/diWYL1wiFGNBjBfOHQFpks0B87eci5MnNfuU
nVD7YfhBhySq6F6EGRor1drBQfXE+yRSd9ZtzssSCyenVUk1kJfJQLCl96kNDiBq7AcX3gjpwC1h
cq617/HkbyccRarUsp2TZ9UGTlnDG0lFmom6XTtG6d+4e5sR4/55GZonnhYfQT1Ms0pKI2+oe63n
6ms5JCt30g+WuFgYVRBrNSZCDiLFWt/GNZ/RkePQ5btuvM2EquG9y2NpKQskX/dcKbM4Jm2PnqVj
3kgQdtl/bUhAO9ReNG5J6kGl0eAxb6nkMtVMgDmDfNerLLzwCNkN/Vh4C5DJgyMTsv5hGpAqdR6L
Ewt0TUgGtYnwN7UbrTP8+SfpmyC7OFXaBlnzMkAo3evQfqfYTp5IHoSdHTZ7bu8egOBJxCo8R0ny
QZTBsKrtZrghUQlTRkKlE72H0ss2JWUzwP8IRYpFSKKqafLKitAK84HQk/kyBN8Dw6AzMozYm7ri
zYmGj8nscnbW/kTiLa9YQI9e1NfA1Umw1VW9H1X43XGn9KF20k3ou/khn3iySb452Lxqn+7lEJk1
9Rn9aoV0UGmE2TGTRemBkFSHQYK56kpjE1WE/Vjkpfe8nDV9gLetwwzXFrPEJpJfwyxyz4sT0fHI
JR2M5wCf9NrqeoHyLTI4ZYDjggJTHGKT+QrqlIdFAREMWr5dNlsDMdnB74MK0oYY+VSJw6kYhadV
GgzkLHo5KdQYp23v7DlIlHVGnlqc2YcsOSbx7K4MfhRWi33SpFwxJfRdC+L4RDY92IeTMwHhdcws
2VWmhCZf+XQ7DKyCZbQf0KvBgfsRqCj4h6/2L44n7Cqu5wnPsAQYzT+88qrhZDOWjXFbFIdpEgY3
3YBnbJ+6DLFp01G4eToNCYW/uCBCBZwNqgOjSl2w2zSe+yAnrp6JGAQFWMrpynZD+YqbD0pCpD03
emzgHYP5YzExSzikp9Y/3Bl/+w5Q4XTXEjO7xf3TEEQ2NZ0eov9uujm5iNvdYufEpbyEag6va1b0
mwEXR6hlA0meWJ0khCZURHWrZrAPVhCau7Gxhu+11a+OB29k9ORqwe/WTW4BVMs3TXPkCup29EoY
lr42k+Qf0n7jv5AlSKbwVU3Xd//ihIwrv+/aQPM+LVuFFZCxUwXUpgbIn6TwfSpkVJ54FiY0AgAN
g4pMgdSW/7LAm7Pn8n8tBq7vGY7p6xbeNtP9A6nW1XWXyDzUbkt1qBV29bVgMDRaJBapolBIOEaS
q4aGHI+UU0BuDHRUKFfPnjswtRgQnBrzFhoi1a6qH1lMdyx1hlkZ1Ky72YSF5d9bKdc+AP+p7/+/
F8b66+cXtj4b3wzTMv/w31Kr0+dpJu0mLbkdWT9vgVTWyjMHcVgOHPR2NhHyYboQLJ5+pGnbpco3
MICSGuGeNCE+Qqlvh6K2XwncObXmJiI+7rXAHrsr3Fe/6qrd2MOMwaIMZrye0k0gWaUKeCyoCY1i
26PcPYYlkP+OqTrZcA1VS+H9AwH7X9ClBZFLp4zzMMTBdf4DARRkonB6IhlI9uqp+VAZX/tkOgHX
lt+Xs95yEwMYtTQODJJfvHrrx5Js3RBwPoL6gvnxtu2no1VGybnwMV2kKEf7IvrliI+lHtEbrzz+
4yb9F/rg8al114BowCP/J6CDTqaZNR6pZBWgxK2KcbCXkAPRmd4tZjekKqCmFpa/D00ibZI8qbe9
xsQsi5GOjc7XRfgx8k+PhcmcUtgpXG+MVsc5kI1irhIofIh7wAwe6OtPz8hSVtZGzl2LTaY/RvDA
gQfU6ly/CpcQCmrOf+L//vpNIVbqPq5S3/8To1najN6jnAEK6VjVWsSIqYjM+jATBbqzmywqI2yh
SR9syY066Zrd70KDmIdalPnKdECF6UNPm4VFD12sq8hi5xC0iFnp8tobP0W0lTGnbJmB/OMu/XdR
4i4JCJEYWhy+wR9PF2Rf6RQaSDmwdQ96GdNkrOJsnY1QSNpsbtW0ff6QWvQtmhhYTpgQkGPXFOpU
VmFYtptEr0iw1XTxkNQZCe2cawPmbigTM2qXzHqecvu7lOo30irBrA4LX4EHewfnkHjluV+gbPxi
Jc6buvdPyyH0//+Sxn+dm54uTOyHQschD2rxf71zM+S0D7WYNPikodsyqfa7kaXhFgdVw9CXrC2b
qLbwBHDBewxn5iBw+ZLx3b6cJPLKNq1OVSPEptfjF5KY0k2Ro3AuWjBz//iof7sfgKRY1Hh5yAr8
Y6vW9M5gEoL7K854hdOWS4YZrkNb4YEqS6Q8aTa7nanGlvWOYbgvCuDrvV6u//FJ/muH9AAUQiIB
0gjY2fsDa9Wbypy0LsOHZiCei4b4d+PX1sXaydrSNyIzPHxoU320YprYM68DklOs8uOy/Du1p5E3
W5X/8AX/ZevydMyZPK2m7vu288f1wZGFwwNW2K1zafjms8wYobIxxNMB6T1hZfOrZhTuBs2+zcmz
V1BNbd4uwcx3jKqPkiCwNf6+dFNqRJhHyt3DRR8uZoVistS931jWsYtwDvnHCcb4ywU1sGtzV2cy
q6P/sWtxyCuF3tfObdb7I9s9dTrye1/ic1veJq+jMlA4rpk7+79KpsGGjO3P1mpWt/dy9spn5b/Q
B385l3gs0y4OrPlggl/4f98OvNyanQ+puC0vo+lK7Cyu8XuY4PdZDb4NuFr2o9QI8oJ3CB5xfmfJ
EPnnseQv6yj7udA5qOo+IJw/7q1GnrY/j15u2ZSMe0tjx02sY8KhjJE7RFAqNHLDGF8PU0qS13xE
LTnN+UzO1yjl3K2XmwH7NXCTKNS6fRIIExO+vCydCkHmJgkV7sWu4Uv8/y/LX06nHp+c0twxwB0Y
zh/31gKuz1nEcW6Orcyzq/rXrCh9UkD1ChMQZwz4SIyiovy9GPTo/H/Unddy5Fia319FDyBMwJsb
RSyA9IZMevIGQbKK8N7j6fVDdWummEUxd1Y32oiOnurpJg9wcMxn/sYzIefU+Nz9KgcJYBpOWR9I
fzNqRkxkBSvpV4Am1XXcPqVyrkLK8vpFXUq3aMjgQxO14nbmtl14kS++AROvqaxPmbPyPLQqVCUV
fMUwrwLREhAcErq7ttZvfkVP6B4+9mZwFfSyeqWO8or2g4GfFN2i/JD3EEp+ZdK/TvAs79aZAxsM
mqkeD8d+Z0Bu6YfYu/n1xH9bK1z/FbaeeTic/eN/xtLhEKLZVOcfzbmnwycbiP9Oxg8aB/L/3fjh
8Pr+mv+P2/9gNn/+8pH4ZRYx/8zftg+SgrkDkZelz3xynOD+afvAv0HbEbgStw8Cawo/87ftgyz/
A04dmSSJA/GorLJ6/rZ94F9JXBeqyAGiw/MnkPg3bB9+iXH+K0Ohe6yiqIiAwSwm8JushR8PZlFa
JV3QTl14GO3kyv2siuqjRNJfe9pC7j1yzmW/a9AMspTn3+bo77X0u9/Cr7Puq3HPMiIxUGu0+vJu
1+E13G4T6Vbs82Pm30uBuRZL2bnSmurVS+i9+jqFmGGNZqIgLlr1pgQLwn8gArHRp5+iiAQrWm7W
iMONftUDAYeeukYrZGXGzy2VvszftSpeScPb98+OUO+ntO5fk3YW3hgWdNrID7pdHKKt8DPS3pLw
RVIW6piABnzWBhqn75n0YQzH7l3S14HvTv21iBqUNYChu+6tCkHOo/AcvvFP6QyQobwu7yV5f2gE
ipm3Rnwfg+ytUniARGjIaTtZ7S+Gbf5SfsTqCB/ehs+4rtfZIXsB6URtYSm65bJajWt8D9zCrRft
YnAnF/+z/WSHNiolC9NFTt6huLjIrgT7zbBxR12A7gn20R58L7q+ufeIVJpjyEs5uZN7XP7WUbnx
sGEqjklynw3bVKRUfh+XQB8Qk0seYSfZcU1whCLrqLkJqtDdlVgs4WPDUBmT7Uut2/k2Lm0tvCoC
u7wRFMeoce226Vs2+VKr8Yz3js1IOXmgu2+XUB9HGoJwLR1DXyfVHQPCHW8qyZVqHdLRMqq2arnv
06PaPJTZNh6pJK4lJE6DtaSuh+66bK9Mf0uVWOw2SvdDz0cwYHbbrdMcJcxlPFJ7GG/wibMt4EDU
yNYiosZvgdve18pKi2+C6aAdEm2pIni1SDCXv6l7pERt+ICF0zwI6kFHtIKUSq2uEGLlL+BWgSsB
7CnxVg6fe5ht5OXdq/ouvrcKfXYnw3RJR5SkjrDr1V1+GwtGusEf1kOopygd/T33rsw3NUie4e4x
sbW+EYZ1fxs+DXKzLC3pESFQKBRHeLtjfQfVYHYXs+O+BImGvTqfXTiErSvlO6wXEC571WWcgZ1q
lWgu8xRgWOoKgMZ0Cr/Ag9eKscsyV3mY+Ju1wHM7dUdtE44P7RjaSnzU9W1jPdTdslzKy25B9LlI
tsm9tZa32tJaakvsa13suEUK2G9ZeCEX/5UofHU8nKnRDLqUBo1ptTsc3a+9LcCMdXBFWfKgbLPj
cMy22UG6Ti8FjJ+VU/61n8+CiWio0CiJGS3btw/lsboebsHZ3/orbREdq2P6PN5mi+pgHvP/6ohz
weW3Y1cejWSCvNbupCtx6231B3Bbq+AqPlAivdK2yZFu3Fp+NI/K3feHFl4dn5Ozf70ld8nvY3ZJ
38J00lqI8WWJx6WNvxg+3dKjdQy3w0bfJnfQpunvpg/jVtqUa30xLeM1W2BbLdst/9+Sov+m3mZ7
611ZdvvqurkqluEuuw5pLOLUXK8D79AAH5dsMJzIpPpuSSe4X6K9DaLVxxgic0LUbyChNg6qqAFF
IA8DSls+WPS43qTM6U8hvrKYXmITRr0icqKFtKBfi52Z6OyP+fJk1HiGLNtxozWO9lTsYRuJ7Ll9
053EyhHLJbZBkHekeusfrX7ngVcJbUPBHN4eP8bMxXu4fohH/mGA0d9CJ7X1Dz13AgQFV+lJPCD4
AYDSfC1vyqO1u6tXCv68IColSDVOfGjWQK67xG6fKjDS1yNC7MsUBp/mtAy5YYArlNdJFBfovplu
oa3UyMVXTuUooY3ZrFt/acqrMt225U9rxlYWH9ZTXL8nxXOjPMjZhy9uKmNNx3x4lw/9TnhGPUWL
gHK50SrVt+BtWvxCfopv0QH2zket2Sr24O/+2/QM3rOLXPQu0rfhWjw9hLP+McChl65FCM6tFEfQ
1/wBv7lqRm6vMWvjD0VDtcGuPwwAZO/hcVyEa39dPijlCcA094ji8JGsdb0bdyDi+0f9RrwRT8km
uFOe2kVsA01gSyYHjF6cik3UuD8qR3b1JW2IK+DqkDt7jscl1Uq/dMB1JrILlpZOeLNR3GQZr7K1
dkB4wVYdCHanHjkzB56pXS7iY146SIPvIWEsrSvxI7je+S5Wjg4abzYFDobHA2mTPCGXctU+6AmL
z8b5V7HVBUivhbmhfL0kydvyisXGsgNnBKIfutzcgV08jlfQ/15oRzbWyQeENz7AObORwqSXlye5
TbtszN7En9auvCmeq2cWAcpjZbxQ8ZyfEPNbm/BjMQx2tEWV2prjf4jLLFuE98lOFwTkhjdmtmru
EK9xgisJfE5+j7MzP8ov0DMH1jdateMtuizKSbw2e67SG40e/424EU7Va3TUTuWTdMKPei8sOKEX
yl5eYA/kjC4y8+5k3+mOv0YG+MlYavt5MgUncLztS7Ox+K+jJf7sbrYMlvEBJL39LDlgFO70Je5a
i3FdLp8H531YmMtxH/+IMEd6bl7D6+To3bZPXeWAYtLoQF3HW9gI829TbWmLQ4zjuYHT17b6Giur
Bqxt5gSlKw9O3S+kNwlMgSsuYt0GIN1ZYPZHdcHFL5aOCp1/5qfesO4G7uBwkalEczaAsSU6cKj+
2eqPCGOtJxFV5Qx9/x5scudgf+cUia0v69vioOMMMNI/t1NXWOV7duK0SqlMLPBJseO9thCO/ikU
HvIXY9nsgQ8OKMakbv/Rl+hgbEYWPvXKblUrSxFdEuQnrKVsLjT0nV/wYV2rW2UZES3Rs3+UHrEI
XjQbQIwYBNQbadke8RA6lkd9mz4Iu+m6P3XvFI6Gag1nCvIiO7Ie7YCVXDoCTIj3qHDTE9USH2hA
jp79qjRdH/SNiJ04jDs3tPZmvGtLuwf8MJxwd6nq3dRcg/OfRKcE0dvg64rR9HTt0fofF9MKdnEP
oO4xu413/q7Z1/E2Lx5k6bkw3qz4RRcejSf0cp9rGLa0bLzwlw2xXd/54wemJlg3RvcAx4fmrs6S
N/rHtGWdGVkuzidlv44OQ2QToCKdhiTgONpJZwN1Cn4IT91dd209dkmRgqQuX3K5RkN9qRcQfmI5
5WX48BAffqY/zWfjRr4Wr8erdIK/RrwHgPy9ecVC+qY7+U8oFyV9sxL1biEPJfBxF6x2k8uLtizh
MVF9f/GTFeLSUFgpcAKrhZF/r1YbWFYJNFJCqOoGZKHT3Jo/mx8qYj0ddhNO3O3bY3OlPuu3BDnt
+KQK+sZoAhtaxwZE3Sw/Rc3JHl9DgPndyu82lgwgZ6ne5D8ibwedQY/s4tZ8ELu3uP4xwtR+Sh+a
J7jErLhOg1qEhlWyRWPVepNbF6pJzvywxXMUtkAfdA9Tu8TZJCzg5zGHRJ+Fh6bssC8IhX3dP1j1
D8WCdu3CTi16pGEc2tvBfZF0ixyqcfOousYBPNmEgR7HNocsPSGQu9ZNKkGB3inNdSktC+WqFVZk
RtWO6LmGCbOnhHFV3npLKCvBgxY4LSSDkqKqk4FGh3Kc2k1BqLcAIlqA0yMQ9RdqtxNhrdCXhSAD
my9lhYWO+Mztxqt5e4riJ+/d/xHUNryL4KHIrsf0WYcUEbRLPLmFcdOpS+DuVAKJMnt/RVdcxWme
A0Kx058w5wO4mdLNZJ20BmsRIO3zN40+IGXH1/K+OY2svQJTuldFwel3n6pvFlbBJIDapja35HZS
dR9WmYNvrG31a5wtwT2khRsNDp09Tdop0W5I3uCI2LR8bZrVNqYyQfyQAirUhx+hd8e1aRDANEvh
anzgbDyB5KzZ9cJOaY9ae4xPoCJu4lftqnhS8pfkCeRN/hjeApm9x/AE3BJUMhsJLne4kV6uOZMW
jVPch7TzF0VJpoWWSoDic77G97XgdvJBvcCjclULHX+QXJgPZ707So9tlO18SbKR4XfEzcitt5oW
8XUFhn1cj29+fpJvNSTjoNAHpCd9dtfeBvy2xjYfpYN4V8LdwFbemcYFWQd6/iSXw6l/V+jEAIor
7DJcdJh8h07ltEsWZPyeL+gYtI76aNyZy/oa9YIIvWsX+SJYXfFt80LBOwRNLiM7sjPUu6rAxc2Z
sYN0s9y4XkPodcs3VNmSe1A85q69zU7JTwGpgwMr3Ddt8Nv8IX8LPxAHew5iGAi2fh/s40fvSBNP
UGzampKPQq49/SgfLWIy3xmLObCR5TWQxERB1sIW0Plaijd8ZmSmZNH5n+FolkCVwBGGXkSrk8NI
bJW1bkYn4Ul31PvAtLkB4p965FqtI4nHqD5gb2/Pctz4CdQP6IhpRDnLWSMg6BBlL108MFZFBShc
eJbKV1ovuOmlh0QdF6TTlvTUA3Qf8o9f4fe/VTz7z1XGjq/YwXzk59WzeaR/uqj+f+KIqpEvfVMY
AweAWcPr57oYP/J/6mLWLztUiRIYoE5prvT+ZYdqGv9AY5lKOdV3if+1+Jm/62Iaxa/ZJlX/VRPD
BYQf+rsupkr/0HRDh1SKQ6aEWafx79TF/lLLPM9AkW7TzjLQKmupuYWYdIyKhlTz2rIg2KvEdXDo
hiugz6Hp31R4JiszdgUQOFlNo6RuJ4ShMDq4IrQF9CLJsGTgZGYPu5d+td/9BCI5qlAQU33UPVuD
1pYRJEx5YmDWgcN5C2tMUf3OkX26s+iOT1IpEyGUZlmpv4Cj0qvihbjUuKqYeuUr8gdieRN1g0yY
Y6K+rW881fLMzslQ5ah+NF3aTgHYaqnHt7RppdLDzqxNR+oAY9BaWGDA6svHgT5dE4/IviWBT1Qy
DSIUTD81zFihply1BYFw1SoZNa/RS67SKsrUFhs6q4L1oUMaQLK+0WRAZ/j96V4j2ZqYd8oS6KNG
xhlGQd92zpCNAvd0oYxmD05XFMXyYHYGTvCxwVS8TIJcFHQiZCWJH1T0Z9QX3+g86dqfPC27MsFh
wWwuZfRpGxvpKU06SUU++HdwQ5LgOhw1aP1Rmo1lhotNQFUlxaxbeI/NVPiBDv8YIEoXNd1REgVz
PLVGPIyrVhgMSPmKjNUoIGwp3ikxlXcIx/ST5ZupMKfgZIJYRUHNN3s1OoDixHoLkXaw7G4Ki6gq
bdFEGfI6n8YweQtDv/YWRVXFgBm61OKS8mlXI1ScZdLdNGlqk+Kaa5TSiS+h4AtdhBz9bUdxEd/6
JirWUQwkbN8lqZYa1BXjShC57jMAxE7daigwOl6XteireNCPpN7R6FT6gYvJq5eROrdob8B5EKy8
AyCnJvHwpo6waonf6xj5FBuV7Fggk5AK/GMLcdCkFxGb1YBIDhHdEEVzZVTWGoR8ug3QNbC5SmJr
4ujs8yw8oMBe1Di0SonKLVUbfYpwTd6zbxY6ru7GbSSgbQX3UFThabRhIwrv/tDW8PnHUkF3ch3Q
sS9D12pGvzd3udbE+mNRh6hkrXnoLryLjK7tb6WwC3EHbqDwdJnLR0LN3zHxe4EQYOLDZYkIM5qQ
c0kskZbMicMTQXoDMzJmD3VL5qFRHvQz4yMYEqOBlZHh1bQzEmmMN3WqS+hhjZFA6gdtgx5XGYXV
i6iX5lSTKaI1Iti1VA8+kuCx1uwnRRfykta0V4d3aiqO9VHK1QJ9JguXFx0dwG7Iiw2/C5DWVESB
dAN8RvM2NFp7bxMLfRqoG2Q422oHJ0sJXy2a3tUDshOoCDvFwK6V0USs43berrTl3to+1gVXY74M
vGeKKE9LAMpRoKxSRSeigFyjR8YttFGrXMaKpcVHvxb9Yh+qIpISAQjaCB1XjKJ+JiLC6M+tqBXQ
QoMY/uELBndhDdw+Fkdxp3llXy+rohv6I/9VTRVzYEnCLDPl2MjtXgpRgxEEThiwUmgc07hH5xIX
uSCoqNSC2pMpfGSFcRJEJMzfRFRAzN0IMts6DIY2lQuEClN1hx19k1N9qaxJRNlQCJIOvzK/AVOI
WKXwNmCGW792nhaNu9JIg2CNXxg8SZqMUL0FKUItHYxHXPb9Rq4zhHPqWTPiXlZLrfoRjaTvxywv
gv5F6buwP0jKWFHswLi9UnY1kh61o9MtM9wmS/CwDELfR2FGgNYwWzGlo6nZ1VhXQcXE4Cl6pBkc
xOhj4Dx1NLHz7Ek05LaucFMTJHHAIkxSs1fg1X21R+YthYAXiVmHZG4U64F24MSKxDXgmIQ0yABs
0zmeZCpAjBC3UsN94wOcdIYBFtutmvYx57EHFLQF5JpjL8FurOmi24oo5sExMIaJWq9aDKaF8qfa
jNdqXwXF0et0cTr1NbQiym/oePQP2FKVltsWaVy6SoYcC5RuoHFLhKh6k6qZgVp8MlkzcAvpPWWA
w1UF3alUyrZDg0mN/X7Zp2mYYqAbVLH1ISocUvDT0qSF/hQbtJDsUmVxtDZSGaDoRW9CLKBUzYRy
lgmz/acihBFkkiwaJLoVE8WWqTLE8K4KNN2/hiLf+EewVb20DTzsWPaKCOlmp9QRZs6IxQ/ito7F
onzkWNTIF9KqLxeI4fvGCp6FpH74PfRX5IIbuEmn2mrV8VA2pvThVxkOxCUXR3PA9WOsd1WGQOjt
6Fdt39hBMaLqiYpGIYXAE8Gqr9Abb8XF1GH/cq3Dgmru69pSg6dIH0qpdiBTEzNPpvwcpuKHVZBw
JCrMlGIh0I/NrqNGlksUTNVRQBnLx/jFRaZwzkiFwoi2QW403VLr1NByC2USUbNDrUIv3tKwzuor
L2k6SiaT0FfhDkYaMptIAQfhrk60IL2G16EEe3hVInqplVpHxmM+KmOy60H/tWhnja3g6nLUKWiO
y7HwFEVqi4ptX5SB9eT1cRSvRQKAaBGGYqM0bmz1ZfPYRYlRL9Sqw8vCxn7ER9jTjMB0rLtqFi7K
gk7JbxSWF9T6McsAs4pibdyYljVAjoz0AO0dQ59kae+31gz9mHIqPGUmKuMBf6Sy6WwiPzRXcZtA
gxcpCdzT4YSZZjIXLvuqm16MQtPV5zo1G+0l6cNJ2qnqBI0LqSEjDYH+EP/fYZfb9Dsri0zxLpBj
udzEETYWEDK0MEmeI19s6cjlniFv6SDI3btmZIV1KErYEbPWSk+QL/KrNnEVStkVKGPZB67ol7r0
XMOkqZ6TzveUsaN2kxTTMhtg2M884CbI6qWV1EKhLpVoaKfrOs+DOnGjWpSSPWIIgL2QlfCLLlzE
xihPu1DWFPgIjeo1p6GZQMdacdv51LnUEnFCUm+WeuxaQyVaDbqPyAEj2FSLsifa7Oo0e5vAjWbe
Mi9lmUgExNGQtG8EY4GSHLvYUjvyMg8X9QQmm66iqZJL4K6WXpiBmFqmNfJnAOMkPcu6TS2noSkt
gIMLVuPmjaGC4mnqUJl5F1GjhFi/hMw7J1RLjxqZfxSqtQ9kRIe8gdIbTdLp30+F7vKUv85znN9T
nP/13wkhMGOkv0mEXpMfYfez/pQIzT/yVyJkKKQ7dPM58zVLmTOav9IgQ/4HCBeYDhaQOpBMCl2r
v9MgY4YAaAAgQRNhpaIZ/Ku/0yBB/IchAu2xLE0GXCJhpPDvAQQ+97oNlfEBUis8imzq1i/4wu/d
Iw7tMhHSUHQVc1o1+SmrW7fNb4E1oy3WLuDFEFjAHmuXv83RFwiBsxbgXwMroiSZIm+J9dwZSCnj
fimzDmnaVkXXN1iIYrrXAm0W97PFEHowPOCCzdeYqIvV1Fcj6jQGqc0AaK7xV7G1vfBEX00FAGGQ
R4DLNPLTz420TAQRj/iO6PJ17EluyLPAQ2HamhESmb3gyqnm1EOwTa+/H/kXb+Bfyejfc6HKqiSR
4RqSfAY8AGVcF6AR8ZDiporlbZsaMN1mkkX+Ci3w3hM+TEk7IKpwIGcC+qtudZ36Z9FAyvWfDK7F
kWKdWLjN4Eqm5X7/fJ87i389nopVJIeGifLRL0uF37qagmJ1RF3EgiZh6nCriDgFAAsWsU6IR3qr
QriYqCd9P+ivBXA+KZrI95gxfrKozU/126hzKIZPM6PG5iztGywaxInyEZbpU15xklvdstZWljdc
at5+tQ5+G/gcGqlbghV2cMPcoqN6R1Zi60lzlRhPuoZBcIjkTTEcRdW8G6xg8f1Lzx/60ztDLGGS
JZ16yexEdQafgeySAGZEPxECEuJYkdPkFMunhkaJcGEDXhrqbLXrTSmbUcNQAHLRDAwXMmJZHoJ9
kdRf+JSccX+8FXsGNwbT1OcT5/OX7ApkEXDFFN0hhB3cxeuGlk2iJJfsxABUfTfOOe7R7FrFCjVf
dCcVrQWLCB1NvXBqd1PYo2hHnAqKBUqz01J7V1Xr9vuP98c24eMBOKbWZGiajvvV59eEelYM2MKy
TaSVaWkO7C47H3Eo1eGm0GTjEKVmoa6/H/Xco0Y1zoY9m90AmKAlRTmHB3ArUjhjctENQDi9wkul
QShWxiubGpdTkNO1lzbL/FLnK5Y1q1CSAwWnaGfHOF4pQq8pfFuPthSOobqsrFFuPvaygHAtEs/6
1hOyVzN9iX76OEzgRrMylRrTp26pGslakFrQjpeO8i8/BdA3/I4MWZOs86dSgJGGDSuhrt+6am5P
BQtDQIkXDisiCNty2Eii11K6Dp1pitfY7WxbpO/QzVzlWnqN4uMhWgmhtEuV+wvf68tnm4G5XOCz
0dzZ90JOyfe7gBt3/lLKc5o/Zn3qUptZyTDusdpA42nlITAlmPAF1QZILvUKRJAspiyk1DcaEFJ+
VLJ84fA5Z8j8WkkyVdkZr0r4cX4lt0IyYBHDNTQihYXj+EI0xlU3Pfgwp3JALbls7TXMhFnUN/k4
HmgSyRk1igqwFd0mhIdHOdszzL28G5vuapqSffrv3kWsdvxPAQlT7pjh6583mVl6E/I8qehSC0JM
khqn2S0ba66zgdpgloxYPijqpQVFTfqPZa4SjIHaNH8FYJ+H1alW+COlLtevLDTkuA5S75aiGJLT
sHvxXZRhyft1sG0NGsnlhLMzj2F5D/gifL9+vlo+ukFNXdR0S1Pn6vnv16Lea55GEW0CZ1GBiKtX
c8GaquyOPOA9RNUTpQjG/X7QPy9jpl23IC/oKlcTDJPPo6I4GFPQaSaXUpSTwcYsvDuLUzXlZvRm
8y7oIHhqLjGKuOQgOv/q8xPGEA2CALiXMBbOXrhLOopCkgWsYgqeunbY1ePdFAULc+R0MaxNRwEC
mQCduvD8BOroXdgXX56wM9NQN2V5jpbPDvYS2xMP9hpOJRmAWpN+XzqukH67UXXwApCKh10lodfK
6PHVaAlPFyb/q8VnyBxnIhQSSZTOZiAJA1ryJuOjL7puNuODXCXrJgeQhaqJkQ5Hyxyu5gbkkLUO
vPt9KICyyqpLX+KPwIhFYGgWyQeuXjhnnT2HGpSdFGURRAbPXyFGs6UyvTYmYW9KwY2Qe/s6Sfao
A+Eg5F+agxk598cqQGCEPY/5j2yc7fvCEGepJG45IUeCj5oQ0hTKzDZS2x3G467lVRvNaBFJRHpI
2sl6sYmGSyahX+09A0NduL+cc6h9ft4FcLIqMcv5EBHCzH2K9rgpb0M/oY0yrtDiQzfCVrNLXKY5
6Dt/dVJBumhsd6SR5/Dqt0BYRI+mtwQitTKj80BMKosCiKRkPeciPfK4F5bb/Pv+GI+tTlrI95a0
s+UeRFIgJ4JCEOo3TlhTkUrXRrOjIbLUBPOuCzAp0laZtO4zFD41ay+jXijE+bVSXHqUryI62NYU
kZGeIEudg9jfXj3DelzLLQllalV3UOWyw/S6LuSDWfs3aVFfif1wbOO7uM32oxdtLkzEV2uOHqQl
c+Hwd/FsdAnL8SHBRhqDLNMNKEsrurox0/cpT0+lPLz7+Bd51QhYadqLpvA6Rt2b0LoXnuKLXcfW
N8n0IZSocFc/z0FkRu1AW2lwaW5HyBPhTLdE3s2NGzREZZCHhJriOKwyMb0Qt/+Zo5u/+AP/HPps
vVcxGpdjSvjawJybQ9oox01Zb1e6d62mykGetG2X+YdQwvpgeCua9q6xxlURKocKzUxVulg1+GIH
MhVw+gwOApHz+PNkxKac+WIf/50gDbj6WPG6qlSoSZNL3f2Wvs9Bt/ytAY6kC5FWNuJ1rQpLb0Tl
WEOFf4pOmcSzYX489ReD8a8+lknvl73DY2Ke/Pn5IiHqJvwAJ7cu++Xca2gb5LOTiZJs8KH7C727
DmVqee3FS+LLkU2GhDciStyVn0f2R8X3sypjsVbBjQ75LW68pSTUu3jUt4YFHwBs7sdQ1e/fr8+v
okbIuhafRTVEDU3ozwPLQaiHKvgKV8BfIpZBpgTwSgq4uRoopAi5fS06adzfWhk5FMUxwbiqEbfE
TWodinMS/1GU/VGQGyqjwo2ymlCgikgLvn/Or25xjTocm1mhuMafPj8nnRMy3tYbmSBbqSpsi4Av
iqX0YonxM+bjiCsjiDJJ411fZ45qtHjDXVq/XyxfqLOGbGLkLM9X6ednmOpiihOVMKrBH04T0/UQ
h6cu89aU+NFSwJTJk7eZGV6IGb9+d/YMry3iinh+c0sJzaJCJ2gsw2AlB/pSfK0ldZtYFNQx3G4U
RMqoGE9gnazRo5d/MYr74iylpDaHj9D6uFrO3lyp697TgoJNitdj2SbrPo2xfxH2SZ+sx34nQ3Ng
cdmVrqwz8oxxCG8Ev71wpJ/TXucUh9SLyBnyKNoN6tmRLueTFFimxoWCdZBaAimTIANIoDUR7h0c
cxrvDVTdOxDMyHu81sjhJoZhS+hJmlL00vr+Sqpb+iyliyIMmj8/hKwRbVkGLjWOFt7Bl4LPL27j
udwrUSqmWAqh6/OS0SjOZmjJsFwU/7a0+n2taQutwT+y6PUfejwehGlWYsRXKQgtW0pWARKjsZru
IuU4uy1e2EbzDJ1FB5okoUwESX+m4Z49T6TFYS9ZLCU0iJx+FnfW0yt87vDjkGbZSaF89VsIEBmq
lRbWCOaQvQS4yOj4U6DwcmgynzpQ/V9Z4awuuN4z5+2Pu7pHn1LSfNwEo9BTbFmdEDtXMQYwwT8L
RCzlbOTHQ05+ccoAGCJktfbF9OPC7Hz1tWauH8kSt4B2XgOK8fweS0QL3KBM16WS7k2luEZ3+E73
cD+8jSZgdrDBj51VvEaxeYt91B6Rlw39qacBDsf3jzNHauffSqawT+4Aqkk9v42SNvRkK+b2McLq
WseCJZ3MHwG66/LsJMBxU+bihevgqyFnH6a5mE21+HzIpjaNPpbRUu5ViuWG6M5V27QH4C6tgKk4
PNGlT/9FkKjNTPCZSUmc/IuX/VuQWBVWobT+wAUkGU9BIC5QWVkjXLqqC/J0v7rySuHkS0B8ema/
Nv1LW3Re8ufTrHAHapoJ0ZN2xuctWprmJDUVD1BntMzj2H8cSjCkc7YcC3tDi9eqHp5yNbBHFfui
vF21IDtFXToNz99/8K/uF9pCCA5Q4aKNcbY5cxqf3TjMyt+I7BeWW4rdLjOS02TCT1wPoulSVFp+
P+Y57/3XmUrBExwEidn81T+/voxJvZAYXKwh8Zc11ejcqRvBQUC4ND5MZFk14iAxyO3EG1YXxv7q
NNJFBD1mYKCOP/bnsUu8Vumm1xAnTSgpH71m3uZNt6tpJ3eGtg4EbW3QKaFjQiQWLLqmvAoadZ0L
wGoVc1cI1xce6KvFqKONodE2gXr/Rxhm6RVuBBKl9C7ail1wM8n1lSr7qyGprvSovqJxDVo7RYwl
XkvhdIFZ9+cCIE2kkzQ3DSEem2fBWBT14lD4zEdeQgxiHUzJFnTNrdcHz6+xCBK4WF944/lXfl79
DGmKMucuki1/vHGiB4hiRTKkFXA9cH9Bi/gbK9N3FcY/Zr1FRxgKBrAJQ9lRFd6H8sXY96tHUNl9
XJKyQsd0XiW/nQAmJaDWSxJIm54CnChdK8NjnzbuXCZLcgrOzPugxsuJArWqPUR94l6YhD/Dmzkn
0VXZpIXKJXS28SZfqRKzoA5BNW41B7tG32z+quvGkJY1Ry3SNVZyxY8SVYxUx1QGN73vH+LPOoEs
EtVg08aHJ9A7+/aZaIDLs/IBJgAqxQCnZyeoEBBCjdFozTH8/XB/bj2UQ2jLUca25gb3vBR/m/Q2
7qWaUBsENq+LRrRb1sOq7JEOoTzx/zTUuQRSJ+YglAqGkiM+4MRlUlw3GTwGrb90mH31ITF2klC3
QfZFO68v54qaasDNaKN6Lcu2OpmjsewqQIRZye1BSUR0xBo9L9A0KNXjLZBrL1GlHwXElr9/66/2
sqUxwxQ/EGI/jyWoJqTEhQbNozDfZ1a9mVVXA1M+BDdF92LA7hDjizW+L7YSwROaOYTopNjnB0id
w8kHIzO4ddgvgRivkSxaKLWwL9VuMWGAi9vZuhMeC5avWGRwT7z771/7zwiCo4TmiE6ozjkqnq2r
nCxdalLc6NuFPuT4JKiHIH7q5ceG68scL77xF19c5tYmXqO2CgJC+7yO1bqswqyEnYoTtJsZwdbI
vVvEKovuZ0BLQ1CV5YhIXmyZd5VugtTLbmQEqb5/6S++NW9NPsIL00o7b70YdacrfS70rlEK+B/5
N0nX79QkQroGclPZwWoPn+mtHb4f9osjgwNTMudOFMHTebyQlW0zKNEs6EI5RKFPWBaaUyntIquh
tKOn+f1wX70ldRHuCGZcN85LBV1ueWNtDTBlkMoMSTiNYFaf1NwYhjDGaWivOVIZX7qh/ryT5TkC
lriXUSAkMvr8haesoEQRpUh40zNqhzsdq6ApilcEa5lhiyIkF/EmCynk1/+FQ1Im74WtTdkBxciz
MxmpTrX535yd147bSLSun4gAc7iVKKmlDg7dTn1D2OMZ5pz59PurHpy9WyQhnjEwYxjwRamKVatW
rfUHHFR7F08twO3JA/Zou7YN9noQb7S/1xYXUSRHYAd4n837ipkKnnFMMfWhRA8jKUF+Vhd+F2e0
54/QbA5Bb961uIPf/qZvdZPZ/Q9YAW0npEyY5by2UAHbQyLW6vHL+9vrQNXV8bEsy0MQ5K8hzYDc
+qlBhcR59xSkznOvgGdR7Jfbv2ItaICYEDGLxsQiCZnKOkRDHkk61EtP6EPtOiRiQ+ySvQr/LUc6
NOZWUWV1vZHSRGQJvAZn9npXqRE2f1nKvBE3RJQVBybBMm0/RbrvImCPmoZbJO3GTbiSbKsqF7ym
o2Fos7VmG6o3ASLTiMcAxEldu/MQAMEA0YOqGEunWNTm40Jodj8kHRlAqNbn/77Q+Cyr5HxsMVWg
1q5u/c5Cg1ZloUevu4O+zbUEJPuYoW5p3g+9tnF21wIUdUWHzApsxSIuTppRN5XdEqBKzKuDdh9H
6qMlfwlSijI0XG5PbqXNyeoarK0phEX1eXnINHBEaw2Z4wp5xC5h2P6tYElIDRdnveOIdWXpfOpN
deOmX+xexIMMrnq2riObb1DAq0UNc9pWOYijSlHggpqIY+IoozcoPgsIUH+g7/VfZ/o2pK3bKmuL
HuwsZTZQAmq1cpTRX9eLnZpWJykf7nGoe0rpMRS2+eCVU+WWA3ph47AFlVEW35XhiYa82wV8hbvn
ehvJJbRls6c8IMmYgKrRDyQZnKbalVzG+8JM/xmHWhijfrTtU5xK3zw5/q2Xyt7ShIYEwuxhMnxT
UdC5vSxvz7OrYCZ+F6mHA7YSxNu8fFFLZtwTR8DwqM7vIJGepfY0ts2dEaCNqUuVvUewBXujsICS
jBu0gvqLGn3ILHyZvgXJyUm+Jl3yYPfBJ1Rj/7JkL92XSvMYWTiW08LzZG66yUEQu47hokcT/kTW
JUNilPtyq3+ztsiOjFSuqMMoijOLUK0f4TndAFqoo37fotM4pZObYfg1yIlrwE2+vXirH1WUP0QC
Kcpfsz3V6JU5ynKFF1ujP5ZVfwynn3nwLLrlokmKUyuaPai8JC9CmxQwNHzi3sW+GMav/2Ka9tfE
VDYynLlaoIgdwDZ4nyL5ClBJFWH83TPFD8faagcWIYZdu0ON7ahGKbx29R5/bzSZT43fHvVcu5ie
9pjhuVW2BwWM5X5jcRZppvgdmA1RGaNJswjccMvHpvFonheh8qDAKipqPA69+hfB9OChiTKZ3b1j
hD/q1v7S1SBtEoSf0o3wPRfY+3c5dK5rygSgOebnXmvarkcshg2uJfd2PqF5ET0YyAHKfrZTFf9L
2/ufof5dGr84gMH/VJjc2xTivbE7NJCHJB4gUCBdKJqfO179g2xi9z0+/owmDy1Z2iidvZHZvInl
zU6lwD5wx7J8S/SJMaRFAdMEiJst3fvsITSnjC+BjltZXVNqjbO9j8/DvqNJu0fE/i6M0J0xkFdF
T5bmJbCAwX7QivTV4B+rvP2VtEPoJpJ1qCbc+7xE+uh0XJ5U1Tc+uwhks59OXYLKBIcCaOe8MOBr
RWFDrwO9YmMmWCKcoBwkpXg0sNrAmeJHnqnnos/3DqI1sDdeKn0Tu7P8CZYMfFdAByhP8MC4PgFj
GTuGlduiPid9URsu7BQOUlud077/JVyLWuQ9tYchC+9pfcRNsFWgFQNcrwF5GWUCwqlCFXqeIZqd
KmmpRocQE4pnG7TdlD0YXv8U998gWx7qnFx1QDXF/H178ZfXKuNy+EnQFLHZ5/EosGpd7ph4oOqP
dUMnMpAeYvNXY/g8JFMXis3GTl0mEFwaApRFCVYzlzCVBt5al+kRDT78Hht1eLBL+ZPuZR+DMf8B
cTif+g94LtyNphJsbLVltLdUxjTxveQpSf3x+jPrg5F1UE0Ht+T95mHp3bTTSYmMS9E1WJptJYLL
nqKYKtNkd3PHGPMr3PMLD8tOOi6q7/1uuCp1Gb+jMsZewgQkBk66bdVzFMSftJ5Lu2l+8/b+efsL
r683qTCBwWJnzfd2GcWQ3VJndAvE2UzPOuAA+TA2zmfj0QvaA1YW5/zeKOLPt8cVO2e+o7lTweIo
6L0Cnr1e61FSJEPzLNi4FUGbLmajWtjS/AR5cLw90uoMgb6Ad+RpxXizhHvEdSeRRdu6x3VpZ9XA
TSyn+JXpH3IhtYcoRCfheRv84Ov/uD32yo6Cik+iT47IzpoX9n0vbmA4cW59I0HUnpZ9Qxaj/CMD
gVNKcyPVFxfxYk0h9xOrFC7qeZSQDNWBfcqNogOmEuyHkgp5Wrf3zuA9iM4hmeRju4VpW4sRhEda
CGzh5cMR2vUwKRMxIvJyWr3KX/jf/LRhc5nG1wIn5Lo4Rn39HYbxnTlgljZ4hwYVFG3oyOc+qUr9
AQ4LlnZoGv33xXd4zNPZ0mi4vu2Ld3lLLNVZq8c9cAX6GX3ffOh7lGzKJ4N0vW23qmBriw+Ig7vV
pFZBUn69oWECjuGQ0baz8v4M0IhXwWPhFcfcke7ARuHQEZzRKdhKzlauJnrIPEBUgZing3A97MBu
ltFxpzusR5cpbM6SUD0ZhUKRIbgm9rch8u50BNN35VR+lJuY9kG4cZjXjhiAGbIzciJx0maTT2kJ
ll4j08Gogmcj9f+u/Fe4jBD4o6OFkFQWHOLIRBXSVP+6/ZHniuqkY6LoaBC9aBwgBywW6N1XHiPq
QlhssOnDeN93/lEbhhMyZfAwn7AOvUvM4VeceN8EtN5Lk9e8bP4e5MY1sUq3pOkhqKOz3xsP5vBR
sIE2ft2icMavE71+0BKKIywurn9dDswJ5wP2IHizO2TC+y7+u+NC3Y0ARAZ8C9NQQngfzSUjGwHT
OKF7+xesRKA3YwqeZPALrPmLQq7UesTJmc5qKj/BN//dx7TzpyPX+iGepI2NsBLVSRSoq4AylQHo
z3Zj2XmDrhFhXV83vxhGc0Zb4UmKlFc1UraqZms7XwVpIovwClFhNlYAnhriN2M1yscC9q/Adfpq
eMFOZIeb0I6Y5GqJtQ+qL6A87XgrKVs58ARZvipZqUmjfrbxoiLM0xpyNUA1/S6gqj5U+mlK2GVj
iSjQ8ISCq0Zb4/b3XBkVnz1gvDzdqSDNT9pgY8IpIUnhDmn9wcAq03jWJP+IeeL9oP7wkPUdJucP
crI3ah1NFP5bbCLJr4Exlu3gBpH/2GJl4QfSC/6Oj1V6aRREcD+bCdDKLMx2fzBb2AJUuonfOMVc
Hx8z6zucc+glacOIIuX3obhM+IMOvn5XZIh4QZr4sxSUajdsHHgcpPvzhMHTW22SNL4snGQpnnDg
CzCc7w4K8mrxuUL2eZJQkG3Otye7cpGq1JEAmbGhuURmyXavVI1WZDmhHKffQNMuGsX0YrKfcUnD
Cj7GK8zYWN+1wK3qVBxswaWhwDFr3Sgm8gXV0I1urEb4N/snxnsJM22vAT2sGoh7Ebzu8Dfc6k9/
MNt3I89mO2gyfloID0AUx51x+mbToUPPEj7/aRjlXe5tgUxWIiHVXnYRHFE6vPN4McCW98yeFrfR
9VRR2ouR10djqo6RyU2hbeTVK5GQmr4NiABQBZDJ2Y0YjpUSypZAtBhY5A4g9sB0DtJHr25Ptxfy
bTvO0j7KgDbMQNvmQ857QuEQGJkKm8jF/OokB9jjQbGbEOGMTkMV9q5cYc0Nnx/63PBgWMPelNRL
aRgwQKvuTmmLf4YCJ3HhHo76s+2ivLKRpawuPU0FEDWoHFEevj7GnaHEmTGyGBGi3STEJ9DnJ49y
CdzgI1zRP3guqwJJRFsOFLE1D5JdNCF6IOBEfuQfQyN9mOTsFTveV6V6QNWvDoNjPX2dBh5Vt7/F
2hGm28xlwFNKBSh7PVHVTksrD0JSTktIEpr7gbARToAZTCHL0R9reFa3h1y7ELB74CbUsVYznNlG
6yZb7z0H5qnW9Tt1BBJTnLC9xmf6dUCQOy0nrO62gBJr8zShnUPVVCj1zusCfhmUowFoxdUQblLs
5A6djw8JZiyZ6u3tdniy+MC357kaqgRQiSoQNrYLAlVVomCEnhjbHH2nASlFVCsvUksxZvim+PVu
wKkDKxY2sr0x9NoSA84C90udnYfO7KtOWRvhAegMhKkYm01wqoZoj+m7APX8Lvo+oe3nGRsdjbUA
Qg8FvhyyAhQb5/GxqDsrChm0K8KLKPyS7iBoo7l/0GJl+/B0gHr6Rlqc1z2GqY3aRGOoHvc/FURV
Zkw7n1qLWnsbUX91KRmIFz8USRCH1wckqXqsk0cOiIAKyPBGi7a/F0/DUW72LD5fz/8+alt56Vqp
ReUV+L/jzpI1v0iRbJN4JWgRxjU/JOQiR9lGXOTDqHNsUqClGL9C900/CP7h7a27elqEYRomjHBC
52+0JtJkdFkoUJdd+uBEeKc0zkMc5Q9B+1mdaCzQab094vphAfwhmGYrsISui72pa7lduxFWJyI+
Jyn20aSoPiQ9FkqWdoahf6i97FUr/ihdpHgNXkC8A4hK1x95imtVwqKcqmEPhzo65oF5KrLpFJ9T
O9m3Rb+LHiGabry1ljQKsY3p1gAchue0KBRrUtK1QQaCrNBU3M54jY6TNR08DQX/8lHyJDrrrfpo
pOpfBt0KnGbPQ5K6onMxthlGoaN3QgjnsR8C1+5rbBljLJgLCy9pDS9tvd1i4q7tC3hJFFbZFnBe
ZusUlOWoJhCPXMuaToUvIw+ETOLUnxBz/WhYrqpuETFXR6RrKHDVlmiDX38ZHzS747QqPsJIrSuT
d8hg0zdkAkb3qjN4Fm7RFtaufirmDh+GZjsXxvWItTbUXmDiXBzBvNQrfLLr1LVG6yUIcYXf3ASr
ExQWf6C+QBHOm/u2rk19r/fUwkPj0jbt2akyhALLDwZayfHBN8uNPG91fpwwxqI1Bn/nen5VMzlW
mDC/ynmsPGevoiYsxBmyCe+oLZDkWvQkoUTfRKjeLCD6VJMjqEBsmCCAv6g054o4Fpk/61oFivNB
TpE5V7Yu3rVBxeYUjW4aSPPbAQOOJPLbii9oQEtX/c/Y8rlyLO8UTz7kmYN5roqi3RYoenVYynd8
xX/lTK8X1sBvu64xQXfTMTyEZfxJAvIS9ONJsOSzOHmFWGKm3kaoXr0ogLKJKirnZPEIm8bIN2KF
YcNW3Rf1IfJ/JdOzosIYhKUOeZGuR5cg/GxW+2b4g/TRIaHSdYonvO9nxzMrszjKZC7i4q9+Mo69
7hMKHIrGYCfjHn/3LVb+2iI7gEJo1dPaXfSbizTRVXS4mC2g20oi14juKO48lrJ2SaUvQ2whTPxH
6Tm1IWy9xL4y59kj8A140D6wTGVszpEKxQWUcZpDAQ0SRDrbc5Qkr4r9d4rK6sa9uOwhkym/G1oc
53fVwjitG2nsWOEJPlA87mqO6jieAiJtYsV8bfOgo5NDHqT5CFL6hwjq3cZvEDnO/L1GIwK0F20f
YyEYZRudKvuBxvTliWG0i+GlZ57b1mssGBZkttWXZvI/Spvs69W0gIq4oB8Jqap5UjnqVQNNDGRo
bmFo1aJuMnytWvlbWZVnABkXRHz3DnaTO8Lnt41pi0i/mDaYerqJ2hoyqFBIDCYf6MfoPWcj3iiw
i0TqhxTgF6X4Rj/3Q4Q7g/Z7QJyb4/l7DGv4CNXGHli5IojUAnv1VkObZydjHRix1wxAoQ3aAjWd
kjR7yHxM4J1kH9Kjx8D37vbcV3J5hiQlEs0uqJPiJ73bdXidouYqTSTY5BsYzz04LUrAT1FWbwy0
9oGpRkIhES0geSG0kCAz6KQVlTrZgirqJTz+cQ6pJWxisLmSihNmAq6JuEGCgcztSS5hjORdGK8x
UUE4X6S5oSNBzioUZql7+zI1LkDPdkNz6Qv572GwX5zxdx7658QOPoOW+tR0xdGzf93+EasrTRFE
oKKExsnsfDtmpExUuQBfK8F3BHUcnFe6+EmXtH9uD7S6i0TTFF0Nnbtx9jxrUluRBpMYlutet5Mo
yGIznCDgGLs1hlYmCfBOMwEQ3h52HrAFDEKkN/wp2h7zbkdSKartjaheS6F8EtUNzwT3gjGCbsX7
QolOI8JNMinW7WEX1+K/41p05S1knRYiRalstLYeyahFNOHBF3z5MMCwJtzpuJEZJvI65Yt0qoH1
h5Ckg9rY2lzz6CF+gE1phVsZERlnnoVUcg8vstM610yBc+dPuS+0dkNM7BCzi17Mc1bG+EmA0IqJ
6Eq8s5NPJiiC2+sw/+pvv4JfAHqTDbYotVWhrEp2iGhGafYHCZRwwhVRyfW5rvuzUhrHksrL7SEX
R/ptTIgxWIyDvEZP4Dp49FpUO3lld24UhxeBWR2xCoj9exo7+0TGDOkL32VnKf81Aft3XOwTxTGS
4XJcjzuNiB83Kis+IGShTcFhangxagrS4t6TEPOzEaHirXS6Pd/5CX4bFuYVm9ykiPbW73sXK3uv
RI8axKarVsZFyBm2yL829a+gVbfaGmIG728kMRSFCJidjLQssahRmGtlMqL6gjcLDt27qC1OyC68
CMpprv7OexmzOFSbcLLT+vohLjdrt+J5sPwJEP+xbIV4NK/dSk1cVdrY927224/7OzFwhZo0DKAX
tX1WC1MIlD9qwdfbi7yI1W9Tp0QJyEUjpzdm4YttqodZBSrYj/1dFKcY2JR0zpIHufkxRc6JdsFe
RsDRoKFtVt2BUume98HGqV6LZrwM//dXzKJ1rNo4xqt1/0aqf2MzlNMpj/tznkeuD0ZCiPYJ6NzG
7FdXnfIEqSC59iJ4x3C+C22oeldEzxggqtANqwZMws3mmKf4DbEZAmk4yUm2selWpowQtUBH04VY
1kbkQqr72AC0acjDrmpQxgz3yK5rd475YuC6ReKyUQsSizjbYowocFxAuACxzZKPyapjMsKgd5MR
UNWkP+KkhLD+YbKcgxVuhavV0VAYMrGnAIcyf4C3JH+SV9B1EKKIQ4/AmY5mR/ZQyl8LZ4u8urqY
oEHRMyMwQsC5DlFtqBaB7xMaW7U9iydM2WAFaoV7UAHIfyJ36pXf7eS/qjFyeEjnSNzRcUZFbJ5F
K7lND6+UuAVA6MYKLjy5wodrN07HWuQHUCEKz2BlEEuaNeciSWkwmjY7F6Xx4xstAwWd0govccTD
1ACqhdFfJUlMWdq4dVZXFpkmnSb+Cs/IG6MpLzBafQv+XvsqBKKSPH2As5Yy2diGRxBuCWqu3K50
MLjlEfagfjfvu0oOVtmA/3pcbWW8D0Js6V4ssz3DaxLYWeePsgohicY7H7U+uE2zcnRKNpt7Vdy7
jdYdjBxzO/BZZZh/jHBN1E9FoJyEqCe60XsrbkmwEKHEwqi0NjpWqzN/9ztmd+1gB2FMLfBf1kSW
fdeGr4HiH6Pm65C5fbTZ9tXWYsJbW8FA6mFRB4wwNigUk1NqRMO9qAN2AAcElBsjSsX4mEtIYAfp
KUKEXMhSeVXyJTa3XNbXkkrg3PSdhczBEjnWFb1vwBXp3CYKT5nRHTzb2AeZeVBzyZ1wmvQi6RCS
XSNcLIzaENW/fRGs7XJoKjbVUDAVPAdn8YNz7Jgd6ZwFS8SX8KRVeHzXe1n5FiIZm5DDY1DzB4MK
KD1wHFFQm0cPu/D1MpvaztWUZi8ehAEvBvs0aoyeAh5+jPtpI6datIhFxEIgG4yUgTolmeT1RCe1
rOWo49ahPflxzHmLVXdlhJdG2O+87mWoninn7xO08BLrjArfTjaHE5oQh8Cyd371aOPJCElpY9cv
qFhvPwuGKtk0MFjwY9c/y05TcJGh0bmYtewC+1yqH9roXu+6XVFAXeVFI78KRqPQRLr95dcOnPZ/
I8/50HIeKYkZktyKrqkguZf+3174K1BffQp8UrX5fllJOfgAtL4devTG4hYOMiVE9mXg/RLqd1p/
L3TH2p7nU39wmuCzN35D62XXplv0ybX7mFqTLuSSTMEWul5iPfHDvkqxqwhaENxIagmQR0hKVXnN
ZyX2jrfXdXU4U0ehiRMt3knXw3ltNKj90ODKxFHWpHafI7vmqJ8MPLCLdqsevjoalF8DfCep/By7
HPtVqrZIebppFJykBj0yQ72gPwWal+RDcT7fntxauBB7FQyt+GMeLqyxzNUxZdNkHd1niLeilzE2
PyAM7CR4E76BumCxVX9fPSWA/0WYIkgSN67XNGrrSjJ6pQPrdfS1Fw/hk+C3Exg8c6UDtxIKeydc
pofa2YAWrCYgBv07yDbQqhf9htZzKhToOJ+9TN0d//DIQw+OasMUeQ/a61BXrt7o+9LeEhFYOZ6k
5dTLAHUiei3PMh/yG13LapQAfRUPb0M6SAjD1nIJwAEXzFq/CAbA7Y+7spf4phTBeRIIiW1xZb57
d9plE9pqCc3WUMp9C3NIraJD0DzEkomD+Nbdt7KVQCVz84IvA7Q6D8iZrw91kxmtm0k04QKA4SK9
iMy90MnSTjTL9q2SbExxdVB0bXhwoatCkn49RauN09EB7eU+WlZzUEOKJSgb+TzlK+wHI6k8/r69
pmsbiJbYWy+DhhyVhOsRK6ubBjKbDkzRuTN/CQxuwFWiBdhSai+R/NJa/Qm0158MC9iLNgrA/0Ww
9Xy90wafEyNj7pzTBRegBq9PHobom5Tc06zaidajZf7n2j43mhDNBmRmwxVa6Js6WDdJjU1EUtTJ
FbrZleeqfXeifHAeowfbqXfOj6YrTzh6bXzdtTjBu0PI3nPLy4vYi3K0PWUyn1co14hktosNniXf
HCk9wLCHmzbw0nyJQBGiTvrfA79OIYVyqKXCMJsjNaVGG9RKjwnFVXxQtOzCDXuPmHKnApGJt0R6
VjcW1VcbnoNgSs6vNTv2nWgICt4nMIoL33FtHwg1jChl+hDFv2FaKOF4mvpNfvO8eSM+MB17S9w4
huAbX+9oY+x6H44vbPxcOjg+bhuTcNIIL0AbdvTshZ63EAIUQcpCxe0PdjYYXHBQgK+Y/+wuoGYx
mFJVsbM1Yy9uvLAH8UUCbwTfwJgguYdTVuQfIEtulBHWSkb6+6FFzH4XINXMZMGBpLpCKDSocPiz
f/Q4dhk1sspNeRnkswnKzs6PLRmO1t7rcPY2pi+ylVktg99ALxqXkRUR8dFpy1LXU3YZclQmEgG5
lJ268Kgjoq2HIbgeN8A9HoSJGZkXs7S/4I50trHDu/1D1iKpENJG9YNSPJXK67VQ4GN1hZ63bhJ1
n3KrO9q8G4cRv/NpL+SbwxLTCanYmv5KEgnOnUoA9HqqdvMH8qBpcZI5TYsUoHqR96Hcwvv9J6/x
/sM/Hi0SMoPmPMVbYVxkbbNlZ6tT/DeEcAGlj+vpAm2Kwam1rRu1xh1enncVBNLSfPZ98y7EqZ49
/zM1m/1QJ3epvFURXjvsV8PPdp7W5EoZmdjqjLFxkQvA0fA6HCB4cnV0+g9jyyXW1rsS1Nrtz/xW
W19OXHSSRH1YmyN04sKxir6mYBYCPCgyyJ5clBPkjfIgRNHCGJ1WjOwBrR3C4qV/TqVP0rTFCheb
af4jRK+HYjgsEryLrlc/weRxqiKvdYfop23/EyQmhu0UJDaji1jHxUCqkEinCkMTcbbOdtjLsSMN
rSvxmYU4vOeFlxqBJtUKduJQGRyzjRVe21oK7CUV7DKnaY7KlrJKJiOJOtcpgoMxGDshLQMD/K4b
7Zf++7C3qkC4JfdRdEf+9rwx/MqJQnIFR1zxZnEWxjx2jLZvknCQMZ88oPfuj87nPK9hOJeIU6EP
bVf8RdLGfW9uDr4SRQC4kC1AcOBZPn9PVAirJXHH4GUXfA/q7thK0Y8hzD5ZpfNZoIebODt0k7eT
peyj5zT3aeo8KJW18yeFcrWBp0VzHzh6tdfaz4j2bYWbZUpMDQ6SCWQE8aJb7IfS1/uu8mrX5DPY
+t5CrzSug5OHX0IbBLtJN567Jnv1PMgupv2MlRH/9leRTE+NL30V4ZcWy8ajZLlJSZuF2BItIrh9
8zefDNU7HTS1dqv8R0sQ6IP+iCKRn76qVnyJsFPf2CKrA4IdBaciipJzikQ/skcdZaiF/EGo/LCe
u9rYCWSjkX3q1L2QqCP5cKcdWHtkb1FpoGwkUswovGt9oBTcjxs/SV8cVPF0+L+fNL9+aGeHXt/X
blHrsHTNna62vH2RHyiNnY2/VVqXZ57+n32MJszvUYAiCKCGxEzvNn7J8vwAGhbFcO4AWnYLQGE8
KYXZKBViGMYuQr66LlocefkVNZorIZI+GL7WXnggiB43xl6mYmJsDYyreMzw/3VcbLLJxKxUrdwk
+2DIH9vuAUUCxT7iYEhugLha8JCFf0vOFk18eWxRoKaWQ+IJTX1RwPNBf+vJ1FSug127hRxplVMd
q5h/96EUjkE+T7n+08Zsl9uQUWnXgTWg7bDwVgMDZiq1nlauHf7rrdakIF2BhfcaxrZ3BrbFlo4X
D7vg/5EOegQdNKfe2x3hvISI4AcHrdm6nlbKuJQHBI0d4BaoyzkEUpcl+GqeX7l4bYL7oJgc9G+2
SUPnX8TDxySsi3GtPL5769JYPzYWZ3kgeMCApoJmTZha9OXHRjJGNXRg3QLrCht4FpcImZL8VfyU
FNmLTomRnDF2eLm+5UkC2iVlmzpp4gV9fYMawFyxnyMwkZwbs0TJiaumr0utciOZtmr9UiU/Ebym
wVruGiEK7u8aQtZzFB905we75/YyLOM1oxMRhVQEAWKObFLlNvGK2K7cwARYRmETNdGherK0bBcC
lbg92EpuxGjIgHOBAekCbnR9/LBL9osxDGu2fvXGx8h1OlGg12x/PDW4ZjnKRXqsfMoamLzqyZ1i
JQ/oqG8Fw2V6ZEBOFCAFinL0OGe/wzZGPc9H+IevQTx9lODZ5kgqVBbAZhQ7hdOQQBFgHe2KFMZC
w7nzpAPm4cDv3X82FkXkYrMNwK+gfkQ/g+LOPFO2MyONvdjHT5iKNlDkHRbYwETT5Kvt/20V8S4v
sXfltViccZLXqnan7qJN049lUsWSvPsVIpa8e6r1ncT9O/L+qNuHMYlB6L5242d25nOFpG72qbKB
ekqGK+kRDu31xjZciY+C+gaAA7sVFCnEYX03+ph5ytQpVgHFusIYGb3RAGcu2mhpaOxVNJ1J+I6e
+uX20q+OqtPEM5GdoqIm1uTdqOnoR1neGIUbhKdkQGmHjy9EwISjTwXBUUKytjI3uvkrj2LKLRS2
GFD0seawJLvoJPAJxD7b+l7e+b/C2A2Di9ONu7AqEB77PRZ38fQ5xnSsVayNhV47gqDBKEVwH8FE
nj9PuH8MX9IKbl8bBBjvkuHF0F/FFSDegyMuvFKBzUny2tOIH03kXoWSOY+220u/ugrsdUB/ROHl
DdADGg+1KKnegDSiidd0+4xbGN7JXqgHC5CYuCBFIw8debdAIzOqtgrlb9XE+eGDX0MjSedGWghE
RU6Smc4QVm6u6Fh4XQoALACZs49F9MGCXW96d1b/Vx5LO3CaqNF+jeN6n45Pzasp7XvN2pXhS5EM
AF+2vtTK5U0qLfw9QP0SpEQa9W5zDnqaSDYUatehMVFPr+ppwnOY+4m0tUIBbeN7rFwEIkEUhEDy
FK6i6+FooUt9oeSl23flhxgbefJRoMVJZf1SR/2vaTIwc/z3jhY5QspNVKsZz43hIMXWQ5qPJFUe
VZNe2fppKwnjG7mZNeRpwavi+qdldlPI6aCWbqVNp77HTZIzKgrfUkjBNPd3egMJp9v15haXfKFj
BhlJNEHRDgMeK0zorodW2tKaBnUqqew3u+klyiHwFdwEVGlH5NzEw3PQhaxctHeoaIjNGtXo6wX+
OSs+b3yilXUQZVqRJwB24P17/WMGZwRpWZqFO/rDoU+ep3rYJYp6sfXxqfWp7YE+CsvswTS2CKML
nhTrIDoO6DML1YQF7ajKRyyhGuKzaiUufGQUIS8JTkgBBhhADYRpqowxLRYjrgDvUOjeWzm4muGz
ZsYHkyTTQqu6/SX5ppsm3X1V9juqR1tBZeVeJ6IIXhQppdBFv14h0ttahShXuA5kF3pcO63uMWEH
EWB/bFrpMOo430i5K4dPnVmdxxHCfEghFI/QiI7RqGtbFdCVLPPqF4kr6N0pNsMBXfDR5oqB0etQ
+8GyxE4umfNq8vppoFGJgCfWimM9mq81yaeS/8k+hgQEXhA8F8/u+T6u5CjVvJDbvam+T8UnCbf6
7lVo4NVEkqFr9mIni68moLillGCNQx4UUMZQtp5ga9+IqhQSJ+xjoEqzIyX3XhpHclC6jR5z6zpf
KpLeKMme8vYDHjRneQi/iV8ydsa+DV8Fjsb2sjcrA8G59Dfr4+LYzK4AKLPcxQRastO5kcRohH0w
5TFnHIHgJtynNiyWRPXog5wQhkP2Gzld85/OdMJdgTPNxittJc5TIud1RujlGTKvZrWk30qfcKqF
gnCn67SEjV0J1QOp24Mea26wyZNau3y5WJCnoyysQ4AUb5J3u7LWTVOaNK14czx2rJ+WX+8FZLfH
KKqozL1dJGgsPPRBfrSV8sxq7qtqg6y8AjCBg04JAKQwpuuL2NqlU4UGqZO7hQzpPToFbeSWu3Ei
lAK/q82XCoYNTYF9bJKW6e1BAIiFxoMXYToZ/i7S9qx4zdZts3Ji+VmCcYKryVJrt6a3CfHU58Rm
zbmxvlBtvCCwj88Jt6FDdY8qRVOE7tB+6XT1jfZEP2e3HXTXvpLA3bApBYJgwZivUIoZpLgqXExQ
91rT7CUrPdWnsYrvcr05FO3nAqhNhqtXjKVUSK99y4N87Z3OT6A9yWbB40ybbRR1ygeS/aRwdbXb
VVl6JzK1CZPaoUQcCo6ZGUq8S6VjWLVPwm65gMhw+9pbiReUOWFhkqeLfoL493d71ckpdxZZWLhy
LpAo7Zsv/SDVe3XcwritHMWroWaJhpZ3lmclDOW03yrffxSAGyF/7PT+IfMJiNO3/zo3PBzofHIM
gBRSE7ueW6y21gh1M3dFGUzQQFVFOqIijrnexmlbrqIYScR/qMMCaHM9UtjpctpZRv5mUwE4U/T/
YHvvpWjrAK2O9Ka6zmMOysl8y0hFHOdNm7sZQSRQ1cs4gfunOq/3W8WLlS4PsxIVJPpbiGbNTToT
vdCTOhtzt0dbk3ysHvyTbSSXAjiax6UhGrr08ne5Je1uf7nNoWfb0hxCJGfaPnfrunpj8E45xfcK
fJz80xj0Xa0lu1xx9j4hY2NosQ2vLyxmDaNF+JLhvmXMVrgsjEjpyiLHcbysj81Iucoqd+kAnPne
ipyDYj/1zSmuuicDM3SBa7LD9C5NqTbiJLlxfa2ECPqZArbNHQZEfe7kIEvgm3oMWl3AGs2ArnST
PkjhqUWVXLwo9UJyEwNZFQGvKjGu3mwHiWLNfDkoJgukGnQCjtP11o7zpLG91uMQDc8Oxety5MRy
g0Txix4mQGFpDkFPLIhWfbul3rK22/G/Elep2IZzUI4R6HmRokntVjEnWCcl5p1KNXEnc8A2vrv4
rvOJgloncRJgedr5s4nGgdOroDHRs+a5zK6X6ovgM9UYf1OVEYmkh+JzpRCt7L3Ci2iINsAEi+mq
GnhA3mGCAcPzdBZGRq4ASFVAceLOPwQssigc0MJXeADcnu2iKiZGQgAAewxY8tq8RGcmVptrkZm5
tSGfsCb5qPt4+6hbEIVFCYhhhFoKqBAFnaF5OUQeaNYNKcMMA73KIDuHpr1PUK7qZOdBgGJKtMO0
aAvzuHxYinGpA6Hyiav44m7va78IytrK3FTSL+YhL2o6xO0+NKVDQOotUXZXcfQpk2iPDNOlD9p7
MvhDoLY4cW91yxf3nvgxsOaR4wR/iT7P9caSAmhkpiRlbuZ/dGCJZQRrP0NFfJemn/4/Uqy1b/t+
vNm116U8VHzHY/L1ZxQwdzbHE8SEW3rjSY6ZNUfVqpudkx7e3rWiMRaEByc+aPnGNlsmWcyd8jfo
CPgD7ILZnV9qeY7gKnHciPSdMGPJMkbXmuiTMk45/mXJnTUmd1MCNaTolI9jF9wnMnr5ebQlPrp2
uAxiOoVY9j074/ozVFGVUY7i5ox4sdZZeBA2tgFnvcv1jWlvDDUv+4N9GXVUdHO2Ni4ddbRvaUCJ
Wne0mQ8s/IxtscIgoJgS9e1Fu77MEHeK6iqndoA+XIoZDBurybKf8ogggp49h3H5mcCCla32NbEa
e+99j8fxewq6fwqkvWUGG/X/xQUqfhGurFQKBDrJnt0YgeI5xpRxZcmSsRfQpLaNfoyt9XvKsVbH
4ul2KFvfY3Q9RKVT6IzMxmuDOovaLuKSUDnmbXgoGhSScWhD0+BQcnH0OVVu9p7jPGetf+hM9IW2
4KPLi5pZI8BF9QakH+nm7PoIIeCYnknaIEmvgmnlVcd6mHYiitsIDZmoKXlptvONB2NAXkF53liF
RfkKGTear1CT0PxdepjWcZgb2FTmYJDbc4ESyVBb3m7KI0B43tP/cHZeu3Ej0bp+IgLM4ZbNTsqy
LTncEGPLZs6ZT3++0gH2uNncImZjgAEMA65msbhqhT/o/mPHEKz2NS8I59eP175u84KrRMIGrSoW
v6Zeq4xRpKL3M6+pf+EaQ+uSzB60xBQMB1XqD7HgCsndIYWkJBhSNGOA3u8FlTHvO9BgTIP4EOl+
nfrqRxaYbjH8/vg3XmMx338jLrnAp8XBXMxAEhrUY44hgCdanEJKXHZgGoInkRo68ZK+E2augrer
GwmWN1shYe18oGWOBZiAv4rv4zL8pHNR2U3LHo3RC9ZQrmhyCuu3eO4OCewGFfE91MePgR8eZftZ
qrPDxzsgPoOL/IYNYAhEFkmlQsTQLn9AGyZTUhoWP0Crdswkn3WsEzXsmz5eZvVB/15nsdHqFAVy
K9ahx1DOA0pNkGoGxguDT9Mw2TUOHtmR66QEedFuULbu29VXLVofjEBNfKmXJEQNxEMYljpzFsZ7
1b5I9512aNH5a23SOZrJYfY2mLNrZltOwiuBn0kXFGmIpGzzEoVYtYbeG3jqUdcqB3kIT2lieC15
SF4nG73PlayC+Tr6ykJBk6mC+Cl/Fe6oT08mIYm4HsmPomUf0DmhQuNz57qnnRHlGyu+X9bLE2TT
TRLQNzSA1MWbnf15ssIKKx21KnYIC9N1TXZWjzAN2oox0FeV1qqYM+sKnsWBT+MkuhGQclDPAgoZ
6QiN6xv12kqKyT78+6MW0X/Ww4ICiOPm00Vqxm7XTF9CPukRX5h32Cny9U61seh1fcrH9Peqi93X
kjIzZrEVhZy7hg3giHJ8/qpk3xJ/cuHAuvFcuna7oTW8vi6ZJBo9dIyu0D1JnijYAiM5UMk/csU4
mZSggi6gD5jCMpjw9dfeDuG8bGFKVmM8fBckF2n+g+hY7LNZ650ZSKw8M0MP2OAci2wMEXxyaUeB
VUwQb4d2Z02o9cgUE7Wya+OzCaXqvWyCB9yH+skA+tBEPQKsdMUZXHwcfK680MmG+PL//ZWL96Lq
bZzomiRMD/9hqlfIJ3VU6RKgpxaBg2CI5Buq157VqXCzRGbm+boLxhCZIX/vW5IAr47SnyK7FWdW
8JTneCM7WkvY+Ik6ahX0iJkRiw/7rw+3nKA9dkaUe6WwcWMzZ9CydqLem5iAinI6AqnSpakngELC
60UgmKaRL0vjy2NAlEfSRt35v2ybkLakx8C8eLFtmZ7hbGcnuWe/YLB91E3GFkAvBzJKkFTiB4pP
W9b6A2Zesl95Kfy/Wea6NsMjjUVXcPSCytzVxkNlJN9bm2blIPt7td348sQvuYxBFuZPnH6H+HNN
M5BLrbISU4tINe5oL3u6Xhx07U13tqg51/GVhRC5hu6kCKX2xWuqpHwccYGNPCuVkeXtPBnHvTBG
F7NmaDDvBt/aOLwrJ0NI0zM+otXC0y3Jl0Zs2h2TEkx8zOw+ArYXqabXh9UxqKbI9S3/NS71Bzvq
Pid1/uzQDmnz4SRX4U76MuUKvj9bdL6VkC8af1jc0BRBZWZJIlHzJhzDJOMnWQzzJnmflOFxmstX
u9ef01E6mXJySkPkmhDaUVS3Uep//DD4HKjyr0B1/YkWnb2Va6+8GtoJqHNw7YEzWk5qKyR3ikEb
Ivi6kRtiF9jJ2U4ZP7VV6xnZXpe2Flx9MwLjShHL6wF7fvnNdr01dnEfRx7BBcbf7GY2Dpv0/bD8
MmPQRLFPiyM89uCcWsvY66I9ahr9GwhyGh+BdlCCe2vot3Kt65wO5UEDBXghSkAZuAjKHaWEpBpS
iGxGeSM3+tdYkX/11dc2yPdF3H6JquogZ8UNzqfBNPwGj/vdQRkJ04NfSAV/HHvXNkmYNwoTR4Go
WKLiQQI1KH5STsozJzOsHzKpOXKgWzfD4Dgsd3ppcy8myc5Uvr5UcXGe1Vh2m5hpQ2jnRwrHLWDo
SmCD+oS4Ng0YpC7pBS1eHBOWAf1g5EOL/pzKaMwK9b5K/VonCLm0ScC3ndWARlvVDac7vZ+/6Q52
NIWS76W4Ow+1/9jo50azX03K6VoGTC1p1NWwH+h5Jipo5y0A/srxBt9NSS+8mgEGLF5q38uj3Ac2
v7nU7jo87vtqfpkU/2ZQAaRH2q9qsm6UTPvj6OFzWqUn7Rnpztu2zhnGT29tU6e7YhpCmG7GceMd
rxw4fhsAJ4h8FDPvWcJfl1fUtW2WII7g9b5yV0Tq/adKVh+SYHyBpPJVc6A+oQaF15qnjngvxNH3
TD8PcvUb6eSt1vhVZ5r+npAkQlCX0Rnotst3myKDGUkNsnFz6rxETfgJhc5XYZDWNI9Wrd3JcYqI
PmJ+sv9JQK02tkL884ub6P1cgakD4nqVgKtG6sh5GeOEIGceokRIIjFhVrG9YHiYRH8slHOikFtT
iQ9TFVD3JHe13f7sjHCLtX9d+7MTdBEtg7qDAmTR8aO5CoOkDZCtRTUBHee73m7PjRl+iuf8SdZp
ATjhgx3Secsn6XVjH8Q/frUPDjMigXElgVjUlQFQKpkJBep9yENZWMQLxGmj4g6RdAcysRAzjqn+
EhnHXNM2XsLKpwLqWwdfKFxdrqb7WG7GppRZPXxgqrogvZuLwXVyjFTiaT9ARGw2LeJXqksqePoI
sOnp6erLPiJd7lIuUI73RpoGQhclyfGCxABaDSa3cuCxWgfRzeBUnjJp44FXqmtWB6AkklwLe51F
WtLpmfn/3VwdHFZc2y9rWA5W7/YdYr7dhFFZZyK1izeFIlf/yJkQi8iZ/08bkeC67BJ9DDzN6TUJ
tMkisPZNPEpGZg6e7RdPQF2eh7D1ZD/fB3Z9o9J9A+YJ4N+oN26Za6wUXz2DC8YJAuJCiXv51dPB
0WpZsod3oNNsk2Imxb7M7hO6ugEWHSBa/jRh9FntyEpN51M7o2ZqMLwJ2995qe6kIN3ljRrxKfT4
w8avVdr/NLTxQYhqffxprJ1OB3tCITMp5IIWgVyRqm62JQdf45qaiOgwRPFNj6BEitEqup5GnGzE
xOvWK5vz14qLPAU4ilYDu0BGSwfgS+etY9XA/GUDChfp+H9+Pu5OgBy00yAZL7EDZmtKY5QhtBjj
dlio+k2h45+ZuXC8j4rp3OnE4o9XXDv+78hyJtoUK1euwm2czYPSotsZND81xJD6ROFqj6B39jfZ
DyUg7UrVR6ssbnu9+MTc7M/HP0Bs4CLYAeNmNIxqCy4LsngBf91/tgSfW81R1JyL6Ibc7DYwAO9Y
5Sm1isPHS62cHopEkFMwvsAULyf9WZU3czqhDG4V8U4oLuAZte9MyUvq6gnngTraQg2v1PgQaHFL
I3ejS0iue/l0sjrOYT+yuw6MpZSRkFWd88TOd32ApiOq7EpgnIriZ5AkLSmG9DoizbbDucXlhLsj
3d65xMEjMjVaq53rZ7qxr4ugdQP793/fHAR7SERES/VqwBfmU1ei7DJ4FtYWHJST0mv3Fa2HoElu
LHrtmfOfzSjF9I70n8IMRQH1akAc9E4mSSaRp9TnIyXzXdXqN+WYuImfHkJ9Swl6ZYjJekBzROHF
kktmeSi3WPzmPQmG9prH1iFX2/OgtgcNZahi6h+iszG8mNmuyOVdiq+1IsnuFFF4w0DfiLprl947
sZrOuRD9XPq3tKUto3edjkgzx+hQFw+p9toE6fNon7GkAJ2q7ivdOjpS+xNjmf9e85PdkG2a783O
JZEAwykjKCwyjEKJb4Qsxyzh11uf9WaLKHHlXSfe8bseNbgssm9rMSQsxz4qGiFFbCX5k1ONt7Wp
72u7fhHNDsnuD6oTf4qV6KSN4Vkt+vuyDR4Nblg9ORRp8cVq/IcGAlobv5VyuoEyWonuf/84e3Hn
Au0M89wfkNIdon1odwc/ikDVSiDmUfDP4420UlxPy1hnCwdBZItJsJe8zrIo6FNVaM1kUvyOF/Ut
fQfpfKP5tBZSaXeAuUBEFsrQIqOJ67SsmhHJQLpuk6Uzi2mZlwLBYDz7cdDYWmnxcpFvCLO4JVsU
XFHBAnNMXJQNpK2Nja1bi91/PdNyAJwE1ARDyUp9AR8dRbFBQZRX6wFz0FmDkz+h3Prxw62MQXGu
EI0qUX7Du1sEbz0rmUwmaLcJ/Iro4BVqvDOU7hCrzrGCQ2D/Gad3fcl8AkTD3Vxtybysnhj6I0KK
l/bmUhdpiMjZnBg5JhGBAyDpo9Ltt92k1r4DAK3/s8zixHRdkbd4L8NQp+/chb+75BU8FD3UQ7Q5
TFrJc4W2CNRS1EkBVC++uToLwr610MsRMw4BxrcYGqWVdJC0+7admOf6iI78dz1U4hBJI9ImCnza
K+6U06ExMPao1kRZf6tjHit2s5u6Wy3Kf0hR6zlBvpN6/Ubt7S8bB2lle4GOE/8ASvDfMguAAu/X
fmTyyEJUAi4BQ0pBce1T7DK7F3SSPsXlnzpJnxtn+JpZegdNxx2i8bckTbd0pF5DPfkWqvZG7bPy
Kkgz6S4JKBxy/eLz/iv3QufaqvKRgjtlwJY707Mt3aXILlSx8QXbbSv23abqN+6e6yMtwNOk1Apy
E9TXi4Qv8Tu6MDEiVKrTH3TrVSXWT/l/nxsyTIKtRl0IYw0dk8tHM2J59CVd74A7fuqGT06L7KD8
NdE3JnjXb5ZlQMJynkT9umzzT5IG2ldVOg9EgttItVsWvxjFluN9VW490sqoSrQBiTmmKFMBtV0+
U2Er5WDPFSrZU/wgpzX5YXc3Oj6ihm+dReOscNw2elUBbnx8gK/DPAvTuUccgFYtimWXC+eaVY1+
jyBQV/quKQGzmh1XTw/pZntxZT+FK7lDasIyynKm38u5GvQqYiSFco5HH0Dgt6Z4ZjBWZ9nGOby+
UTDrQRIVeKAY+y2xuHWRgw2fHWrsxIHt86ZlGGUPkmt3pyirsM3aUlpZWxA3cAQW6KwALVl8bTTY
1WZOWHBMftjB42h+D0IPoqLwt4lfP35ja2dFRZyYx3qnX8kLiJzmzDrGT3aLRvG3H7X/7HRvWXuT
JIcK91Qk2brvHy94HUo4kHQtiOiQQpDhvDwioZSSegOG8vTqLRo/dUhVyXgF+Cc/hxce/mn8jSRn
5aQIooH4EDRRWIkf9Ffsio2+TTMzQKopbpjMI2w+CqySf9TmM2zUj59uJRVAewFdfrq0lk7SvPj0
qklyyrJG+kvB1zh3kmNuRkip1yczo6iLD/5Ix90w9rNh32ZR9zDe9/rT/+U3QLgmqxNo1mWsaTPZ
ztQAGZkw+jS0d/3oH8NMPlqRfzTUzJ2d5CCX1kGektvaZYajbgEkVsIAlEvmhKJLhRLB4gDrEn3I
Oo47r85zt0p/tuVrWH2amWl+/KRrr1YcJu4JqiNmZZevNtdrTan8GeWp2t4FTXautRfFTA5ZXhyK
5vPHi60UKEAXeakgW+g/XsHM/DGPRiPTUKiprZ0KVTBQnkd/dOfm2ayesllDYft7YdOUCL7DPM7n
bD/kw161f6m8geE0ON91NdqIuO+e1ZelAjKYRFshtcAntewE1VFimLkecX/FN3mvuErwBFECO4gv
g//aqHdAVdxUQ8f+1Lcv8/AjkA5d9c0v7rFZ6+Tnsnt+7YvMHceDmR3lsnW16EGfNqu764kBm8fl
gLKRoMIvk7lkMPIuwZPOG403pRg+wQ45ZMGbnVi3vjMih9rczpCVJft1omH48ZtbiacXay+OyRBM
TalM3BVpLqam7dHqG8boL0pbHkYIKUG6BVJZXxFpVLpIzLGXNDTfmsuq85lcY/Tq1gy1aDO4UYG8
bX9nNFi/F/LGOVhfEbAv6iNIdC3zf63W7d6Bv+rp4XDkHM7dC+a3xx4d5wz1D3/8/fGeroRx9vTf
9RZxborjujFrVNDmlIDWazs870ASzshFx/viLWQAMeb/fLzm2l1F1xsfUNSHFDKpRShvyc1nGLvc
Siq2Z9rPrNTOsp/sjPqXpGmHwdwb8gzGRT1tLLx2ejVREQgdTQH3vQw0egpDQULM0lPJdGWQTmMp
wxD7kw6AA0r0sNKeuTSRNLUw89xqwqy9W+297SmKuytom9qkTUw3m9XL2DXT11x5CZ2voG3b9CHW
ts7uSvOLiELfE+4LukqAPS4fNq9728rVvPP68tFBsmSgB9EoP0JtnxbnbDz6OQ9rhju1/1YzbDhq
ycOknTd2fO188a6Rv0c3lDx2seNDosUyBJTOs8anWlV2URNhkAwt7zVRfRy7dE8uP5kmmty9m/qy
+EEQhRTU0UrXPNld7QYQ+bJp49iv3WwopDF54bcxIF7sTYptauCXZEuR8kUUQEncMVJXgNVuKaOv
9P14DRijwf+h5FKWPSAllIK8Z9KKEe2v6I9gE6AIHicQSGn6M1csWi+TP43DRg260okW68IWpsin
w/t+Df6VLzmR2kRjwOUd9ruuwIaT4AHR6aQO59y86b53vwxgdsVRkn/QCS2iA+mU88UBaCDfhKa3
VXpes2mBNXBhgNgiyyff1y+PowRpSEJntPPU7HYMPOSlu2LGfSC8S3P5FFlPKtSoxvlpOvOhh+Wc
2rcN0mw+FoGIkpYHexNtIVa8unLpUSpQWKmIl7VHS32lIy5EeiNmy4N2Z47V3UgcxNWtcfM4O8vy
Q6C81OBkYiNzYym7SdPUNWdn42ZbTTc5G6JuRfIE/eTLzWlC1UwpWdicAMXJoPHkYGAO9ykJMzcv
GherZs+Qkp3NHdQptavdlMHGJ3GVhNGlRM+YS04I3lJ1Xv4E/NYZDGVT69m6Du6BdXM+RT3ZyUwI
Nqro6+cViyHmRC+CrxC3k8vFpqBtggq9MS8PPYkmmvLVaX5X/o0zuUq6b8Cmha6FNbTOKEze2Oz3
O/TivS8W1y4XVzGXDzAh4UmVmy56/mIlriB4194Qfp6t+znc0bLd1ey2dECBIJLvB3tfpq6WPsv2
bj5NaozX7Pc2HnZW4FoqBZaPbm2xy3+qSbiL7BiGo3KC3HFQw6dyfqzaL4nz3Mmp2+loN1eq2xdf
ZC1zcerYYeK8y8N0p83lTpmelWwfWPvU/q53sluRahtoIA6aG2A1h51A5ZrhAcJ30L9hZOUaiYXy
E2o8bhczOzy12WMDOujjIH4Vw9kvgpcgnMNEumpD4CqQSVHetlhavAgmlFAJzicPLAGjcrQhCCCZ
uf94zesxJWRj7mgG9SQnMA4WJySVpC6OJeQARYdSoP2F6BIIDbcEv0m/rEh+xIiZTMH30NgovFae
l9kUT8xsHA1NZ7F0niXO5BT2uziiogWC6a87fyRNd60dM4su2YIriQ7o4kBeLLg4kHJeU7hHTuMV
XNERDHKzxQ4NinDOnwMJRws+Cyy9hQjfxjZfxUCxzWiEin4P17O8aM46aZBzQfGspRG5VnCbFaaL
MO1OALKFtpys/knZfMNMPWVAhU8IT43DvtpKFFb3/K/fscjta3ksnULjd/gzsF5MPDWk3sqh308y
4kLSiK/p7JUbIe8du7bceEAgIrN3KLuWMW9qNLnKI7P1+up723yunVObfPHT3aR/luyj3f3uyQsp
a+I28oxj47t+tVfGQ1IdgWkLgpi11aS6rgN5ITRVBDCXnhE35SI4OeXsoLZB02g8KPXJsk7OdGvW
yFx8K0/STHnoJoELFZKOedZ6mv1Qy14RufbXQrszjtaAONWuejOGneN/0tLzx+flvb672rF/f957
av9XVlHUeBj0EW2fOPSqeW9kB3zW6qc43dWP9YQux2Gs9rHNd3mX3clgaBqdL/Z2Lk5zfr7LGzfR
XNTcW3kfKiAAdicAAM7wrFgb8eMdVnv1Q4lV6AYCq4I/ebmPWRyn/qywj8qk7212LUQsCsbMK16K
b3EA594es7MjYwFoKR7zyf04qOfU6QqoNvU35O5c7E3czv9Tx8lxLr+iq7WvelJoQ3pMzD+GDFHB
OqWMUc37MqqY4XuRbJ/soTgZKar0KOaRYmN5oDqH3M9PAIjOlvFMDrCT1B9tPzML+YaWYlO+JJX+
FMnyAbhbgrVp1KWnVlL+wfRUaNurwqXwNU68ajJvw+4lzr+Y5jkOaQAY93p2RLvdTaS7UKr2Hbh3
X34K5D+d9hRxkMF3JFhpp+JBqpuCjL+w5pewSA6pVp+1FCAPwstcSB8fE3MtrCjv2SfQC1oFixBq
OH4wjoXKlSF+5aH5J7itno3hUKINxe14G3enGawvVDr1pJjA2pjM7IdxpwdIvOxgZFTqjdLsnO7p
jPuJHCduqKBvlb9xwPeGcYjIZuszX5/2rNy3P7LD1BKb9g7X8x/zzr+TpAc4PPG4q3V0UDyaPapx
LOPbsn307QPKaOkn5aE6OE9hCcq4e4Wr3sfHjU24qvfEpwzgm8xW4BuX34peSUOgVXrrTV2xz791
+ZONVuLP4FH63vCVdBaWqv/4dJZGDtVzZt8q9VnR93p6qsCCdA9WezbM17D4ljqHKmrhtu2axtPH
0i0ZXldHKd9Pgbqrc/oDLRCOsxM+qlC1Z8Ujn5n1A4xpDBJeQ+NgNZqLYG7wGWyJ8WjFb8Nwm3cP
gbPLXrLyu+oMu0SpDlXwYPjYVSWEQEZBIFYeNf84ovqnBoFXdG8AGO+iYGvcsLZRoDMAoiJFTF2+
6DNOslr4tjqQDULGoiPHJxnshQmBmzc/wBBvXHpryzEGI9dmHkW7bVGJJJmmxJKV07oOxz2Xe9GZ
J2FxkFh/tJi5WLIFfjdW7nfQTtDaGH8xlFxk906fhNIgp61XQuabyh9CrkUo3X583rZWWUS8Ef+O
iskj7YWQ6KM7d/P4Y1LqrWTlqnTmVJMZwVOlg3Fd0Wdo9AVlKqCK3UsJ+9+B+zMTRkda00oy3mbz
Fyd47AUBnWtcmSAtjcMDII+9XlPItVsT87VMkX4uGSIiF7BaloreDhTZ2MgRz6a8JbgMqn0joYKa
2z/T+FvYqx5FZeArXuUoO799/njTr3tZaD9wzTCYEKwTYt3lPeOTNJthrFHMD5UrcjeBUhTEfNX/
4wOSSENk1YATFPXnj1deyZhorAAlx3gTgZ7loeoGJ+vjmA6oHZEGIzKooi+TaPnOhJxavDme0W1N
clcfliETXw5vmQ7e4oglU5eRR8UN1CHsXMMXwQoTfiEiVxVah6KPxCeA/Vq7cbjX3jKdA5r2BFTZ
YNR7uc+RXcwyDgE8bvK1NN5SyZ2aF7HPVvxFbh/tEFaXBIYSZzUp2erKrtTG7yBdgCEoBFw54JiT
YY50vhEhdnw36R9T0b5BIdDofxhWtfWoK+UAtFtaNzhkvos/Xz5qifKzncQQAGKg91adndTqYCgz
ttCPgmDXNKgoWrBT0V/9+EitvV9h8kPqiWsB09JFFp4mljN0jlV7KE3tzP6HUIW3BAY8fCWYvCvl
KD+EUM7GuiIdWCRrF+su0gW8iNUOxiQVOFLzQ/3W6nfKcHSMH1ivuv6MZy77HmU7weMLsIr4ePmV
wCmkrZg/Ec+Yty9qoHZQ6qGg1cgM2jy3k34qh+/+GG09pDihy4dEC4liWhc8oyURLE+inCjSEin0
16n7ZNBqTKhgwzj3er074P1zMJFPVttHoS2eB8GhHW3XlD99/LQrvReAGHxDzG6pOmlJXh6vVIKY
okzo+Zm0FWLkeXTUJY36a0G2bjfPounWG27t6O5oU4cZkjdsScdexy5+Ai4RgvNBZrQcxRt+UVip
rZeeYFJpiCYKEkCVQYaMyPvQvOjK6GZON6i/11/x5aqLNAPH4DqJhDxpWmYnDAyQK0BXXT+BU76r
yvxpY5+vP2PB8gaMQn+Zy+G9MfxXqaTYSZaFCUxPH1t5TIndulZ2fQPDL7XxUdjVDS5SuCOHpFcb
S2tXR41sU+BUoDkzA1iqIBnd2BCtmMPNzo2JqlYM8ArdhE7N7vIStWRhfg2uTOcIxiAyhY64OW+5
Jl+nWRc/YvlZJWVUhrER1p4sB1hRooQbGScZOo+K77o/g//a8jK8HnnAo0CaBvsERFPoY4ov/a8t
r/qqzTVlqrxKKfZJAGjQlL1Ya89WJe2F+FUphHklbC4M3S1UyeuG/KlN01OIgaS2xVNeqeUF8xOV
V066mB8uwhp5z5DU4Vh5vRHS6C/cto+9nyno3hyts6ABZEh5HCCjbfQH4fwk7lGhF2xiZYfzj5dl
jwOwog7dYHtE+8HUAFo+Fh02b6ULktWjT/Tx0XkXc7+MUvxUsNJI7aPqSL/vcguzwbYnZWpRPx3j
PRw9FDYgrNN4EAL0jg05Uw/cGkka1e72wdy5qfwk/CKic979o88PHVeG3X4ZeywUu5s4QAkEaoPo
3tRheGMmuAKq1Vmy663wKsLW1Q9nyiXQEtQRS9XyCkdJtbdQSc2THz7ZvInG3YAQNBKtQrjCbI4z
yp0DvyvttnLilU+d3rktU+0JqazlvYkafmdKWsW5I46JJFDItySzsSvLo5qh7KBhS5h3B7PZCGlr
wfxi5cURw4uwY05aV140YaGDpoAQRBHCMWJ1S7+xM56eLJQ/RZjxqFD4rbePj8z1hEtMTwRgFmD/
ilpRZ2q11NZ96WkD1DFRDgDyzJ3hUHTJSaaZqNNLb5PpmKBeYXzZWP1671kd/zBgMgJqvSR59EmR
F1asEtUl89DMJ+NJmoWfZryLk/vOP2Grd2zK/vDxstfB7XJVcdn/FWnSBmKmOSklMwTecnff/OYT
UYzmnBaJ11kbsPWV7PdyuUVgAxY8aqXGQ85q6AKXcacQcRQ84dHD7ZHk5ZwJ/c8g4TX7LwK39PHj
rr/j97QFHrsJMuryeas4nzHRlpF6pXZt4i9qcJCTzEtTewefOzTSd3vaXvHvZLrGG4uLzbz8tHn6
vxZf1FhtNMWwE2cOGNMWBZgC+gqZdu/4DI0ziS4J0Vy8ZnwDbtJGP4UZmuNYcubVVnhcyZD5KcDB
4DgAIdKW7VkrwPG4bychl53sQId380sx90jj5achElbrX8KsIRRuQaSuq25wEio673CmQActzWOZ
tQBqnFEEm4PqWM+/59BxK0CZ8IQ2WrwrJ5vSTpTTaBqKfPXyTYdWgThq3KIFht2QGtW7qdKxKWfq
VR5pbN4k88+N13sdubkgkRliLkyyggzZ5YpmaQUVFgUFpILxYJCHQNA8jv3DiB+uOdWuMdIHY0Id
Horefvl48ZWnFdhaek6kw9eS9VntKxlogNzD7OdUpt196LsoLIX4Vg9F9Gesf3+83spRZqTEiwTo
BRNqOVvKdDUNtMzOPZnsV56QNgrqjSv8/Q0tPhfggnBwkNEFPXiFueBKiO0cPTtJHw+Thhp0bNyH
uXEPqe8wpV9RQTkh6Q291X4R4qxmZn+OxobeZPHT0fu3KglmRk+m7vmJ6QUO7mD2Q2An3xMDIYJu
Pkyh88Uf+p8dxjC7popPhtHXro0kowfA5RDFUoDwhvrch78+3r1rcxAN6Xwge/C06dtdSZCFUpx3
1pDlGJKYiAb1e9W5K0va+Nzq9E1F/tTo7a6VI/ruqTsaTyD93EH9Z+N3rHyOUIfpgZFwIki5JDFq
GGZDZUMqTgI1NLfZKfSDz3UV3ZhDf1unj9PQu7aCevGY3QkmjgjO0GWOjdneltQ5ltpsvPXVrREU
UuIDGrO0Ni+/ohhNcJB3qOdNAZ8NLfR0JOOfclcbyAZQaYN8hq4E07Q4h2pQuEK4MZvUYyBv2sut
3MkMbv/9LYsS09dDNVRgP6ElQr49kjgW4fcGdQUzTO9Mv70NiM4RDvV2sIm3WfvCBHOGSML/Qe5d
7gPpM5IHaVR4LTJlUxYc9Hw4DBgCldJJTK6Fo5P+vQgMsm3t/arIx/Iwy8HWCxGp1/IzZLDIMVXo
eZnG4s4uRrjE8zTlQJ8gUxq3jFpp4ScobBnvam6l2buzKdPXwMoE8aRxPG2c0rVfQEzVUVUUmI4l
iDmYU2UemwLBPvnRoqegoD0lRPwnNHGRGdn52D0YY7BPreCongx8Jz7+AWtfiUNrli6DQmqmiVf1
V5KkZHpkaIlBVAgZYmtw+/HgjKlZ2rj8z0vRwgG+oqPz/E6zvFxqqKWyRVUp93xVPlt2eHQQY9ea
gFts471e9y4QxKVzIjQroJUue6BzKcdWG8Of8XXZTSf7AUrZvWO9pf5tgzqlrMVPQ5/9d8AMq3L9
Gwo2PmgPLu5IrmvGba2CVp0Nt1gfj3NY3TJEyqSbLotunLze5U5/jPNs77fRvSYZ56gbNh79Wp9G
vEUg+EIKBjrXsr4uksDK+xmqpDQqXpe/xY1xphzC+1w65EbNJJGvbPpkK+lZm5M9ck+SIh87e0YI
bD4VUfb14wO2ko7BX+Zkw9VjgAR+4PK152h+S7mMeojTdDckGR6aOHAS9feOdFPjmIRYmmWgEDbJ
x4/Xvj7cLC0sGoVwCDfAIsZFU11Y5awCk+DCGRSyFOfJqkKk2qKnj1daO3Fcd/A7Ud/BA0185n99
Rk2pBThdMhqLwuaMHsLX3Jr+YJnsdU0vua1lR/thLrZmuOt7+9ey2uWyTOpCOREakOBhKroU5U2m
Jg+DXSfAD2qvd5o7Xw5uB1vnuI2Hj5/5WjaLo8Y4hQxUYPSvyvnYUGPVqNFrK9tz1ZbnbCp+Atw/
SH7+K+ynk8Ehj+8TNfyu4MhGY++2Luq72VTcyU3LH12Rffr4F11nioIqb4srH6Ec7rbL7YjTplam
iAgajvWNMt06HfJAKW4otKZ7uSC0GxsxbfW9/7Wi+Pu/3nsxNIZZlQBx1OoBddgvkpW+SvWvwQe7
nMb3QU3GYf2fvqh/F1127boJtFcx85iN6UXQ4aNsOk4Jw98pOEpWueuj6NDG4b3tBBuPu/7KOejc
VQxLuTYun7dPEsPy+xD8TzoezQLaRdPeVRkok8jG58e8SbL8kKr1rikLTElt17ImTytfwWy84V7/
QNXyWSuMjdD7rsl5eY8LZWQ+c4aLhODlh24bY+JLPhy70ZDugqgP3QR0qm8+BaVT7sq8yY9zBFSk
QN2etCuqnHPl39VwvRw18OY6+BoFJvbmftFSvhYvzdyZuDmlZ9S+3uZY2k1q8wiF6OPjupIPvgs6
M6oTKHtcGC53064SHSN5ZvUO2OPRfik7t7WPAbhbK2O4M/wsx/bBUtBsvE0wt4wZ0Kah83PjV1zX
dpe/YnFvhUlbQEWlvoK5ted9ud+aZ9+A5ZJAq0Jb1ormfaynD3IQb0WQtQAtOhXwcJlooOd8uQGJ
NdppVWAFULlNUR/TwPjTyRMDyqB4DLr0PGjOYZDtvRw0NC3Gr77sHELlJDUvigaFLd+IH6vxVFyd
GE8LSe9lN3hU8gb0O0q2dQrcjsXSBJizmoXHKiB6OeWXtHaehs4OGbqE/5U9J1pjqBAghWJj5bqs
CSc9csywIxUL5OlY27Lk6mVzMxvtwUmaB80uwo1cYS1cokWg0EYWtplL2ThVHiyttjVmW6P2iFHX
oTC7z75h3OMZeJKm6VMT5OePD5vI7Jcf6t9LLm5k8CKaNdHlR1+Vby8OD52S7YLc2qNkckD1aGNL
V5pyot0In1oY9DqUGpcHjMH3WDaOQhc+MM6IerszAr5yr9yGJNSgx2ovaQoXd5g/NRbHyZQCQguH
rXJfvy62kGxnwgB9lpN+NVdstWnIVJxLPAPNy1TrjpYU3/cFIOrBjE6pRvHVZeRl6WvXRqe4DL9P
WveVdir+kUz/Qkn5Vck0yyPGYX6tV15SpcDf7fnVSquDpbU2vgLRt9j4Nqogicru0E/Dt1wb4SNn
NlhQfborLYBoVhN+SdNYA6WUM/EZ67s41o9pNuy0Mj0ZpfGEqvHofvzSr9WsoLaIhj83M7fGlYic
jxvgMIypaAn8P+a+rLltJMv6r1TUO2qwL19M9wNIkBQXiVosWXpByC4ZCSSATOQCIPHrvwNXddui
ZHF6niai6kGmRCy53Jv3noU8Hcopuo+rZh3KBBLodqzTKAe8LTaPVa92TjFsqHaz3i0uJKkn4L59
uahuuGogAoOsKne6xaYZio09DmfyxbcbMuAL9sw1wUBhlE7DW15O3LWoUy2NZ9bSllCVojcT8a7q
VoB+bMvP7RfL6TLS0G+F6b6EXvFsYLU0lefMPd6szflOoIyAsICcGUns64lb1lr5McedREOy7IS+
UJ57BV3k1NbdopvoVub5mSj6Zm3OlwS7E2EdpxjEpNeXdPOc9H0bVcsc3A+cB3ImVk2vVjSuNmFy
7l2/94BAqMxkUsgaAmz/+mqVG09t2dvVkjpPDRqgY6fQdbxP1FX/PKgzJb05jrzadvBoUHdBoMGl
ZmzM64v1kKruyg4qx557708FbOJUajGZfTzP34aP+TJocUCxC08FS9jXl5HB4ASw/qJLE8ktVQpI
TkCewPD06v6mhbda5YLrM9GDdJzbM9d+E0pxbXQE8YDYyXEEPcl9BVF21xhAUIkH5+PK7CqXbsc6
+ly2zlUQNIcY1BWchnaGxQtrxop79NCN/RVOqRsS5ehwEn1uPb17U+j3oYwKkwxkZ69fiNs3hbAk
ocu6qrelvDQAU9g91Eh1nFU5iE6Tvmjzbm/8JE2sIa0TVELNeKztCeQSw4Fci86I1rxtk8wvCgg/
THEc1hBvX99TJJuahJYFB2pbZlUo9pY7rmMPXQESHidQOqPcXuAcD93+aQcFqnOVt7dzEXVlKJ6B
34iCNoLh6+u33AlwVOTVckSDmU08s/JjMNhn5uLbNw/OwMzCRzIDIqN3cpXRJAF3R/SybX6v+Q2P
cQqdDjDEWZ2Zd29CG8oawDFgFwZoBtCck3lnC8snUCUsYXXIUoEuc2PdiyFPY1iRgPKusuiocnLm
qm83D1x0FkcOENNnJ6vX75A5fRUwOyqXbQiQuJSzCmZqW80GymC7xo9SOz+TK83v6/UOgiuCWQNk
KEj2b6rapvVKmxUl9uNuupibt5bLr918WjVheWj6/EzIfGcrAdgJeQcONFjPbxjwElqGLKjzCrD3
+UgCpfnQ3sEj7dgNUWawhFTSZYkvCmAkgvszYzovgdOHhZbqLII/t7NOTcImqE9qKsIK+oP5sgFo
3c/tK5uie91NexK7gDDLle9Nu9Kl6dRpICk1PbNO35ysMa9mtQHwezC33vCA7bJvi9bGPRDTpQIB
z8T6Nq7Dy6iMM7j9fKHJeE3FmYTxvauCPIeTyIyfxcVfT6xa4ANbIAaCegS+zZR2o/sAM7hbReIl
J/axaab7Pv/28Qt/96oBEiS42cZvTTqZdj2CPaNayvZbkIusbMd7xx2vqyaG3+94AzvkS3KWfvHO
IAMTi60B8eotZYwAgxrEOV6wFvHKqZPl2E/3MQ6ijYWB9fWnqPry8WO+RUIgQM0qtgBdheDynIYD
klCk3R1APKjdbqlODtB1rua4A2UH/8JT/Z2x5XoAxaeg33obOYhDhutW/C9iAPTUHTx8iDYt7ujk
WAApy4aoChzBBppOvj1eiyn8M2T0YHnDNeltWBn7l5jsn0aneh6TcyZd78QgXD+ckfQo06I2erI7
u7FEXjQgu5soXwTBtAjYBtI3qz7t8nzNORwnIS8cwh0MSNdzW8v8cCerG7nQ7BeKRtTbBl2TJJUA
fRaZF7KUgY7XnO4TmECWYX1wCu/KKeNV45Kl0lGGdXmwc5lCh2NlkXOKGu9OiLn3gWmPo+8bu6DA
CnhEmEG+bZsNNAdbTjYoO126EBsWnryg2gYsL85I2+0LltxPABNznBY/npdvediYlxHAllgF0NlG
HHu96iWBenxBZr3vSWRebY6wyVtyaCLOXr20NBvZTLc0Dx+9LgaquO9WItzxeOF1xdJnsNmwvwa1
/eS7LZT6A29B8RV6ms7sTd+b7KcDh+QcHOTZqgHR7/Vtmq5soN2Wk2XYJVddGVyXzXCUbnjZF+Ml
AWqRDm4BNDtZBq1jw6gzgK09GiEpS8TXWNpApbAdkkf4fHJ51Vv8cij5TdW0hzaRK7jqZGbEaF8l
Kr+xHPbi6zxKjWl2TggJlhjI14b4dyFibmZpetm6HQpVaF3FZXLOUu+dAI/+KPTs0TIAnPv0UR3U
VXmoYEUw40DZAFhx0WUBPK2EAEe+TBVAxx9PgncCPMIsOCdQg0vAPDnJYwo4BrRtjBO5Zi+G0esQ
O1MnqhucJo7DFJ2pg7xt08xTDrRqeBuBPAsVr9djWfsDpaDMwnij8K77Wj5HybhUk94wr4dQPxho
lfbXChSNAhZ2zLR3o3LBXugcMJQhjUoxMwW8Mj5+Ce8EIlTNcTczCwaZx8lLKFnOqjiCHQh1LMyf
J9rwrdWITHdQ/+pFloM8KM6RsN5dfmBJQAIQFZL59P36XbgWqcUIm5ylLIetxfNvEL4G7LL53Deh
wKibJ+1NqTuGWxE3K5WPC0XCrIHXQqH0Zv7foz44z50bzpBCoA3QqWVwvrKWH78eb76T0xWIYilK
OLjZtwpAQ6skQeGwXPbm0o6GY4yecFLlYpEbx9559RMqmJ/iTsmD6nKwKEXyyUQQxBQB2Dc6AU21
sKAjS/kySu7GSZOMaCsHsKXE79hgHrEIPPHSA8/Kgs58G89Cl/BgoLnXbJOpAj1STX9GjVmZ1t2w
7uHj53tv1SWgFcxywwDanzKNu5IKB9rIWAN4NoLQsAzo9OA3zT3VbAemN4LlEK4+vuh7qS56gz+u
elIJgH1750k2lktQ22GudYTw/BZIvXzkiyGB4AWcHSN+Zi99Lwb+fM2TKVdZUwX1KYhGGLs+lNRC
Bac4k8DOK/jNXAlQRpnTWGQ8J0EFevKyiws8lgPxksJ1nphqFnHe3uRK/GcBDOUqSNhBgxD8PBTY
AC45uZZgbgNgaTsnkDm2h+HQtOJ2ssRDVw2HgU17mIRvxyLZWjE/9kN3EzjuleeyhfFu0alL3cFd
Qdb+oon5ofLdvTuSreMAD/8fDfXf95l8l1JHUo9O6euVHga1FaHngdTDHEp/68RfhNh20YUOXjQa
8whtpL/7+Jrf3WF+jMPba55ETY8X1qjna9otdvSSX7YsWCdfa8ZWttUfgNGDqwx3213tk6ysO/TD
+SWZbibnMKKh5tbwecidFWXgzpUHAQUH6X8LqAsRrfEIyPKZ230nDs3tcsg5QAYRWsEnQ9lKoall
UB6YjNgbMl6b3NqJoaUgZNdxNvHpGLtdvOqE/ewXyZUHZRwvSGlNV5qNm8TjNx58ZmAN5noZPFSu
SdSVi44lfWYzdy0kuxfbHrIY1RLGXx6e+eMHeL2H4HWDEo92AvBzsy+hfxpCWGuM6RTqASVyhtvS
uoXJF+QKnAWywEVcRcuPLxfMw/dqeE+uN4e0nzqwfZsHfIxzVNIbCTbx9Alg+P1QcFS+ARB0rQ54
3GlnT2WbJjlw+y3rb0IOjYAc+gAljMcKu7jpbXLtoSgD1eJ1VXwatFmO0OSZjRcq2N9pAgQeIcAl
mSWM96Kpz3Kv38UcViAVKACTC7RYfFuMDyYSD+FIHqtLpeyltoZ1WdSPg68um1A5SyYhZBLa/V0/
+Dmc5XF8l6141mBdaAEn0SbcNqhg9BJ32+tzApT+m7GBqjkSXHhGAkuJzOok6Zig6AIaflIukzZZ
8Y6sonJYglsBkadFG13hRWXj1IPELnacOHvi+Zd3ChAVPfCrwYY/fBvpT4FtYKrcXI9FDyJ7DmFa
1AWIBxZzeMsLc1XB97UUqb+C+fZCOyh+osVjxm8GCVxj7YjVHogSOydvDx784IxJdrBRWjqdvZQ8
WnfsoofLAAibm8E4K+NuRs+cKea83pr/2hIgrfwdkgJQzmkJzh8rXycW5kwxATdbQE3QXDf2n7H+
8+PJedL4+HvvwVqeG7yzltVJaPPgH9ZTF1WjSYJPs/WdaEFgWRS1csXt8iYxe+PGVwr2LSJObkOL
PiXgkT+N8aXVL+umhpeGt+3y2EuZBx2awQFK8ZybxknT4183ibwXEQ9KG6d1/44qP5xGikoLIPh2
pR5C2d02NSqwI6Sf/Ry8krBOfX1poOUJxHZLV7nNL3OrO8PR+F5XerWWwc2FuTDSDxQTYShyUj8H
FqxoWY4w1nXj0fK7lUSvN+C3g89fGjvY8cS/9NviIgJ7wBgvnSkcIHetvSG+aLR30Oqpnu7ZIKA1
EF16xnmAVYw27sLp9bb3FbQY3R1yf5wiFMj3GtpAFJ3IJ5sFj66njzYtFmHRLLwxATmjWMeF2bgi
vPTLOp2QlnfWksWPYlhIC6RWx8oCDW8EyreBqZfzz0C1Z05zb8UWXKedzB1QLyxWnuAQgtRLBzpi
AAqtPUmvbSFuOt1dz+yyaYge3ak/FgN5LEx9yyqIJnjDU9KfO3W82SznF4wtGq5bszXjaYs59mku
TIhY2A0T7ND3ibWYADcddOZ1+xJUaDYdqwYCFXc2g4hO+9e6+6+v4/8rXtjxr6GU//xv/PyVcSPK
gqiTH/95KL8KJtk39d/zn/37117/0T/XL+zyuXmRH/7SHWvw3+mvvPpaXP3vu1s+q+dXP2StKpW5
1i/C3LxIXavvt4DnmH/zf/rhby/fv+XO8Jd//P6V6VbN31aUrP39748u/vzH7yjm/LRxzN//94fz
M/7j9+OzeP76Uv92Ievn9k/55i9fnqXClzjuH7MkOLyIwO6Y1V5//214+esT5w+UksB4mBGk0ILG
sLdMKII/iv5ALQ0SXuhKoW4AvPnvv0mmv38U/IGc2wYFD0dYkIIgv/KvN/BqJH+M7G+tbo4MMlIS
XzznJT/WrgWo9yzCi03udfy1gKVjNO/lNhDVZUWhTRf6X8Mq3oHxD480qwe8O7pwBXyc2lasTUWe
iSmObBjH1OLe5qcX9/dt/Xwb4byjvncbc+j7KQ0YAwW3xMjIbcXtbWyhMENmeyaVNO0uJhq5kYjh
Vt5kwLiqfRxA/6bzURJpJv1nV7n3tV9e5kAnYatwnv2oKwBPjKNlJF3QdZqoWTltfTdof1xUxNzX
yrDFOIHHhcV04wKucuP4UIzMG3sLva1H2U333lheTE11WVvkgtSNjwOsGDZtLYtNIyzIEsdMZVWH
m9T+9IJS7EXRMIDzi2Nn5MoLWUbs+q5rIDLSoPROJCQj2ni00iGwHzsgAtARgNgp3485VZnL0CKo
7VsTIMdhM0HRDFDi+vjtfu8avfd256T1p7cL9dbQUmgWbpMKrP6+ixHY8fCmdG/yWOA2AK7kiQe6
Llnq0knLnO+Rwz6yNrpgBYVXMlrKvZTrPhqeXd4HkG/77t8uUi0uQ/wMfAADD6wuVnE7NBdI4OiS
+mAQcLlPKhcBEjjxdJgga0uhor2YOlOntR/eRU7rpH3UX3c4R3z8uCdHhx9z+iRPCuFI01Mr6bcm
H451TXZVAFAELF8vVd/aKYJ6DWXpPHrIPRTFTDQ8IkJUWT8VKg1UtxnCalXy4rYa6jVkN7/qWOXr
SaI4FxX1Z4+5qPP6NNgW5K/FoFFqPjNUJ6nHj3sPXg8VRaJvKsvutgJsmaR0tl41XKHNs7b9/KYE
OlDH432U1I99aN+HcDhKGgKzJfj9RLJe1BSz2Ok6UPwxd1OgcvaJB5GfiN1AVyxt+unMKfmkEPbj
Pk/OOQSlXijjEbHVWgMXHS6cWK5yTW584vQLNRZfRYDJE7O72qtuJwHOOyxX7Y3fw3+X8T1joMdY
ITtjNjq/nvdm+Bw5f5rhijvDqMIGR6MG9g8lTQMNDGv8vx2Vk4NvS5KwKhDzt77h+67u9nJm9XQh
FA6D3k0WPbRuFsQOaSp8Z419GKIDpATPyW1ui0ZC2NImV3mhdlpK6K3WdA38GeqEdflo1/TWceWG
VdHLx/N/3jPfexcnWasZ4DwylUxsA+dlbCHlV7zMOlcUpJQgKHDc9M68lpMS0I9JcJLwBdgNS0iz
d1voVF+4ITRnuwavqFj3bpwKHewG2820r9IEBmQfP9yvFsipsnHeFrIFFqnbDsl065t4V9EYEik+
qVM5hN8gAZEvhRmtTxRSfqA1bqowWAk7vNE07FJLANahSxTVxx5Uq7qwP1edrlIp+i/gM5TQJjZi
gSJnc+5+fzEzT52DwsBYYW5ivlVD/8hL44Lxl3BsIHqah+MZh60NU+yugT8owT61iP3mQYDck8ZF
wBeIN5lbQIZOOXATTPLl4AcLSsLdMJZfO2zgg+EolaJSveTIYGVjn4EVndDV/z243//9pyU1xZBf
Ib7XbSPerYqAXVLg/mQLuroX3glSXE10Aqln27l6nYclNCvdBYibWx21qYaCm4i7jQbnZ6y6RwvK
t9xqsg6W7xYrN+jZPWsGOJ8o9yaobr0CvYiPJ8h35MI70//0PNRCo8Y0edJtqfCytvFA/dFuvJ8U
B0cB1NLLZJjCrDBQFCWjNmk/QO4rLNiLyrsqrfWg1oFThGlTo4FpdWEaR1JDEdDHsdnlaZArpEJ5
42WerNc1rRsApvNP1lDde7nzyTDvKXHQUgekYQ3i+LMtHRi+JeKmJfZzOdps6URmFzeRXg5t/4nD
7/TjBz/pyv0YsJPQkeMkGDPf4Vu3IouwLXdhmG+bMHnpA2fDoEVGxWeM5y6YvJUv1M5uw1ULofcz
JZ1f5XCnYM02VkK7mLNbyBHMZm+mWWA3htSCI6HRiqQj8SniFFRYl4LZN9TzYVPcoYqjIxzHEk+s
UbhP7dgUUJkKsKb1n2MzdqAYOgBWy6pY+I2jiwUXGCdoPoC4MKnryLTFqnTVDp5HgKqLXVP3Ox+w
7NRvyQD12ziAaF0HhUDt7mM+UPi/FZs6d58n10JBLu4h5thQlHOsSS4L0EdTT3roaAsJr43OvmHC
HVY9EU9BXnnIIgD3McRPPWZd9q36ROvoAZitx7ps93HMNn7N9k3hbYBZg94hZCU74j9+PMInopo/
RvgkykW2HOKwd/XWHpEAQ9/3TvZAk/LeR9DzbJ6OZLbeEx7DnFdeWg+tm4XYMtErJnQVI1GBSoD/
nBBeLEsQT1YgVaKyodRWIH6mYkTi/PG9+q+LNT/u1X0dkXumiq73dL+1vWGvmhuwjT0owPhevWON
vqIG5CWgt9wGhSPfIpkb0LWOUB2NUfILkNe4F4AaXI4glzIyfRMm+ApB4ZuK8B1r5abr+gWLbXjb
+hsxeevahwBFnm8rOHzGDV1T9mSg4djloVmgqndDw2jnCnnMG3hmu9d1uNdKAE58E/Cn0Y1WRYjd
i9TZx0//y5E6icH5ZOqSDD1isJWgwNHx8LarMCOUI8oLyDBFizwG5YLZ47RgYQyyAzZwa0rW2gmm
59ISxQZ0fDQMmxZizXYXLdG7bjIHkLy56Isithmnczf7i8PXKZDcMtAyKhBjtlVDA3fBoPd2UYaV
OUjKont4PgxLNq8529PRAqV42KYlbI9yVHEj2xJ1WxKQ8hiXlb4dmniuSfjikPStu4hbBg/OwWtg
o4JyWChfPn6/3wE972zyp9LrZizgbhwkMI0PbLVELahMqaLhhsrSWfVQeM08Aotrgex5aXw2LPum
hdKTDmjaFN2+msqbqMuvgml65iOyNR4glYbWHkT2dOgvejsP0hIwxIUHM76srqMa6jGunbou9Fp4
BD5pB/bDQjrlo06Ko2JNAQFH19+0FqUbzwUgurN6d1ETfNA5DfxGbQMxeDiTp8JUN0GOPHBOJHNZ
g5VP5aY39WMsyLEcnDX36+YAii+mb3EZQ4QyHCdmpTDsaxeQf5cXuaE0E/2c58PUei378EFRhRQ7
YhADjDFCbl0PWTTE3urjN/6rGX1KynQ6GmqcaPk2txReFcfxQsoBKMGhQUe3h0v9oijghIQS4JQp
i08LZ5Q8S1o9ZMyTQdYx54EacV/6wT1EyKDGTbq0L2gIi0xgHgDRc85Eou+F4Pdmx8l5lw289aOK
1zBnih9gjfcEk9ImDWz73hfBM4NkOIThHtDhfwBQ5gp69GpdM4EtETQaSKDClLVzy6NsnGdTlTcf
v8BfnZi+//tP+ZSHvZWMKB1vq84pr+D6a8/5kqtuc6/dECsc7lHw7pYuNwGUe31nWVbtsIGL31b4
jERr7CkBTydUkA5FPpVrofNzAvW/fGEnqYPbm0hJZXMcadHFtj04hAco5669OgwAFnHHC9pCGcQK
rxRQffBFgsYkWKl2FjU47Y316F8RzeyVNWgXtQXUujkm4ZlQcgK7+ncoOcX3OECax1w7/bb16UVH
ReryaDGwAkZ0+rPoGZBWA7iy/soD8blxyPWZEXvd0/tx3ZNw27iN7bi1GbZ56awVzdd2M9fEynhH
8ngmJ69lAnR/EC3piGZKlX+SMl+7JRCPXhvE6GCNu8lDSCPqTP/7+2p7b2afRNUZXTR0jjNuo77/
5FVgmAN2ZyDVPh7zCnQRKlFXCWj70ljRrsVO4RF266MWsKj8Kcg8ZVWZcYqvDAhBHIaq5zC2ztDi
Tth8P17X25hnc41m7VYTWIygplM85UiWvznGSbYYJrlxi86Bpoq3Kst+hwr9UaHQRnE0FlBOWvSO
Z2/6uOcr0+sS6Ak1XKsiLJeeU98EvZdNYfUYRTjftbbJ2k6d6V/8cms7OcbmtRVEiYr11un6T4FK
YsjvjOieWKDliObRoeppKBAffONvfV89A+PZIJb4UBzTBJ1B6yCh2IsWS+StignzHi/BXbQjiktl
HJ4Jed9D2ztDf6qLE3JrgsZtoLeuMzQwEKoOTjdSiNm3f3qdLpCQFlfwuoRiLHCgPts7DMEOKBjc
WIO7A735booRrrr8Aep0l54eIK3hqvX3xfIf9QjeL+y/ahf8so3wf7H8PzN0/+tfxfV3yv+0lOr5
dcdg/pO/6v5R8Af4eQCRuC40VSPgkv9V9w/tP2YrNhv6MQksSQCt/Xfd3wvRK0DPOYISEv5irmz+
XfZ3vT8AEpwl2GaoCFQn/P+k7A/s0zy535tOJxX3AkJzdtGzMLP8eJ5GsQ//DQtYt2WnbXtHBQ6R
arBhNEZAIzQE86jmvoGFZMdXru7MxgmKeFtbZvpU+hHdFBMIVw3gZ0dXoCZZFpGbFWEffmJcPhp7
EmspVXk1mRHiJAMwD7Ls+52C6thV7SbsmlaEplURO6lvVeC8SAJwL3h5ZhvRuD4EPW8++6Kp1k6M
4gPTPTQGVekuVAynJUfBp83K62kb5VBAD8dKXosRbOZFW8H5w2/VbuonxjMu/GrYa9x16ip0uOO6
GZGB0/bBkVN7WeCMhU00qX1sYL6CLcw41GQRF66VetipPrcMDYHUCxuawiI5AqIKwwjDJS9/zkug
rGgweIsoktYVWhJWBlpUvxlyBePfMMFpoIIGEMTkvjk2YBXa0K/Qr/cWQzVay1FadgaAEYWK+qx4
ZnVfQ2uaPk/1wDLOpVgkZIKifAD9+sSZrGRJoOm0cLrhSjm8ubCS1tlXjmNWAnqrWWfR8ui4iUQK
BrVeFyCGhfCiucwdXOTKvRpd7KIgrMKDuR9QDyvYNgHwdG3icILyWA9A7MA1zi6o6/U1rxYQfgyh
S0jt1IaoytVYgVhspL2rPMssXcOipbbbo1tZt8EIgxu/L76QiH8RtGL7MaD9woWyxTpKzJzPxgUk
jWA41JkcKkJDo5q1pcdk9oVuMyyMHCc8p790XSqhV95XWTyiKRL0hrdwRRAwSq0MIsuUHF2Y+2Zh
g5v2WOJuDHAge+iU0KsGSoSZtprgQkSduwA9BLcfwehDSWPjkIACLCKLtSQkFms31BxgYMAOKfRa
Uo9LsIg08lK0ie4nH2Cqp67s2VULKRuoaEEUPzAKLrswHV6GDuyKPDDq+TQBCy9c1e0m3eYGlpEw
+yCsh+C+TfXSlmW94oZBe96x+2bF+xglqqikbFHjwBynxCphegvEP70vFALkfoKcbbyjVkuKI47M
qPN7oFyaZWxKuBVGA1XTtoqgS7KM49KgGgF1cnTmBm/2OpkaYAT3PHBKjD8ham0TMNBAPlV1jnds
NHRoOXBGQBLRFmUsR8XjqijKDmhjmDOM2gMI0h265qG1FbRzIQzQ3BUOXHlWvV9XIqNmaBtg0Kfp
Ce8wPrSTjmGQyAxaJclkuwcwQP1q1wuwgVLUhLsj2Jb5A6/K4QrLC9ZjPjFSptJASyKAyPgnf5qm
ZOnbUO5PzYzNy5RsxKMzJNWDgOTWpq2E4yFV0OgHTlwPxTIfXPeC1sSEWU/FaFYgs2p7A/MxF5tS
wuBDB5WNDmDq0PH7OOuLfCBHKwgEgC8CBGqgW6yhWeU18cgB+7hYc89t/UUOmkySGZWUV63nD0d7
FIDDNBoAoVWkIskvS1syVC3YUAvgfPMeZpISJ41MxhODIhMgSfR2rBKw+mg1wBFC+7rgh9pHr21V
5hIq+MHEa2T6cSIAfFJuswqnAIVegZUkLxrbL2J4tcEo5x4O9GZaFUMbJJc+AxTqIZhkVGaByGuZ
2bYl4HRGRZ7o7Rg7pr2wC+4+sTyIhzuo7Ll418qeeH4Hh1dBDwRHTjy+R+XAYIRp5J95p/zhrkDR
IdoXHqoWQM9DCw5t2Tw6dEleovzG0KSDdEQwtFcexGfdrBu8vriUrtRu6k8WajNaDeEeirfwpE5h
5cz6Q9jymD8YAakJAGFDM9VpBaZ2AkZbqNsZc2XH7UViwiDHCgSyAeXYRgFssVfloJpjH4NUv9KS
TjnB+d4xfKMQBqxj4gwsHFBOx/ABBxIxjmqX6lqPPXVDX2CCRMJzeuxE1Bix7ADlghVdTjx3WZQ6
gOn71DgUSgA+DHCSEkQbTMe6iJZlzvyHLoImSEhc2qYVJBC+urCy8Ta4h0BcV4UPexWZQ2NrAQ8K
WLP4c9kgHVTND1CLcZIlvDlrHFA8mqMvUYcoLYJWY18BQ41NCZg+FKOFbKGIDdNyjyxrhaIQkCWj
U2SgB7djSrXTyMxxeuiKwb2B92Be1viysclZlPJGYs5ZITQAtoyjjH4QfPA+DwJC6hjowIVxL/aM
fNMUgIKtx9DqqmWlIazytSol1xteTRNAaiVuZx+SntnPI7M5JI5yF0pSQ9HY4xFrlZYXQnqBum5H
t5QLoQwNIDkGLENqBaH+TGgo7EvVSuhbIddJ7mUFoxgs4NGzUjqOwS3pTO9tqsGNGAx1jL0zURHx
5ehFwPlYTWuQTdgJQWHJciOD1ouriouprrV3M6FaAsh1o0ueMp3r4SIsJuVuvClv8WqYZ+Qh52NL
U2cqGFuHpIBiTBHyOkqpRTnfjXkQFjDmI7TacJCE5JrASOS6qQCDXA84riCyUj8uvxWRNLfNUNrV
ritiTjIFBNuh9EiHOD8U7mMHOoO88EPRWTuHYKofSJhwgH/Q67sNgTSSN/g5vHY1xSG07mc1JkCj
axyH29EeFxZ05eXaym0bGHLI+ueVAB6vdiXaiEOseIbo3yEQjjREjwcQgvoiYrYz3YfDOMkv/RAB
/Ykmvv3F4dxxriX2YVgScVmSLzHGNd4Wga7ZZk49+rREB6JFljYibNsNIsKlboMiuUh0RMG+sAmg
ulYHyN+6hzads2gIxH/A3IKhJzYyAUhdFDlQ1Q30AGxflINcmTLRwJoKcwEivGa2UL2qxqAS4Jxh
i1vRIhf9QUe8VosapYl2z/1RqmWE/SN4wJ5hT5k9Qchg7RnW2ZkvbBghWmEX9vsmAeT0JSbcFUtF
IIuA8lJIEZ2hMjcsA7ghzGACq+YX8CyLZ1soIsYlmqf+sBrH3oEGVWX7YCHlPcD96JtJ8wUZHeS3
o14OcsFYnw8rQjh4+AmlGpIVyq/4Ond7FPq9CniAzCIduWrHSNsXkvPa+4z0Zq6xd550tgreMM0i
MOi5Z7OQfTdLDht+EdQNKP1RDvj4CucpTL4hMLraQIxDNEc7dyqTp4xzQC1BLG/buzxOVI0bFCzZ
ESiryC0Bolqt8xFN4lUIQlK7EhGw1NcGOkvx1lMu7CZ6iGBoMHtoZKW8Hgos/w4Fo1UhUHyFf16k
4SU4WRETQMJ2KAe0UwhiMo9D1V16PUGHHivJKzZsohaaBCWW21ZBswsmQB3v9Tfhh8abnebCcQky
C166zIe4Bo4PgFPIFVgDqr8SOnz+tnPiHGSSIhwBGfn/HJ3XcqS6FoafSFXkcNt0Du52O/uGGo9n
AwJEBsHTn6/P1d4147HbSEhr/esPje5ejbyqs2hJF/tMyFlv70oanRJOWqDEdrLjHhvw3pnL82Jb
y1WNNS7GEKSsX+YPVrWdgqYKQIeBPVeawFIS2ixrMiBK9nN5I6WcPKiF667bahAp75Lyj1CadJb2
d3hi+ebWxp/CPGgrQQOJeXSS4DUxNcnfUpnC2rcTYWqEeQt+2cAysGhPpykOIw9sNI1wzkBFtyoy
tst+XuD870M3K+0nf8jEvOWz6fHkJRRPG7dZLC9SNSN9YDtXCJ6yKceHXW7AmzADQxsjUsGjRD2Z
buwgnkvEvUplB2HRaD9uGME5MthmHFEsY6xG+UEy8N5jLXM/anFASX6Gsvf77ZIxLcU/BrbTrtWj
NrIVuFuQr+MS2sVZOvKRIpog4eJRBO0YMbB2iA1SejwQM8cYDJNz31/W0q/1n9BSGkyzlZVX7c2k
sox9V/Sq2gRL3tercbRlsq0ls841+rRW713lu/05tcZcv8gWc/312CeVEy0zBeqqzX1V743Cd9tN
6zOgRuthLsEaWx1sh5aBWuGlCVRdncK+n/t9NZh+SCOVjM1L2uaWe3KI3Gj/1UqN1q4qwyH5Azl+
YUqFe016K+JyLu72KNDXDL0EalPS4O0gAOCzssz+yctxRv9dmiAzN4VDrDmE6GrgTuu0pNFypBIE
NcWN/2yHpJBHRuBm7VtQLnV9ydPRDVfmqPS5apzSw79gIalMN5VdM7z18+EpdcQs32OYzsnX1AWl
cTWLXMbHEfOyOsqzor5WY+tm+7bPUpz5PNk3G6ODaYq96zAwO5G2p9/qyYUhSlmEK6PvzIM4Cx9j
ziOuQBkWDhYgEQe9V5JRqUXp37CUZcEoHMcu8i1VEjsVe8w1Qrsy85uomsK/aS8ktE/Ggu2+amqZ
esVGhSwLZXvALYN3tddv0nayG+ZE6ESdj1gvdXoh3aM0NwNIV/wXJNNcfsNRl333H9G2VmWgDFt8
+yZjPZl0HshuoyD1yuatmrxuoU1K63mFfIos0YBsYeACr3T+8Pi8T9dv4QdQgpBHG1WFl9rmT9zn
w6RPsTM11XyjhBHpTFCanfPu4xnqGQTTCRqQTYYUosDkucNIJOlpea7MGXoRUSXV/brNKMnvYx4m
gqzq0YlLf12Mtc3IfEwbv4YiMRaz80m9ljSkhuO8lfxrbE2LOIVshu1YFk2yVyQXHUYJaQKTGrqk
LzdE2fUVpq3V3Yc0U/4df3NaaWea6VJz4ZtfxOwMaBKE7X76qWxfKidc3hWn1GFRj9myrBzjp+5H
cGdtyUOTWngK5IpgeLerSZAVLXY5iSnta1J72SOVbR75/lScOJiJ8qpw1aAOZqFC0lBF+NJDUxlX
ZjdzI5mjPTZXwYFrMfbLxzCqbDjq7K5merGgq3wFFP0rmo8CQ/pccsJmikpI0B6Oo+eo3dzikAu4
R9xHAVLTdzWmZDbxwCebjnUX5lX21/J646brxj2kYVGf7LbgKDKr8BwGnfptBuqQxJ2KJ5qgfItl
g3klDjW8Pyq7/5Rc7L0bZh7WRMXymxQ0s5NVWfe2MOvDaAq9edj4GxEESUOsm7ovzmWOBUDUTbPa
F1Mvf0dj6hmXNeYTxY7Assfvrh7gShLZWDhxJSzqm7kRGupSeTsvH/K76XHVKA9/Rl664L2GQLGG
emVerb6d+AU7Riex7NOjwRq+NLOaD8ZczHeAJjL4ZDseRa/Nl6pbUNJIxk4rJJzWBksm79RwM/0m
Q18r6pdK/dOZB/Ez9cYNjPn8rtrQK0+hT2ETwxFazxTgjPLE2O80x/gWAIjl6+uZOow7eCXHKl8y
FlTn+XYqDJLoOkYCwvNIOG5juKALmm304xSBauwZO8Z1sZahzQ7xHmdrNCOq6zZ2nvnFpdf2CLMv
b4aKMMi5L1l5x8R4AAqRKJ5lEHPiU/X/l1mdByPVoo4kx6Kxbq1T+3oz6EwVq3o0GETOQ5M/Mn5w
E12NouB7pG3HNS+rhLYUUfDAJN3J7IwqHtTuGfaqBxE34YayHPI8Up2ShGhYVzfHXpfDz/kQWd+S
t66dhqZ8nhwc84dMbjK3NjGMqfFzhcRRkHRH2gV1VKccuRJl3ROKU88B4Ic7GMfRCJe3wandaOE1
KdbzJPI9mASc0oZm7jz3U7fjWNf/GFX9AXyERjRWckMgRM1u69/Cxr32XRFvpd9VR5V15YcspEnv
UOnwYRrawkv0CHEwUjuz1rQV/tV+UOVQZaLlPdDjt5BSU9vrrstoAakTEiWYbpOwHtVTDIijm0/a
qpvmLj5gETC8JoueX8yleEk98hGxRktvXgqimFtdmXxpn6E6cNoQRF1bZFxNWXe3M7d8q0musRgz
OEO3GkJX/BjtSJBlmj/FBhBGWfjI1TqGqCUvEBakTZ+Y0RzO1sHXdVKsfACYu55NEk8M/LrXlTT9
PyGhWeuQhII7S9M+iSrG7L2r7JdBjelv4gf1qlVlhjMhSOsMpvdiDiqzydEMvh617Sovx/I6MhNd
+T1tp5mODUdsKWGfYvmzNihr10GYVk+FHdMd6uE90WWNx4UTR3kbLOOx4sL/yCqXjYIPXxZHj1Y9
mpbcX+veadlewIdhY148xsJxUrwIkcf7sYRj3C884ZJduKGK+Y/6qQGUHo/wd551RewF/Cmazqp7
LVV1MoryZHjLZ2I3RVRbtt7IDmtwQDsuln86wWWLjblr/eSlD/Xd8JkxxfrouJwsEsJ1ZI7Vi2yK
S1jbb048Xwnp/Yp7bANtj59LcbiyMTiFQdO/DNr98/jHQmK9NKvwPnZN8cyNcfRdHAMWa/osXD3w
LQkPwE0/jcaipbtMDIKosdfs6JhFj3lViau6NFPvCLw2nzKiEw9ImUJkda77ZQclmHjr9not4hr+
inlK0uHdTpOXzFT4qynxTml5qDr3t8JabNdCE193XP6RUdPuq9HcKKKkmFsl58wukKbhuUZmBH5s
PW9aPfjnbF4utNnPcUloqYzTyEntQzjFEL9xj07mzYiUGY6K+evPxLjiA5vp7Iyz98DINb0AK3/G
gTguJsvbJd5/fYVGMbX3wsZyIyu+gWPRDeh3UlxOYm6Ojepe0yRIIlGWFJvZMwgcijxvH+fGfzUC
cGmHMWoecTO6OY2YRDwlRrjX3fJSdwHKV+8z9sIf+JrftlG+Sdd4A0U6oKX96DNgcNHb+9ytNkRX
3Kqxfg07PUa2V9DjxH77wssfR7FTblQAfqNJ58wKutxefOeJZ69CWZtUlVay17TMjp2dnHK5CtlS
rIbYx+SKZqRklJnhvcwdQY8ljbfKmg+Z2TzR6h6qnBaRrum2BP2myp1tm6WvVRGehjLdlJVr8jPE
AdR742q5L1O8QYYAPKgeBg5dQW8YPIx1HaTmTmVu9WKt1LR0nB7tV5nyRAqvOcop3cdd80Jsw94F
J2dugfGenqsO8tPDYDLZzuAYo9n/qefmhK6d40OvQppdLPbc1bjkr07hvJglS5tAHhDmpgYmjIf6
g7HJt29XtCs95ETHKqGRmftENe8WdOoVzjnbiu9lSIe8dX8jiM8t62H9eO6u6E5qGV/ERL5SPb2W
Pm7ZQ7aVDFnkgtlh0DvXKfDJdM6IL0iLl7bLXylg22hoAdUgqPwxw2U3eJDnvdrbadE8+VZm4fgd
H7MEiKMbvgAkPoQxMQzO3uyQCVWo5Ja2b+d40z6d4nOC6p3Q9hKHVbSgfrmrpmQ7pdlfMv42WLhs
wJNPYQjh1/Ezjj4qeJeoYDgrd0rNIAJ1RGoSQLto4Hbidjtl5ndmNIAzpUcLJnC2rlzCjcuSdOMx
m6q1UXdvpkI/MaToJdrF/eQSuLv2uAWcLlfJ4DoHPS/XJHF/KZZ2WbwcAGiewnn4L5TUlll21Lip
OVpf/WpZVn467+ClbVsKEiwDXkbM4/003YtJP0E7P8OP/NUdFBkkqAmXFD3F+JFDeBsyyq4kuSZF
+iI8tcsK9V4v3lGiai1CuYVndh/dCS+IlIvYbb13o+r3wgvxzjVfqfPWcgzOyitOZjXuDXvErlF5
/zWm3GdC7AnS2IMrnyuRvpawDkOcXjyrellsb1tMSPMgE+jOf4bV/JcBOm9e+kg/5o3Rhn0zuRsJ
0aE1AQ2LetH8V4V4b9XLc5HCjOJeuwPFPImkeTLmdu8ziqyHBX5WINAbgVNwmN098jWCXl8yL5Cr
yTG+SNW4DXn9GY8JvIZ4Q6O8z2T5WTWEroksXC3cDLp2XmOvufhJ2xPNNv5r2e/BJKLM0S86rT/U
nByLpNoChx0K6W+A/I7WQv6j1R+mwDg0IWpEi9MjtfCeRha1tSzyya1qt2DUbAjsFWJFYHTHbMM4
W2aN8FAJlDvwrbiEYLoNpthZdf88oVNd2YztN7ZNBw0E8PxYNZeDV8fokJf20pTAutIdPvuHk1Fi
/5nQJK5mPR1SyiKjDzY6K3Ymo47SzdGEF3eyLj4rDkgd9odRtGunjXn/1Q0SD6ICNd/9dDy5eUlx
sKSS0zfYFzo+PTiGTBT2KvFf5sTf+V383QzTVVgloR5tcxbNiOd1cTQc8xrq8IkW+gkd+5/Hju2g
81ntmG7UUgBEuuuaAOmgt9+UBBvrhEkuk3xpR3mZJ7j4xMXCOTDpLAdGp41pHVSoEFXZX32AU2Bu
uLe0Srl+s/fQT97dZXgibXWttU0m5/gUW8lrQ9Co6q2NW3ebYBz3OYUYeus6wIeUcrdR6uom/W8W
9N+syAuFzibr+61VkL1cpWk0leO1NoZ9bBfPUxnulsHZL4O16wB+5gq2rlJ/NbRk7TvB6vFihJVz
suaki6YHN9QL41d3io01nfV17P0/IGiHNo3zjfnQsZQziSTBV+Wx9AE5oUQT6w1YX4cIk9VS7c+M
c/rj36J8uohxPlm+85/OGbo9HqXvWbfZMvelRLPnq30/tvcO6UHaL+9NJS5DLZkuGuWh7ExQxZE8
qjar18gAN8Ewv1q+BD/hpLW9s58wybScGlmQd5LA8ngxLgykhvhTj+LihuOb8Oa3zlf/qSp5agLx
5YSMybggykL+uAQrtYGGHV6fkqU5ela7dRWi+gInHXu6d2n5k1b6FX71wXOzj/9v9DKrd0vsHUfT
Q1TlX/OJzWY6yW3CeW2HcD7Fdnl5Z8yPo1GV7AC0RxwbNZcfq5q29qmr8Ybqqei7/KmxEhKmMF1v
DOvbnznAjdiDiBdevJbYm2o20WEx78hTdIF59cEBcBGu9TMp/0SM+48CLX+cYIOW32FMGJvXdldj
CN5LlUZLzEgf59RNaIt91wdnG8msKirA7fSeppTY4eOMH8jmrLgzgPVxiot3GBLvMjAy/JdXxpxX
CPLS9zDVM0zOZN/P45tXhOzC3PyL7g3SOKBG44NaNwgZo7xhmiRF+5xp+qZJdIyfrbuicp2bhl7U
qzc8DINjMfwWUNtXVWE+mVws/WD4awDvm1BAick8rMKavyaMZ+RUdU8pJXHveX+ZMpyFdPtDKSgT
AvvI8HbTwatfLY4VRMlihpegXV4Zt/83OOr0eFyqc3dGlv8Rk0WePfd110/BVpsxjq0oI83J+DMI
vmClBjQoaZOUP0O1vCU2/PtFNRSG0JBL8QdLF/sP5bjehANyZeaqioBkL8e3fqzM7lgFcbnL64qe
wM6O5ciqYeL2moMC7e3JhO6cjR1OvFmN0zt2Jl5EgB4TbLKTVA+rSnXld4LTUCREfYZnhcuLvya+
PET9WQa72V6+HgeQV87/Gl9wYyBV7MsZqRyuSmgdX1TqvbUJiI6lKS5yNYfcp+FnDzVjrNXjOlyi
1FaXWeqLozixuC+yGqqEn5rFRueY2U1Z/mhGH8qtJrKMUmxn15/+LoUjgmgUofEvmzoPnadSu5j3
9OxgZYHnKW9fHDyik23h76nu2Q5CA55XubWxjUFcZToO31MwxZEn2dt9VjB2rD3k6Y6ke11ZwzB/
Jj7+Hpj5BtveAg7Eeq28GJUPYX2uTIB32c1rEcKFSTqDsXdaBy/1AKG+JZBINENWnUetsJ9reRHX
Y1PFb1rjZARqkXlr9B/Ix4swo9UWQRmE6DJl8pRPVUVHY8ido2bx0WXEu/TUyAe78OFlSAZRR+Gg
h8/HnqCrMcDAclmAwuZFRCEqv++Agfcr9TZioMZxkanLtAIBVZTO08YpGmOKMjNtGCtpo4Wh4jhN
9SYkrgTbUeoAY/+kD+5QYJAW486i1laFYJHPVUO7KZlQNK32znPc2Iz0K3uC/JJ7RCw1TmJ9L7OQ
NYlMXvxdsOPO9FTdCajGPXSeBqqJveU98SCRFt3g4l2ONWdi9ZfZaA0sA/PEushJJc1zZis0K7Xb
tV+pBGI/y7LpxKbs++SYwQXYuAkFw9ggG3EdFT+ZadY+lJVYa2UhXg+fqtO2t/YhC2F/phNBfE0+
lhspbedGXWSj0oxnD2+8Yb4SOtdups6wUKY11XDPZ9tGUdl4rzj9yItmsn6JXUWdMIXi6DZ5umXn
5+smNALIuVlGNjdvhLQSHMBz14NzUPr4FqTWMTTpH7IQ2DHxSPECks23TQMpZ/WgMWzN2Zm3jajF
VzVa3lffGeqZ7Dl5BKhp521stRXtDv7C0h+CXZO4/bCqFzlEc2EnH8sgfOLJ4yHc9X1d78vOGUAz
oFtNpQ42FiRIHK9LaLkNANPBhuPCrIWmKlD+61B0c1QCuKbnZZzJ0Gx1QUAuretia2/l8MbDrpRg
5DnvaS3S/JhZQR150H72QUVeWjlI4IVmb7QDc5npMDkq0o8hSWiQgCXdplqTdIEmprTeaRaaiA+V
rPLAPGWDwKEw3NjafwbSNdkWD4a4++Yb+UdZMd8UzS1p4xZ/CO9GcfnkQt9YFR3+O/YAsBMgJwLw
5o9a/69Z+7+zA3W17v0ymor+LvLpvUN2G6lAyEhDOxKBcfFKa1eX4XnwMhmlmb4O04jhrdT/2f5y
Kd02WxmNsWN9n0jzqS+MXM6SM5RYjAsg786cBcR69uh6YIK7hSJ+8JT9VUhr3ctk19fGdvbss9W0
+xj3IxDgn0xUB10627hSV9VCFksK/1mk+uz1LW7daSL3sVNEwcN8CD+O3WQz9E2Lot3mApDQt/Sw
Amz06RZqGr0HIc50B4qJTm0gDuVrOBBUl2TB2hgH+zlXg0rsd0yX/z1+63EydnU7/RgKXeLArcw+
XYe4L9KebLqePI9uIAfC3EzWzEzeOWY5/ImmL41ogn24NMZxLpf/CsN4lZzQ68LQJ6gpZWSGBteT
/juJoCGffnjP2TIJjPNbD8+vKtGTddOw1R5jPXNEnjAkXNDTsll6DlK0YpjdJuIyju6TN+utLyw0
fOoJh3OOSP9a9zPFj/sam+rbSL3v2Q6JHfENEBVAxsbePj57KPROMbiO6sw+FJb9JHy6hDkFDNKV
rJn1W2ebTdZBC8Oq4IIUTO6wI2AiHxjHUDNdkWV3H8PluiTpuSuKZ8jboPhYX68mKw8uLPNrZgZP
bVnrFZphlieo98sYd7uiD29IX69uEb4sifua2EwrA+OO78q5Sfu1k8UH7sEcJofegfndcONb2QSj
CeExpQpOAvoSDIA/ViluaJS3jdTHx280+tmbWYafuTNcu8b8si2xHYzwDboi0DHysYH0Ag9daski
FQOGMz5oixO3u7iIV0rrD1CuhCxLKJm1s6PIvT6eqNXXt8DL93XcYMSS/zK8gidGkmvbPffeYqyG
Ot/Mcf7bJPa6DbMPmO27SmZ7w4GvNw7JVhnymKc6on/eD/GzdpKPKoFCYgjjL4ENd2dy1mizVyqr
3x9LlftyWENtWjsBo+byr52JJ4tsCtOybg7u4HRI5l/HHNePv1DgqjoEbA3yFaqVPWTVrVvWFFz+
suJyOIdFsMazcM+YkcvZb+YoZmRQGtwRKOvr+JuP+FxOYm2Kd+Gnh8GAgqIBkLOtZf9AYFrbClIF
J4Ah2OZqfH58DuW1F9hHzOiLK53SrTHYdwKz/jCuV53LMGNu0p85DjZ9INcW4UcFmXZyGE6J9vgq
ESVd9yL8IKZs6padVpVHmaKPbPeNZY1bsx+uXOZRO9LchwCrQG8U6GIXVj+BCwg7g2KuSqIk2lA9
1Vn5n62tu0lOvYOTZSrVHwEBWMyKYxeMMx0PjRX/rXp58XRzVNY3SoKb0w773DD2+YLnxnQgcp7n
6Kyx84pa91NAtPB7ckHMYB97dGxBU7+EQbk3hu6pMTyGEC5OEDyFx/7IJr0mqoGxJYkCrVp29UT+
JBoX3qnydxyKN9GU1yGuKDbMak/L+u//v0KallvbnbaeMdDtJccWhWc2B18cXqe+jH+CZKBxEAMb
rZDoSPG3CoL8F65SfXJNLXeL9PbaGT7hvA3nrBPzr7DSZDyCyjzC1vqsSgAR7YK3Do7G4Jkz8st4
+IRf4MAc4IjB0uU3eEiHDKwxtl1bQtOA4rh1ermcKH7CqzE25XugE+8Q1HP2L4ZZuna70bxZI8eI
4TOWWg1j+rDqGraTWYec0HOIWNJQYNiwZk0PTsFimPrDSOiT8iS/YokzUw/WaZRPTGhko+Rupt1f
4dMcL5jFGjwUi1IU0pJ3WWKdXiBNLlvVBfaha1MV1doOmFB1LQ1vm+0mC2teO00JEJwkTA+avq/Z
9NrIXJbxMA+xREibdYcgS5uJdmj4g/1vtzeMNiN5royTexqPrypgHj8kuT8gIRIgduVsfhMvNW7S
Dj71XDjH3q68g1zyj8q0mITFS/WegqouVsF9LOOPoK3fjKrBV2LMt5YJUXF2zFsqh5yQO9msmnDK
o3LInb2ZVtBGwgQ1UoBdip8h1yaKhQkjP/GsHOPaT6mx6Xu72YV6IdvdhuqcuNa/RvaodEaADw5y
96AWW7D9dH4L1fJQlZrlJhl0eelV8Cpt8zy4kGgDf9iBCDDqbM2VzSdcaVmdOlv8691lAkssxV5X
ouKSzdXL2HTpdhgpvGEcd96PR/W3Dor+2bPb/qsdZBjBvHzQavHnKrruP5Dk79hQT0OPIrGCYhUZ
s/Ph+8Z3+GDNhLABoqyu252qmOB5VvM5dYymHh+R/emfGOhnRwIhb3qe9qYqeQrT0cinXeCPB1cY
74GfDCsFL/XUOSDX6NpV5A/eqZPuS+IRmjoPlK5V6JEDrUayTCcu5azhS42y+S2MzufiWvpdo9z4
nvjuJ9M7SAwdXruiFPahzKtll3IEIQ5b/tjmCM5rz/nE/oLbSZuc4YHPHaesHATbS44a/sgKaRe3
5wK404BNR4tG5WgVml+a5i2ZnWVFwBF+PfVsvDlecaV51tvGSP5MY17gD6bCTQtzajX2dbiBL/7c
aS23fcL01OwqSG9+QJ819/fadwsucHg5mOefl9l6YXTWrLy4+U6sgKQPjCDoddwtmZpH7LK/IEo/
W6X3k/aqRiSACWLjPLAjes5lXsDw0/E2q+YnS62/0LZeVNELRmy0JLwy3tpBhwqgH3ymNvFy2VxE
vROyAKpGlKom81zA6IqMzHpJUg9w2WfchoMGXs1ALoEie7zluoEKnZ/9mHo8zcdPk4YMz216QL98
GuPxRuH6Khn3QhLtPstgBJ7slpstlqewTb6SEWpsZwefZgI2u1A7WHLGrmO5wFSGJ5i3r3BgMTXE
qRV7FpRriUpSTEm0/2mpSR3lDAxRBh54ZHEs5gzXgJF04uYQVvqeN8uzK1QZ6al1ILQq79yF5r/B
ToiO6OxwM/YwyAsAwrX/qJd6Owb11Ps2na2NdhiipXHIug1AsybTRb2tDV0uN5fMsmA1FSW0qald
9B0kOv00gzm91AkBiRySlZ0nqyAceprXKuL8POVW+lQxGia0wnPh2ycXd+k//GLBt4shMPrjv64t
dyrkScqcY8SbjE9nnkdY9wHzNX/5iBM4ORXJyFuD/nIly/EyBYj+gW4PFmFTwhFEYNoB6F+9t3p1
iPV87lq4pU5wttJ8txjQpJcuORduQmKM92OOza4IhpDKAXVe4fsc4uKdE/2iAngYVDddWB66Tqzh
6jynHfHcWpgjuwbQYHy4bjVxse8JM2auAAG3S8O1lfi3NDfeeKTfVsaBX9eYWJb1c9wMm9p14N6b
0Ecmm4f1mEiiwdfC83EPGWKCurKnJJ7fFwgNKy2o3TWpNhBI3HuC+Rw9rI3cJVNASKP+Vybip7Hk
E6SX9zJN4FYW1N94Xv48JE8rJYEtoAL++l53nNFdSGWeRAtdZuJFY0KQw74Vo770S7gfCvvHi43N
40CaaN4pSqevSlcfYVU9BYNBfWAU73m9fIc9IwtmGt3K99wzIXo3V2N22iI6rZRBGexHeqb7mO9t
4+8b5pZq/jNysXPicIE4ZznET05HwzE/Yy8Ao/Vcdh+tZKVVttXlPzwQnuA/4onunitAlmlhbTSe
T5SpBHnZc3imhEvUI8N3iSA+rx9fjSCLADC5npI4yhpr6xQ7B640/ynkCPbSJBEUTBhKYK8jXH0O
mzZscRaQ56SctmLAuGWe1mk/Q4+QEPEoYdElEXLzbDggkcFrMj/FueSQ52PCDzs9PjyvyjoW7aab
P/PHXYGTimI7j+69wAZ1sRTwTxE9ns1iq+1iBZvCfc+d6WBCGEGb/tu1H/zKAdW/mavt5CsMrIPD
1Hc/iS7WbRk8DXnAXm8jPoWh4iho2pWdtce4WvaO69BVz896oN1Pv/k/y6F2NzsmHMxabJ/i5QlL
+U1Y5RtfkhgKlg5d7ofhNCiQqV9yirAh0n0eXBX8ite687BaoATt+UOAh8G9D8hKJE+m7cHfGQmZ
HnmfZrpH58M5V5Le9S4zhsbWT1b8B7r02ciSogfsKcRzpmeO3IGq6N6Wq6xlSokVsXaWbatwfcuf
3GVeGT7F71JiruwW39oof13MQAxuSb6hU0FjZK9iLglF57M03pc25p7DFbxOt9NUnoCXV4+3AJ3L
nZt853XMulIDv4whrDk9ylWPYUWwTM+wqbc5Hm/sXdD4GjMQfLvKPQTadeWqSDB9LJS8wtm6jI53
N/hBwDK6wDNqWs5o7tahb9wsJfaJJGo4L7aLzwTX7UA+85tjybuvEX/K2Nxz43NPYe4ZYCRU1DrZ
xjCk11KItXKGm+cUH1DuD27bnnkQbpy+Dej01dggsvDnzVBxe3Tr3NjhChK186cZ0gHhg7I3aNjA
kyDee/OJBZ89dU8wE5hIMlvM+ubiaxN2349NJMxsk4MXJzYYbfuZTcZdphbCofFfFsZnQ01Mnw1G
e/0ryyhhuMTGGb752p+ys/bb57yp3E091SU6LRiAwC0hI2HANY727jnr3snLuo1di8ecQj3inA3P
OuExkWJZhyECj9d0gp/Q7F8fO4A49mHn6RFpTP1dcwRZqbX2/CQqLHFXHa/cfH/IuH2nPjgczKED
kF+nYNDN/MeR4zV3h30xfxAbEVnThYfSSIi3dFHM1C4lr1tJJC/lfn+0jHRfqndPoJiolqtDhWG1
/Trnt6eJiQrgRU1AmUNa8RJioGw52yDDLKys4OnNB/2IRcg53F0kjfX/ODuzpTiSpVu/ynmAP81y
Hm6pyioKAQIkENJNmmhJOc9zPv3/BX3sGIomK+1w1bbZ3RkVg3t4uC9fC+aw8CIPborxdgEIE4mO
QJ6B4iDR3PiQGjARRsbVCG4wTZ1H4O2XRB0XahdctKnJj8qvSuSFBrrwHVuZdqbbfhXZP825ZesT
3bpLo2CvDLAYze1l3hMi6BoaS9eko352w3Kd83NJ8BPSBqfWGS/MaPGLVgCn5q+BeFp3qvb11eAS
fltjpc8OJp+b9+qU7pUwP7g4KeiGX68mlzSsQtFkKB+yHDiRV2Ew0zXOq4+nP4CCSDqp0CMB7AMZ
Qrh8WZPKm+uD+I+SLj0Orodwl+Gnk37DFCriLjaub+YjfREUL6IdUI47DRYK1/sVeAOvg3aXjeNJ
BBtxQiZUIwXSGZ9A0AnQ/iHoaM+r2udgrA61nl91SnoUDl2NftShedSDX2Kf8Iw3Yk/CMNo5pMbt
KeYtbOw5ucJ9iC22YOiOl58amXUxrmPzIhH/iZl5N5MV+HA8HjzulAmFETwKKwy8cJ/GC4+SCS6q
9DquO7+aabgoniLc7AjTsnDbsKjdglt8ZLpOq1IRdm/1Rt9NcYyOKuTl6SHPAXzSiWpxQYDGoxBq
PbteAL4r590C308Hra3rnULP2Xm1c1hsEGqTe0gaZw/oiReZsQcGdGI2PbiwnbgukyV5tEangtgK
F6DQX2mXxk1GepzX1OXk2F+Ef4XyFt3f+le9aJ8aBzgVpcjgQY2o/5e3CQcLH0qy4tjMtLa2T2kR
fE6R3J36aS8WvqQO5OWlL35AalbQJTzrvbbDdC3+sTTPdrE8GFV8Sqio8lex3Vy+WgGUHMtpQCYK
P7aUpT/D5yT2mPajT/ybNCWQril3jdbclI7+YPJI7JKBhFZxvbByC4c8yv4BAUh5IbsgRsjKK3dW
DvyEPmv2pBB5MjYq2adPCMh9c7w7i9d8aaHPGdvIqMAUXBXB1Vgh/BAxrxNkPLz2KyRiqg7u76rI
fsbZ+LNp5ke39f7g+8BoKma6S5aOnoCG0oQX+IVtY8xmkOyC3qb4pAUu2UDrWAry4JZX8f71/KTO
z14PnnXV/lp3BhAmFpDKzT4LBvUS/bKrTHwwinji8sz62uRwkSuBd4+Q162ekV5ZeMVZJv03kGti
ZAJ9Jzyw+P8d+PDUofjdBGPxj5qpd045UeExf+ROwzuh+TJoooNueCjH+bNlF3elqf9jD9qVrbSc
CsPhgBX9J8jRXkprQmrJuKF++yeFq6hLSWXDsvUyFOr9UJjk7ixy2075RQVHe4C8o7rQDV5Miafc
i9NIIfe+y+NrGHm+p8nyPTYbIoPqc0iGlaTCgUU8hcoI27h3ckbtu13rt1aH3LOXfFGt9Maxu68K
pW+TuggAMuVrWg60YVfxvRZ486fKCc0DbbRXXVU/h4nxNKb6j9A0HiwYyS5iyzuqOrKkualFe90c
cTlefR8M9V0+mrd0iF07hAa8J+6NrtYZZPhZYOGJ0/lpTv+Nm7dE+BksG5We/yr64AdgumueK/Bu
drlztBtLIEap1qYZDyNh911p02VE18BkD8cFlHNFYuAiU/V7wHkA0LzfZD781iahHVFxpBHEIxcJ
vl5T4/aiQV/pOFfdLWAsA4348geu/atuq4XPdjy3DhzZvF+eW914JIC/sy3rYXTLl7CcYWfNikO+
OD5T9lWSsrrtfE3QQ7XpuUGjzh/otdJH/UetWngYvBk3KLncKvvVwMEF+Kc19ppuHCHbJw0U1T+W
KUPZC6BG3QbeJ5jmxQ/M6C2x6Wku4m6hvZZSjdWiWqvxaJi6xFecur3OpuJnxWKkbfdQmv1DN4L8
A6d5JyzYsSnbjEO9y2rj20jEUKU8a4QjEg6Yoh3MvFjOaI3lzjCVf4yKh1FD2REd3Z8VgIJm7H7E
1lTu4rz9MVnxC5mdgpvbogCBEnZr/UPPWMZtaiJGB0NnawePntM8Ufk/lCaVbRWvak3FcznWfpO0
CpTy5VXZePe4+IcxbPG3ivfQLckNwdmTXQU/abgQjDjLlesOAJGtL+RWPk1Z9tyCCgLTfWl0zqdE
FT+dnxKQN1fn+MpVIeC4VKOnNPKgYU8fyww8F1DRZDcTN5hKdorVJQdVRoBR6dGDZuCkIlwxwP1i
t3TgD8wEx7YMqa92xXPX6dQKky9ztvx24+FgJwviz9FAv1sSA9YBXVhfLG5VX+gpN3yC/B9NyrAV
d/Q1YF8werlZ+NlW0cdYaC0/dO2S7QPE13bWEMY7YMxwnWj9A1wj6R2JDFDRA++PJCzGS48MzyUt
xvEDzXhAwerfOo098AcNwzf+45ua7stfRuPkVy3wB8rYy3KYaqBodqV+ts28v06DGeD4bIAbQyjp
Qh9hqc1cHrleoqGzGtEdqpVpfFQT+/dkdIfBql/qyn3Q4ulUJ9ZDEPUWwupJRtNLm8cXeoL3DW2Y
PmEZtneB1amf3NpVD3kXKki1DfEf2lFRZ+rQL/gf2+5pog5MSnoeaiphdfyngv+om21IWmvlesmj
e/qrj1OWnqqaWmB+q5vNBqGLYNh+j4BDIqkaNbeYOwW05EwGXIQTPZdURfTFS49oiHhaxEpvmEnu
/v3q/3lD871CCatKjMh6FqhakDOWNdF6r8/VnwJoP0xNy73LczSFAC9HGv1jZLyqxCbFPTX2qTZV
vlOk11Vt+ET9AC63aJlWKMtViXoYXj0ahTo+T/Pi77TNKAy2tNBre/H6ciho+iDJ93E91nsNybHM
IeUL+9A9Hbx3aHT//wnC/j+6I1Vih4qcTgWNTp9l4LQ1dTCXwkLfNqB7s2Rj27QVZj5VonvibNYl
fcwVp5uqba6gIKFbomXYUKkxQ/RbHC0XQYepybhrKgOS1tHOT6legYg/f3RWSLBUmdVp9uKi1evK
19TiT97ZX6aaOn4QDndxZMIYAlvn+YHWtlViYZqhN9P0lIEGwzwUTfZUJPWP859+n4tS94QJvqFe
W4YRf1G3lS8iyqxSj2nya6p+V017Oj/AChMyItJ/j1B6SQsjeMOPr+qd29TA/8H40Qg2ktjtZ4XC
Q7nLF0glaBP54JiyAwF3l4ZGPPmw949LfWl20VH0eenh02IBSekTn7T9HrqcDQ7A94+C7klepHAr
uw6HdnrFxBXKtAdGu9PAhlcgiMHLbZx64Sb+6xiR7P17LWmagyADJg+SW3B6xJTpdwh2Z9+yKXM3
ZvK+70W+7O8h7GZWdOxqontBuZqIfSs6LmiiJlK4VlqoZ0GoTKTVzu/U2vGTPMWwaDGZyZIXIEnO
BUR0p9unccLTF9OG8bzv4HVPchSZmRrkh4mvSrW4VOOIIqC9r4uD6NAogKhS39qYzAoFnS6L4tBe
VJH3ySe/6cFPDF8YJSRTUTXz9RSqD44NJwYP/KUmFknu+IfakFh5AkssfpASlJ8WcJPnV3bV7iSn
QfnNgXqCHxPrChieP5Z17Q48NK0nHfnD9JARXZrWxr22cmpcyY2YMLqR/ssmXydxEdDJVpYvA2A3
EH5+gK0vBtiCTYXulVMjNEjeOi3a0Fy119PJB4znqcqpo827IVE906wyu5DMifxBcuNS4usyn2og
mlcLVKUnVllHZvL8Cq/YvCs5GaPQc5csHcaYKggbl35BYT+HrCkkz7eUG/b4yt7+js3L0laJ1gxB
1BT4MqhVRa8DAiq0oXc0GM4Vuf0Hz0DyQD0wujjdYv5FBCNf2FyVJJhysi1mb+xy4m1xwkraEcW/
U4/WbU9HrRJZV643Xxig+CdQWjzek6zZImUUdvzej5ccVhZYS92ENedCV77S3EJh9ajzdCDhZqTR
taEtt10zA5BFwpXkUGOjex5umOMKTTvKbX8fk9D1wswVrqxZhkeMz18MajHudKJl2aeFAaTfkzMK
bqsfEXiU9kqliD3Z363JOOD1+EEObR2mRtKCNDcdjseG9g/N+21aL8nooBF23Trfzx8mbcW1u5In
BC5sZJGb/HumcQhd8MJaFXP8eqrF+cV+SnxVR6/sPD9NcQcX0L2ifdn4Ae+z3umu5CcjvY7GWsWo
lvYmg612cpJDypsDNxUZP+gEeO11cqDc3Rjw/QhOd6XwKauXqIHugAHpHVMTOsKY9qLzSAl+V91J
MXlAF4c2KEg6jb/OD7rmpySnmKRWUStGN/k0iN62ZJJVG6So0dxEOZlH7iAxP5cCzPnh1m4ER/KL
xJ56FWv4CPDq/lw+mGS6aTW8qOrgO3xNl439s4yPFkkpWjCo3Pw7Z9GQqDbdqa+hK0dflLaIrdtQ
nP13DFLWyXJU2pHBoJN6iVTPD8eebmKliO8+OF/JJ2YAXupi4fO2ol2FxksZAFhtnNs5Aa2Jv8lv
DGQ7x6MNF3vyZaSaJaxsGS678hc3E1RYl+d/ydo8xdXxJq6154TqsBpMPozgx8RzD71hbtx1a5+W
fBpZSBKN8TT5qkmOyAKtA8RjUz1G2Pt7GyRGffPD6f9SCrUmXOHsc2sPDkn7Er7BG+G0O07sCDuK
Hbze3aM30RG/YY8rcZIjOaAonQtadTmmShHQX5CbP9BrRmFKfaxoO0Hy4YVm4nbj7ly5wR3J2eh2
3s+BGs9+HZLWtACCT6SCgP0enGwrTFixdUfyLwk8PLnbWpNv8Y7PZ8gIVSC0zbPCM9i16h3udTMk
WYkFHMmvzBV6UJ1L/O/Rb5uN+VXeJdcilgUQfOjn+Pn8qV4L6mzJn7SJa8zZzDimU942M/nj7ikv
r5IMHFLzGVdNt9jPj87KluKsTgX4VI94S0cUrYjKE809BARXQfonj60NJ7mydrbkM/REzxBMZ06t
O5AOTP/AThACU3Kz5hcB2/mVWzlwtuQPgExYWVEwldpOXjS6SIUfap7p19mQfVq5v23JK7St1pWD
zQCjOl+6SbO3S2gyKYmf//0rTseW3QJEPQ0asDidvPy+JMulBgD9/KfXfrlk+IPaGjZgHx5INKtm
1fK9zJxn6MF+nf/82spLph44GWxJgoYAYMsvew5vkRw5NSBdlrre8MhrM5As3Y6NeXJg6PItekhF
7x0IMtGbbj6en8KKJ7El6wYcMgPgHYkaBjBZ6iEKeam1cOBRoCUiJAxLt57fK6tlSQYeLUaimQnu
P0ntK83E+XKDIsB379bqtw/NxpKsOg0mVwGdMUNlogK7WS4mbhYD4IAwC6HvklMp3PQh4qvv3GeW
ZN21gYK9SwuaD07v0gE3VEOzgeVZVu2/PoY3cwkrJiLYpN/enORfTNfyUgAcjfMnmTrtIkPU7nB+
0db2RTLvAW7NzuKO9ElNP6iB+hU8/i4JmhNkrhtk6yun2JJMPF/sXsnicfZFf2BdUXYJOkQWR2/D
EMWKv7cTkp03VG8BnPazr9szUoeTdkgYyDLNewdvOzbq148tlWTwuQnlmZcwj0bLb/sScSUz883J
fqjrfiPOXDtUksG3MA1WJez+vkjuzTQq6zHSz2V/WXvNd4IYOCCj/cdmI9l+4FZBG5AV823b7bkA
YcqhVxJ+A2Rmk+FjWVhTsvqEtirbIk3kx2GKMAogOh2WfEE+ADPF+XmsLNmrgvabuDJU0sFUNHZf
PDvKHuhqrF9rdvxDCXI/j0DnGlm6sT0r/tKUbD6CFcKJzHaGgg7ltp6mQQMkh+aNQGKhfEJ9VO8G
n3aBDf+/YpyvQktv5uZ5dgyZFKFrE/T3NPtlEC7VB02Lvrtwvp1fvxXrNMXf34wxmZ4DQwcPCjek
NdfKASgkbNZ29lCY+TvmaYq/vxnAHLMWzAL5MtC+Ncj/4pHS54Zi3drmS6Y/wrI79l6Ea8y+0EM7
0VMxKdVe5MKTSXusq+PHFkky/SKy4GUt2YiJ8t1FnWTRjZug+doGmrGx12tTkU2f5hq1JFLx3e7g
wCnhqnBJxscATBaEa8DL2o0NXztUkuF3qTFOcBT/m8xVYc4Px/wJJbRdRKrv/HKt2IkhmX05Kw7A
fMgRcks5kmTRwidID16RgAA/yhfYzi4+NpJYzTeHy25h4qcFlzxc9xQaP+gevqRLTuR/WbtFJMXp
7T8/1Mo186q0+2aoEP5Fp1pKGJMy8yEpLSEMDA4shfLEG7QETfBw47St1AB1Q2zdm6HAqBQq+Ch8
szbH5kXb9TX072YMSSIIoREGt4swyqbPiOQoNMnCgkaTiGffa1GrbDxeVqzWkNwC4st2hpQmcgFl
+qUxuwc4NLfKqGvfljxCrwYmnfqETmBmf5dRCHdKN2sbJ2LleBuSS4DcB4i9Us9+qFfwvzbBbRVa
V7DG78bNTMmKrRqSO1D0hBqAyhhqH/vVAMC9G1/mGsQU71XBN6RxbZ8/dWvTkdwCPJpKYAFWpfKt
Xwkj4uVogCESdFXnR1hRmdENySE4TjppZlRwy0CdZhj5r9nOTkPcPpoKaXXb3CN0eQUj2LWijX5V
ljvgoYfaGF8gbr7W1e4Ya9o1fLKXghxnCYvL879r5ZTIqq8hTQxopBPOG1F2nXnaHQqwz+c/vbKo
skCrmVtjBTvR7FsIksLEfwjs1s+D+h/QeP+cH0LYyTu3niylaiAQakcFQ4xZcA3THohLuJc6a+vd
vDYF8fc3LmKaXUtzgAVT6qPZGUonhH52Hbgt1JZ/np/CihfXJRcAyy+U5g7Bm4MWwo7WToi8TdAO
oBzbm8oFEW9bo7eb9PGHltXWxnFcWzhxHN5MDGLUbohSnINexyMo/cbYGSQ4aPSIig0XsTaE5CL0
Zs6UFtijrwz5k5nZ+1lH1rbcSnWufV7yDpNCC85ss/VGOv1utPEAMvI7GI0tZM/KRaRLLiFaOs1r
LJRcqJGJuF2QDzXVkXrald2ZG/5/LSP3qpz1Zh9sNy2Wyl7wcQldPPEQ7IpGu3RopoehAEInumcU
sFGWTVsfKj/++TO3YvSvPurNqFBB1mY16aKmEN+4mn6phN3D+U+vbIusZoioSlxChjoDUtSfBStY
Gw1fh9zbcFcr1qKJ3Xr7y80YWZOY9aJWcGHN2U96UnY99k41zda6S7NeLqu8PJ2fzNo6SebvqC09
piajhVH3kE70mZTehnNcWyfx9zcTGdWknmH2wwDVCjBzf+UAVFONeSMbsHJ6ZWU/ZIhSdQHmwXMA
Gs/O/TIuD2Oe73X15M7eRgS14h01ycKdqHYHp1JmYGHdnrSrWdhfXPNEb/KGl1rbbcnGZ3hS4K4N
hJqSemXZTySpm/ybgD1AuYImSbRsVXvXDPE1SHyzH3PcVLEKP7mfG9BdIhwyRNFXrRs+i0y1opo7
rWKjoGaFPktzvp0/X2uHQIoJbHugTFpoXC90VQkCxsoKdrQvH85/fuUQyMJ2MAx6hhZbvKfQ9J1o
DlNi94oN4o119IJiw4etGInq/n2SpwgwRd0YPKmMCUF6yM88CCo/NgMxsze7AusXnV1JvfiNO5Jh
HISQdDa6d2Ncq9+zsOp3cF8qG8d5bbkka4dIuFabhcGMyYLSWUEeOdh3oA4gaobSwtrYFbEu78Qs
MohzgR47cIwQ6tI5/wUdcLRPJoryGURAuzAyl8cWVYODAmfNxgatmKkM62xQVIIUPVn8OKmmfZLN
06mn6/4wa7VxssZkqyS/cppl3GblTm1HGWPxxyiC9MQ8CgrJhi6M82dhbRqSM0D63B09yMv9CibH
lnKvkigvEYJspknL0/kx1s6ydOkDy4BOzxJ740L46vb3qbEVr6xtu2TrdDsLOQOMMaDhSJB6JuDP
oU3eZXD8UgOolo2b5f1jjP6hZDMTkkSRgwbAACbTtZMj1E2fJuhFSAds5uXf3wxaGP8eJKpgtVda
YCUJjOCBXjwpjXIbhdaxVocP7Tc8dn8P0fV9CYsDUnh1nj6pXniVpN6ugdywbnNzY7/X1kpM741/
YSsokqA65JddDqcK9NkRpgLEHR6sap6jS8Hpe/5ovW8dMJf8PVRdwZXeRExnNKfqtrbi4USf0GUM
8+3GZNb2RBzqN5Oxs4E89oCdL0oX7Up1vkGdA5GeMNzDQnh5fhrvH2PNk+78VG1mOy2bhZR8sOdA
07j9JDBYohjQo1tSJRuqtyvpGU1GXhqLkc3JiDuG7QzJ61uTkg+VH/K/RyeB1P5Qo/AhSJK3UVTC
lfzXNWsyArMM2rh352LxJwVJcYJ92vmz38lE504H81j4XeS6KPxr5PMGJ9uo/a4dQskzZKpmFjpN
0j6wlqSAn/oEcdGuo/MfMbbD+W1bORsywhLxXDNN1Ur3U3KFwwz3j6vez7SDIGK1cc2shFCajKuM
I89Eg6bR/bihCSrKkJBSwLN/RsnxghaB29maDinRlAuD5/lZrQCkNBlECVsEzV2qGDINhN7coeTa
niaaVIIRJFp21XQCLwT9AfhGs0x2ORlyVDGuEg9FwgpLt65RRtxYgZWNlLGWjt70tdsFJnyennZV
AuKGbQgZQ+i9VB21TPpyYBY6P/X3byq6hv42duDHZopWkeVT80NYPIR0wksW+3j+6ytWLmMfB1Rg
rDAL0UvHP7F5i40cXw0UJoEQ106fYU3qd6NpPJ4fbvXoSF4FfUiUaefY4s5K9w1PO7rEzeYmi+BY
mW/K4nusPIZbKL61pRPW/8ZPLmbjLaMaWb7ndDdVNnyrwv8r1ozScvi7vPvXVbxtB1px8jIocYFv
tNXVxPJfyQudoZ+PaFqjbaOF4QYodu3XS94ioLofNAHd/aFW/Eqy+jrO67uPbYOMN8zQ1skWvbX8
Ws+OnamcJiDAZqEeejO9BGL1pQ66S8tqTk3T/T4/5spJkxGFaabwRhHnuDOITdV/aggT4Evoypse
+gmo//bnx1m7ThxhtG92nZKuPbhTb/nQyiC7W0PcfVBTHSD/zVDetoyXuFBMHARx4caQ4vS+c504
UnRRwn7Swupv+Ta0oYIcMzCg54fmA6BaYz0z8kSTz9jdJu2T6FET/H/nh15bVck72PqkjW6jWHAB
2Ts1U2iLH58HCKaQcUMmUUfJbsg2SmorV4sjDuqbhZ2RNXajIbR9q7mcvOBOR6ssqGc68p2Ny2vF
qv6DLRyhbQ56ZtOoSCHQtJVN6c+Wjubzi7XitmU0oVGhTjAg6OoXgf0pTetvMG98goYSyLRxXaba
VkZxxXJlROFs5B5yoKPpQ+qMHgFsjJbRb2SRtZXQRYYQKsjt1OCYTN8Z2XHlm4KAT2DcC9bVwnpq
Wli4agDZ7d5RFRo3440zvnLQZEThMo4WBO9ceYIIMzWgso150ejpfubxAW/k3tVfzu/SyiGQ0YRa
gtaovcCOMRDj7qg+7VCo6C5Ku/tQsk+TgYS2nfXQwjKApuRPfUqX8rKF+V0xkf/AB02lNpcptwVX
MxRUrRBu0SFegnf8fkTrciMmWFsiyeqNoSUc1plBUHXZLoTcodaHR4h96w8OIJk68nbIdPToSbj2
9LkyvU8x/GuuvmwcprVlkqIAWI9jVYfAwe9HDUI/F16pEHHXPxWipUQEmbGBZ3g/rajZwobeeCzT
0ge1ShjH1un4SZRbo/rSUvQrhuBiAsEGn86FbZn++YO7Nispp9BB8p5MdMz7JjSkYwRhfYVuElCa
Bnn3jY1ZC6BkjKEeDHYDrGnww+wPXQHILX+KNes4gzic4a+nzwN0b+UuH7MVGWc4R0gkZEY+0Pf5
UtX2fYcUzvnVMkUc886lKeMLcyWM0Y+BFRrVq0sd+ptJ+UXzWep+Ed0AXpwAnLGOLmylFGaWOjoE
EUzCoaHuE8O7ItMFrWnx0PDoDZ3+ZOU3dticuu4mjrRHT3Cc0p6RaQ0N78ZXDwp8CMn9orwin1QH
2i8Bkbdi5YdKJx1gB5Qs6GdaPoFC8iNvK8xauXD+BjXq/1NBFmQ2nQCcOp/joIJSz/L/Z0mZTKED
OA/67iFcWniLOy+AlQWBVAsWU09XoCA19fFT3YdQzPZumPRI1Sp9dqxJuzWC+yu8bYjY8403+MrR
lTGFnjPCGheR0UM+dzcO7j6zoLwrviWbyeOV+8OSTF4Z4sIOeG1Tp1CeTDhLU0t7GEX3/DjseYOn
+Zfz52rFN1qSzQeNhdBnW5m+qYUTvaLB3UhRh/egbhzOj7Bmg5Zk6Mig211uc7+rQX106OqDbMCD
V3o6JK59SWhZ49AMFCvOj7c2I+khwHkBGkORHeLD5hpU7k+DhoHBLP+c//zK3sugwjmsaIB3U5xk
bnsX0FPcWtC+7nK3PMCYvIFcXJnDf2CFjjkNKOzy7svn214nY4XQlRO7G5u+EnHJSEJTTeu5awqe
sRbdpF283DTWVm1wbX3E399cIrWJgGjqLpYPdc5dpE9fywlxtTwBokwD5YZfX5uAWLc3gyARXCJf
j/gm2pGos1WXtmFt2PaK5cmAQSc3siZu+f2ZI3i2jg5s1LaTwuxw41T0VELgcv4gre2xZOIlKl3w
hjMHD1LXoe+QJRhgI0w3goa1z0uGHSFziCZ3J/RJFeui5eWDEGd0HapN7p+fwNomSHYNkaKdhyhT
+8pYXgeL4qdO/HD+02s/XrJhB5WXdET1w3dRSrkHGgq13hzPV0OUV88fGkLGtaMR2k6KSXluiBSI
DoNPmXqp9MPGKXotKL93XYuZvTmhNH1WdadS1nDLwdmniCe4hWahoUojbmqFKXw/EyRf8VjfWbXt
XmVVQeO6p9e70SuUT7EtmlVze+MtuvbKlzGRdtXPs4kqmA9/fEurbtFdwgB80G86ZRdVV00ZICeo
nEj/bFjoihkZ4u9v5u/EYW4iqWL5SfF5SX/2gl0TNw/ZZQ/PNii5DW+/No6IJd6M04UZOEiTcdqr
DL7s7hAk1p1OPbTMH+AGuj9/WFYiExkSCUMfuuDCmGazOyAmk1ELTb73hf1i2MFtkU7hxrKtHHwZ
+BiMrRtlDjaFRAld5Gr2NQwN+Cm7jTBy7fvClt8sl6spxYAkGDZbuzdWll6lCwRp2O75dXqFOLxz
7GX8IxSwPD6zhiycCRn/0kIopAzWfT6l10tgnWZDfy4N5RfE8rcqTLKNaSKfkcDCmhUbV+fK/SOj
I5tAa1MDYWwfpvKXenmcgKWCmc53kZO7+/PTXPF8huT5IIh3JjPgvRd5vaCx9n4HDpxK5z++NgHJ
96ENM4Nr0i3fcYLv/aLv4fiFH3KGf8zbOM4rQ8jgxgFuWThQeXrpmX6TwzYH79ueuw55no3Lbc3h
yCDHMJ2yfiiZhR21N6MVfkrHGwT8LgJIiQFHE/WZc+AbFjR948bzdcVIZdCjtSBYYwcOUU1lAdiD
2BqaTigx4Y8V4ggf2h1dLOkbA2Ll1MGEid5HTPFJWdSTHSiX0OmhL7F1AFZcmox8NBek+vKWZzjF
XQvWVOuE6ivSm4jGYE6oRd30FBw2/OfqRkkeQYlJfPHgxrWl1clrlOZCn5FYoRf7txBSWJzxNuNe
T1GbszTbgwezjDYKfCvOSJcioHTRJ2BSCWkTS/ucFt6lhZrtWHgf/LwUAcHgU8Handn+4sK3k6GH
glptVjsbdrq6cpIXIGfV9flQ2X44pO3FEj/GBOk6WnyZNgju41utMV8c/qcD8SDaiB87gJJ7iGN7
UI1YaJdCjYUg1x+jjPcGo1LYrjZuoZVEkIyDxPmQgVOod4zlQ5L0RGH6Hip+MnTZRYAC+Kwqhyl4
OD+htVBJhkZabqeOnriTENew9vlg3EBt9rU1DRiSoltoYu+ATvaHIkXPMEtu0KYqd204/SytXN8P
SGSd/x1rk5YiCVjwUXGfMQRTeSrhAJ8gAgxOUfdtWr4bypPWFVux0cr1oUk+RAWRELsLl2SfL+Xl
olnmrsqUra+vuI9XKpQ3Hmoo4V7VK74+x921lmnfLU1FoDw69jQNoSBWp4gXQbF7ftXW5iK5j3F2
k6RNRtvvHS30hya97zLYIs9/fC17LyMpR1IHdLSi4IUJn9rZhgwXkt0dBNVXXYqShz1C+u4YDSQ8
KMgCHEWMcNEvrNBNN5B2Kz7q9Ze9Wc1IteBf6pmfboX7gLfsLnXsz7H50eT0q3d5M4CK0FaZ5wPs
1n15nHQTCQP3Ul3SDScoztQ7AdlrUubN563ZnYOhiW1OA+kqZzgKbve4oyOgbsp8w3RWBpEBleWk
d3q7RJQIFrToecpGU/5Qxu4xnbPL80dhZR9kNCW1T6iJC5y5HYaPEy3JiNgX35o53iKBW0tTqZL9
axO9fMTftj+6t3BuC5b/GnJMOKd2imOIoEX1Xqbw2/n5rC2Z5APaWi0JUHuWjLod7K27QQ99wU/e
L1t+dW3JxN/fbP1kKo7aQFfq9/Dum9Dy92ZIhWjSl50b8FLqqgtXn9BC7RCpd/X00kFRJ61T58Ez
B+PeFnoHkeCnOD/jFU8hwy3HKWxaryKnZQuNHxMzJf0fbHx8hZVKk0GWljKjl25HPGyMCSL98Utp
KgSb6hF+xHueJNAguffBfN/zA2aoymNAsxcaGmYNyBtedTfjoP5OYdxPHfVU6fldUQTHrlFObmki
eBJM8QUn3Lmwsq5CA9G8Q411qwC6tlH63xsVlZQhI4TfQdtVwx5d0fzG7NpgxxWo7s8v/sqlIJNq
Kk2hO7FCxK9AStbYJvodpzhX94WKRlN/VIx+Y6CVW1SVwhO4mYduKm3LN16FYubuSlzmYsUXsk+W
PT+8ijawuv75mb2/eKoM66zglaUlhQH7Ur2O3PlzHahXOVQP5z///qNClQGdQT+YI8kL28/S8EjI
h7RHft3a6a6aPcR8tvg83zcOVQZ1VqWGQqaKm9aS2Tqgb6h+ptRqvZyfxNoaSc4mmKdoansmkZbB
P6azfJ7i6Coft/BdK5GwKmM4Kx2d6TgkkAeYDgDQeSFW6i4iI/ykTqwcoh0ZojSQXGp+uKBiCsX1
+Ym9f6zV/9BqJmlOtoGJ1YMQnwGv1LThjas3D0hR6xf1MOXgiKMPxQKqjPHU9ZKzVrFJNaCZXZGY
/b5u6uayRE1y4yZd2ynJFdSVWbOUKfI2jnOsQkQ9wNlruXk8v17vWyeUvX97mmyMUWnKMBaCtZcM
GTqviw/C6y20HqJQedFbaIU6/dBvmM/afCR3kCgZabMCEIxtKl+TrrnPYn26QPUguTg/oxXDkQGc
ziTo9w1OACKq0w7R4R4G3OX7+Y+/f0mrMnIzzUNnbiw+nhhR/dlOMueUzW50jNpy2TuWuZVUWJuE
FHokNPB6WYr9IJT9j8jDupnxIVicKmMvzWwJ0iIUVYbQDPd1Gv62POXL+eVZ2VwZa5lMdrTYEzke
C2WIadB9DWhFMBcboeva58VqvYlfMmQWEbbl883Q3WhKZYLfqX/bTaBvnJ21AYy/B4gUq//3ruq9
HJ5Y58Ht9WNuBB/Ksqky9aPrTXZcoM3np6iDkfhWoAYAbDRxF55f/7VjI1kz+rXIf2bwrlndcvLi
aEJvdavMuXLvuZLhTnod2i5ld781Cwsqf6e7spvlCcbz65RWht4etnr9VwJvVUZXRnWqox7IOrmq
I2rDaNLw+DbhZBWBa4sYB2I5MXqdH1o1GVmpmhX8mw4FPgQO0msexcHOSostQpgVDyvDKTWHVoPY
Yd3mAUEDlKsQWoDj5K5GpRB+EDPVdoYe/To/lRX/JAMpI0g3oV1m5V6fx25BS4h3yYH4nSBWvmEk
K1esI4znjRXOU1AHeuuZPpBtHvgLxCBCUC/0rFPswD+s6M2N1tK/f35Ka+snGX0V92Go2wynZ7Fh
Xyizpj0ubqAhj2BH+3JSw1MT5/Nd33NGejvst3JeK85ABlNOqAjSV6mY/jDOX5qIJsoh3vMk/HN+
XmsxkoymbEINJnYN6Lg3fNGWQ4w2mVvPh4ggnIiv7tGgVrqr2UYpJvhQQlyVgZWqbg4KzyATBzRe
j55zMjX1IHQqxftI6DKen9qKG5IhloYZFOHg2KaPcn2xmxEEdHj/bxy/lY/LQEpNM8GIjZwHp9BF
j9ByUCD02oi2VpycjJ2kySka0DkAmVJq2S5H2fkEtnW5ChIIp+G5mKBSboeN3VipjakykLKrCVKR
CqUNIpvMfZ/HAVRksMXk1f9y9mXLcevItr9yYz9f9iEJTog43Q8sskollgZLHmS/MGRb5giSADh/
/V109z0hYxeLJyp6P7QtiyBAZCKRuXItCYUUAKxGlx4r4EhaKFc12RyAXwjqwtKoICzebuRR1qas
XAWgxW6ZBcWUHV58WZB3rGmeedmf5gpik4a2McyKNam8jdgOmL9LwNRPne/2BD1p1BE6d4sRd+3x
ipfojdIaBGj7cZ1tIXWKsr2dIQbvZfb18p5eG0AJDUqPQFO2tqxwSNwnZIb2BPrMc5l8u/z4Fcet
Ii27vnfSWprYeFQrAtbEYafbkO5FWd6DPPLlQVY8t6OEB6JPOmag7A9zzOsnHe2Ct6MDUbEybeJg
6scYajUifjA7CRniy0OueTkVbympBu5jS7dCALyEPvklqXYVereqz1byc8rBsV38lrdqzH7DhteG
VDGXWl8YQCcaVrhIBS76iWhbGIFjgFic7dxZ9ImkAjUtDzDADUte8UkqFLM1M5GYE0bU9aL05256
kGN7XdD7JwbS+L9VYjMbvBeI6Wq3C1LbKoKRorwEVo9kIwBacQEq8qWuc8FzEwFQy8RPRxseLA65
tdwqoaLmDG+JaT9e3g0ru9xejOtd6DDq4KYjwxLAWwi0EvIlKQYREq2rAqiKb1jq2sdQXMFgpV6d
tRgk9UACDhFGr6ifL7//2kIpToDXIBGbKmBLNK2C4q3jPNhI+LiIC9pe2IEBEcbrBjL/XCjb0hoO
lQWUnsqDwzNAa40TouCa8ttsq7trxaOpKEzTSDxpQTYMtDPj3Zi7zxl1P/xWIL88h7XnKxeGnNis
GR0gjCiUim05W36XQekUOJON7MvKh1aBl5YVawzq4ihK9sUAyeThntfG61Uvr+ItS7dBVT+GSRhd
GSLSPDoNP2L7buzRlbVR8ZZzKWe91fH4JuNR4bDbDvhrr8Kt+fLrry2NcqjnBm/bocbz54pEdaw9
Ootq9uVnrxiBytCI9KpV2wJGMCUWyN6co7S9Pkho9gkC6jeQKtyIIlechYq71D2iuWiftELwDQa9
5AHODKG1D3N8HQZOtxRzTmnfjw4I68MEArst5Htx18TtclFDmKDPCQ3nJyc5QTwwuLxyFNb799Kb
bilWPdtUjJzgmGA2vxGJvCUyfZ1Az+J12Y9qUdPU0RcbFK2WXfmtlBPf8rqiarMluCu4gJ5k3z87
nQFpV3CBHzw0Qu1iIfnGB1vbdIrB62kqiEcQIrEqP9AMk5jIZkVxZdepeEW7jE1ddMCM95D7XATg
0Vne8hbo/jS2D0PeGYFHBP9++UutREoq4ga2r2VgNcBUdHIC0emDQasj2PTA2gcFzZ7wEBfgreN3
ZaOryMjam0AA1wm0u/Xga2hz8TIV5PtE7RvN3dSKWxtkWdd3R2+rOUU7NBjETiCO7kOEL7vVDDu/
lU1XvNE2TcPLS7f2oRTXk0J9ptATaYWZlUE3nXcAiBRhh3auviSJP1f6hvmuWJOKjLSzREA1AY0K
taQHOqNN3Zulj55l9Id6415jIrtttLT5blnJFsx8LTVFlr3/bhmZlD3jJreA4kUbCfmQQHod9S2f
pgbCzDu7+JKbjd/nYn95NVcOChU+6eqU8bkuLUBhqHYz2ZP7xc0mcdKckX66PMTaB1O8Eu9l0sYQ
6QyhhRpYRflptp1HSwdGzuEQDG5BwH15oLUtqDijAvqdAhLv2OdMBlS3wBLXfRqhqhxb7YfLQ6zt
CcUFafrA0AkDu+267oFOyK3JGCDjpiH+LL3jOJRv6GevD6hKXtkvravYyXpiVIL4FBqTKJ2YhtwN
oE7Ia/FlwVRD+hwirjpURroDi80bT071xmmysjVUQGXL4j7nfYJrjpc8lFSA3yOtP/aoRF9ey5V9
oaIna8k6PvMWp+M0RVV8141H6lpBCo7RYfp83RiKsyCdAHV1EpOQiz4Hujn5DBWuL+lId4MtPicN
2PIvD7S2WIrdgg5pjCmUu0MIBh+hcQwRommXxcZGdmPl6FOBiyTTk0LL8HjXSQFF82ZocBrexruv
2I2pGKjeM/D2ZdhgTt4jJ0S6H+BA2dnM+NDUPLy8PmsTUGzTbFpzSBKMARX7PIAQ8G2TpP3GBNa8
pkreOI6VVWmLTGNbgq968ZduF3uB1fYtxppPeufsQSf32cy7j94M7aarJvU31KKj0RJq6yQ0aI5e
Co29tvO0BTBZoVTRVZRiR2xN9BqeLuBh4nbeJfP8AL/8QWf6B1ciVZglb1rMb3lZfmgBpCZZBkUq
Dc2ZotV924XiPUTjilT70VVbl9+VwEWlfURfAG9SBOZh3Yn9b4QacB15zPX9wCa5G5v+aAC5u3FN
XfuwKnAxoVbGS4mCU8adFz3HvrfGqQin9IebO0Hi+SjHvvCqpChZE3fjHFlxTCqesSgYQPZorQMe
3n7WXPABIh36XYhiz8S8YdArB4lKCwmh8dGLK1ygcBlgktwAAgoiCq/pfZ40O0iIHzRnixpgbT7K
NUSr5MCLGBdxArDcnCD9D24UvwTEm5nmTQcYyIYdrhi5Cl3UoNhe6MvCsYI/ySK507xmY73WHq34
D5qgZJcNgBOBjOQO1P33M6Tar7Ni5UwvHL2f86XwqNfsSKDWgPAKhnT54WvJQhWpWFl9KQyBp/eL
sCX7klH95t/tCNxpA3x2lOys4isztvzGykqpuMWeGzrVR4GVctx76IZGeT0eL09m5aD4G2BRWHOB
SxASIq3+bKbs3huyE5+LB5fYGynklb2qyng7Wo0aMx4XCjM+9A67Z61wfGtwT33Mv+X29HZ5Kmvj
LOf4uzi7zGOEvgSfZcQtaNaOCX+xEj2K2zd3Y7FWIgIVfeiM+tgPUF4PZ3S8LkeSAwkV19lSal2b
gGLU3E5JThgS+o74Aaq/PdpOLEoCJC8QyD9fXqS1KSiBwZQ4nI6ei1ZtvX1AlHDoKvuQsHiLmHpt
qypGrQNIxWgJo56kEwwAv/upkW0J565tVsWsDY48bVEYKPLzNmhpcrIlC7Qm87kHmOnlBToPF3eo
igVscektjA4ZFygGPwA1EAELD3k/PY48N72jI38SMTKsdQkcuZ5FSTJ9ZTYKbxvDn50jhl9O6Xe7
OG68qkRJHlervjr1kKszdbZnuM75Gu2/sIbsY0YhGO/4ZWW95nr1yRrBP5NqB7fPD47wQsH0ceNt
zn5NvMyyU9+9TF13BXU65IKaVo/SiXyhzVaL99moA49e5v/u0UkiqQOxNNToB9LttUzTDnMrk4Nt
d8lX3qVZlLnpUkAl+cfLS3vWvDCi4h8qxm0SVygrzdlgfS2NRGcIbmqgMWlpuieaszb1ecHkxmVo
bfGWv383Q5BEjdReSrVGHD8ui+d6W0SRa5tE8RQ0oZXeclhxDv1EHDhek9+Bg8RLthq/19ZKcROo
uDmaPXiojdbzjSzRCTs0LxhhEi9Jg97by19kbQ8ozkI4BGR4GRwe2CP0j2ObDnogGjdjOyommoV8
GG3Nr8Qs611RVdpVwlHYCYof0TMwO0CyGdvadL6MfYusbc0+ENmhfl/mXy5PbuUbqaBCWTRpoWsI
q8Ef+K2P47vUMQPZeA9GZTxdHuJ8JOJQFVuoS7QBTT1yF27SvjCAioWWM0CzUcTq+R2ofT7MaJBt
QB+6tLUUubUF6FmbnOIYHJ3RekTPbdhpeeDlxqMx989jU7SBMFkeXp7e2bMKs1NchNmm9YT/LXGW
0QIw5B3LJH7K6FYy/2zAjucrDqFxwPFYxRxnFSiiab9P0smfkQq0PSvQEUFL9zCUL5fnsuIMVNLH
qY51TRtz8KDpJGId6IKzqvx8+dkrxqrqU8sBvCdZUqIqZ7oPMc9uEDiYMg+dRtwuHSGXR1mbgeIS
xJholcXRPNPw3rx1uljfGRabNlzB2rdWXMHsgHGFpehIHGMPRwJ9kaLfx8NVJGH41IrFS8PJs0wC
El1a4jsBD/nv7VTVxU1epVth+sp3UDGIejrNKMeh+UcvuXUHiaP8MCTUOLbFOOx0meVhNQ3pxoKd
v0c7VIUgFqxMDGYCV8yq9qdR6l8lEgu+aeQHjze7uBpvuEne2rrez7jEbQQEK59JRSY2vaENoDsH
FBt1DZEan5OM1X48zRt3hRW/ooIRGR+KIhnQxcJyCqLZjII/lH0uCvNO6/UtAta176TY/VyNeQP9
SbSzJa0IjB6MjWVMGl+CD2rsPddvzWor8bDmolUGx6os3CkxdKzY4Or+NGivQ8Ee8nH6Bqn7A4Bu
t22vo4Ed3RW+W6KoaMdbAjsrFquiEQ1TIuE0Gk5Yma1Ae35/X3OxcfSsraHiDfhYOQnnaGn0yv7V
RYgYaFN/Qwf2wxmzXax5vy57nbUNp/gF2misEECzhMMibkxIfecO5m2aNRtQmbU1UhzDWBtTWaAZ
JazruBzDBGK+WWBYjfH1qvdXoYfoVUpsJ0a/eGejwGl030wUmgIXbMUbFrliMSr8cKay1d24dEPS
MPMjmgHrI3gZ7Hs+uokvQCS9lfZY+RIq8lCX9RiXHmYCYjcbAq6WRk+ZzEXte8ZgfLy8XCtHskrm
6FDbo00uPehdJAiaW8dzgiqbuY2eOaSZfdfJNe5nVDPaIGkL53HsmCc2itFrgyt+AT3CrWzsDHg9
7t53qXkE1vaTQYtxV03mERm3naY56N0y6RBenu7ax1t25bsrAorfvTlYKG95c/tAiHkw4+KkSxJo
nXe4PMSKoTrKVSHJABfpc0RqM+SQDUdGsencLxHhkkxeEsmXh1mbieIPXAMpMVzVMMysZz6zOs9H
Y2bnl7P1Bsbut8ujrHlTFY5Y6qAzMosKQTVADwa6gMb4A0BOOUHJmBh3Be9CCv56o99ZyGVdHnTF
RahwRAZeVME7ttRvIYdSjOhKc1pjiztjxaxU5GEms9LORzw91apvgOiCkbA5imRLvnbl5VWYIa/G
LEMDCSpySfy9GdhXQ3hbZcyV65sKM+wqF8dmimej0xkkDzOanB0oxElv3mVeE8jB2fBxa5NYNt07
M+kn8AJ0KAiFemOk9wYSIsgdNNeFHCrAEOyeRPNAxRNCdnnHuiTojSLI3elGzp8vb6AVv6IyPU5T
jmaHFKmOxpL+VC5AVmSIk+a7nv5crLDUtODySGsLpRh7a8narUskKEs0gfkeiv7GtNUIsPZsxcLr
WUeRKgeIXmvlR4iWPtTuJuZoxXuouELeW1ktoQYWjqNugqcIWgqaFb86aQ62M/jbjX20Noxy2EOD
NKc15CBD5j1XiwyxngaS6h/BzHF5/VcsQoUXduOsx5kDfMnimlILDDiVE8A/DU7ic9v1yZhtIFlW
3LoKNoRGTDewosaudcDlifvrQjOg5emO6iKoptfL81kbZfn7d4bntTVvNKRdQ52V7C4XWe3bXT/u
jBqkqZrjVj444arHy4OtLd7y1d4N1kE1jxEbUHMJhHnAZJ/uUCh4TUkTdl7zUvYA58umcq6L/FRM
4jQbuMtw5HlzV/sOrZo2MJLSurk8lxWvrgIRDVJPaewuBJ9csDbUi3h6zgZzxL0cp+T+8iBrC6ZY
O6Q/IK0twcA5GUMAbW0Aoq1g8cKGa/ula96XBr0uUFFhiN3C2jSnKZj4vCUcqoyvA9eOkPfJdmyw
Ng7atfkosT4bM7e3XLQaGU4MGW/IR1S7ha1KSgP9uInPRr7x7dc+j+IIemfmseuhj8ozsr0O9h9W
WE9aLjeCoZXHq8DDPhljdwYKHzE5/awtBpnMdyma3a767ir4T6Dx2bEXmgoxJG+g9rur5EQREU0H
U6O7unUizxvsDZ+54vZVzWhvMoD6jkF4kXdUQqQcF2Zw6Wzs4LVii8qJCNxGm2e9hfZWJjx2Q4XZ
JPdd7ybcTyebV6E+i+qLZjGzD0pqDswf2nlgaB1dCsfIgTBzPzSxKa47QFWAIKH6RDoNNcR0aQKn
ZT37PULZy99tLXpVkYD2oOvotGyQ0EztXQqx5U6nD6C0gK5AAo1Hy68AruzquxiU7AQU1ZeHXXHi
Kh7QtqkD7gmkOcuhqxuwecd2fCt0pLx90lTUiWIrL5ob5hhj8u9l/K8/tFrkv/4bf/5RN5OAtkKr
/PFfH2uG//57+Z3/+Td//sa/Dm/1/St7k+o/+uN38Nz/jBu8tq9//CEEILkF7cqbmJ7ekKVvfz8f
ajLLv/zf/vD/vP1+ysepefvnXz/qroKy1tNbktXVX//50fHnP/8yF9aT/3r//P/8cJnAP/96TLMS
bSdZ9Sb/9ltvr7L951+G6fzD0U1iAP2jA4q+lMOHt98/MZx/UBMVao8anmW7C/1MVYs2XUb9ByWO
hRS4ZVD0vC2pHFl3y4+sfziG7aJMqRMPyHn88l///+0e/w0g//cHOa+ts5yxKszchuDtErq+O3tj
cyoG3WMeWhe9XYLLTQkgbnOfbTIJn3MjywCLz38/QCGB8C14f6rZc1q+JPZGhLL24kqEMtIBKttj
6kUayLt2c9rukXE7jqX31cmvUlteXn4Z/N3LM2r2IG91spMbd3HAaW/5FnNEaLXTRuyzNo3lJHk3
gl1msuFASUTEmR6hNfccZ24DIg3rkwYtkyscwTKN5du8G6QnHfrmAaKLNEhO2f1LB403W2ShId5s
sUXjde4QXwbBTn0/yJwbHiDophcVlbdPON0leeLn3asVgyGIz+iZeH5nYP/Zwu/loNZ2lPnnQA6Z
u0qzWy9yG2i7zWhW8L2m24IarD1diUVawMUcB9q+EfAe6SFLca8tvWvig2WNlPAj74g5z8J1I7sT
t5PFPxOwp1hFtXE3OBd+4PFqSqEfSoS2WexGlssfSnAejBb9oDX1xoV57fGKKUsJBEze2U5k1cO9
lJC808bS5/Qq2tfl/RWb1iQdkAVMnAh4W7szfAazACDbeWH842gc+s/DMdvoB1vZrWobY65zc6iQ
4IlSiNAHpstevKx9SOP4Sabm8ySJ56eeuM7I1UyDht79CsGKHdkxbYJEdD/cvnkyK0yzbZKN0Pbc
ab8snmLkcu4pJwUGqWsWVRpi23pAI+Bg5L60SWA0EPm4bIArPkuVl5BgbCy7YZkOwTW9rCFmF3sQ
4Cp4dTdL/dflUVYM0VbM3MiqYvAgIBW1FvIAExoQIWNRBNc9XLFyHKptKkBSEqFVj9yO6MPY2Zo2
bDx9zVAUM2+t0gN/GV697LmfoKkY5Qu/kddk/vGl1WQDLWNB9CZzo6T9UTmoWo0FtDdepLvFKLTy
/mqOgVL03VYT/EhVW+mN2ctFvHWAcJyeOBtXvpU9pDY1VlCkGRhoQKLanKqDhj4jP7Nd4VMI/R2E
5+2u+s7WMvy7k09HC3GPV3cjGs8HlC6fSr25pk1g+QzL6r17di6KmibQY4twFw9qkJjdJJAbNYi7
pQS/9hkUizbZnIpaJm6UxfWHISOfuCZSv5Rsw2Os+MC/tTRqVj6wWXOiPGULDQKAKuIwTnHQ2/19
E0NIeQuhuWLLahbBRXF6MmsIwRkm0/wBqvA+dHY2gOVrW0mx5T4njeEMuM4IOfggpPg8j2BsdIWB
3ioQUl/eSGvfQjFprW2mWatcJwLV0OdY8BeIHr7OEpZx1fPVzMFU50PS4RoQgXZ3tnGqWmDd7LcQ
6itLpCYOUskSELY7TlS6PwGIeBg6PWSQHXBjvmFoK+ujZgsg2lIDe433dw3xapox+WrUPPvo6F1z
5QiKKc/dQKoZ1CARBOTpTpIqDup+hJJVbGxNYuUIVZMAFtXlPENWKCrzp8kzfK3kPmBNPgG7iZlf
04uFRVeTAWJskslymuaUgZ/oIJyYHEjikQN1ii1CyLPplWUM8qdvSkjbaqjWlqc4LfnOHQeAQSrO
mlCyKv1az/HwddIlvytj1vOQ0rxIfKRAusYfvMx7AHUB2chZ/e48OnPDVCUVZKx7RlzJ+iQqAhVt
NwFr/1DLYt5xUD+mvg1oKbTb3bFwfWh7mvVhAOLvCDJDejf2mvXI44H6yNrxfVxYUIqeU5oEmtvx
R50MLAJAUQf1RCxCVNsl9w2o252ansthY+OtuElVr6Gi/YhWRE+c2pRUya5xUk58T3Tai22Shbuu
qij+YmgXyR/BnPpw2SX87lE5s3K6EgExN4cGglZNEYrge5wsQRY+PXq+58tj7Os+mi43ZniWRB3b
RSV4nboiLosMIzFQ3b6UX4vbOQ68RzeUP8ivReQp2Rl5kHzfmNjKiqo0r4bIeVonGM67cx+Se0jU
8qA3d4nf+z+gaB2Y+wR7dkfC9Gb8dnnM8yeQrYK7OzlprlPXE0Ky5tlO+o/jJD9dfvTKd7JV5LaR
1cVoImCKwP/75OxYiN4pv9hVPtmRnREC2rrzwstjnfdQtorLrgxTeDa6syJz1O7bxn0EC90+btsX
x2vQyeHIq44jJAr/9B+FqCcnpsUUQaIMDC/Np74Xzz3R643nnz+QbBWS3eg1eHcBi46Y89LU36CF
EAKkfZvlYmOhfrcLnjEeohzYBY43yu2qPAnB97lNHggEzAk3b1AgDVz0TFGP3vXwJEWa32rkrk1m
fzLNPRXzQQw/Wjod0MvvZ472NFZd5Xt2ukW0sHJWqk3AWU4zr2+z8pQAr3DbWtw+jqBCOOVM22qx
OksXBotWG36RTSr0QmvKk07BoXo/QMcr2WUl6KmdygbPbkXtgqEXh7T3KB52N6Dr7gYfZAXm56JH
0cItDfN20Pru1+WNe37Otsq1W6S6dHscK5GYogFo5MZ7GZOtC+lZSKSNvLZy3A0AraPJL5sicM+2
XxEkNMLnmeXeEbPt7+FGoUCtu8VRxDI98LRwA96ILe6R3w2Mf99qtlrEHj3pNek4j5H+gT3NWRD/
Kr9an8yvyPPHgDJC4sfPUJRvfe2obZyqK+7MVna3TAHDtTIMWaGo2I4PsdxixFp58t8ul2TOILwz
jRGahfzR+mCXG15/7cHLYfDuujQQPc3b1MAr232opd8zVl51j7HVuyQfhyGJLXOMEnFvgu0q5vc1
68GJ/zrmE07q69Jfao97GiOL3dZNcbKrzthlKIgc5tgsQR3e9Vte6/wiOapAEGsbrSeEVqdUJMW3
CgSVrk9pV7+ZLi+/4UedzzojDtM66/d9LPS9Refq4FqCfI5tPt5aZJZv6FEyqkVnBdBSq0T/q58A
EPql7RrooadNYUcJBR9FrYv4BRgn6zYFvlfuUtpOG9f7323TZ2xCvXhPEmq2qamP0bCzbs2wDKp9
HmhPTSTC+sSO+U22z+/cIw+9cIvL/fza2ep9nPRta1XCwpnifuHwAkO8ER6tHLpqTT9NZ6mRBDu3
pNInrEJdmvp58ZgLYN3mrYbbsz3icGLqdVx3Eq11YmxjEcwv2Wtyb95mN9XeiLR7N9Tu6mPymD6J
++o2vvYjmX+aJG7Hg+cKMkbxN5FBBdg3Ptpf2If6U/wV9B7FbgzR+OMc4sg8JT+6m80rwcrpbyk3
doBgQWGYYKaFj0JE/DDu22AIxZEELEzCYjfshyC9b34VR3ZsXult9WQihsrD8pBuxNZre0Xxn2yG
BrED2nykProXxpL7uEg3bPj85KB29OeiJrYn9JLATZTigbRoU+x/pfUjHbYyZ+df3TGXv3/nRzsP
zT/oYypOnqjBqVWazp3QpmYjL772dOUkTQyPzl1eF6detNaudssQgKMtON9SVPy7U3BUcgq7EEPT
GlV9QqJjT5juZyWCZVdAtPvB9l5iMFZQSERfE3E4prLJrGREJs5j9SmBYohZ8rDSPL/uzI3Hn3cK
jkpTgVKFO2lOg2utuEn1U5udRuumhcY5n39ensBaDKdSUlRDNrYt1usEMUz7dZhtfuidxrjlkEu9
sTWTv5QueqKMydB2aNkrUbbwSNQaE/4dNG4PFSBIG9enlU2t8ldU0IAAkMCqTug+vOms8pHV+atd
0UfgTbbC4t9f5sz2UPkovIajE7oT9WnYjUG55weEqXu0uO2NoN6h1XUX+8MRjFoHcYeUcfAfzMIf
kIX39cTfV4Jz4y6TfmdRsSGW6AEZChCMhPb+u+F3B75Lwnr31vtfTqd7snv99Dz4aaj7wjf9558/
txohz4fFKOj/ObTgdUtondcnNMOesqoXwNUVHwyz31/eQyvm/PvC/35qYxMTfRzzUwIOtFczM6p9
W3fWhrNY2xWKs3AaPUZ8DVfUOJ9i8xaIBoBbCr9zyIaRrS2PckCVqHMY4KEF/6c2VLvS6lxQmRpI
Hpv1lk9am4PiJtIZ9KVEYIjBnoI+S3ZkZGErHofu8fInWBtAOWp6D3lX6ZXFCdoinZC+Jys/No1d
W5nBVSOotBS6rhV1a2IKtp7vDWb4BiI+UDr4cbXV9rmyj1QiCoGckXTyrjp5Xv1hdo0brWQbb7/i
SFUiigHMinUKzdJI8yYrKMHMfEjy/HbowiaFcKUWaxvhzspmUukoJC7aueFk+UlPm7fZrr7MtXY7
kHmrZ37t+YotJywFyb1R5icE46cxM9/sXt6DGH6LoOCsStWSpVs+zjtjdie3ShKK5E8boNgalvss
ZGF/lPf9QxnMNz/AwIvPH7Sv8CK79q06dH63AytbWO6uNMgFqfT+FVooGlXFtKQkq+me2Tpok9ub
qtauC8uoYu8TuAxlPiJLwN2ufpagmzsKd9oqy57fxLaqX1N4zCRe5yLs9Hq0+n0nebtxQ1h7smLj
6EBx3dlzxqj1UG3PvjHr9bJpn99T6IH6c70t4lYWNRGnJvwt5pVf0x+a+Xz52ecNz1Z7yIVHSq1q
Sxo1JfoT0QZJ4mgq5K5nLQpDN9cNsgz+bs96thRjDgmpyGkJ4MqdL8C2DsGUyRJ+W2xVz9amsvje
d6PUc0sQFCNd6eHGS+kP5jU7qKsGAuoWJvTlr5uLYuC91O0pn7F/jEY7jrPNUMGQJ1E0P6tJhCUf
trKv548MdJ3/OZ1eyspNwDcbWRMDtqm5HWS9t+JsV2wdSisbVu0c73iRj7a0x0iKIqhSFsRiY1et
RK22KlzTp33VJA2u4dYh/kV7f7ir72TQh/SX/OhF9fMWGmktxeApJ3fR5anXSAyUHlvTH8L55O4h
rBVUAaRsDu5d/GDfsp/enu+rA9vIAa0U1qBn9eengZF3ZpdhDzRoTeVJfNNq80084Z6adwFDc48j
96Y53oKm9WhX+TOJP1/efGvrqjaZl6nDFlYJ+Ebhz3sS5HvnqB+TI3agj7LGbgsyseJy1PZywxy6
vJiwNaAfDbDgnmfxTttC+v++pf491rbVPvJ+qok3ymGMOiLQRSSk6e6QvMxOJcljqPzZEMcDAjr7
Imxt3Pd95x7HRHZ7fbJoYNl82Gc87u9IZjVHt44L/L/SXm7Bw4HpcXUyUwLkIWNNQCezhAERFpig
3gM5ht1s8hGtFDVtFanmVAUOdwsfo99Pu+rYHL1DctMdyqC4xaF8QL9KMARjaITd0bsBEcdh2NqA
K5arAtf0mc5mQ5E74aWvvTSPw13xCQ2rD8XRvS2+lrfZc7+lubm25VTcWhf30HiokR9yDtlN/1G/
y58d7DjvxbupHxBbXpmNUaFrpgmtObpkvuK8CPq0gm7GZmlzxZeqYLVhyjWIruHZ6WncOwf7pbgh
N8mtd8qO+p4fu6O9Kx5ocNlIV2xHxazZXZWCChMLlmR3mvEqnL24Rq3JhkKtEnnFWZ11TkPnyLKn
L8bgfgADPAitCw361sZGhHy2LosxlPArN6CTZYrMiNwZr94Sr99LXOoCiBoZIW4YINxMeh06c/q8
cYM8XzvFkIoTT6BSX3PKrahzoWwmM5u9GHqVP6A/R97a+Tx9MoTzdaIiizifkF4xckbvK9CH35UF
NAjAp2DeTGM9+iIm5saV7exnxEspTh6XtUTLZ49HtoYYIicBCMB22vDx8iY5G6xYnlphKVooZ3Cj
N6KS/NK0btfPhW8u5OTOK4m3KHTOl8QwilJuKfNWLzoSj5FHs2dJEh6UbnbTiO4DRPEONriXmCgP
tTB+pqZmbpSlVhZOrcQs6F0z5p0RQVOxDmXjPXZOCyXdsew2aj1rIyiRnuya2gKt+hyR+mGoXzXz
ll77XZYh3wWRc9XZ7txo8EIDOXTgdWxHHpht/SodaKPZ/VUZB3yZxbO/G2eq9C4nbaZHrfPqWY+T
HA/6VAVx8XJ5f60tkeIp0IMyYfuCANGxp48uKupThb7d0tldfvz5UwHvr3iJpGgtzYOUKYqtGXRM
IN1xpDN4siszTU4iz8ZTKlvyqwAc717PuH5wcjZECeOt7+l6cgOqw2njdrE2VcV7AFE4lsIxisgx
kDcWMw2aHNle4eWfLk/27OmBuSqeYMw52PioXkR8MA61Jfckd1/I3EcGNbei/bMnuuWp0D/PMUrT
smMemYV5W3WkDPR5zDdOpLMpdzxccQOMpW0DjsA5aoANGTLXz1CEY2RPpo+j5vq1QKbV3tgZK19D
xQAaU0tjr9HnSM+GXeelQWN+M69RoMH5pzYMchOC5F5W6NHQdSHaRXe1lgWju1W1WXv35e/fGaVT
WY3tEtAZ2Wa6G8i+m4pdMWycJ2smo0L+MsILaXEpojTJnE/ujF3rDxWa6qBDT8u7kUECgTBtCst6
6g8e2jaCophbX05xGsockpmmJa9zDyo0ENRRPdXqVI+I+GCmuW9oJzsRV24B1TdUUOuVNaIUc+78
Qn5DTdbv2JVvrlj7WJRz0nqVDtx7avw/zq5kN24ciH6RAO3LVVKvsttLHMfxRbCziFpJbZTIr5/X
PnmYVgswAszBGJAtslgsVr16b2NlUwCe+cA7Enc2Vo7LwllUi2uVAbGzFiSgyVR4FtqwuvGGEW9e
ia8WDqPK/F6kBtUNazKSVupjPI4Z30iRA+3WAr2c2V0TW3nZPUHjYxzCvBPp7+tebOGrVCxUbWal
O0yORGsWj9O8DFF32FwfeuHcqFgmJxDUb1KEGVKQONerQ+eLROPe9vrwH2xZ/7wXbV/FMQ1ZyQS4
NCcA+HPx2xj6oItMib7nKBt6E7QRtv9T2n1QRg5zQdcKMd7ajkw7I0lvzSPaacfO9UNnIBBGR3M2
NDKLadMGU3qbUVxHoWfW5qbxvDYKpJV/L0Z/rndVOvgnKFr3cQY+wKgdGwEKHe5visK0b6t88t9S
O01/2m2XPiLn1G+axnQPvGrrMNOmYG/xuYmYbo3x4PUB+JgGCY3IuXa8qOUgnIp8Y5ieK5to+7Ej
9EEr+27PCp7G2kCro9Aoeww4OD7bgT2xOsg2rPfEccCT95lbvDsgaEZ/fDBpuPECctMyXY+hfIq6
ICvL315hjlu3roLjgNbRvxI0oSkIImi/8ylje69g4tZlXnGXSkoTVs7W2+xV9hndkMpjVRFwo9q1
1wMOzPPm2/W9XLhLVfxMUIM4yhSDTEg1aiHTnTLKSwutK2VRRJmbP16fZsHYVQhNJ4zOcBjyFzqw
i5Hb9XNY1WusOkvfoF4TkiIOHDG4bMxtKp4kxdNYTNE0//rar1ccKLEcz5gkQdcTlIuQU0RjEtPK
YiV6XlobxYNaVqOZ1jS3SVWZWaR5/UPbeiuX3OXUDo6qEiu5upWxqu/axJo433SVZ9zn3SjvTWKQ
Z3Cj2K/oEgDHVkDq+wpw3Ah1GH7S/aLZd0Axgcy5A31FwYiGX6aZiQwQygGJpp/QytHFrpHa+3Rq
nZPPi+nQEQEFmmI24SnTZq1GdA6LLrgbteQuXEe6XeWOSdVnbViOyIxPjGqAp7NjXjV9aFrpFCIo
jK9v94L7VOvqtWV3XeOaIwKDaQqLYDgVaV5EJZTevjaBkn8nI1xEO0OUJW+1MXZG34y6LnV/FsaA
lquvzXE+LJ9ip8GwmO7PhCdB8Qi1Vui87T3er0QUSzuinDi0VFHaAct1JOYQzU4WZs7JHDcudoYP
v/L+a85JLZSbTJ/szh/KBCIgoQQjg56Dzayo4rZaa9tb2mvr/8vkSX2quJj8o41bwoEsU3XSpxW3
seCXPtLVn7bALNws5ybwoDAhYJp2viF47Np0iOzmK0ytiMA/yC0+zVHnlp/ZmmkkYqBRQ90EogdR
Kr7CsX8eXnEfrelBHCkXRlKmP2wXnEaIIHP7+5dMVC2RF7XjUGZZRtKx4JR3lh223Hl2oQu2cgYW
NkAtkA+iJcKvDDvxPH/ciWB8sgo+3tTeMMZmMK+p8i7YkFos70WGjJ+DCFI6jxCCA2fcs1ytoi19
g3KOW6BLPcfFBV3n5BUPkZNP6jR0m/qG0HpzfSOW5jh/2CcjAp2t0eZM4o3IMzcqdbuL9LOgeCpY
sGkcXVvj01+ItdViuYQEgct6PBYKmh+zvj3SskB8E2hwIhZau8x+77faqzbOa6nM8yV64e5Qa+M9
mhxz1zfaRNcM71WymQZonCm9kytqqwrnmTbfJfH6qPAnK8qgRWpXQblxRrRyfGVxPbXATZvabWRR
+EeNWC+F37aREbARvD3e3mDs7/VJlkxQiVA8Pyh1JJiA42ZFRPUsMrP30pQr7n7JPtQIhWhTLs8H
ta3bN7zrjFtnEmzrzLP/K5vJ2pW1NI3ibMDR0gJdh5xL1VXlBpjxToOJcNY6CVzcWhL28lKBq+X/
xl63hqaBbMpICGABpB1AntyHgWWtrNXS8Ocr89NZavKhyaBz4x97buxL0zRQtm+CuBZQjLq+15eX
yVPbjUbfqByAl7yj0U/oZPhmsS7i1u2Ufik68dQ2o2LmHS99JzhiqbaZ35xYoO+GsTpc//mXfYCn
dhmNeW+TucaNS4mNLsihFIchS3Melpql7Se9LXdZBbqlMXB/oztRW1m1pX05R9+f9gV078ZApyE4
lo38Aff5zZYUoqDjt+tftbQp1v+HF6nRjPZsyMQNAJGyQ8us91rNfk5FsYanWPoC5Yw3XV/hgjfM
pEIOOW67CqSYos4ifSRyJfJdKFB4qhYDWGpybH2H9A0P+yDSxY5OIYUObB1pboTNwFm5vmCXXz1w
UP9fMFYbExjsWuSgi/EOjRO3vvQerg+9sBcqhmYiAIRkfY/wmomQEmvrF69WNkS0cFbWaWkGJYBn
dgZOpQlJlYr+NAwSd858qMRtXqxB+5YmOP/9k7VOglOb1QTYGc+uwqnPLQhvjDQciB65hVgjkF/a
hLOpfZrGKOcKbZepe/RyvHSYY2foLsoer2/Dgr2qgBnKa8/0R5YeZXCn201Y6cGuEfbXvJQKlkkR
pdBsmkHYXn7PDbKXsx+WwZq3WFp/5ayZej4b6EH0j7qtp4/gqJDH1kutm6Fv9b1fTOmKIV0uO3oq
XIaltoHidOsfXej62Wbzp/pBHS0CHSpYjswvkWLYnoqP0aWmz9L2rITUXrYrU1nGHa/Elhfyi9ee
CoRBl2SLxmuSHinWhoPehpRygwadlVv18oMT4fr/DRXJRG6WUmCdbLGFVplXoMvCPGXDbcUpYLUr
4eLCeVCBMNBvkgYNMA3YsndUGqea2j+vn4aFnVa1FCAGlFLqtyJJuV485HLI97Qr80ebw8860+zt
PBTOnq9PtnDHesq5LnWfd20zBeghKx6J0yTV5N+kTL54U7sHaAFFP14W4UDXZHuXvu68oJ8cCUpj
lTYHWpUEeYPOpMIUz85M2a8eRPthr5v0TpqQPV45NUvbpFy2Mg1y0rFCJkav0Sj3+r90cn5cX7ql
sZWTLyo/HbhALXuy+gwITOM9MLyVTN+CR/SUOLorz6JyNpEJL7WfDuHvgkw/apGvvDQ+8iL/PnY8
TwmgJVC53dD0QLo0hYHcjDOcoB3F35tBH06OT7MbyMkDsZUVzk1QyuzYEBifWY7iJjvLuWagANi4
wAnur6/lwveqPIZ+10OQ1kFDeYGqwGDKDZFm3Ep7d334BSf9D4thm8461W3/6MgfhKLYACHD1i1C
N69XWGwuIwst/587DFrJrNA7lgT+25g/sPwe9/6NCRI9vFa2li1POauO1Bi33H3XrXxl3ovuDtMq
Bi4gqFCBnKxNNMg6hZDEYW0kK76pSRkyCfaq6XB9CS+eW0ykWHvuAW9MZEOTsZyMB3OW5YY7mvUL
At/OURaZFhlNu5Y1vHi0MJli/nM1MF5yjyWiTUMpEF627CumgKEVyx/doDK0EUOz9qkqftbFidg0
1Kmxcv9cNDXLV6+3kUHOo0G7TmK0pfOGUpq+d/La/RuYeRGbsiYr+3HxxGAe5Z6rTN0157pD6pm6
x8rQ454Umwl4gOvbvbAD6v2mo6Wq9Ie8SRgnBys3NqSnK35z6ZefV+7TDUDbYjQLYtWJawOoM7Sb
gpvffW9YcSUXbzQszHnaT8OXuTG7pNLrZMwndztJP07ZR84fhA1Se2i5BzGIlNANKbshvL5aS590
XsVPczop78oJ2glAQOaAsvXNFM71DLRb6ay95Zc2RDnoKdICjTm3Y2Lq00m41rESa/zGS79eOdpB
Dax9LY0pkdqTGRCQ0R0g8buyNAsOSr3J7JrICd3pdeIjN+hT2Gn9ZttaZAU3znDMnTU5iKX1Uc91
xf2+q4I6yas5dptpMxd05ba83GF4puv9//ZquTXrQyNYAi0WNFYXVRkFxLISt8nnCExCxs1Am2nv
ecI6eq1n7cvJaRH8l9lB1yGK0wbdsIPws9zUU6a9k1E3Q5Dn5bc20DBRNdbDN70xxx9cK4r9uRkl
7LxUh/5YWm2oK9BLWcz6xiEe20r0XYfdnLuPICJuVp7BCwagwqFn5tTCI0adgDI87mS671Jyy7R2
e/10LGyNinlmKA2Q3EqHpBfWbmIe+vTm79eHXvrl579/OniEpm0Q1BnwBXOXRqbViE2tV1BAB2vx
SqS/cPGp6OaiG6gh+3JKJiQGvLmOAV4NG+MV3Mshs1d84tISKacbr+sm8NHIkRRZv0dj7k+nB1j2
+hotja0c796CVrTIyzqZ2hMeE6FurZ3thbtORf+OeR0MLcnHRHSjt6snYGzbPGAboxwJHg/jmgEt
+BA1fOup40GKhY5JWlYCfCxk2zp9lNrTT693E6c0gIubjbfry7VgUu7ZDj6bVAOupFJKOBImI5NN
sbD+VNka4GbhdlIpqf22sGmdkjHR0Qje/XVdBwCrGcxGQJQZZJtVt4yaK6HI0pcoh8Pwc8i9Ucwl
2Hvl7uxsVwMVdX2VlrbkbGyfVkk37Ky2HYaxnTAb3mjiBCM4UtG4yvbOEF+fZGmxlFORBXYK1YB8
Sur+Pc3/mqP1BKhBNFfirmM89iGPOPRyc32ypS9Sjkkua4PNhhiToBlYmOLYgHaF/KoDHjcMSefU
tm/LJn+6PtuCV1EFsYopb4ceFTsQGDsRMkhoHE/DVNNCoo+ROQdfMwEVCi8mz+h73R8Sy6Ht7TSL
8intyzThzC33179kwQmoeHgjwHo5HHVr3gCRyIe40SFnM2XNYxVkK6+cBRemouEDJy0LYaRVMonh
hqTDk0/57+s/f2lo5biDcKiaAXadEmJDF35skYN4/NrISpxrjGklUFeekgIZ0wyvTdP6fn3khYOt
UuVQv5zgDQeeaOV47Nx2S9P6vujnw/Xhl5bk/PdPZxv1da+ZINmWWAPbF4774qT1mhrhgt2rLDlI
ORZpKgqe+DWBJpu+kzQLNXBbu9qTNH9c/4Cl9VGOsku7zkMIOCb+4KEKLvYO7V7LLlux+KXhlddp
yfSOZL3NATbuQii370w9RTb8Sx181j+gdQvwlYrncK0gmtPjlmYgDa6s01mh6mteQYWsj4MGPpBe
Zujz6H7STOzLuQGbXNA+XV//BZegota7AeTToNoaE6cQ38Bqf9eDmY+01d/G135en2LBRlWwul+6
gnWCweuY9y3YYfpu3F0feeEeUJHq+Wj0uWli5Nnovw0Fusx8/thncidt6wRowNF3srU69sIFpzLW
VmDqLklmoh+B6EghcrGzjQl3qJXfdTYwDwCDorjmzsjqdNUXN1853XiKgB1Wm/F9ep1HM88mdI6D
BmuizdpnXcYSWr4KUi+1yS1BBtsnwL4Ot06riVvD5pUe8TygP6AXpUfj+DDrOStjwd2GATvnd3dZ
O4BdVmdAmUQaoOh1WJbVsMugIB/OeM6bMeNT+ZYjWr7j+uDUIcSFKYkKS+LmdFs3P9p1X3uhXzt0
e90clmxZ8SW9AAJXlC5PrLxBRNDbL3JK3zjvN1pXr8yxZMyKQ+lnoMp5jzmc7OQ1R1L8vv7bFxyV
Chw3AYNmAq1PSTvcOFhN4LxdayVMXlgXFTlueDoEKYeuSwBWhjqR1wjBAOUETjREmt091ox2X1se
FUQuc7cCLbvgSQku/mb462r55voCLSy8imn2ueFkLbB2eBr9mc2f/Vr6fmnc86J9vkE1EO+X7YRz
LYuNjoZSmrn313/y0rqf9/rz0JbWTl2GC5SAiDrURuvetPV9DeuBDp6zsi6Xm/MtX6X6ysFh6PJu
xAfUo7fnfj3u8rotN1I3hpDXGUqoyOBNmxyMKZFdgaOVCZ7Hjl2zg2FILQTyuYklcEahDZ0MUOaw
WovIrPmR7rn2qR+EWIlWFoxcJQqDpHQL+HEH+OoYpN+DEqojgvXanuem80UDVHJLDclRkMmz4dih
Cy6q0Hiw13RJVz5gYUdV0LIhirzuyMwT3USFcmrQgJcHz2TKjRit9WvclEuznK+7T3ZjoXzfaDbn
SVdCy/o5R3NC7u14/bVgVyX/sr0s6CwNBlPOb4z/7sWX0B+W/8Ha+ul3t10mitnCwEy7BbFdRAhd
uQiXVkQ5SY0Yu9Rs0QzIe/MbuC4B4NaCW0JAyCP8FS+54AhUXDINRqnrKfYWGnhPeSBuqMGfrjuC
Bbv/aFb7tDBmXmaF58PHsKx7MJxgxxry1FbuigtYCE1USLL0iqCvpE6Rbx6ewcqQtGl6Kg29CPOW
vhBZfrfs4rfJ0Qp3/XuWlkq5BBvPyIFga6ZEb0919hem8MWBldPbDbpo3X7AwOSbq/8JyFp+ZcGA
VFSy0ZGO2DqdQIlbnJsNoik/AeQY++VK6nFhSVRUcjp0M64+/PK6fbTHp4CviTEsvMJUHHIlgrmW
9kSTonodgdgqqxrwJz0qmIZnwLxywBYsVGXsanhAsqDvpwRkjiEnNwYrQ6f8/SVz0ZXTWyBlyqyh
50kj2jBIfwxrWsBLa3PejE/nqkFT14QaIU/qoD/28DYcnRZkeusrJ+bpWs1laWut/88SdN2sWS6e
8HY7fet4vtHNbsVqPqQZ/inuW74qPOBbw8QKwYckZWmBHpy+ryNPjFnUmxP0K73Oj3kzePHkNnh8
I6fV7zLSgrk1a4uYmMzYg9WhT8zAkaA/DdKN6AYHjG5a+tSOQK0Li7TAfpst/ucafCKk8v7MXeWH
eLXW29S1goNMHe8Wno/t+gqPmZGVBvK2woTaArq6iBP8uW4Fl4+g55838dNmjVrmmmkAJwj9LBoW
Jj8Ijk5sOb9lI1+5ny+bseef5/40B+t140y1SxNo+Dx3Unvz8/Elhzrw9U+4bG+erxiybRrCpUxW
Cfhv7GjQnW9ZViSpWX7TcnJqer7WwHLZ5DwVoQBxynKuByQ4uSi29Sh2jUVern/D0tCKNQ9o+vLG
HO/Yamrjwfipp+/XB17aX/P/a282dJLS1PBYbXy8kP1qbjaUOeMxKzryrR6Z8/CViXxVQqMJBsfy
i35IHL+xQjBFf+tZ/4S2T8jLsy8ZErpT//8xOCE6KF7THnP0EEPht17OnjWTr/CbfZTr/j33/+DV
fb9Nbc1tkRacJ9Ql7dLeyNzQ0Q9vUSMsiQV9UF4aJBrTAUSiknrbHKmG9xxlv0NNJrJrZgbSQQgY
fcv6mh7cAaWJRu9BwDtrLmSLefYA4rTpu1HIYQMej+GWjrURAeUyx9xtrQPaZbU9AxvdCXns7s7E
w+05zQiZYzIbzV+nH1Ikg9xiD4Q1v61lUCLb4Wt5NHYeA4uZ624NCgirQ4bYrH8UUAAL4mzg9OCV
Zru1pNXfmGIGj2xKIehQNZaLYpwu6+eisMhdNZFmVw54qPtuFWzqLKsig9P+Psv18c5P8/ZrSbp/
4JjubONBXSN4tIdsI/p6m3lmyKw19ebLlAPWP0BMLlzh5jpysGzSSye0NZSRkVNnx0BO3s6oLciS
jBwFI39sTp7Bi3uTe3IXpFR76ArHv3UrOj5fPxsf3Nf/GBbYshQPaEM3p5ESbbNO2Bz8h/klfahP
7tHf0ZBEbUTwGLzzTjyUkR6XP4c+dLfasX8Cid9aCHcOAi/9AsVJSh3tg9ADOVOODzGPQecTvlQH
BC3h3dPm8ZCH79W2uZvD3c3PNxEbEUjV9PDt/qzjcuYdBjJqk2+1GB3gK7HNRY+HJTn//dOlUHoU
Ip09AHR6etPxX8gXrgy8QKMM1or/j1yXo+b3Lj5V2/ebOdZCZ0+hraNFf8DrCCq+YeODxLiMkRUG
aZy+gnGwl1ZY8bR6MwpI8YISbYrkdtyUIXglzkR1+Cc2IpoigX/FYYhpGIRe2G+ceAwtbEAfGmEF
bSMasf1wHH8Fr8XJ/ZUG6P0NEW1s1mj8PxqRL9mA8kAgdtbNJsUv7GABxk2WNFsaeVG3mbAm+U22
YxsXBM8D5sxigKGuG//FGwgbrTjtFm32vqaP2OjyOGtJ3vuhgToUGKuuj79gSCq2ZNCAUwbPJZCP
3c902JlrpCUfDfMXlkstmhfpaGqyxMD8V/YMGYrwbEtWPJ7yfbp7bcM8zDY85NEYz3+t43mzjtNN
EbLbfqVM8pGfu/QLlODM77ymTH38AgdzpztzU+4J5JWyzbBPb9IbcCnE3Sa41bcFOPaKjRankJPA
HbIdI7j+lfNkLRi2WnGfvLbx0KwIw34Qm2nH7tIjv5GxASdSwYDwNN84j+bBPLB9E76xqInIEffa
HTv2d+a+iZz7tV6QD6KQSwuieLG25XPRa1gQr41n+K/s0QMT5JmrfNizfYmT9aq9pmNITkYkwiDu
E+2p3a9Nf/ldAAZixWd1vAEtb3O2iNiOXsZwCiF2E/k78ru4z/YOD8XJSuYk/55u/bv+hr/Z2zqm
W4jsYncQCG3MUIvX9uUyBBm/RvFzcyHPMqs4zrjHtbvhiTUh2q3uve8ZSEdv+jtItb8b99cP2eXr
FJMp3k0LZIBcGiaTd9635l57r2+9iG3E1jmaN9jllTr15bwp5lF8lMntqXKNs7Ed2U1z356mHd15
j1jQb94OqOa9E+nhWQnDOYjd9W9bciCKg5oLtzdctBUlYB2I+lyPwKa3cnYWfJ8qSC1aIwcxyXmL
LLzc3I3lvMwM8RYRK85vKbJwlKyk7nWNfub4SLptQ0NBIvPBObT77FTvraT9DgK3X5Wzte/6bbAZ
3stbO2xwmTe35I/18/ryfZA4XTiUajHUIpn0SnZm5Ny0GyfUEVr0u+m2x9XWxa9PBD6i2jrvdFfe
+nGT9IguEE6E3Z9qUyTNBv/dBPfV7Rqw5uwLLv0cZUVwKtxamCMOKagoQzRcg10QuOopdVfsZWkC
xStnmqxpOYBroBVv03zU/V+kWOm0WnJwau20oo7beAXqHWOE+tidETsJ286HYFvczXs3ZvD2xlFA
DKa5Ffv6zt13EBG6vo9Ln6X41lwwv2tnbOMEviBN/15rb1SsvawW9kRxnJYchtGdzufAsND6QFDN
4FGNUuX1n77kCtVyKQqbWUElfjt0VF66J/tZv62+dUm6HZ7z396zIKGxYu3nTb5kXYofNNO6cmWB
mbo0j/OMoXYDlcjs1dOssCbBSveKffY9l6ZR3KBXm+lknuteL2b0aoRF/PR6W4aIQm7f8+P2nYbb
PHwkMSJaNNZHwc4Fy7Me/iUI2ovwb/L8UEUrb5cF76iWQIHc9f1ghJBVTgvQdrjtZrK1t+v7thSq
qzXQXHMqmQsMTjf0rwWCKBqCkUJ8Z9+8x+C1OfUHaBdCQNJ5mI98A57jpPjaIVZLokL3SdO22EeH
4Q02dOFsPQjTXvH7S9eYWhdN08J1DAne+vS7iPTNeJsfQTZ1SG80oO8i6L/t9BszbnCLVRBdeby+
nAsnWGV+coTwXYuCa742d2b2lKdpCJbV62NfJqp1HFXWieUa1yqBBeNb7Y7fOEn+UH/3b+Zje489
OuZ30BRciXsXTO4DFPHpaTiDRkkWznnxAhZNaM2s1nLeweVj9eF2P40MCqARLHrnj8gfG/pmgzzY
LGJQw21Kuw7H5o+79nq43M6E9VIcRVUw9AV6mGq+s+7EkR2CUOKw8ki/g1Lvr5VdWfATHwfr0wcF
U26i+xpbzhi/4cPJbJ0wN9LIsKyDIcEHn5N90dT7oGLx9SmXjEyJlpxGcwJaYsYeCHfrzTFu5RoB
7QeTzgWvpxZypT/VXBpnVUecy4qFvfsi0l8MFFdlaket+V4RoJaDX71cOTGXm/ChXKkEC9YETQOe
znNiDgjlGy3kHNraRRc5BrLhmra3kXcPyNvgrRXTFtZPrfNqNTErWsPlAQAcptaPWruja7DGhYOj
lnoBDjPMwMPe5JQUkV0O33qtur++70tjK+GBsEQFRpfBOwQMYrVG4/cnx7DqldGX3hdqnbeUUOKW
Wu0dCAq8aMPvfDcGKna+0908PbhTZyZsbJCKygVSZXyemrBvpwZykEgIP+edBGyG+365ErAsXPNq
bXhmvanNrY2vtWUMGqyoHn+CsCEsnCdZ2l87SmqF2C3TJuN14B/A74XAxa26ewvtb6Ff0GDFlS59
hxJHuIEPuu3RCA6pO3jb1iX9Xm+LYjf7dIys1Jq3pO7mlTt14bWjMlgZruwpmyv/kFXWDDynA77N
7oGzMZoYWYmMPtoML/gItWac+tAd4YbpHQYLbUNCs8fIMwotki5FZ0Prkz+jJvStb88+Etmp/gM0
juZ2rJh2B16S7An9uujs9LC5B5P02aa30/5OahYEqTQbZLO2UW51iJBuM2GUUe2V1mPfzPkLxJ/S
xyE1vKRtZu1gE8JOpZd3Gz3ojbhys+7g9yChBOwO6i79VEd50eSbdEzLH8Pg68cSQO9937b6fda1
2dNc8nEzVDnAQVaQy1DKdghBJ3TsZ6Yf+9x3D3Ve6j8c1kqEdePUvjpFjWqqzbPgseotcXL7qthx
4HVuhWyLe6/TzSet0mQkdCg6FmUN8gGD+G4oAZK1I7svtLhrQJk5ybbdY/2Qq0HjHd/mHXMRvtZj
fi+8EcIGlg/RIT606O9zUNd4HSBPAK3K2ra3dA4MMzKqSt4ID03tkHKeTxNobLZk1ruX685mwUmq
dXuHFZQGQ5qiHEL60DGKZCDovPBt7/VrE5zPy6d7k+i0aSW4Jg+tEJA8QyYFmmoceWHqfvF0q8V7
b8i8XFaZdrDqIpoB+wARF2gzvPD6F5xvqEvnQPHHjU+spnGofzDBYumaAQCfqbun7fBDtvJWaGYe
dbNc2Y8F56+Sibm223laFQQHizb3debszHSNMXkpsFRpw7jmNLZR2cGBcagulX6DxOKEXvqQssC5
S+lo7ErPi32rD/NgRm6hRWsgWiQGDppMzy8hotn5BMytxnzbyNld8ZwLzkzFALi67BwKls4DaDej
tOjCwOChXtohW8NJLC2q4pv7gRZjAAVLVNzLjTnMh9IqVq7TpfOjBGncM528N2b/kDou2yGgPmef
XGvHdX8NbXR5fWyV28v0JkfPvCo99LTggPQ10IZMsxeIdu7bsl7D2VxeIzs4W/+ncxoEbZ0NODQH
axhecvTGDPUqMO7yItkquVcVVEXjkA7Xle4eqg4im3y+bS1j+5UDaqvcXpV0s7Yt/QDXwtQGYVNo
9o1RTDSsA6rFNpR/UnStlRw0Ls1aT/vSpihOYaAZylAaTQ9jE+QP01jS52p0IZALfs9HEHCucd0u
bIva0jloFsxpHseEyuCQ0eAmcLTN9WW7HLHYqs5LYQ1NZXRtl4xVFhK/3FWUxG3v7AK80lz5fn2W
y97T/kfpZUDYxbuqSyxh/6WDoBvPmO+DYD4MFLLv/WyGQw7e2+uzLVnaeRk/WXHlpXUPakTvAEHe
TWekQAOMe2PmK8Mv7bpSCEAbnAYCqFo7tPMIRlKQ+D3adDKOTdaOL14v25X4bukzTOUz6maQEgzc
h2LSHnTCX6vOeRgycyW1tjS84g9dywEDHhIzh7rA6nt/3CyNqFgjKF0aXXGJHliXwS0Ff8W6CvSt
86xHJcQ6AADPVi7JhRlUmjXPBieCyEl6oMI96OdOuIxbf5jvfG35Va61lM8tZMNx46cgRiASTCWV
GcppjR/hcm7EVpFgOZ1sN2+g7OfX3QsxvXcwD7TxpKNzzWmGGDqkIpymGcJirFy7RJaW7GzRnw4G
6SbXIO1sILwbwzkH3TrUlNkqldXS8Oe/fxq+6LJeQMppSErdjWtncKAzRO6svlnxIgtuUAWE6dmc
t2xsh8QuNR46JgNDoD8+fslpqMQ0XIB3CX0FbZJ5Lz26yzjIXKbn62N/ZKH+jR5BVv7/lcndYBqy
tjESPvX1IesEnyMBUo+odLxm46RQenF9Tfzta6GdCjnKqOk6KK4Z00DuLZdDtscEpCUqC8KOwxRM
Ww28obDImt9RNxBjlAXnmHewJyOIut5H4IQHlbl2mpeMVfEVmgGeZ7D6i2T0KzcE8dJWGmKbNs3e
cAyGe0P/nWbpT8G9lXBwITdlq7Q3uhY0FZYFK0ZH7wZMfs1TbREWhL7Q20cQVzlAeIwDQxEeeSOw
N5d4yadB5W/I6HorLuCDnObCvqnkOEPVZVDpaWSSepOY0U2Vey50RHvwfaV95thAcHZ/hW+V725m
9ahQewbbNkGX3oBGlu9N2c3hf5xdWXOjOrf9RVQJxPgK2I5NOnMn6byoegpCzEhi+vV3ue9LPk4w
VXk6VTldwpq2pL3XYA2k342Fp09+M/71g877NnjdGOEYscPa5XaUlaYC19nNfo6dkf/UXPU3hueM
byl8YsJsBlcpLBzdJGQSwRC10qyt0Dw7CRNM+sllrIU5oal3FWEuriGqfJ6ZVV63VkBis1H5i03K
/KrnkgD23Q6xXYhs1wsDZohZUJSH0ixflFU5ST1KvreaxjrAFdc5dRCk31nEbqKyGYLDgI7vQTZk
0TSLLq6kgnmiJe3oTG2Lof5dPeCVJ2holQVK8XPvfat0EOwHg1hHJ1flocsnGtUeIOiilvU9LFRx
QNfzkEbIoKHe0XCnmCJIElXNEf5rBpKdMrtveZ5VEIa2HDOsoOG6kc1dCVf/UYPIIeQPxIeZ1I37
ZnJ4O+ZQT+CWnW2UJVY+sJQ8Uk1gtHoErtlzeisGaJaFaeMA/Q1Wwu5yZFm5iyxlj2yVO0HT9V3S
kelN+e3pTG8PMzm9i8CLv/aNxakR9JbfpKPuktb80YEabuDxbr6nWJqX21+5HC4FkGC/KefGdduk
Knwj7hHc4KwCu4bMO1X5lar8p7nd0nJaOUKWMDikgqB4ZFX+0YG4WVWOrwYVPy93Y+Um/R8c3GwE
Ktc1DlecepGdVTDs6A8l7w5lrVGNcMXGMbi2rBaHSQAb2Hb0Ueroqu67m+dXeATunWLL3n2t+UWs
R6p3EEgyjQnimoi9UszHidT2XrfNsLEx1mZhcTlUNckqGBsreLD73h9RV/yhKNqtZPJK60uEGoh7
Lpxr1Tkt7/8YOzc22ZahycrYLDFqQW8OBClRE8RXcWcS70EGAOZ0W0mQtebPS+vDBUqZbJ68HhxV
M/s56QZQ4GtabSkZrISKJa7ML3g3W1VHISR3z/vHpkCa0/sNU72Nbbyy/t1zpz78eDyJZlnNQKS3
ZqtiiN1EM8t5WA/WVZOZd0a39XBZm9/z3z98yLI9KHcQmGZ1lMYuONSu9jdQpWt9WDztqJvzGkkt
lZR9SuOBWmJvGnA+gqdds2u5ePOLatpfjhcrYW8J8cLEwprJDMxEjO39mKogrE3kvIoZQC/DLWNq
ub+7wHy+/LW1ni12dWeZuQmAvZmQOiP3gU6DuPD5mx0M5hXwTIB9dZLEl7+1NkHL7Q31GcvmykxA
9fnGSIHquHy53PTKDlkivGra+kbnYQMKquurgfvz0TNa41vAhi0JmpWRWkK8IF3LUnOGMQhICd+Y
nLLQMotj7o6HbuAPAXG3Usorw/QfFTPJsdTKgCSsm8hNzjwYW9ZEbkzCynZfipiNUJ1xigC7JKia
x76ReCu52T0p+WPgTH8vz8ZaDxZbPoBBfa9FpRFSXHaSdi53GUUa4XLrn08EWWJGgJ8vmrzmkNPP
sTxxT57BYYLT1rHI7t0tXaPPFxRZIkdUNo7MzhvvNKu5O9kZM+O5LepYmKW9AbL8fJTIEieSEaN0
W2uYIKF1W80gkfy+PD5rP30x+rPMIM3VVG3CPRTvGQqbZTDe5LTaKMp+HqDIEhfiz7JgODHYiRGg
x3273FVMPA6lOmgQsjqoA8FadUu24l9B/r9PLbLEipjuYHa1T8FufsXzt/sRvDgqhI+6e02nEMmX
G/I0vj02934azo+XB/DfJH/2zcVNapDtPE807ZIz3XZX69q2dqjgER0Kz4Lgtzd2zx4dg/eiZtOb
DaDqDpkH74GPSJl1HD7xAjyTXdsGnIfekDeoCmVt+w4Zs+mWdDn9yyybhmpo4YwUDLm6LVlmk1B2
wKkmQWk6NxzePSKkudf3EYRb2FZ6aW08/9V/PpySXKW906WenZiGto9I8WZ77nfpWwWwwq+qZ/re
6Ez3NHUDfK7yzt/lhVdZYRBwcgLOuUlqh9HQJnL+zlpVQX44L49kGMeNXbGyu5cIhAK4A7h3lnBe
UemLnnrzWHZpgMoGeFWZker73Ji30hcrO2UJL8hGXykmO1zNFYRO+zGcCh0XX1ItccgSV8BB6ORd
itb7uYKocB0T+7l3tvTh16LH4uB268zsPd3lSUn9U8Eh3F64W7o3a20vDmrmkqEschBQSy1hTUNe
0mx6v7y3Pj9+yBJblLqtT/rGgr2WGKI0/w2ZorCGFyMcYL/2gXPU+rC+i1rC8a9ndjJm9m03+TfC
y/+WJtwYqsndSJGvrdHz3z98w/I6adCzO5BDH9z0Nc2ziAgZ+UYVNltRdm2gzn//8A05S8fJ5tEG
CMvetdkcpcSMRWtHJkTGLg/V2vJfLCGIW7mVC1XvBBLVuIwFQEK0xB4OHdTv9pc/sXJWLLEold8U
Au61dmK4052tlLkTXR/nHiUhy7zfAOYfUHmOL39spT9LTEpT9kY/c3+AxIYsngdgWve608jSE8hX
bBx+K1tjCYkwjCkt7Bli+e6MYugYQrHua7Ox1DKoSqvsqwxqbL33p/OfZPXGtxB9K+t1iYGYoOdO
Mxtp2txUh8AAM6esUiMUJfvl+nC8rJmxFTrW5uD89w/L1nR6MgHnMiRdBvV2V9dpLOsZsnh83Did
12bg/PcPX9CZN/S26w1Jluq/WWZAap9tkRbXfj3937ZRkur6NjMM1OwmHda1wmM4cET14Nnc9aLL
y3StA4vbRUp9XWeeLRI3HXeidu9oz+8vN71SUCBL+je8QXuXw7ozoaRl33yhoMbZNyVBjOXzgWp3
ig1M+/dZSV3EVBMSlSqASpvh9Meu6uedqtzytcpYeaprt42FT41D7ZRwQdSkKY+0D8TDCIDZQRSa
RypwrdfLv30FBEqWtHJITQ9D2g9VMsMDOM6y7N2DWAHpvN9pnb4WFYGgQJWk6fRDp3rY2HWfFxSA
nziXNj4sp55SQgIX5lxcuTsNH91J29Goqp3sYXnAjBw+eVkZZ4Vw944ecaFL4cZ9ucufLjd8e3FW
2azjBjQM4bwRGHnoj+O4K2voShvId2/slk8rNPjE4qjKKHEDMQcwYfH0i2YQeBFeO4fVUF5Dufsk
BlqCuD7e2S4kri736tOTC59cnFyTLYjWgLicDPHmjG5o2q+suc3TrZvP5wsFH1jEGCwSzBV3oGBo
p1HBnSg15A6ou9Biz3Rqd15R3Kf1K6u36qNrPVqEnEpV0BIFp/ZkW+3ONH7AgmMv2LXON+68a+0v
wo6pcwickAFulM3NXFRQHYFSAU+83t3IX619YBFyaMZlbtmigmjWdVkA4Gi9NNAlstuNVbbW/uIm
IVQgdJlWPly17LCjvyYniC37Fxxm48tr6tMTDFO+uJEicyhYXeVVUuVvqfxuMCuSHmQMyQj15C0h
rZXtuEQOTKktbN5jrzTub7w8oJT8x8dZebkHn96EgKBa7PWyBWWJQP0PVkEnV/1WUu4hlhZK9dTp
Csqxvy9/ZmWglvAB1cnaZ6lvJjptjv35/JppefC89E0q+PI1RvW1JbVUk/E9AGjYYFSJNzz6oJLl
mReJCaAdsSVLtTYdi23uFE6V256D+k/lpWHvOArY4OEajrD5xqpa+8JiX7fTmIJWPbmneTR0ZMMx
8eDLxr0ZApltfML8l6j4TzIBE7/Y3NVMXAklae9UTtw9CbOSsRvIKaalojcjmeD72Ot0N7fQ4YLl
IKsTfwroQWjtXBFkgwG7PNuoEqOKnb7Up97MrbB0ywyX9YpHjobrplHqPBZda2MhOWyHIkeThRLA
19ts8PvQHipYlAEslthdA63Uye6O1ai9kHtZdS1dV0a0C9jTzPz+tpyASsYbTT1p7bGHyZINVAh8
Z6cCjx8hhxkcstngO+K1WeT21hBxaci4M7JfzLNUHLSVOM5CgQbbAWcFnPKwU2kFS2t4Q++nTurv
QN7Nu9yS1Sm1PSCW89GIsrGfnmVV8R1KPuO+bsz04JWaHU3RgXnAvPxopCVa7SovvxE8sF40hLl/
AX8gAlgEQYpJ5WZ+ROY6PfQlfr6CHAkPSwis7LPa7veWV47RwOfimYi5h3KQJntYblbXujP5jnY5
eco6kcYeL517Li35gDq7t8v7Jrgqhq56gefOu2GaKrJg/RYZXSFikbpByMu5unLhd4Hr0EAS265o
BFRmeZz8xn3JJq/72TLCnz2/h/SWSEUYTOSWF3URirHI96jhW1dair+tn5pXBR/KqwrqZUdYEqnI
p351l1vZdJVVCpRTSc0dGa3pUU0K821OhRlmuZA7u0Si8nIQWQnnS1gKvH7mXJ0DoZfCHKI1mzaE
ZsljA83/nWqdr8bbxakB/U/IWw+iS4aiueM5u0v77hniXfuv9WJxZhRp28vWUwCnNDfSu6vO5mb+
G/efLzd/DhKf7OslBiTQWiDx37inTnh3tZk/0X5LLWqt6cVZ0WjJC8vx4EeFsS6qU5duFePWWl5c
B3M6MRwPDAY/RfCo7faGTvJrl9mluM5UlJBP0khnp/Ag9WD6LM3qTBa7PNoroXoJBnB0rifT7ydU
0d3Qr87UkTQeoc7ytebP4/XhFaDm3NRzPdfJbCM+w6bVj0pQj0Lmgaxx+RMrm+o/OIDJMYyqqdxT
z2BnDhG5d2hkP4mit6AZv8XZXBumxUWvN/Iu7zxaJTZ98tkD7t2jtzG/a0tnsVubFjYcZWnWIPTz
8tbP2QifQ2ZuQYFXLi5LfZoU+tcgssBGaXStQYS2j+jaE2vYB9pOj54/TTcmAaTlaxO+BAMMASzH
IAVln1yYAuqJXLm9E/J+C7uy0pslIMDsGlAzMsPGqzLr4EsIWJRfO1PUGj1Qr15v7ywhxcbte2XS
l04vgJU4UEKjUzJ6v7O+BxQumXizMVBrr60lPgApf63YjNaDFNnxFjzxA5y9xxg8Le+onc6MAjsb
Dz1P2RVTVnOPNNaWk/zK63WJHVCOUKoEQCFhEiWmyfPcHV7Kzr52gjCdxbh3YWd+GgW8ROumMTdW
+tp4LoJBWgQZHEb0lNTqYRpuJ4DMHGfj2rzW9uI2SH02VKUq3ZMFypmm1S9zLm7yetpIAK2tu8X+
h6NXqaHENyXl+F1YOYoaf4qhDIvskfhfoh6DULEIBAo8oclpuzppM/fWghB7ULfX0nY2XjBrI7Q4
tnNzdm1W1m3CUu/aLqdDWzcqHJ3xz+U4vBLHllAB6vfgymUwmk7P1EHbgQig8XS56ZWf/h+IgNkV
feH4ZdKZXWh64OuhPkY2xmXtdy+O7r634ZBdWigXa3VVMzcSrPvaolxiArou7U1fZ8hDAcULsE7I
uYpcUPEvD8vaLz8P14fDNc2043a97Z3YVJbfzDKbwbHixsY1b+VhvSTBCLPp7KLxSqilmy7E2owr
mvKXKRfAPNa7gLskdIdxd7krazO82L5InRM5pHDnE5B/RWU0miuImpRbqeGV7bvkwwzSG6QLTmdS
EiuqYWtBR7gpaRPY3iak7hR9rReLHQydeenmQKAmGXVB9c6H+i5wcDoVgdf+vPyJtVlZ7GJWS9Nx
HOwyyGnuK1jKxqJyf45DhqdmkN+DXXTQ/fi1gL20birZoIjMTZg+28+0v6unR9F9v9yPlRlZOjbB
g9NqoITVJO1AIJ2M1JYFf4g27SOayWttV1s385WVZS+2twkesJ7HwIZDcXfPR/pdG92OlvRwuR//
rFg+ea7Y52vph004a1w/WFkOicN4kDQgboZuU7MrH667uE1XQRG2rWnG8LRGEpLbgwLbefQevckk
LwGstwxcu133YYC44h6ss+5gT6Y2d7UyqTp4Yqx+8mxyjaM3grAFCLX4xnwv3ZW5EEgCSO8HHFv0
tYT71WGA3ex7Y1vdX6U6Y6ed3jvmBu1/q1SUu5bCU5OzggCvTLzHy/3/dB4de2kgRrwmA5MZebFh
ZnGtboscGQzgWAHWjwKSbwTSla8sF+Kcjyi5QNMUCLdbj3UxhyGaxW9m54cMtgxCP91Zjr1ckZyR
Eo05BAbGPA0dYbRxppzEac2fVIC703I4hDeFvXGj+DR443OLdSmUURfuEHRJbYrrWvtXvNPHy3Oy
1vRiSaayajQvBtSf63k3cMilQHjoctOfPrbwq8+77MNqtzKzFTMFHrCqvxl2FhcmqsDl30m/X27/
092K9s9d+tB+5Q8jfHQcM7EJLhK+fixL60/Ap40EzFrzi2Omn6ZSI8OF5pUVWVP7qHJ+0NmWFeja
wC9uiTWnAtBtrRLF2h+5Zz0UbTdvnC1ry3NxttCqYV0b+G3SzW4EqE6U+6+lPYSVLHeMvnfyS9IB
9j/Jrg8zAC48L4cWsGKQw5+q3DVDJsaXFEbZG0toZZCWenqOLYnOWzklmS5vaVAemsbZOBzXmj6P
3Yff3utOzuMZGcSk9X1k4jrQzoZA1MrKWfqJETFRo3OAUhUtSD22CaoYUF1bav8r22qpiwcPbdZ4
clJJBp6iCQMdoa+GEoZPRVmTK2STy43QsLKK/p1iH0aIgPUjvXwiSZbbV51bR/MowV+p4F8pBHrl
tCO0wrItGbK1CTn//cPnpOERTgYGyGRWxeXYhtO85fuy1pPFVm6mrsJWBsWvNpoT5I2aUBvq2R+h
jULdNhpqg4Bl22zsin/Qtf8c8479TzP1f3oifCkh9Is0CsglwtJ2HZq95f50z3pB0hn7A8CEJC6g
uPGnyDhBsYCpHSl7sZ9rx9lJN5ifLwfJtVFdhIJemf7U2OB9DhO7saV88uwg/lrTi+tlTxuifYDX
oZJIUajzx+lutPSmiDSm/ZNBXOrhFalddj0qIEnf3jr9M2iZGzFlZXf+F7pMM01aNExIlrg92TfN
cNMCZHl5VFbW2hK0jCrfROYZuDQpjhNyozNeDSRHgaUcYzPIo6rYuOesxIEldLnr4YLndiNJSie9
J5NlhhT52LAw/d9+sBXK1j5yHsQPSxllrqCAOResDBrXj7xSQvIu69LYKQYIK8su3QiZa99ZbH46
TJndjaAPD6PxNqc/JuGHmdUe/a3c9doHFiEAphs4ZzWOW8lsEtncDl71qPOEy6bYmfKr0P5/oKAP
A1a7hQOlDuw3krUaFVPi9hFn4PsZ+chOCnnVu8vrbOWau5S7cwpc91EVUkkqVVj6zrEJXlo+h8L9
jWN+f/kjK9Hjn3z6h97kvUtto8YB31coQtWB+QNk3q2UxMpGXMJQuQ2zXDVKmmiPvNKm+5mP02tJ
6sfLv32t+eUBj/qZjZG3ElDy3k0rb1Gn07dGNX1RatX+B+/+MDpl4YwjgPg0sa2ivDbajO66VLdx
TSrIMlv9eNUJE2rcKR+PtSTDHQ9KLwa+vHxztNG++p05nYCGol+braXmXSFrvHuMiSZ48z2pCkRk
19nS01vZP0vIejennSOGnibTKP5KJncst1/bfvjtKXvjwr32iUUMCHp4gOTZQBMq1Lsp0kiD/ytt
8oMLtnFkrWyafyf2hxnTmTGPqGA4CS/eamSMdJ8eePXbDKDMTH99bd0tLvZBboK6UPZW4lXnzGxk
yCls7I2gv9aBxXEuXJuk3FVWUhB239vzfVEZv6rAPU5tE8nB2ULlr2z8f4WIDwNl1JBpO5MMktSF
Zt3cg4TD4Mj3ta25BAmrmuleaNdOPGgfpzyLp/N/s3Zjlld2/hIf7Ac21zYzbVRLQFru8jK41gVL
d46RjV87r5ZAYRjIOAEpgXCvcgnS/I3XdDEJrni9kU1bmeclWjiASp1fZGWZzH5m7NO06Xc2yfk3
b1DqioJAtq89X30xEi/9zzrZtwyJGSDEbR7q9G9avKGys3HfWllKS8E0yCwoMPa4BNM+ryLYawYJ
c6wvyjwtJdN8f7RSf0aUbwcguSqe/lWCvzbS+UMAEL+8o1cC01L/rGedOQQUT0VAuaCCWt+D9WFF
rqZRw4wtktXaRxY7W07EmCBAMSWD4z4EKdQEmXxw5+ykdfvFRbW4sFvKYJPlgtaTN3dkwtNUHMwA
Gb7+r44uj9TnO48ugby+7QJCU7dmYjoqO2oNnXOQ6wPrVVItvn/tG4tzPfM0+BKAVidNMdXhCLuj
w5B5L21ZyI2DaK0X5035IfhhSRm1B/JtAgorvKa8Y++yfWtu6ad8WlB16BKbWw0O1HhyCvqC6kgI
86kirNLuGtf4b/DE/OFgBMOAiHsNx8+Nefn8UUKXaF2zP99/NbRSZul29z5cwA8gFpv8qH1PvQWq
me+aUeIJ0fiN//fyPK198xwPPoyiI4vRUvY0J5M22bdMBf51ChWM12yEQD18xNpy5/KeVxEbpfs1
WQ8a0P/96OxLE9ER5nFIf0EeEQ8VN3Ftvb/cpc+jMg0WR7sxzwopcobUixICGtnzYWRz2EmV4u1V
389pvXHMr63ARTBwPbhzISqzU+f616zP/kLa9ICObaVm1zqyiARpFTijRz1wLKz6MTX4H6PqH5j3
nGXIJWlL7y6P10o3lmBery8rOYxDcIL2UMPu8/Fxdl4uN/15uKRLKC/vSIbHz2ycyuBmCq57XO9B
Pa6KjUvcWvOLEFCOhmVM+cROBX45uS5BQTDNW0u5XzoU6RK567Y2dEfmDBOQmT8aBksUFBG+5CcH
q8HFMgX0Q59T18ikpQ8uzBMilHpIVLvfLw/9/++m/+Zm6NJmshFuheIiE4mJWHxsqknGQDzTSBQD
TP2E8wCkEAn5WH1ndltHNYFCgyys6mBZDTsEQKNeE9nBpMWAvO0VhCle+JTSiFPjeUSy4UgbSDkV
Obm2qwmGYDMvQcutCmiET06cMvu9Fa0OHbu7r1NaH4Vb8ITxyY+RjLagfOyc5aDoTw4oBqpq/S97
SCFjLgLnlSrSxHmr4K8rqBt6wilisOTrFl7wsDKF0QThYWtb7g7/CGIPCpxF0ft/Z7fBSdllvIhq
P2jCmQNYJ+cOpjITPG5HHkw7G87AIDhOIgSFKTsVWT0ehNG9l0QXwBf7fN/Jiu0dCgvV1MMz1ALp
JQJZqC+j84UV1RGIeT/AKtZ5GA3DKCPW2zB6cAf2bdSERUiIyDZkqlGxq3IV8gnS38EM7WLQCO+V
RWCAiGtjvpejk4Lx6gPv20oA6LB8486UwZMLY827fEIacHCsOkTFwZChKlrUr1pwAG87ZlAVarP1
Xq0MlrW5bnDn5N4cUmOcTtRDQivNgzKiRvle0RqizrS34VVsAWCVdxTly7NylE/jgNo3AWD2zTzv
K6d9h4XYU99JoG394mXMtRsOhZahdjLvtfaUGUFwD15wA6DRpm+me+XYgB3n+aOaiyCyyoYeSl/9
dhQ0mmE+9UwgGRuamfXo9L6MKTKmAKllUGrWGXw/APKNciMnYWCnWElj2oJuQeEB4IMtbzfiXVJ1
66co7jteC5XxsWoit83+Bi7UbUGpvm1L/Qf4tCs9DHnYUjCv8qJ5dYzhnaP4F7Vpne98swETaS5n
FFcVZd0d8TPqxVqmw49cSyTIiUt3cJDUt0CSqntmAEAsW17tpp56AJ95etdkDej7ENXasaD/MUxd
BzmyNN8hQpOIFWI+DTmSh2Y2vYmmg/ux0dv7UXVlXNVQHvMtRk6pLgvooYAAO9AmhS573R+cxrih
RZ1G5iyGsDTgYjn2cx72ATJdc4XTC3lrLB6Bu0ZtQS5KqCHFgcmwyab+W2FUz0XAHnt3bKOAM9js
Go0TQuDhp1YVbAHoKHZu7U0vHoEUPLIeGg69KCMjO1D/rEw+n4jtBbHtNXlkAYYQOdKU8eSTdp9b
k3qshHUNkLgCqMK6B76sAkacNOGk1B9LVNY9yCZGXJ5NfgMu670yvB+mCiBaKOmL76s3SvIA3fIp
CujVw3ROtUE+owkDg7/6YnjiTvbiEtFGHrqIZqtfPm2PRLPuGqjbNtZObkXGWEpIC2Tg3OLaYJCD
k/XQC4Le+MCjrrSnKe7rFLDuwDQ9sa8aEWAqLAPrHwroxTWb6HyckeJr48ms3RcP6rUH7pf1A95S
fkKUDnZNk7sRFxzp0iJz6S/petUVADHFvTND2HvXzLQ5+6Vafdhi/e4klywexio9QWiZPrp6VPcA
afg3eoaSsLYKetX1AE6GlYU4HxaKwhXVnEr7PqDKKmLPdHjSIgLuPSEiZmINO7LzYf7kBw8O85rf
JtKgfexOHgPt0PntVrO49lRTHAeCKBSmlu5vGeu6A5N+seOeFYAmUPJdU2T5s+n1OZw5ITZx8noq
9gOudU8jHJmfO+S1fnj9NNuhRN5wx6uaqp2kXXOkzKYHbvgagnusmJ/9EhVhu0XcKouC27FBIENq
T1YeOSOroban76HjZJ86mCrsLQc44AHp5jTUKCmnu6Es6XNnVMXVPPPsxE0X8Y8DXSRy8JJ8eeU0
/s04kC4c2kntjAw1H9821CFTwLR2FoQX65HLowUZv8hpPT8y3dqJFXMbDGrzxCFljxkwvFBM+Tc2
2OwATXgR+qz6HnCfnjhz4FNalw8t5PwOJjHc2OszHfdZ8YJBGb7nRu2cQFuk8ehNrzytISivoXYM
rYMXyL5U4agF+aXrljwHFlR43Pqs311nMSgj0A0ULoQQcDLuhyovTw4J0jArWzPyrcyNetG298Pc
d+9+PuH/enl67c3CxYGn89fLB/zatW1x+4TUlV2dzRISHtjPqd/DokwF5x82bXDt/nmKfHaBWNw/
LTudlbA8/zRDiiPkd8Pz9NMCweFb9n28N96sV/91eFL36htqVg+XO7Vyo1tSBXjr1jbPfP9kcgCh
ZNH7OnTz2QDM2StgY8xzc+OxtfalxQPVbMYJWUvmn8pS3TVm+Y2L8Y0q/WBV5s/LnVmZoaW0oGpM
Cvswyz9l4ijq16r4OxvVxs9fa/vcrQ/vtn5MTR9EGjvx+XBluXwHPt5BIZhf/ukrT4+lUKxqS4dz
2HCfWv1LuSpMTWNXZiUkUUH1bb768li8AwuSN9ATGSAWBpbqPtdO8EQMqaywMLYkKtem+Tx+H8Zp
bNuKe+4Z5jt1WYhIm4aNIrgCMfEqAaa6PFz/EuyfbJWlKiKlM5BFHnQDGqOdcO50x7NDQ8Fo3FhO
7JHqmWrQtTW7H/3ykdKpg5Q65HnmlOK65xVh128JNK71eDGoAR9lSwH0RBm9dPaFNOddIcHzNVSZ
7wNwfTZev59nDKm3eL9oL2tRscfr1IY25zcTliBRnYKncXlE11pfRDc8rWd4K0HMqFQ5bm/vrbeR
NlpreBHU9JyWWGIFO9kQ972DwMoMIF827C//7JVtuSRL9AETrTF1OjkjLYeQsXyIpDbYtxn47MfL
31jpwZIxAWU7iptLCmdT3+kPonOqI47X7s/XWl+8qQ3W1a1lYiW72lF3vG3cA0oZxfvXWj8v2g/b
cUZGYG4qKEPZFk7YrOxvHIOL+HLja4O/2Ot+wdrMh31mMpYui4OxTo/EVGJXjVO+kWT+NC7awRIt
lzvwk6+LHFCnwklgeQi5XvHTnUA+7NhjW/vfL/fk0z2Mz5yn/uMwTXkegBVTg9CbPUNf7UoHfVwz
8YA7y8YB8ukqwicWYQJWVCmbz36CRt0eGTGukOvcqkt9mjtF24vQ4KepBTmNsUkgrM2v2ozD+Yee
lAd0mHavypk8wcXnlMH9IfzaeC2ihVSTg9tKAcZV90qL624KIqFEOLK/l9v/dGWhQ4ugMTB7gtAH
CnrU7GUsJrP9HqAKcOxbx9pI+69M+RJEF/gO76t8pIlFrFiWz5r/MX28DYCN/VIf6OLCU/VQ+Ukz
wKvgBMXCwe/vunF6SKHRsbGi/sna/ecQtIMloi7NJ7Ami7KDDHE07rMb62RHMipiAnXxCGoHUyRj
41u/I3sWnh7TmN2UL1AS2fj8yoJeIu5sPo1WUVRW4gfD9B0llOyqcCnuq5eHb2XnL3F2LlMgvMu8
hRoc9Oheif8609uR4U3/5/IH1n7/+e8f9rxyWsuFgaqdkGLeTcWIK2OwcT1Za3qx11OrozVeM1Yi
7e6Rl9ZDS4ary796bdkutrpoM7OYCzRdC/LY+9jRfdXDiRDVE6RohnZjctdGf7HBm3aCSj6wa4lM
kcZvLB8wGpIZbwM9M8jnLHh3zHzLw2dlty8dZIXdQJwAl49EsOn/ODuTHUl1bgs/EZJpjM0UiD4j
+36CqgWDAdNjP/1d8Y/qcIsMqUYlpVQQuNm2t9f+FmgNv7AxRWHM739qsKVirh/hpygGEBMdC46H
WkGlOYfSfyuvCUL/96S/TMOldE45rV3hWIuBFHkRf53O2GeWL314b47tpojavfOBO2nvicDr3TpY
H8Nb/VZ+J4+oUmUxO8hIXum0lXZciuz4WBcmTTMPcLx+z/L+UjIxnq2iu2a9szKul+K63sc9tYP0
3alJg/qWDz6oBSiCvTK0155++aw/JiRoBD4DxRg/3714BvWf1hg8fj0I1h59+fsfj9ajsi0canF6
w0g7sMobn31bJ/9YIfM/wMYfjwdajDoDpe6pnPJjwPgvTpufhAVXNkFr/bqY8woApNYk6NeO1Mhh
VsfEbSIyXru/W3v8Yq43HigRACPRU5PQLbO/W9kUKf2P+56lWA4WIqXlJC4kUjn92cJIaxDd7ute
XfnhS6lcIJFMQ6SlOOdNIaqgQqXhe4M7kH97/GIBb72qgSyuc05ws7rrfbbhAJJtWumqf/z9l+D7
x7DhMICWec5ceKw4+6ZRQII0ObgH+cfXH7ASxJfKt7yzHQoQG0P1NdUxCH5HLch97cxZaNVzFRW1
dWUztTK/ljq4wU+xJCUthc+NW0Zeq61obNL7rz9j7eGLyUt5ToDeL8bTnE/xVKOLgzT++tGXrvxL
6F4q3/q5nRrf8YZTP/YHp3dxxzadYHDy7swNEpnJ25xcW1FXFu4lczUNGNDo9URPU2r4qw4oVBr+
mMVcSxm3yFZsvv6kv+vsPSTh/zuqZFuSJAMT8EQxrw+4sDOodCtRnl65+Z4gj3pIe3/YF3npnGup
7Ji5ebeHY8Z41NbgvqQ2Kni//i1rA3CxjffnwpQVDzDAqWbbjI31FoTKYtdou/zUMyl2DhfXSi1X
Gngpn6vbrEqatPBOQyc2nNPIUVVY9MG2N9cKb1a+ZymhM5IBHMTyEYXOfpyxDLnwaceZBRDfb5b/
+KdGW4roCmKEESOivUJOHmlMq/tuYPDSzkOoSbD7+iUrc2qppGssL8FtdUZP0h/8yPWlCP3kWqZq
bQgulXNz1jCd9phWxC36aKKmf6jLrHwsemSucj+AURjNdXrm0mW7smR8K3xRHBkucs+NJQ2qNMui
uhIF1z51ET46DueFaaLeyRvlGdLk50SOV7pqZQFayuy0R0EDKOA8ncGnMRwZuMRdN7mbSuAK5t86
arH2W0mu8s7Ffl9mo95nBibNaib04eunr33AIlZw7he45caAhodAaCUfbfm7x+3t1w9fm5CL2V/1
RY7rIwFs7CDhmXQeNYnb9mfgvv3L8/lSVjcOo6nh/eidsuY5Izf5VO6IJ0OXXlPM/v0D+BKCCfhk
ZcEuGbtGNhwGBldo3wxPphUxLq6vVWH9PXeDdNl/w7XyPTrYbeCdJKB1IbyaNywZD9RysTzLGzVC
igAkAe54S2/7dbv9vdMha/vvG+s6sWkb4I187jDtCTv6Fjxtyvnx6+evNdvlvX9saxguDnOm0GyI
ZG7EtdtCEcqfHD5tW7d//reXLGZ1Usi87lOIpet0/GXVQJjP/lFeZMD62n3cWju5//2OKnBcMPPw
HShDCzOYXtfFGLaUXpkef49LfCmbk5MAfq/sq1NedG92CicyD1vYr1tnJQLzYDGx+8vVMFUIekCx
3THL+tbI6R2G6yPuXBF3h4SHKEx9ZzB+7y1nmwTlUzCLGGS/aynCtc9bzH4bxuUuhej8BDWG+w4j
uebDiORaUcfKGFtq6C5eTLPXYuufK/1kyzYPa1fsIa+14Q83XAnvK5+wVNNVg6xr12CRDLh94/WA
KlBxZU/7950EPKP+O7ZE26Ud0N/2yVGv1XRLcQfXpI+CvKnsGgzn73tbhPL/vqJiGnjoKaWnEdiG
aqBR4/q7IQ9uoRG8y0p9Z2n/+evhtjJTlso3YlAHlQAVC4p3M4J4KDJ4FfBhq4h35Qi81hWXv/8R
UwYfQpyLgAJd8b1kLxO9+/qXr42jxRxv06SaaloQ8GUkC/XAzAPNijw2vM23vCj/jX7Gl+JD5rW4
r2vw+y0cVSHWokEXpfmV5l8bTIvJ3gX20M3VBE3vAJ2YDbylgdlogtKu+onk7ebrplrhUaNc/b99
kOVwVxEpcDZ2wNyt46b2ue9Y8Khq5A4Y9jzlRk4ZxIWghpIoJ13nQIIHNurFiu8fw8pSsFDSMTEm
gUNhkZaffpB9Z+zaTeXKWFiaH3Jagjltoxm1BNLAPRcaDg1PTX9NgLoyhv+fPKGcCiFnPL8YRSSp
Ch398+uuWZl/S8Dh4LiciEI6J7sSJVq+p1sjOxWh8k1tv37FyhhbUg7rJlOs1QlE3lBZNcIJRe0+
Ob4+lNPNnPwbzpovr/W9MbEHsFFh62nhIsNOQwSUsMd9hp1d2U//Lyv7/4/8nC1m/NyoGeoqBHUV
4wOOflQeuxf2HeCZQ7eh9zryNsVGPokH/kGegrN9HG7yvXyQn9Wn72yuIRfXxoLz37kEk4OhFC2Y
gpRUz63r7/UwRl/31NpgWEaDWuF83xPU/jTBnSHBkzUBsQtB2dePX23ARRiAiJpUfQNeTZ+2dQz7
5CqG/DR7HGRnIs+pfS9qUdEAS5ymvs+zoQTGdxK3PJDzmRaeQc1voWLbGSCOzVLcRwlefuJ/TAdL
5DIiyjSh1XQ1/A04tyPXG/rPAnblW8vkcB4O9JiFAPzQaPA7uSF9Mz19/WUrDbfECZbScXpT++2p
FOSXkn0e8VLfkv4aJm0lviy1CtNMYM+dJPbJSsLA2WividX8kc3/2PFLnYLqUVLmT7g0tTPvDrK0
LQTgSPPY/6I/8fiS5VhTHBxobjunoM/Krc/gGp/XJLgSX1aOQUueopa6oQCMDSfb4yip90Fqth3b
3bBcObFQ3i7pU3vjBtrGaJtfv+7xlVnoX/7+x66icZH8m7inTpOyP7sy/WmLa9NkbTAtwgweW5ee
wSw0qeNtJGvIJijL4h4XaO3u61+/9opFDPH9ZPQDkaGkNp/Pme/cUeWep37+/PrxKxF/CVOsbGPD
ohfzHJY4x67wH+HE/gOS8nd4Ydzh7/+2E/YX4SS1Gzct8arTbNsC5phBEWYdCC4TLv7lXL9Bq3sl
EbTSXku8Yo8Ry23fglxcDY9WN8ddWm6nUjx83V4r03uJWLQb37Inx8yngACez6eQdx8c7jWkdK+E
3rUPuPTUH8NVQTNfQAF/6RHax7Wgvwgfra3O5TXY8No3XP7+xxuYJTwdKLyh7+V4QrYT8PaCg71i
Q1d/DOBgdS05tPYtl7//8aaONDWxeIlqZHsa30zF7S3M05PjWNH07esOWduwLvmLFPURPaohUS4f
dGpXksrErd+SN2eu/ThIZAU38tY55LjRiSc/SbHT0ByJ1sx9/PoX/PUjqbuML1JMyZRbCuorZSI7
a2LbdqJeffv66X894OHpixBDUVlTIREN+ZVxUCQC7XfozcENa1MaWu78XbRJEnped/j6dWsfswg3
BVDQoxbAdSTKi8px2sj6yW+u3YX9deThYxa7FlDlx1rC2u3kZnPkV4+Koe4hCedJ/ku0xAsWccYq
JqW5kw+oTVeRS/IwLSFOL79/3Th/XUmou4wtRs02bN4DWD/NRRPTwJcvicXQI18/fqV1lrGlsERR
9DkK7xh5Vfp3gOqJvn/NkmvGOCt9uzR2pTmrXa4GVFYq91135EH4/j3Aiv90akPzLOKKQtuknRUk
Rxutf2u6yWws0rMrXbvWOotYYo0UJwkPucBKWih7G16E9I5TacWkN1fWjrVXLHYKA2w+a4+gsJKY
u468e02zG/NfNKfbrzv4EsL/36kEDbSYy55HAaQK0uBoXISlac5vDZyoe2AgnUZsslI9f/2etXG6
mMRDNTPhMPgyGu2jkq6mzgPpHbH/+ulrw2gxiVvh9gnwa5hjbI6LDkkA9cuFt8vXT19ro8UM7hJR
OCzvwGNAYSjpfxbjuRq+Vdl74btXXvHXXSh1l5TMPqV+HliIcbWH4mtSsy4aNOvuCO2CNmZ5PZ+t
oEKJUAe+Xwxfi2ulxysttwQkFY3oNE3d4QTzzDlGQVIalo78WVnXjI/XXrDomhQpoXnArvSY5s6d
K4M7NxEHworN132z9vhF31jwUIY3K8rae0nudAlLE1ccCn1tIV0ZtkuyKJ9TiSZH5Xft651rz/fg
NV+ZESu/fEkRVQM3ufKx8wgG60ZoQJPTLO1C8L2uRKe1376IfRBDj6qyUJUCFsN58J3veTFfyV6u
/fbL3//YRDVDVnmmsYoTHx0a6aqzYlwn/S5MYl1Jl6y94fJRf7xhLJBcnOHUc0ySN0LHKDcqTovp
ynRbmdFLTTQiXlP0Wc+Pjqp/oJwuFP5TSbLIt0vYyrN/0glhVi+CXuawjPYDXgOZ9M4E+VNdq32n
pyt1W2tfsZha9chtknMEDWruZXBkfhlO1YsXfErv2l3RyvKz1ENbk6K9Z9PkOEjsk1mXbRPSbf2u
ewuSgm6+nsMrL1kqouvBQY0bQ1/rsQy5OAveQdwgQ4Hbx6/fsDKalpJoiUpur00tDqOR79pWKDs0
KGj/l/wEdZdq6NLucNs8Yp4xp29Da7DfR7f/9fUP/7vVBB6+mMRJ4uWymkZ+9Gu5V10Jo6TeEmE/
ArWgmx3WjYjQ/JTKIg2r5toN5EroWGqgc9MrHPgq7+Q4FYRC6BasEdf2ZGvlhu5ibqOqvDA5qmhP
DhQzuw6X0Afte/pZ0i7bZGnfRuAldNui4dUNl9TeAt1sbW0Gdy7Yh5e7AMf2rU+5ixuNBhWmrlvC
cD11RlTCVum1VX+tDRY7I1zCW4nNHO/UNrMbTX1ZvyW5zX9+3bFrT1+EBp00NFEwDjtOOJmlBQc9
4Nod7Np0WoSFvDO2IoTNp8EpvrV+fqr6boL9UL2p3Or165+/NqEWy+7FvA1G4djO1fqz169uCW6B
9/T1s1eOl0vhdGARk6QEe3Zv+N62WYx/vH4MU7fbDvR1Gq98wkoPLNXTRT0MLc2S5Ih723fdzCc1
O1ciwkoPLPXQ0B61ZTp7AfQNLVgcRKtoziH2p6WbohZayWvbxpUVYKmLTnMiUH2mvFNCRlxZyIeO
63MdBNtJTwdt5PbrHln7nsso+GMxtpFTBCUI9qXOAMBOJ1BWIoOShjYkEIm45lW91iGXv//xFhTy
02xq8TG2723lXO5ge3KlQ9YevZjLddvaxdTM/JgruK/W3jQBD9dcQ6qtbN6XcuCaOG5buQBMJ1yA
M0ugMWuSiDTZpqgBQdCE4KZCw8A0D65l5Fzvf7eDfzm5/S+6/tFclRmpq4yCQ4mNqmCp7fS18Y13
qKhT7MYx15siL+TJL6b0oxc5iik0Kz9Ango2SdWMbQgDEtxteIo+V9D9HdzSWIjzZpg/gxS03KIu
2jvYlEgFf/XWvqPGn2/MNBTwlk2sE2OlPkvIEvdspuV2JEXy7GbjsHPmVuxKizXxmNY4xpiSP/tB
nW5z3qqbhBLryO0JdcxOhqhkS35bFSByakbqLCLToF7tuUzsKMe9+xlqkjauZhA1RKH1vdJ9B1GP
H/Qo+fc8+5h57XQcexSfgTsCZEvZOObW03y8Tdxq/MWD1H7VA68PoxT242BPDY+aKYWniynlGOqy
SPaNtNl9mfXDXkHcs9F+a78DIKJ2TsmAY/Mg/jV1B1zDDJ+WKPH9ao4swq10IzpVbwDXEWHulkXk
JRkgZf6EdFuHwos6yNSh5wwcm8DRLwk8rl4yNPWuSHrxKNqyhhmRlzux8lxA7DxJo3JiMcTlTzCB
/yVR6LarSPtq5464lVSenLbFNRUq7MJZgwUhrU7dTobXcdJVkUiyQ50CIZZZkZHjeKgGoV5wLaY3
mRpyXGe5biRx3oilLMyWNdZ3q7CsTWDqBnYT9bNriTQMWvfRBAwu5b4TWqru4UQ5/QKy4jeMwM0T
CVSxxyvNMYVZdTgQXux47pytefhGE8mjQY1PjuGnevZeSFCAyKX9m9bB+gPHkCocc3XuhLvNXblj
vHuYhb5wYNMe8YTnEKHJTzW3XpS0OOvCyRasS8CHdkXQ3Y4MdhxY2Lo9syHzsOeC3/RjVw8RE8p5
09VMj6Ouxghko6jVZMQtFK0iB6eIkImCPdu1hm03DqBzTuiny5TaVkb2cVIE8tQoAMpyVEde2gm+
p4EsgQIK/J2ULdw8mdtX8aQysBfSuR+6eLZQcna5acRFIK3GLdd1dpzmxN5V3J8PTdaCEIlt56bl
+bwnqXHiJGv9qEsaeSBT0ezTWZVHUtXtwcU9x2b2wAzKIdR4tXt71GGvHWvXdS22OLXr7JNEJGHb
qroK+7rpHgHF43FZlsGJVpLDqdOR54KL8Z5XwfvY1H1kFaqFJqONtXDh51S4cTXlz3ZTbCy7ONaZ
/TLP4HyAZ/O7hg3vs9vYwJIQfnFF9X/rujpaXfLJKyAoW4i6Q3/k8pyK+Vi46RYn1V81w4nbMdUz
VBlDxHO419S62nsuwW9kySZvyj1R1YfXVududGOdJTuZNbdAMp0yuH35DT97efqYucG32RdPPQnu
i0xDkz7pvcq8cqv0bDajq/du22W3VjqcdVJD26O+kXLezFX3ZDN2Y5z0fRpGOLCyGBZKGRRz1REb
oCBEPvGmT+z9PNc3npAnbJ8Pg0sPraoICHFp3NLiLU3nILQdP0pSXAJbmfUoU+s8a+fAE/MII5c7
1vuvgDtsh5zGsrQfSKa3Fct/T6P1INx5bwn3zmPWU+16c2ST5DzCWtMyyTax0/vBFkU8sQyoEzs7
l+CVFLLa12m9TeZ0X5egmRjdhS7iTYjNCMqnfHWaVfIzv9g628WL6PltYeQ9xvfGTPgvtQPIjXgG
qQjgfwQrUIUh1QSvcoenbcuxuR2k85OyDooJ5iCRnW01KfxwJjDTZaxLwhx13iHvdRr3RRATPX1X
ZL6xvPlcV+0RJj4SZTigaGnn2eHpGftJgTM+uwcFJS5N+WahSDasivbN19ZLSa13W6nzzBEVCxdi
e/qZqOo2p1BQeD3/BX+up3y2nxVgObgVwLhlPd+our1HacJbSvUWC/9NTSey6VIQreFdG7nakjAG
pNuMB7EI9J5b3alKYak7Vo+8ZLsc8NjQsvw97nIODsz1eiLuHaPeaGDAbyTTD4i9qwhOS7eWADmF
6Le65CJUar6XU3dv5wH4d98yjjWjafj9VNnbzFH7MZc3pqK3RZne+CCJpRm+QpcEVvSp/1J6zZlK
/pKl7hl2J6A6IEzBHGwKdeG9Bc44AuvGfzIUHU3MuQV4yQOJjT6RZvg9z/5zisghSr8AtCz5CDx1
k/MpCX1vuqs9/ggZANRM1dNUgcyTd3SXT81J2MMdSlteMsu+Dxq+NQHGME/eu6q/MWVxhx1mGmak
ek8MAS/L3PtTdXZNdWiwAl+Yb5vGU1uCX5bVsIvQfXuXOON+Tgm04+IcUP2G5IQTBYLvVJDARrkR
PwZA/u2qui2TUd44QAfBkwE5enjcsVvqsv7o06zZehmoDZ1rmq2fAsI1tPIJ5NrXXiBNA7n7rQ3w
I6KXOjkCL/Pk2xgAC9jAdCh2iu6BYvrorqg21XcFsPkDF4BzsyJ39lPKnW1X0WA/M3ZbQm0R4oCd
xlrmr7YZhxvQ1vReF9Bd5z3yZqWvc6wCTEUAeZlw9PwBmnJ9hh7wiWpPh25FfvklRh5JwXmDAEaG
lDl3xO2fVJfubVwwgdIBPYzMddhN7ZE6GNBBHsNtMZrK/m301THxCi80cBkKQReGDRmju7Zvq8hu
0dCWzHdZbh6scTaRIP2rIdUxmOQdDgLPluu+gUP3POjppFkPW+Ji21cCa1v5QSuA07qpfNdlc2+Y
dUOBcduJUZ1rwxRsmbI0zgOB45Wdn2nabHLwOOB7NuxmD4lOA8ZcQfR+6oCxovwXa2iMuO5sXccr
wlwVqIAh2UngzbYyh4aJW1HYoKD5087JCYkC5AQzEANDPmYHL6lwG27QmNR99GD03FrWL2z2kLDX
zYsqxHuQmufUday7gVB4Zc+6DwEfufdYuU/d5iZoEHEbYPhGngNj1XRmU4G5ccS+Cwt7/lJM+r41
8P2W5WGaxUsneBWR1L71MRjS2d6KabxM0uazNu0L0+PO2HI/NtaHmlSMPQv2gW6VbnihhqPNmr3b
dLsMpVPI0+5l6p/dlIGlFrTHyZlOjh08F8P4MOImfJuTTG6QahIXFRwLh8zdJt18qol8afPmmMNJ
+pBlKvmUkzX9bHlXfag23Q4DSvt0A02AE1i3RR7sKupvkzI9oej5ba6TAlyrIokMw+Rsq8BEhc/2
LB3Ec9aR8sBVxsIgmJKtrSp3oylHxAhyCptzGHdTiEBDSaA0yZ2OhRY089iA8GPR2U/WTO1DU/le
CDiYc5+mXXtvq9xEiePBDS/HmB9RyBWLjsyRzFIA6qbGCifj/LAJH/azRBmSdKH/oDBPjlCq+JqQ
hgFv1304cHkVQemEg9/KGJxIEc/Cgot3jbku86SK7bbHDsa6IAxzgyVUyVviJXBfn2GFWMPhW3Y+
MISiVWGhLlWz9Ydxp3bDs/ZbkvJfZHRmNJkuN7yyTNj3Dgeya0LwhzRXMVgFNmx+aDOEOuDB36hb
vA4uhsyIyRSkuQgHN7uHmGzalqWfYWKP7EYRg5Gl/A8g354rPYIaObTwGpf+vWsLF+6YtvuO444a
sFEsdvaIhCg8S49UVi9ZnSPl5yGdZTfpx6C6TaFG3MB3ERiJG5uZoxkAVbP53ufmJiiDDZB2uypP
MsC/5MYoGSPrGbIBeakJc82nIiyREwUtM3YByxwtL6z88vdkm2rT18ORjmrna/1KJ7MLnOmN+sDr
cUu/5KMPcyN3O9T+rRXY5wEEN4T+XZDZZ8bFCysTGmO/d+Ju20P2j6/Rst45VQMS3YAgx0sKB/IM
lVOtT976JOtCetnAFL3c276bha6EgU7X0g3ITneT6YqwQP+AkijBdILoQSSQHbrymzM1iKyT3gyQ
IX3Uxgd8sBF5PE25v51Ny2LbH/1DUozer7nLLGA24TusGqvf68Sud6yb+4O2UpgodLw7oWwBay9t
iuqeJLr/NRMPfE6NPtrykvhbj5P0Rfgw3Ikna8DJUA3t3uJ9c5MwsCTGwirjvq56nMACsxuIYDG2
8A7ynPhohRgYQTJ1qbfV+Q77ZvqEy+P6FrUSw66jjtyz0tJ7i6QIsmNex41Oy71per0DLhy2QoO4
iC/A9H42g0wPJeX8CRYX5VPaF3PUQzERS2uwYt7JGs7EDnmhxsueEm/qNn5S1e9JY9jJnyQ1ESza
nE9mT0mU9Y7eGorqKGLZ4xCWYw9hR5+0zwwGgTcooCJnxmwSq6pVmF89jOjoMJ6FM/fxCA3hGaQU
XP3YhfvcYHt/i52O2gK4ZD5wuvLvsOog2zI2IznbozBHPhjYiDuDDscOhpg4Tnf73sUNEvazVUzb
aQiNdDhuMjznkowO6KbHPvAwFgzu5mgvb07n4wDM6SGFM/aT9obSiVAgWRQhTq39TYPE/p2Qtb3P
q7y+6Xlf4YzEe3trYxDdY1uRAkoPG6PIdrLsADFIfw/9nws0kZiCUEhHPFsZ5r3AaemEsxkOeKpj
Z02yDq4CUGh3G0htcLIaE3eD8rvymI80iWevKHYlKE1R4ajpKCdfxulMk6hNAmQgOiZ3vuX4W64s
vjc4I229SXevIhFgHQTN+Bx41TdaQ+XOJ2E9dWVZRShfD+5HxvQNdtQmbmofXq5j7saUz96jZiJ7
QV5bhhYr+h3idhK6uh43KVfpLXP8adOwxoRs5GCSOiV/HFtneAIgwMH+CYVfLhsrVNXO4rscXCvS
UqmdXVZFHdc2z7Awp7V/HxAXlw15OmFTwlKFx2W1Ew1zJkAPg3G7x9AM80VdjriaVUDW9pMFEiN1
QyhS7KdJ9vQdW7fSwxwYsC3IVP1+gdaeAT6MO6MdTN/kLqAJfM3T741nvYoUyNLAKT6zspq2fl1O
IZnUrczLF3diO2e0IyPmCL2ynyrfiea+g2w/KKs7qwPIw5vtSwbDm2KaY7C5lO0rkEZtDKvQ6tmZ
WX2z86vBPtSqPRPpbqyGgdjYtvyUWpJiq+JO3/xWoJk0RzK/9uvbygKj30mNiZ0ux4pIYGCsQKRp
a/Jci+CbKdsW/ro03UBYBG9jr23DYsI1OHIqM9bJ/D0YZRvqdDoOXH9rC8xMHWx0N9UoiEXKBaSC
+6Capz1ctX7gXiEL63b2tyBgCqwQ8jYj86dwcJrD0TBKuhLzZOhFlI8pgmkFppnm1kc56gmAYQAg
BRtvHZL2sUhAaE/TPSnhBCpgXBN6ZXKXelncC37oEWU7yZ6xvYNznRun2D1E2LO9wH4PXTm7l3Rp
8tm5YlvV5ZZKCdrs9NYO1jMZig/dGZyUFEXiTdTduO8q8u6nddw1/qkxJDbA3YeVl9z5vulDIMLz
0PTmZvBd0I/0t4LpfWPEaW6KB59ND1LjtK6sy2a8Sd68lsrQn/k9TVoTcjKMzwNoZXctziVpJKsW
ZkVmqjYubzwkfqqzlfIzpHZ8K/28usXdx0+cQqzvfdJNcQV4841sPRMFrq62U6DJA9a/5mjRaTzU
o8/ulKyHvagzTG18a2hVThBRkYwPKPL1Y4T9H6M97wZrOmQetieoKjVzFnU12eZW+WuqyINP/B0o
vUVYDeCWGj8/txaKKuFT+qy67I2M8ha5iKM27X52mznU41BuKLF/TUTuvFlstSruheJmQ3IH3r0i
vbUBmQBMuTtXHobiaIM6CzxV7Holko0jcrWy7YOQF/RiKowUrVvV9s5OO3SI3d902IlsQGsykclx
cLYb6W+btiAR6GBTjHwQfCfEhaNqLNtsA1fVL3CU9c6sThmQq81rx3QQzpydW8Y/U4H5DjJxE45W
VT+gNphFXiGQRx9sGgI6RCDgmj7buhBhDY8D5J42JckPJFfPna++qST9VvrBdzIjc1i3NpJRSr1a
ZfPDgwvhuZ8ccFupt6dj2UVwDtjWtfdgVdZTYHtDOHmgchVpZIIKA8yHBfpEG3TDsHdaRIhMonpd
NdBmaO99AGcd8PAJiNtRuz9zjusEx/N95AUFWOCq8TgIwQViO21cBtkQitTCcfTqGwtHueM4o/gG
s696pQSFeG1aJidBNBKVcu7fKuGOMZgNCvmX3jrXQ1ncYvmr9iyxyQam28WANMpoDYhaPB8j41ug
N08DAX07KbCRyTmgzX2uMC0GZ9yWreO92hAHgzeAIzhSVTyrIRY39HnwBAoOTecktxSXjvC1TT39
Iy/l8FHCcOj3YNH8GwEDtgWZuACpF8Urz0mRVHt/VElcudK/6xrZ7AKwv58pQGbgHzJ5BmvXihnz
k707NhivY9sT8JpxZGVh3xDzbLSC85QzOmJjC4CmI4ARmnQ7k8KKsWn3Xv6Ps/NYklvJguwPDcyA
gN4CSFlZWpCsDYxksaBVBEQAXz8ne/WG03w06x37mXVlJhDiXne/7lq4gJiFu37KZakTh7C4r9U0
1M/23DZpTCkp7rdM5VaUFUZ16YxpeKXeAHPoRcr6yM3mu2l3lgN21VQ/t2LCdhfk/WRrOYCG2MO9
55fySDa38aul3Y+l24Qi6nwzO4nFkAdLBvo9Z84wMvuG0XHHt5/r0lAnQ9rBGA3YUM/JnGZknjeu
65vHyq+nMilcw13vFPPhuxQFF0bWdSmfDW84ThRhb8AuQ4EEa2gOq1uUL60IlBl1yIUfhQrmJulk
7SXchs6e32gmniWNi5MrscRGEVYyNqm/+EoYN775UAl7q5XeHXbXwxiNWy5wpu4d/ahltR5m/F1+
qYqA7kb2ORA3dVDiWjm7qhbrgco0A9LERD3GULy8aToJbKUa2pFCjyu3ijMU2d6umRIXMmzWqDHt
7TwV7kD8ruUeFytNY18NFnOrsrr0XFE/Oo3QWuSdc690qXeD27a365hvR8NQM692DA6yHqeEHF/E
zJVck4qrbgeFPD+s7erFToEu2MRTM65yLzgIpcJbZzHW74slaW+qsm2KKFgNuTeaonscmN/dOYs/
ezGzs9UjscPcsGvVDjeDasXDMDRpknPcRfVAegRmCt54qiZffkCA9Kd1kgaJEgDxeUvBuTTt9kqN
HyBRKIyndcip4sMy08k0NkFCTnJ2SNvcPI/b1B4GEtVeWLzhV6XM/Am5Evbhim+AabjO/CgzA6uO
rRJtK3iy8TVzpf913mydFE6Pf3mvRMs5KpZpRwBr/tATR/shhqXgAeb90xLYIc2f9uNcFVR3hcI1
hJGCu9qSLXFjSxh89Xsm/rZiXc9WNgxfCtXKn31vFsdum7eDnzbLwexxfG5BFPZL522nmj72h+mv
rRPXsgtOqSXzo7tk8yXPLedYMDEam4VJ0UjjfMhtrS/ax0UrCoJCvFpYNnwfMSj/nlLA8C/pZnHp
qfl54sMOc4WdCNEEwLl17QZfnFzmBxXgpS7MlrypPty+kCBanY2h314qBm+siGTbEeVC5Vs6PSlK
sqfOht/C+q8sWm6O3gLmKa3ytV77fsY5XtDoKGHX1DX2HC152DfHWvRmFzmhIb4i7F6CPb4Sxo2U
jt5VbqPqJF1U9rEYZfHNTLW8H6xqfFmHkTCbfBl/iCYb9kGHM76rqnqvRtzyTK8MknG2rhVi6L/X
6wJHqIx+LXaqtWz3PsBCYXwWAJb5t1waBdqMsQXH1c38HA5FD4p0hUDqCnxOhzV29loasQe2uSvL
PNjp3pjypCPo9ZQK62r2y+8GlErT+sapr5UgRFQEB2W8hoGl48mc/bMaBkmewdIOrLw6pG0q7fu0
54CIDfTf2c5c9Mb9UPuTHWVzoX9w6q23mNAP+zmcfgSWJ5NG2nLHA1siI8elNXErXwWY1tqFnfBf
IszPq4dpVs3X0l6cO7Mejau9sn3dV+LeIGd9X45KP+SEw5fRvLmNd40AgnM0jOxJVUTdm6MUO7bT
i+buPbqp+NDZilFr83Vg/C0pZvC9sCdtQ9bWoRq7B62ggGb76PrzJbM3gOuioDZcvs3aOFQNJVXa
HDmIyQMI7JdNdzN4QnVnoI6+rfp8O1SgJoy5tY/GEDZJNftf4dV2qjBuTH5FtDlTkeBr38Zh3b07
Wv1yHArmOcU9oq7CLVmn9HNCHw4A5O+DtifyIMOyfnPwz2w8fL9XOH0ae8/liK3apDVbcnTq+shf
V5EQ+cWUw42oRUZLsMkdvugPqc4DjoFZE+surJ1T4Evud9vPGTX3DMkcV+vyvPacTplhPJbeUPLm
xHug/BsL/Ja2Dl/3SZsftTfTC+RgWs0Wvmf0fLQaKYdnYWQx3R1XRmek8ZpZX/qmJvtydqrYznPK
4OFtDpzzlmNckcEDJezGH/BvdZSFkBtNcJyJMIiGgLsg69si2jaCLpAw0KubSx6ZnfypuUIjVJ5G
JDlWgL1IOBnlRApMlc5HzIleQ7/LD6aDuMhbnVOTVU9BO946mbi1h+yHHKs2siyKQ7p8Ro+nG8eZ
SS7xNiX3dWZaR15w9rCxlx/srHRPlprWoycHOIyVUmmw20eV5eTiUeXsRG5UBz8Hk3Us56Eo/URZ
tRlnUstENOLiNOBaqZMh+Cr4C44X/jS15ceanjJh8mtPlI2MmAE751fel/t0p9awiyGgPdhKpZLG
gIt1m/aDzpxmft5Ih2mXFaIDIHwFBItGbGiV6eJs7XsfXS7uccWcbjxdhi9ZqtIdyRF4HDnjmz8w
XFmjJijr4ucaGt6+xNH91KnCikpzaiDRsZ2tVzwQewM+tW264J4QkenkhfN5G/xwjrps+MX/tYrC
3kHfRjfOfIxFCoT+T/rLVO6tCu8Tg41IqpDl70mwMOI+xyrOJkRgx5V+rkmtOq6b+TwFlb/DlTK8
VYENEutW99nkvbZrOR7NTtunttVf0sHgpO3zKYH8cJNCuFgIdCCwhbDmWOCamTDNMmLpQBSIpfsX
URXEQmM8jD6xtXZ5IVTS5l27U2Jok9quA3pkeeuLOdxXdLE40irnkSsrcYomxFHFM06dyLFEbTQs
Bw6XEbzxpdw6KGqTVSkmkcZBl6pTI436ZrS7KcotlAils/lHLy/f+1wikHS8Q2937evQ+/nRazIB
QZq5CWEkgvnrVvDmdBgveX9InXSJddd+GzLMJ2d7W6Mt7GEoV8IZJjkBDPUuDUNR/zSLIYOfVI9B
TmgqO6l9DjeoQE/JH7wiI1J+YIHVmN+0g/x8Hn077uzup5daTjKUBmNnqn4S1fS6jp2Dh5IzkAHh
d4nXa9j7fBJxnU6g5xoNTOZW2PvnbDPX5nlgqLHTVCOvdELVjWOk3U9a04u7tV+3xbn2nDbZQm0Y
PPQlfPRY7Xo7MI6p64y7Muyv024w/LDpG0M1sAGi0uFOB9u3oDeby4Z/4SkT2fjD8CfuHh+nXU7D
8mymDk2+WXsxi5rsoEB/ofru4llgO9r57sKdrO6tLm24Dbv7odxygCX2VboREK6t3j0Ih0AEk9lB
2+xIl2kocZve8tm65nfqn+52NarpoaCdiJWF1gWo6a0x2OCOp0a0QstH72/yrmvL9VCbAF9kUF1m
SWiwm/mfGP8793NGYWSL0qZOKOjLV/ipQdomHA+vulc97QEOcok7djLWJqCHS2fJuXM9ITxidtzO
nA8rMpfd5rc/mpTIClbOuwj98TKGuHLXQKEFNm1JaUyfvuhZKR4Lq50Ythfq1Mv5NmejcXsM467m
QIGsEu1b20ErN46VJ9uYveazczuJlUh63EUoq51fi4cJvsPXIzvlhbCFfVA3eFyToGemXPrAJ69N
Tv7kulVGVLnuTx7FD69mRwcB3XZRND978tzSjKAvp/pVth5A4GC89ZtUEX7xsHhafITWuivGftnZ
s84PldPfuXPNZ5rT3pjcRzNLb+qlaeK67ou9p7VIPOqBm65roFksNrljrZ+rPX7mersMG2UUSRsj
2oDernQ0YOryC8p9pDc3wzKPRCfFS5ClWRsZi2vt+AvivmN6eL8ymB7NZOYk7kYRboRbdjC9zOr2
Vl5ytdoKjRPnh9QrIT9UaYlfbdaFmrK7KaYp23uw1C+EmGyXIuv8o5JOfvBNM9up0GEgucrVd1+I
+WJuyKQLtx6f16qZzkNHIUYJlSLOrYbFP8tiCkieHYL6XduT88uY5Eg8Fa4GEUOiXOjroMrY9UC+
VM965yIcmUZcxo82rJolnn0ne2dvyP261E36XILhg2yVRX0ctbu9j20KwTC7ajqFlhjqpCnldAh7
4qghT0diB5qfZe76N4twm6SfTHHr14158RolPoJyaB/BudQu8EokP9JufsDpLsdp7fROVsGw88bV
OlrgOifxH09eCsMEdAwvPadLecOKlKQuTP2vmTHoI6xkRRpulx2cbhz3/jpuh6Xs7Q8t5+1cyDK/
3ww1HQAmmB4cC/vbxl3wswjW/HPCEiqS49Lv9GKI46SD7lgYrfNMXqFKTL8BuWtRtEThgLA4JfmH
Cs9SWdwoH6ucwNsM6Lh0OLZysaE5UAFUUd8UAwoIn3+mblHs6yu0xm8y9n5YNLdTkMk1KnVXYBvU
B9mdNMKcoZtC7S1MS74NbZ/OCQY9dhzKYTnQcW1PsMQ1qSgclmBq2JAfbEPK6ZGhUhApPTtEXKiu
IY92RRrXyMleIxMLZRZB0VLy1Gt2hsUy3v2uHRgtco31FjWLRdpQmD+HBXxbpZxPdNXjJ6t0jUCP
dULoFRlug0NkVyHAceuli9vr2J9TetdSZDb3dtBMX70mzePaVst+BGR7Caus3fuljWYvL8rbcA6q
Z02hfRuE5FPTdTvHUqoibly/PdRLYFwY2SkPCBDC2My7xObCtHtH5UnvEve0ovK6B3syILtdzznO
SyfevMGDg1QSeukWQUF4Rcw1+mMXKKO5wjjDGrHDcDppVXqaQx+QQW31zi31fMhsCiULkIJsOWaf
orHK/VOWLuHJaVT/05CO2q3lxEFRm8Ob8Of+cRS5OHVOOL05etEPlQ+E7s8WYuRUAmVWQGnxOmEU
gO1lR6k/5zuvHzCDXToEQ8vkzSeTiz1OB7v8mPB1vZlt07pUlqVemmDJE80a3ZVrJ454o8pETbNF
jNx4VHN3HQ8um9hFRxobdat3SIvWZ6pEhIjYoowkmhcgyWvmk5em2ru+4oKJBt/OP9OmyY8b4iYd
ZT4yRdfGbh62RTx4Ugtwhyzbh1ZpXAKsckASjbF88VxvOs95IQ9o69VJz+MSFxkSo8IeljsPj4qD
vabiUEyj+ywaMpzntZI7zx1botZ7+U6SqsW1EDZ37pqLHQ1KvZ8AgqPAnktunglVHSKhaLCMNLFC
2PIlGOojFkUYdKKj+F5wUt6KlS6brZ7dtAAZe4fPfEDYpTiGmW7vFq65qRMSL48x9JLAL2bGgrca
BUqu30eRkZGmF+LRQHGTHJeF2JYGcFPmzjKpMmd2I3Yo5fPmmBxr9Bnfg6FsLnkIjNOveZMxKo3h
cQsKE1sZI2awP3LaaeKmGEXQfdw2JQ1CFRanjV13aYesfLJHx6GQ6babgoRC2OSxxrygWBNyWpx7
2hsF7y+bvVME1bcQTcVNFeB3OpPIF4fLWEBsuw5NCAzRNs3YCxUDJ22+yvyR5rm6001ThglRpKQT
ViPxWrW7nHQ5yZgHz2NdlvYAloaSp6qmg895dRM6nXOect0fXF92700D22jJdblYDorIyB/z4r7w
6dTN0MWFtgr166oyZtK9tWluPURhvzyNNhPuEHsnf7m3qhAPFAkyjGhVV3B6pN+JgHLbnvYk8AyR
qK240mhQVjsJHMT7fRo+GhQiS9HGZdpzjluA29cyV8t+H5rVnQqy8dCOxoGknscynA8sk4RTm05g
mFGJQgMKJUkNlLtJ67OP1G/LqsSu5nOGYRb82E5OwdlewNZWARW8ndO1ugy5ORzM0rgqoxuq1f6U
zTjID0GT6NK+C0dOat80pqQuKO38pnpkIoxqsPAeeEPXxMF7kQq2HqGOVWY3EXEAd1VfP+SLGVvG
/Fzl/WO6QXH048Ng06m4sr8LCfZFilQ4J7fJyLJsJixGsT5rViFvfA6x3ULy76mGK45TIyc3sT5U
RXFbDe4Sp+jgbDu/FU5jRZ2ZfpmXcW/agUz0AogFcUhKoXuLfjc7pQ4+CRtUYIjoDd7WPnrUveg8
497pXgMXIc5iG9aZ8edsb1azxXESVvSPVfDa685/8kbLP3XdVj5q3divo5uaYRLM6/DRA1XdDMiG
ir09qVTRG/ZaA5og/uX5VMGD3w7uDqGiFVGyLeQsZVM8olmOpRdgE1rB65FiK8+kTxMQweZJtN3S
YrsjBjwI9PyD7fv1fuwz59w4o30SwvfjpkmNQ6nCJclcWEmzrrgbG5QsuQUhWePdCw3rBfo4p/i/
A3U4+3LQ/UWWqFxtmpnLOjQLd25lA8mW1YsY1/eeeCt0EKjn0Kt7r6k99c+BK/TdsKFDkB2zRwXl
+3mevfWsmhwVJcD3zrIovOfGdb7BUE+nDCPOgzD8+ges+jU6/YqqqJJJJQZUbAxjSLkMAmfdK+Cz
eydQ/Bh6QiY6A+fVKftgN9BfWzCj63TYitqjPnI2mFeccuK1EPMBfI+S09NiO2Jl1yGrpEeKYBfk
/Fgz4voRroP1WBaWhFH2mksxCcQn3lx9rwvtPzWdmG7CsKmZBPPHLhFd1thRUY4+JV9gYDHXSOUk
nszYi367GbeDmXVkVYbObsUpHWYGd0aYBuAbdz17OXR0YTWfIg0JN6oa9X0CxNqnW/MmLKhtKNKH
MKhwS1AQH0E4b7d26XJWtF4v9xLBM4f/tCFtn7uzUUAlRXpb9ROoV3VYiw2XgmEla5oLfbcg/E+W
lMO2biHkVKiDey676zimcLrbtqArUKJi2HQIwTXmdYoLHKYrYCpLJHk3GnetreSvgDsbDdCUHpy+
JubQUeTwTUhsSLxNiztZB+0esXEXLcGYvo+5umFe1TuA44cFg5Pl8opOs/wQYqvwOCFbeNvgfyt7
ys5563/KXD3x3cpj4bTvRdg1YL51eFlZKfcD9jQ8BhuZS2Lw/H8Wk7++ATw9FI6/EIo80R6oqTtu
0hjOwVY1J5Pw03jLg4zSz5l2zLbWO10ter+meXYst3nF1K4dAZ/D+rQFU0bG1Ggj79pyrnEEvCQn
5i8cMAO6gHU4WWRyncORL0v7POyKpe3fplaZu8Va9TnNvO5krPrNn0N339AvHDpH1DFKyxfAesT2
AaVtaJrNXVNdZR+bmz4iAp/vh0q3n6tAzYWrrhcvw7Yk0neDQ9t2HBg5wyYtZWmMpShSnTxzEff3
y8EuVifeTCJU4ey9ZwPzfTT+DPJ2LmS/ov+YJnLHKXFEpMiTuesqy45HpYbYnfGMdIRjgzts2BtD
7Dr3OpM+fXlb7BZmSa7NbfhzKAYf+Lv6RTlLUSGFK0/aW+eLo3pECeAwzxCCyEV72SZok5qj4ZB0
a8wLQ9dukz/49RbEpZZ+PAOgvck8mJ586ZhHk0Se2/4nOLG3Fz27IpCgIF4u7IuEYXxyp0xHY4+L
moS5bdVacxrA7Rt2DqVhYvEz+i5fdSCjasEr+FCRO2g5JK2O5YIwoF+sp+xaqbsleiuzYau7q/WK
OHDfieHJ2NS3Il8fvdZ/7BuP0WENdlHX5wrltLX1r4OBlhvc6E75nnnjb3Z31J5p7lqL+NfgSsbS
flg7T4VnW1kP7oSvUSHSz2UI9w2PKZoyFpRvXiHO0T6w+J5qI39x6xLaCMJvroqOY5eif1K2e5sx
cbkbHcSAXlPMt2TXODvb2Y5tYCBz7N0jpWCTwPrmR9sbn7NZMyBmcpqnTRnEla9f/N7+lTXt88zM
eLZep1jgTDa4vuuRB5G/jY+e5XrJVOv8aCGTx8fTaK8TRBCehcasjc2O7Eo8Zii1LVzl3XpoItEL
LDO9+ptJ5l1UGKAgPgxftBbQBxnBf0oI9s30bMBXRmk55vvJFvVuWEtYgjYgBiWw7Miys+/DNE5g
G2QhLGWb7tDnwoSzbYcpxBfDDvTOtg0OkB5WYZlHwF13BixFQfZ1asdxpwuBb0a6fmMGdb1BHdzE
s7xSbjJvDy3JzXGl3HQ/u2EG1OijlGoZb7G8DDtGQSqy5ha7XXJjOfoKgcLAHNaRFqE7+q39wF2N
GBmNAQ8zuE2RsqM1zYzLlKfFvskCROxQlFFRVF/EOA4gE/aboYqjA9B8TgPxpSxQvQzW+qHE+N01
GX2jzGXsAIHPjgLGO/l9y0Uumvmx9JuXtPO+Zqpwoq6bEZEK/+SI7G4zCHBNW5HfkV/Q7io9uND6
vAY3Z/zQW653ybUkyzAFjbwSyaSkCjr3+WhEaBI+09ph5aFXTFB5btQOZRqNCn0t/pR3KY59UTOi
3zJnUkYgzc04RyiGLqIIIktjJetkzxgb3RmG+55PxeNWkQY+l+mFFHNJfQDYPVhIQa+TRC4TD5eA
pMZ76vu73jHizqu+bhVewCYSpyCQzr5LtboUXlBTzy+4CKL/FFWqj8I2M2p1W9+zIr+VU7nLMaxV
+YaGxHuxpXsXbpwbbFD0oCTEybU94Qh9QrfxLFr/gpiEr6OAYacKLldoVSaVLr8hTjuib7QTsbht
0uXzXakG+AFKhn34H++uYjlt9iaQE2jEbpWk4QFbFWQ9xyNvEX6lo/kO5E7a+uegU9gUU+fv7FN1
wH7mEyX4flkIecgRNYVmfm847rJH8FJGgrYuamznlYXwGmBGdqxN/WzBWaV+DoOsPCLnthc0x+kO
SiPxJuxcayuYSMGVyRK6b9Jsb9MRIXTf8RVTq873zIWx5v3215Xfi4cq2/ihGfdieu9MVRmR+FnG
ocifl4xcbIuAQWtKPGG8ihHpvtftPcQIDqBY7G/N997Id8vm7OibOdgqZnTGzn/Nr84YdcCFnSLU
QbrP/xqC+4ZJNYQ1mrqi7h88y39ImUtYR3NvTuYbj2WJS8v9GurskIfqyGRWMubOCQUk54C5fu2s
FLXp3I/xvGUBRXx6K6eQjmbrDh3k3hlqmbJDIQT20YPcIJV9haQEn9WPShbvm1etpP+2FRu//jQn
lAezaYNNDvVb11X3ENCMgNqgkRmZ2nzJ/Mw2/5DWfNCWvl7oiJS55BgB8rKkdRE61ohRd6XwIMEH
muq+z7hUBUHDSJ3JY6DIrVdbxogK8ArrNKj31Bi3Zdlzd1a8LCe4R5Q/RlXofZEzAjefSvLWJHHl
Pl1cOJl8UjvfUcYpDwQQQxOaqEWmcd82IwdOE4Q/0MhYR/Lv0FyRw9n4RBrPC89YhX6/20LxBc9+
QOF06s7hCn9ZAe2emh48xiJ8e68KEzqvH355VrM4URPW6b2xFez3DExD2TXKaMq2kS0/uca9ksBr
VqnHW+YrnhZccEFO4QERfr0REtK9S0iuE0x4e5ap9V5IJhjHLRVJQG8SiWbQOwQo1sfUGeiRejgI
mlAizUHUv5R2tVcUfGO/3W49XceA/Ej466OtsQYKncQxWGDmJocIwO9lNax9gMDpsC7KOgO6mJd2
W93zZlGRtjNAkiAmcwd6aMdtuk47C8Wv6NUBGdbz4HenoVkf6xbeUKXUdbZmjq0wprvGss8GjdIO
UeEvaTCwGWbZyySdH8IACqxGJosmX697UXGamMb4LbfKNBFw5HEuB+yG+qKMvYAhz9xV3/FOAugt
wF1VGtoHy2xh2fULkHwVrz5nBdQQZZyGqu5Rvu2BHZIp35a4qeoKDzooJwYriKEXWX8ml+UE17Qy
X5HpONiEdxghpfYGAw5Fat0rt/hhbQGUp79RrpnSADdBZBf2ufWZ98sV9mb0NSM4Pu7LTO4yzbws
U9bAasTS43OG05NjWug+8cd6XAr+MalD1U4Pa629h4XJnqjJHTMmQy5LZgT5h5BBg5fOmezzNTBm
1zFZHbnCuODdcVqpaAxvEcmqGV3zBlTw/pBir+fddXOBe6633Xa2fjTBfc9epb4G9Xwy/PyUr+FV
QHUKkSYT5LfzsvKm75wsMSGxOMQMVAqB98JZ+VSHzlNukhfOO2mj3rZ/TcL9uvZDmQCv32vS3RvA
kj10zGebbRSxDfsa8X3Rdc90WA8Vju1BCOTfcSRG3TrtM1lR5QCWR6IcZ16O/MZsHO+gRzwVEHNt
WjSTm7k9lFUHctIXF1qK2xEPzEQ54oRk59NfFvCY7hesKqL8metsKAj4C8c+ajrqZGspjgj+xkg1
7o05zR9A69fBoMwBeMmefAPm3u/1a0buT1d2B+w2bj2XFVt5AAzG7eYF33wFJW0FBD7UyoiyCU1q
ZpBuYerHFjeDyBTdZZ302ajmFkYaIN7yw3ORUx61BoTMkpag2qMZV6aPn+n0rb2+QZHCTjGaLFbn
sagRmy1iPFpsklhuxrPozPvRt14QpLxoIkRBrlfUp+P5KpDERXy42TZxWbc1lllxtvvq0urWYvzJ
P05gQAy531reVeVfkyNun1cOX5n56ASm5cYcZqC0tkGbBpbk9BikYGn2XI7bBwOSL8rpmORq9d2U
ej+VF75iFUedT7xc5pld7KfmbVlnICr+dX7mTvqiStbrvdX4fhZXNgy6aCGjgsk9k1uOnHJcWtT3
Vlm4xC5K5CjaWY5G6VtRa3vqzav8/r7PSsa80FUhfMsQu61+TkfkNjtdI3jGh3JLRvSAb/Ac6uJ5
pXXvpWb7achuwjyIcppx5etH696qL/XmVw+C2/+n0WzDk7VQbLm6MT4UESX7rF/g+BoWmNO13s6Y
UwjTsQUpVlV+O9nMNZsG5umJx0T7NeB0Oil03Hu/sN0GAt439ttcFmfPlk27A6Nuc+Z+I3Wnu+uo
MV6joNDF0wbldtVnZ/t56O2YoUB9p0wfzrZ0mNnaTDkyHl+tLh+xflprQS3jWA0xkr11/j99G8yB
l7vTTQaX9Uu2CKEiBAgct+UvBoLuyjT8Pnq+/xcjoD8YZljX//4P04TKr4baDxrrZm1CLzLD/GMx
nS4uUPtBYwcRreHrv3tm/MFy4vcMtGIr+THXoIWVucOsnb6WC4PR//63/+DH8XvqmVSWFS7caDdF
T5WHFLioudghelgx68GlFf2L8ccfbF6s3yw5StsKgmwR882UPrfrZUjvl/IvFmL/PSnEtf/z3//x
KvSyVVagg6uPkboxlNrPW4km2xZxUfdJWQxncNoIRcXBJsvdyimw8wf0aT/+/Rn+6af9ZsCDxcUm
+9oNz3nzKv1naQKZfPxvf/o3Ax5tG7WCdqhuck54SX5LKH8y0PE/vvzfrHdSbQS+XeHtmtXiXLO9
h5IRvvlxsJ7+/ev/YXX9nmfWM67aLFmR3fjWL9v78Ac/xrqvnV/+/c//YQv+nmU2WZVnjnqob7YB
en6arLg2p6Mvsr3rBWi+zfZvCZB/+qTfNjuGX7jJFHl2s7afPkDbCLKRKjRENc2x+t+sJ38PNPMW
2Vn21YB1YE5rJOiLizHsjL+87D+cIr8Hmg3rxLzWMobom/Qez4qd4yx/eQ9/sFkyrx/5j/2HxNLt
qtzF+Laa7uyy+fBp4JG9ITzavOlqRzx+QUIp/vJL/rSqfrPgQWkWoFzfxhvP+mYN9w5zHa162xYV
//uy+tOTEv/vzwGwtFCfSUw6nW3DlVyCkaP//v6//fXftnQ2IlKkSg3OTRruPGd+DEv9F3vjP33x
3/aznhE/heUW4uIX4M3Q74zWr/7yUP77ISd+TyrrBgcSGVOPc5DSRjizdeOKdNpRtf5lEf3pA66L
6x+LSA7tFmDgNt3Yk0nUcMAVN7hNE/Vl8PDvT/6/myshTPrtE0JmzxjUbm7Sdc0pJdP8mWnZ/KcH
cHcwATGewtKTD93WB7dbB2L+P61X8XtYGeIdNW8eDmfBCkpqCuOuw1cNzekwJ83y12VrXV/z/2/j
JMLrk/3HE1SZHBXigvSshUEJVR3stL0YpsZZbfuaobq17Pot7Ir/y9mZLEfKa0H4iYgAiUHa1lxU
ebbb9r8h7B4YBYhJwNPfpFdu3aKI8MIbL6AQmjjK/HJbwRKx0C3+5iNduqk29qGCyImB7+oT93p6
G9eqfGk6p8LnOXQ0q2JUmR/gUOEQoOz3HIP/tcsCAwJdWM/XWVtQOAwIWN9ur7Y55N93TmoADmNx
WIaxXSg3JvhzJsozSr3DfkF2aZnggBfFfZTuvaa3IGsejGeo58dzya3qlkHkDmFUFZ6wI0YdoYHl
2+6bfmfDbXVLxmB4EqpI6zXHlncfQRm1tVv12gwpeepaBcW6Y2ILqZR8G5k04AlXDFXAvsyxdSgs
JzpDFYAyiKPSbdvAEt/3Bvdr1NU/cWCAkEtOHetcjiGkmhRf/KFhvzMbilIuourVaU3XRwD1dPic
edsiqu0VpDzmVtTmcOSDio+KFuVKZZB5FB4UkuCNhIcR2Wp7aanyCGeDcTBokTTr3mvLLaO5e7Zd
2kBubcMohhF0trMQprkYvU6ssDdHewjIrPc2Sl+70E7JDQN9o95cH1Qzw5ZpkzEOduRg5BHzJYLZ
Gqj4chSLwRBYGDtzl9fmYqgyGxhosEVps1cBbbonb0m3dPHLdH0HZzv/jphhNBoVpaAkFEzcxWF8
Z1Uof+GY8L1RKMlbiDeB4GYL8wPOLJIjk8HCUn95piZ6DpWToope4yMUjLemP+ZGGR56bJYWaK4z
jeZoY5K1AI/AK48lJmpSgHrkIx/pO2gcw/feio76jnroapoKdtGRQ+iHYxd4L8PHEQX9ha+Fy0s8
4VqvotTEx0KHgQVgL6o22Zpmv01sf1Pr5Xq3nXkBenJhZ4Ydk8CP+dA3sCOKgMNT5BjRwkI89/O1
ftUWMYKSvWkh7l6HEuAL0HC68pOkb9d//cwL5tpCbxhlCcadNZ4cq70fx36fwUC3Goj78K3r69GE
vAI4iPX4/YIJAJzG7SS3hmnqe1fXVvq6ABsPTAvgMsVrDYBKJX5E9sK1LXumbZi2ykMTbCYZgUpz
LHGWbAna3qlu2HFYGcBEEh10WJzcKqfqgTcYxte0QxKb0WbBrlIDfSlGW+xH2shPrjChphOJRKBk
s2nhUQD7yw32SddV5yCchBt5OLgPnBbBCibHGtMIhVrABVJHeb3YoKhmHzsUClC2qGJ+KFLVPZdg
wONcwDAfoDsiqP6a7m8b69KtWSZiZ3WTL2K0gjVHcONeplaxGcehO+UEJutqAhPSBnWy0IzKtc1w
JgqTVnLjoZaNk6amz0D8grneI60xqSKDPWwNcIyFdeIHuOoex2s9WCXuc5NYoCfmHgcLu4StkRC+
sUEa/YCNbURlOLHLPVhqwRtB2e8EIbrzYgVZdtdnDLpTBFHcWtSsDhaQE+cR1eAMbgtJ9wV0KE9q
xEIM9SwU9YAXQCRl9a+oP9pvRsqrWzeMMrmCCSc/sGhI1xF0jXcy56hqIkAJIJO2ePSyBvEWJYK/
n5ltI54rqExUn0aS7yF+HB/tIa58Ii2CsnhAfG/IPuGTCyDYdq0SIA9DHBLIcH+Qxipu3LzMBM7X
oO6GgBTkstYC/09IOPwIxIN1YCQbg/AWXmuDQ6NkKr6rIX6Z5EACGrQKRlsgdHBEDHWJY8fpFhJ0
HEoYPbAgNLFKoKsS2FkHlOECEmQbw0H3oVbWom4aR3AaD4gobSEGHFpeIpcGogouCmvttDGgYnlg
nsOCgT9hoFpmMTs6w5JWTypWuYKTBDBrr4XaayxRDc9qugT3nQbEhZ2boy2t8H4IUpndiM+o7HGA
IKzG2ZL9khruT5egnn59sM9suh1tKoTLLU1HsCpPRvpS5vm6St9D8kTM+9S8tdq7IV5K0JiZ0R1t
TrTgOfQCsCYRF4vQlc4Eir2IwvfrTzEzoetBpAUPBxEC/uK7EGQFngGYVAQlMogK3vl7d5imsy+b
d4f3gzNAOOfb3UuSqlWLr6wMxxFtsPAiZjc72q4gcx05oicy33LUc1dbH2ZEDxCr/zTMqlgRHJNv
yq48stz602LcbGIvXtjtkGnZvtDV9EyKQjrQmTtAVCNtPDwgEULA3eABIlfZzgB3qOme07bPH4Ms
crdwbJQ7x5DNTQmfACRWML0xD4LB0KvpHtvx4GdrwwefWyXMYqko+j3OXZIzRCPmAdJ0y1hXxgAC
ELHrylpqvZnupYd2AhkqYGuyuB+QMjpR0qWv8KNGz0U0VaWjCB90bVaStWDwp8EcA1xfkGTHyoJJ
OISE5x3Spm5b0DhYiJOdWef0qE/TyUZFxXRukpIVji5WBQQ76WJ5e2bcetoyivJvlAZtDqp4opot
xAP9VmUWZqUBGichLXtvOoPya6Ny/caUtVxo6JmRpueAEhuwI1Uz5rvkGVirJodRgPk5Ud+8vjbO
iqHubaOHrNoyq1dWQcsbRSciExAZ1TffjDbQnNBqmYIezMex64bJEt/d0NBMNtxvTRWetjkeiMA5
5uh6SLEyynxdFrJ7QMFbfpQ4hIQvAzKh9fU7zXR6HWyOo/rGDuCZP4HFQ3DEDA+48MaFi890YB1t
bnkltjPEdXw5umwFXf1NnoO+n5TJ0hHNxTvYRN/k4zQeot6kJr4D2UqeP7T0Nyz1C2/hYtvg4trC
xsK8sY2OE5/jSG7lVQ44lxDqXG/4i6MAF9cWs7CBX8SrIst3WPaLNJNcLhK/BsM7JDzZXr/HTOvo
m3yPGHAKyWFE5DwchVDpGgpKXe9bQHmwWPVdviizFDZ701djsyegjQRYZQTOYu0SuMGlALmZhtJ3
+6puW8Vy2vuUfXZQ2xL4qkfwn0TBF0bz5bIaHmS69ZeVGZbwtKoT4vgQ48AEH9b/mYiYPxseuGKr
oULqPQc2dzMCXuJsYX2LHpULmMT1lzS11v+tnLj59PK+3LwRrVfzJjF9IMp2JUQhCiQdBaGI7W5T
8ymgC1+sM72ZaXMW7z0yWjmOgQYcP8spFiR6uv4Ec92M/vsEAXKDsoRPUhgCIJpRux8OeAie4S1t
/OZuQP69QdiVJaNFYfoJoycaKIgZQt8mS3Xpi9tkvAFtnLsAn+VeOUKtkEfnLoLOdHRwVg1BFqSE
5u+6bL5TtcGNtDGfN27KI2hYfJbkLfiiQ7aNuOFD27jQk2caSt/CDG0C/pRjjD6NOvh+Q+bs7LCo
MaXUxUJ3nelG+qYkSgoCJXwTntzO8R2X/rCbfilf7OKOxCae1kWLHqodu60a34EmRqrmENZw8oKw
KMtkw2EpogwezWZhBp4ZePoiCyFT29aIh/ahvQJVRQDLUOT2vcwLn9rxJ4d7ZQMP08Lwm3s12m4L
BtiaQfSofIYQGoHNo9vYNziR314fg3/zcC5MI/quyizKAtCRYPSrMU/X/cSeiRtJt47nQSeSRIZr
rghOpsDxkcM0ibUb3nbGM7QaqEmMoFN5BmXPo52YmwgsS8gsmwKSLHus9mEeuD88Vlg3QAzbR+A0
3T+uzNNDjGr0jSHC4QYgAjg9qDCauwbFh08oUbwXC3lxH2XPaL9OE8ZfFPM6WGZi/jMcYVRfWKb/
KhkuPfrU5F9m0ICJLCBgW4Ic/GohgWIU0a5xmi2rHB+O8sAt99gP3rQhAcYQxhHwUywQ3QaYfTpI
kK6/gJlJxNPmKKcEsMGE19UHMvJhcL3JOFUewLnuV0ij+M+G6Xx3/U5zPUmbrvqm5kRgQ+4j/Tbc
eAoVIkh8KYTVfGGemhvj2jxlmTIWZouR4Q5RfktLN3p0ceD4eP33z1xdTxhPIoj1x5FLv2qjdy9J
j/BXLuUwzbSNni7uhOjT3MAvt3oktWfGzpB/TIMttPzM/ORqY5ilXaA6RuWkHQM3AVL/uPFru/6F
3n3v8GaXqO6PDO0f1xtqpku52rakLktujNAC+qYl/MJJ7wMB8kVXHWHp3FtBsZSnPPdCtPGTAIvC
AsjifWB0DwUfoTkrfl9/hLlLT///MjQt1UvIMp0KJ2LtIWkZZNqYaxYG/tzL1vYdg7BFZ8E/7pup
/Ogj0AEnPW/Flvb/c9fXhnSjgCtUJGt8IxmQJxLWudry0LBWA9gOb9cbaO4da4PZMrFLwrmp8IXK
0rfKMrw1sD39IVWsO6FgFJ5gb5QLyUZzD6SN6660kHkympkfKQ/u5gSiYmtEWAUUoUsymplb6BHD
Ful68OVS7+iWPyLjgbf9ppfBwvibu7j2wVFkNTdZV0js/UqxjwoTvJUEYDKknyYP19/HzBB3tCGu
eCJHkXmpb9VpGq3FULiPHYMDp8TStkVZGbbFCmS5Nekj5IzhlJ8v3Hnu4bTRbmduGnh08I5gSX2U
A0yPIAhyN1yY0+cuP/3/y0gEKh9M+lEJHwFMcAiocNibk/Q44smwsATODHb9UNJwag+faoVzzE2r
2YYBYgNqhWOJ629maocLq7x+ItkXCBJtaeIds5yt8+wuMCEqYCXm4YV1ae4G2nDPEtfrK0FLv+56
2MIMi6qfuVezX46FIyGCvK799SeZeRW2NuZNAsafVXSV3/DqR+jRj1AkDyIIloQ8M3OKrQ/zqIxN
pzUqP0JRZMC5TWw7cAfDqTc+W0Bxfusp9CBOYwD+peJ4CoCtH4iXQdSd5I9O7P65fv2Zp9BjOJMB
8LMkqtFKHlx0Zs7u4c69tywXSU5qV9WIMrl+o7luq70OQM0tJAZYme+WttwDE+qcRRtnm+9dXXsZ
Ku9xLJY5hT8kNRTuwLuvbSRcLAyKmd+ul90B8gpCLoPMb5rwNnXVsw1v/PUfPjMc9DRjHrtFk3TV
lDtFn602oefQAl+PdvZHDeTV/fW7zI0Fbb4FAswC1i3pfIgZWggug//CKH0rQ7bQQDMfefb0dF+m
vbrzSidMIByGi1j9xxDmu8dpd/xTAhd2UwSK3rq5BZNLVzbRwpI+V076e2795Z5yBD66RbiZ36RD
Ag8jyM1N2P+y6+JkMLojXe0cwHHxqcN+Nospm3NdYfr/l7u2HQqtnGO3WLfyrojT58otFmbGuUbU
NloWUH9GYXrSL2idrkUMT4HrhDdjPfyAreAdGMQz0E4LWu+Zca/nIIveDpVkJcZ9GW2TKdmoy/cc
lp1seLQq4By/1fH0IF7AzduksXEbhFWV+0QM9pZ3sbWjcRYuHPjN9G09jjevuqIebVtOwYMMREIT
Thv41ofsmxO9nrzrqiAFaARTpB2CxVi0xo/OAzRmhB4gKeASrtnCO5l7Eq1vlVnGsjzFF0JtPUj3
lVvvInu+/h4uB/zahGqdKzVUlhlO0fnsb4Yj8HMK3MwOhjFQO/7A3ltsGpI3j3kKTmgwusMrtLUu
MvC61G+Fxw7goXe7COxwQAcNiKEiyBdCD95xCVbJr+u/cmYEUG1vEORjHgLwjBInb48xdW/b0HhG
dOsZzvU13G030WAsybjnGltbj2x36L3C9gBIoO5ewCfljO6+rcbN9UeZmdeptiB1djTC0DwE4PA3
6QqMtgLsivE2UNEncBE/r99k5hn0WF4XXJQeJw/s6HbxgdevjNtrF4Te61efeQT90KpNbNOE9MfA
RlN8kiZnh75AVlkcuOl/wVh4C7eZewhtbWpL2H5jAOWPvOO3joGUuSwVJ5yHRt9bYom2OEFghFWH
k+AIuH62McfudszxeZlZ/MGY6InXW2vuMab/f1kYTAUWolnmwdGwHy33xiyfG2fhg3LuRdj/Xrqn
AwPEIzGOAZQrSIYE7OCprF9ysNOv//a/5qELu/6/eoMvP97NHQNkBXA5TUQhnAxF6ZnApbEmHo79
4PAeTIiI7eRnK9S4yzMRbQdWp8jUNOTD2CkHWoNR7D0k1y58R809sjYTpAJq6JzgkUUXr1UMN3zz
KWNgHJNvDh1t+OOsv0A8MG4APezIHkhwI/vfC605zamXWlMb+zgXH4FPL4IjLL6UgYXHjYcKHlWo
nxUr7+sisJG34XqvRc4QNoYgZPfkIlqkTRl/FUi5ebIhAt4v/Jrprhd+jR6FLBHuGhCY4TETTYg0
G+FV2PDfcJ4fowl8Al/UzdDDeZ3xCXwxSnth3M1sMfQ0ZBzqInuhtoJjw61bb/hlGy50fuDLqnjl
fvP7RXcP1iWUYbaUk7t4fO0s5Z15gtQiowSzfuxOUiJ98HpDzgxw3T2YgAeR5ADd+NjQxAeK+Ebl
NgJoHVJuv3cHbQpRUyxQBn63XwoEk+QHmdk7w1w4tJoZUbpvkFhATXaCBUcPkTIwP+5sJBVujYI/
GQIS7e89wTQivswjRdYysA1MMB6NEViMgnVPMkEwg9n236xOWdrM4HUsHnmBqcoanmQAYmB2REDs
936+Nimk3pg0VKUGLOoegFOgZm+aEVkZsMh6C+94Zovz92vmSwsF1IKiXOHnEw7oIQ+9F5M6H+20
LSjIveXZFmAR5cJn38wI1G2DlMDviqAkfgQEqjkIlmzcxL11k+wJ3MMWYLAlFfhM59INhIhnbQBI
plhiM7XObfjc14Ml14VSC3PJTLOZ2iYB7FDHyUsbc0mV3Ea0+plmzR00yTcAAKFopF5TYDiud4Jp
Vb0wX+ruwSRNWtmOeJa8JUen7bZxYi98Js9dWhvgw+jGtCQgV5TgRA0iOuGEeuHgc+7S2h7BdIC0
SBIZ+6kIVjByg6uo+n6hSWbKtaY2rA2O2HGQz2MfQErxZCERxFmHQRw2iCpv+R03ItWtUgLAgIeB
f4rrFDEy19/G5S5s6Qd+XAEZpoiRgIvnmWBo0Wo4WkGOD1QaM+KXjMRgbCrv9Ru3ox6f+t+X4ekC
TBOZYd2dihhZ3YY0PpwoJ2srOMPtvOkL68f1+1x8XbiP1p9d0wBgddLBZuSeeT8C3i7MwJc93Ljy
NES/PIGXUqCuaQe9IarOv0BYGIBG+A14GcI+btN3itABeJo+v/cYWocumnbISYmb8fK9T54aZ+E1
XJxP8BBab1YBGCVOkTWnvjowKM0ArQLF5DUzh4Vp+GKPxg20Ho3cFQNIYQo2Y8PvlNO8ZzSccILY
Bdn2BmF9AC/gpCsLHr7XUNqqxeMAyLO4gWvfuiutF+COFt731NL/N1vhQbQlC+lIJeh76LAIa0hx
EB5mK+L07TGQ1e/rP33uXWi7WamyStoRS08iG/3OEeOpkX39B4K69gbEvnJhoM+MCF1FF3QR2HNu
X5wakWzhXzgIhz9df4KZNtIVdKXFZQL0SwcMSxnscRYOThOsE46D9IU2X/oAtP6eLFx4F7ouSEiC
zFA7bk9BWUUneNGCM6LloqemDx0kJ4TjCbmB4oilUvyIbdP+kVdV/ckyD983KMiVSBZCDlqz4k7Y
3gSUhRsVusFZygaxl1Hfb2wBM6o31OzU8tTcqDoC094brW6FPRc7d001tKs+rEHfQkY90CJS/kyA
bi/XhtkBTYzDla3pVQw4fqM/J81gnPOhorswLcJ78NyahwG1nvuxdcz/8n5Mu42MsRNa9ZbBpkCD
4T0qeHXflDEiFmWhfkTEAoRxQKjTa5GYbA15l7kfR3wLr4w6qg6hCpFg1DMOGHo9EV6jsjxEfYGY
98Bsn+ok4qfclNE94H8AjoqxR8ykk5wyAP3vEFiLjycn7nCtIbgBXhpMTIlTozVq5d6qbFPYBvIE
EaXSidfAMn/kYVk/xLmytl7Byg+7k3IbJAAh16MVbzPSBEipTfk9K5Eu1DPZHBAVAAJZR8s12rsG
9sBKd4hOtV8jGYUf+EZixyqEhbZC9MMK6p9gV3cwFCD2DTj+CkRqh4KRbjFX7cLYAhbKqNRzDBbE
uqgAIiaJjfepCLSmiozDNlAxAmNQLN8CvJw9mSWSEAZgfdehi5Ji3xjJEWUXOCMKSC87QeKXCKm+
245Tcg8uPNl5Qc82eVhZ2wzetS01uzfwmYs9hWJ502M07vLIre/NXiR+0kfJnbKAS2NhBpxskEJF
nbT/KaYgH4KDe2XJgv5iVZG9NWkAyjA4fNsyG1q6Ah41W9g8XC4uUBy9/LsiJVmFfD5Q0ODuaeW2
sZj51oetuEUeGNCsiPvbNgMCYCVSTRFnIQcI/gNjg7zJASRKNb704PfsgV1MF8opM9OBfljhDo7T
c9trTz2ysDAQDjXo1oK/X59s/n55XpgF9HMJ4pZDTTxE81C7jdaOXaSbxKujI0D6gCnBrwe6bG9u
G96Ez40HNO7Y2vm9F/dkSx3bOwSQc6wRZizWo2WP266N1A6RS/nCkj3z9LqycFAVpLep7E51c56A
gABlQgS4JOaYmcV1twONCKtMB1Pt0PzsrQfWL+yXZhYhXXdHzbgUkSyyUx5lY4NgJ7O8j+KW/oGo
yXgwVEd311/f3ANMzfZl+1RUorWAlGpOxH5vHQvKjSWH/9+66YWOoesu6ZDKeugajIPtuKuO3TE+
QQOJ+OqbDBGKL8j627irblsfu9vhqX/pXuxPmFHL3+EdKn/bHwstObPz0fWYKiBDSgxsrbzkTJLf
ZkE2Rgk+LJjSMge88m1o4+/tTfS9u4VtFChzLhQ2slxlRrJC6AEYAkv4koufBphXtI1JC1JQh3j5
5sRAFauKhxzk+AJJNnH2zMSSfHXmJrqMDpkpSLZCCvepjlw8w6dgAOjXmNPjT3TzhYa6fJZJPV1Q
15QhhA/EQA5F0Mojkmvq/YA4k3WSdPXeGltjZw2ATBPLNm/HduSbGn1/YeM194TT/7/0+MmE26AC
D1NshYRhURdrVRlIaK2m1CIr9IVbLNxpZmzpSjvEvQ0DYGvdqXOiVZCXq1j9vj5q555BH7VRNVDk
NzQnWqT9jWfh7I9PedqNh/jSFAvNNkGU0Mf1m83MoO70eF8aDHFucdd6Eg3m9vFDWHQeQpsJObWI
OT5cv8Xc82ifJyLJm0HCig5MkgtLNITCN7yujDtkm4qdGwoQaCPhfvO1kH+fB8V+WsmSdycVmfE5
6F3j0Dtqybc611ra6p9miF/Pu6o7WZV3j8BhfMi5Et8RiDi83lZzN9CmgYENIFLDMeQz8tAgNcF7
M+jCh8PMa9BldhGVeZeNeXNSUwJC8qfp/qjygRIDGMpwYXs0MygcreIgwX10XDPFfDxkNfJSKoFw
tPhbphEQrrXBXUFsHgMt05ykmyP9w1kh+W2FjeXCj59ZTJxpuf4yFBDUbQEXhR9fpUhwLJvukSfx
0XXJgaYgNjoN8vvCSt4jfbxaeN0XK4F4Im2oG7KSoKpG3cnFgrlq1XYct+M2vkvl9np/mnsh2vC2
ZKXKrg6bUymgo+1T4CN/Xb/y3E/XRjXGssDuC/NfZJon5Nrv41geREmaPVReziYB0kaq/juyCLST
Pqqj0cD3BPouIog3cnhA7N/aWHqSuT297kavTCGTppgYkQFAtUg4UqjT8OaM1If6iE+Qbu3JJFxX
MSI+K3zw3Jm0pUjBNCVi6zKcAUHA+Cy5LRY64t/y/4XNle5a95yQ4eOa1yenFfkq8ka/EICtY8ex
amTyq4/5ruB8bQixizJ733l8REyhsYQ6m5mEdIUYeLNAFtFp28ieXANUjE8+PFzvNXOX1iaI2HWd
jGfo8KixSXUskGjC/rt+6Zldta3NDq6dD0NAkY3ag1SvEtBOIdlyLOQvdpvrd5gZTLY2mFrTc1Cn
LQFAqe6RibQJW7YwTOeaRRtMBB3Pg7kdJIGxBEu2qLdF6n2OAERd/+Uzg1UXSNWNGff5VDQaEMyw
Vklib2oe7x0H+a8gU61tV32UnvHn+t1mvxq1ZTIBWQQoW+zCApfaGxOByrfF4JTbjqS5T1BROePI
pgbpFoFq5uCiWEJcukO8aA9QFmlXlLo4BGGjeeqxoO9hzCEI6BDDQmvM9RRtkZVtJ4saAsJT1jnt
GXkDQOLZ2RZZD92ajnThLjNtrotdqYuvI9PEXsGLHqVAHKGV4lB8XNHwDvEAmxy46uvNPdMtddVr
TUxgxnujQei1X6mNuyQVI9PsemEa0vVuNrISObhqzald19vymD6Gp+7Z2iCPdhftEMiwUbviCMzZ
s31mp2oP0/nCQLuMhqCeLoMDggRHxz1vTtGZ3rF9c3R25Q6fltHKuI1vgFbZYWNxr87JKd+SU+QH
W/5cLJwtW3TqppeeexqlXzYCKT5WMEVFqKdH0qTrPoghg5YNAWYY4OMVtSz2HLksvyfwKdQI3uHg
ERTCMW6RWS3fEFbkuOsxTYY7kLflWRTwT2+R0IsqCGw4SOSDRX8AgpoIX2WIdETwK+KQiTAC6MYV
KB9VQ2DCE8hKRXzELnUbZ99notvEtM03oDuUa5EAMjcC04vvRVb7ueTmBL1h6wjc+fseER9/aB4h
O2JKyobiJtnZNLPvQ9uLTg4N1S4JO7rKBh49mMSWW2ACbbXCiTo7IAKyxSehLewPg4Ht41p59IcY
A8PxwkgOXpUONw7i4LZBWvY/qyKuoQYzm/QXr/JoI6wqOnpCpW+m8kAoj4fYfI45eQqMyjsTCU5/
CNzHBotM82Osc7FVCOv8Fec2MjxI3r20vYPgih6suKS23dVAFV8LT6ZP0OhEqzQHl2lyVPhpNyAT
pnSrBH62rDgAkcMPY1ECxxS5ETsYZhTtJUK9t0QW7l2LBrsxMbuuTcTsPNpAPYEpOZgSft04e6sr
8JFGZC+uGV7BiXcNXUfjFF9cOCYSTAyOkHf+DlELgT8McXWRMMMdgET4UiphCKxctznGhgFarnCA
osub1gbTuqjpahRV8Bq1IQKlZMMzhIoiMW+FqjSyR0o29NtAFOrGIDR9LvlEFUQmenaitXwNEhSY
y7Lhn+aEmjlhradIJh8R4TkqQ+2uTx8z8xTRVrWKNYIYLUZ5t0nzLdDIHsDkEPkB5P69CUoXZDUs
AZfRQK0I9MHbuJJHKC8XFs7LUlCKjNp/x6pEwzoVF8kJMtlaIWG8t9MNBgzaMXbD/KlGkRK4mCai
zrYzR+dDUO6DtVStxiZ+FW1yoIYXfsZmatUrng/gtqcIjM1IvbZY0y/s8+emaK2N4VbESKsDfBfB
KU7qN9k8XX95MxsHXQnrhH3BKlVQHwGTKOmM6ScQ/nBv1N7x+g0uO2UxFWsNDDZNHqi6or7N8+wE
T/0Iin+fb0aDmQgFJSdPoooE6kEK63WxCXrzPRDBjd3TOxm0w8YbMQ4dhy70pbkH1rYWXinGPBqL
5pRUD3H8hODllbGkWZ/5QtZlrhGa0EPIanIi7bmnI2Il+nUojAPMaftkEAvj7e9nxYXlRRe6RgZC
LooKnUE1dfyskHNyLgNhIfakNA6MS4DWqIVCY8ss4sdtTh5Hq+ZvNYBpm8GuEHvjyGSdpEFz11XI
mcpqh+KUNxB70yjFAag7Yw23qbuzpDGuS/jRnqPYBp2qAki0iUIkKMas3ncVb9bF6KhV5mLD2XIE
gDf2UNyEyJta5SolR9IFyT7tsvwmtuPmAQDJ7lQiPg5Zs3axzes+vKWedPzE6tgGC5S69ZB2sRuI
dJF0oJANJwt5ICYzcZBF+y02eCliWZslLNDFF+YQvSYruVtbXgakpUJ+RBi/Ca9a5RH+wjsOSPD1
EXBxt4ibaD1OkjYeMcKYH3QfjlCrRIpN3eRrNMlCn744A+MO2n7UcbI+FbnFfGIVnzbLbmou5E6U
QGGlNt3EzB3WSd5958TIIXoR2LVbBBdmIT2NXReDsCO2RoDcXOFYS+cmF8co7jA955f9kz2kLKJG
Op4U8qK6od+Z8LeH+fO33ofuqEZqHOJbLLz0JkUEUPGh2EfonFmyBPWa+/VTP/jy61Oa8kQBsO83
AzlkA5JJRSj3Y7ZkX5rpT+503y/XH40oRV4Y2t81RrAWrKg7MycZVx12mwibqYPt9Xaaew5tzRkS
gQwpizAf/PVNEGVrC4G4FQ6cv3d5+u9jKFkr6IITvOSoa1du1382LHxLEGdy/fozY9vV1h3Xjtqx
Sgj3c2qg/n1K7HbNwo9i/O2JharS31Xy/2ZidFRtaHsREAUmDFcnNyvMR0YpxKQKCYsJwsfOsEN6
xygB+gh7X7XiUYlCEFK7m1UE/NU26ixnEwFIsofM3zwkCSJB28jDSTCv7RNSGfI1eE1TEEj7AqrE
sEkIko87Q6KgE4fGqoM75OA45rjOEHS6cVqcHyOmML3F1Bocijjg/6VtCElzXAtz6RDr4j7EQW7Q
vy9N5L1FzKoEnK2on5EB5Ts8ur/+vma6G5n+/6VbG+NE2qvt/FRDs2ek5arg/abN3751dVebIqN4
zAvCFPNjDwjQ2EXOEEdGMAQTu2/dQK+OU6CK+dgF/Sm0qdw7IrGQlirHA8bokklnpkfrxfEhixGG
BQOfXyg4+kgaQ2uCwEUySUuDF3xKks31Z5m70fT/L68iHWKV5i5uBBN6vnXGLju4SWf4OTLhN308
lscMjLtvNpzWpeys7bk0MV2Cgr6KsK+OojeB1LHrjzKzNOoF8lhkdVJ7TXLi8lDQk1OiY6XBPiRQ
/vX8VCVLqtDp516YCv7fulpGaQ3vHUK0fw71S4l4zYYcY2dBLDvH2dSrkyPcA5aCgvlkCxV8FsQU
78jsCl8yV6TFriwYKVcTDfPJVOIjYoxtm2jEeQPq6C/Xm3LuCbUXlZVYzyBoYL6H3PeyI6vwxlEf
7bh0dDUzt+hSEe4iU7mokQWBANiTsPhz7vWv13/6TIfWC69x0+bZWDier6ZkP0Sbx9GPGlMjc8Bn
Xzo6vnxu7SD/999hUxs9eE6dNZzqLH0wBuso2wePvTU0g7YgRC7mTpE7lvGFrj0zYeo1WWUqxUUD
pmWP1HnkdJ0QXv7b66Jf19ts7nVra1tqxTwtS7RZK+pVg/A/L0QC/Hh2vefrN5h7KdqU7MaMotwC
HWACAbVCxSJ7Gt27sZtSp39fv8XM6NdLqHENzpoBFLvv5aipIIEUHNwY2RDxe2Vmt71CMr0pFsp+
M+2lV1GrAeG/hVEwf2SZvXLTHsotubNcpAd39ZIAfOad6xXVqDdsL6wNBGvx2yA7hvbjmH1v/dVL
poRkVVJTbLpD4hDEy47HksSn1lYf19/FzPDWjcMkCuNEhqC/R5hIntPKMw5mGSxBCeYaZrrr/zj7
kiY5eabbX0QESCDQFqi5R7vd04bwKEYJJCbx6++p52788rm6InrliHY3g5BSqcwz/LVlqUWJunMx
+s6QnSJ4CI+keYX962cYeMH/IQzLKV90nmPcmdv2BzZBB3hwatiuUOkfBxjEXQnzl15jlbQCPRFF
BQwxT8ob0LcrkoVDOAUkx4+/waU5ulrTrDUzalJY002l43rGuo6iuPEqKLJ88g6rRV24NgprOiPP
6kM4I6MOGMA+M3gq+fPHr3BhhNbFj9CTWQRT8fBYs/BdRNMziuP3S4aT6Oeuv5pIpgmFG8Kf8FT2
zE2ROaNZgJZjYrOS7D53i9U+UcCxWyy+J08Rv+PBt0x8N8HnFtm6mmk50UvFo/Ykxi4DHlgtMVS3
P3fwJ6vZU4b1mGvuylNFHl35o4Ykvr3yVf8JncC5YjVtVAOJ9aUoGc4Tyz2dyztgdp+A74YIS+Rv
htaPvbEDfrSyn1toax5oFjaiaKsarqOZjGLeZiFQvrTYlDS/ol/w38HlHxnhmvHp4VwL2gazp2nu
0T4p0X3oIFmT6G6onuElK/7YIvjNNfOOYoY5aBfVFC6YYwbcXgi/W6gk723LoA1OneIuEC2Y7UFe
pAWMcH81AHfHEJAJYxs19iGwEKtA96VKkKGJ1Iw1v7JLXwjba6bkQuqs4GzsThMMpVH4cwCaz/pr
as0XvvvaY9EY1YYWVmsnw14Lx40jld8G9D6HZae32FS2aqOrH59admuu5MSjMUchCda5LD9IWMab
YHzuC3tlVV8aqNXqYJrrhckwOBbMVrEjJiD64N768bNfCNxrYm+9QBgHxHeLynINHfghqXsgE/3v
AXn5+AYXwuqaz+uFSkyNC1FYyAP8cKBCcDQkcFI6BNeQRJfS47UpqMnLeggK356kDvu0xYLYBtBN
33YG71QU8D2p56je8KkBb894OQQzi+KTy30VX3IBpkZrB3sKXB4XHfzfeATWy7UC7IXPs6aW6taD
7E7bYxq7BNj9NmdJGGQirT0pU5gMbD/+SJdus6qLDgxevfA9xgzu3Dir4A9d3eTsBZ6j6cc3uDAL
1sTSDtUoqVhvT0L+VuN7VY+wrfrzuWufX+qvDC2PwNLxqio7WuQcFmXEefrhZteYfhcy/bUPZTQF
M6zhKnUaujKDodOioWAfwAG+CDuz7zntk6F06GPDs+ZKTnhhwa/9KT14tsBQjsN+wl+qL4sOWyBQ
Mn3lU1yIjGuWqVYyQHunzI5tOcYtZpUbIay/tSH0cVFWzG9peS3lufQi5H+/TA+vdb2IwD+WiwWd
Kc/TpUSR7OPPfmnOrsLijENq6eS4eI7mvm/JDdRdp2A6Dtk1H5AL50h3tba5Vw5trQt1AlaR3BNA
H9HV9BOlQhGbAv29htX7j1/m3yPlre0qq1J6lIdLe9I+PeWtc/RYe+XSF8KjtybbwhlrMLCYVydN
/mSq3ue9PnZnzIaiMRTFoAB5LpOHfSI/xSuF++h5QP9akUPXOXkn8/DYKq8E76Vt5S2fOo72V9u+
VBYt7I+H7d9zwFuzcAGV6kQRYel7Xp5QEK+MneNsQsutevrcHc4B7a9XYRVS3b51vFPOnGQpadIX
5Bgx2DOXV7KHf2MqMVrnOfHXLSrrLVRCJgkQu+qb8p2nyBDUwDyzr/0li3nG9nkbILR1w9Hm+jv1
nKfedK8fv+C/I7O3pug6tmfQnc2ak7NkOZCbNZoaFLISJpZL6z1+7iarQICzZ8XRgpAnwFjjXr3n
+QTQ6pX4f2ntrAIBrycIz0Y1UDMkeBtc+46c/0qMuXTpVQSgkLdXIbw9jzT8ObuPpfP88XhcuO6a
hbtYmjeg++LAM9F4lkXsmivp1r9jFkzK/3cyjY7fZF1dsyN8st+bM09ZueijB4UX91Pxuyqc7ede
YbXGVeNBv5Qj8Smi/G5yiYjhyN1+btzXHhYeilGswpnw1Av7W/vdHy6vpTr/3v68tUOFCigY1Q6K
gy3X+9abT37l7Brp3siB3iFjTCerN051DdF5YXmtjSpgVkcLdLXRjAxhMV09qQGaedf0QC5dfHXe
76psqSuKxLcv30MUXcrKxG7rXQmul66+WrQgEjuhbaPmNBm64ZKnEUVnaBAIsR9PoUs3WC3cltWy
cAzOTajWJrP3DRizWLBrqfOlq6/W7qwBICk9rU5R9TKBktFGrwYKlh8/+oUFvOagZ7mNPK+GBiaz
ooBcxvTSVmLz8bUvLOE1dVSAntxgbUFfk5DXjHlqO4GqEkcDYDCyOVl1zYnk0s6zppHiFDSX0oXH
X7F0zkNQW/gO+gvcNRjAa7t5cOS2HzV6sX6vdm4jhxQqjNlWjZHzU3EzfCrf9das07bscj6fDael
7LYTy09Z5Pz6eCwvfafz5PhrbwVYlmigVMvTWI8/bcaTogRp/uNrX0g+1kRTfxhnXkxwNLMFrJYh
1tiq4a3L4Rwxdv5n7uHTtUf2XJ2P/tkUHipr96xvb2CC9xi02YZN8kog/zcmHvc4j91fYzTayl1k
24eHpp7BUs5GVvzouCL7iWn22OrKPA5h3RzLoJ0fm+bc5o7mmZxE49vDrALpJn0WVvAL0PVurDS7
kb0skwaKMleKFP9cEXjCVZwLFQzqcum3R551sJTKVXb21R4f3NaHlD3xwH6Zl3m8Ar7453fF3cj/
joeYa1FTsEEAs/FGFU9ZJ0CiH4ODM2fImDt6zWXjnxEKN1rFv9kdm6ComT7Kvhx2UIhQqfBhaziE
KryS/F+4xTrRcCvq2doT0LWm/DmYyAGSDyIeg2ukxgtjtU43bN0b3QdQhR0gIJiduQS1n4BHsHyq
Ku/TtWGWNmEZNorqY60P3fJtaXhM22tViUtPf/75XzO/mUOvGyYJzwU93HehPx48JU5SeaB85KJK
P44T59Tr/5Rr8QqrGBToaKnqaRqPc1bFgrwWcHzEP714Cxn82Pk1IdFL33q1jjlkmk0zN+NRIS1L
mD8amJj2wByDa3clJfg3WADvslqJOdOaDiXsTvza/5m3WTJ17nYa5ZYO5OeSQfQQSPYZ1nsNatIN
6TflWFz7WheiQLRal+7Y1oLMS3mMenqDMt47XLAlWqD5FyBHeKzAe74SdS+N5GphmmVmzHNti7qF
2algqZMlzFA4ZurPx1Pi0quschMW+oxRFO+PCiUSKKbU9RM5u8LZHAYAvRvKx3yc9TUu5z83QR/q
Rf87zakEBUA3Qh4XoFTOUzyAWnfWXZnel66+OnFMWQQ2e9kHh7AjRVIQR25aeKd9JjfAs59H8K8l
6jdiqevRlijrkCVmwnXBOwCJ4uPvcOnZVwFgHF0O0ZuqOdKsylIHEiq3SHrzKxvJvysvePjVyvej
fgzFCJcHqudfeoYnM6AVd1VT/Bhq+R3ss21VjU/jwn+VDkguH7/Thcm7Tkuob6qA2kIeI7famEIc
FloeDChen7v8KgKAE9dDPCkojw237H4GYuzPCOWGU+iG0ZVxu/QGq4U+QmPABjjPnPLgd9er2Oan
qXz63OOvlrYaQWxB26vFsW8pNwuNPNRAdXWvGWxpP77FpUm1WtygBeVKn52zZe7e50TvGlJ9Bgri
0zURXIwNgzdCpU+8l6c5GBJoYcW8qVI3vFbvvvD0a1xbVTqOU01edwq82gP0d5lAMbNXVvOFL7s2
VRkH6yknHDqoscDEE95tQ+rVZRv7TZ3vPh79S7dYzU9ooSx91KsOgunFtsgKcJ/YKZzU4ePLX1rT
a8J3SEXIxwyN8LABUiZfjm545+BcHJXzg5x+CW7/iGh8luXzxzc8h6J/ZA9rCvhYWcZFnbUnrwi3
UvAUHea08iuUA18+vsOlL76aryOvZx52okMxqvxaMOc2IMvrx5e+8DHWfO1cUxqYHD3ejvCz67Q5
NZO9cUVwZan9+wTr0zVsaXBY5egRE6rPYhD2drpKwPT7xt7gUhHTIGX2czFpDWLKFk7AEZOYueiT
FFkAbLWb+GDLfjxQF77yGsO06J5WKhL6NE5yM9lHBfhoAQanX1wBDVy6wfnj/7WPoisANuaIZa07
GaRTqw9BpGxqx24C6pte81n5/4qI/5ivaxIH1X6zIP0DGqsuPJzL3J5/VVU3jaj7ku5h6AN5As4A
Wmoa6pPxMlso2/UEvvEdUKcnKOSQt8jt6HDrlyOD/a7bVvCY5GfOiRCjtLElZfPLDVg3Q98alMim
IMGd8uAwDt0vaY+mmCBmNw5a7itVQlIoyMMkrIowDiVaBM3S06+eU6gZ5rSwE2bR5OxajnYORBeH
Q9QN7h3NfP8wNdA9Vr40W8s0eC4e3dWdDh6bKiuSZiDzC3UDvrUTlXcadOSnCr2IV5wWRZ20QQtC
JbAgU1KxQEHYLppfIIk4pcb1OlCB6D14BF/G0Z8TdI+/GGD7krGgzsaEZydHaZ3t3PI8rtUUxV2G
T7V4OttjFOCNMTcy4Xljtp2AD7IdIdPa5XTZRRVxt6iF+9vFgZSnEzj5ppENGKIqAu8UfURp4Zc2
1PWXIhp+BxR1t0DYu96hwMNYMyYz88JkkRIVs/LZmWaTatAiE0gVmR2p83fOSBbDNgKHmCw6QAR3
hkgfbH4linkx1YNK6o599Wp042YfZg+5mm8gTHEbdFAIiqpoiMMhEts28w4j9oJ0pLrZ5L37LZLu
u1PiMSS0EXdQQ9xNxM8TV+EFCzcKN43PnDiHu+yWmO6pnMWvoa3+cK1uSMCe3NKTuyh3b4ZRfEOM
2TV+4cRlYNuYgvAH8Ep/U2YBg/qWdlOo8gGIWGbbpW/lsUS53MDZZlqe3MLBrAgyCGxImnh5lypo
KvLRzLHLhydSsk1U6ZTn0K4u+K+AFI+N9Me4mGsDmpdw0sHAxWsJooRDny0Zg1bEkPXcTlm7b0SY
JbmkqCuUkAHj00MPiM1uquVXSA8Nd2Qchrhx+Jxod3jjpSr3UXiWPlyOjlui9lcJG1dhbbdDz/a1
4O9TWN2e40ZsTP16Tgl8zt6LpXgTNaAB3QLkg6LouIS9kSlEOes0I/VdM3uQMMieXYgX9sG0URE1
m5JnO+aDp2qGKN8GtVwS2gwA/MCeJA1Jg3hadFscXZEmGyCEGEGxn00lSYORfq9m/qdugrcAogiY
3OIHcCX3LUxn47HUt32vbrKuuNVFfo/ElMUoNB1aOZ/GkX4xBT8tNf096/oHgYr2gbYdZMxY/yXq
3JvaL+/hOPVrrvVbwN0bjCGOt36bhLkfpG1Jl8OQDV95Bc74LACPITK7CVr1nanwji5MpKpQP8sp
8vahD8uqKOJy31ANZ+w6e1EME1ItRMcu6cOkCqHF1XL/rZDkWFYLCPVnYwFUdtEab8M9KdxNNsCL
1RHkh9uwr7qadznPb83A7ginN1mZyZ8gG7ob1oJJ7sJzTRcS3fuu6eLSdW9LAXwnh7B2TGaKe3ku
AxwpegKY+Ky7UL7BnMbEqghIvGQaBDv0+eK6CFM+0nfwy5740O4yQFuyMjoVblgnURTwDR2c6VD7
qthwaA1iZvcKAJt2TkUDz4hoStDvT4owejG+o14aR9KY6yCLQUz/FiyQaKE6K78PhcqTeiHubhxL
xFZ42z5Wlao2HowKY1p6PEGbZ+Nz76SC6Vx3KwlmhKl2PBPPgz9AJV6y36MmD9AnR08+a8TG1D0C
q2D3Npz91Kmal7YxtwM0NOMFyF3YzYTfgtz/iXYSBAQyTlA9CsOt50M8yUKxOJ3G+hfq64cg1+Nm
yQbsuizYewuMPxylE71k/MFzWruZhHtf2um7C6x8ylGnQLulzeN+WZzUy8Jj7zf3CIFfwxIMGqQl
Kg4gJRAj3GNrEvWmaqoBnvLEhb2vvZ1bUOGlcaqYQgc/rsf+1XH0M1yJv1RseGjJ4sSSQ7y6hKlN
MjdGoCPcPbGhC6AVS3+2s4UbHtS3ZgEoHSlgmRT07wDcpspv/TQIWi/WOvraUw37t0GfitzcQMry
drbiSyXVTQR5WrSymU2Z8t/8YX6RFpIlUws8XxANCe+9N2ik1WB94hdVGTyhvP0uu+k9C/uDnwGO
1DtExrwgb0XmtLvZTu+L8Fqoo5ZmA+Pd8UCB9LGGHWFakIhl3FBmjto19TazLjwsFryUCtg9RE/v
BVNdwnILnYuO3/cNLu8G1aFddJS4UdWkljoNtuZ6A6hxGBcC9qKoEv+OOPRTCbyjoMQwL2kQiSPw
TO9hgLxjmIs/2HBkbIfpNHJgMSGy6iZg7TQC+XQb3Np2yEBp9UWqI7Lsunk4gcKZBAVKW9hsE6D6
7nFcYdswCs61tWG7ZNWfIC83erBNKlEtBgK0SDDJk0xCtYi6T8yGeJiZwBd7voE0MKiaVL1a2AVt
wUCtkjEL5YbpQO1dC5cc0DGcTY/EYZc3qGo7jn+Wq8IerrTsk8VxfvS1CzlJc2aqzugz+R1rYyj0
gouc9+2WBu6jFBSIX6VD8PjZYyZLEmtXp0iIxK7pG4p5bfoUG3XxDr8r7Ft6mlPaB19rKCDEM2tm
3K46Twzw6MEu6IcH2rr+yekx+iqcq/sSkGJsUzBHL80dNFdyTItifppHe+u0Th43AdPpMpA/vcm+
+GI4+XnR3rqTuodDqIoHBSETAMSxwfZRYjL2Q1I2H0jgtbf4f/SOF6SISoQMCZE14OXCTlx7HvZm
YoYtn3zy2JqovC9br9qQ6ewjxZR6GXTz3wYm0m48TqqNG79OpVM0N7kDYZHe5gTr4VvX/2maehN2
toY+xRLP2C1HVj4OChWT0ECYQ2fOcarEDtxObOZUgYE4moR3+KQ9SRe0KGqaPQFPnVQQyuqz/tcQ
UXhVz3ey7TadO+8IRNTiZuiAbgxp0g79XVEV8J3IoaFRPgl9gwptXLsTqOoSGimZf2ojupOeSrrW
+7H4cl8v3s705QNs446VJBt4gaNgB0yDdjYemW7qXu9Kvwd0P0uWLnr10a5BM/m9ooAF9otNotDi
wB6KFFhBvKSwOdQ5nB1wPwB3jOKWOO1WRCKpHf0iJyB7ldgjQUkBPHuAPWwaFPNGKfZWTOyxiX4C
4xqHXvFQWycJ59aNIeRxO4rhZgHAMlaA7AYDw0kCLmIW2zIdwBfx2bdhIHwTuAwmFct4qOsibUV7
W7U8tQ5990o8lVMYyHnMv3NRyiSA1oAl7qko2tiBRIX0DESEsXuVvfsOgEHSYGsyZFNAYQ3che4r
KRhUmpu936HG6IfIgAKIsU2tPToVdHJ4tjzlZoastkn8QZ56JFcBpY8ASGcxDiXYkXw4EDiNPnPM
IyjNqL0/vgT6hYzujQ9+pcop3/R17cYNsSgB11kNN7/AQ4+yC7Zd2dXbtuNhGnXkMA9tsGOdG+0G
Y7wdN87NIKv8TybAZm8YrY9qrKqYl83tUIZiG3jDsh2zcc8IQZgYuz0EfwxM5EdfxJBvrZLMc7xN
1s9mI9v6mw7H7VgSrAslv1d8OowGzb+ijG4Bp9lMfu7GtMfI9aN3doX82gqXon1Wv03UC9OsId9p
rRI4n+hUeRiRM8kT4QYDRvzO21rI8/Ax0ZziwBaK4hHEdSD2aFMneR+E2NQRhDvq6w0xSqVu3vtx
2yqkVa0v3iI1macONrwJHA7Bx9Bt/106srp3XRL9wLxUhzbCK6H7Kw750AAhX8nyBnBG96aAtflO
8MggpC4dhaJhT4vEzK145Dky2rlhZhuUOT6vZq2gey8Igw26JrDLEhPHrk8lGpWHYTbtd+jxcB/y
IrK8M7Bt3g4dqWHL0nvFTVW7S/9QwRd13Ewu1LyvlHYvlNj/k1D668ALHfdgmDjrTtJL+7YDM/fB
KV7c5imA98vHh/YL1Y21Kkd4HnxXefCAsPBudoCY0r+b9jPAYp/+HzrKDKGhMgBIH0aOLxkW4UYB
3kRtfRU2/U8kDO6wKtxLN+smE3XZoYT/bAkFME/sZ+pDQnLgM4pyUJYKHwI3gjz8pAsYjC5kPFTQ
6PxifRYtiN4hkri8cbCZOMsmYoP85Xs4o+gwnBHHmRvnZso+N9j/VYD++p7hwtk0uLl3bLo+OIdR
igNK/5gp/3MVnv9aXn/doJgg+tqSjhwnNMHhPumL77O6xo+6MFX+qyb+dfFhsCP3mCbHvKh3YqjT
yLknXXWtKHkubv6j6LKGiaPiEEY2zOxxtuWdKO7NuVliYDwls2Dra3/jo33qkeWWIGEgZxVC/h11
leRT62BtSzRUxVhojwAXmc+QhSbJghEU5po29IXS1Ro77kO4C8kEJUdjfmpyR8IdEAuJEG8fP/2F
QLE2IuqtP6PLlJEjVJU2C0yVpP8+zm2qh5/W9lfqe5ducp4Xf33/Fk7POPsBOoqyUGzE02ymk0OX
uCz7JCfZ52LGWt5E8MZ1y9Jmx9KMS+rNlUgsE5ClIP6V97jwLdj5/f56D7AqsPNJmR1zPe88tbxD
1oolshp+ZrUersynC4FpLWA9lXQMlDOYU+v/FqbZ6TLA0dDGA86LUlQJo6h+X8PQXfgya9ETH1wQ
R/kNCqNjYm81AUIoXeZ9OG4+nl7naPqPpbmWsZ5YUQihAn6kWHoNXP+gRJzW0O8i5M/oeftmMtuP
73Qu5f7rTqvOR7QIUSBN6U4LxUlcwcwR8lcfX/rSZyf/+9mF25Bo9kFqq5V8GDukMs28QWX2dYH7
wMe3uPT0q8acNb2afD8D00U/BxCfmv98fN0LkXetz7GYUciM5ehn0fKOcbOrTPnEovnh48tfmD5r
dQ5b0VkxlelTjbYMr+7zakmXrk6M98MPsyvDf+Ed1vocwht5D/ea7jSTm8l5BvyrHd4/fv4Lw75W
rpZ+rkqy4NJ5/uCxV3nN4w+WEBeGZi1coYduEkMHb97KccirwxtvQ+BxdijnUexEm6MNoXu1KTVp
t24f8hnKXEF/ULJrtu5kIBHpcXvncPjLJAUOwo+VtvDuGecFyva8fGiM524dr+qhGLsUm5GJ8C2o
wuEuQHkJMoiOe5urqPwyE2ibshGWXF1FpiMBVWwLHUsTO7K+r2jvpT4ZbRzASh1ialm+N5bXSdn5
4YYBuV7G1VSHJO5G3/vd8Mr+HJaw2GpuCpzq+jyxRd/dt03UpjKKkJbU1TK4UCxc0NpnI3lwPF09
ZW7UeXHoK/vuQ/sdFZRoCFNR1PIAeF94LObOfu8bHyjCPHJ/SNQaESHUuM3oHP52yYIqm2W1m5BZ
tnse9mLPmfa2pCbNwZXYdHGYPpcpzULioVLLHeSC5AaVZv016vmQutbvksWE6oCymdkNzJlhUbiE
P3xrddIt/bDtUP/ZRAv8HSQ7qwEtI8olDlTgfjkMJZWKTdUtL9vlzYe02SFypAYPRhbuDeSEMg9P
2pcizjVROzXo7iHvsAA0kcOQhnAHvsttwTHAXvnF1qiHGOMXLAabu7wPQdZ8N13DbsOg1u8dRV3N
41A75HzE2RYq+T+WKB9/El43O1LBw6hb5vrJcm5Tb0FPtF9Ydwvb5OChyvMlwfg3O84n+i2v9bLR
bj+aNGjwYMG0CMwm11AvrVoI+rpDmG1mJxMQLo2WxEQo+0Ueb7edg4foosL9Ri1l8dQV2V0mBcS2
PYdBA/VcDQUk9rVkvEiIdsLnHJMqneHrcTdHVKsUXbBxN/lg2wwa5f1opPNubKkPe9rQ3dlekFMv
PZsGmRriqCd6b2aOtg1lPqrs2Cry74Pr8vPuGr22DNoohTHRLuACZ0Gj5aYrymfJXfI8S/xZJIen
mRTNg5+VEpcPe6iQoLmmhUNvK9ksG6yLsy6fTaOirxNHnyvcTiC6m9bTONXpZk6XHl0FP3rg1fAD
o9AfJ3AIznOH7htCne3UNc5zQPr5XoUWmuNcZpDvaPNvmIH5jXTsWMZj5TQqCYvJlZCONVUCzcch
9lkTfG3nid8VI/VPRlTi5EMtadProo4z4vPYjGhVRUSjJuQO+WYgaHOVuMVziZLNaWbcdqjxOdO7
jAZUkDgZXrKO8wOcCSJUm4tyG2UTfelbw+9GiipM2RTi3kyyA1wWvRUmBhynBiZ3KOnmNy5DWsSX
udzNlVXx2SgQTXUZ3gNTD51RZ26bZy8XzlcYLgPV6KJwUW9BH2D30wgwPzXD/Oq4vU7CUNO7WXvj
0faqhpmXa05Q3lVgdgC8DVW7PBkUCnSRQa7kzGOFikFhNvU4wAnYyyA1jc57sVMwyNvZLrKbwYJv
JvKmgVRuBmITz4KjgKQZwhbk+Kc5kltSzfmmjCZzjy4PQdERuZF1ZLtjrWc3qIbqhEtv2vlU1puG
d8XWDRDQqixyN6HTtYl0WHCwYdBvYSYWpWIWzo52ZoFmLfqh89Ll+6V39Q8Cjcl0IY19M9ii3yZY
W31xBaRMQ1PKG+6O84M3VdWxmNApyGvv5SxI/BByM+8yB2XoGOrn6LhRUZxa1BRi3xuzJCMoMy4a
/eGsjv5Atzf67hWqh3MN2Lm5jxJCSGu+I3O5n7h/8tFLO2mql/v5bCMfBp6zyQf0f9HziHZ5Z/TO
maGwGOFDQoxFvuTnFkeObnHaOCMWdJPB+gcR75fwoWGJxxjiISThzQA1DA+A0sh+W3xbfwf2y0Ul
20VfpevQrmhDs5WsLQ56gTgstiKzR4oiZAxNrK6LtWHRF55V0W9FAwj0opz53VXgk8h6Qq2bOv5W
0EUeQknRI9Ta21VdvYBmHbnQKVEd5M2NKfc+fD/TnKO5GIR+kLhDkO2nxiGIqLX/2vdjuYWUL7hN
aIlu2rEfv1V5lj1DEUgdshzDUOqKboPBQwmiHRRiDirTY2BYCiHFcu8VtEzJhL20g4xjsiBn280w
LEvzWlZxSQwM8PxiwXZop7iq5E3m4udL7t2XZSP3YkSdsRtzulMG2iFRaW2cS/GTQNE+bfyp3Vho
FCPI8uIEIhb+chgmWEd57gPWjUUHAVVZCjXpr2Kw7NwVetFR/kqcCMYBpmx2sgfRx8OnjDV1IAPm
LfUvbZtp18MiNC7r8Fc3QXQ5qtWctJ4BQXlk3U2u8ZB5SfLYulUQoyCNEK5m2O3mhfeFKP8nurYP
ou32MFwf4gACyylAA/ibcR5jHVlyiABK2TmQ4U21GmXCzhQOqwiEu7WnIH2tnZ1xRxzQBqhdwE9B
fykBx9/6AhZ8ljB4lVTzgv2AGywkMaStZLuZE/eWaUSFgpodsy09DWH1FbaRy5023NlAyrWMSQXH
0AC7RKKc/nVq0Dvo5/4Bbn1NXKmwjjmNnqCb2m54RL/zsXkuld75nf9DzuCbIIZh54VYNlKE5bcM
WRf7TvRSWvSbYPCIxmw/sjhfTL9pqpBvZ2zVaPb0P6o+/xWMcxNP/9HgC0I2IqN/Kjo9wjz1Kyl5
uPfr8CAmcht5BLsQtFxPusETIZ95VtqN9ii2envFMUKcE5kATGDTDlZXaO+DbcaAk/lWE+elg/kV
TFEhNqgzq4CCMAt0q4GnXzpAgcbFvE+9fc00LHR7bJIb1vMwKVlxLxz2ihLy2zxGLzNpXz3mNfss
GO2maCxCoF0KBUs993fHTJ4yyp4yhSjGEXrvWn/m3ytGUJBXKKaHI3soIMGd5n73hbHstcqhdOgL
NPp8Z8DtEKW2gHqYRE+wkghgNFiF0S87wJsLnKQGFcv/x9l5NDmOY0H4FzECBEF3JSmvsupyfWFU
OzqAAOiBX7+pOc1oW1URdZmNnY2VSjQPwHuZX/Z3MWVV0tYTRuNh/AvOPexxdC/QoUZsWMhm/Mp2
mTFsdE2yLGiyIwAwROhF5Sd+699Xovo91XObOCF0LIte3Kyz6hZI/zHzHHD9/S5Ctwxk2qQqK7nD
G4FTBEAJG7cBjiF2yz/c5H+iukCse+xiUZswqBg7xLMRL3wq53YbqeDs28lf2MRPAcPOcSFU7/zz
8IK6sC3jkXtXI8+zIJzseYD7WLo9z2aMRVPYeMBUj8ff2kYgixcGO13pBGmloLfwFiTmTmpm2dKB
MlLK6VkxMq/cEQPlusKWBcxQvUW9wF64pn/8KrZ7mDXexFKQdbMoC43UIrdhmz8LEokknLtl5TjF
kyH47nEcSBI4Q5VOiBLD9IXM2RTkdeZCC5G62AoGIyVJqyECgQ/gpuDLCIdJhE5xPIb4czQmVpX3
vngYkIhoSDq7nKDD/eF0EQZxoS9XI8EmOTIQpswI3koW7t67mBPuFeacKUeWShKADpPOMUVPQS5O
gljfH44V48qdXcTC+Upje1394V4HwWIAzCd1fHw9ZDB0skiiRCVJlOmXVQhaemaDuE4gNHnD2E+k
jsHSZ1BvVkuPEwQYRv46Rxrk77KKi5VDfXJEDZ63FAvHWrk15vw1PYEeorNqtDCC0GH+LWdoxJOw
x7wMMiB/XYA8+A0Bl0epILfvBPQs8OBYBD+NLwhtvwVBF3B7jYatHj3nJMJSnmancU59hAe94ixH
4EN0Chktb4GJFxAWmWpd9s4OVn16zM+jmEZWazVHRQKdsl17ecDXaOnjt4/OtrIYJoF9+END5ppx
PZxUHQQr5tYPiOeKzl3Zm0Jgu4PuMt0VIeZ0+TQ9a+66yVJP36sJ6ano7rj4/+bxAcrVOvUxJouY
up0lRgGyubO1xcQBmAJIeIqHtoUtEz1pge5z/iMqwwDrAOaZuqixHuKklDa98xTR9kSbEgvOiPdv
bDu5WsbWTwIhG/yj/4FtDt+54RImfOY/lOpvF+FgR5mTckWcrl1XQ862njMUmRPJE5IwDwssXhkU
IW1a+rNBxxsCGdM5x6qM8pVTk+8eRutr1S13pm/G1MlBOPdbjGFj7RbrHls9oHRmlNt2qVPo3SC3
GsRNN0123Vr3MHpeufMbGKgKZNGuWC9+xVaV6YD9fCqbmqIquu16KvIgw3GmRR9e5pjvNFPaYuaQ
Ta1lKEFY9h1KjipGZsESoTMTI654FyKJdIM1usrKJUAhsTkFtcB7dUDbxiTLxw+gMVQLLSIiAo3t
i4h0nWAvh/Mwy9+XvL23g4RcAJE/a+qZu5rNNHX6waTM4U4CVll1TycfarbQi7bFAGxEPPvfe4Fo
3jroTToAiLhRE/4gMQEGUHqeXfu90CkXY7QxIdAALsIfEE4avhWlRpZ6LV4HucSYR1OUA5xVR8h8
Nouvu0x0EOy5CgewXsgoRVxwsQmRHJMuOrqBdCVIbMAhhm5imgQlimbTIgmpUjwdEcSKfwC11ces
e0CGDfLTu/6ulcD18UrUGz9vWVo2UtyjZzEho1byk5wY4l6wz0smCXEO1Yu3ArHcAr0SVBujQrab
oOfbcDqPK2jJltUYmXgVmG4/kP4EDhpqq9++5UBf8CGyyTAC92+w59iFiJOdrTxFC+aY89SRe6GG
Dgs6MiC6zgGolPMFEPPa2fqtmh69Ego71TtYJCMMY3mOLR8UwEPGeutsjMR0CwC2+Q1Nf7KWc4V1
C7t5vGyihkgjJJA4qWHjuf6SmNysBzMD91MXv9oRWRnD+fa2+dDc1FBJPDPIp3cK5y/kcVVqNdcL
5G58LJLGDIeYBVXm8+F5lowmMJJoZIKqGmTQEKHEIzkZO9fIEMHm22scYIq6yEkqxyzw7CH2qDLh
lERINQb7xQr4kpof9VK/BZ43Jv3ghk9TN9933TikavFcxNX2z4gJxdyQohmRc0wQeS3xgQPLd7Px
X2yk0GwrkapKwkqsEadIj+5MQkwedZmVsmiLdK7yQm555DsIFq7PYiRV5ROiL3oM2kG+cnHWZO6p
WgbvfvaMPXK10LuazMNNUEossjjBthrnU0Qdp2SQrNwvHpx72bg4y1M1hdUrCYzYgoLergXyj29J
15XQQ66GegPw1EtI4IcCRgLgfmC40nYJ+AZZBXj+G2dO4bhs7uKCqmO79Pna8a08IBiVbzhWk3W9
NMGminy5icsZillC/RWAtjyDp6S7jaE5xbmNM0zADUfXGlO5tQt+dzYGMyodNhHrqDsvbHMEKNFU
leFGaUkf5oF4mP73LXoAqoDqwdL64IjWu+uHvF93cHIAKe/nO05yglQSel6LnSGbxNBsQ6fA0TKw
OMb0SP6ojWpeHN6AUzFX7TooMfzPQ9YdGJ75TPmy3ArhqY1vznN1y6cNi0s01uoCQrcoYlNK4bbM
sECNWVMR9RiBBFcncoja5yVsK/RhKnuMXB7dWmyNVoWamlTXfbnXrY0fo8F4e4dLjeNtIV+w/swp
bI4LqgGwiu8L5e6dZBCm5LGeIYGi1X5q2xCivrkPkqEXdKu9CuBFX0Pa1ISTvrEtbx9YG8uspVHw
CACTe6z8BQF1Y+DP2Nj5zS1FKAr+ez3spxHHY+MX7u96MhKECDSsgujcbFkgw/XxWq4qEgMYE1dO
tYYTOXrLq9xsUMgF5HBoVjEVldiF2XZvvIpDBVwz5adiGvKMybj+2mjokvJbsErQOKfq4EDrWqM+
4T/a6tfHTeQr/Wl2Hhv8ayqElFROeuKpg60eMTOeC4G+2tca7Jfw3tEutrTnzw7lnUL0hYNwmz0N
3oFG+mSyfKUFfsnwlUAeD2yK9cH4zhnhdsPQ/vvahbkYybgcRmI7OPrgsqNxHgW5jeZPrvm1v/pi
JGNtz+LFAfom7+ujzYeXiDifuDaujKzYxSim0ogRahcW7aeyekJADEze9L7XI0/GiG4lpPFMRJ9Y
u689Ohfmkwgif/Bt0QBYugJnScw2+jSEIOfj639lbnWJ6fV94ZsZJ+B9jd2FmaoM/YDMCwkUzaeP
v+HK338J5zVykqYvabzHlIknBVRB4eLdcM/+/NLn04uBKzS2ZGn46O17HGFCD4h/kNlV433tAtGL
N1dTqmJDI4AiC0gAO3/GaYsE7mqqlnwfGSRzf+1nnC/fvypEQwqs2r309y2kjAyd43MN9vlntpMr
9/kyKQoDPq/WBhIBnb9E82NY90lPTlXztdnkZUwUr8OoGKuFYWcHZWWum209mE/kB1ceoEuwqu8a
KWMz0v0AnnM3B5CiL+gVfHbhr5SJ/0OrIsgMSvbA7nUg7jATeIycZvXxPb320Revbo3UqFmdHTTo
v56Qt3R01Wf388pHX0JUwxFmArSR6T5ELgDSLs7drs+QIFeelUt6KtJavdC4UKv0UB6r+q2vbqPw
1+i9f3xVrn38xQtLRo8XjOBZCcX3nuG04v5G7kYys8+sYlcemEugJiC8I/xNLt23gChiOofG9g+k
733yol4Z2l6yNL24CBuTj2wfuzAhBFx/t2L6JpfgMOeY7hmC1vLHF+raPT7/+3+VhCJSuWGRa/dt
/i7mACe0z+Isrt2Ci1UX01nHiNine+Lmw7op0T+MBZ3u3Gn2V6LKcSz6+CdcuViXKEVCvQW69Bpm
kdBuAuutrYk3fYsZNleJCbyvuWYJ/e+VavoOTV3rqoNUt07gYZSGgc/0++PfcOU2kIvFPmrR9sOQ
VB0iBv09Os59pz4pEFee1Et+YnMGygd1raHVfzxbqGYYFablSxtaeklMLFrJMVyvgA92XupxyVgt
cMD80qpLL5GJoWYd/F0w+boCfU7ZbMKzSNf55JL//brQSzyiNTZWo+F2b7FliHKVztOpmz+rD/8U
gv/XAdH4/Fr868UyvcHIPrLRroKaFwDcAE1DhxeI5gwx5fCb4fyz2uV1XAyxiSvy8Vfl+UirM3A5
yqKUN5goRJlq3Bp95kKuet/5EpSL0UuekfZE1+t6Jntb2O+8gc0ILq+Nk3+a9XHt2l5UlZnnDndZ
TPe8MqAfnBCSnQBi9skL//eXBZau/17aeVCsd0bU3q4hm5mUPyvufVZM/v7ZmMb+97N171k6lLnY
UzTKbgq3i7eqBMLh49f875o64l/85ZX0676CH2g/hQa9JsoheHcscTed0EsmQLBOZOnz7wg0MSnx
1fxJ7fp7iSSXdvmhGwmrOTxG6AmQA3Hg+G/ykr6BcYauUDcuu1DBL/fxj7z2ZRe1DPV9ljpwg/0c
xDvFw00cZO5crTBM3pWfJVZfu08X2562nXWeB7U5wI3u3UD+yFPZ+e3u45/w97WLXDrmEValGObz
yJeWBJaKH2Q6WUTLxJjnf/wFV67RpSqLymCBcMG3BwHRumicdIAXRQDypmG2ad1PQBXXvuXiTjTS
kILawIUgOTjbO+K3MpY4geVQwCAtdvlMFX7tey5uht+V+TAOkiAVgr9UfDpHZhziOULvvdiZyT59
fNGu3PPLc2RZdaFv4eLaY4jWAc3abPAEPH7tsy9k+Liz8zQHCrLNSdMVQW5NAnWR+6VlEhPB/1YV
cZ5UyMbDBeL2hkiMuom5y53P+GLXLszFWhM4biQtYm8O6DvCTR2BMezcf3xd/l7JySUSgRBE3gzS
Xfbd0D6pDsDYzrvJsSZ//PFXQB7Eu6i3jY98qxBjHWQkwI/r1dMmbr0/NhQtnK3t7UAakRQqJnAv
RWundD753itPrHdRiMeYa93mdtm7znsAu2CpTi57lfAgQxqy+fi3/SPH/v8tAPEudoxGkRA2PUP2
ugi7YJVLhRTHPIa4MLcz3AGGwyTZtxig+MumhgN2a4zwj3wel2/GETGS/1qQEbDrSkL042HZm/xt
A93m+0zQmbet4+7gZ6YPyPRFixaA5G2E1JcBckDkv+TjhFRNBNYiqKyJNo3l7jnxNc4CePhXAyJk
M/Rl0Sfscgr3ua63KqxWAEP8NABBwnweFffwiS+AqkDjmKf4t/VmXhbxCv4X2dR0mFI9cCgQrF7y
A5vm4oVEfbzlOsZxceR2DSthnoUhOesDZQCDsg4e28ELXygBYLTyOp3oGVbCaqj1xiVRvQpBq8Ca
EU2ZobZXkHtBZOQNmAM4ROHBIzn7ZJW6UuIvfTcjBDcmVojW0kvxBNzDAXzs06Ll7cLah48fgCvv
zmXXyEdnHqazBSTNiYGxwDYY96cO7Pwff/y1d+eybRSBYlvwIhwPqpyzqhbDURaGpRi+rWHX3NmB
3wbV+Kc+ExRcXtFPrtyVakPPP/dfO9veC5wSBIMKcd3xXReSewg7v/jRF9VgWBqIO5thPnAMRDzy
NBXVJ5987YW/WAqlQ5Y4yFHH8pYeOozXIeElfjKISGIs7VVrUQ6fhSRd+66L5bCCaMvTCx0P+cx+
CONthCqhZHJllUje+qlp80/2Kf8wzP5SYi79aZVTckh9hvLQweF+qjCoFGkIOdaGNBpi0cKOa2iM
9NrWyKKJyJKv1RIWm7hpUMld30Gc+dRtC6HcLcGZAG4oPT3FAFrf1+OwQEaQR+N9PJXQ5wEvUE4g
nCBibe0ibHNlTBMmAbJpccjG3Ah+kTqbi6a5L0ZqV2HH2NYnmDbDrzrRDTdRc6wqyC4RZxru2QLm
djWOYs0CHHuRfUpgBO0gwYoRCwQb27yzI8ui0Mn6gorb2nGLg/XDahtZhEQjcxkTM7eet4YWy3oU
Q73iS4GMkaZf0DUJ5H09lWzNFq7XtJream4hdPNy+ZrXHOI8r5TITPbYrls66BPnVoD66UkIUzFV
JFhQE6+YInjMx+KuLHi3YjrqMznB1AEAqVojDvtLAGZGLpuDAykpZu+0xLhePzRVtW0G7y5X+ddW
cHrxNKIPFkI2iSo0E/Y+w/c8Q4GRkKH/LM75yuN+2SYcnJIGLYzkB5kXD8ukj7JGnKDi4qkVFSjG
hnyNCEkum4YEhCIoNVkJRUj7oq2zlQ4mhyXdflxQrxQ29/wD/1XYqIPxWTF15YEARbNGBwbCZEcH
n8xYriw4lx3DoCVo6km/RMYPdBTjd97eQrmQKvVZROm5/v6lFlw2DfEyBRQaheog5R+obdbogjnQ
Qnx8bcJ/Mpv+9vEXtRnCjMHXPcv3gYtp8yognXM/9XG+HYK2vZ/7BrQ3G5bNGrp7/YfPzkh2PTg6
v6xSE6TEGJTpBFVR/fZms7yWbT9AiWclAEWjGapXA4XId0gacOhqowZ69TqIwE8oMKBV45QUvi/B
k+oIuye1E64hEaXbUGu1CryOHgs7gPxWy+B+iNzqwPFQPimvWdZ94xX3IQPuaDaByDTDgC6ExvC9
AVMbEk0QhVCVTXHf5qpeTdMyPJdcDAqycRyZodVp+tu48SuEm4RiU7mdWcWIClwzHzxB7LvqN+7T
ACInka9zNS2glDjQtlfUYvpuGoNEUPBpYsfw34B0OncaCaL3BASDPR+rbuVpBIZaJ3cOrWHswXVG
zwVHZBJ7WRdwfQ96vq0Jp3VSis6u3TkX68BAruCAfQXaChPHALq6NzTU1YYIUf6hpqdHNBOf68Gf
Nn1pdrTpb8CXhqAKPZ+sdqwC/6ou1xqgHzg8oEG2Mrotwv4YQDWS5MS+0gVw4rOqTKpRpZOW1XYm
S5dMkT/tXYpIWrgyecoDAjFRIY8c51h4HMTWLe3O+HrL/XEnfOomo7W/oKm/KRf91He8WgPq3CXQ
fgu4CdF5ky3kfmFHT8KDX9WB2SXpGlZuRBnfixiiMRbGrwETP4nrQyIDRz2aVRRMKlM9OBzp224r
gAUr2ueuhq4EGtMDacI6hXbAZFUD1agfAmghuwUwBWyNUqHMT1eoDYBDv4fCfwsKfQ/zhElw13fE
jX2Ee1U7ShnNgpiMKZ2c9yGW0N7M2kL8N+OdtYGXWpdjaWMIAq1KfQdqGcsKR5E7f4LQGUk4YAZU
/tos8s4AbnxE0QWat3nUY3vfapVnI1/wP9dAD0zq6EjvG+uZfKyJ/w4Xr4a2lmvIx1tQjMhA1qb1
wj+k43deAOmxR2cIeSCq3LcAi+AaVxh9wtYE3bGT5qY9B64HwGaNI6BWA5pKpt15BAVz5lOITU/8
ZzFxmLBCPoat810ixRSFaDgCUPAe+/xx8VTas+GpjIrnZvR/DXHPMXXoj24b/lpIAaYY6eK0hG8o
GQiS181INsEIfVUb5RASMn7MZVlkLkN7o6t80NIC9yf8HenAnAmIN9DL81Hflq3Z+ax5dOZ6iwHr
yyQgvnLHbl3o+EZwew/87xtMMzdAJi1gC09Ie8dNjlhz9MoGBPSG0FXMUFCBePUybK66zCvZrS7K
H5HvPy4B/aYKhii48B57IZm2xLsJphzqUATgog0e70YTJjDA3dFWP9LB3oBttlc5/Gb+aKCyjG68
cPmmtQeXUAzgRHcD6f0TrTFTIgruNcGKPQvah6JfoMLFkSdna+BhfkF9hmDMXq6p0iVcKuSbGMif
vnZfuwWyZRk0cM5HwCO5U3PThbLbklDjRfBh1S+AYUl0B1XySOkdKUDNqWp77PJ4XMN+02cYbwHp
EZxEFIJX08JIjucJNc1d8aGwq5qIX6IUR5qTWzyqIPvMIIdZxl4KkWd5Hq/jptCJdEGxgnkMetH7
yHSvclx0BvxMkPXKy0JWlCjX2OYx+Uvq5r0rl03TnbNjKySf+Qh2yy3Z2g6d3SFAcKpZ+TVOqsMw
g2LHxQqNJ3bPfEBoMM8AfKcMshZbbmxPzRaKpJ/a4z9gUZ/SWY1l2rDuPffcp9qDIgk+dgf5HMt7
7eYgbwE3du4MQHIS2jaJCHr1pDB3EGXvFCoFKxEwrLV1tzyHPzmX+U2l4q03WbtbZmFuIK7kCafD
fa7MHeApJplJ8KwcPECiBQBOGx/MJHPvkPiGxDGuuoFlfwAVin5vtOOdel4t71Bm4f5UBUl6CpEl
m8HTnMqfS7M85gHd1AEEczjc7cYufx3xgGAOAjccCiRWkuWPQ/hNUNCn2XU70IzyjTlr9+fQWXWB
f1B58MhADV+7U+GeCddPlRFugoB5YI40F+todt/czoHEEtgvtADSynfXgeziIwVCd+VWqNtDEa6U
xTFzHrs7jYg0mO2KXdHHWVVIMD81HsRGIYG9HrH6IakXJsO3sXOPE4t+Wbe4XyyDXJ38aLTCM6b5
j2jsniHxfiMMMYEsHzclq5/iBkPP1tINNOUCA/7xzm+WM67LBzQOPTm/M9sBq3PS6m7CyAYGEc9o
3ADj3dK+PNgYJKRS2/eczSdN4jqDZmDXdf19LDWFhaR/pbOGVhS6WMiYg9dG2B22FGUSgjxDYhS9
gMDa6XfNvB5q/tvr6wi2EchLS4FfN47xb7fz4JUARDUIq00TQbrm5KA7w7g6kTOEr45Ok18+NLZ8
6Hz8bQWgDZ2CW1B5MM3VmCccOq7i1C7DkFme3xV4WpK6KDxQfMofPvzdie2xwpsI8kFcfJZIYR9m
8A+TaWzhnGA1PJsM+uFyhiuVvcL5snZA7pB4ruAPBMDG6CDp3QpPtUK/ZCJAxlUUYaUCFoKhw+La
AeiFJ1U80bi7LWZ5w2EarDr5WCq+ghl5yyeILlVloev0w20jBpxN/OA9rPxv4TBvhKidpEcOI0yp
HkXSUwHWnHJXmDU9ihjtebzAKSPIJCoGeTtgypz1nYXGtSNz6rm9RBt0BPrzbNCsc9h/+1jZNR4e
EIxM8YKsasgLe1ihYpLmoXww2FwozX4F0/LIS4cm0+wMaaMwFS91983W5QFCSOj0S+kB5cbQrcBC
ghT7GjnFYqN9F/we6z2r0v0hWXBQvTxBz9mcOZ0ZPB1b2gRocMWbZfHAbIrRPaoW30sLtIhmAVlv
jjwhQuCQ4Dn7XfYDNo0jZjgSutkAEsvUbUaxmpRcbowT8NtKGzep8iHCaM33VhSW0TbXP6mJKxgW
Qp2EsVC/me/OPlT0RVfjGVfVKa+7dTgHaOZAGN/OiG4FKa8U44tXBq+ahw0SXO3NNMwvaqQnDR5L
Qpz8ESy9KJ3Y/AT44VvtVQhbJ8DQBXOezVGPG1ULOD1oBzOsjt/t0t+0Apvg3DtC178HNwubjQrM
lRztuzXMOCCQ5soHxhEZlPqhzd3mAH0rHo5I9JsC3sI7GroBsLI9yuXQFLhHYDIh/agOnJ+tF5Ui
AxCxgze4xXUvAXTLU+IweUfsNJz18139ErvLGb46uwhxV4SRtB8rYlPA4oDf7bDFf4F9GlPfwG+w
P8jnUm5MbcUD9ydxQ5lXPTZDW9ygFSFPpWZi0zh+9chcNI4S4LMQXCCcsANftyHxPbeRfpngsjgS
r0YT08OGZSMcb7yvWTz/CpoiVpAT01GnJXZiW7dzux0HMwlXzLU58NLuouZEwdJy51kUGuA3Od/B
VzH7Jw8hmm0KiU//XJ0D1s42GxgXrTOBqtbhmcjKwS2brGUBJthRnk8/3d6Otzkszlg/RTDfW/yl
L74e4p8fn6iunAfJRdO+gOIVqMdGH2Jet7fBUg4HKqxz7PPlgXJwaz/+mn+6jX85t11GZyobCwfs
PnkgD2p3J1V6B9v3LpDpnbst8a4cxC6YABxNgFFLUvf3KXg5NadTvck/OTr+XchILoM0lTeCNDzW
ILEjEMPa3yw6apw5eH6CtyRdYK39+Jdeu6AXPf24bHkZLhS52/SbwVPUNNupBDrQRl/8got+vjvg
9CoXrQ5DfFMvOIsBI+IfJVzfX/sBFz3KUhoPJC9ERKJ5J/9E0LrfDlDs3TGJUiZG57NU5muNgosL
5Y2MVb2WmOlw/7lqcAw2bfWGEerXMkLIJSWq9ckM2xxoLhJH8ZoyGDPnR5yQ72Jw7pyODZ9csGsN
m4sLBl+nFYyhqYvswYdpYBtRk/6Tz77y1F6yoopQu42DXuOenTuCpo3h+6labIld9ztq4d5o8yr9
6ZNG7pVbcomOomUXqRBm/f3MvqF2pSG5i+uvyT3IJRkqzwF7DtjcAmbXQtTbV5V6oRx23qSbdPXJ
RO3aL7honhlTWhd2+2VPZZPVxVE5sEdx+UkNufZuXzQxo5JSl0su0Rt6m2Ln1sPaOzbf50/x+3/9
8734UsiU+z23fmnbg6/JFsGH2GF1IIWeg8s+eaD+aSP+XyHGV5yftH+1F4dwmtTQLPJQLRPQTbQT
aUTPTF8snLchPO+gUQdO1iEmO4OHOEWitrMeG12s4kCarfPPfsFKkS6RjI+N4OyWlazPPi4+1y7A
xf1D8zMEtXsWh4mwPwEKNARu4a85HB8//nzvHxjP337/xYLnYL7QTNLtDl09ilPnBcEt1IxaAaxu
zCMEjnDUYp/jbXrtjk3SAZu4bimN3zBepKfBB20Ye6Fu2g9jTOAnwfZijnXOMrcx3nsREKmyEWSB
CREHpMEcrODTdtaaPkkQAts0ciN9O1tt4ezrlpPqGcBi8VTgzBBTNfSp6kkJBaSYxi1XOgAkU/jw
feEU9aDiEBSMcLQG2zODmxZhB91nQ+nGgBf3BEZNJcq1w1qVImqSfMfTFH2v4lE8T63fv3D88l95
rORzh0L+3FkY7rphmeDrFTHafIoQ9OXnBehGBzk4vqOP0RKqAzG1f4tEYnas5CwimLDGGkKhZQpx
MMesFrBDGg8AGcceS/VMUP6aYTQ/te81+96XPG3N1B8n5MWhzRlwsMi9kqutR51lF+UleazG0nwD
WcfNQKWrtnEUv3ow4MCV20y/W7dUN3Jg8QYH/+VeNPYU8uAFFq0JWWZ5nCznDX1b4nhJCs/JaDHu
SIwvgdufZnnQIo4MFwL/FVZF3UEFBoamt27iisMK2U5rUctbTnxUUhAh2OzAvNp2qwB0Q1KGKLaC
YLNd1N6N2/ht5sZyF+pWZRoUhwzk1zAtJzfKiAubb0Tz70HAKUCtbrXKuQPCZwM3soFTcYWRXAdp
ncIFtt6L04YyKZzhBkFPztGZ4OUamHdrWWQ2bV0hxEJ0OivQKUgXHLqSHqUgxf9nSkgxjxlGUTPg
mRqtLSf61RrlJ8vo//MDnd92QJCs64QMbuYKQCEWouNT+nD7+EMiwxJVcfI7xOl0IBfNaCzf0jL0
dkEV3XM9DVAJOGDAR060AkHhFzQi4nsdlsUeSyffKDi651Qjx+Cuclx7orCfbIC+ghcWj+mtbZnc
thWbNoQUv2vByAaG0NslZ3dCzZg+xs5DOWBqV8F9jw4qaze0QMts8ItmU2hMhJCrEW568BYAssFz
E1EfECYXUp4KHuBg2sNeyGFdF5CRNuLR64Mb3I4+lZGRNxaAQH7+6BfpOic0uJatEU5/HzYEKIWy
YHtHjsD5LCT/2QAujQHFGbQQOeZ9Istr75RqZ3hEn2BLxEwRbZ2kFUu8wjAVk1O8fCytR1chc0F3
D46PMyDphjFFcnKM6HQO5MsY223JHCeBSxGdZxfF0bDB7vpz6BMtg5e2gUMvB/oGVCX77CGDKzEe
iM5GoBHjxdruPdgIM68QzaaLpYvVwLqZ9vlLj8PshmKHCas7fKk1ShDcYQH+EZVDilwMAj9z9Vvq
/NGJZb+lKqrgpKn9BIQeMJLbAtJVXz2bXL8FjQ62eQeMxxI4OEjRniZAkYc3xuTo0zYLeotGLytQ
sat9EITQZg4Whl2MIUK4c/3+uGiXPXvaavSAgLFEC108yAJgcr+rLXpX8NqEwnTrFm7v1sdwYwj6
WidCoYQ0koH/AByR3Dd6qm4i2dWYoUTsx4wZD9g7sPYxJHljbCu7VWFNezPiuPreKpz+W94guiKc
MNXlDCRL14j6oWfLSFPEsENkNhTuiHeeAtpsxjgbPasReTH/KZeapph9opVwBvmjjIcpZTOoAJOO
dt3UOT9NFPM7rtpmZQDC38/o56ONv6DPk9am8k8MyZbt1s+j6bbi/+Ps3JrcxLUo/IuoEggJeLWx
3TadvqfTnRcqmSTcQSBAoF9/lnNeejTGVPXLVE3PFBiQtqS91/4WwE3nhlpxr8o+f55sRxQbYMGa
Q9b7cUiFTl97mIjt0qbsoXgD1QbRqD/0Lr4noNrWbzlaADMMWqUS1ugO8rMa9q4W1OQ3I/OsH5Kn
E5JQyOO/VB0THNTmCQihWvr9DeV2KXapL1EgAuKivm0kJyB8sgCOINiQ4h/J+EB7jvwG9biXbBsn
F6CCxAqdAgrbJOCK8oTeo1wXfCfeZP+8vshe3LTSwDeWWDoAAgzRDWjYZfukxuIetsqvmV3vqq44
6ba+aUm7sp5f3JHhVud9xIfdTDtasDSosWNtGyyU7CvMWjADSnxUvbJhWrqDUXDM9MxzYJ7Hk1Mp
b5vErbN14Ks4BtNXP5nWqu8XzxDYlRnPgWwkuLuotURtPT1q2qKcNq/of/42Pl3a8RhPkJYjUHoD
jt78sbvNbuDXsd3LzREh6B10evTAPeqTdwKoaPecnm4gpCi+TStOQ0vbOeOMV7eozzYjryPLhvOI
dxL1HbB2K19m6eLOv7/9DFRxpVPs9YfJeZJ0ePO7OCor/uf6KL6oksYnMY51cS+5SxKoQiYQadqY
gWlD75Sq9gFDYn7sH+FUAM7ACnF4aQAYRwvLFkCYNXhTfaewXnQaddLS9ffXn2VpRp6f8cM08R1H
NWmKrhE7bmDlSzZB8qBs+hDPcJzU5QYAicPn7mQcL8pJYaIXjUIezD2moKFvYGzwRCp5W5Pia43c
edlZ80oqZGEEmIawSIRWDjSy0KzU6fijRS3vGeT5ctdKGDhcf57zwePC5PGNEZyObSWypJxPQSdg
SXHyyhbQjQSV9n8yeDBdv8lSjDFGsi2ZJq6Kp5Ps/BOABY+dw1DxbU6s0Svja+kWxmj2Wx6A1svy
SMO4QhQpkDZxqClcGNaah/4qPC69KmMI5zbSpG2Vkah7o2/tnX4pTgqkSDhKvE0/5P0peIfFCllh
lS7MTtPHFBv43OlswPWmGHneDSS92NgSyFBvstrL97NIATwBZxQ8BKr+DolpWAmoC1PV9GT3m2wC
z7D1ThUdjhmnN7Hj/Lg+EBZGm2ccf+2EwugqUPyUpW9FVMnvNSr+ooxk/3D9BgszxjsPjw+BAGQp
qtpBI5Vfz9hr1L+d0YZZSht/LuD/VQh+uH7cl6zKsbc/8fH7OPTJoQeN5QYmFMNKgmfpuxuLmSa9
n8EML4sKbXmHcbC7Jwo+6aMYkjEqBRTIltMAGgmwEER1QRFef28LAdQzwkAXgGDW9IKfYvhNucCG
zg08H0CK1RmYjJnceHxN2LowUz0jGCTIwcOrAQot27IweiE72gFWojcaoowT77n6ef2RLg4FZpuP
VGagzDE0+p2k28FmbM7tLc4IKLwFAFJfv8XFR8EtjEeBuIENA3HcU2a/ZDhlwfhuy+WL9Nc6VJdu
YES1AFD+mIoS8wUlT1QDdZeF9vyYrU2Xi58dD2CENKjltN26fRNVudPsk9mWe+gThhNxx+nXNFgU
VWMvO5YSYMLrr2zhq5iWiRDDojm+xxNxFNWa4A8J/knrT+1lUcg0Fuci8X0B4x73RApwfucJKlgC
tZkFjB1TwlqZK0uPYAQx7sIVnNicnZDbRTVZJXe5l2H5ByDwc+/ICGKozOZOFnD3NDRiL3l52/Hg
Bvqz/fXLn0PJf9YxvKXzc32IYUXh6B5Y+RilaX3XctB7hvZw/dJLr+Z8yw+XDtogr8YAzqEp52gd
AuUCbbDF55Sp+OVmlMoEpP6Bdk+x7YbYP2xAIgoT8vS5H2/M5oRolwYlc09J9tbJPzbdN4DRXb/2
xYUPv9yYyLMftx47//KWPpYdmG71uVPlezf/gNnRy/V7LL18YzID7IXug8mbgGdPbgaVvMxw2dlk
HlmR1i6MGxP/nuZNorDBtSN0tfzsUEcGXtT7TOsWs03qe9PkEBUR4UVeWt5XmoK0DMdGP6FrVs+X
hbW4gzFrZ8uXMihhYTVXQMpB1TR9sVyAjxqN1WFIfHQnTcCMjdSCNsjKxfhQQnV/C2xWfs/hKbjr
7LJY+zULcd01BvJscz4lrnKj1mqh6HRtskGm85FmELLyT7kBMNs1xnOFh0gc7L2jGjKpGg3OcsAn
C9ZoGwvPYPpzo2dhrJKKVDg//mrcZzpAyJP+0VCkXB/OC1OGGWFqttHYRRJ4k8EqeDNkj2fw5+gg
A10xaMPKz8VasxN5ylgLWydwlxng3XZ1bHH1jK00BC+9IuMzywSs4UzgEWh3Kh10Uty1xc9ubYOz
dHXj+86qnYvebmjE5VPm3PDWR4/Y01R/vf7+F8IJM0JWbdegqFlQfMRZ+YD8692Ips0NGMzHz13f
CFdd1eUTjOzcKBvRr5WD5Ob/KCzncwHF7C3WJO0G9Ku7UVCPkD3C4La5Y90adWNhbJqNxY1FXdmL
2YlUjiqp9n9VZV9s+sAO9gR4nm3D1ngYS3cywhYBJcfqnI5FUAlt6trC9pX+nQaDl8Ftd+VctvCt
TagZdHTghDucR9k830Au7O17C2ecQn8KcoNYZExm5KXZMKbnx0h+aO9UoOz3qVFkAs3EXCZgpDr4
5ayqj7Kh5b6jKoUJVJXurt9i6RMYE6GQMZBjrOmiNLG9R2tS3cNE6+w42fBe3FQ4rsFzGsaZ1+92
eVYDl/fvLVTc5bzRLCZoa4A0PeXqxicjdFrcg5FSt3LKXPrextxDp4eeIOTyohhaC4kTbByA+yzZ
SlC93DPJbLOHnDiy73F+PftKwg6yBO2cHATIRsOI02WDIk7+ygEJtpDJv/7W7IXNickmy2EkEbtp
70VJDzMP76dv/xCjAwbos+7vqPyH+A81LPHa+0kAdWp9gyJwZQReVhzgYY0vVtZT4cSwg0BzbheS
fN52ffUKv4ltQ5pfbV/sNSxcyxKq1Fr+M/lahUA3vogxPTYekD3wFC6gx/StNUuphfFKzyPrwybc
7Qerid3WjoCXDAuVvmUsOyY1qpAOEPDVpzK6eGxjSqOYmE1DUbMIYyeqk/ro2+7ndrJmu3oJInIN
EhaP0NC/ESM8keFtXD9dHyoLY58ai7JV1Cj+Vr0dwSgYpHvYkUJKX1prBnF/n//C8crsR+8zIEBZ
01ZRAM/5e8+Fdh62Q/2xgMI0ZI4VoGEhz44xkokvQdPP4SxL6IVE38eHqkCvAZIK8MwbSWljnsj5
hgJbi86ajv5ScylD7UE5W8Js87n2bfIKU8L+J7ctsOWVQ7qvYx0kT+Da229ZXqBeEOTuN0iKycEv
Y/vegjXCvpillaDAW5KXOOfzBOm8762lLBYmotkr26vRmVkFgC6koN+bMb0FDX/NWXAprpjt5L3r
DRLdrALeXO34q2sad9+LXt+IQf3WIIkAtg3uSwvZMiH3StpwP7A1bKpXYvPS0DFWApIrW8m4IZGg
4INxSn4nTfKLZijjfm5sGnHZ6VzlgZHPIimHbQX/bwhOIIX5dv3qC4HB7JTvmQRiwJlRJalhk6OG
0YJ/ZeWXbzrJ6EPpdnBPgRnN2pq/dDsjDtVuSzyPBhDceqPAhqI61tQGotqKI/TdonlwjQCwOCyM
UJTMfaACKZwoZkVwl6CytePTQO9AAiBHSI/Q1UQla0Pidv0WApOJA/szpmtT/vKwICaEKp46XcCE
xo5y/2vhg1Jev8Jj8XNDwsQ96sKDT6NHVNQQkM3RzYhGs7RAJIAX0eoadnnTYZvQR2vq61LmhYjm
dH61YKEBGw3+R4/Ib8EDYu3EuBQanH8vTELpyoe1HsgAOn8QsfgJ6601kerSYDOmZtBRlMhUeXaa
RNqJOuy1AxK6gW/Mtpmdt7wdVmLA0kOYU1SKMSth0BXByuKuimnYJWsS7ou5f2abLd4M5Z4+t/kc
Nb7ayfmHkAn2DXxb0NchQwJCZfBbW7PEvTxobbPLe2xckXc0p5FVxxEsHu7R1vsP9+jaOrD0MOcP
9WEXgu4Z4BMTWMI4oMVu7bRW0G9VTbADul8fXI+OYTamoEG3aHyJe3TbrkyYyzcmptSA2J6y57Ky
I1ne2EN9aBsHbarokxnurPFrVQ3PhVipa15+hyQ4j5EPz5gwndm9sFs0m/M/oiv+sdP+1Ok6WNnV
Xk7PExPBBjg32pE7jb4/5cmDyptvPUTxMIrbWSIV6DeVv7kSP6+vDgsxwOycr6Dqk6yCRENrtCnt
Ole/NMK5sTHEr9/g8tuy/9ZVP7wtSHa8eaxAMQzaR+49AAy4Qb32+rUvvyn777Hgw7Vn0nR+4zZw
mWPiEIzsm0CHCjpPsqiHXyssIr5zq1h5UQsR4G+G8cO9RphrnXkzSFzY4jZVkEgN49pz/D1xX9g9
mqJ+NPbALSfN3KgIEO4dnqVQGbjOF9Za+iZJp3hL0f4WthLOWw30eBsW569xYUNe2I3FY8wA7c1H
F5ZMHFp6/A1OLujXh4NFN7+OeVsfIUUkxw4+fCF0s/3Op16D7tPe3wum3M2ZFLWlHpo26xmA9pRb
r1AcgjHg13dK9vSYteQdOtfvuZjJ3nPjW/gAIAgWBbkBXe+3TuCDAw+2V1WhqdSmsEyHw0a9zx2h
wmnka8viQrw3OaF1CzFvUTIVwQbGSXYejKxfQK3oXitYVN3CULw7BH29pvpYGLr/AYc28PmA4ywm
OqWHUvWhgxOJnFe0C0tXN5YUGEdp3ytAzKGDfcfa+JQlwRc/q1+vz43LExuttf+OUoOsaBur/uz6
+9zCoKX3vK1EXQaK5us3uDwhiCm5r+DZpRKezFF7Viimc/zLSclaqm0pcW96lauGqFSJhIEXUnR7
t4YNwqZBNn+Luri4HVJ4G+VeGzylnECBiUb9fdJnVki46L/6EywKZGE3T9ef9O+G6L/TkwTOv99l
heLooAATic7eJcdRjmjQzpnbhoWfJgd0Zqdf0WEyQmgPt7KnIk+DYYtc/+TiIB5QuBG4gR/asoL2
tC7hkKNqeMd0yvWbEH6AwxFIDqA/rK77WvlnOPbcwusESG49bHThxmuNHpdHHPHPX/JDCJs7Dx51
PYFuDS34PnJX6J3cNNO0u/6aLkdjYoqKiMfQfc+R2i19iNRlju5Wb+vm3207mosyJLBYu36jhZHn
G59Do/uUZ3i7kTdTWFkOt2psVibl5UvDwe/fr8ipRKxGiX0ebOX5JtcKONlg9cSycHWzEynL0JJP
05FGaFa4BSAX3pgZ7I4oeOvHrHF/W215F7v1b5z696CB/BQwUYcfKNpTaQljSTton6+/waU4ev6E
H0ZCW2Y+QBYpjUiFjivW3vbwdnZ6MKrbpv3Znk0Er9/ochSyTWf7gPLOll3fYcjBm8fj9YkPDN3b
DkMau3+8fpPL49o2uz1hL0XrvA/aiOdltdXKeSkgj66ttZrI0mc73/fD20omyKpLWtgRVM4AhFP3
C2Bqa4P5b3rrv8HFNls4A8FJmlDwUAFHAUlhi+ZkdI7uq0f2rf3OXZjt7QKJ7NHW/tlH/OiG1W17
dPZ059+gf1s3TzWAs3DOfa5hmrnpvmZqTzZq5fstvVojbZaVmVuUfk+jEm1bz3YW5F8aN6BR2mEp
XtnvXr4HqIP/fr0ORYYyzSo3SvOvrfjputi3ZO/Xh8ZCTAqM+ayCvqh7hV0b+GqhB0MVGxjoQH5T
E7uR7Icd/7l+n4Vn8I3VFiaScTIplHbL/Nabkw1R9MYi3UpFceFw4xvTlY99LWCW6/6t6fJx3EwW
tP6pvRETfCofijbY1M1ap+zl2EBM+alIpthr0cKAZjU0ByTwa0y8yLLUxrNgiCndT5XqiCmnL5k/
wghLtpGP5iN23roS5zBXOrz+QS4HHmJK6GsPjZnKSlmUgUsAGy/42Q57diYwwF/r+i2WvrkxbuMg
kIzbikfDDNtFWGgRbA+Bdbp+9f+vOf8NDMQ3xi78om0PXlQsans7CRNwFR5iGMaeuO+BfO678y9V
TeQ9hocWGEwBTtzoomXxQ21DYYctEJAgqeaHeWTNdnI0zsNdoBNQgubpINCjE8LQUOXIBTqgXGRQ
UWHUuvAITFM4DnOFNlwrSL948FgLSwoLrkFXyQ/4i807O6jlISs01nnVwEGKwSZ1DwUQ32Aj1j7D
U5DtOxcYGz273iEbNTgMRDc7WF71+3gQw3GcsvkoUcnedCjZhp0fT1EzKQ/Ju64+OkBn/3UrPwGu
V544pBI33YzkmgviRQiW1HxPutz6Xeb9K8hl6n0SEGVaIoYFDmvgKqx4dXJBTgwAOcN2Edz3KUzZ
OO4lcB07P7HHHTpDhjsPIqhxK/LCu+ttIZ/djp5dsFz8/KqqAWxtcN6rx7uEfA80OSYWqn5EMXaQ
QQXPaPBsxYYyHsO+K/kzAKh252oFntkQQO4+DZruet7KLfIecZimg/sMp/PmEYm8zN6Ooh9w6HIU
/yETH2aZ+Zi9tEWJ/jXa8QywHQYnUVqlgoBgImw0AblTqHpubdGODdfpoKge/LTMeRi7GhbHlhfA
HPr66FsY26YQuWjsfiS5P0SeVuQGShUf2/zCARmu9R4+dwsjqFkw13Zz4aHtmCJd1yEJtk16WBjm
w7yWol0IZabwOLDExNE+AcM5GKraXvk6waJ968BwDYTS+OgVQfW5NcxUIAvPb5Mso0OEjlFy1IAH
Pcg5pZAP+frb9fe1ENFMETJIXJ5C5WiIYEU8h4VbBhES2/2TdAB96NXc/7x+n4W8OjjK/16P+3GQ
pQCmCnK+0cfWPfNuE3iDvlXo3qShxWyhgFUu3cfWIjBQrUUdfM3twFuTCl/ebhFTwotpkgp0P4qo
HWb4yifw+Cv8T3EmGDHFuz63AjwRekZ03j3kffVLDv4I3w5Aout2zXNq6QmMlYHPGm2jaEOIhgSt
CXZy9NN8d/3rLI0CY1GQKYI2mtVx6WJ8Rg/XtBkc4GpgCnFCX9yaMHzhAUy9Lgy+ADeeXfixNKDr
WrC69ZW/slVaurYx7zOYDqOsnIlIppWz87MeXciDdFbkivT8Ii6smn+B4R82650zjV2AfsNoIjCN
3zSid9Ezq+3fE/X1DboE6N001+M9nKsTYHvaf9BP6YFPK8kjfBjdEOY2zm85iRZGsA177tIcfYbo
2n4RxIK3u8qmL2A4YUmoC/Ib3U3A9Ho46wL6SIAnA3Dbmj29bWJgjwAHB1IAGSM27nWSFCuBYCGq
8fOL/fCEgCqprgo8FVX1H697P4OqMjhizxm8ktO1oufSTYyNv1M7CbCfs4psBvxvkMzqnrVZg9Lx
9A8Upg4aOCyIG64P6qUhcR7sH54oE2Vd2ekgI6RW/hkd+QWNqDfXL+2d59yl8XBe4T5cux6C0aqI
lpE1tXeMOaXaatmgdis6nx6r3rEe+4QPf3jnAQmGY578AmMS8r2LhXdbUqs6IEmX7/yhmEHD6ouD
3TXsHS8l/SLQbbsXXUpP4GHGe1sA5beVKBdHveNW773OAT6WwD9SbGPuSVoP23bo+6iyM3XQySxC
NG3jTFIoxwWfzMdC3sCeCNb2kFWwM0+qKafIbYv8BD2BePBJmr8WRUcjeCMn91mKxCyQgnZoowx2
6n2YQVAXKK0xdkjYx6zd+H3Q3YA/WBx5mtRfityPQQ8FUxIor+LYUPQYOUHGXosWzR7cU8kOrilt
fQg6Ce4XmeH63kgY+Ww5C7xvYEESfwsT4SE/Tr3v9TgODNAf9mkTIJNBXu0J26fr321hA2K6eZbg
SvtTgTP9IKB4AzDMqeW2TlY21+dYc2FQmMo3DlImPLO0f/L7eNyWPmiGxQD0cdF+J1S9wAzgwZHd
ynxdGt3Ov0dgH8dup+NWRUCyiY3PBvvr6M3VytUXHsXUmPNZzVQUHtQJynsE3uwGqj4YjnVPCni+
vvT/ABG9Mk2XYoKx9tSdiNukmeyIkod5gt9ugwMiEF6l/w16ppVz4cICZ+rNu1T705RDRDbF5H3q
q4e5hjZfsWbDCr/73OgyhecUJEhZJA7KuTDG6JyvY3GM1VqRYmHomprzlmV+MuciPpWk2wgAmRqA
zXGgWvntC8PJVGDHIgCmDhbCJyz8Ltys/J1jiWple/H3R16YGab+eqJQLVVdNkW20hQUVz7NWxjb
eyEMu+kbK0EE6XU2Hcqsc3Y2U7rcnh2KbywdJzu04ZFmE7+yDRrWHbiLdyPQKeWffHadrR0X807M
bV1vmJ+lO8BIAO0DPWVfJuV0gMsXeeok7bFp6obdFO/GeBrvVKLrQ9qX/c8iHlBjmsc6BB27PHYF
FEBqsIZhC+SveEsy134fsiJ/hKqf3fLCAn8+V+j6zuPkNmUath1l3fGD4zdyA+ShzHaAXZBbLifg
erXkw2NFrPo42snYbJGVi9+Qrg2AwQRZWjexWPNwWlAt/scHS8ZADg1wejjREfQAUYRNX6G2C+51
diIW++rF35JsOsFHKPMAbW03XZ6FPluZYAsBw/TJmpoYVfmmOw/P6bdN2jAfsn0i2KFuhxe3y7bg
iq8M1YWAwYzIx+MxiAeKaabnfNda6a6uJEy4fhb2DOba70+tFKZiXdYa6ssS9TMXQjDUVLYzcKLg
/62c7JaewQh6DliGiVcS6zQBpu6XHfgz2BHb9U3mg/pAVu6yEPVM4bpNeSA8gYcQ1kkPOmTZCy3G
0OrXGPMLQcnUrg8pjIKxi3MjJx9+kKpDk3/PHoBrXNOfLt3g/PcP+ywiCIM/BNfRzIPbpikekEI4
EdV8csU2Nr2uLR2VJrOOmnTaFeCtZBP4S4Xepj7ZNhKyiGmNTrcQYM02HQsO8tjSU40QaIUMLJWy
/VR1iZi9OQ0CdsVgLxT5OEKzonmOmff9+ixY+tHGkROH2EbXQAVEeSUBoPO+Fcj1rUzjpcFpTAGJ
Bzn3b0I765cE6ZMzKlTwm6mL2Y7CGuD6EywMIFM97oi0ZoHltehKTXMQwYv4EfI0ubUmODNdv8XC
SzLl4sy3qGxiwPqQPXwfW/tYBvPKpZd+/Tl8fBj+IC053Tx41qkRvywHTfv+kThrm+Gl322cj1x7
Zii31sGp1lboypOn16Lb0s82Zm3PBsgYZRGcykYmX+OhZ18YrYtfCYhrn3wz54f68GZgDipk5/Lg
dN5rOX0ZJvpV2+NK4Fx6APrvq5NpsJVH0/hUeOMG5Dcwj4eN8NfshhaGvinrbvMiLx1CghOzIL2M
AZcPnmj83KZ05fcvfVpj3lKvtmUK/F4E+Fl/YMKa9y3QVCs79qWrGzOX0yBFa3SDgTPpMOEcmzNY
a6z89IVXb2q+25HazPaZj75rCU/vt9EBZXF1F33xzQO4b0yoAWiueHJEHs21OJa9+5IxyNc55w8N
Aa3tekC4uLjjJsbEQqZoaqbijLZ20K1Sf4HL9L7LvpzxnYH/+/o9Lr4m3OP89w/jP6uFxQMXkkvO
9N3clRGJy582dVbWlIvbOVzemF4SaqjO77I58iyvfOCOCpxNwWK64bXuQ9ibFK9dXDNYRyrqrywI
F+uRuKcx6UYvBVFSj+DPCjB6A12EFrArPcjm2aNTZV/zAMKSEVCwlfstjQVjH5mXHM6UgKBGBclC
+Pci5/zMEg543lq319ITGdNQeWDRVX2QR02m4Hd7lvq9ZboDt3K2erGJYav1ZZT1HFmsbn86bO5X
8pUXZyhepTFDE48gTYku6Kii+YlPNrwa5cunBp55ks51SccikDriU3AD750jjYfQsekKFGXho5hn
6LhF65VCFuiEHThI9IeZpFvbf0vkirhzYd6Yx+jkLEC0cu6dHM9/QMDd0RYiKlQCr7+dv9rK/5x0
Xc88RyOP0eWw167x5qf7pEjvsmTYW6DepUW9bxzrBVZrHeAe1TGmekYDQ/veDf3Ky1sIPOYxu84S
kAm9QkcxnM8fCrcXR+nUbN+z7OwMgg929plcGQiXxXR4VCNGoHKk7Xye/VNe2vTgJ6o/9nkAV+oS
JKHArv0vPXZaIZkV3QMKQ0OSddV+ikfkSuFSuUkowPwrc/lyeQk/xggeDixPa+h256hk1mMHY9Wi
wlEbpgTutob18CYAu/7AW6fbDVXhAHcMqcb1T74QKs3jaDzHMYS7aNmbgnsflkX59EpJsBlzdRrl
TyT0VxbGpZlhBJPEAlN8qEsN6SU0b3Nmsy2Fgd6GI53ZZtXj9adZuosROeAc4AfYfQOt1T6O5FeN
Uv65P6kK3j91ffNIyv2goF0m/NPEs01s4T2B6EmnGcKqP9fvsBD7zDNpyuIhT9LBh/J1vg88eeMP
/e76pRc+tZk+7qUChxYF06goHf3OxyZ7tOeehJbf+W/akvUPB0le+L/qdq1kvvA9zJyytADTQfLM
P3WkBVTzNZB/hITzFSQC159pIWaY3dR2DM1HkgG+kSoXmgJH7TsJw5sYBpu55cH1JIin/fVbLb0+
I2CwtkUFA1nxqAq+FXq6590canfaek6ybRNoM6QdXr/TZW2t65mnbYLQ5EBCjl0kqvXhOEwT3Onm
aZvGgBKilxUeRISXh9yxksexBsmDaze7Tdqz9mTMYVxi2eXblAANMUs1bEeih91cusGGcF7fonsm
2JWjNR5GAhzsNKMQm9bp8O36r18awcbGRDbuVDsjRrAaobKW4iUu4Ypw/doL659rRBGVZbPvTSO+
AQ5pmypl+zGzjySvvZXxxM+/8sIK6BoRRIrB81D0mkFLGNh7SWCEBy8P/lhU6DnyRJKHOXhN98zN
ZdghoY2Tm3evR5JsvUlPmEtsBD49s+GvPLEtHywLrl9Ou2MjK0J7yJJ72vXix1jF+A8AAO5Y1tFt
7DvZ94b77lFzSLuBPlZR0DT1VsKqM6w6HJ7zsUBtVgMFTnTmABpVsq3VoJ9hbgt/l8hOPqogGeBo
LAR00yksrApawz6og3xy0OkB/0fwlVopahOk5zcdkBYpMMB9vTtT3WH3RwBFEd2QAvpNJ43NfvPg
0u4RVnv/xNB0fa9jMv0Snm3D5CW2YBtFybBTdYEWQld2a/nRhWlmupNWKQUWf251BAD5iTRzc9P3
BUCPIrlzOB1h6GF9IWioP3xqRJkZlrrqUmf22gbUE7Wpeb8RtA79bC0+LUwGM7syFnMbVxaICS4t
R5gPudl826ZV8Xz91y9d/hwWP5yjwN+amJeCImgXyV0dlN/gcvmpBAvUWOeY/uHanl90xZgmDmTK
bb+HC3MPSvScrWz2LrNqcXnjCEi81EZZ0W8iJ74dgyr0AuQpQJ4B1XObuejL8ODGqdrjMEAuAhe6
jaPJAb0bG5GnIfZE+ypzwhmdN1iOb1L4hc2Be5dYZ4SAup9stuE6XwkKS2/5/PcPbyJjwvZRUwQ5
t0bJbeb6CFH6yo5lIaKZPfhCBtkQg2+Pdi1IFpACkvzPAPLo9fGxsP6aqZo+dvNcpClwvCPNvkxN
rbY5RIeHGonvp5jVTXj9PktPYcTlFN7vHPVV7+RNzz1OhSjWWJ/bcv3VtHx4+Vbtj6VOJFZ4DY95
9RO6cLRroXkaksJP/XgzZ+MSMvjWRDCJWv+L15eveWxBIbpWvF0YPf/p1O/hBeYxHJMl7eBhSH9M
Zfbrc7/cmP6kclAikWiTVfHDUN4F7ltWv12/9MLh3zFmf+kSAOPFPEQwyA2VRXaiKkNGbygOgjkN
djOG62w/Xb/ZwvAxHd6LcWRuXeHAz0m94cCWjFm38aff16/u/N0NXljUzc5xhOAZWbluhBIRIBBG
M32YNKlneFOCzN5Jbj0TqD14WDlQDMOWDMaUjj7bfY2F+B644A7T7KgnmBBWrPyuq8D5Ij2LHgJo
ZzhWbzlAEivhPmuV0NBuLOhd7V1GBfia6CUtBLirtLnjjTXdNjFJDgq4/veADE7I7KJ4KThs+Xgg
k33WOmKPCm2y84PRv+cwRonRFZK18CcRBL+FxfD4K5PpJbYscU6Zveuy71/p5GKxh2QY4N1xVPpP
WwfZ7dRl5C4ugnELP2Jg6WGmcAszJqAUE8sHOmwqbnCSbA6wLLbfuwYmrBnx0zAerPyG97m4we4B
3rXS33t94Ryoo+GgTJxfhYb1awnHvs2om+I4wNJ18NzpcWy8aU8xcJ61Y32DhZ+7Q0Su/zR1jD1y
ZzU7iuziPW0y/Hs16yqKZ/T68AEvUSbYQ6Pp3vpByxIWzR4q4zAfhHV1gPZNzWOyc7x0DiuCwv7Q
Q3RT6lQ9D6XzveRDcJwdT35xU+XcQJMGD+d6qI8dfGq3QPdj55aReTtrPm9tUf1KWZmEkz30m2T0
8o2d6GKHKjs6RwiqstBvu9WuZk59Kluvac4yG55vghGitW2l5+A+nRtAzJgElkLIPICrCIWxKoTi
YV/BpAsm8D/cgvchZdKFDlHBumDLilxuSuF2N2nTzt9y2KTv6EjZkdPBOpsetnurV9SCQXFa7TVB
gHbdCtssH7uz+8KCDa3bgd47lpO9V90w7DQsz++GZHjrPTUfJ7hCvlpxY+8bVcintlfqIFpPCRRm
y+lnoVwUA5nw4VLiusMOe7xiF0+l/p5b6g8tYWDPukSF+DRyglmeT3fcw14WTVE+tp1QXY9zrPeu
C7hr6zNYRs3WBJPbdsjviBjFc1szV+4ZF5A9qRR9Wq6Ef3NcxFUkLDa+V6DB7Jvcw+axkfZNk3dv
5QTfiF408QOMGZz6oCnMK2dLzGEizi986jFKxlLewucStN+k51uYscotdGf+1zGDzGKMcdxH7zTU
XHDayfsHuBGW7yrx1bFgCoK8bnDk1mun6kY0mb+D0d8Pztp3oQbY61RNvK0hrz7FKu928G62D+AZ
KH9rxdLdNTAPxW5jgPtIGOSB/dJj/MBacpq8J2gLG1T9gJtWoa3Hp7xl3Z4nVRcOmKCh8J7FYFuQ
jMU5NgxNVT76yf84u5IlR3Et+kVECARIbAHjITOdY+VQG6JGJDEjBIKvf8e96vYrpyNqW91hEiFd
3eEMLctI1Xa4XeRL3ZFxhjViAWPzJsLlhi0L74mwqJJCDOwBsupvMLFbw5QLXdyvdReksFpG2eys
sGfGWcppcOtHvUi19muR+mVh/gq37TPvrAQa0eLzWzQWDz0zEHUv9LGi3hd0bIIrWcmlFP+s2wUl
fzM1akAvyAFQT1n+rmAcD/8nefBKduPpYlcSc6WZfLoL/xT7vf8mb9OwQpc4mPihKOeknb7C1zFt
ouep1/i212YmFy6wc72KGavYm15jiN2ab2Ujtg2E+OFy5/1dlXIuUQE7W8/40gkOtGjhfxTM0b3n
jdO9CmBG9/kteSFN+UfT6195Vm2XsC/WWd2IsmM/Rnib1uBFw7Hq85+/tEJn+YQkMMOy0m1ver/0
Njls9LJRMomWDf3bR5we/a83ME3YUchDBAezMsAjAWKbvofONY/BSy9wWrd//XoUtNxWNTRxK7T+
RP4hBWaq/tvfrc75iej6avY4CM8+0+EDuhzwCJaOyJMpEsHvz59x4SCc6ynQpkB7j6B34gXrDFoo
DAhANgKxWkGKQNf+gnu4JVcmcJdW66wgiMD48I0EnAvcpV3jwj0lcvWPLrAvf/cyZzEK2cGYOxpt
Gh8q11kIs/ssl4V6bqt6PcB7qtxxNFB3nz/sz34HGMufAtm/vj33tBtUSI0OQEE7CYOy1hEOVjSl
UNBNV8W+9cYfboMhGNOmCHPw7HN4evU+LMmcXG7b3Mt3pd+36RpacuVA/cP6/0NgOydO6xDGarUO
5E3AeL7lsG5HqsRJ7HAYtA8SvNRYwSLqS7QO4tZSPW2xoaIUDMP5Stp+IY6f+zwuNlpBnzP5YY2+
RSPMwfijB3H8KEQKUBWPjfb/7sI4Z0x7ReXXg8VF7eW8BUquQVNUk2/L3AF4WWxDFXypR31NxvDC
3j2nTre4nnJLKe4/h8zpHOAKd6IC/FXhXpMcOgWNP327s1CFDiJrIg6TEYe5KahFe27llY9yoeQn
Z3GK1laJvMVaFWp8WhzvzneW25w1b8oVV6aQFyIJOYtWWG4gbAOGaBV4Hfw3u+cck8ME5z3fFGR+
aflfBt1zbRNlazWvluYHb6S3XuHuqOYwH1yvcIgvfYazKIXaREoQKfkhWsWm8IbHcPjLSRE5C1Do
p+s+mtyT6T3GiVUTSxImITkW6koD7c9/e3iuZeJHRWd7jpjUdf4mWuRPpptr8mR/PgHe+bLL2VrP
GRZx8CIS12545OM7KBx/tUO9cwmZDiN4VG6DPHTVBHc2+JiRxJHwQOic5POA/eczACzSf+M1MZQr
1OMShhfjT7p+F9Dnjit5cMk1wPmfV8g9X33V9XVUEOnsBxnsy3VIbRE9RjLa/80LuOcXTjFMMIGn
NN8vw/ch/JWD5uu5Dy0gOJ///p8jN3iI/10gBsGBzs5+vi9LRDeosLxACv7OrurGncRTAyLT2C6b
z5/1543qnmsCRlVP5gi+cHtYdG6JCrLC/btD5p4LnHU2j0boABQHDcbKOu64Ho64EWPT+Vc+xKXv
fBZNG79pGRva4qD0O5TU4rrUtyhbnz9fmj/vU/dc1WxtgWHU1M33cJzZc92/C2/FxF9CisbPodn7
+VP+HK7dc6WeqnUnuLPm+V6gcnSUiYtZoY9h0XRoY9iPXjl0l5bqLJjSOqIRXTjfu2xPFU9ggwoP
w2uYxktLdXakg4JH4eIHfA/68gFk3+1cF0+TjR4DTbLP1+nCI871KlwDdSi2DvneN8420JDa9x/a
at4Y4v7dbjrXrPDJejp5ONbgYkL2CE4/EN7Fpr3yoS98gXOVClbasAWKxNm3Rfi1D8yC6V+vkqGF
FeTnS3TpCael+1cirHLKu97V+T6XNi5LqDBiSoNy5coWuhAqzgUqpO9XcET28v1Mvad6HA4BuVah
X/q4Zwd5rCBHsqKpvS+AjfeGbxEcLkrv6KmXz1fm0p9O/7syfj8z1csKoQgopowY5d+tpBquFOeX
/nrvv78O5y7o7UQIQ5w/i/bdjiZrwmeaV5vP//oL9wE/O7uwb1rR/oKERj7cagjVYTCdCuzLiNgE
Tch06K4pqVzaQWfnGB7Tbbg0CHleu1QvNnA4fI+H+i1fcUN8/jIXPsW5TkMX9Xz1oa944LM3QWwi
l5s+wKD881+/8CnOPeEsROkrCItXh4YUDTRGxDhlQBH/XLh1b1Xgqb/75Oc6DXW9VBGduuIQ9Pse
NkLDm4LGYR5c40ZE2Dr/X4K45+oMoPrzMOBDcXh/v987m/s7+eRv/e3NHOdJHS8JTknSxjd58jOI
UQDFfqK3IgkTmsrYxlOsU526h+CwvsIje9vfLm3cxV3y7KQmNvHPzxf7AjDOPRd46MBOIFOXI1cU
AOQreLHJuC76IgP3djrkhASbTsDQDAykQE3QduyHIWarCq/spUtf+7TH/hXwWgj/hlpilaBhxBuo
iz9YYDHYoq9EvAt387muA591P5soLA616XdzZ1TsmfJhcdcsMPldOY72yoMuHYqzE+4UQLaUw1Qc
5uBk0ulsbDk/fv6RLgSPc+s0YEOmQMH465BrZ8waIJOSojawLQJ2FK4sGHPADE6t0KD5/HkXQsi5
EEMoNTcCeiWHGb3QTn94FVJw4PA+//U/MxH9/7NOM1DQhkYQttzK+SYUcKY37JdbaJn0DZpktWIZ
0wGJexJuh1ZgvsPrbxi//WwGcFrrfHj//A/5Z9T6hxN6jvbPhYCPA5wND1bSROc/KSSMOOjzfQDM
HkYBJZzwVvtzdAFCC0Z5mEgDRU43Xhv3WCoCV63waDDC6efltpAkywv24DTFreraxzra6uodJ+eV
Se+vqmkYN/33rDDlAHwSuPIwNMsvtx9Sx5ffP1+LS5/89O//OoZrNNdogZ8qOE1gAjw/EgnB32nd
/d3Pn53yDu7jkRzwyU3ENkp+uMI7DHrefP7rF47eOTOg8fqyg3KtPPQl22uZH+CsdeWnL6CY3X9g
bP9amG5a4XE+cJw9wLzc6iuYObe8NJhtAZ9Ky6/1+OJBWbyxXTIuZuP45ias/g7T+/9WbqTi4Dmr
8jACyJM5QSmSvHK8e6EF3UdrTq+85aUFPMsZ+iWHVBqmQofWzA9tZA4TvKCvHPc/a2H47jnkHUpg
A0x5i/qgJsKfnaGPUrRqRDYtKmCbSY5BDaRvOL0pCV8yxyzja+fb4a5YJu9FU+EeUVuxLQTHhqzt
ojZb4GGyYad53gQfmfu2GJ2bvhn3XmRkkEzGXz5CTuhHWcHPECa6gYUHrFvtlr4Y7haStx6AnaOL
wa+UQbNpQ+Md4FKhx9jncDuG60XpfWWycOsYk/32oVCYzy/lSzjOo3+Azftcbvsq8JJcIFyVOIix
qVsbq0Dp3VII500a2W7Xpax3kJ1xoHvsw+EUo/KDXVRzUgyG4ZHOq7fCB9zeuHAq6HwJhno5tVmg
PJKsYTXfmsaN7ovAWTfBkhdZGQIkMq7dtOsXqh5DZyK7vmnDBDJ5Iq2GlSQFW691eE4H/w+x8Rwm
3YXDxGuDhNhFzC1h1IBehiTXoG8XGv7uOVR6cFnUkmls0XAe6++1G6hjUNv6V817/lYriKSIIKSJ
1YrfG1iz3JyAfqlU3pIpTDyelrmpMs3pumeO6K60XV16gZ/hntNXGHRWSuxWekC6E31E2i5PZJ7l
UwXFtBVODmX9g7lhMcRe76sxATWbY9+105Aon3SgcjTElTtIZPVf2rEZwBR21ZpSK9bHqqDBGguq
gltdeOW+MGV3yy13dVz7MGJB2sX0szyBZeKasfpH7ZXjxlasCuO1CL2dbad8K5S3fq/Hrr6vG45s
RruyyfyoEzoZo7VNob8s5jSaHauTyaOvI+3UpoawzpeZFlMq/KnPvECRrNehB+6DGLd6bKeEcY9s
w4oyoALUkK2Dx3+y3pANEsQmXQJnnmLKcnmrNTgGEVvmbKzmQsPtFvBamKJ4e8CFppe1q+tt2RQq
Xk0zJDyHhIAEjfTHILr6tsAu/ToVbXgwdB4ee2Wqbzmm8jcRzCSLmEW1u2WYtHwDQNTdrEDoJINS
ZtN09ewCZtD2G9AuwxWqtDq/9+CvA9eIPCxoXAGncTfwvnsIQ4Y4CXhG9MufXO/IhfO7hfkh+gB4
BJrRSKBH4x+JAMAXx2kCwHdt55iHLHzLuaI/DIebS5J7lX3gqzf9alG4HQxou/uB9jQzwkZTPAJH
sB0cLfa+H4hj2QHbAW34ySRlEHRFMi9L/ZgD5Jl4jg6fpG3HR+CFu69+0DZZ7hbs3YJ9WaWMqDJl
fVPvVK7L7xEX0LgBegXVoYTsDk3dUx5SjgHZQGjaS3AX1D0QUF2NYRAc57oRWpbhXEKqBrJAGv+4
dHLrkglgdSBKzBdnmM0XgF7mdKBLtcc21QZISCAQYngTrRs99Mvj2Kj6AYI/4qcsQ7InbTSjQMnb
OXFGAeC9P0qBFiA29btc1JwUSzmXidO44b1b5XaPPFQfuFNWx2BuxzAWpsGOYZBYvS1qyXVMwcCB
RfpMBJoaI6b4Wk/tVgD4Ae32ULtI8xatEM1n+QKZ8hIY4RmgLC6wpjHuJdipcFgTJJFXwWIyHOa7
HKNbYOTGxhcbOL3UFHAbMS8b69Y04S6HCIrRJduhIjYvawmMTmdXBNNiHH4NM5mbuBmwbHHUBsWO
qZbGY0ChlL1AiwP/jUx5JnOGiYtp5xuxBuoF4z/I0kEt8UGFUajRgWsGmS1QS/w2duyUnJaj+R0M
hsjY5YxkQQlrXd/xgg36wfmzR9ZiX+ZF81UW87RTjfuhdNPcj1M97UqnCh6X1vEfYPMh7ofFITs6
WLqxo6b7TldtJnCu0mZUFnAUGuym1mu3fqe9e1kLsi8dOSVePYpt5U5LCsBoeASNfTvNAM1led0E
R0mm4ScvG+jju0H+3PkEqMnZyzceeBdb/J38A4k5LiFdy7vaA01lbXib+EakaASnHOaSkfHbg9uO
zhT7Jhq3OfREbnKM20QitJ2ilE5zdEci021g4PoMWHkFoThMIbhkc8brek7zBe5KSZd7C0B3YwdJ
cDUbiLLpo5XS/GrB790VXve7j0K6KRZdz7u8l/3G4R7d99afdzNrAmhmTg1/BJXHO9au4/8Gdbfc
Oquw+34AWgTUDDbezpDy+xWxYH7lCzU3vlA1BE66dcuCXm1QivRpVC0lqOiQ7GzI7N41HUV9tUB0
oEOrt4hHP/Tum7zsMhAD210QhvyJ+gt58QMKlUpVQ/IAzlD1O7BhENcCti/r5mrdkEL4LMvzKEgx
PgekARdqzOmp1Q1r+htZQ+3KdEEBgdEBDrSZnQe0EReE/w9XVuRLZG15J6QntpYD7+tiq95BztM7
zEXbH7sTsw5SIDo2ee+k3CxFNhak29S1KI+dA2eqXjN/gy8s32EsSw4LcHBZHpr+dgWNtY9LBW+i
ESzedDFemK5dV93Cz0jeGUoQe0ju0sfJg1ZBWIp+64SCAQnOAM0eS5UaF2C7paDtNzwTQlmAWZeQ
kK6Cr5FwysfALxi2zWIXiFH26sWvNNS9QwDTEgiWOgcO2ZfnVrn9XrChyOqclEC2FSxpfR29FpNf
P/UIG48OZHIgsaqjjIXWuVu8uriRoFnFVggFngVj49skVqUSK41KkGfoHwvzgIoIFH87mcZmPuhe
b/MMxKMNiL+xENa+07Dku3FL1u5mMikgLtfpS1TNNfycRHhonLb/BS90efT8Vn6giV8enGn2cI0W
7nZBBbavZkGBlYaiq18vcqejk2o+vJ/MnZhVveUOCb7SXo0juJ2L7QELJPndyI35irq623J4eQKr
UOTsl5Js2Em6Rklduepoy2aASlwXto+uHaPj0AJkD4234hW4UdfZDdXIn6yFK0C1suCr8acV9hcl
Qqi0fVKLMHr1pB+sSLHFPKeyZ+oAmpJ6Z+PqbvJAzBm4J2QTQRRnU07Sgxy/E+xhvy62uXDAcnas
T7IIfpzpzL2fkIeFxVldYA7Ho/4Qrtr5kZ9gjDNb1jm2WkKNKzR1xgrZpZAqR1vTaTGbEB1Cfgch
Qog1ec+r09KsKex4KGF0DeGfRrz5FRAAMPUd95AGUrCm8/ssYN6w9Sl1Ew5+VqZatW46pDL3q8Va
8tkMSQMrtrt5giFgJnRQPkiMyFOOGH1YRmjLG4iEb3D5rZA1pxPSg35azAq889TFkcjd2wUX1WaW
ernB18V8JjeuBgH7dMcik1juXe0gOgLnlJxSkidb8BF4XVgZO3aIAJrWAHL6HCDehsLSpBSl+t06
+XrTuWKAARHFogxhd1ctDsXEzAW6mPNaHqHLF0EjOJy196OWet1y1dltqCFpsog+vPeJNlg6rncQ
rmd7iOZUCDDFtGtDl1fpwCb3pylKfV+TCqfTm/1o4+ilwXUuzXsfjKe4EIDHo9HNI4lLKuhPkZBl
SDnUE5tEXW2sHeBihyJZp4sn241HoCG95rh7aktBvGgDYW+6RULha+LdOKcjrOzfJ79soLGA8CXA
8W/pg4bSKDACA0LsOo+4NmXfrj9zAyHiWjhzwsau4hBFUrhbNVd2U1VSHiMJ3NuG5269RZI11DGs
YnoZgxk7RzedLxLHoAFU5V46ij5IAOrmu6prijbx0C2oU8xPqQUGCe21rIP07UmF3ogCiJ8alVjJ
yi21kzwWfRh9kx7Jf6K/C6eL8kTv8qh5xGyCQJUQjb92Jd2JhrR49y26KXfUL8rNytT05o0juFfW
XWF55oQlOUpsGz8hiPvvjZr5s0sggdZ41fAC8Ee7YBWU2JYLkykyyv4BfzS7MZjGNilSZfZKPAcC
1B3cjd9XedJHDAOn3kRlN+4XNqz3HDzNX74hDSpNt3N/jWB5HJd8ak/vb5xblwI6hgzYd/vY1zrA
TQrtpFgxMEwCUN8PPQS3N5DJJtsISo83LFpEKhAQAZMuxQHZ8AiMIQQkY6+ULcDu1raJAo56jLU/
WyhPipX+gj1HeVvJ8iWihQ+lAxfejVRD2BuzqAAb3vhfCsC+yxviThNywMr4KaFefW85hTPQgGIC
ArGgrXcLU4CUc//LOLho5pmDWDiK1NGJ3p0aUNy469X6WNiOvVd9aBPiMrodpqpJuraRT6wf2xsS
CfsRoGpq0eCsSQpsvkU9v0ILXNpl/YncCFaLBPXAV7+cmw/rKBXGFPfwvVNRektGd3mq9QwBt8D1
nmCLTQ6iDhR8U8J8wV8kkD37MgQgnpcORD97daQTx2ca7A7UuC2DXM/RcR1+jKJSbx3j58A26IE+
qZEVKcZn41OvnfaOVdP6hs0ADD7OSUYhV7RbTb8AQzqFKbLqJuHdoDMAAexGo2a7NVbnqW8X9jpP
ZnmoeEkeMJObIAk0Fylo6QFg9WWboNr0gFySxbH1wAqpSVTAuWVZkqj1uqQrqyWrV0I7FEyhvysQ
6r8Mc1Ucy3qtn8rCj1LP+gvcUkFXRPgVWd9gerBiQPcqu9q7wWbPb0qA+t+HoSwOURBGKfKL/gDJ
kOERRLp5205hflBR66cOrjWoUfXrXui1+GDC0cCiN+BtRpTWu3FFYaw714KrMbjfGSzOSQI3m5El
XLfDyySb+QZuC9M98iEA16gIjRv7iwbbbUYxWoW0T6ZlAF8CrEPkt1aUYQltBzNtBRQBYBZXubdO
xwkIzmvt3vP5lDHi/LzCgMrPnH7WP8aGFt/N2KAeMGZpXzuAE8HtVcGM51lmNtgUwOiRob2XVjU7
Crdx5J4u2p6bfJJ8Rml/qnDdqRdbYP7EVkYTWOfEgtXR9OjNDC413wEnb1/RLuqQs3GDdK5x5QAq
BayNnc2Awgzm3MQ++XVTqa1m9dojtWnpK/bf+mpZ0ILrGg0w1gLiwe9Rc5s86R2Isw4TqKK8EcPe
RgH4xHjHrWPxP3pmBMV+AgvkEHZs2fcNJHtiVUfOrV6A4184LOeiIu/e6g7Gcx7rByQmPhkOS9OD
9IHrqf02VadmF0I6nLryDh6ZYbBRuGZ0PIZmhRvn6j5UsIRLzKn3DoVHQDAXOd1bJQebwO6w3Zys
N77ByEuBv6X8HQEr/J7A6e+bRvTEaM6YYzVPY5eAa9dmIAGJMB4W8Gg3vHZQw9YuBTvTK5SLtI+4
fVJCtuo7laVts9mB8xj6FriXPbli3s0afKPERHb9GlbcLvHkDhMGUnotkwkdFwKa9TRAnTVsjxZl
RTKvvDqZbwaxCbvyMFNBtlOrwEko/eUbJohgOoZRDcA4BafBZwrq3lNV7wwskX5QS2EXbdsOhs6D
W20CaPOkduV9Nhg32lIEgUwwvbznFmkQ4mSl4wJWgrfViI0lXcx9QJ004Y4UK7zGwULR90hbWxia
uV7K0FBIYHRaPjSh4SB1aOF4CdWgqQns0gR5bZuMJ6SQ8lm/rxzMVmNFSnFb5dW0c0tZ7UCSNk90
6e2BzmX+0q8VmMqzHzYb0obv3Ip2y2qtMjoD7Mgij0LXEqAX0KxqvRdimHA9laX/7KnexW6eZAa6
0PDgNa3cQtZIvqoANh8doEq7tijMK1TfwQthiNItzBI2QAChTzvPy6EjtgKqJfBligIRhPjO4xmK
7j6t1RgkMx2735Bkl0U8iVxmpckpBocadYYt8hI9gqmwSG4XeudrSR4tSJNHaRAVE1Et/UfQ2+nR
syuNkeaKOhnkVN11lZlSUFGjjUHhvkdDFg0lQJIADNNlKvkEOVLUU5mJova7gf8G8KtSsZc+D+gD
KM7+F6ZYg6YAlLcH3RaJqFWQNr5Zf8EsDp5doDsNtzV3ih3SKy+LjFPucLpt2lk93ciSmjdRyvC5
ERSAm1ZBuBsoFoiTj7ARkKMVR6VZmABAw56Dfmn36E/xt3AJ+iOoEGigmkE+hi5rvzrF7L6tAYOK
HZSMfqEVx9Nu8J0gRvdtzQxsbLNAELGhmCr1qJqX4pUNtTl0jqq/iNKrX4bZ776vzLN7NoFctsLD
ZtMrP7gBJN99Cqo1SKuZD/umX+odgVIS+uGte0uDwD8OTShSOhpx78IG7sarLYJWBPcnPkOiIAXp
rfqKI50fF0w80hpUwTbuwwEFecRKCNYA9L/QSmPMJbpNGRm7O5mFZVOHrLEK2l9hV+WgzwweZMot
3fol81NIKvcfkICsMmdo9e8ywL0LnlqflbOSKNu5OSgIad5TBbGH3kjzHfYf5rEaGL8hIV92guRI
xmDpge5JEJExxnkhT9AO4Pe0wohycBemY2TmAoquDnuVa1TvFraET71pwCaba7+LgcuCvVFtV3CK
hDL5c4vi6rcUTf3kYO71gKJbJHPpd6/MErlDk9JL5hrVXYkOXJZPo97WvcrdGL6cwcGXQ+miAoWx
sF+1035BpVomMBzp78LCVVvWh3LnBSUWzvLoubF1l9YFzjowjaj9qiZv0OuF7yVwvuTLCgdFF5ER
ba6E1ZQ/ULds7knbuTc1cemBgMSdoNZz9gKfJaNuF+06O4hDUAUoWN0F33gN4V8Cd7LpbslZiJzH
FtDYBhkhHVqCO6jr+cYVyHaGHspC00xAwYOl9Ee7dHkSyH6G0G5R/+xbRrp4hPvbF96HfNOglZOO
emwemmUtHtCGIuW2IoBMeHp0gMEJ8/jUcnVjao1pYuXNa0oC5aazUOwtN21351rlbCUsE50EajT+
iQooUg800eV2CDF0itEHqTZAtZEtGKLTtoOy/Fb2Dl+SDoy7DU7iGnsT119pqBpYKCEttr1XfM1r
YV4kFBnQi3O6O2PcU3iHQe7EQ/euU5N5xu0mUOuzaj+jGXPLUCIPcdliVoS2om2QmDXeDnYr3X6e
C5sNHhrfwNjlWcBd1IAYOH0nU3VyQh5VnDe1vHHmErRu1oln2CMVPOZeaZ6bZbDkSIeu344R4Ckm
D6ceXDO3/bA+a16sg3Pdjn0NwxZAKRv0IR6griFenNFT953jR/uAOTKzAZ02tQzQ+G7KBp+kaR7X
EqKdvebiWFWdu+0igIQHtHFf4elCEl575q0GY+1pdqi/bms2lb88B6k0Kl++Q7dG3+oG+RWD7doX
FazLI/rUJm48tHBWUAfvUMtJiBNPa1YNvtkOZe59L3m+bo0Z0HZdeLe3eshTVFzqSU19cQs7muJI
ewdTvNI6r2r2LPg0JxtnfG+xpbwOqyzyGQKk6VqkrB0KvbuAYMeqwZXhBgku+87bHBTzYDThR00Y
Iw9+jQVOGq/JX9256W9Y65fv6MHA1gotSAgFV7gAw4zinnkPFhp2OMhT5Cduyad3qDyHL5IGwDmP
tlLf0XMMvuHzFV84aUSBr12xe4wHzQ77wodviO9jHNAJ+kp8O910/QDgb0PJa75OKMU6eIGFyPSA
DuLtTqtJ3JSwErqDRpeTQffc28MWqIaKAAlvGniiyNQDqXOvVwqnNpxjuoMnTgiUfmCfWwtsC7aS
8zYZUn/RumcliHghfeRhOe/CxUL3ksDVMu5WviJn1R6qG8xgq03RDfIhApPyw2+9clfCxOJ3UERz
EtCAXYF6XIDfnOupTStwWw1r1IHw4B5qd1U85lEb4+Sy2EKkJP18Qn9pjH6uq4YeCxlt46CNNFNz
sEgnMWP2qvuhbWBrqd0xq+AOv8nDyInddhCpUq2DpFB0uwX3YBwGdXQFi3ABERScJp7/muijZ4Du
pBTAl/l4xOrS6h8SETri/rypPErSpaubK+t7AQR2LoK2ODp3Z6mqA6UafgvrWrBUmBDEc/fUQuKA
uINpA/p/3OasfakAq3v6fMkvPNnz/vuansuAM4RbMDpuCy4/WCKSmxAucbsCk4tnDNjD27xZ8scZ
OwpK8ZrXV3gTF2eoZ0hN0xOU/dyrDkVAt52u4SGJ0RHmeFk9vzUN3RbKwfyU3KDqS7hf/3RD+/b5
S1+YWp+LrWle1QV8iWFdMXrTo57YB1kdui9b6l/5oJeecAbzmgMXakM+Wi8OtBN31FPIPhDRiw3J
Vd5ewUxcwGMEZ3iMsZKWOuiZHure61PoQg87DBrXL58v0oVfP9dYAwwiWAIZtqBxiiJx5z58Il59
jQ58Yd+dK5IZBraLYGjHenq9WyL2u2TOyyzLX8EaZXjWF6sBnZgdeKd9/joXvsi5Qtm66sVlQFKg
5w/tY7BdvYQ3M4lh5jFcCV+XHnFayX+FjKLXA3SicYqBEoZ+xuz89kX5lUbVFSjqP8bnf0JbnB2Z
NfRRwheiOHS0CH9xzF5vh4hjKqMGsBTWHCiDMFgkmmGIhRFhUSID6m4c2axZU/uBTCQKRXQX1sU8
RUJP+4l212Bnl97+LJJQFrHC6WsgrxFHZt3Efvshmu9/9/XOzhM6G1WFO6E6oBtXxzIs7Tfjr95d
GUXr5vNH/PmOC8+5OHJq3L7H3P8gKUuIzQ9onHwrxHIcG6zw58/48xph+PvfHVJrAkm5jrLD1EPf
ouokrIfH+k2T7grL/s/HKjxn4kCUByPyAfL/XKwv/Vx2aTt3RyPgolDAF2qSc7I0y3PplT8+f6ML
YTyMzja98QIQEVY80aKXkKEfltUVqLZF8I5GAYx7oulFV+ZOcZg0zVByKe2DyPNrDrWXFvTsRIQG
8+8evcJDN4ZB3Ijuf5ydx3LbyhKGnwhVyANsQTBTWZZkb1ByQs4ZT38/npUuLJBV2pyFThnDST0z
3X+wN0mkIcygDNfm7POLgDmn7diNCccvqzHqU7KTNliP6WT9kCppTTnvR6qQ+748kkvrb7bE4R/l
pFQTWLw16lr90DyL2OCmh2x+aVxzf1vqzOzIsCQxymNuF0e7Ob/C9bH6jfKVcAtFC19CEh03Jiqv
V5CzWCmfv/tvxEKX8/8XfFTKQknb3j+W05CQdbXzbNwW3GtJA6Fr2+5zMA2vadumtpMrFRdjEXvZ
mzb2zT0Pgu7Gz5TmyBRHj3mgGtscf809xHn5ZWoN+W/IHDwXdpG8YKMaUzpGFQeAHDDSF2CQo7Vt
Wjl+yCxMigdFiW9zoaeNE/g8uVTRtGuvyPUt5ZjspvWeJf3dUPG+xviky3m3DD/SVF/5xXTQp2iv
gEPVNJRULPBQybdGUDk0czfr/gx+yXo/VLay0mKgQ7xFKAPcWAXNqSspIP+Lol+GQZBv/yIZ7sbt
m8D0UxrCraAsMFmKm6vAGcto3Pok4Egf/8LXi/ztzy7SEQa486K9130nfegUJCFFFB8NiywJuZsE
2IBGkaJU1gEXNEP9hVz42jwLTTYWThSR2I4keuzB53ZM3pTUp7aJGutO7b/LmnTsVIW0QbCvfHst
gupbrY1bAVvdBEORVtJBRMA2MNhFFeoZMdwnS7xiLufwbguGtygpbiQRbMLU2jSBT0f74gkVw02M
2Wes5emmi79TRFgZ0XeLY9AY0Zxtk+nXlGsPuHfyDOup3hkHESb35EofG8rwm3BqgEEOm7Z7sZXc
lVrLiUM0bMoOmVo52urZu4zsT4KrLS86ZAAofzyUHDhAk4FYGCuLcnA+3MT6u0/xiksLJebdoB7V
GPnx4JAl0hqnvWpEYWq4J5ntVOZ3GXwRrzGwVOSRB7R7qJIcMZsd8C+2SrGfEtmJWwyDzkMUbwTp
iT7m2SZcfEqcUZpOGIHtOIbXUeq7OgJyueltCvQoO6tdBX24DcGjkZBZVW22jUVIUm3EduBvqMkB
tkRl8V5Ep2LAAzdwi/iY5eDWbkWi3Iw/28RRXoce2VDZCW8R2tEP6o2yK7QXqtMGP9mZVAvnVaqj
ym+lj/4qVXv0pudc3qLOQDafOqwE9u1ghydSM+QCpXIta68Q31Rj5b1U4a0RrQtvV94F2VYpTmDd
yXgWz2a2Sx/D6FjhqkFCPAAquCZ/IvZ6eTtErghWhfTUBAez3EL6AHo1PWGkM2QPo964YGI8kBrl
baauyv4hp/BXAyyU121JmkRO9pNN4fdFvApb2rFRwix2I2Ft9C2yyi8CeqQe3AqzcpW3lv8Gxl1A
onZnAV0YduPB0DEHMpyKGqj+Ov6V/OFNrocfjcHKSCLYKeWw10ISXEJhPabANR7I0q3GoSFHozkG
YGzktHzTUbIXuX8KphvvTgHvAmp/DXRljWbDFumo7HuNljuiVcqvAKNm2dhpqXA1M8eNXqzZRPV0
AFeRin2aPwr8u4uzYIg7UnbX3/WWYcJu4zaT71vwRv6TnJ0mfWOLguLds4cLcnUX9k+CGkN+11gh
jksrCVfG5BaEBCgYU94m6duQnHJcZcgPg0tLB9VhxUXSHespGFa27SCiNZKilzbTTrdXMCFKNMIi
lvO6eWwRCMtPNqm7Q6ZsqMFGZUvN6GfXbRU6+TsqXO3JgFQU7+T3YNpVyjp7H3LXh69oOvp79dcj
JMIhCKm3rOiKLX7z2+JhMzZOKt037UE233zp9owBNR8G8KnNqnsJSAt2p6o9QZwJ/A00VKveS+Yr
gG4lpFKlP5ryyoOb11mOOd1U7S6f9n1QoX1y70/rrjjIqWsgnirY+JzsZyeHtFzr4aoXTvZMTVNB
ni7qEI5KtqQ9HBHeYroTAa6zmhO+SKvOXE8QNSbVjaW1SHvmioT5KoTpGYyvRfSjNB+8vnJJ0x1A
cp8dNR3DjO8KWd0DC98FKQmWAl8/j+2dHsf0j1Q958U7aCmSH484jvHtP3J6E7S/5eGc6AWXoGgr
G8R/3QXUxqMDVjdgvLZxx86H0h386XPZIe/udur3Qdud65Cp+qp5zbqPNUeuDACdIziaBkvTe9Jw
ZKS+NVTulOl7EpauVdxkqCsnyjdhvTS67nRZiY7cY9+k2Cy/VNlLWO4beesb5ioqIaPkAINioC0e
Rq8Fv4wq/3gHjMyhFID4M/VqnPLMLHaSiPeC9DPx91LyWwRHxQ5XMqXXQuwyVPPyJlj5lXx2fiI7
BRjD2uUGzgP8cF06eQZrDzA6xi9ooK6rqnHNFizJKZXjddzWXEFDF7AJSmyrwGhW+XCXyYk7sgtt
6d2E6Bt7wcbLthpYkiTdlEq+MkEGG9EjkDsKDrvQpgJi++u6QCk3yNZZuO7M0Wm72tEH+UZpMMhQ
tEcNgJfV3IPudPtQP+fwi5WJQSSa7RnqNKHhHyaTaZ5GcGt6iVH2Ew+l46iCQRNPqKmtKtINSa1u
G797aM41iIFEXx+fRNff5Bx7KkgD2wBDbdhbPcWTt4rUMxrA6UYcb4MaVEvkP5KJcqX6rxhzZOI7
ikhvIVQQkyCiAdNqNBCztbU1W33NvYchCZxKfpvkcj+yhBM9X+XyD5QwWfR/Q+stSPytTIW67B61
7sGwf0aF5LSjWLUGnGjpW9NbgAZ9atcR/zAm6Ip1LR5kjiZfPnlyetLy7Kilxm6AvLFCseyvrKRr
34MfWL8k2d6QDUzOu5dpkB483UtWQ3GXZCe7ilyf+EZ5p0rvI+5J3B5UIteQnXLKhpXietYLrz5H
70Z9FSsk4cct1HCnsTUZRpS61yMuV9ZK7b77EQJ8UVUBjhifKDi1K1sHRdYIsl0sp1MCgHaq262H
qn7Z6g9CZZYr/SbFDs6J0+LBTr4DCXYDRXPa6q8hqUfN5zDKipUf34Tei2yobu7dSuG9Qcleje81
2gdWcYc6j+OZ1mosrE0nykNcdLeql3yvzOCBsXb77tWegM5X7K+yXzdqs8Zc9jh2ze+4Lt7apnKR
XAN8iRy0am/g7DNbw1rIf/LM/xbL8W4Q1jqlM1nX/AXfGQIoWdmDdOtR0Ow681iQqlc1j35mt02R
3VBV/al14z7OtJqbDUXTdLiRPBzVovrRqOtNOpIVB6R2LnRkBOqozu/ipN9JTbIxtYICaRo7YSXt
+5pyich2skEca8NdVxJ/qT/eg1wMV1lg/kLsT1vjIfrdBrTtepn51zcEkavtVATMmTslmahwmOIX
CDsgpFj8bZDH1B3OU9mxyBPcTrqCmtI5j/8khvKnZxMv9GBE3aHmumUMa7mZfkYyV4AExAJ8uI5K
D2jB15Br5ioKCwvkwUhq0Yy2vlrvWl/f9n71VGAWD/TEQZacvOL4EOEfhbA0LvV5R3WGa1msYCGt
KN09fIPfJr6vqDEUvhtmoYvqtsLV3LNXpi7vk9oDc05yNBnadeRlnFUS1Mq45BSLAQKyZMx+I1HM
0zlsKPbHjhRUuyJDVdPIQ6dPlNEddJ8vyNKfofdRBYipJ/qhQXncj4tjQF9cOTf0dVrXmlvH0ous
ZDxvW7SWPK1dg1lh6wGgbioESPTiW9xPJ0HdPeDGOVUicvus37Vx9EsOqMCkxpNp5c9W0x1h7ThF
yot4xM3RPcuPOXrEIZ4lWULNunu0C0UgQ+p1W80U2g175iVHbmtNnXA45Ir2J/BRl6yCoP5WVX7r
xnnSuhJlYMc3E+8t7TTVwRYHcF7cCSceul+a4t8OQ+07oPO5ClWIPBqDDDGgC2pwzvQSfiPvgqiN
icL1cUgVcAdcc0YxBE45GifyPHdIce00DSxDmsKLHjt9Q86QmCGGd3uUV7ylfnvWtIbxsgIW5DZ2
chyy+jaNW1dE5tboxUoLkNjQUj1xSl7XK6T7NsD5V2nW5fszfisS5cNI4OtUb9MaCQKUw25oE2nn
U5V2RZFuMRa3V5MCeJQa9KNdeje5GfwZrXpTFsV6yjkSzAod5wIuDDXL6KCJgPigg/G1+/P1yCv2
MajxVQ2y2Q0rFuNURoUzeOYpbUlmKHHLy9SyUU9rtiOlI0OMv4IW9HzQ3NdT9aLploOKrRMip7OK
5exRq7yN2np/SynfhVTJdmU9tjtb6oKToRQBEO/RSHYVlrFui6LyXp9S8WqwqXfwRKxTNVTFltKl
tW9A1B6joeDl2JgpBSq9ENWDbWl1u26p6R+lxNIPhWXzY4w8+B5otv9MCUr7VloS1xcESH3FidrB
hISjg4yrICWsDD1QQKFl5o3uodbl5GVKJAea9HMY7OKXJI35jW/qza3RyIAi+whH5jqBEyQZ/fvY
1Bn44FBdCSVCXLQECB6WKui9pB6+B5WR3HHaT/eWnY6wctX6Vm39/LaEEfGUdDVA2Xjw0vcOV8SI
Z9sAzga7PvVKXv+cc/ok2yBmuagBEyTN1Av5iH5Lc2rsMLoBwiVdSd4t5NbmHHFD0hs9sizW+pk/
KN686Ce4VkdviZYqp0OvuJ0SXWlsIbElZtnUicq/zZGFCU+jOYV6ewZNdPjvXM41/afo/NlIzZJN
6dSkzVDIzVHfettwRwHy0Nz1PCojF1TXCvjmSt2MJ3PDQj2Ud/Iu27Y7oAhXcq1LvZuloYwwMajm
6uXRDt477b0B4WtdU7RfSHHNaendkGRo0OE2mdklD8ZwpSlRvlIG77HsZMR0OfQuD+LCajOt/89t
Gaqs50aZyEd4chAGzHsjv6Y7tdSH898/VBKyuPQoaRv2AWtU1/B/Njx8RNa4YM4cHWzw5Q4szMKc
KC4DTQQwiSSrkKY7TkbIeEVzX5jFFW2Lpe+f//6hF55Xo/htC0Dv1m/JaiGtAK5H+vlrv3622WOt
LuQUQffjwFGQcpI4TTZ8y4V3hUa/8OvnIkFGl5CNRRT4KE3lcSwffaU8NuUVDunCBM8lgnwF1/VG
Kpujb1t34BD2MVmjbkjveHGAD78mbKUstTMrOHjp0Iy5LpJjinbjLhaJ9jPLOx0bL6FtxNCLb4oK
vVqA9NJWY4eY+q5Iart3EqkSz4B47Hc/zFVQZigFF844ROA/IWT1GWBcCw/xy3N53jKfhKM5NV8q
AftZOba2oXdb6PamQ7BdiGfbHt2GG3bWXpnTheGY0/TLtMtS8BTZcUp+eL62z+IblJlcaXwYqmR/
uS//6TN/1plZbB0Hs+ssACcHzyzANWueE1eBcaOUvvbHluT4dZLt6k6B8oUSvF2u2wjGNv5b9qpP
1OEgTw20Wz1v72URC4WcNmkZqHnmg65P3Il4RryixnKt7LAQxeZaT8EAoELOrfoYG3WHUc45q6TE
V0AUC0emNdujHPMTfvNDjYPoiF5ySSIirk6qXDwpiG4WJLoJCB61KcO9PPhLm3ZWD+JZ1UJ0megN
btidrtGXHw0U1a99fXYojzhyJaZRtQdP2OvS80sElNHcwczwyj5YqAHN9Z8iKwvNsSlrTHdq9Zhx
nSLPmEXmN2Fm+V8hYC5+rSezA3gAQg9xAEo8oISM+630FEraIS+TzZe+P9d+YsFzY02Ib9UwbPOx
WXnyayyuiVctrNm59lOjmrKednmOcLlBklJ03+s2/pJisjnXe4JvA0cVlg4vmuZJeP6pLIINtaor
EWhhhudyT9Vo29KI+Nyhjsd2ZU1lR3HEvq+V/KlTr3oGLbUyO3khUsMwyPv8SLXv2Ifevh6t36ox
vCup8Xh5hheamJuDCgvIcVb3SE9V9bM9DWsJ0YWgEKcG+40vNTFXWRgjLfRKmUUEt2SdKdIp1tun
yJB+qFL5/rUmZne4ONJNOa/t6VjCGbTCCnwdPOlSiB2uFtf0WRbUs8w5rA3CcTjKAwSOsG9ffQG+
uhD1+5iHP2OwBhBAn89gXgWsSyDL+pWFvHCmGueJ+3D7soxEV7wSj9I8Mt4jdPwzymRpUURuo6Un
yp8/08K8cp1Z2JBzsFwpW6jtFXVDyMq+yeJc7m2+WOKfY+NiRVZrL4xavk2KRx/9tyYwjrV91cF8
aaBmZ0br2zLeB5V6KOWbMr2Hj7GPxRr6/NkmxO2Kr0l/mXPUWTQVXoPq/jmZZNzomX4YPen35WW8
cK8xZleOOCpIRiNCdJyiUt13owThM/e9VzTT8k0tMmjmUqE+XW5s4VCfw86A7E2R5+cyzniW/FR7
NUQg3FzMDrSR0u8r2RqfqHbXE+nzfoodsvbVlQP4P1jiJ3cr/fybPizqRhheYJB4PJCYf5hCEb2l
bSTWkEazlaSAoIfaBIetU4oQrQYqrFkHqaBFc8cZhilca8Y4bBtCuuW0WqId9QlzeUfzyc0HU9ns
48GGURCV+XvrS/pJhQ7ytWA2V8rJQWehYksM6MPXFJCCahloV7Tk7a6p5SxE5LlYjuI1GTd9czoa
aklOCy0BDTABsYf7rXXturjUyCyqGAPKUqKs5UOoe4pbJgDdKsNrNpPRUt1RZOVKRFlqZ3aC+QUs
msbv5UOs+C42N3s7Cndh3TkTfJ3L63gJuqSfo9mHxZTxfmnqrlUOWdo9ojvyrDbDejThz7cDOHYt
BJ9f5wWg465rN3aoqfewWyw378LqSpBeuK/OHUaluCGn3PrKQe+93wKAkVGUEsnKa1q6C4FBV/+/
iz05u1zyfXFAYQpO/LPJ1zV8qEI9pnpaf7EXs/CTkGrlfR/IRxVpCtvYqZhbyuYVoPDSEM2uqhM6
W0WL5vwhjNPctUPo9EZRxWshQbm/vBIWFtvcfFKXW8k0YuwbC1VZ6cnvukF3U7qrxyvh+bygPola
c/dJzQvUjtT6dDBSrzuoHTJCEtTXK79+4fzSznP/YRmr0HdTZbDNQwK/rQYP4Kmvsf6okVSDTc8L
yL8SfRdmYu5EmdRRrWgx7wSl7IHB5EYCg3c0922AId3lmVhq4vz3D33JkXHReCwPh6T47k3FypIA
EvnXANMLAFpTO0/Qh897ap+AxVLGI+yU1DxXibLXEFGb91SDNebWmVX+zHsbLmnZDjqQFy3C+Wui
qlVRVzPEXR4L9U+sKvoaeJnyarU1fNVwkr0rEN+l/s/uIlWlGUNRpPrBpz5J7St5pYyyHRBI+dr4
zuJBFiZZ3EPzPsS6ho5BHzpymN1oQnm5/P2lnTSLBByxrSQjlnLMChjZ6haRpBVXawQd/Cs9WFrt
s3BAUbi2RGiGR/Qcj3I5bnjLes7QgY2YSgRz9QgnL+0aKPg/Z6dPtu7clHJqWs8rVFU59H0E/0us
s9LYGsY7GwFHuxPqHneJxQnbiVU8gW+i+D6oL4gL6RV2ZH3plNoPSVavBNqF4Z17WALbsFTww8Mh
UjroxjJSAqVyVj86V9RjSw++tgzVWUiZVDmSAkQwDlETbiv2n9pCDZeuqQYunErquXsftmESAn+M
TF07GN2TZP4xDWtVjD/iSXHy8GvOEObcyzLhRlwkPTXHPoJStMpjP9uonaqjVDbk1pXFuNCR/3QL
P3RElsrQzMAqHuL0NS3BO/0Rk0TU/Y0825V741ITs5BFCRpdj9YojqX95IchREjJqWpsqeRTl4gr
/Vh6of5HyPrQkcJsoalB0j9opQ+RkV+PdErLnVlsKtTIHK/TDoXSFS5yHadOGFdypQvr+b+b2Ydm
GziwHtoo3qGByutaKuDWvLSHtVWVEr6dIt1eDksGC+ufXayJf/ZNLsMrO5vxBJb4LUvVg97J30bb
+Hn585+e73z+PHcfutFmEUaeA8/fobpJgxd1/HX5u0s/e75PYhWVliiOjqK3ES9qtr1Wrb0y+Mro
87PPzX742WKEwZ0OXnM0TR7WYOmUSnPVTGxKud1c7sGnE0wTs/NAj3TwdQg6He3xVhfA2qcJdCvY
pfblcgNLQz87DvrCaEr0XZsjkirAcB/S4covX/jw3EowQgCm0BTea9zO90ozPVtd+KW3IIfr+Wz7
MPBtGTQDaYeC9XKnGXchIF7pLKEBQO/yqCwM+3/loA8NeGFc2n2ihUdkV56SWvur55hzV8WxjpWn
y00sjc+56Q9NFP1gBn2tRUfaGddxgtiuHnbGlYC01IHZ0hwAIOZSlZWHEJwYmBteL3ZXqc+6barf
0DAov3LQMRPn3n3oRXRWjhultjlq4NQy6bnJ7dXVl8tSJ2aXOUArXBzUkCIf/CUsifNnxfOfizre
9D2sgMvzsBAj5iG0A8Mx5CbrFAhCkwHnRFTUsx++9vHZ9vUJ/TJMveYIpA/J1xaHXA83Wlcvwvev
tTDbvyo6JgicVAQIc3LrcatV1OqTl8sfX5iAuTWfKpmTglRwg1oZiP0N2hF9sEZD8fLXF3bA3Hav
T8sxDkxiWxdiNaiTRlK+FpjnPnsFUm7gGRXSqeWDJe5l82cJSFa78vVPbxSakM+j9WHNa3UTjskU
syylvtpYjd26rV0VB5Q9MleP2miHj++XHqc0NtvI/aSi96MzSFo1Fm6E0+U6MNTfU6BqJ7/zjd9a
DqKIWoJ2ZUcvzcpsR2sxdsKdBYITpcFbwD+HUPhXbt8LW23ut5cnndcXZkBRKyzIRRmbDI7AlF2L
eZ9fwhgr9f8npp4iqSS0NUevd+FKTJnTPJnkb09NvcmDk6+sLi/cpX7MdrXuJ6jnlimpyAiuUsqR
PFFyNIMrw2Tzcz+5bM1d31QjB93Vl/kBRRMMO3wJxGpooD2XIRCMrgrG3H6mrWQKeAdTm/Ir1Eft
HDL+bfcfJ77AlLXKrzL/aPkYNsD5KcY/yEwEz0CoZBy2cpQ5AuSEN0rkBbeSfHYoQ8i0XRtpLeEy
kYltXAKgBgyR/oIAiuduTSvvghLRTiBpjE+UYcE80abwtQGY+84jo/ieZODaUPVECtfQ2Eu5lIPK
1UT3rUYJLrztkUDkNaiEb5dn7/Og9o8JatwIs64U1d7L0yRvdTMPnwe1Is/e6aX6bRy15kpDn8eJ
fwixkewrQAIUex9XffaKIL+EcnVoPdVIhKE9Pspx6GSNyK5URj9fleYcKzCYmtSiNWvtfSXrD56f
oJ5tdA1sJ780rS+dlv8QcJGR1jPDULKD8HFJRQD4rKIiGesJDfOv9WNOwe2kLp/qykJRoSiKM+cu
hKyCirhbeqp5ZWoWxmpOuq2bzh9RJUOTzwve1dhzLaEoTt8k0ZUQ8XkUNeeOeD5hKMus0Nr3FKez
trqTy+7l8vpd+u2zKDemnVE2nSX2XUMJKYlIRPugyWvd/3u5gaXfPgtvfp80vadJMLKa8Q79HRzk
7StViaUtMbutRGNtyYYVWPsot/Zy+DQK6AsFZjT+i9Fd831Xzj/0k0A2J80G1hmBX/RiX41iqwDO
jgHxo/K/jYr7KvnV+A/ox8N+y3+VZXzl2FyIKnO0W05AqVCCEvvYGB6BPrwpVrgJmjM3CErb5YlZ
amP2TEbBrNQlS+h7qxPFBhZ4Cpa80dGQ0yZszq5VI5aaOf/9w/3Gz+1YjdrJ25v6hB6Sdlcn8ktm
ddsczP/lniys4TloSqlMpYIIYe8tM7TfsPurHwlorY/WYFr8udzGUjdmr4eAi4Xnt4m1n+LpwTBH
F++wu9BDnHtAhuhrbcz2IpKgCilbD6rvYDxUtrk9O2d4JZimrFtfbmJpqGa7Ma6aajBqWzsb/jkI
2q1Bo/iW5X7t6/MN2WaN17f4gETUVHCCgoh5AwnkytcXtvscxcRcqhlME22vYJolD+HK9tCYbbcl
8sVG8e1yFxbmeQ5m8iigSxVbYA/Nv3B67NmRDFacoB9s7hvRw+VWFoLiHNbkoc/rtYGOyM1QvASy
BZbTaB8vf3tpmGYbboBHEPgWhHHkdKA7a296A64/iwxsrnLIbUpwzfdyqaXzIvuwtRtUgwNNDYmM
wE3epmRs9lD4WzexK/9XPsHQSPMkuhLslybmPJQfGpNR9K+6MrVAg0So6d4g+XjqKmxUomvF9KVI
P6cURKD9MB5SzL06wEFF7QjKltbJULxHH/uGnLIkwpO9sqmmtnE1LSyfCpC7ZGfVAEL/5elb2KHG
LNBwFx/7sEJpr1eqkNxy1qzVKol3pojqKxvpczM37R/sizyGge8p5XDyc32c1o1m6U9Sj+VZLFvT
N9sOutscLbrjGEbKW25o6l9F0cdTi0y+BYE5kx85eAG/W4qBCNblfn/+TjHnFAsV3eGuRHV0Pxim
tZN6XWxtz9QRFg8USLY63jtaX755SN7xgCnaX5ebXZz0WURE5zqySgm9qb5SdUQNozqIVobZlHe0
N2SO0mb+nY288FkLA36UJPJ8w5hmT+jHXcP+f17Ygjg2i5yhZtWRYcX63lSLEk50leTSxoqsKMbH
Y1DHdWJmSuumQZPsjcEP73OcBZQNxea4cTqVDS6rtle4RSa1iLfGEXbGTJAvZQnk18rYtGPtv1we
soUVOqd0YDZp1okSGHvNHh+8IZ9WDawmR4qG+681YP3/Vu87DY21SNL3+SA3T7GfShvEHDO3sz31
x+UmtPOZ+smtzpzdfjJDDcdAaZCS6FLX9n7CZXN8jF4C02TozqYLjoxyX6Gs+kBaqfa7gn8O1FxZ
ZNsJmYNROobVDUqharlNYTaX7YsHgzjbj2qA2O5dpCCRkT0XyatAgrQVAob3lefGQiScE0Xaxuj0
xh8FDP3moZKg1Aw/Rls5JfX75cFZamAW1xUL2520NcS+sJTTmbnYmtDG44CkhHUlK/FfKeuz8Z+F
c7OV5VCtoNVF04h1QWI11SrpxwhCauOvRtOE5p3JyMtWsrJR2tDcyEGjbcpQIXeL5ZKrW6b2+3J/
Pz3HMIaZ/RYl1tG51caz49yNNnl3mYKIQeWk0D5RW9tebuTTXUMjs7iuyn7RZ53OW5pEwcHiarf1
lKFbJ2V77YhcauK81j8ckSMKuGRw/P4Yi7Z/ToKSWICAEKR5kAbtlXzlp4uDfsziZeOjh1yoeX2k
liStozx8G1REukktolYrXRmspRmZhcMyHmMrMNHO9npNP8ppkt6S6K4R1MNqYhpQlDEQS7qSIlho
bF5bKiqVoBtRxgfSuukN9CnI9eXNQ55G61q6smmXGpnFtCxJWm73RXiU1QfLeJKKEgJ+4mR+6fjN
tdv9ecH+s6nQqj03/mEBkOaLa6/MwmPunWVvxbOlF1emfenT5+Xw4dOTGfUYL0KImTzlFCL9lifq
lXB/HoLPfvVsRXUeVkVxi0tjJ9TuiXmXbyiyj3dapeluqfl4FwcZ5lyyZl4JcJ/eNRin2fJqmoQG
LaEdamNQp5WdGRamQkHmxpWeb+2i1taomOuHqhHaryKVuu3lGPB5Thkw+/kHfRjFGj5DNtqFigmU
99zYeuXofbjOwC05vTdCxvZeMN3ZtzY3C6msXy43u7D25qURHNipMow11MismzCOwkTNxsUC2Yoo
dXI9ide8eNor97iFhTKvlshGq2gdo4uaZ3NKYwMTjWt4myX+3LxW0g6ZngQqHQkTXOrWCcTrb/46
cHUXfrX/G4wtKl/3wy0yvHfT11bnvGQyQZAGUDZUxx59wE2VJIFrcTytCrsCuEldlAolUlhpJoXr
y9O1EMbl2XGkhgU2goWRHwM96vYmRnx4yqC1gmmGvbrcxEIQn9dOwsyTka/VFAy8ze+VjJVeaAVH
INj1pkOb/cpSWOrI7DwKkslUpozpwoJXmR6z+lfdXpmVpU/PYoY6DpWkD/p0tCScLKewxo8sQ2jB
k6t0c3mM/jvRPolL88qJYdatkmYm1GU1qRGVCdLxJy4c2UuUdMYRsTGMUSR71KfVZP32G7n8FUyp
m4VFfdI1bEWjyJK5kXfWU2Gp5Q8jLNBaknq02xxszE23RWUddz45PRZJUV/51Z9vP8OeRRisJySW
K8I5cT694g/1Aqrkyqc/H3PDnh1hglQu4gYCjpFp1k6tDEdbs1BtQkPh8ogvNTA7vjpFkkuNOsrR
htLfYAQ1chUcIvXKol/6/HkzfAi+su1xc0C8+YgF3KHGFS4rmhizBP+L43Nu98P3tX4SlExgLw3G
Y1++J/mf4Zqu59JPn4WEWB0CH2CNDPwFDxNT96ptL5LRtX1VuXIL+vxMNOY1hkhp7LrJccrS8Vly
c1trUHfqJ/sAC5mnT558iwkTsqyAxtVj+8o7YKljsxDB2xrGhZwoB6yEPCjp7JDIllUHMa7gSiXy
PL3/bmPDnoUK7E2MVEWk8lji7NtlE07xCKyU72Zcrb+2bmfXCcqQHhY4iK4mERolHBE/zcmrN5Xu
61/bGXOCeoV2taB4SrzuY1J4erovivg2GKTvX+qBNdsaNVoaY23X4gATLtpLdhxsVF4PKw1Po93l
JhamYZ6kzysPU6VG2Icqk3e9kvKM6/V7PfJeWQTmlXFaWMTzqiX1YFMvO/gwgH0Mx/PT29DObvyo
3Ux6s6OwjDIlh7VBQuVrvZq96sZk1Co8PuWjZdSHJs72Aj8aNCDLfa8Zvy+3sRDSrdkeyRtsXkfk
QQ6jDqGj7BBiw0fwa9+ebY4CaZ4cT3f5kPfaS1mhix6omeJe/riCvcnnm29ePEOtPxaDkRK4kEZa
YxbfPMgjbh13UxeI77mwBoBMWpOiiK0UwyaQWhTPBDge6FK5LicOS0Z2IpzLuNtlGf/TzAFXh2W2
QwIpXptW9TSVg+lgdScdsyhvsVhpYjIVAPYbYTUOIE3VDe2pWrdxcN/bnoGFF9TFUMR/2qQy14Vt
p6cCpw5M9rJoHTT1sxZOj00pfW8xwPgfZ+exJCnSLeEnwgwRQLAFklSlddcGa1XIQASEgKe/nrOq
y98UZrXrKRuDRITgHPfP0YDp7lwq/gQcULNe8DkcS3OOUAxF6iA6vXFvum92CtqkabroKzdp3NgT
suIvHXONJLiRzE08arAJ+/ypzK0X0KyMENV/CdIW3I2YACPH9f5kSCQJ0ca/JjaxjrOYgXTMKTS4
RqCRkNbCqzbde0Fd7ApDnu2mogci/XbvWfVDSQCTk+OMAjxAgX0qf0MITUImpwfUeeewzZFNpCYt
k9xR9Ah61HRNBYh9lprS2Ju1EyvSZ0dT5YgOnQlqXPyuFf4f0dWIkifZb1EGH2pGU80R7J1bFd8X
PiSktTXzg8VaJIepViZ1DafpQCoW2Z2YoOWYWWTM9ckikG5S6YUjku4OfePAkpAhvwxRRDOSKUMC
N0voIKY1hKNY4S60v/NOvYkKQswRgVC7osa/GkWvncpzYr+Z/jIrAJEOPFTsv69TF9YUmIR1UpS5
AU8YK3Z5Zqa45sFCEnVtxP1IEGTH/D4GoCwHE659rNIyEUR7SFYF2qE38CAaW05h62sdO1Xnhu1M
waslukosaYPZK+q3we3+WLN6Zc6ImzmfRrCT0sB+RcYAXjm3R+eoeNCXMmBtyo+Mw9lCkS8fdqX3
aMrxVyBRSa9hBQK96B1o1vvGBV1WF825TOssaoXpIL+x9ENweBJhGAiLdoq4KtSDk7kfLZKlJmYe
ke/7oGQpESk2XyMo8DFQ8k2KoY0ylk075MHjE6VgL+DeTyEwDPGUiaNle794UV701gcX1DRUhyC5
6OHfQs6g8ebVEwxjMjOP2E9Dt9iAn+R0k534dQ59S/BcZwOH56uFt9AZbgWuPGRwd4Quej1h7ma3
thFcmYMfkbLzd+aM7JvaY6E1cogucutZFPyMWjv4mxL326fGIxsm84RKoAhJg9gxw56DnTPKLjLH
S4pzaSRFgxWpqgHfqxFN++R3Azxzde2C1Wl2h6wFgDVzGpDnura92EGqOMvaFGkCF75tmfoJMP0l
gHAgOJbB+Iuw+bfi+FK027rZtaN7JkXwY2rHg4lssDCd8immxP2jwfDaERf+sL56zf3pvinTUzag
qlswdmvjp+xcfwgimk9HYPwPZTs/ZIZzRaj6AXK2FTKaXg2Dx8FbREC6PVyDSwcvMLURAy5EgiRo
0Ok0h/N17P3QkEInuJ+IptF3joKjIKXAzbb58JIWChU9LexDLUAdNHGr2QCxD6KCE2320Iq35q0r
HaSiCP8SSCMgbgU4jeZIqaZ+Dp4xRP2RW4M0CKfHLdcZBzoGk4Knpz0wB4h2d+g1tSwQbqXlhFZv
ygPILC94FYf93Pkns22CeAgsBJJDcxcORdZHU2lkoKcSmH8prLl5XYPXCfmYgS7pWzWB5we22FND
8GjNTGEzZBk7WY/uDr6YfdVCgotOzllSClyQO6gnr7KOATKFRgSdUKND0GQhjj5BCmAmstdU28gb
nenzZNGHwJ4BSssQcy+z+ba2rSryXPeaOd67xexHq27+aCO/avzqaGQDALEjZp8Cus2OIWsXcx1e
OUXF0S3TN8DTe+Qfyv5gd9LHnOHY0JDk9BB4MNkMfTEnREkXDHHA0/IOksy8/QV/AQ8Rqf1YzXhL
oZfww0GUyDJ3CPRR5WNZizbhFXYaKI2+OIw/gyyO7S31fyA57A3hpPyC37z1B4UqDNcfrGKIZA6K
vzq3fRAnSRG23iRvgdRFsKACv7ezCLB5PLi18aFegDqzG/Rcgb1aGCiFN248GwwgawC7U2+4grwz
OLmDSw4ipZAv+vqYFvlVabUvc9Dempkpwsqb/laD/msQ+WvWw6NrAq5pjeVppOUvDTLv3srTIVIp
3dkzQLhZ7twZqv4pK/beednP3uDIojTVvhn6XVHaf+Q83qRm9joy8YRc5SbshD47pgApGyFLkQWu
Cd5HG/TrOQV73ixjKf0XXSIIY5qKk1vA3Jcbuomx/AYxadq3nGKucAGnA43RvgmwfO3QEC0A+8Oy
KktEK1pah5PVyaiSgBpOFGoZA6HImV2999IieFWb12xO0VFo+bPTInQd1vj6IHt+a0/+c2Ci/Z4i
/tnx1X5q6Am2fQCbTe+I8M4ywZbkzfNBxKHes4LUvdKw5IzNTVYPPxwbk+rYMjfqqwbpaBWIjQE8
0uEoOSzvwA0Cj6rdyFP01GnDAkS3a6I8nW8d3T/YhSkTvD0ISi9mREvS+o9RoYunKf6rzxqglmuQ
D7SfyWszAEDZFFi9Cswl6CpVGlhfapxzhZWzaEEhytwW+xDa3AE52gD+amDhC5qzVZpYPll+BHn7
mit276dukAx9bu/yYGQHAHpkqBvvN5boV8didwChA3qpsRbnRYAwOv06pPNzLionRoxYGvvSvp+h
j0B2ZnVnqe73ZKpm31ptc4185CkSvvDPbg6BVNHBdewXit6xmo8Hif1ExFHsuKs4CPSMtt3JVoA5
Q5ByjdkMIOYB0e2ZesDe+Zl0OdLb4b0MUwdkBoqBGmcOB3wNEbloM7AJIb3eS0qpAhurtsyzmfPs
jvtde4T+YborVAkwescbUCPEdF8H6fDAzMINK1R5jzOCJIH0Nw7NoIervIScBNs/mQwQSvxtfBIA
C2yUBNlyhYjaeWx/27k5ohEo+bUxDNNrDtvquckq67ZThn8H5XTw6lnGizTUfOelEpxS6aExaIp2
Ojr5hLXU614EoutNX0xJo6sgKbVt37RVq5ICVLDIRlbZVRDYcBQZjZm0g7CjXLvqETUoiU2lZ8Zz
gGmBan3PJreMCnt40S3CLbHpQQhDiYyEySisQz66VdggpXZXoooekh7MvRa7ZN2N5NpqXOugJP2L
nre742L+yQvlAhFcY2fWD1nkjJZI/HJ89swOtFarSxMv9YodAVTk8qO8CPED3jFH7BlC2M0marCX
TlI6Qn7dWzQyCj6e2rwPEmRKjrHRgCWVtlkVIUIwjSffdfelmrAGSg9jufOgNDQMBJPmFj80Rmu9
dyhyXnm2NCNigLXtO1l91XjKenYHnR1AuqURYLPuja9B9s58M497m9Y/WR1AkVdx0b1avRuEhKDj
2ncy+GhAwNlxAkC1cqyP2kFOQV8hUDdIBa6ZZcBHI/kl8gpWQtNF0oTabI4Q26aj1K//5qq3o6wh
2amk3i+EV8/YyYB9jmQf64/TmM4t8avfVZcWSKOdHHx04rVrk4nzAZMisOd9UWMfblgdtrAASptW
WR3KIq3ioNXvaHI3keKTPg41oPujI+1YT7UB27vrINW77K+DEsHK1CbsoCewLYNyViGcaH4o00kh
NRjhAZJxK7J7RE1npst3duuVyTwMb25Q3HesRUom3i6g2cGbDbAtR6wh3omcqJ++MPo4m/Udx5dP
yMbxjvQYAZigIEziVpgO4+MoshzLK2NIhIe2pyj7x8rEp03WGsOOAi+KnNIe5cCAP3iFD1ipnrAY
2e5vUjrA7o++viSm5buxxsZEdfA4k9R4Mxn/PQX4xZ4kT1YJ7rxfwiwG6gfQDgK9iTqjOnYRSR0X
Mv3b5tTB5tvH/w84cDJAVp0Ia2gR4IVz59WAQAtww4ch+2BSuAkuBaVWtz4iv9TYjSP45VWPIIC8
Hqz7Et1FRPpiK8tsZKT6ko6IIITzOp5K3SIMAR1v/KQBQZG6vA9SBHl0CKPA6wrz0DSXRTQbtL8F
xLiIKabRa512ANEGcPi3KHHsxrl3D4Q6VWjZhN9huk7DelDA6mOiCjwyQWLbvwxDmaK/rMtq18MQ
iWxV20xYiyx0aDp2bms4SSH1R+MADm+i973j6Ikju4S/Yv/C916QsQRRoMENAFlNSMGtCIuR/eka
ENqREukANwxWOGJQH3WvIDAj5ohk6YC8Gz7RtxJh7bt8xhLm4gJfhawfewJTUdnpLgb5AmdiEOQj
fzmPzFodjSlF0COiEUsTzOfayYfQLOcaD5SomKhR7rOgQde0QQI9zND2XZ5hWYI3/A6OeSxj+Gi1
NZKohIMUVr8YX/oAKXZz+uiUk45UUz75vvvTY/j286Wl8DVgtg/NbOOkCnJk9xInU3TyV1C3LYjo
ZoCZqmUhrQO4F40e63Xg5HelY5inrvKQVF0hokEJ46MXqLzn87QffXyqq9y8HgDyTXjDP7Qprguz
/tU4gK8Dc5/FpeMNf4AklTHFHQ+5qNhNByxuhFYwnisf22jCt0AEU/2Y2G4md65JSGTwju0kXFhh
A+Jz6KdA+krRDbeN36dhNtnvgnc9IlqQye11DokaM7u8ROWLOVCofQBZhojMzF1gbkBxLuy6TJDf
iXiUEZ+xBkjw+8Fz1LXjCOPA6xlxzJX1gl4/feWVKh/J7JkHzxvpLqB0wk5wrPZGhk1p7ZH8mmnd
Y5uPBczCipV0jjk8N8i89aOAI72rsXidpB3TeMtA62xRWnlHT6IE5VgGNCp4m14hbTn7O5tCPlmM
6AiVZyzmbpa3odKtRh69YSc2buOjNTRoomq44Rvw4d+yoSyuKpMj19co6HngfNqb6ew+lClHVrYL
mOTcVt0Hb0QBFZFGnAIC59jJlw2A6SUlsTWMeCwIKDjQIbiAmAXdwSzF9zlDLUNmrDuJqpDnWuUe
CACtj6gIoYPIGlz7VOZDE4RyqNBslyPNOuCz09mKpkCR+69LXCv1a7oo/fZAeuAbpA9OtkazOrCQ
qwFye431wxs2SnQrp1jKXntJM9uzGvOE1DXsY7VGeUQ6b+iTfPMEi75OL6e2QpCnf5qE3yQAT5YH
y2tKwFt1u0GN+XcH2l3qXRnmLscAmBdsH/e5rNvbWZGrau7eLce7nrv579dPY61SurgSYjFkCODj
60y48V5Y9u/RpRtXcDnEP7oIS1Igsj2mEdsS/xSgT6FyuHDeU/MAKHBoY7M9mVvZoytlcv/yFnxq
ImWVJ4u+ldbJtttQW7+H/6jyqM9MWyzrtTNcbt6nM3iZiV89oHBldmNc9iRhxl8K3HlV5hsv1NoZ
FkVxpmQxt6y3zln9aot37ed7twH1njsbOoq1h7GoiPdFymfGMufku0W5A5kGCL+5+vBS88kY5MmQ
+GLEF/6WJHft7V0UySdWV7mLJIFTptLm3Lt0LwiLPY4Fr9MmEng52bhza2daTCcBXHA0DSYwsDQJ
YrT+kadke1i8UePdtUKUN72HMKOvR8vKY1rqOGukX8DA7aLmpICZFRLOqNHunyiyZ0PAiDc69SuX
tORyw6JmB0jQTpHIdtt0FGkK417n+GqXQ2wOW8qntbNc/v7ppU61HA2l6u5Mqo8+f1PeHR2fsBVR
Wzi3y/j7x/hfii7TDjNwPRpIIePtafJQlkdhGfFp7rjRplw7weXvn67AnALeT1CfnzS0wKi4py+j
D/CQCwny14977RYtxr3btH0RIDIHGQaZgxJ3u6/KS/ZZDwpwedZi3Jgp1y5kMfobYxZK17N1gsMO
zQs1PMwWAvNU3kRfX8jKLL/ERtvYzzBPAQJUW0Z7FLS8dPhQzfj66Gu3aTHYM4kCM75EzRMSSELk
kURW+TZA4JuLd2oX8dcnWbtHi3HeNYHhBo1JT2MqbyUd3rANRpze7H1vW7JktQZOX7ouBXEW31On
Sw8FvvOjBJDxWz9/GUA+WGBuidlCmxWpIRQA89rMYuHMGw94pYu7BLTa5pzWnT3Tkxu0JIHuSp0K
xBFFPcowERCSt37WJQU+Y8JWN1ug8H8bAQjyAv7/AOxSWegynzwEv/fxiLaL34YDApYkRwyKjy/v
ATzL3L+rUY8Zh2pj2K+8bu5lcv407LH9lWmqJ3oK5GMLbFHmxS4m/Ak5Xwzgs+89r8XcYk+ib+cO
mrwZBZcSZemu+3uJvP366GuXsJhYeCaFX9s2FH/wZsG++8g874eTlT+8EimWlqN2X59nZdwvnTGB
yDzdTcQ6lW5/RpDJE1oa37LeEddd7Cg0n2WNojY95RV/1oTtUWk80mJA83ZjzKzdpcW8Erh0QLoD
8ikK24zxpQN1jY3mhuGax5ajto+KQ7/xQFYW9iUStsBn9DiN6Xw2CU9Mq0OnbYio/5Gyb55hCX4V
qgrADyLlmfoVgrgqcFN1iCihsMsev37YKzPkEtDaVKToTCsAcTQFynTK4VxjmG2Q8mdtOXvXTnF5
Up+GngCOs9SFns4ottU72y7u2wl5le60JfddO8FibDNAfweGvKgTDEanrtZvtPQTe5w3Vqq1w1/+
/un3k9kRTScuWc8uuartQCBPUCM3zv34+hGsvLFLIGtbyNlEe5Wf0xpNVX8Mdl3nPjY8eMx1mqNv
gJjCr8+0diWLLUMG8cbUUyAw0JVAKpV/mkcXgT7s59eHXwFNumQxuvGhiUpz0wJrg1JPlNvYuFVG
kAMjIY9cmXvfaF/UNP7xhUDOnYGybBA7NLsFVRfVQhRYgumRt93D1z/Hvwz5f+wlyWIqMLmJHCpo
HE8V0mgP2s0ZOmFY6VpYNx+lcorrwZHdHsyo+lCJACmEg2fh48Pp31FVcR5s7gPhb4zmydOpdagt
v7l1Ack9aKbL21EjFNIRtb5xEZkXjQIFNgN1j1v4F7sjrzz/EjHcHahm2UPAuHlIkY14q1ACuCIa
cZRzhdRAY/DS64ABrRn0urqSWvIES4hKgCEInj1Ps0hA4bKru0bti4wj7httiR36bWM0qNqLOIJK
mggZ5wTVa4i1fUqHEyQFBNGOs4qHAilchkf9GK0FN3YdVSRkVOJcGgzf0x5s7hLp0McgI0gnzIsq
SkHKfG4KxV9TZfkHuBBzOMK8LnGtWcc2xPSXxgqNoVERCRg3WxKvFTCxu/SHzF5VuFNf2acUBIPe
QS8iRfci1sAyouRUeE8ZWKShDV3Ir6zIIQJxfB5enliPYv/GlmhthCw2JzZNKYqGyNJCsf1sZcEp
YAKOqC140srhl8hdNqERqn0otXvz3RrOpfmu5YaudCWAxV3iduFJsYya4GeLE9l3VxWCWYfQvfIP
LMp2zcG+rY7pLTpb/KZN9DW7FRuG4ZXpy1lM7wE+bjMEgqILWqEEH6OzWcfC7OZdThuN5qV9oThQ
tRWas7I7WeJ4aeWhCRbkzVkN/U987Pw0DNTlN2aMf08YzmKm9xpIzSvXt0+TLLuHui9srINkjITM
1HUPImicZ6P43sq7pPI6SP0OIDuDal9X8zsavLIJGQfRfaJ99vq9C1pM+JPZew2ljn0yrIbuWZC7
ceAg0YkgwfLoeXnxZKRe8L0KxH8W0E/rpDMJt9LUnM9++Wz5Y2jp3878PpcIh9+0wq9suZzFlI52
PEZP2Tgnb3ZYmHvDJaAVie+0D+DNRHz31/dt7TSLaYCwqYLID4z0rkXsugOtgk/lqcvNP61nb4yb
lRd5ydgFkFlYko8B5Kx+MhbFXcPY916tJfjTb0qBJDVjPnuI4AxzRl7cuXtC5O7WvnRlHluiP118
3/gY9Ah14M1ezTkilBr7dz8OG7bhteMvdnQ5qXmZ1R5E8tQAvpSL8sHvaIM+t9iql63d/sVYz0BM
AAMR39ZSQLZCO/4LrbLvlWaWRleZwovsolOKkHCzOk4d4m9TPmJ9bdph4xQrpdmlzbXP6jpDcCja
cCL4MTb2vm0Fcr/RISEMidM1GRIso1uZNCtz/H/BFJ+GtmQ9dztpmqdxIA8llX+mwv9VKhPt7+De
LsaNNWztNIvRDb0gHSrChzMxnZu0Qjuu9V76URwqNH7HrN2a51ee/ZJEemkXcsd2+rMc+tiV6Epu
xc+svLhLZyjlMHTbUPiegXT+8Dx5i8YVwts37s9Kwea/ffenxwA4UluiqcuRODBeBRP2dN2V1wnI
s0hcTns+vU90w6mwMgMuGc+TWxlZ7xY2tJisSGYln3I5QCPo8492Nn5/a5r9Hw6paElV0CI9iRym
fzTDLxEE2I6H7Hv+NXdJeCaUBmISYErOldSRZxTNsZ3Qd0574W6MxLVHvvjowYFhjZtTD672UkCy
liJ0xWEsSgH13NiXrJ1iMS4gOTFm6QhyasY3x2uSESolYW+ZFNeOvljsqIfYDw71/dnLWDza6kCm
PrazLaTwyuGXXlzliak3atc7ORp+0cz5XdP63TXKrfLCyky4dN32Us0w91YuXEH+fZc2R8s3oCky
srNDyO+GFFf4gth41isT1NJ0C3mmdALYB84VK3isLRlL27obS/956uaPjI73Xw+MlQlqacCdpo4i
5dtrz0Q5T8RH6E9tb8wha4/j8vfPc4jR4huHO+1ZzIjg9lN2pABFhhQ6g423de3HX/7+6QxmVnMK
TjKMYCXfA9l/rOzse6WYpZ924FMBMyom7tEdoK0+TAaDeGPr02LtTVqM5EzormGDiaMPArCSenxx
yvYePvlYAPIQNnjNIJ+cN/Z/aw9iMajNWrcF19xE95YdESUWtyg0QPu9sYVdO/xiVFeaKQX9rHnm
uFVjfgb2BlHo3xoHZOl+bYc2qysfYVgKOfJW9k5lv8/pY47gxpG0ydeD4N+DjfyPD9ZHAoUaXedE
c3InwLVVQ4VOoO+JuDMxlUCPuvHGrp3p8vdPbyyH4daa6z49DXaG6jrqbfBl5GFQpxC7F3dBBxfd
19f076eCtu//P5Ms8YHnmRh9nulHCgkQKNlEEpKorw//71WbLCmcLFeNII5wTnmRmjdzFvSxhagl
+JcMnUjC0/3X51m7jMUQr5xUci9Ap94JgifPTJ9JiRCDjKiNR//vKYQsTbKjshs1CNQyZkeHXvm+
ifZeu0GLId5wx/e60eDnKgA71hCZvWPcfUjHuo4RgFZudJtWallkaYaFXsnzWTe1Z8uvYp/Z8GQo
bkARRZqDNqGkDRudk9uBlenOZqkX2ubAdjCE4Xt2dPot1NrKfaSL5zTCdjjrOuVn1strKL8h1Uo3
HtG/J0vILP//m2zZszIEfDHnglKwUtWPwjPdsMjKtwlVXZTKIVpsi437ufK+La2Zc80h1ma1c0IF
7aDA14uMMb3GzvTp6/d5ZQJYJtDqfHCgvmbWaVSZCRWxHqKych+5NVwxVkFS3Ne/vnemxbQ81XVv
eLq2TzK9DdQcF82tDySWZFUIz9vX51i5W0slWyGKyhwZvtZUbb0X/nCTS3W2WuFuLC0rdytYXAPE
XwASkKE91yVv47rQ2RNNZ+cG3//FsemsYdeBp7ox1ayM2KWztbJyu0BQoXWCoIrF1uTK3+LS0cep
h8QrSbNxnrX3+fL3T2tALlCosuemhYHJjvnIoiHTkNh2Yd2rpC3NcKi/hWMmZOkyzwR64GUFhUgr
f1oerCn48gH9b2OJWbthl79/upBgBOe87nH0yTRjBe9QAOaMTB+LYoq/9X4tLebYbNcOnPLIh2+D
6QwxI7uWfT4/Tv1oHb4+xcpFLPGg0FBPRa3a6cQZHF4Ni3L5ogb7SNjGDnttjFze7U93CY6hAYZy
4JuAar0aGue1QEhaFGS1TL6+gpWpdylktAfqobPG55ONyiGBGcHVWw36tZtzuaZPvx13WaDUSq0T
sD/nCtIrf7jDeEwMY6sNsjLC/cW6kUOp33J3HM6a8IMa1T1p7Ws748dM5T8Eg+fs65u0dp7FIpIH
dobmLYLLka8B+OSrZUjoPMcwzX+BTL8xXa09icWa71bQMNY9psO0G3+DYHwLA+LGurQCmiL/tR4/
PQoflnrsuWwUxqAfZbD/Yde9r0sXmrusvcGcG+WdddaFD6l9pbeUICsaGuIvZuC0nuDrczL7lA/l
XVWmB0P0sUcQZ470PniVVNcdphr03l6GtbuFlli5kUsho54Dux9zuDpVn9/M4/SQjWrjGa1AgMhS
vphmUI/TOejP8HD3e2K25akdal3u7IaV1yLTZR3OLCih0RxozaFfJ/Lc09HapQgpYFHLS6OK57Ly
XzoycgqPiTfzkMuqVuE82uX9CHc0DAeBiSpHJ+YqasZ62viWWxmR3mJEFmabthfX3akm8ALzG1v1
kSb3xrSxov/XA/3fVjbxFgNS6jattPL1yRANj7OuxrCkjX3Hhzw7oDchYrNJxUuAOlQZkrGAYYzZ
OrH8tD6mqHTfs5GMO6fu0lj58xRyw2SJ7wMDo0bbPjYpGTZ+6spLsuwC1dxuWloiXgsxiy8sM6Fb
y7731bls/vRtCQtfCfmCyedffkCfRI8XkFjFTznx+8Iyfn49K62sDUtmqcGA0c9bH7AOe7hHUlgR
yjpLTMG+VVslS41rY0KTqBV2m/B767NRZQq0c+EdWqCw7hDekt99fR1rb+VidrUDt+tlpQdE9QQ3
c99E0r8Aa2FZnu2tj/S1e7WYXKuqhSEpKAEWKsekcfE1a470eRi2Mr5XXidvUSUJyoZadO4ALSTe
Y+sU+4pswf/XDr2YRINAY4wM6JKxXPfvI5X2jWhHDI6v7/7KnVlqQ4tBwxs0aYYdRvk4mv6VLNUj
30SbrzzcpTY0g2bIxjqjzkH2DkhbRKa7XuUR+pMbU/Jl4/uPKWepDqVNk0kC58+5c/8MDQgx4BxX
4pdHrwxpHVDTS76+T/Z/erl/nelyiZ8WURgY+8wR03juGTk48KQH9ZWwWQL2KFzYRcQaeJGvmv6H
U+zS+nc3I3y2QFziJdV57g9teiCFD13ME3yTUPXvHfpUlfWe6deqaHeadjBVv5YyPwX5cHDIHpzm
KyUfU9h2PXydQwbO6595f+rAJEaJpANNzoU1MR8TXP9d2gOIwkBjGPswtZpwcs6zdSPJoegh5jd3
npPBhs5D9L4BDniFxzBK8c/0xYOzkcRt/1GaN9DY4dD3Iz4jGAMkKZmbE5CYB4VEZ/eQQu5K5ZPK
Ptx2vvetOXLBBamywwxi0zzoEBywdOwSqT46mlhaJeWErGnypyXwYQJGo8qdiQpGMNHYhbm/f2ZM
vTRIW1N+rPUPhPwCd1P0Uwi3Q6fSKOt20AOo+qSnS13zxZwPVfFUtX2ksh/9C8guuMdZF8Oq0DoD
Yvp47HlGpOshlHB8exqaohTq2Qn2DLlnAOSIPpyJGYEYK8zH2q6jKR3Dkv3pnbibzLBPE4s9ZpxG
k3tlsuvGfrStJxdbvQvewjf20BslY3+dtt35oroy9U+7tJIq60Oju+9ALQ4hcmelj6eW5N4BhUYg
ABx7z+G877Nz4R3bokHsbIylsGhjbLjietx50BZb3TV2X8iUjNrsbpIghsD2CiXojqPsLWoW9WSX
5yos4c2wfg3uNUxUiZFViIiqYlW4sWDgCQxmgr0v1KPPXffUAUnJXPAekG8D8mLUI6FU+JE//SAM
IBVjRwYZcewG+qseVFWmrlL9DuAo+KoPvb1rAz8kc6InPJ/6WeVn333EWA6LRoXMvOnh322wBU64
j6vX71TduSit1MSKKJSZNjAKoMSG4FIAm3M9gmJTX3d/SL2vqzB/c0TYBB+d8dcq/kI4pdxz2su4
zJ3dxnBdmRf+C6L6NFqxl4LT3jOgKWnH4cp1UvwcN9VxXgwkSllxmwGTEQLRcB7RaLOD4QVJJD9L
RN7AzG0Vx7aHTr7gftKBPyf44IQdkbifdiOSmlfGIUC0X1S5rRvzpsh3ubCN2HUxCtOh62uUm/vX
psbU8PX1rKwC7mX6/nQ5w2zNFbQM0ENmhO9Gk7G7xumdDe7e2tEvf/98dNL3tJMIT+vBsTrkvQkI
VN35h69/+9oSs1jgjVTUyGD15Xn2/liAUKd4H900j7939MXSrvM6nx3brc5C5BrSY5J2e+oKhkIi
2RJ6/LujTdzF8s4rB6LgQSFcLgMHBGZZHY+WdH5kTtHejGNQnHp8ZOTI/WUjQpNT4+HrayOXRf5/
1xxnCX8dnEZITgaw141Khz5B0i+yGvSVNQT1XYWNwX3OSkzjoPUVB4So1TEyraYrCAaQSyEnRW5N
Xw2hzg3rYPEWeDHWBBjIqoqBt9ZXbuPpxyZj6mbM2+yv6mqKIk+g2E2TAQATpZ3XXTudrRKbGiXo
pZ3kkaJBC2hTB+KYm5Zil4GoAy6N7ZZ73aAUBbNzdtuSwjnyBhNaYtWyOgY19vv4nUa6sYNfGeBL
WbsL6ZDwJmCY2FzuZQ7bpcmHk5b91QzYGQrXmsCPXG1shv9NqCdkqXFvUcID22qQZ16B2OqDuxeO
TvDqmPWj15nTTrb+D6twXrLg/zg7rx65dS1t/yJhSFFxMDgXkiqpOge7e98IdrstUjmL0q+ft/wN
PrS5SyWgcC4OtmFLJYbFxRWe197Hs34rcg4daA5UC8AOl1fDwj5Si+Cjys0KMPfBTKySoHM0QKKH
AMHflY204KoZSqwpY6gsahPWoWlO/xZRO3AlOVCD7PTUXbmALtgZQ3Gh7GlIQVSCnWGdvs+b5pas
N7Qt/XzFQuYi7XpQvLpjmbp+23xDHGAn6b2J9uvLw78URVEr4FtdusSE+uYRWn7RphLze993h4ZD
LovaB7RAbaJ0DDTcmHKtWLlMLn2VYjtRC+eIEk2Sx7Z3wF3Ju+gZnfZ0O07aOyVtt7n8bUtLSzGi
gvROLOO4O9rNC6BE4FdNflMWKytradoV81k2gyZ6C0+vnbcJSAgt+n35Zy89WLkbabPgGZTwumM6
RT9mKu4NgF0vP3ph4NUaaE1Owon0ZkAKjryVsnrq5hwBicJFWGbsV2zYQmBRLYa2GE8awOOAI6ua
oMZCGoB6o/ArYgOomatKKYDt+PtwnwrXrZKa97gPgDNW0SDNTKDSxIpn8qdc8N9nlKGWOutpFkvW
I5Si7Yft5Ec7suF+vmF7sEPGW1R3BrN/M95Ud91dti8e9e/pfby9dlOqxdBDzLsSBFG8vffKzIND
nI4bTW7KLXQpTTQ7/bq8HhZ2iFoHrU2OZSJWjs3vwvUNLBSrWyvbY+nRyh4vsqmSQ69BURiNpaWh
bWINGPm1NNufWrgz86NW8Lpm3+e6lUWHCbJNe/BhAI4xspw9EcozBFzgIyNRrvl1XcwHraxHf9Kt
YVtmtfzWNIQ0GwI26HfYiPkVzGx95asXzm+1+ndEBs7R4moILR3dXHZm4/MhCdhr36XGXpMZSMCo
gqb15elbityqtcBp3Uda6jbRAX3UuA1btfnEZKWDKTafeHNg1jXQJTakhlKRwsx+ow3Ta0xr30/z
gzE81eAd7i1qWa+MgStgG+BcjhnJXzt0at+JvIo2RZXMK1t2wd9U6zNpLaDURkQXOt0M16xI+ENX
zjboY/p0g2tNvSusqvmN4vzmJQKhbH95kBamRC3cHPs6FSBw9kgTOIcmybEaAfDyqih7ikzyU5ru
E3iS14haGoZ+Mrxf7hyDxXVUNuNldgvM62x5MN+QmIVDs6YQuPA5+mm/fXnDlHGb0Yw1Yd06R3Rv
3kWjixD84G4F4Yc6lc+dwVeOi6V3nU6oL++qI6CRZlm2ITCDZFM541vUT0+d2z1No7Y3tRrqELPZ
rbgif+qnz+1pxWTQweUli3h8jCJzAOgLGtF8M6Ik6LdTz/kIwFxX/EZdRWx7cULTdwiN2A9jXFYv
fWxAPY5TZ9eZNoG6OPo4ag9cveZTdKLfow8jexyFO97qRtK+61MOrpdTGx+9Zc8fZW0BOnR5tS2Y
PbV2t6qI1RsVbcJsbgGqc6cMOLO4DexGiM3lVyzMilq528cOuCNgGoTdlCDugjib9oCqRe230NnM
EYRKyYOEJnQEXB0QUJdfuuA5qFXorWYWE8gd6LSfOX3J3aEK5krX7pB3jveWGPUVk7b0HsWrEjjK
+WD3MKCoL9ikUwdlUGoiPDQD0M+zSHu9/D2nJXxurSlOFuOx1UNLqgljg7H7bkDyzpmz6uOqp6vt
dJJZOdYBuATZbFrIoaN5kdJ8bVsuOFhqCX3eTCABRlEdcqviuxqBgmeaDskejaww+zriBTmTw8od
cWGg1CruvEH5cAsWXMgAhPWJ646oztAfrhsnxUOf4ijrOggmHzsonKCXBXS7tYJS+ucGc2aK/yRw
v1ivuOL6mJh4+PEfzXszPeCUvV924PiQUvVub4N/hLetvdu34zG43eJ/94fD9rC9DYLb25f7J3Tu
eYcn72O3+9w9fR4+B++z29w87A4Hb3d4OXiHzxvH8ze7zNvcheFms3nd7/F/7+Gzvw93d6GP5wTB
ce/j72z80N8fb4Pt9i14PP013w/egmAfvO2Bi1vZOUurQlnRNrRLmISgZpgAdfWzLKbuPoJTH6Dc
uwu4W1vfnBKQ5JW3Ldg5tbKcYeq4qKHeDFD8tpvp1owghYri78sL448xOzN5amV5Ow66MaGP91Dm
zhakXm9A6xz6d0FCqvcTD0EEfWiE41v2ayvSpzGat6J/7rO1LqsFO6RWmzOQ5Qe0SzewQ5l5L22k
kyuq5Tgr0m4vRkJ3lz90aRxP7/+ySMmkA0sHbt9B1EBWWKFb/i7Wtu6fpOm5QTy99MvDNQKItd4Y
TQiOXrEvwEjc17PunNQUwf3bTsapQfR0JwR2Gjh9OghnE/NovOlAGv+H1Oj/StGspXlFAvaxYzrk
sXZY4QNUPe5HabBHA4iqo5Nq5YdZTTI+wUSgYlZ3DGQ/JE96UF5jQX2jRCQLcNEI/YhZ1dwy25h8
NtNin1IddScNTdr92BLxCWWW7HgKDryVXCDS3hdIaHi1zGlgg5u3n4jV7sDGQmzOSib3habj9GG7
klHgg1H3zh1o21qlme5QGKplXiXa8TWPjTkorM7eDE5VPo8VlQ+oa8s37lhpuPXkjZ/aY+qzqp3D
Qqu795gnI07SyPGkyEzQLJu2erUqHTpcLRjinQ3MpUEtY8XROr8KmFrVl7hDRltKsNoKbXLhgxsi
yJsxBqCfpWsWccGSq2FXpO046N4JDARvxEOqOym0PFv9Os9XbQ+woEjCxwYS8iZ7quk9GkOh3PM4
oxX68kZZilUS5awwk5ai+60yD9Kt7xJIpSLKsElF57O8hlxZCY3vwtdKEE9L9hA3zPH0lAZTHq14
dkvDp3gmtZhK1AkjJgZVQC9q7hP+/fKXLRhuVYNrInQ0cr3C5AOxtzMAvN4QS46vIumTm7iJjJBo
01p193m7hhLxv01CzjjQkmWah7Ky+LtDi/qhZXl5445p/5IUJQsuf9TCimaKL184qW3x0UVGcUy2
I4rWZo7c5fx8+ennh4yphS5535FkInl9rKNngG8DA/jc5MkAZblYy1IsfIDaATFaMs06e7YPpN7W
w08xg0i6Bn5ZWMvMPX3XF8MsuznqS7tOw6obSwP0ezuX+zYHx9sbGIg5UX8qGSEFzUqPRGkHXrtD
68QHN7n+hHgeUMPVMO4owO3XFRYztTsCmZ6BFa2VhQAVl9t4StKPCSED4gM6jOxh4kiE2rpxd3kC
z28m3B7/HoC4jmWfT4MFGUj3vpqg5lnXV/mUVI1xjpqOBq6qK8M6sVAw8FA2K1HrhVA5VQObvc1T
jraeIswFZCJKsxhDYyhxEppN92j1oiu8fkRSf5aF3LZZa4Spna0p053fuFQNePYmmwbYwDgECtgr
iq1lNh4Ao621Yr8X1iSgpH9PCZRY9KiOmyocCw0szohBlG5oCwKg9mxbuwzaHhxd/1ltBIDrVdJv
xkIk+0hzbVAHkumHbjnJeEwYTu3Li+T8FqRqtruL67Ymo5GFoA6gUGHKX5Jp/uVmABNefsHCKlSD
iGKiyN/xMgud1N3ZyD5DdW5lsSxMlxoIFM6Y5jYb47CM5GusQ9qhmUAiZrOo/L4prgOdUjUAKBpS
TY1VxqFry40xv0CfZ0en15j+vG6ElEUBcVhcLMciDmX6j0lgnVAdcfnJC5OrxrEAwM5GOeHJLv3M
oke3/EaNlaV8/nQAgPzvlQwRorho3ToOrfKXNTuB5mZQvtmxRNwV6XVWRmUAAOWTQxA+j8MUWEDU
4AGuX62MzMLSUYP/FUfUCG3BBUgoFPxK+k9tdDqqeygUwGg/rPhTS29RBgkwIgvd01g5WWRtWYTy
FSIPpXY/9teFcqjqAmigJkF8LIrDVquBa0qnufluGcLcwYUubuhQ8OuK8qnqDuC2gfc0VRwS8xg3
N/rQIvp94nJ+u7xWFxaUWvzal1UOynYWh7oRd0FMAJOX/ZFEzb50+LbK+rWpXzJIio9ZRE1JaIRq
uWouUZDFeOSnLF6r9lvacsqhW7VVaXVQBw1nm6CgS1aPUFyqIT4jVozewgvUsFfVYSbQ3yzCYtD2
tJy3ObBXkAZZ2XML06DGvSQVk+A4p8LRhDZDl3sVwo4I8KCgywy0ZC1hsDAJap7CtnVbTE4mwsGR
83M/t6TzDDGTw1WLSc1HOMJCR74+ixCIs5e0SO6zCFe8fjZuK5M94wNX0i1Ln3GapC8+Jsoo8tq2
ITqEer6u+T6SdsU+nc/jIL3294PdKZlQV26JEIkGn6XkHZj6nTSjgOJiZGjkp2XlOxmlK4ZqadaV
m0RDoV7V4S4cdg2qYIcMQkFyim+4BrGAWmsDiFPylVctrV/97y8bbd4MyHCIkALdYxnaPqsfCn2t
hWNp3JTNHRN96OFUiXDi/TeTcL/Oiz2CCH57UiZ3LGjvZbLbw59ayyMv2Pg/juyXJQChhaxK7EqE
fVTdoKjg4EKzl0H9MJfpWqBsYczUQKDrapDPg7B8mNe/5o76tP9pX4mEo2oUMOHFJEbRaIcsCjvo
rqBqWBprJ+DCBlFDfJFppYwO+OU072/7tD9MQ79SeriwZlWGRDXFOF/HWjvQxE0CLe2rRw2KLKGj
Oc3RmPL+OZ6gZ3HZoCx9h7LRCxM8/dIR2qFPzeYgIhb5hZ0lK87U0vwqu13GE0QBEjcOozGFmpkz
NKGEVsbOpgZbecXSByg7vATI2RKIJ4dlbvyMMwhiu25x3ZmhRo1GyMjlVo0tUDgsqO3hBg1LM7RF
xl3ZZAlihvTt8iwsjZOyu6veoIORIDJtVDHEbxzfaV/6dFqxTEt3TzVI1Jiol3QxTCFHIBZ0XRcJ
ExSa+5TRLY/zW9foX3gOKa/4/fL3nJ8U5HX+toUAwSdoCcBZDo7n1qw5LjHs93WPPiU2v5iloWui
Efc6EbaWOLZjvo2JWFlK5y0eUQMreYvUoT7J06Obg8U/Ify2ZbKHxO51cRKixkl40aRQUoUTkrrP
Ahzosjyw/ofQfzYlW9nQfwIK/47bExUlAR1PcAgIxn703+Jj+xSF9ja1fR0aa7VnbLKg3PFttjUA
bv+ehvPe9Qef+tVT+0Be3M/22fgOUbg0aMIiBHkpf65205F8X7uWn6bp3K9TLIIjI0iYR9iuKH+4
KVAdjKa3+h8alx9ZFD9Iyu8Q2nm8vFTO7yqoAP69VMA1GMwug412DZxa5dPc/MrsNULDn+T1uS9R
zvvSMZJhniVDs/5EoFsWGQ60ggCtguZBXO+dYZ78MhLJTTSBbZS7TX4L9p65Ryq3fU3JaPoasrxh
SbL+QQ4FCK0FOjSkFQ9+i1oFT9PFz6qL0m3OEn6cxi7dXB6W8+cLUREXwplj07St6ACpIis0R1Y+
asNYQyrWiPdjb50656GWevll5/0WoiYnEE7XmsjB7YfpzZPIncwfdAaJ6+aB6MmPNJ8fYjb+MKhc
cykWNrGKHRgBvMua0owOsoHMl+311T8s/24Naw2vC4vKUeyPIVLuENOODjZL/kms6GNkyZ10x6fL
47X0+NOkfTFvrWsNEUVbxiFLHTgAUD2deRGitv3H5ecvzIcqZD93PctnGmuHlLIDjQl0tkkHp8sI
wYZ4H7ty30zjDqmelcW2cBKoyAFTz6cOqXTtYPD0k8byDYJi10WBiApJGeM8mU06YSrks4v4klv/
EtfFrohKSYGKYOrWM9WghdkgKel0EClmExXby9OwNM2K8RDVmAgnn3loJRLHcb+jw1PSVFd5kESl
osCQ8DGhcCegVKVD5qwHT9oElbmP/drlu8uf8OdKe8YAqtJetDcaqKThG0xwHkCqMnnQjul814xu
cjcOVeZTa3QDTiAuOJXGp2XMP1sNnkaDIu2+lu79gB4yqKGx58wCOzCtjNy7/NsWjIAKUrHmKnan
ttQOJTb+k2XULKSJsIWHmjQ9yAgy0JdftDCPKu6i5RKkVt2IDoVhom8tDwwJEGK1puO09HjFGrhx
3zWi0vH4TBysjJSexeN3u15TOFp6/mn8vlgbWWtmY/RadIi6nxn4+GV9T+aPy0OzcMyoQl0Vjq2E
RjhmeNo/8zjOvQnXYTTmyZ9EsBDClGvEjj8xnDMrUaVeWOj6pqxKARxLWXE/9VN60EHP2tbweu+7
GbebNoobf0DjXgCsEkMMYLLfSU2zCNrrKCGgWoribB2drHGpk8No2Q4UxStQyxKXW1fFVIituCMM
HsM86xiQyp0hh0yPk5WvnBpLY62ak7FozBJA+gOEJ/0enYRy/DCLzxhJA0N/vW4+lTsK4Dci1Tqc
HI3+G4omKJj+iaZoP3dbD1GvzeWXLC1IJcrYEVKW5ulDkDy6dcQIwC/VH4fMWJOpWrgLEZWFkRDG
C1DwRKhB+v0A/yoGc1f0H5Ot58Aw5Bm06LX+oyhjijhhUaOjS8vXuuYW5kmFZWTAwE4dw+WlaR45
FHGL6JE6hWcwdPcma5+4MIb/oiA4rE3sFDHCSn8QfeJDG9STZI0b8CeTcGazqRAEWQJG0UuG5FST
61D7E791zay2RVQh+6c7XRAZ9g5ShnEw6SA/I2z1Yyohwgs1ONwrxupeA0EPmdenic+j3/QxhaKI
9STa5qYSEHHTWdg21YHLBlrxNms8IzefUid5M+cBREEbbcPCuKkT8ZlbMphosQPb09y4M5lxTJtr
dNIFx0Xt/RKRRfU0B41Ja3v0MZNHFBCtBUEXZkht+rJcLh1UGM1HMTKPwnPBLRPYkbWrydLjT3/+
xapXOqGsyezi2JXQC83eIlvzOxzRV21RtecLKcM2d3rNDnud30XOeO9MfCNlvLv8+KUtovz4FLrK
rJfYn1Y/tDvsDEApZCKPVUbZyxRDd8+zioJeZzhVPEuBy3I9McQI6XhM00/RQI+egYwJ3AbphuDy
Jy14I5Zi+F0H2TenLyNYzk/bftJPJWHxvS5XvL2F6Vbl3pxqckjCCtznyjsze8nooz2+X/7lS49W
bH5mDHNukArnSq43r3yc5++xmZ2a/23hrtxIFjaapZh8dA+6xQwaCaAtnPumMyQfsTVa3y5/wcLY
/wvmMeL4j6C9dXDsAXlQPXlJWog6ayw+lHG9csldGCYV6dE5Dql1hPwPed88Zzn/ZtaD6UG1fMWV
WvqI0175sqENQgohUF9zQL3iXrD+p6y7by7Ln41mTR9yYRZUmbUecXjEaO0q7GpzClp0R3kZW3Md
FoI+aqu+2+d9yQsTtS+RbW/NDg0UmTDIISFadw8eHZRz+saJfZ4UvX953hemxFD2XMKrMdVzXQ8z
Pm3acbqnbtJ4A7dXnr/wSYbicRV16gLQg0Yx9EPKyph+GJCPf4vGWR7rsi2QzuLQ956yNF+p8lyY
ILVmgFQNBLhBaTj2HX8YOdAWxWDEK1+z9HDla9woobJqT0ya6dhWRdAPa+vq7DygVk2xIIXI+2RK
DBmi8ShA5NxrnH7TT8bKD196vGI8AKFHmWAhi2OVCuiVa2+VLJ51qwkur6Kz0RKUtZ3+/MvGEzp0
bDVS82PmcD/rohCi9Q9jJ3eo5H5EEcemiJtdHVkrpvDsPsfrlNhSlKTohZmIDCNAyieIJPUl0hno
4ZxRt3z5i87ONF6hmBJoG9uZloPPaEPLzY860DzK1aKNP41K//IN8fTTh30Zr8nJGYKfDJ7HwPNt
LZw0rPnYeblrO5h5Rn+bRSMgM5Sg3ciLHI1Kb5wQuQ0QSmi+dzIyDoyV9GhCPO9NN4xmLSy49N3K
OrS00SE2BGmP2lyzfcO0CW4kquAuj+pZa4DvVpchqnn4wLTimHF9OxaRV+YaxHO4LwGYKOebGXCb
q96knmeGAfSiBqX5o2t1G2pVQC6BgmPmd31ahUnnfAdmbo1WuLC51GNNy4bcKmfoH/fR96bdze0T
5Ssn5sJ0qIyqdkA9GHEgXWCL7KaKyXeJrv6VyVj62coilIlbQMwI6nFjx186MTwRwX8ZQ7Ty+PM3
SOaqp5lj2q2TQ+E4nDp9uDGtBFPtcLlJoeEd8LoXz8aMTmtn0LQNEIfTBrS4en95+s96xyj1VwyS
nHRejid+JNHhpnIDZQzJ9KjVYtvUIOA6xvvl9yxZotPYftnIQlrd0ExtcTQq+3fBBRoy0v5Bc3JI
rkT55+WXLO2a0+L48hKjtBFxMfPqmFDqTxDuRmkqeExoEiNs3s7MOVrjw+VXLawJ1QU3s9Qd2ByX
R6QmA5Y81cA41XLlOxYW878ccAj7ItjlFEc3TXu/FUMWTPNVZRhYbcoglSPNjQj932GXDV5idUFb
PU5O4hXgKl01Nqps7DwMALjMjRHWKRBubW5ot1Zqd9uu7NbknBeWk6n4F4J2iI22EW720NglLeLp
1kGfjY3eXAW+xTAp9j2KYeFRMMbCgYMF6MkU3BG7yNInBNlKf8gG6cV6P1xz5cLbFHvfzcgwdQ4t
j01Vhj1EMd3ButXGdmWXLwyXStaZE12nnOhuqGtR7UeZG9/MsUM3mKlpl1Z6tuIMLFgTFZ/DKQqI
zAQqc6ysgzwvyRbUihd3NBAXKx8tnq2FyZdedPrzLzu9QbgIGJ2Whb3NIGphR/6QwHlKs98k13da
5qwdxEsvUmx/PKHXmxMwoapSe6ybNNSJ7udp8kMW0zeCwoqrtoyhmEcrBvbYEJDRqOIfDkfmqUm9
DCy5y09fsCdqhAWpE0AOKJzaRhRHO6VbrRpWVtaCHVSvRdVAgZPQMRGVw7/FMcjyoi++odR8zT9Z
eoGy052B11GbQr2EDS6qdg8SmLhkjdq89HBlk1suK63EZPIYt7NnSmNnjrhMWGtW6nSInvFe1b6S
iQ8cPQJlecQKMu9yVIsetRqtm7wAP41OZsCEm22rNo934PryFRT1wmZXW06SnpNU6qYTskzbS2s8
GH3Bfc3O33RhZitLauklpyP4ywZkei/a2paQKhbFNhJ96Qm7fxhc+WF29jU3VOaqTSat09VdO0Bd
IOn1Z6uUt6kU1x3fanuJyR3bAXLFDSNWYlURDxB+j0VrVmPJpVOr5icIHqNfakCwl4tXyTJx09bZ
Z2fWmyEe9lWdb7QqO7hQ5BVC313e5QuLWcXn2HHSiqy156N0nE3SQRA4yfY5W8sCnFcywXSwv6dc
z7oUsEUYd20uojAeKN8PUD1+nGxm3DvJ0DwzWZu3la0DJp3a3H6RyH19I1qRPUAfpFjJei04eWp5
/egiXgz3CNpMIL+ZIDVmVuaXVewnyLsVHGUvci0YoJ+O3zMb+F+l9qSvXK0YKdRtkG3UvrvAO1Wm
9Myy9Pq89erU2uTQUSZt6gG85mGz5YaL2+m9jnPc6cmRV66PmebyKcu7K/ee4izEUWxyibaFENrR
gBTXlqV/s+zUQQne4Hg4S4y1YouFJaVWvJqCzWSMwI0GyfDGdcidYyWQz25WLNXS45VTfLDNZqpI
P4WNpW1HnkEtvAgqay2ztPB4taGKkW6CfisknI0cFdROW28mFr+Pdn/d2ad2VbWt3epQnIY27NzY
ASFJ8uR0YxScSJ8rPQwLJ7faUdVFXTn1PVRu21Tj3mSOBzRrrlQnLpxOKh2oLbS+06o8CiOjBqC4
j3dC9vd2hxTiZOxJWtx2qbGLGvp82T4tHBlqj1WlzVnPtWk+dpQGei99x7lvWbWpzbWNseCsqa1W
ZpFpkNJN3ZDQOJCW7bVp6evWbzG6nkH77XXfodjB0TZLhM8lDVF5sDHn9FfdZ/cDqk/kxNc66ZYs
j0q4kVAdh26b2RxB6RpPRfrJaHpA0pIfCDdBsKrldelVkudhMY78yUQuFEpS6Thuo1ZjB8OFZDGa
eclLPs5j7ck5Lf6x7R5cOBcqAD6wvcYOkgjV0SgtsuYULIy/WmheODO6xSgu+VlnBqSqfpEZzZs8
G37pgNL6jWO9XJ6C87WSCFuctvwX92PSLC0fBK7f+j/dm9xa4VYeUPN0BIK4+2m9GM/WffxAbqKj
vn/Obvmr+Hn5xQsmRaUWGMiMkQwUimNDHozsQXSVD12tzeWHL2x2FVpADNzLsRX7YxRX3yKmP8g5
X1mzS49WvGgd6PMOCmoFwhX1fd3Oz3FXrd0ulsZEcaI11iKoLabqSOOZA+KA6gCupU86mdZyIwuW
Qy03TxrCnUTLxzDrzfF+sOf4iaTpBNlNzXmNXLHGy1tYv3/Adl9WVQ8BI73SJViRyFsZVZN7WsxC
N8fhn/Gh9jJCdldN9Z9t/+VN0eDmY9s5FZj9YrhrRDnvkiFaKzVYmBG18y1LOqZBFh2i3H2+j53o
BYXA4cCqt8s//k9z2Bm3SG19a2QiNH2QJLTdodibWW4FLJf1NgZIeWNJI7krTTlhFUjrwFsjO+hR
nu3KgdYekVoVGJmWhNkAtaiCdQJU8MZZMQznV4qjngCwCxygZBCLC1GACD/5OiX3PLH3qbsGPDu/
lRw1b0aLMa8MqNsdszaa94SNephWXRdcHtulqTstzS8Lg8Y9RSQb+p96PGB944AZxDYp6+tMjNru
BwleaqKKXQ8pcN73VszcTcsTseKanx8a908W58uPd5KOjq4U1VFy1zgIh9d3tiTJ43VDc3rrl6en
nTQM5JLL42RUT701vmMi9hofVx6/sPlVtJhGK30oLJ2Ab02OSeWClId2+Xbbx5lnZSsvWZpexQ6j
LaG2oOqAGv/Z1d55RwC/Na3hqPN0+Lw8TEvfoZhj8MABG5dje0yrh9RGXw5op4TexFW1iUy6so6W
XqJeQXDTFHpmybAvoInX/aqmNEiQPHIgd2APw+7ypyzsZrXrJ4ptpyqSpj5KxqDGJ250V7upU77F
Nl+JMZz/EEcFq4AKNYtkToqjDm5lUUIZiZSPDateiN49TUb0cflLzl9aHbUTiKRlavKykWFZDcfC
1X+M8QQwHpShrGoM2tRJA72jZOWCeL5+lTlqW5Ar0bXJ+gIbcWQBTZqHUgqkltGrahu+iOa7OpeB
pjfwA/twhC/pW7z0pGP6qca8NIl90CK8RqQ+qk6vckEctY0IMq6liDVZHXsIVRmFvgWUd+XR53eV
4yqWASqHcV9HOO/IXD25BQiKcxJGjvF0efKWHq84/LERj0bbz/2xACbWtyl7nfK59HiuXbkIFasA
LkvObC3HC+yPNsGs6EkQmck2mhJv0Nb6iZd2k2IY+JjGACwhOwZl9w+WGt9GUJ5sFJnMfG0izh8A
UFD720Qbo2bpkaFV0IOctixrPL1Y0+5bCKk5ah+O3hnFkJKmP0KH5qOZxZF34hWBPO45jnNbd9Mj
i7uXpqDoREvXEAgLU68252gJT1xQZ3JoW06BVdGwSKsDsaarrveOqv+poZm4llGUHUdS7sa8nfyB
XKf7zRy1M6cVNWB5U9ejwOepAg1PL99z48flLXFedxAPPw3Yl8M4TsE6ay1chPqeQW4v1oiLlvii
2MSET0GJ+jUP6rzspm4H7ldJwu/7qih+5Z2ZrTgbC1OjlkiMwDO7UOQtjnHHNrQle/vkbQq2Epta
WMpqXUSVdCPUA4v+aCTyvdeaHWHOirlaevTpkPgydlOhZY3pghbP6tl5RmACTMEW5ZxXDYylpqY7
6nYij7vhxuifahlO5K5Z4wmf/+WIK/79y22ZR05E6+GmmJ7LigT1dYQ2ZqnqbvowRCMW63Cj0xDZ
ycGEZtDD5bV63u5Z6kJBKzf0Cwr8aCae5vlXK4Qv2w9Bos1Vz1dXilv0aZ5q7XDT5hypqXvLyTZE
S9AktRbXWgh3gIL/97hHtJkjUyuHmyytEDbjDzVsYEmmfZePXpXVvgEf3pCV30EKynZHNFAQT2ZO
0BcnCVDHo4BRjyYatKnuAwX2OMc59DTtYMYxf3kUFiJWllqBY4Nb6djoQ7vRUy7fhto1A1ThZuBJ
FOaGl+2wRYIt3aBLrdxW9YRAVglWXpRYBgoosmm4G7Nqfolc14KaFTeZjwrn7Jtulp3cuHZUJ2hl
NVzgehz35fJPXjhSLLVGtTRyBgThadHpnfseGXG2MVE79NLj50DhKyVmjMNFc/9BjzhuAeB+QGRS
Svr78vsXFqZa98NFVKa2g4Wpm3XykTmlvYegnh7YWcXvDJBPVxboeR/XUis+0j7mWtxjgQKN8TPK
TqmInHldPL2PJDpQVDUElz9o6UWKh+GMSRwL6O7doEuZe2Ap3xQ20KuFFj+aMvtecWulXOK8O22p
5RJjB8253sznmz/pzVF+OHbS+Qkytz5NjIM5Zc42msnPy5+1cNhhlf29/WLI0jQG2k6PVdXvczRV
Zy0k7xD16BjdMGSjk9zdZdMhi38Drra/8q3KpgfuN+UNYsrHgliePlsHomEjz5GX21mIY9Z3qnbn
cFwf7HvHMFes5fkuTGapfSoECgVNmab8KO3C1Xx0l9Non+gTJUHJtfq76M06GBGJFpASnJtk02WW
8R67dPwVtwlcmNE1xLAXRBvDsqPaO+jMQ7epB2u8c4T8vxL2//qQ/x1/lg//L9zU/ud/8N8fJXpB
BNRGlP/8z0sJRcf8f07/5v//nb//xX92n+Xdj/yzVf/SX/8Gz/2/9wY/uh9//cem6P6XuS/pjhtX
s/wreXLPLIAECHLxNhxikCKkCM3WhseyLIATQBKcf33dkLPOS7ur2l273siWQoqBBPBNd8iRQg7f
u+Xuux2q/vP58Q4vv/n/+uAf3z+f5WFpvv/rz29m0P3l2WRu9J9/P7R//9eflLsX9Zf/+Ocr/P3w
5SP8689b23dm/GPfD93Q/PEff6S96Uw//LG31Vf9/t881fevtsfzsuCvIHQF5YwzStDo+fOP6fuP
R/y/Ah7Cf5ZzF9Pai/SDNl2v/vUn439xkPdFwInHqPhELFsDSDgeYn9BU4EJTIJDjmMZ2MH/ess/
3bZ/38Y/9FCf4L7YW7ybH/KA/24n4nm4J/AOBCEkCJj767yuWWqMGZ3Kf+w4fR9Wc+QFf/BhORZX
omYJMMw2nlqvj1mgjq5ffKgWJBXI0UKyA5zk6gq2PtUmU/UBpuVelM/ySpZXjPTrBo4UZ+vDPnCh
Jh0cuCV2643IGrqVcFvJzdhEc++efYtBoQv6xd5RkMqpob0AHiSPCR/Udlmdbc2CIBq7ut0Yve4y
C9TAuIDXh7HA3t227qx2Vokb7TXbWdrlgM97aMryga31wY7lxYRltoktMGdjDDJL2UmGgMhXQPpO
3Esr4p1FU6gEtnJn0txh75UbKJ6+8cy7htPn1suyKMjDE4jjMp4dKEKHQXNfL3Jvi+AL/PLOYFHf
lcNlwubbJlV02HU1lKrYok7D1Jx47Z1lVbwhtr6uAug2s56WIC/ioFJ7zxJYUgmLdMHRcLXIvnEc
dFm1kgj+i0dI7uyyXqZkdZMCata+r7fAt6RuKx9hDQStzRd4AMNDrwn2bu18vVh2saH6KOyLH07p
kOn7grCbfJUb1/G6PfBtbUT3nmufl65B7gQqZdIw/ypzzdEYGG7WbfmW0+DBYiAJGNZNoZZ7AngB
Ejj/BoXmFZXcj0TPv3i6AfOtPLiWbkFC/tpK++owN0iUl3+Es/ogWr1iSnErzG0Op84tNAS8xFm7
dFD4eAX8BqN5Jk852jJo0L1WdfYw+BUsUwBhZL74yGTwBdXFS6thXOMi982D6gHun7ZQr6Zo/XgZ
rY1rv/9W06PybRHVDZkSzOEgjFq8y5xBbbx8rACHiEibN7cUyxZDw76s3zIxBUnH9QmzJBKh+1tF
XTHfKNZCzd4EN8VITMyAsZEeIQjc7dZIr41KPzBR0cC1tvCXDiIzzV2b3Qz5CB8i5axJoB0bYY5b
YpEsRbLClAhY2zABVR5OflP+TU8hj1F9nImC4WjguecQHSkzV1MSrPmrHYOb1hNk1zgqDYFR3IcS
jHGn0kAlR3kPARHq4xkKQIHwrg3kyCfv2dRbbotlO7LUgb9u1GMYGztWlOkItTHoiO+gWrJe7FNI
1GB+5nnqvl07m/gkf3cqdg6FcyWXOzD1dCRUXkNGW31oR310bf4dgBno7MUNL5PBh5HrMgeYPeBq
wwbirpr1XgqGYXZ2uXMKaIh+buNKaajzl0u69OvbxCnYzE6WxxhD4/Lk7SHIqw8Rume+EaXWEaTD
11iS8Haicg+ZSA/epEUYtU+GhvDJBakictS8qynf4MhSUTmOx77KMe/QmqHbZm8h/FgUJJXu8jQG
im1Hg8gtmuVFPXgWcsmddgjmMth0mpQb6INmsVB3obHJPOHXq8W1kVTVaz2KB0NwXYHCeMqcaon7
hKxSJU6rz/nOsgy2PrN+sKPZGp6/V7nAUejfjDzwMHgJdmtRxwpp10kEX32J1aAd3UZNAES/bNh5
8gMbN427J4KeS1O8jwBqYv5ftJJAAN+/I5Cc3jlkqXE8wL9YPLm4+OmykkPB7BaunE4E4EkTt3Tr
rfrB90c37ZYWNlOzTYWPl2lyc1LLdTbYY86XcIPFcwoKtUZdQ/VmnrDU2y6/EUC1Nwt9CtmIMbbM
HpDvv5VTnghwNvWAPWMK3AhhAOxEXL36XDCEhGnRwbOY8rND9UWWui8i+LBdT+h9k2k8IuJAExDs
4JyapJ/5l6z3j1kB3yk66X0WujBr1jh5bI8zgM98G+riDqocsRiGK5ZBRJVTnMYIvt+tb2PR1U0a
wriJBObEDd6VY/QJ0L0JIIYAJsgaNqDm0DL01Ar/xsXCBWmvedl5PeQonNGfI8/wnenN/bwwE429
DuJ5Na+YyD4JP9yUM7lZCKwhe4SKZdIDzrYw8scujKHnfOAcrxDAWShajVaXQJXHBYtoQbFJpJ+E
DCLTjS39qA5iDBXbRLH6EYNTmTTai8eJk2QeFMxEnmGes1z12sYBRINiaDyB0l0BJRHwtHK61JKj
uw6IfmQ4yqA6rA16wwIOB9ZtThQkG+7XMDIY3iF6ddOuuHpkgrkQ751YFmSI3HYpY9e4FExk3SQD
T4Tbj3E5osPcmZPTDMe2wnr3XAnb5dkd44JkDiosJ4+lMDdqqSRspKopQrJkUB/C9rkD2T0xtkYy
XHc2moYgWRi9XWQOqNtnbhyxzjw5/uLGed4ki/JVMnbrY27pnQ/rv7gsyg2X801bzWHMoHQVI6MQ
U/Olq4MDnW4YHJ7s3L/W6rLMRnEPo7aMjnWiaw1H40021FNCcq7hc4yeOr1Y0DgEcgVe90ECd187
gscUQprt5AgsfVVGQDdNO+naTdaScD/D/93t5n3TqCtPNDhR8Ne2gjkSgWVI2V/pDEumDtcK9qfd
i6bdC536b767JgIGyTGomti0eomgVXwvuqaN1FrlkWTjrVBYDOF4QYFUz7pebJQvIqlh+MPJ7KYO
pJISgCk3M+k3YmT3wRgmQek/ZCNSJbIi/AndvbT9kJRYuqrJvjJffWQcLWjDgi4p6FmN5k00yOWV
4CEm4vx69gG7vyxrsvL9OIiHrFxlunB9ay1Uecq1fJs9e6QFwlbNcHHc8KuVZozcUGwhhtwlasJC
7idvq9XyhLLxY+3U62iWRy5AvcvmtALOOhyn49yuqO0A8YNKj4qgZx1EEqMnVR2w1A5tjSdFhnmD
ZPa6hBs8vOXStQur2MncJy4SmG+9DKFrt2EfXMum3vVlCWji+tRA9i1uRlx2AjF1OIjdlJQ8LLzN
djPbZFTaW38IDojAYu9QKaPKd4dtRrAWA9AmkpbAzQ6TzyK1q90gT56xQoyAfbcPpYcy3zXFRPdW
2ngIbbNvIWozz0G1Y80IFfM1u15CtBoyuaSwlcS5xMhNqDbuAqY9jINV6iqe5uA2RfCgQeMKIdlr
kCQWfFdK54rI5j6s9WvgsfMA1GebQXPFthA6KFVctqHEuuktvC6z78ydEjoh7gGyxGBQ6d+QjEKp
VvQ7BFH4KqsgRpzxti3HQeIvqdvDK9EF54i4yK20y+9buZehC5qQ732UVfkxDc1edt22gQVc1A7Q
hQ4h/xI5OYpAH7ILcLV7bT68KZOJdNmc5o2zM/kCC/m2SHi51gkVLgjy4SNVkFPpV3Yu+btlRm0h
/+7tPDBsK3s34IyQI84q7eAlJq9P5sx/KL107IZbhrg+Vw2WFEVW2JYxksddz8x+HfX9ysxp5uVr
Qz2GFHa3yCZICp6/yQVP1xUmJiDAFO3y5PQ+0qzxWMztkgDjOM4zXkn0EdK8MfKYWyZEvHX+S1ZV
sEOucCAXCG+wCP5O2g4eTkC9VFLsIcz8yqfuZSzOk7FvgokH4Ee+ZY56R9HzLj0gSMtqssliq2+T
Cytd2PdEU6HCxAfNNwpzbOps1qeqXJ7gnrUdgmLTV2UMJRMkuCMccO3iCbjJtSO0kj0YuvnOd26K
fTB5t9ltXbnvDljQG8i5ehEaPa/YvPB+X+PWG4vYPExKvjsSBy7u7kPmiFfeYPSXaxdex7N9macG
4N36pa+zV4p7D7ZeExMJiK0jlie4UJwkXiIxZrgytEbh40JHw5r3oIBgt7Z3Til9qNZJAN0Rwhjv
vo1YJVufjyc373mEU9BGiLicl+/VLD9g07Ppe/m+dmhJUYgoZ/TsVjgT2r74qFUG2YRu2PUKV6X1
CY/3z2zOTpd9laHSyPwAB0KuQgSHxomsXttoZ0T2Nq6QdWi5wEnQYvFWy1Uz6TeCQV4yfgdiSCWA
oHx8XmywEvc2kB1SAqSlTR7rQTwOAPj6hH1xURqEcZlX+5rj+Apr52Hgl/Sc2KecFNcriPmIhUg7
hgLHEoWkTQyrbxxNCBJ6QbFIfFBOZTM/TIt+bHCEJl3rq2iEJFs0eKTYAO1RR/qpctm6a4Yu38In
LC3IbtSrvGJqRNFJi9f2MK1gIBkHKVfRgvxq5y5SSLfnpYc/Ao4vYJbKbY7ovisLJwMaWq9buGKh
PxyG99kUh/Z67A9AFcqkd6oTEgIGzCqNO68bgXVAsu0581OZD7CMcMEKF/Sm0S4cOkPxICt9HajX
Puc2wl47Qgxph4vyXvXsG2uPYvDStRXeFilTjUheRzKwQSJ7JNicleeeDioF0FdFs2TfbDst6SX6
x4Odn3iO9b2gGDJB1iWY3B26EWTHtbIvtW5fhEJiHBRPssBWhC7YZm7bj4ViwoSSbshMjKQAV5pu
B/m1cRHjkC77UWnCBwgPxgKUGhzHm6KYcNny8aWFmrEDvfHUraqD365PfNibpeRJMZrXYs4elrCw
Mfod27L0hoQg1x61fM9L+6Jn5HuBHxpcJxU17XzXuu0atRJFuM5dhEnOaQzz6jJ17TmXvh8hZngb
njdPSzb7EazUdQQuH6ohDxo9cDbR2A7odqM2YIjbBatEKkao2TrhfTOHeTS1TR+B2XomhdhkvniZ
+TRtc1G+TmZ5gRQllEuyJb7U9eOU6QiykSqquvspDL7ma7TmYx5DhHSGSfolRnv52yqqF+noQ1Xb
MJ57DrW+bI7XHKd20DswRaY+7rBQ93XQfdS52FLmfFk6HAQ9ax2YaL27l4zN9+S7acrXwdIj9Ie+
dyHa1gQS/mndySCZKnEWEuvFg78EZHQVslQPt/SodJjH2YwsSmXBwyp6G4VN+CR9jCkuZvZaVl3M
x+36hqSxg4JPNLlIQECJLSLw8vsUI1jMyqAJtIrFxqyp28iZeqxxWyZVxpBZXSK5lqC5LwYqsZl7
VSv+4dMZTjJ0hDoQJOaZnbdFvzwxDVsmxyChnGZkBtVQJiyQDqwXHRbXwPsx2X0xCJAxKjke94t8
DlWIEkujnFsaemgckooBIV5VmKh096iHrsJFPNCKAoJQQk4biVwJQHjusyR3Z4Nzk8ZK4CAQcr72
7O3M45oOaRsiH8rJGfiUq9FhwY9+/P+qR3rMv3XGmo/+1w7oT03T//G3/j/sk7oXNPz/3CV9UF/z
X/uhn3/ydzeU8L98zw8o8ch/9Tx/dEND8ZfHuA+DGI8SzvzL0P/vbqhL/mK+R0NCRCBQPF54p393
Q/FsFI1LCCAQF6HAh3jk/6Ib+smb+0cvFOcIXPBCNKjw/jzh/ipFSZoBom6z0++Ug1xDQ7hss44L
ieGwbG6Q79/0YXs3Uwj24xiAwS9sKKKxRkZSrpn/tJbOUYK/j+OUvM59kMJcFJa8fFT7yYH5HYHL
wo4M42Of5/Qw9IwcgqXDWb8W8doIs53HYUIfLWxfy3uouIwPbl8TRPuOkasVaOJdN5lkBtvmWFyY
LuVcXHnKtbdrtRzY3BX3ZdfzTV5CADan028IC5+N4J8vjucBeBSATgotRF9c5k//GKDzEnFUV6rf
GaheHgZ/mI/60sAlzrFVUJKTKx1hhlQsp9zR295dDcIDtXdlLzMEpGnYhF1fb7u2RKJchMu9Elmx
4VMfbH58zqKQLAmmQB4721VbO8LMK9JTEy9yLpIpc6Z7LQHSWT7/Z81vpQB+nqBhcXGCIQDjVKC+
9YJfGZvCoJgaBzNv+Yovwh+bA0R7d02TOduV5M80YM2XteLXsDI0sQ8lsx3cNJu0y9oVXU1PHnlQ
d1sHHtexRi5+nYfyN1PL/+MuCM49Fyw5j2Plu5gu/HwXSjSuXd0qxIiw7OJV4CyGx6K9NbLCqLEC
C6Ht+1t/zOsjpM4HJOZU3S11/7XzdLjpuDtEjkdF1F5+NVzUKfDb8HEsYenaBePGLlWVFiXG9GE1
wnkElr+nfibt3qDGOvkFxPedNUiDJRw2hY++4T8Oi7/nE/+cR3gXrNI/Fxk+HipSFuAYgNsBbsfP
H68pacAXl/CtU8AGJSGF9bZ9jT5SB8GRezv4F9EqCSlStAHuQL/wbohe+ZHXhMSaomoTtlj3Lvqs
aEKO7wuaNNfdgqhu3bq5cXusWDR3yjunQlFu/PIacyFvL0YKQiIL5XEZCx/0wdmUm7k34XXulvqE
8ervyG2/gASx1lCKhR5k2ikPCfwrfpnaypZx1wTluA2c5qqRcDdu0ZJFdZPfD4auiVzAKplg7QaX
tF0G/mpgsxzzGXGLYFo/r5DzSrsABDzqXKYU8Lm/UnnzOx7+Jx3pp/vhu9zF4OoiLA8hmF+3BAWu
z2dNO2w9Sae0AX027uQ8ol1VtpvPMwB256jIVMWw1mAz+6pgBj112PJoG8Bicw7epMrhdPJ5lOlF
h9u2ScWl86/apbpxuLTnAWSkFpyZe+qGc+zmMt98ngN2pr+TpPxEiv/8iTzqE+FCXCAEh0VccAH/
OMbcNsyzftbjdrCX5h6q/G0L2Zd4WP36G2icS4zsYUUDgkDHMFrbsd8yXc9H0Gzuu2GzXPeh18W+
JfW5r6TaraH0twtdr5ou6NJ27vg97DZ+p0n2SXr89W2HECskhIUQDPlVDHjiqnPBMR62SLP0Degf
NJLOeMi4CDGwQePUCQZou/kTuPLVejau/9TNOscv6LfMoW1ShE52UMOaRwZO4a8GFukE8mCMw0TF
sEldt5ptlI+7oYTfbHhNURdDwM1duvpbhRYiouEOhCL6SFvYU2Ytjf/ve/8XYsNlSyCA+9gLLsCk
XvBrgFnyem3WZei23udaaSHtU3iPYX10p4Xe4a9sumBUcGqhaLIfbY3GfNhExSKDM6J0u211MB11
RUH9/Q285hclpB9vLXQ9zglzkaaQX44lbcSKKQvptgj2bD/VVbmXU2/hxDB4EGUsvWsA4/aew8wO
TY4h8UH7AE8U6N65yuIqyNsUI6Zwbn4j7PJJ//15WWBMHPourhb+DQVSo3+uZumHlA590W/nyTVb
gjnI2c6aR07k8HI+rlljDss61dAycumyM5g/Rx4BKlGIs3Emcl0BToCObrh+FbRMxsoNk0VnOp5R
Ux1IG0DO0+3WWNVGpwOUhK5J6d4syptPRehqDEDRuywcMkfwGxHvjN0uKB0yd50xjqvI5jdLJBCf
dKB/f+KA+cS/JHouww72fShO/fyJ1dRmiN1m3Ha9kwwTBLaWqxwiplFDihCt3Aq123yvmsHEKEZF
lKGDUsO0MSrbGnYQJdrtMPkLu3HHyEQjplCgNG5o057o1BgyoY1e1BEZlyeX+i+Koc1AJSLL1AYb
jNamGKx1vSWAWEbwSxzjXAk0Hk1+X0892cOC7DurAlQ3SyCg/i9wmsDfOfFCKjajIH4CBlLCHLc4
mqG+K0sY5bhkQMs9NDUK1fZZ5afFa6tkVs6txHaJeFOkUGvt44npd26a1wJkWuOGt8O4TtHcqoOg
RqVZR3iaNSgYdUD5QcwcfVx3UVG2UIx567bYOL3qUJZCussVAxBPFd+EuTyhP1JHvLbvYe/cZnq9
klhN0NN99z2MwcL52YGV2mGsHQwRJ3bL1xM1cJvISrtRFp1ADUYrrJh9D8AYepoxSLzzNGzkuj52
W2ti2Cll+9wFnrfHS/M5iyErQdLchE0K6HJUXQlpVoxKRxPXWXNZbfm269BMQtXWRF7nXuvFi6zx
kezAKCTCKAvtSNlG46pdXLScxCOSNe0UGDuMb9PqZ+kA/tgYcHxcGmJKno9bXUwmVt1XkGuTPIet
qkb3ZuNp3L2CHJHNbaBw+0h4+NbTYjOY720GQQ3pgkA1L23i0uG58BXBhATO06wJv1XoBsHwCn0w
xK1ovCy50ppdgVIzEBmmrWaQids5AGNx8oGe/BP0/9ydg65rU1of22RqY+mjZRdAaRctkSJSi34q
BoJ+D7seyfRAlIBwwXDyA9FGYmAoj4vhK1x1r+BchD7hQQPrZwHToLkXg+jSpC686YBWyI4CY64+
m9wNTNSx6IFXBB7t1bUYFPneeC2qckVJsqn8IcRo1ddoMFdoz9Ioh7PyxoaYLlHnwbJhStFhq6PM
8YDWW2mcWzQNVYsCXZ0XjB1i7hGGbq15XeSamHFBr9rKeWdKDCYp8FSx33ZHtKKfLTJ/oEAZcBGx
x7vnFqdRNnSvOesPXcvrpM/1Y0vlK8ZAT92y7lGLpWA81ZC3w6Sx6fetad5kCcGTeh6eZUXGpOuD
nb9APUS3A4t4FaKuB/8VwyBMjUqHoq/aBzH4wxvE7TXKwiHVFqlzr+fr+oKYG7LsRuEdXM3zNc1X
jt4ueQC3AU2oTPaxMzARrWggByaMazgI7JYebz9UEl1vbMvd3Kckb24KI/TWujgf4EH+ElRl/+DX
T7A1AhckQzdSYDSThy/ayZ8542UcoISL/AalkfW/ISWdoZ4pjyFGm8DZtWkByYU7Qatd2xj+xPJ5
P9MVtudG9ui8U/G1PhJMD96GWgNbY1dxlSNXPnhivSpm34mdSbq3fc/yPUXbdKczh5xa6y4xgPX8
wfb1BqkuiQfZd7vukrSUnf9ALwcRzg3nnkGpFKLjtXgnqoorv8jf2vmcdXmR+NOsrkqv8V84udPM
XZ5N7tLrgJk1DifPfxlzjP9VUZoDxnjsCezRaEEM29A+b7ZS+sOuqVYnlXlDv6yohJ2hUA/tosTB
600bz1IQqLq32PCd294Uq1Nd2yzYLZAOvg0gpzhlYXdemmC8Dhz7bHVfHUi3vjRtSe/kwMidUC2L
QcYaYEEHaTrp3gB3Ym8dcPw2a6Uw94Bk4OfVQwv0K8xki1vWsvkU6pmjes+f1kukrqQHQAD6XF+E
U4ARKDA6EOhtNzY/wMiL4ECAnRefyi4ZeumeLRDILe5dpC5qcf4MOeIyo28NB1s8V/xh4vXxs8bw
B+5tRnnhk4sx8eFaifbT0B0AP+oOTgVs44TC12V3C47fe2tHL61nD7KbJuHGLeOyFPUDsMjFuSu7
tAvbcjNAmzidWOA8gGHuQXTq0QBONUC+Zb84HYiiloTP/ZTfIdD33x0qdlNjs+ucYR4OxXQ0N1Da
RisW63H11EUnZzY7d6i6KxcwaJjRV1jWLPNP69ya3QgPYjCwBYKcKuuHMqBPQUPVG8/pEgWLmE8B
E+VBmnCAGfei464W5hiiLbhYnAyYWtfx1MziGXXzoRI4TfNaNOdea4NOHis3oWZk2yO6bYYQnVa3
1l8X61ZpgPzzKkS+86Ad5+7z54FdMcauBzdplRwiYGvtLasaezvlVbE1uWKRClfc/JJXB+GE20F5
/cl12wbM+MbfqKzrT9PlZy3ygSt4GjwHwGfHVWOAc2hlcFNdvnz+r9mEpcf+8YNudeoU54OPCWYe
AEDduIAOZcVtS9a/v6zgHKfYJDT+fABq5E4kTTWnbbAuB6z35eCyrsUAMeQRzXsJuW/8rMf2//Ho
v7/lMLkPq6k5OuFGWktPokK47RaPnpreKyLkzv2+KBnJ4NHbIRe4TJXLAI1QpNF1QVE7NFqlBtnB
Tcnbe9Hq/mhdezAqF7AAqPIGvR2I9bdSGuB/ZnM7qRwaHrObw5x3Qr5T12pbGhr5He3OjYOY9JnU
zoDtfRZsoq3V0fbOcc7a5otTkmO5aha5JRYiTMyLdBIZ2eLCez4kzSlEO4Z0LMX6ikE7nLPXWjy4
bMLEDRo9YK1B9IsE+hEmV8My6hNlj+i22jPjfAUqrUjQzSkwlncu1Jfi+OO7Ygr0rkYm0NcDDgvH
97DOA9ffOz3C/gh8zAUOIq/U6MeeAmwGu6aqNiIAECNvui4JMtNef375fJhefifoWnuFeRJCHoLb
WNM8WnE9pCrzbyaD1DkkQv1TMfDnCQSc66koBHKa7nutpuC2NRqJt8/vs2WMasCkVTI1uHRuKL1H
F6CHUi7yvlyYjen64yQybJlPGeiKGy2YPKJm0ikqsj7B3N99JI6/AcqsSv1QlSANeg0o8633bZ3H
BJxQfacLjB8XjRQ3bJMe1qLKLbHOSkx1uVvcoTNLIjP3KGLCzkUpBzRmNdf2TGfxOAEZBVTC0F1X
2puO3fC4ftYPFvwZjCAGde+ZEqeGowF4cRqZfh43mYGQP5Q6MUyj/hbQvHvThN0hWPnWVJeasnUh
ecIRIorKK1JVT2hslovTQ2MR5cpk2nFPbP/Iun49mZ58Z7T9gOlAebuMUNHlIIXeXESCMW0OwWoq
eZ2OjUeuDHR17ylzX2VRGBAc+3znj959Pyn14jTelLCO3q1oKSczhhQ3vBbJj9duIa4PrQ6D6Qvx
NbLlaXjW5a2ZR5hcQTEdSXlQ3E1ZAbxchcrh89tR1o8//tyDeH1aXq4ZtJ+GdJYX8dsLNk51xZJW
qjHH3ObvaHcBcHD5jgR8TfNZMxgsA6Goe0jLInKFV14wOxugzr2k1uCMFVl9R+jgH/q2v7Y0WEcM
w2m9r1jsw9TuRfvvHLCVrTGVv0PamJ9UAIM3r09hyqNOI8fIp8zzY8dGmrpmGB8o3kO0YNCDgWgW
3KB783cLra3Dr43x/HcGCS7hV0j6hmalSYdocXOec3++s73c+5f4UHh++feVI9BeOky+BzM6v/eB
qAQofjWQiAvd59V35xge9UAj9prd9H3AbpRGX+USUCG/AE1dLNSHcQ7yveay2Dbt1Dyxaj4B1Ott
2KiLgyz3ONQZwHLlnmnK0V0nmHti7szE9Dg6hT122JQRBeYwnmSV7fKS9HdW600wqvAwIcsXvVLH
zy+cFacf/QRBR0C97CVRx+bjitzmHTTggJWt90vLvxbAW+NzBeUW836g1wbaQUIOPcJjmY8EmocS
eN82fHf67koNL93k5V9s5lc7DpmYWLSwpWsXfrvORZZyGcg9poT3yOmrY8WqMkJWc/i8/6VLPtwJ
il29+9SFfLmBZFKFIq1KPvvLyOIADRp6ABbK9ouA4fGOqoZBW6xW6NHq6YqzmW8AevaStXOzjcQh
n4S56M7IOyqkJxPff377uTw/f0YxW9t7ocvitsrmfeYBp6rW0iLvmMdn+AHgmszhS1MDG6j7q6Ud
gQ+bGu/RYE//+BZY+OpsZXWepknENpuqh//uf6jkH3mtxfVnDPaGgO5C1drrGZfdzdVZUgDMZUNi
WYIcyeFjdd/cepfkq5y4/E+Wzms5UmQJw09EBN7c4tqoW96MdEPIzAAFFN4+/fnQnoudkGZWrW4o
qjJ/lzcmAy/8ler0ZmNkJ4NbkPVW7foiDMW4X7wEDS5Nuc/QOShOxTFfoIcRs+aT+YLwg1iYKv//
V7//ev1vby6JeT9oxpRQWhnV+T8AuWiKBTfWVsdZLYsDU8iaIm5MixJkpyDWqXVR1xR5VM4Juq59
iEgEDYz8DrLX4F6mmXbBpPo2E8KG1lB3rlXTO9dpKLYT01WuTmZMg6+uoj7kcvxmcloOZkcrfEVS
1Ixqfau1EEy6mSsckG19+/t3OhH650JHELu2x0Ws7XsF+8TjNKRQQ3WFXi1VUeHCvjAArggkI+39
Im82dBytvLfcgpZhogtpaJuD3jS0C0Bs/2i59QctMWkuXQ+J4Tn+UFjpbZnEi2uvt8k4//8P/FHA
AztQTj1hXlVr/fsLlMutE4cFSQrW3OFpYa8Kq74QBzUX52Kb1w/ZqDL8b4XTMz7IYUY3i4k1pBRw
z3Tighzqt7rMlduiRcCzywmVwlWvq5V3x6m2ZLRm0CeL6jAOVJgac6yyksXRQ6ks1hhWRCb7syPI
n4DjunX0fgxmxplHepc5OsGwbR8LNcvDcvC2Z680Hoh39/r+pyDn+cbaj65iMqdzLdfOTzv1a15o
DwVZZWe0HdlV2okGgFIZx0ZF4F72GcXJ7NSX0sxk9B8hUTAJMR62zWNkt9UdCJtEXQPiervBlgBe
LXE7181RMFnljzn9nSqZP0s3u9u0Vj9URVfExeptcTn0HJMIuET8H2qpIN8Yfgmv2RWJPyiD5GBC
Qm3pZhtZ2t7Lp0t9O5XqjYts5K7UBnlWwd0RClIrIN90YmYY3jM30eUcRHyqzdMcy1ZfP0qZ+n1V
nouhtl5ERyrBRuSbOmjDhYSd/tr8VZU6/QI+COYKucpsOgCGVjKJ+9FC9pcM2ReHINr23rut21xG
7r7dKChaQrU0l7BhPQ7IIiZKt5oHctrfarFMT/9xeHoWSmkzudQtxD3qsI5tCPapQqqKnNlcoxls
1+8bJeL26C/czr9KallPci4PlKHa2ewQHbdGPgbFKBhF5jJ67r+XVgnaunSoDwpLX59+q051cyvE
24gXqqK2zxpzw4PBKcQjJDJaBL3cYlQJSOH2BZFI+fF7AeetNi9y8DAOaEKewTv76L/jdyPfMSq8
5bFxkJJUVTtF5HoBQ+uiPOU4rJKbIqvDQnPqgvXfn4Rue1eIj1eSLQqIUCalGUr/qJWreRmV9TFz
GQ6K/qc7DHsna2lKjbjN/Tft323AkH6R9XrI2Dhmnibc+THpTlPXK7eLWv4kGjjclqGtWH5v0y/n
99/SSeoFA0mDrOT3pTrdoBkd3eSYmsb6sVmDFy7egKlBX9T3gfS/NU1VIoGy8c7ymHiOqvxNS+AT
RCGfktp4nOasOyD4yeJi0423dRA32epSeyjec5VsZ30m1WwZ5/nGNGblNTHlnV0l5cNkqyv20c72
+74ubkzZzOAdonsr/hWrzDgQodrqQny1aM3OWdqbUVqjnl525PW3twCCWo9TOUYzSsABBX1lHBr9
rWb6IDfIbh+9vhPHskqfJTtKrMCUnVcHyjnt+Fi9tM/zum2n36+k62ynef+736+UmoFwTr8lGH/A
v9pi7R6XSpRBwq09TOrY7mhrz8bD+UMvV8GSzGtevuTG/ssh5qK1aeB/+xwoLd16Eurt9eKNc8oz
KzENeGminQZ7GkE3P/NE3R4tbFSncjHRubEF+bUs1dPv57SrIQ+MsrAOWbu8/JKshpXf/x5Bv3/M
hOnZQ9Vct76LoCWNS7rZyyHvQWiRqtOCW45x22L5O9tSifXf3t+x7r1alHQxtCsuUoK4w2x2yXsc
CuWGuUj21p1jyw5ER+K6SY07ZULAvupE1aaZsN+Rw6CdF1522YRSRzOacLFv8gYrInYs4Cx0CP/1
fOOUlcdxKf+6uQ5uUZ4VQAPhxshrmG6CCzZKaSRQMZKUBxctqwYLUO2I/3+VaqjTG2y3jaMv50oo
W9RwGH14dJ41xNyXKPR3K8/dY+4a/5RxU2O8Wv1FbWijwKJuK5K3HgDhlUCQtWKuNe3EbJ3zPKkQ
6ZuUVWv11pjZrip1JwzOO7rveFmYm9q5Ljs7Krql8r3YEVUXgnc6CGpp7sxOFxdzfk7n7mYzxlc2
uU9HKAUK1RToRs2OVps/op8DyHVAWRnkApirDYF1zMwOgHNW0WtvKy3fYh9xyaZHjyM61AwaUSYp
vsM6r/7gZcFUGZ+K7JYoYwpqsQMaxgxaaKTl92bKs2YWoauXIiqg7wioRm6muBjAShdXiZJNNx3C
kzo7qnLSfK+3aaxg1pm6hlNnyg6O1yN15DufzIu7RUGo7wCJcnrjrtZmwR7epFnAcSZiLdMA3HKU
gk3yF52XjFp1Zv6FKnxFKY+F1mFxKLMcdyxx2V6WwQosT7PR3HV7utjuiEimhF7L1UNriFaGxCEV
aywyCw4ocUeKWo/XzFPoKWCKbMQkVymAt6tH0sfQl0eW7aelUtjoSqqFww9aff00Wnk89L1zU2p+
l8AoUAR2Qe62kZaMhzHRwKQKp4hX9SDapops1Us5F/sZiB9kRZBUXqUILpVi9Fnd2Wn5YdqzFk+w
I0uuy8jp3pjJAHHFiveJB2Hy3RGE5TUHWd/UNrAI3Ai1YkMV7VBz6e4LfUIeTltfhW5pH5a6kvGI
XJ15Ef2Lg0xC9Rblds4d+IfEDUyyZiJ0succX8xqtjBw+RdN7wdztLvDZHxWCieSKuyL6SLVXUp7
gAlxA9quKUr20wpa7W3KdS4nc9RiRZ46rypfW4gFX+28Px0gzWFYky9ryOF0c0BulKx+3mnLcTPT
S2NZ38vaQ/Xlw8ErXCvk4NeOpU4gYQXUL7MOibs6HJpVj3WC6/kgRKzaiJ8Q36UxkvfXvm/iNB1u
e1M3T9tJLd3XKreY+1eVo68KUzko2F99IgkOnlUe6bp/1kyic8dyAj97sZrqzbC3m1Vf3wHiai27
l8zQCzUzLw8kM70m1fil5dOKPL7/FGb2QjY0ljfHSmJX0aO6GvFLVFUZ56p2brX8He3oejDWDaaO
S89ogv5QKdN1EtkXnNbTmv3dn5Vx11kmiuIXRvGHLTPBeirQIE75oQGu3bThX8pMxyDr21M2rZ9z
3vwd0rkIFA+Ro+U2iz8Oi83sdUUJE+lda1Tf8ebmMHiLiHSHDc2u1oOYl3CccvN5QuzkL/oYWV3z
jiOB+Fi7ZH9r30TXNRgmu0ez8k7ulIqnFc0lxo73FveRX6vqQ2XW+OmnfwTyOggWwTwh9xeU23sF
ip+wLt/VlZLIFUacFFEjEvdKxNCT3SFd3ah18lJuYULjotXJk6WM0BQpB9U6F2qQ//L7WfXSdmYJ
o6F9KMI9pDMzHfsyv7FFlhwNfTt5pvx00xYjkQHTV6fmsPcTTmhnyUl3m/agl9Uj/bvEh55QfK20
5wtITszlgfB0rDQyTTPkgBoO2lB983jj4SgGOvSBmaOJbeMuBnV3lvKEc/r9NOjp54KmhD4YjRuT
UGYuxqmCH0IXqkZau0MrEFSBk3yKXM6h0qMw36zqe9J7J+xr9c8w2/lu/IoI4OHsgkjLFMk0Mokk
dHEuOihOyNT6d72wizOuwc9ePWVGuQSjKHrQsp9R7wpog2alanEgynSSPfKkxIS5nDtdp27CynOc
VPDw0YiNFAYMtMikQc1xlxUv6nkqDe2AVPc0yqKNehgjf+sULxgQxEAkYfccFHGXNTaxYIx3rfNi
ilHSwM6BS/oeArcEWiks0dtsC0Nuq/5xsThFG1M/FGphBfhABc4hoZsAt+vz77SVbandYPqecpGw
OvFhVm17l6LjDXpwpLBRi92oJf25mrtLLxbTR5ybHybPcCKDKHEKhNW+E96d1pn/VBO8axwtrsyY
8+igTl5l+1z1xqnuS7Z3l09Nu3nr6g+wfv2xcOofyxUfUs3l+5Kl9d40I/0v1rNMV4a2iUkJmE4v
Q5FZL4h9sKl5Mqy4HZE3z6ACYMet50SJrbxwkKxhh6HaVwY6mK4/NnWjPMwdBIxbqCpEW74ERem+
5wu28jZdolqBGXbaNnRa8TET9h+aRQ4AruIyHzLzo9RkoCcqJQ9PBc4pTjuAWBvhTr2tim/Nkzik
Hpwk1OWMqybTGbGZTLwPKrvbRmmrYCMEeNZR/3tpg8FVVN82QCRB/MApm7ni0BuPy5i/dlUZZa6O
jbV33juh935nJAcih6INSBwKW1OgPgrQN+OvtQ2Ru2BsaqRdxMaWBa3iAsWOzX2K3DMwvdu8nNVL
VupKBAyAoAF5fOskw5EFg81GQand9Teq1brRwCgzdWiPzap6uNqrq92Uxt26DAx7mn1g4/4enO3E
ux+DbEv0GOtqJJSsjrdm+TtqPSNJ3ItR4M6kaczCQkm0IDHFBf3agxgxyfS5diBDf8M11BCLvX6I
FAqZaSZXj7euTkV67MoJif3s+toCZFetFb261VyGod7izFqOjiy8kDF+56YdPio2yMSi3zScEmYE
qzjHhn7O05I0w5YpL3P6YLpFFXWOfVOPYxYPTXeZIRWjBdWVz3UP6gWd9zYuSagU84/Qw5no00jP
O19Ie7zMTDWGxP6AER0OXYfi3xi9uBd4WgyP2JAKEzDOahFvrbhfdG/1VbM5W6Kzj6k3AWuoX3Vp
TED1oHNbCcuqT0jxjKrxp9577TcuRN6JL9mDT2goDAtFhrZS6/Ha9sjlqznYvPah2pUy25reeIkN
aayIsKjQ8pues0bjrP3Mup7F3qRePIGnsOzzvxjE7gvcRAejhq/OBIWfOSS0OBpqlVZ9WzzKAXNl
qSom9jfVPDkTJV8HdesuCC22FhFOrqAoZAH3WWGHgkgLBAtY/cgPCZR2044zJ+ChqjhVOlt7N2V2
4lRPjm2+xVZB6d/QCkfr0jwjl77Um6cFLtWgzxB4zR93qzdJfK6xYqZVUgymTKZX9J+0KT6JbiWz
Bwnbbs8jy4FGaRK16SdbkWCBrOKerp8UP/W1mVWcf15+SUfVwETpdOHCvGj8FIU82A2zdD3vZWu0
5VE+g9C9rst21eIhHaj7E+thyIyDbdNNmyvhPZaJETlhjIvL/qAWPbkNAHvOqB7cDtS/Wi4V4RxB
4eovndcQy2YKSkydrRcxKkMyU1ZRjUDZOisjIzuU6jnFT1cMhXKysm/0Q2/U9CimokZaF3MXv5m5
WT5oWCgQnjrJGzGmWPLKNQSkbvzeHNCFVfn7ak82TgrbO9fK8pBatB72xJGS9MRNYHd1OXJUT1Oj
gbYrTDqcSjibQ1ksn6umxblnlOghN8IGzBYeceRbmeBLQx0cDNnIjEc6DTETtc4ReaQopXxV+8ey
TG6UtHovmzt1GN4VcLhwXInG8vrFDUpLB2ChGTX2sqZmvz30Wj3EpZOf08GbgrQbq6BieFRSdPhs
hgWAecZbZNqkIRSsA5H2eQSf1x71/svd9CnCBVHeXNt6Rfip4bavHPSDkLY7SWacsVlh1hPpwSZT
yseIy/7pCIYE9s8AKnbgip70D9t612FsgwI2iBjedfE99Y9qVEM0TMsdtn/s0tXCkOgEM5xlmyyQ
yY1wW81+bqTh2GTPOofsftyAmFqPkqV0bGcWJLDoH7suzNhIZvsorPqxY+oaGJK9BnatnCfrkeEt
U7DtTi7O0DjVZUjU152QRaxYc31d7OmyaIl6Z9XUdTQnwarpIDibLoNkdHCh1RIGuHGmY0amTaBo
uCblYA40HVjiK3D6qXvT1oSFhoqpyW48hNR+uzI72l0VxMvL6ywdDoTdiTNgdjKyNOr64W0w7dDq
3a9c996rFDmJI7xTghI+yEqvg86dj1aH5YdEbnzQEivyZHyNm3dTbEMCcopvCzvDOa3+gK4ZV6Of
WIMpFJTpGZQChAiwm16tob1a3p3SJQyP1c1/VvtcULUeO820OQFxMskEHAg7VdzqVn+a2y0P2uqc
u2ropC46Jl1XwO/nWBHL7pTs1VhT0ssoxx9zQpCTfxZ1XvtsQXNoNdrrao2+5h1rxsPl/0avjnpn
9CGoQ7XPTnJmNRbGCXkrxdi/Hm9avThBNz2t+uBj1wrWPj2iIA/WlZikH/CaA4qISF3y2Hb/aNVH
aA6v8LlfAp9lbz8TtBKUIzG5CIqSszc0xMC+rBKxGo8PjvVMT1lbtd+1UzCt1rF11KAEex9eQ8EF
E4LzihrG0/+1DImyvBcvwwA3I9gGGEHqJWY7aKGBm2QIPMUOCHkOMw0bALQbKL8vsDF0JGNoyk+7
rn6XYrkeIzPD9YtTeMuZnKBuoQG5kKw5/fmEB2FniOtDh1ZIaxt/0F71lHqJF1wQiG0VYiyTqp7X
39mC4kkfPlviEiSxIPP2bppaJKmx1AwdEyWU9uAaD9X85WTMa3Hu0hvVfGj7b8HnVRzE8slzozyX
65ul21jbEB2SQUMbRgkoD3hAw563pWxZ2G5NqE1tCB0cZvcd42AtDh4IxNIUsUSAjsIh0BCS5V1O
eBCwblUENY2KKQym0tnBrG14C6Ba0jIolh8HmCpx6DbRKRp1sHRLIEi+MGApJXpjF+xvK4K+/2pQ
chQ9xoVMhy7GzTxbhNtMgZmS1SBaRI+dH4rmQbvrqncTiVo2WmjWSNCw+4h37JsbUw+RSCo44xY8
KKOxBECygH1Ic82b/bfvF9ftPzd+Faa4cIV0XYyfm3X+lqRXOPVnjtKgeJgJPh2Rid1R6Tfb2+Z9
sdgylJ45AbWl+jdfX6bxNCw9mH0dCLTTZoWuSZQ+yTRv1Kj+sNXUClWMDCXetCKY9JZMCMa8c5zw
X1u+CYfm+SnPV47ih0L8cYAvMpatjrtwtbAs8lOO9+3YBlbcnEb/Hu+mVeynIHWA44ZaI30dlKRu
22AFhUJ+GGptd2q85agnhLn0iu9VTgDf4Y8pRxaG2CKpo6p8Gs2HlA/oysHvZzeuQGMUauBhWkGC
zNi28OROTzCzkaJavmP81IBLU0/WhffF4XpnJgbRxluwds7tpt9X7BSLaoXMgQkbtwrXfx3rfH+A
KnC3tn/FdfJe2+8NPdDizDzSJHrUEps3YKT+7LXPE+tKqQFNaC2outX5Ec4zKLQN/It6un0vxi5I
MQRlxKIYdIg8lR6TNTuO/FFVw7ktCXHZn66MdmB2/9RKE+w/aicqg4JAh5IGS+AHngYyoZEuLuIR
0sdvFQALmygQI9JZScP2tHvehTIHLU7jwRvYWSGiCT4Ot+bdKC/0l4CPfpLfmmRRukRRMOkzshwt
0lzQyC1WOkBo2HbEZjSpJlDWxmFRAH9OqnPQD6YxoU/2gnXMgy1Jj7ZBOBQ/wFaV2Y91/1Nre6aB
5/cdkQmbz6jmQCQvavO6PxuWsYSFyeDvjCHZHBIJgXmKCMrNY8ioGVtIE0Y4nymLZhY/GSE8jXlU
MC0JmQ4FuR3C94a5bINmoGRbCkR6uPWFHZrJBC4GfITQOq11ZBh1uKKqqHlEKkp9JLi+1puxazmB
hXSwR33ALFN/RzUSJYICQ7l7KrQG/DJ5k914KCheFOV9DzBCh+QLVyfTJw9mJns2Fky3ogZ7kA51
FAEDYclWtOqoOPBUj/MXe1VrC64+VmD9johrEk8IJ/kgC5GyVwTz8D50NwqQqpmiBnJo4LYVtREg
XbPHD2nBfuGwzQcZDZ6JIiHtI0p1yXaSM2CqirZtimZVjae65qFNTs18q6d/xs8pAdD1sms7tcee
qJwp17jJpvxynfo8td4NyShhg4Pe1de4EP/0F6XZYFR40HizFpc8NYhc2X5skgxboqT2zdUkH7rB
rZ1DZO1PGzNJkJohLS1cP/t2GpSyAUV+lDjdraxt0Nk1tFJzdzBFbp+SiWEFuFh9uTjhoINAk1WD
KkO6MgpLvh9VQqMaUoeAhyxOfZM7WFSvW0ZWjdecmEnEufyq4g2z6/1+2iArBQTirQ5rx3uV2ha4
RhrY1HSM5AirrgvGUjvUxnQcnZmDZgXRBkQpw46qDTtylCHtgXsNPJoExXI+8ll7tRhIQUnXWHsR
CZlRfrVoLd3nFhl7NT3MpuWPCrh8gVTlo2VfMrjroUHYTk8QtMvJ03P3BGlsw7oGqIPdj6F7m/v3
JqMChB3MWiipE5S99XolfJ0z6J6d2SFhxDIQQZkL8TCMy54/bdqSdBzxaZcMGZ1g9B8656dR3Bm4
Oj2mzXRuu485/7vWUZM8F0N2rXuXtIvYGP8p898sg5/ggebknC0TzzcxarelhaoCTe3c7r9V31EM
zkJbPo2Quwtq9mXbq+EhAkkG49S88HcRsqvWZRHaxN7ldDHqQGSZ6OJG3e+VJCuDe0USmYtqALrJ
hhIb2n8IBeMlaQ6juXKSklvQQUUCUJX+SGjU/tFUZC0uVcyaPNUTgvP2XRYbeT7E0wmqxu3s9NdY
LWgJAMG5iWjUPSpKwELxmrf9pR/alQ+2fGsWSJD00qM6gLitnu/kXrRvKTXi0R782aDiYOhsbIqH
2mn8rt8zYEiJIMfJgAHUu7jjyNuzkNy1jcqkum7DO/kx/sqxvX+83GritntLPwfgioZRVeWdDhFL
7QQRgu2BYJcF35v8buoZe7/uD7AP+4ZKJIiflvf7UmmUoKdgJv4n0tBAZbDVVuaw89MXsKZI1j/U
GVqEND1vmrhR1TIkIpOsjuKnb+pTrv3Z2vZ1XP8khgWKmCDOv52mJVLG+11ok0VT8tkY/1TG0dVi
L25YN3Pkdlw7xUEm0FLAWeGwVsfGDLS9HyD0WE1oUViGuQzquQ6k1aBAUQ9ED92UuOIbGPEk1AH1
6/pbQW9CGIVZHposCRKSTcAy/cF80prPGSh/yFo/QCUNeqpQqtJm2IFiTReY2wPjt/083V5duDa2
gXUy4o7HVF/tsICYl+Zfs6CA3zyEwgo0EJtQ6kams2KWv/4uFqH7JLT4uP3wyXSBeyW2Mhzr24EG
V25vMzaL/cInlQ6dQvgfpzDR/4HFQPGMqMaOi7Yv3EJ2LELnNdWooGf/W1JYNMUadJsdL7nlF65y
1A1OS6vjMUfjJL+IMIl0fQWCqp4tm5wQ7Ka+oelLKDFx8nBTWSShs2cQKSJ2s++CQb37bp+KK0f2
/lB3KixB+i/r36bp3Hi41F76VMMuoQUq59XcsZDdnR68j9PV9RntbVMyMRiCMIaFJoRCiOWLhTTK
6C7MAeW79iHcR83R/gCVUSbxkJzMNrR1jDzNoR14M0ARGuAofuSKH2AycchZfRDbjwD1bSjLyuI5
m9E8vhOBGfJmE/OJf90MLutNLk41W1CSgIfsNR+H9ExJYrFJgK7YFPX7gUeGgrfpD623Qltuyxta
DlhB/ZRtLWry3jdlH7blY92wL1Dd7VZkk5jAAtBW1blJHhme2nOdH9hj5yZ25dO+RptJQdis+eB5
HO1wRM6TKOfod6F69gktaD+JVzhmjcllYBeK34rbDgVMJtMb0fUlN0ZAWmpcKi3jgGog0BTkH7rx
NK4NmrFjlbuv+FukQZVrveXKUY7/tDmuWi0mcI2kjT7WLTid+wFuxD0BV17Jowv2SzI0fZhZdBUI
a1Ivu2U88wG9nPm8bilL1/VC6ejB/lFZCqyOfdvfdzCb56slBkv9tLQVxArNe4Z5dnqZ1QfPHeO+
+V7kR48/XpnL2N7Kw8a9ls5GiYuG0YsrHhSm/jGLIw1mKlbyZhLVvhrkwjC6ObDcKcQwEe1NVwa9
RhgHCOxL5eAnvmKL8HEzUf//MAImFfPTEppKi+wEt/V+IbDE7Pd4fxh7tlW7/Yt/1M9Z1BNEbyZe
1O1o19+F8lQb6001fC3kZO47aM6MSx5fRcoDMFDQkjWw/+b9k46aSUTa5L/KbIoZWMjLfE76Y6tN
/l4lNeN2qkbaC1iRYY8FyzGF8DQbWkrwzEc9f/0+OoPOncdStbn2eeNzpc2tNyQcji+TwUn+KEmM
0VztsvGjGjFb++k707k4WnNIOHLm0WRbH+gxh4BsNDQ7t4P7yGHa0X7NfNale3AH/A7UTRZRRFBi
vz8jOdpm8GjYHgDqoyafF1DAHHgxgzfKksvkLNHQ/9l/n6woXTi4qQ/DdcAyxMvubz4d83C/bQav
a5Q014QGctQpjJ6fRipgFvi+D2Rth2KHHt+p2CkzFk7OwAQE75we+4mS4f4tt5+sYyAL9Q6nSeQ2
PLL8L3vvrzOi3UaFMSTf5EoCPHQhMvigMB7YSFqRU7XJo1Oh/WghrdY5fKwWEYzIPBbp+eP4gd4n
Pyql86jqHG7Yrg5GQ3LLnHFJTbYuZ0wiVP3eskWqNG9k+m73jNbuqxuFaEirKJ5U0i8dBCvayNpP
k+6+L7Qb1voQ7llZdPmjJUB5y3juVM5gAACtAtsXMWOiSaFwj9MC5qQr3EHsZ+5MpN1DrjFBdaoI
kCNec02IRcMjSsXv6HakuGic+vzQwzB4rBAmMp3tc9Fa5yZjnZmvyNAAKgSpCNAY+XBBzlCHurJG
Ylw/JgGFYnnKN3qDa5Y8amt2dPsmnOvy2XGV6ybH2/3wSKgMdqRgyi9VdarT8aDCQzaW90r9EAsS
wBJkaDgzW/BcNjRiQZs37Y+bevcg+D9Zq12TuXgFtXzLCDVM5PPWdQ/6MNwDAj7phvdgZWzt8Omx
lG2Yj9vtxq1GO3hQzTzeb+JI+IQK4oWrKoCFYy1pinNIdSMibuhSQPfIXcKlyouXPFdl86xbYW3a
6G2ms0rUR+5lx9ZYow4TWIXEcWE6Lsr1o/jJ3fUwzt5DIqAe0dTV5RgrfxYBh7fkxHOIEzB+BLju
ojVmZCpisyZMCyWos+ysI9nPWeS9kcSUCU/rYj9W2/AKrqr14zkZgD/gozIjuzCgJVLNipJ3iRWS
y8oMipLYkTaNWwWPEj0dqWTujaNVt/ZmH6WKLNI865b3QJbqw5CgpO4dGlWsnNNDL9JXlzcC90uz
LUNrVkjlBMAhnUQlaGiFP+jH7MHpc5gN90Et64PXta+ew0TnhZRTSRZF6GQq153+BCKWAOig3phy
2qAPK4uH0TP/wtgfSTu/Q8hQyJqJOPq1Wp8rfQbYWWjTlNE+2KQpFeAs+xiF4oq+/qzK/ttyOkZr
JedM8e69UsJQbqsgkaC4YGsEOhRNaG8jhFB3lC79gFveLpQlulyC2nSYhQAY34Q4W/x0Ku+6hrDm
ytTvjaK8VW06S3pywv7ICF2Inptr+2kkmak1Lqs3hRWkWLo1x9Zdb7suOY5rcrZJLGlINsl1F0Xz
lxzv9QWCv9oIwsdILNsDadUUxj7QbqQ4pLugmJWFPJXactk3lnRoD1i2ACseO2oaspKPVVES6kB9
5E9McXHMvb0ELrGGYGvH0KjWKNE/XDCyHoljbj5lBF5XLF8GUPuYP37cvQODL0WkVDucScYU7JVw
Zb0pUqPozR+rlNrC3FA2L+H+Gy0UyJPz44w3e4eSIU/qdhHVOsLuv28J+PJsvlr47TUH/UlnBwnl
0zLH25ocZzqPzjp0289UPmOzjtqrimcrM7xAs/tTbxHLBhwEPtvpROqQ0rbgH2Km+EV4eTho8sIQ
qXit7jPth4QdOJl0h2xgiJ4dMiIriy6o1o/ZZp6qkmTFVPH2xC0s6ykSofpxXMbINd1vLbtFqePr
y4OBTWZLVXqa1h/nMkz0PhzKK4T6IVG8sC+9o2KYpzQpT0Y+n8DbDl4+v7rWeii7Z3fOg84kXz8v
jpqxoJDv48kQj5bs7yajO3pWH8vk07YQcuk1kn37yTKwkxq5e1C2N7PLj5bZ3qr6esT+76UT8WxU
aUYCG8/iRK8/8Apq4kWDfHfd7rSp8pQr5n3pjZcG2VZCLBCX5S/WHr90u3u46B93xB3jVbFWebfz
uF0NF1aqPYiC53zhzHEppA3iB8ag5ORPIN9io7xriMQ96IZNlLb3T9ZvmSMuewhE3cPxzzWJL//j
6DyWG0e2IPpFiIAtAFuSAL2VREm9QciM4L2vr38HL2ImZtE9ajVFFurezDwZIGaOBouu5j0fFS81
3rnzrTUK60LLWRfDLR8/a9w5bPOoLuuxb+F+SpX5NE7NTmtZA1mIQgifHCGMhK3XQM/oerLTEv9L
yipMmzk3utcoqbypeOqiWPeWvg9NBZDmb5SUkJVxHNSCpnZL9yZVP9RRsy+m68xCXU2zH9fBzhWJ
XSeje1FSnCEDh5XucBtN/UfWL2bCXOSmxsPRlU8zde6dHM/2hXz/e8hnTi++Cp1g6WBeelveEA03
9D95c/A7o6dNurmjt2pXoQOaGLhVxb6VA3R581+u/OiGxMiEOX/6QEl1VarjMD4WpNqrZF5bCbsC
89xVL0R1b4vRzdUZ8y2kWAf9mz2nUncr2f31rQVgAC2Ug7AHEYlXsKQdcIFI9SPu2fSQ4jB00tTX
VKzfmvpFArJp9NXM8ruElW6aLD36HDcB7zkmEv7guDxr45drEY7noz/3AbeT0BNV+xT2YoXo1s6t
mClvkd+6hoHYRuZCNClGdDXEvGS0/8lS8bV64lK7oC+ZNLl62fIt6f2h2vJOwIO2DoZzSOS8JVgt
lIio+LnK71iqmu6oYeYTI/fAaVw3BdsYN14J+Van3HSxNOWJQ5jbJZQ5c0HeFSNJvG5rW57MXq0S
yUwbtmUXbjKD8pcIug9hvJqE7p9JYbsRkuizsj2GfE+vACbyBV0RLSo+OX+dRzoDz6pPlaM6fhoV
UZBRvYhQY4NHaqFX1oPT7omdHLGOktjgVazLex+oO7WeOEUav6zkSeZUvXHgjLJak6TYheO11kav
SY1135NCMOwNX5klmLMHffRFrHBfZPDoOiyLQ9gcg9Z8t6b4oHD3yGz8AmIbuDyZ4gweAgsJiQWu
jOxPdGSOQFDV008Hm0CPzZtsJWnm4VBEiT+m7tkq85tmRKRV4UzNgacwHYdt++aIkaLdyIMkco6i
/h5n8kVvyttc6K8ilxeFJ0Y0mLRMBpdKF9eUGKkhwq+mUH6ifHgEqrPFwlWT0ixzwGAM6aJPeaoT
wZyqg8CVwZ53L0ds28Oum4nAh/G9GSOMGC+yE/dWNudhHHCe0XvgJn5cTB4o0x3E3WZLEtNLsfNI
t38mSviXUFQgyQZgSD4u7wzL/NLDZpOxVqr5L27wtaKu0rHc00ix6/gRLW+Q5bFtDMuyptjoMOj1
Ijw5k3qy5+GnmSNw18BBYxo1EaBOQ6+eg2Y+THX8KhWhwqEEwJgKDe0ou0q80qs49epm3gQOagtS
5/s4u6jhOfhTHCBNpL1wv/0Ih+5rUCh1GdvwAdrYCwMqVHQ43MuSOyQKW3rzfLBcBL0KlL0qj5hh
nxhDeX9ROrXRKw0LLLVPQ/sO+ZpMKM4CRBJxRyWIp+2M8FUU7qaZoBbnwcZSuguQAH92zFVGOU+Q
FNflnVUl+gko4iUXCTJstJtsbZPW2R245H6yGecV80VpQ/Lr5cHuK8aF6T5M2QuNAqfOrfdtG22t
uV41FtMQEzCDxatTwjiNw1NdMSpplnrAs1cBu08NnZ1TsmndRazCh1S0lcqi/luPOpWtR/iWwZLL
ZImKoa2NEMgH27blx7M88QvlmPSkLrL0vae/th7EaTIAXJMRHlQcFsNWGaejykQbQcOxp79QFr/s
rPySnxdtbm8Q9H1wHSfbSH9ZGuazPOVGelk+fjp9eYwT3TVSsNKk1s6hiCOy3CMe8EtahvvYhbnN
zjTTL1Wp4rtu391ZvIep5gekWXiMP5VKvPM1V0kLDBW3+9ZUoSFM0w4S/ZVk37HN+QmIrUkxx8rN
GKhKpf9LtWxfTiPBzD1QOy7RxqNQhys43kPhonvzPSfKK9XXuxQlVX+yzd4bPQentFsv+hBQcLnt
4W9IRtYCUXMuFNfdQa/ZyPFjninLxkJtZsFmtO2DK80T4cmT7MjGi82szgdMAjsx6efG7Q6qkUBN
mDd+4QbewJOZ0Dx+sugUFeo2hGJtRABrqSPjxsqpTQNRr0zossHJRiSJ0UugwByzWfu/RJopYjVA
LVHavQJWN2pUogpvXP4nBmetNv4bsxyeQKCdXFtu+mh8ISRI+sSgFEH/ceuiAUjbX2jIw45hvo+j
/L8U5jblARbHBaDDvhXu3k0ec+Duc2y8UhiHjttSFHyXWnYzTffelbOXV5rX9zauEOwuKAuW2VAZ
gP9MjbysA2VVxfu8tXiX5k8d13AOBlXEnDDqgezzAy3hwIZpO6f/GW3wCnPoJlMDzb85KPZ0EEG3
DQYT+7f7EBH4VY1IZzBtILj5lWI+yjB+ZJZ5mmrtEmown7ORU0Q5Z2P6kvKz6EIHC+OLWolNYzln
vZ+vjbvs6nIeZ9ke7DJ15HmUeHNbc2HPOoJjUcAp1t4XsBBdUUC68cuhXzXX0GjY01Lwxux+T0Ry
FE12tMidzKL7kopNi+4zJrJCaPRqt+K3HD/7qfyaO+y8bfhBYu5YzwKauvOsS+ObyPt3ln+ofbl3
suBCUdtbPqav8GAxkFk2ZtnCtv8xXA8ZXPaYuo6Z2AKFcNMqydw/JQ4/1anZEzzdDm3Pc3hCYtNd
AiTmMaUunrPe4GSLl6dGp/5web83WX8LNPvFiPP3lEGKrNcOZhKOLofSHfcBHNFAgs72tonnrf+Z
LURu7JUS50YKWm+Ux7x07i6BvqR0MGzIhXCzqM72mPMI0edN534SksBxn3pdP9KuwBVsXIEGwyY7
8fym9YMtQ8RqhkYO9qvgp2XRecRq6YrAPDSz4lwbJlrRjLQKwxbJu9E0LzPCvwwHshjcGoXUYXGD
E309aQY6QwjFyD6poXZNDOlReLBWg+aeFMppiD6hz76OOP0NM8deHu2HKT7Xs80nn/0nPjGYKQm6
xpheME+u8kz+lwq1IsqJd6KtCjIatLEjcGIwfu+a+BUZCLI//pGZbFnCkoBjYk0TQ7te9Dvi5kvN
3GbigZ8MxcGtav4qrI6NoAIVVs+3QtlI6Vz4X1+zQt+FWv3SKwm6Q9cifNlnLevvmD/LVVc2r4Vm
n4vR+Jujw0x2Vg9cbQMj4N9scCBU7B2NZrqMpvvAZvBpZQSfzfph94zrdFcccic+FKI72VlzVUnI
4C5+ySbrO+suU8L567bnWbdvXVqAgnTbTepaf5aOpQ0T59omDxFG5lcRm542BXtHs99JXjZwh83P
tkjvhsies4E5cSoZScZW/E08StTM1j2+/0fdZR820hkZodM8iGcEvC4sFdKy6b3klK5rcFpBdSZR
uIFicqHS5tb17V/ssBCN6yNcM6+f4m+i41R2sHRbhar5UcbNeiAYkkZPNWob+jjjU5m0nybQIN+K
8vs8jEjF4bzipOelCecjh/ZLlJM/awn9dX3+RxL3x7b+NfiwW8GnoWSbgPoBgSdDPG707chbpsr0
3ZziJ5mLj3HizTGLr9HCszBnGKH4HJed+6GpOA+5TVjmvAfOyhEoxGvv6KfWbH/CEbRUXi5HM1kP
6QzNZjTKr+Vn3EY7URW7oj4A9SCCBro+VLaRme2qoD7hh77SCfWhN8Vnn7PnUI1HbsX/aUVwQ4Wk
tiS7E1cOzdArrlPtmQKq0SC3isOhYYQF11gY6lzLiB8AQqGJYAvVkMVFSE+KIPpbyYK300w1j/6h
SX5GHbO8hojDhvBW0XnRmF/pbD3IbLIlR/nNdENnfGjyjeB7Deo3TYsfKi7/kidt24i/xNb/FYV+
p+8Ebq70ZDlczYa+EgUsfI0hcAMFo16DmftrpLtLDXfyR2LMKEpvCkiPVS/cp8PtEEc555LbvING
u5bdRxUEUDVY3CTlX8hGNQaDOPbWa1rad2vB6quYi/WMUQnb2NeUDAn3QgZlpOtghAiCwX+e7UMa
iX0gol1jdQeenddUT75YobPvFlfgvleLY6AwtH3auF+yZyVmlg8rU7GA69AJAucrQSzUXOug5u0z
tcZna0WfvaoAXboqenAOZM682z0nkZ1dLl9xotyNuiJUSmBicCkHpVeUIhq9O5cWSikmhhQbQtY3
Pjjdd0xQ96h/UzRCgo71lDNm4TLEsRo7hyQaj41T72j7ZCEbbVWZXetI3U9HycxKDySiBSU/7JGr
UNyybrJAFA3ftTq9NspR1uNRHT7VcYBVHGUfEbsnxNUJxzGyrEuozRTKrsOU3M/ZvhtoNXPn/8Zg
vCICvuP8Ps7VfEZz9SAGMP92cIymfpUHxYlt82YV68uA+JTSumXFtOlGStdrPpI4e/rZuZqhODXy
YZTOm12UL2Sk8Kxk3X8UhBwMNGKz109qMJ+gjJz10PJHctRVoe1n+ysv1UOQBfiG0t1MBmIUcpf1
IGBNLC/dV5h3PjvZDWskTE21p+RyV7ONC5vRM2Z3pyalb1lHuGRMC9OlkiBq7ASmWreTAcau1vFm
B3xJl23t6WTUw6s62IcIGpgpG2LQwwWz310PebPmtketKvwf1mexY+1DbD6JbPfUQ201inIAT220
O/lJv0uz81CxLSxC+80II35g7s40+m3p8kQO2ozVPIe0rQ+rcO865bG29yjxe9qGtqy7XuqspyYG
WmrSbnVT2UQqnZtqf07V5h7b7TV2XfhjPXTpxCuewrTaWxs/7MG95iwOMSu5eb7tdV642XqN6Ocz
IPq0C2UhH69p0zx51vLxPUePQDeOcaCchVHzHileOCy3qYxOEHc+peJ6QnJNCqPPovm1EFhrKqrU
VsVdJ4iBse8n/iSi7Huu020So44QpcCwErHSa1DH28BI+UkMVxyeO+qb8CS7p7WRj/fRHQ+uzS0l
UpE0HH+imyoQOI96ltv4GTpsnvR+PSujPCfK9OD0wVnqvvEq0c2UUIvQXkLpvnaDwcarPGrJwazq
Mx74pVKMjER0yZy1YkxYJSo8jjkKgt5911l6HMxpHwp5LWR0lnfNBFuDp3WYy/OQsdwsx5+afrbC
QhX/Twm8GFziCnYOIZ+CDzg1K5qJ16GOyaPAMGRCYMHjF5pxsrJ3V+A2ZI5GMsi3sxJvRhLrsGC+
Y2Gl24y2LRw1hua7zEYhoefXOv1aoIcLHQvJeeLlLINyRwKKV3MbjRS78V90eT9Q5NZOoejb0wYc
ymYW/VbT6EJAqKVpzKQoHIVwkw+JVxN36I3GU0iicGVfCxgfp6y2aUns2B9yPw5a1kSybyMffuUl
ESXwS6fQ1+bsrDl8rW2GvALCYONUpW9UCYYYNqa7moTGrE3/hSS/NwPeaTPi0pmbO21qXoQzLWKa
T9RhF/Zcpd1rZPnzZNDyTYc8CUW37S5wFLc9qVyh43HCX19WZLOjGuNQ+9NV7CIG1zO4uzgFT9Wp
w+iznh3jpjbGbwJJKh5feUo0K1FVmLbNz0p0eKZkxzMAr9fopVZ/ahLrrgII1dAvM3s49KI7utrB
Kke/UbTjMJk4Z7h8DSlYJnbuy6/Dg9iV1AYgJ+wL5wXDkJcP/JoyRWc+sgZdcsTWKafLQj9rSa5A
g/kuY9TNrMLR26FxEU/9KKzye1gSTpmvucG6IGQWuSAZndG6YFq8WZ0AHxL5toHpHlhmmqKQRB9z
VdNOb8RX4PgbM15slsoLT3jhDxj6iYeNir5rW90XfLQhCmwET7+i718FrR6ivuBWPYnM4l/3YhQa
Adem22tQmAK45nm+JinF+oOFOrtJzASWNR9kpb+lbsKNivwbegcHmPkdK/+mQbhM7Wq4cjiDUjlj
XSPfui5UNdqDFedrT/UhSOgLUjYxT8OH0VenZdtDqCAiZD5iTa5uo1SuUzE/jKDE+qWfydtsLRg+
qdiVWQDdGNT0pPl1ax5Ds7mIoYdGRc6aBEDkG2r/ZqR6uwYyedZgyANeHq98K2tGv53M5NbMU1aW
8ma7yWkcjF3W5JdqAaIlOFyLb3Tc7TJnOxrhScM4TcOWaOJ2rKMtxIlzF7T+3DwtgCsB36PI8q0j
2os1sfHO52vMb2vQBw1euSYevTE097VLfox71sSiJR+/1ab5wF8qDJbLe4OWUKKmvPPzeOMnU7rX
+BiNrWS+AioQYHssTDKTcwgne1li/g1ZQ4S7jG+cGmeuzgHeOeuYG9a+q+y96KwzcHxrvtppc42j
LlpJJMq2s2G5EooiUFKEmi/TA1HNMVPwseleDkt1bI2DOxQ7Pc+2plP7zFjMi78NzzJjHHe2MHdR
lm4jR9smucJ7K8bvKhg2aCmZ8oOqU76MVQUJ4hxN81YLu5Nbza+k0LaB85+AKsln3FekfhhT52eC
jkNBx0Unp9S71tuMf1U6wRm6Plem/JY18SPuOOExQJk2ocDFeRQU7PE52/dmPF0NtDsNIlbX3wjJ
biXdqXy/4y0dALzG02df0WZnsvAzF4/opZH47FpWjhHDH8QQjY14tgUcwZ+bsCCMTOvbxBMwFVcn
667du2xoSLAKagvFdKv0ELwoRDWTYEJerkuy48Epbv4twEUtFB59EV6YjvukDTwzUI92gVi30932
XTV4EESlWJU9gNOlTKt5Z2NCfpBh2a2/bJ3PUJkg4YUq/pGOGknqg4oPafMN25NDrWxQnGeyz1i2
XcKBSA9q+2J37T9QWN99kTyJvJ3SKT0nib4rQnb7JIAq5M1KOTrc8ZIG4jQrYgMLRj206zTEwc18
VZZYxBHbKpaNeG1GmHdsFl3dJ4pAAVxAH1HFT77VVa/EOgTMje0RuaMr5FhqeTJIWWJn4GTUHJtd
dfUa4WmucEvlkke/mu3BnK15rDBpA+wKvS7q9lab7hU7283sl0WWHHzXNS/AWD21qU4Wz7Zq+FWn
bm2ow86NAbtiHxlwNdo5uziulREUunLagIbwtPaW6d9V+ATPzIaeR6IwiC5Cl+xJFnT54o7YkBzk
LowLEJ0kzTIFrwW6bq+iymab5RIY85szwQUpo33JDZes6IVQSnvUTCbt8TQWpFIbEkRCP5T9Zxc0
RyxxPRfy0A7oZyRgtQewHawmplrPsrsnCeDYZ9FhakufWngss/xTb88WeMwuuos+XFfuR0fhY04w
wsGxbnHQ16PrzwTja07a1jQ2LD2iJevhOyKkNI0bfXWnNwQPJxRcMzmA4wAlmF1YrB6bCKHbNd6b
8Qso9gpW474KoovRgNnSM3WrlQwJJhMRKh2wTTPovSDosETBYTMNsTYjIgkNfsmNZRoqjmU4XHVI
MML5HvDMCwE+WcVyywLJWgyr4xcq4XaEWyKG+ZKVNtK3biAb0Jb2L+23PX4NrGg4c+ksqQ32k53f
zo1nO+Dkh3cjirY2pVCr6bDUidEtOrv/mfrF6ATPhBO9zEgiMCPTNe3J62Saeb8jE1ZflH9vEp0h
rnmZG3RG9QMoX2FATwGPmOIdgQYGsT7yFfqIRgYc7NHbLhkcwqeE0iCSvIok43Jf4x5US3T3UacT
T6A7up6pLXIVG9+EhSf79dDENd6fDNN4jzONx/hhHOZTVVc32Q/M6Q0rKYntS0Z4xefkVmV9CEo7
u0R9n3mZSf4ts0+ELTZiIhjVK/inrdrcKdFeTpqXFD3hJRplMSuzvPc79V+hF1iVqKtYE0s9x3K4
9ZNZbGkc4amP1Cct0gpior+1ckaseZKoghJ85tZPV/5OmeOprrIb1XobYw5oehzelEaU7QXR7l/y
TCiZIpop73Zsv6WCE3qqGAfJzx5UScGMC/RtY6vJodKV7VC52xToLPxuUOF66HzJTseWv5ReBwzx
mu686La813jjKaBC5E0GZgr2Y6Oj+xyaflnrZ7eKnov5xbAIKaI96ESeIHFFinPTExbKiTMRIKBy
rYC8hDKNYl80T5W/W02Jz8pKA85ESBonBJDOPWjxJVP+SAV/OnX+iFt21Oz733tcEp3ennrDCvlM
6jAj8DYl2huNesGhsw4hyyWrODQgzezmOCxeCmTiUXo59nMaETYgJtl0TdgtrbQnbcriUSF1bebt
ro3oMh9gZ7eRVNYAuYZ1rT5rqOuR0RyVxbMH8Gdc2XhiRB3izG77XZOKY2v/5CGGe+AQeYySwckz
q8DdYeT0Obe5YB3xyfcrkyuZ8d0Ed1bmeP+zAQO9hR2ZKzItJbcZXFSnfobp0ruXTCvlPpS/qcX0
SBWlnVBxUDM1gUinSd0GuhShuI4I2gTV0rfS+oxn9nUVThJcqwPa1tPQp6ura9ei43ndamy4KoS3
tbvAUAaoMIVWvv3gsA6hlw7hR8xp6arjLvPrMn1QuB2ShVIsfttbgbuSE9npwZ/PWJxrVpQmN1E9
+i2hH2vFjxguTn5PB5Kdv+SU11J+0khkmahW5055C7Ym1sOou4cuA+MrSIyRqpKOPV1WoUIyZL3y
nkTZ7vdWLw4RBvtVpx8TcgRSA1aE6dBE8BzNAHxIf+nc+aBHHOKweQJHbtuq+0hY6Xhxn35YOT2w
4c12xmItEgu1Fzc+0HHAW+vaNA5NhoTOCLMs4gNSDUOHBQsi5vyhkCzVyM+2YbcVyP+2w7o+5gUe
m+xFUeNjXZKOi4MPxw7/K6za8jlaDzC7j70tDmPjvpVBnGHEBunLPVTrHo72K1T2X35eBxjkDYBo
+lXVyY/FYOG5j+REiqj6Dtk/E3SBYYWRJRYrVaPhKcRn3WW/CmJIyo3IiZ8WfpskB3lQY2mMY/s4
MHIBZtOA9yupvUqN5n2WP1FMv6a5TJAOqwHZg/bAOu2oJDftrjEOX7LAxQyp41QvxkzqLjZqdIOT
o9Jz3CPNa9DfQ7tFr4ySn8JR/9Ok+i9xsz2QgMgrRnYP1XQO/Lg0/1h0sHpi3DDc4GFQ2QHMrao3
Ba7wsCm2Zmmd8wUzDhmQMHM2j9uAybzh+26ab8PQvBnVo0CoK1YWNntcIxwEf7guNguZ0tLv9LgR
XqOCliDO6D4ZN1qiSkvtpAKce/Z1Sfl5+pVC7SxvTv8snQXGwroYjKU/6DfeeBTR4qXqclwdTbht
x09yVlaxlTWpjwHMso7DC/Yz0wxX4ze64MXIP9wkppjszae7cEaw7moNOaEOa5U8oeqXOdEmUEV6
2fP+eteB0ldHYeNlIBBd0UVHKjYZf/P+s8j38i5SzhPEIdrQRwaXE0PFqnU+qvgrI/Gh3s0uBoz2
V7AMScEEEcz2lrC30a10/Yh7O2OR9dPVH0uiygwZRDrDi4v3cWlb14e3Pmm/zDz8Ab7jj3Z6nAhD
nmW+NYcdGVy6DCwHoPyfOt6HYj/jMs3tk4IGmX467fZBxByBnZtk41V+hw3BbSW2dhBwXF3A9QDQ
o5O9tDbZ8GH32Lph6ZPIoHOeCbN/TDPProep3NUS3unDMvbd/ymlyEQ+uh35eNYfYjOi6gbdxur/
cjaV+A6guuSWRYzmn4yYSuKXASlP0F6i5erVRmlX8LZItoe69TsxeKWBuc6oT84czZMsY4uIPbcS
HOlv86pq2xovsTz0w8ZMjkOKA5OIkkkbfF0ew4HZ3DijT9NmLo48DtbGQdg7SZbmyL04HDH+8Ijv
zrP6MQPIqhOs+eRG8j9M7Stp0IidUf9pvhuJfMRck9vkYtkXiMJthExUHJE1F+otZjKTRfbFz6xz
kewcINvpnirdGS9yuRqhhUc+ydmJJTjFZW/hb/IIz+l9CT8QyEoaFnJby90EbQ8tK+RhAvaewCj7
Sqczr07H7W29bsS76vyzjYMaXJOaOC3hhQ11uHBDwR3kIHcxMI22N7EmWxBJZ5twkgDnYSfRDaQp
fzptCAFNpvVJcBTy2Kg0mr/UNVzzdVxD5a1esvFW15h1j4n6Mpd/CQun+kutmSsL0PGXvtyO5S8l
YJVqrTJ3efZwQ8BcnibvJk4nVd2RGx1xayjGSeF5nRrEOLvD4H4l+b9hSUKZ8zbk60kMgJV2cYOz
FW/IiDP7XGIucaO8S4dUg7aFfGrxTb5WxlPNdvZwSfp9X/1l3dlVf5zoULUvkzwp7r6uLpA1VwkG
Bmk+ouytEM/WuRnti2ocsT5da/UaFi9K8qWYfw4u2Po6klqqbR979EfLnTDoaHD8l6qHjqeijn4b
Tt+T+lMvXVy8tf7p9a9LAG0ALtm9FlhaHE+MeynOmfvPRXJSs29DYynVE37dMyZgVj8txnLWv6vK
eYTdd9j8DvVnwHLJcn6J8rEqX/ht5C5ONr/RmEiw5ncRvAv56Wjn5VvUMF4Yfj/yQfs13kkZO8pJ
zBS6+X5oEQ3e1tlOj+5OeOblyY3PYoITeuNbLVlC9beRmKUmdm33mJTvqD3o4nVy9vxvDZ48iwO9
47H+KOufMbsylmrzxaVl2X3r0jdCOmsFqZcsgVn9jexn8BO47jVu59XI4xsJee5+SuriNA7S2eaS
h63cDb5qafgTThR5isy/LnxSEr4b8i3ttHAaEm4Io7p4MuDnlAeCGUP1OpWvsM6Qcn/Djn5Ylmm9
+cqrF/TXQSM3wMNhECx4zjURGAwEQbZzxVnbdfyiwjqHDTZeRId+eUirfP0ZHSz9qmvEPWYeyj5W
JXFFuYQCuAg3JvfKqNz2w72ZGERcVnfpujd+Gtzk7bdJSlIw5WYfLSzg+N6SiZ3dj9C+9PVblbyG
014jfc1PZTK/bOVjoQTVuAHx//sF++Qck6QT7mRP14tJm2oNE7voYOW1IGds9LRT6uIyeVjDx4QB
goGMlQlxAeUZch2t8128aOi8+AN542KqMfoxWHAzDKZp3xU+JICV6Qx/FY/Nkv1d695U9duB9FRL
GJkOsVpW46TIx2dORitmQ2lQTVUNxrqeHBI7+N+LdFUlMLyILJkBll3AfgV+9Lj9KwN+GbZVU+1M
54QDN1FPgB+AWrPBjKmemAIvR5HqGRTmyV5Rpb3F8b3RZYyDv9oBIfZVYimJdlFnJBHiODYlAV+d
eI5EGyXjxyQq4qLsN+CLbjLzga6z1kzPnS8cDftYgstCohu5u0Wkg4hScaBI0sBQx8sRcV8HfIyt
UBHUSvzFxWHJfjS/Tn0ySiZD/moTmwBcCVb4WYNN5F2rEEtSpdcMnFvcsCQdydm1sf+i30HX3mX9
6Q6XkZc10W9EiuSau8E9NRkR5Y+J1dUeh2/ZH5Ws3OA0u0RslTQLD0GEvMzUbPGKdumEe+KSVKzQ
ImoTyYY3YMrScGu6ySFh2Ajjwk+VZj9Do4JBsLHsaF1RE5e4b9iz1oBlI50KnzdlhkuPyGFzh02X
HqWJ2JphrrTxHSraJqL+XGNblGAntit6D4JT28Z+0DRMMpCz4X5d8oAuQGPwHMG0PGHvDNcSZ69L
GHuW+oYeMFV/k+JF1IsoGtKJpHGFhzWY4JQgaTRax776FQ7aMOfdqBgsh4gD1WQmsWAYOWExPBXF
iElf0wG+f3bcUdOW3FcT+8ufVBC30yoADzx6Vbxhrkl8jz9AA7s02oLD0fRmm3iaiM5FqmK+lVd+
jf6dad8I6APNyJVg3iFrEcTSPBtYI7FTiIgflK0SKAn9lBiOmrPsF7AKkkPJ4xP0pMNpNBHgArIe
ZPZ6cnDE2rVnt/dZ1/A76Vs7bL8Lo14DWTkkCVNvAZwgZUKMYLFGZNmktRnn2B/ikU3D7FvYmOyW
tnaMPSzBCNrhZu8iNrWeSsu7ShPQTPNCbda7oPobKHHMyE+qUKUZxDTjF11sLdkAgX3zU204TgX5
PoEG2JNGClwEFiTrclHHWaDq5jYwnVtYPZXGIElJaNEmUak43gTTFMuH8xAQPpavZzAGpH0GUYkF
l8pkaMO5caAKtK96jEgznDtr105voroZU7RpmYAMmXlpp3nxHHttvTZma2Pw0JYt6Xnt3WWGW1IE
YLvUyrw3dNLEzceg0dOUfkdYbtnHQ5dJ15KInUuev4Rx62KN7ek7TCOP71sPXmonWNdAxsJw7TT9
Hpu+jzP25pLSnRqWikbKvFn7UYaWwX3xpmdYwPJhU9K67civXnl2dowUQgASsymrEuadegXYZqWm
N4BnPGaJrk6qT5iyizgNaHxJYLGOmyafX9qA8Dl3Ixjqp0GbtkEZeLWV7HWuGpSgMcWGfiWdnTHT
kQamc5y/nMnBo44E9hXO2MjOSzuvBh5R42be2umb7LJD/1/E6niEp2Plr/NwMoneWfaDys1V4zwW
X5wBpmAmOKRW/5Fa2OAy5bOr0pKQr52KO+RmUt6U7GpVO9piNagXxJoVniGeJDZesjK01AnCE9jS
DMMfIQqoQCsdCsjyVYA6pDFOrtxcVVG6p2ncG5JJ4ebJp5fdfFz/G5ncop40H5q80r642XVun43Y
1+aLwLVtgqtp76Y4EjIS+TEGjCZrjlXXZAVceb4pXubqq+k4G21l0/IwUwTDB87VofHYZA7aA/oH
Tx3dL6jQc/5H0nktN44sW/SLEAFvXkkQ9KRIylB6QZAy8N7j62dVT8SdODN9WxIFU5WVuffad1TV
lO5nX3geO0K9KGFr8pqK7CH+J44/E3XfZsey3dv951BwnKL7oNOcVhNDAN3dKiYnxYBnLE7w0SK4
BnD0slpZG+10UOxrZn5m2oURAageuCKMCudYwFDQi2OJJFKO9VE+kgG0XNPL+xqqu9arsDlJ0pje
OxM0bUJp2krLCPUVjWwUgAF5aCizbPZYgfrQA2AeNAIz/te5+U6MiImogxbhFNirGtQddNU1UVzJ
VzU+GuuQIqK3lTufzJxFB++WlBhdeqg22P4gQoRLUoU9ovNi/6nY6qLq6D9AUrbLvSSd5ewmabw4
DT+nmFy5htY+Cy8PBDRwMRokYvE80VgJxoVdP1OkN03/6LRPVFv7koJD78855MnSPOvNj6grKzob
mW6swgbDoL9lT72SIgsbg+sZGKsixgrP3ZgQ7zntSzh88aBwm0vtoXavITI2FYh+nPqLsv9OsqtT
3gLqkxZ/whC9mNI2xOg7gPRUmgZ8EhZ+UCJdsyV3h1wRYgT7iIYb7VsaZreAP9DkD5498cdhOIA5
QoAY3vrUwv3A6Z9kTrGk9KuIBPg0YBB+Vs0XR18TBQQdGcSrMo9Lv94ViteB8KODgLZyQ8/VaW5I
jo3xgFCdc4McXsoOWbqnmdeYODP5ZNlbXU3PAOtIArY4BevOiIvJYs1YFf3nVZG1YzoeZOeqV6TY
PNP0Y9JfYhaalqekHVCnpHhBWP8SfrN8BcrNjeaSFY6aNDbBwrBaIuqe/fQRg58aNlUWvDBqBRi8
sBIfY9WPk8GBC/cGphmHb5HR88nsl4yFp0SKmpkd57rAHY4jc5+CNmmC148zB4cnzphmkXIzgN/j
u1KIWdY1y/ND050ZO+kBM+9bjexOzAA7+gMzv9mcWDh+FWo9fWUn0w9OqhusWyb/zI46jkAVPZhx
bYmcoOS7Nh8VJmM9pU3NskOsYZ2Wy6ik7eQjhdOs37DOURPgqE4M5ufnDKyOf6pV2mWMqMU+g9ae
o7jKjvGT69JyovCU+fwRLkCoRqyDbI+0ORxnbTbvMoFAUcAmW2KnnQDiVxFuMwAWvBKqWrrGRBbb
QqXNYrSiDcznjfxlkchogVoY2D7dFZIQ1c8IAr6M011S2FRDifm2aLzQqqPymclOMA5qdBE7RExy
0ISXrYbbY+hAbLAZ2EjnRa8SC5woPHdwzagEcYtwrgeXhf2bt5QlvjbPLW17vdpXvTB+fxcqPVQu
UCWrS5+Koq0QOLDfir8xP4jeWbbd3a/h7+EyKDgJ06A/T7y9I5V6mLyhDmfOVxX6MpLVXQ9+tY6F
nuKPcJiK5yStq/UsbQrukT/HtyxTAMRSTme//B96dVlRzsjMHVc8Pnb119V/gf5a+m+0uB3yVe3i
J1I33oyAMf5DKFaon2lCCgnLd/3Nf9tEM6ifigzthaik+cGEA2Hsu9p4UXSREKUH20K5WzSiIxZw
/qB2NnxZQi5fsyJQYo4P0fSlKp/4dKb4VkpfdX42LMCwb6QNM4S5ZdO1wW4mib7klq8YWEVTuhpD
tppQMmUB/PPQ4Fx14LPwrSeKIj5bR6NzpIE8Bz9E4C0sfPF8p9o+O5N9yCDe0Fur1WeDvFQBxp7G
QC+Vj4ArOzQHK6II1lch1CWq60oWU7kOQS9UEIwLeGBlDoc1P83LgAB1Iy2OWdto2htsG8rFb2Kl
NFui67xqgKoW60TfdSP3EPqPyQ0XAB5xVQ3lOemvesRQkZ0PiuJyNh+Zujf4lZmqAggJw5O4ogwg
NoSyuGG7EXQlar3ees+SvwF+UqSiR6hq2k903qUvO+e7YL4C+SUu4CR69GGHMcBZiLqbSgkXFHbg
idV9XLsREeTibqKLKKj+cTZTyjcraP8u17qhG0qvsw/w3FnAu7Vrw08BhZmSrEP+kKtDptBb2Gl7
8Ty2qFJahZkMP6jQLvrwVl0FkbQPTkF35Ufw+UStytVT24jNP9/oRrVSR+zkzUMzWlpqAS03k6cd
n1fzrWCvl0P6SIT/oPfliXxvsD0jxYJDkQCGkS15QZLLhFpR29pOvmlqimRUKioCnJ4TP+MG8CVc
egnYYUZryElh23hAOazsy0kaN2eAOQoTOjukSrNz4NGYglev6L976yr+S+zT1BR01TCP63udClK7
2P57EO5m7ZFjQwzmh3Amk1EmJ241ArGk2zVTh9raDSaTKHYIPvbHe4FXX5d/S5Tg3UQfTu5dbASc
tnt+zY0XxWt8Wc7wNft3yL6OqG/YNUivpnBNF1t6fomOcfFb5QSBtTLWvzR66NaAIMz+lfofh05L
SakDRHohllkep2R4cnd4OXlt02jliVId9uC2IBVOc17B7sgNeAZMP+Or1u155tTuU2v2PiLo14kA
4xCr3Vi1KzMyiV3Zm0hunGbbWHviYBdo91xR89eHAIqWpnNCZZ0qDckzWQjp9S7+zdCGK977xmfp
NllfR8+etFVsQGZaU+UinqHR9SdKE714qqKuqs8FZw+xhMfMZLDT/itAJmp2MA7cklo8F6jJ9I6l
l8dWCrBj88bkhuS6Icdb8B42kq+hWb6mJD6J62ERcmDf0+4+e4m8bbRLOd+EpQ+xcw5zAPFYLyYW
zJi/iX6Si5uhnx20+XHKAcV9Dc1zkfxETCF8Cx6in7mZ/vmlFn+iHpcEz6LvgXo+8YcvUu19sO6t
iV6VWTw9SL5bUeIyyQHOcABH94FAbuObTMQxKMRNzXJeL8GtPQr/vWSQ0k+8uslPO78XGeOb+g+z
HmeEUxH8OSqpB2dj4K7wFwOOL2WKohYC4tMML07yFohTPEgmLVh31d4xH3b8N5vhsiaQdmoiN7ST
JQvOLlCPBdNs4J+9T3Iwo0UGFegHF4rxmxZHFWW25NRuSWgTpcM4/mWNWLrY001ORtupfqMFwc6J
9qq9Of1fYn4UM25ZWqpiWqjAOWBC1+2zZKWpDxshPGpfjGxug7dZZqSASJiqH1CgbqAHOQIYyrqz
7jDiZjCcf/XmH/uSoAepeypRCgtBIyzmz0k/ibaLxq7AO5ekP2VC6LJ1taizSZXh6YCSp9E/IpwI
e1Uso6WDxpA5EBEBw80dE1P6XhpdqFFFu6d81h0OBYUtvUFqcxppS9pPS/8ehSoYLJ7fqm6ivob8
ahZYwOGDQ6IrEUKjmI03Bg/aXS3ijwahXMqZDkFBTTJU7yCSwrUjcZCNObk01os6XIVjVW1HZI0r
P/6Q7HNNHR2xWlmTp9iiPdKE0nKcyUKHitRb0yLWUE+gW3AyoTX540BFLupZU6OPSd7SIf3snJXS
Mk7jZFyF4aKJQXYNKIlvendOCkJ16df8/YNahDZxBR6WbgJ4huqB1QVpiMC9ENzOHGRA9fZUi2dW
eoN+ayVrKaXHFsMz15cgemCbdAZjSFYfver65UucX5gmB4CIpoZzBmcvBgqIYhjHPu32yRKqKrxA
DN25nhAXWJcn3MR+smPcyfy3ZViBAIFrFDDwb/VfG8JPRxy3Zv55CnjaGN5fwQmfynFmKKOWfziE
gnLfcBt7DVrQl+T8FeHE3Iyz6gdkHCc7wE7o62zpk80wcfLwx8BN5hmfpbosEDjHbF2WdsUes+oM
1nxR5lV3s3qPtM8wfyMrkIfeLH5T6xsHQsoDIi7d7L95IkBkmt5SJ2aF4pvg11fp/gjAOH+kQ88Q
j5PMQLAcQOGVr3JJMQvqXi72vXLKqGFl47V+0VlHtEtBE0tcGqO5kGgtSY/E+hAXGlCAPH2JnxlK
bx3VLV8a6r9cHXELuOT8WwsQdj53jPVbwlNJ2+HZ4skBfB9MnxX5TS3dpYnhBeAmzkixwSDiDaHv
v7vMv7b0vKpHZp5UGBl2cYjUW26Rvfg5kOhGfhc4ZPLhQaVqupdQbhtEmajhSxf+kpKtVn9N/4UO
COXY0urfI0ATORe20666fhMcK5u/lxHyc0qoXZr5LQovcT/ti0y/cLwpaEdhGHX0/Qgw28DBGe+J
Q/JqvV6LZ5eDBNg2pHX8u8kZo6cdDO3MlclmI1po1bXDypCfdfLqG6dOFdkr4rWsIwb7MEtaT6XS
lE1OodbWEJI+lgoCafgF42om+A5SSLCn/JrMmsqMrFHCqxFCxhAVo+Kgs41YKISoEgk1g1hWu/LA
GJtfN4pOinWZrUs4vvQJoj6wguM1kTTu4d5ob+Qus/RhJM+YkVBFwCWko202P5UAqzBqKumywTuh
pUlhwgilfueTMN3hy3khJfuqtgh0mXY2yDu93GaQSLVNDetbTN/wsrOVlc6XpL7YPuseGleQZO9h
kxDaBhhmocgHKDH99DOgKoelgdZky11AW8rGuVByhRn0IzQCDzxsI3mIMJeh8ZYH37BCGEFHGVQd
tFFsAba9jCYfYiApulRqnFIXE50MujRD0+yn3ELRTnREVyAbDjeBiLFimjmxZQS09DL6OXfitZeG
QXoUM0nx6If4S8W7jZsbcTcprumPLcoLrkcBUypssIXLJ+bRpUbnLXQ7Li8iDi40owI/exraG1do
YU0/4k45g79ooEXUaEMl4tUYmKAp3sIoMYNoUeoP4IaLyCF8h3Cc+kVcuZG6L3IMbiPnWzHqURHJ
VZTHGkFHmNgCNFxKZYJFpV2ayeRN3AYLtyM4pbg/WSNFHFc6Rc4c8cekki0Ig+80GjikewB8i+C7
9LzQOttA21x4JXlfNOeTFOIlGWlL8W6J9bnMLrrPR4iB11Er0zSiNYBkiKcFflvjHMQ6I36c2Dxa
A5XhamBZ5WEve+6iCjx++hs5l+T6uzbdxHYm5STrGrQWr6a1Fw8RV0phFzQ5qiDAc+3pTA4SezgU
E4ZfozBAkberMuPXnDM9AxrYfUtJk0GgDLJdA7khac8++0G1Q5KySNEmyK3sFuxccpN4M0Wm4puu
YvLFW4LGYQ3zERCEEZwccAdaoe0ARepsEKFxOVfsJPX4/u85y3FvBZDJebeTmC0TEuFYoJzxkYZE
31WwCaef0IBEf8+aN4XfOZdJZeQ1npXv7FLZVMOoAsTtExuXuKRK8trbMA8YkrDR5up14Gkk24ja
PQeUG7KWBas+LAE+wxfvXNusXDGVNBGo8OrwKDINiAv8uYjK2BBLns++v/MyIdtaNi3+0fbGVbfp
bMz8HYUWgG3FbssD4VfgTV7FSs6qPPpfPgNO6UaoKajWsD+Gl6J/Gbn9CSlSofTbRi99CFJ3YaCp
LO5+/CP/NtGfhrpO54xZJ19O+GYP34n1as9bK7x24dEG9pk630V0jPjCrtyz1utD6UpAzkLQBCcQ
wWJLzGkRAlJO2oMq4yyHRcaJB7k7Nnt6BDL5Ogce6nHca3cBdB74ZjbbEzJiGiv3imodjy/aVI0P
uwWqe9LmQxmVi0S5R5xqGvCPHfcWzyyfhm+W+SwP0VGMYQa+T2DfIY20NnLsluYn0pmXHBec+BKu
e4dVKbGxCHmx9afFKA3Nn5l9k9+K5UrD8sQK1xOPxWkQfBWzRsaby1ny4nZnKsRg74nuBQ/1lGuY
sZeZ5oTi9+4ENb8FEQG21Y8gGLkVuv/L2KKJHegqsQjw2rFQ/l/XkdVEhDxiZZpdIEmrR1xR8jX7
qvyIpjO3bqaqC/z9kMIcQc/Eompo9c5CRq6cckq3aXroyUeT4JGEgoKjWOZ7tyOoZEqNbNoQGVNb
LyNFTpuabDTfQV+vAe6UxHCiLpFY/7Gw0k0TEfMCJlqelZCdAW7z1OPKmZikc5CF5RjuZ+PdyWno
MMwrVjDZRnMtrl4q1kQR81IfuXYyTScZ3cRI+BeHkRbz+DZmbGLZO8NZwwEghFSet+ZlJC7mZaTT
OC0D/R4RgGruwcWEEtL+Q10W4k6OzGh8euR5dY6b1wQNngK5WgJjbibzqgnpT6lktlmcOahwbGsf
kb2mSdh6lUQ5RcMxnN9Z6kcrOgn6xwi/8HVK9vOEEY+qDDqePgOxHF8DHJw5COCOUJxikfTP0LgC
o0qnvaChUR2JRKHgGmU3VZYWuB7QLGpubzCZos0tPiYDfs6ZjG2UFwKc9loFedjwA2APdFGBUPUT
Eek8LxxuM0ZX00aIz+t2dG3k1w5Wg7D+iJnnh8xgM9rXWlkvGAo6S5I+2BmTVdboC82WD3LCYJRe
5jqJxA6LxfRVJp7DOJTTr01XX+luhgKAiO9lcSCrkzNxsm70AjFFzg5B/LSjvR/Zm/AhWw/8xBmK
EZoBwQSCSkNNr7us9MlX4xwJbV7gUWxUJCfXTPvwmddV9OHUgDFVT1vDIVZsF7Zd5U5VuckKFYzT
BvzaUvyDIcZFpuya1atSv8M5aZqL1lwdEVFWSixgjyl7DPWXKNPph75Gmg1mpEanzwpLM/VjIF5O
AbJ8j2lZ+jZw65bOe34pnctoHO3oRXxlZOMhRh1qTQXP/zS9xjjqZS172BYnAT96if9khS+lj8/O
iRMI/iJurrp6KvPR4PA4mtTyCXoOWhgoEhkI/DU4NSTshxonwALWAUk9BeoUZP/RtHOqNc8Lj35O
D5apcuo80+bIEzX84rdlZIMHVzdZfBnO5wdd+SHxGGE2sgY9QnddMMPbh/1bnSAHvmnCZXcs5UfS
0wcW3WabDYtcKLR0Q0AVuB0lV/HX4p6SKQXQfmlkR8Hbb7dpTp5b8w74gA/zz3FxFq61HvVc67DV
0urBIYDXHrfTFycvO/5u7QsFKKsvfH4Uv0PxAHMU6kuIci1qV84M9tMROia34+rytCrjN4UZZ8Nr
Ma8jlrWxw/P8zi9cwvzWt8y5+M7KvxeH15WlQgn1VZkBomXQlUfoIaavCY95uy9DLPEl5I4bISxG
fQilu3XCib/UyaUj2xnJ2jVkzKSGaFQ5TavztALv2NIolmN5MdownLk6oqipdVrVNGkoTXrlre5/
fJSXEytQ022n9GrXX0iXmUhZrvJlqYlnNuuQF6PtOzoD8Idpn2qI0u3hozWypdqg6JvhmTztnlOS
s7ewWQtDRt59IJKdimvOwElFjGQkR/GQBrPlkgvhDs5Pp3/gqGQbcQjORNTUpxdzDve2fq2cs6rc
Eq5+0e4K56G3R/EfEarJpL9QP0jtG1rbMICwZ/pnjtUZW0SVvFnFaWihER8ZrS8GjtgKeNAieu/6
syST5/ZeV7douhMjtvgV41DVRzlZvDXpw3T+MuXmJM6yifAx6PupO9rN4IbVray+5fhLqZ6Ff+Wv
1XxxyAECGCOgkcV89cM9fAvxfTLnGhfvHSBGGebatKxQ2uSswGjHyfcy/L1mvUpDhAHmPkjA/3YW
0gRE+TgUw/fY2Ikn3LJOTJ5hkPBl+QSpma04eqy6+lVrr4bJ0Kz4QbA4rKmBig3GMDXc9cZGTl9a
4kf5XHZ7lnLxWEfTdlD2o7YFydUiypY0ju/O5xBu2uClptk+33OVWx21i06025q9jfsX05hpy7z0
HWsgWRa9pLRHbaTJXRZU+LWMJCsq3kLKjeRmxD8KYqk4vzn19wxnNjG+/5k29G89OkhJto76eT72
YcqC1PVeD8aC/OB0n3ZF5IG4kfpHy5vK0GtKRYQZAKuEKjdmYwocZitjHyG39m8zRemEWKSw25Ux
MSjv0ExxhnFIknVujgmXjP/CBsuSNHiNwJc8HZz12iZiuJO2xKH6yBnTzDXUZ8qOKk2cIdCajc6l
GY+q/zOioTNhy9UoHUHDI52m+8po2NE3lr1p5q1vn+z6W65eABusONcTGlAzUItdh34q/qNa/bRy
fKS/I/RfEjIz+PQ9FXW7qdAnyjy/WOSBLsS84DLezrbEQ5uS24J8pbiiQCtF8N188YurpZ0LxGHi
mZeh5ZXNizzCq3w1xj/Ul1H/WZHzZrX6ukTrGtqf6GX7+FZMzPKT26h/bWPG+fWE4CRnuKgANpWi
1YAzbLDfi+KsFD883Wb0DozMlWDFYaRLQgPoFRmECkoe6ONogQClAeaVKOQlpGgS57SMeKNy/FO7
M8wSGqMUPEJsy2pvkrWhcOVScmqiPudiMObjl4z5AHVE6Ng2dziV87tGVGKKeZQNaOea/w0MyRi+
DMjN+UBEBCNoPteoPluk6ILrlCBtm/8FuyAUYtIhmC2UGwVd9ILUOvVt8qlw2uuA3LkCndZooBgY
4qo28Ek+bW4DFHSW60H6pg+xj/JPuhg2tHmCidZdWIQeS+uIfR7xPHtPYvcedeywKqLV6BN9aI3a
SWsgRhTxRx30q7LYZ9XFtxEAUH6N3MBFiRTcLy/Y5HmRefXQ3A7RHzsGpFY37opN1HxZDPPFjRiU
5Cv1NcwY4gyocUz/KQfTq0ELp6A9mXPRukRYxHFZ6sQK8NMpLkBGDoWSV5uBZ+XbckIBRriWQpaF
ELY7xLXGXPshw/A/3krnVA5fPvPeDq41/vllyNkJ31zKnJv8WSyA8Sqtkm3eS95shWsdtn1N73xA
/mO/VLmIuvkH6LDS2Aujj4bVW+GhreJvluDPUTsmfvORWdKW7+SJu89zOcIlIT8OHnW8apJv4Fty
//SslrYZp9GxX4Xac8gyBG5by0RxsKPXkxp/PkWEPDhnjndHRdf2s5Ku1Iw2b3fB+ZEgBFYCuGmj
N+lA2Qy36+mwS8nKqWeq8zMlYtnAHQzSramrro7C1I5rEPrBRuec50zWtobRV2AdEqM9TjIw4qwF
KOPdRDB4DXE4qRBj8adgb5gh9u/iYkk6ldTgHMoObMGqARNK74tBv+SqHTupKbkISRgAElXRdUuL
15OnVLwgGu2FTMNJlzW7NPoUF0WkD4Sc+xkAU1kyNn7klOde6zy5QB1FXwSIkC6jbd+D+VWRWsSp
tBbLzjOtD4MmuE0Hg38FGM4C8kS/dBI3Y0goQdRwE7U6eWv6b51WL3pTLpE6yBi1cJ9zhgtx71lZ
ycMSEUCiLG1ZXhoKVpg3Yi9xsdBqZQRPoaPXRLaUzM24iBAE6WFMdEMRDHxLyO5ljSBBu77WGjI4
2uYkqV9HFjLKrc7aYQLmca+YVIofMTCf0sQiQNJSTDAELBGLqxxWXImeoOMamoJte1YQUmgqC8Zh
1RL6Xr+q2xexeHRxsPWm/jPEjGqpG/HOKLxCdsjj3IcbibOXARSJ9ILqk0xLmI4/Jd0TudY3tUpp
EQVrCBoQExB7wVZNMlBNdPGFNFbc1Z6hrYDAQzAkNp6zsLpUK3QrjOZLfdmV83KkBHWMbwf/k90y
xh9wVROHwXySZM2OiLIdJiYlRJRbBMpL9S6OOOrMbt1xxlUyzRXrO05XzBd/TfXObbfLP4NbPqPd
pEWxNH1QqxW7OuZXno3KeM0oz+rJOrf+ueFdzuo3BW13pgTkvECqM7I92DHMD/iAsx2BApCOsJBg
tbS4IVkwcPiDEpfiSCxe4nA6DX77A945l/p38GdLjgRHYIdOU9Hzm6S3OYkRTrOc1q7UOm43EcxZ
MSaWZ8TUDkv3KSCnTjuIX8IpBrZINFs0yHrO95T/InOQkX1bbzWS+aKYqQPXxaYUwn+NbZnOIS9/
gUIIgYoxqreJoSXhSyETmkktVql5TblLFAZHxry99saWxoI/8AphscnY9ywdPPq0G4Ccj54y3MS8
NqGfb32rEJRq52wgiNJnCZ3TFUI5vSYLMyb9pipxsyRgCpiOnm68RFmxitgsbEhb7J5S+OzC3QDL
s/T/LRfigaiDWZxYxWCbdxqOW7C183XbFAenrl/U9hmTMJlN7APfsNDrGwq/SP2iweIzmxbucBQl
HMED3qZ7m8v4SmfY8n9N8KpOb5F87lNs/yOVMYckQviyZvAsDsBMyEWskdYWnkr/uMBaoYrWJ/+v
ch4WZbmb1TehZx/QE0D/XaFsEL9t8akgh1EqaCKHKP4Ty2xD65J+VYbYYY6vVnE3jVcKFZiHiwz8
1vxbQ5Swoel29GGIXQmnvyG8i6Uyx58zZ+JWJwhYJ46d0NFdnf4UWq5ldJoE8qMuPT4d7t3rFN0V
fmEBNQwnyBlcWZypavBK0F5fiurrVZdOxIosdFT+La6Qmk5mU/3F5NPXJVs/aszBPLGKlQbbFaKi
mDOqROgbQyjuDvg+UgkeFabOKoCsbS/6Ftgv2hpZ/YzNh4FjjB8ysVCJVXNMzsp8nWErEq4RwTkp
JHG8PosXTPwA8YsMZbmdNGMlnt3IuHBDMjrgagGyXQHoZm20mo5k5vHOZVS3tIa1Vlw2vUJzdJiN
a5TeEN53yt3IPBrmcXzl32MZaGp28OYY1X6AVUq9RvR/xY9fDgiRxK2t0zfxqHU6Uxt0SU4LkIln
NLV+cwJIUeIn3DcLsJx54mHAy8JnozlhcE/4VfkISvkZk5uaYb3g0M8/PHRsnb58F/ss/6akuOPf
xG/ZEw0NX3/FQyYrX9wncWcDg2MwT2NWo9/gkng2w+d0ZpSJBpPf5SEeNP4ul4XPGiNfpq6TY846
iCeoTBnYxVRuJnxLork4evUhOi3Jtl6bjNW4tuH5dMmxn9lzUexNBEhgPK3siDR1hZwwBgXEDVvR
GW/wQtfLTZMPlxCUTxqQoTuhku4Be4QzBiXn3qstcWfv/pRsoto/EWRyD5qaGX+IjhIvn/Ym54xt
83KXmN2NnqfB4lRMk8GJg4wrlFoS+rH5xrrea/oJtvu6TrXNbHUb8bgUirIhWm2IsWzVBZBigRIM
R6zKRoEbiKTMdpQetg9TWQ1DxF85ptK5Y0j4o3CKqCGvWZqzLGryfhUEJyaj2odeQAEGuqaE/TIj
ilfs2Ra0/iF+K5nOmA4JpZ3OZakBW/uAW5H92/DaYYx76UAgKQcsHyaBXRHBOq3n5+vYjCxIyqGX
fU4U5L1iF+WgshmL+TxnCPd6mZNHu6Qr69N6c5R8J6F27plJi713NBUvG7U1WavbtI22tChGfPok
uu6rcD7oak39I0K0Z45eA/oGih4EK3VJMjic0VBhpMRqhod+Jbbz8hwUGAjR/Rai7m9vaIRw9gTV
U8pMCa31+F1XyQ8BdIw+NCI8Wo5gs6Qpu6lwVs4svyBKukZycVeUCtn+7FW69ZNAvVkQWVp4Nj4A
J5/o5xcZdsF2B4YOYapfcegiuLyPftKR2ifv/aetoR3oAW+z2zKbxJ3WmlV2LmufmSm9XzXJT4bM
6c9EJRDYtH1niOktDtQErwCYFCRrZks6d0q+gilhguT+ULTm36CzrBodtw+soZw5RLQ9nNthZEzC
CnEzp1DdAOjBhm0zZKtyZDK+5U8kt/aeFGEhR2BMOktFf9EZfybjxelMrwwttxqSY3gOLSA6Hejr
BGk9I9hagubEP4bz//jI4hkAKEYQUY0Q3cCntuuZoVkmlTEDqPApmcggZkTvvsRJjniHgQ0EAARQ
2CM8aE7JAug9QedBIkgBgBULKp/ejcuW1LRwZvdoeOSyFlctwqqidOO02g6MXHQkPXPr1Y0CMJ+M
XyD4VQrIv3Z22EhI5sV8WfWbEm5zxqCo2EUlQ+KwwRvIvMQxT3UzXJmljvEqknHARxFHD0T7A84Q
XrCWvu1PjVYmDrFmtU36Gw883pIPZtuI33oJ570UrZ0Ct23RPEizXMG6hKcq6OKrtmiJzupfx0nY
ceJDVycveTDcE3bjrpP3jPawnanbSeWOlpV1DDh0DlV044BzLcS+LKUYPQoQw5lSLvHWwdORUQ1K
2ec40tPULftblRgcNe1qiugWaupWqlIvTIimk2cguxy4lFo6EOfEtM9Wbkr/rP5J9MK1n2j3pJEu
Cam/as+Ju3jrwwyun03Px9rmE+cb+PLIoSl9o9rA7ZTlu1ZBkSKPeyBykGLUgpz4IvFID4MYxZQx
qEdzK2XS1fCds27LO0N2fpRRFjOODykb6+VU6/PWaHGQ6ng+aG8z4aSIs1IcPypxxYhR+XEOsicZ
hdlG6tFWO11WbXpt/lUqb+zwafS0Us6ZUi1VXMCZFVTrKUDZEFBWBErss4srTEvB7sAYQlCnpPXG
hgOj0RWF76C4Y6I/Ha25WFOjuHJJh2gMYBAG/WaCQbcsIGLw+rLT4+0KJRoqgCD0f6eseQy7jexT
TLUAQOpupdf11kqKlJBJ9KrzCBRb1luLUJ3kngMComO7MiWCk2ydTm7cHyTfOGqdOm786qYlYGMK
3blVZNbAak1uSmYSk5JVbqJw63slBwNFU4aMQA6IfusFI60ggnSRxkQjU/ZyuqQylAbLSdzeHrEA
Z8k6c0SmHl0GIya9vCzmk5WWOyuHR4AGvMW+RD6L24HzwKyE9Wbi0EWtg5u+xrW/1FTnktAMNHoz
WCmB9FvF4W9HPR3I9bDv5HFamU7SLb+dmVQ5xdHo4tUIj80DwJkGNzjnenlU0DlMIcAvlQiNWfUi
eaq80p9/O5MmdaS1ALUpNpcEab1mDtMy3McdiJ7I9sCTAwCLUMrjoEfWwwsOxkqnfUAdP7Dh6CPM
NkjtRvVbmNOjltruaFnRqovtb1JT/hJmaFNWOGuj+c2L7r0xpwRycX1l8u3xqBDZBKogr+jIZi+s
u3ulN2iEd8Omq+p91PZrvyQ0ybGC17w59Pb0bAVcMp1hME+iEh0p71QwnZZp+JyKlUPYCxGwYfw2
s2lzkBCnOtks2DsRuM+U+lMrv4ajFeIjDGavVh11bUsdMzO7hHPSfLdGILuD08kLq2YonqSfSGxf
Jo0/CIcQkAltvMAAW1d0zcH3GSP2X37ICh9VHI1s4Q1KrYCnuZBDL1Nm/AV8vFa50x9K1hZCOccm
vCWXdyo8jVXABmYqtb61VORlqZKvZfoPbTXkCBny8ARX9iDNleTZ8AWJJae0F0qiKBcjGv3D9E3x
X7ge3tJM69dm7o1ZhLtD73+rqH5GPbNl3Y4ipHuEoiNXwSzRHNJOLbwh1XdtbnpEjK8kFjR3RqAi
1bIXZDpRH2q/zRR2qByj+2EIml1HR/SYIOEIBD8YdnnpyS2iKGPSThXDwKIIjt2ER19JP5qxH9yk
iYH8Y7BE3MTcX53jbTWhygnRXBYtUKBAEtmwrtYH5TqUAjp3S6gHsqul4YSsrvD6BheMMvTsd3MK
KoymG0jZe1xoAB54WdZDS+enDjF+ZwnWAJUNPUKyG/bKJoP/4nVpfWp0hhgSiNVqaK5lPW1tU4LV
kDCLmNprHMA5UAbyekbzKIUOIHfj0vgRdACz1V8LLELYHCB5SCWqgnrwN5VoG3EzMOTB1pnpYYRT
+VGSnGy20VvvNLvBx0SftFi/ukrF91VqjDj4cnAFCpQ8AwewGqIFHi6dU8vbMIUYK/MW9DMQyMSw
+jWyq5A43I0OWya1MXP5JnbwMTePkVQWbteaGvU6nQSzQdHY40aN/iPqTJYjZdIl+kSYAQERsJVy
1DyrpA1WkkqMAQRjwNPfw9+Lu2mr7q4qZWWSMXzufpwvQD6Geuf1tJp3xbmnnAXVHAEsbTLMDLxD
XLGQKEBtB+tEEqokV+mX098kXE7RMLwXBiIJVBBO5wmtLCOHQxucvbDwj0mnOUUprKYxxO6dXZmm
KV+/FGTpzhP5DoVtKu6rHrI3TOrC+SOqebrtw2+NRLCNwwsmkKryHy1Uvi138lwbYU68GcAzKWZq
+C60nm8PnZc+xhj3dlq5T66H+12v9XFJaLyoFnW04YeX8tCGK2PJwUObId3Rrv2DCvzXIE0nlLLw
Z/QTxVCD8qoOz9sQ50SCI/99nVpQfQWFGEvE9CjfApbLax8snyrFoN76w1NfMSlhFsGpJOWmPwOo
S1xshNmEaFDPjNCSvHgveD3cxnDi1XP1NE1yl2wedZWpu0Qa97qagGmsA4B10rQgivbZhoYLxMYk
JOrJZeWP1+Oam5t7HTu3oc/9dvFWxtCMdaqUIz4nXKxB3o20HUgMgbFvhuMDGYEpqopYbYrS3cUZ
GZ7EzNxSx82LquFeAkwGpERbO6NH63GnXNoxoWyC3i2kraFv11OZ/20sjW4jl+Ux4je74QTSxU+f
q5TzIiUkpPKU+leUqTolJRG2YjPDRvFxGGI8HCNeo9Sc5srtj3y8mBUtfCuXRyLxN4GuWIuTM3aK
pHn3VFg0qmy7D+d0YS8Kgm0Q2DsKLxOabDEj68QeTFo9s16ux4LzZTj/BwLKfJrQpys5L/Wh03GC
ObTeMqKm3Rt34hSwxtFF73HFLtptOJRAhsnW8d5sHZ9hNlJe5xOlSoqYOOywLxIb7nUXc7TORXDy
RUW5+8xMLoj2jsXjUiavtog28EnGwEHUp9lbqLDphN5NXn9VNs79aDlAx7B7TzVjGKw+7a7dpust
k9Osu0DrgNHiOZgYi+pQK665w0Qr6lxHN4IcZBbl6c7t5Xcr6QMfVMvZGPNAKuXR9fEWgZy97VNU
Jkc+D7FB0FrYe8OJUjDqRBg9ZeVTLBkPKCrs3S3aJvKGhYf+eKojmyJ5yDgAMnc1lAG0LLnt5mrN
Nm6IjRagEzCaRzsBzbLEGVfHPS6j46MGjOMhBJUnqf/ptHcg5oHBL+V3p+xpxHcIwXUqtuBcol3v
rmBRA4A/In5sCweDIXPqUBTqgoTLIsgguXnz4s3nSKfEcEu7zZHNe7AkgBbcEIKZntedXDTWzfpT
ulwDK7kwlumuQoExusQbezAWFp9ZR+Y74Qdgo6fF0nLbxCY79CT3sJjSh9oMIMxp66W5aVpktWfD
PFQeS5fOovO0QCYreiJbjeD7mxQ3fbr+ljUD11AyjzXO2Ws5QmR18uUaJk4MiwFCySfRI623E/6s
hDFTliUAr9nOFXz7pve5i2oJdLb8pefpJem4dqo2Yx9wyRXKEBRh8ZL4w9kFBu5phB9/apChfGdr
XC7u61mRmGbidcESwpUT/8wQelvatvhyGhRcKxlvo2ZWPYUchP9d5vPHscix5clPLxXjvg0Kxs8C
DAkC80UvMQGl5YZtWNDmAZqdPc5qbQwMzJ0HjnwKEpg7/2NwTdOkMfs5F3fYZG4FiK952qIVXE04
lhYR0AI/BrIs9m0aznsJcf+yC5db3Y8pveLLTyCit0CuEa2WJO68br2p25XO+TAASaiCPwA30z3d
fb+RIqpvc2n2xlxhouv1benRniBSeMZtx/WRB0hkeMYk7MegnY4AKG7nPHkQBF66EuIhTL1154T6
hkFQy+IjrgCGc9aZiERMboHZLcBmFzesFX0FSH2o6GWyb7Nd1j2u/+fUb1m4ZnwkKv/nD3BU8Wz7
eXzV10W/B1NJaUZdfugAZ8Yg7lgl570248s6zN9+7h1k5LBPiuHYriFtRg3s1l7z3AAY/NO5kHna
FZ3WhaXJYo1fgAYcDCO8LXpgrtyGzilmZdTOkqDxzM+JZTzvbEbbqGMy7eDVmJigdHW47sOSMLHJ
thjR8+CtVDVpaCmWa9zkFdCPnYd42givXY/Lu6rp5lDXmhWdIztxkYb9lqoJ1nu0oW6sH5LNFS30
y4Bap33HXqmp6S7Ymzi4loyrUkY120uajCCAFWHlGTJUtDgkxhqWe6CeyPOFemqj+MmvR8JaPXJM
yVzLm0nQVWXJZZumRM9TyAEQtjrnpCPvvc273Viasw8nI4yy+zjjy6E7fd/kWBHox7mr9PI+Ggk1
636UNQObqkjeR3wXJtMgMvKOL9Z4LmkZnHw+uKIjLChm+Rqs0V6k03tf43sqHWaRAFcvvLgDH84f
kr4C9u443ylyJUPA79lwCfXXmSHfNBK2g/uHz+S6jtVv6ZLTyRjJUdL31lMXvMvq8Kspkwf4zgT6
O8b/PQuZP7m3usRLbc1XqBBdcCbIXL92KGZrj5zT8vWpZmbyJe4fWD2EUQgGNwUt80PITDuETqbN
nVoYp7tTcj8xqQEHUcD/jn+cKnog20vGINoM8KhjnVmONS5Pl3umZ35FziYkJAfl6mSyqNhNTfqS
Ljj0vOA9th9NMl9Rasf0IGJ7bAQVC23KUphUr3qZh+OMi+HcTaQjAnwQuJ3KT2ugoAUFI7wJzJxS
vGw/o53KRnAAA6h/dwFpNAdNMlwXKoc0m0zGxu4yEBxr82OHlnROn3/k8pb+DCqEkvxzsMMJo/PZ
4ao59sEHRBjMPcC9llgTOUGeWGDqunwVM4E9b2q9+9JzvgRaZhZjaUzK/hM7T0T2B/owfjsbhjC5
Z6zKRM1BmvQ+6oDKWjCFi+fSMMJMkUvffuvWQU+lHmPFlY9rzDqw/0T3L5X1S5guF+NSfreKyaTK
WJ2yKCkPqo1vy9FfDhNi+WSSz14UxBKH8XdMsbM70LtNOJCM9hzOquQ/LxiMnZpWTperflZagpSt
iV2kf5KQ30GoEAk6al6SHDyL7iqkYXoZil0rCnGQLZM45Rdvof7mLnjfbwJIkGBnh9XHjHMUO4Fr
Lk5Piv8HlwiDMKjuF8NImYigM3lNo3X3s5TmYeRgvWtT716XLbi5ubyqsuxWC309uw240848FbC1
a81BL63FoZ2G+1Ribzd5DHegW276huEfWoIOVqDv9TWRpTZggp/C55za8XKUimtCCuBzSRj7J+om
bbP7hBeaYFx0OnvbWOKgBft/BhRil2JtqyPK+3Sc4lFsikfJ+ZlUBPO6rLurAhaVsSpZpK13n6XN
e7XhcSrgUzW7wIAwNFGf0M/dv5ULfCGJ8YWeiflQ5L94KTbCFWsLNdpMoJANQhqcRH+3xO4hlxC8
XMbVevqzFjYnk8I+5x18iWM2GIAn0laCZxNFqpzBr1vfPnQunS0tHLYMY6ys9dMayg8nRjb1s4Rc
pVz2tpgf3HJ8MBkrZNd5DhQzHGkwe/0oPyjMNts8i3gtz2XdcYYNk4FlcyBsOV/zHsD5JBniTvkf
TkP3dcXUkm3tJRkjonAWOJxLjZ4dx+ucA/SUu+dgffOWDU0SZVxUOJOQ8nbY2OGHoy9WJSFXU73C
jHjgCPMY5pZpteJSssznvglfreloP1TXvuff587wkC/49xzRvehluG2d+ovJ+KM/XOu4ek1MRy1F
HOwqRj0t50gszfO4tX2L02DsYTAY1wb/sHb1z/YyYgZjnZa/UnGsFk6wz/P579pOt/E4nbgTAz9a
X2pI7cECV9X1msMahvvaL5kDZd+xY7GnAgLDcN1WIRc1H+x0/WRZ25by0TbizPRyxmbdNmF20UzR
S5/lt844cMVIhnd+X+Ysh6LHl1aFr7zjrwUzX+swMG57sNBCUwZPmdclk/MDhuMP6wRMyBPEeR+i
T2kH+z4w9Qg1vCtbrFdRhsRvot7iiu9wYpxlT3sNRkWdLqep5mvqWvHg0GJ1QevXeFP724tzu+Iy
HONbQ8IGSwVD3pQRZ1Qw88ZdIa36TOKUU2s+/6ur+ssbI7rI0/zexUqw0jcBqVP3dHn1WlyGPt0G
U/hHTSDrTRJeBbSeelRrD8CtbdK+xxMTe5/cM/21cj0syfya6OYhL+xpslxCBhIcc9f+cWcXEKr4
U4Asatz0ey4YI9DnCQ4TQ7CD8tFkZNSwO4jGfrYr30e3v3X9DF8zi4yZM7tPVIoiCHY4AusnmAiB
Fr7wFhYrz/mMTbAvZoqPoxH6ds8Ujr1N7nOQpS4eA9bEcx/hQ5PyJ8ucJ10Arxv84KrQKweUEuXV
mT/+e8OnGHM/+tqJczi+saKmDWNbLjr8kHicwmnc+ZV67TB81hS/KveUj79r1xMZIphoqheCRQWE
YUak9AiSnPEJGN0t43ROWYl3zrzedBkVxCUWMEGaqaAL5b8fPOv8s7TZ68QF66LFuBPRUDJ8+yOk
7BilcMBV6UGldCPQBEFbPLrtykRl9jXm9vbK1/XTCIkx99UpnRDyrWDvpteVazw3cuAz2nW/EkOI
X2uB24pYWdghGhhhb+INnpaZEB+b1Y/NlqROSo6BGVqgqlhBV7CKwMs4Li4PyYjZnwPqbQaQc4mN
vmxj59Up8pXxHc5fUrFTAdJ2Wc5r194HW9mYyrDyBKjz/0045kF/uEGyzzJxFyYdQ7vRv0XH+gIZ
zl/d/OlR0vQ4KqIUaNazixnIVgu2Ufat/i0NJ+RWlb5Fm8jVCUj1YAQgxT4oignLyGJ9gweSJeN1
ncvTKPHhGGnPJpWPWEPKA7cSEcb/0p4vTGOw3UVR8O10CHzMCF5Lri6XuL3pj36cxHibbeYE3WFf
EqK4Ix/bdUSUrUqeWwcNLjRcoLLkpy/WegcwU8rXnOxnZ+wJ4ezWaLRh4oJz1YFJqe17/dJLiROQ
aArhsV3bw9EMQaJ6Db4ZQNsEAfBHOVX9WEtpTmqzM9SPs5vfUHgfFsFtYKOveXMa22Bl7/h0qVWF
/8YTTXdQsfDA1rZ+oRh7hAMxHakNLl7czOzawXs1oQbe2+JZCZv2KoT82GY1fY3wuC/L2XtpjTdf
SwnrCl7CshOaQxtfbzCmTS6uBLYupqzTxzS25whA9p5oBV6wRsRnv9CXq7+6MBlmsCwTByvtBr/+
wNuT9b4HfB8ZM16uu2UgAJa3khCnOJUVnDwx/81dZh4w4f61yws4SKb5DLMupRh+ZUltJ+10R7M+
D0x1KOnK+useadL4P6FjwTun6J12szPm7T8DrnYjNN/NPbeHiju54nVgSvIQSjSivmAmH/03as5u
g3Ywp3z1XvzeErQw6AfdPcvyp19lnBa7rywDaNCzne0Hpt+XQ+V89isxLae8igMai6aIw+maPSe4
+3DuJzdSWHkxRiwX3Mu3KtJjVW2OtAqNVA4OvIHkl8pwpFQybYtlppnO6GNJyYhadlfQB8KdG6Ja
Lr7zvAzd3RQa58hm/lgAHstUeO+Ybtp7jvO5TliIsQ2EHLRpFDeK67q6xZVJdrs2VFNTUTHfziJ8
jjwN/mAeb+IImbbvyJhxbMGdFad36+weHLWdKSgKgI7AxpEqIHY56VBOFpd1PdqzqsVtQ2l6iiZ8
4hMoXa6KAY1AA+J4ooBj1N6IfW/IKezMT0pOR1ZMsh+q20uBAyJ3k1/VYgUh3VIdPYe7U7d4p9Cl
USbo6V4pAkZYgVE4Y9breAQlny1gb0CfujxV/Iyy205ILoH2PiLoXn7UhfevFX5Fq8d8srB3KT6G
U9lITFhoZVeLS58Ppz689G67q7dgXIDKzVAwYPoHI8ntRwQHb72x7BlQqCCAtWjTub4dB8BqC4qX
WwyMNNhnCsS0PhrkLcf0KxNFNQhNLIM6hPPv+i/DQB+T6KpHx0UAEem9kJyXlM+B3w2xHMPUXq/g
JDy4swVV5qke81P+2y8WAx13Q9HgDQ79+0nhFBM+lQc98JFF6+eyyb8azz2GsmawpBV4YjZSEvFR
fkpQ6Bwaf9Kc9CPUPGh0pX8fgctysfU1i3czrumX6Ku7vp0pYgVavxIPhdiHtLEWzneQEdjAg98T
bVRLwGi5eBhGHq+1y6iHoOw1B6VBMgrvsZHBr3BB4uV4D7ieQMfuzk7Kkyyrxj22UXY90WtGywGs
Dqe/s8mEVxfB1gfSwpBKwwHOPpya02nTG6a1NVG7oqKmJbDNe9nRINPn7HxdhLSYOpgn8D5hMe3u
gey/9JHDmYRSv10RQMNosoeeLZZqKxD4joChINsP3BCsnYxZqI7OdzYI/4xueKfW+2kcM/oSDC0q
2ZOvOrg4TL85u0z7AIGQEjfvZPrEo2bK3CeVXtnQ7BnYKam6AcrKel06jAo2mFExCMzsVbig8Trf
iTe6jCQIi2gaTSJIFBI3ndbIBnk4VOdogWbjpEiiSx56oAfapzEh8rdis70oQNHsJHs4iAEOOhP2
1kIQfattHxymJLtndvIcGhqboXaZ6DXfYFJQNNY9fUd7i3pNdHCiBGI2JMnj6kOnfnJIjMCcgXuj
i/vkYAHwt3bG6inBJw+z7MkTlpez47A0LtER7hb8MC+5tlVzV/VYT32lPpmoAxZIS849ZN8ZPiMR
hU3UXvbdvpnDG2r/MmpJea0ZvNNsIQ3V5ro8DIV5kj6WzJQbR5E7eM3VTdt6WIliZgYxSsZc6kc/
IguFm+Zv03UFXmjnepnXV3ymj+NqvPsmOQw9bO1atr/LlN7jYGfBHv8goz9683C/2BBzGdSFY+QP
WIPm5LUQG70vLa4mApczJZRJ1j01cwxYoUjO/hZQai/R7EhEG09caJd/ftNMP0DkGYyh3su427IL
NuA5cEg8EZKM0zg+oNNeI30LusC6Y4wRKYiiN+qEd9lGQwvwuLLSHuoxRGRdnV8/Mn+F4kBN28Z+
zMXJ8/vXiT1qNwXD/UT4OeoY/s/9HOz8zoOolP4r6Vqe8vzvIKA7sjcST0kH7H3mp0BPC01xZXuA
0m4JG6Ytv1HoeDeCf6rSuPiUQQla/7ouHkSHWzoOnyLPd/G0mMcwQbmjn6eK7E/opfMxcLN3D5jf
kDlvbmuqM1/wy3VqMD/NfITCONNBxluXUo0TnOjewYT5d+8OjzUk6ohdngw0ox7PDRV+HgVtr4kF
UTX/c4Il3vU8XSmaJ1l4QWyWKXxFvaMoqfY06IZgnbgt5519xvN0CTc35qaN/NevfDRseD0ye7vE
7DqwT9Fbrn658705UYAA6nyspX1iySFImyDVLKLHw8QMx+eHV9hiZJpwMonMPymdv2ydZFv8724N
58PgBXwrfGgJ4finZoCgvQ7/pjMqMugIU6HYyXB8DYb1KGNkziT98JL+ZQq4silWBsAjuCbz6l9v
qn+T5o3qqPTZbvyvXV19JlH++doonmjK0Ri1Te1Hl0vSFVuIVm9DH3Jnu1QSuAseTMuXq6MklAT+
LQMiuMZdwXIwFS/IMS8uXaxhTAkV9W1HSnDTgxQ6pU0h+Ru0PDJpE/9KhHs+Fn3FuVjEDgjWmRud
iAquM+ztPBIPsoo6ZvXAvtjavbHmJuGAN9diPacRiaVJzzHeO3latluQYQ6nwvZT0jmMekaaGCXi
OK3Er5KtEEiwudCiwVxjXasdQ7m7ulB6x4yF5InXbVJr+WeOEUKSBTm4He394KLDhxH7o3DVq5cg
Ny0bksnJo18vICYb5rSUBiOI32OnlmcJay8bMRcsa4Qy9ZhxCT04CZtEHBR/fRfBaG3zjzXazFw5
abx40XudlzfwApms81Wp4/VLR9MZoeq5m4GuBhMucGWeVd/cxSKvScwaKiHdn4Q1bPZEvl9laUBH
96imMd7fvuW5zU+jl6gr/Z172YcYF+eiUJtEgCZ4keoVDuYldZp3awnH0WeIyzCeYWoz/dEJtQUM
wVgSXlTEc760DOhSjhBlgswxtXJzTcQHPIP3XPyORtMfig2V4SEy25qQfgDCJSfHsEpy4QV5ZhF7
GTlBMUWT+NI2g9GOec+2AOfkbPfrNgfqoZrWKCh81FNNgMEAiSPNNjIhIA/kf5T4QHF8fOalh92x
pz7DDB8U+37H2w6UiZUyqGy9NtVnhUYFwpe9UTEZBroClu40W2IcZNHmy8bMrxMVJanw8GZE1V2S
XieB8rAqE8oM/P5YkIv0+FuQRUIynMRs+kj8E/m5q/Bn+CWjcNcPz0E0zLS1Py08nMzceLEFHKuE
TdVTmkkTxZ9h1j90KVwu6so4anikVzhb5ovm2JP5Xw0XL740I67xVac3fa34DHoMwFJreRk5hK6U
to+tcGf42IF/aAaOWym0NcOhKEHtXepNkIVOkbGWgD73aT3gIMlp9UoUfHaOmrF55Tc2zuRhtt+u
UKwnxTb+FBwMY+mgq4dbhDSoXlsxf3SrJSMYLZcRfZK7yQIGr/Ca4AHk6EgRDtTLHByoxXcq+uGm
LvN0v/j1O92PO4m15nJ8z6rhvVZsRW0LfGxMu+tFItakWeruBzN6hwnRmWcdrd2oRV3GGe2AJc3J
GDH0cVW+3E/bzYlroZv4iiEvM3fM7ru+VMGp6eiPB0dGQ7Gvd6xW/OiuuxQN6LMBV3LH0IajKQ9V
TD4O7oye26ewULQ/pw9Z1gAVAO/adO233AoC4hBcTfFG+d56E2ORrHxuIEVM5G91mqulwNIyhni9
XYdpe9D45D/TP91A1a0lk+tL56knc0vV4XpA6xt2Q3AXtXAa5iX9y0zkLYx/1mnKmNRjjqOLeoJ6
G3OkS5wH5SLOgUp/EmJ4dd3uaaaK+qJWCJJ+Mn1si0ZAQo/aCPVcFcW9TPW3k7k/a8ExRJQIWshJ
Azhjgiw+saXk3ZsYlFXU3ib5/OrLAnefWU6mMj+Vq+p9LYgidtXnGOFurzcOhBPN8a4M6z/9xrMS
fv8VMtTFQUdnPTKwxHraR/W7p7IeLMdTv5JDJFf+6lllOUKV58z+9ViH83p6lLKnuju4SraZfOc3
fxPNV6IL5Nu0NcLnTkTwkxtJEaqrtH/3Q/CFUAgUtZvMmTaZDelzoECuLW5KKLjuSsVxHGwgKPdL
++aqqBF1/QTRKuIzcl1ArHwVh0ufx9Stj9ot7krhHJh8MmyZ4B6FTXViy2ZVykGoV/RfBGAMRMyq
1HvVX0u0xvZ6YzsguxJkfrNuWdL/AQRRlNiYjGRNhP0KgAcahpb1MYMRtOjhtESkKZe+rPbM+cPR
Ia/v7bKp+Q403LHGSw+FwQemRheEoUt8oZ6eaYwklCGjp2Qe/vTRzCXbBRLr0duVKy4dPIleBEzA
DK7e13heLE08jEx/20Efynpq91yJOGsLM1xMKNpgUwTvVv4N3im7yFwgLUvXnXrlcSzCzlDUf/2+
e5STeJpy56evoqNmQrL3JFJc005vq4QHX5Dcuuzn+Ttcnc///suchfhEOxrCLaXgoT8T3Q3ahwD3
ivUR0ETe3jSCK3+5sJvhW3+fsbfLyYuxzhhcvry0Mq3UkfM4Yn1FNTPxEUdEX1i6dgWhYikU1xEG
TjagZmQJUQq5dqBBifXLQdHEpwUoLe7eurF98Pv+3zqg7m8vNGjBMdOL9xlyRNitAeusUyf7uBG3
XY96T07DiVxG2sZ981Q6sKykt9WAp43n/i7fXrAbRCeyFdxXEo8/Tc9qiURf+VdZMrxRW53R22T0
3g+BWqlpR2Uj4dP1uQngbRgia+S97JUGW7LQrLY3ufeUcYeAt3kmxQRaAgvrrg3EUYTNHaa6f5Kb
44WceQ2FqgAOttfVAtNWzTvPsitzCsdVsnEv2+ANejdJQHe+jzp0E8gxNv2sl3Td20B8T+Rm1tpb
KWqEjDbY8V3G6z7VERsuQzwn6cXRN8tN0inIlEjTbsq90jEt3tGA8HPiJ9dMtrILC263ogIcOQPx
mL2LmowJu2t/6fq8zCSiH95FZZ5bun7KZNxN1M7CIU1RYdhO1MrVlnMR7N86vDHi0nc39uaAkztJ
G4TKgiktQqI4OKn/Gws6zCPYLM6YBQc0y8eZetMxRkgM6TZinOBB3yF/0gf5G3Oh/MZQzlB7L6uY
8DcN9jls5G5MKnGMO3JBfqmJ6abBMa3p6pYtrclheeXWtrrcUBYBKzrJR0cf4/VeOuG8W7iywweA
jVUxYrRljY8w51OOcw7DQVC/M41YoKNsUY31s2tmyo8k3SR63CbI2yelaWqeCS6QAkKhdPAPdI6l
hMibfp2th2UpxL6zaDtN8yGi5py4HWlzmhvSgVeXLgz/bIVvIKUi2ekSxvFZuOKE5PaJlfNI27AK
epJFK3Oq2CnE5eqCNZt43oacojyfZYA27A8RJBMdKSgkI++9p4Z3cozurnQ4uhDP3lgpX22o75di
NTt3FMl5Re50zMIibX/xKn1ltWHsbbPTBnUKaBBP3JhaHcMMruDI5fA6bXo2JiC97pDbFfO4Y56L
XxGb1aXJ4Ct19fo3naPw4M1gXIL5X+vO7SnFRdS4awiZ3pwZMpETV1S61ZiK8BR1Xz061oW3xvWB
NX1y8NWJFARE+pNiiM4qNOd8galOiOaaX9wypcKFtgCci+q7tt13JajgLBhpywnYtAMbY/MBGGM4
7pEF3AUNCYPEaAd5bTMbVR6fNtP7HMPuRbxJT33fvIj6dxjrELW6/C0zCMx4AQ9xaunshiCtui1s
lXvBf72Fo10JX/BNogK5nfe54KoSs4uxQ1G0k7zOTEbpUjmO+asYI1gLUfBM1L0FZbcfyRHz+Rfv
lamfuZfghuVdoNbDLmrrkDx0SwNdMswPSwvQjVgDPtnRu8kz/NGhZS1vQ87Dkqk7Z60DnHCezFg9
aM/bW0MRVw4RHagMI1zXe121S3xJA5wR4tEuW/y3jV36tIm4pMN1XTd4/fL3MedmsSb/ar/n/EDx
lXAgY1XmXSINc8udKQIYmm8mpF/NtDlIfZdx6XClyQIcMHCPFR7wfCM4TBbBnut4m/B2LBUKF/pE
NPP9TLkOYLUHZEojHSEs9EFvzcnnlg6jqiK/r4pm3Ptx7l8qbg9c1+aaotreezKz/6PJtTBwX8C9
rbl5ELJSJ3cV0YVsXVoY+pAKgViYh86pnpyCsJ1s0KtqOhGivIXDbciW64VFZ2HFkQuisvHrV0bp
824qp+g4prG86ZL8ryfVWzdF40u6IlcMkX/vJ830MoxlydcLBy8OxjM3wekdZe96HJyBSZfMnwss
un61TLyXs8dLIyG76+g0Mb5/9EplP92IjsSqZ0SiC++DwH73OKsxOIc0bvHQ+uc+oA2hlEV/H4Lk
5IK9BSxWWvKuXAmQZB2LH/jgd3HNz66X9Se2KEr7MOQ2pvA3vKZy2oZew1McWcDMVb70cADoaxPO
EO7qZDaEQXFpEUtoyVEy61YovV6UfSUloEkqe80T/7C/tpEPse8mZ3QpJKmiUFdIp8VNg/v3JluW
j2ZaaWEwcHqXuojllQMKaY7S2//+wwvSP/0U4L5I3ASrqxzS29zvXNqWOJBna4pmEgch3EXlMMl0
xxWZ7Y83Rz1JGLkcE81YB0c6AxtPp6QL0DaLvNlnoab6Y5r/TUwTTs4qUmodpOIEOdJ8Zzy6pPmf
St9xjq5XPRsbF9ed1eV1HTKgxiJa8U2E5NCdEm8lxzEGx8CzdzpsmquE2sx6kUXBfCZtD77r1jtl
HNK2TMIefeVDlspz/xDR875zoPruA7lMd1Ud0zPmITjZjtK6YbYYSzOxnTj++2g4YbRHHiV1GHHv
nwNPFHvTy1Qwe3QTrEZNct2mZouLcddfYtt+UMYNC4g/d3Awld4ly0AUkLzJZamG7bdUOLMlOrrq
cWu4aZl/1RKpPFiCw//e9NUPluv/PDJCqfIuBsUVLtlyagfSzlb3j12tL+fSn67KWRVcM+Psdg7p
D/rvV8HWXmpLwHsTyPKPxXMupjJP3ggMUxYt3PTam+W2IUESYYIPYkDlgM7LfDp5FRe2NljsgzCB
feCjIVLOB3AM6bplZh8qdujyDxtTAQzNWR/dVSanPIDugHh+SL2IC2qHIXcxNHjQOFW/LGGcvugn
s21ovT94mKQgo6+wFI2qmcaN715qjeAOefCioMUAwloYb09i6mfldU9Cvxvd5i6dMZPrrgjObod9
dS4xig8cvK7EoDGqULhr4Loub0NQUxH7v2dXb9mU7a8qSSue2jh4TmVpb+FsiqPcnlxsK8XNEhbO
XWW7N6zRy0Oh+/xWRSXqhFjyrxmFBYIdvh1MgM0Jvn93XdsczWb7e5eJditNrGTmmJqQ7U+Aw5S8
/rzIDv/77jspLtTcw4fEZLhgWQOj5qQ09vz3EmluprUGj8+t56ctBS0T72KDESiFMqIrf3lfUlS4
1tJQF+OH6cmL3P73IHbh1kkQePrEt3nC5WmLMzoUwyS50tkZjOXeaeofpxhY5d0sePn/X9VpiWll
e9f4Qth9lnJylH4znObe/CgAFHutCSN6/CtjIgQ37LX1Qxh15nIl3HnKuhS0nfeNiGEpq2/1tabp
QzRhf5/5/vN/nxHtpht3iMlDn5XNzerC3YUYcXay1vuYFODhyuUamWMBDIZrnoiG4CmA8OK1mLpg
H0+KzysoIiyLhLF9tw5f7LCiWgQhByhGBuD9AvGeaf9S/h91Z7IkOXIm6VcpqfOg2gwGwzLS5CHC
dw8P99gj4wKJJRP7vuPp50OS7KkqUjjdxxHhgVmx+QI3mOmv+ikAmHPdQ/hVIbNDVR3q2G/OWcfu
w/WqO0Iq92zU7UthO+1TxRE0zErqZmvmzZoJ3ain+ka7Ir0psSljEtpgTdbYB6bqwY7qXWWUH5Hn
Ta+VoDix9IbnkiV/HTUBQn86JketgMqnVhPfOV51a/aet5bCL+7QP8kG0Dm1Cprl1aAIa6tFUP8U
4K9nbQ8nMrIACXs32Y64gO7rwb2re3koS2KaqZL2niM75qxkKF+y8YcfzlAUi4X0rx8C39MPtuVy
YNHxmz2OlDoaHIGDtrp1JSF+y4J4ZrU3SpvGOWfNXBtxwUx/iQp3lsxv/JLqMMandBeXibgEM0BS
Z54VcM+iX6psq1vkDk4ksnLKTWR+DrkK92NNWKm0ySr2QT6sbE9BWnLGcCOcYHpbUNAzc/Ft4eYE
LUlRm1OdUThIaSVt0PKkJEVG2Vi9EPUrDuwYONpo7PkxkuxDBrjoqjey+IvZwXYaw0PdlvZThbsW
YIQyL0PS3S3u1HXSD/SAkgrYADep9z09fOufH4vBTKIbf5rFzWCIkXEN3L6gDrloesu7j1YG2aNN
PrjJLVqVsZlqHVHLDmc5BfYp60lsylQBxgsG5whZBbf9XGeHFrHloCbMNOGjQCbbJJkNWr0aqr2j
nXqblzmBipyiCb24y8ox2TIr1Ls5cd21DsC6ECA7dZLDTRxKlnnCg7EbU/zWe4coM8ejGyMIDCMX
Z96fR5yNKxODFPmTHHGeipufiAnMi8atItijFRzcgDxfmGe7dGSeTvzvWqTiBk65sW3bQezmeT4r
AQukFvg2I4alazzMfJiG4BgPVIZKx3Ouq5peoKZtg/Vokt+ySZvFRn1xEo/pDxZcOhxpo2+7XYiv
fU7lfR3U7d4hdjboJL3Bw+XtEu6jAEYre4dXXW/DiLwHd9Rox4zhxq3CfucGFPpljLCstIZLY2YL
FBp/dNGHh6QtnZ3pz4dirNnUZi5HIXj4nQsM2feXu5P/YdQZUISKOHXWNeu50nBtvGBr2p6+8ojC
O3nj7NpUfMtNYH0VpNrSL93r2cUg6JnhPlR8NEimVCQOkl3GxZjHgTxFY2/Dma7oKTZpEy7FkbWt
4FyGvSg3oveMO5Ru8EW5km1932Rbm4sS0FErt8VSEJhH35iDgXISiowSgcvJUA9dZrxFy/o3NerS
s4gjrFbnKbFP4cRAX4RiXqlePCvUqmvc6Yv3y0mo+brBeTw+83CYCuLWKWpzPbm5CXTKujj5dHAD
+8CphgmMxS8dF9A/4RiUIgyDpHqsDZmDVRBakARYcnOSN05m/CgMwMMEzCEGDmm7LujGGlucoCpK
j57RBwd4bd9KNuqYo31i0y22x7LIV2KeCBXPP0aZOeuff5a70yZyCK1g2j0JkyhZNDfhrcsLHEEi
t4d5UzgDx3bGTtfCGhnhVVS84iy2/Lg+epqiD5Ngoyuq+4qWXja8Sz9z/VUj1zupRlXDiVTaBlFq
vk3r0L1qk8zZz9LF3lq9WoV/buXw5Q+ESJvGfvM4uCWuPvKOtrTpJTs5KuzfzvTshoxIZTLA1eur
fdQKCFLLtLLNJHotjuAaIbjVcKTjnvRBS8yH0z604xZE2Yj74jpYCKi2LG9c1w23vRbgfxiPrNsW
L6xiQNGoBJWzzFYc6IE0LL+0rcbncSlTz1JqNAXcius2OniDYAxngbbISxIzRbxVKbSfkI6SILjP
7LG9GSOrXDHGubGK/LZ1qNah8pJyY2Na9fM5y7D413I6lIxdt5SmPE+mefj5QJIZum0OUfKOjYs4
+bmEHgBgXEikDzboUUq4H0k2XZlNf+ckvMqGWz+oAE9AVvV3hPHTFfHsQ56Mz7J0R5BPIGVJkVJF
MYmHWE3fGi7iVbvkVujeA8qJIIbFMPlWdeyNbK5CndD5GIZ3UyGGb3aM4SX/jDUqYJ9IaBQzQWVb
7BPYRm0xP9sT98vo5Eo6O5qwhC8zARBiJV7uvq9MAtCFF882NVFn2AHHFohZ42znCESJNRDXsAzv
uatTOAcsapjnGYVUGDbCLryDg/Jh1YhaY08fBCnhb7l2CIll8mJP4sk2sKFykELxKdI3zI72unHe
NOWFObsDUAwIQhSfbNCiXGaiGgO0i6gehZwljBjxljaYdbUz/PqzIUkSTPo9LPJL4jQ/Xz9Xg11L
omrjKZJnDc81KSsEKXr2cuYuPz9kRV3dMUOBSzjTJbfYYr1Q7PMcX7MGoIQW698HaEetHX0vLc4Q
1Pw9lnUS36QWZxCrEJj96IH89Zf/+Ot//sfn+L+D78WlIBtT5M1f/5N/fxblVEdB2P7pn399LDL+
9/Nn/ut7/vgTfz1FtCI3xY/2337X9ntx+559b/78Tcuj+a/fzF//+6Nbvbfvf/gHRcRRO9113+vp
/nsDP+/no+B5LN/53/3iL99//hasB9//8utn0eXt8tuCqMh//fuX9l9/+dU03Z8v1N9ep+X3//2L
yxP4y6+P70S+oqZ9/+cf+v7etH/51dG/SU1cTkpX2pawTf3rL8P35Su285tSynQslyMhfQKe9esv
eVG34V9+teRvwtLC9Thc2Y5nuzyGpuiWLyn7N3QyKfmPnmdJfuOv/3jyf3gT/++b+kveZZciytuG
Z8MvKv/2Xi9PDtOWxSPwtLIspm+utk2+/vl+T7kH3y3/l8pCwpWW6W3zzMIt4yRTu7fAjN+MgSM+
RZMzh4RY5a24ewPMS1D8w6HKL/Usq2cyX+M6cJqYk3BWct6rCvwGThXv0yFigFW2CZDZtIzG16kz
4xe+fTg7eKx2M+Hcb30eGD/mUKq9N0mK3oIBESMI0vXv3pC/P+ffP0cp/vwcHYfXCYcavEfTNU37
j8+xipOZ1b2LdlA/fgxGnRd7AGeMC9ve9NAwjXqdTYZcA9fzWcs7IrKavFV08+8fxz+91K62lBRY
BIQUniOWh/m7lzqKOLey/NlbDaMIoC8pm76l0tB2vpyRQ4fsvHdoof+vZ8+s4J+eP3tsiW3FNKVg
siH/+Id9sxIOEQ14cED5N7FFozjXFuWCWH59ufGZsa197eiJaYjd9hv6oIwtg830s4EHhTNGqLvO
nQfKhz3n2UPcecB+y2zBZO2/hNyENyA+g7sWV8qNwBd8chMPrH1Ht4RcxUUcd2QY2/w5MwhQXjlT
Nu4o4yO6EoY98qBlMznIwvrDtnDAjFmgNtK03PcxNel+mNtae2vFkOi6tnnVVt2I2/GQSMJM17q1
jV3Pzv/YJR7QN1g3bkbxRY1Zn813sRvyjGF5Y3Y0OrT4Z4nPcowb/OAUc6riWtbslnw9tvcGY1C0
x7abOT/LKmSiJtIX+KUGw0BGvrFMCdMMfGD2VhtoigqykoliMdvDAVRbLxn4aOcJdFPzaqWDSTAv
nYm5Jzlz4avEx9Tm4HbDQGN2830+kfGVldWzlHsmyBZw5nWxnNZ8jraHPO+HLYgE1JwiiS+TmxQw
DJi9eOmI6Slhn+KWg7FuVEuPPZobkPO5Fs8wipLbMqINeiQFthdEVZ5g543E9Tt7O7bjeOidJHoK
+fIXzb8FEAiF6j4URvcxsS/9NvuBPE6is059H/Qbv4dS4VeWdZX1HeE/3QdPbUGSW/WIs1fFIOjo
5ux4IIAbvLimqFGiWhnfc5XAAzACQMnWGJCtyUsHZ2CaBQ9BP2HWiEpoW0rqH6Yq/VWQJ0h2Rm7u
yjSPN1lK6SZEqJw2NcYbjCXbt6BoojNOcBP3tEDUNjKOSaPlUKNQhMwWucRWKan0zwTczB39GNMP
zh46oVgudO7gK0COlyY7ascz7VUpqe5NhmqsDtBjnDcnafGtOb6N2yJiOHql+ICuFYDhDaJUuM8G
Q0Jf6v2bOsDlkAgBU1Di1s1LozgFQRwgLEXpDztoUQrJe5PpwBf0OcC3I981zdPFDttp0acLQHPF
LAltIaO/YeR3P4wwc+9cvAAb27CLs527xTm00PvQvEumHYBJhmMVy/o0ZCb9fjjN2Z2JwLqJB/6f
UdrtKcVY8EZzCrwBzMPVp8m6e2ejhzEDMBp9QMuAbJG49qvldcOjx0Fr3UJ+ex8nj6FPkMJHmSBU
v7LzS47MReYbqo/9r/Dn4Ew29E7rdgSnkCOPWkVWfVWcx0Bmqyw7gK6QB6PSxRmwbPaqcANvs86p
QU642KYGONjlVBankWvjWPRw5ercCa5Tes/zq9KNBPSAWrnQpQdxX6rwhZBFsJrV6KDa8OSANwcS
J2reHfkEj19dQr9tXrQjoSXf/LR03NHlKsYdl4W3NhxzfFaTJQArCXXIKX5CtBjT9qZJY3HWpsQj
0idV8GAlvgmYJ6Y4blLdDcGM8dNLezs/DaEnPhTbgzfHgV3rIulAGht9tHFpf3iWAOwYg7AwGzGs
CbwgooZeGgLDioPqzbOM6lz7VvYtxY0drvyQC9PndAdvYDQQCzvUSlinube2ZFLtMgYiBB7NbCRd
NwCh9AGZj9lc/HC8gjkzm76S7O/IamWNNtby2M6X+rSaRpDesoNtTy7h2E5Num8IuRwFabVdRt6L
BqJYvbCoMJVwwmxbT/N4xnpkkXIVzm3mgCyppc1wPsQMSJtNS8qVubtvPKBr0WWA7RxveFnt287u
Nuylq7tRePqVhOh4X7cZRDPkE/foTXQOYAGOPuchrG7ssvAOqgSeENeGvjQWVmf2M96GsIO8E7Jn
MbVB4D0v1IMj+mO/7jxzOnkGveFRM2TvTK9LYjKauKSsmZHIOqnfGq+kqy7nm67tjHN1AKNM3c9z
+SxtLFodLW7WOi/b4Um4PfQLQaaQkWP+OiRjT36/CB99i0Y0o4aact2kWhHRMlTyqPORM5iObKKM
HgGAPRPf8rVgh4CRvbfvqorW6XrEQbDgQMY9OcJ8L0In25gR4NO2mdX3stXmi4vCBVp5cGAyF4RK
4VE0ke++OINXbiB/+eeuwMIKTpMncDU2AhWshLKw+C3bO6H7iDQJ1PV32ADWK+QQOCgxmNiNiXkF
3IQVW0sB19i8tGU6cgqNbBbwomX2Ys5DweQgTuofg426ySd3UFfcoOU+8lt/nanFraCr2jj7U5W/
kgIOH3mxMpKcEZ0PNcfuoZ27XTW3xq3T2YuyOnfmDkkApBG7WXJ+Iyc5L7CMgx5q90jymmiIHQp3
k3uNs8HnWn31HlBUbsTTqsCAohGto+Fi9hXYFXP2p8PMLfDg2lm6Dxqh30zQWJQGTOFjWs0kA1gB
V84g853JneUBH567ocYmO1d21Dya49ziS2uLZWghVGfsIoG2dxV4lUueoBh/KO7GbzTNWDSqdTgM
eruidpdBwJffMbKIfBhjAOFD6xZDMU5fYT1L05DnMYnaNXag5tSXQIcNuBzYHypDvhfKKa8DbeSf
cz63fOKTGvTzGNy6hPHZNvr5ocYDjlbmFiY6d1icDG8Yt3XVubfAenoG2UitnaRcV8OW+lFSIPnU
0q/tgXjsjR+Zl9V0Y3iaKFOHtVfjgRy2HvaKbY0XCxFSABAp+5QEWazCdicDv/qWOugk6Iasc1As
Zv8hbfGO42MGYFZrJvNJQ2Kag153bLHccrEXL7hEsE6kooofcUvWBK7t6EOomDrI3HXmdDskrniv
66kGmmx1MZGKImY1SdmZlKobN/ZUktto0+yWNYPohejwhCpr2Bht4xMmE8F7ZDbZtz4MBjLB5bTi
jjXetjmrB8iAwdnZYjA2ZYJQSUh/pLaBIIi0ZMiHTY5bZWQEjWtL+s/YaMHXccO/zzCrHQnUkG32
Yid8qi2onkiRzGzmzJy/o66aO2taTuq9o2/HZMhw7EVucsp6FtPCBOJaQEb6nkWaA79TuV9dQISb
fCd8pRLfexWE00sywb2lypT9rJNQ4tAO7roTMQtzOUxpvBdOEt7UowaGUKD4DAEpSY9qgtssXfw+
WZ7snUBTa2TBbmz9OHli09QclSjlBytYs2mqgg6UwJoOJhgOemq97oyvcX6zGmE5xPG8GZSpHINr
U6fRqawQb3AOWCjiXVOWD8bEAhqNsFZU2aa3MRu/0zC67U6rPD1PFdtjotS1+51I2sK1Qv7e28Q8
NyglZFZknhyGxqwPnlPaZ0AVYmMWwXztzkR+zMzMLxVcGPbqXryDOtDd546D/IDDoHw34LjQ/WuI
dSOpEQkWYzU8Rx9csk9ZN5v0+6mq2lvPL9S11PjnGRHjk6occJCkyRbXd04EhxrZ3BoI1URGWnyx
BKpLWNL7QjjbOgxBOKyDvh7OFYonKHlmC443N2hb9iQfi3aeycdUuscmPmnnYgijYtRZpGB9guQV
objvNliCnFPHh2JDRCZYRVnbcanh9gl3jghm9ywWfBbGweCIQIrpaY5jr0CaWqxBbFjpLGYaBGXf
DT11b0dp8ArOARToBOjrXOmJdryBkecX1AMJNZBNCgLttKhMhbDEY+8Qgw5jqydpEepz2kzEmtyh
sOAxIlHp1VByb5Dcozalya5AziXJicUAU0PSPjdQReBOm8kt7euUDE2OfAEK1l3YIUNO8UVpnnCh
hBY9iHF8K8PS3yQ9aC4kk+bVzAz1aUQCjkhNVYg0qvZjTDL/czBL86Nka3AHsNm/aesof9NxWd8H
3szwwzU8zGY2S2e5qdJofAa/HPUrnSb1LVZuNizmIN1TDJPqszdrGxeaRRntVe53xrmJw/SDqPB0
1HOPw5PIMXvUeiZcra08hWGEOrFNSt82b3OBC5ngWmCTrFsmBAwvqriCiKaMGMRpRcd7omV0ILEX
dBw4Au9S5HWzqmNvfApj031EpOAeWamOiHjHvL7nfX+o6hhYAFmIeFf3gfdsV4mzbhmRbeLWZEvs
tF4CE2eenVccFDYpBCfE/aiMDu8xZphdn/bmcZhxDoxdOlJUnw/bwqwAGOZR/mQZfbdNM9i8mHc0
GnTvM79m7c2+Atk1+zGX/nkoY+vZ4BZ+1o1kuzpnHX70IvZ2kBkwnsqyVE8NaQcYz9UcPZaptLfc
xbmD9makV3PJ5Y+TgPctlwToIOsShyp1/VClac+2xhcvhcgD/NmlcYpye/zMZZ9+RSUu4QhN3kXQ
DMxbSkWHi8QZ4K+nIIcvQry1Ovo67L/hYQofpVslF1nq9NacWmOfVmTkmAbqkQABGV1sR03ZH71E
GKTqToZhXsu4X3XChOSeoHaSACO0VczJfpJls626HT7O/lOJvruBYLp0x5fO0cI/CNK/1xMR+do4
+F0jtmkxdbdUyJR3osItBz/IIBlPLRzJq3FFPEWdlB7rx6asyqdJVuThvHzO3meSspzcFJlNDNX+
BptNWl4TV9NbNzBg6+Ee7Kg5cOrqYZbWvOldmZDtq/xjj1Z/jCqr3pg5F8rgGfLALtYkvWszJuZk
RYSqT6zxmDdzuJw5RgpUwhzES5PxpquI5AlehIeAtjKxjH26x7JQ9ktdGNS98RSe9UBPOsaQ6yyd
mOOrOAjf/RlH+4l4mYPbOYiAmHQd+/Qhj1/TesrXoUcjfJgucH68WR5DGt4WOrJs3FJXduAMZ1BW
zAQnU5tq5c/TnKxLT5OJwQLox/syG9AV4tJnUhN75kJyXShJbe2Mx6bQ8WdVLfWndh6GR5tYIFer
4JaHhwswJk0vn3Nc5j8ysyk33Oi7J/YFXPXgKb7hHVHOigE/6J8qkItEEyfGKadt9lzhAqBViuPW
NbhA0CSEN/fMO6vrWpCUSlJRnvuBkx1nQzJsSTqBNp5KN/thMwKGsdb3T5zQUP7BflJinxPuxQbd
7DFkV6shkOMBHwgnXt7/LygTzhn/A3Sd2EOhab32cW6INly1g5E8u6AGGAnNnLOv0izM70g0czyz
CXh5TZZ/yUmmq0zF02vaNeOLTuW0NjqD5OsUT/0FbBdxbcDV75kA/zBhvburDCxGOqQ3fhKOaq5a
V6Vrx5PNIyFpDWfXZUsvwWnsC0M2X0Bqgg89EJAh3DnrdWcPIXzvtv4cRZhueqMO6dBY0qZ9i/2a
yIZDysZyGooX2oZFxxyABJLNQK4v6lzdZU6ZrdkAU6wWloJk5cgHAb+Hnp9SgWeb8u9hAEg09g0N
SmFLPtjsXWPPspbsjEay1JJrvK/d2iXdAKY6dYP8LYvc5m3KzIHu2Wk+iRi9LIsvpI7imyi35id4
FKSFcl+9ugASn7VJ6+mApkV+2h9vSFzk76XN6dm0EIVQgkLIQtacRzcxbpUL0FuBlmgs3QSiHB4w
M7KeBH1T7Y2mHMlbVMkJC4S5YAyyAjpWF47L93rqIfJqaPaWXYMnwpVLh71nEMqQlON1MxxFJoA9
jPvE22DbLM5cT8xd+gxgEtlgRYd0PU7RDh9Ou+GDQ+SePdVgrln9jb2w8uyVX98DESBH2WZNTkEM
M1repvKWlK3ahKEckRv67qNxw+hSKcPAFunE5pdZwPoNkyG8dUl+UI2Wzt4zKKD8aVDj8IiDIf0R
GFRZtCj8dyH3jXuH8cxO1aOkgEWKi523KNtJ097X4A6B0vvu+ExFnb+NKwXCJFfOFmCbh+t0sB/C
BgCa58/de2v15rZAbuTjMzO0t32iXhBxR/82K5iS9dOs3wiGLcYB25rPnUrEA2EX8eLHHRXcVmX2
u7AV5mEectQtaWVvNo0ILBa+yebfcpZPkGHgG4lzS2M10KA7irhfzphjMh1G+DVY+DTI8DkhvODl
cOQ5u9eMhEVfPbRdm6bXmLdHE9pDstgDkDdIP5lWsVMzee2kz+ctjTDZm+tDJizyERBLxo4Mr6tz
aNOp3FU9MClIwTXgTEvqlzHk7MwM1T1X+JMwWy4fv9qbwJr1JUEQg+3/R5u2lJjhRYiXQzmQBb/B
yiU1HwkrHUsHsKmcv/oluMihPFr3oRkf3Nxnen5lqjF7YOBarV2vJj/LPn6XhQ2pRo9G6mu7CRDn
3ECCEB1sjQM/7xbLddnczxbFGV1CkZGDDXOXUTe6hbebXXOb6/QK3/74NeYDoJkAg9i7yen4LimT
4WKX1rBi31tjx9ddtZL0mBzIh6bskANzOAnDkNCC6jZZDaiyx9Ro6htcylwDftqWkLZ76x7pj/i1
owXGay5rbuYqEk+t4kRkIpt5AN0iDX4jkAfPTDwsW87EJKcWjnEpUwH8RXpVr+5wQvEBDSxE/6t2
lsNGEPsmw42JuljhUO5GbD3cmWnXHE3/wGda0VqZ94qm+dxgIOoZ9XRJUVUO7uxYOOCIhmUQD/fG
BFbBckZ5b1gkPhlQ0/GS+M5rA4Yvw4RNXbEvAM1fF0kU7S3Rt7u4rVyOA7FAtHLz6VYHfftemhna
hpGHxXNKnHEzlABdp8BUr3KUUpOdq7C6tY61nTwAA1JP5GJVUOAf9wrRuthXNHiLHsbAF+eaEZjR
iBbJscHZp12ofpiJ8r8bQUyD3QQ/qexiYzOyESfdmdOlwEbEs9CVRveeHa+FG75UktB5XWebzm6S
e06T46axYalL0pafsjARug0eSpXO032QVAWYPMe6H5ERnoSjC0Q2wO0esjn5TPCFRNPLXZwGOcDd
wtiIzIY/lPXZLsGz+GJZKnywqiqjEyPp31plTvQ++RnXjIMvORFQBsvSSy/MJCE/oSwiYRB5RdwX
3VrwsSLMluiFIZCNNYJmjgaFASdaV+EQ7fI8sS+MFkWyDpTjfQ6RTvdhneRP+WQAzaiE8SPoqUQZ
3GI4OUMwbwMyJ3sRjBTNzY78ypAq42tPxPSvOV5/KLvM3bdxRzym7elbFZPRHrRAQikkfaqsGXIr
G66j1BfM63GL40YLJhpya0u81l7pMwiJ82+qrBqQ7SnoUC+dTi7k7DMfYPcR05q4D92uu5tiU55i
3rtD0UX9Qxch5WMYc/DV5txvmKi3mX2nQpaEq3kK9HVjCVJdQVSr+0RVBLNMn8rxohiuU/rwnmyr
87jFoDQnk+FhaRLdcZgGgr7xDN8oUR6HDy/vEEtKbtFVGAUfzCrRXyMVUY2Sey3oprCz79I5nQjx
2+rdCTIiSmnW2mvll8697Ex0FUDGeo+UIC/A/bILhuryhJxQnHCUAH6c02TeW0CSgDtlBKgTtlbg
muynpmmyt87QE2QYB8/6FfJHSyYrN59G7h1rjevrWmVp8iOYJvtm4kYHRkDop2hQwY5ERvPhWkW5
TG9omMiYJQRBWx+w5qvbopvrE2ToeVW4UXKZsX1denyo383GnB8rmeSw/HyF/UxhdAEoCWLcrtiP
BGZqrLVFAjpKigbuVJiDBIO+386avBSS7V4bJUmNbLTEUefo7bygnn+0WO63Y5i4l7JpzX2LFHlM
rZ5UbA8aqlNRvC51ScV3gF09IR3xLdQ1WXhGX6TJhH0YpjA+4OFNnmK3JsrrN9YNrEWIH6HjGy/W
1Juv/BjDWwsE4B5MHk5Xp/BZXxUEX7eIvrVFlN7OvAvHvA8wCs24OPOJJqCsHOwrsza6x6kB/19F
volBh8g1mqZLLU9JXTIAjuUwkTr+cxyN4akJNfwMp6/tB2Gn/XkOmUYwKydcas8cXgwphgepKjiG
yu58RUmGssYrON2AW4J6wA82Ru0C3wyXvFOUcOmBqMCUIzRQVmEO9lrAwvSvY6Z41Eomkz50vcCM
2ftMBMACp7vQIdg1u6CT2Wv6H2PueZzJtbRfbJaBR0HUhRh2XjYIyWmwn1zC8RNZhQ9W9+Kmjqf0
0cVB9tL1LsleSlIBVhtGzCAIefvBHQ1ad0PcpLQSZIX+0lFIIZme4/lW9UAtIboY45mte7B3/JoT
FQcfLEXtZFmfzVwvYOmOW+//3Iny37OZnMvv+UNbf//ent7L/x+8JpbzO0vBP3lNnuaP7//Ca7L8
0N+9Juo3JleO7Vja5iL5aRv5m9dE69883N+851ILRdECPo9/eE30b5r/wCGGsZGAFcuX/uE1cX7D
tUJwwl60fSEc93/iNcHo8keriWPxl/lTSiseoaf+aENom9B2QxoFWJqG+Ae7FBC3jWk+DsCUL797
Xf6F5eNfOB54qo7kz7iSlMmfrBaq7b2F8PDzYECrnaELjAhDg3ufddsrHEBRMj3NVrUY9sN0lH8z
S/3BK/V7y8m/+vumsjH+SMtEpPnT33cEJoY6F/HOb+JtBGfEN2HYBzOYIVcBK8iDS90A9/n3z5ry
y396iR1TEY13YOZJKl2Wt+D3FhMMA5OhG7wCse2/9ikhuPteW9W8w0kRUz7QWxVachWbtAi0PYXo
79mgVA8VI5TgBWeb3edK2lgud7UjDO++n3C2HeZsdt/J9M7qJgssFAOlYOat2HgVw3G2Vf+M6AX+
eE5rOzy6gcXUXf88ZoCQjMjgGWmM28XLB4hNoMHsdd1Bizig+BeHrLf8+hqeaEWrd194lDZK5FXK
1VLHAb3VsP1F0VwYAM00ORAjZMpWW2ShcTuHTdLt/Ua00XVq1ePezi0RkbgIJpMCo5HcgufZKO80
wHC4hGvSrC1H4E8Wk7trC79Kb+HU0yMZdr1MVkxfPJ8bM4zClWKgeamCRft02evSHecxE99VVGOF
68IdUIjZ5rkM2Fy4BAd2G3V7Nn+ezNskAZ/ZBZUx3RU0cr47BkHhKy8OVPwAJ8Ue77VnM61Okz4A
Emg0/amaYkFfmBoYCbdcUli2B5m518PgVv7eALseXOuoG7tjQCHEo+8V3T3+Lg62AXULGAWIYwdr
Mjp6gLnL3Q55tlRnKE/dG31Dpr8lVOHl+7jOME4QnzSda0Ka+NmDzCDo5Ra1K69BY2l2t31Hbec6
+SlA2Todz9ZAwtW6Uj+VKkJvFMtZhGn6j0Aifz6kf9O9uoxKB7LXN9Sx4FoOfwpmbhVHS51kQ00V
OIL8TVE/we2QxEW0qwY3FBzIfXRIz0mEu8KgR+mdLNJhT0akTw+SS52e3ZobGElkYhmkXQomQ4mL
o2BjlrbVrFsyJO1LXfZ8dcSpAMjdbumdY2sseuuBNON858X5WKxMTLEpOWglumrLhIKxTlqXfrHv
TSZ+1BNzBT6NdqLShxF6BBWzi+Q8BZV+FNBQXj0tRvLtXc2Z0OEA6MPuirS5ygGVNC9pXZjhOohS
y79TQZbVe+alC2gxgLp8CWJz4iQfxo39oAafLrTIzlzIoznT+n1Y2ly0c4/xgV17MN4Ngc9LHjj5
AOJiMiiKkMYM+AJcSZGtOw7dHFijgSBdWlu48+raMlIY/kVsExwFl7We2gDRxq3VuDZsDEMrjLFT
uEmUPXNC1l6KvapnhLeOdePdciYI7maLozcY6SodDxFKOfOMutHjBzstK1xPVp0/4NIaUmatQWJD
4tdK3/wf7s5ruW1lS8NPhFPI4ZYERRGSlWzJtm5Q3ts2cs54+vngOUHqEYg6vJzyjYtlN4DuXh3W
+kNiEMkH9NmpqffwQ385cmbUboVv0b1PVapHljc1ZneygvpvMyzG6apHow7qNaJ4eCEw+vLTjIxr
DqKpoizemtyjDoOvO9/Y6Qbl6PtOjRceGlpo0IPSGa9biuKj2zhcNPbxoKMdXtnzPUdBUksR2vdI
7C6igSF5xx8pQ4y6SZOGhyH1m58IVll4JRhDCdNd5ka1Z1Gyi8NYx+0BXHyesk/k8kPdcXGDFKME
J/xpR7jIQCRqFMpHG2kVI+lQvYHE1e0qpUnUqyn1cRVGNWz43NnDpH3zacVAC67sgH/H+fSQGGl5
T7kBseGEktJ8FaSp9aMlwejDBG3RrA6HZo5hH6pacezlARJ45msTkvXjBGkCFlMdPNAhJlfGYpJG
zG4XI8qa0o9ezKeWgyyH3dRUeGqbf4vMmButNLadejeMhfps4QStHWULWsBhBmVcHxND5aQM/Och
1eRbMmtT7ZqD40Tkz7IWG7m6lEIMzQapO7SJ0T9VYFvmnRKGtnwcdPKuLj6zsn6UBu5oSB8s8Ie6
dazqIepN1bpJQET6VwitomCsZYgQnYYRjfGjP6U/W9vU1BcltEL/NlGa6pWKsW4fEVU19BtNZSgN
EIk4taHdlsipZGNwNI1PTd4UwW1L+sO8yoBjZQcdnBgEETB+mBMpKdzzKZnsWzgYM3U1lKL9G4c9
vzmpCFrkBwBli6Wq1WaY0A0ONUClMj6lmjE4BzzG5hFlGinCDrWZGwkfJWWW74BHYC8Owj1q04Nk
txZZOim0zb/8NKce0g091ZmGfdBVO44m6BXW1Xxn2kiP9wZFB/QoxnJ+iHHHSu8dmcz6oaO+1uKV
WiaIKikmuVW9cLr4sZoAWkEzj6NX3ShU51NJBjQ7cU2xmxfoPc4PR2YOM0mt7LbEEri4X7TBpoPW
FQMmZg51zfzUj5qylNeSKXDt3Ewp4xRjmF9xU+/vA5ljxF7qJeOe7bNxjmOOtTNO5E0GjMYfLJ+Y
K6nh14UCdSkO/YAlIzP714qtocHY1q4+g0hEJAZPTA3ZwD5DzmrKph5HFhxxKVlP5IHdQg9reMe4
HpTNJ5B39ksaLJw1FdY+5JkkT62TbWhptuvClitsVtZShXPdbGDDW0i55pkNpj/uNGJ0dwBvoiu3
ZlhmJqxSVVJhB5qO40qdHjUkRzj3XLdUQgfUBBpwpT2wqs6ln/VQA+GQkoLbUfOtcWQKC8NxC8lw
vsl1ZXxFGyx9dUgI19c5sk2Y6Oo+fGK5tMofCLHr1ZUWsOeTO7OR33WiqoG+lOYZynuNXUq3oApt
rqU9I/U5NHoS97uxtLXxAQhRVLWnoIRoADHLobwC/bX0sSLdl+Mc6tMxNPN6whM7qEGbAqFUA+gO
MGfkCVabY7C2A2gwSWfMPnTv9ABrKSYFbzt+t/CTpBRLcRf5uNA8EJtmaV/54HudwnNiBXTYFWUj
u3UNKD4hvnkRtUamVzw3xWB/GmS5U9GyMvq6e3RKZcQ6uQjVUt8jLBko9RWYtSEun4KRU2P9I0HZ
g2IXBzLb0p7zAZOr+VFpk1ZF4BF5NxvFB/ji1nTsythqwAKnmT0mgZvNvTyj7mO38F+uSAsrPR5R
YY4r6KgCIkAep1XlO60jH7k3ED9uubgGWHQttavZbYI070+9U0r1lyFzOuMGG7+6uKqsEY+vWuJ1
8B4to+K6K4Lah75DynV4HLtQaii/mM1gnxwJU+kTOB/7ph5m6dkGjzHvyCmn1j4cuujHYAw94sYB
w39lT4FcQARsciyh8nHA/6oZKrQo2YkQ5VCgYO+Rra+9FtniH2WH9uwuw91Ox8oDf2e2sAIZX9yL
S+BaWuSPR6ko2LdIuuFFXTly191D1kCxmBLi4uyrTHZ4B0oleiSeAgfYmDpm+tOMzi1/b1pb+kwC
cNT4NGx6husM5mXnGtT/sc9moympyP1RF0oaraGKNFlZ/cWUkq5/ShLFrL+BoZLva4CbvltLdTDc
lahQoZ4f9DPiN0GcQB3KpyiTjrofTNZNrULLd1OcfMpdpnYFMB21GJQlzz/Md02cZ8EpQaXinrK2
mboKeQG0Ykn/2tRVwmaBY3FLhT6n4h+A6Z6sAZTBO/eINOuiI+xXwy0I+En+ORp9fxckmk121w9+
RVSQ/phhydFPOyhtJMJyK350hkHyj9QOHePatKUKOltVc6BkQbPhTO7HBm2IrwhNDNg49CW8Ia2c
8unTmGfz8Gz0RYNnV6ur3alrcwx/ORnkd1HH5QR4qTaAXlSCxcknaGfNpX5sI2XKkRmSnS2bduzN
cePrnxGIDshcAxMq8HCpASy8MMSO/sNqjelV66YA2aKhmTSstzDsORnopcWnKVQy6aRl7TSfQsUv
VKQHF0JY+1KaILCvNNsP6Fq5lUd0c5AiQA3KR6CwvgmGtHG+DL7kIG2ipFbqYwcyRzXK1BbGTLie
zmhn6ljwJcgMx3sc/+Kf49CRXkeWuRpPlEyQHAq6NPTdLkKdqMomo8UbNc4BeEjU/lwot03+rW1g
kd1KgzoHcJqjKL6GmKpE+0iXEsNDpK0CCaj2pfUTTPFySOl6HfKbVERPQLwX7Rsli78HQPlJmaUa
7tSjUs3akZXIrl1At5NzPxi6bd4agPXCU4nKwHCqdQ4m1IDw6z2Rc0cKdh6HaHHFkx0AhH5nZgjP
oX2SLP80ktF2go71RK6VWsf5C7S63MvfsWHQ17JkzVAM9gwTksb7+7PaN1Y5JCElXoPz635QqgDd
JCtIx5sOQuyvBnpMeljQzDgKzTM2SHCU1ftUy9EuCLANU49cEsf6h+nXsPjbCe+Je2MOZNxQw7G6
1czc/56jSpHt7UqPo5sEtkSx//MV/xVT6/9pfsyAugJpbYWL9RL9avMf2Tv21vI//jc5BufmH7rp
KJBwDJJdVMv/RcRSZPUfCgQosmbkpxRIzf9OjqnaPzQuwrqs6g45MMt2/p0cs/+hw0KBg4WCsGPo
NPLfJMfger2ZedKStuMPj3o/43jmVMxpMXrUUzgNkOlg4XjTCR8kw97n3f7TtEB7GiNzsRNLUac0
q09I2Loo1/4tVcHrZc0LuSZslySf49notbGFmmWFgI+d3EcNMLfLHrB02ZtkFgFKYTWNB0+etEOK
PsZ+LLJ7tMi0q/MPWDriP1H/nw4SEpIcJVACVcPBMyyU5JUUhVOtQbSg+hwhan7+GWuDsGTs3nyE
bTZpUXd8RGcEkFNbVTpo8By47OXSRj+tTSGB3jUCM8A5oOm9YkqBBycm1iZRIm2sjWsfIKQyi77E
phgMshcVWLLbjWm7XWFRLRwRjTzfRysfoBBjb/to8qfI9GezWxTuvRRWP1mK4/mmlzD6YIiVJVH7
pvvRgOmBNE69l6qFrGIyEzXNEVC4pT1YGbvMLkZ1C9hWqObJhV8jRPRIIWXMuax4HDoOcFAeKkf9
ff5r3qeX/z1hlxXs7deooDeAr2idp1Bx+SlBjMWIuIa7CRA69FT0ZshWNfWD1DnRvMFeXBl/kbXY
On2MYLLfenNpPRZl+5Mjc7avFOPz+W/6ePBBuwnflFZTCf+q8QIU0nqEpPUhhHWmJD8vaZ/l/337
TouRXNyWnZe30qcGRD+52m/nm17pGmX5pDeTS+nQouai33mVZU0mmDS5elTD1jjEJkaE55/xcfc4
irBGIQ43QhqsOq8uZesxVib/2k7B+59vfWUFVITVKVj8wWSp6DyLjKRfVrcVgV44JQZls7WxT6xN
WmF5Kss5QPiYL7ACPSlcu8Q2hYSU/9Lb1LQ7MrAknUF/QWFNfpz/rLVOE9YsMHIOenHMWQXZ73wP
Aq/OXdWAeXZR+7IwZ23yB3HmhJ2nVXJ7dFouKwqu4huDsjKtZGHNApJLbhmlMa8y1E8o1d/3KoYQ
aTe559/+z9z5YFGUhRXKTH0l5WTael2FGCUEPN3tu8STUGKA9wHttH0ALgZfBLMUS3qeB/lkF+U1
ensbm+LKlIDC/i5wyqRDTR6GtZdZzqeBZfjaxKhPMuwHsBe/a4NEdQfH8vznrj1MWAAi7uG5n8it
p8v495bq0LiQxW/Jwtz6A5ISVXcyVVR9zz9tmQIf9e0yJd+sCSNihVZjNK2nwpPBraDzRln5ewqd
G8cuf8AhPU2N+lkv063ZsjLXZWGBiOx2NoNBa73EQhIFwVknexgjC+um8x+01r6wRMBS9Cmc0n2R
Scq4GLC5N+MwvHCuC4tDKnGt6+SspXrm4BXQgr5Lykn63g2tvTHZPl7jbEcIpwHqYmPrbABWmX8l
ofk1T5z9aCfZTuOueUknIdvwftRrbI96qSSiAGV/QQDSixd13/Ntf7wc2I4QLAN2DXVZ2q3n9OEt
btouYlfITwcbE3ateSE8ZMfMaZ95qk90CQeh78DK72qz2Lpcrz1AiIgQ/ipnSCaoA7bh06Ao0hUc
D+0mUFH/P99FH89Rkjzvux+Pg3Rs46DxnBqDejxfECA+3/Laywuz31DjkaUDxlTV3KbJU9IMLpKe
G6+9NjOFyZ8rcG/DXKo9o2qOKe5yeI+7OBV9CaTsdNn7CzvhyG1Yisu59orMAvYv69/bEidlX/t6
vv2VT1iux2+XOxm/gymrQZWN0ICiuECzLDvGprqo7zxf9gghfqltB+FsTTVy2z9zlHfmFIDf/Exm
67JhsIXgbeNG1aEB1CimNgfJD6hgc1Pos1uoMxvDsDJBbSGGi7IsBnxHag8y270xRDcGwhbnu2dl
htrL7282HNK/yeQbSusVART7oXrITIfVVPPON7/25svvb5qf0SOVujSqPQUJfaiku6DYmv5rby5E
bYRI46xQ+PAMbKizInuZ+uQIWmXj3Ln25kLoIp4xwkgomZqhTim5SLBvD9G8vKxfhNgtUZkJq5F+
0QBNoHrtdrF6fb7ptZgSYra3KdhDJa29OdTuw1i5gtlm44yCVqRjzb/PP2SldywhcA3TSltsrRlX
TXsNp+IxLuqr802vjCugsXdTphj8wkwwDPQsKidJH+878ymSNo7ea40LwVqiYdTYS79L8x1i9Hgl
g+xv+stG1RLi1G6sIIcA+ufVf1awdfD5Nf4+3y1rPb580ZtImgbABZ1W1F6MKO3OHs2/FgPn822v
9cryzDdt23pgRVUaNyTp1WNrKYdpzG8WPPD55pfO/b+HWup675uHDaiQPU3pFkt78gPjdrCka0AQ
n1H+PSKA9+n8Y9a+QoxYW1LgcLCUoZgBcgMlEAxry6J3Yrw37Pru/FPWxkGIXAlZlAblTayYO+V3
L09fh/T7+ZZXAldE/TlBMpVjwygg2TLtnBK6RWfGaG3191GdbATAyuubQuAGDUQHRFQIgDy8kY30
89Q3l62YphC4w4w7FUWm2jND5Xc9QveB/1huzKGlkQ/mkCkEbhGPc4bfTeVF0kMG7qsd3Lh/HtOX
anxNtHZjN1zrHSGAMwdjOHxeWPQDKvgOEi87qVRfzo/vWuNCBHOQ7RoTJyNIZMVBta+NeutKvtby
8vub+G2cWUocdFM9iGnuovufGo/n3/lPMuqjfhdit6xQmiomv4IGNexHTNy40aHki3RKgXhmKWW4
A15FKW5qn8tOu6oGFIRhHcMa2djOVqJaVJiTe/TEzXFovNTSx4MKObt7LTs688XvDOv5/GeuPEQT
p25RDzjlNBWW7pK8i5z+kRrzZ4My8sbEWoltU1g1nLpqLTNmhOa63HWaQmQrOznAwx383kXfYAr7
PuKc9ljiNOPVIGYpce57bhvA5Da+YKWLDGHhSBrW1BZDR0+ufrUF6i3PffDr/JuvdI4h9D6wqEYu
8G/z9Ca7rRBZ1WwwBAk+fellNQLbEJYPlEh6I4fd7bWQ4kEWgVuo6vpw/v1Xws8QVg1SzgPaYhwV
ZXQMTwGaAtghRv3xfOtrHb/8/ia4ycU74BiXjkdP3fR/xcprMl9WbUBh8H3jktqPQ4jVnScjkqen
xVUrjRuBu9YrwsqRxBYCURYrR5sj2YwBtQE39LIuEXZ6AComStZm5ZFDRwrtu9HU+zx7ON/42nsL
oYonTWeFFf3dDJiCwdXMVXVjE1ub6EKIqhY4XrjibGL9c1XdlHq9L/ChQVxy4wErc0UXghRMkGGV
mlF5PsrrDoYQQ/Vpwknmop7RhTitQFcg4MlkWbSSEEy5HcGnXNa0EJ9RjChobCKtj8mG9mRlMPjz
EqPti1rXxNZhC2LtnjBf5ljfO1HSuFamGe751tc6XQh/BQszS0WFxEN16G6C2zhp8pfGGTYm+/KS
H+zAuhD/1tighdiR44S1b9n7TpbwJR8VDSb2aDk/5bnO4XZWJRLN579nJQD05fc3C049+2HS5RmB
a2K8rTd/VWq7NYWWifjRx4iLgl9NVTENnJ4D7SVvQT9Sv3tOq/4LgPZXJWpeNQBY+zC6MLX6h/Ly
5mOqDvuX2o4qD7NGL+gjD6z7Rj+tRLMuLBRTvNSBYSx7SiAfQym9lvEC0mv5yonMi6qnti4sGFkd
OUqXKCwY6id4y9cmiih+Jl2dH+iViasJqwU57M6KA64y4PEd/OWAM0NAaRezalXSL1uSNCE6asWq
wMGWlWfib7SbYGiw5WCAk3UbX7EyDJoQH3o3jyPKhCgVwChWq+JkFcpdHMOblKp/qlivErNWQkIT
QoJ0DV44Mzt8NWay6qL/WkXHfC4HdWMurQ2FEBddNqk6+uoVppYouqM/UEGUjJrP5wd67fXV9xGN
q59lzjEzdXYS14yU+7bqN5bWtd4XgsAHpYslXczCPWpHP/Cs4s7m8q0q/uH8u6/1jBAClNydIW5Z
uxsJIdfGPgyNhpjTls7xSvOqEAN4MdUqXLAavagGuxtLT8KdWuL4Wk1N9Ov8J6x0/x8R7TdrUByF
seHDrvemKUVqPZ/6m2a2jQtbFzY3W8UCHb3WyisT82/Ye4+SqW4tcWtvLgTvNLem2ikp64/p/FVG
9m1fp9PGlF9rexmRN70CFVhC3YhJiQ/erwQluFKFLX9Zjy/PfNM2QlJmoZuMKur4JjbKQ+RHB1VT
oHGdf8DatBHiFRL+kKsOq5o6osVgl1/RlTkWjfT1fPNrfSMEbCRp6aQURBUVo7vZMLzCnDcSQCsB
qwoBW2hVGoRKwIU+y26MCc0rtXMXw6UOWd7zb79yYvkDk33T+yFcNckva3QC0cOt7kC6y9U1gpz4
4s1qHqHiFQS26sIIkMaNr1qOoB+cKwBTvhtw5B5NHakRlqHOsEET2ldRKblzT++17Qkth69gmzeW
vJXBkYUerKSg7TS0TtErDm/qsLqHsvb9fM+tNC1C2RCVxCYoLYi3ofo9OPg0omo8XLYTi2A2KYZg
2jdLMRLZKwIDhx+kRzQNE6zzb78ytRRxJXIkhBnrtvKyanoBAXRTwpOxzeGvom8vy76KELYYTlfW
l6QB0UKO8Xmao/YEL7zauPuthLWI9upncPegpbgOJzqsQNySLLM4wkS+bCMWIV9+U/pVktNDUxM+
SFX9w6rRTjrf+2tzR1iS5DgNw7xk7ti2ea0mwReM1jaOoWtNC9FlghGtWgpWnm1Vh5ZJozba02Vv
LQRTK81RmczoTBlBhTQTZRlnuDBNoAhHh7yPUk2qZ46eMMVC8zXOf6eXdrcI4mrKII0Ti6t2g0oY
+Z+DHvsv5/tkJY5EBJfT5eksKQN3Fm08aTaColZmeO0iTTh1h/PPWBlSEcSV6tkIrtHiGWrwEOXD
Peo+G3UYZRm7jxbj5bverP841TVFHxFFcIxdSZ1OXRMybVK3isJnKRo/D0qJaLXyecCqcSdrW1BB
wZXkXwBXW9Qv4Byn5/OSoECG+9SXKHn3IaYDyPQeQgylXZMawqJo1O0Rzb8D7Hnl4OS3M2eEcJrx
ZjbiQxY5r3XauFo730kRFbG8caG5/8Q56lbW5u82/rtqOuwLNO/RRTlO03xjoqp7flTWtrFltN70
nD6iSjvk5J5imIKBYvEht8rwXbUa1BmlwxA/XvYcYa2IKlWpleVC4FhYXvua2+TSMc3tT0ktIR8e
m3CgJdM9/7CVRVWEAKPDp+SBxX45yTjZZygwoG7XNsFFK4glIoBTu0ah2/ZLz066FydVHlXM6s+/
+ceBaInYLxjJ2tD6xLgDBaKO6i9ZrD9Lne1KUEYve4SwZ44NEg5at8S6j+U8pgGneJDdzlEf2nQr
i/BxrOMH9H5WNSr8PQdDd6iGEeQ5EzGz6nj+9deaXsb8zYQtosa2xpZMrIm8qJzgVm9UG3vlx9PG
WuyN3jY9zqhcxkrCralHPU5zovsBwj7udBsxsPbqQgy0NtUsByMhTydvoCndwcZx5HyvrL26sF9K
qGeXts1ptK7qh7qR9tjI3eEvvpERXHtzYc9Et0JTZ431Vevk51CXbxG72zhfrc14YcvEmYVFrs9K
L/XtVwRgrsPQuMPW+UtR6C8XdY6I+WpHNKqSZXfrG/+oRTVSoGV4Pc7WxrxZ+YQ/dkZvpqRhFFWG
hQFpOdbxK6MY21e/wU7azjP50U7kLdmclVEQcV8KEgOWXrNWh01+GvruztTLjdvMyvwR8V6ZhoEC
PKISLVjt1kYdDYv7Z83X78+PwNqbC0HbG2OPUjyrP3JrgVurho+BpGVcnW/949ufZS9PfdP/ejki
uRCqrGhl96UvqgNWHYc+qo6j1Bm7RJ82rmFrnSTELwcMBdU3o/TMLv882cF9UmpIbMsbaIa15oUY
DrsBYZaG1AdCUz+zrLkNcN1qUMfane+mtWkqBDFq07EdDExTJGqR5Bmfhn544VpwMLP2cP4Ra+Ms
BLMlIUGXL7lvRIoPCIy4ma1sDPKSHvu/RzwYjO8HOYZbN0loUHkwwbsdcgW3qJq/SKH0WIMiVwrl
Gucmtw0uA4paIihs8NsB8ZCJhAh1+RylgSKTrhtbPVRVs4U0/vjwZVnCVpw3ndH4ActqbBjXKcZg
cR+9Wn7nBsP8zUEXgaNq5J4fmpXZJSLFzEgtZ7lj9KW8OZZm9OTI6ZfKDDe25ZUYtJbHvonBPkny
3ok4uEBJd/ET/taSBZmr9hMq+Y9K0F8WI5YQ6oGimqbRccGKBwfPmgDRqmTCjNlCJvh8P61MYRE6
FqVS6EO8Lz2/9ndDYLyiXZNd2LYQ4YPsx+kcggVEB6I3dnj9IKbioJy0lQdbeXmxQOTLfWwFDXfb
blSRgon3FmSl8/2yMn/EwlDFmqfOI5f9FC8IK89clJj3ibExritrkyWsTc6o6n5Y6qXX6BJuCtGh
brUnW4+v47ne2OLWgk1Ym/DBa01WVbLWQ3RsZiwLMuumDTukZgbH3ulqcluFykX5C0sEvYXYhM0+
u6onp9onvRs9y9Q2BmKlq0TQG7geTUpTm64KUwRlw9lT0+Tg1OUnbdDCjYV8ZbRF8Js/6o3ZWmPp
YR91sPBuVYLmagq2bp1rzS/f9ma1yPW40lsd1Buctyury35yScPROZ43TmQrcWAuz33T/mz1+MSh
K+8hJ3ojZdldFGfXF8WBKaxA1D0kI68c8vCR8g3Vk99q2N9OiEJdtkaYwiEjMKcO9gz7Dkbg4X7O
bXxJytDcmDxrHSOsQAhCIQsmx7WHc5FHFe1BlaUf5ztmrWkhhLWpkzRWCQqKBUcWyUFOBdGyLSDL
2owRojfFU6NPKNJ7VTge8CQ7xKOP5rXxfNHLi1izhtDRVFPi6jdMz4ofoKjbv1zW9LIevZmLNSan
OcDy2iNVihKNBsLcPlzWtHB+iG1K3bNOpTKh5nRntRoi8IhjbmzpKwMqgsywNcDlOx0IIlU6Qir6
1UrW1/MvvjKaxvL7mz4Z68zkOMXyEre4nufRfhFpTrSNmbiyQooQs7StUMRrA0JUmV6aPH3ArfGG
mus95biNQV37ACFKFblIMLVislPO/Zlo4fXQhreJal6d75+1rhfDFNCCP0lstg6CXmYUPAW2sXGV
/0OV/uAgveiNvO17Fe8iZGO4DaNEmvxlFy1myD2ue9ixgo2R1WbfJz2KbGV958eYxKZTDB20Gq+M
Tu8um1oiDiRTjQAXUsItcqJiJ2cSGucRSoTne28lHYzTwPtPVLh9407JMSjv82M9SD/MTnmi9nsT
VzF+ktZ1WsivlV58WgBfc6F/O//clXknYuFQtVD1rOcCF6iPof8FNa29nT328laSZwnrD0ZORMNZ
CMBja8TWE+T9jznX2ivHT55QE72atfhvq7K29qCV2b3oNb+dIjgzTIsE5JKF7I595LjNaO6RRtoY
/bXml/57E/1WAAnPMZndhn+FJd7BL+0nlIu+XjYKwtoS5k0NxhQEkywFe7OQH2ItwYq4ujHVC7O0
Il7NtvF+UlgfSZbLnat2yJBR3UDObAjS3TTp2cYysNZRwioTGCqepDlVMBJY2GwMhy6JTqXUbZRN
VlYZEakWOWHaIV5K8SJq9yPGoJOpb5ySVpoW4e2OwrpSIo3lQZjDBVu9AZC1sYCtRJkIrSSHmkJB
pdY/V46pv2ZWP7+qqB31L3rKeWCSda3eWEhW+l9Ekvna6CP5wDg7ZfzQDtbJmWu0aP2NTvpT5P0g
oEUgWeiYoDh9h4SSqh0iOz4ZlnWb6f7thCtnH06PKppciT98qvBuacMZmUZcJefgzm9Yl2P78XzE
rA3W8vubePT1tFVnNPM8S+4PidHdoj+w0fTaYAkzmJW48wsscL3MbA6ONt+EiuphjfJiJbV72dsL
e6XVRl1q1AySjRow55/pc0vVb+M0vjYDhM0yCEM0/EK98Eo53Ke5WT/1Wmx+9adhYy1cltSPpoCw
VUGMylRntEpP0nINj8jGdezg1pfzo0HVm1LN4XwvLafND54jos5Im0QTNtAgJbBY3g2y0j4qYTEt
Zh9diVmUhu82DiQh/lO17m/Ez8roizC0yK+BzfULDG2oDlYYX3OgBChufbK69rLMsrr065u5i8dW
GaCtWXroYFLN1xh5s4qMjeFfiQx1+bA3rRdRjTtLQx0rH0ztd4jwKGhedDcvbH6ZdW+aV7Deqi0q
B17c29kztlbp5wLc+EZg/AFYfTTmQlyjFmHW6CaX3mgg1SYjWFtL0WMrIYYcKiBjNf+QtHjYdZwv
HdnVK5TVh8iLlGjRdj/0vnkFDeq2K8ZHyzaOKMAeZV1B/RMd2POzcq1/heVhlMoxRWWVyow6hzf5
4paUIIO70b0rsaWqYveGg1ojme2NpG6lMjwlqTuYPlrPE3Sx5LKqgAhvI40aDxgrkHOz2uq5KbXE
rXQT1y/DSbZYgsqfd/5oLIV1Ije0IM4jBHLruZ+PaVemLzMFdTdf/I0CvKMPVjoSASN8zluQsdiv
hEiMSxKWmhU45V3amAjk+k5zKMNi3iM5iB2Yypxoc9xgq8xRD8haau4oa5WLa96vTA+TY9rnwamm
Xr+LzLl7ISMUHDI85RG1DNvRpV49Yjnmh5iG5dF17UjpDfbbs2uiMYQRlhzsxyzCGWGKCqz1QIFJ
CrZdqlp3OCql1X5Me2cxYZh2rZHgwdg60gkBuvZ60rFfQhTG2dXcU/ZNj20AFnJ/B/acH5CLaY9W
LYV7S6pV1+4zGY3kMHLnucOAeSq/1XmXXRt6Vt+pCOYfwg7DNFjX4R7PUcR1o27ase+qGIz76WNe
D9ONaliN20gVmuqm010lTvgSN2G5r1VdY0Cxb2/i8jNKyNqV3GDNKes8CmnW1NX9BvNDZyh+2rau
7Y2wDtyimPJ9g37ycYr7v2TMap581cfpC1z6jWEZ2kGr9J844lHlr53oDosIvIkaPfpW5g62Q1iE
faoMubnOU56MPYfkVVGU3EDNdY6xrX9Rp/63X8UWSnBld+PouKaNlVQi3wv5ppT6FOlsFLxhGPpf
JKMaD7qpzbtY0v0dHmYtUr1R504d2t+zDLXyonD+cx97u54FSZ32Qemc2uhH0+S7ItjS/VrZh0Vg
lR8PpWP6Bdb2zWFQb+qWQcy3FANXViERWKWGpqyOzdK4WrkUzzlZ6huH1ZX3FoFVA06fFb4BzkmB
E641s+to0m7alOlYWeFETFVYRjoErN451aP6DRn5xwn1FAwYrGMTyC+GFA8bI7v2IGEjNICmB6pa
OacoHEEqpb+SNP7hm8W9ZHTfusp6umgCiXCq2EfH2rR4jC7VOAhemZjEnm95bSCEvVCR9QgMMgMh
LQa5zt7AutaINzAMa40L25gxU9FOldw5FWa5UyIXoZydM3w//+Zrs1N9v4vF8TjYfVOYJ7yD0v3c
UtXB+PSfHlX/Jc8EO6X3reutL6VWFlsndv/GtTuEsmaMwS/bG0UgFlaofiA5tXmSIqM7BEjyP1nI
5l2HZZFsVFo+PmOigvz+A0bDkswUd/hTJsUhVm5YsOYSonBxFc04keqXCRPhU/P+OU4lqTppEOMU
+/7ONqRD50v7qr8s5WKKglxOXsVlOPfGqc7Ng1q8mv7RLrcY7R9PIVOEY0UOdkCN0pqnucHUyfzL
HH6fn5sfT3wqEu87Rfc7Gb/J1Dy1rVO6iZk86Jh0u5bRbETW2ugKYWvhIlTlkm4wgfxj1mMtF5c3
iJV/7uKLjqCmKMU1aXNc4XdonDq14cymA9cdCqjyl3SQJcLr86op9UyZc2+A2ptLFjVf+TaPio0M
jrKsMB8cC0WEfTPMuQVkJPGKRGo+s5PLnq1JKvaMecoponZusgJYvNJZ6vcaE6Mb3Aqn70rV9T+m
0CrdmmPIxqd+PMmQEX0/F9QqI92O76JXkVL+hiXuhCMFp9ONZMkSzx99qbADRePQ6wOnxdOEv2MT
Zt5cKK6KNGeI/jweALuKVR0U0Ma0WEuTi8D81Cny2kl4XpfupK/dnY3DzmcVQ4Nd9V3yNH0nb0zx
j2PIEhH6KPzitF3zoFLiamLcN1q4Bw9y4agIW1PvKxEWaYNzkuPQfsyMXH0i/29s7E0fh6clyrHm
BboGAd47p6H7Ufff5AxnoHJXRj8viR7TEba+IDcj3ZgH4+TjyV765Y0BOQlzp6fzzX/89iitv5+x
2CXYhpzQfFcOV3F/oy/o6g4G1EWIA6Ta37c/9HFpg4cyTuGEYmkycfOxdetnieCBM/hXTl/5Oz8N
t+gYH08kU4Q51qoVK1hAs1ZipuBCLCyuFs+d/dhKW9TIlR4TkY7NFGtNn7FLyepjqz+nQXJSqqc5
ry86L2DvKPTYAP7ZyDvcobWfWL/s8JDAzOH5/HB/vECZIsYx0KtYmaPJOE0Kkt123MkHR9G3ruhr
rQtbYWlJFGM6Wk9mazi0s2rvZW5DF4WxKUIcJYA9jTowVXEdvy26+Gsx6xt9vvbiwgrRYgATNhlb
bFHk1Q9pCnrsq5pYaq4u63YhiJN2qHD4UIxTBNL3ykijHHvuf3msrp5fV3ZA0xaCeMbPKpJDiXNZ
8lqEM1GlYHiMvj8buZZ8jat6lyX537ajYjGnnjoz2VeJtHH4XOs7IcLttAeNo/JwVYmwJOvNYm/a
OLJc1HMi5NHB7DNWFNs4DQH+a7tM73WUqAG9/b6sfeFIC43dgsde66f/4ezKdiXFse0XoYsBG5Cu
+gGICOKMOQ/1gnKoxOABzIy//q5ota6y6OQgHalbqkxVGYftvW1vr0FHeGUGMqE81HfbSRRbZCOc
ZsDJbqR7beDKiCN/siiI/Nsw62T1unW1BTSu4HfMoHK5WFcYdRwCFi8+vW5gtrFMxCI1btBXU9Qf
rXHfG3W0Ym5N/PcxBsa3/8xwSnMpWj7ZazW2yJ0zuN82zlSsj/LQ3gc24Qxr03YIbbRe+QQrzhg8
tFWNf8Eo+VXHFRZuw1l1kzWw07wON9BApasSXzDRzUGJ1gfHip2w2qIB4eu2eH4dwhx1ZI9Mq1Mf
uwdN7y3MTcSuvKV4HbbLFVW7dAiCFD7pKQhQSWTay6tWzxb7ZwtHBF2xoPc3s655jT+w5XXoM7YF
/2nUfKMSJdTrQlt+4kZ3Zx7g5UbMTpS9rvubPRg885g7sIRAnR+6VXAP0rw4CNmdwWe3v/+tPsji
mfTYfOcrysonbw6+1XF5sW74VKz6y+t6vwldOLSWpVvF+ATpHiK5XJrxdeIlbIv8K7wWT7C9A/fe
rsvCnsME0GZwXjtYNjuBuwX+oaI/9tXEpytZPmv5HAQeHGffvDwqe21vgraBCOkSkmK8WojiusDP
k3E+21cWUNlWaw7mWnhTADoIS2ae3xkwyi99Fw0HV7GdbLCVmZONrxafu+N17sIw8yIhYGh1pCa+
0/gW+CdH7N9VPY3XnoqzYxTcy8jBwWpn0Lcic6wOlipqyukKsMgF5JorDxmy8nAQTHvNb+J08g1c
q00zXY3qZRKoH3gAvVPEfHp5yewNzCZWzbwYWCSz8YqLxGUYgiycy3cvN31r4g974Bb9F8VT1BYV
VuMSwGnc4WxFMe2T6D4ADBYdDP5e929//1uqoUtNhs4l41VR2kJMWZZpHUdL9vIv2Gt9s8kqU0Md
213Ga6Wdd7aez5Vg31/X9CZUQ4jOLNStx+tk4dPShneRlQdTurdiNkflNQAvs6IDppSHb6B6lVVL
/W4qjpwk9prfbK201dOIi8p4HXB3WGh57keQP+WRYNtO81t0XV/zdZkd9D7oDJ4GHZND5ObbgifG
lwd+r/3NaZjIGpbKpB2vMa2gehil/pR1ujy93PrOmt9C6vQgBxrhYfHqsBwoJR2TSyXw2lQfsbv2
ur+JV0/LAI5UM1J85U0dHGraBUu+8vEOidfLib1/+XfsrPytNhyMtF0Xjr/jtbYQbO78s9SvAwOw
LaquHoOYW1UM11i0Kd5Uz253VF3f6/UmXgsLX02YRg/XLmT6EwxP2H2w4Pj6ujHZhCxjJsQW5QzX
FWL8mRsF0FBYmvXgXLDX903Uhnyqx5pW2FxrksrIP4uyevu6jm8i1neDaPZnDMs8sIsfA+rRHyGY
d5bjFuHbBOrmUOD0V1fY1MAKKPCHUzvSg2DdGZQtvtAKFDb9mQ9X9lc0nfz/OFLuVhP2mt3sqSGu
kXErofBCJielYX1dxuLjy2N9SyN/2PS2WMI4rEN4m2NARPjFKkBq++EZztooltqs6FkCF7GDsdkb
+tvf/7b1+cEyuVxibMqBtlmxVO3VnRySt9Nrc/FWnU4tDA5YMuyvXU0/BqZ7HPj8F1Ryji6x8c5g
beIVJpAGSuHrcAUfNjfTNCUiollMAKVwxHsXz/XpOouLcf3XvQ+DrvPPQfP62Y+hr9hfF+VdxSie
Qr87h82RgdQOJJ35myjmHC7sU6mGq4loqk0HtsMH1nipi7ILid+3rpvIBZ6zUiSuq88vr7l/wyP+
tOg2Ae4sPozqeD1cg7GAITXwXMagFNPlvR1OnPrXsbJJEZkHXZiDb+6svi3QkA1RF9Vy6K9lNCWt
X6Uu5ErW9XWpdosopNCR8IoB01QAw9QJdoJM2enlwdrr+Cb253WFCh+re0AcvCB3HVlkplNDFgp9
ZPtza+oP07GFE8aOxkMctGogGFn7dzPQ/N90H0mOa/ZkvJNfFzBH9w1eC143XFvxKj/yI+gENN01
WiP4YvcQGjzSF98Zru37GCpLiHcArK7+/IXYIC3gH2X5kYLLTiLePoq5SwTZejcy14nEWcGWrOcm
e9U8/7uQ/Ft6ZDgfcQeKW9dO6GSECmnRfwiWHy83vtfvTRpZVXMzgbDmqpqy/OK5kkNVRbrfX259
b8w3SSSGAH4Bo0Bzpf6vUomkMS0ekI4wPnt93yQL1rO+qGq0PoVdkw0FKMRD5B497ezsf97tN/02
7O7azKAdtYhcG32GsYJIVDykhtVvDTeXyOkelsB9FSgY4pP//JaC5LoTTbK/ase259GMLHXr+nXi
NqiL/7N14QyLYh0yHFw53ISyaD5F1XhkX7o3TpsVxKHiwr2+Q8guTkIB1j75QZ/KVX6wNKgyRaIs
Ekfqczu3ki12Fa/B8KbxTHeNiztY0gP5UEJE4wM0qt69vGL3PrBZU+VihgCcUGQJMcGafv3cBG8K
j2duEB5AIHa+sEVYDLxaOo1Xnqtag8yQUCcCIoZt2/6s5qNdZ+c4skVZAG+5DnUYdVcJ3zOnCa+w
DDhz1umk9uefdYzTiCVhOrfFmLw8bnuxuN2MJGkqC7X2a8S6e6etH9bpqCy10/QW7diMjQPpc4S5
ITXwvTIvlyNCy17Tmyt03fGyjEsJRwLlDVnQlMuJQOkte3lM9s5QW7Rje2Ok+haA5AYY3sUHKT0E
HSNIgEsv4jsJK2bzfSHVOVj711WRtr6f1axoVbhLDewdwbtioeX8SfVWHTlh771ebgGPmOWi6IFg
uYbmSz04V6/07mXb5r0HUItS72cT5XAF+ALFsUc6jsmIZzQ/Wg5W2c5+4t7m8becHPDIh/WMQ/NA
vkeB8n5YIfxXeKeX52tvNWzyJK+U7aagCvOpGeGr1RRj7heOOsgse617/+z7Cs2oEQ6WLKc+S5Yq
Turq1+v6vdll3aEKDMDWU96vMj5DxZVkIMjqg1HZySVbSCTQPl1Y0nLKl2BAHRsqIKRIAvZQMJkQ
1t9V8nk4Ivj9eX7pFhvZRD2BQynGXWrIUVFTn8FleevR+sPLI7XX/ibe5Tz3HvBLU1516wfl+ed2
Dt+1Tly+an3S/wJFOrCYaXuMFS3GGOYD4mlsIWgCYaH8dT/gtqn8FgA+jESDeYmxMO04ZY3Tv/Mk
jFo6Iw8qLH/enegWIKkKPjlyCcd8GOhT5T2D6XwfEJMW8wECYW8KNiHcqVb3q/an3JFtSmqe3d4y
QYBNXx6gvf5vYphwszpg0Yx5DKKHK68gdiajfGjDg+7/OYrpFuE1dkRNAVun3MXjsezra+POB+ir
vaY3YUwlBHt5MyPQInNPNDlBNCV7eVR27tV0i+xq8UjqcW6m3Ff6jaH9RyP6U69u0Vw2Jm0C79tC
FM/aGxzOyNe9LNMtwisOwPjpx2bKuV3OEWmfDbEH6XRnHW2RXZMSqE0BFoqFSh69spQpD4Dsp92X
l4fsz2mPbpFdOKBNqBRPU87Yel6mNh3XvyaKgofj3M1sOAGaj4XFD2gXO3O/hXqF2q0aw8WUz71N
S9x/B1O8Cv9At/alfedCnkhg6nU5nnjjQ4vM2JPp2BFrbW8mbr/pt5zkTDV87V055UE1O6e1Vner
sOwE/5WfL0/F3gc2MQ0HpglSDmrKLXeyxfky6R8+9w5CY2/kN9uyGw0NXiLQ+OjUsJUQgLaQ08v9
/nP1hG6RXkVHVhMKNO22PyFpnVjQrm5UJhP/iPuja+pOwos2F5ZuNPBUgTpXXqNslihHPxaAQHQu
/dYR92DX2RmjLa7LgLFKu0VjCdVuOrYm8/h6kK9vO+9/V5joVrWupm45Efw/j30OUm/3vgmmdHIe
vMjLy0Cf7HRUWtpZRVuEVxXEeAEaEGK+Dc6NC/dtScvP7XD0ML8zEVt4l1ZrD711jlVaek89m5Pe
vB1DH+ejI2j03hduv+y3QDO6ib2+uU3DGmY1rhOC9kkYu0lpjqALe4N0WwG/fcId/bqpZ0yHQjV5
XfycDP39uBzBcfea30RyE6A8TgAByBdHgC5lk6n/wcjRY8he65tQ7kg8OULV2BLskwZRMHC7ZAFJ
8uVo3mt9sz1Lb2q8yXHG3GEstb6fMLok06wOAmEnWYSbOHZNt8K0HVm0NXRJjRO+BxHzvBL7lqv2
qkn04+WfsfOdLdgrLmsmSImfEcfd9zBy3sWzffRi8wCno5SO7cE5aWetbnFfoYQHVyPxGSjsk+ht
6E2JCR+X6O+Xf8Ve85tygyTcMheSV3ngN8lEnyX9Uk13uj44iu3M9Rb3NZSc0WHBSopUkfRVdxMb
Scv+KMp28ulW7c1tGe96HY15cXPsieTap0oER9fYvc5vYphHgkEsFXeEkrEGHKfmQ2jj5z6Iq4Ol
utf9TRTfSgvh3KH7oP5fFutcZhwhX57Xvb5vQpiEnreEjOH64ZmvXcCzYeQLgMRHqp977W+C2B/9
Afoo/pi3TgjxgKj1HuFKacDeJkfuMTsiKXQL/4oHGwEIDSq06cfbLBTWtM+8jccipWSSxXtZkzrK
W9HN/MIiz4At3jjQMuChW/JzAYGVJVOsFcOdcETIgcaMlyIZBA9eeWSjm2GmEvvgNMsee6H8MS7k
He9xB4Z36fdXTeNWsmsSDi0UfI5z26qvNvAfqAbT277u5Ytu5bKmxg946Ik+r41EGa39DnGzxzmq
Tq/q/Ra4Y60yIgLHIK9ZNEBwvvwhgvoUzO7RRrUTQFtdrMYtq8XCyS9fJngoB4Ft8c5VHu0ke61v
cuM4maYfDAZ/Zt4CSoGmyUjo64gdNLhl5N9OCCOe/OBDiL4XlH9xh/nqd87l5XHf6/gtaH9revIq
y6eg6PLRK7MAhw9YL7yqLkq3UJ0YB2RCBqyYyXlb1aNMY4oi+Mvd3jnCBpt06M6tpBWUdnJKvG9y
fK9pf0XV51yK6RxVPt6TX8d9plvsZzFRNmm99DnT5lQKsSKhHFoT7Yz+Fv0ZTW7U1XHf5ySGZ99M
navAj8peHqO9xjdrslIlhW/03OfCHU9zhPdiW3bRwQTsXNW3uo+s9Eeuig4JV/OL1QVOBEw/dKA3
pXVZPESWNpBsC56k675OdJluEaGQBHIVEJv/vkzAh6RqmuGbqcXrKJZ0KwhZ14oL4uo+LzHf16o2
/KFcsR80xTQfRMTOTkg3q3aMZ2hRw5wCaJWPFS+TuGwvYnzlAWqr1DYh9UArRI55HQf6PoZv49+w
hYnmRJP+yMtmZ01ttaMJSiTu4NI+jzS0eGfd/yim9oibeFuYf7iXbtWj/Qo29LL1oGdSq5SyT/UM
3VyZQamFN99ejomdGdgiznBKcLQ1+EQRh5+4x37Cx+hTGMCb/nXt3/LVb+m0HFrSaov2ybLc0Wa8
QK74zhtfB5ijW1k7toimodDZyEuC5dOODszSSvFdwxzjIK53EusWgaZY4HXu7Pd5NQuVBLT+4YHG
E3jmIuo+DXXcQNeAvXI2NpvP4M+2q9qgh3URHspv+XVyMgL07suTsbNYtwC0wkDOLIScax6VVYWD
M4eZ42iOznN7rW+CmXd+A3Y5RkqPDmwEbabaLn9dxzdHRdY4NYQq0PG4kpeCaSiEsoOi514AbA7j
brNUbB1snwfzXwJMx2FKePXKpxh/c5+mC3BKEDLocwnKvdIPUDUKl4OO7wz3FjJWu1y0LETbxmX0
SYMthdO5d3RW2Uk9W8hYHY+R63tjn3fMEW0iZTNBRaXtH8J6ra+k4sUjiJD8dS/3dCtI50GTOWr7
oc97v75Epffo+0d89Z0J/i/4GG3NWhmcV6xUTRoMzVMRrW8UZB0OUtzeRGyC1nQhHF0HnFlEMFyG
acpK7b3uMLqF5DhEgpUo0TQ8EO5k5WdqUQcIkL1eb6K1gAqBnfwJI+7E/LFwWXX2pcMOOr5zGtqK
yN1IAdBidjWOWs5TWZov8En+XI6oo04RufMa9rnX4ouKhuiV0bAJY6uCuCPG6Bxaa66XjNEoaKIo
E0crdG8ZbUPZWXVNZatzz6vvdO99Cbv5zOv1w8sZbifetoAcNXidKYTp81WdAuMkgGDdk1Wl+GoS
TUelz38394cTxRaTw+s+7g1RJi8dqPrJnwvv3pUt7KDbIW3W+LEk9zJwATT6WEYfBNEnKAxnhRyz
sP2+KvEQOUFWA5e+Hprf7IzrVgBlRbV06GBrnvctuYBWem5L8pbVw+uW+RbLaX2HdqK1S14VUZR5
hLTnpXGPbhQ7FcAtnBPQ9B6ApnXJPZDUKjI9jUudgc7zSdMjx9ydON1iOgsBMyDimTXnva/PrsFT
gXGiI3+bvdY3WQAyfR3ewYslV+E6qIQ42pNpxAP28+Vlvdf+ZuPmuqkmicpR7gg/Hef6xMwRCmjn
YLaVzWsEGSuULpYcJaRWJI4/1E5WC0sh5x90yqZNz8nwoVsLYJAG2An8/fJP2luwm0RgF7dd8d6x
AAH2ja5F4nSfluWosLHT+BZmZrUqA0A+l7wpsOlWXztTQ+PxdehjutXVc9YAThYRhmyY3HsyNzmc
vt4GcNV8eWR2JnuLNAtX66ihIksOb5IK9xUmkrmLD4Z9r/FNyacMisYDwnPJ3b6tP0YoRAIor+En
cLCLR//G1P4hN25RZbUy4J+LuM01tACCDx0J+V20SDo8oARXtO9nKPnUH/pSVJWfuF63yjrRwPJI
klDKsOQSHFr6bkgKuCboa8Cli9ztR034TvFijm9Gd2N116/LDYTcy6n+C7oaY3SREfGjEzQrKWh6
RA3RQ9MbPZyFC6+RE5mNa37hAR0ivW4w1A18TpETMmvgqJJOEgqPILL38XThSyv957Jvnf4Se4vV
16G1gj3ObRSklq7LcsJr8N2kvOBT29jxe8ij4JG/w6YzuGuyuIAbn9dGuz8q7jQLHmJGn+U+bLUg
dNepscRaH8EibJbOLzPb4m0Ipq1N0LwntTf9sgvUn5Jqri2Ihm4/rndz0Jvmp++SckAz/FYCGf2q
re7Bu5PRvYKfzfp+nOayeQ/HjHXMoQIS6YdxNXJK2SRxdecGvihvWtEW5ZvC1r04iQYE1VSUsWap
8uPCPYNFttI7W3DBs6UXkU1wc27tBX6y7ZsgBCPmb6h7hX4aI9OVaSCE+dwrUhRf4A4/fa1giuJe
vSEyRVZxVOkuVVtLlgwNm8ZfZgIb8E0N0lfzZoajdXRVxQTBaTFoLdNwbCI3XWZqo4QNTOuzrhmD
ZUJXDDaThQkotAwcVINakF/N2a5VoNPKWxyAkpehxtRZHxr47jwQgrrEHEZ5JJnbXZTSJb1wEvcs
izG0RcJxc1tPtSzqIqMjs03qAtL51ExTpE8jsI9IGRPcjsu7HkSj6DyuQwHcUetHOgMDpJtSY9bh
gdKZeokZqjZMyo5U3104VAEnVof2oW4A/8gKD6Jk771ROjIv5qoZkyDWsgXfwgFloRppSD6HSxO6
GNZ2qlKn1jF+bB/WwXnVHY8SnCYh90wXa4u00Q240FSEvXeitGJeqlXkIwLYvBTpNHV2TRfLS54M
IQV3sdMx1ljvC8GyyBXx9GG1IQ+TagHAEAxNGnfQ6qQ8OLVsHGzeuqvxUqU8Xr/RI5hoCXwrzHQJ
9Yz9JhbdqD84zMhBJsCJujK3xJXNM1ljvkBAF6SS5u+wirs4G4DxXU8VJhDsogXMfCjYc04AjS7H
9yTSgqWRaZYwUytj9RnKUdZNhq5c6TPlM1w4UwGKlD1BCH4em0R2epZXXfpReHYgXRXdaeVAO6OI
XQalHV3hn1cJRuW1X5lwz67Q7Wc4Yb9nhpxs4ceoZ7iBuQ/lpPjHIZLlBzIH/Lt1h1Z8GdpIyfZU
D4tsxGnup0C+rVgh9S88SxJ2gqySF40JOOM+u1sGH6p2iZ5KynUq4B/TQjZ9cOcY6jX1SB5a5gbT
RcyM0odIDULC1ViAJAQB9NF+7KWjpucSuuTlpVJCFb+8EubXBsPhq/JnD5shk1lUnpdU8H4CGFcR
YBAkSB3TXTFQ+C5Dc2aiZ4XFzr9a0QnzgJ06qtOAYqm+bzqBXQkv8+X6xYlZWb1jQhf6tHLwTR9V
WMfiosbOE2c6TGIW6TD4EgyglfYB6gxUQMoYap+zn1U4yJgLgP9KwcOEQLJEtTycEz/stHzAU00J
/ckoLP2TB68xlhlLY/ZYO878jelIm2sjbObDrr5KZggcrmm1vPMgBL0iwDUKJkHCizWxfvdsS4hC
V/1b4XSxPdUjjb5WUF2hKdOMDW8Wv6E/Z+b2kANZLRcQL9NDnZfeCpuCjAZ16oPU9EkEk9uljDAv
0QbOwmFcwaOgwEm7CSMB3+dK+Rewh2N5pWMIJyfsOt/HpXqMZ1b1V26D+OoFhiK4F+X3SRwp/RXK
5VKeq0AQBEntyC+xhwFO1smtnmnd/0QfxHey+vyH17qtftuIiEGhz0K3JoW0mxueHAsB97uhikab
4vJM1mxo60W8lb5w2yeJi9YIGWegcpOikAYeHk3Eyke1UP8Mq94bQ8h9hJMeTmHhwuz0EMBnt0Ne
XXvNEzE4w3yGq19pHnXTEYzejM0ytTUMERPTEOMnMeSnxoSLvohTbdvKTZQF0TTRrOmL1JQrIGTd
OJbqrg3Wbr33xTC1iWvDER7hYP7G59lvhL7ESjpr6tEKYu7ciUCiCFFsWO7cxiePqy8WIDQgLMTS
GbdTCidM4g0nAyUvVIkrl433/VJCw94L5gatcPgV2S4eeVL6dlVJHRa+d1WlQHaMC1TIM9P3ZZQy
oPijx0o5BmvFrhiQgNU2SFjZsO5ra0dTfQlX3tAEyY7W55Z0KsjicfaarLeSiFT7sezeydK65sGW
DAgAB1bCHhj84Eg/1K4tbj7ORVSfjNO0deLLsKyy0YrRv1ag+MEtHXSFZ8flBUlp4HnrxfGqqEh5
q536YiAhT5IGXDT3cxCx6StFJm+hvd2aJW1mTYJspUggbyaumuZUWd2Qu4aqgl6sJ1tAHOdgTlF/
IiTjXhSSJBq8VaYLbx2VA0S61iaB8vGoHt11HqdUjRNA+FMHo3SIps/Dl6oFI/vBGcqKPpI2ikcY
XWCCAXCAnO63KeypwzNA4ib/bclQBkngERT7l2WxNO9HHJK+DtLvb7sin50LLaYuTOHJri9LVwTL
E9zDIEoY6Xb0Mx2RDiclqPDNb9YCjkZJOcQYUVpAF/WtoxddP/sWgtZYakqOa8rJPMt0artluDSQ
DuZ3XQiJt4xhz8feW7frkiGfVesXCdi2k7oECNMUq0nB6KScwE3Whskih0sFUjBezqWfAZRV0qvq
VDcnJgoQb2E1zMUjnXBeuPGYQZTpEEu4fsH8bPgm2iWybxQ04FiGKOUdBBDUsEKMfmzbe9zZHe/U
eR0gTIhy+QlMWQh6URwExTWIh2J8kIG/qjcWu7Lzyx16ILWoovXN2UmCiWGMCnRChgAP1tZxJnIX
9KSPAbfqwQtHb+yvUft4HSNV4VWY4zCyZ9b2sjoRC5PD51CRUpxFgxWD4jtpy7Ry4CcC1UZnrrMK
pA+aTAWd/gLUunazmrhVeJbVxNZ30HjxgwxKp2JKybRAX8QvGiXT2TGhPY9hV8mE27l3TjIUI71f
wFbyUloEMc1EE5s4WbnXkHQeR2/JZhNjRnHQUuyG5mq68+jQ4O2oVn95NE3ZlxcZ1Hq8tO1gseb1
Wgwngm1cJdarXJq0JR6rL0ItMsgKMazlF5QkPDg9NAO8oUKr3M8UMNzhXIV0bk5w6+MonofCaBjo
zkNzH5YwCQhUTe/x9NP7lxgoqvK61loFHws2eM9loaR+mivgnrCjWvXTh70dzPh01cJDc1q8pr8f
4FATnAtkhSefycYklkjPzZ0AJp9nvFeJ8a6aILGW1dIdaIbNS7y3PZnie495s0pib4hJNqy1rU+L
NxmS4hTAYWiAI5Q6+RXuBk8wiZDhJRoocBZ1GzTVpVoLuf4lYRIMAVI7OPQZds3rBOn/eClhGjzM
3tXMoe5g6qqa4Rz5fh08Ox6bo8zp5/VvoycfWoGVZTnuJj2S7EJCbHN17DRd4mm/evBp6aIDLgnO
arIQy4NbfFSAHdIqdhKQOylSbC5DcRpabLwJXFIj7zz3PEJOtUH4t8dDwmHtPBTuibdIDEkP/JhK
3ZAP7omuNYTyVB8HX6XqnO+FwXExWeuwcdIlhtT0fSFoEWczHbsHnD7dC/xDsKztKAYYeYRQZg8L
AXhSNFQw1XKNS5KY8HBJgo7DNqAdl8W708UYfuA93OUeo4UrkZJImvipxClLkgvHDuK8K1pc7WBC
bKY3LAj5DdBO/M/VKCTAkULpZyqdYPgx2nApk0gEjGUKidnN8YIYQOcPLA2cCySpTm0x1TVc5Syy
QYeSDzZiRAlPgAf3TOoASIGroNKySMoJGJerHWtfpiLG4SiJcCJ6V0ey8WAxIcQ3irPzl4iLOc41
VZ1MpWzn4FKs3vzYj1P3pplF41yQ0Hv4l4e3dTbJaQ4vZchc3KeimpeXqGnaGWmoNPRJlO7UP8U0
iMMzmcd1fRt3nQi+6ZL3PxeExS/U9OBjMWMVwlZmXco5NasftVlfQE7r0nYAdz6YMWTi4qP78TN1
V/oULK2PPFiN/ju3KeZvg60WfZn6MFgSylG4BIGz5STTKLXrs2hHXZ4lW3D9oNZCRtKtnJCkaxTb
+WpsF+k0rKqWfNRdZcmjPy6wEcBVCQBfHre0Tct6xgrHVqlv4gEM0iNZI6Erm7hwdtHnQKigz7pO
xfIc+rqvnpqyKUQGHTzWnhipSZG7sHdUj/1AbjsVFCH9e9V5/vrBB5lnvQLmtZIPXmlM/5Ov/Wo+
VlL04QnuVGy+4OrgsWecXHT8q6soegmmDvHXpF4Xy56ZN6LIMEtu2/e1K9rvBF6V3l+LYYN/73AT
xl+bdWhmHA1xh02prN34FJcND+7C2cVmKhtYoqaN485Q7NeWQDLR0SUJ3jix437DHRK3eW2MiE91
r11zD93m0b3UwGCK81JDh/omRz6a3B1J1cE2FP5NuOtr0qUOCPg1pNAsCx6JAQ8vt97S9E/tgks9
rpFUtefVinlERYOFAyyC2SgyOLQK56qG0sKiYOD8s7XGLFnrx+CYjAPw3KnHetI+RciSXlb4QUjf
Ldp12hTbxTDD0l3p8U041uaEf4AY2+QzJc5FVJH4Fy5ndD7pUFKTO24EtJ6ZJyLfLbiUzrglLAW/
TpKEVKBGszrD2YfobPzFR0KtRIKCEs5mUdgpL+Fy9f9uYWHeXU3jePaqkIggmOLouFqTMFD99GCZ
bm/EXGHW+e96JlAS9Je6fTfAHOWbJtZH/YMv3CY9DfjPideRygNWuh9FHcRe6kxuAXkhsuIq3IzI
I3gZDC2QUviUzJrFncJTDyeX6FPbQZv4KlsK8WZ38Hl0CYXj4ZhWlDr4FMHT3UtaXPjrrF5dHlY3
f5Ig7pFW9BL85Qxc0O+RNagXrJMZcRkeLB7IR+Et1Qm1F9Iki1R0PeCP7xRkt7xI9E/UVdGAhgmb
0jwMlckMauJpH3oUmlBe+0Y3ll2i2D8ydd6rCW6r16Qljau6Nl9w0cogRw9ZjmX4z3v2//xD16b/
1//izz+adu2qkg+bP/7rQ6Pwv/+9/Tf//+/887/41+Xv5umb+rvf/kv/+G/Q7n++m30bvv3jD6f/
o+472iO3uTX/yn28p4cEGMDFt2EsFispt7ThI6nVYA5gBH/9vOzPM+NbI1l37m42trtlVSDBg4Pz
pnrIBnkzfgh5+9GP5fD79flHs/2f/9Uf/sfH71e5l+3Hv/54b8Z62F6NZ039x18/in7+6w+qmdu4
/H/8/R3++vH2Ff71x10rXodS/gfE+K/1z/6T3/147Yd//aFp5p+6RZkKiNnWLHsjcs8f//6J9qet
GcRElIFu69pGjMFZbki3X/pTxz6LX1I1RjV14y31zbj9yPyTAinB61BdtXUCp40//tdnvPx7RPvv
G4Or8tef/wORRJcmq4ceL7yN4q8nuQaFddR/Jp2IdKaT1EcLtMB9b9TvCcFWS5KHWtNCRQAEbpu9
PZ9Hbnt/u0qfvONnOND2hlcLsYIeoiQ9QSwqogc7dA1kVDuHrdljJtu3f36PT1XP25tcYSkqRxEv
VS5htHM7r7qn1wO6GtPjnPvT8pbAiWDKkPIDG+cVbPFhwKkTE45v3n17l8+u6RXAWpoVcgp01HA1
n8OmKjDcVNxGrI7WV0AHL6qOkwvaNwzmXWWpDvV35q2fCti3730FuFBbyRD0AQ8ohenoRMJBZJEB
TIdzGY/qdJk7K7YwLBQKFKJL/g0e8NUiutYbFXqHbgfzvkguvn0eT1AYP6WpWz9iaX4XlPhZycRX
uxYeKVpKhn5tkghdtNfqtgfaYyjFmYN8PTa2lxb6d/dvW4qf3L//S3kk0RbAnnKJZpOFq7SdDE5D
NCGOwbNLaVCHJWt4qKYY41KDYg+phP/N0tmWyGdvfQXdmKuCzVCb4aeEXnlSL8gEDQ3Bd1kPI5AC
W1iPK6rHHTO91NS+uX+fMRC2S7shbH8jnjF7URrVWoeoIKrTzrZH1SVUJj208cjoC8wPVgKwQv+G
8PDVKr22qJ7QxLJuYCxqf7R32YeCUM3FBYqQPIljgqPmt+vyq6t5VWuKROQYn9MushGM0tD7Sqsd
Ku3fy2dFReMUwp0x0HL6oH5b4LTffLfPbuJV9THmRJFzIppoCEzLzR61H/WxSY/pXdbBxfpSR2Q/
j5YD3zrktb0n5j51ylN9BMFkibPEeU/yWEv9hOynQ3EyRrd/zC+G8jodwHVwUCs5PXavzam5LUcf
8a1+FxrGUfFttw8E/vomz6PhyFrtaRuRLE+KPznvzOmIly8e63cD3fe6ayOlM3sebqfbnh01X3Ob
Awx1kesV5b7cIeMhTmS0BIunuzQJZCj2jT+oAYZdUb0TdZD07+lRnED2q/bDTpzsWxOvCNaHs9xX
t0ownrtLZ2EyeKMnb/kTPeBoNIUYgMTNDqpEjO3RV/3EIB7HCOFNb7qOgnGCVjfzllCEdWjl8bjr
v2HFfbnmrmqyNlfwDVEkgmugv7MGHHL1bGcNSeeYU36xGuZpCThDiFti+O8MGN83T/T2EH22GK5K
skJnHB0WFXS57fEF3wYZPp4ArJSQlzTJnAaZQ714yYBpJSgr09BeqowAkDOc4dsn/Lex+Sef4lpF
Vpjo9VYyJRHTYxUSLLWy3RGWXbOd7/s1WR2kz/C+fAIOESdVR/3G4Ps1RZxi3+OkneTo/DXV72sc
lafZWeAdnfYeZkKqs0gMFUc+2VGXdbd55gluF87IybSfGcxSKj3zu0x42BNHryPlWcGcxZkVtQKs
oh2qeewdA1MZo59yB1M0zLqfLJlhscmHnGsRPI7TwKAadadRPmd1eu4XBNgMJaJluX5ZNOMoa8OD
J1wX0MqCz/rqIRkoR1d9SqfaAx/Sq7L0rkk36itGIqNW/Z5JBTLXRxyGwQhsyNmuZ8xW3jh70b6L
jv2qDbkW1WF2Z5d61yZRkkH68sO2+RuDgGzJcDprcQVXfzDbW8mObJWOwB1HHf5mE/uippsbeepv
NX1MMXowAAxFWtK9pRTDAAbEh6IFSCwv41bcYCkOgn5X07/YM68VeLpgIIeqVRJh1IevZiSmAyP8
37um0zS36SShy7uF2wPKO8eJx/rme37Ve1xr84CSkWrhShIBSLjU4LDVLQMHk3ppyzwbYV76Gk/G
Td3cfvNAf/VN9f98ZXVaTT01BJhtUWvDFagXDzg+7rabmjfcL5TjJMqLoWGnRiz5yvd29M/v/EUH
dO3fLpV6LPrWzPcTs2NY7npqNsW9raATkHGLP29t0D+/1ZdX9WoLg0lGyYYyI1Ej1UuaqHtm3Ou5
ice6f2Bmjc4oczAjdsCx/6712V76sxJ1VaGXtRc1pbYWTckQK5tt5HzLbOlBWuED8Y8zVMNEWucE
ra2Bj1JI67siDVH6F29+VaV1wMq0zNDyLVO8zf+Ssg0YNoe82aheG6WANiry31GiimI41GkRV6V9
roSjdeJUr0u8logE6JLnljYHShAghpGdnSE0LHeVYUfMgPVIdt93fdA0sVxRisJCBArunhYoA8Cm
Ecgp2SEuziHoDJiCKqsi9rXfwTphTADkLaNbm+m2cbvpCubWLdLO5/ZNLy8tmsQ0nKZQIGKU7bi6
W6wdxiQWLI4XvwFjzVGy0ERDpwAITmJZ/KDkNFdxov8w9NuR3NvLU6v/GvTHqr7TgG7TcLJ+TcPO
6qMJFrtGoGphVezUKtSW7UP3aSCWEHoaBV4hPAJcY6RIQA5yAqSvgmGWhlCzlhwmJnEQmfIF9H9l
l1N6BsngPifiQBvQ/5L1BGgktmEWNtp0Z0rQ+IGM02wKitGOJu6lU3daZBGtOb2DJ144ykhV15PO
nqj5gOwrjOXlruTYQ/G4D60e56URpHYWpmz5qfHcsZi8s8u0A02C/YI/5q3s2YM+nDSYdtDSvLdp
faxp9T7YaWwBwdb02VGRvSB7009L4fEKOHaKKbat+Jrs35GDEdjocqpeeG1ev64q/HxYlt5kTIZy
lag5+kNV5uHagb0CZZCj9HXp5Ew9gIZ+n3cW4A7HKD/SrHP0voHtwEuf/Mr4DpHFpe2VE8BSQedj
OjI/N0SoNsbqw1/JaWZz13Ec6hYbLJDaMwq2n4GpcqX1K7JeoEd3WT85UzuPDpehYSLSt4xZy5DE
Lnb1sPgdID67w9Q8dVeO7SYlO3AB7sqlPudgY+eajvZEjZINJrLCZAHoTKszzpT3Q/FEC8kBteBM
YI0MrVJ+W1Tze1s3Lq/VwF5bmJiNGMH1R7NU4SuSY05rLSeZsQ+dLHdje+wAhG5TKMwDxexalXmc
5I6o2X7m+m2x6MdRmncztzCJWxDtN3iFSnYp8HkJrsXgFKa8IFoJfaNxM6kzPCcKp17NaFbH0MC8
glbaDvyhCBium4AdZKaXSgL2MIyYDV2cj4WfkmelTfD8Ljcp17mDdjvJJ8xii+wV48AAzCvYfowO
VX+gsjqFZbl1dtHM7Lt98otCcy0JBJVG6A0Zx6iTCMtcdqybvFIRfpYyD06P4fqrAtMJoakhaEt7
MH3+uaD/1sJ+Ul2v1YJWUgIf6ukUMVq5CU+OfMADXk1Bk6snOoIA3peu3g8gQZ16o3Ga6i6Zk42f
j4n/XSextCzmWrzz2hJml63qqgOozvXgTxXgm2QHkSaIMNB+U/CbwFYpkMCl1/d9/ayq6HZglkh8
OzGCGUSLYnOTYEoIKBOsptpbxt4fiXRm+4ZPl7a+LawR9IzOte6reXX/+RL8VjF8dgmuWiJoVeHq
PSFRjqY14LY4gRaZ3NfqM3YYx8Cpky2jj+BVMMMWd5GX3jZcGz2raiqOimnkEqk1+GtgMiKEtx0y
zyYUYkV5qjrTv0kL/s3m+zs19bMPejUEwIQQXBWj2BwnaZRiE7aUwVP5HNbix6DfqvZJrAUwmxb5
6jeCaAdWVxB/Dgc4FwfVbLkiA62kvWTkOKXxjEUGmpHaIewBlzkVbonB9qg7ovxBByy3txGslK5M
wh6Z8kVneUtuur0NiKuoPTOpA1CTkY+egraEFPSOu7Xi91uEgZE7W8XomvuK+5m9gmPYOyp9L6tf
2xEASns3G1K/XwpwEC1Hk4Uz6JXDhAr3fVBSh1dlftGAec3k0BqGSxR5M1DpkUJ1iLgphqhMI5Kf
dVI6JkS5Wo9VqCxIJ84OzdPSDkFDWMBs7kFx6XZgaMm8D2q8POKSnSUpfV6Zrj081wM4Mda9jt1b
X94sFN1xFd8sK2NbPp/dravpiWKBtlaAEBDlB5ZrYVOvalgS8wLMKeRF74BlYAyIk33kM4hDy3OX
3hjV5PIZR2lz9NeRuXCzvtdHHrAS8aleX2SuAKkGh6z9bMk7A+DP0qUuSGVHCi7LWCiORUdX2kmY
F+JsF1BLZY23UScrExwbI3EIm7yUSY8C2eo339UBPJmC+9207nQYGOSm4UDksy9sa1cglDyvsK8a
sO9BPH2ecV+rQeHQLYegHfnnx8/6om++1shCJ661rE9EZJTPSU/cojOP2LxjdVodHazXki2nLrNv
yKgjwTK7B8YGg4UjwY0reHmiAr7BZnejCSRrDUEulfNqNqUjioc+1Z9I1UcmH4CPEU/RkddmF65R
b4foieNM8mz24gAFbcyUZkcJMNDydbRr18ZeuvLCW6QSshygOVajrJWzUnbndjYjDiw37QQCBsad
Jl90OL/CdBI8hMY3h+XYWmMks3aXDQgPrhRfxb+hMfMnYYZqOnr5Y7cR+bcTc3OX5CCdCsPFn0wL
VBK1CAuDeYtgOPl/Vzx+qzU+W47b5f/bwa/hBKABBQ8n60AKtQGWtv3NiAEmS6ZYDudFwV8jP6nl
BhhY9kOVUAc9l1Nqw6WTdvj9WJF+Mfq4dq1Y5ZToGAEoEYNOHcWLxqo897LRMM6UJeZf4xuoiYfS
mu/Rfkd0vUOkQMFiA4QV3BDH7oYbQKAqcVeiq66UT7J8WIfcSaHAqubqrRrXCGP9PbEdNynRg7Lh
dm2afE+hBSD2bjaiofjGlu2rw7xxdT6xWt2whhlR1F2iYzaW/qCYaLWmN2iurntTbsb1wB8BWcfN
EptU8dZh/E6N8OWbX51PirXTMiYmwDQYCEuNeF3N4qa1Xyt9jNMOjEg5xVRyf7uNdl7GArcVsdbf
PLxfnQevLTbKWjMVIrgV5ZV1Fm0S087wkrG4JDlm/A2mldvsajYua5M//nPB+GKCcW26IQrFVrUF
eacajrU1wCLGLtu5fpuclGhN5hSJBsZ/8+5ex+eomTowU7VplJvdg4nabCRl0Bo/SWrHBruvstZr
DGvjLlwUQ8ZWusZwFvxmx//iZH/t0TF1tWZTaBqijSs0V2a4jidpGl6Or9kXSUi6b2fv25Tik/Jw
Ha9DplWm64BzYifPGkjAANwfVHzH7coqoxKKX33H3GXjLeg9+ICZiX0Arem3MUJfTWL17ZP9rUDV
wGEHSlcWFdgtoa8AIA8OeYFZOa5nh2sMg8iQlMiWROtR4GP983L68n2vCmNZTpqYdcmiHrx3ZKRs
z26XPPbEQoOzQuPDPLOGX2FbXLrm2+v91a3dzgF/+7Z2pum6AQQXQS9j42IO2NePTGIwkGP+phiW
Y2o7iGMmwA/gmexrpt8s/MecDC+wdrtwzKOp0D2efAduffVUXVWxsqMQJYw4W7cleU0m7ve6EWeq
ERbgajeVGgtFxhq4q99c9a1AfbbergoXSO9AkacWAd4kf4PTFYySxL4DYxj1itHUJ5nhNc1ThsPw
N++4fZNP3vHapqE3ODcUhhVu4MnJoNAkCKlBhkTCGbiZ/WWWGBa3PzorVBX+36tV12lBVToaiA6z
wdrB1+KrEedAy0Y8wVtZhN1FrAKs1LDrfvMdv7iq114Oo0HKEkQyJQJXKN4KRoPndFkpdm8Zw4TB
SXSK51fzDCP593v+RbW4/PsKXnE6rv74X6F4HLN30fTNr+H/A46HRWybqqgHX7M87rOqEcoBfI2P
vzM8/vdv/sXxINafVNc0KPANxtjv7Nq/OB5E/1PVMRv5TfBQzU1J9xfHQ2Fgcmi2ZRuEWKoBZBsr
+S+Sh2Jv/A9gsgAXNXAlbPAz/h9YHpT+Vi3/n6cC7mSoNhQvSTRK8SnNq+dfJ/pYTRS0aMtCiUFf
sWsRt+tkq8BgspzWvVwbEGGhcU5ouWDr6x6VAVAwzeyHNZXzjojsVHTw0FEFzgq9DoKttnJ+a038
XRvm+3qcqSuRrQJ6VoLx3Yqnjak301j/ylpw7ducFX6v2cAHqsoFp111QEROnxTAOqYHXYN2L7VB
RqRKw3JgCkYQSFFX1DtZDjtoVSKISdQbVTEfgFWREBz/1kvztoXyqyJhnjfSgajBHxFk9iOtLeLB
0d+zzDT3GWkSkIE3BZTZ2SF4uJipDXm6q5ekCmezWXcy5SCK1Gj6LeXFEJgqQirmdLmdu/ZYViEj
Y3Gzis6xlaHelUN+VCAJi2oT39lM6NOoWEbcJRBoDC3icwVLgEN1sKg1dG8ozV1pScVlvFF3ds5w
INaUC1UHd1RG4sKlIvdgpYeoB/jGMU21cGqDa8QAf08cadQyMCXF2GXJ3pe6wSzWNOszX/ih74WO
kyaZvDpZwHVRtAK8R+NRZOrtqi7kZrXhJdMgIrjK6zYuDHPEQA2DWrrMcKrQNfWel1nm1qC4g42H
k2AxIz+6aX6tfUIwltTnszJh6gP3+MDSOnmh5SSiUcegtV8+FpHax7Lv4jIv15iDxgyaPe8DaOzU
Q7r9AzKVj4asRdDP07EdezhjTFK9Hc3sLhcQ0dlUw1i7thbDaVIqQCuF1bi9EIgPIAKMRGm8JDQ7
amLE+c1c71SB1VO0NdmvQtkxGxMPU6+aaFF+j6YQrjSV+ezyUXh4++StWFdnGefyB5lH116hJ5xT
TbkR6aJ4dX4QFYeUxNxWLIBAd8yr6qAFAudIJDY9DrZF/alTZ7/EAR+/vecm1h4A1QPY1FCAwGbU
XRUzmLjMwWc1CwyMACHzDge+sTrNhW5gaC6hCeyX5kYVSuINqnU24aflTxppg7axpU9tqAD5Yqa+
nhcyyJfOnS073+k9SwK4iR4gPKDnee38NScE8+DkQQ5gjGNyCqYtFAo4xGnwL1sxwMQ5pfJSpVqj
AhnUSBHpEMtrLgeug8zOM31yFLur76oJaEJeJ9khKRfdAfd68ZIBQwfNqqrHbM6CzuiYP/QIEocb
OVoFqSp7jbEXGOMMft0rmSv7ufPNzR22LzoE1FPk+ghrCklB9YPdwkWkHI0DaFeq13I8+EwiSCFN
zACqtAwGbAOkp8Jmh9nQ92JTgBYrGQ4anlRXNa3cX9c8CUYBcYE5NgkwUqbfYk0hFVJBNNGMCPWQ
88JZWGLcjQl7AVMP8h9oIMB8NQWmPYkR6Wa1Q+oQ7Bq2fyACMoBs3MSsecYZVLBzB6pqDOjpobbq
6WAkGuQfpfCHKm0AOsGjVO08xcxd+MSJGwzdAwqSf4TL/Q5TdjhEtyoSKIpWYuCCAlMqHHThEVo2
YwQ4VuQYSGcUhItpzNwpKfgOYS/zbjIMDLRXA1hJnxdhWg07phUHvc5lOKTLL4xDT/q6zJ4GqYNo
Bs0TLU6a9TrMZ0PrfIi1VEeF2yTgssn2S6ZqHmz4piDX2n1ZwCwPgoQOUznGfFxhPMb2+Nra07FY
29VfZlwFpirziRi3Vs3ADtGfoDEsj0laVgFmUW99ZlpAn+qDhtTVWJ3pqzSr4URv2VgXh0TpwPXm
eJARNtZiquprBi2iOr9v86euA3U8sQfjxlqVwYVnEPCwVcXVtoo7lBsZMwhczMaEKLivoHqhyERT
u5vBnmnMauBC8FMXa/9U6voFisbVW7W+9CdAYl2ayocSU7+01+VRnVJIYZUsjUYmEO5bqNCNIo8U
0oncyXToeGDxfEws+oJ+6AwUasHYef6hkseuMEJTW1VXSSviwvEgWgiZ/BxSaTDJlBI1H7ZYiBub
oXxZsDJK6mhTbToSOsqQpungcIUfJxW3Gg8gM3SgQ8kq4hQKY2yNE4gcpPQmY00cNBF3BeG2U3F4
mKaF5qNiJ/tcfR6AXLuKgZjWJKuquANJ3s0QEhF0FODTAKW7aYscY3E5uMVoJp5o6OToq/ZzJJ3l
9qpFvbFfxwACMchYm7SCi4CcXEFZ75L+R9sMh6JZIjlarTs1CnaIsZ9cSzgj5cVRQZjGnIHxMaZQ
+MgcamQEM53HMoBf1wL83nLbQhsCpR/DWVcb2CvQwlNAMUXkQKX7PBvqkNcIv2osRNm2m3FlIxDq
JdZnC2IKkPLxYZB86OkTecKGuO6BGBUOsTACU6oqc6hGCErcM5znzP1g0vuUGIovrGo/CQbykC5+
IP0Kh6WiC+oVIX/LmIdJag4e9MIFXJ0zKPDkfFxaqMxQ6CKrVR5kAV0qhKWNC6/4MwYU5bGtMWTL
awihlUzzp7ooQGo61f28ozWZPTMtAtI1h54pXbSpxhySkXVvT1z3NAosAuK3MV7zTvGENmF0mQxQ
lJe9CbgJk62eL5ggItYlHvVN3ThWCzYLnuw5BQViTEdwqcZlDBE6B22WluVOo8kkXDod+LCmNC6U
1YpTNd10oBpM4JeRAITGhJ4Ic8QHSLlXtwvwXpzQyAyRl6CnGdUAXLZEP/YWuhdjK0nm1AjPzOzb
RsuBq5GL3ZHCN4aeoGTpd60hejBuw3rRsNWl6Hu0JDDT9NxV8oj42oekBDForF2VftQ2BKyj5mea
eQd9UpwXjxsIUEf8Cf+T9AXqkVK7pImgiQgQAGqQoBlcoLw+bGOY6vTQgvc4tzo4gJnEgd5x7Lzl
pACC60659cO2vNryhHpOYLg5ukntWKWX25DAw1bByQEN/JraoL/k/AYknXkNpvan3UHxFEtQqB4t
8Fi1M2mcRHMANHWVW73rmptWO8C0Y7/n414918Q3qUM7twKbKD0CkijVnVaH/RoApx3emsxBjklb
+mvtKwZuhSP1nV6cu/w2p2HG9oCzsMJkFVjcnXrHFcvD8ipuoHkf+oMiAtQDwTBF3QkzqG+BjyVs
h5OgA/Dbhl/ck3rGdykgCczuyhdBwh5zu/LQPLsWCF7QCGYOhgBLFel3uFDJ6C7JAQNhgGIZ8khl
AJIVhIe89QT6wfaY2A4sofPZB3dQdJ7xPCue/QEBh9767a3Rv0GnOZ3QYNp4SGWoq0A3PT7E2dNE
4qrxurfuaQQ9T/gVDFPag9m7eXeAyYxauA0/8Czk5QEar1k5Q9KVrIGFvokCbwA3ME5aDxZHGpob
qDffICnDoWExgyQeFqeAW8EKrOW8aIChAmt8mdktqRJ3ZpBaKV4rQ6wI1I9FACk/bbpNR4MRh4NV
X3wIsLu6EM9cSYDghkN2HnHjIStSxJueAeqAWNOEYTUUlxCBukN5svKQ2ADcfMjhmrcazxNAu/w4
A/ZovBZB71UAdUhNYr0LEzjuQ2pvHC2+6/Et9qP0MiGc4bm1cK9R0vAJY/AhZo9VAWtQcxxaeXDJ
KcB5S50Og/O3anKS1JOj01cuNJIGGAG2V8G7AcLY2aneW1CqqkDakVaEeuLgU6Jqy7eh3Ffv9eyL
F7yASA5ZC1wZDugYbvsK/BSOprEf7YDJo7Tuleyy8gCK6qH2+IgK8TrLaGrux/Voq96Qn2z+0SXC
zThWUszSp0Rgev5iitOgPxjG4wR7EPspz+J2ilrrMs6XzEJ0xfqI3UWuHAjmB1tMZ0q37PHnTr7P
02NCX1oIU4VTw42kB4KeTtG6nIr+TRUFJKkPvXi3yGOtHfTllsNEpClvWHVjZJDWH0ypQClwKyzU
4btJVVyK5rUrbhb7g9ebdOa8gslheFyciUcOrHyZ0Ufqu/Wiqm6tai6Bo7Lb3aZ2OAVEG/MgqxIo
W4kGYwvL1qMCyE2b4mSHgIY7QDkQCcG/RUHTuCMQRDtZmfysIWaC3QGyOhKtPgAnHMyucHh6o2Sv
FPZAfta8G70HnT5Q28gacg9+5Q5l2qEvsW03LFhEH4rioCxPgSy386ejKMqlAftW25Kgurt5fW/m
XwOkb2uG0Bp1ckaY1dQEJWGa0etnWGkcZMrHavnV2bVTg4ie8MNg3BX8RTsuOcw2rTvoXMMGVc5U
qO/p4+QLBRR2Fb0OwhfXKXcXNqAtHxwJV5xRQaUbZh+Yw42BYxCxFKeEEKofmP9rFNDhy2SXJHOY
Zh+W7i0TQxUZI0saR57yMyI5sBIhkjemw1iuHhOmsxuUNLAz3StxyMuw3atIRIA9TFBktqdgFY/9
kQPQLdtfHGI+pJ8wPDpGprgD1KJq7rYV/krDo9YbrrXJD9GNZl3jGRXEd/wlKR4qkXsLqEZSACZP
QRfBeB58ZTzCvGGO0X4M6n2ng0Bl3BbrU2k+W1DSFnje8GhIzkEwoE65PvdN6w/WjCy8xlOr2XEV
ELeX1l9BAiqiZrPILzhMmn922WvaPgLO6rsjs2a3tFV3xuyr0BsvQ4eRGXNkp3d5hWcRSt+C42RU
RFMX1/nRrI9KEfPhCUBh72Q4hQPjz0enansXGmxnJD+Z/tOEw0RDB6CDKDSYIEBO6SQKDkmIUj4O
ZIU9wxMMMjClPlcNDgjgBujP9vTYgM/VGqrboZfVHgvzl1yAAIqPFrBUDTM5GvXynC+7svuY0zet
ueshKpjqN1yIOjsC8jDXN0xYrPFNHXabJYdI96t1Sj7Aa8pw+wdzx7NA1PvJ+gFbSzdL3lj6pvMD
6KMlNKBapI27uQ49nf3sxrjo4xb9Sn6GiKA3w7Q9zKtHrL1qYsISSOSSwaQBh2Jg+oa6K+agRbIE
bgsJVPBoMxdUAB3lvwzpcDDZHmmOXgp9c+KNmMhsBgztr7XyiLKvUw3JUXJf9X4FDzPiwNNCTdyS
4tEy/XV+y1iPKL0jFW+Dv9h3LQ+0NVqqO1S+tY51/S0tn7a1wZ9M41Zm4VjiJBkW+lPLnlPxVBmX
EgexsYKs+tyM2O/SFRY3ySIkKhToVhOMW2DUGNatdOCiwD2WpPWBIqXV6/MHi0jhr1WGrZ5ziOen
E5LSQhzBbKsNStlif0Ogh8vNPo8hv4c97iHK626/DPioXfmgEYnnwIf0HpuSp7LkIrbKo2TB9Bue
r1wLzjklvZEIMqnFqWFvODxjJUgo+F+I/Upgx9qNz0LQzqktODxJZYfJP1DhxOet9rZZJohc2UvK
d/qqBOhIhkKAjc6iEYTaXJwk+8lAp0dk0+T1FQyePADYbXeS3ROBRQ57o9Y96PTqNth4z4obUDXx
tSYT5LFgyt8bPJTbvmXsK8hni9jV0YUUh45csuqMbjRVcIpwQLHIG5+l/lAgS86t+uOouBrqED4W
WHNLFS9VuLwq0JLLHdcjXHIQCk48x1byRHrX3V5j9qYXsO5UMzbuISF1R/ve0AK8bZ161duESBbz
1EL2YbiChQt1UVKmB+yv+eqSe3VzFXIF6E/F9MvmuyH3xbw3xS0cnub8pm0CjWBCg4c5cVb5SsSz
TcHneZGYOWxdANonDjoS+zlSX+3DFBlFIM86Fo808DAqv8ojrjqAh3MJMPyhUFxjdtEzoBPqRGhB
qVEF9BUuRQ3xreQuA8+HH1zrFf7qrI0wfiiIV1a+4I5lBuAEoI3TW9CgugK5D4h1Kk2o8OeyDhRV
w2muUt4rgx/QcmedRh3gwr7ldcPtoPueARMvMKYUhzG3HXbAucvB77GoeTAlTia2nsa0IDH2S3Gs
cYvkRdjhynx72mGJrPYtSELwUMuGGMgVtAyQuqE79P4ndee1Gz12rulb2ZhzGszhYE6KZEWVcj4h
9Csw58yrn4eyt1sq1ahsDzDAhg27G3+3lkiu9a0vvEFr9+p4hnyFkF6k4XLeJjI6V2Q8raP4MMFv
Ex8fi3V/EV62rxql1bskYLOxbvMNZDyBUCYvJCQB/ugFI9hlr24IJZqttmCFlkLqBvdKsjDe+9qB
P98F5FgA8iUI9k7RbybtnOSJCqADgxQD0nCMYSX+Ue7o6vKRE/pT5NMcgy7emQ/ibUsH4LGJnQpS
9rspXkOBH9JtyJYOF5K2kMc5FKXi9ZjcDvXC01xSaWNyjfymZO9dY3hE5MCvgqBKfYCICp48ZJ5j
h+PwAoBJqSIyh7LMR6tQ2HJPTO8WXVLVIS+eatdMbwoYGdEWt685e04WRbA2dGgSdj4tEV2v+Rs5
ujYUmDlbymAbBsG2ya9hk4MlChlnbZPijm2qlzKIzpUl8dWvqn4fp/uq28AtSD2Xg8Amh+AbXqmg
3TTqHoXsEMb3eC1bT0oPLp444CN+/0cTyayJ7yPYh6VebpvgoYioqIMdAK4hcbP0tYpXFneT4eYP
aXs56HOylad7+juLYECt2hHbj76970C3oXIHDMOpuif0TKVkTW7sj2ew6lVSmbzHSsRbh1QtZXfu
kysiZpaNdzGk++Sq0q5Scn0uhFsd5RKTjnRRXZrijadf1KEjp89mue26s2FymT9NxoNg7mh7d+m9
l+6T4N30hEU+1ovAv9Wqy75aTf4IR6OxI+kxLNm2G1VhxfQjFSYKhk0jcQM1bPYzH8rRzIF+ksJz
I3+uWlAAdjbMv+UKUj20zfKtaf4I8TpWHA25M1dDjSNfTiSzIpDY11EpXCaddKhIq6fEZZqeZusy
wn88Wjj5R4ztNXpydGjA+wVrNQL+uSN2FNFGT5ZlQnYaOJl1TmDMk1tEG8D9MBFwa/3ZMbulVV7r
gk1OmJiPcnwWax8xJZIe22J5E49/+Ok0SmDLD/ol9zKFrRhf+8B/7ug+hBMUeET8O9cYnkiJjIte
ca18qWV3I40NGhhDe6EMV3BnsHz2YDfEz5S/tPUMdWHTKgZHFaskscveWtXoEafXpb61a8Gu4kt2
YqmuyT6WBVje4T3x1+AW93KA5cGz2FA2XYXZIyek1d0vQ7F/zAa/0oitT/zqwXyJYZolibppqNbf
FSO/zLs1KSh8RcqTXWPhTYVSNXurFEfbS8MBNcR0I3ULJATKyyl6gfFjo4wYXvQByXDfF+/Mdnob
QaBsng2ThrZbJdHOBookI47SnQDWzw48+dJLDCxCex/ITXBT5sDL0WuhpOwa8GT99dQV7F0v+tMH
j1CPLFsqiqWogXfj0qdVTeKO7JYvu0KebfV2U/W0EIu8DXg1amx3VkT8pUKRYCTcgZgruyhcKTJC
NVIOWm/SnZFx0bb2mRCJIi0AxJMWeTdM+1qQbpqptUMxSa6FFuRoG4yYUOIS4AgZo6SgF5Y9WnWE
4bBaC6N5KXo1WUnJTaZG4X0bTh/g5MxVY9HoUYEqDP6QbTEfGh3gKc8vpmAb8UqMrmn0i+1WzZ/G
6FqVrpNhRT8lP2vohqOrXbpl6SoUlFxO5tZLH8tdHV5EwZ3qPfjeZalsWvlFpDlQbkmT2+7SVppl
e1lNd6WGtZjblGd6clvd0STI/xTCm2a+94M7kq2p17G4MuoV+hCblF5mZIeF2zVOMG4Z6hTJTlK2
DfVvbu7JmJMdYiJFuQQMl0m0FuyxcLhip3Zfewau80t5cgT/TTBcIzov0vssXlB7G8DWvZXfbOQ1
/QVOfrnTR8dGTCx9ZQy57zNjZWt3wIz1bguunRBbg06uVxHBLqdQOe/RoNvyh7n31OXX/ijwY0g3
6KFS/VaqQc5eXtFZc9VUcaY+xouEPCxpoZ/BuvVpOfTBNkNuMjaem+FqyJqLCJ2OKgypVTPQZ8uu
uvNQWTSpEdLprJODtUV+3duW+irKGTkhClRD19HA64Kzssbb1kSjhI4T4HQ5JLNS9HWNJIBjkGkp
GXXPri4uHX+48MV9Ry7Dl5QZY+lADcfnXN0bznSB5B9p4JVsOALZtUGbdGXQOtIh0Bv2siKDR9vD
/8N9UW0nYa+Fz5K5b9LrWqlowccL2Ca7SG64VN7VKzpXZ6b0UtMlcqSL3noIwX9byj0yP0vfWPY1
V+/s6oy4kSMJ26Bb1MlNqD3NQ5dymWjv+9y7SfN3NE/l9sPs34YnElKt2mNN4p8H7YrtSDaBdmu2
6YoL03xMQkcvzy+MxZQ9zXn5RVvDE9HXkrCMuFj2MDjgPVDP7HRutADppfxPVz8zsFS6q16iO1AO
ixFzLYN5WlFlXNNvV9Qttg6SBi2XRaA9ZONquhTEpSmPTnyfRw/dMtXaBUSV5N2U/5TtjQHx4kG0
rojNOdmERRuqT25zVLiU4oW2WaXCNAJmC4K0Y35WBySFphukf8QZoz68cdVmw2KuwyF92WH/Jhdb
2/SuzHIFcnroRYA9tMQKml3lYsSFql5r7Muqu51lX0b1pUKDcDRnR8L1JDFC0J1Ov5nKpZTwqR04
cvwXNjCvrS3W1cr6CGBJLEpqsHE7S7kae9SCJLsLV80TYY9OefQeVivSKcQau2SVJJsuW6WVo1ZO
amyj/CxHCteOhsXHVRFdMgaRqvsxWnIQoSqp0wZxlPp+7qTS01ihj2Qyf+/fPNoJGLV0S36kHSir
5jy91DU3ULZF7srxLZ2P2GHRmj4kkr5Jsuq7yzi+MPKlI9wSgsAGtNZVqL3ESzs9U52Ql4MmbnRd
MztLLugH6dEtAGUfxcJNRJcovED95k7ooXgstdhhOkhyMRiX8i4XwPC4fIy1sY2TM/gxk7nrIUiF
gPSLFVlD+VaZO27j4tmZQen63lRegkXFsHJh5HdR65jtZZk9yrTgizPUcAAbL6vX6jUtXBpsCP35
QCCyfMnf07e+6o3tCe7xp5L/X3ejqVtYM4DvUFD/kFRROnRmn0StSiqtBCEURTc4yhlgKDEWg9lf
JGdV1T7HHQD6sWQEUvs3AdNkXxWXQ5c0VC8MDzmdo2TieDtSw1XkjvYQBlw8A7AKv2AM9XmZ/39D
+nwTgPkfJPkiz+CcX6BAsCfCt5e3/0Lu5b9u8z8vfv4VEvT5b/8dDiTo4t9QKTIsgDaS9on5+Tsa
SNDlv4kSNCTkcTVDlZmZ/xMOhOQL+BzFRFtB1dCCgfzxDzCQJAIhkk3JsgzdBN2hSv8OFugASoyY
NqMkXbJETTNQpQHb+h2ZKOEP3MrkcLYIomEhu9Lac7J1u+xckUFNuDxlpDCzVr7s/sP1PqHFXzJD
VdUtcjrWM2t43pbJpPouyK215AG5+ufnOJKEHhB8/vFksqxaEpqapmXMTI0vKxnIYZohKjx2BiFi
x2j3DBmvt3EfPKEZZVsuM0moaa/ac+8U16C3L6iIXdApcLQX5omMmK3z86m//C4zLvTr7+L3qdqN
/C5NdtuSBFrhW+ydcrL7NE84fLegZJgks59k0Tp44lKOwkKeDMvWn5VX8PCubidLc6O54yv5x/2w
ipenHkz+jq/8+1v+uubBk8VyoEzxyJptYNPKchmju8oyv7depzNjWa9Sm4ceGTHZgb6oN8OeOzM6
AYDkpPx8v5LIEVN0XVZ1our394vRezRUqAAzqR7etYgJKoryi9iUt3GV7BGTuzIt66UtRiKmKdVb
eVLOQ0X+8JuGkk1qW0a97Uq19GnV5EOz0Cv9igS/BcwhPyJefl8Fo9u2IJXoHTJ1p/tvGJHdW90z
XpD0/WNBWgQZ/V1hpEfQaNxiFnLPTVbfJX5eOlLND/MTht1IQkVOk1p3eYran5wPtOno7FjxuBfQ
4FBkYS3SN7BG7Umt9fMup+vHUKAMmj8It0FkUhgux1kU2alIge9ZJrjhqcVpqzHv6pZHET1zZ8np
KkNCs1Tolcmp0thJqe4wGGCcjPWmHXXqtSfGezVvH6j1V90EaqCpzYuozT9oB3xQJ+0K3XpqYuEq
8Kq3Uic7KDMGrb6Yvxp6uawlcTlDiAdV+TBF71VQEwxZ/QeUB1fGnKul9Od14SYYaUaXZn9Rlgij
4+DNME+O9oMBe2Osd1LM1pCifZw3j32WPrWziDvTYZqpNGXNewuGYN0K88wku5ItSngheqgS5ogR
/duFntBMlmKBkSmSLujQPpbI5Vstk89ZZsOi3EMgPQ+cWlXh9UWQSlClhPLZtk5TM5IcqwF+09y+
L+bBtLrx4ug508YNHiIShF1/G3XKeUm2r6AeOKRAWfqo3poGQ91u0C/SrHqPqnTjGcObbBBgKg0p
8fhctEAeBRadbGBqWZFcQ0MGFydfoWvOWFGkaDTlNENPPXlWEqZvnVlcoqROf8qwlmneO56WPqhB
ugScv1Eb9dpijuIpO4SlbMQEYYBrPuVaoDhiXxluW45uDlKhxwZ5gdYIOnyi287KsLmauI0KjyGA
ilbU1wjYwRBJ6m3C/8s1xJrR8N8BODzGQGZoCzNq19McgRTEvxeKEL8gpViR9dd/yHRvJQ9gmiC9
hWJ7L6G9KWfNJmgi39XqJLLzOH1Do71DqBBMd6gr11LUPNRaAqVBRYHf6sAZwpRbBUrIYUxBm/we
96UjEYkrTZYtXdEVUZxxtF9jbeVnZSZ0hWdHG2+bLbu1vzEXil2t+vUpa6M5JTiM65JqcrtLAPgt
5ZBHIZalEaM6bNnyfkjsx3GeKKtX/rlq1wvlT7dDCPIaDNkivUNr2S3iLciftbiL9vn696f+TuT4
DMOSLpqz7LmoiJp1QGuYMCvoDBQKbK+/671XALWnXuuxEGtpM3QZxqZmHEKGedcIeGPTaTeOvkJ5
+bLa5JlrLKc1AeYi3piv1la5z/xFtTop1zPTIw4uNunr2vOff7k+xSnNMMdi7doVTVtbhlu471vT
Wvh2ZUPDOUEOkb8D6j/fpqopujhr9MmidOgU52eFpIgVcgJYubuoLZsr6Qz8D1rNdrsPlqEbEK8X
rRNuBlfVzsT1qd/gWFoGkYxET9M1kcTsIC1LokhCHSXxbH0PosdGA958KtbTlqmiky7bnXTKElU6
8o6/rvgjMZOsAbAfK6JCDI3RRWEAtQlnshU7v2BOesJh/vh6JpK4Gm4G87b6/k25DwtZ9VmvR/+K
wZwdOd0a9PkGaNJKWP5+PI6/z79WO/SeNvyxzQQvplG36hwGN25+B0KGctRaNav+4eR6R9JcHclI
BSFHdBl/JCSelY6Vgf4tTwdQnlnFNl4z8r1LV4adbrAG7K70dbg8uW+OxIFv6x6clFYyMWIPP9ft
XdFloHmhbxrXWAFWsoOtsTnl3nvszbKiSRFDVOCJD5JOqUmGCazcfDYHmlwLbe1twEzaFg0LcIyO
cnniUx7ZqN8WPMg4/dGXi/bvCzJJzFeqiz3TAgxWvUTF/uFUcinND3AQfCjQIHJQJcHAOIzxQYyS
v5/goQDkrWGCGa/n/QNcyS0ehqvgReGarxfIv1A8nFr806/wx+KcS00xVcP8cZkpIgQNv+ckyldC
s0KPzG+vB+aqr9qrt61uwBnY1r4obaS5dZ++E+mEo7eEpslNl0j4bU68/PkeOfx9DFgjqiYbskwM
+n5qNW5dJEJaz1avTPTHz1Sb7G1p2AotYZfPfXpHH/vcX1c8+NyCZchTEyKP1gd2cEkTzk5X/hmO
wUjaOP/CesdO7tf1DuIScAJ9wKfJsxlS0+gTHlU3dFNbvgS1kXyIS+l+uhM27do6FRCPHF0D1UVZ
4xwZ6o9PXVr4+Mi9Ol86HnqhDFMXNZdNsY43o1Ndh4807oS3E9/zSAJjiCbFj6oasqEd+kkbadYB
p1M8OzsTbayKkNhf6E/qpl6yoZa4xwgL7Uk7cb8emCl+3q+GxFPO8ZH/fMaUL/d5HQkCmYTh2T5j
eHCRtKtZZyft0hW9R7tA+OjCeJ5bEKhnO5H9+0Mfe2aJtgrsLMvgLw6+cB70TWLKaCkBnKuanSpW
i0i4/g/WMFSkmU3J1Dm+388J06Y4s2a9Jr/9Y2Ubvbz1hN3vSxzbL9KXJeY///ISzdiYTCUSWEK8
qOqPHtjb/9sC83v8soBmDpM56TxDgOGKX9crZkW/r3DkrBkS7VD68oRY3tb3FdTOCL0GYw7mfxaO
TzI4DwiwQuuOsfWfPIwl03dlJGn+SJBlsS7qWGCpUPLO8CB51tX+5venOVZ5mLJM0cEzySx0UHno
gjhQ4/JFoo1so61EK61BQEl2itMp8ZFA/G2tOWx++ThyEgZtNK9VE4UlZ05JzTeDexfPiKVxKdye
eLb55x0E/m/rHWxo1Uf7meXm9J9r3uHGeQcTvYQqvvKd9OH31Y7si2+LHWztccjCbPh8OBBcIqBT
+TGh3ZLq97+vcyx5+bbQwRbHlQCYIlwsu3KQUsHD3V8jS7EHS66rbsDQpXw4FeePHNtvS87P/uXD
eYMg5n3IkjLFddjWtua///5Ux1aY96Cl0LeQSB6+r9BR+0ZjGwi2J/hYTVCKN8Hq9yWOfaCvSxxc
ypFodMkosUSLBhjWerAZPbvVAFqM17+vdPxhyNw1yVRJwQ62QpMXXTVgSWXjj7ek3QA/8fn3FY5V
eyYq2f9c4mATWJNeIawcEYVyGfUYazdz8vIsWQ+ddyVU5ccka3/azNsFwO08fOzUoXuqLFoKjXVf
ZZBP6mKfaNF6xPulQMkf2foT71s+dtyRPdS5qukzMD76/k2bmI6L2ePQAjH1w1/7TgvIdQH9cpXu
NYZ9C0REd591qQ04ZVNeKG7gnspGjwY4RYWOQ8cDUrFxEAQKtZv9AwrgJQ6DVkJcva9IT/SluD5V
83/6pR8GHEXVaTZwS4uyevDh08So1SznifWk3hu4Ly6aobyyAuuFwHsedir6gQgb9iDJ4kJw9CSF
ntKirWPqrt6OtW1MwSPMv2BR6CmjxUamu6cvK7F2g7qoFoMBwwnHGBHZIVyHjPBiVLyZmnsl+voJ
j+1jxa759WEOtliljSkOpZAskjPrVXbDrXmmXfXAlWLndPviWDfcVOnHmKooGuqP5EPNSvz/fF6d
vJqW3oeEODTduevoQbrC2swuyKlgSNjedfrn96N0rFYydVWmRagzyGGzft+mkyh1UonNht09mqvu
zCvtcAeVbildw1RZlRvZ6fZwaU4XSqdWtg4UJnJ0nfV2YGXov3YRCjTPxw12TucympdhL11NKYSZ
zqxvKksEYZ5quzqOXEy5XmVRfA0QsIFLvAlkMMwnXsqRbtLXl2IdpgWW0hpDOb+UJSKfi3bVrXEo
PGtOJwXHLmldk2dmv05X8rALaOL3M7U+MF3E1Mioa9u/Qrp9IS6xJd9pm9+f6+gJpUMmUwxij8HU
6fvHrlPIPXHEaoNQgldToTtlOui9Sb30rAHxJg+DR7NYoxS7jtN8j7frKog81MzSDb//GYiwdmWN
/X0mmB9CkK2arM/OvMy/Hoz+alTQl/0ccU/NPd3Hlyrv3kUpHSA2nXLEPnpi0GlgRItug0bL7/uj
hOpY6YnR8SiP1hkGtK71CHd4C9QS1zyqaQprGDa2+SdcnmqgMETih3+LdLMiBIUIX4z/UcyD4MAQ
IFXw7mV4VScSqM/ce4BSDOtuQL8u86o+gqup+SvPVwDb57gFdaPZv7RK+6p2Vb3vpRG2UtsYZ8wy
4LKagu82VkGPqRNRpA2Ru9diKYVaiOuaJEj4RipK99SX2bORG8Va7FJGFn7QufD/R1AdVrby4ulO
KovUHb3Kc4rchDISGynSu1J5Y+rMLvnHZDvBCL3tahyD8C9zVQvUTmDqg1uH3Sv8Ra5GWdFWjELi
tRwJE4OxGnU5GR+u2OwBt5UJEp4RZV4FuzrtzX4RtEATzVJNNgnmKG4XaM+VDtViygz1wvKHuzTu
4JqVtNq5LpdhlA9o/GmbhAlbtzAqUXfEDhZ0xvBs3VTqBTbKT7rs+8BImDY3cVNcVMJMEKkZGNmx
CNu8b8rMadGoWIhNcw8HUl0I7fBSlzDPvVy0LUuqTXztZHFTSgWCB7qZGPcK0lCVVeeOlUeXoj4+
JSby1kHOL1SH+UvUtRdVCt1rQoRl6JTkEvOKLrEVUUFXKswSWD5N1uhLq6W93MCViiVxdIbcB84W
x0B7JqvZetmor1PG9ghxNO0lZHsA4khSBLf4fcJ4TAZIGvo85PFVrFdbMM9d3EmO18Xlus7F964L
39MIuCxOWuJiNFBLjEw4FpO/SePhLFfVt7yKXn19uB6UEc/LqXzTQlTZB5xTsLzQYaiVLbS3kaFn
KPiSHQXZnRqgbtdAvMusYMPFZivYK9QK8wdVLx4YTrpmq5xrZXJjyaW/NAQRkZqhuDE68TEesnM9
ys41QVEXqQp4pyhRnstNobLTEkqdRhm1sNT+sva7xzKFUoB5tip4N0HS/Uks8GChWrNjmfflqNrC
uTmf8mJY4NELG9HDUznGWayX+3uM8C5NM3xhCgjJs4luwyaBr9QzgGMbnWsyUMJB4nwUA4QDbCRh
uaoPaTq84B53Kat16+aVvx/E9oUUFOGBHvBcy2yNNihOvJIPnlsEEB1ujIpD0EUqEhOjcR/k+kWk
URuNCDn6jf5Q5B0j2by3CdHNQjHQYTRH6PEitj6LcLAkd1CHxvUNCqwuU7LLLHujhh2vsC5snFaZ
nquIFQN8FheTxmMmU9S4lpLSlazgvkCovgg6Za3O4o3ReA2TD3loud+Lg3feN9b1oAag3I0GxYFq
STxHyTrTUOFTn+LEZ1IM4W3SlFtrhCSCPux5Dp5aTWBGGlX1los5LpWoKE4ceRgpF4rqbfkh55IX
OUngveD3DNZqoH8TimexL7n4eq9oZyLMK0WrIg4RQR/sUo831dCt6kraB1P0IajxPtQhoqVp30Ck
EF5kq5ahuaX3ZuTTlKmZMhuNyeAl6aHOgTvXEaScZBMWt1VbW9mDNSOk6qtQ9IzSBfUsDjBerGdZ
YRgzINms6Tyh07YXs9LCUTHDnXs8G0brQRrk61Txbjp/AozhAUJTMQpvb2NJxqc3Ba8sdtU2HsDw
99NLFbRvlTZciUb5FKl15FR9A20p3yjhuIP5Awy0lQsImzgksIK6mCr9HoXIBJNXULp+smzTapi9
Jt3atG60sD9Pvei8soqzEvFlfQrO5C5mok02t88F81yepLWe6Gex7j0IGT0qxXxA0hXZ7irMt1M2
TkAxh3NOHUjyqR2XOma00IgJ/3i2Co6M8gYu4xXxNGPrd2PyIUsNuq5d+yA0KoOzHC3yMjSX4SwY
Y00AL6UPo8SavWvKl8qXGqzRmtHpPCECsTomW89XofkXuuIapQ80ryhfNL+O1lUjXnmheJEaFlLn
NSDjyh192L1GN8mbWlfahZTjW2opNZaybQ94oaruBpHLBWJJ5O9jJE0wkMz/cBkt0OV58AzjrCr0
VaphOFNX5jquwXsaQ/0U4DaeMs1OWpxRmxG8sHQBp/0Cy/ppYSjTZVnpoJPBVTOcBiaKFIAHwFGq
1BQHWzAGE9y8Ngyn7SQZl13qk42h7WOr0XipRtI+r8PnVtRLfuPhuqoQn9RC82lILKTNSw5dYNz3
ZrONPRRH5bzFpVJMrvq8yoHHIk/otZDXo9w2NKAfkWXBKlClF5/dvSutIEP+Ah9FOAuoN0gKh7Ma
/W6fKAiLZlMv3cxuMU5toDI/diqoY+qTuicSo/YKWzcybpBRgy/iNSsDr0coVpm3jEr0isxqCNHQ
q9ajGdqymr2HoHCLyt8KUnafJPFWQbWYvPAsVusleqcXZj3xYowUlHRfgkHwWyhAxgj2YKxQN27w
jEIJ8VnvUgWOMbFWEfFMDEIfsbpqGG7CYETGe4iSBX6DjWNloE2QBbpTm+pSFYPxITc9ayGq9FEs
lZMvY+Xr/p59zsnlt6SJWZMoIpRlEmvpXc+p8Jc2SijrZjyl4MgQlt8CQ19NWxRSTqbUP9oP8zJo
bjFcp1v8g8hgJH1STbQTMdNt8HuVXEU+lQD+rKoP1jjoCI0qjpHRvEbtSktq6pW3wed5BVNld6pv
I516noM+QohT9kB/AUyW0znjOXNQm2sd15/RQSvFCW9OAcROPt1Bq6jwpYEA+fmhmo2xCxxYdlSC
vh1tyxMd8eNPBxZDRiJNpEdxUJH4HR5wKWk2TyctAQdp697fwtRfyUuoeQ9jA2aIcn/x+1b8HI3/
2Iu49ilMCCkWlcO2SI/rQ5Xp4O6gj8VCZFMCYz5fwwmD1S1Ni06qz/tcgoB1wjnyQN+XYmHeO1+W
PuiShIaciiTmJLIL+nyXieM55XZaUAAsOHbLaJdtsXE6NYL9UbEcrHpQseT1FPrxwAPPh2/aKFit
LAMnhhXbOsKq39Q3Hc4U61Nzo6NnnjGBbpiGRnPjoEprOiknYeZhETpbx1vLbdz5zJ9scx09JF/W
OYgtihkrbWayjrzK70c3c0okfhegYh14nVcovm/K9e9b6CdY9fON/vVoB1tIlci8CoMlzb15B6u6
whvCVpbZEoTWJZi9R2yAGScgJWw6iE9vcCyoFtM+2Cob4fJkRJrP5M8N/ddvc7CrohEj20Dht4FE
eob++jLe10AXRgXbHju0kaNyxTVKALCwmVeems/NMejH6sYnKhpNQHBVh6E94iM3Ajru9BrtPpWW
hVmuu0B86f3waRrMq99f/tHP/dd6h9iQLMMAOzU8CxW026AIF5N5//sC83H45YG0g30ro2NelwoL
+AkaOOXjUF72+YkW4481aCIwddI0xCGxBjhszY6NFGtROjCfiZ9T/VLud2lz8/tjHA82X+7cg+eI
QiHXe7JHdHqMtaAhDmIJFWDDEuqoEeYfadm7o4U4Sgm228fgCZPvl8kMd30lIHLT6FSVIg4lcNT/
k9/syyc8OLFGm5deFzCDmKdTSA9GT8Nt6NItX3Ruj+rKeb/Jl/RuTiQhx9/Il3UPjq0iT3InjGxV
bWFdhDsMn5btaoYLqABS4tsArcXFaYzCz2nAHC2+LHtwPsO2xC8NaSkCYQPUeZG9gYtYgQF1uvuG
x44R41swp3DKM/+pLhYwUWfVh1OjrM+L7beNfXAP1G3lqQWG5Lx2c6W7Ncjvcmuc+efeqrrUNgy3
EK505lZkJoGB1M4bdsBWqxbI7C/hr70NNhpAbnvxL7yjozEMeJkFuAxmxWfD+EuC2GSCT9+fd1Q5
Ecx1ZiUWG2HjVYvwvDvrVDtdK2uE415Ru1w19yH8oA/pHk2k7kX6wMZhETv1ifzkxxn9/Gx//UoH
qVAshfEs4+Wh8vLHMPZKZ9DJOHWTzFvu5zexNAUwB4Csw27imNVBn8YsMmeT+bTIzxHscQ3Jyc8x
j3BNR72ZGecAJ8lXFihOjWfFlbg+dYkeC6oo4KI9K4NXlg9zoon7I5uqANgOsJWyQerZ/LcBM7zO
r0scnILEk/GulnhSc5+ktr/WP7FIptMi7OnOyNDQOXkzHvuEX9c82PGq0ZTMVjnw89sdkZJZR0vI
pI746D36trqOb6L9qeTgaAoNvngGoClAfA9BV2kcoRuIKTlRpnOoIkEWyJuRpn6Bk+aJSPpjWDG/
1C9rHezRxFI8tdJn8yEH35Z1dGG4HUigYmVsTqw0x+TDjQp4misLhC16xAevsuiLwMtnSGa0waEJ
vCll5hY9qEVhZydziqOlwdfVDoosE/GidDA/AaCYYeArNwNOBfu1AVV2ri7zZbE/iVQ8lshIzEYs
0TJ1+QfMSWvjqBkGYMvWjbkSXdVV1mhmuPPdUCya++m+sgM338Un6pGfqPT5G35Z9+BgRJiR6eK8
Lho85z6aju6w7F1/N6MWlXOFXsiqdsalch+4EDxWyWqLWoCLQcepa/lYEAD8SgwwTNBWn7/olxgc
TTX+XwJNytr1VgXCevczHp+G3gzIH55jJ4KGf2oHHzuioNmACwDBYRB2kKUkDSI9ocLTR2f6tr7u
V9HSdKZV6+Qb0fF2sWM5J0/N8Qf9a82D/EOvq7oJ5RmgHqCwyWhccqxlRDEW2qq5Gp18Gbin3u6x
akjVYDqImLGJP4rdQajSiA7NnAQgakcHpF/+x9WQyqUlm7pCG+QwkvuB1Ab9DPyf52LkdJt4G+7V
RU+lp7gzPi/Yn4gMx64wTZkvblEmnT3ksWVt0RELcwB6xLsOKbbXcDetUThBO9D1aUS5/0jk/i2S
6/9Vq/4bg/WieM9umur9vdm/FP8DVO1nf9B/0iadl+blv94z8Cfj+Uv6/r//F0ow0FhfX75SV+d/
47+Zq9LfsNRhgzEblSToypyl/+auSn/jXjfngy3OcDqDY/gPKXtJ+5uuigZBzzDE79xV7W/zD5PB
4VE9Aqo2/i3u6s8bhNUh+tDuIeDph0wffezwlRz70gnv/WttCXJrJSZA4CSQ2JZjnQosP8O5ARQF
QD94TouHm7ftl2jW9mlaCNFYOv1VvxW8rQHrfx273RpBP+kqxEgXbDJakAAs/oULbA5b36/L76sf
BPVQaj0pRaTfmfkScxKAK+NOXCquf3GSRXDkxZJqyECuFKbh0mEfjUaXN2FsWjrBBuUhZ4Yy6peh
XZ4ppBz69Zcdd/n3R/iqFvMzXhvWzGiW4Tuzzw7ji6lXVh9OHl+Rmc9Yk473d/m/X+N/X+Tg7UHm
qaNsZJG8fMWi04b4s/j9MYzPhOXgC0EEw6mBziOeCspBbzVSRUEeTb5Q5ydb6LkbFLCx4YzXrY6a
BBagSgDoZozRacZsC3HHpryTpofSQPTUR23/GvFKp+hSWzDeYnQGuzxy1eBdFi+zqkJMDPlX6vtC
QOOwa7e11Lwqqv/UqlhKa7orZttW2sn0L+bJSiJ5H0PbuGXdXNZyemZU1p1eVLY/hDfIyTghf50g
mZrIgxMF+b4Y/gTZS6QgpdRuG2O8lJCH6FXp0mO4FeK3oDJglfxdpE0XeYXwdgQbScPAu3jRpb1W
XCGkAor6VtNSJ6mftU04vWA4J8l/sGdzAhUPkuoC+wvKALQanycpO1cMcdvK1SaUlCUTh0dQMiuL
ye//Ye9MluPWrjb7Kn/UuOBC30wzkQ0z2ZNiN0GIFIW+7/H0tUBdW0lkmtC1o2YVYQ8sXd+T5+C0
e397fYEbgqZ80hr1TPIuNfXdKK56chfwWzCnjNxqIXXwRBves3FwMbiRDR8wHCjNUiF5BD/q/B3m
NwIDCYYMsQrI3kH8oomA9Ys7g+wNpkaRJi0NIQf38tohXGhAlFG8v8ikYknmThxN+Ar8wpOeTBDP
iu4pk689r4QSZdhNeU/2EgwZul5A2Dn0i743VoEpPUae9ADV501MgHRU7tJwnUcL2HGtIy3NYn1P
qnxFee6VFMCwIm2kwsxzCRpn2Z1a8qhwL4LgPsp0E9we8TbNu3X9cGNYnd13NKmni9HLkBQjuV9C
SVJkl2O1Z7UrI9wh4MIJgnRjUCzbWNJl0Ize6A9ZCBAE/GhYyDvTlzY+vLMOHIaTKmtXK0h+PfYh
rp9tj60ubws9WsT+HuhS3V8nPpIP+KbwzczyZ4Bt+iCAOg49bAStRYHRNZBpbJLhJFuvYXvvU+yY
RNCwROxtCQpB0qtkYek25SobdIBWlT0AyhtKl6JwQtYdiW74Ydu22IsGWTTnuZeppSE/Qe3+wms9
HNUkPuo3wX/2h2tHuesD2DAB9LSsJZs5omCQp8T5OuD31IG6EcznUPthejIYFTjSsnYhu8paHfxV
hVegADM0MF8LRB0S5PxG/CHFVKl78i1VRcDSmrXR5PiEIHqoqeXMbxrlTPbv0h7Hg/Ya213ILNrO
CM9jU/9m9Hw4Hc/NfoS3MGoCYt7kKUmxU80xuDTvgNZvI3j4fIhExcAk31eKYYvRa5WV91GMCICB
lSUKPYq3SL6NkMb52n1qwSRT1r5Ss+hfIEiVFTYCw63Ffp+7eEm7pLgBFUTpTaFcVzrIuvYl6/OF
IFlbLWsWopEgCtEXQwU/Oc1XtdgusvEdILXkJwN43XeKsYnjtxJDQEsFYt+hDvL36XAjp5caxP14
Iyv3Xd2xTT0WxJLcFrF3C38GAqgo/zT8hIw2Pw80S1zUWwWhcY7SsksuMP1AB1Hcy1K4NRUlBhUH
q0f40WO/JBRgSiQEl/F7WV5VrEhF3OnlS1++9wgbSNmv6i5Y95UJBCtYZJCyTEEHpUmeEoXIUOCK
ggXtIDq2Jp8N0VVR4CeqRSupync1JOggk85Fh+BTJL+7irTLVffWx7dMgQ3kaywiLAXCFgsLHzvu
hlwNqlJPeMp76HzwP7sHoes2rnIplg9N82CCy69qRAfwn3Te+pba2XXrrvXku9R8d6tvQ3KNZSNG
E7cyQFvH/WkG5sLVzKVnPeqw5yzsmnVvj520p2DxWT32PdkE5CYqiW3sDlaB5OBeEEHPeaiBuso4
RKfi9ZBt3ey+Z7AKfqPVSosEB8PaWZVNtpQMZxUN7ZneyZvCAaN34ShQclsDmulPnb1s9AjloN3J
jGIDaaoVMLMjUSsARrwZjJIAMTnGNluJg2TLXbXHk8UmQb9tm2IpucoybjGOGh5LaMQEGTk1bsth
I4YvZH0AUaIvymWAdvhGBypF6wZixnyjUCYPtG0RaBe+xSblPJgNQASK9GUcCNvWufQpTw+hlrlV
BHpW3jqoX9QMTb8wrCQGmlR9yRwQgC5GRbHVZbwjOmMn48cWS3cKEgEXapLbXdSk1QfzXuCXhK24
7JJgoSfvarf1wpuuf6ytB5+mu/ZNdvu9kwJ2clyqmtjYIBoVwBJ6FF9Jfydy+un5WRtfe4pKgb6w
blIDSPKVllu78fFsQiURstgOVRGafYrpX7hq0Rkw/bC2gQLIoeaxSyTFreK8YrG5zMwC5YXENv4W
olJy8mEldo8hUs8WVrlY3FjVo5X/aHoEeaWx1eELWG21KcToUaelZdKzzcr4wZT3cbASBPQjWuuA
QcCFBuuLm37g7meA2I8R8EJyaHvUWNZD5Fx6fbxUXIOMSYbfMuRlI8/2oocuPOFGWuEuJ8f1LpT9
neyCKFesdQ4SoRjHT7MW7N9rPmgKGN/bKn24VBHA62380+vrlddU9xRg40CIJC8QgSJHOLGuQiV5
1AvjLe+lR5mqnVRIdlrgbUTjIgnrq1ZO4kWJSyUzaqX7MiPpXGY+3Fc1XTUBC7l4zrtzHRORoO53
7Nz0xsHEnGMNQdO+Ue8Cg8WkvsLz2gxauhnByKCdcXzqtQ4EPa4mknQm+lyDrQfB9LY1NJmF3HYL
z5C+Bb65ipEYIiX7ZvnphW+6P/2AE9dNLJ6QwChUbStWEqzXLluUFW7rZSgt2viHi11LoIDOQj9R
e8oygNcChVq46FxgqHr23CnIaj5ICUrH1a3OVCjfVPXz7GL6Fjcq0vRG4HYi33dKv6wF7wYbnOe6
IdgR5M1WTYatKGbPXFl2hWwsLaBglYUkh+uVzDyNDGp1XQ/Ak4opRMaVj3Het6F1PyjgTytR3amx
ezkMTwDEsUQ2hRtnQHg2ZOU3pTWvVAnrpiq+4Aud4y+DNtMIPVtxyzt/MN4bqbpy8v5GaNPLuIUp
HaS4uavvZm3cVoO5MLW93FY7t6K2w4Go1lovlVbcJVF1ow2+bbjImEJ1W8GRljueOs0bFVxw16mK
D5TbSg4erRrBo4wP/Nf36+MQi2mqiqKoVFbJ+hHOp49Ky8fRtrC59S37Kl/EyUzc4bgQhOfkYROT
2CeAni7PclDL6oZMztX48PGu1VV059gkI5+GVfhmXIhr2Ra3xNY2X/fvWME+xshkMAfIWoiITgP3
Ca/swENuR7qC1O8CbKANzHXv7zw72g87zES2MGKv5sJIxzVQk3YnkVFBbQZyh7TLu+JM+EBAdVuI
uWM0iWT3XHb3mFI0aW/yTCKQRXDApL1m3dnNWU4Fi3zd7Gp7rDfVL/WVv55rUzk1edBYo1Q3EIco
0wdt6FUWLnLN2Md2FSKrSb6BFHzKqJ8xz8C2L5O9gqs53I6IcH62av1FuSaQsKwu4ZasubZcV0S6
1FuW0xy640R4nw//+8cpk9KFIsxCrdH5cdycszPK2ffea/0krinYny3hOTkQlBkjaBphIdPQWl44
ho7XDWxwh4PpuSyeZ2bxceiAzhDqtqhktkhYjFHLgyCJ2fWmkKg0IGzblbrM7rw1AqMzb5tfUbQ0
8+Y+1u2Pc+l3a0fQitIbUA+CVm2XY7ZiTEa/oF27aJZcPXhP2d2DSzimfUU6CZxppq/HAaHPrU8i
zXWQNFCp6CssYxLP0MSWyRp6lLAc0BwZL9KSZ/uu2fhAxWaaPj3MxEwsFQzcCIH7NMwgpRRhCGC8
Y/aGAidAfFOvw+sxeTJfMP0hpvsc2Rg7+ru18dccfNShi7kc5rSGLTqYr5+SSzrDRzuWPXo/tRvO
adgS3qVwQ8DhHqzb0p3dNk5O3IOfMAm+YQGoRmLETzBR7Ar1N7ObrdM5jrABeSCSqSsU8ZpA1D73
0hIr2GqtzNrYVWfxjiqDpUqmoj37A4nReJRMRxScBOA/Srg1cZoZMeGByg4kSNqyFpRP3ihr7Vx7
dFdUUSyA6TxxO+VjbozraPn11DmRHaKXIgFa8ny8wKbd9EnTtCqeWna+Kn+aG2Rqkd1teYN/J/Tw
IWBINw7l//G1el48eHsg2LxWboKXWfXEqQGHHaehrFTY9KcBsxiTMysux0vzS2VXZwhiH4OH5BJs
2DxQ58SCwSicseYCDcJo2lZu5R2mgNCkxxwq76F8537INIwNLw4Utb9uK/8/ofC/wE6qqIwOJt2J
rEL4I/2f//M/99/D99Lz4++H6YV//f//MstVpH8QSgdnSeCUeanz4X6lGKTxb9jZZPFjmiJr+leG
QTHIS5BysJg7XAdRv/8Ljzn+FUtYxemQVcW00v+LFINB0aZGippZg9yGsltzcjYTxR1SQSPS4sY/
AxXZOkW3BAthM4HfT8bqECxhsqURAYEhEke11uJg5E5ExyfXs+NfMNnpPacKFavgF+R4WkQDxUXU
QKRmYLcX/RkaLNvMb/wazVe15J2HIuvHxw/4fzCT79OY/0xzYp+yZ/82xzb+nLc0o3zB9SqMpv/6
eePU+vQ/Vh/Jq5v6vehv38s6qv7pgzz+k3/6l3+lwO77jBTYW1rjNc+/zfXT5HCijrpvxKTMOvJn
B7/nT1v58vf94U/Qf7XO4Ljv6dE6u4q/f/7F4z/+a1lp1j/wieYerWgAVRF08ze/lpXGAvsrUSfr
/6CSXCO1yybMBdTkxPsnZVb/B+AxcvcyKV9dhYb2d5YRjR2cdgbnHEAbFWqTJFMwekQkEGTEtJXq
arZcvnUUEfS4Tn29TD4nkcYWzBF/B3xD41g9SoZTRaNHuBMHtkqgrsD4Vg9NXvSK/febkaiwHRUd
J87OUBviSukcDC9SrJRkjEuA5qoE2L9uZvIk+OgOR/TInhur39XpLbrpam1EKqqcVqN6jgTc3t3E
Z8oKMfevk+rXlPmDDWYcusO2pnfoqmpV5JlBZEdnhICM7XguUmW2zM/682SXLJ2ZC8jkAfirc6Rr
UYWNZGNwR5/vWYqUUKLWteQuRmKYTfhzrW3NM2VTnlFmxO3RwxfnPxjQwzYnj9ymHDDXDumkcafv
CChthZV7hiHyBSGNubZYUJPZbpKP/t2/yQM3GBw3iwtF4W6encXQySzwWMjxW5sy7K1YzIznRA36
13jKoszFhnV0lJfGVjwoSVlEEMEXfg4blJwLXpnLpNnEW3+HHHR8CK0c3ifywiXhRPyyWVS4TS9j
+29r5H79HiQ/uqr8+k2TEytQPaPvItZiXxXrouufrKh4HYzRhUeWdpKbtcsgiB5knk8X9Rhp7J0f
QlRdJZ6A3xUvtczHCG1mAnx+q40/ihcp1wmY2eCD0QV9nnRSQhSwz1XlIwKA0xJvNlZWvNAu4/P6
XLaDVfto/DA8xxbmn6mfL7q/GtdRRFCvwc2EjeNz45EiSWVMKbStWBcmwLp0A287u+hWBNDw6/i6
q5Nagr9ak1X2Qq5GbL2T1syWwvpEMWPCWO7WQWTVLoj/bpyN3o6gxcWoSxKvBG/pP48ayY+1fl+O
vqpY5vTbueDLifXOne/g96ifey/omidWGb+nXKFEO3MeHBKSCFHbdXSL+xVpwIt5ddRE8Hc8CpMP
bgFC6Fv0qbZyxZA/RLaHGMv3Efu6UDciHuVzAz/uIb/fdP9s0dAhs4uj2mAy78UwcN284CuHBabD
AwS3wdliALgxSJh//Y3HIfvUlAGbFPACpx0QNbjXn4e0r1VXb3LsjnMsrkmVLhUCzl83MYmt0J2x
DeYPdQWqiJxh0oaTO1aEyAeAxCa4HrfplI3EvSnXwTom2NCtvD2I7bUSLKTnmaaP1suk6emMabMP
yCCejivvGujyluL4M2ujboXZ3fpoX6ApQxrFbTwZ0CbxsDkMbcS9WYS54ei2NmbYpRwXL9MId3Gm
3xgYW+lUhH7duaObCpND4ZuNwnQILdNhJfzWZ37k6XY3hHabNpdJQ8y+apdfNzMpTfj4fJ/amYxh
m6p+m0nuOIbS2idlvDGvDe5GKzyP4TQGm26TLd21/zjT7ompCcxNxd2CEDZA8smAyobU+H3nY0+J
8J94qp1fCAahlNKWljyW7oAHzBXgnRpSC72nCpfyA9j7+RtKpdL6yN6BqMs/Mir0QYno/ZzafJzu
kyVHMRLoy1HbBo5o0i8HmB/wB5/0/Y28AzC/hUz0w3vg+rcOdtb1HEF2EnP7+H6H7U2rkswahkqg
0Z7faysMpxYKqoTaEZcaVkoOhWABzqyOfy6T8sUj23Le6vZy9OGM6pCEOFp/4QoK0LJSSHfiXSb2
2NY3719/7RMf+9OPnGx5XUoNdZD6vQ1VJL3ONc27yFIRw7Ovmzm1F31qZ7xyHQQgfStx0BswGL+0
rtat+DDqt8mBIjDZAaWHlo5F4Dd/nQnYqc2speMTlaP74NvzGPrUvCBVQU3y1PgIHsmr7J786UbZ
uzegt7bhS3jRP8t3Hei9AnZxuk0u4rXor/PXZDN7mI49PZ6GuHVgDjLWJU8ul4mV1WknBgZZouQe
x6KL8brejCV536tN/ffCzB+TkGVMdI51RVZquln5fdxppam1dq8+hd7PtCShb1iL0InImVJTo1wX
pPULgBDawsvn6oumsY/xCPrU/GQPgzPg5kCp23EP69flpbQ17WKV7L3L6Db98Qdh2ROLnLcjz0jd
BEl5dBoElPHHkLrGM09aUyK0AvdNaF3ZqGv3zV3//afQ2MHf7RmT8FI+hJWrO8XYHqVT0Up8h/Qd
b0ayIuoyyDbv+PNhwjIzoU8s20/NTpYt1IguNQuxszsT1Cv5WydVZ24ox/evSdcmS7Zyo6RpZNoY
l2yN/v5bcOXgRWJskpUr4ua9LN7nbmBz/ZqsU1j8QpcLum4bsXIjYNZaJsPM8X18m530azIni7Iz
Nc9TMf/btbxf9aUAdcBdujv+ZA2+iRogrmS7uWf6iTNuFFnLFkj4kbk16VpdZm4IiolKI52KHDXE
p3aACRStvt5px1Nssr18ambSOwiHcaKn2PaOX03ZsrtB95O3c6H/U6fbp3bG7h5s6KqnGaUj483W
o2ZOL4dzvEGDbOH2Sy6z0Q+mZF4uRm01dBgUeAshQxKyHxL7Dxb9iS3102+ZxAa6YbDgHPmdXQIb
pY4M1w8b1ZLw0p4336KLucV3cmUcfsrJFg6yy+qqbvyUu0jFyHKDW8Sm25drloZ3M75O/iBTempn
O2x0TEgdDHiUK03ed9zmq3VFwCWx3RflUl1YG9EOwWhb91/Po7npOrkt5UliyiFVUdiuUCPe1sso
cNeBO9PK3DRSJ/tnFvmAIYe+51Xv3MjRnfZkOd8xKRRX0Vp/bhbqInsos+fyHNmlIG0cYzsipV17
7pvOdHf69DOgXBSJyeh2g7SQ2nifojBtfH3uPJ75iupkU00T8BO9w7IZrvSbNlqMzzJnzP1yQC7/
CIc+LvjphkAU2DBJwxDAndYeAnvUxCrgQ47XeXk1nEUcUB/xQWmpb81HOE/211Pn1MvFIrtDbBAc
n8VB/HmqxuwLotHpnBz6aO6swJUwoZIDZ1UK78VS1z2CzFp40Tzj3O8elBaSEnZEpnSZZ0+NcPZf
/pzJysnVTmykcQS6J+2pOsPPd9W9CstyrS+0nXhekACCnDJ70Tv1qQ9HYbKCCrXFQtLHfERzV7CJ
B3u4T+6sVQkNbAxYYbMytykfT2ICzjzZGHaIOljCfR73DKyf4ZoIvHzLRDK/0sXzLDAWM8N5PKEk
Kko+sg4WdUDi5O7Rgrrxq7GVUYpTlDcSUcrVOIdxqUg2ebWVAcDPT6rj4SSfyNlILTiRMerBP3cO
VLYfmWNy33/AIZpaofELVqvWHiuhhdkN4UQvcW0BN2NyVad4ajKHFaWWHTn2NLuRLguFqgLPnFsm
x8fW6DkENJ0U6Al0v18UBSUnPVHlcxSZ22GP4TxUKrQYOI/OzseJOG58CnxubuzxwQGiRlZvNTrN
qRvtKbx1dgoIsvFxD2qmWYX34ziGd9FK4Zl5N280d5wSGVHW5Hup9BqtA/TJBxQMtUcqzVNklPrQ
+jbcjOoMYfcHN4ITK+FTW5NtltKFUsUcDGNAeuts/G29qd/H8NdY9piBsSRFMVf1qIwd+LzTfu7g
OIMPBtgJ9ZxEmdra1p3PA6A+l2DLEZ5VVuMe77M+UBat2OsJpMiLYCW/YnsPEnMpYI+9AENdleuo
XGgP5dU8jvnEtffzr5t8foQxKZv2ALP4rxp0aUu5DapPfo+ybF5wKp4VbZxYRJ8+w2RDCqu67eVQ
bO0G1KMbXVq1tJrZjY5itpNZNbn7Gb6Wxcn4pXG12kXP3Z3wGKzD5Rgla+/bK2dfbOZjjseX7M9j
OdkcsihWvMTq/rpk76utxvsy2P1NkdivJXu4ZCYnlxG6qa65jJ+6Se6zZ0zk7TFSkDCBgfbPivHm
JvDkxJKaoat6k24FZ8JTto43IznXeao2f1ANeWI7P5wa04ez0WKXLYc8nM0XCkJs9d2zDRjTAzmN
7v0P+nZqsz0YSmOy+8hJqla1yVBWNivU3+Yb2AFWv8Su/fxf5cj/Nid7crM9bG6yAUU1BfxqwrQs
V+WDvOmXDOiP8BZ38+5Mo3FRWDRLY9PXT/pa3/8nOczP62KaQ/L1RM2qgP727LbVfYt0HQ10ywM3
r/+AaDMBpB9NVWOyvcS5ocXZQIcx7eM+0G3FK563SOC8FSWP9terfmbRj6XLhzttiRCsTAv2MnfQ
t2rgY50tY51er51OXnzd1NyxZUw2mMSVqXZxaIt43bX8bRRqKhtv29/9QZJ7XM9fnCBHd3VfHSK3
/djMOru4B8htrJ0MhJjwcXAZuAR8x4yy2mQbTFE3Mz09vVvjT0Cw1NKPioarSlLKYTygNbTrY54x
RxW6rhY4ul1SIrlt93N35NPH9L9anAqn9bTRApyzif0mgI4opfPH+icvW3/dswno/J+T83c7k8WP
AgzQvsbGpizEXcyJ972+NLbpLsXMzbsMl9JCHMAtjTw6bacsKTZrcJVD9fs4fCezvJtj65yIi44H
yO8fNNkeAieRVEFlI3KE9iZsHRFS+lgfGsZASkXvzYIWDpZqX1N4NZTZTZEP21TIU2oSq+uvB+dD
HnI86X7/lsm1hapS6vWUXLcFL9/otbXInYSqrn7hWPc1crUIpnWTrRKqyr5ueWa+fWj+D+5LiZ7w
nMn5+jh12175Ngzx8usWZsd5slH4WSVWkWZp7II97lgetTkXGM7ZYwwz6s6il9kje65Tk+2iLFUv
r1POtXIVXzoPLRtGvPRe1UV0ma9xdHBu5xbRidwKk2ksqUHTBJx++iBTPMyWUoddA4o4b+5ldefv
wp1zbdoVtyCMIjb9OaaTfyDfPxG++dz0ZB6P+GJDGN8U+WpYa0/4FV55wJQoHF6P+XpI2RsfqPtO
XydUoqR771s994lP7pkKBfLovVFMTHXBnuI4ElN4PNjbVfackVOhUN1bDFvKwnfDknugv2puAErZ
c24ZJ7evg6Yn17MkDMzSHA/5pGjWQ7/1q9JO5ho5/XlVGWAFWlj25skcNsrO82L4wsi7Uh32Wb8a
Bd+AqscoTm2HP7KH/rziyV1vZ7E44/c72hsO2p7MZgjW1VALH9Fk6pnR3FClucZ1Ex8QmWlmz5nL
n36lHDQ4uVmHbVlElvbxNc1NeiuvsMBYqR9+lDUEwOZiPvT38ZT/qpOTz6j0gybW2FiwZKtzIA9n
HaaxMT5Sju2eKxvhRl5TuTXLHjw5cbFZgVNqYvk7vaFlZRmKYUtuLNEaf+dr4apQ5O8kDa9i0dFs
xctvFRGUwsyWeHKDOmh2/PuDXVd1cUyIdHN8hjd28DxYGyyA9+HSP/d8UAYL7bu6nzvv5tqcTOHU
9LjYKA47VKL9iBX1omnrmSjfOBOPP+Lv0ZzMVEcXoq4WaCKX/K1TXfRWeJGp5UXuVzMtzXVmMkUp
cuYp0VgtRxa+8f1NlYf219/o5L5y8IkmEzJu5CFJHWaGR7VzlherTts5lFx/3cq/WWu/h2zy3Ot7
P697StGZ952dPOdLx45fxk37gwF8VeSL+fT3zOBN5fgmxq+t1huc+RlBLjNA4/j8dbdmBm8aJ/R7
U6mYCa1dO3c+9M6oIsDLTfq/a2Vy8IVh2WDRTT8G/c1oLruKwv/u/es2Zqb0KO4+XKmOF8jFUNET
KZLPGi++6ZSk2Vd6rZJ2Ch6+buxEUgvyDW7HKBKoyUC0/Lk1S8+8SsSWhjTLQorWYBJiTKfE62qV
NoskPFOW9V31bW5nOHlDGysARa4uCMunUcG6jHstLGIdra275RYOdMA2VoK6Jmh06+3qhSLP3RhO
hTkOm5x8uzQuCsHsP5okqkKYw4CjmV1iwmHPXgfHf9d0Wzpsa/INQ9UsfA0LFERA1hvuCts6GPZC
X+6KSrqVLSqZHPHW9KQrOUw2ZgSZ34jnyhxPzaNRMKsC1aNyVp6sc7+2PPi6iW4HoD16QVyWWbcu
vHt0bP/BqsCGD/8OTDqRWU3eWf3QZXkjyAQdBNwUmlZ9NY3gEpBFNdPQCUEPtW8HLU2+IVYhwlBV
vOj6XYGHcfDUnI8KDGXbX0ZX1mO3N+0x1FvcDlSKUUxKgke9Rev4fV41enoKH/yWyTfGToTSRpI9
RAiCH+K3dIlL3EJfxPfBFmzC2dx9/9QWetj18e8PDnC3KYrcUmguDtOtl5X7Uh1mWNSnuwQ7DFqg
BDRweqnOuYOJRqtoBB6tt/oWi2hbvR/j1vU1j/S7uYzhiRlKFQGkMryTYJNNJYdaUEWNEoe6ncnN
gwUkQw+lx6T3V6rirr/e504cDzRFASFVJqZ0VEaYQYoILUL1dgQ7IfKTVdODkiH08HUzAFkmK580
FUmqUcLNxZ2CtslaCNtOhYrWqku1rhNZsrvcaZ3zxC+d5Dzwwqa90Zw11V8RvGfBFhBjieCfDMX3
0+dgyAP/vHWlLFkUcaMbay93BLJQQtFjqbgU26JOcWrS63AXirLgIJksI6He5VoMex+ETejEdtAp
HQCINK26O2wWg/i8iUOLMvgAcsUW8zyjffSUzLCuGy9LwZmEUqZ86/wA0tpZxcPPWSuuG15lKO8x
b4yAZJxDGXEeB6dI3IcAaTNuJYnhqneS2rRgpFQVxW3qyJ61kkR8f9bYizlEQPVyeDQdufRBlhil
AT+0a/Ajqhd4EhlYWznCECc/8QurwQ3JSgbVxO00bRlFraqcBW1oFitqcJVkiQtxk9iAsai8TVu9
qbaVUgewSSOnxJfIx3tDb8t8RR5Ulx4JEY44GqSNt4h+5J3vlv5jITmWtsjNvIwWYhgasHDMwZP3
/KkvoiA2cEi5kf00/6Zh6RMt+7xT2q1lFZ13obcqQC3LDcqtLNbtKzys0F8OXVhbV04Sx+pKdbpE
Wfl+m7Rry6+TXeV0mreUFABYWZhIvBC9To4XRqhp52pnFpeZo/gvfeoO+zRMVTjWuXfmaZV7FhlD
Jq7dQRh2vS/lK0WQk8dBMyzMZOJExS9LtZq7RKqDdouQYkA+gJ+SfoZ8N4uv3cJXu00zWIl2rQyG
XL8AkpTypS7kRnRh5m48bJJioKi+DZq+eYgTF7TIMtJjv3gTo8wzf7RaHf0Y6iaBAO3qddReGGoY
5PgHCJGkXWmaH9SA8UJRi6+LOG0B5yhaEWGjGmPTYYXc+RdDnwzGVeOlItzY0dUIHk0fFJFtRs6A
e1dY9qaxZWZ4Ur4QhbhOlhK+S+le7yQP/ldvZeaTwqkl3RqRVbyHdaDeg08JXwovEvE/kwIJkyu5
u2raLjaWSPcb1D+5qwUbIgNRsk34cjhHtvBbqp/BkOTKjaTmKe0Umil8i0U9jN21oMtxdV8U0pnm
yV7HVQDvHMoAmN5SSb4uDUPhoa2VwN34KLk66ARSz+wopMGK7EHSwJr1qNXwCukMEHdOlmn+lezB
6FtqhtlUq0Qc9Oa8sHKYOpTXSJtGsYbnqh5izdaEvhrWVZHgulMJgmKsKsnEh6RIBg8LiQqtZrYI
dC3vbcstwPZFpes4Kz+sNVBxQqmVD2al4tGj5Ebh3UVOluhbDn4juOiIsQGbUszyyYjVCnkiDlRG
sk48r+8XfdXr/TcrrCP3LqTQ0P0mCRmwbwuL92wtNW3Tbt3G0hxYeFiRvTZmblILJVi1IV65risY
Z0Xo1tWTFssZRWBxlUJF41LXpeGqrK1iyJZdr0cKKYFMwIZv0ffIoo2FYWQO1WoW0blMQfvhVW17
7tYNTn/5LlfkHN6RXSdR5K4j089Lu+ziLEPV6TiZ6C7/tzpolk/CVbd1zwfWlnsmj6VUwL5pIeTB
cCGB8vk2s6lPb45g6PG818ZKd4uPNnVH9XtH0p3GAmq3bpfaW78aw1zxR3lWvLRuR9WnQmrXW40Y
B/9qLjoin2gfwoFOQBuBB6fy5I6exvyh5uqeTTHQTSMvxJ89r7Zdu5G28Tf3Ij5X+KLU+l9KD9FW
34t7Z7b478O29/BGyxh8+g2Tx6nX6XKaS/wGX2Qfz4P8KqDmKsyV+zxQ1ngXbvuiX5tWdaX6bL5p
mJ0XZXCGIUi+KK0kXGXUP59ZPSnyLm72WueuE2G4y03jSnCUbVn650OdPted9qo6xX2YqBdK5m80
x9yToXAXrlcD/FLWUtneR772YoFVXbWW9D70vrpQ62pn+cp1EpXXske9iZ9voz45y0Pluim1uafE
eHWeDAZJc+rp0RtTl6ZNBiNwMTGr1cAjmGKitzReibx+uDhXMCAoKa/t3mY+vFjBInifjQyOl9yv
Wp9c7PsMtqcQwYbq1tX5B1GWq2d7bWxSW9zPegZN7518+MO+6lOpnhLoQWDRGsi0xoZYPer3N92u
WphXok0h4t+uxxpbpB7Y4EpI2PMosD1kcp6VMcW6ikhVpPTaCM0y6lGwl5dfL+yjHMhHS8iKgK5L
XDCm911u1BRBxB2PhI1/q20xQ9ukcFB8+28L8mnJoKwSt1hcupQjz90mcL2+zFqqNi/cS23NfcVO
9sKFSGnp/AAe3eN/tUa3xoJnWZw+6jtJjAOVmwAwH30ziqZMO9t3EJbBov0JL/7EjDQoRKcYi9ZM
ys+YsQdvky6W2OpZrh/aMH9LDmCtXeZ2eJ2uo80wk7k6vmHjInXQ2Pj3B40NVikNgpL7dhKcl12D
cdemqjF5g2v59fSYa2iy7daVoBaKkfh2o5SZvvWiwHs1ZO4bCy0tg/TcK7mvr75u8yjvTHZwrB4X
+e8o6JueNbVlhm1UMSV/bS1w9/dvwzK+/gPX6fGB+nkfsVQeC3jw4V08oug/D2RfW1YkcYxzrIwS
0VGthM0irY31MPVevp3p2vEsoT3I4hpwg/FtNBnPPsd0p4sH3H1sHhr3EsWkyq2G7VhzMR9xPJJi
/EqzIuYDW0CCTBx/zcE0KQIKy2oNvK666SHF3Ncb6bW8GW3sCpwxoINu83tpRbr3iuKf2fPyxBIk
oW7IGhx2TacmZfIOlFIpNqUe5EdyrqzX+c2oQntrbfEcGa79Nz05GNMxjztiFLigUBQ5rTLIK7dA
m56Pne3Oc8hz8bLbyWuEGNsW5t1/8CEPW5uEIkq1y3StprV/KgYk4i5vmJmuxXnMwalZMzrSj+gj
4E5TuxGClkKsIZ7GLoEL48J4dK411LTBbbUJ3mdPu3EOTtYEcQL49zTJhW+adQuVLmk8nsBL7Upa
y0vnAUEEFk3qGYp0UNALfU15NuDdWdTdEQ1gPIuoKh2p/SiojxZ+lASxEag8lYHzZjZ33mcnqV81
t9+4lbnmLmzn/nCfgxpuzPZN0attFsP1TmGVYl1alGa5lPRmo7RIxYJ0rTXNjlGDSVqeVSZE0iaT
Z7iLJ4/Pw2vQZEHLldaGfcPV4Nen8bFsbNcKEP85A6ajnMV4oB3u+ZMLlxarZhiI7PnBeXYWYiS9
8mzpBetxqovNbbAz7GKtz23Fx3Phc6OT/dEwQyG3KB1lKxaX/YO6+1VMXYD0AHiMelK2u/d5dcxR
SP6jsxAhuC5gtQAnabJzaaWr1bzabf1C3RXXJVG4cDmCFqWlaKvbP1CNjXe4z7N+NGb83eJkQWe8
9xxZH0+6dXM+qri4qVO1/R9ti7Q07owYvfCimp45ue5wfkeMqbxRd/Kq3iByWrXX+gI67rp/nXUW
PdUzHk4KJRDU3EvT9dzLRqcJajTe8PLLGrMVaWPs/i9xV7YcN3Jlf8XR77CxLxG2IwZr7eImkeIL
giIp7Ejs29fPyVLbqkpgCKlf5sV2W919KxOZN+9y7jnN8ReQjXM/RZNEAdUvXRSA7WYcfgCaoiqI
swhttdHRv1CZS3Iwdo3H44utFYMXzggcPURWVAUkQXNxFxnzKk08QMSxtya3s/VdArpTfUvJStq3
xN79dkcDLwzAJiDuQqeISvcydz2QU27qUyjH+8/Q7UUO4N/QMZ3Oqe7WgVLz/ArGoGOBHQUXJcjf
rm9Al/AcP9QQfYJO3hZUqmBlFJx1MwtuBXYQlCAkFyHHyhagxxBCaA2Q+pAcIqfqU3cTuxRyN7qV
UwN2AE7mwF4res/GZOhOokeC1j/mGSABxCxurIncZ5Qqf9zhidlNGEVsj1TTqjEVr3kZt5CV9lbf
7HkNgVqVkVSB0UOZ6UwKpDFgN6SqXeDbBFwnsbhjuKmOqbcWN8+gKz9W+NMW405yqS+TnNoqv+sK
sEnRftvpwJx3INNRn4TQKsxDuslvMYbwuBKazO/79TKZzU2iOkWIDtPplkIZ0/vIQ93NST79lZBL
kUEXhBsBT40k6/qMFnDeYGsxDKt7GoC++hHNUvJdRLPrMmiLn++nNZbsaTACcGiilYpDU21VsDMk
R+PIeeBc+n2U4vnzXdhiPFla64OB0XLAhq0cu5ih3mgWm+E7pR1K7Hav/S5Fw9kgyDsx6INbj/Gx
660E77nGBQEMQo7y1vdCS9n7W4pHwFgEfYVWvefCbtKJInhpA+nqjNdHlFJw3fIpAheYK1z/pn6a
rBfoCtjcw8cHcsGT4VHAlcPqaBmFOSWd1GQpyrcBXlaMoP1VsS8kAFTkSYM8E2J//E82bRSFli8H
eaKCpp0dfqVybQ2ooGnE0JwHU9eGzuYJztmiAmImcEbNp/0ioynbdBSo2HIP/dAcQtKR11kT0o7G
A6/8igbn3Fcz9pgQUDNAQphlPHz1tgWTA4Ta9lSUT0M6R4fBoDXxC+yjsxSZMcp8vniEzxxiLDLe
djYPVBrVpNMPg2V4kO3ZS9uPT8sMTv/jM/53U9liG8qquRwMWCRFaZUnHE0kHo1TnGhleS2qpr7w
KuqjizPA94UXHXSBbJVIBLdT3iY4M30IFkzhTgbNWM3frSxpaQsxhoonB/ASyop3fbkzUNZ2ct3B
CgQmUulODh6mxB3Bkxt0pSURdQ95VatL5U1RAMmZapgkX6P/m4dLWOrlj2AOD7Q1hiFoeyinHvOt
YJe3JeRzbP9tOrU2KK7vE3m1Xz+v5MAm2tq4HsgjaQZ7vXAyJFyrhi1VPUetHq00B94bObL0XqyO
gM6fXBjTwJ1KOazA98zSpOl9LejtkFEX2jsRatEN/OcRaFHpRAl8FEvcB280Y4ZgQvq08oln7hTy
WeD3R60Ryo2Y9KOP8kWpRciJJqtk0n7EFmAOp5GM4HSff8F109jh8tBK4HORMKZASU0oTIEp64Dg
B1z/SqqdS41CBw7mFIKNnFUC9VxvhQEjlGuxEz2hc5M6b0hASqHGycQUXSQXpKxAX13iPYrknSJ2
pg/hhDLjrTZcTTvZROLHCn+aYy5MU6VaXnOYW6bBL2jtb8DeRQAs0c0cNJLrNITs12PtMXdDnSRh
ArGICtG46EVwuwcFGhi+NaHp5lGGcLS07Iw3a8wCfI5fws0vzaAtfFYcXGhigk0YeG6eCRllreWl
SE1ABbWJXsYvFOrMQbHe/8Q9j+cmw2oMsGaR+ap5PhSJ2ISaXbyq6Gx0lvFII1QJam0mRotABgLC
gdxcDf+X7UIHU0NFA9kUYxdqo1JJ5YLPB9jwP6vIpTqQSCi7kDhi43QY8VtdLOvq8Y2xvT+NMjXz
lHBS11Fah/wwHCijWBe6XG1yxCltwJxBb+nzTsWZ0RrhnUC9HHN5riwzp2sgsZgbgCcAsUVf0NTG
0QpkM0Ib3qSc6YZn3I7gdgD//YMQ2ENjf+ycFi4vinlItlCExX+zjhFYHEkNKnxmv4PMjj7uDaJ5
jVpYIFr85AtrGN5Z2fm804BJ4TkFkyAc47UvVBJAQAbQkqAMwHcvhRwCtfPSdWanbwQ7cqjaq/6U
jPtC+soBnpCFL3T161RBsycPP8QASTBGI5CIQWuA+SFZHgsahlUpcUjvCKhiCt80gkv1g89NwAx2
Zsorj/3S6mEUoDgVrL5ojDK+C2G8XPiUc0H2oIjxHYrNo0PuZCe2G958bRGPBlZ24Coz+6o+rgPK
Zm/uj0X/tM+cNtD2qVqpBRrCbfAyYdCrwhQT5ED8/bhR85WjNYvW8PqgvUBLSxjTmFMi6MPU+UqR
QNcAbTY0UFzlrnJ0k1KVrDc0ZgeZMcY8fIkCCH+tYGmKcVtyXjYeM2mwJ8lVxTXJnllsTxeGgAnc
Iehwq7Mq+ARwTDBRLsDK/sH0Gzx3m2LfOLKbuRJoYH+3o8AaZPyTokwhkaVwOjtF2Uqc5Eh5On6k
EsJalL20lYDo0dI1eDCV8/Iv4hU1VPgiLM/WRkvEeFgJfkxEaJEOdj472PFbYQfhwFwzxcbkM/Nj
jzQbPDkv9sI8fSEuzIOWJBf88Wyet6BRhshQBPud0+wEzazt6EaxMvRNubcpd1dMs8E4NY0OrYBe
ikqzX+Z+SiSPAwKF3zP2n/ojEBQAB00p8DJI7/52y4+1x9zHggwlkaRYwxATj5AbBLqy7d9DXwUJ
TXVcRZXPHhssD6kGPB6Iy5F2Mz5vSGsAShPw/Um+/IWogOxpe7EES5IaHnJJtQJD3+gydDG0/Fbr
IJaIaYQ2ASopOImQEyPdeO8DNizkiku6VXQtW5uimwEAD5UoMfDAswlBI1ZouYogAaLJnYKMOfNa
F9Xo/4hY/J9j6LMQ49qQwcTjmkZ8eYKmrR1KsduPuVMWm48P0tJGY6eBmjBUNMtYP58WiR/JPJwR
GT+lo+hkw0mXA0sWOEuvQFOKeLGJVoWcl9f10ypzmgg+HTwg3nIoIZZfAEW5HVU0R0LQ2UKoCLG/
9vIL09lrVuleXFzXeBR9zoilEXcGZY7eG59pEYBW2kln1TeQnVt39is22TpAXzcNOIboUVGBMMtv
JYE4H3/BeWB2PiT/3Uy2QZ1qdRwLGZY1uOCZNWzIW47DURMdvnf8m3RPSfHAMHYv5rd+dltzvwD0
mZXCf9yIn7+BedMIb3BiKeAYNa+Vq0ObaJRNobZoXKib1Qkg/sASNwCVrqV0iy8cROPQVUZLY07E
PNVh0ccKNpgWBLpPE8ZPEoyDCN9/jcZNXPygF/bon18cor4vjclvhdFOQIiZhtMzKi9Pfqo4EVh1
lY5AgeQxnUbw5d1M8qNMvhaB7hbjl7wCDhIRYpe4nVFAbziFbIHicUJhRkO6afnJKfjV53jpmbjc
HSZHEapYl1V6NrSksEIRe1K1d1UPOQN12PZS4fhac4eBO8SeAOYdQHmB4lG0FhTQ63yVOqBHAiZR
9EpQPEEoS3/lxZ4FWamLWYrZvlEWSs0N+qLRboawLcObpAjTFIweY8F9ltSqKA55QorGLctEeCYQ
UW6OLRU527cKRpUdeCsglvNehMJy4QNAbGlNU+lePiZZdZxKcQjXHvlZVk1/PBqOYF6T0Bxgr5fv
t2Gj0Eg4Q296S+ux/VdKvp28iZvV5tw8oJFAkQUxOkgzoJjHviwGSbhs4DRK9jY9gW44qE1RBQ0j
sfB/OeCPABMjJLgoZWBgrwlTzTMNLPXCOvvc6IHsdxnBUikzGCVfhQ6VHR3qAx2tAjXYqhjeDHiA
0ZQri8w7P7ZcHVYJLMbb8pTsmj00k61+y29WI4qlz4hOAerqCIPB18VYKgDNN6YacGPZS+5ajwJr
ZNiqTkBIrbyp54Es9rxDAQkBAuofFP51fd61Is5DsQe/ZJJCrNU0clPcCQfKapkch03/jNF2Szv6
B9AHoqAHnXnwgby0W941bjkvdoD2W2nMzJ0WzZt//iDGPStBDFi3CJZo9LXtlDxhkGftFZp7mmsT
zB3nEt8YB2pChlZzZdICAS0fEskih8EBXxegHSsPH/3VH20z44obLuwQ0MAkhXXwX0qKJvHt2sak
PfjeVj/rwlODJSIFRwVCxKDjjPM/CxoeQBKVJlNoAgkwFx2HHU2FqYzDWlV/Hppdm2OWJ5R9PwUt
+Af5nQ8+iGZDe5Lyfq3/uXxaL5bFvBFSg5dryGCHVpwH2fKDB1Fy+XTPJXdNcCLIgQUT8jdHqmFS
Gpu2PgbSndY7GvHoOAgUwL+DTiCHHqw5HNeJ72YNI+okqF6mrJ/nH1lMnAHVwazL8QPL75kKyWjL
cKcNLtfWN6WXTETPCOHNeqltyRfDFWOwFWBHdMaYcJEMmtr0FczWTplBMx7ikgNmjR5fiwqOA0mG
3bw3GKCCBMPaoMCiJ9ZxeHkexfi5Qg/xQbQXtngHaKgKDRkHDQDklIDcg5MJOmPvAIys9qxYmCzd
Z11ArQctTmBfWLCGMEkFQBagPuE9/TYASA7irKEbN+Z4kxwg0+cVOypYsEoyvuSaL+0yNQMkOEnW
qrBb2YKrf6HEgvSoKyCTXw2IFmyBvlAGaBXwbZSomby5JUalFUOoQpSEFkTA23BMzs2c5rj6mC/4
J8CIqMirKuIbyswzoAQliFQL2NKPIshrUK3d/lD1lfe/0E9ZcMACtM3BJIMutcxLzDWWcwz1AsJH
H2/Vm+zEGWNQAp3LwsRtM8n+BZsL78qVTebLoRk3JWN2ttnZVCWL6E4fSyYNVmRgSKMUenhg61nz
/PMEHIu8WCvzFZsUMDeI6PaYHSqQ9xRINYakqS1FJA5nRHaqa+5YyU9hq36p1Kxbs7/0ZS/tM/lr
qXSTGsVYd/KFR9WJ1uETcLPJbnH7CzX/hXupQMbDQKEBYyoqC1AJcpJkYB8fUHmHWuid8S0GKNiu
b/0tRhcxmghBGMRnWbE6/b4QtwMFpwJzjaYkijHMkRK0sikKvQMSDTOrUwSy1rx7lkohd5IpEm1Z
8LeaWt1+/KwvrhYlZ9jFiYW4znXwBER+LowVVsv1nJ0JvFlMR0zImlyyFu/Sn8/ED9DU/WmJeWA5
Y6xjTBDiFGnxLopSK/F7yNu3K6eF/ms+MsPuIqn0KIphRuH6x7FLn6uoKayPN21eL6eoyIu1MDex
0JSy9EeIzVA6dzpKFOzyDe9KKGmskQqtbRtz+Yao8YOA4AMp9Y7DwC2XPMr1/cfrWdgzlYcs7RmT
QstT14cgLXA0igg2RExYVzEGsYS1Ce+lcA7cKcDuCcCjq+gqXduIfa3S/OhMGzQ63ZsEvilarShO
koNDt1rTXNg2tNTBAAUEBQVQsEsikdSMQMXbeX/C5DPA3ijAd+7v7xslhBEMKJ1hUIlZ02QUOTfy
4KUTjWHLE/8bupRrb+jCBYW80E8bjPNTwyRAygaSiHjQj0nzVhmQXxWORSGsLGZpxy4NMQFYFvI1
hu7Be5Ghm1kgvZ+6nRJE5l/YMqAp0UQAeQF6bdfHIG982RBrEAoE4QOJnjsAHD82sNBdAmoZAQ64
kwGpQEh5bUFEMZvrOLzG6nFyNQjXyNtoS0e4MiTxq28jPUeMu7myxngCuQTZpd7CWk9eMX5etl8H
SDv0mjcp94YMqXQZnGrxfZG8riyTOuaPDM/OXhdUogHD0ffBHewfDNF1DPBafkdJ7Nbiq4X86Gqh
zDkkZdeQuonAPINyZ54HGyXtnX4sj33ZOmEeSdaUaxAmaqOnlZUuPP8qGrKYj4OkIWWJuP6gtcyB
CQAEAGgXSoGj7igHjWoLPqRVfkVPcNFTXdqjv+eifiYakZyGWt8hGxiAUFU2ULf7Cp0p9NyBtedX
oQ0L7/7V+uiXvrCXDEC38R1clVreJJAyNI1IfPZbaFrq+T1v3EIF4G1lS5cc/uUS6Z9fmIwKX+Zy
TlSQWStPogP49l0UQHsEsxJO5SmxicHAdU3KpSN7aZW5mUnehPlY40OeudRCr4I6jku1IaFSnnvt
5KbroNy1w8Pczz5uZeIrsEk725SiKQdxqO+SbekWlmEb4Spj3OLnVNEwx0QiyFlYVC7E9YooGprK
rsIXOuQjGLIlZbk1pgjYtRR6BoWZaECbatkukV8Jf1/phVkpjxp3bLt3rpzAmCHaK198Ye8hc4Ap
WqTXYBxi/S7fxmASkyBJTIVuakt6NKCLh8R6cjDZCkifNdysWFzY+UuLrKAbsLcgtsghCSB62UlC
e9jf6CbMmTymA/5CcHlljPURY4VJOAPLy1qUrY3vYwV6j843P17TwhOJJq8I4DPU/oC5Yh4voe+F
Ps8jxa65aitkpT3wQ29VnM9Zf8UQoDAK5cOZvWFZOYCToukbm9O+NWlh6q3sNu2aS1/wAho6OZjh
UCDcgObqtRdINS7jcglfiCNgrQGLhbDGpbX0GFNyK2BI0ZDA/BJrolEozzVkKESvOigoJFWAbBHo
zya2sV2FAC4kqjQQw0AgYLNI4JhTgCSWb5KqRq+8jreymG0rtF1AUTIpnxEPmmqLWfxIEk1u+G2W
NFRzrkwzjwaoPeKsAVckWMNscSc7FLKkVniiRFBBry504W5dWWO2VQvLShFDWKNil5JNPAVzWnbn
oD64a+RVPMJCG+56dcx7IU3J4E9y0Njd00TMqDYDMEuMtgR6U8xVOhLCq9vBwZXDxVZsuNUdEW3a
EvxrVZCrtTOviOjjdgoZPrLsVVvJjl0CWRz8iOSNqjuHnuoV3fbj67jQcL1eP/OKjDViYp6uP92G
xKSzDwGGhWWI87WH1kWfERWBdH0Yeh5cojoI/gM0bZDLzGZllCqJI5Hk9FAdoFbuppRzuzo0Dn2l
V3s2c3dwZY2FI8PWVKAjRTdWTzaqABitgCytcXigaaFXjgB6vdxMw9TrMPZMWEFld8FoNqNOK/Ky
6MeEl2wdVDudoplQT8bI8HPPf4uDtUhy7r9hTIFUObzqQoVFL8DIIYcDFcXmrWgzDhiuSizIyAhW
ugGh0vrg5ozyWTqLt2BSDi1NOEK2mh4lelnGAkSS6YBJsE8MW9J3cmlG4hPq/NGu2kte5/gob+e7
LvGk8cHAURqP6wS6C76Y6sj8/CnMJY4lvYOoDH4KrrGdfs2ycwMHdKkOGrviZrUvN/fGKKHB8+P8
8pQxgbmopVGWE7imJXppMje+idCGU5wBauwBYMr0+qAFJ3pxbicgKkk3PyAEa/nzwrLxtQ0wJ9Dx
cFwm5lEAGVOpqDl+Ru0oqUulLHR0rYBmom3d9QO9ZA/nGPA/2j4BiyTjK4hfTTJpYU+6bx3EWhhe
mm7PY88QklgFZMxdhHZljUkDu7ytw6yGtSxzZKRGAVXMCcDUIAJ4stoomb8719Zo7HuRN4QjX/k9
mOXgImQIIkU7WbGUI4W8gE/7seFW4q3ZeAaYbLCD4hlxCDwDG6GIcS0GBCOv6B/0oNqgKiSl3XcY
chtdIGJdxeI36h09zxgzWPH5c3d4bZu5LohpctmPQQwYbikQOHcBxVW3FIvL2+V9bimrGsgLfShq
EuO76AhRWAJzVMG0N6hGjuVmKQDAua29UrJpTMKYkQLqjcT+hbbu8jJ/2mQCl7YoW18r1Qw+UUC5
BOAH1dJOrQu1EKuF3hRIy5PHj7f23P2/dvrX62TCFz3TtdaQsM4GLSikBo4uPUr2tDnLvExWcpM7
nC31poRjVWGe2NY9sCN+/CMW3vTrH8F8X65AgTjAWODZM5MTKvubCWp3oRt4lIeKAxAE4csqiHbp
wl5+Y9YrRnwU1ZGCFucOvggwPMNRPN9EWrRZlSiZp6LXS2Rc0VQm4lDLGv22mDVUnMY3BXRxD+RW
32oODxCl3GAQfTiBmTKBRPrKDi+ah64e1EJwnmcNDSMkWpzS20s/cwgdwYQchPYdXxk/Bc+OaGZu
/0gexaMOme9wjfV2AaqH5V/YZ5YPWAjkugH0xw0uMJBbuPEnBOVW/IlKAWgeqpxQhalOuOHO6tYv
eEoMMcA1g34D+Q9b7haKnp8ynaOhRgtig9oU9lTMLNtSuM1aIrfQj0BCemGN8csZHxhQWZWS8yWm
1Cv+Vj0YXgqSrDVwy0J5TAe6BTMxCmU/UlifnIIlEtUEVbZ7H/XvTddySmkSQY2DTZ9U/WMpqbGT
Z9y+EUM4Eszqt2Ats9Q0UgEUhJDVBlWKfKXaMIvs0B9EhRCzbZT+YDYvXGeDkIHNSLdLhSCiSSWM
62cdqF+rwV9zHGfW9Sv3JWL8CEqEEuY/eYwNM246arQozmIdeTOvkw0GAlS36XR1I4CX8Q3EDP1d
HkjDqzoJRum2QUVi8HpWLXg3K0WPzFTrw300hpEHOlzlpMm0s+pH2p4PC2OnSI1yynpN+pzKZDxC
+0bBPYlTbcspQf0gpA2Hsc9M1AAm1LObPPPlr1pVB49pX6p3hV8MkamUeedwgxrCcDPodx1Qx07Z
T/EnMk7ZFy00QGgmFfrtaIzafUNGgqLjmFTvPdhYgXqTiuSU+lm5lYZS2SSqILzWrSTtej3A9EsI
2ALeBtBTboQMQkHWqJL+JvJD4y5LdZ+AlVfLvLoba/B6ivp4E6tj98BFjeCqTTgdpEpXjpDeTLw2
InWAER8RFJ06aL0/g93SePCDEqBydVKQhCDXczqjiQ9jNWmfidRlXzGCkDoA63cg++Wl1CNCr+/V
qCYn0o48rMv8cMOhm+o0raR/1Qs+fQ/iuL0bwsx3czDEe8AKDE4M/lunlipuK3eKcsIcRXDfCeN0
8vVoPHUBSe5kIxvuInWAJI2gZZ91UMM9DEHMAWyrTw8Rah5bBef+Ve87ylmrhzjrY33q2iyEjEvJ
t7kZNj64Poaq/OTzfLyPhR6CsoYfxE/tEGgPXOGjppxKySkBjm6r15p6kAxxuGkAm0htqYTW0UjU
9E6YdM0iQT3eFBUJ36RIAzddL9YbIGRLu43F8miQsN5oYCU+8YlQObE2guWtb+Q8M+MmkQ+qFHE3
GGbj7stKF3IrqcXoKKdFuUPcDCCzqIfbrOZDrxyjZFsHtb8RBRIfg7hq7o2xAbBOicAqagZyUm/H
LBVsTM9JJ10NfKeWM8EWoql76jOpAWop8LchqF22flpmu6I0httBw34P4Q0W6gDu1Ib3+MxV5QXZ
kN0HYaKYMQmKzuIw5zg6atNpZQIYTpm3eLsqlbgBV+SvPR/mwB+UJQ81uryXwx1PhiD8pMdBP7mj
jzKUGRtkBdI3D81w5zGbpWgKGE1xgJk4W8SLrYGlRsUwK1jYNDd2q2/VvnUBLAbOD2N4vyDCN0ug
GJuMVw84IxvrEjZp7ujvhI26bZxwI64KjsxzFsYSU9gc8mFsIKvyw1L6Rp4pJY5uJm8YMDyuQeDo
VjHuE8wfIFRBaxZFWZbIBZNhcgHOYM2OIsFtEsHR2sDUUx2a2ZGlFelaGDJ/GwBZxgwyxpYoG+0M
0AGy1STKO41iJafKnmzBVL5R/qTXGPRe8ANmHEAkbu1RngXWoDPiqWKtLGGOUji/oxe5Ei5WKyg+
llmPoiXET5m/NhFF45fZRl5YYCJYMFpwbSLDQpx81oWXRgVdsC8DLfLbqn4oEWMtKLtRRig8o8yL
10JOHXTGI51Hwnwi8A7EKlC4UF3y6fe3DUPxgG+hIo3XbwbjiictQPOk021+Cp6EAjjMeLxdCUxn
wRlFE6GeJgK6Bdo6Ns/CVEg+qaDQRRpbvyibYYMangsuDIdKI68VIObHHZEZpTQEoQlki1g9iXwU
R7kE1aLN+WH0uRXCb5VaS6dOHYbDNKm906n+Kox+aYXI6TApjfI+7hqTYaE/MfFiX+i2goIsiExp
xCt/au16C0YMT7dWNnSW1NDwS1TQ09fQX5qdD3A2lMTn8dHq/jkzcyPZwnU5HDoXbQWy9bdGlA6Z
3jlrY9LzOwa7gHcA5YEKGwiarusRnJiGghzrOCyqZKnxHQRbzJWlzb0HNUFbZsCmGsAxXpuoElEI
ulbRbf8570ysiP88bICg/0LgjCEGdCMc+ce11GnpzKCCBDgj5UrGwOG1Ua2Mgkwlg263guqVcum1
YWTqTWnBu7k6KZyVRdJFXHsSLNIAMAdXAsNpLHay7NIhpoPPwE5KLtqVG3+bWIqXnijWOrdWc4i5
56L2UEuiZELzwnYlpWmtcj29gBi74D0NbFecmexUHBEU50BdINmJG9yvlcvovs3X+V+7bIlbwIBf
VqXUY6Ka/hu0QkvX72J9bIYw9vpYjyrWF251z3CHjQLiQ4pcp6QQaw5m4fWG4DqQLqCAwlFFJ+r6
tAgdn09dqP7g9pCt3sOgHfJ7stU3+fvqXV86K+AiRKalgaR1VtE25LEA1weHd83pAI+g3D5nFSyX
UhGCmmyFwGjpiuPWoSSGvjWK98ziCE8qhes0MFzwp1x66epV2rV5mIXXDQkDSm94rAE9v96+IJcw
AoXMBYciv2k9Sh2km9nNOhhhyZVcGJrptxoYTky6BE45b/ZiLz2IPBnNhHQPH1/nRTv0rUbdFDhF
ljwL7RRf7JRAt4Pi+5CD6YWfoCCyduwWrWDL4FoxMgySiOtti7VcqITKwGC9FJpNf0oLaKBmK1yp
S44QH+U/RtgLywfjKEm5r9larj5yWeygzPE6jqJb14MThpuPN27prF1aY8IcOVGlOu5hjZTQlukw
nJEL9scmFhYEnmoJjyVIqtHYY2pSYlTzah5Wup0QPscwAzy9pxXtZNb16N/2Qd17htoF1sdWFxYG
uAKCDND+4t6y0OIMYiR8ksJDJEKLNwzFRuXTxxaWnBBoD/AQY7YFuD5Wfq0uhIbvNDwh+evwiiAR
3BWJVaTQjgXSZjW4XtzGC2t0wRfBdRYWehEhKUfhBBNIQnKK1dqZIv4UdsSu47VjOG+Ag4gOBSbE
ixhqU2c8UROUUYJGxrivYk6u7KU3qkObO8p+cicbCjtQcdW/Rl7tal72ljrlTXO7XuZbuHH4FSAT
FXHdUFVlbhxopDS1ryrwDYStG4axY3CJKyiPH3/JWdUWS8VICrAS1CvOHG7bo/YHyTXDDkDrMEIk
V4b+SFBvILNp8vojL5KVw7m4LEr4BUQodLLYWcEWZWIoxXC6HcbjIeH8z76IBDQYVup2S3cAhGIC
Ig7Ad2ZI92mUlYL4pWGn0ngrtsbbMEXySrS4ZANjRIiEqWbWDIAitZ2k+oOg26kvmiWUAHX1+eOv
s3TwLy3QyOPi4IdVPAoN6JHsLBAnM+OGu7xSXaFSPaFEuWdEW2NlTWfAGhM0iRhMoBIqSJpmZz+s
h4KgOoBn635yo72wGTGt2pZm8e0V2AC7Oyavv0RZtrRUqFjQSWBka2Bou15qnan62E6TjkElHSM2
tZU/iJ+hqwudBOTujSOCtADEI7tVikY2OkXHUQS/CfR7KDncLPqGsjpB3g6utM5F6ckVMN0DrqkN
pUycrMEBKRyoiYXfrGAzRtngoK86WYo5GG0B4kUlE/jA2B75lcvNBsA/rFCAFADSaM8ze6pLwxQX
JKABsO+1XrehCBZQBXgfn9LZpDHs0LlfdD/Q/gBVAOOfBb/W+LLnNXS5KIrEB9aQziiJ+z/LBf+4
Iu2o//1P/PUrAVVlFIQN85f/PkavFanJ9+af9B/77992/Q/9+1Pxnt831ft7c3wp2L/z6h/Ev/9P
+/ZL83L1F07eRM14275X49173abN2UjwTujf+at/+Lf387/lYSze//XHK2nzhv7bQHSd//HnH23f
/vUHACPA/dAv9I//55+AF+L/7SfgbsL2j9NA9/jPDTq9ZNi7/0m/veTRy+Wu4e9/f6mbf/0hCn/n
UapCkwqFF6AbefxJ/07/RDD+jiAIwp7A6EJzRUZGkZOqCf/1hyz+Hdm2SpkA6Pgr6k9//K0mLf0j
yfg7/i+o66DfQzV2APT5z8+6+eEsf5xKHIU///pveZvdkChvavwY5s2j5VZQMVKOKKRu6CMxT/mY
tkOvUpkwKQ33ohy983lzSEf9OI3ZRky0gyRlNxwP2SwlMxMMTYBvJ3r3y/qAKu23Rq4NsxoPsRrc
ynySW8bg65ZG0POLvvSS+gQhMNFCblBazTCtvEBg3GPSW1oMRPBKgcQY5+GRZVx7ZqABB6PygWfO
w+yrHEiHwpggYo8SUzxu+lw6Br0AURTUTcy8y6iE2ijYHDRFOP+dG9NkVwIYDaRXbg8T96lsg1st
R8+Q79/9wtigzmhBcxGVliD3rYYohYnPJaBfkXzRS1/eNZpvKlCNs6omtktet3OSfzbiDg02PQeJ
Uce/hpxaenWpEXMUtNPIQxLAML6BCphYkpz4ZpEAg9V3CPMh1PgcQsXPwoAa2hEcF5nTfZVyZl9K
gj1xemMZaXKnDjVxjETBxJKfeyTodKsp1cEKx5tW1woIqqFaA2qYt1IQB7PtB9EpFLwXmV5amR/H
Fi+QbcwTSMpCzuigGsUzTw7ZWIVuE2DoptV40JQkaA7JnXoaA+xNmRgThOvJsZuy0EmKoKH8IaLF
fYP6bWV1bV5jUzmgp7DMsGt1hwv8ezklp3SsijuSk+Mko7s/SnbBoxUodCJ0QEYwdYkJphgKIP3i
sMysUSlRbUmre6g1hhtOEQ5BJkW7TvRTJwFmzuRb6Dvl/jGtIUgX5rqJvo4X11AoM9Q6g6Jhi//Y
5gHqY4baov0ylGBX+4rWVmpxfZxbNUcIbYFieM01lOkOiiuGOZU5MaVR2/slBr2jpEIPEn9WiNVG
5koPRVKq1TdtAOjd+4F09HP+PVHq27hVbBzOTVPX3/gEWsFJhzJujR5sJPJWoUq+2eb6F15u35p6
EAGml4A4F7wgaUtrNLgHncSx2fWPPoQII24r+jhFxE+ljWhkvhW1ou74ah3t1Sk3G+1bLjWBFXRo
USqEgOxGz564ZPAGSbwtSsypB9O4U+UkM/sXjtfehEqy+sh/BZv7S2QYdz1GqHLNeMyOSkbPVsV9
kwPjU1rXj0E7fo67XZP0uilM0eMoJe7gh1801DvMZvBxJht+T+R4V5LQTGN/xE/oDmpdoMsJTVPI
yWV74nOeHkARORPupAHijhF+pckJN+2g7OO+/CIW+gCzUmty0wjp7e7QRMWzL9WdhY7J9wIjPJE4
Qoyvkh7C6VE12hakpRhikkIwoPD5fuCyF6UKD6PcmZyi7jshhZpqk27Eoj/4qnFIBNBTjl+62v8e
9gL+4SK0z/+avLqFeDnaj4rTF9xz2fbPaHg2ZkeqBKFqZ0aBHlmRWn8Z9GzfFfFtIZzQodUsceTv
lRT8ymp10wefuD6Hw8uUQ1aRVy4YoBWhKaPZlUc9Qbly4EWrU3toJwpN66RcYnZSz2Oz/D14BvdG
j5EoHx1y4hOnzcB9JXa3UpbmlhQ1TyPGmsxCVTszG9LMFNQDyHUSUwZ1vKl2Cigo+9rSxPYIIYfP
eoJzoDa6LanjdzWsI7OVjG2oiy9NVfS4wDghffGFDw2vzGMogQNaogyOPgr7vqxv+R6MMhPJnSDD
tH2XH3Ux7dGj700xHw2zbHEyxaSWrGIwTAyuHOVc3HVj5iMBkzKTGMlotuOnTvMfIYG5b7XSSxUK
p2wm9OVb+Xs+uj0JPo8yBDvjPr4Ns9IzCniVZhxvqrbadVH2reaynd+FD0paKlbkV7jQ0TGvuMcy
F79OiYSfJxfmkMSTHWsZMYtQ3mVNlDlhr1fwZto+VNXSHkM4IYjcbRSheywkrdyO3Lae9P9l7sua
Y9WVLn8RXzCJ4RVqLpfL5dl+IextW0iAkEASgl//rdrndt+7T3ff2/3WESeI2LZPDQKlMleuXMuC
Gh6rNQlrOKYmH1lDX5sY9HtWh09KoovMa39Vh7ix8C8tTSIgGYvmtlnmDxn5t1VHNqSXOwiwFUlD
wRnIf2F18MRHx8GGc6HGThdRpznEt2EIV9eHJfTbne/i5uilMND14Km2RiX2lTG0+8gAIDt3cBpt
6XyovXBZtRx2g6OS98y75xGP915kytBnunQezqzUpO+esI+2G6O1I8ElilBZaXGvOeZijXKQxaDw
Vuy9gxviX9q7q4hes66ZV0SWDWsPNu4v/eIKYSoIZc8UoAuIKSvfVpglaxJWYGoQBJow3CCJvquT
4Uck6kPw1hZaJNEKZ2TBF/+lpfljbuxwCDqxnhpvOSo9f6XgYUABHPa5wo9vPHCsDtiXHynkpPcY
450LMSblULNwk8W1LcXYItr2PC+ZDK41Iyhvt8yucau+ognhhPsbr0qfJO/Ujjg9rmDt169Cw8tM
LXh0QAxfjVl6HMzUltCuwlGiwoeY2AegLps5AyUec538oAeEx7pOdw2Yir7nrTHJNDXpBgUHshEM
s1N75lCaIOFQxJHEQAZsg6EeiHF3EetiTL256MPsM6digbBBHRRhPq7qBT1a3r7FM3ZArcKxlI0s
4kV8VUredEo9zqC3FOAwFNKGl0awcxSuXdCOOz1P316eXP0sTRlN+N8EqpJSkLQrlxxytnSnog8e
TXkxVvLJq/aRMD+1A+gxG/0Gl+dfJpxuid+/pyP9wnD+Uo4B+CL8c4niYUMH7NylH94mPJLlRDaq
J4ekdoX103Psz6cpHW5NZDesb8R6oC007wiSF5B3dJzWYE1h1I4m/QhwO/qJZhBN+kveTGDaLJCM
jpQo2x6fNXDhK9pcDNplhiEUkFNTQeonGNrNaAYCHQgQeIDv7ZTmfgnwEpIpcXo/IHFd+yIe1/GU
vQV6uIt9DQ/eKIet6BKssrQj627uxKrP/YtR0brXnt4siiGq5N62n/k2zdCfyZK+JI23kyreJDR8
qoP+IYqc2YjYbGyV28vMx4uJyMks+U2nyX1dNV82Gr4mRS8VqxEHlSmGuLv35uiVxekTbJhXQk/3
ueloyX3mF4q+2FD42Nk0LUHyMQVpSuf7ak1Nmhch4A4J3+xV74wu7bKoIpnMYxqzH/jubFRUoQMI
M/RV07WPw2vadNhL9VXjkJgEJxChiObNSU/+afbH0ueIsB2Af2jE1cfWThEMg6VaJR94ykF7zf2n
xAt+OtHqcpbDCmzRTThpaKua/qujkSo0YaYkCsTnFC7M4Th/SaVuh4DjvJ8flETuOqdjhnO1WoE5
MpX5NKSlntjTqKqlINNcmh7K6AkZZRk+pWOrClIhsW+zaUtr9wSD7w8kOOsmbswa3LClFFNSjHko
V26iO5G4n8GMXiEyu5/oEpQYRoe30DAxOISr0vFBFYsbQL2nIy3hQh4XkWq2uoEnNxEgrogx/JVH
fL0AbiiwdnPRxvKhCbpXh3SoHFwSIKOHUAPhmFr0syMLHC+X8ArVeRjpUioqGYmPaAKADu0yb0PU
utYgmhI1YqShMZBIzXEfBext/QGcWhb5ayinbOrUa3YjcEUVdN4GXtGwMNfkweXVKU9Ud0r0G/fJ
uJa2eUEUfvU6/4XMHjy8G7nOliYpIPEAe/M7gkbiEYu1r9vXbuQ/LI6+nKmh/F5hjGJZPARpKEhH
KTzUpQfvYUNuh2y5bUQYlxLeb5K4PWX5SQbreuQ7xvOHCHPp3CLt9cNPERq/BBD6FafUL2FhDYZh
7O/abgoLiEVxaLNaBstVaFn8VHI+z1X6CMNpcLV9MWGurl8lyDvXiTduYTsdrby8GUtdbaykeB/v
IZFc7aYsv/gOORWy2FW41GqdVPl3E/ePiHRrJVB0AGHpiqgBYaXKRh9LewzQSQLRCaR0G0I+wbm1
qaOXRBBddCYumhg2G+BTFbZTn63xx7+qyKaxB5bedGniTrJj73RykEob7QuF3kXZBt22Yw06K337
7Ql1NxPvZ3LwDhzPSdsHECgNDm2ur+EdZuR5m5dGkke6gMcMQcoSyqbQjyDLRzgty0YGzYfz2Vrm
8Wcc6n3cMPjB6S4o3/gLaSu0B4w+EC0wh6rtQ2iDX4EzH3484TbpB5QTt1yPDyCwKfjY/tJN8mUl
klOXQRtlSeK7JGyClc4UlLT8fOWNcs8b85TDylxFw9WCnRVj6P201VvcaFPMXfhSkaEIVb1xyl1i
aDv541FqcuyiNkBMSW5E8JhVS5la890ICYmz64sEJtvQNP2S1VpLe4wG6CzrrEDz/gXDaHptZPbJ
Ywk35sb0RVCHd0vy3osUzrFS1Xj8M6R2NT9M7fIwjmIXeNDNHNMYGzBG/MktOBrQ0+y7jxw8s0Kp
9tWr0+PE2UlN02YSHnoNKbDOORBvEwbwwin+xaMFIsyWnYNO7xkjYI/GeytADr3e+gYPacxBPK14
oA5pLKHWuDzFbXRbt/UnnZdTPUi4R4td69QL/GlvZdOUzD36IAUWQyRep1bS1cyAYc9eV4yZehJN
huQ26QYkSOSLpgAnDKrDPApAvhu+8ppCBy5Inxm2nsfak+nTj6n2xo1WwRpYS+k7KnYYEs0Obf/T
08zbDWPY742dChU/o6/cllkiDlG0wOyqWQ8dVrOr3QayrifkwC9eO8Fkr/8WoFKueHXLES33laoi
aLIvOIjSaOuPE1CANDs6bb5shcjKGwmCNxoyebaUQfviJP/lJgsGB0psgudgM2BECPkE32hwEgso
JJ6SicM4nnwYk93XQeSVXoXZoRZu4dEEceuoMUVczfhiBLlzqp7r6AKcA4TMzscK4VCBQwByGkUx
uDJBiDMdPi3+ilhX8DC5dzqHQ41H3kywLAVcJnkJDiQe0KCq112XwPnbhMjk7GqJa34OdMqLJIO4
E1X+U8OWC4mvtFl0fotwqVAbzA+zqbb4IVThIouMM6dJGXcQi+9xrmbsibHmPQfvc+TVOmzbByJ9
CWF3Pp6IUASjxdydoSQK7uUoqmccEC8Dqq8jS66lpLTsximwHCk2T9px+9ZUnK4mwCfHmeMQ7BPk
ygt/y/LtPMBOr5avfayO4Th+QLrkzWOo9FKbHUK/wxHUwixXU3Y/VK9Kd285E/guk4Ku09ge6jkq
agrjrDrpP1rWb/nSV0in8htKsE2ggbIUi8+/oTJ1QUl+Rx3sRRYUjLTjr6JOw6LF8sk22vdV90QG
ewQUY4o6n0ypA1CGPczb21ZA+DJub62uJdYaeJMn+BMKIV3ktV3XPn1hAxZzrGJ4ptZP8NiCIhID
19tLoEkn1Zb74klVrmTKx42eGMagQv8sI4zGmkSemCP4OwoZFRAkanHpYrObZf7se+nOMHKCTmyR
dy+ZNCtdseMQdTdW8a9l8WmxtO47q4dpz71+h27ce0Srg/HEcAinnG/m+tz2sbjpAlhaZorfwDiB
3TWoYgpH0nkTh+B/ZDXZSyA0+GiePdXAuoK47wrXzbIEIvmu4+m5rmhesC78jhAFgQTBgH2IV3mq
qiIfvobmBX/9zJr5VS5ul5HlPUWML5aw2aBvtls4UiB31dBlcbwfjN21oVo2o0UJg+4JKQJB5dp3
KLRorKAbm4/lYiELPx9jYoa16JE6D3V8G1Ted9xmyzbyh30X4qNW3jAA/gB5WhI4XjbeiDzQe7rK
gBVLN/tF1pMXUOtjYH/jOe+71zopBIcNJxje6TpoAQPmvzKdAIcLGN14yzgVmYRuIaEPTodgUYXB
LefkMqDvjkPSlAvXsE1B+ldRianeIT3BZLqIhgk3QKMUJviyQ4vPZqppP5t53aWCAnBlSen5KH/o
wpNSboXMkF77+lxN45mw5jLaShUI0kXdRp+0SiHr5dG9n1yCOhmRI/RsNcg+Liq/ftHA4/IJz2kS
cLhToloplzS5b2bguypu4IdR9ccx8KrSrzyJXfLazSDSmwANWdN6+06D6I09jAlt3CckI8MKsz4D
74tYMbZSkl1Ewi4j4FSQDjax9c5Do+94C6WRtEFASbsID62LnluK6n6wSHFo1d+YlOzpYtZNMj3b
etwEKtpbrs+Nca/jQj90iFDS5o9JKjZROD0r5l4bM+0Y3nHVdvwbXOCNjMOnKaTHOmPfueUgkEIh
D4ggMkWMkhvXPDg1nCKUMGacdm7EmrIl3HuTPrue3A85rHzS+MXw8zwG9Sr0zVpnflAE/vQrGWGc
lrJLHq38kAP9A8a1zl14Ay081sfZTo6d2TI2AMkIzEpBPnD/+7291A1lpYaubFMAL1GHg70P7jyJ
Y8ZLIgXLCAzn9ulTE8/vkCch9bSLjf8IKLYvVA5RZGrEbSpwJhG1kjaCH8IwHGp/pyMOmxZ8FeRh
6RX/Wx6aqFvJYX4kICnkrXuOA4PaUepHPr35w8vsLY/zUn/nPAAP3vW0ZPDAzhy7wWDrpsnRFhCR
h8cY+EaTYCQ8BDAThewoAwcYfnkEiSYrZqKheysgYgzOTL32JFDJtIlXbWqOMzoHpWNUrTjaIYU/
ute20Vv0FuA477BW5IcLcogrBS3zHAIXwrtTHsG2Gfwn5ChQaOnIvvZh1TpbeASMUJJmMbYyxAja
lWzMr2GoCxAMqzIh/JEJBzSgwu+5rFC1AGGfkutudARwnhTocQ43nvmcsuRBwsaiADWLo4YeOJS6
I6ilWPiNRxMwZk39Fc2rsJwVAOZxwuRujO3VT9M6XwDoN8y9+InD8JMD1DaH/LZVkt5k6bIZTAzF
lyq7G7wkK0Ke3Dpo14aH6zYL/eewivdjPNwsncbjD7CkrD3UXx49KUAmfqy3GUtPNh9vwta9ZgmL
buiZofQdk0vCY9z/fNqOmRlXYVyHm4Xuu5j7t1kdPxlaQ+XG9N8AxA+Vj7t3RVyqLSZMVtcI0fXm
Dj0N4gOFHMZof40Yfq5kYRuIEnO8dVrbE8YTkVAyfumGLCuUjJKiXdKHUN9WCXZXRiFhDBAB+5fW
5SSW+zGY9zicj5GC4oyLr8FMCLApaVx6gZsKYD8JR07qtZ9OCCBJs8ZMFkJxyuVR5vZUtU/WILwn
sL725/E81Uuhuuw0mPqC1g34vGhcKDzTzegbGBfMe05uF1Ff4IfFy3pBlhpGuDt6Pkugo6FnocZB
3KvNWV/0kLjp235jQ/s6p0lZTf1ZA9+Y6hEEKIlpqSZC8pwx+CF2YCsxoEbs28TjDcTJNgaJPzaV
bothwqPiXH1csGv6PNoH4fw6CHpkMgWURI8tvabtyTaPI/8g83ZXL8tbO1R63Uywx2WCvHNRXF/Y
MDx6ReKbV184QNjTTkFcGZJdt6KZYNnlug2tvUce1BcxyE0QsOOUT8+JFHbV+xY+GAFKPPj7yoQC
FObbXCQnqVHfKwQLvCEV6qGzj2KJPyc37aJWrORs8RCSz8onnxime7dMQrZ/PFNx7ib+mtq3xCN3
zo672E/f0dMCb5TjqMqvEFCS1hdMBsHUdB3wpsjhprOqDIhHCd70+iRRhLdJt9/VgAAuUMKLTDwb
7AicKQhIQX295S1d0ybfTOH0ikmsbz+ddrCXpqVo6ssox23g6KX1pucoHG/QRNkHwbDxpqKDpUOJ
IwwaGHx516P/j08393u/rtcuW1MkYxuZjnMJZTw07mrISEGDHzY8ZT/iV55gb0BRf7wk6QsCMd4i
6bJkbTOH2ptgdI3uAprUW8Zxn5lIDj1Bi0Xg6OXXSIoq0y+6IHqKK8CRnG9r6b8nE+p8R7pfc4Pd
KnBDU6QrrkG7rH3qq/UQqsucXc9ajiwgmVvU76Te9tz/VeVs53O8ekD5wfLeK9IWUvAsWYOS1JYC
RwGCnNDow96JAP0IqEcFef3dYTywrEm48RJryuz6UFpwtgo304csDE8txl6wlSOIi2sMZpEyH+fv
vFreO4PFs0sMCDmYD5BNwxmH91HkfkmWldYOTVTophe2/tYUg/VJhEZOtI8q9azxOGKyc2k+cW6d
IN9/e70zdkrx4uosuLvH8Uiit5TZvVqGm6CvbzroSTc5jD8N9pA37dCTxTzd9Nwn6MKI+VczYy42
YN+BXB5zMT73WXWSJvmsMAQHoDG5126CUahIPgcdv1oAHnhoHzirT2M1nL3lTWu4r0Xx/cD1SzJg
BBTB0iPTLq1wtzTDaIWZn6eA/dI2PhEDPD9N6IklUbP3OOAOFEp3oqqPfmUmmBFQh50hNnBlPSQS
i5pCCKn0cbyWVm4UpiuKJsoe26i98YPrmod2KHoBgz8EgjjkegfE7VKT8bNJ5gD4av3NA/c8+OSe
YtS5wxMdV/6pQTvat9MeMIXdX5cmoeNNpvDgqMU++7hHRSy7O27pfVujtxSR/nGwsgw8/1Gw6gpH
+I9pb9ZGBO9JyjbWC7eGmnU/40O5FGt3jUK8YW9A4W2xVBgPrLO2qOfk1BJsVDYvj+CJnVA6fDMT
7fOB3KOZWNYdvySIlehv46PmEToww1OU5fdLCrWQuu0xKDU95+hyUZSINqQb4QEP8NFSuAaBuQ33
OXnsCUR4qgTwQLgfuZxL7Xeq9Ei4yjp9HsT0eg0UnCDpg0HLo0joY6UwvlpfFA5Cqc0PwyuP1dKt
DY/vr9+sXfz3xZHPsYWSk242STee8U1QrmDP5cTuXIQIdX15gmb6aqbLOySKbhxBi71bQlIIojbQ
Kl68HRKDe4LGQU0+PMD+xLELGfkFxfBjSrzDnAH/odMzwK7VrD5H7Ub0COJ7iJd96qHrVxE4rLW/
nCprn8MZ8DFTJIf+Ihj2SE0VpmC11FvA7++Rc8/XFTYjVhTtBRxUZYMCvHHY8ci30ZWv6bGq+mrV
ZGWz9JCFo93J0mxZ+aTXm4GRfM0hs8SQdNouf60VVbetO0zaQB2AZXTlc7PVc2g2I/r1xTIm4yng
ODUITZF8wZFyg4zqnIq/WHn/4B39QSn5n4Smv/OeHvsO//2dyvQHBer/jhq1/e6vhJrx7y/1/yMr
Kgdd5//MCLoDkcfQj/ZfKUG/ZUP+IgV5yX8FsHm9KjvD6QosgSs3/i9WkBcF/xWCFQoPaLjaY3AV
xKt/0oICzOFcf5PAshmTaf+kBfn/dXWpDfEbEoM0mGX/L7Sgv1EtyZVJf/UZC69OV/A+8a+jCv/C
7px60S6xzwFn5JztjfxyADKnfonPY6iTdRvnj1k9wr3ZjLc5uheXqjdkb7pma0f5KIBTHIKk3yfZ
6DYySefVv6zl/4a2FP9JW8Lng4QOWOsgR/oYN8Gg3t8+n6RM1FGAqtclmM8xfNiMGAws1FGbEHim
bYHtwyzMDh2aGaznl4EG8Zp47CKlDg/pUu8RHvonFTpghejKJcok6zA3j9C4FaWfdepM4J5Or8nd
2J1VJubbJB8+4IeWgAxDMaI8IJJbOuuNjxboyhfKHKhiH/4cOEyItPRZtfxCYV8JBcamX/VR8IGC
Nt4jmtI7NHqiWxinr2013UcMx/t/WKLrEvyTLXtdogz+xWB0JVftGgzk/LlEKpl7ODr3Mwbsg2Az
Y9wDlRcuLVgDR4UotScTKFHJOIDRFFctSheaoFk+KYxCDa7sJcuODTIbSgN3rOfAWwVNS4/O2FXO
mHeRznsdSTsfGxNWl9Qz5wV92cc+CW6p9ECFwVx5MUlZnWohEsRkIABDXs83AYNPPJryKYqJlwmf
Ar33KD3ydkpfFmSyC4bMDnOUQZs3ivyVRyN5jwZAUv77Fcr+JEljhRIMQWLzQYoS4hhozv25QkAK
oSiggXG4afqM8xo2GKJ2pyqe2Z5SfGwfDdTAkYd6AnI/i+cRWffFS6pfNQCvg485ysvvHy02hf9f
YgD7Xn/2+4KyAWoKtqerava3rRex52o09c5ylMFZ1fBnb+yTDWTr0VczcYnZf3f/+5LaeS89a2+n
zs33prfJQYULqtHrX9RDO99HaQ0UEbtsG6GZmOTjXUcX/y4ZKm+l8wnKydd//r6kA4e0aZrRo1Wz
d4vqDqa8WJkP2AveNWiZP4WxtFsRjauhTULI6GfsLZubt6Ca1MUPTH8XRHLnKrWhceLxtRvQCofb
To43ketuET36gy1fjzQK9wJM0n3QAiFeoDpyXCIcoQMiwsZPzT20r+LzwCL6TJPwYAjtL4Yr+izh
myth2Xc/xfLr39/i9PqQ/20TXG2twR+Cs1IIvuSft1jNUMyjNRwvx7mAhbjZNy26ViiJp3veRhWA
V8j9GMKPwMc0YJmlRgvA10gHjeDH2Ez8mEf6pC25laB1bAIz8HXVOHpqh+Q8h3GDFuHYnuoufG+5
C7e/f6QZiAe5dfW6J86/cvzRA4R6MDra6G+766UjkJgLJn/YQbwbRVpsm0s+g3TDafIzt+MdEVZe
hsW/gRsMKmIX9X9dSCD/8c+kgqOzDOJjxZr4dlhIdOvznu0mPeyaWvanJs36k1dpH2lMlG90hAZ3
1jfvpCXpJu7QHMSKBTvnS3czs3pvMzbu7fVfv3/EaupupGH8AP7VGqwFc/QEyD5aKnHMqpJUfC7n
hsa3Mq2Gm6of/1OY/z3x9sftg1MHniXszd/E/78PKXlNjmZ06FypMs9fhX3Y3oLWcYdlmVGAR5Bs
8HuN8jfjT1OkybU71D5COmKjUKevUe7TDSQvyEM76YPQOrtXy5UyBlmNVkT8Rl71RUaUHkV221p0
RuQM1eOmT/qTCOusiOjSgT6VTScZT/+Jmv6bev7nl0MAAnUV3w2xB4J4fz6bWc4S5leLKW2Ghoce
0gvt4uYRIiigyY2vVKTkjS7ohIAyiXidHv66RBrgdUZvm5C0BxcP8mgFXwBnwRMCx9qFZDa7+X2B
v0p2E0G9ZdcN+T3TGSA324bvds4BVPI0vunsIA5zqo9sAJUtYJHaYyQ8eK2Xs4TV5Y1JEmh/IB05
AoOqdjQ1z7R19rWes8+uJ/FXg+HjIdpp2YsTJRzqI0quaz764DehrgqGQ9PmwKdmf6kO4JH8j0uq
kv9w3sFi5e97PYGoP3Qx4FuRZXhmrvNE/5KzOA/gy9ADhJ7QN05ic+BQr2mLaartoSNV0hagJeh9
DewK+CK5b6+XLHiEaJ1/4RYeoiZTO4NXPv7zoqB9K11lN0onwBOR1DypZkLJngQvULfhqDSmeS8A
6TK/Joe57e0WO+sAtjEO/HlNSc/vsrxf7rugTldeVHlQYVnSUxDLmx6KcxewVhWYQJkr2yh+gfQt
gk8OTkbFlX+joq8Zgw07pFCuUCIeLuP1Agd7yDmNuYTMULZWOhO3QTDTfbYMFz9v1NGY2C/8oPI3
WCnwVTyZg6/SPUPu4ugFY3LHp1qfk9QcmArI8fdlWSpybL36nbg83wLfhQx0E3mncYkaILw7T7fV
3TzH7DLMyxbTP/6JABPJxhnqnJ4K79LrRY0uQHMdQjKuX/TGWUHO6J2COpVLc/GBVK1yECBu48Gz
e8jPJKU2Q/uhg/ZMasbRatHtDcqs6bikol2NrejfJyD5Rrrh3lEpTnXuK7BIYvEuW/3Yhf10M9Yz
v/y+9Mu89ZkKD92wCFdUKTlOM/hAE/d+ZX4vfv37Ayb6X3IITBKmOaaSwghCfJht/POhS5cWlECT
omCGOxix8r6zi9wNsvILQHUpkIZQHNucu1KHIHPWnbFIKps9RIkgXOHADUO75GcgnfOLus/1Du63
L5XIEfehtt4wsJ9qL76I+dI3NF81Ymw2GHH07uN5mkA9DtFPmPOb35dO1dOmYiCmoatjn2QE6gz8
01/+/VfG0389Nf81cmHGFoJHPqIXKHI5Es0/v7TK9WSyeG6upNysmntQFXBpMX7L6yS8nzAffqIu
extbAoVeXYMECLbyPmDIN4lt2DOZfHHjVZB67q1jz5lgyWGyKS9//zapErtvYzTqxymqn8FErrYB
KE4Lg0SRDNqnjNeAyce1qRS9t36r773oSoDWvTv8/ueourAE6Sq/MuDIj4MNxMn1yMVmDQheZl4x
gvKwRk6/FZVG32JUZWDdtJeLeuZ2eFQc3aCAqS8Obh/yBfXeN7f7sWZfWTNJ0Mfn9dLk7xB07wDV
FCPRb3OUv47IaEvzrb3sR9gQXZWmR8cQcih1M7+7CMlWhH582yOb65ZpKQSdP9TE4DEf9VvgUegv
Ri36k0m8za9cRdYaNMnaAUnJlJ2zfQLgLtdiKmbBbgPlrXUn7vhg3/gAeay0+chUtM1VBnm9a5e6
V40ue74ghkddsLFTBs5Rp7ek8j4WoS5sWpICOS87eV3OC57SovbQuJF98xAQuTE2xxFLqmfO+Ovg
PYJs+2BnkDt5DIR0EPodOEizAuP5xROoHTyDzrjSogicd+ZZUJXGB3wfd+6Jx55B32XDMFcc2uUB
s1oF955AEKjB5M9P1SwvTarl2lG79QMZF8hUV0gU+3WPxnKhXN9tukF5xRBU2yEULyoaI/TfGCSf
W8wT+ETNuzZewL/N0ac1yD1LsGVBwGFbBV5e0KCjstQGKvOQEss5BfXeAOiPJP3lYyDAS7Mvlfh7
Nhu+CVkdbwLdVXt6X+XxuIlbz90SOF0ULTGw/O7PqHkQnTpwF3n2JEK37nJ/bWICrqoRBD1sizvP
zBbcyAlUpAzDesb3dqGNCmvZlljvJq5ofbjypEDlk8VU+xz1NKghqd0acAXCKgUyLR29ge/EEd/s
StYE8FaFFSsUmqWxGrwtEMCzL4Of2pP+ETgcw0BuA/mYRdwPaBFyb2sssMksQ3MUhL1QoEh2dtmH
khzqHDIi3CV3mZznAuvpFVJNLdhcQ0Fm9KbDZnleBiugqkUMyFD4OQ7EdJMg6u1IOPaAodt1jGJ3
Z689LwviBhOABbOPrs+nFduBHnpKIoykaO3rrXPD8Nj56Q9aIMeJxPXZATaYQXw5TjFup0qSE0WL
uoAuk3cXLA+KiM+RJltea/DVEUJGJgvwBeLdDJ6MwfBnHMKDxuV3JuT9GnSVrQZd1yyqBe+wefZ8
H9jehLPoyrqvixk9UQuGffOIoe0RdHWVF6AHnbVjZ8Cg80G/mFxiG8r8bcEsK9RjPCCLdiWvB1X0
zv+bujNbbhzZsuwXeRrgmB+b4DyIEjWEIl5gikGYJwcc09fXYuQtu5VZXXWtXsq6X2ipDEnBAAH3
4+fsvfakfyTeV1N0ep2SXhvGrXkcpl+5LuqvJW98nGIUGvXgPZXH2FLGtZxTfzUaUc7IgId5duqb
zIMPN1/MvYKZtqaPgaomZvgeC9p4hW8PWy8V5mUwps+qnuqVMVXzq5Nm+478pVAFbISW7qZ1DQH3
aCgmbqaV/2xy1PFjpWy8Pu20IofUu8eiPAX1WK3dbtindvadoSVh19l0suZk60cQzZZ54AgQF8uq
CKpvVjq3+6wp3pbGfUScfxx9nkA1Tvuy5UmrfBTNJh0LHA9BsG8Rxaf5L19sxsJqt8PSV5uoKo2d
495mP1Lokgo3nGd33i+EbSOOVu0ojyhSn+unMl+KkFQaP+zK6BvpGAddoHgjI0ky3XLeKD3EJRhN
cZk8Z+8Onr9i30+DFI20gfkq8ltGRso/04J54AP/zIgaZniXilUrxULLNkRFrJ/GSax612lXRql2
zVwNF8/FYBXLhg8h0HtHp4wgvJ1uHXV0i93gzcgrcn5N6UXvseH2h2xut2UTFaiBjWZdGYiZ0rZ/
7aLM3eeyafllpCdazS+dote4pbP7mSVOvE3TytrEd3GHSUo2yNPyohoEiWi2vvRNR5kvR3PdRGMe
du7YbjzFk2sKCUU+7a1tN0Y/Tav85fspotI82hQzWqAiXaAtWo9OV70K0d6UxGEW5w+q008pCcrg
PKpapmvSP5693j6PzrCFN77QpF+6nZMXv3qAg9tymtCFulN8jbwpX+nO/hUVrqacq/Iw8J+1P857
X0YQSJoivVVYywrH6XdaTqe2Tz2GgNjXirnHDg12XwVbWUAu15Z5Ez7lXj1REE1zaLSmf23tF9Nu
wRMMolwvQfGUzYZ5SLO1LfL80nStDoucfDmv2ldl7aEgTY2dFAlktp/SX1pUtSyI45KWB7ttz7Vm
plBOtbEJkJVseRSadvgR1PxHMRTerpmM74AZ1JXIsg3gSv3CZvvWDhOnRsR5F5WKizMmRF0a0dMg
vfHBrnCV6Cz/1STJsA1SRsGFwm1jO/OaIRMa3HnCcyOdbWnVPywd+7gRqldrlE+R9ZxFSxyinn9D
npNtRnhejdMtFy3Fho862iSiwl8SVOHYRgpwHwNa5z7Ks7UVJgG2JByTKL0bcepE8z6OU0BFEnw3
Wr1XWQnNBAko3dfux5Dq88AxeKUUcvhyGrxNnNLdaFIg6n4SbZuKD2XJMgs4NYj3MZnuqUGGkJtl
KOeLprMTysIe924f52ttj8nBmQBHOdFtmaqX3Jh3JvdY5CoXTmfigEhX13oSqMfT7Hu2uI8qQzoW
zEW0Kd3RQVNqn5j6AYcuP4pSyjDOkGLWkzz1ub/8+WLOmq2Jza8pveLsemp5TKycE6guz23zTBey
OsX5UJ6qwi5PnCuYxU7+J3iDDlHnGjSVv/UUEd994hlb10dDXQm3D9m0unWznlnzVlq6EHM+5BDd
49g50VfQOrkbh/esmN+9wlJbv/TyfRpNr7ofv0U2Qht7KA8DUMu11Yl4kwoHCUSWt9u0IJ6jR4We
UCgGJv7OyX9nGs0lt47KK1yU3ogHh58pTbKVxRxtP1TM6gI7k1QVjXFU9eKsgvbJrfGTDoFfcb5n
42PYKT1Ew6oXm5K3vBoadJxdtnynFURGtc2aqWYvwnIZpZuyGhgT5RHhxn6KByXKv1jvNnOuvd3h
dIPNsWtde0TULbu1ixQriJrxsckY8uLUaTrckNpBCOrUydcYHGhLV0oly4jou7wYBcMxFd8tpytQ
M9cMG4gnqYdGvmEeqWNmxzsFRnJI8NPmnf6Zxu5edHdQVv0yLvlL3k/TGmLSazCPYYQTICywfo6u
+JT9Eq8Tm2AsKQuoKKghvYZgjBQzlkjP1UIQYt7fYwfiI9Fhy96c+h/R5J8T6q4wkvp9Mnx1mJdj
r+/iFk40RXcXr83LwSmG14VZcVD4qwwQWWNb/bZoMQ7gkKPtwVtiRLJZFkCijdiIKKO3qrJxZ+L3
y+xiCVvC8Vbd0tvbvOGo7xEK0/ZLtXE//ZL7AZGxbZ+yKUtPyf2FGPv9qB3vMHcyLMe63sJTTdC1
mURxYZXNLCRpWhbMDBDDvcgJsV5eDZiOJiyoyhJZWFVyC44X/eiCl9Ko3RQrL74RtJ0YD/jRLhoQ
VPrOleMrVWpFcTT3j8vEPTjE9rQiMGEr8szcZEv7JY2G81gE+yyNHssyJTVLWxi+GC3uRGCh5SqX
ay7kl6Xd1Lhy9s6QXMnu2Ln+SGKpQBAWG7QKNI5Pl11q0xnujkfDCdsSVRqW129IoZLV1FDIWw5j
zda2dTjhGhZo/82cu11EtqKnk/xIGutW1IiocKR0od3UH5xNWXDSdkIYRkErY9M94gzfLhYC7CXj
mIAp+KeV1Pna5N2t8lPvDtg3M+thAS6GTDqN1nJq5QUdQlhXiiQOtgZOQejBB6Pl+LaueJOU8TXu
O57jlU0CEtKdBD7GMj0hp16O1tJdJz8eDzW6/yhLglDNKFC0k57aefkozRGjVqwvreNtuqBzV75K
+o3beaz5LWcbZDpH12j8nWnYX+dZr8shOAel+zToJaI147vMR1CpljoVIVPn/qzt4jAP3WuTFBsx
p8s2j3GlNAxXcAbBO8yNbyYKi6NQJTLxtP3WVTKlfzmmYYm7bIWQ4xrNX706v2ataPHIJqiBORe4
5vJRGEaMeuSu7FrOqZzSU5GxFeGo3Yx98qDidg7dBc/RRLQmEmRv2ZTxxUrVz3S+q23dYGtYSbxp
kASEbZaEDF3StxIykO1cc+K4HuN+erVZVJqpKjeq4qd8jy5a9DRNGLuN5IZszslm64ZGCPWWm9i7
0sUEOitOwF4OatqpxGEI6MPm3dk05YeMh4PplC6737Ax+yrbGzZJAqwve2WiDHGjvofeAsBkQlQR
eYIHyHlSIvlKBb5ufPtbxNAnhHDzmkt7nw8dnOvWvg7TFx8HRbi8Rxo9Oo+FYMSoC4TU937CHAx4
QM5YefCKR+6rLpvH2JHLzyIe15Ur9KoX8jHpeRtVEhNfqYbjHLn72bgYUidcVDEfvJXv8I/DhhvK
Be9mV7neYeijnVsGnHCWZsM299Y19gdPWLrWAafZAmMRMrrybhRMPoq4pjRHPmutonQpqEvxHxY6
OuI3odQM2KBMk+jkuFehTt7zptg3I79AaM7fmN+IaBt5DixcX7Gz/Mzi5j22sFF4I0E/WQaTIOIg
5Jrmulvs51L3EAOM8eBHxUvOzCzJkhMUsXnlk3G5Rh8ENjJevsy19TK90LPCVcmGfBRufkgZhoSL
GFv0ySkfECaIShhfzRYiuO6i0I9YrhZd/oopSTH6OXFU7vpx+FHbU3WoO3WIR2ObEqr3IB99jdaK
DnK3ZeiGUExrFklGpgchmJD1g7UTdYJjKavpeQwcLGPnsV2Mje/HMW94CoOaNU9lrr/RKbrqgSMW
Bg2WCauqVrLE5zUod98P3pmi5jmqadDPEkHj6A0bTavHhCGT0s132nw7jtFztDwks6A9MKftqRmL
YpWrds1EFAS/Gn8O49IxQ86PweQnYU4IKGdf80Rt3bObfXb++NpO7XAiyxe0uvpMqqncVcQSD5Hx
tavTk8CPTM+DpSjuDfzDpm8hxoT+3TgB0QIIymCsc7/SEbgjEmQKSJ2av0itD2uuPgBJMwQbyjDw
eM6goQ8Ls2gGcdHWn8D/KfvRnWwR2g4fkquh3aI67WsUWqW/yJWs4xtQBKBAqnj10M+jZG+mTd5G
nG2TwaV6KEeQBh6i/xSxz8LtKIyOXeuROpgBh+05a9De8AUQO9kyce7fyF835DclcsDlJtK88quy
j56HpH2OHER+mFAQnFCbxZO3cd1XRyTipGc61EYNJj31bd6qJi4jqJ7LCFWzqwfUa/wePBRi444Y
tAT1qxqtIeRce79PxDmNTPfAM5Sz1C+4ifGLi8bmgJ3jpYixRzGNCdvhbmamGNiMTJk94WyTdHqM
KwJgtJ7WA34cJ6dF0DAmDVVafgIIwRv+LtzihJg3i/L02Oft1fKL9zGvcuqR+LGPnGzrKPNXIYPH
bEH0n8/62eiSlpq67YAJFt86MW2DcuTWoVXHZ51/S5JrPzbD2sh9Tk8tuLzZXvMovOV2PG2WeEBC
W1jnqbfztZFSjEJWGMLcDDjiodlxlug70xuFPyFJzm0SraEXPetiSR9vDSDNY6ObW5N2FyGr/DTF
/aX4XiVhEU0BD5tzGIq5DhHv95AJMh8ZlBFW8UutzBeBXlHLbblEnBBMPPW6AgDRHird75G/ZzQu
cna/uoOG3kEoKMvrAr15W5k25xJOs7+/Imit2SBVulTa3aGkjffdwI40mkFzrEz5VilMRffRkSxz
enRx+tYoUlF1kr3EnoWfEYEJh5MB126ioIWzV9ctLe9+3rqD/DX1qTiO0bK7y2BnlEk7FN5qNfiN
AaJJWtO6InVsX/vzpsgLe5VISmu3n6zVpPih+iMdaQvxvtDATcQFFmXAiRRJOf5zK2E82FjaWcmC
cJ42lk/xiNtR0dtgJjaEXcXkOqOymUb5arvqSz3RLTCDOd6VTXaLS6wJCZSPrgzYBOx4wd4kPTrE
1XZcjHZN+/u1miGrLYN7zS1nFwz11uFgvo/jbd89KQN3icpbMssS1PEio3UxuF93ZAO850b83fUh
lFiieNTe5HG7JzMwA/lkJP1nIXGyzCSORT2Cr6J8NPt2POJeR848DtGeHJGz7rqfufnZejHJWTGL
iCXffI9AFb9IupUYWCJwtHJ7w0czOAo1bbpRui+f+jTZTUEa7e1VpuOjMc3+wSHAzhgsb5VPCOaH
RX0rpjlZnw3Dpodv1yuef7UuzYor33VBiKS8KlsEptpL9o3p+g/2VGsiG7E7WTNoPqA6TBf9+tFm
EGIJPiRHPJsYxtH8F5dm5OylMvoDWmzmAMNm6rvPUQ+CxmE0G/nBGxspq1SSv3ljVkBEaGgEYrPI
I1r83tRexcwqVk10k2geOHR/B3sDev+EEYlzem4Dgr2XOOa4hG7TfWSjYSCV5jCY9c7OnUxopDSK
PMYLnk4u09IX2wUI00ZFnbNFW42xc7QYIdOdIPVhzTumGwDZUWQRGn9VoP1m7rD30vYHtmlaxF2L
THwvYvPZWhQUEWUeVJGhwyuCdV8UGJSnfG+yea1qOcysaMsvw6/0CtHCnkZAgxbcVgf8Fi5MhAZW
xzR9pMlwyGiUh7gsUbLE10KSjDb3rJN2/qWQSajBSDwbNsGSoNQOqY13MDHar6OIpkP/bCm7vSTr
iX5Z6Npi2PmjxCEezA+JaT5CdtQr7sRf+MzhFW1yQzOjyShyUGz9YogB/KM8ax4vtguMVLLwu10Q
sO+XqU1d88Faxl+MaGTx5HEu/etspscsSp9TKpLJ5wYi7Yz46Z4HsFBIh5SpGbcE9X6pMB+W+QAF
KD1J5SOUnJyv4v6ZL8xF984CRqZT39kOxMpFRxTWpsCS559VrUElaPXZi+VXQw9wzdHrwzSpkcsU
3IDoHmfEFMcuL/dFQK1UOXG/4vTa8wz7aHNS/1KMDum+/fDuoX2NyZRYglHukuWwZBy8sviC7u6N
1jUtjto5EftFI1V5H5PHaTkNYorVopb4GZz0GNC+7OecNkAQd7tYshsDoNjGGSOGNjGzbR6JLTBy
7yohWUgTI14hNg0Di+co0I8NUB+Me+WtMJ9IjCgevfSgPEohLy1hvuL6Q0UF7KP7lXcO166glcWF
3A1+99RnC5kIQS85OItXaD7y7hBsVpZuP5lAxKsIYX7sTPJx9OGxDLb3WeZlSNjG1cl9ffdOxKvO
pVxmtIkopE0wbdDSiicFKL2LvlDwR5uIekVHTnHxmvSHn8/2TucR/Zv7YUV085Z/Rc/VQYPXW+bL
6Lfmi5nVO/gIqI6NifGSzxk9FnaNrsqYHz2Nztyt4hvbR39gWs89YCfBJuomEaJGjB4cCpcH31gW
zArLGAII5BgzByfUTP2DdSeLtXF9Tk1gFsIfkx2AirARKGubzzhjBzJrpz+zcOtVraJ5N1O5bT07
+OUk2Um2vjpn5bRSGtHHZDbJY9MWFX1KZMkOTfVNbA3fxVifKneuDjJJadcRX/JQlaYTwv/vf2S4
ZuvWWhlWZexiZqPbHs77RYFjomVUEbTsG+NlbHV5A0SwbqkKb029K/u2uzEo3AxLPdIDw/MZeVii
4RZ0XIurq/r00MfucE2dfLziF1T73qdm1dmHhmHxmGUqu6XWAuTVSd79TqS33y/Z4BfbxObQTu7g
IXHT4iGiYEZ9jz1/tKPhONQRE+nU6egBVdW2SpNpF5nN/DRiQ3zUBUcJ8+uAquGY1FH6BOssexIU
squpj/T+/odjUdpHITqmMcPQrDGHMjZtbPJb7GzcoKN311ObkA88dlg/gArcgvuL6myewWQkAcZR
t6CeoxP/+PcS0/0qJmXziN/Tf468H3HDmZkhebPq2c7OpiNwCll2e3ZNrG+jZvYQVRfpTRdjkcNz
WbzOftPeOFOPz4lhqfXcLOnu95fG4qBAt9NyOwfez1rz4JOQV4x+9VI4tnqx8/ozDyoDgX2nXvxK
gvJOy2D7+w/jvmXVjvG+WdnNaJPgyyjNnoZ0W+6DZbBeHNwRjDAMEkgpQY3MmnadhbNT4Mp4ljEf
IWcRVuW4q549qUVozcJ+KG1uFwyU7jsQ/fpTpjCSEDaWFzzYDHYW4WKDiqeHIEljuA/J4xJnHQN0
78MabPebYsIVtsrfq9z2nzCffGbT4P6MOFHfNx2bh+ZjKpJvcWYMr8oixqRrvKfMF0Tg1H2Ltk+P
a626anfvn54Tp82O9l3IVbbyDGanQSAr9adS8sUTrnHzxUmm9C+GePzazOXWYkp8ti065bYYj0vm
vyQx3kwhHLRDmsd6Ug9exli5Z+ga8o7n3UgorKjVq+rj9jnnpGSaF53Ow5faxDY6RA/Yu3ENmeV4
nGPimyD4xKeeusmtjPicompcF86Ln1mh8HDBJICw967wbiCG6wdHQFmukhEKncjlRRTDIS649FyU
aFWNZf9WOmbYeovDvRWnJFowlrJrsTGjJvriUG4dkdP7Yep8Npl9dzPV4pZn6mUehTxays9pulXT
prcaLCuyeQJ9INeRQUyzn07ygtzWxLyDXJMxOdiUtqiRYFUEyGfuqnZUuxtxKj7NblFdaUBDd+iD
50pXtypvvNNgk6o1VMXWp4m0Cu4iD6njs7bKFvpNf1Pz70GKZOzh1+3ZWkrnCJNwoxKnQF1YhrFh
+6cyYO5RyYEc+VQkSPjsCqXy8o31NyJ1yRMHnQL8cnt3FxPcczPnvt6r+wyzdt+tbnQPToNEuukn
mychfUBB+J5RLjzUyod8V5Uwbjnz77qufcx7BCqxSj7HzvQffr9Uk7v32lLsZ+Srm8j/hbmOzTRj
4t5633PaCE5BNBOsCUaxk7TPmEXW5MOohzzwMUUG8XF2SZFUgbsP2PA2eTfqne9yozYCur4ZuQcr
jgnGzVbIX9zHXFTTgb0uQKgpzk2CCmaORbmPCLQ6L1PWrIWdYlEemvnkCS8PTTflLNDedZ7R1G0r
nuNDWnq7uGmtH2UFhBA6TWl2UK3MeT4zH0QEkeH8dWp3bVqZf/r9UqfopEX8RQ1l9eSVsX2rZCzW
vn6PEbLAyyrsYypNYpDqDoSiJ0NZZj9tSR3hx7P75KP2BZR2b+wsNGo7rz9XsgQ02SHDHfK1m0sM
uAGtmLYR0XrJq+rRxQwUek6frI27G5rDlvqQQf8zuJrL2NxydmV7LKi4aiul7elqhqtegYYFjnsy
l6RBxRoJX6Wey/IXHMT9nC/zVeZu8xqN4qdo0aqLbH5IJw4Vfp7DdpDJGXJbGEsnuxhCga6ynDcY
Y8659Tv/IRPAKtoZbAeZMVbPhG/MY/Mp711GcQuUP2H5MRUrXMOqbIJLNWQlK56mF60hkkzoOlFG
NE9IYZYneAr2bfCnk6qFPACPnDe5mSaXyrPji4cy0S9A1MjB2eSwBs5NJSFcRnJcOYkBT4kVahdY
8/y0TPYhWRrvAQDfuK27oj/joqfuLMZtdv//k1UpdBAru8vtx6JmkBh01kJvvh9WTeqxRGVabroZ
A6rJofI1bu699cwez3Nle6dJSZPRzMCAorPF3p+j5a2wjZ1IZPoR9o45XswIwxoeZhKVDC9jVCR4
KPWcH8a6qE6/X4ooo9kAW9/vRsTZgUb572ff/YjsHWz7YekxLmc9tzcF0Kgbfq6AioNGkxlgVCwh
ruHhCV7q9qtkyna1F/+2mCzx1aKL7TBhqZV4EVazbzjHzIofOM1zNmxbrPX7hXl+XFjmE30xccGc
vtXatI6ijixG+uptYcq9S3w+c4vwvk2ZarpObVWefRzCCfKekHy+lzI2q1NFi2wdFRoRom3X1yjX
zdXRWXONTQix3UtSTurU5RHabnAVY+/MDzykT2TP5Z8+B9G2wz9edRNnS9xg/6xz6tE5MEX/vScE
fiO/GVofK0bqoPRLBy+r7RwbP0b8bsCH1qWzUq7gFKf85tUbjWGziECvJ6u0w1YWBAxm6P1sozEe
2YcAKfbV9BJMFCkKS/HWFe7R6+k28lzl674Ft5IasErKwps3tQ1DhR/AtwsOJ8z63ntxh2iHqKFE
buNkb/GyNdzOPVq1+6sI5l05JfXNTHqJFLdqMHx7JWcUUa8hHOGr9tySIVuBi3nauIP/HDBsrGrX
ebYC+lEqTj+KhNS6Iq7UuY0QvWjjajdmvJ+V8VyabnweKZBC9a681MHFqs0XEiBYECNBD3ZJgyND
z7DHNbFKB3AHtkEvO8yjYBPHtI5QVaizV5T06u7E1wX3yZZePpMGE0Vc0GbMRfyo9cJiaeQ1mBJw
C31i7e0yHvZRM7WrdhAwTZKWWb/qH35/JaPWhF9i+LuuqrJjnUYfkPc08jMwhHJM9B6Ldr1DHEiA
lWk2tzZomps9/EQbWl2Bn1YXPIwbr1uccywbXhgzhYvZxChK4uFRIjR69HO/P/mW8xjb+mZ4ynwI
omJ8GbMXmRjy9fcXlfXcBEJei1i+ONTHl8bBmCyzJfg6e82BQ8xAyy4tdp3TRmAm5vJfxXb9VnX+
RQAJud+WFj0C35FYtf5GTW7zZICogYAoRfiCeqYzsOG7wcqz0mljZ01/Cu5K+RT2CNDauFxX88RD
lMwHNwDPY0WG3rKl1MRuVA5d1WWkjYZmJbHeyiwuaEqYHrw2SHNd3WBcnuqI9qKyTjSk74KNLZ4Q
z8cJ4uX9hfNJ/dhM2RXP0nD5/SImhmHVhJzm95dG9r1JGdSX0htA2MIHHrpuXxMVekKUkxxUmqSn
wLOtw1xl7bHsvjkD25VuXaSGhq6SrZ31YM2mbZ8R9TncX5KOe3uxgD6kDJ2QsiR5sbUsOpuWLNAr
u9VrMUC0ggCDWqYeELZG7tuklQntDvgj8LQ9xEJ/tbjoVzk0DygRqef5PfZXchP2wmvuIzjjhITP
XNV+5u+Koe6/VNMAgDQvqocG1yxNuXoKccrXN02HeO0TqrT9fedZ6aPv9eLSxtO7jKYMmsgdTjgV
8bG3vkwIa26/X3ybYgzbBalBpzopioc66ttznpAl5In6uelb718EGfwn0bDnorq2Pc+VvnRc+ffY
t7ZKPSz79/7I5DFNVGnNUNqqN9+HfBFftds74YAMZ60NvifL+vFYBixukmywTYMHgw8s23r51ODZ
yZxL4jdqxaKSPs6egiWbgA7NbRVdhWV/r3UxcTRBOJFECOAa8z2ANL6uevavruxuQ5HDgDJrWtMt
E3LTtB4TfAOH/140/Du46y9PDI7EwDdNtBrkXhBe8lfJsNH6Y9+0PSZpXQ90Ud16DUtkbQ213ERA
5bbVhMixkxyvzUgaZ69y1kYXpdeevfmawqsOa0P1xxQ9XBO43RfIoOJYt0a+jqkvvur4PvIYHkqd
I4ifK9qKNT8XJ+5Doj4GI/q2VE3/YErFHLIFVqjq6WpROH5JIKkcoxYIUm4czZJRBv6o6GSWKDiZ
WmUnegJfOBGVz//9JbmvEX+5Ij4IEgBAtsdVwab3N/dZ3EiZZAP3srAA6NFIgiUlPlOTOh/yAw16
E3XAQELsiqcs/Re34G9v29//dsvng0DebZmW8bfPw67gl6SpwfY22x+FSL9NLtS2MgugWGXJKjfF
UTJSLdSGIexI0ur0ARwJ3mWv/1XQ4v/tQtCgwBtukozseXfI+3/wbbAMCviATJwjWf2cOkVlnx7y
IXEYtOmTCwQL4s6i93X7jzjJ/zXv8v+DtuQ/IxL+q5iC6met1F9iCvj+Px3J5h8eTkifGFQ7YFsL
TO6IPw3J5h82GTwEpNrePavAl9yp/zQkuw6jBYM/8u52Sn4dq8c/IgxsyyGp0GTJkHcD1//IkGz/
LRyNuwNTtCQKwb37kaX9N6OFDCrR24p2ayvOsBhwaEULMF+U/bs6QRtqkvMM37+qQ4YFQIFUUTPb
OHpiSJ8iesqDV/T7rMPh6LhHVqn64U7tzeiJrlTD7CKgOTvbiHAZRPuCSZUx6m2ASpxY7LsGkurL
KiF7Ay9IMUHaw30uf0mzaQzjpfW3gY2+j2r+R2mob9agvgfLQ9Y6b4OYnyJKwZ0H6HtT4M5E/YHy
F2qzYed7IEHRXWxVVDlYmrtbUBjNTwQS34Qtd5Vrb2cii8NR/WjxuWBC47TxZLiJta0TmyK7x1/a
qpPplwKdTn0c+yxsXFM/LGP2KwoKwn/oANcxVKWGweVQCPeSt/aGUkCESoxGGEjUWFLWPVoXiWW1
B04qNKne/rSb0+p7LnyxY4JQ7unrY5r6adRDRiwEGKUaJEcwTmTKu+I0d/QWi9eiMYyHGHTOtjTx
M0aOXkLj5xTFVbjYOKGnWIcJosYw0cAOxv6kcDCahrVX3gQ3CpAV7nIis6PuyDXJ4dQqpHme9Zb6
L6pzIuYxsIpzp9yRIMC2adS3YMGk+mqm6jPKxZdq1GSMU1DwDQydOno9OlK7KYMNowJBW1lPKUcG
B3EjtJkAU+E+W7S58mDANGWzHJfBr/4MD/xfW2n+wlL4/4mSwGP6X0MS/o/uevXX2BSTH/jHguT9
YfLMy0C6eI0c9+6P/HNBCv5A9IOr13WQOAaBe88f+/cFKfjDQCUGD42qygO1/c/gFNv9g7OsYd+3
O4xanmH9TxYky3Lu+9I/t1DUp/AW+DssTOQO/Cbvbxs4A4c+oRcMiSZGA2UYVbltmG0tooQTEpXT
aZqyje98kaC++mieD/Es8D9Np2gwhxAwxB4EVbtDb+auenSuc9x9s0qEVXaTMtX0qyMaPeaUnQ4b
z2SgmTbpiinAwY6ja2xAF9Gpv64d+aad4sUAY9QnUoVJ4hqowqY79ENv4xhtNzt9GFjp02CXT9My
xwRvSDAjiInnePyIfBrlErTOahryb77AjtyNbRae4No5KAxNd+X5ylnpALtHiTmChAxnN+WvWItV
2MbmVtb6C6dNitAh+PTpt60JhOkPfX0Fpx6WbmU+gClI6McFB4c2B6peheijyTAy2QEwdK9PsCHX
TFaDY2Jqi2r2tcMU7qeYwhmIBtekbBWCEteF5IQugxUi8fr20jXLrTDmi+smD4CX3sqqxSv2bxyd
x3akyBZFv4i1CEwQTBNIp5RUkkquJixVqYX3EJivf5s36El3V3dKkBHXnLNPUnyIFL2oPX44u67e
YOvqypzzhiX9oRQkgQDQPGY9AzTXfFk4yUNv7esTmr2wiuO/AvRNqPr55rYI5hhxsfNnPBEaYLyb
BJjy2I99hOENF/SMFV7O9BBADobQsbZbq9PmYo0ZcQjojcSU1WckF2Hue8h22tLE8DsnN9xFJ2cl
dcG08yLYxgaKkFqftEl+Pcse5qZM8avxuy7RQLmj8QM1YsVZtV9u7L3DfmV/J+3GunnAMaOa1izc
kvpflmFVWYsqp98UkAMnABcxBylQPK4ZY9gie7l2qOLxIVnbxc/MV7uqp7DI2AzGjQC/A78RLAgz
75FhppbJBtVjMM5c9ufe4r/kNsjiDH10VoZ9VnppRi5OpdGiYIYymPaAPAc3tzwI1CBL7D9Xo/fs
pSMDB1peqfh5dKHPE3oJJtFI8l3WeHLiGXgDglfvCQSHz/Ihvja2jfBk12J7gEcP5ugz/WWjnldo
YRpbpZGSxX+x5a8XkXQdjNTMiQy0LaeamfA4smAYi9o5QvIk/QcbP7q0/pdpL9CMLYoJpyjxaSn/
TwVDKOA6Fa/+lr+nOzdsijMR+TcA/17ks5IGUbR0IRamlH5pV3sOkCO8RKPsH+0rqmJaKAueb8y2
BLWGhQaagVCBVBf4kjEEEIxCdlAG4dBo+lfJ/hiJS4NQh2jjFrmBtsnJ7vKeD6STY2UChl+IM0Iq
JaIEPwZmX8xZeHvKhaoFlzU4e2/4vYKCnazxaZoUetUiD/HSQnPI7H+WVbv8j/QZHhzddmdGrHww
McPrxflBaNQMiRwu8HJocDscpmyLGjPWh2Gc4zu/HVFYWOUQmSALW2NrQwwp7HcLe8ENnTFawE/F
fnHZ+vRdmsVrzuMLoaoUp97MnmTPhovIGnYKO022a/gTsnhICoeBCb7sdnL7E1YR0jNq1UQx2sBi
mywEwAX8f45B6SYWCiPsBN0u+adDdkEoFh9DKb5wTZRRbhNxyfqNZhZlElptPNEMhtiGXnPfGCIr
jkWQS0CYSiY4kc3Hte+edadscEszTY4X33f5e2+3p6LP80trpd+2TCFlIA6AiOmhHQILhas38BIm
UAb+LRQvTJc6e9x1Kw+icswjdoJQgScLiRvPzjLL35zGpq1P+BopSsm9t/uKwchdLUDZojhO3dw+
ZBb6kzw27hq9HvkhgYAN4jFHZWZr3jKDtcoearuLJtsT18J7WVhYBxGxxT4mktpevibUMqjlPdSq
2Nu6dLsKjXdoQK27TA24O5FkN4hfsdteC7CKtWlJnEUGixQMQIOuu7DpUKWnLQ6xKpms6xL3d6Zi
ympySCvFdGZs818QBKm2aiJXkC3mmOZShONIBcnKQqJhi/vYa+3D4HjvArAiztXU47vGaFy21WVD
w5uRdoNt81x2rD/7UdxXeWszqtHZvagee9mRSa+wHa2QElGEXJXhOCczJrMgQw0F52B4y+S7i1jO
IU/sYJtdjRq3OGUg4I/jmty6dcxCC1glhLiEiAD3udHdD2vcPsxGrBNFad60U5eorEGTLMbfxmX4
kJCyM+TUvS21YI/mkyfIPHP6/5tVXk3bhRQNQKfu10emLknIJPhRdngg1/kcGxsCxNh9mcebKvLp
OuYrr6tlkWngsUEccxJaW8D0fo2il4MBx8CCgKns12Nn27sqqggHqvmjfxjFCFx5wVO8esnFH/DE
Nnb1yNdBnZbY/sH22QaTIT7TIptD22mCZGifsn6LRMdej+iEOEhWLA62dyq6ZGTKbhPMuXFz40Oi
6tcfWbbTVTVOYjtzK/SXbEfQ3BNfkFa4ns005OCgFBmDDnU7eTHmXdp+zhNaotI9i8bwT5XJyTAp
P/QmewqnDT3+iBB5LptXU/T1Mat5C9Ise04xvVxXQ7MKFOkUxBmyoQSpEMrxgJdV9IqMGjE8sdjx
wVZEToP+vMsxRDWhqKZXp0U5Y6fFCcTkX9sdTFoc+rqC3dYh1V11BCdKp1As19Vxb3Smr1RZhZG/
rzHjbfRqjKn9a2sKIyKZl8rM/bLdEhdFPH15AyqyWt0W5Q1nlLXnufMYp6lLybYqzrovjXh8gGX3
yxvS29iI97XP/cjVRLHAnb+0evSiYjFQM9YPNoS6KBvFXZ1xBiBU4GqERAdWhwA3B8rygl830BYB
NuvyuFgsWapRWKEmkphzMFybMjmPO4d0Zs/Z7VFumYK1sJJVnK49D0hZR8RG7NcmOidRRlNSqmCe
rOxiYAnhUmKQlcj8HHsEjb0rWWZnPc/q7MtqY7gcxUQR39wk3UWfyVsfi+mYV3i3ZqwG1DD5YUgI
qWrz7H2jBhoSwKppjFTfQOcUZMwgD1P9w675hY3sfLTs9dUcBjiMZkKeif4FHHMLJovIiMKcP7a5
UpFdgAGAHwspf8ZUXFaJGzmwPm8bL9iKM+iaZB6GUZI5QF7zvZyZv92qJZdnW2BaqK38ri8JipIY
LTrkzBgpqpl6o2QiDkiKmZyjT6XMWP5V1pmVVBpWOQBHzfFAE8HAd1ixmsNVQUXtBimde2Altv8c
E/TgTID+nDp5G2vzdTTfzCpJrovHfrnOj/lM2l7pDAeS1trLIhBSkWNGay7dqxgQPK9N+7sZqODb
niSFEgT2kfkHcnbOYJyHYLexZBnSf/OT+dvAuO0wEGDzIk568SsUOrtfaKvtu9zowXlI8j+gL4mD
MQ6PhomwvBqO1Snm4TwOJF0kcG6DpQOqNrBqHMoLfpn/knZXwiFSlIwPDrn8qkaTvf8Qv1hgqg7+
WsDD2e0MMfjm3n03yTrhrq1/uUxXArcVcAu3jWIDzXdcnje3fCdSz6A6xVVu9k4TOqY++aQee36j
2Tp2ipe2uGfDb2dAJdXGUYvsduf4AuEuFtHTGYh95VKBZ4etg9XkruZyR/pFQNfMyREbXP4iGaxr
aTonVWTAq5yjLcw6RHjM6Zj3CBlyjsfZx4M+onfAftL/I63LxAizzUBFkbFLTwc5/6iak+5cgonF
Fn63mqQxDQU8Yca2nCWyQeHCQCVvrxNTlsuMxdewWhIhPIdzb+SXloKHRSSIU3NWkJ51+tGY0OBU
jXaXObhT9z+527DcGZfi4qFajJzF+nGJvjp4ulkPxEsB6uToK3A7BDjPJjC/QVVXaJwLp47YrX6Y
GuF9DCXJm5pHED5wv/Ptd1IPiigqPz1kKzFV+28B5c9VZESZEbNyShBpzagURsMFbKLWMIYIROnr
v7OA+Vt03IazONvdzu+t4p+9zu47RMM1QpDFcaB1Ms0IcVi4GPPOkx2jT3JQ9rsqf8Z0F5+t2aSU
I0whddSb1eFerGNWSWsCKaHVdGziZQW3EFUOwurVt1Ff/ExwHpYuueT0B9LjNCcx68GrMFIt60lV
N5A3xXlJxxu/zuZO1fWp6klHG23nCx+LiqSvLl6eOPiZHdIBk2fbo57FsRCIYf5S/vaj4uUEPHtD
KooRlihTnFrQpIK6aWdarTLobOrBDLIvGmRktFCJKQpXm0ti+1Nq4ywco4zWSVwxfAbFnHcXSHfx
KW/5lvXxK65FvAwzzjfjXhd74FNvQlzy7MjXAq+t3T0PlD5hMraPaWqr82yl50Z6XME99H/z064k
n8Zut5DYul1T6v63zCv/32onpIrZI5IJyKE/E34kWxio1ZqOjNNbBBqt+TwJf75zaWuTYdJHrNRB
XNXbZUny795kyefNWFgWL2XovxofyiVZIcdKafcOV1HBf013tEXjU2+P0zlWzq1o5EPie9MjvtYw
FqYRtBwYgfrNabgTBSCprJtL+Vn0RoReo40Y+WIJnl9ZhNUhcSsyqGVP89b3JFCsdMW5Nou7XrpO
ZE3L95r2zQmd/oMY3eKuasejte9oByr8x07/Fol7YFNh/J55oSInywdy1JZ/k6ceDEf8GjDkAuOe
xuVqGywh2byJm+WRSbHusEPDfFUjLuo+m8lR40yZOM5ifTbMDaG625N6ypdHVepf4/VUBeWrgVsT
fe/0RhmDP8T6vyREEe64zwxt3yOjcPH2C15diPncQmNbHqfGCBsAWyfl2F8GbQaZAGc3bc+5g7IY
EjpmJh5qhVrV8NbHyTUQH63YemEaXm0TVbFVI/RqkhjxaHLaNofOqiIwa3XoXQ1my4tVt+za6/a0
TMTICqIY8Hta04m67YXkpDGIh46BgQ3ySUDUs2ULSjOtojz7bcyOfcZR9WIRh4GSIsYZt1TRSCYt
6SnD2VgG+P2tuE+Xm7dUxkNyn3vYYRo8wZHZQvxZ0paxsCeO2XWLRxTzzvgEo0Hcj6s8torGkTip
gYOuuCeHjWgjnjnTo+5ifidpnCFUvlut1MKuY5xlauSYosC8Oe5MAO7+UGSmXEJSyMVEDIRAt0A7
SzlDOA96xnRu7822x84hH/Omw9BTeO/F2sEOYVvARZmuR2xQxHZ5KGtmSHg1FdcxJT5xa+2bIwGT
5dabv1JJrYxs+olaXHeS7iAnuC2ZLgNPANVGclb8tbkC7glMd1oJhspo3v60Et0AUb7XacKU0IG7
coHkHjbuu4NFh6fJQynKJQ7LDg25OfcfGxCQQ7vA0VA6KM0kvizqiJLxbJD2lcjhZwCR7ZjAC5E/
0r4xEXe8igxbfe9m3aXUywNUdE59llE0QS29VA4gguSVQxbHa6ABgdmeWYOLMKBs+l9TOd1vwzoE
3bJcp5KPbNC2M+48WKJ/r0iGMTC3Guq/omHynIFTdGj02HMydKkc/1SiCAl9/GB4yTSJG0RHIhu+
KlEQDFVnGHMH60x7/zptD/SL54ElQOhsGfc4/BGZLdeB44qQSaM6bn33OFMAB6tJJewJYoHdZMEO
bvSsy1E2+yk/WsxlbqToJ9xaPI8KcrZfsgEorCVMswLvXCFe6ifUgiMI/fyPP4/H1DCfmlqB1HE0
84hYfeqE8M+JOy5e+xkFbY5kE9XL1vfl3ZwW6MY9npMvv1wXC8H0R0HFrOvpVdKGUKnhI2jExatw
jG3EK2K6CqeBb+zMFV8ICfzabugO7e+KRoreJNvGD+ZF2aE3CRnMF7RQ/TE30RhoR9EVL3/VOvvc
HgCKRpf5KO8SjRbpLqUVQmkiZkdiUTO8e2St88Fxi0feV/CW6tRIbBGpAVRmMPKPdUh/VtYjh8ko
v6s4e2c9P11d5f4YjnfF5BMuufgo/IIikpC7w2AM+WEhsSdcWuXResbu0ZnGu4o4OBwLdwoJ5iHR
3YNOodB0Tj0DaxtS8HF4nksuWJQjpOEWxbOHEeeAp/5qF8wLkdXoR3h6AVLVY2KU+MngToTOQn2S
SzPwRgEq20seazQTmH/wxWtB2htpp/GhVzH1uBPqpGRRpMyvnNUMmA1eSYxYA9l4jrmLgbsc4AQH
QO+ANhtr6i21Ix2mCpy+kuxfAEds2Z2r/aeyWcQV7+2/4pdV1vWHTVEl02ebcRRBI9g0urR6mbAz
Ud8Xl2mN35yZkwExw8WoC/wwasNLaHZMLpJ2iyCcpVxn74mAQO4Dm52Vwl3lygvIun6/6EjoxeTL
lK/h1irra+z6pKLw72zTP3b7b0Ag4qsR1BOzvU7sX0+Zfnte/aKN7S/MjQrtJb+TKr1O6VtHzC56
nNPaoVW2XcKvqPDvTf9nKYHvJ4b10bJYbMgg4JVncZaMvHtgTW1LG8G0QPjgpbp5jFqNnGPO88oa
0m1BsFpbb2cMlEGMNv5Q9Re+xWSxGOqTjwOJZsQhLxr0jRTqduJHniMuNtFyPoqAFPGqaYCMMSa8
47Xvsp2aZ2TSfD40yDecTlVodrzNRdP+2xoOpMxCNQJGeKaG+C6SrQ38zn4mwsA5OO30Q3TGGs6W
RZKc557mesX9tXUngQv4UGw1e0+F4KLLyZBxDeKXiU73sOa3paDE87/XxI600uWpmzWlYrycyclm
3Isu84m4JuvKt7xC2ON8KMYLD/7qEe4MuICJzhT5PrZHRoODqxEXTV04jMAY16aGATR/Ln33RzKj
N96gwLCfI8iESMXzQCg3XkhtjBkn1Z6xlr8m+E5wQKahzYdgBv6RTDJk+fvX69bPBBQVxqL4tZBv
CI8o302STko3IwcUSeRkd5G2cLr6fn1fk+C4S/iDUXEaU+TxbZ2tv337X5zaTFdGdgWVCdBe63By
09d8IvzLmol4jvvPKbUIarLIgql2VyQx7qRyzwmjC/HUjuY3atmgclCQCvKwmvyEXem2ahN0b3xc
4uZ9cBDA66kw4bwl4SLEOWn65LKvZ7ua+E+GthbvCxsfSG93Dr+N304pqxCD3J4CfGXGDGsPjNy0
eschRzGzpMOfanHpH3BgoDmmsyEfcbb97W6d4yvXKSfDvqctyF87klVorv07HlNx7UlBNoWVPcFv
e3IRBMf1/nyh/nH4LQ8MKJCQbRWwEekdFqS6UJmerariquA4CVyGRwv2z3xyn9TL0gDEZ7r2pQxB
n7L+ARhwV3HouEV6ch1OrtpP+P2/zDD1us3+VQr8MIh9KipRe3JOBaObZo+2b2T3MCCD95P/9vMH
uBOhj1E/IwL1bRpS5i4XV/QYtNqDsP3HprD+SpIXZrOvQi3ATvKXO+xwi0yCZHnYsR1uUZ0ggDYv
Yw3JReeJJknuoUzPc1kxeUkYeJjVT7kjcpgnYEWw4gOdZnnLFD/qPJ5VW5mP3qY+Y4guEVZfKyAi
ezjn3B8W05SX2rLCjcnaCfAn5hUOITBbYTwW/mX1H0GSzhjz5YQjod/BzsynEoobkoQpOQ4kX9R3
Axr8O02tvmDxYpC5/spZ/+Fe7C6FWb1u2MmeVe08926SRKU1/uoYkl/LjCDHqcLmkXobPPbUY7Du
fVrmMt33jcCegMa6xrhRKRYiesg/cWnIDt+qS4Vhlo19V8EMdM31d+9pm3BKBiFSs6Af+GUMk3mW
c/oSdyY+9d599JBsku3lwLyYfi0D3HTfGqKR3IEohiN4Sj6Z+BNgSOp5ysoOmNbyN8W70giLmJoB
llg8v6t+CDEh/YcV9ggfh88PIgvOQPqQ5OUUtnga2TUJFP7jpze098Vc2VGZLH8wJ9w2b96Rfe2j
lVdnZhqkbyZs7XoHUayw4FaheA2gQT7iG/QPlTufAExrPL9uvI9Mfy+1n/4CdcFCkxv9zFDbxLJ7
cBjoPnfGwqqmCV3T4hta3CU0bSxgpR9NBbpkYhndKIVRwm7UUQzAyzIhsNTHP7piDsFNxnrVPs8m
/C+jfwUc+LWy8hAAFMi2vhA7fC6XgDi/Jj2Z5kyUjU1N1ZK0ebG7LgElgyV/UxPzWw2GqON91Wy7
/r5YEmW6UVDLNfZ8rUs0EjWh2O0OPJsNB9iTWsIZjuFh5noLuYwQamLmofmyP/Pp5uEkcdOpemor
eIo2uGBs7COLZkl+pkrvvVU+l5PRR82IQrQdWzuaOsJ5i5G5pDB+6qn58s3VAsW2BQSA+IzvCtxB
lda0VM5rDDab0UyukBFndtClpOTZ0vpnd7iVsnK1TsT1QH3wluERzTzrPfhfZSVU5IuJim0Y5ogR
cqR7spBxoJV8ylayod3mTl9st/gCiXlAlncSqJiR4NCz6exLu+ApJm5vWoP8Hf0gDD4bt7na5c59
RUpmYv4DhX9C4g+GpQe0Sbl9A/JS8+a75GPkzX3Fb/FCNPx5dH0C9nx+Eu4qIzTifZxQcQYW5jlt
SDp0WNRPExLTLs4eYqUumYp/C1e9I9S7ib5lBGzlgAFIf0P3+zy65kPVc5r0y3zlzO9DpYUbMq79
quXs3qRT3zdgECueaZSJPmeVnBBHiTepi4nj842L4yYPBOwxTDeGG+1ldskSRiDALj5nwRvcYxTp
4mI8dEX5xXfHC62JK2UW9hP6gm8H2Rzvav2Y8rEa3v/MsvprPZFUJOXNTwcdShKMW48I3j2dzmZF
EGf5vzrrrQh/EAcTTvugFtkLOg2MhH7Kaza1A99vnNJsSkEyOZca8kno+MspL59ZV7xj2EHOvDBy
87bEYonG2LtD2H5IDYtmp2ZYizW+CmK2SXTIlEnc0iUxgYUFJ0qhVt0IghH2zRqW4alKCaR76lNk
5CRYZfQXZpH/4bugA+1lL0aWQT3D0Hpa3CfDNehfeEdtgf3UtFYuLm2+ayh64bAwDE3YHjhp5tM9
NCUb9kE+UYaIuRZHqC8fa0rULM37EmLHOlJUe4/Stz7YJWLnFyZA7ewZYjyZO5PJeAky/7VeTXia
/XrTdlLStLYkO6ax/cv3u7NajM/e55zo2VoF5IojchrICGCC/SubKfYKgRgq46sUZOkPRNY/IwjF
46zsP9KqJnBpIGt2lz/kIbBWS8/WaEMpwURkuMxckgu/XhRo/zbI/Xgu9S0zWrJ77ZGYntb+8Hkz
Bqd8S3sa0cyHYEE22QCZwSk5f/FOKVby3mSGMxa63jDZR9cZRtc0+bRBMipGFUN+leoRIRUjY6wd
OI3WY2V037VJKUZmFcZ/NO9RoxtGeumCM1gCaymM3XqXxjeLu2vTBcZmJgMmq2mAUTBRqGIgq8ZR
gVU3iFeBGWFbqLrWJPKWMXRyGk+vk0dVfhaFZ14wyeQ4kNsXUg5Yb9czeUwAtmB4uWecLOmBqO8Y
9M/6286FCPh81R7B6jf/+mT6XeO3OFHpNCHPQjDjNd1g882XQVJlD9C6dEb8ZtWDmmhzazkUFfM8
03WrK5nzpK4v7MDL0XjdMOnBWJTRspaSHTzZBehTGHKAohq/B2gP86QBc8wUVm23EO5Q9Ti8Rsbu
MjaZG6l+ZFNZXuKiBY2wsFV3ie2BpQGewERSkr2s3bSdZD6caAbx/MMS1FVk9rIIHbKcVvcJlMN8
7rGEAmoizsEYNwf+Yr2dtpSQPDJMzGOZ4FgRPhq6Hg7SAq+U+Xx7Nub637KggZPG6gPfRDc+TAnJ
iS4r8bU2roWJ96hRyGzscldGOEweUxJNEbe0/4hOdMG6aSLDdkERCGvmyXBykSwcyPvb85XZPRZp
6MQOFbBX8X4qyg1JP5egRIgd8Q7uA28OeoRjBnQUr9tah0bx3yjFfBUbnA/d/Y033kno4U8NKx4Y
Aq64X4r1ibhvCnKgbOUdJTACgkw+Z779n44hsAyJuFpA/recpOXSGMNt1yGMFQYepvPVo6q9bwQ9
UE7i98ww+K1NxlWRNX3AqOEcu+ky9oO6kiG6HGy9aRZ0UKjiFG/LIBKSHuL00mF5XXuqoiWlvIGq
onOD+X9VsHv2mDfsusJ2X5AnrXfYGDINlceZ061/fSLLU1Gu98ZelJTzcttq4x/ZGVYEhocNPLqx
lQU/XaXxwCPo7sxL6/Cm+Sm/+01v17UgJVoLzmQwLZh/4y9wrHkzzvczizLCJljOFtVKtuvyrj1y
Ry0fI1fbEgWWa0LpLAgaBClYewDsdPJHAUFqoLAZmqfeSQk7K5rr5jrZaQGLf1g1Qp02x9OoG44p
UqR4j456lQNEEZ0EiT28p9wGoYpztpy2TTDkfRPgeG5f3I0BMPlpzDmYL2OMuhSAi0e2mHaGxnac
5UdSseUs2x4NwJafc5emhhhD4l4s0hJJXvfZ3GBtKFbezr66+Al11VDKcPUzqI9kdkadxUz72Y+H
4aXpXpfWuAHdujlTvkWYT0n8fVxV5Z4mY/phZtVFW9wyDbYptIvcOuZr/E16DxhNf34lKoNJEYqP
jrWIbjdKF8X2PC9WHg5JvVGafljS7e+8khsfx6MLGeg0usjj6fDHu86oolW/iTIeA9rhMVILr3gu
MveCPuLqnerNpBxDEnsYQAEzw1fPg+yfEfUTzOY5wcTdGjmoa5gEepxThFcQSJ73/r3fMKDEdQcm
DCvy2LKgEkx66BSYsJAr4McGyXys+4LMYyuIXwnFEUGjHcBoAABTGZp+UkctMQToJkKmxTAKImT/
+XOegyAyoRdY0jh67Mux5+VJ5Gc8ZoR+p8yznnQ2QyLgmuMmWe8EB5BoOtJ+tvukt6tgnUrv6qYu
+I21fEZQK0PVbV/QFbEW1mlkghBJl9l9QGPo1PUMUtV8mScfk2XTXtBVYuYjAzQgK4A1Vr7db5bh
7FedDkh4Pq8GdXU8ztEwmtfCGe+ShvIBRcW+poRZAl4c0Qn9lVcZvBX7V8gRTNQMt0CSmWZ//cp7
I+8GWnusqFuM5s5Mype2TX4A9hdBU2nQiYKgznhCRcKDVVhN/6DS+mcY/ZeDDyIwycUhnxKIH0K7
LxPR1+KkNlDDFmWg+99gF2O4NOApjbh8GuI6O/W8RAX3PZN8595bfpo9LJKSFwwgVPigarr1CGOU
jGzZMeBI/ZQ5zVW7C85KYsYPUvHw8+ZcrtXzqvWp8MtjOed/F2cQ3FHZ73ZAF0q9GnBu6NCW+tq5
6VtWDDFhTQ+mdih7Za7DUsRHK5fOg8VaBYRmJu4wTVK1DdhrETn8IXIgZIOrMWftAnObwXIskctJ
8L+cxgfyn+qDdHpuXuzDVkf/XlcQqvrp7CWA9xBnso61Zx8PLzKXaeqvSXWUfls/6BgvHPqx9pQa
8BUt2w9EwTNQIrXuig5aUyvta24+9RlPkxU0M6I28U7grO46C077wocMYzXvFGf2ci1ICRQRbHWZ
2ifHPHMuLHOnUy7X4m7i9tPQ0XlXJnAggKLofQj7W0z+3oYW1qSEDF3HdMJm/NJww3yXGX9a22dL
6gRGAKM9Z66bsHKS17qBpyqvbty0Jz2D/ssmTDKrbCNDbeKWg0GaJHjjXvGnssyl9bOthwngbqsU
Ys/R/pRdeXXRACP9+reaphGZ1XIyaye+thRvnjw6CdzW8YXRbf1uCebIqCwHgGqXoZheEDseLQVi
LyvlO2/AEKTF9u1DOfOS6bvzCnYPJlTWxYOIZuf3NGcgM0pz9s6oZEzqg/k+b6E1GyldosWiToCM
PVRV9T6TssBPwaZcOS7qS7bQY3FTMF+oCXTI1uTRINGIP5DdBsWyRU0Mx8v6TEwH7F8dMBp1TnWz
Up3nOMFlYVPLtCGOa/+CE7Jm2s19X6c+ylH6DLC5DXxCp1uicm8W4JJQqrJLkj1pM02PPNlT+CqW
pnyykJht6dpdvLU9r3wfztDYOT7MBbfeg25pvdFt7Est76voG2owUKoHlrz00pX5V1IoGTW2eWOD
kednXwxI57u0fy6ZO7tDKo/jlsJpW71zIhw7Miaucfj76Pxk7p9MH0ZfSnxxpX55rXW/gsgPcpDV
t43Iq9UljXj71ZVtetqkIFWjp69GzkCcKQT/IbUnePvra6nwQ2hqNC5cqxh2HjrUIO+rLUaeAik0
M3PvEwmqLk0lVouhZU87yuZmrQ7pesDYQBgGS7J8aiBB2Nb1yRXIvY0Vh4Uxa3Az1TnfuWeecKoI
cS1YySq+39esXjPsgbLBtlF2L/t11gCd/t3u20jX9w+zyPuQ8u/J5f6GR7ersQEwxX5qPNSo9s62
RtDnln9HIDChK5cxWPyYIGXKuMByvI0l1LiFDk40MGA1jJaccZ55Nnr9VPnez/4PSsDycDqn/xaA
V9CVlHVNrfnN31CHbKSIj3Vhn7aSC6MtkDLx/Q4V/BilqkA09n9IabcT7CsEM95XLigRmFfXF7aP
iOiccgzlrgpSqf/AfBxe+Fwc4thGW8/qUfaBBRfOlpn+EHlLAkqBNJ43lYx6cRuaFahm5ayHoht5
C6qB6IbVvs8afg4QaBtBM4bJ4nMjleWYoJY+TLH5li0LdLaO/iuBdGmvLZ2qS4a8tvi2ZC0ZYGoo
j7NwfscZCtctSexgcKw7pusNilDLZrbgHgvKZurL4aFNKjYtMY7Pqb4WC/FiSr4kPdyATT6sI8sB
In8mdtrThXw5eUb7wQ8HheTYOKYIO0OdKJw9VJTldyZOpdUXFyAeR8d1kNduy3JS9XlWPuZPf/IO
mCoMcteA+9faPNn5+JvAMA6KLj+3aBWJdZ/A+NfsJqjLOSC60Cc0624Vk3X2OpACLqZ1mwL0kPa+
FabsohbfKo+9Hl/cBYL+iv7/aLsrzwRnQNP1+WnQ+h0N1jmhgduGmiNi7Znb7sg1lrX/ilp2F3gv
b2VW908xP52rh9BgihxYhckqT/lfVmxakEA0l4CohusQ2xGmZHJckFocR+uhKTwwMZIUbBcwpJNK
GbqrfyTkwDq3OJYP7BZIU2YWSS+O117K7p5yFikE8YMjdFocXBAnU59mY5QqOcabE45IrTs2Mv9y
79nR1Z9xJF3WTWo2+cbTxBMMkX1u0BniNeS7bkl1zko6W28oYeXrJkp8MAS+jFGOVJfMRkPWe5cq
1u3DVOkWO4iRnhIsUymf/ujLZtyhks9cYmXUSh2tSXuRW0vQWnwYF7JWLDEj2lFcZd3KZp7RLogS
COFWOb6NGU0JyoiVu2Q5NmxNmgkRWetaT8JpsCDoN4ul9/uEZsrzp3t7ZYW6F9KM3uX7tMsDtv6y
+NPN0YOHcAOyHPuK6tAP5hwBAz0Tu8MNJ7tP+oxvE5zLBQ/0kJvWa1yzhM6qpUCCsoXgXdlEp6gM
uESoCJx2RBW+yWCA+HSeE+SDi4msmAbyNrdsotjdGVe7LjwGoIBxYCEHbXehrxP/Y+/MehtH0iz6
Vxr9zgL3IIHpeRC1y5Ll3c4XwkuaO4MM7hzMf5/DqkZ3VWO2nud5KSDLmWmnJEZ8y73n8iMNXwie
EYR1G2PyGJoyEiobuTUnE3dLNpwGy7nift7kguHuZD5a6Gew/Y3GRbRUhothh6pKEUExwwWHpNAH
g5ddFcrjhXmvB4DeaQo4maDS7aN0+NFmRHwICwUXOl9ITt06tDT7mla1eRhNhylAaHFQlc2DXnYv
yvnEFc74IhoBu+XvmRctc4t6V2XNTeL76pjoI2OsaDqTWv5h6BmZeDGIUTP/KLyKj4/WHdxmzHZs
iGpGTNCFZcashiQhL5BKx4NhogpfEKGrwjXfuh61bIgk3pWWw1nyQ8YzqzScBqj3ENy28xSj0g7R
ka4JJINNysQfjoV5UvNTZ2EoIY1SMYq+DK1XkGqgXwzdQLBeej/ToYt3nkkbPc/IYGLTz9etpk7u
wOqLBXy7tuSXNpFoDVIjWTsMDJnmzubayVVCr2pP62QMbyeLcEhWQ45qnqmWTACYVsguEXE917Ol
mj6AN6Zxy+X06skmjpBkLgHLZrf4jayRVdlgwvhN+k+GWM4mJ9kpJxWebky9s//WUfO/53Pu3g1l
cfD6Gb55wmgXsPDHrIXISQBGO+OdHtsmkGGBLYbLlivlxCesumV4+uxa7qtpmrdkdr4lRZ09ZC40
yIlnbEf2H3j6l2jAghUmtEmhtzUrGPRJ4qvtkKIf9ye2HmEzjGcah5i2NUncswh1L/CLot5hQ+/X
Dhd36BQHQmLFWkbpPkMkPg4Nn+pMlBuHOeW6nf14T39W4hRdpmMIUJGKtRetoCAz9AktmldHqyK0
yCuyRoh/hogC5p0MYPvG5IGH65rjTIdzxQR5RvqOa2TcNcuIw5/bYhtNFgwcm8NU5ibCPhvfatmh
Ax5FI9a0wpJR0oeb2+5GI+6CwCGWZMS4sEJz9PZQauU5yZicZ7ZNr1g7NKNjtka2wCCsnr9CZRk0
lQ07Wl/fEXp+a+dQScdEV+d5OEa/wvlnvD4EXhRxs7PD5fnwYDe4Q1ntZ1bihQbryxrxLZUGfOBh
kkiTPsy4s3ZgtJkGOA0RYGnRBXbFONkyYCCGkvVEhk6qEzdyScG0Upa4RNCwZ6p3fUFzHxNFwthL
+YdhmLbsNXmaxj7fOFX67WnoEfvOyW6cuQ5PNh/VIRG3rRIvtSmqTe3WybaLls6u4YOTpulzGOGN
csfkgTuF/4N6v+0IV8hBzUA8i5lmuiJoKwKdmq4+WbcGA6ZgMf4MRVXs1TJTsuWDV3szioTiy+FD
6nh5vi4Nn7bvdpqM/BpBjS9DE0EZ8GYTcoPQB4d+xv/RaDlUqBikiumwLemeDVddx1xvjuCOgR3o
1aedYCpJQ/EQavV+drN0ow+6FfgEq2zGUMOmAe52ZXvIcyfd+SI1ej0MTAqmmuvFJoEdJPuYMdKP
irP4sp1qq1qX+EFWMDvKcVKewzPX2Cz97hjaiAzzqV68Fgh5df3Gr1nF0sTVHBpyy1hSHSs/PmYG
rToyUcTGfsZYvRtIRnPGN0jLeInqBeErUbG302jsc0dbj2XpH0vtS4feRSnKLlpkfXk/GFzVXU05
n4Hhb/3+2ll+vi+nvMZc9qNg6fqoz/BVxV1hxdo6zNwg1YZDShTbjenLTQIYieUT4Qc9Usd9mw4a
VxeEhXCU003Usw8s/RFQdq+zzO+mTa0vJNqork+Glm5ZrHJfNWTBdljM9n5YbmN4ooxE2puc7eze
nMLPKHUD9FIsVa3xK6qBMIGrRJproRZ3x0XdDjx7pYuo3GayuUh4dCzF+h5UJNkvOZGGPNNYubxa
P5vGeKYAf4pUcq1IwiEKjmFBWxPa7gg4d0Unr3VSnO3WQxXgLnEiptiZ8qFIIQ1NGK/ByO4wcVFD
jcgaRuXHN/RoVKgRmN62sgUpbHLPJVUHv5p1/9/U/DhVP//y50+JsplF/M8okeXvc9yFyWTMsVwD
fAviZdte+D//tcv53+43D5v758363//08rNpf6ryTw/TP9ie/9O/8jcftOX84iOFB3mj04GbuvU3
MANfEY5pUV7jg9bBqvwdzGBZQBt0H5wDf8rCnPx3H7Rl/iJs2zLIJHAEjaJn/zM+6N8SLn9ng/7P
Xovf4zsUUxf0uozIogIlk3IcOmyXD27i6HdssV4qjAVABoonRAV3KcVpiGini4xD49gpJivuVETW
u1w5l47HVFhwb/zmktVN/sNjlhr0GlznYmI9hXzJxErhvizjLHJ6K4qn0ghHJkLz9zTCxGNfqR7m
hmG4tqSBlUsAVV7cD8tApACfx+4ERQMqfvuwsF3HEa6sm++JbX2eMMENnLxswfwEdF8vMQsqk5M4
Hmlgky6Bh7Doq3LUk4GBX0SCv2eIcW4KDx1/X75kaVxdWSPjNvbIq9MYnzQKZHmskktNRIfBykeP
BetJXQXoWEgcSOMLzPwLG73n1k/u2E3dWLp+jhMT1cZEjAfJOzdOj/eudyz65ZQ60jFT7ECC4zhE
FhQ3rMWtqvjWQ2xgKkrZbo0meE5UR7M+YhfjOxc94v1BB2ke5++Np6F19zSNr2lZ4I2KLBEEjaj7
GQvkFbhhA0vATVkR6WfgnY6b7DQYtR8kanjQKvejM/EEF+wyfqqmZpxqkFQQos2j28MQXp4Qx997
lfjMioVKbPv4jcRtmeTf3YTxOyZuI1EhqXeEfa1iA7MpA7u9i4Qv6nCIcAuzxbYYpgNVi9rmUGQu
HCSXdasDtG1XKmDGcozTazd68042hngYjA/XjcLHOaQ0XXmwCFcWcKwNalfCNpsk4hXs3HBTWUwC
cXAMw7WhmQd/XRg7MHeLBoB/hcg/WzMSWxz9JLgIEb+peixPFvlhR4MoIk7yeNs7DiVi1rLwYsee
4qgAIeHjFvAcdc8gD4X/sJnGeDsvcQSJG4yIFrBo2KDwqY/S7KRjAzHNbw21V2qVOM2jXTvPl9x0
D2nfnBlgbV1meypuTh1KXduamIXUl8orSLWB99jlJ7esd1nHUtKlE9dTPvoWGXdZNj10gvVwbrKG
1akCZPR/QFmck08lG/nd/ssfEDj/+sdfNr/9Ovop1+/t+x9+gR0d0/Zd93M5X5sub//1X/7OrPnf
fvFPP3/9W/6H09rkvPyvD+fVzzxKuuL3x/vyB347et1foEV4ru+anq+7JmfowAH+lz+bvzi2bbjL
2bowELBV/g1A4Ri/OLpj4zlwPB5U5pd/J+L4v6AOEYBydNO0Xd3/pw7eP1KTOO99JEeO7RPdAv9d
mP/Aw9GxluV14bJVzW1YkrG4ZI1D4ZE/hpY8+qn9QMy7CprROfzu9bn+drL/ib7gis+mbf7y5+W+
+QP34tfv7BLfYC80DaZLf+Q1JQAQUPmwz0sGewgYLhMymj46lPzG/F1Z7AuK9sbJkQZImwWM9aL3
03tnz7djxBnjH4sjWK4QDXp/JK7qSiLQ7am5el109ppLR9SPXQ+HqNvRScLBaBhAYQ6+IsR4++//
IZTX//giGqZvozO2DNfhsbecJej4d+ipbopCVw+XIAfb53gG2l6ysOSgmF9IATaQa/sfPUnBQSN6
4hiK+dC4pbZrUFQx4voYTG9lU3CRvQQVPhA5CWkWDnVy0EnBYfsDLUsFDlFh/L2I9n0tOWszjmyM
/vt4ISxUoXiPwhhNR2HwmOenxHJ/Rj53YDOmaIjARsAmb9ZWnSVbbyRgdGx94Jz68KP3Y26WdMMM
651GBcOGysRKK8wbTfQMar6tV6e8G/Ty0waPlMTKp49xUK3i+aHH4wdu2y4MbJUw/BOrXvO/aXVp
1Zcwl3C4SkrLubPTZyRB2a2ddrdd8zG2iB6nnEi8pMnzgOaVu0c8EHmLLVVJHLH+N4/bgQiXaFdG
WrImBePF79VbjWaG7UNyHe5xOQRFU5REVLI1n7362OjdEDQ9qHlWOC0t7MoB/KfDhkFkS7dLik1+
mxLKA2XCWrWUbYEOWYCPfbhn2MP7l2b+kdtpuFhjyTQ8gpPApFdV7KB9zAFELzHwtjMY9jO82jzs
MQnhiuXFODhZB7agTsjViLS9jw7kEpncMFoCQ94ubC5ci6kwoZKrmq3wJmOmXppzuM2neavFrFpr
l+QsmeavUzfE64raEbLDhCyrnh+r5MOp4d75VvTg12FHF0O3KjzzmsVAjhv0Uyri3i4ocpyWKNEo
vphqyUnSWdgwyZY+gBHl6g9J11YroXrvQP7UPG23UCzSG6PQcAJ4XKtR7J8siMq8Rh4SVpbiICyq
PQ0fqZ5uSHqP72x1G22bRLIRYF1US8L2/FiOGIFZyd/5ubxBOYLhw3uDsUy8NfPz3q42TgoWdXKm
fQU4G1/Amhi/jtxn4yCVvLNVc3REtdPGbq9rmXVh9IzOt5z5AdqcS3o8dCD4t4DEL00VHQsrOTik
GnbziMPRrR+qYuFZ4PPHpDl91+2iADIMrjVW3+IW2NfryN5l1Yy4NNfopKeVH4WMBXrBmKVjLGqM
p0lDzALiD4zkCFoybVCLRbV7nqADrsQkI8RbHUFWtnkE3XvTa1CfkxKcrtJNvIpTv49CfdtCl7yO
+ByLlAgw4+ip7i3zUpbAzYhEI41fEoMgpWHM3wlOIVmwQ3xZFDe24efBJPTXqFVrXMoYoobmYMue
WdxiwDJLczNY8lUa4nYUROWNjldDA+MzVYCCBUvpfJZZVwYuaTVrXZRvuW6tbfc0t5SLpY+sGWum
j5YomFpYyKlX33DN42YZNWPPDYURAMNT2SjKvALwRp3nC6l+QMatHpBTb/pM1ui0GUE4Eu+tpHQA
kkEMGU621fJ0ZKNkA2FY/UrKYSvgUrhQvlyya5fxiq5YV8O2PTVSXDoLWSYpCQ9xER5FGX6TaM+o
1za+chgHQZHjZ4HfBxklUdG67tXOiqx8O7qthr+m5+VjnjmHIGqYhWFMYSFUkGhikV+5Zioa4qdK
HiKJ5c8ChRCSyQIScbjCBWTKOz00WmEdVD9trLLZ8MkgJjA0PabGGRFydnuoEK0NcqSerSyKh7Bd
Q1Fd2773kQFVXLmp4b4slsjxS+b6D6jjhCoXhLulRcs2selu8aF8WFb4FipElPpiio8cwPOjS41r
H8mQfLHakjVgqot1rN05CcER3mzeu673zlgAxFj4lNi8wYXwECRorbmtlLvFvPSkSIMnSawEKOGe
8eS3jEaZXtr474pXE87h2iM2gX293FqLc6eqUDqHUhBHpsXYYufsdZg7LPJgDGYBiHuSL44gETaC
ZLfzy8MkT6rtcY7E9ql+IuYi5/1k/ec/F5bHezvJ9zFZQA2VwlSKzKfg+6DkrhBMFx5uUuHKwPCe
qq4YAxAs+dqNXdZxxnOXA9AIUySLJPYZW0KzdtVMb5FZ1VF5DrNEfbzHAs+AA0PgSPBDoFoy2WW4
7/PqTblwZyup3ahTOYfh1ohrlp7Y8EVafzdWfltPzJwiPHwC9QZZqsV9LYsDVqo3DFfW3ukqB5cw
qviSRiHztO8h8V9TTo3VwLq07OfwUFTS2qEKIvlHY9zRECshAX/DfjFP3hzKYx1WADd0E/tw9wbd
660DdxJ4MdMWrbAPXatwAmTIBu0aLYQF7MhvIFjJ/ocs5HgAlXxnojjcwbe7IQBKbPQZ+o43HFVx
1kinDVSXQsStk5eR2CtOgrpdV0MIlx30BWFsrLHye30YoT6pgj0/GIBYsz4SOFEwME+K/HeurV7z
HrkqA5SqQULGQblo6hp4G0aReoFX2UzNJyx75QDVXtkMuDyLrYUM7Npz7+wGj5rb2cBbGlBVyKji
LYYhLZialIezmY7waWyE+HyEpJjyjSWvztiPq8Qwyq3l1v0qrcN7T2gfbewna3caEeJ44rUZxUM5
YbstCkwKI1aa/pl6jX9LRf6oHfNxwfJlDrm/netmXXg9bMMoOtRyvJMtqTZZIZ/iRffSTp+ZKeZD
rrjvudsuXd1P52SEd6ZAoEN0JMTAeTUy8W6kN7LXWzC+zY9IN65q5FzJREzLTDihb87jItj8jJIq
O/KaB0ONpbSxuvACjv9Ga+DqsNRZYlLAE5ftN0tLGvMVtAtNyyIQAFwW3lAQPcYWLWgImj/30c40
d900XGqvUw8EPyBuR1lZGEvhYmbkwQIawWFtj7syRx7sVNS48XQGSCRZNAK2YODO+PsR5cuDpioC
4OPquZJQjzjL6ALbZ9F5CFBD52MQqPqrZovr57boCVgb209DjOEmMtk1RjHCQTadgZWVP5wRHlCX
+DCbBj9n6I+oVO8BbUM3cBE6bRSMZaah716HpBhpWbaaD3qEbxMBMHDKxSXiDdm94wwkgU7Mxc3k
svww6E12cYOm3tGfe8e8Bd31olpv2tdY3q6QpChlZs8jjwy+imBIRbQiQvepik6CG3LXuNxjuvWQ
SCKfmzLsd1PcPDUW4g3U23s/65NdPsXZXsegbUWraay6bThAbtph1vTXscfJUik/QnuWvY5D5j4Q
pZFA0lg70Ge3FROKB9sA/5CMqXnmJHlI0cvgncK72FXDATyau6XYfmlyyNpqbrkXjPqRnVC170Bj
n91CRms42/HJ9L8kMF74CB2svgFVRoIxBzdcZ20UP81qye9UVBg0InoDpjOG7YmbOhCGhVDGKgnJ
a80vE6vd0xR+N70LawyUNnasjjk1UfLaHCEgcbrjjMpFa91ybTOVIWWyOQxtXq0fqXiNR67rg9kn
fNRYpt/MOZKw0pkfO9vSXoTrgry0m1fbhhYOf4ZBvtsBxiXUZ5VmrlqzdD3FaUgr5QRa5ttBNRbM
AjR03n75VlaIDfXxpY1T/4I/1toYfLfQjz78DufrFNafbPf9PcHtCh9TiNS7qH4CoGmveebXuEzc
M/kqd9x382vdsJ6bWYI51a9Z1oRUQuV3A5dlfCH1cTdCuTkRnsdzpcfNhon3vgzHAVqLgYXV8Kj7
5GIrrd/1wZro8DpoO2gx0Y0OD8YozpUpcYs7ywix89DtRxgfNOnSj7FZ1qxAcjWJYZdCqU/QLKQh
ap8osR7mjpB1pxuOqWH+QG2yTWb0o7UeCWJjPOKVacH3NUvMxUwCxAMwmzaD5oF09Tktm6yKuAxW
sN6rhWUFuXbbUc+nmDHiE01erkXnok1fndBxiCZP9uaiH431xeiwxNb/+h93skHJOcjCwgGz8KC7
1z7T5a7NHBQ9GH4bllzu+Ga3zbQR0UTXnOzJB33KJ8IDCpeMEQwsGU0IkL3JeNVpHEgOQ0uFkudR
sYneKnsRkUz+DgYVJJd0MRAAcsRaGR2jiPBcg+8jVcY1l3IXDDplkpfq+DqZYF4cPXzC+O7eT1I9
wX04yl5DAx6bB6HdRGU+n4Bxf2o5106kAT3R+xyFGRhDTvkFQA0DJimmL23xoKoa3223xA/0g/KP
0SxeLQSmW0DsIcYV9TJWyS2+SeowakyShFcYA4sTlmiUJBR55cx6NcXzlGLa3xDos6vqkOhmxc5y
MPGUh/5VqthcGQn+J0KhTnYH8KxqEn3X6PNbF8bfcqJKlkPykz4OOBuxJIR9Nf4Ge/5NpeP4MIVP
nnAzLHnWbNjzEWuQZVcXZopkxRMaA7BtZEypzd0p80S/03SzOrCDBFgjYPM4UXXKklJ71ccYOqfW
G9vestShRVwf9EmGvgP5F2I2Gjbbxc+ddmm8qWaC0GqzV6S2dxTUv0o/jIoInnfP5S3tXARhtU6e
ZNaTkdrTmaiWFZkxQaiCNXBxkM40AFdMnkm2Q5i3IiDvmN5AK7n9tsBJiHCB4DPfe7RqMrYFEgMy
cz2kmDkrV8KFXowp+bRnndhMw97CEnvGU4B247Ouai5sDZcK1+Cm91m9g4y4apDa9mSeI6H0SkAD
QGCgYQETrFdFa7gbbFdIDTk30WbvoJc4oZlsy7z9zHjjyUqm4usf0bqIW0o8fJYdIbBsH1tTEm+O
dy2brCtRl++tL2LG1whVbDjRD1l/GHTkalqCLE2wHHXmS6vHr06LbKMxjWXDuB/aWN8VJJTZtfiy
MEpDX6byINYXf5bhTAim9SOCMaKf0PJqca9fst61FuJHvpXJZOGe8DFmZdHJSSr0p6ing5K9XUsk
z477J1ojvkGjzvjWLqkYkqTC/Fp2bwUyVC4iGMAPBleWW8fXbBwe+njY2B13dqzEETugfpYRXjEw
BZbVQS8SEdtx4xWPNBORGnERDZ6974kkm/kwrBB/pTt2Eq+lKDX25UTUaSnhS2mbMZsB1mMYzXEm
hOsUJggx9BgRcP4ziunwbBg6hqoJxKppVb0yTTCM2LxCldp3glKSAlrtvbakKyxvs3rkesgQYcSA
+ZpwRWDhQ80qK5Bm+u2E2qMx4rH69ZnDkE7qtmzwDB0Qtesr/uVil4yEKNZ1elG1am4J2NjrcwY/
x0Cg0hHV8YSFYDiSIObD/iRMS49Q0aB5N+/7ytjHNcGJNaJyIIf2fYpA+eAUcC8KK6X0z7tHpB7R
YzW2O36Pqofu6inNOfBiZVgpUGvP7dycfv1Nkp4eigL0tNAyoEb3VXFpymbXG7gk5Izt2hiaddQX
3bbSoIcKz78CCyNoIyUEoGrFo1C+f+pasdabkkerMPwDKKCdHaln1jnF9bf/hPZzW2FNxBemm7g/
PctG35VBsYJodDubxEaMZt5v855IcZ/dEgKv+BD29U8c4ZiYBLZE32l2oVffp4mIVzqcwyD2yJ9B
IyzZMZuOITa1n5wpX6yNp8nXyuLhR4INyI4I7duR9fKESXP2Rxpvuw7mxnxzh/bsxPjEfRd1wWxw
jWcJCU3UO/LEQMRcpZVDkyzWtZ6rCyhi0D4oZLP62ir3W3bxkzMSkKRcMsqZ9VIOWtduruedivT7
pjylFYnSobC/sqpwgF3udCs5RzozPbmAcHRtLNZhM+3LaM7WyqaIwT6ry3cgUDa+V+YtQt87E4rx
qcnpLVsIoxP4HBrWeRsZsDG9pkrwmvEKFYOxNTTD2kGKINPcxSJD1sJ6Zk6YIxYI7DwJT4nk7uql
YBOTJU0w9OzSyxYclE38hePoe7+rUpZZ2bHIaV/xL5Voyqa3SsIJigsFkcBEFatPH3ylAofQ5BtR
xxsT1cFKkzwiSdF9aBNlQlcOJCsUj2aCgnFcLPeiBrUyNJaxARxH8KnhOBsfl/U0vjPn58GjNqkU
ABPfVPdOX3/ahrPMVG00B6V7IF34s6H0VWZFXvio73NNI7JYwh9O6sDBHbAH6ARKVIuLU7Ksl3BA
wEQwv8rqveTbXoSLq7IoPfaWAu1eNtN8MfO45lFK9l5G9CBuIQ5n9Gt+UA+N3JyMsZXrhEkS/PzN
2PEY23x4FEQodqLMHlgsvysAOXmeuRz+4f2cl0y59AQUsIMapepufSucV2zd+F5dco3n6eykecOn
bHJ2ZirQbxMx7RTWszcCd/b7DxJGNPcttWrKsi78MZCishoqwwxIICvWmCHSonfQ14/w+JcXWRU4
jBEqB0nVd3eSAVzbSvtYFTg/69TzzkhH9oQOsUOtmEiWhOjArOmJCiHQBVFxtW+tEisZCZoQsP2V
66Kpc1Nga3qK8jJBcAutRIYG9nfuopmGovILC1trihy3rm+ws1HT4/ca5dMUx8VRzLzQzOHXNZbp
iN0i76R277UhBJBSBO7oaUyU20XP2rKYs7ubGEFkmkpWfXV9SJN+RGMV3iSsSAIxrIY5wf+eEhxL
7zc2kKrdZCAj6mZ2PAYy0d5KouQOI8F9LzCX0ncefdfrT261a8fxY0BuGbjpdO5lQ++IjWtv2cZe
H+wfLrOxPHY4wKLsHt0YdRSeXA4gwBT5AOwx5+etGmOmKYkewTxg/vyIR04FmD63IhoiggtJhspn
M7CTGQwDb+SMJd/NYGZl8RN6VIlTR1xqgHoBhWRaODeyJLDbb3apGZNt2LgvVUH6nk1qSmYBa8rz
G2ubJFJnSYn+OlfZeciAQuJqPkiZvOa5IQ7uqPFgw1rB7XpyOySKBodOWt+KNn+ok8Y+NnN2Bwgq
v5PFeNGUDnbD+TTq7pKm5bVps6MGeLmJiTuPCkpYG/RZNp+reNLOsvwyWwf6nIN1bXHgKh0lY64J
JJtE4lJswrUSsEedmfDHEvXnqmEEHZA4mQVUjKJFv0zW8sfQNNE2CbvPzih2nmZyCvj+lqxJ0vwI
FeVC7K/kn/mLLEGQi4DqiXnd2h/5bMmU8RA67mXsiibfrdkE9HB7eK+QD2kFsHdkICdpwGXpeDBa
71Ja1iexgjF+oaFhFAMvzHGrfbVAWoWg5paui1MI2yDzeHztKaFY6IhwlxLdI5c0JseHgGSFBRpb
1W37sOtXtn12a1pAmJSUu1g64ObF7BtQY1S9nPdo+e0bn0IwzZNzRVAYA8HiIxmSestF9+JLYjbD
QalNCZ4r6HtUuxGA9xr61MrIeHt8/cNBGqsGF6Pxpai9fTbr5Y2e8LJqcXevLKxSPjeTsl90Iv4Y
BTScAqX9rdx5pyVZsuOzz7Ap4mrwUjZPkJkOxkyDWgzEWxspFm0bc37NNF3YHQvxaHoQBLN1Yc1x
1yT304zRlQUfRyN6yY1uy71gHECg9MjrkmEQEMiroMy+lMCOKSJ5+xY3smMYAanvSsPAkA3oheEI
MSIxDAIcSwBIqrudKnWpqjHGDju/Ybn+thr/GVz4ukILixCC5sAEkjxHRU3kR//iD8ZzF1cbdj6A
dBJ129CalW37MmUsEqdZESs6s62JxkdGSHu3EwcyLevADKFTFHbIw9ibyMfMB9eRT1nnaGgAvrzY
aNbTFA+7zNFJ/KW5kE03bC392ZiL6Thq88Z3+nWZ8qF2cCm0MW1yhEiaAad2jDT1wxAQ2hJspOgN
zA0VDzWm3XfbVkzG2QuiLZ0TwH2RxASdyMtctK9zZUyHTtcP4ewMQLj0tzCxqpuO/2GSYOxN9NzA
eMmDM9srmCccQyShb2wz/SC0uFwbwvLXGMndyTxnjpiOFhzrOSUJxRMNIVY98003mZJA1tqPCTZV
zF90TMLNpLekZ3fxLUA14AOZcHeOGD5cMfSnEW5Qa1sd85Coo7yIn7TMiDdhucEy+a0qw7+1S3uP
84wSfowuWtazbpEmc9oFtCH0xyzlVLQZhBd4ybgLm23njbdRy14kDDuF1we7ZSJ5wKyBFzphbrci
FXrNncp8aAlp0BIcvAaGrhoTyyQ979Qy5+F6yRnGbuIqfe7H+VLNGIuqLHolL8a/RS6LE81hvRil
6blbkJSMrKl8dHPjxuNjSjRzSqZbQPoXaY/xfdJT65u6hiUdQfSIUjbJgNxT7H2ENg525iL8EPJJ
pgj+LV70xfX+XbriOoW0cBFemRV5ivdDRAOCqKbFLeghUXWT3ZAB0UK1e1chLA592o1Ruu1hVilz
X3kDC1MLBvZvK8Jas+0E4McHJ7lJXMShtgc8iHTXTRrxwMQL2Vwp68Os66fBWGYLZQKUwx35QBXu
cS6qNU6h4zyl1p7FwjWGKZ9FJb1dOjIEjvLFfNCbe8eXQLuTkx41e11i5QG9m6yr+gYeidpYgnHc
YG2SefJ2SlUno20BUqHfgjOFtS3JHxhoZeTFOjrq0izW12SIjgDn0pNoQ1CiTrxzxXj1h/LJz8oY
7bs1wqOZAD152zbPYgrsfTFO96zyOhD73V0vWcS1yZPjuR+6pNZwRwN5s5syCEUPW+Vhtp7Jg11X
57CwtH1NIgHbHJQNfYenUmvKez7HH4kXfXfdxZf8C9J4RqqNH0zCyFpPNHSrspYnksbtMz4GucOW
ANnFUV8ix5DRImroWos31pP36JR0r72aXR9v5nJ40ecl4K0HE29lw2o8K+KHUMQOz31NDA5a9zug
iRWjQPUlTfMx1+B95sxessl9hc0as0zNNzPxh7upQv3l59QMxMBreKMIw5v7+EACsbMalYTPQPxd
yKodV359ZDTPpIS7PRBlm+9QlLEAi9lnC8c6iBGvFWww6NOpcYGBfOu/bjOTjU8eduFmTNiciozn
no5qCmofq1XbNM9e0f3UU34gEHIgudvxh9Kmh4IBFJjZLnzBwMnoxqAk07x7sBHJZdTtIyrseUWv
SJ6wApyvLHylSVW+3s2RTsXVG+zSpvFZlwTBz4naOSN4irCClaK0p77BeWNDTwCeIBQu8uq+Hdtb
7Nbv9XJr/6om+X8x7P8kr0JT89/Kq+gvmj/Iq/gDf1W2okQVOoIoQn5s3zQ80sP+KrCyfjGWPYJv
u0II9Kt85a8JP47Ll7hXdMzpjm6hy/qbwArtFSZzpFf4ES3DRmbxzyhbmd//o9LJ5gNNwCciWkgz
Bv3qH+VBtc9+IOH7rIlqN4txI/OHuCrEOeymW48x44rrA0DpYjSONEKic/NzhunCVAsXago4F5wE
9I0eu0kHuuGUzzU0/PhHaCkLKtXYbkn06b2RHZEnTs5A1LCnPbSM5vLJddgE35vsbJl+TCF9IZtw
iIs4FBFONjY5Bo72wdSy3UTlh9kZxxFqRSm1lqTQUKxddn+BzsaumVtzU5MnsB6qhBmriYXEr5Cr
L1esluohnPQC3hEKBQ2/FLqs5sX003jL8YceQDxLTxBFXbQAp2r2G2qaqGF0+9aKfpQs+sM2ArMn
+q/6braZVzWNxOOXmHvJghhSYrhr1wtUFgLgtlnofxC3vmonfZpUcx3Kj8Ht6O8tLneHls6BJBYP
kjGDAxaDXpx53dEauHEa9PzBf3B0HttxI1kQ/SKcA2+2VUChPFkUnbjBoagWvEkkkDBfPxezmMXM
tFo0KOTLFxE3xsk6svYnT7odWeZ8tuz1UKj6fXBdDFLSurYC2gSU8RR67m4uLQJ6eDeljuBvF8sZ
EjHb4fWnpC6pCPz/8gTME1Wc9j7T0QBDDjh8IUl6mjqEdX4jVZX8sxvWlBz4BXNJfgYnw3bNm75s
/0J2To809d5gffvUaag7MPz7+4amhKWOxnb6Z1BLtJ/H/qnt5HO/NaV25jMky+ngijqJAq2/0ufO
ESZIuBMLa3AsSdHNl/daIWM1BglwOr4pQtFeof+Me8GoYg6UMDiMthOTvudOH4lLD8vGW6NSBKmF
rLYv51dm5WORuwOUM+bsRrNeZ/pBfUtesxpW6uh8Z9Q5H+1enPOF/f7Yq0vgTwo1qdvWitozFqM2
Clw9RzBkkkn3ExTTc2oVagc075Yk8jlds7vFLjeen9qVwIzW53k4kwVjVkz9WMKS6hI2mDpyc5Kv
OCXSp3ohuzBODpRIriKdw+XNyZ6bqSUPLTzu5CwPw8YhqTz3TH50qV7njL/dNIaYj9xZeKRRx7ql
/iQg1l0BCZQWvLBJAwWTju9+0uhA2vjccXn+bSX+p8HTFudCZ6wjR+Ub3Tf0eeBZBTe/07IUf+c+
RVeGAND7ROxJLL5S7xzQ1WdpPC8+AT8Sktio2DhMdJpnyp73A+UZO5ZJB8PBSFEE6/iQ2XDUuATu
TX8iib68Gw7rrj6fbTwDG3ZgijObT31lJmskWxa6GGXWcNLzH0Hv+8EZoWSjIJkHbXF/FlX6lyBY
zYv7xeBuX9U4zcC7yDgawLmFxPJu0oN9IOkc6pOwnvT23BYdeV/TwPWdWQCVPPGws8Pg5u1z3y9t
ZKupCFssShY6yHU1mofajDSkpdCIK3ofhomTmzTUw56waKy8BjKtLQ4A12kZo2aEoL0TpYiwUBGl
a4FhIxOKz+/ianABHejx3b9SUlLWLMZ1Lgr3Thp+V6/2hxN4eqTkeNG0Jb20rFmWdZle3cZ/WwaB
rtY6f/J1dc6AuCLM6Tj/zOmzQ7C4ALx1yPTBnPF8u4AzNWmXwRqpuvAnzEDFcBVTMJ+Xgs6roV7C
0rIBR4wV1qVAEluEKww879EFHaAbRe1M0ItDZqZFbNYsEoqUTh1MJbvAm8klr/8cYaynzoBI5cIV
YMwc2WhDU0wEBipRRNUAZkTL6F/MOlPsu7H8ENuj2+Ti3Vm07xSWLbEgkI6wi11/Gq+JYpljeLDU
+nU8wiegWKmCvuwA8i6poQH/hmJ9kMg9uP/qazs+nGQm/b0fLLxddZH8NwWesVcVgSPS+KhfAaFk
P8NLwz9BXXF3Z4Lyjm3qX+TidKE7d5g0DOwbQLc//aCvNs5KEsM5c9NLWtSvpE3EwejPXsCbu3Ic
QZbRhfiZ/fQpsEYYsR9g83kB1iTaAYXsaVRoZ2Bbtk/RVtavJ9poyNQZvbNT0yjBCaLlmv1XXggF
O93CQemPH2s7fyzCltHoYDtkK7sfexiXJh1BpoGgrEu4aQNQUn3q+BkE4iCQZtkhEvxuecN2hvWO
mQ9ewUDyn0rpG4ffHXdd97JUf9iY1vvMq6Y73XMvU64hThwynZfwylUGL1+/s/50npXGkoVcPBWC
r0GDgpUKczxR0HBka/okxsR9Dgz3L2wHZdEJQkM61QtjfauT4FuuXNptBMqQgPSuRFjf+bgLnuqc
MSAX5buQMHvTwM7oq7aOsp2A2S71GDp/lDmW+4TPRrOq5RIU/Lc6pvzOehiq+aw8Cqvx5V1kQC+O
E0Dn7ngB2aAIwFBC10/q8gYHwYsdar5HrxuObWKFsvAX9lS0F9AsGM2UkvwBoFFUtEQEvUs2twKn
2tS/6Nlp48KzY5HQR7a4LktZH0bNKiU7QzOlrK7vTu2XxgNAxoNWU6uqn1BlkU9N/UhmzqRUSz1g
ZSCXsBP0AkBqqUO3vL1kP5OCBmUALnJ9h0tYNZ6triOj04xHEzQUy/AMF10HXKSbH5xvAPNYVEbN
OPBgErwDvUZIY/JZ/kmi1bix2cYJlDCDUxjf/VWiWujw65G0BJUs039dgaMNjsfwusI3nrZvCIm7
jtO0p+iulU967hi3xnPEjprUzwJvb8stveJI2YmA3alRZf/WhM6sqfpSqI0q50z2INNGnYNxnpXZ
rXZhfAHPPtsG6qyZGXPE9plbmsXdT5jJj68BH69GT12QDBEtp5bQR6bTcWL+5X33u090IF11iwMu
wTNgEtwnox4miTiKpnrHNGufhBDdBUfA2eim8U7WeIgBm1O9NVgbNIWyuDGVnwbr9WublwTLVe0S
H36BM6PC2VrFiWbk2GAJ94wxHIPxSqEgN3YLGJhpwpyf+MdlB2CgQVrP2pod3WgROWJBxFfGliq/
TwprD3Y3imE0/SkxDaIxLatczV1PIzCmpZwFz/lYR3C6DXd8LtcyPTYyCMkvJpDK+b9H2/w3l9V4
Iil9HAt50BBrTrbHws/G28KiSghy9YKmd7gdZ0MLNgCXy9ywsvYTuHfh5VQWvu7EWV5ZGeEF2apd
EeSWfFw4781/OK8g+WE2PNj6A5g8ippfpxzH+hqWqvweLZa+dkGnQ4q1AN53pyJvNimRSPudh8f5
qOqpjFaket5H1mnunqoxr58Yzshuwk7a68VxbYzyOuNTRcuX1yDVIwHinA9IcUMX27pz8+x5crmP
C3LRuU04pwXQ5bOMYPuhVzGtwF5EdhX3bYaRT4c/fvDZYjpi4YBUw49MWQdV4Adznb1mgeS1NwSQ
+M4z6W8YMo9/tNtXLeFsa10UPu/XhXMeSeRospbFv8YwOPfzYVlpWnC3E6aa7X+bN3Yqmys67FNA
nYSjyrtMWG6PNvjXPnTH72nbnPARP2lWhmfac3AD1R6/rk+/uBGoR7/XJ37FhC0G8h1hwMq1klZY
ZTmiO/ZDDCnl0CcnzcGqPc7fazJD3s2142pSo9IEfAN2MkWVoJDFyFnivdqgm8KuQH3zoUO7nRF1
PoYKf8WWNuTLY/IgKLkFimVenFkNv6TLsBxk5iANjTCF63z6Q9ERtmCzYg86QLYm2h0VLg5jvZnh
mOH1bj3aMpMB3yrmpc9eEibE5Ic/rfD2QUuCeE18JJXAO86yO2azf9JyqpvNZQwOU+YGtzJuVEpJ
hOxm9l3iuWkA3hlS4m+ql4FSKYjlxE+QjkzJss1YYLExh+Y+gxeWoxvaRKTJqjgMlApZftfHLcBc
5FsN7niQnjSoVQidQDjRvjmRTbYoa16FY9ZQObJaB13lkbf23t5gQRx3acm2zZTpBhZAHOhYyOcd
meAlCHWrA5CscmiZNfZHf6YDBBY2gTZil5jfbik+bVz3h8ViOYJhk6fDE18E7ahWr/qExsLgbioN
LpOJY7DmUWs8Dyu8v6QxFNIfx1vPc43Rvpi2xr7YqmC6g1uuQ9ksoTZ0RqiWsiFHof3KnfaD3tsx
0mlf3q3QGAooW4vDA6S7NCfCz4ysgWtYoUQMYvKtdnTaCnwSb/5sEZngXhCu2AtDrmPlBmGDIgyk
obHLNEZzZvrzjYtXq0isYnpZ12BvOtDdCHvQ6djPqD3B8NH7PhwDN/see1rHyMUfKYDVoPjmNAWV
mR0N/vC6mdROQfPs9rJlPeyCcKZJrTKBRNavDpcOOjMcZk83uOOLenRuQERR9psNV903Hh7U1Kjm
Tk9RjngtKj73TX125vTD7Nt8X/quF7nog1WazSx7qzos9eoJ3JhgfAp9cx3jwWe4tQKHW6xfH5ED
YthZFG7W+VvQZfzGZYsByvurOaJhvFShMhb4ylX521NDCKbqV6aWzyHZAMjdbWm6g2ZCNPB1Xpzr
qx0k736xEHDMhhdfD7jdaTw8yjqzxOs4eqGuJ809wJKWulCFG0d8yNRi3+ppMSIH8AWDNdzSJhG5
0IKFsAOWxyvHX1TAeDSpTHq4jFC9rLpIIdNy/8pxdVmZHfJaSvZaFUQYqS5FZZ0rH8e+0lHw01Rb
w8rCIe8vn3Ag4BxIsvhBBUM79clHAq8DZeks9nsdDO+ux46SQOR6ZmA8tWPb7IVPeY6GzaFrUcLr
ov0eChLuVTO7YWCd7HkLthQa9ICaI8WY37p1sXZWC1qrV/WH65cvvHY+J3UFx6rvjEl9eNww+O7y
4Kgr79z69Q8fIS5cneTCgAl7G+iP//+n2wKGM7062HN0evtyE6gB2aDuRs9tEFYe8DuJ4xNHoV1y
Oadcpyi76KTGoN5cx2I/63AL4BhxMUS0NuatjBfm6d6ckHCC1Q9gb77aOhfyzEdDnhMJB4CSWUPV
9yTXIARV9qdOguJUt/KvgUFmVxcsgeTUHaeGElo5gDyyS/WLF0vsKNuJc1TNEinnITvaMWXPXiqA
Ttna/E2cBer+n1mre5lOyzO2gbIqtJvjl1EzpfPVIFRAjE9BPo7y1qAwwJIgOxXfpqfhZyzsJ93l
OphVFEV01Hfx5+2HHmzJbQu8yVj/9WxcOkaen9sesoVmURoDDhOzfwPnQjxaAbowCwZAiVuHUV0+
8MA8Bz79ASb+zt3EyVJksDCn0YBh2fES0yJCitUxFUvYTIMkGWBhxNCt3x1MpqPG5HbQoQdSwBf8
17kDS2CDhAy92ymgVmWcA/U3RxO5rxohmRK7d2HfpOIEXK38K4GgxJ9Jr9XY3KBaYvKhB8Vqi9ea
G95uSrk8LdmNVOA9ccw31GgtzMrgDWsOKbIVRHk5MggxR4+UFLKyIQbIO4UtN4gJs7gVKABVbaYY
pIz2YE9LzGdkKAxejgvZOVBG9MEZ/xQ9mQl9S1QDxwySl547/Tqq33w66mi1xXni/yBIvQntDv0I
K0tv+e0t5KeHUmCzoYKpLC8dDVcIYS4mZu/dN/tjL2hO2OI88/LE1TB0dCPKlhnpEdm5pZWrIbK+
r0zFfcKOWkc9rCSBJlbgLaTo0s5I5PQW7yO78tmM+fgMmlOrd1ulauS0GGZ7A7qsXwIXwbYnX2g2
4KY68HCufaiy5rpoJ6TL5GSzr5t72hYmumo0gdBp+u2xJaa65iRE6+7ss3g8eqX8kCDuIOe44pg2
m9MnHSnhpUrIRToIiwqX0oK4Fps6fnau0RsOcDtsDEQ52foPLrDZnR48HB3TgAuDYlEfo8JdN71L
NdbV06T1j6obosU13BtZcYnmkBOmdjDKm916MSg0N+lkTqebldMKIUYcgAQXjYVBkn9dv89RSvc1
XxPJ7IBHuVbxMAZg+xKPqrLNgIwQ8WcsJXZcn0Op8kz8UvUMMy0jXrCuNHEKOzQgc1Jha0Vdb8/R
JBMqYwt8iGNnqXO9LE9FgZBi5rW3xz/Y3ljYwqk2iAME0OrAak3fnkieFYjZA3FUAh+yxnuO0b4u
mU086X5nolHXarjg2wHT+N51m2nAnZ+mEbEGmETN46Bqqtopjae7IDlX3jvrbXUzneyzNnlEHVN7
2Fyu9oZdPxsci3yd/h7DFzYRkx8+6VBexOxLypHr7bK6x3KWm7GSJ0KV5Hn12ziv7aVZqMQEprQb
1AYxIpjIDzc75aZxa11d8sz1ocM5SJS0y4+1gYBYyTsEaQ89MDnzY3KfDL7KdUSm8vpUgFYkf8jZ
/c0bOTgHy3rMlT7uTFk10copEVY2x5UpUf4ye7pQPMxrODUD2KtWEjYCZxS4m2OfwDsitQvfel69
Q59jgcXrpDieJXMzj9O909JLhiWNFzTzGcXb362qrylfTsgj9os/DH3ZTrlhTAshABsj2aLNTpST
4XTrYf3SZH0n7PNLuKV20wim1iltl/Sy64e1sF9UptgC04G+E3Xcl05w0Ffhsk8SIzJkffG8Tt4d
u34Vw5uueygR3tYZreXHHMJ1qFnmsamTywLDJDRyogFJEABFb+GYwxuM1vJ7UQNmsrwzMYoRkYP0
hTsL6I+/ktZYjfTANyRvOthpLqp6HheMLdHiUVYy92AnrAD50x5gz5u0+RnLczIboPHZQ7rJfAa0
j/l1NTnFuLURQ/F3QZ74O01l7z4abpQSm5oqOT4n9BwQXiRy2rTPAZPEPidaSozACSvg6mabj/Fo
YpD38bvtHItlGbxkRmkneZiz/hCP3h4nKqP8t6KZHZBtFP2tEyb6VE/PnWb8DeT06nMnribrn8aw
Q1nfdHNs88v0ttzoGnoUt5DH5NKqBL99nKo3+prUeennP9qMedNGdcGVyFAKKi8mWfWyDClDZ2/k
VFoVwUGan5iwxnCZ4Wo1LoVPNanwsCdJukv6ks7x5tVs9OCkW88p8GsK7M1TgxWAoCYbth7qOg6d
9VYZpEtyXJW1apDsi1dQM/rp2VkYg7lmPUEMeaE696IqIom1pe4Gl95913mfdaf+Sba3KPeVCFmm
c4ixHbCXXBKtwS3f0GvGi6goqJqAKN/lWX4kBphi4Fq5PdLMcu6xCIQTYa2IWzT5EUCPbSXf5g1s
gm/e62vr1k/jCzFM82CWDoFknAq2N7n73l5oT0gmHd9DZRxM86Ofy0evKHC0OvfsV+2Xb02MYx3L
Rs699dAH/hkpPT9a/2ds4wJ2U4cN0iR4P6/Dfm36mFFO8eob7CP2HDaqTBeL37z0iDTOhGPW2Apm
gCMdecv9VwG4UzaxHTMD45hA7cyY3EzLpiqspAnLd/xPllBcAP+PtfRxNJOJQO7awQgnIyn4dmUo
hoVCuLK39qP1U/q1duLvsRuL1ung3OM/hJTFe4GLYnMEsNkfxVR8pUalLsrrzi4DDWdi8EMwujoy
89xUDe64dkFvTG7H9FfxpFf5dKdUvmQp7Ce4G8HimAXLTQ1bFeDDMjt0DQchotatyYZLSYjtlE7E
F9xBPwDlNN6D4S/WqYALLxhkHApaTtLId2hwLlT6nWvc5aFs5jPZXDZqnl3tBhP8GN+hzizDHYW4
yb95/VsYP7L94/lfcvnNvFTWdzf9EAM2mcJnC9cQHpMtYL8J61tcVh9emX/3CT0wFt4u5lYusbNZ
OFddXz+aFMUgt0hOY2OQDfUTTh1AV3eg6fJJe2sDPt/0W0BFB8xdobXwrfORbi3eV9KyDj2MAoD1
ZUxYkFrTS+pB+23cb0+qn85pvmZnGPfeaH66uC8O/w0TibRl6W9FYKFeNE26n7XMZSumOmoQut8k
sqdHUH6ST2r3tKaxE+qq+WjmTUyK3TsTlI6KzkjYt5t/VgvOL289K6bsIWas/zJmvT/kk8fFY/7r
DwzNtWtN16pICI4blCGqrrMOqCNb83BW34jPRuNifvDEcWL13rAL+uJ38c2aB4Sm80hN44fVHT8H
+2sZi48Ujx5uTJKenHmQISmRTYyzu6beaeUnkrZtdeV1QtB/9X+NIgMfk1MlRXpRZoJ+yz4TcAC1
Owt0tJc0fTOrktpje0VAyf6JzG1iR+I4wXjKF6gMIsmrHnti+I9gzItV2vcGo1mhCP5XcqFUUwRR
TYvc2RL1S9UQy9iY6OzHXxmNrUNL0/3Ft3mzrSo4ynHr0rS6G9/jQ2NAJpZjURHisaVON26mVh4k
sET8UQhfbHzpNW9+UuRG0JbXeU7E2cHZsfoeJULiSXXOhu51I0uDcsbIdZxUu8XAAVFAwMUfp/0a
9eltoEHuBkSlwTo/MOrpbX9Tuc06QqO/UK2C+6fzp8LFgpjTLRdIhFrY1LzWAm1+GTD4tBN1127V
8LmTtYkoli1sAylG86vXhh3r6yzdl8EkBLetNMxsohKCVcqFH0rYb3lDjc3FxTOo4WyWBZedHtoz
JCMQ2HQt5w44avE9BqX3SMyUaAjY613vVtXdq/Rb5b02np3eJF2O52EllaH5+qnN2hulWnZUOJyS
kUG3ISGCDWK88wlbr80Xy5ar0daxDXSw5d862uV1yt9dfoIjVwu3GQ5V1sVJVv/JJsJgc3rKZtaE
iEbzzcM8DFQw8gocuO+kb1lVv5BruqIZhK31YrMUxusMhJGED12RTFy7waGVjcDVQtCxWDyEyvcy
/SNpl9MYeLeTsEOJNVDp64lOuqek+T25Xy10O+CudzwcsZGWv2Z+qcpyjyudDeQcgRJm5lkztLfa
AnExlYStaF0YYdawD2c9aiwJkhdyOSb7zW1397aQVSGedRZdfNJWjjMn5Iz+3fjuv6DBt1d68fa/
GWjrE2tFaitkk58GqNC0cFKSK+8eJWnQaJyY2h5UjP8GnRMQh6pP7G9SfwNigCrDjY7WgPS7s1x9
V/j6Q85YxSSM1cF5bckr4XztiKvpdvqzwKKwXH4S/2TzVbHQKgIcGymdjQrEy1XH07zFgvO0hHbB
8Q2YeWdqX02bfMJ8DSVNtYjVrMreN08ydopopt23PU1qw3OYO42KrczHRYIJymN9UwJRKaeMWLDO
ixT6CzUqmgMb00Ob8KOs/DFHbPN4ov0Tz+vzvKTvi5/HFP9ES1vA1uB6CMNwYCOZgr3nV8olp/+w
kSuH5rMhjTIgvgijOdH9sfc6wmgNio34N4o5HIejaar3JeMZL8KFMkVpYO8rqoOzmO/IcVtbF/IJ
Og+xpIMazZBu0gOeu0Ob6hje5tfMLD8Mh2Cuzb2PfQsljwaf3Y7VffK86A+rwXVtHbPUGkj+QdnY
hGjJ+yWYHgPLHlv+7lEysowsjgVbVnABTC6WvcQMILzRKnaAQHnSO0Zbzq3QMd5ccosoOnjWurh/
LM2Dvf2z1d1LDd8CemUnLgEhNSj1xsBPtSXz+tvBRzc1n7541F4RjZRiVBrZF3IxI2bKLRLFNOLx
9Wkphvluitb8BoXvuUTS4BKxC1g6anYS6kYTtSMLXbHu2qY9GeUP3Gg2mRQfOd/O1O9GhSDs6b/G
lG+BLeFwVrRIacQ8my1PzOIfc+Rk3kvCKsqori5kapvmoLx4Q/qIcqKSBrYJt9aJRf3bpAKXDXcK
sUOX6o0BGCWSXwfY8d45ukF5aReQaYXAi3ebWgym2c/IhYQ/9DrhTsy18lI2zQXPSWb+Ngz+OEqG
H7XGC5e4iVRjiUMp63DeZMOjs7g8gpenFsH+JTkTXxvSY2Sb8Es3BP1XWfJlzeat4xkZAQ6e5ADm
tJSUuNUi6E/VqJYHCzDFz32wTmVZXQt3yu92GeQnUah4VX8ovjadryT9XmlM2JYEKyl8m77EpmGt
giGhi3UduLVB6U/PJCGmpN2z8ebLnUUWZ6t+ZWJCUXAMJ5KG/QW0HX1LLz9pQodStCWXnFTfWpIw
nxOle2hBypp9xWvktnPUJS0LDvzdGg+Mq4//vLV4mligH1LBdXzNgOYKvzgL3iZUF75mUBrkWzWr
v2QqTnP/bRHKNQI8nZb4GRXBpYRnZddrKQeT+db0BlkfUm1jYfphBQnC5XXLIcMBYVF3hf/6UMzl
91bYslogZad1ibICB/QkPskNxklNiLZsTrWrnSZzhKK6dTCBN66hluTFs5WN7GHKMGneqg9/dV76
Bc42Mb1r0AwIfkPJDQXIN+jms4ZYsSOCz6GOdZw3iRdLil/SfLVCBBOIVdYDNY9SZms/sxdyLT3O
lHbKZ+9j9lL8BjnIQNO8aTWkigqwdHbkCkvWCgw1yVavNHiU5otKusOYLecxcEK3m/5IFsVzAVre
r5/hIf6nzgix75RhvLu1xLO8lWZhQ6DiZ89kUGd/FLAkQAcOwfqcq6aN17n35igb32bfjx0CNfgw
2CI70WDM9c5WxhXlvWHC3PSh4IZQsPmfmPBmxC8zrjz/kGZmyK8VxB9emO5jxJfqLfOp07ZypOrB
XH43uDw43R97wLSxeN+i4/M2b1z3cWKCywg5YNcd6gLTGEB437jLtHjQg32oxeLs2xG8kAuBJbOG
N3uF/kf20+aDbtOMRdnsX73+bvP221xxG2/30cljmTRElb/ZxltHHrJE/4TfbB88WN51ilnd164O
ZzBgnIsHVSiEH3Udc2XcsE+gew+kq7rK/mg0/5cQxk1kxJEr2qOdtnrOS3IJxEdk7knelBq/Stol
RG581H0vL1WWEVh2oqVk/zlx4VZWeiA0AH3IKD+ddNk3rvlUk+V5bzq2P9krznj3rCrmRXNERCJR
5UIwovTb5yKmqcLfUULBZQBi9apwTVVsDg70hUYZ5bnj1LzI8VSbJ3aQe0ePU9J0iK10Oj1mNoBa
ub4WOlhEz5Uvtma9W4mZncWUD1eqx270okEvwlO92bodyDtOEdqBDT2y5OGgGDznrVpRHI/xzi6f
XPJtBnXsk+Gh/NskzGWo11jC+LvF9OFg//fJgdJz+LCWP5ZJbtLWDnPlkSnL95NXMfnX04HSpN08
uyfRf8rPPH+BdF1NHV7PvQvhq10BxSGt0XZSH5fubLv2wRw+vPUoVUClgMDzVsQ+NqN0pIKADs7+
kDKAVZ5+MB1k5oLIv/Hbp00mIWoTfC2Mhr3tEo835xdrc5iv4M+xtckKhq8/xxOrXy6RQJxp8as7
9zrWBapEugAwNQMEej2a3ASNJal/4KuzMAY+ih2kOotuDIi0MRJK+a2Z3ntF+0Kygl5dNqv8kHbn
GRk8spf03pBgdpv5nAJvD5r0tVrLm7aFhCyv8s/tUv4YGDIjS1DUwBX53gj5u0sW4AeNc3f5vJ17
j6ojE/pzVM8UqY/GdaqKu+9Zz0vvvGAJf00TQqiERjwcQE27InyTDDATQc4czL3fntl+/jaZtEUQ
u7aMbXjr9HU5EIykTqGhC1iNtvhMVnFWYZn3jhiwbtvlM7mX7Z9WXmeHUpHhgGmAXRpnz2eVMeur
5LzkECn84QBo5aVFJ+MwXw3vlz28FWDtKGkINUY9OQWEDl4p2Iuc5p8+Jk90akeGq4WlaxI04fJq
LGHL7g7eR7QqjIv2itG+oVf3l671twB9bzDst45TdcnrW8m2bN9NjF7tz0xckA0nXJHnVl005T/R
h8Edkd38+Ics0p4pAz4WkbkVsXOgY276HHjkqvTF1Z4bNcc6uCXCEUhfrDloPiu4fXUKIe8toHAo
Fz1lW7RNwh4d6RrP1cLB+b6u9AgOcT9xU8H+2Y6x2f3iTbXrQcS0eNf01AmZQ8mTxLaWxp61LcoB
8q3ZcWGo6InWMuLz76ClAq+XyrnUqwSuA0sUUiLDqoXuyhqiP5akXiceEsRPYgjHkbuXd5jLHqtl
1I8wtyOFg2rKUTgY0XvvjfZUgbD0/zz6Fqizjo1engqPfr5g2mdF/9yp6il1b2z60R/k1ddJv1tU
F65unCJXdtVJ2d4v5QmK7uvIRa5NWL3VGQ2bSosH2P8LuiD2UOH+V8N9WzS1HxoUs1WHLV6X6xnl
LKoAe6AUuajUDKe1gz2nsv+rtI1k88R8zJaqudoptVVlFoRFztVtpTlYJlwt+Su77gVGzmGcuntb
GDiDCzpteTOuxq8SYgSeDSVCGDxY26DN51n/RNEm8+VPztnZ0e0mBV6H4FasIOJbABPObXCXSDYl
n+4KGjDB32ZbRlix107RtpYu20vmB4eSdEffDEdJaFz0H8D6noatJTET26Izo1yxJKHZH4PCIa7r
5EtopiPsCozkHaRk3eqNq9bi3+Xg/FuVjAxdca8cH5yoduWmATCHiFMQSWD3q5memVRnhZyDN65K
vLcAIW3nMBxnFL7U5XdtYjqy/Pa5DBhWfZwkdH4TVA0DPJZFD/wvTcOuoSJVHflw+YZxLXumCwJO
ORWL7CP9XeIV+rWVYB7LnjmgoRyXpsxISmi3ut//Z5vZT1euL1rAk7ZCu953HorH0Sn8f1knr5DY
gkOmZe+JTfe11n+uQnuiLfKTUNUJu8J+LlgYaIVznmbZH20pHnAkrl2GxM6jnyp3C2PJF4n3hpzx
m6u4tKWexgt58QWB/LM2ds7B1LHa5jZRGmXW7PVAQ6kVyROcoB+UNPzgjQxqIJhfQfUJuGdn4DUp
A5Z/05W39WHBoih8znVK6lJEnLL/LAsvEsiTZva+NdxhAKZSJNqsZJ72PKI7HM3M7KJKx2cKfRkf
9nCr2TQnsr8QgnytfPYKek9x6SB+rHGsz3JibAQhUhB45UoWnIpi/aNsmzdebo+sFItHufp/gUE5
KxyE2dVe1o2BSXuVfhUtrkkyxvnyF1M/T7y93d20sPdEbFjmuylZQvvdl1FqUWkLSpJJafcFStzP
7FlvVV3GzlqhOExAs4P/pjzTeOsPDJiE3rcuOWI8SYlUl/JDxy6L0HdjuU46tgqOBuyJxZhjY/J+
lUb6Z1EU3SX6EY/YWWQCPBK3ymquYhNCw5I/oQMhCON19Kf0uiY0fuXB8qzp5UJN8pheYBCkKKfn
NSVil+q8wubp6Cs79mTy1geUqZX8m+2G65meaTdKrtm9uHXc8opA1jRfed9+pnPC3JNQekWzwnM3
cCsDVPVMzeWekYhNSXaZ2uHSNCvorKl/ZCm9M0XX3bhinMy6fRE2GDWewZ2U9bH29d+aZXNtNn6q
gQM/GTPs6/2nvu1PqpmWJeNCncMTUIo1mu95AyA3NX/N43LM9CW2RHfIWxwBq4nHKb9ge4ZvB+MK
jw1+qd/NIj4mQWXZMOqhRrGtM3ev49qcLItnzDJ++mGIvcF64z9MPmNzMFI3QmwkwebSbwZQyTAx
t7Rui/fSE3/MSVUXLLEvQ6BH/+PovHpjVdIo+ouQyOG1E53bnZxekH1sA0UuMr/+Lq40mtHM3BPc
DVVf2Httt6S8IR7VVeNPQohJDxXWg5r5aE8/mJiDFbjxC56ei5YE8Dwt44WvlYBbdRVP3ZFk4GaT
sMFQR+JPRgG7bjLYKfVDoV7YnB80KycTxDvKqPzoIvBVOHwPjEweYZQyHCXLI9MwotiXsuwOORrj
wpzHr1i/QIySwJxQLO96MktmdO516rHe9OYtTqCchivhDIwtw+RnMemNn5toPwuMyLC7qbLPyIJR
atXGIXQ5XS2rA7rG9s3ujGuWEdtmeb6IgWeQmc6qQKqvIzLprtGXjs7XT8OoRiuduJXWLO+FKm9T
2Z8HVswmjXPjBTe7IlvEpsSjPwox6gJEM+NhC2JxWWFcTqHwGRRjQzntFfmNSKrrHp6dYb4E6qHD
Hp4xq4n15WYRCgtEgyN57hMfoPVmMAHKGAgbSshuH5xDdzLaoyjTpWGHJH2Rl2TgTVeifW3yQvJL
9mgowMWYwbML1bMX9n7N9ZHoR9dhiYf3PVhUZJrWLHVLYyAEJXgxRuPYEJ3Ij95sYpyH3ISJkOs2
K30XhEbpxBdQukulkH7T1WvZG4/ScJEUmLcIJTnxfrs4egoUcUtOg8bZx1QipYoiAcMTCOOqsc6E
Gi/HuYy0zVvOvGqtTcUuHskQM3dhozn+mFtbU/uGKWntx55ZnOXWRE5xWkWbMDTtTW5YB0WPHl1K
vEwRsaLMu+hBpArygSC+Eks/rsRVdZMPQV3QRcVd75t3aLFHbWbSl+2UXqcRG8QQ3EbWLRBStm7g
PcKE/BEy85DJUoeY6jq8BwMCJcHqxRzl68jKdy1Y7AfKQbb/1EbZBN07giMigBjsRIpfkDdkg0pr
SQQCDLrK4tpvJa4m1L/T1Hw5c7gPysY9bzVDnrjc0ksfbNFBd4IsWbnhIZ9puWSWjKYVHIJhJEK0
bN69xobQwAwyA+LRT1As+Ec6Sd3RGJse9N172rr7tpmBpkmOnHygbtNcb1eq+OMlYDlleE7zyLT+
52Fw8eiEbFccgxTpX5kcssy6VaS+dHV6i16jLj54wVs54MYndhKefrketHxufXEes8H713jIF7Bm
7eQErz7vvXWLmbyEz5lTXeOumizAtQGPlHcwPQSTuDjX5TCeKDMrhNWI0dj7OZu8JbUgdNwnz0gS
vJga1UGJZmsdWM26VTz4ATqjqQYSJ3T/XaNpPnHxs4EiZi43EXDrVHfAEMzCEvSQ3U8/AvEl3ZHc
TG9PTgwPcGvs28n5Ht3wX1YSvqZkKDS58RqdFFAN+Qn6WSpHlH9TxyJlWHtpRFQvCyUX7gZl+61y
nSOfCfuN4D7M/AfwRSsTBQ+u7HdNR6E42eSg2ywuF+nka0OZ0C0n5P6lNmkxs6bMJl9AEtEjt1kW
z8MQHkMF8kqIQkknIs3RwmHtlNVKx5qyNgy6PZa/IJWbvdXYA+kL1dOJh2fiIo+IpzUVQkSfiho+
qIkCViG3rgNzegQIKx2IFvqABNA2rG/Oj2cnMF+Vn2Ser7uA5iurN7GI/DjqQeY5iwJ7IFnP6Tcy
eBU92sZwlbXTOjTCxMCH2H13hhv9SJSAbNs+8qK4WAAkXKJbQxHxmowU494lZ9Ws9/CgJ+qU0tSP
hu3dAiXcOpk/hPdon2XJ3ku9U21icKKcDPTmOlpMzwxybTLxLG39PCaP2unvQcOwH9OxVlDqd2SG
9OUGUPJBYw08VvGz7J/Sgegw7ELXeumtcOPl4tVVRiKqVXdrKjVsKu3SDtoFgIhfG5HD6rfauJxH
gNYs8xSRemQ1vwIsa5xKf9B/k2w/ouC2CbYdCNmR/VNBJiBZO/VEp9ugYWjTKzp7O1WXsRIzFGI8
lU/xOvYScylUiTbXeAhDPhM9+wgy76izm4FkcALPDpGgYk0REWToivZcjRompOA1TG927+xgya64
MHdRHfwUAqmDo62Mlv2Ykdzp/hHkiEev1BAg4nRYKh0uCXYuflZJtE7qSattP8Eo1F0jxd1XYvhd
uBcMo+jARvtNYTwEzN1jYTnL6y2A8rJnWlZcatXYBvRhhVU8VLOEEhBvh8q621riewKlZgSweQX2
HEG3vW0ah7lFBXkTJU22SjHQmZpxEO5AiJn27RoGqucUMVHUFJtGi1cW/KDJMo+aKw5hpmGdyl7D
ngGFqidn9vtvzEyPdm19ZXUza+DXTaPeAjVb9xEjVDpuDpwtyWTsUu0asQphS3ByAd8Ma6ThG1rd
UxhIrk4UZYbzL9JoL4c8uRMB4Kf6sMNdtLWodWrly4l5mjiYeOAvvVPvW+jFWc+qgldDy1+ZMvLg
p4+4ImC3C6K1QTsR0plBp91o0F/T/iONxu9E+vpE1npeRf8Y3OzgHJ8o//9kQA8QR4TapvNQtgke
tVZcu6qB+lD/dYRhG5ZxGxEPIsrwS115DJQWrVD8OY0vcIqDPkzLTPsg5BJPjRvvhJbvwxkb4obd
Fhy2hkiz+kYRTPwsKxzJcs/CDqDENLtKZ9yYnOiy3Idx+lmnPeH1SXWH2cyOm9Vg0ue/ISjWoEx/
Tbf4cwf5YQbYFuvawYLBUV6HZ9GzBqlvYBHZK7HgirEdZiHTe+weOp6keXSeads2ZjAbFW+Zpezj
tEc/y/fEuDfLYT0VOphMoWxJRRhWItd8xY4RONS8Na6nnZuw/xsD+9tglVR3s5C6UO8K+gvZMHhJ
gqPp6O9ElNWMxcePOCmIvPkfyrIHyIJjV/DBo2MXpJEaxiLmusHkvey5YQSDt8gi0fQNrvMejx8e
XZpfYgswxKiHQLdQu2kOzjE9ujqzgBftpeQzNgzUJzPeLHR4rxhKs04osDCOj5SKLwKz2nH3hD+6
w3a4AIwNxiz+mhiB1golOpq8cAEMB3yFC9ZAl8aPYzNWt1TyEOy7p5XqqjckzAeOWIpYWScrdP9H
5gKvjAWXEhIcti2sY1B0XMaDCjl6av1VGejevG0WKiQfpVuVoUlRKlenJ8neFX6VEnRWi1viZE/0
G3do8Zt8xGbWk6cJwbNg1ybNhlbaAXdRVDeo9VdNGd+SHdGezbKtq5MYxC52/uGu3JeQxEozStf6
vFIquK1D5Y4CZjsVWMiiCILFaFXI5KXvBPpHFfFMMWEA5mKskRASMZ0BCXS2VlH+w7UCmxOuCCiS
L/qqO7FzxboJ56LaqpfSC/5JGW5FGVyn9qdGXrDqc0+jsGZyRXZ6a+Ps8nLvWcfdaYzS5dAVsMbs
Bn1sHPygJV5q7fQBEvGrZqxmlax+UI1f8SZLvN4BPh/TQMJlGCdMTcd4dH8dxhb4NBHO2oF3cPLX
nGq48ga/srxwmbnVaw0kBP30UnefpfrRRsa8CePl5FEOnWJbe/q7blto1VndKkm+bqzhGvXWBYP8
Hhwqu2H4yS2LNpOJRdhEa9Kun0G7JpOeNTKml8ksnoOFrK7W4VWFsYUEt8K+Q+xEWA3uQ6fywafu
vFcsLtKMV9GO/z9Nf5rxX+5lyPSrF68qd1xWX7pwNlGSUoQWZzfO1wgldlWGCLIMt5RuUlMQq7VP
HGa30mFeY6Tj3q3dZ2g8A0VcvMnJFhk654YtoVV8u3Cfa+SfmT7RW2gbh1kOlXS/Gaqjl/Z3E4xH
5xZ+nnE7gn/JZLVsWe3levAAO7XAWnx3RXPC0o5FpeY1MNBiSWUTNkqAhgu5r6YeJyM8yxStoxJT
HGG2Nq6xTmlmlkyEg4XAEhuayPPx124zJdnntjCwlSSfqvIZM7quLDLUjS92e4ehJzmLuQfio30K
U5i8Rz5webUlsifDucxlmEm6B0pxz5neGCyT8L1G+bRrIz7FMdsH1Lwl5JaE23OdcrLFTn4mKHQg
rLD+jhX4O1Bdx6R+xHyzNRxyu7TvjsvvEI/HTH+tpjt+iKXKGlGSYy8V5RHq/NCW+cP+csF37m6w
0mI9zEBndfCSvRRBtr6JpLlUY5eocxtjXIO0HMQ1iixW25xKFXBM19HuigFRUn8UnGyIYlYV/peU
sFCMTmIXTfN4FIEenMwxdT8aj086b2+4wzdFBOFRKOEqD8UqTrH8NGcw/0xkBItJ9j6TRzS5N5ZX
tS3XPX7uiMlzAILXKOuEmLO0WsaPtBc7Tae3L8YH1s7vJrc3IIH3Yogvk9Zci3DPncukPntRmfbY
ZodCYViHlov8x2OKji5Og0/hRbsKQ2KA1MCaap4lB+18u1A3SZa9WphHWP0x6glOCv6EOgbGLvBo
m/W+L7xbp13r6cW09G3fGgcdHZVyar2fFOCNHAiC7uXGmREFMEVNxBWGROCbYlgeXRaj0re1CkOx
8yV1gwvjGpfyaRnqezsxIbaDFhzaR5QGJN+iZDPLlvlnf4QgsKc+ScAVOlvymB4GY+zW7m5tsNeA
6mf6zQK+7RITIWeJeISlXkdDqfM9kw7aZu15kKgerLNi2DsAJP9YM2+yhhE7JbmJcARG7T6uupeq
pB2aIFyUcBzkbwP9aw3gcZOV41GQTmPOO9Q0fMDFKowePzdNuTHo7UJjvEZckEPWb/RVqDYUTLTP
jnqkQrjHmCKB4ZdfLgW0xqKzjt+nTFu2JfPedgi9WUj8hQBSo1Nb9k13RpYbERRqMzHFZzEqqyrK
N4LaSlNZQozdOk+L1ewsq2t4S6qt+qYV0eiZMSOz8Da1zikdsgdk1w/NZCkv+0MQaA+FFtQLQZVn
uyTHjTf+a6X5XlvWcUAhJ0Kg3eSBvlY6x34qwWiwE8Hd53PtbFsXYbwdHEBbh+Wz5KpoA9iRXb4q
HJbcunHoOlI2agUTo7mVIwLKsfeeRhNz2lbknYN4L4w1do8tRNpYRQ4SjGITIlTRs6NMqr/KVN48
gy1MQqES9nvbnKDKVytYswDRKHdGKU8c1kQ3MLJPyBuBhv5sgujTzMaXkvmFwksT6dmFnES/qJVd
4pXsz7pdFHQMoamfyj5l5RDYV51hZhAyWxUFg6pq6iDIEiCyNucYVQVLvjmorh/q+nbAsUKvi4td
G7Y9woY0tq99d801zB5J7TEgTY/kkO6NGot8isMIOazZ8xjmI5Cu9As35TsJ0oAD5h+NWdGYw+dm
zPJptxl2Zj8jaGeA60qxLdjIjqXGPDzMT7WiHF0y5zXjQ4bvXkUtI7IvohhoqtsDsQCrWNX9ihE1
Z9T0ndvaZay9zZCtkXYvC+0Y9ACtGXemerqIbfdHqnhicbRFi9zVrnE9IaSvGatIkI92utGdNFoC
QcRZUHlnHhECFIuaHb3xaSgE3wYlKgIRbQOV/Mg8sVgUW/E6Ya0e3ukaNjKlzi2CF7VTthGtaxJq
FIyae0+jzFcEcJ2OqGKc/OjRRqZUNbOkt2wQ14ZobRu1EeaGEne6Xv9j5jktwJ4tLDa/8wGcmdnJ
VfyWATCJKydYVXvsJ3v0pVsX+UCUtjzC1Uvg/qJbYwAODQuCtcHwbqS4chtyJTGwmcDMMEfQq6p/
xNislCA+yoaMytyj7w+3qvbmmgNGG/RTwmeUi7IIcVS6DGBc6sksyAxfBsbsFdIB8iuNV1HZwLIP
lnyN+K2n4ijSf1lA1sqW9cZvTMmUJ8Vdpe6N42kXZrkvhuyiTi9irPdJF/0ogPcRnC77tnkPTbnH
4amPKGLy3AJLolKTzALDXH0FCfKSFN45SQTp0+XTJRKm4hJUFKTlof4ZjnLNO39sDZiJ8UdY7wd8
ngFXHKRXNqqnSMAeHh8OpRIAQ2XmLPusSSgBO0j37qYrlOUtxu+Ozg36fLP24P/ag72MM/PQhKwU
6no/opp2u3wXa7xMrLuC4BessO+1GXIpQobhZ4Q3R/4NjE6tNF4IzPTkOyXudIVp+6LKtW4XRED9
kWnPNeswm+burTdG99WLL8dL1pLXiplLSC5Mx5ukC43f7252H8qoLENZbytOGFl8GqkK+OdGvM3T
TuZ607ooCUa+/zOpQE4gf9RIgUhMy6O583YGapJFREg7lHukzNk6Vzm7zNTpX8SAV9oAWNsBY2Sb
daxdc+3k3UqVWNjiMx8iIAc0R94nC4xzBgktOYVcycpsCebNsJM7gE7m3T2dCRMsOLMCHhqIgq3o
H/MpCOdwGSnj0lDE1Ul/uOAxUQzTduz/siL3FVa9XfZX6QP6AEB/RfIwyhdH4Gj9i9l36saAWuVQ
5LeG1luo3669BXWwjMx7Y+X+nGTP3UgB87CDq0Bgzu201ERBqNCzN5kLjRdqbp1NrKzCjeQWQhar
A5bW0DIaMks2aa9SHUX4Xgji+0Zc+BG2Nv+kdH09tu/cN8vmWlvsz2OBbz4txzeRd3+6rcPVN5uW
bDA3XbpMLbZG+o/OK0yWHZ4KphHoWtmzNc2n3gnr2Q/uGWqB32FpOzo95sG+Vc9RUVyrtrAXXli9
yy6yV6GVuSD4xh+tCsEAIyiG6eWtbA0vG2ibnWtdktYK7jgyZv4sny2Zuh9TOv0KQDOR0vAbEkAT
1LiUmDxGvsx1ZB1OXqxzXl7bjTVGOxagSV2zdwMDMgYq3T8Vk/nCHtV66xQ3eELlS5Y+2LaPG1aU
CGYrqW71ss5gKzwtDtcx+O45AKFWFM4/ZtPF9Cm7rVL96smDWKUe+XXmPXVEiiOsRqJENibOao3x
RUDKTK7+pfp7O+YbpmVSpWEimszbSRtsWLKBOmKVXxMHf8daBdQgDT5bB1QNDiidaYOAipVwgzSz
MBE28rGH9iG03nEnumKrC0gc1cWGLxEwhCyuPU+zYii70XI3mu6XLAg4hNKSFIFhGZGJVxYbzLwU
SlfZMx281DT25NOjKTYFq3ts4Xb3RCnqoXMFMaETtTihkTCfOQY/O9jJHLBSCAmiX9cgH1P5K5CH
xBPAwJTvyPuTSrupwB4kaOayklVWzXP7O+ThamaY2Vsz4i1XN9KhxkUHJ1Fmzx1tyHGMzGfwfkV/
0qMnQFMuhX0Z/TTyRanclel+D/1adGQe0MSIbs/ISHiIAIlZz9yAv9sjkIcqSGEYmKSs3EpiFsJK
ZQBzCPudy/mbyT3ulVVfnwQmm3asFs25nV6i7rfSDt5vN9LwanvelKUidkX5npUSCVZ8zNnkFbU4
NPLcMfsJ2rccGZo+4zDnDA+QRtUm73i3GEXSqxOX2C0C9Q0g3sKZw7rapTKusvToUXaboIIb5vZW
1K0YtixnLYHGptqm1S3sW1kx30A6DqqYmb8entPg3JbeytM+QB4AhQGIWqCV+MFjSLb70qRp0QWa
oHLZfP3/5DDMCHqchQSnaBlVgzsbyrc2SVQhc5uiWTtxscLQ2TPqbAgpabWbbX2GtbvqTd+DPTYl
vAdcSN50oZEAk1caR1vzTfua3E3ciJVEoEMBAioawBHehIk7fylasVO4pVkeepiPMV+xI4eWw44R
XZeFzm+vTpi9+WgyrDUj7u16QnvgQXMW+srho0mKd3s28AYPb2D4yyAtpB4VxVuhD8jPP1Pgnh5l
ooyukXPM1froQJPOK85KhUSDj4ZP2eSS0jmkSv6zx6vXOtfQwulaQPpyCN2rdy5iorx8Q+bHzMVt
zh0K8sz6QikQqNwQ4M+THpJYjMsXg0cCA6KvfJ2JftxvYtsPqCIrc1uXLJzQwNAkgl7DYmfzMFyb
/hkAJpBw1LLyJy/aXYrNoLc+ZbxH97LtLbENJ3jpFWIThKPoYSCghBBKCANh+zk/MObKtRkVF9uW
FRO22mVsfTl8aiXM2nL8UiU/1HTLpbkAZyDrdtuaz447eRA8M90fMk2UJkhwWTKxB8o5rsDd81Kj
tWZTqbNGNdoEHAsIxBFEUbN3OpCL7PGnAWEVYXGoZl2L9pqThFRbNH4zOB5qAVUapiKdoXQU4Y5A
3eYVjyLKH1Kbn2tspUT3rDWNkIWOKC8ouXSWqspfIVEeeQRSqA8TFuxuxPBKb78bxQYIMk4vvc7A
sFhNzC9LljtlC/FbJ3JXblhHbCjvYrkmzvB/EGwOIQmxZdYaJkgnrDp5IleFB/G8Nxm4BhESAzMa
2o1oZtbGmBk+QaNYovhB2RKslHTX57HiV2H4YkJdlr3qrQZGPlGY52v02P2bw6oaec2/Ii2p28ER
r4rEis9xq74G96A0CG8dhPoaJjWqP5E+Wtqsg+V0dwM1cg9ycIapCJvJpc2GF9Us4gBL9hSsb4kV
oQjWuPcEgyOGzui5u4l8JNaj4pJ3JqJ8xzf4Ylt2cPR8jIrK5egOa6hVc6AfthiWtmp3iNJr2b23
GBkD/WwUPzjjFuGpDV5Rou/VKIGDUu8CpjgG2jCuujUhw8RPYhtUrezN0CCDZE6UHP//N4NFbzJ0
2sGkgdPYknsG/mO1MP+Soq9XuY1COFRlBNlQ+4aD322sihUSYbvLxOq9m2oD0R1j+ePR8pEGMaeJ
6d11Ls9YD/gi7NSl0UDOUCpoJSTRLqOkiDcGcTDweKnKxUdio7MoTYyOmO9wMJMgxmPcnjKPCZIj
FfNTQK+SMRWPs0oG7CBhMZV3mQcsebg5HHxPDdEY4ctYsjBSJS8gERW9M+IWUMFKObM1oYJfLups
XPaFBdiww+445W/RFLz3zXgsMv0HJLf6quDdhCIX+qOdxiTKlS8iqc03p+qzNUlVR+hIVAN+z/Mk
EPjg+QdLOCMtxylF6rxvW2xBKs6telUj1eId9ozxkMChbgxO5CI6NVN1Jz76paIut0y+u/aoqUDa
UJKqERlaLgHqCXy6ScnaJZlZ9z9WW2d1usk8OeVZSLJiVX+PwcGuhs9m7DZVGlwjoz2RbxcSWMqy
0WFb6Hq/KHeaRYjYrkiMY2VE9ow5uRBY8Yph9FrR2JkcDX0Bo1I7dVQMhK4Ki/l5jRJgQIGNl0SF
/Bap/cfQ1d+6JZDKNstRV5cmVg+M0cgV2MTwsIZZf9A7656TpizyrxpRZVXxP3dc/EwKa+VXmqCi
6bEHvOINjvecG4N7mqnxbya+lAII9C1uzoEkZVi1ucjCnVY+cue7RWFYuQUhSt1mzHf4HIzwXmFq
wPG3IhAXvKC+rLOTlrCbQEddhgixCpZEyDbLVWmIhccPVFnJFaj+7JyCePFMmS16IwM9lf1UhCSx
QWDkU+MVHPKz6N3N3/ua6X/TvhrK72C+TSF/KQBItvreIMeEy09z88Nbvi8iwrUgeLxm9DZjovkS
N4kl42c2ys0oevIFfvKEGNOGWmVMxGau+yNA0fVGRNau4rbL0/FsgExYgGDemKn1JeKbodGDcj8C
jl7rJQqGhPF4m0zbgWu1HzHVjoCIIJRUY7MnYWot+WSnwfHblG3apFofsUOS6FBuNROFFbTrf0S3
7JO2ewjHWlTyxEJz1aFdKl3xWuiHOc7YpU8wY3U1sHOsEPNVH2PwIYv8o1MHMleyuwwg1bgs+TD3
MCVa5dcMt3xqhEsvIReYQWhp2reOdpydKQza61RDi0uaah9gQJXaayzke2zB57LHRcPh7YDFqL69
LFwVen6pCnsPx4Y4OTpOClaFsZcR4yJ2WyYKHUUDSHo9xCuMCKF3GLp3mzDeRUp3EQkcvHGlBjQX
unmWDLNM1vImDk83PNs1R5fWr/MEV227kqHySo7hQq/KbUFDHAGg8mxn5aCnaCH1A/XtyexqUUqT
XIOrKzrF5tUiNmnS2Dm1q5R/KdGl92LYups2V3hUwN3WePrqhoJK++hwzBV1j7fDtxqGTSA1a+52
3eo+O3NcCh8+Bdc2CSSeA8GXvkQPcAoj381t8zXhC8hpYy0iqSf266biLZVpRNrb+YkqTgZNOG2S
EtorEubWnaxfKfGh7vORHDK95rFq9vP+XXQsIXXGz11HpZAGuBNqsDL4YKafcfxlm7lP1ADlx0nV
um389xcJg1/MTVA/YRCsyQP6lIVxzJCSluYhUnRoujxsyEjSrlxH4Y/V9uuRTIQBKtUonpz/JKmG
J5TiH4249yklCDpGvB8vAT2LrQ8vLdMBM7Gv8F7XSoTtziYRiR6IGF6WrigyJLdjGyhoQ9iW6snH
LHtqVW1nO7DRlfIYkG0y2yeTADQ/4d6cZb3UdkhoV+4E6kn9ypORPxeRrqpMj7jjOJj6PWi+d41S
SChoJogNmlRnU+mZn3sKlvL6NkCY406pBm/BuIkxSc2Cy4iY2amHWSWtRt8DFAEb6DsQtqsLJqMb
gfUY1wJjAB6FnQ+AkFyT9l+Uy/tcWmkITkgVaHcV/huPfC3anXCB6n6l6/Z+wPyfgwJQxEFHrtuE
7o7DhecGYKIS8Ksz3v/uAEPnVPMO57AInehQWIiDIKMUrrnLKsu30DPTY8pW/ikIBkVTHxJdu9f0
AmNwCvOLC8l1UNOvcso35s8QXcy62blDe85zWIfYkzCS9rxxcDXY2aAL08edaik3sxvm2MFjjbki
rSuIYvrCCMgMgsa/y/stl9bF0cxLo9LQkkGrDndjAo+QdO5vRBMbt282+cUC6B5sqCc+im2MUKKp
STXEE0gTaXs/ilnCe2JzqdyY6eWescn18in6cdv/KwzHdzAAYcPd2brHR52M25pgudyRH63HLGZi
W/M6EGlFT5KZ1SHSCPXSCNaRVzG4b4LcyMogpGf+fuAim+7ecl8DyspBmy7O7JSZdzq8Hi7zLbYm
udJcFLdfpe57VPjm9JuO2aZjW2FHQBhE9iva/GHw8Cu4G3jxKNV3qgolBW10BOImGWt/VIm4ctq9
1iDQapR/MFVfACo1SnQnZWNrm/1ea9HQgMHUOtKHTES1XXpuUnursYwmh2KNAeRUMKe0C1S5bL0F
nw9BM5HyiHoARFbnd6aOHQxLkJkiy4+WWv6StcwMawJ6ww17LvgIe41LwPgN+xkvsTBozW0lWCfi
iYfQNZwtGcw7E48KUdEPr/f8uqvOXfnPlUyyIl592oMK3k6X7HTmXyEVrdHcmrK6AG+mG23Xdg0T
RdMWqTFeMk28d9NFMqgv9F/ZPpPIhleTzDoEzlRfj8p9Y5LVFZVoFAYEstzX6HnVpNzm9CVJGf6E
5JgHFD9eNr0RkuNk6q8lN4Cv/TSeUIe9Wp0JsBzF8jcCDQBCwcuUtuCegx8B/aSQHzmZPGzfsCdH
6BG7OL9E8EkPTOi3TZgtRYXufkMjleOBjsvXXrsClwKwyroG9ZEefjjj3HCFa/tbSRq/BfqjoisL
09a3Yv5s7ZOS77OiRsf4iMEHejjex5xRZ8Y8lDk2Oz+uIoL1GPoq4wLlXmY2DLc/ExO2XvapF/hK
hfOmOpA0x3cZ/Na5tmponINm69XfSTn4SktRrao3qlSNRRMc7p1jvyHU2siCNT/xwQVlb5EcC3md
nPSm2PfeVb4U+yUd2jWL+0XYIoxx/pLcOkKqWcyRp1X4lSOT1VuxVksFmDBgbYUkGw6pYPrTueaH
dEfS3dYC2kO57Vfm3xgpuE6VnY2NLtOfRvEAWAnFT0EJG4BnZFkL2hEmEfJCcknoQ+GuoT4Xm3k9
3+EE8arzbHOzNW1tcJhFaJfTLN+45GBgDPyKdGj0WX/LSMWzHIRFLCCUklRjVgoj9jr7Xufcbu6L
kVrX2beUV0hS2bkPICHIXNxYcbUFA7MffoMSUGULeCMeiDPEktBacqUio1uwjIQ7Y26Qcu2SkLyt
rv8XA8qg18OLLD1yoZn+wncJtqI7qeZOPlm0KBSg6ba78jcNJvUwnAdcwY54idMrQnDkp0plMY55
DaKL6ADh/ahM3MINM9vee0TdZZr8PjkSUEOv4Hx6xQzj+igQ5rWSvaderRXJSbeHXrgzOGnsP33w
Nib7dROCf82N5Y7HTmvJYAcDVfNsXaJ4XtZ7dztnIDUkR7aXoxSHyvR88HsHt2aeZP0gB+DhQX/v
UR4oxqIjIt2s7SvvFPVxx3sV+aQLMKCpL2b3lysqqo2TyZ0GE4vew3hGWkSGqbwQqdCE9cHhQq8G
rLL9UlcuTVRuhkY5uwfRPG0gHon+DJlrjpmzQ6vvZHuAiyuRaayODpKVY8ZK1D03/OmDHP6pRqb4
VqTXl2L4zEI4ZwrhQ8gk8pUCqsxuJWGAvTh0o9T3cdQSZQ6Il2shyKB3UbU7CBLG1FqrKFi6cWxe
Q/4meGsZz0OGGttVx2gIThA6jkRk+lbr84fjoR1Wq3g1JTK/TGGtXlHVrYKJhGody83aEqW3DhMN
UqLpmqxkmY/UGrSrBJf4ykVSgH5lqXj52qtRcGephd8fNtYIeOuplj6e1wYAOCdC7Tr6ftDCc2uD
HyMJZ8WRrRALGIXVV4Pyjs179q5rwbSprR1snXgTRMYfO6Gvts3FKYdKzYEf7lXw6McAkiLLO4+u
EeA66oZ9DODr0IBPQyJelqdIsTJyKOqUtQ5trhF04ZtldrAA4RL5///X2gE5FnslytD5/8UbsNXE
aNzIbsge6NptKvsa8cw/UaAF0DoxXkA/2YekMdFEKznvj8UczJojO5wmvyb0KTt8Maq7j7TSvrgJ
NK6mmcSG5G3EynahrUgfJX5+9Jhg5K51YAT8E5sj9DjD/dRIaaC86t21aqjKoS4jIIhE5ywr0ijg
i2kCFkpFpLtM1UPDaulAJtBfDihzU7f/8XZeTY4j2b3/Kop9FhTwJkKrBwIkSJbrrvb9gmg3AAjv
zae/v+wJ3SFRuIXdebgPknY1u3WYiTQnz/kbXKM75QJ4dB5geaLWBPvLGY91yStiUufmOEz08kan
N46Olb1xxqkiqIFGqR0Gh95Akr+rQKSooBsdIQrQ92UF6rZO7szmUsJ0KC0qL3iBYUQuMcD+ba2N
xSFrei+OEHiMRG1OtpFWTdtJPYdpbh5r5OhwBDLvLLgLU4dycmEZdxkwWZZh86bKowKyL/xJ8lGk
Z+LhCdFh+9zWVL8DeYzJPVTdz6Iwvsexxxhm5a7oPsa2Wd4jwah2MagZTevgt1InU3JEsS0lpu4Q
zEDfuqo65eERNTnYQJCNDnrefHXiHnlVLlzzgmykHsa1a5ssbJle5Ju5e8vEGXdy7Y5xXJ9mFjAK
nSjqqzaFZ1BPaZobD4b8B/omHGJF+QWY+QwCRnrTIL5JChjS2etU+zhbXEOQgx5mSDuzdEiU4Mco
l+hgtrwlo3I4R3rCUV4WX2OgVg+1FByVuc5OoVn8GrB98sBroxgUxHfNKJ1NC5KfGVSYZqn6Pkd7
dc9TlbKalCZ+m/VnrrZ3LYo4UoBmRiTTOov6JLqjsYfmDTI42PV9xCQRNmfS8a4tBdGmmxxQUf6M
r9KxlcjYC/2umg207WG90Yk3QGFluNlVI0AI5PrGORGwQlQNojo9RXBkoH0ND/CkITzxZqhOdUod
TM9FuT2GbDhg/ghfSYYiQid+KsZ5h6yTLE8B1JenkF7l0VKR38msL61Q8bYFhVGfq/eGVAkpnV7z
x6r5YGuQ2S5Z+YS6H22DYpTROc71eyP/0KCOfepNgJsUGP0ipbxWIL9YFcjohfpD2snTsTSoIGk9
SrHowOObwC2KwwVnVabTf5UQSJ1nsiKzQyRiROAUNdMDvTfkUKdopGqnAAONwZJXoDIDPag/mSQ0
RzkyvEEQYeOOx16SxcLUg9ZtOBaPaipAMBzJctRFB2tQu6c+avonYMU/9PqSnGakOcJcfchqdFyy
foqhUoHyirmy7PTNzGLYgdNy3GwGxtvE6Ao6hf3DUDnRk0gRL8eQVCnDTCezUKtGfIiWrClOh/R9
3WUfkW2jswltvsJe7WCrA/x7K8K8Qxo+YWBrotmO3avTvS9juXrUoviXnuixL8MtBdWK4W/TGQiy
JRQq8L5Cgz22jhPElQ8J5EPHGmZPlQrYprH57Eg00TRRsmidj3FTm3tV735WaU8/upcx0zkCfs1c
LVGwWwM6lmfw95Eqiw8jrh/kTg7bN+ukvZxKP3FsoFygwiVErCIGWQ8gpZlkBGEDFNkmzcYWvIUu
hMj4KTDhxlLq213OEqJc9xTSvbqjgePkiBzqrfpBj3Dgw5wOFzp5/KnEGopxcW6C5s4/zDzCUgq1
qBrxrfKw9qX5Qcl4rg0lUD1UmmBh4/ujdQ40/BJ10t+a9nlX3ZXR+M1urBTSOM+TWgO+mgly6FwM
P4cuLB7oNRcPF+WPMRztc6CMpl/O1htssZOzZSJli+P0vYS9cIEDwX5CPHwXz2j59jTgyIxhcePr
eEIN8m6i6HVfAUYIQIcEjfwuovR9cnDgrEsI7iVCPTv9O+QlG+90tBeC4WciKT+kQjlrIfLCdmOW
p5kedQJWKEyMd0A/jAR98siCDGRK0zOgMv2tU32dQvVIHU+H/InmWzjyZusixdxd1HoPE2tA9bEO
9pUgr4cjV1OX+YrWmojdyWe+mbx35Dz1bOrsbVU84pAGap3LZW/RPlc13i5R1mFzhR5zPAALRvVM
5yFQ9+fIRPsiA7RmXWbnEKYO2vC6BKMc4RgtSQp8EsbGjTGoi8ziLBb542wg2yVR2AKV1sD+e64k
LTxKINqsEnH/IuHwTaV70KBfbKuktIyb8RyW6QOlyN7VnKfYMdK7SgloSE5VBWEBd49aRitB+mSO
+jnLCxu6lcVdELY+Ms08BaRu70wDvpJ9VvKqrW0IIpgiGpbKM7wA2+RYcntKHbCC7de2tPQHvcCn
pgGxFljlY2WrwlmXxIz7qfBoQGXU40PMn6VSOmdB/MVQepi+wrkzlgRdrFDRx6OVU4/t16ht/0gN
iww61xEEzvE3nMgsJBhIeyTXExU5ssZpzlkISlsJm3jv8N7X8yg6yJr5qwytT5da3fOPI5cz3/YD
XFS9NMN2r6I9C4v0S1rbw93c2s8A8Azoa+iNmraDxLrBXup6Ex4iCECn4v/f0r6c7JLLEyajHhjm
rkpG5CpQ44CnAlvethvef1H1k4LS2yQVAkpjaBy7DOpaIpU6mgtWSU0RhmuEAumPCe0twampMyCS
UTK86buy9aNEfd+UifGQY6mAxA1AWPSyZUpC9BjfgMt/QNpa+xCEdF4HAwHkrtG/o0mlnIoGdvk4
h87DLGDYA48Ho1ePaRlodwYonQsx7kuQJ67Ofx67lqk9TtybwJKzj4gSZocKzV8YaeGTXKH8OCcz
n6ZET1dtvsuO9Dm89KQ1KACaBVbMF0pjc12Nh0qDv3FpAUVSt0BkurMRyY9RFebN3PRGi49mi1Ur
mvbAbM/RBQF+fJsLn+c+0rM8Hb0qMwf0lUfpUNuGEG/T7mUwIXRa2x2qMbykLeXEFAI+a2mTW3GM
SGRmRp45BjBeE1YPYr8QAPUnhfrJLk7jRMjPZgclfaqrUv9Q22iyYbTqxap02U+kP58T+WtkjOMX
SvcSrgKeXAA/q9O+Orc5aAldVT9CCnhXkVc+zUl8Nng7PCKM/0jnpz+Qqn0ALY+TmwoOq2j4ReVk
HWYTNADC3IjmmVbD1jLpATQPvVbgWQ2dYkJ+1bVkU+EtmmqgoiXqscGsfUVT9ds4ferb0XxoL1br
kbuXFR7mYyY/TIAYFIP2pSGHD6hHNHcGilyKWQG3LkxEP3gYxGP8YNk0H43UuVNk6UswgtrjkUkt
URGEBOfD1OGOXtgD6oqTcL1G3bKSq3vLDNBFRC8OsXXnXIbyqZd4t4BD7vYqBui7IdHuxrFNnui0
upUUfClRVgePs59NtPQG1Kl2vSOBc45By6HD5vQO1Qpc8d5Ycw/CPQ6/DEOQ3TvTW5wJQ3AkwhjF
otKEYad3SRzV0+sW5qwU9afYTj0dSSxwXveQBdDxUfovEOBPU5xqB0zpf+ayZPhWfNfjcpXrNHJa
W9t1hklbPe/+wF4FTktMlakH55ubQHbiDuQvnw9xCLW6z9BchTsZDG6i1V8HW+eBUQQInYVfVXv6
wN3pNzzGj3jvojPXIYmmtZi/qTjLImaHfqnaQ3AdmlJ6qOka5mMyonFtntJ64sQC1Cvb8ztTKZyn
bFQ95BItLvAJId6WYj6CJVg+kbWEeQ2ICV0rAL7pKetsgY2Iv0RdqD1ZAJxKKUKwrVamI9w1FEq0
4WPZQsqMdcRlcoFztJXxZF8Q3s3tbDjSk/jZyhT0AYggU31RTC+B3KNEzTMdQESTEIo8DnxoOPhZ
Y7X3VtAdtJifi/nAg96pnT93xgW0rwOE5lJORykLFGidGg0Tg5yPpYz5mqz5eXc5lOo70O4gSMDA
7pIq+Q5QnA695GAxlzlPtZG8i2pgqhqHjBeZmNL2tYxk4IgCoGrVnW87xk/VqClj4o3tW5Vzn7ex
hX8dZsEjft2jid0D1cy7UGvLLzGYvMSpah4BaQEIwHmjShJc+NMoQXJoW+RgZjyZxhpEIZVYL2Y/
77JcKFcl0R+4HKFdcgGkNFto9o6wcYeh8S1wd5WmP5Zj81EOMQvuy+itqYNNTEKdhjOY3dYah082
Svv4jndDSD+FRxC+FkozQreKhgNYaei9eX3fdOBXVLPBfdv8o0bBzQtnWO0UdrzQ6Xu8LHmqjCN2
wU6l7nnPAOO83A1Ti/ZOVDwiChkgsuAnkwHJBc4mTPcfeHc5aBkWd6wT7fCfMp4FePz04T5SnhXJ
ui+hJ0Kd82oIRp41t+Bi4rNeY249cEoeC+BlDSrtXjgBpERvpvXAIY9uOjvH/yzSi4qojj576BzE
XuOQVJQWItYGMuUm+FsYqa0FWjqJv+TScxkATCniBgNC9b0TmMPx/6/Jq3CT/VGU2L6HUdv8z3+L
fx/+Krxv7bebf7NnFbXT2+5XPT3/arq0/Z///us/+a/+w//49fuvvJ/KX//8x4+iy1vx10KEwK/t
WE2sVf/f/q2n+lf6Lf+5/C/86d8qGf/lOLphO7ZsmJQ8cPr5XwNXSZH/iwRENhzAH4ZswUn+y8HV
+C9dQwLEMgzbcDTL+Md/NAV9yH/+AwNXzbZtS1Y18d+zFfXfMXDl75ArTmGRn37+8x+2qipUvGwc
dcTfJHkT7q4/vj1zuDf//Ifyn4WJNCV2qJQla8EgQlC1gSP9dDUdb/78c/+Rd9kbjCZa8d9jiIso
hmJA5uV/dJN/hbvtdRTIkBdEa1OA0Z9p3/m4bbgZb5Td6KoH6JZedbcRUH09oLUwpVVqVW5NEugd
4i4e+8Kt3MK176cDXgJ+8+eC/3MxrQxP/PrbObwZnbWYQx3KPD32DEmWU33Sjmj1HJyzerz4G4Na
m0VLhVyITCTNKk3886tvJcF5UeSmRovvUJ8g5XxyHqOPko+fF/KUtF/djXhrk3gdj9V5HS9oRUaT
E48miSvtxCTiU+FZPsyup83RYUm8nEXVNHToLgr1MFUVK/VqdORqtdlLwj3VHfbRPRC4U34w38hv
Rld51HfqZ56ZR7D1//4gb8KKn3UVVtatS2J3FD3EIGcPXpmXPGBLdAL56Uv3G9HWB2npjqkArmao
t9EuGulzK8S5wZ58RKXVRTrlEWCrR/UFOqiHGKdnfDH3G2FXvqTKTrZlnfFYpmPdhlVwzDLjhubY
4Jq+7ubeeKQetHN8IBgn7bQRTWyuxX64icbheT2lej04WZ0RretqNwKzWINNtBK4+XhP1YWyQ1yX
uoiNxQC138+vR395oBk3wRdHTRZqQa0FmIDJ2KnCl24RDTXMw98IYummZTiOoevLnRhZeqYaQ4xP
ERZL0Gu+xXJxTEd1Y7msjuUqzGIDTuBsLlpFGEn9Xpn3NiaQIH1fH4r4Gy8+lq0YuuXo2HfbYulc
rf/QNBUKoRhNGO37MH5Ws43vsXI4qhZrnVNfxiTcWBxa86yakVnDLy7vjUNyDn3DR8TNt7YW3drO
sjRNtrkxZdNa7ixkeBolgHTrqv6Fria05Z30RGcSAykXvUk3Lx81Fyk277JxTK4O8CrwYgIV2K4N
CAtqmafwqB1peR2QuDxuDVBdjcNSY8FZqmI5i4kMexSfpwxLynDwuv3sIbHpSXcg5vbJOfEp9J7m
ffVBckGJucGh8WI33Ceu9RYxP7d4R+H7y+sLR105VEhnMIpQNFk20aG4XTlppyp9IDsUkHa9132U
P8LBng/yXqMQsUtc/D+85t3wxXowd/rhsm++tw+bl8bKDtFUxzRou7EV5WX6klTU/PIAaBo2WE9g
lfepF+5tLzhkJ9WrH8TV2G1sGPKrFztGMxXHMG1bJqfTF8cbGM0wN+SKLtch8J07YZu5A+JZnKiJ
+eALu3Arovi0iz2qWVRfLZOV7ZAN3s60pY+XZOrkgGymPOkuxnb4V+5xaDyYB3wzPqiPr3/atXzt
JuBiiMbFiDAOISCGIidpJxwVdqEP/eug7C8oOClvXg+49hmvByjW/tUhpEwTDoBqCQdPmr4G9Pwt
DV8xZKTfvx5nfWCGZlgKl6GCztptoCxSaHVpVwOzwRv7jef4qvevDGxl02qWo2gmV76qy8uLQm9H
bUorjacxhwMv5dNwsEgNtzLQ1fm7CrO4KCgZTROSlwh0lxTu/WZ6RO19Y+rWlj13BMZxumkylkXq
QndSb8tG/XNNsOnvWIRi6qpT8zR831oRK9cSE/dXNPFrrlZEQcEi7wxGpLaV9B5feekeX6Xs3z+7
b6IszlRNyiu6M78/T+Abx8wv9/kjKn+njblbH43Ni03XZZkE7HY08MDtuRNxAJ7i0xA+i8QP4T3X
oXvGOVl40d7yNoKuL4r/G3T5Bmpor3SgnwKe/9pneZ+daep8R7X7YO4obXwo3ehX/Gkj5sotzIT+
FXOxSCghDRn9HnE2InlxvBycfXICV+Ma/uUoH1HOPWMOvvEVla2oi8VSlf+7/MXTQTxU2lO256kC
PH6HQuou86hg+9nGYNei8qhXFEWzLd7vi7NktGQNSARdTjX9FEg/DRUDzPZdajkbH1IctsvT31Yx
VddUWTdlezGnRtNGthTwHXuo3hNe2oBgedmiL/Fp0NI9qht7Myi3luzayWVbmk1GxaPdNhejw/nU
NI2KqLpfnxC/PCV7LgHlkdq48Sh2fes7Zxxi/f6L/H3zXl+78RxDJBekjqR1i43pmFDo8xBAveyP
h/CInDEgiTuYSC7AiMTDbmnrWl/ZLbph6exNQ8WwZnnHolspVcEFGrhWIEwFrDV0nrVL/O71DbIV
ZXGxmp2URkFIlBw56AQBwyyYEHF8/3qUtdTsZjCL80bWKZLbgI7Y+pAR3chFszoEO7W7HNTBzT8Z
vuzhLnrsjv0X87lD5c+zH+tha1+urKHrn6EvqjCI5FbTJWe0xg5xtyM1mF/1qTjTGZce0Wr2jbfy
ARTnQ2ydYcpED6/PwtqxcBN+sXGSLkliRWUWMHr2Lz9yexd5qPa68x5c5R7UmU852N86d7cGvTiM
9AKB0VoiqnwGc3iEEkdukRy27hR1ZYvcjG6xRcwLkhdBCYIzVbzsjzHlS6vu4CPx5xW+5IotOvvG
Y7tHE/k4Phen8ZFfsXE2KSsL2pBtcnDN5N31Iiuo44t2oeErUlPtM+a9R3HJ2PfikomOw7t/5ZIR
2e7iPLwJuZjgUq20Ihg5AdvS8M0meVZrGQ/2T0Yz+L09PL++itYGqIgHLJ1i3sjLq7ucEKG5mETr
ggnE4nDfAazXdOvwepi1zNRAO9SWbVvX+D+LLVsNcJ5CteFcN5FK2ZWn8lD49v08uQn+Cnvxttgs
C+krM3kVU1nsz4o2kkx6ihcCVJm3KCbs9T050JHuL6UGDy/MQ7DfGOdaTE2XHe4zR+UBtdiUfZxG
aT+S6id/eOPn8tT54R6y+B7lTURg3Xh7iYr1sFwvZN+KpRu6wsNN/KKrVFIdEGIG/8NheLb95hm5
TNf4ar8T45OP9rzbGOBaOAPJTEq0Nm4WywGix4MuRwFDqtlPf0BA8SFk3g8ecgycspv7T0zXcnDX
0cSvuRrcrMJ/tLVW1GhpiVG+DE7ag6jrhYetut7KrWKRDJt0Cgxe3KQ9t7EAUdlOZaICo/vqH7jW
+C0V2shLXETi9/D95rvM7Q6KW0Ma2IEsesjdf/+Wvv0Ji29Zy6GWKagJImNifJbgBVdqcR7bzN/4
iC8PV4uWiENuJ9MisZfFaE0xTS0sQaR15/nAzeUH9xjtUEkRH3Ez93i5J26jiUzz6iMm06DIw4WW
dItZFp5xD0Oobrywt0KIQ/UqBM63WO9YhBh0E9DU5TCnzUaIlyelpWomNDqbJtfKCTZh7xeborEe
oAjqYEo7v0+6rQNkJYpmK6JhJSsaqeEig7KKEF1qC9ttjFYQxOjPyQVrenQmN1bAyoRpvGNkh1o9
/0t07a4nLG67S1HlmKu0P5QDUJN9BPFmB+P2PQn/Lj5cPmwVErciin9+9YlQ4a9pCxNxyNI3/Zxg
STd6G6N6eTgxY1ejErN7FSOgpoWmi4jhxo/te+1Y+IDC/epkfUM3bWsO16KRGOi2CnHTMJXFokNA
V5IsINsuGlnWk3nOD5mPJKKuiAvtIF12W4vjZWoAhIEaKW0k3VBRf70d3hzKaWNWCOMH0HTtL00I
r+4uJcfr7d3rM/nyUUYkS6Zhamv0b190VCZD00JdQ3W9UcddnZfHi9qfgJxBS2wDf870N1UZHF8P
+vLFKYLqKkc6E8pGux2ekqszfUYDylZBLbu7C5R2n8VeGv94Pc7vi//2VrkNtEhGpMHOpBpNA/ob
+ZdqwPUMW5g+NBCMQHIwrIxTJzT9lSAWeM1pa92s7XGa5rZIKlXLthfnYTrVZhgZJlrcs5XTOgok
Ezte0KofeSlCDdfqbPDlHJ1+qbPnj03j4NQzp47XgYp0L84M7ExK6SJCJn24hJd4vzE/KwubOo5t
0pfXKX/ri22ENaba6oJkXiJ2fN/5yCZ70Ufn7e8G3t/JYKybcIv5AIXeYW9HOIipZ6jQHun9Z3uH
cuVRerOZUqwOTiGb5+gzyEcXGZpVqGoQIkznym9DOP5HqKef1BPOW17/WD9svWNWEl8GdxVO/Jyr
I6k09TK3SsIh+H5IjvEZPZt7wE6uTFEMm+uNq33llKUOS/Ve0WjBmsbiTDKz2RmCkY2bOShOo3fU
GRsRlNUQ6FVyLEDLYZncjmhMmrI1eocJ9G3fOqCveCch9PPNZFDoyj5IP8Py76xIhbq2SckEQqq5
+GgNgnjgANHt0B+AZh4hsgPIvkfy6lD7gZt939gAL9NOS1eQ4dRlNqiFcMrtEC9a6CCNyxAlrLJE
FniIXRtzuL1Ac9hbg1ubUIXSl4VwLP5sy1qUjhxljx0ugr9grytsngZ0IaIoOCCm8jPAAkwaQXUo
0RGbwGdQ148V9MQAvwlVjT9sjHz1txhAG22dRwWpzu3InSZQrR4ujzse2vvZU8CZu5L7Y3Yvz/me
BB+5De/1kOsRSbt1HZsZnk23ETW1MKqyZvSa8WzOSF1W9e71CKt7kAbt/4ZYlooR3E3TNieE6Pco
Hgi7g4mwxh45R/A5Q+NuflIxTYsbRr+OuFivpdU5aTsTsUa4zTUOyrG9w0kPodcDomPbR6i4+V+L
t/hs85A5kwYu1u0Pw17dC1mHYxl4pgf8my2iqh+2PttK+Yk9cjWpi2QEw2vLSTuGOL3tPyMG0d+X
vJbaO/nnBXwoojg8J/RPIcDIv/M5yX500c6n96QtVkxQOl1S5PDomv1I+S/1aIEfgXftJF/sT32j
XShuu+Xc/i6QCFSLwO/cLtCKN7eZDbg8yMWjsJQw0V20nL8zKEPRaPQCfVPAkd1GCUfsOREopcnr
awf4t8csp32C1qSLEtWH+anLtiKubTyON52SMFkX7bXbiIYcGE2qS+JtLb2LfmIfBULcw3XyWbRe
e58Mw3ze2InqylwimQwokB4lyN/l9VQoFXpBxITAcILl7ipHrAppn5gH9W6rbbg2QNsAd0iRn0r7
snueq2Mw2iWQqxpudYrnuKVsAPG2IojhXl3utWlruNsTIVPORv5glL9en6+tv7/4RDCO8KYSfz/S
Ps7DV2fc6HqKnbJc2vQ/6PbTu9Uda/E5Jjns60sh8FpnAe3DJov+bes3G9O0lnDTY/krziKzLy2z
niaTccjn4IyU6VHz9YN5R9vKfX3ClLWb2+EVQTSDGtXyXRtJMmSFvoDkd8genUNw6s80v3e1v12s
WUFKCKQb9CFdZXTy8v1nDpg19gmcdw15CdrfmPS55v3oTp59AALkbQxt5U3GJyIvEQeOai1ff3pn
120zgmUdXNltvmleyIsTgdk3OuVMbV+c7AMicvYzjmYbs7pWGrsJLdbp1TrP51rHIITQ5oPpjx5X
qD88qh+xRXSrh+lL7yqu8c15q99jV+QH36fj1uBXzmDe16aFKjllK2M5dtuKtH5q0F6cLu+k5pgX
n+TNcrE4YReb4SbGYpBxZaRNUhEjeAh8zcu/XOhh92eIUpBm3WiPoqHnnLZShbWRcZmBUzZ42r8o
jPfqkF8Ka2JqqcOhXZXimITC4N847M2rMMtauN0g74VwE/ix9Hcl9fKZhicsk5aGUfBkfMMQ7V/Y
jSvHPVE5fHXgRJSoF+eLFoZ4Cf0e3Nf8ve4i31i4/RGZvX2n7LLD1oH/e8ctPyHFW1nGsIk257LL
qV7SsWxGXWwR5RA+oqyGfLrfzci3vGO33FmA82J0q6X0cTsJWzmszevgi0OuB9kUkuSS9fB2OMV9
WXhFG+QbX3JtvYCZZ6UKePyLt3kS92lZx5SIg/BBz1H/aY+5+u71o2blWqAC/leMRS7STeGlTjJi
CMxf47f0+JR97W+1wQX+f7HjHFmx2dfkcBaN6UVmZTW53UJC43q7L0/k5h7CXaovMA4TYnK8O/Sn
X6mHztCz9RWGIq0+G+XVO3MjwXt5sIqfQbkDKQzDZFZvTzd40FpqVvyM8TJ2vgqb1UVauj3Miab7
vYxWq4zjIdzBOnt+faLXJ+CvyIslE/aoqCspkavyjTS/bbqNka39fVXn/Qp4kBxomeL1qHmWnYE6
hWRhNyvhBjp8e30EL5ejI19HEL/g6mbABoGeikIEzflWtlgl1S1KnVso3rUoApflaLzKSfvFP7+K
0qbSoKalFrrYTOxr00CSSYN2PCTxxu56eQfQ17oKtFj59ggfpaL0iRQuNyxAH9zC0Z1B9Cxpt07+
l7uMWID1OK9ovlJNuR3UGBuSnEVIyQvwXH4QSRE6U5u8itUh/RVGW3RB2xSJZEPjWOoyxZ+GFqKX
kOZ+Rnbj9aWwkg85PI8scfIa4CsFq+j6K6FVJ3Uwn9nOJ9RbvPnouL1bnOodaJNtVJTIfW/PeofG
tU5XmQkEqi7++dWa0AtHwmsZkYX5ST8LwN58lD6KGhRQx7cAPjZyoJUlyJELy0BXZLCAy7KhnWNa
iTYpTufaTzvxOvmPInv7+gS+WBAqJTuNg9dgkYOkWxyHDnoDPcYR4gkIHgnUs+ZHR+CO//Z3WsQR
t/bVzLVxbDiDjUGW+bamQW2/Ud4qLlikHTp6x61V/nJVLKItvpPRs2AwtstcFMawTAMzEnjNAVlN
TOXBq29limKR3SwLVUWnG1I/BTW4C8tJDLQWukuNlI/dh57msIOjBieaH6UcPzklEuWp//pXe3HG
ioBwXTQVZgYPqcXtgdABypyUzFHh/CZFn3pzY+Gt/n2qHPR8KMqZy8xNMqQ2Cgb+flCaiIUo9fs5
s72/MYarGIuVN2mSNOUKkybUqi7qSeu+vB7gxSEkJukqwGLJoV0rpXKqoII9oJKkDUgkWMGPqcZ7
KENW+fVgqzPGIa4TEYrhb1DP1fo2wk4vWoVgWl98VlX1TRt/fj3C6nCuIiyuCWvSksq0iICsBgRj
DoUswC9LQoaohQT7erAXJ4+YO56ZJqcCJfffWdTVcKx2KKl4DazoFrWsyJ/RTdS6jRXwMojGywqu
AWk66fMSEYBWdI5kL+m5XH+P5jueQtTwNmK8/C63MZazVrVyUJTsQaSyd+blAzYYG9f3y94EtZ7r
YSw2Y2FGKO5EhDBTD8lR3cXgydXfUO1NXCT/+531TT5Wn17/QC+xaouoi4tv1qwmxWy34NmBmOze
JG/uEBNU4PgVz4LSQHvd46VVQ/NTknP0bLjlW8lLN9b9y1UpBk/TQnRtxXPy9lwfYpv3D0677tTy
0qp+dfa93INJRk3g9QG/vKg0sHDAE0SXiU7w4rho0RkJJpnx6mBklLvYnyBObF9UW2EWh0ZY41p3
adAepepw7nzpsdzHb3RQna+PZnXRXA9neUPJCi7Ttnia/pgP00fBkcQ80u1+WCRkOKoejI2NsHIn
ignkhGCzYbGwbK/zSq3VGa1aSg3KQWRK+Z3IXEgFqV9v4sfF77+9Em+jLZfnmOnzVBFNLE95TxNy
jy4KWNHLI1ZQvrlF6Fnb59ejE9/16sBSOydAJ13EG7Kdcnkv2RvH78sqHxvurwiWvMhpMcqo4WD+
HhHcrMeYXKndWQBRs3dbj9T1Rfi/n+oF8Q49DYjdGqH+xLvG/gArSd7M0v8fi/CvOIvFXoxVqMqd
GNK5+tiflJ14/+IvB7YOdzb/X1gWr38mCmu3n6lXZq2qxWdCx+6zIJGPd9MXxDvvRaMvcKPzVmq2
dj4BJlENWg6q8YIm38N8cowZz07005QOCbV73DCDKNraXetxHNH/Rh1IWzIX8DOqE/B9hVvtnaf+
HknXt/2d/hPElqu5FGWeJloN0mHjFBEfaLnLBJRK1BAAYy4RrnNt2WNWMToY+QcBVUQ85vTD8XN4
3VsCAGuLkolUQC+AYKCbcvvpsMNQ1SjsMhblnwUaUU/f5l2tnVMKxQOggqQeL+sHetCMuYNspWu9
0zmB43PgVd7l2+Th8r3XnzdmcGVB8mhUUJMAIYx2w2JUadBh55sHjOptVh8kRPO4SgsfdRgNc7hD
vxfM2i1M1cs+Jl3n66hiNV2dVgqY6n4WUSHVnoyn4pjft6firbQPDtYDjgDqITt0n7b2wsuetArf
BaUD8AVA/bhJb8NWHQophZrkbotA976bdiiHw1svj61yHvckCJsjXdkWKn03UWmjJKQtoYXypXHm
UEOX5zKbrqa8sfD/0XA/vmSbHdqVvQCsFHiIeBOZiIDcDq4bS0cbZRxiRTtaoAsVNBXYfs179Wg/
Kj9fXzgruet1NGdxG0R1B1E3IVpjDeZ9Oxn5MQlCrD5k3CRfDyXyx8UmV0F/avArAT+/KBX2Tdup
l5hcfE6/JuNTrn+4UCg0m3d9urEb1r7WdaTFpY1QMT69GZESzFt5vxZYKNjaR6xNXx+R+DuvjWjx
qWD6txecQXmZRR+05hPmeP487sLmEdmhGh3U16Otjso2WRuwH0HJL+6coZLVyBJvmaT/gJxXilhY
iU6nvaV7sXKUsK3hpVr0Hvhei3fAVOvqEEQ8mrspcIeq/Zpj0Pb6UFZ3sAnHVgZmRRnKWHyhWDLq
ccZdhCfTQU2O8r4BbIr/V/9h3mde+LRdMF8blcUrmkuNQpS6rG10qJdhwQ0wYKzRuzYOvSpvrIa1
zIq0HpIjmDWB71jsJYJPvaZWHEve9Ie6n48KZqv49e1IQPYbE7i29DghiGbSrn1BG72kgeZccJly
4Wd8ng+4K7mIZ6AB5/Z0pSw0kb0MDkPo/bG1DFcikxaAb9JEi/iF2ACaqCC3B45CutIDcvTpYxjb
Xhe0GCzVPwdjeK9N09ZwV9JwDdQcxyJsSgCPixM/yoJeVSqOqctJwFYQ+84+OKBWDBx1D/k59vJ+
K+TKdrsJKc7pq7utTC6V4sSEFPQJhJfnQ+qlKJPeYeHmtrgNx5gAUJ51cGbZOCmNl+fKTejFTq/U
ixzLDsLBuPBZxkMbvrXzrcUqfv7i7AIxJjiNulCb0RdnV2w7gxoX+My2P/L7wM9p949vrbeCaPMv
EI5Xo9F9oAcB6FtftvsDfLbt/sKZ0v6I3msHAYulqNDtjDMa9HDtNnbHymbXVFW2hEAKEMTlHZqP
o2oOjY6M3kdEtvsMWZuLVw2uvhs8BUHPQ3GI9ltIjY2gy6t0ULSunAqCJsP8oHXmQwNW5/WBbYVY
bANnbjpUvwmhpDkOKDBS+/evR1hLW6+nzhFf8mrZyzUCYc5ECCHdEdPBjP17tHR5tqXuz9djbY1m
scyTpDKKToTqYbpG7fPUnl4PsPYwRDlN4aQyWA2c/beDaeQsoC9gkN3slcN4unz+U+vL8IXWV/xj
u4K+drHdRFyMyZ5pZQdY98IOstF1BWDX/BLNiO4eODHit4etCsXaMXU9RDHJV98LZcIg4cjMURLE
JVM4h9EOTmEQZ/+u4hCqYteBxKF1FShKrKipFAKFODyM8qdEYPlk09v4ZGsnxXUYMd6rMDh8A1ZW
CYPRjAn8YJ/tga3AI8O9MERWfDO131wki3ynMUe0kgs+mXxuT7WK8Q1MOQy+sX/YYYf5AzXwS+Jt
dpLWrrTrgYp79mqglxnB2KJmoDimn5w759N4FOjBwdPAMO+ir87712d2Jf2++X6LA79PwyrDKpzd
Zp4uM6xK/T4N5z1KqzDOn1+P9RKdcLtYlo2XtlTr2o4ZnIAkGIf0YJ/m7xixK8foyfSGA83aHZJt
+5hzpfkuHQNKoOmv8PvrP2PtHr2a4t8J29UU13QMs1nnV2QOOOV8RsIw27XVt9ejrB5j9JdoMqDm
SEJ7+yHtoNDlShbrp0g8NcqATA6710P8nq/lba1exVjsCj2KbUZDDFE11u4iD23vd+bhcnb+1i7/
azCLzaBakY2+PIGcEgM0vM/+kJWt23l9i/8VY7Hy03hw2mEWK/HgaC5iykdnr6NVvJPOgj63dUKu
X2m0hnm4k0C+RDY5s6U1iiOuNADeLv7LnxyIxUKVqf6wVV5aXXNXwRaDG+H4B6TOuYseNW0MwGG+
Vm6suNWtzMMJ0D80I7SmblecU+ajnQcS+aH0EN/lgTc4/4e062qS21a6v4hVzARfGSZtmE3SrvTC
kmQvc8789d/B+l4vB4NL2PrKVfLDVk0TQKO70eGcs/QOLPFtreOJQaEC4+0EiQg0MV6KWdQyiZVu
wvVJUHFujuas7jS82Mc/CLhft2XxLhEcNR63yJYhvcnIGhuSmW2A90wwn9X5Lcketn+fWjf2AmH6
D6AsSOMYV1m/CSxHDfqF8GpBtsoG4G5ka34Xvk+GDdaX16H6UxkFBpenCTrQWAkQ0LAg9r0+y0Ws
lwZEhiioJcb3pLGcrPqN+7oWQvd1ZeJySYkrMkGIibH18aWrNMcEb/325vFiDLydFUtGq4gKfbgU
YrZVHGcNvbAB6nHaaZQOeJ6AseDbthzeC1pDX7CNPl30dF4n9uQ2UVTNoq4YoSdwP3a0x3L24rdq
bxy3hfGOZy2LWqnVzs2JaS2hAVl9iClN41jFr40I04UbW6yFMOFg0UvyOGUg12l9IKjbgElNvOy1
R2RRAsrZBXy0pwnUjmvu1jIZlchqewFeKhaGwGJwQO5zBqp55cy/okO+s4HoIBLIu1trgXSnVzsp
B4vVgroFib1pJ4NgHr0qSOHXqMFMT+FR3iVfKY5DBfv+CPZNYZcMXQ97tdfiGd+IuVdbnWEQ3cFK
QAr1BKKdbU3hCaDdI6oCZArgGTIC+jg25agC1Q/ylyeZ5N+6XBXsoUgEY/56qVPTqICIJP/eFRHI
9ATvfb4AG6MjBOYczdKXZ5Sb4Qw+IAhIp7ueHJrhN24TwVDof3+f6shKB6Iit8AG8PH7jzIIRSdw
uCmNt30Q1z3KcHgrKSxqEEG+VSso6VKLGr1r7+o7MLGBhymBlcCY3Q1a6N3kC3GbX8KxRl7QAjYu
pF3RcmoCIfBygXoa6bIEVDgUxsDy/lSh5zA8grfdVdFVKyqccg3hWhpjnBpJmlogr9KCGIrct2D2
zIHLjjZejGzepz+3t/WjV5i9QWtpjJWSUgC91ATSpEN3W93SagqYTU4f1vdEMHFbH80DhUdFpcWP
fJEB4b4W0DKt0z4ny7gaY9TJVI2FCa60Bqm23g1/ULhl87G+1336LeDqOqJb1QJuqPVu7rRTfwSH
pCvqZeCEO8gwIplKw0QNqenLE45QEzfGBIQ+XfYSy98T/awnt/N4P4OHbHvDP7qomA2/EMVcd2MG
GkEVQhSeDRiPkK1zVQYuqGFBS6Q99FN0MhUALywmcP5BHWSAtAMzCIfMQscUiH7yUH3b/iKOh7/4
IMY8tFmolVKFDwq62LWnX3OPRDkY3edFEK9w7BDiIYwConcduWv2Gk1qm/R2m5eupj8FwdOQ/3s7
h6quirQf5gkoFsLlISZoz6y0DH08ahXt5UbyojT3t/eKEzjQwrFB0T90AAcx7i5RlaQee4jI7ecU
IIYElFfITGwL4RwIPh4XglpUIPwxVzKp+mjpTDRjkQjnbYHYA5RHst2+xwZ5+R1RtEPOwBiBynbn
1mPWaCCLB5OdRmGxXVl/UMhzpgla8XjGmyjofLIpeQEMKKP0eGEkIOLtaJeGsisBGHgIT3SAkUIE
2e+J090h+kefjahWwlO5tVxGtyd7iWJzoHKDylmK+zF43N5AkQBG59KYDGBuBZh0C1xxO31cClFX
EE8bUNe3gGWMZxgeY5darWfh2Nl1DwnJa5bsAjDbTIsfJb+2F8JzOwRz+6ZhK5iWu2oAtpJKrmIL
ctQ9RRkLT8pjCVsb+WBvF9wiXph6IYtxcZNCRolQanqaaJZ9xUHnGND15V3hp+daYBa40ijMOEyC
ygFB0ElStOBfhRJ8wB6CsK1AWyPFuTcP/U9Rw7tQHLM42A3bmkBy7xrPswtGhn3wzW4dbW+dstPo
TL9RF4D/tBRcLGr52Ndz2OihFC9YXVNLz1U0h46Rp4IXNE8HUdbEgDWGCK+B7ReJlIrRYUmR9WQS
kBYppwX4c7IwyuNdp7Ug+vdVKBlWLZrTYcNdfe72adSdMZsvsEU8Ew5gcPgIWCTUaxkTLicL6msa
TPgya944fauqcDcQgavj1QKQb9LQagT0KzycGbvQAgiDTOARAvBG+KP/CmI4DPAZfgsye7RS/YMq
G2fnbKRrAM+CKYtrONhCGyI5VAwaHufFPn9C6txrDqAAX9zmHhzreHyJIlWOVnwMwMMumRZFQrw8
LGtsBvAuSTSSKTHYujTdE5B1QCuaAXtDI5PtCkwU5+hQA0aKCO1iSBOwA2cILUKjDSDQHMs9Xhzg
cg7AxJceJQUjWrjUh8EI/QZ0pWDv+Bop9QEzGztQedwCJ1dEXsPbcAKPCUApqNLVHA0xoyjP86jC
0/OYqGCTQeDs2ygAgnbeAWe7m5zwIBFsAW8HMP1k6bTTQMVz6HLL27lUQTGFFj1TA2UhyNdBODmk
//qGoMqOZjLUhtE4f9WRB6LTwQYYLeK0rD2A3uuEuONoFIMuiHM4lwSC6EQmJl1psZZZDQHx5pCP
2MKyoVwBPyiVTISGJ3SPUcgk8S25PjMqECeGXD0Es+GbtExGA4KwyiXEq6Wjknzd1lDR7zO+WivH
qBznuALtGzx1R0CjnPnbIq414HIJbCQ10oDRwBJG+yGtb4ZQddp/Tc4BHPf1NjFRU2qaTQSYrwrM
m5qr1e0ffSQ/hwawYltQ+LV58gA464MWyt9/Z21QBTR3I7pmA1/FarqlRCDiDgOYoZFnfI9lQZjD
P6FPEfTvKwcDPsppNkKcEPjnkZ7PawEyxPVDkm7d5+/T41v9vknKoh2HtHJVsG9b+U0s/RpkvwQ/
S4iWh+3t4lSGLoUx6mYrZdWkGhazzLto/LNWH6X0jHPaWfmpVW61DsR8IDzelnpt9S+FMgqYZWYg
t5TikuQxKHrb5XFsfC2UQFs7PW2L4hsIMLdQoAg8T1hzhw4oRW36rHLTSDP2UYORYjtMtds2qYmr
BHbvxTW6yLK+Nm73BnjhQaVJfGmJFWc01VBwtlTtL1/uWDnFQ0HxBTl9dpq2KKa+0docDCs53uTL
KatOFXLuRXBfD/eWXAuOlycOGW8T2Uc0yV0F5CASoqxpdKOVF7N+yDUDQCz7PHs0qq+1+mV7q3n3
QvlgkYF3QQKE0VtjVvVOUaG3hZ25oME8VtL8/P8TwWirMeZ1r4YQUWYorc/qvdKbL/8/EYxuNsEy
NC1dBRie4kVzl0gVaD/P/K73iTGNVmQNoWRCAmiTvdqabkzwpWJ8SODneWZkLYbxjHpMYlWrIabP
oqdcMu4qLZ7ASV5/0WJl147Lb7h85GTQLCMD3BYA/5dma0Jx3GxGqPa8dIYLyiQkT3S8aOWpFME4
cjUNmT7UeJDRRcnvUhTGyJFzIBClJoPlo3aALrBRsgXvcu45raSol1IsvVJJN5S4PPoNfJWV3yu1
IMbnLUQF6yuui6IDzo+9MngPgdwWxmkuH0wN/AfFz21t5lnatQDmwgyWNY8pgQBK99oHX0lx1gDJ
oYvm37h+hKblEFYTDNSztAphRK0PPX1zBPtITTnLLM+0pENVSG9pJ/3US0AG4m0Rk1GAtMAzcoCB
RSYNtuw6J4gapmRbIB53US1TAOkZTM6s9hi46nPtpqhl3St7A0woxlQIKtz84/uUzGhIjwA+jzpI
lpRbor8OomYA0e8zV6obFtMANU3lajk5msVwPxq/c2vXm0c/YRVsREZTNSDEqNymU3070TwdY4u2
Jmpu5t0leF+Mh+uUE51FGgxBHG/LPe5SFsmgEsq9wM7Bdi5q/+Kq+6cYFm0Q7PFdazQQE4J1PAk0
fxxq9Bh/HRrRw0OwIIsxQXEPRGolhCQ5viOB4VVt7kiAUNy+vjwbvto2i1GwQElTtZ0gJZCGfVB1
rxbohisl2A2gml6MQWDxRNvH6BtaYeVJL6m46U6O/uj0HTEOEloctlfF3ztgktFRLXRVMC7WkIIy
AqswAmjrBG5hpwe3QyA6IP5aEGGh5IcuFDYaWRQ7qScZa9HTZregxGcDQLNvwE+bChwt95ZipIhW
fSwka5hd6wqpyW0TNjaTzqZ9CkOBk+Bu1+r3mSsqZ8sSNzZ+P7Bu5KAA3+BNDvO2fSZcI7oSQj9i
ZQeCLpTzkp5JgJGkqCPubP8xRvvaBrSjfJckApvNyXAiFbiSxzimGON1XUQDYVqhHF7affgncP4p
wSEgM0EFJ1ieaA8ZletAfq4ZA5YnzUh//1E2ftMLnAH3rsKVq9A4qDULeRhJ0lJMC0TI8XIqSX8n
xwT1sHo/kdlLmvp5+8C4WofxNcyBg3n1qlJlGEEhaQnEFWPxUC39j2JIn7ZFcDcNkOdICgLU7wpC
DAMa0wwimMpN+pOdYIwseBwlEW4Ad9tWQphoODW03KwJhBjxra39UJLnpX8fzOcstARmh6tzwPJQ
aHbzg/36UsczNVK7IEFOwgI5u4Q3bxWPfju99OSsB68awMmmWv8JWlR4qNq37D+2t5N3Ynj16eDJ
RXSM4f1L8Ra61fM+x4lFxWNAjiQWpRPpD7CPSx12CFVw+t5jw+J8UHqg5EBA6gD0ujqabnrqfiIX
9kOPnc6tXBH6AqcQDcQDDCah3IOqHFpDLpdUh80SDtQL0iJM7QBIuPJSn9LP9V7g/AB2k/wPEH75
6/xbKjspASqDPImomzIxCOaPYK712tKuPWKV5M8kysFTirwnQo3lu6Uvlh/pAHDvrDbdxzm6BBRF
t0Rbz7sqq42wmXCgruWuSJFLcYGgPL7PQKJoHeBf7IPDYjhAaHSTQypmvOFvBGVyx5AKxrkYqzbF
PajuTbr9Z7LvHijgRrvT6PAWpbvJ3Hm/rcGcAh8970+BzGU1dS1vLAkaNu2Sh3EfHNPbGgU++SBO
U1PVuVJmQPsAQwYPPWTqL1ULeIkQVtbw35gNbvcpOELbo3iuj2sUUOz4Ww7jiHR5tJu2hpyhd8je
3k03ktv41hfK2xnvRBjx/0Mc6rC0io2pEkZRtFyz8yFuESzcNrd/cfhIdxQCihIIC1uXuQoCl/Rf
aUz8uIy2WREZ0qxnjFtQLGwA+znjW/REGYuj33GzGFWnRg4j5BjzYxQSpYWpWSqQgOjNzzi/z2F3
KtGbmRPYXchgdDBXlQ5NxZBh67/S+j4lt0mZOFIkKppzrjQBB4NpANcF06xslFrWOegpMgDRR509
O4EBpAtDfZBKUeTFk4N3M/DnMe2PNllG0ZOGpNrSgpJins8BuW2syqmzt+2Lq9KWbuY2ITzVAMuE
6XNwFFBFWYV3TZoGVkbiGD3zy053233kBnvpjMbs3qckRMaTfq6IGz119+RmPojApzmuDyUntNSo
yMJC8RnxAM5vgeOdYw6dfLE6PM2KH9sL5N0rkDRr+A8IvQpmtS4XqA/5NEdGSYHJdVDCYCiAPvvR
GqJ61b53JkE1W+VooY06KcD20F5DCNv10veTDFawloL1azsDrBnqDdzLk+SgSPuqexQ5ZPjSHzB/
9A0DyTv7RQZOT+TPr1ntiOhCOSGUDWQ8IL0iW4U+D0aD0rEDrYkN4olKfjesfSn7A1jCFyeQJ1EI
xTtINMCDCgfpawpTernNbdajHyaj2zw7kwcmMjd5Bm/ncp9lTuEo+Me3j+3sCU73+o4AJRs2heKJ
U2wxVn80uez6cERvGWqVYLnFXGHggXDWy19AnTScKD6FfFAMd1uuSCzdjdWt6epJXbJgwBieJgG6
AWRy45dSSOpxrUp0cZj8QSkY/U2sS4hmreqQIAHqEUqYGbgfPmqYO8Ofz/2vbnZagGlhzsl6SF+3
l8fB36CSoTuAU6CEAkz4ZucaxrFzSAZeX70cymJPS9BgaPDGX0vwYM/oijXgKDAdKDjRaz1CgySG
NWASABRzNZCNJENB5C4Hd/z4oATPwscY7/etjyEAynoISqPLk+sDrW0rvcncoAhul9x2htkUvPeo
n7k0qQAcBP8UhjNw765wDlrSG60ejznIVhWUCYzOm4bFtwrtMdHBb4SU710+NQK7w4m4L6Uy3k+1
gr4vwzpDxK38wmC5O9/FfmC4Bm1vpf29g+6lZ9FENKfF91IsoynqbIMhIbJjN30PHil+M3i3Bi8Z
XNTLPiha2sZTDvFewozU2+RP+3Qn+gZOJe/iG9ju7c4GzE8kkdgd4+OAZgnpNdrZ7rTc9R/zxYGr
Ck6Y03J4KZGxdgrqop1hQ2KmPxVH3U921c3wSqdJF7fUfcCTS3vZASHMvShfwdVfhB8W2h2RMmWz
V4MV6nrV0P3GdAmRv475bvvuiwRQo7QybXkn22koQ0CW3Nbl0zIIklY8owYH8fcCmAs4lIDLyEq7
dIt0F8YxsMArpyVPCN5ELonGsNf38FMScyMqmUwo/uCQ5Mc5AMmMDj492w2bI6XhjHyhGorkMVcB
ZYQ5zEwqbx/cGTuK0R3f9ug2oVzgIjsp2MaPssvqmPAaK7KqwzaOGMFJOjRGKbGn6suLLOIC57zt
qLID0YqCWtGS1KVGTFFSJUkJjQDEc7CnlAqp22agI+n24a4RqJ9QGtXP1cICGcRrfQ/riV6zBQzO
QBB2gR10xJSt+KHM8+PrpTEBktV2lWwXOLJ5TPZpMu8RRx7ztPR+50597iBzp9Dp0k8LCm1uVcUZ
ugzQjm8rw35byPW7+PKYmIul5pkRWzrWMjRv0/Iakcd0+DHJu7RS/XmIHKn7tS2QaylQ0cP4sEVD
BcYIdmVbk74C4JmqjcD9ltDNkx+3RfBN+0oGvXMrbcDjIAuBTYade5vxMNEOdEK5fjM/Mhn/AGaB
c4eB/YhWVNqMIV8hSjdTFOR9FiaufdBP1S45w2keAV/9AZctsuXXFB5A3FtLY1bXtGOsJEqUAELd
N0HbVqfOOT0kO8uf4cf9wddcBFnzTvYwvwxnAjYIgdJwnkeXn8Bc7tC2s2zqxgz9y4X6kQiI99Mp
P1oYmRbzpXBU5mLBzOVWzLnXIhV5qSYF2g3IFJfoj3+vMRCBByWgpjHCzLb1yKAtTJsQ+0ehOboz
SB9OFbgSVG+66+7EdBq8FaFh0kKvJh4gBsumYYxp01p9nLhTrKNK/2sQESFwhpjQo6RjSBCXV0YC
hbFRqtlGXYWhLcCb0Sk05HBHv34yTxZStw80tMpLp8kcZFT63eIqfuoBZBlq8w+yRvRGMx4Vn0KH
VEAIClhixqPaqR3YMaDpACYf7HMAlqZu56MdFZHOb8BYYNkmuAxBhyVfZ5CbNBwwlgRcLQPcKwDt
ne8mJ3eR0Jngeaa92H9zfMFaIJs8JrrU90hF4DLKxqFJK9+SlBMGeQXxD2d092JhbEZ4AdpySjQs
rPMqFS/WDAxtZuVEmWPiOUcOqWd7QesIrgX36CiCGIU3vE60YFpYMttBommJ4VYDwVcIs0bx5WNP
hFfE3Ui0suH9CBIRjHdf2uzeUvNSz2bgVaC/zCbVDbGWwzQGXwRLoqbpShvR3UuTfpj6YdvgLVOa
lLzDkorQp6SXiUe+GT5yOwsmu/+J/vMX9rdANpU0gN4gjHI4hykbX6JOerSs6iFR6/fthYnEMPuH
WaZ5qFSsa85jZ85umvIPSRXZfa7d+tw8jXE9dWZFid0sOex+0iORTrkucLms2etBqdk+VMAb3M2i
AUVO1IrM6ecOMt5m6WOtTAmkoqanRgdZuS0ANmL52xvIixrAJQsKChgO6DuboQ0wz2trLQ6q8brG
ozAx3aHMYKvk23yHWPwhFVwvzpP/QiBjGAN5xKp1VOLDPHDC4GveKo4qndDxtIRPhqiHnuu0gUGG
JcIQA9KA2UYTae6xb1q4hHPwWD9Rvr7GL1WwN9DcvWjoiKcqa2n076sYLALYVSstwFTMtPd4fsgD
QcjP03faoI/MoQIcRXa0sk3lKMpirGYy/qyrL1L7JAm5s7lWdyWEfS/NM4pT6DanKqGe7pojAIh9
RwmdBUTk4JP9IiKo5L1jQHZnKIAmpdUCg7nFWjIXMekhMJG79j7RFFj5UYudNIxaRx3AYoQCqYSC
8oLmXmlIcjeKmmm3BED23b4OnIcBgEmwtRadvbsqBspzKvWduiRusSi3laK7CEl3eR/dYyjvWzF3
fgYeJiccxz+35XL3HE9GNL6g9w9snfTgV4qzzHYeZUpYo1Jnzg4BquIuxbbjIfk4l06uemAm3nei
CVeeuuKtimEloDFfw5lGejHH6hKlLnqJQBEUqmgpa562lyaSwVyJRE/gzwpsaUnu7c6vgKywLUDh
H9rnKpi9kxfAVsca9i47yl/tc3jQDva94mXecOgaJx+c4t7H/4Hz0ZSC+8hLJWJQU0GoiWlkEKIz
qhtmw2BMcp4jQpFduz3oIPKZDkhDI49YZQcDNiYT0vPyrMBaKOOQMOlataSSEzevUmdBzaJV3idT
dBd4B0e76+lQFSbo2E6IclrgVCtA6GZo4HWVKSHu0qb/nuwEhfeVFGYtRilZGglrWLTkSSVfVO2w
rR28VQBxCOk/Cy7gqmhnxoGZSkafuGQ+D9ZzWgmGEXhuev37jHrbetsmoYrfH/snNf0pfR2lF6P3
txfB0/C1EEbD7SaVusaCEPlE68+UsEIHRafohSvaK7rWlRFCRwjoDm2IkXTylFbxHu083vZKeKq7
XgmTeZFnbcKQIkTYIXAW8gOxUidRBGcuEsKEGFqRmWZMzzzrx19A1/baYPKjOhccPddoY8QIXgvj
ISjUM4sZ+jAgodH9591lIgmCmWYkXRoMZwF3fdqLswLcpX0AG4MjBQ1QTDgzDJ1ex8WcuKY5epLc
uJN9P/T/vhOH3noKn/yXFEap0fwrlUgMJCiQVLf2s/qB0h94iK+BN+kuPoYqv4tywlzlo3jXJpCb
QbfJWNJ0yZPM6GBuouJbrBzBMybwE/yt+xTAWBpixlnSznBEhrJ4eTp9nfF4JWg93tZwbkSNWjY6
M/GARHKZXubVLTLjLmvMaKAO7zmWfKCogAQASLvzQ9zvaYaborhsy+QaoU+RLOp1WYJRJJ1xXgq4
nHr1lpQnlfw0QhEwPveMVnKYM9J6227GBkuzet2fyS1mowQOlV4Z9qG62jyDOaRu1lOtLiGhjpp9
qt3N9tdiIF6HfkIjEdQBuQqxWg1zl4JKHWVwyiZuYI8PbYGGvyR5mNLU3z4ckUIY7G36CO4IzNHo
VrfGX/GJX//qgTI67cU8rqJl0b+v9K8ipSGFIbYwKGKnyWunREJMrhrBdRLpAuMsIiPVlXIgiMWV
aZfr6RH4gYKd44uwkEKjAAF4G1yuJLJnM5DUCcqQ6b8CPX2WhVRQ/+NwPmUwy1iadqrNAbtVgBV6
RnKEVihtN29PyI7QRmrbk5+2FUK0LMZtqGE3pX0Lkclcu3VnO7EoqOKGxBT28L87x3jAYrbsLoug
2irormUfJLQ7/WjAPlBaF9u3vtuPlNYyjhwD6TTiN79nKT4/gDGCltXUsZ4jRNXKytHSd9BSb28i
/+BswO4DUQSdyGx42veZ2eUGlGN0O+tAGa9rN/B0zbFyX9p338VT61zbtJLI2KY2iiULuOIIK+JA
psVYQN3pseqgw82ZjOmLOf25vUaq31fGcCWQMVCNNucdmudSl4DBIEscw+x2ozkKTK5ClYEVY4NA
mJKCII5h+zzsemiWLMXzm5YBNLCd5O/ze3xD35+mNzQOOvfQPmO46c4+ar9hg0GmhDYW1MXAZ8Be
8aWdhiaBbBvQ2VnhSgnwj7LH7X3kXbi1EOaOV7UKPAqa0GijwQNZJJRSpI3U813t4WodzJ3uhmKJ
k7bCM2aXveR+iabl8kjbfsSlBV4fCbgfPveMudwjrtQS0j0Du/PtgncuegHRcpQ/Es/wTWBemLeU
0A498o4OvLiD9bK9nTy1XMtn7rY8xFNc49njDtkAANKjAbyyuTxuC+Em7lZS2E6VFgwXTZhDyvQ2
+iHYcasDbfLVd7QVUJS347/jP/eULdDOhtS3c6yj2ubNvv5jUNGAn73a30d0gWsmCCb0+/gsCTZS
dJI6Y1EMK+iiTsEaqRO4z+97dORlr7QZaLknvYOayh8072N48X2D9IUYgJVbVl3vMmNiwmyU1DHC
FyTHOXPyJ0rSMBwwg3Ao9/rLdKIjCCpqVtZR+UN/K57Ug6hoJzxoentX8Uqu92rQmPgE9XF5+6vg
UnuG8Z8GfFEziEB52RJhPsvgCzIb3IsyQ0Vn6t+kMPhpRoVAfwU2R2dsTqmOQAEKIAdUBM4iKY5h
f92+IfQXrkyOjiwwGGiQ3mBV1kgDM5cpxRGJhmqnqoW0X+ahOA2S0npV1leCgI+7cyt5jLLGVdhi
bgbyRqtFveW+AmwiGU2BFJ5fh0cnQNACgId2NQI/W1HURdpfj2oKy68jevmot/zTJzXnpCj7MVoY
gIiH3mrmUVNnY2fWOgIJYFO7GgCiEdNunxRPxS9EMFtXL5YR2jpqOe2MFdH60dK42lPj67vMB0OJ
IfCqoiUxt7pOwLg8jsgIyuVTCSKiJpe97SVxlO9iRfQLVpfWmBUwqA40+iphmeQzlMGxUBTTRGD4
oqUwAUJpSWVq2Yhkax0oJ4YHvi/B6fCXAuhTOv4OAnjGnQEkzlbSeoSEahxupDBqfg5d9TgtVrLX
60xEnioQd1VdGVO1iAb6GiT6Q4vMvtESr9QacONMggQV58bikPByAl8lQnE2PzVPaIkOJzw0BiDt
5fWtAvaTovqyrQlcISiVYGIclWVNZyKfLJOVpDcRFSskcBLZBnNG72AnBXaBKwbjarAMGP5DI86l
whXqrEUFDb6V+X4w7yb5LqwO2yvhqRompTCpAk5DS7cYnY4b5B5ijVZDpOk8yNnNiDa0bRG8VVhA
b8eQs4oRH1bXAqCWmE0HfgpzLqZd2+bIsbaB6nVt3Px7B4TU5N+iWD1LYsDvqD1uaCgXGIYZ3Kb8
jZNfS2AMpz1Z42jncYoB3Z9B+V0CkYkliNx5l2UtgjGcco0uwCpEeSUcgIIije/hsCSOEnTnoY9E
KsYz04DXx+QxcHfAa8nGBvqSTMgyUFvzl5mmudzoPfn6z1K5HHWDNBNpVjxgMWvKaPRiLqUyxSpe
JUPwlnfd8zKKZi9EIhiNVorOXAxNyVHCyb5l2pQ7RS9iRee8HjE4iasPYANgarJ52yoOsxyY3Cl6
rlpPU+5nkrozmR2Mh/fkvtH22zeIoxEQh0IbZmf0a+Q9GyDzw9KqaIuY74F76Jhyuh/TR7N63ZbD
3Tq0VOnIoRDaUXZpb3q1mfMyxel0SHUmAwqwIs9Gf4GJ37CSTwnMM47Y89QrpYIutXa2HRLqD8tk
T06qdV6Rpp6ZpIKt4+v3SiLj6cArHBTRAv3WzqNP5yZtjLrmR0rbTWF/tzeQNxiDbjRsIEbyFBt0
LJc7WGaV1ikN1hfdysZNank0t4aBKi9/q3tADR6Mx8Uvd2LJHCN7IZiq0Co2sdplpLPjSPRHmBBf
zphA27W9CFaEF6heiGE0BFG3kgYtxOh3UeP1X9ECi25vAkgyOjJXeqoQkp6rk6sdZTSmJA1Iozqc
X4Q3hUJe9X+PqoUh6JUARkGARjy3shFj/E67bbr7eXo11NdttRCsgW0dBBAjOBAW3KuIlNldoE79
XQwKY0G0IJLCuCajt4a6s3A2TYn6/4h7CYKt5+2V8K/T526xNH2too/BXOM48tn/SEHmfnBsckcO
TgQYYY540Jq/LIB1UexzdMwwLiMEUlc5NOh6aQfraxQbN5IkqpJxVwVwBwJQOxrhs6O0UV/VVTwn
FMC2/KH64Qn1TD99QfoPzbKiwhWv9QeQyZiYAOa/helL5qCSAVXOXksBpHpHSUWVm/RucPKj4qs3
Im4B3uYBd5qmOMGpe9WqUXTKpFZFnbpJHbqpfDPp37YVQiSACVbqeVHAiwE4Fl17bPXWSUTEkCIB
zPEHSqABNhn8F2EboszXOJOw45Z+I+uUPmga6RTl9czfHFpKXSsAvKMuAszXpxj0HuaZtvXLBxHp
BFfX1tIYg2bNkpbWcZK6Ebo3QZa+3Cggh3OGd2D5OfNN/HP7gHgFe9AOY7D5P6tj7Js5NSYFiQfC
xPvoy74B9Ht5dIJdD24t5GrjHfKlIhXnBSyUc1tFLoO2oTBuME3GUq8yYLPIreqSrPVj6XsOowQi
UW97eVz1WEli/F4zgFuGEAqLUJSyk0+q7JA2Erh1nnNdL4fxemE6Y3ga1WZg0r7G5C2fJ8cQoRPQ
37hSwtVCGLVYQFyhwg8hpOwRNaSPnez1w12UnupGEyyHdzpgQ1cp2j4gMtiBLTVvZDmsYRQkFf2G
yUOanaLlLmgF7xheptfCWDLGXEGtIl8lmRSzyrsxAEGScVZiJ0LRCLer/Q68/b3pGXvjfdyRDx2U
z9k9HbmLhTN+PPVYfwJjnpoOuFclZXjROjf9AXAVtCWMuif9aN7RyXzMd+Eulp1tleRpy1omY7GK
PsaQkG6CyES9nfUHEwnuav8bIvBGROYBWPJXfGVjboedLMfwIPZrNs3Q+5ucCCw7TyE1YMPoKgjT
ryEmAS5hRE0AOPy6fEgirw7Pkn5jmmATEHE4qXRHWN1fi2Iu8ZRbjZYVQCizyTQdooD8aCfdONZT
KJ26Kmm9Vq26fYVsiK9PkuzJZlnc2X34Pa3n6QbPZPDHLGYxOsYk5YDpMtud1VX9cTDmZD8YkenA
34ImrFO7+7irYgfYeIu/fSRcTVttF2MjpExqwiDFk9A2AycDykifSodtEVzFIkDVQv8VpjRYMIMu
KoYxpQQFS9F6iXVnkfSQTyLSPa4UG5D6YONAjp1tjo9GdCuTnNIgWLKj1subkhEv0WJBno6rXisx
rL0DULrUDg0CB0IJ92TFWZB+ckxjeZQAOOLLSSEwe7x6F1qNP1fGeMI5rdGKtyDKG92phO+N4Hv1
Cr63+QpeZtS70Le6F7lCrl58CmVLekWSwCnRQwuH6mXK9ZfOmgUAutxXpwaKemDn0M481t1abVs0
cWOlrnI29+Rd2Zlu7Mf7+JZOCGZ+elz8bi+awOIdIFw7IKI10Geiae7yxVnqiaJHGeKKFPMUzlLK
ugumH/kkTyFsbIsxd7z1G2/7CvBc11ooc4RKqM8omgNHKlaq25BUh6mff2VRcmojUeaAdw9Woj6Q
cVYvaqD4pFnaAd8pz9u7bNa+qFb9i0giM8trWwGBA6o/eN1gO1koNERICUA8LHCo/JoxKfe04BGF
wNOnc1+dM9pOGXnJU/wSoBuhccE7IbgWvHUCeRDhAMbb0I7PGC6jjJLOLGFCM1M9yE29V6xgZ9ci
WE2uGMSCIFsFOYlqMuoSB0meAreDkhUddAkkjeauFxKciYQw6lFV7TyEFfhVSuOFVN/N6aYDcvm2
CgpksFCxchMkqZXA96pZ6FTLbTadi1yEcikSwjwRg8rq0U2UpjBVmeoUD5kHA3IH7PJ5Z7i5l9zR
7JWoTMy7XEDmQQsn1AGEk4xQi5RzY1F2mt6+N+bbEOh45q08ft3eP24OCeO3IG4BwMr1qKFW6KTC
ExjYYsF3c28gJSe5c3NWInCQ/zWyIFJxvkiADwEOTsPgAuvTqjmfpWpUsZ2n9McwOAqwaiS39qzI
LV8wvL0XbSXX11AEsP9KZNRdSZek0yZIBKh0m/v6SUOTAUbhX5RHTO2pz9becKu9qHmQ+7gEMI6K
9gY6F8umFmKpUs20BfUPUKzRhUvDXfM4uOWRtlRIglFVnpKuhTHBtVWilaPU48zVy7Y/K2Wnuz2Y
dO8WexGBTNDtYiNEEzQtIBlCdgZv9Etn0/eKMehtgEfsmJ9CO7oZBkBNBPYu7ttzOGhe37fPAj3l
yrQUBWPbMmD+2EqiFRnhEChIDGbH8RTf0+Gk6Yac2n2+ByumReEZQ3e4U1+lxBEdJHdrAc4KBgbM
U2OA9XK9ZCmkrNPxgA574o2aeg/MlZ21SL5gjTJvX4H7CV4tPNOAf3YpZ7LLXFabHNULtLvTGj36
Nj6QO6zjtiReGISB8L8FMfdBVUoyZMGIBTUd0jh3vSwC0eDrvo2GPkBTAaqOzb1LZT+MiI9w5b6P
fndUDkD4P9OG45LOdP5GIGKuhDFPlrSQx2a0EB2QBf7ZGMcTcEQeFg3DayYRxXdcbVgJY04pW6Ql
rBqECONJe8tbB7TeXnNDbuc3E0UUcKMCeO8++LF9YiKhzIk1U54oRQJv0IzlTsnKQzRqOzVdBO6A
J4a+ZjD8AIhdME9eauBQEGUqR6TDrOHZsI8S0gS9iOSdKwOEUpRCBUD/LI2hNjRzmqfUm6Kgqo27
ocAks7bb3i964qyJQoaV3lekEdF+cLmQ/yPty5rj1pFmfxEjuC+vXHrTbkm27BeGbdncd5Ag+etv
QnPPMRvC1xhrYs7LhCJcDbBQKFRlZY4AB+pLCi08CHgmN2tef/IKQ9kN9RgHiTPIsMCiAwVWCdD1
YogeVKfsTb1JT9O1z6wpWYvAMF4988ZtJfMwsn+f/X3z72NAEgVzD8tp+84JnCYdwtUuPhLXgcAF
UyvTqn8nyNHrKfWWFKuYRs1vvPthvC5TwHEHyzf6VxPaXJc/kiimb+1xV5bqgPBpVNmuYdxU1+7U
yQnsBuSLynhtJIXfdxL3Fm8jhv1QpAFlDJ/dr047Z1YN2YwxK8IxvRmsVeJ3Iudm9RlGBchEqrng
AGhflzSeCoXt9ZvijH6tXE+T+oFHAvSn0X9RDbzMXeb8G28AX8qSE8Xqgnm5p8lvlQJ3Xsge6OyE
8CcI1UhME+MqApsJd4LyeZqW1m2LYASoyiU/iJZHbo97Pt2naeG3KThoWkkOI/o+rqtiQgpNLUY+
e76wKgPrrNXmXVDbUaZdqzICVeGa0OJh6iaoDvEEpouWD07HErJpx8gnqz3dKXt5k0yY4YLN5l87
3HEFsGdYkx57Z34jYQGmkIAhCMurqg/XqIwSKSGxaOMAoGePRtB4gH/2fOOW0kqKZIFBK1MDMjgA
qkiGykQBdWuBW5I2V5qa4w2Oscmp+9row4sBNwgspaNgqyoMqcCyMINgfXu8guEN73gTRmgtjgVz
wDUJyTXdQ5g8yHvfvpsjK1APsiRP+NE80K5j9N1gstTc0V0UBNjM0NFiBF8OvU0iJUiO5Xc2a5jt
Rn+QlNxEkcIzkEeoJgBfYEM9/2SYW0IFiaLu3zqQ2AqbATlLdDm+CrtNWxvcRyPN6k7rCBuWX3RB
CwIiN1SP1h6oh+v8wGDsygfi39Yid4J1qme0QQEjcEGPBUJdpb5PJsnOCZ19s3Nc+ItXyyw8twdl
p32lLy+KbPhUBEl3tovgPGEwypwONjzB3Gs7PaCzvx6cgPxubhxMN4x4ojK2SLw6wiFiFJZ21EoL
ekL3QLUfJT1G+GxxCd+kp5ZWsEUq2ae2/zRjumKWRFu2DD7Cg8fjXxNchO881GZSGwcs6dLZN8tX
L193Xhsjvk8WRsJkrw5BCEE2xhj8QFOAy5GraBRxP2gpa3/H0+qjFxRBSfSqtvIQQkMSNxQE+jNT
XGZRDgTzmgnKQnXj3qjmckOT9RZVySubqhBeTm9wtRn+4KySm1m2RO5QZ4VnqcC8NgEp9AicSweS
A4RWFFc1hqckh1toC6A91jkEavzdKzxfLAogLyjvd+Q4KUEByq1nJZiC7kgf08N4XUf0qrvSZdmH
KDAj1QUUB4hbCBrz48XJQk0tS5lU/NHYKWzg3A6ra9eP/enGUXAqLi9U4KaYbgcWhKFVGeruPFA2
tmL0oA7KwYuNsLLcTPFXYoIVtP/agKn6si2R32xs8aRRYPjIersBE1ZWYRwFxDZT74XKPPmlCy00
d/yE0PC1HWX6nYKIhnTEAnG0iorKuy4P1bpxGQnazbE1ofNS+YkMLS/8aFsTXDwZvKW2moTV6hef
satWe/DpqK8T2AMZt7ot8xLZkrivlnQ9RCRLIEUWstyppH3sExnxhahTud02vptDikzFlIkChGRI
f6tRvSMo1YNcL8rvmKr7kvn0J+YGvT3QNoAOQcIYd3mykxU0JUvl4xpEbA2rXIG6oTOGAzSfzfJe
dkvBQ+lsoVw4w3VHE91B4xzQuWxX9zpuHY0OoQamoHCtpvVY0z7Z07b/ddmw4BY6M8zFMytHK8Jg
HXuFIkUxsqOrlqyTJAnXIhAW4xyC2g0gvCBK4ey01aCb3YRqEQ2UO3Ls9vF9EVTX9q7+JruFRC2e
M1vsc25eTyTNQcSACgRsuQ9geEUsAZA73rOhNyciv53n/Hv7G+Ls98pJ/jYQ7uhmpezvG+uOM2mY
kUKDJ9d+NeYpbqlfUcnwjcwGuzk2NhY1HiFsXOOrqddD3KOOmKLPGuvVB/A+Z1vJJUqxTousUFmR
D5qkKq6iXDZiJlsKF7ZWs1acpbKRJdd3lvPJwdOmqiRPG5kNLlSp3gJe3JxAVaztoC9JPxmoQ0Ai
R1Y4FJR3t7vlsr9vPktdEMh3NMzJXbQCcKk4cVRMwEmh2aIuuE7dKC8fdYjGXz7EovbHmWEu8Uox
CthYDTZxiJbfy3fN9d3cBx8Iqsvtp/o2QbaC2U7ZpSa+cv64ustFLQD/FXdih9q9aY96hBwaz47/
YIzkBCTCILwxxkUQxCevaBdEKj2+VZf71JUkyxIncbmoYTmKMq8Qcgz66quZPuoFGkiWbDhH9AY9
+1LsV2xcxKGD2xgLBlqq391nNola7JOjd5M8QYEEOkaySTDZpnGBosuAF9UYMrDSukhx8uvGlMGJ
hNnb5rtwIaIBnUqVFnCCSt83hhUoRQ0B9HI361/rQhL3pI7ORQunAKO26WD7sioaF9/YvQ0T+85z
0fgFVK5U9GvljEiiRHxzefGVMnfIir7IUJuH0gBYCp+X6SpvF3+UUvQxH+YebFvv4JHrAzpTiFU4
x5DC3KG/V0S5EpDDHBin7hVK5/WzLPcWnmEQNOsYe9MgLvLmsBuHVBevdpYZDyl1pem1o1AASbTB
C1tzROu7ZBiJSnV29ThfZWltho5RFrelQSrftU0Zj43oDG5/DHcGR+J5ypSuLQb9Foit72JNC5w8
uhwtRUbQ+nCBIQWnB2YWz4+gBeW/Oa571ExsDJOS28F7zpPjZRuic7e1wflpgZFSh5QTFqJ5p2YB
wi7ODpdNiDg1mGTKv+vgbrWVpElbLyhivPECNlD1K05K9J8DYR7HEK12RqmxXFn3xY/LtoXLgxC2
jreMB2Z2zrSXaktDlRjHcNKDtvzttRJEhujE4f35jwF+srCxJtKnCcFQnvXSjre1exjap3qRfCVR
+YyNDoFhUwdc/x1nsapB62qK7Y6xWv8zCI7K/j+81u1JzvAiWhnIMIHzRKvbeqflQ5Vy8EBX2AWU
dpHrYfovXQ9dqaFZJnu2CM/2xhaPnZnA64L5Mg/tnp9LwBrO5KA+zqBjrvAgjCXHSuQTbEIXDWF0
Ld6DPtSuLOokYSTy04NaWNd5LknjhIn91gR3qgyzXfOyRpEAKA8SgnP9ANahcKF+B7GuoEO9JxyO
9gFdbwggQNHOl7EXCq9vNM9M9DZRrXiHtK+UHjyMDfxyeWAs6Ex9Q/0KXBVmEkGH0gPM9ZFdhXws
G8UBYo2vWSseGnZNrDdBlR2q+rmvVlnuyM4qf+cAEPevBW5Ttd5bem0BXQ09gV7whYTkSPcdaj7E
jx8H6jfX9S1G6ACeoQdpBim68KDNBiJ9jJBjwJtL6iAF16NMbkHvID/Vbylk/UUBNZbuMzFO9iE/
ZhLimIBQojX8rrjVM5UttdMAtFanR6Nb70EjvvdGsFe1ZKdk0LIYW/AzKHcrcs1uUiKlj29Sqbi2
2JXAxosOnIoKn8tdQ3qcxYwcHsDfwl+gAutd/f/IY6Ke0YF6U3bVCyMP0OtMfk7VMRzO3XtpjvEN
OgJButbh2p7sNtkb5R6QHolLyQxxzwKjzrokXjEkMiblbdzrV1W+HrPGeGmTNrx8Ef0fu/hnUZwD
pTGGtHUPGdPyMDIUylUa/rQfV0guMJkfGYePbGUsBm6SpSp3zNgrUVnw8vmAkeSoGIFS8gy05Lzh
1/+4NJbHbIwZS2sWVsze3s/Z7Rtc6ArDtGH7eY10/4MX08Y92No35poscZIkwWR10iQAnjyoRh16
ZvNgyXrAsk3kHH+d0mmdLEBTWycGLmTfq5/W9duc/nUTCZ1SD5oVHjrp71HaLS0tu6sMaGKQyKGv
RiFjmX9/4Z0b4DasNdt4zgazCGajP2RZcV8tpiRBYZ/4PDafm+C2Cr1Ts6IlTAytu2uWG2Lu8o7u
LzuazAh3ASydWRO3xUYluhWNrbH3mnE3yAjSRFYc3DIYrNIEsut0aFsHTLZFoPf59Tppx1mZDrnl
yGowoq+ytcMFH3M24kUpYYdlxXqQBnMHni0omkJeY96v439TB2Gfgf9MW5tcEJogPJGvOmyakBYt
oaV7tCHB8lzcgKWXIeKMX91TE86/skdZTBdksEARbraVi0iG1WeatcI0DcaILbcFDcs+Q+lnjuxd
Wfi4QYO/9xd0rsHG8Ka5y3eHuslwyEAQlzrtDkrw9fCzNjvJFSL0lj82eLbZsdfSbMwRjNw+icY5
ux4KJZoGW/KGEujtYvvAKgN0NKPk50GMC4CuwKkgQ6aBGkxHT/XLRwXEi8i3UDTTgmw/BUyYJf6S
z0c9DhOM9u7nr5c3VFDVwKnAwChQbB5epfyOpuW4EChGsl9BIwUPufZxeR5/se84QqDWbkOwaMpm
lQWvA3YWtbeEGm8fHow60nYG4BYJOxOFX0MNQuhJ5ETO3oiyuw856tYaF2VIW0xJOcMaWjlRHu9b
Zz88V1AL13dWhyHSsMatc5Am7CJHclE1YRwboPThSzeU5M06xgqrjMb7wg77+oa0YfHLDOO7NUqm
q4zuyjF0P8k6OkLDJq5+18YM2bsZdxfN26pFgwzZFnE/WVnR+omSFrfjos8fOJAAaoO0CDNkDrqL
5ze3YRQgIG8g0lojDljWHdUfrebvZUFs1p3FcCLSVaA6uewRmCRaZhTo8yztfUNfA1P5XrgyRRpB
9NY1jEK8TVqq71rBC6q8qC/lZYDJnStNKQ5gGJNcd+/TDxQrMaENuRboyr1rxQLRlxCDwISieKcy
m4/qDHx5lXm3SlHKUmGBF5wZ47w+t4xJqZmyWj8W8aNKYUnvEEq8iQ6SdQm3brMu9s7b5G+GupLC
zTqQJYPyN0HvlxR/n41gMQ6KJQDBMhajcwvgPYhNmhKI9bb3i/t5Sa5SIoHBsv3gbtIzE9x1Vihx
nIF+rcTj7JiQuxSMrU360iVl2LtXVv3XJX+4AiakgDyAc1s8GVOxKI2bDTg4U/PVsiCIoiVhQ7O/
v8vOrHB5Il3bghgUVgaHhp1NfVScDkMiu0SE33+zGJakbL6/V9vzkNQwQwPzNNzWIYL5rXrnnBqm
d3qUk4CLDTIVPBNM+R7/dic9UYYug8E2sfoD6ZZ676hDGl2+HMVWgA95k4fWXS7uEHed6imFXNSq
sHGXkC6yUWLhGYUizj8WuIwxt6eUtswLFNO6rSHEA/GjcK4nSUlTaAYURW8DnDDG/r75PmMHjAQq
mrgQbNfvlu8uLaNylTx6ZEY4X2sAIs+GBLeOXjHQ5h3pfnqzJAwIv8hmIZyj2XPupSvbr14zb9q2
D0YqK9GLchO0I/5sFhc3TWW1PFK3FXhv/Hln7EZAeetDooOxFWyW0ne9cEm4DuAETCCJR/cPZW/k
cV0jEGS0DBWTzPu+LurwA668scJ+xcYDnNkbMEiGjbNzevCmbBcXsn4f2/t38RODPygvs4SAT3d0
klOXjGhbjiBMVvP7Pk726vC7tlTf1mUPAeFNipcAyCaQ37j8KKsK3aXYGaA4O1uDvyY2KADVkMSf
SS/DGsksce4A0YTZTGbIxNvjc1LuF/W3RXaZKblBhYfHAW0iLgMUAXlwepEnqqKMsLIshzkL+/5T
KdOKk5ngzmc2LH2J1yJSNQ9zWXl5qHpv1+cyBhVBWQw322Yp3BmlpVrPpTdXeJEmB82nnT8RAAJm
QAebnfe1l5fGhZ63sch9InPqsnHWsXmzEkf9+FgCNT6MBzN3/bGU3HWyXfTOD1LqQaYXim6QtFzT
AGr3YQ/OiU6XFXjEZqCCh63EeeKHCdS5XbI6LREVvJM9LL4XX1PvQxkiiOn/McIFhbKgqDezDPFN
g/ExH6FIrUmKIuLj88cGW+gm8LiJXSdmg6zKzABKUYrsYTCK/VBP1zSbJU0akS2Q0GDeGJh30Ifx
nke1fuhSCIYTDUpz9WutZ6GSQT9sluFjRZ8HNEEs9EC7A2Sq56tqIYKoFcAHYh6214KpWrvIhJrr
rlO6TnKtCu8j3A2otGAIDM9YLvW19dVRZxfC13mGxzIbLSn26iNTk+928sxKuIfg7IROAh4o717m
qlcko67gLKmGNryMplOHmjvMB/CKJg/apMh4e0RnF3xB/9rjzq42Iu2ONRu3hvlSpvckNYMcKMD0
SZNNwIotmaaJiSPw4PJJUJnEmpm3HfJ73frlFWB0Trvx86LNGKFpIJBiNk+X71yhk8DePwa5gFtn
M6kMDwatxgDG0fKTRD046eF/s8K5oleD9imlaAvmUFbECPFqZhGR0ivJ1sJ9pqxVlYL0cIuxKW/b
uL/uHC8JmoR8IFygHw61Dmi2CvTsksFMlA4ptxGvgUoLX1khea58X/8e+8fekqjLGOh/2e+4OAaE
kW4dcYKJNyvfNdCNhMrgNH7nTd3+8hdiYZRPjDD0itc9akEo9XHPiKnQVCPPhhKqO+29W+AsDcXu
r01gIAzsWybG9tAH55wgHbI6H/Fpgrqgd50GHUrd+ftKD5qTOmYM0PFCkYQL5CYhozLq2LAMrEpD
u8Pw4UK+XF6GqKSMkieG8JFFgjaYT4PWfGzVtcQ6EOvKa/sBNPwAzoLYtyx9LfB+yyGzogKoaekY
GnFBIs7kBs5DOeoN3QiMfBk4qe8k0QJNOCDYoSMdDu4dmsFMIII1g2kieZuzb8K5xZlhLjxkWdyl
xgrDEB3zTedBK74Ra/UHkJkn9Qf8Y7tIzj8cFfUGg6UTaXY9ui9QX5Z4h+iWsvDVcPOq8HH0ts+3
kSoKxNL1DHnRyxL0xwFSH9pt/Kjvckwkyp4aIj85s8Z9NKup6UQKKOXSYDWC4bsd5KESmf7Y+PNv
c6f78otRgHlCSNqskP9eY7v0FNhusBxG9dHZJQ8K9JaRbPjWqWGDAO4bbQ/1pdODguB7Zpn7epPd
N0M6Y28V6xNjcHCcF9uUgTGERjCiaLMJZkRErhTR227hkQHLW7unzABHV3GoTU3i84JQiLD+xwif
y2DsGJTJMKIkV33xokh59GUGODdcdbr27QwDY28+2PMaVpkdSYIU2wnu4GIRCBVgGEMDjBd1AnBs
RYIE1nZg/Pds+ja+t+B7yr4C27NMRId51SVjnNfh1d7aXQ5j0/ToDV8wZOwX7o94kuG4xZ//z6I4
HyuLNlVbiyn99k+TcWyNJ9f4+wLr2b5xOYSisivKgAlVub+xoHWnLreVO/jzN9uQ1IlEj9AzW9wz
LVmtpvBa2NItv/nMEAzVHrjR6tpYfHvH4rn1dNkt2K+/8KH4eaHYduw+mcsq8LTPo+UEjXMVD9jO
IvHztfbX9eWyPdEH08AiBjkHjLWAvOY84Cqm7ozdUFcBtPB8xcBV9VuTtrBErr41wgUFgxbTkEww
Yu7JcbxhigHuo+szSvUsXCUIa9EObo1xwcGlqk0sDcb6HsMyyJNye73OrBkyL+0jUXGV1F8+socA
sno26AIxPXq+h8uYEMVw4SUusfdOtfMGsFR9oGYJcNkfI5wrEkw4aXmOZWWMz8U6lZ1k34R378YC
P/uRNHMN6vQGUZUE8QOLSEmEZjEN2TC7/CYUxVgkmlDTA4SU5dDnuxZbeu6h9grPmx/N8nvXS76K
cD0MlQfmMPSmAY49N2AWZZd7PZ40pRnZpyqCZhdGekFIEXj7Ggw4hSO5loT5xNYi5wiOYlNnwnPt
rQse/9af1wOKFZ/NJASvIiw2V650LE10trY2Ob/wUofkmQub+gONskO3Nz55N3j0hCxjko3Oi64R
NtWOpwGwvzbvIhCZXZZuZOHdATwj3anVrhpf5ulw+UCJXGNrhgtKWaxUXtbA19s58ZXkRpFq9Ao/
1dYEF5LY6JlLCpigJ+tlDZkuJgtLJghdQNKVRslHKvSgd/uzd1xcmnKglNyZLYrezsaTpUrevEJ/
3xrgkhZ1NTptcmDA3LOpkvkARmHlWd3p4XIYDjWV5Ors+PA31dYcu1k2JbnZITpV0K4LVnRq69Hy
S5JAfrgICSRutO+XPUK6OC6BSUzqxiD4YEerh5wjJrofs30Xqjuc5B8yqIfM/7jIoVOgiVMbS3Os
1xLse1754/JyZAa4QEFIDSpeHavpvdxX6te++HnZgOhaNzzMxOBBajEA0PnHAaN5WVuQdQi64Qfx
dnl2rE2Jv8lMcN8/8VCdd0pmon616dHywBFPXy8v4/84pn/WwX320oaKewfOOShOWj/nUPGHvQuI
kRUYA6DyM6Jqu++cB4lVUZiDrjtqLZiusQDqPt+9vvOccWQ3YfGZgvS33Cm3YC6IgScHdTZUFw7u
pzQar0xJf1WYbm7tckFp0BLXIRl6hoD64D2wZz3D+EBf7Dt9RxCUZH4u3N6tQS4mpVNft23OmpSg
kAcoBqTrb0/gOaBjYFEA/8h/oc0q8pytVc457QUcNkMJq5qjBPFSH5UiqtZSEp+EIWNrhnNQM0e2
5rB+jn2z7tjNmO2La7YmpjcrA0tJrXGeWlmVVnsxfMZ7ZETRqJ7+YEws5a27Ww7r18seKoofqNTB
OYGDx+wP56B4Ulr60mEHTaiXK/mNIgPKiII7SEEZoTca/Q5fh8nztK10Hasp19mf43Jn9pqfQsZ5
UTuMTEmOuXA5G2vcl1IsYqlDj+UQAyITVTKuIZ2cvyfAAxEodMtQpUP+AgTv+amm7mrFbQl40aR1
t9OEIU/Fiz9f/jAscPOX4tYGt5I165qit2DDsbodZhIf87n4Uo05Sp00qqm719WMhJdtil0PRIIA
s6IjAaqm84WN8UyUrEQmzRCCVQRdXECnTibwsw2u/l7GuiaMjn/M2dyMuFmvqWuOMAfVNOg4pU5z
C/U8iiZwuxwmvfh2eXlC5wBZOYPUgfXK4IJil0620bNBuixRr6mxHqx4kYQKobdvTHBhEI8TVOUm
lkNPAB/n8bdV654AdbuL627nrkSS3grj38Yc54hLlhbQbIY5dZhRoHZ0QLrb5i7RFFkMlO0d545q
mzVe7qF+sBj7EiUEO/f8y19HfIXA5Q2HzfoAgHLufKoxx5ZawISX+nbhv5U0T1Cg9PXRV1/SA2M1
0SUXpXADTfTfDJxlKPty4S+tFXtcF2ygg+jUGZ1fGg2awjKmHaFbIMCi1MhaO7znVRDXbntwkAcG
JLyb5TgbxzV/TJLPiyVpOYtvfhtsRZB3AkzM4I7wkBOzGzxU1qGsvfjrteaDDCMcd0AF/HdzQKKG
BYBc/1p8V2iaVGtZVkB54ufht9aHWog0J/K+T3EEDVQoGVWP6N5+AB17ZpX7cnDIAeAlbGlCSn8c
n8x0/xF/hGQgsjYUZDR+J1VaFeXkAdLTRetOByn+Qh8ykCiau34PsC8G75tBKuMnPGd/jPKbOa7a
4vXmhAjcYhTO/W3NsmPGoty7i2Vjgds4RZ/SGvgndkViDnbA1Kb7RAFAR/+eBfk5lsQoYZAHZoSR
kBpAGnMO6Y5xCpkBdBvr+K6uD0Z8tMnLItO2Ep6wP1b4IemOIBRmC1alVM2Lm4D10lpL/RacSfp+
dcbyaXCX7lniIeKt/HdpfMkTzL59Z9pAFoFqJJpfcdSQGVp7LcpGX/mAWgJmpAG6gAYK4O1oS57H
x3ExILTRoz8HpQHtfgD9h2+XNL+uV/3r5YWJoiI0WaEPh/8BZso2e/Mgb5MxRo0B+a6bpeneAF4/
yvN42JPJk5HqCE1BTQh6dFgZBIXOTRGKUiUhEP410Ahc9mN7s1iSgyxyQDy9QDcG1mwkbewnbFYz
rQW2LjZQVO0h8tI90xoMWV1YyChvhEuBgh9QONCZeDcVMA1Gr+Qm0D5jikw92aH3gwKuJC0UG8HI
vGmhJ/aOcnclkE5fFTjB5N6V5vd4/lJSyYFlfsQHCLxYgT3X8UGQTJ/vV27N7qSPwPf0g+eXw41S
3Y/qoe+gtJI/JTQNKdV2lx3u7Xhessm+4eYbjXkFhRIN3wiUHxFozvxSSY8t5kT67Hvh3aGB52te
Apk/WQoq3M/NYjn/K3IFUz8W/K+NT4l5W3Q3pswvWN5yaW18XlNXfQNm9gw4x7t8evKsT4NqgPLg
Sss+DzJpHOHHA0XiGx+vjmhxvpFV1i9pUmI9+r6H8j2I7/benuxlvGKibQNeBX0eKM0KVMidrvP6
ApGvQJQo+lcy53t7/XTZKwR3IRNww0yaa6ARyyM8Mk0HDVGR5NCl63x9uW8bSWQQMLFhiGdjgXM7
1U7Qd05hoVii9li9oSzaKgLfYljspAS17GblHMGGHBMTdEAgfzfaRqgKPycUidKNtmt3DVDcDdSA
WRFBRnch+D4A97hslg/E8DofVpcesxUdeL+DxgAM2Wwxb7HXZHVbgREGAMS0HjJoqIq+v5DceNHw
jF/ju4nmvmWcRufpsg+IXgUwgcExKIrgMuKjN+geKMjfQVFAg+zWgCANWC70r/FhDLtXAuIOOTeA
6BUMHhfEVygjgbefl2R1bOq2IJRhKfTwmVWIk1P9wwlYhVgnUr0N5mOcV7hszsfALahhmVw+Zo1p
V6wG42BoyVfHBjjFxryPXu7WlD5c3kzRB4M/gHgQ/BLvkZvWAKYaPPzzoMm+EM23ht+ODNQtWo2N
r4XpOJC6vAM1kkzz8mxS8wBb+5r0za3i9VOwTvoXPCAlSFRBfABfO0OFgqcIYDO23M2lUcaqVSc2
llOpAHPjVtdk1EWCaAoLUCRyEaBRMOC+DTXrtMlKFcWrI6DjB3JgyZ0qncwUfReEBMy3A+WK4Uxu
Ietc0h7lsxosALnPRBXn9UlRd3//8bdGuFhXaXmWJYyC29HX3aQTwFpJAG2U/9EMdwG53QDAnINX
/FAb1/b8vDreTZ1JXrnCDWMiTo7jgl6Hf7aDA9SdIbAIXslk9JNlv4C5JP37gTjX2dhgyf/GuzK8
5DPigDDaAz+0MlwtqQrBC8u//FVE52VrhSsYqf3suRVj8jPI0TIzv9YgNe4AuYVaxGVLoj1DDqyz
Rxi4c3hmYWsZqrGEZG1gqb8Hmgfdekv7xw/YgKCBg7eDjv+4VMdebX3QVjYOH3tRDTWNtCN+Xcig
n8II7QIfiUcDkoN3ZRuU8WizDCBqa8c3XuZxr0Ro8Bp7LUgTv9jJ+JyY0/IxemuP84V5tN3R9co2
0BPooKW5r6u3SnNqi0cUvj/ynVyMoxuA4QLPwN2qJYahMrVmBJ1rH2EQ6wcj7vZs2YjsWybIr4kB
dKFJgysOuIlz/4aIwlQMEw6q+QBGWDUqACI0dgPr2oBWGxpT6296Df2inXW87CSiEhXuB3AmAG4K
AgydCxHEXTBcMELHY4jAZJABYoomB+CtIVVOCepF8nRIcFMAvQGWI2iR47rgByerNDdyVGTBLzSS
PYRkw6Z1JasSHK8zE5yLVHo2TNQFk4vdlE9rgWHdui4Mfy67D8zQ4h2LhBj3kQdKe+7DJXSdV7Iu
kC9NlV+5od5mMeZJMOT2IvlOol1DGRGNX1QsAbDhYhMmWRWSgzYNNCW9HoLUY/yaaOpjXi7pVbNA
MakbbBKOnjnfur1jn2LLGe+LcSa3ZWG9pujrHsY1nj5d/lmijd7+KvarN3FZM5pWIZTFGCVqpq8D
OTnxr783AWg5pOyQr9sOP5nRqVq/ZoB9BzSZQVqrnebJO45p//2yGYF4KkguIEsJDSIdAAhet6l2
ZndG2YrVj4bP9s1/SEtAuhHox7T0p0gN+8D88YG3G5IlXJ1vFAZ4jJxvYKMurkfjJQfmFY0r9bGl
OIGu5IYWhWhYQR4N3iEQe/E5TTyvKWaRYIWM5SsgvtFQmGHRpDvqWHslbSCK0K7+lPTPdRrfEDW9
UhBbL2/wewfGkBKyaoZdYKMOXChtFSVBkoD0ratwOdBvoysx8N4XzwzwVce8BnlPlTgoW3SRZdwY
y76lf53kwgQev2/9UzBocGtISQWSi2nEfa18MebajxfJeRJtEuaLGe8LPP3dHIXTUUuvG6UJFjU/
job5nHeyCsj76xOsdhsTXOoZzxPKEhpM2GqD3o7WekeNWmWOmS6zG32vV4wrL5XxobGdOb/gYBVD
cWCSYVOsvOaMSaeu16iSgZ3D8js1mnvou1kv3hrWS4f/d19XMkI9kT9g/hfPOQ8Y2Hcl2rxCZc5L
YLKI7/X+Ww8OjWxMJU4nqFqwhf1rhScE6hZ70jsPI5/t+uoC0FZkL816m68/PLL6BjEhaU1ROHtB
nAwuH6j32Soso/HNCsMA7vGBUS9StQLfCd5D/UF1I1e/9cAnX0s88n3B7NwK5y5gNQAWMcGxdfoT
2HEGDfwNuRq6BQjfyp/Gx77aZlVcQGwnozMaF6ua84Yx7Spp7C+GJNgLj9nGCJcao26/VsUK11jA
C70Mk98lEhiV7ONwkaK3VzezBxSzlvUm0a+yEs1TL1haWQdJ6OQo+eioQaOSwAe9xFlUVppr8Hlu
cususV8dU4YgFu2Wg3aph+CNpjmvMuFYsWJb5ZAHA0jLQMhU75JIVQCq9GmY5VDNjQNJbURmUT+/
FYtkUBeN1HXQtK/VcLKr3eWjI4qBEEiHtD3IrTDGyjmZ4aVjN+tY0VTkGAYJWvuhrH8ZzT6fJTeG
6PtsLXGe5iWpYQ8lJkg7Zy79vIGKQG25kQHerL9fkmswAjs0CZAhcktaSsMdtAH6Hyr0aszsoLll
OJJgaBaf1o3EmCiab41xq1pzAAdKC/dgfiRHA6WY9cQasYPkEAm62eiNGphshn8DDc1LUY3EAfES
kNCBbUwNRdl5/prUuHfL3tOup9GhUB+B1GHam3XYQ+XJz+y5COrOwcDNUthgTp2dHSjMhpvM6WVc
ICIn3f447ojHBGqimTHjWICb1cScxUyjy99UEEQ0TUPei2orTh8/5684pDXmVMf0blpWp87rssBt
4jRANWQ9qUpnSm4UgbOe2WMr3mTzaJU1qc60/HB1Ird5AAmbnxBJMio4ezBio/mHbBD5AFfG67sV
M7wpzna2pv2PaqRQ3VTHGlSb43RVoWJ1lZh2+nx5JwXf6swoF1Ba4GZrCqq3IHeek/Xk1b8/8O+b
jgokE0qT7xiooF3aQQcHyF+Vrumhb20nzGgvm7gR3MUgCINCJbih0EngCeLTGVKIyhDXAW2m1o+N
7NeYGA+V4n02O9VP9GI3mTJ4negMnhnlzvrizIVeNJBTim+ma1zG/T3T3XKBYrH2ath+ZzmPtD0j
8nwAFEF5AhwQdpQ7WyaQW6DTRn20Q5sYegPecGu5j40ucXhB9QPQOtALQMgMOb3ncHay0mw9RwHF
KMPYTXftXbrTKr+NhmP1E3Ngu1g2SCl4ZmJNeMYyIVB02FXuHW+0C8oICfQrAaxis7DNKcVX29Ma
HCgrZhRA1R2lp8nwO1kbSrCnZ5a5090WXh67Nep05nKnWWnYDmuIQcXj5MmeeoJy1vkiWaDZBBJs
tmOnqFZgZmEO02BB2gAgEoZwsxwsyOBKIgE6BF5Ivl4+hoKHLgyjSoKsGPB4MHefG06BtW6mymP6
iWw6HGN9wJN3R0ZLTH0ZDE9wHGHMhJC0i+sJYLlzYzTFkE5iWXXg2D9relrAZTSTAKQOvm0OkBqR
JK2C6AwKQg/3gWUDwPPWnNtsKlVa281nsFcvJn1QKL1Rvekupv1esocM6Mk91dAtwmi7br3JWHPL
csHHoiUzatNAPvnz8ETs3KfGKZ1fi/ZpVHf5fMdIki9bFdwKeJRiXBZbibTM4G6FdYDiJC2aNuiG
6rpslJ3dtzvTzI7xDJW1cYTm5WWDwt3EwwmTOy5eOHzivEIJY+pGVK6gjfRsDmagl+ng17qMWETA
5AomKrRKUbqDsDU0L8+9hEyjRZPKYGoYNNJvh4hGDmjDlGj86tx2aNTujc+qn4XDIX6mB9mhFyiK
MvOsJ4dmo2rzXYB2zhfcG+xEPOQxnNIv79PAuEpO8ZPxYB6th/8MldGDdSxP7k8jMA9/X+M6/wlc
kO2bjAwDZGqC2S38tLqBpLzvyng0hIF1s1BeQLGJzbxvV1yO6omxxqo37d16SEOoSIdqg/GO8lu+
V46yAQGRG+koYutIUXHt84PxrmIWOerLSDo1Z59kvW+tQ2Qn/4+061qu3EaiX8Qq5vDKdKPiaKTx
vLAmiTkTTF+/B5odi4Lgi7W27LIfVKUWwEaj0X36HENwPF6Q+eyh3NphD6VMigRoKogaHvtvxg9y
VD4NPm5jGlYT3/EwjA8FsdQdHtHg9foHfGpgGWLhQAR/vZBFxXjnC/HhW2/O9G6satPMvASJdlyt
HllmVxtF5SKRGSbpcBasFdrFmaclmvKIgsB0L/V4x7nV7IgiAS/DUbEcyGfgXkazh16cm8BalBn+
JW1DST6qs33sbhJ/ttx1Fz+QcPIjN3PTG3EmwFsj+GUw0wFgF+hrmZCXJpNtLg76pvrXsj6pnunF
J20f/0o1mgqs4BBzh93/oDNB70DWlbZ2mTuyUds2Slt0EkzLqw56eaSMnCY0Fj1rZyiH/4FFhTrn
JYuM89aSlTd2QbUcZV8/5vvWK6mk9o+lCH8jbkSnkpPu44u+bi2T6gC021dyA3WxTC4/2wXeZnY6
iR6nvH1Ep+Dvo8CEtbhZZyXtkRj/Jsd+adZd6z6dQpb8DzxgAEn5YwyMWG99NO8yJZaoDmdM7uXo
15z9vHwdcjMn5DAoloKiEVhD5hAsqzWMjRlTTV8tLI9Z2JzWa5qS0gnnVvSBeL6/tcZUK2xFioqV
5qKjtZfV01LflCKJAl5GgXozkFAQtzXRMXu7YyA+iKaS4N4lhuF1ieXnTQwuO8udm8dCVCXllYFV
oGiAfsD/IOXOeJwtp6YJvZgKioO45YN2J9/S51EZimfSuHu3MUV/vglXpDdyc1LpK1Ct3X66idIG
RJf+R/xhY4XxhwlEfJ3UIDrFBd4p9bW2j/z1fnxWw9KHe+8E5kSLYr5WVpjo2CY4TMlh9FXPCtNg
3hegdxoAJFi99mdyVEUcS1ybEOIAEpk+/VihG7tKlkGJoR26ZPsVJOw0aReOgNAPz8Y+dWOEucn6
pZIMc4WRyXNugAL126scOFAwB3ig2T1WnuhocU8ylU0Cbx4lH3zRLt74h140q7EQerbCJVD8NDBi
3GXET/byyREym/BelbQHgXqOTgEMzC3mmPG6VhMSd8Mpn7Iu26eKWbmpEv+0ChHempvjbY0xV5ee
kqFxVOgdD6G+o/Q6ANVeUbiC7tru+ggYFSb8ReO0PDfRFODvqTIT0K+Ma6prPmb5jMskmlRfM4fz
FJ87IZMsrxSB7uirGcZR0Lk3i7TFCegDJSzrgOyGPWD4fn7b3na52wgVFkXrYu6vGaSoSr70rWdF
N7P1UFRBnQje4zzn36yJHaAZjRHP8RYyMal8JNl5kO4vhw269ezh2v5+xvmyql/sXMGeAbCH7Dvz
nBl8bI32V9ekuyZKPxKltvYY/5PLWG+bJKeHecLRKvzKvMKJ9ozrFlPrg7c2oTXvRCda8KF0Jn3S
5xrsSxry00VTrxK9feiJcW3DES9vJj9wvHogyy7QFboaDRVVE/dGX/cwiv/ZPqTICqsgT4RQW9G3
o6vehKk4NdIxS7GqNDuY8a/M1IKIIP6TyGtn0f0i2kLmNuvsVM26BJ2RCG0RjcxurPXhlLSiW5Ob
6W62kIkV0Haqi3IENk0+pvve8JM0pJI3tOBlQ0kx8qor0Qv/Hz4b0FvoEQBN9W4A2phkJeoQgWnm
Vvn1rturD12wADcvHVRhAZO/la/mmO9WE6VPjYYGfBDOtniA0hhsyJ6ObqAK+UYMF97pH7mqKVT6
zxqZ72dH2dgiOoIout0TlA8sUrpx9LHjjbl4CsZBcZY93nWyAv6JSF+Ze/WoBmmAIVHHVx/0m/4s
7QYv9R2/Di4fO/5+vhplTjfGHozBNJEgOHnYrOcyutJGQcvlH1zk1QaN05uz1gw2FdJCnMRROzbh
vO9D4tNp0BykdKJwxX9Pg1j2zzYyHjI0cm4vClLHCVgfv18DE5DCdAfGleZb9ViB/92nqt+i8WF6
X72/DF7NMj5CRn1YpwxDqJVd70nenybDdhf9L70v9/AfCNAYno3e6+XPx7/iXq0yJ17RU63rJGRb
ZN075NmcH/+/38+kBZYukbjM8PCr08lLCsiOWALmPbovl/aNyQNMzRjXyajg9YVzPShRDD7V8qAl
0B1x6moR7BdnhgQp6at3sGRTtpHVUrai/EDT0/VQ+POTZrnonnrSTt1LA4Z9RBkcd4W0YKQi08dw
ObOHdU2MoqkQ/dE8vYr1/lSpeuCsxeDqhbG//L24XrixxexmGbXSFDW4yGpU7H6RpbBc5MhjqKZV
7ZeWhOGFYuzvciJZjSu3uibYX+5aN6UP5vBBn9rUkhKvwxZJoyHZvmFKbp0G1VAfLq+UH1X+XqrG
1iQySQbJuQ3XL86Y19rHxyawbyZcdUmAaVVPYI17tW6sMbleYjl9XPfwmz4oHpD5+/PJfqDFTpSQ
7qaTkCSSOsW7Y7Gxx1wGlaFVFial0ZEIFg+DR258T9/1kgftPLlxFbxK6Qx/brva7frzQ4sFhhnt
ZKAfWIFk8MePmHWBalb064/8s30wExwSqOftxSeEG8WoXsZ/7TGbq2jLNBY9LnVVucuL75r5r6kd
cOg3v5/ZTDztS6VJcbOmGmjYtEMnda6aPlzeNera776YhtoVOkgvQhn4+eaWW8shXcsJRsA6dBoT
5ZvTa0/G3E7uZTv8p9rGEHNl18hbjTyCa/yp/KVB4pvAzDu7IkhDSZCYcz/Oxhz9+WZdkdFHMhAS
jQeo8KPaahEoewxHEDdEm8fGDT22HHCLoeld+Wn8s48cb1jq8PLOcXP+zUpo8NqspF5NCNqs+EK9
niGXy+1fSVl9nVrTcGWt7FzHrp8vWxR+K+Z+bmf0D0mOHqLRXDWgbcR8A+W/nLNjAak4EFCnviIS
gBB9MOa+sXpo7+UJrcDon8sIA9N/XV4U/1s5FEmNTBXYz7fbqM2zmZY2HKJWvy5k+TYsnTct8eNl
K/RjvDtOIIql8DUNpR3GSq7n04rxF8xCDue0/ZZg90gf7epC8S8b4i5nY4gJDklvT3Nj4SVY0wKL
HD861nJU2uzpspmXlu6lBTHHVl+sGjUBKsl8pIRK837dtQd9jwrxhwIEQJkyhbBoYG94+4HWSJYs
HcS0uBnzazVY9/GuPdP7IkftVGSNv30QNcFQCJ6eNrN9qrkWHZAQlEL22M7HWb1rlc+Xt05kgtk5
oJ/bSZoRHLrc3ktFcsjj6LTmnSij4N7x6FT/WQoT6TCqaqJyiaZ8Hwz1zUA8SpY37PVPs/NJuqOs
gIYA3CpaGf35JiKhmNNmq40Br34yD5aed65tPqtjJsix+WFoszIm8sljavRtm+eeppz1BLgf6n/6
T8dEsN1FLtUEF2W9/GrpxiYT+khrg79zhr/Tayq/L/Ge7b5LIMuBWpU7FiiZTjcpHmKraLqVv1oD
lVrMjoFpie29xGuvWlINy4OvhC14RCvX9ke0NRe/iYF1wBtDtFputNqYZGKuNtROJMUwiWp/5UJ/
yU/zGk1cW/aMVpj6ct1mY43J8jsE0mFt4KiShTq0FWZ+dKg+YXzPTYxw9VRf3yeBKAUWLJEdNWhI
g6EuieCh1g+fagUeZA0PCsk/15Yham5ys9/XBbJcmera63ZG4THAq8hXlCI98ovv2aMeUqxKUIPQ
yo89zEUKCXW5rbRtO54JNlXbyNNIE/0/zAx9OKBbUqNUIaqdcS/qTeefiTczkFZrYiAfKcARkbly
1oAaU4kqAdcd/+bZ2GGijKak9irN6NOBQCHMJd3NyX2dndK5Ay0ijofzJbEK315/XA7b/EoMRpKA
agDIAADHt9FNatD77OkLrX+e/XTfpa4a9HjCAIleuA3e98fSX55EA7rcw/ECijNl8Gu8RIdNTLXS
zAFZO56gdblL8FaRzloTClZGk493dzmlXsJgj6Y575pcBJrtRQWOmqkMKLcKeCgwrY8KZFiGRHZF
NS2uozi4zkE6ToUFmTs2j/GjysCF7kBWJJm+Nuvd5QVx98yh/XfMHoK3n+nvV5UumYWMmllt2hBJ
NoNRl79YY7H7/8wwOZ1mS1o798gcowWD2U56JH2/szCh9O/N6EAovuDdVNSl3/qdFteGnAAP7Slz
hvhxquTKtdJ/P3sLBlOMZpuQHrLgAszprfp2TNalrj2w3YKR6KHWf2oiCg1uNKJSssoL4vqdluSw
llJRa3C0btjpR82Pj/YDyUNnV/vFL9ElxvMC4IIx8wBwFdXMfrtvuVLOFQBVLYpH5xwDkkQ7N6BR
u/xxeL68NcLclFHnjHFuV9g2zXnE/t3NlohITGSC+f6Viodkq0/I6Evr2ljnWzkWtVp4lyFVm6Ig
H1CCyMzHL5OqW40Yq1iUg0aCZTqQaHAxhH15s3hfZGuG/nwTy9KknBdJXoAiBHlCFj3UYD8qM0E0
Exmha90YaZK67ssYh9/OBj9THA+VrvPURIfLa+GmZdvFMO5lG0RbFxUvb3mXPWhnyo2v+/aN7WZ7
GQhpUb4iWhbjaEaf2F2soWmjKM/G6OlQsuqIf3lNIjdgPM2SEy3rDbiB1NxICybvNdMdjafV+XnZ
Ds+jN1vHwoUhzY74X6yN1zRj74JA1vJ1TL4L4ia3pLo1w8TnGndnow64sPMMKFbZy09pIAVmdywP
xR5Ml8HlVQl27+XP2TjeWCj9FOfYvQaK4+D8NX1tina2hi66Nook1EXux+YFUZsVfd/BzRXi0gcQ
NLI8ywp1l76M6xBUPqJ6E3d9GPzRKFcj8J2Md6ilXNpThxtCVY6ldVu2eBlM30gtGsXleserHbZc
a85xm0rR2nrd0v1QjDFzlSIWeDo9nGzGY2xsMK6h1GqxjivWkvdgTrQUNwN4fCnuwbUzNoKElb9v
ugEiMaqByI7ftKszr0rfIhupTvryLVdjqJzfRk0tWBN/30CEg0QOQyGsR5BsBGhOwTDBkEWOK1er
fs6jOhbFPf7WvZqhf8bGzSHAOldDheUYiTvgVEmucS5+KG4caKtrom/dQWZKuRKzl/H38dUwc3uU
67QWSSHhFdVHXxJNf9TL2HETZXmotHl/+Sxzoy343/7sJf1bNous9WZcC8qTYS9GgpUuV6takyAD
9aoggeCI3YGybGOKvUcceVDIBFccw8FfHqHKCu2icP0+7FtI4qCmdoP05UsZxr4mKq3ygwh4Aumw
nWnpLMzflPR41IgDvprjHFLK3MhXAVIh/hq8CADsLu8q10M35phTJ4+KEdc5HqPK8BAvGC5IhDFf
ZIJ5W8iJuchFrAEHvpP0QPV0D1z8s5v4sYR+DwSER7/aiaQG+DcNEG2YCHEwjcWi2nQ1rimeFaCi
Xf9My2x0VGLErBb6d2n4oVRgY41JBazeXmV1Bupbq8i1YdU3cxEb7mLF4eXP9Q/LAvYbvLwafX6+
PQXypKZmXeLEDWFzUIP4qB5MqHT+Hob4SPkASTqIMTBIBOwvc71YeRKpRME5UCTtazUbN5khbJfT
P/hd2H+1wV4tVq8kuoResWd9AlQvByY2DhxU0iwLkhc5yoaipy53YGmzKra7oDTdvGLQlMI3qsN8
Lr/JoNtOwuqk/kUajNNhBNRtP2lBHma75CxsnnA/IQipMJsPPkHcQUx0iZrZ6ZQyQo8mlJ8htnoc
3PZLeRiw2uhe9OLiHT5TpcSpmKgDwRxzvkfAjntJ6/GMaMAT3BgQpVJF6Bvq3Own3NpgDnis5WQ1
ZjX3CiBgDqZXf412VEoEJUpv+YIyDCX7bnbjZ8dXBFcf71LYmmaOg5MoepSuWJ6W18deG8GBTKBI
bvqCY0fLE5eWSLd5c/nkRJ2aOoohrA4pwAIaTphqC2izQ5SxcheE8wZ9AMz/4OH/1lBqozaS9zYa
4z2kVZPGNWX05mdRCYt7zYA5GpP0hgZzbBwxV90oIMxMDwHFGffeesLE7GmGyBxg2637kQC5tcds
4KI2KAigDQYI6fTTTB3AVDDNJSuNoLDL9ffNupiMJAKVh9RpsFPpdpDl8X5tBbkjDXrvXGFjgclD
Fkmq+pwK0QKRi7LxuO+QEahCmk7RQpgoUctWLq8xplRJ296Muva4DKK+O7f2s/0ozK0lQXXAsVU4
QXEGvtHrdyOE//JDhpeYaLSfWyLe2mLuklVfMB8bI9GYQUmyolNDRvQSVMivnWLt06CDDAf6z+YH
OLdfKNL/ODr7sE2suSyGCaUaebQe5sVBp8YcvMVuBI02Lu6LVk8xuYdBSdCsvT25kgM5AqlbADf/
RNW3hsanylt4ymjIcQoIijh+p4ne07zb08RcggaSJDDgqozR0ZFInipoYxjVTbSDXDhGJSGFYSWw
CeJ5NL9E3ViuX24sMu6vJyrIGWZa+lLyEG+o+1JvPhLUNyYY11f7dlpVfUTzJZ73w/jLNM5LJSrh
8R1SR8ETzEJgr2ZL3pHdT1Gi0RaX8gsKJvNkoMZ6q6mLn7WhY0ATpr6tHVH+Ru/bd9FjY5W5sJbM
IYWsgyu7OtMefXRofYJW07ATN3/ol3hnygARpawD9gQ50bcOuURJWlQTjSDGqVyPXaO58RyiNipw
Qu6VtbHD+KCVm3Iqlwi5IMWDlOLcftF1E0p3snf5EhbZYTyP2C1Z1RRbl6nPxPDjpXNrSXB98G2A
A8rUIcCKzOLtnmVtC2KOFmtJHeuvoluJF6f5TTKNAj/g2wEYDRQxEFZgZQ+UJa9skDHiMYucKdEg
Ybd6Rv798obRP/adA5gUjAqIBsA0jK8pTr8s/QQjA4q6SXfTR1/j6WjXgdR8AP6G3frbEuNqs1oP
prOizgZ5SBegGle3P0+FSD+du2kbK/TnmySsHtHMaSVcV6sUKvKP1frSLx+Aom0XwvhY7ajDMHSA
MRj56EawBIj15Y/CT/83q2BcLCqJg4Y9VmF0KIHO/u8S6Cwf68NyoG+Oy/a48RpYf2jIoZmEi+nt
phUlIP/6YIC5J15itx5k0D7rcnDZyD8sCiUuyNShRMM2xEqigHGMdLnXfBn8+hoKkN7oVuAWD0pf
LADJd+w/1t4NC0tT19rmiKaFVWqeTFLQ5zz3kuN18pWpC5AtfKd7tcXsH5kbkk8JXDtPAYXNs3n1
s1H6CoSPKdhE/pd6taS+/VIY3R8zGVxqXlZ+NQCEVzpB5srP94AP+f2VwPj81kJrgF1rqVCliAz9
tkvrw5yRs9U04dihDKMsfpSMSJyhf7ZOn+NWJMPMXSCyMfwDOkcUuN6aH4EoSSbazyT2KTfuZ0tw
eLlwAKqI88cA860GvZhs6D+BLLDCTC9NaRMIGKEL9FIGtVEnWfDKFsLvuS6yMct8uKlMrWEh+HDR
qpX7VE7r67YC/dGYWKrAR7imbKp6D9A0RqGYLayXMRuGCalRViuTu6jkPAO9qOSaqPTDM4TMCNR0
gANAs5P+fBNr+zYzsrmDq7RJeo2+GqQZ6y4E7O8DNwdm2MHnR9VKUPF8a0ef9U5JLJSulbF6At7q
RjHBI+jQNuTlEMVzvq0h5q3jjKY11+iVeKlanvNGPs3RR1q2WxPME8cYEzBlpza62yAljOJPClnd
eL23EkF+zH1qALYKUg1k/uj+MIa6okb5W0fjMTmY6+E3PAQVQQO1/qoKKGxJnPfzsklIyaAqDfS5
gyfO2w+1ZGuNZrGKs6VD0SHtd4DeZW4Zqfu1rIUEW/TIsKmLZWGaBRPXsgUczFtraZc5g4kSgTfG
fgnNF8rJeVxlQLbd+qBcyXtRnYx7g1mQ3wOjgkbpRhmHz2eg/GJpfKkKojSNwnu+k2a8hhfwYg+/
RNcydzs35phEIyOIF3OFImQTLbdJEXvVKh/kaTnbuSnIm4VLYz6dkse5VPdwl8La/34kjq7xFRA3
qrSahqIC6z/YA1OngzIJ8gFmbWOqTfOc99ADWlzNQSuUVknqH9ChojPEMLi7fLSFBpkFFiiWVIqW
omfy7HxpwvWpcND2z+6rYNo7+1rU1ePGRhDc/VkfE0rALaflGs1Dk0p2axMqAiTapcm/l3elyPRX
M8wpT9AEWLUcJ06BfE40nonzc84hjXYd5w+XN1CwIIe5VVozrdJ5RWzszPtZ+azKtyv567IJ+sey
BxqDPpC3wYWCOV7mQNvN1EHXQq4pe9WhxQjvb3EbkSIZ91W/tcMc4xTc5g1sgdajvY3kzyaGMvsG
NOAtdIXbWy06z0gXZ9HquB64Ncu4fOuMtdJpWB4l1qei3ba/0hoxCBvED3ve59oaY9x9mHtLjXrk
UQmuFpI211lcHuo8FlzN3BoxdE8QC0G7ixckk9eMTlJXJIc0lfbJ3OX79Gj75tn6CmoPANUzTxN4
ITd929pj0tOmq5wyTlBkH0MZId/a10flFAeDK31tIV2WBHj7i+rtXBD51ijjmGSJuyweEYhfcsbZ
l1zkjIWPm8dtyv82z4EnFPfO+T6z2V7GVQelmcgCZnpPu6GUeXT0joT1+Tdj1Efyue0yGQedE2WY
SIpltuUvyQjm9MnuD5ePOPd5YUNhAjVQCDqi5/r20h6cFRyHPfpAq72zj9pewqezyt2KN+AivrDp
X/wuomysMR8u6vSyHKusRQdDCXV8ssjv9vS/P2Zv8pVA3ZPTLIhi9He+twlhK/DPmFD2Zk5EOxqW
A7Rk60kmeq7tF6s4Xt5D/qJeDTBbqOqgEFSgqu0ppewW+cPs4JzlvqwKvhV3IdCosEH4Ak0jdrTV
cZLYiBKCvplDknubgOiuU+Jsf3k19CJ8t10bK8x7TMd2mQvmhLxuzsI0unbmR2v5rkpfneIHuiiC
DJ/vf9CqBSDXBMCUldLT5rjQ9HkCGgpNOuuUoeFfAHsln8vwI5SP9sYUc5ws4iRDM9GMY/ocObPb
D4dkFDgbP0BsjDBx3qjMVBtMrKddtKdSym4pbs02kqusU72yaZ7lptybTvFNthJ/KOc7Z5JEeBTO
XQPlV8BPUdWBehLLzZKqTr1MEuAomv7D0D7TmvgkuGdEJpiDbKRZVxf1gpfZiGa7PcxHaP7s8sgR
pYlcQ+AiRFaFLo3M9sKTBRLbxEkLTO1Iij8c+p0TUHHbxKNX2rK3g+UuFqbDIqtMzADVuEQyqSpA
DvgoOVJYW6GZL4I9pK7AnDTK6PH30pi4keultMYjjDRydt+mY5iWmRfrIYZcXHMQtbq4S6L0FyB1
RFmK5eI3y2Xt5xlDZeMX86h72t6c3OmvvHadO8Xr3NwvrqyflQhIxIlZILBE7EWQhSbTOz2QOhrH
eK0h7+6oV8MK2kqjFBT7eC/rl8EOiAiBjt55p8Eo220X2Q6ygU+yR+kb8gA48u/GrrnuXP20nETv
Tu5WghP4j0HGO1q0JrM1xswTFXvTaGlOQr4vQmjwrUBnmU6r4EnGBGJSdlkX42rxJDwA8+f4nmKw
aGbV/9BvknsNrNyiRxnnJsNOvppkFtZHS9onldGCQPXGrr/n9cOSf7VkIX079ex3nr+xw3h+bYEF
MVMb1PmCJkaWmoWFn6ELWrjWEpCfQH0H//pSe7MwJlylfebElYJMqoooTtXwovasrvD75tQCnA2t
gw/ca+DwQ83UwNwM5TDAFmxqcW3uVOog27RN3x10Olfp5w/G/1Tl4Z6xjSnnrals7NViXuH/ZvMM
0ipJEgkO8i411JAwqgUvRO+LvaSJmo+o8GXIsc9I24J6h9GDENTCaFaLqSR5T4o31ph7mnRzMZox
rA1f6v0I5TMgeFARnvfqTyUKBhtwQAMVYenhso/w4ggUzxT0XVHUdPDl3u6j1dp2iTYS5KrXfXOA
/LJXekYPSRkM5VO0HvApYl4izlGAQA6kr0ygR4EHYPIFqHkmtSkhQOIpM8RQWKQMT1JQTi5uufhh
RUosOuW859Mbm4xvOuqc6mVEg/JugpKB4zovOAT7oPWu9huFYBz/l/jCe51agIsDQqdDM/BdqI5q
Uun9WGKLH6uD/I2W+R0vPZSobcGXxA8OTgx9Y48JaAMBqc9gACkgG1/09RiBT7gR1RE4xw82cDqw
KEqzyh4/pazSrMZukgQsocqvuBXklAIDbKUnUqxC0VoYWFeIyRRBM1ofiFZYgw3lEx2E0+g8vnV9
uy/roQGNoOdoAR0oo/SVMTCdOztsIKF9+aBx8h6oshrIUDElhzlJJvonqx41k431LONn0n+Wkwgj
/H6iPiq2f9kS39M3pujWbqKwYhRzjf4zLppnLdS/GU/NU/U836/wbjss7pDfhcZf5ffLVrlOtzHK
xJEZom6D3OF2Aw+XS9SwqG4NS5DOcX1iY4OJkWWxkDIvYAPz5V5RH6VehBDhfyWMl+ITISyxHKpJ
3ZJMjbB1eX1qhk+R/JivT1P7Y0kF7s2N91QP748l5pCWBZ5MZdoVXmqDE6BfXYyRQGJWB5TSq+4t
MBZ3NPLuLn8leiyZHIRqA/9tlfFCjM7quUZgNTtQpHm5m49qOOxEj07urYL8DVgbzNFCXogJDwB7
WVYSI8tf7vRj0bjWad5HIbSpfqiYfEYpP7lyBE94ThpHU8Y/JtlxhBkK65ri4NMRu4c063WZEN9s
b9ZK0LvlOjoq2lDloMkcOxlqlVUVyzm2cIxL9M72WoWx8UZghFOPwGJejTCXlQXtx35M+sYjWmj2
QzhQCOp6K6XXefbUj7MgOPGvqI095nuNa5TWaolF5Y/2Lj+te4wKglaruVZdyBn5ohof9yBDtADs
aGjYAlb0NkK1ea84C0HKnZToCoLezl46wQ7yPpMq60hrLSQ276aFm7ZdjLJSG09xmrvRVPZ122F8
r326fKB4pRy8L1/tMF+qn424aRMNadIZbO0BdG6OtH0PQke//feQrzemmF1LlwWECBkes3X/PZ33
U/q16D5fXg7P71RIlBuGqdFGN42Pm6tj0Yq1ziyIKFcZGEsp76CUPtTSeo6xk/I4Dr65jCLn43kD
Rb1SXjIFFyTz5itTDZiwDvnKlO0hgwCFdIzcQLHok6r4xlEGLCe6FoFDeZNTAEK8GmXir4bdLJZ0
RvsFRRVfq10ZzFee6o2faAaMgR+oi3euYrhqCAzIR5AYb8wzgTiGwmuO7nXrKQWilaq6i3MwG0G0
54XE7RqZRKBo+jZVQB+Pu/IhJt+XGQIhw7nLPuKXm62kR3HjNGqqm7ESYS3mYHn5fGcPV6UtrJny
3gzAEUAgDAQaGPNhvN8xesz9VGA+ohw69GmEknDkqQ+kxicq0D81ROQ59Deyl+XGIsvyUsgr5OF7
WNSycwsSjbkoQugyuIN6Z1WNOy67WhHipEVGmcOwmmQ19QiRvzUwokLf0Nn3QXYXaC4eKHM8fY8R
SIMYh/TZuRUFZr7H/L3JBnMqEmdalljBvW211dNoSqeql/aYi8NNl4lkO7gR2kIqjINPldSZyIks
te9qqQAMnSTnzrEf2yq+UnLzcDmk0ZD17ituzDB+0xWdla1t3nrDqKY3qxV1t61Sa2C4Aw2pWUbN
STdL0YgwP7w4MtCMChVAY98WcQOWUzVCBTd/1BRXz/ZUCWm5qneOJ32Ob1fLsww3v/09DSfENXDX
vLHObG2xSGTKqfUh1OKguG0OCdpOvxJfuZPQeHJlDIfGnow68uW95uZ90FiQFawaNCAsyh9gHEyd
JBUaowDL3KCI1j41q1IHdTTMIclzy02i5nMMAmlXX5MUombF09z337M+erLN+lfRQJdO8DfxNgOU
qFQNEv+D3uXb8OTYY1tPBRyA0mSvfh7MoLul1MuY+Qr7c3WtguhWzCbNu9W2ZpmjVMS2WSwrAHCR
o/0oNe2WTIPAtbletrXB3CKmNkCCRMbN2YIVu9v3lFEdd1gZZKHpW+PqEhSNyhpz1ShsgCFK5Gi8
IwyNTUB2HbyibTZdGKeoNQfNBE4yUd1Z9vuuxSipqCZMd4o9wVsrjDeXRT4gdQU3FO2WGVASG93x
qKA6RZeUCKzxP9vrkphwEYGAleg9OuuJJD+MnXRsVt0VeCT1uH9eEDTR33qkEk9dT0bYWONAfTbC
PBj3GCmaFShOynsQql+2d3lJmP19a64gzpR0I9B+aX2yo8TtPvL214B/w2VJlQpZ+UUICDQFoRRl
jZp40O0IO30+2JIkaDlzK7JbO3Shm0QDsHEytVbUwhFSkDlSHEIP7VMF8+Zi0j5u2Ngsislqxt7M
ho6erWU2Ok+rG9trI2XeqfqVaZzsqn+6/JWEq2OqG1GmKItTt9AYPqT75hMapRg6d3ZmmPsg8BLk
bNwXHzYMWqsYZ8SENl3+Zi9j0k+gM0dy00EM0cTtkISgxvQpE2u3c/xe8O24kWJjjjnD0rRCKIAm
FiSB6OEYmmBsiURkgCIjzNm1ojUl6QIjrd24mlbjsWLsZUuwFPpb3p3e16WwyGbdIUo50uYsOBcA
GMx3JKR86SKAmGAxLOlrPJLV6XM6MJf49TC6AFfUw6/LPvfSJby0FuaSAh5clrT0v0k1psv9+bt8
K93HZ6l356MMQiI6Yw4Q99X6s9pJD5rmX/4L+F6/2U3mCiu6tDEWDV7fQo6T/gVJqB9oVQqkFaHI
67lnemOMCSAg8DXsyqJlqTTZmRkK8ObjLBtBbuz7TnDCuFFXM6BHi5sRU49M1K2HVC7yFJAStQI1
5ThkXRib89fL28fL17WNEeb7VbYSob2N18Iy+uS5nffSerW0wf9nhPlEayHPaT3CyKBhBEzyZWjr
JvN+JneX7fBj0mY1zOcpHUmS0h7phNSRNJznsT11c5XskAJFbt7p9q5DK9xTehVPolYOYiRY+7Iy
QL5gGNOuAipf5J68V+d2g+kp3YRJyyQTBmhRci6fY2i+AytmIy4ruObudLw6xfwcwk1grgEyWwTM
YGgUKDfkuQP0I/F/KNCVe6HInvYfGHXB4+jVTZl7oDPIaGs5joQSV3dpqwc26QT+Q/foXZDZmGBi
v2rjBSavBsBVDehTmsFDW/prH0siFkLRYWDCfxKnTaklDgS9nUpz1ag4jonpuFONEUwnO1x2VsHx
ZosDA+nVWI6wb+r4LSHfhHOXPPKP7Yd5x/uaSWXXL7SLExSja33RH39jPUGtd5095gfyowbUFMqy
mBMPzJ1IJ4C/mTZ0WC2oUAJB89bx1XToqlEB3KNprixylFE7amZxjYVrBhhM0FsBp/iOYmRR+rzX
MZXpDfF418ntcWisxV0N/VSnayFIhLlNF02HvIyMxwoA68xpriZI5ir0NE+ehc5LihY7OPbvHDT2
YxWaSQ6UhborUdOF6/8bq8yJ7rNFampCMS1lEk7NbS6DRbd9vOyPIiPMOV7IJGnyjDmUoX2YstzN
MQiVZiJkEz86bdbCnOVl6jOSAZ7mqbhobGCf8yCBsJZtHdLEl0NMafii7eOetI1JxhPB1Y3hd6h5
gYoTgPiZuEREGsd3wr/dgj3L9TTNeI4hQFXQdXAJyR+0yfkuRYtfNrEgLeCmIBgrfKFNwcAQ44Lp
kgyQ+kswKWTag4cnVXkTJVPsTlOq+Sik4uHZqdP+snNwF7gxynig2uVp21tt6zmoKsbZ4MbkodCu
DFFvjO8eJoSbQdaCYr7BpAp1MkDfbaWl/M4F0/m++ASWB6+4zq4pRZIYssj1jY09+vPN9RxPc5c7
Floibb5flc9kFHSc+QnyxgDzuZJcGvRJB3a7f9GeSbx1L9X+tOt3MVq1AR26Ul1kAdf6ST2XN9LP
tREELf4SHZOydaCb9fIXbpYoQf21WkDU5aFfMUCnKPNHYovG2LjRA3ONf4wweaS1tKpTThImeofW
rbrAwEQ0xCIveyHXCByfUoDIhs1COsYMSbKaAR2GNnsbKCX6p5mtLZ5eG/NHNm1jikm+ibVKVmFP
eFUoh6S/Xpy/Li+Fe6AAcANhAS19sf1tK3IkOXV6pIV57nfDvqtuB9N21Q9M0VJ4JxoemgoSNbbA
hiruNLRO2Xm9NYSTXIZDpf+wU9GcJjcobcwwUX0mHWTpCDhV535AybA1fuTZOrpzvH5KrHUHkRPB
G5ofKECmRge8Mb3LguuW/5B2ZTty48ryiwhoX14llWrpvW13t/0ieBlrp/b162+w556xikUUx57z
Mgcw0FmkkslkZmTEuJKpWXATY2xSmYJlR4GFJP76VKyHv4f9pLVp9s35NBRKvGzuA7hBzHedxwra
jU6ZGT3ufXoTmzQw29uiisMPEAudQ7d5ctz9KAE7izweVAY2U71mPWIuHDZLolsaAUmHsexaeuyW
x3iIJa4uckUDRoA1hsIJHrfnyyJzaaHkjjqzmkQ3SlHtXAM4OqttH4ZmlVxeElv8RQnaoDKGzDDq
AbZyp2Zfqa7fpQU5lNMkiRXsV198rF+r4rNfM1LNySmQzpgL+IGSJ3X9pmsxRLafhqnYGcVdM7z9
/pE2mF6VC6Ae8OJcpF8SDEro8QC4pzMH9dJAe2/1rfUe/CqSLyaK6FtL3G1stIba6A0cEQEXNKj6
/CmqkuD6aoSet1kN5+zjgNGc2oGN3HqzjYMbPa4ymlNh6YZVfAHkAIoT093nnoeWy+hAtRhgots1
ZGNh9k7ds1bDvyFDFG3a1hj79801CAIBGvUWjEE66AMIQj4oVSPxOdGebU1wHlBmoJHUV5hQ0M1Y
7cTLRs2PWwlyXxRrt1a4r28m4MvMZlghiZLsaruHEFbZWqE5lrfNMN26JjL3687Awjd/mBCDdEQ9
VKMAhjnfOzMp9SihcO3ODN148OYfrCXn5J6qHnryB7kmsEsqjhAOEvq658bAPzjOPZ0LH318D7Bp
58GKA9KF15ckikRbK9q5lbhZHK2iE06ra4VWAc6y7M3IlN1kWZLNE3nF1hLn5XOjzvOywFJX/qV3
e0wxeZq1/2+r4ZwbJVhrogX2bCp/xEXn1QpEQeIZSLnrdkSHaLsWzhGcIbabOcNa5vU1U5/U6vn6
35ftFefbpI0NZZrx91EQ9abxtihcf5HV5ISLYPBMXHd4zPO5V5LVhpKq2CwDWhbO+JrIsqF3+PnF
efllgYcS2kU7p2MKC2M47YhXV2gcQxyGITRLHzS2GF56IfsyUL7J3rrCCgUEydCRAQOqCqTLuV/T
Norr3CpLvDeSxxQcs+NBPbi72Xc88hOK6kB/2B//4KNtTHIfbYoc8GP06AF05Y1q7ZTydugk/i30
CyQpyGHRKr5oEC6rraXOOKIxU2CmoALZYKpizFKSlMusMMfZXBGO1jd6siLMjfY3Yhzz9FPxJwhk
pKv/LIT7PEk5ahpVWSTFEBQpnkizSMKNMLBtLHBfIwcBDdRUYCEx1qDRQV7yTbM6b5ClpsJThHF5
wC/BHweanvPNGhenAeE7jurSdJ6m9n6f9pKliEw4mCyBlo4OQgUe8m4uhZtMHbJfc72hC/UA9pRY
EG3W1gL3xXUrmaxYB626UoHhpXgp9CUwaOtF5u76GRGeSyi6Yz4GAjf6xYOPqAspbRd1ANYuXYMi
iCF04lnH9T76wN4r06E1/UUSTsXL+8coH4cGfWyt1VELDOS8Qbh4ToOlGLzY/oMm0mZtPPFaMpea
mZG4xaRuulsWRLux/qE5tmfTToLKFboE2PeAikKB6OI9uyBnKDob7QwIOzm7luTtp8kuVcnrUmaF
e87qhPRa0hKQC835zmiLo11bkixHZoJ7dZV5nBY5ReGpL8jrskSfoQweXPc5UTgDiOr/90rlUSIA
W5BxmPBZmrqBVAGef95kr0EVy+jcRBnp1hCXsdFxrvrO1TB5ZSgBWYuvqkY9KyruXBfXn23+x3Vp
55GnMxoyzrmJnqV1Q5zBm8wfziIb5HiXHePvcDxMdB0ztgxfyBa9uQwm24gjJQfEPDtqp/ltKIDu
XYPE7/7K91Go7vudhnmE8mPr3UOy9SaD6o7sMhel3Qh+GB10wBiGgu/5T7DGRVdLRhg/Tjca3kbQ
vIDk7qlBudAd/UyqxCb0yY097urI1rW0aKkz1N/8HUJ2mJxlIJIONBNamNzIiUGEHroxyO2xBtC2
Qws2NTB291rc701QNU12/icOszHDHefZSaFOMhkY+7Ew6lzca0Oxs4tv10+bcGpq+7W4E22lLTWn
AbtH30xjN1Q36puyywHoH31Af4bstmsDg6ESgur1umnJNr4zBW1cNVMLkioEoHvoWAbuihYsyU9x
SSWXpcQ93icZNmaALtLGaUZULIsMtLFxPBz7OJGBBWRWuNOdT9EwoWaDJwb+T9DkRufbcyvxCNnH
4ksPhpaOZmElqIvu1JAG6mGA7qfuWQGTZVeCEmV5Bgkv0j8ogG2c5B3/utlDJiGDk45P1draX9R6
HvPkWM7Gzjba8L85BRc8oPBDKoeV2sq1uoOgamhG83M5yS4ZYRFnuyIuaJC6YMrJKB9C7jeopkCx
Hkz7W2N2QZ49u+tTPpzG5avtPjT06foKRSW+rWUuekTLoFClxTdsx+Yz6cegzAloCPMKc0dAlvpZ
Vu3SNj3MSSUp9IizOQPDNMhiFHRVuDe9CwoKGjfY3GbVX5PwiH7mYz8sftUOnjmpb5qaHdSk2in1
jpIvuuaTSZYcCw89OjpQBDV0FEq4S3dK1KlaSvwEijUGelJ4ZMVsPs2JZLEyQ9yBXBq7TXINLhuZ
tZf1d+MMyRLZw18E/HYw0A1lVdNxmNbw+V2HvjDpaw0NkclPv04gFitCsutC+k5rA3w1BIiO191H
sC6HVfPBnwOKMYzwnlssrB4D+ouLDMwswql4ja0kSIz593fvzAq3e3OFLudq4w0TufFTZIxPc++c
uqmWoI6Zr3PZisNeFXj4W2iK2NxZ6FZ4PSYsAI+MaO0E0VDUx9HpXB9VAiXzJzQYck/prB/X91AQ
rF0osmHOED05wDy4ww8SvB4FQ+hakhnwz9K5U9Rpf90E+xPcys5M8CuLoZszTjARr2t+VHXjNiPL
cLtmiuKVWlnurpsTrsjFUImquKDH5k9249rNBBqb0s+bH6n2oi+S5YjiJTBmvwywH7C5AYxkMsw2
GUGSgKKQgupQekKp4chEeOTtbYGPY5iCvc+ZuC7Yqs+NzdRsrbKbUQ2ad2NfeoD2qakMFSPaMjaC
Y8KVgFbkR1XseYnrvsaKFgIVEsNKP5fVYEgefqJ9c7BvjPgHzA8XnDjDNFeL28LDi9vuJTqlJ/25
3al+/liBASGRfCXBks6McX7txkq/0J4VN+oXcwxt++26lwm+C94Wiu6icQnyV77GHeVZg0Y9qzs4
SpiiiTgt6v2Qfb1uRTRbCvJpKGhZmKbBGDV3dhS9plVsIJfSoEZqmGFvHKYCqvHNLSSXg2H53hWh
3e0VWQ4nMswas+hcYgaRzdud+12TR3k996hzGqMGrGeFsTOn/WlM1rPb976uDsdVQ1ddoWHfIwKj
0CPJVUVRA104VmrB8LjBH2OjbUdCNBsrt+LhRLW5D51MtVHZMz5kbiNTTRJ8TxeXFgjgWDC80J6i
tonKURrhBWynD7mFoc8VaP9FC69/UMGDEHFJ1fE/jAxfFMTctHWrwkhLyAKYr6auBm5JQh2TUaBo
nT0FrAldXR2u2xQtTVUxVqvibCOCcD7ktlSnuQ2t7MI9tgugdeU9kQJ32S3IB/mtEe6FliVGkTRx
Dir9EPPqfrW3WzAZQAM8SE7Gs/nx+pIEp9t9XwpE4TGkzHtnoVsRGNJQI2/dr0O+X9FE/W8GuPDh
DNGkNA4MTOqdrXyeUkkLUBQMETRYAsqUPcEudH6+eozPzW5Xl+B3s78zJWsjaG6ZDs6/GdIStTNQ
TVNYvIIO3wUZgzJXeeUUPazlYQkioR2zuN4rAEEymuoloLv25e9JRNk8qehT6biKNWBkIF5jcOkT
sdNYnxfIjyel9Wot60OTZ7vrH4vtFe972xyGi1U6ah6kGbC6ZT9pJ0W9mXSvrB56GeONyI7Jutw2
CrKXUByo/PQUFVnsojH5uXGz5neJ+Wa1T0P5+8kgBNWADVQ1VM8xhX/uHaY+DdTsFoCXaJ97iZJ5
TVqchkm7X1rz2JSu5FErqpXBIHT+UKaHmhufvGNONRoXay399AVpZ+g+ML4rFI9CI2AcISPGCNnL
un9RIAGkhVWYPvyR2ODZj+AOnVWnRT1G+BFd3cUe6TuPdG5IAVtwEvvJdbudNUIwNjX8tAdpU2Ue
rEXGcSdyV6gV4CZACm5c8C5mTUcxdADYWEa+FHPoDFKGNLEFE3AgMOJrIOY+/7Yx9HwNQ0FGV79R
zbtbdgAS7lIfTAe1d8/Qs3+2JPBfMMwBVsSFZjtyjGy1YDCZ9FMEbq0mkWAkRUzWLnDi/5jg1lTR
XLGoAxN99KkY5zCbHk27CJYsjMC0WFR7vf+spH9w7DdGefnBQq1iFWEC/VhwtfZO/GA5P6dM+RT3
yU5+I4gmbV2kQgw5xp5c/GAzdA31SjPhnRnkkwfPcVdtNxqZ85hHEM6uSFLXXpK1y2MdT5bfxjH9
aGc2QKNmNYWJ6bSPLuQtAVPNkic6EUqhXV98L4q8OGbTEv12AwR5I/rjqmFamLfkDzQx7El3yxn8
QTTsxhvLlHSMLpMK1E3w2FeBJkEfgi+/5d1igYQbSE6TdnujTf/SZ3JyKxnb++VhcbAKpKDQA0Wa
zaOJKdRKrHc0sV18qt17XVa1EC1DRcXCwnPRZNxs54fRbZgCSr9CXNuNUQo6dcD0Dr/vqA7ueQs/
HzzMrO91bqQFZq8B5T/wPo22G7IBIPPYN8dlN6JwHv3+3XFujY+iZbG20wpr+niTLS9D8XXtPBfC
5FL0F6uRnd+755a4HGY1JnUgFCAsxmptQUS17701BnHg6mOK+caKvUU2yCw4hbCpMawZyIZxW/F1
u2UYtZUOzCbjaunQ4SjvzDUwbQ/GQZGoeRX1plfM8z+u0tkHtncXK9ZtqNnooLcEOPH8SypqhBt0
wnzR+pDdDjs2t814C92d+yl7Mb6z2e1I2gMW+agGvDTo11GIvYB/ozUQRyNoh/2psvYYhQ9KY3mc
1vB6EiWyAiwNm1M0Ma3IhzczzypCcxWX7/pAssaz11NcSYKSaPt0ZBmIHGCbxCaeb1830lhfqgil
tPwvh+ycuA5m6w3/kWTv4rX8ssOiyqZC0w8DwCy6VvpzBeYgFG4H0w7aSpOYYcGB94btcrhzvYxz
h+4etowasde4P9Thp+N8LetT1d+OreEZhuQl9/4RrlnkznZuL2W1xlgYKz2xCitTEw7Kp/QTa/SB
H5EVVFqveHKD5pB86W7QCAmj5+SLbIxWUB9AWqq7cEkUpi6f50WzAIVp4peQDzN6qhjaDdR7e5/c
LIdGsmqR12xNcV/TifJkzhSYmuoXq7ghWedRfa/LtHLfQwe/uVs73Oesh3mKOgt2lCf7O472ifjA
Nu/bwksgMgvY6cfrJ064LiBjoJyMEbuL8WBsboYbFvbafMlAQHoDod5bc3T3TTe9/DdT3CNsSgAM
1ahe+sMAjAcl3hB9VayfqypTrhKdPMtAbER+BGUzvlw5mnEEVXkYavpvNRN9KiPPHGVvSqEVCAEA
Og+p0IuRQX2OJigPmDgGinZI6LSrVGJ75qD9NngfTr6xw2XO9ZwbJDdhpzKrF+BwvLXv92AZlIRF
UZKDmAgmMqisQ8aMc7xVhzKEW1pIZJP4FoiF45rJylsiE2gxQeAIHQbd4b+LsqS5q8xA+KXrPif7
QtY7v3wao+eDgR5wnasY7+EfrGre4dHssFnRvDghLuzMefF1LYKKY0lfK236cN2hBf07XCC4r0Ct
pAumRzKlbdyoBKOuOXgKvXdR6AWHhfqa73Nnr0P9zUVVowRNs8z3BKcWPEJQQwU7no5BAe5j0XFJ
nLKL4BPaPsF0ZUZu2+mzSr5LFsiOJBeNwNPCKOSxThNVovM7TEurBWizgvp9BvXdOozAhze4nqNC
CQu6aaGsYC6oSOHzAaWCJymTDOEbUKQkZZ1VlKIEAKwrMKfpXntYfaaIEkvfpEJroAZFiwZV9Mv3
Q1aDDoRONYXGUrRfj2zypwkcr3zELF0gI9KQWuOuEC2GNFXawVr/9vfarOPyuW+9EVu5HAoiSQzE
9tDmeBcLBN6V60zaZEn1bmohp3THlJMZcfgUVkeG3sV0rH/dVQTRkI1gKMhKHShF8OQ+nWmkhUkr
fLhkCB2gBLvkNlc/XTciyHXw8HWASoYQHJBo3EMpjx3Mno1YUVE9GPRZ6X+ogEGDrzBdc68z3yIZ
rabEIA+JWRVt0XK1Aeee/mL4SvrY648xSTxioqzsAEoay8gDZBa5jzaUrrm4EywmafuU57UHNrqw
SxPPJpC91rvntDVvK0uX1PpkZrm7ee1yokD0gPrG/m8lP31vhIqU/VwQoVECZs0NFGJR2uLiSd9H
i7FaMNMU2E5yoKhsDU2Y2OOdmkrSDbH/Q68H82hIBnAlnAevrASatMvhkvR2vaVhuVcQSaA9h7M9
3EiJPNmH4UMl3hP/WONOd2+ag6uxA7Cc0mdtF5+AOvjKaGuJVFFeujJuG93OyZM0QpRUH5w9SqR3
RkDu/tav/xcs+QyCza9Mx8MPZXuma8pnBomb0X7ROvxlkDWXYIJktDhgCvUGSY4tiiFbQ+zW27yY
aN0vymLAULqYGNj5WSSzl8pGWQVJiMvSXUh862z6nXs9V1NmdpWDA1akX+fhqxv/fh4FMivkzSCB
Zs0O7gAXCQOEUUT5preCMn3RFioJtaJDtLXAnVW65kXkOvA0pYjDMl68pPoBUmG9ORCUcq5HXAHC
zUG3nBF1o8YGhBK3XZlljqo2YLvirzN428tdG3kJqixJALYFEiptsGiQZ2DcYLIk5/JLoaIHWI1u
YYBfR6Xl3B3Kyhm6rk2AIzVvs/y1NiUF40t3w98H66eBwVgHBUpuaaidruocgZBxMj7a64pybeEh
Q5VcwyIrwJgDUAMcyGW1ppuKtK7ZiPYSF4pnrhDly/Ae6R0ZnZ/YEDrHaNMzrD4X7mhPcorKH8ba
8aGoNe1Gt/FMzFH/tkcwQoVfdrjPQua4bFwKO3mB979bwR3inX0/lh7q7a3H5NIBeXR29LsieQld
Ov65ZbYDm/iwGl3rJjMsT2MUDAn4zhWMJzXPFCwPkf39+jrZs+o86p0b44OR4qa22cOYVr9QUnqx
Cy63tAqKaAqKPnRlACWRt5t4G4ENBqEJQJjzxWEkTl1MFd4Y149WnHjzKCmWX74Z3qvLwO+YmFjD
TXVuoNJSWncg4PB1dP4dDAwlRoqX0muqRxKXF1rCkWUsDoAW8vI7Dlhu3UEDJ1HvfprL57p+WKvv
Ziv5QGIrCEnoMbB7l1tPWY2zWUbg+NC7J6f8ESkAgzgYY3677geCIhP2jYU+ZgckmdyEUjJO5UBK
fJgeIzdqiOB3im7Lo7rLnmRIfeER3pji7g49HjO0kSCpbJPiWx0Nz6hK+jR2JFeUdEncDZKNpRk3
NZZk7EHohBs99/V9dVzv5H0/2ZI4tzby2TXqCPzmRXTSo7Baod28v/6FhCcV2QkjwXCAxOROajMV
SjMv4IXLlr/y1vEa42tET+qwj/Wd9fs6kPCGjTHu0qjnynEqF9xwTvMdI4qtbDHCMLD5+2yxmxhX
UDe1mgR1doVGHkU5Jq8lX/8y1ccK8FBjyCrwQvOYJpeoWo3TVOHjOycmNN3u7BO0Pw/Xv4ogST23
w90TWZFQvE2B6GZE6SpG1ZAyQOeD7Nt9HMrwkEIfQJ2MVQ6QG/EvQ7KWmaUOKP20lYLAhuJsS09D
/4RU0OvU2YtIJQlywsvol0X+aVj2g+FUlovyvua+ZPHwquS3qnvKndNIw+tbKfIJBr2z4d2oNL6X
oTY+MSugHaZLhRptle7NJLTQ0r5uQZDmQfIAbUFWZwREiydcnyjRlCUDpe2qeunX6n78UKAY4vyw
v9QvjErBOFRBvZcV1QXVbpjVTFRPkU9YuPbOvd1cyjS13Lb0jS/Drnwe9v0BkxPPDN1R7OTagcKN
3JjjIkUfWUQnAw4XgAg7e7QCtML/ZCPZO1CHXhuQVVxobWhjWHmEkqCBMTlMaOY36an0LUhJvDDN
zCFkU5rkiPfBdcOiOIub9h+7XJylY4pCpQW73ezctFbzMRmcEK1dSaxlO8RnRSBwAKkWKrg4Ztxl
qC/6uswK5g2X5BX4g8La9SNm68ef11cjwPHDMTZ2uJuwg5jpZA3QcmAk6Zafhc6j8ujej/4AoWLl
oGV+/nrdpNA3oJRpmVDiAmCBC7xlY7Uxhg8BDB6TwGydIJG9DAXlYraoXya4jCUBXQBJVlBoudRb
0Dk2/Dh7b1rpIN3GZH3sL/2/0M0WusYvsxb3zdZGcdq6BsdRrnyObcUD99Cul8lKCo0YYNNnJXYA
Ijn/s7KsS80UBIp19XnsX+1p8DDa9SdOvjHCXSndHFtRxjiGelPdRQBGYSNrqFL8gSdsrHBBSe8X
YudmjAdtV3idfoNWtcSCOO5tTHCBqO7jWdUI7uAxLG+YwAbKs3fo+YETBeEhDWW1Z+Gx3djjspYI
SxiaNKp8Zd5pNMhXwCznw590L+Hhtg5EDtowKBtwdopojdOW8e6xeTgQbN/QFRqDs/+OKd272U5W
IxAuDJgyF8UJnWnonV8gqtVE7WrBYKMrQQNgXttiAp9+NhZD4nvCfMbamOICRELMkSQDTDl3xk8k
zTcuyunxj38HWBXHCqhIgxMXpAgaP1akqqVGlAWBdkSzwMRsIeP8oN/oTwtU2CbkZ+Mg/v1ZMHw9
cLArTNcG9RB+M80mKWYNua2afCLuPooH3y3+qxFuG2nVOXVqwYgJUuEM+ie9DQ0UGYfS+z17cVFt
1sLFWgjdL6DFRaw1veRj+hPKIxWOGTpYx+K1C1mCMZ7G3XqvPpUYmkH7xY++Xg8jwkOOmwTDAyid
IR3gQuLi6Ks9LnAY+qadALL/tkLqY/hu7/Wd9iqvCosusK05Ljhq5hzTnII70TCjEB/5OGGU/vqS
REGelQ7Q8cQ0O8Cp56ctU7OltwnY0CCTFre3bf7BkVEQiXcNCSHQr+hsaryIQ63nQzQrmAyO/up2
TL23CJxjG+OC1MJ5n4cyPj5BBEEL0EYzAuN7ivn+ezbJddr00TD0sJdHnY+LEuNHXyrI62Lc5bc3
D/U/pPCopCNa8bCtIbVKO2kLkBu2RzLe5wsYgyRPO9HD/swGd7iQsoEGQIGNqoy9vJrAaVl7Rb5X
6juFBJTc0ua5yk/2eLy+NoHvndnlTlsbq8vao77k6/XkdeRFbao/2T28TxDj0cm5oMUbOwBV1LFE
OcTOvdn+olpB0f24vgq2O1zM0IAfwBisZWIO5+LADnZqZSpspBm0Q92venvrTAdd/chOUpzIQNjC
TduY4w5so1Oq510Fz7ONABdq4Azp75e4z1bEpTI9wTCvwkwo7wd2mj7U6eH6prEzf23TuFSmiKJa
X0p8enW5X7S7Ic5Rlr1XQE9GEhmARADxxsTNZsu4AFTj8mhmQAR8Z/yiWd4cWQFB8hwt+w7zPWT2
sgxTxZPEuwVh78wqd6pmZAV5P2OJTfJhVD9mpmcNEteT7SJ3gOJJzY14hAkleS0GiKx1jTdGIXVv
Skt2L0mWw9P5RCXV1VHDJrpRftQyy9fXmzZ6VKfFzyBfYBrgnUR3yQGgtcvjwCKtl1Lr1aT6B1Iv
4XX3kf0Y7qFXG3Y7rzUWHrs3Azjk9dlrpYz8MiPco9xdrcRgyBJfb0/V8OwCTUdk7RfhPfLLNfl7
K4nwAMqZk4z0Tkt0TzXeyvrBNdP99Q0TRg0gct7hqxAh5rKK3IXUVmY2sDPe9Bj3TSTuIdyrzd/n
opKpF+qY2fj7kTZ6UQ4pUbXejbWsXy5eBsrpgLYBoaezn7G5du2pTFwlR2Tq7d4rzeq2UfRP13dK
eKZQ5vyfCS4yJaCPWmwCva5Zf67X1wb9qopp7RXDKSvzP/FjB7AltBMhDcmnRp0+G1bvwFjmfunG
p3Tc57rsDhS6GMR+AdNE7mXZ3KeZgbCxXbdtfRB3HgjaNmprP08keVFm89v1vZOZ4j5PrUyk1gfG
mWZmntFQr7Kp73bUa6QUScLPtFkV95mWRNMdO4Yp2p8s+zZlpKexGlj1URt/XF+V0Lc3pthP2Tgd
HStgXLQF1MtjG67tnd49lun4R57w6yvxtwU6ysvawRMiJ9477ey3VnvM9fVPEqLNWrgbI+2RKJeE
xYHm2FrHxAh7Wa9Dsl0OVzjKlbWO2hop8RCHa/Wi3jky2JH4Qv+1Cl5zt3FSuk5RDTwwiPl0I/FS
K90P002bhCqeaPQmi54rVXaQBHT6yCM2ZrkLoY/VllZMPFt5AiV28hF6fjeY4fC/e9rgWYBaKwAJ
pZrXvKPlYimCR7azXBBXoKC8VAt7bEAhrFuK27G+70xN8hwQxtjNKrl4MVlpz4oImNmIovu57u4t
5/eZDzFAbGKuG8AgJvHLeWHUa9liDGrtW/SlX0PaDy+VvXpdE0nSTNGObQxdFDE7vYubXKn9Yv5p
Lyvw43eGEwXX44OoDbJdjsVlI22kKblDLSQKH/rPfTAHht98iZ+cAJWlEpPRkTd+qj9pz9fNir4T
a8mBzQPtF0ArzsNS4ep5PmUgdRzxele6zh9koCdRON9a4GOsrTZdqsECsSyvRTPHJGFpvMxJt7u+
FKEhsMxj3A/jUTa/gUNZIb6yt/OgdjsHKOzxq9M+ZKqMRExUJtBQrEKzCkykULblvtQE7fZoqdHw
+1tNtQhGc5/3e1ZqZAXUSd3Zv89PCF/fmOSCRoXiSmSaCBraaAR0rL2yP2nRSzW6QT7LSsRCf98Y
4yLEoPfgUWjAupiUUD5O66A0nV2qLZKnjejy3a6JDxElwERIoRAi5k/FEO2iLDSX0DJ0b9Qlb1FR
SfNs/zg373OqFfWKp7SVe3hgM+Qi0zi3wN7hpR9jP4OACSR4/+CeVNEXQ9sFoD+bL0lPzUh7l6UX
IyD59M5xHkj0ct3pxc64scFd+cs0U0IjUIhBFmDXH/VDflcfGCYTuPWw2BMJiY0wXmzMcUE3GxNd
yVUE3V7rwjiub9OKSs6x0ASqbxgxRPYFad3zkNSRsl+aFWxdilXdRzHG/mVMPDIL3J7pc9ypdacj
O9e09MYGAnmXqtX4J19/sw5uqzBzDgBem7a+1kXDLrO0KQDDorUHiIAE171AeGJ/meKzJcWOUWqZ
HVQJbOVpJEWoGfR+nSPJxxc728YOF/mc0orLqAcNpbE339YU3PYr8DvmF2DvzJOJ/mEuK9lLPpXD
BT6d2mnXgFvF14f9qtjebMhAkuKLF9hizcUwNwg6uAsqm/VRtWrIUQFzp3yK2iYL6dQ5hwoViOdy
AaIxGrL4trWnbm8Cfhg4BPIYSd/b4RDrfRjVqvOYqLXzNIzr6unTKhMoFP1EVE/xVEWeAyYgPpCo
c2I0RgKmvPxnfK+HbOgXsMD1huxacLg2t+6p9bMn/fN1rxK1nc7McudkmpSocHOYVc3Oy+3TpBhB
54AFfrx3k4dROXZa6ln6S73uAd+WhAGB+h84xjaL5s6P0ySINjasO7PHyvHlgSmjTpg4ol4U0EP3
ud+RvXVIdjr1DxQTu5JTpQmcb/sLeJyNavRJ6+Kq940y8zCh7C3jtx4KCwX96CifO2eXGd9X5b7u
TC8abymZvKTedfqpnW7XDr4aRb7WfraKERIaH53R9PoOqf3vMxGc7dN7YX7zsjSalMyKin2yjW+o
MDUNSBz/KInbnBEuJrttB4xxAxjQNHwDgB0V6juzOCmr7GUp2HGN4fz/dxY5j4vGDnruBfi0ivxL
Uh7TQeJUwpxj8/c5n6J53YDkMmt96p4s5Qk8l136aE5R4A6yy5/9Kb44vVkKLxRkrETRKTTb/Xat
WIaI4pnHRIybrAqX+PNQ3q7keP3ASnaPVwyq2ryYmaSUrxo/YlWuYSD7+1ww7qzaaNUC/MCDOt6B
n/Em72pZwBdm8e+EawCTY/SPi8aN3kFc2sYamgnJINmR/n6Jn4tkDK7vlSi4wdUYs9vfhjiXNnp3
1JbOBEtviDCPETUjMPeMPoGNzcicQex3v4xxfq3pZrMqBfwOQwe+qj1lxVvRPRflqQIQ+vrCxLnA
L1Oci08DGTD5D8rthYyHgehBbxc3ivRRLPlOF+QzI95GlNEAL135UERfh+QlGbr7qJecWMlyeJ5B
NelUpZ1hZwXIcWx3XUkeRluW2DDPvTys/2waD52zoXulkhiblhwVX9l1fnTUn7t3KCAJyMfrX0i2
ddz7qioh4kQYHe2U9re1Bnb7MQsV/cWxZU9V2eaxA729GrqVYMoUltLh05AfM/c1qfbXFyMwsb0j
Fc6ElsCxXZaaxNqhAvPIstysiuldNyLYsTMj7Eds1hF3QC0PFYzkYAOrejAqlQtgtvd2U0jCgswS
+/eNJQwOUmOaYGkg8T523qIZb20j39P20/UlsX3hPG67pPfwtDEEHGPsLCkMNSY02NEVSqfwugVR
R/7MBOdnIxlde6EwoVjWYapTr2x1r9Ixtd0Dr/SZ4L1Q4tpTqxRCRTL1OrFfGJihQhQHoQq3kRZZ
B3tpUTRryr+S4iEfEvSYZSyFMiNcDI/XPLL0CkYq+jiDekNNPEd5vr6NYhvAPxt4HkBNgf375kOV
dIzsNceLF+Vib6C3WvGkgB7muhFNcEHgW/2ywm0XECJF7QxYydgOh8F86seXWbkxQa2DMrtWHBmT
QK8/RMa3zoxuzPKmIeh6QwvY8O3V7+lJn3YtKC1cj5Bnpz31Gdk7LoAr7upNxSo5JbJfy+17Mrsq
WSN4VqRQ0KWHrnZQqiQs5mPTSQav2M3InxOwrGgYaHQgqss3t7TCqeZRx2BmqTfQuycjsXY0M9Jw
iKxvUQ/y2Xos1NVzNZJLBpPZnl+YhkQ2qlBgIQAW7vzLV0ATDk4B025vtR6ICFVPS9dhD606aI67
lQxQKAoJLggI0EgDMcAFcXMRQ+tmSgbMO6Z6uV818q1AM0zCdChISw1FAxQHcELQbfNQIIKSC8i8
wYvGpq1pmO/ZtHW7/4NxojMzXMJj5iom8t0JY8KgeguUvm98lWjJg1vksnKlKJOD/KKhs7FadCbf
SYM2J1Sjq7W2CpbU/Yz2nYfpgXtIfgTVR3qSkw28SwFxXgFaRGycixffJfFPT0s3wcwP9VuMQujk
sOYKgO8vDir3k/Ulph8qO8MU8b7IjsbwzaKDR7JTl987xnMRf9G0MmD8g6C+9MtpvjOa0whUXhV7
EYJKPTZhZX01ojfNPJjjB8OUvBDUi88PtiILcHyU+9EmxKjwuU+nM02UyFKpny9M1E3xq2cgjRVw
eK0HaPgeuiDT9sbDv5WwvKwgMfs2q5rjV2Com8tODZRJ2jnHgx28gDvDrx9Q9C296q3BnX5fhdNh
loEWLq9BZhLTc/gPOEvwzc6X7C4pVZRCA60BZshrzOJHB3fPmCjkvbWLiAEb4LHRVFwTgA/yQIxG
m5jkE9rVdvYFNHReq/Ue6Ni9xP3r+n0h3EdwsAKThjiBCWnubh+GKYtqYjH6kHj18kN8sgLzaf2p
+j1j2Pj024pFbGUbeyx2bc5YH2fdkBqwVyoYtnUxHD8c3Ez2drksdDEz2DkMiLFm2AWNTqHmNcld
Nu9vhs6eceqxaW/DI58GSM+0++bV2v24vpcXF/y5TV4GThmLYppL2IxdJCoodPwfadfVHDeudH8R
q5jDK+PMaBQtxxeWbK9JMEcw/PrvQHt3xYH4Da59X7xV67JaDTYaHc9Zj1Npdz7mjw1BV/Q9eh8n
iyugVuOy5GoCAynBbnms/Paj4g5HhrRlBNWLfFR/LD5lW2qK5whynHevy6to01ZZv/T9a1aSTK5q
y648UzPXYMokEknqbzOfMiF4u3AFGGQlDw6UOKY0tF2M72fNfpEYwQxgImPUkBdov83ZBlkMcwnK
oFXwDu1ASnTV7lSp8rT2Pkaei4UjNa5dQ9Ri2Ts4YPUBN0RH4+MdEDuwNYY+yZPaa+VYY/MvRdjG
reNft8L34whMHUCh4U5DzjsOgnXIKMAuQPSyStQH625Kl5BokR2/mP2xsY6m+tGUXwRCmZu4eMwg
FHdNxoqfCafFf6+0l4hFYoJlkC818ebUZasgxFu9/Gfau/oh+SAqqr4LHTmJXKBbNDNN8h4SF/2z
1H0lQLEZ1yxw1NRtwFlxXb+dT4f2LGgDQHMD0C9+xIM0U5VpKa52of0i2bdRtHK34zowQgZDV2zM
XaFFe+kVJ7UE168O06jWLATz8AlNdKmoBKaxpwVeDfBy4/XAWjv3ZsvGqKM40dRer2h31lDe68Lx
rj1FtiK4cM3sV6D5wj8gkcrcrj9OxUsmCyDfdx5HALy9qcG9w/mqxVaPqNDTla9kHdwhvtUwAQry
H0EytasMlh+A2wEwKOxAXH6VNZbsZc5wXq00Hm3nXOc01O2f101rVwi2HlGiVDS4Bfb3mwexccoY
rGUDhiZGSm+t1CQnyS4WAEA3zR9YMYgLmInhjiJquxSVgHsZ0/s1UC+SR+w9tCJ+hD370gH7gCka
dKmR6lz+fCuvdTR5MDafL/QmbvtoVEX9dxU/gvMz2LR9E8F+hc1p2cCMlfMSIqaTHeWH1sMS+zlH
4z33xZQxIn24T9MZGYD+qq7Gt7g1Rsm1hNtKe3EK0JKxN4zbiNeOHwmqkiy2wdsFfbzuiID5ZID7
XQKZgHZCBH0n+/BovigGe5/osPUosAjAC8CsgRt3eYp9FzdWUYzwnSf70QpZ/093ixfZz/8LnL+9
VOFCGufc+nyN9SGHtNjy9FN1Jk+YSALKKksZ+69TqJ1MLDNpIGxIg9/f4H/dBAPOMdbQHDZyeqkq
mEh0LWXC2YyN+mmM6EGLsjvNK04AeBFcsL27jLwA9R3cLvzBXYC5lZ2uTic4jDL3jf5zb3TBKMI+
eN/PZCo57JVHtAIaCu48KV3m2iqhkvbB0oPm2L5oQCaI/ehB/kI8I5oQ4NrA6gFqIwlFtYV9i91I
Zzd0cwPpMIGWRYb0OUT2iXwPlHp35cfcI0cpmiPU6TB3GIryzb2TZftGgKlHyQEnfCl17MpM1ylO
Vikdf+rVO7qCU9cS4q2xL8T7FxCvYZsK7hjwL9wXNHsZg6/JwoAlXqsa3+IH9WEAFnD9oB+Aw02+
X/f+e9Ea5uDxnAHGAvOcPAHLBDRQpVAgMDt2R2adgE3312CIrKNA0t6zaTCOag3WgyE97tlcJqqs
xMAc6uTF0XSaALrNWNhtv/Wbw/rr9fIffx8ME8bKaCAQw8sspOfun47lIC3HUIynRuUdg2lZI9Yd
S3DXkTYL7t9eNnshjQs/YBy208cy20lmG6d5IN3pD47X+/2xvk/CXPD19h4I08JGF/wK8If5qNc0
Ug304gii5mSOij47Nr0o29o1kK0MLs4F9zIBxwZkMItEn88DZvqJZbC2oEC6r4yNrTEHa4Tv0pPG
lvQyJxCkTDcSaV2lerlugbsCENwyAH9M2/JBdE3rhgBjE+HnoJ0J6U6wGve6iPfzeczcNjI47zR1
YyXJMWQ4QNOWXKwJPrWSC5TL3v/b6KZD/d0i/nWxIs14r2EVo1wD2tgDm50LeJI7SsjX6yL2Mn6E
CJhkRNyG7VW+3mp0wJKfY8iYPFbPwGjWV/Nn3Ljyww/yDPAb1KGyWwQoeu4qPwWyd3ItLLMCFBXs
eRhW5Stf4J5XV1lhg70YPTkChtLrDmDuUY/a3RSuAf2kgvK58BTNFUZIe44fhRzAsiK1BBgX5z/K
Ol+KEvOBGLH8pY6jn8SPMc0EZrMrxLYBXQa2KJRjOdeokjxpYuT8YF87UuuDJQWN80twhuyF4l8W
1P910NWg1PBu+bMtDSdRdZzhhCGf1/Lh+mQ9Tn7tp4EoN2a/Ly8Lh6XizFBERHGeey3BMqfZfYou
9NS6/ZBEtC1DO029eFGoO6ljiIwDR5kJDGXvHLdyudunVqqdOQXkrtJzDuxqS3/WnDm6fpL7QvBm
wiARafDGmBdNUlsGYSuny6Es28iYLU8tRe5QIIZHiZm1pavLNMNw9nDqlt5VbYBGyr+NBgJ/hdkU
5P7AqEZBjfMcZTY7kwN0Rc8BayjR1ACbJL5hFoJ64Z6DQukJmQbyMgBlcAYB0tqmNx18GFs9tdbH
QjT3sBdbYDwZSQwUAXQKd0tRQRvltcfbsdDlVsmLh7TGpPLY+k4vh7//+XFWyGHZlhqGey9tW25B
BpeswF7QnKgmiAODmQhewt0wYiuDHecmxl1KVLIKDb6WhRGqZ70GSsbderLdzK2+iZBNdvOxrTxm
ixt5FkW+rjKd6H+QgiRv/GpEJsjBRnd6vH6Ae30MhJoMQgrYR4xJ51La1PV5p2QWC8kIBpYYcl7h
DvDhmPw7Xpe154jwpfBaIaBGPsTZRVmVAM6TQW6UHZNDA5w2JWqPxUkkZvfZB1oVUtrX8qrOqYSa
hmRltYMH+Evy8m0G1Zqb+qYPJugFYFXoZIQiF/se3Qk3dyuS83XIwgynZyL7wPpBsHmV+ujR3AL0
98iC2+lg/EntYyuRs/wG8969QiHRvl1DC3UCJwDNRWR4rEYgSmV3v9zmRLkrQMhkazPBc5Ud8eLf
kyg/mmEeZoLWuPAYOdNvCGvwtq/HOJZ+7/Ze+gH4/Gi6Jg/gXAGLm0gzdUc1UA6ZmMFAgdy0+dd+
RBWG5Do8ux6hOu5hkP5Rulf8GpUQGTcQ2OHeesPuhIz9Ssyj9zAhdsg0kP34O4YpBJdkxzlvfx9+
wDMBv53VOfh9THQyh3tpEp3xzlN2IYC7HaMUO0PVQQD5ZHcI4MBI8BFTaSHmdczQOFVB7heRcGZs
z6uhrKUpKJo7SDp5zG3bXOxRMgHkoT/qJ2avtq9E8X3i/TdsErs6boRxaRItiQNGHwjL5cNcfOmz
bzYRZhfshnFx1YVGnDvDEJTVFQV28Iuzcz+fQVf9gEF2f/XMsPwgBo/ei/kv5HHprJnRhjQL5OmP
8qlDmy8Le/TYU0+5KSMdS57GqbsDizEiSIFN7j0SF6LZJdo8SUU96cC/hWhGDwYQBbe9jcMlBMzQ
jQi9Zs8HsCY+qKyxeg6ESM4HKFSbiryFLPsjU9NEdTAG5aFbfjEiKRpui0iUuO/EK1jwM8A9gpI7
tj65G6HRxqBUBtBBOmRBPRTHHiVYKpGz1iRP15/APcPciuLeCVKniTXpr+AQk08ylDzLzAM/eXBd
zJ4TAXgsS61ldLz5hndjxWqdMyyCxlr9dWm/UHX6el3E3itrbmTwDW511sZac6DKmvgdgSHCUX62
/eJXX7sVQC/xrQDptYrEslvF3zrWAgZbhr7DwJiRRaWtiW4IDYcz49udffTzT9rdEiqBekjwJ+P6
FVU6mYVfE8t5lKG2evCLvoq1T2PEqtVOVJyEwd+eU9mqxzmVeiqMUqkhpw/0k33CQmEEOBgLMLOM
9Hk5dIb3J99xc6CcW1m1tO3sBbYC6oVHIyyDLHQCI1K+6fc0YCLTaBB9RNFpsr/f+JM2meQChTn2
EZuj8gN8dSEcGgjf0b8Bo8vzGDaH0U8P6sH5avwUKCwQ/lpj2wiXm1XWewZnMITkjjEOMhS1NNQY
xSLbAco98x5FDB/e7uZPAkUkdhgnQ2pkgX+I8zV2kxhyur6eNgaOmdKo5T1od72fP6t+jXdDtCSw
71A3IjmfkzSW0gPiGQOfj+pp9ZuQPLLpF9N1Fvd1YCkUimQ28/62vGnJBac5yITLBcyt+L7Y9cUV
nY8kKKN/KO0GYJ8Vpksyt4lE78euh91oy4WqyiRjhzqD6IJG6fok5QebfhJY0J57BU86gAgYKQYi
skvzxdJ0s0ozTrQP/uYhAutwQOASzFC+KbzOF+3H7j7AwCND8oSeMEikOLegEn3OsgVDu/KJHJoP
NaYpgOR5NsP0JNpq3jtAdCAwb8NGbfBYXSpn085QuhkHaME+2uqjPn8gIuK8/QN8k8F700XDHUgg
o4w/pP2T/Ae9Z1BTvP187rgaU0tJH+MDrcvdsJzl31711VBJ2/x8zmfOcwcMe4rfv1nDbL4vKkGY
sFdzuBDAWRgWBFWwDP/HwoYH5YA60F3xiTVH5YN5J4qA/h/7+vfA+KzDHltjXDUoBN6wVwj11lcA
bM44yoQ9DObieOeA0qpiYnwS1Emvum/8r10vaqXnsGXGvsPwK8dw9TQsy4srDru2vBHFOQMKYOCi
KyAqmc5KfCMp0UpFsOmvtfZr+nAXJlHXuFiYPp3fnREce5kfH7NwRtb4gylm36TfpoPwJWFu+5pY
7g7JVacqdfl6jM1xfGQmopVufibPjFfTTsPrTm/3ym6OkrtSFpUaVcsgzpGSQG2+KL9Pcsku1UYC
d6mSlOodghEkbfOLNBKgLd+Y6NVcV2Nv/uBCCnezjKyTk5zp0flKWB6qIz3nN/NBf15v9K9NMPkL
UEDd5tbK3D+Aa4eKmMbDVCGmut7P186dLOnJjNYCMbuwmFBCjB1BYYh9dt4stiI4k5+SOm97aQL0
cndOk7vSrN1BjpZ49q8f5E4Uhf0JTKyzwULst3OBTDnOpWKzEI4V85RDHk3hfzPxv2N2F2K44CVt
TZ28JkyD+X2IVW9eRfdXJIGLVWgd907GIrJGfqDZoyIsuOyE9BcqcF8kJnKzFGh3osIEnNQfrO2d
fmewLioofzAdIYq+dpzehTzOH+WSXTkAg0Lw1T0S9aZUHmztcP3j702dXMjgnA9pFyUfJyR/g589
rz64B1zVAzNAEPtNMJ5VPz0lmABRXQbrLFJwx8QvhHOuyEkms5sHKFjpf6XgCFuxdxBL4SJilREd
JOeQZJJWTj8xOVrq1UVkW7FrJ78/QH2hDOePkjGbMPcMIYX5o2weRyERBjsNziFsBfBPu0pXJ14Z
jCMbGei94l5Hhpcf1oMT/DCi4olV4HrbtURs4XsxxYVgzkMsS2ViihGaAbT3xHyE+cA4AbIbFI6j
6/a4l+OgLwxWNyA7wL3z8bHcAXBPZw99SutvKiaDTDX9SZMiGkz6K1nbkyZ3YVbWQU2kyFAa33Sy
c7kmQWmLul+7VsPQLFWU5zH6xV2/JXZGp2f7dYX1Mx06F2AUrlqL4MD3T3cjhruBjl1hTLXssCkN
ple2aF4d6iMoTTxxBrl73zaiuPs2ytBIYgCdzqy4inka7ZdGf1QzUUV11xNv5PD3rXcwmpdDJVlD
CWn+oSSCWWHhoXGXrcP00Ygpe2aSKyoOfSTdsUE1eite2hGYAd8xrqu8WwH0gWim19x0flC7yTXL
5+t2vycE0NsweUyiY9CWs7W5nMuiAGM8MNbOqn1OpYdJNGC4e7W2MjhDa6pRkiTmoCYvf0kOGDbx
dSBouvIXEB+hl5Z8EPn3vUo3QxT/Vy3O4AYjXeyEPcmMoKx7yAN6kFEpSUPdhwf5krmYp5xcO4gD
YTtIdKKcDTYGoVnLMlPDlU/OofniHBu/OM6+cu69OrIC5j31nwPaQSjX1C79lHh1iNUs//qX3X1h
t2fAmSrBQkhZDTBV1nVe/WPvguhuCqyQfLMCDfOrQeKtt2r4ckKwH1wXLvoAfG13mBUkhKwmyPbp
1pAlNUkgeebXPpz8Eq24zlvcwkvPovrnXlS50dri3gzdyiXVZk+7HtFjG3UH1vdmJUiBgjs56NbC
LC6sTOy2k2wbn7k6ayHIOEENNYYAt7oVg3QID5MLMCsM11Uju6RzWL4Am9NDrxZVv9jHHfrRHku/
uf3v4EH2qggXWnKR52CrbV0R2JAeMeYm64ah041hfL+iRo7/+yQ4VTYpzoca26/HuSO4bc1sNGiq
Fg6GSw6afE6yh1r16fBXld3U2cd6/XRd5t7btBXJeadRyZ05AycAhowKVy07F6MMLuBWs/XxuqC9
xPHiMDmnhAWHpcwcSMo/yb+0cwfXhDbmbZNhj3DyWUu4uGMUimUofkxETtji3FIyJnO3oi+AbEtH
4c9tMRsch/lxBYBnjUH9UYgyuNewvdCXc0CpMillwRK8xsGIGtoCvgF+0hsdELLdo3hKTaQijzaX
K+y5ZMbKZgwokEqH+/hIvfpc3WUHLHT4oq7mvqtnMxQoxQMVkLuXyZKw9W8IVKp7afXt9igJdyv2
cj/wR/0rg7uByCvtfOkRBQxodOSHDJSBrZ8fGeEN2xQWvpzMb72/gW/yuBtIZ0dd6hY6TWidpl6O
PdfZpaj1d3eDcBt/31m/CePunqPZmFVjyqnILFhPjBz1UAVR7vWb9575BtB020Pkbp6upwS3+9Uy
yFP+ZH5ST9Vzijik+z4/Vq4CigH3BR0rlBDr0P4vYAdeeTKuHSt3/Yo4l3SLQNPOlyf0FtnlTw40
BL9ynIL1LEdzowmWLwYwQ7Dii7mGxV9vU2F4sjf/fXEU3KW0y6STigm/SIWu1RTFxyYon4dIzL3z
/7wd/35cndsK0kfS6jMrL2KneA3jT2ykibqFO9Wga5ruxWULgTXxBSVJpUpmsoBHxtpTefq7oASY
zsN1a9p/MN704l5+JGZ5og84wbL7oSmZm5hBM35cTRG40P/jz94Ece4ly2drpjL06fw40n6QQxsV
n6XbEREU265I7v9gcmhrGzy7eF6MS78ynoMp/aCnT7NoYn+v0H0hgHMuo66vtOhwdHrkuDrCmfYF
I6oHEoF4agmcqAqqyPIRsyfu9W8mPEvO06zJVA8Vy9v6znXuwcAWVmES2MgGShWnCdwUsSsVPA86
53ViZy1qY4G2jPZyxsxL93dzOHv5u1fhYFTbFERQuzJtrH/iwcCgFD+M2XVTVkkJZI4dCQc6fswK
1bUWWXAHdi431rIc9F9MQ8fSPj8225RLjJ3w/9gmGyRKPurYjzgzuNXct74OoimD95f7UiD3DoJM
vmvLDiPH2ZGgEtQd2LSGLHwq3p/fpRjOQtUpNpS+NlAPHJ7UNbLKm7wWzM+JRHCm2LIShWUCH2Bk
Q7OFPp1asj6uVv7pus0z87p8cjC6AxovNpKoqMrr3OKmS7Za2pL0klp6fda5uXZfWmHv/IzbObLz
30bDw7bSRhbPn1O3Yx8bI7Kh2pEzAEI1dzRtsPMjLYJi565S2DRlrQ9dBV4MlN4oNVRyIY1OAk5N
VY1MWXO1dY3Wrl5dQ8cOS6kJsuj3zh6KbeRxZqd1jT53+QBEqSYP9ATrD8l4HPs5MpxSdKfYz+I/
GGvv6BYWczTMOF/qphAFEJMoxnj1emT0lyynNAmSPEyKnlcv8YZIlC3vxOgMXuFNJpcuF81E2mm1
c+TpqFD4BDm6dsegl7KT40sCjKed6tmlNO7pJLaWoqkL76RV9YksTeFXdXdq++QLiasPdu4gV+hN
yx8NTA4MY9UF9VpG16/F3vWzZGznALLYAH4X55UlnbYLZYlQlX9z0CRcas0D4qb3v0nh4j0V6OfJ
kgNxSXGYfQ7eOIyHrBVBMOz64a02XDg32tj3qA3MOs73A6KEMUp97Ym8Ls8WQRKKEJ/3rt9GHH/P
lVpOnbbGWCxQAl34sWDM9S+GNvxcelmNqrnKBM3IvTuxFcjZp2o4WSvVcPuSDlIuQ3bnVBgbsG/B
3ztLhbNgECf6u53ZTF4ISkYZ9vL95Vf6FTiyaHOAdjtDbH5wAGYXKEGByKTxxX2HPf+ylc09BoUz
06UfoJ9TPzcq2Jj0U6lJ4VB2x+sGuXv3LGAearB50wQ4xKV3gf21AI7Gs7Oc2rvyNNwUbnuWIsbq
YooWXtg9fneijgJMKeBcYLGBu2N2bwJdzQRmDCu/Mp57tmaq3jMG8yISjersXuiNMO6qrVNBSa8A
26eadCyzqvbk6haDUm6wtS44xF1T2cjirhup69gpVEwZTh6Fu8TAaqh68i3z1OQM5OSg9LGQAlsp
v1+XvBf+YBb3nxM1ubdhMvWR8d2jmBt/U1dPrV5SFXhaVu9NTtiDvn1ONPe6yNep5Stfkd/yylYl
H0oKi+mDHIgOYIh3l5MWNiGw0e7IefGlX/Z9BVCJLkqfskN6Eg2t7XobIBsZ2DPHMDcPoLfEmVQb
Jr6sI4VtfdaXewMOuzXOlD5f13XXzWwkcdewsfUBi+VQdQL7kXMek1JwmCIB3I0goC4GfjiCMUv7
OI/n1RTERTsJjgI8yLez4m5BniW26VR4COTIjlhSVSaHKXNbf/KrgP5FfOUr4FX/t1PjbkOt0RVf
CDIBdhQa0pfBngURw/7dxqohcg0sxfNpxqwXNZjHe8yiAA0wbj9lZequ1pfrauwJweonA7jEKjTW
Ji89ozyvUzlU6G/H+vLZbPqfsyndmJJoGGCn/ov10o0c5jU3sWtlSRpyGCxnDmYStsoS9mN7V6lm
YK/NjTEDhr0dPUNrXF3FjnlTBmjrBxQAtU0/BqOFiMzIStd0yOfVXl+wINkLjFR0ENwTAbgMkqwp
3HY1yyaWC6QBxZp0cZe1EcHw7r1727Ng92VzFgjUS9KzNo0JCsKuG06DXYalaZ8Wpz38yecFsKOG
NAhYHJyVgoMkSXuWqlpWctM3ywvQf5+HXPr1P4nhQyOHSsZQtXAhsXJKiptBeV5KgaGyO8w7ZCDL
/aPJKwTo5tAqpwDoHHsEcqd1s8LSfKftPyh00kFPnp0zSTp2ayZqW7Cvfk0qZ7ZILdteM9jeFYq0
BXAq4VaqDCAYWDYPq8j4SUSrEvt2iLTVsTGIhhHpS+NADQppQauAl7L9QZ3QACJ9K/CXIhHsqDdH
mZCsW6bXMmhanEiCyKurP2QZFUVCIjmc8YEaci7yHlaRHadgsn3tID2VHvXmxe2P430bMlR/FBGv
2+JuWgBcuf+cILBSLtVbSdM6Ggv2astnKwLDjfVNs1B8VU79Ub8ZB1cVabprJgpWzhm0Aghh2Els
ThRo3WTIMDyIaEFGQbvCYo39kHuMo7wOgSErMpK9FxWgOv/K457spKVKUtmAbetNCnCRn4uQdp35
/XeGv5HAmeGQrxOGfQqsbp6VkA3dJWe2jJv7jrBWuGsmG1GcOQ5K0ZBKBxhx7cReSe4y+lKK3p99
GYCLxs6VrrzrVhVak+sVK75mffZU9qR0NVP1pdb6bXAAPHMAO/pHDufaczO2JKdA1CbF2cHOgekU
J+F1+97/9m8iOFtLervL5hLlJmdSjnkVR205fr0uYv8KbdTg7CstuznBzgsy6x9ToAbKjYQ27XqS
Q1Yt/i+a/PvW9qYTZ211k/bUKnrWC2N5PIC2I9B/vg6194KoSnR8nLV1WM4oUxXvvN6dF/JXbf4l
ODuRqXFezypVIq1dmnuleyOBHDBQDuXr6Zn3NnTC+R1F4y4CnfhuUyKnROoUDdx59c1sYTSCNMF1
rUQSuDDRlolkta0Bd7CYxNUKh7hFTQ9/IgQoXYDctwFxxQnB4HVcVwmsIFOM1nU6U3bBDyh4/PY1
eRPCvej6KGU5fDgQVckEsukMyw2CC8o+8HvX+SaBiyStfikxdA3XWTpOEGsnut7qa6Asx6L4vDqf
i1Ygb9/g3uQxjTePz7qkxHBGE0UG6WwYqZt0X7rk+fqn2ZWB4omuWTZbW+WMWqrVxllL6NTW0gmv
na8qxXdp6QQPKbvn747uTQxfBV6kGWs0bLmQ5LnlmlUCsl/zqc2Sp2XCYmyz/NFDuhHImZylEAwY
aDA5J+99pBuoQamCeGRfJ0CpYWMRf/K4HRXJlNXskCgqTfZNmgBOqaCiTZMjaHKDWZsFl2i3qg2o
4n/lcQ6OTtQqVxOfalyCbAjmYxFKAZs8KYGwjlGpg3B8mL0G77/am0TOOKiSm4nF9tv1xwkTfuuh
Gtzie/rLitgCrPVzebQ9WbzCs/tovCnKe71x0lpaI3h4HUddgh7ce8VNyaZ4I1FzeAepEe/6RhZn
J51Di7VSoOJ6P2JrUTugGxI/G0Giu7pPA+bWQXYn/ZxEMym77mojmHNXJKPYRC/geGXpA7G/z4rA
eewsol9qxnmrOO7nqZygGf1iR8q5uE8+gsB2cFfvtTP8IT3NklsLHmGBxfDN9rgZwMNHIVQdlF+F
/KkrrG9KVTyYVSoIyESSmGPbOEel0+lQUAR+Vo8FGyxFyStqDfbRSg3BSe67SNTqGHAT9us5STZp
YsvuEcYiJj8s0uKB0uOjvE4ChfYN4k0MU3ijUGvatpSzyfV1BDQpNU/LIGLw2T+zNxFcNGapWdzZ
a5x55RyHseGXRA0Jxh5FdTuRKpyn0vpFlSa1ANIQDBvEnVRwVPthLACa//kknGOSAD01xwMq1tlZ
+aGFrEHkeGtUvCw+wzES3VWBBfCr8b1DF6eZsU8DpD1gbiigCsLkg6QIPPzugwIUP2wygx0cVc9L
CwCDLThcLFgAzdajoVoH9DtuJmlcXF1ufWB6/UEbCp2Tf+VxFjfbdhvXegnY3wzJQEpDeRkFd2fX
4jYiOIvL9dVZLFbcaZrHYv4kWaZvVd8BhSV4i3e/0EYOZ3EVChIlWeFNy8X8lmpJ4vYd+hWz8/l6
uLSvD5AJAbKLVJCfxqr6qpQlgs65okhe4cCBEhl0pNEci+7qvjG8SeLfB0nSCG1RCaBVn7qx2gUt
UALVInucwNUYgz3gumb7J/gmj3sutKo3ED6joDgWv1ZjBPVC7ALIx78uZf9VAofEPwfIXMfGy9UM
yqqw0ZYEhtTT/NP6zrpMyZkGepi+YEwS0AcDDa4L3XVHALZWWS8UEx2ctwAWPrHn0s48CV3xwqEe
rZ/+Jwm8g0iVTq2SCVrN7XOyRDR9vP7z983uXw1e26CbUxsWhaQrHUoPu1rumBZ3hV6A2xYTyJUI
I2e3pWq/ndZrGLqRlY5TOqMu/zcYeHKD/bSjiUnu4tBEon0DdvDv4suNKM7mFKOu5nx5JaBhQNIM
dRzLM9HvzzYiEtqI4WyOrlSTBgP9lgGk0sN6Hstvtvkxc3qRcQsM7dX4N0fXaG2B+Q+UIKji6pEc
tKfmoY9iBF1551u/QPYgHDbeFQmcNpCmAVPyHTNCjKqRojWoieKxPAOwMEpWW/As7XqGjQhmnBut
SrPoSecw1LA+bIxbdb4hsSBs3NXCBIkNRhUAaMyTIqhaZ5pzA5uTuuU8gMxrUBeBE3itr78zto0M
9jts1HBs/NxWXUAllsegazVuFALH2g/OQzz1H6cMHNKLonyjk/nYVokv6aPp17O1Aq53OHZoUrgo
egdSNiluH6epq4/NSzy0gW0UozvS/r7VnA9tO3woMsV2qSx/nlqQVKu1/oEYZdg12YPS5YexBlCS
rdwZyfRkdsBpon3mknxN3Do3/kqyRHEx+fJ17OizQpVfjp6lHjzz5C4lOv9UwaWvQWib2ePPIe0n
N6HKX6NeHdtRA2wPTfuI9kPhq3MWlXF6AJ0FuvrqFHVJ75rZ9Ewq0IjbI94PaZxbt66c5HbWe+lJ
M9InBB4f8tp8sqS+C+d4pG6lSZ+ltPg2lUkdjFXZu3NfYUNHK751knGrNTT15maJWoCFuVi8s28b
p47Au/SU1mPmmvaqHzK6nGoHDVw9C7Fy+6yuVZQmddib9nNeSFhOkcHUncvf64U8oA7lIKaPRbNL
+zHj5vszM998/2YFbd1aIUTAqAjo4F5YsjcclsQfFnfFKAy+lah8x6KOaybH3ZyK5rK+slYyUghX
T/OHoVo8s1lHUJfXndvGplvXzdfrb8Vu4IBqxCtsGyNLudTTbKxkMQ1UPkAL57YTjdq+PdQqPcM7
3ZJh/nZd3P65buRx5zotQ9UTE8G+cd9/0j+lDOcDkLYuwUsFrKrq2yiqWe6+hhuJ3LHmmWkvr4sP
jVOdqxpomAZICGvnER8nuq7djmMC9AYAYICiC9wGHlBcmi1MTbCQXJY0gEI78q1cFYLC5Y5/vZDB
xa7xZGRV25W5p80tJn1KV9efMl1QgNs5M2BMglcViLaahvbmpVU4uZzGAODKPXDsuES6a+ofHX1x
FsF5icRwUStd2gmukOSeMn82pochDROLwGEJNpZFYrjAwZoWVdVGvBeVtvqpqbkDhi2txZUL0fL1
7sdhRIaY1LHwHy527CeSj8j98Pg1SZCuU7QMwTT8fiKGVO5fIfxSNJFnpVFHxPp5vfywU8CON2Xi
BH9gyhshvAX0Ri2DQwtmltcomGDVYjhel7B/VowYVAN7G8CTL22s6O2pLPGOw31jlKoxTW9Ik2M9
Ji//mxzu/gPyvNUxNgCPEzteOxaJm9ejP83xn1iZ6YCGGsCb0Ip52s2LkQ1JjcEaxFaD87Fbz7oD
7OL0ExUWdpm1cs8EYJ/e5HAOgNqDJMsrvgwNqyNWSIBaQDCJUNyx/Vfx1uTuZ9qI40zakWoACumU
dWPMm85uHiQ6RG06ClzBrut8E8NXcdtkRvUzh1F3/Xga68YHwa8g7WIf4MrB8dm4BpTzuRjQ8snp
RyU5M77oCrgdiDLK8ffTY7wDwEN1GJjGO7rgNV/GpRtzXFHgeuZT+oMkTmhWf5CqXojhHu+kRa16
qif0ZxXVHVpgKoMS/frt2fWdG024W2r2eSF3MbPqhX5qxszvFxuEHEoG0kNVENfvmtpGFndTabUC
c8mAn87swSVa45ez/qXu/mDW7eLUuIvaOWYyVQscz1pKQdFIPzWZRpVmC/yb6OS4ezrZKh27ZcE8
w1i4hvq0GMjojK9U1C7dC6ku9OFuKJCq6kJScWyLNwbtE8uMqTdhQy5BOwLYkILYYK+ztJXH7xhX
SFTWNJNLNFyUUHKNQ3wEooML7gB/+i7CktgJii+Ece+QNSljDIpxjLhUv9rhwVju5vTcVmczzv14
IQJr3z9LBwTcjA0MdGCcuH6Jq1VhpJtm7g4YG2I0YPRQZ8DaVENQcWE17/r92gE2QDi3kahePhuS
OfRdMaxs+yR9aHw70j0DW44kWu+0uyYwgEwNjKvlUH8uJJG22PfYe00AQIZFEJVhhfAK10MCFiZg
RYPrcfRb23ZVCuaZJfW79cuoPRdkcE3ieHE5+HWRf9K1D2qnofRreU7xRXcIhuDUhzEzbupVceNk
cnO6eJKWR3ocGaPjE6p7tam7cT17a5ufGrtHN398VNFTcMrVGx0aFeR2MuuHeinPtLUGLwZESNN+
rVQrijEvZhqri/4vgKRvZlodh/y+tmOvkD83Cj0M01+O5Lxg9yJCYTWbfhZGfKc35ScwgN20U2p5
oO2SkGDnIV2Gw0rK277LXKOtfq1FcZoNGow1/h2QOEj2qKlN1KfWrTomCEca7CcT/aDXB61Nfqhm
lNrJQe/yGxP/Sh5BzUOMaJjzjzObnF2I9rWuvrRjHfS5deicz2X3UBjJ45y/9AgG2vRU1r9M8K6r
s1+u9DYdPzv2HJQJaHjlB5JId/AWj7V6I4+YgTWMwxJrrmLMmEJ9MDqMwSgfBzN1x6b/P4quaztS
HAp+EeeQBa8idXRupxcde8dGIBBBAiS+fstvuzvrnjZIN9StW1X4+ssdNG1BmuVMFEN37Mxx8t08
xOoUhGovaV2Gc124Y1i1a0oDmdBNXlP+GWlTDW7pBUsFJKhwt9e2bbMlumzrjjf9g27wGqnuaMU/
Ozc579/BYTm3sqZm3OAsfWZiPLbqleN9ahRUayQLM/kFLLUPiRkLTSy69X8iEfCOvfD+4+9HG3+l
afgegOdKYDRphzlL2svaAzex88HZOPUULwAnHxOw5DQTVA5vPXszcJsg/Ugn50lJaBk2p1r+k67I
IYF/Hnsv78VAEyjgRslWcP82i7Ak3VrO3pyHMMP2EmztS+xkrkMlwu2RCe9qQ1TnyVXuwWlemwJU
09Jx9ks9g36LrU2OJ1n/qDopkimlymtPAYHnKh62G8eXVFhMVvbMOF2e6OgwNxDpxmFECUBH0xd7
7edRp+hi0sxjUZbGvJzxdAL7uO+imoJzOM8ZRhylo9qj5UMOELrkraYJNMZnBguo7SjlVHAdYPRR
55s1QHFF4bmSJq7OuQOrI3302zQb4ztvmvKdJHQXO1VjJGgX1tkYWdparIZiGyKNn90Gl0+ak9Zw
JFnulRNTQ/yrs9pq+SM3kzGfQheshPt9iSVdZ/cjlR2tA1V0IeChTr/vy0vov5p2oJ79u0o/q5Py
LG1QU69dm0Xpy9qQ8+o4J9jWUd+X1RYmGU/taZ22TEp9G7fxyasf23gBO8UUjfNvYeqhDhII7avh
PlkEVf2Z46W2qGRb+TAZjQPkIH4AiNfBUtZ6w5iTFIkDzxOd0tp7CxEX9naDtMbPuDb4PgqG7ioz
TYcR2MyKxdd5NJB7kMQRzYbcdB9jcOaNoSHD2N7shaqn3MzbkW/BvenCk9htZdePmL0t4Vau6Tef
2rvO2N+oll9YwzhiNbZyDYFr0TeZ/Ic4Xu/M6N48EWH5BJRgKc/uiqF5PNNlfmybc+xf6/5ntfOx
d+oqgvN2L8ec9Pftdr/FYylMcuy96Twkn2Jj0FwJy6D97ucXHbzpaDxBRzgLxdfc3Jj/paboZU9+
+knlLqsLW49HjRJGNHtAne7Y2KGwTh5N7Wfa3oUahoch/O2x+boiTqXsd+7eGhTv4KgehZMeXLg5
4Kr/l9TLfTTHC8KJ/XWiRdFNz8dBkVNikhgPqrktpPsiu4BslTFfyroXAdCAsib+XKR+2trgI+Um
C1Y15UQ7h5XPt8AHU1oMLu5G+75v/rPmU6ETLAm5ECT31rwLw7dWifMgh7uRmIN2Ezp6YzV48tSO
psLLuZoY1pQ+L+CC1WeTHT9UvRXKdDPtlv7mCvumTHvxOdtyQ7zPXQz/qdAUQT8cG4ISv0njrI7S
51k5S7V3/JG4CxbQgcgi5C23IIzHyptxsJeWw0zDDSvixO3fwduoSuVz6o8tZW5zBxG+omnt0Tfp
N5B1rNqK+dqGMu8nsC999wUCRSW6oquv92qesXW4Y6+Zhd++M94cVx1ivz/W81b2yr4s2ruPmn2n
iS8hdLNhuzUYSq+NMI+WpAZDZ3nuZV36nsq5rnGWfLLQwDj3yRRfY5NkFvLSqCn/7NUclWRrEhch
BFhgnHjZsOmee8tyMHEwP7rD1hQikQsSr5kOC0PgSFhYLLrGvYVcIQ+WhWIfvJKx/q8ftqlkLb/n
M/bZmTrHC8xIkRMFW26OHC5d6lZihXuN29kyntZ7dycXWC2dPS7wNbV/gbVivgAZxy5yfJyauOhs
dO8soHi0/GPrGqTXOOsX/bnpNfMjmFLEXQhpN3uVCcEFboKrSsbr2ImXzqZ54MpXr3WfWA91MNIj
jTT9Bc8PxV8k73voTkQ4KmLyT5tRBVoShATtOdTiFiabfpKjtxx4qN4Er9/8gdy21T9z7QFpj9qT
s8cIKsmNmBar6MmcN7V77/bsyHV/qGEmX0fOudl9iq2622rGq4EMPJ2SbaVTSg5dAvF75Oiu9ZGR
nGOKEN+57jtQXBDJegDnSfIIFdEcthmZI7zPlDin3fObbCWs8mErUaTj7zCKG7f9f72zQZfBQ55f
vUdn8y4s3Upv4V4Ws4XaMeWU706xRLpINnyDeggNVRFKNS90ntUKm6TBz7TAHCLcv/j84Uly3Fa4
1nLzFDre2QV2v5upXBa3MqLzchNHOdvqqpk6YG/4fGdqX9US1X8HKmPtejDh8LkjnsOLsYgCLD3E
oEu3Qi8ZDkBKtzU8kEack35/HjXb6NK1VBmARm2QYYHhBKtg6Hovt2TuaRrtFyizQ/1Te9UwhkVq
nIdAQACxdbEKsDDv0srw0jN2dXwfBuGsK7SfPLealS5qZBQf0Ngc0GbE4cOko2+vGWk7InpD/rdR
qHvMhnFEfet3GWJdTlG82oy5E7idk8lTLvJxixPa980vtPju9Bi/LDZyaL2vz6IVGenMC5nafAlX
7B759ULHhGFxmbk0aFCJqAEyUR0eaIp95iWKTs0E+cskLTfUNGJeKxakT2PnZnBXPG8uNFWdOscu
zqljQanc8Sm2/NDZpXJa7Gc2OhaVGz2aJD1tna3EoA/bEl+wNV3yIRjpPo4HX6ByUgtbIV6QliYS
77sODmIOXehI7c8y3W+8Xx/rXR6iDfF1TtYqxMQcE8TxOrjkaRMuXUlcThJCP13426fuZYxxY+aB
WjJVJK5F2aXCUI/z183XUC6Y5TUx5JLsbZBPtfr0VEOXsH7RC7iXqbtd4SJ3Gkj6Y23T5XETvrIo
zjwx3gvpP8W9rfTknlwiDzYRRdrY95BPtwAcJU3E/WZXU6BIvtsJlGAjJATup78Mj8ojPbw2GX/U
aVjEY/g81uOv368R3eVyhNUNwXtYRmyrR1jikMk1lHa71+P6S+b2EpmhHJ340hhZpnV98Gx7WwIH
cVOz2wTUZ1X82+ntJUgm6iuIIIfxaZ6dY4hzFu07osT2TzjGFDEZy2mZ/xvQuvgDhlqcPMarvkNC
OLQ+HhUbt18d7xW+CMXO1h1Ph2dj+Ix36pxYhEUak4RX4nSVOwTP3uLV1FFOCXGDUxtOp3DlDjXa
Lbw5upJgL83+VzF6pQpRD80x9giD4BrWK8jJDAX/2NkeWdgsNFaolyJEGcfnhDpSDoBJuhs2nuEV
6sB4WMsIpXRSKeZUm0C1hd/nsw2wg5CqJ5R9H15sbwKXBucp+deLLqANmTY6s+Uudbs3K5Y3oDDZ
NItCDhp735FxKaQavrea+5DeDEq+yrMe2ucWMYGaqP1phTw4vBF0cIKCxeEXS3FgROJSATEHOrD6
pe1bmzWrUNTTabF5beGyFPULqVKrDtHU73Tep7tt/AfNRKT2Jff5ue7NxcBPpNX3vHmemEP39F0g
EQ7RbZ4snZu7IUzQIL3wVWWo8YLggQHdnYdHtaIl9YpwKra9CEhh0cUN8mjZmlmmsnBqj0PXV6zZ
rmH05vVxpppqqOHDRDKngwEseiom6mwJAxRFNYTGR9o7+jKR7lCHF12PVIQ6a1OgHtt7m15a+9mn
LY4aWAMuOnYb35HtfljbYgcHDJIAFGLi94i9UECo9zuyFDI6o+Zp0UQGqKrYiQW/G/uIFSsYexhV
RcT34D+GCIz+DBpt+0+jZkn2UkXfU/84jddJGRhLvFj+gnYBAZOOjqBp+pGINx2/aOc8ixW1FvpS
zd8Hsx38uKax+W9BXLMLmgBU2kt/WkZ+1EjXqdHPLST5eJdH6upgrdk8TfowWkMlKIA29oHMpjTt
TvPolj3akt5pim2+LH5NGba3AhllbPq39I+hh+WGBgUxfLdNUDqpyF3xUvO9qIOPGjx7jGGKMH7Z
FF1Bs0gVykO38mDP4/JCcYPe42tS3xI3ZPOjwot66owaDc5/bVzsXpON2/Pclgk/s9WlvHma13JB
C6Pr82RcGLTCDma5dFPz1O3sLBMImqGTZap04mJ1DTVpUsTeNZa3uM42Cc2IWAGHKGXIKKrHWyoF
yAvoIZqzJWdRCzq11xWJpm/+xdPhD8FofFReOP+D5HSd8JKHT3jxUJ0eIqciO8rT1i+VrfalrzTI
rKtHNrovOqvT4YetBGCt8y/eZlC1ev0CjCt3NpU3GiN7i3K9W++SMD7Uf+DHepH9v0BeRyHp3iRU
bScSwDt1P5H2dYJwVP2Tdh8TyXhfzOnRwV3a54i2AT5neejqr8A8jNvZpurURWvOcUwH+ZC0YOlA
RiLcW6g4Lwcr6v/mpbkOLMwcm+RwY6iSHX0GPm5T9stCLWEPonzu14J5wQOW63KBGb/V6lVsmN+2
7n7qdIqQkCD8TI8S1jQSCsQe/pO2wAnEaXFz0vhUuG9rX3n8CL3pQxL3dBpwUNkhgBO3PYAnQW0j
8TEODtzdHBmKUpOshzZ6EjJPVwAR4Obv7Nj4z7N3/QsqPvtq7EO/1IXB1E3knl9Aiee4GyAP6puP
K/UXbBJbt2QQrWZInvF+xHpWlUYQgexJltRwLZwNvlqbiQ2tfuuVDX/h+IB5nGndEdqs6pCK/RXu
CyVp31PiluQ7metjhJTjrcdYQHdhirJ1yhUcerbCktwkl0DeTF2udcXUXaSKff4Jcbq8NcLUy0Gb
fnP6raqXt9avs1ruf31dOQ64GAa69lZnMYS6Al1h2yYLnCNT9TFsH5Pp23Hnp2478TU4o/LIRbdn
YCtkk6tdaJI4pyCElKC3F9vaXEFlQDniARkZzm0jylidOyAQCoNDHZgrj38jOZ8Wa8H62Io1RZxH
m6F788r1lutkfwyQIupu/IBACMqDtaP9lCKnIVbsaznhStkGFEo75sOEYEAuPW4STNXypDm7/P1v
1TttTDnsBHQQeDQprEOJSpP6sAcwH0v5RS7LiwO6C0Eg8BvsD/dLFciXTcMFsEf37nnFri6cvKc7
+jCXv00xuXjoUdDrrLoU0zOxbdbJnib2l+wrHgSoE70stOsjXMNR0CFo8gCXtcJefdgfhHw7tROg
kQ2+SkuX8+CcCGieTMA7gVhF8mVBEF7YaSPIorhQzmCzcLRg0Kijw6EoBX+vAOwd57GZ5syrtzxk
l2SoejIdukCVcd2jtACNZczXbcQHskrwdzgQUaFadOPhxS5B6QMK2xFQXVQtCTCAJqV92xXD/DTO
Lxxl1Dzu7zbYTyYFGjV+GMGoAMso6p7d9CMMgJzhzCZ8pARvfornjLGB7qt36NAhou/c8UyMfUnw
/by9O8c7ApbUpezMoZPIx96/oD0GXjkFS6Z9SFzGZQrYR4Yr5v7YrZ6OAShFa1IM60KdvqZdcjGK
ZSQqA/Pe64Is112CG9P/MjGgf63poh4S8mvtQwQ5DO9DOY+xe9q35OyyR6d5SFdsXQLzjC0Ca3dZ
IcOMEfmwS4qymTsC8O906v2HDbTSua+z1vaFjY/jcuWEPUfBYUS1qX0wR1SLA/dUDw4NMcGLxhor
4DaT/oM7uVmrz2ZEeTOWg4mzjfAc5rMX60dUIoYrjwr2k7TrEXRPSsTVYpPD5S/D9Oq4CBv2C2Tn
MzqPcNup57+5QbWoi057GiG9rBuvDCzjh1vbFJwNRT1exj2txuE+kEcDVE6YAFAncufYlBEyde8c
J6/D9d5y4n2jACnSFhotMsDTSos9arPBAbTb/ydn9eIh0IVqBC3GotO/a4GJpukBhLQ87ZxDrRAI
OeBmRgFtH0gHIAnyudPd7v1CRSqt3cKf/gs2r7TzfxF+aOsOC0+Pu/12ow+NFDLz9ZEl79sfI9Sd
sxUcNbd5aPRl5HUW9iBU1bIKdPu0uEUrZZZoTYl59fxXf2qyRYh8SMLTPIDe5YxoCrEKKynZkMuR
Fh4FqX06BHNZB26Jih9hFZwp8Jioa7fbvk0cyEX8OI7aozPxKqW2l3hWPz7R/oF3f39MklfruRMd
BchWvleZJQFK/Hf62w98Rz9X0j3ZCPSNVfr/TDp+T/uMS+GPIYKwf1uhw5ataV+6c32LI3ZKghnd
lxF4sc5vCxcDtsAlr9dfu/YVrnS4UwdC+YHyS18S1FKe9yVieWVDcHTi+Jl1uOoMosHjHH5EbK7U
Pn/UmDSk4s/xlTs/IX5hGJJvFV/768oBsVj8PQC5/Be76K+Nsf9SHj45cf/f5Ch9hA4joBQcumaa
wAeE9KIMHyQGNKiJhrukYQ+Qb4c8Udvd2RoAuUg0ujo0kv5ESsvG22bgF6n35F5pA5TcgAnUu+H9
SJxXKHJe3IFJ6q6kzec1ekHQqvQSPemwvwaG/xuZPq+NrYKmufGIPMTMfhPl3tI+fo7q7ln+GWd7
I9iP7VqtUbPgbqD4kpI87nF8JGI+2nF5EGz+5YtCQWmHplBz4GST6u5qJ8jqZUOaWJcfssdPzYL2
vRPezd8dDzVQdAfe9R0z+IrWwW1sdO50EM3bdZzH1r25nJ8x9pO0CyBixDzm492ib95DCKlukg4E
PZxKk8cEyo46io5J6HyGvana3ZGYH3T/Ed58hoN4sKpuMqB5That5IkkM4Jk7XtUimbOtEJ76vBH
Eeyf0QLY3BfJ47iQ5xQUSOBt5nuZnIvfgjS0uCvtGYRbPVStZueXltUQBVHNvZIx8A9+DyeHOWuh
X0T9kf90ynp/BVI+peJNbX3FrXgxrri4JsiWvdnx8e0/OYQsa1J97zde6aHxMx6Q/F3671O8gh26
/mqcMycaX/DhLm0d+ZOGycM+hkizLqwe/zTiQN97gHYXmhX3a7L+lNll8dGju9sTGdO2qnm89RTe
B/xZ7yM77k7r5AnYHBmzrbyPJvQcjgrZe7hhyEBkb5Gew2X7zw0s7EFdaA1Frrs8bC7qkRAJ5Cl2
WdNQ1bX6dbACDozRKPY8JmvzlMDHC53UKK+gqKyXHu3jcWcY9jjeiKZpmroitmiN0i2MTv6EfnIf
1VYFg9NfQaFNSWGg9F74g+EftbMnjwYS8w0NzbJeGeFQfd0W8tUscXsLzDzc5LL1oIqgAWy4B3mk
NGGnGF3pG6kRT7fFNC9OHMVlF5K5dJF28jSoIxAcvSWbJjbiMdq45CHoWtGMbpIlK89rqH0UtQj0
B+zR/yTX4u7SdJPCVijf80gP0Rmr49sJxKb6zSRLc+YpGBJRPOwNDkfonUNDYAA9rD/9HxyBRnp9
nmPTfwwz0NwJoEvRMQw43A7BvwGVma6tQLizMaHbFuiTQ0R4DWqJxwMFAYOWzKJmCIQ9QsQ1/fIQ
n9x8S/b0ACBN5IDWdTaoyfskbAfuyNMQJveL+uxMD8ASNGD5RUJpUiCl9gayWPyaIpmWQyj7SnLk
iGSUbenpEZbyK94/a4ihzm5EyZfmbwqM+5YQz2TYjvwXdfXn4OPH9UTMV6vd/WuAFOpMNxtiMqDE
XoW+V59wVsTR8xWcSNdhOHQbkGYyggPtogG8Y1EPXTSvbg5K7Q4lJOTFsIzpx+z1wOQSvR85MfYp
Aiz6ESOcFNip+l0dnwGVjLbf1gn8IJvaEFBOoLzwWocKpAcYEhzV2uIP+rqquza8qKBWB68zuPXM
WfyX2I8QaiLoglInkphAL4suBgX9ObjGoszeFniXctGWcl1Zvrb4VzdqCSV+tFd1A7B7UQHav2Rc
ijh15kONjFSlhuEnxmHPum3qsy4IdKYio67rIH6bXhMUWRsm5nL17+uEJ/exjbwzoEeC9bqVF2zg
GM5ATpB6YcfO7l977o6jaOjsifrXJHak0DrpDn2HIm/UHCVCaDH7m7dY5Zh9fbTWQQHuM1Nwr9UX
5u9zsU77O2b+/k8QNvJbqIg9TNw1ebf6Bwf/lPfQtc3gN2DOq7d919bBUQzhTBLA0B39VwBcqQ2m
d54EWxFLnZ76qZkq3o1dEfKlLoO95xG1jP0K44GoIPbhJGQ/3EVrcq3N5j0vs36t8ZUdTnD1e1CU
1gxw6v2gmgLTaviq7ZkaIHXZuUfQFA6Iv6ivEMYxG6daux/x1L8r5j46OqYEU3EM10qDstl4pkRo
K6CaVRKBcnVdq1FFtE5TdM1PTr+cNh9Aw9SUQ9umdE8QtFqjj6mvXiz2lQJjLx1OW7EnK/QvV5WH
G4iBGIQfQH4F/z1Y8ngbikB8xEa+4q2fPDQDvrH3q7f3WaQZHsXIHmXjXVx//gQUCvVCP/yv7v6S
CbhYg16ewshdM0RZ9LT1XK4myZMaiAVz64NtnAb7YMCWsUfwxNq9OSTun5KH/444v2J2Z7+9jRQj
w2R2kVuO6edxC4iTrwPOkoanSbdlm9jOUpPMqC7f9ud5FA8+cb9tN33He/sUeDUQrHkfaaqHgjlr
YUf0M+66HQMRVxEIXnSbMK8fOKzhWA2Di2Wm/uZXkGurcH2rDeOlwPtXa+iZ1MuTSbvC3TVoBP7Z
4DcJ462M9+a+HzEGdN2/YmQqW4AddgxPTTu9gC/5siw275T3RpTIah5Q/CBsplBtRNGlN0HhKf9r
dqPLkKRd1rZonqVL9SafxqF543bNavAj8EgvMljWfFrC5x59r6mXwuPkmzhgjAEVL0QbUo3ivmmh
2Y/5MlqL4WXC8M4d8H+uqpRS1NTr/D/MrHtzfWw24GU+T38ToCBlSyY8UjRDUiq0Yk7tFVMjyz6Z
7zBWrpolQn0AIM7qkWNEMJwHJzk2qw8v3hU4gp7QTNSzextGVjGAClgFrtx+y6yX/jdIqKd0uJiQ
QKXdZE4Bw88lcVSsnlfKCDQakVbLvJ91Up93aBpGYFy64fiFPY2w6pbhMsA1AxK/ofyEXi1mt/oY
BAGjUvWHUYQnbqM/NsLBaaLX2o2fEFcrd+pjKjjenG6eeCe/XHc+G0yfV6xUADYslwnoZy8eduvc
1n6/xDK8OcT5SKbdo7HDIF0k6qZYVoZuIWIAXBmGqnG9frjKR1P0KDj6n3TNETdfMEB/bZr26EAm
pDAgCcWdPmNB/yFSbRHE96Tr7txZ3Av0aVj6/dwm8TF2USG7EI+wI5kft8+NIcewT26rCosEbwIT
hDULE3GQLUeYqr9RXp/USO4wwPw2ENqhcw2QgEVGFn24Q5MR1IgEsonoVYmTjWv4MxDv5AIyg7rV
H+CK2xSP4nua/vleDwo1+Zvw4E3tuqEy5gCFze+41pipitOe9uoEXcY7s4u/rsyiZNhuG2rWUgVY
Z2lq7PrsaYomdeq7wnKOen4C7U8Z8HEsc8e7BTIgXyrhYDm4eNdHqZis0jA8t3Fw12gB9Kr76qRz
CZMuh69mIbq6EC5b8wRUqM7rrmIyD9YbAROqUD3sfhej0YzWq5S+OkhvXzFVC9vl1MIrDVOXEMQB
5nwQEBnSxX8eeucdswrc8IFhfAx5Cx04T1I7zxsfe7ojqAITQDcWMpSwJpV3KcQAqZ3seY44FqQd
hj55QfSYSfTQ6fYGXsQHdoWOeIqoZNGAb5jcl6Myko6+3xYs5cETgCs4ScSMV8rXxTK5B2YxdnZJ
HZQmxrpPOsVTPhL2MZLuhND2no7pfE1aF5tjjrmi7M/5nL72SiS087Yf6egHkIXwaNyDiSJkG/zN
UIvOPKQDKd06S2YMq7VLHrmRwE91uKCUHJ7WNDqtHLiUJy4CQ9jnFCLaf9OatYpa94OEvs2F790M
F5+2cQlGlOipkCT/kb5fc0JQ9s2dzBMcBRIlDfJnwuiOWR6dPIbGM0D4DLa6LTyJ2BlE4d3emJfG
T3HkNgNeTL88Lx3Hr7I/kn3oDhzif1gQAfKZWPY7xli9CtHtszp56H3rAFj3BI03dOchcUBdb/rP
yW+RfOLpQ8dL3gCv6j0cKNnrtz9aNfX26JeF+wkLUR/phmJnCRWkZ4PtuXe7JtdA7rcVE+cIgkcg
OZ7TVumSG/ZoJn7fp/GvIum3m0K4ALsFoArViVMMdsFYbnC/OkveGKrvcdEsUx16ejkF6iqNV2fc
cEzdo1ZNmE9sEXKUwHSzGR+WBXyLAKtqHEhNEbiJrJhM0b1FrrwL99G5js4cHBOzjgBoghb8RrtI
p+JSNtdUwYptVetQrmEHiyyLpfMkEEigzvTkNwID4hoko7FtHibb6mySmBSjD6CJVx+hcniZ+4Rj
RuFitjddSMrf4prd2Va8YUHjXastoH2IHOVN+woUY7LvsbV/YzhQnL1UznAVdWyezMs38n5SRKwL
7xFsT0PLG7qOsi4IwWykdxOAOmiTJnIED3fIJoImOFjEBX/6E/Z4L9Hy3cRgWjUhSsLEwhWg8eP/
ZFzH6Hc5mBMdUPkEOSFZjc3XCZM0ssX3E2HXqeVwZeg2wMqR89xi1Lek/QUKvO1pBzOy2AnKkzCc
+HlCAD3vnQJ1zrXeUyL+Jup2/Qm8id8ALic5H8gJMolIk01SdnUH0IkdugYsOcJTgK+I8WZzMPty
eeV2Sbn6TeWF0xNbRo/uu32XC1gUITl7ICORWj8Hrb3zyHxqsMG6+/9zdB7LjSNLFP0iRMAU3JYA
QU9R3mwQknoEb6rg8fXv8G0nerolEqjKzHvuzZZR+ai/YVljzmi/ZTa1viPzXdbyAs1V9e0OzodH
5jlHhX0dhf9sLgBydlERLGG76ftU4jqj+/GLx8o0bMLCq3Wnue2nB2i38Xyt3XOzPsrC22ayuDba
GFXWs833mNQDR8l89ZqK570MKvkwNMldRfkx06euXFHAXTs0uLLsVI8KA+wwG3eT6e+JnHvJlBGp
ma6eplpjEFSmHuGSZlglVWi2o2KWhdlvRaBO5iogB5TVl9WLKCqUkvU/a3x3rX6j6Uu0OmKv8i8j
kSeRqPpiZhmYj/8SW5PGVi2UoIRVN7pgy6RPw2pqKc5I/OXOuuxJvb+S4BR0o/fY+CsomezQEev6
K+YF0rXxEcbsfdYSSgkWK8/n/+MJs361suo69elIe7ZkQeqJSM+ds4Y2VTFf9RZ5HGJnWxBOAN1R
hW6THStH7avuIde+HfSzek63Q/7qplZY9JBFVhpZqj7OhbtrczfIkzqy6E3Xha2nFmeq/hIPEiga
9xmTkQeP0kiB+3p6+uhAYuKMOcrEeVeTW4fW+GfwuzvEEYBcOub0kHYwCdYY1Il+6dcs37c1MqJu
jmQK0s+GY53vhRH/Z7vuFLBP4cAjs4lFcxEty+VkVQEAjnt6eBkUGvn1er+VklY79TOm0/UmM4xX
RoeP/pj9Lva4s3rE5qRjSbXn/lbCtxn6ZPzgTNYW8a8x2ifNcFgihUdoo+7LG2w0Mp99aJRu1vgQ
t90mjqn1anVNY3IkYVv0ZAhHocJU3sZEMVcaw1Hvd31eHUzxn59UWw35uOQJ1BjZKUEflYzbaT7k
8W0hX3njdTB/9fRS0eGcMhdhfo2tGwNStWtTLt/Wd26162xkO1xZ+SGCSUEw60AVge0a+0Vn6u//
n4YA1Z7S4WfWRkYOSs9341AaqAG+G2b+8qD1APJMgI+NZ98YfTFmcfaeqf5ErF9d10MsNPmDItRs
yqcCOJtOZfXiG+/eloyCgLaaUkHezFKcM8DVIeu3ps0BNdSnSkOo5eBVThwWDfpM8ad6hntTKzdV
zcg5aWlvP/3l5psaCPMYtkbJPJHuzhR0gI+gj8gQCAj2Ia//U8hiLXJa3hRAEt3nYlb8wemw+NWv
03CblepBth7DGA/5rAzc1Y6cfrxm8WtnkuZCP7dyjdjJj7KLB2i0r1IxGBhgq1NE8Tn9HReNPoxH
WA4pKrj9NNvMrs34YbLNr7ER6J0V95qFCFqMl1atbzKevQ0N3p4X4qIc+gDL32s92LHZHwvTDprJ
o/BnoY74JzFLruu3sBknGqhhplO+tXecCpGC3OuLZ6vQs34c/XWGXs2KaqcPNoAlV46m75dxTI56
htY4xHff9lq9TWIMYkZDYJamTcMwzP1+bufsN/VtEvHqDHpG5BPrPC2azakdrV1bVKgA0rV5U2k6
zHVyQiF7zrU1lsuLLnQzamvH3om1Y8+Ybai9n7kp4rdtasG0rO/IWPFGM9XPxEEeNUpHTYyn/lHY
nYymsio4ezp9PJWGcnYzPpDNYC3M7IxsCIZZo/BP2uww33Hzsm9lNBqz968oSg5nRkBB2Rjy4lmz
dajtxLrZqJhTkJecQHlX22EXu5BuFS8XXze2e8n+rNAW8XDrcQynaMxp8jCPE4UHpxUbEZ7nZiqh
itrk4LFgIt6Mdjcc+lUvdi25pcdCzeIQa0Xz4ncdxoJlkpKKvU/TKHZr+zAuRhXaZLd8T/cyjn5p
3HUMxb6n3K+PXZcxQ7QtUfLtLb/Cn8aPpJ1+67RTH07OYiPAgqUmCKAAwoNTb2qqhkQ9+K3b8ea7
pZlurKrV9owXvePqlhq8Tg5EZbSN/cM2c5PM+lpf18CNdT+Ua6Mfa9ufgNFFdxzcrD6Y+pzdqAxX
3jki8U6t0w5w28o5D4a3/KRGq9+qgr/SsqCFy2aGC5w7BqgGdHwyy+k9SYon9iH1N8fQq6/SSLAO
2C671uQCUFD77qZ23T+/weSRKn0JrSRNNb4KpULaQJYIioTZCQtFqfNFyox+hVRnoosSKr01WNzF
4JygBCGHVJ3iyUKxB69icpAOJslzxV9OKCGDl7X/0Ct0Z9YTxpscLfal66kmDayEcR1/gjOqn6Qk
0NvKzGSnT4mx682cjRqNSZyc6ye7PI+HbbtkL4Wq9FAyHMyT1YiAhRloK9/jJ6p0FHs3PrWGOyK8
isZ9qypjQUpTLPPLaU0szVrgE6vv1UrZQTfG2dYqM2Q51VhRtbIFZQY5o8MXYqsZaj7UY8mMYLSK
KHOm97qP3UOKZ+JT2iNaPauHIITXvP/UpTfsyiqt4yCmNfhxakeEbNQ2TzjCzb0hKuei5UkaaEbG
jLZy83nvJrFgmtbFP22T67fcT5ZokYMF083BNjB0PlelQiHRsgLvk+uGpu5o+9kVz7bJ5e1mjRFo
U5JtTE2O54JomY1lUgQKIPjL6KuCF6+E8lxNmMasZmpj1yUiPw3aliUb6S6buMztpXsQwtMOvNes
cZxrRh0St2JpLUjoVkwgk17ZzwYJFbtUZ0JhKpvCNCOod5kU+QRkgoapLYeTz0mw13WviYreIIqi
sr5iNVkXPhH9P6WYwPmxm712qyQ+NLGqnUgJxYQIE8e+ootJzFi+pEk8fViabvyXDYLBl6gyoOCh
AmYv9WyrBq1AoF4Yg07IzRxzBQ+fC2Ane0nQRm39UxSOZ2lrard4ecLstgH0dsYhf2Qhjb9x79t+
zNhdwspIu8uQxMlRmpbYtrrlrdQbeYwXahjJwug8M98QhTnuGrsZw1wX9SXvlvSgPMfb0uL7IYa4
Yts5otoy3aZ6jfExlDIp/E3Z6jgWkjzHoW2ZG+ZQxc2dRP9hYojQgzruUrVPOxk/WHrfvKUDKNdi
6R8ctACLiy1xWmpTcaSMa7f+aKmTsbo+pfRonC0rTQhGZc69azUrjrwpSS41N9U7IqIjN9SY6PsL
cDvVjWf/+IbQI3MZYl545sObesqs/4AVoMqcTO7HYf4XMy/XN0YCskb/3oe51xVRn5cgWUQPYpWY
eMfGeKl3WLLcY7V6rDrLjWLnu3l3NZtSv5RJ3J6XvEz+2sq1nmFcM7isor4gAbyORSs4+6S5twXx
ezAc6rflRZ/CIl61w1TH6qZoJCELjGVfyKx6d41mujlsUX5JO3OIyoZEGNgxN30oFeFWDuc0uBPa
r1mgWCRMLk9NNTshJEt38FQWn4eu125e1bBnafWbvWakvhMWeE2/Y7W8jfb0vpb9odEvDjp5Dqo5
O/8K0e370TwAalIASFgDsch93No3hmKnfkz2eeEFuW1E0wABgE/moyu0YF5nxjrSJXiXM3EYkFD8
7MmpmSVgbrh4XbavtGHlMelUMCHQF7I/spkKzgBddXKjtsUOMMRPrWhlMEB+WCNVVu3G26l+aO8U
1wTD5FUmzjP6HIApY/hDgljRM+3NHZ0rnDmgt91mhr51+w+gPj7fHZG6m4LCtBRvyMhhn7FmtygO
7JbyEPM78DecCCTXoEUASBnJF8tPD5ofP8uk+nKGZVO1RWiq7Jwn5S0ukEAHO913a46OUjpBW62H
cW233jBdq84MXd4kIM7jNPVv06oHPC1GgBeAbaMFK8sSvefg48w2xgUHWpFs87RJQmuOK/DGbD+u
OPysCtrSlIeYSctOjd6Tto4DaJXJwnB3ZuZZtQ9eHz/JSfZnlp892A4zxUbSBkubn4uTHOAgLY6O
nVMNDAlXcdt85Qkwhp5YyMeZWT+XjjwhYtmX3G7ayGC0hU9sbh5bp2vP6VjJL1lC5Pfm8GXNNG9V
kpy68ZWfAihcUDIyrh835P68F36f/lFNERCDxYsuckjwjC1rjz+JMiroszK5CMP+W6v+VGfFLrfr
Q7q458X2rxJ3Crr3vprxK+ZE4qBw3weNDPo2Zk58+LCuACZqDlmuAHlJb0T6BwOMdWcnaVTZKQx3
90ytARilgBvpNHyEWCuWOFdBTafYf7baPgQLAyUAZt6wCbKkBrC/4u5uyqr9/ZjowazSq52zDnX0
wjYZH7jM//N9cdQYlWyE7h8ThOqsdK4sJEG9dAFTurEMNeD0Ia0/y9jk6qnjVysTEc7qvV9mZrim
8tEBzt9U9PjM9Hv3tSzV3mENhUBKhz2BojTTYqCH7V50LFaZXA+JpTCI6agWg9phMUGlGlwYHpQA
q97d79qBMWBcmt/+KnF/SMxZzXGW/wHXX3GIvDJwgMMrQ5HT1qmx2BL7sHWE2CQMVhH0dkVZfWX6
PTMvZpZrrh7EWB60C6efoM+piosDiQeTkW88LtLErtiO4t4SB17YL40tAuZVckQJO5L0iUit17q3
th1QFNiZpHqHn+20Y7WswCgKrVkuV8uveWCWNWyy9Dl1swVUv3pqdeNtZhTTaHkXkFT6m///JRPo
+OsCUJTboa/0r1a2r0OVPCTafG3t5qnIy2NF441B/1PoPRYGWbw0jcUAc9F/pwT10UlgZcv1J7vf
nE5NslhacHbow3gSLmirbnGFpiWgTZwNl6rJL3rpbxNJgBfrgG6tqZyQWauNU43hUGYCreTWS7pY
r8r22midWowU3rFUjLr41I+Lsi+TXTFPbXQUUARxo4fRWvHAu63aG3I+DzrAD2UYNuOamftyKRdd
RLVpuRHaQktyoXebM83c+GYMZuCZkV5Z66bNuZLuIbbHONEm8DFKPXN+HTo+e7ty6MCRmGoeXMXY
YOKYowg7pXZn7ZTb/Cx95W8Ggyety5arbxqcB5YP2+Uvb0PB0YK8vUmm+yIanMF5itiRc3S5iXeF
hGoCnWQtRryu4iBrLstdr9BbEsHiJInZUDhtixm+eknF39ySGpbU/QGVCaTLynZmL07J8GtUDKp6
phT7hVQNyEMeKK/rmq3rVR92myleOU5uYR1tv/83CTZaMfVAgFrO1YAvrpNHRzPOXWGSo6wRroz+
v2xcr5w2kjWrm7Uy/7CebfUEfUOtUFIFT27jRzGbnQjxsveouBEP4rsHZdpMEAU4fzY+hsSibZ+n
qQjIyH2A5o0EpZieao+5ZR0c1/7Rcoh1yeIOZZ2Y25ZWNJko0WdjAdoPLVlFObQ3JLuhcCWL61J8
uQyMvFFgV1VhkR0qLg2T2XijF7TUyASdHWqeFrYEfOeaz7X3EffTfmSd6WBu6qRHSC3AkP/iBmX7
Y+h3cd9u6uGSTzxoBmNME5cAjsSmbnF+H12GwYJRmXKn11hUJzud75bLqGsfsumf7W87JiMtdU/h
/MsXtaX6DzhqoFX5IGWah8IqgpT3aKD7dCDFUh71MmUpL+iDztXVquEgV/OBuhs9FgkBCVyWH92s
v3a5vaevAvlPwzitqXoi6XpbGrFQq+JNlaaht66ntc2fx1n70p3XHqAG61W5HYDJW49aCqovIQQg
nrud5hWP7Fh7c0vQluLWYV6y+iEctFBKSi/mEowBqaXPfWuxvmCgUHT51DMnNPiljYlmMIGHlK3C
b6mIqRMYT5ctw4rAHeMrPH4EtBEmFv0Chy5DatACA1NMuT4LkBjLUnt7VYECAI6dkE2pvCYJhl7d
3Bj4Yabid67WSBn9o2FVJ0s+C4Y11KQhLCXjlvVij2rH3AkMfl2vDsYyc8Axeh0GsdUrA4lIO3Va
uRn0gtnWZ7bobzpaH7fjvYGHMkOx1CD4J1welqMu/L4IuzIc1Xg12X42ljiM5RBpbhppenn00fta
K/9LSqIHkkc2tr201bBFng/7UnuMNd3aUsRdEulgCnT3WPI2HAzsH3dJk8vV3mupjyq1WVn5VCGH
4+F5TCYr1JTLbmu0lJyh4aSm0C6AYaWzPFIJb4dy4f0fFlpYyr2lgkBJAExDo6+J5mEsqCU/3fy4
LuIq2JSaN3g3O0Z68IX6QDhrDXufgZKV/vJLXYuNJ9uVMeY7xB5jzSLSxve42F8TbfnLRf+jzy0v
h7HxCiQKkMwBiT7u7pSyy96/6kD18unp+lsXy1Nuli/Yzc5Gsm7T6Ty2dwidVarSSCN7LkKVVgfP
pr9J1yit/0uhlJEnTrmkI8zb3awBusb/UnGq/S5QCH8NvNFd43S/evk3u1VQxf0lXv7x9Xhzjled
1uQqDRYpEj5Ib0J1pAcqXbY6kkNlgsgN1JxWuDoHSdvYlNu8UuF90lyk645GjlZLIDawhZ735eaW
NpEsajcvz8mSHUTTbeOMBUXGi2IUsmhXQg4Dl4qvIqS1uTvpjO7bR42qyq9ykZRAOJ5TB59F4u8s
0e60BSRdq8KsZXsebgD+5UDjkpa4PPRJhD3jIdUe62zZetKinTC+WogYD89fwu2HABbm9rkTzQu5
lJupS7ZdD41IJSoYki54/7WpfvEdeq7CT0BCrDzA+e9vRpKSU2+OMuPTJcQhpcPohp80q/EUeyex
+L+IuFsvczadjp1U+lg4MTkY3I+658KD8RRgksRcCJdAJ+7pyTEu34siphBDHkz5HVrz2ApIQMM9
wpbed3Jol7tJqXezyDWHJ56kXbM0aEC8l2idDAuZHcannhesqwfePONaD95zW0+Ra5dfPT+NuocA
UOV1yW8O4uPRbmeeG45u+2gY/U+nltBG5AGo2dzH5RMPoujVWfdfa2BP3WELSbFzFA0jQzVh6ces
6UJ3uaTiaMmd3WShund2KSxvF1jYwUprfs2mfcfykoYJ1lgaF9eed7yDsCD00ivmoHLc27x0ufJD
u5r3Bo8Ev1ptatE8qH+uwXXoqydhjPsuS2kHFSoLNk71UafvPsEhBHdstNy5zv7E5ZLCi8zo3xUB
k26/TbPpAOZcYzGL836nKEWYtoQL4YgTjhTGrnfcmUaqOEwsg6vaFWeutgMW/fZoma0moxPXfupG
299Hq8AqZFwaeYj6/G41KP7eT6s/ZQDDM4j5vTz3522xvKat9sCOyZ21OscJDN8b3zQyJ219eJzt
X6irm0e0MmSmtnWJ58QREJprUQWtsKFly3BZMMiSJdCz1nrE8krWOa4WtaMm2xvzjAmRI4YGbO6j
Zf62HJjznifc/BeXV0P8c9Kvua4Cg/FKu7xX4jfFwKLrcXi/2aprpTUX1XlHJh2gSkGVHkzrn1/W
G7OnoudMnNqne2LHNL0bVA2Z84y+u2nTCni33McuOwtNGuHssXKLqEuPS5dGrX/rgcfX0sX7dFL3
WUD8VrqvrWBo88Mewm2MvdwacdrYwUqHabpwXbEVLmjzRncrMPFX9+/e/WMUqznoJuu+l2CC1bNJ
g5Tg725wrWWgJXnxZAqYp3Kv5C8NIW3gnq0DDMavc3cTE469TuwEd7UJijgcWgzGfNrGuHPKJ2Hu
qlJuy6wJay4u6ZcniRUq4/xr1qPRPBrCiVpGIwYVNmMCj4YBSJuv5NWazh1mZ5F8DCPa/zUf3nCl
Lc0daubYX0Pgldr66TGPpPL5vvpwhn4uaPvG6Te1/uJ1N6VUf977LH8KefKyN5ochDMZmqa3lZb+
udqsPs1A5vQbzyHHJbYzYFAsHC6eudR/TaxT5x/b4WfVEWjktk7SkOymx8TIDilns5u8jv3chlmX
dxQ88sA0sw4kdUemxlM/cVxl5r+Bwr/txc6Z5mw/VONR69Mr/Ot+EtZDsuZ/fS4vybR8LlyZ+Tih
eTUmz1c+bvR5jKYOwU5lRJjQf7ZjQN2QI5VQjTr6FsaUKAwk9RosodHW5xnauu6znT6WD4NjXPMs
RR5i8fBaR2xiPQy+D3hXvtmleFoHcRh0ge3Ni0DRZ4iO+q1V5Skrs3PsGeFUYA5NFQ1MG7G0eTOu
Fn4PwNuSHZisM8eyXTc3N87Oulc9jZn8RlDY9utruYrnZPXNoFmWNRIyuZuLxmKz3s3kYgicoY+c
kfQwtby244nE44PRzlhb1qOfkZ3E2WQb8b4w6QIcEN+mhlnjm67Zgq217ttKBm48MiEUKHR4BALT
ti5DpY5dau0mzbr4lX2CStl4iXfBrw9uWnxrGLbqzPkeav294esLzIQtK0L+McVISIbpn4x+3k4T
SoqhfGcDo8UyGzzagds3D1lV4t3t66PQnP/chSw/AZLYpOsnfvy9RqGXeFZgqhGvUm9nW7uBtdBH
bOJzq0JHKDyik+FsmaylR6ngHgAtt31t7vJu/BkqbQ373oT7p4qrhPGSp+1FKzXEr2o/Lu7Oroo1
IDzohRyFbZsuuzrhAdRgVAdJ1lZtPdVWd51yG4a3A41Q6avtrw8ZiTaVYMWFWIIczX0jnPkG9XtI
IMo3qeeDWA27XmYU7ss7KnukFhUZbndd8VGsJX9tYjxIfeTzmOYdo2WiKSzzDRh55/kQHtbHmrdP
qiiYNDhrSEpgNPTme+Ggq2N4bD3/RxjImZb4hFxXQWHNT6bGjI5OXRV8CgtWZOaYtjh20+nOpFjL
wfNXygXSQbwD/89mgEjs8i9dv+bMLwTvem09yzXfOdljTh/TdJ81ru407fE53CP2DmMPecsovWbU
k6cs7ZnPHd8MOwRC1DXuS2ZLyUfCMt2KLJuOuCGvw11nCcq2ZqOcDzs+pfI88xvOsXtj3B/MUr8B
T27qJYviydx2g7zdxUsGhGe3EY8GoEQ+ap+9lm7XtD9WxFelhgXaCSo70PeatMItzs3qv3rIDz7w
q+nWbK73ApwAeyujVl709uQLbWtmD2o6FaDn5dHq/rMxdzEmwX0zHDU0sy0iHt8o4rn8zy/sR58e
LOPaZX7YePLF6Z5ji5kz6l/mEWZE3Avo8eNUjFhaSwxe7tZg24kGlAeucK0sfZfR8IwD5iRuMqip
rVYf1zrF/fZQ5x9JTp3S4xuOI4IZsXPdFjxo7SICRQBJvLw35s/Qf9TxyWXiMTKB5Ofv79IxbPng
/t6bk3a6Jd5hNm5JM11jWqiKn07W8dlw1E8+n5fpSc1fqbkF3uUfYkBpv3f+rz/tNL+vNgWswvBP
H/ESEupca2VE7pS95LfWmLdjlTFCZ8KlN+HgO4fRTYOGo46YYvvLyvVd68HzN4hfVZpsUXuOtvZc
TyueB4hJS7KBHmy8Z88SHuvRYzrcFU+JxzOHIpmCdHcmlU4mn4F0CfAkgpm1yEDdVnIeh3ibuBqa
+LIdsuYaZ/mxvYdjZsjrtJee3+9VY28HhkvVhB0NqGS9O+GU2Jj+tK0rQIWYJrYbtcA03xYSXpRj
7JbWeV3UlG2mOQIA1DK5sXkG+/nJEVZgLOJQ+OWDVC0JN9gim+o+LM2wwRF2xT/ePiLd8l61zqWr
4xCK7a0Uw7frGhedMUuX4GrU1vXFKhUjBek++tVyZD04OXEqh6byP7S5+WldFRpL+5MPJv2dkURy
HYKuSD74vwYi8LV/zLEOcmqjpWxvOVJcXi3cbKTLwGIFuUNX61vXOqUQNLny3BFOF11tqr3HzlCX
Xnokg4lDtwDzYaNKEb1rOg3aoWV9ZAN8mI4ExNnsmveGU5bqgRy9natpARk1XzDdxxRrqjPor6ZN
QXsnv1N2Sc2mtZnWcqdSDLp6cV1r3qy2pvPOTevCCGtXjxWhYV7krdk1ztu9lTPGt53lCCIW3n8i
MbAX12CNZo91a2ybAepr+ByBaXNrORal+aISO6Fmw2C+lJQeXGJTiYACQdz5w9XA/Khp+bloBPl+
9mfqaJsymSPTzbeLXgdtqv1khdgOXf0+L82h8OLnpOVwua//qpj+EX1wNVrzU69Kcpfaq9mOD/wa
RL8x4hq0OfQEYA/F+dZnKgtR+Go3yRegA7XZfOrL5kho0i4r3YSOXn7RjJ9E4b9VcxLSa4Vz6h10
ZsiFgGDpHep8mwHnJu3xuVGFYhiKi/zOc/sPJLqc7TEGL2rOqRx3w0qTomX7hsAgDPUwf6oYEFBq
tK3GKWdsPM6557Aku1U9VUn/MGSIZOC5P8Kv482c9Yd+ADGzxdlI251qaHiLImMoS6gCQSKB2RFG
Z5ihWXcMVQbEiKHgTRPGT7ey7JkQhIqYgsb0u529mFfU0rNbm9/VWL6gcmK/F4CoIuKOfL5LTYaD
z0IMhH0TMWTgpXaFBu3qPOmdojJ3H/umZI0RY9LCzCMtTSJg3CMS4Cfur9/JQfmY/fUdjVtuSZ2K
1oq0BuYAp9Ux92JN60gaWhzCQnFHdOBhsnzJ3Z5sAKCMoPchE32mBV2Ga2ZS7SGt8YeMdk5YBi5W
UZxlnHN20PK7HlY4V0YN4lAi5gumgg9JsB+qHcNSF1HUuTQ9ZYVjHXpUFlEm/ypdRnWPti+AjQv7
g1smyLQeb62PDDadU1Xh8JhKbEqQmZOTfZvGvFG6+QB08qxK7QwpO25nPL6Yf/dtWr/3hnVzsfOF
iA8LDlyDuQEFTW/Uf4lCApjK2zpNwybh6bOs7hib9as/9ngMYcp1mTLTaG6kXB6zrN8XnvXdDfOj
SPU3f6DQcZHFterBKkgfSrTkueScjUd55uO9Ohpk7FzmfF32le74p/f9S11MwM2CwSN+VWtK96lr
Ysr0SeuKA0Qi4oSK/ch/m+COAFCz60zqFkIeLy13kEcajWslL1qLl0VPIrtZLyonk0pfsuNqQnVj
o4NoBBMPXL391AzqBMPRPubBp+/qiaZruuqtMPKrtsZDyKBgpwZxbXJZPA2F8b4647EhB0Cvua6Z
uhvkHhqFGdEofvt5Ftqas588wisJVismGHOLAmSRLy7P0qDyt9iAW2bDhc9xlbhM4CrG2h7HV4Y9
ANZCUuNZeK6Z0GDNSADL4qDN1mdLgoD3jv1QTdkLRB7nN3EcxrzX54Mz0/+VFSsvmLmBbUlyBcal
Dp3Cv1huGbQmjg6v+QCTwMJLvVc5RzfVvgaNQET4LwPg3B//IYV8WnFMhow30VZ3h4GkJpEw7DJ7
68HkVMia9tAQS4oIsxWk7pheS1Qbey2Z47gNDYDAXs9g5slzOdkHM8rJgnXmT44wbHYM0BCSgraZ
IgLLrk4ef6ee9m6t6XEgOXAVD2SmkLy2El/oPeiYGAGbSHWaWXFladqJN/inMXWxwSA2E61kAxtL
se0ahzew3g/QjXVab0fJsLT3lqglNJXoqr8ad2Hha/sORTNO2NUg9EfT43BaPZddc8tF68eDTOK/
RTUv4PbOpnS7m6OR2evTLWM7D/zB2CZ3V+voPsaSl5cbmAstfq2JF10UJblhzQdbFW8dkzLfs8+s
Aj7OSXKIy/XRUe6un15nQTXBEL9Y571358iUQ3wNDyPuyhoXWqB3xgu07HFK+SQbRnql/tj22Tap
Mb+3ZUQ+06EUeZDWE3NuUq4Um318h5vfz3YgplSFcTDl9YdTjE8OGKcux8Cg8nFrVDpGwfTNwYCi
QmPFxOpZN9rLCMKDfzLSSQBjF/eu0JrzymUnCElIKzI55zyq6rd1WI9Kzn9SX24I+EfcS3sg403P
y5R1qIya3OAH2Kr2TyNK0bfn95XbiPszwOT7aWXTc9otPzOCThB79VbE/KqMBIti3jukXKAZhMtY
4vP/xKq9USS0JPfcSnQP4TQMawRReCOu3e7QW3C8Fbj3aL3qbAjjwr8zo3sd0RWPaugyFF4Bq5dh
BaWmuPKmaEXsV6Rrqgmah4PY4IOY6nEOHYiUKv9apRFadYX08j+OzmPJbWQLol+ECJiC29J7Nsm2
2iDaAgVvC+br52B270VII4lNoG7lzTy5xRtOXCZcWpUJQkIu5WCvusRdTtAc/Chatx0ABXQJv2Ro
0NpNyAcYdtZyjCEU4icYEGqlMHcjMXRgB7sKXBWTJZyRjK+49xB5vyfi9ZO72dGdQTGjeYvAsmiW
e29Zvuv8s3XnsykYkpz3LkshcfrsHH36GKxn4stbGcl9miaLAWXaLu89w3xU/Uj8b/lkbkTDEgMu
Tcj7IdKmvRWiq/n3tCwPdGK+dGyWirYixGssWsp8CV0uLbJhTJ/M838jcIt2MK8VYdQh1i9aS1Y4
/DfF3Eab8KrbbEPG8FJw29EG7xb6yddgjqzjg1dPEL8kl/KQUfjeh9iMm+y3zJxbbgscF9z2wJjY
hn+v4MrGMSdzUO2YfjaEW5YTzKGimU9qaC4gBdkzsJLJWUkUnKiGrVknX8czwocdYwKngtZfDL1w
V9iYqs3cSZePzmGS3YYXZcV64qGkyXYl3jYpoBe8GraR37qyPhBDWZEHXvR6Cn3KxVeDmFq/jg38
jBoIR7vCYvgxUHpQoaPihFl2BrAA9txlBYSsc3aGYe8LhBWUf9XzYwpMMgC+Aj1mNXfBq3GcLMiJ
9cZDnjLkL5mo3VgWSytzLomXfOH/2Ws4SPxgeDHL+qkI9T+RZhBN5m6XlLWoyzCmFi5EORMNO6p5
PZeKcYfnxbOuIh4BB3U8sEVpX0xy5jXK98SmzwjUp26pdYYzWU/MvU1aY/JQEPnTRlNbG3l8xC+y
cVE5hrG666hasRczpOTrrPjI64q+lx6jnzNdExQ5dyNKDMojKM6F8FNe57aHpCGbVdsXw76OYm0X
u1rCdsI0Lu2U3+oIEEcwUU6xj0uPU83bNTk5J70L5qTVQc5baWhAuLk36eBwR29ufNVXXckv6iZ0
h6B0DgSKT0XhrZWFFFAygKVhuYu0ZpOS6yfkdgukD7CpmI4s89Zs4k5Q+7C3xxs/5XgGrgTed2Bb
ma3SqnhKaswbxMp5bn/CYlow7qyiGTE3Ot9mbN+mDBki1J4I6HBQxKeKR6fUoqvjk08Ihu8E9k4P
s1rge7Lr90QkX32f3igMX8rZiI26TK53RZSnBU+Dgch7E/6cSZO8z7AsDNZZy+XKI9frhuKOPj9f
yqqjhBOGAMkoGMDGcB6CL3Ui3XMzGqcC4mTMpkCTATfff5QdLZWDzajIngd+2rp0fyalH4pcHAoy
XTKHb9y9mQJvC4NTR8IqGjawyFmqWnBfuwlHHk4LB1mBZXTBRSdzp60biVMf6qCGeS+O2Zaw9z3w
uls/X1xnoQmeHdvlZzq0lrph/VplCRmxJ7lAN9XOrf2L1TgPXPw920zifZbINuncgepXbKg+q2Ig
lez016lynutA2GumKY4gloAdydeosz9Gv7jgbVnFEzJ2Ub7pzgQq2/v2cfyllaEuVeP+RSORksLp
Di4LzEVlVxyiQbIxO2c7Rfa+cbQt+ICCP7rqCFOFL2MFKtWMl0Nhri35YbjsC13u5+zIoqz9UEHN
ydXzfXYX/uTveqmezK6AdmFzSqYGr/qRSRuHGrQbaZ29DkRxlNWYidqWnUhdFmRY/J0waJNwuQGF
ksWSxwdco7XbUQSwpKIPyhNoUO86RwLuDZJOfMG6SxNnL/jR22tvNA89AFddVmofCD4hr+Ynm+sU
jjFXLOt23xizMsYysDHMfpcMPtbgSSAwZ36EL91SOy1J3ZXvpXi16mbNmDqw6BZggR15nAhlbYaQ
JSQFRQtsF+Ua2GyIJyP13yoVZi9KFc4FXHCx1wfNWDd9EayBjtaHsSR1HKRVhz7E3TEFvcStJ/fx
AYRVpW29TH8uXA79xK9CPkcAcIAyE0YJ5ob8HQyAujhmqNAK8nktHaVb1NAQdkPPRxZ1VnMsCOR/
TQVeYwwZytoHwCuObpX3n35i8m9UHSUT5SShT3HRwvrdGPtOQCbyGSx6lfSv42C6r9ho2h3rOx2w
TJ0uG6fVFpGGKydj72EvPVGiAqI5yLU7WPYujsfvaRLxIeMKvRjz1K5BhZsD2n1jMAX7ULAz1NNk
cji3ezy/ffc/wNSlpjEO+4cdCGvX11jxhY3fUeLcXeF6Ze2GbWztd+WP3nig3nrDw/PFBI1baFi6
BUOoY00SQVILAR6zFD4AX+ednEBaq2QPeNybl39hW4zHXJ+ZIPB0gBy1HwWB1jW+bXfvN1a9xyjo
Q6ythk3T1+i9HTm/vjCmZT+Fxt4rRLNqgCJnGIVRj+J49v92OJ8NEJhrUBVQM5UjOSgTyvU0wW/k
l7CT1AAWdGzmSd7DmYsCVnkLSx/uwOk23SF3Ep3tYwYSjpfNWaQ6QbzSjhb0gppEfbtolepNxtZV
0nbAfZRpOgUlWlckymAMDK/luG+grS3ZDxXkIJ3+RfSJvFWTWA1XSD9ah8cLt+3ITld3Gf4r4FSk
gtiZYtvJDggy8uobAJBknNQ3QlGwC4xgpo1VY/PQgtG9qri3d+1A6NQViXsGk5Ns6r6TF1s0GPaI
mC69kjNWK5LsI4ytBPnL+8rtOrrGflpdykngeVIZLFfwzjzOTXMnmDu95YPzih14WGdDqq01zrGl
4wZfkcKsOfH9XyjTd/dmlxEXHqEk2Xw51zBGgGriwF7aZKrXQNB5i0OMoD3Bf3aq3mCuq1h4KyM+
VwKS+3LopXvRSlu9aZriTFFV6XxymW152zMSVGwelomIMGTbykQD7c1423oI/Nz1qUqwO+OeiNB6
JggRMQ/Wcln4sLVw0Er7K+teFDxLPpKhqlFfTuRGnsOmPoYMtth6JizihCNybgV9vJrEix6zKMuQ
1mw+TqZsCH9t9SgKCIgZQklX59Ag9KVl/au56Gm2vor5ZVH1ryFcRAibAcIwbllyG/nf5lWRQ3XG
mEv5gU0Nqf7ZV0XXav5R53s96VahHPFXv4zjUed2WsCWccH3fbgs46wArUn9ZWidKO/ufId3/RUv
y4Mlm39Reh2wJoKtCRifjBXvkk3Har9HiypTcL/+uwNbrAJzVnh4dbzmFFYaOPAVAIUPW4gfqaJT
5+O411vpr4CULN2y28nkvac0ocf6EGN7ZGA4t27xkqjq2Dj3DBF+Kj+N5jhwlYGUsqjY4BNp4GxV
35Vf/Yy9/SE7lKL61c38W5g3WwvuvAQrKbGxEInVhpe8wmRssJVmkp38/pZzeEkvOfUxS9sWenBo
k1XMyTbw8vnrG84ANuKpyULjt4NnO1ycedmBySgWw1MRMQCx+GnvRcjMCRZu0N6m6KoTgLCb5CMa
fkzmR+YdZFvxgAiW8SFNGhijHFgCUv/g+puWO7RvtGvyW4uWNbCr/6XundAcDgkPS22Hik4MecBK
rsYFbZefgWYwKBIQKrVVx0bTid+Aji8SlhlCnTX7rvGvNZ0SRvvNCDVMk9M5iXa4mo/gpBcxerBD
AF3ZHGdV/KTDMk2CtzL+wl0A+rGAzuqsW9hQXn7PZH+PotkiKxaxcZilVBFD8cSpWxnGahTYXTse
JtRTwaZACLtCHQ9OqadzUStZ+dltdvADB82UnwZD1SIqCNekN0DduJR8tbZCfGTsXSwEKz8/zl4n
nW2cecGCuIzC4sD+cV3XJyu8hTWkWthkxWDs2WWisGPwltne7+nE4eI4lTcS+1F7FT1brb7dR8p9
puEF/goGuQLGQ5kfhYUHpCvEfSacpfiyyq68jM2EkghXReGPzZvvfACSKh0mjAkL863LPtvgeWif
uNvs+BueqNODxruKxLnXSPlRPdPKHSmVFbLu3uVwyaSCqKGvW4jFEriYEfKyrY1lm1fXskX/L+7k
vLmV91QkjBy3MOa1dw71eaUEnWiEg7bTwPboNHW441MsKKQEdTgSH6qxEXh+ecnITIRMy77d38Yp
vEbpXw9JWNbwi/50vIiZ+pyS3yxjdT1uuPGOpn4LerGU0lixFiP0EHs8uiXptqn9RoleBdCwrJIf
8uiz9uPlGjiEkbPntDm5ZnYwZ/vt7M1s5cluZ1vJIrONdRe0pzb378KfwWV/fLso3oaI8kIxRE3c
EWkcFMUrKIOD6UKw0b1ubVfZb21gOiFzzYIuGf5BZeP2au4N0Pg1uT6LsN8ysEAtjwaAGO/B0vFz
cge+ShPEEo63tv0XV+mWdP51LINVVjSPXBMIZ3KVZNHBtZwPFUNpxW+au8O7cOKTW1OxEc51LPup
HBbKIZN57gvWFzAgd7VTLELdRQ9qVxlWEcIJhCjR7hIqTqyN1+WbAVUntnT8sGda2pl9gb9qNdgg
/CmPGBRbHrAEDbBDeLga6o74h8LKBATnNJu1nPSPlNu8rCeAIVcoCjhsl078L2Q+hMS3hFnI3YU7
eg0cpZ2Pu4bfDT3WoXoXXB8H6tqi7oTAaoSc3h2kd1OKT5BZRKU/ARPSxq+0T1tlICjRTm3Deu3G
AxQ0pGWkxXF4iecYB24nlPZ/RfGZcHWq+nY7hKdI6EQU8mUkiC4GHLGWhlrGPZUivF1pcXuI9ZNm
vxloYbNENPpfZlJd6BM7uMnOg6/am1/M71tF7BiPeW8i57nk0QAKaSw/48rHQeXdleClMoTmJs8+
tfZr6M9RxV2lJW+R5FxgU/dV4+6oagoaVI7R2ruoIT2N8JbZT7M6Cu9x4+krWeBeqJzoQKPGmoq2
dYCl2MjVMi7CtcQ+2SLEBEcZct0lYBWKJ9/D4F09GywKrfKntnp8DqBaFKuriZIyTteuIbwFbx2/
PMwnZnZ8l7MC4K9dG+6sbS5dPhjsKr6GMZJ4RJ8GfP/kunQeFU79Ht/c6OWEbB6mQ7sGF0qzKlBn
cTTaZLz2CbKD1lsW/uxTFlsLpNWwiAqABzRAWY6BPITDsquOjChvAykYMIa4kTF6S627dV2zzMuJ
xXZwgytysqrZ7ISES2iX9VX1k7IlJpd64PqwCm3wZAeXlZ/WXXztMbUvab7p8pce6WDAj51Xp4Z5
jajiQtb/YuezsJ6r7ipDMuuT9mFwBmpaxSUdp9lkOe/jUB/z9K6bzbq1X3Jcq2UPXMhz++OkDUvJ
NBmHJy9FEovQtoMUQVnCu0Ql1I8NJSKB6OcsKxYJb18TMW6M8lFW0JeiDPIQV1K7rP8ZQ3uK8DO6
KbaTQG5G4wZ6sbRdfAhPzqCOda2vueitEtprWFCRGxm0tcB7gilkU47j2UlB1hSvbvCn8eMoPYRp
Alya5HqDCNYILJzlF3cgmBbpMiwxs/xG9d2kzQnAxSoHHl7139qkb0miYc13ljHJwKnysJf5R7yC
KiXwMzprgi9sJn4zkuvmcAnZm4KJ5TqDBMzrs+e59eHl25VgJ5JvSfIQ8A82FW5zjxPWEu47Tt1N
IG02ocl5YKHkNMTFEelQBPDm8AehkHrD1mvfWQyj/LBRzzd1/lO1x9ALvoAQoeS84qfZN3Rghy81
ZTHRC8CGrTZsU/OkEuAIAfxCfiQsbDNpX93w4lAAGWfhzi/sHYqnlt1r8Uc4yyhiwjyEj8ptYhLh
5d3MM3L1NYb9iI6rXWZfcbub+scAb6rtq2Wq4SFqXMwWiyA6mdmvHV/97lyxFhefXaNWhEricecU
3+Qe2JxRZhMP+4kDJN9QSBJU+zkCLleKGcxhuZUyXcD9fm7iBzkGw0GFITGVbapy5QQtHgVW0wBP
m0P607nrILuiiI7OyWn20+yPC/mJXmLt1Hfn/tlsL8l7RLiC25svL9n4ZBN7zY5egO9QI3S+7VmX
ceEk4e/l0KnfwBAs+/KV3Rca/8wPWrcRjlkawsioVvE9qNYGKdm2+irDm04+gBKgcWcKnGLYh+Sb
m4GK99A694784EIeNdh4z6b/aqOXV48wl8s0RcEHF29LATLgM/7nQMWwQT8k47cFEMU8mFl9Ji8l
o50ksAp1Su8X2O0PtpuedW149/2hWPlzTY6Z0dqiSW3jlu5+EkhhY/gosCILh64DO/koPHyLrwNm
hWIY/+mT9aS6dVLx39fBow0Aoz3t0ugANozgrbIpjUAjTMPXPvgl8b9321vlP6Lgn1QUazoL6fUI
Uu3B9t6lyaD6zBaGVQ1otPSscFsGE9fiU90BvMbyHwrkyQ86Zbh8LQuiLXb/ail17nSc4jw4/CRy
9zAwVFAQT2sAYTvdWKXpS+0+aFfyRwsUT8+TdONMImFNMoR7lnT0vS0/lBdviPudG/L1lc05QYRM
DcfJMraTVRzNFAE9NshMeStlUVindxunP2gWd2tukpGfbDlydzXtHQOexjDEnlIeJ/trIA2j9ez3
gL/h6RjQU7XqWWE05zg9+dZNoxJjmF6oh2opymruRAJcevQkUKSI0NkQm/tab36YtVr1YUzHuv/F
6rCjw3E5ueoT/SFY5j6p/5xdvGO/WARlxphdcZuQY8NIo47gIellIyIXL2Kb3Mh3Uf5EzjZmpmMs
TKzvwAZhZf6IsdwJlmQAScFWLzUOvRCyHF9PCoSsatWnm3L+WKBzg1OrRmfJ9Z7wbcUqZstgjLnb
hHrm/BnpH9lWss5YFJq9Mj6VQ8gIbbKC8hRYGeP1MUMO8AEdtCyFHESmfpUpf1Njtm4D7IJNxNg3
udZGZDAhSSa8+5B4PYe3/HPg6hxi5PnmcFSQMfbMtgQucodUQvvgKYL+L+uz1A3s8NI7xOpUeuYZ
0/REoiCkVFPBHfR5rRI9urKU2KQUJNiu2oQGkCWcxCzOG97adfALrLqM90FkXqKOqqaqENbC1gVg
PvZUpUo/66gmEBOLQx+6xEtD/2wO8suqqWHsSqhVXELwCXMlHjZxTjil5YcnvfewEMcg6P75SQIl
R3fGvRRVv6D2nCZAneiXVVsvuaDOezIxTc8NTTmsu9xZyg4KKfy5lxAn1TQOp2gkiu0lf1MUnIoY
4j9LkQHIjPpBIPgbzey7HROojumfNna/mEE4Cqcem5jZcjbE3CCN9s8f49/JJGjr1seBJ3vjuRks
guTXaduWjS3vYBF+uJTrpfawH2SARK/9Op79jAG9JOXCt9vjEvKSwpyA3cM8iF4JWo1XR82LIqjS
a2j3uMi8Y1vKd9Wzym+LLFlgqsRBQsmDKDum+djZDRx2RgX6LlfnoSveoNnsfDv/DYv4QsvhyWpo
miswdorApFQbeLL7rievaUrtJUsEWQmgCO0Od8N24AQKAdhYaIysVHemNX15YY2cbX8RuPX4TxBx
0sr6xDS7AlZEZ2H/UxvWXbetT1EEx5F8W4MizpqJ/o6QOBshRQbLhoKFVuJh6ONnVwQZStJ4H7HJ
+EiLi5ZaK8HctHAQ3E3aEYYxeDPdahWnNg+0tcuD7Nyq+Nn3PEZtC5+7u1SiOpqOe5xG+4rVrpPi
u4r1hw50UWni2cq6c0IlXulikMvj5iahqqzwkOx53x/KFlqnGwDwL4B04EAEOEwDhNFQz2SHB+UO
r6HJmt2uMRvaw0to2Pg9g4PfertRy746v9DolEvX4URXS2lsvbrcku91KVZ03nQqp/x4Zg/JcVMl
/SWfHLAyQIPGGNSU0lKsnvJ7SoNbi8DVKL4EjVF0+MugiCXSOYdlcOmnkqVwr+0C7BgVW+CtSIdv
LWs5MbR8T/LwhC12G1UNiNI85dCov1L4LvRPrVDU+F5p7HzMBh/bWJ8NaAPY9P56wdAQkvAjiRzJ
g5exaFT2t6lsBpJiFQqIS35fIm3wcvNqAC7dkFOTWRxqv7v7gl1yjwgPvqwiTQErUJQutzWbl2pX
rHjQn8pQ3xfZ+Ih7PduPor34PWNdb8JPICOn5pqIwb1QQoikTkWGU7TvBY+dl7JAjlR3QC2nHLt5
qhhsLViqJBw3EkXBiTEDmr5+xum5H+DG0r3zwO1JyI895mCvWhUdAoqUAIlgrTEJ9oUIiWlyzCS0
rRIyssvpWIE+XnSugZurC5GGUhx8lXNLXWoQ0/poTunenBFfxXCImPWFzkkQgZIgDrTLW5bYUwIf
xIWaHtT7qo3Ymjm7KRMYTnmCynLvltMRhNTJaH7ySSdOk9kn0rxQxq33KqV4De86oTm4F2a95cYi
14SitEVFVDYvWcagM/z1Xs6zjupVlt0+SlH52mh8HavwuSn6bw+zSKLlTwAP7m7oksNURziC61xy
Q5qK6EP24z+P+r2iji/Z8AX8+SmJmGuFtXWgjvUqX4eB9xm7itQsJZaa2W9xgx2Cjo65Btu25YFu
DE5VqB1E2BIGw8FjN/BEWa5acIAdf3SQvHjzjD7zdtttjH68kMZb20l5rPhWL/q5BraJ3nP4nfn4
Itxm1TNW8UfuzIyWDRcjhENCsuXYLSa8Re21osRWWoyYLMkgM7KPQn7e56N/HAPnbimq8iCim/PA
Zrv9Ttb6wfCibR3/jVwX4WUTdE0fmqF9ghBg4+KY6579ZNSEG4+bFiRylobukxf4VPmF9yjEwVqM
Z0PIJ7NsrtnEpthnQI7zUwFeI8rpT0oIC9ipdomzjA25K9CP0TucoFxr9mdU8hR0yQQ11p9Zef9M
UwcHhQe06Y52kLxiGXnSrOimMHY1iTiWjXWvzGYTe2c4EWdrstZtrL/ZRoJPLdvi8HrvgmnVgZUr
uYS4ubOH/Hl2k+jQz9nBhEIyY5gvZjvN1/dWad1hZGwLhuSsaygFjYBqsRM6EIuxl3pckHk2EXwV
cy5RhO9GBmvWpaZnX+2eLUBaDt2lyouvLIAIH0UmPHsb+zqlCKT3BkZXuF5pmH+RpD7gI6eLjmw1
A9KxnADt5830Kk38KeY8iBJ0HTYise9G131Gevpk2OqRmj3CrqqulVdvW1W654lLO2wwjM9R7PJF
HuA48e18zRN6CvIKqDlNPm5yI577KVwFvR/yaIKyhRiQHAfgEEUthmXRDssksF90K0YsJG5F8Zlj
LLMJShg+gU1aWSGvKu9JjlgoooyYtEsHDzJs5CJx+qp89mPvogXGMYXxc9f0XM3WTSiQodRXZa2R
AA9rDZdKKLfwKPK9iGR8onCjXnc+dz1FyGJpANDPV5ibkWnVFJjXZgpBLkGF0cm6ZAzmc+P7VvRz
gsGzCIfU0Hc0a0ZXKCp9oVRahONMpb0F2GlAwnGlxN+kzawH2kfMLKCa2XtpxeSuq0H6T3UjLdSG
mj5idm9HPowGIiTfcxbD5RHMF2b7zNGekNcldH6NCpXefgptQW20YfobGdOGqRy+BiHctVk/IN6q
MAuNiddT8tO2a0APGSUjI9UALslsvxLaZxqyItQ1NW3sKvV3vSG1k1UXDZvTJH8CDuR+UOil361G
lNfaBLSTB0mL/JR3V1HAhWp9SlJwM0Iyo2Ok5KiRLC4sqF9TxlsciyVv3F7wMOBHYc5FoalI54xN
/h04dvnB34m+O6AvZzfVy1WryfI8VRSS5KkfXSl6jU4DAPSjrnCNoGbS80ovzGoMZy9vpEVvAhon
vmTypFZfawx+Y7mJqxgJJUHGAmjOoo8bL1HYWvaIRnmyl7DNdyxpqmWfEZbu05T4pIZ102YdjbIM
EFSYKJeN5iP6y2Due/bDe6ecfD95uKtGP+1x1xnppo6m9q3RXYOvVmGBVOnGW5wXCHNQxTc2lzOi
pkF16ez4XHbwBeIqcw+j8Di8gml+FYUqstYsDbmYEiK8JlkwHDrCtTzRQfNW5dDAY3+0V3rb6Qfc
Cc2qsGj6joEg4RtFe2F1IVdwa0DMxnwysUcYoC0REKqI/aOv9d6hJpjKfyWFgGWus9DGV8LcULLU
/JRYn5CZCauEWw+FVLCzyE3Mvs4/n5LyoVuP/sP3/zoaSEBP4gQN4MBjn0RjdXeEg2GjoGRN6bkE
eOF7nMeaeHWSfp/mrOU6x2Q5zE6F62Bhs5TA01dhzNEFPR48Z4O7dPXsViBJKGWxiec6OpIQqwWn
sc0C9Fxaf0PwYzlvMOdfOgdscLmc7Aqlkgbp4QNTLNfvZoOlD9mcfkHlnXKu/E746uKorWkm4Pfw
R7kEtYkFblq02hFzn5PjErGEcQAzIneYGFBHfYL9DQqYirhZZNsU7krGj8gKf0XaXF1aGV2vOOJo
+pQOE3SVCJbPFvIu8LVuTlbKRanbE4V6BZgVhHGFLSj27B9ZMK4PdNWUnAN502jXxMubf5NDvZU5
usk+TuB6QV5REGQw6q/6zC+56Dasn8muHKbIqeZ7Q7ivm8DfGDodoJ5GXBcbtFUY96zAWMAWr5xp
duHWd95BilH9N3udoUYQzKShJZuOBFoYrAg7GrS2UbajLFp8VQEnjBIhohsYk8f4LDMqE7LXUJZ4
lf8q5kYT71EQMZD1FC4197j6mOGUCSVOGdMoW/27iPPuUfhxuMq09Mnu+IuX6S5tmg3Ys3VmNzfI
+NdGR9C276rhG2E5OLrI8VFdUurBM+myOT1A3kq/2EHEadYc2aNvirB+J67ON0lfW9G8Cf/E6gDK
MNolIHsCNh4WRIveP83LhZQntsQcSLkWK9RPxfs6FdZLAKQ0H5o7fnD44fg8iuphBf+K4Sf1rx5s
qUb/MDmxzLE8uPn01KbxjtmANcpetoI+zmpV8E+fn/2ERW0PBrEcBH/SZ46V0Wzp7gtXAlNJg1u3
J2MXND89OLm4x8jNqwkwF2532vNivGabTABmmbAWAo8w/aMyPyiUlc4Hy0jYRAxZnNWZApIQPRX6
jwQ5a1OLbOp70jwsvHirmilNVyBLmfM5spcBr2DBk6ZXCWirgz/c3O7XGm4ZzaZ9Ed+oy3ZLIg10
5Fgl+Hq2FsMQHrKOFQQmCewiVb8bsH6UMC9M5zlvu+dkDi0pKkKJNnmYqEoiZG7CvUXQkoTxC/sj
1SKYDSgmN/vlkO7KyTxFFCmN6miB6nRGPvaBMRggrFyGAbKcwpwSrxu3xGWUbIVr7qoCKgOyn04W
2WtKVk8Zo5aDHvsUTUBccV3naNilGbKdUYs5D2cNKW5XKqdq3J3KeJmyiusGHOUIy7lxtF20w66k
5axJf80hBfTf7HB0L/RZ9EMiAvBJBEmswkDfYcAu0HL82TtRz+MU6621NcU7RQYqtJAmikNhNqu4
+glLojvNeAGTthApLcWuTuSOzBLUgIAVYRqh25B30gyL/pufkDRCH0PLZGQNTMh+RvrKEgNBud4W
XFFaxlU/ik+yJVoSBW/Ue28EnrX5mNQCiKkVfsUsph4J/+poLAoWqSPdWsVwzSRcLsLSkc5CYB7T
9Ksauk3YPGf8vHLuryXH+5xKZ7286clJBzgrA8rvsO1vbaqDfRMxm/x9GJKhNSbtNQ9ZRPcFOGyX
JY4QWBCBcnDvHfRyEwZc4pXApd3DF91ooUT9s7s5rd19a/wDnkM39rcNd9cb1QtiFekKD4zN6saj
hIhSbWIwRsWrEJAkm+dE3CDql9vIV0jXlmYu6Q5n7SDkdMUeiVliBBLQgSxs4OfaNxl2ULSAWhCy
8Hlz2+bHoGjqZLLQevGXgJksJ0xsjaLdyx/OnKCvU0jWIpGvZs0EjO0HI05MeVpvny3zWvafKQ0Q
U/wGl2+jI0vr2R+Xt43OvY/dHKXK6HpqD3f9yt3tFgqSQLBRIJfa3XcPfYSsg4/e2Dx8j8SCYROz
tuUWwe6IBYt/sen8RliVJw3BHkkCaPasWHameqrqDq2he3gsAinDodczxUvnp29uj76GOxkL2L+I
Z9slFDC/AwX8tMS5m5wZXCuJCY4nXSdr1OcNGim7dIMPuyQh7gz9G5Iu3gLL5v0hjlWkUVnJBNtX
/b4rbfRsNkydxWs1OcyVTKHrPY3iZDnBolUnRZa6lS0SuHciPcAxbeFQr18k30piEDDkN0CGrk49
8f/t8Czt4ar5eB9GmiyKP9qTWS32b+ZkbQOBF9kxfqLqGFKBV+tXioxxy3cbXFXbvNI3pPM2ps5f
ev4Ls5XLC9w4yss+u7pYwl5f2EwA8fSuN+g2/Ppi8veJjQrOQjiQ9Nj5u9LE21KD9WhdWDpBsAud
9p6RpEkmmJAeGPnWI7yQrhvtnUN6pXif13W6Hwt1pBCDbcAli4LjhFIMYnoVIsFR5PVIQXuXo/2t
ef+Gked1+BlLPMdhtXanh4kdIiVy6xisRia6UemNJqKPxGGljJDRgmYouNvxuhUgYPGiWaitKSZE
bEVrGWu8wXFOeeo75QsraUR0suY8EWUMNWx/irtAX23pgVtynTrptAY2jXccwmZt9qhv3ABxVlp6
ubO9cakrQXgbrAKCcVq0GK4s6Afq1oFyyz9bxcZFd8vXUUbHrEa31o2fAXpawqI4KH5qAWko44tZ
cJENBaMbjc2SL4ebTKc+4nrQsLszJeJX34wQoad3uzBXEP6wWU2gStD863QbBdFvEAMYNOOBnxl5
mDH5bdMGpNsPhv1lqs+SdM2ysj8QaGZlQz0k92Gq0j/Cbl4x+i/dZB3xKT1ngfNSO967UMmblpyU
CVPMib7Ssn9OzWEV1mhvUAyOY0unSsG/iIMBLxRFm9jRqAKgUc3iPa7F/0zgi0MHRLVWj6K8R5b5
ZI34DfXXDElb0qaeB9MpVz4JXswtbfiYD4Cp/9UnyKHsgirMHRaY2NHcmRBUPc3cKi+8qZjgGIDU
GBeNn/qn0bBxKjOb8GShrzJb4JQw65Bu0VZcWu/Rzf16svqPo/NYclXJougXEQGJSZjKe1OSSqo7
Icrivefr3+INOronrVsyZB6z99oXUkG3chAogdjdifyLkPr5QDRnyafWkFlkppwKsOPIHNFe8Py3
0UAB3DFrKsN1XwYvHUtPh/OxcNEoRxiusQJjf9CvgSo2fiTY1FgfpnLBQ34IBajQUVsm5YAprf9H
jAq3unIP4xQFLTsmNbqial/7lvjL8Gz4OkOl1ornAfDuVuXsF4n6Z4/NASP8ynGKDeHx3Oy0DF73
R0zopdRId20RpyWSeIH+VCUk9mWoxWyGLDLlXx2OtGTcUARLmvbGdb+Epz6CwKYUxKQK/vwq0uhS
O+a+USmIKndtqd8DfiVX6RD/D+dSbznhMc/VL9S2WwvGiU2pCA+cZI5oiS0PrzUdXOn/2mrx1jja
m4eTrk+9oz3GMzv2X8VkYAl12HqqvkfPgBp9YuC5zqeOJwLNKAFF0cGM8NiZefPZ1nJnyTCfdTXB
xSAZ4urH0MFrM8pLjReUWpWtMwmKB2KLImQgNmv0YGfIesuc4CPJkgNnOP8hmc7ojiXa55S4btKt
LZKM8Oa+UALOyBbrhb2S3dHEJ+fENvFxiCk8/2HE+ZooQ0b//YxObJONN8JQNpCbHiYn0MDGWBnx
htnttTdg5xjkY9j2Dps6856FjrI9dftVpOFWgIdv9T8dZRf2FhpEZc/qbx7l2EerN9z0uhRbUKnz
kWfdMsTCxnI3dJgVQsgkcfovbYGdBvqbEZjrotAWRlYcy4x6FwNnEBDQ2Lu3JIs42gb9wgZjQ0O4
GsIP392qxGS7rfLyRrEXk62eWlZRz9PYbzTGlUBOotOaGaSwsStScmjqYcMO1C6AuKOvyF5tgYKz
hXFIdIuDxoQ29lTo9TWGKpZRJqasg0up4NGfKmVjbgRvbULDbShr0LQ2iSY4BIJgVeZ3l4C4mpbH
RH1R4yQJh2gjwBWGhQQnDP6EfmingghK1GcgH6JDBCA3UQp6FidPb3oLXMSzoaOJG8yljjJLLZxF
IM7alFAOTmQkONZhblldTfWROslOI5jMRTWLVnZFRB1MBxwxMEdZDJlbD8KQ7n5QBhA65ny2Q7eA
WrKVmv2jFCbZXvnRVWL2z0bzp+Ycuk6G174A8+6Tgis/CfsYZ14U/Gp5sNd6zAi2MP5ZijH3rf7K
JLpYsBea1Z3KXaijtkbx4XLSMvaP/3WSqea0UtKLemkF2Yvqi/QTzbpYfn4ftObmmdl7xwXNMKG6
apa7bSSeAl/YgHFc7x4l3gXTRrqMVefi9DgNKFFg1GjhxkkAnWbInli2m7+p+CLkrblotfinpdkq
tdxzYvPBZJrwL4KUB445dRfrxqc7hMvC0PEyKCPf9OhmiLl1diFlUWAu92LY+Hj6NiP+44r2Qxav
KIuym8kN/S8rHfRsOWT4lB9cHzTfUtFQxqUNUkYnV1xcv5JQEuFnn4MNWbHS7J4jKnjZgqLDhCti
1PXO9hW6aiztHUrSokRKWY7g0dpGZOvBRK88VrANaNkmwoKvOUBdxFFh6K5WysWg/Q10h55B7LoI
zSRWdmQXms3Gy3oSg7Jh4YjOKHL0VaqQXE4K43vVacDStLQ+FXGLDpApZ51mFtd1B1Pe3icuFUGt
8r/cQlE2rNitnzhHk8bNqNHcePJmlEb3olnxKOT8dlbbKlMR+LxIPaFdRzk5kUOjNpvMto0/z4HT
p2V1fQjjIT2R26O9g7FRNrWU7icBHgxl6hEVbFHDrZEB22H80sqqZcWOA6/wF2SOPlNvZAwXm/Wj
d1xtHeuptW6K2lxqXspQu9byg9IY2TUQMXdV1ULTMx0LfXUp9oFhlxvfquNVEifKaoxS6vUGonjr
8uYT0uHnapPr8ABD7Q5vNvnX5qmzCJUmOeXI8FbI/cyJcFI8a0H7YekJexuZ1KcqFywp06E9ta0U
9SbJQ+uEvc49xUBhwMDBGpFV8Fe6A1uequ0RtLAeiD46TVyHGmuVG+Cl63212LkDwQmi4bQiZEvB
fxBkBEpm6Vvo+Aw9LCXY6hNgFkU5s5oegxv1BtrhOsYe6iNnGtypxY9YlzqVYqy0CpRw1MbtyYIt
txTgCZbQ+CEhlX617gyL8ySCflm0/BmKSqWO3x3InBD2M4l895RYjbFBbmMsdCt1TmqIzlSH+D41
mpsicCDpeo3PWVZQ5LHbgpQ5mk9HLTucnhaTcsD4GFcATOqTVUUYW00J0Hy1RIr5Mb9L6XGyJ8ju
18Kt7FsPS5ec2WbYeHQVpzhp0F61ef1mOjh+B7eN1woMlFTHHCA0laFIipgTsU6684xBvZFVhB0v
wvg1tGm5zWwZoL4AsZBErc4qjdvHh6q79FTi+CyZFCu7iJp36Rw9+yNm+afXnPkKUT+ULGF6b7k1
8qK7QPqfiG+TFOlDBI+6eKtxU+F+jfGEugZJQaE7N8jf1D+92JvpI6F8byzxpHpkxzV1/YjbUHzW
KoFc1t71N2X6IRTi35my6ylacEdRIDZZ7DuE6+jstBgrmSl+lChsy61q+8HaKBg+KLgld8Iv8Y1Y
BnkJlskkZkj+auShuN4RgNi0cOpIILtD7Zhdum7iJtGgWatJKG63jza79/qqSvEVbEvUIx6r9CFi
g2NGCxmCDevoFrWftuPAZAkrLFhlQbrIjV81OxZCO5OWMe/tpcIAjYCvdYGC34STMrK9Ii1s9C8N
EX5N8W06b5aNaTmK3+OeHJ0M2kzVYQvm58lMCv7jcoT3jW59rkXfZnrLM2Bw1XevY9cgoRLW/1Cs
RMRCyQbDUiKlInSNg4y8d5cgvppJcM/wkBdetiVK+9rb6sNVS405BhGUDXxf5bkMNoEXrRt3BcJH
jfR5KtuD1qJxxXczxE+3EHMsYXGPc7Gvb4jqJVpwx/qN+BnalHoBbzeEYCwxKvC0GdHWIRYKgA9r
6jg4ldlHU9+UBPDoD8PVIP4l0NwLrzYuqLi7uvnWGIOt6LRD4+JHgfDyUw4Q30xjFXIsgIS0MQ1A
tKqzL/bf4Hrh9kUIVD7A9s+dhFjudz17D1l+uskfNrUZDhJojfk85IdntAdm3TMJqhqWoQNREqAL
sGRUbt/teHTNHySQi7wnRPzgo7RTxmM47pReQSxFK2aiyLjqAGloMnR7QnGgGVvX+I2pQq2bBp2m
s5jdeJukhWMJGlLRNzp6p4ERvaeuC3JN4AJvvWSFBUrTcBq5bKDYOUyG23oZAEAX0AtyBwTGcCRQ
DJHiT2AfprCJInpwWIGDRVasXkrjFnHxFkhjUuCwHdXWBFgptRejmiE1l8hh59Nv1R7XGpGG3Ulp
3kfmq5F1yhlPMv5fuihXOeoI9HlYrvmE5MFkBTxfodCOoSfQKE6MlW5suvzeNZXFGsOonyTEIs0i
FGbpsYXDdTmZKUqNHSxIdAaMDlO01LZ4U5AYuzHL2ZNl8TYRzBOcWEDBSICPpGSsUmpZ70qJaB8W
Y7SFKVKsmBjBOAimhMD8l3hiW7uGPfpMRlqErLM0c/gMneajwS3Dsw7glUJ6pM6SZ4qyecBGqKgu
VsgE5q/tIWKE9qztji56Lg3cUIeE1cWKKo8lSgnX/DbDi+U9cEvTA2YbT3LANNyHBp7uGloASF+M
ZdQUZ0PZ2UwvnaUW/INElFlfaDGWaXdt8EOhNWbq/AkvCYoZvkFgJz8QiXx1X5Mim7B2FCHTv+6Q
eaxq+AhAjhZ+zcD0quR8g/GUsqQuMcYmSKVC7RB7LUGHmHfkxVJ2bLnT/B2BwjyTnzZU5frTBHkX
K3uTnNEAzaaW73MvW4bBxsrZdhKrMNJQN/2bUkWQAfCaRl8E5CBdwpiU4Ifj0Jw2YdZWn0AyHAuT
D0UaVyV7SESOWn6d8PhJf2ZmOxvb5RjfY6r4CSIp+vdE3gmApXRjXl8c2CeU0bfLUS5GOIlIyyXs
2WnRRNzGImGfHaRQSJtVlP/K+Gq5O7s9ssyd5UbFO0QeT5sQ/xpZveTzRV7p9PfMwt9W8pIZVlWX
jrkynyGr3lF/i6FWUPzi1+7+RcS8eME+xpDgBXcwry9QCQDjCRmPf4gNsBB2O+avy+JN8ngINaa1
i+ZVGKBG34zmp26yHzR55onAGcEuT0asCnDdvyaVm1Rr1hGuwabO35Kkwdlsg2hAlEjOjc/zn6fD
wRuzB5jmOam7mnKgwpq7/ApGxAAdOFiv22fNm1/V2FszREZsanQHYk2ywX8CwZCw5UrdJhGKsG7d
jThiar4vVOeScY7dfAgL1W65MsEKRd8JvZHt3RQcRyrzahG8ECHGPkzumqlKD8eFR4ltKQ2OwQ4C
iAiMFcfK0Zr0W68hTUQ+lHxVIOAaMGiEKudjCifCxbH6U40+xfxPErL9gmbHjaOYjNqxMNmIDOrk
jHDeQzADNsx0fsJppC4oK8dfl8OIjTvH++hMnddFHdD093DODRcyFcMebURv2HzXWBl5EazbXPlP
43+DYXkfIQ6loXXNfTFTLBJ0kcvztasORJLdZIJOymyBpn9WK78sctZeyDgdoBr4cL0qPtpp1wOr
nSFCEXAa8SRxCxbpyfV57yqBeBt27WvBfQ/tGiP4QloMlYnviuiBqGOqdCTootxk5l1gKC3bXdX8
Ccaa3JP8hlnrQeiNSIfV8WeupMaepwIaS6JnRD3Iu0IDKWAyaJhrGeXzDTTRj87vP1f6m1OJjSv2
XEj++Bt4V0FwQgh12I6+LQV+jg7kALD+C22BSmUNcm0qBoQuYHG8AuesEhTRcNjob71J0cLNz5wd
m1XDxMVbld63kexG4zLGh2D87uqHzpeDYhUzsafaq4J86DrGucp2p/XQh4PakltiYJY2jw1o61S+
lPDb6EbUHON8hLsvOjSKEp0R4fHjJXJSxJIvk7+zK4N1Z2J4TE+aeSHn+lj7N1Uh4iw865xtNSPe
AG+0UP88yiCfkQt9B63sMcr/fLLmTRwa3XiMnc8CyX0EiTs8AUmxco3L9x2/wrHxxMajr2ysDofc
O0rXXYG/luMKisCavSyrhgBN2L1mPTTa8VoH1FIHhO3R9UkQZGPhzMFiIKv/yQFSYETtp0YRJHnF
7mU6sHqMe4Z/0Nnb6uWbrT7y7ksb1bVS31G6zHzHWdlIzRJz44ZXo0e/gl0VHHBYU3xn65KiykrM
dx+oCFJNIko46ye+Bkb58ahBRk5OWroOnXulY5ADekjUroiedXsf+n9W98dDtlXJxQ73k9fFA6fk
N7QXL1BimTY5D/2j3+X/TENBl4dBMr/ZzrnXn321EyJdGXyTJlrixiHT/laWCswElBLxvkPEkg5b
o/IXSQBYt4dBdDecLwKKGPSB/pqKZxoRK9qWchWY6pKXJu/Wrc56AVP9HrrFTBeI7XqqsFWuoycv
WmAAYNWpyG2GhnUGh86NbqDqAw4lfz0oPwMJYhYxHjFJA2188j32aDDFmBg02qWAPS5eMeJYZw6H
jV3HKvK/oK2r4aYbfsbyLHpziabQkNcKydSo3AL1i0aZff+j1EbOEHx56KYC0ghF3SPf/Wmbj84/
MiZudebUNhGWqFhbUjj8dQ3xoTgS5MjebS8gMlkRxRSz+V7XYa3j+HLA50fbScASk71Xs/kNn31b
LCx/q6PHtLwt4VBrmsyllGudrTv3R6yFK77x+RQ7Xrqnmn1G110VONCa8Z7gJtDfEqaUjnj68k0q
byqqCGMS6ZeX1mX0cO/0bdBBibY4ojbWwO3Pzr7HYpvM9W4bsIMetH0EuKZDzKfrP0p4Kb19wHQv
5TZiPjoPxseI8BO5npNdi5wWtY/Rgxr7sn4qPK5qsdf9u8k8vauWPaIZQNCF98tNPwNypHI5ov5o
ANxDJHYOobkuib4OXp2DDOEsoRaOX36697pdw/USGT+Gjw+BD6htfnQ5rixsUfZ7EO9UlTRKMnAC
W53l8Kzio8iDxRgwOEI75SBTs2/TgBLWsZGDtj776St31r2P8bFko/LZW8huWKzk6ipg0dGbq7DD
gmpsBbGhLs5Zx4Hw+2q5d+WR6KWIXSAQsnlvfMIUVFkVyeiYTAnP1tUndKM81/WTzMAqQolivAzm
TtiDmLklHroioAiEpKsWAw+GmGP3QpiJYuiUMlZVuj27zLiFCjeAsFAusf4kHdckyp39r0m8JZ6g
qDz49tow16GhHRgmbAJyLCz87GHPV9Fjdw4vER5yLf90uA1Lh/UmAr8eFiUnC9ql5s0WNwPXxrRb
rIDHh7zzHHpn0hGiwiQ/5hEPS/AjprU3vT+RP2NtIN1Oo8QyFtK+EkQ9oyhmYYFP0vJw0zLpFDud
MayK11CA+iYhssKMOPh/gXPU1IVANFCI9wHqIWSyRnEW1M4rL9/awV1zdwnSg6CYViVwfdl/WcQJ
suTQuoRQIBiJ7p9wqDV7WvdiMfjnCAk04886jIHGSGAyxJskXy3Wzo4CJW7iw5R6AbrWogvF1Kum
vwmHtMnYxkpuRs8DAVYMCljgkvCT7fyGvJ38OrAayMSnwvwdUVqaD4cY6wzwfErh6sCGZ9mgmUjY
lucCjXH+JKZwPjh4sHC0OCA7gm1XFuvC+SqTXwRnM9UitJP6ZG8YBZaEtSfQ0/DP+hntvc3ksL/7
uBcJ92myh8YEX7X5aBV2G9RchYk4s2cseegRznb0izlWQfu9j/95UNEy5cEiktbiOvAmsWYZ42Zo
fsgH5hRmXU0m3BheKiB+HvEznvnK8QBPaesFTCH7jrEC3Pg3wVuELcwKyul0KtugEyD3qA328tld
NB9F+Kj8S9zhpUM0rW1qdEltfEj7z1F5lTpwkvaICyVKtyX6FZ1kTWzx7Uby5ggCZm4ziQ7+Ot/g
aiwnrHFWPRtOUJd+AeV/xQlXswpWUgKaYKt0xyw8UFNazk73zrWyZla/sdmj0Uz7Hrce3DNyRMt+
HaW/ufvudg/prmLtZeW3sUG6DADHtN8rGiZNewvtD5WfTzneajZ2lTy51KcuS2PN/zXj3UCENFlJ
Eoe556i3oL1F9DaeeQ5sbKPAsJJDD7GkJH0l5qxRQfWhT9tBmh/q9YAJ2DOImSb3R5CNnf1pzQuk
+MzF5x+WOyjgDOJ2DhI6v+fiOI84mEjMmk2qKQ7XAvdqFGb7AO4yOdfWwGpDwirY9caqFoi/D1WH
JRRDFUls2cXLV1mbL8Mi20QyWsPd2kTUPWMnQbw0B2ah84EN/FhYi1Q9eMmnxgPQU9yXyLc66zAx
fTqBODSBJ6tR/W0juYdPYw48deIxFRvVuyQeMOS9WWYxx9w91hXUP4xKcsJfgRDQdzm/fV19lfav
wro91nkt1u/ae2z/SQkZmaWKPoHVaPlDOuHunDnJSjdNzk657msAGllyrpgzMDLLxcBMolwOwzlP
qUf+wHSQp0cGGQRmPA9Lz6RfNImSz3GYcaL5a30a5DBswjSpYWrYpLCIoYYzHV+k6cNK96GU350x
4KtdhhoK/+nOWNn1Ja0PebfR0rNlrr1I5cxb2+2NE+CFnpqGUD585AXDhntI7XAokZfCQzMgRoRr
WbdvpB6N6d6OWWp/pAiO2HbVl5LzT3o7LMStvs/UL09wiJrJIuc33VwjLJmIwSySpHyEEJ7pM0xH
U6YeWxNN7DkL93n0NJXNWJg0Zuuu/y71e4WZjKGDoT4Sidz5BvQUVYVtn2RGtazzsa6JwJgJeXXp
HULvUsuvhqlIzTPFJt1Kzx4SwLjftfnFbTZOfdAVIBHdo2RnY166Ss4G4w+wu1Z+Q4Cy+mfeLJxu
D9fGUA7Y6QjXMvUVTyH9HOcUmVDKj4zXJpFcgw4fF/zhxWdbbaB08NVxZsUII+OFHn2N3lGlv4wp
xZ15Wz4B05MOuWITh5HwHGPcJ/FtNjK+8bR972zS4inLu+oNfOm/dkB/oF6i/KsA1AHa0OMktGt9
I8TKDZ+Ns4wYrcQc4kPvUPnxI+NNjCz0GICKaNmhyUSjayk/rftk0Gk3G1pCSWsiAU0tMxa6xbov
iO7bGvgx8u/U5kA5ZLjKW5sclFdkv0f9G2vmoGPrvI1Ajmt7mySi7F0r2Lhm59w40xGDT19Pw8Ta
xjN7b4K1TT0H2zi6aMq5Ve9acwG/hFryxeU0GlvAXlyUdxVEdtn/Eo0tobi01IjhF1SHKeHBISmJ
vwHG62hu6/aH4EtqJmaUjA86HdqDpiwr+xeCOFWbrZzNeJ1nv7UL21LwIAB+CBFWjqCOmHsUuI3b
jxw1cxE8pMC39XBjVsxfir7CMZ4izUmVk6b8Kc1nx3sMDxoBeBjBq4ZFaPTmZ/ys71ZFYKH3BvRn
YWDBj9sHwgeRm1gN62Xl3q3x2EeXwH3q0ami0OQ8tmhUIDiAUjWJaMS4K85OsmCZqOAiVMS1Di4g
vmHFQuw71tUhKj5IXxx4qLx9rXFRYxkQtwyPj0mm1TpRDy6AXnQexVU32egX/3J1C7DFAfYUsKz+
w/PgmN4q0baF8ztx0huCNk2wOhFmVfYVGu6TEhph0X7giYNCBCzg5PSoIwD++KgvPtzqy4FYbhC4
NlpMQymSjDpcteqUCFRhWEeiVB2xQmPbd+xHWIJsrvy5tGwIHDBrOJl7qCOxYV9K6x8Kk01rKfvE
+aiUe81WseieJuOe9OThagslpAJiZpyeXS5b7fFD9fZ6T0peQD2J0z5EL2tZDBIQ1gNU++RsUzjx
u+7HQl48QQHyOVp8tBd3BxtgvjeahwR6aGbHwHsVHsam6DPx3wc+SaFlC7Xb9mjZmFtTwP9OoAvW
BI0N+wk1UVkZJIisCOdWsv0QvlKpzaySFWAYo0Yik5glWN1jDev+kZYAOONRiGjeV4DvPH3Vc6v7
3VMRN8t8dVhiYxLHhlTbRBbr0WwGppkgHPTGwP+Us4/jIszviFqkui8pcvzhc+AecZwT8Ayl5Ac3
xZw8bB7wtnqQryKZI5AjOon1zfghtT85fEuQHb7HEE2h99aMZdtuEkqYKvTm+Gur8pGxH4/Y9qfc
vzXTMSXUoJOvi+Y3R4Bd7eri0KYgZRbTCFpxGm6N65BfY+tQwePoxQs5gtRt3iRwX/Qy4p5h4reJ
WRPxNvcpqn4RGrB+pgcK/ukZcNx40cQVU4/dFIGUd9+FfypbbDl6ePT4xLSHXTorsoYIgDylOiDx
PRNgVCswx7A7s0hHximQ5ktaCkyn9IUEaWGZ1XUAEdE7NgMoJfE+slAmmzAQkQJ7EYnxz1ZlU8Ge
1hgOCieEkl802iBd4Zc0JRIDIwH4oreHGF5oVN1lckgspl8sgwpwxSWqq4pNI0z0WZmc5fAcGA2I
q+6QOm/DhA92mMR8glewZcwizjAWSjmwZyV+xPrJ6x+uRmAaYgtZd0tsTaPzMfC35ipdSGku+1R5
94Dcu4hcXQtfPGEKDOLz7EMn/xHtpTPGS5hj88Rzl+rwoTE4cVtr0XT4d3qWmPohHpEFHdPJW2f/
tt1JwwvZKL9NCxdjp7lcnqz5QIdpQUWC41dFS9B92UjDmupHz64edL7+3BOo1ajXvFMghCYo/7Jl
7yoYyknIIOEpJQEHqB+ucH59NWXUyZ+2LOE5tr5SRBYukRl4YnONqsmdq1Qp1IrqKQl3qndPGj5P
m4mCWq6cal+GBxeK7EiTmL4IIBmBp7F34CMGKeexUeNMYipRe+AK2N82PaY6FChRo50tgpa83cDO
UkchC7dpptIl1YynS9hg+GKnvHYMvZFzSEOHT5GBs7WKpsOqAcNIs1V3W6NmQdn8Tv9kLen12TFP
mXsrt/8wp0AlPMKJoCDD+zSF3ShzRpF5R4rH0pumhwcfxED77FH3WvwW8fYteAm3/oqNRVS2cyX6
8s03tH1+/uF2Z7fB7ToJs1ZpdIzGNWPY0EeeptJ3X2taR9M5grkQAZmjZ2c4sznGKU09WmWQzfTZ
AJhUTx8JBWuDp0QJxrljraP2lpjjSlprJ49YG/H1eOdO/a2q+5T/p5Y7TdEXdR/Mo+LZl99+l60L
cxuRZYd0y8LWgl0kNOYNaP4+ovd+hy40Gh9mdOJXghYb5dPToKFtSXbh0KIBo3taqvqf5ViA9OM7
Ea0j83OAYZUTLFSsx1XfcU7aV58VaG8Mnza7WV95i+GM+iCmFD7QPGATU2d31Nudz2Ch29jBdnRe
iXPEG9jDNhlKNAJwsTicOlaaMZNd70CNkYD0Ty9h9d6gjpJSJ4AFiQ+CX6SgQGbWugYKlosmz77D
8tCb9B1sOxnaQ9aE30u7xMJvKEnMbM+C8cjonnxjrVHwq2zqISSM9SGSlF1ibTfHTH5VMS0n6ZQj
IxVs8QigmHWiudOOQcTbZttkxzmQWeZfQ8tGk5dku9aUbxoA6Nb9Sfj/aLa5YI61tJlx1TG5ROwd
3FMuDyrzFs26DRR/uX3i0eVFQE9kE0EHikPzEceXjgEOme9zRaP+5gWMZld07wOgsDi/utmaybhB
Ucqy2Gd2gflw7qVAd5jc9aR+Mq8Abjdj9qFMAID80JR7liM7DUsA1qq5ka1rDNEzSSJKCkukdw6u
+uipOmIK8LqSi4FKIzfsowureVlPGx8K5DI1Tz0s15WO6gaHCBVTaIWLNHIBLqG3KrS1YTMKK0Py
oUa+yHYYcDhNCFlnPBF74K+TAYNPWtc3XHTewhE18PBJKeX5PvUhlA2lW+oCVhPjMKHKD8MQ1Dn6
ujbcex4A7A4G75AbGtBv++aFxHhr7pAv+owwTWGLu8xosXx1U+cqJOdcMgJl9RO6UxY6afK+9wjQ
TPohGxo3IlImNWOxLyw6/aThsC/c8TnYVcOAe7RmXZ79tHr8JW1aepkbb6I2dykRuAoM9gpEtIKu
xAO2bI7xm575j0nKo/jNJkBTaHQn2EdrvWXBXBBzbDtL5vBzM8F92khiVmCiByGGmorreuBOGMUT
NRMLOU1FhUVoWFw+zKH8MHxqtIYmOlTFVzAJsy1wbagB1fIHPsGX2dR/OTkNRkNAEqt5pT4mZsNl
ZTMe4yNXFf4SmuZUE1w4zqQLmedSmZkm3DS14/Wcdppisl7Dt8dzdLFASSLLRYYGlI5KrCjrVa2H
m8IR0Aw9fKfuDoEHWS+e/CbPaBFHb6k7GVCNowvCs07l35DeA2bJsXf1GICZ9KJl/pYnwO/ydi3U
dCkMsbTT8mJhaXWI40ItSryofOZVdtYHnwPE+wSwBI4bTUzsSXR7LFnhlAqDGF7AvuWYbQ1mx16c
LkzHRJDffhkuodBMYy9+ySmc96vcg3KHnU+4kvPgofQRnmx+c3BvwqJ8hO3JiP03txt3fmguJVER
C4GjQ/DLyynttQA6UfTpMu5KkMAEqbOz2dyrIKe73p87nVyj89p68g/j7anmhNXQo4woF4khmwdt
gnFA0Tb4Lcmu7ihpuZo0uS8bBPCoezSm9qWZ8XV4GI3wPwFPswE0RxOe2CeXvHazrYWyFTnvJmHS
j6nyVPQfvohuRArNVLNBseAWLN86bN2MctQAzbixUBEp9AQEGL2+tdxqLz1tB59upY3i4o350TfH
bepxKRbWzfTgXQ7mHa0/GoCaohStAitKWf764b1vUFUmFXbgcTFoYs9Q2C+qm9/7R8QE1iv2/iCQ
XMOoXbU1Ae2ezc1q19GX4GorHARJFEtoNKe4ltIiU9fcD75cAwz99VT9aDcGdR/nXWX/YJ39HjCe
xOzDa5/xWNC38zTjRs4iexYW9bqcar/cra4tRncGTLnnvemSYC5zPAzwa8REUHH+Co9zugrXIe0z
a1RtjmceQXG+VbthZXC0K6btzHWnw+9lLJ002fiNd8oJSa4ipCQFnpaemFnkAUqX8yED1GMFqaLO
hq/G1xojwSDS06WnGOBGK6yCCjMm+zFkP+FELMYTBLRZX+zCvtib6lcacCliKfaJrsD0tccs0KPu
1n9QLkGjaXZeH76VyJV1mJi2o16Fh/AFGmWGVjhZ5gngBjm5TFgljYU4QLSlVWZLXQXPklmKx8nd
xR+uGv4zSz5ur5OfGgOvknOKR37Vwao0zSiex7145783fTAegPLts9G8NMJ7h1J/NBrCaWAWr/Ow
uI0lkmXWmUkVHsN0fLbaeMtzeW9ltoO4udV79s86Yiyl/bZ10jUVu+JLSw9akKxTNoyh6M92qD5K
kcAnBTgDqU4nJDbNkQNwTUk2W9NtniTV2QfamRZICdhyZQhYsJuxlqKo1oIfK8NE6ncUsAkjqLHF
ZTAiODAbrKLw2qoPm3pQMpC1iRxSqmKjKN6iHmirA3J5wgq5HSlD2meCxicDaGUxMivIWEMsOCcQ
cQWGfUHY+BqU9Kq0fOKk9tCPWXlj3QL1aAbKv7SLCLXHh5F288qstqGtXhL2770LfWq6OVxOBSfZ
hl746BVYljwS9C0k0S8SWzmq0rxSwi6lKziclY2Eshp8+UyEcVDzJed7H3++xdijMaec9B73wBOt
KbFtHFJt9Z735Ty220VmyJmGitqD9mIDFi+MbpFFclXhJUjk3qEtLipvXrr61dEPwmEuOFJ5Gcmx
rSv6rWGZNCGzyr8e2U9GeK+YDDfk3lR59SinUSEppE01UpTmq5YOLmQ0AU1nExXJQbVIksEJ1sCW
ppuUU51sJNyf28SRiwgibZOyCSB3Jw0/PZLAWwbGZcF6YqwIiPgwXEidlT5L+34uopPCRaeMXx4P
toV2a/KSKog/MgG41z4L1nRjbaLPYnsUsrrzyvcS+09YtesayFoZTFd1Tq2DPLpwVolK7UZ4bRJo
6ybOFiW6DnQBXLD/sIXOcWffoil9FY+ENaRfYfoICnOH/RzcCX55ZDt9l30R/YLnTlGuNRNpg9V4
MRbHpgeyHgSHMkQO46ManRUhi5eC8Y9lEZ6hD6DvFJN5TWXGG/8/js6rOVIcjKK/iCpASIhXd+62
22kcXyh77CHnJPj1e9jXrdkZuxukL9x7Lj6ZdTLirrqeScvlZm6osCUs+Rt/bAlRYaGNJ3Erhvrd
eOFDjsHcKv37UFKvOcsrjuWnRiIN7X3Km+FPMkJWicAHl0742rfic5Ih0SFti2vDOhojblDT4Gpf
aAiBZUN156KifKP8tWprQ2TbTaVxsKJkDbiDs+JdddPt1KUnjqFZeV81+E7oCyTLLVtMkWxhGMHR
Q7aqee9AwCckhVRcVZJGFvDjviMZzu5YNovmmLDzaylOiPvaN/GL5XzaTrJVlgUkh8SRUR1cVgDS
9t741m8bXmThoKHl9crq8MVn3lLEGETlL55Iny8QgwDdw2JXr20JitwhZEJgvGx5qGufit8lVGto
vrKaySjH6VYUGb4RPM6FqfZzxwh0nJkU9gI8hWr+iAl0b07lY4/MfGQKfTyCp027gs4BTMAXBDvU
/3l4VU4D7CM4Chc0NDv6LDl3S3e2+f36iS+nx6gzF4/DMp0zIm+SrNv3ymY+gt8W2otjnLcIkI3i
y2uD+tiky8s0l+cB+ki9ZLtI929GaoIOeqZWPgX9g4PMQfXEFEVoUVp7P4J1nsbiELohMovwaAXl
semzp9Geb1GlnXAF3IgqOwMquVLSbuSM3pKouPfZbd8KZACuw9XgOn91+9Klw3kY8r8z6YgzyovE
TdlcQ97y65cAZS+5mw7C+AYtExawnm1TOgRYPg2JRbA/crJYgX4hs94xOaHJBv4O4OcN19FtmpBq
AdExzwmxEYTSGDG8xA5FCFr5U4IcEo+Kex8WtNKzZnymNBWa060hx34K7UaC8RoWC59LjLl6tpYX
m7S3E+7Zn6jJ9d7uQ4tDzT1ha8d2iJd1pwCTn8K02JfQvUQJCIdjuqiLLyPA7zdT+JHI8MNt42Pd
0tv5OZqb2g1Rvq56aGPYTDCCNuht3FIsD+wNnu2sfMlCpD5FnB7h8a1cIfd3SU0GE9iF8093QjA9
LXIcq/teWHI3uqgccTzOGk1WRUxEXAXRIaPz1YYhtR0Ab9UZjqCqiWD4ECXkes2tQ68cU9xOq2LE
RsoYrYyVyudWwKiUKMJ1Id3vZVg7W8IAz+FifxBqS8hARbKQhbHppqFeXoISSHVPSzLEqN8UltjW
HkM22eLTOM2dcdtHQ3bDvvYrvU4KnmQfbkYZnBAgXeBYHzrSStqmkrR/DixTF2YRkogCO6K3ddYC
Rq2g4kVbw370mMML40MRKE6Tlz0vLncDSlz4atUpktapd/SuzOy3Bk2DDn10BJLVGYBKslln1DN+
uk/8YW9ChGSty8UufVxh67mV5I/9HMAT63LCr8BMSRBipey/44jE+sDtjp0d3WX2z6LILE3ka0MP
7JSkferm08q8bcf0rpTzH0Twr32sToEKjop4XtTs90iR6GypMTxMNT4kSQanMEeSjsnKesixDeKp
4jNEv+FENXd4d8R4QDrzs8nau76np53X96Qglx1BTlSmj62D945sVbXte8x30/zrBR6vYixeFzcj
ZM4UF3x2J5EUD0uUHuQYX5X0Tr4bvhoc9eXi/Atn9aNJE7ybBd+1FsMda6GdM1NhpLa1XcRMxFeP
96fx6dbbhK+faIaLl7oBw0/rVtYhijdmMK1cgyVt0nKjgMVbOPc7M5fhBngPKOYmeZODeJHltI7C
CP8Kl0+/iHZeFl9KuqmbUiTLjTHWYxKOj9yHr24TM09O8l3o4WCfzfjaMWSuJwbTFe6IOe/sl9XM
PA96jZmedrU1bQXcVDmmhxGzIc0+gk6Cn0lB3ZLK8V6kiF4Cw1ylW1AJ+ja97Tifu7r80xrkF1ng
HRCaT4DnrHaT8jID4EwQAtPjxC2vxiJgRypujGTGzFF6COz85H4ukmPBXsZ1XIw8fFytH/G7DadW
xK9BllwmY18AXj8iyLxaBUsDSLk3ultptCwg6xx6TBTAmPb+jW7+GAGSsmPzTkwkQnsUgWnSXUIl
7umGn4SmGluQ6s3K+XVaVOphcZKqPCqHGW9EbthishfYkjSdiIBQt2WDd64NgkOQGQladCwXZ9/O
GMNOP4kbiXPRMqcYZzR7fkdhioQmQGzvwWlpnIj0doFrqk1XkeuT12I2UvO/wPGem6TeyyGSSLTh
47UIgWNdocaqyFLNH/oEVKFHf5oJOiWkwVAlKWeinSSzJJA5on9Yriiwy764bez6RPTJgxQEzWXW
PjK6OJVT/12bBv4zSBDxWQjnZx4gKuT9bQjjW6HKhvP6dyH2m2FUnOE1caD0JWFAJBfSsfM86+ho
iqa5sHKmYeoSTnyOPeteg4zKcwaJpQuA3+v2izGAcKevpIc2WTXjj+fXDyWOM8jcakBPVEiuJGnf
SnvU+yhgFYQqNK5Jc3I9RK82IyKXblnq5jTF07VpzGePW6f1MLRLB76TPaen0aaRNpO+BoNEmzU9
5IOzNewmFz5r35pRHwbkoYl4CnfOENQQAaFXeKZ4ClX7vjg+b10MQ9TY0ccsohrSb47qmQ9NxdbF
anKGo5GGvdm/zMREncJldWoUxARPIzMUJ7XpSr0n7Zk36S4XPTGXcyZJ2MV8IvIcVlfAygdrWg/+
bTDO7Qgq7QjXDAsOK3PSBB9H4aF0xtsQ4aKwEEoN7B+82sVKBBW31ZJFEUVonNbPYVsdZxTgXQkr
IgNZx0RI77pVvgt3EWK43f8At2IlG+XT1qhiR8v0oNqWNSIQKOIQb6o8PpYKfkrJsdkzo9ryT7EY
xv68ZNE5lfl35053CqGNN1s0nLQOm0h1O8+f3mMX1a1AYMtidSppSLQDr1hT6Ie0jihySLCkrD02
bfJgZfwV7UAXU3j1S1MXWEQCEGzkCWKNQ4/GTReyhQ2C5cF4TfDKedijQCVqKbBz3C2CNXU2tFus
iYwtrDTYZmJixMnfX5gJ+awGVzJmwYbAML6Jgnlgogt7Nzj5U2G7y2H0rWsVF5fIFIcxaOhyV82+
fhLpb9rhYIw8KyPWAHG/G4YHF0JaP/X71q3OXcuYTtBuY1ffZ4P5Z6eERSGKY+iLvLmOdpqEczbJ
LaoUpOi97K3bxm1/M0VQSx7RCjKp3FfD+BbMGX6ArDqAPZg3jEYI5RIF3zCrlvxGJME5hADSpniV
tUpfSuQ1QYWv2MDVXQERvt/D8mLOp8iIGsRxqqzlHA0BaVjZbTAh2J0AUrGXqocLwLGnobS+YuQx
Ti2ebdYetmASyp1eA1z03vjMnqKExUNlvuo2bUm8qUGPztNBdOrcWyFhMdY2bJG4Iv/dKLv7wLBK
J16ejKuoSYsHys+9M5DV02qU5o62QpaRarMY3NPtyKCi3WWR+wIghri3oXB2rWpf66oAeqR+hZdc
UXtsc4//tQLulBpC0smgg9w0usSIl6Pcd5ZiEtubfTAi1pfjayUb6LjisS6xhjnVrfSpXMQ8UX5P
f/rYPhhJhOCMlGXVQeFrtDe2gZcSENZdD4+swo9uSYOZRbxHbgvQguYMd8CbUyJSIiOKjdF9TdVV
ZfZX7NX9kU/R3jrxMp3SMvka0x5TcoteexBcXyg7htm9tWdDIsd8FhNU/4ANdoADExN+H8DMKxDE
j3L6sdvg1Dq8GxGJNiLnEYvxtfqo6GbcVGa6B4P2aZXexdjzOUmLkCkyXZJsy6fcH06Nz1qRsAYq
cCzcavxoU7UHWz0zPl+AltcYq2EzN3h08B2C6SMTdRzvcxjUXjPDH22qc9oGb2Q0CEZ/iDezrL8E
HHs39QBt31046BUmntGaXluZ75eRT2EMwLrpow8ioYXNw+ybY5j478hNP3kPP/K2wiZZI+2EjJwN
uLiWBX/XJNjEZG3HF0glb2pxBdX3m07x1c/ce7/Vj3lGqiSqvwnw6g1kYsQCxjyE3YD0PI2fKUhn
tMgc14P+rT2c10NIhduIL8pimiaFMifZ68Q8RUPxng3uK4Ebn1014H5WJXN4lF7RbOByYvuR9Oyj
7u+iyf1Mi+AaL9Xei2Po+tTT0+hu7RAPQDd3GE/kNEJoSpg8zzthxei/sh2p4u+568Arpfe0I4Kh
EEgAVxhxehTuTzI2BKtq728iEnPo87WmIH/lGi3u/bSUpInlLEnsqo8vqAa9Dci3OxuJBCd2/FKU
FHO9u+CCs1z/tmC6cWuzv2AeJvB4rW1KW3QbTzgbafnNrdX4epssFPP1uum2OwQhGuVZ1CJtsQPM
SoucPZbDFfLhIE9XJ1jEVotUP7H8SovapnOZ83YVjnjbbyao66jdA0qorH8jGuYl4s3ckRuc3gRR
NGOcGx863T6wNP2iuj930wAoqWJbFHYdMyeneSjxac5YsT08lBu6/c8IWLff4Yltyfm+WRgd417t
L22RfWhy67JleEGlhUklbv7FAZo726DmFnRrDlFVuIRBO7bjU5d2776Lg8dqiV8oT33V30u2AnUX
PNmsKLoO4SI15xRNMfac/O8YOg+oxXc1I7DW7i8Zrmwgsx+B3e+HOL7LUutBNaujO3kO8mgfgtqc
Hax9FRK9qTxry0e7au1pqX4qVGOjqu7y3vutScjD2PBk+eOxxunsmu5P3jsoOlivWeTrtibeOirk
CWPAFid7ds80DnAHJ4gbmjTbJLTu4BgVpyHmwMo8bprWODR4KHtZYJ6IrVubbfNFabyb4YEhoII+
aKKrlQOyXRqsOnVdnuIMF27KaLgJ0UZTQ6EwY0SakqwIZkuk/UcO0MOuxs8FqH60yhqtoDrVwsc2
5z24Ot3V0/LpWP2u4SF6LeP0OxstclICdpvKo6kZus8R8uBN55bWybJD2ABkx99IkdEAtjQpcTZ/
TP7EatjtnuTYHbTRn0PKsDtRxPL4yxVc+tOU1xxCAR/BqH9MtxxtbX0HxSRuMVJtnKE+lxaeFZ35
Pw2DsItZpgPWegTp9t5l5S1zxzokEaPWcRAAdkf5N5iL5boorL2JwG1WVFwo8BVDcGtFkf41PWvI
qXooJ++F9HXgBCPw6bm1AbEyFapIfbtJg8HeEE9MdUsWywmLueQ4t6DuYpM+OsHwXbl+fdWzHe6T
ihn3AqZu4zVQ5ANnQhjRnhdT3Dc5mU4tZ3lVe0xdxn8EH8ltneNuzlL2XPgBEKU0KGJTIEwLIMPa
zr4VicEoxI19zvpQY55DG+LmMSPMvsMakDaJPpR+Lc5N1rAziuWDDdKKDozReBJVVAB6hrREvsbU
zleisV6xKCHyEt9Dw9VZFFCcJJAMPJ/oGmRZUc6793YNcHaQxC0hicEHTngkwXV1g7muspu7uA/P
no7+aZGSters+wSGx0J+pzCX3CLhLClYDbl+9zUEIacEene2trW9czt6Dj9Ch0/Q5U8k4aJm/RcE
OPS73dVTPQki+hGgwiGs228La1hugI1VXFDJQjRZm8ynQESIA4u9z4AXQj61EIYXJBdIrFHEFqo5
dRlVL0K1W1Ult6Kc74dh+qn0fB3Q8wJTP7sjN8y6W6xXoo5o/pDbCO7fPSjmx5ns2X0vx777kVP+
aJKZXYQip8Nman3jugPYh2JBSqlUsvyJQF2zRh8Imu2IrdIRXkomrRjAh3/+QlrbVvHowIxHhBJX
68g2wfKCa7KA9rOdk5CdKMaAmrk7QRZRDKtm3k1uvHFERQjLMP+FZnyJwzJlmvJr2jI6qKwfUYiY
s90Ob7UTUJQ0xR844sinwuaduNHnNoGmk6UXJmEPxG1thNNDVUnP0q6+3AroSlzvSo83d7R5dDgK
8Fm6bXbRCN262du2I2I9q7w20zdQZ4ww5ISG1q215omTQXwTFPVbGjFqzrJlPOUdBBYnI1WCKZo+
eUkkbtIO4V2w9PNjG1c4YZt42HQ2CzyJPKWLwGHq/nYy88HDBtWU6ffg0RGytb4WY0GenIHx51gP
pme9E1iujRMh5/HNfsbVI9oZ/oyHnNLuA6oAnOyBcgDwexpr/giVZQWXGGg4fRgcsqK/hJJKORE3
CQjH1jOvQY3pdzasGDwyeqbFxsIaU5hZ1huJlgdYxpSVDv8Oxo2QtxT3aRet/tdo56fTntqMJOhq
P0UomeLkNpBm2rR9CRCvYtwxYMsaODRMUX/VYzExUyITYhqebQ1OsgyoIOl08onc2OS9awEnkPZL
6Ul/QublDWFULFZzElJDEm0GwloV/6FpoC14yoUOZD8GbNnnmUguE/OpJ2wKtMcBVZYGYFDiPIqM
BEs6u2dM8rjBFH5zYYrutpDtlYSf4dhp93YWyKyDBeSRUqCB67E/diHG7dHbehGESIK9fPQTMY6T
KKvYfUJt9BS5fy2nJlQ0lhUBSpaA85zfpkEcmbgzoChnP5AJMnCYRwUQk7J4rkNcXr3uPtp1LF8m
5KRP7U/IOQl4XRzDhCQjnSKooUl+dwT7gFrfJSZ4VnnzPczyl6HLYWg4F6M2fh1SjmY/B99e6HzA
fjrmb3FX2rt8VP7Wyrrob6SsGIH+dM4z+4U00pEJNFJeFzUjwNaAPW3/Vy6xsye0mzyN1H8Tyh9v
YpM6j2p1UWVZdnF9LPwgWJjRwqkMYPiFdfYQI3VBul0f23VI0KI+zAPnYZyrx9rHN9vSyy147Tle
k30AeWNIQ0Tp2Knq/jPgJKKPQPc5zj9BhAqz7E2ONpN0wyllekQ8h4zZBsVrxOBWDRQ8djTAYtGb
DpGx5ECnoDh3GWi6ADh3lKNTEh7ek2RgylgTZyDW6SdSBHdwIX9yhLtcV+iFQDJfSE5l8xwQqVua
VRhYgPoqT7RyhxhpvVcu+4W1bDwtr+hcOBlJZprUExVfSCSQgyhCPRQ++wonwayLS7Zn/hpY+wBk
RYX9LORMuKnn5rd04mutsg8nXdBTiRB5FmFNpSYPr8gY+rW3LoZh4rIEfMVlR1TZw9SEh7GJzmHI
gZZKACkdx4jvNkxARLnjoX8ocXqXPbOcGLpkYM55gIZkydqLFw5Pi8EV5QfsrKvS/ykKCCieOpiy
eJDyj4f2i97wYAh1yBxrG6H0WMimceKeVT79gx030c5EfKw9kE0P3kuGp3LGnCAWebRFuvW83Dta
NtOREHJRFON3YbSAaQ+0aEGNVgJ+mPzXpkAa2WODmxKMb8A1ei976xb1t/OTg2VTt84eQ/xZtGQ8
qB+S2vdJOBxEiOVEKw2EI7sGyfyEtuI+Tod7cg75TlpEBKAUyB/hekmph5qELAkIPS+ymLe1cO4b
3Dwyyg42i5RUow1X7seYQ89sg5cciVWJfaxwnO3EY5XW6TaZ0LPVwaOdWTzDbBzlQJ7WJw4sxIlE
j2uD28JKXrsEKMdM2sa08YPhqGgOStwABaxou5anyaFpGv+fgWcEGbX7pkn2FdDuRaZsdLNNiWYx
HPUdHyftaHGZRgaiPhQgCJjtmYwMzc0x386cn1PU7UOdCl4uhmyhld7WVECYnfS3mQeSIaeIJtxz
X1uDsNtu+hdVk/U++RfVed9pih0OzMyil5PXwsCDOFmihgVCzHaQ2IaUWJJMwSys5N6dB1D2zb9U
18daKcJ1qHB6+91znmqGFDkSkQGFt5mTtw7cC6qztxxYHYaLy0gsDZPrzbi4d3k6PEwFeUsdqMuR
75H2G20l0hY35LRR6yJeRWstTuZ41pWfzTq6WYtF31pB2yG2Ee0ehS8wsRfRnUt8nuiqO3eFy8es
27R91/P8xVGyk3o5kkjswLvHtRl910D751xdbPDDVqa2BvZFo/I3YwtQBuNuZrIJDYpGGZJwZH3U
dXBVZbzN4FITuuceq6DBIKafiiDJNzJlSSBbkqmcpTMgMWLoQvabiVe3WRh9J0P9JYcU6C9wW6qD
q4aQEM1IiqxS7knvntlZ42wDHgX2Gt5cvU8gb3gNU2/C3EyEHZMZgfbQTVboK+EiPY80pOCbrg5z
5D76M4LlRHxzgmX6AGD6dUQkVuf61LBEnSgXN6H95g1kt8pim4JSilt9bAklWdq65qTs71mLwnuR
/6Kww/KKig4dk4pxFxjiyGVJM2zmTYYZHpMkqJ0w+lETJs3cyxEr4UDI4vKpV0QDS3mFe0rKRfI1
1DStefFuq/6xzvjTZGcxRCTHldlst1sUkng0Js3GLCmwOBTtZX5nctZ/vj+g91frz4k1T9ZE/BZs
N0l+1pppQbYzLvFAowaUgWSkS5gpDQqFVxCiHJb2s0jNsmFCwpaY5Adoe0Gzn/L+FYQ3wmBSvFTd
E0I+uveDsOyTt7IT84bQvIFXBc3cW5kmECGayXhnV9qo/wQCNKcL7+lu4XraDx2SglmyVWV647Ms
Jpen8OYjgrRdxsRyQ3ixQTFtP5Vu9Q8lGnBOlOUT6ZFbT+BFi437N2W+RpcRXdKIQCjy2jY6+1/S
TlahEEh6TT/3F9KD7ryl/wnD1TTffKTFdzy5LFI/qvWdqVl/DQgQWQ4Nlb1bqUqVMyGEzm99IHo9
LnMv22WL/FWuuwl7SUYj+wuFwnCFmRhP3FswSKZguagp3Szqp5WIzBP2DyAl/ICkBfLYItu+a1i6
JzVJU9zuhZ3csayXHF8EW9iec2Gas2wsI45BiAhWSrrWiMiF4m5BmQsxjHwe14YPAhgGwgxV1Jvb
XEbwJUnXrV8nusPCepzYBwFpQ8ElIvUq2M0UsBYrNz+jvuD4CeoHtQ49ioUxdSvXDLz+qesRnfXr
NPxHzuN7hM6QiKS9Xrhq0FnaEo6ByDCqO+GjMMNRkqFlV/+qTh2DlFW4678Xc/8OSXVTaLgHloVP
c5ytJ2HHTw1zyyB8TUgBw6avF/FgmF9zjDPcoIXKSD7uiocywLxBbGnaN9sY3Yxql9cKgLnt+D+m
bm9EEF6JOrQYOiwu1CzMF4iJNiEiHBpR5TCr/uNr72ysl3rBdsTHxkzMaT9Z5qGkcveqzDejiwdD
dXuZv0YqhSjFedn72cEnGVExokiieuvmbN5Ue3S0KXdpjlEsIBOgHMd5M+YwwG3Xvk2L7JyH6V+W
w2QTN8+4pFHVoBJDNtgNM9DCcd/p5r1kEat9VqX1av3Vyz5ox1MS/2O3A1JP3ufLuM/FrNeHeaPC
ct+nH6FzLZG/pApWXgJ0HcBP0c87e3yyuCKmuqBeMSR+Qx2I5GfB5drkIVk3y7dDNsBmsYJHhfe0
t5HWM1W6AjOvUB1TnmhRQAsXzi1CkquzklZn2tQtK/ov27f/WP2K/QFV4Xh8P91cfFX5ckhKcEU4
D4IKdxVNGH3dASDwDlYY/yu67iZFuwCJF+M3yXpoRm7y4J+Lwp1JwHc74whO9NZLR1q85l50UFDa
kAgelN9evcdoyOK/sd7ssZ02nr+yHvuQkUSnb12GRgBCfuyQdCDZkGClgOkzNDcW0kqWsZsyx0Sq
aduljD4cX9xZ0XBdyuxZE4O9hm9BAZbN/RRV/6ImZjVTjCjFQlqjVgmH45MOjEE+7T/hOjtaDX+b
hE5wMxIG0et+T9PHMJycUFveK9hlfrew9knb08AVpGwgZ5oRF2KfprlfpuY1ylEb5Eb/y1zPOUjZ
Jy+ITohmHkJzAiYVHaMmzC6zNSXosNvwzgPqgv5+eCKClkUOzO5N41Cf9Q0AMQee/KnwqeNpndKL
TqfdXFnqMjf9XWzCEZYY4VhMYH70+oIMDraJjuXshgmZ2GFmI+wFRtVtwvjpjpuu23Q6vHfLOYaR
jKRoKnAesuCcWLe32TGkOtjYiUfBYaOgRSYzWOgFFAqteXzxg3Letja6NynVeOt2yPK1jT4v7dGh
D2tT0noQodipiaNXVCgDW8ccMAKhEPWC6E50ON/DNsd+kFo4EsnhW6+239RPiXwy2aPDGGcLhzza
pLP/asHBG9DSvdim9NhOBSsgbXwPY8e51aunmpir4eDx9W6qeFG7TqAuQKfQoyzS3Unlw6dpJpxj
rsQs4qT4O7Vfj6dlqYa9rrvubp7Gr2EERuAiiHmziqUG04nwNCCcNU+QkvuDJTiH4+nQWJN1LyKv
3OPvZ/kSEttVzyVwlMYw2ma8cTP49EpyWPlqVhwAZHTNpeua19SyECMUyMI6Gp93OnAS5nP9Q7NT
HwevgEwW2T503A6wlmczQ5EoPq1ZHUeIRcBxKi/a65ZheJf51dXUmDHyiWySuPfio6idP6mDHUji
CN/G6YyTDTkFUdfOnon2Hgnma+rgRypGH8q47p49mU1M9gaFZHOYuElRQ7SdQjLlRMEz14XYyiSb
t1GiezAlNViHjKF56+npHBcS5cqA5yaLeenEiqHICalbb3nByJXVz+RNHth3qokg4uiMvYzBKaaV
Y0rZF4gpPIQdlxn1qgAPwxaL/BceGD+XKFxDw2Q/3i2I5n3HuoRDd4ljJ30RPvJyx6tR8qIXHDSi
CqVc/6zZK8wxWfa5RS3TuJ2+Rk5HxeSgio/Vr5Pk1OjWPhnsZJ/MBZZgON8IVVucFF7ESrKLEcNN
H63dPsnlB2nmrtIEVeNGYoWE8R6hcLPY55E0+GzEG14HxLiV6Z+oS2geGKBTJNq9Oae1Rihk7hxN
B6qKrABxZm88T/ARNigLuS0HUlfJHLdU8DoG4SEA9FLjqyqgNuaAXcM8v3pJg85lQC0TPwlPb2TA
jmlK8PJJ+h7JlUYQ3GFS3UegxGetxe80jJeknv9kJacbOjUoGemJ9L96W0Zq7yKMhgFdnhL2YJoF
bz5Ss4nF4C0f3Y1JvHwnMcfezDDhQkv9HQlkR6FGqh5Hdgu3cRhYSY6V9cWaXW9d4CiuiO7YmL7I
kLlkJ76ckqfB99qd3xr4Dvq3X4A990v+hjxiU0fpygz8WDpiHxl0c7in1zyoHoJ+Wj1nFPBjTifa
qbc0RjAy+siX8Jve2DazPiwsj4wPPuJJHIL0u0iifU+hpWb1HFnVM3y6LVPtb8ltWUuIZ+6YnnMZ
uyeaX2q4ZIEzaqqbqc2/LFySbUUCJ/lw98UA/4MJatmDcLYK6zrE3vcUsTXvxmc4rigQwS7GOPpU
+3eevA+NaInd+8YMqDGWNLzNCT7iAjzFiFoq4dMJlbu5BMBXAwwzyX6ow32kluesGY8LKkq8bXSD
/lM2r7HghtlY2bTMYFlphCO4KkIUiavQK1ifxmAGs7QAVqNuIMLudUnTI5GhaMoQ6tf6TTOFv5kH
/B0C0GobZ+Kape84fBaWVrbHAzcFWCeGKr90LOD2DvU3L4UHWxFjbX/1BjxSKlbBhz9b+rksyLKy
W1S5RVdaUEoaGgnINVwwycTMbgyD+8CfzJ9RlGRATo169smTupMsVO5aDXrCW7PuySu0Ln0790eM
LeZDRyQg9l7ek+qFlBGkLTi6Ai5pHNWkegfzZydEfxekYNMWjfKi93q2QrUgU94eCtqVhSLYSHSE
btAf836OD/VUMMAYYhDddMvLsRi4u8ZJ9LdxU/8GLRRQC8HhwSWDhCH2UgETkwXRzlTxC84I5XpX
P4x+gdw/RcG16ugihtF5d3uAJmjlsJRJy+GEiu2LlTDyayKaEpvxEvbbSmX8Br76YY4bALGrxger
8qrjYoQCmp3rHcKaD6uryr3TTo/xHIhLGrrFubF8jpy6YEAMwL4l+8LX2XM0O3K3lMupT5PtwLwU
kyjv8Ay8NmqKg8M2Owz9l6JyeAqjO56BlzXsQTf2Nzkit2OgP5U70133JGfF6bIbSv+1chD6LMWl
NelB5B2+sYqJjo93J7lg8zhJ2r0aFCR814vfpTsCpbg55HYgGKdktMQ5sVMZ14DFF8o/vZvG5lB6
DpjU4Y9jxZ8F+WhUhtR5lTc85W7+lC/OHweXS1fpazcR98iuW5WIUPzwQTuE3rNL6Km6k5HAmaxk
iOBTdGU4hznQD5ntH/1J/gtU9kzMzdZmCdlQo4H63uUNGegEjKAFeW9CfajshRgy65Femymf5qau
FO9ANAG6qdlXeoEa4YaUW4clYORMhyLjh00kBWmE9YAFv5B7bpDPuSY+bQzyIxHxTwHu2Q0afMmu
ybtacjlG7fiT9fwceG6Kxn1pMxhXBGR+WytRq2JJ14/TvWVK+HtwfVSw69fgaurEfScJ/SFSgZUn
tZJH+e0fE82tNrKNsBMeIwsHYzU73944lagCf3tidlSDjm2CFfgZoRSLkKPTWp6N9I+TXb+z4Tl6
fvzhLUgiY6adfR+SUlm8krMMUzpiG2AqTjuZstDsb6lXnjtTPtThak50/gYpVqMAjukQlbvOm79t
tvVqTcMopN67HNyE+j1jh9otFrlK0cCZRugER6ol0Thm+pLn/RYAyksZO2TfWP6T4kHcsHf9EUV9
DKbxBVQzucow4jGEUVo37V5U04Tuan5aw5MNkrAjWxmyumwKEfvDS8l0aOKcAlyuRqEd+4/hBlr5
gXyeU9YXL9EClnTOM7g7xS8i/TsSso498mEiNAC6MfQUluUgvHbeDEDqTeGn9221YnFZvkp+4NqD
xj50xLC0AuKTcnAgGfwwE44Lq5u3oUdEgU7e+rD4Ng0fpF+inWerMRlMF7N2dziIsk0l5SGAHHhj
ioEXPz8njnVHcuS58jJ84fGeYfqh/o+0M1mOG8nW9KuU1bpgDTjma317EYiZwVkiKW1gmhJAYJ6H
p+8PumalIAQL3FIuM5nJQ4e7H3c/5x/QW5AAH1rA0DZNzOPFRTYXMcs+q7apj3ENahcCgFEzbDz1
I/2z8W3S3aVWckL6t6IbpxjqDrO+rScDg6y+Fp38ZqAu7VMBsar+c4qxViKlh4L3sRKhJJ+iFq18
P5PmjDa8Vxv13kuRB+lRT5OjreGbd6MZhqgBH1IcknrsIFiaWf898cAg4gpk6NAn/OF7hlwWzs+b
oHgcjLRAjgJfbOB9eglSw+Iq6vQ8ec7Z/UCvrIBSQL1W6zBBMpLqL14R9M7gDMLRfVbK+F5uaLEX
boAconJf8sxrauDQ+hHo4mjqQblJfEK1UEpHi4oV7n47nNbupZF4kTXqphtAhz+nsv4JXusoJPXN
9VNK4e1OgMplgcAapjSrxqfMzx0tUo6h6n+BqW2WCDqNzidpcpMBPPbwwYl8/UtmpQhJ0dtRvps6
OKmnBiebkPpgjnJOzxcTYGdjxV/b6NdU/sgE8/AHMnd+naGA0h3zPj+A3d37ob8zNLpRXNzQ3yyp
UVBiRQOhXKX0oSJDPuBVdzZB8nXDRhv8BLVTBMiwrPD1exMSbNzmK581EdLe7eUvsv5ktdaT4n2T
MWS23SdrxPy7WJdByyFhgt9qDw2akzVPGySe47FY3e8jFf8IUJbUYYC0HnNMq0Srnp1zGn0LEeyW
eUIBQNtJQroVnL2p1T4WzQh3svZZCyCv4aGMnugH0Z9i5sZNTjlNNr+jnBZ+6628WrekFyyPV91Q
bBrtA9l5XbqPwCbqEu4oG6QXt0A6P2va3qTXkAG72RY+eknoSRnVC2TIlY8CpICgKX0ydSDan9Sk
PvrqK5Unt/0MNOgmMjnuZIiNIn4WlGdCKJxIlR6HojhG4lbzzb/w6WUvJpuw/qGDiNewh+2spwxL
QS+/76NijZRWBd+zAcbSgSdJK+iU2rdGfzHZ9K03voeBlfEqklATlSn4I88Rd+NbE6BmWHzNoxfq
Ry+Sckux7GPN8mvoAncPBR6FLgJtg+6/tLWAjYsKi6B7/qWXPadGSYtqQ7z28SVrcf0wz2+oc6zP
igxOqNoHkH5NFFFlvUXP5V5Gs60wTkhQjfx7DXWVAWRwoDy4CtrRHmQRCokyfPFG1251iFipd6cJ
llzxavFawUYrL+ITpFoIrlwVtw0vmVUiczgDy/Bz/THIXJw6ilMQF29p93aWbvPEf7PTk9Tj65Yc
ImPANI8/ldc2IMe1lmvPTUY1tm9P1jCCge/IkusU39tQ01d1/JpBnjMi3FA6/S5o9E2AF0MiW9Q9
W9R+hm2bxOuOhpRt3OSoBiBUYvPMoYB8CCzpg009iaISfsyBU4YPaSx91ihvVab/VyNVkMDi+4qk
PUTgTLgpmCFFuATh6BhIX3J+cik2NgBX3ALFAqC7Hc/RKA3AaXXYpUMpxerlqxuR8VNJX0nNvYtI
n8U/DhBR1YGaI7pE6ehI1GHidaO0yC8Y3o8klg6uh7gW9eWyjp6kNKT+Vb2VTf5XXma3IayXoHqz
MrNgMfW7TFBgQr8ysh5QxYTgn72lTQPCDDA9j5hRfcdEu8wQ0XcFByzcfaFzom2O5L5ZPlMTODWU
ODx0aPBlgwtnGWvVMt9M2DtS1aKqguaSa22qQdq1Y7em829+6hLJ8Jms5HOFemhapPcAxRwBRjZt
kEKWaWePtLAMK7+8PNlMTYoebF+iHQuSQpYQb1e1DwDQ1q4cfYpLxhID8q7qe4pGwIdHPmPFU/ZZ
HnFshl3Sy0h444/NMAw4NilSpqHxXWWlVHV8suKPGSrI4H9gVlvMDqJ1ngSAJFqjAYBW4mstYN6j
z4jCpAooj13Bo/omozMY+BwM7Q+TXUgWd3D6DjMLAnNIHvNP5dnfl12Pe6KH0LH9wZa9Q6Txf2X+
kYqjM3g3onnFm2VDB/GmNnKoP2jPgALq4/YeC236BOIhlsyHRgK0SlFUBhFK34HrB6TvGsMXnmAh
Iiht9qWKh9fCCJ5lhP9LKJFtZd7kSfXWgQ9zs88mJMQ4fqQRuFXAJRpx+w3DIcrJ8kaXjnEq3ffK
ZzwREb08VixeCY1B7Yx7Z9IdA3DlhZY5nXKX5pQrR1APyYO1t5ftD4qRndIBlbWqXtMx3NQIZfYs
7UTPn2Tu3m6CMjxALS/HFsYy/2p8CKuoZCrnH+25euvh+a0s4OR6G34ESYpP95skISEvI3aEXJD+
Ja4B7gDBGZSPrps/YNaIRMd48QAuj3WSflKoEtXhm84pwtWNQxJQrz8cOwVeo3VMkJRQyme0jFH/
+SCjmhYhjezbR9nFHACKmOXm322MNnIwjnKEOFNEvjJ9daXC+8u8jzqPhZSqDrRQb533Yiepdzqy
Oh1WDZqwHqTz16B7gOa4TfxvFBXQbmpPMaBzGi3IkVBbFMPaCiKKyMZW7Z+Fi1recB+LT8HwhNw+
F13sKrBNyLgTosumFQL8DNCe+A493H3iI+AAoLZRrLXkkdKDJxxuoN1CbLEC7Ks5ps0BQC6wCnFw
dXnExYGqTyCK5L0jmWiEJhGmLslatbn1JkBtOHNyy30m/W4j0wViukVWa9tp4a5EBIaXYtiSi0J4
Iob/RVJeDcva9MXXrv2SoYNZFx8MKLqRa29EpoGqpcVKbRZer6FTW3rFTG07BLeeaPbUEvdR8oSn
DV8hf/R1GAPKW8Ly7aCB9xB3ePkcg/wQ0AbquU52eHv6TY0NTnuqDMxR81dXfYHh8b0tzZc2NT/S
16ZLmnORpQ/qU9OQi+fIQGk5Pm8gROXkU8iSvLHaLjh4UrENouyhQQm2QDuhlnklDX74gLo2T0qM
jBvz1MVcA2RUaIrsMGLzW3w3qP9alb9J9ZN+1vbUE4dRqlpOMX/FFuvM19UUBToYXKgB406NO5/x
rMO2RptnU+Xmvci6O4pJvDQCmOgkGUj4z+eifaWGCD0A7F77AhRqoxVPXvLxX5Zux1o6SgFwbabW
PXztGljkWvvaevLmXxAuPavCxsaJ6gOvkUF9GsA6/6vS7HOrcMnEnu2RuzuAc9n5l9nDlsbyKHX6
5pNQ3wLj6Z//+D//7/9+6/7L+wHAKOq9NPkH/lAPKZag5X//U//nP7L/+beH7//9T0sIVVGEJQxD
E6ZuG5bg59++PNEi4T9W/pXHTVhleY6JcoUmbxZvhVqMy/d6FGU2jG1bmqZouqIL5X2YWEbBoAF2
7ujCwan6CJhkDRjb8be8WIsDH9qBib9biGrNDe4i6mRwcZ609rk06Uvcu491v0LQaZs8Nw9noqLV
hdLTUQHZ7wA7PbjOQvDxl0+/rCpUy+azClm2zfdDJtEH3tgCdbijbNBYW0Gj2WFEcPL3/tG4ux5t
7vuqqmwa9GaZRVV9Hywt/B4qPE0/eOc89n/E5yfoh6vrQRRjZkiaqbBWLBVv2uksWpohDZS5M6fc
gFjbdEwhB9Ea7OZTvh4c4N2Apvbdp+thl6JOZlGGJ8/FikdhAWAqQ8Ck48JafHOHr9fjzH3Dy9FN
v2HjBbWeAByihxV4j5YCdD5dWBXjpE8XxWUM7f08JTCLQmroKS36bm+6eCtrtEX+agdUlrz99fEo
cyvwMtg44Iu93StajY4ywaJTt5ZW5c540FbcCbeFkzj60hafj4baqUbP2jD0yXofTNFUmVliXX1r
UpvfaRtvg6sCrNUNVfWdub4+utnZshRbR9zD0mUxGZyuKsIGzZ6OwAEIlw2ZWLk1Bnsph4wz8tuM
XcQZV+fFR/T71m4qutNOf0TT8w0m2hq3RNZ6uE52yIavzwtLZH7aLiJOPqRZ9hLQOc6PcpO/mNth
j5DOrjzxEZ1gMdrs5roINqbQi+HJkAkkHyEXjuw7zzuiDCUKxCsWJkuxF77i+POLMJHRAeTJ/Ihn
/wqZRsdwsg8IgjtUgw76BoAq/DzH2J/3EG12/sIcLgRX5ffBW1s2z8MAyBkVjXCfpeoaqwBrj2ZY
8hilmUAY2kK9s4A3W0TqQlZRFhaQOjn6UFpoSr9joYLn5QK/g6zmBJ/99ZgxA/RDt8uTqowjurJo
1XGvXnzuNgxC/NSJeT64x2SLbN1qcOBy75aO2J/b7FqkSdI0JaWwUpP1g9zJBxfY8wrs2Ubfmnt/
i/nzNx7Nd7HDvdoB8O5QqlonTrWLduXxP08Huqpqtqwahqxrk3QQ9iaslwTFoZIqgl6WW4k3QwIt
4g/C6LJhykLVOdwnYWyrUTGirZAyR//GjM97GZpk05ULqXsuuek6rwo6/8JGUPT9/JW+T6sJNrBT
8aqXPoQgFTFUXl0fy9zC1A2T5KnIiPxNM2imWnSXAnjIZvLJpxQWZU/XA4yJaro2LgNMUufZkN2W
/hyrsH7TrJeKAnuP5vE5fdU8c2FiZrfZZbDxj7lY8qasR0Uoe9z1nimnoq8wrKM1L2UIAxvc0R61
U/R5afXPXmsvg06yZ6r4EpWKNnZQi/c/dB+CI/TJm/5efVSPOPvswZp8TG+uf9XZ8+Ey6CSXDhAm
5eaMNxxs/EON/MMWGrejOMNt8hl/34VVMnvpuwg3zZ5xNMDi1DHuNaJ1/oJIor5HWPUGOQB7Zd23
a2Mb33cfYeP9yTl4GXiyCQLL8wwtw0jVurV28R7o1hrfsx0tH0daPAeXpnKaMmMtrAcIEqgTPfYO
Ol778DFFe+kG4MYKCF11hwnaVwSNFyZzbhOSrwxNt5QRATJZtrYSecgh0Mj3T/1wgB7hO+ERz4rb
7KVQfp764dbdLAQVMxvTVEiVYJBUcF2ToPEQ08SWaIXUR0qFW5qXjr82vqMYsAYWvrQz5w4jU2Vo
hoU2qWVN1mvhGyk1YFhJHEY7wGx7vMa2YkX0haw5tzOEAJtjmkJheNpkxdhVqiZDTKMFcOnaesnZ
/VAZHXdVPeLLtxBtZubeBRs/8kXCSZtaMVG8YuZMTXrqwak8pkX0Y2GqZqMI2eBezenG4/l9lA4I
RD8UaM2gbVGcmoP0ivIP/HuIRBzpykbGJW+lPPxBVJUVKTQZCoVlTKKKYBiCOkA4iG5ay+O1flL2
wQ4pCRW5UlINPK49Fd6FqDPLUuVI1SxZGAT+7cXclKkXJB0NIj+07/SxruRHfokDk9m+lAIVat3V
sHs30/5taPGzwejWQFef7q9UK8XC1py5GfOWsRRgSxp0RWtyenUyrTZLGstEyg/dwxIclk10/p4i
hXR93DPX03eBJrtR7c4mIuyjIoMsOuccoMGSep1TlpC0eZPSv1JUKLA4mdnicD30OI+TExqWlmxw
ZbIF6PTJhkldF3rkGZ1IcA9o6UaPfdl8cuv65e+FmWyV2h4MrLaBnQ7WF0DloIGBZKBy+/eiTK6i
8iA13lDCso49PP7Ce98HHQ/v5XqUmQ2p2qpiAeciwWg/r94X275yazuFcD3yFno0YrYVSsPXIyjj
HzqdFapGAjCgrVk4Srzf82UZycIXlFncW3mn7dRtvWv21gleFz73W3mPFOn1iHPLwDZVWVUoH3Hj
HH9+MSarbJS8jlDSscsElaaGNrzxLAMMux5mZkeptmlz7pgq105jsto6/oJcqmlf4Jptao6CbGPf
7Mxg4YI0O0MXYSarjQaem8vjaFCIfFYRo5LP/fr6SH5ewH+boosYkylKgAtnlgfUq9wgNn/Qduhb
aA5m8M4Bf1GMPbeDc2cegdjvHpcqizPj02RZ1ql9WLJlGpPztNcwmE7PZ94gwB2zMttpVbHwmpoN
YXM94PdrGnfn9wtCtz0DBQ5Kbp2ubQMp3ed9vb3+CecuXOweFQlQk8VuyZNhyJLlnsNR/R1/Qfoo
/QaTbaiCa2Sb1u4Kq6ToLl1nO33hbBMz15HLuNMNnCl+q+k9y6ODP7hT0DQ61V8AP9zbTudYKzbA
M+XoJ1prMl2w1fKNesznk7Xz7g+YbAO3hhIo9Xzccwt9A1M1e5+p3ijTAdqsXlipM1v7XbDJZji7
dZGrghqgrfxohm8GfdQoXNhw81OpqDbvYsXU7J8J7SJ/0D1GOqtBI7fcWFTZeXhxuq+kTbFBS3pl
fgnX+waI6B+8kmnN/Ao7ruKLsK3bewDZyZONCi0UZQ8ag0P8dWGdjtPx23TBxNCEwciENZkukEuh
H3kh6J1ddbBf4QOyTjAtech25cKHHJ+Lk1CUMzmIuemxKabVBQTgIhYmzZ5AVnd5nm5qub+h5gGU
XIbgPNR+A9heer4+wpm0rCt0fxTLtm0Vwsr7z+hVkgil5MxnFBVXZXXUBtfAwFlKdC9ZxdKszeQW
7rIy0gIcOYo1vXPUaH6dqxbh1Mb4aqevsKivD2fu+HwXYLLk0yrwigKbQkcNt70DH+2Jhi2zhqYr
7LqB8tPSw2P2BncxpMkXhOmXyX4DFTRHCX6lldreSOwvVqS9Idp0QLcVq7W20hBPxybm+mhn9ve7
wU72QEKzJsgTBhsNqIE8VOXXYXj7eyGmh4Ev6ZX4qXQLgKPKUOpObPQR04V5m0mLjERjO9ucOGJ6
HkSW2xbVGEaUiOCCn3sOcesKAB/18cKI5pfgv0NNj4DBjCBuhMyXhpJ2hCipHAWfr3+0ubIJt3pF
GIJLHMoCk6+W9anWdyjhO81by9FWOvlT/wPOooFkx8p/gpixy3DaWYFVvB55dnAXgcftfpEVFSTf
WzWKM0fy/Y/4a0AyDxeevrOL7iLE5MWiaWgcWBoh4GOAeQBQEZs4qSeb6yOZTUwXYcZ0eTESOYtS
z/T5hKH72qe7c6OgWVwA9vx+Pc7ScCY3ka5CZbfIxwdY/IHNu6rapwos8vUgPxfVNLlfLAh9vJdc
jKY5Dy6aZONHq7ofkPy/J2n8kJfappeHY1HCwsrrXaq5t6H38XrohRWhT06wEvZbISVEFih0pZ3x
oKKusbDqFr6hPkm6htL0w6AzV+35kDafJIqFoZmt/95AJnm2dNMa5Q4mKuuCY221X2oFpaDrMZYG
Mn7Mi2lCB7eEtEkM1fjYVegYfqjthe0zv65JClRWLBqVk2F0ZucqrUUIk7aTLD7pXbWukNTO/U9/
MpZfgSZjAS7TnSObQIWMZ0ouRhEY0MuVMJ+vB5rN3dqvQONHvfhoVYpWdi0RqI6UXTs0u0LTgdL4
e72zHRMG0vVw83P0K9wkxUXnCHlwj9JM0hwDWDIqWJj48PdiTHJcY+mehvQbySd5aYMT2ElvaXrm
6pWcEb/GMUlwCmjMrBvHoQ4ayMb0Oy+ijW2lmxQX0xJtVGhWexkhVo4yDE4NqHfx0/VhLq3FSe7D
5i4LIqRlgf/qiPy/WtaLG2IcERR/9D1/ldMmSch2U1PPdAKVyXcxKrQgiTtoS0l2TDO/J9lfUcaf
XyxEqmiDguzuiFAZ65bhxl+LT/VW2sV06tOv17/dfF79FWyyj7EEs6VEHbdXduwgZmCO9/cCTPZv
0gsXuW1GY0mIoY0KCrn/ej3E/M79NYbJzm2C4hyYHSFqAc8SY98E2KFUQKK30SALq9vr4cYVfW1+
Jiueq2TSUKbP8EDYmfnekl4CjCJrZETU3eAX2+vRlgY3WdwoC0N5bpigkC5SDyO3Uw6J/WlI77Q0
WVh64++6MjJ7crz3g+4WhsUhC6MUHAGSrp6EuJqiuneuQMgoqO5NE5XHaHi6Psif3ZrfIgOqM2Va
SELWJqNUwzbVf1ZXNUidq+I0ADDAMg6bM97iAFVQyqLtHu2KH3+C+SEwqD5hGsDBpw/WIPUtzQdC
4XRbd5esg42gIrbtt9AXkHpYyQsot9n5vAg3yfsYwaqSiY7TKN6/KUxlK4con8l5iLuF+TwkxsJB
PXvOXMQb/56LbJJTG0M5kuENrb9W4zeTW1qsqQu7XJFnSgy6YnATAK2l6L+hI8/y2QVHQRlertSN
5LkPZXz+1Fk9HoMxMspRhfdSgvLEUO5bP9pXtr/tonKn1PqJdbWBcYZ7HxAvKdxkI0vKggvp5+qp
qoInyU9eBleBmJfvVCgfUij2RiaeyPc7BWUmuL64G9bw8RBiPOrYABRNfFcgrkY9ZXTpbCosEuWn
IArv2jD63BsRnHtwzcj3iC7BEyn9ErbIK5zFo+vGtxFeRWajboco2MNViHSERG1ElBFVemj1/tEy
kfgFoz3EGIUp/mPl54gvdNCQQONqXntj4BIwaOaNCRlZVAPqodWdJFs3UF+3emY81VLzoYEF2vq4
fZndPnBHvwmqobmyS8r8aLbtyYMVtTJz14nwsNEklKANeYvihqMoFdYrvI2Ubh/Wxs5CUDcJ4Xfl
w6aQfKxa+rWuNmhAadlBpDrCC+fiKV/siMwXKQzLBEvCFdCyJ8dhHcsJJmBMuVZrawGw2EfKEN3Y
IdqX6dYIbvXwcTBfA3MvJGj3+ZfrSWN2J4FEVplmDW+QSc4QehS0lk3NR4r0ZFW55xuRJB+8IF7j
C/1mJGJ3Pd7sTvoVbwoi8HPIKLgjgWCDyBpjNolOxDlaOv4XRjWFWuldpthKShQIVdhhQ6AavrYw
mF3jPvujqsjFiMT73DAMHoVQmVhNr95otn0TsIY1HPKuf7jZhUIbltqqQq3cmPbqJSHkECkQctC9
9Az1acfCdQKVUtZ4qbEPYiHHzl5KLwNOjug2Qc0bpXqS0SOSMod8F+6CE3JPa/b8dqmXocylPmGM
iHCbbtdvrSfXL6Dody3Rjvq2QHIVaHZ6UjYYHqGLv/Ax51ahMC2THheNXTCq7+eszYe+SCRkLbwg
u5NLa2cp+WFI1YXFLuZuOUArLEuhHq7q0/ZJrCVm4/t8wq7EGUdPoUtVL2rc/UBwYZ3J6kgee6gS
nJPllluw6kjlqP4ZnAbRHPPszTD8rV6NHGBpI+Da+tlQ0fAv1kkMfjHXbxodpYK2f1FV5QPywhtY
AAuH0ty7QAPkhruPbABBm9xtlVBtjF5ruHqWTxlKFKZ5IwsByTZemJO5S/RloMkdF23lGhsEAoUy
zmv4Sp0XGj6/JwVhC41UR8FZG7HC7ye9bjVgWl1OcyKHpI+xaf/S8E9y/FFa3Du/D+Z9rMkFpW6M
7jzQknOqbXCnrPUb71F88nZjX0leR4/B89IT5PcV/T7gOPiLG4pfqzxUgzRCh0xdZTUclB7J+vV/
nIOIogtLHi88mjqFI+LcldV08WBv1HAZkod2h3b9oXxLXpRN+vxH0K/3ASfJtbBT345SC4OfY9Ss
vH25k5yKKw23WW4ji3lhdtouxjdZ7GmHpUTZNjFXg2Pswmq9X/iA49/7/or+fjyTRc49Qu8R3hl7
SMZfyXrYN3v3ud+OzJPs1l94Y81AIYXNzrdG5AotOWuyKBQoxCEGk5BBnOiQPrV30VpyvoWnvFmd
V+Ha/rQE1Zv7fvTHlPEZAGLVnkyXWxkRgv88HiWzgBgpknRbIGOy+YOveBlmMk3Z4KVhic0JDANj
F9yUtxGm9s8jJkLs3bvFQvrc3roMN5k0lP7UsNfo04oq99ZtqtLaUepugweOuZAEl0KNP7/YxhjG
haWdx5GjSQ9F88MOS3ys5IUgMyc768IwFJoR4DzQnX4fpfMooPryCMI/DdtgD7Fgg+fuFpnbdbC2
FqL9foAQDEQHp6wwTCFPJisF8CPbPltYjz/Z2ss5qRDB/h51C2ft7Je7CDOZJPhvtlawKhxgznit
POCYvEUIfCHK7AK/iDL5cjVej4VcQyt3s+8pStGZriyct0sRJidHKjVVUKPo4aip+DLaUPZt8h93
l9/PyCQtuLZAhE5HUlLrPyNHLuwHIb3q3ikNQBoh8nJ9ty5NzOQaGaCedsbHjxcGVJkEn+d+l4fG
QpCZ2/H7MU3eMWFk16lXjzKZ2+QDWA4BGxOGDg7LBqYCTuEE2D4sTNUMmeVd0Gn7sC1lTJFMNIBV
+1Z8Nnzgwjjy7DU6bav6WwODHF29nX3brrEK/l9glRfWys879UW2aLsuPOM0hAsMfneeXKyCYPsn
k2eMtCqARvoUYhRmvhRkKhdYDwkoU0NY6FFCpf96EOX3azLfkYyE4JbBb5l2fPtCLuVA4js2b9bO
3iJpk6z9LbT0N3ji7Vu3STbt3t4jAF3srM314ONin57IF7Gnc+jm6IxAvMZiOUievYBSGTZdSNUM
YuMqWNSjD/PxesSl4U6nzS0g5JlI8TpnPaqlVRZ4GuJySDdlooVKqaEWUBhx80GL4MV7TR1+dO0y
XLstutxuF0HU0EfDweKM06/l0/hKjfgFK2L7qdaqemFy5ravNmJQeMLoIzz0/VlRqlGe1A0nktsr
94H02mf5rUCb4fo3mVvJF1Gms6BSGRU10jNO0WhA2Wqn1k7XI8xURwUgSlptCAzyGps+ZFzbQB4p
icYM4e3lIxLzJ2+fbOPdcCd9LjwglcWd2EcO+NrrkefGpsNGQqNLFSO45v0XBLibphbqvI5vfNPd
Ew6Z13//DOqKN+avANOKs+tmuWvgGjTmvnIvfRvrr/ZGuw+9nbvC+PJQOf1+CfU+ty4ug07qVg2e
MnWcDZlzpsJWGZuOJm8Q2wvfbm536mCaIHJZsmIL9f23Q7ZGGOdcpisBm8vIf1TNxzMehtjkycaP
659xKdQ4jRfJNGlZNKDReX9K3ZOOrGGYtgfPkg4Juq9ZEX64Hm52VeAuCboXDVnADe/D1UGCyl3t
Uhqwd0V7MhefGvMBbCE0m7z9G1ytyw2l82Q2rnWLjPkGaa0zgk9rYCcwdYqd0a+rnXm4PqjZY5g7
5b+DTkaVqYkSdEjGjny15KBtRk54hrn8A5rJYotW11r9dD3k3PVSh1sPIA+6Mb2H998x7gDdqBXX
izZAXO3ZszaNdRfUr9ejzF6ZL8NMbjGYzw3SWRnDON1agOKh3ryLVukB5u8231+PNru3LsY0yRh+
WNd5MZaNlPqYmY969eRW3sLOmo1hs6A1RB+QfpjsX6lC4zRPof5U9lFgEiK+aGKh4DK3AsdiJSxw
Wxek3fdTg8FzI9caV/IYHWIc7r4Urr/0oP69bMgvVkaYmDGiMqeV3qAqwgxb5BFdNaxxfVrjs7s/
3yUbNPSWmOZzGeIy1mRxp3IYhylCJU5U3qY+8OThpPv3ETaxvGn+8xVgjDIOGowwUt/k08mi8csc
orRD40Z1byL1MVYXFtns7FyEGH9+ke+0grUhIzPk+FW9R2/+rZK8hQLE7Afj5czVUbXgFEzWGMDR
xuwzebRJcPcFriQUWPB89H5kIkb9yV5418yG46BAcZA+tmpNOq9xLGHihF2mE+YvNrYFg/uGs+sq
6E9WU63/YIIuYk2GBqSTV23B8YetLyZ09OawgluCxs/tUeMiyGTBGQNWfKLhSEoFyiGBdEqMZtWV
7R+NhZI7VGYd3Pb4Z1yshMHyztFZJgzAkjTCnhHFw/7t+vca8+P0mk3FAQ7ZSCZQpt2L4KzqkciI
URgHlHxXrkcSpS+nJdL2HD6XWG9fDzjmyGsBxz/oYlDnpJFLTWKC9AYlyXjYurL/4OMYiTkH7HND
h0/dOI1iL+H75iYNdosylt1U3ZwSOQNw262bkLxbddubL7j6Inh9fWyzx+xljMng8OKpLbmjpnI+
YEuFce+u2heb4GRw2UvX/X7pkTR7xbwMODmRUtvOO68glZ8P+hYwzTMoteGM6yiE4+wFZfUNDagn
Gq7XBzp3uJOFaE2SPX4nPVpuGrlIE7Jq3NuYvjf6jl7wpUvkhWfuUpzx5xeLJTWRHq0N4gzZbe49
FwKVXvXGP3+9PpzZW8TleMYMdhFHdIqXKwpvkOKNlyXV7GpvfqzXwyZeS+tFUMZ4SEy3gCar8KxG
6QAw1e+jIXrcYv4Gi6Bap/t6Ux3KnXmHY93PF4G/WVokcwfKZbjJgYLxszAag+NRbX5kYIfqx4Wv
N7ezLgNM8tS5oxXWeCxCaa8dfQdW7633EZmj+GTv0DDfKwfj42INfekjTpZG2KdF3pS0PIxbhI5O
6p5O3Idya6xQJAdKtsQymTvDLsc4WSEUZg16g9SxqkT11zp4pVVo+R/rHmvXs+c/etj9LXzW2SvU
RWqe7G0vjeUS/Oz/QOUMymYVYNRDhTyQjCboQrS5RUIlGEKxKguar5M1aaG66FaWYKclKOkN2mdX
NZZQofNnza8Yk4UoLNzTG0XlHlAbCJYjpOc125hyd2j1J1kDNyOahavu3NK8HNZkafqSUpZ1wrDS
8DkyAwDkr5K5kAxnPx0AEZPrug0Vb7I0dCvwFQu1eKfHabNAT09fEiEQ44VimjGMixCTc8XMymTQ
ar6cvMsO7l/22/kbFlDeRsHk6vPInx9u+1X7Ndr7G8wlUSJKHpeekLOTZxs8S+hYqaY9WSAiwflU
RtjUwUTocxyJpyzB1SsvX4K+eejMCCnQyv60sAVmx21THuI5xFNo+lKJcKcOiopxj2hRLFGVFfIP
B3BRG0zH/xeyPHNbzkQJzlaQhDNpi7zPzE2bakjFMkhuP6MWHXdIfx3rjrmLBmqcS7SkudVJwUsI
PqehG+pkdZpKVI76yHxTn9phbK+lLt+wSRdO0dlryWWcSa5sJFnPeQ7yGNt2a2WNDcD6jN064MP0
gc7cBlGghYmb2xPo0AEFA2MznqzvP6Sns7xb0NNO/9i8IQi7pjMDwwu/Wf1RbKsd6p4Lj4z5b/kr
4mSMVtVJeY+Fn8M+OiRqdhPG7UZutN31kc0ObFQLpGCJ6oA5rtiLm0Ie66JKhoKa3rm7SWJ1W1jq
QioeF9l0s9OP+3eIyU7zWyuqzbECAFzSE7etDFBUv5HCb0H/J+Vdk9cFkw9VGfDA+9FYioXmY83L
LMPEtQUQikj99e81e7W6DDFZCdhcKgnWL4ym4HagrrH+dmp09LHp3cWflgWv5ifo15Am6+Cs00SN
U57PmY4gTPtaLIKHZpOEyqo2LZL9b3RMVeqxfytTdizC5SvbX0EuXytb9PuceJeamzBY+XfYaTjt
+ojh3rG88b5e/6izY2Ttmbapjw3wSZoqaHV2Rcq0VerJ7p4S7/n6758FKJDk/x1gct7EmQtPpMP3
HTN1DBB79P5XcDTRHsVScq2CiVphHbdeKuQsjWty4wEXYUlxXdIAdcu9jeC9H2Qfrw9tIcRP8vnF
/q1l+twKAHBnKJVvtZZuMVJ6ux5iNhOxOgB8c4boU8VWwT3jjEs4Pduh3FTYiYSjZdjixho/xm9p
4iLMJE1UIGNrt4QHnEVOvTHfxJdyF+/0O/dgnaoNTxfgyE6Gat+o6BbISxl+/PXXwo8f+uJD5rj/
4etnAhitnjo9XuXIdhvopqLvjbtYJe/LssSR9DEqMf5GR7P7k6+sw2TkpBYINE2KSqLqulYfjRla
7KRGaz4jPfhoBV+fy/mjUwf5qBMI/ZXJkpQyGc+SM8Cgfldv+g0yBFvtwVjTGNxFm/b1T4A65q9w
0+WZUz1I25yvKs4YxkSHzG2XKrOzOwBjCUxQGI8yFS9pYE0FuqlwpwKJRivA2+A2reGQ5Wir4IO/
j7fcE5rD9e84uydQsdSoFiCDO70P2D5vixJBdsczw0chiU1f5reVvERdn9GOEMBUf8WZZP80rLVC
iUhc8qN3x53UBk3+1DyMh85w1Nb+F4xznPBkKSsZDsSy6On4+3/bFRfxJ5lZDJEmhni8aYUC5ynM
D/NjK33OxcK6XPqekwSdiSLAdZrNb8mf/FDByvJbFHz7e3M2Wfp4rsQNZARuVEb3ZGscdXH0IcNF
7HqY8U+98smmLWY711FT5cLo4A44HOMGf1BDCsS9mzePYV6cjyLqczjZ1VKpeHYj/Jqrabu/xxur
dMeN0Jr1j04Vt3l63lwf2wx6elyPY5WdDpiiGpMsGSnn1EwG3vC5dZccxKb8Qd+t3+vjeyLeLr3R
ZsQ+34cbl81FUvbxepaT0e3FP6lvriPQ5TNRpxO3XFU20lu2TXeBYwFG3QW79q24Me7de/wCt0v7
cH4bAK/mXcNzavqwAaPaGXF9xlo51Y9R3q0DxMC8BgGXeIlyPL8TfoWa7HgpoMgvxruQaqMpdSus
Q+U+LcyiOrtEf8WY7OpcJC1ei9gMWOfjeIcdu6cR3JW/8pP8/zn7siXJbWTLX7mm58seLuA2drsf
SMaee2VWZumFlrURJEhwAQguXz+H1RopgskJjtpMklkpK8MDgMMBuB8/J2rv0/8I7wpsx1Q5A78b
yJov19HOO1k0UDMPR//WY4cGykbXh7S06cDihjfnr3/ndSxCmzFDCIZA+g0wHflReVsLmc/8piUr
taal9QFPHbzfcF0P7SyXQ4llRtwuReTnY7a3Odsp3zjVwxo33eKACB4aum8AQDkHkesdroto+MAB
Q73jqPxtnkFswVYByfxbKOu9cZ+tZPuX4gdSVgBGeThGAdm8HFndARUkCWJ9ZcU/O9LKLXSo6X9w
cHqACBMc1+Bzn6ddXLTLWoWHcRFGHzyAJwOonoWtQfbXHWLxnQbFMzD7gRADmc5pD5yFDhA5xAoS
OXUoVeNboZ0XBYQfaDru/NY29iqn/ctIoTDXpz6BFPbYf+57XXvzXQiSFE2vba9/oY+za+mGjRw5
wev0I+kNBAm8RJTIiwBV/Cl2+j21nb89t5cmZsFZh8JVVtRVHbrJU6z9oHxn92u58aVhAHftASVj
IG82p1RL7bKS6KueoN7GVh7Ypn/VH/qwPtRbFqHjeb92BqwZNGfrOEA0te5RX2sAldFTjIywbCV6
uB83NbLEZ6OaOYtsoLPJvKwOfZuLnarY9yFj3gu04otNbeb9Nu2Z+VkWPt34bpPdC0dqO00Nn6oi
hoada0NnNIG8MxSF8n2cl03QVU57wN20f1F+g9Yp1yAQr4/ljvVF89hZMQidRloFI/gQN4Zm+qEx
QoDE7TLQvhdDsWWZk9y4SqEtqXeGsBszAY05ByKO8dg4n5xMGNt6kOIJ8qfGrdCr8cBsnkGZVyHB
0qpKvItWadB8MYsAjDEmpJJs/ZSAn24rrMyWAfoZnb2GJ89TBZXH23bo3i2p6QYkgrwi6GXVhSMU
3cECmQzf9G6Mvwnm1Ye4S2Q06LQJhUV7SMFBtpzndby3Ux5/JiLXonSs6MEoC77rnZTvstRErrPO
ey20rM5/7i1SbcpR2ls/gRLiymIuRs6zjT/bBcJObCq66YXjdJFVqsDme5eB6iw5sf7kAxlwfWMv
Pql8bG2g1HzgS+dsJ57ftFSOY44twQ/GVt1nURGan7x7IJ8gMuJWKwY/7gjTP7dnXu4Ir4BIvJzK
U77d7ky7POpsjQjn4364NDHbD1ZVjb024Cgw/VcrsZ5aG+TPhK6ExNWZmy1V6Y2jRk3cQwo57DVX
HfTEha6ONtxDajfMKX/L0WKUQ7LT94p9kpZHXw4RuEvX+vYXE0RAk03yNOhg0efHbQE4KOcc+V1X
9repEKfCgpyWAyXp0nsyyx4FfHrb1mWQ607QdSDIMItQNeKkK+95xZ+m9Zs/IM6/y+yyVOZgzekh
24oiQZwd0n298yK02ylto0egmA+tlZrS4lHpI6mNfrqpVjCHaNG4d9M4w8MI2p8bDYTQJVowSQDl
SRQ717QRFl3rzNjMe0umx8BjYHQdFPls9HtrN2O/xpk6TdGHKTwzMvPf1pA4bNGTGybia2V8peq7
Yb757cpVcM3KzH2HzoKORYzHUExBNN8djBoC2uRRWq/XPWLRDqIL+vjB3YMi++WGr7nBEmPSQTMh
l9W0J9wz0LmtB2Rca7xbDC1/WZp3TXsVVAuTAZZkJt6ZUT9CDXclei1vesBVfnmaj3bPy9F0dsNH
J4cIWmc7e4V+5orJU0rtjZ+AeU2ou0awTYKDt63bfZo1eyRgDjWvf1yf1I9DRdoGLKBgsUC/KaCx
l18jc3qrhUwy5FzGOmKV2JmxE103sRBVcCEzcN2dPh9PhdmNWkGRDDdbROqp3OeEeeSjInGQQRsZ
oRkUn3BBe14xOX3tS8+/NDmdjmfXXp3bfpe7wGLoyO91n+19/5UcJrb15Nba9Rt1J26SEAWYnfeC
8sh14x/9dLp/gtUXSWKk46zZcD3aasZQwHu67veUHnAdxcU+sFfxGVMqdD5GoI3RK+wBR4ZK6uUY
TVOry5rghO9CPazv2LHZj0e6R8/GWmv6FCeuWZoFK4ihcd4MsNREYGcIaSh28WGi44Q8+01zu8Zc
b04zdM3eLG4RlyZ5DSa/SbXG/EmeGNhg7UMbCsjyWHt1gnDzsdgbAUDBIK3Vo+wOLKRyM5GDrquZ
LS3n+TRPO+jMldwmJh0ze3wZau9c9ermkLKtmiBR3t9/rCGsna3odGj8acr8b4l3J5Eg2QpBVBYB
38lASM6+lA1w/qX90MSJA8CD9v7fruQkJwn+IjTrZHxnZmvZ5I/H0+U3mSblz29i/HcByryKj8hU
dKECwTLu3FvnSy4fms0kGafvaz0YeYjS9vWtsxAVYXdqXER9BbfxefuLIsLwMg+ILQL4z4TYKvCf
b2rTHZBpCOkLW6MmmFbvg6uBEhvxSYdUwhw+qJlDSvKiQYKBSYinSzQJA+AfXh/W4myeGZlFo6qt
c57GNkRySPmYNDzSe/W5T6zDdTP/j9n7azCzYN73sQtKIgf7FOWjQ7HJtqMb0NdJfEyP6k/5zny6
bnEpzE4ahgDImBCnm3P06hpoP3qlJpGueNfuvAOkMw5yt5Z3XJw/SFkgBwT5jA9cHMXYCauzLfQ5
m/JTX7dbNNlu+qbdXB/N4vyhy95CewOkQaBmcen12eB7eNvA+2QMMSV1qICogGKh2PA8QP/xhm3X
SqNLIwOK3sVhYbqGN+cAHkvJ/NoCTTTv+cFKu/e6Jxs35itXtCUvB9jYtW0oDuGfuWPgjW0DZoDO
SUg1d1r9YJZsxceXTCC/BMABJs51fnEtnUUM0yk0u+hRUqYpD1wIp1VrMWnpFDq3MFudynaSXJh9
DcqSqSMEsu9diPrPnf2r7aq6FcaKPywtDnKPqNshD0jgd5fuEGe8c3Idx15FvvW+Gxrya4qS6IrT
fcQdAHRwZmU2LD54hT5Mx/gk7ligbgfMRnLAmx2vDihGX7e2NqTZyer6HC17GcD6TocXjvWVjj0e
mJ+uG1ng4L0c0uQrZ77gmHaX/7LShul7BjzsFBxweKE/V260HXqVwjikj2ubaaFMiH0L3nxogaFy
DETQpd2UlTV4mTtM5RFFQnanStDbTz2HGpwFGFLvGyqELWa22gH98LROMb80vYAHQJ8GMQTUbLPp
RSYiiX1jOk2Mt9F5ROpK+T+vT+5SyMXxiFs7lKWx12YmmkJkWlKgREh2DRDGbNdtJ2js2h1saSTn
ZmZL2FexbXdoWQozpUUJpDAgr94VK2nUpZhxbmT6Emd+AorFOCMTHoUwY5umgN5kdMXhF6D0aLrB
0wYIWMzahwpCp/WQDo4NJMAjPezuwLo1UR0RFIrrB/r070ZxfXVTT6swv1acW53dn5IuscvWhVVo
aEEIUHsytWD4Ir5MUk/0CDxDTqLrfrE0l+cWZ6+OnBOfOhosZuK21X4X+dv1z19Ij1xO5OwSo/dx
k+EGMD0C/PvpEZAe3SeJhntrI1/WIJSLo5mAtz7KZWBSmXk5NXDK27qHOGU5Ud/VNw5bQ5osnvZo
xgMoekKbfBBbKjoQKFotdhJ/68LmwLe4X4R8z276DfQhVlFQS+8I1JXQNIk6FsLUzNkbQqtaJcDr
+5Ld672898w+ijPjmZE0XFmrpafhua2Z+zETHq8mddEGd+0qECQFPKJs8y3pFFqbGBEHEVuoD7aQ
OXKcsT7lcjWvuRRCzr/EzCPTutP9qcAalsktH35OvWHC+Hp9pEt+gkZUEGYBvvxRF7LqhdFptMek
QjV4VEdh/v3WQNRqPQiATbpm0LydeWJqDJUhXMSovi8jk9JQti8FdbfXx7E4V2dWpnGeRUIv9+rG
TJEz6LtXBhJY9er1n6+bWHpUnw9k5n+O0ZajWSK9yb29aj5V1Sc3ua3YiUKn/rqlxUVBswFKAQbI
+OaJVAHZeFobYI3yjZ+D8V1fY8mYIs08uAKm++fnm5eTRTTbV9DbBnrR+GlVm5ZucGdHsXLf1w9t
+/36YJan7S9js/UvBq/UQN4NRpNMMwLCvrHCfZfTg8AY31PDWMlCLzvCX+ZmjoBalVFWE+6h4ylY
VUAG2tZBXv/tGjcK6roJaDDmEcLls5ut8scuM2IAOereuRXU3GqmWIlBSwNBHch28JgH1YQ+C0Ek
TmWpxaid0NExkVn0m12cgvWTDZ73H/jbrxYGB3zceL/Nrn28TQxXpujt10brvu/cGxv0fte9YPq2
c5dDR/XUaY/kM944ly6X8byyLRQ0w0rQjdFtx6zaWv0BGfaVsSxAi7A0uNbZHnRgcfrNHMDsiZ71
o4aeEE/dOr2KBnCMdM0YKlu7G63quc3qDZf1hljIbMbW5vpAl9wd3S6uT3CHRvPobKBuwToQHMI8
wBZBPpEWMQokRBoRAZgTd1cepotecmZudkaUGcD4ngtzw5BukT0Gte0AMoM1Z1x8kfh4lqJzAVUt
XJ0v18/TKtWWOg7E/AY8vcHgbcwJ7YOn4xsqwEghNju3x6NAX9loS6Hq3O4sVLW+lnmVCbvM07e8
SU5Obn13W2g5qgxdAGVUNPx4fQWXPcgDvgItxsiV+LPt0EITJ80EHpRSHmKwc3kgZyq8p7J/9atX
Tf9im3Ygy03OX1YMT6Hwwyb50zCU+i4n2ZKOcJC//HdCGk/0QLxoGwnShuFQ7eLNWsV50XfOzM3W
FAJbfUY7mKubrWvfJ/ZT265E48UXpX9mY7Z+JTX+OGq6o9YcPPBtTxdFCOIGAjLi/FT6kKkVEPh2
j962WpX5XiydTEJtLvYB6AHmnVKVxjyNKhylnCHZPdIH9NOhobRowkEZ35KWPUPT7C6tAJRIRFTH
fmjGaaQUyGGyNQ75xfmemrbgVNCUnftVDNJd1RN8l6aTB9dpIsbU1qLp5robLZgxgCRGygWtMuiX
mYUEyCoJVxRIURTD73HxlbpF6JCVbblmY/aWyfwqF7KFjTz3wlEi70LRd9e5++tDWdj9F0OZ7USt
qqosQSkD2FC6jRszjBN/X1tDNI4+xHXaRzt3Xq6bnI6H2R5EfdQE3gs5UIgITiM/v0iaHDngqsDs
VQ+CfXXt1+ufvziks8+fnQ+FU1MLZWsMKSm3tLY/15lzA97q91Ejv+u9dbTZWs5qzeTMIRIyEYG0
GBKWDELmbVTzL0O2dRUuR/Etr4vt9SEuOsfZEKfvczaFjlEY3M1hDz18QZu+xUkR5sOX60amL/1h
nVAeRJ+9CxglmV0rid3ocuhKxMrRn3Ifpb2noIyPujZ332tzcJ5yqtTa5WLRO86szi4X6BEgRl1U
U65ReCEJ2ck4VSf6mY+hHWYbest3qzrmi8t3ZnPukb3qnZHBJrQmw+aZmcAuj3sn8n/X3+K39EZt
LJh2koDs/4O6AXJkf03yzFlTo7FMKWA6sd/a7ks83Klx7bRdOPQubMy8s/DbP4YnwTFAQr5Njt7D
N/B2b+nJPK32x08Hzge/8cFRAw4rPIDmFZcqgQipb2JIE0jFiESoTk4kIh9JVbDtH6476eJOODM2
O/2SzkhoNqEc+XinA8olj84ajngpC2NAee7PAc02QpHSQdNc2FDbYdP+nm7UiURTvaoAllI7YJNf
H9OiQdAzTPf4ial33seFFtZB71xcG4Zj82yBu00LDbzukHGftOHq12Stp2ppFqdu4ElKHGjRX6zl
Z/GkqGsfKEaETOKxfYuqFdHarZWsnZuTM88949zM7LApClmNxICZFPibAlhJ0HdM3VOZvcYSt3TD
hP7nnyOa42MsV8pmHKZDIFJg5yJIBdp3w9bYmKc1losF9kZM2pmt2S2PlAr67B1sTZVoIwJZ5WTO
+cKQwzVCehIgrdcBz+r2a01bK+tmzbw/bahD4mmUdv1oGE+u2wZl3ETX3XFl1eYVgwaKZ0M+rdro
v7RWFxDzrmRfcjz8r9tZOm/A9u8D7INeLc+ahcJGVprUKpw3HpoOnOS7YmCI2ifuy+DxFVOTo31w
xDNTs4jI6wp5P4Lzk6n3jn2vMghn/zRdoFQcI0iTrzahf7tJHD5yZnF2YlvUz3LmgcTXtAFHBB+E
BKCp7/bXp3DRH86szDbY4GSWqiYrY+rjKWycXLveuFm1wjuxYobMXlFm3BA0n083OP22zE+jzoPa
WhnKAjvnNGN4meKwMCAJPvPtriMOEPJwh3oDldvb6pBBMvvQ7ug2DelnVgadFZqg9+bhKjxqqZBg
TM3pyNYQZIfmbxqj9lOSKET8JhrLAJeB0wQlgvZLgnsAD9e28ZLnn5ub3XnydkRREIOFutbekXbY
9ifqPY7xjWLJymZe8vxzU9PSnkV66tiFbAyYyg/yYIC6xtrRvbl6rVky8yvlDagqCOfnmBVqFihZ
T5WYzHvx9Rsi3sfiFk0Vm4Rta4DuOX277vlLU3hucLa/Brt0jTE3cY9Ki4OlnQovCdTwnekjKHPW
ONmXKnYThR1guMSbxLVm+8xmXgydHA0HNK44Iygmtn4RgIgNaDMr/JQf8125Ej+W0kPnJueUrn7T
N1qVwuRENzlGDZgtko130B+mbv8mKO/BibJdS/Uu3URgFdkF/INE3xwXKUePSj35ZXVSrWCblAQJ
JF+mei5JAqQTwuvruBBaQAjvIzGEuQXb4WxmncHltOzTJvR5EqIXAt0NxQZpxetWpg01i//ILOso
xU9CmxBHu9wFTRuPnjbB2R3jy2jep2spSmOKgB8NWDjH0CROPqBZpNN4aA8E4Dhr+l1d3CVli+Z0
EVYZC+iAUj+6RRwAg/01UfeFwxojAzHtROwCitfZyVbV+JrCwsigA9NsNOmnW9aU3X3i9v0e3zbd
XZ/JhY1+YW+272pXlmg6Ru1B6WILQPIeqVjjxcL5lqKazRRg1mTl8F5cPHABAcCAPAKOhsvFk0Mp
LdYCluynLxr430DSuhIkF53wzMLsJlJ36AI2KSwYogaE58lICEAGa+NYXKozK7OlMhOKCkQKK8rZ
t/mmgewlRNjioVlZoqXTzNTPDM3WyGiFoY9imjAtg8xgVtyj5NIe8kKhQi5kFpgotTz2bfaTmrUI
RnAqhbTXwYWI/uGVxVsb9Gx/K9A3i9KFf/ps67GT33439Zsie7zulUuXB5CTgD5+6v0EX+bMTCNA
JKKYbEICIiWF0oDhQDztp5vdes3vaM0KJlW7QqchJyqwQNbp8h2NP1do45WbWlsJ3ksee/Zt5rG7
r+iQDqPASse3SnvLnZUc8OLn49JsTay36N2dedKoLDlwp8UTcUiiwXooUcdemdDptjUPaIBQ/mli
5kMxYFmjZ8CEOIJhEglmtdc/OWBwLiLwBq4cAosee25ttnyqrUAaRGDNL5+ntud6B5JqufOSSN+i
UrddfcItpEgmmbE/hodGg8uYwlq0vGXuNDwg3EAavPWi8Y6ApsqMdDDAj59WpnPJHvQ4UekBrAO4
n+nnZ9cwTzgMgpW/7Hk7tHVv/c14N10fppdiBuDXdXtLDnJubvr5mTnNB00xiBibMPMPfnIvtZXP
X7wQgb5sIgTFwY0XyKUBQNqYFhOHhc2b/EVjSb6I7hfPl3yHOFzkR/xtrT9pKZSgrxWxCgV88HvM
5rCNE9S3xQTEhrB0/NMrn902ssu1t+JiLDm3M5u81krQJMkIC+Vbdege+Y3XoPNqwuyVHeQxcf0i
2xJCqqgeb64v21IWw4T6hYXw/asVe3ZPIa0+tF4/gnpulz+0INkhwAZqO35cf4MsKNNZJkKlDoIW
hE20L10uoTbWXm4KYGEg9RnJSN3wGz2crnzFtPm2xpOBiAkSB3TVRcamD/vNpB3bQoVDfB12a0DJ
pcUFBAklAihgOiCxuPw2rhW3ddXh26D8H6G/IUjdXe3fV9oa+m5pa+AlYkyJSpRz5p7rCoNXIFYH
7riC2B4aYQy2cv4u3SbOLMxTUU4hOi1reBPmttz0qALqfUDc79ddZdpg8/iMneAAqI1aHLg4Luer
yMfOqlKOpnVf3ja9OCRVHgC5GCU1C2uiAPdElyBfw2AuLtOZ2dmxILmZEb8syjAl5pOUA5qa/fi5
lirUM+f9+hAXL9XnY5wFmZhAK9GqgbjDCfRcbPq9gjPmT/z4HyTlJw2GPyYTVc3LyVRc6o0UUJ+J
azif2AODF5rWj+vDWXaLv4zM9rbHvUEMDOErLY6ew0Pd3LTGWgH6+vqgceVyJIQWbjK0KIhChy1g
dYqO8ZM23ttoIrk+msVQBZ5QtCQCGOJ8YHEAlC4ujSZGysR133xNv9MaNMM6wyYhZFPEZaS57qaT
8tj7WWh5dCVULgwU6SLsYAcPA6Bfptk+O+HqIrVae8RDlSboiy+17Nga3UvSuveG5vx9RAgS80C+
AJsEBaT567HNwX3tJNjQtXaTOq9J8p7Fn69P50JUAgYTwW8CfqIdYubqTUsyPtbTCwTMA6l37yV0
bcEWbnTnJuY0Zg7TtWLM8HLTd96OYDfxvRPEyHBNbUxrz/opDszCE4xNcCEMCQClWXjyvN4DkwZQ
59J/sd1jjBGRjZfstPrQDn8/O4kDE8AxA4T/8MjZ0ZFz3a0d8DeFnsn3iS5CycYwbaoVj1u688AO
SncYEXpKPrwxLF/21UQRyz5P1N3tjqN34JWFw7255Rv+kh/p41pkWnJz0zImYmGCNoJ5eiTxcj0G
PA3qN0UepBD2cU4eGBP6OA2uO+BSvslConB6YUNl58MBXIEmwRYdEGs4ONqgHtNT7uKl5o0700ii
fKLAqOsfOSoBjW8E/qhuCbT1lDc+gb1ykxXlfVatta0uhEw4DyLzhNoETGq2yeOyiAfCgTwUxam3
NjG9EfF2ZdxT2J15KpRMLYBIoB8C4YhZWHY0UQxuArhXW0FdN34aWhaIBB0ZxWOOBS6Lx9T/Cmrg
gK2Z/tUNe830LFgLCgTWmE87UrtJzCooq++uoW31lEVuW0edAVIDhwZx9mkovmX9Wy43RYv/Fwuo
k7X3lTU+CE/QwKhubEiHkTyqrNvM6basuufswUv9L7i8B5lDn0djb2ZvxHpJ9BeHblrVBiBvCGz3
XquDZtAj4r+P/L3u1i7tC0t4Mb2zzanLFHKgDsbo++lDXriP6BQ5uDVbuSss7JMLM1N8PTsOSp9Z
LS1gxoTePHhXgpIeU40ex6F8uu4wC5H6wtLMJztGK6JYg6dVnAem8T3R/h2o/9e3/n8nP8qHfzuA
+Nf/4M/fympo0oTK2R//dV/94J9k8+OHvH2v/mf61T//6uUv/us2/daUyGTI+d+6+CV8/h/2o3f5
fvEHADNTOTy2P5rh6Ydoc/nLAL7p9Df/f3/4Xz9+fcrzUP3452/fypbL6dNA+8F/++NHh+///A2V
5rO5nj7/jx/evRf4vUPz/vGv/3gX8p+/OdY/LERd4OkRnKZDH1ul+zH9hJB/AJg10Z/66FJGuyLW
g5eNpP/8zfL/gZcNzlMTQHn89kQ9Jsp2+pFp47fQpg6QCwjzwLlp/PZ/h32xQH8t2H/xtngoUy4F
fhtqphdRZMosox6M2hU6QqFGhFLHpf85WW9ClY+WG46Lf4CUpb1Pumq8yzWXAFvl5dCFbBJ6jB3I
wAUi1pvd6ALoxdKk35GaEzNUpq1eUFoun83ErtXT4PcdklWiSCwQ4hoiPQCqNZwGVbRPCXMBMken
5j20aJtDXPnD1jbG8W4AJFhshtZuHnLhsp9Dr9PvhOVqC1qAZNuzwjmhJ8c75rFv74hqvT1Hp1Mo
Yl5sy6bvQnS2krAQvIhiSKd/KUZq3XpAWO1zLvNvjlN0D2OLmQ2MdEyjerDqT5104p1N3e5RZZp6
UmYstrWe688al340GhQg09xw+p+JQY1000obhKA012v7Nqk0y71zHdAxbJPapGMEUPNQBL6q6HtG
nZig8dwcn3I+pdM8ZhcK/ea12YcuJQKB0i7y3N0NhY+aYS21AmIJIIvRXpOC0TiySKFnGz8DMdN2
8KCf86aPClnC2C6cJMoolvNzDC4K6DgobrwLaO2orcZxkXi2fW16hurSd9Nda8S46ZpjFzeb0qvz
n4ntVKiM60aTR7jYJ/pzXTMT+p9aqmceOtElEdwMFG2r7gd4JqhKAjS8Dk5EbUohD2oLEIJFrKsZ
++y63DVCQj1SN5FFO7CwBY5V1V2UVUWiBW2RNWrvQYIdKXZn6LSQQBvMvWtMvQMRvyrUGDFbCYls
Ade1H4Mv7EZtwfiOJjNUqGRSujvI50lvN/qUQFe+44m95YbNxgfLb9DdUeIUHm6zKmVW8VTWHlgy
QWmN278euOD44kFlZ45NA2HbJW5AxRiDNi1gvWK6u/XrTEPJQwotbcMyq9Dw0oMcu40yHqc9rHm1
F4rO5THutmZhuBFKrc34rjnQtIiQ0+mEH6SkSOQr57njfeclxN5ooA9p4blhDblx/ffYURxqrrVd
DqHtDKmCfLtZ5Mh8JoUoui9jLIBj8WyqVbsRKHG2L3pDd/rAGZOmuhGyHLKHPmZgTBgomL9eW7Nv
1Qb5eF9/9iDjY3WhxTOhfoyeyvNISaci8hY5rrwHg71jCA2UBw2tM7YRMfiIv/VjUjfHkRvoLA2c
pmvj+wLdlvaNGfe8/2RrDSp4UVsYVv84GGZZf2O+Ids0SEaetd+0CmDrvaxjQk6G6u9k55QQvxyl
zTaWSHj9ndsN6bKAcD0b9hx9U97nUitJfp+jOijeY8dTJnL5qMY3mSif2k55FdgnNPQIv6BDJOle
tEJT9dOQF9CyUQOYdzYp5V0N3ygTH69EpVgLpnzCHJl+zaUsiB+I3tC8L0pLjPKkCTh1E1ikbo1D
1TWxfPHgR/AK01O124RTE3ESajgL68c0H/0ugeItdZt3YaSVGW9iURrkjsajntJT5ghf0jvutUYL
YnZXw3RrUYWezkF/rP0k1vi27XnW2RsBJuvWCZLEFqYTtHaWd1pEKc0rEtngP/N0vCyqhOUB8HRt
aUdlMfgSuiWIlm9p5WkJ6NWYvqFd+bVLmbL0sGU+dyKmtU4cgLyXtt9xFan1H0Pvt/qzbrOudAF9
1DNjb5nYOyzwsKfpjjo1ZJ4C0RVWZ4ZljeKJHTTegCAf8q6wNYXdI2SKn7k554e01rz0Hh0o1DjK
REPzbyAUr7w+qFA8x7gFaRl0ELRerwbtnrUeMKSmnloChG4MorPIpqQqQuho2BYgNbB9BSx3q9ek
Jm42BE2BXgSRlMaB5Z6d6lEqGi9hAdqPeqyvU5o0CXpoNblhn1BBDq4tY3fLDGVGsZ30bKNqq2c8
MM2aOt9LVXTa7VCVIkvC3GINP8WGXo4Pkjkaolaau4ksA720YsRlljCI0YTC9KW611HZSV9HFJva
7SCEEcaa1x9czfJZUHWDnRwaoI37Axsd5pwILzQXiul81F5M0TvlkQN2AUIRU1qtedNlo8Z3BW4A
vAyEAGnPLa0HcO7FDjIMX/LO9DeFcjX7qcxbb9wmvcuGzWC30vtcgOpp/OJoddE/1QQshGHnltpw
6HxhJk/SQ2noMGoOMottA3GTfc1jXUZF2+jZZ6XbVf+jypysHEOL9Y53mxgobE6OxdTeSF0P0L92
1MYhyNp4Og0ZdI6OOSImCFiUW3h5YKOB0vppETUam0biTN6XltWr+zLVwUDt+a2ZhmOpGvsVfp00
J51mOj8CQ6aybW8aKH/zCm+MexobmnEgRZqwtzrz8QzRHXD0iQDkf+54xNd29f2oUiO9QaIicQ6i
THPtCKr5yowKRbRBIWxXFQl1q9VI5ECeQrGw8op6l5i9uM88mvxAhNEeqKUh6nY1WIOjjhUqkmMf
/4jrXMHvUyOLIGZj70RMvXtdcYTejnr6Ph6N5iW1aXwAk3JhRUZvlrdGhgByI6sc4qKmM8iNMHHt
DXQocgtA2NH8DrkM69CiXegx66edwDXaRJ2T5S9WMkj47kiSw5jg+dXXDXdDezQ4NFFrTlHQAz9t
iMxxc/KnJgOu11URpKLn705pFIDuSuTL+9zsQFYnjDjgpdnjsoWGAJaZgA3h7gZWfE2TYBl1TNrg
PHXdtAhyBp8K68okm7wv5HPmCu/QuKkLCIKWH+GJZRLWTm1/4k1hFEeiHK8NdF/jAMynQGzuWvSr
3gBL2T97A26tBzzWJA1BEyREkLtAf2E2zDrKG+iSH9CqrN/iStGpgGeN9aolZNQ2bq/Aq1MhLJDP
KbIb+gsnhUlRWS/RnjoY1qHi2KFR3yvjCd5UHLwm09I7wsf4IIDXjmKVOm++p8kjyjT6HXhT+2+2
2Q4PDdH0bV702a1tqTiUNrhWHTmqg1KQadn0eU+i1sZgUpKpu15regQ3kTmBX2v2MXNLjicjGR5x
iTPvDAtFawRCG9PW53tdKx25aQvH2tgp+HAQf+iri0XZOW7X7yrbYNvE7rIoJ1Lt2DhUW5GDp1x2
Nb575UdGjdwTytM4yrXshMxUu7fxhfYGT8xPFugqkVgeOKR/ZJ4dm7T2HrzEjz9bfpudLAEe2F4k
jQR81a138VDbj7waO+3JbvDfCCdpjFPDxrVavpaUJuqLxnRQ2bVJnpQbf7CgAdiXvsYeR9QDwLDs
NclPBtLDASyC0ivrIANxXLnPHFnvwb6JInmOlObXwSF3qaParaMN5JPAKfw8OKP+teuhUByNmU23
LYRgoqqc9p4qTCw1IY8ljr9dp3JgYD3Ro2fAr07gVbe0Z2lZiRdSm7C9l2n/h7IvW5JU15b8Ipkx
D69MMWZG5JxZL7IcKkFIAgFCIL7+evRgfe4+bX2sX/dQFUGgJV++fLl3SOVZtrLHpipsb0OMnQif
dOG1oVNhUxq3rrGhOE56WO7ErFJ4eHrrH1+SaDfB/LUKCG9kSbnEkpOlK/KhhpFxUAXJ5yDllFGe
xGcRyKmYffYNxcOQbT3B9HOzzTVwF4SrLzO2iUcSIYPIWbqHQcLa1bV+kPsivWfc83eeb/E0GvkX
qwE/A8x8d8vqrAVwTPteg6KrUNP7yzzU0y4Smv7GPgnvxEBsOapAFnXQr1OG0kuK0RPt1TX+Ukk2
YysLMZeVtrMtPdl+sYGvly2FlAeAIo130bhB+MQCc5jHlO8ATiC/8vp0H5jOKQSGZllCludglS9A
2/LKlSNeR8i4D26LvaBVw+eUEYzLwyHK7bQByrWfUarjPJX9E+dhmw+w2BlsPGTL7Q2YPP43JOmf
2f2IyauyLdmNqw6zLVihDIQrUyasuWWZQl9A9SGMGzDhyOitFWvKiEZzJX374s2mGCazN+3yOoyp
qhZX0tysNHqPFzmeXJgkVEE3Tk8EheiPIB3J0p6+EEyoOpjWtuwQKf/ZY/hEMKWNrxJ3+p6n/Qbn
z43v+7khLzTxaRaGW51NAiqOQPTkjF46PY9J0O5EEDsl9js/3Gl7Zp33NLncwu/OhVUmUkkwlwAy
add70tHDsvFdNBBwTD77Abg4UuJ9+7V5XRw0U5F+alj/qPv4fQLiKbVAoKDzXuMPSKcugOsmvv/i
e3DhcqbHTqQ57F7/9In71TXpwyjiNktcljHaFH0dXFsHn3r7qxS5tm56D9+XAk1TgVJYjKSrsy4K
f9t2znnwyfhQ9Lhu53A9Ynv4RQZfbWOzdeOPaPBzmrxtafwed8tXOzkvTaL/4PBVAwLf6Iji6blw
LXuw3d1Cl/e2WS+sZ49gp98BHctgcBogXJvFFouJ9F7QM+QkOQk/J5S72jtovGBeeq+nDzcZT4r8
pm2XreJaxyAM1a8vk0IAcldERvvRvRuHOCNpfCT0m7Pd0KksDvst08RUox12avCfgKzuAdpO41z7
WZDAdNBpLuihPjasK4GUm/9wQSo90aMbwYQYJ/ZkJ/LCJbvawf3s4qmo1+AVQ118wEleU5HetT5W
ptEbYQHvk/X+UHQBklzDAFMtLzXHuCHXMRof58QeUdVRx+ck9wKGpl81qG7ewdHuJXHr16G3H2M7
p2h9h3OLieyq09dkDO6HLWpOWLFcshn6AuBN8RlR57NZvWwa0/eF83JGzQpTFA+XHZiJ8jnBglk7
ZkrgZevmzIhnpvqDmeDFNJ3Vggyy+SNqnjoMwtSg0aNcnVVU0ouzbdtZp8cR2C2dXwXsnfscz7Vv
86bHVkTIqk7ECIVPjlAnF9qJf3x/qiQJ0BaeEoK1aLinNRPF03qisLOg3ZLdEE+dfkoHzV+QkyiC
0cRnr2UBv9CsZ33RN3NWE8Rlbvo6TWPW9ldhAd0CjL7tKPOB/3bAIKBqzmas0Y2SozJu5fSiGP2n
ZcAv6V8n4A8+fK1DNalnE78pckgMf/Jj74xSUGzeX+01T64zvnsOXuJGskwC/vChLymhu3r4ZX6N
3f7QwN5p7e76xBSUz4je06/+gu+3cFiCKMJKxQNEL6CbKEjwPQgMBqYxbjJrmixV+kDa/nHx9os1
pV7T0lvmjE/bft7MbkXLaoi9V+kLZ7gpaHuxW32MlzqG+7T3i1sZWfFEwDm1R9dgoYUG5xz0PJN2
zHtnq5z56BpsuW5d5fIWfrjpLansJdaqJOkhaNKfVNZ2r+p6Z7afcPuCJCWnUageo4kuLxEu7Qu6
6bJ271qxqw2NMtsC6SaT12a+y3ECrWrPDPhF+OoN7Hvoq0d30bjP0lLX3tGDQ6mnTdlHP3X362pd
AZgXQ9OVoQO5pW7v+XpwrbeLVrsP5quFnht1LWMqBsOPew1eTNyKR1vD5zsxez4ZNzMrOwVYxK7n
6cD7W/MtM7st8HPgTTZynm0wzlxRSsAVlsvI6xwGFg+jmXKO1iAd453Tg35ObfCrUm8fhAQ42AcI
7R/NFJVUIQVkCGe08/ZFN7h7cWpYHVRoPFEeSGFRPQJvOkgNWFzP+hcMU4bAgVPI4FXevMvFfNmh
KdJGXXSTlvN0Ehu2QCIN/yy3anz/1e8Y7JF+Xc9sZR0j/1LVj5EjC1eRCukYpWLDs0SrksN7w8GQ
2L+Bje+BPMxgMETQIhEI0o9gGCoMYKC9h91Etvp9tXgKNkHLDh85G6n/0NpntYrDyLo0J+YUSpkH
s8k9JC03rldRRtG2qDLQc6bVfHVUnLNtzgl2wP2kBtSK5h0ViG5axOcqbcZGp5oQ5QS+pMnnJSyE
x/YyXe7aNan6PrqoJogzrr0cloI4k+ac4FeEpPg40ugI1F+l0XYAgtljaH2fwPw8wH3kOzuz4iay
24mAZU3TlWbxyCrkHTQZ0CZe5r4aOjAJqaYVVN5V1H9g3/KSDltpVnwnEpwSBpEF0QUkFwWEM2dC
sRhm8aLaSSyZUPjFacxzxzVYQE0QPf7UeHMuuSqXhZaOWKrY7wDiERLk6BKO9ri442fB/WclZDEB
ktQkvbYdgFskStnWFTXpd6DlboIpjxlzcAkLxmsi7cC7it0i49wnx6UBEMZuhIPH4QPS+l9R8jCo
e7S4TTBWbWTK2f9rw13oxOANnkztnzc8WF+5O/h7g8V4QjBZjlZJzvdT55Z9fB1b2Pw+pBKObxIu
m0mLha0h096cJWCylXmc+m+zvLgWYzLRH7l5n9L7OhlL8Dglic4ThlP4XbIQp9OvoUXRdbmtqojw
+CCwz2t0awlxHhROeJ/ov3IM9kjTOoPJP7uRPiFw7riM7DjhJVBeeqZNXMz473uve2J2fiMNEMjE
jmrsctTicq1VqeO2XPC/+HJn6rYIt+TO6eyuHedCq3jXpGofYJGVtagFTFwgkTmPnXdSbvcU8eYL
nNtV2qCIzYYhZ9rihzTqy4j4ykb7CoMPiWeBojQ1bxuuDybBb7jRVDkJ0ormDREE9T4dXrs5eTM0
bvPexg/j6j23DHsdIf7PBfvyZatrwAafb5m7CpyKV1jKZkmz7T2PLng8Tw4SyZfYO1q13TmS/s4k
xWgwXPH1da6dj9QmJ5mOf10yuLj4xjBr0ECl3vBgIvLc9/NdlPZXx3oXEsy7Remzw8zDiFZM0nQX
WF4EId9jx/sgl7QC51b0Hm4LLMO+tYT/wV54GQEqgkN4mx3y1Ia0zpwtzGatc6oTPxtGAqOR+mrT
r5aynIgRHdI7IEul3TajgoAnDXQB2eiJSXEyakUnxIrJm0VGwadnPN1gYe7F+xBvj4fkRKjmy8R5
6pu1gt76GbEFT3X4pYIERHF00LPZdZ5/BwIKIGZh15i5L1vgPNnQffWR9YJVpwY2FvVngl/UG4ID
H/2zbMI8NcAgdLlX881sQgBODOLRi1eeCRf7WE0a6kzGLdr5DbswAoHOAzu2tfuCVmvKNNvpqBpW
dUrRsqM362p1IMn4AdHTBfKaYpiPqw9mNmwYYG5818r3rcMtahsH6BtHacKNG5irCeVbB6Fphp7h
TVD/C3kNp5a5jwzpJvE8PSm97cmms2FRZcp0+xJgkH5nkPm4Y3X0CZr0XfbBM+fee73SyzIHoP5R
cVIavEA08K3X+V4mDm5ohHvPINy38c72bj6mwVk3yz2e/M6d5p2TQoKGvDwfA4YInQrW4S6MxyYb
pu2D4HdypL+LUu+6YA90bvvzasZdM9eYJL+vuFiV5+8ZZw+py1U2js2BMsyyPDPnuq4vJsW+L0+n
zBv69eBZDT2J6aKrr4MxwwBqfAmU+8nMcCEMCR2Ne97cIWPdVOC5FIL8dIoU2Ikqu75U0V7UmEKt
DaI41kNv2o/FCe9D8elhsyJZlx1f7EltU0EbD2AhzBBuca4DXOvyLo6ecS8W/qLu4kGWPk9zZwp2
fcPP3XKRzXCF+3wGrnDHaQ0q2OThehsMYZ8yTCrc7mjh1EOdfPejX4TKgbl/cN/DtQJ7OFmHlmQS
UY7BT7nG9mKD+rTEEkjVxzGf430fESyExvKE3Juii5CYpmzR0PkyzsuRTSEw+1pF5ha1AYrGfjnD
dkmT6ckS+owWOt+c4YLuGuRYWqyOBf0JkpvFyBlCsU/qvFHbyxzqe2LEAWH1peyc521jB1mvvzI+
xoSWvW5LQhIslcXHsElzqEmdrB1eJKwvMwmSJl+97q/gugxN/5bOAW4Sc2wNA63Tl5vmR7b4v+Ng
dz6uFg/ZMQQW1wxTtQjlYobREPKpMmm6yi5bBrfgYIQrXexgs7HNO38E7gCmjukuWdRH3E9nWMEU
ywTNLCvQ3iK+vRTqL+Y2BUS+xznSDz4kXM6oCjuK0tJm16OlZ3Ga8UVcXKQ+TOifjCsAWs+qHSsx
t7mTwB/HRlU76rumbffIgykmiBk2lxbxZn+0HxxurKfbvcfte5MCYrtsB0I2n5x7qSrbdEBxfgap
ADiot7TZUQM7hV7nXhdWPaqyxStvWANMaY58A/pOfpJxy7Ch/bDiinCNzJqgydF2VUhuUWAeog9p
0pLCb3iRyMNhj24Ywgqiu6cuvfhxU45puTZw+sTndrZx14dsZwZxAslyiUx4Z/C3pIqCdTEZETan
fDgOgbOj7VLWM9ktNi17v8tDA4DVD5ihutgrAn+7ofnWPKi8mplKB7NXxs7vzJy8R1uGgLbcb0F7
wmbP0f0+bdubMCqDJK9M5ZjN3lbitTn0wT7ZHtoY67E/Df8DxhEA+erC5mQOLk28R6+DXvGgQMTa
YD/O5x5IMAIfnky5k6pCLH3RQD7TI6JW2zQHBzeMI3Qp9bWfdwSxmSNr89YeZIIBZzDmZPllBALF
ec3W2CtdBbiOt9xwyCKxvRcmJOvEisnA2zB88vHvAPazHlDjHJqT4LlP4ZSUJoXGBKqbkmoITpvn
F50F/TLhksVV49VfNewc+Hca/pJw16L0xyB7goncMdHuE3kIu9LVPqr9mmRK9ddJBpVO/nJL4KPm
ZkiMBGFyxsTwtKWyVA6/9QbXgH7TSFSJagpeJ2earmeEhOVDz1kegP0H3ZXryb7HYVL2TB2EA9KV
ZRvuUr59e5hLjatFybi11Ukx+N8g218mmMT7Tskk0ggAEsaalprVVeiB3ITR+hatpzl9Gw2G6RAS
xMub0phzKKB7WVjLUVBCPMf55MUPYISl+qSeOAhsG2NSgEzYNce26QW7PruRR0VIEZW00qOCPaHq
nBNXbNc5vIIw+tg3YdbK4MhbN1tmvIroEgYXE9NQlLDbLhoNVLXiNjfpMfTpoR2mXDAIWakpyRbf
+8FUKiuP1p0KqdvK+nyn45sAopj/x9c+1REtbmfa7d7ayDvL8E+DnmCcPFSEywyzAwyZBzWfYgvS
1eE41ogSu7Y8fmW1RzMJ1qpbp+6Ece2HJJSDs64/1qB/FnaEhMBMn35Ecc33IaJoh23MHBPvk0Zk
ZvCOAQvPcPgJigSpw2U/TgJHtl+hYWbpLnS9JwlFC6D09LgKMcJDpmfVysBG2jZC352i0YFJyqcb
QhGfyFONAM6cLnYu1QY5wcaxTbTFn6gguTTqqH0Hl01i4Wli1Fb0UGFc/WHYEKkxJ6W/pB3Q4erm
nYsuHmCJYTMJYS/HVAZPJqrvmqX+k3Y4cLCVAgHrYec15y4uHG/GpLh3Gd2jG5ye6TI18S6MRTPc
r17QRxmS5dPw4PZkBv4mgUIpV5v/JOF797I5ffR3XTH5iNBMNX1yJ70kA3H7aTCoGeOoywheqRrw
fVCorhvfDmBWXlNoWPYLT39TCWqzHlC6gmLpQE0nvvvgrMMNkX+M6BHlSh+axhYtZAzWiR4WeIrR
Zj0G24iAXmCFBX4WijiPjR8fu8UcWcJxtTJdUX9F7hbp7ts6hhvM9uwy+xQt/EBm8Q3d1Xeqpu9o
TivEg1zYgOjJ8cYlm5+R/67QotfS3FnOWvwZU9nPhD86aAl40lebG1RqoBUmzugc6wIamKr2vkwb
3H7AQxss76vgb2r6gAblQnV9XubhxEcPw+T1tFj+XW/qAQO8G2VJXl0w/TRV8KsWtw4sfHZr48BK
Cbya78hd06sCGsI7p26qJbJviWvB5cfrmwz1lztM+5EiTCmUBTRDkEqYfQBNXtwnlZXmAl1/Lgy4
oNHfw/z9DdxoXXRyeItU12KgA3RqIwPijoSmAgWD00YHjgTCEee1M7iekK6V4jUJ04bkaa2KBv9m
6Js8iki+QF+MOEaVtUbvkWN/xDQ6X5IA9VfvRtcHl/ru0baEC+tjFNyiXiC/F2yXQle3aXxa8asJ
UB0B2sI/8rTaYaKKb5mgXKUX4stqW03eUFH44XznDsEVgoOcLc3J9mw/eiDHvSDDF85RDMsGw14K
HB6OadUI/uBO7r5t5NElHBPwOIvN1yYdKBQVZm7bgnAJpF7UNe7oxlX4U7p9iFNitnA/9/yQyubs
Od0HmNP7hGFnZwBTOGKUNLfgW8NLx8StUd+OuvfzALe5H3WoRlHFvHVH57o0oK5iNFVxSw6sfsbD
KhvXudiuy0IJZyKJoUsjol9w0GCBiP6JEsz3GC8jYR62tV4PzYAJJG71x4VPFS6lP6BBjnDHMRlL
k2eFwwhaIHxxmgFDyT6yUH+RJfbzpsNon3ikamtvfo48Tt/XOJyOevH8ewZOrNyUGz7Ujgw/tpbV
Owz2bpOXPNHw+EF47dm2yWgzq/QDmq8L3frlj9YsvZIxbp9J6yVFgxwP8L0rFL2dwVzLx02/6YJQ
0HDGd20OizOvMLb9mijGZGwrOwfeHwyVMKw1iB9/W3meJrMsiL/4hXF8hDovgtWFK8R6HwwT0qrj
Bag78N4XzKYLs41OYdPxDAWGePWwlJaJOkCnEDfSz9ACBUvVoowu8MfQ8BqhjqEHz7HrNe5Zjd2B
tT/E00jP7RjN+8QHGSZWlBRKHmGWbAqm/XFnh+Vl6FoBVzYfZCrtKEYCEVpDl6IA+oucM1c230sY
rvtayDfpUXoIh8UUixmBBevgsvnU7LxtnnbW1BwVSjzVmsJzopniQtpGwpyYurmWYs6bAZtKWe2q
z9i37jFMqP1Mw55l87pA51TLv7OHDZkgpV9+NI47uYT+A9ai0+sgFjcn/vzrcohQtnRDBk+nXNDa
U3yyHoE8zV+cl972CXJmol8LT5tM46UsTOjLN8iy7AM+MgU/weqLG/B5B6kK1pja8Q8mV9Bn1DNu
dVDLWNCZZufYTyP4P2/FxByKl75kk/DuhtYfLtvWAtWHDAHgIMvbEhItEFatlxYNQFoF3/rfkFJV
CrcWRUTnn7of/KES8fCi0MiFrN6uTgz1UAEtaFL0FD2PrkOMLwgyEkEh+vUhhsjoLlb+1YmA5ge7
oZlykvgxMUCvJllOGGuNFVETOt0kOm8hP8NBDksryFdVj0CQc0kGKIqYnJ8w7w+L2WtJDouHZifa
W+dD7AimxZUvCBaM7rcQb/uaCPwkS4BwmMjOGR1uSCtuPlTaxGeiI/kkwm2o3NrzjssWz05Fhjku
4nXyIYzEHCZDD+UX25D2l633ER+pIy0/VFw/EayoAvrwediFY5TiTPVvmNOQSmjRQxwfdCXxluC+
VZsoV2fcynAOE9i1AXUPOqV5vXQQW/M4gIaQgl9MVtzauC7w84XQjTBtwqOdu2TYh4ptD8AQi0CN
GAw/hXq1HhJmhe0rl3X+CzjEbkU0w8D7DvUxGGJ3gpONHEEddqxFl+IsEI5AFCJaSMAxiywbylyY
qjEeollOlthi6c8syw0NR9MQ/LSdsS5U/YMd7oYtDCBUBUQjrxM0Nu0L9pmH4Oh4HDrWzJgGpzOB
yw3IDcLhrnyVTHv8AR4HTbpPTNpgjEswoEI6HoYY/gV6q1WXo2N5cInnflhzJHvyuYLcY07uA8k9
9iRkv0h0gQZRRtikxbsUwzvEHrseQt4dVJ+QePDAAUngmxAsKpYT3iY4syLdk6bbeoQcRI1V53Sd
LR13Cs+9I52j8HyH5I1cxi8BHQdWYtmvoqhsVZ+03mPi+OMFxEWwh9SN7HjvwMbJD+u7KY0EsEOz
sSwKgbWmdkO/1aywHqtH58mBmisTYYdoEWd02J9ad/wB+KQ7xoE0GUpvg5lTiPztKeAI2sT4zwYq
qVYRkjLCk5sySxc8SyThBlUn+/bGI8JfDHGlORcbMBNHHw7HNe/sJRv48mCugbiQ0Vb2IsZb14fe
dUskxmXSU1UEk4TfuFn9/QwT3QL7SlrgJjISc+jE/p1X1+gMm276UQOOPiSTAPJUtT3aBBQjMpwU
GnvSu2/c6ZqD6zcAvHiTeenojgXlltTtncvNWkD5FYCeZnVXjgFG7eDPtKAFcFfsZL5AS9eiN3uZ
WwRgSahSARm6KJMcvV3Mtgm7Kw10jlDnQZ6mfmwvRlBxPHimKhLXre2+vZGFJaxkUeoF7msohJsq
cHDzRN0CZ6iFjRgmjuLRwAEG2Hg5rvWEvXQO8XDQiAFDxuUrjUDmhBHiNw1qYF4rwJiG+u69hHlw
URMvuMhu9DKFIrp3mghJgclmqjSJMKZn0Uftp1uZSA1iFqWpwMgJV3Ray+vqUywYoK6fMCbbkrIZ
Ia0au+iVq9XPofFh7yJVYxHO3fOMhiELKbA/i/DhjBl+5s2ZnuHrsp4STZ/7ZuRXImMNQm/EMYUS
e4GL5MLkvrGgOJU7Z0TFrOgAn42DSHB3aDH76bd5L2vxAKVtFCLxFabmFJahux50rIKNG3pMGqIz
D9VhExSCdE4hjYaAgL5pSdgTXsZdaG9Xn26dvGvgmdD26ecS2Oeoxy3i9gxZt1C+VoNUBgBh/SaS
evlG0eQPftDl0QykjnYfXzTEL17rJilxDUN91gTtYVrZ9k6Fx2ccmMF9taGu86kJ/R1HSSh8DkZt
0w+J5a/JAGijXPsyJ0v9QHqGvWso9tuSp+3xpioyfn2Gwydqzs3xPPDoO+1m5G4N7off+y9BIHje
jT64WegDdKt+Row9kGDYLGW/Bg+rlMth6prgC2uE436iMvmOIQmGYUmtmjNZ42dtGvPrQKivM+g+
seWHiprXqVQXjjyEUnozRAvbuG7XloI2Ghca7jYawVxixLr05kSYss86H3wevNZCw46oxvJl4hto
/p3ZiR+g7GM/0Ep9SrRXaP7hsfPryXG5swgv3tOYzdUEnWAWiuCJEKTa5dAXq7bqJ2jbILKWy1os
mOLlSWTcV68JVdG7GwhBF5KQgkQhpusidfCFYf4dlsPEE3GLD0Zfiov3talrg/SeesFriehi9Q66
qtu7CV9ug8xrYqOflUMo7dUmuFJrwdb03qd0aYJOARrPfK4jxTPMvpLmQRCGSfCGlYVTqze423Re
IooWU4UdIovcG7BzvEMSzSzJkk7Oueh8DAyGq9oMnl+tH3tYWrxtMB1B9+ROYKM2Mn9p7ToHEvTq
rBGW8xC4WlS+6NadP0EPYD2hjpFD3cwd2zUbIcstKFEmVyKEqCAhP2TVMHMbsF0bU3VxN7uWSRPc
aQcjlDoY0lII7RyYhUd6N7sKskQNmpy73bdBq59B63fZZgq3QID4ox8P8HmisssiUAiF20EZjzJ1
F85QbdPoflDJVthWAsI1TbT3x+G5YckxsWJ65qrjZdsPUBFto0VGDWFZC9H+22YpGK+pW39ph7Vt
0ofYqrML3FhkjXS3cLoxwNb5mjVeXyXJjOZw+Q3Qfu7HxP/ELRFe0WF7VdQE69nVzZZDHdTt6QAB
ax4q3tUVjqY4QqWEXmyApX2jHHAPLthV3wWMjXuKEZC5QegGLUtvGCn8GWBgkJ57oJMZwZuMmHww
FgQvbXfjUZaITeVcW5yoxDsSDg08Ch4MLLrelisE1e82TvDfYcMFmM6nBIMNBmpvz8kY3RGgCGAN
yFR+MGx4W1fNIVhpQZPbCQJk2/QYwfYSqiKcrT76tiy25S1WEqZJiIASW3RCHoqT2c6vg13bpvGv
7H32OFsHY3WkhOYLtjSOg49cUnA1PIdtu0bV8Np8c93fGbnaWDUI/cLrt63QGgQS+BtEPmHP8Ws1
Mz5N0NdYp0x6BwMs68j7iIEncefxLmEUjtowybmuiAcQ0BWkkDmogYxP6zwPryCx59wFqM0Dmy75
QCnUNitx0W67i383qfQ7mR3crC3rD9LU0B4bz/sbIm78KCCFxsY8o/IuwqF6GsgAInQGhTAN+lM1
gA6+M16mZD033vriEvbC6BB8kHig3w3CnrBh7RJsdtAA6eRiVXsbjGhdumZ2IS4DyYoUhP42jwmn
ipuUHNaF2WcCn6iLiA0y42g9IfWUes9zbHTZw+83XOmHisInsrW/YMHwjXTwsKnke5hw0dTLFWw2
rzBC9Ra0DTUkVa7YIFboG4f9oL8doPzvpxAsOZrFL0y+/D/wf3Nf4rpHtgxmmxn3IcFMVFKX2tKx
mpc6fFPDRA/jQNBNG9q8Ku1MMy5DQv1zLFruoMgEZt9PCZS7GdHxwNH2QKK8kDR49KabEt+r+QEf
CD049mT/o/nUP9xA/vdmFywpkH7g4bH9wxsAq9+ixhSGFnMe7VbYfXYX8C78pd4t4EhhMAqP4uY4
n6Z9/fUv22//a83sv62V/fdVw3//q/+5mhpLHwkvAS3gaVrx+9tf3h+3t7XGQ98vuyEHjjrBseqW
HWWLOsdpquszQMlyGv6Do9E/HHr+/bP8Y1eV+qmJAzcWJdPwSOyCTCwQaIGhGbTFq3LPN5LpGp4X
xjlM8cFL/9Oe7u0v+D/Lsv/+Af6xSKo0dfxwjWS55BMKdjXsQG7A8t6pboFZ3R3BG/n/fv7/t8cP
U7UkCvwIKsJ/bh9z6Ka8wV27ctXHEftwwvv/9D36n1/qX/+K21rrv6ytwneCqwjbQmWw86vpv0g7
0x23kWVbPxEBzsNfidRUVS6Xy1P7D9G2uzmIgzgPT3+/rD7nWEoJYrsvNvbuDRTQoUxGRkZGrFgL
vhe469Z1MAdZ4O2zljaMvru/qMtB2f+16MKW79mCaUAazEfdg0gSGaFPdpj4s1fq29BpnJ0KocKq
ZM4nuG/vcv732p40GEmiYGqhY4W+znOksqDwzN1Vmv64b0Wi5L02I/EnjIlSOD3jgn4VtLAlepv8
JToo78w9iF/72UMvfQCPsDI/uO+8BfoBiRfgyrYmRYhp8spysjkaTWAfoj9nH1XBvTf5RHh4AaYH
SrLLsn6LVqXg0DCqrZ9gbguAJG8g+fbn4W8lqNCvjtYziF7gU51vU/dZOBWS/sTbcoVEmSBLhYbJ
8aQv2rhwuik1UclaDQF88Om8QdjD/Dvy+BGp7wHppJi/yj+G06tQs6PbtF+SyJV4Kq9/hPS9VbVV
HDuGsFpwjptrbVVbe0FWVO5LH4JpZVEqTbuOBojtWLZl2qqjOeiWXh7VOnSPcZ+x7HKCYG513A1P
pzfS+M6HS47X1krxl1g0rg/rpU0pPCDFWpYMI4d+qum0EEc/ViM/jBhKitcLB0iEz8vwemlKigsn
pCvLtvBCXyh3lx/GnwBzfHNVrAD/gURcXtvSfkpu5CStmqSZgkEliHMNcJblL6zppglIHSzDQ4OJ
f15+smzulbIw2L4myMuHnO4W6pT9zn2lLVjFAehipm5/kwpXuCY7eWZV+mgAYroJ7Hvom9vx8R81
TH1j7pz9/dVdTZxrqNYD3bdR1HEc443P4+zqUHP9mHghi6MudigYuqqjdqP3XMZxsQUFvxTlRDy5
cBDJnuQgeVFSHG1YVrpPdtU32t9vzGDT/vi6SIN29eGgwmFFXL22hua2LNybmpWm1CSJRHP1oPH+
+xyv6fgHja/ZDwgjrZPN0lG7uqckk1J+k1D+UjUm4Hxjzl/yZFg7uRetNCe4/9Wu8yhhxyRTQvQY
QS1TcvuiaBRy/NDDJ4dAUP2jFpcg+jT5VGnpEiycgZvLOjMnxcnR7JxhzLqQ2wEQXKx2x88nO+m+
eWXy/f7KFizJeXKcp4Mep2zgqXyGC8D3hmSt5kuSzuL3Xnoh22fxBCQWo5jgSOvJ1DqOtHwIfVjq
n6aQWeu6tNd9A3KSNg5Yh2n+XHaJ92M6xuaSrsZVOObboSLtgnSgH26awm3PjlySD053SkXudECw
MEbh9qf1Jo/MxEiQg1VbgWEUSsJLznn9CJEsi80/s3xkzjbNbZcq68F9ybxt7201HxQKOQZYYypO
W+0wB+02PiwyZd76rmSd+CvEfCrsG5emM8M9HuOCs+gbr94rw+BwDQREnTXq08fHyS8gsLQWYptE
LkYMfVvvL6PSaRw1a2rDCqPZ3vt6gnlR7eDmDFctJ19dVMZdWqL0tNBTYK9Vx9UuzqS9TgKv2FUK
ZZuVmFJ31kijrcsNz3uwu/cPzc1wcL67kktNTU4NT2Oh/8dD+n76Q/CQCl7QUF265a+DuPDgX/sq
+dGcenZaTJgzt8DL4QDTvhkHwQCWvC46zlVGIX1D6R6swt5uCgWfbTfzxtpkMMjae1iNNoJLPPLz
L/e38vbh/LU06X5SIvgDkpyP2B2Vd2FL7TOqgQrlQIx29y0Zt/zFgyZLU1G7ti1b+miKW9Rp2cYE
VZPRp8p79IAlrOgXkXt7p60dMWs42Yq6amGY9SkfHw+uEu7ght12gzrDgTH95RmcV2qeuhL7dv0H
5AXhujkZ3WZsa+C6AC071U/B/vYTLcjx6FPLe1cyvA+j0w9moLfZKdLopQ/2bnLM8RO1i/ZxYnxn
Iazf2lZml0XaCzen97YXZ5EnKuwIUpWEsJ45TPQAZUt1dQ2e/TAZ80KRQeybHNzPbUkew7iR1Wrm
CY8Z0miVWvr0rh2VJQWh68TJoyHya0WSo6SQnEAFwNfz2uLjqMVrZISG8RToUb2nfPdfTjjbpoEC
FDeXzOzXTjUQzdAWF375WQ0EvWozrKBq3+abpl0t8ajejChn9uR7uKRMadmMDmAv3PIgoxT8WqFe
ZATTru4pk27un4ZFg9IFAXHc1BnmW0ZjcBvGGyt9qfwx4MlNu4UmxZLBmx/w145a0uUwTYUFeZEA
RfxIP1qb04bWnm+8U6hep6h2aHA4T7sSgP93dUFG4ObBP7MsXRRJotrcE1h2jprvjfFWYbqdbNW/
v6X6zYNwZkcKMJRY7cFp2FL4ftab8kPxcfoTFN6u2qZ6kGzH9eRPXP6kwzz2y2eKogB/Vktcrzd+
hcZNbNie5gg5LGm1jERRWvV4oR0tczg4TMqhaDssfE1xpqUzDwuP5Yg03zM0WdzVVRXATdMcwqKU
Il9rvQMK84Fbah876vb+tt74ehempINf2uAKrBhTaVt8tb0MzGGffTcqdyFkXpcKdCijbAcVFLIm
NBmkJPU4qeN4ol1F1VYx1ozQCXU5b9346GSOkIxQr1x+T1/XZbCKTK4JHzxUDqhcXCZqoMXywe6w
2m7Aj0MyPjxZs999akYAxNty66ynjQ5QB5xdAMRA/eL5vx1a336CAz2mBxEJWhuXP6FXaepBG8LF
SM9/VUIdBs1C/p6uVArcbqweM1WrFnKaq68q2ZQ2O7Ig1RpClg2B1Lf49DlRv4Sl8Xzfdd5qeBdu
qoujANUsrX2PNoAU5NICFrLi6JGQKs3K8dqn8NhuB1s5JKfmqRvMjdtNX4uISz7rFtINsWlXpkGH
Oa6G1juE65ebqqWeByTIhdbCohU6MCO70XISj95kLq9udcuvknZeT6duSfj56mzCtocQE8SYaMG8
keRdvDrcJIdzS2codWBYb9Xn889k8roDrT3Qq0a3VCq+ZY4XhomwLOQ1kOhdLtQquk4tQbv5OZCQ
Ph3NjTcASlNUpiZBIXe/Gw5Y3bk5yXFG2Mj06UhjR8l6o19Xc6Oq/omHu+dbQE1PC0H92k8xxygM
+SIz8kSGy9UZuqEncx7yeIQk7YiE1Wx9t4HbLziq+NWSt1yYET/jLF9D+6jJAeKKOp5GWRjtwmbt
+idAFf97XdBH26fr42b4Hr5bfKheJf26Bu+Rw8CBpSFSbEsxFuYJPW2hBCf7mAIlpMz2ImjsRSk8
mz5VLYFvMeO5ZZOA5zpUBBxKfdKS8xTypR6FJsKt1m3hGHlTSvLhp6lfCL/+cqy9Lj+zzHOTwpXP
dhnylkwzI0w2B3frkcGjICECPINV/y663zgbRACcxHS5LHmPXhrM29GclAzXrNU47gL75EKg0xnG
CexF5rYRySyjAQvOdJUAiFWeGZUijwK3STk1EZX+8S/Ffa1B9y54641Px1GHIBgde3BUqnQotLY5
uXGIBVF11tcMh4LPYJR+3fminOGUj4u1xRs7eWFS8pYm0tvkpGGy3Ywb0VL1utdsowR1oG/G8DH6
aazbp2ixvngjKWDk62ypkstoIzjXRGFErfWBUR5GJN+PjHrQvB02zITFKyYAFkLOdRlFFzZNnoQG
YYeG36XXhCYS9hX6rNRRXQpG4FZB0lFcsNEFr7Tg/se8EXnQdveIPmhzoGivXxrTgbZAnMOZcEIX
VPjP2X7XH71vIOXXKUxICnDy07AovCV8UIp3SAXqNGgR5uZmlnwUnZ1j69Ji5PB7P/QgOsAFImT7
jj5ww4X91MUSLo0ZqFjbjiXqfzSFpegWHV0ISTOejv8IfzYQRu6VYISjkp58HXhbcfiLp/m0Qgd+
RVfIP6orhnvmPliMtDd+C6sFUoVTmaiSS0eHtLUM4TsIfYZxAdXsmi1TzB/bv80Ng5TLFbnrk2ro
JqrCKtIkjkUz5fLrjqY32GbF02dYxx+5WYJqG/vzliGRDXovm6UGn/j10k7rtobLqpD7IjAgrc7U
4jZFcA+gp8KIg/fsKt/ve+uSAeloZD3oewVFeb/L53UHSKtM/7xv4bpDy5V+vgbpxHfUjvK0ccSW
aRtlVR0aCBbdFcW3t1omg7/1f6oVS2YlJ02B6ceQo4kTwRX8bORrZocTSrZguHwmRIzD8GgEfYQU
1mopuop/99Vn01XDs9HoAcok7eqUxhVvZOYUG+2jNZmBDQ1gXOgHYyhWSfzHwgbfsoYClstDg44b
ql+XPmmDVYR4gtRftKRA/sBwkFUH0QYWqlFzfDBshAtLP/GzT0uxwLjlQDyL6bwhJsOLR/JQph6B
gUcYH9bmAVSnCvBgCLJ548R+DbnQKvOnNWg5dv0d4sC+s1UKrrTwlQmiXXYo4EaAnmXdBhN45H/V
Pb6uzOAJLooSnFZ0GCy5dtdBbsPbnhAhftm8h2llzWTGq7LNgu770oYsWpPcXVcKSNR0rIm7nKnY
N58z3qFCE2TflnQRbmRgl2uTvNwNEwdxmLfwd9oDyqJHYO6NJ0htgnwz7PKFcHFrdYbIbTWPaxQ0
kOTZc4PH5xMBKf97CCBAXUOCE/v6fvpavm8/aUuufcO7LsxJmxnmcFlDisdTZFX+ra5FYS0J1GF1
fDy+n//6FxntjevkwqC0nz3kZTWMkcJg75/eQxe8a1dCP3v8BFH2+v7JvbU6IVzkkfSplEikS9sa
tSNvaSKjnjPtW34qw/19A9e5iGGcGxCrPcvP42IeIDcauD62UNRtj1vRdWi3i154cyG6if4mfWqk
ByU7JnTqVa+nAgsjVMcbyLhoU0NFQK9q/sZQAQ9l//7SlkyKi/psaUerbVrYlD3/BJ1ee/x6aj7d
NyA8WYrhkOX/WpP4AWcGFKZ9jiewdX6UfbHrTxZVa21a3bdxIxvmA50ZkY9TBm3t3P/Pxs0+U/ji
YkzW01cQYivEOMDeLnQXboWMC5vSmfLGuR1ig4VBxNevTpsRkeeOQnUGSAnZE38JKXUj/b5cpHSm
khTi+14sUqD7mKiPN8WXyq/2JGizv3T1yp+NY0RPQxeCbsz3UGC4/GxaaBVOqIcOlKv2ewDStZ9U
9TvT6L/c/3RLdqRL1zC1yDrqiuNrLXPGyqQcD4p3ypk/8pZcXXyQc098WxKs5qgu6Z7LPXu5pE5R
MoG2cfwUUk3Gbbv4QYmZMTGj8RA2TCHfX9mSOekw10yl6c3MDtI8hJb/xXK/wqfzkC0piNywA2SH
6ggPJVfojl0uq46drs1D1/EThxwhT/wpbLbMwqznVFuqW4qvIW2hx5OFqoEpri05ITOZsw5dPdJR
EoApxwElpP8VtdN+jEywpcajDpt9AWMelAI7OwHNQCZjqPM6rX6UJUM4lvkBMdNV7hWb+5sthzHa
CbRPxYPY8CxxlV9ugulOeavEmekrrvPUespBqT79BwsaMcaDnh1mdelzanPuMICia/50MpnhYzg7
MpgLmuajf9/QVaL/tpYzS9JaCr51N7eO7ptPSreK39truHGCH9bLcQt961fwydul3sz1KaRXIvJe
8jr0TWT018x3Q8Ve1f1OZV5yfSRkQ+gIrreHv7Jwh6Ulis269CMaQZSCAEB6FiUoceGeXQqIRzD2
ObLEKpjWjJKu02f3cdoYQbKJNouB84ZzcDmgagh1hKh5SwffTKrCsJKGKcanLrA22i5fa++MLZ2T
3N8N6KXe/4BL5iRPGWKmaYC0MtXi9PsJQg1rSQXp6u7BRS5WJLlIbENWz+is4SPlZbjbcHui5IS2
prIx4GQKeKNslsDlN1yEFiKNIBdFGiS9JJOToZqwCaWur5R6vZ4crftY6UwWdmU3//5R44nOSdO5
fEBHSd/r2IezOcPu7xuRCp0TU3JB1XMx3P9MNxd0ZkX6TFWjuNVcGI4/apC+bIsKObZVDHG/tlV1
pmPuW3vr0kkuf7Eoaf+MvMstFZ5UBj/mzeznARot9XP3AW7/bbSFjJPiMgSQjLmpq3hcLeFnbjnl
+Z6Kv5+duDbVGQ3ifeuHtQq54klJHyNnThYuiJt76oog4ohvp4u/n1kBSpcnRafADQFf8oRgcAk3
lxL1wcJm3ogfoB1/2RF34pmdFN6lGEpTkZAbm6PzKlr27mMbmBur+VQvJ+bi41x9vDN7UjZ0OhpJ
XRfkeqL2whs8D0Cmf5hPoANUqvTraNMvSmYv2ZQyI5oTiEprvGrSmra9HhSb0A839jNzbX5OEWIp
PbpKokVQsXUkViyTGxSE9uWmVknjDFPENHS/MTbZ40gaDTQPAvFAbGwJr4S/VJeTH1ZvJi1adOCJ
DEuV752J+g7UbiPAw02LKLh4WMGLvni9XT23ZTvS97OTnCqy3gg77kG0sWL/9OC+6ht9B3HfQkp7
nSSxj2eLkvbRqGeYK46l5x8Zb3az6hH68nUsSJnsyu/CbE2qsrt/IK5zQGoIOkYpmFvkzFLE1Num
wzuJmPRYv0Hc/GOCXQRmi4opuX5/39atM04SSMWaIrkD1eulm4StNeRzja08Tbda/pDxSI3m4+q+
lRvxylR1j1zTYD5Ck1WPo1gtI83ACsA4mzHT3giOsTIs7NtNKwYSnPabvKich9DPLYbOixGC0rXx
R1/Xzp7bu1jA+dz4OqYq0mX6/S4UHFK3bYJgvdUcXgKze0RoBUInpXmcjuOmbxZLCDciI682ndhr
U0VAAfby68RzZEWWg/OZT/m70yY5IGbyEr3XV0df2S+GjFsrw9c913N5IpIVXFqr9cnsUUZwfeeZ
2VKk1OAXWQnRbyX4cfqbmR0mK/3pYdHure92bldaJepYaLkkEDW2vrMKEc2CY4kRPi9glF6hbOKn
AaRc2/sueQWbJoowu/drtdIdWsZmMraobAIjTnba9+OWt+NzCxB+3ClrROR9UWyAjPF7Wy9BbW8c
Og4C5WFDTIRcJcxePrttk3Icjmq4CdPEV1vnuTCS3z/bFu9+i0oa6B+eUpffs+NSbJyJt+RYh68Q
f6xj2wrmY7GQDN1YDS5qi34wT3GYEi7NTJGOClyBmWqGV6w5QsnirPK0/v3TfWFG8s4iPXmQe7Bp
WaKaB3cu6h8QJZ2+3XeLpcVIvtgy1G+VHYvJ4sd5at/pCF9FZbzwZW54/MVaJN8zT1N10oQDTMrf
SfTBYYT+/jKWDEifPovjtuyL0gWFDJrLfh3pJ/wXC9S7aaxSsJBH3sahgPSvYQmWd3x2U3XfZc5C
/nl7Eb9MSHmh15Z10veO49tGqEMpaEMfB0fHf9qqX1akG7DIEKc3EL9BOm7Yu0P8swqzP+/v1Y3A
aoE+ARDuMcxOanR5QmrUNoZx5mKyEt1bJVM1ftDTTt27XsPMROLY5tKFK7ISKcW9sCidycLO+Wa9
7UBSnJYHV9VO35ohNb5QM8ueCnrYUKmq/QO47fHD/99apWNah7Pd6BZrHbREfdAGx/xM1QDlwdaL
gmaYk4/37d10krO9lQ6sOvByyd9Yfmsz+mhPbXyILWSj7lsRTnBvP8WvOHuiNHM1RXD0OT6QVARh
vHFcVV3Sb9FHgf1hQA/DS0rNv2906SNKh3jS9cn2Ej4itTl7B68n7PtG3H0qnCL7EsF/5I9ejnzk
lOgLlm9GQYoDlIrBi9K8uFxu3oXViUkG1/fCbl30n/PxPRCrhYN3ywh1BhXkJArmtiUtb8xRqiwY
X/TnyfFhpxlXkPbBgmIgpnF/I2/5yLklKZAggBm6pfh60GaugPND8PJ038It/zi3IAWRqnCYPYM0
1U8M+zGZzdcGd1i1YWohVmH/NBrt032DN5cE5IJ3At0lw5UMQqVd16O4QcYh/Ayrt7Zmjn76L19I
oxgLv4VAtkhfqPEaYxwUVpVmab45pQXypHqvbNsjEmb313PVDyEd45VlIWOHnCrFX8nlXG1sO1Sc
8YYysf+MobJ9slCYfUAzMH06lbPxUCDtyazMsfe1SaF97rSnveMpxsJRvxWsRbWKnjgRmzfYpe+7
Rz0sIub8fHQPtkNXweo31O+KcvjqIYC4sMO3PqMFkMV2QQ0xrS1FrzitJrdB3sZ3ewW2kupjV3oL
67l1zM5NiJ9wFrrqkuknVekdv9ZH44POZLBfuSdjNVdhtOCUby98OUySblr0bQEfGfJsLqQD8NIV
LKcJjA1kk4J8QGCPzGJT+fbK3DC+5MK1u1gQu1WQo1+AzrcK2NOzbemroVycMKlnofUKORZSjO1c
HS0KO4mb22gvGt3cIX00xApRRgdYF1p9xwQfFHthN9rmrneJtDo6PabWvTJ1l8SvdjGBERkHlTKb
Ug9zttLmshpCiLFbd1o3dV8nwcIpELejvIFny5ChnEXYK+glCw6lxy5wKG6r77vNLMpSTMUtPYFu
3S+8lnVTVNJFT/fSMzpEAKxCsajMtoodVF00rg0nG4JkarK9nuVCYEbTA+iIlI/313nL7UE/4fU0
8IyruSemcStHbTjsHdpcO5h5BxRQ63HhpX57ff9nRU670Ewci2iceZiUp3Cb1dG0zjKl9D3XeoFm
b3NqNeuTnR0j//7qbp24s9XJoayoTGN0G+yGoz1tx6KCose0hh0DZO3CEpdMSdkWbFs5Q7h8Qnim
692YnRSEjNrhmcnBeiGO3IqL56uSQpXXJ6PjVOhzA/crgTHGTHHZ45itEKHtHiIzUxdK+gtOIsP8
SsNWUWUmEHum/WIXCuIgkO7+h09FsRKYKDUjVx4rKLPcjUeYFHzQ6vUhnxkksLKE9rha5UskCTc3
8MyWFKLCTkUiFc1yQJku0n9+QZd8VW57+wDbJfA78F4jhR3XfVmaErnpJboNEBT6PLSSxN/PrgAj
GWrP67GcM4Tz16kfjj+Q8La+z6FqLqzy9iJ/mRJ/PzPV5WjFhhNeEkECu67r4Uc1omLatZZN9QjR
1/vf71beRStTDFI5RH05Uc3CcI7HGXMTE75PmZZxU5/mJIjsOjpk5A/+FNn/5cUoSJ/guKE8C6T5
co2OnjWtecRpVOqYOdMa+lgt+OWtnqAFhpjetJhbwMqljSI3EDqqTkTIg7097uadrazCn6gnZv8z
/107/+XL/bIoR0skhRRlFlt5KrTpkNSps6kHhK/McWr+9Jr0+OH+p7tVgAN/To8f5mTgUTL8QPEG
tUxN1QShGdEmqxIogpLAhpR9Za/SD6iT/BUjPwlBKXDtpbbuzSNBlkJni6o3oJjL/S0bUZfD/f2i
T33EVHZDH+0qe2kA7QoVLtJa23SA3ajMvpBTXtrxlFMx6mnMGw4QWLIzdjQKmxebeZBv+TeEMfp2
ZQUo+KL8+OCiPLkGUnfaLa9X+MtVYnH2O0SwPTuXdYmWr67S8KWAAh2Udzwe0th1d+aEEjka1JHf
t1W/hc5afcwcb+nIXLejmPrTgeOCagGEpDtSXFDRgvCYqpzIDAUnk/WQHPoHWgGrag9JxIP3fql2
Lt8e5KCcGppfGuUFhgCkB1IRakdznAvgY8X3GbWjasq39x34lgVE6Qwmt+l4gWq+3FKmzkJU2uDu
RebHRmulZhge8ZrSqTf3Dd0+KW/9XgEw5e1xaclseguoccLRKFfKDxD99cdhG1GWt54GH/3ZjWkG
EAIE8WGJ2u/mMYFJhU2kVM01eWnZ6dt2goTS9ufozyJGmUWotZkLNddbDT1m+ly6hq6Y9JEbN8dj
Xs1o0TKd4WtvnCmIVfZrMZZePHE884VM5uZbk8cALHauABh50qoamCg56tjrN/0jnVhUBBpGNMRU
UbcL+f//4fuxOrJdCDwtLuHLXYTctcsKYBD+uGk+60H11CU/2ofK/JIf21Wyjd9pgfvlCLHpHP9E
msZxP//2DzAFGt2wGVC06FpJmX4954DkKk33a//4zlx32wkqk2oNymQ7bzs6HR6Sa37kK0ueK58R
eHAY3bZV/gtJBDHwcuVqfdTs2EDFnvG7Ehg8rBRvjW8UVcC3n9bqItT82mMZCqHpzeuduVSg/5cW
wzxyqURbDDTNnt4HnjPWI3KjmhY+uEcjahZuzRsXNfbE2B3k1A5XtXRRD6OpFXH8tsIIQdtP2ir1
zb12sDflczO+TzaL7TLhLZehXIy9UDMAtkPGKmdzEa6UqGmswzQkJnvcfbKPd/WWaZUFv72+My4N
SVs5mMXgWK2uB4byLc8St3/IqdG8eNrJeDch/KnvMsWJ4o9RDV3bB6GAlC5NGd/cXtpXAId0TRRj
pO1FelEbI9Q1/OzRPUxPAnh+3P/Tm4uDbGssLPlGBYPZ1P+zp8vd3XKwj/2kY09/eXK3nFWwKPUu
3/6Dd+8/gTBY2ubru9G8tCmdTrU2EzONFI27EZjGBzGKMa7UVzSPOZnQAezL7wvxQGQdkgvpzFWK
5qDJxLF8SECYRpkjnNZBz3p+H74ku+I5fLReDKTuj3tRp/l9UCKBVsRcsHsCmiK9QegJdF06nFhk
yyDQKje8Wg2semi/lGlsdeuFFV6//S/NSb6buw2Y4aHVwBRZtf/UfBY48vkh+zJsxJVZb51D9LOm
v/uf1knkIaUkmWbM6TL+pE1uz0UVqoGhIV+sIAz5pTrZ2gqxjPqPhUWKRUifEd4YW7BI0OXldrm0
5SFUiAJRyNX/KMZV1aDwyycnGDanHY17GufH58ivdvet3giwGIVqgBopM+ueZFRV2qpKgHP4hPzj
OlVKY1cwNLvWTqO6dBqXbImvfJa1xiOCKDEEDiC1ILD/kDzYfzVP/wxsoHz2Wv08bRfDq35rUwFE
g4JgEN8ypA+YZU3kIZGgvg1GmevML/8SW1rtzR2Yi4/3N/NGKmLBumXAuOuYgHKvhkTUNDG8o62C
QrA2IC0+6D+Fh5L5bKHZXjB2aztFHOXckxfrcjAdG9gw3Eb4y/50/EQrJECvjvsq2laPafedKiNI
tN9/aZGAA/sk/+exd0W02dSuQ6tHU/04AYyzzSakeKjFqkpm7wTORg0WVnnrA54blI6+eFWC7HCE
04x+/V79K/adoIMOx/jUflp6ZtzIXcXzlckKwPpQq1yBLCprjiMG6YLoc+/Dvgp4xH487kXg/hfO
eR24sUbhS/AMUuaWaaddO0YQ2lJRD1pNbzPxbnuEPybaOltO+5RtlvONqxSOXIrSisldSAmJmYTL
M3jMQqiumRnxjcFuIZhN37d1tTRecb2NgkSMDIpHBshuVw5lClTaJ1sZUSt+inbtM0n/ul+Hz8pW
3w0PSy65aE1eE3jkvBBrEmOw5BZ+v9PfG1udey96XuSAvrGDF2uTchg1MvuceUtqUevicQiUlfWg
PSjrFUq1PtolUBnsf/cIXO6mjLerZpiA5hKLIm4WP42dyJv6oHw/PhXrJdjnwvLkgJlP8zho4tOZ
zvt46Fb5YC4FrqsjLdbDOIMYZWfGXGYOsU3FaJGe4qm7hfUqaNbRQX2PnNy29KPnpbbIdT4mrHn4
Ot5ImvT297NbB/yG0Q42C0KR+VA/itG96IAkk3iQxofyebk6c53mYlLTTFoigkaTaZzLQ9bBbKNP
ntjDLTIT62qrTW+T4CKMJK/ez6Vi33VJgcyPoSkxAewIsJ+4Ks7WaPVsp9ETlQVRd7Kzmlf1U/EH
+peCYAPN8X34kBdPKAYgGfb7X5PXPnBGFsublCf/pe3ZmLtsqKjNaj9ETWzeoc2xjt/pG8HguXif
X116VC2YcSLb5e4hS5JWms5GYqKmLW7Ydn86+Qz6PYwlHHsBnTW49O3B3uTKuncou/2LxuS1616a
l26jso/mqbcxH/05BKgZ74x3otjf7fmw/uJir+4HabFSckazc+4HF2t0yrf9XrxeTL98FFRw8Hgu
3u3X6YtkTwqkJ6NShibhU4ZP2gZqnUO4K/fWv7N1cyepnjDYxGcEmnLpNlpV21musjaCwCMyeVvT
t7b/rAyF+NVCCBX/tovcWqzMoq4GmzBUDTK+zU5h7T9lujiRU1A/h59Lb23s/pnfTZH6jWEPEJ8Q
teyl6+mKrY1nGbYFsx4TM7RmRcQ9O5w5aa9rM8j71kb3wpX+56Z4rw/+6Ata1gRSmB4w57zS/QEG
AdgTlh1JnMHL5TOB7VBgIDyICTzp1Hi8R+3arBHGAZMbPYgxaXPlrob98otJ+Mi1KfpSKmAfjQ7V
5Wojzc4r10EIzQ3NF60bGr+k7F/mg7GuLPv7rP+hpO/vf90bJj0gJkAuRO5Gk+XS5NTSI01Fcbi1
ol1OaT4k7tbpviiOa72yX+NhWKoTXd+SvLNhL6PKroMDlOdVEb3ynPJoEtaZOi826lO6Oa6Hr4wN
rfRdfPgXcO7rT3hpUZynMy+yYk2voWWa/NaDAqbYxJsWRRa/+IwszaEflg7M1WMU7A6shiyNRBE+
CWlPiQRjSUNRVPhFdRF5uL+izvdobSKT5mfRuv8UBur2d2kFTcmsdJn0PVQiZOdM0bQegt4x+i9M
cWp+XCBozKjtIcmNpeBwa6ncmtCYUd0kG5E8dow0tUF+dUJz1EEVLGSiM4/qVXiKd4quL3nOVb2P
FQoOf5W3kMNAj/Qdp2oYGpSsJl8ZzXmd5dawTug6PWRI2vtFddTpYZlJv0lQmvRW2ZyGf7hOob7c
PzIiST0/pZZKlYH6m+7QkSQuSvs860MnhiImlG7yOFz1VoYE59BmBtPr7VBO7zqvGfIHWyuQpUut
IR0eu4zJ0EXhBvmK44fQQzKEPA39LOqul27dZyhxWaKTNKwFb1XmR4G7r3eCosvcRRvv5/11X6nH
yPak7R/qqQLpgz1zG+36V6VdUedIqpUTGFtli8QB3UkNQic0A5kcMxYi1VVmKJuXMsNiPjqZk2N+
foZK5s+Mh5E4UycbHqsTjHlLvn09sCzcjdcl3TOPuoQ8OBaig1ehjkvYSIt9pYUHPUvWRl189RKI
gpq/1bQIjPndMX5s23LlQMLuHdxcW6H6t+T513cwPwVwkgmnJnBm2efMtiZOO+Pkqy+6uZnrwPpZ
7Pu9GPgy1PWM/IO6hd8eSisYtZa6RLLDm1Tv3mbwSZQFh4+08UPkzZlztP/57uL+q5mb03dL9cLr
tyhcsILGgHIayTAH99KfqbFpo5lxF8HVBTHrSDbc+N5WtL2Xa83XqQXWSGkcMhpbp/IkWQvjoUGa
uBH3uiDVY5QNnotqVR7a96fXeCP47FXf+YukIn1Rv3TqIkXJtX9Jv0BKiKMhihuz5Re4nwZi5gud
mjXMc/vhK2A860XssbNf+pjXbzrJqpQ8mrmCrqtYNyIJRI1m6xi700P9YGxFsdu2Dw68lwuR4ypw
Szal5Hi0ck03Omyqh/lR5I6C20s5/AuqGRGDzoMzvkpDCGJhgQdmpFtKGN05t8ZYM6hxB9pG8E2q
fwjYINSBu3A9LoxlCBe5Z0xyoebUgfLJMJYW5qaJM9Rm490xXgItXdHqsihAA8yScvrpXtrSAewG
KAqtVMXO3khWzsO46/FOIGDLBZOr5EyYclye+pCTgpeTKjTxKZscbitOhTNsy/KrYy4N3F9dI4zF
Mm8PAynwTl76solWoaSXtN7MtUXoQrHJ1z6CB+H+yrfdxtme3iWnlbvpXpf58q7SFWFavJj4H8ZK
5TPvVa2ql5PCRpZ2vOsED6mm/WkYo7bXqvHTfa+/9o5LY9LxruxQKSb4exAXd1lQdDo4tVGvpm6p
yHXbEPx/jLfBryWXnQy3QKu+SKjSnIYfCATvzdB+f5yW5pxubR4zCvSUhTNePRUa3ZzMogxnv6pU
/S963NEfXWzGwTGq3K2SGM3vl0L5XPxHkGVCsAxP+OWFEJ80q3ci/B4iyXKFntIWgt5Haxuu0ofl
+sitbTy3JgUp7UiPuRtQQC1Ga1V07V7NAUJaS6syrkPU5aqkI5bWKt6nY0cM3ce0VURfVQTEGCBC
+yVHL83a5i/OLvXr7/2B0c/gdDgNO2f4yOvo4xsHLA/dMFhMKBd+mSs9XBQkfBvD4pcpO+VZVGic
wANXE631VbRMX3LTGi9AkAlwdqNSdPl1O3SvI4Apb1/XH9/4x46PISg3Ovj7xWROJMOXsZpdP7Mm
fV3Do9CmxzaBjVKmRR/7FFDFXLfbbL1oS8Tje7akL6wUHgMpFbbEt8o/dKRMlW9sq33KdxseFiPq
gj1b+m5TOxgDLzRx6dlb/Y1UsfzU7rwXe8N49PslDq0biRp7CcU7ZLJ0zoF7XH65pEnHcioq0iOI
G4AGCCTLMdxVX52tgZyFuaj/c3OBFKGhVKXJezWbrx4BVyjzSZSBzAPaDoFqUZqFkRSSsCPsDfOS
Hsl1yitW+Mug5C12Xcw8ejEoiDiKDc+qoKHg8/s9MxHhzuxInnKcvDRPMnbSfgEMSCVv/GCvwjdi
Xm85Dbt5Bn5Ze8szzuogY1w2x+mENY0u/CEPouD0HUWXr6qfb5YupRtJy8XS3gqmZ8bgoWmbPsJY
vLcPyJ7vW8Cs1V7fLaVH1ykL6GMqG5QfEKxxZGReXmunQjdjCvihm39vwgasQ5qdwqVjdsMn6Li4
TKoLkBPzq5deb9ttkjQu8aq1vY/HE2r00HI/Wm0ONVHRfTwN1ktpUy6bumEBpnfjZkJS2cT3VRRF
GTS+tNyiQR/SLYR3X31N+3jVVu+rxFr9drpyYUQ61H3iRM6E1pIfFggmu8bXk9ru2tT9fUA3tT8B
SANwzCuPBu7lauI8dvqwMETDpfdNbr3hREWuh2TQWEcVdA7Th/sru3poCQQswCJCFnVO8wp715m6
otrZ/+Psy5ojt7Gs/0qH39nDffli3A/gkptSe0kuvTBUKokECALgAm6//jss90xLKYWzpx3hCpe1
3AQJXNzl3HPoAov2vrcTCsxtieoFug/Bc72zUhWr49l09tRp/bIKiUsfKTPaWafAdeY5Q+ExFI7n
sVniNsr9m2mKvK22+XXL+yOHDjoJ1NyRubWwa3z5YyzLu8DvM1n4N2eewenZ90zUDdbYzVvBONCp
+fjUl8IRphzQOPSrJRY74LlAKxE6Y7yu3zycax2eHspTc+uWfnf6UfvqzGXtK8upSZviZrbOSTR/
SuBhAuCUlZDGx7rAg/bRxDiBnMCAzFZSli4pBmjRQ3nat7M8QMfcl3FJl2/MHnZ9G8buhBHh+bZl
NgGtICWz0aAQq0gw53FbmTcBr8tDLvv4zFM/jZl/fUYkpBGkGCFEaq575N1jCBzp1n2Nz5gDQxcA
1lLHoEDfgoE8jRV0+swfUEk6Uyw69RanNk/e9KBpYSgDBzkQZIVfeaWReby//+ulnVvZyQt2nMLi
A11XZt34uH/DYCebvcnPjBN/sRjsW3QonJWfECHHxwdIfTrIAeFjEozFwVXWwfWNbQNamzNv6rTA
hocGB7tSqa9lNnSdPtrpczUPvI/MJCpAE9XaP0G8qxK9hB1B//ZGqnOA4C+eHwxiXTZurLW++NGg
Hp0+cpWB/qR9r3oRy2lfzjSe5uGMX/8Urf25tH9ZOvG3rJp84a8wNfdmggQHTetvFMVCOxn+Dc7i
c8s6CWia0qxNxmBM0iWmjakIV8POdOW1XzvJX2/BL1e2amJh4Akza/BtH59hD7IKrzDKFVO9Uj9b
BzBJXqzDtWtUf5bb+gsPimr/v6ydLI0qzIwJDmsM7XN5IwEPcEBSLm7OoyC+2vUrRSA2PXwGNHA/
Lgxl0t6SCr2b0b6x26ehfizC7MzD++pNvbdxct8XHPPrvsMs1OT6nfHoPUK3JLod9mPiZmzrHvpj
BDb+x3O1wC8uhpXO9H+XduK1o5xDtcCFWUf0RyOwSD6dzU/O2ThxGtYw6H7xYGOApuaKBYUG7LW/
W5n9o32TzYfp+5mH+ZX7eL+q9RO98/Pg+jKnGhSLQJ4RlCrMt+LgbKeeFEcPQlhPHvZJuF2O8i66
Pqe29wmovZ7v97ZPPDG3ZuGPBmzrvU5RTEv0BqCxTQCtlmAT7W1IphTZOezrpzLyL6vrvRugKImg
4sSq8EIWjA22KN/ND0O3XUe0+y29sP8QPlmepw3fn82WTiPwU5vrln73lLm3OODygc1VtLEj6k7e
YiDwQm8WmO7AUV0z4jyEB7b/N5ByX56Xdws+cdhqcQKJvjWO/4V8aHdRVkNJ8Q4iqpm1p9/5gwMp
WjcgZ9teX24tD+OVqLiBbu10xrKwO9aYHNLvK4Ktu51Kom+am/B1jd96TOq4F2MPpVHoN/2f4Unr
80bTBYM669DTp4aMUU0oZgfc+jWN5CRyMxokvHcB/7ITkMuc1cj8fG7RiUGzbU3nMJ1zSvLWdq1P
g7kA6/cx3zQFqQoS2WTc5Ei/p1SFB+vbeU7/z0YB/kJFE/V1pAZgmPu4qbSYmFdXaCo3vlCYCrQj
qI9orxvOhGXrZfS+KPRn29jBI0UShzTyZPP6gbQLNtnoJo5NE7thd9H1dWaG2LUDxAdt4W2h4XYm
9fnSKLppeK6reNRp1F+VNM97x0HPtB9vO3esiRNQUJN1T66st7ind63NgjMRx+eTggb5O6MnrqFj
zHfdHEatTm1mFFDdaMfBg1QBU/LXfverd/fe0skzRaUIGrYBnimb2aV0wxcxiuLMaj7fxVgN0m7M
1oOzF5N/H/dH2YqeNYrNCcSJmzgf+x4N3sbfWBrUK3+9nM9HfYX+YDjMAnwahdGTrciG3Kk8rwFw
ZDBvGO4U4pSy3Jus/oaWcJdVJpb61ya/WB2mJUywXloIfj/1dkH+4GKwCtCYnD2a5bZZKviSc7nn
F6/JRdEOMlurFZRpPj5CjUMxs7BHJjxDBcZNoWJQpH1B/JcGkrseVKjKKT7HDPzFw3xv9LSYXXaK
9nMOoxKTmkocusLH1P9VHj7bQb/966f4JTYBMwtBCPIE5KOnPS0Iv4soqBkanPOR24CnoZa/ieJ5
eFzikLT7KjtXXvjikLkYu19nGCLwy9gnz7RvIw3qeczcTtTYToXY1Np8GAIBYe/lP9gjuOiRwGKr
4DydhlOBaWAqFtvSbJoLxSqd0UXMpM3tc3MZX20UPEJ44jVh/jRx4puLDOgCiEfTdsRW9xM/N0b3
1a4AmRdONNQSkHudHDFVgfjKkBIOkdJnS893I5ijqKEBt/N+znn4Hzy6XxXDEFgw/HPiPJA2Ohz3
ypwAzAQRl0oMIP0xGu+2raCC+h9swnd4oFNPlS9FMJYVnt46PbfigdwRyHpO5P2qFcI3w7mod43V
T6609wCk06S5Knwx8BWRs46ysz/WiY+1qlZc+1n7zT1zlX214d+vbn2z74I/C7ZcPcCYsVyLKOvy
NwMTgupcyebLLfgvUNVpTknzBSTihjEldT1nPd3l7XLuPX3lc9+v5OTo6pbVbttjJf3LiJmL/o4b
gG4ZALssKRTdp4UAVpVY13+9Pc48v9PLpZLhOLcrestvKBktM3Uxxd7I+yY/y930OVMGige4dlxm
Fs5ZeLJAQ4Bq0ahAT6acFyPatVxmdW5uabTEdfsUyIfZwmx3N8VCedlfr/LLZ/sv06eI+jIESsxZ
VynVz3HZmI1HInW2wffls3xnZT0Y7/aiUXllUAhYASeJR6BebaIHZqR1n3SZtzGBpncv6rvx8VwL
4ous68OTjU5csSi17LzV8Dqu0wGsRPf9jzD5kzRHPIlv/hlapbMW1/PybqngqhwGKWGxBSNBta1S
wKTAN45bDbK1Vyb8y+YcZeeXt+m7/XM6SeaHZTEN6wFZAbT2Oq26NlB1oi9C4HgMdlbD/ewq1xf+
bpWGbPIlWLdNucN0/nJB99FlkAarGPja/Ta+l0f64z/ZqQFwpKBFQf58YnIee2aJArdqH7Y/vMZ5
q4dgIFHEzkWVXx2JCIQHOI6IF4B2+7g2kbto7dgRAtiqQc4Kfiz5Rw2YSEho33Q5+etl/errnV4K
iJcBkEUhFYW5E3Nz41E5j0ALqnYBnAdsxZeB1HlcCUtcGpjZ3/S2BtmDOSCJNnKUCSYU4ctSnKtw
fZH7uO8/yMmFoSDFWReNh9FxCPQSlTciNXgdEF36xU1k1/kbtWyxrwvb3v31M/jyiWNiFuhR5O2o
dZ08cW2UFaracEJu5yYQgU+LugFMdTgXmX2ugGLf/JqSWiswKzTnoyWrkssSzZhjXWs/qwQMkN7p
nzOX9Lw47+rWPrxaTHGvYh/ot2BiClnzR2suDcMK8xDwPL+oazCkWwD8O8WrVCJryLlS4acWMmZz
gTMC7i0AU87a5vlojw8ucq4STSR3E+7rfbV5WVv+/wZq8NOFdWLoxJ/n+n/mEvuEXoZ74zFHsXCJ
7eHfQNjZn3YHkkgUdVHgAP8J4FonIejCuGilhwm3NmmzAbkCRAv3y67dcUiN8vsFNfpqH+5Bco+Y
oAEANrdY+iuCO49U+XRGMNSH2mG4ziUDWP+rx/bO75luOUNEgDZ4ox3klj2bdDFLqk2Zxys+xkrF
HlQpcbTr9ucSmM+O4sT2yduV5iys0oPtVXczfGiguulfyJ2+nrfnBk8/Ya681RaGTSCBDFTCJ5Ir
zTrM2tVlk/ILE5e1wJhrz+Ka14RK422QYj/drP1niPSCR5bgWsvj+uDweLmbxyhmR/84evvSysLj
wtVVCYlQyH2NL7S0/s/+Ew0o5OOAGiDdWhGEHzd9ZBSzBu5NpfNe3DvJgimnDsAaLy7Ts+wXnw70
R1unfYY6oEJ2dFRpcIcC4h/rBHy7DS0U+FZiCPC5/bVf/OyuftlDLxw8HyuO53TrNzKsmQl71tWS
BRKbDQR14BlMVoQukIRnaRM+RfMnBk/22DK4UdjXk0qF9hKQvq6wNlCKJvWR/chnth0TKz2fm38G
HJyYPfEnHe2ivguwzjyInZ99FgLeHT1amZ2Cvi6xR/FLerdM/9n5+K+X6f8Vr/L6T1/c/eO/8fcX
qeaWFmV/8td/HOlLKzv51v/3+mP/+20ff+gfV+pV3PXt62t/fFan3/nhB/H7/2k/ee6fP/wlFT1q
KDf6tZ1vXzvN+19G8EnX7/x3v/i311+/5X5Wr7//9iK1wLjQ7WtBpfjtn1/a/fz9t/Vm+6/3v/6f
X7t8rvFj8fL6UtLn0x94fe7633+zwr+HKyQc9IS/wB8rI+74+usr9t8x3YxIBUIfoHZGaP3b34Rs
+/L33zzr7yCIBJU3tGyhb/2Lrq6Tev2SG/4dJxOgVAuZDeqBbvDb/3ywD2/oX2/sb0LX15IC8/D7
b6h1ndYkbPBt4kMAdb3yHn8aa1rkhI/GQhE3JXpHAaoqoIcQh7Gb2rhX4W7smMr82sQRNdmN7B7r
ripjkw4Ahjqaxkh6OlLIao6Bt9kVtQu+7Tl/sK262vV9lKqyvusNL4fWM6Se5v6WmVUM7gTxR3Xr
ReOLp6W1tybjBj9wAIX8LugL6FeAJy6uQvtQ9KLZNi4HBjf0iA9aXmgf2vctSuaWVeUx5cTRrExk
aD7rgrPYgVwh5X5KSzMn2qpA49N4A2ldgcK6Q6+GtvRuBQTvC1sJUkKvLEEcCPG1SWTLksehUsNV
sMiRTIzuwZfnkqmqbhdd0LgKoMxTtQEJ/K7c+J0esyDHWN+oustAgTaU00Pt2guBPutBO9zPel6E
ZI6iPDFzqFmpqOwIjyqD9JPzB7TqE+jK7JHFvtnNgihK8cfckj/9CLXypSvfuq7+o1e2vRnnxY9t
uIxKQPTVrq+CIRpJ40XHaEIHeAiHNO9bjKDZhJuBTLkXtXHjAEKLG2TTWMsPxo1Hp+4WIsIus9i0
78w5jWxwic8FZj64t83drBKvJRvdDbN8Fc+Fk5QYeQPPfj0mgJCTgYEaUlq7fGR7itgiBnvDt64C
Y6OcnlxvN0f+M7YaoFVllSHf54d6imJfMEzSzO2Y9hH6R4WYkZCH30MXYDJZVf62L5wblLazsa2f
KqcFG+sNr6w7SitOeGVPSc7FD+BtKPGFdctGPRDMkJBJ1oq0EZuIWHiXRfmUCMChUr9SE6rkbIhx
v1zVzKizfqB1ElAseopuPFTfCObXjGRx2DaPLimbv7WdvTVEXcSRBYhSJdm+t1ALwRMG3ZYDFrza
L5KxdqPN2AAi6TWosdJCpVxiV7rGq/RZCHxX24+Phe07JBqA9rGXJ58ue0wpdnEeDUfVFz+EgKIJ
SP13epx3ZQ6yeKNsMN8zFd8V1xgacUGRbSs87WqYLiGzuPOa6VjY8jIqJEYuMHY4KmWR0BmOpd+9
LU5xmXvudgxRoS/ynWPHogjodp5kQXB2/1CL78aMT5AYxymvHTcG6QslbgsQ30rBRSCDE4MGpthL
v0gtx31CaMSIzo0mdgwX92QD8Dv+NatBZbzQu6Zn0YVGTtFoxDC+aWym2TKIy+yHYs4vADy70MNC
6ikMMj6zVKPgmsoZnqFa/CkTg2cSNoPRHeWSRyPQoEjq/atFtYdiVEewogOJ14GMoKon0gnPiG0e
0tijcADQ3MaBx1hjalsBX9FFLClD1KDt0k4NejCKnGbLT+6V7c7pMAFPsZ3aqgKFAutTGS54JrOf
KbpYx9ztb1Cjd0i5H9oAaPipVADzRhdCDCKlgYJC/IU/1cZlMV0UprKOjOl9Z+tu2/Fq7ztTnRpm
nSeWrInROXf56DpbSu97+LwU9DEKc3vV93HJU7fQJpknr49nHd4NUaQ3ZoBm0aghsmA4Qm1GW6g9
a/Wejt2w9bzSJMMSscQGAVGRs4MltBujSoAd7/G9OY+M2C00ovJgvqpraKc2HFz8Zp0NLoB9SC23
tj1ucwzkQSfuGfMZ+UbLImXTcoVTvAA8He6cKZhIYDgR6UBSQTi4glets5GUFEooeacflkiCesm7
h65CHwd1+DKYaiRG1N/lJuh9IwSyqG8V60sJQuiahi5/Yc78bcrHWyug0LorpHVhG/mChffT3r1s
WxfMlda18qJLjL68OJSB0cMezbSEEs+9WXhEDfftHHRX1lAM11z1mdl71cEb7MupbEE34OifdV17
6TBE1WGeOSV6Qtu/9tuatJ3wYwDgEWMP4zewS0GX2EKEWbVG2jhhTeAGWewGNZBv9xJwXZx304jh
dVaRW32F4YhLSKdcDNrS2xbNKLvESICoKJ62e1ExHaaBV16Zs/FHv3CXOCM87yD8Bb1i/lOPw7Jb
liYuCmvIIuaSOqinA5RYcOv1OrZd1e8aGVECVV1QdY3I0l38mSleQCh8BLosWsJXplVPGEPCbkPr
N16+Y18IAo2O+mqwy21ROuHW6NQV6LHapHaa23CwwGQbOCl6n0PMqoWt2mFejcCvc6tUtfk3Cp+o
qzDfsJE1ux4ebdLWfjI8nqJNi/GO8Yl2duYZHiNjV+NQmGVJZqrcTcnqOJj0mPSyA3UOFTjHLSTJ
QO+0xEE+bYJoeTO78dnQLY+BA02turhtR/fKCGuIR0bhLu/LMFUN8K6RB/m+AW9x5upgOfqikkO1
1dEhosWyMYYD495lE3C2oZAPiJxyV7vDEzPepsi55m7XxBMdRdpJ6w6Y6J3gkSas8/Ya5SRSuOGD
NFbBNI40Qpf5FrSXt4EaRaZr7HXD2orS9hJX2jwZXRfN6IpVEAqZt75djHeB8u5lW0JtYGhlErDc
3ULdA2npEsRVPWNQZm5jp7egNRoODnpQvXuAZ95A8K5PwqarDxVa3Ve5h6PAgNVmYeU90yBIfaaD
59k3NqHFNrwX+tnujT1Hv7Oxq/Cezd2Uuoo1yeIbirhKiFQ4zZyFgwdqnUWYad3RpJ5q0DA5+AzT
iOnfHH8mUfM09U4ba+oauP66Epf0yHfKpDs5ig7D3w2xJOtj7VYsGxfHJxijusxN3D6DaZQxMENd
00ETCOxBu6UUz7VnyZ3BkY27sjsOtBNJobTIHDptg2UcLkAr3hPBKLzrWGByVbVHPbE8U7mniTeE
z8qhfGtVfQsH7+tk5I6H448pjTlsDguOgFlE0Y66836JzHnX2ai0UphrvAoXu69jU5gARZfQdaCl
1DHF9ZBA/DGAl+2HzGWdScLS8bKpNG8j3r+5U8EvVeQ8hYueNsMUVNnU1pgNnwpza/cXo1G4Gbre
dsxY1WVtORtHVXgb6Amxx3YQjJTSbVJjqVGAWLyG9IgPIQcyXwlhbnIMkB6LILpChJ9WS8V3o1Wx
JOTTAKKDYGuVbIKIQQBvF2mUhwEy+dNErd0EwIuK0MnHYEpvubdyadLFbcqtn4/p3AYcQUcAuk63
HpJ6/gYNOsNrzD2vRUvsYeS3bltD7QWl9z2bB0ych263jcY5xsAYjaNhHElej1HmL8udD41yYjW8
2ioDp9Wo8wMEWzC6FTbFvmp+gio0ihdfFXtPzBfSk95GsHEnrWXYAyzf7StXXrp6vECSIo6d9Ktr
o8DRFzq4QAEjMxvc/yxnOu41huzHqpm2liqbmC/TM7KL5RiN1rEpxb5aXLGVLRKIYFYpsEU7c1C3
Zl6Fh9BAqcn32QHkATIBDXajDx61ygz3bRHnvGuuDFocaVUDiM5pd/B9Xmzbxe2wg6c2M92mJivz
RVYNBZ5Jm86DiqAoxJ/xQY2thtqkV3div2BMkFssTCMxr0dq7g7MLcHH6PgiVR41UNnSL91IQaZm
GVUy8HArRjTDzKqx4mV024temXtbji2RpmjTtjGuWNuzy2WWiVN4iR6DfVXJV3PZTEv9OEYSCsOi
v6i7Dn00q9UEjIPA1CLOksx4UF3dp92yphETSIHKBp0TzjSRTnvwfMi92/kWSg59PI7mk6S9Tdjg
AVs6gz+vnrzEr6UEbmHauG2EWQUDbnjwES0NZQxW4QuLS5r2Q04iTgsyz/Ae1rwFcr3NcguV0g5y
K62H8KH10UEPvbSWro5nAyPnfFqAOt70M0DHdkdroo3uii3IY6TBULMfrVfdCGIMzSviUZ6BmpGU
AwS4RrfaN1DuSKa82Q5Gj9CA0jZm+XhsIbq0p/xBqqYDBEf8oFZUorOukSTZS7+VBqryrHNUXOmm
it3WdBK7Z/Mzv2LmTBqlOqRMAnhCeCdiqKSwbAPK3OYEKQEcPCackYixQ3iahz+428oYuvE3uQqu
VDHpWBvjQ95aDZn7+VvUKTfN6xk62xPaZKAQZKms/J07G9eRgNqD4ZDQjguIcZK5Bgd728MRqPYu
ENcz8jLHiPwYA9csVaM5xHRZrmYvbDaTH8FPj9VFMFACFvLhbuEidhooqpStzxK/n14CiGruelsh
HxLuXmtI3ITWAYrw9zUboVHd6YOGrqyMZieJ1Jtr2FvpIUpuLdkSzxCxQuu+6AYLcksIqhtLPinQ
nSBpVwTMKH1W5flhrp27Xk/VpcF7iTzxzf3mIkZMRiVdMo4GIKAKU+hOccwrgIkmEwPqm5qJmriC
fdPlxOKoDMAC3yL27FoBxhYwmS5eGDdC0pibSxk7c7SZeOsggC6mNIAGk24WJOmT/2zAgxVDaMQg
O9Cw577m39nwME68It2INWg0f2JvcGPB9BDLfAaN52Juiib4Hg1G7Fi1gZeZPyiz+sE9xE3LmvqX
r5Tjv4sRpKPOcLP0uNmDolWHchRXhSujXTChcIybFXOjxCgoSqh+fQPGqI5gils6Ms/avnn2DPep
5VXmNfmGTjJ1+iaLbEuj7wMBoXmYX7rZeTO0PKgSPwcqftw0JkplfofRAncVQwtwhOrKh6q4gQ/1
A2UWHnd9A/onbT+gMQEZpwIhWLHcDKwCpqgYrwbJnF0kkIai25SnfFSJChojkUG0r/JI7cIJE4u+
vG4qIyfOMAjwHzkvylJso0OQEvktYqygGrNC26jNh7VJKgRTceUlQcjlxpGiSaOcXU2mu6koj7nR
iO1QoiBh0vq+WNSVqjxcLdFz1Bjf26ACB9Bc/Rw8w4/rhh7LcM0i7O4ir9R9boRbtA4uu14NWx3k
AFqOfWoZ7caiUGPpiufAbdpd6FZ/TEukM8edvkO6CpkcCKkxHvncKQFyIRtyU9KG8F+Le6/mmAQt
rZ9FhHAeMxtovJXNTDAhguV58r4EIoYE0IAijYHqCB15jBEqSTjmBHH+hh6SqVpmRg3VEqMCaMAW
BaZJUEOh0o+IbrslXoT9OLXulcdKM4VUx/WMRuZgt+DJn0sS1hJMiHyYCPVbRLCMDFb4XPnc3oaO
TpEGbkxPY+px1jx1XC/hssjjoL+ewkgjbC0w7Q0H2zOw+iOtjt1uqGM6BnC99YOktbkZPJYnftC8
VRWyDxSgKhSZs1bdCWE7OJj+Eo89XB20iomFyHoToNAELbCGdN7wc7JUt+8Qs8ZeVT5VVcE2jS12
eRcGW1/zMtaZmy8gqwSiMZYCUcCioEDSrKE9Fd9ti18FXhcRSDmlBup2MUSiCAIXUjvCTSM6WmRh
vrOXJuK+PPcO/TDsBAR5d7M52IlfcBkHNh0gpV3XMRwuT6WGutuNompIfHu+a7sh0U3GSnyYhU93
U+X/aE1tpR6TC7ymEZu8+14sReI6/DCI4qdDe5cIijLHEjxVqNKgDPcGvjEnKzwTgPQxEmnU4bJU
YXsYOvngNRTSO8F8QCnpdgxRvBFsJoGHF+Z2rCZ1FChsWGvYqKVM24J6UDLDd9idZDErRmIXVpOY
JrJw34+1p0CUk+dpObZ9xq28gTAMDpDK/W+hRoVlwJ2PaLtTewT9xwYEnbvZ7W6XbtHfuDbyrJJ9
k9ZaxVoG/b1jpYvNltjpmnE/SH2gUYv710S2qc3OJrMdXvk9a2MIXz61rpeNrH0IquqlWuxLaCXF
anjmnFaJ5pAZ4I5Cn11cIqKAB/EHqDehhtYLzyKzVyFXcZ/Qvq3SUbDL0AVG1wOdFVmk96Mx7B/5
gvPPgzHp8H9ibn3vmqeqkbuhYDxpO0zYRGGeeHDQiQBgfVPXxXWu5+DSm+oNGl6bQFoOoo3mHsTj
dOs3xXXvMkjeARWEVQ7EYSC1422HO14A9Gz3G2TWvV9XD8WIvvk80FtpoRgTliW0qd2FobAKVZWe
FikoD+lmDiVeZbNeoSBnUB0ABivWzLcuuxD3GARqKaG2cjLDZY9wtEnFvOK4WMY1GpblYdRdmE1i
qEEeNr0BXHiYjWLc1ZD15mMbpvYA39blDjFQvCHNMuLRcBDjYV9cT3MQY3oUgI2J5qRi6s7XIO2j
SHJ2iDtQTjFfqsYBtM9ywbDTKBQiHKArhhDkjD7qMy4irRnjrthXoZssQNk2XNX7ztiFNDASQMfL
2CpRvW7h5zPe9ImhnD7u1yb/3I2kXei0scI26e25Jcrgj9oqt7jBtsx0EVlNj04oQYJcjGbMtIPc
zZWHvuLbskFUtwISM+75INavkVgN7FqyCY4VvxiWcUG0Pc8wcpi4up8vBi98dJegSzQF0KgqEAdp
H2VN3KN+WaKRZsox9t3ukVVtfRS2RMmdgQi5FRfR5FcHZLs3yjWmuF8A3Gnm8sIyi4dx6F8dELtY
ErcML495ANl2I8qPI0MCxqsL1OCttIGsDMFt/yzHAtPcGoHYKkvp5nXKm+5RV8Nb504osPfVJUPV
JwMj3JMnMfgI2eCtqFWQVpPqYh+l5Nhu6wzBeRX7/RglSwVemSbAunMlYug7cXgYSPWAGzJue7wt
Nk9vI0YDru3K3MFv7XFJXNrCHaEt0SVNZGDgxOAqGS2Ut4Ja7k2pWLwwlpUmCOghnobLeVHXqG/f
WXrCNQYVQdyohh0H0QReC0xZbW0u98FcD9+QjWwLJ1wSCvR8PAbsrcfeL6r5VncjwlqTvWGLqNju
2iW28jGD/5njEgkLWiCUhODoig3H7ElZ+XGP620bzsC/lSiRQd4JfF5D3shETyWNaWRdQ1BiRi0L
f5tK98k05EUZqptKB8AnUw2IXmX8XHxxXQe4LAsLlY9wGVAzrbPJVsdwQKYSSG/rCQHsqt3Grs14
OnsHCaDNJccsEJcQqxV3htAosIcjWS9HZ6APtp9FQOsnZt0bmCyZawLOg34T5jb0w0YKTgUbLFgo
MRBTlsRsZ34shuegCUG6RqestNkBp0+m4M8z4pYNQ1zfVLLqY6OZnm2NsC1qwI0N6bXt5JSZSReD
TNMCVhWcy7rw+b5iKJlT5W39zoJ1bA9kLLW66qMG+1HUR9OuqyPTswXtGwl6aNTNcyOKshn1QQli
uI3F+hlFuJqTQldqY0geeyAgzCzaH5XjQCN4sq+old978FGxMLB13eLFgfQnQQWwwuBUbm8Cg9+D
fGVEARUhgzmx2z7ncCujAG3r1EEvAUa3ht8OpA5DnTS9uy+paae6K3D0UVDqBcTBmlLmxCj9n6iU
22DPLJPOX3ZioKDk6xZ75yCx9635SXXDmNmU1Zu2GlFsHy8QD+gYMPaRaAlaQWblt3jCbVYDTRwb
LDjiBrBSacnbsRn5moU9FTYFRwQDG2E1JX1uWPvAe0BucQSd+BUuPMSIrX8oijkEDVBkbeC5PTKF
/FGERWqPTp32Nn3h7ugSC6P+sbk4V/nQl/+fuTPbjRtb0vUTcYNcHBZ5SyaTOWq2JOuGsCWb4+I8
P/35snYfoNp9uhp9d4CCUaiC5EwOsSL+KXajO/CEToDqBthrybJOsJi+tJZoG9QZXAK3WVnUwWAu
26MozefSHA6q3sthnP2pbdSx8OYP4SRvXtMuYdq9GV6BqKVMHEosPy2aR9bCvWUjEFvZGMNule5d
n9GHEsLo9/TywdRLP7NgD/Wy9IJm6J/L3suDWtAItIOJSiYdCeSYvSckT4fy5qo2NH54w+2RxgnV
1uUdKBamldRlzMoxju0Tlymt0jDHG0P7lP7UrQRUZssmcPAEZ9d4S7C0V0gR8bM1zvlcyXAqeEbw
zuzdSnl+m6fNAfZyX2/VN2udCuCzad+I8s3IpvZ8nEqMJ0XByaTGaudsndy7F6PRv/oBdGnrISmd
kYdL03qagTh0NA6RbXbG/TQm4ci955jLoqyC8liE+aqGe9OG+ozZmZyvb1NdxmBrehKUQj7Nw+Qw
HntFAA+wi1XuPeBxKHX14g03Oe9cjmcjsdQ+Jms60LLqQxeEum/ucMoMqKe6d/nLm07tTL375i7D
i7EKwq/bGlys6RPaQg3hsy0iConPClbzbptABZnEWT65jnpgAs/sqgTCSTFsgFNVvtG9Nax98it1
dGnRTg0d+lILX3endT/zLKKP+5Fn1mfrtBWwO69bKp0PtzF6v9J61x8omVPLo9I18FODU5m7GRMu
M1JR7ybNG8McIonGvXmWKTb/JZkfwOcvqA2vhkEvaaNmruMYHDS106hj7XnVZB+p1lyL+icLJot2
qvaqk2+pGu6IC0ByYhUfW2r+5psbQbuI5wSFOU3C9LRCah6mxPtddstZxEBWlXw34S/juHssl/GC
BHI+FOP8VK35RTNWTtoxsMuxOxdOdVRxKo+VjfJi9Bo2LvXmm876MMvumqC+HVc33LaqdeFXspW+
YNdf4LQ68QipuEuN1Qiy0YBqt5wmMnpdsgF3CTJtc3ZZkTBvdWmozVnuO94+rytxdjojWNnx4qpx
iirXUMFoTsWOYP+r1cBVNL1XBrMev/XWyASlm29ZYnMM63QeW35fmjHz1pomd/wCv1ma4azoR4Z1
+yJ5ByRAQJpBFL6tOj65bjTboGjtyneb8nPY+tO8lvGuX8bf5aB1AAA0JZ4svumyFccqfq4yNMuF
/UvZXn2yRPbGSl81HQqj7oPZmH17hdeaOfho07B57LQ2vjeHoti1uVGGKrPep9oyQsfowW4pGpP3
NUzzcUb4zeRof3ZD5wVZur03acFWw4ol8U3K2vTRzjGHmvpjorejf1up4hdxBZSEycrfnPZHXseA
B+XL7YADFGfLW4aYKKIo7Fp/lMP3ymq9UI5AnrnofNblPptdtkZFWgaNlBcgORQOTXaiwHz2Fbu2
0s6LSAoE/1du1DsJNa9aWfhl0aAb82tXamwXUs59k1aP1ji+WQ6tdyPaObLqPA/GXpzKJKYTsrQr
i1KO3czbOOTkVNUE22SSPjwGoItBv7rNfl4WQ+2Srtp1WEUDx8jmo+jVazWCLRSeeCvK8reWm+dm
G18zVb/PY6oCs2SC6tv12tNk1UUbdinSAqHTYyzV6gIZfOlVoYPgH/N1/Kwk2Hf7Zc+0PHbHpOl0
4s5o1TnXmvqQbeqzkcNl8PrCX4lP26+2tINpZYrKPAsWC/VQyLrhPWVvPE5afF+57mtKW2WP2nsX
e2TBo1IJ7H74rFT2btqJFxUWKIFVH/TKAlQ9Oq21BLoa1c5lrA6GpdlhLLyXhiN9INVTJxL0IDXG
q0I7GT1OikaN4W3PjD8zQHgzcRzsoN7FdQ8hfhx1Nfkc7gA1uzbVDH7h3IUG8NKYHZNhM4LFYvuW
quRvqTjLzc3gFqryoVms3awwgXil5NGDxoBlZpEECq9c8AZaNLMLO5yX1P2Uo3NabNi52XPRmjHp
hyY6zWBMxvZskB9eMEORtu1Cutn6WcbJcU0MBhKT7zHNMugWuoteFOfBYSRwNFhzQ8u/ZqnZO2Nz
Ugjg4X3h2dkLi+tseapBC9OMO6lvP4pGH4IqrZAUSsY9x8F35JQ9dGJ36zjdllRXv6rc2qe67qe2
hCYvGNwbz9oOwv5syCYIqKxEiIBIhY6dWJE2Fm+9qaOtztIqXLLmYcRg5JcUH2TzqK+tCu9bVuW7
rIybI33P6jflHLmaxSdrDMFIQwtb/uw0idgmIabQhg0GPRaQDnbzKhb0PfNYBRaVie9P1GXhFM/V
4i6BmusZRmrgWK+WORJu/F3sS9m8rQMwkEfAI29F7RvrIC5LYj5tOikeTlJ5fqUnZBXfynPCAR7W
TrdjU/kz+9LZC4ieAJKQnsxt813stDaw6D1iujGIez3s+pQHK+27wClSj6Q+alK+IW4xZN5DzfBQ
robh18bgonZyx8BLQMotGT87UJZNjT8OOPBNaRVQEM7bsXuaLXLWizSl3amG37Jp7ytnQCWOeh1I
cTvknSKhR+bJRZdRJRI8LAuYpTKqowFPfXI0485YxGvWzT6yoHi/atMndzayPE2Hs75dt2TXTeOP
uASZmMLR03ZTYREiL2sz6POP1jDuKlbLBJq3Yfk02SS9clyq+VTDoA1IfUJvtN6hdp7QDLBAfjSe
5/gFpK0IVu/LEEd5dVLtqK+m9syNPhRa81o189c2Eco99vtRME2KFtq9HRATIf9SoczfWJS9+pbL
deTJoDnq5v2ymJfehHAXMK9+vbmlb6Va1Jpds9fH4qGyzavW5PSfteTxc770HmKz9ir0dlN8bYtw
qG7j1Ngyo1jfWm91dqNE4cRLyJweznMGeKen1U6gmPJJ7rqxL2zPio0vjdqIHKN6q7cyrCwYho2F
u4Fy4WNthuB0+5qSYWcrhUDO4KN3m37J2wEK3fw2xEm77zXjWrj9r5YqjONZMnJmbR0ko/YYZ+nv
fHOispDuqYqHfT4NL0xSdm8D/KEOcPImGKBrtL6+IwHM88UszZfZBHl0UmgxcVGtUuB+/Q9j6pzQ
dpPAmSx1bvTSv2U/7MtJ5judLKuVbFu+WYDmBgM7noydJb0ksGwgVW+hs63NFS5PGMyhXp/stkWO
EXxcOpXNXsJdBe7gfRRG8pWb8nVGVGV49ZuNlCdxvraiUbtJoJsT2ilvSudo1803M4k/EYos52nL
vZAonU/NtJ6RC57ipoX93KqnktWpR/br0fyk6RDw0FFOqDG2eLWtrPCHJk+B4wWbT2DWECar58Jb
vsBTtUizTOKqXKBqx/1aa0sLN6BolDoT+6um5ZST+h5pyfhz0UDFgZqv3e0GUfxS4NC+jNxxEb5j
lmUkakRhBcrG7FaEOrd1Q90d6oNW05Q209OooemAb0/4hPmurlQXuJPjnZYxP4sNFB/xI+0TUkPo
rai/yTJ0cSv3doJUjve7LjfbN5L+6Naa5jfz9mJu7Ijt5mPG28Ob7BS7NZ9ulRBI0bCGr/m73aPe
WNO4DDUjltHIU+VL2osGp35+ty6bHiQumHclGuUbdk2JKptHMrEh4DhuWa1Ay5iva9T1zI32NHzz
5nShoylm3y1w9ydghawb1nZllqd+yXvSdQJSsumfBJuf/dRJDEQ9o/CRXh7B0pIAQus+tpJz2cCl
eYK/Ss2JyezmBbF0IPavZTu9LwK6BIe65yPiYKfoWJKV2hZ4jhVVsSFBIa28T9tCSFhU270qN4uB
fR58gw0igVN/1ycEIPrWR8RbZPsmIZNqrPJgoOEAtPV2qrWqi6NzQQS/d8dk7ZS274JlsdiA/N6M
IN3GaT5xfTOZDLHn5w7KqUFSXr3euoO63Kf1AuRQoxxRMYHpqULBJJf2WuTbN9nVxzZ3uDr98zTl
dzmdgLPM2QUVyk55o3PMEtoX4u8mKMr0C2HOm5Libs66FBrLKQJdlFcufhcoHcmk68VRNXicMp5x
lBQMnyG82vVMbryPpyV7M1IFIlCBBshk9ONp2rv1pHa1PffMSPKcTd23eN5avyPMmQQvVHT1IeW8
2i8rlkkzJhJPg/fnyc5CWXvKT1vvZ7nO12wBJWwFXo2s+WZPaU2Jj7NAbPV7at5oycQmJIuRvwIw
tmRWB+W8vK3oAI6wOI4BPzVygx6HlSXg5kuzvsVz+o4AAu0AOKuxoHSzhzbSVB/CaaaXOfseszDk
2KygEUjKcs17auEq05ueYeS5y2n2jkkNdEokMvDqKvfZoG3hNFaNn+H8RD6owlQQFWYvV+TmD43u
TP6KJgY9C43DYo3nPIY9aRvmabkUISra5CyYYU+u0b5MRptGRHujrkpl2Fg3rcmIvX9QO1S6dFhs
FvcLE0yIzbu7IkERDAl8OymHU6uNJLMJwmnKSjJGzjUPa/zLKZwnRgZ6+r4/GlSmsrKfyg3xHQIk
mry4qnxVHVm18Ki8bwB50PmrDgHD8aHFtrgHKaSZW+o2QLH3qxPpZzejnEUW4TszCHMxjGOwmADr
ff7FtlEPogN6CL2DP/OfwTvnEWpIfKzGzMhgvVl68bssl1clLfZaj2MXpAIJQ+EZyQk97PNmagzh
XG27Q8q8WGidkxUgymAgq/XOT5WlDrEBrr2onZXivPNY6sL3yrVQOhoUZudETmbyuJVir88GKdGO
Df89b6dmcGRgZMg+uq1E+ptVO8RJR1F400Vfy3DhkNJ1gqzluD3R/G5PHos/0i7PfTgTlgHIdfTH
2z1JwT2SeB73wp6vy2jGgZOX/ALNM5gJmHBBa5ed1jNejiO7Bdzmp+pi3hKkfDMmGHTWIgDPQM7d
oZlMtDpU7khkqZaXQfbujf1FGg2+UDN9mxu0qb0qvxtOd4ZjfC0ttCVVsf6UkzwPdRkl23DtON5M
VLHrskQch8c4HmmWxg+2DehhHMsRENQrwSKZTTLH+zbkyeNUrbCaPejLWDpfIy1/IMwUHtv9aOcJ
5aFqoPQAMGcU602Xt6euwh5naU9Flu+3YbhYhdxbwAuxOxagQ6qI1DBfKZULAxRpgQI9NhwNBbVn
mzAoi5dnKsw1psEstwEItvqnZqtg7RE0t5b7Iu3kia3dzS5eOm/HKf++aDK9VJq3b0U3HLvCvB1E
N8qjQ3Jrfw2ztoZxkyPuLmY9SjXxRrxCwdOLBtaMGZaz/kGMwonMdJ39omFqLgXSqbH/FON8ddAb
IcpDeFAIeRJZTxYpoTN+QbvKXFDtTANIPCmvc1kCSYzSCjuXcaidkzetvlFMUDdzan1fel5aTeoc
UI6zK4xuOQ1b/TvOzfgQVyA/eaOZ4QbXGZiOUZ5ze63DaR13zUDJQicWARudeOMfRQtp3CrqTgu7
ljYaKKNr636TS6q0yP0VV1wElMp0a5Xyl2vFFcig04CE8Ee7dDFjbPo2zNaJmnE/6qbpQ379ssrs
I84Wue8m6xQT55iwmTFIHQvJLFMO8D2oldWfvOOssu2cINvdmRPiruXBS3kaiwrEbvXwAOhyppbw
TvkTCkqQ1kIGuYNEt4qnx6QtGuwGSu3EmLnRKmHV7C2YGpdTUqEZ6C1E0UasX+0YYdgInAHVUrLm
hEMp8oolfStXNKpWfvtGf5GpJVK8jJF2Ka3ioBnyWc2c0E1TPK2S5qtaBy5Nku4xJIBBTafMHhFz
odZ3LenCjt6w1HBd2CeiW09D3x1XE6WvawqsC7Geh7Gm2sOqpR+gJzvVaZek9k55nrcsYTHoLTAE
wMEmR3ua68C66YWuSz/8SLLsSSt7/ahQRWNm4+9OuyWgWveBTOlYwavBMtbiSG/23NRqOCTd8+Jl
0Q0rDVPrJoCGoV8LZtVkSSwUH0wsi2yDusnuHBybu9xLPwlFhfqKStNRBGyYYTlYv9gQlIetmwIy
lj+IuwIkmhilsjWwNeJZjAq7gSl6cScWZx+LxDuhI7u0Fgx0bapIbfKpH4toEd7kx/X2KgciV9yp
+J159PKVQZXybhIfIV7abUuOZRJ1STBor7GB8iEWMWlSdamf4gzWpeRQWkkw82Gru6gutZRxAV5N
F/fKoAkvaSwAyEc6DB0kxTKOSyxbntIWLeJ0QrSXhJupsl3TSNDzQlwLD0Au216FqXypgC5c5IKG
M4Y9bbfvrvIiM1vdlbX1TndGjaIJPNEtzY9pgUi+iZcDtOPkj+5URszMISLpr74pjUiDMEw2mvA0
+4ZiEieztBl8MYzqSEgZlLY2ojKeUmlHk8C41ygQZZ6X33pCYXBb8ylHjcJ0/JXOHD1mhURGrxlx
y7r57DWdI82M8eHFziXdjNHXXBDrlZMhHrNxt2k3/ZoxIfpU/jCYX1plHjuPbcAFVhPBMtt6WKDo
nDaSk/advda9P27Yu6Ho+htMglfp0Itq8x1ZVn6cL2nokKSYaFl/GRYtFIQRojlNl6DWI8coiMI2
soUSjFRlsN/nMnPCzfu9kH5wFWhc9Q4tR5EqI2qcy5C+jio9tZy7yeKq3ahtPx1ZPadO+tXc4HU1
lqDtgTHF8Wlr+1f8HaCk9d6zvY/GddXpL+/Z/8qF91Ir/vnTWPefDHn/rVHv/0P7nSGx8f/3/ru7
X0P6C31n9dX/3YP310/924Qn/yXIDjJvi3qlwcJend/3bxOe+S/TYY2WrguO+JsTGaff/zXhmf+y
b/+HH7RsyVJcfJT/YcKz9X/hrWfvNqtE2N1JOtf/xoRn/2nB04lGc8gRdYVDILWp/2G6NXDQocvq
EDRN5rI3dJxqRqk/AbBRr7zyWhmjd6hWy4Xz2WgjkXODW23pcdZzO0jUL/baAjRMvXvpXUinNmvN
wNGnKKl6L0rKMSXTuYnDVdLttd0eDfR0T0Y5nCkxCHPXemDcg73ru/LBAKM3jPhaTMjheCUAvpF0
QyvkAGMGw3iu/XK0PnsgWxtbEuEqcU3xLaCuT/niDpcO+SNlSj9vZVxHMkH4sg2ie3EwLmkO+ENu
l/K05AvCxMxOD3VC8meDqjK3b130NoV/exb+w/L4d4uj8f+4uhBNtyxBQuiw8/9h+9UtVOem2zF8
J80DUYZaWNWwbXToxhNk64JJnj1iGMFdbQusIX/nFR93az/Evl7W3aHPzR+ewZRXz6+LRBXzz5/v
r7Uvf8814O7j9ST7z7YFxmv9j4yT1Wpr1f3FiHlvdtsRbWgn90hXrfO4JKchSejjPWK27BxZ1QCj
DLGIK2NzkufRbS6eC4LYJ1N8AoSsz/a7lnVIOxJxKVGoQ4brl8Jr39cM2HOQt/udjV5EI/DhQD+H
ceHc//UEqGm7gDjilBiWKdpE811P9eMimzFch1adtvEhSbJ90pTbYZnTba/Jdj1PHcGb5s1DoMR0
J3L6plpN+2RyymebIos7IPMbex0eNwSfvt5kv61p0O5qxF0BOggkJpITb2ZOKXsfrH86GDFig3ST
N7Sk2PY26rnTXw9IpbYp+OeLL//0oHPxb8FzwiRizLTEn1tpkfTpkyxw9GV5sWvs+Lkp3PIIHvJQ
rzh38NV4vtk73sHQ8YzHhFkTmoJyl9HBxtviNaoJkajdMr/zLLItpLOGWuTRzKs3T0LQ9XVm7Nft
mNbbcje7Hs206ZLyXEnsOiZIPs4ktOVTgetdM0y44uErkcYW1SPEA7FJIDMZRM8mb5MCUSXAlw+6
7cL+rN3Rw0J/N1jeepteUH0Tv+avZd1HmaUAmnBK8lK39bVLBIlw3fgrXbL8WgsruxZb8t3CxIdS
YvhMvKqPGjK8rtXtDycBsbDaJYtK5M38tOH4DR0NEJFgKDGSfa+UEZal/MZSE+/geIvAJoEZcDTA
POJKz/6HG8UNIXngP78mtwgFYgIRglHF/0ysmU10uDiTAcrrFElsapHhVOd7e8gfxtTEpIU/yJqm
N1ySd8DwZKECjvkyd0lmp1dYFYtaxx56DefLureGn8Jro6Z2mrt4WSD9xdSF9dY5qCwaMmvZdH3m
NjM69Ez2+EsVwFh5S9LHwDARAb6Hr2yj3tO191Jvz3O+mGdYYGAKFHsoxvI5yvCDnONCe8G0UfEv
/cmZUf21Le2W5pXdITOGMB/hck30CvtFnwXM0NLt3PoFUcnBIg0Pi2jYN8l63mxWiBMVehArlRkp
umN45O7VxV0ti3fA0nHn6mN32GwWJ1jub61BhdEkBsulMhjQWDnZvq6Mz1XvXCDh6Wdt4wLtEJfC
yWOtqeI7BDc5/aT1adqQ+noHK2XnWIO8NXmMa0B6lPlnRe8zsz1gN3puHxa93YVJTcC9h2UuNGy0
M+m8eiEx8IOvnHI59D10SKP16JdE7wH+3Oxk5bA8bMWVh3zZ211ycLXJetoG86muzZ+sW3kpUv5P
4mhvJLMAPYPh4WlQ5aHoUbcxk6BqyascC1Pb+OlSfM8gDs42IndgvyIstKwNutpwgizh76xE15/s
WHwvRAyYlC2/2q7HAUgiDxIs6Cwa+b8+Jjpp91Ko75uI5wgt4C+9KVBDd6CyRPicMGnDRE6wY5Px
bkhQ005gBFbpbkae4Q/2rF/XtJMnc7SDTRvDcpmfnV67T83sME5u9Zw4yb6MPDSf37ssa45mpfmM
yRAvqjzPzZhQMLwGab4DzwuKP0BlwfsPybnVtZd6sM2onh0sGJPDmuds0u9W6leQxPpxlsapNew1
tNqCOByadUZc5uI6i79AZi9IevTIbetDMZgXZxhaHFbFO3vQ7yx8BXHm+RMoKV7yI02PeB7tFrWP
J9PAdqsf+Wo+uGUJm4+UcFg1Onak/ucqPgirx3IxvRhjOuyRu75vzvRpxSLbIxJAyulEywI6Tg57
ORhOiEtvagH8GhN73zib1Y7QtHPMBHXAi/sweuhNE9h98k111oS31Tn7rWqjOWKafWX/yt4q3eJA
FPonruK3Yo3DxLNymMNTtaInkQgdPfdF67u70kT//c/HhXHrxP5ehNgURabULT+EJCtQy1uR+lti
TeVOppQ1gvA4pZx4fBmzweZmMOCF6QB8bXeUXPRMywFkFpBjOghVb/uEZ3XfAysv489B2D+2rL4T
mkt8gWVrO6nE/7C44L/E29w+KLERyDHZdEfIzh9NxULMJEeoIKjhMe5kGxai0l5wBZuMXFsSALLP
Fws3fq9VPRz2XIcgM/98sf46O/+4WCbrAglpJMaCc/aPxqtxEswWaJGDtCUXwWYRxuSZYIoS0cHY
4wAEKX8ZwXcQwda6360z9UR6VxxxxXFsHJqQFn12nBknQuofy6rpzykSVy/Fg4g0jaMqopmczsWI
7c6IG7FfJixmpZl82F6/3OU0qjsabuNq5koGTPQicBLLxvE02aemTY5Zp8STVBDGstzXlj4jAxuH
cLq1xMPSHjyOOD91L8s4/Bpt0Mt/vkS36eKP54muVEo+vkExF+KPhBjdcBKBV08DMsWUuxTTuWEF
Nl6g/qwMOyW77DEuim/V1FXR+d/dA1rdDpgvKRBOoCepM80Ondi2z5qwkGrnlX3TXuPCuX2H1am2
g2Em91WMsC1RyPtwrHlRXcEVNGmqnQDytdNf/8ZN7CM7Lq7s9dVP6+2PaZj1U7NsjBSTjjx0MrGB
5cs9QkbtJFIYXetm7KCj9GHMhxDFYmF59A+4sEqesZPdEyNF2LCvLxnJCcl077TLzjbH9Hkb0Nev
mhv98yU1XP2/XFSDbp9232EpkUe+2R8ZcN0sXSRGmGeGzfmpBpRlGyLjbV7gferqyaywPU1MI4Op
7YcRBVHpqG6HVf+tHfOFV1vqQauucj5tqG3BFWkftKW4GEXjRu6SPi5xyabb6VXC6QSySX+0S4UQ
3X2J7UAamffNShGqSYVYdSldOFz5tLleBVEwIzGcy5nleWmJ4hNyWQLQzvcYJlmKNdo/ENPQdE0A
hkMmUNJgUmolg1E95SeSPDKAowQTJM1z3GMZGOAma+JO2LyWLziSExQJTs/CH+LntCDri8OgI80j
im7Xj1O+1/L01Uqc+0Vlp0mZ7ybiaFSLodDqPUDXj6aorLPE7Osip8ZHsqBg1LrPdBpZ0FoAH2ud
EVhMU74jFkY5hH5YePE3S46PGraZllY8s0sqWhP7lBRz5SMSJ6zCwpwxNeZ0UlrUEel7dr3+d++M
qK9uEI/T9xflEZfZ2wgCOiOHky9nbo9tZ4Cf2M5FO6XRqKfvy+wxQiAkapCx2i66faGjitc9WbJd
iNmOuL1emBOIDe6gIp7GsMMXk+JrV6pRd7WKITxj41DYbDIeC3z87ldp9J+WbWMub6V1qof5vMSv
Tq4BhlvYZJL4QViknYjVibrSm6LRIN6irr/zIWVAXo92730SjXlwyIt5kLRbJOHafAJuH/BxFpJ6
iqdKEhpxxciN2a63bYIEhI++9VFzyKBKM/MRLztoVZl7JxNBhSh65yF71Vbzg2Ab66BZyzU1l48Z
vpizdLijMD5xG35SaEvofi/cYit/kN22BmVZqXAhCiFOkAUuU4saLLaE76m6ebTc8ieOVgzbC9dx
UzE5VLH3I5ZVRHGMEuQHdEf9sdq4IawQaq7eOlxLDXRWKNxH3aqfM2Vsh0kl99toH2Vf9ozPdXlZ
NudZd5uXGkPmGyKWtyImUoMNEuCPbvLS5v2xLit8V2pqkdd20Ctig8tV7lUbvZUy2NshTZnrbfWp
Hp9UToZOQfYT0gXlBOalTZf4qsq7Vgtnz/41eTKhXcm80JrcjwH8wd8a2OIb/2Sq9VguqAzWcuix
sL/aDIIw2PnbQPhOaNu8mRWvR7AhQNrx8J5NVEObvfZX1rrsObTwWI1wFfmMZ6aapw5D4EOz6e4T
K04R/UuBS0dznxJX3G2McjuRfZltXJ6rHmNeIpIkoEHsYCXEyuybrs6ESLaMzMTtwY3bBSH8fLFh
Th1DAxU1jAeR41LzvYIlAMbU6nssxhMZJvJ+nmv4dSt/qRoT32uVDiiUYYh5CwOHTT8+as8+R+xR
5BoqBbQECNN+6xpogbdtJH95Q/PolDIsC5tYkr4F+RcTJC96ACXfl3V+WWrdO/eugCcXzKWtAK3U
2j3YOLShS0jg3D+nOZ0wwQ3avDV705t/srQAxY1Fmey2n9Pmar5O/0rSRPmYqo90XaKR2F/EicrE
qYVOYSkdrA8WrrOaoyTpf7QQDVHDrK2IITK0tb24XVOcyJrdLa3h64VpQ6cx4FkcQUhqsWZ1s46e
sTfZy11jD1BtgyhXYeQ2KkG4mbSXvQYDhxKyvltRmvvlguNxZkBMxfhKfFSo9Hm/oVK9joN9jddk
oPcm8wakL8G/B78YO9hJ8MlJdKJAE11eHVAT7Dm42J6Ax0+QzqeJNj+sHTYGZ+SV76d9oXoPLkPL
aCjce41Ncz5NN5faXZudhn74dlcDcMpHSlKBRHb7QVLjmYOCH6tTxgjoQp97XgY64VY+CR6I25OU
lybZThMmZCxRZC9oHubompwirWNycKyBscg7u3qD5n/8WNyZb9t7z862IA9IvFdjRXMzJd3lhals
veOkkn16P3EG+RB9dpjVNgjIkmCxnbnGCwMNtOLBW7Qr27Ww2gv9YoMKJVw/hJEdsEbuMoO42mnp
7ReV5Z9JCVfk2qu57xItJKuJEWRwTUyumNb7xEUjmdQ71ejpKduK384st2urkQibTLWK5tOMQ+TJ
Naz1YMLM+yOpB4zUItrUhBRmAGsfe1IPyeU4upOKzGE8J73+zmG/s/ucpB5jeTZa53kyDLnTt4b5
SSPczx4XEJC5DWM3ZSJIB6b45rkQk8XcwLmaO4k64Ot91VsmwYaW0/g/zJ3XrhtpmmVfqKMR3tyS
DE97vHQTkJSp8N7+8fS9qMLMVNVg0MBcDAbIkkrIlHTIw/jN/vZe+9PYkwaXDDftYfkxLVGVHZwB
4afhwIOjS+F4qFzltHSTJ1pK5YKYr+igs9SlQLjIX2qd/EtqVMerZ/MNfD6aGJHzq0TaiIAaHiFj
PsEkEocVtzgmlv6bUrP4OvQtaZvzvroQsxgboOpkmTjDRbCweFfrYU37hXMdsct8w3VEeXphxUmD
BWEgCxbuSxVZmXTD3ImXpMeIjVXMDnpm+cImXTmpIxMQCetQtv2FN5hdaU3CbFu259xqPxaZcOcx
o6Av675jZ9GJXY33VYLFMtvqtwEpJS2ra9LpuNMF+hy0d4b9u5KftMG+LLbZB1ObWQchJ1/Or22x
/2YBeCJBxN+W/VvF5hfMDkIvebCjCszVw79D9whD0mO2O/jq619WxSZc5ZA9CvWEXWLwQbEMWIJr
bLmD+TNZNsKHS23Tg2kT4Nu1Bo8kmcM0KX/U+fyLkex0gchH3G+4O2ZbuXJPwr/Ds4Gkq52JEDDm
N3zEgb/bZJFdyZzqQMqm5eQYGp+5POVDIHTMgm3s1ETqOsUm95kwrleGAfimEVvE0gTHJS7ZivSw
B3HuN91dJEyUXC9IiibFhy1/bHOlXTAitkdtqCYyHhlwEfIkLYp0bBaMLclQirz08J9PgTZuOH3b
EXjILq+vG/IeW0a+e12bo8qzQDcTkqmdjl6LpffQoKLLitGda73JeQbw9i62xrTZktd3fBRL0Asx
BuYiiFiL135IhueFNQQAYnkzFlG25MXCS7JdlBEiJSLAI9P6z1kqnFuDC3Ae7/te/1SyMVD3cXTz
UQIuo9QxmuMdzz/O8KIjhT5hxVn1o2MSJR56+SMTHidTJ5XV49hb1nHF0jHWmX7KQBEeGgP8BKP+
k5oyW7CtiQNrBdvOplykrSsFZS790JCHDtaTqiSJ9nehFkOkaz7rOiNAa//cscARY8BA3Nm33sq4
Nra2+nRKoQXt6FyVfXNWbY/nnidHycjcj2N+LIb0nq1rFy25GRQkBU5qryxHyXY+DNxWSr4nZ5ab
Mt56bIjPX8lArc6blD0TaRXnq61dYqKN+amROvXoyQmR1HareU8FcxhjW1/YSn7iOlEObbo7HPK7
PGg7DWZxN3zfCBDGLWQ0mIqjiDRGIxzeu3MxjrwnBNIio4YS1ivJSWX09OZoIzyTGp99S30NzJxj
YhYpSpSlY/ZyO8uCJ2Q4X9lUGZey9wA+UdsrKm+Stu+AopY3M00f5fZILe1VIcaK4ASXWcIJlPWj
cdfB5GgcN8oZc/ci1Zuv4prAM6p/M0sRwg2DApyPZPIV/U0um7+gQGDeYhKnmdlzLo9Cz+0+J3h3
bcGazJa2vdBolHtL2RqPRjhPZhtejzVpfIYNXGy2nkGrYUzh6vIb1FeFi1eecd3fmmvfYWxWmJGE
DgA/F8Y9YC2yXrOB2JePSxEm8tQeCnUdb+2Gysk++rdeXAdbMi+pzAkKkMl4oRECo43xKTuFGuWy
/egoirjD9krAyHXRny/BEMbH1GQAQJCpmMnYpwpMjbJmt7LhI7NpOcFcoQekGADh6TDQlPkjnQWT
kDaPV6F7m6L8lpz23WmM5aA0+PSIgKdnoyTCfqjV6mdtZeW5HOsBo5tuekaH/UoZxgv7MhQ2g/Rv
MW3mTcoQkcUzMD+NL2Rz1CsYjBdTX+pAzXZgHH/+QGffIMqMFqiQp0bQWLWHT8IJkNmG2Fxk1e+1
/jHZ6hDiZ38rd2bl0MetOG1YNzE7Sv6fuYGYL11VVdcCF++YZdhZIC2Qcpa0UBTtZ1LRbN3J8y88
0j+M6u9+FN8bMHCB48DeH5I0ShpHPk8SC2/K3i6U9DbyQTsLmbBWC4Lz2NSSGf/5oVQhTwk5p/GO
MeLFmKT3qjMBozTVW/8EMDVWI12wNXMowhPu9XYjrln1lCJHtNRtw7JlpErzks3dZyLqJlY2Zpu8
bIDfkvhpgLeKCHkpdzmTXPYj7YTbmIuiY873ZCKrOSWJ4ieNPlxnedH9NRMF2CrWGoujlo9eyXRM
k8snzI8E+DaFHOP6N3WCZKooNx2CI42ifHeHRnvfus5rJYH0rLcTVCqubopUK3HWcrpMJTypNRMz
1cRilL2Vhqy7Tc4mNRjo/Zh9jdlxtVWg9e7S6LNS/pZ3cZ5gkJxmddpuq8UJFGjNqLLLjyZnyz3H
/Ve2Z2Jw89uQLqfdHEli9t0cj8h6aTvkJyXP8iAp9CEeUoI42tRpbpNK1BVAYf1o4Rsd6azbCNcW
+aHEqHVVq+HDIX16J9k8fmx7sC9a/fl8EY0qbfeFkMQEC/FtX/Y8FN32QjMBVsE/RAWwmd5mgW9j
51XPQzad+wXxpOCec9hR8Q51kWE2SVm0Urn+W9Y+1swCnEgon4YndD7H/aOxqyNU2LxdnQMtDCS1
M35JoPS07dO10AuaLfMMGX/KsH1JVuLvouH+Us2ja9c7t6SkwuaxW6ddSYKu1PE4421HL6YxwaZC
LZ9N2R3hhq/zC88ZUZmWRPghFZ3jlhOX/7VRLiOi6ancQTCxRQ+avUWAuTChy+Z5aNeIy15z4TpL
PxXLqkPshZLU7U2M+BCo2z3r1Ugat7Z5gDSwH13jrOFs9RfLkJx7o8tQBW1j9ApOKJMj5EthVzI7
oj17k9XPl8xRuU/P2NdnCLlevUqfve4UYZFUDOcQlsVU1DeaOatbwuKFWJV43IP0qG4Rhhad0PDY
itEjDJIB8iOYfcV6+XvNyKGZ00x4Lsl+Z2pmBktCNqsi7KekhF9TkrlHo+m5pA3LdlpqvTuv2op1
XRThnnfau4ZDUROkXPudP7+tHPmLBgnWK0w5+pK3L44Ft8PSVGQ0CL+elFkBGL3EJz2avoqCxa8y
aKDUdfFjahTugCmfalOurxrMnkM5Zc0HuupM4Zf9RWKN43jWzyElA45fFb186nV9COS98Lpp3z4B
URCnWk2oaKKrg6aryruzQH9bl81b01Z8HzsbVpjY3rSFu4gx627fF3bYJep4HlWoS0sZ6YMKWLLX
uLYJ+ZuMF9DNhzKSGyZwSydz807XB56JDyZYirvy9rKYWz+lfI16s839BLDdEXwgfsJhyn1nmb6l
WFmPncYT3sk1fwpReGx+6+gtLPLHgap7UozNu6UXwO5k/grM3szZ1GEi/Omck3Zp411+72bYbsZK
t1WrfNap/FLyApxMwd5UpvMhJzORF610pLkbB6wFME1XdE9qmy6stwE3Qt26e/mE3SGp5yhjbstR
+rkfD87mNxskwymjF3kCW/r8xE8UoDK4Ed2xUY3nUGD5xAm5nKEzYZkyFiRTkI0HxWLCOtQkWAby
wxjkMKrDhIXbuBruhAQwGaA+Vvwg3gpfwZtaWBpV2y/Xqepva2+vca/3v2zlMGalE6o7u6BsDUPw
5yHcBCkFvieZL+18WbDHcGAQgyytr/X5OkzofyHQ3H14GU1+zdK23BWr/TkL5z3tGHquGd44/oRz
plQwp5gUFFu/BrKWH6SGQRU3xl1O7HO2nmRLhmo8a/Jhm9tfi8UtagZNEyuEfco199unbmMXRE5q
6dyVOyd9Q5GPrDRYZefpobYry7fgbZOMhuaZekphUZ1Nc9mZlzv22a7K0jW0dL6mE277P+PGzWZM
mw6qj/rVxtqGO5CUmvCSeosaFV5p3Y1doI+oskjUlV/Xz3csWWOse1Dbl4H/FJ//Cc1H92wpDRSE
IoTHeULQ/920mR4aDS7jRM2Gs45RGVjGVzfLym10sgfh2MwT5hhK7bCH6SbZp3lGK+mf7c61cSEd
ZF0UTfmGEpewtWPowF8P1qSds/SyruUIz3ruCSBX4BL59O3WF1zl4TZZxOS15r1Rc3LdQCRNwRME
FNTFSp7Ea6AptTitBjcl8ZyfghTF79vGg9Rcc4CGHvDJ7dhbzj3VgDpjdme1NpzthbNl6TVKIs51
emFH5n67qww5GnULa3m/FPu2MCevlkDuF91rn+buQX9IWnlm2j88SU65P28KJSS22H1dZmg5o3wM
DsEAvoAcToBsghkvn4bLfVienKq8iOw5v2D5BfuQwcmvFQvg0xSJgXvwnjdIMpV5ZOxrIwQhLmjS
BeGp5VmFyZln0vf+OdPe9OYjz5L5oPQDh6ctKT0o3gbYmyfyfGwar33ORCfZieZ1cPh4ZWj3Djek
rBZ/zS1GrHpIDyXU8BMXeLyPpFIPSTWRkO+cX/o077HWXSa7U8NukX5NDaG/dXoXbWq+mHLyjkWp
vzoFPsxNBrEiCp3L0YBxRu0Njyqj/iiqAtHFKJrH1GMtK2zcOgMLrpSY3pJtKl6U7H3MoaGPC9YI
GBtfern7jt2XYVJqNhRJ8lOZ079z3CDDjCiMFOMa2zdtFO1l4e8hyIXmJ7d+K9v3uuOMta6Q4gwB
mEWjjOvy54dUlnE4j6vCDL3gg1OYMQ6Br5FZ5WUIkdwIe5Q3xSE7Oqj4hlaRfClrOR9N2x6R3Yxf
O/LFoQWOPs0qhwimmgeBGSFwJKlnRsX5EK8Dhxlb5ZKpftfnNRLzuF+kTHvNE1MNRM46jP+afgS/
eYamj4amja4jtSY6MPd/i88KDwbWG5VMmLxZF3bI15J1gs/MbIfKqomrIfc/IFNBTZgVeEWZEtfA
WI9FOwaJzHXU6NTpMImsjpPF2nxjUq8WHvcjjAlwytlUuM3+zNpjvTaoePtKSvUxJNalI3AWy5M5
3a1k+FsfxuzbIGOw0EjKBjiDfhmpBtprK36qchsW+CXcbJ+ca4lNotIIdgz9t1ICurjVJCEwBHMn
A3BcN1FnO3FeknV1Vj05bCZGkb5wRm+tqUZF6R6/NI21Xdekz9rY30RF5FoxNnFWFgSRhr8NF53y
9roCJidpMIbUnBHV3SQirfvzQAyKZ0A9vRBjYRxbwQFZ7OOwmKO/Jb8T8FLv8CT/glEJ+UJBprBB
cRNr8+AbpWRedHix2G1ZSiYsNLg1NVes2RI1Tb9EyyxgvNuORhTxL0F+OjY4CZ2mbisuqa52wUoW
qN8nTog6CI3BWD9BclterW9htVMOAP19PElS8iqwIl4o0YRBuA3Gq25Iq5fhSjz1PctVab5SUvAF
jj6FEdIQXuZ9P8W8ZcAuto7sCidduNmlyMrALtkDh20MBk3eoi0b3wes/H4GYzzetdfB5Lxg2sPs
96JL47WFOYOzzSPDS2SecZnb5/CMCAX3936yBXfN7XMmP1Qt4iMFB6zAat6z6WNW8yt94siDFtTF
tXzJAT+QDyDRtSPHHeygsKB1204mjsv6o+k4KvQK+4i5YsucmpcOJeu0rERZptypj/oG9wDN7fuU
K0zZRi5tuoYcY9GE3tr9L4S/o9IYt6TjNGNZsUiMnw0fjuPziyk43DmVzu6r1XyVJBw0zXmtteR1
ANFbIllpW0HwbNa2S0+Ytq7gUO8QY7CXbsc5c7pAnYFGqnkC47OV34WeD6+qNl8BVezG85Q7XuYW
9FppdgMGUasMEomsvM7qiLUK41Qx97/JHlZenW0SfIg5hJh05g6XXNNhAn2OhL+uaRkp0/6rq1c+
ORMCI9Ht65Ij92Sych/S8Xu7IhR2ZiyX1o8pN76gdPZrafsZWU9slou49KZ8LaFbAHuw9nAUv1KT
aUNRt+/6woWqb5aHs6b4/O3lSq/ISeXM4eWNZp+cDFZeB/tMfV5Plo+B92Q2OPKtmHKGzXol2vQF
Fdzmy3KYq6/5L2lKXy3EoUNfErKe8p1j9n5vZZ3hLE0SB42g8qFCNtpGAk+GzL6Mgpx549i2J869
9hOTSVAhaawH+i3ZVu0u9ewFnCYtThg8WzsZki4ljM2MljMIl16hosTwAhMiTrNkv4Fd6cm6520a
Z7je/oP/067cYgwgFc03TIJ3fSTHlpqMMFvFX40tXHh0nfE61vllfPFtbcXrJO5Ns0VZmiWHKtrO
lQTcXOVKvS/ih1oqn3mrf+hVdurs+TzVaijvv/Vs9EupIC1bvvUp5JP/kHUU0r42uVqnFoM8NOOu
M18drSXyU7wVDApVUOFzsjf/8Br+P3PQ/4vP3v+7fbbEjP9uxv//0GZv4Wb6P7vs+eQ+Lfb/7LB/
/oZ/GOw15T8N27SwW1jYDk0s9v/DYK/K9NXY5tMsT5uNQVL2fxrsLZkCHFXFo2Tgwf9f5nrnPy2F
32Ka/zfmemzU/+axkfkbdMM06CN5VpH/cd//k2erz5jE2irw4GnoGfHqZzIeF6bhj7nRX7l/vFdc
NBXtxoGjCrU0C6ShDuwJ8886B0yPmKEB1nyq1J7MFFD0L9CvSVeD8bKd61KUl1zGcmqM94t4DLgi
xvzTnEmqeeaTVnBd5/qWXLpTBZji2R3DZO+hP7SkDdYkPdqbeINX816FX9M2nK3bVwcxT4CR7OXE
243SVyNFNMfWQZMe5siZt2gt1aiu1Mjmf8L64vyIFA2+mywJaQboYntoOU04GEZgjxOH5t+Lxfwv
VIfBz5mvWWRPejAztltz0UuM1AdF6s9EHzlddNwt5yUYoFHb6xBmmhJOexLaZYf8QPCoZwni8MT0
gfjpprz38/i+6+ptry7lUL6Vl/KiD5iIiv1stE4sLXWc2R6d9IHYR2S2L3XiGwCpqGO21Kt+/dWQ
/7GytxbawBwcgH/KHmZjbxBB0vYn0fKfuuxzXXHp8hUOGenijZFQSQCPUeNzaxeTv0UqA9ftReqr
NyPZ3tPS+NihlWkP+wDh5JXIXVSrh0MyIF4y1sZQz7fOzxzNq1uqZ4zM6+mOsZMOBQAmRW0f94WI
kNcx7ZzG2hVY/Kpec8eTTyzvsf4i2y2/zfmZddw38CSeE4t+La0MdxVEDWFO9Ze59eGQ803yQMvf
wE3cqpx0bUHqoV5v6jTe7BK+SCVfUwbXdra6P5YfOW4FFs4cop8szhmxwt6WoyyuGJ7x8/Kr0u1T
JL+pXXWyG26JILEL7qbkH90JlUxYu2vNFjpCoDNJTWdqJAI1MA3646g+qRRIdaLyUZ598Hu+6J9d
JJyGL6XZs48+0jkN1iD11ti5G4r6ydH9q+yyT6VX3hOmyMlVyX5pBN3ldjt3UhPLV/tY26A2Dn+Z
KUmpanZXnDitTmbU+O984Oq/l6qppkJewqQz0YZ4hK3wXy2YSrn1hdh5jRmsI/EPBt+p67MnYNlt
1tjYcWFOuguZ3qO7AvBK1j+qJEPh7kKl49E4oHqxe/VYU4fzqYaFy8yU+Tqn8MjaMbyFl14U3+rr
/jWo+kXuq+vq5lcKOe7gWx61LYdNwzkobx58yu7q2N2LYb2lcu4KGaf+CQ/zRSnUs17sMRzGSNaG
sJiVU4unqqq1WB7N81NSnO/1JD9k9vWTilO8BqfBrIrExRk39BkAjWJFINGPS2V8WoXxqWzLp/QC
FKuTL/I0XBLi7vu5mrfzvp0bXABOtcaFpkZdm0XVp3xHrHJF07/K33Jf16VwoeBHTN9abQuYWPnb
SwbAfAP5WiUpfkfhw7hzSPeW7YGN/ny+74sGRlOJDupttBlS1Y3PUeQyJIIn0ip4AtW/dKTnoiEi
zt0xq2x8ZCUWl4EEPWSXwhNfCr021lWB7F8xTDL61Zts5bae4E53SSx7rtoncTMZsSPj5ZSbGGj+
x+6iW96XcbqbZntDNbkWhEqrs/UxvKwCPqf+kNf5An43pH9sgojTRqbNRYdQCqn1s0LBs1xmLovj
LdeTm1XpdzmW43kFMbgONzPfb+2i0l0z+9K9ewf2g140nptjSrcN0JIT5hZfw/SQm6tPP4xf1oxK
poNz11ntZAjkzgmhcNWvME6uNdhducJzTqK6Vt55mbhcykCZZb8AfUmVvGe+jxHv8JlTGlMQf3Ps
wGwJcRc/F9nwnQZbeGDxQKn/jSNSldmW/8VlyiNjqIoNQRbvCz/9W3Nqg0or7QxPXa2HSP0Aijxm
YHJuHZygMrF9AphBapnBmAxhrclhL6eR/ch/TFQ/VmRIQVk51WkeqHbKm8totZf2sLqaaUaJsh0z
SjPy3ogqRY40sUWAfgGg8SHKRThQKMqMe7K9sVG8Vk5OEso8wqIgwVySpUJVc2VOzNgxdhwlW+dv
s0U8/5G3tTtaVSipVqh2WBl609WLv3jELlk5B4PIQptFLkseklJGDSP6xE6iUh5iyJJx7i7a+CrK
/VVe2JGSD3vmKVgQR/km4m95IdfEYLC/s2zKSHGK4Zdd70MLPKiMNX31aaOLgTOWo3pGekX9y90m
tl705WHeZVvlayKD3mtBMj82Rz8lwPsbPSxMJaCZmCCtFhL6nHUvV0ufiEHaqmTuE58o/aGXQfzv
TWjIWijtRdRYxK9lLRKk9vKiY8ZfxQhWe3FB/YkoLjIc9JHMOsuOck7G9lwYNmbgPoYiVfX4Q2CK
Ly/TpEZSrofvWbBb9blTgrQeruoJurc7mHDwAAiuMqmV7aSxW+y8v6m8EI0YcUxdlgvBdwiWx1wo
r0bXnW2i5MA81MDoxkc77S+ZNL+uRv1GBGzM3ywiKrPh9+V8L+byajUvijq/ZqPxojfJIzWVO7Bm
eGbcpDNcZ1O/uipe2aE6dac2lnQ1XHmr8qUJQNCFUqDcx7S+28dYx4gxQFsujoYhrs75UTB2XZPW
feppGvH6fzrD3v/hRv+XdOD/Fr5UYcMwsNAdWjM5hz4Pov9s6QeGilRglSM1Jft5WfurRgsPtSIJ
5wsmXW5H2iL5rgxY7Lj6JFLlV5AHpFczh5KlW34+5kFDj9z4rDxZegwX9BWuffDMAhf5DwLPQbtS
x9Y4PuYQP/GRo+mZQqOvFuWSjDIK7sLaj0xvPJJpx6rXR9SHtSKQqj5stCwizhSZ6JhAOSc5YXXu
zvn4rAnvreEKXu0h5K/mCYOqxCN1rSn7NIb9I5lOGeAJuENvCaNR7Fg6h5HbviboPAC2C1JEmYhg
loQAyQKfTgk993/Z52XgW1AfGkFyfg3qxInpYWFSa1xhLWVG5AgRJ7AEChy+aXoxHoj3Zv7IHfXe
fOz2BJBUf8HA85r86svlMW76i+Z0L+VdydZXRpmuorWuhBGVeM+ttOYrubszkJR4nY4jHX2Ai6ch
gJ4XmJYIZY1FXdE56NYUZbyNQ+k7tRR34A2na58q14J6CBUgTp/IV3rdrrbVXbvKuSTFdMne2586
hSfJPvirnPmZrxb0/4BKVchyO2fn3OlcUes2/DjlU3dp1i5I+njwnGDqk//u7PKPOPG/LMWarNv8
o5JqdCyDKut//bQBidgGDAU2bVFwd1PZnTwsZf6OHtoNBiIYSUFQH1nzTavlWCvU1zGR3tb+l6P1
1/ZDHK29J3RJuranyrx4B+cWt4kUp5IUW2yjmDbi5q15Q4yOUFtdeSAZMbUY8e2QirXNuRKnvPSt
RUuNGtcUsG8gHiGghokg8PnGp46uA1jlbvobrFPBNz8RywWBmMYzA5ANJj6TvW6320idRfjgN1cD
XEo50JjV2kR+8URhG1F82ogCmxrFofe0tIE4/BtIUGzgaMsU6ThHNf1PolviD0hcIFVg6k5nUkmX
EV9c7a4ZwuWBwjwemuPKXoWqANvmhedmrjHQAMdXjxUJFsl0ySHUnIGqbxu/nkBqEpwaPBDmYvX3
2S1T5dRM2kkyCTA2R+fJq1EYA8FoB0adOQeyYZQm9qF2MMsDP1cdqCw6kIG9g9lxXGhitL8cbe50
RJqW9GqSkqjm8tYr6cPpn7M4b1s/yx6Jok0pDWQUdxFrfzbedt0468zW9MtmFZxJD3B4jh1Eqfkt
ZbLUYqVA5+R88V1PkzP0SGyGKjfT/X0fi3eswLv1ygy7F/RB1wp7a47FMMUBuob8NcoUzL3u8/RS
p8frI0t3cM7VsxjRpDBoTCOB6iQ/mtS5fjF2u28OVTLODfrTK5VVlnRZ2/V62by8mz+38nspyfeN
yey4Ft9sv8spz1JFkFmwx3R6idopkGoAf1seKIvq5k3pD8N3U1Nvj9/YqRh/Hx0YT9B8PAks9zDW
3oRjR2OykKuKWxSjy4zEyvHtHuIKaZhUhAdoySvHxI3Tz3qDQoM9Tj2uKMOta+rrSZNqMHF2pPon
20mpbxE+10cINjolOPmHqs8uxWyY5A6nfKMek6QJPyJ5yQPDCn9OzCCrpaDJ8rDLX5Thtr8qYSv/
yLnvOelJ0nZfPArMAIfuZOsssRLQVxNy7nV/nY8NtRnVVz4Rj+KwK/j2LMro6fQXPBOQqhEj+fs6
5tQiBBe9J9QaAAiZevyxadzu3bWOVdyHxzGqewxq2vwknRBEqtxhtv3CNPxHetqkIHHRk6cLMmWT
xrLCXDSgrso2wjH9VjhkPVcrUOlY0sIS6G51ZN3a0itktnOS7wEGJT/v8UXWd4Peiwqj6TRGhTH6
vNQ/dzHZ0k9AYIOVc6mYu0imKQ3WBsgrO+X7uweSWoYl55H9F/bbWzH7qkhCK/+LfKa7TQpiHmUY
HVWU6JdS9grK60Uyx5fKf0A0fjj2fm+scy6NsT3pV/Naqs5dGqtbbrNxTMZz0nwANeRbjXOmEwVz
pvzn49CauYunhEOBfJ1T/VyR2yiUc2oOGAPayH7Cx+0beuErDY7v/VhQKdyfqln5XE5y5IDKEYeT
TNRWwypccqFbC8fXcm6+E9R6FhKNlEOJt89jpA2hTw2Tbv9MkdjroXsfJe3aqpfGkB4Q7u7yzI4+
Kwc1OmE5oFVzxpej3HqZw4dUnQzz1yCmkIuGb+CkrawwNUSUGl9tQVwtkP5q08Z9FqfGQiXrZPGh
KK59Th52uq1IDWjTcyYRAbRiJHRmkSKcWzumOMWyVu49+c3mCf0i4SYN/SUxTzQJkCNerwbZbJvZ
FGVNPtEFzxw0nitsoj1DeKaJ+2xF2Ijp0ZDX9KyCPRUwWg1FCoVPJeDAM2Wc7DIJa9UMTgaLehLK
cx6fkveZq6JxZW95qBiicGkditDpsZqiSFloT2uauKVsf+ZXZZmvxMA++unnhduws4XbuId4Ssdm
CpjUhF3YpClPne2Zm0ZRxe5tHXA7OZgx+RQo1dQdAc2nIoE1dwkdq4zLvo+UvyZ7ZeW1TqqSPVbL
PGUsjxl4zvGnIVuvYGBexji5ooEfrTs5Ugn20LXh38y8AO77GfMfUyeXtUZyx2f2NNjcuHsllG2M
iGs0mImPXkANHOu8dniO362EyZ9HkvWazsYNIvtDL9WXqswjJ4M7WmiwObv3XlHfbd6B6jEj7k/G
kW1GY+9krbLIGC1t5jpBC8HswTQcTC5XvXxxji3hrlT7LobuRAXXiTTwiZyLK+NxH74Y+8qbiLWb
BAKA877XYl0fc4wSYgwZhKmyQqNTx7D7rXmSZBkhrAwtLdj+K5Y/lkRMdVs+3qfFviXAg9XATofA
LC8rO0Pb7DxjD3lQQs7PBWdu067d5RsWbxAEKejFksw+u/235z7YTnQNuVw2DhK+dOtilNKtKaUH
mP9AZU5JnELrfMeYfacw/FmV/P3rggP0kUr7VSj+szNOfFUqnFPL8kW2fmn674wpTbGZrzpvor2V
7z2ItTlIkyXYqTVBNzjI3Krb1iNDxusiMcXZuBGJrx6nLovbK3T8tH3bz0lkluotjcdOu6QNc3qg
yN7MuHFihmzSKinTS4ZRjGOtgRHhuO5BCsHQdB947T0Hr3Ubmy6fKtOIrDfpnJVKtLZ6GEuerSo+
xFovK9FH2kepiFMsfMsMT0Qn14hiP2KUFJwUbqpPj5N+tdHTiqPtnpw3fIN33BaRQg3ysHVBd1oQ
UtK5jjKZym8CbNJ58ubIRCEpD+ZlMhmkNxjMR+tkz+9jX4QXutfgP5a4xRd8LwO9bz0fzu1J8y7e
1lbyTBSCuXxhvk94aWKAchRtcy5IyTeV5wwcSO6FYBWB+aFejaf5ngnqTagrZ0kYU9vPRF/d7oQO
onsQj0mh+XZNf3OjBB36ZPlBAiHG95KqXYTn/GLdYhGZzidxek9R/4un81puG1u37hOhCjnckiAi
MyWK7huUbNnIOePpz+Cp8/9V21e7Wy2TwFpfmHNMsoixDW+r+45L0wXM1p2/mebBvFnNx6nwt3U5
RQpXRXtSleS8rAQV8fOhnJIWNPJHw8CejRVNaeo2fWYrzaXSVKd8R1xi0x2vAweXDAURo+8t+SgE
+Zqquq+Q9aqXyjE7tm85KCWiSiAjI2oEh4jtmDvlyi6vXlN+nRmKpY7WSXdMgPeqke6YEJ3UYGjT
RvjbmlvasrhnB6qeFBWmAee0wlVcWLtiljyGst/bOx0b7LdpeVajehDnC7wrLSytrsELgx0917hS
1t5d89jF4n0QjdaPEsWTY4BqBifR9om12kHg7yj69CbdeNDpZ4IFenLdhIZ7FYE7dgB9SkgAQI9T
gj1LdqqgeutupXcnFnNV/dWrEL3wOkvIgW0trbwoApiPJo3O9UpEEVGZVAYZA6h2j8AAJsPoM2CC
Tj7v6q+fsRQcC68YzgemDbGT/kYofGFGBmMf91ASOzoTvpEJH0ePq+34a7w6e1UQ1NelJwm1N4Cl
pkSCKT3qi6+UcEJl3Nm+3kguJZhwmYhMHA+TvcwV5Vka/qcG8G33E/M3s7EJznHkonAkHxK5Wh9N
kn1uYX2IxsqzORs5bS1P+0jN4iT92Ja31dbBUH/XPKL5tnBJJdTaRLni0UHAxiRRL/l9K0SOBxOh
7qY2ri0g31goBICup9NVFtTrFBtXiIfnknIfxyDgSHebs2vzgZjho16qhyLOPpZmX0LK2nvxYnjL
1pBKqrqjZeN2OOgEAY5ELEM0rm8g5PmyrBMeveYVYksa4mBDdFxqYdz8ySpI+lp/4xzd51VyVbUc
Tmp171bznn+nok+aAyeNsznjoW5Jx3nPyPr+ZIntCfwLwb+KabiRoACVkNziioEdcYgEbLhRCRN1
2Ga6mri4WVq4jijxIBLbuQ2gyeqFzNCOkMzfOauMonRzEStZtZsDFuI8b4TYJUy74Sc4ER8dxgmn
0kDVwDJixEUYjQtwbkvO5fMl8roPNv+8Un62bf5Mz5tTCl/dUXrJlE2veJC8aULmtx7eIXzrP1HM
XJGsqqLDlv4fIoO8+GtzjEX4EleX9EiPms0bXm+7rIDYP+HjCSYiWtOHLMgfc5U/87X5Yqqu53w5
FL2z9UmU1udYDyx/O48v+7MqpI/mA6wK0ZTb1wI8qCCiZcv7r5WrEGArzr/R8hOK8aXyAV6Fs7Ud
WUI5ndI7dMwqiVhnwV/y1Snnf5taHKtP4JMKiBvNOGZ/o2RAU5OFDDqCTOgCBYqOZIF3E3s/YYLX
mSVP53aNdMX54fB/Iy5TK7SMS1vWe/ZeZLJwjhbcW5dC1UMEBMfqGI6Mu7WLdtn6wV9Z92tDKM9m
KM7l8fXq6z6UA9qaY9sVp2JODiqj70bKTiz9w/Z7YZI3j8PRTONjeyZSkOuPDhxfK6mpk1o4Gjo3
ogrIbKR9WgLe2t0aiQSnyLZ56lUglzJ3rq5e1z1mp70YCI+N+kVXcDiwIRQWMRiYz8aNxpAI1+ua
2Ih7gshlR4vjG79UzQ4xaoIGX8i0IG+QMqDAHd8s/kyNhZGge2YTO7Bm0Ol5LNW0zEN3sUe2ja0u
8+Qp9VocKEl2z/v9zTx3OLamBd4IgFxt+orG/rWG7BOTwCOVJmEjQ1SJ1tZhwh9MwqwGPQwdXp5b
AdKsAEtwYPiYbR59Gd0MwoCE82Sh/+0mlyHd0dTNYMpLby65p4SI95pFD2i9Dk43onR6iKogBQQA
NZ+GRWGoEwZj4WzyIQwSxYH82JRPGmuZSnFCxnmjEhC6hKtt0+OLXCfAR861LoRivNxaMiVSqUMB
02FCJidm+Rm/vGwqKONTdmeRY8EGFlVj541ekR9aeUA537qqp3UwG37rA4zNYHDnlnjxxDyKROJO
VR9ATM2q7YwL4Zxb2YXpE2e+UQ54mo5dqd4kpXqaS/FpIJ4TIleRQT5iqp30yq3IiSdjYDfCd0wt
rr93JoVFAVqjhe4zF6/QuwK2U3AS+N6cFgHNeyXRx4ZLytgSjQFp7j7SZpDZjGqKzi62zSb22pvR
OP5vkcppkhfMPe3QJLtaQ/Td7Oe98WCJ+Uik6XN55dZZvDXCfw2fvGC4VY41qwMGQaatBR9ULUJc
8qF5w4Ou3YHZze3pvUqIegXhoa/86f+90R3NUfoTJZw5xmVc/6uf1AX65vTmfiYmvH62YGFU+hac
dUulHeEiHxsZtwZSdOvPWg1X6E+o4+/Jj8US9m3cKJluzVPpW6r2Bg55UC12Kfgz/jVXwGBcxc8S
m5xRLMEkHcuO/mjHgS/h7oRhVQg34zHhw+vd6pj4U+c18T07vkZruPRKfets5bLR+G/qDLfySSQu
4kFgGRfmQmzqlymxrbg8jk17WxmVF832QAFzmZrjyk+SLoKmXsDBR1J67rnlAVDbKHvOSrKdxzfX
7SsiM4FUwgdmCz3i8mYsvlPPXYO756CxtWxhQhjOyKjE4PKESzQnH8iAUPiT90E760ZW7ynKn5lM
bCTFwVBmtkHcUDJ1R+zbUwM1Vem8MoGwc2CtSfiJDLp3uMbcpLNgXpdYuI6pdl31LFiEb7n4Uq0m
aMX24iQmY9yTXGYhFZuDDNBD2+ZOZLW92/TBqd7YBogPE1ukUdcZDbV+ioQ9l8qgat/K89m2RM7b
HYFA9YUONrDYdhD1EqyLEIj/klogzALB2WJvv3DyHQqmA00GSfeng45z495hSPeD9xoQ+uJBwmMw
re4gV0ASubY8peQWwk2KDwvNjL6e3mS1jo0SZaTCoq8PJ4eyfmbrxKAuf0ojglHDT1aT3E40vxNr
Hs0dWnQMfEejQ+jIru0exd6LMOYJvehwuukFKQlb6ZqHn3QagYhVzjt7yEhZgZLHVHXYrw/vD6df
ZnedbPb8OcQu1M4Hktv4ny146kkIZ/xlI+fOItDzImNQp+RMneGis9oxFbMkwRP00msEd2I4iXT8
0CHdnggl3REswHgklox3W+ekFimz9hwomCOJZIfh44wKqpEVill7aCia1n04WONVNfsbt0dt3eaJ
loJ6VnyMOYEInO7ligm/nqHxloGyKIFKfUhjkPnIZTXdS9fDwruxpJoL8huUsvCRxG7c3zubV6L8
Ve7CqgJ7t0uEOWyy+ijX0ZGxZs66MJqPTUY9vB00bgShuxCugnd84nVc3GgR7QbRMT5n/ga78b3G
VyjiRLdgk59QuVsWEkgKm401vpHVxPhNjkFhM2uaU0qRgyvVoI4DTQssq3TfgBw1aMriIe7zM8oe
L65VD4rhoYxvAzkyE+TwfAMsWGlOQ6iISUCc8FO49Zrb7Di3kWC5/J6rEg+UcDZ7LJLIYix7zGPv
uf2UGatQtDwCW4ycMtu8ogA0TyoL4RcEsB59ZMbJgQY4Ks9J3l90c76WVs85+BrpS+PzSap+JZhm
kdaCPudYHnDTMtQJJXYO7biy/Q2LUT7GLB4RxrH3Q1bCtE0c3a0oPW48LxVF3zyRyqs5xUg1wXJu
J1MhNxXE+fZPdVxeAgj3IqYX+l73HTqmmKENcK3zKCnndjDOW5JcQDd2XSBBFRBheCiEAXCRY+yU
4JKUKToGK3wPZ0r52izsG9SQMMgjlbKQ0IM0zHxnVtXchCrzXxhybt+gkilzp/8do5BlDtpHPhbn
D5B0jyk1WRGIKdi9IcJTfYRIv9fJt41Tv3O4X4vEwR5/INTZec84VNqUShndt3hqXXH6qQekOIG+
reE4lsf4jF9sj45xstDaaISm0FJ2mPTivgoUZhqZeJLvmiCGZfPVzn/Y9zANkJXZ4XR11I3pCgEg
Zgx12bAVMAksOrQd4XcUaEACQGQfRgb+9kvoRk8VLS8pHJWVHx+fvwDQnDjHRg2On/WwxL9WMZ67
l37qZNT20AbmIK1apnj1GYc8t6H06FluzqmfxT8MwLZk9K1a8VTyQY2ydYEBgNjwxKy9RJ+dbZd1
dUkbcihYA65+3UTYtxBwsfYynIkjN8nwz1MKx9VP17anOXiSkeDrs86U0O8SzV2tmqOO8dtZzN6X
SHElZ+xKxu73IMQXKztaFug+dc+jm6D93xDLMMWujha3hIUYuRZ/V6Xi9oQSY+0hEcttiQw2W915
b87w4pyVemWvVh2BRgQ6GywzRQKiUCOIt1EniJMnU8afJyazK3BoqK7U4MyYbdxDh6wFMTlwc9in
ZmOC17COGj2QKD4zSPiYps+R4xet5lfMacmq8wWl9cnl3osmOmNHF0S/rl15Tg/52SLuPQrM6GGs
iwP8Waip4kzc/R17ICMkaV5RBl8Qx0BbZX+APAAfRVEO8CMYPj/qyPLXarIjbECg9mYS0JAqMywf
w0ZO6TI+DCs5ZObiLQLvHkF8hHZPm3CIuFvey+zcKkHwmnbc8srTP7M01tn71+z9q3ddqUvhjGav
Do0HqwmIZQ5T9B0j3TJt/Ff65AC+x994gtecA/FdjUkeOxN0e2SkP99wdtIqAyVH7CreU1EiobrG
Oc1LNesfhJB/oCb0N+CBzOXu3q3aigv3VUXxnAvSbU9IZ9jS6YqlrzOsnVkV6IdeVCkrQkPL0Iip
bDwItOx7zAAEjIiMsINoOeiYXkHznjbDF1Mt0NQh1PIozKuBdw9C7mmDP6JBjipkO2uRQPJH1BW/
JvQr6z6EPyer7j9GSX3oi3xfJuVWjsN1kLFrWncluc7slt8dt4LvWNBj7BJBB1w0FLwSmVEcjTb8
MHy/1Y68PQ57+QQo5GwM9aWdrEtExbI5HQaP1jxl1a9qy7x37KbhcjB7eYYnXJG900vcZOobWnUi
Mhj8gGNEJofdV4EWgr2MOO1dd5xb0tB7Ly2Z0GDTnxB6qNOzOYqBzg9iAAZxSfZ6+qAK9SN7+fZD
G2df/JefTW4cID/ujODLj8r1bsni06Gpb4RzJ41nZTFPZZae6ntNXr1i4i8hOkr7LV0yLE76jrle
jSO5VGZXJZV5GGLqilSEdpD6yyJ6ZRV7oNtIRYn3IYUPw+vRr1WLMpYaiXGVBSdFjShTV5Zc2uG7
l7kpyWYr/LUWvUZKvVLBd0KWeSN0WGEKp0LMELvFoYiV49gJJx6WdaB57Q9y1NlLAwVee0jCdEQp
dAcn/Vj08SFM7cPytxoSxvUWlxt5Jwq7ad379wN8gNdkL8KTBDJxfu/73tNJNhqH/7fcUbX40PZn
kZlkxfXxlHxz+0yk43tqPg2ZA8XCoQFjN6jtbekR/0ORxZ6NemC7TPx/6n9PoYPryKyrwzpcu02s
ufP+ZcrNURVrGruJqIIKfJhlTvd3C5ynOofYSlpDfcmmnXmDenHEw3mq/OhmbSSIHsiSvcOevBut
eO/jme2EsCMLl06AUka5Dol6MRvxvNkEF1wMp7+L2YTGdAfw5oDtGlhhL5PftReiPxs3NFkO7gtF
PTsMSQL6GH82Mku2jVXZho6JLIh0tqcMYgH1QGqKV+MS6Sgk5I/JViS/Yo5eSikYB1a3zNMqDy6s
r8mvyNwO4haHU2KGproc2bIR/WucQE9M6Om4/rN2IdyhCHUGm4LdoGLOPgky5JhnS1JshR/dravB
lnFjyzha8HPU2SUmiQBR8k800zFQGvKl7fUzS0O39eqaa8lWleHWetleYahXJbkjasqhYyOxrJs9
E1mlgHtlD4EX/vBqwVroJwlcdZo01xHS4LzQ7VkqbYr8LwdOrajSkQCdIy/cCeXHsaYsTvClGBLj
HqxJ1OS5OTgvWAhvsKej3xKfehqxbe7gben50Oicb0izO2O74GNec7ZN07dpPbpS8HslC/jRGH0/
yUT6TO+kMTeaX3KPKJ3sd9wjSekUCS0TNNmhJcJPbJ3/6KvRehttGK9mkGwj8V6mX7e9r2mKvYhf
WG68cuhcdgh9hRZbdLK4QjmCXrTvPKSIcP8OWUzfiWITjtnAugKY7WoellwPcpVxbWOdFjq+bfkB
DzjFORgp9aAlYcryWuRCAPaeq+wJpGLY1QLfZrM8C7H+ykvtaw1ndfycy/Zzlc2PKtY5MTGTn0ZP
TA03i1eWrp6QtQfjylc+40QBAiVFQYXDUacOynuEaPvY6aGT6MzRId+pMl7OEzI0XfWiaeaVNa6V
aVxb+bur1avWifbSa44nMl0Ac5soQXYrH4YqMv9TXaMQXBmJYg4p6pLHsgupmgw+xZVJQGaGKXcb
ReHkSlHv1lLpsp+GR71cWc+EkxRuWnJZ4BRrqEcqK4REHqZfxI77q5Z6ljdSSsgsr0l6nZrZJtfk
/xe92ZGwHxaQBGsylairsCCzMOLZmFn5D3QDGygOzmuU8mKWuG1auuJau5XR8E31LoiRjOiRcYWW
M/QuxQ+oXzY1bYHqKQ6MTvMVaCxEE/kZ1ILcWD3mITtDT47R2oco2rgAZz/3Lk3c+Zoe+Yv4Yyo8
TUp1lHYYYiW/cba4PSXGcO7Zc7QdRtZe2vfuWMsfSdd+ypv0mURysBCXiCOM3+dIDG3IyI2hJOnA
n0Pxsmj3c3To03ytiLPtsf0wQCnTh2SmpxSrYTLcy9/jXB1zE/oUyTEV+4LKpdMG8d+gL6yI8UkR
ZJPerpuOigAjkhV6WQCvMBIUt0X/BL4PQc5qZ27mauV0VqqOrt4H8OD2GU6qd2TTCkeJYq4D6VbY
4XKJ5DXo7OeGf4k07p2Z6AEQKltW+eHqRgoJ/sohD26NKbCSYCHJPr7YswGPcfidF1pnmWaZabyz
UDzBO9hpCYGEOhKvNQurrg5JVgmrdkc8WScFxEOORe7PXnFKMnyG92psLqilzj+z/GlcsUMyOnFU
NJywlWCVpm7HJC4vq71Rfc/lxpnRO9CMOJ/VmGzofahJtVMiQlSp2xrqNq/PWQDCu4H10rMg7kf6
U1BnYN+9cVGQv07MyJm++5jJ8OLmDwZW+0hDlkIJpI4MojKYtE+F6UU6mEHH6tMamOlNDmy8fWoV
DMemKzlql8z9KQBW/CQnwx8J2K1xXpju0INR452PUkc9sxwOZmSjFUKf9BBSRjXLrvVuPTqBBKlw
qAn8q++F9pKwOljtdwn3XmhPnMY0CHb2fyolUrqKqQ3JRrdTrGDljqkeLcKa4Zc4Soyr1BvHqTCw
C1jTsHzqZXE1WDyaKK3yKL81zeIVME3iO868Q/+cD12DzrStj5WUHI0uCjdb1fD/ZfNnrMd+LHl9
+ZVBjWN+aDHGsEr5YODGWNlBpM/XqI9++4+BRSYjzeF+E0ClbxRV7aE6rvvMmu5tWT2WTX/IS/HB
GW61+hcSwyBe5X2EjIdB+F4uVWB0S2BMqMVQFauYW8xk9RXtH4O8/bi7af2FZ1prWOajnOI7Zjf+
FmnlFE/Wu84VD3X/76kgoBpY3DGwuZH4IE+HPI0d6SInTNyH8qDhkIxY7yDhvbP27meomJ2fxznn
qEofJhESk7OXY3Es1NRqCnd6SylJkqKgTgemMNl7n0/30x/08q+ca+GEOUSbIWOP1nFL/8B8FWws
jwj1Y+u+CP3xS0WwtOys74IVm8pPE9vswLlGKN4+lTiH0J7ijnZmthzzSyAFmRE9VrvW2yhNl17y
xFXzFg2voOT0jOh514zhUIlMoCVYWas71cjfCJrT2cUWDdoWZNgK2YOpn3gkx5cTU7eexdtNX1si
OBBtSMwXYlsCKiboJNscyPmM40+xFT/NHVXrtpxmVT1Jq34ypdoezHJfkt4R+9W/EcuARAJBJrZ3
JKs3gjp52ypS2nRGeLIg2dYeSzSyU1y8M99MPXL8xx4BTd71qlVCcP0SUsmNGSJqJ/0hvsdOezBr
IA1JvuoYWwEA4dVrBiHQd8e8s8WetPMl9nMTx43ixx85kg+3YOYi6hPeH3Ls4or+qRuD9piq8xdu
pa+u2r6G5m8M7ZoBp7sczrUIFieLqdlZ1ymgHZxJVJz96FcC8jml4Bn6UiI+cV1HZNK4RZp6s2B4
urkyOFmxGKzxBGBPPWe5dFHq+bpm6Q1TzjHKLlmr3uaqO8wxYgJHuEIidGVO7EKAiCWXVOi7aEgC
mTHkEot+QsNp3tnwRh36oMjfkFZKjUI5JhwtSSYhSnBR7IWbkIc3xr+fuURU6FDuLR3O/lZ4Sqq4
2f59xiXUb+8DzpjFwyQ+deWlnmqoZ/u5g9vG/l1U3OhTi2vkyDyJtLGjGv8v5jimrUc1GD+NhfkI
Qw2UE8WkcCzO+4JAOdiJtkEBlWYo2MvPjMG9qOSOgTppK41bnK53zYgfIiQZK/aEaXjkT43CsDB+
Ix17Vob1zJP1gpAImXGtHYUhsc3/7HrMXIvJT5HD6pB11h+1N73fxCzjcovP/5KDlqJYaQ8smXxj
rhEgEWYSSrHur7OKtBnjwjjvCZXZjV8j4hLxDIGtMm+iZl1/kr+mvAUFMZ3KZz7+4+ALDcLSxP5u
yNtVs8HikGwpgjudve3SOUrDcl3bVTMpxyhQAfuEGG9PYNLOE0KXOzTpI9yKRzMZNqtotDDaR/vc
XqqYhmD0Q3xK4TKIoelCnjxBxznJe1oadT4m4nkSvgecElM9XSfduJR5hsqsOCtmdhJjkm312pZs
oSY8IsuDCyndaPw+Nc2CJVKeFLLionJw5QLeBxozJcAXE5KOHVa1Hs7zL/oGmF7NkVaME8gXBnYa
jw5aFkFAQbknDGgwvqTNfJr+5GEYcUrrKSwITMUtQIQTuI7c4G/nsrIQ42tD7WD96QG+JrPmKraI
EV7tO6fuI25S/DEIH/RSty31U49YtXeY7h1hotUrVIdFBF6PyF7ahjsaaeXbgTCxiNgnNWzYCpXe
tHqSmfhh5qfb6mRUdIyN/kBpcpnmRuZsRyg5y5Gx+ZjsKTUdg3DmZcmhHjRnASUMznFsOrjG6bc6
VwMuExFtl4O80z+KvYlSOHa4KUke/MU8Vw+2SIQxxl017Ytc55urHCuOkUzSOO6HW13ll9K2wC1F
ItqIjRkdNuah7pwHo1Ad1R4MU1Vug3cn1lLwr5QyIJ9qdXrrObghjsI1BQRlRFiw0WptonrpvwQD
BfY6+ZDYd3Rzbz+px1CwzhNALb234Yp83y3vPmtpLBv1V151ZJCjgNnZ+D6xT/5a3dJo3czQnVjG
kcU6hFOa/55+pqpHN1iPh3FAU6drfmy8Szv8SdaegEaS6A/swvfpGB/zjBUpMLzspP/fPQbS73/v
sfCZHXtBva3W9ogH/aSO3+U0PJ3yqZUcpOYUkGwQkCYcRAkE0OKjGrMPaBUPgptkMlK628lBj+xp
w+IZKybaxnJTnKStI35v/GSWxazjeuVdBW58S6tTyImT5fJBEgsHWrZT2e0i3lQFi6LORveieYNR
XaIlv6q5ee3K8eZs3scCfAd3XIrMIG/scqGfvfngXAlcoalWzyK79iIa6Ud4JPIJvjvdUPUpGnBy
IfOMX9aviLapE8lIcj0mjM95LT7rpL1OC7L19c5lvBaeNPCcxTx3MwYbTKm2PS/37TqtCWsa+DV8
S4K3KZAIdtIl6YtDdtTJ1018rbUcJDY0eG8oJ47jumODu3kpv186MUtAuJxEsSdCUQQCtBNUJG0d
44yRASAORVXW/Y32dj4QlIuXvrsWXXVdTNmb0c72s0GsM7rMIYZCH9ZNQq1KTuHXuztsVtHtPY4R
kagUCS3stcgUFzAiWKW9JqGwq/Lgqdld859xjAE8InvRCV5VOPYG1udkzzABZJPN+JJQESccbEWN
rnGX3MeDfstq8yTrRWiYbtt3GJLlQ9FYZ7xMWXWS8upkIXFIoN8p5RpIUnHsaQH77e0qXA8TOlV+
00A4CkcDLR2Zj29R7ByZQaEI/tbs3ia4cfojZcKOsU6QHDELqQ7b6YJwYUVDUtMibR6h31M5ohGr
6h+1RX1bAn8UMJD5tAaZC/G9pQIjFvO7kvLkBsHAbhbln7gAr89m877F4l5JqvOw5o9qUbRARZfa
ar1+ldRDSf7kPOjYF5P/3nW/2CGvM0RpD52Sm4Xsl0rBeDrUrto137BlxqUMNFN9ggMjtkoPqs6Q
wCjYyvTELbOT6d9NwoXbdidmP03nCgONDwI5lxtSgj4+CmwhPpIl3GoUphYxif0fsfsRBj6PaJfl
H+CeDO75Ek1sLsSkuz0TXJn3qfkqAO7G93m/Bvl6AS1B2Hq0cl/tCHcv2WieBthuL6O1M/0oAglE
5D4EEJGb3mvf4aeJnUbXrXCy5E7tagmQQDZMMe8Q7Im1Y993hEaAOl4RzkfKTvqjrpfCyBgMriyw
dFhdtYozReZjidhKjmDXlbEWbrXRHJepOERxt1vy7meM2yRUN7/oAVoBqnquRfOXsHgYboWXULsU
hNwiB1ylw1s9IKLS4b+UWLXObcO9Iw/docU3qc/8nevsus1psctKgyN97o4yggJxS0NrLcD/bu6g
jKtd4mGUMhRycVK6UgmlbyxA+CcD3w/PD+YlnhOGz2b0Nanxb01G6dBSW6oGUuEhX7nOqo9c9Ppu
PitqstON7G/G4hscmh7zdxeb/aogAJg/B009FfqEabWqX1J5QZ+S76tU+hqX6ZQJ9V4rgRaBxqbM
ybXvuC5fnZbutIofJuOh3uUbKpet7p5z259w4sOwhVlGhnyTweub9Czepci8VaYcLfq87WVyKSZG
Z3q6VJPRo2p/WwVapoC7Yxb4mKLZOHf5inVN3hmC9YG/vIowiW+EI6H0/5LQy2rWs2XyMH4N0j9F
elgYM5BBEPCKuARb7JLcdbLehUctUupJhgBIT25pbgoGWF0hP8chenXVN7TIcxUnFzn+u27rAQR0
4XVLJgI/lr9LoY/OaqdCw1KA3BuYxvIZlZau8TS3kOXomGFW2R3grjqz2zEz92SjHWIs95tY3UuR
rHSznzTgbcNLZ5hPsXwfFOKX2OKQkBjF61VFAlMrYCkLrbsqnNITxlpj5Csz5PgUtxEhC4vwq6sR
qXYkKXNeU06C4y+A24BFyE1asLdUc7YMIpBQRyVIEkhGBkAUE1azuaWWMNsjx2DlQlbFt183Hykd
UZpsOkNk61p2w7FI4GvB3jQN+VM1mhbK1D9pCJVe85uFQZLEiINkKWwa09w9pzK5tC1qjEJj+iZh
PAPbIks4hSr50kTwUkwz7LYODj7Aq97aV4rlgJ78Y01C9QXHruGx0fVToiZtSDZ2sm/YVGqUzqhE
33gf7SCmDCzSwnv/WQviTrThpXXzhcUWyZJhPMsNiVUSa1ItbKfBndK+3m3Dcpr+LEv5ifpseKn/
DSqaFth1ugrFTorvRTr8k4004bi+TW1lkJMAQWhkW0V2R0ztQlarXpAz0+okTElvo3GvnNca7U2Z
fQArZRzJRa2s5LBEqLt/xmTDB1URwRf1OaEVG2EHBVBoSz/KGKqsZkz3iggNrxDRp26d0/ZHcWQm
iqA68wTtt7YpF+aaV6PPYNsRdGFE+8IACpd/LckEN3cga2OLe2RL7Mc88NSTzHBsWpthv24Wbg6j
nW41HLpFWuKjivSDLBGubsfMSPdoIkxSTPSYpQ3KXYnvcfdH6j4mM8giV+BR4/1K0JUOytGq4z9U
EXjqtvlrFrHS5ZSYKFG0YvNrC0Ax/jKJmxQ3SbU+lojvYnLQPns1zLyFqkFgR6GJyK8X2nAkneqw
DYxkm08j5ygt9Rqpee0LzFjjOvrpYgbjKeXxrrCgXKUqWmZ24ZNgBcmQMvQbPmNGKK2inBc2V0OM
Usac0VWtINvV9/rLMgSPruMlmb9bRUzYSrHeXIaXslQwl0iUnuht65nIa+U5vI9oQ4AVz1Sob52q
yw4LctFk/SrVX5uhD1+TnHlRIieflV52xzGLWLZHjRGKpaSA1+dTB6tfnCczwjExGlcW1jdIpsOv
DfISPi5UtErXoMmaDUTyYCXRtgttkCKDCyZ5uqhNyeAJMypleGX31U8EVgsQgjreBbYKbX3FbfRd
5uq+an6Zyi8Rjbu+HYflzNTONnGrAGruet/kvs/rEAUcgknRpjuPP0th/Sr+8PYe51h3cT3IebqB
8RoFl+/2MMijtSel8i2ebZb5SySDverV1WF3AK95y/yqif/MkOGpD8k+Mw3QnFH/ioyXTACMGiVn
TXjnFFjgFich/ttMlMX8pmvMsHbgn8ASsPVnyYIOF0vQl/R5/bDgDZrdxHEdU9eV9mC40/Io1/8W
3gcB/PYBKbBSQStj5UuzwOTSxuBCCqX6e0KdR3WF9Oc+vOq7SUsfxhi//fav+FdGnmSwvd5zWDFX
uFaP7NfGx8YvCJRM/QErCxxA3j5gBOy1HJUQYYLFx9T4avUwkwchtZj+r1le2AXpLrMBk7W0TeJl
/4eo89ptXNm26BcRYDEV+SqJytmWLfuFcGgz58yvv4MbB7jAOY3eHdyyRBZXmHNMf+EPPRpmPrt1
MV7L9ljJrcJ8Wf83OtZ2SjnklImkrZEpNnP/tm961wmO1Zh+8WYDdj+Sxq6VXNldw/O9XFTVsycL
O043E72LwRchM3wB0ByrELMd2Mh+DEWGGmxlilJziXTYaBXQ5lBRcSBakKFDNs76vUEtCJvK/DF1
kmrWhU5AJNN7xjxmTY4S6y42ToQlAB5T6vAlHD/JuyBcvOK4t5JN3T5IDFHVbSCglXJtDahBhHYs
S6JcNJqenWYAGIMSVu3BuSdImvZmQ//zJ6zHhOJ40P4pIcfzmMXZzfGLrcL0/sEhY1/rpFkNSU4r
UC8kIJClNPlOphR9O87x1RBz83WNhuyhC1Smkz4IsfwRBbDcx55nE9kAC0NY6InIJ2gUibYz543O
ZsaoeCZ9jycGuZSXp5BIgNUjXYk2Ho73yahgcmXpWrBjLRkp46hYZWl363VyoXoz/OeoMMlIUl8Q
pz15q4wAQI/W/Wbv03vl8w52C9bbC14E1jUKTh4cuHmteKVNOwjUVrAc7E0MiZsIdfroalX3qydb
0QNDo64Ek7EsMStFK2YCCC8jw2UJXsD1IDRMbFRxM+aOyTygujHkimMuw5nqQ150CbhIMVdhTJVL
T/1QhnOzcuQDiEfN+UjaHO2bt7AztxoOYmRpT6iZW3ScQVRZkC9dSV6DopPoOJB/mRhUgHrqwSLC
5ejKsEO0r3KDm1m1dyaH2JSRbWVqeJu04I5GopxSno1V8phCBhUJJhQpfFbB1GsFaVucDI3B2JAF
81SNiPQgXqdG7ZLMmH4hdkRyqyBCi7tCcJkDDB8NjEoNnHP+wxB59PBt8P22N/LoZHdWjDQAXdVU
V9trU6TPSDyKc+TEO6kvhfofm4YAYB/fh0ZcEWYy7dCbqzRZoYSxzY9eP4Tl0VG/Q2KtcnZRJZ4a
ZHHc2mss9N5w6xCjTyyDwoU6bXo8pnJvsCRN3xPvoRa/4jlGGmm0j94gpgDAqukj2ePEg2KqXmCP
Vim/b/vSIyQ3pUdzsgNRJDhevDQ+kM/njsSDvo2p/05yJS02gl7myr5RAohRAK6X2qpJlHxVJMoW
CT4rxvCh+sI/kRl6ziJCL4qQHROHTIIUKm6Ij6o1JBJBw0QnZhQM6EG6WVsiiM+cG8JxbZ/FzCrG
iPYkaJmF6KNyFdrE1rtCv035/NRNpgQSO7Oh6RQEZhMDaV+pXzSs6sPPj0J8ie4nBqQXQELnaRyd
TVQ1OtJGfr6Js1XnrUpNLAyqcMx58iNSvyJvZXwhtEYZnRrX2LtHSN+NzyDCbbDOLhS7frCyMDeQ
q7DWuJe601gsSDArr4hZKibg2dGc276VkdKD5UbNcTWZ6oUq86t0pASNOOTHMg/Ld7/EMQNl/MU3
wvqutcrel6QowyVeeKUOF4WVgSNVjDYislnjARMyyumkxuCklZZESA6X9+EX1gLfn65RvYR8trqm
ZFs7JXcJZbO3mNpiowXpcVJQozQS4U6Y+IdqjlwcOYSlg9kNgP1UWMHWmcPH6ULyo0cwmdWg7/MG
uiqrhh05Ep1jqtPqFEs1PEYh/rRyUj71wlT/iDVH5EvRU/wzuk67k0/zx/eTnvkNITk/1YOoPzzl
aMf7wlnDsxj5fOxXrEGQ1NlDJwxILt14jaO9TL5yeiukkwsluZvNKWcv1qF2qWArXwfaJZle6vqs
AP0yc6KI+kWESlo3qq2NvNQnjgS1SsgFbcDAVlgm9I6zK8zyoA4MdUB0EA9WVacCZRlKzxNapik2
YJ48MdOOgvJ4O46vAq0R6SPRSQv3XJGqftAl7TqeupahonHqvEP33xVVu8AaWpoYgYEvOytdfXGK
nk0J69gUom2XQ+1twXZFZi9e1ZZ5Yy2Cp1PnjDOZlkrzEueoW0uLjSEJMKuw+OsJhWWZlgNUiG1a
ZZ3IKZxz4cKxom1aONOSj3sXqflfZiQvuvcTlDzl+5DUWaPfN4QgsWqXszjqYyhIUMsqvpXOSd4p
pt8TCCRklZTji9+FHKPAaR2280xKgD1a3BJGnVu7qiwatwh0/NdQlRfNMDGSSgGEokJMgvJb47ZS
V3yTHdhJxV63tIq/sbVolSukUcMtZPXXKtvwwSMLhEm+b15GdS2nhVCX+c/4BJmLYDlahJ/dM3la
N3/bvLcgBsBBrUt85A/92N8HeBrrcCKHiLygLWC34TVsczQqeXqCJWZuoty09kDpS89oD6JJAoS3
81h3FMc8zSEfhb/eUOUbcj0czKiQXDhigl2jVhqHXF/dg7B8FJHgMAtT8O99zkAghO0bEVEogu47
AibP+ejJdAuGfZPHwwrmzKpplriv/WF0I2e2+EK4alHXyZ+hOQhzb5svUm6dKHE7K1xKluPRiliE
pef9syLEJOaigueVNP0yHOi3apOhp7JoQJt72VesxncQIif0yMkiaVuYg8zgFgkoU55Jjb6XWr+X
6q/KKgncZq/iXrZQnhb2t1JY7FD1hZ7Uz7gnwEIn0BpzWQ3pmIhRJ2xtKBgzi4YxeTxsLDHLAFr6
Qztpd2GMfMfQ3Nz31tEMk4+DP4/BdbxvYQHFn6V11Ri06TuhfTkDSyVL3ZiRs+radNjFzDM8O1pV
3dlpjV1SMVriE1Z5FFcBCb8/fXhFfALvg6fPeNRz/MMoEHg9rPv9E60ubtdmUXU1V0UMK3Zw0XFt
Taa9XXKR9ZkcxTrYNtgH1JnCERGK0N+SEpTKJQx/dCwzln6ttEvb3RbjUCyUlsAI+TVqBMM/6/bS
VO8ifib8/bZ9tew/vanJ3SBEr3sTak6x0/BQWzMWLfrz4Kz19zJ/tNq7wdg0Y1S/TBB2979pd7Kz
JWE8NWF78UqCS9SvWvoVKAc5oLHi/90saqBDNQnWtLK72t0S+VphEiC/d23XIw/J17o44gyxpifF
thJBZ9t2OFy9lu4SsXwOS5l5zsJkGRBsy3xdo0ZQNPJ4tFMQMPNAvoNcHZUhv9ZM2Zqk2mVXLwto
s2nx5ZsvFi9Te8nC1wIUY/Dpq8/BuOSETRjvI0tH9INdfJu0B8EdLHPUdqeWWzGd5OhWGkj+ExPA
KNkHJNRTPrNxBqAMqQS29ujde/+fFh2Gdy16C6cNDp2uhaWFMNn5C6JFUDEUzb8y5UPh8vZqrOP1
PR6b5aBfmmLLK4ko3gwcBQofRcGH4KPAzQVRZ21JsT4s1Bl3efEwt5l81/EtTK4m2vS54oqwJKb3
1ntDbL7AzTpAUEGG3Z98X6c1+Zm4i0SsbYH3TdVsxxPW2soa/j3VbG9j6DxTRoVWvBFNyQMx2uQR
HIWB51zwjnRGUGm5WnBWtAeR23QUNCRMH0EojCutJ1I95S70kg+To9Fzhu/cC9TNVBTS1YZ4q1Oe
IxbDgdaoaBn//NpDfoLdmWKMh4BbyzeLXdp4pfXd9UW5qhqyt/h3rOKRm1T4XkBGTrH06BW6sHLF
9N3O23eT7BnsjGrYbQPY+nUgF7X+66fQlstNpxGqV6JpzLl6sIWvZQjnvr2p+PshSpiMgkjnogOM
aoq8PxuRctC+yek74MCPXqvxuzP3ufbejs9w3LeY5RXWUTzfVbnNVQI2WE33BAJA9s9HdDMfmXEa
rJOyZO2sVwfHQtu4LMBURC8BVhv8IYTZW89A/6c5R2N6hsQOpy2Ib8D/8Ih2OV3HcIzItg6/fQwJ
jUvSR9zfqB1tFv+vNCtos9UBwLhEpdT01CtWIFeBKpMLg6+zkmb2KY+SRSYSjOuO8u7X/vycn3/d
CYihz0S7Q/1snPrw4IdJd/7vh6Lt/vczr0cK6Hjtb1cTr0lee81JgoKxjd68MMbwaEydW3Vt7RbT
AKXeFsHZdwT1uJydHIFuAYRtb5Y59r8it27TPKmqM+XAio1iE/469U4dYC40YUw2tr2K+lV58fFX
lnwOS3EwXDhfxXK4UzYiG1GVtfJGdED3TS0KuY4ZYgzaex8/6nhN89l/IHtdT4WrhNuheJ+8pWpw
WezlQOaagtZ+N9i3KnnG7QnLy9jueu+fjeLMRAGz8K79p81j1ujWea6uatFtKo3gk6Y1CUmdDMK4
E+U4oBt+k+SILCJFy1BLaO9NyLZPz73oSK8aXDwzewBGUx+ZeRq6dSPvYGLh3B8jpX+Bwg0sO9l1
xT4cX4sG7aB2ERHrv48CHaUuXKW2Lv5JFlATp7vXw7j3/qoRZlPz17bdoqkPqvne8iAUBW/++B0i
rFbIjVXSZ2e/xjJhJ/WQ7V+FbzPJg50uHrrEa9/8cqUrFIINz5oWCCoZtCfNxIpVzrOAvzTMOXm+
Sp9JG0tycgZ3ZXpnc5uzNWE+Hpj3iNkgvT/GRlg2HUOD+NPO/jUz9+qjiC2Ep+0DvRa0krNeh2xo
NAyApZP+6Hlk7hW9T6Hj6co2inF7B6VGdhRUeAaUk1hOA5ZsNOHF5b8fCqcsLpVuoZesWTVVjn+A
z0qQRJUVSyfv61WIdr40MFnoET6HIupP5Fc65NafAz0Kz//9zIvLi5WGvjspWXPrsLaiD5vKr8Bj
/RM4tJla2N4LB2uMAP4kn7MpM0d8wNYZ5U3vCN0tFSbDsUmDOuqHSCTWTRjp8DC891IY9psDe5BO
FGbOINoFYnwS7giIXE+m3DTCbI9TSVRswcBUtkXE4GDQrh3rxIHlKONqnhOKwCBuMZemg8OBEHBI
pczlmFG2nquMtU6ZkbpKl+k4dqyvvDbQ7BoiPeVe7lBaUk4FTP3R4uoqFrudYXhMiww1eCFkVHHR
rrBL8Bxr15UImy3Ptg6YoH96O0aE+/8/xGDKwtOAuLB3UoqXnHSYVJkruIwA3ZHChgeKaQzW1Q8c
+JACA2FW6Ucd3e6QeOJgDnKkKolDyCp46TnOapJPLrHXehcF6ZqXgxvAipUem/mHVI+sRdauZSOh
XhrVrWAcRJOZc6IVVnvLbI4EPRHv+A8hXrUcPvSsemRW97glPlDta6YbEznnfjtQqjBXD3MtOjJN
/RExIucoku3GzLIO85SwVlE145OWgjZ5JXMzurUU0V1WzbrklYOx5pwJlt3R10jEIqahzRDX/tJo
o68OFX1fcyFL7cX0h4MH6x3f/JicnES5qCmXnmHUEHE6TDR+J5TNoJFBEqqjsyhsNkyeBTKp6aKD
NZIqY2A18BUoGHFV8sHwpoUREBoP3ZMXq+o1cCDV22qQ/oba2hmZ5tamVp5joZINEZnhOfHnEYXQ
g6OaS+qISLxHKjKHHEarSehTXFTey1zmsXBB46mmX07pOPBDOUXUrI/cwubIKKRHlJ3uNfsuYT/v
h4R55wpuLZ3cPnJgERf2XTkhU9fcSNVo/byxXabWkK4loQFmIZElRABkRDkQlQd3y7QQ3BIbU16z
QchbnXChBhMJmCZNKzfasjSyN1LuwksVR+3aFwHNhMofKloPlgvzb70xwmcSeS+FaGN42am5ih1y
KdL2U0pqWXhqw8JSUsJlmBiQFC/I4dN5b0mzBYtCkSTy92I3RaTLkVaQ752Mu6CHD9BO4dKwGkRp
3GhVw8xe8Gd00c0UFiimOqBwo593QFhlZElMd5JzfpemupyczL744kOk6qGuHOfQAscAdday4eE1
M0n43w9SyciHYBEH70YprnnB9NnLp2FZgFMmyEJb+9UsSFTHdO/12COVIWuWzFqkYV0BzLtW9d0X
Z60+Yq3rzaddfde1tcqht0XXEkqbgaIeEkQtCDbo1o5Nucnve43JBX2uGEiaGR6DOavyZotp+s9o
3nod6EVswk97bBeZHLLPISXDYd4uMm3aIcHcMeHuIB5tayx8VcVIo1OtU4te15jv00ljxxZg6c0s
Dy8v79uiC8CJF8qzV8F6Eln1r4mYCySeiobqQ696zqK23ocGUWle69fLVNHwMov0VYvmMjws7z1P
WFrs+tDkXYvMN7j7bTjCrDa+xyE2z6jnAnyZDQqvPFLeY+UaBPUsNvUwgEkm5XqvniC7L1FDODTk
Q7LXZbqIOLcXuda84yiIV6DhU4JSG4XFp8/glmiaN8eP7+ik+MSd0jWqgBMLtWaZZYxivcZgQE3v
7aFdSgKaYos1d9Pp/4LQNUu+G+K5mY+rRO1NhFl7v01I+WkHzFm1rjaYQxrbUHErJJmNH75ZMyG6
bokBKooXs5bWMZfMIqswqt4SWJe9DmbRAqLFEjtZKWX8GxPZS/TvgIGSelhryT1LUjKzmWsQVuX1
xjYtR+dsQOri+NhamuL9jREZPh55T3XMIk2HWo58bo3yMj9HlWeQ30LL4VkcUJ7WIatvbFQhXPiu
qrWQNaIxO7fS9/c1j05HwZCRFcaCDASG8fZwziecS7oykXY7P1ux035FlY3+ScuTZR1EyGc1ZvoD
bjYHO5KnyepS+u1RLcZpP1o3IMC4OuwC+4GcblZJRInpsc1xDFJTCZdGBO7onHDWmTg74giurVkS
HoPtKgijpz9+4FjAJzMRFRUH53YqliyOSNGl6w6c7GI6gYbuPPkkxuMmy+rVJBwrnXKx6kBmyxZY
jW7/+M300pfq1cBybkvxyAoG+klCj4/s4R0rwZ7CDfRuqAWrxK6YO3sv5MJsnYZeE7YsOj62SDCm
GbZTs+aNAlyowHExs0tAHePAnlCcDbjkC4T+SlcRegoywFA8b5+bKxVRZ2tL6t4g2aUyOZJagpR7
kXXUBrLeGuQIQlQ3iA6eywVixv/pRBxdyGGql1pggl6J1sj5DnbgwB5DojtPGY/RhP6/JuKpjo1r
7Wjn0eEeMJzonaxsHObZvbRD7MmsDauOETXE45EjulI5OCKdDWdYxLu641k08dh9JjZD836wiSZj
xsNQz0o3iyGzbp6PVhK5OS54Bc6daMYF3q3qZA8blFTtrU3bXdd3K1mNExoWM2LEzBdISOvxYnsg
CJEHPM/1AvkuUiiSiCLsyV4HtMZmOWvxOaSI22nehnNtDjDTp/obgbPPmGlARR02fPOG+ZIr99z6
HsEUm8yFop1PgAzvwwJbDb0xjS8JrZLnXmdc6LvJTlyyKk/9apnSTKZkkr+kHel6P06FboSReVT2
ZCUwTpkv3oZszOHdQDjkrbv0VNnYM+mdBXMKYZ3ifxWcO3gn6KTkYsCCwP02bJCJMjco8KEXWGQX
4IR5GWRBT8HaR4DD/fCXKcsG3cwzACON8f9hayVIo2LN3af+plmiMaUZlkYZRqtm6Esen9hr5kpN
Glgm5LTCYo6Wsy2pXdr+MFqpeWzLh5jG9o8K523AkqoWkk9BJ9JeDM5HGKdIrQtrPkR6uY1U/H5N
zSCEbYDWYUwVmYFfu+bL8leCZxQydy3V5ssnz5bpNDV+hifP1XUBW3OM1NcCGXfDp+loX0VX73Io
LYqz7VlRzbOjiFlC3PygL4QrKB8FqAvqoW3vxNiRewxwlB20oQ6rqoJ8yz3zZTP78bhes9Z+HYCF
drLcDEFJdYpALtIoGXidfHioSKOOcZDKnIX+2EUVylKbqJ5wnCwwvSn4t4zqTaC6Xoc+czu7X2ac
J1PZubWOnK1alA3XU6iBEpjqa1/FKmRGehPHhzQ9U7ExxAfZborLh1WVKZGMTJDQvf+jRvQwRXL5
tuAYiahMHw3fqMa1nuROd5FF/qIls31iavYjQjFGq5b/5bDIIzMbt3byj6RWM3hP7S8r+m6rT9n9
SMlM8stw7nMpK28UtoF2zOOXyXTZkOHZsK1jrEOIOo36eRL7TCVabJVOG2nfTBJOmfnNrrmNWX7o
ufGb+Ea9klYJcbELeZ8oTjVf5fpkwC/L52heLUjncNWUldFcTPnRDosg7hbzzoVrq2cLXZznqtXw
l8L+UCI6Lc7UbWsddazreHGtlGH5huBJFikRyFc0sVO7olT/1insF42dhy6NnL/ynXQgyZlf60Vn
rdumvpJHTYHb6tN90IwlqSGvSoood+qRYtnh2TLqB/t3p2YbXzoxQ8Xwz0F9XcbNUtWSv9bCo1nV
XPUFB+XS34KZm1UssQeEPDQ2HQm55OgS5xtOLivOv7z1vixzFm9B7nQMdsh0XCQzIRrK646VJ4P5
VsVUN/TfoepbYG7YBU9TFn7qdgjDO+gP3TCP9sm2PGVewglRxAxyVFLf50A1/K7eR9U09SPNhQuR
Vr3RabypZuXAj1TqGfgID9aoSVCwnf3oe+XrNJFJmqoCvyBwzy4ol3BEjA8e2OWCRDzbSQXyMdAw
BiMFPcy+glakn0xlUNINFHuGMHaOxY6pDLFvUU6f/ObbCfGCDRODTCHRtpBD4vxqEEgcQh1MD85z
8BGNPypGimhDxi0RZhN6Zh7rAVPYznUEgfWkRkMCpsYj2eYtb75T6DxUkjgeACkb2j5RHjFCATRi
/bRpiS6GIxAIaxn6r9F4pHFFwOyXPx1Wod4V469IHn73PeI8T6s/Dm94Mac++zP2ITuz3n+qPNY1
FqmK+qeIaxK6wiTRHIAE7kVW87a/M5Ob0/Di/mXDs7fPaXMRwL7Hc+V92mzrapjQ+C687tNJvg5q
9zPjZITyo2ZvNf7D8ChBTzFlZEQr2LKv9XBnBq8DuSPqihuj8N6k9q71P338FxhovKhIoZAr5dPS
iqU2nXJQsBb4t22YEWWQ41BAdyD2TfBWypesBjm8xXrGFj2yvnvbZeCIQQB3u13/88bvHscrq3IN
NWfwPpths+5URAdbLLHIasiISb0Uf47Omq5wES4BI5zThsIL+F9jcPUf4lsT7aGQxcLHhN463GHf
GHCXR0CLt2MEWvEjmZkBWMYOmf0IaGyJXy+jd6nXzN6W1QeXNBN4EKFcCFjYjlG2HYB9nMoloouf
+ERxQAa8puyCYF3Xe55iOsZXVIvoifMd2cGYNUuIWyE+unCmgRJyYy4tdmUaC4Clqp+YIhDtDpez
IPNzWNj1hchcT+wHMueaQ9CgXLmCLWsgS+qgXD6E/QBpqNsneJKT/s/IfxPnjgTASMB+sS7Ob/h2
dGN5SkiIc84W1Ml2n6sXVXFtsabEgQUA9D+bXnS55cMQ1nekH/1sRQhrCfNpLgAvKEUxzzeQSRDZ
kz7C3qTz/sFC8QlsFUunQ+N6408Y2abOIAdt9Y4YlnUvXHNgLNwvNByJjXEFrSmDs9TOJeBPa+vQ
7UbbgOk6/isFJexJUq6NwyVoNwg6+3FXRreAVTCg1/BNyY40UXBOUF8jv90l0ec4uOwxBRShgLLm
gF4ljA4maMYJDuytqgn2ICSKN87FVs5quNJ/jNPYPsD+pGIDtUV1DhBbvezKNa2Yx7SH1EOqxq5w
4N7fJBHpCGDpg3xc6fVH1x1YeffpX0CUanhuWjQ8mJgwp+G/+s68B2DLRAEUc2IY0MZ7hEyyemGP
b9xhEqFMAcTvcwFE+8Si+joENZrujU6YEKMRAJ7CZTbdT6eheqaKixKq0lcKavf8i5MLv2RbQMiE
KnqWcleShouxDcoFuDIdlOoLW5UqPqWw3gwIJw9Vv/O/kTLQKTcjpSGUPuNk08vn4edUfY/ZWnhL
I3KjESXQikQGyx4WXcqdjcWmHNnFbVUFSAZveNGzDUH7ULhc1JVkxAeOemG6veStXvT9VlSImR9w
4EBax8OnzHb/xo4tJZVjv+0y/jKq5QXvDesNFGcVtkgATNEu0ZYm7BZ1wxdNrQMBAQ31vpUzJObB
PRz5QpLRbXGmPUTzxu3wjSyRpbCr4sjx2HXTPN4K8cazGM0edYIWvTczjBism+TO3rKRmgc6cxwo
tQyWIngK5Q/hAizShueYbbkgG4UdIzucVWu7qPu8iSy2TV9s5kgkoH08kf/6fw1uKm3L9KXgrvIW
XCSmvgTFHkI9DGc010AydoPdY5swHyFIm7keWiLf1R2E11ytOI5XwHsFwsx0OFXqGVj6ON4mASdt
103/en1vM2GIeKT7+sbUf1Hc8lTgK9TJv648ZeUrmZqwWC1cCujzjq1coYzqi/uQbRFMI/ZUNBi/
77hETXNZAwGRu348WfUZBz4gvAxLyOtguHy8WccLwid6woIYIWZPL6JDjPicfUnFi2YcwvxQQ6oT
M8hjge6hG87m8GLmWybs5bTV5MHWGPNEn1ZzdOxdUb8XMyvmG27CNL73/cMCWTMeQNNNJinm+hEm
2IzJqVtyI+nfgruefEbmLydwbHzaUPNAIsQ7LfuFYWFPJ40ZzzAguWM3oUERJrgSQdKwq2gx1VPr
kMltecsqORq3lqulY5wU2+DL6SLTVOOZWy/UamIRcDKbW5ad5nVk3L96jFx83sEWdrllF2uDILJ1
4dvRJrVZkSLFjCA6KpfWQThltLBsQwXvtx9M0yc6cINxiGdzPXcldvimT98cWE74arxNIJr2lYKm
5TgCsoR8DQZR/ebbxXs2UBxX6GbWxO3B70wsXPs2UdlG1597g9A3D8HIDkOusQp+taRx+FhwDdWZ
+jXoSP+9IP439fVXjmpwMpptM3feqt/gI66hzkMdOTpjWm4ROT8rpyjuWUzYqVoqxipr/xBjQ3WF
Dr+yGZAcdDglaVyFd/QDjAWQYmwp8Q7wyieQoFNwzxSszIPtUc+zep3CPLh3lS7RAw64YbO9p1nT
7b8frLC5DG0cLhlXWHOeX3c2aC+0no4OBAXpD218Kpk/LRh9ksqJr86qSNVKk8DmS7GiSGBTXAdW
kayUsRNYpNlu44wRrdlesbtAXsDnQXyFCagAmBSaK8ftUkMeCIF6IBUy3szcGt0QU/Nx9H1lkVdx
RjgZDWAdy+4lKKA7NN1rKRP5G8UW+C+64NGOc7jpxsKsSuuUWYwn/cQPwDEZxdpX0aXVZn8pOrvZ
TXjotLw6sfBw5vEQD8IMSvJgaJjxuzifFnrtMeayGpL3qp7N+5RTIvjWSZWwqRm0ze6S6TXcqJne
uHFkAYwbAYXA9zqmiop6mJ1NIhr6Z0M3TjV3h4t2JANvlv56tsnCtATkSsIuT4bccpuZva3rzQ2k
3F04nKFan/0bh02PNU3Tr3jz0CzmiY6KHQjrqGWAiRS0YEKrkb16+KklyYZswid79d8/2c//7pSw
w2hoBBiL0jyN0EWrmhQO0UYJeSw9tu5UX9H4sdu1roXIPoOqKLaN5s1ep/qK0M7nYnPgdIXmdFT6
fqnUEZtWqY4fdSnx2Q/gtNSBTx6difLaToRTWASPN4F1k4boN2kXfnssdpaKjnufXhcwf2Wzbzkh
UuMwCLij4WGp8Ws60sz2a+zKf6PabVAdvY+QT8rR3lRME2OfzGTD1tkFmz9+9bAS7cNiTr1o7a6l
EdPqNSIjqi0H121dseUsLbTKDHzjKXc16sARpEQDLGQFujJ2J3If+/TfaI6Zi7lD6qa15oPMV206
fWdsobQGc0lbyHiPiskNK5s1VSr8VWVicAKFexrFpiNDssygeMVekS9RyB+dpOh5f6DPgWy79k3t
8w3OO/U2OwUWNUVKD+bG86HgXcbUsZbM5hDd5T++Ev9NFSswIK17Xl1TgTytapDrjUoT16nJCnr5
sUmpITOBnatsk2ujiPNQsBKLU/ULdDscBaYuTqu99NTAU8lBq5Z09JJQQoOuIRkq75IN6kOAT558
EW8jqA+bUecxU6bf0VhgG05Y0BvIWB1FpScK0X7Hrf4VliEYD4Wpbwr7x0Jqy5jQW3R9GS1K8iRC
2EPEJAWl+htDn2+0BmbCHs4hH3saoNFSml3lwKw2MqKZk2vugyBnh4lhuHtLiB+g/08Rv40/hd00
KH2RrzP/0NHm7+wkyNe8rItv/8lSiVeKXaQLbaiKvY62pG/GZqOMOXRFNq5ZP0kwk7+dQplEofOY
+oL15Niu4kzBaUOY4RKfSZXGwzKb7pW66ATkld6uSe+GZiOxIOUmdUkch8W6LHuBXyf+ss0024YF
cqsy3QwlcHxfrfcKmik7iHkx3YSWnUxwXSvGU0ptVlUVro2iZXINr0EqIBAahFYLn/QydmtI0+CB
Vlgxb/Auon0fte8mmNwO24nDVy1G/ROt8Db2JDDoz7Zj4jZYoMy1ylsJiY4/96eZBu6/DjL5rnvF
dOtGm/gwoPoaI9TIAnfLOEsdK7ZlPP3Gbe5ZjxYRNPNmOtXpbgSTgx1GByDvHSe94Mq2C4bAkP7r
4RPDLi0Sa/oNo2qyUhyChsBtNEW55pVW1QDq2B4higZEfNqgo2H9Sqb9JOrhH6HNjEzlThRkxVDL
sZeNFUG59yfPdfpfQwMV4FEMoF84JoNavDTSHNd6lUxs29RzohlE24hqUybKMmJst1V1iiYyYxkm
Jsg0gtl+X1YEhNh+eTHhFNp1pW9EbiYrP430HY9bgqIcr6cUHG+VUlSvcYDYt68ZG3E4L5Vk9iOK
GHibmvAhWzZYIhsX4vxHGTDgnSiVz75kQZ1EA39qnP0qTGyY1+3Gyu9f7LCTLzoQsgDZ1n/qbpNH
/1lzQAwXfjI9dfjXnW1/Tpqd7MKCGZPwe3WR+fMBEHbzYtZLv6SNQANRoDTbtyzW8mcXjpTn2ef/
kXReu5GjRxR+IgLM4Zahcw4Kc0NILYk5Zz69P64Be7Bez2i6yT9UnTph8EPpG3nVrcBKA1+fIgpi
qFdsPWik4Viqh6xHrS7gl1X3HA6VhQxoXMhvRBh0fg44x28esZeRYJuMWp+dMv9tEQQVeSd7ItOS
fdbRthpQm5Q8PRdp5MyFMZyiGRE90CAXJYB9EjfPXpuwhmqH5lj1WXMshXBm8QH/DtNUHwdBYYBT
J6GtxDmDeL+iaeEXfKIKYi2/lJYMoxmcN5Y1MKKg3UF32OIBo3EL84tWGLce7QI+F0Cd6L9weeR+
y/0BX0QpIoLBDBH5SuUE9UUoVxkx6Me4JO5e7rlKi+V/zmX2oBsqiznamGlSje4wlB8YD+SbILVa
hErIsoNOhebTp9umURCD9Riw4tI3kHuGpAn6fbGb8uKL8iCxW6S1qyLT+3ukBCj6WlgmuJTt1Hny
bXVQNFvXSQzGrWSQpJMV1tJp1serEQb9ZplpVBywp8ZkXg8jDCJ9Oo1wFtseHU6GJz7hbpYtc5ts
+6QMHlkU8dyM5CxU+Uc3G8IlFaNjZk4DFhuMInypLk9SpP/Am/3ts7raFYio57HdtRJqCK2gkiux
VUJm54ckcLb2TAF36OvsS7JUMvsa5vIt1jyUCwFXXjs6UQ3BpcSlCOlvHvpItyALzp8pZkeVhNPF
orWcoYqMkIWneqMc57k/9i1jb6mN9mLDLudP4TFe4fisy8wQmyTfq+bwpSDXAgrh7q03km9eJTy6
FNJtWqlEWo5LKxwEtdjDhlon+IyIoXnME4hJaKRjTB5bX9nIhQymm59kVF45WRBqBjukh3sRoC5n
a596XIEhIpBWCttajl4yZJdC1r2uwS8fMmVKBFNWPozstx87uzeKq0VnSIzCqUJON1UCNhr9nrKb
UhSoqyw+KN82Zm/sJWF+z7BVH5RT26pr1SJzEgGVgd0PwYwrBtaugCO13G91PdxLYbIVpK9xKI9K
ySqehjtOVTelMUB/YXtXHIRpHvxVS5ST9KvVzakW+pNsMiESUWP73EAGrUKb6jcflIvR3zGZg6Og
7mN9fEtk+bcftN9GEY4FfbTa2aKiX3RcRyBNnEJJPk6yfFFpwPLs12KDKAxHhAAj6grC/ESGQGt9
d5n1hNW/MiVGLQrKhfRhydY3zDW3VfAD0qf1IEEQXTpaK2AoEAC/ZPupJHwix3yPCzMbwVaZyXT4
5RlwaZS3JMC+VdIRByF3xK+jIAwhloRHUKvnfDj4Y+OKybDtp/Zmgq2HJAoH4nRvS6zgYJZnkN2C
elcYwV6SdKJgczDT2c0IIBJ9qMppLDCxBhwTwz/Tb8gIpCFUaebiWltcAKR/s2je+4ZRB5EYWtdx
e9Vbhu9LMROjiSys51BCWSomXDXLWPgV0eFncfCaWYZppf7oWXyssIQaDaxsyRsnhbz3yR4tmkNQ
kkQiwDwKEne+1oiUijn+GHqLICB/xs3a3BTLndMunAdVWMecJlNN/QnoZ2C1Y6HOj6zp1qXHMvxB
Lm8Tt+LAmyEZoEavBzoYKfchJXQQeifsVI5kFCL9Ko5CO1m0FSYzHXC5buBu0oA7q8C0RT07TZNP
GFwtfWfG4qiM3RKYq+tPWNn1SbrMvtqbqr6Y6t59a2nyle1QAMD7AMM0RZkPlwCbzCYQn3XDCofg
mjU5wgHgj/QzUzXMUGd0V1XTQE6UZXxr2Nm4HWljsqqD9KJoKcaTxrqw/PdAyknECjFySF9CwxbO
ciqEklKvBEuSoAqVOjWN4LXY+CsjCFD9ik0TSLY5DuDmOrZiNUxVIfppuuqIsGw/4cSTf0qL/Chj
OZRQU2sCGYWISSMSdKy07KhR7RogJ/Vd6ksUd/pGNXLm6q1daji60XgZJ9HQnmmuO7MwQe/WkZQT
3UzOhBQjp8H9aHZ7qloOU7/AUd8c32Pka/jp2cpkbAYUYnVgMF2mJGvlQ0QspJjmbhLqbxNxCfip
Mm3XwDzCranQc8lbtdug5HNUo1rplOxcJuZO68oHfF+jfStwBJVR/TEts3OcIuSGRAbS8drVSASF
gPKz6nBUIjoh/fPV7KsgwkIVevb7rF+W1gDnGrSEllHw99UXnWMqjYc98QHvGWQuuoorzCBADJw9
xhphHYPLfp73Sy+l+d+Wru8kGgFMAtCDxc0xKglwYkMPR78/UFy6TfmbqTsM6sLxR8OWo+Ih1mnr
CcR6muFeK3BajrkNfFzHRw3xPnxoYa/H6l8XNiIxnYtBpPrWl8pJF4RrmmEEX1KxrZJJ9wZyS7oW
HZM1Ju8DBWWh4shXoM2yTFjaMVInASslM8s2Pj6WykIbhO0zkupSi9zLafuMgMhoBVQAanEe3yFF
XXvw2ppVMH9nyFnzJthYkDIF7Ujv8BsZYWjPVPZTh4yvX2mTv5n61B34XoIcMYkmYRVUQG61DSAD
cctswwSkGR8ixu+byrewFEKKgxAtsyTCVtAVx1QZgKOSgTs811uIPxs0cMksto0Q77OiOkaSfMkt
BjM0EPoMqk87iFX1osaMR2EtImd2DeuSMGhGMqn90wiPJBv4s2RqqmPpL4fIdzKm5AJl5Zhc22wf
WeFTkvo/KRN2tTifyga2h3irgjABgRLhOP1xMe8KYgN8Hxb9VJDCTigjQFc4YKYT4y0ZL3z+AYwT
Mtty+3YMiWe+fURlr8mPzs1UnW3254Pn+XzWIh/3ieDbdfUnpYqXMsMPK9UtEaIkyzlLrJIPTtvD
orSSdyiEn75u7ZDAIDJXA2zZEE1hCsecVsCDXloryJkHtG0kgttygbkLtspiyzhn/KxkqiQKKCH2
7VaIGMSQqJHDEVKhQfQ2nAaLjQG7eZb/gSCCDSPngu+jCJjFbnNt/KZxgQt9knnX/roskKmRbdNq
CAhYsjW2KFp8E7XZpc1l7w1rSe7vDZ2DAXzgn+XpvWxeBnaafUumAEopGXYOgyeVwNYJJV7YGvCD
8k1pEYiRi16WrWT405YUrwUNBAflUKv0x5Y5VrCcoPq3SqRbNuHqqX+MfBwI9JSJMK9xAGq/K7pB
KRg53B8YuNkDtuMNUrS2xqAYqoEC077CVLOuod5N/ZNg5ZExQsj6aKDGwPnlkLCNMsb80cTcXmai
OlM8zFghm3hQNCu/U9zlv1KcbaPI3EpN+zS73JOl1tMlEHAM+TQFNwsVl6TKOGPSz6VbeoQIumXx
qtO/EUVDinFeROfXZx6agyf9Kz7Z5NmR9YziyZuAMKMKLzXySjr1SJN0ICp7w8CfcQBzsyxcp/VP
gv+smmFA3f40wqfOW7OExPErFeUAeXm57A7mriyxH40mLF7hniW4UYSI8QHNI+6HmB0mD8IF5qmH
DyHyjdrGaQ4vACSMJgJVan1dyj2FVCqFh4X0fuDknNHo+doLO0J3qt7RcDlLp1jwmQV4E3Elflhy
9a+fwyM+PDxgWhzq8GBAN15LG1ziCU9Xyp8pMu2UPDtD8MZh06oSVBX+0XyLBwzHGVDy9SLjD3ak
IxCTMS+oQdBbDFa5ZsbgWpfTYw7Je1KSdZH2K2blnjIgtWALDSlOLYrmyclBRxSkz8p+1qEa0RIr
lX8gHa/GCysHB1pF4XRSuhJDwHpcjaLodohPDRxLpDy9QTM+RllxXlQuvQ6MEkMOEIHTJKeQBbzU
/nJcL0ZT39Shbkc8glBUkGq0TjQ17hTWOxavHQzvbR1BEIOP1Zku5kgrClqEG/k6IoQ1xN45khi9
050LuGEM+HKQ6ZxWAfkgMmYFOZQN5SZzIyaAmlb/09JqMXqyWh6tgVVcCW6Cjfl/1QdoEyUshzLh
DmQjRCk/AEXLgMMy+6Ltb9bwZWCBnETPWhiIkfXfjQbGpBJdRRP2PXxUTPbZC+OvoorbTqMBrLBx
V5LDQCZInQdIT37CXqH3yDgHcfFXbwCL0FFhA+XaJcCXINVFFHpUawHhJFXhk9a+G5RXB9UiKscj
KSnwzJES1vHFVFs4NK6ozzUbD34lmEkJPacwCX7RCcIMRy+kYSxGnRk0SQHQ0sIY7owwIh9qmIHM
66K8NwNGnXrIq4GtqqZ0S0Az4M0uHcQiHkbv0nxDsP0c6sXzkSD0DtKwH7oTprgG9qTCVWwfRXAY
lGeBQmis468c9c1Yj04DD6YnmnJRLc8w7AxceYVHLeIuBEg39cQdjSBase+EBoqpHpMT0YumH+ga
GNkwADYEV4oqr5bUcziNj0nGPXLexcqxqtGXvwUGQKSWb5nLR/NOtkSSQztH4/hbeGV9WTt+am4s
uUfCw6irfER4P2LwYZsWrjbEJmJ/vGcMwahQ4GCnf6hJ1Omg9HVnJsGGcLPiPeACFP2nIGGpOaEb
EahztZdM9NIgngC1+BqrAKs8xTyMqml33fAeYsqb+vSW1kYEzTF5TBg2nLGFhp2GKSZY7nQWlxLa
0skSzxp3MOBdI46yYnzOZQJbxGSdDHc9+lcazRW1ArCz8RVl01eHP0BUZCu9l9wUZ8KgrA/j4HO+
gp+oMub0lwyAOuQ2w2xcQH3SvDXRqulXmUBhOqSHsBwiJ/G5hIWIoy7IUFRb5lc7WF4iJB4R15Hy
lhp3ocOdDwtp7FqSYQTfd0M2gl8e01bCJEJ0jRFzyKYxbLnDecGUbWho9tDCRuHyqVh20phuE93g
sKVqHBEWnbEe9CALnNL53OYNvmLDyifetVQr6L7oMdHsYHoDIxi9wtCtUr1CIFZgIa1vBCN0M/SV
AcFGIKYtXiIQnDl7MdwQ3iyRQzUtnSQ5c4JgExA7BZYfFiVG+KYExK5WESOT1A1x9o3h1A4hwxw8
jsomw62pwV5IuTIgWEWoAFrrNHMIgoDa0cDkNsaFs3BlNCN6F3pwMB09XKxpCPPrGNCohJQQRRNz
UeBAVyvMDq2Ga/KOYX4/IgpxJI1Dev4IcUNrNJ4XIkbDOrQU0l32T+luuvUU1cjW4fAoVHIagOzi
QzDFpMUF5HAXssencClyeGeLNx/rTDjL6IqnwUdmfcvak0CrJhijl88IzIpq1aVEoBI/KhtcRsJH
7IxYZk2g6JOIAcQbSrpB5J0If2TkTSVW59iu63nJtE9exQY+JAAtGLFJKuZ9lE/CSmXPNQSPBbCA
JjvMb0qGyhdHbPw9s+pOEyjp25BOeFA/Rn5Q6dbjf4xrPJJRFJC60onmaqLUBNtFhHJCydwO19p6
yzAj4KspyJUqVfLMGZlFA5Gt5DAYNmLP3L78ihQcOiQYo++FeW3gZocXbkqLoe1ECt5Ba58xXO64
A0bNL71wGHyEV68mJzt4BsM5leERRyYbAlNIXBQjZaV4a4zfAgrorIzOAAlZNjdR48qsMeMlDdGK
CdLy3UdCp4ISgijXfpv+RdFNx3pZfoiS280Xnf/H5KboF0q++K9Wdwh4E4wLxkOBA0NGJyHILzj7
KIay+Mz1EpK0aDGmoZ5l5E9YXn6P6kcxv/OX5xmnL5UPeBSIjsP0PeDe6M9dCCa6matXhg6GOUuc
Y58ZmUzNSCVa0vBKfYkpdnD22cRSQZMKGEKuJDwgLlY95Slgh14iPgduXIpaXIyQ06uYasRODZ2T
8RoJeI3XBd+LSVa4VdmLKk6H4xZ/FxuzmD7FFseLKa7NjgG2zoyPlJBimWNXPlVDeVjGKpg3O9jj
Y3Sh21PWE61600f6zjjwYvJwe6ByXYI0g+0den7rHtJ2GtE2TzDbXk04PsHxc8EqvHL8LplrVvJb
of/I4bqb9k27s0r2DG8Ia+nK+M7lRxJrh74Aa08zkmApa+XcqbO7qv9VWXiPQm9UHvQo654uK05O
6XA11X+FLjuy+BQwNpfxyeqFW6+dlPTSRx+Rzv+GZFUHDKmu7WRBUwA9JbeJ/secLmXxY/pfE5u7
uwWwggFdth2MwB4EIJdxTObIUtMPX0D2TurUeQBg0a3PAqxlbP9Z/psQbiJiVJSDkNwNdteC+40Y
T4mMQ4zsT07/de01MY49rE6rfIohY27mOwlTySHkZsLArWNVwXCAlF4mf0qH+pKJHtabFII5JXvL
lWraxXYiE52uoRxuYsr92cN7OarJA84l9X3L2HerzeuIkwzgFGLsrqesylj0bsxgWT1fK/1fK54V
8l+Rd0OBNtsFemCPGJvA5IRfWrumc1MM7er4gxLPjWCcAJXbkcILFhltfXbmM1PeZnBb6eiLJzM9
1+o+095ydCBEz2JgMsEugdsydSuB+1YAh4ZdDvGZOIsapuY6kd0F40fdESQrINihX+W/oghhxyOM
OsG5CFcV61vlrMbvK9mUi5ixestTwNmVqVROjjMDmD7mlBcd8yNMBRPkVZ4S/gjZiIlD6M5mscsk
JgWqjZJkVbcF5ERMUNeB4inFOqx+EmqzbhmG0AFMEERkiWLxJ8RDiOWllfuhv0iMUDhureY5VgeN
2qll+MpKl/ptAwDQCAqqVjoX5iWQwchAYMBKHCNbBLGIXZZvWhO5rQaaxRGlVJHbszjq/BSEr07k
PpifmnitIV3W1Zva7Tr52Qw/ZX7zrSutPl4i/yQsSyvJayTmVNsB7YIoRh/w+QH28JUV2uuM0lQV
v8lOT9V9mHosfROrdBJyvqz8a1IghC/r0QsYNjYi07nEieJPwYccqP2TUN/Ke6DRlpjE8JfhxqXq
MVk3IlhvI6G7ngEmlt5F81sxL3NAnldPA/M+h+ypfyU4lwB0R5I47kugkTJcpfhRyU98Q53/lH81
Yow6c5PKS4zdqL9b887PqX3w2jfea5EueF+k/yjZaXz8/lIT/rgYuAPz1P0jjF5MY7kjMcBl845L
XrXpUfVFw2ohOedUowBQYnokkrCwVvxHtK5Jt6nFbZ28z8aHWuJJzDbSahY6dvj49K5qGj9Uc1x8
yp/+YV0DemYRIEItSZHJ4Y9/5tapaWJPLx4DkN90p0FGUnJH5RLDC7aFcj+XM4vksyB/h0/FTaLD
AW1sCYswCAFOlv5Til+m65oi4hwNvQfGUUojrao/WXoToy9T/Z2ki4Y+vHG78LtDG9dLxyE4oWrt
kaCRtA6FBwstfvo2JM4AJzNsyIeNTqiA4GM3hX8oQxVTgsfyVu/gzzbZI/iM5WMTnMz5pSF2ZxNh
ZWHMx1y+5uWpI3KG10wPjPgtEM4aHODOeE0Y7/fRVW7vIlRjAhYbJqVkGJAc+DkmXp66uspN/1Wb
B52nlX+QDC2nh0nxNPMwBzuCNqjmp508vai8dcFJcNCRdqRjPE2J1GN0+rF/AZbDGBr4KpK+wwGv
sIQA2sRgqo+7glvXiFEpIALr0fiP6buuniY5iSVWVpmwT5iCMVF0lOHqGwAXmRVeM4QnY/kMVh2w
bA5rMR6uQUscvWdBtEepYFbnzNyM+H3hdDzcxeGeLOgpZdzbkJIgtm60Xdb9hvK+k5ny3KT4fdQ+
hH8F176gfSjlpWQsUj/T9K2tYOtgyqKsGmYK1MtJqNJrwhlTfqSZuctJw1oJT19x+NCTcxowPLBk
R5D2DCU92YSmP+IJOi0yDNw0pKpddWJrixzwgXAorWMp/RXxhx5j+UQk+CwsJmQqqNmpk+xYga10
a9p9w6WRzBHsPpj42hllDC3lGL+JIIZBteHt5kjGh21Wv9fjtczeSvU6G3ttPovxMyrP4c3K73n1
F2Mu5QdfEJaGotgVU3VUZcmJwj2/p8HbrmEByBmy8+aGTEXxD0nINo8/rOAcFm+h2m9MJHRi/jm0
xnlgvDgEuDqzuMl88yFs980B000e7qsS9impsPR3nN4+WDBsCbP6mWFrzuO/npk5rSlJ3+DpCjGS
guVJDElHQmFphZKbmP0zAQnz/C8L2HF7/YNRYY6ttqFObmDgONPjgZeSglS9BEwoQ/XRFrfR/+v1
98AIgb3wAiG6WNsU2pZazQDgIlj9Vma7lhKzwZi2N90x3Anxyez/FHzpWSGal/OzFEaPPW6XSfzs
s13CPEGNvwymk9W1TOgD31Mun7L4zeuXxThEL2Tu/SusBqk8FcVRm52uOA/zZZgQk8P60w4Chk96
s5PEf02wl6WLOO6F6kdTL9XiDA6seJuSZ96SZWT1m9IU9iHgQpZqh9xairJRtmXRMCG3LCUm3iKV
8gdUIuBGR42qoVajZxfwNggR2YKp0zWWXEE9Xc981gLJ0ZAz6r9x86Mxse+x+tSFp4b1kQUpUcag
v7/l+bcS7GIGzdg/ETUE3Cz0sDefRlE7g/WVzaceNbYBOKZK4D34O4GHdBKuYFlkE5qXsxzI876K
iwEq5Ge9JKgNX7xEwbaUeOyeRdKAJpQHmHDE9PzI3wW9IkwuYkvbG+I+7lcMpAUiK14KsEgEdty8
4kxZ1XzXoB5Q01ubUR23+MbiXh15tUWocP2qaLdj2uySwrN7GeSCyT0wk/wfuG3Mn6riNYXgVlnH
l3uPYSmLQEase1pIdR3hPmKQDkozhF5FPxnhY+5+mwLvOyhbOpufcxipvBu1Lpo4twMuxOeYBGsg
RUBUUQ9ht8fnnJNv+lTRQTcWv1nhM1kPv/0sIsMr9NqWJYTbS8eLG3oPmaOlhEhD3KY0YDKrs0Mg
5wjzK3y6ms7fUfB9S9nsRuk36QC1rnvh/FtFKET5l5iIeCMUp6yEnmWs9EHwjES/qRS0RZVtjCry
BnJ51MJ06oQJWChva/x1NRZTxz1YlZSeAoHJQ+DJSFkYO6ws38TxHkUJ7ZHeQvf+mMS3GihJJJLC
JESH+bBWXLxU/VQW00HxLcpbZr9UNNVdqe51dI6Vs8oIzm+UXdiYbgaqqVsWjp4YGL4FgQoo/t4Y
R5RvKBCAZgy07qATdMmA3r2HMl83VkxKWySCbubvwWkRmze47yOsCIFcR/aljL66bEu342ZJF+lw
Ss4060YjPLXIA+BylS5FwX71FUufWv7TcaV3T4tMeWUvl8dlkVQteV9eaOxH40PAGyjzFDhLOCak
4EKesOiiybgBaNCGekVyrCPy55CgAJdH8YGvSBBTxoQburd6C5A+KBfckzSgOcIJIHyaCzZFgA6Q
vQN+hRR+2xZv6nTpJsS82xzWVQbKjWfLP5g/XUEVAt8BTci3VkdoHwMnxsAIOIejpp3OXX6eyN7j
yk1Jo12F/sWKASo2ebMKOgQuu1xgCE6GxhH3avIo+Z2YA5biuhNWfrVtm0PJ8VN/L42ZliLzYNfw
5Iz0j2AflhqFMCMFycWqqKalRBqFI2C/n0ihmj76yR3692TCz2hR3JhfcnSQycvMeobwCCUl0N4O
voCS/pFSYhv1d9YxfyaCC8AuxX5JuDE5xhoPB7aqPWFFiQazaOClr3zrKA97q3zN7Zdunq3qZQDr
ACrr6Vdc3tMCiXaH6IO4WD7ucswo4E7KILsJysFS+xiSQ13SF9yr4CtM75a2l60jb7PM921zC7Bv
TDaN/CvWmKKHdoXn77ToWAecu3grYf0tCysF8n22Z+wxWMe8ORjTJqXoBoDFCBgpPfAx7TsSuLOP
mRh6v3in3hdCDW4m0rWVHuTS0wI/rWTXws+4wsIhEZc5izFvRazR4s3I/qw9HNbIKqpwUlHeQZDC
djVDxZXXgewtYyBh+cy9ecd3U/aZ5B8tEfcbfHUJOXBThRhWdE0ulTIYLD8Eb2/cYhUsoRnDwTXB
q4ABxFFCKU0OG88MLj9UHES18YFPSm8DkzeunQ40XiQ5wFEiZ/zHM+FOCdFusSDovGQ0BF6RchR4
ZXOogluYUFjsxnkDq3t6AJj539TEsMj6wQVsh2BByiTZhAlb0LOy/z6L6Qj4nMCwg6UNaxzZ1exk
0yqUjnF7aMznHN/ZOixROm8GlHxhSJWssJgrIjCfMe0Y2sy8IJLcY9RHRoIWb1STPtYBYpkegDoZ
Eq1r8mKQO3+N4JeMprSb3O5mfY+4mr+mlGmmDtG0gn4OWmdsWWwgoKa/4/pu2OGGW8ZbireKuw4w
7gUdrWfUoC7wOy+bwVCHJJKsx36fVcTuuWiIycaaJMDJVdJ4i9+RcjPGc2tdUv/CpLStsRdiJfDt
wmeJeVRIY1AvzcE2xD1Wa7+klDmx+tFKV75mRjosuGN50v1dVx+BEZ3/UlE3IaG+qCwQyi35rgTo
rJlQcENBPmvmixncpOYgGKDrLj1lyoTEVf4NBJj2HlF0abGr2y/cNu2AXCKEOMmqK48833dLXUkG
xmQu5wQuetT+CzGXEA4QG/j2tDXZ2g9ceck2dAdhxXdvsCmj4lA4iCA6Mtlx1Be9KuHlPE3+HO+V
Gkr482FnOVOzw2Kix9SRUcWEUSjIlCu3XsP5ZMBjRCpOTeROj+ITRMfvHGvyEH0G1laZPd8kodpW
8dVF/W5n23kdPBtsGTPEFpvZQH1NJCMXF/QmN/kpsC2lnJffcrb+gmRsoN60T14hM1S1dgG/RZyM
BI9LoYHSbrc3JEoyvpsY3yKJwayHpuaV0jRAkehZZHtFWBN3KyGGfusUD0wLDUKLis1ft5ZDCgJ/
XuBkpffo7OCuvsMRHw7ZBCmK9IaTP+DS5oHRGuGmKbeLmVm05pwzkCtiUDo8TUoB5loE/X6SRcdG
nMmZxhbNETMKKDchYe2jiw9Eh001MvgVzjlLGrS2fBIfshQ+uaZtqsQsOH2yrVMSuZ3KXCMeX8LT
MO3EBBu/q40anisVTvCtQCPsr4OQPbRJox3FJom+1BZRuxl7F58YrG8q3NqxU/g/lym4gUPWyRYf
WjZJQuWanynjBZKSVYJLHYkmHpuLbFFx4Y3IBs4FL/Jt6YsOmG3efoUjlubcNt4Al9uE5WGXpAHX
SMMYVDgCal5mvDkCwA2ANs1Tc/H3oNN7Xnxx6RgwV14UrTQVrj7+zmumFiK2a6s+QFToOCld10eM
+J8Trdx0C9H8NGieKTDXZfZ866V1+MfonlF9pa9lZNGEvhfpUYsusvGQuk9Ju/Bz0GebULC7AxZS
A670Fx3mtOmRBZ8w1vrCKg68VkNlSyn6C6s75Y0DfiPxlr1KhCFOa7mtp7OU4Fu5njWajHWtk8W6
rcdn7Z/A2oTIaaYDB/WYe1blKM9xPf6jjnAGvA6A0T5hBnndAxRT9W1dcjhnkB5FDLBW1SdXAt5A
lslMecvMgecQlheuCq24dfpxaO4ExcUEhemYu3Oi7yZc3uO1+c0xxkc2GPIz3wfiWGnZARFblBy7
ep9BUf4h8uYHLZr0Apw2oRqaWNDSt2z8+Rb5yzMoCS9strK/IzyJOPKuWTZAXqxp6/o8BncCCzG+
/BYjRkSu6mvuvlLjA0JDne7q2YOugPOX2O7U8lOnC6GXp3XyEPkO1cavd2aF+96eaoVtykgWvLOE
66Wehj3ZxiOBHbPXtWuUEPBTWnEbg781mL3sUsyYrDPweojE+e1e3Zt3Y0AdtYJWzBQGrjoIpgnL
tzswxuamaRhpkVqyJpSF0Di41aDLHF3jv0QGd+Nm+NCIiBmkWxA84+mopbuo87L00HeH4Cd75Dif
6Ss6CH9CjeN8ykj2LdJ8/2T4RwcSd4zuJgpIrPYcDsob2iPWK25g4InNpk82snzgbuQ4yBsg+lUr
r3nNnBox2l5gMu7JdsFiWefy7ArkjMjgsI7155Vf/boMNmG87zFWpaxH3wt6UK61LUK8DSuxXg/3
CSB65UUvKmORQRJehoDSCGE5G+h4r+XJ0/7pP+EfsxDKaso9/jUplpSj/Mrfy8MoPpuf5tKchwd9
+XSnWpZFUgpteG0kdBTf6IFgtwEqvNiVxV38Dl7TAck1bEEGnKt0l6+RgTLJq/blL4QPKNBLfSFS
ce+Gb8Zc/OjvDDpGcpwxQ/8sj/Ie3avbFcvniS4U9IfoExOBQPdQbplO3KxQ+57v/P2/sHlM0eYz
MSDqf0MkpTeOe3482jN2IqbNGnJeLmLfBXNqvuvwR2WezSrIPCv1pLV6FzDs+uAaqb/ia1RxSNri
uy++1w13pDM98MUkf86/89rgi2nSJhd3YbCKscrtXBpg8tDUbGtgARrAL3R5UR0QXIINg7uMmghN
8206EEg3Gf0a0vrRyV6cK0LmNtO7zsWDcTRAJdZaVGlL5eMjtkT49AHfUePO4XkbNio/Y/yv9qvW
MGICPLdaxMCch7ie0hdsR8KyuSdhHTMMpCgjkpKsBsVl3IPkdqD+XGncASBIy9koWyt+LX8jZpKU
XZjw8BfipgLB0tb+4Zm2N3OXaVG80zR7cmubG1u+v1TXfMwn7QgjPd7IL4pe6zrtg2/JWBsHirIP
QBr8WkCs469xLVz4DQXk0DJ1m8C1+n8wEKHlGJZTac4A6WuZXe6a1lWX9FP+jVNwiUePhFwAcP6A
vDkwH1fnqF3G8htGCg2DdtxXgMGIxQmOMUfrwns4yvUHBAhmwR1nGnpe5YbbA/05Di4xTw/B1LDO
9zgHWv4BU2cNGUN615mRsUp/GmqJ/fjHeJ5oef5O6EvljREClpgkqMt7czO9V9gJguBROIDjFzZd
vvDGs51pK74UWI1/2cP4Uvf1zj9zzLceqRtevhZ+JsMG0v+rGs+8RzzfHV7qjvWQfigJqEzRVTOT
4XuRgkOj05GQhvO4jfTG2ADDzjmJj07/h/004yr+ESScfJb2pH5Q/VLxJeyi7slXtLipSlsnEBn7
YhxDFoN9BE2oHtEpxrwTJOEFFZJrnvkZ+hnaV7mzYubK7hyDC9o4S9jSkzgB1hUEovaUmcR22eOb
fDCujIuSRwXCrNv0Q/jYwJiRM7tbCpsFQjrWeMzazftSzjkjxjKphz+cj7EZWe6Iip7ygVUYyt5y
YH9NDxaGNHp0z+kb3wPOcfJL/Saou5m4K/ZnYBe/JK8oFa6u2+aTNQVSGHAo/STW8sypIIx/81rz
IL8Daq3IuFv3DuUIT90/NRvTSy0bLNH5mz0cSFwmYH8g5y8adC7p7+HSO8q6fovJcK6+eZWb5K9z
TEatsQ2xCuM1UKhD9eK5akekf+vY/oN3vu0/schBybQgS2t9JX7gMA567bW39ouDE/L3QionLwVg
wcFXxBZ+ATwnXkBum9AYtxLACH7pyPScJl7TQYfvpUH/5+TyRsWsl8iwD/Gcvguxo2W2eBlv1LS8
V2MfnTIvY05cOijHFd7q7/z9P5LOa7lxJImiX4QIePNKACRBbySK1AtCruG9x9fvwWzETMfudLSa
glBVWZn3nmuwQPHsIK64FLQ3jyionsEKS8reOAbMV2zVM1/A1j/AkE4xa5eXRPXaLbLAA03E0TYN
FyLwyfSAatj5wbjXP8I6+dYu4aZwY8945g495w0RuNHm7axfsZqvjBO3k3q8xeqmIUAbNqt6xPOE
BHYbuGeiR5hxrbXSiT7VF2u8/cAkyewqbE/GCem1iE5zozvKje+7Hg4aI6MesTXZAq7OtnXuP9mQ
6DLNN+nWDKvumVy6C1sBJb0IrwaDuwFWHKnYahZd9ILMkMoH70fCBNS3mdUY8NZsViYKDQtL/opO
Q3iqT+kpfLDJsbWMrDo4IX8RvRnPOrLuAW2HtnpvfnWLG9gKGjFbTv2vIpoMRs9/G+g82epH+85c
hleXG8b435ZZvbFC2E54+tCiYM7mF6gojH8yFBPH6FTshJv8GjBoCivYVHwaGNH8YBmGAz1bVJfk
2dAfWlBX3M/La8sb9A3ykKeI5xoWZOEgA3OYpxc/UA9Y2GXu9R8ZnG5eKMqtVfVP3/V7qmz5l8sa
9zcmXMJf92RtTWe+jfhRhhRQlA4OXzJ7yjhOaCM+0od2zZ5kXd7pZZC/yzG9kjb6fRqXBgePOkzJ
MkH3YDM9ytOV+sMXRu1e0paoXVo3Hf3JFWLzgdncLrhoj/iz8/Bx/Axe+Im+r/t24EYdAL8Z1Dz8
485uejLeqyfoIbzJQIF/zHvqyg6iE0SNx/wDRSyOhkdwsTzjYL7r7/4t3LKJmCgCdtoOhWX3M7rT
nrokOhsb5VPZZE58am3rUP/Q/51f8V+5ASmxGwiNZiZ6lT77D+NknrHWHMxb4VlUtsIbRW/qxQfN
UVzplR6LiLkYa0gDxvQTn6w3iGn6e8KXiL4TJBTcMPcGAjM08mvLme/qp/gJq9MGInRC6fvswQ1M
G/X2D4eezTjSvHVeueOcgKSPh8lRoIysTqNdPNly6n/UQ92H9JpfmjdtmQM5gWfYvOqIDubrhc4M
I+9j7bLQT6jubBrzK6bbcD5c8ce6Dmv5LN6Vk6o48i+v1XjDP3OA7eCEK/U27CXbuIpr5SrxPdzF
S2KHDvlINti53Rs5WLbh9vZJ24QPA5H0DlzdOv64saf+iDvaqo5lC4/eHnditxp3kRe8NY7LQf32
xfiAj7p8mMTjxsL45hFs8g/CQ9bjvt6yScAJ4nfyPZufPZLyafPiCg8VEcLdOnwFl3f/hMzSKWiN
Oc0r23BpceSrtbzmXA03oteu3HB3Us/wbngbeGb6DRmOIx+vVFBo+nbZgT7G93zFomZzY1yp19bx
Mvsv/Sh+iAuzFZuAZZtidHsLiWVNNpvlT9CLOf81L/WiOrUbny6bcE1f7Wmema+e/jHpuBYeOpWz
ccv3GE4zLBur4sAZHz6470Z2uke/6iJVt3Hercm2WPkryxmcLeLVS7XflqvD3DvDq90nbnmhF+50
a14pOsYrdkVOFYrzHdwhF6HJC4Ob+/HFnfbKeaiuGKQ5iWfSz+VTMdp0wfBsun9vhsuZiDxGOHAY
4c1bSb9A+J+d/ctL4vamrfwbOCjYWWjlVLEjXzTXP9T7jroKkvQpOIzX3HfHq+r8zQwob+dxnXvm
Ll+PXsG+aB54Yp/0qExugewMR/Ne/Cae/vLX0YFeBAXE1oJns/x+SaQTh4B0WtLV9dUp/Cs/X8rG
2oBKS1dk76yVk+X6ygoT1SZBvU0xcmTgaaPCwZ9+Q/lvXoBO6pvqSM7TM1ld/8l74o59l5PLZnnT
C2Tp67/sO57uhPczInNnPFuHyq1WtxlYC23iG0UB/bcHpvbs1L0rR0qJ4GJ8mm/ZMdgKrnTSPgnr
hRpM1/fTOopP7bPdCifsSO+pJ56SR/U1/DOezWk4tkRCqR5KPOPkr2eQZStuOmfx1RN9DRQyQuJ9
MiGUAnNdSd/EjYKiOaIsobHrzLzSEY8w2/QkCtncsu3Ug15+W1bXh7nSNqXrr/mw7bd0Qwy35mZ1
lO4hNoHfp7EiD9LhwUinNmWxAXHejqtvxCYm/hDWgYLy+ES/ypl+qRzEy1I+nLmeIZI56/eFkn5k
ymv7Jwqxc/wYd/5WdRqH3u7SgyD4yFFJt+EdAUqwUt+YsbvND/E1HvqH1d1y7PhUOfMJB4CxaiGY
rDq3f5ob8/JNLe4Syu6SbuYo9rT+mE9Z7KDskn8RYh7Es8ZLWu+BKdr6mZxri/J4JZHjvbrk38KD
z8FloFvzwow1OwsSDWI+wNs2Dr3Cy6t7BgfR47hYyTeg9ltxvbwiNa7Cv+g9+MSjdy0etBrQ0vHu
yV71IzK5pYJhvsgmIN6G1Um7cs39ULety7kc2dPr5yd9fJgoefhSxQ8YS4k9IrKj9xseqi2oPoE1
pvxbtk/ri+Zh6ADlOlJ483Ps1vNJd/AMkL+11GffT2E7sKFw3WbnKFjxFBCQ6lXP/2VMMX63THVc
89ptfAdnqPzyvYhCZr7CCcJzLm0+ggstj1W15bCjkjllK+ZLW/2EhpOFw4tzzWHFO+oFL750M04c
YttsQyFTtI7uCTcQkrQA7fJfSOT96m54d8oAhl+O/ps955t5wORJF7H/RxeS/oBNc9JrD/jyDgxZ
HVTSLlvrnFIOuZZHYe/R0nEo7ClIlpKWOpuzXeNwEJzkm8CH1R2025PvzN5av5bH6O1XP6ie6JFv
ttqheVj+aG93L+3W0ZyzIXO4MrV1atM4YdVfcGyUe2JrDrG7/F7wT/NOzFfcKTsnzS6CgEq9w7r2
mJ9NK9aPciozXDmMg/mBKKeeauYj2LFGKMgHvJEEZJ5JwGm41r4hWr7VsHM9pvwniVzuQ6Q6wUZF
j0oDdy7tktuYV73Fu2VYna+VyzLC58jGh31Gz5t8TIv8dzVtaU/9vZM7gXbE5oroXnTFYXjLScbE
nMvjsCoc/Ae2evEo2G3x13g3DxyUdMZ4fXm/d3jyNvkjW8e30kXgS2CwHa31c+y2rz5eBfZ85WZx
rTdkl/s3YZHKyXDefuZb7wrvAYuLo326yBdY4I/lpNauGEyL1fCj3lnKW8Tu1AqUVhvld74LB1Yf
JocrdWpMLfMhl8tFuXnpb/G3/grPy9gx4MA0bqOjetKtoIhvnYlmx0U/lB/TxfoSzwwR+JSQJdbC
pt2Jdx68eGawxPvM3yNdqeiiQ/OTb/XVLjzyXbx/QAndq067G3ft6oIAcP1HDLujntlOerc/Fo5B
BB0ppauvbs2bLN8FD5zXKT8uf4v5NHgI8bdyFB1GEOpPw0G4jbf0Af5rHrB3nWs3f4hnhmLf8ltm
s0Id9dq5wGqkU7e2PgXunjumnPvhKa8TPsi8DBJoE3UH60i1d6SiEo7aDo/az/L4jU+ZbhG+6zPj
g+agnrXjTOymjebQMzboADj/bhPtJTC8SbSffnkzV8N2WPOwbWqcVbe5tZz7ab1erl4oEk7xFTH5
6hJ+c1XOvO4C1P0C5XnYnlrXeKdQiF3hT9kQnWOjed6ajKq5dlB3qKxVh2EPuyq4RvOgXgIPZvvJ
3woPivB0Q/vtme4XVNoyh0Ml6FB2v1MZWBudn0M07KNDcaDELp7pN7fZnWRLO2QrB2u5CZ3EO5MV
zUWOxOxtPf1GdlnQ/en0MT4MsXWrdFdJWACZUIHZ2yag/uhXMwBRA4RXYZkZDDGjEbMHeuZ+pOFr
qiRBx9FrmkBz1XXcOtJgeK0JFyLSWzKi9MYjeZF5H3Qg01h65+AHpznqjoY2Is4RobBnvngO8SUH
hUg5Xc/iGb39XI0HM6b30InJZ6lY8/n/v3R/ch5K+zkcYlwL0xl3z19oZUC/TH6xykZySDHjpqOx
72UhKN6+MvCXcI929KguDqa/CG3ieJ/CfrWzoWf+o5SPVCz6jRon1YE4xMLDTwDqJ9L2eJ/HmQhT
oemdUdfUvaJyV4kqJAuhbATQ65GkS50uYkBEFiK15rRJTYBgY0YQa01jLkV0AXcfn7Zv8ZOwZH+t
NfjcQkPsMVjjT/3vf9VK/88w0mGvVpJ/iOpPX83/+jAJgQhSjneV5hWKzEZrKNG6muh9NVau703l
0jVTsO8ayEMrg8Axx0Sdbpu6j+2rGetbURsJUORZO4zSUUkxVwyW/tHPpoEFifmMYTVAfZkylXyW
C35qQqUfkTTWv35ZvxvqUD+ynPFQkRjf1azKNOYEWtv9OLAJ1PPgSEla7pue9qRoMFeas57xirgP
62Izgdi3FwIf05uw4g7JZDOoNXE3lgqCxgWv0OeCpw8p57jccqpIfMEinCpHCIRhM7aE9urxhDgR
54oZaBbfuk50QrIajPfE3/UlMp36m9Uhiap2iv0qQWdMdEpd0K4yDOPlN21AEanY+Elu+DRpRrYk
NWgipvq2w6tVCKZ6lZQBfJ2urXU1n1wixOatIfK+B5BM9Q6NojGZjzGegPNJ1UENBKJz5kte+1CS
SuQMShDepoX5/98vVeK/mhzpuYrgAZcRgQClkdaeTjZtUNQ73E9wNpbfkwACBXVSbUIzTJlHi1yF
euapAFkO0K25os+Yd6yEAVmMqtNaGpdpTdVLxQ4Bxc2r0PfKIDuZFQozNnlVCvfm8gcDUTyXETkh
AoKBRkL3u6ys/34pS1Yj2BH0SUqfoPRntKypg0RvrSS/pycwdzlc9VY6YofiJiT50zrtrIZeTQIV
1JdobwWM2Nri2TZqd4mALq5VhY5KVOfE2SXyX8Nbh8NMZsorhdSpFm0LwpeNs2IssQIA4urmPUCf
kY1ltIdHoiMvf/AOM+S1IqguSSA8x9jYjEIhvYnxiSQ4Rv8UaSLKrhMi7rCUtyasa8Q+uIUImV+6
9K2/WXJRynaQns3Uhx7pVbHbi2a1C3Ua62aJPQS7n3lSdahNwvIH6rDdq8pA1afUMUCwJHWr0djh
fy8xpBuEBFdFxtxg/GhEJBij33X72SfRJE4zyAQDNiPSAM2jbhIBnMixcEzL6KLnRXOpak076E3I
DBmLTSS1KGd1pisKDA58SfG/TBYGW2zaeK8mePLHOTURi7DbqgnhaaUSo8khHEgqNXGvRFZ2mOri
S1CqW1bT460zwvLkYDyHZNci/UnPfc9s21B0WhXxwpZUooMiyDe/YMThy6hEalSWe3LEDDpGBekK
h9naI1aecyuFfJhEh2z5j4rCCdnmOqpLtkwxItFyzKNn7qPgLqQBZu/yn2rUxaihulh19DEkcDGs
37PR7Hcwiz47kYUdKsK8q6PuTQib8NIPaNfCJr0loRJe6iCKLvk4WYdORFekJTgWYJuGtdLeAWyP
W/Jfr6MsP0AE4IYOgqshWbg8Jy/t6AZzGnFpTVBXCU5n8MOphvkFyf4j8sXwmkjYWkofYZZkklOm
LtlivaGCnkzDB+ed4EHHn664sLrtOIAcQb7Jo91NmVFjemT2HZUaub7TMsApWnShXbSRVX6IJR5D
pDzn/36ZyR/xen96J70pO5sS3C0wivu60tipkwklrdq31Ag9ZpysGX/wIsfe3BHIO6TJmx9yIpI3
2v1MaU8ZLktY9OXa5d2ItGhnBjNCjEerpfUZYwwB0gINnRFUJChHBmdReEtRJcqlUOBkwYOrSW+c
RmBpYhghCSMgOF/rSspIcoq0jVl0xm5Qp38Se+MtNudg204eKSvrvoTFjbUV+UHUPVLzgdd1NF3g
S/TlQrvKnmX+VS5xw7DLxXgX1SAg6CgfVcCdxXuSe0pEh0OG0xY1z7YVl2Zd0l7glvZ4GMGO15Dh
OV8got8k0iPCdbzEvt6BdiZYLmmgM9JLkiOhE6XMcbhVsoPlexC9euUSa7bMyTEitxakNUFxIZ2j
70Fh+X13aBIQljPoWRm/nQFVfsOyUJXNyBjdZHSntw+g4PwI7ijxUMhJTH0YuyBdBJN6rhCw0XHP
pm/UjOFGEX5Ir6ZDP0y3vN9mH0bAHGUvEWcjxrXrx90LxJsjcYeTkNAX9eQNzb9QNxzZ58jW4FfO
qT2GgTNazZlga+wISGgYQrPyUF3oa9NMLkrqb7S0XUutuJF+kxQwclEfWjk7WhruX7F6jrAbSHsg
1R22q9h4Rqm2iKGVe92KiFV5GbX2UvrMlqAK/VattXSkNUwKZAXBQVsJQ+SZps/gi5jPSLrLdb5r
CGEYNCbEsoVnK45PowiveTJ2C29A1Co6NAP3q64rae326p/Qe23entOsggr13kw3sffdxSahzU8a
6hN9tem7716t8pGnmF8wSzTRW82Y1PrTjVPL9SdkZr7Bc6nm20TgGUjhdaLMa8vqDlRYQuAmAKhp
qX+njjk8zDVSNnBlXpuQNn6JZq18F4fuvcoZ1zft2hAy4obYYq28cFIEQVpM0PhwbIpukw8owQri
02rdjpks56oMf61D7BO6Ylb/xgPRNpTwoul/9NY9Zc/O2GrNBCAr00oLMZxE+YbWKaScFgTl5csS
7P1CA3zbr0td2xfdNUCnwOzdlA8qeqYg3OSSCKDtnpO2oXCdWtyPcYZxxaMgYdgZDSW2/pqUKfjD
zVfdUCO8x7Mb4ZlqL4W/Jxm6D4968EKSLE/rRucNwg27QfufkK0cnvLPNLnE41UDLal3o/OPpDRM
P0gdgdZgrTVesvwFmGOnaMHerHokwojqLHM7dMIzi8BFIQLj5RYNGgPQYg08yBEUHav9rM3JjlCA
aDwZXfqG/ugk4rfKoleldxOBDDAlVIANHSkJy6/d4upVvgIieWdNXpuEgkPoJRugMoOH1vebIcRf
Jjo1UB9QBzgYGadjVGa22KxBmVAuy3ynMo6Ma0/QASo+LaVZDOOcBuRiAhwYjWoyb9SOEFWR6bqO
FNTnUgPz6C0EV4gvy8u66suSqqugE82DCL6zBlcJ+jVVJ/0XfELlpTbeCwyWhvinK82FtPiNbqlX
i0qyDX78gJs6Uux8EpExYR71iRLJ103B486VdZYrB9i0uAzpkvS/vIymhg3y01xakiHqZdLyzH9F
eOZX3eVYtmfuqIT/dTLUrPhzqL87mAB5hro/u6jxVU6yS0IfGfu4NK59PlcEVsinbTcnNnEE9gwX
V2EXsxg1GndJpptaSV5cDy6RjA7UnM+kukeoFfIJutH44+etG42qnSnwDNidc4wSErm48leXIEtm
Fk95j0rvZEQPmOpl+6KoSf0/hZZkTNg5YjX/a2S54RyaPTUi9RKktw+07RbkJ4BQPE4w5rYCYaE1
F/7JIipFoIdxZEKtqJOvoMQQx0UFD9Z6Hp+S/KEEnMXz90xSEr067OhdcNB591lxY/cSrD9f3goc
vMD6xRopp0yjZPjRiHo2HxMex9LNVQKpETjUH53iIePGJ1y4M/tvj8nBB1q+j1n6KZKGYsSiywQ9
2KGLkRC4G17aHupHfu2ISDd2/dSvSlrYIS1ZAgyUf4h4TcJPB2K1eJSJHt+5wO4oiso7pzA2iR35
WAtYOzlCuQl77rzHcaId2m37/q5HFWXG0xAw6TFAhsvLyDo3vwZpU5bHrPwour+AJ19ou8YIUBH1
ay4uEzJybsQlGluWV8S0Lky+Y+VDBLKmLeeH/FFMt7FD3C2tAtouQYy6AIjfnK0lidvLzepeeYHT
e3ko5C1maCashx7ig8Q/iFZtN+FTQIAGuCTHcba4L9kGfOMalbuet1fhnlvWFQVIjAz0lVQfZfVZ
odANyB2Y+KS+8BRJT2UGPwrQUwafzfKvZfuYySWBZM7fj2TayN/N8SbiryTPaMRzpyjksADjs6S7
mBwTbYO/crCYTPJ/yjt7ponhvz6L+i7vnaLd14zFofYRKAMBmY5IUjkSle7UkAp3zK2AYeZvNvwV
/W9v/Xb6VdTfWob38eKaEO2IVhojqeisLQtyvlXSu5im8JHZDnPPIgxwfMviN1UknoljGpbv7ANN
xq7C8qDm9lT9TaU/X/xY7duY46rAytZb/yR0R5m/KJSUZMf4dSqd3zA+xeK+7Y4Nx7HES3bM1I3c
IMWWP9T+J+p/8/yrVk4mPzj1ZKCqCZn45ZhMUbTlpBAFL5AWgK5YWWTBAa43rgVeDKxS6Hk0aS+r
G7RJA8FbZb8VOUINEZJc57Q6gu+9UWk7KdnLU+/EWbJuvhMG0rLyFS8yRU7DxlfWhXpOi5tYb8Z8
Y01bWcFSt1aHPYdShk3TwmbKVX0l0/Cmv2tEcOBMNIfIHYzhJdPvWJzxE5AkhZWF9hTPqgvfzAlD
zdUgdesaGXCsMQzzhoaOHi8zaRVCS1uU+Rrc8QpfpTVcE+3cj8dioByI0L0295mB+z4DDQEwmf4A
4LDOk6Dbg2dUw7faop8PF7oX8IJMhF9mSOszmHWQNcVdil59xF0LtynChJEPd9VY+Gw4/tje8MZP
aAVIJxDEQxg+iF5orVuQ/tW8/yraLgsHz1gds/yvE19m0Bxr6Z8IP0OKDjUy7fKnny4ijRywPVKJ
lfBXbv6gc+MfeZbiP3UEKo6DSthYOOAGarii/VNSQAqBQz01CU84aUBA0y3SuJ4Gook7pOZ2HANh
4EQy3xT1PmVrC07pdO67L1oj8xeCIEyBIvN0f1/Rj+sF0vh6UA7L2qPqjnmb5/6aJVchiPiR0Vcd
HiVXHkQxbcnegpoTixD7QlbfO+RkLW+dI5d8O0HM+mdA4lbJoWEuppNeUCLKo7QbFoJ7cC3MXxVX
Xk65WZy77H2Kb9A7amCfIYCP7Vh8NdxjwrRxJ/lLKpOTysyrP1rDliDzXtknvmcV+zIYiZiukGd/
zekO87JQ3AQWFmRyMzq3Kptq3F0U+umhqqAJKz1dxqoc/mkY/JFWdIdQvkb+TsDL1+wq0EGRH2xj
7G3anK9gF9JtHEZOVN7IOSasm4EJ7nQW80yM4Bg9NOHPT68VQq0JQ4nEBxC3An/U50tVqHdmv8FO
d0OzOpuHzHojgN7N/X+hbNKU+zSQWHbVHa2jxADJF/ZN/DZaf1ZNVcKmY83l1kgRSqlMrNjQCzhE
dXRICMRundn/k7VPq0cLabz07iEQdhJHnIril4CkGCdnYb00CuVA/IY8vx0g63X9P4tNIfoxCUYO
L3xgCGfG4v8nAxlW70qS7imakIYuvDY+zfk9zt8nlBkFqYIkcbqhST3MWSuTv6kD7yQmwxfwY0Ku
UftFFfQ7ZrfFVB7wGQWvoiITpc6d6f8Z5AkF9tCcLNri+pJSe4Zti8LJciYBiB8i2iA8K0zEE0Z5
w9GoPofkuBDvLUDiiu+7Ur8f/Z8cO7UiXLXsLMSQyaJDAEBe8PO1nO/g84HmR+pttu8aNphU/tXF
4zSdA3jNAWIDrEqdR4BK9YHQVxsdCpGJlYRzljo3ZOdteYI+FV8Yf0uc777CeJiaxNAvBq1G1BYf
dRHc0mn6q4EF0TT76SPtJqjTsnf8K/N3mT8sq+I1tG7iiNuwMgQyxmGLlB8VVetEiWuKJACsU/42
2CTcOwoeiHINqOrl3Sx5stCBO4GQNTK8huyvIoGqpK+4eDMgwWdnmho4UmBZskO2jP1CrpolQQiT
VjtEpBHlgXTbZR9qtPDN0lF9DweynZXhZcWuHIGCoXg6KtkdfEUcbjvtM+P4CANrazT8jQHZjIzs
x5diusq8qfjO2n7rs1NjLUGC23GBoumTBjeZSI6FsCOKLClJ4XpFekg9OjLEQprsA9/+wKUBBnA2
YmQoPvr+o5dPvAKtchKjc4gyf8ZrpnEXLxAdxsG0ZRN2QqTrWn8llqYTwNOeh57r6Ta2XJERX49c
Q58QFYETHzYxFwYCEvSDqByX1B8cy9jiLng0QeRzXUzkr+kbQxYxhFa8K3xgLNW29ofVwvAQkDI3
NZonbM4ib0tGvkZwsugNttkW6bQcHYTwTVRgDsCiwOu0MdWjIfxM5stPrgMtmPwp0sm13DrbhbM7
MiMp1y151u25pGGkbTPEORVXmXXIegqBf3CuIWkj0NXsn4nijsQcVPHZ5MY6UQ/Ty3fV8Vvis/tf
nfie4GYseEWJWmrSYyg9w54KmJB1uyqJSfZi8Mdx9AgNgmp+6uhTx2QnhCcR44ZkHql9VLyWuCTH
g9w9gvayVMcGOpHsMHPPMGeF1x0bF/92CI5N3isqCBNxhXWTh4OMLWXgE/U5M50QNjd1WMZ+rXYM
gkCeQNCxR+keTLcWKIHZB0wtAqw9sbN0VUNrNZvYOVijYlTZNM12xEak/i7AE6ZNF4Jpw+4tXE54
EzMFR10p/ekC7fkSYwfR8dKbhChj6L8KzqmU4Tzw6xUdUwdQO7uhRgREs+mxUJrNVxgQD4gsaJGR
U7O2/2rxYcFrTmhBWTAkDYR2tQg9K8zI22aKjj2jyR/yUfafdB6Xsnda6BDIFUNcqIOG8pzSLkWE
4PPha6YuJkSCAXWydBmIByAXLiGezNGab+B+k4kMId0RrpAnJyFiG40dqfoMlZMWfjbpv2I56IED
9TwMIc5BXX1OTcN2R787f4/lDy14ECYlyQPU1ZMWOXN9Nhd1eveL39Kp+ujUN4M71Xe92fOFLbZo
mXdGMQ69ZrE3In+GM4QrNEHDCa69uc6jM9NHTR/V+JtB2+7XUjNQ4CIZhupbc9PiWSVkr/ey6PZG
cNS4uOkGEWAUERGB8QWzlhnyE39NQutViXGoL6VZgm4FslYjzu6EFA+yN0kCJMMxdqeJ7fil6TZ8
XwGVbeTbGneygR2wzm7Vvkpyem6Ft7zWFSWYwTkxDfmaNMgcyoHPl2+nnV6Ro4OkpP7B+iAau2j8
FZktmeNPOMkHGVhvWqLN0HYTU8n82Mr7ycpBgf9N+TPVMGMyHTakTQCXV8N4MzIk6EEIW//KaFNn
Z5LmvxrOG6V6+uhajC2c4T6HnNKRocF+nQlrgxhFci3HCo1CcdBwJExcc2MSwWxpAilC0warfQYM
oJgLpx8zSrj3evRhrAVUT9w3azxeNOX30/ibN58wrGzNEnZGYhBeRBOmyFzf0rCG0KVRtrJVg33D
TcMBWqLWDuNHAH69PUfLTG54dQ3KP+EWgIhqq88E18BAbiGqX5awcdWj81gcZnwb5OtNbFNmxPg/
+qnxaPe/vvEKi0NpQKPAwnW14p8BFXNGmaPDZjmm2VdMs5zNZcDjaFnYG/4M49yHDaXvpyzSiQXW
INZXasq4oe1zVAwV2Xv/8tNyneIunomEanBURPgR2vhTrb6r4iO3/tIamZdPN2EJajIYjIclc3RK
rtn8G8VHxn2vU+kPWrfW4mZ6hXMYae+Vdgb0QisvqvdScTUhi2s6vbhrJDVuZt1lFDTJdjLvai8T
dm8CIlgYNjtBuUwcUBoXfK61cgHz0Pob9HkVJ2SIeT24h/6z7s+R8ck8alWJNwtAZCPZgXhoyzVC
HdBS/k3Jbln/yJJnMvw03e/InEvFH69oodPSQBlYkkxsOdOpANO/Mf0KjFffnI34m2hmmDafrXxK
y6NIvR8mGEdmYSMEjPppGXXxR2pu9J6+NE2kupDdEcdie6s0KjrapSwTvp158RJi0/G1PbHS2vLY
Yr5ONq2WEknheUdohixOxhjjtd9T1SK/frDTZ2xfCh8iTfF/AcPywREk41lXIGjsmSSK1mtG0q0M
uPp6GAiwBExlXfq0kGlJUVejyyJX1A7Vk48lOQ1+hwo+I3q28ENC864mG3/y1wybd3IbEUzdbYmq
k/BANKmrC4VXh3RoSWY22AtF1DA5P5mAi1JE3yzl4akYbmsWv8ExLU9AGJfusNxfVd84BVC9FO17
oEGZ1CiFY/G9MuWjEuJfoylZ0s7uiXysaRa0aXK0qrFFcGp95qrmQXkjfMkRBtGtCrQikXECRr4D
kO5lxFrX0aalME7Z1QtEMSYXNSNNHK67C9eDWOY58NQR+FpMpsWXanwrwHEtaOwGdYaiM3SxoPdq
/MDZBCeSM/G6pIQVpd3nEFwiM3PSONswlGxD+H0VweUWOAoTgNWEqpleScUoBq6tWV3lkHMbS0EN
F7Dd6sOa8BWMooHd66jgqPBDvMQpTlLqWXkMgBkmGFhxx6WDvOFjQFOt4+8gQRVYpOXfzAB2GepO
Ggl7ZeuNfn6YcjhKUNZo5BafGHyYDwTy+2C9mvQZqyfYuQW7g5Gve24IAjHCLZYMeRKdmB5wDr5z
5NVpfGw4QIQTuwz4PoZHrAPI8QSG8pKybsub5D/yGPVW1nnURGGgH2Z9+ps7ESw9fUJfHHamPr8F
8InSveQD7udenklfzB34WXKGYAKZW0S4RY1zEv+jFyLFx/+mmuou4dnEfQStWWXkJu8E+RRqE6nf
MsoRGY27or0HVFrSRKOz0/1jQRoAsRiQRxlIca6HzCWWoLq5Vd/Lkjk9x08aGqueJ533hG+FInki
zVPMEaWop5r5TPqsdAIeGlsnDkfvYPaI4CqEBqQwSRzNhs2fmoDctoMvvqUYupPYAPJl7RratvQw
zoRt0fDvHHFk4x6ImzV8uLQ/vJB4KteFODh0S4fw6NPRH43vjlt+z7A/B2kWicomJr4h9JHGqSj6
aRxltJTFRcEH96cXn1GPo9cEGAd4qawv3W+Mqkp4gfbHi1ZAhkGdvFA1qt5tQ9DSTIemsd5MTEDH
qIZiyl5Z0n+Mi30e/vhUHlKtnFuqTD13ZnpMXWytmkDeKq3/Pkj6U+hKu/LfNGi40lZC6AuNtgdg
m/K5rfwfTL9o3WsfRfhKKP1lihKxm9+0N7mY98YExKqyblBD8H8Z+5gZ1ID2ihul0mTsOJoXFzAY
s4xOkPQ/js5ru3Eji6JfhLUKufAq5kwlktILlkILOacCvt4bfpgZu8d2yyRQdcM5+xBPZwOb6Lql
YcNtdD6Kwv7O44FhW3TJ/Y4cuWVUwmpr7K0XpfsBILIQaF/J9LPJ2CSUNPGKq5HE3yNZFulQYvTF
Hmy5T43Pd2l8NcY7KUfLmG93mAf6TQqInkenGobXQrwPlr4Rqt+piLlplE7YScHNcUcYpJ9wJnTc
8n75VqAVciPyAT2u2wkHJc/P+DpauMIGsjFtMgCZaFnsLNLBp9XQ55SNbdiYhAd2qFB6mnR96/JE
W9tMYTtiGzXpDMNmyQORm4amb1m4vro7Pwt3LpoJIGNcSzXSO/5S4BpYt0NMkBnjiOY1cLDwhHBe
KBeKuFyVWrV0ZjdTSN4ezjrJLE0ErHnSb1er1syI5XBkaXabxuHW0VwTSnZJDECZ5tFIyp8w50Rt
TO/k6Np5hKSZYb31mIdp1WdN3zxls+30xU3PY8RErL5GFZ3fc8tvX5J7prMH2FYkaNrhbx5f9WpG
4M8Zju7r0PHaxX5zt9FPpM5X1VT7iEpG1kbJZgGoBqFvnaj/fKYMUudAHO33NlXEnd6mrEKZmS91
E0c2taPjErfNDrdnmOlbSL/gnmWUhhqG3JJrrG4+TSA+2qs5vmsRSsyAX2NNoqv3GGGHaRO8Kncy
YCTSvGnis8VRXnstqpZ4ExuPpKXOwipQMzNhjLmqeRKYPnY8SzP1LY58WCoVTeg/w9kIY5X3l7pD
rT37qut+NZqcToh2bhqQE9NtNlkAxEIi+dOjnRnU68pzgSRyGI0NfkqJ7itcxhTldjeubp2KL3rQ
gvFN3FVIEm4lwcXaSzI9K7oAhvEmg7yxvJeUfdBtZYmB/B7bPD6x9VXlzl7LAZP4w1qR6Dk2r77E
mQJUyMHNSIx0zECmjYdFrhertnNG7G3o/nLASObJ0nDJogzJOqam/rI12MsXglwwyn5KRb9XKwxc
Sblp825lwzuTY3yp+OB9DB/U/KKZORPfAfshvnLQX8a8FwEt73+EVH+Jx54tJqOVlXk/NuRXlbuY
ryRhqYVbtk7+FQY/T8DlPSNAuEag3T/Vbr6UHlxnQsRjMMejcp9tHXjL1umAU5M5jz0PCqKYC7oY
Ns6oRavE+RzH7OCzB+eyV4T9JrW1ib1uXSuHL1RtSFFCkTjjdgHfU4HNFl8Sd+Z1txDOkRnX0q2d
17pzl32DYJn17LPbWqvO6LdNWDHi5Uqv2cPFbnOpZLONuWqIIGAnQkqpKh6ljRvN+SuKb8IfnFg9
OVhwAufhV7MQ5C8cr1PBZJF2o2WhRLywFh6jsDl5TOK0kdsw/crdcFVbGk9eeQgU/E1jb+XlRtLm
kMrC1Mfpf5xc3mRBIK9k3sWtJaxPAukzB1M8p8QD6hPwxvd+eCOg6ClscDfEVD5q41Huu3PVnGff
QpYHySVidzhQ8s8CuJU3UlwYLcjaYWMRR9p00ybu3VWUdkvdoZQlRy9SZ589UAhc246vDHz49/f3
/hC9ROpfa2s4dr1157KI79mphhG7BNyugXMwHHEU+nDK0ArJdsAd5p3mAPu46VYefUk3yzmcaeWa
HZNF3ukQs0iBEkNj6EEiN7T6Fp9qmSiS5OSi6KalF+GN7QVAOcIl5ja4W9uIKkxKG/4Jy4gFcSKf
QzR3CswBNG8H4qP/EwzMvbddxQaIoCeIYHuLoPpAQIWXAc43PHJ2bc322ufSpF9EA0QiFx0n+9fS
2gzMObqQ+wmDd5N8KM/47hy+HUnD5jT3CO2Qxk4Pt/0lReCpTwN4v61O3pujwCSwGxUsyzq3/zJo
IkQkzyVZZTp6Z0Jf7RZEF/gKM3PvJPccdJTOXfGS1T7rOXZF00yNKJBS45L1GMf6wBqwlDfkj4X1
DORC7KSYBGK6QpEeC8SdmQVitgX40+/9KToLg8CRmKQIA2Elsnh+pq6Ylg37P61DOzqlF9MsHwa8
MpidLDG7UwBcIp6gaLCrJjMUXZtLWtRP+uB0XFhd8l3I2RiY2i8mXXYs7EU3axCEQcCw2s9Nfs5M
xExRB+oIkU1uDxYVEyaaAAc+Bq4pUMTI6KvAIkNBS/eezcffN9ERZPi2GVijG1cHHOXwGOPPtsU6
M42kIZlEiTQb0NfcSoX5IZwMFzhZJohqMpyHhegJMfmo9HRVOygPNchhhGaQwVQ53cYj6KZjMjKC
//couuPEWyS40xKXZaREMmo/Klq34SdqwDlOyXPAudnS3JHXuK/8EF8KBqrcJmspbJ5c3SQJbjP8
nwTjTpu6LmdXQMrLGXBHDg56otwFZUWUFtV+Y3efgprPEv94WUGvOgsw51FjrFvdXk0hU5xhuDuV
q/NZk9NnJfEVvdiuFvbFSsVTGaKiB9bijVgJLAvtxLwv4KM+F9DDwq5mOC0emckLHeIxtUptm6bk
ZnEAazk9KhJ4Df2YR0tlMIhmRV2yWGmNt1ijraHhxNcYVSFYH23eDsBXYZoaf2n6RWk3M0S3Y7G/
dGDPyYJQHHoDkW46hblU7s2IgBEUUVZb73nBNkXnrYPCWFuE32ST/pQUjzyHndwH2zIqFk0P9g85
WWgwdtD5EBJvGefpoR/3811sDdY5LmsClOTZAS/rcGRp40fqBbsgEwtkxRGNEmrWRW/z0xEsWFvZ
XmpfY/GpZ4CSrHmVReDOcBojYhSiBAcXUiyxNdmpZtxaFNgzsDko7Fm4jGgBlzgOGycYVirsYd3f
EDntbDZKdgi2Gh7CHE1SG3i2mmelXzzzYOHHr0ZiqjA55f/fXGtp8zizLOrKHEoPkuMUtO4VDd5K
LyRjUGps7orKQAHct0+O5N5I/mXZJehQ7FeM05pxmdTawgqBPwfVQR9hThC6nk7/K0RBahlPRfht
pj91RRI683fm+xrlVMDim613PD50aoYwgFSNGnyGmcYgEVr+9jmeQIpjNFyVb6zcsGbm5Z10P9oL
9sBt9SVtXh66Hx++1KC9hxZsWgFLgi3LZG+nKVrHNhMyxNWNnS5yDvB+sA5j433UGZXYCOOTL4P4
uR6yV739s9EKSd5otx0AdXFksE+igF1FdAE9wNo0MWB6o5prs8XI951o6hpCIDI6imymF/ytDXvc
cTv6YEiumY1FFV07I56Fgf+8bImzbYwnhwG3Nyv1cCBPjIxrA3Ggo+EGgjW3kYxvJ+YFDoZDw3wP
o731aJrtnHuhiWzPmStQPCcwbkOPx81SpyB5n1xMLAAoVM12Vq8WbfrLln9hNs7WaICaxe1G0d8V
5QB64Bhw8RSowu9WhnUFQRwBEF3+iZp8ZyUB4lucPAKVAi+VW6Bh1wFsgR5scInPcID2QZYEewuO
8Sley85aNUQ4DHX711gkwpek8kXTKmhGNq/nmOmYYrlWuQyBmLOyhORAwhhNk6BzKQzMeji20UER
b8ZQQr93FnHpk3WNmEM3frJ3nOFQTO5mzD7IkUX0Yp+TvJ/PR6SzX2P2OcoXKZEcsp6vq+LKX3+y
c5IQPjrW/LFMEPZzHxNZkUL7KGMoBI1cDTGKb4RCQ/Ap8XqXMROTBv9XGzIpZskUi2PBOS1qsGEM
GsvBAUG6jlW27wgWaRzn4ARkrdhoG8d1i3KqsIMLkI8hKo5WqA6u5G8C1Vt3PwXVbdiwNqD1D2k/
FP0zB7jPe+V5Dc+lucIacizK7pzG94nUlmlCbZCaLA3lSeXDugq+jcNgvetxtPI5Qi3UsGLK36J2
gGvK3WCCsRiZ/VjupSMRtJDiXDXJXqBBaABKhONexyeUqewsbPs1S6Gy6dqHhTi1YVdS873oGQjw
kfPBnrD4oy8ssLf7bsKOjAdEx4ZncF6OilinSqCdrCMm9w3cPdVh5aKsyGzM9w1c0izxL7GH+sRd
FL196QcQ+Tn1nTE159ggxtaTEPac6nkgW67iqg7d6Kv1BC5yweBGKUoBurSoxlyTH0t6sKdYdqQi
dNawjrLyx2RxY5PIXk6Dt0AxfExcc21l4rfSss/W6ZB6FAyShfyqKsmP25eAUP2V5V2DhHC+0H5u
ZL3TSO7KCFOsuuLETWcKyj0RIKGyOdQcDcONzM8VZ8PCRpbOOOilwVGS06gWIXa2Svi7nH/Fqgmw
EEbvrfFh7nVCDGz2xmvbPThY7dudZUKHckl9t59jj99hXt1cs0s2Pwv5Wqf47hlZImaDpE7cpyIE
o7VsjDZsvEFlegNGqOBL65zNGNs3qI0LM29ZtyO0ao6xr++nrvvS8rPeMvSao8+fbfttsI4ZB7Zt
r2dKNooKlGoywMz0q9Opub3YOBOjfB8vCHP3BiGT9DGaTY82ISZuWWMmF2guDJNRf0vLXfdXhiWL
SvsOOu6QjYYTXWRvUelRNZLZEP4LUR7UTHdSMpuCclrKDq4J3HUQUV3yrncgcRALjNnTxIIl/kCt
AoSDkiPRqYTwvyJgdcAAEf2y0hQi53cAt5dGvOUOxPd+1XBSk2i7eM2QUFose3TYhAMPBn4DJpWP
OvpNZ2BdUiwFa5saYUfhPvdcveF32nG+hcvG+gtRpRrWv8qEXuX3F41JcR+573raHDwGuHb2Lxcn
ljJErJTRPnBPNSFL0UdEI+gsU5yl+MeNZQB1j+ExpDf8lBBExd7hpTOvxg6jOiQGi1NduHMgVmHA
g4AosfDCGXDzBu52JK4827NgGH7Z2EB7Z4c0fbnu0hFXXhEcXcztAxblsPaiF2Bikl0cuxgUqpp9
BiDXNuvBU0uFsxaWQUqxyg4PQLe79INV1q7CDE3cT6Rfc4FA5NmCaQ8joToifzDb9UBsGRWZ1rpP
BXhjjwi0TV/ACO/4Pcy3llrBK7qLaxAr8xJoX4moGJ0QYFGeuBwQ/Z4yHkb7EE2IRBmfXnT94chd
7y7T8SLEv56IOrIRn4h1gC47zmqf4t3X7w3prR5q6hr4T0GNjnDMIgvRYBDG+0r7ai15UinQFPJC
hU6GgQXrhDTapSYXeoB62Jy2wUgyYWK86EzgSzLPAob6KiKwi17KF8lOILGMDLXUCUqJBvNi2wg/
PfYZGpzDS9WFR/LR3hI8I+TNIEzghnPak/Sn934mFb1YHtr9bYkyaGQSG9eo5jHsyfqSAM8rEJFH
dNAJSFw9GshAXcI8LbNfhzvVZ99kIhORlN5ZNZLZgfJbQwc2YZa2Z2xU/juDUdOUxDmQ8pK8qoqM
2xQWcTHsSv6X6p0QwRNOnrZ6F8lzN68LHWz5sC+In18HHON98ErTSQqBTD4LnBxOaVKKfoQJG2sk
EcY6arP3OsK2Ad1evjZy41JywsyCUApML+82SfLGzv/VU+QcI0gM9qKUZ8KfPdUBFfwb09MsQXQ2
gb/TS4RX4WlAV1s5KNaQH7ghu/YhXuk8P5ORb1FAn22AWX1qoUHFVUmBQP0//JJjsvSYh8V8Lhr4
NG0rwnvMYiSXCHer7KXLQFO61ZLYD6OBUyOHtWYF57RnWdZ/0FjuymE3wQNItd+Waqu3hxtL3q82
sJYpMrlJveVqN4tByFbwuUvCzv+SudwZ3vvYYv+gAQNuW+gHIPDmrXN/h26f+68jJwt5giUxdSVp
pwbJpklERMGEz2BmECR3o8PFQlhsRUoLC+eCozMh7lYR2uqmewsTLG7oMSnWOjlyZMU0NgItLisQ
CAA3Ou/AJfsSWOxW5Kj/G8eWVfu4oVDCYHCbQjDJqJAy0miqJNl5c0UY9i91k1z1gE6VWdWEc5FK
vJpfBaiefTcstTA9YLZ6tRXiBvZqzw6FoeZZIDBEtAsZUHMweXfW6nlfH/iJNqmgvrUNis3cgRdm
DtuoRRCvUDQ382Kg2ZYpmNwme9XY9D2phK1rJ7/HcdzZzMoym1mGoXwGNrzghnHQkLw5lY2QveFK
1vzbQLHRgj21lfMmfCZx/cVI+u8s7C/4K1+TlAh1/p0LB+BrJc/dyFbFa8dT28NB8JnXadpA/85R
WQ0H5YTbMqSpS/xPx+leuoCDoG0c7M5Qbg3Te0Vv61XmtnNKhAeYohLnmLAUskuaFw/fvq+d07E7
+KP3mtC+WgQWdSE6Int20Z7SoF76snvCkbKyw+baiX7HMH5d60AvwmEleoXYL1s1RJ1OWnORbHWm
XP24WfxXyoEtASvShNlopNavqicMqZFkaKF3bhhIFOIUrM2wBKglmdAO/EQtcQDppem0VSP8i1Dq
L9DK91K6Vy3vdgoVoiHS7W9q+zdf/WSATNtJTTzZAMVYZl/MNv6KCYInicp80TOOyFBf62PPRx8h
EU32Hs8UEv19LNFvGhas95LEFmBo3UFrEWvq9SHKH66qNqyCf6iicyBXpXziCtwS9PydNa8WTY0F
fUkYISJa3XtpXP4grLOamiR6sfLd/Al6MQbw/hHrjP7uit7bZiBqA4ANzWxfwnYr2x9PfRQmIJPm
FpsEf+bB0fJhCki48zwBFt+4inBV56eUlAWtKv80hVCyMnH9zOEZ9ZXI5xe3156E7zwXXfdpTOVn
5rLrHVl3qDj5sT1OQ6fk6U+s7nP8oM/g3jTVR1aJvZlmO51DlYRkhnMBAZgxvFR/69s4YfrqfWrU
u383HQXPGjO61/OVxScmLURck6yXSmCg0bbRrI3G9T4NLmYZn3LE2UtGsTI6zgx2B22XSGGh6YLt
L/oJL1tm5KYNFMey87duj8+A/XL9qYXjWjbZNaM6kjkcWBPEf+uups57MJt9jiOFFuJL2Bp1Kphs
75rhUA/xXZYz1N/DVEBRJKfzUFPjRMGZ73cdKjgTHMhmwrejv2iUWR0j1pBjMN1NRrZ3rH/WdKiQ
RehzCLd/Ma0PGX5V0zUtuP30c4l3y9FJjgPPaRVQFiSsKpzOt6yj3pCgCHXrFM6CODShtidhHRT2
cwv6LoeEOnaLORTe681VoE1Lo9B2SZy/dFX0TI7YsaAs0eizkMp6gb8tpLHNJhIyh2ZVWc2rHjHj
S4PpXzpswclvZFrdxoMZm/MPajVxBNarfy5Liz0+4wcnwKH2KBx9XVvxTxRxMaJWaZlMmE0C2pgU
vszeGRYKOoiUBsaARPhMWsJT1T+MXj9FI0SFSSLynXYOK9wsH4gpTL81i7wv+wDnPFcDSZYRMzg0
MhjgF9askWlfCgLfErbffoh3tKt2HbpPgRubsw0tE92i92XYPx0k62asFkgKkX1WNPHZQpILaXfB
zm7cJ84P1JRce2jC7OzP5DUYwvcpv9nk03Tul0AP1tAe1wWgM/+sCeSOrAG5Py4q3IaEsPgHGMQl
4X8KydHYXS3RstBfxR5X/6WEhZgQvfWDx0gHYGfRjaCGKL0bo5WaLbabXCszXygLpSNcB+ZHNdh+
dc8kgRL6nopn4Yp9IPx73Zs7ac/5lGgvEtBnMZ3KYzB/fYVqig8izv/BabYi9vRiPynidqkGxytQ
ck/f15xKyBTZfIA4pLTxsA0yUucK589tPoKvunvPMTC58t4XPwEfqgYGT5EsJp6nGAvTj+4dZPyd
TA9ln2L920RcbPI8up80bVP8JvKvLLol3j8l76SL5X9l++Im+4QcQPY1YYFgm0bHy+4m4plkZwUb
O94h6E+m9ezswLPcX8hWcYIj/URYreGEIuRW6atriJ1nJRCG7d1An+/1wNwMlHz+OpcCDrTPxKDY
VGm+s8cO9ju864lt6CR2Yyz4gnDs0LBIwQJEAgieJAhe512UzHRpBTkPd5NbnBQUfX6LTZ3wITsG
BAq8wsxQZOidSwU0hsHBFJBn1L8X1ZtdXicEr9oc76VZawdXZfXsexen3afpXRf0fVuOzR7tY0r8
IuDrEMTJOoBmkpgwcD47gLCWtjTEMUs4T0h9TocaIcuhGKlL0N39tDimqre8vHrVrdKvk/VMouii
aN9Gb2v7Eqn90XXOVf6WmdeSAbmYIz7+uOGN6q5jSWLnnrac3pqJ9ABOFNqNBlJgAXZQL/rt7HSw
Kxwt2Ocz6CsacWEuifUqASiKRsXj/8dS2CFJbQ8av2hzrQpqidoZGcZnDEglcy1MBIwYrHTaTMbd
ayRTuZNoz7aJaAIi6XDPRfnk443SbQr5nNT77sdh5+uVf779L6x/c/aGQXDNpnt3FA7TY33eHzIz
PEuJ7HQatx76mo6pL+OTazqhMbbD88BIi4iRUziAOOa5TngwJnDitgPRlo5LnByYDWxEbuwOVgmO
voLxlU5zJhsMUYjmvACEwtma/jrWrH2DMV3/BT9A+FTKT9qXX3yeky6e9rVuLOqGFdag2C1Cbx0p
iWCxcMgWoG8LooJTMvzUd2+xi3VtMnL+xqJZKJGtVPdddHJrB+7WGsJlNTFaHL4KWv2SkafeD2sh
mImclH0egAZE2AwV1U0IXr7n+8tBclkku6V0pXrAuNJGWOCBxEidVY8l0gteteQ2GNaiY6NhgQno
eYn4Q+XMsh/KJnbt1uwv8KKlF+4rNmxq2Zr508Q8X4SQuK+OOIuePveRVpQK9T+j288vaw/BK87/
gvEVCjoP7xybQ+UbX3FC1PFBEwcSU9Ek4v5cddh9hl8TbN2s7CS9xI5+wv5D9L+RngKwBMaF9gsz
5nJgUiW5DT3WTfh8ZmnhwN7Xno3UdHalh2KoOJr2tQLBX8LTnlS/gUOh0VzP8w2nfUinecIrAcDX
22HzAfrrPTmM7YQFJRi0YPtacNEbvGVpj4WkJGUHlFzFTei4DCHmTDw8BvzjHXLnyJPArXUOJOFE
AlYfjHnU+bgbGVhqDBCUuzUQk1p3dMtYyKbFRF88CkJoP3VBHzbOseSQRdF/EFKr9J0znVdNRxIS
ea21LpYhU8OUH9ycLiTnuVCH2m0L4HVCgsxXNf141E1xARVbJ9PhK53x/zLaVigOE/fNglY/Om+e
zdZJNcvSvQkZrcVsqzY//cDEmoJ2W3IGuyz0M7yDptTueDGsBqziVG+iVica0l4P/LHT/7rY6kx5
S8zghm2rxxViUqoHw7BPEK4OqKCS4GMaH7NOiBCuHCJG/1cTBWZenORU4OLH5zxr/XwMgFj4Uojv
8aNSLw1C8VF2SyfGnwuqpH0YUF2Rn0BNjnO0ZPl7NXHvGfewXTYeQxwYILh6lq7zXsXEfRKyvvCj
nRHtCmtNIrDqtpHOrbv2UBOR7QIMrKeB21TmF0TqWu0V0uB8G7xSkGsW856FBUSdLA6OHKRXBDDy
MGps4Jb8N/WhThwxM3e1sYhK725JBET+7EOjlhu7OAXxFh3iGD/6nifu3EfAH3bSW5kOmmQMNPsB
dAFJqd610d/K4EWL4oWDarwlFgdgC0aGH1cRBffRi3+1v/XyddL/2t2pxE2hbDiGPj4C1o/aD2vC
Jw0+jk1rqRn3aPjJ4v24UelLyjNnM8ll4Yr+gKfCChnjhP/DwHlOmIEqnDf+RaP4RpUbFl8pQzOx
pLd15Ca1mfP+JSRLWoswuxLHGdUXrfmRAgDf70itNBGLzHRiZSNhN2fJKDTplM+n9MBtf0XwIomL
Gt9rhvi3Ptp68ujqJBkQlVGmlN9ftchxoRHrl5KPa7IdqBBiNjSMgsulaABcOZ+Tfbara0AAtCWo
0RBVMhQFTQvWY+nJeTuIH2NV9OcmvmSUSpwEE0JKJ3rrOA1sAjFSiig7+Geqt2i6VQnaU8XNg+e/
FadGBhefFFgO1WbU2Y/ie87eIy4T0iyEr5YBx7ET81OVXLHlg4n/gj4QZnfJmpL1w1tafXUVHBLE
hhJLn43cyLKsrU/iSo6PUvf+KviTIeESeENTtH0G5q4uQlU9v/4NaCGBrc2vJFmN1j/0a5ZcdB6D
6lYtK+KO2rg4+2y9ffK2UfLQM4Z7vWZSl/5kHB49IvCEdqeBwIAcH0NOxgkdAnr7a/t0M2Ip7838
lvjVF5/0rNo6mcwUQr3j8eEjoF2Jcr771kG07jvcW1YZ7sLgzyocqlu2ghy/eUcy4shTkk2U9xUb
pRq4g/DPuWX+YPQthz1SHjnAu/OMdY7eLxOw2BG9NhzdH37wEnn4ToN1kjOL0qaXGI0hkS+k5XFM
6eE2ExShqPW9+rMsVgGUWzm9QpoZ7IuIbfLuMIEwO2mr17HtV0NoLnps9xTIom2J1Di74yMIPnRz
fN3mCGfq+Opy9Bds3ciXFRWRYRTJ4SUBxl6N3xU6P46apUXpbPp/Wk8WdhpcKh/jrxsci+jDte5W
jkRNoMVGptaG1lLLyGVp902eoI6OVkb4VnmQV140MqVgHBWM7IOvpkSIz0xZXip1QR9eoNaw6WRD
Zln28NZjJkrZFocYQ2cjYw+1px1m15C0Vy7PtsfKSOreUp++pupPBwI8visaG6A5zIUzdj01zffk
zIB6yUCjBsCOl6nYWtmpjTCrj0eCzhcR29zafq3TWyyBE4p1ie/euQX1yhl/RQ3kQX802bOTvA3a
ofOZABfRMe2g83G3ti2qeIZsw3xgIwWzOWz06NfJ+RzUSRYPWdAszY8dpFjMxQujY1gFnMm5Z83d
8E0MpE9u9R77pF8m4bsbn8l434/3gCymAs8Y/yRktdWCNMfMNp5dGeDPvA6IpvsgOKRMh92eEbtP
7VydYuNEhbOSOuQu7j62M/hL2WytmuRoiaurgHTn73ihOJChVoi22MamSfNFdqJs2OzOqiLWnqSc
IZtjswa8UqdJaqCOJav0M66+SElmskH6GBQF5CHBc5z7a0tNmxGtD3J65ztoIeXXGq9NjpspRaJG
/qynl8zT2JYuGqy3fcZU1Bz0LWc45QgpREHzHScYYgcPM0bd0Uo7ppHg+Be4YOZJDhUGuuGxBFBf
fASVi2nH3FZlbmJT3GRz0DmC5v7Fze5xlW57d7RxKjPsTpSBc9eowC/HmrYZOpSbRmoVm9zm16rC
pVZCHpeTcL6SrCQMYAUIKOXCczsqL3XzoulsjQTzxTeXiTNt/9vkuTjhGYUG1rNcjMjue4wv2hr4
PmItWTjrkLC4iZi6G53MahyHTQYNKPGufgT9oVglzP473vAQrcqwOKSaiwb2Ix7idY4R1hqGY7s0
Q/LcY/ESUlBJHCkKKitLX4j806dMy109FhfZVxfbTS76ujTFbUrs96Qz3wbBIsx665lg+qCn4ZNZ
eMgcvdpGwZtL+keG6c9pJgiFj6z3WCuEe0T2JbwNB7J3QMyQUVUXT7kXPy2vPm7yfluhtyziBqvl
gURKpLjrkkA79YHAi6ondHgNNXIxetAZ5hpt+qIJEkS9CwtJW4C9Iih+eoVenZiHdMPAcDN7E9DN
TrbaanTyU9UjZwSqA4wZSk0fx8u2Wmas1JspwQw1rgflr5Uq+L2v2Lrgz2ubCTjiVK9Pj9HpVsFY
rEoneC2eHnhXrp1mXc1HaWY3M41uJ0XMj0QowSm7yqS2ySh/iji+DJJNa9OdAGId9bw7GKvurHR2
7l27TLKMBJNi2RnDMi9tcqHwzlXwJe4dXepHAvjX3zjQuuJqTZTwVuOwHwXz4pwVqbVTI58rq2QD
VnC/yjP/bKs9Cup9kGVnzddPDfkIT3x0L2SQDI24Gy0Ye5eTw4zvFV5pW0+P6DTXpWGcExWdreDD
RoSca/5myMFM2PmmRmraU6Ex7jNG1OMLtNqK+fM3ltBGP1STv/PJNtf64xDqR3GHLHVQVofApj3Y
DMCH7Z8xqKMVm0v/pVPTAc7bAuiqbZ8I1iVsjdMjO8ROd+Bya+WZIde5zf2zQWCrpflMc7ORH0wM
p77xjv4iYrjio1Fwl78mRdfcnqYBOAXQmrF2QmUaYzezQu0EXhkfd1omVynHixb5Z+aWZwl6SFEj
O+wrfY9EnbzmYKIgmeUEYhUO7AxbghNOkDFrFwHPrQrVGQ59dJEL7ThM3oYWmjheXmtOoWK19Xgq
J+pSxjtnTMvUcC3aB1SDl5SLRxICrY3ywtF6STfo8fqs32psFrrppRPIRySvkmS7RNdAcjvuNeaQ
8IOp5usm2BjxtDbOhy5P1zoq34af2nNvBvAhLQLGFD4R2iHPkh0ldnw0t+RY1lShlM65b+1c7Vl/
VeAH2jxcV2QvGlAFDfA+tH8bI9M3Tehtahog4e38EXiGdgi8El63tx7KXx9Dp26ScNe3+3qoz4LK
O/w0iVpTSHNCUHcJ4tslzDQp1y6JiyrYVFa4qSN/nQoXlsVFdParWdkvktgjewdS8hKoo0BfOwzZ
Juj0tR+n64BK3XN3rtAgxESLYc+dMYNTCLZSGgJGlom9xvovtEnSGg9C3w/w0pRCYBcwHijlqcNT
WDyLVH/OC/O5GBgSJBQR9loTxSVIrG2/9A0Nj2O0rY86FvvKHEFL2AeyFSSs7szeJO4DeWJXJSsF
OZHBU9uCzXqqe3mJjPgCfKsIs5OSxdEtP22jxFaQUKirS3Uc8nRflcXe5z+sWyc92GVVuo9f0jbb
BY29C0G7gSWPjEt2bRwCOYfi2PUPWgGkBUBZjWlnWvq2MSYeB33HbUM+Hoin6SYc8H5pdBhq55Bo
FTAt71jGxSnOUmaSq3BVvhOfkqw6rdyxlj/wNB36XD+M43Qw6a21gL8O3+O2OaAM2owUlZVChDHB
lzdRozCZazD/tNj0tWJYJU83B26As6q2IObIgt95pbs/HPKJnDW+oq7lMVsBWyD/AKyy00QHD6oR
sB6WFZhED6rh12vzqDRWuSI8N8Vw1gZ25ZumGs7BC8KeZxG3fFXqWu6SxL6WXX5ly3CpY+NcMy22
1wHzFT9TKyEPlUIca/j/cXReS45iWRT9IiKwF3iVhBPIpqusF6Jc473n62dpHnI6uqciKlMJ9x6z
99qnCUdykzCf6egDK2Ya8+AwlMfSCJAbAuewBqkOqp8h9VoahOpoJ+SHG4QGkAn+zitZmNap809Y
gtwXFWm9s5W9kFXuvM5/2dvAZ2hR/+OU9v6gGK6SZOddclG2TxsIKsSlNUI3JhmLEuizwrqpDYz7
fxLQKfZczxeZpkNVBdWxs4iJKKFaOsnJygAjN1EljXfJYsF2Jy7jO2epxehzbBH5PNPSdKZhdTJu
ONVAKRyrp0XuTwnL8jyXbhDu2rV3UFGU8UxpNt8bmHlIM/xuJnLF/CaxQW/cJpEufRlf/aJcr62W
XPuuvygAe8IO/bRpx6FuGkTSm/QVJGBKC9Kf5NKSwt3mgzeVmb+ik1i7QMXtaqviXm0tgwf1zVLO
GqrXYQVS8T1Brkp5+4s5PU+4uzR8ORU7ymH5W9rxu75U7404v/TT2T4HNPYLHd8Uf9tpddbX+szY
6zzNxRmr0Vx+JvL0sbTz+xhjGiuFn+TvM43F0tfnZlACUiHgsHXgAmoqfQJnuLq3ZQhmlv3sE0Cl
/LXTUEySV+guM+0xp6reXaTFA1oFhRvLWOtgowvGOZuB+7DY+G/Tr7Q/ibS9V2bxGGuSe6zxuTYM
wdk9Ko8ROUFNwqd83GE6rHgjmwXNhq17Van42XbgVUvz4WGmw0PSzLdkhiiihFVKpCSC9RLD88Y2
sx+awJAQNBFMK7cgdCjliVp3JvanceriR0qn2Ws6EOnyEKSQLXgMUFlRurOSC7Rx+BTxUVkIECCT
EjU8n+m9XL4r42ZAP0yr4d601b1F/66q/Oy2fuv67r7n+l1J+bkG4EzD741gYjnGObN6xnZrU2Dq
yAkSa/JyvIpSS9SenHvauZNVbwTQboOwIefAZLpWyn5DxmS92w/2TveciD5DLa9jZ0Yk4y0JRT7L
TXAY5r+ZzAeZyIgZS7hgrIkTrl0dPDd5uALUstDH2rl0Lic2sjODr79xh7sftgLUl+xXS/jPhMV8
vO/zr1YM50SqHozkTjviFxicjzqDmpeb96zv78jidPHcZu2hYQFcWCyIPr3FcGkGyqn1uhaKu2y2
y1DpFxps46z9ZxobkprF2zXitybruLJ8xLIVyXbpdnJHYz2zrR2CQu0CGe7SxNRoO5VUb5O0wUlQ
b6qJUMTcXHknsUayIk3m1piBVOXUgy/IJTwDkjlZRlpFyaqVjAHGq0qhBNkg+4pOYG5/TrPWnT1z
JcI+Ji/KNi6ZpV9XYkU7/bPgm/679dWl9fqLvRFJzKqjeKXQbX87a/G0YvNavqwBgTh6ySVUmUJu
qJrHsQkwuGRBtZsotcHW0hfHYFsScD4BMAo4r/MmOSnYOaRmG5CqpG0iPOmsvvyxKH0SAZf4jyhT
lw0tACClCosqw58JbrKl8lR6P5sNf+1z+HRjkLxHRmW5TLHjX3hzM+ywcZt91KQNp6fJhAb3W1IT
jk3d8USwz/HByN4F8yCZIlJhDbkgFYKSZrCjsLUTRpITBiaICBzrj11eg0x3uprmMSP+kD2dxAaK
j5/el5EeGW+aN2xamC1p1DZjlBhKlL2TQ7aT4kCQgmlXaJIX10D11+Dcn5fGszi9+kZhdWR4s5Ne
gWdf4ts3nU2Jqstg5SeguNS/9uXDmR1dEiE6qbDStbC2tlDBfpkMz7jbH/CFKXcAJnbbjYAtubwk
exwCfEf0bE7+KNPSIEMkGJUaT8bAULZbqNdK1GzyBXbale712jK/nJyaiPqOD2VeSDmlkqvB1qbj
4R8Wt07f73oprkjSsO3cgdj8Y3eT6z//2M5YxTf1r3yHNRagekl/1+Y3QSUcUh2WVUURvvxmOGnz
JzuaHxIbO6DIH9gISIuBj8j23C17Agv2SlwQmBONUt3i9Ce+DIKPlGmj1Rn8LELM46AlItpBQ3F3
xCeDUdUZ3OYVahZKv7xBI5jHsHygG4c2tOGTLd9PtC2ROk7hHaA8SvoDAxEKNxRw2EhkmhXj2WvK
fZx4TLff+VesnUYM2GsN5gWjdq+XhHLlC9F/5fEwAWpjMzieqx8DogusWqS06XpKjvi/Qv6vGWpn
jTcHFWhzKbhmnZ6mJtWSiCUV0jUrNu+6tN/xnhZYlmLjngCq2ym1/6FOMxfzaV9xSz1YMaezK68e
shODDiwl6mQQ7jbIMA0Ht12pEiawcdjMTKjF1eTgVunJZtLw/5Pe8yHzpmW55ql3RFiVaiDE5Hj1
MN9nhGskUAywq/Px86sdUliXXzUcIDNIliw4iKCAm5OjaBeTfvun3oeYBJqqdKf8/8YpZ+PnhRrk
qOLDYEWn9oQsf+Q9kDolRIgUkQ+FTUT4KA7J2sqQRhhW4RMnpyOgUq0UsRxZDmpG7qk6nPkXZF1x
em7lMkzI1yWAZER1sR3gqtbOYh+2v6gF0U1oAWrBeMl9SKG+eTGPKFBOlvyvYICQ9mSnsWDBSZY5
De3FfCy/6Kw95tYurHi83MLyyVvrzTzgASNvmUwKlqNrfp6Z58xH+6Mm/I6EehJVayasdCwKYDL7
OH0T6QKjQhG0vALy0baf0jY+xYQ5Tqns2Ezq79HK/xJrU7Wrt3ca4cMARPIemIgDND5pSg/oPdqf
r45AMDDW1F4SSmvp+KT2L7/ESgoOI07VqvnzXDFIrOc3mdVubyhn9HBRlxrvuibxe4cFjgZReK1c
/z9hK+Hmmh7i8DW8LtX8J5Z3FhWZAuevuWqydl0YlfSI2g7K8JzP0+v3UaNs02dfQfg6nAhL68qJ
BExSydk0VxpZQZkRyV2K0/YX87V0OW2M55nriuSmdtJNMfV7mXLU7D5HkjsM0sPU2+eQLc8s7p+y
FqUrdJlDVCfLuQXGhH39USAX4a9i60YWkH1Z6WMmdQxLvY20RwENcu+ZncixuxiFN47PqclPohs8
BBVxwaRoWj0EbpQHs06JwNe08IKooydPgzdMtUcl4k3ibwHH3uRxlPclKNFZV43sV68Ykkb2CiXz
BDkBRO7AcKircLDHE73eKa9AcDJPHnZyWiHCGpZE0Vu70muc8KKh2ZyyXGIV356ZgtpCfZI2Xgbp
ub7h17rpIr/VROAq/U9eK6eh57cRr61m/iWd3poRc7PT2hhdDZQQDA0XfAi8AUBd0x2FMPv67CQx
ETe6j5UpRWowpRiwM9ikeSWFMzOt0BD3paT2QrhjRjkST1ygDExg1xz4KCJII5U9PZnDW0Xv9CX5
Ia3xVMz5Yb//F1cilIFkp8IMM7SHrP4NLJEIPeHx4MTuFDLBiQujtkMkbCHOzaRQJkRLww6syVPY
1Um4EQrPZovFG+7dQ81Eu0M+N6II1dLmbkgoFZYj2S1z8peeVLtniLbFteGMyYoA84K/94Ov4nx+
0bfMk0JIHjSbGIBMB25fecTcIpg5sdj9MLH9GRg4R5EgQIWQt4ozmnDYG5LLZAHbpdv4qVGErAB+
q93qmFR++3iJSZTU9+9GEu5B81J7QxvyFY9e/NbLyVnR2nM8rvw39fzNtqagO46zj0zavXQW3pwz
cSB7giNWISO5nog2KlIfm51Z+QQHOOr7gsUtB9YSxz8JUuESivXfFSIdllG20YS4jmpJfwz17U88
h+xM+DMFV5j8DXimEexR9bAZYHfw1Jqe1KtH/iJnQbgtK1G9X7oTM/NYj7T6Tk28SHaY97wTJH/r
PHe7h7AITZIF/zcnHBLaAhqaGAtxwnI2PjJgz5L+Lm47rzEDW93ldKvTBcUjV1XlC1n1m/bdGAne
JOkmBgpavG32heefvzvj3M70Jz6h04uivN81GC2b+vf1D/As4cjwG2nmTCLHCcNG/lvmFer56IcO
HPw6X2ItuWE/xn0ox1JkDJGaW0S+BykeBL2yr1073Ip4vwlDu6E27pqzaBHK5rLPEbEKO9hmTgZC
KV4amlzOgx5cg6m/D4FJxrW2DiF0t1a+JXF+RTyTEyeymHY4qDLcq/o2dOpdQ0YvmpZC7ZC2IlKH
8TIyzJN4o0CZkew9DWw2ubb17S/lLkUpCHJG+YSjbshl8sRnxozqYq6uWRcUqwgRuR4nV94UCMX/
bdlPbkneQ3Bfy8OAal7QBEHyYxm7Z/DLmgfcpOfKamc2YXHuWdgarKB/oRBDuPKjZz+9ESZdIRSb
2AlnO1xpCuCGnCoYsEX1a3qtYblkbKjSrYnVwtbP+WAeS+B2MVnyMNntfXBmpsFm3Hk2o+AqO0Dk
1a6mwsh3XqIs+0j78j0T6ykt0BDBBCqy5GKt3QUBQczOIieqTkiM7juELE6Z2fcNgwRRxl9FVHcc
wilqIcpaQVmbraqncUdNHdtRPAi2VvtdFE2KFjI8C2dsZO2Azp91RZ2AxBmHUGAOwWhDCJA1ZOf4
8CtLOi/LE24sckOQieLb1ZSf+B+ZLOqOilxNsFVHF/OjrN/KhP0QMLiuIPqNQILOiDSVJRqejV+6
7W/Fx/Ay8iFxuNDzDyPxAWhsdQ779mWqka7j/Mvi2phoJslQOI7SV8plsfKVWb4tN87r3shpvFgT
MRIfi2ASz0We/NKqfSY2ZJDAQ2Aps500mX2X1t0KK7+qmxFtLacyASIbkUcaQdZZfkHc2dQo8t5k
9TS/ZmlzFWil6VOb+7BhOAbrz+ZFAxsHv4AFoCnSk4yyfPbnvfRbCzA+jH00peylN6T50MKoYEzZ
0Zbo351ioZ64+t5L5lhwnHNa/kSJhIrpWblUP+I9hFzGpLL2BvhwGxEtadv5+k152LuMOhsXMtbL
5d5hx++zYETKLUs416vLNno4GW2enoaGFOaBa9ObpFnqKfQmPf93L/cuzbBpat7mTsafWpU+VB4D
ujDe3Ppry4Yvvp2X7G6VP6DMR8JgOWaJt3LcnlWbP8wBOmssLqVJDydtQaMQ2sKU3qYcLPszGLvz
epSkgZRYhxAoPXlYzRbF+nMykjdl1N+qPn/vyuG9EPW7WGmf8ZvUJDoJs3rAJuoeyAOzpQ64Nc5i
F+eZGSwOFysNFTp9BW4k4utDCiARFpybb1BB5xRFcQOrs793UIxMQH36D1t+zxBT5AQsSCQ5Z/Cs
LGE5wNfceOzcHVK8DaoZ0HLTa2cMEZI0X9f6qlMSzadtMPDWUHdCHRoTVtOLAXHkmLzqsbQ95jaa
oMGdptU14euWBN6YSuwONkO8AZ4Tkw4i9VLZm5l0KEfbA7jRDUF5JX8J88utb//lg+VWXeOmMh6P
cAMOVWiWg6OoVqjnN4r4DwmCmbrd88m4gYIZajmcYxJGE/lNnZb3zqg+0mL7KDcwtjEDe7qND7Ta
lJhHDJNu/anzonMW+cOGIdaw/f2ocN0iwmwUEgwLYmZxiYnRdrM+87bNrShDlK3xiJTxpJyNgDJ6
GHpn+SOHsmQvX1KmfTYy/4rLaPsamm9WDeF+/E4GHO4zDTNvZMWrSBesIdKwqeSauPXimEyN5IdO
VltjEBP3QhFj4CTbm8ZS2ulpmouZIWwchqs6mDdVzx7tXD57LsyxAIi5iTfo3Oj9J3oHaIgXecUb
8xG/iRJe+d5+9Yr1pUM5nNo34lZ16ytR7jJACKtb/XwsUAzpR7kirmUFm8m4pU9faibqevamCE9a
hLdEtsfxb/TTFpAGdmVLqoIH1EkgB/1Asaid6n4+WSSL9ciSUmYfL+95v0h4+W7CXh11R0IHeAza
sMtdxfNllSoTAsttLIh9G9ybwJCRkbL48FdK7W1No82V8u1j7j6Nn+X+smkXj1Ufn8Jc35gg/Dfp
84ctbWwgwOWqpASV/Q97S3+k2/S1i/FT1/OrvH9dNZS76bMjdmGm6+aub+jJSmSuSNngXYTlvjBF
j6MVaZL4UzLrUNsHxT9WtT4gyc2+kC+Mx15V7xT2tX0iqb1ibRVnwt/NDCjKAplQuEN3yoDCBuPy
x0ZGkaC6qnsFToTl9yLzd8BNmHEO9srYVHosRFLIOsGp8eAb+Xn4sw7VDQHsYn7gNRWvDmg6GeRA
pe3uSQwjEczpWvpGJ/tg1s/bFOwa1uoFr8V2MWVYkjgCjrM13kH7XtdpuRSTGdY+th5XEv8PsWxt
PlHFMy/ovWGolGTmvWkNeGNNfmcL9DkNP0ST36eTbvTPYdSfuxE/efOeL+5zKt92G4F1T+G6keGI
jFx3ca0bm5/tlV92JDTXNPryV8yenVj1GncLzks8xCYL3XkoIIvw2BDFu5hqkILQ2L43SDHaa0aB
uKicr8AXL6yED6j9J3QzS2AQ2mHkF72HcCU+2s0ndnJnVZBQ22ws0mwxuhxKdBYbB+wm0D8ULAiA
dtRGaDGcyvY+koct4lWttmudySQAQIWPGSGUKHYL7SLkms0lcCwtgtZJpCFwtYABYrAEBIUcUy4k
1WbZuuegsPWznEznYhGhabws+saxKG1sEzsRi5McP2rpMx33SB+Ut3Yr3t+k04Cko1bDnKlhjLtY
mfSzbxB6siXJ7YUpyuMasCjopqfBLsLgAfoutPxi1iw36/XA/s/rJp/i2zQtTzV2n9zAqc2vbTLd
wA4qmx0QP7pjf3+RHcH3oCVHVx94B9WoLiCXIIVepMq8livkiVzyt5bKC9tn174NcfxGtTvN+Kv7
5ZrV29WZETdpCKpuxA3gETYVp0qQOjTWg8nMMt4oSzNpfvSmcl/gUTylY22RSiBK1PNLIDFWalNX
ecqx7+3MlepiP63DfaMK+GiRyB6CtQPVEg/or2qPnBgHug8xeyr1ZEdcxr+Z4RuPB5qJcSRXT0lY
luLQZDGqXkmFJO3+eODXQYAwJkqYKxUb4I6kJc4gBiLp8jrHX77JEGKKYjdBk5Tnkt1ymd43/c9O
AWnoroUaEoFebExeix4lJ9X5ZdBXc18eKh8bEoaq3o8Z1RnFjSC429Zzc+bnvpCvoAs284phtDK1
kLPoMldmNKysv01GHGlK/XqX1O+8wAWOQYX0rOvSbldMrKRyQehhDiYHpHQFPaoNpXIm3fA3DQEm
P1WKMN2MN1KNUQIcG1t34/572+l/ZFTgGcXTzHMwh4XQadu/N+Wr0+6jRI2Cfj1qzbd4KQKE5TXo
5pmRALEi4pSoC82Mq7dBt0IjkHGXumzaoBZ2W+ztk+KRwTuRZMtbXIxkLeyD18exK4+kTFhhqSHI
proo6UEm6SL65qyI5Fzcya/JNV8qsntV1sSiUX+TULTxdLGML/XRXR+MP4cq3J+CeoGelYBrhUDf
OpfcMb0hTpYT5eyxJmpSpzuhN6az6truUk8Apm3hrm15/Nr+aNJMvOdUqoGcZ+fcfGFwNELw0tA2
SzqWby4f7tMXPkF1CGFFNXNpvyqwtvXvYlYjIoSpY9Aa+82lWvzEmVjLsmULbQajp0JF7iBXYdUX
vlT79b6c9W+gqiK9mVpLoOsB6AazRh/OQbyyPC29NXU18SJjda7pYLf6mcTNabtrEwvkF6OBUZBW
E+xZIlrxLYuN9mJ5VMneYBpeveKnui5Q/9R0I6St957rQdZPQXER7XwVC2bFlGa5+GGx4Tauz51C
OOj9mUHCqN02pp+VVTqyME93vLAkWcvWFk3EO1kiYTPtFotGPbyMPVOpJaroiOKLhG0qgn+XbB/Y
ZtwhB5+xPlS7/NZ/aGcbY6tco6FahbcoqjfkMsUy7eKvaeZZqCsPj7ln8eL0Czf30Liil1jXAlJJ
bkvMyF98ViOiIIH26R+6fYMPIhvOssQW3pICK6BNbn220Jg7Na/ObTyfbFwuh37NLtap/gIh6P6z
wQsLF/KgSw4JB8nIrTlVnWeQjDV42uokdXMTSvYgU7ksORhy1q0M0ngy3PRXY/5eeJGNaQ4rGV1V
TSqCXUSchVFlOE2vBpIkhUf6ZcNTJM2LkSdnzODxGK38hBjKvEwwQuAnZHLXWqGuTz6G+RDzYSDh
s9IM6YeUrz9aw/76Z5k1DXFUeBY/kF1MyJkKz+bbv7PpT4Wjs2Up4AAar5kqxxUYoQ5S9Usg9D4C
pcV15SpkAUkWS6bhqcxZCPTsqEjNfco++tIIiX7dlo5LXmaWRLqAQetVlecRfXMpMV6mj8OKOGCM
l9rZ0ea/TLJreqwte83BN55N+/h6QMh592pOYl12U/7EKcOTASntqywK8jWqe1wWD6lSGDalQVFT
QtvSs0MqayT2qfFwbvRLyO3Au9aGCu/JCHpqTmCEsFyWhvrMZJnk4/a38dqusu0q88nLbNt9bt8V
FOGmLykOw3/KVVXeTIcQGZOBgFrzPjiLcjjwF6KRk6F+/j/peKQ5YGKbodpf2svM0LaIKAthRi4u
HzT/1PFGKNvmr2hJ+gWS1PRJpdwVld+AmMYrsrHMwtKbNkAeVjcCMEwFJ8XXqpewDamOmpQnFp1D
dpqGJbD7iadP8Zv5AVOWZ3MJjXE5W5Fy3TmzNu3eA1Q9HCDxezPbeb03/KVeggO5GzMJJkDoNdV0
cqIAS0YKFR4wqbQfvRyzZ7HeHDyr1K35jIkWk8KKXLy8CzO+C9gAvULwWW08lkl6qLP0GLvpNgLQ
KscHlnVTvBmz8aju/Wo89JlBl7sEmiZ4PTtaEMGL3gDY5Ec95AbhILaJr3v0asgXNThVHl62H/sD
EMDN6O+sQ4OKqIi9Je4ovb0m77YhTpn2Z4OXxLJHQ8vON3VGKpYgMS3CUUaayqCHVMBR5fIYbirs
sp7RErcxkCBpRKR6FGvDYZ640sRitsw84zK4KbKNxj6kNUKaDeYVpxFFQe9QpTBPo/XNCvuaKdgc
sv5Oqi+juYGVIJ8am3CTL4EKSLM1r3i3GX8nZ165IAHCk6r1y1wNFGIMIMYEfRvqK3P5hwDHWqni
oGA61IfJPy5/5EwKvki0Am4cJ5xBgGH0yTsUUZXHoUb+gMBoOEkVLDX6wh/cNZfdnC/IRAhdn5n1
LG0cXoeoWaTTljEInL6kmMwIJj7GVnxaefzOXEa+Tswq195lDSFnLLH62FMSNKlj5xfNyqhS9lfp
S8OGC/HNxwj72XZDqMZj6AwvOtqzJQiG4wVMGJuosn7UPRV8u904fq69Mlxy2dnr5cgG9Wgl97GL
Hcbe/Eb64PyR/TnLsGnNR3Jk43X6kM6qsnrq6K9KfGoK2S0JLzB/lb6Aj1h9lIKzLlUcWcboggC0
JeVVV/4o+PooKX1BTmWF7SMYOtOL0y6sbm+TMBHeFgGfejCMoYDQVwIYaBH2IdcF0LAGO1kvC8Qw
di6g98IJhwFGAsy1ZXst1d5NLJS/2tHSpBe27pr+WqvlShCqqt1SicWTW1CGrjaU1oGPLZLwlXVa
NOdcV90Ymf0YMQo5mBsPq0pB/1eBELeSHwZOzVkmmxjA4SqPyJVUj6XckdtuGo2rnU+3pc3v1pQ6
qqIgUkdeT+oBSPhMTgmDL+fS10hUjPFFo75rgawiuJlPhx1/yOlLks+k+56ZQKv10wrWL518G1un
zQpjxqHy1fpO5zXKPooPmukgYfWP1vsuFkyXB+mJYh3xwZtcKE8Q7Y9eau/6XQ9i0jsPAQpUsNIj
7FqjP/7r+8W3UDBXWc2qK37P6LEtFmQGCzLTbpwFIAjJYg10BPRHNqXbzPh8REfEOqq9dGN3KWvQ
rkwNVtS8XEa3XMEdgNS/PiwnW7W5ROygCbos/Zbn7Yc0lgwUWe8Y6vswTOfZaXg0qU59Km8iiGS/
YxqT1ikM1IRZK4rCVXM35n3VSbGumy7u1iCd6rXhPIuBuXeXStUvADCuhjxcTfZWhlQ80mdDWgP4
dgv6rC0HO+bBgbmpeb7mmnjCCCFvaGUz2HskDHsbly8Fi7sUFWM5y5GZk1o6MbkjMncDETrsN4gs
ujw7xdCceGjY7RPR6JBPGcxNS0BbFXSdhDAXpoWXPme9PtWzeXiNcvmO9Bbb1WHeqWhJ6ol5uU3F
CsdCDUWzsiQqQvs/FaWJY+55IFOU58PoEwqKHus/+L0WDYaw/kniu6MOE+/pVJ9FrZzFfcRSR9si
4L0QG0TEFRMyEkRXyXIxfLYTJaCB/CTWffafU9J4VQcPh1BbU13OMmVSjHC7HdMzmHq2ahvisWH/
0bIlNyhhLIaP3U+RQWRLVX9cFsgejV/1lmediIx57EN2hZlkxDwB+RCV+Y9Kw/GwZTeVLvFFcSZa
jY1jxQlcMNvTXhcpg8h2nMNZSGFVEbsrLU723kF8TGojamklLNWKbE+fFxRlS6Ac2RmI0XzQZD+M
SrnnxXqoFeH1o8QCX1wkgc4QntfcuGCwJM2Ct03C2EFnWiL61mEE1kqY9kXsMEbCFC1llQfaUDuv
Y3b6BrU0j4FtrkFUBUVPoBpfS0fFJsJy4JE4IZPyifP5I9GEIfs+o51D8kJm/Om1fYYJ4nUq5XWH
4ObHV8Y5X2SGB7maszlnxGskFVXyBznWx1IFOrKpXtr/6aGzgC/j5llOWhFfqsG6JHeZGJWuCHc9
C6VdOk+GdtYgmGTSeirt6tzr35PZAy+ggTvISCGv/XWH4JxeEwwB5a1PyUhNgRAe9W9Zbt6rVHmu
in3vchR0kr9864LRBkYkMPt9ZI/p1d4UimiEh0yvv9Yz44abOqme/kqy+swlDnHGZFVH6hwjPyzr
+7Gu8qhUklNOFNH3147FrNMkeKwkV/aUCIoIlHMRxBIoaqRWRymzPQ297ewYJFrZwDGuIh2+Rt4N
W2ojdLKq3V3r4c+4ZL7E/acnqY/V0R+M3jcsRvdOR0dz1v+01hrErRpAXtbOPcUEMrnjTKzw3n3O
K4I84C7IAMrr+p/0AAp4YD4BK+c4RF8yGxS7Zb6FQqND18NOMoQ6xaRz8r6nKGHWkP/qcQRatggB
uHtifWv2lIhe5vcduqDRCGPt1Wh7mDAnVC1tfMmz5dKWZtQJtK7v6oTvGBcI82oVgczCPK4zb0A/
mBHLevWIIJZdwBqIJA5JE4z4bvYY8YqA/8aSVi8iAlJvG5oMAauOlq1L37aaC4z5wcznO7wspYLJ
JRF1NHa16L3hH5y/crn3+M1SaXHLRNz1JprVf4MBGJ5l/AZ6Lj8SxOcLW/gKTJkEgzWktkDCCr8B
U67qNtD5WoYK92gWEJ/sr8xndD9XuZBt66BWCOR53cbAMAy/7Fu/0eGeYamuEIWkvviPScXS+SVT
XL0sQdUWRwWDWcNmp7A2z14Gz1ypzdxZNh9CKe/jAogv9bpijdaiI3sJ8lpn3dd2fhYkf14WFotJ
sflSYvg9jUF2CNQ9/5j7/WM2tQ9Gnx+pK3IPBLabJShMWNDrtIkkY1XvQjXfsAimWpBQHtC8avSD
KYeduRBGPwJpWWLAecsxydYAlSQBPCkbZvSWRxmQbh0gNon7c4sok3h3f+nIiymgM5xIHAxUybqU
xHNakRUwX67x9cSW8SHvzTsKzmcgTi3kbZ02QaNxBACj5/yi1TMfT4qiXaruIxSsBlD0wgAoPXiZ
kh7utc9k2U0o6BXrGz1hIFH1Imj2jCfflY1yLkC0zDo/iWOyJdgtYUZpPnD5wyQunMY0TrHrxbXm
N5XltbXw2AX54iXrOtRS1J3kqg7tdIwqGilVCm1dRIf1rKUtEFQ16Ez/ZRptJ+msWcWjMz84uKdK
DpN6i0o2AFMN7xAQPTGz/LlB+5fHzadhqZ/Gbn5Oiow6vfqsjfFjNACPAy5ML9k9far27hIndVha
5cJjZIMZ14nJJszVasJmTCNWPNFMRmY7i8s8ZYBnaU1dscqf2hh1JSqWzvgUI0Xr4XuYrMtQyMcZ
Mb9iD0Q8nepyuuECXscPOISeMhPK1TC/7gzytH6Woj2bfAE6WutQtfF5tpgPLeT68tneMufF31As
O7CzjRclCyjhtyKs8w6D0hioMaCH4TQXnT8bBI/0++HO9LcFmclT7GwdJqwGC8WN3xkAzpx3VDXc
1zs9VTcYLPeBpZnVSSzOmshCBaGu8hm3ebIB8ht/WwKMzaGsto+xaj+GQnnfaLhiRX+uJdHdNkMf
Pb0XKyhLp53kq1p2l57vYxG/FOD0zUsUaAZD/yNrMO2OdFv8zSWEGaJW4LV6nYmX8HMtRn/mBLXl
Dfwc7ZAWQZRe05Kx0AflyK4skbZokanrB5iLzrhpkV3K0aT1UUy1SxB7+BJobM85gWIDE6MsIokF
gVkLh6o7ws52lNTf5u/tasZEKDfE1aaxt+YMFA+umaxU9pKn7Y2f8TqvVPOWmQVt0gW1xc4tPRBa
oiOT3v+kfwcgzs2QR/0mh1bThnGnMtTNz1s9B/SGoM8w4DHGOmMaw3q/sbeGHlUGcZ2ch59pQWOc
vvUqi0hVf01MzuqwYZkQZ2bnvMFUsuILDvJZ+h9L57XjNrZt0S8iwBxeJVJMypXsfiFsl82cN+PX
36GDi24B5zy0Q4nce4U5x5zvcgk10CGCyIzKR6PrVw2XaYO2iMnnjUPytk3mtSCR0kK3b03/4EUR
DCoX6PRyb0JNnxNGISPcrHfZy9kiq+hYBzWwezDC8mt1zCzo0AShYOkVyve/r5RLFgxgJdmWfiI0
Ia7ZI5lPZVpS4eOrIGUuaDdfi5J3JphMgdnTrLD+rEteSTfpw/iPDc6VR+ScDHA3XlpPQrsxyqF7
L6yfggRjDwbzUf62CLfcvpt6jjlXtm/GV8MNOfq0iTj7FyLzEqS3lse22y6As0kFGINaNnwL1yD5
NKc7eYj5HiQUvT34x+1b0lpeH/2cn+8ScKYxU8ExH/iXwwUvjOJEncfi2Uiw2EEisXFX9bgppS6e
xRJrMj6vQ0pKmEq/vd6GYbjRomwge5VWOZaX8mNJwajlTsQPnFsdE9m7HUrNcBtgxWtOjlKAJMr1
zNKk6fWrRMQcLtBQ7lN/ZpbsDICvyBrknXSiysDOF5mumY6ecDYwPU8LrUyBD4DNE0RwNGW+jjDH
AE7lXACA4BQ9aZcGUSIrJk+aXcWpmH4qfsawx4LpPULbYRJuVMCAT1gMWIchj93MwBgnX4nLSNuz
r9ZSvwpXEiibUpX5kuxnElqRjwI/VE+t3RmQ+ZB/mQJtxl8LIgo67UWWaf7QVTOY1AgZKOTLNDGF
fZ3iT9Mcoh2XA2y5wJ6a8C4hkewZ9NZsNeFbEavXIMtS2RYT9DCTRG7CiGnUkbsved19tMekANU4
2kdKe+lq4tE4JS4tJJ5lGKPqufYnebiumnbBYHIu7IJx79+e2yck/wxk5uKOQ8100vYK9MkgsIFX
u/5fyHcRhsG+q2EDkm/F3oChl9afDiMaTe4T7/7lINqqDpxfA5JPSIBz7Iy1J5BWdZVChKmD3NnT
yHUmZ/Mk2Me2tXqa+sfIrzaijHQui/Y6yARCCxVow8Kw4FCG+K+ClKowq2CtcqZR3iEOPzt7jbWm
PHdpeu4NLZ7J+iy6zFe0xwsZllTJEQyZXNwHzbrK51/CTE6KxH49lU+GOZwyiSzi0R0KDiAho0bk
hSaOIbmsaXOe7fLSm7o/z4iXxXKfzPwpaUD/rPW981EDPyqHsLjxP0IIjvBtnlUyPqFY6JPmdj03
8QWLvH40NCTr9YsBO39mcMAntwyNpg73dGTgsbNAPA3V4lu+qg2YnkAs0yLWVJ5jZsXTIjMWZG7T
ZnGqy9HVw8GK8qFfmBzgarYYEE32CbH8ae5QK9O/5vXiORpj35YF4UiuNdgahpKkp6PNlwVSEw37
SOEbMtC7YO32q2FXt0VdgoXH0x5r1OUTndZylwB997uIDOcT9WKlvFU7QE7AGJ2h3fvAcpFFRQUE
NoYf6NmlyeOpp/goSeouwtyZfVAwR4GHL8lTJobDqVi+1grJ8Iiz6T8uVm38zG3VN8uKPw4Tfm6S
We99yE+a7ecWcLL0jG7spJsbkw7INoaI1l1Hg1LEuat2fA3G4GuZ8AWm76z885a/6UkXduOAp4ML
DGzpi4Yc1GsfCdrdzLHDIVExbhlVe//nuBJ97kLQTwdapKuvRhqlwN9ekBvHVr0x4ZsuwQy+cG35
reIGl7I4AKRmOM/Fkp7/JHeJMcgWdNOsfzRmUHCenBYpm9WcE1K3sTKdRh2o1iqdB224qME8JbgA
xpKVdRISHHGW6u68yMx0bkSaNxX3xk7s06qzqaMqj1NXCmWyE8GdDE17b+eECNQ/BcaPrkiuhR+M
M+/+5bEZ2WMd4YaN+lUFL/uyfJBW3a1QuE1kFdmOS1ePDNWM8ecBlXhTrRP6Jn84WW7JKqGwqDtx
x8m44/CXieWSJfzxK94NXBO0NBqOgRRclJfCQBUSu5F+g8qFqM+WLtkVtA1MZypT5Cqb1flNSZa3
t4zqGx4TScpvW5a9dWb1bKbu3r9rc3dXaq5d27wIgp0cais0/XrO/djyiFPoIjHiqR2k+VQx6t/g
Zeqnhr7aoa8mXgmL22Flb5Yt3zohslsCXQ4AIueZULp4MpBfYi3lwmXNPzVMhYr12BBXuitMwGYC
sNk+WA4DL8SfuGIrXLEoix/G3kW97c9JSbQtW505O+OtQzTODcDdQABTYJmgtR47vYL+xiIEpDJt
/9C99YvlZuqGwVZ6s5rsXdoQV23dW861vB+RgqzHlnPNUaT/TWttfUCbNgcFfSdHWsoorGEnAIu/
6oKNz4FtPAlx0vhqtQcqMJoKSrOdKmlPjCPiryP+2GjNlZC9bUVNZE6BVOvk7yLuTsgf634sMrXW
PoS5Rl/jGhNLg5JXKu9P/NYniJknZ+ZH1T7xNp3kUYJ6hBQmPzQkAlkld0jHrU2WxyXZaPMkePh5
NNhFOBNaUP8oSzZ1K9FaDN2r0Xa79b++gF1VD9Gy0bvXZVyHyYvPd8iJtlBxucsty+Gm9LZpRJKJ
zedUV7Y7EK6QmlaUgMoklSS2VuKMVgiZXHqoF86GZZ1bP+x0Frvx1G1R2tNLdG0sdo5bHFFwjJo2
jUfwlkrSufVRfE1m8YBkcxcBogbrUh6HQL8X+34M1Z/DXvsGBtgBAywVhl3IzHnxAviW98zaiAlp
pyUXUyMH07MY9SQvw0zFoZYEL29hoL5tG2OK2QlnXMnmm1PbkaW8i307zppzcmoqV5TEZNjXBsUd
w3QtbuEr2dl4XfARTpbsI/F2DdmJK/dd1A0O4C3MSzMctC0knLyAaiX3Uc93kHBeQ5HNAJGmQX1p
ubhxjU3pU5c+J227pKPm6+NwavhNZLQ7dR/qY3udp/nWmf5UZ5e15pL15bJ9VDftC/Q7GC06B5FR
cYH+WlAs8JHnNpQIDtXiehRfvR9WeXIXzJUUKpykrQ95vbKOlu71x1KuYaWPofi9HvrMCZA0ulKp
e+98sXP9BgZ7gHbnEtILYl1GJDGHu4kB0eTJByiIua3ZMILmNRv1Lmpe5tCFTzyQAehU+fvTvrel
EhcLg6np56yr0VSSm6IdcHXN3YWJ3FnFmQzJPuSs+yKcITOUSCjtdcqLe9K/skMQKOQH7ZFkUqg2
Da79uPoEVyKI32PStZL0OmHgHu8ANgk9FB9TM3zyvyaNU8N/mQOrgkKMT4oxcLSkI1yQg7QWoShI
2jk6jCQlx7iR7Yko2Y4xAnpWcr1ORXlS0kNtOS67ev6j4rxbNgZILdQumr6fxxOmpk5ybXRKRC9M
Gj9x5okcPj7/FzJ/oYbqS3peGJG89WB0tdh+uZXA0c5mDN45YK5xRrVG8nsiinfmWfafftrOYhSY
60l2zdIzJkiZiEsivEpzeSfzCOFF7ufj8Kjk6baapD6tvzOB+qwpb3rQGZM7HAWbwtRTXh4NNt+m
/jFIDt3CiF+lRNjRnBysGj3uCoNBPuib//k0NHwaucH7tPQ+63lfJXeq8SXrXA72VYIRJEnfarvE
BBA9kqNrlHPQ9Jyu0CuG62xMl7wHD7Gcx8T0DRceWW/iQUZ5uxukv3A23lgzebIO6lWJ1DJlWd+e
KDE+SybKki7iHwYjZOeB0gmeLIumBt3CNjJG2oLmqJAFZElr4Lwud/mKKSJlWlj/Lo2/6jKhn1YJ
whkpCSdpPKVFfWIhEIAOPSWr6l3xnZ0VtYNDWx0iln2Gu/KTLLL8NXjFfDq0yyUfrVjUTPXzgHCe
yOry2z4ud3M1H6SJ47GFwwWq1iuXFPIY7b81ultrxi+20WDiRTUBwkMMXrCxpSfZ6L+AX7DlEVKA
RiU8Wvd1grktKnDG8VIOwQB7qfpIrlqd/rC77ItVarCwGUjdMe+8XYJGaUh3bCSbwgUrp1e3/kKd
E5B1CBDQfKhPmUBw4tVlYg9puYBvDFGv1aikVD9FvgxeIqQFr9TSV/0Ssbr+GH4sJpP6z7XJ/ZQC
PWfSmPd5oPxRe4W1OENmGFJlLXA59CEZ8rODFjb/7NleZpJ0Tjs7moCSZrP8+SO9ztVJYgfQZe5C
+ptWkkCZqoxqNH/OyZOero2fUca1ThfKKRNLPDg0mHjTxHvTNsS1j75TKM892R+fDxAnsXUXef2G
svSpP5Nj0/xiv3ssAWk44mdZK8dv5SfcA7X8EfSxLWb32/a6FCsdIqK5B0aEqdGQDPRQs5//y23s
4srmmu2fipfRrXFOIJrcoNgtjCdRcpKnak40nEZ9vDhv+WK90+Z12bs4Thl/dMFAOxLHytvr5Zw0
/bU+7R+ZkT6RhSUTgC4pFh9HY5iDzRk4OP8cZSLqdlwwOg8rcrkxC4UBbx930wSfyOyz0LGl4FXU
Hyu2b80PvFG1uGWUs07ybG0WCWKPc1xKB9cxqqj8LbPpy+GcSY1MAM+LycjuyhrcDr29sKr3tZue
idjvzCHwTGH7LS5zWd/akyHUy96CO/ktfIvYGodoWEtMIU1hzXBtViLLSqIXgQJwdEnYm6VPccFn
F+Kktb8MDB5aFTTaf8MyXzIJ0B7GzAAjKOrTDU64Cr6v7LOzUlTMFw1ia4Uxs5SR0O+wak9AgO9a
vLNvgIp8nhNyH1h0qS9XcKAVibfLgE0owSIo5i1KZnT7vvjVauxXpGs+U3PciZqfG/TSOrGbskM3
q6AabbZfAnbq3lhBkbWB9rqhmxQUNrJ8HfNgLcEbxGzAe56djFrzMhQOGlzk2Tf+0tQxONcioh8h
61MIfBVa70c6JMAN2d905lWnhkGUaXS8/CRmbyiwK66vncOVwItgwHCo5vsN6SoCSPQIbwSBmV6h
pF79s/9WRv4WhI/AFSOvWiWRaBx5iLUUUb8ZpM4WDowAE1u/jHp/AZ1N7JfVC1eSA1tBd8ORpWpU
GpAzFqNhLpm489OAS0g1UDG66H7Ir5LasNDqGT2YuVU6aQqiDqH52AWiLrNj055DKw1ps9TjUkxx
t9ukg7VRfyfzXnT3clxui34sbarRCpgkSiuXaWaoaNR/lun3gtipkwCemARA89y9fWsmIgxmosAP
FSzl/FoYD8ZYBHvsZxNCZqKm/GDae+02iv1oFh1f12GwV3j11gVffLaPnytvAQELp+EiLtjxb00/
3m1KEyVvH/nbdshxa8jD11iQvKAfHFACQ6yrKZk9SqymuB+PuyWFybyF81SF1ioHLlouUkkcclbX
cebMuxroSIucfCbkX80S1eQQg15kPmNbkdLIIdmgkZllHuPK06i2t0P7vmrV+7A0b0juo9L8Kzrj
roIzxsZ0wRJ5npFT7+XBqOKNXMNhIla+60CPJhEMMw5Qh4QyT8HUAESQ82CttXCHZ1VhOV+dWJcP
NfZGs5BgzqTX3YI8fnI4+F+HP/DvYCCswM5YUW8k9k7QJIr3YkqAX0j0HwfWOdzxBNEwNRwgeENm
9GXUFoux4GdNgiKCEzNSwheF1xhvXE7oaf5hUQmcMrvo1GjGSj4racmL9twCAjmALo3HbZYh/9Ip
LzMyayRarOxANhngmv51r+pxdjwVNOaw8+0Gb4ZYbxp/YdkIlZJYnuHZW3SraEmWi5OkV6lqr73U
XZkzXGuMRjWEAwuecbUbF8c1ChoE8Vj36S0e432QMVR1MMpzhpGm5+AWNqAdvfJ4G7TrNVZyJBUD
kgoNs8qM+oZAZNbQEE6O+ZKGzdntmtsgKFyOxQhBo6of88jN1mvEZE4gSF+obikujfSMWDTWdCte
s+8hH05TJuJaFDHlZmS5/ZcEHkussu/0VDyYJQfITPnvque0sPEn5MIrkTZgb3PmY5kRhtg/U1pZ
Wh5USjJOF1axJN/VAjaBAd46MdDyS/7Ij11LGVryvFuMNNYSr9TcBj0hP0Sek1Xk6iNxW+ly82RE
TL1j3gepfbDieciLQxQuAx9PVfMvRRef5S5/5ED4tddypofTarM4bjck6Ppt6UHemN92rl6T1Lgg
/yTuDUKY1XnSsEdclOcltW8WlH5FTVk0y+4Ap0ECv6NKEK/ZMwsEmJnqJQbP9hEwaf3J/eanBc8a
fgV6UVi9ioefvrAiFDK/JKdBDfhVK6OPFBGVHDLjFE8x7z+MTq/+rlV0AvCx7fGR4lhzOMdUZosI
kYyaLp25zJaGJitMDV8jQmmbj8QGA1YYZz3jUtrlRf+npVRTnQzHBAeBlj1f6pxhxZN+0FG3DedS
kWPZNU9zP2Kr+DEcMqJBs3gKhcn9s+aRIwNtMuqAvL7hlcvWJOhP7lAFmKmqnqgxNnTDKYdhuyWM
DByEJCY/zc7yAesf+6JjvUTJSQE6Kgv2WVAqI5qZoFV3DL8Fvt+XnPEPD5uJWy+R/ab+rBRYhqsZ
lO5MgKGuFnEhFAwCAEWUlabfPHd/cdrExlJeUBDyK00tf3l3ApGwmAeBlW3Tf7VkOULoJOTi0KpK
KG9JONFlbV9CDOFKI0kTBIIHC2G0TRmViA1XC1MEEgU1qBaiC8DwQDZwC2sNjLYM5opJDx/lHrQ2
mK7uIGi56+qRgTIdM6ignThKox7NpIB0qYR+iy6oEqRjISX4EheNv0FhqpAhD8BcfHn9FACBy3lG
DT0fu6a6r+l6r8MxR2BgKdoV2+yVV+VmzNa1tQOl6jgYoUyg3GTzrncTF98ubbDOUFNlLHYrrsXO
CviemHtIvfA7wRl5lA3OuF6jW12i3Oij9q3woiRzThrvnVPSVPDeladtsRFFD6SigSZpzpRIt7EZ
8DlXbq2YNznZbhtRggW4tmxyzjJxVFn3kTYSDZDMaArJOd3exnGk1iGqGgbzkPjGDfkUIhxs8MkQ
p0VyXlji9LJyY+LitHFRtcRkHHnYz7mNgdbuziNMzclmojkyT6wwWamFr56S0jr9Yq5yKrnr1yV3
W52OYTgpCVtkKKXmyNuRz16hQQAj2KKHFSyMzrVK+HpyZG0bqG3CstjqAlJk4KJau5cRzbuPJdRl
nuLXBTfXDELP9UZOGgJUtp9ajh6WL3sewD8091Jb3aHtA2WnzzcJTNlSsjimCNDKq/TXnCAHLNM5
lN1AI5t8DEkrD0kAO9qzwh07h7nOYyLGS6IWFydHOWEMZ4Njyem6uJRZastfjv5Tk5wQuJTOipVJ
9sIkG127p1yUi9r2XCAof5Ate+lQBAhUgsVkpYM6VVdC1jpRJrbI7hymxGgHVa9e/26KuFIaoDFh
iQbAm9D1et9DtcsRMI8IVZuJigv3nnSaDfT1ug2+H3IsWoBcs0LTFBG48uqT3OXTbIP5omezlvwM
8tcZ2phwNDtvwhaAQArqUKHoaNbx6MBN1plEseaKJojwImqsPMohjKe6W1ZZmIol6FqShhbqU7hq
rfcpMSKJC/9FZYMJNqTk2M3fjPm9GTF3ZUqu8dKBednfvbEf3/+U5J99tX4CZCk3z2L7AcsUvgtt
g+tQF0NK1jfj3Waz7Gzq0x5mhLwHQ64utvQxWOxqdyOaTMANlTsvo5cNhkfahGqya6HR1H8mPDVu
Y3WMTpTnoGaPtO5g4ctoWXN/RZgMpfmQH/Xv1w50RWveQ0DUYflM8udrsmqviPpKxFQCxJ/q90ka
d/JG68pKXFXOThM3aXZEJvijRoYwlnm09Y+Xe7s3RibLG9pAs7bDvAGFpaXR0uYRLCfmVSx96CVj
OqQ4za1Ysmp8LwxgnxodgCyZkboMEeHvRttd57KDb0ILUVehif+yVtDqddHLl7K1ypnDaLM9heTY
nrQUSptECC/hHUiExD5fPogBijf0iTfEjhB6XyAmkzHYzpLvBWIa+TQSRo4kHDuZgQEhDzaCA9o1
6dS3qELBjuGBxfI9UZx8YPGUlJMKumx7VbzNFuhtE0IrDE21QbgQ6cvu0+iRWan/fyPYVKTSLrAO
pCAZMrb+5Ge8dgKH5q+Ujg+OpApGFskpnYOU0Ozinm1qRuEkarKRAUYY6Fnknnq/a0OOQqwv332Q
TJ8LykJeO99yY8ER9uhJnybZGD3Mpg3uKH+j1ffQ5pIqV3vEbGwmO/6Treq+YWfB/AotYmE0mPy1
BxMvjhNMEK+LRAr64StFwW9yNShwlYtZC1bSzZoKDAojn0Rx/NomyXUU16HfLsy2yAPAfk3AqiFN
Ud/rbG+qENDBSanKwJAKfjS5O25JVMrMitHH+OFqdA+LEf+oXbOOyh14ypwVJzLEhRZkugj4J7Y7
etNuuCzQnpv5e6j2ANPjxRLpuRu4E45gzGsWDwWtBcuBtPiN44R+HheA1QZpXwB65f0DOJMybUpx
bnf4JLlJc+7BGYE3EOeXQo5EXrkZb+2GSbZp7nIx3/ejw5gbY/zIRsJRuNPIV+6bqzwoF0jQF33f
XtUVfhBwq/Gwi7MKFdYqe7AxVQiOY59C7FoYfkJVRhZGbymRRacp5bU19asjxC13ZU05FTP6DeNp
EUe5ayw0NOYTehG0ExQKPltGqws+b+0DYTXBMgOxJ9Aix38lyFqoLRLyMhaKbY3jduFCdQqmV1yo
KxdqBqahILA9X0D1I8bT27B2uf29TFk8vaLK1bnpZODmXe8RCQLx6sTE4dSgSwFJlwDyyuh3s/8A
rhVaVHRVDNsq1tb8LAcyhW6+tixSWlIV16ed9ojpO0Bf5FSlcVZGlvhWJPjvBOdNzDwMN2ekuoDv
4AsxcZuvGlW1w9BucE5d8cU03UGPjIR01y9KdtS3K2S15zAPbzL5TyQFmdwDLI3yenwvsh6rtvkm
99Ubz7w1MeyfjRgbTY4AV5mMSGGrQkvRyH7OMl8lRmdRT1uNPUWcfqlcsuX/ZBJ+EY+MNEh1Y1aQ
0vZIqnzqJ4Xi+IsMs766GQnAsMkAyATA3rYORAv6Ni86fbXf10WgGF8zgTwDQ82Nx0xJaACG32cI
Eeb4aFv9qdT/WvJI30zVjCRaSa29lsb8Uf3a1TRCgbunEk6zyVnCGfVGBwnZKLNDoRzBVB+QhhPu
fDTm5ubszCk/qlKGmGWcMxlp6T6fiXWOawXSJTKK2Xqr0xJ5MtFlNn12N12//lTULXYN50FFikk+
j1lyCchNKGD49HHVGnGN46nb6v9NaSZsQQXe97FH7p5WZxNHemf4uoq5ywmXLfMsZjIWK/q+AQli
b5B/upMBUkY8MO/f9DPjhNRcmQcqqLP7oCn0Y7GTNeZkIc8hOvOGZz3jWU951vN35CslbL+XdyOV
ubzZrTkaPFsgjninGRf56vCYXrFm5YeNTFG1GE8ksPFe9kODcHsDGGfG9z7OpwLwwyuxBbbw+MLQ
humEeaxhHMhMwxidoKOcFIRjFU3tVZhdZKr/kuq/o/onQsrf+D5Tjm+Hyn8SVPxfR9PwBXs0QK2D
UoUCFTaUUYSSoQP1Ft4j5SI2jhFSOIqBveuDejICJM+usf4nPEmIj7XcPmtp+LJs7YvZwgAhRuXg
bplG4mVbNfoaOfMHTLEO1af5TpK4YJec8KUsdSzN2ApD6Fp5PNk1EWxD9Fd3sYk7R+XKfeSqXNoU
ae7IOuKP5aWF+4RPVRB1HfLDSVyruGzwGF53e0mUJ5cJPWDpdeAbUqF7E2b6HbKNGe0oJaUZiU91
z+lKm4RnBZKjZ+W0pjRMqDWyORzhKqNpaKYxLrssbpU1Ao8cpSnQKmS0wzMLmmS8ZhUBp8d9U9jR
IkBGG2Bky6lOP/bOgoqJQwfCvrKYjCUsOT+rm46iR+Av531dUxxA7RUrN9hiompVnWGFeUV6kO9v
omJEXCtPo7Yf9lMUV7l1NRVDjTfS1VxG1KEgCMZJ9zt7RKyNJOg8fplTg0d+AEw9XPK89Gv9v/gx
YThjFf1e2id2Fl8Gqwnl/q016XMw57tz3ogy6Mh7YGP+nKFoW++G+93od4MzSiah8thLw63Xp4e0
zW/2Xn/sEYGzKIBhB7FEeRv+7dGoHZFma1vyxFtuSOszeRPS8uDlColydkm9QNjch2YC+SudXbWU
oOB2ERv5E5FsZyB3F+bgV8ixkcOnn6YonTGS35t85r9CWo6zScV605VziCdvw4orJ2hT0e/lINQV
zUOmIVOQm+znq2r2Iqzj6X5qvLarPNOhDWW0hXuV/D9nyIYDk8u3XbGgsCQDsSiEWQZIvwk5NpY0
SNZlZn7LtoGvZj/o04dmzy4JVL5IlYtwVX9inM66+ZhpKhSKJizaPRz4W1l1G8HwEy4xJU35XwG9
QWzDecllgiGNM7sZCMJf2Z1GVGt/9AxEG/ltUJQvRTbYFbBmf5f04lk22SOJNlrlNExYjpX1lzow
OEi4O3/xx001YkLgYk6Gv++kloFvw9dkAL2m3u1pEeYJXSDCFOTECKl1lIlNhDmkYj/Pv0fRExVI
QJOJSEWZUurULu7YRRNrU65HMadwdrJgKLiij4gXxXwtteHKQpefxxgkBRYT5MAq5o+X/vDpXI0N
T6B2SL5XOoMWI7pvXWu4gUJVvGlLER1+agft0MDvoogH6LmHqGuyltThwxa1LG6I0dZ06aLgTVL+
uF3W8duIQCYUg8eXMzOFM6VzKXBszuTS5U/oaAX3H95WmmTZWXw5Yy/jvPjYjk/OTouBs+2nByQG
v3qxsMzxbbjwT8PufCkDpOtBQ4+/Lf9e+zfB57V9G4edlRUx5jY+uuqhbZyrblDOdyoZfh6GKKnc
2LsR7ZlN5HZKlivmC78CNLkBYPJhMpx7teq3qQkmdvaVjAEQaLWJ9R5KdfqlhVJ2/7TWH9LpMTUO
yzV0W4MVBRO8QvUsazchwfuyP83U9NjKw/9hieyJ9I8DVcN6eaw39tNgmxuwjrWBjE8L4X5CS8QF
F9XGt4EvzD6k9wpsqm1wkTD8rDEG4PykuCsNkrhQzNf3/XOr5BtL3KvSarS82KSzIdbwxOk2808y
H2WkC6e1J2qNIVI5lX6nzaCUwIYO7owOV1g/bNZtAb6sQBaay0bR46Kwa4YrpeIN3qHtLvobtBCy
ThoCJJuE8S8jGwIPkZMi9pTChiBgMU2EBKsR7LSIeX+Rxauax41TxTZeE3ko44zAnjJf8PRoUZNz
WYw4HGHPCs+cGz95+a8FjuzskY/NxdbQm9OtZ3FGSqBxWXu0Bo47Y+jUGJJ1ovdqJmTmvLOBcjWG
ZCtqM3uWTiaReEvLaykVGAno8bL2r82YtdU+wLMZfxSg0tK2XZptASpbVXBAJzrqJjGZlP2bd2Xz
do1Z+lJK91VU3VnvWeICmSPzYJwqzxqmkseC1Han6pRrZadhZ7zrBc5w3VmihWicwzaT+aJUjQlD
zmI747Aq1ToHN0gGQDNDhHPoJRBJWe30KKIbWF+75mGTYCHPevPQN9m/FLelSnL89gZWr0+VN+UO
WM/Ioz6AR0hcxyQxHRQ/pVRDegZpCjhG+r+jf5gq2IFGlDNS6Vx4vgCl7P4kj53Ld3KYjjIlEgP9
/xRGRwVbauu8zqiYELdyjRA8S9LAqdEqX8wIChnkNwQG7y0DGbkNR5QjfKPHIcMKccSDMsE0bBB6
6e1xMv4Cg3hPJCI+sGHYZK+XaKkqA5rzcWBqtfZppJtF3A1O0O7c6ep6WBFpIh9vaR7Adc0rUVHR
1Zie66c9roE2/klL7RRi9RBIeJOaIe6PTSsvJ6eVLlt/ML7yA+iosf8shfgiZfXHKpk/irfO7r9Q
XUtS98Dp8IAVWAvlAzeHMN5qe3maIQEA4BQXcIrCLqErEBQshmtrHLXJOsshBEUpNLQffxfTCM22
DbntxxSdakL4TE14amOLY2LnXyWjdsIBGF/00vIbORSlTN9+WRkh8Clk0EDKlC0o13Jw4alnbj1p
DGa6/J5OFHddHWAxDdZT+SlWSPKnH2ay0KBAOGofdTaG/afKrq9bi2cuiedCgIlGTGcz/JhV0tXn
7VOBdcsz//oQ5zx+1DK+kxlpaweO6VQtCF3p+of5JrXrbZo4NFaZBJKF9TxrrZQgTCl7LIEk0idP
5mN3qmia/w5Fe99JsFPS65bWF/BmYMy4ptVTbx1qWY26HBqiIIdrRg7mtiihDdk8lOnn9P2iYzeR
biOyyWdwfvoZAJ+mcVM2YWkIKI2ZmyolybWClhuRpUhj7EtkcowdfD8zJusj4GsMxt0I0uGybbrX
ZVaQK3iDFiWY0+V16Qc9bDfk635ZI4Y2Wl9Ofou5PdaJ6fXfiL8lvIGQ5ioTMmyLxY6tAh2Tu7B7
RVbH40qFgKkd1W3PEMJuC3TCKJtogubROL2SgEBm+NgWG06BHKMmIUZFv597oZ9TtP1LaOX/8HGV
fSirVvhGvrWC0oQBYSd9Ng7tvTnA3cEy5baa9rnUFoTmfjCfNqwUniP2Duxy5N4jn9La7/1CWjlD
cMIaU9M+bZtykk10y7/HZIwD530ho1pDEV8147kPSE7rWCYwlyd5wAKJ1REKkoAxyYisZ9bkMiFB
LL+BMePSgXrtGQRwtQQBYgxxtXelOwxDFbYBuAX11gZEp93bgIkMih+ZXO7KYxB07bLiHrsGf1V+
EadZI2Pu49EbCDdwl2RyE/C5g4SIUYkrRm70+eet/5NiQSzH/VL1A7MUTN+M01mdlv/H2Zk1yYll
2fqvpOk5qeYw09ZZDzj47OHuMYdesFAMzPPMr78f6rrdSnV26tq1MlmZUlKA43DYZ++1voWWEKNM
pUcHA5fMiEtm8BlTErwYpMQtT7DFUaxUu9HQt0Qqbg3KchiFm4Flv++8kjlOUrabbwwHE9WTwhB6
LmMuExQ7Y67YyjapX7shYmI67pFnhOJM6XKxi+pSpt3FEtAw/O9YAd5hwyaA1W2BjB8VpufYzUxX
zUgIjMJtG4dbm1+ldOLJo/Hlb1QLyzhUjaklrGcbZPbarMNTZdMUsqzzBA1AlS3GM8ktmdJ3/agy
ezR4wuYACF4IZpqRJdauRddLmwcvekkvF9qERiMtQFqK7GJvAAlR82OjdytMeszgGPo6rWXcJt+b
e5k3BPRBOFEgv+TFWntk8cwQsfWV0xFdLcL127JUbr3ABMXKqsPbDI/dtFX5hbh1O4NHZd312Z/G
rLSzFyBG0sp+rZGgUCrReg4sj5gQr0agPveJ09hvs70qZnF6UJlHVXuc6vsMlmKzyVFOmx2SUs8a
cQBLzTLS2Q24YnjtejkdrKaV96WWss8nOKE6eccKj6e6YN3IBmjAOXaup0NFj3Mb19O0DdBcUGdv
Jc7WmjvGQi3rZraVFXS/jAQSpI24aqkUGJo49qA686tuBDs1GbaKW11g824y3GJFBTRu0WpaboPu
rWUHmbGD1EP6XeXbuFKvHeMHee1rEkJxgBKE09Sffj7vMjYAMZna9Kz26UiUMRF9fgiCF90ldiq9
tfbyOiF7ibTRS74Yoha3JZh7HjreAcGR9AKm5BhAMdNq4KMbtp5SNgPNDOKUekfdGtQlSSlvhuxB
r7UVyph1HJfr0Uci7SQ9UjoI4TYyCnVvsahMyYp80GMM/BSsvGsS0tADQIW9dTMd/FDzpqfyQSra
p5oovBA9g0rakl03j3T52gFdls2mJF+ZJOPpL+nGsOXjoFZH88WYWXAHc18xNZi498yo25kxX1x/
xZ+/NXEX2ltGipIrmBg0GfU9+u2hg2YQWWu3XdstAgCuAAVhFdvX9KjeNYV9nqaVAdLaDnKHQcYF
D9Uu7PWtAt+rk/dG9rnk6AyRf0qk4mYGzCVIZrXj59amsQgQ5FkAgEE9t4o6HdBMdyC/9EBIL3t3
mrIXtZ2vlVBQWcTrFO8aQSZH8hlw6DSoUlV33XXMkevca/ZdmO2GPt5bcbajERwl+GtPiNF0jjtg
16K/wRQLfffYbhQxbWKw/alubkLrm8+AifyZ7UyLM75HvxT2x5lOU02nqW5A8dtYsQl6DAFO4yHL
6OHpa/JauHT2uYZH3UY0PhDmJ1ZyYxnBZZi0a1aPZ3rajPsy60KkXx3IK7wap2nF1CB+OimbiLNp
PkO4kqM/013TN+N6CMdr3kpXQ05vIyW99XGQJrRZ+9i84BROQmCJ+WV2zUA5toN/QGpwoPpOFHX9
PK6ZJK7zhe+IHd0k8zhnYciggKrGpV9je4ECzmUTCM4nhKgCe7mB4Jzu8bbzjW01BzvOzjA3I/xn
pfOvIcGO9n0tSZde+pRsZJK2udGBJywgXLce0otKvo5BNjKurTVSpVPl14xkk0Md465bNoCCFHFt
PYMvr9v0Pq1rAA7SBosyqvn0LhQ8yda8xsdoh+ISxuIyVuWFSce5GRqCJHGeR9m6bbDOCP9YXTSN
DkHerGZvGcxkGVFZGe1qLI4WZ0Gwstby5sMK1Avkig2+9tjrNdSqKVjklBHESBwsFQE83t6OXZWW
M71X+qh1TvA3yZnsl0pkS8UUbIsJMIEEKEuxqeKJeZ7UbaCZW+ahWx5Wxu78srQtlfvWhLZF8Bba
mfqQwNpu2F+HBtKgoccPyigDB16gI32SX8FgEq9XOsX2vfZvyaNTl4hx/qqA+aCO26hEZk+kpX2Q
w/lkKNxGw9c8kLaIBSNdJpHkHg55Ausx3BmjuuvydyzcxxayR22fq+Kigg0csuag+U+tMa8LgrzG
r8819MUPnmA+yYo34MHHSKzXMDbIEeeUxIha0XQzXFUYKGE8oZMg0k9taNGAC9XPBH/KLzlMms7H
s5fjDV+Il9qt1Zv3oak9mIP8aKCfgDRTE9luOuOzgqNBz0agv9q2rS0KvAB6RrIL7YSZU7YT6zkO
X+qKNjGd1OQ2HepHRU4eo0G9N3gP8nkulCVL82rLlJIESz/E1zv251olqDZEcWI0+yzAja17YDUJ
6eniba0jwNTTtRs9ztRnDBz7RKGSeDSBEc6MliK42YRIh4TiVAynaBik0AxV8k/40ZuqQG6JB6VD
KxvV0sogs7V5IrJHLe7NqroLH9QmuY01lQ0a/+sGyPTSSgrfiBXqFWWd0pKLnmx1OANgPdGBXx+k
dQNPkwuNocwTFRNqR5zFdAGSICXTsZfmVTcqrkH8c5kx8UmdAGe00N8qMggn+tAVfWg6E4jMhnuU
gw8GHNFR0h70Z+z2RDGqd7WbisdIYRgWHa1e50UL043vDguqRFRhNoJZbm5S2dhXsJrirZmMy8xs
q4hrZd/5/aMOIWmCkEQwOnHDDhnN8UFO2UHF723lRG41khp8tREV1x3ho4j6cOu2PZRwjb16Ex1z
1TwUaLHfLebeZJzumsPAxIyaAckY0WsQ49PFoLXhrsdvbFHbSAyKVYmmDm1t51AcgItyI4bn8WUi
uyTULtmBupdouIPNKzeHyKIcJgvBIRzEvMFk0yf3QLYlf3iYfeov+16g7LVQ9lb8QuZFv6enUx7K
Mikt8MgCNtO+R7vmBmaRHChXOH64QraYTdbCIMdua3nKhJowUjeA6g1ojsfs0BFEwm6C3Za80aWB
EWW3I75gkg7F1J9moMhaTXPfoBD91HhWKgzl5Qxs0+JEWifr/HOetvBeobzyYjYtcZq0r4GtrrMn
9VIQxCouqAkdE55PDJuC/m8B9+4dAR+rhrV6tKZipdLlrShRWBl6kITNp1XhfwQzVvD9R0O9Xsjo
/J/G6EqZ/DUrhUNf1Znf5IDyi/q3p/C1GHKob1AUlnLdeCv1ySHjKsqN07BChv81oPuglCCzGFGr
1HWCvdBco7iz2CTPnAD69wIdQByvB16fw3Lp6m2CJnekuRgiHNRfqKuJki065wqCqKv2We3vgqmn
rSnh7ZNGEyg+ysedtVo0CNxrdXSYNAod4H+yDpYgnul7gTf6mpoZD4R0NmvbDeInXkqI/HHlnRsg
MZrMXLzm7VcRiE5oS52uSigI3y+Fd0ia23b9TFD6qSy6G4z+7LoAJGPDmaJ2C50D/6Ti9JVFDxHC
IeiKDHWJspdXFaLgUPsMQQ340ERsbKBS7fMs4FyHQVHPDL6e7cZe1/5JZNa2fc41Us2q8Fbeu5ru
POPdJDHTPGtkHE0HCTwpIAMP3yaq9BB0a+HYZwu/KfZaRkY96nZOiNq3p0znhc0rRdr0R9NvmONo
bqaFt5EuEVz2SELgObbjtS695kz/YBtsRjvcDmW97fp528C20EMUFukTLzuKfT85Y2I953gsgoo6
h+BBCO5JSDGngpFGCZdRt8z504ytc4XxtuBetynoZ+wxln2sawxCwREcwrmvhkubN1dmxSD3I7dk
0L6KIbMhpNf7XYi5EKDXjp86iV3BL3medpISuwV7oUVePw7WWWNaGD5YCMqrMDulq+owquG5m1XU
uMijWVJan2UFxRNlp3bSF/qag3yfuWGeIV5SaHkQqnQqK90Zk8wbc+OBXA5SkJPcwVpm76DFRGWy
iQZ/R9GCfN3alYG6EzGWovDdwo9JTtZsD49SHj8odXNHH+iqOjbSSmgTq0h67l8KD/ThCQw1LIL5
hnX6XLGjiNlRWF/lq0CtT0upB3Y9ILQggEW7Vp/GtV9PEmZTnd43tRxysA1rwrYHOmNB9Jqw4/CN
927dTlB3Sd7rsB9GPWnE1ZEn5xhhvtPN6tAG5l5CYmdgdQGMlrsJO7Owit1ueM0pIgM2IJSRsXyU
DHEUizEnAJJuP7WT4S0PcT9WN7qz+AlSVnjUngO3fNq2OxU9TCJowDfPyqwzU+73yp7EiHY+FZNx
IiTlNEYU7TQw6n0aOQNhOPjPAojsgb5AdUCLvY5rCzbhcOVt6fhNsM9bdNlwQQCBWKdYxZpzUJoP
ZVwSl8QRqzgYYomAZTYHQ3JOYQmWiXmNadSLF7MadkFvn22zJYrgioX0UkrLBjq+aqF9KbLxooCk
0M+j/zA9MhfcqGdlg3Hk+HwoiVyBUTdU8U53chXqQ+d1I3istxihc1cYG+OUDF8lfgN0mJNF5oV9
cQG3vafSeFNZ4zlznnsqmBIk+shG1WCjGt7TE19bc7uR2K4qfUDWZ+OyeVsyBh35Km80kPQNo3ob
HL0QJbbWx8xM3QSfSFYR0a3327q0toD4QFH5ZnlccF3pjQxGTOFx7423oBluBq9pkUz5DNHY8ZDN
bmro9WasIqFzIvXXwLGAZf3cp+o1CMobAyDR+mSn040N9BlUwm0OoKBPd8GYgfOc9hCqd0RQTvp+
oElisC04GFN5wI1r6Njm8EeOzFgT9AAoNXqTcCDjarSsnUC4B8QpUuTJ5KOIHmedRRv2pdvG5E9K
0UXB9Ucg60lB/N2rylqLkTSVm1YqyETTvAFgTMhrUuE1/HhICNuqUFXMXFyJ4DfXjRcRjkfWgsBd
Qs8J9JsxUgSMhmcGxXqOyJDH9lNrdAeslsgWBk9Ai4n9tDet27sZGgsNcL1JTBGdWXokEKqFefYs
fGPWMdIskCIylnoCzVVydRrI5nC51BG+EEjFPNrps9hOMsU3o7cchZqiV6tseMaBQaSgoNNk+4JF
fSUSccmb8qIk8rnTdURegNXxaaWKfyTGU2nYzE3Moixy9pAdoySU2zOS0ysDx9tZMu+UQ8i4pL7H
3EQymW3BAMMEImubeqT7brDfTYB+cldEhIzhIbeHlYqIqVUQxiNiKtUSymG4jRjQRTbAMf8QMJoz
XTN7TRVqGEB/Rga9VVg7YhpS/6s+ofiC4MnGwET1jbW6w1MWeVOZeOb3gFvfSznRAQtyhwW5JoFy
pJZ7BoM8ll5hD7AVXCZLO01mXeiEE6sydBe8QLmxHbF465FJVpBE+t+ULXs0EhaIsy+KdG30Pu18
YoamfmUypUZwNmbGrqH1LPv0PxhRLmpJK1rnKxuBAvyaHc2/XSCtYmRu38uzKd2FJC71eDypknJ8
2UtnmlA1PRguPkiluW7X8UPKohfdKhoD1kk5a8iymvrQ1sox6BD+E9X2+9j1KF8iTMIG47zYAmJL
JgMbu1y6gYIOh8IR8hLM1dxkdrjk2GCENLDJB+vxTKDIcjaBat13OE2D5gXRDfiBwe1XDF76fUPI
VVjcDOQVFl2Mq2gRGwJoiCwkcWVKGTW5v892KPcK6C13MhloglaETjdaZ+jzsYqde9Buct570lQd
i+jZLzaDilBd48uzB9rS7U6uyj3W2RYrh93vhhM5jAT+Mk5DPpwTH44pcobVpdUmHHpHNcJNWs+u
YWJGHanRPWyAM3CVhL1lOue4WAliK+OTRKY9UKHIZ7zTxKA1UETYG/uuwZxazITVWwgZSvsaxNOt
vNLG9H7uRzLMh9UQ9WR0cxmB32OuCC6dCD1Bh1b1XoOuX9fguoaShhTiJARR+JILbmnmx7YXyglt
wqHLTqqpn+gwm3l6EDV0AowfZZADumGMjP6PSYecIvDHqa4v8A2AQjJmrImmIHm9W2Em69997AqN
RMfetSDvcq9yH5HMQl/HxxqJ5/bRIHrQ5V0Gsi1iwr+U8vSZWl1xBD9MLFNhZY/nPvCf5l5By0Pc
0M6SgQquWrzAGVMG82nWpr3YaA7f97p6Tukd/k72BqqpSDGIXWdKGIWkjI7OWbElbxyzG9lPz4UI
LiJVLlZcXBvNGWaGrQnK5uiF0RHa/mvEK3IGVgfGZR1cK+byoWsH0yULPmD+7gTp4UmkshvCKLIh
4TWu+Z4wvlew/soLaTybpCBBvMOMI1i7kG5DVt58TeLq6EteS4KT6rhG+251QNbvCnoFxgkUB8iU
JXCGV5fWl7fmXeORbb8JGnTOLK8Mb7dWrGGls+m5k9M6AtOvnUYE17S1bpXkzuqbm2ckT7ICrYwg
J17V8r4eKzagK81STiVozJiLbJC8rITyjbG81OLyRjcioOXThilgcOjVEOZTj4SZOA0/IEV4PkZV
fsxUhfYQiFHMM13LhpNxacjG2QqFa4L1q47eQrU03lCPk4i7i5EmSQwTmgYNmQwSlkHC1JOOkK1i
NBaLB6PF7jnDCkcNGNJ3SvztNPFqJ7tFNrZ1reJLa9HFsuPzxrZevej7NuOOmcZ9LlHj8uZQm7WZ
7qtW3w1KuwPJuCtvNfLBNJ1tZOHF/bzfAFWDw19UIwAWnGGLc3CHLvx715kq2OveAPOi3CYlMVzi
H7W1OTNUIg4vatn+siFr2cuXOqpB49JU9wSu8WQXTs80ggAEvvtIJ0kLoROs92twv0poT/5uGVNi
TlWh0WF+8YkNp8I3U0Rl7IfhaKeoV5QYykuvbejD7q5iWC2Z7yA/wDwDkZS0w1O0olTcZBiYACrb
D78bNe3TKsRHHtdXZjU1SQBPvxdBh1IhYy81Axol+8uqdpIjG4XXY80ZLMIukBEU8+QGZEOCmeO5
JmOn89bYgaI7n736bQTbmTu2TdZGta6mlXaq1yG0Wz27AXirQwRb8g5vkHGCVS91Rzu5xAEEn1SU
qndAWZGlH8EnT8RgM4imZEgC/cBN91VShpVL4d9ja99fk8KdVXIJJYeliuxdOggZDNRNz8TSTNEn
ElQfO22wuGApBhumXQFTzFifdxxDAsqWu23cuMqp8pRT4lcOyESnp4FkkQzQEhC5JJbXWGoCJl98
6vlOOVlI65TTYs0nv5xdguOr3UpFGzQLzzyCimN0Vce0zfPnJZp4qD0NuK3oQSoS62FWiI1Xtgy7
KmOiNub5AXEaC7SG8DQi3izcwUFRg2y1wG1mMEwT+Bu6MdXGDKGAeOzQJ4x87SYlPjcv4G+tzJHp
goNAJcX2eOxyjfhUsWVDs+0YMkxWsOoS+gqiY/OPQ488ZnlnTNm+R1dnpSjTSBVBsOjji23HO1JE
jqUujskNkhvwDdKucMKLbhp0E6EkPGq4RwyWoDQMSP/BzB6h161WStKtR/znIObEhLuVIEjJ6yfF
S2hmpPRfZfqvMRPZNithddwGJZDzVdPQG/RRA1vTzlQSNp0NEWGe/qJOjCrN4NSXzZGBhhwnG3AF
a/s+kJ0mVm9LoXL11feZbHl0Dl1MlbWiHSOvDgujJXC6ICN8udj7Bk6KEEnb4yIECyPy6qbpcGJ4
7CdgViHMTIxQ9XIzck1lCn4TXJLcV05Mz13hNZjqrGQKvjWClrtmk3F/iYyS7DOd51MeRacG01fV
joc51HbVuxrS8xqpnr7H0Nl9edQD4+RXe4DFKWpU1EFdSUwRTlotGXCgVUh/pSpfm9z6Rqx4upaR
EYvfiGy2nMtcTZu0+6rwdgrJy4kov1Ly3HVaYy0CSp85jR/h90fGQx3q4V3pgveefPMOX1UuaNat
OlXxIonllYfBLJ4MDdW+5e/M9iHrdkZ40AGd2/GwrtilJeyw8lliNoIBjmF5S/M2fK0t+TJSHrZ6
s5/M0Q1AmBhj8MKXlAKKnG9yHg6TijNE015aNxbTbKETMIU8LEJXX4VSRQ+jO+kJK3+HYZOXAVri
AqN2IyfHoq4ANTY39kkNIEz0T3KfnANNWcQ4t83Y3kU1eClirHSacL5tnaQC2eXI3FkEZ1/2LzSB
5UGDISNIXZzZww6bL7/92z//49/exn8PPsAapVPAwOCf/8Hv30DU4XQO259++89z+ZHftfXHR3t6
Lb//0//6q3/+h/88RW910RSf7c9/aznef/0jfv6/ju++tq9/+o2Xt1E7XbuPerr9QGHUfj8AZ7r8
zf/XP/zt4/tPuZ/Kjz++vBVd3i4/DTtB/uVff7R7/+OLJb5fif+8EMuP/9ef3bxm/LP1a118/LZr
0tf8vfn5n328Nu0fXyTjH4qumqZtWZbQVdk0lC+/DR/f/8j8BwYEIWzDlC3DtIVtf/kN9HUb/vHF
UP6h2ppimUK2qQC//NYU3ff/Lv6h8ge2YQhF1yyYzF/+74f/09f031/bbzkCliLK2+aPL0L+8lv5
n9/m9w+nKJZFSIomZKFwfMU2+fO319soD5a//XuimGqXqTF8jJ2/Ia1826ztjeKUq277w3X515F/
PJL2iwNZfz6QnotmtBUOpPW3WvQmDN35+wOIXx2Ba/njR0EMOqSVwRGqz8FDCbquVjRhITGi2NrR
OUIG6/7ikHwNf3P1VHm5uj9cPWGqFtxrDlm7QBM8Mu0rwmWs+9qbXCx30I09qAA3f3/U5XP871+Z
KnOD/nhQSxFFBayaYPA96bhENwwwU0BF7P7+MIayfPd/PhC1q0m8tVB1YVg/H8gezCEv5VQsEiRX
V28TqmuWdrg/kdmwU2Q/PpSe3Ih1lAUYrd6jftx1/WsGqTUD2OW0I68wLXZA7AFvglpZvBbVW5VC
ogfnbMG1MFB/owVz+sZAcP7Wi+pplEAtAggHI+UJH1ruY83cfOxxrKARhhHu40gIyPd0tPBZxGzX
+2Yz58oV/KkzimRFM3Nv9Dh9sWl6shi3oQm0Q+O1cxjUZiMVGOaBbTWEaJX1VRbaO2cAmxPGLAwz
aX4r1ImjO3LO0CGt0HYWb4MZuJwrnHKLSQpO7Qk2uvocNW+zhO5zn5cnNS5XVTqtS/lezLxwvsnd
JZwNQFbhRllW7p2p7UOfTj6x4lKCGzOekXngWY2e6/ZDQKQW0VkdW8ry0uvbz6ah4DLeeOE5JRQw
pN5OyaWypyP8x3a60/21wlMk9OpJlsgeeYuiyxjXgDt9146RrbYMo3J05eHdbKgnef7K3qDV9319
tVGX+8q+7Z99euOG/WnrOsz26q61oy1sMo3ksMXYQYkJJ1FeIi8+ui51UqS/fXAJ06vIHxvkUswY
3ICJoS7QxWjM9DAy9tUd5eQgpLXvfzTBZuY8mir+apQWs1TkGyKgeKn2aEtMsYpUcoEsdT3DUUB1
B9UHQaVBdDLNh1zaD4OP8uFIusk6mgjD5JTaCUyyapFASHGdYK+Zfc6DlGK94Erh3MXBtZMZVKXF
7GbUkb48Pwv5KqnbWnkM29Ete8vLxOfQIgAxTliwI/uGVXpVlVNAuAB6bFLd4XIDRBXt3rDmXQca
MjXDJXusSL+22REhyT4tX2lUUqnTMmxSMJazrj6K5kP0BU0AyIUK/nxa4q0l9nCR3QWPjO+457PM
CHeBNKzslr7LEL8l8leDPrSkK6Bb92WCqDy/lMGTZHv+cKpJiQpPcA7pAxIcR5SNUt8uA0LGfRF7
hHlMEMwMoRMwrimacxS4of2SQtApE0Ej76DZ66r+qlmJm40w6VTC2vICMDAJJLnOcceJSUh/Dhi8
tfC1K8PaLeUKESD88a7uFWfoUPL1/p6/ua8VmSl66Kl2Dm0c8YR/a+TnoCLJiLjhUiz5HuesP8sy
pvJsnYiBrajvDfPspc2rHw/OKKdHf3hSycNqfQt1ac9I87OT5BsZljOr0YsPDrgn0XgG4WSpbyZJ
1YTNTwp69YybwzxUoHSgnrfqjZI/a+QAQ2ZfF/E5tfmuXwb1kX5qWz3OSIFLPYbfeLF7sgr2iSBw
gsebRqGWOqH9WkVEzY3Kig1zXIDHlA/06xwjyKBUhTQdyCMSTolDNSkYKxTvU3yFzarpV3zmrszq
1tZvGjdyKECc00DJaOcW2DXps+Ac7sk69uVvFpMC1Q7IFPu0OtiSYJFDzQkmzDPMdly8lpqWuJWp
rHL1XPlMpWmfL6Rl9VvfAvE2km9V62/hSzkJaP2e8Vzelm6rfW3EI1WgA9TU6SxWMe7X7mThFejf
BeAwU3qX5beSsjgHe5fSiZRVbK7iEsBso5NG5FnpRuNHp5Vrq6LZ0zKy0sy9KemuAv4lH7EYQAup
tswcnCld9KB3BtyqMmZ0qilOZK8TWuh18lUu8nWXR3zzEKQkNiU95TmSvZLlMAjv9ODDl5udCEgS
yIK1uE/xbsaQeeynLpE/aHqmyiPSgUAdbxtsvQXskJgdf/ucdO8WkWHR9LgoQqSScZxA5ZwArspz
fnSwGvMH3ojIJXdteN+0DXEsjafLH2FBTDK0tz5zDC3Cb2PgZ1PYMT5H0g12f3xVNbwSuHcC1QMX
WkBiKx4KW0cRyrqkPwzs/AQJy1oFP6RO98XMihOGboT5NKwxGfYPufpkyOa+bO471BIZRgG8Ztj/
yrA7NaX5mErA2As/3k1GXjI1v9jiUaR3eY9h30pgb3YbK01WPkPoxnAU/SEv7qs1ec9t/m2mMxTd
jtVDQtQUdh2Hon7UiKs0nntCqtp9ycg4Cm+m2rj6cuoAjZ7HaqN230LtCay4VDzwn5pxQFkVOGNI
YC8uttnEkHkdcC3rJ1yVTTPiREO/wGxAR8sGfKt+rsetLeWrCZMjY7ioyni5Iek/ocHLeC/qgzva
yM/iE7mJCFBXIuixMFRfm2/IYBkAkWlGy/gwxKCeDUQFiUdoJsv+c2QTeX1MM/rkpIObWOUq1Y0R
RakwCufmWzMzcu7w3ZuYkQzhYY+dh0/uDcOOjxJeqwDvaRLFxPtN8yFXykufyK4dQZBhG5+zt5o7
QrfZ4lltBi6OHNeG/XeR4Bm/aLzEcO0A23SV0DwFyfyLMlf9n1UoZbRp6bJuCkVW9J8K6owt3pzo
qMBsnE2KRFKhgXB12xB8EskTm0yIJ+OwTySdaDoNHx7EnoH7Cff/qA1u6d8NWbe3om89sAz/JmDZ
HtfS8CpVvGWzxLWLpTOGsd8jTsKdW3NvafqKGYxunttMGlZ/XwX+RVVtC1VRKWVVU9iy9lO1qcxE
qOILkVfSVrvOa+BTXhw6pIVpjliRbCsje1Fuf3FQdkQ/V54c1DDY+mi6qck/lfK+MmN+yEJlhZ+2
WynevGV+i1TO0TFYRAzM/v54yvIhfqp0qXFNaNBCUPKyp/pTSd1iHY/GJBAreR9szSf8UtjJ+Iw5
+XzY+VzCkPYsdW68aV/6NXqrX5wAe76/OAPdMk1N5Ty41D/dNoZfkNNVDYKlHSkQt37FzRDBjbAy
aimFiz0DQ67u6uIsWTR5JAVFO7jfuXsSlXKVq9tiuK+0+zZS6RujCVeeRBzcBT3AQ7w7PBtPYjrp
ZXUZyojO2ZtlliRHgfDtN6p8r6hXXXoOjKeW+NnCuEjV+Fma5aPV87a2A/sqFYjbphs1zJ8bfJly
8rb0GgS0UokfoH0VCYjZ6nkuClpdYE8p0aqtAhMo5kYlAThXmJ5Zpme3D3IzwCwFqkF3yVpqmZlB
JMKceMi8kPRyO1cYKqL1mS4m6dP1eA+pkdLccAjpZU0m+LhGWQ7OQySHXrPdqlWcWME8mLE2k/eb
BG4u4zUbiUl/NHELkfBr1Lei6zei+ypxlmHhWfNLrSueaOkpDqexL5gQPMnhU1O/98iXopn1tnyv
p/3f32r/c/NmC0MIHHvC1IStq3++04LZmvrcFGIV74Itymd81cJTtvHm7w8j/uoJwpQMmMTiMVL1
ZZn6YWfaRXPX9PIinXZRXa/ga+x0j1YuG0USHn+x6Bl/sVMUPx5t2Sf/cLS6TcgwFq2y6oqLVX6m
GR318S4xrFVq8q7IFnVhuamohWhUI3R0kbEOyp3GoAm0b2gpezNnp3ds7MdaQuR7a/cUs9olrZhD
18Tk1eUL+bOPI4FMhPJZ95OY7mw2I2Y0fmrsA5Jng15aCCxGI1OWccFkfJTzczyd7VrDMv9kz6dY
i69S+Vx1B1GgJ41v0OWluUIxml9DH3Q0KhHYiG4l5Jso7t+rIrpt2+mUMqKMRusx1SA620jcsEc3
/SM47V98Z3/16rAIarJNjdxG3iB/vorFxO5SF3xnSMrWmccoK2YFio4vllO4kfuJseUXR/z5LlFl
1ZDxneksSAatoJ8Wd5snAKbHJFa6U0aO7LFXcsun6rnacZvQ1//FMvfzB/z5cMvp/HCbmLFVkpvM
4br0k0Fpz7L2//GBhGwpqmXLBpD4ny4hkSd24jc8XhL2MZPEpui0qKphOrrSL18b4uf2z/J5fjya
8efPUyqNkmQ9R4PTgpv7gtuE8CGlY6bC6xG00Lp7mg6/7Dr91be2fGEm7T/ZEvZPa0jFHNqMIYyt
2GIbexZNV0Jz7gRkBB3x9Z7F5RdXVSw/8cf34/cP+sMRf1pNCuIpiYzgg8r5p52devsw1idzguTQ
Wu+6CVEZIYtkUQ4P0BFmxjdSuxdj/2IL81UpMI7nlaug4u6tFA891W1NBjr2XxkhOmwtuTEdNkyr
PPq26BEsqnhCtDbRUulaxGANQCqGdyNW7wIlvwEr9JFAb8gGu3RTeJg5XRV1ImY1jgvaSJi2eetN
4QnV3K7vVxWp37bPrqF9qAHyDSxDFVm3GYhjzXbKAlxgCtYFbpdybjR2lyAhpQQXAF6YCRUvwxKy
IHUCQuduNTQh+h4TORSUs+qrlpB6jVajPjXddexOknQHxMczO83pGsXjL8Y2pKto9kbxjPvPwJjV
ggodkmsMNxoQcpAce+x2TYXk278R0YV95V5Pjc/RflRIqJ6GbSx/Gmz+I91c2fndmJ1NvusBmbo/
+k5XK5zxp6xBzejWv/jmVXMpfX786hWeJJ03CI1oOoCUY3++x+0hUAtSZeSVxfyYHTMdP6ugJjMO
CacUdwOkto2vYx1kcgj62NJvfAWcEG2c1N6q+iVIGJgZZzN/6VhLkaRPVY5b4xjIJcoUVH4JhYgA
piXuib/QmDym4W3Zn+TxAaW52xrvMjLZbrr65QeXKzNRclSEacSuAcwGC1vGDsCiYTLeldrWiK+x
dYqK16H6P6Sd13Lj2LZlvwgRADbsK0FPSqQoipL4gpCF9x5ffwfqRPetZGak4nTXW0VUCYTZbq05
x9yn5HUZ4Ixz+akYz7nA1qLkhP9cat9CcFPTb9tFaHUkdQpYV1Y1TzTtPnO2MnITOpqE63NYqFG+
VdynIv6KmRILNXcM6gLj8FmS/+HHSLy8N2HeQQGalc2XPXwCeak5p3vaOMurHG3hWx4/AZqewYeC
lPQeE19p6nRLfc5TR9Ebbzrmz9BoWByLh1B5U6ni1C2DRhnvraI7D4gAdAATuv8cKjWox21R0u9s
0HdYAM9Abdjpmz5etPzqoRbpED1oHbk7Q3FXlV8djsdUphbOSSiXeyyHBOO0zyjY4r5bdzFvQL9W
veyYJWxSCzpoc3bhQ0TIeiGl2kr3ALMzGD58TtAl7WaZvj02rbmwm7lC4TfF7oojNQg+ehJpDJdQ
vPLTNJdKdgRmJ8Xq9By0eYCXD+N6de4BUkAyotKhPunpuxIRbtbldMHAXY+EyXf9g59fKkbqAIKt
D98GYnZig2I6bIdkJIK9KV4SL2Dx35fRGVyAnK1C9amsX7v6otPXJxCF4Od0ZlYSXkGJgAXRUBjT
CfydUstA8VIQ5fdRcmj2ZYcNs9gnSYnQEGsjVT4SDRwdl7JvXcdoL9NLdE3UJRRudO8CDkVWNgpK
2KbB6XTM8YfLFSWH5qVL7lIdeVQLc8bL5iAw55qrnvTA9ZZert3jlXGGcUOV7LPOr7m9Yu7bm+yE
qSLlEVZjREtS7AxqtjCHY4NN3mqvpc/kIFakoXMrRI4Lqg4u/O0MoXs0yZbhgld2tOglvpKgmfuS
fGqTB196q8kLgcflqCq1odIZfA8hY+TPoYUtfAmG1jYF7lDFvlOU5kzC4tJKXyESZLwSJER1Tz55
W1n/Gsi7IPtS1ANFs7p8cTtQqFQdi7bh9wFWyveKfkqLqw5nWkyFesEYQVCYPwUScojoEpG1TDPW
z16UHm77iFeVYlLBDRitcd+0TMIlyktK+iphUuzmFYsCGmbhTlHXIylIGVK8uKlmCpNxauVHvTlp
nvwkEeExC7SjSxpC0b3F+TZvzHWXyHMVsokIx7VuU6M00rMFmhfcdI7OvGNa6tBtyjad1Ld/3P8w
OattSLZsEQNos6SZ1UwsWqyl7dzt8wdLrvGmBtDKbKzIDXR7WArhOjfvbBM8gQXEwEbREap8eSB7
Sw0YEVZhZHZx++m3NUcJwXMK8cb2a5V7iNCHmyFxlpE2I6TeidF+xwqTFf/aEW3d4wzU79TyYKSQ
T8Av2NjBe+CFOCVnmGb1cZga9As37IEcvRccVUNFIPMYoRaj4GfdxA6xrIDQaUSbN5+1dydnT0ar
LZOE9QvsoQgyJDIW3OpkGyvQhaVlAjYCzup7yTQfiXNU1JcBVbu1LqJqoSGM1CBghKH7MPBJxoZ6
lkk5SgawD8IMQGO4O978DHnPl5vEJzVrNwq1ubLXOBZgjV1P9VQxIGWKLzSi2VmtIEDO5P4ZYyfL
deLoSNoFnwx6olnVQpsB595uVL+fxRnNoAzaEr3sglMv045mqh9KyBGg6RxIABro40yZYyOejQSX
TqNjNINoptawcGPI8Hi1vNQ8YVtLqFHGj2OPAdkqX5ESEXbjGXy6c9Z3A/+ZRdPDDnCJPAZ9PR/H
17g5RRTCW/ygGZfWlfQrhCjCDKBtEhX2TAb7chNpGY0A+kCUlZ+0/E0uT3GQ0AV7VsPvhC6IHMp3
ibyQ1HQF4eSo9LuquVT2oyJFDnHfC2J0fOUrt/25bqz9tD6YSTeTg3s53FiwXlxq4xqDDi0oJB9+
HX2SxYhmxK2NVQ5urjOXasHEGp0sHjP+HKc3gfEZxZtmbmzmubRUr0jmyw54le32juZ7c5VCgDq+
pPWLZ11EgT4XGzLKQdy+UrSSi3Q+orZtjP5TStK9Whr3OZB2v1h4mwCNSFA9Uvab9RmAGcmm+1b7
pRP7KbV4CAeMeoG53wi9j37I0SNITjHyDeuVWGRFB+AKQW2K4zAkgdeydk1F+gfbr9ZToGgdC//c
+VALNAhKlEghmEG119RnC2mYos40+6s3YP522VyDTJIoMzdj6ym+jAGkzosvsR4eTVC9eUsYgBss
VFTffR7NEUmS/UfpeEIa1Ite0NBID1Ma6YQz0SqUyT0tiAuuX0evAcUU56p97vV7ghColSxMdaWY
ZxoxC8G31pUbIznBZHSw8c+QzS8zjHcjjqXi0KtPGfg4Cheipu6iHHKLNpTe0X4sF0ITqEmUBeJ0
ugKEkZSkITBWgjZ1YoK2UQkjLy/gtbxitgkNRG2IOI33kIs2tAUTCHcEavBgKcnY7VMIoypk4FDs
BFzNVkcumaHyh86qZzrmoWikSzYG4FbLtSzpi46NT6HntG1IDQPkAFbbgu6s0HMxeoXHPQulZqmg
PYvcIzT8mYd02DLORYpvBo28vrDo52SfoLRCo32ts4Nwr7X7FJSl4+HKSwdxSN1r0+wrCb+73gU4
ZnGfKA9VeyekBxPjYPXVinzlRtSqYTHozH4Rk1s0hivWMXBySxc+S4WSJgz9TYK5DJt0xhu0WZNS
ehQAAOU0IWmbJYzmP0O5X+qqOdNDIkAhgkuV/CxpH2H76MdYIUci3gJemXrnGsYaS3y80dB6eebI
8aGkDWU81DhMXZZhbHzYODjLmFl7rnzxaAcUEeh9gYCnNRY54SCt+gA9sbcwqK67uDNxncnysksD
J+/rzzze1gMCpHGcN3lBAAYMHZimn25w0qOHQgBwTtpXzTvR6RPiOtAQiXXSN0uavUCfWJrfuZ1V
n+0bIhIN81NuvjzS/JTJ4dORax9jxzHPSXGQ+/equ2T2KqwTx5w+YPVsysjSGxWuB3RgyF4WbqwC
BhVkEop8I55mDyXqEL2EXbAcaOAG/DwTjF2lXoS/EzYaXZctFougaTi9cM8FjWBFea1IkcuG5y7U
qI2w1nZgA5ITHn4tOjVTF9MlbzxCcdnhIB3s+ixib64J0DQKzfnACdyHyN6wT1laCm5/9T7kdzTD
KTF2+ASdbvjou8fp/jp9p/YDYxLUV9pus/7UYFofghAtFlnkZH4WxiWV85mBA2VU6ocONKUGgCXP
Lxn7cfw7c3KJYOeSKMe83eL+l2lGkLHok9HYFjUMdJ99NhJgEcwkfOZEe3aGNe/LFzE8J/URs/rK
j95HBSkS5zj53kvvpeqqquRSAg/1j2V35+IEKuUN2LqaHBbZfNBJSykeq+Hig/+XUnPR8XpGUtLp
QSOU4IO2IUMOKCSEf42TL5/TLwtNqO00S0dJC9vGkubQdhuOSp5El+VdtaBtvOKaHZF5tQjkOB/0
5lGzVv20fy1xqhwp0+N2mrPPnXlsRpnU0ukFhKckBkbFeGi5O1kjb+pZl7DcR+feeG0F+QfG0h8a
clnQXPbbGvuZFoCX+i5yGTV+dGWnNrdG/4Hj2sEb7efcBzLMZaErnXz/rEKcL3KskNasMeR9oHNR
WoL0QZyMsNECLozLjNaXDe3JCg1HRdgckSQutTfEuWGXM6nctcqXntOL4g3GEKzgRZQ0O4PzyP6i
pFhnsbt4TULprQFLFGK+6Mz3jDJhgo/aUJ8ajNU6/R6RfpVqznSHPHB0SN6YZxIb9PFzkMQZKG2f
8tINQtChuZTSFVWEqId5NBnrjG6mCpIwOXlEw7Fq7z3i6uqBbArmAMw3IYhUPUdUavf9GdtSjafa
1JCrciO1h82cdWl6pdXCiomDOTU05EpT4eb4lfpJIwimkb8ljv1aTXyk+hmwTTcaquhMcEe7YSzE
X6b3CotzhqBTNgOIdBu3b5a2vI5i8rkJaIRKmC7FlOTTlHNVnDL6BQPEOdvDKDSsagTF3pvXPlj2
JuBsO6bDyR/MZV5cevbABH8p4Uvb7qX+hafA3sA/2H3OLldDIdADIA7mHWXUMNuL/pBSumjSs6bW
ZJ0jzh4oROpfonpN2i8BowL97ExW2YLnGgX4O19UiCEQzA6fLtH0VbEdaf83UrGW8R6OAV4rxioz
zMU3CLTL50S3sJtF5OFZjuo/mfKuqdnaXAyOz8gdCw2lc/JAqSEPv3F50xnAo1XfGUSm2Viwa/JY
2pgYOslJgalye3G3lW0VEiPNiEqdRd1LncoI1vFf2T1VEv57S1lUbbOMWZqLa9fPEz9fuExMSNwH
5LDtu0EpzQ2Do59LdO7pz8YnwzRfTJ/NKxhBrIN5OWGeCiIo2GaSUHZfS5gNAE1BFZcIlU8KGlXu
N71pJedx2mii6CeprwPKhYBoOo88JHxhfFO8Rb53gqZqkAFq9k235hB12YK+oaZ9GPYmcQWb3fse
JbYrEHn0nP16vCTi2rDltsjPoq+BWV88a4G/ACYSu+8EAvC7PrF1BNFbHKmsBx9JeZ9LH1QOQv5d
sUkfTA/WeLL1j9h4TCAS1N135pupk0c2NjYOQTNV6h9Ckb+kxcbVFzH46BRpNnG4WQ71IXzxWHDH
f4puHDDfO02+j9QL/CLHK+6KZSQHd2Uz5dzhWfuy2bYT/um1j6W0D2RSWYarZOoICGjopRuCygNl
52Ker8jxwRma3KeeO090wExAonXtuY0MQjDZ01Ik655bFpmBBQYyswALwNgDODnz/FdJfJrxybNJ
gTaxj2AlNckBJZyRqgYnEdZuzYN+fyVjxWI0yRnN7Ti9NuU+QbPgMYe5H5OWrcc7yXS2wt7cwaRz
+2jWMNb9gb7rJY3PMqHyakEetv1ajU46hvMip4Huxfgq3TPLxihWLnPTUNs7F45Ad8GZQoUgRgX8
4I6ZY7UcHMYNjl2qBHdKdk67DV7mkE621fYgWF7r5q0n7CetHc1ejyjgWxRd5fWH+t5tBfuf6p5J
qVxHAWpo2m2jlRBoclJL2ZFXzUJfxjySZd0u4T47BLHv+syp5Bn7jtPfr/vDZfUb3WSR12GuJhQV
kXPFdNqC+lyGP1Wtb4vW/7k3U0dcqwGRtG6augOKuoxQOdlptsZKX9IfnBtz9REg8rKkCSb/IMv8
UxOZpv//Xu/mWWbjiOpu5Hpk462ra+bgWFj0m2jRrv1xDhmBR2quPAfrXDQL6eh2s0j+oQHy5wf7
f3+DffNglRy/NMsHxTz1ZLJCExHYYFf++9tTp7/yW03YthTEx4iHxW8NiNBtODnWyF6zOxX7o98g
9BkxlwonHncuVoRZY7OBwYbUrkEx69G9q40IqArERNsSCT3+r8wbfvhdt+2lf174v37WTZdCl8go
USQ8Dpl8CDjLYRn84fH+qa0q6/+6xE013Gfhwn5Gg7qcD4tgPb1bY0+RE6qgPVde//6c//gy/3Wx
m/ZSY7YY0yLup8NrHN77/VtQ7f5+CeUPuoNfbuhGd+DFkqjZ2yDLXoklCxYAWUcjDAbX6rb6Sebw
hzbxLxe7GZGiAdcXMAtTAlyrScIOcYFnFmRQA6BQnf9waz89vpvxqOilIQUKXyk+zYXmlBsxZ0OF
cAxJhzvDubINr9UPnfDpb96ODDrNMsp80Bro6X/tlpDGVAEhytR/5PRAk9fFPL2vV/+9mJ72pmyB
KbEI49ZuVfuelxa6TkoGp/mDLJ167/mHZ/enufPfF7h5U5VRhuowxWYad+MSt+EqfWfrhsCTD0Ne
a97spxXhTzqjX27p5smRimWZhC+hm1pDzyHekcYmUKTjuJqOseTOuPfG4oe7/NOE8b93qcs3s+Vg
+JFqdbwtOL7GatLvB2tlLTlAcJI58bU03f/bFvg0R6H/sFXDJADGMm4mEJI4jFxDTMvUibRB+7Io
y/z9rv702Ru6UHRLMwVSpunV/qvJXta1YQ5qjMqxMtFAbhWOhJHy9PeL/HHeMPjGLZVeu4rM5Ner
hGY4kABHKhis9rOYk8KyFNthPomkrB8W1j+9Je4DUYTFZPibNCpwdR+UvCw7tfY2QfEApvxwM7df
+217++al5Lmw1SCjvd0uxbI+4NF2rEf7QSwgRTo4mv/LNyTIytXw9Bi6rSE7u9V5WG3b9xUdOidM
XtkA5dG3q69+uCV9Whz+PRP9cxGDPy5MocqafiPtyKSmzoIErUWv+o5eEULZTRvbcVwmDdhmyh+T
adrFGFvBP/WSrwqVb1Q7nncX6A81LcjG3xRAUIJAudYxIbqg40r7LSorNtG0bvsYvfsJHCfNF2LA
7pEg2sGDyMhnRvPjgZNG976yrAh0bXUVEthSO6NxREpcjOi9sfbUdHB41Ge9VhzXy+4yNdtZJtp0
N7nKKJYxCZPorM2om52M8skv/a2OCWAw4kdtAE2cmE4I7kVrXitOUqrMOqyv/WLVyHiv7yP8mj6F
pRq7xtD1/KIH0NLOGB4ik54v9Z46gxUgb2qqqVS5DRyxHsLYoX83OQKOyG5JeFMySvPiyianoLyR
tsc+gs3YzDJteIyHO3+ov3CE3qWGuoAyiXvTv4s+TCNEXgrfBB1I3r3yzH34HRa5DhACUcO66blp
Xsq8XfRYFnyI8mV50ZRLpe+Vco8Z3kmBtabVODNEusM8vFLK5tOW7L0dPta4a/P6EMa4h2XaO+NO
ka6QvTiJ26t4omM13aIYqs2UThn2dEV4vH0bOhLhe9IrGzP2nzBzKGqmHb1gb5R9h5aJQ+cnMPHz
eMgS7Ivw2Nr5ix8+y99HmsbqaJuqInC7sXf8ddqQO113hxrpiryaBHDViv7AvTYzZuMChc7mR6nM
7fZmGgU6/ja6NpapmrdDTUrjUYt0nQewJBtnCQ8ZBs5ccbJlt7aDH+6OwfuHQafbuqHKTL0WWs5f
b8+NRWESS0TpHEGLln6g4/Sw7BgyMa015+jgq0q6rZ494Ag2JeCLkXQXy9GrMsJxIVhXg+9lzf2K
3nWA12EaAaRuoXnvYPtJ3d1Q4ewYj5qAA9I3MzX+SNjf6CO4ttQC6aCStJlQp7GJQQtePIHvqf2u
e1orrHCljt+73IQRvH/oykFk7r0IyqxAkA+gGZcWh1YzEoyUBn0F1QSwVnzJCjbYQWmp4CKlSww9
pitQIEYAOFVQ3kN2/mRCG0EKcFRbHcVql14NQpPV9kNXVjrQgtQPURfEkKf6R7uwT3a1ta2Fq1Cl
T9sCEcmKwRKloIGSEWAkQ4J+BhUnhrY7+QOyKH0kuYvyuUNLkGxPJUreO/MYhVt4ZZmZnVqDgr1u
UuPfc6B9GIJvUyICtD2kmjhUsPij8sjMdedGnUPDcCe5+b1nzWvxNkoaTUlc5uKxVfOHVBeknRDq
OxHka1pOGlDwgtwBy10pInAaq7nmGm3nOH6wicMqFBP1iemMCAzK6iipT0XZLWAX++MyhzYAPUL1
ID15Iwe+Em90IU5g+Sm0oZ9RB5S4iFY7XzoHER2PaQnqUMPj1NdbmunVtg84lSuvLbLGsTMflQYQ
ktzjOtJqujRxAPOfAkYApW8wxKKq1r0XXrJY4hPX5X2OCmtsoWBYDy4yAdFk2GeoQNvVpIuQq1kr
q9asFnsdk/AAU9TNxkXtegcW/Fmv7hV3F+PX7uJ7Xh1F/naOIo2Ad6Y18DIFHSwVsyMlmjzdhVG3
s5HmA2Nh27Apq1NJyy4VePDpcpn8P2JIDyR8Pfe9ua6YP620P1duFzrKGFIJq/vF5P+rk+izGqw3
2ad563/HdPS8vFj1yaIaeqbyJJ2wx3O/aF47LHqU4Wmli4dGKh9HFeEzbfdA+U5CgarjTaMPWmEP
TzP0xN0+HMvVkBUr2TeJOKBg2FpTwR8NdFJRLwQ+59ieRu0wvAzmWCwRQNRYCI2zWo5fhfsY+OFK
LgmESmOkpAUd5rMPZUaehK2sEMiKExw2AZwQv5g8DisfbhttBmwasIwIGqqyClq2D1BQNPe62e5y
HnjcTJPFiyuolUdLqxaO33jzRmvWvv8VZ9+2eLSyYjcl7/oJe1SVzw4ouo6Iiele0Zn7B/PVjsML
0+s7ZM+YGrahUAS0KDw39rYlyzUP6PH73ZTV8GnaIHGoV41IV5KBsOMU7ewEKKB5XBN3GYRirXF7
hklARHXS6LDnynwyYhQV37f7IKRgM/bQh6YXra9JgiNzlU5DjPd/rXsA1+tm5k6OIbcgtQXcEuua
LPcU6vkkJKCUMkTTjKSQbdZdZOWkt9da1e9qnh7utFUSbTVAa1UF6AfMOWmFCTXToIrnrv1WErVX
1SclPBvBxVAuw/QeK3K2usey7YhaHhddcrLG4nFo8JJauf/RsLGEUiGtw1C6D8uE34RWQMihk2be
PDDBeevQnjd+Qi23+WZJ2XmUv5HbWYKqcqRArY5i1Lix2OjaES7oJRFzu8HmgnUNAjedDUZ6BYrE
U9xFFvhPkYmuu9I2guxSFlKVsdod8Tuw45E6wuutRZh30P/kTdwFX1ZXPBuev8GQ8/cVd9q6/roN
BLwLpVA1VA4E4p+i1b9OA24CuaDMeg4z3mzEPdfodzoIpP+Hi0zucUvlcEMR7NdlL7atvHdVQzig
CQv9sbGfgmzz90v8VnkRQI1sXpMpY6LHTX+ztDa54bqYqDRHfWiovABBQkVAr+jRXKULJJLhD4v5
H9ZyA0O3YnBHqmkg2v/1ptLMTVskNxrlA+lAqoCjrMN5+O7fi0U0l16tH673m4aeG/zleuqv1yPB
yvIThIyOihbF1tWZqrZ03nzogIhkO1quiPISF6QnIGIKbiNeWQyMtEkVg+cBo1tCPrGUksLRzEvb
Rs+kYlfQWWIb2kmgvQdA5sbukmM7jlgERppgZfSYFPOI6SvCso7Kwz0M4gmWe1x8t7DNpH6EWs+R
zraXA71VjzTHgOpeYJ/y7KSo/boAmZfRt656FDEVUSLFXFPQoh0i7cW34KAC5z533aei4xeVsTg3
W6F8C/S5pD788Bn+VkP4zyPk3DtJ2lX71rCuuIFSaT6vrP2QPjjOz93XxGnY8pLIBQHJSZ/yH8+O
02u5GWBCVvlHsamjC+OmbhFrwdDGoyQQ7XcLwwFzeKeSz4fQioqgevr7KPj9UMc3QrmHHbShYFa6
HQQuGOey4gbdak8sWVCcQgO7bvWToYP96m+3pcmmhumfeHIw/rdCekIGkWn6SNOEj240Nctz2/Sr
koiy2JOx49vpi4/nbhbrH8Ok6bPYESWVy3dEQa/x6HC35om94t4wUfmTLECba5iI+mMySzNjkU3k
0dx3zPZoJdlOpy6cqM9FE3EUKDl8GhwS6A1a1Mgj4zvNs7nvvWoy6BKAPxl8AVu58+z+3MfSnO3/
ISIPOib7CtHa0qZ7G5kqZIJqEajXDDScHSKPM+DBuuC2hoe6p0l0H/kscc1a8XwsbSD7ypNMT42w
hHSXx+c0I2jNP7bhHnw4HMOZn7U0Bi9p/QBmeRnq7IPeNCYFqH3Q1Udm9a4FNIvChH5golxpVsrt
LmP7hcSmRgRlNbumfxHs8o3iLrDdnYVVekKp6+zGsTOBt2Er6KJ0eexqMI7ykwlUn5l9kVhUzlFI
BvqiHxBpZB/DQJfsaxCgjYfutcq6jZ5vBRToOp3b5bsJ9q+SMYhee7ajlXeKJ1g3oaB68IjIG3XM
Y5PVS2LmYAdB7VS6dZt/jBn9TUHeGuZfI7Ppc7+Jmn1r7i6zAJJM+ApRZQ5qayYSagdZ6pS2h1x7
LRrkXNTpivYr5ZisZN9VY6ApOfYxCn1xTqPRUbvPgkXItr+LFqnCm4koZIT4pNFg6geaCONIYk8y
qX1A57rpk2d0BJtfChNctzYvIvPFz95D34MwkI57iKjEoRs0zUPbPMpjv0+bLHmSh6hCZJJXUNGg
u+kxHmQvWw9E7BAU3bIt6SEDmIR0hz4wUTdyncpA64obJQHykgKFwmJfZJClmpoU7HDSPvcoMgZL
flOa/OXvA/q2tvXrjGXdFnJBYpIbhJXNURFuW4O8KAnG+fsl/rADYF35P5MiJbRf15UytEhFkZmg
AvUc1YfBYhT/YGr76S5u5kBKTZ0Vh9xF6b2l3apBK/3/cw+2fFOohXpENXXkAnRjyfrAQHyf5t9/
vwZm1j/NeaZJnQDCALaam21M4yKR1FPCGKrM5YCGPmqCqwVQGMR90wA5Jnl16APOKxASqzF+GNqC
PEacPuGHaitAyRP/WONXyROZBIHKMcEWtFK9r5NgVbRvuYAkf0egiCOkmhDPmiMo0GTrM0CdJWmc
V2FplfoG10eHLEA25XnTvJoQpFrDPipByctjmi03HUoae9oY46KI1wUHGl/k96NgorYeo2hYDv5J
Gt+NdldYqPsgdqoEhYUPo0BqjlLdUl8C9uttYK2TJF+itkaBk1ERS8oGTiWAahQMGQgRSC77GLGk
q7wZ2q6QybekDe865KPIKvGgCCEMcurStTYyUxSIX/uDgn46K8jdpPBhNU85fNYkooRPGdIvxnVa
wPvvyTAPO3TnEKbrHFdMiqVUh99CKEYRCyfvHnNMoPZXhz1cbaFsN9VLXsMHrZkeOyoiVaJ9I7ie
xxOjwab/vxbFAJXdc0IO9IqmMbQPSb+L80VdfMtlNkCNP5iBMlPdaySDULl25IB2tStmod++ZQ35
bmQy5ar2FvmBI5FFYNfYT5Rz0m26nrMf8WEI6P1m37mxM8Z3g/VdSwkuBCbKrkcChbYrN1/1wduS
W0vhx77qyejkrrGPu+t93HrzKlgqPgfNQCIQja4/FJPRSp8qrSR/b1Eq9Zvww5k2HOj5p1HjZByx
qrh5KKqUWJSLGdzH4WOqo3xIqcck4aJPhueMWksutrkInwSBjYofPv0wMn6fQtgMcNTRhAKSSrn1
AEmFB34vNxRgmQp5MiFVx1mwSBwYOAfhAKRfS5/i84eL/nE0/uuiN91PtRxGs8u4qEq2VLMiIYm2
pLSqVz/17P5wtPj19m7G/YhRQIwFRcIKcBT8m63tjCtzZW8ZyaufGkDK73s4yh/gvibPpc7m52ay
jAq5UMaSq8krBNFYLpMrsVsLHEzeHnniPHxoDsM7Lba/P88/XtakV68ZimWotz7+sCWDQEzvMJA3
VThZS8H6A+H7+1XgAvxhErX+dZ1pv/yvA6dS11rRR5RA4RXdU89xXM7NvWy8DSM6TMTk9sE0P1tv
LBilFZlEWRDA8DT2Sm6hDXuyuge5eeo8VPjdQ2BxtIdhOMYnoR88+y0RZECa/twlJGOcgueB3jAc
Z7n6pJjXxlgngi4FNS1Bgo3+HheLnOpU0L1G6GJHdl6RWTh2Ge5c/d7sbQeJoQ0DpPvwfZfIO0hG
vvbUgcFp0wyQBUgL6TlpUKf6lZNiyxEcnGI5mWUxZ2kl4Dxj7VUmzpBkvhzqE1h7u6AS9IrrDQ1T
x6Yjewah8BTU2VFCst0MB4nChXLt3Z2UHeLwUKrHLnrMPdC2g/XS19oljruvrLbR2g/zOO+ROWGJ
4PBmkTXWceNV+B4bldMqTxapDHhStIjWxX+8+5EiOwpFIq+AolvgZwYiUxj+pyhfM/ZqavNeIijv
9I7s+aOKMlgpd0UWLT1tV1vdkrLxHHUvCjXyKjzsby0bedSt4bUllxT0Ypjycwn4juJ0TiEKvdlT
p2OmwWiVgBpP9zHypUR/0YNzOhpvqmu9CfmjLc4U3tV45SFoBScj+SdRkPWW+eyoUSfDl26t4Slq
Djjt/Ipy01TIEdc8uYOA5IVvMl8OqQuOGMDvh1sTl15nblz1ksDHQAqaC/ae9bIslRk71LT7cDEA
9VimZEypk400AcnfkswXBZDHeYfKprQGR3AIwPahN1+qKm3G8By63kqpj0ZTOPLwSk19rRcfRm0s
8YU5aQg5x2SpIPeaCI5QOafJfZwmpGJcdAJC4hfIPaYqTfB4lvhmLqxsYwTqJkQgHLgHOUruI/M0
ime9IKjRXqWdfjdS6iofMwwkXbjqxUeLxN6DlILocm3RmUINnWsQeUfHbTWOEf7cxKPXsUAH2A9A
DDwObTTvioUmWVtz2NoQt3KB81j1lqTX8Yz0bd9M38enT43SgDkuhXO5KzDsgIMm13JH5WaG9VRL
CaLtzXkgRqioLlZFlXWulPfKEL/0Cs0ncYxDUORkiFglEUdac/GTKpx7LKQZ9BYrPshl8VQW2oNr
bRXqB54VohcYKHGR7Hww5LNKwtZ4FKwfWbOV0icZrW3TfKdyu4LLPPNJP1T0d1yVb2mDdSYaLAvg
KeRZLXrQR86NTQqQRgKKL/HVjQhz6055lXEmWn3+XrFDTOGBAluv1T18gB/m0D8UGDSgLqaqTlM4
Es1pI/yvyY1vdohqIp3oetO8cuKDNKuczKH2eGevsmWZOT+BHH7fWnNF29BpFcuyTjv31yt2mc/S
1IKnirpDj101PPx9wv7DsvDL379ZZStXHzAD8fdt8alYr8Dx5pV+iN1s/vfrQLf4fWFQaLSzhxAa
qoHbBajNs6yFGMa2LhF7b8y3tgYSQqRz0Y0pGaKCQrxmbRPKiEFDW1J8Y+Q2DXWrDPXcrqxFJRvf
9aCYiyYO7ksp2Q1AReaR598NJt8aYpmD7Ru7hJ5IbjYIo/e2+hQx/s2A76E8kTfq2Hq3RSLntADH
zS64g9fMlJY7SXuXlSD+NJ9FSMd2ZgQbHUyPXnk7VcsWA/1TlcKbkYzPAcR5LRerRk0f1T7YBOhS
uxZntH+J6DPo7EEbXGi6ta5IEaOcvaPAuDcJQmFvJ6O1ZJHw2o2uh04yvJjlIzGDMwKCHdiGurja
9AK1vsT3mC51yHI5SVgjh4/BZC7aFUyMpS3Dk3Jp2EGAw2qbUtnXsMtl8TNhVIuof66ZKrraQOw/
HXEJpM17J0oyoCn5VpXqmYRitoGMvUY8uSQwGYMQ5/evwH6T7YdmuHfl5zG/qM0xzz4jF8fGoM/L
aXJGrtvVS4mJgaR2TihgNbEPkh7FGdzw6L6YoDZNphn52IHMhn5FEYnlY2Uba7N6H3Myc93HIWv2
2fgRAsge6poItfyQdMcC5C/ez6baqmbxXBEX6TTKWZaPXroeSFcimEbRZDYR+CkBcP8PZ2ey3LiW
ZNsvghn6ZkqAfStSEiVNYFJIQt/3+Pq3cN8kgiELVtUgK9OsMi8E4uDAj/vea1+igZoe1nPMNFH8
j/Il/tLViDGXFS71xJqJzDEFzU+XYRZ80NDC9BJXz5z+CIZDtqthA2lIrr63SfwwBP5jod9UQKQ/
DELfoCrycOYtJ20Mav/WBkpsEwc4KyGQ//vd+unNghvAloTsjMbgTf0qaZ3gE6zDBfmk+QG9N/Ge
TPDve/qz8Tj9Cb9tfDjwfUuaOqvJM24guBqotrV9tmYR2gQpkM2X2v++qR/774iSKZAVHXTu7Szd
8hoh84NItcVkbkEOWyur8sq+QDVi2u4LRJS7oIu/f0hdAXeqKowZoLDcqvcE2fVCLx7wqyYS/CLB
IRrn33d15wrKbSOjFstRTrlC5V4ritp7U4T/jmK37ejfbkG5mVq0qVx7kJOoFMqOLZEqsd33LlKj
hsi0a0JLzAgTW/VeTfOaWg8qY2kjehN8shibmYQleYri0sRi1uSlLRAjxXwrIwgsJj8WQbzITIEh
wEuAT1TBHKTw2uaMNGV9qyoglzYVG6hJXkZdHcWBVCb9AMOJYDjTKaoDev1E8m2v/r+sld/v+uaV
K5PWU1uhn2Y1RHw4IAwd+uKdNFN/UUIzHsIB8+8HCbJp+of++VOrUNFkS6YUMExZvfl0gkoDv8Ax
j7AWHOtNsgIyvhPyYxgJ84QsHeJTy3wyrbwWGV5OQKRFOFyDMNhWmUKuqWTTjmu7bepjrZDIu/Fh
AeAsiYvPJEBoiSACcXx90RoAlSnHbpw1Bf+R4wbhy3N4tXtMKY4YfISZulM6NVulKtEJbbXICYiJ
8L5NgXTMOdvEloevKGvmPVxCoiuGDFKMWto6fgP69X55GbwXSSb+nbquK3/J6TvO4Ep8HWm/VJ+a
ckyGhzF/FDXSYFgcRgbukwAB+dPgEKaShjPZMeTg0OTvcn6oq35jGP52LIms9m2yZF14KzByy/LN
EmnWnHATu+mhkdu1p2qvfCJaTPvw2Y6yTMyMKF0V/Dq6fk6EU67pk2KBz4RUzwpNuJTua5Zjz1Rt
gWxIX8PkNQX0qbNSUZws95xo5KRjUN5G1snnWE35P9IPzjFKgo4PbDE6aMp+GlmUCgnCEx9ScszA
sttk4dclL4S1KY16JnmurWn+Nu23Hlr6Ts7s3n9P6rdWkxjaq0s3+1DQh8lEllt0l3VBg3vAdKQI
OB3w83IckgC+xjoubQQXyVGRHQXY4kgH3TUJu+JLVJ5dnrOh88+nsM7oq0f+Fz5ei/yH2FGJd+zJ
x8WjTZ7MMigwcFLuG0Qm+ChHy8FAurHDqjIXWsg7sbFHLOcwOdoKQnEcevVJabUvLSi+pWqs7ILY
4PCr6ce3xm2dznsEn7iVOqQlvxrlW9HerHhcdqhEKEIIHkAzVMVPcm2KEEq7bRVqZzPVGWaAYGAO
dfG6Wgbt6EH5etCqYALaO/zAB1mJQruOvZPRVmemw3Q3XAyboAkaOCfd0WKdovcoiHwQF4lwlYSH
RlyxQVjjqawQpKhfqnHpzXWHQhynFnlEWgpf9JnpYR8s5WhVCJjoCCDyPyUaYN1DJC8Bj+y83nsw
MRRDYWjJQDOHj0hXyAhQ53LfoKrIVhbFg+9DC8iPmSUfzCR8VlMa4wIheCIWSaPSPw0TNRQJwemW
/woZGp61yTiCBXkRQPJBwZBPNE5yDlduRmGURtkrLF/EMBUHIfiC+6x+pWkoCvugKpwyT3a51ZeU
bGSxVEirmlmrQj0LMbBDy8i6hN6eihckn9qHxGdAhJgpgQGMkyBOK2kXEn44aFAn/J1e0S1SRSCN
I4KXnJgZMILvTH7qmmNpAAQytqYZv+XMjkpyOsLAO5lAWRQO8H0a//JNggVEF00Ec109YQwE6Nh8
wC7O8KVzFBfNgvQmDkwXS6KzewmeABCRNqH1LIorPtYjfQPKzkGrrpi/EJQG6qWoxaXi+y80oCmc
LwJpRX5zMvFCFyE+KXGtTue9UlkHVTOPNVoFuY5+xsLFpephOk/KJ6+Ljyz/vgdwaa1MYLZ5ddJw
OjaSsegQSOL4T5kUSXTVbN3nQUDa3wmUuL2GSxS7lilRFdbWXIrya9Q+5vrWw84GKlpXhItReitt
/FUj5MKntaiaHMWYaivylwz+NlHFUwKrIcKfVwRsKSP5GKScD9W7KIZPAloowSO/msI5aPcVAz6x
zG0MbVCUR6gm+xClJae3vSYRdA+Iq4hY3b4tkn6jIvAMZPRbe9xoXRpCNlwlVvkgmANdK0FDt1Qs
jCI4jTF8KVM6Ab5kT1MPRGkySSf4qLFzNV30jfAeiP1jJ9RYTBPZWuSqclbS4lSIkJmL+uoZnEay
deID6nARmIdxtRiUZpuQC6+RJ0gwpCWhQQzhC4jiUhIqVLL5Lwalu1ERP8OhedKT3UCyNlqAAscc
aUR6au308KPhK9Ou4/wUeN89OXkESuujfzGaZCl3EjEhgYP8g1lregZ5XeuOW8D2NljjfE7qwiB6
Ze9lX9N8uO0XJaLcVCLkhbiLXTMe1WzDfPBEWmpEOy4YDbtVSTPlSyfSVAq3eXcdRdJ0gpnqHkpc
Q1J60sLHriXw6Glo21kuvSfQQyzgC0P82pKkZFUsxaKL10JONjC21pyFJwqPEcPBABWCS95y2iZH
M9cODanIHN/rd2kIFi4mbw2rqwbbQA5JI4Y8NABKqMl/3LXVRwJ4WCVwrK9sMwyWMXNXxiQ9rhK9
fsdHW/KnZe4q7vKDgaxagrSj9fLWHV5GkA8FWuYmA/ew5Vy/aEaBKCcFb3J4DqRgQ5aI08jzAnKQ
Kl7dmm9oSGizdxT1eDUwQpLLi5l8RritPKuDscF8OdWQBIOhXxlI1yrmbkW8r7KrqD4z3nTcbiFg
9XdhQI4vRX8EPmnjQCC2LkaFdZUIh+rbD3Lpdh5UZl2wthL7kGSAEV40/JoQs33e/sg7j8lzR/yr
msFh9eckjTE4kuc+nlhc+DNvME6dgANAY1QUvcUaqfQAoDPtTS1JyzZXnuDuVa11JFhQg494lE1e
jJ5kuJ4NIp6sugw6UcLwOK3+QZvO2oSfhFePXKHRGtcta0df9v5JzMKZ5RHRKjdEnaNfTNlMvfgx
FDLaoQVqM4hLfoWCPXvQkwhfNc1OS94RVT3D7LHsNJltxsl6DZw1to/CHkT/qAOAzqg/Anyxlqy5
tpHgMEetnY3qXNEPSoDg22jilctXWqggwRPh6JIVZLHEUyu3rSBE/jjOQ8iWSfaQ6J8wCmyfpVmU
GzU5ytLZSL5Dcx4BdRVAHCQKwOQGPlD7JBTnOv7QUN6FwQYEP73XdtbIChiMLWwekOdPGuGZQbks
kNnQBvM5sUZDcR5Z2iKnff4eAKaoywhSiDZJQCQpCtq0OhlG+9KI0oxBvw3+vCW6mqZ5eeEhdSN+
gKHaIHFM2Jr84leb8W56nyNV4wBSxaxplffSsYfpaXjyeazJXaseSPkziK025eY8YZjEkTHmMDwK
IVWjlz6RN7uNSWkDW2NreIxRHgwfSmLtwMDRgEEk0Pc5GV4RJlfQd+eWaSFJYwr4GyPHm9VXs0yu
kHjSoOGAnpAIl3TDOjWe0mHTpyw6tCSJ+16USzW2tpbWLw2EDHgc+b88TighooXe1FvSnrY18Tsu
DkXJGM3PHG849u17UB8EqVkrfHPBNj3rOa2KEdhmjRqy1x+N90o5EsdGt7a3JaXFVHAKyG6ukrfE
fxXBd1Xuvk9pJX1a8F3C9JNpCycbKERSS7bgcxCc9S7jgx6jwvL9a1AQTu0zr+SjK3EDXp4cC5M+
mynAVbn6OfQJvPFqThtslGZpQZ1XP8fSQmCp4f3NVWfwTiLzWaY1AaMMV30a9druxe+wnrvcLJgY
IRRY5B74KIWVg9JBSwsQ3r7Nn4KmtSeodRYa8D2EfZnvghrvK3eS871gAknfl6GoG7v0ZwKCEssd
NXzVboxGp4Lx7YADWyuTiNzss/Cph3BvmKcxYhw3hcnVLyKGwQHU8MxwsX6b8jFF2mOnPX9LXIwt
hddHj3puSDonLvpfFUGqSfrJklST5BH3nzBrSm4j9RrdBkO97WoAiXG3Rsy4FF191bjoQ/JHOQKs
ZS5MAkGADQRND7yB2l7QSYcfqfhjvMqCUwF/S0zq0Th0ECsHyTqjbx/2L22QbX0BKLF4Ns2j3B0s
4YvcYXuIz0Q4JlmyrwgrMPlODa2FmA0Ug+QdmF4Z9OsIwC3wgwtfWbdDjFOSCBdQceeDh5WeZAZ9
Hgpf8RCsM3/AFp7j3BAO6VRuQ1SAmEepGEE+e3StrRZan2HCDJ3Y3ZVKG02zTgIw81muoEgGqp5Z
+qLqBDur/S0jSVRTRX8q4GyXSKRVGQdJA0sZbrGy8YBNyIj3gQ6dzR7EuF9vW41xD2fFgmGzDxgD
PDDjoATJUBxw9v7QRfKtyDMNwG1w7kn3IvWwhAQ79Z/dHIpdnnSPFMRPY04KuTYuRyA1gZt9Baa4
qPj0B7xtJlnTOs5/MSQklRitqKNjqTPs3sX1TmsGxtywlXp4/OpbYpKlVvf2iK4lNw5EY8wSiYOn
fyAMo341u8husUMHDeF4jpUcAhUgH/sm0ATwvkl+9Dtx1kwuH3WVFRe3edBCyolxlvUHAxC5NyLM
MrZkoeiesO/Cfh+y+AfC3GAAYhuj9DWAiZx04Rj4QNAwt0gjHmzmq/EgHxraBIK8aRE8GRF5qrum
2ZBohg57J5ILUZgVMdx8BKrXIKyZ53wHqeRI5ruQbet0nHmVv4kojsXoqHI6LQnIMNiWcxhZuBda
MkVp4Oq9tWxVeTF6PA/8O+UbAY1zddBfgOA/TqHH9bwQw2OaLFp6A5yh4DdtfFGsbV0oCsZWGUoM
DTaZQB2tgdqUfeJ/5VVDD9MnHUx6LMQ5fJ3Mch2vs2Yx/YhBfKpDfhSyYEKw80I3vA95++FjhlIp
TFoBL7prLbTMTkRIZKH60urVOYoVR9C7V40akVNpyaQsQw5FzPoX0AsnVb7wZfENTIxrWzTzDoNU
xkb879bKD2oD2m8KqGNTlRVNm3qRv/UaIwBytOqZYzaqTIBoP5dh+HWlesdW+NPk4/fL3LQ0JVFn
I/UxSqQ6buDoLaLoUfn1JHIl/n1D0o93hKqGgT+9Ivm/pt1vdzQoRe8XBd5WGD+PnERW0jazI5sm
0AlQ3za3Beeut1VUf5jE8wsCkpZgH5DjdPM7ZmoAXqPkBmOxeNDDcAfy/dzrkV1rn77ZrpvpzCWC
PX+KS8LyCMBoGLCSVaF4yMULXh2YMkH7QduZMfZbGC00Rnc5kwB3I1kJQwoIF50svBX1p5DDc6Ee
jYmPEIN1OjHwtE1gHVReeEJFOx+EB+kGlXWo/PigZt4qKT50ppq12Fw6/aHhUKkSzagEzWHgxJyE
IdBmOpSGyemiphMDeY4hn3LIm/DF97YKkL6yLjYDsKvO+8VcnDzNZtfTEYtIXUoSi41vXPTsE3LI
dLTxP0sp6zh/pXxJhr1avLn+dxPn30khPaWdtIhUjpCGVhFzpDOmrmP/qqnyMSQ5Im2XgvpWq5+M
oVrEpcNIIjjEl86or4WRQuuvVWXVFwBSwoxxTJGixFTZwBqTqKXCQj0qdY9mNL7WHFFHwjRgeinD
IVCkU1F8CNZ3SxRplfsTkp9WTuvwiqGchMQZU6T+xwflY0HHWDcvCVTHGPFRQFoGA2AsE/6gwNAF
WJnHBVMP5T1WIo5FRYrNSlpaEnPJHB80AJxXqV4b0Od0FzWWYBzqxNp6krBS2CeCuvoVkMgTDz7H
60Y+elXCTiFy4qZvMLfCgaNsZD4QG5mw96MiLf1dFObQSvjA+wJ6WI8JbrMamdq7UPUFZBraxspf
R0JRXBFognoOYomknpBBmreNo7WBoBz3Dj0vYcUULJHGd5BiK9mlVzkpyAW+c0KvLY2K5G1FTw+e
ZYkn060JyDWMCUX7qIzjEU0aJpzmGJuTlzFjqEzY9aWBMmp3LUWOEu6SCMLKOFm7DPZ+a7QuQImm
jou5wasLT01qFwNwnEaqwIehDGmeQk4pw9ijGAMR1BfzqG5B9EIhpUvRINkTNTRkL361Rmhs58WG
VB/ipmyxSWwptxZd2V5MwzFl/6NlRacsoKK9wujEigRoKyvnDQkqaUTecyGWjzm4DHojpOpwj3TU
xp04BA+yDLDAw5RnVN2qzrxvXSoPrew9l7qHfHepa7xtmvtBRiKjcNr+YTzPqnydU3op5hMmT3nK
W3ZXNCJXzDaWjaSvjSkgCtp+BzYbpYMBW2La3YtDWW2I0Ds0eFf01F+rBEd46r5Sil3Ar92WqHGQ
S/QtB7DiU/RwaI0d+bXyILzVI1tn2XDOz5al0L5C2l7DS135lX8VGMfi0txPB610KL+B+DJkEErd
Njh7JgaTUiMEnSm3mH5lGph95kOlay+uKj9EgkXb1Z1DoU2hypaMR8uY3OsJT9e9GE2B3of8B+8z
8eAxiZuKA4iraGTuclARrlVn0tdamBp2Om/neuVsbD89bBGl8e7L1JbViyjDs07fPTLdqmKiNpqq
UxOzhHcqX4imsR3pMyVoy01HYvmGiYmuhux4Lz6EafPaWu2hMjwAr6P6JBLrlErqqaN3kacRXSJ8
AJbqlMVHma0yidFVl+J1fBdadxHQyFOnQgF3mrgVI3LGyIvz431J1J3hJ6TRMylqIJtlb8PYbGPo
6swRwKTXVOzNPDOoUwc65UgAd3UUYeyK5pb4EHbmQ6MrZ4+QAzyx6FLfymwBC6AB1V63tDngksPp
XNbysBhbCJrlpZFCiMjqicPEduj7Q+6C6Uz1AVMPovis28bAKfOOLgYHAlHqAUhXn0QwU/ijcu10
eJ+HcWA2325UQ3rmePycZ9YG4mo39d/FR6laq2G5qAL6lorM6MF0SlVxmuqXEfJjyeZcEhd93C4Y
BiKr4igTw/vLMNu53+JIIYixxai+x/Qha9ulF9OlSMvnSE6YasiZZltD/VZ6mHsHcSMQp2KLwGdY
B62ib42KdlZO7poxHkrNQJLOGms3mhbYhkLEkIv0RE2Wob9AiCKU4zKOXkTwfDLAuAnH51ny2nDn
KvLKNkE5lxTE7ArjPFAPTRFSjL9bHFtKrbtotEuBb/VWz+JbhtqLjzG0waXaWfs8e62VaCfjRRMi
kwzs4pJhslTcHLJsfMA6YXdJMXfBZtFhWcR+PJdF2mAEuQ80y0VGcVIHJZJQIbdcSzQ+qYzYpQ4J
2c16X/H5pTWg/pKjrTTspfbL1c4diV3wG5yOzpdGPnwwXkR5dDByYIcgf04j5sxgwJqPgDYP2Ygg
T3jrdVQ52nzinElfEywS0GgyKJvCOJfGpaNYVtJTOhKMxYStQuYr9lsFEn6UMrjJmFJNmWtESpD5
kqMMpU4lj4tIgHE2wQprctAGztXuawt4k78L4hn7qUvzjuR6f+s2rwFa4kD75PDMNsHBWqA4gAlS
mcx8dGGrx+Zey8DvMK8Mkxlp75wqQmYDfjnXEAsh7Csq8h9gTU7o04yWb8Z7iZhjLdSyY/KjRswp
CX1ZGpwr+SAsVHUuqMugAz0rnlzyv6retWsfMzXuEJeTnlE9ENz6FSnKKWjUrUAG1phdNT4DfYfk
jsZZ2PsZnw1EiQQND91zm2uzkdQAg50E2lvDeE3wE4f4TuDz1gqkm5CcO1ZihYgx7HRHFw8V2cW1
ec05XRnGNSkeU+EsV+tRQ2MMZr/60qqzJpwLV3volWDZjd3SHQiT7pc+HVASXm0VXZwhCNditDsh
eAanbOeJfqEgIZULrhfBV/jBfO1KJ4LOnNBtqpreijBLjEcj3Zoeh0f/w2JMJniQUFSA4o0ncRRo
NyUHVxRXonbwjZWe8CEn+cBNO5w/3UM9Vp9Voz7T1vVbiOzlo4F1VBQSsveSQw7sCvTckzpRTau9
nOVLGrq0yZtsrXrFuq3bA+KgKUl62zSnpv7ytPeOpnPRIJbR3g0PTqRLTubUAnvLrEXrfmnQXovO
PZrtL3cw0eKVe/jndl1s68akYk0cjqJN9K6UEWcvujXGS9YJfNCOieiuFD5euGg3eXwFeY5Hfqu3
F2h1A8mMjHX5lk2nK368WHcsEbByxnENiSqnMdiu87bQbOCMU/3iimDrPwfpATfOzqwMOO76cxw9
qwQBuP54blNtMXjyMvT6s8/gE3DKkytBE4eobmKicir1rdNYhxDx1qIZgsOznl23Xaq8Sy71YxVl
qwD/UodvnGGE47FtqZCV8cnUrC0NGoA2Inv13i3pmhOXXfvEJlAH55FtApkwq6tMPwqPSyc+wxot
5WYXJPSsW37OhB6D1CvIOEKpJpCOpkjkjyndL+OShu5b3wC8FBksakH1aXYkKekq6XiE/S3raupg
9/D3AtvtLxVTTSEr15qF9durXtU+fYmYIYKM/bLME6rnqRFHF0daVrK4m8jrfnPRW+slLwVbVLH+
BunRCkQkQrUT1Z+FcJL4czhu9PztEa+TIp5r6bvOW1T+Z7SH/NHMAVNY1Owp+VA4mUphkWm71J9c
TI5Z7ENEneVedbdpvBDIwYubRVbHq9EIzgLIdeTIIWmgSpctrPIS8T8XiB2P2waFC9xJiy6ap116
+rFe/2qATYiBkcj01Ub9IY4N9tXcSV3IyPitp4FWbx5U4RsrPg3tee6pzxOTQfFXY7wooUAK7q63
Vq16Hj3DaUO2T1DqZrClPVYB/WXe0QFm9Z98+ckNKYawdrgDBwohkSwccMkVqOp5bOtNqChPVgRU
ld0gq5vUqflcBZDVXI4N2qIPH/JhMqnpeJnkc4FvtmTN95VBGgbeetWl4h1w0dObYV25ydxrcKEP
Je+9n6jb3mjpDBRwW9DIwfh3sfKPGMzLVNo2LXgKKzYJDMIBljJAsEBY59ekd49W/hAwJlf8YRuJ
Dw12rrWge4dWhFNL3G+Wq8ifw01Hg8hHeldRgSe0X4a1Qjg8Uamjb7zmQ0UNjC6lQLRGV6X/bwx6
xC1dwgv16xhF3pF8R9HXL72wM+uQCI5fCM/E7JpTgpPDq1TpwjLf+k7hr3/N1f45N8ddTw84EX2n
oKmC7SwnIPgQDdj+iUVE1jZTeQt84RlAugUYPy92BhGN0a+eFlnT0oAyVn1wiuD2TF2cKkeZXqxa
uZu3QrCs2nFbJ9XTqGZnL5b4sKsMXgrSeL0NDlg0OdPjtQcFR0xX0JRriotfocKo8Zdnyh0Z/t8y
I5Uzv8hMmJkJ/37j+dKjQhiGiY/cWu8Nsw+xuP67paH91D3BrmaiOMP5ygb4Z5Om1RnhNz2mfMb7
c70Jl0OuwCrOiq8AIrBa04TuJXLTT2PTYqLi/zfCLg/JHiUyeNUMxkYB95n74XzKe0j6vesOh4rG
WUq5oaL0MzwUlcDyW6bmcStthOwZSSA9dqavwIv87p0zwwyovCOJnq0pwz7TjFnFa23kW199G8yP
IHitOfgFxzFbuuovyJxMGgBnaIicvtXm3fBJrFl0wXuSQziv8zvW+58eAh5kfMikvdGAuXkIVq2G
iVDyCenlUxbilCJe9d9P4ScvCRlyML7A3BAaaN2ogyOmD3E98pwptnbJc70ulomdb83AmZg6ogOG
HWnt3rvz9H/SQcuiZEpQfLDlswr+fPqkCjfWAG7HltCRlz70QDTxab6GQwLhiQ9K8lKo7VyvN2X5
ZPJaEbtIVXaPOzBZZW4UWAAHuL6k6Tr/+stKIzVKVMnkZ6yph1fRspz7q/IubU/6qZUmi0gQSWYT
iawybla7YdUQVLGbESXVzEchJqXKQlJ3ytJT7D1X9EsCvmYiA6OY+b8bMbVA02PRhKlG7UxRh1KV
JlvaBScPsETG3j+8VPppoMjI6qXGicfoGaZ73z46qpRvtEzsZEO2Zk1Ablx/VSMfJk7jIp+SUqvW
sdecUgrJwdrTrDeSpYffeYpznEIzFWJ7hNDblgzxUlS08LiWRu8vK0yvTe5k+PQV7UXnpIXx3wiB
BeFmSEXRqcyHStrVHFzattxXxtEyn1VEEWElLur/BFwSVSui5EevDgD4fws6Rj5tQpUjhsdY1MUB
eK7H2nr3G8SC5kXST2pG3lCI2AlevUGbilxavlscstFZse9OmtJiFRDkUVi4Gvn3mIQvHRZUd61r
YPv+puSEGjDQMxN1bTBp7M9RsxH7Y4MzRfGOVdo7hmuuaDxiR2f9a495eOpGdTVwXtBwAhDWDfmH
cBDmyWHJcRYWrAIJmyo7aIZ1Y1xEtDPUq1evBq4NLGxACodO2AeyoDOJAwMNMmaJfIucdLzJNnkx
tUdKAl3LONnwMb/XMv5bXKj/LkW9Vb+qWu/C1mEO5blzfWksgjnNh0MO/Yy8SFBIy//1TsL1lMny
L1qm+pfatnWL0FcsF+19dtJaRlAWnbCNiHDeGnB6oHzX0SAxqIuD95byJgXBIyfm2YgEUnrvMQz/
3jr//GtuevNGMEHESJbhGDf1JX3H6u9snX+35P+8ws0ORkAn1gOd3zcfrh7mLkIDOuV/S1dmW5ZB
utBiUTB604T/c5uUgygVPCsBrdbP8jX5M3MIAv7BsKcgTlygC/VcBvee5NTWv90UJR6kasmyDr7h
pu1P8aHoRA0paGEn7GmFDuEQLfP5xNBs85238O9c8e+HpTLZmNgyyGEN0bzZhUuhDga9xtihiIjJ
Dop8ubM2/35WXIB/OhBnGdypfPOsqrGJ4MljCP7/dyTNvFW6SJaGDdjyceJ6BE728e9r/nhJBek5
uBndkG99+UnVy+h+Jg2/v5eAT437tnv89yV+/Nn++3JDaVR5XH8uDpNfLY6zyQ8jP6AEdXqgiv++
wg81mkyjjNrgvyvcUrbzvNK8EpOMXWmXEEaZCbllGNaj//nv60hTJXO75IDsMdySNYPo0ulWf5tv
6W5lSsn0a3EaWjT9exzS0Omps4rqqlfxMhAvivmYD3wIkNVVunAeiHVu8K9F0UPfXsPuqTLucQ9+
unsZeImCYYvYjNuhW2lUSSt5DC9MaePqJ4w6k4BWveOfkn563WT8WfzKskwpdvOOm36gZ6U+oD7Z
xY/M5VcMtG1Y8UuNhek594iGPy3M3y9383ajew27wpNke2zpdHS25G9agD53Huj0R//1QH+7qZsH
2gjxoFt5CItoma8nDq+yT2fYv3nTkCzcWabTP+xfF7t5vUeTnC/N5Bfk223U31M749+3c+83m1bK
b8szUyOB17xmR5yOnJh7FQMskKTcqfd/rIrZ6EFRaDKTQePm2Qyx2QnYaNju98Gh3ckAiPprYLdz
dI+0J+zUvkeS/akAhlUxFf/AeNXb/N7asuh6FxTAU265siI8Y+Gv/gdp0j/9ghwlCT6VKXT/ImNI
TJUSxG90wxzCrYi+OcSOMJfX/UbZQCg41UvvWNw5w/50TY0NBbM63gtQc38+NV+zRjlOR7yWhtPX
p4wTeHlHafAXxXj6QGsi+E3OsBxBbj2JRkdYm5BxjWo+zHFYLBo4nDZC6PlATt+ddS79QDT442o3
W0XgtpU39LxV2oxcwQ2zrNUEipK3d6u5H69EnANnQpUN8PbzJTHe7GqLlYgBYZEvIJmsizUiI9tY
//vV+nH7Y+npuGAocTga/fmUhKhX5LhGMDAZEHf8kHYwp8/tLYDx/gfFz67/vuJP2zprUBRF3jKJ
WcmfFyzNwFUTlfImVwCu0DHT4IYiJ1S6O2XNz7f225VuHleby0qm0XO1iaQl0mepzkOClluGx3tk
bQ6kxvm/b+0nEIVscI6VIEPzVt9WUn1pjFI33duUIFE8uKfScpQliSvOsELNJN253k8b72+Xs27M
aLJOXJYRcLmgYPTHtOHe+fyHV1jhNjRKUcvUTO1mcQR6UdRNQmhk6Z8pkVGQrrV7xcffNwFOXWf/
+88q+Nd6CAoU9pUokUwGaRQZU6Dd2Yd+UO/okmrR1uYYPJHXbu4iivC/eKE8FdRYdxzKz7m5rtAV
Y/aZGUvZ4YQKFuXOR+un+/r9qjfdo6Rvk1FuLD7BoL7E0VgKxp3H/8PuN2ENRULMDVkxqK3/fJVE
M8qC0mLCW82VhW6Hi/Qj2IHknvsbmsn/Xtt/L4U/r3XzMoWSERZ0ZhWbiayJjkLVjpJ/+vc1ZPnv
QvTPU93Nl15hQhePZgxOi3BkjRwiIs4oQ93sSdSIA7b8daU5IcCeMHnT8g4dpL7N6w48olM3KwsL
FMQ7K0KnXjp1ulWD8Cyr4IRMaZUyYRCzDzmewKbKqsJaOVJ/VTTYQM9p3a7qr6wfu1dlhmVoYpnI
MBWv6VkiwHQKNB2IbsA2r4vSO0XMeGvrIZFxYOb4Gow19ZyB4g8CWxf0qygKHTN/q2mFq25LAe8k
lQlbQ5/F/aU19zmsp6LZh9kpqc0ZBhl8sRu8mk4EBznlPat7p0CiwIsnCTSYlGOdI/KAYVH8Ahjr
tL71kEp7tz+5+aaB5tRZvt0g9Iq1N6g7xBc3ToNQOBMXRvok48uQZNxLODrRRawLCScI0tTa3Fr5
PKn8iURVQ+2rJeCR6l7okk1ugOWwXH57DQQ7SlnITLQQRmTTCmGY0XeLTZ689Wlwmn2nsC1hTBaU
smMYHzIRERj0cmDERECrMQgKccVAfufRE2vKj0B4wadDiLiGHCfRN01x1CxExe9Gq+Gl3HaFTP4u
mbTKokukpc7AqIUn6EH2kA8jgHfy04x01/JjBZOIjUTPskZrX0Tbnt9aDua6D5SH+XfbL9P4qjXW
rvGSF4VcLCPKtm2/Ig94oeJshO0Ssaz14JyFRwH7iBu+DDyyoFYYIWz6nKjcqth22rK2nsZE3Ood
bTyD6OTm4mUHT4B6DcoxFo4w+OshRb+xbYt0Bd/kHS7EiDL6q8Ung4y9dlGikipmqFeVyTSuVEoi
Tr+0sXysJYCvHQHDCLYDaHB23eu2qQ5YKF80Gm1CNPCU2id1NE9m6q768aAl56zqEITrjPzyOy88
dFa2jz/reuoBApFMhcQc3bo9gJFeDuR5SNk3u3wzTdb5L85i3v2oThFuk+u77xHMVtKA4Cpbmy7z
vQRPBOsAkPoizcwjibf/j7TzWo4dybLsr7TlO6qhxVhXPUQAoak1X2BUF1prfP0s3MzuJMEYRndP
mZVZXiMZHpDufs7ea295cYFu6crD5LxIx3MpWI1VsRp98kjbWkyXeluuzBwaZj1sBD5eH4IL0Udl
o3ThRhr2fgVbue0hNddXFbW7ZsC2Ukcj7hE+WdKuRfVawYmlW0ufO4pge8tdBzKGlTezaB5L8bXU
9aXvv6goy33NQ65ZflTGKi2fxOgmwIIpp/V55HnnirQaaCj2nraVCKmTquG8pZ1Zk/RVYbiT30v8
fjLTbKHGjm/A0VK018HAglYFk1jAg/ciN91BM7lFOn3rQ0yWm2EfGIRn+y+5NRxCEh1K4phd/QwB
/tan4K5Y27bZ6KjB22YfjOg4jcKmB4yIeaMrj7FHOLR+UJFBoQ5srM5R6q1lXlQ8QVUsX4xpv4oz
Yx0FiZ112kqT7/PmIQCeUlmWI2q3lSXty1a8F3ITAbP74pnnnb708KbI4lk07uoQP5RdC9u8Pe/C
nTvs4q5ZkcmNtJgoYPWBi7dIBdvq1hpdYhx0arvgVflsAXOTeHZ8+RoELa4XC2EMRT9fyNYZ1hqm
irrFsikn67Q3702RJMh47M5kj4aviZw1w1phB+1d00NdwnLqJgmiI+9XWkPcLgp4FxZDlZG/lWUw
1nJ4hemyX6ad8IgoxaNoT4iFjEjNNS8Iem/QFSFcWAUmXCTZY6NY1sGlG4b3fRdSCPYrmJQolWoL
zdNKRigKPC/IQ6czo6UnSLcRum5oULu6pl2aGBY+Hflci8c7MmEr+czAx2XExaVQ7FtSJaUCBpyM
qGN88BIITBBAOze8VEYDUw+nX2mwk4rJQSCvNu+8nUUx1pOInnDXFLFXRZHuFW03hNqtkaDiKQmu
r3GBeRq62Ts0zY1EDLZy04t0xl498bwTrlBBJL55lhRnKmpHpb1urXMYHnp21cu083/RvVgqub5o
ZcRRKfkEY4Ci6Z4+3CrW96Ga35fDuwGXlM1RPBnwyl+lr16aimWX6EFVdUs5beHJ1waaB7/3uCt4
xbWXUz5HCy/Qug1cHSkPyhUmF4zyz6WP3UIrr1p8Ib0IJbbt8ZRD4UTd478PuIHK7lyhv1iiJZJf
AincxEgxqe6cCclHy6Qk6GxwcnUrAN2fuPkkFRTIWULxwQpuB/kqcTfm+EhGc6LdatZTLV5K+o5G
4HmCJsWDGA91Bp7TfYM0fpoBw/HNTEmi9zcRCfSWsYmLh0R70HtjhR1MDN9CGcFc0Th5VNBaKbeK
ginWAKYG0cosf8WkmiQ4n+A0gpA9S5tXnd7QRFP0gmFXii+G+ET3MkJj0glvZo/aTnQCoFsSYZGj
cpsyeYxxbU/WtkCAZ4MfLKBj5PuFg0JG1wpbT54pkS9oEKD3RE4Qr1MvsY36pbFWNVoln2AS6xzR
7io2HxU8/q0OuV8/Q4O5BLD6MPLUoxGggZGVdBTUrQozUaydAVhYyRMzkI8n5NzKH6GKE5cGkUmq
Jaj/SLpT1XCZy6gseAgNGk6ZeBjow+T4xcsLX8o3kCX3vGLXLm8bSdyJA8hFsBNCUC577zrA+cM3
woF5bjWYMhV8knTDxT0qhbgrNmQJq/2zK4OYJTiiQ2/dtBBdWEypAi0anDJIDpeJ92S0u4QyY5fm
xCZAohz3pjjuIrOGtGOssoSLUN+4hG4Cx8ZzfCikGiIcOGLWgcqbWp8HAxpL9o+dR/aqKDp+z8zE
A6UTaZwRcVn2qz4K1hqp1ElVvweViwkTZ6yRvwpp9RonmDFYZhIumeG/8hrtTQjJzmzuk+4jifrn
IM7XmXKfQ/JtIxN1eesMdXwYVNNJODSCfgdQuS35AnV/K5UBBk1xE4r5azfqgLyxeQidtcnV+Ap0
/5R0DDq0viu4WUdIu5mJUk/1X0tyZxVHsXBcYRREqlhmAiJAc7wLFRxvI9xdlRwFqXRU4zoBG4FR
dCsLZyL9cPMql26KoNyEvYBhM1l1bbSko7oYhPCtRzAmQuKvxz1pRg8wouxMfmvEO9V89bsLtwkX
I/HvWXhbu92VJJ8p1keZZxdoSYM1L4KeEEJFCLHPYVc18IG7bXNX4GFED9RsB7lMFsrwEvCNSGA2
3X2VAkeKg0uJG1vSGsTlPPsyRvAGP2rDBMo8m7Qsm+pdBKovFzxbbHZCZb7WnE01xXSF5J0+ZvwR
oaXBRnOug2/zDP+2wgFfmMFGHVzHnO7VUmKdK1wacoytDdNTQme0BUE6hO6Vzr+NfFWLTOf+2Yju
zMOvOmhnerhS0E1nLlgjHMJjvKlRk7fli85X6cTbKrxVZaQn2q2b4eQBs4pLxixXNQYatdTxRWw0
Up8V7zaG2kw22Na3uqcer/PPu6AjO60vnbzZdpWGZtNHvwkw8kH1sfzbSnOi0nlkb/pliNneVM+K
NvBEZupGviUIpCpP7Uy/F9W/7uNmvZFUiyMswgxQvsEZunDXiePfEFVDJdChCL36n1fVGU+jMQbf
VKKUP9udxjkZSSxWVXSpyS5rbpOMSn5/+/OFOVLe0SXToEsmGtPpm5d3UBx2XSm3BOy8/AlRMm3M
7hhNlzLZR8mp4vDR/T31KwmTh8LhzTuB2Zikg9RSGkFhTuGCDetG3NLFdtL1qWKtNN1V88X+57Gm
W+ZTjZ1drIaFiLHqtylJD98o/0925pNqY0RY5rti259hCFmeOKdH7nYUMH8f4/TzT+NKbamPqktt
v3AwzZLptZ2AW8FSW0eX1VZy6nWwOgWMPTXmrMoQhVov5APHWoqZXYjRWvB3BT7Enw/tyEMmA42Y
eqqUn9R5bdoVvVQoIqpzQnin+Q9+cfe/+HwJ/RbVMySb8+2ZHvWmN/Vbl632liYfhmr//PlHtn/4
dUnBMhQF1cwcpiWKLYDicKL5eRQ6oJe6uO210BnLyKnzdz28wHB04pwdq9VBS4TfRS1fU9Enfb0d
xioQ5YiaNIogbVWtBfa4i3wf3KkXreMR6Dip/DykzifGPXJHUGSnxS8rNHgw3X0dFihFIMT0fpZa
Y9ieldlKvsfj+/uE/vtb/3+8j+zyz6ep+td/8O+3LB/KwPPr2T//dRa8lVmV/ar/Y/qz//q1r3/0
r4v8I8VH+vFRn73k89/88od8/l/j2y/1y5d/OLD86+Gq+SiH648K/9DvQfim02/+d3/4bx+/P+V2
yD/++cdb1qT19GlekKV//PWj7fs//5jeJv/++eP/+tn5S8KfLV788iX49gcfL1X9zz808R+Txu53
fVlBuaIwF3Uff/0EvcCk2UJ7RxV6gnWmFAD9f/4h6/8AlEfJmP9RAEVo88e/VVnz+0faPzSgXjRz
TYJmmBGMP/7zi325Qn9fsX9Lm+QyC9K6+ucfv0Ni/n4tEjyNKI0KoWXo+pT2OX+IIy3wwrbOCtui
nGjVOWRJv9551iFGApzvXGqNdDSWTeo/WyxyEllc+YH20PNk1EpDEiI0K7U5uK7CGonFP9vCECtF
azU21altjHI24LaLdOtV7QsoPEQ/4bxgfdohHVaHGhdMuqwUf1lWCBEz0ykjFm1KRei7tC08AaVt
vsq69JEenNPG5SLS0m0oNvwurhPZ3TaStOpTyjCkwKH2s/3aXeNeORO01hbLt9oXnZG1rIp3o/Co
GfjKiXCB6Qp+mlr+8xyaqkTfG+a9OHu4BFxMYq6WrMLCu1Z+EzQyCkdvWyP9GntWYG2x7WTZDjTj
HOr2hSqC8M387Si+RSqGdk8nWZ6iaAMmAO1+DbcsHDk2xNuh7tmh1YGLSRzgH0u20n4JNH+Akmft
S8/Yxg0ROyEcnIXQDvZoKpdak76JmOw+3dF/3Tifb5SvL/tvx/i7dfhpGhNBTietwjHmI4ZQgatw
Ckv59RX1fYRZsX9ssBgoHSPE0qWoX+rmnUsr6+ejmL1+vw/Cc/V5Ni7YZzRyCfQq3hoI851+M61v
SM9b1g6rnIXvWNuTy5yvS48/B516M6LMU8ZaYL4alcNhBKxC8NC6ZKvsLch5XOYP+m3xWDsRvelm
w6aPqNX1qWXjsav2eeTZndnqgWZFATwbWT/Ho2SrgrL6+Yweu2osFSWdxjGZvnOhraJF8dCOwBeZ
RBdN8uKCWzaoNv08yrHj+DzKfEFTu1FYaYySMQqG7tAr7Z9HmPW+/7xIn4eY7UrMKgiqGheKPREa
pUOwowS00ul9n+pIy1/3Dn+NxJaU/5KZkOerbDdOQU8MxFppC2obGFj37c209C2f8gtvp1x3K+89
u+226j4/az/a525z+saYCbO/fYl5a1VRZK00MaZwuOaanB2n3k5QSnpB18rZsIK6aGOvPNlAPnq7
/H3s1uwhz8bIwknCsfvpcB5L6YWAdyNVKLxdl8VLWCrQcyjVJiB63NtCv1IN4nGMrTRIp5QVR28p
dZKHq8yx+rz120axi52eiQ+J0qpGQzQBD+AmLyhfL9ozbyVtf77DEH4fmSfQYU0Nh0nAas3WfnIi
1nohsFuvemMXFJWyNwg8EmPe/S0tdV0HFBLhG4caAtxvzZdzMsCcg+8dmsS4K5ryxhvke6WHD5ZF
dtLrGwE2JZ3EkIDAUR93VstmjagRlbqQYvZbRnRcIXZi/cXCDLLIB/UXka5vqcHllpMDS/hV2j+G
nrvWZB11nAlsOtp4VFQNMMD0LlzL2/mFRHdP3XfmAOxQdPRWv0U1t9dr3mZUnwaf7KJaWOB3sVU5
2PR+7qBtO+sxOkTlodMf1Uy2U4meiBSC5qR+kmQ0CorzUDAIFeicspPOVddCkg5ZSRxe60p2vIoX
czoupYzo42ZYlQ08gxbfhgQtJrQu8uw5wwyUGsoV76fXuGjsdjBehnjXKd7a90IYAhOlPt6VQM5k
qV23tbBJKcelrbkjoQkB9XXfyYuUoFpDxXU2lJf9VEFVngeVGDma57VCn1SHjgQtb2+EzVkgEq5X
FxfZABJAiA9haW4tKIB1hsnQSrcpOFTKQtROoRDpjp8DQ/Qp1dFfdPsnX0IJP6Ir9FepKdDWGywA
DPFqDAeyY7n3S3b1gYriXlzUhb5HiLHvG/O2i++y0tygfl6PgriNxP5M7S/1stxRXyYXqqPH0mMR
SRSNTAH6mTjA6T89+FQnR/dV9D9S3VhG2nTIT3kdfPguntggu3Vr9hvDhJwcEspqyNDoa4TPvuQ5
BRY74EWUk/Z5ntxU0gN/W0nvDfZVoX9q+tdWHV4KMIYsQfah5j9rBcRAtQhBcvQ2DxcUHHNfa/VT
HtPCjOTQiToFMLifrDJDvhmwRklegPVUBJJudTdROj5lqvlL0euzWMAWWnXqCaTKTAE3vfYQ0lFp
QCWhUkz5jcz9tIwJxbAchWpa7na4C6uOY/Zx8tYdfJFigmiu+pZqnizYPgFHNOLX4bAl0ZVwM/Pu
5/fBTL7z/bvMXgfZiAeD+XOaB1o7O1fscZOjxrPIdcHnuE5eT4z3/fUzaYXhw7EFNNmDzsbr1WpE
pRL+OcNRS64Pkg3pDY6dXS+SQ7Gt19FFgAVjfWLgoy/9T++96VX8+aRL3UBsHnNNs9PXq+q8WN56
i+llm2xFuz7jJbM8MeLRl/unEadv9GlEYWytOB0YEVTnOr9EYm7Tdj1gml1qy3gn2CfXeEdH1H/7
qOgpozX+OqIrEyQxuJzc9lF3Sjs5b9jbpw81LqfmUJ+X65NT6ffLyVrSwOBEhAbbwHmWpGeoYhZM
I1ZOfAuWadnv64dLXBEreZWBMFt4F79OrSePr5I+DTpbP9dJOeZJwD0bblEzYYfc6Idkq734zqmh
5Omj5jvTz8c3u13RiuBHGxjKPUNiuVTe3DUrlBWpmSvfDvivScdM0NUTMj4UTgmO6s2J22ga4qev
MLuogyH5gTUdrbyOronOvEBVsRW3PSlP6j6Forv4ecBTl3R2245piVw2nNYkZruLhjtip3eGgqv3
+udxjrx6vt470xf59Hx4UpVqQfb7MqbbKTo2tH273APL2qoHukKnFlunruVscW3oaV+MEuNNhd5p
vPii3VjLSZuWXfgniv/H17afbtLZfsssB00spd9PRm/LTrjqHJhoG7qIC6LeHfqSGJROLeuPvuSo
5ODzY1GJrvXrKU3wG7YKaDdbNW/wroO7uMmLE9ft2P1hsstSWUFr6PxmY6RaFKSWNTJjAO4dGw+q
ExRP/UFmSfXzHfJ9JOYKBsItgbIZZeTXowlJUi8seYJ5Z5XdEORe9+22Fc9UpT5RPZm+89dnbBoJ
KSlnTURVOnvMBa0cAzNrSI/HdMyaoxluwSZUpeoYgu/8fFTfX9Jfx5o9z1ndCVZmkQDsQ0ouq19+
cfh5gOOn7e+DmZ023HjQuXoGYDHL2h3P+pNCu7oOHn8eZ7qDv500lUABiaAa6VuetSdpdaMGVBRS
Q8bwdj8CRYsmykd2M46enQJw+XnAI5tWTp2KWYVka6J+5NmtV0diV/hASLkhFuJ5ePCuAX5QyOgf
gNmikLsQltaZsPYemc8d7xL2xOrUOuL4d/i0eJttHpVCLT3KRIUtuZCIAw0wC2Im4gSdzAKWosWL
IDceehdZwoRu6D5a90FmBY8aG8GIRUqrYov4VlUJCKPLTg/wlNq+SyEtNeVU1jOP5bGL9Gm9Nbvb
JIJT2TL0JbxaXwK4CgA2ajPixcxu/EC0C7UDWnSxl62G3UYzHkCjHqx0wgkaW6QdVEH9fS4iUMmK
VdTRl3bRl8GTkKxuA8M1Xna5/2wMYKB8eEVVM+kP+uIxYXPX0fHXQlRMieX0yePEQkhhWLTmOysx
0n9Ad8v+s5Rm1dItnCRoAcLEiuuILkm6auoil0CEGhMv7AfpylWLM3rVLzHsD1gQ/hhnjpneM8dg
ML1OkksKd5dpYDpB+YpPE9XBh6C3uyFjaW0E7wTTs7Njb8OG25HL4EkShgtZUK50/9rPI0dsQXWw
wa2AMIlKdR8Kd21+FWnhTmzeexnmqCFdu3W1DYXy2cuGC817ga63rgHIe5F/1ROpo8FltprHsJeW
Qw5VB3h60lyM0mU+MHFHFvRMbKmtum7Q3dUV2b8DGLU0BSRurU39XPZCwB8DbO1wjVzQgTNii8qv
Ca9R92eWS9JBCQ4/k9bjbyf5q8uyObGeEKgT/zOu8lRaVQMRnVm1CgudCGl2ruUENkAsgyTVEWRt
U1Hb6GHnJRlKM1gzUrYeeXizCrw/2T9Bet+0itOMEw3P6QuYOCi8CJMx3PdaukzAjoreBSZE25Ou
siS3AItHy7KAPQDyyteGTSC+g3SAkRouR+WtaIZFRX5VDQJ4AEwtI9bVaHRZTBcFXnEVPCpaMZJq
HTkXzrMEjrhHeIDUL/qwX2px73S1sqjgORN1vKiyCGkqKJc+PtR9CP+nmDjPwMXfLP9uDMWL0npO
teLgWf6blI2bpFYvojhaDYK8iaGDEbLohPG+adOVX43kxJbLkFna8vx1hjd7EK4Mbp4+uGnpJIh6
tVe7nJp6Du6G+FdT3BuNewBSFivhKoyvc1ZnC3Fw30XilDDJ3MHW2+ACsYVhgq2K66yVb8zRXwem
vM/Tap2Wt7J/IcXYwLXATohnlk0B6UQOeoVECYVUW1+2u06zW8IjFkqFgCYx84mhsw9LtKtoeQft
OWkrAHL9QmysrWxpjhQSYjOua0LCyolvFWvLQkzW0lAtS9JtuxBQHi2SqIoPUf6SCMOqG5SbolSJ
3Yof8hIagUVil5uTXkicbHKWj2uRmz3oYAwpE5qdQEfHQ4mZicW564EkKatb1bvrxocQw7iHmgha
SlDALwTS0/vPtXyn6Leyi1Wd14yYGg+jMlWeEwI5xHg1ACFyFfXO4I9TOiq4z+1hTA9Vmt3KUAC7
InvouV8C9QG25CGEqQ7h3TEjgCGJwIbDdZ+K4LVPZVBz9aptnxRyOvteWJsapSl/BJvBBCs20XtR
Zzdema+jAVht1d74NVm67oUneYdMfBP76iLKywWmwbMu524g+EyrktdA098VvyKQZZ+BjBmDsyoV
tl1T7L2mWkUy65FGh0nGjSnXiPv0M6Ra594oOSGU9GhsLlXtw4WTlAFMc+EDtFW4DKPsDkg9Ar+r
Vv6lp2dDhwzsWicS2ehCpwbja5IWUijDqlVJEPSIKSQCU//oCn0lGMrCSnUUTyjKBMG7mTJDFAoq
najayBgWIYKwhuqbFqiPaoc20hS2kkHKgWV42xIWXJrsiSkCYQ6PLn82mik+/aJBtDiq+PMhTDYZ
oZVi/h5P6k2yLfQpdpw6aGBtlfC5VGkqpS6v7WFv1qVtDIdRD5eq696MbbzKKeaSiFSc0/tfmGEE
29vbhOje6/DM8h+oGv3OJwiKrZzfKBA/g2dBMGGXlUvDPEzzIFSTLnsezeCgR9eidGMl3OFKvegs
LP7plcJN4Bq/6ipDhNTvBMVf5eHHSIJFXie7pnw2YUl0gJKlFJhnV3vnpT/uxGgCGHk3qARucz+T
VkbzLAUG6LSPErBypdwlQXXoEnjHJDCPQwisoCQC85Uklt1gvnRKt/PMZD/qrDWiyDH7CUn5nHF9
NOKgMnRUFs0cvBOPrRyfw1PbGy5ifFLcIqviUTAWcac9yUZlW9OCvL6BOo5I9S6WUJZPSKlOcko9
hhmoLk0CMOT2rdMnWgUgqGUo1vEik2AM1/oAMN7sCJ3WQT9VMInimui4IEgcdQw/3M7M4Tmyeo1T
h0PZKRHlvUJKqOlVyUMoPHt5sfDE8FQ96/vGClqvopOlPfljaAfP1ulFiVrbDyobWyAtmIWyERyu
mS3d63vBbk6tAr/a9n6XrL4MN1vSBL0gpAYyYzbEPCE2FpnHmMaZPZktg2V5XxdL/yWAcoIvAmbw
qZrAkX2rIRMgR+cbR+RUv/t6uB1S08JTWF//abSPbf+i3Ez9O9Dj+9Ml+5lo6M/jtdgFWbg76ZTr
s/W8JVW+5psm4+3yQ33gJbdNV/GNS8FsCnZZTdld8D325erEcvvYibYkU1Rg1JiTe/brgeaVNyqd
4k4HKu/KbXmR4HNWsaXss/XEZR7vwb7mFM7cN9lmYrR/Hn/qC872F0D2/h5+dp0zV9CjVrWY21ft
oSLaGiLaVt6c2jMf2cYwQYIeMsFQ6OLcKtkaRZlaTE2AxvyLzPfPfa9bItRypGYiAKesxk48MNMX
/3Zg0xZdVyYmxHxfS3xma1VNVhKJwMrySTevfj5xR4/o0+dPG8RPhRWFFaoiFVVp6+Zw24o3olkw
B0tYK7Z5nu2H5iRhaboFvx8RlUC0TGyf5/tnRSjGKEbLTRnQXZfJIaKRJV5W9ugAsVFXKHZRW6xP
0ruPn8i/h53dIf4Q+KFvRqVdPiKSpsJaLIP1eDUhL4gZcYKLU7fk0WffmspWfx3o7FlU2IhoYsaI
SGFtfYcwxI6e683vht11dnNqt3nqvM6uJJegTvua4cIGtaAGManEwyaEp7qCM9HlX++YT8c1e6f5
FZ2e1GOg2H2DK0h7SyZxAF4WEFCtvhW8awF6Xby1rHdjfJw8Rv7biBw+yW6EJF+wZMktuzXOWsjS
5NPECSFb2s3QvKReaGd1uXWlB02/T5v7tv1VauwaB8wj9SqEF1zfW8azWwt7H5WMme8k46JDBp7X
V3F+1QxnAzSlpvCwWbBYjjMy2YORvXTZLGqYXtXgHVQjMlG7t+fhgMzGxrFL2lWbO14E/jF6SFmm
m69sGAL2d2FavipidV9ObVe3QPat6q9BNqz19EasxZzWZWS7oXpoCSNTxhTOJIm16iYFtiqntsdE
LAjYTF/D9MzU92VZs97LlrKW3PVeZIv9JfkMiUH+UhJuZIXAanoNkVOAtusip2WRC4vNV0ynFpaR
qqZLIgTr3n3Cy5gsClJxfSF9zavXQHGfc3ziUvFk9vLKLR6CZpv0D1G31keLjXXQk0F9rxv3obkf
pOuS3v34nqoFcbnPZjbuhEJWWCX3mwpYs1oc0qwhvIcgXmvMbCkyIfCOGDj1uKs3SerhUcj5haE4
mO2toZVLVnMOThPT6FalH5FAJIDlgXKBQ47kymE0l70x7X3S8EzCtyRarlO1+1Fxr5Vso8XJa5lA
dmDTVBR3LlFxfsmmqLk3NNQGSTuSW0ILEi9Jvas1jOnyvu9cqhTFQTBfLC4c5QC2GETNSwex3KLJ
WZYBoX1uvuwT2o/1psIrHXQdC6xokQyTGapZWm7jDOz6Gu/Rm5j2Vn+Zs9+Fbb+Ck3CdhhjquJCk
BYeEp4gbxRpANkqVvBjz/GAK/QBc4xW35+C+QtU8JS/6bRb+9qI0FFGcJBeUNWfVoz7oCwlLUgmj
n935QllV1525jDaR46/ITSttqFKCM4GPElvHRU0CxuY0EGOmef7rcf/0NaYV3acZgrTh3Ai9Kb9p
Sw/+ygNG0K3UVXNDGtby58noSCF8IgOBWUBooujflCaV0DaJimrLngh4gvFcNcnSNPe+eTdYut0l
v8rmofKhIijUZsipjINsSWcbhABZPUSWn/g6RwpifB2LnTpublWfT/ea2NWJn/B1kvvBQXu1Tze4
Klfi4r8huz62MLYQWSBMQmQLpePraY76vpF6jFC2foaRaoM5jVWTdzlJbIOT3b8jc4UCbtZSNFZq
Fkyrr4OFamX1fdmUtlXcjjIuLW9teMOpxfeR00dFnhzXac2kYlz9OkrXxXo3uEwUtU2tCaQ58Cz/
VtjUh2iTnbmHZoWWpnhLtqnjP4uwDk+6EI7NwZxR9Po6OHp02bNnyO3YAzUBV3ASzailucJyttFt
GO3k27Dz5tyegu9IR9aiX8acPTC+66egrsvSTg/cNcuMeAdlB3BtKaPuWE3IMNDQTyHCPWFT7SvC
Pv8XfUAg658Oe3Z9jaHKRXlQpzWWtEqhsBjZTgcOrdu/KUrrYrxO5JcTT8t0OWfvK1wDikJm9rRE
nqtK06TNpbhvUdYl56PXLMSs2DXe6HQN2CZLXGudepuTNdC24ElTbe2K4AXBeNpF7XhpdOin3EZg
9z9/rSPrPhHRPLpkNptYpmc3oeBrmUBflj63We8LUgr7ZPPzCEc0msaXIaY19qc3pFEKY5kKXPDK
SbcTo8iQR8e333BbL4j8OQvXphc6p9Z7J+/t2YqWaKRcFwIuslzwwhy9TUwmoFcWa2yckttuhGCn
WLKjgZlX3NDJc2ro7f2JYz/y2kJECRYPjJFi0mz5euyjHJhFJTBJddlHpdyU+q8q0m0lueSVsGzL
x1L4VetY4q6H4ubnoY++w0zeXeakBDe02aPtaVIVcMsxssXbP8i6TVBYd1nTnXB/HZPgcIiWygyA
BQJBytdDZFtmeqorsgVzykP5W3hHSClyEMoWGkJzZgNUYj8f3LFF9udBjRlJxkylhrJzx+R/Bgt2
iZDgQnCUtbrq/xvyk2/PCBQWbZp7sDXBNp4/uVlISOEQUdmWoW9K7msryaem0m/7zN9DcJmwkHAy
5/cJki2xVEy6zT5VLeutQKHVUM9TU2ktQVxXBdR4ZbgMRnehKe9mQuGqx+47dDtDDi5CNXMqSV/B
pXn4+UR/e1lP3wu/A71caDrUTL5eXAMYvaYLLO9T2MfELGzLQaWUCZycmG8V3Lvn+US46qduqlPj
znZriUSga5LnlAKlK9E9+OObjlO6muIuS8p39JUnZWEivdDYuEsaXpTVm68LL0YdnHfwXPMewZwg
bEbr5OvsWylndkpmj3QOjVX1Ulrpak8QhvKYlNYhCIWNiKO6lBLHAIPRZerWVbc/X4vvS83ZyLMX
aWIJUCNUTorSU8vt7wIyN7WRgkB/mfWxU2ETb5LisolvIkgd/5+Dzx5zmPCE7MTcCSEpf13cbutU
OBtHqtMq+cFFQdjfvWw8eXHsCJp5YvTvi/2vhz4nSxZ5qrjZdNKNMN2TkmOH/rlKSGrJEikgIWgk
RUKTW1sDgl4BBghkhN5iuRgidJ3wTGrCxVSRGNRizy29Kqr0hFLg+7Lm9zdkVc6N+FvH9fVJiTp/
IGiMJzjXzOvGj1exRkBLbjpGLpPlSkRxENvAJFZuKS3d/EZqtUXG+jwgQDEXRjbf6UpmZ2bkoOcQ
S/58+Y6+XybDmMyKVv1WmROlptYCDZ02DMZVD9IjN2/j8YY8+2u53sTZibPx/7hef483W+QljTFm
XLHCToTOkSviUXDjE8dplzXRR4o+BZI4arQLNZXwZVIVwQsFsbnwvZvOfbCM9yIP6ec/QqyfEgqc
oDi17vk2P+LHIuzPNAlDEgF2zr6hYSiZMI7s21rtHSqfrdOEoiBih1LvqEI0dXxVFgcyshVtYQEd
rl3e/ol5N/EcTUrzobypzGzlcf2QoSxUSEJK9V71BQ3XTT60Kz0gH5Quiji6EGnCczHb+rW5Upqe
gLx4YdWYxN0CaHa8Dl2yueNk6ZNIUPk3Q32tjWTmgK2xXM32W80WBOPy51vi+xw6nQFLRUyNpQQT
42yFkHil7KkBSp1Jrzq8VAtOwjZejMvgSd5op15eR16bX0abnW8NxonvR4zWPw5OtfR24QPiZGrd
1Slx2jQ3fFlo/z4uLiArEpSUcx9oXHRNYwxIW/Sz3ga58NA9F+toPe6qVXVg1bUma486ztOJ03n0
hmLm/mtYZbYkUZOuV4nnLuz60bsmRgAZxxVCaESN6lv5Ih7SnbCN/ufTMxuKCYNMSYBi6mxG6Gsj
b4J80ietJxwnedOUHk7jOI8dGi5TRGq//RXz7oXi4rEieZ53v/EWeO998pAqJwr535frXDUFqjNr
LAocdIS+vj/LUq9VIkVYaRw8THSXhGZj4KjeiJ1d1s/+7mT9+dgN+XnA2Q05BIFqeZP4LoTlP+Gd
/0RWBvaprsj3FfJ0aGj7VQCYAJbmTQrB1Zu6NKTCHnZYGKcNULjEYUFlCn0JhMx8fWq+PDYbMSQe
NdXCjP9NhZf4ddvVuUxvfyfupBWkUdu6DhxrX6zrveYoO4j+G3UT3XgXwol3/9Gb5dPQs31XY7Qy
62SGFgPQKProKLly8OPI+fl5OzXM9PNPu0qzLlw3kzipZf8Q6mvyZlduE51Ylx97lSjsnnSUcgYm
79miZ0xcQxunTZSC1GG8qQhjdhHMSZRJfz6a70Ls6R5B2QBWFx7EN3N8hfQr1jM2isPOXZPsuWlW
ne0u4t3JffHRE2fBs6fxCjJYmZ846l7kPVDcalcwen4B1tq571OfJz1PncTO2Y+f7C5Nz9L8lcyr
47/G/L/snddy40q6pd9l7tEBb24BGtBJFCXK1A1CJangvcfTnw/VMydU3JzinL6ejuhos/euJIBE
IvP/1/rWxXZe8aep9Ocxe0fdwvRv18OOFy9dWDDiR9e7Zcu/st2Zfdic1gyM+eLlJ0AsLL+RREoO
YfFhJYUzeQQ/CEidwgq2omajU7n1/Kwr14i3W5WR71Oe/Ec92hcLcuvLkEqKdq5L+S3V8aAl7cmq
tGdRKnE2RVTZEx0RTwGDrFOEe4Gzm0kibm5gT2z0ZzB57Otz6rZHApPg1QmHBLrXAMVskj40qFn1
EC20yXC1guQRxPK+t0v7xmF/7IwoqSK4jCioTn301YLzC6Hb1Vq9yOgrTZ6b6U+w7qBH1myfNXxn
v1DZnQM84hDsyJEVHmRAdUmpPvYkXY3hHWeslaw2JzH4ZVb9E6KFTaMeaE9ukqh+D6wfrZR86uhe
yvREjtcPSSzJIgxOde5vckUE31htRi0lHaflAp6lnvgpvKSmpL6aXvwUduDdZv2mJqGjQZqhYOog
SiZpquM4qZ9aBNMXVzgaNGfQo/0wiBvdGI+6Hy6AKy86TzjIYr0Mcjo10N+qdperAKlZ03lQdoWw
z6K5NPxMzXBZRy9V+NNCvtfRCsBQZasJ6eVkgKNqzP3QTrt9ijWBpshk/MjkZ/pkpL0la7MgAUOQ
9gKf2cHfZNDvYo8iPyClnE5RKD3p6tPYW0st1pyoNJF65stBJhczgZ+Fs1vibBYnHyVBK33XwabS
CTFtbZU6Z9N+eW2xHFSVP8s6qH279BLSrFphMQ7TIzlRyF4Fzggqgi4aRnK9RgOzTbWStCo2nL5S
uiZq0xg9o2I0xHz2T4U0PxktexN1HzYb0eaDYcOjL+eSKztyiWTy0dJeNRYys2ZlbjadMhxMbHuK
VWzKFIgboMsO7JBAp1IA0aSAhFKfhxFTnlsMd+PYUokQnjwhe1HMiXwaqIYiekTvMQcO6sdomKNu
TrhaZP2dlOz9aHIE7IpicARwaPdq6eLqCmypLNe0B4PhQxbuPCNk471EFKZI/UqRTpExHBLpqwxh
oZbTMSpQTOWgwQSagepOV+qDZLxpxUYbqueytqCpDitNOgJJxfwl3KdFswqbiOil2q2bcZMU3tNA
BFSjalt1eshtDVSrfCc1hNS1Tm+Ip74SyP2NHswsvackaKdTfCymR8s/c8XorXhRp7NQha4u/KrD
B1GjgUm6KM5LeqQWJWR/1SUvsfw5GD98AhQldZ+2Kn48b4dx2Ck64Thp/S6O3D75rIpj1smLgZcI
j3wZBsBDTaLj6h6IloIebCuVxiKlODzmSzSTxsSRIUzPfuMt55ltTM2yJlW2E7WXqdoIJTlz6TTs
tF4KbNT5ZEl2a6sTd63VnDxig1TNBrWFPW8i43zny8KvKIocie6glSw0QV/ryCzxTz50tKCD4Vny
Wxp9067mFJJrB0l5FDKLmGZvU2jGqY2TnVlK90NOLhBpxrX5XEXSXVwf/fKjjn6l8YukIEH0Lbcc
a1cR74zWJ8vwLozC/dCeq+kB5Yabmup20su1GOCQLD5RKq/ktNrKApyqAsRfywn+PghPJtOrsF4s
/2FM+gcQ0quSHF6FtDsNfNlrU9xX5kNUPUjKfafHEAvv2uAr6jPCWM/4YkPUj3H6JBaB4xmHSXnO
gmAVBVAMjfadVjV3MbTn2DVr+kxjEBjdCdljAFoV/Wow2BUUMVJ6VpUpfhYKIc0mGkRdhjkbEECN
lIYU1ZTXLRjnE9tco1OAYk67URb4M44UzlZxNz2Gkv8KQHXvT0+6QuZovpykYJWH/sqKmlUd3A9k
ZqcdTIwx2Una2UcykAR7NYXsimsW4tpHpnVLLWL3qFcE0MLsVay1khIx2D0LESICv371BANqrvRT
q1/KFnappe1NbVybE+9ORVt9XEhhsqZEVDl6q3MUy6wCjXNNYxxdrVHelca4COvM9vpdGvSge1M7
R56dmYkbRM2hEl9kjxrGiFIxJJz1XVenj4pM1wHbNZnp8wJXsWQYZYgUfFhldYgAsiVOcxcB2FWH
rZp8DhyMc3FJC9eOM/JphlWJJGEiSIqXK1YfOnGt0hLXNJoeyPSkROVvR3qNRNNqM9L/6GFnYCp1
3bZaJGvKPk8O2rTrwSQPQ22Xo3mSYAmGigUVuN015mOn8THqoIfiaiY1I3rwTNMRZsSodIr7r1h+
MvLYiYJ3Q93oY/rcpvVW8zE3h5Eb5c8hy3hv6XYMwq+yhsPQ3E2TQuYrUu2kX40EmY/0mSNuItxQ
vNfWXSfEv5Tu2apoTstH3Atz1UUvcO5KCF5zxAqrWIJYbGm0sL0nidCh0nqNwLSY9XNCqHjjV26r
GFtPPSrde1LHTPvQSaZwJQETNFljEiTlVhOsWuHZFz7lSLcJC9ObnxWfcBuZC8nGRLYOJlUYAJOS
uVV0jyh6AlNLf5UPrkw0fCseu/ijqxXbK56K7ot4FZYX6Js/qmQdeC+J9xSQD21NP0dtWsj+p5a+
CPmL7yEawFIexBTfs+xRA81a4aGrxWdZfzF9BaAoWuC6XpQYIZq5m8X6b5xqFPuSWpyJen0biF0O
k2lkeatJqTXqo2pYc1a7Yw1kXMrxJqyKbRJ6j1UXLPLugw7YvWB697GUN8upAdWnQjld8639oYjZ
ZAdZ90PyaSwJpUugtcEDVre+/5iO3TnXfKp/UH+19ggtUMQ84rlan1DMRiVfBZu+fi9z6WHyvBfu
IupSn8Qcu4YXLJAx1wpkKKHNr+olskU3kWFNJndmmz3VZDqW0d4bUqdWq8HWqtKdqnWJFJx879dS
+eTeRxCA7WnGbbdnorzcdpJ+aMa7Okm21m8tPWGpaCQkF191tYPjs8okzJ+5vIkzQNjqzN1B9VtG
6Fh1or89+cs3P0ILqy/PoEeeagj3eX7yDEoOhbmyxpMypPdjX9+3xi8vYA7roG3ReONa78VkqVT7
rn4k6m5bJcthkBd6tmpT18pTYp3JCJVgGpb7uqjXPQDYoANcW/uOrqRQR8JT2xIhHGsbY1zXiv/o
DfVrYnSntHCFWD6Jxlgx+1iPWtQZATxZk/4T0cSyJ7+osmxrqttqCAWa4JeUHAKvWZmDBmIzZdMY
o7nPPLT1bqtbW6USFyQ1FuX7KLCRgPvK/zkF7Lukfd8fA6tzgw6IY+mIYfxjiPkeZJCK41UQw5AV
0Go3tqztQPpj2fDeJpDnoTHu8hiDZKptGrTQPmp7vw+2E1b9MeweBKFfDaSSYRMY9BQQAxap9E0j
tMCjxo/ycSkFKdq/TaUNjtKwnPiyTQSmHUlrmbNM04oPgZjasf4j4gtm1D8wUyzb+EmqkYeM8R1b
1vhDNvtjLo+bPlWxabRLAl5YBptdJ1QAvNm4l09CHhw8rE+qVJ473g8jidfWFC7bulsKUbDWEvpA
wVvpnVJ/54kWcbWDw6K0zsptEr9Mg7BrczrN5VM+1Svok1s9QibVtJuy3ORNFuCUuSfYU7cjk7Tr
huhqUxIWCPbgS8Loju4pKcPIRvsrPGYQ5GNxjzjCybsX3GPIplUHGjF8gBStF744If6Uk9DuWLg7
LGt+CG5UwIyqxYdIY8IYtcLHK7CVPLVTcE6ynC+LVDyLVb8zpG2BHbd9yvXDOI6uyVJjzunqyWbC
I2WQ/jYfbojYNYaT5f+SmsHxqh5yRkEKcCwex/hsZQk5hk+iHO0q03PMql71ZmvH6h76wX4AUeyl
vd2xhIbNLs2Pnf8qt2dOXp8inwpfp/jpb3Px0CkU7wY0RdHeKutlO0YrrIVpyJsK7FhAHjkCgjV/
WAJxbkSBpCUtkaBF+/UZaT6SnLMypSvsGeyLEJCbZsTWTNgbJNH31UnLwSqown2cZl+99VSH6s6r
dl3GSuj1K9Gq1lXWu1JZORP7vDD4KeZP87EopQXn4VvOJPiu4qYYz1Hk+ilUCzVeTgNF597VyCZc
9ngLaBQtxqZ6FpS1pd+pMfhozvrdM5O3aT/p+C8NLVqXxkOTUJQfY7dUTFeNsnNgojrrps9QdXXY
P4Aqj6Ewlk4bG6B1rVVgRk6r3VnprpgdBcjnqgo6NsATKdSRXfm7mDvhGcnEoYOs70pdZaPn6EjJ
C30vI5sfhnwjtfp+IkBcbu+G4iFNOJunhGTPrw5EL+FAzqWIsSowh5eJ/NuUZPoMleIwGgQoZlsl
fYlD9sEkvMZs4vzkxc9ONdtxuOLLNpTu2uacCREvW/gVzoo5QcqgNAvFoqhx74i5U+JyEvJxYSGA
Sy08sfk0/7ilRqHeC3kZhkqP7LpQfY6gtAX8viDLIE6JbK9Epn2jvVQSJ8dSyrdKiLNqHPFGlELY
0iFmM8INboL8ORmqXc+3dAiSGx2dawVTsJ6IlHQUSsY/+u61oYpT7dEN7GpMMWJ3MBXcLYi6zZNP
+OuEC8voCaiMPhNtfCrZ0Lf5rd8w178u6jrff8NlG74xxGQSYs4vGIS4A+qChMODFE52ToZl0RZH
fMe8DuHa5NMYAYYbBQ5S2B5V0jgjWkOxRNAEPaA4xqTVJ/9B0+GP33dRVFaN1BwUgd8HnsXp02Ih
FMPCR7QpWJpjBL9a9VC3/nJAB/L3etDVBti3p3MJJkkTq5Va1CYLdVQ24mA4VfLewlgLkeU1Ax0g
8jKGWCGYAXeZEB+IWO2Vt3gAbKiSatFtS4LksiRd09HFHoj7sY5vtMD+KcyhZWlAoZWgVpGofKlr
6H3oIapPo0R71BbtErsZJpBNv+ZUgZ5+K67IHHq8ybmY7/k/5gylImJ6ELirl0q+KohUQ27EmXMx
Y3ZzeFD2jKTNKATCi/r7c7h+jd9Gu6g8hjFQX87ZdGVQmXeeTUiBkzsq0aI2UdKTLduiDdg5vTWu
cuMqL1QCNDogiIiMO0vMUAQj3XZm0gTpgC4Ac/dW++maRsX4dp0XnSC6a1BwDO4qZw7bJAMDU92t
t/3WGBfVcHmEgUpxH9jePjhyunCmXf4x30fZ3lZrjgrrGw/v2k1EcIPERKWrRo+Sm/ytxh9VFL0y
kwEpiy+bTzYeDqeVNyTT+/ZR2ChPfx9vfiaXM9PUodPOPnzwjxfPbCKBQVYH3rc8P877pgQqv8pp
j803zPC3vw927WZ+H+zigUUtqnNfYrBCa1eD7C2lSj//fYhrHV6R7jbhXlyMaF4KdFvfi702RZMw
yzv5Ts59rs4dtsMzV/f/ICe99mp/H28ukX97Xu0Ir5P8mX+Ph017YZy0B2EN3H8h3Ojyzo/+8llZ
GuAMmoZzU22eOt+G4lcoShVWc+ez2YRbqq9rnH+3p+C1qv73cebH+G2cvBymJI0Yhy1B9Rup538R
LGN379U6W9/CDl2ZFKTaajLfbnbWUFz/HK1TK9GLAsw/WTo6mvA43FQd3xrhYtpVUd7Ico3omFK0
22nIytpb68StIS7eWr1Uy3H0uQgFb7oqPsaI1v4+sa+OACiD7GiVj8VlC0sQA1XO9AhpZ/tDMO5K
dGh/H+Ca1Iq4h986XfpB/1CAyyW5457ONYhbSvbtOj40CCMw7BOivLipWLh6PTCAaa/rOgThi4ei
jG2YmvNDmZXg+kwyV93up7cnIGPROLQqlHxlfd64xCtv0PcemXKhV+gNNDdBVDPXhurnlFRu1pZn
dh+ulGBY1syXTG03YSuu4ijA6nzKKO0nGqKlCS1M0wR2LZTrvn4sxacuvLE1+b0JuHi9kSnhDIVQ
Ag5LvvhxSRKbpEvReE2sbjmE8spC8le0lFfHTt2OZM5XReKMnMZigpGQWlE6LDeCScUQ17iA4JRU
FDscQR8Xrz7unZxCYljXTmblhEWSx6ZJrp4LN1BFV74gCkst9l2MeyhfL1YlX5baRvbRGycTXZPy
XqFNF6FkGrEfdX16Y5Ze605/H22eVt/WJlEVTEGuGa0VxBXVqjg116JP4p3ycmOuXJug30e66Bl7
QWLRAmMkk/iZABGP2lNO0UNbAISQ6bkzEhAct9LZm6InJRmphEjrKPsUo2L9958yj/SPifHtDl/s
56Q8isdA4ZfkIJWt7GOkTRreauZeHUSm548rQhIh/P55Y4sxHL3ex1U6CzZ8NwWLJiyNZeck73P6
d+/qdzcVG1dv8bcxL44qidxqMNEZs99CkV1mi3hLOWRRr9oFaQYPtxMUbl3kxce6U9LQGgIGzIT7
CFOplb14/2MROqoGOuL/fSMv3gcRhGYPDYr3AQmIfjDLQ2TekJtcXaq/j3HxFkxCGxpiyhgSLkN/
MEkkhO8ZvWHiWYSlSNpQaffy85BrS0PsVv/BdPx2gRcvhhykpSkijV1o0q9ObCnyhktJvCW+vfWo
Lia9Ygm1laqMkmbqAogB/w42qnFjR3p1OcELAowMWD2goz9nvUmubVlBSllEA3QGZAk9btFMDZel
deuC/ulkY2Jo4kw9g185gx3/HMtTMiELU76v1mO1Urfzqaw8eBuKNys2ck7kNuvevXWeuHYbvw96
8ZlNChVdCFC+RZN09kS1Scd0H423luVrlRkubpazcZWz++PPi8N3kaudNe+xnFRYmlua9rMVcXDk
ellv0pUQrW+peq5eGhsIpIAq8tlLXGUjDbXUT1C067FapeGXL0qLODj+fbL//upeLr582ebA8TnF
41KjB9qlSgaP85j4oyafGFLwkpyclTrAG0wdfHK0buxxocULfUcFd/n34a/Nz++jX8xPMUbMWqB4
WLzWE0GkD6GxMc3T38dAHcTD+ec1UptgYynxIb/YvUpaitCjAIMUt+8W6B8zi1eTp6PV8T+DRnJi
X3KUetx0GqIHmbB1oVqLAtLdMnLRhqymhJ5tGMx9YDYi6HpFuSZbMTj6TbDuTc3xTe3Q6tLWS7dl
3G7LCMZKS2RAWW2kLNuTihjZAT6wzHoMsMnZwPYa2zN0R8RW7gQWzs/omMWbLn7A0GMNTzpkGzpd
2iYs8cHK0/RDG1BMBJ+GCUusFKJk30r7zHhsA9zAJS3/Ekf4SeYMWDbV1sf0NQFg6dAGBIl3mNnG
5rjrrGdLfcZxjY/IBlu9b1ukRx4e4QqWw0AUWWcuzUpw5QmhiEJD1S83YpliTvCc0vvZJyMoK6zF
WuZUjf6E3XElZ+UqksydPn1a+bs0QVdKrekwtr1bUXdVW38jhf1TJkWLIc3RShmLykINMKPgRCLd
/v6sf8tW//KoL6uXUIr8yUOwzba7X+oOe0hIlibBPuXzsFFcbMQuhoOHcm0uPmhEPoRrw5nIFZpl
csJCPzV36cpfpLdSsq8d2xWYE+w7wAjgO7pYp9pGqKEmoGLyDsGx3Prb0NFt7VdkYxS8yYD5v4ym
zT4xKsnYff5crXjLVSudVIRBku2ROe5tUrjYzrAUF8GynHHSixv3/drJA6vTnNBq4Xa6rDviRE/M
YpZuShE6hPyzmbCJN41TeZTz62MpkZgJ723Mt1SSC7oyEqX1QTgL4MEJQlrk5lkPvkzEZlowOrJK
W8g8AwVbomVCCFY4Zv6aV7uKiVuWww+5cE11nRnuJN1ZJSAhw9Gir6j+kNAi+YLq3bi+azVHYlz+
+/p+az2/7ctLnzjHbGShCjYisBcaaQ/xOV/ri7lW1n7SltjcPELOc+Ifc5n6HwsaOy7xsnZViNCj
cJHOpZc56itcNi8yqLdhnfz0fRfNHEM3TrBU0NGEz2J1oxzz+5v2t/Ev5qwZloZS+zzT2UwQuuXa
uGuJUOTQPMOaEayMxe8q72zYNu+ko1nbM/OHGb0C5yDeWMavf6m+3Y6LVdyYvCzB+TCXX+dXu1yj
VfCecmknb6ScfeASwcYC+YgTHcxiLdd3Ub66qUK9dhrklfo/z+TyEKv6FaKGlnuCHFNJaM+2FCqG
/GmM449CyG4sZ1fPzN+HuzxBmEZqKfNwbIV/VxFMGnyHWdwkOfoCtOfPf1fJZLd90RaiHa9qxF+P
EUSM061C1rVXfHb9mjKqadO4LM9Jcd2aQsf9F6CIDsJpkDUSmcdlIB0CMmvJqFzIvfnr7wvL1RfP
oFyDjZlSyj+E9kQRG4QqYLHWumCPjsv11W1ENrmSRKuqRg1aP4pavs3aeKnQxhaMbJEmCFh0hEgY
yP7+a65tVyheyzpdDh1MwsXZh/qaWlQ1otG0QH0q+Ag+af/KZCelxurvQ13dTrMhY8nRJBNc7cV2
uhoSw0zhNy6KV+k1dHNt4S3yswX9otzPnRWVrFLbO93ih90c9/KtJ2ahpHQ/T7l+Ob6rHFtLxzzG
pOFJS5FSGRrk1a25ddXc8P1qL15uS6rivov0uXQuOBrMzyZKHRXJY16ekvhBDqHIhcGi176U+E5B
jep3O8+8S+N7RcmXqvUWjQ3+2Vv702s7R3z9OOlVC8LGJVzMHPy+FjOTOU8ytC6ktlm4/8lzBkav
UvqcGxUXc0ozQi3w5i+L9jhTIpr7ed8dszsgm35jbLFTubeL0lfPM7zI/z3qfOHfv2dFSo6Txqjj
Vt3G7rTT4aWhzHBw5qz/E9YHx6bv413sSDyhFq3eYDzj/jdbfJEfwvVcdJf31eGWMe3ayYkjmmkY
NBP418WqOQpGJ6UGkymMX5J6XRZP+nSrRDHXiy4/jt/HuDi5hLKXWYrPaxJtvDULMS0YeYUidXGT
bHGlA6MQPAdBWhEBvl3Gv2V9bhCA8XvroW+LVXyQ1tp2/s6RO3bje3NturNfnMMR8MaQt/jnrDCj
0OwmjSVekqNDEQdrHw7S3+f7lQ+oKrGXmYup7BYvr6ariYCuevCE6qyc4XyiaWcD/Z4u9U6tP/x9
sGuFJFViA6zQ+5uD/S5eriArqzGf6x9ZMh0FdXKCgbh47A+Yye22uRvRt8RYDTrqS94Y3rjWKxs4
KqyUy7ilEv2siyU8nEyvEEPo0iwjSzinaD+JrlRTYrCNhd4EjuX/B6bgP4a8WL2NIjdHxe8q8Oks
Vgnek5CLFsLVoIu2OIO2C/3fk+b/R0r+L8CO3+bbHFn5R6YkiqXmK/vyq/x7DuXvf+jfuZKy+C+2
SiKsBTAa5m8Qy79jJSXzX7S+SSIUjZnDoDItKSjO0ZGq8i+N7i7tBmg2/Jd5R/i/UyVV6V/koM4d
RAmSERJY/X+SKkmOzjz5vy1hQDzwjVsU3lV+iQHN5M+33cNPmIRSQlx3HD2SuLMvhngnIqoqxJdu
0Gyi8g6SYLi6B5pObV0zKB7m8gkh36FsZqjli0Op8GXGoX5f0LDGKoMMK1RHRIXZWSzKtaYrhJxE
ueubAYGE7dmMBW0ZdhF2XSF8MYNu2apwiP08OjctSrC+CZDljxlReKVul5P62EodhZdSwmNuiSix
hH4HV/tcJsom1Uu0kuD1gzR6bdLCdNqOEqcWHwmzeGCp+cIoPtm9N0HUE619POWenYb5OtTz98Sn
VJFkfIPMdGsMtEw1q4CqYuZvWf02hPEpSiYMMHWp2lnobU0fnWEZm2+e176rVb2Lu+pV77LHOnGj
MH3zg/Epl63GGfqu3CVe5C/MNOreAl+DWVCOC5/A6z2CXQTEWhLskjB98ZvMexZLr3OGrB3A5MMr
LdOmPjSeUbhekT2OUuEti/opQAgrVNm5tDBVxNWbb/kw4gWxpW3DzdRVYT2VTyoRsnbL3hVhN3y4
OpIe1FE+j3Pw1NBgf+nqOrpP/B4enbLxWqu0J8kLlkE6tICGO2SAuYKApjPfxgYHQWt5J6mgooq9
QtF/Gno0LAw1URalBmcuLxoejAohjhArDAgngb9L6kw7HDR6HPEsSJhE8L5KPoLdXkkDiq0UKxtu
t/ewwbag1QfkgKAC1Ji0Lcsj7nwYVqGWIQ/W2ZF4yUcwveghEmK/JAW+SBdmLxVOEw+fSk/eezOR
AJVo61pHcSFj/+UKJWDM+X1U6eIiUb8mAX4Hps+XoSb2IBhWdYq5SgbZpyrTq6VnW19taDsmL2k0
YAjx8k3ux/4mUH9pUmxtzTjP3IngtQALjS8m5PAZ1ruhp4dRTxaZ7z0PdHkp5DWfBU4Vq6kju0ey
q1reZ6enKE0KP3HEuDmXQwY4Pe/sLin8Ralkr1M9ZyAMT3kcOxTv7+KhfKnqzDXF1A3G6WAN3ruS
KHdjOZ11tThYkVRulQjjS6QCDVXbXZsJGKpHeTM2yq5Qq408+fcKia6Op0sf3YTmUcreBB0MfFJM
7bLoSS6s/UPVaLsCGbsphxqUyvRd1Q+l1SVI0tRm4SNERJY7ARjM3A6mRBFEW5UHxIkfpEKWGQOR
az/EQD5W8RyMoBaK2wCR7Jn/aFHll4jGclUnYC/7nRSvYKJ9DpK1CtUhtOOwJl4zH76A6iLYOxMq
svfKUnKswNgFebtTQ7D804OM0cXi3RlS+UWJGzS/3luFxcmf/xCi+XDxJOuu7s+RgfJZ9MDQ404j
Cghiuq4fJX12E8hMbPBMn/H4UROliMizBsnZ3Zlj9xiPXIY8vRNv/tGNw6PaZJwh2gYvixc74Qs3
r0kpsZSV6OTQUaTB+EkQ2hIN0XuaYfoUKvm9DvxkYRWcx3tY+XJvANH2HKlnVscWczxIpa2W5Fxd
fd8Nxoue70QrP6Tt3pLQt8vCVhOHldn5q8bItobmLQ0kqFKfu4NO6oHlI/S9y8dyXSi9myQqp1p/
pbKjMYld5FO/FBSYFh2nQguxNiWYekrZZ0yMvvDl0e2Lo6yPizryz2GvLIsQWPCI10DwHFkYNmD8
N50ROPKzZ3qrdGj2vNZuoIjbYeI8zz8p9erS1FLHgFihVcFSHqN1P4U7XXqIaOCrXeg0wr0Un7E/
qeroxlm1NtqauLiFmumLqHgdxIz2vngsQ2ENBE2G7Ys9IrxrfZWMyWmRhdY290y3E+V7sduo5uB6
0bjtM5D+nb7CueBirFxPmbpq4mA535MWTowfwHaTgWzg2ml7QjJaD1gPEh7+OI7uBLtA4ZeA2U8K
HLhIvW8xYbSCtsebYpf4Sro0PVjdLy/alTpqYIyBfrBUR//Ea76ItN5t5XwzEhFjKYT4qiNuJcM2
um2gZcwB0a0iil0xH5DCJ8kPLwV3y5sTHUtpPf8nOvn3Nu/vBH/Z1K9dKe78YSIewj+LMeJP/Ds0
zNZI2B8HHBl+q6/N6KXPon1cwnzgvkY1f7kZnfk+j1a/HFptIdXawqTQYVWeIwbVkrSEfDBcrzPc
Ii/u9cYy7FiSd6XY2OZYfAQ5iBMjzo+R4d8FmbQjb3NdRSTdC5/TsO6xDpVan9ujkBz8+BXxrxtU
1aFkJZL5QJpagfI3b8+5krwqfX9WkubH/L+rOH9N9PEoiMq9pysvRS488lQcDY5p1aSHZkiP6hAf
Y9E/NXV6rJJyh4+LL+Q+N/U7vw2eJj1waitzRWTvRmbdFfBgOVOxyCTHqhO3uK2dIMiOw9CdR9N/
Io/lnAAGyptmbZXemxzy903dWTDkozQFe98gX0zPD5MfscpE6abVcPlJL6KEB3j4WelMsUZcm2H9
oxmTnxaU+EFGOyz5DzC05eg1y4SHAmMbphe6OTs0Sc6oDCeFP0PovEcFX1UdEwf/EY7wdtt6LQ2A
bCVxG2GIKjI0PZLKfuYhs5CIYMpoa9VR43FjFaJbgglSyOwGKHsY061KIU+u21On4HLJeaUrZSmq
OJNNcZ0V4UNU4IiJutPkqyyi/rPlZ0udCESLzExPEuHs5Lu0okDj067Cb8ijF6fsS3wzi/iURCaB
IcZGL6nfqP0pae4girwLcfAiq/pbVRPG0ofiMRVfg2LRxFAChexglA3eYg7mfjFu+VSfUmN4Gc3o
YX5ndKle6Ln65THtUj/fBaJ0LBW6TNW0o1gRKo9Nw4ZDlw6mIeMpHn71QwsoeNoXxfRsVMFLbCXb
VG1/JKp0HFLb8oV9r2QHIs5Cm7PT0iNlwMJqJjG5g37EtYt2uPCXaiksqo5q7iS+5v0utN7lhiAP
TDSssH7t6LDUiBXPsQhjx941o3AaixFH47RFkb5O/NxnazM4fprvSiM7tDhubCP07wcV3G4cE3TW
Db+Imv1RJj9NpVtV6HnJ9KQNIWIhH/G510L04IvTazF5pIQTfcUGZiMYidsHbkVPrK2Un+rgr+NI
fmpwOoTzO+fhhbX1qAd8otCMa08hCie85Io9+LChfFVx1IrdgALYwxaM+GdZnHvUy2SpbnW9v2cZ
n/QWnxPbDmLVQy9+9QPL9eviHqjqEhPXvvZOavqu9LW0CDC9SFV4Ctv4OFa6GxlYKALuXmBtxFra
TbGyi63qTpDMO5Kuj32ub4Tmkc8YHhiAAaV5Z6o8boHYd+2RD+AZv9I517uzOvBSZA2ryy9cHI+9
RFBNIrhVYOytyDizgDwmPrttY9jo8Jl1HOPRZD4G1viCXPrYyslKDaaNJ7Nli9LjgFWumnAHjP5d
0lNVy+qsgtT4wWFFpN0pv/chW0it4Zw6lcjWxngt1QSlzLC61APLjFuuglAHdYG/Zj5U6mja/0Xd
mew2zmXZ+lUKOWeC7SEJVNWAnShZsixbbsITwk2Yfd/z6e+n/8+LbAooVA3u4AKJzIi0w5aow8N9
9l7rW9VoHsssR/l/mccwr5PvZG0rv16ZsWqisbws10lg4THct0YwLOotPWe9G7Ror/TmqZsBRPEi
MV+dwB6GVWyAqOO76loUTD63YLOax8XoVooOtXW4A7HAEWOUNaVDzS2zBCqO8ymU6aolFsOm1pGW
9CCQGuex6RZrO1LrmKT09GPqSZ2F95KEikxqj8tUZK4tuls4b2cG3Ro5k9EeKaznY3XrkETNAtm5
0RRPZil11c0MWB2jyDgqdUos6TzpmGjPTdz+Go0YzwzBt/iJI0ftnpc1YdZmM6hIY803YztyDRlM
jDE/9+SrlA23yFCV91VtYerahBUY2ApRZBFQ1Pld3a+eLEXdcYBgmmjp/QLCL7D0ogx0pburFMJF
OHj5E9AiZ5A42yTAzzhUTB+RQJ2nUaPLgjpngLxAhI4zJBbYjlz4tSoTltJ/9Yax08h82qKsuh9y
btZkGn91m2DOpHYbTieik2UL6UFt4YCR2w8byC7EuuJE7K7lyIS0lHjQFh7qRVsloWzWwWJOFqai
W64Td1vxqWqp6m+rrATT2HAzurgHXrJI+1Gm5LccEW5rCskBzjyy8c0chwzzYTNzgnClrQgkG7t5
jquQKOFO8WeLXSrbgHnVSzO5w/CT6m3hdkm7nWdbxmOd3YJaJlPZNc2SBKYZY4MVoIDNmcigRSxh
t5DCwqEkDee2xB6vgHsvGgg0VsQ5t2x1EfTGiOiPPbRbGvWsr0XYdAYkQiQGm2YyANuqxtPryfaz
JUvvWk29FtjkXQBpKcLm1pfbaT6myqNoWiaVfUb9LJYpNLYeMEWmdIFRrrfcJ230cHWjZ4xG6IvV
Krvs2sxc7U+pYSlqmvgd9eNdYfX9weqxqUqlZrHUM/wWOmtRqtANGpQD+JYz1lC8XmqziGArJCg2
YzjsMKVnWn17PgQIxHM/Y/UuHcXMi2ODPc7X6vw7nu3cM5YVs+I27HPM+OGYW/tWxWBrKBcsXYtn
WGnuxbbNeUnhoJfHz9tEN0GbgAvPJfYI2+bwqGJfs4aIu1EedvAyBpcTofaQJXi6NSkNB0Pv91G3
z1FVPAs2oNI+50tcsuFOpKkLQqh0c1ch3nXHMlMdrM0f41QfzC2fyaAmbypDPu61U3OirvyxERlE
SoM5Mp1eu9F8EY32eyIs40NPvMKK7D2KjwV/0Nifs4gDaqvwtDeRrh3nPF13hZ3+Zk9dz3waFUcf
Gzv4XoyZdehWYR66rv/bnxrLGvcKoXpKD/pEbIREDVE1Pa36zZ06q7Bo6ug4SXQD7Exa78q1etC0
RGORYNTSbn2VKE6mFyRhgZ1Axu3qWCHkK5+esuJBlJa6Zx2v7qLVn3DrjCfTvjdkdB82rnMhbtY6
q34h8RsLd3dOWJuHaSEfIF5l4zGtu9axylg+5/YGY8XWoMjbRvZIR2sLrRUX4Yo5uU9IZFtH+Sve
SkF4PcVHrZZhCSSJgLzMvlu3BOKJrgdbnWgnoeTzIyeuw9qV0V5S2y2wq/ZtsfUyzOL2GWdec7FU
Io426cKPZjjOnhEOy4w8MOJkI7TW5bI+JsnrrDYCW1LyVdmF/QsH1YuGZ+t3qzLNnrYXoWX7dUOU
IZLYJZmYvvQcHao2D8l/uUsTwgtX/KR93b8LHg51KlGl71q5eE+a8je1jiPn5XtfFi+Nnh64vYO6
33a1OmCwtZXLrONp6OQG7+gpn6bTmoD50DojNCtUqI3ZO/rBwiJPVBLuUWkFrljGQWk21AeGtZJp
1ZOvUBth3fED5GxnoILmxOCIaK12RiN9RaZ0SEXzaGf9b1Q4SIt0ggPzsfCakqn9EsfEfnWwUwB2
9AXRDSnFLCXn6E/lekTTJzkbW4o7JlYwb3Yo3tvZCoo6/SGP8x3L3SsKLRIG2mL6tosU1kn3xoPD
1ytjH+vmvu2Kp2IJpzV6X2/5ggrNJIYwBJGvMT9Vja/RtpylqAL8eqPHwPs06vkKf3RzlwF2YrHe
ptrrqVzKz9JQd6qx+Wl9oyEArwq09EQzyo+q6ACS6rXtd4WU/XSWdo+bx9VmPPzV+D3q2UnOqr0p
KYisoviR3SRELPUeZwvD0h7jOk5Bh8TAn7nQiI9rNCRn0fX2v1qkMhGIH4viotfpp9Ao36h70E7l
pIO2iuyQSZ+6eSrA2hRHGExUS7vNcLRlDUrOngbtdaf5bBq+y6y6tzL1LKXDl18dh9G80oh5siUz
mBV91w32yTLO5cxdY2cGPMwu/oksTs1Z9lXP+q4gitvRt+3FWAfu7JTVUxfvRT2EKhgnJcHkkTPx
9OMu+VQ3ZGI9B2GsQe/xQhSjBQKHlDC3JpzQZbjod0m5L2ViYm35uWhp7GyV5fcb16QqQWl11XSV
ZJLPZLXRqI0TorjJfIiXlaH6RrxiCtSngz8byQpVsV48beTqwVd5SlLzeYXi0HYjRQ0fxsxAZc6K
T62I/Ns7BUz2kKfdU1d2bzOGBHT638oqfpV8+KCNpMNoouNJaXSq1nXppMPEpRpb7g6rFjDcae3V
06eSSHdTqYeZMl1IJtxU1pythqKVfIFr3enL8kiL4MuueUtrk3wSEOgX6vpj8h3TzLWpDIFXINnX
Sv7Hn61t4QROQOJ5XeKgXQ9VJy6yVbLxIIFP8NETgGaEOnaXTLc+iDecT5tFSqwMqrihUhyzxzkp
fcPO/V6Mp2rULpEh7oeqO+Sj5XUxwFo5xRnNa63U+D6TIOq0qIYsLVQG4dvlVeN+tqzNGfXatXih
lR4dJo3fPFfVw2DwqiP6HU5DUppUxNfMYLecT61lSg45kIQPLqSHKEmYVAQHmvSD7VLs+4qVCrOW
w7rpyfnrMJRPkV7Q7l7OW9e+xTKrrJLKp7rWLnmNkDoabr1+y34aYy5OpEiFO8jmFVvR5CBCuDXf
RbgifLQqyDkLr69ZxD4XnMHq5iBZy6eZUj8MksJL5d+kMPHdSf+KhRk0G5fdqG7olkDSqyMYKGeI
QOIOCteKCa2U5oPDMg3XRKUrtBj3XTO8rX3+IyQCTzWtelnk4kw/DaCqY6mHWcl/VHOEzzqdWi48
gN4fbcBoj6faw2m1B8uIo2Rkn5GMsJU73VPs39qYMgJoqwfTSj77zxIggCJJHBjtA8OxTyTm96lW
+PqwvSiQn+KRAB31l5wR28jDYbClQyzZh3as3tNYvRAc6Md06lqDdbqK/LPv2V21ZDrd1QObwJxq
B/JUgcZCJatuH6ixPtJucCW9OE6TuB+j6qlT9QvPQ1BU1n4cx6CwEq/a2NPk+sOaCXdhTS8bY5Zs
aN8ieUx3hDV+/tQSz/IbxkiXDmuuXkoWdiFL5HBVXPu4Vy+WLhZHacbM2cZfpvXSviqVvS9rjhxz
ORNuEykFM4T0uxiXHXYxGFXGvojiu25t3rJtftE7834BXUI6TukssBmcTKsfNE6SIp1fTBoKLcGz
t4sx0AhdJAJQy4R5QNY11HKG3w3b09ZXT/qohWmNlafmFq8iwpalr2lg9a6EDWnt7I7L5LZmekLr
cUgn4jqNNP2ky1symnZMbX6Zki8xdnlg9mzG2iyusB7uIqWHbsYjTURQsaQWyaDGc81QpqN0xbB+
X8/105TciNCSX6Ri9xGDWU8KPWxpRVj59lLXoFIisb8t2VqNP1d4LZnN43IxsLYTI9i05n2jiX0T
W9e003e3x3caDSc9NcK5Ui/s8TdgFDumNIEaGD0jrh+UksatzI9K4+oBQ8tutYaTmEtQ7x37PL6/
V8ph7kmBTm7s3xYYMpUcM05rWb0tZubKfEzV7WGS1oLmpFUwFTKCaoC3H3vRwgqoWiM0JF6oYd02
aj1NfQxCaPLo79DJ4oAFbGaszhL0G0In8mOXiSsiwtkZt8ikeEqmG73CjYm7dWCdl2Gf5TujjvoH
rINpDI8kb5oZsFsle2NOQJJNV2fi3iQUdkZ+o1aqT1X2+4+x6f9qgnytS/7z77d/81U3a5fGyfCf
//5PfzulXxw465/hv/2u3e/6/qP83f/rN/3TT+7/848vx7/r21T3n/7iV0M6rJfxd7c+/ka2+uer
+Nt3/k+/+Lc5Mc7+3//xl696rIbbT4vTuvrHUbH9346Xd+ln91EMH92//pM/h8uS8VdNw7NnY+5A
Gqegr/nLv/05Xr59SdxMdqjHNFNlyPz3AbMm/qrggdSQRNBQQfaP3ORvA+bbl3AUCwQzhgVmGW3G
H58A7/3hz7kxl41P5O9//7dqLB/qtBr6//gLoo5/lpMYSEh0hJK3Vygg3Qj5X+QkEbyKDCThDyrk
ZL/tm2v5qLwN1F+DSyXWeML/zg8lTpHtqISw3+rdvMtD845zwG/jOH0P++ahv6+uxV46F9/Zt+IZ
YXHdEt/8ml/ob7QfVLButV/Rd9uhCuggDnWAuNt++k44rEFwgoRK2sqlPYiP5EH/QUd3Mo7qh514
YxEqeD9fuutw7A9S0Pv2efAKsmPoCO7zF+7y4+xHl2yvBfWj6pJy8rD67aWDKT561rX001CHaRVU
5/oyP8+wKilELtvR2i3H8WXYt4/SWftSDyQABfNuOIpdfs94d0cyJYFW8sEMElf8ZA/1gVd5r93R
xH8pH8GO21/Wj1Q7sQUl3I0hJoG1dJiGF71nHdoDWn4IUd3ZDoxQfuax3h4a++ETgfeh5MfS5X9Y
D/Z5feESHnkPP6pPPPh+c2hHubJv3FVnxhhOcwvJvKr7escLRNF7ZcSD9aM5ygeMXd7kykFyb105
BAW3vEIdfVi5m39D8+tGP3njKAKE2MYDM4TjKbpQLjjSXfRuQqzWnzayzS50ngbDiQIshb0LkTQV
Xi5zh4VjcmopVz8L5Q5Fynxn7EdXuIio7jRe13JkByYE69fwtFaepruw4oy37ViG6aUBdpyXTrZv
Q8MTLr3w/UDIoHXI9sneDMqw3sV36gF817t0X56sB37Dqx0AZCMgcC/TXuCy57sU4bb5qIUMEbPv
2Hal1/xuOs8764fG8eBMr/Zj7Cyv2t3w1J1BKSnJbgNwIoc2L9RwCIa4B9eGmr7Zjdjwxw/rsB6G
yiXB1i/vlDNt0pdhgvNTndMyNAMeMyf+vZeCVYgDcQe9Rg5MPpEdx7NfvQNl5jI9UC3SCtbuuWhl
hbx3CRPSEGRPuS5RkFQBugs5dZvjFPDohLb0aXiL1+5uAcJufHooXYfopccsILY7MMPiOxiut5Cw
l1suX3aaLS7Te+3D6LT8yB05/akEm00k/e7a9/K03VXBcKb/FkO54kd8Zywj2V32oEZ15Sxo4OVY
WdyF0mQMFPE20tu0hx9JNfET/BTRnVE6wqB/EC4a1uqHL/BUcPv8CseF7kXk38qu9jxd1ifjGT8M
lU1T3vH/QVChh14XgMFHj2zsZ2KsFTfsICne5rOuYCkWR6gK1QQtiGqR0BByjO1DgRRiDeWvhYlB
ytKVgY/oaC0+2sP2Wsk80g+xj5aNBPND9FVfIcTRn2SOAv50+cPzkZsfxSE9G9f2J1Upcs2n6B5l
lj8EHAiOHLoCTf5tPLe+2nv9eXxqyExxFch/Z47wdKCc7WS86IHiAvDzqLpydqOACOXKpEMI8gsm
Sap7El2SzKQ+3KMEgOwLOktsV70xvWmnXbsDd7AjnmXVVSg76wuMJHOYHCh1lulkp/pB/7ZgkflI
F3qSZts0SJa9WZyKjxRghtjZakAgT7tbfiDMunLrv9b0G+lCOvmF5oJf7iEAG70/aB9cX/kNe7iq
vwqPVnD5u+leJZ8IlnzXrACvqBlDXfiqdaIarj5nyUlFaNrQi8Hv3VEOooxxF6f0qQFdi9GZJxLY
rqG9+bAAWRADl29iAPm6lvi463d6mkrl5vMtOZO0jEALtKeR2PnkYQFyNR1UP38B7qn80u9M9YS+
hYPq6/iacq5GjGPBv3Llzpl38qmzhPtuCsK2nf4lTwIhXoY8sOVX1AQ1kxgHCpyMKhsnZeVtb6MN
VHlXY9TYr/YH13p90uivhvPT/ESTbnLdisV9Dwh5cvvGkeBbHoZL7j2Ze4WII07Ibm1BgPxOrGNs
X2LJm1/7VxlCrDMFsuqPEmrPYTdKbkgHtXqWHqzHPvy2PZIICDgHMdicJP3DPMnS6I5v7Rk9jNMH
uK1OSvxYBdp5jKk3nerdHJ9HpEW4LXaqyACxUZF/Ze66w/kFzHQPPNlF1/DIsM+n3eOap8wDTpZc
+TlvnO8viYmDfw64ORRPSg6dPzYn1T6Jz9Lhx3qZTz+LBzDbhkM3tBKvWsrIbdeKyVdaZiR42xzr
BLPOY3sjid2cPOkFDF35y9YdAWqvPKVvcvWmnLsBEOPeHNwxPvYcuxanbb6M7tk+G/ndeCjtoy7v
CI1C+HM2Ro+s9efJ9+evsvcFYzPuRGehr/Eab9/TSYHi19CHjNkn/eZEx5693WXZLyb7as4XLmMw
0IFdJ6I7UuaVPLCQOn31lsO56EVP9UDkYCu9ZOb8Ddcoylx0nNAFKtjxTnYY97PXuO2n9WjdMz5K
veHUIpepHPWT/xpOxWE9RmfDpZv7SZDrnl/Fh9q4wi+OMER7YuTDZi94uOjvyX78BHRGHv2n9jCH
+h0kRNgRC/rRh/qIQrx9m40HAATeSAgA73V2NYU+744/JKhpQsCR0A8ciXwAhhSD20CsAyQI3408
mRyRMgf6Q7RBLaNFTbvSjb9H+tTesrkmvYHyEIFuWoLa3B2SA4uM1TydaEkamTOGqfdhhQnHvjpg
hDOLQzQ8yPWhmOmted8y+iR99/+kZt/9/1ONI/P/4xL8WeH+F7XnIyqoKv34x2L8j3/xN6mn/VfA
W6pmK4aC4vyPtK8/i3FEoEgrbRwcxi18ksr672JPiy8Z1MmmCY+GApov/V+xp/ZXoRKkDuDHIvSB
Qv9/VYsbqvUvongiKXUdmae41eK8RuWmBv0HxX/Sw4GOkNjgVWGWj5cHQ7YWnyc5MkBHlnhrFNQF
c+5GtHcd9ilY0ExDSa52tXXCMBmD+Ew5IPdWDjV9S+7GsZRCQy1/qZmxBbO0oo80YA53kc7mkfcK
WqXtlQGX+ZIS2bOvltcexLOrWLPll3mo6zxqEvVFM5XErUiO9rf4a1Vph25L0bnoTw52IbfuVtuN
12/sIbKw6KH1pjMqySlu6TPZ5lT7xWpf1dneb6XR+ZiZU3fW6a6qBRKGVj9JSu1tKsrQBTi2VKLH
nsp58gf2v4nP5q7kSZhOI5MCrXQZuAxBlde909XcjzIPMFhjT5znNW9OTPQdMR7ErQea3tOg7IbF
n3r5MdYwgCP1dFvRbu5o5iZBQE/2omBASCFaLp1FP9WyfS1HKqZ1EYgy0+44l0tY1jVgsfK4eFpm
7MySb9hytmXbwug3L8OlkWrMv3bmJWb2qFTpHlURIZNCib0FxQmjGPicAi1QMVanLUgrGyR2nx8h
qLbunCpyIEUHA42aN/bWa8NQLChF6helbaETjNA2RutRtvL0MB8SFfzHWhfgV1EZTCudeVHdL0n3
qaQsnsIwY1x1yHI71HvDaua+sU6/BvXHqG3CkLSRpiLWHETAwGHv1MFGRTjAuhNzfJC3hVrXXLeg
bz8XJqowRorNt+3feacBb5+BNdbmr6XRIhdll+ZpxnjUu7Z3CwvU1drIb+1iD2FapU616jSumWUE
g2qhqVu0fSxmDgtynHhqyaNtkaD0CTJ7Bs2Gi1zuM12HMZtjNIfJvbO65iMGc4E2t8d2U+Ni7POP
NY77MBfMyso68awbeVcev9URlmGGPtCF1eyYaDPpZB6lRqGNr/M0KjkVDdpClZuqldO3mX4X58Mv
ZlB9uE3W41wiroqwHqjFZHr9IL8BuEiC6RbiTP2sefiGIxSmXryoozeC2iWCbfYSYSjeVhRcJ6S2
hc4gfZ3KQzypJblUjPQZ/nhTc0uzTZTdiPjfn9eqcqcB9WGyMIQl1STY2pEJSR+VAc5ZbwVnQZ6E
xWM+grJaUDBks4rtf5wAp44IR0egtXP7qUgxviOZoXtkFB8TDaFcWgbf7mdOMaMO/pF0Qjvf3hhb
KG5nTuwMnfYq9xr7iPmcb4m6n+vhueHKYkaAyNhMJlEIKRKQ9j1q3iRl+TXLFjdUfa4igqYVmKIE
/UnumLYYQtCme5dqYZwtXQuSLFyoy6oh3c29cMYcqFFsFimw1EtrB2tXaS9RAd91q3pfIkDHXZes
wRg233flIAddjF69JvKhsz76TAy7MhW0+MEh9VPB3HAunvvGvhvzzZs2+vuAbwJJ0aKgLtT3pkfH
hG5HDPUBRalnL1V2l2Z7Ocssd7Kg3m5cuKWqG4pV7TpLMOkLASGZTIc3xdDP2xw/rOzMYSaBjWgM
sMIljPFqQbnRtYtr16YStBOGQm3iGLKxxjTEi71pMClFdpsS8uAa8XyZb13SKkqCJl0xAC0Vn9dE
OIA92FawaNOjkm9TWKAwdoZCfklV7h284ImLzAwhdr6eUGJ8MKJcwllZr2XOWH0eyONIEkifs5Le
GVmUXdZOQ0a+zV5u9QOx5KPXzFEaSCtH0NkaPISSudekCQQkOHqqzZLSzXQ8tvJXJUz9UGokG8Ci
8fTIgKNSGHlYltdtm7SHaizeCi1HvLEpnmIl36KDwoqIa3SjmDgDG3GHkiiKrzIV8COa1jIoYm9Q
0/HSN4p6n1jowfp1QAlekjeXtsuFPOw8iOc19fSyZ5unE+tn057XZwVJfNNYr4kJVr8s/bXkAmZ2
me5q4p+91ZRvM6zXDKMOXOxYPg6SeaHfxpFGXQiyb/tPo6vFfW5FC2kP49uGupCIFjG7kVbApN+U
N23IGXQl9WukxN1xGq9xMWQILYAdDzLBA6OOwQiACBEWWLWVOcFzN419KAShfZZk96dcWll3VYMJ
UKnGB07ti84DWO5ilFlaeW0ryfQlqUFWat+kSx02sByQclyq+t5mVQ8ljx4tzq3jWm5X2dLqk0In
euoijPTkvN6DV3rNtTU+bcYyc19uT6aRTKGtz4h3ONdUGY0yJfE0c0nuhZVqQVdcMGUSVzSsnAnX
JfVSkTE4J/OjjXrpQY3dTbK0UzoJnXwW/decxu9yvTaHjHH5LvZrUSJT2/L+WbO6o5wvKH4NTkby
fSuq5kPXrjXBDxzhVWQIBrt9z7TIXdoNtcLcAVffArVtrUDXpvJZ38ojKuxsouyVb2NtfV8VeXFY
xFeULGnCIaENV5wRiLLJLJg7pLpRkyWPA/d5iFDb7/GX7IctM4LObKtHWU0IUlfFwpmyd8Yl9uN2
mz5ic9Fdo03zkzoC+tCUdt7ZvQVAp0tGCATGZc4t464Gm+lTl9xPVZy9Vom/WtHoV2lK10DXslOi
QRtRlle7ULYPKz908da+9SvnIhrxIWRdggIQZzy0cnJqRFudl2bgcD0YyHxuf+1LUPaFZEpuX8v1
aejamlicLPMmbGTe3BDoIiKt8S3BpmVPsX03z2u846n/yx6i6ZjIy3z84096jbDU0Pj45E6J/DHi
WlmRepvIxPkpMT8XZTGe8kFuXAmCfG7o3TVVUaxUUiIHgwCzpmUt88WeJ4UNDMUuNP7KhCH2u9b6
UOPkUM/qikfkFgcTMb0OiiTVT2bJcVxlBBfLt6qr/EVdGV0Qx/V9mrpa0583YOP75VZ3SfH9pNd1
aJRMMuWxRKJHuDMsN7jio12T5wO2E2kLITSAyhoJvYRMmbdvN3un2sVMcoz92jKoTgaT9JkIRcKK
IqCmrxbVT8OCJ3ylSyIVzxi32fY1wchaVWVXJQhFR73TZDb0E9PAEGGfo5h+q6FPv1rxBkj9QW1r
AP905qLUhb4ZeXpPYG1uiOsYL2LXc46tKPv9DLa68U6mN8fB1q+U6lhOq1eVCmoLjm4I2hh8bhId
JHZzk9KsUWkMaTUbHx3WiMa4NCkyp/jBI8lSdSSt5nIPo+biQH5NKuhGUPF+yz0U/KzdQrtUh6DU
mIIRdB4o5hWlEvI6Z7bi06jQKdPV6Ti1+WG1OOnSQ4tQIjbo6comvy8AtAC62rVtHxrs7QMC8taK
dp30NiYi7FEwVluyW3I64w1HZKmltYc+a0qGkynR3FxzGPpLxjsT0wO3Ilo7ZL/Oum0jjpLK3o0U
wxsDvLauHHRiuGkoqdFMwrpSmB/OErKHhMFc+4nWheYwvjP7YV6HG6/f0Sc6oAvmZwv0xKx526GU
4lABNa1yXr5tnDqjKCblXJxBv6nC3CGtPUafocQ7VEpel6Y47EeeSTBTs9ZUJ6Y30msSo0Vq7DaO
xBIUQWoTVaoOWlhP/ZdB40UZGEMzPaNq36g0ZJuE0JGxWYpG6qPIWgZosdtlrMAZ5fbS0bDmDd+w
+DH9UHU6FTTAaoX5RoPzsirfF4a0NueNyMqoz+Rxp4jhPMxCR9rwbJIkSmGLzKh+XsnWoQFMCpAT
aao/GaMTSTSM14eyZ6p4jDnqz3SREro/3byG+o2y0dlB1sDLBI3Ydr0XmfaLWLL3PNMuWZFKvjwI
dNk20uxx2xVlWXuQ7anPEXv3hn3gQ0QU2TmyTg0of7X8ik4mh3ds96P6PWhonfW3Sl29fCAoSKWj
sijs0RqRLigBu9SNm8YZ62XXc2OuW4cOYcLuykgHYCA+iGQEkmJg7V3UxJ9UA24QzcxyIT8si0JN
RRF6q7hjHpQcGZeDwqFBsgeJXmjO+ig4FWT9FEZ1QrJEMrubveKLt6it2nw9moPhSwmyO/tJJf/J
7Oig1hgmSlroY2ud0mubJWfD7GXmJ2Xssb/uJ6E8bwZxIvq6cc169SnhoGjPOc1WxvTF1uAMSBQv
yq2Og2jE28THd4ZXqTRd6SWoZpDaxbM7iOYiz+v7DJbEafTiIg2Mb3pJ3KSgL2Kl4BqpjhEzlxMq
fShPTBZ6GtRSfBaxNdH1Gc+FrMFzB601qh+Z0Z3MZXtD4BzzPCGiS0v8sVXfiB+x3kZicdgRSKRF
HeEp67RwdCjem1Z+U6WypweMpJ63OOTclXrMmrYQNNTpePvNZ7wUTtWokGRi6neCbcN0TBln1Uwh
qvKHwx6LjdswIz9rV0TaFyINsaur+LvriZG6LTMTJAUpVDy+Bi4P3qbEibvoOU7t7c4WzedQ9sN+
ScqfpJU+thXiT9G0Cicz2c8UrdzrkiFcM8JAWor6qA4lFdqKvKOXtIMNwz1XMB4NhnRZczsJVemW
MiEJOeSIvmExTXCCrYYaghzhVmSHV6cHRJVIVJrK01Fp+W2ZVx6AKeG3zM0Xs9+4w92yYNaYL8J0
KCHpfoj8UQBVM2le9nWkX/I0v5Qm20yLcBhrmxVEFVrarIj9pLFpqZv3BLxbgNuH2ava2ouEjh4F
D1UJVyzIMJ25UVnoLnXI6pVIGobVgNndtoelrs4JN+WQvVlt41YmfFVnYzIZ39rN3Fs5w6mSjose
n6xIg7ivOOpehfSP8goX5UEh9w1zU3pnMZsS/sbX7eYJQQzjD3LayRdr9HMeP9WI09GKkvYiYe2I
0t99+7Gs38jybf3cjQ/rcsjXt6nat8/1QkbSES9eX7IViqee2OMlfu+2HxWxno7NTi4Z6HSxRyXo
2NJdzGmlEVjb0C6QL+Kk869MHOTuLA0fxXqeEBMmdGTq+pqNK6fgkEgC3mKSPxrley14EI6hJd2D
BHqbttdkRHXh2cWblF5pT3DmJ5aGebA04cmKHlf27Fyn3cCpHI4+B/nfiQHhnVNozP1U1dc4fy0j
TMG610mok4n3iYlXsk5GHVrpSx79RNJXHLNRqq8zvRtT0Ba/qZRRU7Xxvpt3Lemla1AwQu2Xz4hf
W3G96/bVWA7SfGkyv9Hx6Pv/h6XzWG4cS9bwEyEC3mxJGHorUZQ2CLEkwXuPp58Pfe9ioqerq0ok
cEzm79JqdxpsQfhU84/UuB3HYM9kEOZ6oHdkeC48EoGKKZKn4bGUKWHsageYWsPYhAZTitDjgCAP
PmYLhxFFGQIVESMO3GUQPyMZqaPi09Ypq5bxIJKbMrRA4AzlTt8wU4vE1Sh5xLAC3aCuXBEPlgDD
0SvfGRSS0CBuHsimPNTjwNyq7ajfpAoHIGE0lv9dKbtOcbnexwp5z66BXzPxyQhE1tSlh+ZXq0nI
Z86U0F0Q53TgL54s77rpK+i+a3SmhcRUQ+lqWqekemCAAn1BsWLug+iojt9md2jan0g+tzA8Mam8
GUm+jB0j64sjJt/3HaNQRjoJBhbNwzdyaxbrC6v5SpYSuNzWAcWJ30dApWUzf4bSrTGl1STFaxNe
IpquDBLKqYzARbDlPrTkMw0Ofvryo0tGjYRCZFVWLwNiMScC6mDO+1l+lixahFVTuc3NvVRwNM1u
2bzE7KAbmKVOpDRJ/tVPppXER57V7QQrpYHAs4tsRbgEjbbFlrDSlfUo7wQNH7yLUD3mBctwavux
f/qJx/mptzb+W+UIE2ExyYHeYTaeevIVU/aqXhH8asA8ovAnTNMq0y8dttzcTYO9pf5I6k+M151+
dmVYXtyu+9lOe4wiG3/YGf1PlpzkstsGnXllSKVd1/ekm5wZ87oWnjkqBuFWDn+66e/8AeNDd26C
O615lUTrGkssjatJoYIwbKs2TGepvnplK7dnQd8pqLaFgbgchmeV2reIQllmFJeAUnBkiCE+03jb
ZwRoxqCUKDib4oLfZq11lRsUkqf27/yeLDhL40Xrdh3COcmzpICL/9FFW65sonVtkBoA4t5V+I5W
BQ9DYdWLpyF4szI8ejd+hmidDKyUwpdRwqJT5klACGb+T67uUuxF2bWgZB/Ni1HcGuVdadVVR7lN
BomFEDtPehRcHxbuTmMTFDTwrpFhDHo0wl84/lrtXpBtoXGaAQTAbqeLH34Iyi1Xb/+1gZ2tp3+N
dZmoM6OL1l/r8jBiRjTOlvAQJ2r1X0bnSOql7bbMKhoVhtKtRSIFwmvaUKbiiKqOOUoRcOu9ob8n
0zlJN/y8IWNUHTGKTLogJhKvh09My/wMkussn/zsNMQ7ENQh38v0fyXy3SrjCDuIw6cecM1tcBQP
2Xcvl4wWrFBMePD1kPVj6vKUOQCjmbCECr0w5TbsmWLiwFYPeBqtmj+71aZTl+8FRHLqDXs0Q7cw
CuKKjb676pLp+5LHp0rXIvMYktYerfCQW0erxPpzSapT2zl8QbG7pc3GlDy+kT6959mhHy5C9NlC
ccT/4gp1fn9VlctUXj8weBLX8MY5QihkLn+XwWeHKlfbTdk5NU99jPB5P0+3Sv1oyoNQbIfWxdQy
zNs4fNeHQ8El1gNNZb9GcJusO2dMlu0y+SiF+9a/quV3oTFKV+O053jFMQmXbsXATvsZI7oQ3HOe
dlP9MOtuOZAtm1GxNokVZveSkO4G5a8+b1M2dQQrPt0XtVtv+9opK+h9PEbMgm0k6s7HKhjADzML
rIWn2E7xSU5eufQN4MWnt+o72gEN8/Ulyx4wkC5PSi+ZR33ORhMff8pwyNjOp98h+OiCs5rfM2kr
I5/Q6X9U2QO2NEqbxo/HmIWI6IA6kHfyT7SG0adZuCqnA9nea7HwygiT6UFSbpaMzlH4ivr3mqJZ
iEG+x48OkVRw1Kt/1fg+N28pOsDk3MR0PckCLq0GEtyDkONmUDbl9JPoMOD/1OAtyj7aEJ80C6e1
RtuvTuwRYPgiYDozw2hdazxngIfxCAGfHLmUlcFl/djAvANMMfcWT11LDkq9LaN3iR4/t7679jY3
DGFeJyGemBv3F0+GqWFmduetzAPpjdJGDXcmDK+/z0sni/4NyH4DcDtrerXlyGheWNbhMVXv5nhN
hrNJNc5X4hXMhYMxP82IH22XSzELdirTs9PtNLwyrhzWb/Hk7ouZHTojffDpxjaT8KEpv1LgIdPF
6kI+uyGtuVSN9m9xFEktvrK3UUGSQeQCEZL3znqohlNgWSuxZ/qT50vnRSSTbRiY5YvbYvruTYYB
HtDKJKbbkWVJnSn8S82zwURffc8PJSKWKA5WuDb9k2j82/3ceH7uhMI5wEPMIRoL/KX31PdA1KjY
5fTEelWA/Wp3BA2Z0nUh7cT+neM0tV5z8h5rh3jZ3LiPdK/VjujowTv4hd4lOoKaaojGlcz1muR3
6g1FfA3jLiWwnwWBrXnxw4bius9aRs++l1iDbXXWKCU3/KuMNTPFfZ7RRgbA/uYpINgF0D2GS2E1
UFirCiDasVa3g3IXMn2tA8nWKYPxJnWd4tGkAmcoNabPc6Kba34f78uQmWDXXxqELrGwlvvt4pEi
ZtT8xs8InXU3/AOteRJ7DGjyh3VqfCWIBgw+ljytuuxfL7wPDcuPgWEh0xFdi9CQoclsLbsNo1NL
BxWUR/IG8VihPtGFj2n47nktAd0awwQ7O+4v3WLCHBFUVbtWdxoGxA3v2WjrzT+cjm277USHOa6Q
IMBp03QdSlcUuXaiX804poxi1nQPcpBVrPhvabHBmEB/m4pMBaMO4UIUUKY1f3PoBqPXsqAIsFqF
nGuLlsoJMaA1zz5+5yhOmHcEl1j7mIxttqw82KrkgYzkgc347M4fNx31GyBadxQp6UI7kj0fb+x8
NFEoqI7RbGqWuIiHM0WGEe4WGa63AM6EOXn8XXl1tJDYAEzhbg3kYyhgFTkb6TUYtk2wSRInIwDV
xxqF0Xk8jslnbRgrRk+I/YYBg8D2qyi+xMp77KYk/E17cWd6cb2dUg76e6m9suhDr28MyxHnTR86
jHNVzF0xbvkgeuFNxt7QbhjlVjKQ9r2kKSx2BR4js3/rBHKBT9APaMuZ+gpYFcefQ3KJm3tBMpry
TmfG9GlmIdppZCsdUi13JLoiuCnGd4NqDo9l6EbwknK2zclK7raxAryAiXBgCiId/TCfx/EjS+9y
960p/8Lyq4UVTNBAdPlGK+HlLrV+aJpDKtvynzLfY/0hFrBVIvBN/EduPMkivvqmV5cxwufz7pcn
sz0UiPi1Fdo7BZe7Z8UHs71F87lXf+PIRvUWVrupR/V8V6WfOL5H3dHc1iRUeKhabXORWlW0F/YU
HtuDr+8T5bMU8O4ffPGYRo4/e/VwmYe/ZiA8UeWkxltL4DPI18h4XequYl9E344MiavQej+It0Fx
10ZuOT5o3WSRMYK7ktBeXEDMj+GvDVZEJ4ePkX8MysesEZeyStYqZn6GKWmcsisukWaro4mcT5F1
KmjPImkXQMdaHy3zD2s7MpjgeDYRsECOEHf8ZEr4YD3H7NCMVDwEjVwzVWIr/8OzuoqER1s8FXxD
hvVVKR7rXMz3dX6u4ic2/namT2EqrnUsxQtmqL7DwM4iXI/WRtHPwYLOM/QmHVDCMHRZ43sFh4jJ
duomHd10IBHk4IMLz18doykjTs/celfEiykdI5ZMuV3qr0bBlrmnVQHXn89YZvg7mf5FFieSqI5c
IAN+wtUZuTweKd21+wQXIhGshHG5ppGSVYpIp16keN1HJzwiifBaVPIFLtXJ/83oBOr4jQeeDW9y
wDbcl0zNxD+sVqcSP6Fa/o4MjNUTDjHpIstvcngs1LcBwanhqsyjVffJzh/fNO74THyyJZv0FMLk
BfpJzB4W1twq2qXt3Qz+MgiePMZ0M3xOgMfxcEm0U4fyKWuYJCej+0+rVReDHxW3JAyRAp6THC1m
G+yBdnEDrjr5syVm5kuL3vEKBLIX4BgsHIEkB/PAhAZm0tGkcHfUjDD1qYhJtpHnJ+c/CLb3YuYW
F61DHEeyLBOu7HUH3az++DrDWrGjD/Juro4Cx1FwCYlqVPZqsGGk7xy+CTlEa88189vhFGLdARac
sbquqt6JHMFBHI0MNaUmTh3O32n9agBEexfSP/4ojY3i7/AuI2bepNZ7huOA8ZqYHAlMqH717EE9
wsTbUjuK0b4Vnoz9biHdjwtwvYvFG3m4K7BomzqHRnU9zddsoAQP/0QugbGonXTID1YPbqtfCvPA
LTqan3N7mdGRi++EXgmOhfELViy5VEwSXhEiQH3qYkav/gVgTBAbaxUjZtJ/90jS9RQwHoizHT9y
/6iNd6381Fon7ECP6L6YA959Bj2Z+cJPQ8rMxFhJYzpA5C1Lp47swdinKBZT+bJ0QEzXDFFFR9az
jLV1MRDV0roE5VhLrNOnmF6Wmc7DS/NfkYlfUcltrBKrhnCvXof7iG9G/iVXp95+ydBYDL+gW31W
vqMx5F4/TCOBAO8ywErzOU1b810UDqK8C32PEppKtFS3s/nGLJ2i+K41D59RTDiNfrZ4CI20RRAf
BdeAGqOsyxU/QPMR0CKOrni+m1bfyf21bP9ihH/GXQRSZtzImgApZJ+0G/l+Dj+K6CENPxOvouEG
FtcDCRRJ/d3I2xJmYeRRbCTpYc6fMwAYVYQtke9kZJ+CsbWqa5B+lKyDQiYbQbbnfq39V0BDDwKF
WflOE54LLkbIEIkphRNOklvPsxNMb+wOyffaJCeojF3PFlmYqJ8UPNryd1L51s4um2eJyzEuKbNt
ovA+GR+CtS1WL5/pCsQLGG9a9Ihw1+q7Qj1yvqXKI2yuRvZV1nT7e03fmBU9D5a9z0kHz8Waz/kp
ERU1ANPJd1Og+V4Eom5ukRj2msgZ0TjzVNAbmRHRRDOtRv9srCxUshuOrJx7NMJcnbeYmcQLzK7M
HSCt6RtK+d1QvzRc/zxScdyV5U6j4ujtgQAh3pNEToe5UVpHTz8A1ybtTZoPTNUuhb0WoV+GvOir
pebSZRdEkv0q/QM7GV3ksQ2KqM4Zih0xR+ssZr+7OiQ+ZSUnvfam1MfBB+8v+bSyzQGhCG71hwm7
7rZIxGRiwNNXL/xOiIXV8UZWGtcEkib0nXL/HuMGU6cvjUulPCmBV5cbylegoJgEq6n26gYIGqLO
KHd0DpV89mXP0H4b5VPM7nl9TOP3YnIkYs1jWx/+1cmLEDgnCs/0jzpboV5rsj0eAAjF97jaUJYK
1qaZrrl/HXAzhc902ge6G8bfZHKtyhD5pXs2x6Ofniz/jWyKdbSS5eey74mR6jmqjjTazR9pc8lE
SoMT+Psuq5CjHcba6RXyDLxUluwUQgfmWo4zr+52Uo8lDM7Ern07zzf0KjNOQeSaxdXU3wuCnrwG
3fetgmpvvpTYsLGfuRLHksDUSJ01SOKVsa/CoxaIm8zAuKd85um76CRAyOpend4WqZRAaSMthzh2
bmOya3MnDkcAJyiifc45kuQfLOwGA2xJn9daZLW9h/PdStAUr/Rq3yjnv4dofsZcLcqCibYXdXTG
elPTKGcV0DzQV7Jq1Uc1Ka6Q+mvBB5Wcv1LjpZFVkklX3bq0FSBjfx98J6aT3bI6G+swjo8whl/I
ZJxpVzX47RCB4VrUFEZodPyQRU2eQEcoZ4PHGa0uoUZRTcQqV6BMnVKbtxGboDvbavUPkffaSFzd
QaNs2cOKCkkVQFFVW8Z1POFFrqFVZMlcCTBho/JTKAAQ26z0FOZA6+5i2yvfU6owv/LXLRbDNEAw
vwLjhVSIHNMmZoQaEAkLxVqieOK6WRm8d2e04+pqyD/orZHKHlN8ETMbZe7f0mVzQy20I/S1fugm
iiK3lS7ldA/ImndelbjxEUhbJch+VyODo/eXXcVYSfFmUPQVhCjO6ktH3y++hOHRZ8d0AQFIlNGH
NyLry5B1uoYrttXQ5MLRuKXRiofZWhu/ohG9YQntEH9Y68au5fPydRI6ENIyUXVkOlM8iF600bsb
+0Y6NsuF3lLt+h+ada5UprkU8aHIds13Xx/L7smj0ntwfHUnLx5485aWT0tFbIzZsGN3kI2H36H7
bTuouOmphntEWwJtED++F2mrV/qwH9SfmaAvXDHat5Y40fQbhCbgzo/qyvhNb8SGZMK3UWN+RfAc
rXlj07bqNu1e3erLvHmeqAV+TbftaKQpOdJK8IGte5Av9U8a78nwHgDfWuaWGmuSrzyGKnUsaV3R
phNfsmD50rfAkshTbMTlXYGISZaQcm9isgRmrZgOpN7MRIEgpm8OXbzllRnRLahOjXwUgyckwBBt
QFvbcsfg7bbeB/QGfb1Xc3cZeVPRrW6YQaayAQkP2YrcJkGyHWMfcT7SBRU51cQcx9f/TT2GvxVO
KtmJUfseIpe3IgFzGf4aIOkqu/SIz6pilRAFKQgTkUVo2QPG7VGmk65UOarXxbvQKzZqsSuZkBTP
3mBdlemNINiVxoDsRLqJgBdkLsiI8xUscg25Kd+lfEIWCwIyE12qRJ/qd8rsbY/7XlljKjcLvDR8
4BHONN6rMT34xhcOpva0uokUpEeMA+USTh/L6dMn73Kxx+fqiJkXGc+UU3xMzJXZJ6yAClHs2+iC
hldXMmdAqzwU+nYJYuv6xOrsdF9YCSJ3iPGpj2fFIJWRslwzVzE1Kmq1LVZ03krck07jYFzDkFZu
kyVr9laMb6rw5yt3338o00HRd3qHVPJvao8Sg2ijL0UiVG8ARvlI0z88u9F0+sU5ZF2AHADgLO1I
T0mNEYxgVJ9R/soVDrv+Fxko02wj5MAedAafvHBkL4qvFghLmMlO2WG3Rpjf5H8gR9T6gnoeRDR3
K7J75t1sw7iTOeGQLVNeRPg5yWvFkwAspDE4HVwnX4ZQBJCgI61y7v8Lml9xfK/E86RcR2ZENSyV
itsdbwbM1kXTXwn/L9P2ABzrYTjU8JtM+Ua0YNnAo0B3axIby032yQjDafpQUzeV8lXNeKG4/KtL
QosCt8ufdX7Txudcn/3WNZEhKNIPDlAMQBsg4ZyDPW63jfpWNXzP4ioiEwyhfSRB3gtG7XEy2i3g
H5a/qQQIOKjFZRkvgnZxNZ5NSuRt6JUDI3mZiD7Dx/QWJf0S07bp/P1YHNNFoNGgnQjIeS3vZvcI
XHLCKyezI3f4sX5HR1tLLeclEGwMldA989RmbtKMiSe/9Mo/USB1tlXsKL/ImcMpin2OK6wH+q9l
f5Vg/Coa2W4AyGbhJXXP1rhR8dY0I6Ejzgt5AqJxE/B9SK5kPnS6eqWnlCJIihfYlodE95jCDa9N
oofNBpH0bdU8/fItzb3iolOoiEBORU6FsQDGyboemo3g/0baMYi2CONZERKy026P5neVGRcLFTMr
tb9z1I5cWZJ1Ntm0/gZqBqT9Eue3brTWJkYp5iUwq4Mfn95LWPgGMk79hAJCejMGZH6uC3VlFMRq
8Oe2JSkyCDr6Ff0K6bTKVhew81nrQHaFVsbcntNF5D5nCWXDKOCeEe+jTVgMylw0Z164zfIteIrX
6Meu2Ye0TMo/tX4tSjMR1VLXcRtJgKEjzjIYT5NjJ/ggHHm1fHAJ9GRYsF84v1CLVuVSP2fEQdXK
uqXXDbhqBHSFMdoSpa4xncyOLJKnGrxl0leTSC5IIzqMjWS8SNr1h1tSHkrVU4uv0hAZIXbqGD0U
HSrrOAxogm4LYCJm1rbNaK1jspWr9zp7ZvkC4Lh17fY0S7i/jJ/O+Ff2L1G2e/mIynFdCDu8r9zY
Nk8RFMfG17bmmF6mmncESCziDZ0lwLKN/qnhI+uut48+vqpLYrMn2ZFDqTPT5OnJLiVhMtPE1UAp
TfBvYd5bhcHXBmGDq+zKrWAC7+Xcdi0xCYoSrUcIi0z4l8Dyos7iwCXjtuclaB1vO4T15BeNlqQB
RzXX6KI9hK3QRsgROH+7dbS8IcP2fXkdnauS+a/QKSR8r0rpnkdg6zsNrr3eqNIxyE7wHYDVPc0C
P3RtUS9B1uEMhMIRVkb7jG6G6a8G4I/F+oz+e0UwJBxzEl0Nigu/H2wZA0NEtSdGntW65CHN6CCG
Q6ZawLmXALBz9kJjhUK3L06+q0CCHOTPihoxRPtooKNPX13s8HgjRlHglZWsT5ACiPM38pjFMToQ
YGhP+U1oLyBf6yjY4tSF+qa45Zo0r+OE9RFLR7da0jF/9PYRe5y+7YkUBAoDzmeVuTmJW5KyFGiv
Krjxm6m2/Fcl7Of2LFmPPKNnkjk0xL1PgndT3itfBVfhmq/WIegDw1EZT44wJB4oSCKHQY1u2dar
Qnmmxq/RgAaKl5YuPNLcbLBBjLMXgPMq/iIUDvHFymBr1IRpDRs/OjcItq1ZI6+JgdpzSFfEiuBD
1fxPB0efJr6aqoIFrS3lvfD/1EBBfb8ZrGM3LawYB0vWMW8TlbHpES5kOCgAktlTdYIfgDEHD2ht
wXnC3/+/YOQHmqAY+2Y63P+7UCEb840l/CtZZ8X4TynVVSDtzHxfWtuARdz9hepXsILqONOiE8XC
D1pb1TFbnS1kUnXwLRnvSCHRrBEwFvCCSV3HJxYP8zrrGNhGHy8LX1q8M6w134cOrL9bFsc2LrGe
5MjwmMxnhVFPdf3M0l9wbNyE3RaeHFqfNBD1rPRX6SJSR4B+oU+0UJEEipeR+qbxVIPijy52hGhY
LpQBTBuLsYSkgd2Q9scstrB0/jNEAoLmbbZJEbj6iG4coULj9msGG5hRj4pLm/YjfTerqWDhUnT1
RmZnq6/pP64OZU0CV0s+73YGKRPS1mFgLZgcJsmXAQ0ergPHMneLRJO4ZMyEcG4uKa8grSXc+0Nq
y3NE/EVhyUSYfw/lB+oWzLkngRLF4BrU7M6Z6MRE2KFNyDWjl6CmuGwQp9uCQfsLGsmk2ih4dvI1
mr6q4kfGvtKNX7r4VmNTAtHHBlufqNr8/BbBk/aIAhbwTVcgA+jsxPw7EDZtg/I4Ouij22Z/vfQ5
oTjOAtKjS8p08a9hCWRYi7vqK6CFAc6SxafK19PmPQpW5IkKTxgBP6CdshLXogZwByaT9h/az1R9
yH1EMtKWOJPpNJREnCFTa3BZlj9YlGrL00KY/eOA+oR3XZFAI6IOsdXssyQNx1Ntg9Cqjbn11buQ
P+VoN7fkB0QNYyWg8DQkUreRc5lWqMADAwy/jtj33bUYzwsiLGMZXlQ2WvCQCdYTwn999m1AQIxB
aQs44NOCsSxbTuQFcZs+DWMXTUdZe5v9l1Ke0+m+/NWW8GWCMOTIgUYTSyYHnxDerJIYOZo6aYuk
apXqN7oEJlYKvi0re9SRuvRUodehSJPgb4w+XzC1+naZoFXTbGTyjgtg2yIB0UCI0m5nNZtRtJEI
14rvKBxRKAyK9qv2AeigjorwHg3OLG9qIIIF7yA4sR2JrAfBEhimOujkFz8Qra6y2IkxYpCBkCUe
onZ4KUrirSAQo2eS5aAjW/XEXb4doOOt3fJVQmILIDlysqJRNX41MNQz9tBU+elQiBnhF0GUEHMz
ReTH/IQ8bJIPifeL0QiBdhrS4OyFJS6icDEIzG22itLiXBA8VzenfnxNtNN4iemPFD6pw2UYHnGV
IgOFiSLs0IdamCYHiCiT9/ypfiQ3HmCIRigtBZBc8GXS1Lm6tf70hTxOhSFPhldSPwi9acQzzbea
/IQCJUf8COcbvb4Ufo71ncSY/+CLLrvBSQq4jbABEf/UwMJZborWfmMwtG0YdvRwcNlC6JKNh+vF
Ebhbq15E5Yq7uLeXzwLAin5NArbszktdXy2oLYlGcAHBsUDMWyLBVZsb8UwNlKbEyUwydGjXBEdw
tzSWsHkBV2pUBOzEQSVZd6hpJXNAVFBZEc2ZY85rhehZ1ROak1Ryol9VE4/yiBi+/TaJxJCVFZ/R
YydKgM+h9g4XL5r7qaTQzE618FYRn8l688dd3qxnYhCms0+t2DxF8SIK55zmL1d3RrrriCVQrXO/
7qDSr3K38WeFWVfbFogHNpf0AG8JNYD/WLAmZ7YjWNIMtxHuphH1uPwnZ/dadP3PSrihjDKAicbp
lrQZx+WbYrg68mUoB+COyNxX1UkXtyq0U6HmNpJ7hpisFZE6ZL730305H9XMW3q7kPgRJn9p0b6M
L4Zqp5NnFJ2DFRTsbS9U2yrz5GSDZ4VCqCpvScLSRW3BvpNIhtA+DP0caXcDyWqSyGs/eijmZxct
qXLD6hKYTmpDIxITDD5CDYXubEy+ElQq9uhW0TZdNtZTik4Mz3AqzNA4y9aR2yuuhQ1fegnhTyvf
I4P25hLHXwJGuayNQBRMZEQ+mC9qhgBor/oMEfBwRAT6yvxi3gNmdNHWLLfwOjIZ0LQTgqLtpXwP
xr1wGNglllWGFgvMw0lLdsm2ACkp90J6qHvPyNwEBjmpf+gCWfGxxXKP/uESC0O3s86Shggupghd
98XN1Lwat3mSA3/gBM8I4gfQIiBkM1lkwagfAwST+RbGb/F4aMdboW8y/QByBM80IjdD6mJtMeNE
t3x2dfka8+szw1P1Ds94sklUOvb40DabjuxEd3L4LOjtG4e3zfM0t6O1FcjwPKKnbvsHVTyKm5Um
rZdCOCG1QuXssKYUDJgCfknYMJk4Rru6HLjwsYILK42thFcwYkljrBdqRxqgntKFqBEEvEG9b7S9
xQGi4Zr6xleGEXfXZajpBGANc1iZNfpEd5RAt+c/H03UgFTnVrO9GBxLh4M8orwzA4CPGLv9Jh5/
m6skaRTpKrHbx6T4i61Fz5GMjiy7kzEBIbKZSfaAXaEbg2JCZ3WfmSQKJmoA6UvZkYoBq6EXEdJh
IrZdCK6B9tKBi4kPkvDlVy+iB6dSp9XpiNKVVyTTrzVENI+Eiq8MG2wZUMEGXeQMOoQJcyVK+4nl
OzF/V61Ine1/mDRJxczhivWGjdtvdAYHE6FCCax7k1OOd2uiA8hPekT0xKmQPlPqM2hrhc5jpkrs
AFiFcygrXINumB0wjSnye0IzNN+U/ifmhNHK3dLy6emeVC9Y3hGEB2l7RXffADHz/hHZhclXrYC6
WcdJAUFmHEmEX2vsPwLJq6kI7wGBAJzBRfSvGWDlKhJ9bIskhn1DEQFFt/QV5Uz9Q0GSJnZLkKMp
fkrNLisuVv1cCq7yhyOujT5jgybbpPfL2fILDL9McYugNcaBkP2SdgSmnJQZi4yEPmDr0d6hJhKb
r2Z5KYb3ihKPewhFl6NpWyQ8LT63cdcQ1CtRzNb+JRYgLVaEM2Dhean+LwIJXJTkpnQnlODLBb5A
1uuXAUsikjD6H4LWHGr9VTP7u5I/lQRynLhdb+hvLIMu9aavnPT27CQiTR2IxkF7laLhbzg4IabW
CnkMzI2ww/Agk4CUx7eFODJNHA2IzZVLYSA+pP0wyHGrXvK01tK1rC9KnMw8VF3lNQmXI6VZVLrI
X0SEEJavoFsC6V6Ouea9kqHVQDkX/zPpfq6kbSzzJxJ3YX71268Jtj1HyL/sE8tEGUSLRMZE+m8i
UBEddaTeG0KOJt4juVTwH+gHFCZblI4WXfI1dtmZTLb3sUczAbO2HKczCFDbLMIQOvapJa9wHY3r
aN4thHfhP0oWhDChnirhVfnubBtUdM4I6gOHEHa7ofyrCl6VLYZb1biMqHs0PtPw1qEfsR5s2Cb/
pveplFtUvoFSYQMyBA6wFCvqJR/fZI6+sH031e/vCag6XKvqAzv2OlD+OncAlWVgjHIKVv8qmlQS
EJ1pIHkPYESzm2saLlpkUQL9UyFH34Puq12muo88UMTnFl8n7ZJ16f+Dxp/7S82kidJJm788/+l8
leIWuX33Mq2tTHVL/SY16rr9zjmDtwq74iNCco859FeChCr9wDFM0BW2A8tLeHLmVIwq6jaxcmJ6
bNX+xsNuKE40lcqBWoG79Uchs6u51svtt++r8yjeF/Y/2ohVAMsAajhcITBFq1rrPqJcnaycGpGh
tks4SVT+u8OiYg8tYg1ApiWzrNOfWvDNTASADOCFCEAB9y8UylpIvphZYCs6iI3iCP2OM0/VTyaR
gG19XrQNIykl4/CwJCcyHVrxHiKPW2XuMSXx89kRbuYZaIXciGYCrDSqXCFaDBWAjAp4zobiFNBH
qvca46BU/8uU/pgkYQYeGo7VHBxRoYG4ZOt/reqNm3YzEHU1HxK81kN66sOlAMkjVJHPptomgpdw
JDG6CQH9I67uLX627LqwLgLhwqzxroP3+UAVUJWnCo9g1X8DuGnGtok+ANQYZkX+s4uYit1slnBf
g7cc8rHF+YPsXunklQJQnm/zyRbySz5v22RHuH4j/6atzy9N0CT6qs0vkbhPUWuRNUsobN/uqdqi
a10wK6Fm5FkFPY+EP0hNWtUrD22MDxUZS0h/F9TG7x5iiEJDWggTF7ECEwuVEDsTZEKAXRCFE7dQ
wAyEAkKN0/kjQaI73JmIklo2bUDT0zz56BYh7Ban34lLeUbGJdRvKegJrZhPX2b3E4H++5pMUcnT
SR0SqT6ouv4LtPK6wRGCA3Tocuqjd60zRoyAAfW3ct4byaERae4oDqdTXx7Rr9jAyiLsLnCTkL5I
mMC19WEwYs10cWTpWokE8I52GOBfxiaUdk/9T87pk7et6YnwjbOtcw2UbBoOZWZIkI+Lx1kcczJH
b7Uzr4fyaDZeEzsjS4yrD3OTZvwtLgnhlMh8frqNBh48j9DnhFB25iWVX/9j6byWG0euMPxEqEIO
tySYcxIl3aCohJwznt5fz7rKF2vXekYige5z/hjYFx7JgZYqvVjZUGM6GR/05oBiPK0FkR0E1bMY
ypCj8UWcp1xcHWKF/i8oNirHFIsemUQ8SfLsoEAO13AzhfYjOS+7enOcNbtfzv8lWzdKODeaV4fE
Hvg4YOM18t92SdCHx3k/zIE+UOl7wIjYAjrP5ni3sap9479cwS6yntBnPMfJLnRxbbrSkDd0YXWo
828NWYQys4lVVbVPAdm30d3kb/U61ONXjn7R89gscvDpHuwTo4JgIORrQPNZqnbLmAyx0Bfgy0Tl
/CrIjrKDYhN8zcg2hnHSghxvENIeW6jrfuAYOYMtY2PyJ1JjybdQoBTgkrUeDmKuYBUxqCe7KPwl
nooGgdmLdArt3BLdPe28+uB9s1+03768i3PGXpu/AzBv4qzDTu/FLTAqgcQ5Ji0X3WbFkMfE2Mey
K6IWRLP5/2E/sBR2rabdssLNCCQQy2qNktQp7nX+O75V6jkvlz3kJc+CsjBDVyEVDa1//V6h2lTf
rDk7XnIFxRDdMfmL5rT8Rcri0tAg9GMXa+YQXwwE5N63Q5ZqDxkKJ4bLg1P715Y2jMoqX1NEGQiO
c7ZjCFGJtZ75LN5FyNsZmJkL7H9jlSGfEaudKp4wSdqqyHs7noqHrVVnuzmM53iFqlPf1Kt8BYzC
tY/V5cDM4ClY44M5BE9Xdnxv1ENwSWaf/G5yd/A09BZLeumgbT2mOT94Be1Xo3z+Q6edR4NojXQR
0pNnFmYRHu4yPAdLh0IwZ0+uBefXxeSazZSjIh0Gl1FjKE4lgldmJoYEIzkNHrBkhdIxuXMXxUBD
qeLNAxBgwnNmlUYPSbSSsLkJSVeP6kQxDuln6LDK47sAwEA6QxCFi560WZormnMwcLB/r1kGlna9
ozrBDSfcBD9O8QqdjzHasisn5Iop61I6CkCJf3IqMq0YOcnEVFirgf5odQTIqQ5MN5iV92NzbbKP
PNvlaxmRwyr4VUOoX86cl62tOw/FTfQdtkcpe4BxULYyvsbw3WBMLT/y4dGzAQumWug6w/6FVIPj
RkOcBphPULHuzf19601zuyuJnLSdn3+7P4h8LP2FCyJTTCgsHj4U6gxVYN/1Ylp2cCjYyCEqHiMv
v3SJ5YtUHMZ4zYBnIlA7et2HZHyq6QC1Ps4C23NH/ycyPqWUAOb+J6fELiLKsqsEx9xLf2IyTMMf
uTnVvwy7UGotO3gWPTqAKKm/tdzTk3FFM0yAtkXcVnjUVMrLdmH6QbwJapphpQdH1VzIuJ8nj90t
PMMecA8kDQEfp177EORJTTh0wNhtWi6pGgxG6QaT8tyOD6G8+kMl3Xz4SwOtPrIM/RBzuZVQOz6v
X4VoqHV4BQBJU1Y8IbCb7Fct39lmLIMojlUP4oQmsHDJyfBxDGnd2xj8qIrQhOOveZb60ck2YvgZ
sosQgSE36jqq2i4m6uRGejnjLinlWZM+aAlEvIyPp5veJMZ7nV4YHaymtPZ196ylrRldneSYTAbQ
KG8etQ0r8v9oi7PWukQOJHOft3ZgbSqCCr/oiSnKbT0ASezL4E/qz0P91FD36acyPvsTN9+66JYR
YdXVPhkXcEOpg5ygG+cZgjjC55sFfR+Ad0q9D3vkNt7Sb04ThS3e3rKvrXkLg78weuuhElrkXcCX
PCIV2X3UqBk6/x7c8jElo31Y8Arxi/vlT9csYOw5MF41AsU25XQuz5M0532jAMrUzpL80KH2LMTx
QnGb1DcRQRoER8HJiWXIiR81isZYu/jKurHX1rgsF1wksOS3GGKFjbopcB2Y50S7NSNDRPwVdj9x
i7r8DAuA1om1bcD8ZlRUFQWEoK+7eqcgegbnLedqvHHyD7Gmy/XVs24/74NJL/wCuML4rELg5vYX
LduIzuKCjXFQ9ynXeyS94uGVH2H5Q8rSmb0K81tQSBYYzgTtZWXIA6oQddo4E7bFlrCD0NlpQmpB
wD7029qi7Cd5r4pni8kyf3R8NZryOBfBh5Xbix6MnRhQOIrWsMRzrpAuFaws9k6xPa1qnHLNHoip
WkabELE2mlYOJ9/n6bYXjv9L8MQSertCF40yGUMh5pbmL+C91hlAGufB7jQEjOBfuGasFkhbQWgh
jPLFp0OYgJ20sxKL7agepfDilDD3nAUCbO4RhG+b+lxQDpUts3xLcqTbcAEMK7ANM16M2OcKrhaB
kegE+5HkCUGOblMgKxpfiBLj50eZ1PRbSh5cIdOY83nVN1mN3al6yeaCSH3YaP1MwPwQPpKI2SbB
5Z4Cgm/94T7mHHkYdQT105YMdGCDqitGDKhCFMlk1IuZTc/XUrAGPzKqT7saGCV+FJZb66szYX6t
b62BpJ5pxQYML4KK8iVOeBxhU3Dk9nLAmAOUNCBvtLFp6bo0v0brSwMsUOOCssdTxztjFG/ArlyO
yGlFgmdfPsRy3cGNDNmn32twc4QU8i+YJl8jrHCl72F261k3nBudQZ0CLpLHl3q5USKHIiVkACFm
hfqPDQEpykwpU9eiQWLiBzHYhGtzLlVPW+9Ib9lNX/z+AnZwuFDYteWw5zngCK1YK2bGSXXORJi0
7U8uP7rqnX6IolkHJFcAYyLvgx81SWZYOi1x+8zfQ3Yw/Tv0wVyB5mk5GqqClwoSR67A3hFnVLgU
Jflt9KgEFk3O8yTeG7ROlFhXkNTgLVzKJsvIXMAX/s3nnui4KetuNXJZRC4BLMMljX7EDmxxCtqk
bSgQw2SZMj//DMBGseJ2/SehnXMYZ0UTaau+tgySuU2yMuUbiXf6p7CYziFjKUEzNvg0YiRZ+6jB
d7w7VGpGRtTIgi/T/hlQP2fgVWoWXgMxQ0RYjzjdsgFOyDebbGObTKi9Kf8zVYVj+b1r2iU7pUsm
DhHUVU0E3L8xwKk2kbdqIY598xbJeyEpLGLS4kVEaX3ytGswnvz003Bo/trGksSwzOE0h6xGRjoP
FhVJeDPMEeq2QbgkSA7XlPvZ73dlolipSSGRJ6ZzsMV2EF9LEV+a8QoyRlw0jPql1W7h7Ldj+sdF
jWwI3GhZroPNoJ+T4lF6u9g5otTkoycPB+NvPJDr29+FlHvypFmQvFvBPdS/G/U+IdsjpzpfhM3a
TJbqd8Jm5yJkSbG7uCYBIJXYMecUbs36q6XttW4VxKQrj4ZbEuNVaXvU/mjkse80FnQZ161G/DJL
UwjwWiOpxXICYZT5zUpV6Ofr0LxyjG/L4o2vgua9ceJ8qagNKZHFjsA5w1uJAogvGvphAdHEAMMq
COTfA/QpLc1FEA3VibJl+obd2ILsc0U7C94sdinIgbW/6rrfvniErB+2OS/Se2QhDzcuiJPx/roR
G68vziem6kqe6TRDsFmWG9ImALFA2hAZMrj38LLa56C/xxBHXaMt+vJuj0+TYEc5JJHlNw12GZPW
YnS1/GdsSoR5PK0ZiAIjthwDD8yehK2Uar5sgmotni+bVTQs8g0FJRueNbdVj2p+gRKB8GfQ2tgf
KCvEgebRYCffKE3jPj4VhHwEgpsJCtzExXvcncT56qH8I85x/iuhp6CMxFN+44gzKUD5UR/49EB5
UfHtzWptwAgFwQkRFE3aWgEV3KG27xaJZVEPdNUq/JzD1co3mn3BmFBhdfB1shav2QDvBwli3ZDg
ki7G0R9tiUwiku19bLi68HC7iUPSo8D/ncW/Ty7T1rzjC5sJWxyDdnXEBwj7zNUHzAFfIHBBnVu3
PKiraWnRd7qUcXQtUutDTf5g583oSZyAj1xf1i82JQr5XkpQULUzx/FBCxeiPqhI6WWoy2VA4zDL
C3bVh+dRUZgtOzyEiCt16Ud3/sL84ROJwM3P56pFS4LfZqO2jdHcKC1nZn+L2VAxE0/Km5gatfAz
mTOy1OcftGV5xQpCQdFwrWCyhaArGY6AFy0CkeYnn1aoc8QX0ZQ49XR6HEbSYUpnkQIcfksehmwe
Cgc9F9nWOK/jDMc+0U0ZquUE0/S0yzkDA04WuNZqQfSLmMGyeN2fOGEwNXnT2wddF+i9Zq8A5RqX
qFtwe5MABthvuw4nfGk7bielnADJfDMIa3dFszdYvP+hoNqNB1IBc4wPbDTqnToc3nLpxdMWMJw7
w08C7uIAeAUAuXZRf3sTsDZRvhlvfUDOkrCNEKpVsYcgGf2QYs74ZD0UxwkkgOqRmd8/UXCTej7P
oR6FYQXKuF8L4qAJvxpLOEzt9K32RT6RA5SBNYZXvSbPvhZiIoRx2CFXppetOuuiZ6Qb4k+zvPk3
QW+obQRhaV6G+H0QZAlnrYBvK/wxyX7kW8yHF886ry5gh7mDqTFh9Squ8CQQl6tWwl28si/fAtNr
/riseIjCRR2NjPbqXEOlEmPeHAewDiZUtX43x+O08je1Sop3SBnVQQAZZbLyVty68HtCJKSIhGAU
GTFXoiMhbOHqsu1bKH4I7vqMKDgwU2/pVZ+qBMuiobkkcafCuHVufXQu9l/cENCg/flAjvGbFZ35
0lwC/TwuC4Qf9uxRecdu7nEPvHTjC9h+poI9Qq65SJZVPgXHcRWFPq+eH4fvj/xD/H1rcWgESEsh
shg2Gu2Xf8JzhxcM3lOztna4Gwygyh5UTP0ctXMqtevcslA81KteLZHG7ejfdsczsKHLXjxXqMbL
A9SJLqW0U7LRCpTzPBydTXA0k7dePvRXZ34LZ7UZPulahlLlBAQDEycFr+db4XCz54iEWM3AOEhx
5Sd1AHrrS4eeKM934iSoLJKQFsS5z+3xS+35JGJs8dZnVkncwCiW9C8pPjvGOdKPUrov5D8rv2si
zgi603+Py5+h8smU4dkNdtQj1+z1LJ8klJRbI75nKe7f1ZjvGZkBqEOZdZTPMUWLHvMKA+Xwvj/K
4lCWl9b4tvmDj9O0mVAQJIoAvSp2kQbhAhPwzJm3GkMWtyN/hXBNKRwtCZbgXbbxVj5tXsGVIJ8I
oXKz87pLoglwlTzZYCKfAPawJOABWY+/mbZWiyGIG6AO6KxBolhMsUvdEX3arzA6SlQ9yVh6/DpZ
WFbJQTmubFlai7wvA0W+yXHBr+BJ5CX0DnsFsz0pVwMcf8MwLzNc5fNvW6Dk3G0hCWLi/YEFI/l8
jqCL1ogWCpEbb64gMSEiiSHsw/JysgMR7SXWQii5JiejOQ5vBmheqLCLvJEKZ1TvnvLRatu8OkPU
68UVx4zlfMSJxd8vLceIxaMLZpo8d+A+m6XPdkm/IuazcW5DMHn9EzchwDGI3CebLGlWIIxMjCf8
wyU2Z35mH3NzCA2sqnfDlP5pvI0JSO5YobjNIelitZs5e62lwYeNhTXILHdiE/Jouey3BfW/cMbz
0TiYSNvgeGp1XdAHLm8MaUnSr/w2GWvyek2b7RdpKM+kPn1aSEGTdbbBzaHuCR4UyxEmY/rKhbO6
CZZW12yc8KrXiMYamPR1wo9INLyPaxaue9GLn0XmyGe4szsQUFTxXUGJRO529gfrnrAe5HzLYh5W
AxZF6UMq1nEaMDZTV3gjfqp/sz26+HZ9SETmOO8d9N5ONHPo+M5UeqGS1kW7u7BAgoD4PYPxC8uD
K/sbvXy10l8R3YHDs/zcoeXwAcoNpIIKTCyQwaJvDp6FsPzYJy/VZuIk/rMGs8GuKVRVFoNtNf4y
m/I1su9C7JqvImPh0g6SwS9Rc7V3xL+DuIBfeXwf9DZGKGVAYrsl3cFJ91eUNxW1B/lYPFtkfQ6F
e+byJqQJ9TrBjoxasLCmmyP5kFYOXkhUPnz7eIOY0wgvWateMU/59omg0O1iNuY4Rl8DfsHZV5/9
YXoHSfip+JPG7mGNN/F1VOZbHx4KeJh45VQrXcVmts3GfQzoqwn9KVyjKdvzmOO0Iuw36rgQ82dF
chJNenRwHZADZuFSI9PfFcepQiuYc3TIcSE6Gxz5LTPwgVA4BtPp44kn17rELFdsyDQtlK9QY6xw
dpL8qrrvVgN9zCokSiT21jSxQBgUFhJSFJF+8G2TJ8Y1iTTlRicu/M5OLa+eeiizm4eQwCPwS1Cy
Pldtz16RLQgJRGtnmL8ArX5xBcjQuemp3nKOpMAi2xJZj8ZM/h7tF5vknCsn9QD8vs3xPVJfhty4
RvXUYA4IyAGWHPedE5JUABCEeFXAnn7xJ77TUHqSPTkfsHkQPISJesPxzBfRDFsqWzY4KlKWeWOt
h8u0BL99t6X3wvkz9R2nQi49PXQVVkFzYPbkk5Ea+g1Y4pLunEdHs+Cbb9hoaF02VvEiWkYEMUDJ
aGjnUeaE/kGzNpbxlTcvndmlCK6TBOBAHI4LwAUuTg/0rCVddboqbBraCLgZoX2M7na25z8xMFCE
HrFjYrC1pxppvLfE+7skSlkBOIxr2Wsqz2L2X3AZazrmncYSE6OU/wlTlOMoOpgfEvuQIDhLmh0s
A8k/GaBjJFFCQ8VtI/M/Ma+p3U3ImDjgQ50D7aA1d8v4C2EcguYCyeL5xIIhJbTPYb8PvItfP7Ci
AXgvPNYcs6Ajmckw8D7IvBOKFJBFiAmugjh/ed0hMA9ae64AgtKfmEzTcV1XjJWN7Wp1OE+VX9sl
stT7QaA5T1g3o7BAmUPITyQgAeTOxgm9pNh4Rf2kEmHuoxhWo+mpP6tEZ5XSp1Zrs8p6H4yPaao2
1F8hqZwWmY0+JLkT4Y0hwAUyT0v86yj52CjQhGfGtQ5UDAf1PqnAqsm3L4jICXgZ4smBXPstwj/H
uKvVXfYezt+4HF04FobIZgaz1Av4z/F2zOoVDjKOjdm1IxL2C4Cj3EY+yKJDkYd9EDEYIZ4GiDUR
H2b8dKpraltcEhG79Ew39xDVkvcu1OtW96ZNV9V4Cj/fxImlNt9Ys8TCzj4cpZ9S8BWMb/2IVWsn
Idrm5eChVFEH13bGRICTDOu9cwtrnEmHYbhYI13GfT9/wNaFfzUa0fotCS9ZFZKb8dJTwp5mBSP2
jbhwxCCY+tbEW3t/qBlJJyVe0YQ0G+9Zc5OrT4AF5rDlpAGGrXok9rn8HnI5jw9j19iXkitaQ7WH
BxHlOhezdGquqvwM6h873tOxg0Z33/ersBPIob+g7Le6Bc6FP0Um2qLU6X7hl0EAgK/RCC9kb7s2
zhKvhzavuJo2irrtSSxHo0sqFnYN7rO5wl39ImM7OMr90SMjxYIJhAhHILG0+/cazyYXlbiXQQuQ
aC2pXk0Scnc5zwj49H9Uugx9/LACkB/MC0GC/uysI4CVdtqTpKDKw+z1JXtHuTgWdHvjiJtJ31bz
PjkP0NMGroWS49kwHSswFg/k/y1JLz1AYl9h65geY7mRxnWn3lPMbBGFlhQW1O5EwuuVmcmtP9B5
EbhJmFe+chZC5TEp1xFTJTC72jhzRe1cB7I/M6CFD7a6w9ysx9+F+mWxTJRIH/lbM7LHsPmrRNhE
CyII5Wif1huUTF2xi6Qj4dizCjOtss4TtOqclgZ1DIgBxfeuhc5c05dGuPGyj7p1qG7y1xYolhD8
Nh5fFZWVhAMyduVEDgivOWIG6SkwK9wOMxvqQfeO4pPw1Y/U2uUTAZOw/uMhDyu37j9qk/xNRi/L
2Xnmnq93DM54H9AqVyjVIrTeDbyELRFhR7sscgupOErxoh1olgSfz9kCvY8H1HV2Gd1irsSbsjjR
uahnJ/ELROGTbju0YBC9ygNKjPBgmA2ODIQt1vA9rEW5OMs80tgzcPI8JqmxlM41ng3U8Qqh41Ox
CGz4hVmmufF0SWBzzmBwms+d7fCApC/JIDixnsvpR6pfUzJjDdKjfP07q49acZtog0HCpqKJax8M
VGhBpHfi3sLeZRAKm6XOC14eGlemSBGAhKIEjWhNh/hmgxddRqI7Kb+Fdm3w9UeLDDTZw4gUJ3cF
ALcutnZ7hrl6ELU7M4yvWj5k+Imb/ZhxXvnvY0mjl/dP/qTyMGZaQFY70nWg6g5uHW0CyjgO0xKp
d1RsrPxkoAmn8gzJg8RhNRELCHsT7KLUbZJbKoPVzl+OHRFOxEk+VozebO/epxMd6Ncl7m6H1s4l
7iAot7p+E8IVmUIgPlunx3xEgV74clL8gUB2FbEzLomu3OyfY/GlWNuW4Jvkq1LXw7gJw8fYP9P6
Xcp+o+YrM7iF4BvGamNxO0UecocTaircR7umfNKKC03n/9sWFZXE7kNfklvMfMzdnpdnkg/96sfG
05o1tAKmM5b3Uc8gcL585ZSXVPSMoLOfsf7RoW2S2y853wE4cIFn4UdleocOqUiwlcHjI33PyY1m
9be0F1OIiXRpEY6orgOx/Z/r/CT1D9tY5DaBA/klSdf2jGWlOMX6Xyubcxsr4beJvO9hLYwFeX6C
/PWCn364IPacxEdqbTvnXmJsEY1pMQaA9FWWSJKtlReyN/Ix1FsBDhnoJGjsYMnSAgqoWLx52lEN
lM8IZfmYHOtsaxaC8e7Gp3gRsX6M4JgYmBXSqNhAdMBb6yvigZCUtxKmtdN/+GYm+diiqPFtVHsq
HomlUoobbKfmBy1dRdNJ1t4K6abhbYiZj5FjwC4tFcIRjUW6N4z3PPtIpoOlHTAUVvF7yhFW2BdU
N2SvrpgYdHVlWgiMzl2zHoZzYaFccJZx8aACIUMJwVpek7n9nxULgoTDPk22Av9vOJ50YykaX2La
RxZt82nnBE9an0IGiZK0NZeIpXqKS4h0og0SqR5WZyYmZx8pt6oneOijrnjshE5UcJEcX4vJYF1h
jagjerPzn8H8KtA2x4Bvi3yRtuchpyJlN5hr4eSLPjXcx7h9idL1VkKcHAeHoVtJ3crpIBpJ0UBZ
XPjnBgkU08+39R7vfG0nHP1Kw70hdHcbW1776rrXZ1m10uQv6jGc5hyShI1qh4DdpWzTQPLI4VUQ
ls8q9C9A5ZG6/mXWbzApiUMaHs/qfnP/Ru4+kFsow+BwN4T5zbYQpMJW1Mv6zao3ERCbv8zUq2Wc
cGokXzkRJDKIOABU6f9DNh37P90BOKR8IuMWnebbqK4M2ixbdoZlW32myG+J5R6OELWduqWBAIZj
g0AXKQO807xgNH3Q+DPXy7WmMYjshvaXEQ4hKcguP2yYXZMI2W8PYPGIci4a7irTD5dgTWRkHMP0
m+shSO8WyT/Sv8yVuN/DtqKpisB7lRWVnsHdlw8FD7EJOWwNuDQ/RtAMi4xrpbognkrldSaLOFUp
3jtLlpjGOlhENEadzSo+zXX/r+qOQhxAIgRybT6nf9fTSWBgUfZh0b0gPE0T4bwGtrf0w+hBorBc
Y/mcDmlzzYq7ZxBw9d1UIsDqWCBSN0Htap3snS+7OGtIq6WtRX9QcATUTOMNDpsgJF3s1Oh7ZqW0
5hDCmISLt1jJL5mCIOQbjkh8IPyHWggQwDtpAMnwU3g7m0mcQoYKFEnm2mkgfQZyPWCnmewyVCqH
KiSRSGAivP5oFfHR8nkuJ/M0EC+E8rQwN3m3twKC3h4OUwEpAwVTnKNyFUD2a8ecB9tDhLIF4C/Q
77VgYzrAmVhnkoFS4/xKLx3uyMSd6idRYl76JR7okkaPRAPYWpCWaCfntiYlLsiA+FcibdABThNZ
rNWISaTe+yUwxFkz3536i5d+HmBWguvmgGwQh2rKZ9ViCli17Z+PyZphyXGnBsUySgdct4JNzfyb
xqcTONQCbsalvnR87PI52iE67q2332+Zf5/NMOl/dKHVqOxF1f94cGCoJN0O5Vwv76iEJH06osmJ
6mzf+emtP/EzmGRaeKU/r+tLnQMzLjxGxHvponnMv8Xe2RIa1t0jsEpJfZGjLBd7/OlkEam0nucO
rxxdzvplkB4TYc6W9jYmW9+/oFG05YOmCSc1kIi/C0XLxUr3t+B2g/Jo2rfEedYO4tNbLh99b1OE
BwvwcF4RIbdBwTZr8p+Y63uqr6W+0LVfK/vLNOIZ6OxZNs1nVD6c5Et17vIsWPjthcaG+bjU6FX8
kGEVhM7RRNdgDRnTVo5p9dm2B43wmnBnRaylS9x1XvbowAaUyvz3GGk8GkQuzH3rrBkYMTZ9QKim
i2jZJfiFUxYry+QvWjApMP+g2erMBFqzMr6hXMmsQWNIGpAwjJsLXgTrGwgINBdVDn0B5sGy73V6
TfrvcDzn6k8fqpumvjaVBqVMHBAlPDqVm/1+yo41TG3CrTdBERTKXb6Z6B/Szb+rE2bMv4nkq9R8
GugNhzVB0jzSR0LOtOpm57Sow3Q6xZLAG0KygJHFnqK23zqGjfEpsl+aflV3pya5yASB5XsZCBQw
y3YNrB+RD6bHWellInzZYPjipUxX3NdRd+zG/VSjt01IOOaVAjejvM8/cgSYzGAIK8JrYPxxKJCZ
YulrKmw8/5fTAEHd74RIYwDUZVDxsEPqvx0z8wR62EM8xuoHaQMGNGRdM9n1uzjettMGc8E8/Etq
RETPzoPS+h7qjQJZhw++XxTI8/Rnwh+sn8fwS0p3KodFT8TgcOtAUEqZaZaoBR3ZrZP9SN65MJb1
hBwJ8msvvK4qpp1y00nc1xZn9vGfjEq6gx7Ns5LszWWb7FR/Y0tvqkFPzAqrxibG9WWg5mh5gZIL
IX9ai2JehNJepvCUAwGzJIgMD3ymwgnQy4T17enRyvbhSKgotbhQohHZP88eq3ud7SxlT1RcVRys
4kLtITQD+aJoTe9qfYX1L7CcW+jN3Shdcoeik2r64xCdRu4XuaUgh9kRopq0u/eWiTEv73X9PjLP
11erujpcopq6JjswBaSL0egIoKqUrob6oB/Iao9hUM3T4aPTObCmb2h+EdrdoJZBnm93NU64Lent
5gb4u+8+aFiY41LIgPoAJnAHshJq5cW5eSP+gnWEQHjoLpb3Z+uHCX100SPu48SSg2EWFCe1XhYa
4gTmrrUe7Zz27Ax7sjVHiHfy20Ez4+4Z+5x39dFmkVfpmOjCkwlaX2QN8qGnpm2kfJvqR+HAnqqV
Sr0ttmehWfCPElqHSIgK2C/iZZqtSEcXvhlteFrArDERFHMkMTmoM1nH/W4y1465NrOzUh4ipFrS
2WSDKxCbvxnGpzJeU2mTOTuD/K4agFSpl1JQkgZlE7CB5g9LYHNkJJxn5qfCKWB5H4IvI64XdaqV
vYf9iZCOmUaFcLmNMZUkaHdYvRe9drFf/z7A8YaldkH/X+QdZOfWdy+SXrhiJO+AtDpTkPchZc5W
YmXS45vwM0e8ODJWztp7Ks4rROpSE4vMK8HJ2C8tA4/ezg9+ROJcRTJAvs3wQDrau1/LK/TczrZu
UEaRfe5Y82LRpqegvha1cAuZ2xYrx6g+de+7tn+RzbgNgkALubc4VfSGmtOdHbHWuszIpFcRY6sN
oOk4lhUCEWlh8lAcbwcNovza8MKY+9R+K55DQnqqhWOI/UImYo9vOyBLJ6CPpEXA4vFYDjppGRhO
Mv6rtbeHbTD89JSH2h0OGnZWLGaQKhWZnMJCne5q+zgNyMNdptKYp4qC4wzNMuaUtcaEALsRqjdf
2eks3LZxNim3Eno+hDKk4/Lz5gGxBhQ7zTtzq5jbFMAhAx5rwc2Knn4y4gjNpZ9uctxu9l4co7Wz
UJbQM+/N+Izajc16NNzJikwkIu0NaCUNGmAaOR4PzC8p+Bta/6Qisv4C0TDnfJGtfUHbg4vyuLM+
PLGokwAF/bRwSEOWyZXdaVc1fMvwB1nY7mAZwzOpfWN4LNplbb+hoUF2z+uIpdUZr0p4J13aATdV
A+9YqC9R1sIJ1DKqkCXQApYS/pQOF6k9yvEbelU3AGcmZireISsNzXM9D5ZYxg0M5sZ89NZ+44LU
BctmbevHgLV7rduLKD4xs6dEbrSIjWWUMOKW6EjXdPDQcUXoLeGJOFwRRxt2gESY2McPSDMtJNKB
acx+IkPnjmqTs248k5xXyUIOHJ+S5I6QgkxflQhQj1ACax8I4iKGhieViiGZMOF/eqGAVzo+ts0S
xIotL00wEyx9723QCOU9ju2aGKgYRVNfra2Dnh8s98F+aM+mRU4AI1wJZhnqc1ZdDBa8JVRDY1jP
t11wt5G8S47be7QqfSIyjOYAkuFF7PJoylSAWfVYGUDllCpzT68h7YphL6Z8nKgSbxtvPA/n1G2l
cUdMLQ+jRqYe+WmGtX77pCqQXEe5R5x9TrpVLhK2SCVyHkm6FO6/4trncEUbbo2vXz6JybmDDPHq
EJlNru2/wD7kuoTaQkRayGdymUjtRTCcyVvAyuob9jzD4p8TbC/b+sLkZjS0hiqDGXP0jFVySW4e
yzPPZOdQO7fu4guUyVMjH5zlGREjeRG+8cx5Q4LpO44o1hM+B1I+ccN5bj4cxmCbVGzPApIlSak7
1Rbih5U2EIxEdghVNUTP463HXa20K35tEmn69DlGBzvZIUH3iDmw1zZCJ/OKc2ReNzBuex+NPIng
qbYNCSA2KKk8QmSAx8vqMapBeuFEciI9soIkZX4BEOIElX/PcD+6DXIYAU8iUenj1ZS+ZwTeOfUu
HLfCgEx7szAzq/auqC+htuWQKRzEnUTY8LhWjxp/rr5LGdJl6itL1oWtY7GnoR4Y2ayg9jmq1O5C
F0cxXvM2mk8+XKQIpoCMkAzOC0Tz/0mjFUYivr2BhFGC1IuF9IZLuatW052kSB+VaTbcKp24Ev8Q
Nl+Ds+qEYxb+0f/K0qVSnMx0SzkMFkn8pkjU71PhCuDFS12JGV89xMmzh9QkqEBVVgq9mSx77IoG
UVRCzD8q99Z4F16siBJ7ws2mi9jmrPAoudFc6Q4+MiufUpA3v9xMytr2HsNbBugqnSTvVpU7y9nL
xiqKsDkTjtmMCC6uiVBzB2Aw0fONYAGY/0H7Dp2zCdEcWx/RKliRdDiFP6XE0UaZ+CD9JWT65euy
Jc4RYXBd4N5zrpm803u6A9niiNs9yuPGkV2ZUIhRaP2UQ9t8HfgYGubSujoTe5iPl5Iun0E/RclB
RmKrnxG/JGUzAwkQ12+kbXh5y/KTfhq+6hjCwKeESsSLBTyt/UL4KvP6lVI7qDL0c2oSh5YjMADt
pdqbPIBVwwIr9JPSqUboId3EL9iSJJDKq9F++lSZhlgv1RQJC6mI8RoBeluhbRzXRryU1DcdKIAS
FAG8lHsLKRmLkIXPMdjQJzdrWAJRnnUhd1n31AMS4b1TlK80clwHBwsEtj0FuRsBg+CJXcINZZ9M
l6S8/CnF8dzmEAWYFMEFAkniPk+xU4bjCmqMqxQEZ9WGa3qDteqCvXlgo7erL3L4hBLevk1iVumg
SY2r0DEPzrdYsftNSX5H/am3/SLDrvnFW+JdunbXpQdFewjbMIitH+/MYavqxD+79K5Mza9evrfm
l4/aIUdsq9QkMAN9/I+j81puHMmC6BchAgWPV5EEvRGN3AuCUkuwBe+/fg4mYnt3ZjZ6xCaJqmsy
T5qlNxor0/oYWaaCvgu19dy2ReZ1di8Z5VIJjpV7Yr29rlEes9YBUzDXycJ57cUHw3sbbUAAjY8l
MEdo+ZabXp/9lv2Dgii9UenGDdzTWdcbRX+NuEb+m/yd4vM3ScS9h24zm37zjrZmlrPuY8Ibsm3M
+6USR8XYTW93hVzULi4wlWX1DjAVREgmEblzmbi0WQMStdm90R0zs7PkGdYIyeoDmh01O5NR4qV8
SYf6qvpH6H6zpgvGGnU0vy1CvOIxgSWLg68aH8Vcyukaj9hxpkMxhi4wy5go2lkpv2fKZ+PecTCb
DB60WxZ+1kBbrTs6g3a+gSOc5eijd4ZDysNDTbbtPBqwUNM2r2m5y5DOgC02qKrH77xGhOou2S8F
vz15KzYoR/Q8szQcRBxFj83/RczoEHPksKOGosV+HJ5WEJ3mekNNvln4w/5AtdpvGfKvyHgYmWm1
B6mvSybMGkXnTx3ujAKpLNqudMP2xzWPwCVfmnI3+xXZXs8TbVp867UCwSFioMX6m15tm3bmJpup
10leEBkjf9XSgT6rbdPgac34keBIsc5/ILabLfmR2wIwZ89W9pGJGavJIsC+NxpQ3bsdaOzQWMZx
HwcMkeM8X2h05BYM4d6dAVyouLxkS6vgo1qkoY8uqn7SGh63DMrnwQECwegiNI+zYTqpv+avebLi
t5f9iuYHNrKWs8QAucj8uDqDcZ+Hm3p0JaCALrbRLy4Q3JwqQEfgAMlq3uLH+q/WXGVPo8MKG9FS
uF0Whyg7mfYZ4yJRsY+ArRz1zKIrabkUPL82zQr06yp6U/RT46NN7FmrfxnpOgtYTkUYoQi8BtGg
GEiRmMiJw2ixc2HoVWb/OjhI2oGRnB49QvOaJxtL25XKrc7RVuxMlC6QI52dIxH66CvmyrgVOTPq
eF90vyP1r4xPaYcSPKMdtZ9VwiFdbgdigkgrmzssXTwrmYGR+Uy5+mxCtDoWptC2jGjEXuK/VVb5
1AS7TuKwt+jBWLv0OCPjfWWBlCoq3sRl3gf3ynROtRL/tVX5RXIJd1WQGUtTEZdpml1H1IoyU/90
w72EcnqTKgCqSgBpYJ6vxejHQmXfcBFXxZa455OwN6ORf/fTV0+apMOHqw/kcgXKyYIlP+XWey3B
o4Xd2mGeE5bBPodxH0t5rKgkI7VlpSoe6MUXLS5+MDH91UFJCnYVaSH+tywhdwOTZQn9wp8Ofahx
mWIDKY2NyzKl7fjCVQmH5ujRWnvo/xdapB+P4dCeOrU92a5YB4Vz7TWpsnBpOX9XBdpAPVTQzWAI
7ZJrOExrRRjgRt21mlBuKsNZYxeJJMPJXchEttc1ljfQZ82szZ6zplKbf44Rs2qwX2133u3QS6Tk
nyN8c9GNjTLf2hF+USB/yMxDpk5WcS01SLEjLDprAL44rOIcmow9rvMJnQvZs76D9Aq0pB9U62Ji
A8wqqtG+OYyVrt8ISeagPu56VTmmYXYouojgsGmTIhNsET6IgHuTLcIoe7LXXB4qpD+a9NpCX7f0
nCWA18igN86TyySdR+di9egs81JM/TGMi7UZAPZFj2ynYjmUc2xOQUM3oTVMET4qRyvaGZJvBBWW
xPdGC+bKjxT3yRAMpwBTELTNgwlDQE3KVWPDFIX7OK8x8li81i4YNjLKiCf2Eh6jKCwPPV8NChMA
ehqZluU6zm2MZ2CJQNvDLfY6B5AW64tJkFw/i4AqsmgEN6XA8+10B2E8FfV7AqhSzGfPP2EDsLGJ
IKjhadUsPZmY+lQUBhdgQqXE0hak46f/by5LUmQrJnv94RKHTMtZLcWoDUOTNgllYOKwKDdZ+0Ft
ZG9hMDc24pObfhT0VaNL50zQxnBSGvQPBENOFnQa0FoNRmeTgarFmnic0Ik1MJ9lsoxbOpwBvCtr
9UIaC41sCgdc2MidrVFuuE8X7VJJOphAStgjUJh/jkGHVbifPsV+W7SrMBEvJoYrTuBApTem04wm
z5/2Y/pZTrXHC10Rs7lKTeR1E4Vu989omCkxJonPjn3wo32G64NhKpXyEmmSXrNb5/yw8SsMczca
3kNzYwsywNhcEltPRfjVTVeKbpm8FXh8WzLIIhuRHbMJZGiR0i+DUK5r0h0c3pEUr0dKBsCLz6DM
V50Yj52NEGHcGgDcArmq0XYaDEIUqT6YKLYci/PbO81cG6IQFBj4Nupq2+BtQzs/v7iIhjbNOR/0
944Mo36WX/IvLCxKlZg+dJa0pKQNshgj0WQMkLxj9xipqVp4eyP2a67rLl8GvbLSIvS2/uBlSPAm
vAJ2tilC1o814zWaSoTZBRKFaKQqAQ2koWfPBMBUTJQSCFQ3V2p8lSrkWugFIAigeeh4z41sowP1
KvzkYFRiJauRboMGjsHgqrRuVcEeLPrNAR9bzDA0vuEz3cts5HJinZvPEZAufXTNG8jhDr6wGq9R
Q2dMJyJsxm7ITHOSM1ykDgXadRuKnQ3BOKReRn/V/Bny6WAlnukUtcY8mGXlXLGyvxfpe9WBnNX3
MLzukOtrOmGAQJSI2Y8SMSlmRC56LjEm2kVNaWijAxvGehWA22uejdzbANAG5l01uzmVWzvnteqA
SHTV3vSd+uLEDcqKeIEZC1dTzpPSVKhovzrxHQawRCVv82vvkGJKK1mvtAFbyEQ4QK/t0+qjsXCF
sUbom+/ef++Gkxs+Uvdc6G+5dqyjD1F+Aq1wqoeSHvny67SXYqBKMWlYGPMjTSg06sEazAD9R0NL
MPD3+eC1tcGVgYRi8Hdu57Oe+mf0YID73xbR2jxBnWciavyWcs8UNl8g/JSvGR+KTC5DyUZfe2YO
s4dUPIoYvCvMEawWyxiSgp9hNsgJJUC2kUMRH9SfmWrBMtO0jgKi1GgDOx65RR9Zgagv4rP7nvqL
bX1J1NDp5K9m84drROhKvk2IKn+hdm9bAdmCmVvIMBZiUoPLMYqeUc3Unkgoog2yv75FPGmhdhCf
NUaDAnCI+BXJn8NUqvjKkIHGNHN3VX7jUuAKIB3yVUnOooLp9Rmhqp5NeNo1isGuY94TVb5MNMBs
8mU74Qgtn53xsIY770SPF4SVMWi5RCGQK1pk5m5QX4PiLgnSBX4U74mAFRY5QjyBbL1JPMq3I+Mh
NVxLNrPJRSTnDqLWS6t9qIL2X/FCFoIpnxHwC5s+TsehVtZrEz3bqC9k5C8cNgENVWhYwo9WCRFR
CjhiGEhV3gsclQ3bAtP54B8h9MP6ZD0lp8yQU7U4a50v/f9S7BStHyZznRu7dUJPD6x9Rr9r2sUy
ZBTnQ7JN0pq9EsTI4cvvZjRg+tKwB9YYKtAUIhgmFJGFNr+CkSQCP98MeblJquWcH0IjYrNxR1Zx
ZlSlJISpnAxi2Ggz5Ia8N6jRIJZfbEn/0B/JuRmRUPZevsPnOEkPNvNcsWsPfqeSr8rxYsWHILoq
4PXQtLd7Ffcirh4j3+Yu3L5HWv2bwL0qYD9bxhSmuM9fcll8VdhSAl5y7g78UkjWhSDCPpwI2Yip
U0qXG8tpE6MOQleh0T2lKij9CIW68dDjcql3F8PPPV1cFeOhkC6pa9/Cv1vyWwSfrMonK/v/6KlD
nOAWZTtSqALdUzM8C/Mzq06tHcA/MgnaoD381TlB8tcoI+rtTwtPBomk82OZyV/Vfmj2dz3sNf9c
AJ+x9xlCGKEzXfxNq8IbtbckOSjxtuT9rYOVHjmepaOJEH8dw2//HdYZUNjK3/NeRs6BaQJrO5Yx
zV51D0Tx4LuvnX2F3VLeyvmajZ4Gfd+o30XxKSUi2z/+zO54yI0bT8g4feRcs9n40yPkk+UXoN80
uaEwnOBiqifDqQnoJi1Z29rDo6YOkKQf1rpxdFikMPNvBCfip8r1E+Nsr9yL2jKjOvrl1Wp/snJT
Dg4GX/qWCBMfofHZxLXPZqosHlpo88Q8svx9HMFB9Tezuc4VglDR4no59k1xyRK5tMKDJq6deWuY
oaRwi6+dRbrZzvG04BR3V43ifdzHJb3ciYR0fm/pbHvQFtMlZD7iazfd+awKsTC5U9PkjKGNfaKr
sgs8V5xe1W0Mf6R8Crlhp9kaV4m+m2bdnM5as8WBp2t7lbQQEe99dcRUuy7b90hF7HhIk4uT72z/
GjJ4g2rX+/uKVWV3KkrPqIEv7FrzqreILNXHZN179AsiO0FBr2gZHcHwpj7nGHZ4433x3mS7ujim
4jOaTupwMzgI2ujBV0ZwDOB/Lt1fzTUPYkLMxo05/3F0etE6++5Y69rJnaEJGPYo+FO6N8byYjxG
MYvTlwIsAiVZoB8slnWYF1miBBgOmV32+b0Qd+KFEMCerRgLEr7D6aKAhZyXFnfL2TYMg4xDitc3
9gqXdYV5YLc9th+SjXyP44fOdta7Ujcma9888xdVclHdu8Uo1jEZUWac6EgT0otZPWzrFFYwh17D
ci9DVPzbYUISuQGu54SXEPkikRGufo5NZ+mrVOFrLjnW4jaq3wFaft+/Wuk3YIeUTzRv0eWR5TIU
1Fqcnt2NIOwi+03ha5b/Eq4/eQyDaNWiWHBCeyn8N9/YdBUaFK/EsuQ+lep7DJ5T/G45eFOVgysv
dAfLNRVICNu44izN9X8Fd42DB2tATVPnaHn6eBWx3cqDpzmQD02pRxoO2s48PY0hOfV0oAnrh1A8
k/At794t61GMLGBWVbbCDOSP+6Y7aOmXwXY+Owfh1eTfQco2AwWtPRrdXeVeiX84HGtzqQV4EhYR
aykwes25MI4MWGomxRgIkZkiSHhKFJSOf3VZoNX+NRbUT3A3tJvm/1P5APIH34hSXo2WD/SvYFaG
iJGPXkekC+a23RkIywO+tRdn2Af+06h3hWA+ln+NwU+jrs2e8Xdx7IdTTFxMt43jMzxjGnin35BR
h7maAz75nZ+m9lK3x0A7aNUHPbYK0TOO3xX4m5RRhv7TtW+xui5RTbLWcPdpzoZ4G2lvfFfT4qeu
tsjyBofMUfmSI0EiWAInCanGDE/eIsw2AqydeC1xTkrO4g42JDhbSO0LC86zhB7GKHRJWVg4wSJ2
HGZVv/MDNg8PioZZ4TE295lYc7S1xltBBgD6RVP+VazxIzIm6QAXKFFA6/DKCrEjDDlQtqrFtAtF
KqeJ0+/q7hMfRDMx49r54sDw0MVVHQcfGjNuKuCXuscqzK9pMJZtLBd01GSqbp2WwFH915gDFahp
erR9Cfxa1ZlV9pyotv3qZFeTwUKxC+P73KbxYrvqmy41gOfuMIadC6MOxahdkZfho746ZOmvjiOp
Y/wbYSw0o3s/ftDe5ZQ/8SWWrwS1Zb5XlrPpQQZstQ9OcjPS31aw3lc/B+OnMH/K/K9E0J8tRE+q
4C7s/1nJsMDgOveHrfJvzjyU9GFddTO0d7hgNVWIwjA/vGJYZYz+pasIN/GSkiWVbn1nJ5utX4My
WwsCfWzgVethIhv+2iQ3x2HY/RG6p/StIncBqqIK4w6JHZV89pe6txalb/HDLcofvg+uORwcQDUz
YxaS8aVgKhKxTDzwci3LA2pACKXFE0dh98JDE5bvPAOpflYwZuVvI3O9dKOZmzEjHPUeBQcbJjQ1
SrWr+IuSLN3Vw8AaWx+5jqk/KnDjiHDJRodMxqdT4khgQ8M+6oUNHvQNjZSgaM1fxPY9ZkDEOTHa
KFe2JvmSqNOaAtiHstVHXBQcjGlQsEapuRB4ZEak8JH9sTGKcWWMMXoQ96uT07traW+FWjFkYlmp
TU/H72bW4avDJaChcG5ldhr5lZ6at4SpW2Qbx07HNto7YIPiXa3rPLI5Yo4fvzKpIMatmcCIcwe5
lU65twZqgyI/+KjopcOW2AGmpyD6RgowgKrM0+pi2f7lULTy0Jr27MZahWpmot+xLrFtoJwj34pf
gn4vhhTQRJq2SZONLuv90OuHXknw0L1Mju9NY+EpDCldOwZhiIoyhBASfgw+LYqNGRBtAY7WtWk2
a9kRQlEVxFebYll0Vwhkm8kOT8IPXmunfW0GCBzuSMt9aOQtACrdPRt3OnUUR00ISCBRVy2laVsM
uzL6UlEMyJG6Fr5Tq62zKD1KItnLDG2KiXCYUDerO/uc9YJmXe1uGAQK+zwGw0Yy2mtCICJIrUaW
OjoMoLh5qvnrLN+NcMEkpMZlifZSskRUtHtSjXDAxvckznDuTIcWDYcYME02B3d6RGmwnDKikXIS
ecjzSoxxoRYNquRxWyffHa4wRjYJmRJY/TZ8lF6eYlTxZ2tc/hMAQ6YdLbCvJH8mwxAyQaFaacjr
gnXCD5I5IbU0uiMQdYzES0ND2AW4XulGzyW/zCLyy6Q1NCnGCoSOtoZrGVlFTd5MVwLlt1dkM3Me
8UEzi9WoG/0B9IRfTuxwCSBq+u6mKtj/2pRzp7b6Kya3Tl6ValrnEUllbXDQxbhz6vaGP3HKhwPy
zIOajjxQ4pxlzSsN8NogpQ5nDa5RSBEDOfXwE/L4qpLtVzrKezr2N6X5HZxo09vmA7yu6YxXLUj3
XRFsDHK0Goy9TaofSqO6K2X8q6TEXVmzvLfuD+7DHopn2RPTa/XfcZ3dCsF3h7oUm3/vtJdeGU69
EKfMmk5hgsSYU7IJidljE+Zas01YH39q+E4tyUazBl9dIXzISEFKy/RZVwWHCGuLgUgGChrn5kIG
G2jRkcx17lVAEytNluSwlu0s+mhKVkdHQGdPJgQrocgvkl4x9y/7KLmPofqX6jrgr6Q71e7fIPpb
5xivuWFCou2WljFtepK/M7NfuupwxmGGKkKFNqYbCPEoLzpetOxMdgqooHMkoGaULH2+072lgJ+1
P1E84OSRT90/AJdhu2XOEhgDMmbtEt0k4JUo71pU3gi1gQmtH2RQ3loX85k0tI98TLq9doa6z21a
5h9BP1XYqH8GZfw39ASjIFDclmDnDlyZLlN5l/Fh2rYvVTmXG4h00pxwtjJxooPvTw87kmQ3jNEr
AYgImxTjJSfVN2xwxPWcoFlJwK7OvlVgyyGSZg2H5mZUm5jqZTEVrGoMs9oV8YdOSJWLsB7wAHkt
0cbRwo0x+TvdqbbVCLkX2gqSz6aI9xotbZui+kJ/Ih3W7Y7cTaFJulEPrc/YWNApXPXYkTbl67jv
YJAUrEdQV/EOrZ062uZ9vJwKnPZN9aqOGMfjEPBJsMBZsrX1/mAFsPJVZemH1mcElCv15SLqec7I
vlX7el1ZLZGZOITrji4sPkQ0bGOU78DqXAUB7nz5V5ONJdkQyFDvpdFuxhbrU6vuRPw+dHy5RSWu
Uzt8qmFNzgetdhyeVSF+SkS62d7xfZSFQITLYVWm7XaWAjCWb3nTmDuSvQZAfkieVsBy3WDfEVeX
oKh2XTT9TCQk8IxfXMPaDi135Yxgs7ihjWKZdR12JbzxqGGEnI61wudtTgcjVPdmoO1bG7pHBF2f
AsFmu2/EXz20qxTGkkSmEo7U2Bakn/7QFvGpjKNdD3JyEEhuQSNgHfSL8TgwbAzNZqOPracE0JrM
fB1DCJCNe6KrwZ+1DZTyNP9tByi1K2JShHtWHNHJbP1zw06+GqZV6igM+YZtHddohJrdxArQYepZ
gsInMt4DqkQUqbAWDaj9NBAXrQKscw7zXRp6vn4iPpn/Do0t/IeuvWg5bTRzluZEFmgF9iiKfooB
fR6489H9V+vv1dxGymeurG3/o1AftvmKt0aE9yESDIEBWviHivl3VX5HjKOCpGPIzmDL+mwqa5ky
PBgvIedYCGuyFMrChtThhgLOKgtMSFnYgFWBg8K94J9t3V3PwR5EX61+meH1ps8MRd0ZuLy67G2e
bAbu1aVf0EFrDPWla+YXZDAZLUlerSvwZ/Yz4LBtmJ2zYafBDltyDmGZ6NFrg3uMqqgZ0bcfSc/C
k08ddAgJnggAZxslCOLEq5UvfgjZC+Gbk90LLp4Cv61NzG6zcLkkjdpFTH6Q46tdrlp1M9HOUvk2
JGwb1VsiNnwcdbpT/LMInpXxp+nIy++28SyNm6XTu0LvVVHu6jct+sf3XQYQr78kWMvAfofphu9o
qtGMHbxoJskdc6CEZRgtQfS3A9MyZvOWh2wcE4zKijhJTgMqLzOEPs6gIMPAoNiksbQFuX884K7y
YrVwCfGjNFA4GhvaOtbsnlTdKf2ILSZIf/xBGAG5CuPYnfboQEdqXGPOUUnvObNjp8MQEuGL60E2
17M/+qMmbFSjQOKyLudZG1Nhc/rWAWEWTNSI7DGI8VGcLztBjMa+SAZInPxq8R2HA8dysgxza5US
xFOxnrOUlIxqd+VfBp2FXOJuorHFjIcmnDcXXSmJCzxF7HOGJlubfurFzeycrTyL+bXT0S+MW6Qf
JKKxICabI8HBq/sfoJZJfQAJmwEpDnZgkwcm7H6so0VqFoFFgAa2d/faO7+h5FJU2YZB3jEYJZvB
wNLpwdsfexHitpb4rHwj0ldFe/ixZEfxlPGvqn2Ilobi4g9bsnVdL+aocKxT7HwVJnCg4McYL448
4zthhUghPxVQiaPvGe2mYWlrj0N7ydjBjKyv/u+36eQc+RlEL714y4D9TXRLHRyEtHzLAlzfH5RR
0vkXqO+WBk/kkXBUi1vbsYVp8PRbkhYJqXn/ZtkHm48h9Ou9pfxLG+KE38LkdaJtJihj0h88HY6z
D5XXaLoHsKkZoKTaM2HpEEwfQY79FU41W31OmkVsmQsuVGbmbJ6VD8KgEKPfQom7SYES8jGwlHUQ
9vE4us82V70pEXi47hU6mSr9HUhn6QSHbvRnSpPFH6vvUcHIuVAMgqqYkRbpHR18g+LFtL7ilJc2
BUA0ybNiKNv+JjaEe6QdrDOxuyCmX0ZNumSH5+WWex2bdD1/ldqwXM0MskasAmqNefRWO8XGDNAw
DhC+REceLCTUBPUpwlhtNWnhiqkSZpkQGw/2Py1buYW2dRVSB9HzDhZXqmiXo+nvQqZNfm/sh6RY
WexTCwWgGTmolstI0ui9mCu4h4hrxANJIPyzerbh70SpHvugfx3YxqUmDwvmZ0mC5xAmW3pm0ovI
cuocVta3IOa8nIxTZBQbgXxD8VHNU2LYIvQcVXq8ajLHMy+vqJX7cp3F1mpyUoQv4rOIYJ2UA8Hh
kO+c9dibp6DCq5WHbEBmAQQrmeARQLVwEoR6jH171B+UB8siiFdNeTPDhFRGUu1CNDeRF05s+bAr
+yYKOwS+KQ20qirQBhNP448QDzzhur8vs3PkZAcs0CBHSsWzJveN39pD9yRUFM+ptZhUVAEaXBAN
IlaZwL4m5gpSiGlAhQOEIAEyTRp64IEDGHlkysIo71m1YcEp0hXcokUNF8ycR89NucwpcajNwuYw
kAATZ/2piaaVROWRxZDvArb/nVj2zbjqe3+nMAFCmyuAS1X8vKG3NxEITzNt185oA/Vkxa6r55ZZ
2uTLlbuoyC8xfGOlOONqdMlXp8u2gFTS4KzMot+MPbYXFBmNG3kd6EgVqWtka4iXJlw4R8tCuc7u
Owf1FjTOumQSxMhidB6xiHeydDb0Ja2aL+2W6DfF/qhrd6kymKRO5xdBFXxN4s0w1bvQIf9zMSkH
i4bOoqxKWD6OzEBcwD8qtWRAcPpvzyTIQHHSzxblPyV5VwumTsmw7PHFJjb7IYyKboQdrvsuYdIU
Z8i0Djs43Vrk84o6aREWs98loi1MPuySgOKviOX+iFPUbs9G+26xJcr9bW1dE/PHUL46ev5EpZoR
r1Vyi/HuYs7fmyLx9NcwOAZ5wpZw6nhN9akwlXsUV1vmM/kqIYk6q6Pj3BoWxbR08esMhKTkVx2g
TOel8bkDqZBGn9pwr8S3nR717tfMNkP0riperN8dEjyzdaJequpHOtt57D7m/Valk9OVQ9wvQZj7
4s2HGFy+mm2ykiSriPInYWcWNQjunGcrDrPpKACXjgJUdb6zHkX41WWjYaIy9I1ZchIsmjZfuTah
65+hbi56RnkJu7ne/FFnbyYGJs+Q7S5S8M1FFJRvrvqoFbHgfwDew4ow14aLZglbgvlaZngQ5d4S
ZC+gjqMNtKBPUpJYAoegWhNeRFJ4RYQxW7D5x0iJecIeWU+6NBjzxHsTRejP9Y6c9ZvuXsYYxj7F
ZQPsGwciGwikWKol/7XsxoVebxuOUCUxWc1HXso2ssNrpJxqgcavb3ZBRQpLDNsgCBjgwt2HFZlD
xqi0Zlnh3zMG1mHWI+M+rN2W/Xu9Ftm0Hlx91Q8q2tTBK4r6puhfPse0zeAVTHnk9gvdjVF/1Wu3
1L3O8pe6H3miMZZd4nhdUaLJ/tJH2hK4OK57qqOHr4Uvk3tJcxupvg3lc/AqvAeq43Oo6vge0p+m
xfCW8PJZ5Q01dSBodaMnzIdY6vScJ8aF0bA6przhc6mB3YOMvd4lOAUVcYmMlE0uuElY9WST0Fhn
6FxkOK6lz9A++MyQO8XIKgLjXUMrjMqqJP1sKvPN2LjgUczVkMBnQm0RTeQ7jgOB7YjvMbsWJdlm
JGqQ0ys1RFsZhnU2VzlreJfjsVOZTDeoUP4GKtCe1KP5PInhVg/sfvG/zWv2qhu5hd8aNkSZw5rF
nFb16C+Goib2DyMlL67BbNGSMZmydY5QtGh7LeVRprxWFqHGP+CqoxVdJ9FbEaN+w8hBedco+64D
J/SvYEOWaxhv5J/WUHqLz6ltCU8KlijN5oFq4XWV/WLQgU8D0XVKtCnsacWdRS7QoYHbbZE0WgTt
oeqdvVNjsdDadURwxihBhxqFYLnBHiY9dElIElTbcQlMZ5Bzn0hBJFNnc9R2uciOml2fI144HXEV
0+vZZn1JDeM5yvJYAAWbxNkQsGFsHo0XrcQXMV/0Zqp4U8s1UzMqqYZT2rfroiVXKRWnwA1vZSfe
ZueRHiFy1OJo76Q8FGqBLYSIeu00PwEi1jbdqP4jv/vo5wE4M2dTqSMPWgPjywKzFp0sAfUuL3f9
ZF0m4+i74feU5DefwZRU6nfmdUyec0j8DUgJv/0HsjFs6luaGygoAM7xUxUx/syDwbZpT4kLXyme
eQHVKSC+On24LZAtF91y+pBuvLKxRSXx8NbmNZgTqpX+IwXaUivGNh3ZkaOIQlaFuTAZvTyoz1pY
IFJP6z0P0KETFjoTgzMNSbIpPgVCjNlmoFSfqs3uyuwh3U57USRbBqkosBCtu9Ulsug1TW6wsaqO
FY1oFJNlZ6UfnVEhzgj0f7VTemYQvBuB+eaL/uqzi3PVOwEA15Q3aVRAbbnM016itWZxrjg0jwS8
/vRoGhqDKVlq7c0RH1icrNWKV51XJ1PM3wPKzkzccxcxjBgfrkKcy6DRNhVR+m5P8doxqIwt468P
8q2alp7oI6/q/euQ22/82FtiBCcdRVRQIhbs0W4qKaw6SbFvWf3ZdbHptZTybLxeq6jm1EH1G2A4
rArIi0i5Q/0nrEkOq8gNspVDkTqeU7zC8F865EEkPGwxe866rA82VCw69XlrVlwD1OMjWzS9LfES
X/VpuEwxVjHsfEqFinzGm4aEySMgYhgfp8BOWFF23HBCi455N30ghaM+H49889EmfqjYnVPGm6wt
VyMp8q1JMzfZtwQBharF4FyTIz5qzwGoaGU3Gcg1znIlGD8aRApxaHhoXFn0kivvV/eJMX4bEH2p
aYcxcY9mwySuZUqc7/2JwPAehil0RQusqDUg/NE5Fkv9e6KZE5iz/F79q9R0JXpzE3f6fkz0Rxqo
ntma26Jg60lGK6B/lAeejIK7aJoTOoi/IDeWethsG7jxdu91fN06ItRhtKdNuC1RioRos2LSxRIt
9Saz+Q4bx+vtKxK/ZVemp4raJsoPo5uxIGLhwVQWZvnWxso1mgHjUHnJO7IJSv8xDpmypCA599ZB
uILI+Ajwj6BpY3qlWi0lM1nS6KL1QZ6cuH4d8g0xsnAkB185yQxIqI4g5dtxho3O8ztJnIbANyK2
xg7RuAmXfTYhcZnEoeyxxbUqQl5zjw/73Wztv+HPJthUc5hHGUc2owL6BRO+heGcq966jrN9szF/
5+malvh7jf1CGZaXcrIPqq+ecnXEijmumwEQl0Uydt5dZvFASVfVKxNM6OziZND1MpBUhqN4ulVv
RFFfgh4oA+Zs4aaNRzPyUgMMEIEPpNCGyqh7DWgCMXZ7cMKtPS07w3nPK6ygPvubPKkXzCRQvk0r
55RlyK4d6tUAcwK+lcRAF9UUNxelWiRRG6At1D/MrvIGMg+4rVj3xdYicdpdxw4ahr0YE7A1LqHn
uDgSl41461/bki4ibvtlKcfDwEqIxPdn2ZATV++dTG5Mtz7oQ7dNdejMzCw7Mz5UIdLMljB351gO
ePQOIkSflLG/6k0Ccopto0D15dJRIlQ/FnP8RluQpy7x9eVcgmQeFKwLmrY5+W8pgsV4/GkL6RWj
uwAlpw/NRk65l6CdGiODqCsHtoAOZkJbdJXlqWrnFeDXc5MPXrLr8uu1aiB+yYelhMAvhzXN5LYm
dbdhxm8R813TkePDPJQEU6l0ZSWGhTz5tEEn1hiAwJg6X6UDxf1DiXM6KbQRAkVyEC75iL0otZj+
yaU/GydR/JV1A27hcyCbwV8SPe/i12ug1I5gxuequ2CwSXJUTyNqMlUwZ+ICrrqIOYk+S9YQYZfP
pkKV9R9p59XbOJbm/a/SqOvlLsnDw7DYnguLlGRZLud4Q7gcmHPmp39/rO13yqUx7N1eYNCYgmQd
hhOe8A/AtyKSWoE7ax7B2CjRdpwpg9GZjyDYaiRHGf7VcwiDuo/Xd5ZAV0flwG4dNG8qqIPAVwFJ
EjNgmfLc1/ucRrcdPk7xj2a+75cSUYaMoQnRBz0/bvMpVzq3IMjl6IKlV9BvLNa2gNZpnqi0oaLa
pj5DwV2VoLOv9SjcKtqFbuLUV0ctatoEiKHQcNnpdHyfs8VsEIuGopvhIThkYJqB1leplP1x3sDo
cyJgQLJDxNpEa38s7q3aDl1DEK+Hd9ls/hBx+5AiCeNqauRaM4TfVq8YPw4ehR4TeuXaWVTj8WPZ
CYhSG/2TQeFqET7SE8AcjaFfmBUiZ5lNsaZAaK7iFopEEgZaALJzNUGJJiu/a1V73qAEGVQRoN0u
t9Ztu1d8jjDdGO2VlYHyVDBU7eelq5IyyUIDvZQ5sst1jv2ISDV9GyF34lQlu5oG6NtOwGHGRh7T
LybsHKUWbk0OH9xQCSZR+PWDBLtFoFWjOViUthO3sfxmX0Au1C0D506ozIpl/KgGC6nWESNHP73W
LDwrlKR7RrTP7VNznWi6Z+uQlSkwrWwShDwCNmC+mP0iDhJFe1bSooJsImhb+ls9RI+L+BdqM570
tgMYNnpsrfwsKZXrxJAI7QTk/MU+HNp9LKttOpRE0SZAgmae9jb8rTDtj3mw2jrOiHmM8dxuras4
91Ho0P0eKbr4ygnDC0vLvCSDqz+bglS9VWmXAA6A84/QJEDAQQHOoNmYxY2L9CjGA5GJfkgQWccB
nGZdg7FRtfZpliCH1SJlr2K4MeiUrXUZggpc/pPnMS1TC4GCYOQMUQH1ytje1R1t1bC80kf5JswL
HDkQZ1Qk1j/B+ayiOx6bdz02trqJuj9XHl+1eoYe0/g0Zlgm0EkuNrmBMpoImSRBdS3iEhqKHDdG
yuISzXCiWL3YOPlJ1MbZSdb5G9uijJxZ5FhBqg7bMQv2VYn0ShT5wMZdm3NzNQbofMYqovh5iiHY
nKZrbQoR+ogEwu9+77U1PEWbSvVKTEa3qVlF1eJ4JOsfQWclXhDOCwY92yZyUa9B/XHU59mdZjia
5oJywpdL66Jh3ebK6Nnl+DJU2XOrY8lhag0pOlV8nTK9Gt/UuH4fp7ONIVcqXn1kKSuTZnXn07MV
TbZTK0BiFvXDyq5OtaSiqd6hhhslCHQlVotaGEwKm4bAStwSQr8EbQGDJZmBN2hP+QBEeyjdOKf2
VgfyuSnLwauRhFQlj6lDX2tAqUSb8VzMsKdoslRH9yYBO+rQfzfjB9jJ17PV6RDVM/InjNDUmTb3
pPkPEiBAMQfPdQaiNRE41cWAt50suy/72NyKyN/nBY00E/GsakJ4sbbMrU+Lxe1zEjphGFcqCnP0
+jYa3qKlhbA+ZbR5W7bqK8iNOb2uZoBDU4D84hjNgnh4/m4P1HSafoBdqxELYSmURU8yRaN18K97
Hc3ckPamVgCy7LXAG0NMPRTWvdGaP2K9P4lrnAjyWWKlCHFCr94G33+bNOoBI3FBVAKeqxLSUpAD
eRChlWx9b0i1XEsFju+ojz7VnnEE0hPrumtMC5pah7gcCWdXCeTONcV6cNDN61GkaYyrxCaZENJ/
Za/JOLAoVDSXEq6J1k8vmqgUpE2wF0Q1S7eQiuAAS311piOSEpM4N0PDysjHx9iEZhzP+MJqhnVa
lNcJ5Skz7jUg37wOw6L8p2wKouIj2zJXoggQ4lexFlZqTNY0Jff3ATQ1gaKcvWixzUVGyycd7nun
8iRiVn6mkLCBne4CncimaOHe9iWYiqYiWrh0kuLEMhC6brDhjpMIKZse9KxfWGCRhvWYGzQ0pxjh
iVnsRxt1C70Mz6TxEAnkAHwfyVF/wXXb2EagkBAjRa0ZPI0KBQzLGi9bUe6FoatuNWNmSnersVCx
0WkB2yT9aVrd0aY9y+wCUWBfOdaR1HY646TgibNzUnNqUv+qZ/Kg+YkqqyJgcMimcmfLHX0ieFOh
f5ZHp7pizFiqXFQ/n0RlxJ5ei13SUTdqaszSuhaQh1TOK2B1KWEX9VM4C10GvWskt7Fs2YEHvayo
MaSAZ6CwdRi9SLiHQwX3fYmEklbeOg3gTqc/1oIS3inw9zqg6qXV7WWqQfZpdIKVrJ7RZEKuB9CV
ZhQPRhjQRRsDSHVJRBpVo/qF6dA0t8ciaoSbK+zsFaw6Ofk4YlN6UXKgN4P9GDeAFEc1p1UvjQoM
yGk/Ywii2w5leQXFOSDIQQ8LUUWte3mOmNC7JiiwxqwvG/A+6CzRWTKc4j73a7pgggJdeF5b6ivN
gSu7rjFYdNZY+wLed4YMPCgsOtNkd7c0kIO+FWwjOjlFgw9ZkmHtENXdjnUJWTGEkNYsijqjjgoG
uoBTnINu7h3bBQFwk6rtXmslskVYgrBX7wzAvyRr9znLlO5YsgojvD7KRq09VcVmuI1eZI9rwaRX
5HzI8dJ9q1Y19eJKkVtWHJ2ykanuj8iQ9/T90zig7QChSS8Ur0gsPjc0MHzg3qoJOyOnfgZWS2W1
QccxQSk3LJLbXqdKq5hwDCX5kxX4QHqpDfUsH2o0l0aap24P+ZUAvFgNA8QiJ+4CuhHaFTKihRWp
K1k7KQbF1BVzvGlBLIKkjinUV3qJvaXmICAx9x4cw8nPVLftXmTuEwQa/b1kl6oadGw6+jyyNq5y
QP69yBEqn3rTm9oCLQT7IhitxWB8Rm2gp1udAtkIG/U+FkRGhjYkAKFB5nUgaom7Z0/P23uIc4kR
o/pgBheibAw2MuBLSWidmB3dX5/WWDcn9YpJCim7/x6rlLR1KeFt6xKZrXSHDQNkQxpavdKcjrp8
8Wf6D718VaZGpd86Uv1PKZMZptyW6XE2oCDfNs+lAkBldhaNfTKVTr0H/DrTB5ROulFM+46AAdW4
iJloZJjlKtGNlkwOxT3gTFPpfI/qi1StFg8QhKHCDt7Q0I/XJdoDRkKnGxY5tkN6PK8u5zZJ4Xz6
0AgNYLQyCm+kLYKtKahZRr1jbuImpanVw4FwKuPY50jdK6jGpVn8IHJ5PtUqdtfVS9hwZCqJzm+0
P6KilMy0GdWR6KbMtWlf5+dB4fM2VOo03Yi2mmWjKEXK2gcF5Co9wCITmoQa0RCZ84h6IFKYYxFg
64uugDZVbAfYZtozBbakORl046bxM4R4DLi9Ua7mS6zIvKEDH3dNCX9xhJM+FY9WvJgwZvQZdDgU
KO5STleDS6GXd/RdJpNwTonR4elrSUHRv0ht4cMa0K51n3pnlYzfw97GVsYXhtcPyWlSt5St7OhM
T0a4WMRdQUTfIa0bxDO6DiMY6tOl+ogXRbQqTL1kXY6wqob6BfIi6NgZqpHqCy+xwnbnp+ZF2bZP
RZ9QaQO9t2mANfSdSVY2mueWBYR4KApoUaQhTmprG78jglOptpVs6kaBh28bB0ttQ8F8tbWXYxTh
u9GJbmUXvliindZqvZ8TKEIdgfKRSYOZDAehqVayIikGZB3JZN2eKnN5NioW7FaR2K4eY8jmoy7S
kCHGfkaNaIDUJBoqDIkDBnfamaLFsUdzqLfY6lmiEsCLAL3VnAS6TkFHQg70o5zWXtBtccNxE6Gg
5KKR93Y6tspDvCqBaa+0UfwYRUebFKKBM5NmKrHwyqbfIdf+pIcOROuaFlSSO9SHOVCgDhmC9LNd
oHA13gNGUKqIB5rXvgG+OwrtI7uxoQSWc+bqipdb030f/lCq7CFXqoc2pljgOzBZiqi5t8MAclvL
6w8a40aT13GOujdqr9gFWuxHQ+tpif42E7qyjDkRYqVehbidtiMahkkrHKA02SaNim3WNCgdwjKA
+lkocOBUR1tPeElDeTxqQtQ3/NNyqNFtRZtz+XwoCBOBGWLasR8WY7zWoFKeAMxzkZb2HdR8m1I5
jhekRbhgk0Mfto5c4uuZqnK5ENy7pnnEcv3ZAsOkzvaJ1qfu0MkavBrBCOUVt+uxsLQLIuRp0K7G
gAY5Lu7UDp4NaWuIa3F1mfPDzEZsCSdMKcMICBAFSXQxsLaNlpCXOiJNJnwHLO2sscUjSMof5Vxd
mWq3jqkvrdLhQhH9go5skAYs7vIRCYOQvlYTzMAG0iUPHCFICw2/7hbNlKjddAg3gC5pBuQmsxgm
iTmsnQAtjylSsA3vaMBaSC11+h4ntwGJyiom9Qt7Umg9pF3cxC1qaxpQE+NYj0sLJkqeebnC47Vi
eM2JbWw1hVNkGPQR99lga3c2gGtVwJOy7fVcwowD9HU/ZvmPsKDeNNc0SYBM3tlFA+XM2ChjjNmn
7dDyoOYY5f725/faKPCweb4sMvVaBPo1HYxnCOonnSSy1gVpYZb/zJK2YZjzmOlF9ou/u45GpRq/
BZ151lRXMYUCBGqYZNPc31fK/JoLUDEqFEU/uRkHch+jbm8KAaM7JyxrZnpByYVeGbgDpo8Fzo52
VbjOjCZAToWgyySYEkduWhRlM379yFxGFgrqUCqnyUQ3BHOMmWLRorSSJG6pKeS3+rCxFWwGhICC
FztgDlSV3Yq/ol71owmN5ww0axSF92HmoFx7JQd4nIaZmq4jgd0VEezJEpghBxfNX5qdbAV1Zwdu
FTaPJvSyPIQ/XAlgmaHZPw+lctM4cbgp7jo/HvFe28MFeDLDmRSzQaSlom0QFpSggnBAU9FJXnHx
0BfUjB6R+1BDvyVn3SYAIIE4JQbh36rroHYioHFi9H3gIfCKLJBlYBCvFjj37qETvvZteBEZ6q5N
OsjdBDCFRK1A7xoDJjKgoWR0Ai8zOVpCrzVxvbQgI5S+s60cEpdysDNPSg5ua5lSrbyGt3um+0Pj
Zj3vzLHbG9EDIJutZ1WROt0tFMfZq+T02AZwSSV0vVXQMiSnT4oUVPZdJCSXU6dlJ9XQ3mfOTRYY
uyTPVyk4tcmMOe3GlDIgpPCCHmiaF5M3V2Ti6Vi+dbV1rwXb2hfnXNFJEkBQHE2AbSgUU7+O1sU0
Enp0lGiGRHsVuJH6Lf292Sl2kTMtVUjk0JTe2goLcFQyoJo+Ewx2IhhdyydIFj3Bdhj49KNGt0LX
1LDM+3owUFMVRuFyIo2093X6mBxd9PXYc5t+WgkuifpwEHhY0V9LlSImvc6bADUfrFAm+hwLkk+m
961NcaQei4H+dO2ssj5ixreT4lbk7HOp+cAXhhddYa+rA5KhcZ62ZonkY20x27qSzN8waXF24YlM
iT3GyK6OAjUtufslAtPWZajcqg5xYB6WpDKa2LZyWFQ6QHX42NPQmolXVJZhLmvF21wD5sgyjWRe
NtdmApwIwMC2GMWpw6YOY5InU/k8OVOkUP0yb8a+BQnRAYXO0qZwniLjk1ERrarI3pRoYI4lzKlU
rkfUHESonucGQPHSV9BLGjGr7Fp0Ukq0ZEuV3ksrJ2+scYslFtSi3LPC0gdY+Jg2N7Mk7E8SAWNO
R/RAQFmFDcpak/RQ8wxR/QYVjbwuACywpkuj2GkjJs9tAPZIaaxjUms3yJiOqUEtZIjRKwoDKkZD
S7eIUhyciEXyLbABMObTcGvrlrUrSfatmPo0JfJ4BulqQqVvujw+bXrlsmUf2yRj9SQq2m2axe9K
sytORtr5TSx4X2pBxKpNV4FVFMfOaJ1UXbEArM/yQrV2EQ3MlSy0kylkryrDoN4SH26VGk/oIKfI
q/oKqQIuUGmAOq2cDGs9N2xfIh0fHBVsq2lV4ZFT2DYFfGhoAH89GbM8Ih2146JDu2NgZtLyUs/Q
O4jdMYdwVjtYWBTDy1wS6rV+dd4pkJoS2pqFjddjgd1MnoDHi7q22RmdvLCnvrjKAaPRxO9oYX0n
10FZX0UO2Q9hebQbdvzJU3NMxebygdoWYZawqdkQok8zNE81hc/IgY91YX0E4oY3Wl5RhrLJZ+0H
6Wvf5cRfhVIjUa6tVQFIYQV9ZktJEkbrug8xzRjVqgNWQrFoLkdwXBJXy4QEfQzDrS5NBPo09aEJ
hQKyoNvNfv2aL9iF+NiKyTTzFKlfK1qEOgeiJHHkFzrRzOSjSlD2ns+qFMlxYvJvW0dLHE2O2gPP
z/6Fl2iVGHcaSM1OYZmpkZzo13Zv1HNmMFzIPrLV5oCinWzf4q1rD9o6K4ttm4mXuZixBczY4R3F
CxLrUs1wcTHGRaoxVJ+HFqGkYhCngwbcV8tf/aAcVuOIPrKAdKgj9Ci1iMbPBBg2JCOutCLF67bc
lNIGGps0ND3z6CRFBgQZZRg1pWVdS1lUm8QYXXRKgm1DhAxgxHlLWGneHDyIuM63QZ8sl0yaTKp1
UQaC1uhgxJuiFfiDY/AAtEvR3SbM8KkVSrYVJmC3qh3TVYkAm03ZGGdfQuXJfoZYlfcaqjl2+sys
QiJs7tn783k1BQbi8xISXEC2pw0DiPsmY9E3bC51A4KflY0VUA/fYyRhVuQI0pZkBQ1rMG5+hnRH
QjXlyK6JYUQ+YQgQJg2073LtJ+2j2pEbRX14O4d9vY2w5ZLUThqLIm3kl6cZPLqwAiYbzMAKpmka
VkOFY06iXKcj1Ru7qcSWs4d+oJZ7AdbhdRbPp5GhwZoP5h16Lx5sCnxRc+c5tm/HCgVqUwW7UQbJ
eRD119lko2JV6LRfQPPmFvvSnC/wzDR7KrX6tI/oyGgZ06bSY+RQ8oswBdOuOwuVPhQ3rRlvRjHd
drn5nGnkS34CItMY6dmjxdRhVjPETEx6INmMbJ2kmRsCGQD99Kb6KKVnAgcWC0iH44wL1a6L3JhG
3SZwHtgy25VG6gWVhuJUlycrx64f5Mj5LSRbfaOZ92GraieVBR5Pb0DMR/oTZ9V6NBDwlAYaAklY
gqUCMpcq4UMVEHkl/VrYTeEWjjtI4JMmaWxRE2hjjmtzkjkD9jch6lsB4opKTb8gtBFvX84WGDFr
gzY+TqgnUdpN25ksbMW3j2UOCDNjP0HbQ74BQ0x7hFiGHCT42IJfnm4q0+82MWv1yO6q40T61AId
sl/Ykue5Zd5oqdl6ck7oOYaGFwboxnQK5qsWwPU2mGPPQZ9jDH3kH02D7l7QXSYpKFQoGGMxoYpp
vYyCEmzjFOtaQtqYAv96DCVOSykHjdGFr6XeSOqVym4IfGzoYwgy2BqGtc9pPVH8SEasN3Uia9Tq
SeXqjrKjc6lnpKV+m/L0Q5A+vTlVm2rc+441cKKrSOAbNkZsme111dLFq1N/M80UzqYcToWdZNXW
V72+mE4nB05fkRvHpt4NxwidnPXqbTvnuKD3OUD8ggMEMhYlAKtYIxUkS1ZUjVFngzkVkgfPIwK2
VVq90WCMPREoWznoaAA71FbJh4wtuQPMbIrFUSQvrAblhRISAPx68JTTWWhU5g4UZX88T/VrDOoD
LdNUcaeB3C7UbqjA1iAsW3YEYuG+lXgZqq4/RThemKFXDi34dXyIhWL5fCc9n4u2X0cguy2Em1qH
5wl4DEuLIfdEqN1lYZl7dB0Vy3Qw8msuRyzWGhRmcMXAGdsChTqn7WtE1LPTrP5CwaXDrVPnPvH9
H0FTx3vR4hURWKF/HCklCigA5VIDQzT4dKD4Cnb4UKf2aWrBek4LSkM9CXqTPoNdQJ5U15FvMMZq
a9rOSzKYxzHLkX2pORvwqunUFDlPBRw9LQ7L7ZyTzGAM3ZYnoY2qiZwiQYfRQvRIUZF/m2vFC7Pk
2p50xOonJKmL8LnugfXlSY/sGKs9VaWDiPh4bNYnoTEE5+MMO3smmgWIl3JO4RMUJPSbA5gwWZGf
GYOauWNI4dKHD7Crxxb+ICeYTiULKt+EaALotQGNhI3VI+rdlsbWsvvMlSC4UgP9B133ER3KKVJT
mzAtVFrNsoZUSkMURlTyYGoEEUanD65pNeNaZMV9/RzNziYQcFgaWLp9X3rZdDk7UeTZAMtdnadp
J2gqBBF+cUEeuXMJfIkD+Yl1/4RxWEJUPb5OhoF/kwI/aKa/7GhKuQ8VglQFRYiEBlCiz9/z2nLb
5zqVYi3N5tqI8/0Mv3PuaK1DZ6I/iLOY8UODJurZTYIqtzJeTvOp3ZAvFtWM+F0KmGkEb60hwFgE
mrhyyOqNEFMHGct90pFgRsZw2ioo4ooFkj1JYNSklS0ez8SKHZA2SpiWvlp0QxT9JVsq2xD1kNlJ
f8SwwQE7IEfHwb8gj0GKhmAznZYqTB4Dv2pMYW7JNEIHdpfTVPOOXX4bW7RUqY9SEZP5RaOL02oW
hJ8DSIwlh0lBYEKRI5UvKn12Q7RUDW08h3v1YEirYA8M4ZbLEuW7GszggLa7w4Mpmv4487WJNX2e
dkDeZwUCTesb6Kb6wNRbxEwXmJga1z5igeO6SswWAGm4A+OKnLNfUFDXbFgDQ43cOwhuJ8CsxwDy
3vk8t0xLcpjyNZqhsYb0IkqCiWR7ADGHGU1UNOu4ZvsY5obKhJ2xXfj0P+HZrUUNfqqqqHi2IYEo
2rQAP0mjy3HAPxCUmKXVwWYq25ukQqEJumfvZjX/b2j0m5q+Sdg0uddb+XcFwTi3jr0KiJoLrDoC
bMFxFDlZs1fDNf7Dwb5HXZqdqwbR2KGSVlPaUaJNGbD7OGY2bOOwPTN6i20qN0FOmva1H2SA2FtK
I12FbMtUj/tEt+atqdLchYmsHH374z/+8V//8Tz+Z/BanBcpjca8+cd/8e9nyIR1FAA7/P2f/7gu
Mv7382/++Z2Dr5xGz3XRFG/tp9/avBbfn7LX5vBLy9X885cZ/a+rc5/ap9/+4XGStNNF94p81WvT
pe3Pq+A+lm/+Tz/84/Xnr1xP5euf356X7GL5tSAq8m9/fXT88uc3R//5nP77MS0//9dny/X/+W3D
JeTN63T4F69PTfvnN0X/d00CWgA1iLSfLlXH/vbH8PrXR6Zlaqqq8g1D1aXNRxx4bfjnN8P5d0tY
lkXLR5Umn5rf/miK7q+PDP7GsISq6waBm/Ht/9/6b6/w1yv9I+8AuUV52/z5TTO+/VH+95tebs3W
GVu3NQtop6ULg2OBz5+fLqM8WL79byQHUqc2ik3NKXKpLvnxFv+Go/A7NKBVvVokhd89nb+u4P2I
XPlnAzrq7wMOdpMGw8yAfvlMCdDNgzOE5EewNZ+Pw8P7dBzt93HYydXWssUAuv1hqDBx8S/7BhYF
pwjxehp//3w4IT4aT9cQijId3o20fh+vG/ShyCfui+36CoqfRxfMVS9Rk911G+uMauoK/uoJPNdV
dIxQ6iUWrS4gTXSrt1g+HQUvYCYeoR598RzkF9e1PKd3L9iyKYNE/XJdxhs0NCVdCpKf37v24Tt9
d++Hk6iiP9lKxqBN7CXbUx3J84h9+Eh6vUcAc4EJ38r/YiItP/ovM/fXoObBRCK/o6Ti84Kt2QQ4
i++kPEvQOUWpVatQWcPDc//FfbLwPxjSkFBaLE0z9MN33HG8lSlJXr8eEXzPPNQTtvPG2RSu4sqH
L0b7eEb9Gu3gzZmCaK4yearqxXxfHzcoxa2eqb16uafsknW8+VvjWY50TAOApbNcz7uZMhX4JYrw
593hgtNtYTJ45cm4AtOBG7PjlRvL/XzIDzcf/deIy+fvR5yskKyaOwySt9qmNNh8sSo/nPzCsIUm
Hd2U+sHEbByAqhahOuns41BD6pleHKH9nRX2axBxOBFjqulIMrPC7LMe5878ug93nz8o7cO58G6M
g93MRGohyWtuBA+vN7CYGJZiYHCkrTD09KIz2/t8vA9fzLvhloXw7sUUfS3UIuKWiDyPnGrfFV/c
kP7hUnJME81cXbM0eTDZxsicwlnh1esbPFrId/fZJfWwc7QcN8Emg9B3gz3UdwDkq3pDGytZEzSd
f36XH86Od9dwMP3mKUqLQF1qNpNn0TWyMTGEDvD5IPrPSfYvG9W7YZbLePcwNdOX2bjsjtaEWgEq
j0ly1enXM7Y3wUjSDdWg6Fd1IU4SOCuKemJ1J7Zzp+NJnx7nzlmOdkaCikWoIBZNSZD6v6ulDz4i
uLmyjSuwlcS5FOXXcTDjIxgeVSPyNxnmTYSGwTZJTjN1RwqvOE8G4Wwx3yr53qCCCW6lGh18MI8j
uhpdct/Fr4vMXwamq7QRwLiOrT20xcY5z+lIClTO4PJ0NBbDrY/Naqi/jUj84b1W7YGlH2XhaUDT
rIMg2CLc1O+QEy3Suyq6Ge3RxVFNVNcpjO0JH+0QBSHzOjfPdP2uABFt+I8BCWXf3qH+osx7QKuZ
McHCvddmssnxpba2c0a1bFiKapjaGteJuhvs28C5cazrJlibqHukLTjQ4LGlhy3AX1jA8jWmcG/e
tsAa6evAiI0FdJ8Lyzx2APjkYKeghWkTzzd5DrJLm6paQZLi+6cifpHZftR3FTVNIOgpOEA7foyc
1wEBzRbBjwEOSNe9Uv2XLRJpZKmUtdTWG8Hu0fo4Co156QwiEY+rpPQ6mJ3iLscpHME/zfZk9Cht
tF8RW27x82iATbZgHGLmShff+BH1i8tSp34CihZlCrBPVnznhzgYiH1vVeAaR0RcjtXuZlxsI0fa
0bqP8hR7NqyyydkM87NOEdsY3hIDFERruqG2NfH9G/NzxxRHdvoo4meTVRbd+qSF47hvoGQFb6Z6
bsKeoLZSqG9VQ/VSXyftTo7HqV1c9AknA4aQ8fdWeYrLU1oh0LBh29o+locAOux+Z8k9FNEEcTyj
doB8oVKdn7bTlSwgGZRHqhHgKPbFEaYv2+BnS20JVN4tNSMp42JG+uXIfETygzryBvPmfXgLe0oc
pW+dy45yFLn2KjxG6KFYhx59rS/W+7Ldf3YNB0HCkMcpWqxcw7DDiHSPzuOpDXUY7BuWe5BVVvNK
8+LdzNa9eLIDF3Xy9RfX8OH+/W7LOQgdRloxeSm4hvZ5wkoEnSbO8vF+8ELE7+0HyMmA/tzZkyt4
yT9wvN5gPvJlqG98tMmDytA08h4p5c/X9e51xIbM+9bm1MIyMgXslZl3SGBheTn2V/O81iia0qL2
DdgYzk1ZPJEf06pVMIyCqNLSYcOTB163KJ9RPcyUN6JugBcp3bPqSFcw7UEvUoPyZ99K21Vb9HOs
nVNc+NM6rm7qaT2wbvvg3gwfERKQCeW09urzJ728zIOXbWiGcIRl6gY52cHLpk8ZpkMTg5OobuPO
9cenBmGDJjzR5P/+sGIkRhDSIZ5RD04RxRSGCiEM4V5sJhrKdtQRUFMcvlhCH52J71/Z8krfvbKy
yvsYFN4AJQRqCI3XJL5Rp+iLRaJ9FLy/H+bg+E/YfAZ1XhbJiv3rTfXm9XSbkg8lq+AY5spaP4MX
va7WX8e5H94h74p2KHBRMrXf73AozaTXDEQ5OvVUT76bVJsWiP/n8+LDlMh5N8rBTjRnWaYONqNY
Z4On4woMEkrzOO1P/TM2yqPpZDixjouvsuuPb4603rZ0Il7r4LkqKQ4w+c9hnS2FfoAEAt3Gz+/N
+Gh3cYxfgxzETb6Ix2kEcgBpvHPH2aCrgWr39OwMCLrivSF3gX+fSdTs7WMLNcsa93DiCxOF5Ka5
7UJxVEsQWepLyzneaWd2c2nZF3pTrqLYRP8JYnoMBg7rKNhSkDDoccLZz6HRV8jiApWh/AsYf2m/
RtD5b9p8QggTIWja7ImGO9p0hyvH5zetffVkD6ZNHpSFOXbcNIVJ/JoQBCBUogV+FP+ovcktaEVu
sQ8VXzzsL8c9mEhl1DjhAO3kaFxTvQ8pIJN5gnvH3HYlH2W+wRJvCwX7i+3my3EPdjaYRf2sFIxb
O0fNG/a+gPa9AKcZTrD+DRgPzL81NY6Xz5/zV4/54ORCTq2KrRl8/VxfSAPm77YuLv/GEKaGFiR7
tqkZB2+ynAul10OGgBB5JPXFCequpez9N0YhuzF0g9PBsQ9GUZwMIQ8kisicj03tpOD4S4CK/d8G
OZgcsSht+g4MYijnSfuATE3W/o0UmmLAP+/jYB4YIO4ca7Hz1MpToMRQkqru5PO70JaXenCK6o6t
S4pRlETFYTIYt9XY94IxGswxNTfy/Jfu1HcJm3g5Ln48+3DXriI3XQWl9/nYy+UfDM1hqtuCw0Bz
APr9fhoYgJc0MwBOEkg0zX0UC86a/CEEpJIPx58PpelfjHWwbxZZrYGEZazGIz8BGXPCaoaBdfQ/
q7R+Od7BFJwII5R4GU/FAdETbrBzvGENrScg7Pu60vhRkYJnSfNcgL2zTPWgSDHA11H9jC0Dp5E9
qoJYQ7oQD460Xf+E8rKb3X3+QJfr/9d392u85Xm/i1UM3WwaAeQZt1KqqPUG5q8LIPCLNfbxDPk1
ysEMaZrBDKaep4jDDrYcawsq1aIZh0xhEV1/fkcfhEW/PcGDGQIJu4zGlrGMzVLwyzYA8o+ztfXF
TPwoT/ptnMOZQf9c+suTW8Kv0cXnZ4PtPOkSEgEb5Me3nZt/j/HaXgpM+slXpcblNj57cQfblg/K
2LJ0brML7zV53zlfPMaPf59tyaHxIkE4/z4xxDRMlqLy+62G0vD3XP9qw1re+b/ewK8BDmae1KYg
DJYbWFzA0Wt2R6B+q9pzNum2XiH39fD5vNA+SGx5Yb8GPJiEsjQan3OLsPypB7Wx1bbRBocSHCGJ
0P9WKVhoILsNScZhiMO0puysGsYxKzk9Ph1dze02l4onLprjdDds7dXnN/fhMn432MGRDx9VBKnO
YNh36gP2RFDK6Sd/PshHZ8xvt7QsvXebhXBweZy1JZ5xxX1wa2/kGoNg1EsxXnQ24XeU/FaIOfDy
pPv50B/en/WzBagSDJgHs1FtDEgaDSP3/Saj9tTtqvKLnfDDPerdEAfzkSKeo+bL+7Ly61A/H2Ns
M4vNFD0KUuz/290czMRhSqvQXOLC2dpgiSnxzFTny8/H+PB2bM02DUeqGv20399VPGmKRBuMmKNf
pQCscA+E1wgLe9MUX2yFHx9a78Y6mH2BmqGtWjIWGkfeeI2qnOZZj73X/T/qzqu5cWRNsL8IN+DN
K723MlX1glCVJHgg4c2v34Pq3RmJoxF37j5tdASjq/veThJMpvnMOeuKGpYp4rF7d7Sv9+UPQ95M
RbvNqPAej4Y0O7tLsRilpnnK8qEuqqVHQOb7p/nl/PuP4cgpf36adh9lupUwnJoiZ24wdl8LcSc1
psrff2fW7eav2AMHvPE76zVa+EFlGsWDD5oe4IMmFjFF+DR+rfx2UfbG3BgrW6l1lPXZYD+V0FXk
ny6t3k2K3m7VF09qmE5F+SOnCcqGXORSbVpR0qWeC4XDBaS6PnDnKeLlMTguaNUraP1iiarfnfA3
ZURUmRPV4rATv/sARVuJTlH5Z4qIXAkfa52+HOcYO099SCOBxypKU1ll/B6bIVqYAV5zNis4lbjW
Q63aphbiJLl6MkAEtQak1uSN8r1J3Ccz2cIarv+szd8qTJHRMxMBBFFD4qDFLuvpxyC0XRkbyvDp
G+H/0w3bwT8M7iUZZVC/KT9LTfTej7p01b13gi1lfZa6VdDQ4uTvg/TYm3RXND9tay0jRKejPSHE
HaKBqxMIEyrqZvsgILUWwMZH7ccpzn+Fw1KUmPXAEmZUlwQTjaJ+WtqiQ6htsFThVZGzF9ubt8kP
A7YQ1X4UmkBwhmrU2hfqEha1a51NdEeN86uHylXYEGsHOrjt5xzdvXUNqhSg1tj4Fc1sH1gVLYvU
f5ulvmtpF0tkWGUbmm1mjvIQUJUYros6XHph8Bw6+qynaqod0NwPEa3sfwqW/A7yVYIfstMtKHYU
GglAs+tWf83GguLg6tIZWYeLQf+huIcsQy99dNNVYa+l9kyuwqOXJHaeqRy1qhPVdhC/lq53jMVR
Mk6efJKqh7w+GMGqYBP1gqMHyLDSrzBA68HhWvGqtkeNmKPhmTNoGxOFej3Z/Dfua7rCJYOUl83m
qo0Hlw+bUCu3qhc7oymtv7ruCsTVEN67uH9xVPg0xs3ZzhQityltY4ydu6yXzKWdsySYOgWceWfn
/mrx/DTWzUEus2s1SFTGogB8NvpjEUBMq0m9yNfxXJplz9+vZON/7ubY9Wm4m33BxRTY5SnDCfO9
ohKL+ZAXF9v89f0wXyyYuqLJCvd2lfSkefMEg8jVG8Kg+NHdzSBW9XCqxOJ/PISmfFiTbzZsurJ0
N4nGXcd6tOmUsJKrn90ZQxkX9pvH9WmQm63aUOKwy/+5Vlc74HwrkFlzd6KvytX3n2bcsL4b6GZa
Q6UKY7Pm04Tr8RIRLYu5tFRX964NX023Tx/o5ovxS09uQoNxStp4Js1D/FdpT/2htnG39PXOjNfv
P9gXM+HTgDfzG3VG1jYeA6odhcuLTvzp7s2EL5+dw4Kg2pZi2rf7ZuaAlbbGn1C1EGskoatyUe+q
5b0r35ef5MMwNxPOzHofAi/DjMXLyKmb7khjwr/xtD6McTPf/II8N93Q3P+zfcc+oL6m2p0hvjxl
fBjiZqbVbjUYWccQakuduL/t+l8JAe5yOHQAy77/OF9Ptw+D3Uw3NW2oHzEYDJzkcpzYwWMwFfN+
4a+SmbfI7/yK7n1FN5MtjyvDARI4rm4SDfbJNG3oiB7uPMGvUi/sP+ZYPGjjDbNuDryNOdBTSD4W
xy+8DfiQud2sHLxf4YAZl0M9XAT1JdTONdT8gBbb1vyd+eos9/p52j45YN98561EwPj94/7qh/Dx
fd2cijUjEa2RxcQycTqCfHfls188pGRQxVaryVxr90rjvkrSfHwU9s3JWBeuyEnPs9Cvm1mzyy8g
sffNlmPOVLz0u/wopuHenH//Ocev8XaxVFUYdyZl1JCYb34lTgY+LFcSLlC+PRnCi1WqU63aFdmd
I/n4U7gdx1D4S/+7Z96WczWGAxldY5wK7UsF9PD4/ef46vuisNVQdNK7FmZdxv94ltFROscqcrpw
XRGrqlaAihfF8u6if2+cm1+h1stVFlDczBlDWRSzcjv+Fh3OGeO1yaD7aEFCfUqfxtadJ3cCPV8+
ww+f8eYnWYEUk5OWsRX7sc7OpX7nJ69+NYCpGqRzDctQuOp+fogUS6Rqpo0DHO1l94P214W7dpfE
aueI+9bVJHxCmUx+Xp0EC32lrqSfwB3uLHRfPeEPb8K6+RkARMiFavEmgvolE2++smvMYjaySyqq
eZKMmnRAdt/Pnq/yS0z///jktzE6JSwaUFole/nGXFKiMB8rvyBTv3RTXJcT97ldqfvvx1S/WmE/
jnmzCVpGXGaxzgf1d+ZZZsT2JV341+IVNcZSPZWLaN3OEHDvaWyh+Dm+wBuk521zr7zuy3Dexzdy
swZUEvXOxfjh+2nDuRni629jDB7OpdO9s9lX0QYdRTtrvc1tVLkNPxmZ18gQNkhENeHBd34b1otJ
PbRtcD8gx+HrD1l71Uu6s338y0hwvn/oX0yuj2f22xJMYjm9blvsav3m7zKxDdY0v66M9ffDfPHV
fhzmtgjT8YpBkTSGAUtQVd1Ea19M/eX/bYybQF4Y6WnZjh8lSVa1FmLVfGYyzb4f5KvKyE+f5GaS
Fkk8SP54xJHHRPMSncBM3YgHSseoqaY2fyZd3AWO4u69XiczeCrZ8d6a+8UW9ekt3ExPyegzLWmZ
Mg0Z0qg2phgEu2RTKtWdVeDLb82gycGhOWKsbvm8/NWtK6OKYM/Xik2wKr238t6h6uvpb5CFpdiD
ypn/ku1FH5XKJUNQLDhMEUSs6FUloERig0LE1b9RlU6PqaIoRGM107BurqhWm+txlHF3xMdJlL5Y
9QtzIZZ3V5AvDsKMQ16ZIhNF025PEQacukju+Fig8v9YKSk36wekcjpjqHiaoEUcq8zEJoLHUib/
zrf2Yeybnd+jk6zIG8YGITqVgdlZ7TyGZPX9D+HLufFhlPHffzhfmJoQXFkYJXU3qbGTVWyFj/9v
Q9xs77mnyD3eE4ooA9gT9VNd/4jqO/GYL3b4T1/UzYQA/dm5YPQZo/xjFddRNv79h7g3wM153u7z
LADvSLwn+6nB2h3uJp/GX+HNSfLTR7g5pMQO+B9Aa1y6lsoiP9R7iQLdibasXqBtrGKMb3c+Eim6
L4bkMiDTNmUZMjS1z1++noROKcuczO0Q4rM6dYxT0j5WBvAl8Qvvg+U9utnFEUSV4Z2a/kMTXrr4
YnTXvDgUHknNaJqaK1WC8mI+Rpq1G7T3SkHb4M8saVGALARwCfEOOfhw1TV7EsBO9tHNymY1EcpT
k8QTydkY8ixr3vLspDbLCLtSqpzGqhGp3kc+7BYtA+0p4S0lCBpRnZM7s9S4mlT3Oj1ejfAxttZF
t468fUk2vDAfPfFkRjNnLDLYCOy8rXhto58x7otkiGdJd5RFP7EokZbqZz+eef1xwOWjGO/IBmY2
Dfi2SrJWf0hzcj26BbzsEGOt9ut3u+NeVkBi9s+y09Noee7DA3VTHqg+ADYiUWZOD6oD29HgQy3A
B+G71oT+4k65BE60SLpmFdGn2UfvZfTsgg3JaMoazBLy1WpwNkKspH5vxdESL4BD0Bn4BywWxCAC
Q0j80AfLLA6pgNoCDDt0PSsSLemD/ZAnJ6n808BjVTJ7opMa6DS6Ic/0SmCHlYqHtqVcHbiClm/B
rco6aAeAgfs2cGj4XBdmDG4avFW8ywpzVRT1id7SdR8Yl9ymPtxcVnk7U0IIiLQvN+5Bgw/pe3Ts
U2U34E7vBU2xLuW35lWWSfRRhQ/pc1rQJpoA2A4ai257d6vU8c4T/imwZTq1tflYTu5Y1nRIiKIr
j5lyDO1F01wkB5Rfc8kxUfnofQZFnUC1nTjGAVG7oCJOCS9JYy7bfOsQmqKHdUCiF5IHUaiiqnOK
P0Kb9JzEwgx7FMSCYVezHN02yjrtUFCW3bi/q7Kh1O2hTuE7ycPWtEhnoDWLZgrW8bC4RlRrN+Jq
WD90AuNtoaA2kFZp8bNourlpr9IO3byr7t2Y5hf52HGOtUq+ykTQXAqawYd+V8ZYH4cL/MtfTYlm
BZy6Ltl0HajADdw1qMqZJ0t7bUj4dcDCqt7BlM0L+vzx3c6gG6yt0X+o0+xb0dDb+AsR9oskhdjY
gTOG9SOQxSjK70Y6VtIug94hYNNVGNct+eJp/YpRC6EvBzDOiSbBKqlmZv1g5fUyESAFVHoBfNqN
q0Uf8KOpwMs8uL2z6HN7agw/dYB9KaX6cmfNbAk/eSBN8hISYf1a9C7/5avhQnzQnzQBZMdTZlnZ
05WP9lAPJ5Yh1qDKG47CAHwAvnlLS7GmKWy3WInmqIZfkpo6VKVc9DJzObom4JLthDp42E61FExN
9wUWzcR0L1J1hQcyjWiHzq1dru6EtA3EWq3aiaHJzEtIut6jET1ltKznlrIS2JGh70wViF1VYj02
gn+WYIG2GprE00Uj0Q8Dlm3QLbCV61aUqzTj4+slOGF3IiFgcERFl3p76DtgvGkHRSCdlgGCQvfs
I6juSvJjChWXDfAjrXsabVNF8y7LMHOKcmnbP6MeRETWbjtsRk26a5F4RIq15jJ4VbVuk8T9vNJI
VRFpFQ5fedAeG8lbai2G9xIoGhU9rkSXw8+OOSqMX2n6Ci9qphbk81attx3RoKa7DPqTm+Ny8ryp
YTeTMOEthQdbOw863nsdp8tKHX30FAuB7PLB2xWosGlv9umt1vtJwvsycBkWNAHVLSdi/xIADzOb
S2AsC3+eAZDywZMkoDmc3dBuQ2NV4sNx6F0IrJ92sS81LBLEWpCKz1RERKEUzkODynDrEYFEw7xr
kzcj/J1bb2lTj00PLKRoRr2l5L+WzqofqpmOwV6lT0LXzo6Naw8RHwTcFtSv1cazPvmp6vsQ4hrE
yq76UdrmzDIukVzBV4TtWJ+TChsPfc8haMUFmXNJzyedWA/hb/Y+GCdvQ3yICpq7DbQY3djOOEPG
AZjOAoN5qWFfdeibzRA2szjrKJli7TUoENo+Ws4xcR665JogHYEJRy4T7KE6ExHKitdM2/jaVSpm
PpQXPd4U0baON5X85DV05q9C71kJtrKyBvmGC/Lca0szvMotK6d4D5l8arJVoxDlD0q74ZCPxFtv
iysefAes/Het9ejjRQPng0ZUHnOtm1qVSYPTm+7tG+epoNbMXfTGtga1kOqvdPTP5WQuaOzRILZX
IH0jZVnB7UwzQn1zOpTU9qliz5HCJ8tZSuCFK/Wt04C6tVPZPY3IOCl7rfW9H/NwtSeph3Se/XaF
wEu2cjUkWiH9S8eEJtt810voKs5d90OHRZYjmeYjec29Us+/h+3bA5KqOPQXyrpt27dFhNoAt7Ss
Oa2Eu2bWz51FsPHegmm/UGesu97dxoq7A96cwJPQggJSMmBD0kCd5ptwNnZtg6J4yhY49e4cxb+6
D1JMTsepSRL/v9SyJr4Vdm1KuALHpzwcpmj07lytvzrEGjSe8gANStfNm1OyaNEEwUAmddBuI/1Q
l8vvD8lfXSZopKfZnV56+udvru66o7i+G9ZcNNFaO9C//fw1QXv1/SjqFxk3/eMw6udjq53bUgYF
m7O4ac4l15sXORqz7JKI08AMpFXN6+bYDIQBZLqPV7aiLmuJfDhsN0uXVkLsPfb/jMpyyuD/OVX/
j/gN/3dwhqN4S69V8fZW7V/E/w+EBu48kCz+O0IDH+TP2yc+A//7f/gMqvMvk1YQh2Jwy7QJETDx
/sEzKM6/SP+ibATMQLaefu//pDMo/8KKpMuk8FXZJqbAbP7fdAZN/xftzAbwKYpgNYLv5v+EznBT
p0lIxOZN0VqkEUyQR0rD5/mka42S6B5lCCNePQ5MwLSGVlzwI81o/8TiVXXR3HeRZSh9gvmqAf1d
9ulDYXQAX1xsBl0XVzhM/WOumBwSpN6fxmknVr6gb0Dgy+qtOwXjNxGXf940D5PiLfau8UF8ftNp
LJeIuQRXGk3DqJFQWJEiZvH6ZKIT4Snw8gjP0Gaa3Z48aP2TrDOzle7Xd4Lr4zf04d76zxthOXZk
mzyFpho3v0ZNzj0nNSAShtEQzCKvJ61jyAWtZWiESZusrNx8dxB8TiXHq+YpZ2ai3sP7h8l2+mcb
+O+BF/+8C0ceu8918EAwQD4/DtadtvTcwJvGAvBbkYt560r7wqDsRAceemcJIs5086lVlVszfykE
n0xVvi2mb1yNlBb2GlhpWn0Q1RwSof4iNcWxkCrKbdSIgtXBMx9CmTtJ7fW/VTl0aRaukm2v8IFN
eZO07TPcxdrPwq3rq/tWZ9m0ULTMCX3ZczXuZViuXFUxE71mYIJFqShrqvbUlZkM7pxpNSm64NLI
ebwuoqradsJ5kutO2qR5TktyCISqCsPgKuewPaF9c16GvCyVBy92F23D5ar2I3x7pW3t0mhfZGgv
syKZimuSDP1DW1lzO4XGWNq+u8Oe+1TVrc7JPTkZHMy0JHaQGXGOcYMkmPmmWc4Kiu/BijXvdZ51
G7W8gCZuT5D0lq2vens3DJWlmrbLHvsFniSFxk3UTFUopbyvwQAA5UYbKaHcbEDlrKsG3rtmvCxV
69boVmCh4im6sXYVA4ifoh1Zmm4/HGhiFpMoj4juy9qhart2AR5xj3dOnoOjlzp/W1K81qUFHgsj
BURF7d2sM72HqMnoll62tu4v8R7Q0aomy8gynl1gj05cxr8EPHoQzKY3c7w0RSQCfJw6V3WeelKz
GDCqEL3No7UMgHivW/2WVE9K7AR2u1WG6RHW6UmyE0qJYetuHFGvOrvvt7mUDmvNqh47U3K5xLoH
N5PAUfUVkvOxkV1rjORg0o1FX7qtbspnRfT1k6jRuvhqv9CE019x/XCczxow4A5iULsqyDMYMnl6
oW4zSd1aRU9BmKa0BFYcd6pAa1posuThGzT8pR56sMoCSviaVNhLyfN+oA7sGZ9YiJM0G9uxpIll
Z82qJYfduLYya1ynOFfji95KP3SlfgIMlW9k4L3ctBLULhbkL6nPnDvxqpsWf0sdf3M2lQIaeRYV
yODNSpOlFjYIEXow/pW5HofrWq2ara67aESapQX/Z6uR9V0U1q9AZACjk8w9NLF6bhXyLkPSPrRB
vQ4bJzi5DyJQbbj7E8vjJSvkZlsEcTLPH+SyBFdv02AqOQNNX4PYI3wLtrW9+H7Jujlfjp8HLhHd
gybsobHP7yYjKMu9jnM38qZNXqQz3U+dvXSxevrQ65wGdYITFmBng9o72Hd2s2utgeSd47q0zkd3
UBH6uF/85+l6fDNkyWUYETJ8UJtn9XkBHXN2gdJhkpGN+C+3FMlVZeP3qz1BEYsmw7dX9J06vvi6
DVyc1pR5JRk1VB0MbvJUtOrCVBKxsdPC34sQUFmBt2XR2js/rBUAoA2tRXXgnDxCZxKIZLelDDFr
smw3hLK2CAp920p1v29yU1yLNpd2VQI4vAhC7ZFz+LCQuA1ZWkmFpta6z6qXIH5OfXMZC9d9TkX5
E5lccdJtHuG97+pzhu3v86F8yGEn0IFPaLdfFvO5s4mgsM0pAzQzWV27VlzupAr+saegBwCm5i0s
kcmPhW38CTo7enNCY5bZWcu+UGELqdCuANzs1wPnhhiq85JG4Piom4lLOMtWH4LeegYLnB4KcpcX
gZRvobnD1UMThcYBF0YFoF62uvSC8wvnujHiNxU4wjZ3NgIJ/Rvt6OZRalvrTKSiPWg+AMHxT5Fb
vRhO0u+LyoR36pusP+NTNQMXRoKnHVM/bHZGrdTchit5LntcblvbtRNY5eY1brtkVoYgqls3ZC4W
YCt8cU51bXjzuFCH1AkNqhWcERIe4QibK5mrzJJ8d78LMso/QxmbALY2fZWbteCnBmZ7kOt8JreG
ielAGsuU6X1L7DKYszTLC7nR37MQIp0tWbRBqmq6CFBjTp22TcfyKixLiB/ObuTiyGkd8VuRVn5X
VycRZ+7JE1gxBqdfO2lZ7E0RFHuJ/VFyE2XtFHq+x+MCw5bQzVQ3B2uVS/KiQg2SCcueJ6pbL8T4
eAiMOfMh0GkQSlT1sar1s4RK7OoMYQ7mj9uuxOqc1waTPFcerigFm/Eab1yyqDAvVjVG6WylmRgV
PI+0DAliBcXVbQd71dhEdLK2L6gA1vpD7MbzwCdgIqui2KvcgM+qzhquecqjT/TAUsutpVXlVh3/
LmhBV38/xe1x+fy8ApB/GClldOjJdGzepDhiEx5kLiWEQg3jgd68VZmnyc6PHLHKvJzCP18/dRF8
BUVQECLJWFZVp3T2g4PWXNbFHPRbs6iAJ2LHElsTSicxG6JysmkI4lF1VGwK3bsObjM8a3Z9yepe
PlMKLJ2ToDypYZf80GQzXcltyX7rDpsgQGRqRXgO9cZFqWgEqFKSrr/8fUlw24/5/aOFVacrRbUl
9GWjukzFqklAjXK4YEEbXrUeblUTxOmlQec0S5PKoz7+Z1mrVDNXjb/sOIMsENn2v0oYMVYUCGrW
6bFucUfqoWqvwUe2W6VQ260D7BdyrITh3SnXqa0k+8jUk4XeJkxGOzGwq8TGLO5bY851Pl57HuHr
vK/rX42tYh9KtCdXS7U1jLPin39u1OUoPiJtkZhi41dNfe+0+jmyMK5dwJnG642j6Zaij6i9j0m+
qKkTogGKA8pXW7RBVj+btbl3u4hlaEj8ueu36SXxSHCWlqeeil6Oplnr6vSVwxUpKDnCdkrDd0DO
01HV6/cTj/vfOLU+TT2wCoR1LLJQ5heLq9YVDmkSFleMgPMKNeouldR4k0YySaR04Mw2KBCatcQl
QxFNAuQrz1WYBiy/w2NulSsvJQb396XwO22TslPOcrk/Ru7gUr6Yu9sQ1rBNNssos3xOMNV/tFRW
4MDJQPjEXrI3QUPbnKTx03EudkQePaqR2S2TxOKEdezrRGwD1cBh7Kn5U2+lgEzhxIe9VuzcyomW
wkFDqqcDsYgi1R5zynTdqti6oG0xMLRsbipmntAv9fXfP/19KQwvWRg1BziX1XSaebayCkUsP7g+
R3Q90l14ypG1yIcgnwZ5l6BxNJMdjQPVrFaT5JJa3cxTaQPA/qXOjJRVrTZTSKn5r6rvzKnXCrGp
FatBqlu2i85otLPK4XmqQ2RGR2L/CSi2eA3QZZqxpD0DkO62IlIozlE77dkcqpRjJdycXi3PhSFT
PNTmPeoQOX5MUVk2xspKy3llieGSh8z1yHHcNbQfcwsmPNwEefZqILZeSpmrrPTATWexDxOZqsDh
UpeJslQCjtFmIvK5n3v6TM6pM+tHkhEqniMezGVAfdi28X1l+/fv5OxZ9hE7CGHicrCxkeiqRqOt
Wtsr6I4Y2rQSgH3h4ZA1AP+bWu1fXbPeZ1yewM5OWQDCdeKBRHXsklh3rKlTCb3ZPm/9MetSKewk
yXuTpVNFdDBNSZttpEwFKQ/fCHcqHTFtPKgrKwrzfSkI+vutZe3jRAFJklZbPZe7I5snZR1d+FJm
WBuY9s1zJPQ/uMjPmSSefCfJ6HEpirVbuea0DW1lix5I3f79O6HTUjYkcvUsHRwsZEe+gnYuQc7u
CUk++2Fn7HpOdAi1c5WEhrXoss459llwLPsq3ULHmfVZJLalVGBd6Z2u2sPobZdSWrwNtlXt27J2
N2UKK9nT7YEou/eHhp9oyAl5e/kvb6tVXrPsa+jsrdPphyz31WUgJbCtxRBP2Y1luztxyuF2N9U9
bA9EbK6c/9Mjp4gZRPazVvbZbwue/kQuh+IkQtnf+VY5zP7+C9U86eCoO5wRZ6VQnBl+xVHUJvS5
h9t3VazttHUgwqbFEUSCs4jdysZSFsGkVoJgE9OigKBp6Be5EVsrSpPwtyB5vRKEDCDFDNpc0dAD
0KchL9skSxaS1Lo8gNgGFVWkyhKSfLhoitSd6QY6Y73ovaPE5a4iUPg2kFLIZWyQbiPL20GNPRBW
UoHNSoDvbu32WGkHwknK4e8f4kYlA5SCCENWYB2aIIJy7YcYptL01HJIPkRdgZW3cPDV6Lo3s6HV
ruRG9FtZsvpNTUC/lDNzBRWsJGfcNZum8L3JQOf8WlJNBHGynZH5hDYm0UyFKtTxZq7LzNRDy+TM
Up1TT4tWI+ebJRuzlMgteGcx9qkkzRciI2Tfmkr8TkKwrJHgGY6+Fkn/w+8ia8+taNLK3tIIknKJ
QCn/ueDjRrsoVR8bfAUksP7PS9wSTULhSuuOHB8Dgj8XLUzh5mrpkwdE+sVkfSFXDfDLKhufJDQp
59LmJ4e4ac8sya66QjqDQzoLbS6Qe+Quyk0DGyvmYusXHgWVg3PfL6oITV1gGcchUtJp7jXpPjaT
YKqiJt2bKvlmy+RgOYB13tJdOLJMOJhY9aaz8q2fa3hDI+v973cg4ETPHL7jmSgS71y7aFe5tnSW
/UMWEp76AhVx16rvdhb129LDw1eqKPwMe9ONL1UcOJMIdjIxY89ZBWlvQGv3M3L8ln6Io+S1x9B3
sO0oXPM7pSyIb2Gti7rllo2b0u4ByWlp99Q68KPR6ebrthLlD4ctOejtS1hwou9CoT3baXaNy5p1
QdeetZCvWZMraR2RJ/YafIZqKz+luXUAM9sf4VkHnLi7U1VKmHc07+CJHoRyCZ3Td4aNY/v4VUtZ
JR9WZAdlfKG/J50U4ll2G/XZHYo91565JMHeT2JdLDPZHBZRo//Rsyp9kbP6aLEjH9u/V/4Q6aNk
OqDPnGYXxGE+l+rMnFdp2O40h1wa3qEze0FODsCclqrbLS0nkaA0Nw+Z2YJ0EUq1tgKTWBLJdwyr
BS15yj6UIvdsatRv9ETNFpYixJZtAzJmXBqLwamSJXUj2OYN59Sb/j5ScEsP+TDskoH0LsjmflmI
+A1P0i4eTYWeT/DTjfNqW7fRsyrl9HCbXRzuvL4P8HBWP8xg+KMFjfYjoM9PcepsYRSjMA+vwxnb
BpIdNDOzkGeHISqkW7+wBVE0z1slyFmgrNXmgpJ5Qfl+uLWTnCycA15dSa14H0T2hlNXu7aQrDHH
kTI6dvDiGn21Uem7vqRhdZSL0DqocpPMm65350rcVIvKAKPviCcRGOJXIOXnrqiqVer00saqJHva
ZN1cK6V668DHZnVARZgpgXaOTWkdQxZl2vk4PV0EWlWeX/txmzYNaRt2z75n2S+RVj2qQS64H6LZ
Nfm9xIZVbvu6KPcaRRZEK3v0hJW9cIpC3hFnbCd+ackH3bWJbpEYbPquPw164s6NHENbjJQmz+N0
UyUKYL3MJ/Xt+/WpyixnI2n0+XpsHHWhFxQIvAR2qF3LhpYyKXOoDg4cUvtWPa8rieiRDrQsKAb7
4BtOhYtUSL+LhlIKr2SpbAecw1pK0CYN/UfTVU6V1Xg4b9pwEfdByBPBbR2bg0RwMdd3tls9BEHP
ksIdpAFHnvWUdUTDrEuCjcbK/UfoUkqFAlpgbMsb2W/DrVn2ixoz5c7LQ+/UFLp0LPUzc1D9QbBG
zGKL84TrSCdH66WjLi6WRolR6shLUyW51EAAEVQKqYNM22jqJ7+4HK6Vijyu2rs0sdaD2Did9xpr
g7/Vyi5ZYbd26e3uw2MW4orUWQf2Ph30V8tu97ltcmfIBJ5Q3wi30JrcaRFkSFhzE5mOXdkHHSUE
d0Y7XCHx6fZko2keB8GWSPgza8qtZGWgCVOBY98UVrBphqyjTiTSACACYzfKuOcmwD3V8JP4QJih
ezZ/otETz3Dzu8MQmXPbrTetImGZlUqtWZYd2gLNMd9MoVAYlTlMh+LiObWy/c8XJBHuqmKBCm3s
IblCJE1AUPR8M91lOjnBLGmdlaukr5HSuRyd0ngX2fmvpBmowPWl5qBVzU/TIBqc61LMxIqTZWtp
2unviy3ZGz2Ibe5jkXrMu19FL6kHPw3xJNQ+PgtlWFhtRGGEqawq39A3GvNqKkR9kBQatBN+xudI
tux14Na/paQoV0Ypvbt6RCFFEr0qeirN6HkqNlgmi1WdqohUClSHTi+SB7kochdpEc0swgRz3eF7
SsDa7+zA0/cSEoOJ3znDoTKkHnlSo2MRALaqhkBYjXKRZpm5s4Y0PCeyOguLN1tB48N7chM2O887
EeHPlnJjSku2X20L8EUn65T+8hWu4RKhrzG+kc8Iw7grD6nGilo29NxtdOrxqkxiNar31lBVF9zV
sP94mFR+mBvDkk5KZVO0hY+W2u1wWjlG8sdHnxQGQzbvEmypGYVKFAB02CoKc99Td9prqADtTgG4
WSnIJ5tKw204WngQJINNGQhtBKQfTl0WqgTA5akSvg5wXxdYqvOpXEMejKok20DW83/W28ILh4Of
w1keugxJbcBjsN7VPneOOprLaZQN3Q6KUbfTgJApZo+oTqvMS0Zsa6U2r5U+GAelTACxUg0YqiMW
TVPZSyzffMHB24NsdUkS/aSgTJ4hBFVmZaz4SB5MajnGlzH54ipJtdPLzNmahrYru7o8Cl3PjmhF
7MxdcEu71rkYnoxhjcIln7c5R5nc8NQNFfDK5n+RdF5LkSNbFP0iRcib1/K+8O4lAxqQSSllU+7r
ZxUTcW8NtKUpKXXOtu3to7aiKdtsgnE9T6TIZHl9VyV+9f9LUmfHrKNPoO4bchOrTK8bC6ng3CNT
yfu7avQJDW0rvXdG/zNtA/kWDS9zrBDo+OR3xj4Qgs7JYhpdRxxi2UgK9/gLtQ+0nvpCfTsuApk6
fkYnPK1sVev7NFMU7LV1v1L9HK0DC6QhIxySljorZzehfbGtqWsaW+tR3jCY2XTfkzKnH9ENU1J3
kuQcKc21ytOhzkZMTTXVm9qd+xcG8Q/DZRlcNbPyX4uprTYdicnbv08Hz7jJvYR36fo6PJZl/BQH
tId2Meo/XdMtgaBoOJV5/hmVVAz5RfNcyT6DsaQweKq6ZlMaObeBLVVLBVr8kNlDe40CP79OV2ri
QpqBgoBOtOInyHRIv2/9r8jT3zYR7ClSJsc+CqiuZfBf1XZIV1aJ4QRkgc5Fk/nQLd0DdzUlK8J0
rpFL81FWsa+yv0UrusidhwEsBLWX8p4s2/g0fR41fqiWFLrkWxEU8ZqU12r1N0KFXfJtJ5mi6ixr
EZC6auPNRfRYA10Nc9W81BQ43vHGXgMLrVYB73SuRxbCv5+E3ImCDPvR6Jmv7lQ/5rWfvhZZvDNk
Fh4yYYaHVkbFepjobkJwQSfJRCKNbpN/fSvNy5DHLMlZAWIR0QI6G8gmAcIPWd91q0yn05tjsQTN
6eAduurWPZXN07aQ+YG/sjlV2dw/Ncrn+G8iZ+uKvL3mydzuMl8XSwE0fUydKV6nhSnfupbGejd5
6DLgbsDvBBvjGHzXXpqtZelNFPVkT+4wVfSFq3TTKtpZs8IL7nqnD++8UmUHv+LXG8Q7IYFr6qtb
khUcUm2PgBR1I9fV2ah/s0wcEz+zN+QceveiJ1C4NDMWtEQ6h7+XthM9NTXJfqAl5P5Wu6duvwdS
/8A7/JbAJu7mEQDA681sWuiR+ANQRWpY+hoqHjlj7+XldQAu/COxgFmqRdVkxB+SD1sYBrhFbhSr
OQO3k7dshyhI+sc40f1jQ7V0LvVewTu92I12lk0T0+bo2f4q10HxVBu31s+mfa0yoU81bowFS0A/
NN5PJteh1OkPaDJdO3HuPxpzMm1ULNnoyeiIzO5Yl4W1m2RxP1biJxChce1dr3iYENClxbixZMXu
q5ER+G53z5FPJKLL9XrfKdTUSvMHT73pLCYBRmneXihlYKmhqnrvx8Tv0ufTvqnYYigIPyAVkuuY
5dmW2plq3aYKbxRpRIfBmMdNWNvpvZlbDwNZPq9FVzB/NzVZ0WbJUOOb+bbxyJD2RUNba0JrOath
ssuM6dmaG3IboQXjVeGkPEG05x6xXieoASmFMucoWhGcma7z24yd9N2jYRMAPanq5N1eRkmxk+5y
+oZruolDbjwAjlndjYqFgsKb6SPNiIuuFGNfjQTVSTUNh0ZzzlN1ssxZHOop5MUsf02aTbdOxFOx
KTeu7upz581rAD5KjNvE2gbC845+n2RU7k7fCGGrrSjN4V4gcaVKD8FX1ugL0hB98QNDXwAm6PQb
3Pw8RhnLa9yNT1NUPhi9+9RMg3vnR5Z+aqW/sulkf60H9sOyqYiDdtITT3WKIjuTHURprujxkra9
eUTyZVB2NX4MpI2fPCMo1uii3/kOWI8R3X46Gs55x41ME3tyTaogueo4JcXGLM51hD0KJv3FHZpj
A8D8K2+AfBKGycKwn8fxG6TzKzBGf2sZc2yRwViUFxjU8gJmz/cqYt0CGBsUwxh0Fp7SoCbkykIs
ZXpIhCUnwKFOnOmtSl3aeSLxlEyXPh7LS9bk/Tl2PtuhLv6JidCgzpzTO9O6l13uPaIDyqkb9fc1
xdyO6JGz3pjrBl0MrbKwLUOh0ObHCPQ7u88OIevx7YJuuP3fOq+YN61oWZO8HJ32AJ9Yy0/Tytr7
Ovb1phCm5H746HTpPY+x3CS15R3pQiW2MxnXRP85ryhEnqp8CO4y9D5LuuGTRQAKfET2gNM6CymT
Hod5narcX+dZ7u2ricruKA5BJGsebyVFPrfPyiH/1yqCuW+apvXkzeFrwi9d+MbYMF8iL6VvuVsY
rWGdIyMYX/mjZIrt79ZnKWqq6JIU9MkllWUhbSr4wBWsLd9d73FUtjo2qiGJSxNNgX/PXJI9P++F
P2SnViguHWvEstotvKkp/vk9wfSWcr2zW+RviQ0rE82tZvusXSrhGgCVWgX6bBd9f6Z4iC5bPZFw
o0OGUSJXUGVTGQijuyhkSVuI4xEBzHevipQPVMK3sKOV2jBG+WQMqnsVgXvfUap5JFifG+X2QlUQ
j4KYflFmmKUcy/LHDjsS65uyeLbDMd8kbvIvgpHcKXsud+MQ/issQh6HRIdvVDL7i9Aw5CFonXYR
+unFy5V1UZhUF5mrvIWQktN/dFHF1CQZRTweztrIx1eHLkyeuOsm/hB6mC4tepwFghj3aPIXhtkw
XDwojrWwV/AIOlnGfhgfiijNz6E7bPKAWs42ZTfuXwMLGhAyqTv+fZSNKjvqYm1xmnMB3ZqCi17e
zcow7odKyHM9JRfDCZhwx8ZgQvStFQt+fR5T1ZyANxDiW85LVzRPoZmaDz6VC2dIaIHkJy3WPlDr
trCZYG2Td9+yEv/JgXaBWp3vTG/ynoJcM+QPbGxI0B55A1+s3jVfesFsiAI+jkrvWzXSZcJOnMuM
e2GSES15cVi+OCOETBfn+vaAJay2luJY9uZSi/Cbkc548lAhbeIQF0yZKU6vQIFY2E6xsdkVuSIC
hB6jvko7NJ6sbDnh12nMgWG/KMINFgkuscFrX835rYtYkLs+PztjJ+5rM+7uUnL6VSCNewqNv+wi
SQ5+Momr0u5L4Q5M+6SVBItqQirQZtHZVFbMmJAYSycKBGrkJHmKEHK7Mf+cJOqH/TRrfmjoXw1b
v/Q0C50S4JmnVN6awvpmSf/C/NYEKroIkZpPeY6AOdL1ePz7lDJUf9U0hdymgbpP7NQ8e4a2N02c
TFuOz2V6w2X/XnKXVo/U8de8MdkinmiKW7RxmqxzroZdOGOy03XzkYOYbd0yj59jAfKjnZLHeF1v
vdJr2VRumHPUBgsdIiv147K/G4qWxgeuq1VjhuHOyoZyI8KInlVvehjsZIdqxl13cyHf576Hg8Mj
I3pXHiRBVNsky9NlXrshQUqmt+9HAKnMjeIzX8e2ZSklf6MsHoYgqpbSMKNd3gFCQeys476qjx0z
ys2+ZOdZeWpdxo8B89QWAna6a8FEF7Y1PclY2o9MN2uPUXQe3Ia2hYnGGQmrPxHE9VDnYXdqOfid
Yd77QUZmWKrlafTst6INupMcJsCi4ePvk6geXmf8TJS0Wse/F8PtEI/VZn2AmiLxKs3fySN7EVLd
6VwcK6PU99YICDrS3JSF4bMoEpxWQ4JDxaeqeOG7dr/LIvr5eGTcnBu4w/KpTXeCGaZUfvESD46z
tCviqgZmhPPgG29KmNe0dNLvOJmv09h+eE7irMrM+y0BJU5sSi6xWrF4ccLfcDJuuvdRp/vRRztl
5SnNJ5brPyB3ombdsceDPyJl6nQ972s3EJR3NN4ju5C/avtp2ETlcxSW+YM5m83j3JD4pfRMhHob
1o+mdE2kMGUA7aY2ahj6k3MbrqmSb6/x7SXlx/HspFtxkyK0fh1vhzGjoPUmUQhLQFU/eJB+1l6n
uCcsrObXl6UTkcoVisXUVfGu64R3GKdmPiaOigBSIioP+MYzyCBZCJoOUrJsD8kMEG0HPHiysHyd
ZxmtU4cLBZOAdeo61zw1uAJ3qqrRR5ByyTzBGNwchM/G1RZ5fnHqjz6bi5Ovg4/a9ZNH7zYwND4G
k0jb8uANMloVFRhiHcb+4e/FI2xh1dWiWf39DooDTy1C8GG0Vwh4gp0syvjUxkW04sHzVlt0dtAc
zIqXR95Bx7dpW76CKeaXgBQ3vtmVt0inpLzoMrDPBnG+AQh2Hlk7w8+ds3A64942zZqrIfP3BVxb
hitvWrL/00qoguo+lc4eWmj+MpRkDwpc/6ocLz3FMz3jNUQ9AevdCDTnmg/I6ej+ZSfaBPoH1H46
ZEPVJ0tZTVtPqb3WzQrVVna2jCA7JsZ057TWvNba9HdGEep3bZ5FO6RMODic0iaizl4xHlEZY97B
+s+nujDPTpJSviOQDLfCwmcXFrs/Brof04zCUhDzOnh0it7cNsUEO81efDJii2PMRiDqliUnYGeR
hToxBjW4kSJpPxWGFXxGfnAUbch1XekV01n9XmhEVIq7suHCOHR2V+Q7hlpqSopgPvjBFK3Ngc7p
NhyoiOsb5lxjPPkAkJuSzeNQ9VULt0D+32hV3VareV62YOnXTrLnGRJoo9XWHSrQdGOYndj10nsO
/ojkqAZOxkR24Hv005Xxzhkt9xqbZH153pubtWRPlEhYuRM4Ns2JkBGhiM6yyxJ7Tn82s1Iviil4
/Ht0hOze1Nl4K4td6uAoG7ivniBuhYp22SiSVQEEe5lc68mKO0z7t89EY79mHPWneMDkVNaxfPv/
o8l/ssbGvotCtIpT18ntHAfiIRzqbZ/g9tdOlXxr6fK3deMBVkatYGzUHWe2XvYTvLfTqq2+cVQJ
ri4roOD79l7pVPT7INQnDW/+QixNcook5jQjgHqsCwc2P0Be6HYwfVHGPSFlu24daa0HEHygqOqr
0dNwoBi7vKutwx+8Sap2eUo6F8a79F5E5LxIy8F/ZaMBond6N6tTMET+pR9L86qYj6+VDPxj7qWH
IONO1J0yj3meUvIkzfwl92qTSJxUvNtDilIynZiGZ9xq7D/bkX/mJvLn+apcrXD7WA9qcG3yDhvx
nFUPzETe+uYZ32ZOll4Y6bttO1Cw9PdpGSNs6szQ3VrTbD1yPP3SkuKuI4tCdB26xjrUWf8ueLcm
kc9f9ezTPxVLdXHa2l26grqj2baMvZYxK6X21J3g6UB/n51c2ri7NroHzMxqGDS/uwuCadzaXVqt
ZGljAxltsaKC2Tn9vXi2ck+pGTdbNdWfctRiN1YOiysb07YfrezVi1vEwSlA4N+n9Sh3EWapzOgf
u1QW/8gRex0ic1jKOJiW4W0cT+mO/RgqxaDVyH2fhcVdIMZ3yHdxKOpSnUNkCv7cTveddKd7FyD2
FjRlRVF7GXOkGHkeFNscydKKQ7JbBMEsT9HtJaXLYi0ao0PrMYtzV539DJp3iPWe7FY++3upMBuW
TcYN2wX1XQQ8k5sYNMukHy4iD9auFQzbcHL0xp4I0exqy36Y8tlZioBdsVRRT62DaX2YpGHWc6Sv
li3++aoYzxl6j5VVYqTMdfXkyuAkzK6+/n2mK7x/vUGO5+CG02HGtBt0toYSdx2EeOjcNu48+Ye/
lzzu3pp4SA79kCJ4s6d5S9UyelavbdHgFJq+LJrbt6Vvpw9uobMH8saOg1Mdg6F4plQKvBYM/dqn
MG9GrsTGgcU8DCYrQmmaQ8O2gwO1mh5VNIePM+TowmXn3iNjCB9h9pxd2o2a64oWqiR0TtZs94/Y
xyhvUv7P3PXWrk8NA3Y55+SSVgkl3OUvBm5LpIS1/oJl2pddt5jUmMMmMoPJSSXnv4/+Xkoxx2c2
leceT8RGef3GxFrJnxfzuDUfQiMG81AxffdZEv9oqsgczYgRWpguhbixd1nVHxXCkSz1C+5yPvv7
8VwEeOFlHy5T9E0P9N25O6OhTow24HNsZ1D4hjIfxpsX3tBe9ZQH6bAUmau3StnRzUo9PAi+KwRG
Wqc4GYaHntvPn+WZWFZjDxN2q8SGx+qrnyAgWjUzxhVDXXgCn0OkZ8buvSS8bDffXFNzB/mth0sS
d8O2d+puMVdFfC1TpH1tO/do3sPTwFt4tn0/PbTdHMPfTsZJobvcVH6ulzGmwXpRQFpsIMW+RT3R
rSbCZJdbeX0E0odT6YwSaC4bNzroaJWqZn2iMlszJ9jm2hmRT4rG3RR9me79kry0wQDbspqCBIDZ
KRtOBpcACzf3NmEr6ktuiSd0CNXVGTjpKMYazkMyvjVd2B/+riz4+X2R8AVPCbeZ8h1SF/4+ZF1r
FpUZ0BWVtcRuIBx987lYd1MhxbkIDHurSt7jvz8FsFxvvcf6WLopCIgFmLR0ytHZ/X0+RzDigwvT
PpgG555bTS+yc59CLCWHuJ+gtKZOnj0beLXtEUPXTAeF8rdJFXoLq+0h9W5CbIvusfAweNGuhvyX
Ol73aGsWldc/RDwREQPj799CQgAhyL1UyYPENxtjuAhjmNmO+zYSxEuV23qytiZRsHIOLhI3QzkF
6755bUeAhBO0/N1oGl8F6oqsMFnteu9ktW8SQma61baN3R4JRx85B7/HZIdWhTL4clmVdEoH/Rva
nEPTrcmTvlo9YqzpwwXgVZW3z11jGfbHMFwP/lvasuwj4g4tay1JgdbRpZtxA1s4Y/3uh3/iKnXd
S0jG7rxPurfS+nA6+w4KkAOHoHzwy0nFx6h8d5XE4ARmEoG0JPUqGA5FOhw0JeJy/BLnudnJivYr
wq113rKmo88CFG7Ei4eaFiZy4juRWOs6fiy3ATPazPpRT+UCaRWb97Dswf/7OXhs668WyzkGDWCB
cKEivW37f14zHYJ9ahXb0OL4xQuezWj4RnNhRsnKsKO78HvwwqWcQcme5/TZtN5xL+za/GBFe2GK
pVkYW2Ryy3S4Z2cP9HwI3X/qs5hc5P1nXaiVJAOgmA5h9yGd7hT53bLl7ecxvW6y9p/ZnEy0AP7D
ZOtV4HarVHerqHqc7YlacHZVRKoOdHXnYXc0yDk05m03GEysxfI2NYy+PpCVuSAkezmiEZvNaZl0
MNs5ELBG9WZW5Xqq6QO06g0PDiK6iW+W8uilNgVAJEs3mzxRy068CotM7RH1ZssSf0wIRe/4pztl
vJyTdE+yyRbV47IpKPZzgDWFvFnDgWarp9RSIB80actM7GFyQ6s9z+DMJGIQeZ7R3JQlIJ8+Wrsx
36NgMiL/A6b65OCYcHoqxcHFPs0+XNezyxpCzZsBPJf5S589ha4i76RS5yemMINKn8YaN4q71HB2
vmYg9Prw2R7L/VRJis/sdZil+Py4wwYe+fJHcrMghbqAvG1IF2AtMxaNZ5MFtNfT15QiXYzi66zi
s1W3n4OZbWUaP08mTAtW/Lnb5jhUqLAXHi2LeWYta/bKuG/3UqM4T+NNzHe0nLJ3n2faOP+gEnsy
w+SYa+eh0eMKfc+n6nmwlONTHsX2hXdjPdtfybCARuEfFNiLftAXtDqrdHTvwo7o7LSlgXEkj5og
Z2lceD6Um5YHuzLKfdUY63JCpIosYCBaq1Zyg5SF7Aovvw97cUgC3FkCOC66QbqYhKaEABUyTUS6
zkIWtK5dTqJ8HP1qnw7lokCvk9G8KAHoiF+p6Z6v0bb5iURMmh1aeoz6HkdiVEYH1IXFyImFSPyA
O2JrQkCAeM4vMVw69MqxUMlMv3z9m5axx5fgfKjK4P0Yz2kanzJjPrRJtAtMoGlvvndRkwf+wFXP
EamieAuTeUt32Jc8YNxhB6t3wGeysRqFAGt6gTTGHNh5O78KV5lx4H+G/1nlT300bFVt393ySvxF
Kgqyym8tkVjgveS3bAWyK+9uLAIkdER5Ks1J7Z3RGDYLhI6P4BWxQYJdymxvjeBNXbuJveCQO8VT
NSP5SJCNcmuhF17kBi7ROksWMX8q89hrGvtkjyImbxk2bGMxz1xcuQsFA8DZ4p+czfxR5NZbH8fb
FCrLNCh1nPujMwXfuWmswvF99D7LRn0Nc76PaO4M7Jmzpfd/Ywr6eqK+tWEcuQWvUJzLtPoBLEKV
Zm2jusK29zpRD7uIkn6jm/KfdD4k6Sl270IHVdc0DW9RH9ERBerGteMP0I1l7PicTETLL2XSbvqs
LkmREZBd4HU1JzGXbao2VgT03UerwG7WlWq+IkDaXT83pwGpRKCpGi1tUF7IlxYNTk26T2i36yRR
Z6dEnWOE60A0O+Wp9dDaK8cuvgZOILTf2zZOlrQYLXmsbBJQHM5iadVvk2BzY1Nwq+xkBM0ugqY2
qvkupjTVytRzo/q7Aqkdt/8ppTbQScxVY5cbY7RWsxrBtIJLEZg/uRtsZfYY98zOIgGusRezIAFT
RPTGTjvt2C9SNls/QBA9XlEh4kb/HcyIuB7o05Z4Sd/bWn1BxQXPAl3CKsmR0BzPunO5iWqLOIpS
/TZ8xcj9adOOH+Ni+K1Gd80phHdXZ1+4lcsVRh1gRWUfnDh6mC2Eq0lawNeuhFNzEweL2RX7BgiQ
BNpV6TiI/DrYaONdB6Ro+NAD2mMQzuJF2PSH6ScuChCYr/o+E/mLn6aMU5xfVrq1nO4gSIDIUgCA
Qkb0yyKR9jmnDbRbQbmnL/Kfm5D5ULckfFyK2F+GNAyUYf5EtvfK03KvJNWrJuEztoCWpiQulqTn
NZxPjvQPHL73QURrHCtebMs1yNYPu+BhssxNZYQvvdl8ohWUJbyF2JjC+JVWe6qqZu0F8cab/Ptu
yFbePO5yZ9yQbbCekurShgYoRmgeoq5equnbswkQEb+TgzGqz7dpEZ1l2m3TztsMQX31k+iR3tJN
iV6y88D5BWWc4YNV2TuBuneR9wXKBWJuCntR18GzOWHiLi+FD+hRYMudyecwMoryAO8FutwpeBgN
4omrca0jbhpqbnsIgelxmK33wXVDvD3utU6dhJ9PmCTEOivUPi81O1BljzsbjmdrtSS4VP66Txlo
C5i2lRVfEhDK1pj5coulH00rUQ3bUkJvZMGCNB5kOEhvq68OPSRI2trDa4DFyvbmTeXRXiCaeuMN
5t7zxG2pk0ts4uc4C5Z2/uWzvWspVlVF1JT9nFLsLjCdkuW1rovgNWH+VNxBDU+USr8om9EmNveE
nWziOtnQI7Jp2wYfQw4t3V99FT+MKGh0UO6kEdwjGEYknaLkbTce0VYNuLBNBawh1Ufn0T9tG9lv
4woetNFuqPBKybPpNYtSgmgl5aHrH/IwfWgDfYwl2p+YBx7eeiRWCX7IvkvPpo4fXRddC89z3XYu
NpzwJ88YQyxQskURSVBMNBtuRjVCUD3Hs0diUVNN+xa5ympuhs+h512e4b/g1wJ0ZRqXxUMaqsOk
bcAstYwTJiTRVQSzxtViMryVCbmAgNBhCE2gpPFeLCAXk3MQlMdiri+FqL8lNoClP5ZXSWVqNZaE
GeXOC2XLC017xqK2kVsR3iWUJRay7eJlaLIvD3yAsue7dMvHAtX2YoDRi0djHyZjtXZqcpeqdgEk
xRcy5ewSKbS3G7Q3R/ev34SXQJu/aK9K7KMW4QVjzuk1keRlH0mr28vSfNMRKW6NejPH8JG0HmX1
CLe4XkaDA6rDjr8aJ2RapXfN8kAvZmIV8WSrU4hscVlWdYo6Hpy+KxdxI7/RksdLsodg8NB8fVu+
JMc5PURMQqvUwqkztTCPxQT+25AIZHqUyNaaxTOxaaOu0LHk3dInwGMRtlh38mCrMBrB8lvAmQTJ
IJGmyswa8CoVzdpHb2qXzoBnq+TPoSTRbpqvoEDjbiRyZTvZvDILFso89tdeFO1jv/utUDeAkTAA
uWOcHaDiRnvYVJbw0CT3DLpD8+bnz0FvoJKaUHUXPI+GhBKUYDCdpdFrGNfwNYqlgWCwmRZWc5oq
K1uljtMuO6YvJBySo0fAw5nwWdlEGFgBhbKuTXsbqYJxfor8ZQLVsZJiXDk5oVRQyc5sWisY4fcR
FHyLOP4t5y+rbl+DHc933sCm7A3ZT5qQNibnnpLoE4S6sWhV9qGAX2ge2o8Bk+40e5/m1Owds7n+
EXEpIrtq9izEyHD46UfruGqFlJkNYiC1rJnOReMjBvRTJo2/hKNh1fQpt6TynOVsdF8l2nzhfvvj
MezSZ0mtx9/vgDHOF6NxdOPiUPrFp46Hh3qaTmXmshkC1aVxyNll3KQOtxLwtAnfDNFsWoD6BWjC
tTa930rLd465HfGGe4QbjFjCO+J4oSa97reNM7yNdjyB2VpPAWYffnoKIazcZz0GSMjs3Fkklsvo
Zvi7shyJe8tBCwHtlqa0/ik7frrhdQvfstxNClmru+a7HrxqMSIA3+coplLPOYbWdG+rJ3Ps6PVN
63Vbhv9Mwa6bR3e2Yb7mwYjZGNvF0gBg6zsCEDXWHdzyxcKCFvXRGAxmT147/YVTj9W91w81+dzL
IfLyJR4/ONZzprFCpg03dgVeUoPzdlmxd0vBaDC9GmoIlvlokyBlJmdPlLdJJF8JSwCVoPwrTPXT
T6JlCR9/S/+rsq2KOhyPUm2n+w7cv/71CvqjpcUmT+F3IXU+JGJnlAKIek3HQERGaqIInK8pJ9jK
6S5ZiSYhMor4kF8DH1JT5xl3WlatZXxISwQgCESiRe5SzhUjzjJ7eSkddQ/5VC9Sx/2IM66BqvWX
/Qix6Bmut0QzT0G5WAoOgAIcf2kMzHrOoD+z8sfMK0rUCoCHElcw2fdMUErhrp8OZeHVxwnCInSM
YWlY7bg04nI1Efa6IEsggD8gp4z8KM4BWTn5BtSFRdzjsa7ofc3s+rWKGN4c0WHeF+VW5NNn4XnP
8Oa4h/p/zCHjcv5q4ILZemoqcFX0ZZo/ZkJkKzoVZyMMEi7NOiSELJn4wrDe1C6rek1bj6LDHu8y
2R39zpmYLJB9Zgt3dq7aRa1VPAVNu87vUw/7Xe1yxFhJwcH4VGbJe5/ql8i971uemH7xJmWMPqSn
XiDyMsYpVZDw0SJI6hixU/MuMDwwkbbeFnP2Slf9wUjB2cGV8YzfkhMD89TVdgCO6Fyr2/97Ry7t
sfAWCme8TmCETfXp+ezvmUPSYJRxJk/EVYFsIblMyjstqGos1dUC0JUZG03lyntcy0kyXIYwWNVd
fpxHBK6IAAxv/BjxVg6RPndJeBBmvfdCVAWBe+d18Zoeg11qqNfIrEsk+8PeGnF8EEiQDZ92hxem
L2+e7XOib+YSn57PziE7zwqjG7KwqAvMtl6tP9IiPSsbMqTpPzglh3Wh5YMSPjpHF5FSxArbi/ck
CmwAMky8XeBx7doZfVThzq/dO6kmbnDDfWs4+7rp3xAa756e9kN/XxXGeaxwd2T+Y1IYXxJNmeE9
9zYAhGP9E5gEBr/fBAI6XqC+HkcQz7qBmW3wNzBDOONzaplPWTifbDETnihPCcbExWhyjYQZb3U1
d7s2claViaLYyFhUVeXuhoAERYPbveWhPrJ2D+SMDHiI9FSZPI1B1f3UfcDV8iVzIutCFLbY8WmG
bPK9yl17RTDqtKzTf34KMx/PelhVY/fil+3VjIihDv3yzSrn1z45d4X/UDAl4rswHK6VgPKB27+o
Vg4e/TT+di0Kn8vEwkY2+FsCgbAsWcajlUMgExADZNq+sfagKnMcj4EjXpki3xP/r1FQCWil5mIW
1nPa6rfbf5lwX4xagymBnnn+ox+VG60terq6tfCSr9HpSSXMkNU5chMYaEiGwVhRLbboy+H0H2Hn
sRw5smbpd5k9zNwBh1rMJrQkg1psYMysTGjh0MDT9wdem+l7s9uqFkUjs9KSZAQA/8U53/Hz7LfB
uV/nJY+8gCTrghbj+3cIc6yaZfsQIqYkfcxU43XoOaOC5XWmSXoKa+Oo2v7eG8S1tZLjFEKtj/If
NQWDGK1bYKJ9bdttHVGppBJKXl568wrN/MYCbhkzJCvj4dnIy58W7yzeejsIZmZYGMo5tJ5U3N5b
VgrIZrmmPcLwaLi6UysK9gOlWtsmDY4lDp5+iFsjWFu5+MUC4uTXxcFAeuOFyaMT65/UG4yR5t/L
Td5QeGXi3aopkKYe13QR011lPwi4uQ6e/NkncbopW41+qqNPRCigm/1Iy0XhNGyh0DCwztv7iust
1sUP2VFyBdkDnJhd1zLMkvOlDHwmGeW5rN/JWuxg2hrobJLoWSsuwkb9XH5GUZh/+XHwVQTJEaLQ
T9e0sD/RjIxmDUo3B2GYzTFzeUiqkbfulkDZvooQv1K78iBO//LcbWzDhODtUsH43ijnxBt6h+v2
aPVhsY47GJndMO56S2y4xfcouk/zDNAjXMZyqpGrimSamTmXEilvfJTREIfqs1Ht2qqwy/RmZzPE
8q/2ckm7fkqlbqIQT6+j57Fm7ldh3hb7AuI8bgWzWLW2Te9m349p/VviJsNVa76bI7szGGL72rV2
jVGxOlEQEiFGvKNeYBBYdO+Wm/0ebUwPEn/wuq37DSbvaYecalxT6517xLPs6C6mM16IlcPPa9kP
VsTsuBeDg56B9yczA5CPTnufMWPvcddUHdo3o4BwogNe+coTF5E6YFPGBZZSeZegB5eTCsZrFXnO
FF5stpH4EKi68jXvQjGAyqo7dIhmRe8yTgaIOlqOcQh+1GrMt8wCYukU27JQ43q0c3s7+2w+lJ47
Bqbo3BQ99lqGNRmbpRse0yMNjr/1K3/YWeW5sBsQHeY1bNKbHdVfZtgH6wwV3yb8xEUOn13Zq9qw
ERAM6B4GC79mLsCtUKJ4bvYjzI2HsuNRVDBlRtKWV61ibH3vxlW/aRtFmOK8Zi7nADuL73IvuQ0d
5KbE1oy61HOaeWLfxYO3a8S8oDVor6axf+lcZa6GUuqty4r5bC0uCNtwjmWZB6cuF94+zPu7aK7s
faQ5TFwJe0CrYFcx71v7+RFrAw1SJhj6sw5EftjGexshsRBdeW7055QuzoSe+sCv+E5GbhzHJj6H
Y5dQ2YUDo5PPuRQ/el/1nCT8HTkdwKWYW91S1KnIffBkINZiNot1mshzpUagDROup7FHXc6wc4Q4
vs6d8FfCgnXllTiuQ+Z6wh/vbJ9ltsWWw+fvpk7zFYw0bhqhLSVWHri/pPfOip8f7hU+jLEWogcp
mitSS4sGb2UO6V3ln04TvKLDxcIbzvuYBn0/ZcMySvBQuVU16r3o3vLRH3QtnVXloZlge1c9Mrky
t10z/WrBmeJGWb5Bwv0tsnVfecMqk/pia2PkR0t+o3U76aI4xKkmBRzPxqpwOHebcTuNAwp6QCEr
s4p/ixyfhi5erMk+UW3TiytdboP5LglMY98a06kpBcKtdHoNoa6sxvTUdxQ+BWx5HknVI7pSZG24
zDQXIoih4aXGCcUJ0VO2LIAF6mq8jc4+NdMjmb/ryrB9Xm5a0QJPDmjMdcQqFXH4wqEtxLYrcR31
RXDwlYkKP3sbEOzjHZFvDvtjBd/AD2NjY02AZkrYAawHUbmokS5FdcPKDGiKGmJI8AK4o3MsquDC
VOgq0WlXM8zgm9PHDedUCn14OpkiOjtWtMsF+3yreSjxtAWWd9GL9YdvLvtlisDcze4WuavTRhwn
DJVE3e4cTkQr5VGpx1PGOKG/j/qmWdlpfitRoLEmOY2DSxD1YuuJUrlJpPOOrf6HF7e/KQ8//Bhq
Ln5CG5NiHLO2iFmP9VPKry/+cvnd1kGYnboOsV8xV5jrGbUJE49RjmrR7aDa2Jg+B+QfkAFuGtXp
up3Xi+Bs8/1/YynBgduEe3t3YcsGrA5ZsOc1v0RDTqMDW2sWw8kJY9xYCDLn5XAq3JDHknxBO/pD
lCaA8tg6OnVC3qUAv9t/ZFl9kLq4BMa8FeDHEZTtFXViPzZXbZEQkc5vSdq9qVpvYrpHvKz05rTb
6JjHpzrD3luMCUC45JQzROQ2GD7dMNoHuAZMxVCpG7DdlmRQemzp130e4TDCZ7SibfBDzLrOU14Q
P2m7GzyhYtVo3Mklt4psajjSAz6qGTiRZxdMTYZb0+wBTc789exY9ulTWuQvykScaCwv4GChaOf8
hVFAzmkaf2WzZAuMphOnZfIwF9lD25qvgZoPnq1vs6yMVQegOhVcwGaDMarEB8H23hn4J6VoXyfn
p9nDbq5b97mpIgQ5GfsW5RtQKqxzwD0XABcMmKl2TXfpi/i+KkeO1XC6tuNGNNkT5L6IXy17bAay
jkklZViEcuHVTyPKA7w2duy+2sNnNcf3llOeDaWfq6K4mCEW7qrbGcPMizFAb3Ld/ktZ3SdsH3q/
hFFMDQV98pgWGV48s21sb40YWZRT1ML1cJdtmqG9G1UE93gLCz8mJLDX97My23WYiNcaHa1vS8JQ
oxbSCNVxHFDEjteZ2ndlfKqMQq/EW8KIfEWeLdJ+7mynIgHJG4OPxANYKB+sIePInf2CujWfVt5H
oZjFJzEUrLDnbosn5uBc3MuKDcK4jT6W3R7TuSZ4TEoe0+SaaVgZJ+27D1h1fktdXVtv+gmOBp+3
+5w0rOdY56CO7ayDG6GzVlMSY1JxvyBsvSR9z+NweTdtacFV0OkrwDZ2KjwAVh5POIbcAy4et3rG
nf3ZdWF7rGKUOAGUPsBy8zYJtpBRvS0GzyW71Ts0VXK1KcF30vP25AWeTYuJ0tzSI+WoVPUl4/ZP
QFStgOCNG3AUzEB2XhjcjYZxGtyU2bMr3+sSDzRhHUb0mTbNPWVwShICNVIWeydzYIXHyc3RSOqT
nb84CbrAIbkBldkgjLi9FYUh6V0rvHGVj3aCbJE8xKHot/17KsjLNVsrhYCv8104zZ8onp/zIm9Y
5Js/c48VIkhU3nXJCzOUFBWes+8rYE2DghUe1K+AYNC14do7F1hCUO8aR+67/Vxo7oEwIT6FowsT
GPPhmdAOy/mJTXW7QPalXxx8LEelJZAGTF+a2NzWIayuXyy0rVXdrHje6JTs8igyXxJFHAEvyjvD
qi9u2L0xKr3F69sztDqWlquPSvZvnZMkhzGqcQY4eoPK5hwOHtlTLSL9tmfJIpMSwTTjRCzrhDNY
+LgL82MOvDetLk7ERprkAqYe2njyYHsnfUL5UJ2aabp5VUYwgQ+ar48eMOwtE+Tgea53/ix/29WA
48LmXcvnal8b9dntvDezuA8bLqGhZPpUC+4NlC4nkiCumeut8r6wQBqiM8k1jwhSunnGAQUvrOxq
ZPFuKovtDCmJ3rV5cCds1zbHkLuZELyvhOXuB+8lC1MYmh6yirYSXyaCpjitqCzC4bfu3I23YJRC
Mbx4Zncdhmbt9nwXkhGzlXRJITCdC09Vxl611a8cD49LLfU7zhPqfrN/6HNnDVyx3FZB+DZ22aNv
xmfEWATtUnVFXbqSZoHfFSrX2uWaQTLKkDG8TpVJE5kwQsnN7GffW9ig8QCw2nZCtJjAAMx2enJn
x137+q6uoofBy3EFNq8ar9ca0xTXdZmuZsQQ+HzbT9g1n8a01cifV3ipnKHmFah5MLauwPfnovd+
TWS28R3/QhV+CZP0MLdRua4z/CwZYCnTYFKOvyg4gczlxA6oK77/GZm9Tal8xpVAze6U1zk0f3fs
LNbRlH8y2wDERC5ATV6irPDYxIN+DTzrjCrPKXDpmqPkVcjloxtKRK8MPIb0DB8OZhzDbCrO9hIx
EFzFKoSfGJ9cezrjI4/XfYqpIJMG8rwEqk/4FpWNt+rz05AN+J30GwvB+6k2fqB5oytBleS/9TjT
I99/RGb1NTTuzwo90eyrv8KP2KSZNibmbpp8ksEyIeaNe6dP3yXaU3CMXAeuCUZ4bH7EHPAIxuMz
nHqPnIc4WMNrMg+5USZUUshWgKwnb6nmyoxN/zl0Kkqqdm83nK+VyepJqu6vvvBetWNR8MQmuQuN
s8t69KAp9oyuaX7AJj8Yndo0Sj90/fiLhchVAIgB5HMwZMWKw6pYTuuDbY6PSVoXnDQ0AWpyz0JT
QHbghvGyjY8s1Ay6MFxiaHY0ApfMTrO1U34UVP+jrzlbJ9zgxr6IcKp4DgFNjHU5ZIxqn410zBFz
JNV61yYTe8y2yQpwYbYtZRefapbZAx3VQYTVk6Mzi7o8y5EEwacaYk5rDyC+2ZtEfQjGgwgMN/zs
j0VRohSsq0crK++CMGCNDGgn6cl7CTIDgn7cbGRa1OvgBzkb5jqpACIDJo0ogstrlfrAKUJ7EbY4
d2XKU4WruKIII7w8m+poN5cX268+x2rAUiio1mdZHpmPsq/1oOH6bIbzpja3U8pDNW3Dv5wOfXYA
m2/l57dOO/SbIdpCvPespW0PU1xDGZ+lj8LwAG5oa7HKG6vxkWuMh4VJB8N9F6+brP3slxCPMuVg
MhXlbNlahENW7g/tqmvs2He15tcMDUfvzV78xDi9PGX6lGoSAgmw3WKMN23PRBGwGQWiVCcRx682
2Ee2yiSsNxnXm4Eem9gwh+AN/5CL4RdPfoga4YOUPqihnJ0F7WI4Z+kpNNhph0y8cNEkM83XMHPz
AyBCA9zJK1uZAw+JEuMH8RBsr9HZVJTCgb4fi8bYOaGbEyE/5jvROM21hR286pBS7WTS7cvYCzdj
26WbfIRgFuq7Ifff21hGGzThTWz7W2mXLcxAb97UwOMyLIPHxlrndYIMREbPsa/SLZlom8LmVQ8M
gQon1SitPekzKh8D1Adzsy0ZovkF7AWKLWI+Cpd5IlMvVD/1c0bHf+Zw2UV29mRAQN5Lsdh25s54
aOwAdp2MmTZh1VLVs8VA6xxrgem7MLNtqhtccIkzHDqXayF2y5quT/1I+6HfepaqaAbTaKsiVtMi
SC4s/kpveKCA97dWaP9VF3OxLfoQf0gkH81ITYe24TbAmALVuOuQw6sKhV020994IUS5+r6QFdvh
gelCQHHHau5Ueblxx+FerSd/gpm29HbBdK8K1sskDVkn6oFqa7fghU1EaG4eP/eKAQYyeHsDyEZu
wjZ0V7nsWa1KUGWmcaS0IhGKCZPbtMUbUsWO0SqUqD5SCP+IqRL9NG+H6GNEan5KJcBf6u114lbh
NvDn+Yz+milGmtFx+NZXZJVybavpI84IimLuNG4jMWFtmcqzY2xaWUf7Iuu4hEObrBdlJXCxouwF
hxwbDisN9yjiu8vogahAmhgk27aCoQTQgz6ixdjDgra+Obk9ryppWnuNxfloNBBfNcvCF0/Pu941
74w5y3/zZNrB1VFfCVk567DQwzUo0p9xTf6PGfG3TbNkoG2O7Hr80PrXl8h9cnxBEAaBU11zaaSP
mb6psJ7eQ+29+9ZHM/7WQEgv/yKapvodv76Bz/dZSYFWnNOYfJ4oP8J9ZaSclt62ctv4rBi3IjmI
oWEHpX413fwhjHq5rvm31rLSxv33B3T02TFKoY9hv10hD3deWB1VW/hY9ZX1N0M6bXMplPOpgNd7
6Wdl30x8yMCm0neRzJ9GMzsXN8mQE2ZyXOP4tS7fH+bETZDKkrURqKepIc8I+go6Mz2/NTN94lC4
xbPBuMHRXvfl3xBq1z+bpWC0gxbbrzcT/OmmYLqG4NfgyvsA38RDN/hH0LrTXR2AvSqadwoyBPq9
Y74YtRscvr9MLVPvQffyPOxmdRSSQ8a0ALRTqbfuLrEbfZicTDIeta9iSvWxdKrx2gdZsi7arroU
0wCeTflHVEPoVrG3fLTp2Yfp6C5tAbvqZGUr4V1KD/yny3HAyJAqfJBWcUhg6qxsbfVntMc2T7fi
o9GgawCSdHdyVg++so1rWGCCK8cxvcpmWGCMoWTn4ImrXwbgEazgneQs5yNNM7Gpkr7a5DE9chN5
4XMVjE96boqvSSCU7z1MSWZdzncCGvWJqWnP/ivyzrglELwmilIRY8eXZbg3leT6IavmZ+k4UAs6
Tms8DJKDqx6TrQ2Zc1eayG5GI0JqN8IOKU3GEJ2VUe8l7g5RFUmaftLvfSOBfOYxIvd17t93C7+Q
lQn21RJlk98STANC7LFUbYNezkORWY16k9YWOjPk61ucAyUL8TGF8B+qn51R5neWGWR3w///LMwb
/0jR8a8/t6xsPhYOj0i3HLNzlmPptkTWvA3MNFPZJn/5bIfJS0NW4J1TkDBbHusLXKbuDrODvAQM
bvZYIn7YDrqFzR3MMfCNSO19p9tPTs2wECzNlETjkdaHu5HBACc/IraFNzoA03mRpJqLkTV5Hplv
XoCgNGZ7TfcZr+smb2+YVqojd71ADPOsg7a8qaZi4LRwgsPkeQxdl+9Etthc8stUfvkgamCjyh7R
mpYVf6dBFwGSdmvQRV3zlimtPzJrVVbAPnsITtlijBrjuyRt+P9lBCy+iwl/G8dp5zb0lAMImdBI
TgkHzdn2v3Q0Auhu7fg5YEqokKCwrRqKTUDGvYXn3ZYlz3RnDHY+tCXmRbK4hwC+jWrR7UaRuVc8
wPHakjM+tzSH7QoDQjMA4tPUcX5FYXbGgTgdXOJQX70RKlU1qQnk8Ty82rbxARoWxt3Ux0coZfXG
ox94mcppIcy1b/4gja1G1Lz30iB/Q0DppAo5oxjV2rJre6UT2Cyp8nGYmP6h8q0He7G7mFlZ7MOe
7qPx+2lds4zAkjDByBjCbcIfnUlqY1s7wW9MemO6uAFbHBlMG3ZC4cnUrNeHrD22lk52329POv7M
rTG6mXF+a8qguTMzg3iD0BFPFg+NjVGn5S0arqGLJA0Emsb3Ac9poig9sLkP58ukqmI/GCZS8fHV
x/j0VHSsUUK8yYdRMUlxjXTcMMDHNDgE982Y9rugMHz0dx7ohiFrtl1oo7vqjPzBrIfziOKZdqRg
Jxi4V8VxNMYvIfy4xwmtElhl84u6yHiRMT+fK+tjIoSxH1Xm8fbQzgTTp642YDIlG/L/ZwAVDpeZ
7XnnJlq8mZX5JFzkLHPTHAA84R3tHGc/MqQ/Wj7KQ7RjcgoGfL/ojXwg0ocpnF98POd74YzumblB
v6tT6u8KW0bmWf7aJndiVk18dVTxHvSp9WRPKRYzA6dr4Jv5RXtVcRnH3VxFW7sHwNvemy+0hU12
mR1r3IdG758KT/m40MlqDfQw3uygwlPhOLD6aJERRRLi1vBsWdrYGkHWw4B5A/nHVLChKjZmqBGQ
IgWKRs412ze3tmDUELClRlIzlXepNp/Q16f7b9NTRajZngCkh2+/b9+6zX0Eiqs0TYZpmJkia6r3
PcEYGG3l4iplldnOLkp8YiinJYoInVa1t/Ezs1V1bgvZc+fInhe3ZQbg+8ygDCtKOHqqk+nM9gWu
iktzrdlFL24kp0vvizJxD+PERHzuKD9VVh+h8NVASGsGGCiRxcF1lmlajlqo173NTjstt8PCWDBp
xtaOK/3T95eomI41vMkH267Gi5vr/lqIMrowgFwj8gxC0b5NvT1dw4qQzLoPxAV7TrbTZon6wRvi
jdkigTEKljdEHA44inmHcfr2+yzq+jMuiS1Qn+i1LCHI5CHMnC62wldzNH5zIfKDLjKJMMyGC1gu
sZuY7T0ESB7BG03ylaCgo57EPhhRcNeZmz6N8f0gSpDfmYs8kymmvuROX+whgdI1NGDgQOxD8ASL
+CiDLLyyu35qQi4rMx2nCzOV4ZhR6CBWtJhjLLwpGp6dZ1s8iQYwr7Oywp3fZem6RckLrrnLXwWp
zWk0tDurthkryXo8YQ03dmys74PF1MWoztqxLv39zVjqdHOoGUQJO0rfPFIdjHGerm656aQR4gsZ
ox0Pt0tcLdhpPfLz0SWVXfACZt59hFdsV6H/NAiOsNyszMfeme4rYHQcUUyzuxIqmefvBKkjm15g
u9QN10RSAs6rSZGt3fLesNrDHPFy9fOPUIAUdDx8+f1kOce4C/f1cpNHkxczYGvcg4IYfMu9I8DX
88Se6k7DzaUVNdQJnNhjVlEPGQOtpd0zDs/SdngufAt0Uvw1N6J5Q1CJzrMDwJa7OH1KB6VYPJ5L
bMcIXrJ237eMFNS44/eyrt9sGnzEAccuSvzCJd0ulXF0/f4sVrx5jDmcpIpfWhUXZ8EwZIOkJP+k
/n9joHSZ2PS1k4LDZ2sEbz2TWh61YQrZYOUZc3oi8Lt+6orG5UrPGMqit24L6K0Mbu50VtccD5MP
6wbycziq9q6rPPNuVCC9A38xqpFT8BTxUJ+7mg2EDY6qZUi7cogUeXSaCcdK0YEQavIOprjECJEE
+RcZFpc8+BqYdJd+C73EJTlX8k5s5jhCiUuYomHzDehyveUD0t8MSkTvYADhS7AixKnMs9qjfoEC
mpVf/3qeLg/VNizHI5mrWJdieG827sht53rOE+4NKBFW/Jrbhs1ywjoolngbZ1LhafKTBPihd9dZ
aXkpyxaxCUIUprQasM4iZfHLX0Hq23tr7r2N1zdAVCUxMnGunwum9ZD+LUpfqAbIg4f08v1BqgDz
9uSxSHaK/lIFE6Mylp4fc8XOqu6kdScr5FG4aj6mzhYfEzK6tYuGN6sruL7J94GY2PsBYd8ti1yy
hbyheQcv+BpPSfKlvGjv1Ol+UTw9evAMSM5BFg719en7q3lxR45x+fz9FQxqoPHNS1XXxCnWjaaV
LkhXZ2TB4LjQz11S8DB28YtFzGQeSFRkSbggpgx/qZnCTF5zFcU7KqgUNV3uoc2qzr3qzZea6bJi
cnrxI2e+DkkqrjpzvDVqinbDWCllmZ+lz3Ykbl3sqV8E/GxoZDF/PviOMX0lHeNVxjo7RDf4cfUY
sJeta16E5UOBJOI8ItzHUlUjDzfr8/dn4C4pEuIReC1/ThxIaX04UO1+o9wzlPkb885PFqDBjWMr
OAWRF1wL2b4B0BMLKSq4jkPUstgt7S1YtOQemIF7nIfmeVq+8hACrHzV9HuxoJZEOv/FGLB8tc1p
cUpEziFx4/Qtq0AZATrRd6qNXoBc0nwaENtHQ7nv3pS+UFZj50KWEithPExSsDRI8AvnvuLHYB8Q
QFjLjSY4e1HWPUZD/8NeRM2xIq2Vhlqcvz+ky2eGWiRCSKe3lt/CXJ5ZVbhmYx/sQlgvdWbEm2kW
9uGbt28kJI/mCNwPWUIs0zTqYwBxk82hzw2U5/YBn4i8fDcQsmW/lFa6hP8/1w7HNIHh7SSSi9Xb
4+MEPkS0OBqbHCyViNuHNGvTQ+IlyV4EEsnhWH4VNiLRCWLHgxfbbwPLwJUcbfUxTtkmbWOoJ0Ep
T9q0CJs1pf0xygJB2tA9yEnadz3XASsNr18Gbt0OM0d47zdTeE2cfi3YBd5/f8g9+n8n8Rl59sav
lKT6rVnI7gFqnd60nrznCrxQqE53QqdM90iQ+SFYdIuMOV2aQn/8Lk2L1gX+QOSKMcOyMoR5QkeS
L/R/Jv359OF29T+kidj/mS3umojHXEdIEh1sm4/ukjf078HyQ9FnXVpTswayPUxV3t/85TLoxvax
F1n7aHRBtzdi7xhm5id89oPbZP0xLor0zDr9IVsavTiMJAsx3rb//rIUZU8DX/1VVCdX++qrGggE
t4moPqs69e9zj90n3GL7OBZs91u/SjGChOn1+zPR+RTfsc0taun+ZMwJ7UWRXHx6v0cKzJ81h+o+
Ljt/A+ECiKHsngP09cCvCu8WuDDFIiiL69x4SdFT5jy9jaIZgrWnzm0bWy89GrStyTZP8oS4Fkll
bbIx8TZ/n5nxZ6KHspQlXamoNhXUD/FH0uZQz0GU2MAMoA16B1t1J9+XvxkIGNg+cDT+/Xcz/wyH
4tu5liBqkPrY8TzxRzhUh3WYBoIYtAI/yU/49SvbS9ufpcbCFEO+f5wGP9pHqv2sWgTItgXzcuq3
ta7CN7YSoUcw5xicKi2tY6yyn1WaoVEIM/+Y2CTsmL62H6p5TJdK4x+CrZw/8wmV5bqe7TpQYEzL
Fc4fKVtDkg8uq4F+7bfyMvDinOicI6LYbhTFgHcy36K75/2yjB2vnQXVtXqbyrK7Tuzw5oRDLh9V
vc4hF+AoqI2dcmy5pSsPELncpkzYH4Gj9aYi0GirswgXHPHrRwWSL4zGeO9G+rdo2IXYiITXQ2sQ
oxwYTFAbzp7SIdgbZdktSHRzNubKJ96u8VFkWRdlusGrY9XbrHR2cc7s12JAs6WK3PlDMDBwxWfZ
6aVOrqA4V1he6RGEvcsbQXy1Tq5K2jszisQ1NqdqNyRwXusSv6bwM8ISdI8xX2Kd//urBWX2H3Eu
ymKEzEbcs5UlhPwzUDOVoI6khdHDcuSdxQdGT6HPqKSLdyMuPZyplKgdLLx7E0jcQbQT9QnWpLzw
GpSAJJhblX50SdPaB5Vm15ixGuw1PWmjefBV49TfWtDmqEEQXIbZ/Fa7ybwiit3fdAULFrC5zonS
tr0yafOeQ5kwYUZN6gAcxjxd3ndtWxztuo73KAv9l6apnsBVdT8z9JMmw7H0rpkT+Y4KOsZwqbMf
JiI6E7RKby9ThKAxrtPEmMGLzHPT5+yql4A8H6fZVsIdvmEBvDfb0FoxdqGtbgLxmEhb3o9oLiqC
or0G1mApzoCXIbmaoXHy5so49dYUQsVhnDgMHqsvw/NPjtGJYz7EA26CfFmQkde1jRtr3kB8qB/x
3tWbGYOEFQgJyjxv77LWRAUTS1QNmFqz8maK5hJ5cfUiu0A+trWzZtznHXsLvRCmi3t2dvGLpQ19
NM0oY4J3Yp4z7snMof6JrIHQb+TvQ8h6wjdExbmPCTDkmfEUWyNSChEpsgf4DHlSd89J7K1oIg6G
5xVncGrt+e+vMPVnVJVyLEtJ6fDgE76tvpMC/+1wqSxLdgjOIUjn4hk2sfxu+LYNXC8aDBy73VAf
LEC4GAMJPExB2q5aWrRt0ulg3Vmhe1ca9jWGWRdP+Xs4IwT35i9QGtOSFRS7+WHEvn6ZWoNsaUw7
IcEwRSuC+5Fkklyo7mLEb5YM/BsOe6vTPi+YWKzykLQiFZufTQKwwj1BxXk3bGjeveczfIEUz/o4
jLZ//3rY/5mIzGHrWEtILhGHAvC6J/5IPxXk9UAfRq3oayCgofKnkzH0eJSUS+56OLz7EplKEHUD
llXwdqQiD3dIZc8O7OaLy0t90LIbmJv3b1EWTmjshLpDwptsBAFWYAjNXy3+AUiUgDHGjR3xNtvN
VD33zklYziuGDgPLPCdPLORLsmGUKXdgwAxQr7dgBquUZNVDIrjZDYlbTUdu9oVJEapUSryCTt3H
MP7AKOccA9+PseTK5C5V0WkUqvidyM7bGKy8/iFE9/vZX2ZTWBbHv/7v//nX62ZZJs8q4bu8bH8U
KTSqiQyCtMSCwk6e51ODgzksP3WzJGAtLYA95MExk+Js8py/0midyq8BwHuKeibx1g7UEuaQXvHC
DfurTD4Silgzsl+RU5jrod8VXQFFoZXeipkpnlg38NeV65kbj7SgkzPgpGnENPOC2QHiEWzNfvdh
1w067JLcpqkny0zyA1JIf8bOEkWBcSyLaSXqlsccyKPtJHts/D1gqoDJAds5K9/7sW/uA+ktSyjn
R5lY3UWa2cZSbASFcIpXWo6bkcrqFlgStlpxwTjUPHZ9fFfRuq///vqUf+Z7UafwmDelL1BWATj5
I3g8Rego1BBWayXi/jL2bnysU/zSbeqfCx1jn1NRzu4atCgg3nMZTsOla92vrExgucdu/SCzOl4H
Zcq+EbsE5O7BOaAe/secx//tJyUgbSlYgcRSXP1n2cqOgHUHVlFcAtEI/CZiLBWtcz+Rz4FbfQ3s
Ri6dTtwtsw1rixv3WBNDc+/P4skpnG5bDn3GOCf5xHjKNqfL2RTrwPqH8u9/FNe8np5p8vzzLFso
Zwmr/LfnX5BjVQvaplzHM0glYRMKlJKRvAkbsjQjnBDrKsfH9Q/v4lLl/efdwqTNNj3qTf6T5h9P
mapoVT3By+B76X0wlxF9KcMPSCidIjwHhqzamX1WwWIBBFfMk3lUo/0BzQrca2OYzC4wbf7DD/U/
H30KppXv2/xESrjqj/KuT8q6NifAGonTHjtXd9cUaP4xZDi0nYgVOUSyG4/Vf3F2ZrttY9sW/SIC
bDa5yVdJVN+6i50XIpVUse97fv0dVArnnNhBDFzUAmGngipJpMi915pzzCRqkL+KXT+2z5+8gg+L
Y4vbr2Nppqkbtk2k668no2lUGJn0J5dJhOXRgXyNrc2D6MH/SiCp2uTCpPUZdzsaKDw2g+EL+81t
ZxH3QrqY8cmXzZxPw7vT5HBdqLYlpaPZ8t2XzW5RxOhJSJ5K0J4Cqys3WdxG+LQS+ZZUgPGRwuzU
LExPtEGfYBdqX8DAQi+PhHmKlUnuAbl+sdIu2bGH0WhFxMHaIlXGYlh+gM0QMM9zIACbtda6jRZ6
16F70cygj9lrG8aOBR+sOwahpvfQmJnyj12emloEL8S3vU76AL5iTrBhA6bAVI6S49C3r8Xc4rwf
HAn2JbVMUq7hGT5Udu240RRcEzoHZ4MYrUWmDuHrZCB5VOq2P9xb7veDEjZ/Czv1tr1R+8dPzvPH
L52lsaThOct2iF3Qu8vfjI0QZxNCBT/rszlr0jUGo36xEQXtALpPKxzY3UIvC+eYk3bujUP6qM9j
ZTvIaJK8socIhFcCcrO1k93Gf/359Rkfv56WZtm6DXPLsCWPtV+vQyUrIFlNbAlK3AUnW+a3Sa1b
NxhK+LFDy0CiyfxVFdo/6Fq1a3sO9u7rConIHDw0FGbnWi1rEzvtvEvuz6Z7lu/3AzRqFL+jmm/v
vzb5Swgy0dCR7xPd7T/49luVGjyPBuhzsNecXVjQqUvFFJ6lKg8sTuwz3cNPLnXtwzbYsgxdswlI
1djm2e/XgRbbJZU+RMgwK91zg4gullc6px6Sc3Qd8WVtPT8n2bz2ztCwdsQo1Qdj/muDNn3DwPuK
pYU97ZDcPjkXHxeorMhUaVmoJQVO/ndZqiAYoBbgPl+2TBNOilI7QNPRIRuk2/Dt1F0lEMORr+S0
cwBarUpank32pqawgggvKY7BNE7HtleNM2qaDChmKJaVZYsTKCPzNI/t6YRJb52x0k+zDqjRNHyN
2m5yLSygtFFC82GoJdZVoMQrcCCwYyTk1IaJ25/f628e7pZpGqygDNMgM+59umhZCVEzZQmXUreW
RODRqG50dGm6VC7IvNdDWzkPQQntE53jYQiUAKDMa5waqzYs6iMxa8a5Hxq8ESlCFwQspLNqoX35
88vUP54SSYC4ymJM8mpZ7f369UgDBEtclXN8PEYS1g6sx6uxeZk85lQpeRr+mOs3BizaLYlSNv55
vJLclBZV7D2yOKJHlOdQ/O3YpKcF40aM066FRAvamIPJhowmrkC94RC/8ucXf482//Wezhea3Q4b
a5XVvnh371FChSDwekT8Ttca1CyS8LYdnhpHiiMGpx8YjsC7IGhMKqLz2PFrpywsCemOcHX++bUY
H790bAiY7/K0EyrP9PcfZCxiRxMN8KbqlCKVXuSJM770PvoHxzR7IN9YHJU82de2llw635YHuK0v
qufQY41C/RiXtnlzWg2IiPR/AMxRdlZWzXnTweTqWgJMrmyP97w5deI7lOvWGwzbY9qxoQtkF74m
rUrGnQFFJC7N4Zim1hsQWXlqiwrmLDrBtUoO4tpPakZE/4+3z5OVa96eLQzqu7UXvrM4Kas0WVa6
/fc0mfJEVLG3ZcOsQXcRCjxEp1hXACBuTq4LkkWH7otmMVXxWjPc5EXARL8q5iRw9JRdYD8q5shA
3nwjzik5xbRGlrUSgpSaf+3DXO7D2GgfLA1546Sm8pjaZrWtEtSQfq0X0oW97rK1D4T2TZJ50Y/q
UaAlzxHrik86gfLj+pil8bzbvC/nWfb8+i0aeTkBTPhs6bWAI6fiEpfSf8VGlRyNFIS+zdNt45mQ
sjh1w1Iv8lcwTM1JnXI0JnVCwlVAnkIzROGr09XogczkFMztsmR08BCA6jYVbIoxQZBYQcItb3Y4
iMabYCKG7XOfIxarCyLO9CU3WZcUEgD+nqGjjvWJ1ko155bhRFiZspDnWvGLPeEZPtioVn0UKa5c
4K3D2u9NbrqNnZ190dDjABWgkr6h1L7xgr/pjajxp87wSIzBp7Yo87pGG6lVt1AWxdZGbde39ex+
q58MNZa7GLLZWm9jcz9CTJB5YLwVhmdtrLglu2VMU/ZiAcNIJoNuFMT1zkxnDK5LZP3k8gEGYD6c
DhdLb704od1Bf9CmR00pxAovv7X58yX8u1uhJXl40zk2aLqLeSXxP9uHdowJYNRVWLtEVJqFZ92y
rvqhZhj6MgQ3m9i8ppNebOpoiLGFEmEgBv0GSc14thnQtVm1x7LqPQyw8yE0O9eEoKJDbiPX63Fg
3X+j4Tgt/vy6f7PCkXhDHRuHrKHLDytbMJuY8VuoiAbg4wofgjGUy3asfTdWC7CMnIptBrhyp+Xm
LgigPNQ105waGO1SVSznMP8q5/MYd97fnt0j5WhGEr0qnYxzzH7LaGwRNOnkMXRqIzeegU/M6jPW
fFztDWbWg+bb8ZUZcD9HzA7YA/SvRphMTClqc18JnCt/ftPmh2bqvIxXhcrTVWfLd+9v/8/JYnQ0
piIE8+mohGP3sBsOIYnAi270W7cmKnDH+Cw62R6tE7sPbkMnsOhW8oHJjrq6R8wUc+IppJ4Qdjw8
deJSo6Xdk9ocsmc7ZA4ahbzB1rwE9xy6lprHp8nEwtngU5SuHlfRrh+0v0Sg1/SP/JoIpSUUAPLe
g209pIxAwOHtuZbLXdl1JUpTWW/G0SNvoVJ1ViQQdJyAFaWlBkR12d3NMZdFE3avRrdFJqN+Uegl
0W3Dv4Wos/3ker8/Hd89PW0dlqUtTJ31sfFuR2R2NcQaO8uWVhQaPEFIVlC1FG5uUAfXMKNp2NMK
ANrew99R4vYR0U9EDnyXPUztpC9Gvxi3jtKFt17HtqShDmZvEmOdqyJJE4j8hfVI7vJa5H1+0PUY
qUDXRc92VUVr1XamQ9cBJXFKLdfgl2nBOvcZPt+3MRg5Hbf3Mh1WsGOvNA+D9729XJUi36KW/Hb/
rY90h4BTr1ymcs7cqFRtS8AD/q25ceRD5frsy/ab9ZIj6a8KxzKA0urvbhKRg86RmTgEA4J30OQ+
t3mDM0NHnHD/NcuLrRn67bV0eu7qim26CvjcnVWklmvRit9mHbi2BM7+V2zKolLxZufAP5JdInvr
7Jtxf/GnAx1jyARM4Onl5tc+HH28JJWbR4DSEPgPO38ityVSJRIf45M3qX3cu7M4122mQ6YUtni/
p+s8y8qK2EDfUYhpE8RJv7NC63U08zcujp/fDynGhzDvhpUAFnTwLW/YexICDX7u6ZO19MdBmwUD
2sHMwEoVW+D7huSg5GXI/Yk9gJJsWE3lj1oUhBcxYY+vA4RWkVFtxTCqhyAt3wrTOHXcFV6Vdjh6
U/vatuOxsgbBU9kRK7MriWzVBYIHGoeMLUfycwk8r/u/IQrZXz+5Uc0XxK/fMluzWBjwQZoW2553
a1SLIDs8kyMe+xZmN8osew0Y/mEse8C4QRKcR5KTzxmJzT8Ppl/1YE/xEA1goXAmEG0agFSQF90w
qi+8025fIgqDacSvoWFiNpwcQJGHxhfA94npXltRJp8m8LAFcLxHNSHlZvCU8mwp2lvlNeZDQ6DM
onSq5OLcTKTIX1jJ52tL1zUcLFOzqhu+7oiaSWv1U7wszhMZBP05zLNxkyhfyqTLdz6U92Vs1BZr
q6JdFpndgBRVrFtMqq4fNoTTM27/5KZlfVxmM0ST86fJ9SBxg/76kB5MqyoGZGPogkEOg+CY0abK
nv6HchVgLFw1kGIZZQIoe4VDittafbhnldSQQjfeiCe3lQInqFoG2zEC9T43I5SpCa/GdE0UcNKK
1oXci6x/czHDxEqPqdkdyMSqf0ZlIhtmqaWQNJizlj789zAaWU8M6K1lFLAw0rR/ayImdaXEk9L0
of3cROxFsfC8yRBKExlz3xi10H8wuuSh7MFMk7+BsR3RUASS7wBTvFwmyJA2iuEAxOp8hz6wfRrQ
7UexbFy1ag031m0s10WQrdlG6idI39wVWL3VIVPFsXycwM8SeQvM4ZM7hfGbOwWDZN1CPGXQ6Xs/
YrGVzEPLwe3Qnk2VoxHhUGv17myEQ+d2ctRvaI8gEbithWsOFEzR9uVBKQh5UDhdoJq0aeuNuE2m
GDhy0xOdJjVXFwMoTvJl8Rw76pH/b7oKqqJe56Me3CSUELOaokutcytE2ew/EvQARRJVdJ1LmBET
VFQwqZ/1uj72EOceksk/tskN8v0KMW4IQ0zxNaA4dpKbZdd/Rakt38pZPxLEjtynRTi7PeMdlxlk
S6Te+8pu6700FkPdorE22oB0nFa6f77LWB8fSzzFHV4cTyWoqea7DQh9ezhG5E4tyz7aBB1Or7pR
hgeTCOWD0sHYg/z3cP8jXxZQRUOLfKOkZmUR+ielsDSyvRPjovr6ZQCHQMxKeNVs8U+BtAr2cWKt
YwZ4C43Z9qLi4bUvCwmJNvJOZdxoC2NSnEunavlpwKi/DKZ0+kZTdU9iXfKi94q6bQj0W3h2+o2w
3uFmzAcZW1+hfQZEbPQvsRp8R5OaXUzSAIg8ZDSUeCsSvEhFKmq0lJn9XJHisCf/oHIDS8u3Wd9V
aEpt/5SHjbdIanWTFPm8f27br0xCwzOUsV0RWUjY/Iui+Z9s+WkzfLi3O5olTcEngajHen/18yXs
eUYD7qnHqtvigGI/VgWjcqrgSfmhfrJjJzumGAFsQkhcMSnjTg45WHUR9uZCZTOri2vb9QCdy9LY
DtMKkxhUuqyz1hpRfj+MUvvGDXtgFY85ZCp8NJp2pcNIaovHPl45E5ihQW2N58zC8RS0jvrD6Mnu
BvK/dFqVhoGFyEljArC0ZiNBClJtYzcidRMdd0DRldqmLlOs58NQPNR8fPQDcTf5cETI39hqk8e4
OJ6IaMwEhKgGuvyRsfucG9PfamSu+B8kzg3Vq1dG63wvHVZzUVGJW+8xEy6No+qD8Vu03fyNCCEK
xQFQlClUR3ajyJ68LvdOOVlDCGf/stLYAnltmg8OFkUmxxOs73Gbm61K55UIYsa48Gpa9CWnZPZz
AA6UC7K9ae22kbPJmdMi+jRn04y+DO1IYKNV4XnBlsJlWIVuDefxyhioX6fETO1jGLopajmIpRys
QAX9qzKP1uqGGRUW9xe7zV7HxtNOGHZDhpd1u0m5iy8t+ogX8l7RaOY6/7FK35uw9Ll5NRGw8iiZ
bUrIWwD1wHGc4lWYaNm+nWJombVarrtiNDcDFoiNSLXwrGfllovNORrzIZwj2gfBpWAk2bgPK7N7
ypStpeIrGEBkPjEh+Uu29LxEu21bVjz9fw61qr3++fbymwWYo/OPOT91VVT971a9alzpUd1ZbCtT
40T6OKyQJpHEsAwkp9aEYZlRO7wgtnsiSxZo8oiGRynLf3LWWTdB0MxqqqFsmWb2HPrGHlFG8RcA
F6J4sdCa3kujw2+fd12iEJ+sGO7zt18XYMxDGAbSnBPsj+W71x55w2wTKOplygx2bStcNEU1i2RY
KazaiFu3xlJiDiruHqJuGFm01wG2tsxBD2XhJOEB1JJ/uMoIZGHmLxMMj8juw/knxe8V7jxastUL
PTmV2QDLvJPInIaREXb68OcTof1mae5IWsoszdn+fhyrobo1NbqxnIkgHE+2MWo7L2AIjLcgWA6O
ne2qTFQ3mi0qNBA4hJhjdx2KlXM6avvWieXN6MroPDA3XBITMjFrigObtQrBqzMrqHK+tXHzEATd
dEYTPj1ZCdsr2yIOmv/yRY0C40D2inGIYUAtGkR+WHj41fKKv8GaZAcrLS03UMJ2MwX5PxIL9rVS
z5UKcbEsMsxRg3/0Rj29RlPFHR5RFFJYTAG2pv/Fhnk9KYr1Zg4vfZsNW7Os7bWhWBFkiG6TqVG9
DfWYJL++dhsBCIepZnohDtLA9CahieLGg0PV02KF3lRugdy0rm7XKMERLu7qQMeDiPYgRw5KQlTY
XbPJNmDb+worRy1dGaWjPcqV2nbjozb/XHZZgwIkPxbplPCURAZCQGe8J/okexxK4ADEXaEnU9I5
wEK4xJN0X7LZ0MQA4hCjI3edCgpQrgj2svmPgEH0mZCt8Zjg2V+mYTYDyp3KnYjlW9Fa1A80/q4T
HvQNMqIBI4RGKpIxDd+gxS+63kQcMAYKGRg9Ew0laMEEyuhZ1EA9/3y1fVSrSrQJ7AGlqrPlte33
X52wzJNShw4l9Krb9Rl8isH4UsJEXyVx5pcb7In9ZnTKZKvJeGR80yWv2oy6anTMk/lABzgGkbDI
TQDRfdan32K0jyrqpe9+ZR4ShIf/KDbknqgAfYVbipvioS78kRDgAVks99kVYIF2W+fhs4mB/Q1x
17BgNGeeyfPWb2ZcXGV6hi8y7VVGxyhB5h+Dspn2IvEsuC4qLSozIrmrpinv0H/dgIIqNllqEbxt
lQN33kS91GU9EdLjOV8Nc3ZmTiaIe7JAJi76vd17xj7HxpUtVNKaPlm8OR96WXzMNBWY2iEymQep
v+5pAvBnUSt5YOdt/ky/OF0rsqtdk64XTZasP2oNCYh53r22atUxqR6m4/0Q5AGWrODW6ddBv9bV
fGyra+dfVe1COQRVaZf+XIp97V+kdna0s4/p8lpbMCO4iQUQCUw4auWMD9g7Gyv4pgQK/CYgOK7Z
VNU/GAwPXupg4wlii/a6Iq787W9d2SKdzop+FZVMseaytAcjeBTNXPq9pPkYp09UNz6F6ZOv/FtT
9ex5T7V4HqrnUjxnyQuVi+d0fKGi5KVS8DZAIvuSKS8URI2FUqVdT0QSDEMH0sPNCfINUVbO1zRF
3Yix7dUSSbDGmtM8tZ+2fXT1w75TsslAMItaVtfRVbxrlmmmThMiRtuuWQgk96SC46WDKNmnh8HZ
G3xI4sCxAU0dHj3MZeRM1cdaOZLOZR6IG6yKUz3NNTgnKzvTY6eEffayc5chNbzYNkaiCzVhFHUu
hXMp82vFsnq6DveapqvtzVWUN8/jNMDjuzX8rN185hJuwmfyZMFxgeqWPtVNKnZ67B8VvFWQl61y
5xcyuPh5jAbe1Da5vlNoyO3VGXa3V7q9JHXeg5XINT9XQDiJs/eSA2UnhxglNyER4mCVhIsffe9Y
qHMZhFNkJy07gcIaIVlhqEzOFDBdPTm31rne9MbBiS+ldR67i4wvhXXpu0tG4KR1iZMrFSbXqL/m
cq6gv6byGstrk94oa7hV6U0Mc5Fv1+iuPtwS56YONyt/iJxbo3X6wSGuI24NeqyzBJW7DeF4Ntj9
WIk6YpFMbkhS9TcQXeKbrqDI8Nuq3+CwIK/0wcwejHtp2QPlSchlD7a8cZWh9MNMKuRNxLekn0uN
/63MvP6sxLw6ISkzV3k/Bs3FCK9KfREGiWAXHI9peImbcxxewuZM+Q2743MrTk174li0pzqeC0MO
AiqrP4p7JTDJnAPtQSquDmF1CMIDQ+Ks3/fZPun3DtFA0Sey8I8qGfRQqAY0mn9sJZ33/oTUhx1W
BQJZpx7kj0Ee227XqL07YOJ4HMe2Onu1w9tJzEcm6MSQzZq/qm9bgicEwfD0VDQUF4f7H90PBAAZ
J2EcwtF0SIGXyMWhXpBg1023wLHrs9K261JDpB2MsBETyDEARPLxa1BXS0uL7S9RxQCDb2a4vhuR
5j+XKSj6sbGtLZve8OffV1lYB1a991FermPAxQshi+5yP2TY9C5hJ/xNo9fWYsxfJ1aa58ookysG
MDww8XdLlMmXdqirXZ1+Inz4uH6eh+xoxCwDNbPBnObdHb4m8xexd740J/MpiiMHwdC0FjMOLezZ
uqojWJipKvE/Zecg62r28OScjKRwDenwqFvms22a8Q27W2iywTXi1hVFa8I6hus1ACi+oMsjtTj/
5Nmkzfe1X1bPvHLE4BoqEgYeH7a4Np3gvE0HKD9t0G6aqeIpWenPCfYVVwhsHHFaWFcyWoAnO/6L
iRodDAe9TdmlDY2ejsDfOVZb6vi4mrjal3OSwJ/XKfrHBygjINoyAB5wGdjvh0GRnEZ2FMCOmhGE
cG5hcDF929+2KtwcuDTyPLZ04Vgju72aRaBL8nEZz2xp2CQKSYWvZplWm15rBbSZjryFPj1GDup0
ffTeANdcmnz6bP7yUabDR0vjDN0gkwR00O8UA8yW/KmujHQZqZWHFw18oG2Si1AbCfF78DaXDF77
ndkcshqam1WOG7MU6EBTOR4zW9lWiPix3LTELPc8F//8oX4UsPDyWJgIJNQoqD8MASbs0ARMwm0L
Wq94Bv5NtFZfRbQMvN4VtYEcma3fybOINMQkdtY7JotRrTNetMevatgCe/To6eXCYrwLKmPrmDbd
zkH/ZIf3sQnJK3Vm1QWP7bsI8923KyX1aqjgewbjfIstUSA7Nco8GZsVzjRRJQtbTum60hodORoB
Uniq8PB3sEgnfb5/I1OYh0/aqik6fG8BkayVM8qTJvR5DGODEGk7FApBqqluiizn7KcEbseqOULf
URZssuwXWjiMqDVPe7REZKy6kTGXroQOURhmtpYBW5RPTtFvrnsDyT9yQwbWgl3hr29cTQs6p+jo
lvSxu0ObRzZRlw2NV3WRhsb3CLHwGlsy/p7ONT3erZ2Az/rzi7B+c4cwuKmxAkJF9FHolCDjshMt
nYEawVrVCa2BUL9tzGpOTSn8PWxPWtJsMekbku2HJXSNkiZ6Jgvie0Dc8A9IE/ua+JFjrcKd7Nnh
0hGGeqo34q+czJUbor7yMjdOFnyR1MPgI1caq7R/BKuNwrtZcf8s3ELQ9grq8YibuTg7fkuQYoq3
fZzbJU3RkikBJTlOcD4EJb4NeM07227Uq5EYzpNSFtHCQPiOSzrynqRk8FIbTr67/1uhNpHbeouo
yRBtSY/0RIzhW+6N0dYnT2TlDYa8TIFy9NWifJHYZbQ0UOeEGXp0ofaANubUq5AWRzUttwhJnAer
tEbkuSTW/fmEYPj4eM82mdXAhKDzIcX7NjU02ral4VSAPkOMMvnOyRbo/+4/FaK9WQbL1rmSDnng
joxBamjmapPd1Ow6Zzs4W66dZq0TKd7M1Rsbx9uMxlysnWCmktfAtgU7TUHanoaKA+6CdhtpOJP1
9jYUh5+l+gfD2Jv3igm56/aoEqnQ2xnaXKa2I5RnbLC5bWd1rbalvGbrt1vbozlMKPxmMDaTQQjT
xqo3ot4Q2pjLDQmKE1IYNvLhFr+rOWzD71kH8JEUpR3VBDvP3E3Drgr3tgmCdG+Ve1Huu2nP9jC1
54qp9hAkh5B0pfbQ+8fEOFAIZX9WOR2NYq58OqbTUUJnIRcUKkl6osCTRNDwPjmF9/XAu6eujUKT
Jy83tnl++OsXO6ujohih0KLYrIeLA/zlXGr7ANUZ1jAcVRGjlBudcsxruf1P3RnruAV3HnhhfMR3
mu8jKyGny2/Cx8j7IYIyPdFPTU/3n5QkGQ++LnmQe/HeysM3Be/Oo0UO2CqQjfowjaaxKslk2Zas
KG7FEfditkC++AWvXHnNc1lex9opt0FIR1gmfXn1fXFTR1DewpkTQ+3WIrit/h5FxXRpQkW9IoAI
FtIpxBtGtmRVZAlqoZT91BROg72i9yEWDW8W1BaEwlhsZdY862BrT/iw5SmSjQQRI6x1WjlwHBAg
wtszv0UWJlMdi8HKII18cVduaNh6F2zZmxuR5P8QqO1co7RCsTg3q3Msd1hPMxORObDoutOzrbgl
KnnXWC8zZUNUbr20mljCJHRqEA3wFupQN9aYIOGWdXh3Y6PLr1qqvDSTlX4P7eI7al/oYbrHR/LZ
0lH9MGTAY8rYm0eNaWNruIsg/0fpAkBLEWmqEb1DBp+68SPi67YaN5Fyi+CiDncNCUJAgMKdPc7l
jbtC7jCx29Eeq/VQ76d6n3n7WtsDZC+zQ9cf6oxdK17IVRIdp/6A05cqSDiLjp1+tOu5Sv806Ueq
KE+tP1eFYP1eXcnNbK7xXsYMmT9J76Tfj45HZNIpLc5AtxRnoYE/Kc6RcqLq4hxq6BHPfXEulBNV
3atRTlTH1s0iWMit+Tv36rUTNRLnF5wQb4rgZAUno5qPiTh69yMzDsrR4MpUhXWT5HS/jTJSl6VT
57eU4C/Cp8fokYhPfQGIT79OZvGlMOB4HTJ6mcWx9Y9OcZT8MB1NRMbOkS+9Yh+de+npSb3X0M/f
+K6fq+nZr81VW6chPvP9msOBrFNqnZr4HPVgK0kTPmXxObROvgVWZa4b0kXbPFn3UqLznHfZL7Xu
pJunqTsN9xrNkyF5ZJ/a5N8a5JEqkxM5DI08IpHWUUnncwX5cfQOVO8dEm0urzrY1UGGBNJCQ9gb
bBrZK94rzfcT0H9lF+M3NnZmuyPwKPyCToW6L0G3E/dcXH7ttoAQytPa2Ahjg2zps0fUvOH59QZn
qBqPOYnrgTX7e4n6oE6dGektOzlLKits2zsam+oxIpbqXgFcA4LaMGrNHry5SJjx07kGbzN5xAJs
cmMT9HNhslbwWYebGJKaOpfVrKtsPZZrg+TblWWshbGGxPWz6gTkEJnP8Mk2pLBLa1OGWxPZTrEl
ijgD7mii39qGAaLMuYLi30JCR6Ejb8ydFezx4WUictb9pACR1UvYFJm2owptB/E6bnZhs/OdbUBE
L28HVS7Yl2ZbaNuRJ2qy7b0NNXqbhCebsfF5I/lcXrABCUfV6tps1mScQMELCYZeUyZvhLdlrLHN
/ay23lATz0Le0aQxk7B75wkGdWB/umdhQfebE8da0xTstiQqyXf6i1KzOqEQQEcMDB3o5QirhCxt
sKD+CsIDZZQrH02ntgp7hpkrYgd8bqU+/Ey3Td0esHTtjqlLf5PShDvUriHmMu8lWZgJN1bc9F45
0byAzO5F6lXLvUFxJURtBT6TSzIeVZluY7IMdztzroFfG/IHaFy4PeMNxNOAodmtZm6AjA/sHEm3
JBobK4p1OjXU/1YXrigobo5Y6s6yVJnhAIFearCj7uVDdPfnYh6kFCs7XjXqXNW9CoVUwJUXuxkZ
tDEWt7mm0u1poLBNJ4Gid8mzoYlFjbYLlLbgD6EK2259L435R4iAxJ31D7ZL0YGhwnv5tovHnjLu
RVo46sEG4pQLv5RkREqP3A4RTOSOkeuQNOusciRP4yoVKygsxoi0Z5Xkq5DcvmgVeSwZyOFdppB2
5lSXJaD6ZMQevMRm7W1tQiQIMuS8+qspWYlyBSYcxW4E611bATACMqvDhZMr4bsks1DTvZjOjLWb
vcTozmv6BC4xtszdjNFlw5RwBkc+Itc3ydKZC4/7bHPnlHG6zbnKe2WTW5tgy93WdOtmrmYiM9SF
wqrda2TahrM3dBt7FYYuWB7fmEsjXXBY9TUjq1WTrboMU8UKUQiUWVugTFxW6nyc9V/jfMwkOggS
jVcOy/WYaNFV1M1Vq6uSUDVzrlzhX3FZrmTsUiMntJ+PPaW7Ve+29+PAedR5JRAeeVVzVfeifRVy
0mli2S6QJSrib4LSImw9XFuaKzTXka7WuRLMW+eqGisoXKxuX8zV3muKXNtZgZREAp2JVSJWYlyR
bN40q4oAaNZvnFfOrofLbKnt6H5gJm7VpdN90h24SwDf3cCFg/THMvFW09HSf12hFmORpOBzUal5
Oi5eoQaPeMODR68y3K7v0y0ZBwGCM1t1MZ6wPKk141WRNx8Zhuex+kqM6cZwMN/YarLrkc5t4s5n
mQpJDGl6cPnvIcEPsZTy1ZGvcfuatvxnXif/tWxfNf/VuBcZYOBP7wTUL0ryxRIv7fTFqF5sMZcn
XiQ/e89UMD47+yS4ReNznTwn4zMQWymeqLpmcPAU+E+R/2RPj5gAzexR3suWD0E/V9Q/GOJWxw+m
uOUG6TiAjos8JXM5tOzHeFSIysi9vyMrzJ7JPdxW6PeuSFSQRrVNtEzwMT/8+VH6m44twivG6A7m
V0Hv610XSe1qwJre3PHK5EUUWLnuhzEhbyZPkPrkPQLnYdRf1MIiUbMxtUNZRm+Vww2akBdj1bNC
UjXQkjWpTSTLxNHrCPhlZZNQtktCdCrQzCvd0NamB+M8yuf0wDxVb20ysRRz4kNqDurt/kc1vy4k
zElSXQOHYYJNromCokvaof04DoO5aNgFJ170QsK6eSA07H8PobbK5jD3qdQWnd6zDiXhFqOEv68a
xX6yW3JTk67iHgI1bQVWdmvWRfpcoe7+5AKXH9sazExw8zKCRzXAWO7XC3ywdC9Wq4kLvLR5zs0i
zVzW447AT2pwdqm2mxzWJ3OxbvlZPtRfB6/TXCxdKNYtXjIfWbdQwl61ZxYvSvfvygUVYCjXrFwo
QS7OfeXC4iWK5/UL65Zg+Hfd0nlr1i3NvX6uW1i65GyAw207bI1iXrRQibmNqGLn35cunv/vomX2
v0FgDbNxDWsQWpMMjvdDriCA9dyyRV5nj8qlBQR2+vNVKj+2JAx6ibNIEIOUg03m108zJlq7AQ1Z
kIkFgiShpXqske4eR/vaoQgEdVeMr2E1IdyV3cYnjAVysz0d7oe2ShiDRHG/LOGzbSs77PEJoTOr
E118a3RtWQD9XIkpbzeSEQ9DT8yMfB9+BMmMxfrPH93/vKoqb5kDTnbv/4Kgwn8GfSRMJArXtZPB
3G/J97AJrD5knDa8ySNK/VcHIPMyjYYXx4++57UZuVM0eo9tr5OgEU5MG8ze3vtQXhhBW9dORwIT
R2r2f5Sd13LcWLZtf+VEvaMPvLlxuh/SAEhHI5JyLwiJojb8hndffwdSqj4lsaN4b8RSBr3SIIG9
15pzzCe9VMxTP6x5vE1ZPqlIQS/us93SH5O1l30ms/hL1M/F89RF54E+/FODsuBK3KhKNF2Ktzih
l+jIfDv9SWv1+t5ry+a7pdbqJjNRCGQWrHIEdu2+6orq8e9fOuhJr5d8SE7Q3Kq8gmxBf3vtVJqM
CmH21XbU9Ip2tEmjzNHlLaaIXu4XRgDerrZZ++1Zyjck21+rmMhS3WNSphrG8pekxj3oL6M/Ib0y
1hpG3/N8N8MQFDieT6KXmaHQDYwmcOe1cjtIrzXGYX8txWKFHFIMmojXHsfQkqFxrXYMEQViqFxk
KMdwkuFA/va43iZj2MlQjKEpwgrhoMR0GeaSt0oAWGa8VmwF+hRo1QzDEpoTnHR07m1+a3H3msAA
aNoE3hzoTVDYgTUHmR0k1xrisLtWE4euXKuKw2EMcYF0I/0APHm6DDEUV2M4y7VorOT4i+VaKT/C
gxChMoSGCL0h1EQI9mtC/CbCQawfCCugInOtBSlgHUChsYDG7yQu9jTI0wDcPZW5BDqvNRNkVPpj
74+x38fsJd4YC71GhNBWtLn2q7bnaLr3O2krz528HGodUHOHDFstMkIE0qJ70JhflVBpQ9IB3Afb
SRWEN0vywIyBJIkxKUILaekxrZHfZDrRNQ39288QAk+tDcgk7kg9m51Fu43FJ49MIbCQ8001D92Z
9o64xAuXo0p68Ud1HHmBYkIp607rtpEG5m5QIT5AvbRvXaTXx7rt6It5Q/Yk3Px5/TfQSdsyRXJu
ERsT91SyY+5VD1TsYB51qyI6l8ZSVajtSbW/aCvwOu9cYjIEJ4IlnomNmYXxSVjKN8wG3VcmpXdj
oTzHqbW8kxm/a/ZVdgd4VXnLp/u61Q9HweNyxHwWSc51BvKXLpBDPEru9ipPZ2YPYW/N8bFDZwUK
MHmwoM+q8ezXjbd8kCKp6PIAdiBKeUAanmTkFyEtqg3bCFEJze9l3MLgtSBkDVbESj4eLlamkC7X
GdEb7avXFl3QuYaJU4v9PpT7q57tL/c75sWscIggUDMd0HqzMLdTwbRTMer6CCYQtsuUHtLEHt4h
5fICTT7RDzTvSYFU3uDavDb4Idv2EG/rmIm4rP8O4NKyaTGzMVNgHOLHyONKXuwqeUYP4PpWbpSE
ZEOpTbyuDtOcJFMA4EWQzPgxcgDU60w6NdYs7z4jcMVZNhBbdZhorX1IbSth67V4n7rcvHcbr3rD
AsNy7tVZGMIcZ2HVBI6rv2oJd6LM23IyxHZcIrXeCviaCEeVeeeqtYZPswe+KVcpxGjqtHy46Q32
nbFN3PL1G9JCuZcU4CSIFvS1wbGPy2DU4LSkt0vLooTcKmgwrHY2Y71BUNbe9snyjRwTy69bpzsZ
I83y60e9Nn6UY9sFdkfmk7TTD0hk50MvCRyvKoSpsBtPtRyiU2cOAECidPRtcqdp9eceaFf6dZvr
h6VatEfV8ZFMF+6DlN4kA1Ep6p4ZhkUGUmWdCSwuGY1m9EJaEM/Xr81zWu2wC8W7ZcUQT9LGZcEs
bO/GjXaTuhFg1tkm7Sg24rsa5PZWNANJHKir765f63Xp3WLPVdo/v5DSM0CC4BCI4XbkyLLXjVzO
tBqPc9fTrocMy41dZRuWtKS6LNM+TZ3qXi1IZFZVAhRT2XJl69ubBkf3KTa0+g5uOdF3E0Hmuaf4
Xaf1oRnJ7lEzSAMcpIu7xnpJSnop+QLyvUmyKRw91dng4DR25TzQwrK0Af4nDH3DWBG8XSCMTpL9
AD/eyUk45SR2nBDrWGIxH4rIYD+eMubKbUT8mULU30qNJO2OpLxe12FreqxN7Db9aI+js5t0msg9
U32woVwmM0d9bN1G3JWGor83vS+mZRdPBTxqkURGmJltfBxBXh2vH9GJ//lRVdQeZ9+h/uGJcQqg
DnVXuYeqWsZ92WIR7PRuOMFf6E894JdTAZScbJjFC4gS2cD9Sz/neEn8wevmw5KxuoIA9wG33aWI
Uzy10WAwSWwjMEPmnB1JCVGhLUM/Joy5+ap6DD7b2b2ZkxSRTlF2Ny4Lkutn9VwsO7cGK2XnSseQ
TjPxnlidhqLRHDZxg5BbgUvSifnRUVFS4C+76zycrLa9EAhkt5KpNtsnyfZzMOR4BNM3Htnx/vxI
76fxWHocxOxdueDyaO+Hrlru3V57VszWPCKtnu9/fD1vMcdL73z97Pr1mX6Tm3TEmJgLOiz2u52X
z3cJdpijpnMdn22MEFzZ7j3HAXmuMXQXRh0dMzEQ1bioCwkGOYTeTbJ+Nbl+NSaoJ9dQbF0d3Q6p
CMGM7pUpDKSVHzftsPilIkCYSatFmMUQDrsaqlpDiUAV0TBWObUxF52Igq4GZwqg5N3WQ9FePJVt
kBzV0OtGHo/+YYlMnjhb71ZMuHOs68P1k179DrzCOqhzb2qhMNfl/6gRPZ7Pn+o5Lp6UUvhcyN2P
Dba4ukrGQ6Ews2ZHmYraO2GKSofN9UsL4IDz9aZPPtejC6G5Nod4d6WIjytcvmUGWK5JXiNBNV5f
/bxx109dj4SbOjPHoJ+W+tTV8lu/Elc5Mst9Syjl3l7dOWPjEkdT1LeNCfWbuY4eDEltIi0ha1so
UKtt5Nebzq40tDhA1d3YEIcOgcGGOVR1pxIZneTNcMNK+sUBHviuNogXB3LZnjMywY4QDh4YUrSA
vRzMsCXIrrRVAPIabIyL2C4Dj/8wXHRy10zS3C5emSY05rT1OFeNeYM0SzC40uhSGgLLY90vp4yg
seNC+h8wkhn9YcokY/3oeoPEmlXtbCx0ypwPrpKUIUGi1sVVGutilrpxLOXw5GrdclIsB6Mtm7gt
PqPl5FwDKN1FkiFu6++rovhQ24jP407PaJ9GbMEqEznpFJ8M2TZHtRvk1gRws4MhRwhpF9Hz6lyS
U0iHYO0iVVBQiVriQDFqpFl1ve+7nBT1HktXZQlMHcDmOoD46L1hGNGtcHZymo9GQVhbRAzPzVAN
8kYxM3HjMHDWtoSc94tS7WO6Tn7ktUhNx6E6pA7zUNwzThgDk9wMpuYRutr8vOnJ+dog1wBwby3b
yRXNeqWIu1AWxbO5vhdSgug3nazKkETg9lZYBbnSrCyYoMToO0T61ZnMF3wc5qfBtHtSGub4fZ0c
oopXY3admaFavvy4UYqoUbZW4W4d3gMHIaqUWNlqTX/O4OEtsjlBqowWK79BF95bO9MoOSi21ibN
pi9eEsdEVLbxnaCB7iWKdaysMXqHIOOstWB1NWWwfEhL0820gujneZl2bk/msruoh8ip4ay707hV
MrP0wUzVu9mRMz3cyLhkaXHQin6muTm8eAqbMbNKweeuCgvEI+80QzB3TM3oKAVmJKA7+ynF35P1
BKFppkgeYL4zTFrdDmXcRg/Ibr6qWep8tUQJNFgQXTx45PqtqSamO7hnHfLnrp6IW5ti9XPVefJb
25iktzvxxzwa+n1k45TMLWOro/DgBSb4oigUTEH/vqnIoDullaXSqE/tvSWM58U2qwdzMo2DZpDC
JQkVCXC0uqc+URwOav3dpCGHlYmDwhZnT8h6U2yyNp3DN3bLr6e1BJCqDhgGnf3yK+0FKVS22/Wk
MsVItW7iRg95StWdCnvSTSSDkf5kQO7b8rskp3rYB4DylMS5AjLQ5kudpp8JRe239eA9yFb/rOIH
f2MdfFUP/Nq79VgIw8mzDYOezO9yuQVwSuQgP9uySqbBr+Q3tlVysEUIs9m7PU1mGp9GWFyhzVE/
nHSdGEhENJ41tbdA8PYz7YKtMbCXXzDg7mN6ubssJzkvIT0IkGNc7CrtnZgCIlNUWPQs+otCEn+U
TCbvlPQbDDTYCsa4ASaZ7NXO/OZ6EZjWYe3j1yljDF1H6D3C/cjtc5xpGHI8vNu1E9Oor+Ytyu8l
XHBA0GRIZADXJg1cG4/X3OoBRoN5r1WBnjAAc+LyY+zlzI4tjkCg23Cz9nZbP2nR9JxXsxoiFTCO
ZgTTfJxLKLYjkAOMag9/f2Torxfw3EObE65hI6pjDf9rC0xqS+dy1SjYl0GBi5z8M1TbBGeg2JWM
CCyjQcVv1B/6oaw4MSztDe85L4iNkilRnouPxeRpG3/f2Cn6aLi1h9iOnUAFBnlXePOTZmKStYRG
Vj3+svimz+v4pspr5w1xiv1qduvSCMJ8jZvdpkVq/jYC1MocvnvmlNtq0sxH0jcX43viWcVDahBb
5ZRJdqkS5a6Xzyw7s/P1RtfYRhMnroX26A53dfc9m0pcSK11mSaN/CQ8oRGt+ma28oM36jtnzUsC
84P1Db+CIxN1lxsdUUkLyGaQrlcHkdC1T8SoqY/0mdlOYDX+Ovd3sctpRMvJRFqgyz+kBYkudP5Q
RuTdd5wgo98Olbav5li/KVridwz1B1vCqF0W1CNX98JJkkdIp4GU80NbZOdOGeQx1pPpPcHfe1wv
zlMxZp8US7lLWjE8Xj15Q/SdrMv2jV6Lplm/b/1cFdOB45hALdE5v5q1uMIUClGIW63Zw712jLW8
ayWwuJkLN2sVjT+b/qD4qulPij8XwaL4BkGkHZmIazlsHLKwgNSPomG/uEGWhTCTiizEy0vpSDSb
kG4jgd1xi6UnNJzQXdBeh3Z6cJxQsNpzwig9KE5IxW6YZIfUDbmgT7vcZVURlm5YEees0qUNezVk
fcg7jHJaCKuh14Z4hZQ2dLygz0PPC5Rr6XoQR8EwrIXvqb/WEAeUt/i67aOWptrOB2I1C79jkAv4
bT/UM3mhk+pBQu2eYpEV56WtdnII6muVMqDgZdf8Ldtvr7c2tNTFr7J+2sSJRbSsa7bf5tAhMu6N
t7z16mqAMhNihc0lgc63Zv5GxZKGmBUxe0An64upXgwwh+paTn1BHOPVl0hdZTEgw4R2QRmTXasa
Nm3rF8DKGnLPL1VzqRHB5EdEbfGlay5Dc5nRw8SXqVmFMQpM9PgSm+e+P6eIPfH89ueZj/O1ckCS
LEaIgJpPMMfm6mepFdCeE1JAKh1WKSA1F8cfakCWKTbzjasgcGQ+lx8QAmqkpK+CwLZYqy9CBIFK
tKoBuxGCV1A5hN4GpcOJN1STMK9DdwrtKVystcb4MFWMJA/6dFCv5dVHxzo43NZHqz5WLu5YlKDH
DDXetdL+RDG4yNEXnJXuNIhzJ852tVYjzhABq+VcXst1z/CG7HWZsdZUXHT3PKDLKS5dcWmKS40o
p7jI8VIWl2zcJyTBjJdkvOQF6RKXGC0fwZLDxR0uSn7xWB0DC+bNkJjnluXIWebjo2uctRjHxrnp
z8JcbztS6Pk4X0tzuNtnwzmN88nimZ5PuLMQjQ5/KiGRQVLoIRFDIoMkvBg9pIgOKCF/iCFHtl9k
p/0phlz+VEL+VQz5byVkOwZG/lMMiRKygEd1VUJmdFbrfyshf4ghUUJqROFVP8WQ9n8SQzbLEc8y
SkhKIZHEWPWQKCFRR6VXPSTSqFr8IoZcUE25Z+tayQLi7aK5Z6rnaZ8D9WvLs85TDmGpuJrH9Rg3
59+/x66Uol8WM7zFHDqLHn1GBK+/g+fAnBcdTLhqWxdxRpSQoz+UhRdv4qlyTkS4pDeor+t9m8UV
556JhEUd03K/hrwDvzJvkYIbBERWBBkZ9PLIT5tgPU35bekhJIB0Inw6pBZHnMz91rK92zkmD6uT
osHuwhlZeORb43o2T44yIagg4/Li0XGvsggh3CIGX1WAAqmDlDu7UOL3i+NBJMQL+sa6jonaqwsF
qQIrv4xQcAw87vr9vzRbESg2ddq1BJ0Mux81M5exd6XYL2xRPgr2D80+mvZKs2+x0s9omtdyMt+7
Fk3kEZb5zD7Aj0yfUaGj+LStqAgmANGAJb2aICmDsg9gi1GzFjRMALRAv1bqBVMf5FgJtaD0ApeL
zbUaL7D6QLCZ9gJQVpkeFHrAXnfVz+/dEr9LAOCAEjKI44A1XRoH2K/zOKhtf+HcDxFh8ZNuLbT8
2rVq4bMDEOo+x3LMPEDdS7y914qYD7vQENcqiCds12LPQJG5bSl0wdg5rbeAtiliXSnp7WFTw54a
Ur+jaFqSPlv5Veo/ggwgfc5gk6T7mufPGdCuYMyCPgumJhiu1TV0SIKmCcZ5rX4O2ust3g3NCtIm
WKygmIPJCrJ5/SD5s8SMuYPgtsCo19LqYE6DpQ7AeVCAigfXpzqXsDV/1vyRaXzvS+kbvW/Ea8HP
qp09lWr7mKr2Ub9X5FrpBxJiOw8h3FoNWcTdjkBtiA1tvdOGHWN3arHXgjhORc0+BfxH7O+8JzKN
GqL9dK2ugSDpg96YGt8zfdJAFNOPrbXw0gjB9DaIyyARQcrBcq26D8oyAJzQX6spA/yHI2tzLZj7
wNOCqQwULVg4DPTA7ANyQ91rzTpD041TBpR3LYWMbv4LjpBrlTbyO7+yScLzkZ3fpMIfWSEUftr5
9JUqaJf2PrH3GUdJv1ZyLYxAjrvjVmEcjwSM7fBM9PBa07Az1bVy4sXtXQNx8lrkeyXNPjH2yrgn
aSL39n3qU23K8HqtevQVncxL39N93fMd3Vc9f+Ig8fyB44RDogl6jg2OFjLWOD0EQPJJH+JMKZvA
tIJm/lnVHFCglkYryDl8OHDmteJrKWyr6sCbAp1M8TpQmQamwVwHA8dIisU86F0COHzOtC7GOte3
e4xmfikhMZJ6spYa+/AxKaXfI7cQ1d5j381hkq5FzAryb0pp16JV8MYZ+5WEEEE7RjjT4SRlsIX4
TVmRzsWkNDMuPpCwRwfIyLmKBTnr6kRYgr2zuzo7X7+cMB7/8RFS0qnd4Hd5t+iy37otK3prFO/r
to4ug05+ZE6q7EdzNaF3dsIowVLMbaw4iEvcsjlMvNSz4UAYzed3aWOelknEN9dUKyvuBd2NXQmL
6diKmOZy27kby1Y+uZne3/VeWj4Y+UpzX94arb8GyLias8KzGewx2WGV+OsJ22sikaeKQ463HicA
5DUusUY0BrZlPyXrZ9cv6bAuoUxRmXmM49MwHKV5dIu1iK9N9MOwRgMfnO5g52s5Xlj2odBDBjEZ
jD5rLYfk4fjgMMGvDpV98A1WYglp82u5y9Fejot7pP085ieqz09Df1KNtTxxruuzI86yXqv3zkV9
br218vKSTJe0vLSQlCtfTJdovCj2Wll+k1xL0NYabqLsxs2amHBzR4E9NukgYWnu7GDdKdUpEicR
r5Wbx344jsPRKY5ewZbr0ONJhk+a7Iz84HYH9oe2R1zGWhL2Sb0WfRzXWsvm4cUHZVpL2gctORb2
oWBCca0pPxG6PfAA3ePYnzQWNz2tt7UqvMM1rd2zuZzV+pgC6zkXJSCfMxVPFyopL8qaU/vGLuE/
CCxcOGaQk7hiM7F6hcXW5nKMqpz0eXpcqBAHJWORUpi3cTQqu0FWxsPUKhJzK3QFlkDvbXTTi5ss
dxFIzneSCBFDEGye61Ub0DnsQFDC5Rwh7e8nnKW3vdCPpeW0j/Qvu8dW4dRltN2NvZScsRIExVhJ
Q+ks8oNb537amy9dk7yXticeYTM2ZI+svaKoo22SvMhiGL6W6BVnG3LHhEVqhTPQ2xW19jXL24Nl
clLrRr2+q4DwbZehUfDx1MUmUaZyl1lm88jb1GbdPb6XTvdEgATjNZ0eMa1PfI5xbQNnM7qbxSqr
bVIu1hc3kjex8R50hrcmevbHOhf3ujs6gaOzJ+xLw7qbC2XcNVryISsb54KHEul1g8O3UtBbOPI0
Q2/A3DCq75tYP4L+tskHLIAyzRJjXxXbn3UFt5CYjdtZHbRTH6vT3fUmrQkqrOh07V0zItAiAz3Y
N+Upnmf1oa21Dzw/43EeCgaeiYWWvtXOqCceJntWoUa0YGNt19xonLqQ0zWrlLYvjsYIyEL0SfPQ
fB9m4L8uGKC7640yi+hobNOxXrZ9ZC4nGmTmh8o+sQI2P8ouqo6zNbkIO0XymZHOB7Uq8psunm5B
clacUkd1r9MSIQUeioQ6NPcuLcd7EdFBi7IaIEkc9fGWq6RO5pM+yvKmiGyJgwMrY2VK+yP9qxdN
McrnSc5HQnsEmGbr4rm4Kv7+YvAfdsi0XlaGqwo+Tsc++OsZsHMGxS6sltgEMev3SYdOJlowlrsA
PD+Wqva8LHC9KiW1MBop6kPK4jEHg7wn3ELBH+EFiRsLgGX3lFagyiQEfaCRcvrfm279FJM0U3uc
74ERJQ+51JzPWoYpWCqkWHdj790zDnkZK/cirCcvfx/N7538fSo+xNequw+GDbB6rXYkOjso5MdM
flTTT3P6ydA+DtOn7lrN9ImrWc5JcmzljTPI5qG1vLu/f96AnL9a67PMR/KJ5xkgItTtX5+4sSYu
15qxXQ6qctvY8eDP6mIHg6WNn1zYrWRiw1fOBg3G6JQDaHDogWrDsU/vmsqFx9MQIa6Zcg9JGSpZ
p8ELmoG4x0n81XBbcVelQt8KRGa3be+Q4ljCeG5UGIqW5Zxt3Zg+WaNhQ93RN1XN8xE7aMUJj+ze
CUf57IGOYcXBzjXVi45wVeslwiW7XWzYpgrhSZnW3ph2x2XKqFhXysYIrajQ3jVF9LB0qfGh1+ew
UEr1WXO/uqoDpthdZjKuuelkPZ+L3HbIVteLQ6qR1zVnyRN64vjJE/ddUuTssMjx1rN0a09Neev1
iKFLAla3g92DqbDs8aImU3Fmyr419eKFaM/psS2SOrAyLo3Mi2Rouoq403gfbqAsogszsWiDlz0Z
fbU8S1N+HjqIk7T1O1Z5MZ22vm2DZvUW7+Kh2vYKetVtmpfEu8GD76v5s52MEvMCjbQJVTdC2usa
5Hpja3q6yUY0km8dKr8fKWAcMI/htWEuQfrk2l78y66QP95Xo9f0W9Oe6nCOlPfmMH6PFyCYhNr3
FxQRkoi9IPPscVv1CDP+/g68ph8wEmGtx13gYOVa99u2VJAz2WpgHrZGEuFNENaxc2qMg10bAeLA
clBaNPPTimVpzZnLdcZd0rNHhohU70Zd7AbCtNGYuHu3/1R0+Bxz1CYmy+xRPMPFLOBiztW7finC
v7/nr9p33GlOSQ7LMxRXzu8qtxhF5qDh/N+ySEWqZgMRSopo07uqxRbb+IZaYb4oPcbq6//738/T
/xEv8u5H+6L91//w+bOs5iYRcffbp/96lJgRi/9Zf+ffP/Prb/zrkjw3spXfu7/9qeBF3nwpXtrf
f+iXv8z//vPe7b50X375ZF92STff9y8QIl/aPu+u94LHsf7k/+s3/+vl+lce5+rln388g8Du1r8m
AMb+8fNba/QY5v2/vEDr3//5zfUB/POPbSO/dMmXV7/x8qXt+GXvH6Zue5YHqMK0LNquf/zX+HL9
jvEPE/EULyWJSMR0rsFQpWy6+J9/mPY/LMOFdMKqi5Q4a/VSt7K/fkv/BzxNOikqVzt3Pc3+8ecj
/+UV/N9X9L8IN7+TALta7s3v4x+avxZQYf4zk+DXV3ryQTjTgoAigpdX7OUArSB1ZeXLJZHkY48E
cVZVcYBwYm8nKyVNyh2r4xINBOx2yUevUjGt6PSwAMzey9jT3mKbrpbiv/bRuAhbKu0zngr0nN7v
Ux16a1wSJjfaeIJpWc+Z66S8G23kvW5s0hsxtjQR7e6UMQcY9Dpnq54LgtwSxuSt+8Yp4xV2ZL03
XPMI9fAswkl57n85ZzlyBPJLvsfGrL8ypfxmxI5x3xv5LRrJfCd0uw2iNYxHyV25GRLofqpC/PzS
57u8eoKoHR/B4S67vhrMnfvWCOz1i8npgMhX82q4sBEV/nr3BtkjvFEhXEQz9rN5Dpg6zKxaxXMW
2f22Tcton2kggCPChfZ9Hn/NdRzURn0YbG/cmYUeyjS5H+y3zvW/n7F43ngGGD1zzuLO/e6rZLEM
3k4BwT6intvKztzpU3zR1HQBcOgcZJ877A61Zcvh+HVZ+m7vAkZl3JiQLAJl2nXwSYH9+ZyjMm67
vNpGYvj/1bJyJ3kTGJC8Pd4IgMZ/ffYsAPDJaBTKpit6QKmeXWyFPsQ8P2O6j3fkNV1WLt2tW3jK
QV0T0+fqSTeb5WMh9Ec0as2hbLoXidOX/YHWf3KB8W2I/xvC2vIe0rGaD385z/x8N//y7r22kX97
exDvgn+BaGEwmJb+632OdFC6ammLrWkKWk0SMccSRylRcwoEJAxS5YGUk6e2F0+xxapUIdpkj1T+
tlEc810/KeJQe2bMeyX7No1stUQW3dip+jEVRbazOrvhMKUh57APhD5ooYlJCoUrZknaY6Kh+iGn
nMW51oTSjbKdrqRsvPqZeXhrqffT7oWWhu7nSbvsirRP9hN66QOBYkgNHKdl6DQEWi6d3WIY+d04
ldomI5WhqJ3p0jvKHSdC+2A4mRuyWqg2EU4mz6LZVs4Odn6Clf15RgxguMkpsibtxNEXioHkcgZc
Bl4dsD+kg6CMF0rk91Ol384pMsl8gQU7xTtDJPWGzWS3z9o+jPqihIC0dnIqeSwcCwneoDQ3FT96
7A25TcGyIOU3s0MrmNdqdT8jnSy2uWLoZ3vods4acAIJoPATE5S5klVNOLDP9zL1vZarcse8FJ8m
QfY8ap3jxZ7brRi9I3x9utLsZI66W30FZ8rS2Jxf3NzBh8sS0Bdm0u9mNklIE8r3sSXPGUE2J6fP
38qweKWN5n3AFQvqn7X2fl69D5qpT+PCVgWEHRgGQ3POMVcEvekcWTMsNINT1O1jrtMDmGhVRtM3
OULhyYbxTcDrfzhvEHiiYXRaUalIpH89vBtG/h3JE8qmKJr+kPQt59JFn3ZNjyuoQNu1M80aLItq
o84UXzpaNkWNhM2kx68K+SVKEVQqRjuA/HVur1cru4CFWmKy4rU1jY1SJL6+ilGdVml2vN2fMpvM
ksEtL51ZN8zTkrcajeud/v09CwEFMg50xTW14dcH5ZJ+Qch2jBOaQabK2oFH52GTpm8+akj/oXJH
SKr9flyYKcTRe5Rx5m70ZLzTbM4ourfoWIVHE99sNd3M8pOLFfFY5Ossone+K6xNob12NMkrnguZ
PtYLRtxxZJfg4GBV55r+6RgPOyslE9hGSqiMzRvKcE40rx+m5XiWgaKdviAInF8fZinj3s2UStkY
4webfVRg9Ia7sd3l4kw5jF2md2A4Pq3qxtBxOMlrpPDsmJvF+5F396dUs577qIBYp0ybeVbUY9fn
SbjMZXzLMbht274JxyLHKSxH+Z7j+Bm5Xsu8NgVZEM1QGVnIZ/Q54nZg45nQZ1VOtTnJT98wR3IC
GsRpyS3xfprce4tvQ0XNP7pOfJ/oSo4tRDYbEeffZzebMUoadKWq+WIjPGgWjB9xru3cBixI02za
zkStQGt0j8BtE9XTVtCdOdYp5tt0qT7JDmwz7SKmUBmeafIpcPxMw1dtSlAZLw/8V9lRznW+Bwex
uuEsi3CwtAdZXMVHEywBhma3RW5pn6tB6Bd1buZDCuIsHYbnVCvFkbUPFmVOyQSUjyzgLDRNqpGE
Y623J7evH52qaR4jb6BViJqIybNaxk5I4BD6qGUaN4kYjilbmEh02rFo4wHIZ4OE07kzuxXyvdT9
fpW3vR/1xNnZuXlXKSPow0LXnzKWfzsHTVxmY1Cqejz0jYlk0zRmdRPJqfKLBC96lPfuNqvJA6jH
6FM+Mu5hPgVkBSeZJ/fY/qG50hzqnIqR8zQeOuVBIerwtmuWrznPup+r3m1SlxogwISOTPXs9qPy
hKHnpC9ItkiQ+gB5u9vYyCjAdENPWMWznK2eulK7ddWODlpkXrKKcRiy3cT3Oh6VGGxUAlwwyWJv
0ZtUZZC5dMb2JHhE+PQHhLI1kT1crUCbp1/MCulpM1XFbuwLbZNYtcN1gK7DGH9j2dA+TdJ4J7lc
E3LuitOksqPWinq6a8QQHb3pvl2fNLe2PtD6+CCsNvMH/qLeOC95pLYQMTty6Zu2u2iyvZu0UW7d
bJGBXi08pfQsMReqWx662LvjxBQ1U3heBWwdHIa4ZtXxxYD7G2eKCoovUTf6gtDedCIu3PGR9+Wp
I+TFYKW8GWIBQM0ZvwuyfwpCIwO9cIoNuPcXJNv6JnIWrmOTW4NtVsRRjO5GEl6CyYQE1cM8skNI
xSSP5uDiRe8SRpq4V0FnOGTA5wU5dwoxM06tIGZaOnW7iKZ5iHnAPLXau6GpvaAUsU2Thc2rCwiA
BpsT1E39PWvjAy0ifMByeKd5AG4Uxz1kpKfcDWVkbrwUJgfUzHQT2cnwYpk3VhTflpze2ar99297
pl9WWf/hhG25bEIsNkgqC47frkIRITLlrHfKRtio/+DMEXXjVRtPJnc60/gnm8fVOPZjlnbRLpld
D0tCt2zduHrr2vGKfreuUdlYENwCdud11MPQeJrkNKRsxlYlB2r6v4SdyXLbSBZFvwgRmIctAFIi
qVmyLGmDkCU7ASSGxDx8fR+oN2XZYW2qI7oqbJJIZL58795zc0rqdHbC1kifW7jRcascFANJwDRw
rOrI9AhUoNcKVxg5nlrzuPGns9bAh4WZRo906yXJCUL99y/2B/lw+5iuvh3bYJ3gS34qpUsX/XJm
Yz+pdX+K1ZzM5JaalznUo10wed1+1qlDPRMfnuMS3VP4qAEa46ci/lIrOL40/uywmjrvjEyZAeFb
8ypGkrWbhPgrFP3pBermH//+1H8rfCh70EHCGaUd9Lkh5Dpp280NXiZbTR7Jn6QiBUt/aTcXjekt
cbrYvGVY0uJOoOQwUuvAiqvCxhfFF33UD8jipxqBy5IO1J7OAQD4Tze5uai0BTW+iMyh0M+IkfFD
zUeGBrJ+XBtoEwvXo6HHUzf5sxHp1aRusjZl2OQxOfFSJ66Cor/XO/+N7bp/yIL5+1rgtKnMNr9P
neauQzejDEgvdcaCcMx+R0BAd+gxouZZsu58jxBEGeig7xoJ3JGQXAEpph4Q+Le+XZwDpAxVMPWv
c4qGPmuEfVVp0jxM/vqrkAK3J8JulyjwcCAXCsdme+UW3q4K+psu00eGDJqCBTAkx4Hhdq2G9ihI
ITxM9kifei7NfdoX4M0KYt+K+iRK9TY17CWdrJ3bbiaYUh+iOlDymyeCQ2HNDy3Nl4s5AEJuWMur
MtVX93/rs+SRdQ33jK4bLlMWyGeJcjmp2jK7VQsRVzILKapwmI3uVI6yD73GRd5baxdC2f2u9Zgk
Z9X0C/s38g1ImYW57kqhWfE6OPVpssxdx8HCfge1wyl3psventjP3jBf02PmRgIzeddbdQ00rGfl
EzK46yvUzA2Uiz2WulXNkYG/JB6lqi4HmShefO2ravUvDRg/oE+KFHYLx/3cpk1aNL6ZjizNG5kW
idyGrCf0G110ty01LoBXvY76DaM2Yg/bzTb2njp15aWkoqrZg0KZ5BWUGSM5ApCps/FFyHy8J7H9
vMA6Hla1daWVRJLXOB0o9HD35HNN9TGiGBnneo248Nu7yanSQ7cJK4mn/66NFRrb6bETZvPV4PPP
7d7emqo4nGz6AcZnfKWfkixGzD34zBXqTmZwiArlZ6FwMFTYtHg0fIw4tEwSra1RRBoD5J05dffW
wtP5Yk/aOkq/bwR8GJPjnMsYroLPyL1yaXWzbSYNOLDIbhs/3TPZiArVkfmhCQr+zV9umle9Q0tM
JWmccpKeFdrPEtTkF824j2/++cO4vk5eNQJrmnGfSvrAU5rMaz4MbhNMx9LqztuyvSM0BdS4ym7a
8mflq/GQj1AY/bVyMWnwRtvaUjwKM+fatj43RhrcpIw4T8TkuvEkzZEpukXMcJo9aPBY9yCYk+PU
4ZzEezLfLCPlhreg0ZKDPp2Rl27QlIRm5KTNri4T/WbhVLw0UQKZ00p6dmaZ4QQqLzJVa1z3tgCT
ioLaL4dvWBcShj57woXvhYW7qcbNNLXJFFd0wnY9bOAEHVs41EJEq+4ftLa4CPQCsyc8ZCbT0LLw
oHLaj/qXF6a/PWl+WmbuxNL/wTMYtHXEc5RyoG9F0dLlOZu10LFLsg9UuFgA5gUh0WzE7ZmzG8GN
xvu2pUC41XqvG1sJr4HVsLXhWM70P5007fZ6bpShPuO+U43O6+V2r1WHVEkDBrPTcHDlklvJvxet
+RlSAjtt601zv0UCGXB///3qF+iJNtQDrvAA4HlQnff9AHcen21Ik/zGYcL07CSR3uvweLDYkWzm
oQmmr1G7nA3JXtV5fz5qtAEDqBqhsBzt2KRpEvv5AlS+Mx9HtiGtr8y9ZlTcc7T211z41jOogi++
yh/9cb4KHXLDtwIiwj8mAf+dUpH4Zchx4asU7VDGix5M4AxyMiIs+czZL7NAXLeieQzUZBJv1Mdi
GMaHyYUtndEHdOxKO9lJ+li1bXBUhraQxJSTDenax7zMIWX0wtlT0gX7ogLpFFTTtfTIqukTYmD+
/V2MP7weH0w7Euc9n2Y/GqdPnQeXeXU5DfSHMbwA1SrqGsNH8kgiOMS/vLwhJAQQVI24EktSxE11
QdOXY2FIZx8WT5XdyPndy+PVGJoX00QhlguDM6oDyIUKKqTu2/XyrpIP1cb71ckmpUwgsmkxhpuf
iK/IKEm6p0KlCOgmu2Q3FeVhhFd8Z7qs2CC3xNXct2NYz05/vizQaOiFsdOY7jdnYxYDUCmYsN4n
GhvvuuUjsk8hYB2Uf1E16/MoiTRIenW5YlLytyG3lxr3i6h3LQaKey8hV4kKp9XtCqHJPF7MrefE
3srlarYXOLgm9x56lf7aXVQpt6EhXaGtFfqzhgMjHMfswvRafd84Drd/7YBPW5LaopdnqCTv01zd
BAF8VFfT9WiqlRfZOuChnG6CQDiH8AzkeM+90K0Gc796EgGptmQx6gc6uDT9nKavIfMyOLCb1b/K
OvxGSPWBnM2UyOY6lC/a5pyubP+Q9HV+6LN3WuWwQ/t6uqYW39MnDhOzsV9cr6RtIctpT1yOSV5J
q+80229uKghCu0q0TjymCqc8xykSF/25k3MdNkXzbdB755TRjS89CC5d2UB5pz8zO3P9RQP7D17X
tiJtb8twsTxQ6Z/ZB17pu1O3sOl5xryGfgcPTWsH5+TZuRUP0gvzgJt+aPi3fYf7gzCjB7Vq/jFx
oKTLBsxA4+sPNkb2uEisbK8L/WB7dAG8cnyfMN1DcwWobFptS8emH+Igj/opWF4y0IapoZt3Qurc
t+sFma1un4liLOFylsEpoxsbYZ1ez5oCHIya51+i6vNbozEw1A9Y8UtQ516aHOyZlaEDT2J+7UfF
WDGMnxFteebR623tsuAWey1sskxcAChS6NUP12rpo6JtAPGhbnpcr5GZeuNF1jNG1kZNO0/mHgsE
tqs6aC8dV4md4VXjTmXiYV1t667BLcwR2x/ttNOe52YOIidDytlObDFAlgGHZFVAspknn5b0GZQl
glEUAK6RkHlNkmqY9m0eJ+S8n2ZnvSUDz7iwaCv/e8/565YDHZaigfgGYrm3/fU/U36OrbzqTIgs
FrlioWXRJRAiC9hgmBYQvsbC7rznJs3pTaanbCy066VTVpTUmDrLwmnOjcIBw7AgUhq5fpu159xw
cVrD3HKm/UQqVkRioIotDrO9k5/k9NOc4UZpg/4VGv8vLU3bxUHJyQZX3PY/SB7/+TJtqc1jyWgF
H0yR7fI+v8zc/nuV10+9nQRs/+Sv8RSgFjZtRpOJl23FLxx2RfKyWFp662waTk8DfSLL7mQGXn0N
IB6Jj3lA8L+8jGATdppTvApjRMrdr5JcEYWLZUhjLZu5lLbV89hbP4hlozowEFGu2ZZV7z1phBQf
KvR84Uy/NJlkdWeNRA+UDoaqpKu5Y6wOHLl23wASiqp+ts5p6mJWWYkzCYY2pjI5tIuH2rwrpq/c
Yn/enBzeb7qJ2MVcj/ie39dBltL263ImgA5t+2iausu8c56FRgCdHOUDE4nj/03t2oakzW77XdZN
D/Ywv0gcs7vSCL70xP5ZWvORmEVynUPhiOz394+UjnizrbEXqAVTHH7jY6poULcTwV8y0/ByQowW
kyR0JJiwamspXbhghChZKD7Y5H5R6n/Axn6vrh1Mr9twn/4ONeCn03lMNEdksqBpYtBn5AN3hBRU
06OgZSefYG5tQUMoUfg2Q7TmaVxuDvgu50PLCnARud5vZG7t5t4HDqUtdahl691Mo+22JR5olQF3
UM6/poSvK5KSO2XrUxJqFv3KNcwqzIxj1Rl7d6aENxNrl/pajE3ltjfb2wKM9OW0TPf/3iCs7Vv9
8a0Zu7qbUcbBSfj7U+hd3VtGn/ulw1Q3a6YNqeIfAjcb9n1QwYhUBKgsGLiZ/Ngy1gAOXVfpejcM
NZMFpQ61lA89/syrQtgwDpjeHBpJEGRgg/EeVwqMwXkxUjseyZd8pF2cEBrqgMs2gPPagx0RqTAS
O8nXs+ankfLpi0PuL007HqzLiNan1bZdnX7/irTRq4zEMgLIE+9F9+jmLu50Pa8tNeLWol1WeAeQ
aEKn4bhvV/WTSNX6/+83FBwjBDiR8zGHYTe660HLd85QZ1/M6P+QQ9HWwBxOkpSJ2sJC4/D7p+za
BoLESMupcMZvdCDOUh1RszRXIA1FKAUprnqWMUTjTawIbg+HZX5AJ/5obFNWLkxnWo2WUebTHE3S
7uNqyufd4N3mteedFb45QNLXnjjQvkgH+oA1/b6EPPaVbaC27czIRX7/5LrwVnSzvMgLWQIHb6Pe
5WAe8bhkReS2U3VdbliJtbTJRMSRMFn2zrVcFBD1EbrFlznlf94Z+DxElW/DabKgPxiO/zkmyqxw
0JVSoA4BfPeSE3wvJzuPEZbEq5yNCy1l5D5p3kMB7Z16xHzJILiffVzTPibBuMjVDE/4owf07xfu
L11O1Hakp2yKGpvx4idxv6HZU1khGQ6DKTEuUn0Og8IjqV74z4nl0mRcQMONZdNSCxI0gY+nEd8W
3Xn49+f4kCZ8emo+OgsUUHxv/ufTekOFnDtTzWFqDc1zsgbFGnakcy1Tu5Ifiq3G7Aw6v45fxtlI
+hLpJeRmN9zCJthKJLsaFhje/m4ytlEDl7czlWAxWRUERVzc9CicAPEgij7BuOVMN6Ct5pT6MOY5
UkO0WgADG6eNESqUu6GZvmuaRnMZoD5iSetC+aI+6Z0H+KPs1v1aBsGhKu370ZS3y1a5G1tAuvS5
lVq+irRkoEdbqQc/cXRusIRg50nXh0HiuHGjYeMvO0s7jslq7v/9SxrbL/XHLxmws3ibmsz/LFxB
lpFkaclQwK2q6uA/Jp45H0GotR3tUtqsdWy3VpRZ1VGfdFLIp/rmQ2/ddGlCQJz8Sln5keTx6QPR
OyM8kAszS/3DHPnfF6AGOzvp4ILmfGTWJWMm9TOKGjxNdstA3UP/GhZCkp+nb3u2XKAiFm0ZI7Dn
FmnC0aHPdqcy91001XTg7iZurdXYtRBWTnmLAcrjXsYwuUhOc1Vibxzn9lxq7k3LXioHeTT6xTx3
a8IXPKvv0GTcVYAwbxdoeRFx8BeWz/m2aF76LdNUFVlF/WoHehnbnepuN2F8ZJmjOHNSt4z1Iv3K
bfRhjv/9J+JZmQEMVwtE7R99vTybjSVvFXJ3LBCHDyxZbxjZSXeMbglLxZ5BrbFdQ8r7dXEZ4Ew2
x/QMHL/pWyItZ3Qxjht2nroTVUfEcJsVu2Zt58iquigwX/2xsPE6Tm5M8M0vupjGQS/8H1blm0em
w/otmakNVnOSmls5PA9qzkkL8HL83wb5st12H89mRs2FZ2IYhUZl9wS8dydEQeV5KsfylGRleRr1
xaVHPYN4bkvzbnT5G3PaodekZD4SOl6feaKDT+4v7529ng2Yl7qOLDTRGrFlL7BXAZbGrtG78Hv6
Z9lvWAkPv5QJso2B5Mkw+0eFL1BJN+SeoYV5pAXz0WpcdUtaTmz64nE1HfICaQExlkUek5GlGrgS
ZHlKSHVBEWHlYLRsGM/acKIBhVbQb86Vl7dHUz6J9Ufebp3quq33wZas+/9/BFb871f1L9ehTROO
KZjbo06x86kzVsOxCRT6YNj0d+Tu+KFfvVu1RggcSRpOFYRTMWmntU6jtu2pwrLqIqsXnFDcG/wc
jHM2LCekRRGcqN3QzffZnBOvbSa3Zb2e4evHjL+1D/0yG0Lf7DrknPKLSuEP2D6RxRQLpsGRSz2D
DvX38xZhhikbGFMRgs8aVyQd37bozryZMDUs9vi1vMS/G2DgJ30+XzExBfppUqs6lyKz5ws+ZhBL
2unRvNbPaNZKcj78t3//1H8555jPuMxJKS4DtKOfzrmUMNGqG1guFVC32NXmb2JBhdIMvoOJVMC+
zpDw4eoow4KmOYAAdTerRIv6ihHgvz/Mnzs0PBuTkE4fVaaDQPP3X8xt7ALcQim4WWhbAAjGzOqL
64Px53CKrUTfjtRteIED49PaavxCbrDPNPJXnTAeLpbkOSCSvWgyQu7pW0C1quCuWbUjULK7vJg0
SfQR21tWLENsJMWvYGySCwlR6aKV1NalWRxRWBUqTCtlnveWcRZQxPWhxat6Ic5GypwLd5nfVcZM
qhcDmGIEw9sgyqSTOC1vrM8MS5KiXT81TdipZgqrYgpOuhjY/l01nmEj4rZHFBvOoXV4XJYupqyy
juZ43yVyuFjmPtt7VTeF02S9TDY3FKOnmqqyFa9m8epa9NeClg+Q2X0aJXI/FSw2m/zrg7vk5CC4
j/Cl11CV6miuKBebJiEvQAxQ5aYfVqMb51WBVwdZlO0QzT4XPbkQiEPY0JKdQ5luzWV6pEwiMyp9
SNcO8QpinbgIzMfOY3WlSenFmdNjC9T0O6egU1m24rKvuLPlaY9xbkuWLoL1tmnJ1lxzcVG1y+VS
oRAYelns64YPXjgJOiPkRKP0L8cKl52/2HLXSqaL9SjZv7M6vRPukRkkyIrsNKoguxpLxlLamNxr
s15G9pxfj2htDvUWOepJbg+Njm3alrZxyoDC7OgjACcT8Aqhi/bBBS+FCxeTpFQ4RCdvA0xPVRu6
ZtEcU03pJ7PxzdC2iM+goebAimicY8sGLHxbO5tNR/Acp/Kr1/fPXWY7GS34rDxr5uCfnUTzOFfT
4Ik0cl379YNJBFThqfU868AVS4XGG5ba5Tjm0jpLmFBGhVdpF8XS1XEjVx5XvolMPxCEubZsmjLu
hKZHkKGQBbHW3QUD4vx8QmiBuRQq5ERwZ2T71VunEKNxQ/T7UaNYcP1wUq0HGrC/SqXqsI3mJ3cF
vT1KNMrQt/UXoy8xsRZeeW735lXmZfq5ObdXUxK0t1rgrGdweiowuoDG+ktyLIYNXqY7tTim5U9G
H5JYzVkhINJz5t7KMSCJHzw/TY72xjZNSfXecyyD86408zrPG+t6DnIM7v1V3upLmEF/uDK8tr5a
TfVDVM7VTJcQ8c3cHKTT3ILCetW7eTkTYLLzvODVdkDJFgZkFE7lsJlIe1ALl78kQFknDrlD4VzN
Dqo4hDfwzuOOb5iMdJjNbmvbNVKGBcqYWAbreJ4ZoqDhDbnNpP3YUvE5aogCgZlv6WmBI+rRd2tr
Twz6lYPowxkJW4Lk5tcod6252pdUPjQJp9hRAUVd6yaHiVFy2hjOSXF5PIEiFcj9SOd2SyQgouAy
IKov7uqWb/zRkPBg4mwSesDGW9/y0169sQUXCOkZprEtWq89GKDv2tr4TobkuB86L3LX5S3t0NL4
upq3GYbcZRl3Fbv0HtEEr5HVZZQqwXCwJiyKGiB5a01/mPhRI5UZb5418ttp4rVOJNMtxRqvU/JK
Om3dyZqReJtqcWDWepT3DajU5J4y9L1K5ts0Ed9UheJ6HW44yMAUFbfdNM47AoYNOgfrLrfS7y7G
nih5pmElobY0CEYdmjoBS58pYR8mJA1pC09BzPD/Frveq8Lo4Z9r76SIw5tc2TRIIacUKdCSVcye
c13b2113DkJ6I3ePbahc55b6NkwyPM5deT951RDjJzJBUK7MMEk5LqeHOgl+mrDPYNolxCQmqKYA
d755SxouvZuDn8yo/m2YNxZAsHK1flgqHliV4ajz8yAZaBoUEwwxnTDr8Jyo+n4ux51WQKA3vAS8
xJxtv6X+qnoyTYbOFKGW9if/IUPpT4Qq2iYiGknIIFpVrRYx5SqlkkxwsrQ+3hXaeKllP3elijuj
mQ8Ov2NvkNIy111O81V/WQrgGKJZQ72BWdE49y2LgywWuEUA0iIcdjsUyujRmNxUaAF2uVPraN8c
MBveVePlx6wSJh5/SUx7Ll7Q0oHr0S41H3iprfhx0M6QgIHGhTnmcZgYiI4LvcZC5JGFAH+qmEms
HPmxobQndqDnpcSGRn4o+E8CBnBEd6FcPIpCIm9y171mzH2V2zX0hBwNqwZJL88KGq2Z1WIsTa9T
U3tlaHkCKR8PKX8Md7kudBSR9FqdRIGHnHvs0jXWynCphkPZUXqrciB1WRTPYvTuVyWJLMx+aKl5
U2y5fBCMf8rgl93JWxbJc+DzbRMDfDKlf15Kg6Rr61vSTVlUlrhDNdG8TyRshh3bnZumpNpgLrLc
AFFp8V230vMctCfXw7HYVbUyo8Elyzp/NXINYhJfFSOeyRV//Onm47mcucm4gv/HKC6tPKgjJmgy
rCxanpmQv6a25ge2q2+5EXWeuDRz/u2wNASyWm4ep6m4Fkb+Gqz1fZZAZfFGhiswnc+sjuXALz9G
jnc7ZzZ/CyULZE7eFzknx2SmXqRcRte8Wu+mcvb+3J6G3iSpJzPXyJswTxp1fko7WK16+5Ku1cXa
o+DwiuRGWs4dYDwuP/5J6k3N9Mqgads5cq/Rng1X+1zkEJ0NkxZoU67phn+AyFis597k/FgRjlC/
Doz2PGZ1AYRJdb2yJ25DsYJcIZqGVfK8NphC9LVGqFb1KAVLFBZ19jIbtJWX7OHjdeUJpjBaIIGm
Oe4g1yHEjjeJHBle5Wz8FSRDOHgtv3jvI2X18Gi6yZ3Z9A+8PFcsQrHzOoWWB6QHLlJB8g4PQyva
a9H0rwqdYtzOPzfXfjgYVGtYVN5W6AIs60zd1L3/7lhVSVsUzoWAmeda5RDXxFSwmwDzd0DaNTOP
pbxzMd7Qtw5eiVwQAd/HoVKLUuwTobx1lkEP64pA2VT/JRWxMSornsuUv3bO1n0qe/SbkjAXEWRn
o8x3SSVvLR0QK358QN0+5Md1xW24khx2jmikRHtQH2Zp82WS+RVfOu+wWX/33PI0l+3rzIguzKzv
hta9Dp2PZTcwKRjHd6HYsTpzuarYrYoa5WIiedA4tM780f7pKFg72hhVRcmGKeS9royjV6X3QSHu
G9+yo6Jjl/fJBcjzgFwbTb3jcb4rve6xIoVp9AEvNCs1LXraC1PPLpotJEf3+NXzlXtiEvDXG9pj
oywH9STtfeVrt6byzpeJ7RbUfRlfqlpj4er+yh8VuSa89iwBAevSPA0H9G02gkceqcs5JEEornTX
CsQxBhN9jaFXhNaUiIM+rst6wDzGDr/3gpnxcy0YyhHNwelQn8HEvXXljVZPeAu1iuH1WtyrTiPv
kPAR1SRNrDnX2uDImGgAG4dh9SPNlyqkZxjES+vtan9+U7I9RxWNE2BMZbQOLDYjb240v/3V+ixZ
3SqJbRtR/gji78o81hZWau5N94nsH1o2/HBMFFIMxYi2p81Ob+gtC7wThqT97AJ+XR2twLX/XQ1B
gKkfbV86aCC5eiYSi3VfVeYTfikrTpD5R1UznZQtOVzq/QJWK3RT1kzr1pHwcZFXypricUQp5M/B
zhr3yhRN6Ex8vdQTJL2jZZEjD0s0gthn+7vWErrYmvK9nGcE3BmbabJGkz7isjE7HwklXO+Pf/B3
mV1h7daVEmVTpJoBYmgyqDcpzwOV9JvrNzIipJ0i31gA46ZFSJX+NiqB+2+CuAcZepNlLyghVigb
W6egHCC1GKS3azoRN3XwizbYcdKTB9L6cAsiVHE09oJC56FWvX8FnfdiWtt4hklclem1l+jPrQ7c
xvE69OKj80wTjs6ppONKAg+HlfrO/OHJWHCiYFJI0Oz4incJhtTwWldpHs0wxMJg6chxs1ncfU2V
Q9tJ6i6zz4CGbh0U147ZsJ4NUUW+D5+UhknfrxtHOb+zCaBPsu9FSZMxefRL/aXdcp0MkU78IeZz
wtvtw/eJpa9ebfpJWt1i9MEsMAbdU50gEyMq9ljYswqbtYy6kl1V9Tgxhsb63pfLC3yKDEe/eJpa
8bAsHP52BaRj4MXWE7PjnJt5XLSQJkMHSuCmpOTkgs4cTN3V08oddwmaYeV5Ui04qNqoGtZfrmyx
bptguhWXRheeUO7mEMFdnGmr2ZxmOUFOhSYcdtlwrakNQzIjPaQcQoXK252vBRUaJcJiBe+tap71
YO73SXLT+fhQijXl8uyI63yoqebIK9/1xV05tgnJg9p7oTN5R6w/gsfmlGvKkzd2xM/k+r0cLEwc
7es6cU4WRf2k2S1ro9OBHGX+N9XjJ+L1wyIzvfoTbN3RIU/cYs48Ic2Qsogzl5wGcd/1DNvqpQzT
aUpjYTPOZdy7N3tqOBIa7gG1L1E5/FSGO16NQfpuQlHoeP8Swz7Tia8IWQLf3aRhb3OwG2gsYcnE
30j1Nk6AdZUsUjQ6hR8uJfI31mlmBN9FQNK7M8LTW3iGXGcfableVkXwOgRoMcpS9+MVFEkYKOIf
AtwfjVm8TgGyOINvPJY5VRWCLuYhDguHQ8LMiyAEoNFxRVdJTouSIEFgSSQI63vU2rSh1waxyuwa
UVYaHFNZfhjWdt17eX5ndMWzZ3GGEmb1UIF4SZuqjTOqytARnmAsu0xnQr0LSF7IBOWdMZrzLljf
7Kb5ZUGa3VtlF4Gowd0CF5lXWUC3GKyo0hlnrFVXRdM8s7eHq7sooiIXJ576lPpFkcUwT1a7r2jg
7L2MHY0NPaSRQrO4tl9K5HUpw6Kj6UMnT7I2i3q9ispKDJGxEG1uGreyUYCQGZXsSN04dvTUd2Iq
LFJvoKPapX5wmKjAh7foqJt6CtHVMkOyTsi2mH8ZelNwz3H3LXaVmEtjvyunF/I4CiQx3Ci1ZdyX
I4Ij/Bc5qpC3RqTpdaOaLZBwWpFbomudZRU3LlkJPXaLJm3PmXmPp9o0YSb5ZODOPxgViz3geMZB
bbAHSJifa7MXB1ClD44UlyO31NBcHBpJDbYR126fkrUoQkwKddSty7mxWun/FamJectc/Hvgcpsj
z40UISGujFx/pKt2dA3igAax0sjx+kj306clL496SzPCZNFlBcmvZibfSvIdMDFwNeCXDgf9bUo8
shOtyt6btfNQzdl7D96de1twYUOfcrLuQs0uFXulwyoCQzit6p2b0LWSZsc+06Iyn0l50dr+if+w
Cksp7XAoHpJC6GGHkSpyG1ZEjaFqSZqnuUxIlemdW1ekIrRaLQ9tT132okM9xqP2yjaUXnCvDcEU
zgYbROOe0hSD+DB11CMLKjCTTuJQDiBAkCYFomckt7BjcYemiGcXXfXuHVNfwnWxznYVHUN2s1Qy
qe4ZYfOyPwDfbiNRey9zjokgI7Cj7Hf0kNPLhJFO3Qw21L+SM2J0D36JpG91xMhbog5aQ5S0srMQ
Z8LrGBD5IKvypdUlFdF2hUuJQcn6Uo9EUEalY/zKU7qZhcwaulxst+NyoKm1TwzmhfXY/Or6NOMs
kKSgtuc6680ojP0Kio3dgBSgaYJSrxHn4ruccsnScTM79A1O4wQsOynhT0WbmlwBCySNfnUjwDfs
eUHK/WjbL30ZEG4Eq5ui1vgxeLSovCWx2DV6QuCwbzE+T7+vxvyuz1ioC3KOWhCe4dhsNjU2IxSC
EJ8W8ZO4D7hzo39ergD4hzJ/bmR+7jqSyJzhfmnauxksN6djEg3O0jDs8bB2wqm7yAU5VZIpiGhx
MKZp+43LJHAXfDgGA3l3Ls91OLcCIFSY1f2lVxkyzojIbqchhrESBhJwFReyeLQU2SezzPdi6DF2
hMbi/Gq9tQ1TlQP0nqyTdBYUJYbvnI1qPlvGqT3PkKU7a3srDT7HSApFobFK5UZjb1pFUB629LP8
slghNo1GUB1LU9iPKgh+Diyt0PXakQPU4nuV5JTx7DKmwBONqNWewtZyzhSad9QHWAt0joOGZAHm
mgUqff9KU0ZwaRObUrWlTuf4O05KnraVe1eOQVD8+tGuqOsrAMvOPBBfuHCWpnpQAjOPei2XxGgZ
2m6gix1b5iS5KmvfhNlAnDCDB4AFc5Q4y49cdjeiWx/NMS/OerSv4Zqi+0/StmR06V15lF+0uBnS
jcvKC+ckl0NJam/pwzZtvYAdobwPiHClLI/c7V+uc1hUcDot906bqG6z/JqBYR3VWUco5tJfkZts
cTMyJ0TtNMLPJ7vp9k0zfBOgSBMB2zdb1mgsei+qW9qcKS9to/ALp1j4zgEdkWQh4TtkJUae9b5E
K05G7vIqgXd3ukC9kRK9UzTlj7zQsjjFxaNtJFpttI6+PVcULtldo/iTSVnOwxlGpDWQcR2gn7Xy
X4OdDrHbtAXStj4OprqEaKUup4aLuL1AyqRAEpurx1h85LdCvK1psFAOOyXZ6GI5Wd7r6HXZUWrJ
S8ft85AwtrE1dtm5bui+tsMtB+ZLsrUkpFNnXDYcLok28MqGG2zl/1DV69pRLFfB+jKp5JbKvg+n
LaATYcB+yB6Yc565IJFCax0RDwBmFROllk+fOHmtrOZkO3IKC7uWUTsQq9MPZ3aV0ZH0IHpr1iWX
qm+VvkycLzXWupTfjNLHzJAqc7lM++vUCwhJNrmRWiY551q2Fw6zGC83LrveuKVx9ugKVJosE7xA
qXdkg8S5LOgGev8j7EyWI1WyNPxEbgY44zYiiFmhedxgqVQmOPOMw9P3R+66y6x6U3ZvWV6lFAL3
c/5RcUPIH1uSWIAMdpeUeIEW5d5qQ5zsurgnoP67wFPb9/FPUEF92P2jTbk3aQIhIZWPbt9sJ7dr
NmxCYzJ9VUSybPn3GaygXXmu0EdOaGb2gxR0/xgkcBZV/Asz53ywyuhUluJeF95DbbaEzJvkYQmz
uk6VaoFhtuRWrGP2bin5VVMu5cce7R5R+j2p2t11aXzXesVWQi9xTz/02r4U02jfwczdLWwX6Miz
Ux1k2Zm0eCwq8V2pvYB2lJ3TRu1BGtGtDMSyI0cLJUX0aCSVtWEeoqPBP6TDeup0961RjkduSWhc
z9dILtOTb8/qQP8Az1cu93ox2eIbshYaShRKU6/W/iZlAswpcWh+SFTn6TU584NEI6wpsWt2Xbrx
fe+JM+y7yafNqF+iEvSgyAyA37Flai+HnzSf7rzCO1Ik9QVSZd1sO/smwewb/Jro+BJyxm2tBU12
xoBdlltTs/s7LeNjvVaiMa2X24CPfik+Ee6xgog9Fei/WTynPTVPX1ZLWC1CtfpS0dx0yRk30QJa
56x2lv0o1xwL42+7/mmjH/40g0u6ayP5lbYIS4yapvPVLd6rL6oVvDuHyqxNLVvyvhE/wEvoazGK
r2kNeJEefnXR9w3upc7dplX65iAo8wpqqFzJuysY2kqkygf8sPDkrY+67l1kNFk7EV3veb/Tmjzb
oW5+WUab7/qF0OHGlSDeUWgGDck3QvJS1txtNM9vLXU1G3Aw7Q6vdPMAiBEFg3PFM7BC39i0EqwI
7cSGGcQ716GEnGSRbBsNuQ5zNU6bWluPdHmJS1rl6bbSXGcycuSxIBRuo1NyRFsQ4zQJKCBL4FZR
+9NIHWvWKCqKrDnnWk2YdYWl93YjcHh7C/iv8QwO3ojVYtR26smitM12vVcS4Ggs3CZ0QYQuKioo
UYva6tpDQkiYWgwKJtBOXZ2+uyq010vBYYCiBNNzOrKw0Bn4OJdIg41YILiBamqLryDSdM8ngjvV
b3a5Jz49QlNQQaffTNnG2ZlaXbDTG/2ajUlTl2PePLu55UbZH1IDhQKFfnKzYHlMc3AKFkNv03T2
HT+0f55j4Z0tq/nRbprve1GsTektx8xcA6UkFUBHPbh717G+nXyxt90G1rwgyNN44qogfR/yEeV6
47uPg60eVYKbxkeiVCKWAOfbofApQTrgVvt6ObdmcEhVMD8Fdn3yTE5iqecibEyQshnnekjcHctd
JG5eBlydxvfUa+V7YTjNPmlzcMiySr/s0km3tZe/ZqsYqM+6D7GNRFFspDCRv0tGQCfYK98h2xSP
rfZ+Dy7FLEFRbK0l/caX8aR7ewhXeIpLpL1KHFxMz08mCeitji8WN4fq7epPPxId14RZPn6RCFCE
7QxjB9Uor5yQoe+0ejvgexVfFj1Cwls6+BOk9qDX9qoqb49+ll46yUI0TBTFJ33YWQ3hocoh2Ynw
twKos0psuJIe4ZxXuOTVJvd53ZwXphEYkGLa+X57lv24fsggZE6lb7lj/pHz8BkoJrUmt92tMOYj
0Pub4uG5Wa16r3P3iwvC3UEg3heSq6LteMVc4khJlku3xLYOW4SPIF9dgK8Ds1DSCBMFpPum8vEO
iQkRDKNdhm1zpyiYiDBomlXGWUBDdTmIh6aMX3Pvd2QbmwA/AHw4SjevsHHiOEwQOHjBixVhOVFw
NaZ7nxoeDtNSHNLUONox+Qhli6ir9cRjPXbVduz4G/w5+V3N7W2UjTj4BgRG2eFbQbqVYjUv4cKG
4q+QWJ4Mkf6KDRDukogcXoOH3C0LNN/2FPaT8Z7ZZL67hf/dkcLFLMOmvyj+Fk1C0JYB6w+M7Ytr
CYoly4CbKevCzrPxu6ztbbQXLRm3bMM9PgZZQ9hJbzHoAN5WHnhtfona4Nnpx2vvn2t7ZATm77ZE
oRnkK0ZCG/u0WZD/jtNv8F6XOOaZsOkqzV4bt3+uslU4EjlkQpmE0UyT8jk5kdHB4EGFBvZXjLQq
rCaPekr73DqDeENiTO4CPmUMYG3TE91iwgzgxNvEPX0kM+pVYxiak1OTOFWP7Msqx2nllAoTMCPn
prIJwY5ww3W2Ve4SKfJdbYnXmaE9DkqHOLQqD6fShPOuudeypQ5tDVzC6U0S5khE5Fw0ILncauPk
UjQRLQeTQ4ZEDphQOlp8wkS0Ee9MFy7MWaOrZJ+e59aNkeVhe9NDdwkIjYw6AumHaezhX9W2Tabo
BC5+byfmnSGtD1UO9SURsd7Ujvck2uYh7+wRi5uXw8qkxj6dqNKovWI/GbUIOYNPo3mXxpzKZjyT
WcGNiW73jn7p96IlP515xhFBelWzczDmIN43NmxOOhnfLbDg0dR+CjiJ2WZIhjNH3K+YZEdcoA7N
F9NOr1xFRP3nttT6y7fHh6GZf0Ultc8mMfgLCrCNW9jRDfsEaFS3aSsC9scheNcGF4CUX0MnqDYM
6PqGpT+6RewcK7zLXrMcScULznPv/+5V/mL59EFSLMK6qugzBOhlk6KZWo0ExVbeCTl0EyK2uPQ9
yrasP5hwTkRKgDGDGpFR3SYhQb70zVokwgfYfCi8YfIstX9xXZpVxLS8BFNz7QtPHCapHG7pEgRZ
/aExssJY4X43qesxsi63LIo/ddsSk26SBufxyuIYjpkL/L9NUkAE23x3kHfgZhbXiY9O9ogG0ji0
ifsYuck+14JCoraFYXANiXAoZQGf71kPCP4Aut51s8j23TRxUZOgbxJ2h+uYVpyoTnGwOcNbgM/n
ycvFNdDzqWsN5wYsehxMMBrHWd4tn/DyWLibXnI/dzPTMxqtM2nMSPfq/LWuMu+Q5eZrvzQmDSv4
PauOvXupfuyMxtiqJkxk9RFm+msx5HdQDIyNRFqQCPSZ0KhxtIGdNiWZBu6QOnBe9a9sJk2AQYvi
G/tUEHwChXa0arZJO3bhMcrpJfPFVaRtGGj/pQwgjf1eAG2BPRBDxjMdMAYh6Mcn0iRX3i+OnBQS
X/tWtteBfMWdh3fJ/UIjAQgxZs86YVXJeVj4YLDvMDSZ1R/fKt5Ivem5tCp56rPhgcsTUjmBTW8i
/+YONcEBZBwJZiiRkqk8OBwL/nCqCiI/qZzqt1YGfeomlEZoyiKqvz4aj0PSOjFr7PDbTbPmGlUk
XJGfh2U/XSkdds7lVWe9fUzjkDRd4sRzjKBSCjwutDjYIAyYJp8GRDZbu5f3Q91/4UZ8QAODu9VY
wNxmDRXGmtwm/o9BMCaBxbkH4os5bk9RyQ/0GGwu6Q1mKz8Co6bgw4v/kjhxDbBlHJmBQB6JBN86
lt/hjDp5WjphveYnaohhl3Cr7Ugd55aO2d0I3cpF3OxJCnnFqRfsuUDukrhY88At7r3MfWDgumiL
N7f3LfyiHCAwFPCA/Ux+Wbnitp7J9oIhimHTX2qoeUrMy4VApsROX8gswMfc3yOdBAX6lzTmPpbl
SknDVIZxscxh3kyvKQODsklFWlT5UdtIuc1q0NvaAvlqg6PBEL1ZRsx1tgaMwjQZ5mZtn3Jyazxo
f4Kk5Q79yt4noFWlwuJpo2ORVGEF54cNtaFwcb3qEloShSJ0Xc+4BaR4Ul1wNP2z4uonvCTbZAmc
I5vfkSzqT/Iq/hLCk8CPd7Sa6B/E3osDFyT9L7IjsIaRSb6R+R1w1if/NWl3rfjbLVW6UUl5DPSy
rXjbZ1pAvDEe4M8VSEZE1h9lmaAHRSg1YzVl08B6Of936b7y1h0GQ9PHaNOXMupsL+VHl3QvxgAQ
naIXpdkZ2qjIvc+o6VLiIP6WVaM/29k+4bx/6ZvZPkex9avv4nOfQdLklf7VSFIHveykm7sFuGYV
DKWkQgEKwVSlcfmVp5pUJLOS26SzT3J+KkT3jkDtZy0O3+bFoYOdOrop2Sy2NKGicM1xsoEIzu4M
OhKPR13XnzlCgJNUNeWhjHDr17BVkFEPIg6uNV49U2DUtL9NGllTYL+udXokJFQxRD1/Pkmzn8bG
eThECXdr99wGF5N/6lviFyocHcbUb4Pu0pnGIV3Ug6MTYycMkPLEm2k292SOKUkOG2nmjy25+gMo
55bY0ZI0X7aWxJdIisbuh0vsG+WYjex3xfBgG5wvZECbIhVhT65g6FiCpte230/TO5nuJH2ZbGbD
kh/a/ltOvNdm3dHPDJuJ1zoOweyfofARxPs7ox27K8lVlSLAHN9rsoUSP6lgeZkL43dUrg4M098q
ItufgkJcOKqY91T6RvbJR+p3vzFH0pxCUXms3kc/eMwG4CIilN1NZsnt0s3eNpF8Evb6whVtLYEm
Mhh2oC6IiJa2nqTbGfI3/JMJ6hKtrAhrcpMS7ObmBegKPCcpLCmtoNaJLZaVp11dzJEbbKcZX1KS
lGGy0A5dTfbaoHHKjBwsHGbT7WjpRr24cUfaTAy5bSyQEDuI4e4X+ZEmJNfnkIKVyCAwXf/Rm5ij
8TGAWU6wh4EsWJoAm4cmCfk6cNySX3Ft6wGfQXO0i2Sgw27+jdyjdzL0blFGxwRpB6lPi3ZX4G2Y
0fdmPoBUrDGGDjO7LudLkJNo4s0WxzXQo1oxQjjuMwY4KlccKk38dm5oO8tecnN0oCRKeLnIfYy1
uXOGAQDNlx0jjTwsvnvFOo1idqq3ctL8ApPlt1tUe9TOQAIogHbS7J1dEyz8KTnBEoFyTjYGdNVR
Qrdog46YADVYn38Sm+fzfBH32BOcKEuHV4Yo3SHtuE4NNLV9lxML5JOB5KFzY4VmirY0T072OkGF
g2OZX+xHolfcVy4v4DTk5wBpUahbeCNVGm+Fihoqq7LNrDmrmxYqhqiuYhMV2b0RyTfO30NvkiSW
lfNXLYMMPdbi7VAAUuXLz7mZHLSwlgHYm5f+E23X8yFCMcJm2s2Avi7CgqFKIRIB6RDDO08DNZSB
tfBoESzPaNbDF+TBvgv0nXYpBUcAdldMwSs2LkJAVLNbepz7kvaWEeWTqvhWc3ai1Xd76Wq6OZrp
o8AdtOW54k0GHdnUBp0i0WKEsWckoRbm+pcBjnefMndEWNPyV+VOjaah2BEAVyJJQlA4morjwJ+3
3bSA3ncw127LH67fIVdjappgNmbY8bx5I+692jPIYcBbSnDDFjlV62ZH9Kg89BZ6ytLlLukFAJSN
Eq5t5vLQVOMt0ESlsmSZO020DpJsylwt+jJiLUGKEy77CBdrAU4YuUh+XIctKaLmlFxIot6G8o8U
8fsk/T9FxEpk9ms5Slq9dIhlaPOsP134BW0AqChf7N1Ufth5RZ/R3IYTQREw8Ea0rXz0YwX5U6GC
B+fOkjE++WqTk4BCWDqfX2xXhCIl1qrG68e9U46oEt2SNVlP0Ro+ivIF+a1o1FFZvIORzzEzzhlT
TXWfJ0OxhQ9zwBLqp9yqwHt4axNiVNBnQKu2Y3Try+bDi1FsxJkFaVCjYGMNTBF88GieYN7mTYNA
dm/BSm5M2dgh2X58146nwnqSx3YCSbTgfSMI4d2/o9JXE+99kNKgR2Z2kjh/prQ7jjKDWacwQ1bL
O1CLuR3KX14OoDaN5XrLKn7LdVaHReZRU2WGJVwnKZj0HGqORzoZwSyGjkgsJZ0dsSjQRdO9xfq1
MTwJ3MDGz9HN5O94zUmiz2BJG7YqGgAuVxN4ws174TFn0AOc37gIrVDzUtrq9NVDoSgLTZz50gqa
yYsYjYNEk1VWYpcVXKtU4KhV7yKO/dpSGjkVahRrOQC4IT1TdP+VJp1dY4YSuz+gmE+2QYs2js1j
D/mfXtFGF0F2QcwQHXH8P7tDYJEwgkCGDotNOSagJZ2i0F4a5iYtCHJFoEJiTc4q7eQlvDbO9FIO
0d6KgaDcKdvhdGMZl827QLvK5w96UVndT2JaX6QVjOQJz8YuRlvntO6pHDgE9MZVkMMkqKqtG1d3
iU7NTdEgVOitDoUJYoLQHKz7OaLpnrRElVCAQHmEQNHQkqyEpgOlQnfEOdHtSh3/yhFhFQK7qDmw
wwJXfVhypmWrZErLVyCFNvVD6reQ/k27iz1RbbQN0NqbFqwHUrUQ6z0XZ0USJDLpnd/p9uwI47Ht
svbODgj9TGKWQAvOH2n6h0W2Y+XnbWj6XXfC8My77Hwt3gRsa4BMu7V+aRRLB9F5fIyefrBHPew0
UifiP3vWEEk/qvlkWcgZFBfpwe2ykTuBMZw8JhKF9JCtR8974bMYzmb/HEzxrm+D7zWweshCg1Ia
Xmw57VGw4jle6t0Y5XtDgVQkZQseVI1nIYKRGXnoiWAOmK5MUFY98vXIrWCnYFp4mTQtTJz/1iBe
FrhHZ5hgJAjdyMgc8qvxaAS4xkjuzVk/2EnQ4bqw2JssQ4GG0v0167L3nngFKkssY5eVMZIgv7wJ
svZiJ4DRAIdm0E0OwotySPiTGQ8/zlwjs1oBXydfpUdm9eMWCxUzmrSorAmnCnPyYi/BVuNd+Dfe
RAEBLySA9tu0bF54HBdya4ByKjKsua5cRBXtt9fNn35037vsXW2Be6mkc6GNA5BAeN0qJ5S1jul8
T17wd5iHvIEGyNksqAYCUFGiJ0yKj5XsYhZL/i3Hx5HPPW1qlClT2maAdCud7DNvYIaJIKKLqBHI
3IqLEPVnTMVa7LK2ApYzAXKRQk3l/AzANeX0Kjp1tJlAw0Ujd4hyuz/XbhJtWmhsQc/RRgWy3KkT
ekp7O8v4ee5AgsTy6rl5uuuQ1TY45rjRrb3T1w6BrKTGV6bsw1xzr7gZQXqIgB47DzlHIRxyaArF
pFsc8rGhNh2L6VG2Fe+OLP4gtCY3JVO/weFefAT6NCPVd56o7xvtfbDm/SXnFiUPxN/WGhZMhro2
QpUNIQAo9gDRvBaJ+dInCD8Hm3TWvHAoCkqhWdPuDrWY2pqx27DsAPlaGvDJAay1ZHcIkImvKbbD
lg+Q0kZ3eFLQQkfCkX/lgfPjuRY1mM6lyabvMk+7nQVFzYKAPccEh0Yc/Ytvvj1rdOgbVnsUEZZD
wJr5t62H5Jqr4suNgB89lG3oxvTyYAR08F3APvz7OlcPyQhy5iuiTg0/+4hmlMRjQfmoIX7JiLz/
PuAuS/OVrs3KhyR1nBc3KW+YJP4qC3TGwRL6a/S5Ah2iDUvEz+EkpvMi6uAQOyiR6L+6Naqg2tpo
TgPD7eSKn6Qziy1+/T4kNAdEQNVfUyPlBTQa+NXw74n7cC4lWToi1e7Rtk+kmY5oHqEqR2scL3FX
HowlIUIRuLdKJQE0RIJhC35SToaKqaK/D3UMJwj5JlROuvfEHWC2Xz3QI6Gu93Lo7ycESDRYQvNg
aoDxR2FlrOHGaCVCTi06K1uXolq+gOUMN7D5YEc4Dl20Ld8G5ODei+R0wkpch0tPQ0KC64xOwxrV
aeTe1hCCKu/WjhNf7SwHdrZQAnlTD8pbDiN2Jr5y1XDbdtq+ZVlnPQaRdRoLWjAtSMi9tuZsv7jv
mWeTp2kKRZosbWSar7rxQdkiVFou6a1077DHrhiQ1x1mp/JC1Bq7sStBU2rKLmJ2pNI3ulMhOUmL
tnRpfAAm8uQ7TVFOiCUJDR07GyxiG6L1p40xWZZdrWgkdkjZrAU16x5fijGau12T0LSNjMzetYq5
2TJVcgRvBhHLnp3CsMOctLTtPErkDH11JeX82kstXqpfAlFwiAooOv+Ll8yaW5bQdD0n03MCinKw
Fs/buy3JGkoZ1gmV6F1qRAZj2ELmQNOnWNMR0pAc6sHucgsFTcsk32mEjKVm8iLYPTZwsmUe5qQU
jVitjJO1xtYvSqK86jnkojJB+6+DgFjXZqdyOD/8C5tVOrZx8PacIlMboTf03Ikk8iCDJLy0thj+
kyVVhyjKwUpsWlObqiXdKB2vlUH9Y2cB5tWdC5NAUZozuZwQ1bSEtpWWL0kgtoH50PYT73YXfKnM
JH84jd+CspU4gs3PcR6Nvd/UbwPB5jdcyqA/vveQAc8jV7yb1KyfMXsDnpJ3FjNivNme//wvF71x
/L/EN5RbC5Y3BpG/DpaFqZFUkFH7nAkxv1YzxlDTtwBKafyTsf/eloqxwBp4XHqy3cJoQpo/mxG3
OePsB0Hkp9xsb7MmMhiBKSP0ws6RrT1XiHTSL0XbcynWiXxp/IsfIxcJZH3Mpem+T12yBbKL/tiZ
/hApm6QrH22JrMTARr2ZW9O6D6zyT7EmRIOaIv/XxXBrsSeo1YYN4k/LYuE89YrajQYE32QyOHur
9JE7zLxHz+Sg2kiCsO6XK1nfxRvfmXED6ztYFvGSi+9/tFC0TOob+D54LWQ4l6piCBwz+VYOnr3V
GSXc2uKXyLDT37wO74L1QCVE91BgS93RudXR4Or3oVv00QbEsLqUcbxHpFqDDE4WfL794k72uCV3
t0MmNlyFnDBJTGJf+gmo3+CnoayecCiMb0yQpOl5lLzy+V4nC2K6QRBu14BCwysBJ/a9MRaUVbAt
xtr+aAaY05qcyU1deMGO9bt4Wzpn6zlR9aSQwHVJbRwaS+WHJh3FW1JYu4BM/SVFQxAZcI74YWD5
AHDEEU+9/0z10nwb+nUG8oI+RB1jX0xECjOb4G+xWgc8CmsDuzNufVCo+6RCbzJWXA7TVMXHgti1
h3ywqbuFlgnjRTyZsRjvBP69Q6xVvgtKajYRgUfcsdeM3CsEo2zCU+SMYRWXKNyFVews2Tx5i/W+
dNnNLOlJHHVDmNj6lgbYn6kJQwc3/c0BseNgMC+x+ccn3vTSoeZbBnSP3iTNXe7gwOPoak+KPAKg
yU8KFOWZjogwH3v/o0CVXZswmkZZNHQu23/qUjcPXj/i+vNsEeqp7IGtHP00pEzS42UKwE3r3Egf
AGFwimcbs43SM2iUPjq0aESGmz4hBLmatBRuWEgMwrvGl1nal4xN5qBbGFOy4bZWLMw3nF7DMSfg
wHYn44BI+mj8y1Gh1MaGVkHTUSxhNM+/GgTsd/jjK4qtlRMmKUT+2Bqfysbyv6KJjjNmj1nlWRsr
MYqr1y85qwXlzX4WZyeL/CvmoKg8sICN1M6q8S5gFatFIA5QQCynNsRVZ4yX0UdZ2rP5mJY4TrwL
RwuRfNu5O792aLtthRXKVcnOq7fH3ICQLvbr6780z9ZJh73vaoos4hxBuhlJZqo6uRIBdaqX+rMc
36ZxVg9xMd4Gk0QjtDDoVBmfiU4Y33kZspbcjAJmZlJrFOD6cKWqQ3hVReZzJpI9sTfntG/qC2/f
0W2H9tTZcANOFIgHDQNIUdIc0z/HCVLa+lNm4z1xvGf2IqL2ezLMRe/4vET0z2P8q4AkLwDwX2mW
8hSowkaasFrPsq82EhK6m+cJ3wr4b1B9e4b5Shgdr2uRf9Cp65yJiAeCc+9cs5nuUI3oMPJW9K1H
Ec7RIh9EVn4aFjf5TDfHdeHOPjrzWtbcjzfQv+xa+nO1V4F1nu3Gu5YVAnAPbHFIVHsREyGnyDer
LVkg1N646jlL8/nUTCZqU12W98a3u1CgAoY3X2MNQwQkBc0mcHDU1pg8ty0Ms1TTo22L7OyRw3Qu
HFgu2YE32mUuEAZgnEqjBiBxHJkwhuu4IGNI9BTfDaQ6HIIBxyvD94Ygm4EI/TKdgn0SAdsHxleT
FTAaTaYf0sg/ldjs38oMGyUOgPXaw1Uz1ulrIfs5lAOBXl0O3yOtNcnNheiL57G/A3JItkVSXxO4
gI0L4LEpsXJm3cSAULnlcZFLfUkL/7dmaNrFNeaQJUiD3RTQ9UHAbb1Dak8Yv8saR5bvb1KbMXew
FnXGkP2a0reUEQvblTK3BPh+d5K82SGJ7HAGhEV3kjCdy/SRQiBsiux2vEoEkMRd/4brfDNoD9wu
tR+coNO3YY15q5MKJR7DusdeOyxzCvnraxQooK/+DERPL9R4Ll6HvBJ/KqHOqk3/BoE1MJAIRKZF
P32Kmccsys+ZT1bK0L13Ta5p0IHyIDvmj4GtApbEY+yYi3gn8O3xVjAKzzPS9OrZE8J5VK4GI7H4
hOBI8SKNvOL+l9UTvG1mybK3fdTgQQsyp9IXx9bjvc1P4DbjPb+9l7gFKDL7AdmjJArUdG4tp/qG
EJlvlHC7GUPml82F3cXuNyy3+Srm7jvhrsUb9p5gX3jXOnsZmzo4OwjQcBcM8Oie/wFZv5sLNEXk
3C8f0/pPc22yekTRcI7ziOR+dzGw+vEfIWnlOBUMbQZGjh/BfjMuuHfLyc9ucTd+q3xhMJ7XEl3g
zotdkaVNpslOeMr6QoRzykV11vk0fxD6FgLgLkBBaUZmw3NiBSjznaw7VQH0bVUf46guroYFKm96
xJKpmDjeenTuKoDLxwX67WoQLeMC1NDo3ccljOEKNLrcuAOxV629qs0d5sBF/85F5iDahDsV9QoX
OsG5Fio50ddbbNSZgFxuyY5YvYXhbpOYlANY/fDBMp6gipWEvM1NfSJc8iMq84xuaUJZm66r9ije
rmz5/NRFYe4t+rg2nleDv0PSiPJNOXVMFRSHDPwATrCkf0/jxbyapI0rJpsqrwo2SZt1v26ycKHn
yACaGIR/SpspuEjizDGVUOeSxE9V57gvA7ImxFprO3E5EyAQLDRuyl+FcL1zimS6cJXgI6zuimh8
7qOIlNiIN7YfJuow7PJrMUs/xB/bRjNpGAhu57YQZ0HDEmpTz+NT6Oobxeo2A8tjYfLr8GxyLFMC
5EtgmaMqAVjj1LjTC6QDv0pvJ7MWbZvpfFOYiURlBo2jamNjmBV2cuVj2vWyF9GAmbN7og+sPwKa
6Q4Jl7WhSLAVBLDuC46bFocuesHkXGbyN88FfC6wf2rZ867vytDJEm/bDe++jbuU4CZQBr6TDanU
NJAMyV+fQcJoI+fmjj8WIRPb1MyKIyn/xAMp6ryCDgmy9JG96OplII3wULjzK+ua2DuYtnYTDArF
vxU+XwLv9/O0Cl46WkG5Sa5DnNThhN6dPBfU4fZNzt18XCrri7xl7C9W8MD1Agzjt8Mh7nnctKk9
5PFZc/G6Tw/H3c23ZoDZYj4r5IjrFJxuG0cgaWBOIg1wbxiGQl1CZqKXzJ9iUs/+vKoteg1HBpBa
2Mg6itgNpVvk557LzmgXwr0mUsf/Xem5ByE6GMSh9NFxMf6tTIyFKAXe/H+Vyl6Z8pBBuBguSFli
8rhOwCOHuei+J594CfDNs29WLzKiBcwYSbQFjwdJN+J312edIs+tePGZUEDy1nyXbraioypkdxnq
znoyKtQbQ4/DOUHvwErNGVXBoqi5s6+zkwKVYhDQbAs7nZKDQzjAv19bOxgwJ6J6bipeE17djM2Y
YHY3FbzSyKcuVTrtJUH7T7PBZ2doYqAVwii8b1uZDuW25Re/papreRZqxk+Y7IGhRkSDN23M9jWt
0UcgTU1u6O6gKgx69aYlEWFi+vc0D60yOq99bRxKtrPoNWnbG+dQYCPe7hRLfsIWs61dgaDViVzA
YgrV8Hggu8byHrA2BdSk55RSIF9NNeopmVLD3DtiFyHkOjhL5167PDuNtMOIZpSPLV1S23o+z27q
/R5RgzntF+zg/FPgrl6TKohjYtRldupp3Iiic54kxdXMxLhv2nfVFP1dRBkgzUp0j3OZAudJVFhV
1rpP1Rq/PFs9sVIYyWZMjE9ehiHU4vm5kmERmB9j35cPRp1kx1yb7SrHfBgoiXiePBIJF41mqQGl
vGvVxZdLSM4v2u91jrHcM70k5rc/QT4J/kK0fuKxX4+P1DCbW5NO3buHOIrIztl5GBMeFNETn2t1
T2vVLbo2C794UsQPIi7OIs0/yikvv1VknducMBxDx49mCWhSOwFpw1RZrovKfw9C+pdF979yz5Cz
m55BJYzFzmzK/xNShLZUeR4Gzi1MHuAPfH9cBgxLSUiAWXVmFc0OdDtwECBwqLFvRBWmhHaejr3p
HhPqxsIxeJ8XgykS3WVt+Yd2IGcyVrMJ92bfPKKhN9PaNsH9teuZvK81Ioyw7zpu2qaY/p+fyP+P
njMPIZErfYscmiAwvP9T1YIeJzDTClhyNtpnbXn3IsBJAtFpE/ixzbQHeMr1fRJ0l+Wi3HNUqwM/
WhM4KSFZRnMLaAGJytDSqX1npmhCIwXIoAYw/K4jc7tc5CsaFnlGbEfKiNDiEBeWcx+P49pEWL2T
+91houB/hA39LgtOgTm1yys9gmf/1DuyeuyKuD4XkueAApniAg/35SOuPLOZwMA0xKmMfQBwSwp9
PLv3bYF/WCI52xWeHd8lQhMHaxAH0xTG92jnGr0qEtGcCMej4rs8W7N1+fdHXfnV5X536ho8u5Cj
j2026xtSZ1jrKnAfFvwmDiL+axGjvjKJnKYHJezZRi6FU5l3XrfQqNzT2ED5h3HvwE/tfbukC823
Ts1MquA8oCT+78+l/I/MTn6LZPHZFomFcq3E/d8JXTWYTwpEqbaEnj30svWP8dqyh4XkKmJcERGd
oFfLLw9EaPX7PuHVL025piriH7cNUn64M6oR7X1OWwDZkL7mHM2OA77/W0QJRqzopQU4owVtSUgm
nP6HsTNZjhzJsuyvlMQe2RgVipLOWpgZbB44TxsInaRjnqGYvr4PorO6K7JaqlokFxHpHnS60Uzx
9L57z30fCvuJDFe/jVUTbUZbPdacGY0Fr1RYHc7/Fs5fizvPnvPuppvDDg6h/O/aTv5fb1/p0nik
OzpUN+ef3r6inewEjunywyYjz2hT7uaqVjS9TBZPcI7ZOUJbdTObAXTwUL4drsf/zavvLYVQfz0W
HOBldCTbhjDpPPonTDixSX0Q4YDjrUk5fEIN6CzuIyC++vPiZ8L5em4ydXbHRn/t+vmFxAUOtXH8
ITX+QjLce8/d6Gs0K7FbUnbQr2sC1gMgwANuw3rVzSbxNNRtjOH5GlwUlCiNAXzW1Etslp9iJlvr
2vRADhDFbXqoyHYSP63wvBEpRxdfBr/WO/HcwzQR0C+YDOAGiv73wB3eZ+SFNYt2U9gE/3ACMoCp
9opDaNWKhHTIEIMtG/16moaDFRBYUbi0ZuKYG6eml8nxiAIaNZqDiULHRUysSaM/Z/H7FOKltYl8
rtOEZE7n2a8yoiYp5f8O9CVDzyKtmxGinFL7XH6IJV1MK8V8vsJfViFBEoWfiJTPxARTTgGqdx5C
xkeQKTB5Z/2GgMfCOGIfTQicrKuzb1o4mcrgasS6OCh1bgLStlBun3W8VBN/AT+PKWtVeYQxKACY
VgjP73ut3YCDWcpdP7E+J37boM5E3vCmHEqeIPCj11eer8fiibQ3liFIL/FS1ty2+Tptp3DbLdN8
GFZnjK1nQmEPuQHmvA0pSgUP9+ZIEkDLycK03UGqwjXYMQ1KznslMXJiCWoA4B3dlLy9GNHhEwmq
wsx/VaZ+t1yoU1NJ8D34iwLbHXkr9ITaNXGczeIuaeTE2mfYO7P41BuIPmFf3QaXotumeLH1+j3W
SNyNAxRhC5d/qIZ4bTr8uSYpHmy71c2EzjFzE25JMUCvKdZwZh/b0cA7Z2LQHY1rnecjzs4o33IT
HZXLSyumHW0g1ZZsEjZGSK6jDRGgd2oWyAqddqB6iLwGpJ4yj5odC1bc1LQ88Izp5K1Mnp2myne5
oiIK6dHPO5zKquZ7k145P3AVmx+kTR53ypLkCJoZb2T0VMBF31cVLq1K04NTbfLzHFGftvguSjq+
gxGOowlVKE53c9h7J3Km2tU0SWbbQ3mohJdfwmDOL31yn1Sme+RNr5+60gIAYVjMqSLl7dmNaBpF
jPiSRSlbF8c0D45hhlcv4m2f2tVbYoB5GEqkUOWsl2PU4yEFFFTwU+X6nZVYrip78X4Bal2idox5
AyG5xLtVXCdvUe8+li0egGAS2K4XN4WeClZuWXvzbIwCMaYYv7Ds4hSH9pNlDNHNjPLf/ZTLg8wY
zMKuuHW0+qFARmtnMq+piqpdogngLE5U7AwDU0QMFOFAjHZJZ2Px9oDDioBOigLHBfu2y5TpcJ5Z
TW5ZTQpfWv03MX5sNwViElUgJoWNP33eY3ZRNrh9uxVyKzEZGAVdJzTHi35ljlN/KgAYQCAgbqC4
QRgxkgqdAw+tRKoYI3E2zSVshRNrLXLzY1COdQE68qwNmTwWcYbVKwStlUd2c8B72VXjwWS/yVuB
oaLrp24vJaMQxpmQntniYxQN5UA49mAkIPjkcxDfFQ3btyC2jDNpdOkowe7RBiqf579bZcWHONOq
tQy6u8TiPoYjgwuamJ+IwjenAhcw4cqxf0/KrYvvKAv66a4KBHbuxCEomHXJKR66aZWqerzXZeh3
GCcegWSoJskuPB2eISy2d209P8wwiTgRu4NWztyFCZksqXNeQRnkl7iv3pkrwIjGTrZx9fCx6ZKP
uSzhOFof1rIeQ68l1RBVmyIR/MCGBEhC3NBI1BsZIhEy8J9QyCodL1XFzJLStDay8fTdVgIBrMvX
rjbaexhtp6nh7VuIKNkkI8otDTnFWo1FeohLdrc4FwFpaw5qVMljRYdIspsn+gt7QSINB370SuDa
dx2Q5Ppoefu2QjvvK4BPhUheC5Fbvla7vKNhScQJfg1An5FfmOjd2oArsqhl/lQvdeSL1PpfP3//
U1+Ty9PXsrkOeZjd6Gr/6/AzdHKiWLhPMHGDMWlpngRgnQ1kQhpjT2zpXsSMQH/+mf/ja/zX8Ke8
+98P9/bPms2vsprYM0bdP/3rvz2VOf/7n8t/839+z1//i3/b/ZTXz/yn/S9/0yX+asq2/N398+/6
y1fmT//Hd7f57D7/8i9+0cXddK9+mukBvFPW/Xs96PI7/39/8V9+/vwqT1P18/c/vkpVdMtXC+Oy
+OMfv3T4/vsf9BH9hx/O8vX/8YvLX/Pvf+xVEX4203/6L34+2+7vf5jm3yRRA1eHHy9Api+XjeFn
+RVD/I1eULrDaPiwYQvb/EpRNl309z9s+TcHLCw9kqbLiEWF6R//0pbqz19y/ubaNIrqXF90qeuu
/OPf/+Z/+Qn+35/ofyxKtUjA/HWOAxLiQZ3mGsQ/mY5lL3PefyB/hwm1ZXYBTj7rU1hNlVXhtXXe
bGFe8qq+FYPNJhTYj5ITN1rCqT6fNurh1Ukr03EbVziikwC23JI/QinAfaSg1dZS3ullwPm65JX0
Kw3Au2Qkh1Qw0kyOwvNVA+2c6bImyhH0hL1qH5cR8fs/pxHR0azcLXZYfgMG7xfDTvNN67rFhtZL
HHoVnQodvkMv40OaLMmreslgdfmEhRwMzyGkx35dOsZ+pKZwxTgFPB5RfuPAw5JpcBh7uBDkvCoC
XwXBLyTO2o+IgsVLJixAqFv1S04sXxJjMOHJji0psljrH+PxOSBcpi8ps97ynvUQLxJtdIAfKdKt
mSZHDDORG2Hd9uKjnWEEQyjWdmlKkEwvoHbGYfwRD+6ZjMNw4im8RoIGQm0cRYCno9OG/chm61jW
ebQf1fAuuZWBjD0P0vJL20NcgtnCKZUjXrCIyeZhL6P0J+uGJ2vAuFxOCi8jSJtIQJXBvU5W7ke6
dFNOvByspz8ZNGFWOt5vDPpX3obsXcrp4Nke5VamvoM1DlQrDDE1Uy+/qRz9fRZfmZUEfpBHOzK9
BTYGeHB0oGym4qQHiJeNwWGZwzldZ9ERM7tf1Xg3vcnFWy2w4Oqtusd3s7U8ioEMhxKlsm6Y1Dv3
MEr3EEOuw73SLPZb6MYK0POcs8wLLdS0MXLvLZWlq2HqXy1RBISwPDrqHFJFklUvyzqUZR46xEVL
gJEOk/eEb6ixfnOKyrXRRM9dZr4ZwbtamD9a9pVYHR5wne1DJaU/BSbVfCupa/nR63amU41bochY
9x6juJFnq6Qjn8Qm7sXThudY8+66Kn1KapgM08i+JFcAmkfrI6PxmEiya6wKnZ5JgZEHjz0B664x
fZUlZ0/hYsyjCGnAnCCnQmftxte4kPQB9d6VXNkPhtt0M996XKhbjKzUOlvcTzGbkKUQ1gauzzNh
juzcLBsh4uXpnal+JWODuQin2OJp2djECKnhpQeOW/QOIv0ltd9NHQO+Qei+0ktmt1Hz6UQlkOgM
g592LSsT0Wzn0HilepYRbKQTdZKdSzYIYsDU1fsYt1Y1Dr+kzO5MCTneSApmDc9Z52aBSaTmoa19
ewHriqSlCnRu2NMp+vYKZ8y3ucEVYnRnbWtGGFbrUd+UfcykuJifDXMq9oi/ayOnKbHtYO1jW8uh
gMqfLNX2dRdkm8mr4ZJ6KUZ9Zx5IZxvVdgo9jH2e+IVG/xgkldwKXU8w9ZGmlBPtXq2s1j1LNSBr
UX/UPZbw1otdMAp0oNo4iU2fPRtm71y/70b2mlHiFzOyncdASHpu4o3RSqptZPRiC9vA+l18Zlr2
PoSSjaKrsOKO7mdKv7hibqgmUualote5ce1bwBCDUzffeqlWMwVDfXRi1p9VxKu8vL2xvC3L5HoL
EasGRoAXg1i7NeHtxfI7g7PeGsnOjUBE9ks9azGgzxY1ZdGqX04zyMo17eIFZZe8O8kp9NxY7bj5
sOBxrS3KZ3GnUmhn0kPHYgn9d2DpieWKTYsmnjWrO6XKhF9Ddi0ODBJlWOIXJVHq8dtUQJ6ZY1QF
J5e7wAxnfpqshgPM2cKV1albOvn0jILxPnUhqNx1bjCd0/45jYXa1iylCUH8mlNEPoJRhFdK2A6K
BVnh3jk6hK1IO3gG2TdZ24eon1Bo2ozXCXrQDuEHZBsu9L0dR8/KxtqRA4eCUAwQ+l6xqls7I7ct
C3/YuuxRyiBChIozQDE4Ep4krjCZ93WmXcfEgycbA8BttPgZdPguLBh1ZUyifC60VyMrdgUf0pDd
jzTfevNsGYrkpKvBNCF1LV0ccR1t9+5e6wTyhIPn1M1BvSWl/CGzgYTpfCutvcRsaVe0kFxnddRM
soSW49Rrwi5EH/tr1WEYzQO8lxr1BqA+2K4a8uQh+GA3G+3NLOJ74LoxZMM1H5c3KRR3xJBP9YST
tjQ5FywnRGhxzDdi8uSIMcDC/UQKGlyMkaW8H7sS3a0XvrKKcpMD98pG8QhfgKlXhkejHk88J99s
GqpWrfoeg1zfDPI9o9DUlwADKhPnKq6dZk2p5bGxeN9ABAJ0MEakckFlr9PsLYiMR5kQ3+kH8PJt
QdZb0VDKcZJtQAc9mERzuCyjbfIRznQQkCmvGMcB79gxf5Gi+w4dvOqeC1Qycr8mo0nIaNNMpKgM
Dklrr1QbbrWBygtJ6GlQI4c1z/RsDBkX8EasKs3Z19Ww121wKhgF8JCr9mJ4fMGJmkVDJyNTEdQg
n76kACHFJBmHoxPQH4HWn4fHuErvTX6UUC17LArFcx+zfqf3FJYkxtKmC6y9lrkOZNRyaxogR2rZ
s9lWkR+WIsCzbqKoxPsi5ynLlR8shIHvuvSGnNF8xqk4BFsZdWdpxY/abP14bsLNCnUqaC5h07zZ
i3agm0v4yOseaJ15MHUEJqe5DcwJfAoyJIYYnpZGQNAraNLpgnVmX4Rjk03WKZUDrGfAt/1oBDaG
EH8vCJnoFymymxsyMrGusTBJ9pR2TkTI6QVIcozGNmSQocK5PRbNO8fBeuhRIYR+aFXN9SzompXZ
dA9tWE9IWdgcw4rkT3+gZYQPjeW+YBCw4bCJXRnh5bJoxNpEDfkAUTVr1T70Q9gTBDcC6DTjoTSz
ac3lsWbFj1XA0e5gmnD+N8aRfVS1Mj37iGE98anZYrWAhDR5VAW0l7pgxPCswCUt5WcLl8PFTFWU
HMiuAMHeZcFjPSu+rrWkxhVdCeSb00A7FLI08Q41N4cli7dYOOcGwqoc7ieilAD9N8zD+qbqmjOS
98O0ZL+7yKQD1vkqIXpynV96sAFsBfJSy7hcefmHmSU3qIAj3BoHlblEaik8Uhn9uC2dlgPR0XaI
j6yQBatB9m2YNUoQpg90PtbEBfuKyq2OKhH8ctpyCdVyjaYW84BBw+/m6Q0yIPvGydSgm/BKQNIb
7TE4uxDBVnm4lINMGYAK010PCQ6t5lDiymdaoi1IwGwgxUqU0niCRSkJkJZ7C3PpbdY+bE6qtQzD
F6nyA0TKmYGDXiYy02sYyufFPGopQhX99A2Vmfdv++DBTEV02YDD+qE3GsGTM8SDs+ho27EP3imd
avyp0o7YQKo1KLiIsdfFhGdUj8EQb6rks8jLadXCb9osYw2UzGsREXZkGZ3gO8HGlEFe6wANOtgP
oqH7zXLXFwsiU0uxu1fjyenEL0YwptaoPYaDEfpmafBqYkcaTO88Bk8Y4hd4Vfo5W8l21M19606v
OqB+1tfGlUMS/bhpyK9lLltTp8CH62XWzxShE3uxy5abjXSc51QuOriFxKNbsRkiORpsilLuY+wm
FFGzOXanZJ8I7dwhXO0pmn2zMJW3VpFiBOJzH5bJl4eqMmXRB5UD1ppBaqHSFosBkyi2ap9YZ79n
2Iopw8m23HdAeVuu70Dm3s3WsJix3/QeG22PI0qv+gEtwf1Ki+WZWRHzAtHbt8YnYLrHqEOJC+T8
nbxT9hMjoQU73eVsrMny8/mKQT3kCvuN3l6sMTi1yK7QI3PKrEKXdCUskKCLN23g/Ixom3QrNdah
HXgs4sUQgpk/c4AhZRwNWvklQ/3bQT7AnFeR1Ato90PJFlNA7ih24EDF2RV6eLwth2Jf6nhuhhyz
kSF+CVnpvIzs6G1N7VIbuRAoE0+hMh38nlnWnKIaJlFGn0ameEZiq5pwhm/I87CrBnmGs0loecx2
MzqXnjvs4VmRsB15mdQSCFFtforGEzxUa2e2wykEccfLSoeQnVTHwXxKSof2GCOAyNv25S4rXNh+
cv50ppLpumZeBM+/Zh+7qQf5ajH5UrNwN2iOn1ds/E1xb4zO7zxvHjWycZkJPoKeI+4DfEYdkkYr
FLBby09hxX7UXQ0ZBSJpP2wrOXwHml3hng0u2MWTzdDy4qnaPQQAUTclciuNwYT5YqrpCzJx9Rjw
runOkwyQvBxC9ZLUTGrGMD+5XEYxom2ZPfYZZ4FVgvRDU34E9nYX1flzOnhsK+bhIJdqp0o/j7Nn
433GDtGn1ADkVNV61dnMw1NiO5ek0p5at7iVc/xh8uesgnUVQDUzolzb5lWwz1OSvK3is+HEuHZ6
IVbOdx5DQnZF/t0urCLpzo/SsmhBcMn2cwqK4YuLL+d0Wj7NEnApEtWvZnB/jXIUKzN1iZ5GcDRK
imhEthkEt+7RQw9QQchu3Yxo8klOTt2eBwd3pif53Md2kRxcEsKYx8oWXKtSmynsFoCUuZ+pXylm
wCAefz/oJaLfJmYIos4EkYQd1WfFKYn/ODz1rLOslLsFb6n77RjTKtDfdWFzbZrKWSexcHwCM5wz
OWllzGmBJjE7Obq5Qb25N5ZWFq9tUL3zXdHz4NGiKsP5OPO2KowbRqhuTbX2hzLJbuJrXDBHYOpb
WmDJCr+bhfcrfLWswWJuj2LscfWbrZhwWjHcGw2pSbfxNl4+9YeRZTMTPhEnG0L2mtQvDmD0EbyL
sNVTB9JnwTuiSPp7c7apRYkeiCWzlkGa4Fk9m9DvEhR6zOZx+GJb415CISZwu8/6k2VhI0mzS1NS
tMnHI3owg4z1E1fygrAknp+xsXe87mvOvwdrunkSpZzuEK4Y7ejrAIZF5u2b0dlfDnaK4EomkjbM
4NAaAIq03p9Vfz8Ym6AVj+Y4X+pIXkJH/RbKpzH0gYgXRhf6N1bCiA/zgOm1PEodQUeU1aEi+r8R
or2Q03rK8bB4Y7TB00jPRBm96WP5KzBBipWpDsEdkUBbCsDQmtdS837VSlo7I6AGdbwNBddhgiV6
5utmDXVp6VnrTt5ofnR1ju/WQ1m0xlMWunhlxG+P2ZaVrV+P6jTK/L6gjk6rsmM/9IeUxyEFBZvZ
6+4anPRT8FC5GvZ0WBtZ+8MUeHXc4gRh704EaE9Nmr/Qp3GJh4tn9QfTwp/Zk3nTtXusvXjUrq7n
njnjsDtWDs8+fb45Lmaprg6+bGokx5nBrmpOaRIeah78m2xst6wHbfhufZ4/1Hp9csIaaiqbiLx0
Xw07uoca89Qw/87JsK9sbpg2m+3VJDUq97gj5/ChZvjnRXjKGBLS5hQZO9dkixOUckcwhtZtm/HI
1CRAU55/jSkIPGs62bUwJ5erQ/OyoeCSzBC+Y3Cot0T2FP/ESJ2cDFra9+WYPuQXjvwGBMB0tocH
izVu7nIBd8vu6An3mfL5BW9ScjHgsYVRKw5WZNVCOg60X3qsfQ8mz1MB5XzdceTN4lu11jksx3OE
NRe4Zb9pVH4eaMGo9dCCgxS+s2iiOtH8GHnxy8LlvmsCGsumbZS5W7PuftxeHuasOLEQ2Sb8qXUU
/Oq9/PesI+C4rMt0jW+ZzR3t9tbKeYCwCq7LpJ6p7E4VJSW8LMaLSE/6ROfCaMiLaDVeKyaoTSCC
HdV/fq/F91nqfkHaxdSvHbi4bQNB+qQv7Xfi1QdHQZKi80GQBQOElmcpCx3N8i2QcVM03xnSABIa
s92gSSZpX8OFqBvpwx7oOnefHjCybV1S7WfO3mT0kFrC7033leUAYKii32hz+ediGQx2HHME6fLR
rFAmcU9FHskTiAo+sIOXUYTnSdzlPevaiJGfYEl6pPlknCHcdpKMRcCiyCrpk2q4FCZFjtNFriOD
iLvFLUsn9C/BmUCwujdT7QXHtQOcYKruZI5rqi0tc98hKMW2/hurOmdx7bw2mef6OQuqEg2eOwpC
UBOgwsjxTXEbJjrLrRwU30rHA++zOM7ZQHONcopqrwyKFcOZ+ZN74jZNWIvjjXppDTw7kvmaYMgO
BtmDoKe8JzRCTcDsHObROJgMB5iEXZbLy6PAqhfgLC8w97l1Fr+K2tmPjASbsh0eqErZlgZyUVtO
/UcafJYCvhd13/etFesrWRMH7rmfYC+Fw8s32xEJQ4/0rBLgBHivpP8Ei8J+Hw8jByguk0zRbtYj
DzQeinfI38kazec2966F4vIZOL+RUHD1AJ/o2u6rIT3ZhNS4hDbTZFUSlPBIBfk8x9yNatS4IWoA
8WgqItbZMH0CFWKRb5HVcUbMDj9+KvX41sqyWBdF9W2kzUeCdLvnyeGrZuIE44i/y7SWLjngUInV
3gm6Mr3UeqqwVlIchMade0RK6sR9hW08XHSedLXDbSgOnVtbNsWJu55NuQtyDqzC+CrI5/BAx/mj
quHiyBJSScq3gtuJxskGXyk/jms+plcno9REyyqUZaoU4KdP1HctfnqHGglc1tPNqB2WbPr4HaPJ
hTM5vKblSdw4CxwFDRVfKlJSW1GZraxdTAIjmetjy7B9V7EZxrGof0Di+1XmfYATCRHYTLzvvHa2
9GSQcQNV1HBmaIJLnUQnGrKguWrsWRmVSUGYzLVt0n5PuvHUtpxcgRDHspDphj0vvilSpysjpsCH
+lF0SS4YWcIzxGnHYJUJXlSnUQIGJgdYQdMiW/WaELTlweMLDD8pfLANFya030m/XKHTWcCPRsgL
AixbCf0ewNaou7UoSsJrLPkZca1NESh2Nc6JVZUOjEBxA7MG0WRIF3qFPiE+mlZGRHkGjCkZcq3+
uUwj+17jDV7NQHKn8Ereulr+7iN2TV1bI6yyFUUY0lBlwJLxjKgp9dM6LSOxzXJWAkaKMO9ts1B8
hg7FK14wbbOq+jTJjVk6f9Y84RmIY/tHCajT1RzOHOYRiw/y/kT3Z9+p4qdyLrJ9qYgmd32frUzw
T+WE1NBivbZa3pEqo78iDb/qJKIkXXRbAo3Wmp67eRPj+2nl+EtQS4D4QNi4UERsY9taez1A9Voi
fVC7oPzaDm+UZ+50QhlbPl68OSc0Mqdp5TrVJnzRbetwGZm+vSJ0md7Egepwg4s4t8IUOyPS8jVi
AYDgscBW04iIJe1LgAo2RaS+DSEuaR3dhppBc1DFQfD0PRORPrYVzAMt62CE4nqnsqW5As7jE4XE
5yshz7UVnQmW3tKAwQ+f1DV3Frws/jAMB+uh5UON9LPjBTKN2V6Z+7xMg63gQkiWhxdg1MJg29XZ
nVUP17Iiy9qkLCg44bnJapTTRPoZVYWmngqXqzqarLonHbA8s7a3r4z74KbHUt2xNVOrjB/ggkR/
AtJobbLKYVsy2+fSSb9CQrr7wdvhRcAD4t3HAFVWlh6/aynTS6xWdCzhs6uxZ80uls94PgZdXa/j
XqhNB/nmWAs93adwIm/GLKCzGhiIGbUB8gjj0LrxPSaogVgrsj5Vd6APP+KguJbaMJ1L40SBjLyG
tAxRPiXBgLFLQVigtmiSG8frUYDM8qoJB/t2Sb2UuYyqEjB1HMQU8LHVXLsdM4TR1DulCm/txlyP
m9CEdgEbfNUD5eyyR4K6bMKm6UiH6apCVaVK9wKoqF5btuNjGk8v2J330ObFaeKzhxungyeP6u0i
/gMOUDdHa/RFO7tro/QMBWbgP9vKcDMbAdyiYknjNhOFBDgpMaPM0bru+ZyqSLt3LD6rGEssBlxt
23tNunZ6lqlR6nwqarUILvb0QgWfoYUKj1o07nO9ofSWBHNAHwYQHr4lK6fDcFpp1mRv+vmVchBK
28LGRLF1AQpYLAp4E6/qMbvlFQRNrJH1ZjQhbatuuRr8pJ0YgcxkC8XX/dQF/SCTp0i49rg+hlKt
5xqFlLjCN4615ypeTnKGQALF3jrh+Ts2sHFGr9k3CaM47IF3ThRqrCmiJ0jt9SsDn7vbVux509qg
3wbwiu2qSw/K1YD0MhJsCMcjFhecUKn9lgID3s0zfTOzS1wun3QYwc0Nhk6ISTX6Tq1Y23XcwJo8
+cHvRIEX0Z4awNk80bZuLda9eaKHBQPiNaHBc81ytdoNMnoO3QoBsLfoQAJXME32wyS6nsdx7nEN
N7cEFLmcJbC1zFJ+pEbL5Q5Q8RqMhA7LLKVoPQBVNHDbrpsLxUKwsWxYOACtCBYU0SkGBURiixUE
/sIkDMD3G6y/w57ggWnwUg7Sr9C6MKS9GYKnQdSi+1pcIlWnt8ek6b6KDtUEypCHcNM+xwE1da0R
Lj1iI71bPRCpiEGLjTF7yl5gAg7ZUNC04k9FZxDXVs7KirgK8J4FbWbzXqi43YQI805zbxEcsGX9
7g1Z99Jo6klGIVf6IMe+yvBE4EnbWMWyrebTuw9UcORdh1kqJyEfBylNZJwGqmIlodMV3AsmL8hi
FLcKzcAMiTxJCg1ef0aJ+5+JPE07itIQF70ibQqsbl1jLcddGx5pRX6UYSvgb8qPPkOZlU5f0IEY
+lDo8UniZkFUct9xWK0HWT71WXBzDG5Fg3yGJAiheHr2bHWbivTBjeh0aba5STERL4Gv9wC7hMvB
rwEIW9HZeqWhyqvEQ+j+mqQDpZjaVKhQ8QN5bAVdBiMA7unGGO6IwccNk16k5Y4/ubhmS3hr0lVf
ZUvJd1w+p1K+0J21IE5yKnT6E+WEJyPrHvqc3FCZbD0v2tdtcTFN2INx/lWJ/jfmtu/JqN+Rp1fU
tT2aqParUEPTssVcb2okV/iY2SW0kAYrx950FS1+yUAkqDYNLm7cMpgJIF7XnOYGK7QI5Npaa2J9
Z2XE/oLiPtXDl3Gu9pFMT0ODjZlYIeE+4yGpaZNq8wXSN3k/tHodzYk7KMa2yA64m5Fe3vX1FVn1
UZmTTrCZGRxKuMnTGVohTIbZ7ztQZRmb6XWdV1wcAVjFLvlueuoOay/Fo+umA5SpRLiHyMJQYMJN
wm4OFq2No/ipreEMsnY5Wnnv+ZbL8jxHmboZBcveUqsg1Y1Td2rxogqdStSgXfpUKWjCONijd7lQ
qbEnvRFeFWeczE86QNh9zqOPGEulbbsp9q6hLuho4O6DX+YqyFTmXTcc4YrJXaemJ8iyzpUDYkdj
IFCTEHqA4wUBkdRlAyfV6ENRbw8JKDiL+haEWkZx18qncxI3M0Xy9H2EA7wwV3+m3SQ3pp2Yxld3
Yk5qXfAg6LkPbInmrT6Djw9mey/YZTCUtlsvZ7iYMX6Oqj9lMYyb0tUf0oh7/OAOD+7iriyg6fOu
BAKTUNgGsE1sldq1AYtA5Hv2VANyy+SB7UUqrBR3B2Kwq1hZhCga7TNxBVtaK3o3GY5c5TUo7Xx6
oClxn1wyzQtLpqGDsh+ZUK28wIrAJxMKElmDEaOLb9rtK1lgYk028l6chhhKmizdhlK9eSlD4LKb
Mrq4uCPIi4JUPOKAPtTQtdeGHmS7cSGNY4AFHDliCOZDwRqcJwm8FcfbCXrm2J32TUZO3QyfwrB7
9bCR7pLBTjeB7O/LeA4Ri8YnljLIMCwQZJFuYfXh1MlKZy+y+DzUerGXhZgoNR4lqna169swfynD
H02M81EB6VL1XO8MsHY+XxobQTX0XKEBn0iaPnv0gXU92HS06tnMcaMDFZSq3kuYhGMDYZwn9gGA
AzwT5W7gEq8j2TnbRqsOoADrfeAxsjbKeqiyapu1bncebHvJ6UXYFjBwIafjKoJ5GfhhymavGetb
kIBqrNtpvlqqxGVIqcepm3maJsrID6EwdhbBJ+5x4VmGw3cysE/TZp2I105BPVssQjSwGhqqS4M4
W+bDeBrL6kknu0tkfXSOWZCsPRHioJqoBq5golBEggs5ipJtNh9Sy9IOVfHiBOMzlcbPFmCehR7C
c9LyHsKKgJxjEgIbwDVNQafWjrC1i2J2ALPDxQT34yZkSt6nIr4iY/e7MSooSpi5Oychu6Sqiaqt
MwdQrBgmcjM5mUYeXnLddfY2W9Zz0rvzOexxaNmWrrF5TOdjD37+zz75xeXpi0AhS7VszF1Qhyt9
yHHv6xD7FPpjknQzlrQ7+NYcgC3BCsuanoeGBURQd4+m9SMa+owTFZXw+MJk31JBsCoAj2a29pIS
5MCbiq44QlFNAQz7fK4UYebwhWYlSAxzrJ/h/QbAplYDeu3e4922N141V76QC072qL0aH38UamXG
B1pUJUYoLKglqs/E7lkj3LJt+Pgz+ItdRZ/lKqtBVhiDc+eExRafs0bZBZgYhOAgACw5mYq2p/zG
AZHw2/jGtcBx13qNPF07DLB9QIVXDHiFy9fJhZKDmppddRGs6r5z/VkXh04tiVziHziWJgRlDbOe
Xt65tX4OhuJzNFrfmgREVvcw2dp+ki4kAHm2mAgxX7WfM9AqZBPrMzR4Mte95uNbPo7grWn3HVeJ
lry6ziv0NlQq5ww6ZTxalb0KIVpsk5AJ1FtsJ6ZDGQ5dKb+ojdoNRRbu9Fw9k2PTKnRwqwzvJLlu
3xj4vOLF1ckvQ7meYvqEnDZrN3R52gas32kw623m9Mkx5OFMYT2lCajhgMzK5zbBiT6bMVg8S6H6
0SyZscXXS83bsZ3a92o8ZO5bwslQxyGPEV5C3jWbctZp0Umi/OBxg5o1vH9mjIk56WmtEHJigxy9
eTkPLxMuy8rpRrlJQQdt/hd157HlNrZl2y/CLQAHtksShqAPr+hghBQSvPf4+prQM3VvVaPGa7xG
NRQ5MpUKBUkAZ5u15mLV6JEM4YVI3PZxIhGQUxFC3jLnggkB3HUD4ig/qPprkB7ijwzU0ovM7BbP
DHjKZSWCW0L+rzN3YRRXKimZ10Z2MHrVQ7GzuGHJFSonjPWIGmCcBIxsJoCR+AhGeCtcrSFdWJ9m
KV7y7Dwti04S5nLdnHS0XhQx6Q3hDZmVeKyEjARHEXqQAWwIxp7MefTXrIkoFmudzNi096SMVTrg
tcMySz9zFhhIf/gBhuW8AHukbrOag6aUf3qhP40l1LNUQwiHcOLQLdE5zu3eHXpgTHIDfTdHvaLx
eIiNdwVC1BvWk72VVdwU8qxRTqiB0UIk1lIK0ZIMj9i6dm2eXHI2vYdRXi/4POGHdnhtG/L6CMJK
rOwotBzC12BjK6lApLea+Q7mgCGsUC5GCeVPj2Pdz/o4yBIWxkYJNq+vMU7w+LnLUYVfndpvxTVJ
rdOfCkNVA7uFZlkxRqU87RoET23iDrhSC9wce2ssT0VdBfyprKI7VwRkSsDoj5iKYm+Mc2DZ9lux
1a0EvtNJZuOXbVM1DRm7OVR8O7WI362eRb7c2qz7ILkhhxghKc0beOxGrsN4nFAOCp56p4Z5CYVH
TYJVStOxD+csD4jo+rJyKPZEt1KbVoRn6YB6gTEmvtljlKCKOciFJruxZVxDPOII4hi3qFrLiW5E
L9TF0KZFx5KY/Kip6VcizWPsIPG3XJsJGsLKS9S3nJQwJYaHyGILwm/bPAFZuuU8UV1204FgLLXP
bKlzTDkIB2Mz+toj2DuLqoq124FL67uHUAUkU9mCzz9aOJcOxSLUA4tSKelM5aAJCj3JVp10RUJm
s4W1W7VyVntzNCMy9/JQwGqlr0avca2ZFCJoYJZb26zXCiYEpRw9jMJMvbJFyZ70yavShNF7YpVP
MoHGvKj9ME4zSTqi8mxjwJXD9nqlE3f0mUeTFZfhaTXYenbiL+Nx+pG1kAhiUnnwHcJhFbE+HRYq
wv1YcZdVmUQKoz06hU2KOdzZM5YZ9meo4OgpT5Qq/Q7Px3DAKo53uR5PXQg/CUlavSwXTBWja7Ox
0ElPoSpnwA3czpsn2+kWGbkNa4Js6A8QaZiLKaypqzDWHa3CK5JnIbfxykkx1fq1MIf8UAqY8bLI
WWXMxZVCuj7kPdCaPP1QNqFxh2TK0AcfTvlFQqu9YwV7s4t6hqNL0Vhv1tksnfUDYKoveFTLHpCN
gwGrcorWYtXE4w/k3JNmjiPSGfGcrSjGNKKkGSiOhi8VFTBsOJ4FT9qwNk4wQ34QRFgf5nD6hFAB
XyFDZAqumNk8zim5eWjRVY5YbZSz/RgNStscYKyX4EXTWnixnWmnQJ56rw7fyrhozmbChESM+S0b
KnmfKCzXmJgkmXave+tnlW2UMwVhgKpbB6NFg7tkyKHSQvJYzWceCQCoyxqV+YNwZrV6aZmxo2Iq
GZFyLe3yYQvAXaKXYQlpjAFEIIWB9GYoLVxE5a5h+UAcvCQnrRjSp8ioH7VAPRxhksqlFEBUL9XX
Su5VtguMJRLA5bpJIZFs9CEbqPkC3FyJLmOfHpd6+dCV4atj2L+bySJjhPbVbXR0zNAv/PNYbNz0
Mv5jbxz1HKC6qCCri87iUrU7KCrl8LKielSQPGw09l4GQ7AAaF8BtfcA20lXIpatr6V9tNHcQZjA
y0i5+viERgR3uN10D1cLTqR1H4OEbzc2PB3BH1VAiy8oeFQ8ORtFnmA/Tj/rc8GPScYBdM35uwc7
P2/8eQ0QPeUrKbs5Ajrm3bhMeF9X9mFWEHe2v4Cyzzem/WbpBvQNuXic2EUBvo83Aj4klC1jGaEg
PGP0F9/SWLga0HwwudxZW1u/8fRbwPpiI+zDbmx2zFQKegLbr8DwyxuPn8QDKSAB5iPeWP0SEh89
Hl6lHBoVHIccbQRk/7xojUfOJlKatz0H9P/VdMyYNAB28BBUCAggUpakgC0zwNjSA4otR6DbEgWK
HowdmVKIMre8gUk1kDkTQRASRZAMDKWjLZ0gJKYAoyihawQXGAQYDIbEg5BIg3VCB8r0Q0XWUu6r
LffA2BIQeIuUFpmM2LIRhi0lwdryEiKCEyoCFKwtSQGLx4ckgbbTKKjnqvsm7snNTNIXOsXE+PQl
1WAuZeqwYstpmAhsEFPE5Ddu74Uxkgun3/ot28Ek5KHb0h4KYh/STSGCo37f5jAqGG/2Va75Q/Ha
ExihEBxhbwkS9pYloW+pEt0y/Iq2nAkCKFav0X7nMzwTgijQNVCObPJmeAYsnJqJChOOEbEKJlzd
dL89nnSiLRIjvIZGvfjqOlMfEH+hbTkYFr5GIPL12zbx6ab8UACjyIjOmGJ0ryFhGuDna3Zv4jPk
O07EbUx/cze2BA677JZdqXBKZiUygy2nA3snbxnJHRl9BC+VIsci1iMk3gPe5SWiq58qFPnKlgCy
YIbM6YBk7ciVWyONIyukNtqvpWLns879UWx5IqwbRx9+wSfMKS7cWWXRJYiDmz9HNAJpRSqJnolT
2rTfYUVeycBbx/pHOaVEmSA2MLH+56/Y6StHJ+4EDUDidlsCihQarC7JRNEIRwEfELkjcSltS26K
RYCKQZAKirvkCTfem71lrGRb2gqUsxoC1OC1E0pFyBaZm23pLNmW0zIQ2NKzmxOSIVAxMqLOtlQX
m7u9iY2HuuW9mFvyS6viMg+3NBgMyb1bbwkxFTd0tWXGoDGV/WhhpWdjrJO79IepKlcwoCweiJzR
erJnpDr5rVl4HbdUGoKzCX8iqIZV1EuiWPEFjSizxlq7jKY/KdJLUbGqJuoGOmPsiAE0WkoBU0eY
ajra1pkhGyvCU9uR3VVVzISI0ImI0ulRgS6EWu2XGul2v/hhcZ2r8mXurV813PnA4GKp+O/6ltLD
unFrt7Gkbgk+qvic8DMdhsF+l+Q1dfEDcZixd9IT6congCSdABWq84YlyfJlauOdMPZPe8sOgnHH
b+sEuunGOQJH7sWF+QU/NtC25CF5JoOo2dKIkkn+WQM3pZEmqSgmskjbsov68FONSfMDNvyebOlG
ETFH1ZZ3hG0OD/plZRI2hdy4lojp9ohIImZVdsstNSljDeSGbXOvCFT6/2LC+x/lr1MgHPzb/3Gx
/Rd/3fHX7/yr/P4Xf932J37/9dfhS/6HpmmWbNuKMISu6nAg/pfBTlI1bHSqrNpAIoAKCOM/HHaG
8Q8DbgFRt4Zh2Rr9xP912BniH6pmyNT5QhccgEL7f3HYqQKv3j+BEixVsxVNaMj3BVAPZPz/yWCH
UnNA56LFTk93ql3eFDjGW/BpMhFdo5+AG6DzxMJWqcwobCeHuVaz45AiX4gWpgVW+Uzze2I9e8C7
Mm0mCW37KEGgPabHybEr5C21deSVIFZajqXWgAigVGk1Hwm3j+LlszS/TdHsyR5yYdG6ikVg1lF3
tZUMEjb2Yees54ltVGdArkLYGBk/Kgp4lUI2rSg9Nv7pdB0LXoR8BsVxFtN9jvvjogp/Xn73cnKn
xjkV6GTSJHzPn1ectenNTNebvZzXfjpN1Yoake+sH6RivCGivVHqEeIAPas3rqMfBTXpsLpoPQ1a
Ra8WXl9kHjA7N8x1d+k4Qw8WIugiczXc2dDarLv9JLfRPR7Lm/YjPGal8qSQJMsk5xEhIlTE8bfE
6W+fU5kzMFZOrUHDTDthuoA23WGSgEBc9QVjvqshNNvpDnbApEeUI4ikrOi/ZNdgtaxHk6dIlqcy
VaqLdT+57dx7BNt55WDwM8Y+3alfaqWfkjai8GsxWZENTxZ0bxMqWQ6/j2gUv8DN1zS6l+TkdlW8
VLdbC39WDc9IR88qKIY0x3KzezjYV4m+sWuHS6MsZ7yIUeX3i+J18SmKZFrqyTW7FssQuigUOGmU
+KxnSWNtBmIR6i4YS+llIMOWaMgabS1ZVfAmlPaSuYo5v6gLwaPZr2Yqz2xmobt2byXSQFwlw3PY
VM9KnCLdaY+LVDBmkfy5MPwwdonQ8FaUOZg7gJqNroy1KUcFwaUd6uEhi5UDvIiTPLiH8DoOjbdF
V9YqY5nhnq6m27yDEb9NXX+VztXPUWpcIPl4wQynQV+YRg0jr0fKLqCFZdXgHBO7NwOJr0mu7j89
RP63Ffafra+q/K8cle3GpPoSig2+RJV1ffPf/rPztRmwtGi9BXUK3mF8tn3CWA9DsD4nluUlheL3
v1JUbIsbtVwa1q0orEBel1OFAs0yjDNRB5DnkvnEXocKlyUs3Q9C532pm1wuwCTS5XWU74vQb7Km
38gVugmlurFzmJhw2h/VNUWEqtHXrvixwvqPwe06xzrGkL2QrHPXqSdFGwL4sORY0NLOblSGh66B
QcwSKeNIjmO3HjrXHCgsJr4HAwUjS7lgoaylP2x78kRxWZbGQyfmofZyTCsGUkicqNF6mYxy68Le
pbEv1pRdOZRJRNlQZ8k1cjIK8D48mNyFvYjhjWORdbLXzkqCeVCORgPmaCaMDX8+U9JWm1wYSpFr
6wIOwaEmFzysc+xw8EV42sFdJxjhuq5U/sg31EJ6sCx5njoHafTe0fjAOz9qG0jWtasUTHkHnSW/
l9UJnVECMIshIRKHHvlmgl5NkNABfQ81tPwctuoz0mm7P6smc4ZRoSzEDsuWWi9yXwGNvpx13P3T
3Hk6Lqs699UeRGfaeIWtYRoA42GDngV9x8ygMQcXWW0RHdfKOEIzDcChnbRYnGKBHFtCDZEqZ1O2
zwgZOlZtz8mhLKZ7JT+l+gAi2UIIq98nn7EdcNgxEsc18sspYljISuFgHgV2q1MyD27X0rb8xuS3
M9YpSDrCJcpj3OMUXCWnSQzHbCaHkZcF5i/Ti+Oh8icMDiqR7flTWuv/DVmIq175Vzv4dlMYgkYb
qJKJt450on+9KXJq2Ri9tHTg9nBTfcUWwYbUOimk7H3gDnftEqlN4S2IkZpr2lfkxdq3NB7vTIFx
eUKOHN5wdwtCtDCJB2SzZshZUEodpn17IMDwCIo8OC2EbEY3HgB3NBPJ6CrUWlROeQ43XMEylcYM
FUuPcTMprbhm7N0HCP7nWi5fujh61X/NWnazSKY+SipmsiF7a75wdgyFn7+kGI1XCVll76sJS7k2
PcpB8dbHT0vRn/NWeyL0+Zln8LP5iyqahVB5ROSxa9f0Ekn1mVWO10qeEAcoygELWT6s6sKu3Syk
m2xOD0JvsLw2brqWLwi8jLF/5ae/haHTHy6Vrr6pCR3BeoVzc2662t3+irZ9ZFPjI1I7M+ANzeUk
6c0p0nqPNefnQpZcFSB/CharCzqzDmqU0fQquqL7ANEkobn0bkeEUXOOimzZwjVPM4dB0u4jctd+
mCB4KLPVjBs3PZeJFuR2GYCwVVY/zcDzKapj2ZBrIdUwSsc+z7N65YnXbJE402mOwSkRUr3t07j9
hhKeE0GXzZ+mwWYbzgwYUwPsOjEBDf5zbpCbdiGMuHOwrrasCc2OyALispqKVUYvNWXw90tUM0VJ
kaAdomhOTgt1mst89eVvfHZkyDz1rZ7daz0nwZhEaA3G2gHrBfa+Tdcz+LbxpA7fZVgnF9xbC5zx
TiGzYVYvdlkZCCj7vTwQ6Yfqy810cmbXML5uQJBG0MTNDA6gDGq/SecqZeBkmwRENP2uqg6WQXeB
7XCv1fN5qXj6lZr6i33TyANtzaOnFkOrsWUby/WnTQKDPMEaMs6y9KGCcEUKMWGLLYh2n6Vjw/cp
8M0qknwyh8UJQYfO/DM1SpaAL9pGeaqdLh0AZUfeY4YmGmc/BzzOUHZ244BtlKQJVqkRMpnkbaXy
kr4Zcx5bxbXlUw4dVtH4a1rlyGHbQ3REaUP5ugFfnb48JzPV0+BMpeFa+qNBIzGgOWBOJKArM7bg
P+IPOK48ncfP+leBL5SfWBTDtiPZU5UNjBItiQiZrFJJYUWnbUbLwdAYR6bkjKxzmJ4yzq52QYiW
jN9jFUroTvMADo2uJ0FX0k2l2IsyxUnq8GhqNrA5GDKlJApHu64Ze1Ss1sVhaU/MWJMajV2B0vL6
90ueiW99Ippmei7i9UlnPzxH1Z3dWEFGz2j/GSkOQj1COcukuh8OmZZzQKCZ6rUDaXHQ3QOjYKDQ
meivirMdSmeTl2Ss4CAi+jLIjARKTMBabLb0iGl3ybJ4XZX4Aw+KtD3IpguvHe8brKdYQ3GOULE/
szROHBLabj0kA1CIDgFfh+KU681BxhVmVfGeuQ4pOisYs5uMLFC04tRAyTg2YxSUq8Gt7Gfhve0G
vzANH2W6ZA0PRbRPw/iVQBhPa/U5fRn5qVpbvsAnbwfKAMknFInl6UdrvFIBsZDno+5+Szq7SoYr
XRH6Yl3vKuMK4K9Sm4MKxRjLogexKtjNyCJqpV/FvmfHj5eIB5XOLA398y8Zz9++rQu3Ii0kYWVu
huwOWQcAWAOQZk3HSPoo3svt9AkrR+g2rAvYopi8W77hOOTnJC3PuGFnsmBRv6Lu1CD6cOMEYiJV
TK2fZQO3cVEpv1OoOxWfW9p3ZF+zAsQhxtuG3MQEMGqLHz1+bMNe3jReidHbz2v3o21LJx8NviGT
8XHOUSyzmohgBok5KvwB/G8Rhxt3k7K2XV5Q7B9avTGBbWsYWySS2DrCv2ElhGgo2C5/zfFr12rf
Oh6uijp8qJwpitgHEZiCceuR5wIMKWrqXY0b+GCbiNIQDA8Sjg9+m2MHiAlWXnYHsCVi8A0EnU+X
iRUmT0e44YBYQZ37uQXm0mjuWlX9bIs5WCOeN+r0qWw5Hzq1mcYyle+zGoQ0hO9j3UAE7rycz0zq
kZZGBSOTKiBc12/su8JPS5GD6Fs+xJX+A4IF2yQUByXCpeY1lLFy988FYeeVNr/aReyuKpJ3wYyk
M9pjUWhMJ2fVj6r8qTd8MwemhHWcI6DiaDHqkO0YGWFFtNeIkkHGm3kClT5AhsSREU0OrauxSJ2Z
JeZEHSHmi0PsUaxTpoK1FzN2S/+sJjDF2Nmk13lpfSaul3oQgaBNK/QPRYtY+a9doE3smNOF94lz
lIMEGxOersG62nxQkVZdsafKY8BQ0e3s3OvN1UtDCATI14lWyWck7r2XbreQ0QEEh54btR4HFHFK
HY8hNoeX04C78YBzNHYa3pNbLueGM8/aRc1xD7DgInG8yXaNzP8Vmsz3TJOjVHInCSS7NhEoiomK
HUaYXRp7ekzwITBc2tAlCo9NYsbpwBCXYHR/kZTMIXzPjTuCu6NUeYxT+iQzF/ONDhSFLFVXZu/n
SExnVAjnWm2x0MknretO2OuFPPhKaATCkgjCw2Iz6UTWmy+VpIQ3jQ+Psj77HBT1NczBATdr+ghj
qF4VCaiVoa67vICKviC4zVC1YB5pDZU8L2WYnJrBFdcvyInMk9o2OWabWDzkgI7sq4Vr6p7yEe46
LKae4I01NGxUoEqwLMI07YrfTTzwTsryFF3jxkJlOsC2GUqspRj6BOB2SlZdG+6UCYUaPao/8yRr
eJf4PoDrX5OOPrRXuNRVNm+qQF2JGbG6KMBAz1kjzZdhHiQH6C6ilhEBWc6ju1cBGqeF/GYVp0ao
g8ey+QtYOgUli0NX19ovOcsxTxUkDja59d6APQj6CUGTYRQ+1Pi48od5qnfTYxmj+TBgUg/+fiFO
8ZeCd7sZ0P5K1SwCFqJf7J2QmkSDGvz9MsKJodh/ZJobyRX99fYl08bPaOrJmCvGwSNqUC9l6HpQ
f+1KPlhN5SH1qZIuYLG6U6Yxh5BW5KdWmm1PbdmK8MJms3ivYvZM8hI9sD1BkseiOFjVPaECIXIR
A2DA1PAU4vrmabrhibaYqwksCnvkw/LgdGFCflGl/mYby10t7AeSXblpwI7x1EYgiLOOcFPLEJ7e
hR77Pl/5KMTiJQ0OL0gNcvU7ahUP1JQn60AL59mT8OKqeyUbz9NwbqR3wXRg7V8FG6nOrcVbUygP
c3GtMATY2SOtRCYqHUkDYVU+k49pSicmYN271f1UVx9Z/wHn3hlGO0I1M3Ibit9hyl/g+LgFsSce
wKafSVx8FrHtDTPNtaqxPTTb30Bny+NqfRUqZOE0PMkbd6dJaigb5B+L3xOWUAYfRJrGmH43Yor8
hMTTD5Oeax8HKhOYUTM9kgsvQ4M/w6QTpxIl8k1eSK0ceiD6+BstguieCFM5gjge3/Pss8if8aWG
/iTzNM3BIgVz25p7KcUlpUpC2YUqj4JalhAGDHBZ4tB0cAT9nHHAbJj4rH6blpsVM+HmGqdzCLH+
mC2NRq+trmCAcmknEDrSTaWd1eONQy3c2JTcvLkQGX6VMyRwsbGTIidUu2CBDkJKLJ9Gb9/adrhS
3Jxghqmkpk8uyM1LTqeVdx91vgwXPXldZe3SDp10HRqiM+0kfuSUYtyoRQKMKWFJF34kHaLtwn5G
x0Cjy1lwbOiV0Ahfhs6YqNMJQM7e5jDCNWrMijN3gcUwMtM/GIv68qQ7NtN6e0pdYpGucvmdJeu3
wdSy1dEhsvlzJP2nVZEno/Hyfpaao4XDwbp0qnGmdIdioaq/m1l92xBPcjSgBwAgIBv31i7eJQp8
xRwQPRU/5qR+NtlBMWrzIU9VMhQKTh5auI7KLIl4eJW/1+TM740yc7VDMeMzJ8qDaeGLFH72pJzi
Eq45o3kWfCriqZe6djezMJUXxnHvNbUhMjlXo+irld7RU+W9K+9SaJ/IsJxm4iUFNlmyjdCA0bDx
pLjM/IBJ6FQAb3alVJEojEZzUX0pPrNB9HPyfdGkwTPRDyQO4TDvHa0WTvQmW9cemSeAFjTc+nMu
qQ+ets9RMbwgFHyd/qBo6Ov1yM1f0ReaK67KjAi7JFgk9cJsl1WDse23dwqREPvOFp4k/lQpgdmt
b8g/8qn5URW/S+VPjBDc5vC2ewFpHUnrtTYWJO8QEPGE1JdOoKYfNDdmjY0XwHgdSUpRIEReDitv
92xQB/Vw/amWjJ/L4s+wXJRzj6k64myeKKbV/quWPomqdVt2ZSP003xVfZAdzqARuZyGu1RZD53D
wCtCKCGsW080Uf0IVche3bCHHXEN2+lsmc9lnniFWd3TLnhjYE+IzSThkXBTbTMXzwodiuXB91DU
nOepFh+r8tqbSI8XE00su9s5uenATQw6gpIPjv7TTGiIN6U31mmdhM1qc1k8GL7sOn09q6xqrNne
zZ29Y0u3S9ZLn3yaXcxc7tman7KCtAmJ2dszOb8X9CS39iOK8zvC9WdIS4hCLolVXTVvVc96kZ02
ykiXHFsAC0b7RChGS8E+UnAUJLPKbxoShq7g2pSyi7lknrW+GgNIu03NvEtxkU3jAOMCv0aTELOi
fsm1ALf/ptOYSFZ4jNPOSzQXvehhUpafNW65OfwMB3x5CwNBWKQdgFS6soL8zfIla37KEexPe0Ic
QY4jv6rihDjtUBrAXLq7NEX7MX+K1P6+fi9TDHfe1bP5Za6nHUfnDsOyZ0vWaxRjswHw30HI0sLd
EkYfuM8/O6Eau/BrWlAfJ+1lonXEggeDjSrO7m4gjk9heajH+nPOtZMRvwjcBACN9in73m3aTVOR
seSVy6BhLQtYg/0/wvakhN/LkIDxYLdU+9OEZthMB6c2v6SKJNJ8dJb4ZRn+hKCwJJrejlAQljsc
CwQVD67BuIP9ImazYzIiXNAzX5ffkL9zR0Lzip5UCho2iNpDIaZcwcXRNReMvaF9we12k8S3Zr23
rJDb5FxMeHC5P5rqTVWJhlZ4xTV52Hkmn7rySpIIjFSW/QSzy9Q3qnTOyxtPSZMTp/ql8FlaeocG
Z6AsZmYo/1mJVzfL+DDWtDqzPMqOosY/BFvBKDYPHYDaUf+TdNdT2SMe0haOEEYJpOQZdFn6Qabe
qpl720mHnkI5oAEBLVM70kwt9pnUBmuQwbVD3tUntdKuZTVfJtTrDRWYWmAYf0hqFaDa97GkzfO1
SpubYRwQdmPVIzcTPOJKXDLajT1zC35eFb5EyGOPf5MYWfNXEfnKgGcYF7d3u+kzZSikcS7ygGtk
pKWJ7Eirgd0wdZMW/5gSmMzuokhx/6Z+YrOWjpMoAp1hloZjOGneevle29nZjNsHtjCaAho0SBZl
BUkZy0whEXOlimPOn5yRMkZmF6j8oklCpoS6CqZA0nzDtuhV5AEWsCyeZj0rrjkKquLPwGzeMOab
MFTuXDXo9V9sfp/KY2cwR4vWoFZFkOVqUFNFZVBe0jUQ4xAoHeCBgE25v4amR6epbRDrmp6iib1i
xg8OP9ZqGQ7HrrTr2YkptoLRrjtU5nAQtX5o2YaNRLjCA6+j7sBweAcZh9H6tNrohHjxkvbFUOlQ
1qozx9pO6lBn5UTMvK8UBHL9y4LEYM1pwHX4O+nQPBlVynglZWV3TjSeaNZmEapnjkEdcPWXrZyX
AT3IopC/V31Y880U45PEMdNP5b5jeIdQqW7nC3m1BocwYMZ1bSm2HzUafki8f0sDrAJoHJAtM5nd
yqo2b3/m6hsIgMYwAFmN+yK805FYyOMQyx/GX+I22pcIO5nGDdPop1F5axvpwJ1jU+Qq6jdnzaWz
qXc2kIV4mvQlMJVzybRUgIOjzSg4KSJKXuyYf6iwRL2vSSE2w6vqMWBFUdwl7yXVAW0WyjYuW6kO
VUQzE92xQbTcGD1DvdDIqGNJgEVRVRT/oDfIMYcUby+xpkR2uwAUHVLWHF1255gcvXW3kk/b9gI5
aORw1wrzq+7gdHE5c1+Qm3yqmBSVZ2VoqbyMCyOaK7lOo3Hp6+6WxMttbZkxxRdCRbx+eZ8UDmWZ
m2WyAb2QDoxe26gDi18d+Yz8T1NKH8tq1qTjs3TzJd9YNjVANopIonKnygsV5LpkeFeKZ7E8TBkP
MJOln9jXMEzGPqjUIFn3kmC8HaOu7T3U/9vTj+c8MK1ywu/9ZQDCk2rVTetbZBZB30hHZpnHlT5G
xPkREA0m/GKvQnTFyRDOlzkEcyVnJ321jl38HtvfiE30gvXjI9U1nMd7eofwy6IZ+JtQ2dxWIW60
P/fS9kDonOFOOeVRU5NT3+A3cpp0uU2oDEFzHsIovc2ReiVq7Nos3aVo5XOy6ieii1MWsKA+69wM
lkI5jibbD5bApBF9psO+gd1p2/jm4JJnYC/iPr2Gi7gSuhctjk3hLwxUmek5Db/0Qj8uaX+3IuVu
609ZNEHyvNm59B4X3XsYXmPte+oSZ2IIqnlZn7CSK5kKbrPDHdAovwPSoVQXLWHAlkiOOnXXcI0C
O8LUj0tLoNTMdxT8xVQEZEATrbufym/4irbSuYp9WTcdfkmw6C41id7N1GMFH+XZ0KvHpPdPcVM/
Mx94CZtfRc/uUKBPzawP2zpGtvUsjOpje+Q1akVYCqDwHC5tido46U59AoBrueIUpCRxt8V/Gtf+
Yl9lkLghPGcFW1SP6HWUofHYABLIMWdC3cxPixY5RH74ZdUfYQEElGxa9WtzGaWtb1HclQrypeL3
YIa4FxbfeMwYMOemdWNVdovDc1ua/EzjYZTyM6LO85qPwM6YHhWnOVlO+ExPpWmesgK9dC42Kc5J
5zweQx9l/8k+PnpFuz3CKwEfb0rTvea29KyaegBkZkc0hN8liKCm6JzuH0x8MNYlDjlOquZnc+6L
mv2jCr3+wjQ8eOM52nOulDRK52Gfq8WlWPZ6MXvMWc51mzsbBYgfTDAxkrvElTewSNjccYLx9vGZ
58MLa4FXYrs/Co6COsUVoEqvHxt+1T6iJg5UQaBllQcr1TXh2ZywJNgZ9rHs1eN8cE0wWsqIjy32
6nX2Kq3yynt/tCr5qjasGEjCneT+HJbFiays00z4RMw5LQ4xbwpseb/DDuNpBvh8ppSLoKlQquNQ
iiNYqEDR/KITDDdILtgRtyY/oZ+6pAfLRs9Zmp48WV6XsXfCPEVELT297gEQ8Og9TXCLh+NADt1R
RbFLHEqQwoaXw991Q+koM5XnPSWhyJsByadpvac/QbFwTc3hPs2fJx3PWj+BDqr8eJC95QlrTA5s
C9ivCd1V7kq3lVc3sXIvZgg6VO/T/JN5D6X+sY5flyZxIbChDu7PXDy6fDKqgtBRP2qagPrwCMMz
SRoGe2yDM8UXMio0xqD90j5JzTGvY+B6qLQGLJIFIl/h1qbfEFBtTyeNGgqcW0b3YTC9VcLPxWrQ
3BmwdN18FreG8Zpu4LnEraTdrVh5sGfZgbPRlta1p2fgYVgU0xJQkl6fmZGZNyGRBpW5EhPRBqwA
0TuuqWZeoWHynx0MSfRMBMxBu09UF6kIqlYMxfeeii8Ve61U/Hgt2WD80ncZTlMOXWbxj8WoHvMH
68vndn7WRuiDHRrDlHRIWoPDhxy+EwOPnMEiom1hgWnagEklZ2WHuUDPJamLlhc7Ytd5RoY4uXiW
sBvTSzWYy3dafZ+Q8ADxOGLKNEpvSsSbnm6ZwBJ7nOklSaUn0l1R60uTdTTexuheKm2AtHzXGliR
VWxsDZfZLqp/dvIPq2MIpf1i/sZsaauICTbRiF3iPWbA0eHaMvWfkXRuG+QfrVMs/CHFIcDMwcW8
Q6JsryhhGr/mwzE1y5GL2pXnxW2WXYGuUwmk9UQcJ9MIGWU7geQgQ3tPwYxuhJ0v99ERDe9Ra39O
VDiMdfFrOTEtHp4R1XQzzFjsveoa+NYe6nelqIH47kmeGBNvI7vEx3mI/WLB0JL9aRb5WFnPdgfh
qQf0DfwXzpbF8JrvmIj6rDHP5QczMMIgL9qXg36lzY7D6Kblww1VDi/2V0VlWrJi/XeOzmLJcWyL
ol+kCDFMDSJLpuScKBIqxcz6+l7uQcWL7nqdYMv3Hth7bSn64uMgMLMCZCqaJ6WpA5No2WUl0uvd
KDllOBtkUUEa0wVSbpwWkKDaFeDyPtbXQ9zbWe9m0ivYDBKx3HTFn9zepkq9Yy57hrw5QF1Mm98H
ABsPg1KLJ0u9G5fMfClxGelt6urrpdNzr5sG7/GYrPleGUV/o88Uq/5kMMZbxTBlELJ06FGmJ/nP
2rK7MT/Yil+hJfKh0pAezkFHpRFJMJGSOMjNw6QyvpNPyfZ0aNk15t+CqDk11LLVsNlRHVJMo0tU
+WZr6zGUDNjXE7GvFuOL8q/FT8agKhiEIVTFhHv4YHSzl8SOKs6BPikBQPtAHyJCce8PdfFiJKcN
fjqpuz6qE7IvUapKqHpG0XJMcXYaPcXMSlB7TuG7SceKshpRb300gCOctos4TyHZb0xED/JNmBg1
dYvdH6tEe1zSXIT3eOnPZiKcu3S+yBIRWmMC8G5xR8CgWF3/xNE4m85cWE5ICJlD3qmzZaKD14zp
QgOLOnc60bIn5P2rcBY0+lAktxaZRUXDdtYk6kGODgKSKgVxGpXjjNqAqkXC/TQRDi2kHpNXry8y
PzEpVh2wF1VkVx1cFnbvevIPybEDSzJqTsuCDXMiAaUennE6P8e7O2jV22pkt1g9E6iHIwzvCoWE
bKx+iyUhwVXlqCS/t8fFbqT80j8IeWvsqXWBcAj9SUs/pKb3FgdAOjI/rHHSrtNzs+nPWyw8c966
a7+9bq3+CgXyhQYQpOK1/k5eKgPtWKkG1nOCSc9tx8HXWXTHIAmJ74p0JODcXCOWl1RiVwZotjua
FMowt51VCIgskZ38r2otewBSEtfnRk1vPG73ppRtsT5vJO+A43gGLRkLuovn1411y2VWzEieDPjR
dCXUC0suunxANu2ZJMp8HoIM/0g13ufGukZaeyGGJFwqjZkY4AlxCJlAnrrkUz1OGg5tQYDL19l1
qtiX2h8xoopQmjTOS1aAbeD1+5ImuKJ2MEtHzgdHS2VC6jVmTQk5UKjy9MKlSEph+agQ+dBAs4Vw
QSIcys18S7r1vW1fR83Wk+FGAOVOpiYr2dGz/QIaRUB7TnxpKsNeh5YlUNW1eNAZI4fq0IftWISa
ZgZZMQWTmgS6Mp00u7D0Y30nAoWdWKveWiuyZ2u105bEbhMWUzIcozqnm0VglTDtt47qsOzFocGY
14X8pmNJ6bV1FxTHeeZ36uBvetiurKnI7DGZw4zJ+mZ04lsFCt8cpZf85THVyumm8T4eVoR6eNMq
8czXs5k34fwzT3MJagBNi4zdAjMNzstYgS0P+FBH+alo1XGKIL9uL6QRHCy4IaA4cY32XYcSB+Q2
WQ5VYhwr8rZyzxhP7OIdSctOcidw8VqBMYsh2VFnbzOakGYWsWu5XFgDX6Q1uuBBv4CTuwykVndq
dkE5AfL/eYQYCPeLZndv3GV2/qy0/bl+gUFxjqUq3Cy0hIhOv8rZJzL7MMWmrdY3JcSxbtesivI6
cvBVcU1DKZeedekvhqHXlH8UWkB5uvlwFKEfgm6dKX9hpiYeY2eP7B5qssK3tN4foKtumNiZ/vtL
rfk4aHaj8V1JsQ8lyV8hZGh8B3NlBWd4lXVGb14Wv9m2nC09uuTHEYUpmxahZ5GTyCcobqccfQ/E
rjE9SC2QYKZNzV5rcHnFzUnSywP0mn0jKXBmCmxw1l7vUlfqS3fGmD7pnav6gJ9R44bKOwAGL+LP
WjXeJzlsGHrAQq5PSnpXmu6ac91MgZK/NLpBZH1ygS9/XhbZMxWfAKSgNQVY/5pXD4oHj4bFc2et
iKaOBCC4mpLRfig0Rn2Q13pQZnXI6rdc7rvWwWx56GBBlAke4O3FAO9kAUExowqVVBwWrYoTfgp6
ITrpKwnJ+bswV/aC8GetglowsdOgPA2XXCDwwNbijw1Ri5y+QmsgXWI3NBNxG/lxgmCKT+hsCUrQ
ligonqvxWqnGzjpb2/dIgJ+ZXnsJfmqu2WR/QaVKEE9352VMw2mRT4zcjr35D8JgMu80xoQL3qjy
PgoqmoPl2BAJdsZKFWCAQ11WMkpU5de8HA4GU/itDQFt0wMBKVmzu6BUJDwm97HXblJe3ZAZXo1e
AN/3Lu9rw4RCcLaM+mJlWjjEfcBCPcOmilvSlG9WZ531OmFA+i0RBpi+GUb5GrfNi1ULT/W9lLcw
B59fxqR/Z9spKvmRh5uWLEz2x1NXU2yKrKQ4borSUeRlp2PWzkWGrSRrr9xhqmqXjKlGiqfYlQbT
Y4fqbfq/+j5Uhs3k2U4pRijT6uiov2KJaJrUm8fB1SbN6YrCqZIrgpVd0miOsL5NG/ng3JNzhRK5
4vgcqFsryTYf6Dq3X5A5t8RwMA9juai9gnhDfj27Wc9uGMGJaqfGxJcs3Qw/tgYCkwiCV1wjQC3i
vSihFG47N2lkt7okRojf2Z64Nce0Rno5OBuK1Gzc4JncRHE89Gx3Fje+KUoTGmUZLpl+EiCpM30n
jcVcXItKqxNS5KOKw0KHAx5h9iTZhR4dCjgE2l4Rv3AYHUbEQVL0LpXvi9EdamL5ym9yWh7t68z9
HiEwmlpKeOM+x/6DeMfrGIuepPE5i0w3T39UTMGZWt4No+UYL+HIrTbBnME6c8CcNDqDWfLycvS2
qPRMwXSh4q+zn9CLEV7rdQPvz8LLuucRpZS95tOzmkk+ajLwL96yqW4KzWRCWjEmL/W8gwP0p7DF
1WnFMhrinlYMA5D0meCpicS/GGpHRolBV5akwVC95nuji44z2aTF8IVdfUqRcUePOfwO9mCNbHNO
AxQ7kCDbMnIaxMwyM9NhsTyDyiOdZcfSTkD3ToIunLqc5deLyJwkR8HcmpfKpLpfMNbPJ7n5GnPx
OmGRZNODlHCD50WsmknuoequNcphUQsbtDCW0uNBCNJ/SToGOYcCOtoW2ADa8xIsUmEba+SVWekv
Yst4cPD7cvIncfBVluh6+iBcTzuc9PAy+kJ41rPlRaSA1tTSYS76OovRSzz0L12pPpvxypJVP8Bd
WvolyAYQ9aNfLpFvVazSlChk/7nPePFbRAGW/tFIjNjpP6ffLjJ9dfQS86NrjoAIB126KtF4mcv8
PKSovurDj0njybabNcb82Ag6tBpai8469odoZq2H5dJ80utn4Qvj5VJHjEWaY/0+iTeiGCtW9jk6
vpF82FSH484TabHXpyNVpbd5PI6kqUaPOVVGVTJTGacO1haHru0mFEeT2SR9LTCtoEWn0SGQ71BI
SM8zw+UZWNZsbc5CE1FwY0AHZPtB/tJXIvnqTqHn6uc3BEz7pXSkNfM1c/XH+OshuALxrs+pp0UR
YlLHfO6wewl5vhdzFrrGI91Sol8Gv0MQpXXfyO9ZrFPD/wzJpZ5ElyQNyTrRDIWJMqODYjv5tmj+
MqTsK4Ud4MpJYBzIbyw/XnPZmz8qVGbKhkYOnuKFwGpCBZ+jTXPkiABm7JwmTy8aeh501Jo1r1cs
gewj1a/8epiwhRiS9rxPvjeRUCFkwig9eUL2uvXP6GdXbnBHYoE2Phrj+YEPkkg+nwH3A6cS8aty
IADfSGFIi8JPs97Jgz1WfFQ6UnHGUPyYBTIB1UNpvqoNG5rhjz2kArSwMR31l/R01p3v3jiGcOjG
wjgqGdqICFpXdpCQuad7dQxNyouM22hYjcCIMs+sbKKgdmBdYKX+Efj5LYFQIb5nOyDdVGvV3+Vm
TXyEFPLFBXSylVQgSGJGzAqmap/a8UMq1EAcIV1PjAQiF9PmqpG8UbLXjXYR1x6eHPVjAtM9R3fd
EA4m3DwRNWn1lsy/OvejLNU2rk+2JH/AH/QImSjeu8fnlXSK/qLWLwmiyLUkMJVeIKI3zas9oA+L
fDSihrVvWdYAgafPIl4XhJL09MJXmps3rQdlYvHaFvLLMP1r0/JJa9P7wk86IEaV+Gr4wHk+xDMQ
nED/VbgeU2UAe6NJ7wOftzn/6DkutXF2FYsmGJdgp9JaMBsEDUIUR68yX3bU6atfy2CNGqqLJpja
OpiPI1vxtjqW56maUN5UZ+GnZFZCVGrR1wHQ22Bol1O7xce56XfVtdv6SyNfSXH1SOgI84GumGH0
R2nYI94mJA/cX3S26Datk5kBXi0olJX5uEDy2TAAS5gOyus4ijdTh9/UTXQGaIWT2Fss8zkxxhcc
xC9jpr8wWJy6U1nXJ0MDUAWUJQdOUtxgz/UyAxxrDHtsSAJ0QMMzmNZJs+E+2EIGh4VOYCMCPWfk
1CGKxx58gD2nsm1DjqD6HYmPgmZSejVUP7LR68GRWQ5Vdb32dj16jcRhZki+VhJ3CA67fZ92pQgQ
H+jpU17s45n7D7G3lf+xx1smEIfxBTIBQyFa5d12b6R0HwtIyrqDgaId5DhUXe4A5EfWQ3zb3Mrp
Vnyv0W87Pibie2GMg0elW1j4KlnQ4TjpaGQYL3CntT85oyCsoA7Z2i5YBhfQy34U2WQsXFo4AfL5
yTLwL0RBnAVw2tLOXdgMzcInmAnoys/jfHpDZYNIvWW2Wv90IzybLbcV1pFMfIXiH5AhJ5U6aJk7
61Ns3/Wc9VsfgAVg+Q26HV1YooElo1nR3kf5H18x64PGYOdvdc+KA8YkhlGrzJZnIrxcREfInq4j
XlZZChryS7QkPzRlFDS9HiKPOaf4fEBwsdZh4qQYM5ypg/6EY7TxeYpmg7nbgdPaSOfz+rMi/H1f
1rDi9gCs7tT65hhm7mbae4o8AyL7Qb7oLM6EsQToTvDFAlG9uiqptecNtb4SkOpiVjk4/6wXqf2W
n6Zuj4Vp3+ZsDXfcUAzte4Okuennp8r2g6uiVW/z+Mokb2kc4qIy9MtD0aIh9SvoBwsiJ2ZmAzKK
ynrbzltdBlu+hW9bxUfCMjzqMNb1u9R6cCEX5nt2A/vD7zDKPRiAaMTvTbUcBKE6dMUBCDriAgld
DD8pfZdCElypuABJ+H54VYKSHaQI7C8W3LaeqQoYVp1mdQxAyXdGvy/oxUblt9P8VcRVgWT1cUHS
86D0XvCCFXjBFLM8cvId1qtmqOhUcd5UpHib/3d9Fj9viteQxMte+pPZjyNLwnEFJtRqtWc1aV7G
+l/zIKaW+QFFJwlVSVB10UmdTH9+BT50ko0U3R0SwN/FIsKUrYY6ue9MGaXi/yP+/3VohwAlNZHW
PJU6s935hFqNrfIRvHbFU5EqaLcGwY8EVokZyK5U9hFS+usGfYawMgPcDMZNIfIHU30Bw11mMaeG
5aTZdFBgnbQt8GWoO6y6miwojG9V1WyqURrKOLQWpAvswLVBveOuY8VEDECegENb7wqFq+iq7AGT
MX2hY5ULvPb5Cy8bMh/reZGz+9ryeT0SQUWvsLi52LrWFiFlJKem/YUgeTOXl3Y1/Ydq49rKAovJ
4/KwmR4VwH+55MXlWxyVvjJiyB8aLx1Vt/ggFs2n2ZA+LctrAVtLRIE5HOpZSnDWT/cMDMTeSnSa
c1jX3AJyGBG0nMqexKyNHGpk80hHmbxSUehS58VdA9SzOIEyZLnUEDp36LhIO1NiIKZzCtcleyyg
mIIRpmSd4wXGqPjRaC+jadiKVTKRm3jEdLH2MJJMJcJatkQltcUGI3hoOp4nWBTNnTgkn0m9UPBM
JdGV+SeLWdavw2WODExb23WGbQLMgUAF4P5YtSS+hqFdhS66AIwljEGyk+xZE1p3M3MgnAGXMVSh
QgaBVDXHB0LGAHlsNlQnk0tC+iMG29UZOOlAG0Gw1Xnj43v150dpEsEmJmVDE+8IGp1hOCmJdYgL
RJqxzGJMxDzJIDNbneUN0CJBa0Tq6c1JFyM/jqElMYvUBU9uW6c3jmzM3ZK7vsWnYqoJ0n4Bdy0C
i+pr47bhnBtrqI1HtSKWHZ0CNY+FJ4XKTFNDo1ehEHdYWX9K9aAVVQBXszeIvyFTnLTNrPOm5k3G
+EksBnWN7j4+qqlVkX/E/cnSa/3QqIqMBC9iYR4HTLSMGY7kwPAg7OVSoTm7ccJsVLowJWk7eemZ
4VH8Vvyrfut4Rqle33uZCAU0eSj+eWSUoXYSoONNdRrRhy4ldLP9oinO2GHRkisXKrdbbueMgIzH
2TxVvxFyiA3t4szOydhCi+nkQpmeGQdT+IyTO5cApicD8J/KYkNeGdXhvjYQp0KXX1S72yJ7moHC
0TLG42Ux56sWzbdML061+iuRhla5DVOahg8m0UVpPAUFY3g1Tb149Eem8fjUdgJiM0XCG1dfqteR
ErTANWkcZMy3WH1PDCQl3pNUdi0Fv2yLzKWxJ9jqGqEci+IWeqgCJioNUltGnMwafYUeg+NiHRsP
J32LfGE/dyJ1Xm8TuEYoD+rLZj4y1eClQdoHADJfD5HbWBBPlHu9XjuEM2SvRU3L8MzV+mtNmVpq
pJ0DLolfAUw+1qHEHvY4w/zBulYsAwEwcuMwCgYcZ+fShvI1hLYFxW8X9+yiPsgRgwxOWfy+qptr
Rp9UIIq4guI38Yswb+W03xHsNqanaWoDixDLGggr/5W+9nZaP8/Ft9FOz1rUHFTEmKOgHQbjpvb5
XVG0Kx5AoMtbGJXMo6X9poQ9NSz0ZsjJ1nCANGQQMmgsgo08f0vIQv1NeBxoY9HuCL1f9Q/LvKc1
4imbSRCSP4z1jIpfEz6nLCNPM7enUXMHZP70V4Bm8vmg8i/hHKPX0c61cegQtbQzcs4EOX7CefAi
g9aZ0VbGxFUOTajFgjekUNjssj5jjeTnRdXQPQ/wtqsmXGsl0FsdnplxTum4uyyY8BXHLN0NV6xr
8jzbWywsd0X+Y72xzEHBDw1ulBaxwP+L7YCZ04iabWE91bDoEQNFNFl5JaGINiWTsnAmGVYjDWUm
Z0H3I4ehGYs0DOezIVDh6jh4ZccUjhiAbvJaXOfhx3hfteJeZfdlfCfnFvzWcqpTPOEVJ6LMhf5W
Ai2Xlz7URpYxc3QSGnFXxVivGUqhr1fnxmv11i0SDEmmjzzK3iZMFMaeYXlasJ6LEubsZ00jancI
67Y+T4t5NqvlUsEdtW5q+hB0BK95b+xSGIbxPaFVddBpsgpmWRKM5tMD/tRap3y51zpnu/lHpJA3
cnMIyuZWUKySBRNP9VrLipN33yrMSXA7IZBBur7CqbHps2KpxWcJbws1F5pdCYtO1tSXvg9WdOc5
Si3iSEsZzYT8xx5DwQlTWBdJlALkWFuW+kxDwN7s6fsOB+STnvSoCEjzVRBck7dWZdW1IOOQSCAs
yd/r1tlh2iL+95b4CBHtVD4y57XnbilfWaWBWSVoA8WJ8S3whLA8JGjWkdSffj3gOsWnl/HBnGiX
8uWiiRY2Stx9/V2X1Wsh/4uBW9ZeFnAGeW10JTrpubMuNX6cCiXNYLGP/ezYaicVVGNq8JgsAr7H
ap5ZlW5cAw3faRrY6FUHgZJNxUaK8BFQtJOYKl62ZwGF6ynq05OcPaUSUo7NK3NcQMbLZnitVZ8G
02myTwJqbbJsN8jyC07SnLQ/AtiQBiPskWAtkqoHLh6JQCO5jYwPBiAnc/V98igw0cJi2rRbLEgG
//zgYbCDngf2N/yHtmIAO0heFLw0w3rNrFCuXsVSCRTtGxmLY0gPQ9uX/ok3tC3+ReyvZIOlokWK
4i5FWqpbx65OjqpEy88UhX3/al1jJAXVkJA68Mfvn6pyuM7K2ejeH1tjqi8oBNht+WuQ929Z33q8
DhE/6ED/pX8iqGAcbhdswo22tVW6wpyIQlSy9HASA6On+IHt752Mp5I1UcMpiTg55Y0ZbJTh7A9C
86Vl56o8jep7FXPKvoKsNLvYS0v0441TIVGQb8Q0ItxTVzb5gs1p8yBR1n9mKBnesJ4V46U/dge2
Skdt5L28Wwa0Jb0+rwjE5eiaGN/gmJbJuDxOGCbOetu6GAISfTmgwxX76JAhDrO+UM08Tr0Dh6RG
oNK4IQ5q2Zj063GcmkOZbkfjskHaLil4tquiyOR5sNFjtlY8Gcb3xBnLFs3lAtKWp2mTnazCUx9x
N/MHtMY8zGerqc7Wu6l0T7o8nfQeNWN3w9R6eUjOmJGPNdtiHccyXpr4FQDYUVquavGrswMrFF5o
SHJvaCmZ2sPIzFjIcYjh4dKQKCYi9LWHc3hR7t1UP7Eg2NZQXNdwzHhrhTEE/FjDF9kGnQW7flEg
epfNS5YtZwXeKdR6Q3jalvbepT0eCzZQ5XD+4aYRvlS4UU39Bq1frT+N/XaP6PN6ihWSmhXjrKkn
c9qPyKUTcnnKc4z8mCbERFoNQsxLqo49/LtlwDv8kVGX8hgL4vOo/Kh9dcQwoSKZ4Cut2CcoTlX7
0YlnXCiyyTH5rpUu5kPbYBldG68CMak9CTR05TVOI+GfiHh7/R2MJ1LQapI0skr1tkcTPz7H5t/c
f5CpS5fANJBfUn/p2m+2OrwAITPMCjP0zIQxl5gGbHTSNKMVghCtVZCm7KnrSBv2+jRYY40udks9
x8hKL5X/zSytidcDfnZq5kNPl6uhJrEXmuGS3EmNx1yN7zPF16TagqTZIoCUPj9a1hvF21a/UtTp
MSYxIdCfFoMmctKOWB8EXiduVR1cMvPP+ZMmLqUEVOjnKhQ2ivU2ch6XJi9isdPjez8/pRwmtO+M
CvIBCL5+qOVfgdk3Y5G1vIwYMgaAjiDZIQkwK+BK4jc2Hv2z+NdkT6K0HBYWPNMOqxxsWFpOXq2c
+OVUA2m6HhYMkuVyZgj7eKkN/nK7k9fklrNKmtZDVs56tfIFFujTcsdEbRzFjrbJkFz1EMHQImZj
uVeMSTaILIzQti7y0mTxBFRbE78bKW9q+zlFp5VBG5OmfaxGzyLudXDVZIWSaHSmKA4Hqot18yv1
k/m/RfOx7RU55Y54V0hl4iEVXHawZzmWQ/Papw+6qBww14mif4wyMH5gtvIHFKUVNOCI4r8Br6XD
NkhwPYyaDvOGiUIEkBbQZy44y21HjHvqZG+DnkKTax02DYISLgUw4V+69GzuPeXxOvKyLDeJM61G
A0+prnUBz1eZm263oHWrF7+d21MeAGc9bj4RkbZo7dRkPBSA4vCQZDl4PnvOPiNED/Pg6BP4Qy4H
u9hJHVmP9SsTnnF6eowlmHRZvJ1GF1TjS4cAucT48gATNLcRIXQxfkkowSeGTCOS4gR/U5Bkb8JL
nXGoNWHccKb06sEgLZVlOkfyt0Vq9NbdU+wbpvivqM4ayMiUzS4ipWoLReSFacTKcx9pJlfKeYD8
U1DbAsguKcVPW3RUn5JcO1nWFrDG7quPkotcY+Qurk7LlrftcZIcJCrQx4OOaiwHPAmmabdu+T6N
OSEfTIH1WS5ECLcE3nzyy4IAPqioYqoRJlFYG+pxRQ4pMGLJZd5uJPlrGhiU5VN6wjPMNN4K+8w6
z5z1QGKv3XDHZYEnnO2EgG+s5uVvArAEQUNeDfxWKNIJ+CeyprFrJ2oBSg+PXFqeMDj4fLo+iuWr
GL/VhEL8yF6nFS6t9qMPjtlGaJawXeORTtAkTKOrIUvd+G4Zoo9EjD2xJBdlHokwyDwaQeBTt4Tq
Z6KQRT0r0AM/jDJw3R+zLs4KTaQt604Mgv2MLQGyR3oTZBngTXjr2VO5ESeQzJO08iSZT7UQnxph
CwasAnPnqesSkl6ea7ovZslJMAsWs/kpHnl64xvQKH9guISx1bcAT+bm15BkH6nY23k1fJoja7ef
x2x668+qQVAp4FF0pvCl10OpuzFSGAVMAB5nR2PWQN4uE6HqTyQ8LKdE6jdwiZzYcPWh5d76VdqX
hmctAju1mQbiLcVBJSv3SN6PHeMLzGN9/cxNAcOM4cpXRBvVCRSCnRsp7KCGS4ynQuJV4be1uJyK
Q8YKJzOfNvhTq/RHbsZMUaGiE5RbMxjE28qkT6t/SIYDl7rwaKfUCpjxOaoIAzf14qhxLhIGe8wR
vrNnJE3NQUmkxgdHSVBdEHVFEIPy6PzLO+lRRKDXvOSKE0vEvw/NvmtJ/uX/Mo5auOVh3ZU2mKCj
RiHOpJ5jaCk9ARPQVkleZHcDWoleOQ3ZA2YV9LkZspRoqYd5jIloOyRgdvA9Peahab04CBNcUp7A
IsDaTQVvrUdfm9UDERm7dKhOrfrb5SymV+DCxDp2MzHTGuBGXQrI6aiJZpzRo5MNcG8W5dgQE4RL
+haXxtWSgAzASV4NMvfIhal5xnPWoqn+W5JGxihkl5DwYRgPe+elnHHbaW04KUoAxjzgoytbdi2+
Kay2YEx6Qmu4ELoS7uJ5bhxDMVGTPYAY2b5K/WIN2+WauXLPzAWjCPOhY4saAdee+C8z3wZCpNLA
IcHFSJ5NhBWE24vKYVA91pzjQTCgF7A6E07LW7EknIuVt0SNl/cd7IjaS/Mj8yljQSGGDLgjk2KN
9UMCDawmWsf6sGg2h0pg8A4gLTvG08cmDNfHlKYg3Cmu6Fmll35VLxYDqzL6NzZriHswMOSL0EOb
70OLmJWWQf581bPxbMrrtW/CajuQ1wdk4N5sB5S/AbvrU6MgFvnavmf1SS77ayIfdfRGRc3tOl7Q
DzCXK+WDlM+77S3+bM0jJOMs/cjr+FCCUuZZN4ba7ZTCVeXEbTLDaUzJ0Qr2+NRdgt18K2lJc0gG
U54GlWn6Bk/WxPRZBXdiaPUpZX6sFX8ZKQqb1XiLhh1NqfcrMQ7aGLmVyEqFjWLJWkRuXFYOrrCX
dWRMlEHGEUPyhXyKs87SXiKzDmjKQke5Lu8CqsgCVeRK9fYjFqYDltSNMP7CKa8pAmqMruZiy0oJ
g+FqlSdtxbjIrLgoORKCQcHBobs9f52z6uG0ipQ8sDLui3svEhJ6yI3AtNr9CDqkyX1rmrwYeZSh
eVmj+2OEcqbOGSRuQWHzT084YEAr+bW17kXiiEZzRVPc7FNWodPY+XoSdt4cp2G3rkGhJdD14Ayj
TGXmCvSSyuVgiLiTGNUYxR0+7K2h3ub6OG8Gj5hGEj3VPWIuNnpHJE9HPaENb13dJA4DBYS2HjcM
AbiaCLyzkWnZxnfB5L8NMO4HiEsQVdA8otzHUI8bsH9US4N8ECocqMZ57FvW3kz+4JBOAtGjyHVB
OTQZohS0aKJIAi8T7uZeCHR8jdM7ZfuVDQQmctQSiuj0/+QFstowcvBuTiKpWJcFJMWvVTmcBErQ
Pup2thTTIqtun/hzBzq9WF5VZHRku9lW1r7q2rWqyrPWGczQf6K+BQSdooIgKb3qPKWU9tLY7+iM
d4/lqcq2tScgbbEkt13QHJtEZIEtjNLvRZpRf3scsj2648665ot+rMzSNrInB/1rby27lfkrFb5t
sBZPE9JTqmA2XkUWYgOqej7/FJrY9npmsiSaH6HtUeRFx1b+1YktEFLTBpTqUC6Dqdkr/Yz8fA8h
+K5JAECa1rf6a2UUIcXpo/7H/am1hDDjr4xJn5FAa2XwTOq9sRp3wRrvaMQ7BnqquVfM2S5MZmh1
em1InQcSeXwMxQHJNoqHmMblbTn1+bI3IIrFYzinVzlVUPQ0ToEiAH+m/SOPLraTHXsGyLn+o8OZ
BpexrC31wnEaxaOqlccC/nTOKUKEVt0DSenV64j5wUAGRG5zqrmwYTwFMH4iGogi91kNKIRJuFyB
Y23Qo6DRVfKPurXeZ2t+waxSKO1bnZ2EsX96SMxrHxdNz9g/55MH/1hDgbA4JT+sKjhj+aWTBGXB
O1BnJzm00vik6eNd1Ltb0USXx/5S8TRslrWJqUMPYEScOzyRDaPa+gw77DzFQojphs0pG4X2jRwO
XRKOg5xAs4enxKB1bT/7ietAR/qwoIt6mrkRNwxnMlNXUOf1sdD8lFTQdG8wGlfUz6yCkGP2J1F+
01tkm4rsEZo5oKHA49rlfyoIBi2cUluai9eqwMs7e4JYwebHg4mc2uQi+NcQfZAN+F3roHuT5OxS
J6isGuu0Ziyb9YejePYn9A8lDM3xtUGQAfnpsU7bjNSeUIsL4ERhZeePZ22GdCYax27CwrG6AlQZ
wSocBZuI1XlkJCBRGH0rp03RoFTop6ZkziT7BuI/q6WkObKmWBN+x9Y6LIyT46XySL61/8kfD8FB
AePYPDhj2536BNjkuUxf4/BfP63ABl4khd7FJdZqBtC+kmoXb4TE/JqZeDAM20x0dyCZgHK3T50Y
WFHPHdWB2cA47jYVzx9wSoUmJ8/dZexYAAdp8hKjX8/Tzpelf93JMsYLwpPOKs55RGmau/30xIgr
pQya4SEy5ocxzY6ytCLyQyxPnd6EbtxPsCgx1fYg6xo+ST+IzGD/VEX9tGbmrWZOsbGx6zjyTAsa
KQPvFnB0f2Zuxq1meZijNBDGKwqrFSSkgsIqwoXB3Jg6boeM2Yty02tZAYxN5wuETGYT458EJyp/
ZKY5KEKXdnyeyoPRWzfd9FZ0nkcxuSr4r6c56KmN1epZZSG+lL8NIm1z6Y6PbghuALf84mVIj7ZY
3400z4Wi2RTiTsI4RzLEqxhvt6X9qaz5YDHLqz9qIhM6BBZQioJyBdYB3wmfHMLmksgduUZVSuXe
om1kljZSvhGTFmPV7zOnYMhVhilkz976j6MzWW7c2ILoFyGiMANbkiAAzqQoUeoNwuqWMM8zvv4d
vEVH2G27LVEk6lbezJOg+fiEKCQLANtvcfdXMqEuADd8RNwsJkLY7BIWtuMdSMdmql/Qc6LuOIKS
o78wza17H9ew23nZK2ygM+PYdmL3JGFe/Tfav5EFi1Iy3CGsaGb5bvr6ZJV//nJFHdafZYv6cq/Y
dHBIZ9iMVD5RZu6FJFikqXUUYHv1J4Agg26nWtAbpVMR+zDfDTjgC+CwDtExJ8daBewS5MMI4aCI
vmDwbWoiGfChtYQ7u7G6AjkozHqntKoXt603LhwSI0W2VeYqEu+KwKXsEr8xwisdSViUi2BwTTP1
xKJ4CkLttDVgFpLRH1leSOonSCiqVPDYoEseamb7nsCUghBqCaLo7DewBQj0DAxh+sjGBDS86Aqc
KaPTsduq2W0VyasSYrcYX+o8UWTFwx8UwF7nym5ZLnJTZTKmldFjHI+9RMUu6iYNSFBPjory6g0s
egZqjO7oxhPnlB5kt6VylWzepQDOeEkVSi74OryYrMw6h033KbEOyqrLt2wcuA3P8XuPyUP/1Iiv
9NzyW/2vRGNvRvYpCA6Joe9VWI5LGrktH+pGJG5rpSz8iIrkkasGb7aaPeb0XavCbdJ9p3W47RcV
FYfi0Cjmc+U2tNFIufocB/0JthvbcV8br7g1XqpevTTjIcGIjM1TubzkKSaTY0BxmlweTODHbTjt
E1btfD9Qxwhco+6dkG2mRUwEM6zV7nI+UAVSbNLVjgxPNY6xDqeoMJxRstgvZbDPyRXY8uAq5AqU
0mSYr50uPZoDjo6s8Oah9IR0pDU3aq37sroCZfMtLcs3r+AcHuTsZARHmYm0Mklts9gYumukWVcc
jzxDDC9NFD5tNyP/bMLQkXbC/NUQG80qcTUD+ITWevm+x84/Ss9RD1gKZPtm7vbyApt4NvZIofuF
aABfUyFIX3OVjRfixXcdWrJekLmirThoqWbSHYxARIYZw8gjNK5MsjqwbXeNllTyJ46jba3RTcIS
BwKp1hxnueCslOAkiLPQ/ustpj2p36qUJRXZX/6TJIcor3aXTBgXRSkI4ePfazrksFc3+v1gH23d
PA4NtEg8mrhQj/Xwiwb6mYnkVWCnzKlZNMjJ4hgwKeVimqNGJ861fYpZWB99SK9QREu3IiQaTW9U
+73RPbirtWwzC/RumIj2cEqX6RTvkuhgSVwpShKT5Q4LCIoTLzEr9Hn80EzNM6Hzd9V7rj9wMb5r
ZfMRZlRjpNdEUj4S8Ei17vdVSUzozHampBLEoJjHfK9BFspIfwveIp3CHZvHbIUILWYDS47ia2wO
g0J+xbQzbTrMIZo2IaHspMlAcnsTke7KHe9wIoRvuviioRZzS4oht3jG3BH4l7sSwVh+cojxGwF6
Ave9bcPqNFAfbedSe89KmwIxnNHibrTc0IvxqdkrHOOso55SZpz9KIh+C4aYmZW2bd+m7r9e7o6T
dOKbbXmL97MHvx5E0n+iZhcOL/tU48uSSN/b7yZ0HGy81puCsqBy2o5wZfRQ2cSWsQcOBGGNcDT/
ElfEjsb1mpUVCb58fahG6/80zA46HLoAPpxqM3KqADRJOW+JpnEBGgB2ChALEAU6e3OiGUHHaGby
ZzJBO5NiOh1AioDdItk9jgyFDGqMcSzbWMb7SuFOBnrW0z2CsV3cAhZNozlvQs66EnV4tmEhlU7F
ZqjnL9XBM95WcaZgxSVY+lfPWP0HgMNYZVHxFfHzWwC98Ps1CxUWQ7hsG9C22B+SZ4fHLFcXOMbg
mXNIpthUJQ7TTeybifIgdc72NwpST7sabwj5zijvIIjzLcZoQ0rtry/oNG+xYlCQtOOvakRxCuh6
lnKq+FLrb4zCEWFIg1USXUe7kMpryLfAWUn1DYAa+InqE3Bba5N2+no8xQ2p0xhY2u/aKdE4kXQK
0H6GiS1leG9o30z3evyS/6wuL63qPep3Tj0KfW2fqRS1l3vEKVLLp1EfrlH7UI1dg8B+M4sPjXKp
uudTSyOZuFeojBEh8o3yVFkv2BBDUvzjNr6AOHzg1vwb9fnGXI2SWDpSPrBWgpCCoFqDfZDi20Se
L7Mhq0bvqEiOzQ6igkkjpHtVowqyisp+7AqUEAdlmDhURm4H4HwjnAEzd0iwJAXrEVgbx75/mujN
4bhV1nRAQCpbIx6wGOp7lmK3HoNtUDySLHrPpvzZdteg4YYk/Syl+phpX1bmzViNd7w6j4raQ0/2
4KFHVX2X5n8SOe1S+IZcv4kifAbcKLUoIQgEgDkCiloxEIYRG3saZCQsaOFPssyYEEm3cBGbMr+g
CAZ/Ckw8dUs82wZybmcpt9TffCLYw1Wk4SqidlzmuLYMqDFp8Yj70J1VBd3bSUn4jkXqYX6NmYw1
qvBwJ3NTCIJHOoK+Te8G41VEd+ClHzh8GsyfQXPQUfLnbpfGA3Xd+PpjWHky96EXLxM4S8TfwYvi
l9JBjKsPVvallNFpiNtzljt58yk44fRvTaCkgZxSYd6Q+VhDkLnTW78hlkJCXDsTSFgze9QWwzYB
/8PExw1+Wulq/7KacQtEpMFVdEaw7nGSMBDyfeJqr3oOW3B0zGJS2R0UYzwGhnQKLa4YvLf6/5To
tvCDz0iElC8Tu++45Wn3UWvFuy6JtzJQ76ZNsAy2CNc6LlPl3P6fIp7E/sKKZ8a7MvTqpRhHYuie
jgS/zG7Aik0lUqsnnQez3B7zEzvTU3uKli3Q/c3I33SJODXBW2g8KsHNBOdFBoAggQ1Z2TiLe8eo
GLVWx5L6iHiWINPKrP1r9tjJgrD7BzQlPnyj9gnNT6yuGhK1SLV/puRzRjPSO+qDh+MiJr/P+gMO
07bTcSYVfpqySaP1jaeZtIqgRMvhlMMfnOs7GwIoNTQ5HowsPdJkxhY086yo8jKTVRn5+DEU3tAx
/1sn6CCqfiyXWwyqQpP2U/pW2gyTdJ2oDJHa3zUCZ2KsjHW/gynXOB20wIiG9B4Wrdlqb7pVPRuG
KVsz+Hu6csz5WVrFcyaVtdHJ02p26i66xmODQ9HCvZjdbIIpZy7D1454K7uCym4vNObSL0XUxOLC
UwtQfCxIAm0jhmpTzaorLEJCyEldYYOJd6LwZUbUT0EN5mqqfg7lrjGqPc8I9C4yWpj/aZRNvk21
2tuYx9ZbMtpf2qoAsfdI5Aamw/wfPxmcVW4HjanJfovm2+gUt8HepScsmqP+2vG0RtQi21Yd6unN
Cv/rSxKfyzaO8LFy46jKgs31wPq9e8vk5g2eR6Pe1TSDV4ZVslX2RQXyhRJlvt6Fwyx5DHG0HaPo
DQejKhP2tuJjRddhUv8qInHw7LeIIgP5sCX3C53eB31ydTX15uxax4rT1HRyoMMj5T5CxjOl/Bqw
1LF/CVUWZFNxtNZfeXTsZImu+YRbESfHf5iZF2iTkHva6rrCoCqEYobpuyblYN1+wFkGPPQtT0m4
AI9V92YWaExzPH7r2RBwFEeXBG+x29nUbcE4puTcLo56AGRMFcHZskzS41yUbF1Rt3kidH42UDUS
0Hj7mKvtIBlXSNVKQPTKyVP2hbnqo8QebLk+pM18mCTloBOqTQYe5om+iyvVxenkDjItUgzMdDSh
V6es3wul4Q5fufAJ3PCnk9ojohTQ6PIQh8q2iuWN2vMI4HISerNGP0YiuXNPrD9RkKwOopIf0GHi
8W738WOkqy6Lox1WpLJ4LEfFjgip2IckNA51PtPBc1ifzyge5JBJK9Ul/EAPpQqY/k9mIh8s/dFE
q1AsnIkysn2b7ytJZoZnd9IGXi8FrnnpciK6VgDizHgqrcVUZ9wJf888cyf+4wklLU4uhAwH1KhU
+rdmM2jDPKq9dpnjDuojFYoptLMPXSRXLsc17y3xGOplZ4WGL9ND3nbmixqrW08sVyblkeg0QxDd
HKgShzsimpYEp3XAB7Z6bw+RMh677NrUBoCHSYF/t2gsP7uzEOmFDrQL7bvXhBmcPhDsOreiOwZU
Oiy28WlK8qes2y8iWbM0csJaF7k8lJTyqqQ26pmbGpnNBl1aam9ZQ7KGEiRp+S/OAvdvhz1lrdvL
/Ya+pfWQnhAw09pXrcGdeTtl65CIsyolSFs224yoWUDRAy2ejl0BUmKciibk4WQFk+1XeYLJobNW
q6LJ/Vbmc1Vi77POpvylAlm6Zpgv1Xl+IjcfRjJp4Sg+OoUdk57uGySHOXuGRvG0yZCu2u3syFGD
Cint4Keny24wpE05F/xx1obSKaeM3ruA+1nyVhBziYt5J5vSJsi0A8WaG2qxLBRtnXA40GfVGdYW
EhubKWUm+bKOOPwrbR1sS7Cs81UwzeJi5bGycg3IOsmIviwfrJDe6kk4/TrzRK+e4UwtPuSB/5HV
kaoDBY8jLHRL0jYLLOwChrkBTVvBR5/3dx2BTuO7LIxzKy8w2zwNHTnGcqcZJ6lq6BFkc1hmF7Uz
N7nbBLsyUs6dqM4Yn08T2m4GllqxPuJ3/Lieqrm6ds6r9Ex5s/4IYPFMOJnlctfrtzlA4VHFVSDM
Nyx1ZlLAVFtV1Wv1kNY4fRXM1/l0YqGJmxk9M4S6qMsUNGJ43sNV2AESq5gR6mrejqtmIVGbvrqE
hxQzKT4JHXhj6LTpfFLh/E6IR2n1XEtm+GK77DMkCpMGJQ2z4zElE9WT02ED2fBj7OzgBOM5HDHu
g20kW1IhZTK2LLm6p2ENJ9/R4BGbTQ89eukUnzbTNcnSrQ1fIlUUJ4iyTVnXfoV17jKH8RoBq2Nc
DqOL9X7HiOA0Oj1zhpOgjy79vK93tIHi0JOsmB0IRjxoOAY8T/PLKk3w7QMZBU4E9S+d6qgi+Gs6
jA+LAr4096OUyy55V04tFPKgQ7OoP+3/JABe5CQyqDm6eFrYd3AUb6X/cqM/tFxwYyzDvpUSGsZl
DYkjj/n5Y2mNsUvLs5+QMJR51OLEZaqfeA3rCIxMkFPcBJYvW0kWxl6KIz6A1iZWmSz4HyfMGIB1
9NXYHh0HKCKVDrkhuuRwZxgWwp5RkBW6Ld+r/KfrQ79DM7T/ROW/PuXxVAaA6BN2rBJZqf7SJdJF
FkA2Ex+LyD0LwPQXrzgKPjAW+SrYrzQ8ZpPyGDr53jXTrUyya9JcFtLNZPLBL2xKqqfy7NSsIILl
bay/tBTKVFAfRwvYeLzNEKFBf+8W8Scu6VDSFZfZu3HH9eDCHsZjac+PPoHlzCs7G4GvhX96sgFy
/yehh7zBIMOaQYexJBTNrxEs3+z4Z0pCpwF8lsJ8yrHTNdd4v4Wy6DYSQKUp9FiMefNYenOOPdLu
qMDqPNuct9k9l2BU5efsLkdeiyxSkFcqILMMHLoMlmwbJx5e7OTKXVBQACC46BeUBrFbXLQLV+qf
XNNhO3WD5geD2IgmfeYsCwz2qyuEYdu9iAIQNhDJX21cPqdNcFvzsxBizjof56x508LCG6dD2KRn
dJitPJDFDn7nXtBwITnrM6qvwa9ZGWUIRKRisdOeWUjGnUeT9AMXO4f+J+ilBfhLeYuHeuGV4FSz
gXdUJR1azThKf3R6jPS8xQlO6zvFj626F5/D+tSxsVIj1kWIdQO/ZgQ7kg+RojvcuPt8uAFx4rsR
15FDq+qlbaPnD50iQhMioVTuWTIDlTD3owBXEQKUqJZLhlopX7ic7PY6ElSNBGWwCawXELtmTcQ9
cyW2ikE+4/612bs4jeKUiAVs/hIYHsm+AcM+64/Kkh6kKTbZjN1sas5zNODwObHCJ6f4G9bQCllj
01ZFYzfO6nwdfsZzBgJEpBBQDLBqSeHFxi0s5GNEvLkS+bGX2dtKD6TZXTA8yQRbqz1iIF6dkuWT
cPtV/HKz/lfioJD16aZKn4NJrJUEORsOCy6EzF6MpVSYuKLs9oFO/kKj/Y+Vn3qG/bkBnnTNNLfD
6wL1dEBHJIiiZcFeShMvRUuU2XxWnFx6hiJ/mHR6rolG5yC1TOUYKv0x4iulXYI3MvCAeDvKUFCg
+oY0f4uHzCQm209Fkm7ru2sK59tYpreqv9UG0Mnxw9K4dw4edaymwvBJwVQoiL0xdw/i2+pbr44K
rx9brB2YiHV3VMoHaLF7aSb3Mrk0qsJZRKqaH1pFgWn4LyK4OizpRg7rGwaSU6CTIhxuMq9V+KOS
AIUVeq4AMkQWD0AsT1SIFN0tQL7RIdFKFZbj+Fshlcw3d5aIYMoZ1B3wpF0wXFLoHviAFsILi1wS
eS0c6G4HgRxizTeQIVfE9DWEUH+G7MsTczz37Z/FaLaSyVYlYELnV2MroCjmw5zcOux1vVQeGPH8
rN3iLdiayA68nmn0zyCgEXAoLSyIgw4wK1WuBvEfeforGo05qt8RHryhw/lydyOV9Uj6n5oJgCLr
WbvhoInKwJfUPzNLrDr6GAuxN0m3VJjX80r3yM+F9Z+ARdfc8KcH/xKSYFE5nWowenh2rBh7X8cI
Gdar5dNpWUIjLesW/lWGCurq0jn1h9m3uLdtG/tYtL+hxIfvn7vwV8or5Zq8TMVuYgUwmDWsp9BT
mMks9a+c7WQS9ap4lym7SV4lZ5tlobHrA51iB5NztcP6vdh4ult8CoDYLBBwsdPQWEJbSbPS2MvF
b+e9JmvnGEEi6PvLnM0XMpCMGXJBIkNO8bwRKBLKFQcTjEygkfJIhukt+w4Va2soryZbdsb0mQb/
SvUSgCXJnAqOIWY8QiIAWFigYr+qMIRrwzHAdUvWMDUGLEH7DgZO+ZeRouzPhpodIo0MUrHv2dcF
lYn7MCePByvIfJ+RH7X5ZiNS2XJ2HLgdckfWMSV24A6AKKvAvRlnR95Q3bpMgZlqSqcJu9WYlCxP
gK1zvBocr/1uIvQBgUVBAGsNiklZdjZr0/Jv2UcAclq4n6wSl/qYSDxMLlFrXqLq0k1/Yp0rXnCT
8K/OpByhgAs37xU8l/ZBMMGgOcMacxr8r/g6mCcZ+G4qiCazBZqWH0nyo8HlUOLVh4VjKoXzreGa
ylAiIr3iTOC5rEITLn5SGEwYD8flZlGU1u/C4Kxb7X3WYtin9r3NxKMngFgW2SGm9j4ebaabv2ZS
cRU41MHVKgnK6oYfaNHWtCC4kahWWkzdJf5WALu94kOQhuvL6ex0k+HmJQ+HnWYZBxOhQJ44Gohv
YrQbIaAGEqJbcx9gvzfyuQzz/co5tvqRJw7+MxAmaWbu5YykSINUPu+kueJewUTBGoqpKmtyRohv
jUYbzGEVqNRW+Qmk8Tj1FPoQtWCJv1G0zil6la43gBn0206/dblf2u4SaP05Inc+qCBeDBpqHN0K
qPGJzninC/XKgexxrmElBbilFW5Jq1staOvjqfAb4vBbqAGixqczdirOYLn4SMxNZWauzkLNnJBT
5o1AQpaCk/oHfcM1Zgpf2KZoI9o+jQYIZZ34apCh0XlnJOwg/0rEfyF6WUqgWgOIKbHAwRDZQE+f
6Sbio71wb0fF3bcY71WA4Rg8UiTlERNihfCda39NddloZsqCo9vN/KOQnWXdQT6K9iOSs3pH044x
rc+UJ6vkq7DbHzRm8QLxjlX6GvAvuLRLboyHuCWCaTlN998gtiGsh1D9i5sgHQ1UBBi1prEfuL8T
EEvBF+6khvhVZp7hq9i9tu35s0aTisS2ha1NR9+e0Bd0XrzaLaAsUt+CxInM2zkxiY1Z5bvOsBlC
IJ+tV6GJz3G5WLh++SQv5c6mxVpifY31pZLla6Dlu4wxKwaV1BW3lF0F32VD6gXV+gEbjpDpZZkk
Vt7YUMNzyAu8FJeUFWtJyUuFIXeek0/L8ARedaONTkn5T7AwDxzoRkvBT03/1OPRnWiNCOJ3oM0+
4B8AfHNjbQvjOChPQe2xPOWnegCfEOHzJd23LFcarF69Nb7CTv+Ymg8lj675LdZ/lyIB4QijTnqf
I/PQhRSupYPb9CyMMPVV7X4yWr8l1Y305qd96Q8jd9nm/7tzC0vSpFsIXJeYzIk+P6Zv6K6UgIy7
bNQwZUFKinc6DhCSKx9a/DfsVJT9xuuC2LPBUQwE2OKjTgkFF18P06yrKYUrhXu2Xac26y8ocfWt
SO172gD+SD1TH1hcw+qZYBikla8nZKOmowpzTrCwsw3hL7/KZxAEt5i2CEY/hV8L+9oRZ61ITwkf
9MmuDosZHhbIUMtEtSKMhHq4WxJ6Ryd5mWZeaurM7A8BJrTD5tETIYKyTP6luqvT2YThxmbErd8A
8KEzBFszowAtDn1zIA2scczNJrD5P6rBXKatlTCwDeCbc8N/r3Rzr4yD01X7SrQwa5prNz3nb1Bo
de+b+eQTseNxNfm2xM82wPhq+YrRedzB8O+7tXmd6vhat/MtkIP7pNZvphoyDJl+tZ0sxxhD/L9o
1yZeiLc8K/zYbn24UX4tZH9E6CIO0JHtpSHHS8j2RuGvrSYcp+am0yj2pWIc0/hIRyXPelZENV9g
GlwS6cfAmynAPmbxX/a6Ot5QzAREQbD+tsAIQ/kxG/eG0ptlAqn+TZk94jlHw5OeAEN5Vyv7U1fp
rxifCKVe22u+hK2dEnd9gAdWbg0wcWmkEtoPDkuWkXd0eBcP4CqYff0GUqzYtZTMNLysdoBpmk8b
1Jg6PA5qcDDYrrP5IW1w4aaXx0+o3G9zuZv0W2lonoSGQMOaL/dfEIuL4DeLGnqw6Lvg7cZ35uGS
5OJverokeey2bAw3asHYDVfemI+tsMnzEietUGLtZl9NvEnr2UHCahNi57ZHJ9baCa/0rjSYFyOQ
6YurLj3+3Kq26UXfuHHRr8N3tFWH+anitC7Q6dcmlMZV8LaqrxLFzeBltZmkemPy4pIFiwdFa63A
s+5MYvtoRxfUrSzKW1jLdL68ZclwVSZ3/SwKfCxz/4Xzp0JMYe2D/4zaoY1QeToUfoSC8jBYjlKI
q7U6TBgG4JqHNC1WIEsq1j9lGOxDBm277/cDodyxsR2GHYrzaHcAvTAzLj9WxagVwM0xZmXk1PTM
aRqIWAtLDGXwGJNwjY8bwWK550pf2Njjouiou8UgHXBnHy2rO9Z2747ippq7Bf2Z5WHcuLzkbtnz
vYQC8Jbs9jT+LDT/yLT+8NFdIhscFfkEXNkTl3pUdgPgEhW5VBkOFxhaYnVLYz8N992Ar4/5K17X
+6NTarbDG3lvlhp8e+6F5lkyukupVtdyrjhAIe6kBhtn0J7aoRnZRakDevqfevwCeIhBRnezGS8D
TmabWGPXfiwIwswHzsD1/btNfgygjpq+i7LrWEmAREtPLhX4IaYHm6mqDGfuGz8oJt9sXhpUqPpH
Ytc/8IfGMfBYY5vUnQMSoemZ3LNjxmPDtKtjxq9q+ofUQ1M8BzhZFsVr+VL33W5oWGGHmH16+2qG
w2206WiSYAvSVHBmoWEqnsqvUSW80Mpu+1/jWz0dMtlh2iU3lQfiwlAzUVgC4zITXiaB7ZsRkWLN
bWZ0dlSMXudzRIT+kmh06oULAje2ETkCLQwLyzIPzZtdGodcaU/kN6+jHftWSzwBeQhoom/F0LJG
QIfjWdQgiPJPm0uhVPhiqF16R1wEMS7JwYXWrEuW55dMU89Bx74w/S6WGl5Zf5Sm5ZB8z6z5cOs6
EXYpjZk5x3O0JpvUYHZCYi4mcF/l6oZ+5Uj8VslvyTZ6E02gC26yyIKzyT5Fq9y6ndyGMH31LD5w
Ko+cDVXrKvzuAtK+GgxXTWxsK9zcCyeaUicMNlQ4LN1nGKafM6x2vvAPY4nfYTkytzdOPC53PB/X
cid36rlKDNKempP2xnYYZaZ2Jr3pQkxryTcp31Akv0dxc8WsFKwu9tWrSkaTwkmLUw6rildxELIP
7fCJ4By/KF8B1yodrIh+EZq9qUid7BMTD6wCT1TybYfzhMe3Ykp+RLExwn6YfXN92ChslHXO2xL/
11K/DZg/JdBu0gJY4SNtGAwfJhqrSR6vXcuBHiNqZg2iein3VvHeUgtZKLKrKPaGSgG1HK6ZpVwn
FdfDxLiIAcgEUBfHqh+XD9AchB9lX8d/1tfAW9FKDZPOI4UigeGkYSTKFfOogD4L5k+ot4fg2Vs8
0LSbuybfxbiydggN5IZvi/TA42cxPnisv+yqOy+sadR8+pxLOCmNdmoM6hrq6DXa+ju9qdP8Tw9q
rCd8RxglgCYAC3ZXMka0a5HaKqunP+gQTNZV5olJ8c9lXJqL3tI/JyCQBJ5YH759sOVRGLN+COIj
hJZcu1Ml6Bsx5jxOPw3ZWe5/2uCHVjFas+IDkH5ehVrM53QuX4lVv1IteQWDT2685/GST18y3wsl
ELchre/ZG731tFrOqe4U00cbcnYMjEf1+zCfrKHamuOHCKZjqlusw4HmdApfXMNi8pollIKQoNcj
8SyT8j3Zq1y724Ry5nVZq+jnxKxflMV+sOIvK1a/YYueiiMppX9p3o195mfAvCZk4i5bXJl9OLg0
1DkLc28eU7bybavnxhN4+xGHpBEXeHqkXWXHjQV5qnonVwzNVTOwZcC3i2X53Qyjj9XOnkWaI9G9
1k/MSNZCj0jsEBKJVfMt02DnJFcbV8OSMh8kTztb9hInTBF+EW2I8SIu+eLqLQ+AjBOFuktE7lKT
cOhaRILwiVvXQOxq/btCj57ItRGr8VQgeEuNG7y2r0rzWVNwV3fXMivRdBN8kMC66vQQSqOvR1c7
J/fNfpzYLB89JyY8QW8hVb0zFxIWfAyVJPjpN0tOK2dOokFVQ4GcQMoFZb4Pwg9EQw+sjUNUvol9
aQjI/Q6uhlCMVcVTQicP+13fHrAYomCjYHDFDpUPQfIM4GpGGDnFk4cFIMEmowBuL7HolKiCFdDv
rDlExHmFKm1lQDwR13GevfafF+o3XcmsQo1j3ne+TFff3hT5oa3vqQ3Y7VQ5vYzzm5wqpUSXCZNX
23h2/U1n4TYEhqRrFq7/o8TUYhlsT7Z65cpgLDLpM0RepedwH+HIIqESUcwFoEQhXpRGviJG2ufw
lVbLMe52BvI11r+m3Kn8w0juvFjo3K9CxpFHxn/Fg+dj3biBn+LEofx0tSKwFt4DZmXMByOWF65e
0fyEotGFtivh6LIrGHTiEKxqf+Ib2dYudL5U6chK11qNxjbEMp7wrwx8qFJ4E6yUL4u7NXyDxWuD
h/UvapdjWnBmV7IfgaUMtG8kTrzbsUQBK49MlTqVmYgcXSa7Ef7umq6dqMK03yeWFItb1p2vWf9p
FsMQjV8UKxyKNLrBv4SWW4+vyHyGS3S0a9rsaEWYrvBItip+oRxDbjdjsh5JB/r4iX1BhwBPcI1E
fTG858gi6hzstaneFuWlWEIIob8DK/4xpdUMU0JTL2dlSIDE8tYPQc7NQCZN4ruaeukFHjubffte
nWqqKkBAz2uGUWcyGklR1cTKuLz2Cg5RsvwspqNiF5HeUgwohKDH5kLCqN4yx6pO5mSTY6UWFdGf
ZaN4qdxAIa9vSfbRKPcVABOl4lT382mOh5NCuEV3h3TYYbPJreIxjMWbbWWPuFZvllVepW4GD1PB
6LKPyPYYgHtxWvEeTq9bl7GJ7yVuT10pfS7SmF7bj77o75Jxk9Xl0xwMIrSbmT4QXClsyjOKImS2
5QqXG3sRbodbyCbwYsYfMsuc/ndRX7a6EXRg6PYtUcT1A6gr+yiaYxYcm/aHPmJ6odiTeWwXoVqW
g+QEsDsTA8lGrD9iFOoZ/WuM/GWFQ7I8AShY0siTsEK5Rys3GORz2YlzTCBojIdHMn5Z4oFg4gZs
8FNeU6G5tBYA5Ghp0H7hM9u9edkhf1uXNpNFVisvPAOUFGp/CLIh0AEmsJ6R5xb36tq4Q1jiovLM
BO46qYIPAxBLxj/ibS47qWaGAt1+UR1XBsAE46+JOMKdBojRn5GTcXdSEtAkqUMYYwADXafbwSBz
5NMQd5zHgu+gPi3WAMV62MS7SpOcpP1T6S81bu8TrgQJS3hMuq0giPSOlaWqlONYkDMtOET6DQ5o
rBzwpIGiJNjjsNtsIVlZzbELVazW8UXSqitxNXD05Iz9eFnJG/B+RtB9UAVHTIAQuY5DLR9DtAgF
72zhqqF2S0PlZlQOJUqYBzTsbu0wvCjM3LDr7mhvStu7Zt0t7qttlZ+FjHWLvZM1niMna8ROeWnc
ygaihGnwVOXMZ4uFoeCYbNregC0Lw3n+GYBts4po3kUYQZhvOBuHfTQ/BwhVOT4y/fqfKp+NxDwC
2qYil1p7BspTpI0nwVu+uMQUEOG/IxE6kzTfzFbitc+iIOghi4Mx9oewjQ9C5tlRsRzr8c6KCwAO
zEadOxoJsWuqos19TI5SDtkWQUkf494BftqaxyqwIcpxID7L9h7kyZ1OLQHM7iL0f2r3LcYIr4Zf
KlxWLbbUjK2pnu2h33D+E0tcoXV1Yp0N6ok2CiiEUYuL86jPKyETiIUtRwius7x6l7oMPjA5D5aM
oFwg+pVYVHMA7oTFmqugk29u1T+qPn0IidKpBtC8M6Td3xLA9dhaA/V5HUpy+EglirWxIReMi2rO
W4KnEHuNv0VzAO2pp6SeP6B2UKA8gq2EjG3ee5qBaGoSFMzEVPmVqekb25BNctBylA6pX3FnGIgM
atlHqnxOUPdyWcMNQt0orb/PtJBcqeaKU3fnGhIGn6xdxozDvf9cQ8PghjcEgGJWpyR27eBRcKxz
V2uJ69jNMS7SSzKZp7zrj7j52bxeUnvaRxpWFIrP8Y+IwNxV4Bo1fXxvQWdovoGFUX2kyUWBaFqp
4pRVrxZNM7b6Q7cJz9L/aDqv5biRbIt+ESLgzWtZlPd0LwiJpOBtJuzX34WZuQ+K7gi1KHYRyDxm
77WVD+Ln+I+w1G1Vx4MFBt+Spbvc15G+yYD2KGXtmyiyvqknJigzkYrOKC33Rkh1vkoIi4FyQhvq
/msqExL4WtGnI9392bRa2JzFXQOhEKyN4txI9zAsh0j6dWf5wkp3LXe+1TRLQfGaPhbSPRcojbvm
r6q9cdSSNHkoeWEsAl2FTO6jFT6q4h9S3cYi/hlTnhmkK+Dc6IigFhiWfho9CGbPUUHzD2XegqtS
wQAjd7TL/4USRyNjz1FylntyA9+y20jL2sSthysxIs+HzGV0fU35K2YhS0epJnA73SeimS3vacfY
s/SbnSXL5I1LegjEtd9Y7PQRTWNAi7dmVWxVxVwilqZdHoZFtWZdf6TF3BXi3rFv4BgBM7Snd8HQ
P0O6WDuUU+J7/ejHlesTwQg8Z74hfK1ZNIaxK4hG4p1OWOPE9bPIYZqUv8pLRYlttK8KsXM42xP5
OjZfp4qlT61GKOJj4naeuhLjAU4PIK3ibzxe9Uke3MA85hytHSAnPb7QN4oCuYn9sM17SQaj7v2Z
RQq4ZqfLVGRXjPz1HH0WvLeo95iroIjswKCp+6K62j15BkaxC3q58wDP2B/DYGM8Zds4rBFPhsSV
sfRwydabtE9BKzppIw0qSjTWK2BA3O5uGd1DwFLUxYdmjM/iT5cB64FQPJ2r6WJaRNUp9tFxLOTb
Tzd58VfW5i+rkSN9/ZG97jFR2VC1HNMdM/tpF1sIta1wVyC3tNJmoSkELqUkUCWz09QkFvzXKfG/
chqqZr0zG8W3oTXaygXU3Fnqn65FmQk8Jx5bX+XXUJ2HNX4OJDpMm2riEmMOyKA+13pydsbp1Clg
KfcawkGXW7n6tE37kYHVGTkoCUuTZIknQGgxIwTFLtevavZVYxpGwDIgCSmGq9ihJ1as7G4WzU12
FdDr/GIHfwsP1NT3EC85o1AJU2w5zFW84aZ32aV4l4151tXipNSHPPhxu3hnWLGv2O42BboK0aaH
OU85biNuX2wb80NquCpdeXKD4RyEvJX/TG1l9w8CHkxAqsi/5kfK5DzmZzjC6oUKkur/tOIaQTwq
Xew79jqY8yXTcpPCSYk2EfGSJcp/AB8bisttX356obzF2XSr8+mWkzEykf2DqavscWKq0Ji8G7aI
mxwzVuDKuW7Dk3qUmjyWfUTNVTUQChYGd10flBAxOLu9coMTmeGyqYYoDxOmZvk23qNzuEYxF3D3
CfV6X0Tjta7Sa2folzrcj6I5mGNzTtp/gNpXPUY2IsrXojcvNbJ1q2eg455mCAx0HZbeqfM2jfcC
YmIOJc3cqdlfWbRbfINbE2Mq0Mlc1YHX+XioYi88DcnTAGzvTVe7/ho9fedhiIP8ZggYeubeVh0i
D+w9dfreBpWfJ9xvtNK6YZ3Gyju5Tncs60W0cnhONHgZb9L61RpOZVonIgTavkIWi5PMYzQiVNyx
NX1jscDF6+j4QCHJC7Klklz4WVnvJnVlkWnVz2gxYBDchNY6K+pNyX9vA/2vjRqTlL11KwQsnuoX
1IsqVm4V16nsHLyCyaI298zyshTCIaLpMK390suIpWhy1LCiOg6o9u0Z6EbwfInBzFxYvflsde1l
lPVbbIN8Rc+H1DyPhzdZua9W8XXHuYIDg4UQKB5JrAYh7t1G0OKbCOcaxuQ29xxuPgXXgmSTX4DR
VmmaQ1/Qw8WTzjG2Gsigslx769XsVjnA4TscTKCBqbIRyd/g2Iz6gUHKvmDBlgAFYy1YMc+NoZZb
aAUD1jhkrqrNf+hBYICSfpcBDyJCQ/Ik2am+zJ6acG7RnL5F6qU9blOiFwLyAHOTGZp0Nx0RRTKU
G2UhCJojnR0J3JYtx1boYJEW4fhFpFXd8dowy6s/+uwfYcu9Puwa4INyMFD9FrjjaX6h0EZYhkaY
OZRq3WqCVVHBz0Ct/Mi15lGhaMYrmW0UBYcQW1iIG5qyjzlDhuNoEMhU/dOIl6grsSsLx08NrotV
mkBZiFPfXpJiZ8cA/bu94VyEcTJY92YbqybJmocgk842SlqggA6gh3oXk7XY4Iz911r8VBdFi9Kq
xxkD6wMnDnnCk/1Qveo5jP0TTdKzcH0hsJQ2+xM0RpEylu6xxfUriZWt0ynR0fcl2smssrO9RTN7
aCvBuFceBBJ8sn0P0qC257hO7fjQBPZ+XMPLYQS21qruP499DqO2Z/w4f9Ca15BiSRiSfvUIa4y9
q40/pOTczJC9B7K9OGI8B4XB/aEetbEE4bDQVohE2Nmay1LfqdM4Q21txuRNL9DcMbHNGem7KpmE
B41ZPh7GW3tyunMPBTG0z8Z4SLXgOB3rnhFMsDDQM4dGcHRCkw5+PqGAgTUeCWpkY69GuBZAIjcg
Pl1xHB386h7CpgJMhejB6Dv3zM2fhpu90sJ+xV+khgxTfM/DeJWNsw2p8ycuwninjswHm5Y2u1jZ
6BadSdsZA/gwddztFIaPaoVUpf/UAdYWU48LgSuqE4y3T2pBMGv924wefJpXwolK07sR/d8sUFFI
trtL6F1j3Q+HgZiJqxr7YcVedxNp/aFnbI9ieOr+S4GsHkO9lxrTJZaBZXgJu0ssbb+aEKshNlZ6
hNngAtpzS48XoCmP6PGGQCOUiW607/D2wBuZPhIoKFO1Bi9Szi5QnQOAEpKOvO1XhBmu3ZD6ySOI
rSGfB7048gDolseyDfYuqHQ9LXffTr4r56hKaRKsAMuKSDrLsX68c6clF9nGZ0fFVMQOqTX8qgI5
Sf1rW5x9KnX9xTDjpWeemJYtWNUR/3KQ75UNPFNJGVOTPcwITUzdxmgODZYTjP5+cYgk2M/4L8Ok
UB8OsdXsRwKFvPxcatg47HSBPnZBWvD0Rx/lwVFtMJQ4gsBsVFJu0Q6gLyi60dcqwoKLAwgEvHJV
wD8ozSeMwtpCh07kQitCPvRRgk1lBOXwjOYEpYNuWJv1h3p51sqbHZZvpZe8E6IBHZiKMtsmFROu
EhYhv8JhkUQLQWxWMQ7rtkmv1mgiqnPWpaNeUvO9g4CZhiC0kKmt6sH80Dz7o8iAhScXg46h02l4
aVVFPh0d92lM9yx4skcToXbJ8pGpv3ozkvEGhI19k7MqPeMqivQ6FDRbEMGXFgZbj86z1Y+2fYw6
gPiwGGuUR95d9t4SMZ92RlHvQwIOlsCk9EL40dBv6y7xa7NDXYtm+xgevZdcqNGXw11EEAwJnlil
w5g21s3P5kM37hqoMcmJSu9uS9x8JLejvNH4rJUipkbTVrDqy+De6eFm0rT1GIu1GmdQMf7ayKnY
6q1KuMIKWqRG/dTjvzFPtB9xYzh5B7rqmCsBLE7+NspyFxWe2Helu7eYV2J5PiQtwu6BBRiu/Aps
17TUtGGZp2zXIuS9oMSLP4Df6MaqssbpgGgh09fUX1FD1+O9D+2hY0ZjBvEus8ddp86t4mqcllJX
LmOaUFloftYB3o1PKCgq51CLaT+F6AIUyYSGGbwLx/OqDojiuOhx5TYoNdNJblqUmjmCzkgA32iq
rTs801jeBSltDRnjY00iYc1gXgmdVeG1eNe8fYyaVnlHj+krDDQbKgEqCA66mAmGwT4g3Kf/C4Ip
MeziDZmftn4GzrFggh86Jt9KTpipEbHCJMexw9mT4ybPp01bgw7GtKGiho3c/2aHaBFbdW9RMAIz
k/mq3juRu5/U6th+lwUcN9JZx1Nr3Lvs1+VHDxOABVKi8QbSIpUvvQ6hzHDzkrhgAl3busa1QlNb
QUaHyeistbFigCOPINQr40t5g7pvgbiuKq6N2TRGjT+zvcwNzW8nIDAgVWfswApqiqttHICNGD4g
AsIn5lmFxpSANWiIjAgIh+E04V5Tq7PTOUet2EPhPGpdeeqW3tJR/8w68V4y8bI/0SRFe/vZEN/X
t7sGjrENiCENim3Gp5VHzHBMovusVS5wY2F1d4liVNhEpyyKegV0S7os5bCz9HRvDkyenPyQVVAE
zwZS0RG1bZs5C97RgREU6vnVmLZLtY2JfIyPDuiSOZQp94aDYlWHjrF9wLDe2DR2z8hmU7UdKego
mWbZPeMFfF2Vw6gYA2xJcertrDHFL0peNl4Ro3mvgPkUrG1tioI5PyPSoLYvLcPbWh3TwvDThnVi
sd6vwL44LN9oy0FzI8BC0GgCpCosfES6u5uE40e954epgLrwsDjiyH5eNJhhM2SiXIxbD+RJRgrs
YHT7AOKRE3TsCuQldadtMa5bu7uzQ13Yw/hlKKQoCNaYVBwJEkCG6iL6rvBoOjhg+lo/9onCfPav
nfIYdy3v+3eH7kJHd1ETAD68RL9LE8ZyWvCKLONligTLqvYgTLIm4sXADg7zMdYObNy3k4ogaYwQ
2gyAElJscGSHHrQw2mF+UEhNVSYCZNlfn2Y/GlhndAICkVUbUfkyKicXAHAE0RqYhgNM2bieWz61
AWN7gn/in1lclKw/j0RLmrpxMevkag4PI3uYtNx6uyREJk7Sa4KcqOYBIeGjuxXD0exMlJy/eXMl
aGItEja4Oq0fPhEyj1sYU2kDra2IkbrItbZowhwUO3twxdtiaelJPB5JPKYr32sV7izvJh1eZSps
52hHEZLo6FQB8Up1TArOcb4fTHTcgeYcgHZNHRmdua+GJnbQ6hpa41k7c+ZtJsZt8FxKPDVKFG7q
QTurENWNP4Glswe4x2bMNkIBh2QTF6b7Tt/7KS9TybkKdxcyiRgA+iXPJkx3uQVvEKVtQBMwao+2
vJem6oc89ZOevTTdfc7q/fg3t8hZdwAOQScPkpR+x1t7DZXHgDtXcMNk6yR+5tAMXCKu7gTciZjl
Eh7tfPwQfXY04Iw5WGyxTaglM4bwu2MTn/Z7E8oNRyIrdI1TiVKmaOXZSNVTi7/XNK+VZ5HNRbwA
u2jlf8L/yb5NZFwhIGS8davVg8hboJmoimPAn+EibfMliJ+KkzLmpAywoafVH62oX2m7cuAxTBTf
bLrajR0a8NdZxDk5zbzcqkzrjQiM76aJTaRdaOCt7JJGvw4e4Dm7xdvbojyEdnsIIyQ9wRtinEVv
D0+nrl+NBUhOeYMLF/fpKUiI2DDfbBONwNS+2Es/I1VhKtruq/Y3Ab4lIGZ1SGEcfadzUGkZNotw
0UTONhDd1orTbaDpm5jpHophE5NuWfZrvUzWnb2SjrMU7hvAiq3mrXTYuRC9Eu2lEn0QbgmamgOe
qi48Jm5/jqINt0cQfgsFED5S3KUmBTpN6asY+pRo2TFI5+9cIBmtEGMLVrmIQ6sZQQzrFew4/R7C
zyw5m15+DSnCtYUN7sD0wgMjNWwosAOL3wlloWhZR3nTmUFTaLyNtUFOI1PdpEE1wWAKRbqV79W6
3AsmOLgCRo7lyGBeuRs9yG6Q0q32zbMZcrpkddBpqmzOrSLaBfVXmVmbKfxUg2ytgDFDCxHgKDv1
fBkFg0Zh7/HBEKKZc2giW1NhSQ7WaYovOsQa18A0aDiLpGSxb7m7yKh2YXBXYzqRVcl5bSrfifk1
uJrvZNgww29moo7inFMF0lH706Ir1He2+bdlhp6pNza6efGqIcRo8GAj9nnImNzJAvJD2lv9kQ66
P+N1NCCU2q8OaRX15xIt+owtyGTF0XFJmQsFOcmOKCDEshFH/dImg1+T0Nk1EJJekKQZBL+n4R+L
XO/EAdzV16cg1U4j8+MhwVR0Ljo8t+rVhSYrSNYjxLmrybyMnYO2hGSTac/Myp5GhL1DdLdReYWY
Cgv7XSkJLAB2zYpOn4d9Csyxom5WOb7h4Wrzw1i5KOWBYdQKGVlsBAmdcPIPld2ZNfxgHCU/61NB
PEWCMZLNHKYZXnwkOQYsAAOra9XkQLxZyLnPtPmqBaliUJF6QjvY2hdAsxJ5VqOOwsTbOsH0TX1O
tgYIJQNr1LOnvBxJtv81gbB5ebHXjPCl0rW4JH0H+jfV5axNgknl9tsQI6KVfJjRd+KxPKiCV9ue
2B+s2fGXIXAHYzjYxcZjkk1lzOpOMql4dYwtJtT3KUoVjT2r6ntY4rt+hG5BA/roxAFWemBc2Ubm
bJpaWiCFA3WEZUM4tK+ZxInhMdTd8mjE5SpFARQMyB8VSGHhqWBgkrELMoaKJmepFT5LQ878lWaB
kCFrZJj5PWJbDPolLr0jOd0YH7pNDKDY5oJNicWiGJr5TrRZMELoCH9cIHoRKeVtnTH54OhQf6lp
VlbrLV3zb4BIGq+gRGgtwUh0+WEwTgW+AYWHVKj/kIFzbS1gkaU67puQUufdSqKdgQS7Yas/C8Ad
m3zAoCBrE+jhbwtEOpMmFA91V6DG1t3Q14zOJ7qKUjBFow3klYhuApC/BmXEuUTmFD69Cp+ewytk
Q1gX1NSZxWXrbnPQpqNJEvFRVmD3J/fQqO6BbNKDp7kH1zQOUOf6zj2lgbNthj9KAFZ4nbRvNnPb
p0Zfg9AiLMHvWtg0wZ4l2Pqi7w7zozLipAUcRehUhvg8JXS2uLZ0k8NM13b+BHoIG828OkN1N1OH
2egCtPRknKemvkSoea5I01h47NkPTbBf5yRMmwTVAYtw7nqr3I3JTV2N3U14pKUPhG/PWDcoWBO4
QM0R3FQnWr/VbHrik6oCtsk4XXtSzaqhfgI028ChXgRsxQUsmBAhfYVfuERL1s6/gO3m1C8zVCf3
zKXnPOAtRMU5B2fSE/Iwf8pTcZ2zvwYkIybGshtS7T0oQdWIKbaau4L8YdSRzjO0BAJhpMAyuQiq
n/CpIe4bEJpPDULZcRO6vKhps7UIW5WErcZBurV6rK542tKJwOvR2KQ/DHQvxDjuIvFmQNLvwuHo
qOJgTtneds2dNOtt4py7LzOWO1nmfHTe3h0IG1uzLNR/iohupRw2yq8kSK3FzjSmGx34b/KP2Jk9
pHM83+ekrC9B2FyjP3a4zlr7FMLoZDdDiZj8UVR+QAPvjEopO+GrvBCn97Cm5lGI4tGO5t21YyBT
0R3oFwkDqGUY7Wd5clHDc5YRLpdvyh+7UKmf861gdovVmAb07zT90Rqk4QGz5tBvC8snlHBXDONe
Hd31FDM1Av6kh+4x3QAbeCnRL+FjGYPmKSFcHsCf7Ln92EA/uvTskMDRAJMpC9amkyQovXhl/S2u
9uHKpd9vvDdt2JNo8waaKkaUxSC0wsmXwegMNOR+BFkFO4HLxBKXIll1wT+3+7F6/CXDM7TYHuji
3jI3dytwDBwyVvuZ8mV0vPgdwYZVePc45xzj3Jt4N6ldbfilJr/cST1ahJ09gvRjQColkb895SwI
ZtKTt/8yp7tZP5aBXv2oinMw0i1QbTIq4gyB0/KuYgavQUc2Hut8DJfAakyHeBio0rRv9g3lOgOW
SVKzYUsnPJ24T+MpkZdyxIgeE6taAue9eaW6aZFLQaoKE2wxv3zsxdyhNQekGo0D2AzBZs6FNGZg
pYLqOlIOUb3NFvaObSypPkbr695hlWCoktio2t+O36fHDjiJpy7b1abpNyoex4kqvGESGi1C2iez
/S2bAeISqYCqvhfRBXsUC4NVy0zKcHJfwd+ulu8oBzcFDJnmxx7U+xTdjLG9uKl1kjhIOwLBwu8o
+IhC1uJ/8uxPwKAJ+wm5EwcGDKfSWNfc21Jiu4ry46CJpcxtPob0bLNlgp6Eut/LVdpWG0ABMdJY
bWX8lP0J5982mth5dMFN+cwd3I2MTP1/WaViGTN3Sfzj9c/s1YrHWE+vCsWv1SWvgIK5wNCQ8JKy
ZZanjMnVUcaIsB2XRKRV37/pFqOaWWCb+Y7yY6Sdn3Qngx1b69z4WQh0iGO7KpJvg+Y5Y4kCMM3V
cgx+4T0Yer+PMQI5yjWAwVzuI6UAGE5OPPmuDnWr7scm1mGKK8N9K3Diw/PHXUQj9m6VDYnt95q6
NlF+8jpa3ozPcYAg5CCx6Nad8lN2vW98SgOeBKbD2QuAn1IhO3U1UWIG61u2TGBZ1JKXdIKyAstC
gZsZvXqib2v2Be1nlZxV1K8G3TaG+vmZFoxEal2nyMGRuGFM0e+94cOe5MJeV/qjgcshcH0x2Rs/
OnFZmil2D+R63grXFk5FOFLboH3j5UC7Fa1r81SnIPGLfYKwPfFmoNVXkbeXMpguiHQuoWNchH13
W9bwSkDNlXsGfplHi5KfyQ306BAjT6x8GXBLOf4Z5XN8r3RpzFqQNXQXqDHrUlvpBKDUbJkrfCo9
1IdCrEzzvW/GldszZBU7XZYQSFYoD/wER0KWnRroo2wYkDzEl2gGIPDtmS7p5wqp45T/yFJ1mjub
gGCSyKGk1+QQ69W08MafKap3Lk+jOmLFoH9Vn56VvbqyfkWg8synHWHYRvmKm7KDLWLp/Ql+BkFX
A/r/MPnOUMQWhvFSneDppn8dElW1CBw7jyZ9e/2I0UP4qEjmnmyA/8RqQMehNdMG5kt9+ovWP2Tx
1zOpcZFYOsyawzJFJTwsGvR+ySo3nasbGDcFOK8SRqxO8GFNDWmpDevuEhkNQgUv3jSphx9g2M9y
zzgrDmGK4euVMjMerJH9uIT3j8rGjG9JeCr7d4fbMy9d3xm+WFWT3WEn41YKDldgLQr7SHYLON3V
8DGr+XHd7xsR0u6hMsxuySoclh4NlcrIfQyKE5+PLS+uNPd9wpAbnorcNNrSlfY5rbuzBFQLPoq6
eJ5SFXirZwuLXYHs/4yVf5HDTKApfRLGLkgme+NhObcyENsAISrGKAUXrGHgUud4BDvPMccbRGiC
hhCEPSMSdnBcaNw1fW/cc2hBM85Jkph4JwXYNs5JbBNf+kQ732VyDRlpU5OlBDcESQlhCPNKEHXS
Yep+RpsOJ/ROAxG/Y/6HgdvC8w42svnfSkW+zHjx/yHPHqvCmBbBI2Bb5fB3iKex+BFpq46gtFY/
qyz/4O5XcGFrROzzmc+R1TDvMMJix5SHLb3YVtqSTS3Ktt5XKambOgQmyzGTF6tCWA/JDt4NyEbF
e4WiimiQpJf8ONydxQisgwJWcsMUqn6wONRzKMQqI4CadqGBg6rK04CWL4k2EvJEa7v+QGMLiRw4
Ep99tVJU+rSvZgiPDvXbyNwym0G0eQM5Il/VCmlHFdnLyXK8MHJviVcWuvYcyDqqIraO0rsbmbbs
MJQnfDSkP5eAsXQV+QlnnxmcOqAcI5k6YUHo4MghyQZzJsn22k8KF8wsTzkD7G9wGiPSfj2advVI
PYIaR5wt/oaQ6rzzaCBjP4L7ms6fM4wRIt4LgGcRvGXWbauAPVn2Pnc6TEGq2kYzsxwda+fR3xq6
6Zs50easizHkI2O1VhaUKpAu7hAddL4ZrHMI1tnhGGDU0FzanxEypNrFfcDlknhXesGWmg5QUqpa
2DmFr0XPnN8T/OlmYN+Pp9i2X334TUxO4pVrRQYbHVNkODW+zqAxJ+kgZlZX4dvFaQLqB6kIuTxY
zRA5qLLeuJJoIY2dg6HuMs3bRXqyJ3piXyzMXNnFTwez5QA0IJ3zMaieLVxPzEIcvKKC/F1D7Xyi
cTNAgjYBuNwUUDJWpBHNPg5PwzXyPx+HzXcRcMvU6GcpzifTJcyGKLKgPFSauorH4j50+hKahyJz
NCXwnYZyrU1MpvTxoJUYqPcZ+tuujldSBb0BdDDHdNz15XZICGtAnEQAVPQH8ZFKKgVjyNwJoK8x
iDL/UWqyGcgxQpaHHgaKir43EQYuy1nQUSBtglahsN8j8mHCRKJ4Z2sCUUK2iIO6OYhjFnWvaojX
I8P7wc893ceN6Ksu1jPs8oBfYeTUH9JQr9itm2qJDHcx8eFwM3LKX5UyXilxdtKn+hyk4tLF1bWu
b2xb39qVzTcJoQP+H1XNsgZ9jXgfHAqkNhbos7xXIO910Ds2mc71rjHBDGFjwHwhVwWK0aboJekR
qW2SJDdsUgDpXcn53GvrnNhTD4U7QgfNImgZ100H4BwCmgoBjdg834QKMBCIEnNXBD0l9oypWMiJ
BrrWsI8q/wKmw+wTAp5dtW0J/k1XYFBSJmTKDFMwYaSBj5nJww7IBAbdrEzGDQWaJLQ+d0OMWc3d
bVp/Uj041RpVD1K5sNnyPz476OHBaOWJAhlVpnb2iFFiQ88WTF8GXXJvFNvvuZOb8iDQUMSU0TL2
zSFC5vBliNongGJLDJ3QcDTSNn53ClI52AC1km3iAjkqtk8KVCCLdyafTnHQI/HM4vAVNg2e/Uvh
aRfby19YTa6MQ9JceeRp9MAu0njh3sgQI7sH0WIubaVvwdGIwfeSrrqxoM0Tdk720HcFuZALuAmS
ldrw8irq2tDxrTH4EAl+L0nqwMNSjYetuBsXc7iCkpfPzH5U3SpbRzrGLNNAcEz2BmmysVnvC9Xc
65BGAnNaM2M7yBKtYPGmWNqbNLU312jfxPidDV9ydB84jetwHTbOpXP6WyjKS6QxnBm4oN4xYAwu
4VgPWtIBIjJ4OQjrRilOgQ5Twf4GtnkjJZw5tP1IctLU7JMuP3TzR/bUozjf8PWJbtg65kjQLBsD
XTJsYjOCfKQbXjHufQXHlZtEfjx4G70kmQlrRfNtoreQ/cZuBX+mZHtOQA5z6mqC91Kj8S1JrMd3
UZzawV2aDkk2dbAvMJ10gqHxnAYKu7e21vqIKjflxa+PpmpvjCyB6SYZaDysFuyZamIbiY9NXh1l
9Kukb6WGzqX3I+sxpcaupFHE7U+92zvMSUJWtvW5J7tAwrqvwSgO9llhhK+Y+pl08npBIgPmuMCB
CdNN2yldqy1LrPQyjs6uxQBk9tEeTG5ls8eE7sk5olkal2B0rNyzCWY2y38UirWJt4DCsyXCl0yI
FD+jaxU3I4uv+pU6zlV2TXqTRkUVjV2huKcMMSomdEW61Fuwb714RFp9n++Gu8WMnkwAVHINSxxA
N/jFMsbsRHlRkeRURXPSVgDs0fZjzFOOAoM/mffWjaWcUW/ZzFIloX368KE27oLzgxT1lHRX/WJh
pnd1Gu9zBZUFHFdtxvuQ74mZuA1wRbB3qEpsenSievTWJmxLn5pT3Sx5TdkjJiMJc2l/yKj8zeit
43wYqafAqUCUWXZGvIwwc0ztW9KgAmoObcBApd0RYRuQWMEy3SzcrbR45Xu8EOohNd47imhoQiVS
qYZMocD9napxB/9C135wjCnWiGsSXx7NqBNdjEGuYubINeEtgsN3algwgJGbFPiPjM9r4jPIn3OD
cpnE7+Cobc/cwSdVKndVCXyJ4ggs2KBkmcLgWKRwOJBfs6yZX6jRHW8ZWltdIgmd/GY0zlnaXhq3
Ij9d+ln1k3ImJVyftvuwRfLEhB3B3Ktx6GCKjYwRuQh8Z45l168NufSArzvVPWqYQS2SsN/LQOwd
J99Lx9vlBtgfyKFO8exq9TG85UQITWtmrUs+hrA5x+6A8cQ6Uszt4ThI3d2XI8LVdu2N7kYLOOeB
SJTrNK9ZZiQ+bMsBoXOaMVEYGd9hi7QfutftWi2CcNntsczvpeQaJsMMWDuabMatxrBsAv1YTVtd
PuSo7WWV0WgjtyLRosC+3v+TbBzNMTkMbGlJRPBL3BfkPCzTCW1hF19NrGQBvAuhHSw3Q+TaHakN
QWVX4SOJwCPJkOwZWtlIeXowhR7tUOwzYLs9Ywd8JXZKSg/JQzYJLiFMzWhdJsHSgtxRqI/Ulg/F
YiA9DvTFDF4SKH7FLR+Kq1pHl6o2TnjPHA/WN4JhP8jv9hyZhZST51lxPptDGH8r6Uc8ZhSlPrY9
zvF7xyoLc7WBU5/V9YwIdeVnABu3/k9gjwuRi7Sew2Rubcp/sxpPNFaJeTRp8PijdfRN8M+Ba5KW
KjFRsobQ3ZKbE34KViatXm6yiFbKoUJuhB/WsG6SdtuxgJ0ibcGtW3L0CGUx5jlrxhTvAb7HcD1S
jRIeR9EdSoJeDQ16APr1d08grhPnEN82IkNTaf10GWGJs7qIRy9a6NeUEff8OkKFX/DhoWEX7oDW
S9lVTGC8/pguA1BxY3yADXCWDTkVvP58QbffG9QECuutgCl7yLqDwnagbMBqi5DEb3SNfKIISVLL
q7u3vd+kJr6r3Dg0hqmprzMEMlSkU1HsXTKe7PDNZn+mQjJJBUkMoWTchDgtXDGLnpIHuaxL56QP
9rquvI0BBSRqbHgphQ8hrm6TE6jSpTfV68orz1rjnBUnvri1uJQ6Vif32PT1hfR2lN8vUIiHtkQr
HRTPNIseiora4p1HdWPE+gIDuEdE5HhAm7LVCJKTBMl5pgcRHQljtZFI0ScH7YF4xlP/RJAL4Xn2
avABBrQc+UftbYNIeaAae2dx5uuDgvC2elOa8NUa1ePcj8ZNwx9HaRS76wAnSUq0qBkd++5gnMYf
TZRrXDhr62SAngo3MIL4l248AEAXnARs2rkvR9+FT9of46Uk/4HlVkX3EAa+l/5OSnMKWIXN6yxi
eqw432H80A2MOxdy2fSQuBa1PJHMwC7uYDQEToHYywYLB/AyD04Q9TYiL/cqFDBcm+HQHE0DndLT
Qfkejuoe63BtYQFosvMgsvMnTv+gCg4yhQqabSJiNoJrbjjbmRnc4X2cQZm1/Rf4kHpBh+X0X9YX
qFSIwHNj4EFKIDJv0c9p1BFuX3snWK0J3d4L92UA1UmoyR555ALlIr9B6kguH4zw9gDSzUq5VMF7
z3qg/p+83h5Ik05wl4IdqONgGdVvpfEmQeuiKIghytXeLGY512I3mM6zS+qnZTYPnejDOA9QFSe3
lPS1/6PpvHYbR9cs+kQEmMOtREoUKSo63xC2q82cM59+FgczwCk0uvu0yyWTf9jf3murFlHrHsJK
/zYbuAwRxFdpS3ieha66bDG7vplucyXDsnRDKXngQaSp9NiU/MEL49jo1hHrmRqXp0nDs8NddhOa
s4dISEZZvZEIbyfjm3KF8CH8o1W1etBedU+QzCiVhfBHKTJ8SP7WLOlHguoBAVYAHcGYyajqKzdg
ZXMNq4H66KvXIaWtF7wOxRQaSMLGK3AXR1gIm46LCKnzZERkR/MkwKm/+oWAi+9cx6AnGv26UDJo
9PiOiQpVtFxrua2257CnraxAwf8XrvcUUawp9CBlNtI1P4Zwl7jSU6y1z7erffVe0zwaEp8hGYdG
gIuY8IwpopjuVJVmesDKiEP70hIDS42u21GDoUFqfQ8SY5Kf2ohJidrZILxyU3VlAtr02BgS5AEi
hXQ3IpcRN4J4vOBpwqR1kCgKgPmvzIcJp5OJeU6RMbN/jZRbjdS31+IfqBVPzP+rmc40TrPYsQFL
H+ARAzqJTpOZHgqat2mHib+E4R3/2zK8zcpyicEdEzNVahgsuWdIkDjaQOlUiKYJpQPFIRW+9Bp7
L14XKyp31sSQZp/PgiNe0loLZv6vEM468ll8w2r2J7ePhive1BnAdrnhKh9jY+uwo1s75ksiD6R2
IvduyAWj1rqjwJ+BKgo4fT2NE8eRntBUZ98mRstf6um9SZ86U8RI88P/ZhxkUgOXFF8LjiIT5m0d
aydjA28nLO76cC9H86HxNrJBISRAt38ntcbQAT1V73YF2xawGTsnKkzkifu5M4jq5tzZSawcCiQD
kteMmseq3E20+W7Ql5VUCBilwcBlFe9LNoTkuLBNwUvcGSBDe7jlGjia8mBIHbHek2p8juwuRo5U
MEYSQYol4iheY4KO10tf4TWosaMa5grzCNEDsMbAoop9qBCr6DgPA6baQ2y1AmeT6M2wrK+6kl4F
UYj2zAA59Jv4iUdNeyRW8cKYq+uDsbOCpSsurjKOF1EA9RkyFC/nS2biaLulhJAsrJwSbERWxwok
fJf6aat62qka/9KwvdehfJLxxmlEKXgX1kW+EEIJcPmcSy3zOYWcxi2r8iElP9FfZCIDG8/K4FxD
VFP9yt7Lkh9hT9p6s4hAuIqrFxUncu3c+6hxJibaFhlk48wUDgEDMmJ/6Xg5mv6vnpJTBmZvTPAP
0y+WF25B6wSzO4YcOYNskvVijPsMDSnVKb0Ctynlj/maNDP7a8seM+3qej4UVOgUPHpLbs8QHhDo
2mbH9HWcOKMOMNzrXYS7S2JCvXIUTpnP5lHmA1PYtdKzE1J7oJFICr9G6Mg5407M47hfVJjUBFmV
35IsuAENbxQyb2BF7ygHGXk452vFDsTvJx5TukIS04NgsgqWj1V44vzF8Rx3zCfzDgZX5Qb85ggQ
/QHdUSCqNYqnq74Jd09sTFugJrkTOweXGOdw+GVALOgnRZqncorf19ZfrWTe16Xo9cpDAUTwTeyU
YhbJSfhoTeqNIAJQrSFTldC6JsAFDCLqwCz/R1MI0+BZYi0bdaa8ojMj+Vkg3icMrEpyhkNAY8g+
1NHh2ftxmPFkN3zZhe8Ot46vgROuFoZWQ22PDIjzidlkvQbF8qXf80Z9yKnyQmrntcuW1/JUng29
uKtTjuzR7meMmS6mHfSPxpfU1eZhpGMQ9xQys8TcT0Z1HI7dWzjZYUQ9M/usMPutFawgJykbN4rP
crlYLbLBSiymPXzU2ugUdDFVeXTIKugpsAOhyxxaDjcru7FMMLAhpVtGzBpD7CGzSzhnE1/cxPhY
tw8ibk/90jIBukTJFZybVyOWYrlFpqPqs39VMYE2/bfMs9UXn7Vk45KXiF3FDPrbyGJ7Pec0rUKg
vSjqo2Y3z8GqLXm44yh+ScvXsEouwizAzhicEPW0xUxYKw+ZR00336fpi2kxIuLCEZppAass79xV
ZSyTM7OhpvcoxwhNuh2S0p/an1zCKVX0r1JuukV3niLVNZby1PyJrMKaAXZyb5rvC26gGmQ0VhlA
uXiP8mPJmdMyriIlclP/illkW/RshZuE/DU3mKZRZvkvUiF5CYt/FvaAVREOTdPvppT0B9ageTlw
akDehvSCbk9n9GiMjmwwZETOrBHtEtzqBqFMg5Rjpn+smeCKza+VRxxlvgaj/DQhDi+YRcQK+0iB
8HOKRpiwlO0S65X1T7Mo7IqCuRXzSTMiybymyKslv1K+t6z6DXmfSgqvVyKvFvWTsFA+K1hTGSuN
xvUk3twLP3p617DtcM/OTAx2HOhH/TzC/jTxrWBuxd0T2Ub+rYS/unaP5eUysi80UXKT/qXGmOxM
Ag+sGu0gfW5nJXyxBs6m5JjhppCwms90VsVLT2HWMRXAWZB9ql7G/FEQQYAbsiDfq6KT8N4utKsk
3DhaRnpIhH38lsdvHRq7RZikbD50zrMD6OoSd3EI8btkqm0R6gB97XAuEtIf+j3YIOCYoHx2SOPh
/FOrNwEyBogqYzjpBt74h/Sv2zx0ami37GMSwiSjcT8xXno8m1m6X+kjXqrESbfuEa6T8gDw4bUd
uU7g5KwwqIjHKdb8vDdZB9JL9We0Tsqqryw4u1y55SU2n9aiBhk/KbYpMkVvSds+sTC+1JyQ6sHD
Hu41OYr/AnQjw57wE2VupBd72kR5vLkPkCBcAbdzK2IKCbyK+sItKYp0uXKkFhHL5dTNU06aQ+NO
+MrMondroj749aZwq37yMAu50hhi8mUkaaAXm8ZRbSVn0im6yD0BwGWp8A3ya41HDhHlsU0587oN
O3aNxGIVOZPu7DhUOvMfOzbf6v5T4NrIPi8nBNL5+eGcY9cTRnwqqls2J0t6Uu7gYm+Ib6DcDx2z
tJGbHYLvtisweFXncw3ArKOqcgAOE2rEboD5W8hI+Fw5Zi2tdEr3fN5T3e6Y9adA/RAgU84CFvpP
SfWDFnfOQO83sgVt6QJO8umjQJxpcUB16ge7DGyt/ch+FamHiM73Qv2Y2FxAmuqvSxWiDNpdbB4W
Np6GgtyWyb0DA3hXY+6pAZi2kq0oD72fzsMa4GRADEiOJe8CdXNOz1bKmYD3gwC+vB4k+k0kGcIp
QMCC2ntq3bUdpz3nQ1B/q966ZpZ4q94S6RgRoCjnd6L5hyVT9yLjCm0EihIXhAquIA50SqBofqbk
5jU13EW6B631XSt0bzeSKyuWG0fJqSVhnNK+tBicqsKrNfen2R4jXn8wfJmmBLlRBmW68jmHfgMd
brNqogAowrFPfxTM9mEStASTsheZGFakLKeCKeg8d4QWh7cpa95oDXtFRMnD9Ya6nM2XiMFmxLHH
4gckwBtXVER05B76q/kc6BjQnYJ8UZr8GmFDyUBysMDvYwPWcMrlmBN1Q7Up8nx5Q8HUILLH/DB9
yAEpoRxpcMxXiaIJCEH8yKlsWDjPQ5w4WFzuF2Xc5WdyFIocrFYwlQsRHcwMNpcnbE4wb5U6EIYs
GEoBV5x8Trvu3FsWjc503voG8CmzgwuBzwS3TjsnJ814ExJ/Qqyw/sVFe5IZvnHUHUYOEdkKOZkz
cXissr9Bbt3pwAKrP6tk1/4lvJrZqf+rEOtWxDpLXo4FYl3O8bQp4caFyjEjMDmcEe1mXnalATg4
in7Zd/6oMytVjxFjazvCoHoypt42sYAyKO05A7gsyCuDTPoS2OjAGcAhwwZB2xE7WY5Hz+RWztdn
y+hLDie79/N2KoofrRQ+0lR87tM8fllmmkUx3/a7cJycKIYaFrsFjdcRAVvqOhA8kb4nSDowFnQy
ETl3TpmzDDFUnM/8zOKDTLdCSyAiwy0ON8EuI+Gcl8ap4W430N/XuzvxNDbAIFAf1gd/pBw3TkrK
VLU1Z2bVnKXRbbjkf3RExUrFvL1TCV767wZuWotF8prz2dJc11RX7mLY/6AGGeKx6jHmSlgZROeo
3LcYP/3gdHC3LrKZW/L8N3J5quPuNMLMSh4pJyBu1lkUGH14TgqMnLFBTHE5z0lztlTTH1IYbG72
L/mMCA+PE63HTLsi6oBrpl1y2DoG064k5NzIQK1xx6NeaG4F82JYI3/pdD8d13MFjK8aI1+RDzjz
CQMRM/Z4Tr0KgHcJmLKuFm8F3j3trDD38uDO9+gZZkIuWTvpUndyDVVwWR1oqElonZd2Ejcv8REx
Dc8aShTYuIf9m5rWhxWaOLKVHf0VzY8VKrvoTw1a0lryF0dquOrKjlRZ7qxcrWBhj2V47H85/O1C
q7otLDPzsPuY9gXBEINK7OI/rh+uUhABFHC0cMirtfWow0NSdh+VTmLbiRGr68SGH35fcgMbwq4A
uJ+OBHLh3Vr0IDL7Eb0gLP3sexuHhM7CiXsCymnEQE6EGgiQdSt6fYe31VmXvRVwRsYzolKTS2qW
he+U0pen/kqKtt/xvIfEy7iSlvriDUp2guImT098mXdB6x+9c47y9tVKl7eC8hxGUHCGyHIDGOcm
S40f0sgRp9qxfyu76ZBiiZz5hfUceidiXagdygLpVuhoK+YDHdDM/tG1cVy/CTEeGypZReKgqZ4c
sITyIFDVp/D3O6sJD91VEnhg9MmV0ugUzy2oAR34QswdhParfQNzlV3CYYyrayQkIfWrKrgwfhnK
M66A2HQRu/FuiSFf9in8bNlrsCQtyC9tXZ3SWN620gWZWdCdDuc+td6H5ZjuRcYPEtftnKoy4X/j
eUz6EAOoZ4nM09gBQH+qx1JnV3XE+xbwgA2OWKZzJm443LfM6IGv/KrFf8WOKDcacMjx1hiZ2q2n
FChXti7HGkpZhcGZbHQCWVdPMddfPqIVEyYjYCwmsXiOafAayiMGfC8048AcQrgv2plSKAwY+Xm1
LbH0k0HzjFZ0aF8u3jFGnyIl5Wrcu8KoUdVJoy/2ChXnA/2cZSBbuHEUcugrGSaRP3u/g616jOnb
Lu4NE+XYU8vOqyoa2ZMElg1BHMRjk+kpBJAhcnXWMaun4RWO1KJrxxaGFIRTkgL8q0Mjk77fyfiP
1kMTUeHqqO3od2lKN1XkyS1PQhrQuxUQxNx1oubUrRnQlxBoH4Gmt6BGBpg3u3aJbdVDc6h5lHZz
IbxzanfmOTx+VZekKDGo1LuuD7nF3ix3vnYcSkXCPT23aooGsfTNR266EzcA8CCHtixJhrxQCG0v
XvMXJ8CqAo0aCRtT2X1YpeuqFvdu2Y3GcI7UOEiXOdAzL4EVYljURcYX4txnjucw/+8r+POyRsjh
l2riTRxW9FXWwig/FaHlFo+FzjPlwFwW9E2BzTulUWA8NaPq4nkUGbDE6XTveF9l0+KeVd3iV8ix
DdahBykszrUUgJkRzb0Jw1r5IKr1oUXEktEPdC1DkzY9cmTk30gw7NtfTfvRv/Q2ORQGu1Ow6WYV
sag4WPYsUt7kCRDSNcwjXzJDQIFPtIrqm/HsbXXC7nQqIuEievYwJYwWAWLTpxL4XVyfrIoMxlw+
1rp+dmn8QgDf4IGRPkbbKqrzOgCVsbVfwhwZlMV+Q+1iLOZ/av/klX9Kh6msXw1leknS6VlY+UOL
fC0hl0uUY46XIFE1X7EHqeIIkjgD1E+pFQiJZ9d2aG702xFWih5ToXNvfOLegqwxxeotzvaRA06B
Ag3VStxNcGmpVdYg5OLVG9ujojvjcK/BfuVUMCXqBwQoslKCHZ/Z3XhXa7b1km095V1l/gddoHFk
9YPXfBtVTEDBmTR8CFYftNjJRzhbWrFPxADo9BRRxoPY0PuQPfxJXCGlS37HqoKv1NBlUgDvUln5
hBc98gTheM90j8pqgeGYwksT5UB7eXFKUTyOMfGpDYLJ7HjZYBTOgJisb81CMd0Fsc25Gno/3J9Y
O3T0Lhf+aNB+Z+1iYtkL88L+V5yZ6DCDpUw47piG7ls6oA3WrQxMOs9UDOFdLy4t/T9wRyN1r1X9
SSwvuqTh28ScjogmZqdmsk4V8wHAZwejlG1DfSpL527YahlstXBa5rfYKwbxncPUhzYa77k1v+vE
ITZOJTNBCYcq4ZiYfqdNRg8rLxwOxqmXgHFtqVUYn+ZL02jP4j1iKl30t4brBTZYq//k6NoDFGVg
neeGk8xYpxHh8EwrI/gw/XMg0NGgd8lBNJfocd8xh9ehu4HJJfF0qFDjpgVlmJMxffK+3PoC4z+9
u/Qay/k2G24Drkl1tJxFwtqcbtXmWRIbJbvXQkEPZ7p8nJhUTgu3aqJt7qhl6r3TPQuXLUpZG6Jq
r8YDZfOhoGjmfXBHW4q16JJAJW5GXNMTHLlir4pkvoYOWAfJULm6KvtPCg5GAdr7kryWg/iszPQR
Z/CAVWLfvQglQj5r4RLA8sODYpJt4sIlURdZ01+7RfMwN3v/KexbyEOnFu9PyUSrTP01jxnF0LbH
M76m3U5EP4VVbqgftdNYgDJOuwaZluKt0BFr7SIjAQ1cIN9a8CPdPX1DM9iwtNpxWJp9PLM2BLu4
7WFwFvQrkwoaU5wNa7ACzfikwmF+VtXnshwMTrnCnSNzF5jizIEfO748BwzAB7N3EmvCqULjI13r
39rd0uoXNqJhehkkfd9OOF0xXaGkyXcJT7lkrOe4XINKps7ubbW4hQ9gAfp9w3VmEy9baGBMkcuZ
E9IbX/ceL+HjnSItydmdG4QdKxhnzbGQ0gSwV4o5AXTwyDkfUyT6nizd50KCovFFYB8psI8xBpuU
cuXz2rzmnx4T41VIo4M2tZwBgGxTzbwkQDDRNzTgVjmAqttyaCcbeILc9yeLHSJkhxAVmkwyOFJL
eimiiOYrPcisH22yuXbgfzpLEIPw45jmcGzOjUon0fDYCOCa4BtFf85N/azUWJKF9x7FL+sxXgrv
0Ci8+BETMbodB4YexAXPcusoZHlBt8/gCXUR0dCuegy4eK0KGWiFwMJBJVjnmDI9n9d35ivPBZi/
LBQ35sGv2tAfh9/ug1nkqPhnQh5rYuL1IoVzl6+ks/83hZSwGvb0wyfLITkRvKujifM/bcQqz9DM
8auePYLP5Z+ELMLKfe8AcqaazkUixN4VXyS0ShTAiBROqMzPAt9AuZ5WIow7ONxHEE2uSkmHzFkT
Jnt2FlEgJa7aKSUQv/Mey9YbVkcqLN15D8wslqXrDku3QDPaco0LKsSgc82cTUXE0pwuhoEes6pZ
T+ApX4jmAY8pv9mscUz9zZ4lLnT4UUhX9ueQgMyUY/C/VqNwVdPkjc2m60piY4sjUcwNcGfONO8s
hDewIf4MEjUZdyaHd8wg9J7+h3mdFqDGUx6ArX2p7b166uD1LO5Ej8qy10zkvb14SqLWMxTJ1w3h
vGY5ExQ0n9V8vs/h/HrGh6dp+42TQv3jdfQnvXvMuX4PNePWEPAoTwKB9dYX6cd6tG5GqVeQBKqi
3NaZzILoi6p21q3Sr50Hw3kp/IARa/Utuj8gTtXuvZSDQK/3h3H/Ls2RTd/KvaP7uqRIsf4z+eQh
l9T4OM69YwXvK2Y1ECYHZth0zhKvALxRaS+qrr5axGibkpE2tKETg4VkvEuTaWdq64ggtPq0vl+s
o7Id+ZUXQRz97LYwisTXU9QXSCYBFkPsjfVS35IE/+zAlKiDFdgxsxb6iyoWN1OsUFfY9cfi2R5N
Myc+hu1XF11ZUN2tFmDqCLK28SluYCBgsrwPPRLuGLpxYrlRQpdKProdbvAGK7Sug1x3OzE+Up/r
p5rsdNJ3C22pxc4qR48CmND2cJF0BySmsMKt2yfRutRKXgsNiCpYvCtPOI2JE2JJzTC26Eno0zIz
WW5CbB6mmRC2gSq019FTUHRrxOaMd8oyGUsPbilXQRUGJZKSyPBbmHtgUejav0te7RLtMbS4BLFT
zdXRauMb3NNbHEs3sm9D4uLnd0ddoAF1svlECuk2tTbhwqeGhW8tMnvo5acKHXNVr8ZIeQ2V7Bm8
eg0nEM5DdogypLFW+oaS4IJVORZljti1S1AKcf7v0ndYixQus3uTM9eOcnFOLY4AkhzcGsSYhuYk
6dzioJ571MzP1lDdQWKPZF4+UWdYHSiZK5L+5cTtwsJg19N/IzxqBrJ5ZU8NthpMwizJv5irE04S
PXEa9AwdSi3dXMV87A0ckywY7HK7gtc6ShIi8FSwrolf7hCIbSJ4RwOJfo33RV55ZDGYH5tP2lbC
LsTBZiHvr3ej0u5ya9yH2NHS0caGu1CcMekxoMDy0hGnqcghQiZo3V45TeVAWoQoWoIRERf34Hax
5EmVYwIlS7bKdMj2GWuZyi0+l1g47oYC/DXCdx+TfyY/RiJxWU2SMbR8iSDwlfU8CXeKcEKsZsnP
xJBdCYZPY2NuMRLHH8vi4hQf2Hd6g0ZPkmAdNRp8dzur9Hit53X1tMrgFgHjMbaBIVXD54A7X7Zw
J097/Pa3iCS7wO9eqprHuVAkxiBLR2pV9VDfbVgaTlpbBTswX7a4kOKS/D9jscg2FnaLnxM8AodW
HRdxhC3qh88OahfiKkf4Yw06NBRjvBF6oM6V3UteimRRln5BfVJIBa78l8XEkuiQrzcHqgVVJz4N
NVmjoX9bpOld5mMHFqOLTEX5OWyWbs1AOLJjdrN+iVBGs5O5NqcJlTRsAoUKaZNLU24oJ5HyaEoS
ElZopX2K9RWDHhIjqVdxpaQUFcmIYeuiwckw/KpDU4DcL6bNEG3QkF6rsp8R94B3UDFtxU+4VK8I
XIcQ/KhhHArc0ZgCWHzOTarsdFhBy8aLAIjf0dCX58JZHE9aG15hiu7LuQ665cOqLL+uuRNv509a
RoddYsW2fjNJVwhOBvKpIgoW1eCCucejkgu8ZpMZHhHkkkYLRnjI6Uwjyyu4B+IJcDG2qdSd/uUd
ANhUcho2aoNjhsHERAOFWZq5PUDqS7+aWiHuLB3petJUn9gTCeSBXaUYMPwT/5z778zUuU9RaQ/U
DHNQUg+XIu+u2AoQbRptvS7rLdE548ymzyd/BtA5T4JHpDznSKFUrBINyYxOBtoJY/e9LYl68iw3
XB16GZonwGDcmNLwNuA/MEAelIeQ9HiqeRPehAw7iSg/E/JG8ZThzWU2jEd00CqYhjiGNWyW/a6e
4yN0yAZL2sCa9g8BcHOL7AfpOXN1LTJQroUnFf9k1BWLVtxOJTl6kvmz5eFNgbaiUNpUVR22Y3Jd
IMpBOha918ovA8Hi0k+jkYzXQ65FP5liprvtuUD4RCJb6AaGsxdytbbGhw7lm6RsRX6ND0LstZda
Nl7W8jgVgNoo4gD3/6nnIyjIGywk9f997pO/9aXmon4Sf5PkK9QWQF87Zevq08BnMHaZBPmo4uxK
jLeEn5AZf1UQIYqQxZ/ZYAnE6FtDZRcI59NMO99n3CwqNWU5HHwi50y6LZm9g0wDDay4xgvC9tZw
6/nG1folrLFAugoRszLXPO2Y6IU9p6CCdhHnnK7k3sMjU+5X2o2t9GTFe9koXiflHN0shaiBZp3C
/NC0AYtnhIAswf1Zp3NB6lMnTmrwQxX/xe+1+I2EohAqXKjxYqi5393muDxPah9E1Y72hu6v4+7B
lWkPp0AfHljX7rVYccMcDkWebSYsLjiXrawgjiM/xhyhrbQodwz0SOOycBp7qF2bspd6W0qh4/Yy
qLNb4I4yYCPF+r3nXjcrjM/hFTKlnyAWfC31REyfEBC3eUM+NanhyDQlS1ihOthZDbajFOWnM//T
oaBZ/+B+7ZYIWrk+Xcdy/hrkaC8LZZCMXHdDgcbZfN8wjhhgxVCl5qcqZR4A60dW/IhGHt3NFXY7
gmQQlwZrPv62asBIIFLeSwa1mw+65VctE2riJa8Zo2lFSMizO4emtVfZ4DRTtSviUmkWuRN6sGWc
clEO0jx/MefWaTOJvpThfus+5GfJAHyAs6sNr+8NPg1gRhs4UlaEM0xIzk3Rvc4wP6LeSLbxmoqg
+fUi2PTbvtYpjfzH42i1IJvSH4HXjN1EAsowCZJtznRJMSM31s9xgvJeSFgXjrQ6HPJiQ6GcYt4S
HD6eMnxbXwnookJ+0xDtwj7AD3fpG+Oi9IrTisT17iwPuxgeF+EhNg0izUELM3fqhkuJx1q5ACji
qtptcmhI66qQ2Tn3GtEc4BQQaGSTWdgVdHIrHVxYmgCEg9AVMMC58QcjJ265GPctaOCVmVrNTKFr
gi3WBYnE13gmBiSMpbGJ/EgrObjFIUN0YMli1EGpsvJLxkd6rcuTYQkXinWoaQHYqlOngI+YjsiZ
nxPYimjCmYNYScSuPHY4NLMpdZlfu+8Q21KOyS0jj5HlWL12YJ1qahKmiExrMbt1xk/KTrh6JstD
abM3ORzf+jctj14JSVSSQvuR4Ima4onr7OW95NTmRzRolA7DLeQUECWdS/sDiMZwmv1ah7DwvY/2
2n4vjtzb9sYbTSg7qGmZTn4TQwJkmyphakcMUYCvo3+XI4Y4aGqVepCqfLfHHKyd9vVXXWwuocpf
BcMfRawOoXEGB1afa7HYj9kEiqkPZBdOctQdIwsioayzGs7XVbvEKdJW5vdkU5ho+QsmjrglrEcr
TMIp4SsrLW8oKKmEENsPqleSxWxTLHwTzQU+jc+Xaf43kF3O8ns905cOfX8rRq5frYxM6NzBje7A
t2Hi6PmnCYh+io/VCbEfyRe1CPF4YkahqHYpDX4Z5X6Ps0swaY/knApUjAOG6kfFR5uId4yTmZgE
Vp7dhBcqBK7SGl20yYuoxftP7eQ7P54cmzn1a6Ige2P3VUiYujLMszHBQYuNjz+DKJFotma3IhC6
UPPX7yFqm+2lXfVLGyfXOuO213IeJg+cAJynHYl5/IWp5gUH217SLnmYvjOSeqduIqz9Eg5mHEG5
1juupBoeWS5TA/k6HjhbyYpnr3WPNBLvtBDdaHCkaGhJXjQ0qQFaToXrUxyKI1Cfo8iLqjC+f2Mm
jTCAEXw8K9Y/wXjTebnT4tsaXmQM48oc7dNjTq6azpezuTEzWp0r8ALN9zbwBZfqvSJ4mRBKiyiF
2cLZ2wWolGO/J1GcYnKRMLVpxL0NHPKJ9LqQLx/Ar/1bR8c4VUVJWPJTZ2LSzFjkIMRM6qWG0jy+
iXp9T7PsBiEOkGcbwJaPssCs39dpeBrqeJ/04ZovZYAwaYj/SaO/PrGrLjBVBoxBDYLrwnBk2qud
6cuNAs4g0CI7HzTXWssT/D/5Pgl439CvZ6arLQSUIeJCruJmhv48MDfATtNVo6+K6G7lLpAp6unI
JRJG0e7M2y29cDvOGu0KQX6E7zgK2J2w2+1EQj74ycmIVNukpir/zRPEarAhHVwn6lGaGneII+Wf
tZ3k7Khh5olTiBT0bNHRGd5V2scG751YR/4a7thQ1R3kYqwKrTNbjwx3pT8RDEKt6/9kHDvzTWCM
UOzEqECB1M5a9AuhCfmgVDibB/yGGIUMym76vttz7ehxCIr6CyRHaSvCy9xuFI5lRty6+Uiq34Jj
w9jAX9p3xBLTNj4P4A1x4Er2UFnXmqRLoifPiU9MmhVIV+7YOaFsub2enTqT5Li160HOFop+Qp3f
MFS0blwA7FkYzAZEmzwRXXNUDkXJnY6O5OGnq3oKPBqXNJK7OIulnFK5J01Jz5SDV+JtsbL3JO9v
avZu6RNWCttYckdUXjTI2qUlY4mk63ApXIsJ3TJKx6UGKgGxydax+wnScIyAz0PHxCJFVwqYrRC3
SEIJH38dltNE89xY4KakBHQMvxbdVrkXNkATNlWGym58nHgwJOvfAlYtXXcKJ9WSRiFF87JeP8lf
qEofmtB9rwRw+76EmqHdIwy11FFDsEkmdR/XqkcjQtDp1Bxw1VKw0bbjyzIZbtUWLw3pJ6yaztRd
MjwVGoXUwOxsUSPvWYNgWYLC+CQyA2YtIcyqEbbqDyLh+oIMRaJSjdLigmG6j4tJHWQqh/Ht44dJ
BxXzsLNeNW5sNQa6wZN1u5X+U2kzGDD9c+PFwcPBc2Lz5Y0orqTJ/QKT+ECbLGUUVWjSR9OjA/fA
A1xZZd3GMUWW/IB9VA/q3xC5gs3h1DAjXjsqA+ZAa7SLxYiVAyciWn5msMDlG7TCGLYvc0rXpnxT
K5Do8pvcNrhgpGsje2XJvLH6E7Z2d8XEDauds+FHVFWQqOZHqtCtRbkv7sGYTSb8TYcXKYUyLuFU
nKX9xCi7+k2qN3F+gBj0hVj01ysPJtsLCwEKOQfArqCCqThTcAJUhXsbUIa0NTyBrU7FzdSXPU3D
vsLrYFlezE3dfBUGlrTyrY7sFJppTJbxkIhHsfWlTj5PsBA3UznnyJ4xroWboz+QjwCVhXGsghzW
OpKB2Vo55TGf1LrPgL4sOG1VQvCqfAXL0OEUhukGBbOF8pLRjwsaQ5kSaDeArOafortM2LNkvfPn
2wQBbulomyMDTzh3hdVoiI/Nor4AgCxSeDMUXMnUbday4FqDS+YQJ+DM3V7BttkiSWY/g5a/G8Tv
Mv7dKuHqyjNghsNR17aBBA45M+i6C5Whe0s2ErgRuqtW3dPiSzAnEcX8TmkPDX3HtQd/jc2e7nIF
jiU597SZgJ6cQwShhrCBAtrsJnZ/+P6m7qbqdwE7FySagXWM8+9+vYU4dFesWCzb+kuff+vEZEMu
pH0GySLfG5anbp30fL1heDOUDEPGXpRhU+LGKMnL/+I+T2RCRyjVCUhDRi4M5+3Bw21mT1ttbb8v
zGfI79D9YcB3ohqfzH8Szt9O/E6wubSUdeXVE+JgLvxLxv9IGKPlOXU5XpZ5CqINWdYXvs7UfQsH
k6vjQiZVMZlTGGipJ/6fo0zgWkdSzcXFVeT9ualuq+psuYNFwWVmcLYYg0lbL0qEedERpN6hvFgm
oFcphmMhh0s5SjmI7P/SFbzSx+apxwFASwOr0TmfuBUTgGIynlzM/6HpvHYbx9ol+kJDgDncKlGU
qCzHG8LtwLiZ89OfxR84wAwwodt2i+TmF6pWOfzZGIq17eLYQv9M03nOneF+iwmORwuGUEtaJ6yn
Irs+wBFdxzlZhox3goHREetcnCMmMNleytEYwR35wThimWyz4UoIzdPPkoPIBHybpG2wdYKBrUCo
5csL2TDwr+nH/H0OooNcSodR+kx8CeXdQFx4FhwkxL0GuwGLZpgU1rTeRdOZeY/GtJr32Xog45xA
mo0QLlo90otVZKIoVMpc7FVaFnlir/gLq20LVcnKlyPYQBVl+g42u9RiRbQKLeZXeFwI78m/eSIl
AeuN9QpeAZco16zLLoXV+v0H9wi6gq0urrnzWxERrdHX6Sr7G2JGK5ZaFbrzcBF2g8coJPE54YMr
hcrCjmdaQbBfNXSP9UrINs89pR6kg6Rl2MeeIqAdRIfalW+KXt+sqtmnULHg1wQWs2vAZNTLGy45
8n6S5WAp2uYtZNMqY+apceWyqXUoQwvwmd3oz8NKDchP/LAjbVPM89pMb/F8LwzWRdHoBTazOE3f
2yhe1QLUDooiC/I/bo7kH08Wx4h5llv9nGM6BIdcVwTbscZV0FZHhbSR+41Koyy4/aOqYgHa842N
ncJextTIqirifQogGSKCilNZhWrx7IgLiEV0KPRLRrSzlfR7iML7PtEwHeyCdvIymwEiWIuK6TVk
MapawAfIC8yVjcQJB89coWc3JH9KGAPy/nGS5MrFVaYreipuMEa9lNA0XuRQOCeSnSpNOpI5pcN9
DL/q8K6q06aLVMaP0nEKrj3nquM7yxAE9TI/hc5CHiFfhTpYkYkzJh+zvRbdTjWNo6qyRaGiYNT8
Fg/qMQgav8ivgemcaq547NykymPe4NcacEVPUTofuWgIrII5bZcQ8cLcn2a4D5B4xn4y6oRUEPzR
bl6ntN0aG5v9kbyjgOrQ9ASYdTprXfOiWKzBaMYVjFntd9sgz2UoUzLsNZNbGFVkdGBFCn39DhBB
4pCK9dqVtRo+Ye4KOPGoQNwc4FMDYLdQ2RrO8SkHHlQKxrs4f5nrMq27RmcsGarpITmJke/IiOIk
tDsS2p151qBRTj4aKHrkPyFdWhvnRDfs9El9OIs8olauJOvJaHu6ktX5nuHlHs1YlqSABToPWV6l
+HiEWe5XmzxHuAJoO5nBZJrpPcrih2JbDwa8T5hqRJDo8XQtx97VLCpAUVwreFG8XYVyJ+T7OZfV
I4OXqxaETngEGAMrQI2EXia+YqJIAGYjVee4lPcxlWwMVTYKrWqFuaLW9c8KPUw2rhwUAlPVuSlD
gmbex4gFUqx3dt5fc0LAdCm9dHF9diz7SGKXlVe+vdNm4WHV3A/G6KZtsrcapsths0kjFAQ2wjRH
HA2+24pYrkS71Ll+bUhwssyLKabrXxySW9FiBNAEGBxIvD3kw7XUVNscgkNnBls7DkGPfQJW3k0R
2lUnojoo3cdDtvNL0jbXJoTOIflpVa3NAseyW9fiYWQw32aDGafy0O3hMcvOPeDNg6dpI+EBtDaJ
a96F0d3t7W0GY2iPHJctVKBvxz+OSFA0br12OKSsQeALbcGrbwqUpAlK0ooOiENf0L0YD1RH+nxu
2kW3MK6Dz05iEUFe7rRuN12m3tGspggjyu1YQ/XS0SWbLExmxesQIQhn2Dlas6GwUKzxLZa7V0Tq
L4zvH6jXkG2PiBo1WgtBdkBMDWHHw65FGjOygXk1Vi11Jylgq4nI+SUrXdrQcHB4GSVqwNXYkyyj
ZfuOA+xghfNDm527IHEqR0oWOl6m97u2GNeUO1cDtMgk7sgtNw0aO06ZdlHYWfDaNgPLOLUKiIF5
kVlOBhU6MaqPPEcCeYxkc/Vqbls+EGmnXTuUv6xpVpoVsflsqKBfpXQicYEohPhijQz0MYErSJor
UPoRPuUW1mlAWQSCTnWorZljR7GvxPJRjzIkUMe6K/nyOXbEvRinVclke/nb0sZ9jqheV+KNJen4
hp3dyPmVtDxS5m4RZmrYP/BJyJq5rwFYx9NWOAw9FsmUxcrgHbWqJ0hUYW/FNI3syrw4JNG2rVUa
Qm/oIdFjLAy2jYqRgNOdHiXvnjn+h/GqoF2yEGO4GjCFEHSrYZJvQqIN1VNq4PgxuaHlFRZC4CVm
0wH1rP05F8dwljyI/l5w1JUQpBjE/6I4NRQoUoaciso860/L3ayX9TYYyB6eLqgr+Yl2xHu1SIGU
cs0R4xrT5HLWdvmlHozLaOrXMUfGMcBontlJsKfFSDpFhluUAoUsdwmrDJb4ydSRosksY3ToEWZP
iqInjIZRlL+GEZ3UuDupaEEKtCDDRp2Tc0CQcjdUmyTRTqNUnIbgZYA12acVc1MNhDfJ5GsDGcGU
WqyeYC9tQfOzw7U8u3cOg0bGYmz7CH1tLNdmRbgFaATQ5GOkXJIpPcMDlIvqGmdkuonqyhGfz74N
tG9gE6iELHjmo10nx2L+12jUjobkkbvlYY7BtBvzP/UshJ3a8QZQPWN859yABFftR7xm/UTUOJN8
eg/6p0MKAd544Fj0cyb0Sywa3bWVfLJ9K1FZcBejNI1zcQ1U9WJVn7NMp1Cm5yI4Tu25r3WaHRCY
fK+YxzPAd8mrKmJXBu2zodhO03KX4SfXNmXRIy1dMI/bEVjBAoIcaCfpVUJSVQ0ExyrzA6imTIH0
hEaHoXluM9pFyai96yk4ENk8Wv0xYAAS1PcWB3dVvDrWlyoZK/kmkuysqalf4oBvIHxU7yqtqSW/
OrgNQc41qCgbtIUzjFgmIwt9YVwpGLE0v/hIpWQ1GK+NRIDPlJ+NZPR7u/H7mn1ehnDVulTQkRQn
wrtSr1SwPk0uoYlz9nVDn4grK/9QgpkxvDhFYOH/Maff2mwmHNYrIKe2xjivRyphY51OwcEp0gM2
tpJNk3EPX5z2KtssBPABSsltRgdF47237T8mAZa9p4HbN9nXVcuJhME3cNUMzDxG5GGoZutsN8ae
4ANvnBxPU8pDyf2sLQirnBDOQT5EZyFfVdhBzkkjgA4K2TBqx7oXBHECrCRIOK8Dn88Q374b14Df
2NymCFR7FKCyxNwy8dMa2p9CFBP7+5op2NClbFNpX3mr9cXBHlRP2cqmgS9d4MF+MyUJ5FXkahID
LqhESTPR1/PYkazStEdVQg0uTWs5cHjLvMWxfjIMxGVwO9Kjk+5RYEBRXYem+UiT6NH27SodZzLb
nGuwCrIOEtR80FLFK0eMFUDjlqhAe6WStIRXuh2mHcjImReBMjv7/I89VEftp2Oh0RAoR6i0kLDk
wyaqkdHAkx0JAILxCpgb34G+eFXtE8jdhjYhEdt+3ROHouvcgaLE+33rKGuYoADbt5jrWRXZSDOC
1Z2OLkIGCmDhpAIsr5eHrhsPW/hvSR+9D6CTylvUEso02MfCuA/VzdTmTaUrvtZ/adFbWxIOxVoF
oaxkshFelHLKQS5gmLBbqHkjq79Fcr2bZvCs7OmBKlIBYDcE3QFVWhp/00gEpGd06sM4DymQFDK5
Jun7f0F2unwe0CSW9gdmEgbv7c5gojNo6rYwCJq9L5uploEFQ5NjXDxb8yZD40EtgP4ToCCnILbu
Gl8xiwe4zWgvqW9YGO3JnoaVvWLbti7bL9KBdBJP1j7R5Svs1aeRqVfGtSPPLrX2gL8zEzsfxtq5
gnYJ+W1Cb069rtDO/b9IbYhfmjBYq/WICGtHYHxM2jt734BVUmOeWns+0w2Xyq02ena/2VrvVmKJ
7S2/5xsnc63oVzmY73nWrKTfxdFKH0brwcpovvIYDtF3WLNbtT5Sm5056+xFUEsjT2DpJu5IIVlg
nJQ2JvqxqWU9C5coGPCRBAraLluchPOVsaqu1IbwOEwbzHVzppSIWbVl3Et/jWBiXdRe2UqHrtkO
vFLHFjCrCDCzvcTjUcZ7W1RPCBhVxQUGfc9SA4lBrkxU4ZjgA/2aSOGtC5Nbnm/bHDcQf7flL+C9
NWocVyLy2rZPGet3yNpkihSr7yZsLoggrcdClB6Tg92v45j6MuV3iNV33D97FeAXZHGN6aJMHpEX
UTePfkBlZT8nZl0AeobKb/CIk9AnOfWRYWmZ75OgObFtYn64lhlnUP+wI2WRG2J6ctgxVEccQFtL
Jg3CJHfhg84PTCjZmgi5deOq0EiGJ4cU5mnc8/ji8LUZWVB8sRSMt5lT+V16NRdhbgfAZnL8gPWD
XH6lVXB27OSSlBttgiFAQDjjt6LzSCSH9eMcRuMUdxkRbP0B8/oh70jx4piHyBQqR4e1jFh7QcRo
Trb2IZof0TZ7iPP4ExA1pB1mjwje3kpn69sO30p7DuvPCOWRbhAvx9dGa9PFPyEroEJkNFbinJEU
kJsEvQXGQVG2tWr5vUxgcstr+cdAHaBBa+x+qwEZMHydWHuQZmEamHO5k/kRhwY8ZfwK41eQ7heM
x0olRYK5UyR7CeLqnAJXulvMWaz8Jkv1VSRuVQNQbS4mtE5WvE1rnJS7ZVKrgfXBj+8Sp6E0V2cL
KpXEpGtGUp+kL8PjtdTS+2mYVd8Dbs9eK4Hu7oBmjpJK3ew1quQBGguajw6HQrH5LY2D3Z4m9kF8
L36Bcc6xFIF5chu+BKuJ/z37SAVyy3YHaqcFUaGx0ukmhG2FZ0e2Z+dE3hLoJFBtWETGTHTaQDEl
xrmRl8BbSJOrsLubguJR6WChJD4zP16IPuG9UsuoMcGAAzYsY1sBVrWBVFisjKB/zE5wj6Tynkvl
YTAY37ZXJxCX2TZPQd374VpHdGwF9BbdkuP4Mul/cvbZd+J9zLJl0fXiWNmTzDLrByLrKowguiFX
TjQc/4G8GY2SWReb5gbEuGB4cBBIfKKkIa4H6yORr3jhR4tS+SKU4dnIaLFGbdv3+UMLqzvGnuYU
zm+RSTvdbuUMidnHHJwJX9xNbODCs1krpKHEp2xsfaEg9cjldR5S3Q4wkAxkuJBFg6OMnaKMHwUZ
W/OR7QPbxARyB43KWE4LBQyiFo9k02PjZ9UUhh5CcbuRYPfMNI84xUvSdYfMpQui3heQ8pF2jQl1
yoJ2X896/loRRUK6Y3xP0YwEEvfL4idERpLqTIkZ1f8htspsedX5y4qmdZczx2KMhogoVfPtMB37
8q8flskHZh0NWSr5gbrxmumJJ+mU/ksPbMNwzS6H5uJMH+WhZpa7Szug9htBLqCRJrxFAEFUq/i9
FdrZbqdrvdbI2YotZWeooUsOJiKwTd1a272s6K5MT7ssZtvwQZpkNybPnET5oqWJIECaHKTrmqWv
FCueqlCl0Ud3+TIm6F2ryfdqFLi0qXRwXuuqBtJCHNJZDODL6cAGA0nmHDKggiVRzIsdKoYRn1TB
j9cixoIKzI4Zo1jvqmrtamRwddTafNLYHAfrBh4QwVfMEA1QamSfYSUYl7L5lENnE8v3HAungHEY
n8aIgF29p1xM/JB6XVDMO/RwA8ktGipsdTuyUWV+sx1Na7No/1kXMTZkMJvqB73aoZodMHWBqwgZ
b6ryM4le8FJCK8I7DHRlN/STm+LBsxAEjLx+g8+UBUuKUhNJQ4hSG/Gb+HM0ccsiJvrlE5c14DHF
R2WvrDZO9V7zvmTujD5taUnXhnPCPFbh8mmbc6bj5kJgqgHMrKedgfGmRNQhFh6ea7W1H/JOFsrN
JL5+/Ax1mS0dzmEL2VlBnG2zbSuv7Vj0m2vSODHtRslm7J5j168srN867q7NODBh7Egx57TCNLuz
wb4PsLzoALUAAjuIM2SZdLdMZtvou0lPZKpoE42h/TcCKLHFHtUzO7QU2s14QQuFQzmakeoS8i1W
kSth/v2cLWsjRTgH3YzPL0VeYWhX3Tk6YGhi3gHmk5dc+clQmJF4DMWXVcWCP9FB1ajlIygwycgY
MtHwomcD871l1tcdmHJDo6fqJMwo4GtbHvsvG6ITyhfrC1CBEo37eiScOLhmmK9xIE83XcZiBgql
bl1G9pGfYw4IcUpIFCESuREigZH0b8FkoOdocdlRqbIAxPtj3DMbk92AW8aprkKSbw0UchN1KbY7
PmtjU8PSSJCNEKJ3khV7l8S1Z8zjccYY3Mj9YcqwfytU8+yH0xbgacdKFsEeTU9n34kYTHQiAuVp
17EYRpnQwjqLkHzt4qzZzczTMnKgItbyyTKRnigB5JyTRbt0FJnjBL+bUBHrtZBfJnprJfuK8xGU
eXaUAEsI5K9Iegb7PCu/cwhSjnVFhsMO35Y2aMcJyQ1j+sXdZlEsKtpPMMXHhCKqHt+S5EUIZ107
UORhgWl8D7ZJ1XAeIvncgilpFtQqPVGUKcho3q2CKu4Wcqv23JNipec/w6HBFQUMKhDDTg5g1D71
Oj9oiLScZwWJBDuBV0jvKBAgcDPu4HEMut88+GMmgR8ionioDjA1PY7bleH1WHEhQKZzciEKfl9Z
z757RtiI87V6L/A9NwTB9TzZdTZtQABvOgaPGqogrc7QEtTNIaO1wHFL58zUbsdI01VRZFdvWde7
pG6BgMNBBCMQLpKS/sOS3E3zNgGD9yrDhnsiH4HJfYjB7Y9cl4nVfFiO/tCQAQP1Fu/DyBWh48tf
lFHeVmyaIihVGmCS6TaVQG1A1aNnyb4GAFrkIbCrjtN3TC0jbnvLSLayireWr37hacrZW8QsNma4
ozx1vVlfsQyswF60BkvCdQIuUErLS9O9qssOA19T30tbPdtihM+V+NBnyHPraMM8XvxwCrszjddo
XyAtsDxWCK6cc9aPCncazVe5HiXdq9AXKaP3Ci56oKvngWtQq5gbGWO/jbGfVqduF35+sc+LlWT/
OTJKJRYtzJcShrVIOCFmgTJoM79XzyibMILG+7p4oqy3AID/BOWj4oGvjlZzGcL2NGS5n7AzbT/w
O66tZ9W0h7DrPdMpVhnNk45hQlEAIyGDYfUQ4+kqaC4NIEdCvrHPg1/DZ9uGG5PZWQdMbs14ZoEL
mezHpLlzB/nZW0wPbG0T0grC+YFTY2yD5FEWT5k9b/rXfne1xSEbfKUAhgwA1eV4Ks3+wv5c6o85
/pRG/CKb6F5w25bi0o2AQKMXVbav4DCZlgUZ8PnYV2PKefbINA2O5Y7OocfNOxxYEOXtRuA55oAb
WXxwwIYyCsfJc3D3U4U3sLQ0N+52sOHJa7uB7lGQLMjg1MkGYSGa89+ZxOHECtwlyhGMWwJLqZA/
ErpmRQddy2OmOSYuY6f4TFFNmJi66bqz7lbwb+W3A+6j/cm/i8w8LdSMScHxXzy11dztQ8pZeFqc
yJa5tYSvalQ8xZYyIUWoOdi9i28QjoXfWm6i+JLsyy33LZXkIk+YIMJFYbeRIGxoa1gy+xlmTyoz
52F0EppYappNKF0nlg3oeFVAUAFDG375woLqoXasImG7o/zbdJR4IDc4rcM/fvIaCZ6MmiZGRwOW
Qh/YN5NJNBY4WhCrPkIyFm1G0sWprCGm2sGZm1lCt386UjWvddjktfIaNoxpwYkE29lk/XUSxjHK
tbWaLd9YWqbb6S3y2V/u63cjppOKJE+2sBmAUEyiu81vR/jQcDzW9gvUoBJVO1bqdol+PGjhl+Cu
0OWYWXJ5DJxm3SU3iwaxUaYDE7iFTJMfsJIo+Un7KTBTmBpip3gbhVt7zaOuE94nutAPu1e4429B
bxHLzgqtWY8xXEJtwFVKtrjGn2duAKha9zmO14XOxqd714X81irHumCcFK2VUAIM+nRYHw9C2gV0
JJI1ndkM4zYF7YkFti1eoDwbrKGUnlHHR2GyP9G2krhbHm8gZcouTnfKApwi+ddcvITxji3U/3aX
HInBVPkSKS+EdqBtniNu2kFAjJt3GaGmSo3ZZoMns0DtIMtrvEsj2bqjbfjsPZJoOuCQPyCCwraM
/JFyl23+rPXbnDlQzKwiVp4BVLJo8dQBt3Dxpw4LKNB6IGsJOSplB/S6uupwTHVydsSJG+jvVGx6
JLxZYhfMwzWRjnAq5Xln1gVCIhMCOerCT6l4mp/LYZGO07Gy8REmPqssHKHbFrtzbZC0xeQJXUxG
RSivtOGhW2cUMoJfhOq5QyQAiH3Zv5qn+LWKPdPA1mFQzq4k1GL28CmRYV552nju+W3yDcWAQK+b
yMfMWJsdvUWfe230khVPMV50xvYnFFKt4o8Xq7hNzpEncWbbmXHLlHwqg+XQw58S+ysqPxPgK0UC
ZxscbH9UmdeShQ7naItoJ6KpKMTWttgITCCqDl19l4EIIHqBzCafa0yBWW6cO+hD/dtkgT5kH6om
Dx5XngrGz038hg38oGo2T8Rn3kYbPsZGvlX5OXZs1wYLwWE4IvxOGPqFdUymCmBZyIiv/fBAkFTB
vQ/i4TwjwMOpVFMxd+KI7B4IVYJxcSWmO8Lmuc0uaosk401wb7ZA5YoAfFeBqhqSMoOiInlw2cMX
lXXhouuhMo3/CSztDjTCBTI2LWAtPLb6qePymhPi66/gt+Bk5R2+pgxbLcQi6iEDzwJ/YElGrPNn
ty+Fg90MxO66QkyZasS1iR/ko5jsiVUoVhExJVp45503Ri+LX77jj67NaGF/CCM0QSeyYU7rQ9V9
lRAGqaI2Rnmb0/iFNcErwCikbioLEShwgYFXugyB+LLOIadiSk7TX5AnvobhfQA0S3dqomJK9JVj
3K00fh0j46U374UZHpLG8DDaelKL9v0OHQOAVLZGKzNecqhgTIBCdF4TeE4z/QNa2NoQ4MhB5Aen
3eDUr1BtohViFQN4hNdoxL4KiqZi6usjb07yNFmEDeB6xnQ62fOLJG1KRllkb1b9dwvEdqHnWfE/
lmu42VZosOyUyVkkbzIuQUFxDp5To9DSllEl4w1W98T3EYzcy/u2wjPaXi2tvwGagNHAVWEzq19b
TB8T/XQRXWYUMcujfFdlXqF849+5ZCzEyz9+LkVcDAVsovSZnPlkZB+ogECIX4J6bTLuqjSW/MiF
srXKs460Af/CvDcZppRo8tL5nsQqw7+3RkFRjgsKJzG9mrUdclpnxc1wx89MbGpCTGa88TazvFyA
0E3cnplUz8w1pMBDUkStIz1jdBySfFRH2OcdwMoXTce6GfwQJ7VKdUhEnKrQGcHGhP2fKINbovVk
iJ8svk6JVWiyVtWbA43aHPJdHbUrIeaNTppJxD/nJC1xh64JT3Iy87zJ1Te1Lk8DbhBVYzyDsuhT
11CiCBak2zosN6byRcQ33VyHHnHsbzaj6JZ03fHb3mp4fJYYBG/mIXoz0XTNGOTBWbBOXQXWh5rg
/WKC38ffbdStA3w5OeZq+gpEvY5TH6J62NY2KHIC5kB8UK2pZ9w7DsWpzJJ6kNe2+SGS3DcbNihP
RTJx0a3ZfHWDr95lZnYKW1ZL3rG6TUhpQSVfo6Ph8suDbxsAG9DesNoEwjGi5wnzc6lSotWHNL+O
VyYv7dxsKF7JvmPU8G/AcM30UB38RWhJUjZANMVhvs9QDExmD8jUic5qaa5KxpacjR1BiWIFk4ZB
4VyEd4nUHqvQDwj8kIrW2xx+HqJbuhiSRDHboACd5pCN+qmFl5vIINNg1DHbNiS20Sw/Gu7NvEMD
eDCwAqLssyYaTjVosH3pB0wYZflRcF0JfBvopa0lghtpkE6AElHEu2IGNAMMTvoxGdVO2n7uPRoO
GgeOn1wiihniDa9YqG4ZCas2EMRmYh2pUeSiDaR7aXWwISgIubQhK8meNESEXNKPCsKLLEtYV6nr
LE4djCdD/4MYVcTYAwh36yk54cFy7fm4x2PX/jX8tWfekyBOgEN6rxBfO9D/o1DH8zLhrGd5Yv0Y
HxYhsHWDZxwHJGFvEgFTYcyUnvC7Gen2bPmTcI6pYx+wX3kRt+NT42oPCoN7xgXdq7akAgA0t5Fh
aYAXeAZmO4FvDkXuPOLZzBCkFfqn1D2ro3a1WXUuUC+Nz1eKX0vtDYXyGfIBo43+Sy17Arxi1BpM
yGH9osBSGS9PTvnKGCN3yE9V4GVKS/McglWobHQlIxUhvsyi3E7KF28cb3nahvbP4HCKR1/GW7eS
dXeYNeKdxB31qdFAWizDa03oaMPDpySdpxUvOJXeC7Z7V4NHaeATMdSHbVR8pkxrrKtQ1eNyWljR
7CNhYCUO094zaFQFqYFMinaF4pBdheRJIrRSyEwRGRAgnubxzUNjaxLGlOMOLBUyJRPlGOokTseX
wGaYpAlq12C4xJP9TELQHV1GfRasbaSXQ7CFhw6LXi89K9d/HSTbRruZuj+TUk6jyBMyg6PgZvMF
o3ByY7lmynhf+taCD8ACf+Mc0ua4hALGfGwSY3vmC7s0e08JUW44NKeAgiK5JZavc9DW/VajXMQC
cpCXfITeOhScZlGFPiyzb4re4kdQdmoMknTGz6Ow+1XCXjB4ZXKYMjEPOGaMq9FK+kbnXC7iRYdr
rQp0UdBy15GGiDVFZNXq5afBCWzEcDCItEgaNo6LcKobnwXHfs/Apn+tpR9N+hnsJ9kwrhICRsJd
LMi5SnsaFQ7mFJGqpp1oHnaKSTnfi3upS6TZ6bfopeDnAdFzmgNCpxGUBwvyHtDXwvh4M/lpMrn7
A2IZERlcdVd11M+tah1tqTkKa4ZHyQjEZ5LxHanEEPE5zm3F9JSe4VHFTCMtpiQRG3yO28BUMoRU
FOuYyjN8SgCd9NW1phWV2UpC38WBWzBM7BIQKMwSsbBvpU+ZYxzXpMwIZlgZxIy00HvoUxD5geYH
kGBS6HUhv9/toOREfwrUa7ZrGPGuKrs9pTW2q++6sI99gkO2YfhkyNfk1RfzCHGQLXdS6A9KWIYE
EyK01jibq7iCIITVfACUt4AMqhDNEnJwiIVjpbjOgnNe6e8ZxLA8emYOoAiAPU4wPWd+UfqS9PIj
aJGQO+eIcDSRjGvT8CO6zwkpXUy/alGvaoCB++gsierS28MVYR2dmLqbQkx1CZAG4OhegXHRUB1P
pmAy4QhJGoUR2X8hST8tnsXK00fjqdXRU8qTB9sWZIDrqZvONaggw5hPuoIOk056PLTELeYNt6lB
7krEFAtasVK5dTG5dmkBeadEtEuW6HA45HcVN2VtyPtpL+bvdrBdRzFOZimfjIAphY1PsNRZMVS+
ybO/PILaNSEvTZ0bz15ihd4i4sA4fiiPrOxe7StEu80ixRh419Obod+J6J8teIyS4tWjeaikkBuY
qLzMC0kTtHkzjAD5SNTuEWo6quGKt2BbIIyOBD1lTCI4ek4qWUpowKr/KUZUmEmnlNsh4KZk2aSi
5VIqiBB1jU3XYwp/ZawdzNDgKFQgFm3s2DrL2QY0H/8aTheDWT9GugKzOnGFZudZD2vUWJnlRzs/
mgxHlml1zLbIjt8Sv2Z5W2GXUSyM2bg0nB4lO8Fo5j+LX1ZiA98EIMuxnYi0e9bqa4ufskEcQrOv
vtJAz0hUWb0MMwlRBoEYBVU2DHZV3Su2a+AZFF28Hou/YJBfzCh4qjusJ1doRJcmVc9w5PpyPsSG
z9ek0JrPHe8e+zelbRIz1gf1h6i1bcQDNxGxCVeJOOUIC6HDMG2AFeM4W+kXpCRUhM0CNmG+S594
UsGLWvBmXc251nQ7YGYA5P1nl7YoJA3tiRYIppQze9noFGHUDD8Tho9kZtmbXuZdaEXgBKtj1nd+
WlCFWqdqlE9mUp31fzNZMJWPMl5PydnCcx52q5qNsLwJw+RUPZwuQOBHQgAfSfaKhVld6MJwE4Po
/h/5GmE86229zSqxNqFLas68NeJoF8IlGXrpYArioiGR0kMvGECmc7GxCMMgQvfZXbNd6MQDA+eg
v5Mu1qmT24EnkD51I340WxOmQo1ivceCKbFd1CXlqNqgUKbIj4LU71CrAGwi74nhBAvU94mDuMPr
283/ct76WU9Wn5LciiPVbIccleqDQJ+WCxL0nxZqu5jdf8hMymiuhdLe8UO5YioPtpKBpC/2+nwK
AC7Pyad5QwTdEHfvjzsIpORonmcNDyq6m1ypjubQHxmuXQT5bVVh77IePtCaY1I+1kgFC8KImVcG
qrmn9zVfUBMoyrgZzRdYs0UovJS508xeP1faoxm3foInZtN/ZCzLKDOo2U0+tO6p5Uf5J5nVE+Ol
lGwKEd1JAnkUQn6Rv7XJuEBnXRs97YwTXLHbuKMl1nbxEcDDYFpkwraWrAdRPBUdM4MYWEYrCqjl
3iIqCoNuCehRwb6epQer/eoT40jqBBzUfQDqHpqQxKuzUP8m5W9ktljDYB0G/y2W2lNkHhXlYyCA
mjZpwHJmM9bGzRLisUGiVfGbFRuhzxlLHK0FwWeIdPOPIMVbMZ5p2OFGxgVyexiMrxFhe7bCzCQ8
NWTNkyOIh85ofHAabVxeWyu8KaJBjtR6+ZzdJTKSfogUUNTVjDjQShW3AvWJ0GNfhF8zhl5NwROI
7R92U2ozuVf3Pckr9uq/rEo68gKSAjHOmvz43ZQWbiYNAG11dyE1nw3pZZ7VrWGXIL3+BURFy6ys
2eHk0WYqkGLUC+prB8rKneCgp7+pYm/TodlJo776j2D71LLqgs0O3WUIJp5P5zcZxw291bWaWIK1
qyqsN9lFVF/K+GvqtzbKNx0hAoTLdO2m1q7y/JNs1RS0MqK09gUQt1aSErKTa/j8U+WyIMUzWAcr
DQCSit+yJsxn+98wzek06xwJlrMuWSVtrPzSMkhgBPDaT95/pSnGiuFByzmecHfIbsbaUzMGN/BW
BSavYahYeSOCW/riad/rt9ROdoHOjDPz/osKxFxOw7szJc1zpnQr+/ZQxP2eFtQiFUjDUsTFwCUe
39HDRfLNZIVHe2fo4SsaAeQuq2I9ZyaIe/NYJpc4YTAIjU0t7lTJWpW5nf5pBfkVN1URoG5RyIoA
vRryXnOGclUdDTzz6GML/k8GJ0CiK+QKoYkSX3TkaA/lqMQiZuwkIsgslEGdCFiOZRqPL7N47hPA
+8TE2BULWeInSNrpvZ4GhEFWWQMJRy8UrOvkpJAPUkg37nwnzq4aphMBSGSudwkrhozHzgIqW2ar
/yIjqLpqIgX1/9g7s+W2kWxdv0qFrw+8MQ8ndvcFAc4SJZGabxCSLWGeZzz9+eDy7pZotlnd53ZX
REWUixZTmchM5Fq5/u9Hqx46HEnugg4B0pDcGh3qAddwvLeRzBLqZJdGkscBtocyRogb7urG2mY4
75p3uKlxc2k15SxsDqqy8DEr0as7Q38H6UFRj7fgOEK2tlecZCDl6tmgKYn532Sy4LorXgjjoxTk
sIMD6n2oYGPYc2oLxB7cidLaQ9c7BZUNJSczg6dv4vxCsBUsQlVk++aKijgA67uqKuwvf/zX3//7
W/9/vbfsmqQ9Pl5/pE1ynQWQiP/2RdLFL3/kf/7/9fe/fTFhv6iGLkqaolqKRRAg8/m3l32QetNf
/z8Yerdjl5E0E1sWXcrZp+EcTdlogSTgfboGfdQvUxJ6pXPZe+0CCBDg7XAZeSUhqrTUsP8ZSupU
dGOujqtH3UI7n2IBB9YIPJrm1pTMVttKiHF4gB2iKxsV59F5klbrgev2HMwV1Hbd3GrsqF0EBIta
4DxSVrF0kCroVrLdQhAo8CuzM6lcU0W8qTxhQxXwVimbi5yie7mjnrddRxplQ7xDvOu2TK71LLt2
i+jagkIickJrkUbxp32yDOFchSRZngpLOGSdcZilr0jxLktAFEL9BjmR8MTKsdsedlCmL7o+uphH
lBYDFZwtXa0FioATasdLOwivM0G+6e1U0y9EfBbHBkQ6EDzwIgn5UbWkagUmghs9cLX5AIr1Hlac
md7WpXhQyvtcX1iCuIbZcBPI4bVUEhVkwaUhUl1U7vAvzYNtEZUXWQIruKMiS/auu2LKVNAuN/n1
tEXVex9yOvuwn90oVLL2bngjOLpGXQys70yM0JCL8osfqI44UoyV8Q7xsMYQrWUhdUsVzUHLJX30
sPXzYjl53Ey2uUhrcr3ZeO8mnQvnPybef32aedWPmfgty5kAnl8f/fHvlwHRRZW91/89/dg//trn
H/r7Vf6WHury7a2+fMmP/+anH+T7f7bvvNQvn/5AbB/Uw03zVg57boji+n/WyPQ3/+qHf7z9+Jbb
IX/725dvWZPW07d5QZZ++fnRtKQkWfmwBqfv//nh7iXh5zZvZfU2/PIDby9V/bcvgvTVkhRLJkxC
cymKkqV9+aN7+/GR/FXWVE20OM6bqiybGis1zcra/9sX1foqgzAzLcmQFR14lfTljyprfnxkfrU0
lW9UNMkUdV2VvvxP139uD38+lX+xXUy7wcfdQtJUwzA1RTJZ5yZ18p93Cysfu7ypqZoArLKg7nNl
XkCBtnGZcAQnPLc58Wv/tjX9c2vDkMOUcqkWk5flOprfAlVZPOHtvAyXHx7Bz35+3AanX/t33TI+
N6TGglkUFqFQMgK0QKApCzO/vf19I+qJRkxRsxRVVKCDW0yTjzstmnAtcFsaUaND06Hzfvz990un
hutjA9Mv8GErDzxVToeIhCgOy5feqlpaO+tZXlBQszCc37dlnenL0TxoG9Fri4am2oW3UlZYay3U
xfnncrZLRzNg7III1DPtkIqbq/NgXr52j1NLMNC//75L0jT+x5Pg4/AdTQIBKDRoIJO2bsiKvadO
6JATrDsHleAaLKCN9vL3TZ6bEebnB4a00jU5qrQzrX8QEJACAzjTgnRqwZqSPPXLNDRFnh7khzmR
xaov+zUDKH1zlz1M2blgf9Nu8t14123PzYpTrZmiiOp3+lexlKMhBPTSlZk3bQ+2jyvWCor9CglB
O+MO0UEedWYWnhi/T80djV9SwFpSR4lzu34VoCuV63PDd2Ke04Kpa7qKZkcRj4avEawx7lRagBXu
BPf6Eh3NAnQ/WF1xXc/HeXWFlvNBXcgrCvQffj89Ts1+7Hg0TTZVVbFE9u5PDw/+r+7CkWd+zMYF
Du+2t4m3xjKdC2t/eaatk2OJsI03CO8emBqf24oHWXXdKRs0HjqKCmb4SNtYlJIjsGFArctLz5Ge
zrR5fPbkbWKKH9o8Wt2JPuT4x9CmvzaXlEevtDnSXVjYZ98kvy4DTdZEhNO6rJocd48mpqnjtRnp
BpXmTuu4G4AIW22XrCfBmL+xLs7069ex/Nza0bxUTbM3E7FtZ+RYuntKLmbmE36MYG6zNWls0puU
Rv6+zV/fYFOTSF5l/lF/eTFnSt9zedVTWB3a1Nxg3IdSWT7TyOl+/bORo+eFODv24QHymgRDnEov
TX1uxv+6B9MNSaFEmPOFzIb1eRZGref3qclzGrmE5lHOlP47LgqrvL9PpkIWiuzDd5nSg4EyLWgA
2XD/+3E82UVZFC1qmhV8RI4WPExbFNMwjGaRcmOV+6bZ/f77pZMNKIr54xTAqe1oTQ9jmSDfJ9dQ
YsTc2MqiYlUbgwM9dpgF36kfdLqVaf++1Wl6f361MaxcNkxHSoXhPepVkbfeUPUu21hLk9gi1dsy
4ApQePOH9e+b+hcd/EdbyrToP7xxvNwaDO6WpneA5m7KdboIr4w5UjwIarb33bOpLDm3ef168vnU
P+VoUDGCdkORclqOCSCH5v02srNHch5zqAfVmUVwcqX9cyyVaav50D9tiFBUxoylKl4KrO74UArv
Z8bw5DJQDc0wOC3qsJg/t2EZKFJH3WIZXAHYc5fc49pcQ90Bo9xxa3d2AKeF+8v8+NDeNGk/9Ent
B1Z0zPi5XkWK0JvlcMQQg6vlf7TAP7R09JoB4t/Itcv0R5efr4HRkGQaZ/qBQqRZOKMo7lq/OzOY
5zo3ff6hc1mjG9KY/piQ3RzJaOpEG8EGJIl77RayzhytiDjrHs4tupMrXVNV1TJNWZH0o0Xnj/Br
cXBiojT7IL/J9evfd+zURDTYQUyVoIyIcVr0H/oljy6XfSp75SA+WclNSWW10Vz9/7Vx9CZr0kZO
oCzzuMx1xUVuL2OR3Z7ZnaRpJI6n38eeHI+U0KalkAE6Dtf9hbbNlrKtQNe0lQeEe/awQMetLPA2
dsqN4LjnWj+1ORrkvixZ1S1NVI8WmxIksYq6Zdo8vBXuBhqu5E6AyeICWa7N8d93oKCmc3nGdd7Z
1k9tXSz0KXJXTN2cQvePT7EyjVpRFUZYXSZ7POBX/QY3N7u0vcV/dAr62NbR1pWIYdJlFouPe/N8
nS98h/rffTlHqGADjZ7/fu6cfBMYOuoJFdiuoh8fulKzrvyi5LEaeJVy5+9UNtXvlIFwfzID+zNL
HCT2Zx7nqVX3sdGjGWvqNSbxUgj2KpFJjwGft27O9Gsapl+m64d+HU3XMZJct+7pF25NtjiPHaSG
l2QOl/HcWwjnDpPTL/yb1uSj96mulX4jBFxy+BfyUrTdDYx5h7I2ArnmCbVM41CmPKuLWXiZbM/0
9OTkxMCPUzqHZpIWnyenR2GCmw/TFsaShOz9Yz1yQTWv77T1mbZO9/OfbR1t00Ou1X0fdfCKMO9d
BKv4YK61pb8wMIrEOSO4xiLM/iFPOp/OODlVTdWy1Cl9JnOI/txRpTPwDhU8qmK+DTYWGO+RNmOu
LikfdhJzBWTlgC7qTI+njeX4yX5s9Gjj8Qxoji1s1R9BCfVZlR0f2lVFvgHOR+T4G+PcGJ9sUdNN
YkreGJp2NMaxUUqeFAM1zL/JG2OhvXpzyjUpOHXQb27PB+jTSvilh4amiYZo6IqoHs3dKeISfIXF
OG2tkHL/Ypro1Jo3DUNVJBKjlnF8plYrSMx4pHUUczyo7j6pz43buQaOpkfD3Khl7FZZ8Xh7kBhy
r8tX4InOj1TUQ7UtVmfmxqmX0scuHc2NgMhfCymWRq9i3gDFcKb1N6354bp55Pp2XpIG4ILIPtPu
qUPFx3ankfhwqAC7rzVGS08FzxneVRuBASgum/ocKBblTHYQJ4KkXZw7LJ2eKf98hEc7TaQMphsY
9DdcTyd4lgH7qbqqzo3ryRXwYaocr4BYqqRimir4m7GnseSuBioXMReYGUvZGVZ6eWZIT+1rH0f0
6Jg2FAOg5R9zp79zEdeVGs5y8lWiOD4GRZV55u00deBoyRHlGapBwRv7tnXcXCaRt2/kdqqKUMzv
pdHYGOvBrH3+/Uw5sSQ+tTN1+8NEEeU4U4qadir9oA6H3Djz3jsxIbjkIg43iMJ1VT+eEOGYGUNA
7gvj6PWUYVaWwlI+PyFO9uNDO0cTQupSytJi+sGZaDy0Do1xrYGJXTzzLpL1X4m2znXt6BFVozUO
+ZQlVZf1Gh92dsVpPZ+b6+d6dvSEwjTJrNKlZ75wWyobREW/nwEnsr3ap0c09fPDFCg7X290i+To
lFSr1/kBdzkbJuCs3pWX52L8ExvTx8aMo1fJYGWmnqYM2pAiFFhWHHg6fXOmR+caOTqMx3IihdXU
SHgx2NE+X3hz/VrZYY1rA/hcAzXfSmeiOOnE/vCpY0fvFqq2S9kSeUyUhHBGVufqRnKCuUWRxi1k
hnt/VS5RoDyI23NDeuLGQzMUkZMswSkp0B+ff3iAbRZYbT9poGEFvMv3XJ3P8dVwCncGLomz+bkk
5ckZ87HBo7dLNJh6K0/j66+R08/xyZuB89rheWT/hevDE3v9p+4dbSGVlY5F3E4LYA0L7ILrHKJJ
wLuP00nyfORxdjiPthJP9vyqq6YpulEe61sM1Wz00XMAFihI/8L1x6lT66cOHm0kMoW/sPRVconO
gCTTBkmNpaVTOf28yGfCe2mLq7NnyGk+Hr9gphyiobArczNxtOrjzhwbqdKmSZPtphiZgtQZOFHG
FGPZMy/P02P6z9a0o2U/eq0VKQACZ9YheyFZuswuJ+QtdxLCssWNwz53p3R6jsqKxiFZJ//2Swqa
FGnpVfqUjCB9efAXsAccILTriMSssj6z45yIsAyFyN+ccs2KqB09QqMpFEmeRrOjQpHKIju4qTcU
0s+Dw3/Wsw9tHb0QzCyWtWDq2dTWj/PkDd4ONgXOi2DhX/4HPVNlcNsilxIm0cbnt0MEqFBRdHMC
gwd7bdVu6xnvhkdwJva5WcKDOTEpPzZ2tPTGLO9l4cc00amFSmTbony4rYNlPRqoXYX5JBEQ6+K9
wMsOP9f3UJIGe2IpF9ilie9JuQNUvS89ADUR3DSvDr7jYbrV6uoW1tkeCDJuPfqrZ+5Uiap6yp0R
odp6n9gg/zT3OYyuRg+rvXa0g8h14HUk9V5MVogA55X1vRwve/RFZVXOR4go2DeJsNBK1Qn6aNdD
I4r0Atfo5sKvUlAi6TwOkcai4C4xK8LTiUysgfYuhPSVUBMNpqX6Zqb9mmAWvu9jgAZJ1gQ+zS8L
fDQiEXxE4CjBQgGmV/cgMPjRsJ5XAUD6IMJjuZqpxUWK2aFugthqltQSY2gAoDaLdmp0b2KR4oVA
dA8iCkUr+qYRJkJnq9qnTHvHg9am3KbO7k3rqTFegWlj3ZQ6nuRdyt11ZN7FWr4Ixh2lLHgwpHYW
AcBGQCtCKAy4ER4XDXofWb/We9hB/B+lf6Piczbg6sNLaeEJ7wlssV71lzUMw6B4VF24L2uBDCEU
3aFApWNdZAU8QxXwmU41PgI+18M9GpFHn9wmVIM1uDSkjt+6Th3gGrBpwdVBVlmaUC48lMUGNftl
iN3LhdV6sKtUWwSHDRLb8cVw3oXUPobmqsMt3l2p5rpDy9gWxEAlP7JOutvMXKo69iH9dalx6DEq
rEeSG+hKdTyp5ZeBptieVTlFyikSdUMb3YwET43wPg5PSpXZPnxWHcWzYmHPVeqAFVTEwh2wIHMp
CfOqfm7H10G8UNCDlgV0BpQNbenkSNxFbououMPCyKQQN6bMWEoO7rAflMyRop0/AkwqADYDkVQO
Yswc1BzZQoufPVjxu6xdBCN1ZKlTIKtMJcSewqWIhZyIEvUGmOKsHl9yrlAQZ1qA6uTrTkBZFb0P
w03k7UvhRi2x89uNWEF4/buVbSv12o0BoGebGNGcgkVLAny3RgQPXr+MGfAcpipeOljNY+qHVE2T
gdYoOyG60CGq64894lFxOYrorcrkMquo878pm4mvv7eqvYi83Qgf42Y9KG/QCSw87PNtPWLEu4ED
ExrPqn9dlfksCN+Dul746TIeXwvvvW/uItwUuDxFJXIlVa+8vjCMuUi53sCFFkGkNvO4p03FTdk8
RTGccIXbAYqQYyoOuzcMXaPotQ4nDaFLLTeYRX/D1SNarGEG0dcwMPSeYxgPlmLhprdS/9KE9zHi
QBSRM4jzlXUr5h2zZplhRKwATLh0m+3IRKq6rT6+dzUOiOMDkIRZGz1gahynFrg7wg8gm6W3GJp4
4ZXK3uq4TMZpTUMPYLqveg9/KBpttYb859bdW2NaD34KNz/IrHAGUridS6a6zQBD9oq57Qtxl4kY
N2vZVVW0sArx+ojDfWgCGHeZ7tarnIXP2Sgv4ZPC5uEAWPVOpCvzcHJh1i7gvedRYIfqe0Ldate+
TtotzURrstZh++naRogXwojdS9XYfbdPwOVClqegVoVpwmFzpgEkiRF/I32ce8U6k277+DktsYha
Wv53iepJC8RPVm8bXIF9600mFRhpWFDL2ULOvusmyvvBHpKlLEhAJ3G2cIFnXfrZvhbTZdTqjt7v
JWMfYKbjKpukUuYDuG4jEN9FOYP6cU1x9rwJhUvIB8B6s7WoQkzoBbRrSHsaFF8GMJrufVKVSiqb
1DjMKvHJYAs0BPznuWLRA5zSAn3VmPi8IBuFo+23T4b3YpoCAnYPGjwQEp5VCYOj0h7T7GXAP7Ko
ZgVFzbnbfedfUN/jLESDGKPxZxJmyt4MIVp9q/KKPRC7svExDJrZCKQk9Kl/S/DNMA/dBBE30C1n
CAMmEXoLiii+1OP4OtGrGzmvv+l+cVWIbm67JWo2pbsTrFSBSIWBt4xCAIWKqO+FBMBlG4AR+z55
x49Ff1kbeFdmczUw511TP6G/BkAuPkFZj5P2ugzuYdRSC/099TYu23C9l+un3L/smycLK1wSDGn6
6ApP2F94KMwtwCIy9Q+i/CphrDEaD36N5MIFthfaKpXmFsONmWIWBjdD3TsNGkgPLKUrDBu5FZ2O
lxdMKICpHu4AHNrzFhDfNbfzsyif1M2Y5MEbdvPskHsNxUZNKM4sDIrOnGFOhdCkhLljM7jF+CWZ
wgnGStOByTBl+gMAWA+4NhLiTvnS3M6uxZW+P9PkrwdCXUZnz1WQISrmL3mPmGgwDyQuF3A6nTd7
jMyA+MEafj5/bDpx1P3c1tGpKVYavyLxP3WP4rADNsruHg3avWJHC2yroXec6dyv44nmTeXAK4sG
pebWUeygCZ1JxMKqgYgR8y6DLzKLHW+u7YRnBLrlbiqj+pmn+N9SY0qNOVT/o9z/11Ljl/SPy5fh
7ag8mZ/5WW1sfLWmmznup03S86pscKz+WW1sfRUNg1JkkwtsRZK0qaj5Z7WxIX1FRkCVmKJpKtOU
7/tZbGyIX82pzsQEmjOtGe3fqjU+XgmaLqqwuSXeUtoUbR4lYwJV85qy8rAGcHpHtaN59KbNgfvM
6yUy6Q8Dc/1n+PqxAPh4Yk5tGTSmkwlRRTr3OVjps57a6RKPn06Yy6BN2zMzfwp2PgbN3LlAd9dE
jUJMSYZP/fn7uzAvYgiuozN6+7hD6/WmaWcSSb924VMTxwkyxUxGubb6AZzmRmrfcv3h90N0ugvE
+6pIiZZ0XG6g5IVudGIxAsrFH3WGnlauzkX7vz7y6WpqKnW0mJS/7LeaT1VYq6qjo990c4uCwHTl
77E0/AvZmhPd+dTUUTBcSb2Jex1N1dltjolLzWtMPhPdn2pDRw8g6awUUTlOJWihWYdeWNKGviqm
wMYA7OE7//ZzYdJKFAlYFN1CTPg8tXI4SZUYVqNDeJcBZ4KEHJyZWif78aGJo7HSMs4PiNSx1zXu
8GkYAM/q0c3vu/HLy2i6ljTQIVkay4Od53gJ5qIEFMciA8qzR4+4sWzlBgou9ZL4wS7PtHaqSx9b
m1bTh9TnOI5dKPieCCyudpTHP6tdjR38Z29NaQIXQZgGnCsd+yVh92cfTVORDPXERWXsipVXp+3o
KFfdHGXngjv82kHgbw8X8Ty1Y05EZ9bUtLMc7TySqVFLKXKMgZV+tIvGVVvKCSgnJ1wzM35U6k8Z
5XO5ZNbpmYaO8tjjVEFtNGi55AyVrKCj0o2JrjutWbt5/mBiJCCEENZKnSQCv4AZ4zHWXhbiS4El
Vttd8zLi7C0jsceZHeIkjPvUE2YhNAJPeR7dN2wTJGvNPnQF3Ho25E1he4aK868OFluW8hlMfSrc
M/nZFOZSNgLRBeRnDhR9XQRaht74lhh+TsCMfh8lokheosh6cgIW7A+3WpHHIrI22wBnPdzdW82f
x9BYdewvc8vEbUMnQ2HgJ9eO6KN9dxZz1ezC9R5HrLuRPHZUugytCv0X9As+uy1qK0ttbgZop6I8
YjQ3gmDQ4SDEaM5DtJEgPCmn1Yif+I+51+s41V2ldbELkhlWPUth9OeqEnwX3UMLDUuF3yPAZvKs
+yF7G3DJy9CXD3pwGDvclsVlWRWLlq+U4ha0GgXcdTqPEH8LYMktrYS1/z215nrkMk7fmmZhpJhl
i7NMf25ISMDMIy8BnGuved+7cjMK38ZuW6t4qUGd1WODYdrX1lIVlgaOiHixu3bfL6qeYAF7n/gm
y8pDgC8b5D9J/WZ6lBYIB53ETQzrqpt8qUcybUBOtQDPBf8iDHYcNE0PB19waEGOnyrpgvbBwxEQ
V2IvBu6GKCKLV9IUGSaHSakuOnpSk6uZD9ZbWkJgvnGFa18Zwa9cwo7SAjyuofNWyWuaXcfauhYu
VOGQNHc+rrsgW5u7RE0IsVeKL8xhF7bmAFgEtmusatCBdCtfJyBJ8O40dr0H7LQxVexSQ8wg4kuo
UFzCK4JpTwC4rPCRl1e1V1+5cgFhcswlR+9ibZkGdbCB7S9+rytxxJvLSlfYsd8XPUZRksH8tbpd
nwrQCZwBQghqxhLDOg9DTTeDn3TQXWURWlceBqJ6HV3WA5G1B1nc1PN7c8RAw4NGD8O3VddBjlyU
fEsxCLgR4zw3QI8soS7GPcLtFhsLWC9j3OMYGM9S3AvkKMSnZKP6D7H1Ynr4hPR2B7ohhhTkl6th
uMCmIBfW+uRxOOLiIuCGbWJtGkBun4Onq8oDHH8BNE2FpzJ5XYwaDPw+kC+LqmtnBtY20TqPQZxz
AR1yjebuJqymjqQ2eczCcibiBKJ7N6HV7/zObS8yy88XjZ9R/s90sAcNSrrVqVDDfX0WYCch9Oh8
fbe8atvkrjfpTTX267rInmsjmvldgQI4bCp8eYjWlcm/k8SIxlBKBl4MzCEqP/vM0QWAWAlMgYHj
zEIA9gpClVQBCMOh3ltF7FAl+OJH6VIMIizSY+0woD+OUmOXg2661iLiVk0mmyFkVypeA5L4DmNr
YeAVLwvjIazh7GBql3j5nS9917tbOAwY4QG9iNuLtJ18CtttT8oFKzWGt6LbSsvKDL3Jr0Uz9j7Y
S7lbF5q3rnUYmZGyHorJaTwAyNuu4qACaqTbMjFyNmJA+hzJ/nUqaquoJqngZ+YsjrnE06KHNlEw
8AViS3OzCkyzEUGn6L0DzjUXAaaGgexeSPmUkckqErrwbHoYwO29omCNkWHdhAgyYl2LfFjPTS3Z
GJgXkYu+b6112m0TrCQFYVzqzRN4BmvEcHXCX5nBssXOUTO7RSsEizzOnFwcZqogf2tbZd/Dw0fa
3czUdj2Y72RiY8xmqvTFlXssKG8TN8MF3II8UH/T4CLDC36hfH0hUBYVx8lthkNl2EaMAqAfXe/W
Ms5MVuFBDlFfIrKH89ZVonkyiJOlL1qWirxwBy8yaSwnKeRDq97qrrHvyK23rBRZRA/ClZbTKMw1
vYyiy8Cbzjl4K6QlzD+Gb1fBQXBMBMN4pSoNBk7mrk24pE0AR2tjdi9rsCtEFnLbsYUlnie8tiFA
8FLV75Qhu5QEKWXsMT3R8NWrM5EUjgJNGo+HrHvW1YSUW7WtB31tWfV3PUGCLFb65K3Lzu3zX3YU
P+s+/KhW4G2hWNmu+1Fl3zbkj6SW1DCKAtdlY49zMPTCPHfHXSCwAbgC2FzLu+3E4b0CJ10OTmG+
FsJz5fvbqsIEwxvmMGKdeAKVKBIcpms9xAFBw+KVrF0mLX09XZnqhVSlYAUtpBcq8BsBfx92xLDG
oqDG3Edqchxro/sObgkxxL1bKjdu+2iU0Q42i20krkOyZ9Uq2lWIR0sWYDLn944PGnUcxEcl9HGS
VnAy14VWsU3e+5F7F4J9jnzNEUjj52CIpJKzgzHu0ijeeYyjPZY696wCxE+zG1lGZnVdi8HBB/xi
otIWPV5Hg25zLX1hkbkx8UHIeZVk2lOjNCawl8KOtfY5qvxwXqHcRPzN26tRW3eZYGXYhOG+9DFJ
NZVcxMSzEuetgNeuiMvnc9m+CGK/lmAghs3LxHoY2eiwbCDzfhV0UM7nQoGUtFqIiNnFVVNhWLrs
AzYUUUbmpFFlwPxsNJDfgzKX9HiL+luAjK9tOyuFHC+ADXCzVn1NlWGr5PlalDGsr7Ol5tcXQtpu
oyLE0EgpnqNWvOpx5m0C7oOz3eQ0IpKUBOwIrKd269tIb5OD3rYXEtjPls3UtdCfd2AP2GzqYuGp
e23ANlJ/zCpxGYKpUzTemu9D1K1jfbyokxznq4c2w0oMXnsWlDdoxJ2IVZRnxg5lyyrKMN29l6Xv
pQzs379zPaw0Q7BAJlRNONHx+Gilc0/7rjS543flQoFb3IFvQ78OiNxURjzCQUl4q4IzjNxJnG8E
4ICNgQ8cuFU8xNyrUMaJJJv146xWHhJz3fpXpSwA3BvtwrypWuVKl65HYS1X6zTD5hs6wBaHTdmA
DWHdh+QOBe9QjA9c1+NYxRILdG/bxiutSTYeohwy3zpmK9LAFqdW12mm40bsAiJopXkWXSnJWw2+
LqNLXPbDfskPQ8GyLJN7uLmm+Doo74H0LlFeLd9I5d40l3V8byUpZkXFXB8dSYTmUF5JLgbLRr+v
9erahdhW9DqVWqB9dPUFwMLKqNOFZ72w6YFeeywtTLw2ZVZseG+mwz4y7kZ/0TdLyb+K5c2oPIOJ
idsKPMhyhGCoARdbWSXEU4yGUkgymJU7NbuXqm/rtrOVCs+baJ2JTs1YKilFd5hH9hqmgpKN8HBB
rTh22LylfFXl7RfZSQqBY2jvMLBelpgTy+DsmpYDhcw2KxoeEy2ObrVcr2xDzCNnkEEhRQrbNb9o
xERJcRDydGE/OUvAbShhdPf6gwc3M85VuO7pAkNn3Et42dbXXfymNsGstxLEc0HzZLbJJmhTsGK+
cSaxcTLy/BgiHUWe1MeMeFsRuZiX2qO2CDaQLK7AsFHv8xfkBqdyHB9bO4o8rQIj4LynNfDSbDHU
3OQPWm7Li3gOs+FMOvlkUGYqBvespkF17PT5hzDXa70xUdlonS78NmgcxNZW8mcT/5te/SJN9cr/
Or168VK3wcsnksP0A3/mVmXzq0xCVaO0inSorpMy+TOzKotfiYNRvaL50KZEOLPtZ2JVM79iN4fI
2KCKmSSkxdT5mVnVtK98h6mh3lCnqhs++jcwDgpiw0/R+nSbIWsW+spJZ8mhUjpK/eNzUw+klVCl
qpirpE2+LYU4BMUY43mh1N5W1CJvK4DlGpJ8M1o3g4LOwcRdjatpYPduvS4J7Id8j/cntoDaXEuj
YpFWpmDzjpmZWQWcuUrNWYWCLbIASHojzkBSI8h2ExeNLVmCvhH92yRPruM4lu4TXb5SAYaNUvQ4
VqnsqK3iYVpD2Bs0F4OAzQXYUrcRq+3QKA9xgI1WzB5e5V7twEIpBs3i8jS99n1zNsRKvSWAvjQi
4SCxz8TyyCVkiR2YHGnS5QBwto2q1FEtd6sLBVYQ/mXqQa/TC0fqM3VhlcqjARYcC0tZtXWxmdel
aVdUOVBX+ZoG2cuYvIyh8t1T64VK8Kxw+0yovqjxGdPLfK12Q2DLvqLZnQAfyotvAlXZ6XqKUVT8
lkhPfczxPLeQdsSc+YesZfxj98Xz862ev/ppS6kANqEyYbWAHaA/rusqdqr8wQAdK4tgaD3ZiQwT
mq6yTEt8PfC/0+seHx/hMlOzuReAOu0SBcz8VEEATTTFIlrNvJWE9YcF8azAeaKgKm9W4kKQVDq2
byRT3Pa18uCOodXRSwCxRTYrWu5oxeS+SOv78MIMxbfAILhmkEtfdXRreK2pMKgpZmjcfJFK/bZN
5TnIKwxlYYcq+msLN7Uw4lUId6BVL9UAhO701vB74yEWrLWmiMsasn6r4C6qyuvSUG5aajAEf8Sc
fAoqE2MpMOtIl7kmLvdeMlP0Ud7E/CWzqaO5ieF2zfu+GHSyQqO2jx6s9K6QImekjsAPr2MDDx4T
69OAYgyZL4rBfgZRyqaIMU3aY1P36E0FJVI3Dljt6nZIaCkE6UtsAO/1tR7kuXWrx6W8zWEUJjIO
4EFN3IvQb0vi+q5tg83ockmJlygMvar+JpLVMowJb/kSQU6MeiC8d17mbeuqv83FENKUGW4GmIxC
TjagVcRqoWNgooEXdQVuZCN/CjmymaxnUOgrGAclYbjimzdurVEY5ImYbnogq1Lfmqik0aOPjsYu
JfW5QuY/F6igY+2JF21f+EsVxAwGOwEMQNPIsd1Nt1UuzzC4azHp6NMUSPxGbHK7K1un1apZg0Oi
9py6Tuu+BlW3xIst5MhlBDsRS48EvfG6szJyWPDUb1IgKmt8z/N51RBJu2S51lKaLMRevhQr8iWx
7mPsKzXlzoiDO1FN1NvEq9VDk+1qo6m3lt/e1II7E8vSbiGEdfCVpT2I+x49TMHPRzikXlSg1n0h
wlOFCN+PbpsGkwYsk9ts74uXdVjY6ZDgnBRtI1VfqSiIyFONeEUT3955FQZ5RBqDgV1G/V4YELGx
ItDDfuY3A24hd5qFoTIJhE6Kibpzu+zkXc2z1yGSjaCO5cdOIvkkbyBI1pBzE0M8tG3vxC5cde3F
FcsFjsskWb5h5Ls2kU3mjcyBHwsm1XVMDo5TtBJiake0cN1WwEPBamfB0sT4ilP6rC/JCycHqcCN
Ja2WINAwTCA6gTOVPuockMv4WclWMkdiY8Sgvr3FAS+PXBtO4jwUd64nXo/pTXVTucVSjP2NVpsz
VboTIFfJUAapuNBIbwZTEoxMHmnDRBK2AZ4zmXJlURMmIPVQqie/x83TxSApUe0A1mzB74dTNiV8
kKo5NqJq9fE3ySi3IEr2SVlqI1BM3yMXBTjvIS3g8eoUshn9/+PovJbbRoIo+kWoQg6vJAhmKgf7
BSVbFoAZpEEc4Ov3cF9Uu66VViaJme7bt+8hjI9eGEObkXVJaxlIKEDPDABFQ+S+L4SPmnV40rju
ycMuyhQv1/JOSzApHa8+bet0MiIc+mDwlGiPmhRKgvu4XD6bTu6W7qPwr2GVQ13OdzqpDZF0LU6U
oryFIcFsKBLzkr1nc/EoNcRp2iTnVMi/KtwRYLhbBRGq5MZVhPPXIHjLOYd2Hm2nrieStaR/UZug
J39G25iF6BGaYznA5Ja7tgEPVH3MYfEy0LL7AENWO/tVjV8VE+68so++/3+A4roxJ0iK7iWLPlVG
PCngkIr8ZtP6neU/agm2K935IP4q2GyL9vdz8VRYwWtHmTgQ3ELO8VM3WYABSVG2rS1vPNAq2qDp
u8dYIhHCR04Tt/pZHTj2q7c36kVtrW682X1/zcUYh6YgyK55ErMR6zzO7h0/7shhaTarHf0IgvT/
/7No3ZoqBTkl1KNPYrN766CJwKgw7jgovCUqRSus3BBOgqPIDaMjtPGkAWR6n1bn1EVIiB0RYp1k
dW5Bqs0kJHSsdZW84WFBR/+dWgRhPugKY1T9ZxhUXHAHr/TvAwyTcPzTF+/1EG5X2A5MveiQ8VKB
ikXpQUUhPlANSPYB45KXqR7jSHqXzn6u/DmuyndffPIE7Xx0ciSxq4kTkR4dB2c2Y920mj+SHEKv
HpIqGmPKN/Lu39OhujSF3s2FvdFzvWcd6TKRdE7uf2Xy0hYoluMUh7t6QhTs6odC9nzo801K/25U
9H9WKQ9LUJ06UnFbNnuyjItUHlagFePQJhAZH8wFRM2id6FPHt53xOmaK64s71/NkdcQjBj2TqI7
SArd8lkNWDXtDk4W8gbPtDUnIfGGWaV3LhmVjalgQ9Z7MqH3i24PZe8nTSMp2TxSRu8K9nS1Ut42
gin/pM5+UtMvb4jieoV01GiirAlkbbR1UT53UMXFuE5bxe0pGnjuVfSTucshTV8E0ZqNd5fc7Wfy
Diqg567/0qdopMv86tfizzzyAc8tlQQaVhjhE9dKRvs5IG7ZrV/KkA9q1WRk8NbwtavK/E0dQyGZ
ojBAycLh5EzjowNI5w6O2MgZHHFgePhFM4Ix1ETSyPcq9HcZEVTuTd6byvAaRipmMW0OScKs1oLc
SZCg5aQvY02iQG1Nz4Thwkfa58DG3Sy7sPpY7Mo2/DRaUdyD9A8dLVims7hAARmt4mUMawWWcvmm
i86IqL1Xc6G3iaI3W6gHqsdDRt9NUO3FLaMXbVloKDDDojmRhTiPnI7rdFPmeXDsn4zNK+Z8uwAI
69gRnDsb38AZMBwC0VBIrY3iOBjP2JZDyKSfLrm7OGXX8DTgmW39nZ8DNGAQsO/FX0/Axa3LJFjs
jRUquA3f4+QcHOVvhxRNv4dRGHpUy/yAUe/I+t425dklr98ce0CoDX+9maPoQS9/kJNAsT+VIBlS
/JOjW17aSSej0T5ELoVaX3GVk29kEbppmRgNK+9XGv00UXNp4eXNktgV8+aZw7Fa+lgAWW0CiyOx
Oxvre5Hb55k/Wn2OrJa8bCJHs6zfVLhEIzC3QepcZ4ClFX8B8L/aJvJThLFqXoivOzSGfsd+d0iD
FNwbM5FwEzRor7O45o6/Hd9VHm6n6Lsom72YWcVc5sOqzFNm/lbC37lRy8fm1Q7lQSuo9nea77Ac
St7GKqyYyk3cxOWrz7mx8JkrvK+mdl/y5ri6nK5WClmBaVpdluDjNBHuLwBngvB1lSie4d0FWxNp
5W69BfDojGGwaF6Z8p34xqRs/Cc2pdFaoI3OwbJtR3dL4i+E6fYT3TlOs7/36HajNphZQLWdzYNB
GQ/b8ykaqR9S91hbrXdUVftgm8ScCpvoWrjKItTPFXmuCDI4VSvMgSTrb7xFxw6I4q1hTD5FZiCf
xmKZksKXBWH5HJcCVw9cKeNzat1fYZBXOy54Em6dF4HqkqYMvQykfkwpb2EvNul9O//vQC4n+XcZ
xJ4WdN/s2wmQtG2EaJQz3CjSd2ekFKW2bvJvH/mtoYujyIlQUMMRXg2vHUcnw7EnD1tlNrNiYHzX
8m0Iho3VorErAdEiP5rh0eXDi3C4IfIw35jZ1zCw+5S63ElMAquDrZ6lPg3kfpqhu03bYCfd5eq5
cOAwftZnlsFuvnpUJmPXZaHoAgu1Ns9zWpKpnELtpnSRRz1HG2kCqlraXVPzpARkWfkeI1NGS8u8
BfFqs/fpglEadfqmkExXjIlSIPbS4trkuOZr/RBgZy0mM1mL4Vpdw+GBy5KLhXsoJeYf7VCD1/Lv
xe8BZ/6XXMgcSMdjsejnzLMuXvuTCfyo6Wmi2mi41AYOi6n+Kb/AKfH0u9tVvGoykh0vh3OKSRS0
R1eHt74lxi+KpUHLCVyptAY80TxOJEH3UIstH4I8RUq1ngJgjSULXH5xkMGHRbNUpn+qKIV8PB2g
dryZJh/V+T6b/xEwDoumvOU1y9/1sxV+9R2DadWQGfW3qzG9R1+1hec93GMeL6n7kzWRzivOpkeB
GjcKEt0l/ebjOL231GCed5EkpxfM/lLvkwQnEGrc2EJiX+VVTavtSJATKGmQH9uQoZweXskjImCG
OTZHRW+8eEtJvjF9cGsn1iIJJuLVJYLbLD9WJbmUw9i6O7P1L8MoaU8BXS70ZlmymsHeBaoytP62
ge7sygyGzrRvAah04bUyoz/TSulSMqWswefC16K8spdrK7Otb716S791netY//El4r317Xh+YqB2
Ov2hANICo+241DNp9OXOi7JrZ8/bcEDUbp6LeTyX0Paa8bR60Sa0gWusw54HY+uvXwElvF1a255s
VZ8CK6irQ16QsBtCIhzoevr+4jM+YlurXC5h/ewVxkECG/HbDJD7Y9cFRAI7N4uJtGeUtyhn0QLG
pE4lVzIjPsqOhQGMr+2bvXSJ5D0cgXOvzPSd8t12f7pyvS6Vu3Fkt29hFBVuQ7FVXCbQINt5bIbd
0IA9jroH0eSQh1QaO5Pxx8OSWxrtXqeckrPhxannDggRRrorqvBlsUVs58Zeq+kjIDUP1YUd6oAj
Q6zENrfzE7yQObZFZMfzYNzJQdg81N8qeCvqwDgMIXgRq2KLIIWVoagPTbaiF8JqSeKhe9GI8Knz
02GgpjBN+mBkRDw8dhSckcBoAYPTgPc4w9bd9s2D9i8DovAaMq7m8HPDfn/fJvFmkm2FcVD+eJcN
nhZun25m3VZSfy/1E3rZZvnbD8cV3cWhu+ohgwD4wiWxHRvrb+iN3FLlia30zVS3x4xXiEH9r5mz
1c6YfdAjRN4ZWvZmXf86MBZWZqMugnfqfGk+GyavWwv+j7Y+S3Xc1nrTOc7NNKoPzoRNtxztPPzX
NP1+dlXsRahXgmzltmLKMG5beKF51vGgjFujZeBuC6aqK7DY/JYunwAtgaiuKOr1p0nCiWDNosUR
M7kiyQJvlznQNhiM5A7wkLSMQw/a/bgPInszz78iF9/I9wLkO13kofe8p37ES26KxBuZLJO2nE1c
QCRfz+oxQA3KahlbTXgtjPEL2+eO+LliMzEPnp9LM3hg/Gjfc5XCbTF/zXSvnfWM0wsu68BIuiVF
fDBJ3J8jQuka1qOyGpv3/FM3QRaXg/Lj2vQZoVrjaXHhcl/hI4ufiYURYpFfffUmgm9zUQR4U3Z2
Nq+K4ae7sqFxze21OuaRBYvbWPDQy0seqn+O++8O73FceQlotTWg0sZZdgUUBHuk7/ex3keSnCkQ
xYoavRLz76Ix3nHrcTOAT+Xx1twOnenQ8e/H+djcyWoKNUu1QLqO7XSjwtiZzHIZ0+6N0cQng0bp
Tz85UB6zc4+jfWo6sA0ONRhi6Fw9Fsp9UQylbfdlrZuD5X8LybKSB9bW3xthGiPM7MLpl+8qxj0g
EqKnsi+efZ4D7XLJtxoIhMtqqd/cRmwfeEw2mFpfU7tNyoyStozC3wsOlCg9mZONH6c5DWL9pl1n
UlbH5hy9dulW4esP7JhFM0N9tFz7qfHj1/2lSj9tI09osf+/KU0lPoxe4GOi4TQZjdUONzAVhPfH
LkbmaEsSzP8KLagYA6pEs9kWPesS7o9mKdPAC2TNLDE71p7a/qa7uyBLixasnynd80SZb9kVA6Hm
SDu0afpnu1xgBuwmfhCfhsehlWhquf6KpHrLjElzcPH/Co3grZP400X/1cn5n+pYHOvozMCBoWA7
NbyK6re97mZjjzwY2zC371xAsv7Y2zgonpW0R8pgfivX6jR7UDBG5owUHsiw29brPuo2urpLe+bb
z6aQ7zMto2kfoLsd/OjCaPgSLEjUw1VX3n6xbAraIlZds9Vr8eSmL5VXnD1q4Hz4kDsYEpTTKvA2
aYVzaH53IXn236rrb1OHzYG7k562cimXg3UrtftSzVc2lWInB01TKFIIa9Wyt0JEfOphZmiZWGZT
fmB099abI82g95h31RkewdYtgczW3p8ISKRRQvBSzeuky+8Wxcewm5cak5tbZLv+qsTfcYYog3oW
5UFi4UWg+oIjkt+H21OwjyqsRW0Uj/Zydr2QIo9lJUjOlk0B6zMq9Ft2cJ9YE+xNTEMTwC313uRQ
DWv1qqESm/pv5f3u7ebWlr94Oc6DD/793XPfJNvQjXARHr6qRu2WO5GX3So7VyzamDsbMF6GqWSO
9JEuOZ3Hl1lyTjRuGM93y5Xy2SCKEgE/KCS934t+C/+pWs1N2P0ViB5iLTnCh31gqX+MlGO3PC2p
Psw2OKQ+SvouvHhWge+A3zl67rtxVxjzm8OeUiRjs8zigeKE8J8283dlQGdVtPEifmfyfaXnyL3f
EbihKbSwnE3bXvyrGSiIErSpVydjxkQkzF+i1vwuZsBJw9gdxwi0T2153f8LLUslWQwK9j1mkHCU
pAfq09LaV2r0x95mXFtmwQxvisfeaf1TX3P3zvZqJGVpwEl0eKmsvrSSWob2abGZaFgO8E/jprLw
NV/vO4UWq99W5T50JbWaUV+bqR8R80JY1UbWHgHjfVhiaG4Fi1m6qD+roHgfxpWVlqx+dCXQ8CJH
yFi+5rzYrF194tJcnnrNAR+K4iMYLBb3AyihVuQcqzIgDHfRe8emaq7ywdoN/A9I076XkwpZCMpD
Yz0aDSfyCLV8Oc4Ahu47gnVXYJKDcIMgYnbNrva5a3Q27Zlb7TNoM24TbCoTbxaKk1FbgHccGtDg
A7W171Z/Uw0zA3D8Lmh6gYA3g9lssNl7r0vkim79aCtjq3MjP///BTUVw6Yw4blET4VjUi3YF/hH
8kAURxz5xd6gGM0COOdwkOyUzIUpT5Tzd+bGZ0yTZ6T+7sdcYKMlvyXy21fMQpCG24DlLlY2//gw
KupWs0yZlqR5Zj9i4smX57aqP7vC+CuHZdeyISpRcG0k0cxghFHlFbe30G9ahx9hPjZbe6IEXDBQ
ZG179zjF5KixbgaOfNcrTKj10VMkUmBnGJw87jV7i1xzHSwxnyOoxReXQlucy8si1a4oPmsmbpHA
R90oEJ32rhjrnUJ8tvm0KHOESq03xFBhGEx0CcLTM7ClEO9CsbrwQCDxXDuoFEcjHL0NACS3pVl2
pMwOi87Pnl9nbFdOT5YyvlMD02Y7cn8ZeZpesPDulDlEl9S9g3iD+WEwOtgDFiQ4S16rxbJel/tT
rLEXIfd7cetdSzfsXmG2ICVJVGFrYvCGEc8zsvUIxgiNWkdIXD5Unrmc/YNROc8wwdgQrCCALwiG
a8AvUOQmbJKLvnvxPDmCM+646hf/ec3GRMngLxn3NeqpCG4SF2HqnsK0viw68ax8uegSo5hKH5o1
/aX7rk9Ux22uAPPMnXv+/4vZ8Lgb+Ldms2TVuzAjtjmrN1e+ZW1QvpjBUTUrMNXMe3JyV+ytKCaD
4+rME6SpcPoZbD8EVDaCli6duB8D7xoqFzMOYL3B4P0ByE5975VclNGEF7ePyHIvGFUsDDYmJU/z
tKS7HvuchYHhJJuWXf4AZ2w2OMtJDmM8hTOnvZ1nEAS5BQJei63r8hJKPu06aN8wU6hjNKmLdLIU
orfN0xu4e0Mrb8+v9j4Oo70zBduCBNpuRGBdIgNLCB9oHuuSrnbEkBFSgM/+Gu4y2am4W7CEzAUm
y0WxH7qCN8fyOR5L6GVJ5PwAp7N3Y9MTa9r6qI66+QqYboqqbmNIJEESOvODVw3hKS2NAuOS+Eu2
ABipnheimTQ/l4/9OWzdzypy60t0F6FKCr5hdimvZlQGizvEp1bCpr1tpnF9XBtWPXPE8zTUwY4t
lnfCi6K4s2wz1gGj6drlcz3l9qEJct45O9pHLVO9YC7bo39/Srvd7LvjqRU1JiYnaFCco2g/jMXV
yKONqNf1/OgQEnAT1boX93FXkRV/fB0Rw6yc78n+4q2I3mWo70NpextmdX1xs+8yM6IXL9vMQ0X5
XXVJnZafk2NfA/zqjsTpO2GyjXLxq5iscduPfh/bLr+QFNPAy8kvqgrnseg4Z13hyoPEYY6aURd7
4K20nhUiRiSC96LCc2YM54mQ6I3vWNM+6kv4mHxfahrztg9zggpkd9YCOoibWrGs8++mx3G9DNGW
cxkXfpA+ZlH+hafwbltu8SJjzhoVn0LlpguNNF6kmsFZlNuPUbUSAKwxB+gmf5ucEVvf6F2ZtKSP
Q2Rz7ouxPDgjBUC+MnDLsmqlmKwfiaCF5BypryIIx999V29ar2VKHWTtYbCNTycY7qRMSkrflhct
xg8CnBIbchQWs5ynbvVfZOg9lnkLL6heE53Z41HUJB4EGcP3rsK4D8Sr2pF0hg5m4qWtFuDL1pq4
fPKxqq+xuXCy5KPz4zIipxKdH9kKx+fWt5ydeKOZYvCm3b84eWDyghNQMLuPs6Xd83DXOsei/mtk
/Y/GBue8LD2jqSInT6RTlKVHeocc97mmdU9PI/c26sRAwPuEgxdPWBX3jfM0G2hVKcQ9fvpwZbl5
HEUIjRh+W1/VjyIkPaAQQXO5bxBYabDlOKSNHZdtZQzZVjSZcTRk1+8Gl2gEvzZ25nynwwUbqUVx
dirj1GiVEjvR/MNKHSDK1eo5HA30R2WcVjPjs5anRmL6GCZzObwDC1JoRvLUmTAyICudDWatMgxo
yrxmjn14NXOLU24xx7h2Pe7bosr2ocgoVMZyG9WEWxu+2DfG+tZ404PTpBH3iSIKFITy1AF6k3XC
2ZbtZg3k3Bqq0zSqg+jgppneDEYv+8NkiZqD7CC7wj21uEGCT+SralWapKF6THOr2pljzkBt7cj5
8djkqGmkbQcNvZThSAfonBxMOrFeZQSyzh9g+vbdtmpDeF0jL3TLKnTXz8CiS6+Knaz4NIY2rqTR
Hbsu/NBITRtph81h5Car0jF9sHCp2MgQZB4EL9ncP2duhTSHtTKrqu0a3BMRIoklY/Yh/jSOySSE
hWw2ZOgWtYSeyij9ENgJr3NxC+VwNPNFnYuiv5sFw/uz61ivvpPega/20QW/kRhu8GIY9T8D5vlz
E3iEiC+Sl6TJbF6XIEqq0Khf7CK1nj0amK0aGA/M9sgyWmPvo9oD8KOiI6+gsQfleg8emG5kUrwZ
LK4daviGMw0FIKbIJkOA0xa7TuWdgtUnm6LOSyyBQfQkpmynPDR0JAcLkqNr0wfKB2WbIMD6lQ14
j9SJVP+yo947VM6dWtQ2f9MpzX6tovptNN/B1OTXZVXLa6nY+JAj76AsvHfCLoJXZ+HMTqf8zjfl
X9sFnGO5jMPOcIuXonI4YSpBacTKx2GyPANJjPFc2+efPE0dVsU2hNzs16+FSsGk39MLrb49+VLy
V5ez3FimUo+tZsFFepGXEMilHqmQ2bTnnm1st7jmuhBXr0qXODXyeesvtUJ7QdCIjNw6/f8luP9T
4VfGMcxvntcEJ7Or0YitCVkwJb7Yqsw/ld3k4CVrZi49IwBQWzd31WIr3fTEpVI8BsI+aHTnU1Zx
ErAvWuwKZXlnkWc4fQXxauMc1Nc1zNTVun+pegDhjjCLQyq4bUexGDe/L4bXOU+T3I2W19nFXuP5
X3Ch8ldocQy2U4MgitZpYHCRStJYEnneb6wTjgQ2jBZP72evWwFEqsfJMoKbx9hEE25R2vap7ZAF
lo7WsVhL+WTl9l4N9bcRqe4qpTi1Ga1mYMOl9Q1xKQaRY5kpD904TTeX7m7vKPlrRV5LF7t6rDCU
E7+T149rq4Gj522clTb3dFHX7zhWG7jTc8Bj4bnwu0Ns9zbLEitKX5C5O7vV3WutXEiHDY1b7dXH
gWvk3fMFsTZisI5+zsTarJrnzhDiHA2oQ6TIPYdyqp8Zym7LORLbzjW7g/B08BpyLyXO6EFqCGrE
x3Quj03hx21nhxmrFSrGsTUmZdE5BwzyYdK0bb9zfN86Kaf8WV2Rn8V4KEy3fuhtVmUhXF4LvSwJ
W8fqRLn2BH/YTnTP7dOaLaO2BsxteP/iT+y4aXvZ5Yyl+s5IH9YWE7l1/yJ1QyCb5ULPZY1KU0I9
9rmpH23hoz0xSXKdaH78/8/DYKF5nbw1qZeRHYBeBpvOC9C8TOlaZBNFIS2+V11xrZ15L/ST70/6
yQuz+Wwb7vvai2jnmFwiso2Gq1vr8dpaNp6oqmL5B3NvFhnLwfZJzVlaFutMOZJJQu2yA1mFH1qM
TrmZKLSTbvWcW+QvgFeX1E782mRuPyz2e+ew/MY29KFuRfDoLMa/gIEpt1ZpP3gak/7UwSJ0pub3
ggStRmhnvlguuSZqwlI1/QCqJ0O2qjmYci13vgkO1iIDaTeV2QcThj5h8cr4NdDNirW/tS6l7Dyz
2IbywuQefwBIynHXksN00r3IXsfOw0SEQdajer2acGw2OA8Q1RZPABbGlRP2NghDymx/BEyJq/Nz
0GP/0IToXFklfSqker7ASWMBycmqPMYAGWz5yKw35YyH0YVjXfRifujbwt7iewMZPqaxbIM+ztdq
/cpxbXNwpx9rZuLHkXgOeX7/ZDnm8XFuHmTqz+/ByjXCDXQQTgSXvfKCxyUagkf4yiFxTdCPlfCY
W+PUe80c7b1AAmkk8T4paSZnj6Xr1xo0orRjXG8Ai/vh/2WLaOtjm99mY0kx0bgLgp7OaLpDFeJF
m2SSCx+UpT2ox2WaFauOLEC2ucVwCAHo5Mxdi0Gdpixi3K0xUq5VsbAAhorBj5z3Olyca1Xofd+z
awVo3Np3Tvc7T6FvG0zodiztIHBHonojBLZ7oiR/zQqjPQ/41pIWiN/Wqrtyz6YzQ9YR2XpJU/Yr
KElLNBO4mcXOd0R1mGv9Iu30KQs7sffGkDmvK93PorD3okaDX4B7bAhcQeqx0+6O/PwOVBl8ZtF8
7VP/IfS1t8knZhyZLuRh0AtmeOkVCWhSGsedb6/LNZzcWGpzSvIh/NeV7nPlDSJRoDPxI04suAom
pNp7nKP1o2ppXf0sgLw8gQB2jKqLO83cZsBBsSFliFN6Xj5NPRdvfCOLG+ZDWxTuAwkLH3bafNUp
ISzj8s4LRPROlprI8c5lCTGGZA2jMaJlb7XZRm+sRMY5C3O/l8m6XzlcmrpGLc9Yenoio223OkYQ
j03LCgDLkSb7skc7XC/UI3kyhTCavWn6ZTfjeupSl5370nvNg6nfQoG1GJX5V8HvaAi4vTKvPbis
GYNXC7SspJBSJl6yfvbpixAvKk4DcyQ2fJhpP9raXbdDZ+Jrs83q7LEztK/vzi+Z5/QKozsnvdNU
F3eKhn1LPesyQkszg/kKC6z07t0WHGQVa8nmgW36x6Wab33IEkMrQ3mU6QcbU95Tnn1hpX3vA9K6
2jG8LGYzgUxW+B24ObvMxN1iOhSo506I/iQkHp1R6/xR2y9N1lQHl1WzgjW+KxYk1jPXhkhT0N8c
NKQ2aTJRwCZtHOpxvHgQXpHKswiVUA6XsOKsCNOPgPZ0awbSSRbbzs498/hdaaJwE/PtXGRL8ziF
9UyF1pHZnqL5ekqdnQYWZWvg1KlTllnpHTENQ4LuLdRMmvWxLuedyNnUzUL3bgWBTC9yRgZh/gpo
trlq7ALMjwj1sc0ZR1k+mnhe8HC2gSNZ0eLjvFjFA+FE4mEMb4PiDXCRhjeaxSMK8jZiOXKtjwXz
Sq9ErvHc5dauYbjTa3BmTpF4/MKXwvpaGqe+ydb4Gk2/T4YlgGE8B93OWRc4y3nxR5eDeaqG5VhG
et+WCMBDfQlmSCZZ5qNcmFm7b8y6OkbZBOL9adLVwoDb9WOLPCjdfq0+LtBQ/27uthmprH+2sD18
R2iYQuCBHIrB5j98MCXBXEbKFCF0ymprMxO7BCq6K3yseBul7k6R7i7mBAe6MdnYMdpdujDIHxAs
9RLdShcvn5dzMWKP8+KuYMSUo334CDmbwYX1WuXhmwg5B1Mfu9WEJCKHoWb8qx1C7CxeNGsxXpCe
NgLkDbx7t8QjAIVYmrI/o5+Rc9ei5s6GxWaSRfmNMuIGBZO11SIrqh7ZKK6pR+nZb32/KqY9hCSZ
kZWstNEsvDp+ouDMdnr5UeOoL1Hu6otx/xLZRtK2fkqsxEorQnmftGLJdrnryG1o+YeiLFRc+c7r
5DQXyuVu7y70M3PVcn2OCkK6Za/XXn66kHkKNxWJNiXrr6h+y7QsDx2xZHhie0I++2jYCSdw2A4/
sNJoXzOrPacZ+/LaHdm8F4BUWpew8NIInlaPHSyjmb2EOC/8OvCkR4D0xzko8g0zrjut2Az3CBnH
Ss7WMWCpTiNunpzXzFzNiwc0uHHHX/aE8FSH1ka0/zjI60SFPU4eT3+JkNG6aJ1vz3/LI5LImG1C
bQyPYvjM55HFWBkCm+spSLrC2pXLgC1zKiT2yEhQ3dXYEmmPtYmtIqjZ9RZc4artbxznUF8JVVyY
oUuf+mRN/4Zl0xxby4LIbMntWlkQH2zVI+vTb7dp/u64H6aHacKemKSNfmIPrBu4SHiFj318VLfK
xwGxSk3PCswTryCFvefSWc2EGQqHQDM0SPSNLu2xcniJbvAbFqzopYaqzrPbK3xElty5tUjRN2lw
rFIh7PZlsVN242IVEDfOrjkuKsbdqXGJQmWdrMp/sWvN8lk78N6WYRLNObsZTltdVNW/MP5Md4sr
DFLZaP+corkMYfra+qbCCs9fJMSD5VNHGnnOnmbhicfhLyvl6On2tcTugmi7Jfdc71kA1kfl37Mg
+3I/2zg0HeUwj8KXYQ/3S5rCvV5xUjZpwbNVevpS29XbNLjPtiiGBxdgu6OzK2f/b7tf/xTmWhxT
6jpdikt/306wesRceZ9xy8aweGC2vKqJyMIicetvjlljpzK2LcrJbw809ZcGUeE0UbBge2boZjsr
clLMzgBRMvaEIRFHNF4cccasXR0W9KW+s3AfmHICLeaz7F5/d9j71qiLnQori1twvVvTHGyGcT+2
wIa98h7l03F53fHnTd+T2UylmNLqbKylYYJfNPtsveg11z/B9KseQeyOohoIufuXNSnyYrdQ6eUk
l622TOaSJYQCAWQbUX/em8yFtwxff8AIYYk8FZMVn1dlQSWdv3VjSm/b8rjev40j0uybnhxLyXzM
Sf8VduXF/gzo3rdw5oiknYlkM1dHx0Paf89ZjmPDtkg7cA1zi73X2PfVsRDjPhwKnErW2sVWYYi4
HhqLWAtmjTlzpy2BOQtFn7p21FRn4eF/GNxdyi7D1hWvqlD1NgrueQL0znHv8+brJVhxqoggmfvp
1VL8glmw5HtvbX93AxsPOFG82CR8NWRmFs9tJ9lpGZtYrNm/iU2HEkHk5JoWaaEuZoSo7a599zKH
fOARtXOWur0HwpvK/4g7j+bYkSTd/iK0AQjIbWpJMpOZVBsY1YXWQED8+nfivm7rmV6MvVm9TVlZ
V1VfkgkGPNzPd3w96LBBDvfBZeTAX3jdPQigUim+ENHJcpvWBX2mgdeG9yOFiwDVitguJL+rVGvX
SQ14waSDu3fsGyd9DofFaMQKKn2t8977ewh4RaJzA1D3WZrFBIYrLyo3+qEcYGriebrF5ezTS6Wl
DHwxLHIcl3kKF99W3bLmKF6MgmZfXk9rYcyvgXT4jOkScH97Z1FGRYz6t3XC5qRpBuBz5g0rS5d7
M5ZfneFUasqj76arWZrzqndKxHcd7V4vY7pocwEPmT25gywP/SAZlrYlJWGkf+hmTnif6DLx8AtJ
X5tCLOxpRPBx+zLQmOv1+UPgdachSrGg2PWnbrbEiirNRzMw85s/lTdL46ygbcAPSLbGgwusZ9nf
cAgvsZ8170hfzlbu2r9uoO198ewnZfs0toF7o3H3hVzCOoWkBsYhu7haaO2yMD+YaYDjNR7S56ge
nnpSACu3j5zt2I7ujq5YSEqn+MpS89aPMbpZmxqouHtNOpHfZ+rgM7tlH7x9deOmPBU9+zjmsfyy
ioIN8E9jYsw7O+TTb9UE3esG0EeugsvZshkM83vJR0Lbzs8JQwhHQxA6OsbObLKXNKi8o+Fo9tbC
P7E0mxny0uBH8jcv+L+KTt5KErD5f+61/m/7sP/f9mRvf0u1Ybr9z/8r9dV8/5cV3P/86v6/rshW
m0z/h2Bl3EX9Z/Gf2Ur+m39mK51/eIINNqQgPctGk8g/+Xe4kqCrwyDNdk3TsYk1/itc6fyD5CQe
ag583TEJwv4rWin+4f1dlaG2TWDDM73/XbTyryvu38YlFa00/qreKGbgyNnJ/d8zt55hdGyobIna
pA7aupckaj+dfObmGlnPeJrI8/NOpA2PavlTYZZjSsvdHJmJ8BbmTWI3B/wK9DJulgUgKqoNYpGT
ViJEixW06fx6bsnwV2VcKjp541MpoFk698Xj7k6Sgfc6c/zG/Z4Lb1+SzYcvy6PhIY9J/fT12Rrd
Jam5i8T10OqwlYPFXMC62vNTXxyVCHs28euK4hYN3q4cWs5yhA2ymk6hKw8kVJg9oxSpxTtw5NZ0
cC8xxHyrxw5Y/qIxsirj4LMe2oemabdJFgBhsPyralclCZvQxQcrvEdpMFelL50yp+/8H/cRpckm
hG5l2f1OD56S6CpL/9pV/QGXxz518qWLqdeuwweyAIuuCJeeLF/mTUVUMshcuEtIJt4fNe6HEPdU
PxWrQcbrEneEZpEZbMe144Cn0EYIs/ypZtCH0HQyukvRpY+S9k5bOJskHr6E1G8RxgJCZPv6xWAY
TDE3pMsgL6Huezp/4uTJeu1N1WXyLcRKxFibZNqkBU1UM+seomybh8mqz51wZaXZKqMJXKbttTKD
DY/vuxl1mxKEZ5a8ELIYrMwQy4oqOc3IhlsUSoF1c7P3lKemgglnWQPEsQ97ZPerMsE44fH20C2P
H729tOiw2X52SSVPQEZsCXrvbCPr35R5sBCD+1PayCjy+C74LmaSQiFBQO4vffIaWPPJ8cgGSY/O
Y7wk77mMm/7WOd6acm/p9u1Xya1jwR30IQVpbNFtrP3ZZxyTqYHhQUb1UxNle9Ek60mnLJxfYzt4
sFuiVCWpO//RZWOy6TUXSd/WDhCRV/ZBp007kXwAVD4m4rOx822dDbT/P2lbfiRjIRYmsf/G0Haa
4CYbQ4fVjDGBALdxaR+i5GpjpeXqzHo57aiL8ME19FOpQ9AyfFpJazNLe5238JEz/l4I0u7cdfYz
nYxFaQY3ScaxaGp6xSMRmJgqvd5aI/avesLpcIoCIjc9iGDFC6IAK+vmcOFX4dEpv2hzLQuke8Hs
EufTksdI3P3Wu1vZdKhdv10UMr9GZn9vAe+H+IjSoslrWLccwUtckI+EwEmBImixJVnzGdncf932
yaWeaKdvPXN+7NhFfDtTFJICrtsAG7ekVFBNvMTVNkPd7KMYqqEzAXUmm4CCCJv7yCVj2Qdi7/fA
89O97OK1cOVJtEhKWj5Z3UZxNKFS69zH1h4vQYohjAyc2TBYaRv7rczrnTeEe80Nd6bhIJaJP8zq
pSXu1TjJOs+7l9qJIpCYcZtU1P/6izNrjD0fU9NdajPTaPbK5tOppr1XMmJnHx+ZciCBZOdl0dU3
TLryudhoIvzS+/m9U6C9E/5GDlc1ypccaicjYSHPduDcO6cewNMPdDAjYFzfwIlvcTfpfxDGX+oG
V4gffBcOnug2bLg86oRmzfDmi+YzzoCYtdp5sMrqu072lescdU1j5gPERAQeazy3Fdnb73PfbuOO
a7vQozWGGhDYqd+ZecTLW6HB2ZFdG9k688LnLigOdf0jghQDWnvWrY6E24HO4mubphe/bq/uQMq1
cOXVks2SkN7GGsv1nLFSoiRGgDAkTao7Xu+rYtJFkm3l4K/KJrqmeLjcgfyDiSCm83eNWFu5/LQY
PQNfkIAV0JvxReBDEXJa6jqNwSBC1ZStHC4UHnnyke4QghmdbeWdaIqV4xC0NhrxwzpGWnckZrjg
TOFCr6GbNKULGsH9SaH5lI31VxH++FJfhvASLb8I060Ybl0abwM5rjU17S/ZRC7MY20UBx023eFU
Ms3oMpD8XeS1j4FKP6ZzSFSJ4RKZvWJp2hPA15vuYZpPPiQnm01bNYLUmgSX4ogNezV3Km7yDeKg
AcvfCMjn2NWpG/V3M5mo1Cv7zXW1U92hB26bw9iZz42c+21CbY0c7KtykFcxbmhLXgw45Ok8DOYW
yda0sniUcYgxSo+cZTVuGFe3SxTlZzMPDkVUvuYIu43J3A2cbD4DGPD1nhk7e7u2EelOYzAHrklX
AQIe5vFDmHFEz95GBBVjqLF5F175R6uy39DN35Kh+A2g+IeUaHaX1s/61M5E2LMPo6kOtLAD/FdB
nNWLDFrFaoh9llBOXdR9lmH9ha7XWLmh3FkxPcaYn3Hlxft5iGghFu+CvqhJYFtn/3WXaNsh5wv2
o/vgGlsqen7Q4tp4+jmo2j89wUJPz0kA31JY1kXEsGBRB1x0dSZtupac44naoI6++3aqFlnDRXT6
yof3ClH3ZMuNFRL/4Vo34OapR8JpbZ2gEFJdr+JlIATAPUuiAeIYOpTJ40zsCRhuRFqlfTLr8GHW
omzez0GwHYr0OTRI0s/td6GI19CuN6WnnWQZ8ucMQNEwj3EUrsqqOdhuCCTe7FxkRktLRp856wuq
errWxHgA9Yk5mZ9QiCfTkq9cnB80WfCJaOWLlhlHHY/6RFDIwtDfGjF212LDYWpvXCEAFI0v4Sip
UG3TPCRZYTPeRyEXrtrOZQdD6OwcazyEAvlR5dAFn3w6GrX9HMNEekV5KOzy5svssdHFTpr5Y+A2
BIZy9wS9spINzb8ZyMYKQPm63lp7l5Xjzr+h5h0KeUlZXmG6xEFooNTN0ckxWcUBq1hjZHZSo8WZ
6tlNHeTu8IyegDSBzcK9xF4YSfTrhfiMIm5IA6TGcC2D4IVe8UoP5IMBjt7VPMaJVYJclSa2MZN7
jX9KzPxd6ytSOOIm0v4j8lP454K5sjomIy2+c+9ZkisgYrainqWOIAXK7CkAki38O9NjZoYsAcxi
hIt4En4dr9rGXszegV8DJt6yzsX0yQY1GuYNby4UkWlApE2fH+kXILdvTjAkO2aGfDdF8jLa4SZS
dE4177Vwnfn3ekrvNq1Ch/Rgw329lwFPubb1eZjymkEyP4w5vdWO+dDnyd0iDjfb5lEzu0vFi6TV
wD4y/0y49BAfpvBZ67Z9He8sx7/WEJ5a1q76cAq5o9vLuHxioPZuZQX1SxBuHEopfHGP7Dh5b9Hd
WV70E3Vtu/eTau31rr+0UInCmfparnPQlF8VUyqGbC6NBkZnvIbtnGlj0G6hwtalXX3wq4Hw7O4K
+ytvRzhQ7vAaTQHNmm8MEGtInJr4WU7Wgi+Lt2imMyvRDjT+USvVd6djh4Gcu0OUipUlCown5DrW
gplNYVC7zgKDqMW8oQbuxZGwKfI4XLhVvSNmA2gyc8gxasych5wPfG+ORE5h0tyZjk+hkJ5IkDRq
RcCmTLZHGP1qKg1ycV54yxh2NHDCelBe+8zgISjFNsjwoohxnc2k5Ip42YWr8f+aYpxqDRNHRpnO
V89IjbWK30ERfKWhfUgNYnlxqx2GTM7HcbKWiSeJPCwhXFlX4dbPfWbDooPhLnM2KrSGsS1scz8S
qxVVDHqOnJfAXr82TNrazOcKpj3Bk7GLXO9eEkda5Z278dL+F4HDkjFVPU5nevz82oM4mP5xCMLL
RM7RY1SZiD81r5sA2Vg5+Ot2ppVS1e7e5sxZOIP5bU8DdLvXIIQ1IZzqEa1WS++qffOj9Ni9uX1x
pY98yHL7GlPzmk10c73khHcXeo1Uo/stSTO6wV3r2YAyMIgdW22fmkqDNreCvkPML1EY0Mjyxrdu
pjL10kU1saTCBD9KB/h4ldTp6PgL+RYI7Apcs7Sj4F+holvHrGtA30CmtKIoBQnRu3rX5cgBGtkd
NNYCkYLoPmEAKcqnQxEThGK0rASNLn3MKvA2KrYV0HjuRvqy/pvRaRvpf9MGOaXjeq4d3kde95IS
GddGUnrRc2zp6zlt1prLyyxKNYyq4T3S591MUnoKrrgAmDv1c3YxnRn+to/Jkcg3JJ7PRUmQz0vf
00sYldOqDNJLJSH02Mx8s/xZRXuHZMmP8OY2Llkny9nEJs9yu/K7/lA3BQUKMdWDbXzNhb2DK3e3
42jvk+nFnMt9knQ9nnbnWo+qzIf24JJrivqPpWvMA3YR55HduQdCfO4cL53unoXmvvNZO5c+d1BR
eFaY+Eu2cY5EsKAJOpE+ekxsZF5tswRMDl8lj2urs0qG2RjJbVKO+EqzfN63xD5oFe11pjj8Drrs
NNJOHeMtOMXt7BoPVvPC0grD/51sfgHoWf8ZZHKAtjgGPHCzGYGU5XAnp1qy6KZbmJyEZqAUE9Fa
t1+bjA+Ncrans+uDEmDc/1RVhyQROdHUtadiOcgbNLLrfGWufnBpFkZ9+DwR/NGwGlv9tKsMioNM
blxpY1hcT7TNqyh6JsqP1wS5Sjo9YPK4Bl7zHPAd9PRerTRdeebR5aGaKS3s7oVLNJnMBhjrR9j+
NnCrUz0yah2jk2OTEQ4zQ5Juto8UBhl6EAowI+Y4Zo0m189C67f80/QndseO4CUa7/SLZp8opGD5
g3YJ9Yg477yvWLVFrR+s+gLqdih+XLvj1YBfFNfzKMRHXvmPw4h9tCtuuY2rajYZPpf1u9G6Jzti
w0iIf4fJyeMkaOs5+cBrkDQUH+FIRrbhQ5zlyU70lUTr6NniidajRZxDPOoEevW+DFbu/FMRxXRq
90afiOC/Hn9AbOzbeDj3PoCZOV770cqOuey+AAz4uPNsXHQRS22czIONM1Y682AHkZ3TCdDtTtw1
g8q2s74T1bCNqn1mNbcGB6BlzzoVP7nsqX6Vlf7uxMmq7qyVQQ/bT1KykWIXI6Wd4fwyf94azrwr
M+vZMXDePuHgnNd60D1C2xyNjKJ2HJed7N5yuh02eS8EoPyhgp1PjXjHWbUzZ4mUUo9XcJLXGm11
ETXnLOIQisfuUhYz2gsW7wQ+8SUVru+sJVDJU9el6YK8+5NLQcCsFz+wHaZvQ2TewglOVmpOvrWY
j4AEn+0CQQ4c8YH+gLXy2uDu48KuxmEXRmqHt0PV3x3mkZyH44nw2OTs96k9/Ul6jruLwcFPPfqU
iKQRGYJHgSBlzDAgFAhvYK+KJDvofkbczzq2ZfJlDu7zRK1hpum6zXyMNFz84yw/Wz1DMpeok+3l
T/oWtJ1aehYP7tyTMmAIVvi/qZFurDmrNmnOVmpX3EP2C2XZg/CJ8kISRhFKTq/6MFrsmqCIRM62
zsAbCwqN8hEp7vQDqLOqSo+B9qnpPrWWDLOjXf2mU2Kpl2T2eI7phkUILeB/umUhjK8kxTgFBbPk
3c9Uwlk1Eb270f5ux449F9zPFmbe3/wWFlaY+15wQuiWcU517RPYjpVKQ9fAZl7MiPG1WEeddW4x
ARvRS4XXlRn52rPeOuYNi5x7ThwHJ/r9cR5ty+GES3VD+b92YNa97K0KPir9tUxJqaRx8Tym5obc
La7icdmbeQZ/xG4sQ2dCyWltb2Rw8ARa7DIkKRvnhrmw+nsji3RtS3hXmwtgbTNdtmETM6I1bc14
vwWtM50DsyQ2+nCd0I1yPwTpm2j9xyZ41ahwuIxr9zQa/E1ctSdUm38YJ9Kx0HqYZkx69O/S+SrM
6NvT+1+vIuZWJxYwTpIy0ePcqtiZp7kke0pcLhP76hdzNP9Jm5BGnzj11RPnMh6ap9wLV1qtYWBC
Y9Bynaa7OntilQ44tdz6qY8dzuLpk/7t2uDbG3kiqWbdO5P1rwxDsjAXIo8PqRcuMfsKF2NmH616
GZ1T27tZSfaQg9shR/tJYi6/HlUNs3fSNQmD7F6Xx9GOac8lNu3JuttVXGyaMjrENXelDmxuthm8
N698xGeN7kMm5Sr2/M2UlkdqOo9gHeGBLZqNTVCSymPm1RFV751pbdtnyMeE19HTPJ/hGykj6tUU
UVvG3ynnfxI1j3HRcaxBvHLDBGXs4ZTQ0tKtIf3HuWGFpP8GzGX+yOjnOjK364KQPh+vwhTFSkZT
AxqS+FtVnPKEoVr+mGvjwcysXybN8BbUvmC1JLMwKAf0lM1pPIiWZm8Vcq6jdF3m3rwpR/Fbewv0
MavRe/PSYDsnStxg7l3+yBRZxYCihpvHc9ftB5LZvudSuLRrdifs0od45nlYR8655h7WpRXQ7KBS
0vDHyb5sxU6nVqzZhYgTRauIu9/lIFD85Cz+8ilX1hI9Knvc02bvuxsGUJK9R5Dr5RBR8lfrgt0T
bEkcZ9YGjqypas1lJQMiLWzu69ulQRtNA7xCF7yYod97tgmMBMcKs10PlkbaAAFrszRCe0W+dNWq
SoTGlaiejbLfSmtdDwRZ9S1rwtYkQms6ErzRtiIGIcyQZyDTIJABxHPHc8IDubMD7RjqztIY1S4y
7M35sJ30p1G/9PyxBHfZsrccaeZStq80W+ezG3GffQUJyF4BADZ4j5U8Bh6WxXYzxayysr86lrZl
DnGgOc7PNaK1sTXvUdYi1KrPVOczOYdK4mhgbyR0C38frHWGx0WabjNYQNPh18gf0TmCvos/bdGu
tfjWsi4xLNw1V4xVQTohjO664T77KC20ktOiuQ4Cu52LqYjDJI/8XZa+1f2eKBJXvm4DgGnFCIi+
rPlB6+51n55pdcGyPEE7bGt8j50z36A/AcuGxQBvh5TetjiZ050p46XQs/fCKw/m+JE3k7NlZwCu
QfreRSZweVnnsqCnMxe3sWFm6IonxIwPQSpOwRCsgkYbmcqmjN51YR5CgmEYutFK1O274cQPVq2b
q7HnOKqm9NtyeeWHVQnHM/OwF+ENEm9Z0+pqKMYI/z0M7BFdh31YHdqJBoXGAKiCwHWj4GUK+k8Z
kZfIJx9gwMkOOdYomptc9oL8e3Bi7j4OxTdRV0i4aSdzRqO1Pzknrul4WoKF5XQb5d1uGHsAHVHt
GKuk0uH152tRBsyuWUcxfufkTvxRIjj7gDLDNJNvKo6PsOvwnLWbUb5r3dlDxFx56daeqPQYlQh3
J7rXMnI2c3XAxsIUWDosdMDXPXk4XZYM0TnIz0539T5i+40yYh9xE5I42su4UmAD2nk6AboWbue5
XJl0llgOoYf51jfqlUqg4u9IK2MdVt0Ki8RSGu5GH6Y9bC5dzfyxCCHGzAwxxnpgPmUDDaQemdEk
SPCrqU6iG02LXEBtNVp9JibRnRKpYbrTxIvntFc5DFwyGgOBj8qou+RZlNCUkn1Yy5D5laEAsoZH
3FBzXaEmvARPuTqqqW+m5r+CQbCrJsKWmg0HakrcqHkx9RWGvFo3VkFNJstXc+VOTZgdNWue1NTZ
S55shtC2mkaXjKU9NZ9uGVQHamLt/p1dqyl2ee/VTFuq6TbI721g3A1DGK7Q3bs7T83CpZqKx4zH
JzUnF2pinjM699QMHWw0u0SCyADTdcRfX9PfebuavAfi2WMQb+eu/Vsxmk/UjN5lWB8xtPcstqIy
w4eiCvmJMdfvGfALNelv1MzfUNN/iJPPUfEAGmCA/5cQUKwAgastzyWShEaRBFpwIc3CsagYAzKX
H7miDqTiDzxFIkQgCQ5ogq8YhVjRClJxC0IRDPN1UjxDr8gGAeJggzpQSaskMmxm58BB9KAyDEC3
rA16DwAl6EYoEaf52rfzmlq/XTWKqoBxYjKX5YsC4CJW5EWnGAwCL6Re2uEG4Y8VaO+TL9vEiBQV
veGCcfiK56ihuxpFeOSgHoCSB0OxH5GiQKCV03OqyJBaMSKz/LZMn6xOayF/634CD3umnuB2LIpt
2JHDCjrq9TS6x4pAcRWLAmeWEa/gXW0O4rFvAJmGiSRTx2ppxbIIRbWgEYa1TONDEoToHv0fXVQU
YlUOC5M28Up35DW3Cps2JcSMAzoTKYbGVDTNCFaDf8Jlf4V6YyvmxlL0TaA4HLBGHsPkpilCByoL
ASzqEMcyjo1envn5TBwnrNsoe3zwpWJ9TEX9DIr/8RUJlPBxd/m+VYSQp1ihWlFDo+KHekAiQxFF
tWKLEiCjUdFGbNWg62ivSOb8BopHMhSZJOxzznW2VcRSq9glF4gpVjRT511mRTd5YE7BX95JkU9M
pfxlomioUQFOFY3LTQEqhZhJpy3PsCMAD1I0Vam4KswZk+KsovkUg12Zir/KnVEuqoaDJJnQlilK
K1e8lgO4ZUaT3FfFttJbl2cPtstUlNcE7lUr7Av8K1bFUqP1q5bneD1TNmuKFau65Fgoeszq2nrR
W5QqHL3cBD/DXAf2VMxZpegzHQxtdKaK3BcWrdh1A+qDb23mgpzPmAjEUp9wp3kE5/j2yMbrAtFH
nXp0UShupybe0xf/8uv8o3ECtJHdkYWm7WNSm9emVz1TdHdlpHmAsYiFSqdjKQVNK6G4uwb5Vjnl
BeZlYN9pyAldNOMeA+24BWNeRvZwMTxhnAFH7Q8bp8dTI5HyxSnbXvxiRZhCsaewgD1Q4KzoQCQr
WxIu3KwUOdiAELqKJQwUVTgpvrAHNBSKOKyYWJMwNOhtnTCI9Esr54GXY/QQS188TYaGo5P1xOuB
v10Q8/d3cTigeaKvhJwsyo81kv5sGFCCtNYGxrldso15XKeKliwVN9kqgjLEhdbSHCPawtuzn+ED
xIweRZGXpmIwRffs8n0IxWYCjDAVfh0VsymBNw1FceqK53QV2akOAV+xnnrwnf1lP4FAHUWDxmCh
DhynZEGxFkPNd6TVV1pCEsdlIYlUVKmr+NJckaZCMad1k7GGAWTdR+JAZ/+10PcVP9pHw0ee4nf3
FHw1VRyr2bD+KhkYwARxuUFdk/o0anp2QVRAsA4wLP02/WTdJsXIesCyJrds1i5Z+8hqPfjCma1T
GsuZ+9bRQB+HB5vDe0lQCE2BAnLDaXYvXSD/TD7Zg46NwguzNrlwAPEOiuatil2q6N5Kcb6uIn5b
xf7OigIO/vLAgMGJIoRtUOEufdMVOdwrhnhUNDG9U9a+KMKYGNapcMStBtIj2WLvOvZi8X5sw7WX
DOPGGeTA/Bw+30Yq1iiiuVJ/cZx0PEkh/1ROew8U9Sx1Ld7lvmlsphE4kOfimkbTg1egWA2MPNkV
+gi4qljqRlHVDZ5ARVlnirfOFXmNB7k96orGdhSXnSpCOwXVrhSz7St6m0wKy5j1kcayYrs1IG8u
dtWyAPvuFf/N2mCf30yYcK4w697jTPNZeMCboWe4YrLxwmB+GdiEXi0bukGOv8TLHyOvOiVjySCr
KSDRG1KwQZ2XJ2+M4Fc8Fe6NvfI45I+9YtmxzSVrwD3gH0W6ZyDvpRlPwBEfEozkWGr55xjvvW52
VrTAmGfKSwA8XymKnowue8wUWe8pxr4vTrVi7rnBbQsg/OkvjQ+Wbyk+Pxwh9XvF7Esdej8D458V
z58Yn47i+1NAfx6Wo1+b3tohAuCoLEAC9UkcsCAIl8OkOFyLrA7nk10F6TaA7qYx9DjZ4aOjcgb1
38SByh4YKoWQd7W7ZmcO1HdM/Vv0vHT86Jaq9EKgcgyRSjSkKtsgVcohVXkHrsN4g4hA+CoLYRCK
qAlHJL7Pu0qU6hCcl8OU0/n2Iv6TgflYbmeCKDgtLo+tfvDsCOzTBCRG7yRN3PGVhAzHRHIaYMbW
ssIHVdUsFKdRpicz5/y0NCrPXGd2jDmCbV57duyRAUFqcrYqfzN0IZQwi4NUXiRVyRHOx+bQFcdJ
raqROYC/6nCMmC4n6fXPmXBOqUe42q66F2P8iJrYvujDqx+hLPTahhApYt6c5WSGHw3bLJ5yrs4k
XUwiL5rKvlBlLmvCMLZKxfB9c9L2JGW83seCrHXJKrP5ADqjATT2Uef5+kycRI4wUZrDo9Bl66hG
zKqpVM6k8jntjLcja08RgBer5oG0XI9rOUPY++RZ52TmtyhTxmNkETeEKwqWzeaDEXbvTR4QD5PU
LjlcB33yam/Jkl5ihrE8I0mNsHgNOeNfDCLYqgIjYVqSRjfG2Pqo4b5IUHp3snwPHPQpbzdMv+XA
kqkGvkRWNT36hHhbP70bhJ5Yn/haqhRU0UyPPR2HFPPMvYuHN5vwPtIXxtCi4medOPSjRpWsclXG
qlBpq5HYVUX8qlA5LBQCq9qOeL23RQLKbqIsszlkO7nx8GsCrjE1clZRGV2N2I1WqYL2eLjBeoGq
nYxMHNm+PuQvGS3dLnFZx2zXBPBjgF4uTavSQgEjE+NN0rLf2yxuX4bB91jg2cxwTaX9axYZfzCG
GlPvLu0ywyfk5Nd5SmO6KTSVxklyX+CVz0Qd0zRr9XpXP2YZlg5e7me6BWHqvtHkBhSS6IMCUZbn
gUxfTmiTbDgblEJ2HZI/2/TcZ2i3GVfki2AAMV91BSWGaZN3aqSxh2xiKg2DVDhHiv3omOrPTlRV
D47VTueoPk419ysvNAlXj6V5iSb+wrHAnS/99Iu2Pta6Z96J2j34rK/ZFegDAJ3M4HEwaOU26IE/
WdvNL3qkYX+XaotCnQY7vkZ3WxbYuNiRSs58qgLwmNxkmYMZrLKQwZGfudEJi/0//+7f/xsXpPE4
AqDwAzu5jLT5INudmAhzcShyHUvdemIhEO8KHYM3zTge/NAcNlIM09qJR2NvQOJoLXyVLvWz01rF
Uo8bA2/wKh9Ha91bRnNCMfLJrq9gjYY52UPI6EwRzp3O9iedQXSLak8jCUkhjORY1Pa4/7uSKyzh
z2yDTTZM+Shl7/4o+Cior/OWQBvyOLJcK3s2Ebuk2CICyQYHozTuczLVdK7dD3XH31oxCKQTomkO
25AvjH2gBKTOuddQa/dyOpNX7YjEzoeqHo1DRwbcirrxoBs1oSDv0ojRf+iHokarzsXB8uPqYDjj
2jeT/lI58tTGbH3kqkIOMYrJhJh4VIJgHk8sKHlkkWCvecZZpkI7y46thjalBROxbVNYzaWR9V7m
TMfnstBWleE52xAHKj0NbwaIsywv3FS53M9Nt3LMEliD1uuiglxZhG3cM5vDflN7yBpyYeNOQwl5
SKwGP61hrjybbxaxiFwITJ/sWgi8tWZO2LGCtNtoKVFJYbsWMs5iV3vZR6pRUUdT4+zMaec1w2mO
A+s45onPnMU9VZ2+G8sgIZ64FzasOy2zT7P/Mf1Mo2/L3iZtrim1o+CSzqW9obSPUO4oQ0402IzF
qxdN10NASZDc0guMbUoRsZCyri8BvQnKzReilcO+iZqXkb07u1ZitnXasab10n94LdVAGBHJbHd6
3boveaYX517nt9jvaU4XYXwtxktdhMi+k1A7mfhfKsZPzBPsq4VcbFWijp8snmTaXjkdNZrZGFsR
41JhJvPZJvnl5JCTfeZcbGPu2RkChqDJjBUHQfU2D/Ev+fdVaXAvNpE8kBXmXtmIb+Fy1tZD/GoI
i8SB9qW1zstAz4/oUXqeUu3b18TT7FfpLgKbpzC3ny3qHd1jVy3qCKZbTNPoyiz9ejAYZ2p/6q5T
QW4Py1XbLKj/szTgIe/II8oauNWcMBM6jlhrHLksU9LjrD8w6ayXrpWTn414u4Y7vxzjjT+DvkZh
+Bla9cbyBYR+k2MtTV1kubpz87PqpPso3RNwZEIjHJitRiVcdQDFgCjxPGDJe6vyZjmDXMlW7Km6
k1A0oP6FtbZo3pO2Y8oZVxpRtvbTluYq6FtWAhYAiAVU5iIJBmKAjRrvcFspgipb2XwMjeXOROCY
wNfWyEpDfS8Kg2iGcC9JNF6htIelDtRdgTZMzeMIkyvUB+PMS7YGLAbTZczFu7cuApWifgky/bGh
z90m/dNksR2umcsIIi5/44783QqWXZjj8Bq2iPqrufyJksFlcsnVIyoejbjXH51ndGGrxIEqSAR4
tlN4yC1EC2604Ho14X5ogMUMsaJ1OWwo5MatGUmWuxmIJ+qK3QWetmEdBe9/UxoLNEneJnKcFy+I
SVH0xCqjiQ6LnK0l2bJ1SWcJwz7bAHlzPw754D37HQFN4t9bzSCmnBiP7v9h77yVJEe2bPsrz56O
a+BwCKMESHCSkRnJFFiSKnDO8fWzcGeEN3fsCaOP0tbdVpUZBO5+/Jy9185sGlc5IScjY7+B649Z
pLg+wummhzZzLSU5WGa6L9Lmg6+pQoKI1AkSjzfHhmD5jLs6K54LbUWFx3brIQNHW9NMvdM0I37H
CEXFtE7ZCrDXUrx2yWhWicYCzb3CwYlYJeaFcN8CXDVkwxoyqrpVR2y7lVpBezDYhiOpPBg9At26
Ya4hhREqsCnxsz6CMcXl2yU9u4iNkY6o8tryBKo9xL9Wx7UflCTyyeiI+zT706T1DE3SWLZw/Fz6
73DYkm95hoYSRunnwOtnOJF4qBPWeML4GqKxLCUYE66wWvrbQ7YXIlO2QgUqG9Yp4Mam2lVBSd9P
VGego6tGXXXkQiUj8RDFTP6zekQCDWOSNWZei5H3UzDs36gFlyDEPaMbZZ21rcbwbuuXGWnq3dJA
ZnNHOvHmxo3SN5FnVUN5TonDgLKGb1Sj+BVJ6tN24UGYg/qCNApBXXIaEtm6jSRlu9AsDPxyOfNd
nKxKVU37guRDZNU1CYDd4KlLaj6zKDaTkGws9BaPYIE2T7IB7jFkTiV7K7FrW0sjtnqvIfbkzVxb
CQH2/AaQqCKvAiANCJXI7zvav/C8BiTf9V7T1fmWNI7eZOmpYSKcclj9GrSaWtGaztKnOwaKXWFd
4XKwtdePDuBHskCN+KgkymnGa8EsORp01eZZSSiP2EslMPn0gmsLiqudwsv5aoIvoPHRouJUE67g
/i/Zf4MMYdXkWfYAcGmhvD2kuel2hJeMfB+a9Tdo7kIjLqf8AwFik+ZYqgLAvnxhfBjCLveTTRxN
2x7aMPGjXD+acCHEkB5ypQfmFDt11O6fekKFiVf2W974EDBBKVGKEt+7MVFmZ/NLV+qObJ5zS/Ns
FP5wiK86uo/4Q9Vrz+B2icqIyBT10yIecoUvAsZghFY92hBNRyJdhCHfYEW/hkRkIEwAslsYP8pM
N7FLvyWtOYRieDdRESx045Mh+i2SHiLebejKa9gziZrk/YKYN0/LZ9Omv2o0f4ZmlzevafYjlycI
uhuCXJrhOFSQq23ttbLMGr8x86IivCl44u2IOThu6gL1CTj7LEH2jCJZY0gm3so+3KV94KOB2Ddy
epJnEgRTgJC1cHiRkuZGvbRpCY2Nw3cLIUybopcZM7chh8kWf8a4voVZz6Ur3pAkv9Pi9kAf4IDn
5kyi48aStvlYnlcThc4sI4bzwHrB/G1jbUB1BNIIXcKlpRydkqeifS+s74XAYhWoJ7Ap4PVk5W4i
WoaKGTynDQ3gTkbOJsI93chbm1UHXQcJ8ZxNFP21sQ6tDTqGxFfIXbzr5267kAfnyIn52YnuyN6j
HsZcuhQR/pBAUET0Ur6Kv3aTjdqqXfC4CjCjKvOLWiaUMTLFr5apfHA6wcgD9MiTzCC6Y5S5gGjX
tGunKt9mzZYx2+R9MOI1teFYNTJ4yfwrQPgtde8GJRRp0UKNzqYOOqAi6SFeZya5j0sc3iagatMH
5+Jnpv45FQid1RbDLF2OmXGy28vFeyhlX2Mx37RRdsa1LOGqrLbZt9QnBzFnp6S1d7nCwhrQvMbm
00CFGgLtVttocmzSxsdY342SJRiUsuMwCzwiH+op1vGyIxrC9oEkAPA4R0RoP3V1hal1QYXdER7R
GOOeWCOvFOEBAssWa+KVLq2foQIz8vnWBtGnbM8PYfWw/dAvjYbqTE1zjgBtt4JyT6UPBupgB3iU
SWG4r8baqXTpTbLbv0qOYFSDUpXS/UQsuapbmnpn17pnosBS4xbAT+KZhoRulRlHqu/alj2mHzoH
6t2xbKR9MRSYbLnfYk2QykduHujfHjsIQnkf7gsjphhmZNuTchlTAeeD9aoV1Ll2AIMTmH7X6O/p
/JOQuQWpYW+ojBfBPgTKS9CMR1lHmDtLH+mU0xS0QCOEd+6g74QHgJgDfraVo+SE3NHJiV0mFsKb
JAmWE2JXAdp0BvhgFE6amAedwF1n6IaLzOnoCND4VfnVTUwNumpeT3LFEW38/v84+W7/YYP7P0Wf
30rUBO2/kaH434IHddRTpA4aQtOwj/xL/GWZJeq8EkFcplLTLkseIXQttw4Qa5Vkg6Yx2B6+fFq/
diBwrfVnrbKIErJ54uU5dv/5cv7XgfkyV3/+7f/+lH3RNfOdIVlZ/NekSmIn//8OTMJNhq/0Xw2Y
/JX/NGCq/zBMw8QtyQB8NVpicfwPA6aCNVO3LOzY6Ok1W+h8vf9pwNTtfzA4V/T/ZsDUrX9Y+Bpk
SzdUjeGD9T8zYELC+ZdHTNVNTTYVWzcMIRTKp/9qwKyW0FqGBhqqCnJl0wQ0L0OC0KYkMS+VIr8k
5XpbTNXxUFeNY+WZCqSBqeNgOVHa2RdNodrMBIKCpUzznZnpLzEL5jT2w3sz12zt5gIcd1rEDg32
sqmJlLu0GpKWae6OLGVB0RarbibM8qry82mmExi35IZ8EMua/t3FLwoxM6thhqajniEDn2Kx1+ql
5IwZyr1v1RAtGEWdCDwH+TSPR0MaBsjW5ugUtUZxM+OIGyeJv2/S0+nUWd5B1Hi25MuS1zLo9gAs
x4C8igNW9MgtZvtPl3PupTU8pU65Z3QGN1MzcwAICAMLGVIyNWFQPOlZ8srVnR+SESWidobT1KFM
cdNtlkkRNPOUmb4f92Qj7QgZ0aHIdVSxjQiyc1zV1PwM9MZV3p7PEwRQSXk28IvOafcRJv0v4tq/
oVb+9Fru1Wl1Duxox2DSx9Bypud9R/h6zCJQqXb5sIYcs4wQr6jOHlVrIdrpf7QOXfMcKWCxO4P0
N7qeVcrUYL6hFicph42SG9w78Vf3Jqs6viE0KGH9M3Xino8uOoxLs6pe4inmSGbOuVECUqgVld0S
WBvyuKlI70Lvr6o+P/oi9MfqtZNoWvZZcB1EiYhTcNG3PgCdpY4BiB64BdZcYyjQwpcqUwfpMw0W
E+lG9QzR6RBrFiDReNWqVvofoJQImCTpoAzRcxplzAPnKUaqgd1PmJLiC2ho0HURzqfQzHNuLm5O
TsYmClYPamFuG8y29BSCw8iYbqfCiQeErUuUScQ9QofIGZOHbi31L8Yyd696030sJBpYRvMUh8pz
FhImtBAML5Mab3EKgFWHHDeLEfoe7BRoIxT3S35MCyYtYchMsBsmxZ31qWHcEqIAXJsV8O8eXGsZ
1Rpd7A/h+APioz2ENX2DLOK2xcWPbNbqvYQSNY8CD2jHhRItaajkxOHFXL9Mbm12DWRkJvQxgJ8/
CxuhflCB1mw5V2uF6AlKDBQbuEMmQFFZRg0h05IGprRstFJ8isQSwBlnTmJZ84uis33iMrk/qOY9
aBRPaRDAh9jGNmWaPiAhYWLJm5WlF16Bg/L6Q6oNQJ9geHP6A7m8N5cRfxhJrZFlPnH5J2+ijX5F
SXrqmDTXAksyGZKr74VhEv0VNFygxtqKTpA08r3WjAMYwPNARHo2cIpNfqL3oLT4IyufdGPEjGyI
W2V2jidxo3fVR52oiZPN9S5j0Iids18vBHhHMtnk2UFYE00PRuS/A4h5NF4EExmCXhnf2o0/yHeS
Bl94w7FDBfT4Z9X8g9FtJch/MdVC8lcBma2m7CqrpCZokhb5pWqBYmhUhvt66iT5W1OiQjYaytP8
fZrAZ/U992doYGynUrtT0nnahRbSeLP9plHd4+7MxwPjsC+F26RnRdiLcUttF9XS8O7wfnp83DPh
fZD2qaOBh+CuqCCXpxoIr0JlPi0yNLY+uqbRo1anJ1nclGVgMCCBiF3wBs1aJ7amlXVAdBtuVR0B
epReOiXT2bJM6Fy0lOzmTN4LsBE2UX2eD2ocoUKYi+ck9DorIWIlJDfRjEu0JT2PbK009dbs4Pi2
PEqxnptcKAl/p2/ugmREm7lGJvB9XgD6YhiZbTdWCLOfFMwWNWZfehCErwiSmshLImMdRGGAQXr8
lEeIUjVdtqqDiCeTz5UrsbrHHFGuEABuKJq4p3McXeuWvLJK2MNhBozqBlpfO50MUKRI8dvzy+oQ
Q/ao4BPPGLzJ8UdSt8MG7Cq6qpn/uaMbZu8qI/3RFv2UV6zJWCWRt0hb/Osgk7QStJ6cF8MNpQ7C
hwSKEGNDeaNF67iOWE3RvLVN4ya6cpq6DJcHNh83TIkBHGOkENl8Mcriloki8MOe0ABrQWxZlGng
azsoJvrGRsXA+RryVbkETkMlwalu4EYCrn+hpUZcUqRe5zY5qVMADwcwbKMPtIfKpblU6MUSTlVX
VAT1DlKNt7auT6Mo8UOXiGlyvNWyOCf6+MuELU+IpArSCIUlPx1EvuDYDaOrKJmGYuJFapqvxk/M
PXJBuOWk/JbzbIA+XtscGc9SsZjg/6yIjT8ivLLtaU7L8TVOAoiQawYgl3NOYUI58l4mpjpMmXGn
yDgbMX1HvP8GcJs7hSOsy5DQtRwv2WjEPx03GLVFg92YkVvMmY7EQPamjpAV4rVn9HZFttMrVJI4
yRUbV2sRRys3gXZXZ1bc+WL9TwFyj66VzswJlUZlNV/LQroEqNttGppfYaeYvrXqYUg9IoObaNKq
Gui1rQI1Rt7b3CxKt+F2MZQDGatNuJqtyE9YBYlmK+pjM77piCqeFvFgq2W+XfO7ssHG2qyzVnXT
iMDJ06visg8CiMfXTNmNMUGka0w4PCXyjNUsyL2oakhqzXGw2sh2XLI9mdNRmrnpsMpnu+WvOmdn
VFMctKonUgvfb8cmlCjEPsa0WPWGPPDUbEG3Nngyqyqcj0ONiLUF/Yi7HCLhiucVCm5lApgg8gOF
F9C3iKQBNJy0v1zJEZnm/UjyXuzQASdWeJheaNQrG947xDJBTpq5dl7hkSX2bw8j1S1yHIZKE393
mfxZDhgTG9BSt3ipDxApUan3lGht9dPHzJOshhSKohu/C2QnjjQTYRex8ht5+pVrw0a8psxXomN5
dLuBsM4QH+wSMd3OKnlLJAsYnillAS2XsEH1D+IUrBiofqyGpXD7vhrPhHHEjoHAui3Ci1TpGOBU
ZMZuUzYF1ijjWhlIfxceEwki8xlm6ltGr5DhP7PijOk63QLjZSaYHLfJLSqSL7RqofuK4IN0XR7I
RTW9IVYTPEHdp2U3v8OAYj6w1hgnYOsbFFOMqBi65zGuiliFWW53JIwXUudCRSeA15YJaRhbxP3k
YpAOTOAE4DnYbyYqjGgEV0AyKWfAcQqMvwsXZIhcFzpJjylscwiSDI/IB2L6ULccaTPpRpAW0pgz
SrO/1NIqXBIgS8+0nuA/J07EeWMbYPVXZ0dIOLlG00CxrSfdXOfb7XfL8vtkBxpYw6+BfZ8RCCja
JwkaGVpCXVwpcxOZO2T0WfcvWCSi+afKz4ZxLbPbd6J/J9mXiN7H5rbksqOxbcQJs3Sn4EQiewjF
nLHR66+BMqds8A+qP1VIQysic88bs99a3Y8KziHIFY6W+4pKYl2qwzmjD0yYAMyvnos6AtgiyfkB
kB1D1N2NdVsisZU0zM8hURzpvcGY0snLHpjImYEvUMt5Z43GPkqH7WgTVbqGaV0It5T5GdBUebcd
K5tRPr7YjFT2rsdIcmzhWg0zvLxB+IZa+12NqzX56uaaRDvbBWfqxSbWCyjspvJJ1s0UbK3wO+nZ
uJRPyaLubJ9sgxBfvH9l+Y2FvLaHXa1cawTbFbX9dOvRNg01Cbax05hMGIkH7ip88fmjGEIEXg0x
QINj5yTyvQ06FWhuOKYU3fmmfKa0bhGm5z6TGEV3DimLu0a9jA3DHMj8KSfzejzEmyl/WL1wVjiD
sN6LVePNdJv88Lr6i7yBcl29xwgBNbPx7CLaQcHRKW8yEoD5YcdcGnalgUsTVm/RLft4oaigyIsw
XAlkYoWsOEkwb0zpFifUP/NzfVdBk970vyRS1TjZejf5qRLSWchcG7fxsgl7DAROFnmYM5cQ6Ddc
Nle1fBIpuwSdAMnyexRlWKTYmR6B7SFvpurTAIhh7bE3/JOj60RvKvg0aYPfwaFQqmT9tsWubG7A
R08MOmCPJyfxVLyDH4BlM0q4k68hCmtItzGFXLEtCS+UdwMmoMaN5Au6dwKAEh11q5/sR/OYGgO5
SvuBPbv1RC58ydpjO9mUr0NGEXkm5JWTc9Oh4av0TUD9Jk/3MrqO81mj6xZbL2VyyEcIC7igC6Iq
3QawccGH7xjSmYKgNTGO0p7HZveWf/GwNIguH0b1wtbaZH6U+RDk63SnNbsqcjGucL7DFjlkUbCW
imHHTdbX8Emkp56pDqEmiy+Wq5wdlnCbtG6obhuOaYhA9W8YMx/8kyDnI8qUVMmZ+Y0bSbjtuUsA
5N3H0BjcLsfY7Kg1ycXeEnkN0S4qqBZvEgRPMCk41V/qQRBN8JzdhmtGG/eDjTU2NrR9QXYwnANa
zyYRzk4gjmSRGMauhg9o+eRck5VXyw6uBZj97Lw2thXhMqoKtonKp+XqT7Syx5pkRHIvJm+ycU3s
Wlg5+PuTnYkueNmRnLxKqnClzNhNDgZqWsKjeZJGZRsoB9liq+L+Ui+7vP4Zy9/ko7qW8Q4RJLrL
gcngRn/QvATDxBpBSbbDrwpAswhINGXTgat6zO1nOYM4t+xCOXRT9cBjVbffqbIdR4zdvxUnNnuH
eIqzZ43EnLT4i5OrmddXtbTvNE03uXrgqYNiq8sTkai7NHtWlW2mIuzYdDcSHnGjksNBlnbN3cjn
+WOJRt07zxnaWjw3kx8QZAbkKD8GxS0vmBHqvsSrKY7jsqfLyzSRMOYYgtL0nF8YFJfcmtLnhQkp
nXOSj41jb3Ah3KYzfkio9FuGtvbV+Iljkmo2+CyY0VHg0IX2udOu8R8IsBoPIoqJ01S7i/WfbPAf
IS4VfFfI0jn7v4LwDOhN5F65SkXuBDChyMw/CDOj+MPzS1qNdsumS/hKEnVDzMyBYUPCA2a5Fk13
pp4rLN8LC0QhDq7iSTrgfwD7b/ZfrHMNwsbkRe1BYyhLhjzIip68sD3haEgvMNGmC5ANJEhXCNox
ekLVKX66/I6QE0ySGl0b5TQPbl3cmtCtsPYC6KDuead1Ev9l7yhfcyr8xpcpXFEYAyYB0TS6vEAC
ZKQWLrlLVoXg24/3YXsyi0sXu/PXzMiTIQEzDYHLgc19ap/w7qKmIBs1tmV8Uj5Fhm0gUXXKC2+N
7xY9oGTgtXdr0x8n6pKT2Z/GcltWR3Mi8pvHXnqQNkNTjcKVNCKoQrLtzcZTbBFZ4dcZepEb0eRF
yDj9YAtqND9HEr1Jq2Olbiy/3KDVu4eAloQrzX4xbBfGcpRHi8/shdUfSs8Vr3gOLnOHfEA6W5ih
SanKXQu1KptFsTXVQ6odFpsAgldb7FnuZndSFYjcu3SLKcwu4R0iATyO0l1hr47iO89PnZCfKN2y
hKp0emYypaovwnLxXCAUEvv2teOzVF3iI3V1K3MeRNu28DL8iiAr+hMnBIuUPkQKKLPDDXXQ6dN/
yOYl/aw1piZMwBj2uAgNR2SLAFCwJbmS/JzX2PS2PcfKDLWB9DAaepLHF4K4Dd3qwpbKXrYZuawF
rrHT2iP/lT1b0RXTlVn4dNZazhiMwbnigx0bpU0wHlKKK+wbpYvPm8ZJpu9YGjNAHoNMYVYeTSOn
Y3dHdvCp/jUpnooN0bTlcM67a3S1FaehqUXJ6yiSw5KikqhIqmQFc7O1/Nz+7WbylJ6x8NilB7+I
dlIKjQjH9huYdoQjG4HdUtspi4syej6jorCY1y3Ew67vXZKuU+dRFbXKnpN7bn2yLg3DSwbo7z4f
bz65itj4nLoR6olbI/toCHJtOyKN1kvU6Zs5w+KcqnsxOdDazcuM8JZE3trLvYQ3Te4SZYr0Vi9e
FZCXDSnmuEiHKDwm+t8BNC9QhWw3Gz6oqFZ5KiKvVJ6o0Cl23Sr8ifUty0yC1C2R0kAYKYLc4Jmz
p+Vc7jwawdzB6d1ESAhcqzvI8k4uUcrBYz7GqGOD8zh81bj2sz0yG6bk7VuSnghNkpCG4CkU1/Qt
kJ/crmcRev2yL8BhEm1/Wa+VJgIec4eikzpgIGZc20rSWVb2Un9oZrbPrZY84A4ROkkkzPTDUqzQ
TJc2lFffTC5EdGqVN72Z4qjXjvLCZzE1aNLAXT7WwPMWUuD6hhTiU4dvWDAaqws/ZotkYcdurdmb
UHsp031Af6vx2XLVwOPE5vQeh4ci+XF41mG3N4hcfN5S3/jo+SloSn4F5HqdFeBFKMEDNtIzVg4a
KNAJF8LC9gYuKNJCrTNyCJKYO/2htM43LT9t4d7vZD+cubINPI+6HnETAMKNQv8L2Ncpe6ELw+7E
uuGgZYVQISjKj2baTjFewvlcqXeqWPKjn6XwZPBv9CJ6KPLGTsF10r+Z4f67EVw2neEajRPAIs4u
utxRes3K/WBcTXGq9F39KYfPWCSIPCdYlmBQpX2O+OXpddEeqnEJaTewedE5xVt0IH+Sdgzl2o9S
n7FjmfaF8oraJFulKxtzxMDrxsMV75H4E7IT139UdlRl358rX/+kPMG9ogzQGLAyH8h+wvFunJLl
qHVEDp4LLo8E+UiXnFs5Tc3qWOqHSAePRz+HllZ4ykD78SlnXqI8SyD7Nb8uPZ4RY34bqI26wyx5
uenTYEePzfxstJ3FQA3gYKhgCq3hg/5nCdXgMmTDI15lg6qKDhwKQy/KP6POK/hjnCdkpSHvwif+
hV4LOgYeBEV5NewzJmL0zTzHA0IcnAurgb8viKfY6fBdXnUyJHQuF+zScLneqWz5U7yY/M4J3QyO
IpOYsuEST6PDlmhmrd93BfOBv4E44KK+6vRgTwMWbDKVd80PReekzH/ruK+oIPXvgjWD1ozS0aZt
ltETX1oZXE8DNAzCiH6V4Z3QcAKKkb1gQuUZF+09/iKjVUP8V9+DfX+HFhcDgnyN3vlhiKQ7j8fD
/GJATSUop+Q6beaH/Erj+YAwnx4dZ2ISXOsLAE2EEpj2nInupwFzzs3c+UGoNlY09PGhwyWj3FYV
ISF4Q7H6lEepYTBgTdwE7wp7yKKg/iBlKkTuYwFAKXt4hwSfCr0EaIkaIm73Gk6Gzuu7mFqrgYEj
CY9PLALKQ3QD5iQXPluzmdvsXGQV2z25L+0+zBkxc0Hs0XoCDlkhGiaENv1B/QVAS8Eig2Z+Y55h
f1bv2vgcLHs0IXx5tu7dp8lXfrN3ck6QZarnFZzwOiuHJfUpngqBgcoBgcY9jh0jlzwKfK7hZE4M
70l8Tz4CAUQO+8uaDz8SLgzLL+dSQ9KFA67E1H1jhUFC+iFwqkbbWap7tGmopTWbvQYQgtvWAEqv
Q322nxexviRBqLPqztVtDBGgqC33+WSTDM/W8FbSb0RCSwzQ3z61tyQyYaTHdtY/lCHxXzXtx546
njU2vQtsK6QFyg6F6CYixR7Bq34V832JtxFexaX9aBhPyOeEJypyp+BKpBeMDbAVjl78FbAyK7pX
dUc2mgicgjtbYiE3NJhloMbau/LUb3pUBa00nGrRXAKEPnAkYJqGSACdWnj99AFnhGIOzv+sfPf2
ZRytl3oZjiV31QB9qkQ266mm0ED5RqFKTPKTPERPmsnygdDxHF+Cqnc6kQLkW14msvgsJTgay9GO
kQyVA1zT5BTWyVVpxGYw+pMxNXctc+o+2Rts1thyEBERLUrIGK1LLv5+eQFjCcQ+nO5yl1qIklzb
sro9JpGxhbOJ0CPxaipKo6Ct06Rp5WmEn2xktScYryWobLp3NjCcrA7ucZ6/kj3LMWBIAJI+uiwo
KHJsBCkhxTZld2MyX2Da0aGohPBE9koP930wAPehbzeZw4ZSfq6WMT3VOhXNqMronxK12mKz/6tW
muXb2FPMX1SfqFdUMF8DbHCFsAQrnn4rkRMW19/KHndqEj26GWXSrKARK+bPUOdQJ90GpCihJ2w8
SIvYcerPrGM0w15IFatW+5r+JW3+tfwx8yPiTUXSHklcqTvgERLP/bD4jJ08GnzGkVQK09NmYkXL
uWLGE/8ZjJRN00ge2AUMGI4RZ4mKuFTNn001vIXS3yapHxbpIZF2LKr+3PXvhpbf+p6AhXIh/oPO
pDzU6pYkgZsCjoJ4LHlLnYjVOSokv0/Bd+hLonHlYdraFfahyk2ai4HCeNkkeEEPuH7GFtt8DVaS
0CLQuAM+0zq6BUNne9aA+DoJ2sTJbWphqB61mCDBpD9jDrjP5JNgSNb/jRCYrvaUNkIdC3CMga6g
PdKmj0yjYuowWXX1CKbDSHdLbf1Jo0pDDIT0qM9C5qUjVj2cwESFKU6K0tApM9wTS0Z6RkUHtS5Q
vkSUSLpFBavYjb6V0cCEuis39t0a7T1DhJm7db4fdIsEmSjCJtMifGd4xD1xnrlpNTnV+HDo1eRN
sUr2a0nONwnxeii3GBuoOeRLcFUvxurMJcGLhB6tuSz2R6UZP3mHqgnmm+Z4TZqcbI2+t8RgDi8a
LdACfIQeaJ9KavzJioLWFW13hjbV5xLrHCEI8Zntliwvtd/V1fCk6cBP+0CnmcvQVVohLGu9pqnf
BoCKPNEBRcz/xN6SD4x8Anof/ewiIhiTyA/g+vSqRYvAKkpfEWk/YjC7o9Cx28wWBqZpIaEuAuky
o8KsS5tuX9m+ihRhc1lyYtAsrbo8OtRmy3ku8TiP4nUU3BbshmVW98bHKKJ9oMnfckw1AXC5hlOw
T7uRa5BBwCQDHr/IpMWNQJVsLFN5hDcTeOKmmFJqDVxUgUrHNgJahD1KPgpDygFoLJUfdNOLkQb0
hvP5N2uI2ja69JAIcgtTxZpdEJi/aaYUvjXVpBK0kT8Mc+U3ZUZN0NMjKIRkOAztH8HYCOrFgJuM
8m4JQ7gyAxhfsby5m05536l4nbPCH8fpZKzv3ZqazyUH/9kknMVly+WDYy4dclxDxvMETja0OexL
3ELqmMRu39WuGlkqXPv5L5RdZHVpxsnMVNkcCyR01sRYgQ8rQKkgMX+Y2VBMJOm49vPPVnqoJVCJ
OvkL1XKvoC8G113nDhAGmDgkQEVhBlFoSLbtHMKToExukqueq9iNQxPLycIMvS15xjDAA6CsyJkc
biKbr9NAkykl1G7k4I4zS+y0JyXOXqXCvGaZHeF0oUUTzLykgehwzU72ZoiduVPmb+T02xEPFO9M
vhhDSCtlTi9WO/3VLU4OrNx429u7sSTHxgL/hpu99gspfzdjGgWM9IPZfIVuQw48WLKJUr9K2Umi
lVmRYhnWWIUbcyBpN1LpFlsWZIT+FmSITKNo7QNZMXBLKiQCU8FGSzciSt6DZMLftZClIJdU1va5
DOSAeqxt8PzyCJkNzIwxi0+FSOnvYB8HjNrD4yB/Oq8oLCKSzd0af3dakW3BZCgyoncwoOzaCh5r
uWoey1xuO1ls5Cl9lrSZmPOYxi7psax2Q7CrZguhpZyBqjle8bnRjh1JEOyM6hDOxWtbku0haNP0
OiTdiMNNN4kYnWkcQYy+CJOBhqbEABdLOu9G4sk11kC1mUmBjNRnyZY+O4pXlVt3QEmAt5dsIgEx
ItVfy6a7jpryEXX9l2HlhwTrhzFRD+X6ChJ2NKEnJ1A/u1F7aww6wE2EH6IGqScmkWxXrivASLea
ik+8Zpj+uCyMSXtrCjpUad2B9ageUWr8fgm5ACM7M6VSPooIRoidwlxKqvRtSrny435zi0EnY4hC
LQPuhgiYy7ZZ1ltk6cYO1PNM6rFSQ7BEBRXLRXYa4+6dI2SBz1x+54P9CNVaOvSoJTsyzOUSNTHg
C5aMzLRZN0LB8D3aYwESkOlA1NpDcSL5wfLs+bNXrdIzNJq4htHs+pFAMkPgcl0kVyuVdD+Z9ndB
+suO4W0ZQ0Qux+ZnDsaOnXvgDp08M4d8Gufwx0pDvCIZ/T3Cq6HkrEzfzjI3hbb85NGAu6Js3DzK
+r2ih6+NkuLxGgK6QToGJZBvlwozo5MP15QDY7WXMiVcOANmYWD0qn6mMdg3JcIntaaPlYfDxcrb
fluwfMgEafYWBo4mbuqbUnS3RVVdVeWXGpoqbUMISEgiIFMx7QvbuYONpexi7kl5I7h8LBBFe2va
DUEEcZgIKcLgUbuwvmYd3nwgc5M3P4NCAr6vbbumegvD5Q+SCpUBCwMLdFUC5f9cp7VTY9knZpdP
X0H5k3VMPersGfUMLZIUQRM29q980nUMoyNtvdlvjBJCAmnpPkP3UyZbv6MB5q7indTOYDEOlLHh
4no00NJaQFy6SEt2uRGorimmFztkLNVV6vcYKdEG5uVXjbjIa0sa1e08emIBQtq29HLbPGCEzu42
BbHpVcU8MD4pXmERajvVaF70egj9SSovoGk4J+sfuUgHj2N+dNAMvulkqBMpyKhESSCKKl1/zHH2
1RxpO6NopM04FqAUkAyu9RpzG4CgyYK1e8Un1lLw6MWxDMXfIMzuSz2drEYgOgEL4uBMdaWoPSoW
SP506ddBb7c4Q2RtdTrNGYMXzQg/s+I3J/U5m/J9WD+itozWJPfJU7MKZaD0aqX0LGVcFRy1HNuo
cpE/q6bYElVgOKDgkp7WXzjtShtmE5Y68irHEV1JwXAOnXS4zb713szdMS52YRxL4HIIU5a1L8G9
V5WUGNwHa1cjopylKkZGKKMfjkWFivjdVmoAZVP4W60YUDPUZAaIOhlKNPsIhjnOJ0MoobukVEta
Z98C0d8sO1SYhbzrc6Z4DEa5WerBm6jMS93J9CsS8ibshyhotzZd92082X3PTSZuX5fIwMQ7X0kO
pUeqgrqYSKI25YTszJ1mGDyRU/cBcp1XEUAGShj/tbUy7Cyj9uaKfpPWPAC9nZqy+Ehj6zqa0Qlp
0m8tdd4Iazn7d/bOZDdyJM3W79Lry4SRNNLIRW98HiS55HJNsSEUConzbByfvj9mdaMHoNHozcVd
3E0VKqMiI+RO2nD+c75TnHWBGltLlJLQ6V91VwKJJMQyhvW77XGanFNLrzP3vXJ6/DwMTcGLw9zk
hj5GpCGcnq3bSELoVQQvQkmEXUW1u1Z8XC2vXtIMOS5EaPMF9V42FmlOwgnvO0yxKvoY5ncTIMK2
DTB7VelrVFDrm0NGEAz4lMP8X4uWQ699rJ1liy9FRvIQbC5+yjU9XvBlObmmBRXRVkhyyJjn29yM
YFN9Es4Vl+eElDPwk60TWx1D2gq/NXBw6jXIUqbTXnT2czf1+3wmntUCs+SDr5+nsX2pcnWKLK5s
WjIsyq12RxOHTe4B2LTYSqN6AxiwtrBW8UDQHGaGE+l/OhArgs2OYLjS1N65rrOAQcu0NUrEoGrk
Bj0MXCb8GLLZaO9ts9j0SZI8QBBlr4qabW4whnHs6dQbXXPnDYT8lTKCzSxdrPsYZDQ7w6Ztxi9d
q2CPDZjmncBnSpNX7dlZcG54myiUgG7t5m1xChRR9sKiqaHJPue+8jc2UbrUCI7C7Z2dMAvE9Lyh
4J5o5JrEobGXkdOcp9Fod3MT3BHcrS9gcrhW2MBQPCfqzrAewpL72ZicBcXsqVDqnOriKsv56Bht
tZVTvRbGQCnqkC338PvWBH/HX+8T4yHd3y0W86iD1GEPhl63blntuNbuiiFVdyS/UIDT9FF2SXE/
oNJ5fv6QxqI90VOOIcsd0FRKZw8F7s6oo/BUd4zaPPer0HEI5LcZDslETZDJLSRy/OTgUHKCUDED
PANmOIYcuCOW9HVlA+fMx/bQ27W/DkdJaLJDaLOoBblGPnetJIrFCUtal72EVUex0phwtXPm7OB6
PcC6JDqA22TDrOQVMsNwwHZM7qK3iVEXxr0dTv7O85Elspj7D+ldQAHCOQgbX2dpYZtK5jTDTmxt
S19dApsJP4PwPQ2t06Vanu+aZakpSROyXtfbtueoKIKEy5Zl7//+I4rRb3ZOzDiSy6O9y9M7w5Yz
8mtCym6BabZtMe6z1vw1VDDZq7b+0QGdXgVn2XBgW0qcvN+ZFXzEOCshEszMseCWx7yVLFaWu2Bi
+J1MdHCTiWbbixaART6e0gnweKGaI2tlfXY7fxMuTb0FMMhNpSqOOplKD27vfdYBvOd+TKjxBKxU
D2G7LpPYWc+m0uzMQ3+nrP4QugX3EyNHEYRRizPbQpTR5dHu008vR75NTbKlgiYCQfeJsVDJyjJ4
CJ2ZUWQK5cgqE1wYIPwlcCsi6dFxSJai6OU+1i8W3ElDtgjqX8YCRJyArOBPnDiPWAGh84Fo7gCX
cYlO0lIIa9GpimJLGTgGXrhjm2JkjObGUt0c5INc+RDxpf5sO3IjQ7B3O8P9dG3kiMKSnzZ2hLzB
M0Yafbh4BH3OVUgOO0Tn681UnvusxbEG2mtXIi9l+cQUmaZe2JUmvDlLHrIW1O8we/yz2L5No+if
42I84NPn1Eoon1en/lFEg5pW/Vg40g9SH0QOvdlO9G/X8N/8HJ0wszxAqZK+ydr+GrDRpgN0JSnU
2RlDYCWhxFYdn/gQ8RfUpbeqveHWFLCvMWBdOkwCIkzwk+jhvamnYmupGIKpVHC9YHinnFXwGpWr
tknv+iCdVubIOE/a84/rkWwnC5+iN3JwKrvyJwq4Ik4seruwPcrYeJOthGyOkxDQired6YVe1QSQ
14GF/7/3u4NuKIkgM29z9l/bbnnyXc7ETYogRvANrJg8VSQz99kQ1oeYo3vkKmCW/IWDeR4uicSf
pFTz1Ub8GowjdI6EflUvKiKiNgQwLVMUm7aQO5Uy0xZIIGFr0RyP0hwOSzQyUGcuyM1qts9KxrTC
5TnMUp8JSTIS0QpMUsJWC09MzUx5rVgzQscqrCEkzkytXb/sL144MkJhsNpIHi0/QNsoAh5HJ3tr
g+zQkW8WHeAQgnCbzGBCQJPB42zgPINW+uaiVXDUcg8e0TszYud2mYtR7RccYvfTEcuHVlZQwsLg
TuTdN0Wp2RHmZU3EzwgmLitBe/GHYLpQfAQUPxBkpxS66ZRRz+giHmJcoSCm5JyG2E+rIwSZ7i6r
613dAXvxcUwCGK4PtVEdQ087O2konj6sZ2mBp7t1o6NG2lOMB2evqw/O0nhQi2zeurlnrebAg3nF
9YRqzHnnhHT7xINEwQCLsNX1XDM2zFaBO86nIvzuWori2cz2JuUWK1W4i/dQFAeHe6qVlc4hi5hH
KjCvReLyzKrhqTfHWxHP4ZPv9U/8q3EJm1bIAK99Y98Pbx0qeaC4ZHSbwg+DPXkBSBNLA002Mhv1
onFmliHo7xBBtq9aFgkt4mMz9bB3aRHUcfGoqGdG6qFSSHXvPoFXhushhTSSKV4dGDRLyvZtiNDL
U0yOXOMquZkT3WyTAb0gaKDpqAoLHMEBzoaEhxkmUD0A+MjEQtJTcxAryCTE1D6jjsdU9BWVubYE
VA05d9ZcNYS9rS0Ok17p4yQw9xQcuNhF2CWCmIOD0/BgxITEezVcE8jtq0KJa1VzUdfxeDaqFlA7
hroiG1uqOiBbERc6tIGz0uVEd0yZXxsVSORHzKvONL6p3Jz2jA7Ei9ELd+Fa0NodN/PetWHNzEwB
YJQS9zAwA0Nfb4/0vWK7oDcaL2oQ/F+u5FuSZ//Pte1RdvffZ73u4u+vSH8Xrf6O/0tGjN/3/dnq
f/4nolu2ZVKT5whXmTY47n8LfPl/EffyyFpJS1Erb9n/IfCl/sLj70ghfddjA1fksP61c4/IFyIA
qp6LBxoUolT/m849n74/+EtTWBbHP//8T0qYrukK4WE95s+h2ougWvX1eY2LcEkg/p9ODL4rmpoV
Zcl2kpppz52yd5JxrF8WTz0KDNdw3e2mym63EqdU7uQ0NzhY47Xk3teOJfhUa+3NBBgwdU4+RqAB
wUtUCn26wuFgIwUlZo0/cqLDqQSTls4IkTr8HWfFwe/6LS3gXBAA2IY2a2XuOhffZa5JlyQmNrYt
KMCGJ51D6M827hP3VOT52+hw5kn6lIjFzFmHA81qdoZ7o2aAAU9QHeAIFxnOCZBlCwnISp8SLO9k
xU3ivNLDSNN71zAvf2DCMTSfMR/27aMsOJ+MOUyQdjaYNNH7cOx643edoZErjS/GUscqgZjpKsdl
kMHN00NUtdNhD5VAXqYaKS9KueuZ5fjonwyjRN0QC2/HHDAS2CiRpYGO4Hfcf4LlMmsw61lVxsEx
iIMX43g/AbXJwtFc///MJlcGPd3+h8ymwwv037/HGAH+kNr8TynP5Xf84w22xV+may/BTMcThC0d
3u1/7cx0/3JNT3m+SwrTMaks+ffIpvcX77Tp+o7lmNKVHi/3v73Bzl9yeat9W3rm8sqZ/5s32OTv
4v+Xl9hZVENLoKLwBwnbW379P7zE8zCGlVtLRlAoKdDbbGNj6Z6WPUPneBMqjMB2UmMranBB+pgM
hA14bKxwnzGe4tHVvkVkgxYG1dTkyMfeZkyBLdaKadNxJ3PXBrQm8hNhYmTv8gXQ1WhAHCF5c+9G
YQCdr93QbwEWZtK4oSz12NjGQauYKzxpiKTy9X3zzuDURVVeNDNqIwJKbxEJVvDNCpyMCAVtPx6N
oIUA6ij8OBBdmxAjG3D6N+OZ4SJWq1Rx3JaC9CP3iDX0IvbqKiQxRxKU7+noa2M8jGl91Ew83X7u
lnbeb+kwFzTwgAVm8afMzGVYVB0KP7tHCVr6d2jvwkwaMkd3Z31ztf/kmvo1pqjDNCP6I5IASFbw
UM3TO59nv9ZGA2G/jl8STlcYauhO6qfVCMdlu9Rlhla1g9oJHJNx0CZr8Dn/3esjjNQmvSEfsy68
WB71NjahNt5/JCr08zIp3tuo/PCSiqJto19HCv3BmluGqaJ/7yvqOAoy900IXc723V0U4B5zxhqf
I3z0srNOhfqW3jacowgqPYO6bjzQzvOaM2laMZlYoWxIomNDs+HMcOuqOjsQEudCXGNGy1mGxqL5
YwbB82gUPzY1eMuy/ZvY/efUTn8mlONtFx1VIEA6ByOxRwE2omn7lIo9hTmuJ4A1TEyCQHogFDPF
AVBEZoGb4ohDWMOfSwzK9TBzCI+wjU3RU18yEJhHkL0C2FrtgCJpkElSE35UlofzHpvmzPkb9pB7
T7cD4fZ2cZGJPt+n1njsktk+RpPGCm5S+DRyXTmUYcjfC8oMqCAmk4Miz0y5rXUgLdauLCqyH1SF
tux7B61zazOUaEuepx7dmt4ZPacfvT3PJ4ZMRIjKZg88CtA+P9Zaz5CQDe9tmubfhYOypc0CkmwB
vgxQnLWWVjWx4cG1dCgJ2TYO1azakeM6UVA/MqFfmrsQI0aVF/hK3B4jSqLfhnn8SsRgXPKc3S6X
tPOMs4V6M2fNVQbdL5k81PNIQgV9o0Rj4vnwGeUVE7uxVahdPJJs9bvmPdf5++KdqQWtqExfOSuO
hBPz4G1uGn8jprrZFCI65U81XMKTZCaClaeZr9VUHkIPULEcpgKks0ge7N56KsWwVUF+NYfh1UJf
S/rY3s7WUsSnVblLAwpKohGHoFvad2bV3zV1+WMN3TPSb7qZY8ZFtguKI3WHOxVhUx9c72QzaNvF
sXMyHK84ovLFaJZHY5DxA4SHXTQ6tyih5CULQBan0E9oU2L6SKVBUbBEeSqD45n53T/+Q4NdAK7r
YUeXGDs6XFxWUb7oInrtQAgF2EvMyf7p8urFDOPvLEjzfdI79d8IlSrxva03ALVJBcTRvCG0RWD4
ly7D09D8DUCEg09UsCO5zy0U90I97AOe+VUzEqSTo95krn2ZK/fZ9wZ60Tvc/0mRb93ZYTRdLJRE
JhctvFTU50vph5+G025aMd7NJlDpKBOfXd2vyRRX2/pP0pIHH0pCiyHIYCeyhoeY/FNbOa9B1/xW
7vTaEc7lj0lPytPhCTrAURI+CFg9bG3+xnZrl1y9tRWNpyrKLtUU7SpSumuKbEHCG8EhZ2uCwJJj
DUeCWgfY7zP6O1dVBv+e8GNPa1N6pzzQdCNy21h0xqbDZOf73YWE5mcfB0CFVo65xAbjCKWih+ri
5LfIin/ZyNK61D8DSGFWsPRIRNIcOCsVsew2kT2fSdPeW2GItd7DKscYtVtuO4w9CW/h+7GxztvJ
15z4eNWKSIMrJtJmSoGKgrwmdU+DIakhYzNmgjlrTM3DpIN93vkfHirlWqUUySS0uGwn1MuV7MNH
KEvTurVBJ2OKQTAL8YCFcc+NVlIOQjvrewvjLZjhfto5Dj1Smno1kk0kz3WDReL7Y3kMwobf6iUX
esqQF2ac8D3GxtgGhBoYmBEsnf+MsXULbDyPY0gOnryCHfyWAhNX01vwqVkzdZ5hQvXxvJAhPLQK
y23ePRlWmNyMLrujgolwomyZgahgBi9Eo0AfGThzLGfXVuq16nMaWzU+MvSgJ5OwG2dRAzyPgU+6
LB+773CoOKlnAzJzZ5vATRUmoZhJwWTpD6PndN/XKc4q5wsZsN6UZYsIT+hJ0U3CFVVvgCXeqoq4
FdxvKDUKVq5tv0+m89S1DAbjoXrSXfPiMhAtl9MChUr1mJ+MeEzWngQQ27NKgAAWR23z63LgFfTg
2OvIfwMgY2j9OPAD8272d3ISX3XaHFx++AO6QUwXR7nr/OZ32AHajM64WTD02J9uiPSe5uINNeej
0oBZe//q5jC0ch8C858EMtsx7p3fHk4ZO6FKzouAPkBgrrYTQ9gmenTgT11ywIFmmF9wWqzR2VbF
wPn97/xnXeEtrUCrcgnvsFl6MLutiHkDMIgoUk+RNV8cCgAheqrDWN2mBg0Uk0qw7nx3sdyQ9fQ1
4oo9jgx9FGOYwrODdQ8uoG5kTt8s4pydDzcUMOfEDHUHfYkUXXR0Y/Kfod1voxlLDF3ARl89JBJN
cX5wmthkskfmze2nEXceaQ1Gxjt7oJIySi1KZ4dkW0GccMu2PLZTd/Ci5knrZYcNo7eyJrLpc1My
ka7CgDS2hrYj2XqWJpEhtAc60yN4g9b8FLrUFaambW6BKgPms/Mlik9jkdM8mBMlg8TH1kOLaAGZ
5GY05k22PZlWwHGFV+1GLX5TWfSnmWuIUv2j5ZZ/IHufQqZgmxrrkx83F2OuriWUmw1Zs45K7X1a
Q+hPM1cfw7R6LPg6kkAfTE2/TBbVa6vvrIOjjHPSM6Dho20PRUDxZ+Fta7qDiDETN7ZNl+NtIzWv
Daswcxc29HxjEZ6e1QuDXsWAOPrxG3p4Z9xbuOvDjyroN7lIvgE2cCb0jIS1vbuGExIpiFkCoMht
+CBNCfeorB+92CAC5g3BQSYxWUR7N3nt1hZ4Twff2blBzdPqcBI0huR2cVrMlaMp7wAmUIMTXtj0
6MejeWmlwknuoWPgJbESjD8RdC4SgpCvieRqjQOzMQbCUIrRZFnT9TV8FLHP364qX2zqAfEeLWcr
bH9GX8LFTYw/ZcHYrlUvHcDqpCl5ymjF1a+h5WFlTlKqzFtFIEJuuhoAKX2nL0zhjFUzqB+3EGB1
o2g3KrKESzukQ0P8HKUlzDGeEu7+yFKX7qWLq1vrlB8txomMA48zVs9DEUM7tz4oJyroHRi+5+IU
uVqtsk5UhD7iP44aIyrYfM1BlxekTmhGC5PpvcJpdkzKL1CyGQWm9OAJnl+KfNq7LMdTVXGIwXF1
GsrpDPDVXyj2wKLCaCd7ohutKEzUPkBfTbVJBBWVo4kOVwVvnYXvsYoZbTL4uGWGTb6iGPo9YQBv
2ZNc2LM994M57cyNPw7uyi9oRA7dU2cD5OqxVNpT9wnCFlLxTUiACkyKmZWN+HgDhzi2nIL14DFW
xAd19khLjilpeNQerB8CEnaj8BVAzWAGPcTbugu+mAfl5wlcPH8qHoxhjN5lnDxPndwkNYvChKi4
a6yELzEt2d0Z8Bpzm9L5k7wErXvnhC2mASG+cEMMTVFSk4k/CnDhW8ItjfVWEgkf6mPuNhgjaM1K
jfSifPvoJPVCrxxf6QUyIV+vw6S/b4BArLTH9Ynh5g7stXfE7HnVI8eWFU0ri5DYb0KQJPASq01u
TV+xXIA9rqA+3UwZXfN5DwHfWZ3TQVz46ijaAvDBMN0iO6NeIB7uBttPsQm7W+BsxaNTRZBguvE0
O+ZRVlCZFX2hnJzdk2VgbY8YsS9aL7poz1Gpi+He9+lP5z9Kf/o98byXc4ZWTIdaqyAFhFn5KiyC
UIoelg3uPZhzhVo3bYImmlW3BE1rg1ERC7TXYFXogPXWSyxHXmybIkhdjOB27OeiZXOgeBsvb1Id
R1x/Q9jdG2Gnt/OAXbxJKS/romKHoz6mcJhcMqedfvY/e/GepFO60o0NPCOPCatVtPDonLi6w03P
YmTfYyodXEiTXrY8Djln9mHAYcy4wkn0Yc5bwYLO+RfO/fL/MJvhWxAxq4a9I+vr7E2vAZWXwrfe
p+VfM9sV2jipHse25w2MypD4BHGUrh6bHYbzQPo0gCYKAU+kpKOm787n6/Qr8gNIA6u8orPZwGm3
bqP0jCGs2+fkZUOKg9fsrZC9edoQztKLbxTVxnNx61ST6+CcZRW0yYEPpoONiIs7ztqv3jOvdUOm
dOALXQ3E3SJ84RVQGC4VDCRRAUmNzEwFSpwmmcZjr8v+haJpTs5ec6/J0q+nghRjBD18iCaMzvok
PcziSytyOsmNxYlt5UczGVD69ig8I6GQh59iwv3gI4XnZWkS1yElsUDMZSCh54/ypeuS98kvaGqz
iTjpEEI4djk2/vrOTX5gU3x7DlYCjUFgzAm/pdFNE6MfneFAp+1RMaT2s+DPaN3U1D6kTfFZYA1K
faDTEEgBViLTwjA5Taqs9hzSLI6drNCJkVzycQWhldmTk75l0lg3ABF2NY5CzmlTeKx18o0gweJS
vgaIOwS0uO2Qx0laum+c5oPLKC6hIbuWTFZTaTQkA/bW3PDaRb3ctVm+DyiUHT3ze4pGlxBHUkLc
0gQLy69UWZuOZF+QEz2Wi32xb95hRVAVnOQ3Qxj5JlM0ks44WEVq3Co9vzDBgoVQfVAQQamwCA5V
Koaj17v70sMKj+lwkzYZcE1ODJ5BDqPTj3VSDNjtuj95HhuriWNyxBPA+G8FLYMHTvJlDCWlYCb0
8sah9KmAPLQJWaNqiJ5YGVnrxihHktU02w9BdhqDW81Cjqk4jRhkBTsq7r6kZ1MUM4cMwRYpWIW7
5MYcLt+xORoUFhQbN2ne4Z7eSZNhVmqZTwzYP0qFDXOu9lqENDgmjEHwlAnsI1i1kwX0g2K/dsfg
1dY0MmH+jzdYbx9zxjDroQc/m0VnI2fqhscwJ6SSbhxrmygBa922cVJyZbIq4u32mQs7FX1T8hPM
0XNS9ts4BZBvCfAXAKFB5GJxMosrVkXurfOx4/00gu4Ccume2/FqDu8j4y0AWMzgnpp0/z4npcCL
e48UducPTEODFqnbEfoW9cCN5vg+aiJs4359kYv/lKKJbdwRyfa8S2NkmDMELcBzy+we80i+9Whm
wnA8A1Q7qDp4sttw2tOaDteJeenYnqOocpHDeaU58393OIUKk3NGaYZgqZfov2dz/r9pfCybwbc4
2Ff2SzoQ56QbpB1ojm7aZ5QaUCEZn+MQjCNHRKzsMZLUmqHzV0g6bJIPnWOy8jXZY5rL98QfytU0
NHKb8GHCV/sTtdhDCS7g9Eie3TmlgzHCRWWGYlc53KWniTS7QzZSCMiypagQ4fE3tXPxqhMbaoik
GhRTHq0UDgFklXebuvK3PSw2SElLVoXByIpZzSMHfSKkPbVPCSmutHctJqTuPcyjn7Gf6i0G1ns8
hD9YdzFUYJRLJzpYx8b/Kcwv+Fqfvi0+K3f+MqsE5pVObyBjD+FMyE8JzNclFou0g+viT+Fdxdgc
l769VaXzVdR4E4x4eplwMVBccRot8ahz3JccEMOqz1dD7tOAuMRj0rbat4H7FcObJ+SMfXLGDFSW
g7VpWNt5g8jYhNdukIwm8vfEE8neZG2Ig3OYAM6s1WvkxKB6a0wHpSf3QQD71/G4++aOelqchWQD
eCx18yQXTx6mzKmZgq2eCHI0Fr0wXNJ+covqtZk7SppM7RqCzbwN0/BJOK5/dOmbNxr/pFPzD1jK
m5mhmYbZ8B6P9cUpqXnpU/PVZaenCojS6zztf1KQIbCAXwbRPWNkiHYTyuYOFe8d4anAMDn3R5UD
WFtUBT/3sXdY6lKU9q0boqV4hhHTWBO5H3kUub/zI2XFeyzJ2yJIp5TMBjvVcQQWjc0sx7d4hLRx
6U2OWR3rbz5i+mkmBjcpuC3ySOauJzGoyjJdgzDn5NvkAAZMfTdPtrVvbRTB3Co/5ejiPpRcWVp/
sNlykA1Td2RvxTfieMyD7aI8uIG4dhXmUc3LirujO8Z8rD6laDtnORGPtJJBr+6utWL3x6CV6uTe
Y3hwSh3rCU4JvL0kLfADl4Dd2pIYeU6+0A4fMeqOR2GhniGkYzFmI8foVx/pYbn0IbJKUuOXyLlu
etzEAN3AWcoG8k9pcMH88pFXqERTWcb7zJyvwwJzGDvx1PDDb6GPg4RR4XsdCG+boEJuj3YOrBRd
/GiWAZQEG0YD4z7uRMzK5w6kWOfaxdkcWUyDwncp8LazI+Ibnca006Lvxnu/5WVIjeHDdfP04kbu
3cKbu5PNNK+rGn5EJjET0+KHKjLKvdGyJ+R1hM9echPoBOpxEWd0W1UsMo4BXECFVbMPMS3DXEwX
o/k9AcHubEQXXNVq+Wa89aDNu8YA1EDE6dGiZvAU8wJRjWXck/w5JhTCQRDH2cL7ZG2wCraay0Fe
1w+A0B9KDxf/4LOxmL5x6czoVk30crd47qI8uxqYNAx2LRMb/qYNgTWlkcBAzOeRVWQ32jyFOeZn
GAxpoa6NaTjSqrONq6jemyPQjaFbtgczf4ptx9xP/sDxt3yHHVyL5OYXpC/6zqR8G8Yh++ewRqXC
58afnNZsENOAlasoceV27Rdr7zrwIx/7LUrz0FTX2CyvvWOdRT+/sxyRLivE651X01DspU58kCaH
qSjKGfMIr9hZi/QAqxOu/8zuKORXL0Vx7Br5Q8BmOrhdfZ7NJNuOBubitsO0kKpxupswHvdB8dxH
CXc8j7x5mTNlHYOF4mD7JzOP4Ag4AFXqYM0hqpbMh0oDfpGkXGGKGA2HwtpWIenWlIyP1fCcF7in
Wui4q7DnqGkY/WcXeQwOwo96QsKpCH0h4lBC6MqOMhe176CEupUfnnMCIUNFl5dvk33IpJ2vQ9d9
bMrgDjO25AQDjovB73m0nvyCPNdoYwNmy0QrRA5PYx2fqJeuLALxLrblTgtrV8/+tx0nJD87IwFe
onDmoNsaVCDuGk2nFcQRWnwn1hRnOYRQVj3EPlcJENvABR8Gu+PQNnnHgrI3Lt803I/ysepYpG1/
OtkxY3VujVsiOVxKTFqMPc05VOS2wsu8yxqSMxiJqDozGxA8I1ufDeiuqx/pI03VpDatzUrv4MCj
uCjfi8QxNrGECDNL7odakjIXikG12Y10+4YexqLa5tpEJpg4QmFdzMn6cUK+JThSXApGRSK5KO55
/hneFN23MInRZFh0d5wNyJlEakVrM82DuFx4YU3Ci5ZV2WDT8vs0X1BcPmVGzO7X1oJuDTO4RijO
Xeg1OJb5vqk/IC7Uta+Ti0jWxeJRlEBfcIrvmKRyUlxOjz538GrBMtfZZnSrbz3bXyPPd5DWjEiC
z9ySL+BMr1MCdxTreJmzqSM8Awma3dNsOu+1tjAsIKEpLpNQ0N7B77+2BU49TOm4e0qw5lBbnyPi
OyQZZ1gaVIVFX2XzXM8bR1888Xv2qEW9pOlF0i1UV+gw3odvPdO4g7/zMbRubnqyw33a3w14X1FK
1bmDdAA0s34g7defBheq/zXjxgqAwnm2zSs9PYrRgBs+Ddae38tb0DNVMp2r5z1PIEv87i0qX0w+
ZoIr5pL8muUaBOqaSQk3WeJrI7OvGqWUcsNr6d7P3dYunwo1rZguIIh8eJG1sjDzpa9icO+DoF2j
Km3t4GUOjmQT1rJHaQgeivjaIoIOz1PxkNW/qHUll/RVSCgEM4nnWyGfvemuky/B/BPIV0e9xw3w
g+jgz7/cgWGeezUwFM/nrl+nI1SqO1efA/LSTaz3kXeHcbEOziSHg/zsN++NvAoqfFxSlzOdYGm+
nQCQJe1RaO5ib9FQ73z7u0pfEjAmIDE0ek/1KNyzRf6hfFXm98KTJHGKX+1han86/VKKp1lew+on
ka+F47KA0LJjPujiVxT+1nCPBAcIoHOgZApi9Ox7Lv/NIx1+OPlvEdws63eABBTIF8u82kG5sxAr
k3rDD90D80qZapkpbBNnHbNIxTl4H4/HzCGjXiDDm3ywTAl8Whi44OJ1RaIjabLU3vvYuV5ysG4q
5S3jOD66fwrjpQRIXh4tz1/hbceiDR8ZsofU11rfTUQRABSk93RExTxu8g5wrmesi1M6YIc+9fab
Hu5dVu20wDgSHT2aE+PDGB9suOiSJmZ61E9KXWbv0qMQIQT0a1IbPmiduK4PYV9tKsq9DYSVYfiF
h5659gDNwccixv2iZpht/HJY3QXivw/qhPLDtUS+5u63skIXCDvRRbrnTASkme6yFs1JcfewkgPV
b9TVoYK4n7glOJHySNcfI8Cm2CpXJkepSNG3bmA6R2z36UwfmTgz/F5A5SRr1wucwJv0vl44Yd4+
mR8jbEeI/8vwbDeb79p6jzhsXARQivQxa36FItqP6q4uj5qYPBWlnNBofky6S5Kc+/ihJpxt3mgr
zR1eUmLUNPT0tA5DoynvovHJGW98z9T0Tu3zwaEqKrHeRUNvLKpElECrt64hjec0ujUBv3AK0kvx
FOJQHQiJzflvXhEzOef1s1kB0H0exU+e/ZjWn5Rxnkp+NRMqG2JDZv8IJpPwLCb7aRo+x7pii+Uz
YUOPEWFz9mIzfmHjNCEoTb898q0R05yUNq0Me4Xr/pqGRw9BHQI+bDAWPmv6GTlLiyzaSO4r1pX9
Db/1V8EMG3c0Vffzxi9gbNvRHucK9x/4ykAdU/NFbXLvFlufsLe2fIzMiTd8FIKghTrRDkMn+yt4
Qs4d0UpPPPLDN36SLaFxjxL3ZAxOIDjXAXQYHMnLU17xJS3vZcuao/nf5H3XkQnsAJcrJVkYvJi8
/YFrrZoXVf84NNaLt7K9z+rXCvO8eUuKh3B8k8Fnw2cRoVCP/ls1UAWAbteB3Go3cchRqhSAjp94
3BHr1p352/gAukrpDZEKf15VL4qZk0oWCVSsLKEOFvf1AkTBTKa3yXGjc691+2Q19jzFn4P+ZAa/
RdtacSSQ10kRyEDtpnqVWQ/cheLLyxkVNHthuHz/vner7TO+/lU0v3nU2FB5BGRxnTKJ5LAFpGqZ
GH7G+idjJpIR/7Lq3/R7aFRgBxjDsvZ4uOuFAnwx+vsI9E89XTUwIm4vQTusbf6uBYv7lAzMNjnm
JhIXsUd/0kJroRIm/q7xgzBeLu1tTxKF181GhawE2CaGG2zNNCgfnBZWDm+T5JRkkHbOMM3ShED0
suXBpzeKYVDXVSAKGDlPOQc+4u9El2ntQGZfl5yF3OIwRZgUJg3fAc4FRUFGb2w7wmtpkh/pYV1r
1W8WVPDS2N6CwoI0JV4ma1pSozz686pk3i+BI/TGAtmqdtp+S8t/Iem8dlvHkij6RQSYw6tIicrR
kiy/EI7MOfPre/E2MMBM9/R1WxRPnapdO+B+onLOQRtYFi11tbJ1blUvr5aBBxRvguhiDQI+4cT5
C17JXcX82exKO8coXSiXET8QWS7ABheEYBSXtMGpK0WlT6AWXtZ4lmmxGxIMnykvH8MiQp4JERoX
OSBEEj9g27UTSXYfsZnSl3AVwfn1Nagvt56+S/cE9B8jNHHe3mE/whzs2QGm7Y8V7gxjL0anXvtQ
OMd594NJss2kBjc4Wk50TKPaEP75GlVCUydiSDZ4Na9B8xxefj8mQYikV2vCTMF6KSreFgw9HRet
SAEt6py+CLyp/kIuqiMVEAFaU1y3LR+aE+x1SaH3ojwmRJlbSc0/ozthgRcQYu0CsU9vwroHoelA
ASuo9LpxrHkig4WNzGibyTuBgyjR/j3eZvSXKA7WTWvA9wGapTHO/+XKQq+UD3PYVHWL6V4jWinr
p2pfJv4zJmz/nNW43BnsQ+EHxbxacWpbvFIa68BO+SkKqOrGmyd+iepnne4DoukH3eeV8P5S6E0K
pdkDRm65HYDnaEOxM+EFD5likpldnsk2u2j28fhVVuDgWH7FkrrKvfZCGK3th9NF4KpgRQKok6B5
K5f4Dszt7B5C1a33h2OczNu+dyKruKuLBcMIIPFDC7diLRxIIrPxDrYT9DJ9CZEkAYzERoFwra1P
flI+9YdW186tFfFJUuwX8pg7aD5z8qoxEDIVAGAy7DdNd+CFI7JrtzkECNHHLYlop5iwYqRV67wL
D4KBsLcNjlUhbsXUW3sd21XpvZa/JsjkDaibrBauNYQ7Dy1xHObbvOctGgeCZ2BIAdfgNWILQbkt
ZKzKi6vfByyVsJGSVnpYuEOabwLCszo1dkcQWn9m/8vqwUytizn7S1f9T9+O8MnJmOHGJvhgNcGn
ExsTLdWNSf1ozooXOF65aWCnSNDYMLlGF1/jrjjIgbDP/fCMiZ+K5qeHI7RRa++qW5JraPWxkevj
Ui6kQw9Ol6rRqqnHVdtFTsv6T5sMO/QgWYkZGn4syLJxL0XmahhmSA3XbK4ZPYVnEOb3wuuvjZjQ
tWd4JqfSPRDb91I22JamB2Kf8GnxdwYpuIrauGYA3msqz1ISX8SDH6tavYkazh+Z5ubJR5ikX9q0
toz6WBab2sI5IhB2UpTv5ADgncY0EUkv8NPpIavWOcnEvyFmK8IQcFAF6SywFk2kep1sm6r8qITo
r9TwJu/9t0R39KK6lrrxW2OPl/o9KFh08L1xI0lQREq9/EwsUGTKB5qSN1hqOpTFubb35qtMM6a3
TwnIN4VeKSl8z5syztd5+SXOCpdOxc3rOOBXkXe/VbTz6p03YY67SuFYWQCW5jZLYE1cRmtTB/iq
3sKW7YhL1EMkv+W0EqhH41uofoekRKAyWWT1vtPeK45Livg78IEOcGHBhAPYxyw+1EXKugCrl2Md
PrCuwQYFXQs6tx5AjajVRQCqMtAs8BeVjPvXQdouJFeSX+AzToo03guuXfZbLCC0sXBP8ZCSURrf
6VaGs9htM/EUKRd2q7YeuGl6IrMdepQ9wxLBXzFcip5bCrb0UsQ0pv7gVFOID8rCcgxxJR8iLm2p
AeRWjlZ41pcgU65fHzlK7kTXpPYsyiGUwvnEMBFGE4Z8Ha2CCW9JgYuh+PdaXqMASyjAKQlLrXKX
q60EQBqjsnT7FtkK6jn6o72uReD+H+SabMQV40j+p8RPPOMbgYikNbSDKdoE5YO7cjFbK+gnszxU
CxSLlV3YuLyU236BaFw7UF1MbCIdxVZw7IBZJ30nQCeQYTu3xK+oIfRwGS1zZ+iJVYSp5oRIkL+4
vFBcHxsAPARHSXFALwaP81ZYWwQckG+lRYhgOTDsyAauMZZd4wg/Mpi35WQ1Vpnjl9JdcKhZpMZH
TLkILzNk0PJWiJh2zHkHO93bWNIJJwBujDMdv6m/VcM2DV6DfFO7RzkxB76lwivUH8xH1bRsxPVo
3Qva+Uw6VFibLUzGmTWb/cWQX/nNV4F2TmPCRpZkVg2r1sbY1syPjXotCuy01AmX6pNoNw7qIwaR
cTiVhduJu7578MdiZTNqp8w8m6Kj1SuNkGJzIzqQQTkI9OmYQCyRHcqrxOXFyTZhsB/YUuLxrmTf
6fQraLeSMD/7PkLC+g28Ry1dg/CPZr23XCW4xA32hdeWXuruqz89xn7WnT4cK7qXLh113RWGN4qx
aF4MR+C9/ykcjE+NY7RpVpgaGuXB53exAd2SGz/Tbix8C34RMi+k/KUDjA+rxmFRHOIPzD4n58pu
i+9efR+b30pwDVTN6lEbtkK0m/APsbG2Uu5temjbnehdMvtO3jbmG/2yqT8Kje5qU4Tbpv3uaNSM
5hp6WN7DhTO7W6Qe5HIdW588f/xaYUJfCOSdvwo3XvUQl6O3YHQT3PWpGeYyIQRwpS3oS9nLe0iw
1fzZrTTHzM4TDauxoB6hfCsNBx0qWlVvUem/WIlCt/FpFlvrKbU4HXSXmilXJlBlgpIkMEO6uoge
u9xrFgvlNXuchUGgi7dM6RMx9JhBCmyhsLoKFyWLI+x3FmH39Go3BZWAubwwLjGJleR2Sslaw1SU
dZyeEprC/xzkDNkDh716ePVhCJ5ki85vWjZgmRAGDmgCnTsLLpu/S1NSlB9ytQuVDdjYQlv8wCqf
w2oy9TzN3xhS5FOBH3U2Xqz+VPvnQG4XhrBcyt6nXx0YiZibcv5vpy43RX0MmmMLw7Lf5+JutK5N
Mcz+KosKUuOQozfdjMKfARejQk0nhj+98EuWgJsYr5EOs1XOTf49f8DXWZQfVQnPForlUF+L7FyW
G4NtuytprmmxtNxV1VtdnivapnfY2B1ebuWmFh6BQ8F15O7AvMgnPnZU3bi91A7aNOmVewe5eody
A99vMSfH07lQio4BisQW76K7twDeUh5+fYhAD3heNvZpTPpXPO7B2VYJY3HpbQLhyFMIxs9/+2l2
erJbknYi7xW28VFy85U/TMm7a1u5MEKT9xysFcyq2YXWSsT00VuGK6OhkQ7PnrYN56UMMzVd8uzK
ZOcjNn9vUneZYxt17r0WAhsNN81erm/DcjmRJQLnOlJ34NM4HhgwSnN907RfMpYB7dbyL+20Gxef
YrmE2sBwsjXrXcribUzfu9j1lpRW6OarmgWVk6c4LtMf1n/1snCqAK89GBuCxtq1ZukpHydou+Ne
0I66ttFTRp5tyRTZqz/MSmJwRbTHs7yavlsQ+6SyPNwZyU7y9rn2UGIArvWQ4dt51IJngNM0nI9u
2SNb2kW5C+df6k4Jb2igPWPCrYdgmw0HiwefCzux3hGxvIiib3/6zgRQIfU5M8cZUGzfkZnFn1Tn
+KJ4a6TYMx2VDzA4qkt7Z2v7hDNhtSsNOupk4lVdc4MTiY6cwJ6fpnKnQfexAypOCtvdbriP6DUt
91MHE6drc61N4aJpHqnnuvtz57sr/E0H/bm4WjlW5Eujv8tUc7+HUu12xRmXIUPa+r57PPOpcZO0
o2aFgQNhG0bB7hvhLuduZjG4YeUSLu3kMJaFdeeva0xDpkepbazqmAIpWwv6nEVwAeArGXsXWv7B
goZtMfovR8re+nzLwW1YBWnbNj4QSo7CsvuGSLVAArGaMD1efJmOytL1RBtdExioGaehRfcPjL4R
rEdskVh1jrhyfHx1VvXeXOAzsoLV4bEOcgDrmK2iuZloz5KxtyjEMLB4EjlukQlg7WkwQEHyEtej
Z5Oc2+6o0PAYT12hQ8Lqv1mp5atpaGfB2l0IJ/+jITVdotk9SLIFB8RDjmhmtGNAVgR6Vm4YnxRz
SVlM3gw6qjVGrKg5aqbndaHZKstSSFSrCsbZWaIaxDu9IUBuycDOEAOd+5gMF6O4I85ln8F7mX7h
nAhNeZ3Ln1LgHU1QuFbbiuEbRowU+H50RA65sqnMBwzGgYqR7ZvwzMmEXZ8qPTP7Q75qwc4TkeRx
t3E80tKeW43WeAnTDu8g4l6MvRYdC361MaI671DSO/jy8ErGpJBxfE32thA+7RhH01A7TcObEWyF
ZBMkz+ZBH7OsrCWvNH6X+wwDGDbD4kptbiymQQGJfxnpZ0AvRAh1+haCObHJhA7EVCdECulR4MBo
HBAW8QqtryDusIpK6XfkDK+nNToSml40tLyMcbqCb9LlO3M49tYW3zJAAHxcQcjtkCdrYKnVkY3i
Dz/GsLUwpyDK3SeqUfVxMYaI7vGX+szTQyRU0ipBRJ4oVKXKOJsc8icUdEvf14RqsBJV1go/xFvr
hSsO31kiOjL7HdHb4cBgQpcgHKK1ywYf2hOuGwsdFkbNiFUuPbsyfxXve5CfDQ6gZmhu4QKyjrqm
w6lBU43XALormFVyuoM+UvEZkleKLh/JfMmSaxksBf+Hq1zX3LpfZSR5Y/AQEgRNqEf3afZPkXZV
mYEyNieqeuXI2L3vmphwhmxX4rUhHoa/gWoefNbDTZgORvQcHbxO0tvcxE0ffn0xA1YwK4KaFtFy
LLdyepAlktH6k569Uy41dTsfeN17iS3wh/4xH6i2QX9ArgeBTbW5mG9eXeeweIBd3dMK9uTFi+NV
1T66eO4hS5H05HMmbzX/oJsnxFPKuMbIBishW/QOjAmLumCZT0pL/PRtxJ/AWb4L4mlym2XTKcKM
I5APkA1p05MlzqaVSzfoJMDclBFlEynPnJFRY4nThqd5tjKA3xkSIr+h833248EsbgNf9tAdzGGP
x48S7Vp1DULVwj9J8QdHZdLDWUJ5LcFs47NZDNDe34g8nTcs9NZyudEulXCOxWORrOcHqHorhBY+
3shd97K6i7bhNMrZ1ug45i2C/vZ3hk6F9hVP363KNnh4sWCy9fbI2KPK90K4QldAo8Rb6eC3xmeT
1/PloCjXAXcSbRfr76r8JtOnddmrqd7L/iMSNlNLwSSKLDrV/ZGCS4+rMKKQ68Bmnujt8ez5mKHc
LNR0o50t5hzkc8cUL+0ZBmtvO8BONIKnyMLUAcEFaM9O09Y03a7Z5/UGDNrOFdQUhA3gf0UBGsNT
n/zrkOUWo8utn8D25wm0fxH93ppdqswuW6OreEj+pkl2or6chCMW/ItWePNXwZLyotOTtsI7Ay+z
8mizZYVPIWxN65ig6ysvhfKjsgPAuWwxSkB8EJ9l66bmRxnDtKjfecVXoZ7jiY76CcU565dSstQy
YL1NaH5VIq/uY4i25be+wO+i2ogGA96u1miVUCWIyi9QYi8OtHvtIoKiYOW/qfab+0drIgXKZlhD
CcRVbvm/RvCjq+sB3Vm3TQqA/EtYXcp4f5+3pAe/WVfKRUNREyeErQARj/uwO1rBD0wA8Uvlhpik
lYU1yryC5JJQayYJpzVfk6LRSe5ZJdYJNIuTjsKflnRKnqq/k4WvuubqomTmV9qH0irAUSA45Hu5
uiniO1dUptOODmu1dhP9GbEcFoTrfMvAGajTDV6gJsuDe4dzTQEnXATKFoajIO778mvW3kUgg1ga
gdRf1UHZqMlvaZ3j/rtKr7pJm0B8JEYDLuAypfyT2PlIXOLZz+DjEJhJYyovsCTCjELhl4y3Xu1g
qm+jZ6JoyNiNBwcEXssc5lpwIw5Y1lxBP+NHwv6EjQ4vkgiKiraLjcSd3BfSX/QIztsOtKppD2nx
xHwDpQ9FUIQUYIOjqVjDyq/JgUyikAqgXcIl3E7rzUu+4vLeNh9ms2r1VeTvFOWvz/7gKnUsF+lj
NeVnHtjSZIsnF7kAOOoc+nSresdqvMX1l1a+1+2jl+58IYqPX7MbVHtJ2YbkDhmkWDDcsztQxXMI
N6F8ZC2ipfEeNhdGID8HNulFDMIfabGZin1vbD35E/cPRD2wRvf44cLH/W6XvMfRHTM1bgtqhnKR
MTwtJWHB0hiDb4zG61+526P1ZOH/1+PFK+5ane4U4xCrgqjV/4SVuVRa0lP6H6Yre8KHKF78CPpj
WMFylx8DKIi/1l3L2sgheaPsRf0bQlPbZzzBQ1rkD+BRjEVnoJ46Tiz3CWux+HMAiZ1/Db4OKVgm
OGxoBHXnL18499JFk/blSM2izUeOu+jAjKXJTVHIeDPpJjkHykoih0L50k0iqRwszdOvWOc8PKcB
hIqwlyC/YozpzsOagilSQ2g5iYhuuviTCF+grngcsWPbPUzejhy7TK9/mB5sj+yO1Yaa7BkKoMFx
LV9G/cSYT5M8W7ku5zepZBtYhm+perDWUXEwABdpgyFc6JBMWcoQeROUBzqY3NvFww/nMhveBAA6
5mvNOI+KI/yZ0yp+paE7Futa22DfgyzfwQS6lI+N6Ux/qblmE1EpB06CJG8rsk+8EzWAqjAi0JCY
WJm+cLZaKOW33O8M89YGV7M49Pq6KtyEK9FQ3yugVoJI5lFOSJlltXeTTVafn7xhxw/D3s/X1yOz
XEkL6v+14NJhZ2LzAq3MOADYlKvJ2I0M/cURl+ZE2hT+BcIzNFlsqNMXgWu6ghJoYdg+JuAXwXDg
cAsj2D4rr2VV7f/9cARfAzYtb9F4CNLvkjAAHq3mh3CqCS2C6Tbkd613Y1bAQXa1uGA0HAXnLp8t
eUuzbrj9uG7obSqKzALUA9NK7BXtwKPO8piErZq6oXkMJbpcfIA+5BA6y1OVl2Xn1tb9k8CK8kRF
CZbY/JsXpkhCJNZ9/D6xlMuolUby1a8xe2CLmePAnoIKbuI3PVnNz5x9UGheEbPYgYhrAmLNcZ35
N737bfhduTdwkGBKWPwEOpcogaj9EwMHomp5NP1djDctaxkSqz5awzYbKDPvsvhFy96pi7xdc4cW
8YbNHJrtzfw2C/Ku2nYP4YNqriXrRjopNU2m4sKepiS7TQ4PcD/DmoYMeXFl1pspuQXSi15BGtcy
Fvj5PmvP8JZY3d47m1Gx+mq1b5OQiJRdybzAgL04CMtGucz/YpH9QTS9+GaE/GZYe/bFIytQ5TKI
JzjmPBEgl7nKNisYy9CuPgwIPU3zwTU4GOQXbfxphQ+x/UnUC/INeAa0qk7Hus6JRnI40J6KV1U9
RcUdQDk3YJYOZ8SGoXAaR/A4d0z3hQudyiNZ5jJDSGX8DlinK4cCK1rpJWUv75CDHFSXJDBWEszI
evqI2MdK1ZsZPwXrZDQY3h+qbiei5KBD7uH4hIOdav58VJLgEBU/o0pwS/5QgEqS+qtEykns4cKq
9vqis3VurA9uKZiKT752nSgSZrzk2K/D1Vg+58l5AG+jNwjAGuGSzeYkmCeZlNVtxaWXDh81TpxA
CULyGWWfngx7BmFOyxxsbIkV4sStu+HCdc0Pm2/OakWon3Fn2EH/S+oL4dUxoQu+eJrLo9asg/xS
4GdCrIZh3WOStrxzIxERtdaRWXdYKa4KKJLx7xjjJNruZ9RFC7btvAzwDmn4qtsFSzORXkf4rPjb
cfky0w/Iyawjd3l5SoMvHYbVEB0yABrDf8OJEbLFtyBucgEnP1A09ih0KmJ9EOVr6HwOrCzR19l1
+ay9XWsbDoaMZCPNd4I+bVKwoaklu4mCrvx62nvoPfX2bumbUl43yVfj0x1th+Jraj8EAfIvF3nw
D8smYy4QPzTvFiA4n9GBWHrOo7yi3vxyW/k3oGY7i3bMh0tzpql+QgHDZ6mmoaSvELl4uG3TntSX
4QYuj9tyCwZRuh4BgFrJep73JqT0H/Gl3KBDxfqLvIMKh3+U1R2drgfugRMcLcPfvFNoB9pB6y6O
T3xpCCTaV5BtKHPlVx9g7FfcN1Z7boqtHMC2Sd4EjiukXRv5YytgCgs78zc2542uvNDIXotwlfA8
HI59Xk9+vOAfemKv05WcrHBRDRE6Pzo4+ET/3SVGjvl9G9UPubil9THPfiwvt3GngrZ8E8WXhp7P
0y68aAOkH9nnF86uTXyOb9F0IbnCAmompWDMUe84eGVi9+rMHDcfNJ9/fSGzDQEmgbZO3Ru+YTOz
VgXehLhYRK4q3UnQmr1OoTI8YXbRFpyM4BqKKAk3aCCWSXYJnK/EQyCC2RWAR0eJJ21XPBownoYh
WaqKj5rXsjWVYEOsrkwbBcMQnAGGmHJ1a5cwb1eY4Vc9gkKMOcaDpFBr+FzDzs9f80nMCcmzgPCY
NWsg03h8Yq5m1/5R9TbzyD0PCVwTvIjc+QA5REDChERshNfayyo3k7CKPBwZ+QAyqKjOurmfSeHj
PbLW3XiDqrxQitM0UjSg+GKvvk9TN4uWWJgX5j6dWwK4CUV7wgRokctfSvwNbG+Q1JQdUkyQETqK
cufMd0OHS/YQbEbpOoA3mMvMZTrMSDfX9+IHGUK2XF+h7i4tmtoCRU7KQadDM/S1Pm4K/d5V7I94
/HF6UZqHoiOSXCXF0ZT/5idhKG9Kf8/89+oz1OtF0nNFCwdGQiqVIG3Y+8jPWNgBTj7+hhCZ12X0
8oXQE99iMHj4P76yrtC8xsn7lO15boQaEE/LBmDRQ7Akhu69VFfBuKKzILFH0F2pPxKNge4RFp+B
SxdNMfs4nMorRL4NxsDbkewa2AzY75mI0WOEQmp44euV4PDVjA/s4ifIl5n47lsXr7qxZHB0mMvd
usO14GAerHpZt/vG+EnD9+GtLM8I8UnP1BYIFPnTEojGRd0Nd4IP5p/S0UMxp9ApWTIdGW7J1Ufa
3IaRsFh4UwOcA5rXjNnZLdc9hX3+3iEXzthebhCw1X4ZBtLM5mJoD9HcqeFfbn9lPYPvCLwwoFI+
lCIZSOj1DgGDfEVIlsQgnTDuGP7J011z140578+jmj4F5dXqf7DyvW4re18EvlLhQf+0pzxd9e4x
73M87x14WNHZvEFJWeY3PEmjwWnKnwKNERR3btBKhSRgHhqMWUNKlTov8zBHrhzuZgJAynDV0sB7
Oy+6wLibdz5GTHjTdlzqLnw3EUsV9W1I72X4p7Aahvtv8YZI7G8mtiBxxTFn+K4w7Gsy7QrFzK6k
fYtsW7qMCU3pMlkR1pK85ZhWzC7iOrCZOOGXn31kxWsurnrzKXHB9BeZ4Ccvg2yAeLitSVekZFgZ
YXgg0eKiieDN4ugWQoGOBcqCLTiG99OsuCPiPwMJ69RYjkk4RoNB4XAK5J/SWMgta5+D1bE4+JwC
uilK14idZZdxUL2XhH+ChqGeReSMBWCpjCi97753oWWYTPYYKKaQ4zbY+19G7K2E4q8K3qz+wO/N
ig9gGTzxNqwqZ4jD7ax46RCJphyOFqcWfxs3xG6yJTfJp+J6RTnfEz5ofMvQe3Kd0lUcawP3f8/F
nVJgJak4DQRPJNdsPsnTQMdoKM+WTUQ481VA3SFd8B+WYgYRMjKwqahANpmu+GN4bLM6zamGTYLR
ZoZh0FaSLipjp+p9COVXNXFN7nunX0XtXmT25f4OV1wo2r9ZBvwLn1EmjGPcnWeCtjfHcRWbUn90
0gRuS/7N8Ey859gxw/9ZwrtAPFCJozG0izVhfvHk0jKvEb7WkJfGjea2KwH6OWQM5BscgecnRVf7
hQXIznw2oQfYmmVUI+ovIk3XUJLU6qliAwl7Txvf57kQZaJVnea5s6y+6r+YCqIBaU1whar8pFTM
kLwsOyG/SuUuqX417wgWleMKlJ3U+eqe71qz53KrndK4sn6TyqsJiXc5Jy7eZqDKMBMwyW+5DG2J
uG5pICgePn4/y/kgLTUKlL/u2xM/TWsXKBIit69MP/JkmGFCai0KYGem/4D6RdNStu4DjLSA22B2
NCA6kyeNgkV+puFKVU5Fe/B8fiLUVC9/hmjosy7HBoB2XOQWC+gAJSDIHOnsuFf1rSLvzApI3YUU
p8KXRekOkqgQIhPelZ7RTv9mQ4VtxO8dPqrxbnWfofbTl9D+tJ+WHgs3GHv0uL/Y3Gu2wIzsjjh4
OpPgqgnr1iUIJc0VtkEdFHZNXBweTVs6BRibwU7H6zD0LG/ImRqDMMoVa3oJqR78s3Y66sGV79Sc
WMnRGkUWDqYN0aPKonxlVKwhwoy961bl+KvDiElAWcv2XDH1t1DvJJNFbPJZpScvPQNmdjR5AW4U
DVSofoC/lnVkIJ7nXVj01gh/Svk5+ZuIC1FaoBwTQGhi2o2R9DNQ1kjiliYSL+Pl80uOqjbYvgRI
uqvFY/5GHxRDKhFvNWHEXkEC1EsK2CAzP2Q4eMwXVZRTGF/42bUFwoEMv+tuXEZUarLBF2hvYD8t
ca4J/DW4Ol5cgUTYDQoDGGrKpQtqajsxSkyP08yFNeFUsnCOmj0/yA09NzOdPvlIKCQLD22ago2X
PWrr+m1gpFVXANyWtmtovsOzgV5v0g4WDV+JVpysCgET+AWxbQTBMSDzu6CKseGf0tips5cJE4Y3
HqX8PL/vCT4daflW8uXjOb/grsQsgHfJ5cv3b/O9PPNN2F3J42b+8lvvWeOCFhLhlwZE3cCrz0B2
rJ0sMrIHfI0GoA7dDle1br3Eaa8U11J4y7GbIbYue1EUiCqQw8fEbgMPdR6lI1pAmEVA1I/Bf9Pi
Etueti+8ERj2IIACZs6qFxS0SnFGjudoyW7uuoJWs1t+Z4MbGnIGaUa0ZxOwcDVLk/jgOUY35NhZ
8C5R+2kZQXM++dehBTwurAt1crO4dtU6ZSE7L/UgtLIDyvDyURDWkwTUyIuKq2CesvSW/MA9wiSA
sULQdx4YqkXPNCwtkXygDfA3WxB2ZqwhBQlm9FVeGa7s7wrtDfv7zP4sK9ej2WlAQNFjLTLAepMA
6ybAHW5+bUAUyVn+MFEDyfmPLl3K6YBlk4qnfNQlzkxKTWS+I1jQpUmOtAtsR2QM1DAV45qSpfGG
fwWK6Co9V+p2AtO1RG4//ZvRAbaSwcHtzFsT//lcC6wOtLOfnBsVzBWOKlqmwPgokegrCFKs8Wum
RfUkBcNbXbarXNiSAEh49aXwT1O6DsfbYN1GaIkBmdaYyy7OMSUAuSrEvL/JtqgIu1F6VFVlV9V3
/lLKu1ZADQFJ0weafOiBWJJvSFpyMmAx0cQTIuaUR5kznCuSeVNv14GZdSDEmWFATGnBys6J96EB
O/ZEDxEfIxvbRIOUOtudWwiLs18vEZFPrSXvNhfT+Rd1PsW6YqEj2qKEDbNlARnCjIJdlbLjppZy
stUcV6NPGUReyE9fiKBJTrFJ2MW9yaltMzqP8UOVTiNb5llOEph/Dd4IQnDmwpmCYe2T+ERqvFV9
1N5Kma2ubjUMjxADHLG/hbOegHW/CUcCZMvWoMTPAFgVVovGllcF4ZOADqN2IK9nWclPDvG6tI6t
/l5BzhjJ64h82OMckRFb4ioaOXHhEq4BjIQ/QaeH/wqyTxYQtbqmexA8VkoUl0Tc1MOu5peQ7Jae
+LOcITtjp/gMXZXdM0r09AvAT6p+KftvTrKYOMiqZaw2/63W7q1x0QiJFLFmKRDWVSrN6JQAA/cO
akJMfBB2saszUvYOh9rAzgW2ChxdjAIcnIa7JRytygHobNzeelZkiAtECVrcdjWRDzzJ+IMmMpzI
STvn2sFPWUbxdih0NNZE8HxRf/sQsk2+wTgqsCj8IUJ5FWYb71ObuZS7BmyZxxlB84P2IhoCeMlL
gF9s+HxCz1kjT7BbISXjgJYPPYqSs9lWuGHYEPRLxqCUEPUF85j5Tg0kjuGBFYsMYH7Gm25yiGHF
EYlDzkp/crIZc9vFBC2njMiSGJFGl8x5C+y4Dmb7aPiok4gF6iKRJEZoa0li1lICAKxLYXbIdqJi
n01wTb7JooFPLlRHUjIWAjcnoXgaYocirxbfv1V9ZjHLz3olKEC6/DFahxhlWnwLIF6ZsDf0djtX
azlacR0tVMkWEJWgULf+FKyGsLqkWffHbGV5P7l4n9EhqRrprKqVlcvLVuUm4LcTA5s0CyxlIUDs
DZKPm0tPNkdUr0YZJBpzyN/MeKXdsl75rpKd51IQBAf8HDGlZxhbdeNWxsQiuMihIwbHGWJDYzHz
Y2BGriXs4h2TMF8X3DHgb41ON+5K470GAtYJBfaTrQVH28weVgYjgS8fSpN3xQkaTiEd5kE2L3q+
yZOrXBH0Kl1jw2BxDf8E0nyvkI1BFAODUHBS3QrO+Vpu9nwkJpVlKx9SSmBNPyknf0ry6WGr8VNy
pc3fA024jZiNAD5J4mGmGK84Ei16fprrRpPfrHI/P9gido0X79t8BSTtJRUvjXwsqt4xzGkTFPnG
mLDfn8jNRiVQyPkKO3TgfeJUCFfFBKBUaZpgBM6kU/VnXA4kRrFD2E3TbwWLzNA2tf9OjG4F4Tlu
CGpMX6LyAens36MDV4Lxaol4lo4b5jYl/ywRp+BgIYBMh7jZR2BLg/EcG7KzWSGkb4ZuZy5Hr7i3
3a8AQWhUaJeaVV48+mW7jAHf0JLgncW69FQU4mLQyTTlVSLMAyCjfEb+X9ZS9+GRUKPT4ZFx2BO8
MMkls4cJqru0rrJlad7zeitFl6D7U1DF536DpwTOPVLjNOuIUQNPe1KHQheEdiGPOu6LA0MV5Pxm
XxJpkUxoOjK2ZbmbtfvuknPu5/tRMHHRc1jXAInXS8w/pEX7V9YrXSTqeGkyzLV2EN3L7EcP3vzk
fUSpMIEfdf1bRBRrQKZJ7li/kvghjscKnkJxxx8ItuDaxNz1T/Xd8L01Lz9IepSbb1xw6kHscazH
ax5fMKZU28Eh5dQO4Zd3tbgqdTCFxY9Gd6ejSMkeXACSsAXuo1isWMYhy92ZTonRGIeYcTOethhq
5OIH6c0eOVT1SWHxjmwZsQvTmQgR6+Z5KONlV4s2crVRWPnDkoeoGqsbg4/eIoO1hndNRpHACmx+
vUib2qp4m+mmzz8L42KeeInpgykOFVKDM0HW3ChCpsbP6gQG13tvFVvo4qUKhxmzsojJgH4R5WdU
bItiOnn1EirmTBcS5JUf4AmDa+hlrmCG9yHqDqz2RTzLPSBpMGYYNFc6mvT/WDqP3daVbA0/EQHm
MFUglSVLsmx5Qjgy58yn76/26cEFGhfd3rZEVq31x5ojMI1/agrAuLqpl1jSfgj0kOACfsLFOr/l
8nU2ycZZl0xMM0qGk4P0wdwH8GuV/lPNFyt/5JgfK8KeG176nhMwZ+rB4g1Ayky+tAlRJUXrqOJm
stFd8LVIrKs4HamPyYCS9igna3Vn4Y6CWeh+7OYJ6e9gfF8w5QH/N5TLf9qcOUeCqqhvPkxfYLaW
zvBbv9VYE3SNkr4RvQr8YJXRxsunz9phNn8hf/HcwAFJ9KvMWzKosMChjeFy7cYLttD0qnU4OlB3
og0k7ZaBkzwGC0LYeNbQt+IQ7CvMZYixzR33TBBvHfUxr0isryhYQioNsz9V31X5rWabULvZ/CYl
8C3+Rr8+9toRayC3G+8KUlCEPyolBiz12aZtvmdslD3kLVmAdNXiRjbrj6G4BtHGKDb2itI+nS1o
kSPadZNtPiIsmgB6/p1mI6jIWDRrCbNetIOKS0bUlh3DkHKv7HOkX4K1OgKNuHL9qRDwkjb/iFSj
2JkradnBFKz1VUkSUQ1OzY9dk0MGfpCg3iIxD7MODU0O0huGHNzJ4KojM8nWQFaVFTsZS3BybJpL
ouyG4UAYMHlJryTjHP3oZeRYpUrdYmGxGdAdXISM8oWC3LXDEAaJroB3H+bGHYdXbPyLFDY/bPHi
QkO4EeJ86izowXQz/t1fWjyoOn2KRYgtKM43mmesdcn1aViXXI2QXJttmrgSNwTAAzKCEJU7mEeO
Ldiywl4X4fOhAj+zn7DttdGjKt+y9B3cMCeVnGVXWXPxmfh9QWWUmj+lgmsymV1I2ushRIV+eWC4
SOvvVxPfJ2UT2n1gD/vsh89M+3OIdJvW6nkKCOraSN1vA4kXGx/8JWvCpVYHaPGbHVwBX1ah9a7a
m3IJr5iu5TdQDEPa1OEfWTfLQaVL4xbyfVSRJ4fkKP/F/Y+MmB4MKNNulXnpGLz5RFapth2vNAly
qAEauaO8KahfqV+IjSNd8z4BfohZ0VGP5PMuk+aGaIS70cR3RW6u/GpoF8A/SnomNLnk8hKeLIco
iMLPTwq28LeY32yvIFPhuE6By6JT8NdC0c7SyJeCkQxNQzq9Z53bO48wfoThX2vepOGa+4dJZjQ8
T57kVsa+VA9dhv2S8YsMpBro3WTjpJgRaswt9XWpHCKsqdxrtBdNXplcTP2sytehITXoUoZ/mnMA
3CqqnQg6/qoqj9gujHUbxtgVHK0ab+2Mk7uk6Orazg2ucmPpp6epv5IuYttvpXXQSPmD8IRWwmI5
P0rz7tD/hJDTuBuAXEa5N4bPCeC+Ui80NYo/nHlsyF+ElI8E31I/1RqgwpXOXwD5HxUqleK/1FnT
y1NE8BJLnOGUCKbdw87vUvvZr6nEADJN+gklJSYxNm2d5zQisDWZiYXTjzOVXGTnulPLsx0susFz
kiMc9QovIjokWnnVlZgYExYz4JahBKQ4j+kGjRRPuRFdBBo/Ew7A8KeFJ7WbsF3V6wibvL5X1bMT
4QjYaUTEgHC2V+JjAXlvMejErN75HFYSfDQT/u/cntPoRyXmqZf+nH6DUFpoonMAG3v48TMQZuOD
1jkiq1b6SNoMF4VvfDj9U6HlfeGgmnGIFzzKpLUiaZE+kly8JcuZt5ppcwUsh5SBQte1oO47PF1I
qGLpL2U6AJtdWs5PQZlgvex00pmPpSyJ2QVFqcqBIWLx3Cn8LKBZUbavAkLShuRVs9+BSCLlLXpO
kztIblC8xqShx98D8T+OtsGduMYkRwLpLyqNxi03BVIx4x3sCl1Y4zCbhsccboxxh1yzpj4iROWF
GQnfoMjoXzqFfOI/kakxVExk29h5+uVnPP/E8y/v38pp9gHQJ+W/QL1LhTvZLbGBMQLgIxWh7elG
YJ68QumHbBxpJ1qyFcPXJYT0eqKTNGS6DoSYVKGOAdQiowM7vVc1R2aB7jk9R922MA4VASyOf5q1
F3495WghkUdzEDkvMoy6MjgHwfyWEDQgEWa1V2EmuNBCgQNVDx2myog/Hftr6BmbMc8UazJxM5tM
gsXcH5Fi9sYzb7mq5QdpUYtY2WgR7Z71UVG9oT4SIoBUcZ97yOf1bbWJPWj29mhp9aVRXnlcYPZj
bSdE/IZzuijlpZTPcvoBiYT4XOLItpK9qLStpT8au5aThDWSi0VBZ1zZd0vaku2JIxqz8X7QbJTR
PQLjb93YDcnLWFDPtNI1hM8YrcbiMz2mzM00URPrkF7FETDFb71/bExacbaGgxlypStrAmzAxPnb
8vpS3W39B4Aj4ejpeIpQt6AoXRrpjlVBONA8KG7nyX/di0gJ7NHxFumxUjUycLYJfoOCxwhAgJxu
KQWrnEnrNTLP2rLoFy6i4+xPLy7qn89R6+yRSk7RCwjeQlPYk5yXJPpt0r0WrYPCg2EJikeGwH8e
OdArpmMQX6Sp9AsEINrWtw/dkNfYmnH26saZJJ/QiynsY8JF+oY4HZEJFcO7WIXkVns3oFsokK85
Q582ojQbXAIhFTA4PtGA3f4q9Q+EFdyEd7SRK037cKgvonwFIK4xvoaILzgDLZZcMWFMyQHCadX9
yEgDBYwxfVN5Sqc1dm3YS8bZhI8cbH+FJz1xmYG8Vv9tgQEE5sn1gQO9gRAnTBQWEwV6qG5s/7Xu
P538JwGXN8BH1+lEcyboCQQLbZSLoNxOw1+nk4+OCoCMl+SFeK6QiYLBokfNMKMOxtWjE4ovt2CR
Qe0N6jYi3tJ+SdQvxb6YGb5i4vTtGgTYp48kAr1WToH85tR/nb3oNtOGvmjCdRLZG+Zjv+phL66y
+GqZ6XoCDah4on+Q48ZAPzyvAPZDKo4oOPyLfiDVBHWj++eZYTG9TdgyAmAF26WEL23fhM8lyFD4
B+ADR1oBe5ChWUIIdxpWUEbNtrf2abWv4mscvPcDHAE1bUSM8Vn7waEdEKeEFL8tsbmsGfyZPmJi
GDmphn1t/rOF+BxMEGDA97ccthnZFNcAnznakaOzHTYI9dJ4LfHp+ZeEZ50ev+GNJdAu1pJJAAeo
IJhLMbFppFvLpEaMtXkDaqEpxJJzFUrdA2R9aVabdl1hadzD8/UYkxPWIaKG6claBDUnGH044QvC
+K7dp7CjxjPhRgjl/ThdhMQx5o4LW4nKyj9o+LDdkXtP4gW4Kp09KgLnjgQXdt3IwWJDJGaOFB01
TW3tZWvTjC7tbUKfTKhaO28b2zODzwlJRSQduVLS7E2NrgDwyOLZLnErZsw7i6i62S0CQjKWG43v
fsOCnY7vWXQupWsXPvv0FPNuNPMBhKPZDBvR0cO9U6QrlF59dVSXaNpzL9d+bVaZov1sB/jIep+S
R8QU32zMXl2bzdHq+OMq15f2nN1Q5DybqefI7juhxwsJUJ5nEpx9EQbbkNB9ZT0MjwG4a+iRawRn
kWWhmSfHJBZul5CXR5Dm5GcrS32mcIgGJ+BI9kDBRV0u3trpQ23eddfxEEoJ0QrZ/ACdaKyAyGPK
Xo1dX6NfNLO1wT+PnRZeGWz0pWbLnqsA8+UmGHbAH5Z0wmsMyMUjR1JF3BAljpyqPdQPPFgEHdYt
amI30U5NRyQWB5c3P7iLxPBjgk4XiBTlOoQU+GXwwqVcvMVb/lf1Kvwpc2Np+DCuCMiw1DhIf9pV
ZgiT448wMRH5nx2n/hJ1b2n/TWYg5oEACJH3DF1lI/sLqf2I29dx1vjEj367Y46vX8jLHrjsBtgU
xoYS8j9Z/IUaajyORU/1AtDbkR0syN4CzhsGNyTupFS8xiu4B6SR/SU38a1Km4jqPxAwdqL4xtBI
zmmMf9F+tOzpFA2yAQ/9RbMuGAJFyUvo6cZvm+5SsBWFjULs1RkWKMg0okb8CQIXWUvuP0KFE2Le
hZxxeIvajwobruaNGOS5e/kzQuDJbDP161Hlj2PhKoiov9AwPo/rQLDcC97A9TjCxcJ+6DfqPYTG
o0+/q4qhPDzxmA8K02w/LsZmXDrtR4A+RiZA9kc2NuxOU82mNqw6Z8OYMDavOCc5nnkBEJGRX7ei
XDgs4cn5GrFRll3lpfaBn4h2SCGQEiDL/rTbo0MVXmn5q0m7sOHIMIh4rpg1BCgYUNjLQyBGQ1Id
V3XNJUH8SASM2xdXcgRJIDll3W38aFOPP1+PrwwNarPlfa6Kp8Ry2ddfFYWRXLg2wgIS9BcMBlm4
5/kSu7XanRLTAizi4/J/oy+6TYQES5q4PsqXUY9pOQmp/9s13cUe/rAoUAAOJe6FifcaWJ7wU87N
h0qOEEGkHfO9jd6boakx/3otX6QWkQfsQsIFwLAbJwhTrqrNAUSEcBM9hYDr04yyJbnamXMOk52d
PUem7qaM0TbgBUzfBOqQQxbzSRgxZtRgpVVE4g3U+UXfMo8DF1d1AzzGyZ9Gb9TrLAYn4R7DqsBd
E+G2Up41t1eTs4YEL7pBmBNJVQHmcjFyCgoMCaRe7mJswWoPrHKNq1dVfZWqg2LvZzSXmrpirMrS
j5yJe+bpz4xrCQlU5E/4ZtPcyA6Ds7xKuZ0YRBEZlB8w/Ma22ygdbdR7YLEciRRYav+jVUAHBkVC
cGOzApIixuywPEUlK4CiYwauscaylncPc9U12dLmmanoCaQEZDGbz8z+LMePHOJsARfRgB9PKyu3
0ITAEtMLy8nMS2OaeJGGozjlOfKEWbjgGpom6rx3zDDEJNHro7oxnX3ajjOn0X8xbQrPzKjqq/ol
Gn87ZJK8rkQeReWNM3qpNRZeNoe56opNA+NfNv+JtwQVaWL/GvbA9c9lxcNtk/qDXrpmYh9wmS+T
YR/We+aEqUWm1APegWeJsNdJ5Oqt/ZXE7AYwniovYktPdM47wq0i0PgAEUE5JetAxCKj5sD/seT/
LRAS8aX2D35FJkb/i1sZnmZqd58N3kNvRHQCrOJ3ACib2NzLPBATVxqSCg2Xk+ZA/tUvvMnRxUAE
rmyZlweMg6ijiJc3D0UE53MVc04MonMXQk/9bSQ7r8k3tr7T2V9R8SPqJGAvXiFnMTzAowqRJ8PK
GHhdcSFMvlXcOfqOHJx9HDTVCR2KjPUIoXZeeLO9h9Yc+l2IyU2IiyRafjZiKWP2AkHAjMhqvM9j
EmLPQP+wXLkHVdDJK6VbPZv3gkASDTm5ugydd6nGOEEsg4zK0RgRQ44hzwV1ATKP/yW27h0Jc9FP
qHz5Nunpbuw2BNXD9q8EoqFGp258lwJQWmYQZM0DvPiTo1TIknlSsUaKI06y1g86bbHtI8AjtC56
xFREmKBuoXEzzbP+JuMOULR9RohUTBpQWV5Dns34iJO7krCxbNt671SU9hbdOps8W19V8cWM9uCJ
ZCcvBtdaAi/xe8G+3sb8FvNXq6G8pJFrsLKVHovg0m0UnEwAs+Unw6OBfMNyO+seE6IDTGCCQJLv
wPhBKk7rquZVyv5mg807W5PyQijFQuPoHimOJRmc+ILonzd5xrt6GKatM2uInogZeelg3FguQLHX
fbeLRf2CyRl9saWLbL77EP/OGVKAwhRn3A0cZ5O8hKJvs5Mpw8nPe863wEDsJgszY8zm/Y+LsFaW
9enQqxUM4NzE0JSe35x0blaWNpFquFLKkxQDUyjZOtMJKgLKw8KMMoRH47V2pE06UBQ0H2JE3BEX
HNFu4YI9OQivbYM1miYDVT3oxZlVi1g7LlKKWLuzjDoo3xJMIB4xHW4fqrLsOWCNbllb6xicxg9d
KcZHCAmw0z1zDeBqfE+G75akc8RgITHxainERHaVBdDL+TvUNxmIjxrE+UrMVyAxwyQ/PO5yeQ6c
c+K/NuFX0TcUs7knvccrAEBlXHJQlqSkDIHfpZv5v/G7weym7g3UqA0dAA07a4UCnO0ee1+lHQy+
NNy0pYeXaPKQbXfjlzhYW2odaCnPJVwfdFbkjIgF0jXaXQ54bk1SBcrqJ9EeFfbjhzm8VRa6bUI3
tPnpQ5kZ+Y9mwU2r8+qktsrCmj7EolpahlurL468A9+wvGQL39EudbekhJK51Bi34/gUsW1pwo6I
pNx22QEQPfHCPYb84eOxzExWN4V/VkvdkKQEiVlX3YTDOifM2wyWFbNb3n6olkWwGH+iz+HrDvIK
V+DIFMRuP5oZshKCvdtdzmJC5Qc/lLv7lccNfknEeWnD01DeCefhrfNZMtGiIEXrriDXC5Y8DgiD
FC/+FCqlOYWwRvAq2ITUjB//ENHsFkuUcX1lRIBPR9PaadMTlWllb3H6G9YtyLLFFAD7iZ0w+wyi
b00gu8EjRALZNQ6efOjv7Jx1L125aOgTKEiwED8anwuWA725JxPqMWbBqSWsJUK98u7oN4vFybTu
QufrZGddfg7kH1leVZFcSsyw4mr9kRo6SfHgjSLzO+VMmyIdfvmVIF20LBnl4Ize1Zv5g6FeJ62/
iWgIYrceApmHpllRYLYUWBIIisS4psjvvIdiJgPAQPfB/UQwGLVjJSZU1YKGQds1xx+l+ke6iF8f
mqbhStvM+Sc98bjAev43wBhAh0jaKau5gpExLHbCR7rt6Q0s6N75oKgYY/O3GX/41cs0oeJlvOqY
k2Wvd4BT6GTDf/MWsS9WA0nDC4jPbiWKgUEUORL08FSZfPXl21R8lrS+xegQ1bY8K/1jEPzIRpyO
CvxOOCCHtf6AUWhlRA0SLZqvBF+/T1ysn7brSaWYADdSz8m67wf0/MxapzfLT1caQg/+W9woiGFf
lHJfy8sSLMYKNtKPXzHB0Evmr4BjRq+ot7lkLKrgO48dZmJEUgj6u02zcgBGj4IGc8hJaMtLof8q
I41qdIrpvReyo/szrGN1T2xPvej9S6ufi1xafBeEUXVb4WNSyfZ23gDtFk1x5i231Bez7onMA0O5
meVulNB9rdpml3WfFXFtWVbwPREejm6SUrlCmMnXspDE7o3uFcOH8DDv3uDWhYdfx9M8LpAAQiUH
+gfMBHG7jjBf7SBddb7/cvyuUAT70reSbwQADPgfJrfJ1byACetOjZegr+PwNxouqbPvvSHG32lW
GGzYhBa9tQYfapLNyCkbU3bbeZHyojqUvZ5YeTTkLQiYiVhA9aHz+Ea2z6UN0oXUEcE8VBAZ1TYZ
gRy6/iziwJi4o7NKsBftmQk6D3xRyGiSj35B/MgXkJ5frarJxc9DJtCFXvTFWP/m2nvRgu/K1OlK
0TrC4YegjYgIhjMGDr73DudZLaLDy5skCrjlvaYqOPZnrLEPuSXdfy99gcITIhM116D4pp2Sf4qP
cGnhSiPzE1StPcES8TMfZfaDAA6JAa1LEllS5wAlAw8Ts29zYwUXBLTfXgR/GgCcjNHBSb/L+f5/
vC/Edh3GK6BYwgql5MvUtgH9USWXgvJkVI63k2dNJxBTB/Jn9kLTa9JLrjtLzTiQLdfNYFyMVl7I
dqo0rev0w8pMybJQL9jbAL0zADGhDRLMUZ/xmV/Q2heSz9yI/ira2QL65WbuhoZv7y7ZByk9kXYB
6ynMzniv9X2l3FTEpzNQYV226xhBEG3EAE0x6UE8u6xgHe/AP4ZwcEV9lL0qCa6SEKOWuDPbSixI
S5ZoZiBog1hIz6VvwnIRxLMBwQZnyPQsm2k/OaUvBPCnZIQkEJ3DTej4wHPUhNQSVg7OY2HAauCw
mIBRU2hcgPFLtnhhhNBov4m+SYnhCu8TCzkn6nSSoPh8xVwJ1kLt2kqqVoyr66LYC1yalkrgpdT/
Uite+N9xfiMdF1aIJI2UX6TK3pXqVWGvaygQmIUljIs7JWoLxjXHPXhQ+cH2qSWxWis+CsyZ5QFG
dyx+jQYjpwdr0viz62cfiYyXkaUPls7ijdZmkZ1JWZiJtZgwqH4k8BA1qUIYVltw85osrMhXVC6e
fwJM0MzwjSWcs5xTgkSu0ZKXqs4sRtNOAqcTOJ9l8R0xRDb71jxmHgFe+ZZ6PLe3COLzBBcHFKMA
vopdL2MpmAjvyXlCkQoqrnDmGJKXadu5PeJ6xycMv1Yeic/CA2IW61xEPROJcJBMpDZuVxFisEvx
e8jGNcQBRNopglJn2Y8Oi+61IjUDwhQorbG25FBhyl8307674Ru1WcNS60Js+8Lv9qBLBiYkm7Nm
EyPbkn6bodmEZbKkZwxcB0U5Hg2sDsWVg6VT75H5nqf2VuULjCHKeTiBC72uPOgyMIHh6TwBFuon
1X5EWFUciOcrZ3dC1b1mcZ5sXufl2F/DkCjmL5s07bxRV1R6rSuV0466A9nkgHmfmg24U2SfNS63
hCyDuviW7bM8eJKCzHuV2O81w3DX8YxpB9Ln3ArsjvHQzSlrXfNeuk73iMsblRQk4bXLkkTPOYaH
IetmU+bHwZHQj4JyEs5VcTQS57x15Nf5n4pL3Ci6c4YqmnxkRByqghlHWGqJ5FR1H+CInSdg4OIl
IiLVrnHjYp3GCSIf63ijyRYP2E/CCiiROlOfzfG9yUmWe4fXlmIE2fpfrlFtAwAJPBUF70N5Uj/D
ckPcBvHtXAPsIgXReG4jhQBhB4w8C7/fP5EJfEXzBcpwgjhvOBqdCLaueZnKs528DvZP3H8P8ryh
HIBhrUyReVlXI+AcUIhlOsmdx5ad+Qzm1IfoOAKQrPx3wfR8fz63o7TigSBhIG40onK5+WJl7dsh
zqKXzmXa8y8owVMNyJqZHuJB7X8z4l3C/KuInhIhcPUnECnJcQb1xSVowou1+JnsE4lqofJn0OHq
3GJ5XkXjh0H2eXuUnD+jO6rmTsUT4D8c7aZJfzyoc36NE0Q/WxvX7VlV1xgJNfzh6soagq2WMgSg
QqRMd0XgSJSfNesZKLzhqIjkaSetY7eKPRZJcaGKrY7fHD3YWvJvM8KNpseThV7fEHR7+y5LrjBJ
qNIObl8FqVESwnvP0gtm31IZodDfM/UgWwh9iNTYl+PA8QsthECJpglY3i1yumhZPFUoyS6kGnRh
w5jUBDJ8yNFBHzyNaMgs+lE0jOjK1aw7CDNcUNN9hCWavXFTeYgzyg0Porkd4PWj+FUAZxPDaATt
abFeyzMyWp2UstYtkQYT5dumgB0Rw6XZgry/kvG8jJTTIANCATI6IwkHN4uboOBRSfHOcUsipmEs
Z9wC63G204YzWuxAWu7ijBbBmg1ICdNrueNO6KMNIH0yvzUNYZLHXHtJs1tHlkB0wH0jVa7B4w6d
s3Y8tnKxGhFmzyTRlLeMjZlyH4xzn3qeoNXblKzbCg8lHNCKEArk6iP5myx1TfxKuMtY/I2gIhZ7
hnCqtCpoX7ay6c9ReP8MtH7attln06amj43Yn9bm7IY38duvrPnuzWu4DDbj/BOGdKjgPkjWjvGZ
oaKt7/9y7vboAztxATF22p6fMnvsETFQ/AAQ+Ruyq9l0XXanhqXK1jdJ+R6OV2UuePN2FQ9f3B+U
4H0Oj/a77mzlOTyYar12Jiqx3hoybgVBDZPMQSviEuUGNaV5khyEtSLJjQ95EMFPQsAJp0WDFGMk
yZzBZ0Z7WZ0x33Qm0znfDhV6MQRF6MLWGtRpgmUnjBZE7ZEqgPsfL0w/XXpU/AWMWFlvQIwM1dXh
d7KupjO7oFgR5LPZvJIL2q35ysrqYmDQIi3dOnToz1U+0YwlXu7vMrEIEQq/qT2id132rKP+RWwv
pCMLebPde4JtqSmFrA2eQ+7/WimBiYZFggi/QanrwMkmEi8mcU/AgbPLR0UWgd5sdSoKi59aJzZD
QnjF9TXzSGgW72Wo05Iubb5BuIGZ10RA/heTo1tfQkfXUsCBngQcOmlvCcNSYGgLtnwiVpeNhkE4
wERELkg3IsBgDaEsoe2fGoqh8UUjMDyg2GMYHzXx/SWO4K32KAgei2+GCg43XdTyRWEHLxkVko+Z
yEA0vsydaLjrx0zPDnMOOLXGme7EG71ej+1FF0SEGBDt54V/TCNRcd9D4qpPh5cMx5yyEcRBwgVG
/KNtPCiEhG/ew+exVx0rm7r5VUVeqEAufJ2tlqVOm+6pvod8kGm2uAfl89/hI0+oPQ8BT5IjEh5Y
n/mmiBdMdVeNAUEJWBy2/rXGke/m8h7VbSe/5N12sly/JVtyU/n8uBV5AKBMWrrzrcQzylPJLjJq
MupnF/h1Ji8rP/R8niFeQOwhLN3KSv5OSRUkw4uE76OQbCgioD400PL5dyc9WeNxJw8uwbsi7gVx
JgqNsKQn8i1ggvFf6oma1U2GFKXazK/gM/QnjSvQd84jFrk4PHe8ek3yZQ3fUbzqMW41wA73OjzK
5rUpn3mFXsoTIYeDy7TWwT1VzUAUH5FklVfYLnlVVYno3PX9I2DIkHxowmsdwTRjvtVkDrk/Y7zO
A3EbEqTelwb5oWAM3SbWVnDaLhGo6bhq1JqRAfA6PE7N3casQZY6jac+jwnBDCkpEruAB1E/NlyD
a3I6w0/AoRQigAoOLEPI9Dn0dOhcEXFT7jDJRO29UU6T/rBIq8Dbhzo08b2AF7YHytsW5W4ed3n0
0Kd0Y+ofhfrK06kq2KtQcooNdkYqVHG3W7hSSKkZ5w2xt8SVnOGeuE3FyjXjhRmWtIYsJvWrVvB1
uV354tDaHKm3UflU0Zo0vNtRt5rNaOnYz4lBMKE0aeP7uzY8avpTCV6If5X9XakfU3MXp0czejjW
HQFbR0bFc1a2iJHD8JaA4yvWJeAN0HY81qVzC4FVAkBR4xuuaKqPUnswGJ3Jk5D9LWbmaqZDa1Lc
PEB6pE9AoqgupXeb6tQRd6IL0KWTeVRTdrvSWYhS5DK69hilyzxvJf1dRQyTglzJEiht+hyLR8m2
VewJTUs6MV/0YbCGfl7WryNyYXn44QOVOlok9jlyJJnw+pouCDsiCay4h/Iffd1EODbmrg83frUu
9CVJ1TtiIVPUfQUKTlO++ITctlsh/PLNczScZoQmhpcXn5Oynux7oTOJr7hkYbjsdmcrB/lGEKba
PLXorhavM1FcECySF+nrlOxh9LJr/gGG3S4gpPwJDjWnFPh1vlfwXWcgyRPyfKf/8kPehPWcUtDx
tIklMFdy5g4mpgR+z6rH20eUAwhXPFzD+jLinUKp2aOkYY0kbNicDiOl1TWRIwCrUoeRHsNVfCHe
IOhGvLRrx3pXUkauY5jg2MIjUZChYWNdDD519S/mdx0w4MnWF1ALFTmueOdLiwy/S4pCCbBxbWvb
TH6lKHJqLwQ/N8YRGGs2L3QogsDipSLr/p9wO/xLB17mmTDYz2L6SVn4zIyqDPmKfBYtTXfM/Xa5
aqR3gpJwieTFVSbnJHt01s/MUyAxwWdCwji8ok+IIiYdZUdRcqI+hKTOJlr1lX+SHk4yliHl4AQg
6QlhKfs1EesrfzgL2iLTsmWs/oqekFh5TOEdLbUWIM8lBeDYK+c6BRY56u1Oapm0BVZX/GSYWxj0
TWvD4SAorS4isPPVIROVj1qZ37N24TQDRUEQNJzfYchl4ADt2ge/3dNDw7eld55Y6tX7KczICCDt
n5+YaAfeHCJRfLIazyLnikisVjANabVoAMjSxli2XCuxcQLhGQk9UoZnFhuLVARjBH9cf+T8jDHd
JNmD6M9gjuhoOJnpSyq/6zMhX+M93kn8ccOuoMEWErumpP3AeBVWlwksq2XJLcwfh+FqCE7/Hhyg
v3avBAD5vPLUXd5TpOij/5vzZw1E2AuCu5UeEPcVmmm7QtrCRg7O2quLUekBGgivuGVuPR6rnDYp
ly2O46pjtPoH83WrDtwjIwyPIFzCdvYJ7AZcvV9uIT3oRp3LSz2g5+cmRHudpB94v7IUMbZH546v
iy+rCg46GRAR3m9x3gVQSXx6qnlWlI3KxoZPGtNJTaYBB8dRlX8FEEwwXB2/a/aJs60hRJSMX+dD
xUrZFO+hBPxOSPv4neoYDQl+Czc1cLWz1/t3m99MeRfUpCXOTuMcWkuDvdrcZ0xr2J+b3aBy3gnH
5YnHZE62sEscbISIMNHQlguYMxGlSZ8NIkUyhh8Y2gj7VEh0sjlyHNDqfKfIez7wYnzQn4YUKORT
f4/RwjPdH/Xhcx73Sk1d45oB0JYB4qh7gOqrB3728FcNpJl6gDx+hXoRgmyXMDCMe4NQ7cM8olNg
fAbaBChxEBlurG3IK9ffivTXUG5jvyb3xPkFebWK36o4J9F1NPdT57XtAaX9gGawQQMmHUf97gCD
UhDX3HVeCzy58Z8iAwAWwE7NY85v/rcxrOwIpv1ghxcQkz7fpMw0HaBJRFNQ8U2NLTR1yh4FD6Tr
SBLJlYbY6MmxQtlI7EC2jSkdTENXzdBk7mLaS5SXdgIucufcw3TQSUhwSA5EMqW95ojDm1ufXKL4
OSEdaRIAh7lf1MaplRAF3XNkDwT6FRCUN9H1Aswjtddq2ouwdoaekYKiHayfZa3sGlb8HAVXX360
1VejXSP1R4rISkdoX+4Tti+XfzKMLxJ+vbpfz/0m0DeVxWubkBZ/9HNiW17TCsUkNk0w637LC0lm
GAw4kcXE107N+8hAXxPK0nm4M7DHB8tW/CJmH+5qYixs+doTk8NhNIHOnPySROStSVc338+4aPFM
uKLZt/XHTU6xIxARFCQgDOZd9eDT8iAfowjtKDUl1sZS77H05nD8EzUr5IZbBVSvGXlpBm+iTKP5
0+PSreFLzGkDz5HhOhwIB9qo/n0s1p1M546XDBJhPUcr+p3Rw/WlO048BsuyXDL/4SUq0y2nr+l8
+TCT8auduhS1mNWO2nq35S6OSBEghxG5LWKwklCD6LMi7Qbj/lAdo87TTbbFA2ZUM7uOTYZLS0j1
3Dx0S7Zzizl5em2z70HlIrYMtiYRDQXXz7QVU0EO+locrf5m4mBv6i9JW9uj0GkidqnJvDD7i6mi
pIlPlc6jZeP3xBh1UAgHSEhcxvuItZroKV46Hy18j6Re35Kjyfqg0+vQI5DECkKsi2Ads7MkxXQw
HkYYkg6vcNS/tvz6s4GPc0VuVf8aJxShAgU2RPTNlteToF15/bgjjCuI3cS6dg6TD/OFgrMEF2BP
hliIGBNTi3EkvjezPI3kh74/SNq97L4yg8DQ16HZSVPKdv4OYRjjjuF+Sk8IYVvtaKCvsa7UEECQ
DJydJI9nEY8aM8meIhd9+q7Lgw3CXPNhecO41+ZjOZ4n6VsSrd5fqe2C39NBP8sbPf5Eq2PJBJtg
4ybD9exMXsH5mGMy0DBwO4+quU37KH8fAC3AqGXQdx4os/0jE9IkWLNec4Gi3wAxSkmSn974R0E+
CMKNZFbH4c8u3rGTdiBg4Zfv8KDvUgIydJRebmnyk8jRYLCMT/RnWrAd8XC2xpexei2GR84b05Qk
G01fkkUKI/77NPrOyjWJtRbfWbjz242kAs1Y37Z5NYAV0ZGzMiCfoV62ZJFdqeF17j4NglsU5U7j
QWvti3nvaDs9b5boZOX/sXcey5GjWZZ+lbJYD7KhxVhnLdzhgGtF0ik2MNKDhNYaTz8fIrO6MrJr
sqcXsxizMcs0I4MKcAfw3//ec75T20vEQ0TJiIjv55YvgHnNPAGu4WrIkFwQ9NIgkjgWgHp92nUF
GzxdvfXiw5Tdidubq5xeWQssTjNWMMKWw/y6YizKKTF+z/zHMX7SjY/5lqUXGz3PPmriH5cl+xWG
RfTatepaaTtJvhD8Nc3PCDwyRu6E4WuL1CplhW/Z/ScBfdHwda5CcR2w+YVx5rcoLr48ttlQLqRj
5z+n42eiR3Yf0mQZTEL3Tho3cb4aAGolKRDwc6GBKDarh3G8kuyaEuARf/AOwNMmyKFnTjOwscIV
hyoEZijKTd1NAG3zU9zYyPUZ18JpKEzCdDc9scYUpLH/YSHFoxpF7s7lyoaIN6WS4cMYHm3PB150
Qt2onplypJxTqzF31uZIiffau0DmTWuedpvYeiohbUGRkb9X2a1gTGEgpxUf2TcWQCCZrOcbLvBC
febok3BHCjr3aTmc4Eg3GA/915QIMA+KMlPsR8vH+Y5L4KLgNgd+O09Ronvdf/Iytv3ZMHdh+iRa
Lk1Rqk0zvKbymZfKFA40SAMfsMchs6BaH7BjCk5eXkp6vV6/a4UTXb2R7pNZrbLOc4T6CuK3ZW+V
H3kUE4xNHxixcFXP4xbMzvOF42ML5BmgfOcxyA7bJyY1tGsNaGq5aOVi16XvEy1JLEn+eurBK+xD
7SbRTmkZMPTAefDEGaxgUNOOQQxS4EXQt6mf0wxhAwPUV2HSwGBoxRnBaBWap77bTe4UbfnTyfA0
V1+cIAyKmXXCSK8EtL+R1XNFWHL3KY17T7gVxmm09nWx17sLQwSgqPF4DuVPLW64Ay9VfY3qqyze
iuyc9HZMnypD0mhzj/gDGRFfknfT08ee5S5whWkNZL4qnvO4Y9vFWMsH3ouJpGEGqDyZ+XU0zwUd
/yi9yPQg0fGqHwHspwkPNW15OPtv3bSJJ0RLa3Y/+HZy8SEqj3Mmr0bS3ERfjaoKNTOUZQn1cgdv
dN0aTxo6Xl5lHqdJuhWHsywdCfjxoyfVm1yrKBw5jgjTPfVI1xU6aBGVAn+D7wkgivUl3UeZpSjc
5tp7khpLrzePcj2wM9xKwLGVjVa+KSDsLVXYGC2deeNSMvsuMMux+rHzQutCVC9PEqa8/VcnXAF3
qcFpRGaCzXdVVg9Fn9hCYzL4bje0WfXuO/A+xFdx57T0xhvgX24McEmoGiRM34fie6HAhXAaZZfg
oBtHrFhfKkKAzP9ElS94WO/fuuK1begDc+q0ZE8U7hpTLZRysWsFLyJ8PpnuMMXkasqcKto3ELdM
bm0wo4bOxvrisysdlwwoBjjJ6kaU2FzEdGO9C0xNJT5iA6irfWJ8qBpRKegYk/1UbHr9WNKKFuWX
GHwI7D2Incoq0T6ymikW3UXEUBaMW8r5+HVIbpIBRR2vm0qVP5J9x9hEimjJIqOXrkH/2stra2Av
9BS/5yYirYanTgAsqr5rLUWL8D5hOlbRlBgzEKjfkUuMmMmsEO84IYesVazzFcKfew13NcI8tOcB
VBSo/tBc8pCpp6NfXnIgSYLGlkh4S+M3lGZsVAo6Fkj26MJYJA8wm8NghyqhjFYi8yOxTHh0bXtS
vfp1ozhjuy3693Lu3TRo8dorkEPF6mgy71n7PBrXCfVbq7x7tMEm+jbLpmcAzzYqiG8jngxvZ6br
ql2TrsKiyKLK+hVkCDQUFB4yl6H0rI0UivG1hTjDusVo2RePs0kxQyrCrJabTKbFTiS6MwO6WTfn
56uPZn/W2afaJiCZggJC2bJHvvb6bXZFiGtYYXBumIdyZv5w0YdtUT7nFCZCh8hn+JilNVHtEKZI
95+lwUPX3tPE1xGId8Fs9H0WZkyGcI+8L4N2Vo7+6JB3LxMmKYFuasvjyBseVPlmGA+5SDeD106i
I8MDkOTREqEcIyX1SFbxjAnw+LOG1SDOQYQ8U5IIBUheaoFcuE2UPqfTM8Pq45Sufa1gK/raqBdq
KlTTNWvvNDkqT/sAegXtn8AiKPR9qk6hvuVimsXmko+LW2fZJfXMFMgcR35akS/ORas0M0ijpOX2
1ftvVUjrFoF+Sl/ZciwCAMh0ekKzFo0vw7Bl42aqJ6G/9OP3qny3wk+PPUipk11gbLMCe8dDztfJ
D+ksAM8i7xzC1XkV0wmocJtw5zdHUXqnDTb3xIieXkibfP66p9iW6hNzFiNyexYqCdkPe80ASIdA
s4iZCBOr6OXb3/7t7//+b/fhf/qf+TlPRj/P6r//O5/f82Lk4IPmT5/+/RGQQJ7++Jn/+J6ff+Lv
h/Be5XX+1fzld7mf+fE9/az//E3z0fzHb+av/3509nvz/tMnq6wJm/HSflbj9bNuk+bHUXAe83f+
n37xb58/fsvjWHz++u2et1kz/zY/zLNvv39p8/3Xb5Jm/nihfnud5t//+xfnE/j12yHP3u/5f/qB
z/e6+fWb8YuqWIZlGaamS6ooKca3v/Wfv39FtETL0gzT1AxVlqxvf8vyqgl+/aYqvxiaZPJTEppi
Uzalb3+r8/YfX5JVQ7FEQzVEQ1Skb/848Z/ewH++oX/LWpLpoQHUv36zVH5T8dsbPZ+ZIYumrCmq
rMmKbImqLIt8/f5+DTOfb5f+hxGIGvHDIz1k+VJTMtnt7qLZ9PqdAJVwtz6QrN0iUPIfzCXKwhVT
IDd0ydYdnSkCwTUudje/k5eInFzFbVbMN7j0q8WW8SayR6d/gaa4pSm+7f21pm/F1qbMrI83wIuL
dJ2ujZXpTGCaKwIGFbSCdGpuTDNSaj0QpwtE4RRBhw79Op0ADmyEJ97ZuGXo+hB08KbB2Li0HMWF
TdoK+YBLVhMSvdCmh7ULLkq/pOXZ7kLiZhY3oFF78ShfEgaC4hb0kiNvKV7wiBS29oroDi3aCs/A
s7qutmQSfITgPdv1jentwwwAm/8C9BPjhGZF2UP8QbnESnbtXuUDMrIFaIR6JcHqBC50215uN2tx
2M2foC3fE4uweiNmEn5Eta/28H22WC04djBuixfn8dFffNCT2YMNWaVXumGL+Fbi+Tdg3RqLnejy
UOXtCGEsIWK8BQ5MVwZ5/Lq3cPHIa7Vgx4Jwhkxh27hbCLF0uHWLj+pVseNrY8Na2KcLGnqgOMIn
Sc6uoY6OIaIEaEn6MmCBKJfyPrniplg3OzVC177IFUfij/Bze9y6Z3Rfbr3mGXhqaKX49SpIcbLT
C2zrLf8RctEb5+plchIb4+ben8fctwErr2brb8kWHAaxcBJeHjTF6JDOmMeSMyu6UC/jS/EBGJFB
ZPuJdpDUrk/NKS80MFz2z3d2MSxjuwyEOf7ozduAKYiMPvYQvNfYXqbP7oAxDZ0RKxGOLes5w9vB
xPJJ4Wx44Q4otuUVeckbvERxsCE1NticiWx5xTAefNH8juDBqEhC/BW7441iK/vqdXxjhzsgEptZ
ggwu1wEuE4yVDX7J3i1F29jXIryjZ3ZiWnK0LvRtkPxiJD8Ee/mgPNC+cFt2dGdyyj/ySbQBXvG8
XwCf5wNxGx8DWzixjC0j4dD3K8YU8T5nQdGceVkxl3xMZYH7iyCWfo+RFCuThguPcHlmAitZOij1
ptVxCYJLobPAlEpinK85xWP7TntW2zenmt+Rb/px27YYrNestdvgHG2iPbC09su78CvtDwKhF+fz
Hm0mmyfGFdiQImKOFg3d6xckysXj7EhBkM5A9Ut/Q7e0Qwq78RASg/ReKdvYEbjAKkLPhJV2r/lp
05Zc5r8GDiISbh3/QiJZA4CohxmyGF646kptET5LZ8by2quN8NR7EO+Rs2gYYnVuu1ZhYixJ2SVS
4M6Jka3kwL52zlDGrcXSj3csmrw6KppEm8HJyXsSiHSZ72Cy5sbnIMY1tqg/OC4EfgwKXjSeG8ay
e/Eu0dnfDd91c1V+Ch9McKEbs7WqFacc1kxy/GcQ3/L4SGEircdDBqLUGVcjDJZFs5nsU+Fouw+y
vw/cNuEu+k5RvqXE0d8zXBbxp0fA+Ersl+Zr8pEKC2buDIEP1jsyOmSH0Vm+KufQelKiTUfGA4y9
JfvOg/xq7gtKeCisfbu4ixsJrfyJHArDNV9wvx1S3KJoQD/k80a5olaRjsGXcjTP3ZI4zQdleyRA
cZ2joGRcczXizazRuakVJ4QBtF6QO4REIlq9vxPLWy1RJSwegnV+JmlQWT6vMKktjqO90shqWN1l
m6n4sv4u7/kImrr6kr2/4t2GH8S7MzoNKmDqz3ecTYz9KZsQe4N/WGPnW/X7o+xIyyM5irc6sFUy
VjgF+n0oX/J9y3jUPOW0T5F38LN0g5e6bWCt4XssN8G8eaRutjkg/nuGjoiEiJIR356yUdHQHfRX
BO5soL9oovBh8vWKu2s+imNzGxEj7BKXnL2bsSKCD5M0g6B6DwnFaQG0LOCKdl+RvEVwTUXF1meJ
B2pRIrLjnNINH+4tF9+sorFUMfUBFHdKUKosGsltGZ7a/AyIUewYjpDYk8l0Y6mJB/Xui4zCNEdZ
+WfNfRWIC+2p0xgRoLRgg8vM3nCRsNrvyvsTEt3tw3L9JWyYSck7giOdpyMuIyYCHlvBd20Zb+iX
bY2DdIzpaJ5DXqIWnQ+Boe78P9KkC4grKP0v8+HToZUX/mP2Th5xzZZ+z0GZL6ilj6BHFjO7gG0E
Tei3kX7H9061yWdEeRCqJ291sWxtdgIkzKNOOIcgWPIvr+Qo2rQjFBprplPg9OmAu0kN2AWoMJaw
+L9SXv6/VDjqyl8Wju9J8/5T3Th//291o6T+ohm6qVgqZZ4M3UD9R93IVyRTUTWLstCSJcWkovy9
blT0X6jnFNEyZKo5UbH+WTcq2i+mqMuaJWmabCjIgv47daOiaH+qG2XRIvdMV5lEGZqI8uznulHs
/ZRJB52mIKcDWXZL0GKFjkZC71faVB5VXGaDeY9MeVPEKMKD5yS4y3NyEMycwlqJQBzEFrVvCFMQ
J3dP17IUy2Ul3pI83k1msMk7nFXbwUOkRhmyMKXLJBOe0b4X/Q69ada+G+mX2Gy9cyactRF/3zZ5
9DE8eqRYcWQINqGTpcbeEq9Repq805gzNZ4nT06kyPBY8B3ucBLrY8kxYUbX0Z49DRi4EcPP3g6w
E9bg6EjGx06g7aQsqxDbKiAuPQQjgzxdZgbN3FKhcsDxlWJaZLUGllMwBRqQC5slbq0otvsB3Acv
TyDQ/OLxOTL7GDss9XG9zVLS2gVOYbaA++tKU6Cqp04oYKlIX8z4Y1mKLLq8zjpS/NxDJMreNMaV
gMJpWY0AegpAaD9GIEhiItuTJVJPWXxJQQ65r8X+wUwiW+O4B68nlgIQJKVPmuAepEXUhbErQaVN
CWTwy2Cl0LKvPXwRUANU+uPetMmgmne4ZQscgm2Aewjebuzjj+nKZRze23Lvs5tuGxfdoY5nRAK/
18OXUIjVEehGw3Ae8QvhTlEsDsInxxLJynycgnYjzwFX2KWPnrV4WZTQzBhQQH40n9rxJmOFPPrh
Wy7if3g3EESrEIFDGIuKIaNQvFXFYMvCom/gK8s3DSxtLt04pkzBkpwrSA5v81GGGhmgQgm7FrSU
fxdUsk5ppXv54JQSCCt+bkL8CqMcq6DkpgOmsuiNq6pibAln0g5VuKBcqLECcNE6VygI1IGarIEU
xhtVMkjp0A+y+ybVRNNFSF0+xtp7V7LqBsxz8FKVwkeKvQSVGRC0pRDRpw1V3j3a2RMgdUZvHFbC
21K3ONNj0BI6mw1C0AcL3bTFDD5CwWD0dpGu1Rwta/WW17e6uUuQZGfmbUWnrOLy6n0FCgiRj/wZ
URxsTKSLTARrmiOGDq567Qq5aAvd68DDvI0Ep6jNhSy+4lqR5l7CxMXDlYsFCns8Momaq9ZnDI+N
paEV4+u3IpKXIkuAwDvR4mnPosQWizt88BJ55AycjU2gE7cYBqlBPnXFNZBQBxmk2cIcppvsdspg
l/RNzUJZIj2xm46TpFc04lmQ6SfFIRJqjcpUGuy8HFirMbBzrcyfh0jEMuVecLD6NBITIe5L5igD
cbYJSUhyzS2G+74c+HqPami+VoyzziilFWggA2UhwtFn29Edguj+h4f475vsP26qDR7NP+2pfzwb
NVGWZcUQVdGYn51/2FMrhilbQQNUBPpknVf2dLIK5jGJgq2YS85jWdVu6ZxESSmfl+auSWRuNQHY
NYMZzOXT4Iy8450oUbK7kZ2ZPEwKpyNboWVGUTQEyKK50Niwo7x3TbC5tOjYxDfVfPkT1o0G38ok
kFv3+SYbhh/3QJ1fRIRLTE0t9JUj/VMVwWEa3BNuIFO8qXMJAXKad74EuyC3N2+sAVvD9BHvavSa
Oh5/DUpUCRy/r+5VeanZGQnR3TNRm/FahyMMZ9rDGGvr4Jo2I7ZD969fXelfrjx/eHX1n1/d1hjT
GFnAnBz3FCMei3EOK9i3uEeNCEw+NXhTfikqjtTjKLD0qOhsq71G+O5fHwlL5n9+n1VF1n+0b1QW
3J+PJOsEwezrmPcZBzx0MmmvcLWPIPCxdc98I6csmcZvMZ0Qweqh5azPNRRbZrGRhqsFc4mrY09q
3VrcCZmdoJErLnGOPnhRlfdC25XCBpGBEKLDcmPUFqK+LkRUCu3pr09lXq3/2AXiirVEWeR6nc+G
htPPZ6JEiimKJq7dVHUq66NtEpo+SG8NchOr5V//Ldpa/+JvKbqhyKqsStaf3r9KSqwgmBGfvQp0
mFamnTDDaF2N0e1H7f9WVP7UsvzjzWgp8+/76dwkCiFRp1YSdVWT5Plu/cPd2JviIMheQB+a580U
yRvD47YCCBEXaBZhHuYSmSPDXRbKFxyOFmtGL1hYom59T1vD91c5fh+mDUepA7URzwyAYCdL7WF+
yuNGYZYf3/yIuGuh+PAxlKdrKwyeIiVyM27yPmy+awSkeMEjEd6bCX+kVMvA66ulT8U+H0WSROfa
7PGYlGs1uxuDZiujU5k8LAjLxPkkvpeTvypbnFg4Hhm0sLjOZYRgMFOMkG2Q2Frv+I/l9YDWZdWP
6HSxqCHkHKgIVJrfhsScmY5C1foOA2Olu3rQEGvhNVUlUmuFdcM9D5oymshCTdY8QpdcKYvIG+zU
gOFOIYNlbV55Qw57Xh5kg7WM3l/vzax9YTGfrd8/ynG48G4ig+8ck2+s0kdnPeGRN1cNIj8jzDdH
hZtQQy/Bg77yqi3BKLSbEK5HgQ4p+LlDs64zlmt69GOBK7P4qcgrGro0qvDdBaNUl+cGpAuakyhi
32d0q4JFwqfugX1c4fgd8f+1NJy6eOZOf6rxWSiYvc0dkoYSBouaFL/N5zUvKGn+PMF2MkoiGRel
SQUJybWFwTlIr6ZOe4NjLlnzRgRWc8HWlSGb2nYE/hoYKzWGkGVuY58COOeXRdg7aU4ZCyFD2M8y
2eIKLUmeUsL0WSsr8Mj9Icf7gmpAVMJNUJtogAXsxaAW6Kpm9GHbN6XDyZDPDgmJoiRY5T7FIm0z
8uSJZFfhvwwSwvNwdPI+gS7WQYnCMWfASGrdiXASw8fjhxSCRVOV+e2I2Ew9dHNswemW5TLUDz/W
5ZU5Y4zj9zpgXEYB6+k3CTdVkX+2nIVHtamDlajz9bxcKz2GNMqjIo7xrleEJNAvYkXS0jvDSHFK
bhNaNAmw9EiohMcsrbiUpJy3FEIyHh818h/jTKFU3HVmZEc+oamF/5hI8jKeLwjhNiKKyOprJw37
Ig7sTusOjU9tAF+lq++9+SFTXUuoo2ptb5j7kTZaSFlrfij0TDIJXRckRf4C2AONCz/n4IZua6VO
XsPIpT3ZU82iN8l9IhV9ljKDH66383Og66EFwbAUVNlto2atk7yo4IimFKG6sRB/z3dlSDttIiKi
YMljDM0VsCjytaCwNNPeBCzAclhgkG8DmQ2BvAmsM8jz5fy8MEp/RVmUE5A1r1atJpFpgF/OWld9
uU7Taqk0/o/6tuJyGeeqenhMm495E2GUyo89RlX2K0O+x+iD56PIIkZiHdkjwiqO/JWSXtr6PhdR
vbpBA2fyZ1Sq8MAKbKINFoERrAIBY+b0FsPXmYtiXQfBBUmsSVEfPeoDwTJELAbFPaufi7hYyz3Q
FTpYCKUjC0BDI210CIJ1RDXA+XTYLaH11Naqk6BsAPcJJPpuxOVUtbcutQcTrXzY3tLy6ETMk+ev
zjuLOsDimcB/QW2L3D3RgV7yfg30qX5sLLga5q2DxSpqcaGpOgWsSTFXC8ivoNNTWerCIg+/A3Fb
SS8WuqsGGvYA75yHtPExv+ZKUbLJulcZz33qTDJkADlRZMfVet5RtVJyMgz2c/iTRRCRaqkh74Rn
ELstsofSRxbYsmORWmRE9SmufDLU54vgzWvf8hAg5zzj5K6v3qB6LTtaxFGQrnlbQa3d2ogcta8w
Q97JnFLTE+IkR7vgGERcj4lna4x2Gy7foJrAB60LSvoCFswywoQ4/z8gXxIAUg7KAVVYkgfbZGqX
yhAuSxQVBWIqDMIrT+4pe7SljORXasCj4Oz2xXUtXUpyagOGt49Wu0uCD3WCROt63htu/xBrt//Y
UBHP73Wfha7+kKD1atWvfxxsDonCaq4Swc+oD0pIOKEhOGY+y1RZS2S3TCLILyC9htFVS+xWXb9A
AlIpgOqwRJQaSNd50RXRsH+J8d6XILnrFZK5Q5dgCQFvXK18Oniy8ZzhsZUixvT0vGudpupHx0sb
PpntI09WH6F3K8cOjQ+XRJTwM2AiYdL99R97FZpfvRN4bnoFCkFMbcrjEL0LPJ5ZATxuHzarzT6W
GBjkZHVqEyE/+yx5LGFrNcxqSL5bexBtpC3xBE1+YtTKWcxF0PyWTS1dxCanP2sktgq3pAtJWDex
Hi5HkZeCUMr+3dISyK7gwmVHA38VQ5uOfeSrLRIvQdpiuLaMaiORQySjJxD8khh5wLmTDFOOqk8S
8fi3TlMyj0F7bqH/qdpgNfc7SrqPscYZlL4TEP4bo7mQrA6PAVcUfXY140bi8SdBG7dg30nJW0Hh
32DKr4NtT3MXuUNEDk6LApsFwQABKc0YbN6Rwo6lZ99DfUHQdzVfQAKKOLD6BgALHpJZuhsYzGQR
ejjcIj62WBDw3vSsyY+ZjGGM8+c+ULtXQ34a4RskUCNAMumookPATGq3kMdoGXdkm0F+07ExW3KG
HB4ePWIKGW2/ppGbMMqUB8QFxPVqstSLkuFaGujL8JBMUZ2kzxUEvwFzgaz7K09gdWi5utCF94CA
DfiYAXWjCkTGQEyhU07Ooyw8DPMfrtiKloG2DNJ6kxIzruDZA4LdDl8tPRAR0QCy4oDiBYlP6PM8
rOOvWb2frxXlUUDC3LZAfITHvsIEJ38pMsRNpv7KjNkaQSXL2OK1r/lCkXk2Sd7X0D8if1ymKUM/
gBVG7YpltMz1r0khjJiXpOA5Vw1oZvhYR/i7Ju4Muf2XLpJwU1N5h28ZE1fVUsHZ9UtpxMUuvWUj
nGKfa6KCJUtxlOJ+i2g1qBLfpswHM9kiqrKKQefM6BymcKmgNdIAXGYeFBIo7hVCKVkuVqDPf3x/
QrtG4DWKsCphBNUNuvIoB/0xtRv0VHHBZRcgF01abgByASMYJDHR8R0HGpNoQXJTyNNO4OkQ9Brb
rrcRMRIeBaKD+c0IchOSlGdKJjjKan68W1iC2RIOqDZT9u7zt1nYGUITdyYyLzHrHHAbpI1xm4kU
YSoKx8q/qjUJlXr2Nk486LHJVI2jlV+j1uO0ojVG8yBKiUZRZR4Bs1hN3hPPkiSoy9ntK+bgUKMM
UAyFOl4l9NUmRVhndb/qsS0JGni5GMIxFjQJVEgQ3Tp/dMLImWIs8JW/mULxLew9nur9KhojfAu0
PDWE8tRjNUF70E5MlrPOp+NEfy9Ub3UagXqlEqVtWKOFFanzmvziI1bzVMntCzgbRuDMhWdcsxQP
gzO3fbI4dFJWcwX9aiIwRIHOOuHK6qX3SuOWZ3gRiQWZj8q8ZC96kzSI/hESOZcDOkKtBzQ89yCH
Zot+GQUMHRCqtBBcWtZATgjskuiNOAKLL9l9uVO4psf+Hs3r6YbwKhKJvtdYbA3iBSxGkTF9n1oX
EffdpglrchrggILiEk+L75Nxr32mQnQJ5yKLOKl1Q464VScIXqpjz0xyasoZd3FTyBNoA7y5WXj9
sZf8/4qU/0qRYrCDR7rzv1GkHPOqfx9/mizMP/DbZEGRfpEZICAvUdgSm9Y/JwvqL6pm6pIoIklR
RFMSab38Plkw+CFF0xCroDiR+fff5Sia8YslyQZTB1P+TY/y3xkr0CD7abOuWwYTBd3QdaLNLElV
rT81IqY8qqgeCBWWJ57y5UbopONtUK6aiVBiSdy9RCGPxZWQRcvp/d6dCs+VhHztl3BeI2FN9Mom
6zDmaSLKXxmNMj01FVI20/SMhG9D2TTttNFD/BfbnnRTMVGwMoaHOC33Mda5ZJRXgTaATIYo60/r
7tzOgLaDHqcnX7fpzR29IX2o4d8YByWWjslYnRi3kKqR4VcuSWIlrH0i80AHNd8PG3Uct5Y57Xyi
yZpui+Wk09dCWG7ynDZR5G87MUMQj5oTmVlOVqKUEaAhfeBYMDXXNDQ3zqEkepLLGrhru/hgZMIe
ID21FePcpwBqAJa6ucjqL4pxKcb2ySBpHq1lqQ27CGYLQYhkT6+uhQLCvV3V1pdMVzBOaFa3ojvB
Juld8zHLIFrgdjI0u4C1xtw7MX3SgXR3uPQChT2mF6r/eD+5FcVMNABoiLdT6g6C6eJ+1dgSI5NM
iAbXTy1WXPzoyveSSUtrIzjGal9hJ1fkdVmaa/O0F0zxnEKcAgp76UMsLewjGim5jnnudOgjs1oD
KFxcptVEg6XAbKoqxYMBipBBkV20YEoMFNeRjkBLORH328ZIDwnn9eqHKhce1QrDapE+S+TsdED/
ujjZdQVaCJSECcFW2Slo9WMVCK5Uj26Q9vvUmXiJyMSxIxasIA53AktAM4YonNt936n7uBL24Smu
A3zJ27aPtwRNFXBkuhAbBQLLur4ZZf0kGnjptOwwdBekGkkvspsgCUktyLdljyz6ziVwUXZ0IFvi
cD+caVfIx460zsDU7KZAKs2+9A+PgPNvHa8/dsLoef/p5rJkS5VNVdd0hVucm+znThh9XV+ZigYy
GpLkkSmHmu529Tbysn0py4cKk0reVY6wxq+SsPORTi/Fi2os9TfvSXQ9cbR13KbmuFFNa9UyF6hl
7FKC/6ha+ZM2b6i4Rm8J4OYjwUE9n1Gf0uKMi42CfBYPIpzqpI4eJS17lL+se+HFm/AaE0Uxmhbo
fG2dagg7pnLNI2CdYF5h1oN2zRZX4kpNu42JtqQgFUWydRV/LqlEDcr4ZlpparTSJIKhBoPeFx0z
1Ai1REm+rilP202Y+lvD7BHFe1ugVKcOObGyqw8TMa1xbR3qNMd16+ZVvgPFE3TXRi+v5hBfZWPv
0VMLP0OTfAcAUdbKqWJhb03lXrt2pY78mkxKeiJqQzkXEf6Es8nA2W+SXGB+RTEclVHc+KB52ANW
Zbfr7+rDqJE6LOWHYUktq9vP4aaSrLXYlxvvwd9IvbaqmXwEBhlJBRZqyh2Uxf6kOuQyOHVF3MfL
ZHZrIjaIRkKewqhRCAnh64ibJPuNEioVQUJa1fo9O3pTgxss2YCWWDejRKNvGZfZIT9r/rTzmmGX
muLWB8mJok2Od0pi7pIVJrrDHEpTYMTtpB02tFYLr+OYPyRvkYYWDY6JSmfNM9BsIBmImGZGtCWb
kdlKi6Oh4XPggHXwbFT1zeSppLfpI9sBjdK5hf+AaKjuvvcQnPsQn3iP+cTbZoq8+S+ue0n+83Wv
6KJhGLosobbUZHHWQP6hAxywMx8TAz+cL9IUUneq5dO5Gsi/AB9sTGvzgNIOJr8UO+P2EBBY1OP8
iI2LKrJw9BObGGKhqLW9Udy38Vetsvvg9vFialysfPr8K25ikJzZaFxkN83N7YB3wzh1jsn2TEFn
HpgbRVJOyMR7Od2CvLyNZXzrrO42TsatA4Nq0vJNsHjrW4ppAVOTcsH7XYoPbPGv42Rd+lw7q8GL
6ZOrEIXHQBv3IsabeMdbNgDvlZB2P7Gxq0smbOTLyBZCHRy3KpFS9PUFqP3ylLjhSjeR4VPnx75C
QJu+10quZzU8+OY8r6ERkwv8m7pfeJhypWuFOZRExnXqdh2tYSIYAqijoUDsCfgyu+q+RxrCGnIb
dDncVma0SXZtJm7lPNjXDvYn/WnhMtvQvXir0w+0SlKjky+rTU8R4j9T9855fgoCcS8RGdqtSpbs
ctRsLmaHj90MAl5IadkrV8skh6RBUUroCdCzIQ3OnVFfFK259h3gYlRko7NSJ3OfM4UuDGZpVX3w
pvLA1H/F9beu9GwtxMlaTII1zcBHfxQueJzo6Y6nUTp7EP/Tzs0yCoOqPYi4XPR22E15vy3NZgO9
xzynADJbI9pJDVLNojtgbz7mTXfywPi0DBu1Yh/FJgyOsu0Bgkg7aVB3Vq/uIv6fUmkXhw34C1gy
+A3Rcs8j2JLhh15c6KnSVTOPzNfybG3HOSvyPnBLUsEKLXBoPXavNe3wlJfkr+8SJL//4i6xJEmX
VQvxsabNpdkf7hIjSMPUyhQ6z1K7MZ8KW4LnIjWRo+lPTYzAw0xcLmDfOppCfq6t/qIKwxUVOZwo
Jptx8Ajk6LHMlEfTtWR9eagYTmgnyKwi4PuXnHD2YC89NGLsiopIpw0T5ZitxylbSzEp62H+AApV
xodTlEy4w11ovBb0nGJGZnXr4R+Z3H5ZOeIFQW28sHVdt72U8Q3kFxIoaYfNqtuCOQERD5IwXdNp
HSr1toMUBWB1Z8rjTt7Cvw99edf0zaaf1gljV+uxDcenQ7t6aV4j7DgwAYo2o/HOlhFCGgmQVSqv
vAqaDUmsKvNi65h0xqnVSXRtyEEklI6HsugfJu8Qiq+poKxt7cGS4k0jOFoornLMkXoTOkpTOlCW
A3+6pD+yZKe1L4QPmUyCPKNrcUUBu2rEchfixBL1XatmaxqSu8kpOwN3v7eNZeq9WHpMDP1BMc1r
kGIm1SI3H4ozK7jW5Schr27eRd02aXbsV+q4UAsTMqnnRqbhqjgtSZZZiBZhEOPgGl3t/i/CzmvX
bW3bsl9EgDm8SmImlVbcfiFsb5s5Z379bTpAVd1CAbdwsN58vL0kcs4Rem/dQjJLGsuhikGfFMEm
rXDNTC/3hru6po4lfBg50lG999o29Um3fkE5RJ7saY66wql3KeDkBBeuXnexuxWJfOtjCy2rbKbX
RPDMpXeTNlobKxYzBLFiF5cS4TrkvD/xo1TzXStnXrzxLqfeZInREpppe+3KKWYN+pV/NK904dOp
Fpj2W0Ukb3M4TXcQvBds3yglj+tgEkyX3OtyfGjV/mjjCfacuC38kPjOLlwGvaKv58WQgyRfgm0s
yS8kyKvzzHrwE8ukJgUgJ4Kj893JKO2nO2dwpUELiniPabMVunPPOMsNYoyJ5S2A3DIH/pOdl1m5
Sg/1TZl+zr+TXacOPWFBsnV5dCSKAa5TqAek9Woopw2ID86olLd0+m50sJ6Ek+NxY/Ik3tJmvVlq
fdNl7Tqmw5WwOcYsRrgN/5obnncNCcySB5LNrvOy7fBLbZQa/HW1DCd43b4ahY3fYdzMobg3Q3W3
XMuFypN1D4LtHoTS3rUliYRajPaLceiuyWEnSaCaSewaWo73TiV2LjqAuO36r2rbvciKTVJrBgoQ
UyPykAIECaRO8q8QqDyoZv+Yh9HlKgohiRqr+qY14huthy2C2JvxAZXOuPXhWkA5TZ5ttJ2TN4PN
TST+ZjqE3WtFjYvkt9feFRBz1nE7ZO2WrMKtEq0b7OByB8D21UdC95kIh9vSJ7TwHxpgRU2hBZau
3g0MNsJG31CLzw3CwTpfaVefcy8+aSDlyUUUaikUqVK08psvde0if2JSwXtRo6joX/PChqpKsHua
v8Jryu0yIIaGGbKgA8tLwsXxqhqLCIIgudRdYyvSao/kqTUstiSE8HvRO127OwaJilWDLwD3ueiJ
3taDWVLKpzAQYApx6ujbUIYekOAzTaz7MabPQViQX7IqeiCr349fYzhKo98OCcEkgwsRLz0seNun
up2ui7lH//O5L/2npf4/+3HdslTTkDRdMjTd5H/ia1//3879jIEgvQKza33vouM2CcigmWYXQxFP
Fi60zZXp7wx6bME6vBH8Am59AmOFo2XK/0cZeHk0y2vF1G/y3Nf4waCPX4taFLNvIPTQHxPRr7uw
V0CYp5VbNYajG7vzw9k78dpTYTBRBy6wtFXU1Uagg7KAyFdkUTfKnlI4CWGgjXQtQO3stXk/Fv1h
lMsTpX5FLUsKHqI8/lWgOfYskIsuQIIY5Gjrlr0PkpSohIoWc3AU09ElEqC09FMGg5v2d/KGbxlR
qAN/3jWISNNGsuNZPNV7LKlamMOmr+wDqkfbs+lr0qd2NZT9djcvywxJZj3sXuhsEy0+plEOi1kx
8fgOjhbPWeuopxHJjvEwR/3ti6Vk96aO63tT0LHwApNaXSTtp/VQ1OTJ4PEN6otjpYtfvy+ggURO
7LWjK+E9nUiLSC1Mpux+DiNxel3FwFc6kq20jVOSLTd3uz1oNRse/mkLjM+dXDH9csDonIIhW8Lh
7HWd7kNVYvHA7KOwieH05Ix07eGjYXO49qVvWqMvS5K/74bfucUPtSqjZGkiUe/JxRujVWLGSfRp
+kdKTN/UfqxZAxYfCj17vFG/jmV9NbMpNnsAR2exLYMiNdBYd8TJAzxJqrve5leD0tigFMcH8krg
qmHdLp6o3DL30cq4bIh2nE+9t7RqICmCn/4aszRE2vr/aw20/6cl1qTXyElEpCWxP1RfrcN/e/iL
aliTxoKTMWDak/cxyOjRKAEUP09MNzPdHD4U14gtvWmUr1vThIVcRtVUxKobKpi7ZbWLrLcV208B
Bk+ZzafYhGpTXcWDAJqxv4nJ7KvLT9wZYifZTU2ehCDEFrvIbInUtI+Mb7zAIlGy5aSFsrmHCrFs
B5GZJvBALKOylQYyze/0DjvUl5XXmlh104XRuO7DmrwowAIPMKLipntrPCuKp0otTSC+Y0jEje6+
aySENn7a6D4xmdsqvTEGH/tPdZy+dKItRzncpvaNiAk/TZNLYnTfqbl99Yf0afpZkb8XFSO4K9x4
1JkLebLPZydWXsNmsmS/YbIVJURB9S17y82rMXYxF2u0MNTIC5z+CDTf/4yvyIFBCeQ3DbfMHqY+
uL/hqswWU3kVuwkWOjeHkjWy0UyH3hk6xZFZS6LH6ZQqPAL1Vqo8oDLJRGP1zt2hPPS6e6tOkbWk
fsSxk5BxWctvxqP0RzwPx26LKu3rZ3ZVlMY75t6jePAqkatzJvnm1Pr6OLroA9yhGlz6cdcIJDB3
f4/qJDsbIRbMhs5Zrnx2nNz7h9llRNThZdqbN5Qoj7VSb7pqxn3RhGyjWry4uf2he2JN8xHIpkTz
lbpYyc5iKtstQEV9BdGxM2d5G1xdaoJWYCMzslaDFFKngAv67IN9j0nqOpMg1/tLZmwo5VVYmVlY
TWrAWabXpyYj4CAN2hydPjaHWGCQta7TlXhAirA1rjG6j6M3dhApGD5Nc9wNWG28zG3QDpgmuRLs
U83ea/TNZTfC4nK8Wp5xGRXwqecja0MeHiBhoUAFPjVnSxQ8Yc68//nyMSTxJUn/b/Isrh8DG6Os
6DpfhSrxmfzfb2Cu1KNV6WwC1a25dMvXi6gxjYwgUSJPKQnHk70G4mOhBh8uDJtQr0zuJhlMfmuv
QSMMEzMxefCtK/2VbaYjQWBnvLEqy+AK03KZ46LQiZBksjZgp2JVCAXhwuInRBaYdYUts9fp7ctk
rKFAf/qZtNX5M/0cdrJGwSKfFpYlBcY6BpoK1dCSLzgQCfZdNM9ib9wy3yp5yReMd/NhvFPBEwSj
+4tZfxTDe0cYTj15YEGLZfXTbOF6tECY9d3+UdQSLJ39TYWkgos+QcLbiH8F+qBpBimi4rRQQY1I
bnUUnmXFNb8OA6GGfwEp9s5oDzQgDWEjAl9iYYm3rJ1uHsPNfkCHoTM5muNjsqI1nSODSmKZgr5M
w7lrAnkbefrRNOHigQOhw5vhsbTNvibZ15uDwTHEPyXSMua/VrZBf6lZhGl+/in2vXepwdRTDOoC
iyunUcFFFysoG9BdaJ/GifT3CYzhlHsInHIiIIEQ8yQwMrFgyFYLUdP3v/VBKNE36FgN3vyV6KGR
aKEaV98Q1EMWSOnm94A4i/MFXYEQrZBJdu5cA+IT2+SKRSidzHO0dE4SqjUOomq4iJt4CSdmdE4l
EVpnMu2S/cLYT+XM4FOuKFT1sKwnylwzMtU21q23TmqeQp55dTICDBKfer0/RV33a8QI3Z5d8pYJ
pt74W8mcbjU9ia3tQIG7KNAmCcQAccrC8Egc1V2csc3ItkP/vk1uxgei1uzx17Nqmu6Qb96ohRWd
gcF8dfu9BgonnaQcDn9e0aBYkeAO0WnU0XsSk0rX6aFxOzj2g5p2YYTn2HZfMAXacrJ1O1y2hRFb
YovZ+7hPp0/qDoC8mYFIh7+3AwTW+1Bf7TS7QT6asyOeTDEWlz/aP57Sw7gvpFeqcUaenTalrn41
LnLNsp8XCTu/IdJ84NWgyGGwCTfEGU0ilkZqcMBRpDPYmvWvjJx1+qcOC+3wRWJ+AZTddCKMKi3z
s5RQDksKqkh+dPB/NUQekHwVm2/u6A2C5Rk0/l3P+cHmnzcchQtSzMFhmz5XKQ7jFmT+R04M5M78
M/+pP8p99/jGvXwq/LyrsfG2kAa4XEfu1jaFPSJeYWxJQD8bpwY3y9iY6ixHjMDS5LU2wAuLZonU
VHMobd04c2o4WZszzJrcl3+2ge8HbKsVhY+mbr5afC0SPlptQuWX8c2YJ4dmXCtvo1zftO/xcyh4
HtOFnbctL7ULMbhNwiGxrgstZKs/itlgfIokpjP5Jnq76yzcj52dCztWCCbkKNN4sZvRAjmmOizn
XWTUpWj5vfg+sHNt+s0x2Hcd9egWr6gSAaJ9UnqyRvrujiCi9NLr5mSLGORiHlo3c/k4EEOl1+9+
taiYuztGkbheCl/nB4CGX8qEDqqfB1Ow9uArh7Ql1q4qZa5Sag76j9O2J0EynLvdCDmGdEG+fDKL
UaS7SRRDklCZzyHRcUQ1FiPoUoEgkn6IqLG3tI2akYlb2lzRad84D0iQ9xv+QcrvJrLm/Avm27cc
WCiQRDZ0p8s4H/bW48H+Leipl6/yxeq/h34i0Col1aeIspcotzpg6HdR+dmsG8yQ4ppNRH0AphyN
/CZP/a1s51vZzTd97W/zp8z6SO//neCnCs3BWE2+ac7kq+JxIgDWXv+jjpLWsNVbptPnAnx4dphP
2AmnNCdq6BPJl57Fozi5IxEBzBBlAyV5B6HTauN6TaIikaK6oC4mNKTw+/a+SoovBhO9yo0nPp+8
WZ/hPV93xfIW9DwZKkh9PBt4llVSZ8o3BmBkaPzTT4RKQeBFjumYO/7BenNXo/RqPTkPICo2K6ZG
Rv91CsfX8JSXSOoLeEMA2rVTx8A6p6fe5+pZ+b0+Pcf9h9mkTvlzPxsMnZe6uReCfJ/p0WVVcLfL
d4uMQ5N1e0HviktUUxrfSuLFPEhpbX+C6niI5/Jq9GVoclIK6dtUrU/JAfSET3etPcUkNGBuoc5E
G5UvATGquzmvC3jIf4y8WK97W2tkO01QBeqVw0R947KQMExtiJLCqVQDbiiO1TTc+xq9Rh/jXN/L
m1zzC1aRoWBehTAwL/V7kdZvK5KRDCSGBmajdy5pbdoCwxh13/wc6Geda+Go6FE12lvLBtf6We95
yEYuGpuwb8J0LdylxRfeSLDPdKJeTmZMkCF8j57RGFvICAKXl2VZWCbHlV/5lvBIIVbLZ8kT+bFy
0esV8OcsVvq99yykxJZrYmPTBozBSFriVlUignYo1B6m9M8uC+4hs2IAbyd9t+0fZowUI66GN02Y
/tkNBTEYmTc0nU39s/WaDti/JNt7LQR9OqGbfcngZjhKxyWJt98GTUc/6fH2jYntrS+y921d3wfT
eh8o9WYWZu8pZexK56iBaCOEvrIme9itVz0VadoQES0U5rrC5AKn0IocSvca2v1tLdFg6oExK+HC
lNO0Sk8wX72++shqZkl6/sjJuRDe9sXylZuoHiAU4ka19wAs+UOjrSUJ49Lx//nu2WMt1s90Si5D
pfm1BGq0HQLK5aDZxaBCUFWtwNRXt1s2V1V3F6iqqwaFAFZy5g5v3Enp7MGvVZN8uyXM+Ecfx8zq
wCIbyiXAmU1bOJg6CKk6ov+B8gmXZv2QMOKhjpQJ3dIQpgB8IvUuUFpoxuP5Ek+ictk3SHPMQJnR
uvpI5t7FIukIUVX2kgBTUpjxXiWxof+We3y68JhFnS3YEstLFXeCFAkE7w4wY6D3jVgl2uJJhZjk
/sH6PkXMR5weixVSfsj2mUOZGHrLgw3dL5ACTGdnnV/4R7GcSVaqZHtD1aC8qXGDFAqHEg6waJMY
nD46S4gmVYiHSbvyfnWUKlxzWt+9AX/IsoVyWIpx4/SeRA4BJ4n1QPQ/fcPysesF2to8RMdcxNiT
4lc9xjZIrIMMisBLDXXde1hWWPJPqn5c+7+oDa2dDboh38e/kyRdZ3O7bd/sb9U+96DEnFPyYQQW
LFxjXsdC9Er9N3MjH8RO7WfhDS0eWlOvXo1PUq0YI5HMooErQGBvci5oBIKpquKDEJBPsbV+FWUe
WDwKKsls7Un6zcL2Ow5bocK1xlSkezO17t1AUqAiPEPXyLnMf3TXzbcjE95QG1DiGO7CDwOb70nt
w+3ykj+LS5gQUpuvIJESw2Z6Gv3YP7nCUpAW0aGocf+pDcV7xwI6u1vzHuVGiOB/xI6FSROc0W3B
kKoGL60Go1LZjLSiORXI0nrGptA99y1IdOptKoPsvQalK7tbhRN8xRkIGJnTlfTFeqXqW13tW/xr
IYzOChHbKqtowhFoDd31s/9UyOqWHPApRTN89ptBHM5JFe4rU6EjNRwV899IeVORp7QRgKR8p4bw
wX741sEgY6ztCqldHy9AN1V7iS3072fbM+0RU3jCL6PQRRKJZgapAp3XyampNOqclBo1XVs3p1jP
f0q/4URMFzEg2U8DlEEXxT0IQ9wxbopU3trP+a913Oe/FfsNPr7vAoEZB2cTmfxRsoH82Dhh5gmn
uQlXUbMnftl54+WMZG20tW+sFrv0SH8mNKhME7ctVn6/jgnC5TaG/HRqtE3dcPj957QyjuI9tTSV
10+NBWWLJWfRAE6p5ybavnlqYlrDmLQw1ISOAAeDqoIDJVIER8hImCxluwHFuG4sifKFWSybJkkH
f7sX3sDR9Ip7FjWQt9Pkl/y+2gJ4Q3AWnmuZT7LYNW8WdM9kmDnrFsEHFiMD0yP+iHAeDZkMgudV
sUGZ1UaYbayHLqlhfllF8qkylUv3HjFuxzvxCkhiV1XjvrDedv48pd8rG+We1jhr8Yp1EqMUAxkN
T5kZErATDcIE7i+Je/2bOwu4qLZqV4wNt5QiEyM02aMEIRKYp1BbLl0SSimLgcw2QdsZPXGgPIOF
8jmILWNqcsvbsE/Kh5AODzOfHk3ePAYNsLcaa03GctbGcRHX/Z92Ar5DrsMAlAcZKe4Z0zHqxjWP
neZNd1Fkexay+TpU25w8FW+Gli/PfNNq5bR4mhkGOQVNSw03+btigVu6B+aTavwWScVVM4tSNvco
zryymrysjKwaWAofe3WCvCMZy8dy2UbGj3P+UaAOX1Jq4RPGAH+kX10VBqLmm6By6jIrrNX1MqNA
4UawE4RIlELQwAaa0lnsAKFbwYrBe7/OefdKFyf5Df6coWE2JtRAPCaX02fn4snLr2It4FPO1z0V
r4miXDsZLmyKslb6aya1oyijg4TaXoD5cMSBHtKBSfIi6KXb7627sPQQ+DEpDl9v+sAIiZF33GVP
kkKQQ/g6j23Z4uh921BkWssL7zo5CTK0ZGGdnZJNQCWiKAYvMgr99p+VvQqNUROlP0fsZ/XyIR/Z
Fe70dbY5g661cFytTbuq/RTJxkWvheuuKddEHa+9tQNoJzP6OpOcF+efAwBxbIjGGFioSDqe84HD
VljNJ3C9AvHwOD1Fdn5SEaFgi5fejCEKWeMeiWdryOyZwWISf1qHzhwSuMZHReRCqglPSWyfQ7I8
aiynpq0n0mORmE9rx//eTrxaTy1BmizMTmPqfJlFlDREAtT/iFviDM3oTqAK059EWHCj3ZIfVZ+4
M8ow/cExQc4YunL0iXZvgRitGKlwMQFnVWCh3mpD5Iu9qKhO4m60y9RyVYhMi/lMEXzvfNwW1Z5h
qB/Zy6qXoYameb/uLBZOpXAfxdhMvhTzI94cAptPkmpbAB4pxPC9Pobc/K5/Cuyya+rkxFoCEYk4
KHfV5txjhJKdk438jNf588UizhYomo3fL8erjHtHL5mZU3HB8XiVJW0bvb4prpTsLi+KrTElyZkk
a7s7UekwqryY3XUlCF1DKJt9VBbBumflNiT9XRTEx2jtgYGGRDC3t9lWKsEvmiqgHF0ui+mTmhFB
J740PkN+3YINeHytNtEGdKhsmHYiO7ACWIlpk3njkpaqNyopcTLQT9rndPXUKlhLi4zsilU5+ESN
srwYrjC47pOU0AQShlinbjMvTk7nqpaYwThWwgwHTozD+5IoKEnyN13DIrLQg8OBBIBFIQxFZT0T
XCX9OzkKkvEjFl3lTSYUiqPH0dfBwUnryHviyEvrypyOpPjiuuI+s/Lhflg6vUr9WLKBJbaWvkCb
kFDG2u+3wq8VjZgQzlKo1OALWQ5YAXP9MCfySpTb2IKAmZH8a+SAinQS20SVerAMFCEPzDkLXjrz
ZF7PmvBnWviAug9Jxd7U+IoRDYccQbff08JDAl6UR0SKcm0JuDM+ZlkmjzkNQVCfZXTbxE9J3ZUU
Ni0u0ME0eE8sSng0llLF4sp8fVMGhpKREFZsANN16LvbVr1WTlh2BvLB1nMffprE9BZng9lKLoMs
Lxq8bGpwdEOE6q4m1KKLWz7xDXQ3zTDzJI1Lw0DxmpWifZFfi/d/FOLl0rTyOq6xhSFFVznC2yKx
pgHblefvGdNGHkFRssXpj7kMbqMhb0xefOwylhA6zAsjCQKDpjXqR748Yn3JjWtz+jLx54tLiArC
oenX6Tn2XzOr5+xTn3GfI0+zBUfxi+Rf5Z0ZcToQB0GIUrUBnLwlHb8p+ASGHX1z7dCaCkOCdfFk
KBdBz6BgcZu8EimthSaq98RHuer+NlCNBOz4AnGqo42v81tQyTMefiGr4p4sFbyA8qdqXAfxU5Mr
J2+uRr0FTOP251yWuG7aV3BgAVobsvpAPAn/MV/FSbpOpCVxT5isjXf0IAJ/+QLaxipR09GAS2+7
iyLP2gaPsWfWIAFWzuqPmdGUTBm1MJqaxp5yV2c/rjEL1ntO+xnvHd4ycnnflCRuauXRTGBN92CV
umf7iZYgSrspmkGYWGJnJ4UYMUCGcFpd0ucL+2XAwJJANZcOktNcgp/ECnkVaBaMjMw0DAF74i95
HQC4j4dt/CASPcvHR00wSoKXeGHkkjT6uUnXu87wlKQ1BnWuWaA2qAWnZsmN5Ne0L4LMwp2BNcC8
6dpNC0VgSaSl5uyo70oJ/sdy2K1R28Oq25PyWxPJy2QK3VSNW5G/rbhGW3sLErlqNaPUkOPlW6AS
y5efGn26SU2qIHEQkDhk8+ZKqehWGcJX5Me8xav9LerJk6HxE1MPLNmylYPs3y6fw4OtSrmhsUCG
0MyC3/ejb86qp56rrPQkiRsDZ7rFMjoZhEBAxmfWcJwUdxMHOMEKE8RKtQ8eE5bxzOrrXnFqhmjC
8I02Rdy0m2Ttd9EsHzVKYwkPEj0Gl2BJuSmJEuQavp8+ifauikVI4SnjrMjKrw3FxYtHUfO+7qSU
WugHTxbR5tjDrHAs475NPKNE6lj9MxNDwUeX8y6VlEfrUTqHzChlcHosJ0nSu2ktudZ8Gu1++cBt
x3BukKOXGiiHlY/Hg7lbtMA+H/sxrkA0qDHDZkN4ZISaqoru9eg6cS0GFhl3y/drHW+xju+m/lIo
f163jyB/QvIm/aEn8eMMNPltUpp3QANlWj3mtH9HmSYELzhuA0RwrYLxBVFOU1dMv02tBsSLV8c0
Igmgs7ZZ0dCUjmbxJohylCoQXi4NTDN1nRnJJlf9qT9F48WUIglOGO5bjrCaVpdx2SlU/qnrNEzm
KUgReb6SQ4+RyZS3qTvKFjWSU0Y9E+34Y3/g0QpKsjmxEA6c5JT4/S9paLFkmV4iT56J/X5nF4yF
j029C3lwjk2UPBlHLT5OQQz3aQ3kkf0oHOAE90o/7x68/4rlLEwrFX3jshGm1V7l3ri2n9/oKBFM
Zux2EAKZXtG1UXn9RtLulYgDRz4gC7MltnnPJMwGZHLalO4udOxZrxuLN6YwgBjN54h/efMYSJ+y
FQ+VO1IkH5SGiBEqUrZ60UnOpqQilsg9yf930KxLWxwXTZliVFEfDQrU1Cy9lpwIY+59M/5f1fOo
MLowCkqxxK244VeUa6KJh6yGIoEhLk0Qm7sDxlyDH5pCT1tqUp1O5CpJMhe3s81sy9LFTagvrAym
IKR2Sv2+kXC5YsE6MzhcO/h38GhjyQJUaDNOJphl0yKx5W5i6KDTMdxu+dTbdPp2mwj2UbJTODmt
IHoGbxy1Q6Oo/iKVQXNrULdR9xcsgP5Mqva2b4/Skq8b+8xG5F82Mmg9WyCX2nPG7KoKVRaaqY1b
tvGzqvTR/nprwxIUPuOO40m97EkHtYdWo78wbRFZGXeokdT1nm/dc5v1N1MK0oRDz02KL4Em5TVb
K0xY1sruapw+HadPOmB9ou5S+Knb1bUgVZV/J0R5AsNJDTJK4Yz74IzoqGiGNe5ViZUaOZMETKQ3
I19vGooqVpg3SrmVsQ7hPa95gykHvbD5i8IXpw5OrWDfML0VdfXQgZsUE3dpUFddINa1hoOoxEm1
nN5wPSnCr1dqkaBE83pcy2W9J830rLC5r96yf06FcHGQ37QFcFHiEmWcFDsqsl9cM15ZM06aQDdJ
lT/pvH7Dl0F5A6Kibe81pJitkR9pJT6SOy9Arl22cPO2bbr65h3dSV8vgcDYHxiADVzG6c31gzUU
bMvZV8pHUUyxVPN6mkko3+W7MoTPP25Tjqzd4jmFX5SotmDoONZ/TAZlUmK4O8hWR2Qn3pYzlzF0
xgMLjO40lm4DHmoO57WypdQU8/WtGC+WPkSbpYRDkwR6igzvJbEHdWp994bGHG62FxW9jcautl1p
j+WLVpNXgqYZZLYN60FP7BJVc1PADEsV52DvrgMGYMUTKlkSSJoSrJ8oB4Q2jot/u/pHrhau3Mih
g9aFvb3I4N/M9ZtgQQLEs7zogBoxnmic6sp62dhKSbf8a2o1BBq0rTmY2FyxpwOCEL+iOLSOPiuk
3f4Udx4UC4P4Bp0DgpL4pi8EV3XNA7nQTbF/YrAKX0QnCW4Hi4Wf07oyjFBcUCH7iuiyhtW48Pvt
yBKwH5eIDKbmohP81J3PmPb8Qz/rwH2zUr2nef5o8/6xe6bRfwl3eW6+JYOlLpNzblczJ61riUtB
iXOnI1HKKOT3VMQIsz9q4XLWvyogp02l+9OHvrDnrgVGqEZIgwqRVzAbDLitvRY1QKcfynAfX9Lu
AVYooYaGDUtjehcLNdxLdC/mYYvZcjZLpLYd27RLuqfhUe1kA1fRXEhRKv+yWuIgTrRtRRu38sov
+Nm5i2mj/bxJ5H50A9qWLv1GEXae9yM8WwBJRm+iGq+zwpNJyCniR53Pd1qkc2muzpaAqJQ7z6KM
ETJagJJCB3RO/YsLSCMswaCZ9XGooF0qMj8dZ7ggtoS+YaUjzcJl0Qk/qjn1jxj6/FW7DRd9k+lt
CCYW9kehfW2d9Gzi5kPAHPone2wTjm1w+4CDNkY6tTuZM6oa2T8kC/pbFTD+IEN5eg7Ih2Do5vvs
zZ3IBKB7Spx1LAFK467vDNCt+jZ3IF4z8gjnNEY6FSrjEbSXdJtChqUxRDJtiFMlv6tEsLA8nRaP
M86zlMpvABkPx3NXPoYie329rqhXnsrid6EP5JUuYeelW/5UavWxayx0wNMkWtAU4YHtSfhH8MsR
LbTMfPIX/tVzevu7kEFSKUS5iL8SbrZRn7wqTvicBPeSOqwE2TeRTzm/pUw+yRY3bfOp5nVMIR3C
OgEjpmh5oGSM73LdS/TcU2jqmj5g1h6Zw1NrmbFxbZsW0wUc9cl4T16ItY2NDbF75TDZ5kBG5cQj
wbL1aKRQ5DFIL3Kj0/t2j7n/qoDVoLG7yinJmUV+q1+Zwki78/bh5W9btwdjCacXgcwo1aHloxHI
c7qp01oLJO8iJO7yaNC38GLdpeoX26bTwUeSWd6eoSosMf0Tsu0A3D9xCMSKRAapJIdtYgb5r6k4
wZpwhdp0Jb8kUhtBDt5zFp6dcREHdvrmZhcaHVyK8m44SynBZdt0Om9XRry20W42xAB6oCAJlZ63
1qvsHfppD/CgKWyWzQS+M7DEpKFJmDQsFB0cZ7InNAL2g4asjeys17j0SI4va9lrBp3pG8EWPVqX
X/KaOOPcukWmZPemUyVkWUK0aJV03qWtog5geybv7BUScxquBfFViNqdQWcRbOL/aVBlY32EVdKi
pFXnVPs1JR/MzgGsdnahm7m/gCu5NFmnhJ1Myks+5NUVqQt9zJQs0SSn3KFbuTGsWcPE2iYkiayD
DF0JFBkZ6QIOY1JA9xe8PNOwqBQjJPciBCkuY/0nLfoXLi/JL2RiJfDciMYphi4cuqw/6QsizHa0
hGtG4JompWSGaH20yzsAngINLLMQ8FHV4I1ZgQS8pIORj34jqIjY4tq0urDrJDh1Pe9exruLBKz9
bc0fRUV6C4pWqSQqcKgBgGx5SXVkFeH0LJkAEzlgsm1CgsXKw2+wS3iSuCG42tdXgjuj6Ff8+7nA
1ndJnutXhVxYCJJvllwc06faMYLs2fo0WCbfNSBW8d4PIP//rbbTGk7bfGFXilmBZ3ElFh05QvNn
y6oQctCPGlQcA+J0ggxRv9JbmRFe5lCsYSw4rD4B1gBKlv4tf2kX45Kc/9YOXF46iXPNIQwoBbxM
DbD3P8jjPL8p2LpJugiNt+43V9p1/pt/1mEOmZCg7YIp86mG/Tt9Vj8RIgDIFVwmpOfB5UgAkQCW
t8aTyDlk/Lvd0q+DMFE8oM/t5VTcn9q9cXlbn/9F03ntNq4tW/SLCDCHVzEoZ9mW/ULYaps5Z379
GdwXFxswund3W7JIrrWqas4xSaXGdIFDypnxc4Ddqz50dyhteFdQXIBcMijaiOuptMUTpgiO8/HO
cpQc/Y91aZiTGXTWqEsZlu3LXeQFZxTPJJR7xnbYVBvBQy65zu3wOBBOR0Ds3URQ9MXDgqKkcK2D
eoJo5QgH02XCcecV7tZZXheb7IegsmvzF530P/mdBDrEUtIZPvQxSFcJ6i7/GDPKLNzUhvnlyEdK
Mij0LiqLDZrVEK6zbpOts9U+Tf5hvGWQj7qL5W4Vy7RUKeQwd6CRkxFzHMZP/UR0CqjfONpX1kOi
4dhM2PKcetufa/g4j+RGg+gdPowab/gmkM9GGPcbMm7Gn+YNIUHEvYiwfsVxi0LsOgAif8bxSiTK
nkxcb/rz1zgZUE/7WBD2BNz6n8ZeejRvkFDKiBw5KkASDm+5cUXgKMZ4ae20dMC4LZzP1q5fME5J
RMt+gnPm6C/92RI5gZGaZoRLI2HmfaJhX+lXRlHDn/SS/ygplLN8DFQP6heg7uAPiw2Kp4xAPM7O
LCVrOPMRinePWQRztERgQ1wlRFvTamTFfFMZZtJKeCUnyVkg9BX/GT/Jl+XJ7wyowXbziXDQx0vD
YGf6I1+VmSjcqCDbKQF9dRf3JyYWBmUFU47OBn2AB5TJ1HfKE9zyabrWjUDDdtWTROeGBDcBNA+5
Je7G+EGnRSGn9VQzafnj2fK/6+mJmvgk/7ZAqTOXKOrVdGx+x023DnbWDTaKk2N+Y+N1za/5qb2m
Py5V852ZtB2cxm4onfJDtyuQyDGC4tHjUaI3TY7iv/CQHjI8bsoqqFbKpjgxZd2pX8Y9OFXfQHay
P26zOlsmxJozQOn2mak74Zo8HsZ2MvHohxDGyYlv5tsp8USe8okuOl83d2pMWPaQIn6Uz4TsA4A/
dPdQ1HwWkl3NDkTcdfYJPArJrTdyyBo+gEWmb6QqGJde2AybxCt3gUfWlTas8qP8EVe0nBgnroVL
XNjRmcXmnl+bc39qryhWj9yzFPQVPyJETtt0LWfHgHwt38DIxczct7yhmLthM38KjrhBbQIX9d/y
OrVd24yet93GpDXpsbt64LF53GHaEs+g34yBp5/VsvshKxe5mXBAQmLDZ19rTnpkTfnpNi1TbTLA
sRgEq+ljYerTEuE/CFRr9URO5TrwCFTjHWlbyrd9a+du5MSg4ksn22NPvXHH7K2DsM9++k96ZzZu
LQ+n7kF0m1Prr0avfapf044xLJz/mbyXleKRTPqbuRJxnjftwJnmwDO3y/4QGNqM/Ox0y856n3bz
MznRApAc+h4wxLfRN4dS86ps8kd5qb7qT2zBeU90oz0c68vwTdv+hxYWPs3MzlDmwzxFNA/A6Hc6
jVt/Z6Ejy8tVdgof8pVu5034MLz2wK08oq95RR/qFereVWHqPuzQ2TvQ307UJuT2nYIlf5QVs9iM
F7YIjWOQdo1PaA+/hnbF5SjucsuqHLBHwD7wdFJqA8cMWWnpk3oo+znghFvWT5sV3bY+OchM1AXB
XdzP7/oZhJt7Yri4Agy8mpCFBp5wAdWCAQye+K754AqHdmLQo12RkkG6bsv4uOzswlVPPssra9J/
mRQV6H7SMG2WzLWyld0sSu6NKu99DJwjiq6KLkGNsgaup80HvkPsBNyQu887q+vnV7UKVo/H19fg
tsiVUfYwqlpVcKEX5UnvcYjs8LqxqMMZcMw39HTkaEgIfDoJgyGbrpKJnIYmurJz99sr/7RY20pI
oCaGhIw8oDZxaRRUnXTUIM/csuSK/g0yEDkHy3euCDtA+bOpEf8OLrtb5DR7nmKGUd/iTcTCgxyA
IWlrC3uKgKXBL65NhiJxkYNKasy/cEJ/NANJbBXxrZne0Fu0xjlgzw0KVlNcG+sp3QXhUbRO43yh
FcaBJAL3fJhrHFq5LVJQAVXjtrhHblk3GAfAzDi4sKmsC/TACIXpY5D7HYO5xlm5aukIThKtUKY/
W9x9DdzqiL7alm1LIYaIfDrcWdke91ceuPK8qlCuV1t9hjPN1NKOD5J0mPu9vmQjPtCoBMDuGScx
4wAsSXnFnrTvZK8QMdgyJgBc6aAwh883jI94uHTVgSn9uF0eOG5bBBZQjXClDznKPYcsbw7Svd0g
/0P0Gm8RsQhMp4fkLktXv7hY1TEmYAJvuuBEO1V6ZjrhUDtYHwImjPJstjelYYiCTZ2DGb8z5/Py
J3RJIOqU21oB7gWtKdS/K55qc3oAsuZrbWBkhamAwnKnp6ckvBv0golJJMg5X94LCAg9/pDlR1pf
taf/N/zqbBWgIlnc9qoC6GM1XpuXGLjqw1SIcFuJ5+HTuPFxB190Q/JN9AaGK3vrsQwjunF8xrGb
KnGrEV70Kt9m38tzzUo/rTu3vbNFpR6GVXpQ4t+Atoh0Ge05/Aa3uDoapI2sURfuGyYXuwKzscc9
wH0Up8x2VnDifBqi7iKnIkQEBe47zqvGxuidueOZfmnyU7/CS/IFJ3N6q97jA0Vzf+QWVR7aOdpU
x+x3PrRP8jHMY7BRNjHhLhAobN5NhkdTU9ctUxVo1W/9w7yKJG2wPKLnnGD5nRl0D0hvsGkBXqJr
szLXFYbEDz4TTN/DBSBnzu78kWxYOC/R7KAE38SHkp8v2vCMIfEtOP+DJ3Lic7WLH6RS74V/EdSk
k3rNvvlpDvTIaTGQ2pc7FcaFaBPSC/pH8zT9l1EuMoItV9pR01bVa4kgVJ3+J6Bz7Ywb3qWF6Had
Y2kGA/XiftvgqLgBfEKKLoiYqWwCxPHdtz/BL/XH5ATH5Sr+YhBNHZ6Va7FWL+K5/iNTkZIVJv02
+4XIrHxUJ3kn3FFg0sx90dhfSYilbNlF009DNdqFjsHR7Af/fL3Nt3RIP0Jj1/dLWqwurnWQlkCe
xemr+iNRhcUepeVy/Ipx4Ykn4WD800/ZflpDxlikSYjbvOy7eS85pTan/JGdpu9yK9y1M/cHwndU
XGHIMWcmJvMZbOCzInbdiWDR37Uz4pGHf5VewjnYwJi7AglE4ZUfyi05wqSZrXsSckgTxNXlMCUH
0Ydgnrm5sAVjxvj2an5F34gHshOZmjQTrZt2WwVHPM/75EoTcdNxD5VMQU98+Itpl+Dt+SM/6zaR
4Y/6oO9MtHgkLV2rP2SsiN4oVxDtdyv/DWko/4swOhqzz+6Pw3HwDTL7zpnPukODuyOxQ80AuQPF
QNth6XfKreUlN4NjJZqdN4OMAreG2BkHk6P60b7pm3QTkRZUoLUE1HMA1w9qJZcPwrCn7Z8BFsnd
kBT1g+Sp4bGc7p3wUSdfOWfT4l9kENN6FvLzWB1HRiYgvUqfdIJzPd1r5V0Paevr22DQHXFyObHX
9RFZHutWgV3aQ3FwnDfzkzHmTl8TlIyBLITOSsWwHFdAR7g9KtuKwonyyJaP/Ox2tYKX4CI8J31o
MRGYWN3JDyf/gF49IrcRpzMeEkfyoj2Xn2Sddr/kYY37hCMp1jUXKaO8iv46d3Cjk+KBnCUhizvm
D/f1mtO9R5/9E2PmFkxJ+kCW4oCnfo9RxLgjsg9Olw4Ur23zPfzNT5Wf66J5TAW+rZe/NiFR1If8
QaPWOKfQw0j4uRWn9DG9m2s89TtArRH9QpR8yTem2K3K9GDFtXdVxIDIiDgYYwJ0QP+umAfZPwOd
3P4g/rEUyu/6rn7wi+kbXR+miyDkMiOpXge3OTnUCqMOnnzpqeO4w0lmR989QqVN9l2d6kOHGOsd
Y8ZTIjNr2rE1Ze/+l77D591/F3l3NtD2ie/WmXVppo88LOe88TlA8anRzHEYZ43Td4z0Uuhwqd0/
MeYFJ8gcT8Jvn7SgKSHKZ/6Qtu3TXLND/RVHLjkKxa+wfdJz459PYFxR/7kwi4a/DK+xXb2jokG8
iBQKgT7zj75fST4RzmSTr0pWg36paHoyKJBkfmewJrjnM50NChQopHBXRO00r0aUwQ+THKn2AA1+
Qx1EfZZsjDPb7mwjlqm3bKn1wTylv9ait/C6Ze1C84B5xon/EZAYP3TOEF/9gdMRSwI3AJevJ/qY
ZtmKO1m7B3/aWXT5Y5MDzJJH9s6L+AQLO5qxFedlq+4P9HNXlcJ5wqAWDX/K8CuICWu2leAgaRv8
ngH+Pxxmk928U0kd+8mR6R7re7owswmp82SQOEXtvITUw6Kj1NWvk2EnP/KRo5QZY2jZ9cbyYmzA
YU7fG3sNzpiND1K3/zePr1kjbtELJpgob2F2DfNjN8PoPcZE0E4PgXULOur0rwGLbNaguNgVRD52
Iph689HON0slr/oQjdth3MQ6+rudzrAzOovRpUQjH56l+Cgz5z9MVbmNlxNaTY1kIlD2h7BxUPVQ
PU/HVHoVwfSwguRWFMKt4VjYclkFEV6uzxT+nbNFqLjqN0qPJ68fvkDEihg22Od8p/gK9ODWwDoG
F/MtzeM6MqUeUHD3ViqQC1fWE9krKmSe/3fs4OvGVc5AJJd4N6QTywl7w6qNlQ8aGtkBdvzPXycZ
x6jSa8tVK6BpcbURuzyAJrsD0ZPhZEDIrDceI/YgRQ+3Ds9BgvRor6mbHDF46xE4wVOZbs+ZfX7K
6y/feSTr8+yE/yjwV4ybTuWj+uMpbpwm2kFRAbDsKzuRkAkUSizBJhr+S10/eiDVVPoFqxYa2gNS
bHC99hKdNR7wLt7QxtGyhG3kpaFrSUhP40P9wi905D48sRkhtaDnsJFYYEgzY6Fsg+UW0g1MO3bY
bIQJ0MZV8s/aeJ/YqKUrvNaM7lCy/aJxUHGmpCufMmzzrMbNWTxXIYdMDIEG6+4oeC3wSF4aThFF
3gkNXHett4pHAqCt2rS9bVo7KgtxeWByd2Z2Q0OAA2D6gafPhU3sqM4PbLS1tcLKtZpXIH44RvBW
qRC5OlABWOGsVfSOLJonE6WHfWYBXcsu29Oh5wUkj1M9f8O1zqwd/HZZuIrNV7NmImbTgXJ/eHmn
dwT4O+3+QhDxikiB9Vd1BHa8Eq/0mSh+fqQ9nYXlb1WoOyqW/ecXKwx3CecRl9yxNdw2p/sDA81+
wTK4E87NrnN/zDXP27bdG+cHGX/TuW+z3xqFoZ3janCmtHgtYjrIKKxI7U9mPMv6IUmXoj9EdM2J
CSnlZquU9UegqxaydglwxN2fkfwbp1BRnqWFbmSCBhHoBf3tlPSIwggdn2O4MNEskPoUGmqmeY3s
w1TRMMfO/OCiG+yNjcjmwfO8k6/WPToBfg6+q3eYDu86JziGbAd5x/7kIUV+sEfBBuIGU54GdQwu
K3VfWO6YpJ8ia0VgcqyRGf9MIzTcqTmP4JFXHcYetahWWRPSyM7Ng/qmGhcl6bK1ThrHKilvpg61
NbmOES0Hhj5EswPkCiHZNxPJlXoqqWvI3WjBJtIRYxDt0UzPOK7719QhTfPNjrs6csQ+gRZY5tCo
0ebm2B8mdKu2aZYPVFx47DLtULfDNvVFno8ABB4teTfUcQRpEWhrXxDes2Lm0N2V391Ez1kNlkwJ
f9Or4RLALJkkyGSEDMtW6tTUP7jti5+2Y2MSL2lBwSHk6V0uT1IK8F2T29zVhfinLNWvdpZ8T1cz
UAlTsM10WSa5mlG8xSGQIXpbn8Pqs4xuOa5G1VNGrwo92pY4T5UDgj0264YFAAAW9hB7RiYYYZlf
FegRKWhihJwLJNR4aDTxFcGedwFigWGt/yvWXku+G2fh0sk32DWyNxJlpBdflMjhiczlVXFKXFIg
TcC3/Gw8EADAk8N4Jyu7ObGTTt/Kc7gRghSJuI/sGXlG6ko/fFB4lQY7G/Henrj27KwUrbQmjGf6
amaybChD9ovskuhzjipasxy5q79kb3TvAbQ/CcCzR9nkC2vqUUyAcQZX4b/NmyUgPLFZDo03SFuO
H3IJDokgJ7v2HQBzirfMrTlikTYjbY3pHrWH2FhXpjuOF0Gww08tInppFejOlLhRsyIx0mfBvkD1
sPBzHMLhpARfXXhlsZq+aTgOuNKdqrDbB1UsKXQ9YiikjznqY45WHtJkyHiSCXvEyd4Efz9I+2bp
KjGjcHojX+m1a8VXxFT8WEt6TOgMA8gRcYOFZTzUdF+IX2DORcBC+siF5SSsNzeFohM9+6MstkZH
S5dAchSraFFQqNEcsM3fGY9LCayYQMj5AyedZV7RajNDmdhmmVF2Tuvv273cnum6MHGldAwGVLir
mWqRtTix2yVwAtTbpVPuMxtYjoQy/sSjay6u/GE/lUA9nJTPywK+sGsMcrhwOlLouvo3rONWc2Vp
DZxzfvlg3pWWzjQq3QlBf6v8aa+BfRry2KpoXuP8oeZ3jQ2IjCLAToYLCgmSjpne2KprztnVvUDT
I9mkSmAZakgzz9wQ6Qt99hBdCOTDCVfk/3/ew5c82lZ7kSxs9KRMrH0ao8g7x22nPoR2U8PJBuHe
qgcAylP20QFj02zDOL0GJieyJzcr6vYARQbmv68kPOrgyultF+u6dgkowUN5e4JmBgYfufm53Fbf
I4lYA01GWx9W8gDgiSj6lYDIrPKECW/KGYmw+Rt9/XdBAaGk/FHijD/VGhshApRQWjXzSoFf9dms
kTiQ9S2AKWSyOrGaRBUNn8CujaMa7VLYBuKJzZCfznz1iPukU7QfafgWTz3+pxg7k8nSuIZRrmt2
G50XCbxtAVhS16W4Ak9WGWi1eNhPLc4iTjxotG3rByGT/iBLNt8wVRksm3Z9sCr3y9+JFoKcJrmQ
FbYdiD11zW5gRA+uThh5rXakrFckOkTLc2kAzTtqm4DJCIh8l8njcCx/qLDFbfeSX6XLq0NE5Gan
LY6Lc16VH0x+fvuf4rfdWIyJAjJsVac5Spj3WWF2sQeOGngyO71PlChXZiXt/c9gRxBcfjYv+j9z
G5D42T7948LPWvHc9M0+Kj0LPlvnyMPWz2+s1TzUcnIZCwp+0iHD32S0FdDN6B7CFmLrEVP+3F7a
5Q6PrRWYFLLpaWb3nBnNaxx5PKSocUzixwi9ZVMpwTdTGZW0jOmrNVxXjUyAxmnPWXKiz1IcfcKj
AHQHdsVexsCUs0J00g5j6TJ/uNbn4Mhfi7ojzSrahsFmng+TQFqZxDD3rUyfdfDJxavbixpdLK6M
M7k/saNf5M/6o99nRLAJdr/HuolGS/oIHT5QlaI/eRPYCZAScUlzTrst4ug9CXsB5sqP2EGmspI/
LRQQ9H/0A13GfyCuOFn+KVfxbLy1O3hZeU1mhocTtbVFYWvIWy13PqiKVhz4vGTbPaNt6SJtc2eK
hS25JEzif4DunOSLeBkION+oTun+kgm90p0EYBfWm23rwhl0yp/eoC+nP6A/ONjX3XavnZYQ29QR
3GidHYlkcYdPemfrV7DG/s9e66rEf7Ig2b7Dh+/ohN76F2wjdr97javK+aWet1/qP43/hShq629M
J1prrniPbNOhXF1RmvHawO66z84bvHkJUnhX1i/YcavsUEmO9TbecDTyFlUHmvip3/nefJtPpSub
R1km3u7ScyWYckIpE3HLeZGtQt9lEO87s2QzAaHLT8ZFn177/g9Dzq1Qwn9NzKEsZYTsIkoMK2Km
EFZuJIzlo31j3EDPNZUxUGCQg27+TY1pcnKHJyF+ji8NRL81XWkXhw9majF7IdPKBs2BsRSW2R9M
d1T982Cnbxr8j02sgvlZpcNHByFWonZWXs1Rg35q4y60andA/fodakt8x0OejwPGhGYHWSsgkMZm
NMH7edGk14/J+7zM2Dg54CRcxoPn6C/6U2gt/43IfElPwQR9nHYmejY26Pfom9Eskz8W+eaP9vP8
okKaFiMEPQdGh8wdMD4y2+P6N66Pe+8asJWdg/f2ScVZP9uncW4aj5Gs9KL4yN6NO3+95PB9nF90
3mBlYjDjMvG4fUtP5UWvIJJ3NGQRz1pn45wfsKbDANkx5ehf7VO8wpuoXI7IzIVbvn/drvUveT17
HF+B0p1/AgoZ0MDuNC1jTSRrYXXEmcxHNzO0YUvl0yysu0Z/laKF/gFni3lDVwA7xejRFfTX/h89
aOlpWN94WtEAN/IO7YZhbGDqKqpbEvGxmd4UhMUYeFF9QJriEFOy9tNvRu1XeDlDrd/6jmb7JyJG
XVwNuo2G/ygEIDlRpGPl81LSgbbzfoZMhhyEx77e01uvnfARsvRuGC0rH+XSNI9hwhG9BxyI8Yt6
F5MLpT/yV9CyYQOFH+z0fUCW1qarMrO7GxVz1hBgvUlmErMRtXsDdYIncC7ZMOTET1DTW5w2QDqk
HGvMWzzseiT3MRIIm6Q8+hcdnYLYkRgEFltrxDa00bOtnzH2Wk8RinsMQcJ0WoSP/qU3z2N2NsIT
9MEA+I3AuRrlPzYsCP3bfLkvXE3Bs2AueZw214XPng+eoxKNZp4u5odXTFWombXgFSlfqfajZ/8k
6VeS/mYD6x0HScIYR/ALzIioOws0LspBQoGRki7l4RCQBLtehOjZsRqhY3tMKWCe6RS0AqQDkOd4
fENbrFK7KemcjMTL9Hy+WJ7iXSr/i4e7anJauSnyATJ4pe+t8jjMR6TMrfSexB+p+TZY94YnhnmH
zjh6pl6t0nFfzCXFhU5HAPH7vB129ReEWji80YWZHxKCPdBpFGbUQiJ1x3dYES9RkICuJ9AyyBl9
DgtgtM+ZWkfEkTBQqHztGvbGiNgHYFU+6ij7zJnRsoG+VDJgnvm+M4zJnym1YLoG3C0a8dMk2m7g
x68yHZ+Tnnb8Kiz36ZAysc78bTrWkVuFQBVnJHqwAH7ySNjSZDPptDNHyDrZXn5pnRohaPZGmohO
ZMSCnWMZy9RUvqohjPe8tfhMWwGeiE70jRnOlkOcCiqhSTulA7mPWUdgk7Q4KyDFOvGExQN/Qk+J
W78Lk2ocwdvzCXYVHS8Bokc5Gv1aVwEQ6XPJFKVwlxMz/omQaYZEV92cHEExsLnU4yY70Q/ZVjlG
/fllmsZDoKGdYssd244kUSEi3EXK90mOVsOEeJdNkE8STfiVe1q0lF1EtWfdTZlmHpQoQ8rBCCyW
kleVFtYxVhmTomWYZnqVhsIWV2BFHwLM8IZ5FpUw3WoNs+O6UfEM05GptGaTD9ZutmjqVQFYZkXO
EQco/T0oiu4oFSqiAA0UlZh6Gu/K7XBUddy5qr9YiaZS2qqR5JUCUReWHFa2WrHwloUoH8AFPmPg
9ut8EF05r4ltzxGsJYi9AqPZDv4zWSIiVQUKmRHy6CdI4LKCjDJitzIGrDk5Jin2zSmf74KpyFtJ
RNol5BLTHdahwSz9tygQLwK9BbK3qk2ppUx4Aw7ERuz1itXgNkdwoHNq9v38OFkyhSGMfmp81tiW
UBlFGT97Gf2rUq/noqmecbFcsaKg1wq/OQqVF/S3bN9F+QbAAIuj3Cr7Ngg+W8ust1pV/eCMPCVZ
Knr6TKFVIAa/TT3ban7s20E9BkP7iAuF++i3sEjXbufuokSUR0LQUV3nJjYS9T2YbLXDo1EmAchI
J5fneSsVG4359oH82oY6UIFKaLQ0J0lSIZajxcBVkJGZFTH6vjijK66lbyXYx1Vi5ajVzgpUtqqc
42NXvSETY5thTgk4GiVpuTWq9h41OZFnqfydjD7ENRi5HEQGwtQtA+9Y4RNUp7fHCcNMa6QMU1s6
D1am2A0ie9oBTNlbKtpIavIjPCSmCrOIPTmObySkzJ5qcGY2hGlC+p+E+7Ek5SSQyvdsSIVdPZn+
blDFb2DwenZBJu6qHTFjEoWFQuQ7O3nSMT2WcoAZjc/5mPonCqAwhSnNnobORo9EtFUoF2vcR817
GhIwVjecLoOmwgUaiuZOMizMnFhmi7ilR1x9h3L9pg/4tYaCRYt3g1yh8LNbMpsfmV5JJPLsatIu
93yPs5FCpVW18Kha3TYHfPewgGshCQACpkwDzMdGpA8QyghOYkSNRK9JI+PmufPVTZT1v40J+MxH
9w0D8wOEKVodJor4V4jQU9qtouBti9VSsys5Dy9h9qx6yLqJGrGJT+1GGXT8KywzOwA6jLvaud3h
Kfi2FHm4VWr4T8gw/o0lexdbRNrV4YlVi5mM8CuWwvQddNotkWbUynl2CdIZnsZQs8XAXDRNRfhA
dZxMRrYzw7R2C4H4mHa02q00D8IjIwGvNe45BsHdHA/drmnzbhdnSYosLGXwlKOdykML1ZZWqzat
u8kWR4oBJWduW0WFWzR6/VbEr64R5G2tG6WbSvTsO41uATfwTh/YLMpa1Ti5UFaHMyN9fL8Aavue
Ib4cGSt5zKy9MfS6a3XiD2AEnkyCei+Tb/0WKHERH6cPHgIJ8OBwLSadKrjPlWeU0nRQJPEfpn2q
nWh0UjGrTzrFAKpXWU6NE6Geppv2UeQksJK8tEdKHmjKwcpFjMIj4CzjVkuEb2mlcmlI90jhuiKs
HvdSWS+4zPLE50ijDZr9Jorh6HXs8vQohWKrzAPHoDjgDKTke7G2OIFhjTfnFINESssRXQWeTaFZ
qzMVXSrWHAdF81hZeruSxpqlQJw+R5kVPhmz5tqbPTgUpVBWs97aXTOsjanxz2mOTM9IZNBSogVO
pMcB33RYLo2xVTEt++++MXD+8QvRa0R/Plhpd9XMeHoWIdhMnVYMzbscEzba1zAVjgRoxq4vxQBy
UxQehtAm7iDS7erVCVVkAjdSsbSXEmGIaxZZYI1OHzh0646xhICyU8MtVlcwZAND/JHum/Yx590l
jUUs6fUY7lRAxwW2NH1sXmVWoqVLpWpFWNim6oLh6Gtpe8jzNHF0AV7tLGmZberhxtBm+l2J5bNG
ML1ThK8mBgZJZvCmzWlmtF1orNqC2tBQRYY2FoRUjPP0NMfJcLWyLjgjlO/qUJdPYGW3QMiUjfET
Sux5sdFH61okgNq0xAbktLHXyjS8sym5YlcUdjHjz9ARyOa+hvbc99/SBjMtUFDLNo182mcVIgVl
jI8hkPNtkMg+9XxccczTpP1kJAZm467CYKadlqNTxzP6ZolAR+gGL+nWRM9rBqPiAvzE1LMBG6OD
YNgrJBWWS2P8lkpnrGrVgCbfoBCMJuOjMsbRkaJYPIHeK9wEI4woVsZxqJh3YLlFTSF088EfzFc0
S29DFunQ1zIGVMg0C23oadnq7abpzqKV1ju/pNmiRATYqAEtEqETnt1/mihUBmHQ52/lAOW0J0Cs
aMk6yBMrWisZBdJNN6T01I4lYXBq3n1NhGZSmvMU5vtZiTd9jWBb63nwEEKTdgNJbhjGYS2ENEpr
sp57oRuOs/IutNQThi9mJ99QZa9P1HanaMpZTzWsQH4vXbOCERcJZ7YgV+rNLEDZVPpHXslbUi3S
J63ocYTO65tT4GmtBjEqnBFIlPrg5U02eHKpLj3CRNkLlSbyCkblWUp7wry67jRcCfB43qTyoRPO
wEfE0AjbAEt8M19UDPfAroRrltKK0sNcfYgyXpuhpk6JzGE7Cll1NKdzAQDfj9IPMQgOmQUBXyOq
zYu7SF1X2qLo6cTZqWtcQiWcjdKShS8MgFrCz54HrbaJxTDxfFRySgKkbopI7BzJGgpNfB65/xc0
bFWNFOh2PwTyMiAbGDScMu5bMWSljYX8NeV/khoQIREptAFzJqHDVJaMSdnvZHTzBEd2eF11S/kY
Z4VgdiTvMGxJdDRxhFkt1VKKjnYgYGnbz4PpxUqgrMIpmnaZBLMj5Oxum7P223SjuEtamTolTojb
GyvsMBhoXA4A0sLr45IRX5HqlIFhII3rri3n67B8SVPkQNPiYOphbHLWE0WCRi0N70+pHeCX4acW
UaylgqAeogltTWIVJDnwOzGAqNiEGX0GK2Ss3MbtMxhDxlz//VPfVLdlBmFsCj5jFW+KqAinKmuC
w/99kbmrg14JPN1sluNZsRGDlojTVB2x4kWC1+mGuf/vS52m1l6t4TnLwYLBKJBPDp21/++LZCj8
oaa4sRjpRGyP5eG/L8Wsl4ds8UpMAhRgHoF1FTZfUUzYWqXT1qjEtjrMjXoeo0DbVND7jhy486O2
fKkn6RNQHb44E0XgNGSpTfhfOBj5Mf7vi4juSJrzPbMW9LPUJDjYguzYFnQOrUDHHtp10YW0AKcb
SB/QWeduqA0lSHCTBEBgMDqqaW2gZRPX0xFYC02XmjNxVeLpY63C/SXQMGjmfitXiBF9ne6izzNu
14JKqzQsT2WFUbrK1OQxEwZhD4m0GC4xQ4i5TGBUj+IwG4fN0LFxBThKulauUJNDIuTsik5A9uVj
Y8DAQFAjaYVyFAmyY7ycP4SYjZhAHLAVMCLmuD40YQeZozGbdWRFADhFi8J+XohoKV1SQbbWRWnM
1xDyxfJJApRCDaQEDZTcKD12GTpgvBEzo7guOU6ymhx7dWkj4fsD0GtAFRpKedOOylvTkvOZxgRo
ydSSl9o0nZxXOgmDXm1hdIP0bYwROlxS05yX5QtOkus018hvtZ0+zsZFHTPGKapaId0Y9ctUIzHK
Uw7Ts9qf5wAHRFYLI+26OXRmmjVKYxQfZkmipTjjtaiK4Lc28bs3Q1o9+ijnqjY5JyJSU7o+zM9B
NZyMjvK0y4vxXSdaOJ1lpN9C+dvEE/wbrfWIGaIMyarCldpdo3bhoYoGBDplS2yjWit4YSHD60F7
FRriyqPupUfiYcRx+KzH+GbGoH8hH0pHQCIDVoRRWCWm/M6GQeVrkjaTNQl+ub7elgHJYImBo4yA
pl2T03HJJ6YrtJsCUaEbE5rdpZona7XATqSWV5CLZo+ze1nrB+SW3cTe2sUhp7iRgfegH//H1Hks
N45sW/SLEAFvpjD0nhRlJghZeO/x9W+h4sa7d8LuVpXUFAhknjxn77X1luCFMAN6VytLMKaSo1FI
mIdg5DzWOkljglWFGziDLcOTAGubND7Ddls2y1afKQCZu5Te/TCPmzY0kcoXOByGwj/oI37LmlPz
Ki/ydD3JdUt8tQAuYU4BmPuaz1nfCrxGqLdi0VYvSs1CbDUknppRORzMmI+pNUscmLqlEebMCYDI
lnqgz1yV4r5PwsOsDykgF/UhG8pmDJLObeJqgh2f/7Xq3BK3qep2gVNBhxUn5cjecTptygzXaymp
T7o8DP9QYZigG7yyj55SOv7oMwdkOSy0tdgKza7t52shxfU5jSoiCB5DEIQARjk4de2Q7QYawQ0J
DYqtGeqKuxDoTCfI+3yKh7NZMBH0JznxBK1V99WArz4saeWVg+x0foORy6i1A0eiT6EfxpOeA5qt
fF9j00WgVKF5G7NxXqVZp9DJFXN3rgSZuE9UP6nmTxs9Au8k6pzXTervbT7rV71u4lXcOi2ZZ+7c
C/WxFqLjkNOzCkZOh5ZMmpPF/CxhCm6Lkv8hWfWwm4ORSlXqXWuQ0FA2DVMr3EE7KWTuY1aWtfvv
yyw+KykiCWz4+PdFiZ3Ly8hZmlvRglLATEKbU5hMPh/hVPNAMCBRYQjvFF8ESSuOLxGj/J2kDeau
zhmEN3HJsjaqKabCSfM0sbsadH8EBTVJLi2RARVNJVGD6PLv5d8fjG3wZeStspmb4acpE3UbCHJ9
8X1eFLFAWRPVX4o+oVTTgv98XbCIdWlK2hDVQo0S1fHQ08YjvstX5+mopWN/8WefOfhUYq+dcs6F
RqQCWcO2p5pt61RG1az2VhSCo/v/F8iUJTYgK5BqTGRMPqau3o9+5ZORRkINLnDoie2METFTXcsv
+huHsMSrOxE0Fch3eWqw03UcsyVtcdSSZeIq2TFuFO3ZSx0LAF0RlIs1ovos9l+7GSsZR26XvG6D
flr40HMBsUEHcVLs6W3kWYGdlF2jyEGbZEr3Oc+SeZDS+qsvWlQZY1ffo6kgszlrKGkQkie4DEfd
jG619TlmNa0KhIOdFTfXHK3EdeCWlRIsBNaokIFB7wcBu/qNMTRd89AOL3WmPQtDKjw6Eeq+V4bX
SCBBtQ/Lc5Aqj2xEImcMZJRYLStqVdIuynEU25ow/UVBnH0LFjh1aBmo6yVoR0VWcNSo0FYH8zdd
tOgEgKTNgXUOTftlhDLjeTMsjh1YJTXr6L6KxVu0LKc5R8J3Q8LLL2BWqdTWvCV+RPu4ryHhjfox
8qn1wFgVW9bF6jTS8nFqWr25ZjQPgqXgypgoXHtcxoIRNQ8p1FFf68H7CDelLNvxvIS8hlLbLWK9
MNOiB1tcwrdfJoFVUq+ZNygNA309gV0xZgLFWUg2bVXfK2DchZ/PvG89v4ahHqxx5bqmElyX4z5t
sOBQpkMEmKnkQ8n8iBQz2Pdi+icPTG50SXn0EwwefWrNbaXqyAcw3SgDXCczNF0+Z5wMJXOWeDKd
ukHkUXYNY69pLfhEKRdpU2JWYEQzS8YmsGr1rMhm4SYWKnmVj9NuAsJ8RTol70KK0LsPoLbVJtFm
fiM6NA3DNTcOM8FCNI4V740Hd+y+Wobx4pjcBI1Oia80nB4Ngp6lWZWBHLbNPdXpM8j+TgZ29lkO
wWCr/jBd8iFEfJ0lqwTXPCfw0c6iwnLNFo1iJfbMEmfaZwpJnAcjGCt0aEKGnqfMkM9jZK27+haH
CV715b/mBrKARIfUy2Jl3KeGSHtWmNZGVyf7qMf6kCwvVioYdkYcmCsUaGREP8QQI1BMF4VV7Tnf
ji4lBNqRTv2KxKD+LKYGrllSWdANK8sx2rHdmlK4ALpZ4XHpi5xDlkaZAmojB4DkCPqQeIVeT/sU
6ZKt5HO9q4IcT5kqs3nDhHLJskB9aVmyZ5gy0mkfoaeRShdRL1/NNr+rajY+GgYifOzPKC+hWoBV
PhhAE9KKZLHR6uujog7ACURS5paIKBiqJLG2w2pURv+Q+AVXU5HpSGvNCuFClzWMVOL6S0SipCuN
upvSXj4PTDUQWSVXSzYa2rzcwTLNE7/polOdq/V17g2J5p82bqYAMH8kYe0PLIXG9GRZrsq2g+on
PYYVtmY5zPrLv3W0TmTLLnWalGSEPeSUlEJRlY+zyFkWCUjxIzQduUYR03J9wWH8e6EKCreaQb4U
7yIdRf8TKffPZDVOkQfTpczg7KoGJo1xNH4iuRwvcg3wk4EBw7RZxAo0IiOnH6IQuGE2p1kLgs0A
WtwfjUMXzfWpba36xE5lRyV9oakkWcWaECpK2fe/PxrUvKEFObzRtZY2PUHkcTud8lkhbGGekKH4
4Xwq6IQejfCpWQMA+SjQEag1DIoNKzqmHd6EOW8uApdt3S7ACx82uxiV9TGwivaiaBZ/CJmMS20h
oBQJ/l6+1Adie6nSrqW0UE+zD0MjSYT2MkkgapIR40xgacQbBR24u6kp15MO6okoCR94ZL/Tly91
pTEs0QVRS0hmHfVoP1oJUowi3YxJfEYkPplxDeQpXBf5KBP9MtqtbP6GmVgxPUgqhtEEiPLVTGrM
n0wJdmFSAx1PVUyPJQguserSeznke4o5wS41yXdUuqKbcmkLGNpN0XmeWwJAxLLc0c3hCSDYs83b
0SUcoOEI4UmjIp/HgjjxtsFW1+AvIyxIbSK4AWL6q6rqAME5IVvT0h9qO32ZKuT0IBTfOiEFeF8p
z6b0v2sF8AgNPCYhOMGQ1YVuEODwbPsWdNAfnA1lNdU8c00nIjEJwOX4UnpMAVPpRsZK45dze/z3
os1Dwtw7jahRqQcHPTgEjdAcx1r2t00fkJqr9cc8MbEoDB15fgqYNrR/le1n9X3sW5mhKf7PAoI9
mr9YdmormFYp8YB96Pt7JjC/Agb4HZb6FhfJ+KWAMHbjmmrNGXwjdNiplCjNNhmUyxspI92thQ4T
oLmNelNy1GmWdqVWSTupADQ3jwIK20Q2di2PhJca1UtAjkLdyaYtJGgF0qCTd/9eCKbyt+HSPiQl
B7U6Er4aWmaRpf/5C13mZxDctn7JPW1lqNUKIYOnNPXIUxq8hqU+HocmLXbWEG0taE3HoFGno5DQ
3KmLxlWGMkFaEs3wXlnTUKlHJI6CmDA1Du9xY9pJMsSuCYXJ/fedfs23T0WFgT0sPjlS0JFIRRW9
jpJS5gzIEcSeT0Aqte00BuIxNePcNXI0h+Lyn3IjvOVjZ5F1x8JNPvaxnqv/fYnVCK90DOqhYUhu
arKxLxLT3MPrYF4Qq8eh05QjDUQVjmb0WUE8ccnqeQmkFppt2n761KzQr+APR8uXIjPUjp3UJo5V
ya8+qOyp6rFXB4L42jXhTRbNxhmChc/WLB1vTca2auXzejY62FxYtnstGe+FmVg3n/SCBm9drBlk
zNWM4dWcFayiMkrrMNu0UZjelV7H090KkEobojb7Eg5OY2VYpFmJzdz464CcYdzjDdhzoeQniVQW
rOEKPnwvK1EdFUKTnyIDkCsd569s+a8ZAaynByFWAivaBNoIfkur2PDFRkHQEtJ1Lxkw5bnkBgWs
HBoq5UUVdW0fduNRodnBdBlQedHg9EszCMqdqRVuFQHCszK13nflU4qr+sG02LRVrcVaz9b4oita
gCaAvDhKVg0qmTa9oPgrYJ6Bf86gbsaxsZrkIXJnoa6uI4srreEOC3YiHXRg1Fj92mBj6IyXWxmh
lN6J1S2BDV5JFYcDif7dbFnVShT0yIl9tqEx0PVNmCIwFUOkgayxD7WpPjoDsGCv04S2EHaAPUT7
UKoR2E1dxTvQo9ms5u6edVyjoghvYceineX6c4wMnLAW4V49rXsjHYSXREgzmI4DPSVL/tY6fImF
L4lOrcnytgnG8hzp+UuloX4BvkHMnKFdsnYeiGeks5uVXbDrFHxE7YsE/RI0PGyWTkJTOHBwWVlT
+AxLuLD/XlK08mbZTNshhtfR6h2aEVrloDtaoghnBEpcbSrAWVR3YZWRs7f8m2bOL7OGCJabcjH1
IQrL/QhdP/Oj3b9/q8Ul1hgwAh21mmjcMBLjG1CsvyRFP8g8aQ3Vi5w/sixXprpKgjpwCyKGVm30
4stMK7MhKmEvztveasMbZBw7pT9sCzHqmYLzT6Ol9Tk3n0YwH0IIND5hFIlce42MKT4l3EKWu28r
NAbN7tPkMXU4S+pSIJK2Gb9Bfo6YSdrRjie4jVWlyapdhT0TKklbG30KpcefXiaDdSJIB/LelxeM
sJKKmjABl0d8bXKTzA60xUR9VPURvuw6apD6otkrLP0VQaOBm2PTJup0NcZY2I5p+BwMNOVajMlG
Nolurfwc+a1E0Rz7Yni1pv61Hub33tDHV6J4mknZW5ZPzzZQsJIOM+1JYWPQsriqncG4UnsmAf5Y
kQpK6uPu7tMq3Idz/pcRBWKUpgUTu4kuDdAohFf5rUZ2CNOCM6dQDA+rx0IrxwPiuyaGOpIOOx6a
lyrLZCfpYqIo0jJmjBWR2plL+JQy30dsmUdvgP+KgxHVxYGCUgcmqy17QnQIZkLMp9wi9xetmrXP
ly8S5REfik0lg5qy5FjHh0luiSzgzG+ViOjQlpqRm7zrA2sriClG6BH+SjCeq0ziB9dJi8mkuo11
8SlHVkYPTBP3UUTOlhKjs0g6+XWUJwDnc4ooJ8FrMzdtTLqOgGhtiP9kQmBtFCIlKthWekn4DLVm
8W7VmnbQ8qK5JGV0iWWiSjUTW2lZTXCQB8wPbJwotf0k2gw+GH+o2iyGUH+DqmCcZRjySgMkvkI1
sqNPkXqpUjM/UgZpVyH4JMUJgq4eahg9Z+LQyo5jtp6VbgfzFACjHHv11JMb1Q7SWx5knrp8gzqF
NH+tprPhwXZ2QFezQjadKOGpwbDQ6WSSzPFpEOiIDYjLhyQQ3iorImyXrM9VMTylAnNZOpaEdiEF
s+rmRUAPbqT9dZQiJHBWBTxBCqVTo6HlronndfxE/g1rxHWAqBGiiwLdDJqOqMfekiBE3eejMa+F
JF6Xc9Ku2zqdV3EPT0A0FenIQ5ZNKfqeFIWllXDoqOSq8Uxj5idrheIV5eLkqmfx/O+llgAVWEin
okbxBL5qNGp2UqSQiaxtVGW2KwLENXDQ8YvnXk6BYQtyisjYGldGLHJ5AH4N83C3lm+Mxuow9NQR
fQ8khcN7uhaqpFqXCY6CYMmckIYaMiwvev5tBR3a5lqodv/+LGl4f+QffkSKjAxgeTGi+GYYVrOq
pRQesTkjcRPWk8T/BWrWRp/Mp9aJ6ovQEZQkZoYdi4jbNDWfPACd2oqmKRMOU702HUMkiTTalRTW
MQE4cO6CobxldH66FjyxUvvvPU2RZXaYnPsJ1n6YxjpAbzvXv4yelRGgfvHMcEJWLWIaS8BXKmiv
U63321SZF2zKkhGTKcSSChjvkpYBjF6UcBl8TLtQ5zBrBRVlSiTtdHXf1m3oNE2YuBAgzGl20kXn
hHi315mIlqS1NsnApDDv+DglfqBRiguNlV8aNosp26pqffliB8XasOpnNrUvExKtnyF5rUWVChyV
OkfzBKERgWIy03Oji82VEtTG66zLNqkWQcV4SG3jdJuIGPWTmU5a06J61UMUdW3jM/xtG1ByhnKp
rVzfl1OlOYNBDUIoPAK6rtLQWzOOCJPwaakg2uoPpZLoDbN/7vNx+vtHpjKDYjj8+zcrYOcOQ1BZ
6igGB7lEfa+nEBQMfJ9DVr4npjauxNac1oSxluyAJDuUSyh1IBswByqyemR1YJSma+reR7g0zD5Z
gsw9deJmshraiaqiFoiT6pCIBcQPpXymA7z1pJRIK8rieG8AedGWJVNv28btKqNmAS+BozOjtg0J
pCobsUSEXQY4z+KlUfrfRJrOE1RRtJGhtC+630IhGvffC/nZH0aMSGwiYXMGyLo8XgJCArCgEs1o
XzwjamGioY2Xkb7S0YgJLmZD9HSTp9FahmB6sw31FtefmeCxGYxtVcd4MifEA1H0bqiKdu44967y
MgTAMUSASoll5cjDaturXc8WB+p1ZLMdpRUNBCY8QONy4Yb0Kz5YAlsXEsVfcY2+TgHPArPXfBGh
Rpmeepy88gAY8jDfky/1AzNYcNKPpFwn0HHKLcclEp/3yJoJZT1gDQdrtE8+scPiaLDTN+IwT9lz
2CkXAww+t4cNlwhEaPBkdOMUQBosp8ThD7DMJuoqtIGtWff8bVx9jBtTP+iAMbubvOS2BV//THrJ
9QPTND8Jrvtquir2tV2jModZwkxnjcIVfo3/C9epVjH9DfZ87+ku/eVbcSd6qKXzg3RWr4QLE619
mfEPYBL4xsW/Sr/9S3uANNHZMwZ88PUnkgm517ELHVIXg/PnuM9dYnmITPtmEHQK1/fOVc+4oRb8
z0v0Na3F6/yG6eMaPceFS0uEVr81Ftbr8IcjS/Tmc/SV/Qn35pNQeq84CufEC3b+C6oUeQ3iB9mB
5ihnxWVGv8ITxerkmc4Pdb37ZAhwCA+Fl+0Bj9lfAzLB43lC6538kURFssq9Wg/OfB8MQtdRypov
4aHeLv8fDCqQaIg2/h4vxStNmAtYMG6h3PDEm7KVHP1GWy/z8sEOztp79KU9xA91tlnnu9dI4uGz
pTtV6QxsYbypP4xCuEjAAH67Hakaz+KPAMNuZ91xQu/at/kiXcYLrhzjIqzqt3k13XC6Zyh6nXor
3NjmyaB+ZH9gBTimocMn2I0PYIbhYaesePkjxzKYb+PVmTuq8Jh1M4VwjEP+Nv/4TmxvlEvnEBnh
mgP2Tfg8lk2lv0Yx/IR/6KDBGQkT+kp+tQ0DH85IOPlfmWTMpwm8EVbPX/Wiwz5FfbabnuIOBTfg
gRDih1fACQtxrBx6GOcn0+NhWy6PcNAe2Jci4SBfZ6J3U3e4Bl/aFjnsK1oR+SSu2V45W3Hd5VPq
eCij/uCNAYPGu6MzSN1VI+ZT8/ihb2HbedkazvQRhAmNkvUT9vZWsJEqbpTT8me4V2tbvbXvtUvF
jED2eKZp5jU7SDxH7Ud0/K3/Q/jd4MgfmI1HW35PvwIMlta9UlccEvGEk0xDzrUNBfEo7/D/bY+I
5QtKGxtLoIcrAstE7Wk7uJxYKQCZQS5jYnDS+CSNw3STP7Qf+DBnMBIPc/uAV9FuYdyUnNKITvVv
qEXbBbENImrFrnASb8BoeM5d7mXl3oAzqE6RbZzKTeW+DofGnUrMIDPm2ODGOoOvFSEGfxMw/dra
Su+kaFqAUxDNug3H6S9Bsa0fZQtCzsHWkPceORzu6IwOW9f68MJ5B/0E/ccT2FwYcg0uYPQeR4kZ
iQte45v7wYZEQHEp2MFrt1Gca/jCOncsDyQrBX/opKFt8SSNb4md2ON756ilM660Tf2Ksfv+gb3o
FkIwgLuyZRQO3vhP2g4bPJPGheXokV/1lfAOMPm3wvrBXzPX9IVd5YY7Df+uevQ/uNxX1m3uKqpj
3QMuxBoJipWHPXxAu96lb9nXk5ucnDw4aqGDyPvKvHtd7YWVdQcMfKTG/lF4LmgHnTNbX8+QEzoA
X5gq3Ml+MS7iKn52/OvSSqLIIc6x8oTzClM4BDxuGfGU/PFU/CkP3A2QGlhVOOm59R5/l+KOwLyA
XpDL07/JVx6NUy85H8a5A0PwBEbL+sJ2cfUtZ77w4v9qLkExJ7nwSOuwRSKiUvtlgCumbUENVS6n
anYtV9jm9kH8wcYFWPrwjkBoS/Tnl8x5Y92uUnIglyeagIEbVrQ1JP0DdqLlXjL55XDNvxEwKaHu
r49086ERf8HKSqkELtUhYqf4E1eA6N+LM9txYwsb1OsnyGOZSkSR2x9hiT7Vb/3NvEuwsNIXEIkn
aLXQLsDIfsMnwQBTb9tvwmQ8dZUejUf/zVSL+PRz+9Id0tSOHuaGN6vfwC5Ohn39rFz/QIfXed8F
3LHNrnR5OkI+U6Z6IB1zG9MsiuF9YN++w6e6L4+QnXATXnAARxfo57mz3CLaueAz0hxhZXoWcx1v
WTmQyGMU34ExIHKr+oh+PybuQ/kIVWY1ZeS8csMEaIA8+qL4+9c6vAHtXdwBccCdc6Zhw18ACVh/
B38GaEV0PJts1WyNdevt/Bsugh/0CXcg9xLpZeKJrvYyAgW3Vq+kSxm7PQi8yRaJfuKBIYNFWUX2
b+QIL3hvf2AiOCwnSJqETbXkgt/lbxKEVr7X87kKDHSvOKgxdvOcsI7e5w0eNy6M4JJ2gT2mPJyp
EjASsijDy1iS0WTIcRiMTrEHlP1dEN03y97W++kiOFvUMzxzEOuc0vtOuGNhr3jCvnOizMXLw4N3
wjYcbVtjne31G0x62AUWfBRmiSes8lf9gxpltX+SDUZArnIRP36KMwHFhPLtabnBy70WG4DExIbN
VA34uf6S15/U2YyOegYO6PJ0Oco9+Fq+oz3A+JCdm34gSssxbjNQh/ncl2zMH9HuCFlqF659vG8Y
4uQzEk6IeeJH5bHK5gs/5fQV3OgSHx4qdJj0TYhc2PPDhtuWbbyD+ECeprCqNsBGvc/slXjet5od
0WFP4rIPHsyCyMYwyBJPCGbxJM2BRAMKgdpN38D0uai2t8JHaV+j14VyALNAcdq3dPsBLpnKwXfu
2bbmHwEUObyfl4iJsm3czfWClAHEeINaxqbNCPttvscAFH4UhWtivshXgJCP5o9AyGUlXd4O/mac
fcgSVzNSDKdznsqdXb7GRovbCpCNPW/0rfguv/evxfpMv0R522Nfdz8AWwBJBL1H8536qtqh4rn1
AZt3sOFzu/kY8Yxd/8SnfeLa2Ghp3ou38QZpdlNTfppbIiFhqfALfs1YtuQHvgn/IZyzv2XWesGi
xW2VHeV3Y8VIdKetsRXT0P31YSpZt+gUXrgxTt1r+a3dwwdGHOgOTCTWya+IAMxRPjiWOMIZ+c+2
/qbyIJzUmffE0v5R6bSHbMdmJVO5Ur7ID/FuHvxtcFPe2L1CO3ulqjtRu+Dq9WCV/jVIIVdJ4eof
+Vt4UVYgJJgqAGTloz8FO7v/wmYffaBm+CtX/i75SN+DG8QNsomhgbHwgo+EzwOSGO04BUvqDH/U
d90/pxXGFYbTYFUhvrDXR89wyzRzlzjRmrD7e7mVP3ga3sY3uhL45uQPrHzErSy2pIWXQ1XOIwMl
8INim59M7rDcu9JPAIFkX22n7xhBFCYvqoBD90oKPSsOHoPgj8QY7l5aw7Q1UHWi/sWwO36hhKFl
e4CXFDMKbg7AfxMqvcqF8aAyWOQx5tkYbG4tlhjp3b/lO05fB9bV/o8iqT4BkMXTlaOJo8cHOurJ
dBkSTh+4/Aal7HYv2iuWR9aW0eI2cqAycGfxe/iIVHDwMwPAKUw2rrPwpji9waOgHOXXwwpF5WqO
KE3xHAJevoAIyW3ekMmYwSHdAGZW6cZo1qgqufdJq3iTOXjX9oTlQbRLRHGAGDOPy407CbNid0tu
/gd3vHibbkXmEb83fJRnPInQSYlBZi2WatItDyzz8k1z4zVXi5hw/RQgr6ZaRe3ySjy28h5+qHBh
VrPXRfZOcA1/44f0W8gRwXsqbBcB63gD8UObwbbW+nl3D0mIYbH4y9wev6qKrVW/UPWtlQ/lOu98
O3EBAJ3itUHOz+C0DvS5TbNRtuyQxmNkDotz+zXfGe9LOaNSep2FveH+BW8Lr5frr1w4NAIppdie
voQfuV5yogzC7snt8KqDvjdYxmtvvqPPBXKMSepVZLVVR1SODiNALje/dfAKaKuO1y1XVVrw3qMn
rA0gZlglsT0zPscc2TZ2DhgzQesKKU5nkhTa4c/4MIBVeCSFfUabaN1wmVhvkQa9q1uGe3Zjl1t1
LZ0xJEZ/5hEFHPuSiHcJ94qDfO2bOA+7/ir4ivLGg0yNzpk1oNDI/hryFVi7FxuosgJt4virklXN
azfCKfLg++xg0MIr9o0VW7vLIXjTf4eyK+AyBWb2wxAHIyJ3iPghkNE9wjqy819KhJhCjHpc3dWC
HVMJEuFLRckThlaVG1h/Wt8UFoHscQN3p+YFZgZ6O9aSxdRY04t0ZMBt2/Z14sG7VvgH7RDm86sC
WwyNNNcAT4+/UKuaJy0o4d6dCF9IwZ0DUziZHHohTzjyCx3vNeU+h4UcQQgSmx3t60UQxpYIbo4D
NOF1PZ1KaL+AZzFx0lVa6gkqDPgffLbcJ1zZ2HgxDUdp1/wexWd5gVzFz6DnuFhJaGT9M/cqw94I
b1W81e5F5KQ4paHi8ClCODVwa9rxhQkFv4b84z/IA2AN54vJExoGJuAYUSTAPmItPbCMq56goGuy
1/b9T4dFjumKY31z2Xk80zc8n2z5bBniP/5W3TrzK3vmPjG9BD0cZ5KHZQJGWFzNTXFZHv89y4CJ
G9eOGrsd75ipWVg0guNTtlxyRXK2Mup7EVeIQ5BWFN+RmbQKwbLLb9lpb4J1DDtHMM9CubiA2/II
jShRVzrNA2PDOsPaA/aL/ykLApFBLDBBBJXD7gcn1unN2ogdR1DCtCLYGjWHZWQiuWLJKPloOOBW
bsGglpsjuCKc/lYI4OI4TdXy2eFyL8FAfM178J0daOR+y8FAOo9n48EhAvwefQWBLRsOGgQu3GFc
hT0xnd9ouOjoZsvqybtnXYpZTn+XCYq14jXE7Qp/hDbGEC5rKVcX0Vk78sAtoeRdBIrF5dVaCHGs
Zda3sTcpb1o3jKh3PJzL8O/NcQ1SgkESLB2dsgQJzKfM0R/bH9BpdMyKgxOzmBfIBecc4RUKgsF0
6wcSR0cuJ3QZkCIs2ojNSrplyEow3536fKvTviwRN+xM60/LiNgDsrPTEc/BAc5WTEAkCxntypK5
fA9wCuzzT/qiCvjo6E16Hamq2c2vwjdeyPht5ozDxsjzhcccDJ5G0lH40341MC19FyOVXqwWFguk
+OQAHrvIQH5HTE1+eUM0L60FKG9nv4Xz6C/mWplom7koawNiJp3pM6GnFd1CdnyImZ54VPbV0X8X
SRJPjqApx6/27DNC/yp2dJD48djZ5233Uv0iCyTOhx1hne0k9MRnuIuqV53Cb+mrvPcm+DHkTsBx
it/yK+NEydKc2woPkmpLi3EVE+m5ubHhqZ/8RYoUXLVdxcDNWVZQNjbijdk+QcH8tN/H9JJc+bpv
Umg6pYD4AkKFU2EP/z7Cn5288d6sgYvQatuS7V2uLdGrma8S5UlrMd5XiGfW1veRnNiBBiue/8FT
aNOAsijIJWCZcTWZz40HBzoIA9I16kjk5CX0BQh/ARLGDUmuYGvQsvLRIa2N32VEu+nBLE+Kfhvp
wXKW5OSGFDDLyOrdI7zDWQyhCTN/sMZq2z3Vv5iUm+5ADFDb7ZAphMHLKN10Gj+VDIEFj8J5+oAQ
ziWRc0YiuyA6VEts5xbnBdYstnaFwMEdsBawAjOsDEq1akX3qH2t7w/rjQUSXmVQXEpkY91OpeFJ
Poq5lcBj05kT173mEYia9KDcVfUEmxb+Cywj5sdL7LKGcHUji7ti2hhsDih1qicJ8UQEK++oaNEg
17rHjxDaXWt8h+V7bn3K+U+aMIhuH1X1JZYsGtwXc4i2cg2kmoTCRId5Q9jhHnc5kROBBV4CfPDN
KDZkNWjmylLXEQbOz4zt5bfYBb+5AuxoT05gkN307EAsaYmC2OYx5qgPoM366qhHIvJCYPt5EiRz
zZU6EqvvPVrw4ibRchQvMymd41bQtuMSIftQmq3+iV2ssfE4gT8yUKNERF148vPI3Tt9Ml0FaKAP
zmr6yDbqS9k7LXwPmllL8ANa5pXAOd1/KSii9VNvrlnwcxNB7C63ztOMCcSpSa4AiekvDyS3owUz
9pe3rGtuNbpivI1/MG4RVcg1MMBg3goLT+QGcI8VHFheZN2RtYvcvSvGQwcPmB6xCiiUMTUsS9Iu
/z0QhrnW21uQ7ixycAQvn05g5pbsp9rtZbd+Z41c8YOGYDfg3DpBqeJCcM9ysy/IFyigpl3cALsa
e6S2h+YGDlJQvBGdAeEo2GEMTDqYwFbdQDoREUhUoN5IngttO3wC4zb8oZwQR7v8IfYEgbQMhCR2
qbtJLEwyV4PioDpEsVKsaws+49z4FzPfAz/tAbhBSmpuYJTGfwfhCmDRQjJz8FDoxJ5DGzVpl++z
aJd3m6I++SRM4vOcUBoftfCcwIoFeHJDcAWtcgBoS1AwYqwG9fQ2sRzRWnYH1CRgyEw6MQJTWhSt
HiwlnWlVgiScoFuR6EIM7iiuAPVhXzG2luL46+lTnzcKRpnJza2XpNwrPnNje4jWZbVuy60Zboh2
Zk2ApylkZ8TksnkqTpQH2mt4Z+kgJ4HlVQE4Tex3BKFhwxOQqss7IYq1fMdDXgQblTLS2he9R6MS
hs70FwOWBRpYuzLW8snj+2FYE9l3K3I3z1YQt3ydZdxls+E57V7YHmnxzkSxwRmKXyPrzrJv/pXN
QnXiulLhc+gQETnRHSL/8iFs5N2ynVDuLkTfLt2ReUUSH59zqJG6SxvCUT/1J3rEZuCc41iclRbY
lWeVC94VplMnrQlzaXwP6RY7t8Y4nnawzSctEMdQr+JgjRpl+GPxAq7FsCHzPcYvSI0oL0BwdLQj
OMUTMNatQarRQef7RMJMImIEiIFfyepyfhuhfxIeacMp7uYjZzoySQq2HIGtwfhM0G5F6xAgDavM
N5qyEoCrw0kN2kspH8TmJvoXhF98XIRzM6cwpAMFIA8pTBQuBqBrNThaMDU66aiT2DufoOfKBjfv
MwxvffYeyiA5zM8lVQfi/bKscSBMOTX57cvc3wVJxmh+MBhxlVetuCrmeYrvQuUmkzepK0ZCJWMf
2WkXTSmlwJ5fnqVGbmxG5AhNeRuxvCy24w8sM1ay0Ny2NUUCRkXPanY8JlXyfySd127kSBZEv4gA
fZKv5b0vqaQXQqZFn/T26/dwFpieBWa7W2VI5jURJ975OMN4x0y6vtnmKvWPuN6Bc+T9uxId0MOZ
yR31IXxB+WuSjfDTXCWzRT60N5XnWzHPYh4GeJNOdronSZpk6lH717r41/I3KUDsu+98viQYy/wa
e2BMltzCYBuq/I0fg5130nYRI00ZjeiZhgWIA3MW1HiklKcbe4kKh9ilgaRPMlI0qFgLoDm8IeVb
Y1jwJqg1xYZsdq3chNWNFRXhsNyBDsAbBcHOjGdKgsU5IOZnNnwKWH4AY9VFS7PczgVByIgj4Z9V
B/IzxikEB6TUImnWvbcb0McZ3BVzXkvZbODy9IeCgb82r3oKLA4baiAELPsBMgRLe24Zd5uURy87
8YZF9iAFqsbUIXlvnENrTgVOi66fq8Y7f0kMqhZx2dQJrkjjqFglOduceT/7HlqKR18Rh7srAW8b
XAkhcIQbr5SwXP8tATsk1l6yLs982TDqSm9GxWa4U4Gcm0uyNLkcTXmqGV+2oG+m9+ha3wkIJIvi
yCZnyqb3QC4zq6xXnP7JaoO/OWd90u0nxJA85dEh6e9281X291Z/8xnxyg+WqbOxxaHVMbDWmVX1
+K4dcz54DQ6ftzC/W8lXHzxbneuN/BV5kQ7mvR+PVXJ24mLLhmVJ9wY3tD6ZcEHN2ZR9xlY1WXrM
/wQpTLR2hv1ta0CrtD+dxiQ3+LoLZi4az4aSwU11KMpvp8Q/wLCGKwxNdD68emor7gK++3TPUtZV
tjTV4OsGsNX7clwZ2p/Cy/Xp2mrtX6LBBbS/tfwa6AeIMk261gQ78iWXqCw3XIGNPPGgiPKjqu0o
WDAv5tWG5NyaP8KigSIQ+NFIcMI5d89W+TJiLOkYF7nlkwq1d/5T2ggpjt54teuvpv/MyKRHxCg2
hBR4zsn3Lr32FjBTj0Elg7XvRrY4Pss77ahMjj2KWuPSGxdY6l5856E6nX76QSSroTpkGn2ciy0R
myIIOo2KgTmBPmwi3tiEZcrnbCZHe8O3WY6nOv+o44MA2Y4jhN+BXrQw9r2/pHVt1I/E+JXRZ2n+
hNyMiIcYnfvzZCiX6GIWJpIKi09O75hgFUQfsgoCbDNDR8QPhPQBYLV4UCHjNAFchx8iPgoBTmJN
/pWQG+prUgGcaAl8usEnb2xqgQvyHes4TcNbxCzX8uYpYlatdBceYwEDUzLK5iI86wX2j/sIKiOQ
yDqCd5G2nEyfR3e8NOlfTA7umKqromPcE7wn6cegQ+eje+I2B1a8zm2KBs5Hxk6jb7GvVYOZDhcn
0WJOhWZtdsbWcGA7c6CbXcFXHy0zuI6d6wMncG4W3P+8YcTCBkszlqOgIcZBmYeCjAOKR6Jn41WQ
fKv8R5LbvsvG20FqIYSCtTDMcyahlUVGeMD+Y9r3osxIImM9pUNrpMzIaUwQiqVbf4TuIzCqBVyP
hUH/23+kcb2suug84h8AjwCREpyfwnaBHjRS6DH5h7xVQl1hXcGUEGT6Zs+h+WcHD0exT0bJ4oHU
sCAr1mEBFUFnL0DfHaYk9+nvecpLy/ylz+EZfMYGQDzmKqn7TpboMv2bLhIld1c2K+/W/jFa6OlN
tDSJ+a3RLuIp2WBGmUl3nLcVYp4/lOqYfSfY5U9RXHqumyENZy4m+Oqgq5u8Wxnf7fCrsGge8gP4
0ZLpb88RoTKZTEqHFstEeQ9xDuSp9K4EkXbDmUgqHjON4AhwAbxAKOPYnsQXY9zOdfeUVd8tCnnN
frYMTMGxmeOWZw+tNq1wJr+FIORkh8Kf+tqf24RkKdTKzLda8ZvB6ddOrk2wnHeOsnONFLNgqFEz
JG1oRNTiEihXpJ74vyeyOuVagTQ+M11aeHoEr/Hdua9zTo9qTPtlH3D1Mj6BdZr3GzGwzO2fOZQx
ejdMBfh17V/qTc+/Vvk+iL60stmVxRXJEO7GueleTA5ItmncgQDYWQo28za4haDIchrk0v5xjX+B
qc941nB+p/pVutuMxrpkdtTunPYZIZoS3JiC3tNWIO9x6+7c9g8U9hAA7F1WFDOWBry52dWPuAX4
vdPiF1JQYW00jrbW3XYMqzo0nt5fQ3MTP0dU1XylIXGINvVEp/ZzSTsrIgoL71x8GcMeAlhk/FXT
2Fj9HLpbWq9qZWcxsqkjhfve3DhYfhYWWwcGNoryie0WA2n9q/C/5CDSoisglYZ1qez7XwJ+GcXw
TAaqSWuncZV0aJZ8gRGrdM+q9qGmzDQiOCcapr2zF71wMyHpPuLXFObNG/2tk9RYE2jKWTIUe5+O
oiuqY2bhqUyXTfsl+YYj+y9Q78mD31N1T3DbhKq40a1I36r+Ksv3tAM8D1NtExQEdCNIiLAE6zOm
Qhbw83qWsGSqIcjV9T5XydrY046q5gl2DX6gYK6RNC6IQs6jV538EciZgQmaDLkq5uWCdW7OWM5T
ZrOsV1eG464dk/E5wHJKupSpv4jpZchxvts0dUBLqd7U9F8FeaNirpHTE6neXTegiuCRY2uRvMXl
szD3Qr0I+WGaCDh+avkR9O+GRds1DzHYNv9qa6cq6z45Vu7baG5VAL/OvXCABS61mqnGVtXOcKm8
EGZMu0ToGUOs0bkwKkoQqrCnJGlUusFk8gPD0V3tlvJo8DAQ7gsNSMgIP7V4jiQtPgL3UTPXq2BB
+Zjvu48YpU4Wj6cQ/1WkkZ+6zQhdhlqYXx2OFjVv97V47ke2O3x2yryK98bwM42faCT3KqMt7Jg2
MX4H3ncgX8K9Vs4Ba5wgSF0uIJRK92MILw1L337RhgvNfBr1XdRXPBZ86L+wd4ktu0TapbT8WYkE
PIEaemIqy/jSHOY+N3UNR3X8UUlAY2f6VacPAP/wk7s3V3tWjF7hEPjoXoSNI77bgICNmMDlq1Fu
fQemFYBnXSLZZGm3IqV8pMBFlZJ23w5DlRArwVXN/uL+y+tA6/8LuLgTQVg8Z2Wt83DLUGD9a8ZP
aXJ8haD6KF8DewuCni+8q3+15LON1Hk07nFAJdFHssrrO9/FzPbuFMWF9nDIYhfyrKsfKqBFczw6
4Aq7gAHno5g21TYiQGNluMh91FVnLdx630KkVVgsWvmmzT8MrhgHq95Gc688//nHbMkhP9ZlwOOP
4pV8x27F/Ex3lvBnSxbUtPFZtAizVRj+VO0jxvQ4opKuLPxcF7pKauVu/ORJASPJE+/OwA0vr964
G8jsFVjzlnmZLgL+KlWygmwY/ejPKHo4OmNu5m86pFi/xvAB3TxiQdi+VOXdZ4ghy7PpXNTyp+3v
kKqRKYd1D0CS6Uhrz/I6vGTBv6DdBcBj9D3caBdouoI2PvpomakyHw+segbYqGipNo0vT36F8ou1
u/psmf5w1pt7RRwt9VutcLUp9bVOm3XLL00NXz1amJ6kGOUU1QRtm0tv/LSaHKvItZAU0r+t/uyM
XWu8GZjAav+W289aJcLVn8bXgg5OpOgImP1YLilHfIS1/hYhS1CVFmIFIWrVK042Puo1bPzQIRVu
d4oIvd1O0ssmm9soZAbip6pnIl96xxS1vbi4x2J+TjGP5T+6G0ARHKfoB+x87iC7qq1fQIB4o/Ny
HQ2Hip2kiQ+k4rkltaXqMBSbXGF807C78mLpES9lrwgiyNlZcvqUJbheBDlTQlO91Yw3zUckRoxe
MeeCq6ofiCAzKABU8fVSUw/Zvx4mprEBVSAdkpxU9ifInWBdznHVeR9p1sMjd/Gh3bEsrFrRzMfh
wNMxVpeiejXpe2ViPz03qGyUIyd1E7/jmom1j2CAUsmWgdErBoW547PUiV5AWGhvEfcg7s0y4ooQ
iDAHr2pnISzEJFBF3HWuwOL4vBnmtLMG/M3AbSTHhOxzlB2FygpqXAumeexOEg+CbvyQeKAHEk6S
c+LcjCzjc38zdzHEy96rZxHtu06JGPOELxNKZ3JfaGd0PgqVbbRgaoseEpyewWBF49Tw8mfHwyMR
NMDcCZ8GSZQ8210DJ3LvrSQleNTfu4Aqfe1DF/DehvozZ8kq3I8+8OdeeyajAt6elbwqe1qOKJeO
BVkLBAXEhGseiHqwbzwW1PpbM37pvT2Hkpa60VOvOUjKWL/6IfIMllTUOlH3MpML8KdOuRkNgNqg
ZoT+zG197pqfKUtB4jQg8eJ0WHN5McosiuhuFhxow93hUoxcD+cyKoCkoie1mdk8i+InLzcNEsCA
ygpmHZ4ynaSp/N8QvdcSvJz/44TG0hJkdfIpVfZK0HkVkEh9gHEPWhHiTwSXescpE8cGy2nmL6C1
h+Zmc4/EFZs48GZ2ms1z1t1uRX5HoSwykgw6twGYGfNM4HBi8Fymq6jeNP2WVOtZ2gOc35k1Wu5g
G0FNbr8BTS0bC5FR12HvQBFWIY9AtVpCRI2xHlcK8EtGNfb4UakU9Cjh5DPFSiUZ5YcJYnCfNSZU
HIrmhTVCZubJaRhUwLx3JloMI9EuN8Xeac8pIqRg4WBdkD7KE0IYWAoxtTX912A8xpFzfVpREhrG
mG/DkL1slpLgMLTS8UvIH+zSs5zFt9EfsIV0SGMCksO+sEHwzGUXjRtf9y6QfPuIkoDu85Zrf7WO
3If/BzTWrKJDAlJjqdEqK34bDg5Sh+Jt7zAA6VnvC5ZV5Z/Q3kSWU5tvmXwFRBkw2yCrOmfFWiE9
NH/M7FTmJEtdgKcuQ5Wdm/2UNkypE9mIOK3D6lKbm9y5juW7oX1HJNVl+ZfWtmAmJ03gUmEE6I7M
UU1tafoIKTmnANlTnDQd8cPrkb0tJcTkNG1VB5Ml+DuZbnpX2ymspwRrMZ5exSvhImhBcQcnWdzz
mEcwKwcGjaG8RR00H39XK1ffQ4GUrqf33vLshYAD4cpAQQlxbDV5WH1WITbTAXtkUvvXq/0ySI9q
+DaqzOMYQaIyBlunvAwRwlqXrzZxlm3E2c/mnkcLHb+cyfrUDrex89gcj3QRl7FDIaeh+qOxt6N4
4RXGUtIy2A7QHWzuWj8dRyQHcC1XqCzs4o37Vlc/e0J8HVxOPH5qC40BKNFsfOkWTZwCPwDPHvCO
u9Sh+jK+wJqyygkVMB0mqjW71oLsdHgjLEkRxs9D8DapZAjDBtFGhWC7r9BkSWbbyypnmU+nkwlG
U9Y1CZG0oJkIa8yGEOpaxg21rLCdLBSNAr2kuyJGT3FhiGa8jghoAiO2+ExhMc95tFfKWxFjtyVH
roGqCbo5YJwmS7aLDsIPMBKKx4nGM0t2DXcIVw1TKId7MWY1UuAp1LvsA+zFKhD1PvDOYxedwjFe
Jt4ZLNHSx1xgIxTpExQFmMhLbdNp2TquGvIYEeW36bKWiDplNhwUTB+9hWdzZF5A5+ssEirDxAGq
ne78tlmm4s4Q1IXopMTLpnOXg+t89X6Kti/Sietjog9ZJ5x7XXKQ5C/VpPWQR2m9ieJoyWRXBtVa
9m9FcM1oHLHALjSmwb5SHYKg3wyNvggy6p8piS0dvgbH/ZJYXBKnuYb9Z+XcbZGsJZ+wVbBwZirf
giPW6bjzke18kmuzyD0nuvbdJ9lKpUYv0L67aAeL4CY8UCnxqiaOAAvLu9ZAnG68QxcTHQkATax9
mGsdCMDsV9gKdlC+KcIxcvPZdCSARHtHuRFM6FNaNGQp+XOmM6NrEj0MpfNReMlekF2J1xclMfRD
X1t12mNgOJ7zE70BWnoIfTlgQ8ZuKilaTOTGx6iqiNs7mW9JOl9rLxyEPH1Pzrgb9RqNFnQGzTzr
IQAroSwK5lGZl+yi4Xdk10fT7g6g/EG3adS+YwuamX1hRT6AoTxKqEMRebm+8yqRatR8OEPZU4Yg
6S2jLxgjSwhZuX+I7Uee3JzhOtqs0z1qmTalfoF3XApKAfvDLBkaRGAXqJ7qFrsQzAfDTJDXDPmp
ZnpSM03K87sRjwRxUdkoRFjhT2+ZP4dJtsy57MIsJuljYOFbrrFQrtViRFnlo0pt6FsMhCP+UrUx
XeQJFhVyVzog7MF4rAu8/+mvre6GQVmbZn4gIIsxvcqGkOIsl+KCb3wemOOZhNAGkVCvS25fY+NE
vyDhaAIICKvTQ8fV4jESEVLfZpX6L8g4nDx1rao0wkZ8Nfwe5mPwav3xCg/ryWXZK1+5uNV0Ellr
kqjKQ6ck1zpcK13Ovo2fzgC+AVBv6yRK+hPQuWPSRX42V2UFYKT9nZzp2hSXEhgk1wGCH3XAGcFW
CjQSPGm9/hYlyNU18iamjY/Au6xLPOvlbrSAzTfuopsOV6DnnfseoAkbBtSgA4jntJ6YXLPCyFm5
84zJnY3QIRIZf/7AMLZC3xo8HTD0DUtN6IqLAQi1yAFaUmwbFWHDOMgTuPs6/L+oqRVu9/EUQBRI
8ztkt5KVpH90GFC2HYAlIDNDY8BgOiQ8BLuIEb6NQoK1s8oO1wRcBjiBjUO9hwv9sPrw6iCG8m3l
TTpTwct+KKBJC5EepewAGwsIWXfGP5cNyrIxuTg5ltNVn+LHZ7IZWb/gWfv4UBv6xu9w2fsVXEEm
xqO9i8ro2Mv6UzH0VwRqueMzCO2e9ljMx+I9GFDc578KVMaugoDeS/LmnpgJ+aIQ67rRxiPaUtA4
5JSiw7RLwQcgrWipgauHd7coppEhPUCALoiH2lwkyUL1UfLSBvfOTpf6wrACnvHmwVM44wjcJsNG
cX6tlKAwj77C/i2bcA1Bk8ShfGUALxzKjosQWXWysDW49bzmhq1sB7Y2Y4dsuO2ijdVn0En2eIwc
rK1LiSYpRIyfpsQpShRUlbO8ytxz7cR3bbDnjQ6GgwljYzTIB7NloLVPu3dhZsqtBw95+uVDr6iZ
E+cKmRaGujX5FqH7cJbh27DInmn0OaR4BigsrN1xkyAr7J8tQrSCYkFnkCoZXVSlTaGOTww1vsU4
0QieHPh0x+7SFd8R4UMowSpa9/8YM9mHjuopqxy+hx8zyD56ptABgc4mAPyIE753Y0oule3bygdl
7jr2RQAAxLo6C1HwdYrPwoiaC62qwmcftfXSqI7oGlL/5V2liSKZ77sX/T1q+rXNrio21cUgkpsU
DOvpMhrrXRP2TgN5EyKA8g+pdVKNfJNZ/bezNRUWoXxrDX2s0SNaiTnFEJt661Z8N1Q8AU92Rf/t
autsqUROUtWqnXEaeuPUMv930E+p0SYFGesypjMJ2AGlyFNLX9d+sLEly14OUKbg846/De8cE75Q
/6D4ex+prnVAp6nLKKiB+B9jsgK0laN60IFTSPtP1bC/CCaFkAMbeiJp/KUj0rhlHT1D/DUSeZPO
/DgukFgoDNsUqqKWfUbGHKtmr9JE+VayWGH9cISTue1o7pS43xWoeoxev+Q+sUuhgNjSX9pWO+UW
4WXt8GfH8bNv98mQXqcJd8xUv8HxGAIkWaJTgc/0Uaf6Ummdz6qs0Z+zpVQ1qk2M/XbIqFgdyLqi
clAuFcIxaEIr+spL41fHakj2VlEAASDZgDNviFd9BFuG56V0jyP77RQn/SwHMpF6yL5YcXi9u3HB
GqhxtC8NZ8lzgLN7EkPwuAi1paeHLCbx09BomQMIxHbVsyEbNP8QCIqjQJH/PBKDmAHwIWwS5HPx
+F30h6YOT7kpr+PI8MYMVnG0s3MBrL99OgAuGKJk2zbCRYx+q4k2Ti8hR0NfNqk8tMiaqQ4hSpkH
zdeHuuam77qqUQ9zvFQEIaDkIYoDkBf7cuUqYuuUhoIdJF9NwKgn9Oy/KA8OjNg1/6zD2ZINaJrM
Qa4XMO0Gd5HUy5z3ZXJG+v2v114a5tU8EQnja9KD6I6WQgQNYuzw2OcXq9/mgz63Movh9Xevtuzn
x32nI2plBtUQTaWoLDFlaF4T5kWeZb7HUbe3WoGvtrwEfCmhSTIUSTgETY/OpcO8P8t4dHpF/oVK
3PSovQ1jLXiE4INe5WG7irVro+GkRl/Pt6U70B4UHfXLm52eEq189KO7K3IOYAMi7+CSfgSS0dS3
Ysq9RjXHoZggA+89+OOBjbJaLvD8zkStH2SGet8XZJ8zHBzExqC3Dll7Gk7/7vL/BXn9rzEQhKC6
WKkRcAifcEJmXTYpStDRzrG0yXC2nux0+BQzyyffkfZcyHlPOe0wm429RdH0hwBTfM8UoEII64XF
rJj8xl421wHd9DazxFT7YAwkcoDfaXU0tOTXy7BOVTeTE6I362MQex+BKH9U26AomgkWcU1uzzRy
VVqHybXREASGB86AGgZ47cdXw30m0EZQajihuxaVRMqSXhI9oS9a+koERyK2XjZAKdTuDXKonPWJ
H2YfWDKaIX9YQ7kxpHWKc1KbaOCnAiRgUCNFe+5M/1P41rbR22Pb1oQ9/Bp6extHJL5egnqTpIc4
sbM5LnLI7orxPYAXJn81OxU6lUoY79OpipbeuM7ZYGFDnsUhQgDRrmjWdAsZSy6gakhSKox7ncq5
ZpZr+n6QaDyymbcUwW+LNsodbl4UPxhXrDW2ACODodjw5n0YbKAIECUPE1xnzBSRBpD5EcoAP30Z
NZimOwfzQvJLIbkxyKoDwIFNMhIzSrZojMIqRdbsxcc+EL9tWR48gyEq3MraCf78BlkX1QCCzV55
RuDhiZqAJ4KmyTWHYk6lI0oEzJI5TzkaqKxdBgdMP0zLxwNpsvqBMZkO8zhSErR30FBTZiX+wNnS
ZEuL8TkYi33Ys05KvY3Usj9kFso43DUw5pVbbUqtvVVjTzgNEOnuQIVwNpzgaarWagQYoLJNsEmm
jj0oz/E7LURqDasqQ40I3neo7TV9yaoY7bVQwV+hnbFc/E9JhEbDw2KqrnsfFyhanb70fywhHyNs
ZQLxnDxHo8N7Dv2frIYc3ZCjmWKiwWgfID0S2r+MXiTUzUvSmMesME62quwrw7lkA9FjaAP6gOmE
889prH8UIm9leHAaNPujPKZTCmXu3KSs0S1R66qEsTaec5V2T7Bbc3JYZ7bDFG/yNxS4beNM20LW
3dRJfGuG7q5TR3cdvGrtCxb21rLBO7TQoCAwN3ABW21l51jYEH4ZKOcgAKxb45TYcq0q47vgORWn
IA314tUzwrTo/oXTES/rL/+b/TnpKfCyTeQUPGwZVuj/dO1hFSpQSlYWdrPtLEGzGu6BYvyAYKDU
YW/cSgTqwDNKZrNGpO7NIlxFIdvQrtpFE+4o0w9BaW2UEZZ2yirZ4F4Q7tGJc5Bf0VoS8zudv+i2
cy5Dkaj7PENg6CtX1aMJ4nwrVdiw7filGtk+DPjBoW5vfHNlgWKICbOBJ7svM1SpsuqP4znlj5W+
vjU4DgxmLcOAJpu7OQo/y7xYjPwpB0Wjk4t1gHbMdpndGx6fQlWl78DhgDW7mCaaMqVzNslaI3ig
0zy24X2lLsxM6eeVhnZsQCYD8vQA4KnY0Qf+g3b96wIqOsUtbVfiDMRaqeERmqhy8Qr5SnS2awmK
wibO/YdmDcU2KOCfxCljjbpuXdSNJZa/6V+VHXdIkmC75KOvESkscM/47Waw+6sTlNqp7zSWyM12
wJ2TGSNTQ63xZqVqFTunUJeBAUFbpjaSJ6HVK1WncewlCC8GarscdgUcqKE78krzRVnxSFHaFl9z
bZ59g0miEmPrsTxyXfgNL9KCmNRl2RhuMigDefr4jyGmtUWyCimIZ8mEFOsqJSenM8c9MEG4Eo25
Rwo4cm4ppXXUJYMjRwKaG1N/a2bipke6dVSnf/l6vk09v97995+GYaHXcX1s0y+bvKBDontEfE3/
0tGoFmWMGUoxJiT3UB7zCfadKQExUS1Hi1131bGxoARGUfVUdcCc3Mr2IhjZRWeiO0kQtQMxHGd7
/EkAzMxG0xr2UjYI5hHiJ95bZ7XonLWGnoKIGTSwAFMKKFgonzsWBK6doS9xCFjDPpG0lbL0+9w8
2IO2nX6zBJB6V0bnLElZMbNb6wXad9bJzyYkjSbWs5dtNYxxOIYJii1V3mTCq0TZBGPYqihuhpop
kjGqyTZiVxBVyLUyY3jpHpPuWqmdUxQG/iwJnebILeVYIbOkVG3vGewCB5y8lvlin2txAaKVM60z
nU/LALqe9G7xGKSGhs/GjOTDV+qkmT+i3vGuOVS0LEULi2pELOX0W3Ovuwa92p1Gm2hB07b1LXqA
ZBGHsYGoKz+UdL7nIYy67eiSrljWQjuRdwIs0VAWCgfEhqcRmuKmBHFjoLIdTqXFmdUnI4OiJsvv
eSIOSgvp0sTI6HS/iT/y+LcjFUaVCx0lmtR1Fkng7oQecJhiaw59icj1eJcFDlZ9Z2CJVrK5IKKo
nlchm1YFIvTmqvhBiRJcR/ZFl+PULfrUnPQt8o1OgRvvlW7EVzhCO9OolEUDiydQ9lYlv8G1YY02
KERbDSkEpTyHaplsMrt1PkaxUbN0axAYdWkBwT8dGDCAp2epRRSxDWoXzUF7V103AfhkMg5WnOK9
q6BkdXV0zHy6RaWl9WpX3HOtN3fTbW/tkP2iBiezMYVBQ3+szckOba4meka5rOINk7XSXSNlZ9WF
yLmN0P4gJGRkOSkXjQqh2A7LMClGBRDS4VhjoJvEnSubmTdCLAz8wBWsG0o9A32Eay5NbZ3CrK42
ob7WUSgjoElX5ric3B6MFwAvRSvDPtYovm1+ltGcioE+vKFsOHVA2Ah0zFikMCChhSBmeg4Av9CO
CTNkP7lm8KrQCXA9MQ3HaiD0BRrREFsxH5BY1ChpCRLHcuKvEdNU9iuYOJG/BL859S3z7rR3Xspk
ZUcUTqNdwRKhpjGGEx299Ncc9Z61svQFslp8KaxUsaM4rIGbhbTW5XiDKYgJYmcn3wkpUhVqyGOj
bDrr4ge/XvhG6kqU8cb54BiuMQKf4Yxg68MeY9LtIcSTZ4Y+yF5z7ZBitaYyH00iH61vXdwH9dEb
N824tSAK1I8BLaDm8IeRlYrNsEMXPCXd1jzntpOktNq9EO+xmABKAOg4SFb4kViCIOmlNo+7RVGu
WnLdy5XaPBOapgypoUefmXBQBjjj8RUyzJh34CySBURZ42yRjUjiIRAFde7iE6rmxTpZFUf/Wjwx
I5CbCV/dxDVjs2s66/+tNBAnANEt+skZQpgCoucwnz88YjSXSGuALu7g8G/7La9+2S3HFXHqaxAt
P97nZCR7hW/2p/1Z/iBgwZWJyy7DCIfrU4ewOx+u2jl/qdfoEB3SP3FvX+7dvsoD/rHRmNv6o+73
LDL8m39jFNK8JY/sBJvwJB8APd7SW/lYdV8xD4Z2XYXHxua0Isp+3WMQ9JiYL5KUGgyKMw4te7IQ
YMXK1qTfcDPU9wJFXM5gasb1CIC52xjVu9IjRoM8tUrHtRlD7zBtVqMLvmtE9+638j4cCRA7FKf8
kd6owbo3wq8u1Vv0iE/iByFZSoDbsANFP+VGNpB9yBmkl5oxjWXoNujJtuKjbMNioVsnHYy0tSBO
w/nHhI7Qp56Xhu2XIEwGIOiVYNCw/d166PhxUY6XDAiPBxPrgNzVVg4BfKFoq4DULxYsLnnEMvBt
8J7xm90jvgXcxUg3UYoSnoNlnGu0+6sYeFAV3cw38T1+KycTDgrSdmVDIK6XPXtjw9IkF9xA+zI+
M+NyafOsd0Xs/v/Vs+ajqiOXTfH3DQYnf08rzFrR34w6a4CVOqnH11W8dYxHwgSlX7jlFdSpKB6d
d0/Tuzngh9ll4L/Hs03ob7zBjxIUjyh6TuM4nAjY94s5lj6ufRJMGVAjNhtYvsM+nTxveC94SE7P
SXJOCa/BX44Jj7n7DIS/8C+j/caL5NFeuUun40nE9g+VMh5dicPEQcSH8+lnUDZ1+08hcc7H1S+/
LASQg8uGE0VynfDz+Rv5xb2GbxepboqHwW+XhjofLtoN2hrLuYcfLSGcUvYUkjZ3fgGOBsafhT4S
Sadbs4OQHBbZAsg2hk2waI08+NxfwQoQlyj3gb1D1awy+PT2Y33SiXOBcxGxA1n5DtJXAjxWPtFn
GIV6/qFHYDsxYxBOrl4LZh/bfrgxmneDctYlwBsVancIxSqE8FOcwcJyiu9IdQGTZQhijA5ycJaD
2i1UStfaOZrdzWEH1ZMB5FEGB/63bjxE9DS8Lxks2+Io9LcW6UxsrSCJdynf5cLbRUQq9lV7KQFe
u/C7LPB1BLzKe6rch+4rUr5MZIdDwBBe//Cid8yeuQOlkhPM+SoFjz06iJg1e15bC5tBOWMZLnYD
RTabBVaz9AZbob6NTbSKWYuHHbNxuQf1msZMExEX/ac6bjByOs12zB88P3E49qi22pyBzNV3T8CL
6cq64gfLg/cfOIBJu5nwBpYQWDBo0mQC2IVHstPkgzW9hXBAn6NYDuDXeCOCBYta+Ddgrc88j+S9
eZ9xMzJsdLU/8Pio1idrV8TCuca320bTlvYlsiNzF1q3BEOpPPVii++SF0LGLRc9BhC2IGzLmOzk
iPKbWchG12WnMBMvhqTvFVDBZ7+VD0SNBfvsya3Oy0X2wJFcu7uA+xudtDvrcMbbmBhXNEQ9uhU0
6P0Pgv+IPba/RFMekI/qnGvyjsgAxtWuor7HcMb0naHlPIIPwdiR0gh26pQtzO7Wuucv85NFc4Sw
jo/ImsV/0FMgzGqPtPyuxiOOHgyzmJYm+iXvj9FAOoX7MiZHict4BEvitKhmGYAVk4Lyt4Xa9IA7
9c+/h/fo06Z1jYnumRGtd1YuE5d2HxubHARDTVt8rFNzJxomqmt1WLTKTACFojl7qu/FPcYc9m5+
5/+cSS6O+pR7btNF11F/T8lfUpKboaFDOBbVxWV5w/BLXrySpL7H5FsRfLL6tUL8nZg/bgGihEtw
5DvzUCWr/KiKg7OjzFMGlhY0CgnGcbMplg03z+is9OAB51iS2spuJv+MbWRx7ymWZZJOUIqwcCgL
5vKfHoQX91i4790oF5QC5rDd81qkdnDaz9L5l0Uvqd0Z+hoOgMtjpl47Bk4VU2G1WEl80sSWIFhB
NK3DZJpcoSvcFqO60pMl9RduZl47JyfZPoj6gBawIvwfTee13KjSruErokpEwSk5SEI5nVCWPQaE
EEEJ6er/p732Ls/MWuOxZQTd/aU30PR5cSvbZrTVNbSIETN4/7F+OPEx2UYSBFqr7BJRSUJr8wnP
69TcJ0/4ZyZRna4SXWMH+hLLZoxYlIrGAcm0ixrN9U9EBkHXQXdkndnWrAEp0MOQRNTtZ4SGAP1F
pp0/+g9aC2XGqY2JCWB95sCCfYxWFrh+ME+YWNOu72AFUHyK3TOOngzWjejcRTeg9yMPLrUJbN30
BzQFPqDqORGwhHGtltOM4+KDTlrl6BWwSefOvfOoDi70XMxF8ZpK50RqN+pzyuQzlxIno396lv7l
r+3Z2pb68QpOTuHSwI49TWTDYG3TNkGyAuRFZ9oqxFeVSYDRkTvyLAr16eko4F4erXfNTfTqcE+i
Zho9kCoAPtOgMHxrtrAhpPowYipuzgpgzFUzY0MgsO8oPSihXN3TpYRXfqOX34B4zSCUIgZc883A
xi8ySIjJqAQfjQ1RBYF2+nklUD9gmtbm3Re8jwI2wPOadiMr7AaIIhpIQ4xrP0yyxwMC+RbLpnRz
5ebdarBw4E5zo3a0bDf+zC3922hEToElL/rS4Otu118j25WI57+5hg6swJgjjQVSgfPALoROwOGp
wUmiUvp7a1J5NO9fRY+mFH2JB5ATVWi7YL9UcjUVBgJ3ruZpnK60fN6Do5eARv4cBt4X6V/GZ54F
51ylLLsS706qty5HYzvIR9EYkt4jGCNsobi3wS0gTsFCfvnNAIfaeIXPnvksMdSjLdeZLkSlF9Vt
iTLC5zZ7mGQgHYRTwVa7YAdCR5XeU/KegjKD8AV2UBDwuE4a0mRUGfoITLj34JOwsKhGEfJHz94l
DnIuv18YUFNTiNSDSAUsCXtxtBCzqbWqtk8y2OGbMRhF+xjKcGmirOBXptNYM0IL1D11f11f5j6g
+Oll9UmeuzrIoiYgxLvR2l+naWcf4crZrAB+7wW/B+GYLcNZoY2GBAJya6jeIEd1oRWKv4Ovc83r
NteYPRxhCHCgQH8EK/5M1Dr9DDPzvjGL3W20HucbfZxq9x8xpR+NZ7fxSs83ePfUQ8pXaKNYHwcj
A8YtTNwAKQ080CGW3K9pjYyCGZiMVoioFj/jeiAUCRoO6fnFGTEb/dNeoYHLiU62zmD/Xqddv1Sw
vul8hPM4xNCe7mi2iz1sEFwBGvhDF1JJyhJjqcWrTl6kn2WkDr5uhHrlKzBo6Rp5XcXzg+EdoOr9
qEJtNB3RkH3UgqOPNguMK5b2mQwQQZvc7Zm6jP2aphazE6C5+fm7A8bQtyAJvtp1O2cGtLquPrsG
6eh/KpTTU/F9W0p75Zf5XXUN2nE4vgfwQqEOWlgOjBZyfQCbArfxW0NT6bF5oSgBRmugcxZAn4Iq
CSb5wWDnkk01OcbXaK/fg3cdoBVBXcxhafxlCqPAfEfloGL8u39d5701vcvbZ77EuMkyQtiZpoT7
UKLJa3jQjBo0zeevBWPvTgd0rH3fMRZugcJkwxG5WXxG/Lf4Q6kpseHGi7R9BAUAzSU04ixg0+QR
XIfX/XZCLoj0H7m3izjon/sXqc7xuadMpEaEHYkrLfUiRusdBuS3CRUDb/ADFWwglxBnfm9h7Rs3
YFF1OrK018g0yQ+kSS5NIJcRCcyLl1CxEXoQZhtklAWCfvz1lH/Eo7/Nz+Ptx/yn3oHnJwVOItby
c91ot7nKLixnnR5rr8ndmGhtYL6w2ZxlIDQzFokFudD6d1FWl3Kut8er9SvfD/zja7wunqFEc1Kb
1gNQ+VlVpqjmvJCpekY9KbgsRdBI68YdoWlJTzpEggiSCNQxBIwAObZXB9Q+qQ3pJSe90EL5Bd3F
pWcb5UhXg+SJHSFlRdwxDoDLD3vg4hFSWefkVuI99sBz7es3w1CEHgkVn598l32NlqNZE6J1CbBa
A4ngwIExR6Ca3Vwmsnqf8runlcBMu3GJlQpYscdULRNZm9+hvMPJmb2r6UNNz0TgOiqQHEeO6e+7
c3zbYakCJmHtHvijA/BEcA3BHodEu+f0tur8LDH9c6KiyHe2ieUeOCI+Bq+LXu6sQQiu54gv8Px2
rl+v0oY9GCgIxBFRg2tcp8WxTC8bUqUbnHBBjHJuJyzpR40LSGl8uO2seZ7SQ5+OwnNcrx4IKMAd
nbYbxNAPj9P5HwKFKMkQerj6m4wDtAdeidyAHICHMBxgvlJLZDc8aOwR0IKB4emFkP2CgMWse10B
uFSLOYMC5KRqm0waT3cell66HB9SAgAKsSLedoCq4oZkdAwy0IFfTKZDbUu7pMd+2H5+n+l1/FZb
bQGDGA0Z4cuEOunzG8ksGMl8Hdhc+g2woMHE/5KJwJVGDYZf6PiwLshQ+PkA/vMTF24iMiZ4/Fsy
SYXOCL96B0hb3ic9UCPJJS1rzjFKhSgfognKNZHT8Av3UnFOin6GV0DrlV3aMVBALTP9tAtAZpx1
bDhY+OzFMSHpjBzZe/bI5hTun3YqW9P2tRqDoMY6I64KmVblCNA54da40MOH1mY83utaH1IDCZTb
bYmBFfdse+XMuFBN5RDR6NHRxx4MMjrI7TiD4tzACfumvztCfgUKML+voLVKqsaPgNv0TGL577Vb
9BlI+15Kx+fjDZ78aKrh+aCj8H8a0FWnHS9QdsqArlv2iIAXyrxXSTcQV7jYZ9lc1hB6Lqux9lPO
LupWgEB6i1mWRXNS+gQW5K4enhTEx5pCuCmZSKj/5G7xodZHiP0pMdKZjDCagWHzSdsm5QerPMOm
7x2NGgCVQTPQXnnUA8lRBagCUV0ivkxrZExMKEDsPEDu1LUBRxJ4lPVZdaDichKb+rl5Xg8PPGPy
7vuef53x7L6sntm0bBKjisHpZ/lUpZUIlrd0cXe+og718oD5PC2/wT1Rm5kMtEdg/etH2lSzi4a4
QkADU62nOd68RnBNMWE63/ARE71EmvzglWjg0I6ADQRw8dOkkF8B9aCfYCE19HAuGK2iYZr7mJzA
raFlhx0u0imq+k/qFtl9KY/mpQpMBa+TRJdcw9iVY7hMbViWMZOwvJ9I9aa6zdv7NDNWxWN37eOx
HlVFBKuKlpwgvCDehtuj/wITbNDcBiqB9IBecjAxYpeBuoFy0bGILvaKtpZaVCNmw2g2GoUXS7Rs
XurhVkz1LNUNdBaVhWx8a/fJbQRhH51TdV3yzEdTmgGdQnJxujSHvpuWOjskIoEtsun4Fvd9iI7F
2EwL2PXvufI66uRktDzrZgvugY2CFrsiTcRkP3fhkWfH4dtgbbFta33BLFRwS8wxZ8g5ojYuv6RV
+TXsP9/VVmRjRC6IQ43EJBSRAeTWKTA4LBq40ogjFY7OBAqhzNxlUs2m54jhxKlhkqBgCx2NaVdd
4WOTyOhZBWfdIbQRJxCQ4tDgpYiN8IwFDZkCig3+cgnIFFBQ8UhPLhUwkWzKRAb6OlB7HSKO/nPt
17I0lfIA0yVJh5WColKQG2vTTFRk3wKojdnHqy2HdBehCZId+iusjbMUf0ANnxk1nMslYjQVCtGX
EPwtA/cKQerK1SpX7jysxt7oQo7j7v3GESyqK4ByYL4CYHu0/N//6M5BIS4RS0dY5g542kOZgoyb
dBtpj1oOGjBdn+vBopyoQhw5keHB+MR4LDs1Bg1hN6i/sm7kcJBOWBiX77AaPAvg68t7tu4YZmAL
NtKrilAaflo4wmUVaNdaILrxO6YbB77rhSJ/jA5IhhuDETyerjG4phIgktIJhlyMTwkGSY9LSMrP
dUqQ50WQCGCAvIqwe4W5MS+l3yvhy2g2d/NgVMb2QjE3fE63c0BzUpWxUoOqHd7NRU6jd4ALdsvf
oXRh0fF3jSXwBDzUoywHkivQO08bBC3jOsw72vZgGj6m3b0Xj4HuLNJBwL9QpwL1JjqDxhx9Hsoc
lt+lKWLjB63JGRDUHbCG5wnqTQ7vAd6RCfAVqIwNTtwHbaVtPmtEG7Lffv2cGHEWXCNKjSfgRXBI
9DvpkVF+MZSBWY6wU3JP+9Xr3+1fJwRwJORwXhF4MK9TEsEDahwKJ7B9xdURUy9gbTxYcGmcAEjh
vME/t5O8WA2kOtd6YbyDDCIhMqQVYSNqR76cRecXkdZ+HelyH6uFvOPdkRvTSaTL/3xtdQSw0MM3
HPis3b9q0adWAtFke0VEaH9fcXGUqTmzQgQ4e/D8gv+BqTkuUc6nQUksrqutjjROpne2+pzX+uqj
wGGio8Ues7n6F5lXvX69ygXlJ2zvwTM+H/+jJSO8n8pIeqXP8efh1iNI+fe3P9x7H5c775Zb3NOy
Bb9+lxOcTdEWKtytoqNKId8hU15fwBhB6zR1GSLK0/bXpfWqmJiDQPjkh45ZTK1QUGkKBJThue1z
vIKGZl3cDEB7Ty01as58BcAfp8f+aQFdHNof7ZUhKKVl380bRR2j8OXbM6ds3Wf159B2519D59ho
YjUnr66kjqTwJkfm54ECtdIe2zybFfqQVP2jcqsPQ0s+8UK0rwXsdGneboMzdoWe2lUxf64vCQ25
O2N0png51W4PRAptNRonVs9TbBC+kXJGLfKVThdipBny3NmD/gMjydunW5qZ/pO9AYRqOUVEASAW
+FL4HIF9fw+clfcutohXiqHPC6Tf7z3qBO9LCiV58r4PjKFZkc0H1ShtOF1IZPPH/FH0pf8c3l/0
yHejUnXrQiPsGGc96XbnB0OFm871PZ7XY409hQmKn+QEhY3q9/W4n9RXv7t82Hd3E1nbi8xQ8N3R
W/yQSON/7Bo9rSVVp4pQy+A9yqaDbvYB/I24f/HwL6PnIi/OqHA+Fq1iRmV72ahAlW1Nrv6VOupG
be0TyU13ZJBEZaCp8Zg++8++Wb6lz/TzCJ8HmjfTpztyjghx26fp8UidTRltAwf1EfHw6J0gzUw+
tgbD4RVIEzN1cUAUuY3H4crX7kWN/vL2+7273yZbxJTF14gPBmyB+G9DtBjNBkhzZ0e8JsB6lwah
c0eTB0iUsx/b+yn56/bhQBB1heSzhGKOL6/IHRl+vRbYE6KZbE2UpTVBNz6CXOXRPuSDXjh65lxJ
XG5JETxUmLlmWIAxFBv0mRCsRxzbmsiRHNXJ/UCXnvlly3fhYeSiIWhnXuYQe/6+Z0jbb9DV3H8y
4BYBW+PYFQ658WiBLuzi7jNYSi/7d/D35mM8IbgJt5gZkMeQhQEeXQ4MDgKhPQ91jA8M0+nlCi1i
cVeQo0O2GznVQEM0/8HnDa+jNBrmbAvu8s8lYAfscvdl//4W9hfkIucrjplFsurPQYEAuMHtFZcu
bqC4ipF4UHymdTmDeHlAt/gjzp+H0ZKMzRvzc/VIW5oej03nN1bXuDFwB3qf8fLcCkdHYwN69e9p
3f3z5O5vieaeyccYxWY1UvhmKCV8t9Dl7kITeWbx1sQlizcgbh+QV/6/ScaTLtRop6DDzftay4cu
LALj76LFZYv11CLgrmJiIaf/vzogCaE9WtvK1OJGQlPkthaTdg+IZhQgadPu233/TV8dkc2zTNMt
VI7ySkrIvo7Xb3KVzwoFSET5yx0sp/izwgss+6egAy5HTJ1PLlKsqM2+A8BvCQswFG+790GXc+eK
SPgO0E+MrxMtgBbOo2NxxIgUsCQkfzvG6c+2QnnFBRSTW/yDdHQTWiG+0KlY/7V93B8JRRRZUHOP
T7pQAGRZ+h3L3txQlKFDEWI24XMScLvEQyyCD31hKu7T+KdDhFaZGZ4coUG/5A6Eo2WdUBt+8Icw
eI3xhFxMXI746/ZR+M/Dhx8ObPfEsfGmuqZu7KHTLDEZ4MUwTWCI9CdWW5+UJUhMdd4lj/B2sg6v
E/kuz1DmM83JXBbot00tl6kgPgNIQFOBrMUawQGTO8Qa4LmLJYuei81SirQZErCfg3imFn5Y4opY
Jn9nwy1kWhMUU2xAxdoRf6qRNbEm+el5qJP/vtiagF5jHhuK3SBWIEH4nzbVptzwhbqi9RWLOY/4
+PhaLObt1LX8ZsDJn0gmewrHA6uEnS8EvB827+UWusqy0QJrwgiMzYQI78/nR46kP7VasWMUxOIN
Vq1Ygg3vSpwMzEg8fa3Qm2igw7OcMUqogWi74wnYSJ59wkLFYOOTakdagFLvybBLuVWFKGh5quTH
DGtKFpdJF557pM61GUuOXYnsw+Qdo73I2xPnGcLyiyJCEMU5niifbei8y/HSjGqH52wzQeNNKsFl
Qg2upqLTyVjbluzjdMxiouEaPDhswJeUf9rXUyxa0iwYeSOQA0zGPRo3QgeeSx7NOHHeS1bFAhiB
ecy38BmsKzU9quQbzGMmZKUTxQO0nN531T+8NEAivHmVp29MX7FYqWNuo1gw5YrmaE5kxLQj36mK
QxdggOnEcTyaKct6xz+KI4WDJ8J6AXQ1cvTEFoAS14kUtvst96nF8UVs93zXJB9EFMTmwshBRIDR
0Qrpk9IR4LinbUoft/sVpfkvr0QDsp69Y+NIAOCfSwoUVI3F5VOnhLz5+Ll/wBOw4Nt7BnVQNhVW
HkoM4Sqms0Gvg5ei02elILzX58PHNbnBd1+bPg86iwPzTi6S9oOLJrLkAf23T29Pp0jCAYK5BSrC
9fbOwWNu7nsFAqBLuxAt/4lBk2VIhzmn3Idz+83jhTM4sVI6MuzTR9x5/HB6LxKSoG9xaGWWB1Yz
UwMNMToky5l+rS50aMsJIyhBNxfFFyMffYVn22qMvw4aEhEwjcnAcHrF+8DN8VdNMSSIjFmxUaPL
PqFY49bQDEKKuiU1AiM+v+7p/V7LDSNFGEVYCnUI4OGK+3JZVQvKY4De6AF8A/66H9pv1I65wBxl
P1SFbi4sAytEFYcABkyek/DuvnEEeXMynqN2on7TNvpvN4pzT5x81d9v5uAExSEVp+ODYCivxMIv
olEgXuhOYGRUCA0A81fbjAViY/++4utOS8zvOpAg1fJIc9EZswnEh/iOmwcaBOF9gXB58ZriN3I7
E0KzCCAikLzZo3L0mXMSWmu4v/bj21y9XYgrUP6WQ8oTYEUZQRbIPurTKZYvuNCLzi5jvgF5uUW5
rELYFVG7zzZMKkAj3WmKI7kd11thF8FOVwKMiGx9z9WO09GCphqjAHA4cnohUDHfQdF0b5Gco21F
Va66dDnpjXEiYwe1l33QVNPPBCxO81V/ffZGQG1zJwygQVK7IDTocDF9Rhudmp5xMI0wg80ux+gM
0vKmBVbKAVdMsxrFa0gckg+cA21ORpMm0A4QJMxVXqL9j96lyUga9lKHEjfAD5RyxACHDA/ODuJ2
wGABA41+mbtEUoqq9BerXLQH8q8xAxsm2fd91ftdjVGrV4Gye4e8wd6ymWDz65zF11fCMBJYDCyi
+o3OFnIhSBghQIP7015aoa+8RVqfMRD7JBIb8h3fOLCLSCwGselFliQSQvHxWtwP+Gj9RRo2USLC
QDFByEdPIJeexebAr2Fu1PM73XnYNkoLekRiGQ2zrE6G8YbL40h4OGKqhJQwAB3eOr3MOU4DHiOA
3XlVxcBEWFOIZHqo/dNbRCTFGYM3XPB079/W6vYLu0TzOEvOmnABGHHoo2V+kH6kCVFYdGa/RCjA
C2xF/1BKZbyY4DwkZx9rb88MWGFTxAUaGwBEAcufJFFsotatlFBMeOI7Z7PIlTmQ2VHx/6W8Y5u0
9++X2Ekv8kb6mShosWnQjuNQFx9iM1yAQgCERdnTkb7pOsygyDGHp7H5Ze26mfSNZw2fkMaRopO0
opF/duDi9OTvIloyLOMUeTHr/mUZjrZgtGb9RFtwOoB3qs8gbncGMHArlsujjJRTziTW4eRWV8qC
sYfP7Pb9RQtaULoow7dl+OfKdegCgwsmeCGMPQIjQyPIsc5MW26ALpweoXi0nhb1olvoCZrPyuZ9
RGN1Lk+yWNrXy+ek+EG0szZg36EmzeDxYj8nr+17283u62FtbpkMogStJvLunA4JRKCmo7ZnJ6Ny
nnSBHKoh2yvQE5pqseWfyqSd32bnH/PX+L19Sd9cMy9Lywit1kbysCHQGUI1B9RWWiSG639o/DDR
DT6y2F800W6/Yvt8jffo7FwP/eGBNpnXLJAbT6WZtRzP9OX7OjF/BuDCbPAXnQo7j88+1HC8nhzm
cZsGlX0uQliIDy7ar47q0i1w4PLb4NJsmpoO7EAnMtbKfDRXIppdQR9qEWxEjxJuenbP6X1VAnz7
4QahbM/3dgt6Xia4xY9AuSlAjn41oqD2r9gj9hcpWCvRN8E3CHVuh0kt7cwXz8YAWtZH1jfHmqVM
VA6jPqIz7jwEdDEoF+XiNmVWN21XdayHj6BlPROGHN1vEX3+4FlzA+rIYyVfgchjY4oVgCe1OycF
beOJjOPuiz+RSZ8h9LZFaINnBhyvXpYI5IbIdaK8rHj8dXmeVzOWjiFk2C/rfGnGuk8T3aUcTaDt
nS47I6L9FX1CBMrWkAYKSpnOpvUcalimAGT6UCBQt9ENgK8M7gSBsxtiHzg72efd48wI2L7u+DoU
Zi43BAoQnrTHOVApnG+uO3Vp/Izm5jpba4dqk8cMO5ujder/4IUtnWhskQXQLa09/Bt5M2QOxF12
FH1ZxH1jgGD+FfsrzRncbJE9N9niOPWP/jq3sZ9Z1gGdBs90TVfiFkXRMj1NpyNR2oq4BgaTrfzg
Tl3waNDY4JRv8ZC+FoxJMKHiE2LXczakFY5r5uIFZYpzyZjm2/K3/b4SoB4xMafB89GFu/NmkIOD
Q9zuyY3UtIi0xThtti15CK1eRuLbJzrSCIXSgmAcATIPDbMJYDRWo+GcDIfH6r7IHs3AXLST8qsl
sVKclK3rYn7gDlEWKxe7X9ObR/v9CA/feAGAsj9JJbLOL8UkgNnd4o5nhOKJHuQGs8AhQLztFuj+
c4KsaWmPvzF0GDPC/zrPs5hxbNAFn9Ccm/MSsCNNbLtYqYnm6b7iZDHUnaiPQIee5+XysQXLabxp
PhGysJ9CTzp1L4r7Qj9wmy1Ix0jUEIRm4EsE6hB4KoVjC3iZ7HjH4KWdkPax3nGzcfBipe+DVMym
WbyC1/GK7zH8YchcrMdfrvNDHThvZiMPUKALcpL9cV7VU65vPLZRf4fUynFz9VnTPu4ALvY3WMdJ
s2pDG0k7wEhg4rdjIJDksTiYqphzK7z4YqMVKf1RnNeErJ5nEAXwVTOmYPFKXnrb3OzXV85CBs3x
df7pkXZmYb+ThxK0RSCT76DvU4dymLlVMMbyJ0p95hIUC51X/RZRvjUJskTBPgLqSQm0aictmOLH
9DF9b6wTskgLzi7GqEmx4vBEXmla8yTEIaE4YpPDaPVIOP2HR+JJnoJG/jSfkVawBoXyEbYyLAo5
zGNzDpY+i3CR5HpUbgcGqr6cAIMWyMr3Rp2QZU/MuJ6JoHgRCQCP4vnd7pkwMG3AOYPEePh+7tlc
UoqSVnJJOfvp5aK/fV2p4Wgj7YCaKhtazdIOAFOo+n73JfvAgNAWA5ZZ3+znWp/gHcAJVguxUJYQ
gZ9+8mUlLrILgJG49bSaWrPyn0qUhYUsOz39W9kxSQMMR8zb4AT+aw/QnG6WM9qihg0gfZhUy6s4
mzhOrdRgZ8j7clbOxC4BjUukk91TesF0sMHtqXAJKZzb45lBGSdhzEWXm2O+8k5Xl1abh2dj+MS7
U3yZFpkT5ad52QPDRUTYvj4z5ee803440lQCi+VVARKtrFX6s1gEzDHG9DVeRA7r6TOB8PNGYI85
N9TZN9A0n7NPW7cJipPhf0fO2T0pHqYWf1fWJwgO0I4nUBmo6lCYPPwic9/PEBFuWD1euRzvTSw/
dX/sN/GLiHDm7SB7ElrIDSEPhmwG34xfSrvLNwPFvApBlTVeTTO8Zj72SXT93s7Hl9K7FSCbfp7L
bGKND56EK+8ubGx9h7/C7fjeiB3ezMDQsMXYXhwx4DIOnNgc53U5GQwX+alr2GLjqyIzLpwZ+ekP
8nbLhThQaJFOZwLo1eYxtXx58lzfFowQVl3QTYdTzpiDVVjGN4c82hE3rYwxWuML9JOeoCUNoEXa
j7aUurPzvJjXXxgdMCTjFASVShwqw8uckwcTM/jYfHZESCXCEfxKe0nDPyhZU0CliOMFLp3iFdCd
NljVNH3WIM/jDzU1SWRwC6pYxusb01VY06Y/ekZ4yZKf7XW0JBJgNPDxpwDvqKvRdtKiCwTVzB12
V0D+NG54Hp/Jm6OYCpeuABAo/3RM15KdplOKJCbWbFckLOi4ljPSMY1WsQI929MQddY9GCqXn578
t0MAA+K/Y0ZFClfBVUmRXssPq4pdT00mOqVK8F5QdQLvJDCNU+YMfoZJo/jmLBov86kyh92TT8ez
PkHMtfyXHW6oy8dt2mwIrkx8WBLZj8bS+Au/iHpcdmKs9BeRD/D41p/FsJA2PZ2z33s8LN5z3WtD
ZQ6Am3P0BIBTvMMp6LCZEmMwFrV8XNeyf6yWefiMbja7FQOfLmgCpuM8aOa7px4c7EI+wZNnSXCo
WvSZSJhSViXDIjIjEMETyx+HNwY0o6mVvJYowt8WrynfefvHq5xZ7hdfBLv/zsE2Gv2ic0rtYO0f
HMPkf/e1si0YaJG5iAISyJt8nkA3FkCj2svlABQCAxO6BIRWdU/yil7U5HZEO4i8pVlYPsyGVAWp
/CuMWQdoK3YP2VkTCtbMRO5Mjc7unRNBJa9B7RtuJrR3xMJtWgQcmAKdSgfnjcMy6SlDJ1v7vc5x
cQ/K+Llrd8iXDTWiGOuGO+CgjLDjsJmWlYu8AtksTYw2qmbntSFYJXtzigrchT62uQFeam5usXBQ
rBM4dHQgEcCT4CY7FjVPF+IyTMNfmCtWJ2utLVGNjc5B5j0S3KudVWFvBI4GGIVDzRqQwJxuoBWi
PC28S1y7tV941+D8D04AyiOYyV9w/nk52dUFtnIGOZW7wLGvf7CoO/entwF0jrTEJAfGdIiOBzMQ
+ia/w4QEn9IAOreQ80Q8wm5br6GLRoW2k75G0SW5w8b/bfbX5M6kDYARF4IXiXBYgIXUIPmXoMVG
Mszo3L9G6jfGfvvyC3sIZUHOQJI0AjYoI7AtEOMjOPeF+AWq6UH7QVSutOIutqiwFv2E+TYZNnMm
jtnSK3DKahyO1Fn+L/9335kklp8TwYVk496GrU8qSZZAAHBM14jGM3V5D+VqWgZ4pUypsjkEZdIp
kXkDG+dkUV1RLaiuH61BDofAgpIGk74G8cQMN+ZrCoZ6NQ5FYo/qPS0Z4ijJD4pdEFnIf7BegnqI
Earom4pL5ULZYqXIWAIaBofq30Dp1BZsIxLv0Fq2J6tPJEH/dPVuJWNVp4YNBS4WtMs8+FeT+FAi
XX20lzpSwLVEvRcBTWLnEoxUG1xEA7opGkWZj60NC1F81E7GmBQklSuiBM3JP2qTaOncvCJSApN6
WXg1is4Si9MfxQYJw1/Ytd8eagZ8XNyLi0ZIKKoPEXBR36FyqrmVlWN5PGYk2i4JPmUeYFVfDh4+
jNdVs1fS8bT3htg6ytyN1SceL4y0juT47auMdepAD85fTzJkVAxNR9sjPPx7mT29l2vYiBF5dHkD
y3CtsfME202/YDKK/ntn8F8paP8Z7GB6pUP8PHEIlpvsJ9/wMDmlRHBQXTADSzDXRPFPKdCzj620
h/LAwx5OLUIpeFa1G+Z2DIExZGeE7rWIQTT+HU5RR0H2msJKW539bpMfhzvTc/+5K3zqi8SasdQ2
VJ7t6R7e8YADaEXpWAY6NsLinhBGXaRPHZhJDh1qVw706flXP+KeF/J3m+TSFh7Bb//uZSumzb6w
NxYfeI5H2ipnuEqrdXKP8+gT8EzDT6B7upf5mW9yH5Qom6gzUbDCEg3EsoZvzNPmeUd5nMdDQtxr
go+9To+cgTz75gsT72JuxNNqKco+MnLCz2dv0n3SL6g/w72xYSfRWmV0BmEPpzKUxNmfD4/q6Uhm
b6cnLBPDlEkzof1jR+JmZBSL4yW3gjwnA2xwPf0XgmSGxi/H+OG+EGTulBrDiRSRXYj5uUhwJE/C
1Q7Z24jHmWQRcZjb61Lf8g9P/uGeiK3aJ/m0TQBmzJHOORige8RGOO9eh/MO5z0IgwQ7mEkIpSsq
Ul1wqxwcroiSZzTKzw6xnVsx7JoNme0ZnYt9P6dXkhO9t6+vdk6IDvVEZ4vzZW8NWhFiAtFYCfsC
ZgraFAkqh+w7GOodqM2nZ2ZhYfrQobgSlaEIhu64reMp84ai4vYXV8crDIPt42tvpuXaIN1w74BG
QFPMdDgq1EdXz6DBiI0DXTOA6CB7uGbcHd4uROizlsKmiqDo3tj+4GnJpfBCsrbvp6dDc6O+WQ0/
En4AGHlmcRmi0uX2UbfF5AsjE9rW2MHuzSMjU9p4HOuvhb4mwOy05QgTkSXtu/FPfapAyNiwRcod
U9k3TVrGfhemZvhY/41daZm/WojaKOl4QBeJgRR0w/eAZ+soLmfgg5l6wL4kyxX1l4j/B0p9ivx8
k2+uu9FcXr7njwN9gc9MPVY0L78HcpDx5jW/HWgbECbIOd+4VHPC0lI9KXN9uaQaPVAnWJDvofEB
1JSTHCj9TfiLSX8lhDHPp7w8I7wrRizi0LuC0Ab8BMCB/nfvDMvbFT1N2AG2+UPezDq4/+WBMvBB
3LjBEBXUODAHUU/HToHNDxK2TB9nt2894hoCiyTqrCD0LqvNEBZpHv/lKH5LKtPSZKpo2RTp2bQ/
u4qODbyypepXS+2X6ogT5/xzj1hDdOf+ajK+lMJTIxEgi93w6nCfSdXQz7jlY7vXgkpzSbKrxpcY
ICBl9XbHaor+PGG22jx3w07eqUkdnkYeVh5RtbxPcFkgP4Or/1tgFprPbr/GAhvvX+IOAHw1bX6F
OA5l/6p3x6s7brLMwDjvIVsqNEnzLy0QGP6xjd+vB+IASU/nvkavyh6ikjDFOR+wPRNxnIqzH3C6
exJlBs4EvpgAiAYxgsNLiSHu81Ceevbk2W2qKevqYE3qE8a7iMhkDgq9DKdQ63STxctGc9jPfTgi
ibG0fqy1mJGKl7DCB0NcKTSOavrcN7/5l7HIZwDnaGNzldOj76ci8mBbvY74fzGnY3xGR5Z/Ti8R
HCCg5XRiRefl44saWoxKzpE5vfzNLYrIOGIeNhVIiAezNStUxcAxQfcwUn+A8DviHSkYiYO8dp/f
45WaioCIjAjzz4Hf0rfonf0XEiHz8SHKkHJx5sJEU470iPwC9TxPXyqQ5aHq2OVUopysgmfIeNEr
qFdvdgqtKMLwnHFXsqcL72PNC6ThrxNFH4+C4ulyzsJJSwF15Qvk1OhdkIhtypjXSLO5tMwr734y
dQeRUoqbalqs6n9wBzCdJMui4AMGLye0PUiqU9E6xBgrFh0B3eeHzxE/HNPYhodIT5aCYN1PdJJt
iCYw1gX2C8xqLLa5uIXZsRTG74JMMnBf0ZqEH/2k9PkriU5AVcSWECsH/UEKc7hdAtHLNF/jdot5
zoPs7emfmTzgw5lmR8FEOfJUSOjo6fHBqzriNUVlL9mnVNxZ0aCtAyPKp1bvFCMbQg/H+5XeZBmg
MOyIAPtfiBV/avgG23NpO97gFvjDkcPB8F9Dsjh1unOTGAq4jSTalndKcBrEDkeuvNRn+IQFonMg
zVjwjJAhfIrCqqI7C/6SxE5bME8QjGTePRkQrqRKhFEm3EtGdfwCcKkdgWizIAjp+9vvHfjvVqFZ
Q5MC68IypKdtP6M8NOJ+gkpN0GxL9mu2ALX8bcZmjAaitC9p5fxHk32hPgY1HVRfZ4syayeK6nB5
Jw6qswy/QJAsonnRAFrQHXXWJia9W8v38xCc1LcY/X4jjMB8DXKPevPQLRCb/EUUF0/oJCppej94
C6BQCt2eA5gBuEic+125Uc6iQ6GcPbhZNG8rcgtRb6PJap+Ygp9S2aYZZK+j9Tq3/8HlvTl0djqS
pgQko01G6Iw9Y/JZjiJ1mvn55BOIjLAnm/vELx+tLOdGNpRHj28thXaWVtHb/x9J59WkNpaG4V+k
KuVwCyiASA00HW5U7qScs379Ppot2zOz3nYbkHTOd96ouQFUxzdRws/g3lqXiNBIvJL8f/k+3a9z
YLivv3MqFLfzz3gl/NiT96ELlPMwHzqVkOs8EdqrCb49MfOsW9L6mh8PXu4XWjqQZEJ/nOijPgNb
heFmpT5KoO8THM61BgtZkYb1h06taLbP9uF5XVrW554IZ+Z8cFrg1IRhmtGKmWXw41e0lpHiaUxB
g0c3ODwCGTjiNnurmAa5S7yKqZjIBua2yiYDc7v+mA7GaTq0u84Wv5eDdOj+suf83fwRcuXGvNf1
a3DWbVg8uMn/a08GC6I5h2vB1eCss55YmPHs+AC6wsFmHXbXe2y2yYslvkBmezbd9Fz/s745RwPe
Ct/cyQ8aoYH6mXbITweqBgFhvHXidSD2KT+55K+xvoXdcbAs2/QmQEBQV7VdNwOexu0eeSkZUQSN
bhNenMujyQR6yt6yL5O3zgPKXssczNTWgZFGzKNcAW6bda2mG4JW9WxvXKTvnHT49VHhToX4PQsX
4bJin7hb6VhejuubWfFptpwLB67kklzY++MD+nFzk36CcR7K0wQYF10mj2cjPESXdRCNqVEHA2ZV
ZJwHHm2+qjeCdj7Wl7OuwMEu2BE0z/tZmTKV0vp1A4FUA3KZD8YdHu4lOyoX+aV51+7hU7pI9/gv
/BsYgbCXfq7ClB/lga6JiQZA74MQYzQ1ZBi4JO64lAzuqfXZMUR61W98z8ptwEpI42SwNa7mzTxr
H9aDyetNuhqPGaB2pzwQvZxGgADlrt3XQ9hKHP1/v4GyAjBfcU7W783XCnUifP/vU123lPX8xdM3
8ZvkgPCO2u3XymyV62XCQg9SVJlUPG4ZzM2f6k296lcebYP5igkLrJRzFY9q5ZFKt5cf5jHzl7Pw
ZIwS7+pOs9cHbP0RHFUQU843nrBedcPazePmP6R9XSwY3q/r6ZmDhr/4MUMSOPSu4OQMoux0rHmz
Xe2b4wrdmi9ELEFuqy9YuQicP6VPXF7cCDoN3+9rGMWy7y5c3U/oDZmwrWTnMg4xc9eEeSLV5jAR
E3OMvdIZjC1LgZFutE/t0/pEiTrMmwntBiWIt+xGi4xTXtQvEZTiNfslJIp67/ErvZOmR2ZOiyrE
Vj3xqP3hNZoJZEDuCdbxyXEV/T0YIqE5rCr6XstcwoNYaKVVM7JjGyIrWbupV+u8nmJWqLM+gQuD
4teHFVmFcZOfMVzKVrQBCj8vnzoTPyzBs8On7VaEftAZB51DuH5FLWsAIbTNcFz8MbzzQXAEY2jT
1piGzuVf6XO1b0rfJEWAMFZ77okjYBqN1OwWh/xXOAu3wU9PnV+9STALJDV0G/6DFNkbZx+W8TY5
G9NRJX4C2JC6Dk5DKrYTZ1l2SMnXss3X8RUwDufnZZ0z1ocr+Jh8In58jmBe58eucVb3G31f+TJn
sIRyVrJBeQdUh6H/hZVbr810E/6NV2DGM59ed9BOwyE+psf+XXnRXpLnB54LlrvqWR/Lfb0n5t1D
THDutqWT7xp3MjEpbzEv+RD1drlDkmerDtkRNi6zc/c3vlMWc7E+xYt4GQ7jdXpRHzP7AFM+r4Bd
nYIC9Sf54hzRgjfx0qAoP7CW0g3lp6/WOf1NXzlgRsI2PLBJ8PgDM/HoV6gNIUYgVxEq8OlmmNOZ
dYrZYQuFdtlVR+My/u0mrhr93t8rRbdSEQA+R2onWULoDT0Eh4n9hNoADgj0lIAlhYQwMbuzuTLG
8wwGP1wYfgKJvclXfpGwpL+AngHTwmU3/vpUrufgCbB8HacU9h2iN/bqAT7wP58u2pKhO4A/Yi75
j4NLz92xPKe3+Umb03LUYXxXtcV66Fi8gB1qvX4r4UGFnR26+lE/AqHc62/tJLwKE/HTrkxOI/bY
ncmFQD+CXnJNosZ3slmvJPus/39i478Z1h/Wk9BL+AKsyW3vM1dwmyuOfij/wY+LfzF8zUryoaJn
6V8Xo4ixoPoq3uAwBgbiL0CrstuphaP3L0SMLLj/9KNJ52fgx+nX+mTxNwF5x+w/DBZs2guNqIA9
6vaL9W1FoFhWWQWhqFnI1v9a93kC51au1DH88UTt7faRQh7K7Om0Mj0bGJwQ6mFl2Ngc/yN4l4ty
ly6ryq5bLXdMbsad+BkYXYbT4V19AWmMEQkJl/ZZnmP2fwUQLOMcGKyN8Zzj1rHpP0qbE7vQryCc
eAkGUCK5Hc6KeukgGaRAO6xPJ5YYEuG2KxvG0BRumJ/Wy5SxGa0f04155XFbUbVo9wvDtBJQr+uO
hQNn9/vflLXuwOsItooshrtoZ4/4Bia7W9Zt8G4idQNHCGJOEpuwJdu+X6LM1pJA3Yt5hzelrw9E
NrrRXB9CJTtGuwB6ghyuiGiCqQsuRl8QitGciYM4FVN9HEvmGsOZpZiIm5GcxgjAxJ3Vax3hM7HA
9q9yfO6CmPACzj2MvFzBqL5X0msOKNeNHmN2iadqGhvGah1vOn78yjELy+m6fxUH6+UFRSI6TtQY
FH02oGqHIWn9ifO8zmFyTkqHrgY7pxywJTmZ0g6pIFUVnUz8IwrjazGh75xaEC+BrN46lXyrn2wt
8Ie5OkXtdBwr1Q8a40BSGqp8LpGcEkATYCjeqsRfVJimuhYTIGboyQ4Zz1jqB4xPGCUy2tPbD1Oh
zdZpimmn5V4vn7PpezQDXypxsJKOaVpO0NFbWpK6/BHFzhgHZw7smjZfiq8+lG6NLF0VTGzc9DNB
Kvg23DljkWyI650BirtnzccR5HywZHs3mu71GDt+lomQesxmGfKMDhAG1IdyHxJ4ybh3O7wZXYZE
nrxLcSlJHca1W771LWCBR9gtXbIgANzPQwsgQ9lCRwY3AOcU+TgM24VwRDLWZvneg+xoIhQ88/5s
ubHWusutDFNHjc6soiI8bMvqEKrzuWjPCmoVYmk7+TJUrC8ahwmsZlXvyVK6L0c/hFqL3XLtrCBH
giiGbPwOCO3lDCbi/RMtgpVhFpTvAcNaSaZTEX6kpBJ1MTwp14jlWy5eTa1wo8oO8HdQNBsOoWs0
upOGszOkraPv28ByTLBkyizwBjEM0+i93l+a4sjtR1ypm01vPBsWlukms1kH4WtljZsK9qRV6HE8
imsVT2Ob4jNpAHtztzYpXwDh5OMeWnn7VmtfRoENdHIb8y7Me/Gu4C8uym85D9w+PkZ957ai4fag
0dHgzIR1pq2tZUSBLnZp/cgJRz2qTdq0ddsicLmGU/HM56tJwBIfeg2I2JIv197s5WXQcO3Wm5Hv
NwX86Q3ZfvzpcssIpqBMh4Vp4g99JBKfDhVFATAvUkQMquBZ5HVH6j8jUUmygnQcliedbHV/EUlf
LFl+xqK7FGF4kZLHLEX0RhiupBKmhhwsNAq3+Iql0mlXnxC5UCrz3dqrNVDdVbrk8RNI3rjpWDPj
LD3HFVzA6WojDfqTkWF6/EgD4R7lyi3TK4fSsLlsTkn/u96UWvfbhj8cBlQcqYtySef38AS41Zmg
y7rqVVTnVF+Eku8ExjPdsM3hMcj/OiqE++kQivTZoY0rAsVRtNGpmPfk6FswnIwc3bT+rCfRE3IO
ZGpLujAaqPYaRU5LG6aV4WvatB/jyL0K73Yr1FNcky5VjlRi2TJpO5DaUULZ9rM2gEo3HNYiTPZx
73YJb7Khsqt0xYmS3wLCINgk4odaduRa0xI00TOXpH7Wmz6xZMUBzFLWIju2FAZIuyQf9oMs1X1u
BfvWQfI8VcgmW39ogrWjbbF4aCo8u2T9sNikQWFfexDTYp3Oi9f1Jp5rETxCkontR8Daom8CmQkc
OUUhgMnXAsQDn06yPyKO8QSapGyTypeGtF2QTDHZQqPvRKS0tfmb5M1OI306Nl7XKGgLd6oq49r6
XCezAfPmcB9JUUzDwZFeBlJyVaq5JnCol7wnQIO8YOw5Ssv/6u4zbMDY3XuZjVfQHdqmNmOrAUze
GvE0o4GIIzvMOT5HHtVsT3iSMnoVatcwrDckeRapB2auuOIwuIPUuDLs4e+Eh6sW2asT/BFkd5ua
vLdolI4ZucDCEwPNCpAY9RIiK4XEY7CQio6j9lU/SoSxNeuWixtwauzyvfH7yc2JtIibDPalnQ1f
scxDlyNgI155uhG6vEvoLY6j12HLN9zQA1pL+z7Usd8BdCWmtzG2ZvcQieLkayd13HEJNf5ZR/Yw
AcmFi22Nmm1lITgGebnpHSy3SruTIRnHZcYqXfab4qtgbc5Ym2M4AqixArlGwfPBs1B84TIgUsF0
ykzyxSY9x69NEe0VQfLWvt5zGB5GM7Ld8LeEp5rDH1MmsczlqK3Co+o9ZDJioJ9fMyF+dG5c0p+J
YOsdYfxexSWADpy9Zfq2jJ6VJGSsrN5kge31JneGk0+lY+XnpZd3bxyp5o7xKel7p45TBz2LmjT7
GQeaGTvwHL10d4USgx3mrJkecNNp+eNi9NmGNPoRclz1r0QQmwZ4HQF1VlC7QibxxtdJl3T2g6xn
h2lEbGGanvpjcOMvPmcEXmazLIeoDPbSjZW78pkIG76ujtn4EqpnkovLE8zPEsSOthkc2OaF15sV
lh90Le1L05bHtlNP8D5xjRaIZuAa//lkUmfH/BPsOxnNOakfPDsKyTE8BFJt7hqCrJIepxdPsfF5
daeEejM2YCq7a3zTW/k+o9nXPhdykLP2OIa3XNkqn7NRX/tsGx7JdbXN/CIGlFWoHEFARfLFMYkK
/MojdLMVtWGMQg1c3IQaQNsmsupZY0ZHOiAe6ivHnRFRxwQZ3EPUPcVuaeLTgJIxjb3CC49lA++d
7a4L0Y+AP/KDPkZ7KAlg4qBEj98MKT6A67fvAr3K6ZFRwxc+u6F0O3ZS9obkrTAJeQVCyOVL7BHY
qOoo48F7sxJT2DaSYnfpB6dgE2+j0UkxDVerGIzWMoHtYYb/3nT1fOVjfaHT7EaPjysCc6b5ck9J
+sGu36oGtORyD/aZarlDyLl5YIMiupEZZP3+dLKBbYgLpMVqCBL/ZdafuX0KxKnQI8+8pRSvHl5Z
uzahEXelJ3Pc6lhFc2PjI2fvbOpY4yb324Px4Afav2RxIkoM4z6mFKSydQFrDcoEcnvWjKtEhwDA
RkDUVV2cEQuQO06WhDvHb+b4ObQQZOJHZYV+xH6t0J6MIT4ammPHhKwRUUYWC/wDTEt/Comw7AdQ
jCD1tfXxaY91i0joq5W0q9kxJXCvgQC13GriZ0dnnZOEpW+Jwr5HHSQPGDoB/oHvxNah5yZUKC6j
gcwicqJ8CWn3K1TZNlAyQZ1htmjzPZ8lNawqopXm9CzR0lMikRXIHXWkP5ivJjB8vvk/kzbCet6b
nb4vWccwHxEEP/N+7XkSfMX4Fze+xDYUyLswBYGhBUCAf6wom6BObUWX5qE89UgE+Noy8fhJi30k
0YcmHoyVmxkqynjudRC6A303ZbYzJSwcB61BsoAjKNg34jNdWJyDwaVFc9ACXOC/Mo7b0EBRjz+B
fKZY3UI/ocDpt/JJV04SsW+q5lvRp6Hvx+6147upHf5GeVV4e13/spB3P5NTZ/Ib3MRhj/Yeu2DN
IABPzFu1QvOU/uUswXFGduHoDoxXESi9arYe5GQnHdemHWmiLeJX1l6CnuWDP6vUHt0ERLg16JQ4
V1Umw31FUIGj68FZ5ZQXdapdUa6yppFwU2RQhSjt69nrRGGLcB+OMGGxCJXp0urU8WrvxA6GO5GF
5Jn+tQdhoYNrDeKDU+vDAyv62mHfgwWGFUEvf0H9pVu1m/b/FOwQWfUw6j0RK6H0MaeSm1QPjC/F
pkfEIOduggO9Sb0iopA2U9zoJHdnY03YMYWNCqqlMSjjUAyL4jhpMJNU9CrZgWclSnY8dBXBUrMM
ZmChzim+leyfgFEeliIxJrvLI0fO/aFXnSor3JkGDrGMPWIhSMAqxUeJsoJLkPIxESHRMi7otV/n
foLN3woooYBzLWkU6nZKdE2SryzmU0A9QccyIb3QNd1pku6h8B7paOQBOzO3wtQtsXss3MAiIf5c
N4RFT6scd4J2lIVsH9MTIdaYiqUGEBStFE6i72DOfLKyKDD3EmPxIgXwX1QgjEJT9/SXWh+8tFNs
WL7+r4I2Aybj5N517DWoM0UunSZ7OMw9aSH8XdS8vFQ92g4wqHXT5OJAMKzGI3zXTnLicuxdrLFI
N60XnTrFwC5o7NTur55vqcYMBsIjzMcnLTvxQz2D8/L0yjf1XEX9PqWoN1RdiVNW+QalLn0kxnB9
qTk3VwQlJeKOAJ5BQdlqkmtQeh115nFxpXPMi9IFx0h1aIEhI1Btk0jxlubYTnzOs/nGCvweDsmH
hAS2k8D8C9HuCvN9iNJ3AKEmPpgAk2nZ7msdlYhE3oKK7jvy4hnjMfbCQqncWKRw0rpgkCnkp54c
4vmi/pckC9PaYbSjow/nUwR6lXjCrB9kJBTYiSpFODEpdgSVU40jTjy2XzyO8R9GoJ8QF0unc5oq
jgSDykDUOQjH4nLT4+3S5G3aIeS0HL/JWtdcSYe623dRfEgF6WBGkaun9ybOtwrvOZeAKwjFpWNT
ji23b2MP0DsuTsNSnxqxPlUS/5aTUx8bx6pFEROiRVMhZwn67A5G1+5EYW1zbffCSr+QO0iSvysj
wkgI3lR1B0Fuzp0EzjuZi50spi2RKs6ZDJjwVme/lCGYVWx3En1U2lfWHhQS77p/QUphJ2f1XDkK
NN2HwGoniTuuI7d3TSgjztkM3UnUfSIxJUGl0dYBb5y9sXiqbGWjPDoUlEotdZAil4P0vulstVgK
4E/ZWLek+myXe8eQmb0PbFpV+cggF3FdxvEbUkPYxEL7GnnYMhxErIqs3yH9ReGoc7Ig0m3hszFc
w1zcwLw3k3lsQk5kpXniCCKI1ykg801AZR4mLzqdPubM2s5jHF5I7E+jR4Bidk5ugVA9hD55jNkb
+sJcGR1oCK5hBD5iljah7wDH76HxgV1YLY/yshmxGy7mL8bEtIh3GruLIrJ9kOfF6bjTvkhTYsTo
bP2kyZiF17EQIWVOYkv6lFT1lcqotzHhT7TnET0b8+ZAI2DvsPGLMcFa1lUFLWRrxV5NUxwhfDqn
CltMDn49VPiQVw+UYTkT0aLEZ8wubsd8L9Z8B9AA9Db4KMlsIClQ/rQ6ivUYnaZ63lr5pSWGah0K
aTbDJGch3TAydxH/agLZO2e0aLSlbmnmbMXwj6zM1czLGooLH4RZHGC4B0HIeH/qsMs7UKL5qgIH
KJ/dx2zFNvc5URvUTSIWqRVvBImNdcqpqW1VUtWvq62mM+Hi1mguEw2U3BpHxtW1E42Tm1uLzdaI
xJ3Ge1jII6Q3aAyBKgvxIC8CPdhUx1LlUux6gqKrxDxxHoE0B6SkP4i7KsXkkcvifkrigyaRm9Ty
1NDDhnZJnT+TcvLSemR3BE0Zd1BM5WqNj4HGtgrJejFRXWtM12Dpa9BeFsn0XKAB7R+CwpddxeSl
H78nqAsxNU4ASlV+K8zAXZhSwre6fIviZ1zpgC/ngQhzqd+b0B4GlX79i8bJWAEeC7VDzxhgVNOp
aDkTy06MFjTPfxlniXXPqeJKcwy1oQTfpstXIquAuY1Dp2UHkvVGgKHbyJl54SgfYdkAR0WvJIbg
xDxucnBs2z9W7AOPyky8zjh7Ua8colz0l3ymO4dyCZ9kSFiVCDNeYBB+JuL8xzrasudVAD+iwa5l
c7ckPNKx0HpInaxJRyWbbHZx8cOXToCQA12PVhMdzRMFLxiA0Z+M3xZ7XLoe4jlmc9CSObcvVu9k
GWCYcJyZRXBI6hQ44eDs3kdsuN0/YXhLmve+fEaI8HholHuWmx5TlEXYJ1bWKrytjuXaW9j3TtkS
7ytD3ktXuracObrMvUoeHSBxzTt2Y04QRvYxBMY+Yi2PZ5tiVuBGjJb8qs3liIRXYspRZgxH1nXm
nISnNLDYp0eFG+Y8qbc+/80CytuUH4opnDw8QdCW527Qdl2gblMCgyi6cIsM+RHMOS+OqlYwQ9rZ
XBMT3XigqLJBzKu/SOafZaiALRzOMntRbMoSO85jOIkyWjrmrWcuL0wBXSQiMh5J67YDISHjgQGO
7P+taZzF4mlppInor9KaPDTWtskoKPNukAWzBlMhNxGqXZA512DiIifzuDDEFvW+RGo0z3zUqSPy
ya+N1CrpyfTrEHDZ5RgHVnEPYdPMbxRfLpZHmDaof6QsF54oOcvoqMApw5mwmxRSBoSLEsxXvUOp
gn6zfhGiAa/mLg2VU6GrNJAAo1OESESzNQkvSzG8LLlyBblyKOq5jYP0kijJlaLosoH6KuSjrBAq
3cm7IUrOPaBfccHClSduBriuh7pLCzzJgv0G4Mqvm1+nec99I+g9/kkuCSHDRbmmcWi7xnjyyTY8
XxK1pCUcPtsPA1RRFD6CFCc6rlVeNCoQdaBlzSF9nnJt8LLK9CQt3ZNIDtGMc24y0NxcIsKFKmzw
811AQ9Xh+RojPCQIBxrh3yywpw6EeOr+Ki6jibLsczp7p1cDnIqpLE5VzynWAilJPlpUbWaN6U1h
vA/rfG+679WY2JHO7BMk7wY3VwEHKSfZW0AMp34vNf2mUnNhzCjq5dgu1zm8jE9Rg8Y9Vo6XiM10
cUcp9XTQri5/BFK5b1SJxvL00BkkMWTc97ZcS7x73U8Nww81PHWGZE8Bej34QVU1fG0i1zbq4MTy
V46UxyLW4bO01tjr0bRnwNpbxiM3rR2BULsuqQjN57pRLTJa5SE+hQN2wSucyYS3hiOKxkMfgtFY
umJfb/T3HivPtXgkWypAja10zljz2QYZWahNoqK4Ll0Tfi3n2BVLT1X5Fi/hsRoIfnlp4CDkO5NN
j014J15WXpuNn2xXvSts9W6lvJX1eIVvDyo5b3fIrKkzzVQ8r7Lf46CxLCpN3EwVIB3qW2RUL1qc
X/X9Tb6ORkvPyOSWytmQxGPyJYXj5jskw1h2KiiPlcsdRXPb0zInE9t4lM7YOkGsjyG4cAKYnUrH
qRBI8fFygyhYGshlUT+MyNPM+bqKl8GSOOzucim9gArCj2XdYLe96caF5tB6JNJJrVR2xAE4sK5V
wY4/epOnxgIf2VuBrhSR7mRU53LWTqQrYbmHYxCPo4BlnhuMS1ueOJu8JNAlQ3oOo5bDY/SSYkJW
271FmOeoCywtojcsuSuOG4P28n5+FyA4Wj12J4ieVLc2GrdPRa3cggUwdcGS3fDUkDGYKCbHp4nL
1bKPLdZOjJ6GRu99e1UNTolkVa3kUY3GrXw1qMBBs6kKLnYPrstxpZFiRaICuDvJ2nCZaBmGe9tI
Kg7+D4FBA1lFBWfCPY7CdNvLCLCkI3XAGRrae9mQCuYyMcfkfdW2NV1y6TeQ0QfnPMEQbYQsBsot
WqoDubMmUalt7eiMKCIH2I02LjZwmDUpJBeiKr0Osqc+CuCFBoV+IG+u3QaEPGh3scVRlwA53gOY
rdhBq3lANWMBYq3ZSxQcO3k5D0F5rSLtpSO6O53Ptmt89t8h1QF9aCsvk+qYMHCmK5HmKVIg3VGN
PLBpUMbgzO+xRJ5BZtET4nYVjo/ES4nTxYShEkmv66EvgrgwZonaYFPciBpbVNKzHmQXtL7qQub+
Cpcv57oJzmXbXXQVkfgwku+9XNgdL03TXJSB9ggZuxX00ESDOA3yj1mN7i37QdZcBiUmfBivEjlo
ei9y4t3UQE4oFBT9EVE2CFDxgsZWNKWT2WdcLIXMfvaOLZe9UyRXUIOdruygA3Q6u4sFni3Ag9P9
p3EXuqspDUdKHnxxNTWAyrZm4aofK7tqMfyNwZ8ROVX60lfzTi6GszCNp+AxnpWpcsM4piiAqlK+
Z5G4Ka1CHXLjPPOnuvGsUvYMMfDSBYXE1pK+xGJ2qSaalZulxme1v1SUcqkaW2AdP1B8gsdZuXSf
wvRemP0Nzmjbqm/j3CO8f0SJ4ZIxyohao/HXhauZpVcD6DenDEZcwnMffbeJnXBrp4PoFulpznrb
yj09RyOvt74qxoe697rmhtYwCJBwkkwQHEVYhwmb3Nyd1CDbzpfF7HcNg3GSI+cSK3cgx58S11rl
0KsiEbiAuWzodkYUMgfWVieGwUnWoZP6EAWxvNbvizk8IHo3EIGkh6ZEEVlcLAPejYoCgh9FhSbJ
Cmb9YXVOYZDVPdkyuETHRBoL+4KQGglitzyYCt695jJPzXkaqlPyFRmKPccQdFC69Z0iodZoDpP4
r+qCtfSknXGg0JcgKliqEU3BFE23rsR7OZOVQex4JDuuACzWAnSAGgVN7YxDdx/mC3AnE1pbEWTz
lZKmvVhwyzD8bPA3sWs9Ut32tGHtR/LzdDrCpJegJEzUeOgZplGCntD2jxJnBZJ16l3ev/SiDpl5
HJJlZxQI7YGuxN5dICOU4lkUqGcnfa+Y55aDVw8EBtk4ULXOGJrrdB57TXOrAUqpV56vSYjLxjhT
kcshHWCLk0txaTuRUXdyM9RyFBMAaSraC+p7VVvvbkcH7LFY6nLAJRzV5p8wuGo8HYs2OMxpfpRD
/YRVrkI9Ws+OGLZnaIMtUYAkrfQOS68jIhiYzMjNPzM99+U5d4L4R68kX59UP/zEWlyrPXc6MXDW
IzErCOnMj2XKgOTlYLLLmoaGBGbqKfEeBgabztbMGAHAaOsiZ35ef6fjZhCwEK/o+MqQOjS6c46X
WL4uuYJSn1Dtn3XfmtoIcnWXSP9W9iQYPEm3wN7ze+cNxX6Ou0ddsfKQCKO6o1Eepm7eaz3pFRnR
EQ8TTsxcG7ecHne9ZXxoJnHxACqYY9rxIXe4IJFVkOiHm4BMOYTJKCzKtPR789kGvxPPWcRb1gJb
GklCL2iliCZHItZkJJVQMJ2IX4lB+BjTJ38LFPUYlidRKJg0kHMVwrFc5GMbVscE5wRnZ9LzybBX
Tk0M/2oA/xeJzz6zaDisY3Gn58d0PGRrrRy6y47qjSo3WUfhDsxnFgnHCjk7ext4/qZKKnekMV6F
BQ3kt6w7l0JxFRbxLN1iTJwywocrvmjEwSogbor/B5TRo7pPFH2JvmQT/tIodd5T6/TUzSN075S9
imiLVFmJv0zUaVyNiGIAPoYF5kwppuKuNaJdg1hYShenxWalcqQjPdHWigOL401H2pRzDH+Eq/hv
kxSBx+WnHY/0pOiuf+ixgtJE9dsWO5HP/FWtvb7TsLfmL6UipknqPOD5zUKOSKYwAUXNBVtO3F7K
oNsjlcYgEkhv4PBbvTmEWgSra7h67QUh1T2AHuuNT2lfA+nQMBgZ+kOR9zyrogr+mpwGYkAz5GgG
7GbxNNWvCKmFeE2xcCwJIcOtP34IPL6U6AzdTgq7nQXhlkE5yd4iVmcTW7/U7EhogeJqNPJ+IRBX
cQaMW8Mxdy8obm79tHntihTNxdQAJRCOJOKbkxO1x5jW+sxA5vLZKz8tLecri62PVBOYvAeNGQ2L
zkrVcQBVAdsVKGx98A3jPsHn1l9TKRy08luDT9IJTZ0h/Q2SARd0RgD0CBZ0gByGldrYrzJJzRvr
PTwzFx3p+X6Mj6nxKqXRVcjrC+TSSAB3RPtelvcPnalUduZFdVSqZws5YG2bQK/eAOkuerBcEhbk
mLamaisjrww+lZzg3hhxqr8AxkfZtRTwPsevIjJwgSP0my6ne2FR9q3C9aDLt/xRQvmw9MKhFmsq
p2ffqoj2ZJiefFFdnLoe9xWy0BgX2mh8QV/b0oyyOUgp7XGyhhEHKGGeM8wQmWp6YwPYE76KdX5Q
23UZiuk4oFHVRLiodmecLDOxFAl6r6Wm8EW7t6ng1rq57WbtPpnj/b9Ze8pvdG7oxcuc2IHWn1SB
paX0h2E85RCWFeJ0nEhvWesr803GxFSSSZVuTRhSCeZTGMkr5kZWDWIl0FKCiPWE+7YfPVXqotwf
WV43WRo6kgihzjq0jRuvFz4N40EFPV3kFJZFPZiC4QRw+/HkjlDphfBO0tkzeWNps8CkZ+sXg7Iw
pDv9UbzlPIQ9wVhEAGukSAcIpgp/1SEEfJduPGqKy2MQ4WketoZ6aDy4ERRMv+Wc7DiX27LOgRed
oPhE0bErW1LnwOtQWwY472hqiPfppB+mxvSjpyoH185eACRUaiTbS/3O4i8B8mvWVSatq6y9VOuP
+j2Vdok8HFaaMwOjVJ0O+sZ4DQVMvXziezFQ3YUC5aR8Cjx0ASh6N+eHDNcnoBUVUMOuIzCAFgVt
i4xt8xZG2hHAo1cQTwvH9r0QELEhsFkKL9LFLQzcdv2tcQLqXPnBZ0d9yr4D/otjzU2J1hI0nyZf
AA96CF7FxmOo2EiuDKCoIxBFtaaSRjROhM9v4hYorXkfwVobeif4QnOV/3QMVRwzmDpSjexf8z5G
LQcdUrFLO4LCY8SPZsvTFnGfHhXhOPJVCZOQJHESfDVAJpMZjNUzar9jIZmDzwR7pppfcnJLY41N
0boZa0mQOB5QDbxUYX3tvNBCWJTEV+S5jWmuOhV63TI0bA0xUGtht/Tjftf65Fo9SV8sadJYeE1x
pc91s8mxcI2AKVb0BsTsfRuQqd2AiE+7S0JyN6T6Ri5S2tjMuINqOgIrebqdkRGV7MMZ+zASGttg
gmYhXzQ2DwDNqaEocfs9IQPfqruAM9LPuE6t5Q5SnGY5gtiiydP59AzeH6eCttp9mxSkgcWHBNiT
VrwVdGg8LThqde9DUbWYjRMgE0ABTb9oZIU3UoLekNyeHIMQR852lA4INjvhaOjVCUrkNFLwrhij
W8o4cU0FDcEMmo5UkCwOWxvbe66Pr1IUP5SpJqEot0ijmPC69fsSzkurJjuJGF+bAh2IrYdPrYMf
QJj6P5bOYzlSZVvDT0RE4mGqqgKK8pJKUveE6K1u4b1J4Onvx4k7UBy7uyUVZK7124ac6goUl9gU
Vv5G27YuDCHvCOvWKroV3EIDD4kVfbeALrg3iBbpi9s3l/cWn0SwurL+6fo7nsXks4DoLs2draJ3
R1gmNtYp+8+0m300PtqN6ENUNySEjgxPTT9kzWdU6YFf8f/XeEFXbEXv0Yq5uAoMZPSyGF7dfH5L
D8IeT0VtnWwrPqsxFbUjeSsWxgHzk6CwvdmLz6IT2G/jVN7ThlXBWUC/cEVlvpXeHYnfqCDPphxh
8Gi9nqe9lfKfQVIi7uQCDaBbxjRdSpK2AxfRIYGxFqqflllJFaWfx1iXdc0z0Z1YCFWkQbUZf6j2
lhm/XcXggFppIWaKFhqKAqToFi0shocauaW+Cu0cAdINZYbq8p9dk1d+TPWrqXzZHSQnegLuVNym
lfCimGBLEkt+0Vq6b1oa5trikPHPlRQ58g7L38tWtW3TE0PmH+KcofhXsuhEbqiBEbIZ9Dl9gIcC
mNBEUzarEGK1b5IYkbJ/t23pubTKjKCoC6wT6asV7wxTHQAltLlgieLLkRah7QDNGoryJr+0Tn2G
m2S8MMjentg/yWRgkWF2pB+GxPAIApbyPk5RR2SfsWs+DYa3wnX2BjCT88u5uwqudPejd9X3rW2x
BH3j9+nU5NshPmE0GzfFHaUgaKwuhI/E5L8hkhT2hw7L0ItTpqUEFPoJo4dG6uTkBpabhO5z3WIz
4EhmNPyZ+j9VbPLZUv84zP2h/HIIf4PpjYG6Eff3NMdjK0UpT6ajwknoCXhcXmYVtr11fgZCtrCh
ofMWJ6YvE0uRpYAw0XfWMvKAF1vwFj0zylR9LKxQYLn3OicTB9sd11T+j9t2e5uY3is3PceuIJXz
utqECvKDLV95X+4sINHqrNO8W/f9mZiPCmnjZtw2kHysINwcH1V1TITyuljTQ7+OKGIGw9fAvHSa
2WT+XxH/ypgdpz69uoJc8ag6xVFQQz5FLVQIEyvUwCaf6wvCHE/mgVVpNtWgj7Wj2Z1j8u7HjGVy
vWzwDn0zzRsPuICsSU4GEcJDvkdyZY9ASjx/MUK2Btn8qL9mcjlJuIRF7T2UK6SFhhZnSDNUnnCA
QNCktjv8LkInuYNqbzZ8oK9974YwK/7qz2DWxT/TfqvRLOka6ajtjA6MPu3+tVbRaUMpaNxRUrFe
qH4hqBTKLkGv/LdV2hDk7tQcAFKZFwQCuqHhFBnsHbp/k0oMKBlE+5wmdoGvX9mIdL/mDOdIc+1r
G9M7WB6UVEVCy4HMBevx7Sywox3fQF72RMM4fiK206fwtneZLLddAiKkVifkSfuOrTJZDjFX3crw
HJE+7LyphnO32+RVGCzlbEUD7CEKFz339f68EAlYRhMFFCwLxLRoG8HIXzSSZEMd6Pd5qoGnyrsK
juC4vEjyVDjyTrz8TnkawKl8c9K5dVmAwCqGNHBY5iUInNLyV3XHPq3D7pBWY5iJ5UQo+1nT1HOc
xhcKtS+L/iO4k6jxKNDuNAO934eS7hZkYfwxKmqKIsqDbF4CRCbBBKmEWMJOxdsK3UZNoTk5+9aU
n5RBKCQeVuBfOdzcqrvBAK2QOBgOJ6b7Ikyo1htT86PCDhPHz2gk3MzFppWiQ0rORX0Fd6vJOY0R
Qf2OASfStgwq4HcHioa5hjyqF6GdHe1DEiiUYm42p6dS2k/XIvWnCFuVtPtmudqSxe7SYHVrmGPY
PooV1tkpThwzpyxvTlAnJ9dnqD1KJT9mjfRz5Pi6SkQSHJY2HtXfTHzrox58xrZtRWEyMH9vxoct
cH9fBS5ERJcM5xifrPS7nmJddoWm5YZkYIOO3o1bduk4BvDqweKp1GdDhoJewThB5Tlgm13sbuhe
ID07JiT0oZPDSpmj0QVYsNCxdNz+kqZkBATuI1uD1ZZ7AyrReC2S6m2hn8T4H1ZaIBzSEPtECciC
hhGs+UapuJjDSWvQTVK1Y9bSA792WuWhpiT1E9aA1FKjaQCRIQ5YN7rnx4rEdpFcO9J1TH6OpAPg
Qr5AxYqBE6+Ygw6bYAXIgNF7srl2kGJAWjXaYeh1r84RL2q/THqdc6QXOvDOlB9kjR71qz3r0Lhb
NwLeNWG/T3n8VDRyvG3IufWhQgeWJ9OmXOmu9azhDid7vzzXKXl3St74pbvXNGMPftTiXBnqixHX
N7OrH+ryQJ0G2MBAbwEkbhZd66VVGprMKQ8YQN/sxZPIgGKOW0YetbovBC6sUXuoyv7KU0dHwYu0
viVqIdvFe0BscqtqfmVvJIZBRpe45fcF3cFQXK04vqYOpFgsL7KB5aGyREnKvWo5hE2TsybwMh4i
OkDzzv5ra6icBPnPLmQC3bvWmBy0meAJ1yTjRce0VKqX1K5+FmW5U1fzayAgJsI4VYg3WxpvdiXe
RtSUKvET9XSfFhfqLXmQ09TgenNf1gQobg3SiYtyHfypkD47oz8mpIDzNR+MvvLt5cVI5IeRmc+s
4+SlqIZxW6etl1amUmasKpyckO9rCtCkNrwICgS5PJYpbtQB8B+DLBIl9rtXgxMlA9GET4oQ+LsW
5fSG5lVtDte4HPNpJGDqey3roMLWp/ZXC9ykbpBEoQZlld5LlOlWlIfoTBESun8sYhXtEawijg8G
YI2DsLnL4lO+DTdKFJ3n0T4XMBXKdjjqVlhOdCC2DlbFMnDULOxNb8zQafZjOEZTOMk5tJQpzIYu
1MsGlpzQsKhPXl193YscgWMnTjR+nArDIixoSAODr3pM0VVlgU5cn9trb7HpHvES3Idquue6e+tF
e7PblTqxQs2OdmUBD5rmQemPmcD9wO1REmJspZa3Gq3nDtiXK7wjM75CSmfLROUF6lD4Jr0/aeQ/
C5rXrGmHfOw40RCELyOcqZPKzPWgzzTa8j2RO2gfMqrd2jR+9ElO8Ub9sMV/ao+5ayloZwRkjKDF
IAJViecF8Gr7ypCsIX40KMaCdyphp2asO8R8PEjhKtb1tlrLg9xnWy8fsVM/SWiQ2hNdzEeiy89G
2Le04mKFieXjRdjbcJcsxT6zj+l62QJSQgtdug1nTWt5bdGowSUmUVo6Y7PX+leBPlBm/jgPFDDO
fjtavtofDD4pzWgQLMDf3kq6oEdNPzYKgXdYrUudiDcdzbnX6k1YrVeLIyRT6dealTCvoq0lrsQS
wKEabRKD2thaI7S/2hJM36r4KRIoe/TzUJpGTH53pJzJ9jHQZNlFfmoXLBkRQe42XvKSKEPOV7Kh
J4exnmzf9FlL8+aYzl0gC4v7dx6uhb+fHNG5pd2yvYhlm4sRfImLbpEcx72ntw8bHo05ZIHLot8Z
RfgdiUEUMfJDKUlugNUkm940PeXNrLonKrEPlt0PDUdv1PYnTK40LiadCc/lKS36HAOVekwYn/az
wi9lvSTifpH2h0NAmPIJ0f1E2OQmyY3zzGx46TJEHhTXF0wLA+VV1XIe+kM94JpoU+z6TZDJMaiR
DJZoMof2vYCdXmI7ML8iTt4y3/J7uPaqFaACTkOe7dI88y41+kcRFb/KmBIUh577Tic+U/kkYfVv
IzExGhriyg5YrSIJuCwKEBj3OZkNCDV91fxEk/InLZeb0dJZb5+0THItH/sad1tZBGqZYJfOMvmc
WrJ8tfKQLOJ16cx7SjkLtqVMTw6Ro/GzkYt7K0Fhpns585D9djXLs8ralykJ2GsedNZtnmZi5LBn
gkH3q6BFljSV4X9Avfb/QL3B25IeMgtYlc/dzbHTpkQYuIJQQQNexKLeqOnXj36JnhaTNcTuWIJb
0G9BMImT2IhUqMhQIj+dAajMsPkU1P5EZyIjmLeL5TyX9M0lkVd1b7lVPUv+sbEDwVX713J6qN16
0i0m9RJrJkxNVmOFWF+Yj6DNf8UcmezKEvqGI3JwcC13JP8W5NmAhrTo5ixe7MwKpFMGsZ+X5KIx
72maSZG88wLskuKP6x3jgMG9I0I4OmkyCmU7+Y701YTcswzRLfxI77xAze+Mv0sFv7SiTnJ/ip7u
ywrTJFDwv2x5TWqyL9v1pFjvqomjINs57zbKuTJDhU2OIoAK4op93h4V7CtTCKwHuvlSR04gWjSm
iuUruHz4PnEC29a+ZToHXc7Hh7Xv2Jgrpd52yYkLdEn8BRS+Z+/nb5Lc+TYd2UAMUEmw0QesNYf2
i4dY/IHXUv6Y0EUpO1nP1+Z/AIxTDO5xdhcgAqYnx/kRlccPPUN0uSuq1bpkaCNk2rI8Q3/d/gAW
QiRTnAxeRB8gXgrOMbqTnLULQJ97GtYHuXDvaHuTjpj6KStEGCvJZ8SoA1mmQOgZpR1469x/Kq1c
qfaWEnVpGcco/zs4r9Uv1RixyMsCr14z+CqnvdJpFOq2x1WzseMAb9KnXFphXlzrFY1e2/hqN2KZ
pC1GF2hkNB+/jK8hfI4QenVoHv8ZZLo40qUSSpw7xhstP6VOcbbFfBY6M1xunWvWbLKEog+Sc4iU
coW7467FbD+dh8+seCijcYyz+Zj3sHWKAxjONLdCHnNoVnS240lUNwD/idcmLTrQdjUgTKbVzeNa
kRZDySO/v0Q8p452SOIvNOjUvCn8thbegCBfq38X2cPt/41biQH6gxT2xyA8rYIJG/Gk1+i6B5yi
VBSgLFl4FKf0vYfmItWsoeyrdUnDxx2hXnPIQ6CiFcGPQD+KyDWK9BeFpUS3JC1tFk13GLtwf8BL
jWxnEuVXj4LBSk58THQTODuN9VtDI1kFhYM+2cQqPl/HSh6lCgq6cXR+1lu+Ht2t+lFv8QsslOLW
YMFyEFxVOpIO7jHnraX7SG1CN+fFF+nJogPQZS5W7H5nru6xLOuwnZgu2/dJUnzB4NvmDvqr9yzO
Dul4Mxp2zmbdx9VCi1YbCkc5ToE0q2c822/VpuJsboU13I2/jeXsXagV9DKkDbqAZC31hwacrcFD
HxvQOX17gnEy9vpvB4baRd67fd8ErHFw9bOH3cdf6kfG/tKRUBTpQUT3PBy1xS4p1b1pzbfcWe4r
/ujpmeuYZ9V/K/B7o4YtI1/NyGf3RAfZ1GCK9GLMGhMYoU/5w8XE5exHpENKd9rIp5a6+2zg5OD/
jixj0SN++RfF0YPSotKVYLyVtDUnDlQQKMLLviCCE75hG9Y53rDkbfTEKpd5EELy08TxgZQxK/uL
+cjpY25z5ejw243fG6Zla6ahoTZDK3vmJVhtY4Ztf5xIEWUHg3Obr/i171BCbEGiAbfFQn3oYNLV
5Zabud+bja8sg69ri49eq6rPlvG3sp03nE18f2pNrAYyByycNsazqPxjOuYJRGtJ1XA0aWVu8JH8
D7tZyEvhZEn11wakQsUfhmOpeIU4iQDycLk2lnvhXVnmLJjCdg8PuEsRDzAvaQDDtAdK52zkblAB
05KFtGRukGk2UQY1r7jqIAjS0VzcE68ykCNiJzTpM9UU1+tQZXV1uKL62TytES/MxCvm7FXg6O9q
+W8CIUyyR7J+NHO5R0LuIV5808bhverbJ5czmKz6Wi7t29CW9xkj3NS+2YQKJhaBJ9wYEYC+W7FI
4M1P8BejD+uFtwjaWVD/KtmjyOWmMQslQGRM7NkQ1HiIDFQuk0aWRaaGVW0QCTRxiaVtQUX4tcFG
ZyickOUt28TOSLWx1MDykCErKa+ic67MvQIJQIe5s1/u7RcYFgRq63TEKNzsGD/D+EsTsFWAoz3c
UmEYQSkIHoIPrVhm584HSmqVvxqBkpVN6KlFGI7ywxQ2Bxr/HMtwya/wRccFLVG7ZQNwFDx8ZTTH
npl/RbpPH2NTBTbuxcp+z6oqVP7wBmt4cWLkBmtMSqdAjaQ88GIwdpLD26pvosTBzmMQVe9RO6Nb
1jE89TcoODDPoXqNzejNb8rYm9LmuOriaPBUl2UR0qxAyFZUAf+xJDuEMtij7/Jwxj1gONKDVfNV
tlFBD23ONsohO37MUU84wlJDRxt40ohV0b9qlXjLIWMhWBHAxYFucLqg9iSpN1nOVYvMB5ufkPpN
gcvJE/q3QOgmJT3rWXFxccn02j9nzW+wJftokZ+L0z7YKF8jlfjyNQffsAQdKWe9/Ct7zUcoGPSD
Gcxud8TZ9jeS1btuI85Aqp5Y87EtzaOuEos+yGN7jmqOx7U6RPqPWwGKTrPfmAtdwZB4Y++3EUYO
hXbSJPZtxeQUvY0lcYPjf1ZLSl6nHI3ZCfTRCbcFPxtUvyN/gnahtSIgwMh8NSp31fTfWqFXjAfP
LD/xoxOMiVBkAZeJT04yhiVupwxwWM8u8whGX1SnotLPg+NeHLIrweejhoxRJPpD/SnBbGck1tr0
WWq1V/X2qzS6B7jBJc32utQvyEhqrq0152vZi3Hcz3jcXIfNMKZ6Wos9jsvXAjGF6ASih8GD3/Em
bKyU5igA+Suv6TZeDVysXeMciuw9T2ljNQga6vBRVn0QYzKq2BIqHItqsVPmfNM7DNd4jP3USsNe
kcdpQhgAzKsgbpq2qzzV/XkzxpKCk5CA5aDfjMxDCdBr5o3nQuPVaDNrPPoubxvQ6KqRHyjPIFAX
TYtvAx/3roC67lFq25xpPBJvcWO+I3c0JmT6wkvQ0s/FTxORCAFvLRHdthxu2kCO2UtmFqcRpnoo
N23cu+TsF/Grg6p8xObUGfNxWONwNfrQWfWwdd2QFFzExgLVvhU5h8FlfyW2K3Pqj1r/iUBMcJIY
y2ltzdPQmSAD2smaUGcsVJCwM9lWesoVovxY8Igl1Qlmm7uwr5pdm3zEzMQajsWi/lYoHeWnV8UU
VhapOOBcXA/x2B7N2T1W5hTGcXJy+3OBaadjZYV64x6dwIlpoyAbVzHuq0K064BeSUHxlen3uR7u
o2nfIr2+ubO8usRxUX96yElQZbkpXTqpTWISTQoPKyWYD3M53OHV7o3m3ua1vQlxBSIzvtkMKNiu
7OKkOcyB9e1QF9Q6lPPJ4CtShlO0VKe0j6GICfCz+mtVwuvFV0Vxg1lm56SE81mKsM7qI6L/joDl
xfpjzaOv5H8t6fVyOIwlTkAXOb1F+sfT0SosS7iUUwYalQme+3Xdm/m3QXaAYXbAaASTJQMg9uRH
9ehLjWTRFD68bPxH97RG5KCre14AHlLX8YbZPee0WkT1XtkbWcunpz+TfyrRwNUfoR4WlacQFY5+
HHProZr6fbDlrY3L6yYpAqySiY+HBDMZMgvK1wS6RM5E0mK15qHnzW3p76g4dgX1DsiAYZJOgvzS
HgsyzsCkNyBCCWMCzyc/mi2cEAWT012I/iilHaApDeI6NKAvAbo2oTd1dKxuW2VhXzF8MRuRA2jO
y/vBAAUWc+aNA030FtXxEtyLYf6bSuBUORyW7wwEtCznQEgzaKn8hfpE4IYi0HBBecXX0JFZbH25
k+WPWL0Qclxsnt3mD60FQB/Zl+Py9TJ8aBztBxW0Eb7GHwAvmZgonVYkoNTUhQa6W4hXaJUWYXrL
1DtswylxBpbE5shwqlzWjpBxWpKiNejwmg0/OagFjdUfEzgrMBfRHTzE+e/Szv2yY8QnXmtqSEBo
9IduO+i6q0Bm2aOs1rum5DfEvrN7VQd6tJSnaRsvzFTS/FjBH0f0n8yLg4iP9gSm/1pF11wnVp2L
bZieBU5JGLZDnD254j2jyk+l2tIKcRzy9ZPOCR2T+tQG1npdreklf3e66rMw05NGIrCSN0ws8Fvy
tSkBKmzrdWmrh7mONxyqIt2vRNVPBsMFEr3OWS5Knd7apbyv6lfWAOrHGCC8NBHvKCrYkfV9LV7n
JVzgDDS0dOlZce9u/V2o71ql3MyCKt7Hi1isXZaHEXJN0oPgh9D4rsspxWRkwD/I06bznWuiFrc3
7z2fFKw+ZDoMzm3KnStvOHEEPXTJD+ifx/V1qE42yF3kWe+9w+2nzoEkZoNsC2Nqd3P21n+n8Dol
83hEfMSMD20zKUV+qSF4AYwiPGT5hrE9l0iljU0E6HWHvmv3MLJ5rnkvce96brMrXPU0TOW5bpdz
w+O2eA5JgM2HHk4TUEcGl8RVRXoWTR+CIAdrZyc3DYd5r31m0AiOxWg3hP0vbcp3dwkxKY+drYbK
E26Q4A8M0Gv6CS99sJHlLDYYApWNqhWunTctZHHm403yaAMGA+plZXMflM+lco6u7h5nw2Vaplrq
Xo4r2UXyGIEUTQZOTq6Ol/roojB6rR31zC1jWeWHvmN/4GUDpj/Tot0Y7q3Ks5t6UBr1LqcvUNjj
4JJpq5SI9eNTJ7D7JIhqrD95u94QW0Xlq1bMb9oJVzKpW6jwXs7iZjrEacwQLwVxotXt5aU23LCJ
7n3LEIKMz4q693plxmwfcm65eiX7hnnUSr73avOgzgyOuJqxAiJaT5Zb5Cr7Ks6CipgZocw+n4wv
COuZuYDjZyPxE094xhWLwMHyomPSQXw3Ik+mn8PoHd9EPd0U9IdluW+ixTcN6Q0oopLltWG3muR3
gqx7IaOIhBJmPCziQwbTr3kSxbHbMuJm4qWETvR3Lc7DtaAUQii+3vHLOEJckNEPDDqgpYPfz3pn
v0VMadAuEsNsD5k0gw7OO1c6J1uW51QZz0kmzg4p8Aj3FvPqrOa1yMTVNvorcmbCi5PsVpjFuyiS
N9lPj8mldTJB+tD9MxDrRXl24c2Z7QOfMaaFlXgontCcPMuwKTI/w+0T0fjmzMQnt1OgJ6CRA1Us
ii+AVhR65E1VhUqFYayuq7APOARtO+cJpTzJ2jmu6VeV7TtsV+jbZBJKRTmminPUR/u48hvOIwgE
ePD5xU7zo45WMsbLmdR3qSc30aNzYzeKhGBVZacpSE0gnmv642LEVTr8FClmKjwO4wqSNqoLRD1N
Q6kI9AUKJ36MNeDPxt+DXA4LkcFQoiYEFdQaFyNRZ6PjyVl6ssGzqdDTm0+0shQVeVy7Ia1OKAHO
btVenebVbqNThkXbZu5VmXvdnOoXAvRWFzYd+4mUWCyRi0LFOedFmKd+0kK74ZE2WUEo89JSDznz
MCOhXL30Nc3GV7dG2VFH9kGYw9Ps3hMJTD31pyQhbEpy5e2UdT1qaYQVnnAvotB7hUQgIsqsKtrr
I5q2lAC5MvVSMZB+wrehx/5E7S4WhV6DxVbtY6dWYdov4ZCjeIt+IQprM+fQ4EJeyMPTab8drYNc
3/GsuzmfzNDup9U5Y4K+tB/k8/bI2STO2rE6lJuwE4jVdMNeTy6po13mKbsmWDCUtT2CPLuNS6qr
tt60/BO8dp8pF6EO/jr0uL0bCL3KJ7zCN+vJW+GVJj1BZ8OggmpiirAkbjE0wHjq5i3hebNpgmzk
UQHXKKJLy0cOvp451j0nqH60Z5AA89GNykMb3Acg9MPNu4dp0X8KHynm5yBmb1io5nDjUNFJPoLn
IYthJHshKgzk0R8rn1CK/mHQqfG0eiD9kNSm3bAC26e8n04dlHjwyFiggaLD5DLjJ+lAKBR6pntl
T0yQFzNhuOQO9fAOaVr6TUsIKzd33fztxu2JgUgxuNjqn0QpEEYd3ImcroXKq8b0LSaHHv56gPNk
dvAFMiDfybRbY7CriupepkiftWOvCOA8uRcuIg9STerioDMZGpT4DFhnnLrzbr0/L//oPehzz0xb
r3UYNlKykdo/2C69DDW3tQLuphkpbQcjBp9byK7PNEJqM09L9aOViWPJl5XPXAT9MdpPAsZhwO8x
6ISrVkkC3PhpkyHUiQTLuEqYaI+RkVBIlFEzGLCTzuCqGFlW4h0INEPn8uM+U90i2CY7q3vDiLDm
NwjkIgeJtFDOwDxXmZi3toofsp2PBqLWSUel1HaC3Kp9nMEJMvZZPB9QCCkUgq5iXJrnL63GbmTa
oaOSTUkJQv5QK0jzaDqbDUJNVlyw1ThvSKaQLBkyTHRi8RL91LrkC2bqWZ0/SDDzzYYmnLm7oANU
6DnA0FNm9bW04ivEAxvj1dWofGclnBfaDhjK0dsi3Uk7PEYA2QgMNzGciYQ8cRjpuLHJHcB+Lq5S
jfnn//6TPd7NKCBSqOxiolImX3EREEAsxARKxVwSqIla9r4lza/q714vL6MVOCike8/Gv25gheKR
AR8CLnPpJCWxQ30UC3KeLQO7viO7GOVn3LyvRX9BQpaSNp97C3Owui780mCcrFOPuRwwXDYXffiz
pGd7Mg9IbAmyRRfhaUiUfSbnl5LczWYNauANxXD+J9KCBB2t+pwJIyBmz3gnVGukz6q1EAWvLK72
ricKa4tMVNanquRX9De+KYyXieuD/yU+aqxtjU1l8KB6qna0nDlE+X9KFWSCVI9ARSQfHQ7oKCjJ
bNBnBJ+8eG03HOfQ5TLUIXjJ7FIwk8/9GQ22E+8N+Tb1Zwvjl9WHPW9lRqf4SvkIprMBeUPMCwum
JCoS8JarAUSqUijQs6+pSEafiD/ZKqvgM/tooP3Gmri25WCwDWsjjQKZEpx5rMkl9PQ5eh2wEY1Q
3QOOo91CAZOLqrdOxu07U1fnbSm6J2jXS7X81v0VjSgfCYniPe4QJC9KHei+ddPztwZydeAbwG7T
9f99FrOxr144DDM+pxEJkfDIUiWRD+I/VYLRvSnzEqQUc1lfnfsmDXx5db+vcSOO2r8S8ZIwQcP5
A83EZRbN4FzINUmm/dJeDAQAMOVZ+718qZiVkj/YO4J1OWzyg4oNYNeRg5ATiajSostf4l5IgMsL
zeu7Y8FCsILaD9PJisIO2Lwvai9ianXLQ1bFn7J9ZwATa3siWYgHchMV4CdU9fhhr5fSRizkVT9W
sUIh7aTxmpM7o8Fe52flqaO6URXyPVbY0oKuyZyPkn2SHhWO3eVm3dwsiBMmQ8xlt4GBr+1ZKr/A
AZL10Ml9StVkw+chDSoReXnUnsYbUzlFSA1cslcSoAi9/CE22UErZa9Hw8AijxtpoKIJ+ctK89La
/5fO2ETg1/jTejuwpmQvR8pLkGouD51f6EKyBnKnefk970y/g/dWokN+bEmCw6HUowZRaLUizoD/
xsJsPCzAWhQsmz0OItT1CRUvlR9reycj3y/7PSwvom7eMjl8uBX4CPbmaYBMzTFrrPsEdkZ9NyHl
p+heKvm+1s4TiqCV19BJ1Ivu1FeLAbsY9vyaZv4lYX+NQZW0l9L+rxy4vV75Nw5HARf5qBPt9ZhU
5ZnVKukbgJ75b+zXb816S0CKivyt4OV3eJg58LxNn8SgW6AtGnWqdkyGX0DYKfu0WvcZG3/NMubH
RWmHmbNDvdIrQLStE84qXboUGvGpoB8dpH42VSaZOcSxTBzRTnyvqiBPDC2H+plRDiw4LK+EQd3h
f1T95GQ8GHAvuesX1wOAe60cByM9uVo4L3TZ0P0VG8B1xyyqj3F1i12W8nOBmU+pvk2k26kNcnnT
u3O+DLsNu9FRWn+NTXbBL3MVfaiIR4EVw1HOhDjiZ8EkPVAvjaKw/ar4FSgZvlW+P/gMR+NGM17r
r+Sng7DqOXWn/1/dUxIGq5/PQhn3puGVfBA/qz3fkPVRVAYE+O3ccg2iM0ZvuLS7oUR9PrPp82tz
mvfO+hI8MxXQgjFE/szgysgQOHwljNStjPzKIu/0KNFUWcRST+TwWK8zT9vSPdOGLrJ0Z3mNPu5i
Molsdus/BiRZSiwG7hpZ3iKoYkwDZLOa2VuJb6B10LJVH4Ig7SwDU8bPACGtiLC3EB6BoBXICYR6
Vfil2PxU1ptLSOXv+Kg/OjJuc/RuGU+AWjn4IsO+P2wPo3RXICYHax7bkhfrpGELHFXw6TC1XAzZ
Sm+OvY/iPwsgYaWlp1b/MNk9QTXiiTihHVJH4qE5ogyeBIb+ohnfwZ0KTZ4zeleVNX8iRtQlpQ5A
zXbZPK1cfe9n7c0BExrUS0eykqALPZ9Cl8uFxmWwDeS8MLQmK0KMhqe1fwxid4tgwVUlhPtyGEqc
5SlaNkmTqjD3op1PqfWPIKpdPaBjQdLTrAcxZPu4S24u9iFwI9KBV5j8lMCu+t5G7WOkViHSLi4/
L5GS/XkTyxXItlS+TOtkot5WSNqMfZ2HLt7z7KrVj4t2CfB/onRxOI9kiJrDa+ZMDMfzpaRuGz0U
/pHbqM8XLQGQZg9SEM4s5DYxyUrkdGiYyF6EQmYCPRAtO4g2mCNWn00dfECUGCw6DVvVL5NEmZgU
Vqp1P7XyV4NdJMYuYiIBFdWvKqYVxauEy3hQhirnlg13RuqRL9rKr22G0AzKykac/7fZxDHufCjI
62DIAB/yhuzTtX41tsEsiuM8wCf215kmL4Wkb8mfyXK5BYtif0HM3qe/25GAlTrdl5xfPDxezsNE
CA2elt86tyA3rQ1aR6C8XI/rt3mzzXlvPfZx/1/n3gb8TS+SO7oRJB3LwbcnmJRkV9lumE5/DF+M
dJJrPzWqVFGdsiEkEFsXFb016/cAH4L+cD97Nve42hBHz1E8J68m52IBdCu1d54z2GEQVCROJeEo
OWG5OtXcVCeKy9bWSWuhmjGx/0EL9DI5x+3YOJYDLjXY6eTu9tndmZJ7p6O7ei2vIpmOmc5LNX5Z
MyYx1w1WYuou2podDTmcB1c/dX1y0uI8TE3CpQSJiGPQ5JEP6CCGLav0VrfGvaxJeC7xLO7b36Ur
MHySRfh/NJ3XbtxYFkW/iABzeK3EUMWKqpLkF0LBZs6ZXz+LDQwwnm60u2VbRd57wt5rB2/ZwTAa
W81n2xBV/H0GKh6Ltpi5nwZeS+x3ef10k3SbVO0B91zHiLDtfGE2/H5Oz8CPzhhcs3Tbt2RV/IFa
jhl8DhJvoM00tBcMsN0aNNdW50mfT3JgnUpTZ2g9OonOBzepN/bU0fDQYvYDjBfDtembXUmU3GFW
+St5LdZUeJVEBGAOX8yty4CVsUyH+zaEXzHS1JhhJ5+7cukb3W6pvhI6DPkvpXQZvIsB39AcM+Jf
oGPm4k86M7SysD+MSzgTLKdSK5P8GVVbHYcUYZfxVwDZb32oWYmQa4VETOe01W+qdEOgxxIOoCd5
Wf8lb0L/YIdTjNGOd+UJ4foVB/JLreeXpv0WCqmPsXAlWFaYNybldbRvpGui34uueK8UPIad8cx7
5W2ei0chvosRaRIB8sIM3/s+kjTXTAQvjirqKZRH1eAbuYQiWrpM5Xwts/JWb9MhvWolY1Tr1Ld/
8DN6aiReYaAGSuyiLXCiA0cYS7SrATBk1rMjq0LJ0o9LitAIlT+Lr1Zxm1o8yMZnVRUbKI/QqlYZ
MEKlZfSYFe8L3djVxLSFFEabxFrcvlong7WTsQrtgYC9yL0Kxp+KOLmcaRnlNlKQDN+BxHayYZFm
FgidSOoE0os7doRYiRDNEsxzb7bXQLShPvXv0LjC70KeHGCMx4hlcFyDylpBfRTEcORMkEKdtKvQ
Ec17IG6sMexJWbBD44xSGBuXG41CPedjKzUqAra0O6OtXZIp44Y4USAuzQEFVIZLPEuusgZv8ZBm
/7jXqbj+ND8IUaDy1fuyOPPXBhP7gEUvB6qxfVUfoA9zdl4EhPKTIVj2eCZtrd5L6A3rfQOahOHI
hwJECWgirDN6rZpY3E0O+Rxo40THlZwE+IlCfwhwDug+fMTIheC5/jejp8vqdTiMsL3k3/zfxzAn
zkiytoR04wNZ83AUbzXNVhfuX+YQYvo6WlSC6bo9B785DfhQIfnnnypd0sxYJgPzHRUXiZ/gz60b
21AOgYnwD3ldoJHlcfHQQ+VNtYuTOUNItku6GCBgVe/JWXLSAryY7Uwwe5dtj5DapuE9oKFCOSoS
IIWeGx0mU3QLyvC26oByP4q6pjWksdxCc2lkO8bsyKYHxSjGKFg3WlQeUEr2OkPmKrpDah93M2Ji
lhW7Y2mM+8gVb0Ow3AfWyNPHlDeeMSP8REC4m/rygnbUxFW+xrMG2od+i78SeIm+qDMwNN3pQ6FF
kLEO4xsWfeRvrUgUEQV0L9kH6N73UQnupBugxc0vGHB34wxPFGZm6qlcypHgcRvoRfoyMhyVLNGR
euox+g8Kb0GhN3LhtdgWPwaTTTW3adWEWw5TohzwbVA2R4zvChWJrCeX89OSy8tKmcZZRUrqUhy5
+MbxrKq6LybQfvIMS81GlRQmefVBQeOIyiul9zkOXBhSbFzkcNsuOBVI22sjp8i+2gG0fkk4e4aY
0yRaSDHccaBUTHeB1MKxqBAP/q2GyF2JGpE+uGmq8FHrbjaRokucIGkI2lh4YvIKBov7GJbEisg9
BNJBuEexDIFzckBrOroYAS1nd47exIAX06JLnGO2O78hfuseQwuO+Do+dqCOo/eJJUn/iZKgg+Wa
OiyWmm2yFo/gX6oVnD/dIQKl0K+Y7lrwA7U/Coh0VHTSawTMzShBoAZ4l0GFFL88s7gqYnw5FOko
dhdjO4EwXDM4IAIwsAT5jHF35mMHkTQdWOuo87UhT2Hbs9c4dN5SEx/5IfaO2u/j+Bx9Bxyoq9pW
YrNkfOGZgcMiGL544VdNyhzkwOLHp41c7+q63glMzkcg5j0yqhIADL0ri1HsQ2rFiK23FdSJhPGs
gC48ZN4A3q3Dw4MoLWagzqASw2/JQATxjxB0F7tpNgIww4puvEje2ezwO8408brwGtAnkCCMeJpp
ssL01/SKGep0LMGzqNAdPtgLb7ugdvWxc/IeN++YugYmXgYjJECNit0sCB577uBAdFqsDumpNuRT
YVZ+WZC1FBAqiJmmDl6S9ZYjOWrV5hztsInclZY4nzmtPLNALq9iqq1mr7RLP5kHwsVQjb/I9zjL
wl8mxGmn3UsjeJuhkoryOR00vySiGYmDzA4V0QrfyeV7FEUmmiRD8apkVPZabBtw/0iokoguRtQ/
uHMbXtWsu5iisG/oyK0VoQBQboLMcV33MVXkRUvr6iW54ZhFsYpj+WIqaEbXH2TtXOkjGQ/LHSBJ
aQM1yVGWUlCgvmkBWDzMCjBagrvJem+scGvn2JK5Q1a7L0lHHWI04Pn7Nry3THIy+JFtfFhXgJFm
44nWHwRIEFemXhKB9IofyR7W3nbDFgUyPD6Vvc6AgwlLMe4iaI/zoRa5XNEn14m7GD1FyuavIakO
9Bk2CG/wOTqI4haPbY7iIq8/hL+w3lW9dGKuM45UBccmKPe9ggJDwrEFfL9ljuXLEAfoIHs6SFSK
I+0ALfopIK4GMi6PFxOBY0LNVVrarscFP46eKEPJZaTsLErgM9Y+aYSMowgJRVbIoJKsU54zXDNQ
Gk2hM82/otGclVA6i5N+LiT1bKryWR8AtW7M8uAGKiVehvZ0I0AZScUbg63jML6GY9OzRgBLJDDD
rdPB0avUYdFgR2lvm+CnhgHgz1XmYzKh/EOwqY4KgAlMBBqqGQ02FfShM/GGuDc7cbQbJMAsJFdK
jUm/IP6CBGdXgSET6FjwOyAcUKFhQ5jAMcl/XsKBg/LGkUK2NmweWlxlj5UFmLjQPZVRoLDtzxl2
QF5KlZ35/5Wi3BXEuaUHoodlgAuMYdDsitsxEI9x/mWBdY5wjo+jPcyTqws3lalzGcsscOkj9joN
jMzMfqJ7UZlxTIvLkLBvMG3FrAzKY7vyCXdSZz7L1bDkCT3sd8NkrsrtIrq8RjNElglX+cxUW1A5
jfbVd9t/EqkHFr9Pv8X/slkH3Lr4eD8X2boKIuiRCUhZTRehIaabjAShClc1KD2gxQbPEFzaDNBE
7Ys1JirOMXesEz8izGgM7oPkrWaw1aAYqqSKYEbQWV1J1X0o0ZCV6XFF0FZEliM2SfQN3CsNYw/D
txTMIe8EmjxMyWngAANZw2pOMKL2oXVviDbJYlcFTx4HJ1P5iRcZqH4Dp/efzGPLmvIw/yBE1dEZ
6Qaq078ZQ+JCFo49DkDQI9ds3PU/ZtecBFiEzABmRGn4rAyIakHg63Xjd8660KsfPaEouZF5Xblz
K/YFvQxY0676Cs5fcITYJAAYQtYF88RYeQMJv0Wyn7pC2S8GO3mqN6JbWGqA8EEJxXz3veU7Usbo
Dm9IjQEITxZwk+Q50NsxY0tdDT8h2CR097JFx4EHbdvzzf2ZBuvSp81VuJWnjuUp++8AyV5E024x
SaOcQHiwFZtdWBfXcu7PhuwNcQ8f0biNKKONvrpqquCN2aksw3OUOxvU8HtVE3ZYndrASSz8Htmd
GDZ1F/o6GTYZyhlm/fxb6JMBWfHMFoH+3wkofPF+hcBHCyAs+iDtGq4fvN9wRqQ58ls5vg3ItWfL
zYCXSJ3goUU5VnDVjW+rgT3CuadbTItQApezJ6HrkRNSuYSzZvV3Ju03WTqY0J2C8kk2sSqpF1KP
8372xWA+z7Hl98R2xfk59NVrAo1uIRGizTmlM6TquxaVDkeK0gxvZLf2BILc6dubBG3NMDDd5IwZ
Y86Z3A9D4DA10HyxOo5q6fUZa+GXKf+ggC7EJ0uQRMndqQ7JBi9/uulSfsClJZokcECdq7PXZuJx
AAAaWJ0/Hv52DHFw9jDfGNGhz5wf5sqvA0sXOMNWifFxah35nJ2XgSbIeM6X5o7uVxwe+UlhOV73
rLQZIKsxKi3tkjPgKn0dkyzS7tPAnRBCJ4rA0AmDr8u1XzYD4LZphwk8y27tWFyDKLvUfMRmKp/U
pt8VIq4COGhNYGNaTZl4ytQTlUZb10ZXJHTXpNgr3rp/n1TlvM/OSG7xsWYjns+MixcFEPrIWSje
MFrcraa7mal6GfplK8kMuHZGKByymqIXrXe0SwqUBauBamFuyFimRPejLFyaVLAifkDNS2fCJPao
gyMtOCwNFkn0F+xA2GLTjjTlIdeTQ2zp+wQH/2g1TA4Q5ZGyI5u7OESctTTE2sS7+lCJxIs0ytq/
e31LgqkBK7KuTnVA0Nsg+maH8m7PWHCpiGBw4sag3ygoNumetmPXsYLRHPm7J091Mm/mpNxZAz+s
QXmsY01lILZgcPkMVTRoSt24gZC7BQOGCpO1BREsoXKt38djvajneuzOQNngfwptdRl5xhSs8sgj
+08gBNqnJmg7melItc4eaRCoNHNgZPOTTxxraXBQGS/XmWbPKAPxuXztx7w81YQhRR/11H1M4fiR
LNFHtTn3JzWmjAzSi0QzINqi/hua+0nhm96RHiOgF4PpKB050fI4eend9IZwwwQ712PrbyYA98Sc
lYeZLURBsT7FLgqHTQK8pmqOdf9mhQ1H94RUdVtTQ1UAo1ltpAW5AJrfFpK3DK8pC4+DwifBQVD0
blYxOchY0Hl9coTesh14a0nYuWOdCHa1uJpdNrMFlIDJooEhMPTSmMVRKaAyuVRMeft/babYgjzS
2Gwai/cYe+Cwt5BiC4QqKdNpCciQ+gqCf4VWHZdhdCwAzFfAeiySBrB52lG593JyM7PqwpwPKn6J
rC/5T+ZKVmlrh5KwbRmwt3TQ4LWLGnkI1Jm815wQeUrCBshA3bCLzMxpl9Yptd3QQmBoZq9+6nX8
WZrhWes9sVUdtToaBchDBBCb/mVd6B3OeSieC9cqNdeqqSWYrQNkRYXUx4OroUKSuLkk8Ryn016Q
ewQRhIhosl3qpd2PFGxxd8h6AREK7zSDYQS85V5DIaGikDA0kB49+1UpQyPa24asUjvqaHOxvKDf
Qd5S6xASBLTpTBIIJxBl/GIj5xaU5MkJiM9V0KUj8kAPwwJtcBeERPUs2mpT2+SZaqvQbd7QWbtt
0bikKvFVdksZssObbJOymmCfg9iSEo9kT1iQtxInhf578BR/IdEoANgBmZ6ugiqPMDKNCPstdoQ9
lcNIdw5VJ6GBASfEqHI8rPDComXNWFyil+l2YfScg+xhbQly/wzL8miGbMPARIaIgjrfHDjPSIYj
fjOjVC9bZHBMOFQ7B0tX5+jB6g/LUlhHLG4L40hfNTywCoIVYIwlaFrI84GwwQw0+if8NYECoiS4
brJ/7Qqclv416zKagS6HwYYnP7JKNxlzr0dQBIDGArT4XzE2Y/EwydFUZZntzS+jbkKKKFnopJJT
2hN2XbQXTcTUWRRX/addtzkxMjjUh3FGFCyWtDyywzEHjLzmOeEeNjBN1+oWo39gX6JrJjeIohKw
/MERBdl26YDiozifxUtmKh4qSt4dyUVpIU92YLCvS0UOzRjiY7jNpMdiEf2YKAgmchsV7vtQ57de
0+5I00rxKhUfpkKWO7lwen7PRuVeR/EjStOHEqcPscChASA7vhvTTwx+r8p8Keiuctxd5gQ+PxQg
hxikiSn+Kj/sUl/Ca6VQLWvypbbuWaXa/ee1H73lvhB7QhkJWJt9hLYHXBA79ExVhAawxX83HpvY
JZItoKQ2YByQ1dbSiaeB1wGaiFHN8EpeG/OMUAhaLrl5PX1XiD+LapgmJMJhyzRlYLZ/I8YjNaoP
oIbvk1C9Ar3e5cxkO8cYY78ZQ3z2QKF4h/AzAZOxgd+lnG2ce4wubavkqSQZoIYclx3BO60xnTTq
Aw+NWNV4K6l3uf7O8dZGGkMOCWKBI+FJ1joTxRgGtHU8rIhLN8lBJxaQbqYDV/LBYt4Ic8+iUFJz
DBHQ9Bld1bvNqldHnoBYSgV7/1DKnwrNzk/RKueS2cKVDl63xuP4kx3NdAYEtE8XFnsPRub7aWgO
fAGSlALgxYIC9K4Gxk/haOW+mvyJe6byALXb4qjX4jGbTSwHCQzr8qQEATB1UJ41HiQhPTVfe4rv
norqp0Zt0H6QUSx6ZvYpk47XM19L/vGkozUf7gphZYlvPliGAyWvQZp/GH1pW8tsm7KB2i7jwGic
ucDbl6nOPGsOwG6uKMrdxG0CyGyavFmRIxbLEMGfqbDiQXypPyAjTKBC64GARKJBy2ABtLDAUwjI
nduhx8YoOaAqWf2WELQrpFmNqR1qrXuAOh2g4st3RnGH/4MYEEvZhVKiaS5z4coMhq1oAVxJPo99
7+csv2SO+hhCzASA3hj/rIAwPf4zYVLJAhA9tfpA+mXmN30josPoCfFRkchzrFhfrK72y2Qeh73Y
5k6d4BLl5Z7yzpmNBqVD4xgIm6cscwSbhXQ23DSQJDX4OiF4mPmCVdu6sARbkisW+7Ng6H4qNKcv
egXwQsTe1TPRMDTONIW5P2bGTtaRQvoF0g30tj5qW7831/5lo1ioH4BwGOFbK/K18X7nYFi88BS9
SzhK6MzzpOChDhB0EgD8Lr9Jg+Iugupl/3gOEZdAIZy39e4dbAMiiApvIqdNLz2tiGXg0IKZ1h4x
/bO8qb6NczLoF+3eyeL5/22QVLJg65xFPZbED6T6cBm8CZvDYqGgA/9tLacNEew3qNoM6bysRr0y
/Ykk0QUj7aHWkEiw6KlOB56fqqsdhVVWpYvAZLdiKGIRlZ2RtBmR1jd7qxPhIQjDIzYoRTPrWty7
wrp2mXxJmursnXtF23E2dyypJsGth1Wf327IvURfqMputqgOgm3UklnodCQVkmoJr62ATjU8JJA7
ePgt4LVvNDOxvMpSYid6abTo1Y+Zf440IpJxq3R2OCRsUs3mBMiZC5HvlCioKG7Wikq+Z+/KfYIZ
PbPcrYCH6ngK6GLZseOTNsXlwJdn70QfwAb6VoupqxIAxfSlQtjGsuunZc1QN8DRaDXlfwaBkilG
soEOOdSPIwhUOOpCxMgQ2bKcYkEtCqiQIcsrGQ8+NBZCrdR8bxwiCaGTMP+XSSbKQH9mFlIwDNH4
Qf1kAAHEgPyEY9OEQPfMS16I1zBvb/F+QniNuMZt0/NCNxahfkUjDi6uCXuvNtRjXUd+rqKUUieQ
cXvtW6tC8KfhbSnnW223poyU3zxLLT84wwVp9OTBl6iTO908hNSCqQk1lsU18R3zRVJEMhJnHAvK
du6pEAHbh0XlqqyWpyB1ozRG+o91mNCufPXwl5XTWsgOYhVFd2eDctrolNToMegemkOVo0X+nVYs
8K4KpF3dkCtCFEsydShkMedkMQoICUQnozEUupP6NGeqkxa3ZtrZJlvKtqEgZUvZsaVUgp0Zzs6s
ik7Mj6pZnMkhYIN2ICwJRiRaQpG/clOGy5F6FYiSMO3hdBMNQFAvSkEAJWakO2FxytmXNaRgrpxs
IMPtdA6oRsOTGj7xK2CQAxhqohM5LedVhcjgWCeSgWi0Hl9KunpX0bvgNZ14GpITorsT30FI7l1p
Hbmjw8RW4HJbBQnPgEvFsXKCg3SW23lPuEXXr1LilFAWTyLKISG/Yda+FQR1sDrFm2zmZ6BLy63V
zH0JQcr6U+2xptgdEwwDhHXEKVeajn4xtgOPcxCskGeUjUxvGDFrf2TeGmBhKQP9ZPztLQDgvyRI
U2rKHW4evcBzaxxyNGl8wAfkiVxfdo/fTPgin3aowWlix/mR7gZizJbBXLzV9j3HkrIpG8WDXKmg
lypva4CfITMOB9jIaDN0VsdxukEyrwy5Z0bpcZTJ8APGkZ9mFDyRYsdbaboXJAbKSno0ZuHYrmvI
eTgF0VX+Fa+qOzAGQEtLMBymHXck2bnzRE4REOtAK7EfZkLryBe8oQAByq0Gsi5RFaYviROxcOW+
0sAp6ZfuH0pIFCWLILwh+bnJjRuLaJD1Y17kfAGm2c67ZLct1/Q/AJSLOl3UNZJg6L7KNY5bcsaR
pWr07GbdDUsUwIC+cvR9CuhQcW3lAdCEbwON9qin5JoW9pQ6w8jpgfxBbkngQbIMHINVzpZBSzu/
MFY/DaCmVic+QjPhikvZr2BF6gBR1STjydjem+8BpfAEIDNDOfOSWi6qZsMsOJ4UTwuYNu40jDgk
L9DmTwpaGkW5DJN1wT4LVkTHe15m8SvT5Gempk8W0S3Mf84nYBFdg5vtRkZxbewsrB4o6M7qQ5bg
JDMHh2Eez6pPJshZTlD1zslhzIqrZKnXSUC4QuhE1KBoq27rSlT8GMToQ+m/Z7pgc0ne0ExrRvaG
EhA/bnfNxeIMSAbi8QzSeTQItpsBVwmD26qs93XDG6z+KAXGUXQI+GoyzFvae5ppuzil0Jm1O/al
O9kQunwpYpgLU3GhuT4bV0HZTA2rE1R/SIpRCvUOsC1ESsVOxy7ZSRUBQ1xm48Zc9xTzLhQ39dEE
+h6fIpt4CfU8KeEVmnQkDud4CW7RfhJDe1SdJrbccE69KEo8hlPeEOZeJFAEB4IbHvrvIK2fqLEM
Q7hmpbICcu9QS2NoWO+Yz2Z4/AnAGJgIa1rQHaBvLqrbOCWlEwkyPACv44vNjIdplZljQERVWlf7
nCw6u0Y/jBF4ihpYPkZWt0k0Ui3JbpJCRNdkAaqoeuyaQfVLo6yQZV6e5Fi/k+ISl1cdH5usBVhU
1ZN43yW56k197FqO7NeYl0XTnW2FbKDYLj6Wx5In5xiDwXslF69wNt+mBHTmxljjTeQt0Ur7Tlg3
/wQsMkzeOvIQ+3lmHTkHAalggsm/Ev5XnI49CHBIcuz09pobwsTWAXi8C0y2NUXev6TVNc/3FUFA
Qmex7HvOlAY0Q2++13AAGNGxWi8Q74v1NwvmmNze5iBic0XG+wXwosm35d46tajT+u1vjvLE3EKL
6WIf45+m4Kon7+fJ+AtsYxjtFUBpBGCkogpH57MLmBLF1MQ9vH9+DGm2dn+ljoXHEGyE+LaCpRjv
gG2qhEMuGHWZs+nqoch7gi/B2RroFrKRizrZh7q24zXdaX8RkjN1i6UcVKBBVHh5w5nP5Ep5pI88
mR56zWOySM8CTk5qL1wHqhqxPiKqm9346PTfWV8/2orGL8uvJY8npGAEU3N2Kpj/TPpJXImWOJiP
x1/1vMBbtnDLlM3oDAJ4EFLD+GihKE7iizzP7Ugek0qCCWKrv90atqHoTvNjmeOROMfHwIE3K+Zm
RiCJ/1wdPFM9MBNJ3G5nNB+h9aAz2eWb4TCwTAfGte92fsVIvsvjbWz+0Yf8mqbB1crHm2aihjEq
ZxXEh5arhbr7r/BJy7FrJbf5k/HnTLADs1QmXtURATkrderMGJ9uHY6pMKmAlr+PAE5jnpoxAqW/
YsQQ0/I+6kzPx5vevQSClHo06/wqK6o3P4bF+vlDolJH9HB7I5+8cZqP+AxhzPSJPfzUe5mLlFkx
0iziMBmB5oWNpiFgfYFLceE3HU3JsyGmtVfMN6ZNm7AKjz25MmiaJs3P6tQPDdLpWGZmE+J6zshf
QUc1bXPJb+bhJSkaEoDwRHiipF77DhOrtVOBtPKnkzB9Be0mSuxcekrAp2sl2nT/1Jww7WE4ZgTY
jJygCyQrJWK60eFq1y0nXpN3Ee6M+LTgOOKUNv50i1/K+kbnj6Javq7q18Q6T03tSLWEjQeTKcpg
JDlRVrn9iCWlH12VH9k5bZuXqBIE1OyS/jQTf/JrlSzQK5HVwKOUrljPKSHcvmeEgSp3SV/syN8M
RL3deCl/U/VfkuLXzBww5v+9IgqKBwXDoWAPKWuBargR/nNV4+yCh1Pm1UMxqOOgh/WIZkr+gfNF
u8/HVu8H3XCsFu5JmX0YA134tml7mwB5W60Ve8bYlTzI6BjU+I612bD6J+mLr8wwX1S+UvVZ4KNo
h8YPO5WrxnwBQoHawxYU/OLRqJZXyBMqbmTkDAtsm9QvBonWn6PRnB8kJ5TI6kP5yrHJHtMQpA8z
2QzfglG5tRy7wJAX+csKtqUSgdOX9+Zk38eFUVzIKAiGIPqPajwKd/J7qGx4N77D0elIrVANJP0T
DhQGut1OC7YzyKeVQPjO38vJ+R4dpApSXErK3CyflIosyX45Eh6AdinuT1JtHeFqaGAUK+s4joDS
RXSZoUycTxoebXBKec/RteVr9iS6Q1sTtjIgAfVT/gy7Swc+bkOKzyb2ZYwYSvSowXpQtmOwaJyK
CLyU7FKMXuN2jK/WHnsts2fqqHkl1CFGbVBeFYcpN9kw7iuS2PtPhtdz9q3Dx5iolMkyCRJ45pmT
UDRO5UKcPDhFFjzkeh7QwkxqdYhNFtAFC/kOgtZu0LyQVX5J1IFBbMlAkjUNVwrwz/qCD5MS5Arv
uUA41n+qgMj0XT8cV4cOYz5mk1axkrAhRN+wpIL34DVsjqPQQ17R3Nhu3pNRv/SVfkauamCYHLkX
675hD2WrBfmzi3yoad2cHtqglvgdSOSWsfeEkkxaICQnTJA51hbYopY/cE5M5BaF2H/xpK5KkwGm
F3Z3P1iG090gcepPxoAeXy3Zx6IUezxVHWdsjUZ1cyVGgLO5P1L1Jlz3Rusu300fw2shMuDZB8Eb
NsO3fCsFySP821rwDYJ73pFFKFKdKtJVld+ZOOwMslSsFAA505Px8zqq85l5y6ZCj5P8RDu5T89y
bvnxMPtxm/oGJQ7eUd0omJztch19e0jyefoRdZuuIxty7TzYKQS/mhDz/zXztzJ+8aRg64AfA6aJ
frARw0PGB61ptx9W6ov+SXjaSFJSilgNIkT0HWPiB34VAqGYoreMtEMNFrcnA2rsNvWP6LZTsqv1
Z42AHNHxXn6wfBUgSFz5bqTWb/tJCroUvVnQPpjWAP0pmjtZOV/z9ScGMd5DJEIFwE/xD8EG89UI
NMAzzr++vRJjNg2Lp5uGKzZYjRZ/3RizFh+Z5innqZLcQpccffxYx9rqrvMsS/XUDWGNuq9urpmx
yYhmSz50mYpP7Q4xc+Ou7+yfq7mrJ/mc540/floy3Hh2hBUPK/qiAqfSEwU9pQGEyPRf0RKQ6Qt/
Aym8DNtrmsv7YcsEMqg/FCCZm9BNZ/R9iZMRIYVde2W1KjH6geEZ4e8gYEVAoNZQqnBUn8K3pCXS
dNJ9ORDQgAU+0vSt1KGK/wdRJpG6pzHru7DHQ0P5uA0n8Rl8EOU74KjH45djqWASxMTsp8efbABX
sWQCbyv8nR8z1FJzPgz7iR5g6qMrg2ieJ4KX3/WJZaC+MUnXNTecxlM8XaVkuircCcx8LRKqVBKq
3jcaFxDb40E5B+GdW+4gBftV5YDjQg26jZiwLN6zgKJYO4k/s9KgLV9Aj6iOmAkOqvQ1KizdfOIS
E7xs4vj3JG+yFlJhv3FzO4wLVrOgy5gbgc+nzEIyExkNsowE5k24Iv0TUjpztnCAC1lxoGaXhFu7
5E45S4gVxP9mS31knZrgA+nIwcD5Z/Q6A7rCIt2s5pNYukOLMN1WZ9LJYVlzlomoPIw9mjA2Du0P
gQHizahRL6EkRwqBAOfEgd6Uzsq3pY1jLxaLBuT6F42yw7Q3u0pENGVq9iqD5D2z4NHDxViO0nss
6m/zmDyTw12I+xsA/ULK7yGClJiWn2F7esIrFavlW69dVRwxNZGs+RZZIOq/XHnUTXrH1ZCaBah9
UOKMYTNk48RLsYtBeIIvRYbIOrRemu8lBbcs42/0RpkGyThGAD8QZDmwB8CCrVGLlFdthmu8KEfR
QFk7s76Q3wou6Dqc9gptm7hF73Jrgj/McNBvKvJW9aP4BJd1l/J9ysWbZYh+Ft7JJVSq6JR38rYi
b4IxzUwWooIoLl/9NtM9jMSH3tB6bnMzvYGAR0PKdAln51c66vaIA2cHeaBnTT4Oi89mnC2kuPrz
Tsh0x6y7dalxpUIq+N5k9+qtLC0CwVGLYqmeNUYncHw6DCsxFEROYKLeNXXPa8kxlKdAYgZ9rzdo
trbuVCiQGrYs5HbrD7qcs6UGlwLkCRB3TWI6bRxMWrseBKQRH8ZnFxCySwKbYI0+hdsIeUiCuVXn
vhwPJJ7OvlWL/qKU2z5Msa51vqg8mqRxArb7wqlOFxJ/2Akp1VG7R6tEUtjIn+m0ZmjtuLISBrgH
eFxIJdIjO3QleDat+YxH6Wmk0TN9kjDmIkzYh82fiiuvz7AgAsBHAUffp5Ohhpd2UUdf4Zce5Kc+
bhd5JGQ+9mcr2pmwr0DoQLMgakWWkcUwQmfCtOEmlsZTgNXcm3N2mGiv4AsJLwRkq4onoNdFPAIa
vGfRE8GEssjABp29B8NFnI18sZ4jN2QEBQ4aRkW0B8z/lDxe5IF/Lcooxju9EPow/q+LIl9mlUcx
RA61n2jDE8MOh09hq2rRQ0zNW2wMV3Tt55TfveYJHIcz7ZnAGtiMd7xI1BxggE0GHHby3TGAsu+t
qaEyInzVT5f+iCpKYt20ShxF6pxwP6JDs8JNL9wrFcUKxPptVuZn6j8xnz1hqL3ejMnNkdzqm5U1
wQHWGd3aTUVdorbWnirvkupMwk4JAUbE+3jTPeB7E/3j0qLs6JBV6aHsRnjrLqCO+l49NBYPjX/t
sDfmqP/y1TqCX1skMIsTUJrxrkwanIDQpeOsCR6ooBS1orKLBpLGJfM4Rvvu1bGICBPRJlCCZePA
slELVTtc6DDYjqi09OAvNFR/MZV2OjpTGDqRheOm2Br/yBG+DK1wzkK60cPc3hIi2a+VZT7w+Chx
dBN1805k2z2Md1+I9xYxPlOrWkw3G/XE53vKGspP9ghcfoRrJZq/UMrFsOQkgjvKRt3EPAP4Y2jG
GlDIwwaxDIVuojQ2OnjuHgKIIZvqn2Ni14sBMI5+AxKVgxoojEk66T91SpuASt4kcbkP7iWsKylC
qo9e2DDB6JfvRga3YRT3vXyG9Jwvqdtr/+U0MRI5jYZLrKQFdtA8FotrNQpRnQAICu1twXZoDcb/
ODqPHbmxLQh+EQF6sy1HFk3Z9htC3VLTe8+vn+AsBnjQzJNaVeS9x2RGvum0sVDmqxgsA4iGbIkP
FW3OzBbbrt/aQnXYg9sUg/9K4xMCkI6td8QeEbqRdEDEXI8JSVQZEt8vrFJBzqQ95pwglQ+7iHqd
6+E2qJg3c2IVX+V48Sq7XllrTyA7chRshmbXMwFqSNphqrGFBB3q7YZ4foC+4pznCvCbJiHndIU3
BlTIgPqnMpQkbE8AvkWuc8O6MrF+CVEA8IUNhbmovgdzwI9ZovhIvymfna4abVTTW+lKfiZE7IxA
IP4YpzvxyP4fHjWF2ZN9uiuSOjq/kzoUt2hdZ1uBHNebCuiG07CwPYRVg1seL86WBb0jKUNRhgcx
cRg+XECcEW6AisRd1Nkz+kqxVw4GaMZprGGussnBwCSCbLhJNtWaEdCu8OcbAXv0L2INQSUCgVPB
t+T6AHMDWHYO3lay87cEx0z+VliIhVyT+QGB5Cicsns1mRgaTnokXXViuYt8AUsV3do+uWki8VDS
eszi+dqIOQKd8RKyKEhurZheM5ya0GczEg1r56agPNdK3vYavHLmNGHoiE+5KLHj43PTXKAHR33C
RtFpkPcbWHzCJtZM2Ry2v7iZdMe41/JLTou6ysSy3rMzPtsddtyo50P9sMzozv1zJ3rpHi4nhcjv
hQVdnnZM8a1DJPzJkFmKOvmfc3qusWcVocyIg5H8oR8l26h/lcIguS72W0Nw//SPEYXWwgJEG3ou
W/L9RvzOwxMY7tGqEZdoyxEslZ6fGSie86JwAaS61Rh5fczYZHXyZPHCQvcolXKFNeRXGWJGswRH
Syxnb22r0x171XGLydNcJV9QnIOINMxzNm//EiA71f4k2vi5nQFCFxgHVnERolsLRvn6zD+EAce3
edXhCS7N90SBq1rsgBkJd0f5LhZroGN8haYNn/naSffF1XbZ+KrabzKjd70nVQB5NmMknwLkaj37
w5zLLNkKrESji/rfbYTb9DsyoBCmYBazi5hIF01rdjxI7LcXEr1XKLzrNPnEVufsMVTGZu7s9hH8
1B1JUUNWuRt4yGqaa7EYVxFlx5SOt5VyVq1z12BLMbgzy/j2rVvEV0uoH7OpuRaVZOrByD2Z63iK
S/I4SvNIR4qWtVVIchFytMdlQGAWWU8C/16KT/+E4xIWztyptkn0II06Kiu4IvV7mt257fdD85Vw
4DXRsO83LTYdI1e5QrKIhgvehvb6isX2tbDVMeD2OxuTdNZozBM4TbxsCJMzCKEofRgLn7RoJ3bZ
Qz/LygXdLseVaWbeIxZ31Pdr2jCGW21EgiBFT9SPK/V46OwqeQjK1PLwKGh3GjCcFhGkMBkZ/xiC
/RvBt+0Zx27Kd9J5DWJnpoVDGU8h8euV+iPy9aJmH4EEzGDFSZ2ngdKWs8UQq+1dGgkFdmArE0Q7
79Gus+tBsl4gWZdRVqO/QlNJxO5wKUXBbgmYGBd8bJmn16LHYHe0LmMUJPtB4iQBDilX9xICQlVt
7XbXcYB/QFYhPLZbulNowCrhZwH/ydlioOfAQ03cS3Se9cOWvaaifxWvPxtXlkEw/01aCy4D5kB/
1kj6xiomoJnipYbVhCWkRoqRVGgMoUtXcILHUyejPvlGcHjO4/6mm8mdY+/+ucU7XHqUvwh8jnG0
XCP49wa2zS6/qGV56bvi3BbPwlQDLZoCmcCHoRj9cUboBowOUWSD1TWqyALHsyaeutGR9eUp6n5C
0iw5d1ytGd8m4xit4IW0c1l1ZiNxTH9CzoebVC3O4Vg7mOARZ0527bSUcad/UoU3FY1xGaNm3jLl
AFaxEoZ8XUGg+pRQ0ZxNtng8reQBxXm5D1/Q7y/CECiEfSHvC5Hq1pSND7OBScOkKZG8eGZszuIy
hZiU+rgTPPGzUVDwxrclUrjvkIbgpjIxE+9DEmmRHBoj408sD2YVtHD6HAs+F2qjegvwEkmxxNAF
exrNvg4OiPCeFNX1qh90iby+EhsH5Vea3nI4AD0iFeQlaDkMVA/5qUDRMUBd7ABGRvgTR0IZsv/l
MTVVv12NANTkQzLDG+59Q1vs9o9dEXaRYm77GdsHqpTPQX+ltEXJ1KkrO2MwMqgt1PxE+44sCZcu
MT1WpDoViAgD19lwIHU7J9DMmbGBW+rIfpv9tEJcIrO0WVzOJM0d8qLZabBrxB74t7gtMK7zjskj
22dbELHPfmbSiIuUR2t2BQJajYSRyXIQ4mvLu1ozbVnBskybjYW3ieU4Or76C1wtJPG+puZFb+iv
9ZNTM9SPvHHESzGL60rfsjzpocuMNAG3J3suvjEVTiNPEqqtTCbDB68ITPhqfI+p4KEMZ9niI1RK
WdXy6UKCsFcO5YrkGQBE7a+ZaWdyS3Y1bjexGVwjQZVeaq5JDhgCaMx2KNIPokkGQe+XecfsAv2k
Ep3zR/mWbmQIy0QGrPihaPqCEQegrZXw9GnOzwk9dCO1PoKF3ao0DP5SH5VURgetqid+pxhaYdhB
KqxPMeyqlilj2axoKffF4qlIzVqG3+kiOQgZEXpRkDK9bCFKN6yPioTdkr2uyCiKb2kOr10K3EQo
oZrP1/DQW8uVE2z0sqy6hdZ0tWII0M0SbA0Z8IKwC3TDupBx649CamtHE94zuQLsb9CVSQbV/UEj
WK06koeND4TQD9oiZ0UsF6Hnt3MjOSoPNnoXvphsX4HbqeR35mL6C8PuFC0YHIbWsaOeKeRNY6UP
j17JjyQ1Y5Xoe1Ibx8W7VR82Z+dKh81LsTJ4kJ/b5l8IHSnpSYTsO768E2ewknZeqwoeSECWbNM7
wuAe2SpFcF9Gp2kgdvwkF/o7StiPXtY+QJx/DN05rsXn2qzvaiZelfm1EJPXEh9oeda1IeDKohca
IMaWLBcNjbGJVkPIOhbSCV1pn7EqhPcAcyjPmv1izHZFOCZw0RNnLxpxuwGetBPMd4ZF4nCOmRgX
pOTyFw1PCtZ9AV0pF40Frk374pMEF6+OLKYKZxpf2pWmUt0IPmikLjzXfeupf1Uh5i9INd84akdN
Uh2V/m944sC0+EgjrnGkiivatmU4Ag7awtz5XykzcLmGxcyMssZLgsYhQ3Rz4u9BdAwKSH6ZvF0z
Of1rZJkH0QNqayLh/YPlm23Ycfk7ANLTdPGE9pviehoDZAwFqT7wTWPl1RRiFEI6pZI3ojSP6X5i
HBEp3Q+MllMBLEv1FSv125ydmsC6JEelvFvD6dKpGtGjZEnlio8PJ0PgTPs87qnvYobM+vhk1jTy
YS2BUL7pGnIya75kPqGE0w/inIkmnHxw7LxoCGXMaU3roP3GaEsgNfECMyJssxff2j5+jIwm9hJL
i9Ekx2aHUiTA5qNl8gP3PdJGYlVaCf3jnzhZ3xup+qhRWt7JU3oWIJgRB51KC5HVDAqpr8Ei0vwx
uuN+ZMGPCy8ybkNs3MxsveFBu+nZKwRFl3QUDFsSM7ki0gK9iwLS+ryiDl36fuZ+IM3rD1M3zj3D
v+IQqypbblr4qMW2Rk4o0gVh4YOXT+SNIunqL2O+XpLDZEyQIhYbESpE44kYrA5ZdWNbZ2D/ZNZf
BjX7NIcbxp3HYOgfRh59CFb4VmvTq6ku15RO9N0i6iJ7Pxh/2RUSnl3T3YUiCCC0v6vyiAbpObT2
FKFQ1PDFPg/SrLqlZLiVODlEqMQNLtJEAwpruOmgui3DBOyWLlvB0ryYaXExpzroEmbYcXMk7dET
KR8twpwbqIIDIxZ2sZMCqJobZTyze3uLMcXJUXwgOC5TpVstxQTqYGncsQI8zKQogI5XwHtSe8+s
R2J4Zl+D7CxYvHp0gqFyUv4OmjtzIKbGMSasXuLcosI5KlWQUCHh6LDE39KineWCFWt2ogTyZXzA
3WmFEdpBryp2+DGyKvThDQa94RifaTBtQn+ptZPwEOI2GlfRUR8KIBRz3C397PyZ9yKSKVQmKF1G
OuA2OVTma8jwd+REhf/uqAlg97x34B6Ac8DoAQ/GAro4pXDfGO8SRICZxFA+RWM9yNLAfwicwdov
6+KLheEly5bGA0n05TL3QCZDxR8lKuFMu24Z67SSaXIQGnJ5d81TF8v/H6A+H5mXE6UwM/XEubg0
HPQyrkXc+VKl2JMjroeQKULFP+LIIxmBoYMMuYabXp5xLs3dajhAESctYNQShGiRcyn2BOtvhVPz
r8hkf0BXIRYY/0l7MWO8OMxCKxe1q1d1tDWodWGOf0ZkXxAjR1KwD6iDvtIuN6aA4kzIIFS+Naj8
aagiqDr8NVmyWSCoeZhB45KTjKHsqlZHicQWjuKFNeGt7w/jiEfAeiD1ooEjc0SnLzR/oyHyCw/3
Wi4OeDpDhmV2LfkjeAIGtABhlfiLvz8VYMQurSKSBd1GsQCDKDxJttxM4iX8GtGGYAUYGNbp3wmc
uvjs8Qvx2ZTRMNVslBHtkaVkLXdDjp5WotwBYuRV8spYlx9aZQ742rYzEhI7pBjR8YKOt0zHJCY9
51F0RmCQNXlYOw3LdYyfqMcGnQNrDc+lee0pVAAyMI/WuODE355rJWGaNoRA2OYTv6mqDmdgyy75
mzAQcGYCrl2OOgXMSDZZnrVvJfiI5aiABYhyzS2hCisEY+NZgLuZraT0MhGNFRN6GyvWjhdbDapF
YWqLE0B26vEIMOQitl7MvUKUrmIWjqhItnjByeMNXNNZuyuIC+5xw6yBOcHfnw4br7H/EJKjkUEF
xDFDAbxindgSn+lVBbqhieWs4I+MQFr4cqTVnxU0YoKBtZ7h+S5ii/NnndBqUICOBD7iGzus6OwD
hZBB6kg0NwNC0hYhaQ36fdjBHojro0enwcLvXGO7T/C3Va9t3dj6Ea0p8yGTwSvifpOaHJbjelMN
SiUXgBzYdwdgitEHSGJGIt8bMnrbhsyZ6wqK7mFMscNbv2tVKZivAg2Hyf0daZuYAoZvPrgtmzq6
YZ5kcqepdsXqUkX5LVqIE1yvA3NhiBdxVtoEanD0cOzM2SlExJzQuNcIIMkTCeb1FrfgKkTS9dxu
2SXAGIC6aVtY5M68y4PikwkRYMPZ1EUS2xYsFbBwR6ROXbqnUiXqc9mMHY6ELKTVqf3R9+AQOsy3
iuN3qS9oQhfyLuBPpAQ+pIdERAJH3Q6InFY3Iv8CGCjULuyQbYj0ndsnsWeGoERnSOyR9PJCkgm+
sGovIULkuzcIaExxP8PhRpuMXjlSGY4pi2sogOOvHe6AeDD9NTrOCV1tkd5ABcmSy09+EF2xmEic
Ogq600jlIWMauCBRkBxVtsiSKHke2GVoNIKnJDLxpxl+T2P7rrRXNZLY9MuwnXcFeS2yNLpqPXor
vlhEsSbsl86O1Q6LS0S20TPPYFeNxsvc86dDpjMm8Y39zAD5hxC+p0zNwi58H03/ficvy7Mznmmq
v2+JqaU2dE4Zl0xPY4cXZzZ8g31UeNQ+la6xF3AP3CynfDzLnGPKbTRK/P/cHhIsf5oO6dlGB5xY
uLq4pIBcWp6MRLaar2OImBaLIfOinuSTkDOFn12NJ5tqXVxasvDmUwo60uqt07ic1EdJeTgymCK7
ROJyEzT0wLzCyE9NZDGrdpKZXibNtWFisOWqDeBtp93WuLRuC20c+XOMPLZAEGR2ESo5+bxoXv+R
QQezAnMm3qbyoiT1x1PxHqHIY2dzMtTpunLXCesAlQVzm8QRyZygk3YSfimaJj7nKL2TuUSagmMF
KYTHTmGLRVRnnzGktga/Bb1FNpQ1P9hzPTERxbKbgCebBupklYthLD1MqN6iNDC8fnKDzIeFw7oQ
/+ojEVCYW9qI7nKAyaijxlTH9yUnq9hksBNxebP6OYWacFKvIXEomStOT7ILzRDQb8OACbUzGQ+C
oNulpf/L4hjrDLL51aF4bqlKQMAe0dG1WO03wW6dIrSxVPS+5xkoR7PcOkTCbMl+GmO8KjWykw5G
T10xagVXXaXrxu+41QIiMoDlzQ/kjGn0auu2XDV6lnhaTml7EpI8IIMePfJJQWSFcgjC1axdQTrc
gO/vbzltkX4HDo+kZ+PUSGhou+OkCgdEFLoFy4mlfKaggafeJQc384mqFtmybyoNivLlb4Q/kBOc
hGLMFNhg1LW2CzoQQkjQN+uKTh4CxnwITkBMFRgJGEwt+ZB7k1n65TbokgXsPXlKVANXUcQFgp4d
3fb4nvDkKMFCKy2UEEzSAXsWmy3K854LVkkle5f+xpzt1OytdTPZnOlkdh0gDIhoZkWmX5qxJ/qV
HIat+WF2y16mhLe91qCT/Vit/RIh1Gb3nUSVTKTmEl/kemfoWEL/JvyoMSsJDVYOiazJukcdIfAN
9C66ClppEWdPdiVr2FLY9ZTELO2Res2QFqFWnf1eJ1BnYLVHnvn3ojwGjOryk+oF2EqGDUmplFMl
Z3bM+2d9qTudz2n5+ZHZKEuFc+NRk94xQczFDPQR2B5FKcptGcwwP5d5wS3uQGIpGNiIgnyHlikS
Y2+V+UU27QxpHlDCKBOcJKIzXHH8w7fTn3OrByuaYZgmMAKMHTofvE+6vzMhuw7VaNMVl8s+BgAj
tY+kYKePHQCqFFY0NWGvBt7uYrSRn+kOOBKmKO8ydgwAsqtt8ZwKzPyi0CP70yfxa36M/euA1Qmu
lEFbPSK6YgoytxmCwv4Y0kB18Gcb9uRggDD5M27nwLQzP0m/Zrf76Vv8ZQTF0aQiAY+QOdZNu59l
lJFsRmEKGtNt3te/OArUK6uz+hxGByNQiJ8EdToUVzMpb9kA14TcA6mLH+mfFHPXZPInWDajtoad
ycYCeAEeyjAzxIuDlZTzFts1qPg4SI0U/6p2JmsHh11+jj6tXxPVEnH3bZ5e9RI4QG0QBIVCKivd
0RjtxHKVkPaGdZq4HZjdr1xuhW0gvOE+mtzSOszNs9Pko4Y1jpn0seLujPBZ6b5sWCfGUEKCfQ4Q
E9FoiiEgFHo1EOZW8ZtMrgZAjnBCh83/sUfbRV7ljgCBmO3yjHeGDMp4JLiRhUtGWrgKjLehB64a
u4r4coYjg0x+gSwcIdUxpp3x3y/fGftahDbUK6nmLjk7/fm7AsLERgotDY6i/CGjfNpeU0pGGv0p
/IoJWNcG9hVH2QyyqtxZU+ey1/E6MFJF+NWMT77wS08Pr2y432X3HovVvkMbpONNRMnAt79hAU43
C+0kMxcTI+GKUcBWda7hZTdRQQMiRdADug82RHfSeLd0XiLlSM4xOlM4Zcw0aEjF1Ngn4sfMQAAo
D+Dxj5Ek9nzQT0Nc+3ppHDsE6qNqJ/8aPCijkB2thyxo5EKODZrB9IUB6WRSfaATEPR7wjqQjp/1
Gd54s/LV0GGpyOSLgW6XiQdNoeEqsqBgCztAhWDYlCKFQneWY1IUTAzz84wJEt7x2tV0nohjgwLH
V7I5vjBt4r9gl48DHubobL3njDUHNMf0/V6k7zXoLVrzHpkx5ID+gvIEE/d5ncHQzi6iu23J0ZKx
bMz3Hszv8sD7eC5QOAKBS8N5b/DdRiPqTnaYCM34yKXKBQJ6YzV4Zrm1ItAMzUAZGl9+kSkxDYpe
zvz1QsYm/VtOh8uyHV7lAdvqYb6TtXNgRbeSPxR1TAd3E17FRzLt0Yi6CqW5iqWvu/VkdcCs3yw0
k0Ljg9mjgWZGq2Hx/hsjFKwV0zb0A7odYurlCJPk3iyi/cz0t1ouaJ5oS6bDnFn3Mi2f1vAnH3W6
54RNiots2WTtHIsRREjjAKABuwULDBP6A03McK5K+Vysl354ZaQ8UwyKLSurDtyB6LJAiWCKgM2u
oaCScWQmBERGgcYuVGQTGj5bHBoVKo64wmpRWpe4eSNx+1yY3wWOupzNle4tAF/JkIKabJLopXlZ
gwbalgTsagZGptN3i25rR8ylPNGR7CWBle/y2Vfx4bQE0tyDfJEu5Umzihcl5Mdc1zcLO0LWrv6i
ye+lZb2nesGCqr10kfCmCjvSE5hA6nCcp8mBqeD0TvhZ6rI3akwHCUuDHtjpu4I8RWUoXrRMeagS
OzwkA0WGeWmyH/9M881k1jFJo/8v/FvC6YUaQLlinUBi8qXph/CviJs8lMp7/I0J16InUS4oNs31
rP81DzAWWFgQ7NsdFzYJ4sBTGntRxnqROGn1Fp7jND4w7bIK8By7WUCmNf9ly3kW2KcZOCfCg/Ag
RcypKM2Sf/332sTv2RS+ymgkFbwUDLcfsKtYa6zJOYQ3osguaHbUB/hJl2PPDEf4Y2wbjLbUTz/q
C0sWVFX7nAer3ngq8HgwfNWZdBwwfKmoK40gfYPTx5RIdKEy4Vc5l6zGShRwERuFO0PL51Tt5l/M
dojVRndpD9XZ/Blk82HmsYdJnL/x9Ihn6w5ztM2f0K45v7t99GLdtUrzNPYg1kLMzagw+P9BKtjw
nkdgKjFe5kr7DHsRp+0yZt5cru4aErWmzOivXTVRUOwi1Mkb1pC5jdPXYPmpM+czobiZE5MELZhT
YoNSZnrdtuwUgk7UAlDlIWYF5SkzpR3LyCv4FmRixsZ+Pi7Va6UIJIoSqbff5t3JOPoVc83tNMKr
P+hnmnWkSQ5bA7pBdZX8hcIhjMuLT8odqv2PHOJbfJBW4MEgQ4tfVYHeddyT8uFPiNXWvXU3gW0s
p8pPkC9KzXc89PZUhZsazGkSc4fHNCx3GZvDhWUgV76IYyrRnT5d96PytbYTE4/WK5N3q4HpqgEG
o3igoLTYULSvWwhwtTSQ6loIchM9DyS5RoLO+s0dVt0JoNtlx3kqbglqBZaYd1HOHtGxYeGHLCGw
EvkG6CxoVnTvYXVSpewCSVfoBUBAu3VUX8CAIQfMpYmMZXrrmSTuRt1BVSpwJEMF0GOGAegEJnS1
Djo2ovx8qZgvelRdJBX7X1IEGksYvVY9YiL2CvxGZCJRdiPs6MJTqRf9GUSwG50L1mjXldSM+pTy
F22oH2Ot8pAs9AoBZxKB4OFDBE+5U+r2mcSPxoiuMwDYTvGjqAymTAqkNAx6jUsjeWWUd2yL7KAZ
JI5nOrUBa+ycM2fIb4Id/V2AGk4+7KANe0Rq/H1eKZjxlxed6WiahTF4YFLPwg0/dHwhFaiH0grU
1DVwi1v3DXSsGTgILDsht2LMCQASgrpSHWGUnDriCLJQ2CUIxOtoF5KyIrOUqf43w9gish6jkk66
Qh7X+oeSM0yNu/nEVilZbBnQfGMXHsxDDxu6MhnF9DerhcKUgAYRwlsZxfeNqLNW1zCNr6SVX9q8
vpTqZ8lwssHILeSNr0FiVY7TwPLeqED3MSzoAJ0VqOzN4TSa/DYyYunDIqKeAphJRREmKSJBHEHQ
A9NjQYNhYK8zm5gNJHt2BAE/cMj8lg6WMtxKNJfaK8gGabcyPRSrYNQrRBCIQsk1xW1IGj2QZVII
xGj2BPWk6sl9WJB8kHBbtyd5U+YitH5Ddh4NL7Iq+FsXVel87NLbmhNQ/yWwsS7sQmcjmR/0nlW2
Zt4U8JmCn1t0h9xtoNer6M+YwL+IEAt5esVAzMjYPxlBolQ+who0BJQ7RxQFSfMxgEG3uj+EZrcg
YpQArTma75IKY8pOZJK5+qAQnyyB+mX4JAGjxS6rkoLHYxZfzE0F9GSWHgDRl0lhTSDUz1Ewrj2a
gel/4nUTb6oqEc4uPmSoQGmyb4zypRXMp2Bv9aPTxhOSOMb6G1Rn5UjYY8vxdKX05qx3x2I5V58W
QkPV2ELqCL4Coiv0tb++jjKirIqlpWQEo0WYY4jq/J/G0qQbIq/Eaxgpbh2gDBUblxaOPBIn68it
AGWUhMVLXT+ksb92lUqiHQaPNvpYnKnR71qp3rNQu02ONaV7C6aVmjS3xFiu+SpfTJHX+bwyuQPY
YxLprpAtwFOjUr5EupPLy74Fo9HVGJKJHUBgDyzzWmPOiwWST9Htd/tCCyZwEommOiGhUoIBLciS
r7wdV51taEZgrIzgX5jdpLe8MZewMvXWW43raozoUEF5hvqGKrT2RvlHl7C8sluIJikQZykoyYiM
pvQgAnKXd3JuMY9ODyQLbdqzbd3GZj2mpGRMIW4VuxlIMjxGUQgQigtZSChojS9WJf6RyRSNTuq2
FOMqBt11KR1Y+BHVUHuEjV+0Ihc6FqgdqkSQl0zM6c7l55APl1Bi5ovWuYKcLhNopaJu02llhcM7
1QeTVJG5i2oizYe9oFdBpEt+ejFBnrOGFrkKVfORgWqow6DrlXteardW0K4oxC9WXgfIB1pckQ0J
aOjjbZTCYDyqTjl0uNAlFovhe+22VeSKtU4C5LhT8/wIUJpD0vQTWJoi3OsWlmZyEi3ZmysJHgNp
Jout6wnXmORF18nRBDoyUbeN34SgoNSKXFkkJoS1o9FcJPNQCvgXGpFuPVgT9T03DyFFAMbcojhp
Me8CLu9+H+cTpyRuGjzA0x9hqD7LUPyoi/TZWOdKF99KJlQCQAr2ycs4o8BPHaK3bb25dpZT6coB
7Hbuq2iloQDrOasDpSdmLrFDYa9hd5gxxWzZ7axae+1IwEt5iUSsZmLo9y9mg6BZ5YUSW7RjPblY
jYN8wCyhwynYSxiY5pNvLWJgWadCQKSXXywE1kpt2EUhw31lOAp8t0Iv6EcmE1o0/cKQ2FCwo1Sl
/hTfvij/OgFP97YAv9RVwgr1aYgCPxVw+pjJBQCVs7Ar1e4q13VQJ9qlxxyktwIQnUH+6Pase7NL
BErMEvDRcVmHwA6Iqbvn87+xjxilj4+4XB84vrQuvKupiNpvClIEOtFwW7O7iqGq/v7flXMrzOkq
3wgwpkWLUIhtxv0Rxi0GtCjZo4Mt8IRJbJCQc2IhQbCokD/CVKJB38bUHJmQVF0iGNTSsDglPBgV
gLNocnwQUem3pIvDBjaH9px9oex0pW8zFW9prN9GNOZYBoZIvG3aF/Ao58jFe/gUteFJaVDwcZIG
vd/MzOHxnMw7qxX/l4bzavrxUyqoruDrA7sw8vsQdbc4Gq99C7UVc24DYkyFjhghiJqYsHbacRza
U2fop545bYa+KFW+mBrMj9pZmnAPabDAIc5L+U+wWBDmXpIlEJa+OUTcoRlBB6quXOQePZWR6DdN
s3laOdL2j0FXr4Ms2k3x3WRHTdKvChAi4VKwzB2/s38m/Qa959JLr0bohQybtyxrHC+7fv4RROAb
h/m9HPM3faJUsqz4XgR1o/pUL7WPTMJTislTGgzLPRbGHV/uzkxvlGUNUnLlzGC0IWpp/o7uSwrp
HBWklGGW6FW3AF7DG5adSGLaKxiU/zHIqACx/BMeTcQC+nX0MLRuhDbM+cDS5MgiN5mFhoXsrjHO
Y7qvXtMEtdE+uZO7dxtj+RYfCgmZnwx2WOTkzrnzsAVMCjJebAFGFujlsKMD6tn1FjzZ+BDpJebU
Ql5DMEIm28j3HaOGnFsBm9TfsxI/JwHiw6juGtzIyK9IYtr3BDEUaBJLrDZwxQYNgv8/mEFgX+25
QG6P2zmqGJuzAxzpclEoT6ViQ3TeREso9fmYjgCZar6qQy8PbwnfALOhF8NIn9oFiaqk16B+ktOD
vJVjj0I5HHA6t0GTq94o7unZtSO+XF+O/gE/sZFE1Qs1UqnvW3JU5Sj3Qj4skhz04TGq+T0z44Om
81YydwpoI5FOSvs6++gNcKALBbNCYHB91mOC3SV/JdsJIs/yWaoB04Sf5TOCjAHrHiVZ6bCQ5mbD
640IEtmMWcPJTnY1isY1vfeYS1CXHrp4OJcgd7ty/4il1xrdkCjYMgKpBOc5t/2RBaxJMIJ4xst3
E28Ny1jTR+S2Pgzkn5aJmIdNHhce9rMzkygms2gTBbzUcHnWjhU4eDrjC3xY92O9qj0hRYh25OvA
EJnY4O4wnOq2feZvHRasp29OT7Q7TKRnDVVB/tAKBjzMDsJqr7f0aONRMC7jfCXJ4mi1D7QV2/j8
J4NAjnCEsgkpbMQUeJ8taEALf6eQ9lcMqOAZ3CbHUSBiGU8xMiOWyJefDnaW2OcgYgei77Y8JZ3N
PqstFJWHNv0wun/z4xajHIPuS6TaRPZq+TLhvdeR0hAk9m8ruDnWwCiuLX/ZI2k/k3RRleWG/ITF
hcYYKtzVfBDKWD8QKfFrRBb2pNLsQkmmXKZDvnSfrK9yWCKYUJuTyCljWq48n2ZZ9zWLVQojSrFF
RhoHvXUblB+9R/jOjxH/QvxakTzVQIqP4nNXsk/aU4Dq8dfSNjsdUbpEF64Fkd/j2L0y5R63gfCr
AfZz3KtPFbpid60BGcUMc5IufTCePkvTCq5lL3y1KCH6LchEuldEzHC/Y26eSOxbdtGsHpVU3lHe
MOUuQg8vk99QEf8yWka1/9K1OMtq37QYyOyaQnx0ErgjW4YqiI+ywmtSHPZNWe2OOcqmB/L8Hdyn
HHxBWAuHKmIBQrENmuGM1Fd4lb6ooCH2DCFOCN0R8dsQw03mHzpd6eW9YhTdI6VnnrRREdEnS9i0
EOEjkgNWdkwYMlmBtJz50qoXTCt8epNyZnOuy5QS6Mp28jMHRpbBLIEohViKaEj1yVYGZset8usj
S5v8d2T7rgn+IqGYYKu4pOJRu6MpxhcLoy9FjzhjAqx/mXIQrFUyJr8Wku4WwH1z+kSzetPL8h0N
0kD8YQoGANqWyD8aD9eEak75hYxFcoOCcBiY42GLVyJtjTAzEM3sRIiasuWOGFI8Y61wG4bSa0EQ
j/PojVsDytqlIu/aVBvPEnKvItC7RsJd8wLsWqH2DTSxyiYzTAxvqmdPHbDXNzI60s5BPBPt47b2
hALfkFJy+FBZA/WoctNmlunUNdqOHvkGjkFc6O2+mIpAzJuL6iGTKA6pR+hOx6BjRZEonS2oJKIf
GbIN0ROBaFW/hm33smXqdIiMFn9sZK/eBLN6dRhE+Yw+n6Fvek70zAXE2vHE5c0ZT1vUI5MC0WiF
7hQ3nizILHZQAZFSwWOjv0MrPicSCz9PSiO3Vgy3JsZBf13K5i3RhzdMiG/WrY1IKuwzl6QJm11V
jDK9iA6kUsCj85Opd00urbtkHA0kKRjhFEK9yuOoHjK2f9+dtJ9gT0Yx3oidcUZHGc4LDmIHhTmt
zsEg4SgEeKiz8WVaiUGIfTxwIjl+ckwXlnfIkshDY9D9R9N5NSeOrVH0F6lKObwKJCGRDRh7XlS2
21bOWb/+Lh5u1fSNPWMaxDlf2Hvt7mRC2F2RFxQIALgkdlJqx7jX+7o7RIy6xfrJgrfjtP5nbCOY
lkTREjWz6VXNK1AeVd8Lfpyo21DL4iPnDhKxC8EAcbS79q+Qvow73Iiz2YFl3iRGvaXWuA7pVUPx
0AnydrCTZ6alB3F5ffCv/J9LKv4t5hPtzmJ2O/SUHxXMD06E53tu/fbYIwx7/LQORs3XDYmjBQvM
SSbwKzazn2KfkecmDaC8oNrq+y2MrpgV8a+I9WmT4yYhmXSVSDNrPki0mJYNyA0cIdtUYZdauB1u
CNyZ4l8rIQIPIy+trxIT6gOrBqnZTt9mJH/kv7UCo2w2XsDEQO7LoHmO4JWNpvKJM1TKwbHYAaT6
dDYnxhH49Lk0xxdsUYIOHdElZrAT8/4z+oafkyYniXS9rQgHOV23lt64YNVL8lM4M9hCVM+8xfOr
GnT7EqxyhErLpUQdnf3tCQd2tV6w281JUq4Cw5Awi2/pol1jCcUH9bq91hIHOh0r+8FEVx0U6I5R
D1D7oQwJrV8wEweKbZr6ZRGa61Ihfb3ZhLXx/wuEIjz1CYJ6W+411FHhcC1tu7RRZdjE8hnhheau
K5KHcCREaagYDtT/BuRlkrCeOiDIMRBksHAnrZ9OVVOeBNQyu5DE3FmA3aaRisB/71SQhAIQF15i
REZPLYSu8U4ENkCgNVqDxRwf3UHzUGXcm067Dwy6FrN45CfFNBxMPXGySZt/+al5Cb1RkJvYxvEr
NIIvmIovspxT49yvAc2anC7QvwTdN4baV8w9dm5HKFRv8dtgxEorHywSdhel2JUgzDO+yXocJD/t
UJPtJR5F3mpBVtln9PtMP7+i40gQHEnlisXtwN05F/uKxMphme2W9STK1sFFeZvr6L7iBzcCWlDa
jOEnBBAyhsiqY9QNRCzGCGxg8yItiWk8vAi3uRY+W4AjGX5ErEV1OZwZN5/rFLn0TABYFp+7ZiGc
qbJVIfNarThk/3RXMRZ3kUFN9rSlFgPXLfNQ1u8V8qGI3lJjLFPt5AHZO/UTqOnFUL15wu5QE5ZF
Iols0U/8NlwJeh8YccB5SypHBkRjtWmd1wXrijAeLFU+dHpyJDr5WG6WbiNWu3rugPDWu9zEwx55
kRG5f3366ikr9+VUBbRB0PW+Ec17D33fmt5Urb4mIsx0BIEEms3cWl9prtyx2G/Trt3gSI/T5aGH
6oP2dOn9rr1WMtpykhEsgpwGmtNmIT1UIpEY37g0ClA5JwLGmTCvTG2wJw1NeOq0/BzzCUUbv3nE
vfhUU7ztCyZTvXnOAmkLKU1A7QhQfMDVsydTuRLgEheFFKTs2GCsyRfWIuaonq2NwLvh8Vex1rsG
udGINWeybRAd/adJ3FWz7n/zpwWW4CWX1q9i/N5FPWDO7ij+Ez/b/o91lPKmvMTa/NmLdvS0luE3
pXQdkYr8Aa/hpUPR7kU2Y3b70ZgjNThzotNqfSva7yx8Ua2/wqkS80MP0gYHg/nR8bibkxn0qIXB
Ra587bU3E5/lICNbbmYuxGHH3yrOiPQMJhCMKDB3HdgX4sB9+TOKDiOaaVN8nUjMSet5l0okByYS
6+6vTkn2Mi4DHDHbCObBgCN9JnJAgCCPIxU2z1CfmnKiwyfPDQZCPpSeEGbepIfuWLAT3jNCvxYJ
FmjZC8fhLIfdCcFYtG6p+LWNSlzfcGqASLQxkRAVEPXXWY2auE0vPZ9f/20orQNPKMDfoIbjLiz7
nViwHkKJxUAksDCThu3P0pc3clZajGQFOilGOnX0zZoJ7rTd4VnN/EJB1rZSNMRXC3aoUANKbk7G
zNyUJ8tu9Mg3eqcfEPKIyU4XUBMyViEnsB63eBe2YH9J2tVscFJIysGCTaemYQmlIHbodCevU1cB
y14PkKh0EuCPOky5tWpZFOfohTQODZlGMMStOnIrtmibF9YJFlDp0ZV1g22dtWf40VbCAYAqPsRD
riL/mIOWZd+bKiswYRj2NuSQgOaNHnl/os1SpJ5rpAvQaS0Tj2P6E82ItBCZE34Ykh5HityKfi8F
gzRUeC2Nm5qjJqNLjQ3zXgFC0Cf93q3zvQEqudBmI8wLhh5OecjKTfxAgaRm7AR+DYTS3S1nJNXN
Nl18Z1DJTS22DTBSQ3ac97mEXXxQKNsQGWNuGvMPzfwcl/qILmeOrCC818W67aar1BpHesrjMMmH
xgr3LS5navzWPCP8VTAVT6gaMFYi/iXpe2fi6VMGt6eYw6cvgbNJoA92AqOcjsRn8uNcFUP0AIWh
U+K9/q9DRWuVhi+9rfBodbrQlfzrxJGqV6rtv5fUiF4GgHI9xCfjPxF5QdFYWwQwAqIW5q6iU5oT
Mmf+eJCIyZ6L8TZglkUNSyNpcTmjq2EnHvb4yFGaUK4jBIDVKk7PVAOqTjQvpzvauXMvEKBlJVc9
Hq+vnNSMt1VRgpBfo/IpYL9JLhPzzgsZkHOF5FpwC7UHJR8ztZsOchwdaXtE1hLcSrAMcJKazkT1
zo9fllO36ujvuEiQ6eFkBmg/bdSaXYA42yWpDTXp1ctiuDocIhk8nfnvteJdQN2tOpncfEdZrPgz
2QQqKikk6/B56AQvUwLiGNBg/gezXibYZiZXx/hvJL0S7R4yXjKOGtTV3UQW1n8ZXmn0PD2wMqrH
l0yG+66tkt2M1CxDosdaY0StU/Ef06gFHLKy0NvXuEbYMqZWvm1JyWwL1C6hk5NXG7JW4mCCbsWf
wvIkyeszylVfS9dn0ehPjqUs/y+aLVdOmb+M4kOYFNwvDNFoI4d7Vy43KxhFP2EjMQlH+DWnkgMg
VImFFc+i0O7GeVu+jbodWB3+GrMOal43zaSefLWhznKdkKKh2XYdi+/WF8nYJl2YbUgiTU/mpR+r
cKkA+wrP2aBBNmOimQoUMVXwCaKSG91xlvTRgHDBOaNOKIh7aNIn045Z4VUr+SzZoWIqTwqj9pYJ
BTSafLO+NEgGyrH6Xxh/4WeklMySYaNAnNCQpoSz6BW45sytjO1DIw9smo6gRQ54bx0z+abKWq2g
FusDOADbzGBYW+qBXvQFkLToFkvpPjYEMXYYFGyya+FVpoHAR2sdp+WEpNIeyU8esIGCu5N/xzV8
M+L4Ht0PwJuHgRjkjD6yj0NHeEV9CWwFxsjR55uqA5Tv2w14s1mYHJJS8ZDQRIAOkAGnlDAqX6HQ
ukwIZep3aADLFvMBvk7WWTqD//gUYuk02bLFFIIiCLKV/L243o/8kCb8qqwQAZOTKAd5wvNDKGuO
qLNuLZI2ApGx4D3h+mJnZCNzB+XOGk+jWdGcScvOBUvEjHVviBLMAmChvYGxQRWN9cBiviodqmIz
zBa5LljqhNHpeAysmSAcqr30VqGexkKDlfKujwqyX4J5VuxWf5hxtu1CjjtKcqPePPmkUkyL5Z9u
rPhFEuaFGwJ52lZhYez16AvDotuqsChK3kv4zSKJpforOjd5VGsFJdexiLo0keaES6Divy5VMFdw
eZIsBp32r0WX8j7zrIU55k/1N9LfCu0fA8sTp3fCTmVCoVCKCQEvm6FELJ6xonPZLUere8rnZtca
+DqYuqk3ScDUuxhXZG8XZSN2dxHYG40zz3kf4NaUxi9LOKiGbzLq9yTEdRNb0MLY0eEsS38rKM8z
8WI1+WkyfcovpJaj1PtrkbAb86s626oiwwUd65Lu1CaQUT6AauqOtfbHeAornrKfR9toGfyArS8S
rjITHz975ROI5V0dm96My1L8yjTjtI4lY5R5n02lnc6dm9UUiyQWWo4p5ySmoJmtBc8kV6+RlF0Y
R/5SbZRvUJUn6WNuxT2tx36yhL1cYTAQUGo0ITYCjUt33hukUVKl874V9V88bnhZE2MFRdlnxrKH
fzMVFqwyHdmcSsk2eXi7scz0juKy1JzkW2OjvOR/lwzdaebtUf9LR2+Vbc4NQzllRX1yq1NdiLth
JgySiyYKKo4BJBEbYSCgJDU/oD/QvXUeSr/X1r2DPeasTQhGm3Fl1F9W69wAgf1J88qOocjqDPlw
tqjcVKOzNc6rPnhJswEEWrOTnvjzE9+8rYimxomRvHoLarBjKcu7YXwMsXSNTjIm/8EhRlK/xpn2
LikbArtgZC9YOunJOwRLWL/Y0nUfE6M5UyXA+UrtYw7X2BrfDPmvrdMLeytey9jNQYbQaM7fIrE7
5ZDK/Vhbt8sfGq8GRV1+mzgnO57dnOGbMs9kFcRHstioXau/FsuR8TUR4p34PIFioCBljinMAGOO
DGBVcFD0KQPZqomjkuQpJr7M2Ow9bneytgQ6zzmXz/yzAFHsgcfV9r9swDexjJusjHaK9RavdCWM
PTSdMNKCZIWNKi7blHtfX3wZlL3OXFdP86Ns3qqF6So4A4gUnsl9peG9iXBYknnNjChvGbxzoAyp
LyilLxa1X/qc47LIqny0+R2yZV4yIbsmtCkaXfCQ7NYMiAwx3+jQMKK0865IjV0h3NqGgyUkKgEV
8ASkeE68DGVyN15jQzjHZXsqyeMdLzC8wjKBhdu4zaS5NLQI97dGlsGsd9d0OhdfGbJkrQ4ksoLB
2qxHofvg2Z8ad2QLx8T6HaQJ8cXhtZCnQ8ncfKRfYR1rnGfJOMP/jg2Mq82OXJPeLXAoD4/6owXA
gBKOadEIqwiaD9N8qNYta0Ose/V14NXqjAsnVInLJTI3vQsSDS7+/IlKC3+1fBr7TwNsvFp6sSi7
lAC1Ers6ALWVYXKFj4MsI1G2t8tVG6RD03YnuBZKa5z5JhhwtAnCQjPr68woksJ0pZ+9Ovce2rti
WtBBKCR725n2IV+Vc3xQWdsI1VVj+iNJh/5HHQDGvWwvGq83mv+DxyUB29ZXL8fTMLD2Bty/tON+
Vjn00dlgDkReiBCTapZgUUkHNUW4KFAiwuJab+BXyK+cqSk5TrxrE1Vbf2g1bh7T2uVjd+aKJrle
3MwdKGVzZiEqH2JB2b/SNxVWk688v2MYWZvXm8q5SGuwiH7LFBg74BiN7l456zU3HTsTUqQUX4Oi
kY5kwojJPiy7vZDOe1N+OZ9YOMEIQhlVMHLXfCXrngp5xXGuPZp1uBcCLR8jAoQ1V6ERz7Ijkycx
pxmqHUIujCegIscYKJWMaoO7gazbDFOFhgNZU9ZzU+7LxnpYJfIF7axF4yVZz9DF3k0YFfcolYMS
JVFH8PKguMJ863ozsH4ikiKM9wHZvUEO9BYb/aAfc7U5taavYBGK74Q3AyQLjwAkWVaYmYXIVQyi
U8FRFH3RkvoLznjmgDG+HhAAH9uS7Sz+Ph8wcNT81EuzqaaCh+cVN09mxOBFcHQAIZ9RHmoCMwqU
UtOfVLMtNMaHwEzJYNsCXWZfwRHuUWsVW6tJguq0uhk2yBIbZF4LuxVMfjJLPDsDlwsbLWQr4aq4
BsMHrfIGQiM0RHuxleLJhoQfNo7Q4MZwtSE7wJOr4aOsrLfb6booFHahcevn8pCVCNT1/LHusnnT
TvEz1NInZCtstJDsdNJdKxavWg7Qu889PQr5xHR31CeXD7DW4FscI6nb9mAZkPLq4eSn39qJ6cqG
Xp2U7KBqcO8Bvhz01OmAaVLkFzK6tMyWNcs2CKYxuw7cdrKrHjhi1zowFu0GY1Uayg+a+3JU/VUc
/beCfbwdbyNmCccCqxWhrjXZYkPuoeZkjyhnnxm6Odl8xzHFDxEBdGCGh+nazupJbTK4IvYIBzRS
+G0Z7pg7JooariUY1/m7Nqxn0lfPMWre+zh+gGj/FdT/5PDNUo+SAqtbsCXFdDuqLPFSPxuD9PYO
30ItIrLPAalIJyvLXVPBb7rvs2iHCmy3epze6wbWnWI0gHx/sQ4oTqTkr/QZNnfNVjxPy6VnI2Zq
3w32KoJCA8SP/KUYGyczoa3lJbNWdC/RqDBhSQDGsorG0ShPtxlHLgQEvsg8s2t3iiOiqO7EjiOF
HYvJ00cwcNOML+4kUELicfBe8N1K++2V1AvtStADLZ2CpQcQUYz+JJq7WWl2HSFzS3+dysgjK2tZ
t5WrsJTMnRj40AghI+Q31H2GJgyBd5Fsh3NWa/wu7DlBPJFTJvPWD8VxEg08K/2pkR1W54dczzE9
4nrYxrO97InAipIzhPCz4M9jcxsl6834jAAHwQ8i+lxJn3xaIMRXG/uFvJc68ao/xR0/s6+DPBn3
+r7/zzSOZWD9StJ66DPwSrF9k+nQWkeV/zHW5xAFhVxMrgWHMkantuJHbjLT7xBLs6VJcu0dm1uq
ojJiC8WHz66aWSBbKMur/ITVEdIU8nE3+UmbFL4Qg9cnyjuJRU4DE3528J/nO80g8v4OVg5cRu+d
VlKmBYQWtB0ETxsTOCswCq5RYksosM+6DAUXxqQsjAqMHPghiQgOqmPzSOvmsQCV7ob0QXTO/U04
lUK97b/JfjDivdWfMiM+9+a9VF/kXn7y6QVjfUDtFwBOGFK/+yXuCZnvrx9pMqyBN0lIdsmRCDhW
VtGuJlxdL77wGaA8/awNgHpVFoSHpG4842Urii8mc1XAPkRsiLeYyiOuLgvAO+TaeOVU4nEBHL3J
/9Jni2Qj4k/WpxhKeu0Wr+xgZsZzYTA2ZVD2i/8jX8Rm2krVjB7xlLETbVHnJ2zFRei3KwhJ5MxR
HjB0PKOJb7DQGeijO7JGC5I1QaNWSRWwQKTUlzAq/Zjkqkw9lAgkgxIEuhpF7uiEpFOw5g6387ck
aBchQmCYNZdQE882aDkQSt4w4hmYt3Isb/DPHQAoW9a2A9MUw6c30W/X2FU8wgmSmrxuTC4tTNXB
FQzm6XY8lq4kbuDvTCW2FdJTiJ8Mc9TPDZcE0dnuRKxgC/ZPOZI7wb7ml38+lYZs+mP1bIjbNbGp
PIdQuSYe+VayWh7Lb0PCv9a84aM/SUhpjuwXT8yHTwUMKW6Tg+qbKSLIf+RdmKiHNH5aOv208uQO
o+B4L9cXRaOlWccl2j4Bym0MTEFYdPx6jlm5XCyr9P8rBmZ0HN0acgacXDEcQpg5OeF02RyRdb46
jGQkmd3SmxHOeNmZwwKi15vu2k4u/ZIXG8eoVLcz8ixm6lyt5c5kUmgxKVRRJ6/7KrN2sy2riY9o
3ldNmGI8tcb4a8TyrtVInUZE2O8Eh2v1+9fE2FBd1LajJcpAyZanCWyQ4fBgZidPcDRwQiJZAbzJ
NWUy+voh1neyT55ItRJYsbJLgAv0xrSmtLvyQTHsY8ELUNSOHKYJdcKI0y0EPMqkSHkZYUsEg61j
rOMtY/WslJJXDamjLPUzPC9uyChsrn7TkN+ajtcqba+gAAlg73Xj3vRAozFbw7x528RNfe0y9ayW
qj0bCq84DxJMsxqOiBE0p6AqDw2VDk7He5Y58GEkZDcZUWykbrKlZVzKjd4QpjE85BT4FrUr2WPX
MnGTstpLWLMMHLKQmVHL2am0US9oikhzuJtVc1MvU8fOMcGTJzlK3DqyzxYAD6dkbfNvdq9sYX46
vM76XRCdCPUWshlmmwFeRqen7JHPkfAS/S76YRTvJpIIK4tYeEV2h+K4SkQHOteWpN1M3BcvtARM
5xNLWewz3GZCBOIF2ThaxHBHkuCS74kDuTSZ24NRjBzjwcp/gn4DmyKhqF6ElOamdCs4eVMdkCg4
ze6IE3cu/wG8pDGGLWMGK90cbNmkrm+Ary6TAQBDuy968ejfUdjGZINJmsteYpQD/rU5FCBG4C2u
/UMorY0E+J7034dgYJELO7Bt8DCo9AsGSrj5smMOo3PtLir1fdKozorO3SoVt/vpOG1CZd4CwmIa
VcWm36hv/1cf94oIvYi8DQBQCk3dK9EYvcO6HmMy2KPOwg1IQhw2alWx7uZ5+ZilxZOIn3gXyKeD
n5I9F1CKpI8e4j48GPyaFPNQNVi6tOmQXRo/iQhBv7B1rBnv/iFyELr6Mg7DucRW3WN5l+T1OEbz
oYrbfS37JXps3QS+fl1VsnYUqo8Ncu/CUWbIWW6d6JBQK7bPmNlvKZP2OYn8da38up7xNus+EVN+
ljH5M44j0ZdCr9rKSutwRxSm4h/foMo2SS54OQcg1dVYhHNypWiHZeCo0AvWGGXG7P2inuvr0IcG
/zsxCB+B2/UxnCNJoY/iga2ZreOx3YsXNNE2VzgmNEl2pTcQ3QrZkGW4g/Z5j/l3yN7ruG6Ip5As
QlZAZhM3bMfATWxHNb6qDzLUc+IlF/TpzUf6N0KbYH3JUBlezQg2BzN8a8xnSeguyKJfE783CtvL
UDdA7O9qIhPuknj6rVhwOBdIJMgta6zxTN7KRZ32+m1JsM+dsYOuHcU6hQJRb5flYw3K5mc1OyIJ
0oQdM3i+vxwwNWRiH5ZkcCCfau5vmg50mJIeTO2D4WgIkWwuDjVzQPb0agy1mk6PDw5X9aHbaAWK
Nj4xmU+sSREqSZajTZSO8V8RdXZh3vofje+ixHfRIiZcebUi7TcP87tB46PNyp4uJAQFqErxCYrx
iQjdkxrQXIe4hQXT0UZGiqhbBNbQsfo+b4uBGtzDK5BfytAumcB1c7IjK4fSHjN/1GDXjykiJFeo
mTmlhFa8HHe+AsogFMExJwVOzchXNJVWrgbNaWz1qdrnLjiaYOrxkKigMnrYE8O0n6V1j6+NiQb7
Pc1i5nyad9VRFEqPJ8OrUf9ZJNsSuF4K/XU2tIt1Uqb8EULbEpJ7dAQtjJkR9UrTB9pS+/M1Sg7e
zwvQXooeQhBi3P8TMzz8/0nJ0/Owb535+naYL0N8i8Tae5k2eMVBtbUeHy+QRihRuIeQYZ7Srjkv
1nqOdcw28WUNEYwRgkRgjUngF2vO5adLWjcaWsCg0T6WwQM/5uew5kBJySwbw51c6juCHJBEcutD
ziTxiybD6zjlFmvezdx2MyzIOGewqF3SJPONkwn93Dgo3GvtPmIuj5SSPBciN7vhKLO2kSZ2bxEP
Xpq7KpR01Y+aYYcnYgwq/Ooq9KynnSyUcCXjnYdkZrsYlweK/lRkkkO+V8xb2kgsCFws4W5ZFcga
Gl8wZn/URcaOdsEqUSX0SMUS0pjcGtFGoXFnUbTHU8OlNmyz0RaJYpwY4KAK1L1eHnecCiyYQEe5
GHmY+jY0ciwuN1iuG6Vkvc5Out9YDbGREwRUxI2fr7IEHHrz0gUyJSNLPsPGov2n/JfH3f51zIiG
J9XNzkGjR96b8F8aEmsdgX5hbL3EpOFUlJpMDBcr9msEInzlceIw1MCQKg6IiWRa0SzGH11P5lZ0
PwF3x7jgiuUtNJSziAFtEa5WARy8lKB6ymdFUE6SI4j5sRK+i0l29RgRcoR1sNODps8OGaLaEM+4
wgB8hNGZl4flM+2LfQuGIK6R0sjn2FV05Uj8FYZbWl/rPQO9gkFCtm7DWL3SUScSMRIL4YNxf/EM
Ue3zbRHQg/EWrY/ZjGAeGoSDdFvKQRRem0v8beBcn4arhfYIJ6S6yC79scQIRgIwRstw7kL5ajTt
LX1fANfoixLQfjm5eRvFTxZbejfz3d4gcwERnPL8sZEGs28tNGgp4gSyn2S2ztl3md4LUq26tvFE
fJWdLLvIY9HqqqQaIp0z7Il8JFya25RjWd2+jvBskz+xc6PPwdA9CMOOIwgxQ7dTgcXNBxXwwSIK
1HM8OvCntGP1Y8lYqf/WkypaQRU5Ii6P/C8DHIx5F/Pt26xpgQiTkMuOm74cdlRBfp1vqTVgFIfu
8q/M/gjywN/ocvSPcD5Y+8UEBuR8uW3qMu5u8ABCV5xpjZPDyrdBN88qk741xzN5hHqHmevlyI1N
+WhX2JWoQLr0dXrBcRrY8Ezon1Z/5Dxs2Q+NIRlpApAik7X84xVww6pCeCzM4wAkwC01MSwTIM8e
soWHak2LFxLXIBFATZjg8CWxSWTIsutSYdf/6dXq55Llx6QqVFUVhOcV3Qy4czMnkSR2NnBkIsZR
Bsz8aDoaY340/ozoisv2GNdYTETA1p8aqrZfkzGLin4GlWsOCynaVZPoTeolhTnVNUaAOj41TKya
27JEGedG67oFFRcxP54gOIApc3C3OwWCT+UaF9JWhisNbXWfPIj/JncocqN49kOLrT0wqrmfdhC8
Zzoh1EJb1QL/g89agmQl3giy2ojyvG17chc3Ym7uenn2a6lzpPZ7QNcpECe3Vicl5tA3ssNa9S97
X2sGGXuikuXogmNV2vCOsVBEo/oyxnnKa7kVI+aG3YIRhvYaeYZXISY6Jf/4jl/1kdC4984HLOgt
zKHllO0Kk13A5EJV0r2ZRDUtuFRyJ9qsXWhLR4RURngIW+bf0WOcuwv+ubfUqboMBIp4Z1/yULKf
1JJPFUs5FqI42N0xRIK8NwzNa/m1In8vWrpG2CrF86p9dngqRY1v2sUKDoi92M7HRPGZ2EZnKqVO
AkHAaSWzO+xwYWkm0rXQMXMqajBhBtJPm5XOSDrqEAdFyCxRkP3fAuVTeBeRE8ToJI0TtX5G105T
5aZ555rAz9t9q6c3CzZgsUsyzl6GHw3DDxM4xgDyOc3VY9RWOLb7WIHEMlzo1xZr372W5Rn1DDlm
09SRMNTR1zeHNc4Iorb2nA09dGZ5Yxqyk6ThyW6RdUI1NmoWDqitcoNBORWzspvnfKffa03eiNZb
AupFNs1ju0s7+PJMiTk9Cs3aSm8xlV+sYrvqodCyc7KCfhZ9ywD39MEA27GswjVes5hGcYFrMOJs
TgKwpaZg6Sxfif67aVcjws0Tzufozp0AA0PUiPeUwfOWuwGNsKgzfGY600wCJ9m1eIXzam7dLe9x
bzwqrG06rNEyv7Y2uZfNHn26TgxKiCu8Qf8Zk6xcN8xZDTx7WDArH3dgMLZf5HRBZzlHySvrwsE0
yea8OUVxdh4Emfjv5YjXUC6Gi5aIlyFhqRADyh4ymXxyPvpXUJm+qZYJTUi3Q8G+y1o61zWz2w6j
M9udkbHuOO8x2wTVVgR2QPAZLAktqCugWwXTTOuRrGCRpq+0/EMgHdQFkU/JU4y7Z5F2EFqj5/he
hNMzE5Qzi7N63pprQvc73NRFuUopLz9djoE4cuI6ZYmpocwx63SOQGUJ/GGTMAub9MOQhMijiFEc
cTHFN0UcSFpmfPtcy/qdpLJ7o/Z+uQDZakuA3fm5SLKjPEVnRCd57Lz8ciE0WWRGSsUuPUJNLmI+
mxko9Ktb5ZhcBJPBguDWJc6VJUhhIkqLM/I4kjLERpGYr5fObph28udMw/eWfyM7dwVlcqfPEHRo
A2aEOqJMeqdR3jpMg6q9nOEZHRpzRjRB/XTvAAp+KXgA2+4txKU2jykiwt7Dcuw/CwXgpgjeazuu
8I5MaITzrZSWezlnj6EDIUb1wGO/UViUNXnyjj3TLgdE+SVAyzo+xh12xxmbXzR6MmrRgSMpZinU
MnfXJeTtHD79GFFunZOqRs9J/KCc4ElkTiIPm5VNZd4pRLxiO2AptKLU/hlRLbsSS2KUkeq2bhK+
YXTQtZBdpooN+LuO0aEG4E6d+yFkCKMlRr8JX0MFQpJaX5ueZOUGowdVlFbpb/QskNfjlzfZgl9E
tjzCmG6b46ldidMDick/hKJcW80bk09EEWBOWRDAXf/j4xFfgNDtBOlirt/0Qb/FLE0i8JATpoRo
U81sLuSAKUb7ZiikTuX5TWlK+iW7x4UYpoujm8q5UioAaOALBZgU6BDz4ojQ4rMck7dQGK+W+Wni
/1/b8ByqF51jZWj+kz9HSMcTXrHXGCPSY7w02IvxBS5bwxi2EqbR6KAf4hZqCvX7BBkMtOFqveZG
y6aWqUkF+dQgzTeCjNaD7xVYl2UPWMkppcy2JIZ04WdVSvu2mfZsGoh61rsaE7N4khPriJdqZXEx
D79hQuVU263KycQwX9D41IBMWV/6OnikwtmvF+DZFdDcMxMmvudletWZbfASX1YVPlPF5NDF3uPY
Uio5Fzt+oZPWnpX595pB+0N1oVNdM/Rg46gR2Bx7IUCPAlnhnLGhX3uvtFdT4Zlc4q9ajPwe+UQ8
GadcV07je8SSSgtF6IYUicS+gkhq3QW9B/INt/2Ta3I/eHFduRfN15z5Nz7ZBoUzBFh/3Zhq8RBE
+dEVyymqP3vgQYAbeAx7ZV8N5mFAhj8zzqBon9ThUA3zcZr2ofEgyPeHknIyHnP1zsTal+QOkIMV
5OJRn2TPuMqrwm3EtW7g4BLRrpq13TfdXg/7/cDwfOiyvdluTaZCayUHnZ+gqhBYOrTU7UZ7mHHK
dwIV7aL5OUlMFeTWgVm8lftlnQYc8krNERPbAQPT+goJv+uuqhAdrPyHyaI13+daZ5MmvZth80wY
FOWHbigPu+hWAaxRygiJLqU0rkhdZFcvmttAHEa7/C4pkQmEaDo2ogaDY9TwxJIq3WnUzW3J82Sb
WMI0LGGAiCWzcDQez95W0STGdjq8rxRFkNounR4CnQq9S+TFcru1wSgp6eoW+BleXWA/BR03bV7y
s5Exx8cJiZpMe4q1JsOMCPkQfuX4Kt5t5kDUwqLA+aB2JgMkdg75Foz2MaJ9zcKjwda/Z8qEnmlZ
iRNWYeQxbhDNp1YXHxxdlEX6M36rv4oF4OGyTXoqMGXaXsiieS4l/ctnTRpzz4xPpYHn2V7OUJAs
lZmdyN+wSUkqLhr0T371kkcpr21nvUnf4WlB0cJCSWz3TRMiDyO7l+JJ7UCDZ/7yM2R5kCLJH7a6
lO4i9PdaBp6imneAeXbxQHGciOx3xZ0WxJQT/2PpvJYjx64l+kWIgDevVaiCLUvfL4hudhPee3z9
XZirCFHSaEYzJAs4Z5vMlRZCV/3BKlbn3R8omm3iwlbxpJKlPX5NIMoFrKtMgZkYcx+PyAkePYbd
6aRlLxPOjOUqvJF5czU5wFiYr1HsfqyIeX/F6AWA/Ec712MooVbIjFKifZQy4A0ZWjSXJIfcJqn0
VxDmUqn55Br5arEnwP+RqVUVlBG7Si+J/FY75RYu8XHANBaHKKCCCHZMctWN7JJt6XGNNjtXEnuB
oGxU25uKOQUB4sXUOdrEJ7Wh30EDMMvJR5gYMSHv+UqZG5QkbrC9JBgKFYeNvbSJuTgH/GBUYSii
FHI32Rvo02PguzmwWO8nhERMJtgVTIHWbpTKrJgP/E3m5i1ZSQ1XmOQj/pDG6KYWkAZi15wecRvf
54E3Zb/QrZPMrkPi0I3Ax9X0qDEpgBEmyLxkue3tXVw6oifDdxaR34Ip8VThvSsV4aKLTJvwiVi3
0/wlSWwdTxEJTLl0hEmoAe3SbGBVkuVEEaasjAyp3OY4Jl01Udxk+6Oahl1nTE+42HliASPHozeV
8DuNq66fZqGFPvoWixgJVEYhMZuXBrK6eFZizsuc96l7ARbymmYUevEtrrt3DlV9g3QHPH7qhjDH
Togtw+7jIlywVhjSFMSgbQitYSX9zzCGkMM82K46H5Nl3cV4vmNtxdEd09XjOpKm8pXeC+aeC3L6
vBrIiI4SMUWDiheDumXFHVlK+yboXBXU2kV/j+4iOW0EZfw3GtK/wLc47dC7DYu3kZBXkW1xDwuF
QaKY2exMR+mc0kJ00htS3cuGtCnnIuSIpOEupMYbWuxlRKAQbI2dv2OPBG+vrRDvkiKHnszIbWLb
7UZ0aswfKhKcwwixGVGnhBkosoICQcHgEEbSJHheVMtfmwcAl41Q8E3xLOA+S0xJvaVYsPogiwl/
Jk0WPXJw2kw4jQsCr5keCJT2XUHCWtJVlTwS0qWvqkv0eVpUM5imPqiLyIdp5K/U3Q+VOMKCkG6O
frXRwuFdSZVLdc3SNmwHDOQZAd2K4CNWhmYPkI6+vmCsNuGZt1XsQdxVu5J6PHM0Py3mZnhp03+T
pLyNSv80ySAlnTRXu8dmjLe1WC9tlV0gC6jGHABJx5bjqrpLCbUidGRTb6YBsSYWAmsyyozLrMeX
vmDIZxzK+i0GdjwLXhQ6KalJaVwH+Z7MaQF8nuyZ1SI7+h40bcqoCx+j+WG80RkrVEc1uLtLW8bP
RSjQ1x3Qc4NiFf8ySD9myLqXhTRWWyVzuAPHOu3SsF2Y1BAi0kHIY9dZmj65FWwd1Pi5ciqojLy4
cHNiahY0RJAD0bLuUA144aQK4IMgDMu3KL6i9GZUwnWjKMB2IZL+xUJfaf/Gc+qkpcG1QXRpO4Hc
ozOmOBVY1UinIorOanQYFLcpLsk2+yIB5znKi5y8uAWqlTn7qrq4KZNIfiAkZiMvhd7g/WruSrqd
E8b63EzNQRyNYHmiH/aJ3QpNWM6NFV1P0oOiUqXewVuAUxU+6l3cuifqC8bAduzBY2OD0rJDY2Kg
4TMd+gjUGSDL/xLou75142pxjVx1NVTO8meFOAFUR7+GLVYaIqYVKNcnZavZyU+mdhb7ygFR6TRy
5ohodbOelB/MsjhwJh20gsAsOMVQ2AqnjV+BGo9QMRhyIWBo4aco5wrVq2ad60ogXfpdIRPaTFbf
aBxjYR2ic5ZbmUf2l9FHp8OzpVnpan+uVV+pIg+XpknqwJUcLJllyJJfDvhExeSxbskNXDqXLg0b
LnP5P8fx4KNkOznWG78DmdGpybE6baINAE7mWsrDOEILwKiLoHvSwDY0CgayjlVQj/Gm2FjUrvEM
wD5hUCK8TKv6ouvDi9h7EjJOyoVHVAp3A1CJAKhEtrUOBEiOKBHtOsNvvIE7E1P/auPvVPyJxpaR
B4zO5dxgLgQa1f4ZOUUc7WKGyYe0Z39T6eYWb9u3pUhBOZjgWeLmsuIuYr6rgfASrGDussvU8TZn
btrXNxD1G7x7QptZ5BVnSz2XoVwR2cCVfdorRgePmZlhXl6ai0iZoHK3TejQWBIemj+5EVoMIfAk
zM9IrR4a4/eNM5+Vkf5Xw3kvPZXnvS+fJmYkgysZExQ8R2RwpwZiOYlFMCur7BPOwGQB3if+keOC
CSwXXEeQwyJiouC2VT28zitCvg7knkyieexZo3Jd/ENbmQCoYG/LTAqqr4zqoEHuPKo6/GDq27QJ
sms9NqAdqxdWmxGb4tTnTiyQBPQ3kzJFeXTZ+kw6GU8V2k4kYa0zwyFocFomyD87jPwVNasd1fjS
wPMw1e8M6xSH8Gj3qVrFA5JNGHgQN/TVTavfRwRmUa9dwUUJnUKrYZ0r5H9RUzlEhxbtcYLwtFjQ
QNC1ISuRFV88N0w0zZhrC2lCFDaJEfbzGlbEBAgc273ZBmli0JOT12p+E6vcM3sws/MAMCVDOSYq
gr1VMacWUmLqH5TB4t8xQaRnbAHv1B96Dg7K2ZfdVNsCteIgAMMENxOpT0pWkEAaWwKtRmWWA+rq
jTjPh1zrj74/zi6RT+ct5nefPGYgKo12lwzB068gQvk+UvHFXDRPPmQDE78Fh3FxbKHDquI5qWuH
EYdjVUhxm/ZQtJaL4tPrJcMritLPHlXOotxpCvUuwzy0+OcTdB/nD7De8JncMbI/4rh/VZXyjYhF
xWxeYexNxP1lWD70o6pPjhDvdavmiq3MK/wvLS2vwoE4lDwFe5PpNhYLoZV1Wx+jQI5BmwT1pUcA
FbNG/4V2Rxs/ARwsE63hhDsKYGq5IettgQAJgSL0AYEK/mp1vgpKC1cMopaqYdpuPfmogvy4kqtG
BJ6z81D3jdCMrntPmqHOL1GOHhieIherDkYqnXJQzwPzjwihmBQVTqSOjigbzq5Eg1aL1AoaptIS
PH3GHteIb5rT60wyut4ZRHh41ujszwsJFq9TaZvfJWMQsny08n1Qh7dCWF/NaACRmjyv4tzd20i7
inF+GY7TKDhppbmyuDk5oDOBhyFvg5q+bDNkhFjs+1wgiOGU8tsRgT0orrWukLF+GhLk5vKYvmj1
FgrVFhYjWxy5CJX5WAzSmzQtr/pVfy45ETEX5asywtza5yTIlix7khnNTiOOqhspJUBDwRxBeQ2i
PPICkc12mT2U13GZnW7fRqBv6NY7WRMolG8WQIyGVmBG37mcB0hlDWuSBVZUStwsZO7MAwKa5QGm
HcB/2Mko37iZCm6muFBd27rNhq1CBVtrw85rBB1kr8kW5cT2PiZQt8f+rHOmiRGYBKgtVsIImRtF
nBzRlVmsk3JcU5139b+cYxJaPgYcq0EDFCuXJZou29hfDCFhugbSRC1DU7pLv1QLiGAYtsxPe450
wAs7uD1jTouxHPhVz74TxObu9BKFnPo65HG+QqfYz2BmDBxyHXzSlTt1ytf3aWs+JMn8AP/4wdt/
jll9wrFsfsN7+MCQQRjJgqyegVlrvk0YgkX8WybnDQZtcRRuQtncMwa+XlYqkDzjN6FWXovlraij
S/x3iIWjMpKoDtM+nWd25jWcujPOr0q5LzlSP5DyW+r0k3zOZHLmAO2PJRtwiFognE6yhEpL5Y/j
3RwOq/18bBXDnrPVtlZq+OI5U/yC6SCEU7RjmDhoWE/Q31Jya2zshcVsIu6ATI6yaflPl3AU14GI
IhP1V4eTghbrrPNBtYZ0NieBQZx2LsivIiytV5ykEhy9yJAcw3haTAfINHbirp5Am/ZuwpemNqzO
iUQQ/5BKo2a3qZmuw6xdqqk/buQjdjyFNSOC7YnEbOfhRmzL/sVvKiPGjOjV6caw98ptRwKUcS8+
ACBtf2Qg4guTUbNVfamr/J4OX16gjNa928eQeLgx+q875FjiXcG16KRY9Do/OQu6csaaIqOYeoFP
x4otDlgHKVnqikIG82Lk9pZJ6UFuGmIYZaMMADE+zdSkDTVp1qfoc/BAmRPjOf2e4+RgFnBUude2
e1P2aD6UIJvTs8xaIwNikl15lJVv8YaiRghlMs0zKX5UzGRhteG86g8RnkdVY7BxlNrIU8rKK0vF
m4SjZMZhegIGci4MXo6UlIqlcOYZGS/SAHFi24c8YAlIip3/Le6Ir2pun2VjeUK/krOXP1lGiObb
0JUfa8aZz7Gl1ewVX1sfzwlqqw4UmzUPxA+qyJ/FSx/PvIgwGqLOESGoCNoeAF/QXJNKaxjEF4BU
8aOexe+QeBZUzdEkaanyhqjxpvkfLuqd3PLf8n9pEq9PyGGoNx6DwYV3hDI7xViPwyrH6GJgyvOG
3cn4JX4VCt3MQdrooUzrTDcO7L4/DKqX1ntA9mhPE54J7Lam7Lfl5DIHKObW703Ba/irhgC5HGTO
FIBV5Jk8Q9WfzoWZyWPLghmbLDKvglEVoi0bv7s9cuAlAGNwHNlrGpYxMtAf/soF4owhvkJch1ek
nHShOH4M8G6yDCkV3HLkbS6ONk9xYm9uHthQndCJSZBOuUkyiSz7sT1jrxJnza3WGD92SQFMAB65
GOnBmJWwKOK3edZepbR9rcuVFh3or3iL2ukhzM0dS/WM1rYnwk3T7JLguPrQvWdZ4U6nnHlQ3Nwa
DKeVwO9AJDxjxethZG4PuFM5tq8Rk+WeiJnxGm8mv+9nA3Vrwt2GIxvm44wTsqGaqSxfVyPfROEK
Ok7F8D/FOk61zY9irMhsfsTHrCv3Dtm6npKIAAVRWv/EiNZh0pGg6KQpdEmLCrBr7HVj77DeUwG7
VtGwaFTO6uG7qVtXjAVXrGdvTVM/0ckjLV44OM4R8/0R/wPiFdtKek+GXVoI8SNNqsecCHdwnWEn
4J/3NHzpMqYzI9fBGxNVn6Ajp3UjEo5mzmb2mJBIpI6XLa+4TU2/AdeBrTaJaqpJfi98vgmbAxTf
Jwmp7EbYZj8UJyXN7V7+Z0yxlxTWcZG+Wvkd/gJdxjaRAmkNl54p4lJyQNZ+HgO3Uj7Y/oeNJAdT
ZIJYFLx6Sj0VH8ZQ54cGoX1Wwb7EuIno8jTj4pb0zuusD7HJrgt2WwERh2gQWBfNjwUQO24JiygM
gBTSqwmzw1zIrtAAQtb+YDThkIjhYgHez+NL7Vl7/MXeR6FVWmL6vDgODbU9yQkhHemIilzwwXv7
dfSn31o7JiBUX+EJZpI3NYZbk2gbF/uciebRAldSgOCxJwGDQB/f5qW8g/x6zGv0kMVDvkffduNh
lI2nVpcvVLj16kfb4Fdp70912DPImnJEVTK1+imO85vI6a5eDbzxqtYh0GGGtuF0ZijQBsJPJNzE
ULkYxlVr6DTMAvALoFmWNZF17Ehqk0zrVLK4YRhqqPKl+Zm/FWb2G/45DGPQLcGnknoa41Kt0Q9q
m6fiHUKqkCXElmOIN73WJEtScOY0cZOrxD65Yd2cnEkN5dfmgRg4iRBR8TD7s/SPeSj9NZMgqheP
/4bOThwvrCaFRQhW/KsJFOP+SETISRejO+TL6sdrzkoT3due5Glxum75rS+FV2s23zpzfG9y9R2u
fJ3ND5wX1eRqGf5n2NgmiUVdTYaVk7/NWwENhAQ6S0IY8zNhkpj4FuhA45YoXCaMaAhyGuJ2r8dY
6qjot1o7PS7ZizwFIM1WJBe9Qwi5kymTi3fP00vAzlvmt83ob/2frOZ9rp22ZaQBPGYjjnziSpcX
47TAuajsodX9BtZBt/5I/UjVhH4xUbFFtNfIlK9RE1294qUq4tuWv/YxCkiiNbXBuJRv+F/hGiwE
bisi6yZ9CWLK8xEJ7gxWvNqnNBTodGsM3QoqR4vAGvg4LKhYwhyVHgcadfi86xWJjChjfk4LsErd
m8+2nV8LvX6PDP2Okv+JAyQi67XKUXEGPTvRl6L2sttIi7QKJobjH7Bjn0O5PsZSfCzI4zLtIx4R
j5vG3Upv3YrxTUFIqx4PUXPokWn0yblb6tuoEvQ2gTb5BuB2VUmvokac4XcY7VfbD1+RFH1OYU6w
DubPmegPVC/CLaLxWStnw/OI9QCtQUeCLBrXT2qXNhnCqCDA6vLZQPJK8ctbrAMsboVPeT2qhu6y
KNvYOnEFJCSujgs+VsnhH8y4xY8eWml6qRKz9GOUxU0HkHZElVe5BdXLwgJzKqHEPbLVYNPnDqAU
1Rd052/EOxUh9jLtRWoWx2jAO7MSsvkemhGiHLu1Fp0+sfEx0hd86jLzMBKUTD1+KNA6coxYooR2
YvjUK7R2dCJEneNMR2ZWEsuS4NUiwWUlspNGoFQMHOXuQNWs1nilDplnsEUY08FNcMki+RV7v6Eh
YEcWyFpDENdaFZeI2QyLYxSNu02rFj10U340pwGNqbjG/krbfSjmCifZIHSvljK9ZWL5zlmjfctp
92n06yc3IJsVlMEZBvKNvdm2ZRephP27FKd0wHQx4e3ptHBRuzBG9BCdTUE7mz/9b5LGAKUI2RQK
G22M9s8sZWaXpE1Sb0+a6Osg3NlHeqIsuWkwbEgSPZT5mPpkNx+A2x1/1ZhUpokPn+yVQkdTd+rm
2leYJc+Ea8SJj3PGs85koojoGwqK/YJU5aO8CY7aYhCCeGceMzhFnQBuJXUTBcMr6sMM9EDNKCUl
vpvZhXXRpfQWYdSeqpPeP435I/49pjLNK+Sf9kg+Ez7RDt7WPZIRyhbVdTJYMaTNNdVSwh0RVbL0
IkIWk6ABJMH0NY1YlS8UT8ng55HlpfCW5FF16fNdqKtHLf8N9Pi8pakz/8LmPewQYjP2KsWu/sp4
5cwJmQGThvGpV8tpmES2wIRZMtVq6TsgoKftBUsE11t+NHS4VWX8qEeVEAhGUGWOX3h8yaD+/oro
X7sCZKpy6TThWfPzAf7Uc+lZQN/netXgJUc4fbPlu4IOgvwLGghijC1mlPI/1W9h56WCAwJ9NTnm
JookJcpuejfc1nyBsT7dDORClfWa2HQ1jvmloSzBHEOrT962QqqIQTaBCAueupAeCsIl+klPt+U5
9ZKydjtaYaC3c0XbVZ9neJgDkgpd2E4DzhmUys+R/x2PL1mHDQqmyAWL2KG2prY/WyNDgu6zJryl
ESv+LOlQKNxEcsiUkkvS6WkNVryT4OLEiruLNz6pIEceoOgPzV/o+iR2VDvdFvibMaLtg0uF/uUz
pxcfEPUjvz/lhRgQNGHnS3vUWT2rEqtBMIvDFGQcK6p6Kt4zHX/hoSXfl7xWVLYn9YXh87lCqy38
Gqky9BvfAuvsNkZdbxwLMIEAmWyDpMxoOHoiqgM0ulT8e0wVLBLFlcjNliG4mTwuLYHaIBFGkp7Q
yDFEhC3DAJdlEitHSo968JaNpTnZiIxSJQXaIApI0voAkJ+xIPEviTefEAl/akzoOEXAzzNETs94
VEoL8ASVu/GVc+5x51PFFYkLNMt4cKMJ7zJxskiqIoOGpfxqTPG8jJmjglcRB/WEuLNWjiGr90Mm
irZMqNdcVciysfixhO9XWLu52DhM3mUGAy1W3Rb/VPWDCn06D1Ar2G8NgGVrwLIEfXuRPl4EGcqP
cmtXIzBFjbvXs46AE4TtIisROfAR/ukCwQsU2QtzIVTWq6PWrybpmDtf3vqFemklFF1jbq3xnZh8
JyeCsOJg1IZAhBnQyK9KNYSSv9+b2DmmN3TNzMC1t9zEbquwekCeB0TElSztuL0nzb1kbEjQBc5K
9NmVLn7iN/4cKs7MqSAQfYTdVmyZNy+mq6QzjRiL5PNGSkAMfHA7bXKNcTXzaIFOzOaiQ59OdJiV
U/DSKwvqgmLn66kn4l5OmoI2VUbSL3Wpa9V/s2a+drJyrUbjWk0oxVW0GtTo2Thfp7nA0zeZ8huc
9ybSiB0SnkpbPJB5/S1l9QSBmyF7A160lv6pjMe3pWRqSIdSXNe9rrJN+R8+fWLBLcW6k7twY9fQ
rhOpdjsoHQEwjQGC+ehTXnhPeR7iRMYCwsJjkFkK1Dw+IoINNOUqe/jz0qovG1sKaKIrQzDyy567
4qjmYBU7Fz8PJwEmbFYKHUmQ5K19zAb0S0iKWU9iIQlJjD5M01FqNsnGFibvadivUsgLIifV/QBf
6P/dQYes0R0FIfi+3xYG+OfyfSLJfYbZ0GKXQVQOocRtaZhigIA9L7ZCt1T8JMV2ZCbwMWKrWZuL
wlVN1UuXEDHAgSBaE91FNf0lLoaTrvzN4HISVtNzMOxQnwszbadA9VRQfCRT7cTd4iiSr6NLAtx3
FqEGLDHKLT4kOMATa/0sTJC6o5r2unfNsaz0hZkV9JMFqxHuU0L8FA2ILEHh869iqVxx+oBKclNp
C5LUT4mq7dQiyCI47MPi82O15MhrTqoRQFJp4Qx/WQtG+BtGJgedOAXYK8vjzkyyHEWzPIBJtD6C
MV0GAClJ1Xj5jK6JaG1hKD8FJ8l9hF3VDyM8sxZuRIIt/FzExDuNjpMM6J7Fgra+RjjTVLJx02V0
p/ofzRZV88JvGx8F7DSVr7UEcFfy9NEkI0F1lBbdDEUyoO0I+1maP6H1H5ksassxQR5QTffdnnoe
t86d6WBTSuwURE1O7p6xXcMmwm4ZHUbDa6tbxyfXs65pITjJunBmFghKIY8218gYlrfHmeZE7Lxx
Qw6rYpBmQFcsgYiOAGKDigA/recbVLMblyBOY22lP+aJOvBvYmMT2b6usIHcDmvsmHyaffbKOxpH
hzYUGU9TETgto+lCGigZT5yFrfboFhDiaFqkoyyJ/jp2PuoeEQUpDwVrag3MB9W8gKmZUSBd/Esf
b4dIHjy1Fu7rNN+KSL80UhayC14quySUIl8PWcsaCkXj2DanRJpPcsEaU2WBiZyRY4cUA3JlJZV8
wseSnyAXka0dnVuUcyOTIlaQ1jk958lJRD8SRZbPig591QorqYjgmze3hFXbuJnO9D/XpI5rcm1w
VeCaLPnisS7pk9SPuCa6tu28assZLZOuZMA9AKVc5zizWF2RqFVM0vEVPS7jAzl3jQhQR//WYyNa
S1B0segbRrnnHQWo85Dtn9kDPkexfTHGq0J+U89WRmnT1zWLX8teeVmH9qVJtyeUZ2t6tNVvgZik
uW5urWBejBnS2yX7oMBHAJXOCXaArtTPRuGstWAP8LYl3iBmCyicg7FcwwFjVRKT/X7A35DrV24T
RKPk+bT7+HH3eRhIi1TU5xxO9NSH2FgfCpKeOgZXfk5m21xy8J3AfZHroY0NsjELJsWF75eatP5j
dVDAyZNbym6Erriq3Bt/NlWuRYr5uSRQZ/lnborbLseMhmLh0kcw11ecg7d+5YxXZWfUEVCi/ciy
Eks29kPJYkzzx2DKnd3wVV6KpL7JTU1EtF93BVweNGRz8rbK/bs1ix/oL5jmT+bslIrokCbLZFY7
Z3C/JcQYfG3azAPpzS1zDeLdpmm4lguJSKTxsPXMNuG5ytWjCVYmaobyayCbrIHbuJGuyjBXjYyL
ngtwq53M6l1xv3db3A/Doa6zazwec8zQyt5qrDeYLIElIkd6ARQmkQ8CsTAFVVho55KQ2LXdvE3l
Vs/wViRODYaj03SvMBSvHzcPUevYw8O3VnoHZvXau8i+vKZ6T0yR72fz8oknsG9cOQSArKZpKLeK
T65TuC5ANWoWuaCDEZLl4QQxe+QwKcD6DCNDm0/rV00AtFCMr7X6V8BBl7B8s6z6XSNccgRfdeLO
nE3xlSUmut4cM88eOpkQEZxUyXNl6acdAZlozIGpbaEvGNV3qnxvYHWpwHowfuTJ4hssvVZZj9Kz
jfSjpb9K0sxlGK4TTUJ1H1Lj2kv6PVt+YQ+syWqBj038ZdsbNqpZGYhLJPwCL46j8dRSaO02iT1O
QhVfFTp33brJZomFqPw0D+t5ZJeOTrP4ncNX6DfZMfnqsTHofKExc1LUwkaVOIIzhhHIUOV9sUoG
umDM8y74+DYGPi2XXAE2/bwDRO2NuAd05alW5vHAO9CHVEf87TqXP3iPdUbeBPQJrIgbhFAfh4Si
QgGUhtrBxsg6nmtEWQIXa3H4IAzgydWm4w5qsHUNA/WA4mA400eKqsxyZlzKEV8K6J8xXP9j1BqO
fCan7U1WnppF2DIaOxw2FK/L1XhTX4UWqOydA88umd7EDB4rIEfynnb4NqTz1RClWz0e8XEcoIQL
bK/htxFuiVOSJFnEaK4pN45p7oqGnMahXXCkXcK86AiWObSwV5JUDKFI4ko4giauTbdKG28usXoT
oGdKtiALb0m1vmPS5skkdLEmkwmVpbH/EC2PtIW/gF95Ax+8xdujxh4pgJp6nlFoS+8slcFZceEo
wkOZhntN7SfNjDV7I6RPeY75hBi+CC1fU2pHpxvOROU8Yi0RIe4dcv2fOrJwwUiz8ibm+i5D5r0+
1og7VROQMafyLAcyxtp18XCr7JTI4/bQOPjyjCmWTFTnhXEXPpyYB6z6oe5paCb4IFuEc1qQvSe8
w6gJxLHAe40mSMKjviSEUCa490Dh8SpQNSfjJW5JNPJyrxnT44mELGjnaSqyFf43a39WonL2VQ4d
G2k55nImq5LpWwLmgUdNJsgJnVKRCWdAd0dO4C4prxXBzc147ngX2no+EdOgN9TGMKhlcTiRVmdR
fu4hQ41FK0o7YrNRNs7LxO8+3iNfCf1GWYQ8iv8r/XuFQ7NvbWnBlp4PtoyGOuq/LFXyY/Mmmjle
pgPS+FP/TSRtEbHAcvuovIPqwMhusladPqSdHd/7ccbfQQHGpzsFjWdmgB1h8NffgYhazJ0hW5ov
ELOLA2EXJ9Buo+Za/CNXmS38SK6ZpHvDCR3bGXdQS2K3mUTn55O/5CIOFjulPqzpf8U9ZOLZqNJd
HoobDhdQSI0bg4qIfOR5WJ+JcYIPWdHzpXbR6miJc9rb+RQ6wpAiHhkJEs0VBFLrzsZRCMDlx/jO
kHhHFE4q69cYiXf1Hq3mU+ybFzleX9J0fYm+dyBLjq7lyPb8kowh+TvdbB/EBP8RP/IW3eO2ZBmy
uogTQvgqryXdtLA5faE5Xx1S8ZKX2VKRA2aJK/A+lHC8JDh5HQ74Kd98omKY66X+gFVjb9WvYYTO
p5V+cAds4rEZ/873pLbvKuQKPsBGx2Y9M1mQ9/xWXeMoDDdFcpIlYWiCL4gQ7yzbs4tnno6EPryD
CyXTbPKI7ivZo/7C24eLDwWO3VQ4zyx7hDgux9/l7LfSSxF8iyr/GwXE8miTzs+lIdARnGs92GgW
7hhVNPW+VdajITC0zooXub0soFlkYz7KyvCyRiMzzJhJPdNjYGBFKIxaELEsUFZmQ4R60Unb+ax5
jZJh1h1cbPTT7OT0+I0G5l5A3aj/htnlisOuL1SZjLV+bo+mflMjmGEzu1wm3fLnMjB/iQFZkYRd
UOBDFDCrEUMyxYpVUOuwR+wOnQyTm6OCARrDxD0iWCjskh+cqoNrbuF2pTbKCTMbyD2GqZ1ADwFK
13PrtJ39AQo4hREgfuKOicztNuBJxvclfhZ8wHWJ2IEPVAwyfQ0MvuJ4DAQmY1+DBGoUPAeV9cyK
HQ5vx1ZAL8Me/tBUDP5K6hICATEfUDrARm2Q7Ngi4MRUibx81xzyfQkSyBkd0abKf3LyZNspgtQa
NT3jp/lWUwMQLPWLiDDCvFF+OTqN/LAOb3xPb00JEhtRgaYHhjPbs/LeI53e6iBblZA4i7ZBHkVX
ZKQj4jaUXbm3dbiS2ZWuRBnRtGM/TIMZkfXUaX6ENrnwm4Mv08602+IgUKet4WjHl94nID1V8r9n
6XTUjl0bsG4m6msLihq8vZ5fi9MWifjELI5nIls011RG4s8lHJH6eTUT52XKMgemCpKM0cnI3OKZ
wuAMoa/f8Mv5m5Ag9Z2d+NyPOICt3W8he1nKdI5vWS+x9pWbm+ysg5SPJrBn/ErkFpjII00EN6TE
QSV5WZisVZ/LfeZaaDoIjBKJcQwuMxTOF7pm3KOryCYaewmrSpONh+q8rwDF0rL0UFD8TrrFx1+v
xY2rlCQ7yl+WstldZ7rWbdMMVoU2hjHvgitouPcYaiZmP8VTUapnJ2bPxW5yWN5tFWp3al8/6lRP
ampvtSS3dVkhmbepOi7wuDqT7Fe6xvtS8qcdgcEI3S25aayyaB1Zl6q6Ruukg9h3i6wONG+Fh2Mw
TCh1QEgx6ycRODU6n2NpRiEx4I7O2pB4ZUF/Ex/R21p3R/T1X8smnBJHLIZTNT2KesDplvJbkE4i
ymZZNAjNCbuW3g4LgoJpMv8RnZgF2R9pMG9gnmN5fokt6WHwbnAyK7J0YSVlRd6C/wLbeecqCh6l
Q7COMPVJZofsXKEaK4o1ROmj/5IYhjfHqEPpwDvRM+hTHV3Fewr8T/pryYtLrASCoD3JYQTRlSCT
ILEzS+5xdK8Tzc+EORi5XwxgDC2xJyaqLpTSzkCmnEamHOeqvJ5WgM0/CTsLSu+SuF1tnhH/mDix
dxgwF3eNmgyK6XDe/SxVMgVVPoclGwp+HQsCFT+pYdFgn7OU3XwFxYZntiJqVFuwbLOFLKmX5Wak
mh+dKuaqH1tHil0jLk99iT2tPcRreu1gnMmrhO7QCrMVZRWhIl2LyGElAhdS83hb7u2HZibnaWJ+
h9kua1C9CGcuVx2pei6wVjgqXz1hWazJ/LHY3GY+CvHowQ34EjrYyzn2T0JHcRTwMUrU40T+bM5d
Lm8K9Q5a4VW4oLVBpIszI/fHNIylH3KJ2u9u+M2wHatJnPTH5gRHarGcXgbDCIlmnonuwIVCBDtT
43sBjeKzi+fA+h0BkMygtqBoABWvXHVyhepRs3dSVCXErxi0zf7BPGzzGeS/Vu8Yw+Xu1DOTMtjg
6ys89B9dBZV54NvYp9ujdaG4CWk9hMlube2XSZKSyHaI7Q3VRsGKr6q/GW8OfknpO1H6RrjQWTMe
6+99Cw+6S9v9OwLZvzKiVIZNYvc0sdEB0WHxVP3VX1ji7Ia7tMuulnmlPKSoOVvknYJx+z+Ozmu5
cfQMok+EKuRwS4IACYBREkXpBjWjWSHnjKf3gcue8treHWko4A/9dZ/WoZKY+PbxZ/BYFqgtPRVD
HYcGq8DXANOUI9Zvj4dPw8NHuqGhOQSqw5k7Hfk/s0jcLeKXZp7ZcsaEmryXmTir1tng4GQK1UYp
3M069Vvk3ymhbmw9ZpEE3IARm6F4vi/Rx6msN3YS9yzhWUlv5dEdlP6MhneAh03qknWIG9WttjiL
8TfJ5DRuEd7bXD7KEHmXqxn9NLD9tGa0l4pA7mYUB1sO34/2w6L0cd1ALE4x4TGxDrfG3Q73Q4g5
DA9czS6KZR7mKfrpNCC8b+VRLZoj/XHSjs4/n0GfL8ca0HHpHGKQpo/omqkb3XGHhKa/WWQXE6Cy
HZYIWPp7FRfvzIVYAdEiEvCJ3tV4vIlJeSZNTKciqNnY7rBZc78AmADIUyA4Fb0vuYAuk5zqpuBU
wMxJAxbbFSdL9kZOaojKQIrJlrkDjo3afBFMJjwqOdY4wUlKd4xZmLNDuN6yiyPOXDsy50OKD0Dm
lEhNkENsDz6uRNH6EVr7wAExBjzTY6QuDpghEu7Mllq/92P/QZzIbjvpyCVD/in4/uNLplIKJen7
BllwtUZmlLjTqB+Y0AP7CjvSZY6weeJNGzApjb6WAKyABQEAoopoLYt2whoFBI91k8Iz9VaTayMW
yXB1PNG23pKFN+TjUON3a1S3UBOXO54jUPYiwAJB0sLXxcUM8nRPhM2CpwXraCm8UCQ8Nb0NTIc0
CL9rWp9UuLASPAtsK/MDP5Q+RaTGXUDTww41odgjkzhYl3B8Vm/Lyp40wuCK3ziBPMAK3YE1CmV7
tYrkphjCZQTMMx8y7l4qRfYE9W33oUGiBL9LAIaUdYxEJbraJV1WT6vxh6y0CesVohWRLXBPE9MR
9GScZBp4K30SeFnhx/U11Bdezs4LFxLlxRcRvDSLPY1sXKmvWB/M80JmliHo7AnPhJEQ3O6dDp6G
BcIVv2YId7JhHtMpP1pD62KeL1WCsSMWQC43s+PyRAiIFiHLkHgFpFKAnKIbTcd+j8/a6RQOI3Rj
NbysOtQVtTb3Ch9iu8q2Jco+eQ4ekIHZeu4xSltA02oysfEiPQU/Dfbf9HfFAIwtlmtI5hrx5MJO
0flRVHvzi2CYRMOeam1WpejZ+1JIT4Qa5OIO1U+JLmHT4trQgpxTQqXa1iFVcICRrjFX/EerDOoK
MEiC8VboSJDr9xbaJvNDbeaoTu2nGVVIBrzgeGjdOExwdjMCSP+GyEXpp6R0vsjhp+7R6NjPaeNK
zDP3OtqOaDmjaJoTdPFKzcuKxGFytvmhfYf3pqosfltWA+q1Aed/D5hb8l/GnGcGbUzDKOQ5FCBi
AM9EQAp7RHjiOER4dfArfdI5/SbvYJHk3qFYxLyDeR7ZlnYCxzA1+a7Z0mvgul1aBb2uB+FbuSsn
XF8vujgLX3yT1w0oK95TzrX17Lkzi0rjaKR3++1qpz4qCDrmFVydXwCUl+ArzxjxJT7GZYXpDz8j
6UyU0GQh0WhbdKVqqsn8gH2a534hwoDvgLJrHk3YWpSb5Ex/CxM437vcQBBNwgCwmiaNPETlKQFl
VG4QXJ4WOnuPq3hngGqDoN4ZVrQffuSryexmxsJVu3UhYWO33DTKjwfhLAnCOyoS2ptZaM9RyD4p
B6k1j+oPr9dT7ooV98RLKcHNw43WjQn9laazH4p9RR4uwZhMD0ZZnuSQ53zzGHMq0e9IUlhbdczq
E7M7MGti8+jw2aOM0XRJpct/RN2UxHDFtjrRZGaiY4rJeEzcFcZIYYXuguEtGgwn0/YP9Z1dDxIZ
4E5bBCcxYLQxaTNStdGWW81WaAOtpP5gYVh1y6Oe2Oo7effY6fgBi4f4U+wGn3Vkv3n31m0zYUlJ
35I9z9PAq7du5YjkmSS9I6LFokRDF3kPUf2h92Enjs2pCMLITsyPqfzSpJoPUvfYfQnI1mGwU994
duP2r4bODliaKUk7cf3NI0peKwcYh8N8pMnKG8cPnks9egyvmYaar6g9CUN34ZUEjIj44cUruG3l
QiaGF2KSfjdOvzyUrA/MJyNPBO3FMUGj/qBejz+Ug3RiQzTnMBowcYkBxp+wsHD/576ErSvs1TNc
+DtsqYP8tt5F0rErF/ORgHxWnIxzpfzT1OEwvEb8LXIPtACrIgqIk/5R05I+7YIaBHRRwzYrOiWH
mQEAhF7+B3RWnrVFdnFfym2KNphzMYWKBqFiJmlVr4dsdZh4cYkUUeV2atTe1JKxDJPUQrsbSv0Q
iu0tFYbiGic1bdYJ7WDaHXW4fpJcwZaaQcXahggLc/T2uBBtiU6hzKPGOSec+lMcjSfRWaQ2qI3F
JzfcpoGZGL5FqlOq1H0+VHtZFb0Ux0v1z6jzY2LIrppiJ25wbvzTdwH1z3SO1OF0WxnzRip9Rrly
N3Fnpmrh0VD2aOX8UY/WnYTuvTsBEKmHzi+W4mhafABQxqzIS76EugU+EDof5Z+ykx9MUKkzlx28
fHsLAAVLPFpzVvkE9lnUiDGSPeIDB2fGX2i96oYdKQAeiOlg/lMGxm3FY9E6IKzme10Zp7giA5I/
Bo7q9BiDKiaW2RI84Q7A8W1sGTWFRzPejU2xKdmUnE5fjw3wqLAbci8jbJTbAcuzFV3JeO44tknt
Xn9npM/C/Ze10UjvbX8bcpra0n2f0rsa0mRsL2Tdbvq/GsDplJJ2tSnFO7n8Y9VhXkA8buMMLx0c
kdDuDxzSWqwveiODMsx8sgQsU5uReEQC4tw8NOk5qYaL/rZNW7VWCeayOzd0sq20OMixuF8pZeNO
cWlWsiRORg2USdUKiw+4Ihf3qducMDpSuBYSZTKn2dMRqrXKB+DiDQgEHVxdtkHckk4q0HWrDEc5
TPH8YmZO7C8j+1R64jbFdRSSqwRmEfgARsgL5WakDVDBx90twGxPxMKmC1NBiUrc9P9DcnIAsVMI
PECxb2IsFYrmCH6tmt3K4hKq6LcEabpDBAXPggdDEKgfvkeK4Q4c6AY74LH19ZgttqG9S6UOpcoU
twavOGBokEFFyzVHsF2jIanSp1lek7Wk8PdgxGhX/FxZEqp91mTUAsdrAtdPPudpcW4omc7+vxQb
j/YvQGFcVZuPY+xoDhNSDnfjkV57l2CZFG64ivoIhrOSZh+ASp4bqM0oqkFYapdRm3B+kvlfL1sT
y0b3YLpIC2NzQlpzDLDoRDq1fHO17ocJ4hiwusUIgJRnDEGJHI90yCK7DgNnki+FCHhYNDC/BKZV
XI7YsqMWEAhr2+1n4WiVc/Wige4Nm/hpa25PEMkjsPkVhDQbY/NhawnC1wpgg9SrhvjflppPHDPQ
oEeNB4tAXTioD7EWH1YMnYWB46uXzpp4khmtt52tZOGhltW3SFYfWtPfRbvse9BEjOTRPWM7I0vW
7AuruMdNSuErL31n3asV8R95/MkxBIF++hTpLyVN5vAb3kNVvuWFBfzWPmSI76RcPqP3Ckuj/Noh
ieUqM1ZUOfIsnGYtW8MWAAqHQPl8HQGYxvF8GwXyXSCiNGfNPMHMbapVrD/opGQo8eIRtKdwD+xw
yuRxdjrupbA5DAT87ZuABcEnlFDBAqYAikdHMrpWlFO5K4rEE0GKxXrtQabcXNUeUtqO2kI3hptV
YvJE+nSnFYAx4uDQfOl4FHSpcSTMQRS1tYGycPrqqExsL9of3uX8LZGE+xd//jsxwwbKZd++Wemn
UEqHsflRRoF0Ye4vIydB8HBQTAA6ELxYXnmdX7BYsFEmG+9rsktDfqo1yBEpsst1P//KS3mQdL9A
olb5tYEVeh3eKc0lOc0lfc8cec8J+qGt1r1fElxjLRHc4ao9Ja9gC+jVCjIBE5VsvocZ9RNpfl+V
iBAF8yAxvo0misM+Ve/zH4Vk5yafYCLbFbG6oyk4M+7msGsQz5E3MZ2QNp4Lzcc4s4rWics7mYHD
TFlMZ852lORQ+WIkAG0flctFgQWy1CXZGpS7qTsTQY6qdyxjO4EtYWnKuzxN1wyB0DFwIg4RB52Q
kT7KcL8QBUfg5Mr6noW7G7PuXQiybhyA9b9iyULfbzcXzz6TQH2CCQdIbFFfRNwMtv1x5ebXUDLX
iDfovsehN5HAuaGcQlE7TqDHrUj91NXkc12zZyRr7/Vaghg+s5MEXUv0IlnOQEsWxU1oTkRJPb0p
pXU69t+LYvlLYgZLqp4Xxny4HGVfkbqPzB6p3SDI2WI1KM3wQhakS4x70U27iaKHIvjEffT/QwS0
AWdwsrJzJbAlGwDEavHgU19krdTu4H2vJ6cthmuiKdcDWJ/wIWKE6SnKJDfW5aPTPpP3okV82wLd
Zu0uxLnThY7G6FWS6C7YB0xA1guV5sZVoaA6F/ElJe0lzupzXm0Qs9SP0/CEp0ms7n0lANcQfIF0
OeIUUhArtRZdEQp0TvQe06rqR0zRVcqn2sKJo36zo7PgJF4rOl4IoUG7OlA6AUyJzgMmHSIfBZ1Q
tHQA1gbr7lsgMOpWP6uEcVvWDf61HHAOMb3Wi/OwNtQc3/qyJj+HHa/8ahP1mD8TBpTTrRQXRB5t
3x9WPbla8uKKNIghhDDBSjMbeicqujrzPKjXWCKAhvarov3OxOGn5lw+V/4RnbOYae1uqji4HTUi
hooHm6qsHMP2EJ34RtqqJb4I4PUXyTKwzoTgQA9Z38JHhoUs3nC+rUPM/w1Hu5wjAaTfgjURwSEY
OEBewrjN/MfL6syPptJX+RXdlKwgaUyuiV8DP5L0UUHy7V8mLaCcpilmRpGRrI9Syz5M2maq9SaA
21QHSEPoK2Ak9tQoJ3NQyJnfKJEPiz+IfsIQ532Ih3j5UsL42PfjkZq5Y67mJ10f2SSoMGbJ7F4M
1K4lE8aBxniwK1dhXl/hYzpGhHvS/+SleIA0g0nTfWH7/4psuRLPyxiTxshcUza4+LkrSdICbwUU
S/QPrYFiTOAxVwXq0zBfk+Wv35R/RGCJaqtx54zIA3o+HvSPwu8LhR8BogZQxn1qQpUh3dd/qR2Z
bS76pBerLnVbhq9QOo6Rrh8N4kCW3eCGMZrZKyPOEmToinnF/4roPscBGPCghVfSPYGjVUn6Frdn
s2hfJkgrmMndwPiVKQQPP2D5o/Svz9nNjZ22xH4I38P8yF+ZeE+oC9QajAwOKeMsYObkp/8NOQLe
aj2s3LxTeuHJ4z/A+VeL2+XEGC8VfvQs9dEe1grNiA5irD97ikY8vSHJf21f44/2VvfzOZWkS6lt
VSvFaehRfhgRz8xjDBLDPxVtkVBN8BRoPxM/Q2Dfl/bVTLixQ8kjhXaSI/R+jkeh9C6g1FUxuzFn
JISjYzmSN23uayQexf0C02jJwzPZAybIMIKqkZqow4zYKtgiZ2wrja+5rF0kobkM1BJh/IyWnB7L
PlD62Rd2eWK6Rgp8K1Sd2IyQNmlrl3sijYxxW3pMGry2WLCkh2IV7+VVRjG4wsy1V5vrzl3DWC6p
5rkUnxYe9d7m2Eahj5M9w46I1TX6o2NvT1iW51edaSjsMDAoBZzRCg2DBk+0QgmtcAa1igS0Iw0o
UgxKy5o318KJwRb/V48vXA41h92RMxffU5Rf5aq+dJeSaqra6QB15NicdRByEslNhaDpTmPS3mNr
6Gacz/u/aaJ6Sxt5ZUV6fwu6C6PT7YVmfFDg+75IL+qNlB24LXgYrvmhybx3CNYMcc7mUtpjEpQh
IDDrJq8i25SHkx0Qg3yXzwqgkvV6NGmByJbuZDANyTkE580pbszAGeGBMLcfle282LiWTNM3XOf5
Il0LP6HLoRRXx2Bt1QTV3aqOQjwjyWcLcAYfQvO3tddhFwK0RXkuUMlHXDeJSWX0tUs1r18av+DE
l1I4a/w1WYZwggcqrhANx6VUaUF9Mt0XF9uzgbIrsQ66/AWT3VPHGRDHAjTXuSQoxXXAPLysK2m/
k3XtGcgZR5FtdAVsM1BDBDQgYiK4VWnH0IjXyG6N/kxSI0RWSlflWhtUVXiGNj6HZvhsgwUD/0eT
nBAHoP/yrkQSrUVtoCP5E4AKPwxsvq1RnJN854ejRZo8PEkCfgrpKXam/9Lemsa6pqfWDqHwKAuR
Sek307K7iH0VwqZt3mu7NuaDwNuV7Wz5MZd7SlkBH9lTsWuONHdXvolnQ4eGpa+R00PCwrRmBHbN
qTsk04vZpLacvuhcbKhuXRfHNp+PfM0tkMG7i4P/dF6YYlOUC9aP2yGtsNHekDDb7mSigCmm5JYy
qb7h+oXxMu06V88+qTLAwvONpWEvOU0uBsMT1yUN4eadOrcMf/s0jj5RUgaZbVEFlD1qNCEsvwvR
I/IzI56eilvAsisDyt8U7GKSeo5w+UAotJYbQRF4rl5jjh4JbjpIMFDSFFwL6zUEzaKF6av5w4+x
RS/iO0s4J3Rlt5PvI6IqC/nd7KFBgP1SCOz0Pe1C1Y2vObfWR85x1KrejZzM4kABGLa1wwyUpElP
IptsTPeLgU4RXSiu0+XSVn7MuxJP15ZwO0KtKH/UgvqBoDrF1J5KnkHv+LInNRRHtH/MiJ5yRUqf
OHR112vrLiGuUBE+3pXauL+qZ6f7onVRWerW7FtHxh9t0kQW7mVZh6fHDKLouACQHyD+M4V6sIq3
MbyO1j/T2uv9cyh1VxS9waODLJIoAPQoZWzJjUYo99/rJgcugPjwIiS94J27A3XZsI0PQgLdAWSB
xY8+lO5C/V5S8Pv/raov4wA3Jy9oa9eEBNuH/s31vqMEJGPep+I+6Pc1JwZmFRJ4yap1apCJ9KsJ
UetZG8YQbZXnvl/xaUf1qVisEwUAzrikxzJjwQjCMKLTeycLplvjZFLKa/MrXTvyqc1BeytjA/Bx
Gsiav2zetQ4DAMdGaRiOlA2uGWoENab53EKDYCEYXAOji8WJh9M6/dZ7iWRbciie+p2pYDfo9vqz
3BE8WIpGamSobd7pNan0wh88Vvyzijlt2qMxD/769rSXhwZWsrQqaEzAHHFett7ABXdvDeVp5XNt
UJchnLcM5Iqdcg0B7+EVZVMSaa0gzVQBhTGusMiZN4kWvkzNr6xLVfRBxGSuq7vzQrMdjWMdWA2F
ZlQpdWQamFr8KhUnJJ3rmYXAYRJjSDEpW69ZfZIG138bDJhiXPjNSopQP0tqc07/GYVxE5+cgEFC
Y2gKdVycD3H823HJW6IH8BNYnbsl4VEQjUf+nziriLfgSgEWZ8SEur8chIbSM2hODG2F/PNSHxbZ
coV/Rq4fo3FiKpQw9OaieSGwchXS7BJ9ZqAlnYRprHhZHlEsUTwKVVLZK7thT2EdFAiD0pvvIYWT
GVPUAHR6wDMtHSIOW9zCARfPuE/jDqWDiq0RiHC4tytARTEFmq2JpMbBZuAnoeHiwiu7oUfeSo4i
LQEbNmqDSEB8YufaymBpKJ2ya266pJdmHjdeRaLhfr/ArNyBqmP0rjKEL3C//Bhr8QSTuJdZSrI6
+lQE69kyNZI4l3ECLHG7WiBcu5DxQfuvguKaQ5HWhHVP5QbpJlxyjjLKBMk5PtfCXcyYkYeGXZoa
V+npOBg4iUi/CulhwJUsQNIyUrSBhKMtERIj8RY0Nb3liprcaHm8U0LWM7FKuNzVlBKr4HaP1Iva
ln4QrIHfZzoVWz0yqi6YwgKqfsirkkHeR2LvnVSHyWTBNh2P1W/PYKfXqJ1K6WRcqM/i+NYWx04K
HaOZDpVfMfTUDR3hY2BgtNPeRWpxZHrt4NBvga/NkoLQwLshNNoxJsbIxlYC6diHWNpaLkRtvl90
3HVD+Si18G3NZcfkagATVP5lqdaiQ4GEkT0ndpJqHweZZN4UmgpXvrA1P1RiC5CLuMr2WJ8obiTK
wNJ6XCBA9hAg01gkZQknFGe9LvP8bYc8LojnVPsvK2rXuuU8u2XQxPR8qrWfQ8GIhX9cb86S9V9j
Kk67uU6mHzNn1m3ts+63U5FUaCrIab/dXAHbBw1yJXtb6sR+xaciUfcCtl4Rv1ZI6KecHAOpKUb7
brXMHTjMFis1UpivkguRFDYUTMTKZ9gHlUG6hF7tmsa17mDicV01/cb2+SNgboPyxjPA9JZfJV2V
1IvsuvZvqY8PkScUz16lM3QlKCHyNVj+xT49SQjaQwJsaO5P1g/xMpKe1e6cWeN5zge8YbDnaR0T
5PRsEfoc0iYYLP3UzZBPWBt2310XnmMzPTe7wjJ9PVHJOKFywVJd7YhOXG6LMrdFQqVptlwk7a+J
z9LA81BOn6AS93BbKXzihcaMgBVare6y2ysdDWQUJf32wi6mDCA1n1KLM7PnOyHVwHRcbCmiy5AV
ext/zcQSS5n9deW/FpAmkia0q/U8tcm+KZDbAj2sbhgY7wjLYnbNVuXC0We46X14tej17TIvdZfU
2lUtlD19epiydMNVe8k40kw6qzqHs+nOuEZBIX3HGciwsXQFPTpKBIRMlXvcb8YOc572Ix7WPFLJ
2arOdgKTZFKlJAkkjmsWkg+hmtgcyRr3e58WD2bOO1tK/uKTENcvjDAGk12VQVWFL7iEVp4SsuRy
Oir+9jEZQ9CP6flVaePZGtML2xXBFAnkREkwReFXyOoesbKT+VfB7qOx19SNYAvEJw0DcClJQjfH
gbnAtNm3XxPmlhCju/IG+4HybTBEHIY1DsMWHUQFJTrWYabbRdXrQI3EoA4iHXM1dsDkouT7uUxv
Qs3k1MocddqGaDD64q33hmVSSRD3NqJOCBffROcWiPMYpEFTvyGhRHMjajQ6+9FQqpPuW0WKsW7H
lniUp/ikTRtDS+WNEew6xsEsgp/RJu8Y31sCFOoqncqPOKNjCScxmTBmFMMHcdJ+fC+76KHBzNTj
N6JvD5lDax75GHA9YThVvLaNWjugHzndjpiBmYXG/Kg67tM83NAzwavntznfK+YfG4IUAW0Zc++E
kF/hfLYy/N1MXOOH8PYaSdMnovCREiMHy6bQe9tYn3zRMefsUPA7DVc6uuKeHxb4o4W/ByheyZku
tN6W7DgDCQ2pHYQoyYCsw7maU/qtEadIaKAiqS2v1K4c/FqIvZXcZc1QLsOfnc1TwO+rLBfrTf+w
Kp4fHpAJQwRZPzwHvCgczitW057j4IDQA71UeZtLZ77hwyJAjROSdapgqS8wDdwspSIjuhP1L0Y5
+2J7q9wmUgP+Shoqe9ZH+s3ivYAcj+/aiZ4Q5GlzqEKG7g4JZ8qK54dMJxCC2H2hA4TwB3hj2EjP
tESnGri5IG+yU9YICszpKZg1ghiPbwepwKjOETP1Ouab4E/ZmO2JAgWwQscQoSu3/kTc1n+JT+i5
3cdEfQnLObWpBu1PilW75uvE+t+O0pHRFlPAYnVGLc0h2rL1fPVQpXZIEIL8hNHwaN5Z0tkGDD51
2lPWG6P17REaMJrp/X+dVRyGnRVAUrnNtxzur4I7OOVxUOxFSvYSEFoFr5wVuURNOi+xbkh8cSBH
JtXrozvt6XzCdAgHJ+qhZhIxYrIi9BhrItcgHcwfxFGxM5xqubhjBKyx5rXqAUfsoAJvBb+97PRz
xKS0KXgyOfjJsFRGQlwg5ZqFFiCuYQpcLdbedGSAvDpRrxDNtfi1H18UVWLJIk/H4Q7UPQw/yca1
Qw4U5sHAbDQaNQK2O/nMT9ufb9Vig7wasFrbulzD6tQOwjGHa2AwCphJ7pJK58HUzyKxx4XY47Jl
a9n5C3Mf/Vqckyg/oHB4X7QOeKqls1sWnRwEedHC9+D0RSU8UmYontNWu8SNcE2bc8YpdXbC84Bz
IVFUtBum0X+0briMKH+tgAbuZBbsR2EKZFn05d2shkHWMOBBrqPwnnBoQTh/6a9SLeKUl+8RY0cz
9LLroGPsBi8v1ZJv6Yaf06ERwSBJJxWhXfI11e4HbNchc72KwClJYaKYmeFG3Lng4ZkXQd/Gktdc
mz5Ma4ODeGXenugWxupfukYf4RN4I7WIkfBSDIOj/cvwkeLjAJA4HsavEedZyvhzHHXyRzvqTZwE
QwwtVDv0cwPDOibRTBT8hiL4pSWaJh14sA+6lCFDcEQ4+9zQEARSPpWKs80JcTQ5YcfbLeI9Je0M
B0LiPzrzjfsNm1cYqh4oIY8b3VnJcFhLROIosP2l0zwxmf/fFskTMsfpDnH0B6Thc2ZmVGxmlOpw
1nY1f9P4mvYWd6e4PWnXNTXurFGeRYhBv1eifhqAT66vuWbKmchMty1PlhO/U4j10KDS/NG4Vpjr
d5SbeLnWIC3xg1vvLddQi7xr9kHN/dO6opyvGc+aPNo1BtgoP4/ccSwBF7KXYmkq4Dowe4VfNadO
ymHAIsy+8JRAF3K7uHDnSYUobOvZ5MbvegYe5Hu51z/SbLjtT80HA8bKxapxloFPgMpFXbKIW7Ee
8e/Wlu88hbtV+FaRxS3u7dX2ewMy4LpOzJFSeFZSWXofQAnk8EbOjWwhSpbUC3YHuX4uTLy4Wofc
7dB0VJqsKqK99aodVwa1EkfZ7FcJ1SDUaR3l+ZN2PX8QWL0/cShQcqOfz9mzUhPYjLARTFwfqxk0
GXXD8g0yCEuywopzKBldFYTOR2K+MYJT+o4WRHFsHiSJds/Q7SXu7tJP8Wtst1jWLIJ38ha8O2/8
wIl3dISsJYuniIahmTND58XQ9649TgYDoWqmbEjnO19541v7LFwTSbbTd33GogcqOWw7X89rv6EB
eocgxREGgohQYpmuRJ4bjFNSvxMyxtP7lKYX80CR0iiKhLz/FQztoVc04HAomOqAMorrsUO6MwBX
Hk3IlZnMIQC2sGIZPnOWhrLYvwWAOyQc8s8VQIKKkyNL0MgaB3O8A6Nhl1n/2Tbds2qi4wKFvDSW
N6a643IYU3402FIEXrs4PeA8LHxl12qAooJQliC20KLSP2tGvxM5IoNFSZL4mnexpoqb67VNcQxC
q6L/NTKyZ2lQw4aSOBKPTDsXSGwwqcOo9kvGtvHhdU4MqJmEuzXgcxOyIIUpGOJ4cpLTQM5gNqVg
ojcbcZ6GBNrNmZVi4ijfGr05FA9lZH9PpNNc80rTd1oQnVqZ4wrdtRMSR310x39Zzx1Y4RA+QJ7J
VK9vFXDWo9vGH4SRTEg4mcQxXdZ3BT/qlGdh5CIWyYIbXdS7DjlNRcLAkmFJPkBOJjkwI6Jzyi7R
9GCTIThXZsLgorqK+BKoZl8sDId90DJbTLjz93FB5IyuR8MMWlBUerT61CxlC05SPfYNGj1yiF3V
3xi0KhnuKpSc8RsbtyNqqjtJbAWeMRVv4vy7RGYgLia8bJrtQ9kRP5WFcUc/+VU3+aMw+3cyfGRs
iXa7PENuPOFKaT4r7KimCB9oQDUPFUc7NZ9LBMt5PGXmlz6xYJT1Nfs0J8wM+4xRwhjfKrx3cfOK
8v+srDiSHPiOMe9HrL769+QlY+IDn3BW80/IiUvjfdIJv68wTPXm3pvjYxrat0g4oON7dTBwPMHf
rkAymvJ3uo/es6h5b/5ISXkfWrz0ZFYnyjGrRL4Wj4Yop3yEzLfgtDd9i61joWWkLIPI6vwMF6iO
C/T5j9xbSsuDk+7/NTgTexJxIrmmvSYqeBHpVknjUwYlRar4GMDEcmjgZXDq7XxQn1PaUdpS2Q9K
dl88yiNwL85zdg2/pST0m3ANVNU4SIq8yTHnJqwukggrmXrJRbvIYCRUT11JnYNNH8vhvPB0clgt
1PtS6PfGyO+MpOam5yQK8YGS8Syho4AqbriPXHvNJrnw/GjvHYoM7sRdZTIwJzulnvNXwXdZviR4
JXRrmLlLweURjAPaGa95lr9Kt0uZAiOxdfSjDSpXIOGwzcWI2PqNpXmaWXmarp3SfXeM4MfQkhcR
c5DejZsM2jCR/7QS1Bd8GoC94JgH0i2idjYHyLwaTxPIpNaysFL8srPkH+ZgOTqcJhFLwNSNJ3Hy
hGM3FZ5hRr75rVwnSHETMRftWmJOjWlIQ7EJYFx4y3LIpNRL1NrT2sErF9Gjt4sRevrICfz3bIyT
iQU54cBsvUaJ+Xnaf8pt/qxNvIqWYQvBv7wmO9ut/sK2jU3laR4oH6y7fqdss9dkeaii+ZBoYNXT
D/rGZKK3yA9LgSdcN4MJHL3CdISw3MItFp9KptFxMk77mjZjc9rVFjcCw2RS89WJxtvYfLYbB0p7
UKIUGZDaCu5QaFwG3lOaebfkhijTKrGeGEcVwDyAUgAf2VuKfqy5PaFvRZDuCRV2iJJUAabF6Me/
8SLaycRnagFK8IZhN3NjjPCHpJxouUXsK/XHOnOTx30YU2aR4uqLV2L9oKEBBjgScvZoXUytdgXc
WJsNuVZf03zZstVZt0v2ImHLlQsKCBvte4I/t0xw07CctHTapk98DHTH0ZUUejFEHmz7Oit4xVE5
/9Uj4RT1IlST38p4lrxleE257q7lU2fz0a1zlXRX3LmlMQGN1+7qZD6SzUQJnwPor6RcYN8LOCU1
Sjq5bpV81waBh0/92jKJiAHfRUwi0oUk7i7Tf+SW168zvUGwvCKiisMEwqwqnr7grWRsmbMF7pX+
j86NnyqkBRejRQwzMv7ySG7GK4hF4LM1hH+Abacl1050P5MSJF5b4o75xpRgk69DMKl4YbGkGJhN
xHrcy2RCpN8p/gOr5dRVNLnjacANkg89LhL6C46Tsl9n6KVwKMXGF1siehc2m0NnZ0EFhTmkFzBC
C8IndTTuuWIdY0xIKpy6J31aXmzmfkxLDiUQCrfGONhAzVvIgwNCx4hRriAYYPUXYi45tDJo2WcV
EyK5y0Jyl2fhOmNuGnDq9zRkvUcuBmLw/QoRDZPvD0IdsBgi0LssWQLRLC6dvF4z6xr1fKVDC8ej
A16iEzfM6tvCcUgMkzsrw72MAVp1ml9Gd7pKrlNP2g3qWnwsd4C9XYuU6Yh9R38Vr7Bzc/Zgbi8j
VDYRKzodps4NxBUqzKgA/cQLBpp4bDJCvx+GwsdLL4ZGE3tVPhjP3/S6vg7hQ2Idnoj7iyx7bKpZ
gWRCPK3vLoluMM+fSJb4kwVS504QlFFkQ336hgtclttIBHnfUHSIUEOJuYbfLHL+R9N5LUeKhkn0
iYjAm1ugCqiivFz3DdGjHuG95+n3MLt7oeiYiJmRWgW/yS/zZIRVu8brur8V4jfq6XH9mo8yMEGt
oOqF/LM+S+735ICXY9DGe0I59qoZbocayqu315nOlj/GGv6Q2PQg48dMrJOkegmD8SZ1qUsKIAgX
ZyTjO6oNgx1oJTVei1H3Ou046cZhBdq4DYyO336lnFXosXVrlel+DXtlQgxvVBC0XJrbwZfNzCdk
3jD2UqYz/enYMXJwX+ib7Hm1eMLELLMRsGeQU+S4ZECuUjBmtoNxFIYVg90M1lShOHMtYkcPv6vs
FZFtmKPkNJx6Dv07TYogQ60+qR+giBXhDppmjmvlTiYIZA/UQugSvTY+4u1O5xAEhq1kMpscF/bz
jbVDloczjZthEX3m7HjzkWluuOmwxuz7hsdp6o5tbjxIZqO5ebrkFnyYGDhq3fqIS0Af21WisULD
h1URG7SKM3xlLIDp0fg97JcxLiAJIwxJCvOgmFeYnglcd1tYRrvnG4KfIZmG7aAn9fyY8+lIQ1OO
AlN8mmTCBFQm6hpq2QwAZ+/VQfTQEtaOKKAVyXXtERyKa/WOqcFkhik6dVxNjim31zrcTsmY0zX0
Tq8zqAXrgVVLTNZrScmMIiw39ifU09lpZXubdeyiuvfr0McjAJpUp44PVmz9tnfVzGlxFiTzbfIb
ejzX6KeVG19MrUuxpBd88VIWc6vGG6CWQZmPVLuco56700xfveGsFXR/MFtk0Q46wzmjH7gox3T+
SiiJbp79Hrho8tIRBEjxMTu0sCuXlJGzlZrHznyNYCdHhLIsvkwYqylEtCepeWZ/CggFCQVCaikE
v9qm3rtEqhSfspuBp0rCrYGdBH51XAS3MEmGNcuZY+lZNpS9G8lZFsMW3Qhoh3TQj/SaEo7CeCtH
3tJ3Huul5I502lpz5S5eCR0dpNxmXYg6Yt5R74WRP/Xl30j++6ldSkz3FToVycbxD8zC0Gg4FP1A
IuLThuHc4bonUb5VgU4tBrbfnrluPDujy6eyGsWRSFuH3Ty+KKiz2A/NWzEqIUhgtWteUSO/ChbY
SvWTiWSpWsHBoMyyZAdqGhyUNISLwvjYHDb12e01AFYdoIx6h7Wh/KJgKo/ZVRdIxZ2/MFRPUBbL
cHvIBM0OHDHPEFc3BoRW1d542iv232kDjNB8LNDS5ckCgoYah16scaJVzdEDauddN4a4/SVB8Rf4
Io9x2TcbCHOpRK4HZ7OqMz4RfxsJKDPe6LjYy2U5gUGri8tTypccUVCTMrtqMGpJQSJOgQCZyUD1
JL4j9+jpxt1oqhvsHCKC1lgAbCaLSWTvDhdLmYn/2RXxOjzbACYWiXH2cUURE9Ge5NuoyEhUHagZ
HNF8DAr0LoN26d3ct+HRxxLraHiBpv2SQ72tQr1thYm+wYtKNI+9TBJx6mHrNivN0yKGi5LMfrF6
1+yZQ3SOlsjbYyVA6ZBzPYBQf0wxezNGPL684HV06pIoGEyEs+IPrEY/iwpMKDtILSVMjYbzyrPu
OQE9Ut+oYnxXl+2jrMrP2Ww/i/e5M9/LZnOV6VmmbprP9KOBnZRoeNFpUelGN6OyrUeQTa3BpSBT
JRSC6WCdCAg8nEJVaHKuA9V/UY485DaKJj1Ji0SWnktutnJ/Fko9NBEVe6gVVY/Tbb7PPbjf1cPi
wL1o70VkXySVm71vXfw09eKRpTWib3ID7u+kXO8n6gvIjY8Ghnh47UyCppYKujuBoozPunPWbPN3
rVR70w86tInkMJuqix+sRzREzSWyQuuKeM5/tGYIajyAym1NtZOiDmdE6qkhawRonMG6VnTvxg0b
gSE65mPYdbB3FXdHEUz4FTCEP+jWwRYcH6SJoec+ltNUeyMIwToFpmeFcshITX4sGEw2upm5CKVC
7s9N7UQ4DyR8oVmwOgtKfWtd+6kMlw5f4eBLdCbMdCbAf8CqZ0AM3Shb/SYQkIxAvPmaDzBXsTIg
mbQC3pn9OscmVImkX8yLjAtmPhTSNW8LHF8SsbzC6wXO8mjn0b8p586JTTxOoGVhrUWVKfswybsT
3hCIGdaFOm+IlwEzKt1jHjOV5FWYrE3jgKwjcpLRgxRzlgA/RjQzLg0I+2zr7NBTd2ra5T4O862d
q2utwTtrTV+z1DuUmpoEiYUBTG2609yPp4lyoj7M33Ts2+gRYt+deu71AtzSqB4vKa+xrP8tija0
uNbnBA+U5YQ5NFBlYDc4wYV+Yx7GTEyP8A8S1p/X03SRqHiLFo5Kt5ceh+oZJe9O1zYBC26x2wXE
Syb9QqIg5ONMUFoMDry4zxGTsbu2rhVNjvrScMECnen/l2qU7NC+o0Rvx434U03ytNj1nPFtrH5J
iN2gOY8aWhszzXkkNU8+qCCsES3adftJa+VRKW+Lqn1pJ1U1w6YSQ5o6TymHQIMdo2K0vgJdEskY
IGAbCa2EKRR+kN6yeVJXZgxkFwvO+TG3E5Oc2IzFQ8VHOB3SCaNkcxdJfCQY6PBc29k+PAJMmpXm
AXSNRvyJbHLPJDuFReW2+2kYCgnxsEl81MxHiiEO/uOaUNy6JteMEuH9gMsBnXvsCcM/mfzkylqv
rW6jf0268pnOwxc7+owVc0zoI/uJu7cEzJxSqzz1ot/Liivm76iX/lglvthx+IAnmf5qRAn8GsYn
ynQMVjgz8zizNzoh2QynLMO2lWHbVPEgPnJwG8204gYszsNlsbhYmePZUkGvYX024rBHnIESMlWh
rvGQKMCIfk1gzyxrQecERRJXfhxRYUVTYMmwYrxz1F0BzoLIew7Cep1IfANvgnyT9fQjJN+KVpxc
ygdIFalpEugHKZit4rpPo2Llt2CwV9HuUw0t/gSan0suyoDBK+tO8D51an7Hy6Mms5+y16UQqQQu
FtbBqu5mWpzqUTxR1UYImyPUUcXUaYL0xcBjJXiOjOHJOsvtrLVRt16z3gP3Ige5CKca5brZBHj5
fdBAvofiJxM83GicJWFgMy8tzT82QuR7YXtmzFrJLk8XPa/ovWbAN0ARopelQCkGlWMoBA1apiac
uLHwD2np6ey4Cw42VgFv+ykDieNNDinC2m7WgyxTGdqGx807xCIyRTx6DE+bE+vLKW2xAieHNYne
LGt1i4YovKY/Kz5iGb5FLpTUfMFmm1yd55YzmF1yR2DigPPU8ppctu2U35JxGYqfvS4OH7ZJU8tU
evzskTo9TUxqiXWVyNzAUoxxn6XUthlfIIUuVXtR1f4ET4Id7oHOjs6N7xN4ryPcpLoOp4Y3lZw2
arp4drnhMeenUcmfOleF75bCYYr78W1RQqPvb1aGSxZplLkxjLhRhGNaxtckgozb252ZhMuYnC1e
R50pFS0XVks52XxeKFxb67OsrRcZEjzH1lsjRzdCbtVMFgZgefziyPVQhOSxyYM9mcDDhe0+1jkl
CfONbGu8PRutefybvTbNfEvogUl2asAb1ZXsr9lwTiScoUZyXnT5pAr8DgwhWOMF1dZPm+Eo31M5
oQAJJBCaGHTBYzPjOhbUA2UGxJLpLuGJeTP6+WLEEZFlO6vuIQS/8aAq5mHmFlNPtCvjCpNCfVLc
kTt473LhkaFUZ7JqL8BzARttPvCEAVcrRBsgMlITdvWHRCGZ5HGyxk9Qgjlvftr/6rhS9aBYhcf5
x1MeBJ+Anox23pF2oEmFKnPa6lZQmR30jx6AjN1z8NACMAUpd0JtD2N3bJbKgwJXe/wKGaJSykP3
FOYaR2LyPEP3SxgVZn1oVVhsW4ExSkwzK2+Ibf0WbyPiy8R3H7/uKY+RoqHvyU8R/VT8ZhzBX5Ya
rigJ6GtJdH6ZkhuRSmD6Wut5UDN+iBk/HBgI29IJP5twIaZFnpUN3eBwK/KzVzNU48XHbd3l1Wsl
c0RtuYOOtCUDXO69vIUMzlfCdYh4k0mZwAem9/+WWTRx4EblpQJ6JWG5GHA4Arui2C9Hsx8XUNo2
IittD0ZQ9hBe9qOnLJwpJrlI+AH3IyYhObsUv5SqvCy+hKsgTuK3tm9fpQpRW28eBjF1xc+RCBK4
KU2nQgWHTPxPU0SBWA7BpKyncUc/M4BNnEZoiacwk2utowx9bttWT21hstTETdfvheOLikMSkpaP
mRO7rF1mkLD71C2TNNC58Lk4/g7m1B8mOmTiMsV6i0ZrSEcOSceqx64kwvE41xP3N2X2qwqsemn5
Gf0xEVuuVXKL5CvCXhWxsGi88cnyIYwUvFbiRZI3HEsM/pNbL8bXOOLyveBKrFTQY2aOU2FEY5+o
IMrREzH5EyHS4cv0zWUsMte4VGTIXYABVcguevmknRXUXrYCQTGZStAwOToGzuoOvFSYMO8Nf5kz
fU1wX5P0tNdP4MsnkQKSr3eFqafINrJjchzlWTeTc9cJTi3FThXh+eq4LmEeNCDIpdFVtqprr1aX
aWnp67DJtylMu6NzlqLppn5OE+Ks0WoEfI7uYkGgZ4jLNNHWtXamGJdLpOJjNE8pDqt32BH7vP+r
/xam5olqaEo/Jv79eEp8D9boGkwqBeqr06MrxyE8aiQopz/KRXUmmZPRtpCIQJQY52rsTm20o3WZ
nR72L2mjGvgydgHIKSYXklfTNJby6CjcLCMfnABNOAR/S2ZtLjsQfbmbrWiRI+s+SHEnDxEpUq87
TKeSm3aNtyjSTGoP8Svit/XQ51V2ZvClqYG88F1nv/sGSC4Gs3ByFPwr+DJOO/j48z5m8nEkLapg
KpSPijcfB206LdjhOtzuEyZp1cST86jDxCid6oOeAU9ve5IGGQJN5fQjDInFNhHaBohC7UESQIXx
0/BXXil9L9FNBMTblvlZzuBWuMiYAw/6bf1ai1/zvSzRcDRmMnvM8Djy3lPa1PejX6e7Qs+oEFTK
wGokrDI1eWDWpneuPHAw8SbIv2JeXgCNY9vfmnq8Ud3TSOSm/k/GGv5PxirwOk1VgTe49dawvmMj
LMZjwRR8zCE7oMnCPYT+MhParA3esH5059s2rJ7uMyghXZQHkpm5jO7p/GK2zmkpp1tQX6tQ/hTo
1tM32nVncCBcu4acTNXqLVTvFlV9h76Ae4bo43Br/+GpYbul+0rh8l+k97hXr+Kz1kpOh39oYyMc
xI3BmebusOC6IAsSH0ZwQv3qGMS8YGvMQn5Yhhuz1yhp3zdTeGVS/5xk5U4EiPS0jl6pri7QEa/B
N4cD02qgBQNqofmFaz8ceyoZqXiJc/I6TTg7+AgUJ45Mr/wpaVBgLxOQLTHJhSlr4IVKisQEmOQM
sUQaZr5+lUS0Q72E7keAl2OWpEpXw4YYchK5nhP7kBGNzMU329pfBM4yFTeFlIWJBBMFVtC1NFcf
DBSQxDcAgVtINY2jq+i6pn0mPDQN+U3wCa5CJzH+dGhjKZaThMeU4+xxAFbkXhZ2TeMFLfSoQJVQ
hfLYjU6sf5lEJxa6NRbjpoIgq+34mmGuamVyXblIqmlkwysqRmXH+E/MgKwsbBWZP8N2KYCFHw8L
vvGjK7wipj8NfUF4viwsyKatInfXCpBPZHetEgJMyU8iaa5CGiHiXhflOJ8nwoccDtozILxTOrKD
p7q/GfQ2vpViR2fDYZzIKWzEZmQqBI33QWKbMl8RMfXyB+cG+35CCevGNE7hzk5RavGzRwo6jMDp
B55mzV1P8Qc8nBsPcEn+R9TgcODoXAGONyYOEYmoOwX2+qWERGLQ4boyjZGjQ00BwJprwA71IGOC
nS1ngyEDJT+cs28GVhpdSK8GVpqZladoCehgp9lqRxBjb1hnPF76xxy1n30vfu7+rG4+p2Zzjp4/
QrLA0JyPfSTYkS5e999FXOAMXk5yNZGmNJ6kx0Zp8JtE8T42BStQJR41EE1CSl08Xila5zvRAMet
O/TkIFETA6vvAhy98lVJ1rMmTTdaw0P5pddViNhPgRmdH4xloN+pvEjQ4w11uivJdAXcEX/2p+3e
RX5p/NrZYYUAAxZ4R87oFbeW0fpDZvrSy/KrpmVaqbm8L7Ip+UPlyNeNMB2rdZnQz5UELVW5Fc1A
In7k+i3WOOE3KBolOb1kPpl9fdoOv1Q6E6bK8mqFunfQLHpzA1ioYhTJnXSlCydmje5pwebgbsjU
8SiGu0SiW8vYwkQkIfFD3n5GccGeyayoSA8NdRyFhjXnOAvpZZaIgsv/iCZcdcjA2c3MthsLz20v
f+ITvlszxgxfwPkLMnmDzxUjDcKXZ0GXWNA5eGm/45A5n8wgNGJ+AKL8ltBVE2/6CYHa2FMl3y3Z
bhlnzMpmDc+Ug8lyGqBHooUcTSK2Sz1D2NuOlqYdV1wEOeayVOZubTmq4qxHORY9DEsMnVCMnWIT
6eP7N2MiK1LLvN66qeSW1p4NYsTM8CwedwNKE+7x04grcI7/QOGySM2Uh9SIbwVuyeLDeKio4X2X
HNUmu1MukZTGOwlVCgN+JZxlSAX1Q8+S23krOQYE/8NklYEocOk0nhJLmgHcb740fnTPqYpqJ2ZT
DDkjPN5DflIXrsWHBhCd9Uz/bYsxqNI8SHvFH7veB9oHY2AwNRrIOZ9bPCekCRufaEzHB8taB9Ul
3jbXJO9oveeMLRPmBln+EsTHgUFnyatyV189boKI+EoeoogrI4wnuq5084CTYu/rTTDCFaNOrofc
/D+delMTNOc+CsrsvA75M6PdXSazwIIZcA2hhbFgdUkG2NO1P/8yeeQxQsij6Cc4PrPKzZVnnNMQ
/gfXluTN64GbiFeSUUMP85jfSkiGy2vjzpgCM4jbDyH9KLua/hQ4ZPSZrizZqWIe83/q/CvxEvRS
ZseoNP3kmtVpNyaMCxUv+zgrO2HANjgExGz/netmnACaurFnnZbuDjwDAmCDAKg/QIBQJy73MN3Y
1FQPWrcOuZoYRzvjqTUDCURFz+qE055WvvFUSOpxEu8FsI0+3U41tGMDd1Pfn0k1nkYi2W8pzgsm
wTeV+6Rp9QjGhPEcM08v2xqdR8XkEikHCpctupqQ/0tm5mr/vlHEqEC/w1aMp+LMUu5YKas/0Ye5
io71Vnjq2npLzQy8hvq9Ip2C1WqQ471CJzOqWVSbcmvHrfKMKXCxPKaUSLoURFZxTo+cdG6L+typ
uOSIu1oQmoV6sVt2BB2n8WARBVcuPa4eoRmchKj1h/WkPt2QT504nxjTLOlV2+aLgLUwz/kvKiYy
YzCMyK8xVQRYneTRNxnk34n9i81ZU35bE+1mjBGK7IFh59yVxqWvwizbjnoM9W/jM8R2C+GhT0XY
A0jsZNDJyQ2cVdUXD3Xyqbq6W8zf9O8cKtReeeX44k92pQtoHyEmmUPW2VId4RN1YAocuiw+Ts6d
OBIOL8OjpIND9nQCgwB5dhpII0wvvssqDG6KJdqJqVeQfBF5GOUUtuBq6ccRWd+aB0/85qy60wCT
4U8u/FaWBrvT9lRQAhfuQTpU+9yf9rWHYx8yrq3bpMDsap9tMplBv3K41YL/vHN9/E665LlI0bOv
5Rec+bfqTz3SVtDLhySZv8qZAXI0Htr/IBOVE4pUuWHZGsNFtwJ8kB+dZryZC547R62p/v5aqvEJ
GeOKgj/K/a3dpMuWWGdu97ZccrEYWbHQrkZbSX9yHisrQv7imWp5phqeqTWjIU7nvNp4gwp3Lr3L
JZJZKt7HdL3PPjXrhJ0ZJCH6G5NxUBewkrgnxo0J1uJGKnrWrv4z2+8aL4IVS5u1x/+sLV+93L8U
gebtoXSTuTzGCzdOOM4ip6qB6FwMfFHhHNW7hpRcam7BE+eefZDYyvktZIAVAb/pjSt0YXJiAl8M
TWTxCBLeib17FKbYf7jqhPcpOZqzR/GELnv0Cyxm0Imvsm4upZHuQIVg/Y2vVq2lm9aUj3SVnmIb
vxXHXMLAhbLY6oAmq69kZ93yP1pzXi2DP7MVXPS5nyDXkLvJhPTAqKZTWHqmoGunN2vsX0mbPnV1
u6fevwPYbdgvUUweK3rCv+PmkRzuwYxZm2prNJOBs3YLclkx7npgN3F5n/XEXQiPINsmzC0qDmMs
oY6IdT5nDdeM14BhABrTUSeRXGw55voNDgZgHZUxXBEM+eZLTxuY1DlX2fiZRBFaL5n6J0QQyz1o
RAltdzQZbCdT5kEJzVL8o8TWt6K4rN952d/sUJT0Q0Rd4kxUAO39CPPXrpOMH+TBr8XpML+VqT8m
7/RDxbxUXTz4gPh9K6Ht9UO9lbHyaGbXZAhZYfWIlL8oivs4VQaCLOvTeyLL76YtPLRIwOzsgsWz
+nm/0F/FNL6O0p2kQNAHGXjIYSYHoWPw5oSCBuMqH2qMzUHOOBIgnZGhVIPEVHxdBy2WCid5+Gyq
jEIBIVRMDRJf4cpy69CQklXvsyi/cjNxRHRQK6KjwDU+CqhHBE3OcCbxZubXtGQIgFKwIY8XeAPn
THzb8vRFKUy39R90F+8yUC5gkl4O8y+deGSNE4l8U2wZAS6h/191oMw5HeZJAELTsPoDyLmNoYj0
I5F1a14xvmNIjq9kKp4DE1Bnpn+AtVGVyBEsOqd2R8aeMR5Ve7doVFg0QK7ubhFZ6o+fcTBy/3cj
YqUJbuTlZP1m3AzU+doK60NKnOQPCpcxPhphedYA7tr/ND351jTfo2ULzKNaQjFMh2VK/HY0k4Fz
QCfZwSzt3hjxg2ftUfJI0SKx0ahlcGCWNOzHTgtyZJEybwRssdAgwN1cLsMxeq8F/p0JZAMpeXnp
TusiBwM0cZHILs6FraS9J/8z4TDYMGOalnRcFCzuk+INYs4VYfMbJ21rN6oyMD/1h/wp+p0svTf/
prT7Gom3w7ri9gCEKulkToELmEqjWQ4V+QyzvtDIhoujEL2BIZdU7ulxJk5sbIAh9OrIdfkoMAjE
/xHLK+20B60UnJxT0oJg0kJ23VNxpE22h4SiMVQfqXlb5srHJJEgS+xCSlddB502e7kJ2/lcbUFN
w5Z1pzMF35jgrUYwzspJ+N3yS9VvKVM37SsujjoJybIj8cSyx4wv7BdMyvKjUhG/RnDrLZ9g2QQU
+fyLIYkWGa1aQrEB6ZG6VpfSKnGs9hgMh1eyUgfSmRd+SF7m1hwu8/d96Z4aUA0r/8lSxsgzeYxb
ShBuPg/ZANAEsE6aL75B5AyRR0fLwajsao+Oo3PtHmw2VKi6lQog3MD1Cb0IRrVKpoS33tTm80bl
ZtT7IjTJrkzuy8StD6sK3gu1rW/mC2nj18y2qgBRgZJlbWB6UIM5RS1IOgzYLmluXWNa01bIPY0A
Ph+E3iYzJQb+OAEtk+ljyPPSie+UZHffGxpORdBe/TqkPG5tzeuJLTDuP60hdQ3a8uDK5815+OhD
pEO7DuK7WEG5xZ/IEx+seciLdcE6F1IEGmb9amtbSqqhPEuHNC28yFDBD7K/g6nf6oVBDiXSpHT1
8aWL9FgnzXFJsfOS+GpKdpxYxzCZ+GXT0UrXOVEx26IvbNm7ONgUnYdUN5Rojbr+Lll3s7fsT8IM
hNff/59VytKKf3/0krF9r2lEFGVilcknQJVwpSm3JodafcRV9jFb83uMnTR91xgMpBl2EuRozr+R
5rJfFHFzUHEvRG9AppbFclb1PhAMQpXz2fvEe6JKXG0Tz6DRZaFmFTMb+/eypDdRKh85nebRuqDM
0TrGQrARyjZJ/o1V5kodQfC8OA2HNHGh1wbriAjO+K+vtGDD1RbV1WerkYsMNBUHA17DTPQpeMGY
yJR6JP9y0LP1JSfJqxIaQG3Dox+BG7bJbZXvcyU6In0t+cysyoDmx+0/DapkQxfsgNDzD/HUhVTU
hayDRHSI5JsIzvhE/JmqREDqNVCsUIOu29EpkruKZr7kWLmPpYHfYmIXbx2zLM7KPnZJ1rNZE27Y
tnNbSecpQVrvxoMp5Dvz1KU0vc8vmSGG4laERkFqfzDw8WZB8U9f1cxWRl+6sguDrdmesqUGyGhM
fc4cnSp+tTvdlwUhmlpHVL5jOEEyIz98miQqcQKOTqr8/Yx4PZXtUpB6l/ZJyHEqepvgkUSQsrNN
4EpcGM0Xx0H+VBBUaiavc1HdJWbmm2PBOZDgHPQ8SFlz7mIDT6IUprVw6Gdu8l8J+YyeXXoE/CdR
55Z4C2v1kJXo4FDco2vJy8NJSR/Sd1Wa3+RCeFntcE+BtTlF3TzYH+9Nol7babws1zImWEnBny4/
C8m0U4nERGtXpCPkcT/SwbR8aAeFa/JU3XG9CarudybDr+ZR8yyhAah7A9FeXTOz4uk33nyMC41S
X3pJotRB5SBXX1kDdGwhAZ9k0/wlmNXvKlg8hQO87Eqdw/R+WLhIJUN/3uLyHEVgko8WjPfO+5Mu
zF8oOIh6ZtwI90weXp8M8Hl4QlK9ISxx9l1wehs1nkQndrvUiq/UUEVu3AxMUnvJtIeciU/mLfIH
goni9d/JSvCbNqCG4Ovq4cP2JRMDgUsR62shUAbIfVT+JtBMBZrnsoz6dMUpi/po3tBdEZBp9FWI
s/XcWRG0Oyy5LZbcmHluP2h2xXgVQEHN3R6IeLjPVJWoCSFCTXS17eUcESJBDslPzMMdRacaMA6o
KUkUKG3QU1cS8pIGyae9Lop+meYhLO/IVyG4e0aUACj/swAtOTWkWenPIx2sg0Ce9X89QB0OPOvc
yH04FNbJUo0wLrdQoeyAefB5BfVkRlQcLDbi56kwj00ihA2yAggz1hho+SQcxIPZFIdPgwwZhmUy
jxkPwGhXFB2JEGe5JJXE7XrxJ8dfII3aAd4qmdBua07c8b/nqXpyIQICzeF1N1g07JmIuvB1RQT1
DYJh8mdLcB8w08i5OmSi9mI69dKT7WWO6LxDDbqmf5Kl5lLDKkPVaEQfl7bdZym5KZ2j7afm80T+
TLMpfSfA+Y+mv2kD6xM3KzSGNyWpwvo7Z+qZiv2R6P/RsBDeCWfqvKotxzeZXPfUtLeuTeiQkkGt
VNjNlhlIUCafRl0/HX7pqXFc4Exnf0jGuw2EKst61RO9gF46BXqjHU1M90LGXxPKxxD7AoVmHSHg
SMO1cYYYLhNTF6KzPL0JpXA0DA3e1a+4XS8GeGNTxuoKgBvupcq9WHepEuNOzu7EKWw/s9l5K3vC
vwKuz5hawg4Hh5qhIjzQvet91ho1l3xROMzoJGQTH3f7TtmkOQrEmxlj4dPtQWoPm/k34jLqCkpy
kFqyRdaGSiIcuglWf42NMkoAcAz4zTQ7Takupj2uQeOjhINy9B44LJUkJViCFQMY1KD4JAMaM8vo
uknzSZwubd4eLChHDTsPBn7GsE5/ILC85pvjurjgwJOddoQK8fUN18Ki800iDDwMWKUt87FVgPrq
kCRUP0VC1iGkG8ix6kWQUSSNNyBaaiG+5kV9SUcDmMx+MOkcy26CpabJUv2X0jvpiI97U0KzFMPF
BR4i1fFlrcUw+zvohJtlqMAZZ60Yot8HcYCYbkwi3/CxJnHX88Tj1AF82SiP9WIWw4rUXHMzav1u
sKFX60znR4xniD65nPaD8WHpGFnr5D051poBQ0k6I2sSzgIlnznlbJwqan+xQAcNhA/zL2NITr8o
tAnhxIjrCSHvXxBIs7UJ7+ImXFQ78rXyLwVjUUEyNdYeqNlooRLuYcxHt+0UAyYHuHHUZdnfj3fp
0F60x6aZ9zhj+m7JlyW+dELKkHo61JX2MUbWBxTZtwh28JjSnnTU4fuXZsdEFgBuwUSqhA0fGd40
SqSDBzdqwEUmiRSMau7kO+ZvBl/TXbOcWxmVMWoGCjdxul0EMIGYUb4hNET/a8mdWljA+D14dLB4
+HjrfekMudzb7GUjiKUlfq3+Vw09q4m/8MKMo+nVuubpmY0BkugoFjxef1UX/CmGpNPzADo9XG2B
/FoTBRwQsa0AtzMOtNsVMf+WbaoJNmEZTshRMUwPQahRybZLP4tKHyx/jO/dof5Kmum8M9bxAyDX
8hpJoGs2Ct20kUINvKyEJFr6LM1Lak63RVXvzPDxvhYUNu5OVtu6ZCbni5La19FXTN2fSDOCjiFO
PAajQQUgzjcqCBwBvy59khz13YmKU23O+H5pgKvapzyqra5NoRBTjC9wPbtQOI1me5HXOrQSZNYN
+fFSx+Npu1jccyfDCusovb5U6LGjr0mKX1hpsPRjkMro1ssMucwKxCVhDsD24eszlDK+zNb7Ecol
6OPyoUYJNDztPp4N2npMRGYkJrz4kzf1rVdLcO9Q9raOEpa9daDEuAF/plxJezHta5P3Ia7fKzp5
jKeeb8+eyXc9LwecqTI8ktGPSvPaNfl1q/OLScksoBLml8eoOkkVHyDoe4Z+GcGEBgJbXZ4NYFyw
pSoVF3M30sUhhnWKJKIG8Sz4yQpKYznOcu+lpuol4N0y+JxYsk54TjMpDQuyIVX+mKL6Wce8keX2
kor4je3lUqkvca5OoqrYgqtZxn0Ulru+6LdSzoiVYt4injrIJJmRUDKbhQaNB2OzRFP0gkXKUI5g
nI6SYtkttpHqN3ZuQBr0M58UIiEpTJ1+r7Nhr4CXQvY/lR7mjVZaFQ9x/HbYn4l5pYSkn4OMSCtC
WJZkrwGIoSrEr6VenxWRluJToM0i4ihfite+iK+9Qbs9IJrypmfaXvDtRtgqO0k79QzZJ+G8mevF
cXglh9+SFt9LCKWTFTYOhjPRTWwfIAWYToPXmnhwQ8eA9dAyPSjXKIhJjSZZc4IgmosB4eqojc8l
X9agnqpyPa28uLUpOySC7XJeAwmRdBqwLZPv0MvA5IUbYOozMGtJNC4I7lrupz/olqjmAoOgydtL
feTMZxxIPgcYwXw61yD6WfVvxIsO9dIeFpTYCCdCY3od4MeuyM9aI55j8qsDGgXiaUJxwWIwWIeb
DvhfEc9kM6U7ecUoC9X/Iek8ltxG0yX6RIiAN1uCIAgCtEWyStogpJIE7z2efg56Fpy403NbqiLB
33yZeZKjO5Ct7thRD02Kre/gUxkJo3hYy+FOFueAcr82eSZy8ZSr5JmSgeyjBzLVx8YhwhdYrd9C
z2mFZAfWNw9SYLCIsDxXwdPIkolJui9T4aR3GZVU1bmaiwuY8pUCbaadc0w4g4CGlNJwWSyu1GDf
ZlVTC8OlvIv/VBnEV7yUUnGPFaQp/F3kPGAfwHsyL0fOlMZ85DM+bo+cacsjs3n7WyYKvFATwbJv
KNyMF4rRWf8MQTq20Q9p+CtWQcS+HB5Cr9VrP5KAE0KA2unAqDL+6ORsWgDmssm38EaDXZrzlSzN
clGfJSVbhplg7gDjMDZ8bfzdFuY23JoKvXZeoDRl+63Njr/VzAno8yhAGwYrMnqP6JWca028ZOQz
6GZd4v66FRQU2QWjWKBPULfBXNXD4q/uNgLbuXQO2RGmmJQgEzskgxIeOhWIHlosjl8vnwNtwiTP
K5xcSabPq8sDpv80EtSNuZ/xKXfSW45fiHM1XLqSuNK2BVJhfLDOw1cqKsweWWeTAWfNUxrVQOpz
zHD4ubXkHAvk/fi/JVC/wwQ5Y5UDRI1CO2Q9pywJH5pRHwRbvxV8DKbM0YFmcSt3UkTcTaBI8/wQ
6UE9Tcc2tk5GsTJdo1Kk4V74NMmTJbDElRoDq5K4fCIHOZntgikXBmXJ/Nz1EPDEv/VRQ6GAypuE
EAxSEhIsgZG/YEmSqa4dZfXmfrLafs1cQmLtq8agRLEl0ZbjxBmZMFPHN2A9tP+W7xDRHd7zbgK6
mzfGheaLLdPB0nDdhfAlMKOU9DDVxosKIFsNM89CleEHETjH5R/dosLxLsCpvDCUdhRI0hRRSL1j
0BQBt/sg3fscPD0xBvodNmi/J/yUo9lfE+L13dfEaicVHQVMmcMgA6UbdGhloWETOY9NWkiqL3H8
NBXnVjDlX8vR3x5kqo+NcxJk6I4l2aiYsVNT3yV9usO9XUDztczUqt0nwugT/sEWdl77D6plnkXW
PRO4Hzpr27ax8ukJ+BAAezKLEMGGVi31Tpz1GpiW+FCWd9wur/LRvyPU72X56NhnO1kD/zUcLx0m
s5WDX4g/Oek0l7AWZ+nE3Zq/RWrr5fyczqQvdadV4WlnMdeh5TxI5kWVUEaOBoqJnBKelqWNXU05
zPzWsR/gAf0UwvlzVdLPUWH16g0PA9han/fCxDNXJcFE0HqfujmFeCtrnmnXRXsWS9xV8lGunFHS
vPfbNEd3NqojzRXNtPO3qTvjFfre292X9UxE6hsuJXDavXyZCq/y/YZljf66AVFsxJCQcgUTD3Uv
BRWomHEZeXSJsyA59CE0f6o2XjkMf42wL/Jo0iSOSrl6o7WuqbauEfUuPCg352WGNhXb7jTcFqHe
Hxep2PpqWOoJTqnMfsXxoE/lwXSE6aR5d5kssalpJwL4mM3n7Xk7WkcssraOtkcG2BkglMUniXhz
0Qon44OiG84Xpzptz+vG8SHBz+rRA1ezaOUw0KyVKgYGoiz3xUouNburiGY1a5RwlMvNKpgmOlo+
3dnBsoXKhaSmVanESw0Uoef8E2reoBz7FTWjrbzqd/M5FQzYbWpJn60cf1hSeVfYxOJs3TE5LgyY
NrwvqjY5Cf0gIyYfzh0bmRTi0sqG1kk/DBrMQiZKnXzAWPMJeOKbSiRpCJrv5pscpZ/+u0XcaAY2
Pp6OpN/fyCNZlu1Scyqkh3gLyzvWL+WnGS/BJK40v++a74hY+jJy4MdRvomg2Yb2lzh+jPuqp4AB
+J6fMXpcgARaGF9OCVVwn9gFAmwRIn0tHT+sC1n76DZfUVRB3t5RG6QxbpMJNGCXriHIRlDqVmDf
PdY+ceJyggAQSNh1FAK6QoP+SWyDfC/nrUdphZT2slozwaA1wK28H51RvBLhV5x/prSRbHZME1m0
UH35T860TMORviyU9oFaQnbHfmNbanQUe+uo17oXqSrB5MGX29ljQkLUVmcu38JBRH2LMe1FbKIq
HeHrtomCEVyJ4Dtlvb6aSX8mi8u7XZsva8lf7W/Tm4X+1llY4oxdVv4a+YFUKmFafzes9THF8qqw
Mq6HhIs0eqFJTe+UVK8Vk0fIVABamZx8KX11jNIK6Tj+9Ea/D3HyGNItbQ3iPj90Y7lklF8NrPfo
yl31qXT5O1/M55pWH+XvlU7gSNnTWO3keohCgazkWIsYTJi4UaAB69ALODQY1479ia4sAqsOUJnT
oDKKMSS/29+C3qqob4238VkaU7VycJjiUqHIZ8elebZ3I07FOIKIOvxjDITfu1Hz0yrC0Ci643di
p+Ir43CqqJNTjJ+lMF7U8YMQzSnCFK3Ura3GSOXTnhPVTMwjNJr7ED8gZ9xIehDnZyZ4LLsQzIu5
Fd99qV8tKUBtNnh4GOAUiA+mRwsZlU27zwBjxJaDrcT2wc6+FOlNuwdE/nFCkelrD8pyFeFLlgKR
HPmHVkWsE+ciGe9OejF4kkqmXhkTL5EXBStM57P+Xl4stzeIxbXvupO4uymezg4FhZC/NPKYHx8n
EU5vxodKtrphTMdYUGRSz6UB7ZZJZQuFAtR61buzbLrS35JFUMd8XGcou1zWi6vMk6abm3rwRnvY
69BccHO1lc/8ActZ64u4xgYM9waG+xDDvWjcRWOCwFS1M3bvr7XOWERVrqYQSjkdVJwOhuE9ylh/
p8aljweSKLa/Es/o7+GT1rXqV/ioMaFxx7329XgJTY3Fg4RirjAzTHcdNoq1R/pjGR0szV8s8yT9
MUqF+zhJCS06Ztza4EdrGKNaLCszrN+KT5aeWGbvJkMPazIuY7N+Ujm5EC2NVTcqjUP5oOiX4Z15
mGfEgBrvn0CZI+9gyDru6zqW5G4OqtXw9R56Zj3vG4xmc3RZphH28K5FgiaMo6zjKRTuzaDsdbLs
+V8dluWKTLieOY59amVlGz8bnFqEB3zGTzuiMHacQVE1fbNcYLO8uviRA6jRjeROB8FJMMbT2nyr
FW9uT4CODlZzx8QZd2wdpvZidnjGoZ+p3WU240ujz+fmSQYYA3QLsX3245kbkAUZlDJyxdx3kcjG
wdywhOlOdIHQ7wjA1aorp/8pQO8XOXxUFEP2E5zs6hU32Ts15Tfv5IzUZFaax0ihf682+dk46En1
aqdcwAnJRGQ10ACn5Gizaqaj18U5zTENsqi9KFhc5F0sUpBU4S2jP0mc5INaFHwDJLxWGnQhKZoO
4k5RikM1raDpsO/0OE51Atii6coMRYYE9eBT/t0zJqfMKGbikEOfih79/+vqV9W8aXy5OsoB5+53
uTAyjodz/Vbj8jykw1mIzioZMOqN4DFfOoucr8JkCOHReFVywHpPh8xwaSk2TOhKXokOrvhZSNga
C4e9kMG0ea7Uf6Yos+Tqp6kpdyh7HMsZ6nE2qa9xbjB3YHiaYkQ0ONIvK9YOwHHKsBxVmcPlqpCr
RdALP9F7Di0jRx1LfdD/G+f8YQASkb8Kj4k/j8ewVvue67aAHFjS8sf57asVaR5auY4r0LKnazs1
zFqYfXOP7bEDM/dOVf2sHmhSDH4B+yjjj6ot77Ppt8lXH28GDprPv0ICqkmj7a0icXRMVNvFOOLK
yDqQA+xaEmL+BBEqEoKCoLm5GR/luWIJILU2ma9Wyj2TWsnEqzF3T3i+MPLThGlO4glOwi/5G1Dh
3NTUgLUkpySIG9umuFTk7rqTwmsgxzi1FZfk6NRAVqovgmUd67b2GJuUzTNbxEcEHH3moibK1qV0
jF8TNkuZq+fMk9wL9PBgBstrfZ9UAGaXwZGq33O7koDSaPTdo5wkENpQjPRviZQoevN95BxM+vgU
8hrA5wMuCKv/CC2KAZxuCH2uU1ZtuZ3J5kILJo7sGS//2jvbqSH959Lf4FCms+eikuCtY4yrAd9h
9UWo3HFXhtRIwzG9QlTVo67waMOHlO/qhzCnlOpsNfaFLXJ3r0PJ56LHQWohZ7oV0TrUpVIVSPhW
FXufLPjMrX9FiDEW6oA8MjJMPsHPt7f8DaggyOb03Ju2cQ+r9CadrLMGJZajythu4vLQxk5Y/ySl
4pRYMDROa6xUN5QrFkverMTCSoh3rCG7TqmEkN2Qookg0u05H7mRtSqq74b/EQJj09SnEksYnrG7
PitXXQ1vgeLmff+iAq03kw8hiZ/q9w450TExWivQqk32ez7WOx7CkK+YpxrlZVAiKNaqT8jSu1Eo
rtBs2mMUKQ+6tQQGNpz+ZNgM390YgoyEmG6S0BsO8VuDZjodsKoUbGSkSEEnLZv1Es9GCCyJy1DO
u1sENP0GiUp6UB5fDUongtrmLFvtcpcBYgPnH0yEKUVabgEkkJMnK993Z+0U3bqONDPTxpiiGMAv
xldO+qCswzOrxTky6bTJ8v9W1c4QYWZ0uzUr9kz6rMbplYgboQ7+u3Dm8/zTqOu9CFCJuk6OU4JC
nys+lcytmLMXIaQSq+ZhZzL3k6oFdVxdWDWutTIIIr5guUSTpYlFj5nbaPlqpvsRx1md82gM8zeH
lzf1sxtBkanIFnWEE5LntN+G1pr8XDhHnTowG+xiN+GOx+cqS5zMavnAyWEGr6KAohEEIF0ZJhAV
h4LW09zwWwJb3enqAUpfChbTG+CvvtvLayhrWxsfpqI6oPocDSp2KGOiTTDM8pUcZsYl+zKmXIMY
wpwymVOzk6AjE4eDj1PzhMomy3OA8HrGqJHDbV7ZzgXZ7qyeraM/4s9g+tYfK4JvaUIe9TBbpifP
i3eE4u+Z2MOFhT4PbLdyuudQzO2qHyPMJMYh5e5KgER4xk19FdVzx5xb1k5jAgvX4lL0J4e7lrR+
mFXcsMK/KXcWDWgHvDeN/B7uRAszcy/tabTnACQfMjx1RaeQzNp/jV+VnB00TNMCgYv4QTCQCxr1
V3wMFXuDHJ1zQCwFIBaZ10JHxyF9Zkb9KKWtyaY7mzAgB3pI4nt1AR+rppf62XX9bZmGazme1DPd
76+ZoMByFwLsPD4A4NM4AaWA9oGa3OP/xV1i2fVCfh06V2ntLIYh+rlxDFKsykf5FfaV0xY/ujze
7Q3iTO331KeuhIMzSk4GRhNvtUpXlfEoReGhobkbGwDcPNwiNKeLBpOMPX8Ufphcb/bpZDAzwqmM
Z6515SxzV8E6FPl6IAKM9nojQHZRvOi3mNrquED4Spk6qgug1oIBTV9AKGGJ/VVloeebjyo/dysB
fcoyCKBDhh9WVBONmUlNtzj9ZRW/qTB9TVTL4Qc6Lzq6mHnt8AkJdCcBye/Vx/xtpBvBDUyS+M7R
JC00SRrDj6I6eNkMeOS+YF9OZCbZiGGFKvgiKRHOJ7qswp6GJ7H/AiEOYvXaD7Cak4hvGfykWUW7
nzCk7bBMSriZU+IwPUkSIFVnLXkt9l5h2cu4GQIVCMrcJGBHdU1D4LJ1xROPRYE7Vau6q56dmncJ
BiwyvtJ+CUAxEEVJGMeIxpOH4sLVk50/4kz3hdFmlJsLyZUq7olQ7WOOeEVj6+uxeTd8g4r8PPMw
y+HnGD/Y0EBOG2ZzN8u/I5ZZs8W03z+mWX9slS4ccq1v1vtKVS6kMS/FBXksb+8KMIiDSnJkMCBW
+wsYNsoVHH3ZCh1RbvDBPNRLITkDQ2AsHew7TN4QyITU7Qz4N0He5A7aA3sfJQ1d/0s4mi/V/ISC
A4dUOOVsj610gJ2G/538IjRl5TWnuqse1W6411XyoY090WHplVKgkVl3sabPhBzDOFefg9F8Dp+9
Vb6IHNGtKq7TE4ItRVrtDVQKxiXP7IrjBjcFAlT+47DC4HJHmYVTi8puK6RMsa8xei5NBkTKNwDU
fSX8LEhmEjB2tXHFWaruEoFYK94ZpGWvIpAmcWYxKI/RqlssdPdC753RqOl1J7/JI24S2CJ7L8Y0
+eKsFaJrAlqRrsCSWrqFJ8VwC618rlX8RA86i8tHLYJ6lIJP6d6SPVWKMAgkV/0gxzoZnoGjUbMY
VwrzbH/y7sN6peiUkgxy8SGEKdY8iso5rA6YjVQcPaZ5JV4KN01IrXtaXfqFgAf0Up5TLXR0cwha
br0VqUI4EQJHdEqW3okovjGhtjA2LF5lNNEv2h5p2IT8SEXpqaC/0OzXe1P+REqj3HG31kbQJjER
ROY5xSkTwEIS+TGDueYNGjn/4pGGGFGKbGWzgIc/u0XNcJ8ZRnMBSsCsXICBW3l+V3D3IHf+wbeD
ucfb8CnxXaPotU6n43/nfnjeIgJNR0gjcyKNOvecmIxZ4SLNdnRW9zRgqBFIDI67UTLeyl0PBQw4
GmVgjARC1Tas5MO6D7r1RFV5YXB+1b9qnTF8EttKMu+WLb2z6hiMdpSJjIkrdSZRgC1Wiw8Jg6xK
hEdmE6MpfT95zS2y+7g6Fo3IlM46VIV1EKXVjRRSEdQ3qZEbTZe25yhklwpCyppgn56DlV2safuz
3onnXNFAZewnU/ZZmCXYQzXtYLidC9ia8N7B1I92/zY5amY3PNxjfslGGO+UBdZRzYHtnUq6a500
la2l1m59lV6tyr0UmnqOKuncv2tYESruvFp0aj7SkI+084pZ/hi75YECmch4HhvQDCFMfdDnWYEK
/3fyhqw8W7ECDGk+S/bQa2/NlF9D3z07FeIAHPdmEXdj44xKf3omJzWnXVqdTpU7ibmXTSJTr/g1
xPIz6rInKUi+yMWjVOrLlDquZg1Xa/v/OG0cIIOdtZgphTkaM/mEhhit9hssJBdmto6O4rXKnmRE
w3ry6n+wyqTu1HaQGrYRGr8PouCwZwIanQgCMvHkzouHhH/XljWZA9gli/mIeAkqYy1tcZMbt9px
J7ag6ggv2hQyug7i5LR8CYn6GeniO8THHJJtRD9umGDxCiXMLTW3SYaHZd8epC6EElQBwkK6AYw1
lTO8jBft4/tuIyHW4r5PhnsmlHfopbck6W6lLF8VmAGdVdrGI5mHDxod7rUvkeKIiJutFCwROyZo
EZqhy62Abw3wp11o8CFRr5QO7UFzbkk1H3qDhPk/Gd2qNTkgzo50vxnrDxWetIYFxOztngqMHBR7
KPExUcLKt7+hhWFc0HDTE92XlI8WdmJdVVKdG3clp2dqIFkprtm1LXNOyg4Nmu885Qkiv18Iqp1Q
rsmXMtwwqni3mJ8ep+gbDIkp5Qc1kg/N3gQE2u9mM8G6IzmCyE0BQ3ykcWTvT6nBoDsG4JOS+pfd
EvP+qJz6dkQLLYIl1YJkas49PorR6beYC6UEqrxRoKSflj2l/JsEipiKI6PnXTCSKTOxm2r1HolH
3TfwILUM+YbTGW583M+BADKSASlKLJxIBRCp+pGoVGl6cAAP890Q1JMc7XsZblDCU8xeAeRr4bym
Upq9slbTUwTCaif8zLwM6/hAo3r/j9l4uJA333Hxblt0YrfcYVTTKK9uCMSpvCJKOsvpBfgbJ62J
wQsNAL27OmlDjkGLM4E6avjB4WykM94fxnvf/M+B+M16mxbThRD9rsat1SsQgDJCkNh4zat5JVRC
fdKeLsQNWClr10D/XroFNDpw9zGxR+wOhebJUISzMjntuOQKzAWNSyfqvlo3nKakS5W8RnU8Lfw5
KHoNblTM6wg+E3ckueyYD3AYghB0DWYAEgIG6kTjH+GsCIEQCPwdCinrqGY/lzQol2YZ+0pHqL/2
lbIggmd6EEM9uuePqdIci5EQx27NJY+GNEgsuB3XwVtHfgIG42LcBiJeKtlILvmd7PzJzEsvdpil
Um1WgxtBSRdi2vv2KhiaduqCnBUq/tVksS83VNzrDNiF0YlHk42udvGB6gnBIKJQEslH0ZWr0k9X
GnnLGx8vKwj0z7TXH9Kp9CEYtwWQ+mIXHtZHRCeNThGrAaZ9uUXWan/SY0AaGdmaahyTkDFDclCx
BDF0DL1bBy75QbxAA54gDUD4yrwIAHZP3w08aBLjwRJ9Ay6QvQkcokJhwFz80YrKrjoZlujOeLU8
hN2m5BUypr/owL8pp+bZhHz4IX/Ajd5rPxmi/0nox5Lj7irdR3vCJRrLI19B0pzihHl2pprTvMVv
4bV1tidB9/VZzaWXzpanch6QjdjbDVDdgeSOwIvEEqKJlyAP9/f2iI1zPTQM79MBDhW+vd66DQuD
Jcw67k0D4DRg3quREYeqOIpoohE+aR2zohBjKmb9yj9lS9l3BFJWjqOA7BNKIiyDGmdC68pWoU3m
Gncncly26b40WiekwSvNNjRUMSRNvA87lTqliR6BHi4kZS129c39zd6JkJU4c4uhHXe6vQwAyzqb
h/60hWgB/GoFdPKBS9jqY8Lyo3mXrtpHouAdJ40s/F6twlWOEB5WjBPUigxUeXKP9ECeUiE1Gvkx
Vleny/hT4mN6SO7JfeWy2PzFkUDbSMwel+Go1FD8ouRj9sHwt5Ff4+GoFuNkKLSBk5ZAyN2nme6Y
XCAE0PgDUaGjUezKBD39wZUgVvfJeC6ooNK4De0Eu/5t4NMhP7HA59UeGe7FN6EiNw01X3lQogbA
QhoOOCSchmR/msNfI8aUD5hNrNAtE4BkyCV9KhzUiUSiwuQ0p6NhPVAgQuc5eGF6rzPEKtM6qTsA
TXDCoFKYf0CL4qtnMY2dbNt5ynlfkK8xbAZ5/V+iUSqJm//+G2iNfPfNHLhqCuhuaC7FseBjzgiY
ThjGhA5v5oZ+UP2u+VIs3KMLp1LZk8WYsdYbEpEewIevf7Nt0YYJaaoImE61NEmI0UgYtjs0Bbbe
8jKu4h7QN4iPk7UufpFVAQNOipoxXUm+SMfacCzZ9HMdTTPexD2vfiOlU/s3Nfdskd2OK7nJCx+o
hrNZX3zlX/v5d95Ffe72aKn9/D2rCVdqVv8yBy6IlM5TvOVdxFtK0J3fzx6KX3+XHzXs7YIwCzX1
IvhtYVj+a1wv+EroseaVrJ/ME7gjMLvcYzayDWHYF7pwDgT6P0t0PcuskIfAk+mIhCcBJcNk8+ow
nGqEaPrOtmyOosdx+D9QRQWogrwiSkHz5ao7Yt7spCBj2QS7WOEQjuGDQggGcZhMEsPY65MrNLOj
6rkjVlSwIAMyMRaB/JBU57P/2ejHGdQqq8TK2yrCYudbvr/JGUOQw3Jla7Ef1kWJ22MOST+hDX7C
HCbfqDUwnTB+5zgZ8HqzYl/1vVcDfm5+RoaGsVr2lQv9X7N47a31PIBqHPjbV9EkhkDYjgTEwEWW
8/sUAe8ooC/ISMPHKPtJaU3QmeKTrGb6CyfF+A9b/QarV0DKtNQujR91fUsIaap7PCs8hOIHK6b0
k+HH17T1sxCyVjE1iSwyrNkFGAvk35jaKP2DX5SkHRcO5hFIu/yWAFj+8z/DPRktHmBqHlaQvJC6
FkqUUjUmzPKvMIBg7voqv2lpTxhzvtWJhJIsOJT+2kOHbBcq10jIrgu6hsIudpsG6Swz9p6F+MLt
JX9ZsHurdgnyX7UaPubpJapOQPqDA03F+bRMYIqtt4yjgUylpQ6PX/kXkvpgf07C8V1x/4ofbGEG
jNFfFii6HB+0iCFCNv1CA+fzrMwCMS17aWu4X5rxALV/p1WEeub21q+SS3Urk3fcgkR4OKZsNZNR
ebDuyF9D/0Y7MDub8wNuyPEgLHYssAPQF5hrbhPA/TyO3E9jKBZLMx9rRBmDBBYs5ISLMKWBbkKd
HfQciSCqRE6d0ynLHVuODtRVvX6L2hCI+GEHGo7oEnBimI6oEOlqfjJeKyz1ZcUUc2K+0GgygrVU
hreedGREf8zyneYhATyb05wy99CH7Tzm0t7bBXvihF2GLLOCSlYv+6k29lkHN1PBQnIyuC2Mops1
cSCl+VkVigvJV3io3Z5xkIofunvEMK0JC2ByAmHBUFW+CdI9XSJvBrPd674Wdx4iBu6FNz+QJ1qZ
J0zsSdarliOMj860WVosGXDFdFwhyagyHw8Jc85EwFJal+4sV3snbUxjISUZEVHW+Iyz4lx3OWaW
9Ky3+yV2tns1JNpAVtsg1Uw/+lHqFOUQu9Qp+9NnaC8OFdEiaCwIzk+GZIJyWQm29MxOl4BThT+Y
2SnqaifHXt3eBbU76kvszQ21Ekp5sucqPGRmgeaLaDrmh06wU+7l3DqG7KamJShNBJCWUDf9K3X/
jMbxmYnFU5KMjwZoVK9T01MeVx7UNsxAG01E8pYLlJ+p1jGB9YdEogZgy5c7Bsqago1YTl/tWfZj
gXqvmYTG9SMZLwuJ+aJhC1rIvKt7SJpuK/tlpgfReBMX7UMhbaABoJqMhzgXjxCsYg9uLUsLuujv
mqfO0qGio5Hh0txQZkg3Y9cyhmuRzSFir8Ozg65MYaFCJqJvG7/8KtFNc/NXzEElHLiXMXLTsbAV
xb8FipcCY6Cx+oNxNeL2tpjZnS46bW7Oozifs2HFn7eetS+SdcUYBiKKqPUVCqwOy0rhpYXHGdtP
no2B2oHFKfmFp8zHRHMyEBtL0ZUoIZFdC2kywkSFuQswK2VLBmV8J3BOCh4b+HwzWcHpVPwrcQmg
7dd9s/NxQ2IIjCDInLcNTD5rzXDJvejXtJZonnzJaKwf5W6/hHZKDZGPO4aBKrS9Q83sQKh29+Kz
VjaC/u9RJG3OiSz7nCyw/eQMyGdk8XXiPFuydlaISOQAVD7ohgZVpah83dJOoc1XuKCya7nGdEUi
nCJrVnvSScQjosukLkFdQxwYCX3BiCn2IjxeOAzyiLQZ69hPoQNk8G90g4RC7hVW57WvcKqOXPFr
QebG+/9BvTJ1/w3qLfr06h4GQXlUyQIJ09vQp1eXJE/TWh4N015yAA4DTJOsdQOXWi3BlCqHwn9T
TX9Sx84bdZHZt78qjwoAgckcfk0y4NUCbyj6ZOuFOT2ePZcDwSeJhkN1OUSjEiRo5uNwwXkCvEfA
VNOdYsREHfuFWv3L1xxdKIJ/qHhZRtaErzmNhrgnd9yEPiwzfah2VJw7WL5aCrWvenQphBxduFFx
cVvx2m5gp6HbmRy0Bw7aK9+arS0YkMxU4Eek3SDvNFy6V0zNHMYO3KAOtfpIh/wqiIcIWLdoHMYK
vWmHAEiWSQ81h72/wuXCnH4/o/CF4+JL0V5iZZxRsvC9zZl5plXI0OY9B3dyJVi7rFeYRZ/Kt3Vt
O2yIUfqRPpNLYcZntaZ6bW98N715WoiGG9axV2kuSNeTEsO6mDBXtC7l6m6BqCPg4qtVQkeN5SsL
8glBGq0jKjSq2GgGD1qwHIZB3Q3+xsmBT8kqTsanIwtgeApF3YAHBLpLVJdQOwCUiMqTLordDtRb
+NMUwou5zVTLH6XWHRg2slXr0Nts9pMrVOprUiN2iBVAuqO0wow4hJwHi92hWzmKGhfGxlWOYM5M
kTIlPPQyHvrF4rA9evFIunn7Ec1DkX6YVeLwZdOn6mz2ykWIyptGqTx82Pmd/Mmknj4MwNStCp9r
OLaXhPCFhe1ArAp7HvlACtxg9kVeklOZpd6LyLIBuLtRmSRHjtCi5BHWBoUlTvQjlMEyCgHDMFiC
JzEfH40gPKx8/RAZikaRMzYldkVSbNNNzZtbxiO8oTMgL0nqSl4VKoFJ+bn4gR2g+yF68hPBc49V
D2BB9aW1ZEyxqpQ69yCl9yVEiw7lcuPkpqgmuQ59HIrH6AdMw2OhApcLE3+nqg706+ZbH6Td/A+r
VLowlJScoozshZyxmpQ3irVyrX42SvHSYlui6GqWLSIp1KhMJuOu5DQhgcdadMrwK+E7JZAlNXb8
+AHXIbSyQA6zQBMEf1xhfT0ykyOb8G2JlF+jEvh1EvkS5NyiZO7e/Wi4tXY0l27famkgYUi+d8LN
2pJf4nIUilASLZBTDWXKcFcZ9HJI5p+TmmjWwW8/cQC4+NEw7wCUNzBVJNpB4Vx7lR7ROVu+No9L
05zGgbog4uzxuNVE7EUOkkkRodTa9IQEO+2cmx8R/c0QLQ1uSTIFM2OrH1SBghO9Phimvm/gvKuy
wwBKiCN/hfCo1ASmrPhURU4B6X4l9TIOrwBgRsVAmKHgMpN9hJBf/iuRUjJmS4XB2AzGkrQz+eul
cCIWI7kShA6iY3QMyTfUD5I3/P4HPKgHvnfOdtDHmRiG39/f6MQ56X48aNyPa9NXZmDtu2/c7BNv
VcjY1OCoix4vM6VI36jW1G+XaO9lr1NJfegJdIpCdVwxoEuMLHQ6zdqKOHr/kKC71iP+O/VPhAs4
yY+9Vh5NTuMg5Y/xvI917apm2AnQ71Hw6S0JU9jJ3RfZhVU5AaXx40j216FBevWnPWBbDGMYd6jq
EFNmm2NzlGGKx+RSCrG3MRrzYXI54KJg9r1XqxSRAW/HmUDZksdBh3E1/zgavWlPxrb1aQdQBTan
VvLI7PkbdiBUca7CWMBc0arhnkMQ7XUTp719xk21m+ivMTixVWeNehiiw4SWsOeCBKRJl7f+IhoI
tJrluN9p2u2+aSaIVMKRDHG5R02No3MKBd5MfommCHttt1LijGuYRzGPneaSM2ElSOS3mab2p0pY
mvwh7S7ytcPbCT8OPzfZzmDcSlQYFdaMqU05MGv8noKTG+O5KaRzx9C+0dWzUa/kpkA7y+SSiNCt
EX0f1Z+GqlDSMyV0bRjDtzybb9Nej8L3kr30RLwWyfRqi+ZZGvpDbMp7mChstUzTwBGsPzUBOFRF
WLhvj0YeeQZHRrMnHA1TZtWMUydzPW/sFQs8Ezpy82BUtPJUH7nkqZkPEShbKMNggIFhWCHkSRun
SH1vhvspg9GKHa2BeTChK9JQyFOh7xz4zG7Jvbi2wM0LcBDNiUSd3eY5hQvRfdhTJaasWC1ZVehY
gy0l893exkECebJZfyoW5p1VsHsAqlSV+amiB0oe4fT/yJdr86WicQ0wpgQEXAztstRcGEtfjbu+
SwgeN9b8UTTpc5qnp9byo4ULN3V6nP3CgGgJDP5/NJ3Xjtxo1myfiAC9uWXSpCHTVlWq64ZQl1r0
3vPpz+LgP0CrBwM0pBLdt03EinS5LPtYlhshdLj6mFqlSEnlc22UDm9Rdtzwza8MagPIrYwSaVoj
cCHglV2N2rKLLJcTWF2Ab1C8NvE+KiabaLcot1iU+QuyCjZSSFGKwGo4PSZs+Ae5Q3XgytYnBi+n
GRXPBL5EA6Y3+FNowCT4XSY5EvXAqK05pgsTF/SGKkAaVrog6+b+MhEjvS0yIFIgpBUKAtIGmUfW
1m+LvEKkf+Ey8WXwGc7VX1UzvqUzhhnqzdw4SlAA4SkTKLm2POaeQcEwgTRhZ92X8v+ANBvh3TCK
bGXAMtZDIMHsXv2WePDiurtvQ3EXLfAXXqn9XZgtxJhfQLonMg2ftH2A0XxtUvGIAm62l1CH3nMC
XgnRJMkb6S4RMeA9/Kb0C+mjF74D5EtAjGW8yorPW8OTSPDKIYFbJ+vWGermxdwQWbhLqQGDIot9
lunIznpshtnfwujv0O2zCBETqwSo4dQ+tuK/dbTYeHdBiuqLh2MdiTYvpPP/maxGyOcWMIOWNKeO
+mNhp/vGjCzj/UcbBQkDC+cp5tVktMzfv6mwZ0Y0c5U/5IANPPwgn7ivPote+VDZqSXD+mxIN26h
o/Sh0q+3PjP9XkV479gzKpEVqD3oGhsQa0gAlLv/pZUV5BFqd4IvWgyG56ayHl0lP9eSlBDKNLw8
r41NzxTMQOBjrXMVkrjHjt8p4aRcxEtXNxc50w5pQ3KQbFfTbnNmaolVWplQIMUEpupOTFBREQ+O
sn00KpqqUuBVaFxZgSaxchTD2o2uMxduZQe4FMN5q+nk2LnSj8tzfmrJjIQla8WvjUdU3kZH66eP
YdJei7l3iTdKbZIAFTBnrPgQudpD+7JgjzEsVoRd8SzYKCMP6syuFr7civSc1CBMD/Sdsd/NEikx
6O1tcMrEOQoodIvpy0jAuuZnMflqzZaT2quA4dloaMlMNBckBSVslN1B8aVdjX5xM8Qo5W7NltPz
ZMLWmDH5ad1JflX0hGLrtBzuCjMhqUZyE2PHEM/aml5mr/iKeVc79ugp2qgUQ6kkf0Tj6OB0hZTe
JZtnVE7SmE7LpMuMRRehLHBs9gHKxIrkV/L1llWBYhl1MjE9RJWBoFau+1J6hlnI+MeuFT7vuHl4
gigH8bWOH3OTfvbG9BnfA00xYUrjySDscxTEj0C0rA/Efwoiza0WrnksX5eluLYfqUA6avY7lq4m
e2q++dc6KYJs0i7c2ICPK9ls8mnVWqiYODopZFeTMb3EVggmo9VBxUndFvokbThNEvBC9oYw7iya
naw472e7bnUfsPb4RmDDjV5vAjngWVL5jNnTvLH30kguaPHHwKnW2BFVmgX0nglLpR/qYTf7p+xh
WKBv/ya9esoywBXIhiVLOqplfmTyKMewuC/AXAAqahgbc/j/hTk6Skc9xs6Osxd8h2vBE6SUkVL5
2XQFPxNq8hcnAMTnC+5SkE0bCo0yJNsqnHekgeZjB/cLVfCX/YM7pgw2k+OYB4WESWdGt+3KzT9z
vd+W9GuUtA/8vlAQZb41//FFv21FejV7KeCQPrJsIrNLcdcWMwlhDjA5U0nHaV/4ZiUxApOPQGEe
VUN2ngFRXuaEIcYASPvEbCtntrVois/bgymLQ2FV5OP6Kz/JTIW1rbxl1XjjNnS0ZJCLDd06rmiz
s9RA6ExwNnXoWSWZUYrTsDKhduRxIDr9x9A2l6IhFYqcjhLr35zmwPRk3EOITEVY/YhU/lt8MUOh
UyyI/ohkLd16I8qCgSmIionyg4jwaXJgtAwHjeZFkRSPlOYYDQkQ5OyyXBma2bWj83uvQ3Zsyf94
zYYEJAcjWzdcZvVT335ZJg6Mnl2scox2GZ17Mtfitq7dtY//KPj3LBckI/V/xRNAMU6cEF7LLSa0
cgzl1FeJUov9HxySnkkVBqt8FtozG0sJlA6LapNJr85jALnIhWiaE6KnUEbTGdLj8tbuEpaIlwu9
BwIAXrIbT6jr5qcYeDoDnBOSyl3nfWInbFc1MVKIulAysVkwL9VV9kzilBmvdK+es8joxZeY98/4
0An6aVqRUheLDVScLZXuk2ZLY4eHEXFzfdpAS3UmlLctSDAq4Fgn61uZ4yCWCEV1Lau4ws1zZ8MM
l2i6so4pqCFqTJXEpRHgCYCGjMNVEg5sQgQiKaH7L6TBWPt6cdQIW1lIV/qzaBh4iAaUuBgLRExm
QmAWrhIr/CHl2pM3y88a1I3Gi3/pmVknI6v0CbZ6GZi6cqEl1JvpMYMI0kEEpVqwLpBf2zaoK+Os
bdKFtz/ELE9Z2OLbM5iIC2BrzHNTQoaptMvo6IXoKqys4a91KFRxhcpNebTADm/IAxjz5nu3ERue
Rt3QwoNF022Ly2vPESx4K4VZJvX8zKSjGIqrkA0POc0eLITvvMB03JGiHdNkHwqgCOOFjrrfmRG5
wrvxIgITxE+JOa1SSkFZTWE1lVfkXcZ5K/RzKjY3bNEEDuq3+pCq1hP8zLOLoDTW5kMzsM2qjgbb
3mpfxrhgFoiOvb4cteu8wE/D3cPg4lKDJG6OQ48A1iTD6L88ibyqJ92rYfE6X0zorBxqMsnfafqV
bPQkhkuCu6ttxMlZF0xyjkmBLJJ2M+xSKGO+JFByqry4Vn9zRGESOWJWKGAJkhhYRK+Kb/2QKx8V
sjFTIrKVEpTeHHtSKiCQ4GDcljlM/RMbwSU7NOSOqzkzrSCN0KSSLM5Zj2SWIcOrZz9XL+g+gNAi
k2XkqDsL7cku/4ZtmkpoYg39+O6d6q/i3+V9kdsH77cg1Keq+bGUmHr5HZsrEffzo5CbZ0LwEtka
v4OZitJCICCgO+zQHa6/GHZ0Wxg1+BhkG32ZXxK+iGclaJXYFtBVdyeSHHac3dL0l7VYLpgiCUvW
3GjjpAQw0kG8iiFeabIC7WrJgK81h11e3RXVC7Pyay7Fp4YGfdA+pL9Yukfe+g92CjPSLGCQMini
0UJjyAYrB9TJTyhM4VpVYS9IUMokxyI8rO6XC8ljFEL5WZpwBZxmICMpkJF0lg599dE1g+9Qt/Ye
JYwXR7Cc1s3PGoHOmBW8eSem1cW52h36jUE6lhJzFryN2CMWG/4CokVd62ObH0acTo2fC1j6nBiP
Q1zC0OpYvLF8Exr9OPDLkEVSq61/VK19myX8lCNSrCvND/HXn3OSeVGX4IPZThlGFRwV6jdpNKd8
mI/zajEhYWYPdo5CDiTYCn5XfmFIQjATgzN+IRSCIFTUwa7M2eRrosFY5qhVmVPIcoxzhXmI4bIY
c1Equ8KguTrTh1HeCFMHns5yp2CroOl3sxYeArKIPFogmMgjOENstEyWSAItdGxCFsMmW6E/3Qrb
/MlG8zxhKU1VAJjSXR+qu9jOtyJCl3JEYZWAm+bIrXD/KcxIEGn8k3cKwZ2CX7ICEZUkMNsFdGpy
ER0R0BSS+ERK3eHaPHtp8SHk+ri9Vn6rTcPnKB2XmU4Lbd08HUUTc2E2B+U0hKxP23ORv8VfwkRM
bSLzE2uXjgWa+aMqfAFlsMThop6M+Wudo0NEQT725Oh+z4P2hHsxzNvlFJGimp5zbKwzCBkdD2tk
fsn5v5oyHJ/k20wP7OwHmEDnWCjPUY8jX1id6bQ5rV77yAyYHJktpRXTT/LcePYdUK9V6WUmH/Yk
xc/LYJAAAbgbW7IQwWr6owItig0uXBFlgmE+8YqX4qlG8NJ+pm6JrlrBSsN0MyLylJnNc4VrViRf
iWV+rbr8nqPWEfibQeZWr1pMHoianjyONKbanmiI6CGb2yhhX5bjq+mUYZZo7z3+Uxpf8X9DDXSw
zy6pdl9I1d6o3XMwzEuA7PJi9XZU1oh9QKxcqqNWsYcsDhHiAgkdlfZNcXvqqHuydTnUzN+AWReR
M9L+dm/dTJl7GSihGcYywUr9ubdclhvuhoZSD7JlQ0cQHy2M1zmvnWhC8xA9Cw0BxXsyzrg4/lOQ
hG8qviiUgmwCJU/nYP1JJ6ylKNyK/GgG6JXj+gIiq2bOMyE8+VmeU/0Whj/z3fqNEcDXox+9uzWW
o35sT7aMfKHvwm/xz15lyB2hLD/yH4z6/k4XLVnNWH/EKLuA27iWjA0RDSDN2VfM4q2hEK1wkcBT
oX3TX3kAv7m/t4nyUCXHIJ66Irur5vOqxgIW85kZiPoaIh5iEuqZFJi0oCnTh747CUzelO00Qakc
XLQKwmVsVrbEUJkeBTEbMlXsNiW4AIonKcBuohJUMV4Zf96RpTjiPiLSwZL34KiW+SSOYELOxKle
F71FAe+VVC/NyHTDFM8zsis9Rnojd+C1uYGinTSaMxlLgH021NvtylN4q+vVj2OKHLxaGt8xjFDo
YtZkPWYs7pNCPtZhGcnukn/gCfP7qf+UpOJTeJ50U7gjv7oLbkY67Zz+ElcaaybHaQWLsca8P8PO
15i1Erg2dDjhV4oJLP9x4inRZjdrYsvL4PHneEWB13T7sTTO1UusLR8WkKetP5xiTBfgVXIq5Ixl
RVk7ovBXMNSj1RAXrA3HWGmOub/Yow4GkSQYdQyrvropljMwwHTSUNY76nTOtX+jTHTy+lNTJF9U
U2S6kzff0wPZZdwj2TX2UGu+jr3XxGgp+EZKinmv0O0tQweACt12zZ+kG0FTErWxqOftnX/X5UZM
sw4/2byadMfSgouYUTnUQZEF9YyCBDsEuba2mNCJkptsCczMOBiM7lG0PtR9ypD1jERwVSCAGJCC
HPFe8mxGHIcKA/JOL7k4Gnm65Kri/FLRhxhLAel/CyrTCgEE6uV4ftPlNg+MGBN8kbw8pfgSTdo6
/eauYn7rZ25+yUxxszuMzdAW7Q1rQxXJxLrCQBNkABb4Wcv7vPVwcZH3YOASb9uD+rUDhdPR2sfV
KTYFeLOEeCA7lE6V3J8yaiuCDI/dRXDrXrVXC/G8BLGUwUs+fJaLQstfHwXLOGrWdAKyiJncOBRO
0uWnwUAvyJvSZCwfU0r5FIuySPrX1p4tcTjD7sQFOBnvsRjeSI05gwf+FOmzMCm6CBohLvK5Scmj
LLoQiBuheBRGP08NfUpcZldYgXeTUcxYLgdeDuh2q/FKw9MguVR6tu0laYPjjWvC7I7Pl55pfI+Y
GmIEWmKSIAqkrARh0lPNd01iIrnl1NeAYVuc4r/uAzyr+X/N85t6jECnhXlOSiCvxX+K/EoSY2dD
7I1hm4+y7I/xU13vY7S4BZdkjyUmRK9etDD3BU6cdPc/Z4ofNa3fHXf6cu52WHYRYLGec2ctc9c/
RaW4jVF6QqV4FbMkpKzEXR9yHl6OAoUCjw+8GHNk4P4ARAgdhnB7lRGtoFJrs4BmySRIXGhE0/a8
iGequuT/MLkZ8CwGhF5br6Rmqq+R7J2NL4UpXJLi3PbmUdFZjFqYxCMYezy+kMTPE46kqAK+Df/J
BEQJdABQgY31BWYBSmFr3AV3h7UjHQRZmF6SMJe1N5Vd1z6hQbfobSQ1km8BeInBsTYj637A/ISA
PSPHjOOnRVoQAzVijFxSGIDobshD3vQlWfl3Q3z6k31JD4o1Hj7KpfUij10w1ZTOGULnKbv248gG
D+izjGGHYHXwkE1BmUXo3rDSFONsa8ZgWk0HfRo7SlYqM2ZNnN6IyL3NQPs9xd7IHi2jW47w9Ru1
o2JJqNy9Cd8gZu0deI+LDRrDOV9YjYBv76IC6qoaUINZApF37sr03aJGzoP1QkYoaHdxsJtwWOpT
6smTh4CNBoVwtrxxVom868Vh6QTMZ/ZY9dTsfnN2vxJzRLUioBJCKE7QnhGvhi3ZCoNmW30FsIwS
3SNue2LpRw0+1u6L4bVVeiYxq3a0FIKT828pNo5joJwjclKp7kSJ+zLO1yiNr8W2hWpLAUVI6CiJ
lwHAD5aBki4S3OWVRi0wUj00E+Om5N0h73dgBt62k5ER4sc2fGGKSIk8MwKxbJ/1qD4SNF84SMEV
Kw0GcuVEiexN9qy45DAkqpRCBqYbJLSKdS7V0R/IDrWXB152mzy0ySaiuT3ywpjtkZd8rZn+hXgp
rNG5p4El/Y9O6k7pmxEzc1kk8g2AUvjMEt9Ei9HfCJw3Up4TIhEspxghlQIXWa148YmBsj23baiT
iEgSifTFPBmbojm9yU5kZ1dm3ZnP+qFd0EqWvgHEh6mpEXbEKg5IbwXsCezHgDWMevrQMeWuJmsf
TcMFE4CqJjyX9J04HcMEOnOqfE1wGxrgzBMbJaJH+dWbjU9WMdNxCKwWtk+mfPFmIVckhrt40yV7
o9B7UVp6IqYUSURuQl3UYtOXHXnVToLMUKz43Q6hsrJXOEYi2W/WcBbU7tJ1TSCzlx5C6J7L31aY
4aeWV0vUr8bW3Jhn3FpTvkmqeit1+WadJtRoKpEEQgofR1Jvy1bc6my5IspEzKoG0EMurfHPLg3C
Tzl3kyNTieXIFsXvDhFjXpB4F8tsEb2myO+D5M2tjvbTrvdUBxvfilzRa2Hti1gJsr8Wg45q0a3+
NvkL2u3PBM8RE48xxWeJpwMxgXwj+1N5oOE3c4/VEzJ2/21875P9ahf7VH9kA+3GEsa45KjOJpY9
fbsGATwkZigrzWrPF2D5W4rtSWDHKGX9if8WElF1GoUc4ecvZWNoTuyv6Oxsxk6DXJRQy9UQ0jDN
qEzJu5QtLESUqX6ZXhtlnlYqKDUKTyOxASmWDq03hq2YTPJBxXtB9uGOj1LAdcAm1ufqiSP50Qn5
0WCL86Xfxl8F3ynhW/geMYruoMNCEj63lZGcckPzeK+z6d5ly30rh3syaJcpCXXEaSq9FcI01ImS
wAwCF3zGjtnoh6PSWX4s9j56RmStn6bWeruKyjotpN2bnoKOrM6tk3TssbHLQZQlIUpnEY+tBBdm
uxTk8m0F3hyrddL+u9b2YxWxTwJsDtL4iLwmuZyQvCzc4Ba4Q9fEx6UQWPpbLmsG80+tVKGmZcHP
7vVHHSjTpy5klNdHrXYj70dikE4QeGMpR6a+UbuEo8eATZiPi+7Ax+VbAsvaLi4oDCe4szlxCBpn
n8JK+srIdfoBzG9Fmf9DyyDBF1egcRufd9lgPGNYexxmKUE8MHI7zuUTk0QTKAGfRUmqjtlvBWCx
fjMWzQ3e/W4MJaneGKg0sP8SBgCGhYYE/ZqdfeFsgW9DdqV4sHWnLBKPGHpMJOSiI6SzWfRdZ6M4
L8NClPPE/A7i4mQiHBPCGP5fMVyiKb+WBqGKlRW20xo+SXYel+hT66LTRAkAhnwy/8GLFp/7XqI/
waAgRA6RPWyJeUhTOMvWpYV22k4qq8v5IhPv3aKUWVIOmlAiHaM85P6qKXfWC8xbbjzpxszXntyt
H68c8yfaUVrZiW5eQo1a3PjKh1tq4RueDppa0MAJockFW5gLgQJo4HPOJIaonCKQRZ0UdUnZNAQr
VB/JFcpBN6IFsdUf+rdTSV3FuB21gMKek+nXcSQRZ/zXglsuYBwvKssfYlwMoJATMNN7iLwRk19h
rt44QFpVH8lcH7Ruc7XfcoEDvFlPECix3SiXyKgPsbnY8iYjneAloxJWCAau5T+SRbTkLql70Sgr
pWO7CLu95fzWZv2UR+ecZizF38OJGUT7vayv2J8YJjavURc/lHj9ZK351QaKJv6yNuNroQnFaa+6
gkHBNxwZvdGYnudfLQZo4bCAuUdlyZUuVeMu6vMN6f6xQpqNRQZNAtu1FWO3dcniAloaAVaISyZA
bL1zF9p/OURIYoxYCNbWdKt1+T7NdFQEXEFI42DHtWGNp9VbsbHzTT7J5BiMxLRNQOeMIbmzB+HW
ZfdZMW70mURkxXaFNpUBpJkdByyBvbj47VL5kqt72rj/m3ydtPCX6KXPzav+AKApbN/tadoObBkG
DQSIBKfoIJXaXYu0G33QdSvncLoSPNqp5yVj91dOvvFbIch3tcpPedE+tJHOtpn9tC9ebORUSJpx
wwVx5EA5nAvGImtDDtthjbIr5ItgKO9Figg21q6lE70l9FI5+0eZZnAyaR/JypFoBNVROCTF1Yhk
D4aIcJAM69k0uTc0ZNPqKC9ThFVV0ICpKKTygLPY2i7DQqIs2Fxa2oaWdpqGWybG97hc78qKs5+E
GEJxXPbQF9VUQg1FSFKip8vK8wswUjk/8l4HpB89us580Jtl08w89bNC5Fozs6Igq0ogC+kXj3YO
tde0UG3uMRisBefsudSl30uWpx0kTeGApd3D/qlFwTQ3lzbC+Knn1w6+SL9tflmnD4yhgGmW4mfM
oK700bWfu1trybesCUSRLHZZ5yVUOYBjwriRUo3qRcRiEikgKeDutZv4Cc/YKzsillqiI7rmkeFC
oFGcSZ1dDT9DgA/JlAh3gN1Uy/Z872MHlcMdvR5i6kkmhIO4D1RcZnyZDtIj0dFa+uJtxlFbaGGU
a16CCHhbGfkpEKEpVHa3f4fmgBd7hlUWaGg1etgCLd3jSFUvfSdDSj5wnK8BfR+4fiM0DgZf4nSP
PiNtVEVSvv6zifK5hVoHFgP0SsY2VnF1fqqINFVLFm2KQ7MeTsvanLuOv0aCC/S9PGQm3BoT7uxv
WvROTf1PVYdoi9pE7RKuuwmf1n6XYnaUUjJA+LajqsxZTdSMiaQNQ8TJWgkVQCxlCWFZgsPacLfn
3ko3SsLmneUuIco3/A3UUIcx4/HHSJ7pJCOQv2b9ZzE26OLc1+hsVQhxUZ76yvcw/Cbp9kg8ycVq
/03k3TCeHioqFwnVWGEiBrrH/wNQqg6++/Nq3iriC1QsC+TqHftfaNq4VwJurhEONZw5lG9EsFXZ
dRm02+jZUnXvZkpGXT3Uv+45zW3T0KjIjhl/aqy4KaTPOuSihwYEsql5Bm/5pGCKOpcsuU3AloRA
V3Np91Lj311dZ+5GJewnX3E3nKJEOKHnspt6Cxl6yDtieoKdZRvwpKZRCSY9CdGShOIG87rvQxbp
Ift2Fmdbg+VVpPUAz/NbjaogJr2yAfnQ4WBjV6wCFnD9he1PTx60y/QMTIjg9WqDwuYtFTgsHNbs
1T8WOkfdnms29D7PYs8OA3JB8TeauSHLNeERRrDwKkq/xRaiJ2sgIP2N4/IA7k/DCcAFg/WBGImZ
w/kOF9GXMnzGmPxFtsnWJ6g5m1FwMBEnngqoHBwDgH7G0o3icVgiUOytb8DjtKgPymCeadO5uxOy
n1ou0VJmZ6EwzyTbxpwm6chw7VeCaqRESISVRTqr8W8dzyhctox1tPphYfEhvz4HCitAlFa1C3ao
RdyuZNrdoRmi1EbzAoeTsEPy/ux+xFGA9yfa4687nYs26PXDmIrnbtroZNGRMhFGRYKgSX6aP+DP
P5DcvlpsCjvFGRHArF1qmQzi1FawJh2txVYEyb7rQW5FWKzTA1AiTIf7N4GltjuzW23ZrSIP8PF1
uMah/+HhM2amgXiuF66YAoSO5nIPreZVDjVUODUTKJ3xBkbg/RSU/0FEPrG5GFuuH4u9qfJERItw
eVZo1xvZft3BjKpLK70ifPIt7sWNBk4EziPfYM6RKm61il387bkcrZbZC/JAgjtm+T8bgpVywbCB
Zrgm7LWnGE3xq+aim2o/xRdRaEFOaY/OEEZRPr8zNFjsDLP6K21UwBcIuSWnzr0U6V7LkgsPZ4rZ
NKnpdU8C2mom72EHNUTCzGJ0kbMnpphcg2b8RGB0SjB61WSnA5mxdbUkN027Lmed7s8a/pOy6sBy
RauG60pqdtG8J3XHW0IMLn83IqpkgRpJvStxw/z/oMSdu9Z0bTLooRRP0gKgskNhSCrzd0rrOzXo
lUzSmmJ0vr+HxTouC2N2ZToXFgOWLLqQwgrZLSUTI1ChZKN1cs2xQLtZsI8L28GByS4xazGNL+b0
odqNl0XS8KO+sgif6XqPWtJfIjFEm3MVRwMtxy54gv6fZfeIk7W6RaiJNZ47WemeuR6/0GJOYLgM
MFzdl7WAYAeM1WGeJKsluVYCqmcSh4k7tMRQVeObGbV3sr/S6W2V9453jSMnTr8VbN/GRLNhkY+A
UGvTyPwdsc42KUY2ZBLatpCzQxwRAdHSgDzTpIpORIbQ4jFj5N01d9BaKzvNwRXgskSYbxMWzphv
WdEl4JtkOw9mpO7bYrPTKvg9G0nw84Td7vqt6URuAtfPi1BTvRTlXG2uj3a71zSKaRtmjA3kkmAY
PHoMjyqVwD6exK6/EsgSS18Wuocf6/OnZf4gtPiD4YD+qNRQRHmagAgUtGQWWjL0x/b/VuSAkwss
J/Rk2MENzzRXildoxhw/DQWYhVmoDZAwYdcnHRhhrIDWdpwQyqKlhoYPawTtjyvM31363hNFWyAa
nNCch8MqOoqMZws5pGm1rG7Fh5p9D2ViV0ZNXQ472OBJ4aV/IcvogFCahvUxcVYyW0iHntzKjotT
+2mUo5vOfKv9043FoREYezJykf0IKGQba2EbmQFT54sgowggB65B8Pwp68YpK/5gbrCnMndrRBoo
RmsswFY7OZ1822aRLQdirpoRIH6Iw/8kWuI/BtL8NDdcnMJIEwlJf2OFcjCYMhoS/kv6gZOZC3DD
GT0l6mHi0w7PINnEE16JsyQXl+zrvTG2AQzuzj+5gls2Px/4o9KViAzS0LG1ylhVmd27ExXxaFxE
NYaHBu8BwzXsl5y1JZTZRtVhtTF35dThIZTMwQvmnyrNWNS3ZXfmB7X2CiJnrq14gzsw+K9H2mDU
RQ2i2wSCSD10nyp0DgSRALL6j7haX3AAeAvzdGIpbD7bNntoOq35AkkQzo04L+DKmMK30b301hRC
kUl7JpZwlfAlkuUWtyirxuUuDeJVWsRgMmkaHXGyzrF+6rQY+6bs/8DHdBX0lPWvvVKCY6viiWuZ
sEdxdqqgxJMC11KZKXmo1ELYCvI1lZpbXCh2xHDOmtJ7n7OHEEcnQ2leWgQYkAFsymdil85WbLcQ
tBg0nRJB8di3kkN7nNFNDFZ6XCfRbxIAn06BV90MJGJByc/WdUeg5V+Gz4VhbKdzj25KaPBDxgGW
27S1m+qRy+ywwQI2mdfI1bmeJdj30Vnt60tGLCs/pTZectgC9sa2hwFmD9xsN7qSeECeYjShjeGM
AeBlyIlv0o6xShmI8Nq2Dhppd5DLGKvbdLVpDIr4UkUXA40zkzM2CumlS9rL6WSl/5QboEhCrJaU
vNaIPpf2vFaJaMiGS2LSIyTFBRm8MD/XTH1oaChjfuJ/WSBM7WLb00WdPhIrCtPZAhhZoZtYbxzz
G0Ro+6RhtyqhKxsDObVHCkq8ORAs8WO/lzRmO8fcigIpBTLkaqFRbGGdfe9S1N6Zq97fiyAsuUlz
zzVEVvxfSZletJYf8DHB6GhuksefKGeYAs1ddacJvfH62SIeRWUzuIQZY4Y2TC227MEiIV9jmi50
kZ0p1HCqMzJJSTrVkarcXbfEjrHO8RTN9YcEOVy1JYk0LOF7+r+KqJ5wtlER4W856mrvsRlZcvU4
FsJRBBpDve8ULA1ElcYVLETnLmAnFvE0toQMY/EWht+xPgYjmSSoeVdMWQudbtJuIQ1xj/bZ5bn5
QCL+KQEqKZRHzJiLTWh9eq+KQBdCqDgf6kZ9lqe3tQmf7CiQbuDdE8h8KRu+pHj38vZmyeZderSo
lAK4mPHnVOc2J7mjhHqDzlOTLuUmBYsMs+9cxLtP0oLQLEaUjSQiS+cI+5GoQTaqtPNc3Rh/9LV4
QVAdVDHlFaLg0QGdLG9LOAvlQ086XITNg1ZIkG6F+D0aOBZM5dqsBeO1noh6EeezSMOpAnAJjW+E
HHZL+1OkuWNF8gct8pcSb2+9WX/pCpQsbBNrut3nDA8Usw9qgE6XzlprUn5NqPMSJGFOXgJD0NlD
iclF/Zg4e+Or8lxiu6jYbyfJ6YelHpUGyFXlalgXfcRRehX62EZde2iF4ZStwzET/Qq5ZQSfnFKu
lq0zJgKezEyPdupsRyk85C8VWYPRSqfUMNmmRwGbZWpaJt9YwGGYQ9gliF1k0V/zpAcJQQezzhBQ
waOj0YgDah4JYVRHdxJmdrP/RjglJph40e6D2Y3IDJ92w2TPHORfy7zuh+hO6UoR3ctwmeVB4zQb
iDWdovQ16dMrmWmaEHo2KPwJxjMg7U9fI5wiPadvHmB+aYFIGiEz0X2MszVO/qGBKwcPDiG7ecu9
9mUNxudspCwDp4C80XCRzrBNprrx8tM0pp7Cka2VprfsAWMd8ndKH4FfiEbi9VWm66uIfzWEHaEk
1RLs03rx3OrhMU0N4xN0nezv7GIhK0vWQTwahhLs1YVCu5ITAp4ywpb2etbCEopmWmCuLNvmS/i2
QiTveCpWPBURMEEFmOAEMHCBFodh3VcFPoft4TAgqNN5UmHQEaSBF6oBx6tVuzyIM55dUFgNRaj8
tRgR0DzhXymhu2dLR9i200gPEx5nwW2QuQ0xuZf4rPlf0HWUUwXhduwBiVuPkL6JrGowC2Koic/J
b5gSTEWXg9yTP0DSXqdq3kRUAXZtv257thej35QUAI90PgrmR4ScpjPEa1eUV/MkXOm3XshPyjT7
Mofloyjzg7oAnOZJVRtAiZFrYHSyGOPSzSnao7jE/kY+oF7NmJ6J5V0rB5BB3eJiAk6flac5MU8F
1BEcn6AFcOTUZ8xcKXq6dmsPM1VhW8PsSdHII2XSzsnVaq2HKlfPWK2espg9Z0dN4qusP3euVlLn
Tl0zspaVQBizoIxaBq0b9b52kunB3yp6XYGxZqbmxxJNbAdsHdsM7KnuglNHqphX+BR6hHlREOVS
oEYIBeCfkGuwGCFUr2tjxtfBgnvd+vKACwGXO60wI2QVpwVrTmeTmreZ9u+ti9+gAL9WJ1Xw7pQm
jXlHtl7pqcSjL6nfPHnK+Uf4K4pU74Z2zao5lKIyWPyx+4Xm+e8oYfBhfsLNbpbyrFnW/6PpPJYb
Z9Il+kSIgDdbEiQcPSVR/W8QbeG9KQBPfw8n4i40s5geSaTAqs9knjw75yVsD+tgn0a9uRAxSpVw
cmxxE99QeQku1XcaFlHeYhEfYQd4CZ5JIZ4bSh+8W8R4Syc9w7GU1xc+NnxKaV8ZSn7U0/hpsNxS
UOXWE4thG29/yS4T6UovLsWHabPMYqFVE2ir8IVGKvvoVPv0w9ytTJI7e3F7xjFzoYYQTna8FQnx
y8R3OcPV7q9M7lwZQjt4YJHXxL0wLXVTCjrFu2kU6+wG2Pj1Mf0UTZvEmnjeNybolv5g8AmjWN2b
xRS+eUDs7AAFXw2aEJ1kwSSG1bVRy7xDNjzlwhjcn1AD0GrwOTyQ+77T5X+lWJH8vzeAHOSY/gHf
vPEpdQQEv31J+TfGIb9MJuCUWBvUYTd135XdYbbWApaYxOPK3YbzBgtIQllFukVGto25QrI0wUES
x1cTMF8nTAEkBYWY7Bkx/22dtgTqASGHGkDGmPwmt6qRFpKiZKF8MNi5xAKRiUnMJVAdbfxLxiQV
y24mZHZBZNURMjtCa3v7K96BsyoQhR7qJ90VRdrOoCubUwMlKrBkdafdgwzwHFkzn0UC0QgAi/4j
XedgRJUY9/J+amuS/GJPbnkT4koPO10NWjZ8sA/E7ZbB4dqZJ/P0e9lVrUEGEAsXnqiNwaJgn4wX
jyXhiF51YJpnYsMEG85RCGCRBMbu7PXDo5x+WmfYIUBVddT0tci9dySkwVxs9PY2MVPL2c7qS01k
uQljcT2mdXvTq5670zoOiMaamQk5JqWqTc4SnGOinlqDHJ79mmh+R396aZr2f1DiwbX+E1ii/t3I
+yLjoj1OMzIkNsYEL74LMjEhrCu5q3T1r868IjHj3fTbOCv5kyEam9Fl5zFHQrUA6OYn6jO85bgZ
dMaiOtIzGc+cQaqYdGiHR5YNyHl/v+aOfMnauiwppiR7NJ9ZIA8On1GSRTnsVRM/o/Fb5rxvbc3L
Ub9KA2JUVtWJxaeRrxyxQo1YQeYmz5nCt1i2TanAJ7bS36ZCcHtMexzrZv6zY5KWoVhY7ZR2u/Q1
NYsarNlg36CXTRkPGmA89IDeAECr5yCcCVac0D2Iyjq+pdkpugdWlUe5QMnWrPAVOEJUyUWHv9M4
V3QdFCM3NV7jMqN10vj4H9dAa9qzvW4c7ShB33tkAX5+d7MlUt77/rT73dLJDkfkg51bEb+e9Qj8
81ADdt8edtOgHzourpaLC5BdihuvJzdz1QtvaAfPICBUCZlkHuVv5AEgjkh0IEjyjgD3UX7lqcM+
Zf0NyKoj7KbIqfEYB3SMF/QZOvfenC1XNPO+XUzCm2O48AQ/4paQCUI2bNx8XDPMlmv/XSSVjB/N
ucW0fJU4eMhCOLKKDsGIwBzQZeUkS+M5a+zzwbbKI0UtbVK41X9NBrvrqamM02ilZ3ujiNROrOqD
NMaIr9snXawnCA+5dWooW2I8N4KRfrYU0UAwcDEjICMcGN/fMKZ+8Y1S92gMjOdmhVuFQGBufg3/
KjXRYlRBRZYAZ5jS0WPgnewmiCLz8aFDogOwxR9mBjo9RjVCOwNeh14i2Pdkqzma7fhKkvUV94jS
8+sYyxdtSkM2EAjWLkvZeqwoIfv/AWySI7iTZCIqNVBehLe1r4kGO3fg3zUMPBwqqBQp4PRB9QMv
XGE9S/iswBNM0Hc7ILJYGVKdQYN08UOlnVxJIhMfksIufyrdcrX87NzCAEna8TjG2ZFk6MNGHlA6
HIWQDsS2kjSPuhCxUHYssfGOEItJPX0jarREMKiUWLeJ3zEO6Io5Svy/yFxV/52Qfaxo6ZkYh3Nl
S2dGu9s2enMpvAqJv50MDAhInBN4YyGimiedNFZ632n8QTTIm3/ViDBLxl1vDSjOrfMmQ5E0w02i
S5RwqPe/iu0WQ4BcGChUILczmgwJPqyePKzyAKFmx+SJ/fn/F2b8uGNdt+xYbaa/jLHddP604Fv2
ZAzJZmACfIZ29c5ykDIVi6ONANkJbeB38CmPjvSC6uVQKZRl+yVNj9hAbzTDUlMMgNjWrVjzW23Q
wjTe4gwU2MO5dKqTRNyhooem8+vNtmyf+G3cDmGDKcgqHeRL6W+zINoTZZmFCsoe3aVi+Gf6IsV/
qaa8CXJYuEbeeG1BCUG4whIbnlX9Gtc3VOuk59vVUezrvwJrhhizGxkdDpJ04ywa6H5KGkP2+jGI
93OV41wfdmgI9yq0D72cOdxsCNPtUYULXLz/jYZnHc1X7Tda7FdH1eGbVibrVPmeSN0jj5OLuZ4q
konmbmLmnR6Hut1B5KTd88mQhA6UBVZCYm3+JGLuIe2TXkNMuqOldxDcxX/6FynQGKLCFacisjZZ
U0HoDmSMoTFJzYOC7cJgZAUdjapERaRZS2xvgP3pH+PykN+iwvyt35Nli3SRIuoFgmLzTdnD8h0w
GpH2hMVfJcT5qqEeDGk4Q+khEujZa8zP6fdYaZLaetTMPiCd7AEZMOpANsqMnDvghZyGEKSR2PjL
5gA4acJKyCHAdtBnb46TgyFjU+8dhKXWkLwVRZuEsm3U+Sdk9B07RlT0pM92VR9UNhBU/6V6ejN6
+VI3fOC0IWrcxIJS0mi7fjP2nz/tdtj3NV1cGiUrUapl7CclrKSrCiPXPFjV1+Q0UMkY8omJH257
kjrw6JjY/OqgQHyL4+ya/FY2myCCu/RJesNt2S9IpNA5Gtx9Eh3fHLO/wuS0FhmQy2UvGJWuBiIi
Xl7jwK6jhCfhL5G9mSurIz9j5tpauLIQgZqbfmg1PsNq4yk5WvsvycS+s2nHnDsQLcsOiiluEwmD
GMArTgnyNi/6Nf3aMI6rLMeUrWNEgs5ju41cKU0VR9TKJyEhA8zxWAEbHm8zWDKmtoqF4sAkv+Yn
QN3/FQiwGrrG9ov1aOL3Q8qDIY85x9s9lf5kL0Y32zQDByAxBAXFMueDRNb1BDJBquHhjXOUo1nQ
7cRP+F52inqck9+4EwZQ6tT8ZCXXShtSwPZtSpXPUx/j5nQA25fUstxBfR8CwObFKSM0+x+1vPq1
vn7kuJm/F7V9taRI1an2ZZJwj/zog+Z0kp8VtYE0LjcVSch0ESjyaKr3a/vdgYggZ4UxZX8XxCuk
6YlwsDPwvi5H9Gwf6y99Iu+Vpq/GcVcIppiJ7Ou/ydsUeet3MBqSjkbMrEKLWO2ikwLF1gKk7Ee1
vQLWrdv7nFH7bYCVqvwqtaCGf8yKEeWdCBsXG2Ve+eQOQnliRounuTjOEtMCYl0EWsIaDw7Zup5V
czfXyMsWMCowpfsFsLiBTnxE4kr69QaMeKgKlAlYMPVggjk0lpi5h0ss60x/AXRk996bLMvvOmyZ
cIuY2bkx+QL5f+ldJWUYuMu9NOIw237XCAP4LiOGLFVj3YKm5EftCbwZlEzmcel5HpCIsUt32F2i
KvaM+wtxHqPrKpTQAdfS/wBw3Dm7Df5YJZODqZj7g/4bRPpDM+IHtkJIaIKFxWK9lx8/zWz46LB5
v6paflSq/RjYb4DG37e0T/Eufbzrtm5haxbIhezjXQaWWPuIyyGrqZ7S9rQWBu6fPSTOYzfn3Li4
ce3DSAL9ytxeVuaDKpMr1+D5o41LGSrIYHAPA3Anxbpp54VazGR51sJvY5pXUI5LuBoaHvbTTlXp
KbgZN86lkto1/YmGhtGH7paNgWNfXfmVh/Ypd+qzcTxVsa7lpcrXp7lw57QEUbJ/mGfjXjXaTec3
zhaxg/p8kaCLG3shqNnm9O0u8QzG0FV8dGyEuJpFS0j4tZpHvQcC2Rdy7Ct4ZcSU7k17CFLH2Snx
11IgrIVNU/Mgctuxro5kv0TxZsL1NJqZxxTTtzi3n2NpfuZq/BnXgVqiyqm+tTL/6pDNSfqr2aav
atyVanOcrZS+eD9gz+vAzWgQNO80rMZ6sR3GY5F1qqbklDtLiAjXlxHsfinBLKF1QtidXgycevHP
ISzt+tBmBDEe33oXJMUEEigTbsXCFWH7nWg25RQ0hZPjg2g9j8f2e6LM6RXwUdbmDWzuR1ftKLiY
EDXOxTk5E6ySFCI2gy4yaek/pj2ROM6f+f1pv/fC5O9MklVylB32RdNRpnWHvjKV/wpmOmnQu3ac
eN/argO6nU1JwFnB64PptiPZ6aJ9GPlwSnTMHCmORJckwOUNHaX3pKxBr6OjU7CeQ2ii+cWaWGOT
d7ucmc0M4c4c2dzu9P9UrWbz2TyMPeslYz9fVJv/dVMPeJ/nhkgGLcaJDkAtLCcpqpbqnKbDRc4M
36aflfrhZhTFndXGvXjKL3TH4GGA8JitX00czP1DXscnLkvWqFtwYkX4X0Z3zyR3QvUeUwmOCY44
nuJSCnL6lqTrwzSeQzGiY3MNqT3V5BYYSUL+AkHE7d8mYx9Rnnp7pc7hPp+koIfxoUHdMUInBnrG
XLa3AFGpgAAXXyENvDkBooQM+moJVUTWF4dbX51MuzpL/5lPxrj4JvHuVWhCe1TZCCcItLgYuYTW
uoGNywZ5xvP/r2nkg7PRWHmckiDNgTICEs3rGi97Sxxvh/IAxxg/eXn8Lt8pHrzdosb5pRCLdgT+
bcrnWlsg4u+KHKrj8GBujRptHaH3PmmvWcUKtr2ax4+KGqM46SyDmU+SdMV0nzX28tA/unI969p4
lq8KWqFaOq2Sfqr7I16knsfE0JbAwUtgyTc70+4FoaH51+4Ux3gjvglLZ5dmYNUenSdi6PV3P1m4
+NdvjcckX4dwESxJtAfeBZ44cnSxNkFYZ0y1hHMIdmVr8qDcgrIwCIrD2uzssnSJRsCw76BdgcyA
6rh/s+4IllyIAKJpY0RinmjNzQJ6GobfY8uOdkItn2Ndnotn37wY7sizAqwMCAQj0pPz6RD/W9n6
XmE5uKIjWpDCNNkOtb1Niie6ye+FNQxYrw8Ccoo8jda2QDbJiLIvIp0vNY3DBnlk/Jk6q+tIQyh5
gBlwAhh+TZDB1KZ+vkB4ghKomKRvVyhS8JR7JfP5X2FYYBYsvis6YWMmYuBN6Gjrg6KIQ9sydE32
AyHwCiI5YP1tHIerEJFSS5E9zwfSvHbWXPgG8yVHsiJH+HI8BKXqnICjrtlJWodTr6unzrbeSc0Z
s+K5CcaNJK4l3i3caaP0YIlCmYvUSZF9thu+9Edm+CMBbZ4SyyMDzRv4o5mDR7BVzFveEkebwaKK
pEisUG+BJSxYZZBYbCzrNH5yytDD/DUfU6hOX7zfArupwTix+Cor+zzZmKb67opt98rqJOh7N4GJ
wyZ0wFW6yd3FmUCO7S12FvAHybrqvQQOINp7nOT6sTtEXffLkO5guXYaJg273sntvNtsV1rHEx+G
j+4mFMfVDiID/vgf4nCbGmulXjtUp4QHiXptoENbO1gEDI0TcsYkGkKSThlkMw6hVf8zFdWej+zI
L9wqGBKnM8k453bXZgQ9dSZkonmIltUOV1NxcVzu4tngdCFBbF1wROnYWFelCZvRDKEKs80YYcfM
5+WzwiDWXfpKuU6NequEeY83d079Th9DVNrnNMQTghgyjNvxLJnYC3FAY7BFNvjWSV24jJisMvcU
FYuQYG0IrPyYM5RfcOWq/rzk7cVp4nNxm79ykqiIHmxStwqYP8Y0K19IE+5ppT66ZuAyYZ5stwRB
Ianq79IdwMBQ7tUFFNlqvrWhNjSDGScECoY5UvUuUkFmJ02+ryabZSu4kKkJLccMOFKCGBKdKYNC
soJZR3P3ZSIf7SXK9OoCXXUmHFGmxhtAyyCTOAzL5HFZDzcn+ejQdtf0IjnDN4N0RiWwYU7MeBfs
X2TQ9/DaFYOaGJK3lSWBtDVB0SKiIAud29yYrrKknUcdKMFy8Itnm9ngsm6JrRyIjN0PvXSWpPK6
zCTKHBH12FmKBNXLLBaCVg8ZDkhUdWdV7yd5dV8jOZq7laWCEuZCD/tZJ/8NDZ/xrNrmaY3MqPvx
SHDEHZzclpw6eFatREuCG0oz1EC9TOk130dTfifG3QY0b9yEHZ/18eZY8+0OJoSQU3kY+H6HccVO
P8F8tg78X6zAGfqoQlyVntO3wOyHcdviHnqSERTLSS9y9qgFgT4O61i9t/2pkvxsfW1zchgLXgpU
BxayKRjbdgcMxiJ2ppOftY7He7XuKVnSDAMA9cfKeqLNjxyGG9ZPG6kuESKnDshodrU6yBZHtAoC
EpfHltnEu6YenkMDfaHDHd4QlhRpsh6l03RgjD0YI8AeLWTUFbVpckj7CVtTGkoGx4CauYPz2NQK
dmFPshdvLkorRiAZG6WM6LCSQlKrPPm3E28npfnTUAtPcXJl3nc9TWB6f2ihBltg+ycl7VdljM8e
jICBULdNPpW9Fe4VRX9erH8mGt24Mzx5QwaoN95mA/hvYEciNC+gXCIzyasdedd+w0ZpG8F7G4Sz
pmQb1E4gFhTm9I2iiVq+Y3EWqX4WI89uqlxmfJ6mHFNvUUJ1IwoymWmCfXHcqXBCFV+/WMZQt3+0
OBN3e1WG/WkxNmKzVCA2Jlqob26IxWCvFF/4XkrsAWyrYMmWAcHAh9lCtIavN0FdBIls6b9Yv56G
YSMop22cWzy9oxtjllTjSVPBNKvxXhoTt3o374c6aY/rDDoQD9xCIitnATkvRFNlfydF3zNNy/BY
jpvm27l66whKxOC7/lpfs6EQ97F8xXP5Zdji0wnSpnb115zsfXtNSIRnCVJ195nd7lp6K39ri8y5
nq+i3nUKg1GtvGpxenXK+EIIW0Lw7mHPfmvWA648ncXWBNlJPBgNDLl0mqhkhD1EvUNatXXQWUag
n8C7xKVZKfZZdWuNmjiADbMWkQ1gGYsu9Rm2RuT21M/tcRbGsdbAiOq6Z4ChTckDGB3G/RwMpeiD
3quM7bAnCWBwzq2n5+ZNzqq7v/oTo6K+YI0q058fuR4CjGjhxFNd8FSznx+3k9nSO5rnluXdkCT7
Tvc1OIBvjXpbM1NhhjrqOBw3fOYmONOWoGXBLtfelfl8TpaUREu8zWl317T8rbY4Dpv7b0yKQ7X8
sQhZngxBbFPvjeSrTT5B7weoQbLp3KY+vvaG8348j0uNOmv5wXTmZK76B3LTrWbjrJ4mCyzQ2p/T
/8jPiYMlM/EX5Tvpxmrv8k+6xSKPNMlBM0p0dckURaJiRR+ongs5O9u8YXMZCF33/Wn3jldSnPWY
q/81cH9A1AC8ld1GhS8gE7xRI04Wm7vWlou17WAPKAD3Fhikhn+EmTdTYgDxA7gi1kAbKokk6tH0
2Mhq1shnUofy1T6stM313xLgKT3btS2o9e3sMr63y9kpTWCkVOapxx1A/55zaUaDSF+O0377qcpa
scpPmtMSpdW2F3mWXIzznsNXAdVJ2BbLsukAExsZNwK70bP+dTjltmI6jnXNIjM50lH1th1ZphRW
lbHPMSiXUhLIKhCrUQ4E8KS8WSPkqJ3KGzohXQSDpkzjR4lhvLiWPFx1+a3n6vf6i3ivfXJN75iq
yRANsuHJpTvjLenk7BLjMJsKpktWsM4KH6Q+IG6TwFdAHq5SKJE0W3CXoS6PxLvDVdjDhqPtshhr
2ambUq2l/9Ulr82EAJkdRJ77yZQwh058oTveJLBn4WV9wWKljfZXaQj60gycHI1yVhykNNv58Ssz
9MC0xlBlPCXeNNaTnSunmQyq1lO77tZY/8m/MCDctULcJWzrEIGpNIe7JXYomO5jEhrEeLX/2RqY
TUPBkdIwz2ON5C0Zk182l+8jgJRGT3JVnVhFnn+DB5y+nWscUwvdfUaTS6M0EQemQA6D8pB9W5AI
x7tS4wk0MgRm8kFl0J5J/b5pzmxqTbKp+txH18hwjVq1hg9cVqEabyEKSZf9146zt7E8Xscvy1a+
6q15kcBnVLiFNBGKqE7MYN3G8P1n4HkKa90mMB0EpIpT3XMwQRVSe8uZnFjZwclQiwB1UaP9WvKo
v+zX2iASnTBTTYSla7pHY16lLnNMCsH0syLG1nLqrzRpztuMm+i7hscrJIu/gh2+I1chc5j0g6+G
6APcUkFvLnRG0Ml0lfUTSFN7CXSwlSOFGw5VstkWrIj9juAU98K6UXoWffnEWQL37WTWAPARFzyV
g+zmrXNbjO6abMqZxmefTUGZj2HLTHeLpA6Gc70GtrzA7drHGrnW1lWW50PirEFldmG8JNFSrmSe
kr3B00AECB97fjXSkJ0uvlRqfV2Hvay3Z1LJzra8BnO5BFs9BZndBpPvz/18mfXk0lXyuSf5xE6J
fqHY3vGExaHikM3LnKxcMggXOzunXW3ZE3MUWrrs1wRwtQNJODLXM1iKVfjGNPidilvMN53xnm79
xSlelWGCEIVKf3OmksQiJBoGhk6MyBXEGMMxjvjAaK2LuQ8Z9FN6itEOzApZE1OlDVdkD2621Eke
Kv0l2Tz8JaDamVuTUxx0CVoGrTwgGXMbYq21DSvTUrsKsIoBWEVS8bYAq9iP0CpsDEpTkx9rei+L
T2urunmYsAAdCPrmg8VhGScFmIErKxxfcE5uKqJ5MdwqdW918s18yTtlWPbyLrRXsTeZcbEeZRuh
MpDTmuc44XoT7XFTSUm3SUHZ9rAqVRFYjeWXWob/koCrFBuCy52I3kpnJZJlGNbr1e+ZBWZ7I9W4
KZK7lv5LDSt0iuxZaAb8keZDUpcPe5o/xC9NVb4kLIO4BdxU73bqWn7mbfHBTjomYw0T/KUS2aVY
AIqPKAbWw4INpdUuMzsQjcSStsh3lvohyvUiK7x+PAzUv7Boext6tfU9q861E8MVPBKDOuM6DtIF
uI+sPhEKxqR2qRez2tdtjhKAUG1pASZfl8Y11ez79ndI8DcraLvQEeAXw1eWozI0eDbon+zLrLB6
ViHzNt3dtKoHy2ggT5Krz7dWoRvz9kD5b0olbimOyUZjQLbpe32bjtINwquhXjDKX9AiKzrgJJ43
VvP855q8teo0ae3GMBdBMP1UTxinrmJ740Lm01FamFTXQ2p0bvv+XHcjv4TYKf1PS+dNTIPJWgOi
XgEmOuTswmzN87teIeQ7tReMlKrK2LVyN/k/ysPjSITA9oY1XvjG/5sMiDhHXYvKsqtQWW4H8MSz
3DI10w8jzoeelMgZA3B1rzFvG8sPW50/9IFNDyJXKKBlRR5BVkF/1IG5snVFQy8MVBa4AQgIAbYX
lIxUMZ+B1b7WKxBT+Ibap+GsnLUV54LStqFVZJE0KpHjlNwQZpAB3KLCGIityox9bFOrIWTYelJB
CVtJ9Oq+wy9kZs/caD+2efwcmh/lYF0Ay0HcnSbjA+O4Fual/ISTICNr5Ln9bov2s5qyzzdk4Dgj
PirECkRLw3oXtpYT9DiYNUHFwR5cXm0fyJNPvIc/SqtXgF9XUUC2Z8fo2L289DS/JHAHKtJCJcl5
dHb1sa5/OkeciyehPvROmNIFyshWifJFB2enRPK6RV1GiSdXEeWWTW5qSq27tswo5oO04Vhc40Pc
hPU4+H+6F7kCPBU4XWyMQW65T95+dmVka5p65kPgGqsuOCxyb9oNy28hPxCaEZ4y+y1fmz4fGZAI
0omTovenSPjjVHp5/nuDE2vd0r8bxYBRNhEw550qzGudwmElb6BnpsHTJJfZfWrduS6jf6GSZih/
duVdwBtbjTUo75mE817nDzjc2ly/5WlyX1Gh4N4vHfla55DkYjLM9fxKZrtjI8IjJoI8C/tCzyDZ
TImoEUEV5y2gCIdoQziUEubCbJdnyNgiCmnAvehzBrS08YRnLD5XHMS9wNoaXqYNfaL6WIbkMwUC
ikSSMJSeQlKUFaAoAziIuTPEg/0iJyXEFo6R+cwY3UOS+/5wnyc1jj7XIgdBeCCG/ZWU4uvC2L1F
hOcIgHdaNMW4oRyPdUBg5Bv+pj4cZW6jEkfGdfvZNjX9t0RQg18KriHEzo6JO06EI30mzm9Avl1k
yQI0HDiNBi4+L8/AfVmZ9bV6DumuN5TP9DA9jbh44B0IxYYXAegVcvtxEHfZsh6UG8nk4131ZTZM
Tes29D9TXgdm3NJqNIQAb37yTLDgFTshwRC162veU+pmf+eRAcKhZVChEEbQFloQL1YgJQ5VLuGs
wkJmT2QeppO/hL7cJoYSnVdv8afYyk+2Dh/lXrId94/5SMlmUSG85SRWO+CcjJQQb/z2GqlS89Yc
nVP2gply6Umin/A7kk3b4p9At4y0v622U9LXJ7xZDA0ZbbLlllo91DuU+I27deKgPqwEEJDb+Ysk
R0qmhErgxgZx1m/rkhdDk8tQDRsIYqweRU7yYKhOtbeTRyYxzGkdZTewD4LgcDzjlSCR/r/mjcH1
0oK0abaGetHepvfk3WD9lvDUBa1uIIKBY9T5th61Dtc3QJvKKREmapjZeYEYTwlwMZFUjBjQ5wH/
iB1WXxLYu5rQpZhgj5SzkJdELIYAP7M7888Ironv3WqevzWJUC5I9DNh8uqXqY5fPQGgb6lsKx9E
UkXZYocaMbfip3Sd0/Q6Iva0xncZGxOFKfj/YcR311/Z/OYesvtLV/Njk5cPVWM9N/NHl9an/XAQ
MT0Sg2dx7c6HH0WLxcsirvT9QyeBNlc+5bH0OVT7cpteJOKykgWBHVtXezz8vKhclN3NPG5fLR2L
gO0BCDEvg9xZmRzF3mcjc5HVr7kYoWOjemlo7/uDCZ2WAoPFWEzSHW5cz34vR0vITivyRk34/Wj6
WpIQykYYJvnZRLNA3vfrZfDhJfkqR5M6Nn47yUfyScmCNXBbKWGfDKFiSdjktoBBLBRUksCm7KI/
dKk8dxAHVpSPe6jHOnPBPaNfZOEKsvA5rsN1Xgm7sdySxxTO0X4Y1oBZ5QisXy0JlD9AJ8VVMxxW
kO8qNmJnYLNIalxuLZfeRUm+H9+71BS6kLcid24u8Vxda5yNE+ot8KgJI0paOpGPp+YfaslAbHmo
m4DaQTmXzdWqi0jK0mh2rWKJZIPfB14SSi1dnMoP9V/iEJyULASeHCbHre3lqASrV4r5iNqjoDXD
O6Ai91AsEXU4aiViGRVyPkQX5UUcbfYERJAZ90FWawC8wzklTEhCpUCnEIH05H6fXY0lp62DZaOM
Z/1wGpndptBa1JM0KwcJZKAMMnA1vxSl2kkT1iFlYVZguzjKD8RkZaR7K/g09Df6gJzsXepnmuGG
xvxYppZllESN2FIjEg/r4X9B8KvB87UpXqVYPiyqwze/kil7ND96yeAd50wgSyYzEDHOLwOcUELi
NQQaxvnkC5A2v3WeyP9UcvGhV+rHuuSfm5+xTtcdyS/4GhXL1yfNr8vGzVdy+Qa2YHQMtLfmzR7p
B/fJ5woaIZcRv3EY+ErCfcYeVtF9ZFzJdNaxizkx9jOic3Ud7ynMNYvN0tpdpiNyHcR2LIW6qQtQ
I2eYkzeLI1SB3f1cJtOlx7mPigOZHI8cCamqDGooV3cTO8z+1Sv2q++q76GUXoUjXrrK4zYWUSPL
n9MgrksbkVAwSr5UcB0Pjifl5jGPJE07gh9jDGkeSU9B/LTrk4zxIN0zPShCiA4QsJ7snSL/30Bv
1ixuipzRxk72HX35WBi/ZMrNChdQYlKA9yRY3Y5KxlHmaC3Sp36U3WmTaV+yKN6F4/oJhDdijnKT
hj8Vc+9smk/1QcPzpWjFLdPj+woeb2EhLQFNl8rPURm+uoTXOCTfUpAM1J4IHNQSvjY7HMd+46Nx
jfLXIQCH6lZR+YR63a8eq9QE5HFEDbiK+jjtkGUyVDeQaBp7E3eWNBHnNZuoYQoAPMvZAmxGXMQs
ou/8ZKl/EKR6cmKA7q2fG6VMUr0hrzi0gHkgQBpm08sYPFvxeST8Ntf/LrBhm589uOXiU8hBqaie
+m9xJdyHKs7D+mNh1xGHi2OG47aE6l4qmGH+yr3ZOqRwkLkth9I1nL+d1CC7M9h6SAS8LifTwQAj
kRjHbpYY8V2v6u47bnmP8srVMcFjODZZDsTMAzXTqzYkvBqP+CaODdtwCrbdrAuY98XU7U9SXd4O
E5LSl6n+LeX4yD621di7j/DjJ7ww9VNsl1QZ2FvsNBDSBAJ6a+paC78FqUklqSSw6aXXJkzecldS
36TmCvvpW/1SMSQvw5aDz5B1t7dMRGhrMPBcKPPIurPDtCJHAlZtj0ijrelG7aupcITqTA/5SzQp
CwTruk4rhIriCUo1H4Yb3gI6oFizHsn6x5oJ55PEc4rFc92Gp13xnDqLH7+j1Q7am3hX0pquN3yF
D2S3PKd/ddJ2i+PejO2P1Iw/63X4qgr9y+KqKwxM20v5pTs/pl9l9eYrgKue6BQ6t1GItppNwk8x
Te8zWh89WrUa16AerlYVFWJx5ZqHsWIrIOoTN8yJLEzYjbYKK7B5xDATu4wEQdk5cfCfsxiiNYQL
m06SvDBjelZd82wBs2Zj9ijIFlYY+aB9LzhsZCHIBsN0wkC7RES58rcdQ0VqQkXke8a2TRN0ED5k
p41MXHyywtYQsQajh/cdzgtakr9J6rhod8yzbhL8i+dP5V/G+V7TX5J1eo+Mavbl6HF3LbIY3bUS
m5gNz+aehNuPNAixprU4h2kBnqT8QrTY0k9tvrqe+qI9SYay+2cgCVfxyqrvmsXX/4+n81huXNuS
6A8JEfBmSjiCnhRFSTVBlKQSvPf4+rd4o6MHd9L9QiWRwDnbZK5cp206BZBezsMXoBaL/NwK2utv
PmbHSl/vP5nwHPGxwlXfWVPRYNB8mYXitIwaViSWKRLLtViwNmi+or5mHXHlEl6fOTkMhfrIYRC3
1Z7t7ViQM85ZaLpRN+2TUnIi8RaCKWcQx5GEdeKcFBgSzGs9tvux+qsl4jUVok0tkSpsyBhdevZb
OzNFdAKqgg+/XPn/4CpfwGN3X2G5oq1j5sNUE/FPsOi8IuHvwBojhlmIRrJB0EBey+Y54SSBKxm7
DT1ekOq0w/X7zDABIqzeQsoW6Z2/QoTLKqlnaO8W0S05i4ZHaeaukN8WXeP97nfE1jUzG3FA0Qq2
1V+2nr3xV27g7eSKDRTmm3TcckKx2zqxFjtMfpxIYluKCfYtRQ/RIT9RRSwnUDVJEK6rr5UoYKEb
acb0bYL0Kx/boKhLBAC4xFKkaqh9dPUMouVsTo+GUW/MurwYdDgCxzQacdVC0kAZsIBJwWlCApA3
K81mwh3KC+49QWbkHswE+1optZf1LwEf0mwNAbJG6qpF0FVGkOFgJqEYZigWMzT4ZufPLQNUHJa6
DgEDnAtW5gnxs1iSSEMZvYLKkphns0FlWzUfKzyqCb7hC0FtbpFTXhsStaDMSH4idQw3NoNPY9f3
FfEcG0IOce7CTKUbNow9vk2zus8D9/yEL0tIXxtUsmR5hMPoTCvhvnennvMzAPNu6Z08eVgDXWNS
XWbDVZb8YNTtXisGd+p/1UoNWsyuRuhLBeH01mY+/0Qjfms41Ih6GeAgy8DfdXgKBnBceQ/U2yrp
lcxMtdfl2kXTqQqri7ZZ1W/GcW45K7vywBgD/t8auWH5Y7xuU7M8loJ2MAIaV+HOBPlvyJgQqMkS
lPwjyallGVfyysq6csQycaQIOITRcKhR5ZaocilTY5COAAm/Ir6CKonRlmTbnhBJ8y36jZTahoq+
bfLeXvzUFmPJrRv6ztTpEGDVCLBkP8MT6dTHNrsIU3SD1nDLcmmT1E5bFq8yoOHMVc36tBgszGbA
GQo7TsKPRETUZeToS/dqddptTvrN8N6QyorbOQtPrdieEFvchIGAFwMXSlwcMSgUko153AJFP7Ia
JwiYt24oYsTC81ZdgBHpsj0tXxqk2IgY7wnzcbfrrcGbOubcIEawfIxEb5xpxqSL3u7XtWbJHKgx
Q7gV4z6qBoJqwYGoBzkZDqZIhkE57fNoKzANmNYvpXobpysrephoNthWBjGDH5ul/wyiJPfbs1D9
VywWY/mVNcbaTc6AbhMxfLetR9SSMnvrBnmVemEzBzVCPWZRf8xyJsPEuuAEZJVqjxLKP5IipgHo
6hltHeePxJheiBK7a/hLRC+NtgqOAEwEKryP+KiwImN2yfNZ4YEyGeQLyEfVP0lypqnetsSGRtDq
SiausV8Yd5VOoyTZ1LqH0XyqqS7GLqRqeOuLvzl41AGHH5WXCMCmCFp28fo6PbUu+YyMRUTkgB/G
AIjLzJsrbWNFtdOYLLH6U/xMolECU0blhHmP44N5PptAxrxoNalnZGBWT6bD8NONPxj9ThBcDmn6
xXAqFXq7Yj2yomV1BMHRu9+Z1IiGrhR0jSD95DlYMANNi+KM5H1P5H7ThW1Uos8q4WN5vmsdKSmE
PrYWd9tPOcmHbEHCxtafBMZEJ8fiLtJz5TNw3VjaDAvQcRMcnwa/ssNEnlyiqeNN42LyegDLGjWk
Dl1ZJ7EnBGgj7dt8RFtYbROmxGOm+DFXJcuqSI28CbqLpqVXkEr9qTUFpwMQCOWTS3vKP5ql2IfI
oQiSKhEaUNhBZ7aq9qjE38Y44PcjW4KhyLybR/lA4FKUBRwQGk0zWc0cfxm/eDsG6Oi6vRoRQhFh
vNHdiKdG6T87ECLirSVRRLF+cwubnIgw1vhMsuTSrExfB3c1ZgR2u6IB4UMCICvVNYaKCcJKRk8E
MEig5OdyIKZsxQaLjF+Ho8DQmUaj1cFZ1n5qZraorxtRCfIYRg4i2pW1i1jRny+OoLN84KrTkGDG
pLvrZLOXvHSSs4DKeVjbPvwjKdZm/an5VYaivac57yyTO41WB05gKUWsfXEu/psioqra4b+NWvJq
C/F43G5r3U6cUTf2E/i/KtP34UzS/ZsQqNqx09OzQtRSyBtsAFLV671ZRtDD1p0BjbDopWAyikAn
SFUljCuHUXCxytznN/E0bIA9oU1J1Fyc9BhVMe0woO9yxbbzkFbUpDRjFOURJj5KfWxhT7NVT6YF
+UgmRX+mG34rom99r0rpmMc8Ugqdw9CRZxMdk2U5pIjyinWXquN+uP9VUORTfiMas9y5ZW+K1sWo
3A5Mt6mVBFZ7JVwCHifar0L/W8Upl7m81RYAfCA907rbscpyBGK2ZL0AmyvBb2v4EnNGVk3tN8zk
VhaSpkH8H/gIgxKx578IhMTwVVWIaTclAY1VkC85IAo+I0giNya9TOQxbomHgYdZoVcyeI6f7Vw5
azdN+I3jf0K5Ytvk84O9SHW9l2J+tnrSZ9VGSRhMHMsdJOkJ3dNORzRssEFJaeNeOTTNloCt5DtX
3+sxwiNAkFW065vuEGYfw3xoQ3PLV71VTzknacMDH8MxowAjzoE8parz4p4YWTB/0T8lhu0fMgXs
wrPG5czJKYTb9Bir0qYHjl85Hd9focDPNINMBBt5MXEAJI+o5pARCJg5lCl4jsRHpOxN8rYMt7kx
++LCMGEG12x5loSLG2OtZrpmUcPJsmn/apz7NUneXeh0BMbVzOFypF3AcSlsaDT6ztjVioAU9MYI
IKgFLMrph9hdYLwHyqVXkSbJ+Gx47WqNZ4nEH5glXrHYdZMzpqCGsiPKxpaUx5REsNDkXuHEXODK
CiCE5VrfROm11HjF4YuE5nuXvkbMCRBj/J8qWjVPaGpGyJ9gM90nsraLnRDLjjngVJBAQreyLfe6
V8X9PkKtJZHogatgoDXAekYl5fWGu4VB5CQmEirugm42Dq0072NjCuazaqngIhIcwN2Rk5n8QbWD
LY9lEeVSDI5IYskRunJ4kalz9Ul+y4OYOYsggqkBP+VmBJhmdWsvE7oWQjpz8uihgmVZ72Ao9zXg
Sxi1DQKJftm7bJpFtYe9FXQmkpBuL6/GVuQFVSQ8FpyuRc7NdtKC4inSjPGwIFfPOSYsAXc/qHTr
AoxJVd46MX8zZKw2ERPcvHpt3vW4P87ieCBj1rHuDWCut6w/gQjmUO8QlXqhnmw5PvEfwkQQNS98
+2/cOwYNTih0ipIFhqkUyO/EyXVJmeZMTPCIc+B3pf4YVkTEZMoCPRCEf/r8yFsw6K2vKRqbg8kt
49zuDKp1FBUKYqg1ny5jrFJO2Spuiob/8jdG6cMXsdoef4enEV017XXEMhpime4Je37k/7alrVXS
jRkrgXn6FRXO1XJaqyKuhsEGE4Syelu4OaULBuzSdFk/ipA82mIvQkXTAOqIv4/4wNoWqdHoadOG
sVsJIOVYFhqqI8lLEgU2ild9WZ/REAbmQIzIRaFSu8Zv6WLdWmyn2Mes5JSbjPgnvIxz4TtcvXrb
wMFecFbr24xiar4o94LkWBVC4/q6qIhjANPR15h16MhdgeFscDuk+BKi2Rl41MeyM1TcmgjYw6Ng
yJdeGK4AADQ+03g3UEvzoM3fgCkX3ZavSKWaOg2m7mYW/3SSPFWNf6t9bXAQ5vLmIzHUSx6vV4L8
ULC803BLCF8bpXPbsn2Iy4b6Aa3YVVPbm3kNNfAZwtY653CjBq6ps5wGvVg5g1sjCR0IrcaBKNrH
tULTUVeH+NK3MrfjFmeJL0S9v0iSZ7YUnixQwDQpU382pOze5sK9QerI2eWba/4o7WyststQbVVd
cmNUb0kKED8GCkGM20rXNox+/IbaTnm6cvFlUsyrpKuqJkzH1RtSe57lkxx2x4ZIKuofT3O0pcIQ
fsjDYTufHwnokxAWz7B7VLm01Sk3kMcUELUW/OUh6HleW4hzvdJ5BeiPmTe5eIioGC1fwi0M5GXb
mSzzPKlQrsv01jZyIHSu2BCUVIEqzMprys/AWk84bnpGA2F+m8SGyxim+xCNQDkT5lK4z0SEFCqd
GmOlAh3K0WAREzxax8oluoYxNOPHSgTORamJXIZsoR6ZDfekiZVZZ8OGxHusWYpshRRGc59tZ0ZG
0vgZdrjHPEZ+9BZVst6En+6rM+qgSqmmToapoW6jw2XLN1QwX6atUzDu0i7kcZ1BL3V5IMNSd6xD
TiBb/2kdxBMTwvFbYhlQU1yipaO2RgaBO16Gk55CsTGA9dEV2nOE0+TOMQSMUxTxrDnR0qKwAa5z
GTbZ13NzkAwYTp5IreflM9MLiMjHSfPsgCXw7ft19P08MGTcj4Sbk8b79TwmOSCC1ZwRmsSX0mCN
WsNYV+AhIaGFTGl48Hy8xpieEjwak8+hylkOWa4sM1mnL33usTQBdn7/maHZtToqXkYKsA+rJnPT
7gkj8kyQz8iTRq4O8/l45vss1i+hoF10Qbq0aXdZGKBbbX1O6I7JzGveK+xYwcQVUb03z+y3m3WH
feaNXN465udVkd2RsKO9FFw7Ym56SsvKcp51YAwMF2nXgRCFxnBiFuo8lCPYz/CNdFke/9du7Hcj
QC3E9tnXzKhkGCVvGEqPZxw2CkhRhHqqb23VIzg0j0lJQhDlTFsJQJ/42mmejqmdlxntz0yIkuD1
ee+9mFZKXWBEna3N35GKQE1lJwhKwkh882dNTRbp2YareKcU5ZHL/rDm40GG3MhSMUSVKcq3isiQ
cWOWIWmLqM+ES4tEVQbd2ToKVngEi7tBXPZGeZ4n87Z+zJ6sSuc0dhuByN8sQDlc55cBUEOIoTJb
io3SpXZXkDzYoJfPyb8jb8JlFHG0VuR81UXEiqmilhDECxvSSxLxg06aLzx5yc1VJI+imeNDvRB1
B35zxFRX1z8xkQZAcuR2+cAa/iHZ5GaJqwS6JXnvV3cMw1vd1G9rar2uaXPLgd28QBIjNzOZO2qP
zfJsk4aj/hO91Ty3C+KXdt+nZIDVhWeAvNRoCd8L26DHChmBsNnTKVRz9TqTgJP0pt8L/aWMxrNx
MrmENItDh9TLmG4SxMgpk9/r4WFw7jaAicxdBhhWZOKOOyFCkdiHZ2suMYXD1qRXMiGok/OI60Jh
hoILysJ9NtpyIE3KEZiG+JMOP0v0/UROjOICqICSxDqusbY3yFoqqV3tXh6YBx2yCEUj0XPkN1vR
Vel3VsKWHYyVEZdXtKPXFM3KH3nZqEWPNB9Cp92MPFUGUUodVJY3Gs9dT17G8jy0DF+2I3iBZXcd
lCc6cOHzdEwhYUZL4DBHuJaj0cEExeeT8PXfhiaCGdBvR1qLnKtyrdnxGiRPcVwzv2PHRJ7GH8HA
lC8+JMpCRHIuDh19hV5DcTpwO6KmF5ABMzpygdFscsxofRH6sb5uCcgKMPiCiEP8SWBI9Wv+kbOO
zxVoluFUNUbGqThbk3EG2bjU7wmLorAuPgAUfIg2iCHh7zKlAVSaPIcbkMCoR+qMKkKR4T8hFQRa
rsDdWUkrU4ThMrjFw8AxFVb5UVZr5tRbQNX7brTblvHPyl7bhHpaKXs1aY78OQyLmwErhZQQ5ws8
WUFYTI6cku8TFV49iw8Z4Tn5i4t2a3Ebj5NyKAWdpzurJOLAN+Z3Wf1OGLvVCNi2qR7naDouDMbN
I8tmSBylJz1VE2yVwi5mrZ3sYnaKINGGRnWXs3wXtWhL371R0tVmnRPUeMDIpgS+KsrFFebbTfhD
MV4c4kcsfVrQVOE/vQh5JKKofOozAW/CsY+Jn1hPM1OueE1OfH/zigAJDL36SXrRe4oF/Usx+Ge4
3CFUvU2Tftfz/q4KG4APGyJAd3DUbIYXT/zIK36uu9AGSt5epEi69+J0r1iMseln2OCueKjhOLv9
H7hXAv+HFouqnn3m0zlPf1s7ikP2RdApzPqcNcm1kpVbYRV3qIrmZkAAbnavL2FmyZXa5sBQA3NX
wZ0XjcXr5cbrFEpW8pWG4Tid1rjFyRDUBAaw+2XZoxxUpToam0QRyd6LEENiEOGrUMha6rNsz5Ol
X1EQctdn6OpP4gHvi1owNyER4gGCVkEexZ9ZEXY+OIXanIjS7N0Ym99TUErY+PhoNS8V9K2If6Mq
ha3OfxLODWJ7ty/TkMhjjJTD1tfnLM2TeqfZ1x0BFHIDAQyrvkrI3OtLkbFWi9N6sFPROIppcpY0
PLLNshEyLChd5/DYlL7VM7gbE3T7ljfx+ur64onssXHiegBveQNv8fCRqSapgtsa4y8iUR+zqNlE
blP8awHwsjIg7Q6mgKY9AxHYXaydq0N9k3FyaFzhnPlmeG/0c7+ip6w+0AIexYyTjxT6fm9QIqji
TWo9lf1tZyRY3WF9rfmNia8YRHMfrGDmZVb1sTZBcwMshj0hm2xSZbiW0PaRq8DVLXF1gxkBzfQQ
zyjHKaZfilTSxDlO2WMPWIwMO8FVscScFAmsM358hrzJLlgHkKyEcejXIIiQXzMQBnNj8hA3DDgX
VaMhA1W/KQcgA6g66dnWx0tj9OTnpCGzIeoqpFD1fYGR3X+ESIGmj+Up6lAU56OZ+PLQeGQ2vKND
KBxM+sRMxVpuIg5Kib59yn2wG8hMS/ru2HHn5nN4WN3ZHboItY9d1I3zQuK7KjYVyTMIVwWFosMN
r2XJalmJdjDjpWL0Gs0KuHVOA/PHsWLj/JveE8m4d3n0VsDyfhhh7jVg8vRuOsUXFk6dS7F+CBeo
dJB5Ij9OjUuFa4YknI0k4yZlRL2SVsoof/joOE6aGlkHxwnCvB0GLzzDNDixi/nAnXb6sbcmVHVg
YyDXqaA9LfD7xpkpJp05T+0VC2TTMgH8wZAJ0R1TSzcFKiGhJpBPjWWLio23QiIQ/QgZmReqidsv
tU0dV8kgeOIQB3TkkXqkIHeiVsIYEO+UJGMY4NQN4nwErswtQ81rdY5I2HmmEZTsgzP6pqOlmxeR
vscAu7/plf6WEPjIMrcNTPx/OdZDkQVCiCwbhjJ4OGW5l6WCD44dMrPycQ9nB422wn9dv/LL8oua
ixP96GcBPIPmTx3j/bZFsrbyI0NOeAph653F1mU0iexu3DqXXOJq2nnZE0XfOZL1jn+Cm60OusRk
FTTsxkwjnwKf73TKF1QujN+242/6CPlrWB+AnwILtmsKWHa/1hNX/IKBSkLp8GxfSARYxwD7Kqxf
bOZ2I/yMbIZKxCYCSCXxdXVm0lHV0h2/Q1l7+oOR6riCdSyT0SNs3BugOpDl+rTM+rR6vYJJqPUF
AG7ZSYeBIWfigSffZjvkGNpPnSHDxJ6LMU4NZZby8g4ix44J3ieiQcGy5QVbh3bOH2Gf3uS69HML
t8N3LiJkmt8Fbf+5fCetcD4kQQv+eYHNJNSA4KFLl6Rl9Kajb7Kg5Njs3cQaDljxbCBYRGsbzktZ
z9FYmL3FXruyWaiJ/VFPCqxq8kVP/uVKui9XNBw8RxYMm8l/XPEVb5KvOezOYjcd26GEeXt+dhuR
9a5JmHaFyE/WACW1r2NRjRdPO082a6dKBOhHgl5OxE64E+GudL+6iaSObOnno7xgETYKfYvuJki0
OlgzwtBn33Q1/H9dzWY8BebSIMHCQx8VjMoGN4SLVg674YNtHH76mTwDFRa7SqQX3ucEar+Ww0dD
+TIXULzgj8WOT1bQnOyzmgAuV38dkPTpFIuRru/bXyLG8ZPXfFrCMf6LTFwbH2YvUd9UH/ybwBRx
gpIbqDGaUpBx/kfP68uLRgQEtK2waY4XfhakrSh4T2jrXpRSXIepzHnv5n5DrNewajv974hFmRyK
vRY/WpThLapDg5o4+nqiRhqq9v5h1MsjQaWE2uFl4fJpl3ywbAiPmaUxUVUP309rwGoXfhxluO1t
aUYbMcaBYf3b0q4xlNxbThpxx/jOSjpJgbvgNcFhsrwLzksUl0JdLCKBx/RfJe6ltQQpjY5Xfk+S
B9rzCfHJV5FcwpZkQSG/RNVbQcM51q8z6b3hc7FjbAXbuLFQIVpoQdr97xmwjMWkYwtF6qj4NI9i
d1hpoEHsB4yWtk9ckWT3Eoy14VM2GK2WN2EMNz2rdhGhfOavmXhcycNaaWv6AUYXOnpfFPhjuZjY
/E+M+vGm/tQsYFqNdDl0Xp3EXPihFPCE5xNqbLbRomq67x0G/ifbu1YAEuSQPAt2SegXSSpBB6VA
wyOPR7AktgGo+XHfy1XqGEdeiY20knfJwarkBLhC9S0gOFAE+8ZMAE/hjtVD03NHsbDG878quaha
Cq9UJXYWJsLM4yzHgq+z3UuZoGpSZbfIoYX5Ox5/RTM61v18SNilRuxSKZhS1pMqLbYAC9ECWxZn
ZFQy+WOXp/5pdUC6zISfNDDMaStbsYE4VUJ1qAxViiVyYCeaLYYOh67+Y0SKUzTd1hQ1f9VNJ217
TO6+qVteR6GR9rx8ZLE2en/MqR2Mv8YcH4v6+p5CEqpDJu/SvwI4btrNrmQWLi461NrqDuLYposj
RnvZBjcRcM4bHiqUeZn7DETpbSJ6mSuItrk+4SMjooP2UEDXFzYDGMunjlRsgR2AlyyVzh9iyTef
RU/abRZ+JPO9VfrBRUDan0IlImISfu0aNmA5diOWxnQ6CXN0/Q/M1xIIWDQ85PlrMkhu8yLyAprF
YdcP9s0m30irKEijzMmgdJiI5MHRsURii6C4aHbwLZyLvYmyQUrYy6j+wgBFzXANsZHH4QIxqv1u
EprkSTlnC2ZKJahIFV9cI0F1Pb0aNOkRyKEyD4lmpyUg4UEvL2PKftL0J9sCwMc8qiA4lKEIw0QR
VjFz/5Z7yEi1QJSu6jWNJeDGw6n7FYmFTNWfKTrq5Y4qcwx/COBiM4oseY9Vn+EEqUtq5M7jXlSO
zFgigOAC8uHm+TQwW20BXCNgjpMHUeH2YgBFLk/Q6yZD4MP7FEyVID8/rSFrLTbTMiesTWfYCbKd
QnoQFHdQ6cYxtzHyV3WWp4ZNzDTm76OlPA9ThpH8baIGipII0RYGqAcMbLfA4+En7XQ931cdoyZk
JnrMOq06CtRnpta5Mo0zA2wSvXcCX6o1NU6OfY2Ev0McNN2tlTkBUVs2PdTlZFeYpLdGcLLQIU7V
iU0eITj1xWImiFsIsEsiUiQbdqtS0sB+RSmdaAVVau0QI58y6VWl+0xYHZFrHPgDiwBV+yjRuXKw
lPm4mT/WBvgKLxlV9lNyLaP1p55BoYWvPh6R0A/jvpHvlXApONaWdkOSe8/fJlMMi/x8dfzP3FSS
xLsOnVvuplrfyfq6r/EJR9WHiQAKuwvjy5C8MpKVE3xslrxvkTtVEvb8XN8vhrzXdXmPTIUTLZrP
icWUrImoIFOMGJSpYePFanSMS3Wfhuj6yIov0JCFm323m6he7QlQBFu8NH6L/7TRL6sgV8armpqH
qQuvVbJcazO9msxQBCILIqdbs81Qrb6EdmhiY7x84H5PEWhVBFlqooiSp9tGzB1oXpEl2geYU2NI
Bu+1dVWWNNbwJn+OU+bQCfeyuh2RHEUwTE22sQmrfbEfHFR6joJuaOZCLvrSzVkVaXERzODiGuNc
G9OVc/BmDmhMZzt+hLTUyjWnB4JRgtOakUP3nSGARz/C/qhethmzNgLLUO6aLpALr3y+/Qu4RYWE
R2vF7MNpRHwIi+FLX+5y9Zi2IODqaWuYFSHk1W7zUi1xS0OYZk47/GjJE9q8nVhACwu4Z+PS8jHw
6NeyvOvKw4iaY7Lg62h4omLREdarfsBYCGhlmT9MhiYhIVDN0iEpk+wCObXlClRClK8tfC0oKDmE
uYigpVi9dUzGKX84E9C9GTSf9XLSNnLNUTNU/pRLvhFGW3Ct2+63XbwI3TCJoG7CS5aOT3f944n1
09vmambRa/MapVgw+nLTb5RItV8MQS3juDdJY8fSIsuuLoHjDg+zoh5q1QBud2pfvcoCEG8nm0hE
9IHBjZrDn0piYlca2YUYANx9c4ToCEm7b1Vw9eIIKBToap44KwY5T+QqYphmIT4VUceyjWD2o7tS
sc+EbLhMdELZMSe2hiBq/ZlpMMAbBBfOzSFIMrQwAkMOix9P+m6W8EQDkkrd+k8VFW+ZtD5iV4UV
sfT6NU0L12KnUqlbYpURCqj2zOQqmyG+MyKfdPQ6yy5RehfRdc8naVbb7rui5EOENOe/SXIqn2UP
03kSfJXRXQGQRmSR1HTfSKE1pg/IEl8GYOptNvUcEAsCWUU9Sb15SqLkvBiar46whNgaj/s6rK+4
Bt0kQpT6FmIgEo8YDtNXiVo9RFwavybVimJxOAhuzPuMPhNFu1clI0LOZCchHCiGPChrN+d4lugU
8X6UCPX4DPCBcxMZzLIjxqzEXR0WqFMbladCJyjA5KmYi3lrXovfStEPBLwdj72zsBOVJCfR+5vq
l3w5mDw4X0l5P8+RiEiMMXZ1TxV9bwzmYfSSR6aymYWqifvHg/XGaq33K5PleHGVNYJ3MX05cgTP
RMDjuyFFHXNaR03bKOtpKtYjPMfI6K7dbz8rTvS3/ciy16EChVveZXIj1CgBvH4znq8XUeyNwAhx
1raaam1R/FrLn2ay3uT1lDxBihJpGu31yVM0OpIIn8QD6nrpaCrNsei1Qwi8te42qt4wq9W2Y8Tc
K/koDfwoWY5QAipRCSy3A7BO/SMQd7feXyKVVIJKFEqnHMmA/Jrf8QwHs9oFvYBoB2CIPPuZ8iqq
wJcKYgOZwpr+PLqZ/IasYrPKOBYtmKcktena5JmYakI2gynCmrj9KYGxSHhLX2RJi4XFLAZUCH8p
ac+LmJ+6PDlqnrDJ6eybG/EkIPwk04mx4Na4aKXEH27KAcE5MemYS5ME64ns12jCa9nuyt5nZh2Y
eborvRZ7+Ig9HDIGQkuY7YBYJK0ACMk8UoRP01DG90StM3Nht4soFOgsPrixIEkd+WTEtvX5hcQj
YQfxLh2XQFSYgzmK8ZmKFd0H1COCltpidP9VLHu0Z4D8QB8FCAZvY6C9e7qoPgk0+yplPEBO4H3d
Fjjhs5lcTeperq810Xfws5gZIIUCG2gVht/rFh2f6Vckcpq+lRnAtSleoCSeAacKJLdAqumfBuP4
6BUsJZm/m5uldjTAKoDnZk7Lqj6kmozC0KLhzo5ME3QJYYionuYBdxVXLFbDQvO7LyuQ1fUuTXZc
zpDvDxLfa93oJ+tnKVdm2KWfSH8FkKJlidUJry1KHZGgOW0hIX32cjEDJxDtqg7nEtUHAcvpgPFY
RaSgjoeqB3g6YeVovf/fhGUfEdRuwItAe7zYfwzoL+Kq8df4Io9dEMOjXa45E4uxVd2uRQHhGHHl
UeakBWDshrIV+GZen5hV+xTre3JJrn2cXw16kXhEklMHWZTTveHGIH8J9HQhIWqQeNbjK05v+w30
qCqcde/UrYS2yrrPPkpeOnoxGtFgpxvYe3hFNBuqmRfOHZQMwdMTlotStk2Q/zB0Zire9aRzNG4I
RWxk1hp3sW9gNOwugymhHW93svk2WMm1m2aPqN3uyTSSH7k1OQlhqBAJX3jJF3HkWaXczneZZu5z
tDHiIZ7CfZgV+8hkqktNmn/q+AhXa9uypGWl7Ckzj+lg+Ig30E/mnZ8hxlhWl7bjKX9UocSaYEGS
YBH7bRspvgKMKo9kr/W08A/z50bqzvgcjlToak5FgMqxUxzVWG1igyWm3E2puvSeNZQcKipNvzB3
lxmivZNpak5XhLYkzsreYvrpIDAoArEt8kCYcbl5CddYipqOIkbKCJRemLS6uQjWdjRdq51PPZdE
Uodw0uNzENSc/2ixdyAlR+22aENQ6g2FDPGmUbuZzfkV+UlCbmoLgB46WRU5bSTcGbQIY9Ddl9EM
puDv3JHSfBvX+iKv5amrN8X3tK6M6jL7JRPWGRFEODoiK76yvXLI6znDq+qhip/K60qJRkOS/cq4
vD6Wj9ZUL8bV1TMB8JW+eckLjAHxVM5OMd+zjD034gC2D05vwCo+fpQ9XGyAruKOxy4DVaIPJxNm
8IvYNEMaDyOUK2z9WTWAIXPaBmwVgbTE1/fqjaTZF0nM9XkMC1ZlFRJFq94qMkUXIOlAmTFhq7DV
ExEhSrypyLNdeZDdNc9fS4Htct24CrmictI4M7zJmr5ZMYS9bm1chiOBHv0Ne8GJiAiT0p1ORMeL
lsvDbOZEG/SJl/1rxm6rYcyp2I+FOBkGhN+lCKaz3ObkALDoEv6EdIuKsnppwAx8q+kDIJGV1PVN
T50ehhOKgGnMvZVw1iIAoLWq3ktrRCn5U/Xi9GRKCY4iWn4Om5usGT9lhZywt4tX5sF2A6Io92nT
V4Bc+VaZGQN4d8E0bgQiyiBOoEcL07DrzHRH0myIdOYvlRQ7owpSpdJsn1THGVl9HIgI43FSFPWA
aN3YWJ9UeQX+21LW9shCd7XZgvF6M8p3i0lgvMXWUoEdrCP6Lj9R3JeiyEdLnPit2WSSfhVyO2cx
WbLyimNuPvRsY5qNHjKMVc8GanzBKcL6JFfFCaD+UTfvM72iFRun1W/oB1vmeMVyehEMdkCALLHj
aOWmNtj4Q99hQQqiDnNgpAYMrL2XrEOC2RsDy8FZwTz6B14x4LTWV20SSfX4khTJSbfVntDwhmvl
W4fpLhO6V2JCSjyi6ZExQTIhZVlZTowZGmYfz2GH4u91bd2MFmA2EiIA2FFwc95H3yzcvRI6Kxa8
GO1pm5NKGGDfmsCOYybs/X58/R9N59XjOLZe0b9yMc9FmDkYth9IkaJyqtT1QlQn5hwOyV/vpWsY
mJ4BZro1Kok8/MLea0thTxuilgeyK5RHK8jI+2y0Xz1cG/vCA5T/mx/T4CacMDSTjSeFGm5cteZ6
qN95ydJ+oIlpprey6vbjqkFgZAM/EtTGXoqNqVW9CzbsLRO/YW+g71Lmy2zTDrxJbHmULNSxBLZr
Fho3s0dSo8N0NUEPsLGLmhMkosEY7jN5ogzATfQdYjM2SSAYmcTzgVnN0ZGwyS2caG5kTTgHdM/4
ytUn+Sr2X5Qin00VY4YvTXtt/bAzhjwLlxcD3lzyFSt+aEPzkC6FLL+j4X8vFOctFVDrLEFCh+Ku
kEK7tSM45dL0XWDmToBwcquNSLeC1XF8SEpkNd4kfbj7aJWpOIuyetTl5B5hTALg1TiTmuq3rfx5
KVMxNpk14P+mP0TPpjzq7J4R6/uSZsA2Zgc7pT7tJF/X+7thPuvqFVTAb70y0WtudITj7fBDO5fV
96omNyPtLuar3lgAHd+MZuZDd8lChcApoaocNvVUelLnHHJ7PrDUZiVkhibUX2o4Mh6QDmvAIMho
cEgFJB8yBKzFn2UyOZVh0H6rsnmaqUXLBp1e9czAOq4bq882X/MxlqMjRj6XhwEmj4TEAEGO362D
MlIZrM8XJEL64mKNcmHPvQ3O9BZXgBazdFe9To5yNMuHwl7fGqJDrU0HrWDkTfBD7zxka7g3fDEd
X0weTaHEMkVAP5YJgI2TB5s0jSS3caOfRktBV6MclsVbJnEcidsq3dNBBlnbEWkP7DecjXw3+qhP
Z7htAs4++GNM9UrKxLYxdjq6hO62pMWNSJ8r8+Fri4SYFlBfsCTf48L9HZNFjGUGO4mlXaNVD29/
aVMOhK0fEKYczME5SAyqq6dOt6wPFiZmE3d2Vd1Hc7zb0Cx1W3LlnOinYM3QLSXhlGkYKBBIqXaA
ZaAuUeWPtPcxA3125g75qRjbul7dkvaXkToFwnd9EN1H8AWFGqKuD8cg0GmCIDxl+77FrGhtMgfb
aPD0Mb72mBBsTisdzsyIXQXlF4+GrQL4e4bOGiemS/qDB+5SUUOoFWwk0fr1E+nN8uDpS4KfOCC2
BQu2c7FcqqZbbdBAM2ojTpwFxbjX+YTgaaQ/JRjA9JJzjaiB2ajtHMzCH8jYyOCZ0u8zRoX6f0QE
rj0MQhOUS8r306MaVEgKNljLmthqK9iCpAl51qrAA6jCIde3fdZuC5yyqsGKFF3/YvmVrzJZalqE
X2BzDGK9a2K9E9QMY5ygiApkWFboCUmgUWrA+pfqQC8pijwEvrGNh43Rf6s7lC2j3m87QyN0A+6P
p3zFxk/jFHPe1qxoyN9ky3VqP1cUC/Oy6VG7s791/IYQVxSdgzwxpa930955a38x+TZ6+k109Th4
29NHLx4mmZFjcJTneqMh3R4h/eFLwYQTsLAzGU213aP5a/PpQ7mLpJlyF6x2pe6MBIhfha5SvqO1
vKeC+QgMoAk+8tCBZMUlz7BI7MehBjFv77CN7OwqhfEEnufe9hjKp6ezKywmsY17i2fvNpf/tg7d
jklffFbU0qujaKeWYkc8fIc6INuvEbFkWahSaTtwlpZXkzjAmq9fcaWC1L6u3bCp8EtH95Jy9XQg
WGTVr6SYZRlVgaBeJH4WyT+FMqh2dKDbsQNEj67EWDHMgTedqm1DZbam696Bz1VRr62MA4oFAEK9
LbWZ1c9yjmY7NH8X2NDUhLi+mFVOwjz/GdGlk3CH4Ww8bWn4chyH7VdCD2oyVVNQ+Glk8lqGuZmt
Rz/PbsRcwyFyOfViYLwKY0zrpD5y6kE5xv7fn60T2wfrNnXPGS05AQv1LdquR55UZ9mBLMHg9bn6
bOexnBMHPlWfbmWvj43rFJeuDQyOhFFXwJvTmVVKLHLky+ocHAoAlX1Lp064ku4lUjvjq2URXb2/
2HIK86IUeOxnpr2A9VaKOzl+WLFNSxJd0N9f6z86GHRZdEGZP/r++K7kkisF78v4W+ZjhUm7Ssg9
noYKgjgpJRgCKrThGRkgImCKlOKv1y7GQxcIbCC79vVFXVmE0ytiQ9UMtJ16cYmt7FKU0RlTmGrL
R6fL2RnKp378y4ld+DIP/MLA4EEyFZtlCBmOxfP8rc8nLmJrxJLIJugrqTDHiq85Z1P5XM6j4Kk2
T83PEwIE6CgSkLxajxLzq54/ZXpMC2d1M4OM2RQUHjF5kM/A+Gc49EpKOYW1TbzdAAIj0dndlO9t
07xFKx6W1jhohg70YKTmWQIL94dgYYKu5SJbPepkw8UTzoIsrJnl2AUNzyk29asGKRop82Cb1yqj
tN6hwkCPvKex1TuXxGhVpxLGwfSkq53UqjhnpXNGpecX7Gsk9YiGASc2mUQOUsnirFa/52j2Jajn
GIkZxtpfLAOQhrKJMnxgQh7e6XLk05KOoqJEcRVnb2GOK5WQHtFtKMWSJ4eb7Bv50NH+xkO6Jz1c
KdrjOMwH3tHKGiJaKIArZg1MLKfOZ5A3VEpI3cTYV7bGq/TVyx2uiR4JWcCd8DoBRqLeaFaQ9syv
eUidqxIoVoPQsrkSe3x2mrOEkK03wwlXOwElXintRKR4Ka6HOXm9lxJLvHWnv85WthtlIBDT4YoL
TRx7nINWRiIrPkqMxuQgBJZDcbcZi5HNJBhAqkxOQuc75s5LtV9lrx2KNTlR1ngvSkUxI2LC9hSm
GaWrz9nO/KuKNEQrFvJoCksJt3wCRa5xto48b7u02OopPHUeaWUb+U5Jii8fA8ejRUOnsxwmyme4
JE10tYvhXrbrY8CnLIGD1KIf8oKYAM6+gLOfUAf1RzltQGikR33QD/MAgqGSgruJvU5tu5OOH0yp
nIMqoj1ejP1qE22L8MKWtjP9O+lPhGhGfrd55pM/yYg7g/m7QTo4z8Lhcwo2sF92nyPprtCOjcvn
0jiXFM7GulG3yc7pkqNKCPD0qd9YkRmXZd9UF8M9NVJ5rThUWwo3hagvXo2/cspPt1gQf7qf7NGY
4G6fSPIJZSHPWJ4s2ZwFFhTblTUAA/cUmi58snemje8HW0kvjgSL2qpvkSjuaq3em7x4sOuHkzbj
eYwQA74PxEQa4WqrYXr/KvCoymW5JdOYpcTraHaP6hqhsFXvpkrkgGyHifdE+Rn8XepgLQwAiXoI
t1Bhelc+lbO2XVEb1ijj4OqzWscUXMT7zhb7lWdPh4MKVSLCr4l8jw7k1er25fapNCuOJDgSEL4W
2dUy0huciXvaUs5rWF26MEbGEfVK2Jc6UTRGWMhGqPBLn6gTNhocS6ZCRs+GkWCnMkJxVzYMZsFE
iQvPRtIP21NgrNEhmHcmKjPWgIa9X2dm0YaFrdbADQl7vlGvSytuhGEb1j0ZlEfq1+V6Rh1y7hlL
5HFMsWGfu+yCuuWzMZyPGg3XoH5XDBSqoKW5Kek/yQVBNF3XeIgdn33qWjFhKjw2nElTQGMKhtHt
BKMzydWpk1gdjAzWKlx8DqPPiSAdjg0HxslbpmyIeyqeAo5Djf1sy0ILRZI1HBM08jIgqeJT4Jb8
YJfCysCbeOZlqBSae9NNoWaClKbMjeybwUddLFqYfEEbNcWpN8SpAuUjDqPMrktBB0YAsaE8FSdi
b/fVvsRNLqElJqBxWKegsRI8XruFZ3JTgF32017so7H9N4BdeTCu38k3zV2w8PBmYW5uKUEJcTnG
9XtNi9cQwOJQo2HqWpg55Di6VFaksfCyXXRa9kZPulNUH5wHJYxJtZEdC5jWlKmEzFwsxMqJyYmS
GLfcOdN9nB2pezWq7s25SA+TSNuOaiNtRbCM2Q8BaSNp3pXAwULe18ubMK1XO6Gp0F8Tlgd529wU
5m6Z9h7diI4YPdrg1fp2IMzQjJJfbDwDb8pgWIYgR4tv82A2P0ir9XpIpE/qtxzWWI676STN0Xlh
EP5RaVjglHrHXbirITCzqoG+3NjWo4CJqCEZk7Bwl7LxMHTDdXRgIDHP4PFh5eUjxbovTddp1S8R
lEDc1mIUIUMnN8PZOpFYpt4drjBtvsb4G2yRXQ7WazujDsHX1udF8O4QjxT9UZdT7rLyVEAamgVw
P2YDTEbxVGG/c0EnreOpHhACOledpb/W02FsiHdBFWBUSF4c4RVOs1cDW/rmb5esJjdvOVrbVYML
smTnYSB5Ay1woZAnGIuTA5neFusOABSTCJi383dKrBdbxKCpgUMz2KwgLDfYl5mJbQHzmIiwW0UN
NCswWNaneLlI3YL0UW5AqSCDjTDUZQwH/n+JyblLsy7KMixL4tV0Pyp7uhjhG1noRHm4pkOYfNM6
41+uj3DLgZ4ea6hLjDR/PWcEKv5SWd4U743YtFSpbY1nUjphD2kr62bY7IcY1fkfGMODptcCVq4D
+rRkybbWLYMEvCI32aQsQ7pZcnMZfqNGuLSmhpNG5En118zGTVE0u0UMu7T0ECQwAh6y5DUjE7le
u2MNilVJgYSo7QGh39YfPy1JgcdDqDYof946GR7DeE5n43xW9sAiTCucZ1DQtfXG2LIkMXE2uP8l
1BfIU5EdApry4HASui6QahfSdLK7jfrpJMuFbKb+32p1nAgUSlMTBzSZR6zcc6oe4BYd2p1SO7Sc
3o8MVWbz/QvjAhZUHP3VBeat5yYlrhlu2/p9luWdnNV7WTH3bku86DfBPCgVTHIV1y1Uf8EgEZly
R60aLwx+ZxCMT+WQNKN2hl498ishITBmykWu0Ww+jEx77aoYgX8oHCSchhq2JmP3Sg9HOGgqxVs3
h6U8hsKkgwKtSlsy1M621NVtOXNIblQiIlWk1N7q0byFNuAzo+rpUWggiS1xFveIN+05GUokcbXt
FLvBfOsILIX7uAwMOEGJquQsmH23tzuALmZMyIbYSLQkMFN3epBP2s1s16slEbDckSxv11s2dTrU
Xwd3GLqPTFNPTnVNtbsFqF1fwwGnF52FgprOzcjzbInE1c03IEC+YPMKldhvzXUL5PoZ5TgjIFkU
FNbrpR0pAFkGUNVhxXCz6nem7O3yIrcEViWeJdjBQPcr3Lxv3RfNSXsnNaTS/xO3X5pFrMeO7aaP
yNIv5dfqE9PzkQwaBCMnY/tSDhzLIzBon7vPkAVarpVyy7WKYt+a/V4b8cIv8j6mM5NWea8gPpHn
Fj/PtUO54WAdzjRUTVp3UClAlMcgGFoxPp2Jw5T9WKKMLN12kwC/StxUPqQI0iNMFZH6i07bTr4s
6k0Lq8jEz4bOiXv8hUAsp2cPjES0GzcqzLIcM7F+UMyfTc3UPUbOknV0/EGJzZ1Ac3XbqfnW5irf
OdxJc9szzeoPLP+iX2trBy8ibnV5bZTZ59Vydttkl7IhyAtkzR1HaE/Sr8+2b7ek8q5k7WlpPc1v
uosSRP4NRj/NTa3xxI7s2B0kj6GVZCGf4VizsodxHsLhadTdNiipfGYPZNPdrsBl7R/I3oMeA3tO
qNHcIut4VUeWxFdhp7C25v0wIknjpyKAYqMcRd0eUfHMFN1laEtPrvsmrvYsfHcma06kS/NAKooO
lieDIt4Hga1DW8hRnCVbY+AsK+ugfQdas+3p2qUuO+s3NXa2tpTT8I+hnqNWGh9F17+RG4r0Gw2J
jmkhBUi9ptdMeqe+3qt5e7MIG9PH6MaQO8ehXLmgfEqiE7vFZikExn9lFGAlF/uM0cZqsjcd7AWT
xm06ludkvywWzz+8GWZ3ThHVJCXX1EYhN1eR8cAzXxz+ktGOeEjlPB78pc6u9kWFkqfULLRg5MXL
Q8vwSqN8TqzlkMfjgdLtgG49Gd0X+GNaE0+UOgbg8v/73CefWAhQMU4zu0tGdx8kOSHPs0VQ8Yzs
HGMIiZcoK5qnsoJwUjhNSOCSj+WqYiVlY0lKAB6SzaRpp+7j2QKxFsHjAwSASYMN5LbqYFyceoKw
a1t9S1T2lCW3aird1yMpnyU6x9K4ItdJWeDEWlgoPJn0Cogcdy4qJU8eo3BJ1JA3bQeyhChIkzZo
f0ZAb/mvFiE27YyVHWo4a0WT31gJABduhpEUAv2ZxOBF0P/NlWxJlaQzoPMNvYIIXyylEsZsPXU0
KBYtlIeUd3ELXNn6WsqfjpS6iJXkkmkPDzcIs17a+AYGxcnqt712SZsT17lVZfgdTDoX3StQbb4Q
TqWoY8RsZwVYxIusvPO53mfRptPElhwP3AYbLvkC7RDQEyHv50sia558pxxgvr1H3ecn4CqU68ui
jrrOyFH3qV400CH8RAN+IuY8g77VmoiMMEBPwAKhINWTW0eyl4Gsa2KwucKHb9+h4de+V8juETpU
bQJfO25etM5Ybc3UHF+wUJW6HFO7r9q2qxutHyefKzOw5zcCK8ONIyIRnt+K+PnJkpc6nHYoTS66
sM7kXp5TJzk3oidNDMjeGh0Xs+SW7EzpMlvjuZENIG0JEiFy6RTpODeEZa3l1e4Y2QE8hohPGoMg
hxvSZQGg9fktjCYy/yrfWdDx5l6C/zcEWf3MYDM+qjqcBtciD0Z45Ivsd85U7XlP6Njxyc4LXPZ6
Jzlk+GWvakrhjnqZpbw7SjCKRyQYmO7Ks8Ws05ztQ4DEAzF6MM96wJtH28dmFWI1Kc68e3ZvrJ+Y
XkLLAHYxo/6U0fd5Y8XlvFrvWWu8x+lEGxJ51QKJRtH9zIA1Lg0Px8ruMhvLmsJNF7T3fFk1zYZ1
hBVsj+zxOthJGnRj6pOWkFryYK4To2yDCAFYt4esUPaJYeymdgK64I0xQzoTEcPYPS3GCDzYyIDY
wJ5b9Kg7CVXi2jQAsqTRIVk+8T4+GTlAQBg1+bnGqJOLTJXx+mn2rhh+GEQRO/Eu1UuqL/R58xSq
bbUbOfG0pXb7R7NiCuA51TXSIdWgfQ/SUf5oEfHPTI5QGNpgopvyUS/jWatI8bAB/gKHy9pjIQy0
jESrQ7AWOBfM6Gcy0c2wxVTGi9FAp5ejcw3VrgQYgvEYD6YU6mg4DINYUQOzDQ2uVxOkDSDuLdGl
N0uq33tpeh/zo0rf1rcGOrNAEoykFWoxzT5oDoeeQjp8CwlthNuXKjupetjFG98FQYG1pxJaCXZ/
bo5c6m0Eoo0PdWSOnnoj1upeu+dM5yLMvU3H/MUg2hbNas+cQuah3HDmTYrlN7AfZAdICmIm5Ycq
rUxjYhs3c2sZfrxsTE+J3yOCNxjWhs+5io1ekjHUGV6CtC/kZ3YerAdYfM4Wt7M7lyDoddN7cRTA
JbljgpYYJPQvym5teKKytFWQWIizVGH38VQ/V5SDlbUn5oxaepxFecry9jDQr0XFxfoJqIBEC7+8
IWjHtx3RHDwrxjZ4doKb3HTuIk6hQK6hQXMzLYjpTULbmUZK7NG05N4QRzsY1jaB3WzqKM+R+q/Z
vRPSjbX+OZOBY4FLWlyxtBd7f9Ly6dgO2bE2A6G0lyzr8Ba2pDgzwOMrl21pP8t8XR24lxR1WwDE
qGUYm4LslF4NoG5Yip9K3y0m4HCwi5CsqbBC47ma52Sxdj1SAuHHhnNHpprX6Q8zY77dnRvci3Ws
noasxNx9mhexbz6yJN9RmxEGFvYoIJGuH1SNwDeb2tRanwyMcBxvEEo2M/Yw3O4hXomdsu2DX7m0
zdRwhKKSYgNZ0bQV5VbvyWLuBpwHDsygcZ8hPJ49bebWaV95KDpedSgqfbf8Rva+Zc9C5rjm3Eya
stFdm1N2NIeGIRF5RRzAOtFEmGHt8c1YFICnZdCjxVF/l3MXCCIhtdjvmtfhaSWmR8+ZYh1Qckr0
alXvYwk5LdWBYe1GwTuCegM/iA8Mo2hvCtP22DysDuv+IDOdvcwSSo/8SRjhCcCPL+NwZQCV7QGZ
xd9aozJ/Cc0b864AUwHiCPnQjMj19MGX0F5T/uxMUrVo4XgOWJv+72LhZYVfwdteLjLT3KUf3AEb
ndr5cNixUgroc/OXwx0xJ8yMFiKxskCsHIK8ipl9iPZXG6P3ok8ePblwvFbTGd0wDJpv5pDcba5u
PAy9TB9WZcdsRngLzbH3S9QZSf2jFWAYFrd815t3uEmbAay0pBw+c34zOOVjTARkgmIJYS+Pjc2M
d1McFsoniT4j0/4YMdblHq7Y2GKgmEK8SCFL3lBeL8m1GGd+X+PHlPYPy7poUhXA2FbMN0v1ImT8
dTRtNWdvtylOKsdvxzeF/OlKpdWmFFoJYV2VPysHSD8ZPkNo5OIcYJuesbjYZ5kM0MPEyXJbddip
2Kxy+l9MrQ8+tYQPvSTSmBpVCtRyayH/jjh+Iq6aCI/kGt8FYvhFx09UHRLnWxgkW6FQNcjHTu7L
RPqHQe6tPfkWnXVdDYRe7qwLCYZhA/ejSL5XNtMd+vNENP6csnxl6rmy9+eja+KI5wnGO7xkRWzx
fa+DdOmz4QqXGxf4IFmn/Dm2w0cp3xDG2sRSWs/t2rk3DhNz2zzf9/09JZRNoGPilIdagia+q34w
dq1J55ParfZ8g9hx/NlxHfSgz9RV2lhT+RERnFAYu250kM3h+f3LRUxttrEuPE/1p0ohRfvNBqnl
6+DV8zKhsjoa5njUFzxZhV8/LYoKrTTKh6gFk1STToddoCMJGHqpqP1omT3L1S1MJYbtev3AOLK+
zjN8U+XHkoJPWjgf7wrD5lFqNmVfh1aL6x+6I1ArptiYIZrtgpo2zVfaWeZHeCDgL0gwN5jj6Vc9
gasHnCmbkdPGG/lLYogkQPCkf6NeHFF1lKwrDeWPlXV74q4O+npiEeJAjjNY8JJuzoeSLUh2U8Ai
KeaQbgvbEO4XIy6dH3lCmj1oHubMxY/Q3xKvOHNBL2hRrHnT4lzghh5KY6e0tyVpDsKUkVgSk0fD
M+yzXgUckBFoiuE7O7YAAnq6LeYYhfHKSqb7IXaK35OBDNwyqH+PFs1rQopdh1GiKDcG/L5k4Ypk
MmZzZ6jQxkeoR8StEMK1p/aTynt1c2rp1epg8dUmnsPlYzlgBoC72p2yG8xXHs4uzxho/3DZvmSj
PIxN6xWWDYaXTsDaNn+WcOGfibD5tGmO+AXfVVbfIGgVf8xO8hztMUl8PhqrUTAiBfJT4EjwJ4Zg
BL1AnIOJHhMnynaAgokT7Ef7obVfzALLBKQUVC2dektWBlQDADGsXQpGcoA2o9+TWEVw2oOqcc7L
VnTw40rYnbh6cPwHFABUz2wIAQAQbWo/6XAkaRLFsNEQDyBW26R4vRaicjmCYXARasjoeeVOuama
uGY1YCGwdJ/MoBbmupxNe+UyJPhQl4Up3+8k+sh67C8ZV8ubhuKs4exSsVfK7Lys8VvObajGrdvU
FFw4gBg53gvlR0EEHAyrCNaQY3xO6HwwSNDPEsegBlZZ7uyLBohfYVFXQRV4SNPwXknXVoMLO39g
qZKW62we5r+jxiHHR5c6W3Ti6QD6gb7wOKvyJke3R/N7dAog5/ZuUl9j/VcPwyiLPlSNyRDZV9a4
i4Yte9Szlo8XfqLpu2idW9++dkCIWs7gpFIYJ0Y6lWvSudl6amfe1GlekWhFgO94KPXNq3nByrDG
2iuxaT5k7O0zHB15VRsd87k9pVSg/FGtJnJgDuCrBwkVvJqrPLUnTzM+FyRhxdNa36u0j+6UPWoE
b3lzSxAfQFU9DLABZswOibJHwe0mQ3kxDPnab0a0xNWlo/GOrXAwDj0jdrycI6/dJrqrMDp2TjZo
DZMkQCFhKVBI16tgK5EKgTGJEnSftfY+HatDRppBz9Tu78RTLxlPIzcyXj3G6pX04TCEnTp7rxJF
S0bQweGXXSQHAVN7rRD5Lw97hZ+2KSVz3wCvRk2ScJOz3omUP1nxR68ztu+DoLpjYergnVqy0Hya
d5EWKwppGhgDrcUbUu2Vp8Rbib9yJXQRQNvqLXWxpxARI95nrfWTe2SpQI6VsO3nUFvaEN6ys6S+
JYcZ2egyXIYGY15H/uZmGL+ltg2TVgkLaqCedjLmQjKccQcF798e+RQje4EtXP9c9d6bLIj0Vhwa
bGv1OfdEFXsdX2tz5yt7RJQtTHKaJDoVtTjjRIX6axUHbS9+ON9S8joqD0maKOfA+QMVaTHlqBXD
FzaR8uA7rHXmnSZDA2pwDIQWey8uxY95/AY7kbyXnKlNKrZyR0wvZHsekHMlzhmf8IDf46jGBUXY
nrkmnBvigwVLRmcrWA0/7QNjzspjxUaQKa9qkJNepDPK1OEsHWxeKUJKVPxhMjYZvWch8qHSNKVj
gZt+oSoY2C12LLBLnrLk3gTa1gSiNT1SU3+DxjhhCZVPi0yuZxK/acvwVnUoNqXTHD0SBqfMU8dj
2mabJG3OOoGxMwelEQVRbgUafT5aY4N4ZQ2/3ItmkktUWfyPivgaJbY/Aq0SQKtUorHW1wq1TYsh
MGHrJxD5dx+jLDgz2K8YOEMubS5cBlb4vzHKDua74UhXOiUPb6olIfQ3PlF6ugWbcB47veZRmriN
cSjFI+O5NcLUeFGaNNMXk7WdopAUXf4m0BqLVBa8VP1gV5JNdnlD6BSzk2FNtkN+0u61M2/ZZfeg
jkiZqLwsQyRrqGjysXSwOISoT7Eprin6OY4qzTWax9ByiSB7BtxkkB8S1bg8b5JG8pvLdIT6lqyz
4oHtbhhYTmfH/L7QGqqFq1obBpiNFy07WDtFLMFyx5zHjaITJ2TAdFJhUDf3OEofTq0+tM9CMq8d
k91fyrAc6RWO4zvkaw1xf8m/jhX2SV78c6iJ8hBoOkQTLvPfEiOF+tGznRX6t53iPVBa+mnjLrCv
iGgzZw4oRQZNth4mqhzCgGicGWZawyBECobkQzXfGC3l/R7rEQ7XdmIS/LR9c1vO5mYbb7Uh31j6
HqVAG/9KUKS2ESqsduQS5GOask8WgcI00BF8xxMoJf7rIhQ0JBSfnkQqBWIYLlqkj9eUIAoWP0mp
bPXus2hw3TAq5BoBOsIbDlRsHhq8RRIGkjocFHHKs/o6HGDcQY2MLOBDCHgxYpm7+I86Wvv+6ewZ
dDQhYLGIdEleF2WbQnxjvRmORCbj1UReHTA8QGmL/JXvNYX8KNzQ9rJE3QzM5U0n20HBGn6UY0Aw
OO1GixrEwMWwnrqmPeKw3L4Yql6LYuBUlZ3fKo7gAmtpXL8uTyDklXy8U16S/sH4gwFQBCNNapmY
Wft1QZFGvf5uw1svXaJzDK27dcAFYH7Fxr7ie1wZBhy43EgYSNJjmpJ/Ym1fYqPTcLCnABad9zhD
lcznaRpXUkje9V55YyuHQZ/UO7mA5e6wx6Q0y8E5zg6GO/s1t5NLKi1nk/a/M4Nm/BvXRyn/lIDe
FjIm5/W49BS7sTfnY2gNQJdqqCDLn7H/1ZnWRW895dOq57BtiR+n3OjZ5RIRNHm2oOTVOIBI25lv
UzHRpzupeBfvEEtU9kl9Ar9yof9vff2rRjsYL37M0VShT4iwqZvY1OkxTxg4zlnlnAvRgv8DHTpn
55XVVCBZ5ZsxpG/koiG7kUMsNhi2iPKLesrBX1rB3M024PqBHTlxwB3tVjknxkQuN82ek98dWKpF
JWEJSN6b2XxfDnMDPTGtdq3jfHSq+kHKai21r+MhOusQV51sz58LdR5p8OpcwYDOQGVdsUjLxUNH
vKdv0mOror9o5L0+aAccdnMHhIoLbbmOqK9Lou4lzj4Jw5vE7f2S6t0yGI00oiYn24PikYxdVAFt
zcXKaCQfeVLhDWMiwIGoXl8YEa6pSHSZqh9rHalfOMZwxMD5Azggl/uI5jYf7iZjqxFOhGPIJ7RJ
EjutaP1RkaduzGck8Zu6P9NujTtg6iYKwuptEb2LyPw13jBW3I2aq5xp75LgqRsCVGryRCAn3cQ5
v6BJs1h2zcUGzEMkw0TZMKthLRj2zp6/VEhyAyvHBHIkTaiEW/mlzsuFSNdZDuxqdFPmoMJhmEO7
0s1Y0RkImtYmLhZUg3zqFdDur4Z9GRE85vMmZC6d4NzqFwJN+vIgpTclNT2yi6HglX7WPiZc+oV2
qWxqBtJG6YFSy0AIckxhDZrQqlxDh9o9EmNekC1f7PKUt0w6Vc9RogKYwrEAIYlL3ZzPPUmBEr21
QvwUsMeFc8/cHPT+qqoXx+SBHTRiOsKuwW/7Ncl/7OykpD9/WzAvl+RV9L3bq6Q1/1h/96BHSTNy
nN8MnFz4lSvWfE09w+2ZfufPkSg4uNACZmHk3S4R1Dc4QmWVkmyraihwok025K9gincpPEnJVg5S
/pDVv10MZq7kzJFb0plBOSGDSzPmm1AR/V6pYczhnt3JvGI+ntKRWuSYG6rfaReVsesTRqA+5iy9
Chldzc8M72vmJuiQq2BoGw9l6QCkHvGSS+Q109mtKr6QvzyPpIEIBgNyLfBjyFYmArsS8qvM80BF
A83xl7yq069S/o6B5fZiBUfOcarZf1eg5+bAKIRtSTZ/jiqHwFNFHO0zdTqpEpchIzy0m1wRpQqr
Kw6op9fFe9GJoE4Up1kDS689TE8lJXT7E645E2WJQ66bv1C0szZn63DucMFCGSPR2Wn6rEfiRlGg
OadeK/kRB08oD1VCZzod/vnXf/zPf/2a/zP+U1/rYonr6l/VWF7rFIbzf/9jGOo//+ITff773e//
/sd0HNuUTQOdqmY6usnNxX//9X1Pq5jfrrwIMaVL2dT4T5hQYLDQkB4nbIFL6kHQOFm5o7likzDu
yyU9yNVBWOqpbWsPNL2/Gsq5q51zBeeeQeeq/iFm2xwZQSMzoEaEvniuqXKsblejA1BtBYSwcunb
35PQA5O2w8HZ+pxkOI/Ra8AA4uZWEmOXvnf6/Jjz7n8pO7PduLE1S79K4dzzNGduAlV1EYwIxjwo
NNk3hCzLnOfN8en7Y3aeQmVmIbv7AAKOU7ZsKRh7WP9a36KYZRtmD4f8qkpEdSai6hJRDek4dcgZ
WgDDVDVkThXuoUQikpevbHOeiq2dTfvk9t1xoNtbcreGpjQrDL5Bj8ykw6f70hECXQJQBmTziE91
ZrB2uIUazkeF6dpdyrGrU8V6sYA4bUgRePotOBJxMWzNOyIDmehd2mAbvL8vKGiVE/1SGRC0ZCSW
3P/B+mRyFcJVi4MzZ+8LV2dAVfbeVm7lgqNCigwCIrLdazo0/oD320rHg4IrFhtDyd+YcdznVbk6
chkNuGd62C7lZAHw43DSnlP0Jnd45ED7MhcI7Hh1kwmnZb5WIUDEvFwVx01qHuPgreKIlwJPnFbr
PlyzrdHgtw+G/JAOvLKY+Rquly2Lah9Vp5qs/AyoLvBaxdh2OfuXQkM9b9aEGYnBjAQyKD2Di3KT
k9vnvai53G/PvHXI37v8hHVUQt47+equUmKiw3wVWbxT3duEJDcxHUh0uVlbGIJs6C7cAxrqswXV
KT15BftYnbqN8mD0f1CrVzk2J8Gxkq7GR9Hoj/cUUJ1xi5+iSL2KmiJjy7mSfepU22eSh9lDUHiX
nVsnP32v5/aoqM1BKvU+TrhCbeKlYEo3T3RG6L16n9XyoQfmNTWIfWgvejG+Dk15BJboJWvJOT8s
Wf0LKi3psaQicieadNeCiQEOwtyEIqAzSijR00Hn4eDQF0HFubH/UDSVggzvfbjHM0nbIKQPqf0+
9APXC9ArINXLAF7goO1dZEpOl8aTWodPraXctM6+Evd10UChI3udmR2CmBcsb3efHGU1C2DNeBAg
SnGUD6S7trcShmhISxpC/EQs5q6p38aZJYn0LAw6QtvpGQDnNCibldyBxwpzvD2xeqYebMFzZrPf
Ogv+vNo6L8ZT7CRICd/nEQfXkYqgWj99Rm/5+J56Gn7yFIiJWYFt4g5ZozZgRd/W5lOYk0gO1O2b
vcrwG8d7Wvdc5ZR3npXl+6KJWf3ItK1B635UHB4XS/xLRImidY69z6xJ/KK0/YIIVjTuZtafifVn
Yv1p1zDDMKwkWJNIhv7LR0N3wLqzWzo4rDvDxLsD8GMp6qSmAaddO1vPEY1B0MtA/Rfb6RR6ZNw2
DPI2My10of3qOpnfjOU5UDiuLmZ1qXtCmZ80CCOsTAZXX0mebVF0jPQAgvVt2nIFxqiiv2v2MdOn
bWx+JUm2UzE3adPskSHHtltr0RFbNQ5GZbcwdrIvzczWHDnUqd2GJ6ao5EUql0sFkUoShQqzEngR
25DAGVYcA1SGez5FaLdEjRQc3ONBY2Ud7kN1nhh8NBuOoNhxuWBiQ4yQjAKHfs2tZbacqQyoXavR
E7H12uX2m8nkA39Day7QKoDykX4s6fAK1Nob8V8l7CwzRoeBjr+WUTvCJtln2wdzhe1tZ6K8D3q7
XUQcetRbxG5J4uKkfM/iyOdi7ZO/9RMUgMrazl5vqXtp2PuIhS4xXUKN1K4CG4/aVbHSMqpgG+Rb
uzr0TnUw7PwgWT2q2V5r0DDCS2vjeKfnOmEKXmI9ryRNxPYIOF4AYAh22tmI8UtIfS0YQWttvQEw
3uo3p58Oc8ndZ4yfy65+4TyjNken1o6RcI4R8SgzSU9LEtZ04nVAi7xpItHb4LboB9pbWG+YSNO4
2+8Qv8B44ExcJXhgNRFj9RJbIyVUVPtrQg5crGmc9oW6MStt3xHAgl5da/H6/39/djQH5cywNFsz
XMv44/4sa96FdhtjFKzDvdolB1z6YWUzEgMNbe+q8ImllowJwDWIUp7a5pAjpt9YJPWvkmd3RPuE
Brme63eoSaZp7zTU0joi1svNUbhgAIrVoPSXgWGJgebi8pHmXzr66lwYjG9fdbTFKrYgmh8sCEfp
o5un5/fwIxfzBeRHuITkCfApenrN9vGFbNpBbejv0e9FVR5KOuDaV4zyWOp0LHUGQtm4+OnCYcf0
cydhMOJSYqBdhoNfKsLvKXQxn7LTcWCEE5k7hQi25O4av0ypddej6YndbxCAbzvcwEDorIWn2Kzw
yDzxaK0zvAYDdXzL8FW5huR8yE6KWMNI8MupVtHZcQZOxcUlaFcurFhBJ0j4I/LbODwGHK5VVjzu
zUuVSzI7Rzp1pEnZiFbtmTHstL2taX6F2N5gfFB1DmkkR8z6HnViYRExxIuYxKvYDBFpaTdRGRdm
Vew7q/AjRL01pY2YRtUOcd/vcFxWpn92zU+TOSk25JxLRcD2gLSV69thYPrDe0tK2nRsXrdQ3uNL
jUeJsMZrxfg+LjayH31NvfXUu2LC33QLs7EmKWO+xppywJw2x8FzpbRbwFRFdMS0chAHR4XEOFPy
2ZcnEc5HKrAO3eWcDsFZa/uTvG2VBJlmWnfGsG6gElgTlCqOfTMDdxfxkcGh26M+GBRI0IDKdLBm
rpFIX9tpZXfTY3EjdnUPrUuWdycY33f6M2+OSUzavhbWjin6ydAoqM3jR4J/i6yQFbnPibLG8Xvu
OfaY4mrJ/PbMxekW3+3I3hsDJSh8CMWCEMQAPRn34fLeHYJVGlNE+FaKDCP9J3fda+tMl6qjpmpH
sxm5kuGiFi9hSDMbuq9C3U90DSoO469vFN5iDl73rMSzg9EJfwT6FscJ3cAijOeUAt6MuZeGD4Wg
IAi0JcBGewDOWpO0MAED1MjoEn0MsBphVx7cAjtgqB+tAjnkI6wCzsDEf8S73U/vDIDeCvEuZXcd
s51NUyQiJ+yfQj1NsjzVOIeyridUyKSKbE7Tp3jRlX3Um+Tr8Qq25d62lF34UgnroFBebAyfMy0P
oSCnRrjCJb4EFm3GcF2Chq42UPdV+oXFBbDIbjxwuxuwXKvI4i29nF10UqvpNDMb0NTRwzi6tpz+
3LyycAjYYh8awpNqg+WCip0VfKBg6MohzRHc8Ay6juK3+64Kz70YTj2FrbSmeEZdHasn7UNoDMXs
rdNWR7cJkPz7tUuPkgMKu+pMdOKe7HPvaQx8Am+c2z0po5hdZ/DqOt8aF4e5IxB44Cc3axNVJm4E
TJBc7F246T4/HBCOGlbOw8ylfZJnjl7H+AQUNN7XKQY8BG7ORy12VxUWkdKv4+Kq+XqEeWBXO/uV
cdayrx7hr1DvRVP69WdvDwT3PI5Pfq0pXtxQWPhQXt7GOw4Dxu4s9Mt9j4wcvm8zsnxkctFSpYNV
KPMWf4Ot24dUFqBYxqOtAmkvAwYzwdENlCP4EeOuRnjItdor2PiGBBC4IalMavxpwM/pBPA7btx0
wiw8Cz5gEZ/y59oczw6GTZtRh4ZJOq1PVn2r3MlPLOVAdu+Q2xI2RSufVV1hauf6rUx2UAMZnxn7
cZgOcOOP/ejR6eMFg73CBTWJezoZT73bPThoPjic7SO7e+8TptOIQXOUvfed/UyFT6nRzinuthXd
YWLcmtK+iIah/koPkYp+hJQrGp27IcyncmEgqb4ll3ccY2dl3arIXNtUcXbLEZlmt4ojcs48WINY
pauXkaoCOYFSUr2RE7lU/IZHOGe0WADtqqDcJatJbYlmR482mZ+ihYhwDICGKe1ElNA9IW+B0iSA
L09G1x25z6Xcqnr3Sclhu3rKERbD3+/MmtD+cnOGw+hYmlD5n2mr7h93ZiWaRT9nVHuF3XRcnzXV
xoF8USjMghxGLh8t/TwH3zOyMKzkG/uMhBxsRywII43hOWPZcBsy05i4TKoMBerF4o/waqTbmdmj
w6oPT90a1QPjntWgZk/tGD3NOIhcdGotOpWdddx+j1vroFHw20/xS938DIkqO1WFH44BZIp4uGBi
zMWJyiFzWo+coIcnhbjyXFnrvEg3DUXJXYBtmkUdHY2OOYxrbYf9mzgjOCOB+0khYRJEpY+x1p8t
DAcTcV5KgfPHbCtPDZJ8R+Az597TxU+WK+9jIG9DLFmCiwvacQWZrckAZardudrhBRDjoeB9Wm04
DlKoEdMTWu9v2PUVxFZYbN5K104d8UvIz6U13YJcuYvHKSp/4szsaqSGg+FTBr7HqyYAMepgfSPm
ydMqDf0iKrZJ55CiJLqEZcMFJlB2+c7mo+5B8ID0V7NoV+875/Ob/NAh3LuBRVqgxl8Ks2Mdzjhf
hmrb6PEWXxrRg3mjBgxbqxsw3ktSLTWAmN30/JJa8a1U7Xsf94/AnI8w//FM+IKsTWhYj4qsjauP
z0Upn9uwedZq8uZAq1yK6lpq062bBF81oGVPdLkkXLFnG0NJYGJe7iBBkLX6SGmtJpSJ71bql79/
ig3N+utTLCzbEBrOOE3V//wUZ/U0DUMKlmFEk9IJ61QjibmN+h1lc0ULZRCcMolunBfHXK9OQ9qe
Fe0XQqdfsQdmhuNzc3Q1m87mCb9tdHnHiG94Z/s+55z9RH9INOPgWvbBbTcmJcKFqC8yPcGpWY0Q
be3PiJZodqJ9olprNJyyeqmz+hlnN8DT71FDoSRDb7pf4jTZTQlZFz4UA14BRbMFvg4FlWKIQUQP
hLzeNJs1oomf6ESUFICFWBVqkIcx/DYcpkRYY8CqEtWWENDCZSTNBkIHHtcmZZuY+UflUG0+Q4cu
V6AkbJuCs3bWOtfaKu/2coZ51p3y1S5v4Boe8OZwTXGnp8FE01/ifHqJn6hSwPSN57WIuZDEh+zZ
PGDHOzaoPUqbMiKpNzorvx1zspQZNla5g88cKcX+intsYg/AaJ3PHKsrAr84PxxjjVFqU5A1rUr8
36teYRcjZUpg6qDkdxWCm23h6aAUuL60qn3RqTyWZX9tItaivL8qJaKiFhJEiK4hRqw+oCq9gucU
HVsq8HiHH/qV/s0BANEY+DSMfcyDqFJz1bOSSpp1fs9FIVGuR0khNdcODN3Adwm+az63fyZmYqN8
r2H8De/1WgHiY8F8TPFUpJR7MQHKnHtW6E/imu6T4peJklrhYcgGGgVxeOiklWiV2Muw36v9sB90
4PhYlaL0HQbwm8koP6u/kI+3akwPSWIf4k1ynVcUNFEp6uXUd4/BThnglTEdtDSHyaCB3jTSKt7u
cqxllE039E4h0UVRtZkHyjJxB0cJfPWxIqgj/YURrfXujiRxbM2+TdSGY8Un54MAcYnT4InVK9L3
KCEL0hBfg66ch5ayxvAZnjWpB4vUQ0zqoWUDr08KToYSg4Le8/7BK6AVcq39UjsfW9puTol+shil
Y+APYEdUUnGWuWDiCl/hFKCwpUmuTgZ11lQ02CZRM+BCvRFvMtrG6i1m443pzpsInJ5hX6wJ5y8s
DEEwo+3osJMGXZXcrEoigeLyAF+e2Yc+CjeJ0qxUk3LoEdGdjAw7SpFOyHz1rS7zm2urV71+U+kD
zNTsVL+JsTqP+KNpGKGDj/bcwjzow8kpjF0Fd6vRHn+/Lmm2+Ou65CLC6Laj2oZBP8Ifd1c3qKck
t2ZMazQsMqCRlI2rd41ZlX3mrxdeF2MEoQaczZQZ5XXsyU8KPLfciF6p9HrHjwTdp0e1IJzsVfOt
zcQ2faVj5BoSwYJMdG+JYBV7F9ytw8TBpd20yKnRfBFuic4anQUH8tLMT4kwjvM668Tertp9HqGO
Z7zy8CxcY/T1ScA3oRIqav3tVqtN+llLH1+pwrFXauUuWyPXHOy+PFa1fUyh5YXtfArn5gjT0uYC
rQ/Dui/zc+llTXgURnBI4eZ1OXD5sMV1Fh14mKAqYjeVN6jdQQU/QFz0W0DVRruZEGHFiUbUvVng
wJJUhv/UEKd1Th6u+mxI48Jxc4Br5C9+z+gWvbq8L10EppL3ZY8kl+nP84GhWbbIWceB1qF5REhY
3vv3LizuQ7y69E2+pyBbSszHGA50jH2fTjdcpiS8yHg4q52F3g6UALJ+AbuvRnG1PLMvzhFIaX69
1YITyBhF9eFosbom68nGD1FyrWv7g5LEx2UDVYv0xASoN59Txswzqcw5TVepMF7GxH5Ri/lFpc5P
dWv20vph3abEa9LyqOTxqdWqY1jTOsclgd6nMmy3/7fHcpFb/jguEa4lTAN+qaoiy/zpsVQoM9EC
Q8NfH6lg5lf2dLaltSGHv09/oUQmGFMHhNCZ505iKEO6MCFWtLk8jc0eU7DihtcxHuDXnIdmpqUk
OFtMiN28uBhzcimGYe+qN1fITZ/Bqurb87q8RK58kFGnHFShIBk4DhtGAt8IlMFWHddqjRyAyyhV
2TE8R9WAU9cXMba3ecDPF1xWVyPnPKU351xLL12gXwAipcT8aosxyau0IXimt77Ob2GT3sCdXLWk
v9pJcKH3N7XvOQ7n2az2XSSvSYv+wEtlix3J+B22F8eBxZ+F3Nf2DljwmS4UoCNMQieceUZKtHkV
m+mpoUlGGUs4dwksJ6KkeA5jEn5YuBgAN/omweHGW83H9OmHIG20aVd82OU1FJU/8NGQ0Wg+zSY9
8iLwb0rIi8mbW05XSxVrMw+4LQ9nPWhOgGb4UYwu9z6937QYvFuBv2PcicTdjnrtW53hs51WBWvw
tItKd6cZ9KE23b7HRxm0cJFncw9l1tPYWYDoDcmLpgTPS1l9FIbP5E+o4PGiF+eGOwy/wUoL25vK
lcaEoY9X06yC66SpFx2/wo+81vaBre1oRiEx6v39M6k7f30mXQ1x0CQizkELROkfl8qiGfS4KOZu
3aY0Rh6WjssGOgbtu/TGI+qZdCviiVN9jJMGR+2e3CJjFyUsbkf5ngXjJc5/FUlwnLx3cY5ZJvv3
RE2vPT1RGSQTgxT0Kv5wEQDeu41b4cD0203Cyxicj/1gHK2r+7DAlLB/6vEeZyZtgx8zUrbpvg3E
XmNz3M+f/TtGhHOH1RbDJLOyA1ItQBNSB+61fO3XhZpsFaQ/emsvo6NdshnJ7z1S0pPDR4gFKSed
4q4ADdRe7Fr0Ia/6U2q4Vw3+Yi0NrBi/Kr5Iy8RxmsWxOWGMnCG2qjoeKd3XCC3nF0wafP3mTv/0
XmrJpdTtc60ScbBgTKXOSabZqcm6o0WfPYUN9dWZW78exZZZ4BaWw2aIK3p7qP3qq2WVL22ivgp9
vBhNuM4dQs080N5XUBHLlTr31almie38LpsIXBB7Tzl4kZZSKI/+XpoZyOfwJAwHXMZwLCy5WzhT
rnWYZQ0kkD7oM1RYAsSu7zAh1ENrO91a1KsxhJPk9n75XnbGNVPMe7u+GQ7OjxV9hBGA9WwECWAA
hCCTbkIeW+5M4dCcupT+eJOBB+pEjXlvSBlQRE+pi/M93wyEtaSDyQuLufxY8vj4AdUQILhBj/ya
CeIlsOfrPGEIX0bh4XxjDuu3mN4noZA7RSSlvWkO99B/9gmbRrnnDYNCm6o33hTbwjT29Wn5fwoO
a5uphAEcn7ySH0Yf7HNdiKUAsEYJWGPGQ9oB1mjASiuuyg0P+NKtQTmmr1ZXtTdDhm9GGL6KQnuO
0GlinDMbjdjPMKdHnAqHWQn3o41gJuqD1kAMLux18EMrpqOht6dIT88igtkWc2o2YdZyEKK5F/pE
4vdwphiED8sLxQdEGp9ZuY+AReq15nAFNqiDakDkYn5xkLAIZWM1D5/Qwq8dLrKo2f/9W50Ayl+2
H9fSLUd1bV21NPW3peC/TeuDGEXfLZCezIxEE6Q1TM0xMytDWyWYV8uSy7+RcoqG6VGfy/aHQi+K
C4q6oN5nbMRu+DX9AvP1Qjb0zdHiN2NAIkczTp+Uz7EtbpBKD02t7KvWoiQsuY3uj/FEbdacviY/
q5Kg40ocIqIdasZrrICrW/ox13WV3fV2uhoGve1hccq1+cT9pMaoFd5mCajtngtlw7rqOiQVWsZz
PcNGCPrlKPhv4HV6Ykvc8MLNlLc3g4NoXJS3QDOvTKIh35OF1vSLSbFfWPGaERRaeIk0YJbuScM2
hB29J0IBfKhgD5LkzKwJ00EJRYBZJIcfJSDIpDVAer9MchXjMrVfkfdSDY748rYhsiPih+kGjylp
nxuIAj0dU+kzfWLXUi2vxi/+kUX4MhvZM0vBY7CTp9AzXeMAKhcDDAIObnJX9zO6itCNNirpUdtI
NsFyeavsNRV/JQg70KNR6azaDuxwGDwlh/JaDtFeDVouPNreiEMYoV4iql0KSEQHlQ+ZmxG0wvi5
HwKP37zK02bXmNUueWFkyE6tsFNrc3Phkn9OtGNG+rjShQd0d8IdM9YuMZWVU2do59Xu759JXfzV
QQIC2FSFZS5mEuPPR6LCgPI2GWOzrnXtGDJItb+jBTaUIQfA9vCk+3TMvuhsQiEsrVaRV5Uiiw58
H6h0RW92PfF/WQv4PcneJcCSQ4KJIYDjWNtkRC7iMmIM5JWsEBqTjtyaoN8PftO1fgEjCOQGcgvx
PEHanDq6Yj60jBQjoONFvzc9uzN3Nmf1FGO9ntlbesCJQ0yrvnbhwM0cpIp9tu4KBtTHdCPpm8ZB
D+deZSGXcX1kQT8Wj+fuq4aUS6JsX6YY1yAEB6HLDxRonSL2Ve/sS48IW8G1E8720QoliByVIgR4
kzc08zTHsSDPIbNb55gz0EfO9yZdQaJgWLRvl17aaV7bJCD41250BOtGokIjepif6VRt1Y9qiA9W
Ya4aIb1ukMRcTZ8iSrj5DvQgBoM00BXmSMLa3kwSqs2Mp5/5TBQxqfAzmkP0s3CbS/EwW/csh+ba
uPpVt8yrmEGr2Po1uFVKTNHtz2XWILFwFfQFYbaM+i+wSHSJj7DAcXi0pk/oxE/NWzOQwhJYHSNn
AwHXwuVhBwW1DDPLT7dzs19BTUOqetyYjyYggukQv4ZczPLNIN+w7ROyKT1WkFwtaysQkWqgwS01
XDNBEHcqAeuii7et/y1EIJRwayXlI4z8iseyByRkYti8ujy5wxE79P0TWAXPtpOtju/NQbjLDcYZ
pErls5MEu4BUHmVanPtWJaa5tjLBwOkeoO+1Y2OlL1d64UAXZbBIQ4jq0JeqksGE0ZLQlFtvpQDM
z8iyDmlGsB4J6mhJNjTeDnb3IlP7pRi1F022L6VTke1+GWfngS3hqYqMFS4aLLqN2Z1/Ciygsx9P
GPysg4BUOeHToOEMJbgEPU9dgcBuyjGukvsoAvZlDty5pJd2rKJouMT6Al53pS43I8WQCTF0YwlN
7UzD2cP27vNzgSKQALXDbXNzEvOmReF9jMo7LvVh5u+bj3HnnBman/Pom4GZxVI4F9Rsimgkkrgn
GOSAAq85JJOCUmaUllcK2/9t/fhff7Cgtb9Z0j7LamriMJJ/+uV/Xquv4iGbry95/qj+ffmj//Vb
//OPv+RP/v6V1x/y4w+/4E4Zs5F0X8309NV2mfyXDW75nf+vn/y3r9++yvNUff3HPz7LrpDLVwvj
svjH759aXHMso/9tkVy+/u+fvHzk/Dl8dx/Fz7/8ga+PVv7HP3Tzn5ppOY6wLarWLWExNhi+ls9o
fIbJqXDBWFqmBr/mH/9WkIqNsO2Z/wQlwDIrDCFsRxMc8SnFWz5luv9UkW01B4SjsBaXwD/+9Y3/
7v/7Pz/t/9kP6HBn+MMRw2GoauLDc7jamsI2DfGnsYajKSaDZtcl5Savyoixn1F+IoACao++qnPP
JCqgE58t2H0DvT1kIl6BGtk4hMm0MPG65qfEb2BwDkmpQFEszF6UTi1rB0sxtV7fEvscjtjnoDBi
sGg1bAewJRsVJNmuSA2eze+O9mEqHDT7rcbcYOrllgkMMYnYS7rlsA/0pwNpQ93XpH9QYAsefGph
IWH+HsxPKDIr3pkoZeAup9dohsSTtqcUgDt/g8GUS4Ze39XrJP8+kgfsQDcKIGX1W9ElT9/z8Jkn
eSWwobiPGAuQPBpTis4IKEBzvErci/ZCw5eNzVFvOc4QsQfmaOsJo82zUoE3wyAbrhUHO6G1CpTv
RXZ2qRUO04p6Ce7emD1L573ii+rdtbefXCqsjHVcfZQaTsWEWCAu4XhdWkQYGk/Hfxxw+hUqw4/o
3Cg+qqLRsEIQK1a/pc4xSbmnNU/VvDTNJase26huHnrtl9PuJDtGVY1fPVZLQzGeOP4fzOgcNc2G
1vlV0Z66Eewj6GmOY3R9bQqoionZwclU8WF4lsaLZmmeKm25MvkeE6ZBufFW4E5s9G86NT9E2YMQ
ZxCYcrGVcXvUnXMPajQ13+L800XmQuCxmI/GhCbmkmIKZbhyyozn2rPw/Ec66RoXTtvo7md6VVoi
VvpE4QsFLgXFSZlN5ErViWyCj9HvuQkQHGqggyUMY93S3ba0CIWoFFlUr0uRrPvdZDyGBdOaYa+j
pqVpszPhGq/ouAYRtVaDs7AfE0N9ptnr3urp9KYiNAVdyniGimy3s8m1diRmseCS3jfXErB0stfc
GJXimfnNaLwYpnXro+4+G1eUIS+qaEpDHlQZ7ONXTPrbHDYkeTHwxvlmrq/VEvNCC8lnWs8aZVUK
OhdJLfbR1nG4P3Eve01gwC11n9sGwUj6BiRPANoiPvTFiB97WmW8RQbqZgTzTQ1i2ajia9MFZGLO
odmLWHIvKSC7EXMrVSEIQEx76ZBwFcQ17P9QAfBxrqKEs7Lheg3GIrqjmiq6GWTKtWjedJRuqTkp
DPxlafjhELtCXfCnoD9LdV0LqB0GEgcUpW6EttFwL3udbShEp6IiW/SNa/0lGkdPjyseXt6vwOlG
N6dPS/Mz/aOZfxk6Ux6+4nQbGjpdWyb1tebTyMA4L0cE92wNjFMb0S6HiRwtgW66TUHuBxmgrTAN
DcPzIH8arU3qatz18ZsQ3IpG7mSwdkqneVNgxuSMhnr1EFW468ZrXHyYbnFS62dOjjDXVzHRgJmI
Rt8O35P0IKvPaP7hYNrXAzo4gcXF7o/MuM9T9tQTEZvYg6kUWlX8vO3yJYgZzGSwz0fzOMRIWCrE
8/BhiXnVLbd/DcoPJLGsANScmH3rKShCZ5GkuNiK5rBkutFdelYivImYSGFcQVzB82NU1j6tfrQO
JwxaDoRZ0MrVbyxSEWH/Mpg9Xlq5VvV7omLeMq45g5px5hbSzRvTIpbIcgEc2e9n4xy0DkCWcGXi
1Y9x8c0wwvWQbtGYsewYA3Vs5h8JvTid8z5HdolKN4jVKKOPnq6OJK83yWIrkuQONtJxKWbR7MV7
l3ZbfTaDlYMutWqNKsL0bJI9IOlsuCm+qKo9zJpzttwhv5iW/TyMVeUjndoU/E23pqHctNJi5GHR
e/P805wBgOmTPeJwVJpzeVAUTx/BH72rdfzZx+RuLEXQVjo6B92KX3VHd/0kVD7diLokK8wOo6KT
NQ1eiGs3fuE0xXKMtkCXY/HvcZEqjylNYpghyBzCCNeFzhGxX2xAFT4vszWmDfO4pY2T+ZLovjSs
o6syB59UYcnep66IN3QeQGse7yA4eH8YBEnb3n4vl+CcnlerQkbfsBvGK0PFXW2V8a8wIR3H0p4z
r0ir0CtwbMBlI+UJJw7qzgr1jUQL6ZIsWcNP8dBgI8Cf9K73c9dvlcoeV9C0SKJuIvL5jFSjYiS7
RvLSanLy0XX8q629zjUrtH68oGMG77G2ky/mApKfYF3FO+gysI8nHTrfhL1NSm7ebzL4NmoGgT0J
cHPIbmbA7J15QIDBvvk5bZxGofYjSm7zhI6UTS5JAIZyUaLSP1XXn3os78Nk/qDqzryjWtCTmUID
7BpsWIMzdoeuUr/wx3OgJwJWBWC0Vdp14NRtnCgkK7e1Mo7IXe38YnHD0aGBWxAL4SuLhifKqp0n
JiwXV2Oxj12IuATVrhptCr7RnplKTX6sk6/McnIIJaMMMwanRlHfSzoW9SFzpu9JP/zQp3zcVLPg
he2ZAvUa32/+3A6YY5cngxBiT49rJfPXNtBfZjq6iQGKp6h5lyPgTdsFEBMbxW5UWZOlE5GsZyWx
KI60EzN6q3NJe1sZrft5ln6f9OJF4ei+CkPeH24z7B2G31jUu2OyIIYGob+GjhOdk9jhKoItf5rk
Z52H8P8MbBf8cFa5VuDNGgBwN4mnpbiwyjI7kxV+I7nA8McFztFp4NxaWsaI3E5L3ieMZi/Se7ke
GBL6YswubIaXwAyxuM2JdUnIaUihreqcA5I75h9WjWwpRPmT0KO6GagbWXU8o6OheA1Io00RcTkz
iAnQ4YnBMDWGq5qbjwmIGsZx7HTQjEZ4DrPX8kzt3cx+mBEX8aRRha/W5mWoqF1UCRMECSE12ZIl
GkRkHayJZrhOytQzq4HCQpJ13ch+zG+b1moT96cgCV9tIKQreRKNI9jybAw1XEYoRZSXht/Mjsot
LJHkrvnuOAPW5YHvLtkmzk931mGMq3SWJBQY2L08WYohaXAYThCh+nNfghLQMTbG03OauB9NxyDN
7Al1GbdMtmtDJuWWpjsgNvioBXxjKOAMqcbVwGak4+9nj7KyXYK6jP9QDzHYCk9vRmq4Oo+jZSjW
ddDCmtpm+DvCfN5riOELcPFI/W1bz8RfgUqwYlqE8MOyvmLsz6LvkfZpl0dD+0LQdiO/4dCQ8R1E
7UPkDyV2ttworsTx+SavebhHZHMX/SQF9nlJZXXJqdWAI7ZpAZZWOpb4W68B9Ay5QkZEjA5VWGx7
8QiGpbcCEzruLqmZH5MF+SkcD71B9BCnZ1rAilMXLOIxk/H3QuYfikEPbs7Dm25ZZ1ahQvF8z5Rk
QCvV3pr42wTgBKOo2sMRno8tET+Sl15fQiOocSM+EK7fkNDANTAQQx2qR1qsLnRCHdqV3tzaKn22
5ezVPP3kAQ1spF3/rYVTH0E2niOw9/+bq/NaclzZru0XIQI+gVeC3hRZ3rwgysIDCZcwX6+BPgrp
Xj2oVN27++xdJJG5zJxjImssMNHD6knnFb0qHld/pSiplG1TEt/6Xmc9Tp7wEJ8FPKuKRIL5oSox
rQlzY2v6ydZPrlE9kTFN2rKPByWqNpgSVxkstQn/Wf3uS0wzhhWkTggJZjdrPtNExkRquktJokiM
c4vbaObBpvapdtJEkwYqgsQnCKBeQQjcErFGJjEwtQO1NqEBtuxuCQlpBs9Q6c/rJrzEnQyK+Rpi
VlYEY0XiYMZf8Yj1nZ+swQ9GX0FkOsSnwGR+7uloO3Am9YzAUDo2yGUydHbjZuS9yseODoaRzrSe
x5+MWXDLUkab7VXc//akME7oWVKGSSO3mCuGtUuus79JccRFn2QMjOFNlwyQKTvzy7Ju9NgKCI+w
vtd21xgNpc39zGwFSkPfP2sAkkvD4ZR7CV0tiKj4ybve5Fx1IfitlOFlnqRrz1xkNkxtiQ9R6q4F
4T9hMy3EJhPevnUm+qqcgEgRXWMk5gpFZ2gjjgXZ/NKz/uFeZosaIRZhwRq6pEh6G1Ed6okwogEh
a8R/hYn9N3Y33Zig014z7VdujK30jhgEo7pJm9tOu+nRg2ffFDrHSuiH2D/Wg3H2k3dzJG4haba6
tUNCGuhuekQtvFZoaNrMY9X34ybnUECebO49fIIEkKzS8AMZCpqhHpjdsE0IaXYg/vmgtC27W00a
TByM7yqbHl3GPvZ4tAx6Q8A5ZSuZzpQH3Ys3WjuuJQvAzrv0Vf/qadXOYvuhnUScAseA+N2R7Apn
Dw9J6t7YIXGH32F/saGBa+hdct066uaFhzF15yBTzFyxYRQFoqjibSpJl5wP9DuVuE96SBeQr/zo
Y5EM14NDIuZnn/oB3aZyr1YT8t+nR1tDPNdRHHQKcxfdV23C6Ej41HpYV/M3p1HPNizmXlhb9qym
gWx10rCDxtdSYqWkvSD3pintba9fIiKfm4E6dyYQogBjgQ5GIZZ6Gql8rHjY+A7BQ+7e6hFwwbec
iTelWz/0HeSJ8omZ2zonXjBH0zUTD9jioB0bcAWa/RSyfEnmL6B5dyYd/AhJm6nCbGzL8QQHN7CM
l5BTwo4ZGnfsrEoBshRXCCOJUaLlG0/Qe9eRelicgEr7nltGyx11TdKS6UAHO/igAQC/lowgCEaV
BmydVGwbN68xBSGZshayanEbbW5bfCxxdS2L98FjpxDJg8YzUEfmtRjSryrhaDcisZkica7L4jQe
LA4vqGuR+UiOxF7E/U6053kOERG4dBPPEuSi1kSHyXHO5qFBZOnbM3pisnzcEIaDRlqjTTPT00Ji
VEMor9XtYzmTjg2omlkyjtP8RY+BlbnNveRitrz6XNQlSY4vExOFsTpNRgXrQAYOQUNPTkueLUln
U4JMbpqyNz+NTnncXPtsK8gBb4GXh0hv/ZhbtzLv0QFhZWWVGQa6gdo5EfZH4fHS2+jLtIvgbDQi
e1tqoqNnnC4qqdYR6hPMP7vaT4GgBInjPI9OwocV2nzOTCiKCN4urJ8RsIToeYvbFxNVjRPVpzjU
ftglQrlivYrmOBHzvUcLWRQVS5r3VL+P/GbjVD+j+9TOb01qHVMvo/59dsO/HGAEjBFOe0wKVRvI
VG2tmuhgsjFRadonY/qrFbqHiKEFXULkjN8ytTfeVB1kR4pYH5OoJShkGcJ7Y7cqmn5jTs0lRoqv
DJygWbttnfF1IqwcD8UQtdc8YaHdNEwk1Js3FdfZ2fkDHz1/2TeidgBi7SwpIOLg4jy37Iek2OuD
HrjLx31G9IrCjppDWcg97WNe6usXw57usyU9tHxPfWR9lMoO2jyr/R391ynXTxGeaGX/dUyOSnmt
rIHldBqQSOqOxwj4TGebxzybeKkIWbPOjFPWtX4Jpx0MhbXKvU1SfOk44XJiIDTbeTdiFrtgLzIR
waDnJhuxjFmLG5FsDvuOZawjuDpH6hbCemA1b70IZyKGaqe86H+EKgQJW7eBMiMq0LV1qN6fvRzY
X54FjQ5TCn4M0jMduaVGVLFFIqxv1kcBhFSJ8VwJn5vIDnyCQpCZcwCyHpG/eWm9kcxkpP4xg7gN
rvSsVzZSr4Tco1OLNqGU8X043ay44YDlcLWuEiZWVZqP1UCveLPm6hH8JpD5ilgSngoeuYcEL/io
c/00X37cP9lmHVgD0YESt6z/18d7LBsrPMtfCpFPH4frsCD5OQoRoRVbzTQfk/qZe7RJX0P/qxdf
cXeHDLEwsTnhES5QVBY9lk5Qwu3ZrdeG9jbX8WvC1KaZK+6aeW3V4z6yqu0052tVtNuSSHhjkXrv
Uyg7/qPHpspeeQYLPrgWKYzvs31z22vFKq/suqCMGI/C9zTVsZkecyCZq3Yo1wvHYuJnNBCwQu3h
Zxj2hXNn0Nwh1trbTUnHQ0eq0ktSOBsXjzIBng79lcEeB/EFh4cJHmvJo2dYlYS3ojdX93OFWSDp
GCQ+dTmKWIlUGgT0EOHsh0MCZCR98xN7M84mq6wB/Wh7EHj4eRpW1vQTEVXU2bimeDjnhv/jHCTg
BznkoUp5U1oOlog01H6pvMh1vB+hHAuLmtCtwbLfZ7CUTUqVUve/M9J5HGgcS6zHBJtt1l8NzMr5
MMGI+ssJ0DOtI20l1KlTCkCnJ34qr07loE4jxgDE2G3yq+s9+12Q4Dg6LNQfjl+RzxVuiOJeqBWs
wnnlSgygM1eEDW7/XTjTOvaZAXCsTkwYu1zSTl+zqNlP4PDIouNI9Wno0vuHmcjZBNhkBATWlvRA
iNRKJw8ahY0+Z86ZXVMLQyeqZaOPg5THjVU1OdrNg7tYimhJC1KQIpUG310346HWsaGVmFyJwtWo
hxodsrWPKq4Oqt+Ko49rqZ3YOZNLFnfUrO1B8cd77CswBiRRjfgCAp8JQJ8zLIWQ3Oa7hMgn8CKu
pMYh8jck/KVyVxjeLEy7RXwpzTLw+uswhcc2u7Mh4yp/bUdbzCKrcSEnQFxsGP/YBkMd+zJl3arO
FPtU9nfDySdv3sc7qjz2TRixFoNUzBTS+/Hw1k89k7lyYAJd7+xi2jVLFSX/8vEVhssecfhaQwLd
M+FNifLR/GRPtp7ENRfylPYoNJqup1x8n/ksN9N31uA8ke1emZ+R0fJsoAp2iZ6sCbGEPXctSRWB
HJrD6q5fYVVbMG+wVSJdyCkQLsOsM4TDjoM9hei7NOlQu16T6VMkihgc1F0MfX2D44IwIQp5HqGC
6jujaz+WqPw8xBAOej6smeTPdecZco8n3pwxI6J4WFek56HGdgH6oCdJ2BMvDpASou1LuqTVocXW
u3NBiVGjEXUvJvJ0v+IK9liVI5tkQ0glLUnDlvZL2V5DVEIm5MuufJLOh1Q+MV2I75M7LGv87CSu
AwgyigsyHR2OJnmBEa1Tn3/bAMyGCdA85KouDOKeh6Dt30GtRjOQjyjd0MpQzOxyV6xSiP2mOJON
mOl3dSU3LHRmgm8ww5FUHxGGWkJD1A4FG23qO8FO0X1UzlEyno0grdT6qdY+jAb6Bae/PHYulXj6
3RTZOkujH6v7zf2nljaqLx7kMO1y4zOuYep+4aHbDRmFkGFB1ZDMuVFxj2+uPwcdebSID4nI1iN3
m2CEywihNSBBkCh+nkI294TQmGgfHAk5jhmCYFLjAXmrV1x0JudewueuwOHhBMzFY+disUVOicvO
519j4hYAhzkZnxArLOjokQYlfVgNDvQkU+2SMXxGVL8FE7ZRRvcBIrNcxr2aTRQqsZwz3g5703s5
G57vkmPc6jzCuhgDACGcs/LiZvny5q8MJ3uE9oI3oj4o1ma4pmLqrgi6TNgVsEyIdP0sBrQU4GDn
De78rWlI1hSYy8lzZgcEw62PxpVc1CDA8Iv0x0mnje/BbtYusn4aqWSsqV+PEUGCyYdGhB+iNsuT
4P3vJkpUNd1ai3hMHUsPYFBGKtwZ9atyls69XStjPLUKp7kkZtRne1NcJ296Fh2L57pfWTPJW1G6
Z8DY+6hg5NHJiGjzyO8y3uN4pE57jNHp4DiYi+Sl47MkwnCdl/fSuJXyyR6/VF0dWg+jYAJHSBvY
5LkB8ucSXIrW/QE6m+oBE4dVg61hLGYSHIUXtgE4EZHPC4TCmN5m9ToJ1vt7A1PlNwB6X40b1yl3
KiIp0H7M3+YGEiIpMLqJglU9Z/TUma7fJMgno+4Y9y507Ve3E7DWMElj4Y3mz4HIsa7yTlXTnhUT
zEzL0bjDlwWap3RecZIPZQF0Tm6MmdwRb2reR31+yWOmYy53ujPB6Gv3NcOgyPcZbL/PaKdCcKoT
V600NYCqDtr1r5l20U5fpuGKoH8yCEM0ITwbaGfyDoA/RCe2UG7+PjCYE7Ef6JbCrQv5UrWPuWMQ
291D04XeLV0CSDpCc/M7T6THSBfbMgMB75wxnvhe9KKo+R3ORTt8bWgJerJ6MmCqTBt59RsubYIe
RMmcG5w0rXeKpTBVm3L013SV67IgbIFNXCVTmkE4OoQCdOaAafGWZk+erDYtsfB0f9sonAKsuKsx
JHWj8Z5iki993d7FZMATiRgYEKk6980eYwrIeD9AxBmMDBLt/UzewVgxvqT505twG0fkG3pPLiSo
1HvP61diqZ6nZvxGR7ECOmPYgQXJs3VPVoV6mPBUpY6yO82FYExdBrn5jJ1lk3XP/qmT8bWPsZrV
NxOP6+SeFNClWGe9HT5W5jUxsN7lFqF+pbFyVMxTSUHHMFj9ZaK9tlm5i2HupUq9hvzbUdjcDw0m
FPZget8dJsNaK0IcZP3TtgBsvfbU0PvMTXrq3HXsYUgt01Nss05ejv9ryn1SO2PAjD/wp3OnwoPj
dFhBY4L/mGXXPF1qx3DzwPsAH0tZDc2IOtpM8yPjnYtwr745Cdz2IerPOkoSdR39p8R+BB7IhWuA
aiKjNr5CXxTAdxtvO9evaX7vpbdpKoLuVlSk7iCAe5DgGPBKoBB6XsIeFALqfQbEe1q1fhbUGNo9
5h/uZ50T7FYYCFep7GJ725pWgM4FDa5DT+Qm64n0YCDTO0063O+/REcc3QSVYgWMpE9f03pcVdRO
bO4Y6Yr7wbt1DDgK93Euejz2UF9BxHK+d3N6KRcdgZweEgQEdZt+kh6wcupq27GTsQtzLQxjozST
+ePdbLqbZfFRzRmcunKTsomvAeVnFBvsDY86C4d6cTs5lFHEDzTeY8kHA5ejaUdYBVjqcsGXzbjD
Z792R5DnsLZI69PmP5cI9HweuRlBcZvxW6EyAiEJy65ZihocAyAmoVQloK1iZnJDxcpx7Bnq3Uby
qiLxqPnlg23e293ZHkhkZ8Xd4pslXIhp7qvXMjnI0UTOW9cyH0SvrbNp2jniyzSIMDeWaEXI+b/6
9EY1D0BKvAJsDSLjQ18I3/2nOagLZ4HNMlnOdG7ZXZdeSxoBkzNK8MGbYTuK0ggwX9Oz08bK4UNm
n25ir+McZ7vkrPc7IGbdTnx1ZkwTrPhh35WNHRrrd1aYvCv3ifdcGWQ4IQ8g21Jjs4XNeeLZNU/J
hwgrLPEULMRm5N1dVXxVzntJzFVXxL9azWVZhDc/UkEyfOFTxoy9js2XWOiXrgp3HZ9tzfwdlggU
45XqG3lJG7Ra8iNgUnuq3qcsabWUkebI9jvmVrdxUBFagUuYOFAGwhnQQ/elFM8RKnYbR1p4LRiH
ZdZ0TcGhkaLO9pMsn9wlRaqlN3+oXAJdoNpiNm9GJP5FETS5hmBzDmb725PtnTf4OzeMn/CeHj0I
Jr4l9np/9tQzbhdGB8xSqO0G/9Ut/pyS1+DoJd42ZQbckidYzgGe1bZmrGYTUcoHr0H6Dyhyh1pl
Y8faE0oMTgCOSN4W2rlBrhyXILSeplaQ/5a7+yG/E2C5ONdhS6LCN3sCguyBUCQF6Q2PYxV4+XBT
nfZtdv6mFv1x1memmQSoSxAIxPsYOtM+Fq2EAG4wsdqdwFGWP6km/RXgPwYa+2IqyCH8zdUurt9T
ENjgz686/ORW/poN8Qr0Bh4ro84erxqufNd7Iagwi7IgAvghEV2UdX2x/PB1Mu81YW/B65/4iyfC
HVnJ8FO89jPJ2mh1RfPeubx2+C2EufjNPMXQC7hnTFf/Rxm1x1/6XPgYqcBYP/Q9ozwoxwfH/0F6
iGA02TVdixLp2I7WfpDtc1YyrUJ8kPavOc65rNJ+hWa1gec/VpIlk57ihILXEOoobPcV5YYNnoLS
wSQzp951o9roU3Fm8H4yHO0hNadDS/BJFOdBhN6tYyZQSQOd6U4H1VWJ/jDEV+unYuiLL/RTsPLg
ZXGrO72hAjeNRyvqTygCznXf/EHcQ94bhLO7k559iGG6SRKMIi8+VZgNWBJHsbzE6mRynEVatJL/
EqzYSzoYCy2Ct4moriaAyY1JoqV39EfCFwUnDTGWa5R7KwNJPbnHWgCZmT/VPXpj/21BKj1lcL0G
AP4yfZgbLpi8ZJJX3wuutcliJD98hfCAXFYVAwNCdgsPftYnwVSGK69Z+Qg/+qJ/QC+yaUwMDJQS
ltWtIfgEJkNqzTTeOlIZUy4tQ5ufhGOtqgy1jqZ/shAAjidQVxsHiXaI7SQwqPsB/kqfyFtnNGch
0GXpMHPIJLCydw+3FPBDeGQN4TuaCRNxQmA6UU274SZKaLjzauNgQlKwB4U53jSUG+GtBmgMegZR
2Kges9h/b7yIuncAOvxs5DZzN/RZ/bBJop8YYkPLh78iHCyhdaztU8FesQRtaZjdx1hoCFCeG4rN
JMXDsSI8W/Z7zWHLHG5ctnPz9DvOP72mHaiY1lMebucSsY8JcgaK/a9NJGIzdMfSbA8tJZkWnyhL
hqZ9KZcnL6aoa0Goiz9woJeyGncNOt8K5VGZwXnDkwBWeZMLtL7KfEHkt7ZCbz2W+H4LX9wMhTUG
EXG2G2hNwqr76LJqH6fG2u1YtaY72Q5AHghIKN+9jrupYRgdRdpelVrQEz/FzKKgEmBRMvDhKAd0
TDWC2vuuiy/ZNK5DXnfbZu9Lc02am0JqEUK2TKJiI70EW3O915YlXEROF0P0Kru5xrJ3JtStuXNw
7DmozlBeQP+174yQD/cEBlQjM7a/RuG+NdQ2HMTJTKKNY0Z7A/Bm20KjZkTPPGQV4T+18RTaBpen
2QdNhRncLK9hAfXny+MD2aMMXFZFTNqRBVVvZfWiDeY1xyCjt4wVkuFeJvlmQL/lC+8ByfI6zJg0
0xmWLjr0+xpQT++qlWhmOFQar7t8TPsJr2zJAOHdtt+TmUJU0IroazHwkZqToDRPLBleBMVvowSz
uUsmHJBm6kkCnmic8Nu0eYorjMOJrR60zHo3W0olq8QdxQym0EHkTd0R1PCu7rW7caIqKgumWfNe
B7JoUiuthkjftKm5tg1eeJMunPkF5B4hkSc39XCXoIe2RuugYWXsPQDsdJFkI3UelXjGDCH8ScJ+
W9CU5Vn0rC1xIGJG/SLXt9oH2x1bgdfNx3T+yRCwja0Kusp6C1Nsbm4w2a+29isZpIwoGP3yzTPw
4KRsuuufydpZJt1BfO24P8OpXUsfEZ35pI3GfoIkmJCKKyN7L3qi9MAUu4FfhYca61HK2ttER9cV
F0NZgRunBzuDtYs2zo4eLedjLg+FrrZ1z/8HFte0X9J/NEEmSRCwIZh51vyz/hDJB3P8HEqGQkRC
+fQdNo5RXtnBQPBltff97P0uhqWSm4FStht5SMrPCqG1pZzHuBhOsQaEvE0vVaKR0kX2hAecjKU6
ORrnSbVfiT68G4WxMgaD7IWKBYy711iUGFSCeFI0QOLVQDuAUITDTM7d/dhTu7ic+sJ2mPSQnkey
pj8AFao8/3cQ8XvDaL1aMLuJ1V8aDr9+UvQJ4wdxv33dflUFrMO2zC4sqDMCeDhQHedR1wDktYYZ
zGOHRkWFb7kN9oBHs7hDHMqnISJHK59u/Vw/1lWMadSC5AjouyVhGDmjJ1cDWQ1K/1bMaxt5nOf8
sx2xIsoQS3Aml3l3w02DKU8H5oK7NzOLjTY79ivD3Zvr9Mkpi4kvnEmiHNxRfxl8+yfK9HMXx++q
japXLxo3S2ZX6dcTNikHKlAcM72FuGenLr5DAAfridjLRUgVPTiaL6KVSeHLQ0yNsKoaTT7qA5tR
GUPYGYISOaiyOuejH2xo7HahLgZvdjEDyc9d7KAZu2KmCvl76eVbQVwfQM9ki8qcNT3H3Cwj5nEz
07uRtdQOoUaecxqERAqBsxC0WN2P1xPb3tqe/xAmSJN8HxFrWvLxK+yvKiMYN+1B1nq90YJSFn9c
wy7sAMKPloQU2zZOAkxaO5Vjy3yniXZZLl9jnt+sZQ7oTPrGRIrgp5hAKSdhEJGlNR+78EU7GzHj
P/vHN8l7nlhYv0U56JzxROWzWeQXZgZQDCpx3jJJZndaLBU6Gh7+B1FC2oGeXj3uSz/amwKyV6QH
GgyIyjTRnpElGr5247h1Y3nQqWeleyjBd8ZM/tjks423TgZphiGWoROkNRAUHqIUc9BfiDFQ1+Jl
srlsmjS9q0eyleyUfVUnvlXHEeaO9vCau0CTWWwRk+v660EDlR7Gt8GU9IbYZMflRKg6Yhpw1vgL
aEClJQvNscfWl0LFRImIQYslV5U1a5Vi/Qkz1jujVbhBNNEFjyAK8Myxq2RKN0CQI6/VeqyRJNdG
j7yR2fiI8tFElWTcYp3EF6Mev0h3afZD1TBPG0EZIVjTngwdhbkB3jWRgj1GptPsldbGca+tgXZB
xuXTiPJliu4SVrcAyNed+p6ZuRWpzr4ftXPJJIj7z2e+Fs5ExhOTq49EPjEmAwlgw/PC3+dKBhqK
reAAPZBCSHAuWIrr214AfNxkEVMhFAyWSebkX04f2oCJV/azFXX7oeNmtlH1PbTMuvzoq0bn4PFu
pc6nVuQMeVJiftBHQPSGrRl7VAU/wmLVi7lYRk4w9fztyFstYvYKcEShjfs2OY7ORwFOv6owaTjf
Ck225qDL8Z+NFIU93hoHr5ntEzPJxY+H2t6bnPCpu8ObxegzGPGJlvPWsGi+E7nOB+Zk7Pk0Buae
/VY6n6nN7qm744Jt5FMhXz2GRgqqyqJjnSG8hDbru/sqxtoHetnycoTGFLGoXRJFIxkGRb23TH4c
vT0n4sy5LVnaFaDKM/1jWEJYjdeKoS1wRYaQyFdC7HUNG5s3RcqFweXYukwNZtqlkQvdJoaeV61l
e56UJ1P+0ULg6F3hzJwYiIS0zY17FVwXlsgOTbz43CHBuOjcjxIZzpSAzBxIlX5k4jTRA3dnPTkx
wnDCq8usXgeDEXfhbgRNRqcvnA9lPEiB3zZ1VvG0JWaYUcMmxpBYE8zmYVnTwg1FfOB7cle0PtGt
C0aege4PY9EA4z96Bw58qKTlKUt+4rRiSLekILNJ/igkKoDqGtZ3ywJJY8GB/LiuP0ErJSXbi4KV
m55viF0lxU+x90KOgAtp5KUx+zPwqdoFbyXefEa4ffImeWlGhz/Du1IhfiZ1p1fJmqQNHArTSoD4
8F5nhtKAmwFNQ7vFzK1gZ0kmiPItBZZTZEEH3hqjB0MoiaNP/RJRI28he1sgR8jjL6NOHckKiTwo
DUuFcxpwCnT06HJ+0Dq02zFUveYkwicTsYjgvC/BMo35U5GqY0aLHstHwjLt5nuukdGbtzr+qZNj
i8gJnVE2XCb/NySj2IjkagkyRazhccNaA5CfWYcS+C4IZUc8CUK3+PXbZtkBHyDTMT+u6FM6yIR/
bs7pMjPkBHbmuL96TGM4bLqZn4IWHmheSsqXYT/rIwHqU9DHUFNTfPKnJH0uu3Hl0IaCO03kH0rQ
VenRNu0rG2ENrD8Ugi4hh/kYALpja1sxcouBUjkolCFFjhwlvX6v1RuhoaYxrhYtCylYE8K05s2I
3NOQf0dUsz1BpBCrx+GkA9qawAnDSOKjM7NlT2mBdKJUXfk54gRptsDsGccdfSabUWRgKlRTuS3M
tyb746JdmY7aRpyWFnzqGXRRnxINW1PawW0rDlb2NLu/rYIp9+Eg+Kx/qiRbk7mN/tQtbJgiz5ZE
SOLUjb4Xqp0DMYPeZlzQgsa5edWDgMC2N9qFRlSr72mQ0boyDfdgTE5+ENA11xW72lqUNFt0Qlsn
zGOsMeAcm0U9p3XVPUD9HUOWX0u3391ZQ8I8JT1rCSd89J3rQJOEJdl+0RJ/LQdm7UBgwRHW00/s
FN5Lq+ikwqh+g8Dn4mCoWAj0OqMatuaVxwQZZ/E4enestp3nvvswy1Rsyhya6YAzLve0+9otowc7
//ZDlbNA46jS8MWvLdcUVI7qr5DTKzEOEOyS5R28r3KURYn72IaNt4t7d+tG7Tuu6xaiA0bBgk6B
mIWMxhKQsdlz4GuxTjyzOUTbQseiiWrmGhHnOPXPRJavbf5DLJGwCbk3Eh4G5BM+/x7WFQxuTTbS
HpYo/WvMdJIbH+Cg9P6E3JMFk/fnkf2u36Yqe5owEZHOdWzMv3DBaw/AZoa/Tuyb4anWzl7+Y2vp
PSkZAZpoQTEPWhypq4vxqd/0FoM4pDSDq9ai71au/dAiJImwKcU54RjZBfa1r+w73//Q8O1oROyw
WFwuRwt7c+PZG2JNzo3NTxNDDh+Rn6DjHmCgqXJt0sh2if6eN+bdXLA/7xp65jn0A8fBYBl5RIpn
Lfo38ipd7PU56QA/jFsJoiGTVGGhD+P5ViftIdYoecgk5n50ixhOnuNgayY+jpv/tdPWbV4PV6e3
SB+beXOi1t2nmebvqJQjfEtAXbO7RHHeoSPi8jOg+c+Z+5h3lF6idghs0MeVKeV48GsekK6gXzFr
B/3CkGKu0cUt19IzaPaVnDiceRaMlcmscVtbU5AP7biFsf9CzHt1MQnxgPzvDat+ziE59IwuWI0/
hPYdC6yHJIdgBB2EpLFFsTUDS6cuMu2V1rnXpmBWXtTkqiaJi67wCBQWgMxAAvgiO27HSV7yGfk5
8uh9XGdfvolAgYIYJsGQH3zRzrxT657EuBitsJddm4iYRYeuDMZTx4ap+DAmFdFkfk2OPjJ+zdZa
C9mqzWrW2RlQatgV6HGQZfLYslDhP4hXA5OP8VIlzsBn6MYPl1DteSMD/2TbhNzvTYN4xu0R8CUa
4EnWnqual5Ome3KoGA1wgYLVTMlAIolJWC67VVLHXuA3YkmUIJEkSiOGHMpl5LREh6A91Dp846Sw
92gp4c3SURNdlhHjnMT5I0aMPXoJ6giEnzPBuEFVcPU3RvUObOiAM/AY2dx8Uaxu0+haZ+FCthjk
RouIC+rLAh19tqJPFexm0UjPEZtp7j4jQe4w1ninVZic/v3arnWbcUT2OI0Z28HlC4nULd368u2/
3/z3JXcEUWXm0LGWXL7995tdrbFKsdTVJ5TlSPMxOMG/byfkNsSLGlgY3SptCIWMqGQqdpqtXhIs
unwhSnv+z5d/v/e/v/z3T//P7/37p103/L9/TZZzfCSltQLQzz3My3+cVIiYxWjJxtA05hrCgplj
RLgVEgo+cH8W8KRaT//7W70QaLt9nbRWrw6DnsCzE8rD6vSff2BwvOq4Fbwcmqgc8MY5ej8d//NF
pTASByB0kYlNp5lccfz3nfyf7/7zy8SRcA4od1JVnGK8yv/5YlkGbBQv0ugt7YxcnIJgdp57Nmrz
Dml0WC7pYJqGvXD54qTs+qzly//5vbDWiCoCnS9FKrhqO3H69x19PGMocKcBuLi1TV+zmrrSIpVs
dKpdk/bvA2gnsmfjrjv3ubewqcJyW5kyBd3T3eLeAR43ZklD+Zo47F4H+6Sl1v/363iEpQwl/3/+
wL+/9e+P9iVPSWi4MLD0UTszw/3vL/0sm9NvL1g0hXp6+vdl8C06of/9tcVrwH60Z3Bg41/YjaH+
2ZkNhGGnxFbjiRpBa+48zsp7lV2HnoG+xLTvtbIw7sKY+YdGprCyxGY20vbetrrkyNr2g+BC/I4V
CnWELd5u6GhAnIbEGSB0+aU3fUA0BgplPDqbYUSRBe84Prup+YlAx9m2tt6uMFgwaGWCefr3BYNn
yxRIQ/rQyxoEbOHxLRG7Zl/6YDaCUDREDc3tV5ZFHepoxDJoJdqw0jakrj9HoQ1/fsyIgWDBxcCK
Or70hkvYNNomZsK4ShM8frpUp6ZHGFNr+sOsXILAyCYuygFZQTtCfBHUaD5CU+lOOJEzxnFGDAO7
tHaOOyMY0+tmM0Y53AImlWlok/g8PLmxp5FMFX6Uiq7CnJ14Z5p0bGjNw4PwkyWQTdsp9suEYPhb
QxvXlYXC2i4TejOL3qrTzGtEwjKDc32AoKvFR5OudzVnLBe8qSOtRl92GclD6TM2a2ci66uophor
2lt1mUWnUbQP8SZxFmq/gabRyxmT1U17jXOwMvyrnZYMoTnUnVMp8SIMyfxUTtgGp5DNlNOpJ1fD
zoI05d8fnGrG6AbN5qE0UbtYFQByJ2fWqnwmOhOmJI9+ZqPqpGbJVwEnssnpTRqiTiWzpvsB4RbV
fPHe6ClQUiiBBCVRgqaW5u4Lt9RvpUZxCmyh2OH/mW++6CJctmoJMpvfdX8eyHLe5wJNWwYmBgx8
u43n9K/KI2TVhpHdKqlf1CytV94Lc1MVUgTxzGrSNiRpbVQsa9PtkIzl2VNWjS1SzkVrGkZ/pT45
J4A9PqAKhkPM/7OqvaTWpCHAHl+coiEZI1fTR4I/RsiyuUVd9jB5hfdgMCGSiSbYJfTioTMttTMZ
HEle7Hg0F9Rn7d4LlLf0hlax/d/fq9NlKm0CmPkvks5ruXEkC6JfhIgqeLySoJEoiZQ3LwhJ3Q3v
q4ACvn4PZ186Zma3ZUiiTN7Mk4E2+qxHgJ+pUJdpZX5P7r09FEgjl//+GOsMtCjf0nbESuYsyM7+
at8l9jU12nJjHRteplGmsKm6aLgzOfxfqQZkbVelp1paKa1cGYA3ZzQM41FsAjZCld1VnZ/eccIW
DrB0n7bPMY+ut1QkNXtJD14UdPc4ZzqAPJwi2q6LdroaUFU4aO9HZajls+v2oadakATUlep7ldTG
oYcMlfS4eQONIcYjvpIilsed1uaOA39+4xTVvbp+GssV7/M6Yf6QOsSrqBzVg1tJf5wS3SyNtDwR
mySIamzms411Pyk53lkEw42rxZ1WLn/YWjAm1EgzNLawpZwqmQeXTDI1TTD7HUcs6hGBQlq2M7Ht
Bhjs/32tvrbD2HPdi+qBsPaNOzzalgoujUc6yRJU6ri0UCyB+Qi4OzFJDXhcXr0xxJQ6wrp1OQD6
hQ4uge+NT2WQvMMkCZhMMe7he4hQwQK1MovivoKokA5tlNSVVgqdS2zFjHn74sHoTJym8WkcKnSi
OgofUpKvJ6GC8VSaBaar31LyLcT0ULX99GBk+uin5Ll5q10abLOEntc+3NmcCONQTjK2cO4cQ2DG
RBT9x9SJ3jq1ROx9XOvsybdfx3medm4IIZW1GS/6fMOM5MnRBE0j4d+3kYL0NM/DZumLCn/R8jJh
xb+rPMSPQju7bK3X7y7sXuiqwf9aiJ5usrp4iQYCNkgmvO3lK2elepdwirixRTmBgMOJ0lv1fccA
9QLZcgzSlzDKbaJZZiCSWnsH3eOe+2+RSjxE87orsDJk9pPfjy6F9DNXYGx/gL5LsobBQI1IX/Nu
axPMwL/y8qYSoN4lziFvIEjoLm0m6S3nwxVmFBhWPjOwKVXubYkhQQKL/O/zFZDisexZ36I84sCc
TXavrLvRS1v+So4P0CR99zmvhbj2905JMz0L+qktoRj6w9o599li3f/3gYpK5DABsj328pS2O/ya
8xSVJ7avcdd3gf+R46W/Gqe648jCdR6ktA5NCJHazLI6l1mWnv3ntJV0TrBY7WU+N1sgWPzr9b+F
nC2Otk30IUqQi6XP9jk5TvCgrn9kHsTOLF/F/5/oZXLvw9Zeb5TGRG/ah/8euHVmjFnUfNlwUgRB
rPGuszjYpVOUYSGIkHrczB7PcqYoduDDuWEQRh5ITG9JUdpnLjD2GUABp4GmRrKg4cWv3PxBJSrH
X5oX//+nUVHultHc6CD771KTMC31+COOrPLdWUaJU8x2YrjS9k0JKiDNBntrlCAFOBFSN2b6MDqF
oZpjZgtR0UoHJAjpmfw6YSkfjJp6qm/Cg1MALk9YYy5qCf+NWVAc/LBKTqAsJsiY+6Vb/kYZWE05
OnQzC7oZHOoF8rVC+AlKdycsOofwIh8ZgQENsxiEL4J0O13zGzdNGIDOROxNS1gqjMJT7yGuOL7+
KLr9FDTZP2H3OHy63Hmd6pANBUV3IQfnqaQ4ktcubisPs/JYeoS12PqjEUNCgj33ELjTfqnns7Hd
mK6HG8y7HHQW70Ik6qnXK+1QyXaWttzbgltfp6KnNU9fKpgO5jBjlb7N6f7wasCJ0seKNFTFtu13
EZRlaCQDnsYaZKOfQPJbyKA1bi5YVcDuDcN+KukhGnVXbqrJe6xbyjbDhpsf3q3ZPTZe03OEpTOh
ZoRVO9dcgLHea6PuuX/qe8jnsd2HBHUszvz+nJxBP15TP5hFprvFhHZMDW0L4yI8ux13chHm6nae
FgJ058Up2eF6OihMyTo8XBCDAZsocujABXx8ftsuqM56ajhmlL/gZ9JTBwJ7W+qGUVn9BvQCEa7a
ddyMffi6eIPHYlsO6bddVM626fER+A1NCZNtH63wuu2sP1Na3AiBIimstb/TzvwuU9xnnVzvZT9/
hQG3LTUqFiMX/3qo8d0KKJWFcvubXjAadLHcltTGku30nprcjxgxzda2DoJ7wVMDMNC3b5eWahIm
SogN5R2os2fLTin2W//aOdI7WgNmr0yn28Jq871VvS8+pBLMCsNWiNE9pYtDiRp0JtbIR6ed4QmO
413qygfK6oa3uaJY1qv51ZfuMQpXmt1E4J1ThZy3Ni0qPM6x2wqjKbu1wptWT5skBw7gQ+wcoQKg
M2Y0Kg16z5jj6qb1s1h70Wdmg21ZyuEu8rL+IUFBx5hh7xqpEVwSC5Ml1axFZX2KMT/YoXquMvvc
DQMFJ/V4axH6I4ltr7GIPH7cuThzXBuOpMutGxqObxspIJ/UYCVmqjZNNTfPAVlG2hbkm3ayx/+O
f/8d+hKpylsrtH9Cp8N+MvscYGmGYgBhcAk5B30NGogABtgiqRLMbDzpXq5xpLZse2HBAKtu7w22
QcZU9GWJZWf7k94zbh23a/UjVP/mZ4AHkiAhCDKonZkek2KcLmHk7HIbLpmuzML7ExGq4RY6CR/e
y7J8iyyBryLMDxYBcv9+pLZTlwzxnPVXsZp0WgdgaObnxlerOcETsQldzzmOy6+EtQvSqH7iBdfo
+kyr3GgOdyNv7OAW+MKJEdKyEPwEreudhPmzhh4WrOVWOXZ3ILj9KUVqx2Cfvf8Qyd619rWYP1UD
G1j0BQYz6oqo7+D1tl2CsfPw14LFAL3VyrfhiOkxe1w9/Fw5TlTyIv1EQU4vwfBMzyYo14NF5fpS
6AtBYXtTyfojW+x/0g2cTVV0TlzbiFu1wHhfYAlPGpz5K7M5jbsYaBvIIiXxkfPxO0EBoYX2opzi
feQSsVNF39MkozZ/ouXSjNVva1dHHZDngnJnGLsAl6WseaAKkEFXVQ/WFgv5XtiDiNewc2iNNW8Z
PCLf9CDM/fLLDhYq3IvPiKHqYdYjlgA4lVEtMeYoKpUbzeV/tF66cmZIV1Qf2tNvWZvG2YJa63r2
87hK5suQ2TR7daU+xGD/lfVc3SnC3pHNNig4GMAVqdizuurg9Y4+LYATtAQN4ia7rKyGnQJ87E1F
vnNwp6igeVx185l5DNEnD0PhnDK4DtHkyVGyAELf2OZlfruo4snmWDq0/9LASiip6106D8AMROlf
p6w/8gUQRZgRjkLFP2baTXddBJVnCdN/7myb7VQSg3ct+bf1M2Tm2XzLwHpt5gYzeMO8ZuEk49vZ
nUM7wBTN7gOUBY4FbfvHHT9cfzZYy/sf6mdsPBns4JYcvpaEo44E+efrFlcYvqLO4UQ8TQJ3BiJY
Uo1b3w7vFCNiOt+aHRZvssgrXSRyemhqkEv9pn2xfG7oWjB/acYPLjxEdRb2z8B5ArGRxI9eU3wP
FXRznVYo/CzwiT9/pNk1dKiDv2lrnENaoTQVpM8Et0h4IPJJ5r9l6r+owD+40/q2lAyV+rF2UBYY
EsqeYYp74wZlGSt/olKoyF6tMmBsqehpHNpvT8MVHFpsbyb0ztdokUzsvecasWmS4bGwPaS6oj/k
OZUlIkRlja7oiLFZmKBIsR86gvSzvv5cuXsTdMRtwgr3gcmcN3dFGPM9is7936Gsg9voOvZdO+ay
XPdDYAYVOFF37N+oZW930DAObUNDmDHxUCbxnLMy5A5OQoAzudNxu2MA7HV0MHKmYs7sI+cGCzE8
m4y+LIk3jnMfYx59LkxwSjEOTiHN0By+0N4mSmww2llsgPvSWl67npD8kIHVLma+Yeiv8B6WAlsK
95YqgYN9dXPa30pONaHG4Kuk5zoIkAZMH6DTImZ0/Gh1kn+YSb0sbJ2AX/xjmIl+l+rg0LJs+TX3
IhL5wGvyjdvUl9IP7lsssQ2XflFcdAjxJ2x5r4uGW1vdpX+qgYdEBx3RDXHXkwIAz1Hd0j6LoT0J
jol8gksjttOVP0wlROMiGHTN8zzg2KDHW8tAUED3J83Mb43qtHFzrO3cPrdNg+WcZQ4Pq+y/oxHL
mYQqu9bLbSPAJjdN/pLjGZ25hPFKgoBu5mrrJDW7C7sSqJ7pTYHJu8lQl3iMGc6KGg8HbLFstyzg
TsCnnNC+nG3ZF7Epq1e3GY4YVb+EeJpV99w1DZgEZ3C3oXa2+MqvLwzOxGFZQLKy/iSJexR9Ri1u
Quf5XAyPbpF9hmUkNh6bFLU5zaka5npX599LU/o7xwHO4i3mUeQkFuxkwt0MaI3z6HAIiurIqQod
mP17GGm1UIYXqQ/cgzCUVQk4S1ZEui8on5vcJbZUq4PQE63zIqpu6ohSFst/6jrcI2Ex/s2TZaOv
aUIiY3gUqU/RBXFTz5E+NrnHmUcgaQayGWX/WxUU+wyuhg6RPDNlIRtm7kt08VhrJin93NM7NT0W
RB6Ow/X1mwIYN9JwEc0oFRcRcVbpv2SUVZeKKgmuGv/6mh4gX04wU5rf8pr6c9yAdkkCxBvhuO+2
rWh2X5oMooP9R6vqgnVOISzCtluy9KF0EPbatTg7nQCOCufaSv13fsiVCWHxUS1ZDTIJz83irveA
/dDLQolqyANwWDsZBwMBVlK/JxpMUwOba6bIPE+LDEeo58fcorfd9YQHxKfHwQJ7KpfgnTXYiMWH
7OW4nB3aAB9O2wq0ESwJnVXhjJnxepZkT6GIvE9RZ3aMDvggDz0k07a7qTpnoOGa2RXcg7Wp7jo+
TqHjz9R66LuIRcrGEOc2wYdM9Iml+aTT6B+dDf4RJCIuN+hRi+0+o7QBOswcdu7ya131cEhr9VAN
wXsZtKBbmkPR/qRWd8+z+tX/h+hBm2xI2RBoqvmYdeIUpvZ9Vei7JZ0vTWL3u4zzHpNNj+MiYR5+
c7LHAUMUDwcVaRkN8qeHBjaW/nYNZtBAHbsrAIUvYnDII5Nszpbj/85j9z0t4YZet2XvNBioW/cc
FOl8W4P39kJCMMP7wniVN9D/Luh2Qzl1x9hosV0sztdbix2DM0HlPMzQZNZZHkqkCS6BI207V1AF
oCuSTu70so7dKx6fOm5Gjv+Z7MUmWkNFS7vecjD7wnsGtCN1gR4gG1HmYij7EjCd+OnrIrrUTha3
Myk2KgNgGtrBE4ZhjCQ4LSjbXt4jos4eC32lzrPtvPkpv7/kaJxYDOZWDXCw5AnnnrLgYrawW2HB
YJz2tIwOqQlKkDeiE3+CO28dWIEr3cRFGfAAwdGJV2ogTxyS3gfDMB4ezA4K7GvDXbErMoDOFcjh
GfBKUOUIuQ6hs3I8rZb9sxIYU5R9MGstSdRkHP5XN2Whvp56n2prYC0IKiYmdo8Zu/EpWzR9tfXD
otoBYslw3dGXaAFDXFzYYWDDjuscPUn6uHa+FazbeaS+pxxRdFs1wjDrcYqOGOMGVOsS7XRr+/zl
cYqOvZMAbLG40unCBgUSvtfycQ4SzoggSDYiKvHuDu/hleJjT8nbOOov3WMx8BXqa9XuS0dBZ3ee
qcVcH3VVkneS/O1F1ZjjXXMwowK1vCkq334Y8pL+a4PLWNFGyxzm3KWSGsBZYCYZql85O6ymYbqb
w+qdPYMPchpJjJmGD+Pgn5Ao+51Ln6Td63tnfPNKR0LWm+KooLEOYMc+nfIvol4c+2X7lCA4QKUO
7vXV7dvmZthDO31WLZikqHKweiao4sso7kYAigkmmEOU2njTavlVrIzk6S69qScWc03rKw8hy0ph
b5PM/9NlbcIukAJNDFms1Zge0hxkZYdiVYWElxN/IGGWWLzC3kTCwRs6Dmrs1eFaPTG3IwYUEY2y
qvZFtwk3Agc9cu2gXTnpb40syJkS0gnzj5fe2OfWQa4WBJVBs8v9io6OytcdQhuNWBSK9tBhGg6s
sPvIiiJqRxaolIT4LZf5dGLm8h7G9f0YMfn0x7o7F4azlTdiwg7zzjsWKFRVys6eDZpwAdAomZP8
WZyMFtxGHJMeWV4zUV1d/V20JbCqx5503JazCyFrhwRjahenOjd77n4l7TPfjUgwvcLybm3k15Za
aZ5T0A5RYsdVwECSBiKafGrGH6aGUZHQUFunbxVuhfI6XU8a/VizSdNY0NV44OCNMWA/1UlU7sYJ
D6rMqpcm5NaGIRWbErFuQI0BZaiZJICSBHAYhd9cVGn9EXVnkRsJzDYNu8fVau/ULL80Mtq2TfJl
U0Ty8t+/QQps46aCR5oyU4gDRimbMZ+rY8qSmThCbcIA49a4EHZMKYdNfJ8XOpn3tg+Zp6sYiTui
+KfGGQQtXLsRR32fZ/9AT2J1s8P1Sn484reZXrXd3XK4a45+hOGn8Ii32R2epix39V74OGdFc9E5
dqZU4FdbimK/Esfc2gFUwEnSdXbdrnLBO6dTMlKNO+/bST3IfLrFE3kzWaW55Iv5R1UGaTqHclE7
YM8cyQ4kgJ5RbsxpKYmMeWqOYgc6LaZILEE5G9P14wG7pQNrc+XstBz3nEp95VrRzggdYHCpjVPl
9C9fm/cpceudY+0UNwQeU2jTmjhcZ3Oup1xU7twKs0eBmSdK7hkVMX4I86tHmwQEy+Kk/gqRvtUQ
n+7GtfmqunLh3KQeQ+OXJ39o7hIK3w9g97iUDfU9U7L3XtAX6mUZBCFrkzhIqZxfcOgMznpwfV6N
orbeOWoud01YMtRYuYWGmcU0hUeudZZTBc7/wqHSVKjDi0kkp7HGHDrqAjlGnywF8cFaBQ0Uvspi
vpiDuY90qHdUMju2yEEjjBiefZBMa24ORc4X9pw1LpyA3G2j4ynHZtnVbrl1Ij5mmarTHRoLH5H6
dhIB0kzmxb6G0+Et/C4+gIRBAx1MSGPRpuni5VuwxvfOiM9E/HY8l5mwMpZdfg/RDM+0cbDDNS1X
JAx+WbdmF1GRTFmJiKcYndjlc1ZVogP1PIRsc2a/Wul8s+Rwhlbzb2HiuTF6DPc+84eTkNalKrz0
Hp8tkJzifY5yZ1/mDtUtLvnxPoUWRL6jH5d4HlzO2D20QIZrOMem/KCJe9A2jv3DxYMeZZm56+jR
JuOSP2UzziNYHCWsW370Gdtkw7HKwfQx0PbZkOJxyq7m7xeEDfv0wpUQsrnfv/itdJiJ0TluWJr1
EtAtnF7qCkOLy7gPjAdX1R7Mlk6LCoWkvRn6r674Er3y4HiaOFqjEHuB/bO03o+b8HuMDUSXObsS
E71y57jyy3jl09h45Dsb/Tr4JMrXBkpsB8QC/xArN4pIWWGfi6LvMExwGdoPfln+4r9/syi7m9ri
a+FusTV2eJ6TFqKIIRm6NLRpBwL3wtjPt4sNO1FOGLIa/VLpblu06tpBaKF6j6t+Ne4IzrldbsjM
3GPZx9CvW7Wj3cCnwB57L8rzppQJOwm4QVqcYJfwud8Wqb/1MM3PARp7nhKrH1t6va+Xq4nQwq5a
UxzrejpUjAa3zljUXIGHqznp+v8IyViW6ZOcBFsrTtDgKtmGw4lxldkQHGRVL7FN2grak6IGcsjx
uVbJV51n9AeTMQDA+UtcAWMp/FahP5lBxNgUoB0LLXdz6f8slXnG0EM2st/3I5ZWe3mumOPHAcWm
1u3oIJFWCWJvUzV4rtuu3fpUf8RDBStvnKabOkk8ar4CBIDcvc1YUHBmKVIDWLFXyhsLOTTbJYX7
4I2wIZnMRHnzWQtE02lRFksQXcFzyGHf8uadfchnagyTvgyPPYZ8UTTFIRLFF3pxBwkCjq3ypj9B
B1bDJ9Qn5pHqVlSWzQRBw9Rw2OoGs31PpAg7Ob8SSj7+9z6na7xKIhjeyXoI5vKtx4Q81wMbdQM4
CT/OLp8yrNVAheYwQuhVl7IlMrh6TAb9FpHFQrr2O5KNNm+8FcnjLEMYbljieMNswVtS+iUx1pIL
Bu7D75y4CHfQS5VRW7AM7lk09vs0YObse5uXIoiGDVbrFAWZPtZR+uSlmhaLK6EDejpY/WbZcoIs
tzm6NB27Hke9jiDh5KEPJaSFswzXmJ1ikrHCayw+k3+qqn3tYYk1tlWctA1agKQP70I94hCh/hg3
48Z1zWdFG+0+cMsP3+2HG3dMv0VOstLiJkzRQitg4Qyqm462Jx6SJTi2w/AibSRpRocAFNJ7zXWX
kFHzpxtSAxAr/HTq6LstabJaurMIixfqyWDiUIgNQqnacoY8jA7orRlaB2MlpvIe2yrPP48GlaGS
cCUDz3k/+QPpobAkFdMVGBhQgwR2mK60CO4C7A0DkIigkG9cRX55mi1OfVyxI6bEBNWohlwHB26C
Oa8+FQmM1x6tkiRWiVNYuu7boPqQNzWotln1YyV/q9LHbRRIAgSolEACSf8OIgDhOJFYyfBkpVQF
qsX5l/vTr5owHGadofKXrmAmiriiKXaGuOlb7hcTwO9UTAkfO0jnwIzrAFtsSjymSTiKjv2Pletb
y2mjG/w8Zz8dutOiOLY1zvRoTcT4lIVMm/7FBHIqDJS5KM1/iDC9rXZO1Q8qutUFn7jJuGku/U3N
yoG26mLNZcoykArZTqaCjDW9RZ/T7P71fZt9aQo5XSGIVMb/TjjCbykF35YrKF7SFQ7+xeRQijWj
UJrR0IxtmtiX2bsjD243TGhUgbtRmflv3Xqt6yuB/abiIUgmguark9IBxDI7A/LBfEDkTiwsYCQe
/kHNgFuoDTPG2nkuEgZJNdJ+ECKsSy8kSzp8mYq8/OwJGUvILD6/wihbso8FMLfIBXPm/WuixYlV
IrfeqE8V18fDuiQvOgzliR4tA+/wdrTp2uub7MZT5jcd/IKhWhQgvDTbKMimZ1z1uMTm8q5iZV6i
Yjj0szyXOiKC1+HOHPDmbv1yvrVAlyn1rAc1spxQF+h6EWOSLRTwTYGBCCfLBS3phlIIQHo95G8t
xms+FGYd1U+v0UB2UFnzW4X6A48tOru+eCxduDtDEv6wKqMFOyvGmIXNa7Q0hqXUWJTBxGrkY7Mm
UAY6ZCSOjgTozgBSl28Hrn5c6J6VYIRr31g62TK3V0eOHegCtpvFTtT8NB1fIKveeualDDSxaOX5
sNWWApmT9EfoiSXo8vI2nwh5lmhhTt5jnJj6vwqReJ7l39mCq9awivIrMLce2U/GBceNPfAZNyu0
CSImPo0ui0exV09PsjMQlZyZol/FPdkD4zMoVq1Z9mEFJnOcOFLAVt8xpbvrQlZY7d9b/I4bh1Lx
7Ziag1e37W6ujRfbnLTyCeN8kyvwe7P4qn0DrB8EhotprEHZmdFTAMD1YVyY8DCs4HRaLhi7prDe
5oVFa/XhYBC/gfyA5hZitWgViK95rd/Xlba39q+ag1t620h9eM5hAWXFN0J+TV0Gf5JRlrUyKVPJ
TWNFJ5kT/qJkKI5S4d+IdHlsDLwRiWlnEwAupfP6nbOH2JmQBBKOjhqrvZrWjNl8yEjRY/o+vlJb
9DxgJwJeAchJ0da9aueZ+xUVthIIfF9f+RHNiesGoorj7SxuP8gaJKEMpisYK3fJur6w0oybcqE7
oGBFp/JIMOS5XoxLkgi2X+0Xi1XAG7ybiUP41k1C+LVwcDau3T5W8ylYwGr7+VkUhDmm9aPNPo1l
37i0y4Oo4JbcNJqnz3Xuc1RTDlgg/KlhIsDkby2HEYzJmb4zp99HzHp4bspwd/1wdGRlmGTVOCmM
uc/aT8EOuXWZOLHv9x826k5HHeq+LZa3vNJqazQry+y2cPq3eQZKvzB/+Cnuqjw4X0PAsxnvgHC/
9ooSnmDYlXk0HdfGIgmKpl25AJvXdP4MhmjZYHlbmoBcFmJtlwQtWFtxGaLzlEVAg/LxLQvhikbP
TTb/lND1993HWnBa6RRA3qCjmbnKPjh0dtvWHuROux+soBJP5HxZlXWxQIdidkF27h94CE+B8Y5Y
2DVGQJ+QTcRkfm6oYpOknfFZpFcZwerNPpNctVcHy5GM0JFsG3pqAMhPCuebkVlsZTkT0bw5Olc2
a/lj0FwPY9NyzppJwE0ZimkTXSWmmbrk3gGudeDSBCXL9sND79GOSD8XJyy7oaTqOmlU1hvl7RHp
GZSgdGyzG6t7rSoDmhxqr82RiUMUlBGHoQxTnIMYYDwXKyuJCFw0QKlONLjGy0R2ypnTarv05i5K
q6e09v7V66kjkxLxIc9RJrdDFoXAgCCr+zMKbYa8wwmbbF/vj8eqjuh+pbmLaOn1og5wERX/FIbu
u1h5xMumn3aF/2u5oPwir3+YpSShkeqXzEEv6KbmDQM80aaENWZFbd0MdRILH80kQI5kADAzgwqY
0sywqeGjfbsl8yX8Bz9hyrHJC81LhXQUZ/NUwC5Akfckqj7HrDLWAVxb3uyhvzCUwEgQun9qX96F
Jgr3aDxkLAYSzyPQhWx147X3vv2UbCIRXJsAK5clhlBLiSjhEIWi6NOQ2StB/ocVa+/Kf7dYsjcU
xFnL38wZ3ovMO3CxeTI0h3R2QjbWvfBkT3irUEizEHhb5iGDEx8MEx0z0JkwrvLkSfuYejxIAWJJ
A9Q8zWt/UzWJdaCuJIR96sSmni5OafcXS5NzdLPhpmbG6dcU+lXp9CB7le/6lovwTC9a6HW/hhGB
tTCyKrIAU7Am9FhN55ZgFpd3Az6gsWLOL/ymlIjfCBe9BzLNDafH2I5QnIPR/sVN5/MisR5QYbAb
V6bpwBStuG2K38xYj01bPRfu9L4m2AbQhH/byG53ioNZp7wjvovfYojKG6zsu4qsne0MKiZMNB4j
39/ZBohXl33TChTAm2nuPDCqZOiSECskyXVJzBFq/rKpFemVsQc0HWHlZ5B1n4rVutWu9Yop5yeD
VrlL5+ljyQ0zgOxVAL7d6pp0hnxeF4QCD5PHWtYgoBWSwIzctpoAia+qgP1hny278j0pOaIPmGtp
X5Kf9rCgCDVf7O9B8Kcxw6szcFS3EipLivHSWfpWlVxAWtN8FSG8xVp+hqYoeSQZ8JdD5ux6L3+a
nPeWusa1zynhBbKmkx1l8s22JNClRtD51vw9OfKzGdTZLd23UXKQnHLnFqs1pNA2NkRQubd/E5l+
lgNun3GywYh6xc5p8cxKZgmBr7lIUnjLmGCKbTSXXc4LK7TbYqxozgNbrmWat0V53W0w8w9oQ7fS
n895j/9bp3DxVy+5FB7x8RSgElE+CJnSlM9ahMxSkTaNek0ipFM/wHscVeVH39JdUXQ9B7E9XWhe
Rv672+sBNg7xFpJly5UpARl4qvI7P8fBTgaIBXIwUCHgkOy9c9hMTNqvoQy7t4FNuu1H5CJ8LMt7
6oHitNvsBBCm4fu5/c7WFz+g4UgzRPCIWcfFtRgtlJKb/JISy6X2szCIX3NGsp3qwmjx32hNgZub
IxrVH1ge+/0k+E6oIrjXcY7y/Lg+/7M/mn/NUtIEHfUbm47aCQtYnA8FIq78wdBYn+yIoMuA7M7H
E1aH4+2zkth70vhnkVdvAc2VZF3AmkJALjAvUh0VtvO5M+qyVn63pxF647Dfcbxcif5b3o1TM9bt
i/M8XA83S/oyOeVBTZPz4MFp8m1C2KFmjxcZPjkvH25kX/yTbXkcx7eq7L6CjIrkddCXNuFHqufY
jYLPzmG56bFqxlWmrsJxxxvsRMfElv+SmRGQ3Q+xnAu0rRoKUopXHGPd3tfeMwD6t07DYQITHTc+
l6umt3ZTrr/8skZQmc2dUlWzb7Sy41VhSA52sgCBEYZeGEfS+eikFWuOajEmw1dajGHWUP8UWx1m
Vz1Ro0h6e3+1fxK7CRrS1fWfgil9nIeBvXdxMJVXK56slz9UoXDwUOZF5yuvHSLCBgsnBeneegW6
kli+osECkGKL6OQG2rwvX/MQHxzStoidAPXZXhhYgk24dgdZNwoOOjaEHcG6n5QqqTwJPj0XmuIU
oiVM4ZtAqj90PqPHFnrWLbnnpvW7LY6GAS7K+Na1UY2jFWREqvM4uNIdKhzOpGJxJy8RhFarf/V6
qCVEObULA0UXyW2dsW+LwmJX8r1gE3IYSRxcq0nO5FdR0lg49k86LyhbDtzBntAtII4A7Dm6gXnM
8/k4FwoB7ErxWnK3JyHeffVdwBvS9JRilN7fdPa/1pCunNantH3m+pzJmi3CK+/uWwby20qxCbSO
97tEnwXYC5swTQxW6xogs1/A9RZbg0ModvDwx1Qa4o4JroEtG3JcTeORYiJowKPFFDoQ+suIY4VZ
9q7dwI/ZLm/Y9ZbYSa2bdYieLAeNlwBGNLgHOBPWJi3Ku+7aa8Zsgyh9Fb6i6eNxVCsfTWmhgs89
BSWcFWgWBIQI0JSBHcfJPvhrQMLT10NXjyRax0icOdWrqRqOMAXc/xFoJ0qg8h6V88dr9T+PN2I/
1X4Yy/K3CxH0aS3aVjgp8gSvIxdDvY0mmF0UbrmTX7EoNcTPWrFnD0k41+KpDKXhsuT6ISk3Bgpj
Q/VTilsCH7azV/jAtrR3W/vFYXjp2OIg2lFCmQgu69RTdJ1CV2hXZ6u02bpOffHSj2Ae70GjnHyA
ekX/aiX/EBYvjl0/c4HNYU6gLfuVtyu84lV7zPiGLv9LpuTDpjYJXqKmbkFKD6QKAATKe/dLxjwo
zzv7KP7H3pk0x61kV/ivOLyHjEwgE4Aj7EXNxXkmpQ2CIinM84xf7w963W6Kr4NyuzdeuONtOiSq
WFWJzJv3nvMdw7onmqzQ2alT4GMpw5L9VZZkNrCck3bhnVbf8o5de0Kf1WvUc44AboUifQ6eqwAJ
ZTPpnIFbeJ93zaFbNhQ3OzXq7jWQE/xrPvQihkeDdmelXt3SeBal5ez6KP6hYlnue2kiHLMT8Bgz
d26OjvOs7vQFTc6jwhd4gnAUE7JvUv/bNJ8rjaGVFsk5gzM2aQ/JeOoDzw6/2sp4GrlB7HRfPCD3
vG08s8UhduOJpt7NsvshR7ygVUIqh50jRSlZbKRvx1v0IMh/9NF1nPbIAGXme+LFx5sR5U8myBOA
18jgKrDGIz2YV6RN2zz4zvYFRnzB4Czuyed5yfobnOVgvlncLmE8Pc4iRcjztbUHhqKQsszyGEFO
sjO9DwNEXaV3ijAC8WJQnlDn8+sUJx1mS3wtYEiBEttrMgTmLrny2Eg6dIwZTGnSzTVMAHf2D3WX
HHov+1pRFURjQHp68lXMbEnGuCvcr7XkWk7+9Ylnhd8Tg3Popco18drX1VdVBldCPAbWN564k4FT
MIUBBJ+RyaB3gqTmgsJoE5f1dw1MoiHZcXjEMEuAX9ffe4TGM6bflO4iqOBXhJvcDflTVfEpdFwH
VFOfgnJI7HSdoTrgkKE6Nfdji3pYbK3c23mXzEa2SoGUSMU1hce3ure3rk90dEEzy75WkEpy8rG9
RZWgR0YQnX/qp+CMo+wWB/fodD8CizFo71nTaiDBZ/DEUcfxoZPhoyrBOFCodnwy3Ei/FqiuKeNX
FvnFoTPeBU1ykifoOKurTvavUtwL4o7YTVZ5lGzjhMcT6qitbyYz4I4yrULDvejyi2niCvSPJ6ne
FRn//cxIfflr2uqv2av/eR69cFQUP9pP/9b+rVjCTJuPf+mXcNb/G2msUpBI/W9/DT39UxrrLeP+
tzx6fp/H+vNH3p5/pq7qL5ozQruu5SrT9Bznv/NYrS/c/rjleZ40tbIJSs3/iGO19RceYk+YWtim
sLTDL9D8JY5VfbExQbmmrUzbol1o/SNxrEI5S9xqgXe8yJekWceUbN9S2NQvKNEdlMz8+bvEd29U
SNZygjMSRyQb8tBpCgp/F09BvbO5rofpxKHcpygHYlqOE7pkppot0c6Me1fIKjxO8x7tMD3hKG9u
49r3Dym2loTEgiGMz+xW7FyGAaQ34D2oHcJJwvy5liXdRYHFnDxf+n/evB9xem86QkiizjAO0LSj
FaLhxeRdkJ9HqGkwlvQXe2TpnMWnrP8z3RZXmU8ApNMJYjAsBCJ5CNsiik3cbzNNQWo3OH2wr+yG
DiRa8eqY5+EhyZFfuvmCLMo99GNkrmlk2lPEphWJHmrkhOiGOME/hkCOAgTA5XLrVy7wtGVrJqCC
UTIkTp0y7W7zZw8lHOM38Rg27AixjXCmbw9RqN64imVEJC05C15HIDyAEqPn0m5B2G+GEdDLYB0y
WlHbamaOJ63K3loaSUudqGqXh+gEcaDju3G3A98rskVExiAlyMdAX5ZXT/QkL+aShg01EBtc46tV
ucievfrGQBZOFTUhwJkv67Jg1mu1TH0svguMugfP4SK6xHK0LbqYIalpqoezYsox9yQi6GJdaGIf
W1ruuJDABpg0iGauX0z1EIVlOZeeIohptmr2zsGipDRnwItpgV54VE9VHO49gRqpGtFe9DA6kSpu
prK6Y6eEaJBw6R0G400awaPR5m/5ELK1+S3WO5jokgbeaii4E6ukuasLbzfEINYciuK1aBfbeRVu
wdyKjTuiPy2L/qJvwF1YeGkaA9OBU6TWBmADWVaExyDkzA68xXSTVJylbcsEBaJNsSutBwidlA6M
5Mwp4Fee6kdNsF/PBdrUFmJQ5nkDF1FKzLg+hnVLsU5ups1NbV3lxd5OlbHVQ0PKF9cEhYBt1CHG
X21umZafOwSaoVACRel3kgfFf2rLwT0BhueczilFar0kSVQ2uR1R+phntOqjaoOliEuFMu7NxD9P
Rc/MR87npMh5rAr6yF7pXvhyprNM+ysvIM/mHdjErGMiWwAiiBuaThDAdwbfTDGRJKdvMhlEPAc2
l1aTapW1mG5aMQMgJFeTT2n61omRFMjpZ5rmA+3zS2wa3L1pxHDxINOgJ02iw2y8m7BdtkErViNq
7W1gZCe+BXYsHrN4DRBPKOsb9TtLy83uI+Z67sx32xaQrHq0p2XQFgcpEAO3MQZX5GZ7mbOTCKbP
+wbGVGWw4KULdbIPiMWaRwrYpt/3tsXSLUnW8geSGylamAXOagPaU25i5rnriUBpR4qXmmiitWS0
vW5Acluze5amam+6VrPhRkZDl8CzIfCuKfbRFYmeByXD/itldTImOFL7mPtXg2o8iuZ6W0UdQj5P
4AWGBh4oAaAHO2YPtLypmB+PkvVo1/DLgQHAwQnXk5+UO6jSJE4GZK6Ll4FNft9q3C8ZMjBJUbHu
oFrTGoi2U8xTqwiHqGj8grhESeoOdMom7V6XBogzQWwlIjNsWiF08xC0J4IKSnd3jRQk2SMZxoPk
wYvrWN4No/JiPgaNiw8IY/EmcbJ820/pMfS1xxBsBvLWZg7ViTxS1LC7xg6gFYYlZcxczJkAYCQ2
fTNYzPACs9fRpGVmOxNzpoXlkZV6ndYlKESXwjCw6IxNDFbWMau7IZwcDjXbTO0b104QPbbFuXJl
TjRQ89LOBoE78UPvLHCizDjFAgeMMQcAbeTzYcZJEnvzXRF4x59bZRnFSy4c780Glo+jYgBzkbg9
WG+fJpAI4dB6LQnVYAdz93vHjQdJDnYbPcEy9x81DaVdGoaHMuzrLdTPXUtIbKO+0V5yYtT7vqeA
pcTRd9yIr4Fr/aQkoFKFrb2GbuufVBhp8LXDg7SoGh3aSYEDbNM3U1y+Y2jiF4yuamHuobInJp8E
T+qd4w7EyKTryoPj0Ny2PtNIG9wJN8VXb7mrtjO2k7pWgEtwbpn2sNf5Sz4v/lTZnxnYPyzSrPcM
XR8XFf1Sc8GLsvPjUJZfuUT2h5Gbm5Pg7mYeRD5up22GDzyAtemXh7Ld29Zgr33EpMu/IaeboLGP
nigYK5itBIVuEOpoACwOoR1UFnDeUBMtzpX+JgSgd6q6kSG1J64cwQzd6tDiEcJFuwPrbkcrJ+vw
mtCN4q0IBoYNOjkaqMVdklnbNq9ATaK2Mso82ScZieIBdhIOtZbJDq2UxBQIZhL7HHv4d0Sp9lW4
iUWXnKRdgWmvTy8BXkOACrPqrPIfKBL2LdC1XTEsQyQTdO0go/0ctdUqno1rntJFNXoBZfF6rpnC
MHBCdNGiCcoiwufmbyAjy001xl/Rrp7i7o8YjAMEzItTMmUgMo4IC9K5V7hOrVub3YCupHHjIixC
6eheZFzXtt0GLIRB/oC0i+c0ZsBX+US0z5rBlZ+V4zqPgssgBIyVl8HFlA4HLVAj01a4DdP4KQMw
YIcgxglIvRAWdkRHW/RwEWiCSHcu8L3x+AEK46HTPd2+QpExBJl+MVWtRAL/3kwY3JvZZhqIlAT0
tY+gSemJJrxP86GzkUBU5KPlZVoxX6Y2gWHhD3S5etltYomwyJycU/Q/LR4x6HKjP511dINT0JB2
bJOvmrLXV27JymKmS9OQtlbE2I+HnQ5dpoevrRUS3k0KxWpIF4ZSMNFfpKk6sh2vhtLJ1hCVsOI6
iqY603LOpW1cuvFBd92BDiMhkpH1EvYB5VhBYyAQLtfr9npe1N1Oc4eQmlagQ5lZIglWKGsRx0GG
Qju6HbgPpyb3XY9ZKJpnLptW6W6cknRjqStOGi9nXEvTxSX0B5FXYdy0sb0JIqDv8ZB6X+FXCDkH
GwtdU4TKqgKejDBiwdRbJ5NDA4rovrUh7PQ4jXW4M8am2owz2h415/jHz6D4YCZzGlDJM5q1rhW0
ehS7n+t9Uwloh1Em8UpYI2QjuwbZUKjd3KNK5WZt70ac42tkY2u48A3boWNtRwwTW9mK6ejp5K20
yHFMMlwMyOsxDlnexjVoBbURktvSsoKDPfsnHmP4nePb11aOWsqT8CxLm9BKO7Cx+h5a2+3If7Nh
SJOuELbA9lvnZvI9svmCOxor40WtQO0ZnSQSIMEOapsIovF/WhN6LTEbLCNFTAreK7N3D/CMjENM
6Mi+GZjLqEjJtSqxQaEvPfCTS6sABSIS+3sn7eZjHfscheNJZjTztqkJF+sjxD1tW41rIxQbphRk
cEZEj5hB/sLYzyXcwh85Yg3BFo+os00S5tkjPf85ItRAtwYsj6lkr37BXCg2UzCdDSb51LUzXBs1
tTizkhhKLDVlSWhiTM4Z6IeAiAGP4KCY2YXsGE5m/E3INLSP+7A4FvwrNXlOMJnpV+gBDmnouh7j
XIIjygAPztxSVTYlnIqJCZboMfybojuTuvc2WCO+p0G1MQbCO1pznjeiuI08RBKhUjvKcdraDts5
Ey5vU2POQ7JA3HnwpGLqQDWHT5LEk73XJw9s2xeZOZ235XwTEYFzrkgeRgu1qhghMWKN6109XYLm
h2g2RDcNSYv3gegsmqCsBdSohdOGBxoi1CQlIIQyLfADJRoyWUfodWBDTK4986LmMVDehTXbDVK3
od1UvfcjyWbUKW79WOl5FyNjW3vWXWMY9r6NsGJ2YKysuFD8CyPOd5yNV/TcKPE8A0va1CffrCHX
7McECjPEfk6jDk3VSJLNjOqdPeVaWcE1DFxuPUYMdRSYKOKeFR0lE33TiL2ZXnE3x3cwOx66LnLB
atk3QeziOAdsn6IlEMQCrvOuoLGJPM1O3RwuKFUg97I9jJBvnWcBHkdvxvaKV69ThyzkoSYrwBjx
7Df+NB3FSAaXekxHOEM4bE8ng15Z0VPhZWG2o5Zg30tQ6PYmPt+SgIo4oGVbFFOPXsHDMjmS1cQm
B+WF5BUg7ae+RZEo3Zu50XuEKfQGLRs0cpSdp5TgTHLCLX1nnieL22+FzHcd1hQKo3ffdfO5V5nn
smd7y1JaaD2D3k2Qp1js/VodcGVcALHL+Kg4E6YcosK40KvoPsbrsKKAKazx1Q/j8DzkMbIm/wU7
hXuQfMOgOPAE8rM928gB+TVjRRXIE/RzcCuD6rSqACHR+5yQtYPP9fA6cr3zkFYURMXEOMDwD6Nj
HOP8UIcza3YsbVTFSBF8+u2JMRwN5h65RU6yFavrpj52fi7vGPHVIH5WveVh4/V6uG7A3rwOfMII
FsiFZX8T9kQXCgNtRkEGZ07fOVMMVCao3xGOwQ3t70Xk6XpgUfqvtKrJSXAxK2PRIYsDLS8UquCk
0Ul9EpGVDaWPaG+cTVvDNM/ilH5wlk4VK5dIR7Dsq8JEnTxinmCIGd9AFEELFzD3DavmpPei41iW
ZwRv3mI2wiZlyudwSJLj2BLhBXmN8y8/F+aCsYUXFIJDjT2YAmzqzC1lywSAFCvl5NU+dAl6Wyaz
FqhF8E7uzoW+wjQMWUFPguxKevOiCDXvkpaCGjXWMZBJd5X0RPgpMNc7XMXwYfaT6oZzNTnU7ZWw
EcZO26Ib+yPV9VqPBVz3ZQdu+jd/FhhV0gEzFrQnm2c9lcBiHOSUwuUeK7ob1RnNYZj6e2OYk2M+
6JB4KO9UjQc+AodWrimxswYJeMhkEzQx8e74EA/GhF+KzhUXu8xU276ZXueOlnuC4W22KOyIHERC
OvrPfsYgwzDzrV8bz4DQl530hosQcQWFc8rhRlPUP2oTuJpO3V2fClgd7CddiIAKPwwZyLiiNrnt
vgzmSxfZ9V7i+Rd9422UdWMiBThGi51LentVsv1URGBwhYZ5Q5BDiwZqPzHBxGuOtEyUDuyCIEEg
SmjOqp46fSr8YZslFH+0luKmM87yOLiPW04Yk6j1PYZDopsGsN0iXnCsLpp/gzbZFm9Rdx749Y3K
UYg0HccKnQ4OmFxRcGZYuOu6q9ZTzNWdaI+2NsdTGRAq5PHbjMOC0Hb78hSkJUEdCI7rMVGncKth
JUcMe+n6+OSkPWU2w/8iyS+quoIeHB4UUWtpOG2RKr0tOKtdiERv7U9pcZQdX6oy/QJlEGNlPzvh
d94QgMEJJIdswwTrJfPG69p/88FPu5hkxzqmwSXIt6IfXjHE50Lw1NX1/cDADG7fcMUkYMOBs3WT
gs0lg7khgLls8kpgm0knsoBeko5bcNwa8MgCw9vYdXSvUC9Bb3utuQFytMdLPVJsK6s9gR3UMK7s
LkDmoeVJyNlWRHPOSu4wKLcMZIlZMch9Al5vwo1JrIMj4E+0xhOit2TrHFlAHmPU9cC0/bTjCk7f
8DkPJZQDxtVIWJO9WAzcTFjoI/nqOihLtSeB8jkz0qvRlPPOClP4y0EUHLDpLcTMbB+SFj5lZbS1
sbxQw2PFpFMSAn7yqM3tkckP6qoJfuG2U6UitNYYOD6YkxQNScAd5YwG3UUuDXfoq0B7FU7qLt6N
DAUTYaLJJErl8jFx/cc56OJNhwZxN5vtuEf4sxheAnSYfn/Iymzn8UWf1cA5kyKMTtQQXSQY2bmu
4kitvku3c1eZ4R/jMTiOWHYSMT7WxYZBAdoTDgrZPVNHeesMBXqXojmLvOGcAufKHiuK2g6PrTRB
LpkPpbYAU1IF6gJocqv9Xbv0OiPyhAQBTtRBUGkXgb37VFYVOVX2xH5Q+4cxYAmGPQYXfGyXoQHx
RuV0YBVtJgAmyLrH+CQfxwdzjM+dwr0Y6tCERPRgO9BVDQ4QME4ST+a4SRsKH5OTCDznSEYmQnUe
vfFmDgFzuO51YA+Xk5MdJvceYMdGzceZltGRT4OQ9/rQiPQsiw28MXXwBJeWG9KJ09HpEHASsd8Q
Y4FXaF3EJDvXYD1AefLeaafmgimrTeVvDTe6tkhNjkn2tn64EvQQ1qGc7NlGRRd2FdxKl2c2Ca/r
lAni7CZPTmSQldhn5aZIoyuzj9zL6nT20i2GrvlKdwlVFIrP9TgV39Dmh2h67B9c+tUuRZlKu98i
uknXJ1XZPSND3Djw2fZgUlEwpOyRfM7fSQE4RctMeapeOyd4DseZE1B3Nx6PEFO3HlivGZMcYTV7
whzttS1H+IBwZgmmrPY8m9xxnfbctDN6NMSdddbcMfH1jVVWWHdD3t6HJZPukJRtdyzNbTahJOnr
NlijJQU1NhQ/6tF5co3ysmd3P/eC/FhP0V2RRC9DZLmkv5dvs2xIZwwm45D0Fao+M9sL4hbvUkNR
eSsgR5V7TTAjHs+RbmsuLISrrO8lcEXtQyl35PyidmvjZ625o/nzPZJO+uxOdNtXiOWmk9Cz8o3f
I7WDdLAizwrliRN0J2OFZN12abzNVnyIvXu6qsHGWVJucW8Ay0NTbyjsb0Yw4a0tv05ddsqfYA70
h2ETOx0dsIgQQPpC0MKKgOplaqd9WcU3GE0ZXM6z3FpZuQoH/l+L6warnLstUV+DwjHIEi7iO9Hz
gdndmVEhFkJJBeHHv7QUt7ISWOjaLa+IMftapN33DvwFmmrAas1yGSakYdu3zR03oHadjaRP/Gxz
ecBqe+p0gMi0JD2vrOieI88txHXf1HgdgEMgkkQOpPk0Rmt4JefKCeNsnc5lSDYEQcgOwI/ayK70
QtdzSU1JmC9tUM/CtGmSx1Lo+4avFa8pQaoLJ4eJwj2NwXQ9e9zanaLHfQl7rgFUaXcDHhTMfJ1x
l4Tpth89cPJOe0eo+mgcDGCrq6qFzJXQ5uSO164wmPbXNNpPgpyjzs1QzcU6weYKDsgBd+MZw4Bz
2oE7QaSc6L6GQfBCnPKm0v2t7yhyewoBLYp2EgRw+jgj1B7V0LgIdcrykjzXoQEUBJNoycUa70q9
tnpKw8gZec88E+jIJ+zo451v0hcxNCKtslDfphmygds0R7I86q1A1N+V5pMtU9SjAZCYosMIR3TW
eRpa9Hx5PmsmV6xjmIUJJ0Amk3nbCQnZjvsB8J6YtUFSKXJhpPaupfYJmouEzju8OlDrcW0/oT8j
/NmwoFZzmmQjLlTVM/0pmgM8OSyjET0E4Lc/N1e6hQa7+BLo1cnLwZTxtpEoNihiiQMZeWeosM5H
G4iuilqYj6uMbJcVElx9NCJ8AkSse26GW05I9p3m1eshSdHPdWjAAtuhevn/ke8bpJB2uiPZ/T/+
9YUIYRpoN29BVOS/zm/tT0e+z/m/nD/XUV786Yf+MvSVX5RwhevZFgNW7Qr930Nf+cVeZrf8z9HS
szz1t6mv9cXzbA+fBTNZhryu+7epr/WFyawpOZ086TiWbf8jU1+HV38/813GvZ6ntNC2gtIEo/PX
mW+LCFLqwSY3tQAoIqaQ7rk6OhpMgHcyODTaMtdc4Tab17jxz+LpbbF3OjnzX6Za5i5Dxm70CkR4
Qr5rynCWfK07BJWX+HAOXLTOsvrNqRhFeOUjmOqXyhnrQ4KQ1EYfnmFqcBS1q1l72EyKlyx4HnT1
EnoYPOvkdmqIiJGSja2Z6zMEqJwImga3KzbDyEW4UmgCc2x7WcdwT2Zy6xhcl6yZSy9DmdF0fjjg
ZiIEJwdRRqdcofm1px2X0Wzt1860rrP+G62mg3eng+x8DNofuiIYL23MfUWU+dRceENHzKDeKS23
WWb1G63Ka40C2yHB6/9lFf+jZ0yanz5j/XP6/bl+/eUJW37kjyfMsnjCpKdM12OUp3+u4eHtp+DC
/IKDif9IeXCByrG4/yKrcM0vrnQx4HG3w6PkWX97wBz7i2XxNLj8i2KZ1Mt/5AHT6DPeP2A2QjU4
Q8IW2nJt2q8fHrA6E7HVmgaaYiHBETmzACIl5ocexSABOsIhQSTnLgkYf3KuygzaCkI31PDGJMZj
WS6ZaxHH/CA62lJI7vRVAUx9l488l+6cpSd2Znrnc11WS/kyITrNXXwCRlXhT/Cc7lJ3MX4MwILU
ElQF3BeSRjoPc8MIEsCIHT4DMGKiUeQvZtUwU88NPV0lYzkfw953b2NDk2sreRMS2jqDo6GBwelA
Irwf5hH/b2t0eNjGrnOrlRtjMzIaK2mB1opuaybVvg648LujRIORhcCzd4as85NOMz1TRnASlio7
D+ncLjlYp5SqRxoEDGG5SjHoxDCAK+nq3fq5+kPT8i95l10V0KCa//hXvt0PX4pjgmDy2PW0QjP9
Qeli5L3PuKcv93MD56qHH/5Gdk++CRsAZz60+3sCRk7pC4v15y9s/+mVpeVS9GshF7UNK/bX/Zae
uRdMGc5tm971pe2r/DrsTFjMZQpnIdBE/1FNAkiHd4LUcy6vK+EnxRKC3aaHCD/yrd2Qt2EHevoq
q8r/Ng7Matqq6V4VZCm9QdgJpEDSAeymliKPCeMSCxm3MTHnXsHsMfYhkqRhUi7dh6Fo1s7gwIPz
7O4+ZPgKOkXrc6BzHU1Rw6qvGT3QPlOzUd+7ftu4J4NuIGO4c4IJODCimImnMV6UoS13hkjjMzEF
ZHGCKGYcg/48s4z+ocAC+s2qy79q0V7Gfw/eir/zXXIc//pdSoUuSriWo6SwUC79+okWyxlh2MQl
NVySydNKzj//ynjeP30BzcbzXhbFYI76LYymXVX4QFwiUjMsg95nUrzQl6mx1btMWpOuf4BJ/eQY
qf9GoIYJXpmS9fPf5YNCyxYf3uuH1QNL3qCr65MIcgwOzb49WPvwYB6aw+cvQ+Hx6Ue6LOJ3QrAh
MlvPLwP2klmi28b1u/e9MeBAlX74m7f0m9fS4tfXSvuyBd41zzsT2JvVnOr8nsiE37zIb9bIz036
3RtimCz7jmz53RScmOhKov3nH9hv18iHDUVGiUujlneB3mmn13DIV6iqcdys9a7cd85v3o/43ae2
vOF3b8ixmiaNsNpirydXAOeuee3El8uU3SZcPAYOYR6nTO8AiIwyhZ+wN/Ib2Ilnn7/vP+9mvzx7
evk13/0ahsFOTSNe7HKfpj5DR1Lsze9O/uB6e2qm37zr373ppZZ992qpEh5Krg5eSniPYKSxbkjl
++fe0IcHbPShwBS4p3e9M57VspvoXNNtD21G29h3jk00vzq+Z15+/rK/e2cfHrgwSIymjHhZT99Y
uE6Xzj0ThH/usdYfdkr2DmqRwAr24TJ721dfG2f3+ftYhKqf7RzOh70ybLWh0gDgaldpIGlW+KAY
UGWevzfKiBIovs25zY69eTk34miXwbF1iEmKG4ah5t7SxkXtT69OAlXRQtrtyK/BqOhOFcxqMDhC
8EOMYae7AKSQt9wGzPFyrGHS1tbZSAgxCPl9gxViKr/b7TwfIsDaa2HTFGnt4iKCydq52TELCQVq
fXmW9UTcxsV49/nH8Oev0wFhhvKXkayn5MdDHvfcYPZABTCQPxHDlzCYn9g9/7kX+bBmhFuIbi4I
tZcc39tYOmg6I6ZEZM1+/kLWhzsip86vb+fDunEMr0yTJLUQsDk9tm7/BYRygp/CxNiAnRY7XRiS
0GCnp1Aogc7OFRp4iCnrrCQtah5rfy0T93sTS6AxS+iShj6PscmW95ys91UVD4AYQG4MM9Behrop
10KSEVY6bOoDUKviNQFwRjY5abebKvSJrMoRVwH+GU5CkzrGKLAmhY5ZbRAD5VcqCfVvlvbvtlzn
w0HVyN7VAZAi2IiwAqr0Pp6n1TQLWoXIR3oLQOJQ70twIhiJdtmSuygztddxe5pk7nTI21xuPv9m
fnfsLOLw9zsinkR0jYRP743DvHN2y7FD5X4U22SHYOo328ffO0S1onxdVrRNUMCvLwalO00TG5tG
mZ3FjY+itf/NKyz/wh/F+k8B+s/y5v0rfFjSjaPq2EQ9AWzsGrdepM/MNwW3cnz9/HP78/MJ6f7d
O/mwoMkLELMLl3Pn09z2SUiPl/bnfPL5q8jffGD2x83QD0uThQ7RA+c8+mbQukNlXybSOKZZuSOq
5lab/XWMdsV201shnuh7nzBrx5T/hDbtMkSW0M5w0MZ4m3WgLysM4xskwVunH1+LkFUVU3D/ZmMR
y0r+09eg2RTZwuhb2R9Wukqyku6PN+7ajbOaN9jmTsqDswd8vvtdpfn3Clr97qU+LOC4jD0r6iho
o/wC8gajq97+liOOsu5Iee/C/8U5+/7lPpRpbVQoEQXLAstqUC2g2UQNrLJV+n9zaXj/SsvaeFer
iNDVCubwvAuP3ZZhEHHq5i2Sp3299zbZ6ecr7e+u53ef4vLn716MCzTQ84T1DA2/jYYdIb1Jaf+m
xl0evl9XBaeAZyqeUmk7Sn14R2PitJ2J9n3XjZclmbziZEFKiB/izVXXn78frm5/ejGe0Hfv6EOp
B3smMN1hEjsD5i9jSeVW8JAGu/qBubCluSgDC9Hr6F1BkB+u28JjdDCEhbR3aYPKsA6aK28Om4cs
bp2jTPS3Cnv9WjPMsywLCyciRDL04Gn7qsN5CxZ+U5I0+ehgEEGE0J1W4xwcUo0+rGm9Od/7ARFM
fVRU+E4z8yJasoJIJ3IwGsJ7EucQWIHjwAUMnH24CNurVsRiHwoJNRo9h7wUUc5cRlRNDsYAQs5N
5w/BsS5leteTiQEKEJOENBtCwYuk8R+K0iFDfK7yy6b0zsuc6HAvasJLNHL5hXZEQRxJP12442h2
2yAzMdd1oZxgDVdyN4ZG99KC+DuZbSM5zcyCKGzqsXU3Ei8/thjlorkfaYDkxV2Zdd1xzJBzoqAd
+oPZlUz/GVXeDi4VF1DkNLxIwozYXajP1vUcms1X5TrGeW1h20+GTIOpQwB5ajBdexDB8OZWgzqt
FZ72vVKlOIQ0VPa+LG0DP0GBNxod4dDcuq0OqmMXdniH5rpHsjmjQT0ZG5dxTpEmPlJtIG5VUY4H
3UKEUCzMR780zH3QyowOWJYhRwu87BvcvBSI7DQV5G3X872T237zNVg0B/XkblJQ9Nhug4gmVV0M
eH5gZYHZjNvqh0LCj3nc6Iuz2teEJQtkzi3qzhvEqhWKjMy8LVXdbGC+IUTFeLpts8K7NGvXv9UF
AFyzbm5tPRMVnAmdHIyQAVqDke8JaV5br2RrG0AkkDNS2EiRqZfQVe59qSCJJcjxkoPra2OjmlLt
enKntlk6wN3M86q+sePSFHu00QV+z6miXwWm1PhuuwJjYj8jBKwL13mwQjzYdZVnd37dtpg+qr5+
9WdZ3gWRaRmHBrj8dRLk8xbXQ31N7Jq9q7EubbjbEE2d1Hh1gYqtRq8HTd5LRnQmwYQT8kjUXeeG
p41w1/jAV1Z4btzzOBmcZBPK4udu2v0cmep+2FQyva2isnp1bO1wTpHiGgPF32XxmL5NobCvkjKY
b6j7fNB5Pj4UMpDK8cqsTBySbmowLdVeBpXEUQhuATYtOQJEl6BXIEhIgg5twx9GhrAkaVjZZSXn
/ZCroCdto5f1VjrKO6eQIA+hwOPhlyrdNCEBIFOQ6l1qxmz6jem91JasN3YwPxSprbe1H1oroldD
0jN8H0OPEWx7oz5WErhV7M8wnqEbblAYwpvCj7dLeulvejiTW0Ue2ZETE5F13QflHqy+vQpz3FlQ
6JHeC8d+yWs0JShryWIa4+9NhMAFvIzu980YAiKbwvgGYPq+d3om/sLPdhMmKUA9dnA5pV7wssQk
X7slAXUE7FiXo9Wb2xlS+62bSbpBTYpAB/b0hMlAu7peJU7VhUzG4+R7PkwqWIBPiaIjSBMaaOVc
o6v2G0D1TlAWw8sk28IAf2SL6hJ8Q7DBi9XsuLcIDAVM7dXgYeuKi2NQJxQgorFPib/Gz4MMZSrv
fYJjbntkonI31Q0NagQ8AO+KFq00XKfuMUawu+9Iz02R2ZDD6IkYU0w69ggAheiOedJALKp1Mh/6
VurTqGmAXLnzyCbFPF0wdW5iBzNHaVurpEJ0Ce+TSDTqpV3jSXXsNBz10o2u8wAGphv6z63q2l1W
k1a0zcuSoRDrCEedVYb4XYwxgGnKJCraZxXCJVmhQq4rN3gwaqz4iJtatjYF67qOjn1czYTMMKkv
UPLeRzLtTw3pj9/KIUERVlrSO8sAyZ+2ffjSQqNpzgkBw3NgarzAYcQR0soWwaUTc/Qn9kiugPVc
9Y4B+NHs/ou089qRHEfa9hUJkDenaaQsX+2750RoUy3vva7+f9Q/8E0mU0ihdxbYnYPBViQpMkhG
vOaxyKTevB901X4NJiACSuQDjs4tbcByKJK/dE2nvSRy/d627QZYHoaAqe77d2jcvVYJl6WBpAgR
QrcPqHyoD0MGSxiokcODEK58XTfGt6kBl+vjW4BkrWng2xdJPIEL7DPfdKR3jrYVTOgyKNJrhsoQ
tL5Uy77ao8aC7Yag/0w7IX21x2l6MWJcwnNLzx4qHJSfbx/8Kw+ay0uGcEEbHby2Ew5it6+DFlYX
oA5AfY+aVlj3mom0MoCv+Yk79SN6b8n7qbDxZpFwGM+6+rDxW7buIMJ7RwpqudZ9p/AyOOp3PvZL
NGF6ZHTN4aMtKQP6skBC5SlDxWoc+lfwyJOL0YAB+d9pUG0eutNgAdPvUfXa+nFbd3ThqVQPnRY4
KVJ/+PgE+0qxtL2hJsiZxnz8UCYN1RpCpYq5EFwVxzVCud+jF7pV8bmuDXBRszlsMPxT6KcIT6ne
ivzAJo27nfMK0S9I510//jOho3n7a2zEMYS3VBDrOqIC4NbKPlHxNqy+KBA5vneYvDYTUpr/LZrw
AqLhhI66ocsoMzyNze/Id7sMC54f/y2K8PhB+Iriiabk1IdxnA4SjhELTgnfcPhQO+XWp7pez5d7
S3gl5Nbc6CDqVNccn4aifqzlvVpHGw+ftSBLPc3mFqFqsiVsYDtQZpWWKHLg2n3bQZD+2Ttvfztt
FmT4f0MID5EOI/vQLpvJhX8AaxC1RwtIXEPtdGPNXZcjLgMJE2aZ9oQEYQ5etYJB3TYWUg3ZV4xy
JDzdarRAmyn465ccIbnsgwtxzEUm4PIll6WRP2M9AGGocbGtQ7kS9dXb03f95L4MITytBgv8pjxg
Vx9Hn6Tu2IRA74D5YyW0tA/S+Vi0Wz2e6817GVJIVgpEjyCQSwp4+a9M+zKPvNXaXdptPBvXwuiK
LNtgAJA3sISEjZ61U0R+oiJuY7oOTIoB74t90+vPJk++27O49hqmp+/wytG4YIgdZLNtge6pMbFQ
1QMt9jhm/l2Uq7hHcHONCjz61I160trWOg8prPu5BqxWzRJv4rD5yOIMgYbjb5pwGdxYIluDE1Yh
LY9+NGPMAM1GesNTK31J2xYx5NZ8H6WF7C1a7m5Ry87GhtsaobA0+z4AaJdkvF7rO1XyZIS2q43M
vkySWMU4n0RhjVQVtnyAwlUX0MI7fcIhkpf8vHE6r22x8yDCep/D1kBGl3HoXn2X3DtH9rNbe39/
SlnmeRjh7DUCMP24/Kr4DeIrRIlQfx1p7VS2uTGe1e+i8x+T0i94GmHS8KLKYEYZittRptAwP8T/
G2OPfmNPLX9G/DaGYdmaZpqmYcriqUsRp69r8m2UQk9RSh1PcXhL7iApjjcquNWYJdoetzfy2tjO
gwqHsF6h3GEXLIiEa3p2hypStzGstSV3HkE4EimmTWUYshrm/ovTPAzxp9sj2Pr7y78/q/7ZCOOR
GsiugWVAZfA/xvb04XaIP+ns6tMgXiMDFdTVq9q/OmPComukO+mEbKXbeKErvy7t7fmII5u79VFW
h3QWTthAJs6LHVbMPCcBkKv6eHJCaSMRrPRzLLA/BjVuFjTefcvCOJs2WqyZpre24hqL/xTSdtAG
9Ow5mxC5wYFtOrRovN/DOOBhOhj3WcFD3aD4uENSD4euEfstOVThwhabFfjV4YMVczQAoo5qCxuh
860etxUMfZdKITpw8un251z5+xzIaBlwfIGZEQ8v9OdnyVS1wVVgg86QBmfaqbdDrOzlixDCouTJ
EOAnpHBYlfn7Sr73p/xTaKW/uwaNC0P9fTvayiYmFWqkDM1BCcUWMiElqxgofDK5Q/Wzih/G/MG0
Nk7fP10PYQucx3CEF0g3qEin6YXu+lNXeNI8P8AKVt4pXb9QzJGSl/wWNkqNJNBHXGPCV8XMLa/D
ncgKy+p76FjDU5WjWoKELiZtYbbIezUO5gGN9c6UxgoigJkfQyv5gUkSjiAqH8eoYZorCU5wWDcr
uB4jTJfVio1MEZRfC3jzkRvRoqmntV9TdejuqnTGcHHGAA8R1vCfVoawryF3CnUfJeBgspxPGnDE
w+0PsHJjuJgcYcX2Wp3XDRU8WrTRAd/QJXv7RwwkIQFgCztYSKCgBXs76OoyJidpAJcXPLRwLCEU
HBZyoLCMscgIBpBQ3bgRYn1c/4YQElFZ21Nu19hyzbPz3BkgNnVE/zDMmnpYuBRqJ3WiXjzHzcah
sbqiqSNaYFE5DdXl359nJ9uh4NzPg6sh5JaaPiC66TXVy61m3+ocnsURrlxwpBprGFEKWnAa5TB8
mKX89fZn2hqK8JlMrfHbmFo7T8Ia1Hju5y5s3yffwIjuv0USvlbVIlGt6o7mznZm72aDWz9IAsra
5Uag1ex2NmtCvml7ucf6G4CcVcOpqwIbnZ2lFTQ30u8Wws+BO4W8sRQ3plET8o/vxwrsE9rvVfYL
gZIZ5dY22djGG+PShG08lhPX1pzVMKJeYesHA8ViA02BAfnerdfaeizNAXytcsqJanNBJsmIhFI5
QnFuduHbJqcUPxikSEsVCbHm+Y869+0FshbTwl6QqwW8Rjotl7sKt2gfiQSLirn2U24o3d7lqgxH
+FBZH29HWttX55GEa6Vs2aOeO+boTtGXqaV8u1EpXVsN539fE0aCzhDHCn+/MJ2nJn41NIhuTrOx
ztfufYCs/p2wZZhnaSi3YFmPUC7ANeJBfSg8A7e2Z5RNjmiXHMO3wdlYgevzBvQeYX6spsSTPEnQ
6o8QEnJhfuL8EY7e7e+yOm9U5FFSVGzr6ilD5aU21Z6/X0aPhn9QplOibLxi184MSzM5kziOuWAt
P+FsztKQz15ZMyYzCGqnOfhnjCPx2rlz0IUt7eRUaD9uD2p10gyTi4+h8W7ShMWAgOKU5AG2NqiI
3Ov6Y54kp9sRVqbNhqVkaNwmICSJR605o7sDB5XNKt3PyCBLFXT9YOPbr+zOiyBC+qa91at9YWou
iuZocSgVN4dIuytog51q9KtHGLob32orpJDIuznq7LYlJFTaXamXbmZqxauESjA4iCcjtfy/37fn
YxTB5J0f57BFsP+paprISfAwQgCxtGjjtrr2vRTF4otZWE+YYhm2cBInQV1xXF61E/i4CJ07Ord/
vyjOgyzL8myhm63fZ3WgapxI816d8qdU/San4cZQVrYTDI1/hyJsp0iVol6NFK4PdeHhYuT53Tcw
E1gTqghzWM9RmP39a8KGF2eCdFvqHWIR1pqMYTGQGumP74Pw0/xPo27gkNaWHcqPwPkNlTIvyq0X
MzdLPi3GbEkRDtht+8V8K0GMBDMi3RsZfHUhnEUSvlFgJHhYD0QasgckkAz5HeTU28tgazDCB3Ic
oB6FTwg/fYORinAcON5d/49cjBuRlsuo8ASzz6dNuKyqUoVSTcnmaa3gQbWwZJlh/aFixD5w/9ug
lkGfre0wCE2fAhQ3BeWtA8Hc+PisvKvK+6bZuB6vJG9bJadCULMsXRYf+1opG5Eaklqx7/RAOOxN
KPp/Oxhyjm5CeIMwyltCGEwAIgh/CoACwxQ52CM6w1cf3JQ7mk2C6UJZ3Nda/O12zOthXcYUkjlV
r4WB5dOlCe27eMDciXbofwshJO+4M4eiDToN1nUte5aDjIikaN9vB7leczT64O5Zlo2Rjm4I4wj6
NB8QVgChCKUaov5ofTABdRje7TDXm+gyjDAWKZGszFZYb5gLfraLzNrzmK8Riag/4cHlZUgS3Q64
MS7xIJoqP8kNrCldRysRmx8h2gbIIXvOjLZNIiFcdzveylXyYoSmcPduaXYhBeFMrgzr9i47xodi
32JmvgdZ8ohmrLuFV75OfZcB1cstPKmhZiFIxPGEZV8EimavSZ9HkIR/nWIv4wjJXKqcQsW4VHNr
rW/vUkTu7+MQfE8iRVsJcFkFlwlwWYeaQqELgxG28+WQOqkvUTDmxNVqX/vlIwb3JI0jZExkPXGq
CuWPyErFJwNnBE1x/rn9Ba8PYtwnESLXLcdeuq/CBwTKPw6x3mpunsvm7ywtX8dZ1YDpzfiKHFDE
usfeKQz3ASSdjd2haFcfU4OEAGWSvhYyvbZIo82yoIjNwI9Oc4lQQ5vH4weUnHioDs2pqe3Qm3FY
POZ++Sqr1NRKx1Be4wlITF+FnYfcZRCdUkudXvJZjmiRLI5uIJvkO6dWQyzinBbSGS93BVN1fcAm
WA7wPK0tOzfucT0233xjxqNFLkccPGT8bPZqicvCIiVcZ4/IpTn2rlBw2ChhAX8ZwZalLlTA+CS1
pvpUZlEHKq5G/BqzuBwZ0krv3hlW3x4IYNT7pMJZY8Rwel/2Y4Tv02zRyYlTDXW0VGkGD4568IwG
H3LgZY5NS55q1U7WwnkfFjEeryPv9leqxhXu8+oUvPTOiOAjdkKmm5Vp/ykvZxTbrQm9M79bLBYc
h/9pTOUgV6EWHtKpUStmsi+e2jBGo2XsnE+zCnHf6DTY73WsZ7jASXqKagxwz+hggJhPDzUS5+mp
1PMJ+nEC4OyYN4GlLli31ubxm3QlilFD7O9LNM6/W6BUZRdBFtRAS1WeHsfJsN1Iw5WulC3aZMls
7MbCosAxNlj3Ig+tjdNu7qbpeVYTHLiNObsDeocJJyfYvVHX5itSRtnP0rbKfieHWu0WvoLzm96q
SNS2tTZiQOhYyrc56AdUPXIgqVhTFkd9at4HslHv4ljVv0vgpA6BjYuJGmW/ooJeyjgbT3IKaa4y
EEkpKs3GswG/RmSwFg43vlGOcYRGXBwoPgPlC9Ufdo/nS2M5I9pRyJ3nYCR/KrZEER+4nMZ3t/Dh
lgGUbmWGq/2h67Lm0DFYLkjLOX+ZGexgQqdcSydvRk4U0Vj55+zgJG9H9PRvp4HrSIqqGbDpDWTw
LZ7Sl5Ew78X11oyINEtS8oy5NediCr4Vwdg4/n072J/H8kXGA25+Fk2seoErVTQk3JBzMdj8bYs0
q9IiiGxpIWp/Y+n/09n69C1OYW4fIynAMSiTcI9FOAf1GD5x/EydKQ7xGrFlxGrLUvoZgdtuvWTR
9Q6nBFyxPb60sjJ5IFemlyiuyw9mMiG7FI/jjFwnVnm3R3U9hXys5XtxcBh0i4SPNeUJiUq1mMLq
PoxPCBDPyY//FkK4tgyTplUBUhfoR6UHBaHVtMHL0LY3RnJ1y1uW3dlIhMXQ+3OvKDQ4MaHHZuux
lN7fHsY1IPAygHhNMXy5nRElmLz6gJrbITpm++kbbB1XPqX75MvtaFd3oiWYIVuccbh0KOIVZUYS
EnvOYPaS4kOCfIKE92FkBadJL+9uR1qdNzzqFF3DDUQVibN9ChA6LdHhb1T/sxQnrrXJxby6KyyD
OQuxDPbsBaNGpdUbNSsAYYZmpxQIro7D1KKypSufWhOsYmsir4xpD1rNfgdA+r8NUVjkmaz5IGcR
Ci7QKuoQq1DTZAMttTqLVL2YR9pYV31MyCpR0+bLLFbNz9JSpkMzZ+HGp1p+52UG+rO+/y/I8iPO
5hH7QcdIMcDxwhDZTlPClbKxMEsqE+cQGMMr58v0P0ydTquda5a+/FfYVYjVoUtZZxPg5Fd1oafR
Q7v9cdZW+lkEEU6Z+0kFDnicPCUyMHXqPrWd8aOjxg8e4ng71Fqy0xWkVhwH+SnFENbhaA2ajubo
hHHYa5ZA+1Q/102/MWOrQVRUlLCtgZ8kZlTDHti2JUGKDiur+MFA/69CW/72UNbWm34WRUiqBpYO
6KEuQ8HXJLWfxtb0bke45t6xa89DCJ8ewSVHMftw8qwJgxZFnXg8G7WHOwgUG2ssnfe+r+LVKC2+
h2muP+RGDpXbUfRft3/JxoyKibcibWUxuH3AXvVLoD7gR3xcHOhvR1ldh//OqJhxJbuqVCllRuvm
vmweYuVd/E9Tbkzq6lA0Xk0OiEqWofBAU3goSFbUTJ4en+T4QR8e0mCjSLk6jrMQy8o5SxL4UdiY
b3Ep8ufsPmnxmBkB4g/VITL8DYTt6iLU0cSgJCrrFI0uQ1llleWDNLN1pX0a3xlbcKXV2TI0yh0c
gcgFCs88NUOIKOunyYvQSG3V93NhPuFatPHht6Kol6NogqYstV6dvLRDM74ewYxbtvUxTQbn4+0l
BmGEv3WRwS2dN6PicKg7Kslc+P6D4/cd0v8waxo45WGKdQVeltBMtCRLvivhiJuCXeIWugtKrVH3
o9Q61X6YugFz7UmRfyuNFXWHJsC2ZCwMC9zgUP7Ow5m7I40XbygM9d5sTC4MnZS/SH2OpDnOpTDF
rHK5POjv9AbF3krD2AT6CJB8K0S+c3I6Fesp1XI+pmpv/TBVSXnWMwiLFFTxAQ8z2+StOhdqcbCn
AQV+Ex/dGALirLzYlqN5fjFknprCnE37uUX0EYzHoWqd5oD+mXyHoVMG13Xq6uoO1x8AdLYfOOhi
V5b1ODSS8ioFvvJS1LH6gsdW8tYg3Pt78FukIbBTRXcVJxkFKgr0oH2J8q79zu97ilTGbCIT3Qwt
TWiMMv3THBqLD53DObmDota9K6b2m+NY6FMX41ygxYobK5IoTja5BhrxJ1gmMOTiQXls8zF9Ypso
ryq1fl7laGGgn94bONdXVWC8hLDiHh2pORqDKeEFwjvV7LM/FkvSKUBNGU23xMqVQ2T2FQqbBHkn
j5Hyaid+/1makglR6ARlVllN3s9yhgxq0AEDRcwzRBKmNVLjRw6J86T3VfIxLzpqb74/+IvFjRLv
QNtm1V0foDe3Y5WEuz5pDZj/I4+K2yv1KolY8GpV0zL5Jy0bU1incQdci/abzE9KdmP6Tld/OW/O
hmTL1cYTggiZaizRncw7TaHjjrWuGaLEXZ30ytq4NV1f3IU4y+84y4hIZ016pcWorLb1vLP64VOL
vq8Ru22ffbICtL94sz72yItPSfJEaZymzhYI7SpVWiDcYCFwkYL0R/6//A0jgrOKPiAKq2UNsvwB
kL4tRSbzqir2Z5zYoy7Pb/rVwkcLxtDBqWdZq/4oQfQFGYvU0I+pmdP32OrIT7GSJYdhoVuWcDfz
sY29fAzVp2jQjnMHJS31/QRuroNbkt090N/F4yNDEea1TKf05OTGU1Hb6hEZqrtKj41XqrT4/urK
uDcmx8C2d0iecUQavmRV/qMcMBjAOBvCMs4uT5C7hrsJP4xd4HPp6oJ8wp1rfA6ntPuYaphTxOCb
qJc1SC91wZQfuATqu2yU780C9vqQo66vdg3yXzk3ayUs3+NIYj6yJ4rcbbCtxPgy0A6JNn/WdByB
c61H41oNsrs2a6uDWbf6UzBK2Rd+poy3vIS1Zlu2H7MQXXFJiU74ScDNy83OG+sq2dhRKwvgYkcJ
Z1mWZpOvDvXkRhaZ/DQUG8f+1dtAWOTCKdbnso9fRwtPCL1Yfw7eadU3cvd9HAPx6/2tcCt7F0FC
HbSqbBtozwt7aqJTEzoxPFH4zFX+CU1fXfp6OwetjOgihHBbnxF3B6LJa6dNChdrQPR5MADOv0OB
OVDDvB1sJeERjGsGsoiKCpb9cn/KakVJdrnszmgd9xgop03wmColwtbz59uh1qfu31DClxotR4oD
m1A1UMjQuoceso+2Og4ryw1QLQNC9ZFMIBbhVHQPR1XmFhhFv63GP9hBcbg9jNUZO4sgvkDmdM6s
0R89TZPQeOg9ufykkEPDojv+t0hC7pQqJUzbkdxZF7k3xSAgx999578fm7f/IRCOoyQ2gI5XWoyZ
g5P8YNujF8Wn5nuEK49eBFgvbT0RV6fOhBxE2e3PirtcbLnUtiGMu9ErI/mowqxSjPal6j5EU3u6
PaK1tWaqAOU5fpbzWpg6JbXxyKFT4GVWfYeV4jFrc3hB3UZy2wijCIDAJpqC1tQJo6o5cknmY9Uc
GqvduC+snG8O72rDBoeqrxSWsWqAJF+gFCHlj0mnHYcQ/xNM9fwRkSeMPlVz3njMX38pY4EY2Tri
rJqsiuAVvzOVGo2E1sMlaTe9Jc2LguuatDV916mOMHSzluxDzU/8TCOv26GN1darIv8x7YFT+tXn
FHDgIP3RY8e+ssUTawje1cPXXkMdPaGhME+ofOv2ka/Mc8GTVHuxmD0UGmlSUR8iBJm8vsUkx3Ka
pwDhDrWkUJniODfH8kOdfe0HerlJZO2rPkK+J7+n8XsqqjzcWWlziFBW34V6csc98RBgsDrF1Yde
m35iEXh0GsBkgCUbBAL8ynhCwOZkAAJVsQlSkU03ssx/lLOYnlGKYueMcjGKWbxFql+4eW6kouvl
Z+iscG5XBqfgFZIOZjyQszlHbnCWPxr9azm36q4zjY0a39piOA8jZDx0mpAj1Vl/ChUPSf016i94
ZuEJcry9aa9z9+VwhE0bZL2fOmUyeqNePrRzcJ/O0sZxtzpjC5bJNgB80Ku5zEAo3kXZFMWjl+f5
K3yCn9UiWlHWGwUCZfmpl+9dhnIWZxnq2dUbSW/dD8p09Kq0ag+zU7/1cv3RRqe+lJQPwxAcdXSs
d0mIM5iRN3RM7Gzfyuk7DNbv7Ga07+caUxAlWWB3xXhQQ5z8TK3e2ICrM05hyjZ1HQ6lWMiIsn5G
JkkavN7oHgeMnen9bmQSZXXKz2IIq6dKYhM8ZjB6A1Z9cSKh1tLexW2GGTKaw6GCoxoaPCWSF8hb
4A7dSy8K2g+02J9wSKScrG8MeusHCcvMl4OiSbEO83pM7iwQqNo0uSgGb2zOlZoHa+D/Bg6s9XIN
jK2e+7HvDNjdzP3Op1CYAi9qY+VgGVhP+tGr375DnP4Dddsn2b/7HzYT1TZODZ5dVxUXyRoDOtTc
u4c6chOsoivEl26HWM0LZyGERd7JjWlJRSO7kIsPWdHc0+P92agOOpH4dN6Otb5S/x3O8lHPNpQN
5Tzlyie7tu6akrepOrr195exnv39EVY+JFuUwf0C3+Gj3rm3f//aokPM3MKDAHN5XSzpUTHGT63g
c8jtY5p89cun4O85axa9zLMYwgW7H3BYaXS+R9550fjOzjey2tYYhOQZtprjyAXFERXDMYwcEaZR
3lIp+v7fpkpYVjEsLT8fZMWtqUoa93Oz053/4UQ7nylhNfV47VShSU4q409hi2eK/UFvEIeq/odV
ex5HWFVcsGpDwqHVK9l8KMkcNQABt2drbeGehxBq0RBFs8xuotFLum6xdDxk+BffDrH+3W2eBvT3
eB0IGRwizRzXI4ksGMf9IihUTCiZYT/x92GomHIyI9W/VL4vtyC6tcjJ6ib5Ms+QUUtcO8Ar3Or+
Yxj1MkwGj1aaS3vw7N58qjT/ix5986MtRNraZzkfjLBXArNOm7InSl741Aqc3dhVp/82X8I+kaMs
7DKT+cJ18WhhRqOZp7r7djvInyeMeJM5H4iwVbpZa+MUXzAPw89/QDR9mKLmqXJUFwb5J0WuabPo
v7q0cMNyON6OvayrW6GF3dP1BoxgZflSfv9BGYunYhqOtayhQmYqYMSaB7/IN95aW99N2E6jldcF
PoCDV/C+0iT9UDpbfRd1WWHiuGzYNTRCuFYgPna5AhM8WNS0DAfPygN8VHEiLFBB2xuLjBv6f0vU
FkHxUstw6Ev3kvo77t66Kj4aGfqCunrn40JtaM/oJ9APRAA4+6G11kaKXHuanf9IYdMbfRHYKL71
Xl7pR1DTOJPutbZ6nOJ/smBj0tcSzMKC5vzQVFqRwofOtVwC52a1XlZkPj7HT13GFdGJtb/e+jyT
aE4rjm0h+aYLWx/Tzgz0ktJ6UtHrHlA03pdF8cPo5PRwe+mubJvLUML+l4Mo6tDq6ryeF+7nEMAf
b1cpfq/OcuJqmO3SJWntr42jNE/4jf7O81ndGO1K/X/5DYDaMT8CUSLWwqRBdyJnuQJSNXbVY+zi
xpbtxr29U47yqR624l3vnct4wpKRmw7p5QQJ9S7srUOI5hVyLK36cVKkytWMZniccTP4UjaziVK9
Pb/EkWWfJqzNd00O+FlJ1G85+NeNb3G9ui5/lnDfzztQ6VrH1VHGaNCwaP/tU3vrLrxy27+IYgu3
/awFfzfmywXyaTw0e+Whf4j2i2Jv8mFLdETZmGjxpNQb3wylJKFsgm6dum8VUzrJvc4LMQiQC8TI
fbHWzg6VpKaeOef1ZwdfqbdkTnO+A1bvJmqZe2VSyo2MvfLLEONRUCKDBofjj9jndfqYtl9tOm5c
q9GLmenJk1kHNY44VeSVch2cZB/zN575Ocak0fSizo70ZiTFjzTTigNU3uh9QeFzY2leL4HLn7VM
6NntfvLrPnL8VnGtWH+wjkNWyfs4xJh+Y9cvu/oys1/GWX7HWRw7M0e1y1hqvQtZ6r7wum/qRx64
e2p2+FvRw9kIuNyJbgUUMqdTSDMeMKy6xfSi/xB+oHj/bOx7bzgZH2/Huj6NL8cmnFphUAYZ5fvO
KzCz5RmjfZOaLsE30JhwC6imQ6QN0ctslfLWIJcNKg6SaiQVUNADlLqEyElnFXItlTzSn8z73A0/
WO/7H/KrWe505E/kg/mQVrvmIfoC19OT3NvDXtnYkFTPogtZTfJpk+FoSUvY1e/143jKT9j/7up9
cNi6mm7GElKV2fnmlM1IdtRh8pDH9h24iD2Wgsjh6t/ZJb86Gnqy/7ENiwejLTfYBctiuTHPYgqb
DOzsYw3FZ8X+btpHU+GWUew79XR7Rq+z18WEitnL0mNw0jRJvaDP9X0qL8J7JY6jt6OsDYbaB1hS
MCcKzY3Lrej0jY6dHNgLH9Niqd9pHQjZYGdC8rsdaC23nAcStiAuxD74w4r1Yb84yt7KXitnYw2u
zdh5CGEDlJmd9l1MWrEktw9dS98YwtbfF5Y4vhIzolx8+Mb6Ciz2MGEbdXuStr6GsLClVI1s2cc9
N9ay4hGfzeiexyat7jz6BzvWbGNAynWychZ3r6V5AYwDiNbl1zf82ERfj5RRHZEbd8N9fEC9eg92
2Yv2qIs/cy6/xB7i/RtHwPW1+SKw2BEqwhgT3jKV3cCnezIZEH8HkEWvfZm24Jmqz+VUGRsxrz/f
ZUzh4TxlSqBpLYcApB00ls1hhhPT/nVV5jKIejmjZTnpKWrvlVck8HgcyC6e7mCrrSfq1l1q9ePx
+UF0AMe6kogonLQbSyVk6+oJDXY5R8k7H7rhdxMEyVOrAyDMfPvNUvzp5+1lKu5lk3ahCtUQJ1DF
gF4lbrRhzAzkZnpXH9GRjSz/Lpnlb0acpxuohSsqHuUNdPyBD1JSgS8ipqfIkrpSqXKMAqrwEb/L
g5lH2Ikr1aHUlddJSt+kVN93gfGxSabvWCvvHXy0Tf5/G1tFnOzlh3CmotlOhfpa6AqBllbOCjpq
IESg+gwnHmMUcrMnR+nfNebPTiqOtydZXK5LRN55OtsTDY6rz6sjZd9VVjW40hyfrGB4djZv41ff
cQmBP4biLNxxlOwuF6vSj6pkNRnf0Zx1jLybT7Y82W4zWRsLZm32HHBisFOXNSMasvh1urC7WTCB
DiANr2vzkEFX2idapj30TTLAWTIBiepYdN+exdUh2kDuDaAOiwTm5RAbHJezpLQ7t5r3dpxi63gc
xy2DI/HmxacC1g/jFva2jfigkEal0lBoyoE80IBMLvbLe1uJQEPL8g6iXXe0OppYhp1DAfcxFL89
QvHM+P/BsQfVTJbKFd8QsUOw/VbXuzgetrQvWvkeUyln30g253g4mBvrcmVGYTFwZVAMsLdov13O
qNLJc9SWQ+/K+ZtTjY8+grZd0Xz4H0a14As1ligZRkgxcVKNOeK5nSv5Ltm6K3XcKyC1bdzlrh7/
y+wp4Ng1akxg/sXRhINaBkPWDC5N4f1cDzhcy8cUiqyat3uAIO+0/ltUSYcBqcrQ+AY4ZKOAtLLN
+WqmCscce2NLFRbonLdViHRah+bivQMHElLl3V9PJdUzE3UcaCZIjwtTWSkFWGEt6N0qpksAxKPY
FZjg+e3fVqaZS/rfoPsAsJvWFR6bcy6lKGd2bo05uYFUiYQKmTyG3u3xXF3//8RBDlEzYGxxCF0N
aIQipCzm63JRnywLB8vRjMx9ajoPjRXMO4irjWvE81jsmjD8OSPXetcg1F9vHAor306HXcDew4wA
BLqwFRpLSeXZZGatKeEQko96uFUtWtndjBLi3XLaIiUtpBaliUcsgAkR493BBmBP61xetjo9V6xl
5tQAcMRhS5IGIioMJZUw8p0Dp3NlI9V/B8V0aiatfz+NpvpBcgpo01mWx08Old8jfQkExEJ5ONph
5hylEH9rpGmNd3mR/WrUMf08Khot6tqX9hK2aIkDj1hTKWdJA9650lSbe4XK4tjW/V5R9fIwDCHK
mUbv3/d9YxwGR6r35TD9HPjCiBTbZWJyVkgFKE0kfVBn3BLoW5bM+Zvuz/A5moDyoM93Be2K47wo
dSx83RmcqFKbYNlfZ8yvavy6N14pK2ehSdEHcORytYFjfZk/QW4EfTXROY38pjoM7fQC4Co/2qWu
M0bqe1lTKHejnBZfb++b5Q8LYzwPLDKp9GkCbxNhIlQnbuojy7YPOzdQ3trvKIQ3/caRf31MqByJ
KGvIFmwqWSxWt1MCZ8FgmKCEWr/YVd/mbOtNeb05FsoZOQdlazph4v0lCFSpbvBLdQOOO071pvWc
Ym80W6WVtTgc7DLgbIQ1rsp1RkGVDgejzsWqxbf3GgYU7amUNvL0dTZRoXPSfjIxM2OvLzN6VhXT
MGfxDbvr3B4LF1TM/lZbZSHp2Yi3sL3pqCKPe/n3i6LvcaxjFPJ0R8+4qtKDHB785nmYv91eaSvf
ng/D7RWnefBD4neJm7ydOqXp3FZmp6vWTuHmPnT+Rvpd+SwkXtohnJxck8WDbc5kiwezhf1LFntN
201PcTmDmdWb46ylxq/bg1q5Kqg0X0D5yQ6J+AoqMqGMEGXkLIqI4wGa8iE4Jnv1RfIyN3CVjcVw
vVkJRg1vubKizibef7IOU1oJ6gnC3O1d89SelHvdje+rjdvH2hRy8edwQWUXyYrlZ5ytubb1Q4fU
nbq5gu979qw0h4mXlvF2e+7WwtCqYBxs1EUp+DJMjhpDDAWnc8vmnnzQ8AiAbxEPW8/F5XV9meJU
FRtAHAkwAOLtJMSRRyeswtiuaOUsLpOxWz/Yj7PXH5UjDuqbfTKuHNcBlzo+D3B9AWaKL+HI6jUI
EIl/1FpstbESzXt5J+VhWyKqUs/7xMzjo5oVWrvTQiPdT4463KuRUQIMqfv3WSr7n+gb4yxlOGjX
K06Yow87OSfLCZpoZzSJdrQyOXzM8ME4dkGaAwEbAoxTcqN+7js78IKsMZHWl0oY4DEvNzpp9fsF
6VQhhhl2T+2IDVmll7/TuKo+Fh3HNjSl/mnqxsId27E9YjI/Y56lZh8iO0i1g5wAYJii0N6rWReD
pVaiPS3k+YsUO9H70nS0XSSX7WfbMh4UQ4uew0jvfleWwia3k+geFKb/fU7HuD2q8/RZS/Ks2iFy
gb4Gt0LluTbK6hg3QwNXagwfItO5S9qoQd/ZAGTCMWwcgmy2n0LZab+HmdxMRx+XuM+5YVafVYR5
XjIrz77K6OM/SmZr7P1Kmb7bRm+/C5IxeQgqQ/vkp820k5PO+AUrv4mhlacVqsY6nb1Z0k/ZOM8Y
icmh9V5VTD04VrFcn5QytQ9+X91LagxwY+7rruZp2mT3attZyR57JvllSPsRg7Ue2LwJ31rfQ9uE
WJ0lffq+C+3P4fj/SDqvJblxZgk/ESMIet7StJ/u8UY3jNGMFgRAD8Lx6f/sc+42QitpWk0CVVlZ
X5LvMOrZMYK9EfUvF08RcbLyjN8f1jxnOBaH6MK4ic4z9UFTA/hlOCYRw3qYpHfIdRw8CCnaXZIo
MDI8Hsw72jZIh8jct2h9BN+LfquFNVNWIyoY+2ou7S6GDLD6zpYZVgkGSVzm01Tn+GJrrdUEz+vk
R32lvAloigkUl6gRJyONPo0hQTARwDBC2/irdTBj+jAynBmSQCMaNNMh6cPlr8aK2jtfg+0Y40st
9DgCsr+GTxrcrkMH4xkGDUH/m9Hl0YK+gTREErdyn07IDsP/OIVTQXzB/6p4zuohlOxJZhCm4VPw
gh3YVd2hhfW94iJ6GLFidtpApatVm5NqE5iXLLhssNMWP2GJeiv5CgM+VjPH1xRfFh52jh8iljx6
zrb1WW5IOnQIirvNC4rZaPGzGkwO+zyw4SMEBQ50hm4Q2LE00SEBePdEzdK8Q6jgh7mfElzyWBcq
pj7/7k2fVl2P5CvUdBTJmLyB/dPvYm+fhSx7nUnYH1Ib5fVqgc2BbwGBulu3+A+kz9dd5/KfJmu2
Q79t5pAmbEW+1bpgABk0/BwyC9UdeZVo/Tzfrpc+YttQIuAL27leog8E9O1q5APQ9XlDDmIe6WU2
GoETIzO1UMF0mp3XnJfM7w6dNfFTk69tsaQNC4qBuKzknpZPa8+eNrqQHxdu7dVRb3xbc/vukaUp
pDT25N9J7mXXI6UmmVlaBUj5Tku5xdO+TdpojziNp2T2hyfP3yJgNUe8mzqjvyidkR3GmByQL9ms
6gl5pXe3rozViQRb+BaCT/jlwlX+sXnqf8lJeo+sse4RLMm1UgHxdsgOI2ckRIsnl4TqopFIciRW
r4gg1EEGdKJZX1Fsjg8MOz5fRilTDGPk3zj5/0g/6C2rWC/C79hrY6D3QObpptJXejuAt+Ju6WAV
zqb5vC2r/wcApqy0cLtDyMuP1KzmlKaGH0iz/AfFNrhzcToIDmSKo2PvBMmRn8noezoH4hI2Y2IK
xPI9ZH1uizDAWw3PQqwLY9W3WkcwliKD0wxLuFAjsR4NFFPCnmbqISUiigN1DUVuX1pEb/xNuiCs
w8CSiidQ+PtoLKWJpnpSiL9iZsZDMqw/ch5hKDN8K9jSpm8ToqSOCJheSeE7nhYLU0sdzS6/rALf
YeEMTCn4tNjEYwgSxLmvEl6qMQckcsFRhcfUl12Jv3H4hvPO3uZkTpeHbjVxt/PCEKlt+AThzW+R
xEayLfuNuFSQsoRHImR2jmFU9XMYfHZ+q8px5UIVIm6Wa0z5Z7bJ5itDBham143o9huwPmXq0f6V
WzY+NvkyyV0jEmELbwPUSiA/84kZ510llCxQ1pBi+Aq6cpKWbugQmySQ7iIOxpn4MQ82sp+i5AkW
VHojdMuurGfgAva6PWrIVapAH+1dhrXp/gAxDyXAMa0/NxulFddZsiMIEawYMkKObZxJuZtstNT9
MN9v7obt0QVnX0G2YsOBz/5yNgulAEVm6z7duNaw8vetXyfQa/LCYGhWkXzbviC/t19Yp5rW0vWU
HAfT6u9xHWAAHdNmh4s4p7XZssYUfBrVv26eSh43+hCPES8dD9p3m08ecklHeNmDtkn2E2JGH3Rg
/Wrw/TfqpfNH26wXF9L2mWBL/IFNyaHBy/qrh1TvVDTYY0uHuMoaARoX4m+w6Oyr8Z/iqz8WlGIe
DY0yKEmMDHS7zWY/jcv8mSxgxyg19MeGdetQGgwU0BS4RzoglbMEDF/WC8E5qwZJzgQpnEhYpOuw
x/VJyjwGZa2gK3FdvclVk4KGpu0PQ5C7B5NntoTySr55394zUyUJHoKk85dC9dPwdwTzai4omelt
4ROYOS0NgT7CSp1V2yffRgOc2GqwXyXi/JflyAwVDQ8R0xi5BPw2p85S8+wuu/THPhDunCzkUbYy
KYOM0g+J7fk9wc5oDSjT/2XBJLtIKZg/Yrgn6wgHLjQw0eBTCzxET3rehgqVg3xep3a+YBs0wSke
YTc+alpaghLZfcGBJnpsxExbX8TIqX1BSwoHAc3uSqvN8uuk6HwemesellVnB45FGg8As3iuiO+G
137SiV/aNsJiRY8lbWRuPwwo8nENyab7q6JueAs8H8G5rTN90fMpfmL8/h7fvQRSk35ncMxjHdwO
uC3AmSsQnrlg2X6Na6IXjkCDzn9hSSJqYL1BQ9/m/mXzgw7cHBe8RXZBiTFMXW3REhSzcFYWgYqn
I3an1lrNfviQApAKjSZCO43zJ0Q27Apc/OhBouBte0b8JCk1sqjpvg8tn4skW7LLsCHePuh1cPZV
/5+PkdOLzvLu2kxi/lynbXrFDb3UOO2yW2ONxYOSx7c4aLPnLpPjz0IM6iN/nio/noGWS4OBPXSp
SL8Ia5c6xN1U8zi2yAskZu9nc/7euxzF4mgQqlojtmtCBm96Qppg/srXcdyNcHohXZpYWm1o6uue
B+NXlvCAI9bWqe95zqdjJ3AIVHobYoE3ckzxQCStevai4bIBO3MBX/4ZiDn13meA50fNHL7rePD3
prc5LzQw0K+ux7Nr06YvAl+Mt0Qb/dRsSAGKWBPshiY7D6FZvvzQfx4dlhmKSRtWYF21L8Ywlx9B
CLEJdJahmprpe1WbqxbP+kWHiOV/uE34H5KY4QOpnHE9oyusx2lw5CTuwyACRFtBsNR8YrS/Z6Ol
7JYnI/a30rX7Anh4fkNCL/Kc4iDdi9w1I7LG5rfUF/SUerjWqjkj86ujGZZ84tTs4fea9lYKijzm
AHGVDVKYcZj5+Fa5+g4S05X+nNKdpI6dFOr7C1MTu+abDvfYPIhLVAGyzjnvUdHgLxkSkCaEXH4S
swxVkzpWzdgFxINEkICRsUu70a2KF1+UoZLhG9Ehf1rnLfrmpmnBuIPXacIpsPPinH6q1ZP/zY0j
2MEPxT4h9mdmOv3nseU3vTdb05afJwcyqEiWPyrpza1lnf87NF340OX5VC+5nx6zZLpwu2zIawYM
OgEsouR0So99vsR/TbRlazEoFLN3aE0fFTHMd49DMvPbwrL4HQPX4zp24x4Gf3bS0TAPpbJwbaWJ
aPaQEbfdGI3eG9bXf0aO6PZw6rpb2HqANJCkOcYyCkoviV5QGuNUyJGGG1rwPNClYbMp27bKa1Tw
1eTYasXICG9y4asQMSUc1oMdPBQeqbspxigpnWNM0GAIdF/IklvGKk5V87YtfXoSgGuU8Dw/Jon3
DOF6uHprLN9iMkZeNQEw2iPphUVuh6Ncoisbh/tKYLicXWpRx0CyL13KyCuanmkfoDjeGy8glzGc
4Ik0G/o/zht7wGav/MaNi92kmcVb9ORjX/5kc+R6bgIZ4Jh2/GeWAGdRjnTfbhLxZY0c7+s86tLx
FHtxd9vi1lW9DecK0ieCfed7MxwN8XpWIIBMRTiQn1XEMAELjeDQFnvKqSTbK8/vbCHa27OHyw0x
5Ftf0S21j8Tl0THMJ4A5ZhbukPCN9xMdaQEKM1Jq+39hE49gNqp4PBAk9daJ0frsizjaUcT9Vfm8
PQPl9qdZGIjXqw2bagVtY4eCOtpjMbz7XLoNwc8Zk08IT//Ih757gu8qOWitmzMPN1NQt6DXDBNV
L0nz2Pn3LGCcQiG2ZqbZK3DfLFPNOrkgrxkgzpb012kZ6UcUeUgss/PwgcVpQOtlktv/lnROfxO8
Yh62KtWww/rNM9cIGBc2w81s+/QC4AE9owjCkwvn3lxi1xdIToap1hBH9jdniBZmLj/BiYZuE+6l
guB5uAZhPtxWbxXX1oT5azBbcVoE9Z9w4nQpLnrdLEUufe9krU7+8W76x40/HkPCzYONcVsBV+L3
fxSh/a5fTVbjV9sLabGnnGo7Pm8uY/smZuv7OHgwrA5EoJsNWfM37uQzIZI9QgCAdVvP3oktWACN
dCJKzzZIf8ebeI6CbTpMKGoOZLCYCyDGqo6Qfl7pzpkShyBGWRSqL8F88IjCdcD7gAhZn7fDaYNF
4XkhhAVVO2/pM5isyDNOo8ns1gB/H3dTuJORYEdkE3o7z+Tq3ZcYb8xiGr/GMeDfA8antyBY0Ccy
Jf4NbY9uSTt7TddsOCIvpP1PdcB6irvkvEZoib28XZ5MKp9lhxYX99v8Nc8wcZKlR0o3mQNg2Wbk
cot+eWNLxHeUBbIKtshhzx/Rz00C2wtxttvjpQegdtwMElDX+c/A9N5B4lyKOJr7S2ra9pVKFT3b
ZWpKhrvyyr18xmwkjliVde3yJ4uM3vUi8y6AY2631I+vTqLDgB4SATAh5le5dvbQkpTfQr9pn4N+
ik4jY8N/BnFNZTab9SXwWiyyrEMOGl+jjmpuG4zp7zzV1abcFt3El3/UH/J9gyT2Imds+gPspX6d
0AazKuq3danHuE2jGiQoQGr8dfgb5XIVpRxBGB3ifOdhSPSSiWg4+Uw6D29qI4diEJMqF7vJamVJ
+5fgMoGIFvnsqdMe3Er9BlHEYmKlXcD2cojaU9YiI6XPI/+cCSyuSmmXryDAyoCZ7+CBUJ9olFNY
3b6wSn+2c7czRp66ZRgreF/TPW2n7YQAN3i/2/XZzd2rFsbVncJGdd7wKtUzLMtoizGVEpVYmuhF
+Pg6qZv/Q4HzGCGqbW/9DX8jKBSf8TjONY46RG119oHmQHP3d61A+BhQQn9XHykfTa22YdzD7y6+
UqxTowQa7PJIxyEv8ywKH01kkzLiDdv5vWnLgQ8c+dhLc/R7/97WuXdg/S5TD1bYmNcpvuBw8/GV
N69Rg5NZhelSzyoUh8gHRhTIJXHm9+NxjlaYQZtgvaxmegXV5ep128Po581jz0h8o2GKu5nkpWD5
0+AH04GNHyJr/4bQJ0JErRRCgJBilgOq4GOCAgJP77YnNn+J7HxSMUoko/IKG+ZXT7Id7BOfYu4y
lLBwREB3KbwYtSumvJdgngrPh2C5dng5FbsKFj6hbH4P/eF9tNn3kvaikLbfo6C7CcIeBOEHTvnX
PMpDsrk7tUdD+UKy5NihLc7oTa14k1DrIhPbcMxT3J8OWXKF66BHaa5qxbCsowdg+QHC6ap5BL1G
TGT7oEphrRrdwT6hvL8qPTybiR7aNj5FHgKb+vRd5qqMXBo/ZN70tIlElarvsQMTh/veoILZdJm0
6RVR8QACkwQh8hiAAvzzu+AAR6sZ/UUOdYyCDfumcMQ8WgoSDmt+xyTabSoyZePN14gO3W6mDZb8
cS/C7J2UVmcVcBOfYQiZGJktU42gkcM2bxQcUP6c40cv+kl+L26WNaf4bDlGfPES37jI4gJnyAsA
+1cG6A0EKs/VyNa7Ws+d4lyPJcZSTdGtzhWa5ofRjbeljz8doQ8b9Uo/oHM55HkB8/aVxFBHRY8u
eNtuGjU/gsQDjN8Ylh3j7uzLuUVRTMeiaUEHi9tElsNKa/gvvlaefoATf8TK/39ZoO7dd6kjcEVB
7zCVNUCzhrBYZSy7xiEI6HHvHzHJhxibT6zwm61q8QPINf2Dm15gX3jG0dnSp4Hyn2Xx3hLtoiJv
HUS2hciS3bM5MwLDUZRCQU7lqy+S3+aeM67j2+qan4S6z7vckjW4z4xIXBmgumLCf1MUiKReib9G
JwceqYuHZYGwYe+9VvLAOdk76BBu9cDKtmrvcQn+sjhOli7oge3j4ta/6aa/82RCoYljpho7K8tZ
hJAj5PQzRBZFLirdIs8WWnc+xoskXS2CN5HcptGBP6FLN9h40qdtbMZHk3froWeSP6DuHj6aQfkp
5oTI3078LtivQb4h+B1bJMpjyEue1vSi03y+8rugiSGsqsng/0Wp9J0M4qDccOwQsFzoFkdUnpFb
hD+vzAfa7rkKGfiX5GFJsmMYs5esH2pgqe8Kltmq1Y++Vz99YXa6aqzqeo0FszdPATrewIxIQ91A
LtJQbzYvrRS1ugpWHI0be9Es/SCTPvM5+mfDLS2ALX03lnwy5f9Vdrk0WfwbZOCV0wUHurqIMT7a
pLkqD70cVqZ/gDs40db7wb0FQQMIODwj6h8B9Gno8ttobd2HbO8SROQEycmXObjZSfcSDj6OM3nq
Pe+KZzipJw7pNJcHuJJrl64Nmkk4nzsPsxrdjo/AqscFEx6WBT0KjkhWSI995dqSErL4Z+rFYRFx
9Rh1nFZh73+RCKrf5AG1Hnf5WrA0foo68dunU+3b+cL97coV2v/NP05RLAtoGFXE01+cLvPexN7H
GM4XvQzvuMOPmCu84PJDFQawZTyPrziArzy1n2IJbDXx5E9P4GehqTmjZT7OLQTIQdA6BmcPl3J8
Gl0OeSK7sCXFHMSod7w2DHJl+2Kn7EQ2Dw5GUfXZ+gjg5HEcGKQ8aw9Et3Od8GwpUyXYrqHBP7ai
R6CGqFoHBicKeY5sTLbCGHMSyIJ/imOPHryIrmeoER2GPOFHsPT+meN5dkEfvfdLRgCACircn/QP
w3O505Sc8BOdh458+N6M87e1Je48KNerOIBx31+CqHfwz+WnToobwAcKf0T8BQoErdIJx40Xj0+T
2ZqqdQytQW4cjlb4S5g3pBX2ZfaiyfSTTzB7SKJW12mC13dDLV9ihyaowwE4dOlnrFyIL+EWV2EB
qX/ZtVrpimcGb1myoSlG2D2mbaBLQoOfui2uA9K+e2Hz0EcQF6LgdfZ4X5o1wPPQbZ+Z8W68Iey0
0fjmrHpPeSNQOhiEwAwUPS5WkVgSAL0l0gsVMnlQnbtk63iJwP7cQyHFrISrI6FJjsiTaJ+illvH
9AP5sLxgSTpWQdej2c1+lYOJRpEMAekbL4chiIqRgZC/QkoTWZgW89RWG6IKUFJC1U1NduoMxM1s
yB7CuHsccn89Q6yLC9LbWofbH05APUNxeYjzaKs3277KeP5Ax7BXyYj0hnh8sF4DPYiv5zieNCb7
5Aby51qAQ24L/K6xNB0OU+pdTJAjGc/YWuTeWPQNqkW9UiiewEYuVAHHQrDpkzBFi2xLausiMBj5
+gQ4vyhnmT74pPvwkNZ08FdIM51mY8VyiY2LcS6XUYI258EQvGJxYZqSZYcPfBSRRB7pwB4TB62l
mZWoiLell8jqv1oME6r3VNW+24I6mz0Kq88q9sJvvrCH/CidRVYmdV2VYfheIesmKCY4Z0vIsf8m
1XH8dqQzlPdBU8p0VOok27M1N+US8KOgKbn0/opd1SWW+5mmqPQQD/0yBfhyzCJuoZdVZpnwSgPK
7AHrJSHNXYfQDvvU4AP0AkgfbkkHS1Xu10u67LrUk9UyBSUHfb7qRo7btDPdLVhXfUz85b/OS9py
SjdXTy1ub7+bzw3egnKMojc6zThGPfHRxqgZx0B/W2LFbkuaZ5pBTr/nDaAmfARJDQInTjoGe2u9
BZgkLjooMg32vxqb3TbjcFwSvosw9dsPAhT4teGuwgu4Qs8aceAT8hrjJUL0NQ4bp6s+116ZuOh5
1t0/2ubdYdAt8jhc8A/OlxqTt0oHFBX37LHKgwgMpIp81dCR4DlFVSce4hYNSaeqzM5Py9Ic2gVy
HxTSP57KX5yc977tT9MmMTbWZkExsqGhyoeKdBHoMOhrZm7sgwone8ZaFAaTcfaY9/ItMHJGgRgO
dQj8/hvWTi9snHaNTI/cyeS8xB/QRjlkUVtbxOIF4scfgiOS8caC9z3ejiw4plBB7iG4NSHrY26P
IHu05xDKxaAC9yynoL1sMxb4hMpJbTQGTOjD4EqJ2U0qMu38pW1xpOJG4thNKwca0H0Ah28Zs+Zl
CBDYMNkR6oeUSzajiEoT/N/8iI5sOHrZigBtJXZNPwFJ2TcnOy4X3jd1vOEX8J3lWfODARXy1Fr6
GXj8YwEg9oCqY0cYetE1YNeGw3NNGSSnVJU6m/tH2CZo2a0C2a3C8+p2AFHKgDz/EHWYt3sYAXsO
SNHBm95QNX5DIwcbM7+MAJk8r70/nJoeVV4/T0uhrUlBWJ3ePc8diWxuocGHX+CGq7LQMyXsBykq
8uy/fAMZkgbfDFoUqg1oZ14+7aLtX8/FawYptnJZ8GkT/5mtPf7cmFYoQ68qCxEeMUJtw8agE79j
GJcIS7n55s1ivxc73yNEXf9iF/+HSABz2rU5jRTwabrsAzKW+p7a3reQUHUgz5t2GHz8Qo95iMPp
xyZUHFqbvUkN7yIcc+DUGuxXuEY8ehqNJ3FPA3Led8s8PzpqOSJQkm+3tF65gGRZ+neqi+G+Qmhy
xCPcbJmt2IrxaGAl2fd9j5vWYF2+X3BYYs00OYqAp3hje7BCCGXouAj5hcjtYT3VUz8x5hwFmuGm
wnOMphBZMHWMGWi9JvFWDh3SnlYk8JYLX6OqQcR6ASAm7hAk+NXzELxhZcLuvbgPzshEuYB7VZEG
QyI2L03ZYxSC9a/XUaO4TvDaKXw6jb3vWo+OlfGoURvNAYC5ij3zETjPzOKnnImswfV+RwrFI27K
W7YY5G2iphGdGspxxB0T5+IQZ6y6h3YWSU8L7U3/tXS76jX/yQy+Po2s9hNNgKIcRoxcx+kGqxgr
AhfXzlsYqGP5sh84CNUJvRr3B1jbrwEzwGqUMz5jE3kwTc4wl0nPIubKfKFTRvCLnL4wZzgN03Cx
W4eqqFle6Zh9sBjZJhHjb2savk3e8rlsUGia9i/FCLtWXvSo7vMOl20IAZj9iwP81y8UaXSFa9Kc
kFmPn8mfaCkZJu9OyjOlOSaHKjyDFg/9L0QUVZdqtDjJYdQtgEloQQFznSvqKXQSYXpVsM7XEEG3
whvbfu8hwQU+CiQs7oI0lC9pJ37SBElToy/WDz+dtyPP7FjlWfdfZrrjrOZoBwTpUXvIoZmRrH2c
wMS/1wvtwwi2cOEnU3yBh5fe0s4tT7rl7pW49drhw5RDKNCkQm320igr3V2JalxzAWI/quyqUJvA
oOEhtEcJ/z/KwuGf3/bNP4Jk+dLFS3CWPmLYTDPNO9RlePAduhPog5iHm7GtJiKjvdcH8EEn1jtr
TE84CfBF52y8LCkPLxKOgY9oGGVauA37muHitVWMyh+VaacyUyC2Pj73RnqoXYR2D2oJ4XxuXj20
RWU06vCDCD99aJgJ9pNMsaKu8+64aSCzh8XPb7LrEfLiCQudeMWY/5/Ga3WM6Hzy+aZe2zi9KfSl
7yONl7BoqPOLfMDwrMPqUFIi8cgrp3VO9iLCODvWiJqQWEw6siZW3Z31ORxCKH74CaOTWtZevuNk
/LRdhJm1TLKdXda5w3gMgFmUP1P3CObUze9pVNwNBme0nxhgJilw3EaGGDcSYOqhTWeY9/Alq/Xq
IE37PXlRofSuHkU40AIlqAxZG/3FfiP9IBSXfS0I1gSLXDcghWcuhrkdDN/NJBhNDaIr7YpnLu76
8WXOtpKFdzlNIKqor0hi0/OYNBLFpk3x9eM4j4GQrtawj58hNHLIvCxBghGQvNiGbyqQRfjr6Lrs
WQbJNWiT7TipiF9cZu9TUEkEWoJMP1IZLYdNDdtDtm7ZJ2KWUFQkblO7trXDx6gx4UsZlrVAOU4Q
uM7XG77A7VFCh4Kt3FBISWl2GuAj3xHPU48Ox3jRQVk9haD9QjqCiQAfGZZsDF3Ev2gl+kfHXfey
LhumBTlKAqtd/IpQqvtJHGPMrMlZCJE+aDh6vvzGhq9gYy/vsGWpvz2QxTVAF3mFYHQFg0owhdVm
ZI83uwUTkczNiwQz8wz/xzvzovHIFzXieyThfjIoljrqi5fWD9wrHsa53vCTF23I9EeWmvHasY6j
G6TB2lXDuiLce2b9Cwdn4kxsjHksbGHn3hGI2riL31O8tV2HWRLv5gDFguxOE89A5o0jnH9Apu/x
dPNd37Lz1GBnCnO98IwjBNdY7oc1Ejr/ozzWGGV5HArv1sCpAZ4DLL6IhAcc2QGfjYogK1vJTNlO
vX7RQapvzF+7h8ZEXW2WjV/oiBnXPiFiCvGap1kHvxaPjlmTaPxnSCcMhmjfbsWUuPQEZS0sHSHz
oSFa7PrFy/7kGLS9yEWKQypVdsx7QUpzDwn0Bsn+hSGDgWoyAVTdtnXqjQooCeg5k8IETBdQrB3O
WE12K8O/VKoZvu0MTKCytyi8hxmnYUGXXv6GgZ5fc5k4mLKnFH8a/AcaYWOwoGUOW4mGgDzZ+vgg
JTMR2XCHo3y5cSBc7/+0+NFwbjbV3JCgFrLNZCVcQP5LrRhShDEl8o/Cctw3Xbf+QhYtMVrB3KgC
ivxXLRLyGgDAHx5apgP491C9timgBWIC+D5SaKUniq+3GUDN25At846MzvtYJqAJdLsE/uuxHeGp
7HS2GzKNjdchfpLbHFxD7L6WfgIBqtlisvPUTD9h+gQ/IGygSzQ5va6k5VfMY1EXbihHAZkKHpXb
hk8SQ3w4qMbkCDgzUt+UU90r9jEwSVJEgXcFGZ/tyHzPSc9STh6SzJhbKrzpmgQcrAK4EmXa+JWc
BC/xJf4q2DIv0MXGvzjUTfzhLfEPDOyPTbQORR/EeTEPm620IgBzK7VV2vXnzaXYI88jWDkXjFFx
DXxh3mFLPTWuGgYz3/rExN9j47pC5hpxTGm27aOQH22kkFsA85nntdl1mJcfHbZ0xw1cM36GksDB
tlHEzYC+O3DzJUNaXYWGOcc8HLLH5Kx4b+BPe29JoG4cToZPlFIN3A7ZeFzXu1sxRSsQjzF9kJiy
znPqa2jHW/bmYgQdwBvBcKeoBHnOEEnDh9zhu4Im7yo7Wnx16OQvXdY0dcDj6JwMuqvxrji4d4W+
wvCQQD/VAT4kDFirgCRM8dHO3ZC/5ffRaDLqv+ANNh/oUAnF2MfLYUEKgaLr8hSPyoDOChNhjX/L
bjtq2BcAbPDdUifrQst0pO0j5mqi6gzOpSSk7K2PtSoCIMpLma0eXCXcg9MWAEzIwOrUp63Y+x4m
xPCEru92XjKUS3B3uoJBmNmL3r+gFNCl9i3qATvyEsu8uwzfaYlnHLk0KMn/x9F5LceNY2H4iVhF
MPO2c1C2knXDsmUNQTCBAPPT79d7szNVM6uRu0ngnD/6Lot7wmGEAHNuYKKs9T9FMTxbOTb7GlE0
qFxPvGuc9oSVBPU9UxmnWSPWfcJgdMosMZ1lRTEdSiOx85H1XpPB/ys6x38sbZ58VvPSbqYooAcN
dXP33+xmyWUpYDzSVD5HmYHcC1XEOtDGzzqv6hfQ64e6ZYrc27AhqChcrvkKON1H5XOlEJlx9SxR
tB8sD0JO7aDdhg5S7NF6yYEK1XyTRqo+W00LBhV7+X3ijuXeJuqRslH/F0L/siEGt3PAYxzSLFAV
mO282Ard1I3fWaXodzEz+p3PxyFRMMpJ8Ya4/N+ATNttonlKBOAE9ZaoLJBTT/4LV6ag4q8LoGP1
Ml5jppBfSKQatHJj/3sY7cCYnNSbwdSv3CX9O0yXe+HkKVjEBQFAGsvztq7URTDO/LYZismm845q
5DkekiZDEBu80egYPGtv/EXqFeL3uW3PqXCCTeENBLkWb4XVwxNi/erAZePfOLV6WyxjT76f+svd
++EVlILW3dRtE6/aFy6nxlQu9pDSoAEGpJ3jkPHK9qUgqNGW6jbI5Ae3cp8sTvRrm2rvohqI/big
bW2dbbjX5OZvTFrIzQqduqVU2nK5LVEM4r1WRxj3u1rri4qZ5d0+y3einHocu1lwrhCtDTRMjiLZ
tavNU3ohx4lBNY33EgvIbnDz8UHP6f0w8lOAhi+Lm3/zhvWsx02wJy/3Gq69JiKskHsm4h6eeXYO
/B3hkg0FomfY1uota6u/7HH+0xo5YhON6fIc12p+IOqs2qdDzbBC9cpONbdtveKSN6pwX/t8NvlO
r/GMRqN/SeXq7QqjKE9c5E9khvFsmaa2cxpBK6JUf2hjsLOMyXPOKYwkLWa+lC6gcMRUiyDAG45e
3Kv7vOwW9LiWQyWmdvJPLMe/3VpXl6pdV7R4q/97wtFlERMrSwNHOlyAgJKLhmA/VOjPNrdqVii4
UD+H6G1pw0zjfwYaFFJ/jmEmQytZu5zyms6iPfOzVpgOGjHXCCgphBnc1ZGKT6FEUiSCADScR/nM
ROPvwcwfipEhA1RUnaeoyHY8mQxLxqCET7MX0ra6Q7aiRFe6jjfzWMwn1y1dRGWQajrufDj1lqXY
9ZWzZYomNjlNumPpVF/SMH6UzuLux4rHYciK/nBzNd3RfFqP+wUs4KaSMZyz4YicE1hXk5gOWLxq
ms6ExEnLJdKN7bsOo2nbhTOhuW3IuCvxoM+ZmVFvUXnzNzMO87i0134JiOYL65+Boraz6OfuVkH4
t63cjpdu4JxOaP08YMDOdjE8eLd6KfK6BVbNK1gfbdY9Cjw0B6Mb9aALBSBKGc5zaWDCwilv9x65
psdwjU9R0Ec7igL1PYOAPHOlEJNd18xDYngaG/uSrcVHFqDpQPiP0CIPZ39P2IO+KvIYn7XvsrLb
NCUBgW7T1MY/CQ/YZQ5XtSv723lbNd13X8Xymg4ROEODY6AEYwqwkgT+sId5uQa9+knyZtgFWg/9
JvfEvA9Qoe6EKqND3JprTvrjtlzTQ+1DnjEAUcIt6ttBQbJ6t/jV/Y0z2S39LO4EHQOIGZ1ui5+a
7c/2X5w84gkMud8Y0/PWZ1LHW+ShyBS6MToixAMO10v+yTvk7DkSyl0T0UMa+uMxEZlG0hDW27lw
nkftVlcvcyckOOKVWTg5aAQI730kASNlE58cksh3TeH/lkkq7SaGczyVUYpzNKm8aCcSuJFVteo+
dAq7S41zN5Qpd6Soi+ahntLmY+UbiukNahy4+qRKn3Keyh2aZrilRnR7DG35bkxl9oVpIX2cZgco
bMWi/ul4cbr3NOdY3iEX3nld0iEmwFuNxDJ8iNfipwydEdA7K/eKcuxtO8j6E4BXn3uW6J0suEky
GS7nqkZKggTJ2Tt50RxpF1Z3cTGd6AX+Xib2rJoOp68eSxDovkfdrrNmAc1NfMZMElXDyKKT93ZV
KMeauGruPG26IyI2uubUeOwMmgUHiv4POZXDtW9DQM6k+8jFDdjQhf8Odq72M97bvQOqfBd53cLT
Y/KnuSzXH+wRmb/r15LYBhDwZ/QB3hd8In5Zr3krhb8wi2rvVAfTsEXuHOwm385wLd6/cAjEI/WN
st6Yxm0/A7xgG7dw290wlAh9nbKYnkaOxPMg3WbrrVNwbscm+ung+En0IEklG1RxbYOlOySt0x64
j53vpYtWtmkDmZHU3qF06x3snfgIHecl7l3/VJe0u3CaLSfZIVDNexwmo0XijIyh+oq6EWosq40+
CWsOYqBvgxToZBeO80aaudp4rdP/nlHrv1Y3mlrIfHx2EGs+cOnan7Fwo5P2+0OaGvcfY+D6l8d/
OAgCGc4hcXoeV2vVvjDGsQ+Oc3LvxHW3Hv2bvzhV+c0Sk+dXBnYb7JYoX69TnHsH0+TTNVszcLQ4
FN+Bo3rxyOAftZvI7Sy3VpVscwaJx7Z1ss2cDfqAdF+ByQv/lMRgNU5zE1xL8D9DiCCzzlgsOw/k
bmtrZCWrsszSK2XNdz0Kw3or0z561wj53+nInSKi1oPnNhidXUVZ+Nb6Wp+avuZHxGn6yN+F72NN
Ra2vC7IE0BUxIvSQkf20Tl+Mtt7uBo1Ap3T1gbd4OjX0Bm1WqGZAzvEnnZ0B3AlKoh+mD4CdGUlS
/032L46GpkbTVIVyRGI4IqULZnd8wPWOEjAm/yhbWvR4mX52eVA2cVl/rRnnOmPnWaaOnxwkdV7X
hd99E9ZmfJ2qqfgunYHzcYbbIGzhmDa0gM0zs5IwTr9b8maPALN+LjpUQPOIMCdp/VOJgnHnxuVw
CTCkbVwn7b/cdPoQVizbbASNlgs+NTftsgv37zdVhxDpAd1c7BFiz5XZIc2b4TmhayORG5q/luBc
2ELfATxGhzLVGP6WqNnmrn83j5CRhqR1ql68hWRw5KNjlAMz5j5Mp3XagcSiPH2bwubqVU1Bd7B0
uFTY9/Fhhc/OUKOMcYoX6ZXVO5T0flZJuq987YLt+O2e7xl9lTWgZZ3FgIAJ4jFhcjkntS7wc/Br
puPw4SDUIz+HcaTKot9w3MGhaB3/AcVh+wt+koklDMoXX6fqPSjy72QWwV+OF0abkcDbOQ6PmOxe
teuPt/KHkJxlFoeiJt2lLASylXhNw42aeHLJcGj3vXbPvecuJwaai0+Myi6W7JFVYbvtSjwwLG/s
vLYJFXgLGqaknYKnaMV7FCaobZAJe7v2VkAVLxRHCLiPNFkhcOJpG0xYh8IykrBeofObUbP9rwuc
4ZoHGpY6WmsE+mZIEEOS02g2nmCmpndK2DsZWvPp40FgxIgxdFZTKJ5GVaO9xWHMDSOqa9cJF/EO
W01g3begkONvcE25CaSRR9ePi32g0Q0GHazl1CR2G+uy/ZCrsz7LMQ1+NcK621Q36JcSz9wviV6/
jSrFBvGbvxmwaLBbm3nXzlIe+MO65zkjfFv6NixwWzgeCbBt3T60SXkdS+TFbUmRRu27lCFVeG4W
rB92U8fFuxjb6VDOg60hsNbl0rcmfkeWBgPlYgVYvBTfV5/X29DjREjD1f2Mbz6Qcazyp8DwMa+F
ewC60xCQy77w3P48rOzbyNUop8knVhLu2KcKJByXa1Cc8vIGEI4cyCSNEM2b3RTndAT2z6IV/JZW
xTWASgd63kduuHNKOIwyS4fzzIOCarv/JPrudzFF4iUzzQXZzLjFGFNc2hLhMPP3uUv7D3xpN420
CO4mJODDrP0fmcryJ2vJvTe1rhna2rbdxjKN860yYX2LrljY00Q+s0BMPGjsXNdOVwFY3RjGP/lc
EMHCfnHoScA9YpvtLtm4Vv/5c5L/qBjZgSIByoPkZtY6hI1GtxMxetpeO4dCjfHRLPGp9zWsJaWG
m2UkcMFtIEoz27qQfCaCNPcqdedDep+KdGmfnJxqqU3A5ZJbTCik0Iijd9u+iDZct6PhpJNDJWGl
0yo4mk71Z2PD9CJuR18+wN64fctFDSEqHXQq/rq2xX7QZvldGN9XYEkDtpQyl69lU1mxE/Vi7lej
WPq9Lo3p9M7Te1nQH8+4THfAOr4lAbL7NSnbM3tc/U42ArqWnpvqP+VkLKINF/KmdyKEE+usPkCM
oo0Hzr4f6jDMN7NhnnJVYb5Mw+Q6GrQOKMrsUZra3Dt0eXArLUyzYYKtySIqxXh2iysKbwdr7Lxp
7ExvaaNgsukYvPZBASvCO1fwRlFczzML85SGw0MbanMdAN9Pdqwgsfg9g2uGknMf9kRfTvWUbe1S
0eRX+MXfFdEndzuFgp3Lz55HR94h6OzxOCJpRTmS72Qen9obA0yklCZp2iAhCJd121ftE8p+FMec
jHvXca+RVzx1sYOQT+IFzSXsyWhheTYGIRV3w6TnZyrwCnOZ5lk+tZrb0jG9xEEa1a+ePzRXFSPO
iONOnZfOdAyxCRqqBaRKoZprTlOg/Ic8DcJtPUGAOAafl5dU7lVOxJwxMZV7XsTk97oEEvY+T/Jd
0nThHjgqOJLeSsVl7HqnQbNGpTFUvCdp2cBvkvwrASM2UZX1RxUx6rRRLZttEnLi5KFMjwwCXLmO
b1ndeGJSjnLumAEUs9F9+kd1Mf1CE9GiE6Y9p7fmucIAfVn1XJ7HpVuvtchiBNuaKj3pzb9Wa9xj
FYdvXU/Ki5wKfNiNit4s+srLlKbTSdn6LBWc3IwmfOthQNn1rY+Fy/vjCPWsmFVZddP50uFR3hRT
/W5kVxysY6lAlQNjEJrg+jI0wO1bBBz4fdkqnnybFI9Rbv/oGHLRKg8Obog5+mL2A27zApVqi67W
9wNOewcNdzAO/mPq9T5cbl8yzOiq/QLZYaAtbpCeqsTvpi/CAMo6b44CQH7vJ2p5WTjdbrMXYV+D
REejvRabTI2zDzw++yWopcD020d/TOdC6qSqSB4rBPsoFYO/63Lzg2QGNRN+2jWsu30XYrhBPX4u
57HG4CRY9m8CYiTGHcRBqOeJOcLgirvQCMLwu8wrmgF/8S56aFBIjNi/A35wvJFJfZO1wZKfkT74
z/OAPoOHnyJYpwn/lXHtbArCRw74kYOzG5b+/UgM3MVEK0khxofVL+Vc3mGzgX3uk3S4U07CB7r0
I4Smsc1D0ovgkQWLTzBJVXBIAb5e6e5OP8vRzf/reTrvys5jjm7i0CB8R4whyf+HshihJMJQ3E0N
x9KEtCJNvph3pxcfRHiDs2Z9g/MXzIQSr0fjuN1znnX9Tz6NwxFZdfHh0hp/DuOmoUpKPmlRwE35
eqXMrNH6gClDfo5g0zhokhl+OcNC8h+bd3o/ktzfHbqEX3xPlPt0P+J62uPKKJNNNHjPeP8KHy1r
tK5HyUB6drngjsB1xc1+pbF0up7ZJOxvu8Z3vmIvLC9BXeLvtas5qNbgh6rX4MEvJ29PwVF2cPKq
I7QhRjZDeditFdNFIkVQsLfJIdgfGjnkoBh5BSCXoKbN0TrdrOgQcet3Zf3xNNCk7Wyi3kHrNctw
RTsTO9ExS5zSbkf+ct8NXrMVebfAFIozqBUs4IIETmd5sIvyYv2yul6e1Rz029HmIEyLxw6SSmbV
ue0PXu7VOxP4XvaQDq15lYhX02MYnWMtdbI1CEuOcirHa5NZluux9euXbkC9FrUumZ5mrI7ewBYV
lTkTgpdIHNouGhEBsrArltKAJUeMij4x0J9l5N+4VR/RlsbLkQ741EY7c7NERpGGlLTfumnHi0LJ
9zQRjsHzlY+PUrEpdFMUHoDc/q58iocwwoM2J5E4opFyafMc3EfgyejoNVVG2s3N2VhEtfcAvzF9
xg6bMwLCicAIbuoGUd4fv+1XPDDFZDdR4zV86iXpnRuJ7OXgadXyCRYeXgWdh9upM9V7FmWTOWu4
6u80l/FfPxhtsdPegL60KdS9Ctb1ZVp99JJDlau3lM7fK18z/wFo3+idrdi8ejbDlwgI/rFQPYiO
XiNEDQCtDzJF8bOC23+MWWxeqgb6DCUm7FWqqvvZ19g4kQ23z7Phj965CDRV1lQvRAaXJzWgxZ9T
K85RPYg9tyf2rT70SOZa5X/shxDyTfIUV2a8c3USYVErbfvAjecCnHb5WU6a2AVMsteYAo0tllhn
n8dj9AstNd1vSyh3aKU/Xb+NTq5KhtOYSPB3vqM7X0wIXsrQIDgATKbSqz47fZtuYrLuthXj7lZ1
2BeDsMCSNt6UCzchQ+KoEgqk+R4WxU3QgsOC4/4p0lkfKu7GzaJRxVc5uj5LzuIpUTUah5U8lLal
eQ9pwsZxRHkJXZZdvInNgxc667ZOTPuwgLDpLehOeiuCyzfI83l22i559033TpGFXDZTTxqm06B2
sh07BDpe+wk8Xn22kJaMLLksvgNKE7/9EbjrGLheyL/VJ8nDnPjj2+LK55gJenOb63JMjRj32UqD
m4zRrMiQm+ahbDwm8T4gm6BtsS8WznIya0mhHoXbJ2dex3g/dNXwVuX9OeeShU/J35ZV6J2Z2Q21
YKKO8NbdzHR2N0V+uYdeJCM6N3140O1ixDZAZv2XyNnlPprMf6Oavnty3eFSFSUH3Gw7dyWGggR8
Zxd1qCiVZBuxsXCOBaGmOBr5fvpV/uDHxjvb9qR7ILzpCbbdoDLrik0eJg4uurwiy1wCVeauk/9x
AYeOfqXXz2Zu/9iVW71qMvGfM1UZczF7Bnr24uQ53q+Zd8WKBMCvDuO7Wmr8QFGDmQE79C7oyD7x
6wqxiczlQShYLS8UBePz0LE4ujXKxbIIxMW6XcOlFHv1ZmJr+4NZf9hEE+tG5wE8JEPIfl0OEj44
XuBaF/dI1snbNATzDrO/efKNuBvQPVJhbhHYtS1uDRSWIxks4bJFctE/rtjV9/zjlSISp824VyyN
toRqgHtz/zemWd/jxaVJinCfJ3esXmK27m3Xdt57STrmmRdt2JdqbLaLSeP7tMRo4LcrwrJ8XeVL
2oTcLW1Q/eGK9I4DfRvnWMX0n9m8e7SIzVOEWBDZbdbByFdiQt3VuCFj8NiirZJav0jpjEd0Hrhc
AK3mraeMPjKBIST0qV/2K49AeO3ZYzTUv2LVLA+qSt1H5Hag7MylzI3e9EHZRPKG0jG9X1KamOq1
pVoln5unxKi/vZjGR2DV+hrYINt32raMyIE83nLzrkoSmJEUbrFNWJM3OIwwJEuul8nM2IQylKVy
A/pgXuoQaYlWHnmsRO7yMdX1Y1HJ0oPKc5q/82BGKH4s96IfGSPipP3ps6DLkPqx4qIBcHihkavQ
Oj+n4uLNibOfIi1wNjYam9DcJeF/0WCKV1wIN+R5CT9VpvQGu9ZwBkJnSRdV+DZJB8gmkHKl4HJx
Q8DuxZyHqdnVXpJu1RR96AH1Uu5oXGU+TDTGkInhZp6nQ8ouOtME/9waQSkSjwxfQtyTwUQFm7et
0XHi1GnzU1uFf6RfzdsBGfh94fj/VOCG73Vn5H6eBkKwWK8eQ1qxYTMqxJft+N4ABO3HZKqRsST2
GpThcskTPe+yZumROSOBKfLhnRXQPnEEfBdFVD6WpO78p+ySvRP21f6JsuZ9RkYCSJexqEW42Xsv
hjeEZz/2w7zxfa/duYu3LScWJvTxODPC7AkdOkGacB+sXFW7zb2SLZfYn+/EC9H8ZWhh8nAEtumL
fTyhoQKvWzf97faJxM2NolMQkaR90yLxTnYanjtQwj05Hc1TGbWozPHXHTR8yw1eFcwlBi1KHxXV
yTXkg5i0f6eA2/8bIjg7oprH95Wia234n79r6aoTdM+7HDE1Wi6Npi7vojWcGHOFfb1BuBfX+OlJ
QRpcOM+ig4pH51Aj8ziTAWPOiGcBDTIfDhrOUn/cUtFPnVMGB8lsshdK460cn4EgABsrPCtde4Mt
dQse42i+gy6Io0fRLcUeZGbFhGdwDc0oJ9zRmc5F11c4GBbcVGGA0HgNBg6xFnP9pjHDpVWZJXgl
qL81q+Q2XPrkbZ37+KkqHBeNZTQ8FISC7KRGsJtMZbrDFpbdL31wKnVPm1NPGtARsoL3gF9xO8Df
lvtlGtiIEA64b6ON518R9S2sMe3tOx3n7rHEP/K4uu0lc4wAHWHl4ae6uwoT0Q58oPkc+8zfpBqJ
bD8v5iEgOmBLLq99TYk9IrBiCEEB8/k3Y2KxFwMQ8dSX6odN+KWIJuwegHzXVSJ83mhJXE7gI8xI
i+C/PnDR6gv0mkMtQT6Q913mDkYF0vItqSxaL/ilzRzr8Z5ghPBR6m548RH17fBRFMcm8R+8NZDP
ILrc7RC94X4KdPgQlnVyth5WZnyg/q7N8mnXmuEoYqJKnYyZvAAuO419iYa0IOUkZoLdigjPZ1+0
sOKg2Pvc4WPOHHro0QG4+3wiqMUpfLmP3YAvLCOmbqiC6TVQnNips4aQd7dwDJkmD7nvhJ+dCamb
slXKAFtjwUeO4X7Qfe7XDwVz2EeRxwznwqInjL6ZpP2dzSgUGle+RexZiAPKjg1A6T8RQvtHJsbx
kpH5hTtR/0f11c3x7txEJbzWGqAmUOxkYdm/NqMXSuTlLabXzM0g1IvubY7C8pSlsf+rRnrKOD+Y
i4UJXvH8J+x7AQ7ehSl4xsAPxoSvvaHTVIihPzRe0swboMCReMNyDj/XNgYWNrAg3ytOQ+wiomOk
NT5uDZ/zIybLZhT/qZ4V9f/5El06DC9DOs1/6nZ2f3XKFuxm1iW0dtEYXjceyV2/tIf2Qdl4+fAq
yo8Yxn4FtvIfahLdgBir57YiWz2pQWm6RIqjIi3rpavd9ZdP6Mgh9KLiUOQkFkKv9eK+QV76iJov
3hAe2+8cH+fUPBJ2o5z6teCmGaFhAdo2q9NHv1fRDVj6pV++Rav0r+NYx+Eti6uV+zYxct40SqGM
JoGnuWdewCjDTJfDOT/mk49qFk3QcSXiA78J3igrWnL/Cu7SHv7iVANQbtN++Gy7mCQgUAKHsDI4
PEQvzbdEMPReDJn9qCAKT9UicnbChS1gSqcnobDhiWCB07LKPGCOGY7BSt7JNNj2awzd+CVOppY/
5hiZbRUHt3vR2ovnlD1OM1KM7gLEpddoWPTVzzznSN6Xd4Y0vIkYxU0k3cnmMNRD85OFrvru86gQ
h6Ry5DVy3ezSIQLdBW72T7YmOnmUD/LvSejsqm9Pvh9DOLh+Vu8mYZ4kpsE/vNw50GTX7iG2zH69
6Ww3dHc6t3s6L5KTdjNE/Q4iv1Nx4zS9JY7O7DEeuc1txnyFS/I5Uq7e4hYsN2SG4RRdDagAo5hD
MfRYFe5vQ2DpSWjnFw7+6SDSVu3oK0spm6ZS/kxG3EC791g+Bn5MJVxJOueD1cajFtmH8x4z5pnE
4r9LmuCvrYL7MS7/gzHFbhthcHTVKB9q3/4IZ57ffH7cq4AZegJ4HpdN0yxXIMsYkBRT7LXPk+Ga
QaU8wZ+JfatEddJOjp+7oqwWj6Ht0t9dKuR1rD22hiVh7ZmIFyKiqSH5YSJ83h+CrxlFJcZqxsN/
WojxGUV79eALGDg+vpuHEXNEEgUFaQ82eE0aaAYG3vEwZf3y7jDi7bHKXcui7roTzbX0a49d8dIP
ojkR8ImmLvKahJgfOWNKh4/cCbvI79702U+b3WwvPkqNzeyJky6K+H0mzeKFfyU7pWs/tRsBofjs
uXFw6kYItCgt3McRBVuzDQBhM6ibJcVGzquE8sSrw7dYzMnHUoPMVmgDmlOF0PWVTEdiqvH3Nv9i
WzhHGzEloQn4W7Xuv8Ad/W9DEPJjVtflQ6jtcs66G8Tl+4g2EORRm11MM286KkeOPCD/rq7JOYor
3B90m8NXz8znO5QiJBj1/Ywb1DqiOZCrha2700D6V8JVgE0ct0kON2rUxx2F7rzXFcHkgvFqyzbg
vI1SyBMggCYWLkSUQ1TnjUmu91Gth5OXigmdeKGq/jym2Hyeii5I/1G4UQRgA1aro2/JeaTeiWzY
fWP0+LsVTvQFikVkkE5JWc7i1b9L/ME/9kbnAoqJUCgcrgkXjvE+ScfOnoJasMbM+X2YlyvYCdq5
yO/nE9naJWed4+SvVPVUO6Fn8StuEU/MN8+QTkIHayrxmoljJ+wE2WMPGX2c+jz7Z5ox/7GiPmPK
Wi+k2SAlyJbp4M5o9ScmywyrFszpXk9IHAmAqZsTSUGR2hAE8M+ucK7wTqDVDmHYyq/kvnaK9Eha
4Dv9gJwF9I/sht7NP1yC9+7FsBZYIvv4YtuGUBPO72O9Fm8smTejvbkpJ5f4PjfElKVTGj+mjQcD
OaWXIJcCc1WV4anRuE4GGd9OvvKOHB79OjWDfIEdg1SIknpXrIOLN0BX92FpFR8QteSb3sZyb5TN
vhPiLE8uWXtn6Ce9nai0O0HvkUdKo+JvV2UotUuDpa9ey2fiA+05F7V9ceu0/mgipIQ+NR+fAfki
v/2xH08BLPK/BQfOZR4SdxMPM7GsFZfDLpfK23Tw09u1USmXGtkgpKR+zPh7HMEd7pdgwFG8tDvs
/wSg68J5E9BydwizH2tJN9XoBq9DYfJHwkLi+yGoiUvKgNc30c3eUS6VetQ8+M9Z4tUf/Ade04CI
E6MxTTD5LS9ChNEbb90vEuKXg27Gl7Bch+u8ePHnMq487fgrsCR1Ico/kGbxpeZ53kGFVy+hwm68
ZQ21uIiXICTOi3ALa4kJU6ErDyMwwgGh4MdAdNanLFkSKoJdUD6Su9FWza9F+v5ZSe+mK5aZwFpe
PCNqkCzEkXPog2TYysWpo93sdS9Nl2VPbRB5h05glQMujS9BiMxMRG5xnBQJBxUlswih0aRxgIVk
8wyv9KwkIAvF9OnMCrBuQLiN4lZb+xc9B/y18kzwKkwQm81CvFZNjHke/CajK7oz8mb31Si02XzA
dGtYdNXcWrGdzsdPlmBymwnLWt4UR+mhdyeMPv5YN081BpwnBB7qecQPcjCKJ8VUxXhewohSxAGh
bX+YiHsxm7V3+31ncqS9qi4B8kOvI974/zpRVU1/HJ/sLCDnsy3E5O7b3iF/FRXH+KCXYT3ma/uB
BNQ5t1lYnVZ/tZelz0PW6imkFRDqnvCpaR+PvbcDcbTbqpgSiINliL4UPooDWZXimJSrIkXKrLDl
ZenLM5TptV6B0VGp8c67hdy6k5vRJ8VnMdccfE4MTpbU6XbS7mmylronkrS3LRVJH2sXrGAxgTpF
t3rVCJMncobCeS3Wrns1ML8SqmDBUC9T4k6JY/5JorHbtrJ3v0mVcXZqSNVnX6fRMS7C8sfzA9gF
xPD92+KwE2/IQdOCCdRml6YkpGJdouoQ6+pUDwlxfenSQcd5hNRbJA9cmkvwlHPw/cpyEO9tKBhV
ohj4AVV7S16g8m2/M/Wk0WJ3pHfpzoh9rn36WMdFnfmn+8hZagYscCR4taRQvBiwNheRRsuXnNv4
DHOLVcLph2BT5ZC4NTjHv8zO6iGE/7ybUf7cB4FT/aumG5zAJ/6Va+hTgkxZQQJnCe7xVgYf+Goj
OEg/zt68rF04tAPnGY0NQXmIU29++RkFWlNmz0MxiTs7dd1N5ueTT1UBCRCPMybz3eLMJK25efRW
GwzqxFlIUoKSoOQ+9tfhmUuZbAIR3hyXM4nx3ziXp7dmrrEpTnURi42IwbHrVCGJVlMa/FWxhwMz
X8s/Qb+Gd7BZCmOikZdRB/5pMtISnSSBS/vG9P4BQ5j/NaHZ/Q2anh1DZzbbjOv/QS0IlbdJgXvU
v22ho4esNh/rN+WKgNFsUSTXFK8IHNIDPm48AOMN+4uRbZzpMZpRaKeLPTN4YZbJPMxdPrdfTqIQ
7ua6qe6cEBu/V0bdvJVrtry5cuQqzpOWOsqZ3DIIy2kLx6ffq/+Rdl7LbiNZun4iRMCbWxqQ3F5b
XjeIkrYE7z2efj6oz+kikxhiVNUXPTOhGK6dicyVmWv9xi9gXme00t+1lhUbaMp40UvOnQ88HnxD
7GIn+H5deGTH6yxAwEuHegxLkPkOx1UcoYyJFgHq2VkYT2/qWPA3tTFJiNfBsLNaJG32kjEYH1D8
/BGCEdqlER0J2PPOhzArtSc6qqGxKSAVQgGojf6jY3N9cewxRt0hn2VFkeMsIDFl9lwRftLDGOxZ
jbtoG0UwMcIevRaVGipHmzS8q+CE5TN7MvyO5lP/yOkO3ho4SHU0kowcpw6IgLV+Xhyi2u/fDAQY
aRFTZKeWrTSUeaIi+Wl7FBoar6yQdmTjnVD7hAVJ/Yomge1021pFKgTuMG2UEo7AkKL5rpTFV6wU
+B2ZhR2BKwWH32/DAO27IKw9rhuGBjzOrAHq+4HqvJhjF9wBUhiP7Ml6l1rkEIlj+bWdUoSSkYU4
aH5JJ5TL2QfUdGhpgYUFFtloUbTr7Tx86Oga7wya/xEX7MmG4lNabp81Vui2o/q192EwI4FsA0eD
8ZzUVfMEI119TGT5Y1SYxbG3lOC5KjuZ/1cipUOfwaFvdO1ADaW6Mw1JfZMtkz60qQT1p6kdEb1I
SukA0lV+b2pl/16qkuJ9ggrIe14H3jePO8xXen3I7WpD98HuMEBVuQdsAol7N5WNYcYYQ05X2pwO
xJgrByhLgE149z9m1iA9jQOg5A0lXuriyqQfxnb0D3I99M8+GDmyWRdqfwWxjW5cm+2AeCE74kXd
sRuyIN4guiw/T1mNunWQDxv4XfpzWVfjQxxm923iWVtgGfUWVLbvTgwVdEQLfLcxwObEZs+VFK2B
h26+gqi0wT9UgJxOcEfMQ+mEw4OMzo7BowTpuyCJrS9e78lHuvoWiow+Di9+Az0D4sC7oBkfpRpu
ABp6DaRB74tl6p9MKhavY1B8Gzto7TRMulNTZ7DSvFyl7oqymYvcA0gnyZQ+2JQHvtCRRoKHpzsX
DU+/81ER2bEslG0QcrFrB/0OaZp3HDtUv2qNx7nTzMrgUkpjab6Dxwpt/EpBOUANQi4uTtm9ytKE
7N3IpjqFGv2QqW+SWQHXbSlsdNgX+KhKtxCzwrRKc0o5nv2t8MpXu0SUv5jGDFk2ypEblu1Ha2Qx
lFm5iauWiVCfy34YD1OGMI6pq5uwm9RNUlvySU2zH2HhDw88j/CeSzjGcVtKnrtYpy1tm2MFCsIf
h2erQnNLS+vwtRzUv5jqWbErj4/Ip2cq3eiSiv3kOQiWWDC6NmZh+9/TSXsf8kAkAwKckCzLggFt
+81fFqfgKWkd/2fbOF8LvXZgiVGVhVs+6y+ZwHg2YLvLp1IuYwqz1Pe7KZJebDM3D8gRwqJA2+6h
zylAbnrohXu4RrgVZYP2wmsScMDgI2ZtpNOTT6kZFe9xV6ReR/84yF9zcBsI0866oMlYwN2F9UY3
pzh0OWeSYeGguAFYgTT4aPWPCrg3F7BCtOeWiNR/WkX2JwMBzg+h1GRuVYYQrGcGC2ogm6jpNJd3
u/PDSILoARgeAqwx3XQ5V4NPXBqLrWcDRrZ81APkLlSe/WKKfhWp1u0hKXe7BJmjrYRMALCu9muB
njG5T9v6Q/G5SuFoxDzeNjnCKlsPk410g26j9tEaEpmOZwJTA4WlFgl32f4a65QAzTC4C4M2vB+d
MvuS2zOjmZstFIpWCx5jffxAfg7vjJy+xhZVXw4K/Bqw0lIGarI5zmQlN2FwMBC+dT2e92kiAdOD
F/Ojqf0J6ExlHqgTFiDF+F/fmUof7uGGNJ/ikkooPCeKO61iqlvIO4DONRQJnSmz557Pa1OBacg0
GclsX6cHrzjSK5oND4lUoZYQxdWTXEGdqDQp+hFxTG1460RbTWKldjr6QRvTzJV02xlGc2yVOHkI
ZU8mtSZc7zqrpGsJKZ3fyiAx++hGeVb5id7J9DzCDN1G6uC7BVLeaYKQStpl48c6GvtPYBKgVajd
ZCIQ0g37SaF2tMllaqFBHdGe0YGw7XnvUCAHaCD9lFJkROAGFi4W78ALS1PZ2dMA2VqqA+pwGWRP
A7XcPTAGZ081ncul1Y+7Gur61wq2agSiZmpf64YuSItUS1Y2aGpZsMio4Xn73OgMOl0J/ZdIBkao
22hBT87UYrlsv0qACWC3g+vI9p3ZzNwmOTTutEjx3tVoz2AQob/W5QQqSo4r6jlG4XtHK1VA/GGe
pm26yDR+cP+u9/AebHCPAKpcn3b9W9/RSefa2kHmcyY3q5PwIeRu8KyyoVBWJdW/5mhBvNKkRsw4
bu3nEBzMrvMH7xv3m+CYtOrJr2PqDaFsb5tKf9MAOG6DoJefELAo5q75hI5vV0sQcBu4U4U/Kg+N
Odb3QZr+AgeM3n1saagt1+ZfqVX1J0VzhmOMBuo+G8zkeUihE1VKi+q0M74ZaZscHQ0qfUCaIJfD
xC4o2T57oIY5CCZ2Tj9a9cbnJbxXfF35HJfoiaYl3lScNNEjb17j/RBp4QNSPdYx6dV+K7N+Dq1t
vQ2xTk1iShv1W2yG/kM2m2vUCtBieITShq52ddJth/o+j6H3yYD/huJgQLYZ2/ZXbqo/DcvW6epx
2dsE+PYdRh0w8CazC/1xUpvoxWxBs/Rza6vXSq6hXaIezarD0MT3EWXs69INzXB+vQAX3EAWBqhD
x/aBd0v7tWUv7XTIuB/NqufROMWSdfSRg3JnFtFedobGpWLuPcnwOChE+x7cG5siG8rRxT0GahzN
oHQR64OtnRy6RIeMASMyNIA8UvEBDJoooatKnvcwAVECyGZX7QdSt1zval7CX6AoJ4/8fUeF8gk0
S5w9iunzxPH2IVGG6dGgBLbL0zr9xtMV8BAymsccg1fOkiLf02GkOsmgtjxL90Y29Wgox447oHGD
jGgZOFs5NanWJqMx3Ekww/ZaNEQ8qobsOPZm8tT5HVfzEPnifZ5p0T0l4pBTZeBhHIfTB4dhfB2r
JCKh1tlp7qPtJBN3VxDOw7M8GcVLr2r9Wz4OzlFLpXxbRtT/t5GttM90ZovPpZ3CQx+MMrtHjhOS
VsTzLNSHdO6rPtYG0oC/9QgKv+O6RPW2V7kaJXm5YhG1YCCravjGWsDHkPnWVMERiCo1fQaoTC7w
wOw0+5LrbwXwi723AVh1cHbWw22ro/kHBQsiTbUUnjuYk+C4JQRMayeMohLkaFUFO+DSavRFdrYs
843xy+FEnoaVIaqzb9d1RPh3sqo6AD8EO0RLr2hEKK2zR7Ujoj8BuiM0+vZOy9MWRr+stndS46Us
r0gDN1Bqd6GDegRvZfXOAqtz7JCyRkemzV064tUzXbHXToUvylnRfJSB8qIJyKU9jWhm7m7P1uL3
UR1DNk3ZUk3LFkzPEjqdLfXywjU/Nj+qB3VLf3Rn71JsCFxjWxystYDXTn/UG2QDqyYVdIIhuqCZ
KkRNPfa9fTETM+x9m78gdHrspfcx2OtsCrZWzLswPtDB2vHmpWBkvmtV/1lJ6B9q71Vverw9Bwt/
EQvF0izbcmQdvjTf98yDq8gjC2wMTnlDebJBzXwxvC+8Un3qmrcDXbtwwQ20VYzZsDi0HHGuHQlP
HtnGAM6e3sGPTFA+ML7H8soMX5u/cWwQwqGxqeITLWyAqS8VnDt6HHdD6IA/cp9OVrIyksUYFkA+
KNb4bdtCDDlr9AbgAc2fGHIFFMWN1p5uT9ZKCEe+/CoeguwjXQO8BTPo9zScKvh6a+6ev33OL/cu
k/X3QBzh2+eBL+c0aIkydffUqaN3qBNJd4GG+6wtFWhZ6ZryiFr998awaAtTSVpZfUuL4vwvUC/H
SfMakpcst66D6qpaIwa/C+L39MpvT+f1Itdk29BV/kvRsIEW9nluVhiKVRVXpBhFT+42vax/033U
VrPgVzfIz7fDLXw9wEOQgukzga8THQgrP6NSzIMbbGi9bSUmE3XCGN7d7TDXXp4aYcgktu0ohipu
Xb/q/cBICaMl2SGyyu/e+CFW7ZPPU1br1U9ysuLhuTQutH1M1ZSxetZ0cRoRWkGNGo9IiXspQnGc
/r88JM9uD2thTZAcOU3m0em2JngSQ6L0DCWaZy9/Bh5pmqcS/ig1zNthlOuTS7uIo1+uvaToK2MM
icPVcTvtsIg4NXfOIcdPUXJvx5p/SthoKto8ug3nXQccKWQMNOf9qJBkDI5SNhYP1f3t31eW5sw2
Zfy3OV+4ZwinMJDDwWgxO3JRztmrW/w8ToU7HKGhvJu2tE03ZKrPa6fZ9a7SZ2NnYA+8ELluCMsh
daSmsCOCOsonlXJZGHy0APa+NMOKs+L1utNVai22JcN6wZBemL5Rp5unTgM+keEDqN9Re12ziFyK
oHINmC8CMncnYf6SvgYlkI18oJwaAb4fGYrN1koWul4FuqoqGsLRMrvIcYSFzVkyxZTswQB59Fya
HXJWK+tgnojLdUYERzV4WAAhYKVdLukJYFUfY4Hsqgf7DrjlqXcxYDlEh9vL7Xq1XYaZE9PZncEJ
NASYZMKME7dplOYwBVI3sbqWCZYmTHfsOcORRNHevIzjVyBC9YA4jvGGJDb1wM+3B7IUwGTCONuM
ORcIB2A/cBYkBQHQ6QzqB0vf/YPf1x2HleXw54v73hidKtQpJbgyMkCky3BlRV2fAAY+t7+PGg43
tuHlBJW6DvfC4e835Pd5O7yp0zM1t7vafFVAtOoBEsa3BzTP+OUCMxQ8TlHetE2bAqBwLyl8WN/t
PCDa+3RK651uosVU0uMKw9dBTlaeM9ffx1BMHfomjwtTvbqfK6PcmSXyby6i47xONcNYGc9iACxD
5y2JP6z4gbyBWmZmMIEZcM/K1fo/zlyGAlmRSwd3RZupu/xAjYRY3dTz++WA92zunSQZ3EiW/fE6
M9An4T/kRw2Iv5BZIJTkAc31xJ3yUwXbXF4x6l14KLE55r/fVhTbvHq3AIwwbV3mQ2Bns9N5Jvnf
siOO6gd1hyDUQVqJJ6ZjjkpHVuZP78iGw/91OW2ehkRCrLDMxubh9+P1r7D9eXsli19eDDH/CWc5
TO47CVpom7gDRL5HXQnknQQUaGWDrg1kzqRnUWCEGIE9dEShTOEXkAm8DYSU20O5usn8Zyzz3Rba
uanrwiqjMZeMQcjPI/q6m3aIEt/DwjwgJ3pcO2GWB/TfUIaQAByYG9ZUomrGa/KutIHGb4xO60Hr
l+Xb7WEtf6G/QwnJuYC/O2LygrIwKGgev19KCe7J7Rhrw1Evv8+Qp2rXyKyCRqF0ShXTsYZP8Hd3
t8OIB6bwgcT9mfhJlaPqk7gh6ChlRNrZfMahBknU7t2/izRP6tmCU/t8kkwc8CDh6lgGQEmM6eKm
efqC7PHKqNYmb/73s1hj4Q1RbkwecAej2moZfAKni75PniytfKa1pSBsI2eoQiDb4JxQ/dNhffo2
1ENq1bfnbi2KcN2IDCd1ApN+nuw9Fca3evh1+/fX5ku4NqmxVqbG3C9Miyer/gnLLgo/3Q6xNgQh
EyQt4uUZGlloNgABk6ZHurYrX31lLZtCBpg5+laSsC0zXcU0oZDrU5Snp76hW6l0LcIqt4e0NGuc
Odw2DCq9XD0uVxmmXdZozNAcSIDGMcG0Y18h/fAwxnhB3g6liNebeZ+exxLSQSb7uGwlZg5R94nT
NGhfLDA76IHZaPoZ9F+juwpkE+xQnHY2wdNU//LNx7lWRoF65Y9ZmmeOP01hSRu6LSZ1wMGw/lo6
S2FX7Ias/taARYlhbnt2slKFWZxiB5gPydbRqM5dTrFfmL411mru4kxcmg8QHS3ZvT21izN7FkJY
++C+sD3Qw/niyM3RwibQbkrPRYGz2SRAOTcDhr8rK2d5Bv8elrAZ6FjbICziyPWkPKL23OzCwNC2
rfyja6Wv/2R8Fpc9nbrF1Vu46QMTuaYocbF0A945PoU+MdXeeu4DrLvgi68Mbmmnq/PN1aHGZGm/
b2xnyVePS9Mr0ATG7OIRzK1crGzzxd9H/8EyHCS4THHbWQlAxABBItesPhrIHFKMXlngS6tOPYsg
bDa1y508d4bcxaoglPA897cjlhG3v8v8jc8fLPOOPg+iXS5ta6RQm3VN7uqa92ThZQY+fK8l+ZFe
8y6O9jSlAIqO+9tRf19Qb4WdZ/fs67RjbeHkMWUuylIPw0O6L7cNnhCb3g2O0R0WGzvvXw50nu2z
iI6ZFaFZ+zyVVFD4DS24g58UL0DHwdGkKS81lAz3ZZh1dM0d63R7wNff0rDmdyidBIjjsljxhFA5
YtioIIlZaMPeVErnWPY9kiJOHR9uh1pemI6pU7g2VBwVLgdq8y8TrqxMbaS6yAo82bq/kqyuRzMv
mr9DCMkK7IIMO4y1rxkHe/iCGWyIfuifD8NUNVVnDFR+xGFIZjf4Mg6oLibTno8d1MoSXJomk9aj
psmaYypip0nRwik0gf2g2p3i5+SdAmMl5a1FEPavXeAHjoxN5kIkcCFpPKP1vTKIpQ/xu5bFa5By
lvh8BrfpZz7GoK4yPHnSZ9DvW7SGbn8IsYZCYxZkC/0opomJEmNgjTGFzlwC4F+PXZR966oC2dAE
CWrwTRYmkbJ0vB3y+mCiWs+VhrKWTXHIEpJS1PixKuFn7Dq697mhLwB4FJE3nz0TrCyz63OXwhbr
S6aKYnGREHaLmiOoWMAKRykXA6XmAJIVrJisbyTlj/clIExLobVHJF0W7ytUvSsNRwFqaeiAjIP+
zB+zUg66ajbPTXSSjEOScRzKXcJo2r6i9xcGkYucLa7CzcnDdCyD5aYptb2ZzPRUIes4GeijIAig
ZcMvq2/BdpYI/A/h8MuM4Olheo3aHGTGLW174M3mZy8efmU6Vczbn/l6gxg6nXiKGFROrquLlYMv
HUDK2B25uEUv8Khv//5VVYbpYKJti4oPO/2qAVSFTpwrOTuwc7sHpIFd+cV86Lb9DgnAO+Ce3sp2
XCg0UFhWuW8w9VQbxAZQ3KYJIhRF5jrq1j7o+2gnbWvckw7ZPjsEKwvq+ugmGOUzY7760zgWLv5Q
ufuwGzhDM3iP1l8pcurSXW3t0/IEN7GMVl7O17lmDmdzjGGioDsikAEAR46u5xyOzRLdBxa4J9tf
2Y5LS+I8iHCyBHgVjV46ZBAOdm29N/WVOVvILDo5jMML+XtWhZBZTM2qOt9KubU1HyXcooy7LDzZ
1UqUpS9zHmUe5dldo4m8VCrHKHPlOyjUR+wOXWVfHeyV5bb0Rc7DzP9+FkZXvbj2FMLgnAZLQv2M
m9vtHbQWYZ7Oswhqm5t+Ap3IdTqw0ki+2Q+po77eDqLMB+HlZdC4+ChC1nKoLwHp56MgN+Ud0HM6
mh/8B+sRnuzBd5WVq9hSVqBIr6saXgh0gcS2XIj2a9jJY+bqB/8Y74f76r44Jptpq+wRG/jsrCTl
hSVt8PyYMR0U6eH8XM5hoatjANE4c23w7XAe5JVvtDR9Bs9fGltU0lVZ7AenelKVehunLmjX4jSn
ueqon4Z35YPpjsd8pfS8MJx5zuaLJZVnkvflcCBlFiPaKQkiUF9as9rI44/by2EtwLxaztYcillq
HvUWAZptjiSEunK5WFjTFwMQUgCaqU0DkR5gPM6G7Qm2bZivHDxrQ5j//WwIqdR3BX48XJl0F491
SnK3p+gKmMLBRu2fd9t8sAGhENbUCIhH6ed2bFaWu9D7jEClHz5g9ml64M+5abZPnroC2ph3obBL
5yaNqnJjBgglLjMn1ysUrenRd/290n2ywYNbf6noElhrlZ2lL8SjmmY9vWb9qqIVczFIfHuuL01P
TvEe8kb7Dw4zpBW5KZmOwhyqwiLzUVCTFUlLsFB11TAGVPwQhWvt2aVMcxFFWGpwlFq0J4lS7xXX
3EZu4Dpb6xG7Ybc4eFv56fayWFh2F+GEZQcmCvByx87RyrsmPkVrbe2FFcDvWxZIA1A1VyCAXk0a
p034/UbGW9oLvmr6VwnsicoiVDTr5fZofidGYcFdvJmFw8fXgrLkuMaDIjFhjOIDd1fJQfLVnj1a
66xDkdfvpG8oketQre0PFTKjG15d2iu0tPZ7aJnF5z7u75AYkLAFLUHF2yO6PoURv5u0xgRAgxYB
lLQKjjUuARnED0wsVfyfkGmX5ZVNu7CqL4YjnHKTl3sINUXmvo8mc4tq8wtqYskpBsq/vT1zS9/p
vNggXKL0JAOajgM6xZuPqW9tNUfFSukjwnE76Gm728EWh8Ux+p8ePk3iy1zX25LTd4EduJFz6CA8
4lQwrpygC5e2uadKBx+UA89CIYShsqyjiftBjCkOHtDhB7m/1+WPfzwQ3mXgkecergVk7HIgTajo
FmCdzM0jVMXR83xYfUovJYTzGCJsMemnwoeYlLnDM7YCh/aAg9tRPoUn6ZACqxoP/2pIIn5xTGEL
xcjSuvApcvm+fauklQhLl4+LEQmJFDuT3ooMSJNIX/HgyQ/2A97uoLfjHaplKwt7IcFdBBPyaa5W
6N5G1IQ0b4fQJQyF2/M1bwwh4/D7nAjz3Qa6+7zWz85tpO9TFEZi5qt6LbzNZCF58SXvjom8DdT3
t2MtLerzWEJ2w3bCGLEhYyzde7wjndknWb3vvJXbzvKU/T2kOVecDSmAcDbSWOWNELlzfzVbuU0v
bH+en44NU1OmUKcJZ46cWBY+hNxuuU1Nzv30La7+/MJ5EUH4KBbsnqSRiOChk0pjGNWaL//gU5yN
QfgUXqyoDVJlmTuhq5o7xg5Cq4m2d6+FK8lynu2rBXYWSfgaaNHTrKMDCV+2hLyD4Od4UiBlFx8U
beUysPRhEFfXZ/ihykNHCIXSGIwy1MNcmB9Tdte+NWu7ZWEFO2BQwLVQauI/wktAsxAVKrBzcUca
gN6nn9osB/rj9qdZGMVFDCG9SL0d6JIeIo/YHlL5Hn1HPd/fDrGUwhwqGvN1EMEY3lCXWyTUMN/U
WmLUsMWBheZbaduiE7H7v2FdV+MJY0q0PslGFPdcPfkNQw123abEnX6jus1WvW9XMsDiZzobnpA0
sfvJQ5zzMlfCYcjb2DHSeYgCq59vT+Pil0JonsYAF8Qrnos8IgDQzqtB8nARbZITAoUb2u0ro1nI
Z0CECaFbtAau2nqtrxXtVON23toqetG6WsFkeL09FPt6l17EEHIatFhEXFHJQOKYn5ci/9HJ0eBt
WeYlUr2Y1MgPhdeuverWhjbP8FmqznJNa4pZCAwK1z5tZfTZ2n+01s+mT0h1eMpPcTFVvhucup28
J6nu5K+tq7qgunf599vzuLwk/v5WQgpS2rI05dGO3Lz5y/7LtP76U1Qyz+CLDzV/yLMZC0pNrZUZ
PehPx8LbJdNj5K885dfWgnAr7KBLl7wQfNez3k8eRshIn0GbGdBljV604NO/mjERPuprjSxJSRS7
pofdZZl9GzQbW9pK3dyOs5yD/l4HIrC3SLNU7uOCO8F+cuU9lYqIvgeGY6Ch/fc4+9yOt7ISxOe2
pRehkeUK+Mt4G1J3rXE843/8uyBCouu0Br1ypY7crjyxxLcaBmj6KpNAvZ0cVCE5TFaUUxKlNyUf
fu+gHYJWL3Puhp+3k1ZePispQbyQpo2PFm7YUjhQRu+kNXiF+XV7uD1v8xIWLiXnu0gVc0IJeb/C
C9OdQpuj4RHJJztwPlbTY/ijkH9NkblyNVldfUJiiLsWDo1DxVI+II3kZjschLfWR9kt3X4VkbnU
lLkYn5Al1FxDFB3NLp4ok2u5Oa71WyRSd+oO+Gf9LxehkC8i3ZcqtfUit3mTosf2LTJXlsTK19IE
eJkTyEaYI/qyT5S3dAygZ4OuwiXhSxGjlOPvHFxxt4YqrTxXlp6ukKioL8vcX7UrvAvk6NFuRk6n
+elanbiR0dvSHoftuGu2obsG11hc+QbPCtXUTZqzwhJpAtDudFHs/RjdtUCDh5VXxWJGOvt9YVHE
iLF3SOhGbowqU+lsK7wFkRS9vbOWgsz1UvDgNGS5J1+eT74c9HXo24mbV99tBD3zd4rq/qsQvyvF
Z0dg6+u41upzTS7GBXYzRHfILt0OsVRtprvw32H83mBnMYrRK8egzCPXeK5O2tEm3Zkb+aE51MeV
SHOKFlPReaQ5+Z5FyuzGyVAUm5OrfVD3yn1lu/qu2VdPmCPunJM+7m5HXFpm5wGFMwN/IG/0Ztz+
iI6j7qrZyojm3Hk1oLkbb4ARu6bbegg5ayOyda5Gubx5q5qXljy3ts4WN+eMLPp/YcSkUAytGXQ9
jdl+2+/NTzju7HCs3ShbdZfu5Ps1ut5qPOHJJDs6woUmb4rxHbIVJANv52wHqHSqm+58dw1Uv/iV
zoYnLAvTjGHzq7xl8S9v/aM5rmyi5d+HSalQoYUdKOxTtN0qp0R33y2nE3Km0rCyypZyNkA7a+6b
UCcRWydh0jalNdOQolN4VI7Ofoa5IRO2cpAvpRtbteUZyAIhUOzQY34SIltHGCN8kFo38oAC7G/v
lwXgHn1zhTqpalPztUSEQwIqEYJrid2sq7kBagC0NXbcs3B93sw9blAB7Ur+uf46lJZAgs3vPQYm
glr8SOqNFrMlV2nuMvNd0K40tq6n7fL3haOgmQozzTVompZ9mnQU0JtXNXZWzpv5vLpMBJdBhCVm
aFDJcb6lN+PvLW2HCayk+a7h/+qn77c/0e3hGLJwQeiMLhp6FExcL8V96Yja5BCuXODmGfnfB4Na
w2WaHifcVAOJrNn332R/WzpvaPlY1m4AfrYWS1kcDy1H4Ia4SHEMXQbTW2QL6UcFUKumfDO/VXx9
M4N4tKfeHclv8611uwalWo4KF5VVB7BNHGItJziyDpg5l1wMdMuPkPhst4Y5rpHUr08IFgZn6/8P
JOS2NGvqwZ90a68V9s8kQF+rDON7q8cstSum0+21ccWDhiFwEU2YzBatPzBojrGv99PozlQ1S9rO
x0WzGe5kt1U2aIVq2/WjfW0+501+drJbuAuhLYgRcxE3pVv3Fo5LCm43UdetvNgXriuXY5z/lLNQ
LTIMfoiQCD5hCIXZ9knuqyfco+86+oN+GP/wypj7Xr6ztLWS6OIuP/uY88c+C50PE4bFE/Ildar2
P6Ei5tsk7soXL4rtF7lpKoxygmQl7a8Fnf/9LKjX4uPR9Y60V5BHUae71nTcSFJ3KsKQfputnJUL
J4CJQAtlUvQb6PqJ5VI+36Tn7XxHu5updOUh/ImlEnZpXDbUY7jjSaWv5JuF+8ZlTGGTTGNN2wxr
FTpkqCW58+MDzf19t5UOYMVfypVb29KJM29IE04nB7b4+MgiSRqUGvxGiXAgBkI7JOc3t3fiUggA
DuQ0MhvkfSGF+hgCoJRPlh6no6k+Sd3KTl9aFOe/L8xYn3e9lc77TfXfF5MMwmF68MphF0nazmyU
lUWxlMTOowlpxR51zG4j1oRlfhx/ms2jkT1p0sqQ1qZMSCFqg3dSKHNORyoU4aPx59enGZ+vsI54
4MpXYOogjhCjSnhypnr8uUZ8EzFpoBoyPnO3v/3S8XkWSLytI9Kol1il8G0Qje54xcvHUVK2Idru
Gg6AseTvbgecLxfieX0eUFhsNirWGe6woUuZRw82vZ7gpknbzvgQWGiPo6+Lc5WEaOFnTCv9rYEp
5rfbf8HiAvl7bjVhOXpGOGIqyyHeNijIdw9dm+4zvHiktbldXCRngYSVWKN/PaQzHKEo8ULe1e0/
Welnvy8sQnT68rJAEHxf+gUv00J3/WJMt/FsDdxQWV/5csvDmfHLs9yfKvJGcCAvhlznup0VOLm5
aAbe/i6LhyWklP8GmD/c2eHRZh6yb0NjAosZ7vJBuk+d+6HUczdvUS8ef+G687kqUeEzVitK8ze/
XpV/hxbOrVrOnb53Iv/3o3XmzOfb+LHY4/8HL7tcuX8v3T/OxznvybNxQhYMcWMg3xZ4t5gPynRq
9BXA0tq3mnfhWQhlkC0fYUJrb8X9K0qZ+hZdfmcld6yMwxJu97y7A5zUeUdMcbeN4x9xn+9mf+rb
y2IxQ2k6E2Yj5XjV2sU6slORMbT2dhHdBZ40uQmiwvd25P3SvCjfoCv8rgass5LhF6+nYAj+G1dI
E0ofo15owZh20sFwo6kIH8OMPeyP5fBed3BHyB3I01g1lfcOUulHNcfNJ7esegfvH4G4YPQ2GFXN
LtL544RX09vtibk+VpGDn+s4kBj1a8GNYMwKUJk+hhIm9daogzeGIthwsHsvR5A6/YVDZvDHSxeF
FyLOmCQYjeKzHpvQhJ1SOnscMj/jbXTC17hDWXeVcrUwuItAwh7RtFgK8dNz9hrU02OUVsVmxELq
zqnRwQ4CO9/0uLKtLLXrBX05OmHXhHjkxKaWoI84NcXO0TwTL10caDHY/ev2t1uKhMYZpDgDkY6r
h7EpR5Pe5YW1H6FtbhA0mB1WEo93SJmupO3rAxcxE1CSypy3IWWLg/INtVKwWNg7chptcZz5omhY
7cpWYX/KVSvYTvjtulVnu4oF6uAPx6maGpxoDSaQDOtQF/JqGQ2yk5uthvqYUW4UP8VcQ54mFEvb
bns71FVv5T+gdvYCZC1oTWJjr6ZKpAAvksHSz4JKOLI843C/xQBvu4ajF68QYijhZG+xbW4Hb1Bc
qUQDt/0mW9M7ucXyRMr2t0clLhQx0pzozxI5FmTVoAWWf8AGveof2re6X2niXB27cwioSTJVOlrY
iF1dhrBT3L1N9KZd1dhVxftcNTbdEG8U52sXhJgRytvc+KYpn28P7DdX7/zIFcL+/rPORhYrE862
Si5jU9m/lFN2jL604aGoX4NR39rDSzF9r4Fze8GjXob7AYRFDUvbKT/r5ReMpyLUWbJsb2AtgU+8
G34JkCOutbcMe8+iecO10VE+eObX23+1eK6Kf7Rwe43DZKpAUsvu4JhuWMh3eTGsbJm17/G7Y3k2
MVKRSf4wjoqbY63YvTfSR2hbGjbqxV5L74efcb3ypF1azWcL4PeL9yygmlaWg6kajkaDlO0c1Ol2
42yzUOGguqP7v7Kkl8Jx02KDAscweNJerjeSVFcYZoInjTd1OzvHJgkdQxhc2AUf5E5fm9DfVQBx
pZ0HFE9yw4zqzokUKJxjiftv8sGUsfDpZwH0zpyUjVw6z9NQH4KhP6ZqHmyawji1xfBadPpTrbQV
2tHtwyyVAvRMQu663+nd8Jn78KHDPhbh//q+03FYVuV+k0fDHXZkOxyyvxtFVeOvxn/hQuDjazEY
93pnbEx7LPemUeFlPcUYnQ572/Y/plPyVc3M58nI74ISIf7ba3cplZxPg5C0sDcz2sDuFXeyTpF0
Lw3PbfzudgjxrjZvj/MQQraCxGma9H/8w6gclDjeNsmj3z5m8sn3vzbxmpLWVe8e+Q8HuQ1DRj9P
g705j/hs4XpWWNthGcFoow/sH2sgzNHn3p32+pF69so5uhpNeJ4gLj9iyqxNMCi8Q/0u3GNH9QNX
ZTd55+z6lZm8+ljC0ISDU6aNi3cyH8u33lcTNt7j+15agxteZTMhiHDJylpulWPI58KB7inAEbnX
/pRpzEGsyKjQKeiDmqYlkhwRgmwaz/AGV5F3+fRSaisNk9/1r4vNLQQQlpw9eL2JTJPnOgn+d7x9
N77WYnJZ4s87xE29Scto4lmiIHikhhbqgZ7lyqXhPA6QO3eoPOob3BeUfWZgIoTTt7lFHXDlOXaV
8oQ/UliofoFqfgTxGxeAx25EUuXk2FtvjX23FkVYoGSxbuBtlB00HC4DpTj1xbgdgmMQxysnxtU+
ZzxIcatQ4w00VMRngIKJuVzjHo5ayzHXv+TNs5McKuklNg6qevrDnCLEEhZpnI9Wigmz52J7kB3K
wWbj4f54r/djt7ej0PtoGVN6LBpc6G5HXprP81EKFyOE+rA6mfhqY/wL3RO4htv8ralXVvBKFFt4
RaeYR6hZPWYznSQ0kztbpipQ39dW9eX2cK4vyGDXLQ32CrfxGSYtHLzJIHWYW7IX++0sPQdC+k4+
yS62D6t8cPH5xra/CCUcuSm2MFVi657LwzXc+9owbEsbVQM1VvytZGvbabSdlc911Z0TgwoHHD58
dd6UTXYwHY7h6sfYtIgxJduw+VoOODfjCzg5LyBrsCzz0hfJa7axEu6i/6HszJoktbVo/YuIEDO8
QpJzZc3ji6K6uhuBEIMkhMSvvyt9I+71qeNwx3m03W5IENIe1l5f+7+ajv91I/BXSHP4YMB489vC
SUzueK1yu8WWAo5NEPZXdBOHU9MfazD/cCrhSf//a30PoyUB3yLKxboNbmacS/NO75Oz2rjNAJXK
/+on9u2HfVff9CpdSAernN062htMWSQA5ADUVzV/MhP97+MPgxw40eGphd02+V5r1EqCdoka2RYQ
rGt7Oj7Srnm1WVf9+zfxp+tcP86/RRCgfCs1uR66Uxx+8yHkhfyTPfz1ZX87oP7jp3w7yddWD4n1
8My68KH3YfTwsiTnwTyCoFjwN87/R38wvKIUfaI0QCscRMXvLeqQR61iAz5yTx7q4XlW+8w+/PtD
+6eN5D+u8e3MXUHxzFBvWrf0xt9eB63Iob/UJbgZZfunrP66U3x7fP9xrW9Hpwe2FLrxst/hsNmh
2bad+tKi4z5s+11+pp9/+GnXPeL75XwCp30UEZJrp/8/FwRG1xkzEo9Pvv3fkJJtkk3waMu16ipI
1Xf/fr1/2CcRH/2/y33/emHBwqWY+br17F0aFEY/D+KTv7X573+/zj8cMv9xnW9bv0nNArYhtkYD
h2lsiV67S7v3OvrD4vuHuAAG0BhggVsOtr3vrtlxgl/TUzw9zEjeBG55JwlKSi6UT3lr8k2X/qBW
/ykuv97791f294t+W421Rs/ZdliNgEpdN0C29R/M0VYA+2z/tAFe/65/u9a31Rj3HGL10fa7PtTd
K6uD9Jik6k8qo386yfABI8TKMb4Cneu319ViTHikSWa3ETb1cDvv6vvmWb3rKit0KW/U3u3/55IW
9o2/X/LbiR0L2Xhzm1oYnh97U83yY5huguwPZ/Q/rfe/X+XbEY0p6hlYN6x3v1ceYMwDOwcdvAVX
Hh+8potvBbpxfwhW/3TNb+tDuDCeu6bF+ohPTt2lAPrhHAHfPEvf//0r+9OVvq2OxgYRjcEN3GUO
2PELSnZXsp6aCwCl//1Kf80y/tdC/NsK+XZw1b43KHjs9rsAwGCcXol/AZGSdTjF1k8zpRBfhs38
IG0wYg46f+FGN9VMAkjjohwfihVRXtIkH85dryycZxJ+WjEWccvQBdvPRPrHIZ2HSgHls6kXTSog
joE6AwDrXgw2RlrViFOIPvG+bgf6sLoaYyI5S1dRgGXn20LTOd0HtVovi+R/6kXiU/jvvQbthwhM
DXANQvzn68v429GtuS9mDfDwruu74LWJnAw3s+mR7LkcI2ilo11akqlXvxNMaQFDSCN6EjN4Z6vM
kwPMkcR2bsdo57cJdl5TJ3fLEq2PMLtojpEJshcTXlnAcw6MeaKu6PY2bF1b9RjtAIh7iAOQ7uya
/0A3gsJPtRk03atgiVrw42knjn00T8cYD+Ow0lruxtAXxYy4HMxOeAHMeFUR6FZcDdPPnKLnuuOW
4fHRDOi0ItAAGT+JfGlz8BtZfplWYN+rcVSSVGqGBnUjIrG8kEWlcwlMentlvvuy2XhNnF3GcQnu
wG9ND45PMeqmQ5KRy0pobco5B6a+StFe73Z9gBms0zhT/cwRS5IiZNrvn2kS2+MIRTJs1QD2vV2y
GmvLX4xRxTwH7q2lK31dRsuRF9VsWJ/VqsOnIb2Wab1hvC6yvCkm0mabxkuDc0Dp9BateGNFNPIF
ZQ0WHz2iGcYN+2tG7I3nNeEo2zQADOfp2Jc88zuwB82eWx+WyBQ/CKgiHwZskSqxf+QbQnlwyMZk
3i0UzsmB0Cc3L+7gMTIW2ZAQdDnyu9lEonSA07Ugw2HqeJyg3UWtAADOXy1r9BcbBIQIxA3PRtsF
sEiLA8yMwVsUjjcRJxxqTEBcu4y/mTQP0X7S/s7hRRa1BUIwzt36mRA+76SWHurm9jGkkQFqlkZb
1tIcReu21LVOt3MMkjBb0gF2D8uAIsB4sygWVRJzxaVi2VRFzUqWsjVyucR6EdtgTM1+SIZmF0bW
InrEJFaxzgvXBc+uBr6J1d4vEHl2/iziGxlTjfa5gGxONEnBJrgvlllyZR7zNriJvaVPNsDpAZu6
Tjraj0MeVSpbo64gwlOqakMxwSTMwgoNSHFQSoq2vo7/EV7DAtvn41efrXDD5nEPcLUI84dxIOYm
ZuP0hNmwEaadkzf/HgeRFr7Q6U2jDQdFc2UCyOo4jVwJYLj6irTU/ORz7EM7EjboKILcHEzF2PN0
l9eBB8AW9CemNac+MvzSktp/woIAwGmBCqr0HSQCraGs5I3xiw7ESFl06ejd8hhoxdJwFF1noC+a
IjLr9IuTEdVcQOeAs53vDFqYD8424GrzfhzKOBXTw5pn7Vkm0XuAGbsqndbxNZfTs5aNX28oYHui
6IGpv4X3WPAQebE40nABW3n00hcBJugBg9QKYMBl3hPr/NdAreoUYyst7GrplhJ0kMGw8PfgFk8F
UTX4jV7c7UCKfroSM/f1ZNydpGFSijT8lLpbq1Ua+RH4I942CWC9WgfBTZQvWdnmtXqTqIzkxQQ/
RzyGcP5ApzHZZWjIXbmGURXAdrbodZsfjOR7Gcjx6NI6Y8XYrs0voJIPfaboaxe7r6GBBb3s8kdG
FbunuJHKT4QEqtM8TTFtT32fgmgf4IjYhL1gBzHUE5rO89j/0JAqPcLpT+7BcKUd/BhTg89PoOHt
1ToM8Gn5biobpYbm5A+jvgPUcShCrgdWRrpNoQ40qAq0mqFi7AmSFMMSjFNxtXip2JpMF+ZR8+zx
ztw1eFIF0MUGVss+Ka1nWbHCKbiSHvMrl3LxQmIT7bpczIBgBV7RBZ4+ApDYHfkYRUCQg/AYdcZ4
ZT118+0kV9RbePQqageUnGjybWCEf0lT7e0SGZ8aTzWbAGzyauLqVgi9Ap7jPfhtjYr+xFqvSiMa
3kw9bauOBOZjyMhbmvb5GbTeKpK+uY+obE+dkRJ7Z42RiDbMylXy5oQGd3xxLIxulCK6tHOf7yHG
MlXXNewVSQrZ+gKfV53PwHYQf9gpQljF2oDsW67CZx4Abm/ghM2LukflT8HYG3KFfhdPGiktuI1D
6bg0Z5819K1WQJTNylc3USTAhVj8+mHA9r5rLcjOCCeCp6hmIN3FOIm2qwL029SNaLfOhdktHCQw
DArqY17IBMDq1efiY8xHaYuRjstbxyYUVWWPfH0KvTJW5DCgYLBU8ZyoncrkL+26/Ca37A52A+19
7C8UGOolqsZgNnmZ13N2yGFLUpChy7Yr+u93PeKNHj44DQrIYsqOEd4rGImTz4uBJ8HTlLew3/Ai
h4ssF9dbfhxjbUqmAdct+mnWy0mjBc+2jDgojZeBFE0MuVszexZejL6W2962PzR47YUcU1dMaz48
GJ/2YyWdk6e1BmeYJIYdRpw7ryMQrV1hl5FU6G8lt/HE28sEf3uw0BZbdHJZdumq5s9gMlhTaLzv
ZReonz4gXaUOpu4IPLz3meC5btcxnLpCgTlyRyGjOAoxRmeBOXJsX0DpXqIlpU96tdklbmuzz8BG
v6CyBpfzWDQp6lctPyx8wv2QyEJER5X50nplB4DS86NXd/QMhDykbdm6eAeJfeqXP3GKiQJIWAvJ
Qqh2+hE65AXc4gJRMprl2uN3/eQzU9RkCbYAZmZj6Q3Ye2STYdHBrO6HhbH2S85tW6q5H49rzG7j
K1cc1IJ2LmVNzTvEI+vzOHH/EjR6wGgjA3XVWxkBad6YIlqatgBvs9+lPn4ZPgPQebEn78hi4ydD
cPaaIKGlW/3lwebu5DAhvKGE58W6OnEWUbBf8LhIwUZTP0D0oFhp22TGZxDqEEhzEeNIZzSoK6go
89JhqGJjE4dbjpiPFeV7/Q8iAvYpemj2w3oe7zEI2v6yCefFqIblxLux+2lWAc6EMGjUhUH2FSVs
PMywmjhMaZIDEoJ77ALOMa01t2FUmkZNJUEH8F6ACbgn4Zi2kBiuyS7uMZZA8wxFs1mYm2DN8Bpz
a8TOUCXLmuNPlboNT3AzQIhBQvgyNQOQdGrJZJXn4zAXyLchAgV5vj36OD7Oal6a17lD/aAM8QRL
mLnazSwScVtPjUNbA2ChOyVRK0+GHGExCQ2iy4jY9QgZMNs5bcNixKTDZvCk98BhfnhJWebOPZOZ
3ORxN/ZniDvUBMa1I03RopG6iaRGHx4mV4CSS3+qVYl5PPgsKFBs96E004hjyp9uB6J/e1jcFxN0
ZmcQcxSSQoYS0Dg6ITjxSmHUWFidr6cwA54xhKICfFhNYEKkcvqUYRgBFOlA368UXdK5Z/F1D6Tv
nV8Tu0k1UTiQWvoUD+HryMWw79MQErGU822wCINqAJAhOP/dkO7lRPldTHqDLGhl7cPih+wTvCd6
wjsKLu2EWauMreOta+p+2ybeYIpQTsH9AtXEbpiG4GeXJV6lYmM+WtpNE1Q7qn0ITZjd1O2ElUcT
M126RulzSmNYd6TNQstMLPZAVlZzdNL5CtT4OiIQVshrAOHyVcF9TAPEzi4SUa+WaMvCIwMkYdMc
5WTAYa97jRSOzMmmjZm/m4jodlNqvGdPps9t07ULYj36ANv6LsHcoM6rIOT5c+Ai2KXPsUi3EqLK
eQP88SkmPNolltDlECgkcTzLULJTUf8kkzrEe2+BdWxSesn47P8g6ABtwnYIN1Fk/go92a3I3Ywl
m/+kELTxcojSe2+yC8Z9lxww2RoaGOs9t9Tkx3aJwEqXiP4LrzefMoR5HnS+W8Qn3ryvayk2iT+A
Pms7ONSmrdnHY653LenGLRl1s7dBvE67uU695zkTXml5OKIL4/Z9FnVHq/hnSlx7A5w8A26aajjn
MaEKFLrWMutoUkU6ZXcErJCqV34GJFmsDy6ADVvMUY1P6lrc5MS8ksHvd+PMobZOWnuRurfH0ATr
JsVG+SmcvGZ0UuiuiOLF/oR4S28F6ewNrA+vEx1j8pUKjroka1d21lrP97PkIKaPrPkhVdSd2kW0
O3joR5UesY2gI9o2m445i1eXRWnRThIrbVlzWdLOZPuFYZA6d4nZ+ame1yLLgvyy9mu6WQAvOOL/
+ZkSGW5pE150iyk0z8+ahz4e6dsk4E1UIGunG69eKfKrNgsqo7WHD4FjQgJp8wMl/nib6fijZ2iA
8Firr14BvO2w38el1qE5mrger+FneGpEfZOEPNh04SjLzJfDWS0yQ0Bp3MdExrgEi/udJl4MNUPb
3cwQx+/0MC37gQfLGVPBwZ7rKPhqRrnKHWa31Usfwe6SwPnut99yeBMnCVZ6B4Z33faiLllGpqOH
CLhc15QORbbY7K0bw9/cetHH7JP+wDJMB8kxg/sfXPcOlEAKCrEl4O42VGXHcmQirCEvYoldxdnM
NktivI1BzrlV1/xHzno9rGuYvTQsi4sOk/mvcRvyfd7YZN+2tvus07VRZdavqsPiw8kuDPwVar3c
O+RUiEpJ/JMJ+eEr0xyGVCRl3k1JKVudlgi07S7n5FOAsZ6WXqN8RMaMyNKTTu/xL7MK0HJUFWis
69sFbL0LAkEi8A3L4DEPEDnoKJl+uYkn92Ev23LNan2rbJRshQj8N+IBg13YPBsgY297W5EB2WXM
8ZlZpMOvvZO3GpOZJyhZj2ZNs1Ozpi8Tas533tjQcuVTfmlg2LTrR+i+lkBGPU6zpflarKvLTE3i
1quDfufWHHYFAUek608EUEw+3RroihUn0+u6gqBO/H4ukjVLLn3tQYzVyGQL9c8gijA3MTDniZjh
qsDnh4aYuJyTcPktl9W/Hwaaj4dEKl6gvKSqawZ90lnvH2tUfHZu8em98VJ3FOno6u2ctuk7APfd
hcMpcyyRvcNfEpkjO/t1raDTwcl3xtWaV5VnVwvANZPeRiSZuqCvmhV4R+1GD54bXqeaI2XkLBze
ISxP7uOU6QoGYvHerUP9wyRsftUB5nxMOEGHZnMztpveanEOsCVc8sVvv+qamG09ueay+IhNatnT
Leoq9iNPZ/aqQFeCP0E64agj8L3yG5Wc+y7RxTIyMKyGrlM7FFLYhVG/D3ZtJoYLqJTmwmtnnoIx
H+76pYseZWzxIadrovZEiHYP6BUy1VyKZ7/zZ1a0Yz5PZWTZaze0/kvdOmToM+p/GFPFbloYsBn3
2SyWZ8cS/jgN3liJBWlAtqT6vmdeWyHNwMgHXGV+xim/j1DpQnwWEBi/DPQZY7g/SGjF/Wy8RBRp
y9B7wWGKPMrpY4eQuaQtmfej6oci8LGLGUzP/podi9G7s4WDSqPSvUborntndCUaTe+0Xvg5y3Cm
Qh3xauwsDY4RJfZ8pD0pTDSRz9DLur3KF1IlDkaIHG+iSBo6n53Cs3RD3KNgnfJGFyJpkkNqa5CX
DZlkKYWP73vEROVrN7n87KY83PRcrD+mUMUwDrdtJXoczipoXiOgPo949d2+xQpDBpVhB3B6Qf/Y
4oroefA9cHA/Jgm31iKtmY/W52x/R3GHm0ILv6A4q0ro2eISWKqbqOfNvrHqlk6Z27Na//JcPx+B
MIO3q4VJlN82tz3EwaVncsRA1uyaPERJUHd4g0XmJckjTPnaX17XX8NRre8mFUxQmjnksYgr+LGl
ScMhCEyHQgP0+DzHUlOcQMAuCD/tfVQK/WDPiP/KOqZ3vGu2Y6gBmaydZe+A3fsX07U//Nr9REXn
Gh4EqEgiXyhnhpGLIDEnrggIPE1Lt2GI6GpJjX4hyM2KZcFX1CDrKbyG8sIbYLqKYuKM6bFJ3KSO
u6GINIjNNmg6W9TrkiJHsQFRmzafJD1Yj7MdQgn2sI5KPc6SyF/pPM0lE5H/3PcwmLFm+QUgn7fJ
XHbvrQ2C1GEMSzZDRDRl/mb1hnCP0fCoyONRn6RTt8kE2mWR++0T4oL1GYVseaqN/UJHD7IbnpF7
wmkCSzWssq6oac77ckBuVK2L0xtP4FekUYczyCOIwFlAKlS91Juft5j0FfFH0ybongHxVDi/Ty40
nNedc0NQ+iL2KyUz7xj0MPuJPSjEcl1vlW/OC+/cD+YZ99VY7FWGh+0BIrqmImGibpVBCB7GLCxS
lUQPJhQt5rEZuTiCQUYilk9M+fBbNU0Ew3+B2IksRT0+mvPnAeywQor4M4+l3AiS4WvP51+L8ZFL
kSW6d9wmEB+kyaHJro3tlf12gPMNY7M3ozeW4eBPe2/o0sK6wTv30xre96TlODcRd8rc886iU08N
6DilRxdd0d6De2f4oWZs7GzySdHL7imOPKiNguEFjQ99QDSP0wizVGVq8otFubFANeW4tOIqbqmk
v+THph92+eytBcMn3fwVynm/EcmCMMUQ9Ir+qY7ufb+eykV042nNyGlC0ph5SOnH7AZrfH7PdehA
rphPrTc/oUewGadm2gzzvocygXdk3/u63bTz8LNd6kcJ+WAZedMemPafZv6AhwOKFig98lo+4yhD
aoJhg9JJuPmadPzZCcxAM94UynW6wMa6aRmsK2Y6l0tqSwErjVJO9WUdsu6Yj1OKktrwM3bdWafm
CHe/FFOBoSmafN3HIRmqmmj8jel8QDbBrmIQXaDr9xJG+U8EljU05I6X0erTX10cjMN1CxuLvkYu
jHq9SrwAopnkrRFgY8gsPXmDxv/rHeYFd1Z7H14XxSi3WoalvGaVoY5v8Mk8MlQ15lhvWR1XSxhf
cIraCo2Z/bLoy6CGLZU63I/T/MvJpRpiGMLTsTtC4wETruEYNcuPJsp+zpM/QqbdHNd8xXtIYRyR
tTPSKz+sWIa2vIJoFfXAKmjrFvVW/mGhKzzwGZlMPKWHPFnBnHswgfmM+iEuCYMH8ihdEUxqrylv
jgEgcQgd4mJuI3cbrIgC/AkzNZOPKrarES6gTULKFG2OOzDqYZSewB4Xc9tIIUWpk8VgRN1EpcxR
4u84IXfGNWAr+SZfjkmeo2SyAOlEvIy+Y19VXy7RIZiYvVcQnd8uOes23Nfs5ELaFxmroxcUSb8C
H4+UjlbDYa09oeQX3NugzvYgOiCE6yL6GLn4neio3YVk+UjXBc5vNoM6oWXLRnPUvF3LBsT3iLdG
BOpnXvOjCeEGDaNHU0jn1QfkurZQAdGn1XkT0iEFgiYys9/Kj17QP2subo3BcpVIzuzg2g2fXRLj
xIn8WzPWbpvrJHBlNHX6VkyRwGoKaP/k+zPd21GFhQcWLTxXNRQaov8c+8D+5ksU3qcGV7KZ0iUk
92FR52O3Z0jWy2tbbxPnPUxOJGhKGx1H7lBTpqphcuFW1i54iWabvq8q2FJk2Rdf0vgQzY3erFGD
WJgJRB1RjJBoQgsBxDXI+nFrSBya4K329ZvvKVc5UTdvcx7pfUwntdE1Y23JFuwXOQzaNjRPEd3X
w5tcPa8ESD0sej7TuyUT/jkSflBYadUlt815kMp9LIkK9x0gQZvMLLz0c/jOx01728W6/fJRdC6g
A8+2oQo3oEl7YuPTLN04tzaHEScS3QQKM9YGdJktKufXz9QHcwYT+3I3jTFs5pn49JK8Pw9LXO+8
IJ8+Fxy7e8rnfo8hhfWejspWyLL6fQ1CgihEG3kbZusvi7L1L+1MvPVUFzwnSwtX4oi2yIyT5hbM
hHvpSRTdxGJihHcy3Y9rjgaXWetiiP3uBg2xoUg4Q0gU5vc29V7StqtvRIgiHXf9rc39CcLu4HfA
RQR+2BSefdepGsW9KUMpnTmc24Zk6y1EcvhLnWTBye8gpnThsl5WjplR+Oc2Fe9zdIxgF1UFY9h8
adUNR2tHVg4Cfreqs9hN83Q6R/F6mtogrzKaYm13WGcIOyQc/8mE+0ZcNPoaz7qLd143m98p6x4E
ej6vCzqRR2zy9Xm0UkEVRdwuSGa5aWzeF84zqElhiDstArC9UBmLZrWDdiH9gDec3fQtC/fgpmbl
vCT8cyKpxJ25ee9jevQqLcTJ00/oMrUcvbh6SLf9mnwRnSFWWbvlqNEYAm5nEDvVwY8gzsSDNfLa
DGzMxpe6rWTCkCEOfKhy3tFdoq/rLBIrsEB22kfM5LsVp+2Z8/metz18FDCJhqYKsL7YYeZRwmIL
HRsYhMz5KRpFcELtkqAAGNSFqfGOA2tZGbPlxYsjiZLDwtDPzbJTaP3jjJlkZMjkSDnF10dW8Rx3
ANHiPkmVDjgFa+6xDxl7AvYN6rIK6pVezF8juC4ccVITNL0IIrTRXKV5WbZc55vD6RMAsPiXTc0L
qmjdQz3FTBSJHBGfi/TamCNhtaBYEjbtcHXDyCuqvGQLznde6H65eJh8KaldfvAZdZGO181tuIbh
jxqRyWFObFehyUB2yutMARjQbV7H3THJULpI0ul3D50VDpOMP2QzEVuTjCmaLN0NmpnR1s5B9Cqt
tXvttP5spPD2Uoqw0hx32nl599HLOCvAfq9LQNS3bdP7OFaGu9zh9HU8zbYwZEp2ph3yo2rboNBj
hxkmwh1qQejtB9iWManVQ47Ro8OMlqwH42aJmXcIHooQ7dgzJGiQLnvrAGFNzdSdU90IEJQ/GbsN
UKIOi9imTYMaaldjwtpn7XsDVcHXIP3BbsbA9+YyQo35lqEX82TjZXnMe3SJ46HnjxkJI1bO6+RO
A/QvIT6+oK8w/tQ+tTOnQ9XXDVr0Ek42N6lOk/2aQBeAR7CEhyAZslO+1oj6YNYLBWGXEQwNYgWx
pX4nFMWNNJX6p5u74DdeCfrzueR6l5JpvlwDkaFck4i+OEO6OwLuQCk4tMyeWMTOc4Hao1vVd6do
qD1W+SzW+pi4LL1wa8ZdljiMHdnuktZ9Uq41q2FHPURglUhuXtaIjjf1mnR4hH9VW7y2lGq8uGvp
zJqhKwdfq+u5FReo9gHtJZMOH3S9qk0QoDbarIafZxjTbWgSZPh2MnRu0IYeSqCK6UPXSffcMUvx
j3V+IkzcQUeJLLVGNozOnwtAepjol1qxebA5lPuUCfcxe2gXj6PNypDGUArGPRp/PFpK1GAZAnnX
rF4xDol6plNAD4EUquqNQ/kkQvCxFKGIUO9rmi6LMR0AJNNcA0EKQcMCiPHaT2K9JQB6SuxSyqli
lIuHQ2IKm0f0E80PP+x6VB/apD62GAHWEHj42XBamv4UN8va7cNrD6GGHgJ5huseQ9Zh/0xVHm6X
IUMRga1awBCSowsEO5XhrfW9OtygJZKTMm8jiqKtXx/jufHA1lD+Dj1fvm+EdeXCereVMn8EpmvF
oANKdjCB8TYxQZNHiEFvlyaKL0a79RFN2vRkoSFVBQh37UvYwtMTqojP2saw3YRZ/8tUh02FVLzB
cYBvBc2JXe7X6H5qT/0OWtBZ0YHZiBxH/ViPKA3m0kAOMrnIe+foqsJfKqRIFJa4e3Y9as4QGqCp
gsM5hdt4E/rrV7Zqf9l0bl6Rl8DnEa5NyXgbW9TKmrHxHm3Wo/Vd9z0waSMJTzQ37EV6XX2caS42
UMt0rzX6a3xjY6i/y3j2xrFasmYet109TzGi5TinpwU1Ym8TJfX8Ndb4c3YNkMSFjkVF1MrIbrJs
Hd5GvYYvaLySnfEo2gErS19DL8aUp3DZYypzLCJUFSCAovpjJD0tRADkYQEVW3jmrht2OBkp4Ifd
PqJpj4bYnGLWdXWw2Cj1PJkX6TPlNmF8bdgPAYbGN/DCQBWEYON2Ba3HoS8gLOiOptHsMaP5I6h3
aHJ1cbYJUesqtZu8vBh0kO1Yk9W/E88hFrbSd2tZ03AiFVCSytxEw6BQpBazF20w94VB7SGt/fEy
oBuGxoNZNEVuk8FCk2oTA6QF6QM+Evc8JBJlGDjDM3sCzDF875cRhjAQ1ITzBlI62peSx+F7kgh1
TtAXvKD5Hr+yNFFui349UYWhXnZjMOWbwVNDI7qMrFNfKiHeLzTPPVIkGNm5g5MsGmZ61Okpdg10
MJoiEb2ezl0Y33Z2CM5RAM0J2p/uM9ImYtt+8abbdl0C9JBqfKjL/yHtzJbcVq50/USIAJAYb0ES
rGINKlWVpK19g9CIeZ7x9P1BJ06bBBFEq9t22A7vbS1mInNl5lr/4OlOU6oF99oKJfHSLsQdMIBg
l1HK2dm1iu5cXaAf5XniWbIj/SFWu+9G2IOjqdiAxxjzDaetwUxVU6bHTq2YKCW0nd8+yqUaB7N2
uPKgdwHdbECvO4Ma03HsYv17x7r6CcRA/dJZeBw6tWjoKXV5dUxo+R0GTQ9+GKS7f0KtgCFciuC+
nXtSTuY1gf/I3ygdbCjb8QYY9hpsPoPi0NwTBkI+GH1dguKqJCo7E909tyrr8ldqVxgcZ+WzXkzF
C6g32cm7mJeObP70Eq90boMSr8H0l8EXEFIQWegDTDbETtAjge3UzUHGk+l2kHXY339GuECQ2oHd
2bZvhsehlL9qXfHcd9JvztL8U1K371SJsbj3dP3+dtSVoeELaeHSZvJCV5bOMt3YCTXN9MFtfbBO
7+Se6m/dMRRrtp787xBLNQ1EyfRcsq3RTQQdfXRwBDmQ8/r2QK4ks2Z+AMoNCpBJVon8hyx7BpvU
6D6HxYzzBQRaPFIV2YmH/Cih4eAMSGaO79L9lk7+9eRdhlysizFWNHQpAOCaIybAn8l6dCFvD2sN
334+qsWqUIepRB9sSo+ZVlLGNLX0AWR9TR9d/64Z0dY2WxuRwM8C3pkJPU0ssKeqloRtHTOJWYVp
0hMlPUCzt0e0FWLeB2ffCQBuZNTzpHnzZlKcWDj0HDc20yqT43wgcz45iwKYRht4rM/sCsVNDwHy
+Pt6r+xmj9BsC6l/vXVN6Gc42qDYZmIMu5g1kXmWEaXMGgBcyobVuyy1hyKQwGTyiM3mIn738/Ys
rtGjLmIuptEsBPpSHdOoHcfDbHtmvk6vZChMz8SL+no72h9N/CUq+3yEi+lURR2RdxO6I235w4tC
JAwB7QCiBiujVGDnslb4+wR0xQ+zNaEpgB8LD6D4JEQAQb/FvqS5bRmKEaRY9THqyuzB1Bvt3wHV
x0ccgeoPYDi2UuoKqQG6BieGYRoC9YzFr54wahsH34BtQF/EO8R/a09Pyjn/85dOU2Wa+o3uG7zB
QlE9WCEHcWJrP27P/cp+uQiyOPkCAyNNjIKzI8r+WvBCYVQONpiaayEMTejctC0bh6FFiD7oY92u
oPXl8YnavRTeq1t05nmqFwvIOg+xSJV1FA6dPxCCtuIdQIs7cQzuUndL3HolXV6EWaTLRI9lWhbh
5Bp0CKbvRpnuOvl+MoeNtLy2/S4CLbgXDV9kKKmMoXcvn8K78mjt6Zm48r7ahX9tyTWvs/PJm7/f
WTIbefPaogYKHVCFqKfhIc/+F0fZRYgF7SIrdBshPpEex4prd+CAJgdWcvj7pYywgWxAzzeuBTKq
FnCYn3LZKH1H0fCxqroNGadrjZF5qs5CLNYZiPrOFLQJXKVGPY5qU+rIReYo+kfaB3KJpHphONPW
5WPlALiIulh2ehWVwJvG+DjaZr2rBoDhSc7a8DJrL+nTr2TC9Dydvt6ezrX0Bl0dGtV8SRfLw3rS
qqAfZzKVVblJccib3e0/f3WRnwdYnDGpaSVTWbDI80O3Hw+zhQRgpY+yO5+iW3rna3N4HmyRrHmt
eboRNskRJ99vdG0SpxgUMMtSHR2D3vunmyITKG2gbCyZtcxkagaylPOlEbTq5eby88FMoolZpKg/
GJ9yHmDWrwJ9BYv3v5I/p1tea1cCbPN2Po+4WKN1A+tzKOGK4SnuRx/H7KeePvYhdpuPfvYhA54U
9M3eRnxZvOBw7RTyx/KrV3X72593dcLPBr5YtH0qcpGXdXIMGkpatZqeir793FiesjM0dBDB0e3L
UJM35ntlVc26YGxSJLRwx1nelkCogz4r1AG5kZmtX6Ntnu70p//Zqro+2i6DLZaw5UU1agcsYW+8
69TDFN01/UZWu57HyxCLhVt4s58C1H+3FbCM1MTJAu3Rq0aK3wfK7Seoge7tL3e98S8ZYovzwCgs
LzQbDlPPepa04xDf3/7zr0/Ryz9/cRhUsJsm8EvjDKygzIoH3X7qjCakYal/Uppe+8t4897DXEBW
EVPhsaMt4oE8H8bZDcVthEjePDmpvwrwck4+eD9ADH69Pbrr73X5Hl1s+KCSshjch+ZC5HoMqYCb
fnXHD/g8gtqdy4rgvjc+2MqxZKPob8PKkjlmeSJcJhlPqqs6KwTkdRH0uyETuyFBOUK091mpw/JR
cF+hkKyJ6lsgb2h1X2+By9iLLRB6uVb0wp/cAJaSk5r2XdojhyWj9H97YjdHudgJox2kvtebwDeb
9KTlyrFI0MZTpWchD6mjeO1e6l/hyr2KUWwI0Sy3BEsI0SSkP5Df0mykFS4nWFOCgVqi3btpRY/L
RaFyY2xzUj6/wC4DLGbRbIZpCkqvp/zsGt9sSaPVcMhSGJAPsvWEoDGGWOH4OvrKRuT5ly8D25qq
sXRsE+zMYlJnnPgo+0J1raSlZ6+a4LwFnRpc85TO2nuxubEb16bSRiLA1mxUSa9MBsNYkfRSEb2b
NfTSQqNL77wQzNDtCb0i+s4Teh5mMaE2R0RAQQ/VLmCpTmmMR0XraQXnwCfsydLQHARBlso4Eli+
tINEmDnxaH/MC8CgtZIcRSZG+vO68lMrAlrgaf5DgioCCiqm+V1arHU6GYjRa+YLFc133weTanXS
13Gqful+eooA5juJrYN+LZ5GkNgPMF8/iEKJaPZL5d9apy0HvPiQuRKlDVLvPa+sBqILd+zwfQo/
357Wq9P1TxRb1pF3RcxYXxZK8wy2VCDXFEr3s/MALYE7g8rH/8xmc5lalsEWN5mW+nbNP3jV+RpI
8oMMz6itN+4pc/a/2gBnI1rcU7ShLkG3VoMbACWyS9jA9UcvjZ6z4f323K2PBrsVzZjf9foyh8CV
wULA7N2ogwHzrxy60rRx+VkZC/AnSzaRPsc3din/YmuVLMaBEEah3HllOew6sG2HwdR3Q24db49n
edDxdbBbZSzkf7Lj0tjOFqEcCm82uUj/1WsddgFsQr2612KLKky2E+bW6lsdHrVkamGaTn9ucbT6
QeUr4D0A5WQgJc1Qb3aeGUsf+tobd3Q97XgjOa58MuQ4/hNwsQDhxieWFSSsDeBZoF9+GptafPNv
Xiy/+V6CF4MFSUBbSlY0UR91ED64rvoxgO+w+aAFoniQ1QHcyRAlh3oy9kKutL3dwPPLRr277wyR
/rr9MddGev4zFiOFGBch5OZTzqz2ufI2/atGGxonax/vPMJin+lanXTw2XhOQqKhDWzTflJK8GUb
z8qtkcznz1k1w0uaMLZT4qSoT6vhDkRTF24VgLeCzH/9LEhuxGZpRAQxlKNqZQewozmMkL//JhpK
Ddw3ZJ7ff5Rgz4IYVZQAT+Gb9NJzqkwvNXfWSk/ebkeZ52O5AM+iiIWO2iiA6OmyRFpSpW9KaQKY
h/CzMZT58LkVZLFzI4kCUD8PRTvOepPNXe9qbnSyDrfHsnY8qfQX9FnHSZGvEmCoJGKqCuIEj+1B
d+tjulPvxXE6qM62qM1aAtRR0NFJgjqA+MWgVKsyMjMj22Yq6gcq8qdgUcFAzAy/0joCLL49urVF
dx5vsUcH+FmpFWfCnUFFvaamQIuQhL1HFLr/fTvU1tAWm7VSKFogwo1KFUAdoO/+qZBQ87NbnG8g
naSPSIg6miTX9f9i956PcbF7cxMBVzg9PWDJb9HYP1mFBUjO37jOr+Wi8yiL7VuE/sCljyhWHECg
2bXZI9SZbDO5z9O0XPbncebfcbaDqxr0RTUavau89XjstUfvJd1pjv5xNtyU77ZUlraGtbhhZBz/
utVavFJyuvnInjw0YT09SbGaOTWQ5Y2b/MrTQdUFnQ8DvSWbf78cHWBXVKsSvXf7BvR7POWvgQi+
17pRIDOBogVYnK3lsbIuMfjjvWJz71CtpSj7gGSpYsoFT3lPe6zk0hFKDeWhC/dhQ8snh0Q/pDBm
b++GlYFeFBAWAy3V0ZumrBfulBXhY1MYBxEm/VscoVMTxtxIq6gLNl67K5v9IubiW6aBqY5KGKrU
DU3trrTDt4CW3xdTCsuNLbdyAFxEmuf8bJHC+xbsslZ1heJDqVQC3tEwBTfmUGwNaPE+QdEx8ECB
Wm4NvgOdCdqWVVPGr8KEF+d4tfouptZ/aNHXOKpx6T3CDRUnFBSMu9ZMkNswENkt/KTam02nGLu+
s0GNqF6+B/kfeA7+reOuNtHfzvPMhGdAt/SEkX3/plTG8BHZI/WJK+30I/G7JHBSXYo+tHXaJTsz
Uq0T+p/+zusRbYUKmIwPSREjsT409eH2WhIrm1SoBqgFMaNDr0x4DcNKMEjUZitZSHB1nVpc7+zc
mULkQsrR11wUZuzWsfyofyqb7r3Q4LwF6C4dmqkL9hR0rF1XmT9SzK/2Xi8BO45z/dluMv8gi5Y3
UqPW4TskQ4QkPHAfTp5TzNOHUf/kAVZ/T0Z59i0KMeKCP34/ZMULTOjKdwZ44N/ioLZcXCQgascm
PAUjz92I28ftadiahcVZ1oR94edWLc+ojRdbMcAWS5KD0IxTF1v1vz8OBos0fDHli9NMgP82G79j
yiP9FPSJxREd9Aeo+a0LZ8P/l4LPy5gAh1SrAfJKD2Y867AEkWNkMvJswigzC20Hiwv2exjcxbWd
fsyyVnnhNRaBrkfwv/Dyr3IaxBvrZXXbsFiwBNXQgl6+sqoi6m06W5MLL904BoX3Ug1a/wlsu/f3
dzShWxq9A+wMZN73l3kgb8F1lg2q4BzCllN3pfyUeWJ8UtUy5slhvQlbQsQpNvz7NJPEtJEg1gaq
w6hQZFx2qWIublN60bV91erGDNww1Xsl3AmxMcKtEItFJ0kddxoB88NSx5OXP0AKPFqQp28v7bVL
KBP5n5EsJlLBQChqJ0Nx0XNQnTgJWNS61ZGhjBjqa56m6N+YJ6/1rFMuNcNzokzpU6yZ96rVF++3
f81adj//MfNfP8vuGco5jclb2q3k13zC5jvI/4+zOs/6WYTIB3oM58hwEYPZ4TL9ofIHSHfx6+2B
rH48G9taQxcWNryL8yOb5djikDB1P+ysb+TNXbLVa1k76Fn8/z/GlaxohUJdO7FAYCt9yKGnhgJM
yhS+2dVLrqUb9ydlXgjLvHQebrHks6yrZd0zB5ficrtX/Co8TB0Mji5SRzCdaX6MEVZ7S5oKSAOt
WKcDF+rPbBzlczIZSEpFnlId/k/z/Gd1n33OQEpz0hFzEGvam1xFkBiD4snrfW33fwu02CZDXLRS
mPNBp/Ku/paKZ83a2IkbS+YPpu9sKJaKwa2VzdQH3ToE+oeiy5+QYnFvj2N9v5+tmsUGaFmQnPSy
AaEIIVUUTHaQqP4F53BQ98Vx65Iv5oV+a9XMR+vZqPQRWWdZmnd0oVhHDYG8D1Epq88DPIF7vyd3
qxoqYH2RybhA+eprVE3oSmq+nT6baaG8xz6MFGcsZLDnIzIbb5kcTCiL2/xkJBSf6kDEB9qakEqh
WbkF6JpfQYYijzrI5UtQe/Gj3ZQoxHkNy9ZKy6/SMCR7XR+x2ZHb2uX6KA/ouqjmDzCZ9YdhlOy7
qEgktzIL9acxI7q0Pt4ofq59bQNzYZQX8LHE9vNyXmCe0PsreI7AJD+pvnRoIHD56bDl+7N2dTmP
s0hE/Xx3GMnU6KKK8YCNurkLBjk9WMhr7etRa7432Hb4peX/CmUEHaqqZ0ql+wgjjF0q2eoulkfl
MKRF58yCBRuLfu2JdPbz/mDtzpZHNk5prha8ObWSHoA13OmN/h37t33nwXTWe8eEC3p7B2zM/LIp
MAUCsUO95I4Cd+IzvIqydvrRgqE9IH12O9ba6p9huDMO0ravrs9cHnz8Qw3NbXpUg36gZ3FKZlwZ
KgtCO6m0qxCT3Shdru5wUwa+jEY4HvDWYodntI4qznsNtGWCPFxqSKdO6iNowMbwEoZRfV+FsKxU
LHV/WG0v34XxgMeNrkpPtaZu9c//zOcyA1Bxx0XCUhSM7BZvQ9PP5UkOhOnmitp+Lz0snaCRVY9S
pMmPnpC0/JCa2nBn9xpqWFU9HWq6Q6gWQrK3ki55hurGfoWw9RCFjYYMViInrTMGMHLMJLH+iQGG
IxqhVZCdq2Aj76/tn/NTb/HrE3Sna6yaQLMZUvxB7fDgLIBQoEBWPlcBTbnbC2b1AnSWnRdpYTCt
0Jhg+LkTqiROovUGCl3jt9tB1nbA+ZgWOSHJq14vrER1h9SfjoOFgAfcnnFvSP3b7Uhrs8cz1VYN
TcZNcFkB0b1OgTQk6W6hliqqjLW5z2rI9rmptDtQFMbxdrzV/fafePqiPJyVTWNWAcdAMvH+9mZq
euz1L7rSzgyZ+ZrQoMOWlt1rrnn+Rq7dCr64IMlJyklmpORQyR6+N2MQHaSyf0Dtxt5B90/ei1hv
78NIfQR7+rcWcswyhh//PdO6enmeGE2hZVIXgO0pKC+1OUrF1lwR+F9cn8/DLK5BHjJxfiFqxhh8
Sn7U3Rc26e1PuLY4zyMsngBBm3R6KYHllvXR3snIO6NXYu+7Wn+9HegKFv9nys6O4MXWbik+RrTT
qHe21k62gz1k+gPiT9jPUPUsjaNZFh+KMN6rQrurxfDxdvy1o+88Ly62uuoNsPVG3vmZ2TwNZrXX
guhTHUeviB+6haF+76VNROi8BK9yMWVQtEeogtKnuVwl+tBJAqK26RqZN+zLyrgrfF27zyfzSxva
5hNsEmM/5hFifGr1fVSno5UJf+NQXPvCNGD/+0csvvCfp7M6WIA4ZO3F7KXCVYKiP0lJoPxze4rn
L3hruMuTcL5Og5maJZlTmeIJRq4jrJS2HZtjm2m4xah29Pl2TGUtDQDYsOcmKR3SZSOsNALojH0n
3Nzy9ENsJo9Do4QDJIFC/WGNnf0eKn37NOkTbGAU5WAyZdGzb1Ttpx41rn1DleaEoy//jwC2QI3Y
+Amd3Xgf9RVHgooqye1fvLYQz37wsqcGcjZAnQPXrBqv29dZSe9eJIG/GzE1PakFZltQ3Sdol4jL
3468cjxoM9R0xoJB4FguRylBbrMrBZ59Y2cg8Gkp910ujPtJeO7YVf1G8jLmJLhYD5SlhIlLmSbj
XrHI0KExqhD9Wf6loof7AKGV/YS63y40pWqHMIi5i+08rnaRXMCjrkzv2OhqfJwmz/6l2X44q6Ho
D1moVB9E3ZAl+tKwn9IgmY6mL9tOZGNKVjZWh7Ig0ir01cofdY6ga0M5fMZCGlCxkJmCdSpI0bZp
VPdpagPT8dL4nu7VgzlVSGV7sfbRg8cK8VECpZ3WGXxvQ3kcUznyHRt98ufS1MRDgRTfLrGb4L1I
SRiSaFrD8fV6ukMqu3VbORqcMqxQueg8WlOJEPCTMyRJjCmqnqKAolmNmuOpqnPeBnIIzynU+mNd
TProYJ5SR87g5c8ldZkHa0rtDc8GbeV7UMJToFYJCobGsoinZFE/qAEQCb3CBDizStOiEYTCErR6
dGN8/VseSQJ5mcxOvrcGcrj4LQmnsceodFgpXuAGSiB2EHC7o23Gya7SQRxIhQR7dERjA8VYp6Tv
ocXRv8h9Ki8mShf/xH5jORE6dv4AXAEpEu1Tl4TNIfS4NExFE4FIUYunOo1Dd2g8z63i5J84kX6C
2sBdKraH+zAOmo9V56XcC9GJa/24+4gr9N3t/bGSKXFYoXkEfkTXcPi9TNdxlcPRLrlRJBHoMx2R
TlfyWzccTGNja8w5d7kzoCUCF0TQWIfsdhlJxINsBpMvQx6Xuz16Fvmp17pia7+v5EbtPMwi9ftV
HpngVCY3VXv5hM5L/wsJjDiB7CxPXw2vgyvgZUJ/UOS4OcmjGtx7Xix/rAbadF40vYyGqjqwjFAO
HFncEnoUmqNMrdLgM6L3n3uUXXd5o6U/aH5Z/n5AXTl/jG3URXvE4xwIEeVrEkvt9y6XEtkZVd75
eW6cLMlE+IFp2BkZPhhjG7ZgblNUS/fxiEA96pxo4dNZ1+7awvTceErHI9JISoIAqW/tsiyFZIlk
9xd5GsP30OjRhOEyE+1QIP1AOaycxZfT+EkzM7zLWpHs2zwBjwFX24kaW0XAMfZfVXUcH1qwB/ER
pZTJtTzrhSdVe9daiMiPio2GYoU5xLMVxMmhR2GBFoSh70M5/plreF90cbf1gltbheRoy9BnqBai
wZdro7Ji3Llrb3Ijk/uAnSCALt9HxhYueO0wOA+zuME2I7JDU0L3QqV4J3dfc1N+aFB6HbNyo1t5
hc3l5qfhkm1yEgAFg31zOaLIEklp9f3gJnkQu1Em+oca4TkMarg8T2Zt8WrAOSXHQfJLOKLlpPfj
xoZb2Qlc2PkVmmJbPNYXkzolkWngM6S59mDkh7GXi5fASBTsQtAZi1SvflIUw/iC+urb0CHifzux
XNEumAFL8EkxVeHcvToJexj5Aec7CyzKG3tHL/7ngMhQ7wkEDaI83+NM6H/swwp9Ad+S/uXlIRB9
NJqT3RdfEsSsnpLRD3Ho8JLnqEHx/fYP1FcS0sUPXKwGwKc54o0sOljtmM3U6bivdNKzmXXaPuv6
T2qiuDRET8guBE4cS+rXRIrQt0JP+9FSkfvvitY+1im4j/0o4bNrcbYiGo7sY+GCqbV/IFehHCwl
r94Hr+3uRg+CS4Ce5I+0VqdHXCWMk9L1e9NOkrvRpJyCLw7tW7U8KXkg7+l0oj5iMnWOF0XNSW0t
47FNfOMTCizlJ09pfstDoKASFsrP3qQgYVSo1pNBDeEZ6cmad0WWKsUd3Yi03HcxigIjFfRXf0RC
eieQLvsoEhSlY+pnyMQhbrSVja9zPhRdjfXPyxG98cUuMOJoGqoOHaw2/h2IA6oj+9Dft/RSb3/L
lVv4RZzFQ8dAOlSfMoOn6WB5e2+yVAxOsKqmvNFMX80aOYykRdTvdtSVrHVxt1gcNQkSGnGRgfTP
DapDffUr6cH/mlvGnmvrFAEVPG8VXbk+ogFiK6Xdq6OrJkmJhg0NkQSL6439ujaF51EWuyHqRlCj
CfWLvkAJthvBc3ejx01HnYxThAK8Yw3+sJGiVhIyZJ7/DG15J8g7tKq1cnSRiAmcGjXNUG6yXSd9
yftpYy2uTCNSBUBzTGqEwlpmZKU3gqpRiSUV/U8fJTh0rMP3v14R4H4MLlKqNetmLMZTtn7layN2
k5rEnk1UoR8DLp84dsLX1v9+0V8Emwd8VtieSq+MurmQF2kBvAjvrisLTpXh1KHurkkb6fL6U4E6
QElWUxTdtq7Yj6goamkkmsE1/U8wS0Tu7eufjbJFv7h+KVKaNOZLolBBhSxviUGErqk/P21NNIZ2
Wo1Wc5ekH2jG2HsxtP+gYWnv2977S0q2QZedVWEqGiAU4wpVIBqUaNsG6no0oueCWTHqkKb5OGFf
dnuFXE0jgdD9AMNKeRRdlUVG7KVBKVX0TdywD/t/etyNWjVIkL4Ky5MHwGvj4X2VohbhFomxwIEn
sRKIUC2vVqxz8eOJqYakQWH9bbeJSBhzw7UEPMs0zreRs9XYJlOk9mU8uAWaMujP2fJvL0oNai62
8vv2HF6tESpqArKMQV+au83VbbHo0kbnYu8WfdV/SuLsUCdjdT9zGnDz6fUHLZ119OxC21gla4Ep
NHOnoqaAzMpyjJ4/Jv6EtEohoSOGECKnPup7BoJGDxqC1qVX/G0niaHO9GrYmxAk9GV1u6lrCFhq
jc8ZNL3dFPlm6mhqle+S1JY3isvXa2WONWOFFVPgp7xIXro09C3mc5RFcSgY687BmtXptS1TypUw
pEcI1KqOYN0VbgFDsFayNfhOsshd5I5OcvUGE+v19hq53mfkEAVRYnhcK6wqG98qGegeQLFm4rrZ
P0yi+IRbws5T6y1v2ZVloYOyBIhBBqHVutjTUjDp+Iqj8Fd2+z5wbexv8nuQQ1zdHjLf3NjS10Vl
haWgyirJYw67PMj8xIzyUISjq/lzIcV6wLcJ+bGjGSt3tRHsa806qPlXMZ7s4PPtWb0GLSqwiOGb
cO8R4lq6oubNYqdKO7o0vZudAs5b9oO9wPoFJT+0nOOTl/1O0ZtHR+13igWTORovqB79EkGNS6L9
FMnluyeyz1qImLOqP4KxQvAzPAGyeO3r6jFJg1PS6DtTzX/bfbJHO/0tbrlvi6Td6Y10mqzgENnB
L93sul2iVxsbbuVbGuasxsP08l+W9TvqE2nhpcmMYe9MJzDs42CUL63f7ho7/Opl1UHXkf26Pa1X
VxNm9Tzo4u5l9D0Jq856dyjg5lFSM9h3yca6ubrgUSmwqafOFHSw+UtP3cg2M4OuUIfZR2wihztg
FCKN8ChFDbOx+JLldbRxJqyGZCIhA6gmZerFxjBjUNJp2XeuOfz0pvEBzdvn3GqeJAWd+CTbyF/X
n46Kq61Q7EUHk/fmIlqpJp5SGLJ3sGYlu9JBZTL1X72h3rfTq1dvHELXCeYy2vxrzs47DyXXWhN4
WVSNuZeT5oQk9FNUyN+sPt2YxuuMya3kzzN6rk9fnXfovw6qhzncoQm/WUH3nJd3Qs83Zu+6p8+h
jcGVrkKXU/E/WkyfVtemWrZMX7/rYDIiLAiXUdtHzwL1iXxjSJvRFtMn2H+2hoHQYdZTKrDj9sQf
wSicNPbZJ0yMbu+wta91PrjFya2gS1yruLEdvA4/m6n4qNYGbjDFIRrljUvC1tCWgBMwzq0mJcSa
PjT72XQZQWjhtK501B78vb3x5FD+3KwuCquXH255HdKAVQxTQTwU9E0EPQ31qeyxXpabPnnpR9j2
LE/MS5r4BcOD6jCEEBPwntgPGgiO1EA0RQt0fRd5ODc0pT+gbWr1B6lDdVzS+d/awQh2akLtu9ER
Q7YMP3HHuPhIQ7+8L5Lq0+A3zU87EE2zaxBWPVBVxUbOGqigpwoo5rHt7sdmrI4YzeA9EZF/DMzL
utjW8EZN+vdR90fHCsPvkCh/eJJROnIrHUMNyU2cN74qiNE/d1RY9uXU+KdQkmklBPEb/l2PKho3
h6YpvIONK87LiPfXwcfnEeMcKihZSZcpi2IfPWrFxylLUn/O2eoOQLd3iKAkfwj6In5Sy8jzqeOr
saOb+F1pQpZePFu1fvdxazomm9oRxVS5kloUuwYl+TsNFVh3VEbzyTQHmb8lSg8K9ounJkOxssEV
7yW1lfQAJjH0naJMkzeDExCoOnZMljGphwyUBE4d7bgf1LYBpkVrZcpj5LotipIlLiAksHE64f86
OpGsfO8Cs3RAyb9LOnGwSL6fhSbv8cPDhSCRcG5rZOOpQSbT6atSOt7eQ1dpiGctpDu0I1CG5IG7
uB9qfpvgtBElGB0+ZO1nz7xTko1b21UKn0OgjchdigfS1d2wtfNEtospc8tkdJTgIAefymhPOQsr
SEcLP94e0NWxy0tM5lBEiev/XWguU7gEvAeCkJm4dugWylH0G2+9lT9fgw9Extb1FUJwK/Ssx58W
rbj+p0zBeavaMGfki40/98ot+Lhcl6k1Lx8HPtIBisD11ZWsD6P6MM5q5ZhhIKwTZu7tqVoJRZ2G
Ep7K8aMB+7qcqkrPG7TiR+PAU+Vb6FfYzlbPoaIVDn4eNDjfboe7XgeAFjkAFBSKBE2pRbg4bawJ
g+LZ0bP8gc75j8qgskbjpM6OUd3v43Sr7nA9QN5R88OfxWDTLF4s7pIVPypa7eF5kfwaAv19SIpd
mWeviPXjZxQbG1e+6810GW9eO2fXB0wwxwHFai4rmCztzSK39rJCSiplL93fnsyrs29+IlqzCNjM
mVWXYD1czQJ7HEmQ4H8Lt9fq9i6ScKpTrCZw/draKCRer3q4pratw0mzVdlcCmgYZmJQOsErr6Xe
jNa7rb9GSrspazR/kMvFb/K6g9M/t/VVNsDlBCJmrah0ku1DXZZ4naVIkNdh2R0w5MSTVARgwcDc
P4ay9yh7Q/WEgs8e657xTYkn6dijJnJ7ltc+KF1UmTYqu+SKrqFmSjgGXPIPflJojifwOB0weacs
vqWNshVp8VrQyJExB4Z9kPr2scyQDvZQ08ZxdYuatbZwTGR0qAkgE8TT9nKKp55u7pjW9iGs1NRp
OoSjBCybyDJPvpRs1BfF3I5afFDQpPSMaBxx2V0u06oohCqBwzpkvRw/xnKAP04tBQ9+aZuHFCwz
bToJTy0J96/UxxpQz7D+4cqffc8nGeeFLv0s9El7NVEL3+Pk8gmXLpZH05XvPXyhYGpL2Wlkba8k
mnKSp650/Zy+qurFHysrrPcw2EdUBZIMwfT4k5b536TY9L7cXidXiWZxW1t8vUD31LCQufiK/q2K
MSBA1sD6IvC1lobd7VCrN1HqOTK1FjSgkdi4/ICGF0ZK1hFLPiKa65bI82LYdu/vUM/fexvRrlYL
AzsPNv/1s4wW2cNkhmMvHRL/KHDgAJcYybsWLuPfjooMrWnUahVeKeS1xV2+lWvaFMA53GbfHxRE
8qx7/1jvpWPq+u7W2+tqVATjX9SHbcTTKPpdjqqmu2pR2EzcOP+hjf94IU6JiCyZnzcGdb2paUzz
9KLOh/3uFXfYasepo/GYuXh0OIqLwux+wEPGaRzziD/BDm+d0xbncCXmXEqiLkrZFvOixSmLb54d
Y3iTuTX9Fut32J6U4Z+Ncc1w2MtdTSmRF/ksC0AXcFnP74GlSbiiZW5fS5+MLP8xRcNdiKy6Iu0r
SSKR1O0uk7E2jb/fDr0yuovIixO2tvpIDhq8WYz8VWgPmNp2GJrejnG1mfV5dGImCCJJYViLzYyh
M8Q3QP6uGN+s6CX3D6P0YNkflHCjLKWsj4bFPss4zAqUl+sQY4xYssFsuPZb/Dzs5/XBq+Wr5oyu
OMRv2h3+uxsb+vogZ2AC8ohl0fXhnL0MmecRBBac0N1GP+rpsQg3sFlrQ9LpkVH8QqLx6rKv0Nz3
84jlF3VfeLE0HeSYjavPdQYEAwqxmH/OtdIrTR5NtJLiUUtDBxd7vj3/eZc8DLs5VyRHZePmc70a
YGDYGHhT7ILgtOx2a5aXRGmN5ds0lQ+Ca8k+zQwBsdJuTwVcQwgFanW8vQKvdNgNqujc6Szu/7wA
ro7NyahyvZMS8+D/xtXuPj1Ee2mnvStH2W12sbulKHL90XjJzO1TVQU2hhjQ5aKAlRzXU0+jxUO6
hhLbUDjUjcAn2NJfFyx1ikAm6k02mwwa+CIUsNAM3vtgH0ic71UkvB3GYHcahlHfKCryUPeicqsI
Nt8aL9MVz1uwgmgqIB0IIulyeHaLN45mM5vDh/bg32WudJheh4/o2x6oS+/6v36BUkanMMrhovAI
XdZkSy6TrdQYxiHI8+aApaV2hKfy8/YSWflkgj/etixU5hjdPOazgzkTdjxoam4iZjfhDDXLS+IN
Ut8bGaoBfxnK4LYx05AE3QE0MBYpo9arDsd4lfEExuCAKvlHxYFnnyroNt2OdHUus+5pEs8cJB4B
VzBzycDUI42ZOaV7KH6KWUUWMbutF/bVO/RPFBKgNcv+Xr1liglmYcDWO9hDdafoWX3sPaV1Oy0s
3yUP093ov0g7r924kbVdXxEB5nDK0EFZsi2HE8KRORfj1e+H/g+2m91QQ7MWMAszY4xKxUpfeIMa
3w1DfuUiWXf2yS40MeJGZeJvPdbS/4Ja/1mxJM1qB/AWVlpDNfuxkK2dJBPGypTPVDB+hopWlBaB
943sXviK3Vy7+8/2DMdtFY3lL6DTZxLlxTw5cYQwQ6BXDzkS1cbvYrxy1s6eF9iHRHC2qQBSU8+G
MMQQp5Pc488lDlhCHR1pulJ/OZ8ESlEaLASdgehIb3Zjq/Y9KAJHDeJQ3U9C1X0kRH5XI2Sktzfj
hamgiKBZxKMk2oq+/iL/rFfTD00hZKFRXVYeq7l5bsW7i8or3Y5HDNASN8bZY0nhbwjlGIEtw/37
kPnTARVVrznmVOevPWRnH24FLdJJYeHpvJ4tjYXLbARgZdpFceXVTrPX4l99dJUnfJbxMQzNbQpK
a9jLUKefzQGJYPcENUCOvPKoB9U+wczXlXeGV+/Taw/l5dGQLSEYXbfdZpHqCC5YLDNafFR2mh/d
lIeKVCjzI//a6Tk7v2sBk/YolQmkS87UUStK4SpurPPO6tT8W4LDzNGa1dmXoB0GydiCr4pKkMID
dWNDE/Hh7e2oqmfPGMqlNF2RZ1V0nhVjc+WPSQQSOSuX3eTQx18U6vx1Y2g7HcCJHyea+NPUSv4g
Zr1TvKiMBuNWrQ3rRbXqfLlxcFH7LjdS2Ltak0G9t/QF+5NIVlPIskahohRsJfiIWKOm7WIeUixg
ckvHVbwawtse/0bdBd++uGNXoNoqh7ZLnNIcYFjJj1Ka9F9BDI6xu/BckAGnYoVNp+E8+BrA6S84
aYuP1KymxMvtaop3SpKiKoLj1pjtor5Ao6pA01r1bLjHf1rRfBrMLLlrQUb+hiNIak3bEaj9DPW8
rPTjlMNCmPPkWR1ATjh1hRPWrH3Xoi7zls7oUbwZQvFkWm3pJVmUH5dKHfw+jOw7nK1amFohlth9
IRe3WqJRYsW0DIq+PuIDjyOrn7SZepfkKR7SYTV1d7pZaUifanbxKNLhxzKF+C+MbegjtPNRCQFs
LtaAjyT11AdLrg4mjuoHpaqDAabSndEauDOWgE8pBg7x50k0OuZvQ6h6Gs5iN3alYIhVpF+xFEfV
aok0AxVXrDg92yk/Lmq1i2N81B1w29QuG1+vSy/W8+lgy3hu2qVpt37WTs2XdJ7l1Xc6/4jfp3Yc
8mi1zcN6+85Q558w4/9IPIl+xmMUhLHdBrRhjAPfP0YADXJlKYbZcJelSr+MhtQ/zaK9MeuSSH5s
fodyoe15YOygtrL4wWlxiZKB4Je+LUmGX7RoqSWZjdVyrYvykCdt3BxxVDRturVx+BBHsuLFstXj
84cTbZPNzZ3UdNKXfqrql5TSY+5NQlZ3artMXhqZNERVedQ6by0IAbde3FyIz12c9H6syT/iapr3
dWxauHEC1nBno1Ff1UWW77K0SCBPNgaudI0dWFmoBQoX+Usx6NGvmn7Wg50BrQ1p07t9izVXWSXS
rTDmj2Zim18FukNf7XZKP5ta9B1v+qp3o7ZB8oNPlbt4PCvfLKwiWy/jB86QnKhXAvPc4d5WPlC1
+clnpLIt1EOlWc/lQrMwnqYPVE4yDNTQr1Ys6bsdIYRECj9I8GW0PoVc0mYLnvF5vdc7vJOrEkVk
+Cv5n6V0imCK+ueuEoUrDVP/I0ycZsddUf8088705lD+JNVYh+W9owSyiuP1ep35WH5bn7PeLBB+
nZFk8WseNkzJxmzCUXXov7a6pPpF3TRBrZvLc6qraLlYyiBdaQ+vN/9JAMQFivQy5lJrJGlsa8iz
E+IZH9fgQh3tkFnRN8t+BhD2rR/SL6l9rfV99nwzmo5/H/oL+qortMmtRVFHctoDqJmMakRXF/PE
VJ+v1DcvTQkhH9IKrmQAhJvnpyK8zMjTgEILVT7gvgBjVwczXqUDHUq5edTkqwpG51UDZvbvoJua
XNtk+Kfq1rJL2qmtA10ubpbVk1opte62javotUDCwpWtMi48YtzsTmg0fMfQ+iKnXe7ToVSppVJx
80qjvCaBdum7U81geU3kts8SkwnZLRsnPAD4cS4+TfAjvmrlNQ6udZYp8A2Qgl/9iMhbzxoFUo2P
MlLluAouqex3siRuMOmdD+VEDTuJSpHg84dJq1Vh+TsZTbLLe7qxWEijYNnX7X6UlWYPnvFJGe35
MFZR5OLdIvtKr4o9OKmfhJ8fh9L6PskTQMsJvYvFUW5xRi2Dduj1r522ZP7sDO2j0OLZs2MEKBBu
j+/LBuURblA4e6LI5vu8NHsvxJT7mPeTdpDs7tnGjn4nx3oRRKK0vRTnTpd7WA56Yqt9horcTquq
GNlY7sIYyar7ItEetKjtjkrTO17XTx0h3GpDWcrL7RRa84O15LyWifaMgSKLv5TZrejxN0TzNr8h
TrYPdbz8nNQp2UU08f0YGYVPpJg/Cmhtt6XDdaEhZ+HK8fzQ4v8DHBI7UA7PBM1RN37jv6sGb4c0
f+uE2xsBJNFfRq8N5WFzfID8AOlr4fElHY6OUEnhkmLT+qcxl+44GtpPYHmx32vq45QWaD1ngrDO
oOyXOMutVg6Of+UXOitssq3+jfE2lYK0k0cOUUVlIM3DYxF2kc8mL7+VNSwER2hdkDtAlYc8/VXk
Vc2ek8wrcd45yWj9HQieUUoGlHrWc6qWUKR1K8N1q/JnsxmKABbVPkui/gh+8K7qi9bt+XI+ATGo
gt7sruRw61ffrgooXBI5zFyonGxuzgQaZGLK3NMaaTIABhWzdfS1vFgrfr39vf/+qM1QyHZRVMDc
kF7GthoEZimME/xNscqrDG82nRbyqzP/khL1KSuxtaaPkzxmhaHtra4NvazSn5WRq1xO6St5+Ion
d0bdDX7eo2HYt0UU0HICroxlKwTXsNyPjfJzlvufb//ilxZpNUqglMW1T3drU8ZC57dviS9x+2pM
XtQmJEUcm5ynHagjXtA9FgeQEhvbnn8D8ihcYo9rohUXHh96pOh4kYtwG20J40bPI5viYrybyqT/
0Djxr0grOSE52iguUdUukte26dszPyueWASL5nqvQxwAO7A5IaUkidyqUasf50Az77g2F+1oVJ8z
+2iIr2+PdeGSJ1Ig+Vg7r+eXvCraAgglsHrRxncGJraFWtwPrXB1qbvykF9I7niuKNDQ7CJH1jfT
MrJB6+qBaaVHcVRuo/24VuCvWqtdOFo0uMEj0HxdEUmbbdPju43foA2BcEHXRI2nCHWb/Gs/tO/u
J1scHgzCKOvSzADGzyH/p3rhSIoUo4XEBuU1CpxRQoV87sMQh2/Nqq5sinP0Mn07Xcc1BESjdQ5a
oWYX2qOOSHQTLDs1yBHzdqFEe0rQ7vtrifj5tlDIBNgX/wfC2U5NtUojqtDV2FnLhBgZaRfnq4+K
ytULI/Klmfbv2xvx/KRRk2QbagatNWif65//8zFLjXAfY1SE0C09v6VWnvmDSFHL54veg32ffRuj
6Svh8vle4TqnjgJ51iJe3jbZMLcwsswGgL7gt3VTJKH+sNQV6g5debWjcr79V+g5O1OFD7Qip04n
SJpbkJAB38c72U59CjjGxxZVGq8zQln4vTK/Rmuy06cL18poH5PY0Y9FrFV+VivYjBk0uvdLJvd+
U5vVYzVJxVGgQO2Fep3ts1pqr2y5S0tCKcSiJUNp7qxDMjhQ+9FwRY0rNsx7+zvOZoobSo10m5dA
EnvrvT6YiK1DMVuxZWwCuD6bA1WwxyWqassuh6WXqXaxdsHfjWjlblhrgWg/0yDhNjpdh6mLnaSI
eVaEkLGhRq5K7hL1JppkCj5gY3Zv7+sLARh3ETRiTGR4Rc4a4UNHXyjvGyyVDpRpdllQeYU3P02e
sxd7yb8GEL6wpTk+xDU4DFHo35KXwxQCfQSuZScXY+KWyIx5aB89DIXcXInkzrMQmksEFCt7A/2o
LdYsalcis0WtrIA/b8SghLRra3X+Eqo8TRwboNUri3NTjlPaVHcaUxl2bTflBwlQW1CW2ZGALNub
KAu4ST5rN9jyJlfis/OtT7+HxufKzZK5jzaHtRvsdhwmZdxRqPhkiOW2HNp9G0Z7tJBvdb2/EqSd
f8q/tWleLARUV02J0z25cD2NnbOMu17F04dWxZjnV/bhhRmtrxQEJQ3gl7a9Xzt5qpI4rkZUs5MY
IG652hmjuo92QRo0ymQGau4UVwa9NC8IUZBtVtTJWfLR5B1M8SYZd1nzIPXkG/01qOj5dicCAzzG
RgSiR6J6+uWaVIIwKmZeRQyZvLanCAp650anxrh/+yCfP4mMRONspcGCXtg2cO050UBrR2jijzps
qI6YVEUV/6axc8+OKvEfPh1VvlWAEdzCGZKTVRS10kBtmaP4qSBRLpIfb0/or3jQaWaA8/Rfvihp
DD3jza5T8IlRGjUc0GtvShDUBLVw2RXnvrQpF5W1w0MYRV8iVb2vneEmMzPOwVrZBKlH4jyozaEo
x/rG1KrkttPyp25GeMOwl9/hahanN+avNpxvjUJznhSAZ66dGRjKzbJyq0lq6lHBafAF0waUseWU
ZgbF37eneGHNUP3gWIG+5m3ZxoJSLMZEjNmwsxPh51bsxRlCWkrtg90P3h7qwlbHjpxKGHkl+3B7
VVltliELJIZdodWHlhsxdK4lIxf2OrkiqGvuIxK67V6XzTZL5rIbuJRSbymX/ZjzTfFcf3sml4ZB
94J9R/gMX3Nz95myFI1jxTB19bE0vrXie9a/m7hlrbcrDwQXLATaLRUPZ7hQkOVwsaMSkSHtlmZX
ZqH8NTzabO+TMTb5RqEoxRTryKvKrZO9hos83ERh0z2OcpM9hFVU+Gk8L35RdfbNVGeV2xsamEIT
CfsA24tur3RS5RdG5ewHVGD8Wu4my42sSXw26H4EKPW0t1IvE9GVpO6YuHye4WPsY8Wqb82q7tHL
UV/DKp18NY2jvaRHka9kQ36Trf4IBlBbP4zK6X5uJwUHucxMfK2c/4TOVO2kpu6PZpTFt5KOQJkq
cDzuxl+Qv/SAOlLy3BkifVKbWNlTNFr2bWR/siRV2pWSuutKdDkgi5uPyaRDvNMs4Upj3AUq3TQI
ZPoUmNEwf6QZYb3QzUjurFTLjuasvNgFVdV46H+PhTS6S9Gbrx2r5aeqloMekT0nxTxIKUgH6FFF
D13bhPelOjmvsOTIHpWhCrSwau4wGOwe23x2XETSNC+a8uR+LGGXOVFuHFSs+0oMYzkj2GzitYEa
vhuFdesqc1vfSItq5q7SDFngRFVW0JtYwsx14kFkbmW34eJqA+pA/Wjnz7SlHoY6HP1BbRNYIn/e
Pg6X7hAYt9wjgGmUs/itk1JLAoY17BRmhMcLegvDSBY7TNIa8oTmlTT5wkVCMr4qz+BqSOyxPuT/
JEJh0ybdnHM0FOzP0Ff0ZRhXb0/p4hC4UAK4UkBMbIEtdakPtol0EiKju7Qob1o0xN4e4cIdAgiD
TNVAFoBvt/75v5NAtz5JEiZRT+aNVSGaLU9Heb4mTXEu6GetfQdYp6D0LZiSm7vKjpcyMQSM9s55
ok4iS6rr5Pc5umStlbpJk3t9K/aK85hK9k0tPixK/dzO8jEe7+hS7UuH3rKkB9C3/fd+AAAHpKoE
rrwJ/O/0A0wGRIXexESx1OHlxdGOJG1vmdLnt4c535zE3RrcC5ImME/bGllD0lGrMToxrWTdO6K9
sxbd8GztT2bVn/6noay1rvvPkuIzOadzQbjfFbfECLbhp63livnKvX2+c05mZG1WVB3kRkvWYSzt
ZSRQiD+nzuvbMznf/qdDqKczSeqsUNEvQo0gRU1qAAc9/H57hPO85XSETVRqE8zLkZyDnbdM4XVh
7OfJchCasYvU+DUMH0fjml7jhaNwOuY663/WhxJ62cXjMO9CqXZ4ML5xcTWeSTnK0sTzoE3LMWwx
l880ufCSsTskFFR7o9wvafil0njiFTX0Mwdv014BbkHnO97lhhFfWeC/aM7Td5lfFOCSCgUfttK2
tlSykfusE+NuSHhAhWlXkQtd5aVdVGuvLXZ/l0v1N64P7RhL07OUY5UbKSWyMyizuYoR0mQ1tcWL
lbH1SYF5OGpU4/vBQJlZK3S/zevuuZFK7Vk2RvNJZXI+fKn+Napi2HD0eYIJVvXnslk0dxzt4bFT
y49hpUZHioT3XSjNe11N8u/hQidZdObwMEtRcS04/asjf/YhgExyQ64YuW0CbUfmiK7ETINt6nMf
u8GH2ny1HSl2zda4SRBCzOux9Je5uJmUqnJH3JdNtdvJaGK6GXRKM1Y+O+BhpPKFgtV/OO+g21cM
Olhsqpyn+2lebKsXoTHscmgfbt9TR006+3cU9QchlPlK+e/CsecxgjJg6CBXidVPRxPDMLe9k447
Qa/Co7ouPYe9Fh6ozYjD24fzQmNB/6txATWHl/asQkyON2covM47YDV+NiyuYSdunBLuTOMePU0v
xmOlmn4hCf/+WZIewLFfoYaIdG5mOVG2yWqNjIv0LmeVwwe7A8YvjY387ieethZ0IJAiKi36bWWT
jdvEva4NO6C6jVsuEmT+eOyvjHJh1UybigIpD7jLs/nw+Op6AxhpFy31DZv1kMQIryK48vaKXRhm
LeizUmAqqX9vHtOYVKHTB4lsobhvGxMzle/oPr5/LieDbPb7mAKhwnN92Bn2vhVPTnnbmc9vz2P9
PTcH3oZxR8BisM/PqkqVOmchGpDjjj9tg6hE92AW+WGc4uGLkY53bWNnP98e8qxtgCQBVSV2HD6W
BEhbW9jO7K3FwEQosC2vPiIY4A8IGbrhI3p7h6tYwfXp/HeG62hcaBwhTJ3tM0DnElcWYmizEbTj
bWbWfrTcG1LnqnOgZPeiytyx+SY7L61OSP9e7eq/Yzsg94iIeF22CiRJGZdFY4OLVcJ7IX2Zqgfz
Wp1uG26tQ6A/hbOVvlYlt2TXbhzbDAlhLTAIMKsbU/E17BiTKy/kNj75O8qqu4wUGsWLbTUw18tE
0xZG0dvf2Dr5Qry3LreOgJQWJR9AxLK8JUCryCIL2QZ3Wy+/kPvzRNwEb++7S3NAwZJEhreD4vDm
NNVT34IeYQ5RrGKpLJzBq0R+TSvz0ih8JHlVKEYtdLvk6sjPDHVGaZcX0GOTdHx7Fmc0mPVD0SKg
f07B75y+LTuTPZMoacHwk3U4KgdxoDO+shrkQ+4ln98ebnvP0bekHAKAfJ0On24TYttG2rUTVIog
FYEd306dq8m7/22IzQu0ZDbgR5khrPYm/ym6J/ma+9uFb7ZqK5lA0LhyuOm006e8bpF2VOoVn+6v
fLx8Jw7GPa5U9ClDT34nF+rvJyP3A6pEaZuMczOYlE7ToDDYEmUZwWFpPYS9+Uvv02sCyZcWh37H
Gq9R0D5LNZ1JgVopcWYSfad21CkOc3zlCbr06VTwBjylbLuVy3A6m8auS7AQjKHfC///WDTxjx6H
45WhqV3Z3BcmdDLYZp3MfuxztEU0ttqCzHetY5Ar4UueCiQe373rkL9aTbtNGRmsbaQ75QoAqJqh
5l76BhV08moLCfUe+S//7ZHOb2iOLGwuOkbAuM/0FpxpLI2kbDhC5aOSPafGl3pCdv2dBIkVYABI
A+7d+s6dS3KnqjCMjmuh0lEW1dNW3+mTVvhLPKtXotVt23g71HoF/pPWGX1VwCnrtADvSTfr4Dzv
mihzm/hTa2K9FYTm1/d/QRA3EIVh4yN7tW6bfwZsnFSgAsOJKsvUh8/wNVLkAOnq2rWL5cptdCE6
YX7wP1aoAebk2xZEJZbSUqWaPWgKEICWO/PWzUu306zpWJjfTEoMNlq/JUIm5nupoRZx0SraRywO
9wTxxdOZOnkq53pENkj8emiem708uuYv4fa+7Ivn2hsPYL/e6+iwHXRzxHOFNN3JYj0wzB9Zgouj
6pvmFGjlk5I+GXiovb2a54f8dI6bQ25VwhxHJeVGUbIdiP0D6a5v5tGVXXp+7E6H2ezSIXRSRZ4Y
ZkpFdQBzc79iGR6HdHomQ0jev21Oh9vsUZiBNcDwVRj5DhDsLrkJ75xnzUuD0ruGS7mwReliI90C
TOQv32qd+j/nYVIzJaxDxjLcwVeR90pu5CNouqDeN//hK/471OYxmwEuZZFZMK1wvFVDZ9c06r4d
ar8Mr/o7bGGY6z4kzbYsOjzENtsOtwKGb8aGRg1ka0n3Wb5Y32hwLjC90DhAtjgY0saXpqH2hjr9
GGWWQZVERuHY5CrHYtJw0JQy4mCaKBgJu9B/DvqiAIUd0wDeuoGOI3SdeHQ8mB7hoV30+dDPiEMZ
VhTeYqcojuGSZd/ldoJvMWEjhG3H7yanaCY1AtW7Sd/1HRQCSah3pj6lOyRuo5dxKEIv0eEHWFNz
zZ770mH595tszuaM6LWZguMNCuy/iybCPvrOst7LwNx++c2RXCzEzSeUPgMreVny6Tuw+RTI2PIU
OdfyFeBu7M7ThOx0mTcHE8+AsVbSEdcEqAwudpzdzjGRKU2mpfpkolrqLlBM/MlqfoXFhMPiosUx
ImLVz3GGNBLqJnZuYTF6cR43KV2X5QnvY3E0plw8S72avBainHytsOogqebPcRV2XqnHyX0sRQ08
iz5XvtXZLD0tuhkScLb1L6lt1ePYEQXkSYMBSjQCQegVTOdcqBYOrdO+WaRbVQax7PZSJ0meg5vK
kwgBf6z8TfvnslhCcZ1RhHur75UfE4mOq2dFfxycipSsbkBEydoEuVVb+GfcKmk3hbZztPXG+Bmt
dszYZdEHRD7yaS5n+zGuFLpPY54FY6Nio52HeA0YjWYES6lGX9Ewk/ZKSYsuDMmiTT0LSgP/eLOQ
w3snwaovF6B4sRB/BVwunhpp5QJNOoMrEbC5zETStG32fGXEpmUwZ72dTe6k85HtcHbbta+mQnNI
ktLwI+xvby0za90yNCS/C5X0XuRK4mp2LAs3DVtrXxtD7jaV+hJKMi4nzn4cw/GTFoJ8KGKk2JJm
Dg8ODeNd26T39RhBEoT26mdsUArAeugB1W/dyBGf20R6jXXYVjZtCndQlcmrjK5xVVWobmloT2Yt
hWC/EBh9sIsufZ6WVvk8qFPtAeDVfO6sHyFyDx9WLNtNhaUhPZcInX9dDMGIgahnKpN4bOxqvEEr
PdkP/MrIx9gQAlTa2bPphnX6YyzRkWHBEfLo5YRoXor3s54mgaqWy2FWs2Fvxdpvqx5s9l54KHr+
ZuqKOliaZTnoUSbvR2U0fKtMBgRVs6+SRaFYsXrALt18J+qsf1r6uv656HmteIpRf5XnTjkurSHw
tTCGDzLeIUnQpz1cMjONxxu1HStv0NHA67XWcGdNAkCvdFxa+jLZL1Gif4D0RMFDg9NVNHnBfyYH
iiYwTp3lz4nefoyk9gnyeO33Lcr6lhw/K/b0Mqsq9SzKzcAgdtQEP1sFrSLMgUvofe1y6KzpoQ6N
J8kK7yIV+tLQ2n/CZOi9pZ0OUoWnkVSk0pGL8qHtYCzIbeHKLcwYecg+qY1z15l1BU0MFF1pfkCt
tPLtSXmdYvUDGLvKS6fiFgLJ5M7cAG4xCNOVhG278zzC7MjG5tegVdZtb1cvFSG3X+E/uoMILLEP
hnt1biRvCiURhBE0jNxuDDdciu5+gf936NQQv/NQHTywCuDN4Tq+1jbcg6HO904+IIEYKx/tHsE/
qV2aO6urR1A0RvXUVfL8ulBxLlvq/njNwGJsxu5eRGj+1KBjv+DgYH+eS6s9AAC2AymmG8A5Gu+V
3og/zKrOjRKN0tc6TBZPlkYZldZSUaBklum9Uiz0+Oc+u19yDGaVak6OwrEqP7I1dJMwfHIXFdsi
yazv5j5f4Zh17il2Lx0W3BF+IAmOhntv0NhDC9yPuyrx6Lcc02God0xT98wc7l6RSEkQFlLnZYIF
lUf9qymXtWfbTQN/0fyUSgPcz0jOPIuuut/W4lNZqtYNdProjn/leIoya66VSdHNrEbfliVq93ar
sNZ6LHZzqZr7KOmWT12smndyktZ7smBn4ToX7S6M2K/Actr7MJfihzonyqzHLP3FTripwygPZIAx
vhNGxXEYbalnhebxY9l35RenQq8KSLj6J4udO9AB431ZzK8W7JtdNZNts8vbr4Wt4a8UdZIrZGgt
SpXNHoji8ZiXg41alFZ/x5FkuFWjjphC1ht6GRhiSRDxvSiErGwsWFqRyy0ePX0NoGIT7iKef7wg
wQ4hoSk8KzEdb5yV5t5Wx8+zNBorm3O4M0fMedpB+j1nSxLgGeLcmEkyzphYlubBSlvDy2Dq+XPZ
qjur0ae7eMqM2p+cMM3dWoklrxMED6xnfyvCqP+TO9UPJZ3l2NUHc76bFgWiWa8dw6yy70vMI/02
ga5jOMhtekpqqPtqzuxnrLPtD5hY/i5q8Q212fxAbw1hJRpxfql07SE2itYTUdUPwEMmOWVeKMMc
wim3bg1ELA+ms4C5Mhf5FlKr8Qmf91+jlrUHu+HCC7G1dukndB8LrhKOZAfXjAbVaKSrN0316ihJ
4c5qb9D0Hr/1aee4uSz5VqzUAUhbsUvt+I9uddZja8EdndEG9KSsEbdtHVe7sIxu01b9Hqb9AQRw
fEDo+Bhl7WOe9S+FXFke1Ar66SIu/NKIw7teDV9sJVy8TDV6r49sAeyTcrwtJUpQicEJOLeJ143m
cBerXJZxW/4C/VG7/Vw7npCmX0vsGDtb6F9BUrU7uTSvgVIvlFBOA55NDB0ZhCOR1ahBF4yB5ieB
5CkP2l7f/a0+vbw7u0LM3uTiIjc4B+k1Si9lc2TBwLd2FsY0ZbUfKuMKIORCVLqK48AWoqSxNshO
E5CxUDKNrj64Hy2fvCFSD5aSG16lNv9hNv8OtMmqLD0TPdtGR9tXeCY9MJn0Q3feq2NPeHEyn01C
ZbRjz4Os64GgwECPjsaUdJi7awZtF1JShqGZCATFgiW5CebHqq4UJBX1YK7NvZyI32MZ77SWKrHc
XunrrCuwCbKd1RgYACqMibMqBgEIAdnAjAyryL0B8K0rLfMQvL3ZLk7on1E2300d+7oXg6YHnaTf
agRJhpkEckQUIT69PdJ5zYkVolEF65ZiGp3p0x0nlspqem3Ug3yFBUcfwCT6GUKy4xJ+VJpq32mK
V0riSj3y0tE9GXazYllRyk7FFRIQiQKrjbPfaGCiyhRS7zIr237Af3Z4VsLJ8giTOn+cuaNi0aRH
TKvVKwimsy7xNk3bnAZN6WJjsmo1mBvtbsrtRzjexyqSnjF+atxJZH9W/Ro1X+4Lm0zh7RVYb6nN
jjrJzjdrLbJ4GiV0pQNFT90x6VU3LSzKp5Fl3dYE0TMCqG+PeHEP/7Pmm6w0TOTEcQSuW40FsMBo
b/AguVLeOKNC/D35FGfoFK8OJFvdEpFIS4Zg5BJkc303mpWrms1+1KIHCR2LpnJ2No4/jZTd1EQE
OsAc509SX1N1Pd/cq7EFknM2MF3y381EZ1UCSqh2agBzMc1MD1RwhTrMd2xumb1kvJdFA0XsZLzN
9d3Iak9DlEkXHY5h/QybNQF+4KJNXbqaOhbwJxARf3s11815un9OB91s3m5qdZyUmGRh3KY/5+oZ
L4G3RzjfoYygoAgDvp8LfXtHhGVcN6ZU8c5a5idMD+Wu/2LLImipmBaTc2U+57uT0dbknxALut0W
AdCAvJdTh9GghQdIreAOaF05cpc+GTBxxL7gmgBB2ewLp4poxuqjFjQZr9Hgat/Na9YHl2ZBSxQS
xoqnOcP0YxA2ELJTJR10iiU7+dqtcf5CrCJ6///n26f39kLdBDvUjJ+f3o0SwiR/4m+G8vnthb/0
nVZTOo3/W3E0mwDLKKlSJk44B6EhXqIsTHZqz2Ucc3L+wxZbabfUKAHUo4p2Oh102RcHNUrUvEbx
I8LrKbPDETfP6thrHfhp5UqgdXF5bAWdupVnSRPzdDwgm9SSWj6fKdRXIeffZvvr29/u0ggWLjAw
fNBfOzOkgE7aJEKeWaAxohrxmjr2lTlceEQdjonO2qBAxcO8WZ40QuZYNHRUekxNd+Uu9PWj9anz
6VAdUHm9shkuXOmnw222XKSkE+bkDKd9aP7gmAy7TfLm3u18Z7+WyC3/3V8Q9o0KNJob/JyTqLS2
pGkF4zmKnyrBck2I79L3AyTDjb0KbCCksvl+UiTCgcEVGuTTl6lean9BUyioyC1dYUXJfZ9lr3M+
NN+j1DS9ZmiokxQYu1axpV77umvEs7nGgR+wlGC1EWvc4jQy5Ab1RVLo1ltjfhsaZriT2tXfstQG
F4b481AN8rHFfgQuQykfjDC5XQw1vkVGx/j49pe/cO4toOKEg+vOBXN9ejryMG6mFufLoM525m+j
2Wm//7cBNlupNikiNzMDxM0XVMiV8vUaGOrC8bPB0wAl4wzieLP++T+tHF7cLpqUiThq+pZH7aNq
pFd4g9dG2FwhFgQdu4x1FmwVCDNqe1cL/OPe/aHIOA04rLRM0ajf3Iv9MopsbrlFMC/x0HN4NNAU
S4R6RTrvwmtCKo2x8Iqsp0e0CcdNM7GXCgGLQDHmZwvClNopbo+tmePk+7dntO6dzT4/GWrz9ppz
Ah8H/aagko3HtDO/DEkVtJn5ops/hdld2WjXJrbZBpoQWLzXbIM6LfeoXHyY9XJws+k1nqv3EulZ
HUIKxQGLuTKbt9fJbC62pDaMVebhPu6bXYaog1EkB4Pi/9sf8dLeAyBJ2gYZQD3jbZUVSilNY/K4
FJiFJ8mSHYo2eXl7kAu3AG+xzAlacVFn2LRCmhytUVe8TZZ8TqvMixf1PpFf3znKCkoDNAaIAyud
c7FcI2niQgcvMuj/j7Qva84T2bb8KxX1zmnm4cY954F5+iZNlv1C2LJMAsmYCST8+l74nttdlqpL
Xd1xwifCJUsIviRz77XXUMAzzdvQC6zN332NcBEY0cC/Cmsb6p43r9FSS72AYZ4WUIzEDWkMpkN4
q3zE+X33sfx6GeMNqastVxzU/XEZMmPyTsJ5/vH3nxbcOxC7BtHye8KVNIwqKCigiEhTd8fHT2we
Pzui/OBxvXtHj/s4She4kvwJKICwA2jPrIPDgxRszEilNjYHw+2ayDCDv76h48n/sh38vBRqZHA5
/6RPbDZlIDo8i4IJgrbeAX5oOLWrTPOTta7RrP0wrQJ5A9pHyNRxwvzVdd+cQJRjHLAMeJCG0dxz
pl6UWk2qYvS4XT/NXKS0qv9fPjuIl/77Vt8swpFMhSga3CqMht0SGWXVOCDW7yO/ofcsBjxSGBAc
McgwPHpHzG20rTZVDl7UZMkS7G8xzjypxWzHUPFDKYWJ55BAk7e6QOf0O1jZYVA1S/ZVblX0yH/9
8b7bQ978Lsf+/IdjGP4sdq3JuOfK6l7s9cZJ87UtHv7/LvKmXIHX465COYItZKtXv5W72i02Sjy8
Rx+s1uPXfbtq/vho36yaeu2rySqxaqC+eRRDAjPzszVX2IE/MgZ6X5zCjgNvBGKR0BThmm9Wi97q
8F5j2Eu0+4MfyCIp6OI23/zWr/yPSu3/w9XQd2G5QHD8lrUnQXHPVo6ryZEdqQEGEnnnrn6JFAzp
Q+vXP3mKsHpCnQHvZLDB3ioGQbS1J2If795h+NgF2rSmTPUnaJj+emH86YXguAWi7WHR//YZckfG
mKvBheQKTm9Ra39VP2n8ozZMe78owHwGZRgsXhi+vNWz6IOi7JPcwdlYwPsTMr103fkA1oo2DWDG
Y2CM6Wx1p7cc1Ie97U94K8pbsc/cHal55ExOvfz179/5kZaJvQbgIjqcX9+7YTUdCP7Bd0MiTeBM
SlLy6W5QkLfdkpe/eSn0B0e0gwlpiHK4Wf16KcBum7WMOlIyvzeV7EuWB+FubdR/99X7eRko4WHI
cOSfvbkjo3XmolWVDQGPclAa92Q0LoZ5hcLzgwu9R4PfXOlNMezAH02dZegYRmXItb6JFApiAepu
Z2cBUcSNAxYf28wqPtot37+GCExGOWeAdnwUdm+BqXKYYDRmM1x6lRMGW39hQjC3mYluwWa3ySpj
vCKg2kcOKlLgd0+f+Ad013fn4vEbHDk4KC//JHBi7Wu6Laa8BViyYddp3vbaDUVMlCUu7bR2PnpF
32kZrV8v+JYIv7QQ567yvgXoCKMBPHgTPqq7ZcdtqXvTd9y1K6GetmQYAo9xg9zeqoa6naju9qWt
hSc3aqKrE6jadvjXC/vt2YX94pj0wKPqwD6dt9sURi/dDB2ejHmnjQEzRow9PKo66YNN6s8uA3EG
QEJgju/lwxtg4rHUGhl3UCIaWQ726asDCu5f38y7quC4G2xORwlswY3hreGSROzVKcdODhivYLP3
pZGKRKFTvDt9XOjKCRyoGOSDQRefqPJR3tmf3eMfL/5mj+hbwipbx6MEFwI+SA2oSRIH00ysqvp3
HyfUOtBVYHyK1wjxG2+KAfi6jMYO2Cdw+KL4xC5e1vWIT96r179+oj977z8WA5g2qoe07zDpwDJ5
q7uTZmSZQL0D+GgpDL+3ZxEMjIHgMVcL2HAduAnmRJTnuhWNVxD4AoOWVmr3cmNVsRhK9YEiDOJZ
YcgrZzCyCmyEed4Ae20p3dnnqValM9SufbzAwNODfdhwvxrr3ESSzLdnhHtqIa0hynEZhJp5iZNF
dpVuN9cPls7bU/TnfdoHQfwoKd+dJa1YerQjQOD0oeIBVmrq7K0o4ZpMGk8QhcZ//WD/7Hpo1ixg
8MBv3jlBWaUi2naclWAwScJn4jnG/smADQ1fPgqrf7cu8RECQ4cAA/LJ94YPGh9Ip1dcAQt08vuy
DxpQHiBo8v/6jt7t63iEGq6jH6X/0VG9WZTIOJ0ttTPlYORbxnbdhy85LBj1T44xeNorBH3JvHe+
sB0Q+Mxo2aO//gWct53p8QtYmI0fHTY29rcK33nZC1FN4G4Yu+O8GtaAhFjeov+A1wdoPtTseNTY
5Y9uqbrTOA4jhBRV78mw6HfLZR+ylcCIhjSt6R+1myvDV81tYAYftASsqgL5uDtTwXNcNXccQKms
nOlzN0i9azjyV44Jsqf1+h2xpcXjtSH76zK+qrMzuf0kv1RWeQPScd3a4rxaqxHxisoZuB0s7Cgm
QZhLbeHWr/B812ok7Jqdel84+lkx68FX273/UuJIxV2YRVQCub1zBEFK2ML6ZNpMMbkraFHerM5D
DGZSmwy4mYDYMnSRdFNcAd0sgtq1jjG3Fpj4Vu3UR/B6qNOJOGPMGa7VNsWSzCvE40oJW0ap2R83
u+yizWC6S9mMbA6JxFbH+ifWWPZ1QhTuM7clI7CFDYYmzOETC0Y1OQLgok3AVGZ2NDPoq71FjB4M
89FrYz7YkuelrZRYawg74QQys4XpCphb2CiZ5KAkr9rhg+X5J2+BhvEoekWMww7z2F8rODIxpbU5
/JIZmjQVHpqL/XX4u4wTrMCfa++oxTGJfYtkspFVYqjEccxBio2q+LQtbeMbpP+bMrH/uhC2DmCZ
mFu9Pehm2WhljSxyYDEdMvYvxmaEWll9sCkeb+ybzR8yEsTwYiIK3fxbOSImrkh4lThONMsMl+8W
m58EJt2KfaWF9e3n2/s/XsR/lK/99b9+LPvXf+LvL/2w4TsJf/PXf12G1+6eT6+v/PR1+M/jW//X
P/3Xr3/Fd/77J/tf+ddf/hLAqJtvt/l12u5eGSRfP6+J3+H4l/+3X/zt9edPediG13/+/tLPHT9+
Wln13e///lLy/Z+/o7/7wxZ1/Px/f/H8tcX33a+v31/ff8PrV8bxvfo/IFYwEbr304QH4vbff1tf
j68o8j9gUwq5EhLLALKiqfv9N/irc/LP303nH2g1nJ/yQGR6oHH+/TfWz8eXDOMfiJw5RskHdQsf
lvX7f9/4Lw//f38Yv3Vze+2rjjP8NvKvDd9PydkRHIIRHkp1xHG+ac1Nuk5ai2BVr4Q/uVXYZylu
2J1ygYDjeONzbewvdaJH9qk4gXKZzwOk0XN9Rlr1WU3nYDFgLhTMbeE6Bg+QCVZ18+W5d+tyv+qF
fV0DBr2Z7PkWYxHP9V57aM+w/9pMvz2fukm7SU13K2OEhIDS7SnOt85AeIkiQuw+IewswF40g60V
wWz2AUKVRXGqwIUFzB8aMj+1dXuBz/q+IAFBDWoDYSAIb9xHMxjuLcTnqE1AGhqouhVWwe72YxMm
iUKUszkUZyTSXTaJXAjSYRZ1R4qVi1Dwfs+R1rFpRappY24uRzoHC1ovAY3yqZrMB6vu701juREF
9TsStj4TGXl8ZI9rY0rGF9g6RkJakFdaxU0jQPf2MARWCI8J+2ZsU7jAzpCW4GUaRrgokTPaqaVU
mS3und4O93rIWL76CtjsmrnAN9qJNyBeq2LETnSemkTxmKp8GpbtqXDVCrzpPcH3NNzIi7nPebln
wx0ETeko78lXr6q1GFHDUYMMCRd0cY0ECtKHh6kP4N0YzBUJkQ0RrhZ83bUyQgqyBFqkPXmsRaD9
Sf9WteNt2Ms7X+Z7vFI15vCqt1YtLi/d4/oJflsq6PL2dF9CgFkOh9ShSnTw3EHCiIWN+McJZflQ
xs73bYfpr3uj8C4qockBGdeFhZg8jukoWNLHVt7ZHyYH/7T4+cP+doRRgrSA4wBxaMjmfluxHKN/
RSfdDp3jnpSSno51PJU0BZCIJkVFvEtMayOBJV2qzXLa8RS58dFg8YzLWjYVZmZrWySJ+0VKK7s/
PS++kO2c7vWJyPVJNN3J3C/MQFSoX0wuQxj9pj1stI2QoBM5ZRmVkhFuG7JzFAritw8v81AODNFd
m6o6szNd5lM5lvlo6+m6DHnX6ad94YHQdK8JdInm3MBI3BxdXqynpiTnKoXn/eScpKk9F42Zw2sN
bN1zfypB0rdDSYsJJ5/UUjwZ9oM2BOUIs7oF3tXUgA5zCxu4tRiQmKr20951uWazbNTOilTkrnxF
XbT1IauQnYL4lg4nOddDBMv48t4kAGHSaorHvogmUJCIlBjWlk4wPzYvTV409VWz2E2RB6CxBFYA
JCymeDCVi7mDzztb5+6rspCr7fYgoVVPtN8eVVI8jJ1076RwVrtNUuuhbI5myboMOkKLPEZYDmv7
nJpLNHSNu1HtIh5p0G/tGVEWl3L/vhpbojXlTZfBPR/SDqtqLKQ7SYz3rcLuHf9+rLcrHoc2mPFa
qzHaqpjJbjePEdvvSk7ShWsxEIqxSzapijHEjChfoqKCIkd5dDo9Hbgvo9uRzEDqQM6X6g96dMX+
dTOGLBctGKoXuPtiS9becXmaxaql0dwQ9dl+l8S1rvZks5TUMr6NUp/0UNvIarzhcde0yYB/ZtZC
8q6Yc0j9czVdkHwzBXqdmOazTZAC3Kip2OXUGtSwUG/dMqe2PaQjakFmmwnUExOVIyKAx4oqqkEG
3to5pIPbQRWFMAXAU3Og5YeLHglraQ+cLKwQ9E2tObRi0+u7MtlgbJcCpI8G8Mar0YlVMSXQOyQV
bVOu81Te8OQkLJRYpl08I+C5j/bMbvqzNrRntGPeWIOnzq1TX74iYOYitPpiXpe4GR5XJLhhd1ld
JE9SKVfQGqqjntV2OIPAv7URGO6bsLJFN9IyukIWmyK1JwGA3e3QQVxgzLRT5AbbckiRlUD1u/pJ
bgfkMKeo6x9FKec2XVyMU7dJzpbByJYA9jqN9rBvzaNTD486rx5t91wOcoD0Jn9fq5jBG9BpnGsD
aRel9UXuynOz4/OAYEWXszFcTN1fxsUfuAqBWRnYfAqcAmJk1Qn6lXi1+tz6OGl0PSrAvRcMaVGy
Fg9e3TkxCTDljYu6SwSfEvgRJJVxOeKjeT8ns8GSzPls1FF5cZIehHv6WGALdboTWZy8RKakoiuQ
aZW5diWviJq8jp86yHiMfriorDrXbQNQ9+7J8I3FyuThI8QNmMSvtSSWMKxuYPMOCfwxB31Lt+Az
zJV7Amld8appJEGciSeaxVMuBNgMoKN4mXiyVFKio+lSZhoQDdIO3mWteqtNZBshwaIhWE1Qfcl1
NNhNtPMK8iiIPTv8d2ym0uzp1uKeQqkDFdObmRJ00qVtrNhxm7uNtFkxqKkOcwBHPjurmqhPRBh5
FSOHa2dRu1EXqVig5s7h2MDiz3PA+gnbeDVMf+kkf58RfQW/yg4n44T8NIxYV+ATJQ5H6sNAxW4j
4BnRNFiRbpF4EDjdrCFGSECsyGu8ZyXKdftxW5VH+9pH6oJIo0LESQJxhLvEhb/I9pMmDU/6Z3cG
F9ds8FSkMd4UI9INhrohJcit0NQBWQBWAJtJqTMj7VRBHxjt5/6YyBca2Jh7Qp6A5SXqRVt4xCoj
muU6ZtoUI71Jak+QHp12TyNAeanL6HTF6qYCxYXRrgiy+UZV4U3ItJHoFKmhCHbDuIhpvoyJtAF9
EVeuO5cCUssnvbVCjr4Vej0OKg/3Ox4KgmfXCfDpukCCBVvtbg0Px06Ek4kMru20r1rUkTGmWjij
uFDrMYHKKcHxoRTxTLtEjusUgUWxRCq4LxW41HhdWnbtvKEkJ2V1cnnU80W7L1c9ghw3r7o1gwg8
486UFh7Vff1Obt0S/mJ89cbMSDS7yTQAAeZNS5wHm4NuZ7fx003ti6RQhqT2DJ+RMoMdT/KHkv/f
lfUfK2kU329XPmzgD4AV3Bboj9+Z00x4V8mi4JCwwQ6eaRX72oOzSBiTWMHsDb7UW+ngj3rhq7sW
qWyLF2UP63H0u06kcrG6g/KjV5GFWAZlsXhqtF/GboxJPjzrzQ+oqbfrGLQQ8mAB6KenGcLkFO03
srUN+Ym0n0fkdjK4NBUrgj6E4gM7iaDMDxuYXMkQy2qDSB1kHB3sV7XhMMwgmFQ/teMLnbCIFDPZ
lDJdtTZ1qs5tRnpdKb9a3XStBLnqP6o7o7rrTNU9mVFnJ+Cxu1IZwPfMX8eXQ9nMYYoK5fF2VutP
rfpgOdt129z5x84QV8aquNK7WKmHWKEM2j4GAe0Yr/ijml08JLMjJ9IISGU5BIlD0hdOLE96vA/4
DrmItmKLuHqdwewZ6yVwQHUFl36EZasw863VziXTrxBs7UKcO0hXDTLHTadfEQh1E05YbkAri/6h
1cSDQa2o2piHqCSU/LVOY1LVMVLeIlFbESDM3UK+TtVfzSvy3IzcLFCOLKijPq3EcvERqdon0bTn
0qkios2oSKqXonYPB+9lthLAnMSX7ho06lsJ2OUz5WYoIfSrOg2mnDu9k5EV2YLLmvJRSaY2GYc2
tKkdVR5HtrLuN0BZRo5URag2p51EyvCJzq9q1YTjABvbGkIxOWI2OiqZRMCPQ2dCpo0SI6Yx5uUU
CGykEqiTqjc0SkzhHLrfEHoHeryMwSQt9tNidm7LEVekeJZawcuhDtTVyqBaA2EBAq/vUC5chjgp
aitAKr0ewX5rwFCjN8Ntaj3oNb3Zudvv7qDIvfCBnyV27a02xlHbW2sCoivNyoq6+pTqQNYm51pI
dbZpc163+0k2vxWjD4PjULLvubUf6txLxaULQkivY87G6XHVOpRlwa7wx2qpHvFrmlvUF/jvJNdg
z02dKqN0TS3JTFpKEwWZipOLYLxNaFByQ3w7dgF0agENmpeFDamBjUHBlrShUBmPYxgiTkSgJaQ1
E1vpUmtR0lqz0g1qRLiXfIJvSeWvNoKgv5BbL9/14mnc9Qizhbs1Hh4XZHney984bAR62x0Q+wHo
DIncCHfrvg22c+fY873ed95etam0rqDpLCdMK+Q5xBgIP1zf9KToFL/fMeIvzavClFRvn+31tfEZ
QvsgqCw2++wMuS30XMeq7KmOOExEWzbSqYEu/FSZ8+M27I8VGq9uUlJSFA+l31B+6lEusXgtzcxB
wWQ6fsH2bDosDu5meMyyaDKXm6ASyt14V0i2IZtotnX8M3dd0bewH0JzXIhOvan4yJEIyqI3EO7B
ggVBGhD8kZMEWcWxl/6BSrEX9bQLi7c+jqjYBkBJeTT5pETzPgWD38N1t6Zz2tp9tmhN/sSCuu5T
2GoGVYvwC80b5S2qTC3qbU+UAZ3qs7q0l8y8Tc9Fu7nlHgs0DySR1y0a9RBaXu6sGcSRuUrZaeL1
GX0f1caz1TrnIR+nEPoud2O2D4dVFJhz3q0Qn+ewgqOvszdprvloeyjiDI7pXtEHmmH5ZQ1fG+k2
Up9jbWMjyBv8HOIO5mPxOvi0tb3uWVwI0mEqZDAciZT2l6aAmN7y1NsSWsROnG5OkSGVUhPdZu8+
91sdzSNSeHNMRpUiRPhphCr+Jev2LqGNkZjI9CsLjFV0M+36JmPVkJUjy9Dc9TAIFpavz9TtRlTl
rX+C4i6pVchk4QEyPIlqiFvKocIWsfVC1y6z8GctaDYaVaZBzcIsFghVTtdiSBFr6pbt4tvpiuVd
xmrkmOWFbe7qNfuWdbO3WmYs5C4xDZFI3eJ1duHKztkEkVp74S8Y7kJxCj1of5rr8TJDagstm71O
IcgUoWNIoXFZUe9py2mourN0T+ZIKHVskSEW0h41X5dSjkEMjtVWjx0QErDAXS5Qf1tqbNT4mjzH
UHTHiI6NS6RoseWuhLsqIWNEBoD9ZbgtSmBWSzBqMEjo/CXR5vmETNa8dPzQyOHsGagGOlxhhKY2
RjW3Ivg8xOVqxiWYiDIEwCGRnYwWYz4UVu6YoFKT/rTobaQJJJX0/FQu00mvo+JzS1WfhOVxJYaD
EYr71ggBPIRoZJbdJzNKYNZg+BwwfNEWUfMoXD5fWX0dV7+2vlls9KH/iedgde5pMiB01SFPkj19
ar6qvYLpvYGu258kyJJZPBKow2EdbVU+1w77g9N+WSbDlwbY4KpzsIGusfQkFDBfXSDsp0Dth9tM
7VBbMwONCTZeg3qmHkqr5uM32JDZ228bcgAwsubIu2q+/ET1FDghel1uXMyFnfsSIvrGpQaAnW9t
S8O2REcMM3yml8F6kxff4oieXACtIB4ohVxWyP48YqjCuwAHAGyLSLKUSzhP7qSaLkmex4adKl0k
OpBHxXeQSkiZSLntpLZJsz2cA6lnfnF7pqpbETknzXYeuXWWAY9Z1gBFOXb89gmf0yPWBtJVpsjh
LLI3l6jrA3ICCe1uTSndwZ3wtvt2Uad2syWLYsc65z7sa8shQnhqBOfY0FL2CHzFYJZZYJ+wu8BH
Hm9enzZPWLmKARht8kWRmpvXuBVDfCQeb92gxd6KEEHM0WS0iIe4h5DZK/sKZ6cVCXyQ8Ptt8Tkh
SGLMWGdkctquzWPVWo9TXT3xElWHDMk42K8YkMpl0itlov7ogwL+pJPZx86RIg1DFKjxHd+Slxye
yIXu1/ZTcaASwwL7Twsmu4jesGjEJT1iEovxmJFAeWJiBA8ampcbFHiOgodumz6b3O+yPuDmzNhW
44mW8IWorj25zFZYK8CYdCmv4OAf6YPtW/2N6gswgS8beMBjp8TN/NUUCDiFP7S5n0QvZxPknZRL
/mI/oo1N1zopTlZfRR1cxCtli2B+AGeWQENBaBEC65E2llEUjlJwAGkqoyfZ02gIMT5O1BxESQg9
76sG86j6uRH+7qBsqxObqhlafDS70hzJLQwG2jaqBhIJ1AtaPiv0oZcvcjOcwb24E8CTmyoRCK4t
9Ggbq6Abbk8kYdaerynNK6dByKcS6/tplrVEwuqbFjmtgMo6l5NcnqTOugkhP6E62UKyE5iVk1yR
8YdYmbbKWTOzjKlSShWRdte160Jly0rnWYLRJqw1Ym6p8EDA6pK20ACUQuwZBoOW3SN9Go1WxRNJ
a1K1U70OidQThO6SU+Z0nPMFHgETlOA4XLYElO9kQNHQEDOZSxNBW1oyNzgplSUh/j5GKiyIZZwV
RfddQ50vs1yKj30AEQSoOha8/uscGq0J0dtw2ro9M4reQ6y1ryAikF96rb8Z3L6D5ccDrBW2PbFB
FrHWDIuW4AIM3iGgGi/FHmmNEfWaFEFCjhjBWvGLx2N5mlJeVusZjiJ2uUY98rErfIM1tLAO2GLs
7s696D4Xerg8Q0qGV93C7TIa7ZIT0kkO9RrWFhi6xszhufadGn0qnwFJ2WxNbW1KQAdNEeqVGfdj
oPARL/BTUaFNAeBoQtW1eTM1buXu9WaGMXkmWU2+IkubUylgI8/t1feV+hFJLqnwaV6XQ4xSOO6d
o/8mCVYWlhvG5xGjbjGF4nkEUG/gYZTIj+BOuNhSWMF1ysY7gU8qwug52uFv3UyRIdkYUvjUGSIZ
uC/8R0rhN+elaJJ6bWPrWVvsmHdD3GxWrN/pxLwxZ7jKznoGvTVHPYEBn8nQQVklEEaYrvuyMSdQ
6af1BAKvbMKvtQXBkGWbpGRLV2SghubQLNK05HYKK+4zcA09RdHxvFbr8xfhE/QUjXKtlu4eBnxl
1WbL+NmAOzpG9+44rVGD41HBjj85UZlJLkKcEuZsccmdaBIYgN+BduqJyp/vpivyM7GLLSj+AUUJ
FsIEOlyNJdJKvMoWEtURG98EIzGBI9bxArdt2ZJjjPHj1qqSTfQJOVw+1B0+C+h4YJbO7qmo0D4k
k9Aj0H0iHL92AaiHwFED5+bG5HAeeQiI2kJA9bZLUIVC1vyZZ8YkcsmTtO1iSPRsjmout3nD5Ei+
N3NJNGFLVEyHHnZg1bZdZqarnAd58gecRCsiyFsNrq4dcMw1aGExLGFjRCcQUtf5Ila01Q5JqDQl
vfiEyNdAt6MZe/jhR+Ka2NVYRTKwyjO62n5JYhxrea/RHOzQDMZJHusQi9v2aFCMdLP7VP2sA9Aw
h9CC5pAVekAYhlnoFv3NJIExeS/OsgdXHhcdfE/MPt/VWId5kiwpvsvdSoeTzACnPb67df/izFOI
ykgKQeaBgr6PwBIe/QED+Wb2lP6Jrv5uuFVxbNz2abUjHRyDLZC+rM8lilUcFOjl1M9iilaxnJVP
MES6F9w+N8dcAZCilPUn9MT0gdHyUR60B8XuHmD/cd/0Efbjsl69AUUO5nqI9gPr72HRf9hIvNt3
1B2NdN/r033R+s4zYsjcMrYa6Yo5yVULpaoNsaoCzLLx/7zBYBAhxz2AIxWeJ7VgfqnDhwp1A580
X1kwqdqxa47BoInA7kExaEDiCxFVFGvEiOuFJO0CqLlBiRQfFZ5Qrzrp43UBtkXNsB88GGMjhgqz
tk0KV5BCjkiLcN1TKHWCTuCFf+1vrN0yInfw7geqqMJCsZo8gYTAuYPFlPxVstEF6n2GWL7ccRCm
3YcjjjyKzrUhcHnyUBIYqA1gepPO6+Bjiu+iscngCAmcRkpGtUwh+kdQT5+uQWchKQB+WaIZvL03
0Ipi1QsRFRraH1b71XK34hiTSOvCTx8YEVbJUqC1s4EExY2pemNso5E0AMZ13jo/FawIUKIHxVRl
3XNlNfFOkeZM96TacWrXACe1dELBgd8vk8wmBx4zzJGJ/40qJgAtzvgO511PUzKhpr0jG2pz8QiI
E10DzYs61iMpJha2fAcDPDbHJmp+AzW/aiN0mH1zFhpouFFKvmo2z2rgi3IHDEz52isBs/l1ggcg
bH1CCdMWZhgZ8jhS+F1nCCo4FZydUWTBqahtf/CeRZazRyY3IwnvVa/hlucxNhBxbaOY/YGIjeQk
XWjbndHsqLiKKV2dBdBMB/97lAJTOWfwUYms5/aM1MkrOjXU52rSka+yMgYVC+HAc9sG4zapenj4
MdgN3OBeugcF+zaZu2jsSYQw71AMUlB/x3keWhViJSLEfoGu2aHnGGIA+/LooRRozs8akjjmgBjj
2QaM3Bp5owGHWqxzjV6q4+r9WN6qenI17DLgRqczag1h78CDP5Wg2qO+H1Y1Av+erXgi7JsJ7A9v
EyK+H0Rrx3u/JjOOAEVnbq/IPhH3E18fNH153OSTPdKzIz7tM/oIoXpa8XXTt6g0tmh+ArS3jCKu
MTbel0zbuqxRpHQ3NcAcU9o4TiLZMZvtcBM+KLJph+BOzm+Y+M6qdoYz1FltpTPPWzpkVD4LPF2h
+nSUYniopxjU04eaaZ7zMg5PBSyeJHOODKFG4KZFCN70cJzd6WV9L8yXdXpZUNzBGi+dkS82YJPY
tOkeY8W9mjO22Wlf8dSZ7USwB7ND+2DdWcDpBcw0lBnWU7540Eo9xSDqBUWL5zsxV+HChle2Czf0
0mOE2gMmMxCmy2g2cHpIY2TWcWmA5/vVwBWtG+qXalE9sC8C1FYXmc4XW30AKSud41IeThDr2BLL
VKfOWxN2kPxsFTGV1mRcrNigTUxRXxswWegsPW/FxdJqd/K3OypBiUdhXNUmhf1p5ls8Bjx0NhY2
3XlC7US4nQMGWwctL4FQ0JwVV2PVUMZ44Gyhc37uHXHZaXctDNgq5AOg8M110AUPOCjNaA7M6Ika
dgxcfRzYebBGiFs2QDNDOsPbhI7rg1oEatFnPdaQRft8Q4dUmq46wS0RkXEY0j7JPb3Kls/Hh4nh
c/+fhJ3HkqRYloafCDO02AIODq5DZ26wyKhMtNb36efz3dhsxqyjq6s7KjsE3HvOLzPl3hUEN6Zf
IJuREFM0d4TsV0zJmnFs5u3Ysubne+6t5HVt1bnKq3DPTVouJspKpAOG14PSVYe+fq6eGBKJqIEa
UbT2WNZpVA9ytBh9rEjgj2o4t1KYGRMtYV/9sPBEasd6NDlNMth4Asr+rO+LXb9o+rdVqfctUW9k
YgeQhrNx3bPEN8riaEgn9PQXydYueloBQNi31JZvhsrQ4wCjLAoo4BwlhBSmUpjMwJUmJNNdaPoz
E8tbqulgXJvPrUhPpV7F66+VWnF+ep70Xc3BzrxipIxF0+iJ9bzCzHQrjkQ3YXtUpYictkDvfrc6
0y7rbkXS+ZrdJ6ihxeFHkadBL0GdwkzSp+yqDmFthH1tshQO+0EtbNw1bTwdSHjzxH4Wf14Gkwt3
3y9pujw9FBcnBXEnTXGG88jPaxtUVX0VYr30i3rGPXdaLBdqWxz7gmBHK+qahCkBiWBvEOitEiUj
xxr1BOwhHi0nkEZp/ntC9EfiAd9zoN7I7IXS7ig/bF3+Zy62v3qtvS6tPxZlILhnSg0hQ/e7L/Nz
31kxzcYRfFhsXJTilUqq3t84PHtfhIsnbDvsYCCSrYkmNP3z1wpcuKjh/lP9g+gNYTRu2XjWXSK9
nm2Jo7+n0qFrOtJRt+CTGWW1mBjPzqWnOHcAk5BWJmv2xCQ9TDP9alVCr+1FMZcLmJaZ5tGhs1xh
mr7+tlCZ1bmd9cuW50u9ulKRHjcgVRXbpU0c5as1uiSOHebnCaFA8qdxyhi4qRJUsXkm9YFXnKG+
Wd6f/6/Jq3RxlOZYWcvRgGIEG/5W4sbYfSPUMm+ePWQPB1lPX4vvyvY++9ZV+HRKXw7Ipl2z8jZv
zdLL0v/MSJs4Bs/EVZJA+UHYodY4j3LQX/LFHZFFbd1niqDoTVKboyUi2IsgmcmkPJyL4Yd/iX8D
a4ShRbTgzrmbK6XHf/IWRwtJmAuXRAslPraDrBWBGqy+Vjlht8PIXHUusZ3gM5EHE/fYyj1Ws/sq
yxps32WzE1ZdBN+muxSAacCo+t3mTXHA4Gl33mhuzVCar02Q7fJZxyIp6Zxkw1lNjUjm6eqbG6vE
SyeJ16yExvWsbTz8GDaA91PzUz2oJbzXXXnPTfmmmtmNd1GqJQrnSBuVNF/LAh0Co0u8PuFcbWG5
c78onJNurKekcZNFORuXdC1v8CYLiJA6o5RRbwxBwrB5hHafnC+/4oqUyVCteJgK9kz5UM3ruYFn
Kny9LY9W/qbbQ5zvNIFuZ3QAp14KeWBaxumER3F04lZlN0O4WQyIw0B50EP0ir+BB4xfFeGhUM7t
B09oO0E4sE1a9K5RWl7EMm3Iau1mGZvrlLut0/qrdjfshbXtuqYj1aCty7fSrT2TrQi6ceaFnJiI
UmIrJVcuF/cZM6mViVuQPqlbpbuIlC7HJszy7M1a3m2o8LP6xdo8NdV9N5FsrdaH3DWfNiMkUmtv
0nmElDs9GJg5WIkO8ySiii61eWX/ShkY2miyx4hROlpILFTWLOZ+AtTI4rxEsSaFvQWct6/HZgmS
X4p+y8Etk2yHql64+vrQSMA18quxdZf0Qspun3mdIPFw0CNcbt1TnzBH2WAGJQqZ0SIXleQcezQu
lWq5yRrWZJ1M88f6y+qnWNrhXQsGFyeS0/KU6Z237xyd59kUYaLkj7nWX6bDyDGkviIJek9e51/8
A5UOW8sjmDwDltQ5/OwO1b6Hm4ClQ0vXLsjhOvALIKdxniK9ExGhSxM8o/MQtCpu9Vl4EsI2jo6m
91AGplPc2Ig0DiXIYGqTzrX1p1zL3FaHqWtTr+a/V4bgU9dr39g5qQk5v53Hvfd4kbMU7gQAZ7+V
OlKXjN/wv3VpDjl/kUq/AuBTkoNIZI4Fyk1roqHTvfQki2+BQ9npvGlk2Zn6IDM7gmytm2ir65AN
ITsTW7L9W+lWzuGn4Gt5GVrhbWL66BnK7T2o9X+MsBGanyvPjmX568Y9ULmi7ZArlVHnOMc6UY94
3Flfi6OExyhV72uxhN5fu7FDqz2QG4yeAXSU1zo/tro4/hgV+fw5qgPBGQI5m+pHzpkyICgENQrs
wOxmBLBvHhNmwVEKGrSey2gYYDzboKMDbNjdys20/IamRgwav63UG/mRTs51U7WoZzVYLL/P3W4Q
F34/Yg4YXRhBNMZ1PNh0VTvfCZ2tKSYX49D7U+dtpp9N31sJ05NHP3Qyxk42npohyCXHa/5pl95i
p9+u3KGP9afqc99O/WEIOFNQO54zidoJFZr7o+IdK3vlszzLxC7vP3zdNCV57U6GaUlGp7RdR5UC
ueFP6yx+1d43Z32I+p+QzUgu83ggT7uSGwKb63MmGwfDkCNEOt7Q/rXHg7YfHL3jNOG0+kwbhHAa
Oc0/6RghgDxlEvZdozgWOz9yaO28yo7pljBNfe5jtAiacEPN6uLMquO+9n5V6UMOlg+b3hGEhJU4
gBor6nuTXPPUOqmadjogJuily+obsWZ3JLQe5EB13qfe68hKti3SW+VQtVcumFCTIx3cCZdBRvhK
j1EDt8vIZHyzvxTbmxz7lawoh5EQ4gcHdizzVYvDNiDPrYPDylKqsZRmA92o9e+WNvZZfErSoeqv
SWW8I/GHl2rz9ZDfs3yJJsbHgelf12J9ZATEF6EEbQSow+wX8YfIVXe0Z68AIjGKuBGHlnEdyotQ
zkZlVuZj2L/mVvuqe+0Lt1wHPMOXplD6LaGn3D5Ado0vk/PUKdlNw/ZcEPimamzB3uzb9ntbvEv5
/pLOiLyaQ8YazmOUG9RBhOip3xpBuLA2eYQaREYNtJG7AEolqe2WX0eQuFljxMLrp+5V16ZXjtWM
X5EtnRq3FddK3MTugus88cH2lk5b6EDH2NAxBjF+JIBL6pv4h+ylm86Nup4TxzV53Hi/P+bBHzYQ
ae1cfFOSc56L9PIrs7kQ9mMNVUBMrjsqTdQ4cyT4+hiQEZJ6O4Bj9lzCWVW01bmZQ3EvnOXCNwez
fa8oB5Uk5SbkI6fOmC/BJoGXDZHzu2N+Qe6RJgwJz1e2G7x9fd2IbVs4i0qgi2ppQxuEeBA8G8+7
59ucQvt1e+SafWjh7RS0ZCiGyNBH3jdRy3hbaI+5qbdBOOh5tkjZi7gFmJxEfuoAJXOEsnV2oIyQ
wT+QKt+2IlMKEvRIUzEdVcdtESe7h7rL0XSh3VHfVg7dRqj+mcOyMZBwFHksnvrc6UmNo1K1+FqR
JQK4kjQO+Q3+txA/l7vlPF9pIL+uovFKMmPr6atXn9OVytGOHn2AP93zDrp2e+ZDc2q6jHH7yMxE
qK96XsoSy156KNOQf6hvx5u9o03t/ivx/yjTeZ9okEy1y94718VCJDpVzHZeka9ekusuk2OY8plS
X12k3UtMFNliCskq1gcbhGy5z731aCEJiAo/m1+NLvs1dNSkpj52idd6js20OtsjfQKp9CTYPbvL
Tqm6xevM26LcJqRVnaocrQ9yymuUZTL562lodMD34tGPGreT7g41glaS60j+UrMsaBBxmzM9p5kT
rNKvsaHygKfIPOx7FZjECF+znRMezLfpIwSIObRp57iU4ZFsvES6ksXStMezWrrqT9ET8Ixycb6W
43Hs7Us3Oo9lch7dtxb3khOnaRKXVJxovRFXpYgTUTGLkN48SFG5qBFiUYtOHlZI2W/viaa/LOql
yPTrnvQMee6oz1zGemweybAGp8vrDYkOT8wyh5Zih6RpK9ziVm15o0H6cZ5GWwfVqL+Xu/hYm/pT
tNOnNuz+4kjHGpB43MZXpeDOrd6ZLSuFdPKxDkaNDlsiKH0j2rvPzfBENkfW8xNoTVlIG0ETFOaM
GROZHdkZgVVC0jU7xJSf9L4+E6WBILQl6LnBVEbmscX0m74VhIsP4WLISOu9nBE+eaAnQpV2GpXN
bwMVHLPv8AaRpeyWaDTHySNNWe2sYH+Wrc/SocWFO20HPI9StobTiMSASwpxN4ndKCVJsd8LbzCz
sCzXe7f+RYMYKQyy6pS+ZKX66IffBazglRFRG7N4mwhMU8Yo0aVjYc3kk3ti3qMxmeNwOtoQlkrX
8Kv6qp+WLyMhsF7xp52XLbuOy2litDERwuoOat7FdRevzjf+sYarSiPwekQSAPzp6SMsiw9QoDwK
GyZSkGbuHIu2jpznxfdByyHlBmXOd5FXx6KguWWuj8b6PnAfVmWDpPFgLPlx9/sSfiBdgb27YwPa
6fE4j4snr6MnNyzee3WrJnRFe3+2/zPFck62L6Wmg3ZJSVR9Se1/FbMI04sFJD7sntR8zEgw0k2/
KOHkDtMSVcN+HBFRy7OOjeTOwWjp203R0gd7wUvZda9OcrCd4ZNh8bCiNZikz4Va9RoydhT4ASk4
sAYDwEA7VfZ+UqbxNBdQv5ocT0kd25NKmPjJDPp1O/b35sXWpghzXDAoR8X2lWo99loSEqEe6iZh
nZtryj6WEMJD26OpgzCN76olDqbWxIRKx5oynCrjNUfnKVuxVTC0X/7lIovJP4idZolXS8Sq9t0n
XfRMPimWNkoRs6/I6sLJVINeto6SjK5yGo9SqvuSOr4kWvVwsvZEdjzNpJdRZWlfQ6d2AtK3PgWz
IbtoiCbNmd7UZ0fKa25Ufnb28wQgQg7r5+5TUSvfIbIJs3OmABJCCqu0Apcxlr/Yl9hvSsVBQddx
2IKbcKdo3QjgHrfMs4jeQ7uMh9w1ytErQAqo+IwAoyR9/cTj+7lMzafQ5I/NxwZ0Ahk0pMQ1kn9L
pYVaAz7TUpFdH6zkGbwsMF7D5y1jMLeguFMZjvMcFqyDut/83iX0DJPbFYOXtyp7rnO02zIizL6u
09tgVDd5Gm6dVt0s9qVikT2W2jgtbpI8XCmLuGj8BHRfmaowbaH7RpYc+qOE1Ae1/asz2AMq65Cs
zGdv42nq9Vgxq3h2kamLJng4xbOx5GBNPuYNUmuaeFIjIs9oFKCV161/mDhnt9w1jEyCxHXHH5l0
dJu3mtAoRPwNzQVtEk+Z8PUCScDoZrtviypurSy2G6QDy3zeTNS1Q+qPleWXjbjh7rhnh2bXXl9H
ILf1YBv1qdnLa489ZFppiKopUzW9XXbNUYQjH8W2hGJdQjPBjX04JlzOMhijW7BBmvzALNTnZQG/
sbCJokIftSUylMWzJt3ljo0s2m+wuXTCT7H6Nu9FOb3pNWpJlvX6VtjaVYMA0S7jkIIpkckN/jDW
80lr1njXVwQg4rjI5lHllnKCdoiFrsfSopzscWZ66uDirQvxDVdVYicpf3KSnMWb2h6n707huELl
rU1G3C9tTOsBlLvVJMCS4gDoiPZGKw6bzvzXrr6aj/7kARyXYn3Lsv6tytGM056i+tvqT4xYtoBE
QlhywNob5DIWW4RPQg2n1QwtPlpomxK65gm8CCgbq4XcfusEmo7uWqTp2bC9g7kHhTMfjB1jSzrP
sSrfHa2+8du1QcYUnHMLF4uJEpMJdKO+enfHvbjYeJSrcbxU5ojqNyGnhhbNi9aeqBN5OLYnhWNZ
PLJhupfjyvi1XsX4MQ4dWQf1udHtuGmUaCX3fH61Um8HV3EQ2zSH1AJ01kveIrQVyNtK3pUBBbsl
95C7bl8EvUiPS9Id1UUcByg/aa98oQa7vV7kz0ZXz4OTXls1v6all5eeaimHvbhZgoNp1mOHEfaQ
D9qL6IbIhlayr2CCkSj8ScwnBsuYgh6WG9T3RRYpW3c0CxHmdURGzGhWYVYnrJwou6whUh/157az
HtU8l14l2sCaLtaKngxV0STABmQL5XoXmK1GamsRWmUgY5FuhmiYMfwQ5GH919jtOWuHU9318ajV
/5+8W8Vl+X8E3opJ4AQmfpZskl016xk38r9Ei5s66PucqIq38CU9I8ZZagKbL2nwNbNE/mz462R5
ubXey3Rwt4rWg9XNWIhTyqCFyna+pZHOJQSwtdvbzVR+qYgsxhcHYWPrvCpl4WE48VhPrWRyG+OH
lxCdVml7o9ygWKBAypuoyHAkRDzqjzzV7peWvuckmyFoy25953U52zKCQ8n6Tqq/WfegXP06jy+w
wXFh9o9S2sAT2M/OkhSQ2eD26aXLXsZ/ArV2ZUcEUSAnp+CnymOd7XatdAyBnzrLVlMFG0TU0ICf
gsyhkyk/cin1YLEgNWryARUrVARONOWXgClEOpXkn51jMpa+19rua7QKId93FyXzNLm/duoZedDs
ktUVSOYf/lYHx2NMdjdN8qwbqKmwgBDQQ5kduIVrKSYQOVOWxkFGlKgyu/Yz1Y2fvt3/mYjJB+xV
Mlz7oJ+4PJblkkpnHCCGxOOi/bD/NdZ2yOgJmFAINMpf9DdZWAvtklV4zNhynwaw496CHErNKf2U
d18H77fHFD6hIdAtPyy25rfwPPwfjHPCwLqHmt0eO/i6Zr+W6IyEmeA+I45ZX/hyORPbQwuC2cyP
VBouDZZNy0bja7jiZhNjkLHuo0aYqRJ0bDNQkypUmQiftfIZPBAKvcnKH8oA0B6Yzd9lI6C248DE
KUodMR8Lanz5XzlbNL1pxoA/cz46fBQwgM92pMkejvIG8E/uRJcbXvZfkkcL+98e6xUvfvU9Q8wa
9bMq8UhFQ6JdNnJ7dASwqQ+nbRp+kh/pR3U3lMRF4a+1zR2PpFlHwKB6qdhQUymsD9oJV0jEMmRf
Wn4/LUsvt1i0bk7U2WFbfFZC8ZX1VPB4Cz25O/ytxqyqnOGJItlwyTvQ6sKXqckecIJC+bo1R+Ho
jUiRtXzA5/RZ9V+5wYtBj0ezMc6unAAT63MSqXtkZKelmgkU2vFofjgInVl2/lBH+aKYw73Tmuvz
qVCAt2fVptLmkdqviJ5NC1XWx5KglJv7s6Z8btXLOrIhFx9SYz9IuRhXOmyK6y7tL6rePaiiKvUz
9S2nsu3jEn2ckP8Wgzn6pWyeFxupJH028qPkRJCydytrz9v6KrCZGrw4rXOduZkQC+77AYG4x07s
ih3aOLmbyDdG/dXcdF+zw3Eo3aYgL416KCP1J34KmnlShHJevsrydSR+r6x5oq8NKae1a5C733wB
naJaQPdwV3pwciShe8/Tuit3CR/UAvKVvclb4xPj3O5evePPfK/6SK8OVfOe8G1P86Pf/Wphvbna
U+JS41L0uitviJGdE2B+Of2rmnOR31fYylyLdgD2icwLt99fxly+dMbweErOx+4A7t1OfZz2FnD0
izDAc5qDvKbfyuQTbcCz75xT+Y+TQcePsBO1YNl60XOOTv1zPA7OR2NLUZr41i8GinCox4OT3/Oq
d5flYCR0pWmDp9c9SqUtWnsbGCxQlCReBfaKLYaotSuyN7rdz9a31mAJbQ/PWJRUvNQ9xsL5abx7
6abbNPYhDZMJUnJeDW2MCOmKWge/1rwAjX8I7VO7r/Ybv+Xrc2ja9u2t6LTX2X6Ta9MTJUAoA2Sx
d66OLUMuv0p1wNH+NPXcZ126YmAXvFeVye9EWxhjk8PwI6ketYXhIgsfa2JgDVuwlvDyUhWikSud
V138srHJQRDaKD1kFZ8yKTns7eOxqfn5bNdd4Z3dL9L8ppT88FISguw5XjR3noPZ0Tmt/hQNZ6sZ
aEI64p8xmzjnXvmgFcRXi69Ui9Kq9BaK4ogRKZVvMf3SV8frh5MpXBxNqYIPQB79HJh/4Qvpkv/6
wksU5Z45fy0cJbgj+NOfKgXLncFisuyDoqIVKc09Y818fsea6m3Vr1p+y/nine2+kWLChGC+lwUL
DxpmHmSwtxXrmv25zI038X4zX6jgNrr81nHGy2ynUI+bCfN9hhSGC3oYxp90+NNAuJrjeFXGmFnn
q9DqR3W2en/n7kCie2AHPczE0+QfZYcpn+vY7onr63825Fhz7wKnDhhB0xJpwQdj6tvqvDrod3UB
aCZoI1u+daAqC7mH9EpIOo7My6CbpMbUXs5Ip07e4EiIyF4H7aOE+pNxT+XgPUP+snJ41Gt6kJLv
Bdl62pQ+cAUSz3eb3z4CwQVLlZa/1PMfvRBxPbVeSoylXH12M3CSGayE62lV7e0H/oZeT88ajxBY
m9+nX9VQxTp8fAqE9nenWM+ax1BD8FnVgdJwS6KYdvZPmUcTPZaUruiHqbZMTyOqlOXcaP8V/Xzl
Obq1HDS15hwbab8bP71CVVSL6+I9pdGWjryobf+ic5uX07rZKKbug8Ijr0NySuipchRydVwaLKxI
LsfSHZGEpYaONUaOunWNWkBiYTW4OnDJOH+24SLJKeL15KiQwGNAN9D6F5A3oTb2Uxuxlckptboz
4W08R7r6odTmJ4qNJVsevWp8oaVKkKSAqsmIvS2YT+QpCb1lVWd7AMdgVcVLxoRg148lwblPJFIx
hLI8oUOeMPHMIWLc8cP4QtS27lLcIk+RlfaQE/hHhlrcDIu3KQ2UUBEX4Fmd2UfBrr+JDPyQJc3s
aTlXWN8ytvPWpG5K82qRnBODsZwyK+lZCaZaV10cRqW6z43PH7j23dVJHX5CbvNfLSvH9HlsTscq
53IkOXpG3l0+I1hShwhJYD7zr0kwVgm7NY6xlKDgtH9XuRPkrm7dNcA+hEWYWN1mre96idu0WR/F
mjwAOOd19bv8V5nuRzbNXWIUkF5aSfL1ejnWesdqDItdhzQhhMV8l7YPMacn6i1Pje0OsM66u7VM
ILYTjn+rVwnAYh8/NlW/rvl/QnG4/1w13U+JtEHNrCcpn052055o2oo1FZjCaWPrarIwGyMRC72N
qJ61/G3UkaSg1y9X/H9HhzNcNpdgqi+FbyDwqxWXP7hjJdzKi6Lnl3UpL04jnZGpYEPA+BcUJFjo
DtWMCGobzNve0tpnghavK5I+MKGd7ZhHsCIGCdBv85r2K5E+Gk0HSyiOptMd82I/5s0frb5UTXoT
anND7jCrp+Z1rrFb1X+2XnnlV1OGu6VeQRInIz1Tm9eWqleWV3J0Tn1f3hdh3qa1uY3SEd0IgteD
wTRrTzUglpvSKAD2Rwo/CC2FAsr7us+oOIw4QUTSL2+tJfl74fLo1m2An+9o2ZhYLn373lsDw8Af
axrdfr4sRsxEYb9ZO/EDONzqbxUAgniCGfJ14BrquAa5rK1L6Zy7eXNF/zQfwMvB0mhJUKY3AiRG
Vrj8ZOqPXLyLxFWm57O3KlpQOghf5YBePU9I7/P4QV3aOQN66P6rjTej/1Xlvk7DdfOfuSGQ0iT3
t5wt6KkRrKjMutgwkcklPeha2GYI5elbqqxj+8JVpM4A8VLnAsF3BMSo9BCr0uszVaGMeOUFn0tl
LfGh6PSysMGYNEbDm7lqLgFyHFAOWRqvjtp7bXey5wrwMRDzVyM+e70+a4biTRxqDc8gcFMJ55Bd
6u0d285BMU1XFoIh6E2XZ7fBUmqMx932MlkN06eGgr9a0GUNRFcGX0YVYsbRlCRXW0OGolzs1mFH
lTktfgt14zRmHTsoe+brKLTQE5WQdIJ1GseU4Y0T8adI8KauPTu57CVQT0v+YpHJFYMqNvAWMser
XmBgJ9yDkyWwit8SVpItULjqOrlkRcniNQPRwFolClTABUk88qVa+4tQ9UvdPVVhH2iOz1muXBT8
UsZiXHGjkr9i4Tk1TUoL6/C5Q6ZXMn3eAYfeKa//IKbwo9ulW1u/UtbwruoQYfCxmJHOdqygRlJq
69TgYdz1+cCIPtnfTaq7ZNVB67rLD1U8Fi5iDcdOR4SmjWYazUyP6C/DCTDgBGiwcpS9Z/cA9Enl
A/4l41+SjkKjfWwdhctjGtmrGTHe9xjvRHmjo/2uGhWHxnv+PRbKw1iLF8saXgpneNHVeDp3Y7Ti
B/4Z+OF35vSaOdGAugvKiPiFhFcGgYt1kppbqsbGs6rzwL8R6z1ul7q2rsxipS6dBjLKtqW/tIt5
eerhCMVw1HM9w9n1dcS8BTDYRejgkjVnliyjBqeI4oR8ghkKrhynh5WkGlhzynNKiafaXfXf9tbF
Ii9PNnvEBh5bnZxXyTEixeZOpX4qX80bS2yx4dHNu5CkJ6jyJRCdmzAbTTLMBMOUTJlSp6MMw3JZ
p8dOR/563g3lsDnkDky34n2yzk33Lv2Hu8/ul0N2SRXr3Pb8jlO/+K2QOdCVP4ioGvcZLOrnJnMw
x2qTMpJjTys5v2RyzlPMX+O7JilvJdEaOvbGQnlplmhN6CNz7tZ/iy0e3Ju3WmUdJwovGXAK+Kqs
XhJtuzksEylzoEANqROfKrrfImnR0qBdni4LE2W3vK4K2Xql/kbS6ov+gtvEIIItJ2CmWOZTSrIr
pH/U/cwszBViA3Vrjov1bvfpwSSBhDSgdvDVBwLwlIXG4mer5LBjsnLOtfay2e9boEmtz1a4sL5i
ytoiS5PIXFqOQwuAHdCty3tsBOqltlwCr/y9Jnm9+rWa/vbkNFnGpCcJgDKNAVGFB5VWPZCRcNcr
XKgS2zVy6f0jzcWnhqaWrHHMaGlKaqWi3aqILmUYMifqqYMNa1cqizcVxwnjo4FHC79jqstRzyfk
IHfN8LE0xseS+ZP9B9cL/eSPzWINf0+2ImyKAutuhi1mvBe/y1ed5IOyI/kAmodvihY5C93LVSNE
qTR/j7Z8JUjQHbP5rm/mDcmuAe5VGRIEwkVPlEdvs6LD6Rg5ev4npLL8xpGa4XUasu2o3GjZTAFJ
3WI96SilsihDnyCCmnmrhQduhi28pIURF3C11TwfrdvkUw3Nm5PI2VWBAoSdgdKV3csq0ijh3diX
IuKNiJqCvERjYLxmX7OO5YYD3d+m5GT1G3Oinxh8PuLe2j7p4xpKAidY+ex4gJAEHdebhBkW4Req
sE0E2c8NLvUiWuWKlfA+NuVjk3/qB1mwePKJbGqH49wvR2peefSVRD8WfNS9eeRd4x0w5w8NCVo6
Y1/bPYymjTgDtGXp225Jx4rShz1ZX1ZJPErN9uQdAtNq4xExmpzBZZC04SfO387ognyXyBcgDwzk
pkpUvwV7mtxIqpnNRqBmb+r/jKYZOIp6kcb6RnXtZlD9tlZhy4ei8fKlRRhp4mVcaZXNEE3iwxD4
RZWmCxs+VO6shHAlDM4t03irxMvcg6wGTCLiz4xxIzOdcOMzs1ttGRDVNQhW67WyHGIR7viVTkFj
LAfO+349t/Up/yN0OMpZCYDYexaN+b9k+kjES0++wbgEaVGwoaVHEunCFMVMcyiH12747UAmc7Ho
zTvV6nUfWn0VEodF6BOCVgNhLzmHT9+r4TstqDqLa6Z8GMtpqLy18gfHTXmhStBF3TxhH5CplrXQ
qAAvQVQqIPxYJEhoRsxwLlvWho9pwpBJzSpbiqRJQblM4QRyuGAT03gh0sVXOnTrCKMYYXFLRmqs
EuKeDdSruAav9jxgX8eNkLkrZC3N3fa7o3pZjblkyEFjS8TW6s4O4esr0sId9y74tqrMQTOg8Zv1
M0o4lBNf/7pLXaW3okzw5GscYJ7Z4ps3rHN1YXeTNpdhQGR4ivTlPOqWuyWWT5XZaVgOOs3aCZMG
hyOmwNlXK+7qNMx6yC3KHpQhVHC2STjbNE0Nug7lBQBqnRFMhxBQwhpXfulENcgc2mN6Xomofh66
A0SkuYIt0GCJEAsoTQcxlZ4VNqituILwMmahkTU0rAuULQAiU1xpgKp7MKFiyFS/tvNbPWtu210b
/kj9iRSiTmpQ4ihPMxzvDoW7DA+9qG/Zm59LaOJvUp5eBGSE/T8kndeO3Fa7RJ+IAHO4beZmx8mj
G2JkScw58+nP4n8ADyzYsjXTzd77C1Wr+uFaNf9SWqtCmAMxfhWnF0sPGzSNWEmNqgoOawKlNkG5
9eBvquLnAu5woz0tyWIz19Kf6fopTgUYbNZrv02rvMlDBzrQ3gwqzzI0Ue7mOyvZl4K6YTc+iH2P
EaBapko5e9pe4uFRGd/6PHmiWj67Ub9Lj7WFuzGmFC5UZZ+Fdv5ggA2uQnPg63F5ZprizWyGcN1P
58N1T9TTCdLC0mNccxfMyTsIq3HKvbpbvUpI/M41eYn7RAwn07CLeXam5JscOj+SvjW2fLmIUw7d
+GjkruCZdrHM4SSpQbmkQc2RsMaYPtizj4mjQ3e6lV+GAOcGQ0K3oqytpAA5xXlaN8zWzFD4eRDh
sS81MOUsJR6KDpShU0i2vDC4rO1cxUTMzGZBhJunSBE+Tag2iqz8b3pkXLjacpuV/6F3k5wFQ9vY
dWG8f1tlBVg5VPqesYgnWKtrYDgRgWOvyA2xK6e1eTXu9YXdlm5t5w6pUTn5Y1o6Za6c9vYd8QQb
bykEObLnRHbNeSQX1rlO/pKyYXwjFVU/6dWYuFde9zt+WZvigVqUZ0dHSmtX6bduodvObyMDuX0O
uvlvVtORzdnNycy3fXTGVIo6nWsGkSd2oMbKw9r4+JgtrnboJ9TkEmPehCH7Mh1KVGdDbJ65K+HQ
81zcFzTt9W0zPYVh3ALQLivCQaAFFNlgCTp1+k+92H19GXvRPkD6A4n2DRs9kI9owVAd6QAb+tmJ
jcnR0RH3eiDymVk6kubwprYs5VGWTihLt4yNYyl7+yFxH7EnvlomDY8e8SsTFbAgX0puxNlRkSYd
kCqtQwPdh+Kan4ZavbSjScEEW0UwohQ7qXCd1B912tF1YL218juq1b57ZxAUFnF7E5vqBlnyhvBL
VfazEgO6YJNGerI/wj/j2Ld1HLZNyjjgVkviXcfz+FRvGgUQZVfQxTo3DrfJz3QaAQNUMPtEu41X
KJiADdhe0PG78U9s2Q0HeWmUrtlF6WSe1gFESOPs8YvyLbx1+A8GCOBp3kSk2guW8kTIc3eIGkcJ
OuVBt9lNPPvis/4qJs2N36m5zeoGSVDnRvSk+5AWjiPdF+uTyHMZcWYk4kBYq3vBMjT5MKk+xmlF
SjXdxrHhlp7Pae5IocpWJeNrbQ2HOgXRi+G05eZgCrWz9rVBF5onDR4NwMKcYO1RxGHN168phsXE
y7BuJshuE9Rs8S/t/mW8Qj9a0VbH1+0so5eFpXDJpR75rmuqx6oH6pjxwFr2sBhF5EvJh6h7afln
DInufxxMYNTsFawbYO8ek2lMWSiGiHIyOFXMJnNiyS2xoYBc8rCh3MqkucnZ3eDER5obWEYaWYMK
g2w5K0Z2xh5b2yoZ4waPRolkz/ozK2lESMm5iRIHo4IlPdQhvotSfpcryTYJCqqICcQR2s7lpZ8Y
Z7Pn7b0PtdPvClNbdYiUEwpbu7R5RCyn+VRN7awXX1LjJZ4jghhLavNdmta3NEdcPt67qGEwDxyZ
U8DOuIDyuXaUlSeF+12ykIdShm0ji/TNUyHN6KPg6UbqoyXwi1ess96hBxik39DyMv2sp/o5uW+f
Uyo/hER8FGX3YD0KxKu/M09PkCPpjXHVU+Gi3lgYki19sf4kue4mJMzFsX/88xTYvDlSAjK8V6BU
AzDaQ300ArHgRlnLyKyUS/GPgZBsnRf7Y5WYpFjjaUVwglgmmFopEHDrjmsXLkcFjqlx96z7RnHC
aY4e8SHRPIvIeO551Vzafrug0M9jOAvxFWnhrZJlR5CBEP4cLgUhEvD0C9un3hOBJ9ZR+1a+yQvs
EhQigwEhc1spCKoTm+eNW2bMzrwz//KRp9ScXyU8gUlqBEC+PJNnGKhCJ8HY6Uf8WttbNWXs4mnz
TgqWD7Wpvkbrvbbe9ZVRychPEl+bAu8F5gX2PxJA1Th+SQKxXZ88iuvMaEwMUKpazC+Fq8Spw0S0
NpH8MYPYFRvppGeV2H8gtWgGwgHLpwdJE+Gh4o+upKtq2sg5tGX1JQx9Bz5P69qTTiu8U82vTiLq
3Ejgj7jrQGuMsenCkhnT9D7EGZ0jbxFGuVxAesmPVWV2uUXjfNrJKfpVNOIl6/4aIp8hCo8sYcPF
alZ7+UpT5LHSjr4/v6gbmi3mBM0wnrZ2uG6xfG1789oLwnVGddWIbPhOEhYaeUuwNOegEWqkxScG
uMzcC+a3cbmA9Nl8iU16zo+gs8ItLvhlI3G/L4hWpWEPLW66tk/sqMgld55zjyGPtyBZgn1RcS+S
Nerl2u7VKE3xUTICdjnucy157Ub11VzKtwygN1o6H7czbT3KFIgn7upIkx/rWzQNQ5TvdZQ38Cxv
zPOU79Y0/E3gGkunE+WUXvgpjIDicBaymY33xh9EWk2+JCTM6Zz5NEjbSWeQJA3NeUY4WTI0zuXL
BM9Xm/yEGkcWmgixKPquiw7SS0I/E0f7llKN8gosUUs0n1CIlMXdTe+NW6kW927qsF4Nd/OA6VxL
4UeMTR7N5aOUtSBODjDAr6obmTfmAQNnNLltlFoot7GWjKFivChTcq1TlbHaeL7ruFSGIN6Awqex
T29gDGPkyU0SboD3e+RvxMszn9Av1Tnu/loJUze2KzdhMW1rYkXwr0m+NhQz+Tz4Fh5bttCMLk2v
TkWvMsDDiPExG59RLyLiWhTb3BmiTlKgsS0RFcbX4hT0iAQZIRol2BzxMIeJvuapNfeCEuwdJYCC
AyqHrLQ6kxhkbYygZuVZji+6zJ0oazj1oY4u2llNYgqlLJQxsIeZmGPIZKqDD/UHs40P5nNwY7Yf
IIN9iQFh08SnVcILLhAZID2w6tkWhy7iiaRP2Cq2KCWMp9KpL0hVVOmyl7kN0Oo7X1Jqlz0c5ubb
Wravnp1ybIwf7KR3+VXz8nF+6rV8z6J5x02xOCKmECyesfjIJCz+KImHdHwOeuEZRoUWbHzOWf5s
Cu2hrflD0ZhuEz8i/ttTxME8DBO+3wWF//BfywM4gNrpkB4YXyvMYiOmP+9Pcgziim5soRuToC8t
tP8z7b+Va75ZA0XsSUDgWVP+zkgSFtRSpvUm2mbeRly7spqw4cmiSRTOCS/Yzzwbz47naP+f05/c
m+tsmRdJ/7tzOBUXIc+fYjc+MguZPqPfsnwqTB0g/VCg/EOm+zBj7JFtc+qbBI6vclluFm/M2otM
ef4db7GuNnxzqLQtG5uva24tcwjLbXGfboq/IPNORop+sFkbAlRmrbfDiq1BB1o37ZaX3MLjmSoC
M7PTYUNrNMnXtoS3b7hrbwMryw7IZrcJ0ZbvVxVc0spYutF4DzAklmjVYUSlyrPk7b1+VbhAaCH8
wsn2jxSpWoJUrcDXhk/bXka3A2FezXaRRCYzymHJIAt7pVm+nC2k681ggzxEVN1y5MUoqrvUPVmp
XWDrUvmCucuOHB8+fgGRB47fEiox27Mat4h+Uj1DSVlY90+Dz9a/ZjLDBPiA4Cbp7z6tz+Q9hIl5
iG4kVvRLMORjOIoiK5rciTumBKRQU8YZ6iErvQjGdu1tRmrevGORiZ/ze/enYP3U4hNaFMtBZO3I
p30Z3MZBKDDmJt2QXWZGaH1wIKqdPY8MpPsSgsqBfYTv0KL6kBOcw9ziSNElJcKh1ICeRNha5d78
rsyTq36mrb2ITqzHiC8d7a81lpH0nm424tjVL/fNyRBF6oH2t9NVf/wlrHZXgn7erevo20SguaD2
3WSDPQoPQs1zYOa2LjNw3EQvLlRvYxa0vgyy8bKhj2jy4jVO0A5Z5zi32RdedIM1Jxx0qDSRoGUX
WRKvUgpEHovb6Ik6WHYQS1r9WzYqX0ceXZOI8TOXvvhmMMdSFE/5sZhaDQ9S4zcKXSynCQcPj6ma
iQydYns2o7GN3bJZ2fVX0KIZcyGvhFe0lzdoiBh/m4uW2aqycPEitIacgejQZJ8MotDtDMlWXERt
stlf+pcOk28c8jt/FBTwyw5gbEJHkKI6ioy+cEwr95JFdKHWMqqylsUzmtrr+JxsLZpLvXatrbdz
AExkCNGNODKzstjwiH2AMGEwSuoCaT6E6iVsVi7uUMmtUNvOkumqyhaKuxq2V9TPq7Bc+KORszFI
O7Xr4qlF5emEODeKkxYzG/bLuKpBXE1BM3HanBr9o1UpsxMr0t7ZLzV4P2gagkRXHFXVoE+uoPNq
ZzEKp7DomEjOUxLaHa9FA3VKBytYAPDG+x9x40xqXLi95y3rIrXVI6zHFy2eL6yn2upKMQGZA8yN
2l6FuL6OyJ1rJjcMXHMBAVibXVC2ba3bJ5ufo/RguOmTWsKLOdE9ZF6hJ+6Cuj7HJ+7ssFo5MJcn
r5y+obnZ8CWnn+mkXrt4vDOVmQXxqunzC99etsjvq2Z9bACRROykjPfvtQ5yrnjdBU8qhruR9A8U
5f9MlibzsPoVgmgxD3trdpd/DayRv2zFsAayVkJBPTPc6THFpUwrrJ9JxYbcYUgZz/FVYHJQV0W0
2c6IPKH6aJqHsfXMqrlDc4H7DM6CckPsw0g7k5jayKjUAYfrlfYUetnN2EwxTrQlIXumxTtdGNVk
nTpxQ4In6FiZ9hYgyLHJHz4AkUnANqS6vuUr7NhtDKvkmdJCXTuCw3ULCIgS/mrfhh+qQFUbblUX
X1kTXsVOvEDH2aEPWTZJLE5dXuYK5GbqyrZG3AKmtEbQgLREsDT61NXnjqcCTzVfVVkieuNUtQzf
tBBYsB6UmIKjnR9Wh+46RIHI+Eii+CMVEcEoZbfFYW/gRxFr9kHLdMa2fy2KIex+VMMhEZjJ3t9E
F/yisnxiBn2K1+ZnKCqflbJTwu+jWhnPLQu+w23H3GXLv6cPTJhywjKTmn6DDvSfyl6ZzRRzyILj
xMAiMJf1da+TKzCHC38mZXVctM8+ZEmaXJLuZknCPQmKF0Ti+aOfzloGZi/5UqsyUMtTdVOH6U74
nfWfqemhbCCLJ2KxBEZvXpVWum4puIPKQdwgeetQsFugWsRqI7E2s9Ib+4kyrl+Az5gidp6fMRRj
OiChDq8W0oys8wUVfGgPX3321JVeOaq/1S2+giK7duc04yOn+SsuUXzOggKTKxexoNrSRRjeMiqu
MIso6ExTgNDEx8YR239EnBNfQBoS/Pi1soGW4TtND2ZEUwYNK2FpTGxEDRkCiWb2yE+aSKI9kFLR
aBT+VwegpfgloyutwFDv8FtG1BgLvycFoZW8t0AM6mPHdZ3L5Lq5Rfk5IM4oy/0xjvWjq7fjBa3b
W5Zkt3pEvpo57ZKdh/30axFeu1tGSy9pcFbkgCqZC6oP+L8c+mxhQCJKssGUeEbyO5P2E/EDbseZ
ZEmpS2xdpaNgUsKZCtxEsZLh8pT6N4u709mT/ka6VMNHoYOfcAWtyw9PLVQNlOn2zpsGSCzcmiEc
kpgGlpmZDBvLG0ZWlag60LzmasQJVQQWRRcZlP6eIx2nwT6ZV6FCytL+t1oqnOA8kJEo1YocbChy
JkiMfYPB5KPBhAZzTKYLqlCxdCkgKQDTHWcUS/fjr60GmEzd3IaAyaq0vSU7ozK7EdoLv7PCN0E8
S5dtNAf6nNlUVA7Lkogcpmgei+hXirMlpbMF4hcqImwujKt4PSnX439CZjEOnZCSk0fFBKXz+gFh
4g7NycSEpxxy392ZlK8SLZeFMmGHnYR/QSju4NbG8lXbjSfAR16PdoQ1HcLPpyfIanhpfMQTRAYK
nPFycPTy1KzjpaBk5yEEFaWhzULzj1+T2nM2zxOfch35CJqs1RGqNMh7zU9qzu1TZQ5nq+8hvOll
+15pxpvZp28LXoG0fKcOBQLxnPv9UTT5nbbkSiJ0utrmj/LVVrld87rxSd1elaOBErI7rcNNE6eb
ruhXo4WPwfe1SCScue3bhPkZmeDSyufW4MmZxNdKp0hbxsc+OL8k/pT6D6SYh+FV0LyReUmeUSIg
q/PXgaQLrVUeZhnAIkJ6zsDS7bnrx4ROp3uWcJX+dymkMTKY7kag/a0Fy6N8xb9Ymc78B7DwDGwk
oqO0gqMdsueKfT0roQVPi3ZX1OzZzOVLZWWvUJBeO+CgziaCkNmWN7x1b3wz04KELbrumPk2jHx9
f+0RRMR0a9YJOckaAnELwav0fI+T8l1thWvu1GTaW+wP1QFCotPuQtHeanb4ef9kufk0xINxljuV
pd3FQbipfE5bwbxojJZKwtIuW1d7AhCNbmE8D0JlzNncsASsLZzGpT10XA7J5zYW0PZGmE038ARJ
B+Vf05HV/BPM6r1RjTcBMhmCUXroHQWHwKN0nQZPEB8xV8DkD8p397OyAJzii0HwN2lLxA6d+JfG
xObey0vpDRU6sB58q2KQBB3yuq7xQSVY7QzlvmFgABjOCvdCs0cOio2DopRT16J8SWvbBNQhaeh4
+tcda5vlggYiNMaeaCHBEYGFYmWWb85usrmmuqncUjjHTQKQnVVgc1f64Q56b1zrKH2gaLkDiyJ7
4iHbcDPHUnyZYUorYHOtuyIZd0M27qLyphpfempckpICk+98k1O0l+Vztoy73ok3IylPeUd1J2tY
0P2FYJh+QJF9Tuf1XKX7GW8xuBULH+Z6r4b04aRN/Uj5wAjFr7SckZCND2UX7gzojPolbedn3+4P
qxYDHRJHnTm85PiXvKpi0ciBaq4/k4V4hDO15wKpqpWzliYi8X7FQgkl+AsWMQqj9cxdfm4kUhD8
PAOZnDokstbVHsqsRNZJPG94ib+E14QxxjZ0dyNfcEhUnFSDJd3LVLybawd+2LjR8l0M3u515iox
A01iiEjaw0FKm/D6qJhVhCzqLU7BDqthTy2hn7nZ+GyBq6gP4EKOdpAPEJNghtp4mRmtnC1CVZD7
2VpPGtUhdjajDYgEWJULD9gFYB1n7sxdxWiv+cmgJmt9EXVcAYqmnC3AzwP8GyaqFncBw7JQQjNI
YtX8kgVYmcVL1cnRPgaQIZB9o3FC+Y6vnzoGm6ph6zbNIPluC43U7/FtF+XX2LTuMn2CvQztTZhP
noY/mMFbUnqaqro6arhOLVzL2yvYCNWdQW6FTYMQp5mN8YnlmY5ptTnIXIDzem8a8Hu3MlGeP1qX
ByaPfY8lS1FDuW5xLBGfUpfR2iMIPOFxh1nga6eeVZONfp1FLbsIA4PGF/rksvu1rburztjCMFEb
9TuGZbxfqbtvg9PKlJrtK0gQd8CdmWWmlzO6lREHtf9tUCZqDmB0M5Cr9kp8l/EnDcAncZA2yE2x
W4ZxBWJbsEvzd4GHFMZWMAJTON7OmCqOHtFXhGu9G8fjqObGZUXO1KxapPQM5LLu3NNbCR2bqQqB
+GShV4IFnIYyM6usziKzFxgNLhcEJ518XfPuVg3xbXhfjBhPRBk1fRNpVhvl7Btl1wJlYMx8/UqU
qBVjblYE2AJZXczHy67wy9eBRizhDbuU0kkvH7yAY6lemTVM7LI2dkZ5ZJog9kEwb+Qt/dY+YUQ/
Uzl72atrK2uvs1K9sZWggkIe9slP9tLjE+4YdWPcXscbUagmrbzc39TcWaMuRXpQjNcFRb+A5Yst
AySnrAf4OMx+w5yOeTHPRWiU8R2jFfh7H5Vy8b7ucyiSOtLUP9OwOEU/BNrN/JMJKyfh7xg1RJPp
gbS+aHSTssIWGGvj5OY94I4y9XxSoDDNZjHMLHLOSmguUARP2fJJ4pu7L5p7ktBZY8GbbMNWe7CI
bXoZGWd01xWqoDoHBKVBWLyb5vZAFNEVQjAyvUn2LhzGhYfAV4+s29zGpefGGEXW5pb+mK/qdmNS
ltPhmO+9dYslcAaLw580TknIE3bA/W/x2roHl0AYj0LhhKuRrO0LBZQG0+exfS1Ym0bXulaABnNa
n5bZqgWgoIDoUMLTS9GcabBg9E+AOvVPXEzYdtDTA/SIcd/8ZzISz8UAxjha+HewmFoeVmi3oRCM
Oj5oGgWFL5M2gBUU3VSKLtpK4RBIjaPp7RnXILnfKZt3SZfulcheQoJ91K7sMmRPQkiIGQtUgvAk
2MhJONJAyUEe8WP5IhxIYlz5kpOnkOiExzCe5f8ogz8qvC4xjINOJ0xHpYd7CqN57rnSu+J9WTpi
GGjbj1sSWvIkFH4Xn2ylpUjfqiATDIqTDllHoPR/LBoIAN6h9mHhM6rkOxvLW56vlzgDsJTk9g6T
67R2Q1jLEtMeKM4WfX1yQq2KZokrW3ZbghveU4Wxh/QpiyugwVMpnRnL9XDp8l5gJ/gXF7DScq6Q
fd1/bWyF1xEathmSr/A05/xFssaXMr4JZkk0kLM48Tidl6E/N/idQBrkL/qev9C7LqRJyN21TLJr
tm00O2xJSFkDVR31iRo2f1JcyvPwR076qBGbc07Bkc2vaweYUw+XrboO23rTFvgixTWusufY/dTr
d7ZUDp7/QJYP+rYYqIM9/+hsf2Kh9a2zKDuZpML+qV3F4I7C/TYpDMViJicwFpmUmJ7q0fTI44dm
CXzqcEnRiFrIzu2a/dMMQkuPqkoIsdAPsKQQBrJ1Sd2DIGLwxQ+dgY+oGUM0VvUuIAmmctHqQNdk
4EXcXtjIcIuO5Y2VTOVkssLqsH7IqETy6aqWGzUriJtzgQuMOUkA+YaPNS4w5jLhAmF7339NFe0T
/RUNrKQnZzpyU+1R+cfRD9Qxi2VU8oA6o7JHSMTbdJlkRC/SLafVt8z0VrCJtLjwVuG1T4DFDS0Q
STVAnBRoxGDgC3c1G2Vfv5YvjDN5hJX+9KkN6VdTAbJHq4ALJqau1Z7tCTTqpl9hx+D21oo25EXR
T5qo3de2fMx1+xBIo1EVXuMBTMt0/sZHtaBrqUDirBxeqhXWuh6q22ecS29GfDtyEVmQhy0qtHZQ
gylUETXljtI9Fp21T3ZyBRy6+PgqpF0HUC0QAP7o8DT3f+zOtmkJLWpgfebvjBK4+UdqWDZFuBil
6xjHdlIiJtDUayb3F4SLcYmOmhik+irzwlKd5ZltpdMLUUbPtGqfwvCfZILBciwBkcKpe9PlMexG
IUD7F/QJuFzwCTiHNFBlqbO/SGCCKAxw80GjXac/GB0h2+iOzqK8Qw1prynq8dnwZtbUFXl9GBgK
eWEtVto43Ih4R+rqKcgcBPInrIm2cQPuSaYQe1Nm1ObrxB6MoJhlZSBX2vkHOy3qxcTNJT9T+mAB
j72Dx245QYfesUR/AV/GoArePFHWlV1xnnb0qRJ9amVAhipbwEP8UOuIxXsOvxGpCEcAKC8UpUPy
NivItUFWVOBctiYmXVGI2KZwnxnRXsjRlOIeln39awPUjMcfSZUkn12t/WNQBwtr+mX5mHDkJ9rP
cEmTW8Xb3m4v2qQ94YQAL7KwXG4Oo/Hgtn+sDFOGTxAnyr8el/AGRIB5ItvbJr/kLe33mdjGL9mz
huRTwT2Dcpk0PIDevHNFaPKyuEQhTaxClty5xwJbr14P68U6qwPy4iRna2Bd1fSfBvEaAIMJklgK
pr/LPlyUWb2QnoxUPHdmLbseni2ThrHxJoIpWiuwdFJeWL/Frqq9EaVk3U0RjX6VX0y/65ZbybtV
4ildt4mHubzF+HvECo23inBIUS5o72UrOdOOpoaKMEZgXdYF9TI4U/O6JKhie5U1GwvnaA3HnHW4
siCEootHJ5J0toBSe0vpvo+0jnxFbwvE5wcvd88v8NNHX1dNrD4yU7q31ntxjKf51vjCOhlpfKBz
KtMP6wRO0/pij5hTWUwVZm9qcuZBY2gQTkpfsM2yU2PpNoENHEFUyC9AJh+zzAoN+CJvsLL1iOzY
wprPbYNTUoI21PwdPq6l2TKuI83ofPxq5yvFMMEcyN/cHJqWuKPTLnFGNb6q4u1pKoCwsYdmohv+
YzogFukzm9qHXhro5t141tgHUUKvBMINLykAbgPhCNxDMpxeDqHHzpAcCVPamwwsafvLf6xYQx6S
p3CUt/s9zbCRmvEjyaBhImgbzq2Fc0pvXwwmh/v4tc3Wk3FozfSyD6ePnctJ0MyLaCyYVIhrfCjw
2bB4kJlgd10PgTGmMD9tsxpwMgaSVPtk0WIfPBFaVfHR6V7iEsVGT2y4mvh9TP8yKX68FUEhAds6
T5geBGyEaoZGfk0/Y8A4qXFuWX00lIZmnEJ2caR68kuZ2x+yRTwlfkUS6BpHwHjWg+2KdGnbroa6
XLepv66RhWF6xPPTF0F39JE4L0XwR1p6F2y/OgyRPepGxcSuvEIePEkCbrGaKQawcbx6LhTeGF3u
8Bdj8AdnbvFmtkpYO8Mz6Zgt22OOi0lGbVrIPuGygdL2gSCpfvUr142gNowToltGASdP0as3zTTf
GntWq0hcEacXY4Ssj+gbaoP3diqwRmnnmVVKj0YT901avcZ18kJ4FR/p298UjiGO40uHFl0WIY/2
8RFetWBcXB4Wnm/pPBIUJ9kM37QLB0n7/RueXloTINYyQPxvsAs5touS6I/4VzykV61FArE1D2WW
n73u98tnpkW7JJ8WeiKBVbkihGNfhkyUeroVaDv9HMlph89pI+8XkYCl+RYiX5BCY7G+NAnkb/J0
20WNlEqKgI/coabX4I3E5WNQiMT6PaDb1XgbOmXxUxYY65j45kKN3wAYtDLv40/VEECw+ga23ZYk
p/9HgwMW9NFTBI20hgk3QtqzAQL+nmJljm/WK3uepYtGp+NUxA8UymJ+lkr24Kwe3Omf9B+58AUQ
lyW5DiyHLSKENiKEWnQkHN8KlKtFMqOOE2FiRwRdKcIlA179qDk/1ApiOyIDsozPJb1r/l0Iw61A
K4snNtoIXMxQL0EpjNrSvBRacau28V649bGduinj6KayajO46acjK3R6LJn56NLiWSUFZvr8iVNi
V0kP0xgbBiVil/02L8Q7wGqXWArXr6OsRKO+kDwkh9JXrPMzucamOIaMMgCdYSv5M6iP8mCr4gnK
D2nG43AGxT5nJQwOqSCeupYeuU4NVI7OVv8Va8nVUpbLYhexw4R3ZHRXceGhH7NgmrKAbTn/DuxD
alftA+/1g+gJBM0no5ltAoCOLIpnVzH5N0jatlAW6CRJpWJQ5bW3ExldXqp/HD3xSq1Km1wg+12k
73rpL8ktJ8SH2LmWmArJJ3wgIqE6MhM5WjqcOigaZQTpQukZlFJdI6DydXtQY8VL8TIpAK02MRKk
OoJddSbOambHMIoXD5/McPhSz8UoRykv1wJd5qjcduarWHga9pgZpBVsACW4u1ipHUxWZ5E2A4aY
t4AGW9hKvIjxfCUf9AV3z/+GR5DR/2lwweaFGZ+rN+INZeJ1ZTx2kNtFCwA3kbTXK3bY6lbdiHiN
mBvaxLbaFbxOxRvy5ZwEg2TcrB27emNcsoGftU/4xLbushFfk63ntlKimhqwOMeLK8uUQS9cSKzP
K/Vtyle2TkQlI7BZgYTGdUigcZBRpbIw/l8yy9b/awZ0gt7vMS/I34jxMx14fMIesNQk4WjNIbZ1
UIC49rsZPbp6FvY80oSWimWLGhu5c9CR8ta1yZc1q+HOeFRDhEdP4TD35lZeAhkreot9MIFkClLV
rKkRhluOY8dJMXuaVQbhjs75ALr9Hex2FTyVOdT2FFvyvQQ9arlh9IXDZJFOHcXSAo+qMNjpGKh3
jGjj5kvb3N6kPAQVD1DwwnLkNExgbEjcMfn4tiTu7Gijeh5PmZ2bSUOxogg3Tij6ama1DVVKBeRe
6G59jMFkLa9KPV8kiXAf4dAIGeKnqeiOmCHA56raRgHjnhyYyxQqpNjo3Y9uwqm0TQnKt5Ud/RzD
HDGUooE4CuO1e1cC4hwDIjPCOiOoavlWxS+TLkJZUJNzgRu14S0wT4u29oZFcpG0rRNSK4vgDz6q
0n6rUGD1whitPKMVebDHHMLWJplt3LE/kD0DUu+g91xOhYdOyOBVHKjaCThZpjHQmI5Jzoa7MlYu
VSC7phB7awH7x3gloHob5XNfvRNyunThWMnhCgpUVdpzPq3ntTnNTClkiiQe/+ZHx6XIjlSmDSvf
eklxBOUjR7C0WqgTWfKteB6ZF0eUKJbxNirtK4P2x8RDYN4Nb5pSv59nDy+5VzH3q53uzA4sNGUU
0fMdrRpwhpSoCkh8oSYa4RsmoyFoCcAovZoIVb1ZqbMPwgwVwjNZlIsmiG/9jLplmt6OQA42FeZc
cmi2V0W8JU35lD/aQzcCByBPCS+A+qAopNwyqZY1UkZT1GTiJW/Q4la5qzOEIXjITQgvztfSm1CI
yrvokYsufGe8z2qOLAgzsnaP++285mwZ9vi+f4rNHDTvzM/2fviqUDzri69Lou0h20Lk+iOsFLeS
dpFq8/Ib6D1BycNA2oe5u78tINHmyMqbse1YXDqtv1byfOt+DUn70pTkKa78fy1fToDmmOb/sXRe
S45qabd9IiLw5lZCGAHyaapuiHIb7z1P/w/1ORcZvaO7dnalEtb6zJxjPmTWzSqG/o6JzsJEJ+WS
6vGBzCijOZ3xkhHA8kdnbSZcNYuMOnL+zDJxJkixxd4D5N2dtSIyBubkdGpJ6JSf6pydkn5hnlG+
CJN4goU8ZfV6n5R7N5HehbJJKUVGroybbooBFNTSWb7/miWIdOxZm3b2VWHz+sV47/q8gYEhpXtO
hxhJdjfClZ5DcNmHYCWaWbUDab0keXfYtDEktI0RB5Mth9aycu3eLkU45ETxymsbZBmSEyStA4E6
KlrhSg/E2Qq2LzTgae0PfEFF6jfzmqbY94z0mhRgx7zchaVlG+Qs9X3x6Bp7G+ED4meoltJTcP40
O+9KB6E7Jg9AOMuDGVQHwKJacoWLckqX+lF8KihrHehjdVCC+XXsVWfCKW1uCgu15cNGjKXsa9SH
31Oyn2ebRSM1Mjayc8Vh30kRVnCHxiFhfad0jLMBpGl06Vp2YJWMb8yChZnK67lQqtM2/pE/39o+
Yx+Q2LzhOL1DBAM8nQo3KkvV7p1SyTv5zFmxJVDJGg0mevc/YThVkvPd22tGllGPvJyQFXVyi0F3
K4EcDrxuM60rjYxndFuI1JCmR/NRmuo70pr8Q6MXHChu9EELBoobk+O24Uowdb/c2Y1mJPShPzTQ
H5YT8wyIvpKFUAuTMltZZt+rVeNo7xyMXcFwXyn4F2iLbbUiosO9kF0lSSOYaLpoeXIhMCHiYxk+
EfT77Vxfdgv1ZmcERbfgCOBoXWH77dj45VA6cNqX2OWLDuLyhtuSMCCLswRyYGYQpWPcNlV0JQ8B
gI7ZcBSjkZhRqCxu0VpR+tw1TGAzJrNVZW+Klg76945nyYh1u0nOZS04eNiVvD91M6ZYxpli0FLt
9+QgGDh1MoWFmo2O+W/+VRyJWnvne5/mOgUeRZqrRBbPQfs5isO5IFpwZnpGAmzHt1x1gfn4rzbW
Tg1aeoWaisnWCP40K87SwH3RaAzcDH98IvDl+m377t412bO022sL2rQdCpwaNA4W0MztL1Ks4zfE
TXiX+le2Tl+tKsJH2z6c3VbGkpUXy1oxObXzt1O8eYwP+dQT1tL/ndr8Shq6bczM0331l6K9JcEM
Vpj8Vqg5usPP1lJpj/BD0WznehpWPW8f7rqpkPwBHQZMhWM8Qk9paduPkPvKE2ImLSGEhUUT3Pmk
jVF6Im7XgEGVvjxMPjiwFtSIrM/n98YO0aSJQURoLisTu+UkXNOeAGt6uwt0h1qKLMZ9eodhRiAl
U8mj4mEdrG/rwB/tXhU5KBguyOzOOuGiIFEo29Ybux87SszVIKKOT5YfmI0eiMdecqw4d1ZqOrAS
aUmiWba6vYT5WF+84jThAuhwAUhZh+wRU//CGWxbK+HFsemk7Dp2cKQ6DkcFazHTCLfB5agLGbN1
zJXCP8bZTuyvyXZHRXGrY8UB5HQUZPHSL0s0v01vdNygG1qSnBDu9uQwJejZYswd6/v/qyaHt2rn
85wK9oJ0SKvbg9VRqGKMZ2ebNaGO0mnFLgYZDcrAwvpBEZOnuW6vubcIrGJFyba8jn+JZJ7PnOcb
IarDO0QVs07+avgD0px9TRIDfdkbieNS/oowcmSzYgNPRKN5AoVwKqQJ95p1qng4UzMS39A5YtHf
SVo1AD04eYTbNHhlgFRsQqQk5mFX/sT9I/6IIdRi1mOXhzP7b2ZZ7Ixzu2P0S7CCa0yRApZ2BT5d
vtPMGhycmWRrL+ye9piJqNxBlQgzzYWdiYqbEPxtgqw5bPAK+Ke7pjJd6buDFY82kB9STpOGeIzx
nW/DYBCqD5do1zE/UZyaKIMZn/P6B6Sd+867Y0TurYvmkac+8S4BJkhazBGI1eMNgToKPQGBiQik
tQJLiVYdMpk7ySCYATRgmVvIjNb+tNb8yQB53porSUz1oj7SG+t8eeMsZNi8c7C+hdjllwCDfHiL
hzrNpaRz1aPUcaEUNBfwU/rc3iDRdwHGKSaiDxWgEJQfGN6o1XmEqpPloZXNdtxFdlb+M+rXgtwB
HLE91JcSiySTcQfrbKaYt/kbWggTGdkl+ipoISjMKzOcZIqExow04ngWzRmY31j/et7g8l2qBgAS
C+7esk25a1sQXp9QWDDTZdtbdoM6enQXmEJOcUhR2S0kAtT+CsOrIYQXdijZ3inSYd9Se4aiBBdu
RHencgBHLub15s6buPMaGhx8ow0Ddh29XJVuRNWQoWuJh4lneMvpDDowbGTILWSFZ8PZPnat4OS8
TQkvlpD9qTHWIvzOIXbgihUrRgr4wPGVDp70I5s3fyJTTLSNeL5pQn/bsfuQEAaMzgitkCjC/fj2
VbG7mTM/LghJ66YjCnIhHzAkvIT0qffbbZHie/0zrd626+TRdPsjrr4zcUVhmdKCVFF2FZDKYXC3
jzuua1M2PAN/bL45jUmkiI8tS5BuTdHdMEzmH5g8ew7a5a7k9qRe88ib3vOnsnUFctPnBOo/hscC
kyfUJ4RZ1qn4vfCsSxU4VUx7imFBAQfzKk2+TvJjXorB1iITh7FNDsXoF3ITcfWDbu49izWKADKD
CaCfXZgpEEtPFiEFiUwihECgPVIGkETA/fjKTS+WNIZ91f/UAYshuEILy70QOSfk45yhadWFICM2
Ik0itUK1hTrSYOovz7FtGctRY+ovpkpkKGsUxw1n08GU9QgFKxGJ7GOKQGZYoBNiY+1KEGFQ5BuU
KePo0Vth8yVoCVRWD/k42VrDRYidnA4HnAcJqg3DhzOCkXwBf6xcUa7cRGG544zBSDIoTmcRNSL/
QAMFXIK4DGV79SGdSStiAAUzWnFfoOYP874Jk+EAlJeAmFFmzMECy0I58XP5XBiTv4e3nex2G1TD
lJf7vf8ZoNbpNpenloYqxJel3TGsar6Zx54xpt5AuBnJT8qM/R+sOe61ySGyemujhLYhi7VAghSt
2W/uWsPVhxJ4FSqwUkQfEHBtoEbLYWYhoJyuVpix3h2u9t+679FMY1XmQM7mz1ji74z6tT79HTwz
dZjXgZCzoIkuQu53w+KZR+mWmG/PFHsqWYqMt2bWeoMHolJNqHqnG7m3H+SrEx4Vk89UgVfMMABJ
nIkwVtjMve065MVQBqL4iFl8ME95/8f7ba7R26nixlsNyRlfWonuUpRbHA7Grc+G25iqwGXhKqUa
/aBFGqm97BXaIVwVhArUYgPtGbXd+A/r3aE3ardskEAEGWJVEcJAD2GgkTBbxn9Ndju58Acy1pm5
Lrt5G5Zo7PQMonfo1l19iTtiW8hSSDlsW+BG4zpenxMRTmipT8rHmDP05+4qIfWgiyILi3fl1HOZ
L0vptEeURi1jMau/5HdYd2Dbs8iTKQvNLVzfDBsMgu0HOR3QnIRaCoQYpaY8BfFjHIuoU4xQ3X/L
VIQ0oIG6VJjyMH9LyBVVv18yn8zaZSrs5qS9zITcAy6wilQgOeLlxb5YoFzS0bkRmWNc40jE/dpi
OFEr+WHehec+bscS60Ibrv1G6Hl22RU1wrUZmZRR6WXSdL+QIhFrGuoPlMOo/Gok9DLGQFhbTUKM
rbOHoOzOopCcZx/xAG1td7j+biXMhIvqLZfhoKI5Wwj73kQS1ViBXNfnu+VUkp9jQ2CPlrP+rjhA
EaHnFJPiJ+8QQz4cybufkqQQd8opxSkP36ZaKn6OaHpnbIhs8yzIQ0isd9S9FJbzmj9MjTZVLh9k
/twd20LOio2+nw/CaNylsr+bFSTG9ETFGXWXxPufdrezXAiAJg3jTaLZmS4TjhekOkywxfylT0Rb
BEsDv2YUT7Q9mQujTP07ZT+wJF1x+F6rvUYzZTer5Fs3xvFnHSq8iA1TwpucwgupKoQXYHZ35bAg
I1B8aPjZ/6TMFZV7qG8USeSh7dNLL0rwwNJprC2nwPKrPNWftKfdCRczeKnJGwfzUQjya12qz9m2
nuZoXZNLoSMeIhKmBAkziIEW6wHUL5438ZiCwZAK9Q6oCLk5xFTInB33mAYfAenFbJy0fkGBm7oZ
I21CqZ3s94STYwj7pAmwb3eoUWgx7Pw41mm4rhd5snyQZ+dS1YGxKaE9f7NHDBlbFNUQ7PjhykW7
fC/nCnnIiswMNFffCVfgrDd0arK1UxA0EW9G9Ut4KlXDIJLtk6SggdLI6tzX8sTKiyDP3rqrSkJA
JuaM5tD8MjS8jJ/JYzDZnzbiU8OtYzGRE9jKkl/IOhMdoDaFHBnZZz6grpEBBsbLTTWLe1+DdpL0
AN/IPxCJ8k/NHjnCQNwdhSJ288L0BOLcpGtPAfAmGrWayV8WfdcnxIG4gLOf50yVm+NEDfKOSU8u
q1OP2mWXQ9k4VsJ2+lzOktV488iUqPdb8tVwhMPoPP41KGAbKt0OHK2O12Z753pPuOn5t2LJONll
SI4C4VVoeQYJ/zKlm4Q6eVLUW7e1j/c4oGJ3PCwJNQxKwlEOIUFhtAb+jrBCr2Gek8SYE36lPdfb
UnbeRO0hMN5sTp92UO2JI9Qvk/pDIXCBY9bdavyC8+axFPWtAQU7HpRDsmlXDJmyyM02nhcm3MQC
I7xktUtvXrfsJvnlvDMqJ00hInq5NCtev/8SkOMKSONkJGpX90fGlljnkzX8DQ6HeYX0J8+QgGqY
xjKX/oY2kmhTxXDRYQsZ2YOwKdkdV3axfGq3/6DdfuyJwE4WF74pkdaW6IGsQCPbibxAdr3Dj6H+
CxXdpLDIvLa62sNZ7gFkSezo4sFTx8QXq4UVX7ghdBwROrZUB7w1uvoBhudAeTsZRzJsT6J4nGmz
Rdl5X54PYZ+e8vbAjhbC9KIHt/SMrFCJqSH6WUfmR+bMkLlaFv0oDC5WShxYcBdjsAfslGEerTPa
Yi68tlvdibmHhrTcorix6h/fxacubm4Jv4tcKsAHpWeSuFrqPbu43M61v3KFLkonfZY0j0Y81Rkh
Tse4qMncBXg9BUzoGX8vlhzkqxr0rK4KwHhmuwT43dXkAoSUlVFq414/Dk0dWuoapI16nhUTvRZa
vCgfMORD/Bz1j5oSvFu6kwLFJfUDQ9odABgHbaUMgD6GTdGpkB12JYJy/MRVtrgzt8hIXEaQ/erT
1gNeZh6j6VTOOWPs5TKu2oXQGDzm1EUgwPBky2ySMl3hmRku4DMxUCx09zu+paVMwlxe/JH9TN4h
5x6RCk4O80HyJLyZGV5ba1S7gB7IW5IECDtqH/BqrL1f1QqzWfoJGlejYCfS/lpLZBf9SGRMSXZc
HFAQOSKJ23LLkWegpa6R0WPH2BLULdVxwSWm1QeRe76Q57OZMe5n9Gc2OlCrRw/TzOg4RnrrimtT
EdYT6eGnt1B80meyNTQyaVmCaspfHQKcQPBCyZmasNpKkdko3yTWsV9iPHU0ybBFeUIca45ABWxl
ptHQ477rgE4pkxrU0oSNhkWVhSgaw6LpWlDM9AdP/84wW+bb3QR83oZvxH8LePDoE2DYW8G0z7BO
UJ7TnHWnzxm320jBgysSxEoDb2unD63gbQlK674fvIqjtVFhJrSv9s02xkmbjhqVkEPCCPAI4rVA
5WiMudN3xyg7TI6cHsXCzs+3Oimt68Zio0PC3Jb9rcz2W4l8GdWuDcN1OtXktmkol34MJcjFDebn
flHTFpHJGgwaHeIkBhaTODp6qUNGmUbRz87aApwaW//AMucRjgMe3Xx2xIQvO0ldiHFVZhPC24qw
BkoZB+adfbP+TV3LAB6hSn+yTIQzm2vy4b+XFbzMrsLXzkYRi0vJaiVTzjhUTz2uhTI23Bqfq8Xm
Y9ByV4XuxUCqRahufLP+fQ07TCo3ZX+2fBLthDllc0m5hfNRXDdzuOAyiXJ5C5V6CtRfUgd2AyDG
G91XTyjdEjqY3p5gtNcdLg3kkzjD6FpJLErSAaHGVz4TICZXn3wyn+g4P+tXelPAhb93QE7sltM3
qa+L1Z7nPH3Gu8X2XsLUsKMcYLyNNEn1zHI9IAY7KhVpEhhBk5a+OUOa8WGRDiAaLnqk0DDnq6bJ
N2PqInMIyc2g+NtqdMTKf2RFRkkPPokQ1txMvG1npEU8m8X4NvdFLs9ZmG7fSDom3QazGnMBybLl
GdYvqRn9d+BuAhj/PfCQ7+uVHk4D02klxPPsCB4rT9V0rzrYI5eNymUzO7bcfJrJgqoBzlNBRBvy
bRDaJBBddFO9CVaFOW6/t+o/swA+hbdBJigaEfJdAZ8em0CDfInxkSL0ntak3rRIbovZam0NRyMi
V2CfQlYGCodg19UTk4+T0ZO4QBa5wVJPI+NI6w0oDqXnvLbCTvWRCZl+lyfpoczNk8Oj2G47m0Pu
SOVgzMpVU7v7WqvkxuLqMOyInwZF2Oo0xJBx8nF2/MkubCny/pZddCwcY5jlYhjfnRGtpIk2tV41
WxWa+7gGWtd/buA2Y5iiQ298bGrxYarlq2vz5/jCm7ObZ3lFk4uAo9x8GWlK/SM1FFucRps0FluV
IXPpvxJlZGOucoKeiavws+rcImgr5jzsYzLHbfW429yJs0kDWkHMWD19Dt/41mUGvDdurk4IlUUO
TmLAf8o49a1A57VQQZ1siTdJ3yRGRflYXbJqv3SwWHnD65EbmwQTZpYuOE44asIjwX4kevNGXzhx
5SJ27M1T3ycMCOnq5cVt8b8Kx5RLdGThqfCgsWvdtXusM/ESwWHt9aXNhlAuDp0qOmoD2WcBdyEW
3nBEUWrBdwIadtACeIHBANmnBQEzsL6ZSiiaM8KpAy5FBQbulITGmmNuQOD6KtdLm8IcOdXfAwMs
5VSkZZRNymUt8puGW7xZsCJ8S3gbtgCTP1G/VTQlgGuO33F8YwNPjWVnjIlVBvuK24bVYTviS7ub
27E3BGfXClde36M7wkohY7DFcPFKgENGWwYM3WTlU2kErVL/k7lHjBdsKJFrdjoNKU8jKBPS00eZ
3cgvowlOPzbSoHFsImH5IXD61IUBPK4/yxP5UamrskCvmszfaVSSnpD2GYU7Vp4UMlMeqKXCdHH1
FUnChCkF+7KHMOv6SQqsIj8nRlSs5gVWc71eJ7CHkDtO8bTahLtk+7WOxWtyrZlKgdsgauuYM5jq
QIAD1L6XuKvlu4TcBe2RqVzz5HDOEVvUkYaS5Nd55aMasBOumsMA2JWQ3bT34y7hHWMWob8so/F1
Fg5z/iQiEXnTHm6wiPoSmd1aXTW30gb+R2QYmZ+RNjryYZRDFW7UidyVSCVrIqgF8CUApsWlQzaL
6L25mrhUODuuYnNQd+2SPsJF7U8kNPZDUON/KRoscsOfGpPgtk70ZNm5Ltj9V3jMWdOTif6SjMSv
WUsnDVZ84z9jqNyUWMwhg5a4Km4x9p4IcRK5LfvXjG4bSjjXZdiU2R0OjriTvNnMZ6nbzokgnzvg
PNR9Z5B/tdZ61RZqBqYvq3z80h1QhBBpd7ZtsacT4wtlyaArXsikyhkjiHvqA7joxZseV4/0QDpa
b7fp08T9SX1WdXdt5s7L4Z++M3Ka/dGMymPM1oeco9/CeTnl8t2yd4iC+ghOLCWdUVqeib7e9xtN
r5KhYG/8+cdQY9zDGDW0R5FmoNyZOD2zrxL005DvthY7uJeLg702UUZGhrwVzqd2EDPJTd79CSL0
hOTwBlt8lp21hqfTsM7W3gUM/fQW9uk/Ca2NiuamZOFr8la8mTECb0YL/ibmmScZ16kWycPd59V4
RHtwKNwbPUALQ3433Tf1aCE8Wq6JgjGgQjCU54FiLw+l/R4JFWoyRLFHY5ncmhWKlLH0l5mRZcgF
K8WHXVWIg5eV6AacrVpuUtwGLZe+mC4RcIUj2sfXbq+hjLkSyrAh10eJtmU18jfP51SXiEk0cBH4
l3+nOCpu3OpH0WxOFtQZSCkQBbbNjhdaZwL+km5D9aA7hgnIlEr9/aGN5MDU1kE0Cq+X/iuViiQD
0jA2y6ewxoZJqzD9lTbm/QvGaEHxJooHbGF29t/AABwnGQIglqdpjd4IY0bqxojdcr/9/wZVOCle
29szUqQc7W+H9rfLCIFD+2vxteIXn2W2JnpNWPB8bAXed4Xdg7Z5ulWjD8V/LO1ATLDZrfTkbMNO
Hd6xUhZs0sQGMSPZlGbFqTxj5XeaZR7dnqeZmx/X1TnlddDyH40VjjGN0G4F2UmYibfqiRtb6efm
hGx5NqDbbCNjPtBFXhp3/9rhQqQAzpGPWYV0SCvhkLKOMRnH1RyLhZ5B/NNsg+woQoFPs/GrMKRz
Hn6yXJGuE8duddka6zqb272Pi6d+zwkzhQY7p+Uzj+OnlQ/MY/HMICMwC+m+z1e1n0INYcHe+JO1
RFgIjP4iUJIuo3mp1QXcCoORj+XLgJYzWT8ArHtbh86kMP1WrliK9eeSfTq2++InuwB3ybeLgYOE
0++q56knJ9NhwyGo1stVIYErSeXLZhOWmeC5J45mM+4FGyxTYJURGOJy6QqiMCC3S4ye+fgH9upA
IVKWJMynEgjLE/RgVrs80k+YwG+ZZiMwt2m9RMF4iyUiHXSPS8saIXXFnucV1RTiD+YA7MIKJJNt
+aXVg5saiIrAGi4eiNf93NX41cfls5BQolwarwHpWMNfVXcIta2njS2sFIUPGjpoC/tTnM9k0KSj
6hBd8dyvGonfoyMJxCVGtgA0+51sBJoiUFj5mANTQfBSG0ReBfCXjtOCHiqvo5QWUDcbmAAsQaHF
TksclisD0IytSy0HTlSb/Ungw5LG+SYwzGcfCuIEBN55aTa/WDHDRip2Nh7MYzZ2JxGZVlWPBwME
6ALwJJNE4K3RULf2IIJQHdHb2uMqfpXd+r128LZk+GDF8ANeviVjYd44r4DJMvJQ3UiDnTir0kWQ
i+vIncKV+qr0JirLNWCezLLNnhTzC6btV65mX7NZfbYvU038XpDRAWPrYLCycaNLFLnAQTbsSjnL
XuHQV+QKr4VbDZsrHUR18JqSf83Y/Fymad1LO04gcxMQ2arZeTpgfIMbmIxIGIlIAs2ooLeYaoyQ
tR7J0C9mBlBvIQU8fYI58pisD6P4EhLhS96FQ3YBRX62ELZm7xhY9IGtyYVkJ1i2a8AMqIrP/YDP
h0pifec9sgbrROl/cjy26QjyNHbVA8+lyXO5pJTMxQ+s6MdR3F1DKD3S+6A2Jne8dVo8POvUejk1
4S0SIL/KfnEmlPND7Ktn3vO86KT5LP8atzf3V4pvTlug7CGLKQBbvvRED7N/D8Bkn7opvVrFOGQk
m1vcVtgOtMpHoufV5JapFuMjsH8KmdQliWXCkp8VnrvyEKoDzSj6zBLjhgZLeqbVtODcJm86GdtU
hdAz8EpE3TauwlfJUnXnK2Ox2rJY1Visgqh1GC4edbamAzTi4XGBEXzPDSaImuY1qIvGmYF4P4eM
PNH/n5UZ6bPdU+koVDom63sVldhs4dL9XYv0oB1D7fESW5XXQdYzFuYO7PzlpnLeT+wGeNE8Kz/X
bIjMHd6yHef5az2KYvWxOCHMo9eI8WFFTLk5b1g8+BCRLUm3vfRBYWSHtGEtvB0FUkWcHmTPOLnU
hA0qAC3btroY1YiI3BiMSIZmPht/DZlIB6IGEN0R85Bs0qkampOaSKfFVYwYIergaAspvVC+djuf
6ksPn0Usb0LFKdFkUN257+htm8zJv1OrO+dsdefpZgjVg+P6ucn5hzrmn0VpkGSjegm4lzciN1cN
N4HMwjZwZsGgc4sitDD+GMT+YVM+rWb/YOChUj8BVOK/GOiVoGOiDzI9E/lkuqd29mBCtiowLw2m
EmgQjd1jUwBFwhb735b0ubBRWhKAzV3lpcXPVU2OcQKKTZCvRO7iS+79tVxunNq3BZ1W05Eg1zwA
a3uJswSs0bx8wugsHvIPy783ifa1NcTcHnIXTQuRBl0oxH914Vvu90DIk9s9+d2lHJHm8b0lbdiS
bnfN7sqcHQGIkvgnjPJAR8QgQurUTX7rDNCWo20S5mnWtwDo+sJBo8q30XS3ebgIQvGcOPssx2K3
MCMIkCijBjJTIEu5oFldkY1lemMwLpxVdqcWm370KA5yOx1XWbr+v02/wKZ/3Znqgu7azNjZGnb5
JKK2NAkrKZwSkKmYskagrLGcLbZCUoQv2TLctO3z3f9lavc0jfU1iMOHAKqZ1jXUtuWIsNWrzSpo
MMKK5FU1m/6ZnRh/XpNyvcb5eiXjLTWVCP7sAbTf+ZHaZSy5Zb+7TS3iwImGEY0b5KVCCNG/hjJE
2o1jT/XB3ZUAfkHRiniZKYQPMiTiBrUSiZj/btVMT1rrtC0Eiqm2yahSndtTR0Fl6PYGandZc4eQ
K8To6K8hJfSeDqZxuY3WQL9dPgh7NLafyX2ae/wVRYReLySbKJRFQv2iSa+jJdvDPtgkIiOUiwGP
KInY/KtkjKu1ax0VULqYEM1/OrYe9bRpnVuss1fb8seO9Hlxt2gg+kRK16gARIa/sUVanzzyzfzQ
ZDwOhUIP3nzV4vylV+OXCXC2y/GtQInMP/ss/SBgoDLeiJXqIeG4GsUqmLrhM2vzjwY/bRGVk3ph
jBUt1RCqhONhmaBLSVVGe+JrTzi7Gbfkkgrz8WAxv6uJKTEXRhngWVXmdwpINbAHpLieUhpWPBf/
GcAt2p1ZrLBf2A5eDGbwC7pI9QoV6xiD4SlxLSVK789Xq1ijISNQc/uvhiFUPExVYE8KUs3Ae6qv
JyvnoGE0uKBugiBh4ZNJMgaERyRZFcb9cXCQYglEwJCK4fWkXsYUMEOS+HlT+LlTlCw7psQb+RJz
wcV1BRQK9RIWHQTgZAp3O5U+VT2W+SoJtoSeC0KOdkGajuFsvOrFeP1HPJYBW11VOjrrJGjSGR9u
eoZaN+HW1RE7NoifV/J3fiW1SCoB0sm68/aaZvBjPuv67qYNLndiE0dFcuBmzgapKAM9a/9Eycso
YwyahlsabvwCZFbPSa4QLoPwV13uZNXpBnNCBrqMNqc+MMY8yPhTnUDWlm76s/jONescQ/Zy6SSR
G7Oxbk6gK+fYWRI0x+l6UeHOZgyYdstOhIcFlFZ7X/b8xXZGe1gOF8MRhsnpgbpiXYr/lq1wBFB8
WLfHMqOTdUdhIEmP+iu58eOqmfugCzhsPw5a9loZg+TonlqDR5V+r3o3oWxBblb3bCwpakwtdNlP
+TzihiPiL1J9i3DUfwvBBCB8i+27G64ySbtQOw+PBYYs3y3Dl6iZvqZXflxWFKwneV5sqUG6mKk4
CY/CTED2tqFSH/w8x9xHArGLhjJWIUts3/+Utx+L8HoYvMdUxJHbolfiKh0ohXk3hypyiu2VT9Jz
iGj0TmQPtejX283wd6mwu/Rfz4s2Ug5L2PaVeSHUb/Smmre06L0iw7mLmSrjvG25ghdglo8YonkJ
bXkv4N0AdtqMiHZFnBwDSt3Uxpciya4N38zM7FVgJ1pw145IHdVXUgDDxSJGs8+eerpsCb5XlDGJ
8AKkp+JiB590L7qPjYjjGRBhm5enrgsTxAFLDnVS3QOxFkjyysH8wVu76mn8yHf1tc5gtgmcsHiN
le3QCU/YPcA74EqRgTSRrPEl59gmsK6JCwPcnOz0t95VXU4V6fK8bXgYOtGk6Z4vsmleJ4IcqFcf
W5E9zQxsEUGz29ZecdR8b1P+Y+vHH3ue/tCk8XtfTC9Df5I17Sc6F7B49U2D6+fL/d/4v5VVygba
Q/2sKlStR4cCmnvJ0zukgA9eTB/M7tkolaAb9JCni7ltdiLWdpV5NIkAaB/IjM5C2gWbqKKLysLU
7MKynkJjW0M+ttLCGFJcuM5Pqix6wrrQquKfQzZDC8Mv2E0Q8W3GCZNWJTOOJtIC57WTztBiYEBs
puhogwHdDpu6dRhtSNQM6uyVefzKPH797nuCb3tcGKhMjBqrT/oWAnqioJPabXpWczVqsPOp4aGO
93ZTJndLPvaEvHAYLPKz2eQH4WR3eoybRW00FQIxdZltdFNgrWydsa13gTLxT8sIEAfGiJwwE6lB
0urXHg+Vkum3HMrX/jlbr21ObvGPJuIXYC+C6T/gxSi921a0qKSDiUhOOIn9Us6ieJNDix2o6Q88
tApbUIst6KZiYadULlDCypeRkKeuw8NdTJdBm27go8J3sbyISPkJtpRhcSZvQDsDDngWpm/ILZF3
K9t189zkKbR74By4upmnZdBV1pME11QvWs6n+i5iNBjF9AYB6CqJ5UXnsxbDZo+DETA1CvFdACY3
RJ2t/CzJHeWotIeG/CnWNgY+qsFeSYGufZHoOsLOcOqaBUFhV7jitOM682Vdp21e9AvkS+I2ygOo
emgp84VO66JUYpRFxmYw0V7Y3WTkiCnu4UGybdECS0n/WdgnVeyTOroZkd5C74dQYo2mqZ5Y/1oo
QfSS8AerZPtjBaOqER7Erp+4IsZgRaWeRR3sjnUU/YyIThE2iYHgjr8Isb/zdFkX4bqcplV35Yb8
mJmIC4mU6py1L8SmBP+roTR2LxAYEjsVXPWMQclS+TqviCDktIh0MlhdJnnitH61JhdcTx7GdPi9
MBrLL6Ke3Pppu9etEFX6pURTCp9cUoOJN2XY2GBTyxLI5pWtrXScKXODqQliXwF4por0+iESLteh
RKiGIRSOMoonqc+Dsri34FcLXfPF/N8gE0g+QT9rGLgNMxMzxj3xy5hSkML7QVpjIl+6hzQpj57p
IoI7QTolYJkatgcaiP9y+TTKwtUJmkYhFOTzyDzU8DPXahGVNOxE6JGEt3ZVcg4yTyuSn/6a8i7L
RHeyDR8PBWlu+/677BoPUhIEPEwMNwRTo92PBbZT4f84Oq/mOLEwiP4iqshcXodJMMNEaST7hbIl
i5wzv34PW1tTuw9rW5bghq+7T4NM74/7+V/F0pES+6/y5UrYpZReraV+9Fn2ScS2actnQAHIXWJP
TjAJ1E2/k3qmhAm80e0QIyLST41XU16rHSh+SqVvuQGH7djYnDQ/SaSzPGXnQuFlcuJDgwfHUsc9
SG5npIKu1neWU6BmkOeEyNogrk5wwngun7Ei+ZPUXVsqU+rJU+dLOCKrt15He118G46Bay6fltjj
vz2ahXl8YJ6Q1OgQmYzqJY1F+4cvg24+UW0KVT3FEOmnqvCMqXUFUo9W4h4qXL63ooemT2u9GK98
5QO4WCKYt4YGUSCHHsLXva3fl7+Mzcz4UhfLRTnmA15vb5PUhLZNf5P+buXZrwL+xs/kmUX5XWX6
ttJt2BoHcsacmkLwIahCNGDLe4uvT7TMLWhuXaYCmCwGeNo4HsWHkm+6GYBWuPlnmpgeUmnfYx8m
wl3q0X55pPydph2tdA8lz/YiscgpdJsWToz51q9jvXzaJg0QQ24Jjbntm2yXaMSg8HfpZbRvtx+2
Vl5qbbnGLhuxD05X/LFB2WyUex54PUW+VmTcF48Qn5repcp8SGn/thQcEAfKMNzkZRTjPgcsDhJO
QRyrskvCAdfEjxDW9mXi/a2sz8wkxGNcCqwrmsOCcjGwI0QzITkaJkOHiV4fe1S5NjWpPQQ4SY2P
RHZA/JbBePTEabEzl9Ms4xJPC0nrpDbynsQy1PhWN/iW0l0b8jDNhFM3DZ+dL1OWqMXnRE/96veM
64Kma0vVyAB2WzGRp6wnN0lJx8MsCFIoOFoHR0fxGLERHSn7vVbTVFBwZc4wXpOEBTdNyn0/9uwV
vM+wYJHOkTtIlrVY8JQZJztjDZ3vCrPUggB9CUQJfxe8hn4e1jT5XidIolCDo+oUmKHh/s4NXBWG
ymg+25opHpBEdcpK8SbTQxT2F4ym62FUUu5dQK5f+kLCyg/dMnotDCRBzv1oCbHNMUfTG7yhl2rT
FQjR9nQ3Ul+PaW7E5ZpmnwunZKH1J2irgMo8zapOEkdqjSh5HuMEayIP/IXblRjZLSfp13qaO6Ae
YoSILu3v5FrV0jkXYDTKdpdPmFljmoIytIF9jZd7am36kMCg1luFnmF52HFReTxqKklwW6ByHEqe
cA4XdWxjoaDTOblGueV3VnfWdU7r51s7fUYt8dcST1QtCFbjV4OdIMhjQOZqKXFbJ6PEmXDByFhg
FDpE8hColyk2qUqt7RvLKyABtZ84GNdesVf5ObULegDOUGb5eW8ebdZd7W8mYfZpenfMZNddTo3Q
3sN7slXD8L5I0R13jzuHGIBCWuJZXsgwailCHoWNaimdWK/PpUEuyYx9xj9+zXQtPU9a5ZdOIfWP
eZgB0Z9kabj3azKk/ujl8k2zuS4o1q0iGLJOp+g9Iw/U+4FFmqTYZ6AkNp3GpAf1iZgaF7NTSz9p
Gz4TGEjqri7ykxpHXsGcuNTI3yLv2QtQMfU8pLrfZcoFA/fHXrKU/TDS2GI3jGSxtwAztQ8cL/bJ
iKWERRrITzptMAq2YXySsbiLmg+IAdim1Gv5lQ61Kn6EcvpY2uAe0veULMGOY+FimYhkEF2gbsyX
DgvfWGqgEwqUJA1xSvZyjEK1BP92pneq63yKqqvCoarekfnDAv6wAWVIg2nQrn+gqE6WkW/E+uhD
DLW9iFKYqiu8UBguQ/s9upc2WsclqHl7Y0emAimlMITpTzVS9oCklrTbelS2UoWBgN1CY3n72BSV
CSDyEUb0wYMpkHZYpXcyxcwFGsfMz0RwSsRw1GrcwOEu1FPhavKhR/tR6YG0SzLOsXHAeXrcNDvF
5kqklr6q/lBTgJbfX9TCvjRUTynUDyhDfZ12CRHU0jTxPqCswGgzso+xHPFNftkh/reogaQH+RXx
ZFXsyJ1oJDQzxkxp1x5K86EVL6Ys0Ge4H0+Vg8EozGhPpQTQk8viZNAoVsfGOdIHP3j+otzRaQJy
k6aTEqJ2WXed8ktrLGeut9V0bU3pPDhZ+6OgN6JBbZgDbiSSad2acdpY76nxV7Kyw5c20QM0pU7y
06nhHdN312x6as7kZteBvMFk2lZvhD9wZx9n/JpBxJzognnNYdG5tQrq7rSf7eFqZVt1qvHgQDuA
zol3K4O4PzWbtoPByHsLC5U8koqRSPE0zssQhTtuAkgtcCixcx81vyYgH+jnDLpQQ69OI3ut1p3m
r6+55KaALfP/XWqgEjwp9wtqNtmfK+gwKjYpaLWxJSvQbalBLIj3vsW0KVE72KvTthikTWp2viXf
l+bMIGPb9RSj43WqGWjVDZ4MIj1z7LSxXw5/Y5FhC64fLQ4tk0j2iP/speBpzi0dO2GyGwAqLh2/
sk/ZEX63RUIJHbT5DILgRNNFYJ3gYxXzrUliFpYkju9dqd7lUr8PyXzvGcEzrliEcRM0wcNTkyJC
NY1BlObH7hi/491QmFVwZ+Z4+1a1xnMc3oo5PPd4Cu3dVNdgvi4p/dIKpl+ppOXqpavtNvWpzraK
e0bHl1ER74pYbr/LBb+yQ8JsUU+4kUiF8jcaXl0qLjQHdJuMsraUSIrRTOBtkWHby8iDN86bGTIu
fZ2B/U1PbZ1soyk810pEpBOllK5iI92164YwE1SI1OtURNffZB6Za0dFDmReUHkNtkUnEnK85jDU
ipb6VBhqUw5/gH3Xkjqsne1NseKHwmQ74eYa55GPh2UTy9ws7OQjNNUPvF9GUd+YNtyiNr4JRb9G
WzmjAKzK9jP4rRLzi2Ulz8Ho7nr3y0R8t/Tc7TlntiiYlpfKHFMNvqcyRLc7G2eauETmMWq8Kywc
c/QuQuFGFqTZNGWJejKE3YCPPadS9BoodytL1aUyvquMUw8NpMSXC5IvgfKqUZFCdQVJQhs4fy6p
+7Ex9nEe7LvSpTR2m8cJGkJGJDc/2Bq2xXIbWQQi9ssJjvtxnZ2UI8UjenWUm2KTp+hvVeNuAkrd
bX+evJGSLIwliVARfr5NWoUTEhg6oylmX2we/PxsfQfBb1dVz2UR+5yi3eSpMN7rk9azptpDoYK0
Ha22CVdZQDzsqiK4B/oMw3Xai7C79oHwo5Kgq4GxmYTr12ECX6gDQuxpR0OThLQVy/BhvJa/ntRi
2l5jkhVISD49ou4akxz5rDFJGZrVmpG0u9Fp7Ve2gFC1g+2ob3u13NsSgd6/Iz74RfKz6qoUVNZU
/0ztLUmH86BFrHZOO0FtppMckKqmbqoREUmx96O5x0bDGIL/lptviayqpRfYVUpPjJVrA0cZqx4w
hIxUCeQfd9p8T6p8FdGk4C2DX50Dq6WmCMB7pRdU8zVod8qjjuPnGLyYJ753MY9fdDTstzyi6gGH
zjKfLYxYdbIauTAmjmDErR2aDIEfN8BBOvYw30v9rNgJULlfJCenTD8ntnEKSuYk1TPUVeRtboHW
XiWLxtIRtrULXwObmio41XsZQ/0sQTT30nAXiYtyEdMK5hU7O0cbwhfeAo4J8kvUpbumBmie7wLp
N/J8ORJJ7ZANAbdPa2wVuYb9wTLz/eqq3C8d3muHI1tKkWTszO0vO77qAkjNoLiS0rp6II4yEYn6
faLmC9e0kuL8Dc8q40BMaFtb/WdkTh9BzWj/6v3LJDtqsqk2hEk08prkC2XWcX3ajTVHwhy8Yle7
2hVDX4a1cmayo382LYfpKfFkA4sUSE1iNbKEXveM2R90NluFc92yzokI6hSll9WNt4DyNaitR6hq
+t6Lht7LSbBF+V4nYwir3KqlI6SWI6LTWR1oRpFwE7Qd0XHpIHfjoS6fGucWk8GfVdi7yFHJo9uF
5qWJ4ETC4MJ0Wk0/GThU8mEvk1SPOm4uJNWBM/vhgLM4+FsU886Ul82K8Y/ug9pe65ZAXGsxcC79
a6MJKonkWxaYSDPHRI0/DFV+RRPGVgmNm8eump8Egh/N1NywHsSMRmguvmDe/0tKyusNhV84bYHe
bhdVcSLwej0MwA71JiLbxiywM05ZRVqppzAYBkrbEx/FNtkNhlu5rG7XUIJdljspqMtezle0yotA
yVtxE4b+pPBoAghpAh9IuAaZgJyEftBLpEHAm+3Uo//C0lzO2YySPNTvQaC85oXxMOj8Ajj79KbH
pqtNlptGME0tYgDWOS4fUshlpVY8hX/lDCQHtqYjJo9EghFENbUezvuov4WWcBXm8TiWOSSQWFiD
wQNcZ1Xh0qo9vtIDQONNAJszGadjugIC1enQMsKJnI4sXvbVsWcwqCar1rjlys1eINoFVP506lZn
gpvvuk7y5W66dmVwU/8XKXaqWj/TjD3OzDnoizclq3YttO066E91qbtryaScLixf54LIzSBCurog
f79vTWj+crlbIMCKft4rMvliBItw3OpK94i5N3I1Ngf1vU7Dj54bMT70ZcxAL3iy0A4aSnjI9VfB
jq5R31WUjF4YYQ2MsFboeAqbWYFOus6v6oHj2/C3pc+kBjjPG9zW9m0mtF/L3NgXV2oLZKFgwG7Y
oYjo7XnUGn+sy0vbBZcM5DRJOuMpZckxFcgteXNch/OZ1rGaN04In0SzuiNQXaWz/J4bCjOTfA0b
2V53ivaZPeIUcehlFW35YQOss7u7agRvGE2exrwtEkG2oPUtzl4LpE1KZTbKJaU5UcMcGDIgBIu6
wy7ACTw4J33umRYizrQzVFC8nGKpYL0qenhvgLRzaBwBy+W2eZNSr4wLn3ogDeamjCkaOiPmmsEr
5A5QdbgpI/TTB2syKlDDtGlG3+kVJgbKHi8OfZ01oyIBtj+2n5U8Heop3s5/VrsrjKdZX/zYyC59
W59J58bAXe3g2sb8tiOcYqMAFhfuqEVqtJ4QmLzvZjYX9m1dYfafvYZpQVGB9T+yCXOR5PrUcH3S
uuX/SmaT83rCtzi9t1EMruOVDVy+FadMx5sUODGFJXo0Pfo2fPR2c4/s6dZQjBgOj7CyD6nghMRU
JH5Ey747UxkO+nTaWpwoZrAMPfDDeXiXcfTjl9rlablVkIgqUjuTCE7W1nDDLDypTe2JFt+yrB/p
tssl1Ooj8YB02YQYIVbVPCdCoxTvlBe5Eg8zMzeg68905M3S+kNfEqHKys14D+34TFWtf9oSyOYn
vBfrwP3cMtDEYVHIpDiz8VQYvJ0VFy1OJGBwx2Z2FWU6BiC3s3tUSa9Otj6mTH3D6Daj8Ufl3ZaK
+7zJqCtXTypxD6hgRDIZfYenQntOAgvM6btncKwqhITpeSyZN2fMm/VLSMA0HAoUHWtncbzJCDBq
lewADYY9uva3D4cX+So00WzFf1IYMOSIHtDN6cPVKpvuc+hP2U/kwvYhsDdSBS5LNLsZPdcumAMx
VHo1oXyiOLKEtmwSrLUC7TTzFoBvax1KS49M7BpB6UB3/gX52On7b6bxGzLlyNDyqXcmsPLA+Nrb
SDKMAXeJHcGijH3LDf281d7yFnu5xyi6I840rDeHZl/O8lafXWt4rqYFrr77qLExIBIt/7GeMeXS
Zv8nGMSptKqzX0Zwf5rg3KHWkUuM30mDi+Hd12dS14VT67Yb8MnBwmIzcpeJCSkZZ9gnY2DTaUd9
rLv09D0si5sKXLhJy/BIZaMNSW5IsNL/JobuJF8VvpUm6C6LFVybpr93svYgtCIN+bY0niV4RWl6
DaUFbYEX/wnIZaoPRgjMRtrH8FOnvaWh8UC1lYbOLcd3FWsXNxqyEK3f814slAksAG+h/c7EkGVz
BssChRTCPf0bjEZAG5dZTYupfIoFo4EBl0dCp1DIlGekWjx9ZABTA8pspK9OrdCf8VzkyBwt9SrV
YaTIWqV0x6LZAEVZwbOkgo7heTQ1fD5mtBl6lFfUlAWzYK35OX03evu1ctHRG6lPnxpPp5WR5bjq
yj0GJpLiKuQXV4fFamCBKP4RnDyFQjqBztjosuzS6uHphzHWjz1txwMJH4kzawONT6arc1ZNPrbL
l+bZBSZeQS8f3O2x/yAkPWBB7+SL0IwdRvxNlQO27+lAEVt1rPYDTrfWBCFD2wADNuhU4Y4dfZtg
FzUGp7sBJPD6oULa0+l7Ta/94QoG9KyqAJ+SeYON5jLXlERj1lWTBN5wfp9q9R6q6aMvH5lxBcd+
IpF4qzX92gTzVccr0plvErz68jlJ80PRsrtx+RdCXEfEOOQQ12UFLMihZbaiwuIt11eTRx7XXuoY
tMlb7ASWo7raXDr8JHYhdkfmN5Vx5MxrjMWxNCM31B9jE537T5xxs0KOVPUNDP/lfM642O+4zq6o
bCeGEFSxJmr8hCMvDRC+e93VK4LPlJ7QbEgXOPac7rg6SjJC+a39Y4/LLuUOOOXSmsfbfHHcJ1Nq
6y85G1xhhtDEFIgTu47emrKlZL2x9pPyUdYnDPAL08te/a0vtEmTAJFJgGTCb/oPKHvE8OhuN/4s
MySeuXHD+AfnJXfRHPwPo43K9nqdV3Ir47gIcVwYbeQqMWUreepKWeqiBAx4oKohIGv3WkyPRZNG
A9VNs96d5dilQiKwuBvGJiFhGUZHB695I8z0ZFArUKvn7IQWsUWq+ieZOKMF9bZ0CXJ4wk1vIhCY
ACv1NN7oDOVrpKiYkKqi7noAq5VMLsKmuJth+r7Vh0O6q5gWBnJ9qNbNTqJLofi7EJZq2sPCZ20g
bfPxIP7/pBgz32wmVvZ6782fAKkkBmPjtM3L7pRfZSJnuQdvovayGeeeYnmaQd9KE54qPfDQCb0f
hu6IZszUaVn3YiU8F9Z0avmnzk3iejEhQuu5/BI7mbsTIB6COJQvqYIItzj2tcmJP9uNYPoj0sLU
gu8zMpNJWm5EQG3AxNOWg+pz+GXcD37sBRhMu0tJpQp/UVGmoutgNd5sg0xCU/sQLNi9w5uGBc9J
sRNEIN232We5E9pIkJfd1LTpTS0P+O5pRK3M5Ugicjf389GI3g3CiuhFYtQuspiuOT2NkoQ2IMSN
lZqwYZ5/VlL4S6ZyK4d/kiG5Z0eLfoeCqo55Z4c2PUU7GyLHksoHbr3pIyipd4wQJDbSpwVko4Ej
M4BSbhAccn7aDVjCeADCjuqvia127lfHyW4FOvXNemJddkrMoW4GQC9/i4gavyA62H+J1GNhSw5z
SpQpGA8YmA7xTHUqXo45/VJUerGmeJM8IRRlBwFnuOcTlRXwCNZmPqLPDn2UEARqHEWj/aQymPRH
ew3jRm6xPAuynMw/ktDem3K4Ysy26zt7hyxxrKOYPaI6mQa5S3k5hTtOk+gLit1vDPapEkaXkVqH
CKNQ/DAgK6mcO0pecGswr2llXkJL8aORZHJ0C6eHhHuS3j4FaUZ9F9ynF8SZpfzM42MSxJeocrXq
Kic0jTA/2I9rf5l8hGV3bOzkGIuCnBA8iQHCEVAnusCknst2sQWuvh9M/G2/8hy9s9kM9a/mrZJ+
jysYKd3ToyIrgz+z55QyMNk5HB01hlNvTq5JkAMZ3ZM1al64vYL68AQlTUByuszvQM8PFOnCewlt
JyMiw2i+kFfqC/pDrj+SoHmDs8ww0T6ORe7iIu3dirnTwgimezS9/lgG/aF0C5G8eaMgQltzsgtY
skIainCASjyKU+iO6ps5ch+i8o7THpw7pbw34TYhYWzRLt7j3MgYdlvKJqlYaTKQnoz9mNTqDYMV
Nif1X7lMDoUFkJMILaAIhI8aoXoA4Fsk0yN7r4V+TJPrUrQ7FbU5V9/HjBoIjuYS2wSOzkNIDu07
OpSMeqLMgqh4yAPap8D3cnK4UDTxrSjKZmtse4OrLS+1YdHx5ciArrPT6URpi73G5jOK5DbKtR5B
lfF2Nyo7vI6ys4ubmkDwSaLxOCjo/MwAyD9fStywR9QHs7hNbXQeRsH1Ga6r8GcZKNF8XatTFbru
U0N2tw2UFp1LGEZmibJCSuk4dBMpTLC39lQAG9LBnzpus3i8dTiwaf1qzsZmkcJjxLCCHY+bTGqL
G1Szexh39y5u7j5/83uc2GyoCTdYIKUvSstA+flaufEN6O+ymE805px6VcLTNnoqaPPMrHbF8LnI
4hjCk2BOPazYXcNNJYu+HuMoFk8KoaFDhzS64aodE/N6dc2i2UuMHZk27ROuL6WggeipMnHUmMox
A8Wp/a8OQ2zUAQ29Iw3P0F8kw9Xp/1DkwVV5wYQkjgXq/QVD7EOnG15Ja6fqbhGjl7LBTcq3l4As
tQfwUEKfZchiLnqk7xFBmuoqfrwhTCa2KWs3h2xW2xkBvg92pELmmQajmfJDl6WbSe8DOTvEpw1P
gyAOFSaGI0urJdGxJn4rB/vDrvwSZxmrHO77LvncADIC2ZjrPN92exQ5OTwYkZN0Vq8BAPOqLwBP
CXeOJqz2UNGGf2JuLmkz+4agc2gtXVenk5DUDd8WsxW0qWwq5Y8Et0w+VjOdO2ICM0WJbYKASgO2
cRfktUYIKRGkMal4hfVvjpSE/nRPFf9SZwJzLTiLs+S1v7hfCQ5jS6/C+PJYcKqTImALIhQojEwV
+Tpn6WXAQ/q+KO8zGRyr38sRYu3yt61LN/btnV4Q4/5Q+FrKQT6QZKHT3c6RasuSGqs5j94ywJzx
oj+jltkkCNmsaDFvzI+4U+5RvdwCrb7i3SgrJ6MkW42qW2yld42ju0YgWoK8ZyVnrdNx4gUPuAQP
RtoTk7WdLwzbVRr8KiH3yJplc89BeKbzSjW6QxURR0QaqeGV5P2/WYud/EM6S+dOoVDtr/3Wa9Xd
Xmip7BNHc8tTEPH4KsId709l0E85PRrMiLZjhlzAJmdiYvH7o5Xo98XUbkFvXutwopHzOZAtgaqu
we14BYCTWqnmqgVSaMFJSq/gplJjCrSsYwYmTL/nESQL/CXKr2+VyZE5b+2Vt0RBb+/zxtLNyLiT
iyqVESP+TfyDZ0pes+XQjBss+3szAO1s/gLVUXJYlWJBBWTgRuXmVA4sNeJiSTi0ZdoPaTHRUiYu
jExhv3C7utV2eleB4g9bJYpdOVU3Mk0dLV1mRimxq/u2zVUeHFVUzQxOtKsUpNdcoEQoi59z85Bq
6PdUwjeL1z/+6kZAtmI+6e80kJO0k6BBdgTdyvlXqeun+jezhxjXfkikpNCYtEa+smnJ4SQzVSpJ
SlNYeosyYC9/sTG62oK574mlHKvm1Lb4fn/1euM0pUCRzkCU7VJLuS2qfI3FL5Xj7q/AqdWGqCeH
RYBNOS+uziHeCL9qMv8Db1mD/qLtaiYEgxxg7aeUMnqMpf5URjq0Cr5lqhMpitNnyXkKegrcBWcp
4C6jMXvqlEOPM5A9CLdtOghmDRFdrot0c9K72v7kCu5TQAKMgaOIiHnEW9DX//M5DPhhRBa03pGI
Tdq2el/06Vn/MGnU5LfYLF/l5pVJZKvmXWUyzdoGfkDOWB6ZRifkLRIWbhJSgpVdZlUvWNVDVnV6
WEUyMV814+oO1OHWlcOtM60rlYwATs+I45eEg0E61Pj3I5dpzGTLfoFOZyqnz+Scd+IUN9oZM4E/
ytHlcyYsj3hEsZtCLy7YgYkRNgUTwb35CuzuqqnxffoCi3RdvoavbhDnWQXuQZZJafqLZYdXeO2y
3/9kLFPQ+imyxXEDD/SWhvmhMfvDp/IlVvhQE92mffoH5o7eV1ugNSxTCLZaY2wKFNveUn2bWhNM
lwMOf8aSmk5raSuOupdv7BB35VggNabH0cAyIczjlqIAiZRTKhy9io+YIo+y1312A4IuoUeBHu5D
feqQXbOYs2gGZDYXewIj/J/tzqYnZWYz7mhQwbZ1hBNvfAUwKVUkNO5wXtwK0sDC442C+yX+71+E
sk1SqmrQ3L7lnyKybio4i2iStunaoD4FW0wA1zpJrjLvzXoXVyhnWzPJUOqUqKdhC8jUwOW+EX6Q
0IWhMxHZdqF8bev+KsLkOoRYRv8g6FeMUTlZUwIZhE9gSH08fqIXQOQtUZn+DLykmfmNNnIpatK6
2XEQ4mwk0CzT3zZVnEINHvXUPO1wfqJCaTOpBFyJRdG+hXX0xlGs/wHkwUU/y7GdU3Sk9E5t44Z2
Expe22pP+8HFVMUHF4g04P62SIB+yFSpMsKkidqyVtHEXtRVRFhJOuBkpOW6PKivUaXomhhTdDYM
7RQow8lgAyD2vrMU3kQAxapWnfmh7IUmNlbCLv6kODzCqYpVTl67wUp4fTMDhFfOKnktzn7c4AZl
VJOEsTvR38X9lmqRfQ56PXkzvuqZLPgP2G+lnT/DB8fzoEvfjZkYHvlf7acCcTE9VU+ef/fWtsv2
/meA3Thjbxl3CUrdBKWlEUeD3170iYvDz9XsFBp96mZDhLx01n9YVh7RN8FjOi9LSEZ9HPuLxeEK
N5ThpaVF9pK8LSHVRGS8TxRKkZVmprfprJfcDFsYQheZprapBF069Dz6sF/K2k+X+Ara8KDkkLQE
rejdmbPiK4ozr0CkEAt4Z3wgTnZevrD8277/aTN3i3nJSvtiad/wJjcJlGwEr+xsgsTUp/gEjwbZ
4D1/scDk6FdZec45QPINMegiU6ffmgKRlDTW7yHUN2HyoaftJtXoosFOwR21Y9LY+gm3xQ7Gy0lR
k7vJHSoZLkjh55fGQuBq2R85BmVgMCr+n9U5JxwDyDJx2W1aHWHkZJv9LUksukfPao0AxApitzbh
95RNWqKysoCx1B0MXnoZLEtoM0T1pKsCxquA7GYBprFI+ZPmP0BchApF4fF8Ncp3QRF9oNyDJL5x
lb9olXqW8SVDFynDlFpPTP8zYXmd1DE5qNdnUiWPchHPBUKvnp6baj5/zmXmz1GBPLtgp9d9ngE/
yAK/oeCZSmdMUts1523ghM8/5Xj07K/YImL6ktPuztX4bhbTzWYNpm/owrTgNfLWg68KtFPa3GRK
bJex9xNLXp1EPkNptw6eKafyOt8q40pq64GPtl7NwqRSf6SwgdIYSrHFAoguy7WbPr3joMYsMDlM
Q813DMz7nsJG1a4Pdoe7TaNHbymO8TQfK/aoOqHlC0tu4QpuYtiA3aFSmaJvbINwX8G4MKmO6RDd
CEUS8grb3F2akuhFdg6c714X3Ld5kNyTNsnH5dcriljayF4Pv3rm0x8jCctAPoV1t+Z+JcVwC9TS
FzeghoLcyXRG+bCVubntmi+7TvxmqS+fNJr0trynWYjs9RXTNwbr5Ja56SvoQL2vuPHame/MzHY9
qLOWaJICWohR1pq+XUzCeSWXAdnTlmqnsE03ZXqyFHz0lA74wX2U24tJI5MayRf6QDcT4545qS5D
HF5UiISpHm71iJeVoAltXgODygdhPZL9IxGG2GZVJhNFGZMa4RXnusDMU+aTG7nHKrDB1IQCnHgV
pUp1VzopFyTuwFN1XXr7MsJvEPLiC107S+LLqLMt3iVchRoRhpJiC2B1ylYLtzKcOJBw+1kz9tQx
j9iBcnChBQhutdb2WQUKGrMpECXCi7jLV5unV9cBPL3aT+TJVyUV47rGE8sEWAI47c67tUIZ8m/Q
P7AQnuaxeC5UKK9N49zpi8GtMaeOsKwIM7W4WHrwPxb4H61Vj7XU7deFs4FLCqR9MjXiReOWQGU0
fmjXycY/ueGJit0hHZx61+zDhexIpe3MGUtwxn67pUzaY2P1puJalhXoHoy6MHSmJSFFNR9Htmr7
uVLM5CHeV5geTRX/I1xbRexNlkJIn1DGTttewVM/kGCvjSPxR5PzrKUBmwID1ABHFn69M/C3QDRm
2yji1iFeugFzdp/p/hVHlbXINCYeRjQezmIs8pr+jflu1/J2rbhf4sRMsmomWQRbjgR8DmsF1BgS
lalGksu4Jc/zAAzUlpyZYeuocedhzWUHmZ5l0Z56qb0PlXWveukuMyJP8LpxRUUjhYCzXzC0LoRg
J64YM/nAKrV2ajGg1D0lE4ythn2CptPvqr0uVGUSRg+zyFNSdTdaGAOouVKU9JC2dKRR0mmv58eg
uBTGLWaYbQdrO4D+v8/zqhMcnoPgbHQ+sJFOW68Nt5SqtnoEFMgszZC2BHe3PaDPFG+4SSYyruNd
zHBFkZzOguuwwSM2cz2euY9E03GUYH7AKmkYSebTbzEQVeR8mqivgdw73W2XTkKPDnzdQnGlUy6q
pXtlUqECwdtIsqdR0T3f028u1Qf/1K+dOLaCUTI9q6EMaiHjGh/vl0+y1h5zPvh8xyb6o0SM4ie4
j+q/ivtf8LvkNJqE0UmfQNbaz36t+B3+sNoXZfNOY0TDVLKwKEkColtwym4VnsNqOg6EXcdd1PBe
lx1dCcjJG436sWoOMC9RGxQPgNJqWAeMZYYNF1gnxnM3sfXweDgVAxf81F4LhTFKM0+1Z28QNk0C
gxdfejitkscTsMGcVScRHKXy2E9Ai/oCLuB8sODt6vaMF41u2fx7JdnKI1jdrngoevAkl/Iu6fbL
Eu+zra+lUZ+zanxWtfY5Wp8WJzF9pEeHKTvgKnvDnYAGVP4l+pbhS+irNJPRADFjFKkve3UEebmT
SOlbCHz5o9B41enyyoz+KKM20cEVIM0N+5cNnL3IkrVz6iJq+wrH9Vxo3yjPh0GpLyZwt0zVrmVW
3UbMiBkbkFJw+aKuuGL5hEymQGRspiem1ogqpVmb8duaJ30RJ2NQNn6icLQIhldKQ2qf685/NJ3Z
kpvY2m2fiAh6FrcSEiAJtdnZN0SmXabve57+H+w4J/ZWRV2kXTYC1tfMOWZGOM2M0qIrXo1YHLNA
xMvjNTIjjqfONViW6SgHrJ4AGEgqGiSVYvoRKP1H9IoZScmZYTqthnVhdMJGd5YyO2hTfxAdqwMR
76ryVIagqAmWyKOOvou+qLKYSt5lEztMWzlWtDne/bKtvVRuT+hLNvOE8WYT7NLJKKxKdQdIgUQI
Mf7MyGhCyN5EpTH6Km+gBRJcA8WPPiXP4cdKu7tp148snO9ktMnESSJU/zutP4oCXUY5hIuDewvb
6BCRoYDMVLZpAlrXGFDLiIZfYRziiOg6s2Th3RM0q+4tcuCsF2Kqnb1BzZcWNRQyHQ68GY8y/7UR
vN7KVBONG3QLRrkNEOQo0/c5FDwlpi8qH93ylDP9shbfKpNJ5LDFhFIy7jD5MeJ5l/XWhzQXZPDp
Ja+MyNsTHZFi/H6a1/RIUPmm90Ue3UhlvRVpdMNpt1O1HATtTMJXci2wUul4X2LmZRDFCu01ZRPz
zt+1fpdKglrLHkHtpRT/ysGXpS/QUMRgUBF050zZr2u9Q0nSwyvMNsCWFl3bpg3Udr7oskrvbZ2i
n2SwPOm4dP+qg7wR8pvRKZuvBZITdHn0/0cI6ADkPaFbezgAyWa6ObYbC7WGk7m2XoIcfKJY1QAM
FaQ1JNgGqukYUczbBfnDRPhm8XJLZE+ys0uVLretLTEzGnGlCd0VEgB98K5r2/1CbzGEpofo1Fcp
/m2R+TJi3/gyEX3JSMSe55M2wSrlhEXLeZK+5GI9yUxAqVGVidYJ0TcSJlLVJRDttnqsutWrzXsu
DljXHG+f19VdRgmawsvBuNgWI5NoHIYqUx+D+MtIItaS1X6O4DpFtQNUTPlRIbhnfCSn12IvqZU9
T/8zWzEzqzsldfi3Vkn8hTsznXZji85WUCfBe+661wIlY0Ada8uCAfYahP9ViOuNyGtmG7XNLbN2
mjShWzvIdcJ6oCL34z9oDkzbJRyr6Kvi61DEkIjG8VMRiBXYXX218oc29/u4I6b72kLA7RV+BJxp
327wLvU4IqNukFGj9HcnhiNZ4eRMLyFZHCgdE3xAbUgu2KOkR4BGu3D4mRx+GodfX88uxIaIaCFj
p9PrAzP0jIWcOXzO6F1JeiakeDm3Tqoo19kSh8pkIAi5t7CrB8uDXa39U7J0byosNrd39//r40uf
xjDq/1VIw9JDQRirTZSkLJLLhHYEqOmOP/15VocLb4jENxFa89JlARdD9O12MlFEE7VNYRP4I8lH
Zv9A3/pVAPQdDglmjrDpAlWMQanOiLm6oNiI86zHpojsE/yy6C4BXFWku0CRNMjParcActZYiRMq
2N5CJ8f10uSqhxMfux7JFzMnFoCDcPZK7pXhzH7grZWHV9V8EjJO407nKM0kQ264flpBgl/qmDQt
kt1V1oMqwnmilsP1V11jt0QH0BwApoGYhzwM9atj/z+nFWsKY5cBk0ooPNCXOTK9Y9FJJw1xxJCl
FzSIl4ajklR03u9nkmvhmO7LWPa2PVFk1SeVz9jkpw5tY0h+AkBKtaO2W7Qt4qWtQN40x/hXc62W
8gXQ6/ETzJl+m8P0Sr5L139kOt41fKkhz3GKP5IwQFMJUkbwaf9LZoTHt3uI2bOA5DzqxnZzmLAk
Y5YqyoAYhEpTIvEWZSDeonLk33icFx5nPfV7syM+NPKHMfUTRp26EvkSJW7X/JUT2vVZ8WZl8IoN
d7WSRYByMvFkE/Y/eJN5VI/HDDA521F0gSMFRsmqgMSz4wSoszu1yGskGdO7Ch8VMhHti8nbfESg
Lyts3SBO6K7CPzteTEKRHYMxIhUTxWmodYe1JRjNypjgF8Qa4CgARL7yyQhNq0DPzBFJNVzKgkuJ
2TrW+al9O7qDUkPILFwgVMc5kREYlsxBwDY0hK5ie4/3xMCJxh+mn67nRr3PxgxmGE20QWHA4dmP
xBClJqvSxpuifQJ+gTzCRVwXfbeIezMR29MGCtkwZtNye1zkIXl2uF4g6oPfcuYBtrCBEWbEWch6
n1aW1XiKYQifhm9RAUfNpyUNpw7bJ3tFmEWRvAO2xnZNhuQRNzK5Eii8EpcUTie1/1sL4U5m4yaY
KsD6K/0eEinu9Ooe+7P6kpO30TagBQgwP/wUZiTyVxbmw6y+1wm/S64eAO0hkURQaThmCqiVlbrW
wJJjfCBTx1Cc4S0fZgZeJNZYIYvjRdlH03TpVr80L2mJxjRNEI8flFY7d8SySH5pVKe53sF1wOWy
H/mvlSz9LG7GlXfeamZozAROchOIdkTGQacP+48wyxiInBSijNXhQxM2Otsk6HmlnrTkRzd57DUT
7jZidhcKjryB+IbcH+m3Gy88ZA2LOs4CrdmuB1dLd0KYZwuxTjPYk+31OZdpUMCyZ7ZRoiSYppaH
IsJ4Jpi/MUPjVmI6qt2bkTgSjD4T4VTdIYI1U1AbKslFXUvHpGv8/4FbFNbeYNMk52awMNvDhO99
Dah5GBojJYtB/QEA3cV+kxDGLUHVGLWThNNFmz5VXpMK0jS1h9nJTL1KoH53zQ2qG+ql+plcoWKu
/YeVmp5R4I9gUjTEBD9gndv0CiL+rJJtmaDu6/hPk8KCQ5qzzZbI9pHP7OmZ40c3VXR32mhJlfYT
lGlJ+UgA5xqkeSzpZ65+8ESdUgY+22xEZzZSM71PVoZ6rMbRp/WO9TJoG2P1H1JvV2UKFc+vOTUu
+dq/Knneq7Ya0PIGvAqRUmtOnYYstIwvXeLPrxSXbZ6JpdCLR7dMhrNgD7oq8/9yU+VDnU8OQcCn
sP5ndtmuJ1mgrtdHpEDyxXO3kQSRdhFH31Kw7NYQxnqF2WG1HroQZ9tAgQl/ilQohVQog1So9c2C
gvqbG8FPNxFzZPsoFPweBsBk4xTV2V5N7OdGMOdsRGE6snUKwxA8sXLK0xHN1p72phnKy5ZcU2jR
ZdWs8xidrBL7GkQRhb03oeQuUiEGgteWUDrLkHyTuiFkf4JRw8aD0mLOajXe8I7OUZ1HTzCzanmq
h19GSsXVD/8Lt+3VzwWX4JL2B4uHRGoMJ0SSnOtIPuDWbzlAFoSj2fyJsGgZWuYqFebgBOvPlmje
PGQZSfGS4l/jHYjdLLXfU1hAsvpYCEAyEtQIbKwGIsuVcfJN4t5jFGhWhtBKug0kiJpQC4fcMxTD
6VQmphDeZRanfAT/68zwuQlYwOHs23x65jrekCwEIAlSki/I0nmC+WJ7RuVjynPBa7XWiNmykSgt
zSGs9xYVDDBwtk0slRZfFrATZP5qeU3xwkBR4IiqsBFMR5kH0aDLFm7O/3v9oEsNCjkIiwwqehnf
XvL+vymd/dfKeUEVvIXBy0zMwvV53hPlasOEt1huSDj6GkwGU0eECCaDkaWIxZR6PbYhsQOno2a3
n9DKvuR/VRV9rrn4yq7K0cSj14CMXW2KAzhmv8X6u5aU68ikMLHAMVpu1v5da1TM15s8FrsSPUFM
08c2xC3ZbsTy3ozJsZbuc1u/QpQhqimzhpFe+qy/VpIWLIRHw09Ffq1dDOi6SIhJ36w/Y9xiG8cl
YJ5tMPBW/VaU/1XdT8agN6R0kimdBrDSGYlfA9/RzPGXqe2RmIu2/7LtXUmaXXyWlHmn4oeujemz
Vp2sH96GJP8s04m5q48CGNzyOSwIQSAlB01banmFcKb5j1VTopFW1CDT11lHKcX3FDN/I7LNosVu
75Xc7OVhRjlhP6wGwPCf9VQBcTQoGWP10R8iEnurVj7vy494IloSNBwNcrTElxX2UZ/HLt6D7b7l
j0m02CmMwhO/Eau9N5r1d2V/GAj2rb9/SSI/M+8+x2vtzCzvxZdaU+HIkJTKV1NOz27QwHWvd4aX
N17suznCaakvpLejmlsfShk6NRzDVSLDEmlUo/1MIM8bzLIgijAjwPkBIBkfZ5mSaCAtXMnd4igk
0KmYB2YQZ80GU4IIqSIAZw+0S7cUUthrdmZ7uvbdTpUPztov4tI3lpxgGs8U4LFky4sVCry+8/6y
9R7f9H6+VIQFdcQfSKl8Vfah/q8CF1qF5vaSuApzvWUFKBgSO3jXqqCRDSl6dCwYMsSuwyW66wDg
jWy+X42WHU32scb1x5zv4mcoELG+KXpxYypyXdQGNlK/i8pxb1pwd9jKgVqyg/Ywd9bODlzGsZn6
1w7R3DcMh02GV3LAgPpaiGUnt7NbIG9h6iWFn3Eev4mWN0b6K0ziX2z11a+xVg7ij3KqUBqOvPVj
zfTJeMOyMzka4qc/YtdcbLauYwa0dK+z/pP4mvPoS+nrYw0lcZqGE+Fj8Ob5lTrsw+wgO/V1Bnqy
VsycdaT1mpcv6YUpO7ZDRO8WerKYTGe3y29tP+9BrxxrvrIOjZsQ6IhN2R3jfwTQIb5LvfTUBmxG
j50EmeKM1ODYIwJJjj1u/ylUTzp8yrpVTkJfAUv0p6knVxnR5eA/8n0MwSgZdXehlZxF4j4EdQn2
xpuqyNe4Be7STGBp1bOVzPuVb0PtvsP/1MC6hKrCvpuXXxsTXZfuFagAan6I6+YIm+bY57yxnRpk
WKl2xxxkWA7yH0IYq9VevEcEYYWRY8C7a9CkS5LTYMDtw9AzIoOECi4wZui3zFCDVhnfv1JCc7P3
+QjT6NjxSrAEpQ6vg5HPEIbI+l5Zhp+AT21nbkJBDKa9AVQGjTGiJE4jJtrZcDToMVKsm1Pf3zOy
awuS7ps3tOzgNC4dOqeM4O0ZMRQ7kPC3wsZ52hu0tyAiJ43RMMXpBK6B7ViDXh26o59Lp8WKA+lG
mlw4whxEqAmhuL+EjA9nmdTU9RhAcX2XrPG9+l5O8olkJYZduVcC2xXMEtfF63Ldo/WFp2t7Y0nd
gMyi0X6Za0BAkmtTMcU0VQ1t68ZAZJF+SL6HKHrP/amjLVkMT+NXJ8m8iyRwbWxpV6ZCW5VSafG1
vUScbdPhi3lHlMYY8IHamcUeN8ShG7EXsBicDWQWYYKUZ6d9ZSYxd+ybOwLQI5OZ0ZXetOCUaBC0
jzPLN2jx6p6fFXSethN0FIKjuvuNEp1kTJYi3W4T8rddkKGKT2hzF7sKxlF4bX2LFCSd60FYtm9n
1plkySy6mE19VgvS/BLdL23DQ8pnbMzTpIC3xffPQLYCWxJfA4Qn0+a0nan+qYEJZoZwW3wKNivh
IL8m5bfsSkcWTiIfDwL5VK/RhTAwI4ck+8fZE6RScW2qBlkJpQzs63Ldh8HIAJqVKMgO/BXxeSSm
evM5WSG5dMU3lMfLoLGd90eH8w1T4cxtAUrkpAlm49x0ETddTRemtzS0IQZSaUWx+dWEEJSQuZfI
3KdIHPBVEG7SHGagZy3ZAiKGccdPIENuiQ3qUT72qGPHc3uDZ9ysIKTCezKEVyEOWZ68tB/lnFfR
TfvJ0t7VxOTCXHPVWnOb6J+WLHsOb3dSCE4Altgy8QsxLCOFk9MCeVX1JIbjYRZPctYbEUOiwSd7
5giI8a7R5mGvKrzJ4syzed41iArRgXx3da35OwoXwKytMOVC3HFJmDICJQg4jOIeEgn6rpCt8+Rk
dvs2HbVHV2n7oR52uo3jI0xc4fuRwgG4TCfdTE4WHux0GB1EeRzAwFUPJsvwkjSriPjMgfhMhaXE
hD69oD0V2/SNC8JAr3F43fca6zSWu2wNZSXaybeR+NCpd/tEfS72Ll0bfis2oYt+axaoo/XCJKG8
LJBwBAA42zfz8qwqcJYZ3SPSX4vw0qwoGN3ScogF2fM3QC4JVfFiQomvOQF0szuVAOV/obM9SFV7
Yhd4igiVWCrjVGscCCZSjO0IA+rO40IwTU0WMPZvZjz4p9UWcEh6SQjhIyleHU6iWLbcjbw5NW10
Ioz0LMN9hIhYZ9pZJNMFqgXWBFgtGJjTk1EWrCzQGTepr5Wrb7/qjij1ST+MbDlT26TKSS9RWF+4
cBe5+bDH2U1oRmpCbZnn1iQSdPTnRAEN9V0/qW3xhcv/MzWSz9h6tpJ2+x3/rYldl1pE2cu5YIuQ
5++4dhcwBobFCpkoEF1yj6b6K4rsu1kbp7X/MrL1HvflfbPIy610Xdb8qllNwFVC81msCdKs/JIX
jHLtu73gQpNuCBdvVTrvEvZpk9CuZKojrJU8fF1GjkOs1JDdg68HdGRG7C/VYFrMIDf1IGSfSSwv
b5sa9w22H1PddVn+6A2iV5f4YFbLjXDXax/OwYrMtL0TfnTCeJRwG+d3QxhXFeKc0lpnIzkwFMrA
EOiIVPJ2CORWRvkEKY8DPeqqfd98STXLkv5bol0kXsPOAaSzFRlw9g5ogopl8eC5eKsU+4zuOub9
KJVIm4lyR67oRqb4suWEmVz9BbwNHRZRpu26OeQHt5V4RltSkgw0t5WGBNUx1fcaBr+kVE8TiTgu
1Hu0ItMcdx7WIolR7iGTwAclt4Y4CGtgudn/m1b0g6NyzNeK+T3qHWJv8/D3ZodDfgs05ZtNQc2K
lLeAPyYG7hzS4KprhHxG7kdIJeaZUsgtss/RoYMlP7bFHGHx6e2BngigsIIeVBWXaQgv2apdVIkw
Dcr5Jmkucx+exxRhbeX+lr4SGllj/YzRb4UDVPkUkLE0ehBbPDXfrQM1n5DchRGVtc4u0iqDOS67
QDsp7wy6RtbqNHjm0L6SLMYv372pFisdn+59Fu4ohgsBl0HNmjupr3LIUoEHH+g0/y2Zj80Uv9OI
tCCUPC3Z7sn6gSl6Mj4rs2ZuHd/DJNuSAbcZ6rNF6YPK0B1HiGDMPMDCHEW+uUUJ7uHnR9rPkeMX
6ViVUYsP+Zbu+1Yl9XvMNo6TFz4gEDB7fB/K6H2wzj0CdKiI8Popy1hx09nygoItULNji+sNfOr3
9cOgAayQtym4Ry1eQKpuXkj1I6MwOi2sKHpMdyP1XOZ8ZPIvhVDiTLwEmX5YHaFTI/BUu/CgcsQp
k0kUqSPsg2ST3wnvZVsuDhIRPgtHN3a4sNlVEEJJ2ztOBU5FumujgdgL1MSKnqsOfbp+m5RfgL1c
4h9pWevTYNtBfnH0VXLVuOcqtswq730Y+84XA8NH0cfPKF2eMaJ97ounVkw3jJ5q4ZTxe9Xmu43C
C+wlW21vKNy0Rm3O72PWf8Zc27dt4xPe7rBO25FN0CXATlAO5kZ4H2vpUXx0iM0aXGX1ZO9iOvqV
YbKp03c11UnPbdfKjwotUoRRnP1YWEonW2aB7CacQ1mFIdcwz7XFrTJyQBC5gqznSkbjtQcYbdZ/
o6uhmejmOpfYJZfqEL8ytkCw0enb1lTqWnLW8vgcouarDe0k4ok3HXpHrTos8zec75bb0Vai19Ig
gdZkfzjoyJGnVHlUa84AlNTIb6G4a4GNsi7vaVveLc3CSc+EKqZU3pnz8FZsYh0M+BWx5c0jAolS
JuNVvnZbmiyDrQxBqiVkpP3JrRQAsm2c5t9rrT9re4bxHCcCfmr1S0MKko3viFPJVMoJEOyj5bD0
HM+kBjThviLcDjKl30YAxAaEExgOS/ahGmapnapilq5Sn2AuX2Dz0waZtMDkzBvDAmSECqxvnYRF
rgYWZAmlc8Oia8IpItAIzmy6IML0HQhN6ZTqUB4wYSoLY9Is91uKnFm95ynp9JBFqIQMaTfCjVR+
E8hBHa44MjD07tnG+nnFCE6+h6ZNZ6NIAa+gdraRLxTKLSkxkKx/Z8DwS8Ma/p726sOQmmcsSc9l
aV4dLUq7OkqSHxaa194aPsKIeqqsMaNf6um/2AQ3puBBm33eC4IOiZChio1JzWat7CoPGvCA1j4R
yi7qDJ6T8JikKAtM+TBglo4izoR7iHbfAJQ4mCyFjdorh8rjhCYHbIvitBEapuCMf1Vrdba0EDHM
qdEynvj4Cj38GmNjWEWyH0MVB2N2T05p/4oxKpUxFLK8exSt/tjYVNDDWku9GdJyE2EUWJUjsvCa
Jscuvc8oHEClhPBqjLtPrgNsDoGtsKjfMzO+rVp9hY3WFqsTjhh62UZYLMwnFuY5JMCujA7z0B4Y
TM9FwyYpPSYauexrx5hVw0QauVWGLLNccA1qLruRzoaYhbOQQhP02VWR5CvaW96doAyx4U9ciTrn
EnIl2NLESXno8D+LmDcPG8h0P++k+VKQmh5zfWIMl3kRPgoc3hRb4SV866oKZMPqUb+4ncaS4xzy
x/hjHBhL9O9/cHQt/Xl+cJrsec3sihiUoemVE3rMnXpTQfjJfRr0gOwQd9JUSQEA2WFGpESDptgm
nUYaIAgIknDHikSvYITA60ypQ4MWcP7SxNRLcdDoUmA8pJwaU6jwVdVbTUh7llYHC7mSYHhXrrsk
mm9mz3wRcyZqzcIsH4INRog5DklcXc+7FF7dBBh0JbOVIJJCIpR++kOoVtnOZ7uhxwc4US4qhZ+R
oAmwVD5rUNkZscfZLf5TH0OsXkw/jvUKA9j6rHK+j2phAYPoHJe+gku/lzjNjZedtUx+k3u3cYDV
t110in5nUcVjcwzTGvtGdinzh11Xr6g3nlU575V4fdYhl7M7C9LrsW/o9/YzmijjjSh4mn5Zw2Dr
OL3ak3wYR3LHi4SJiYGbvT+tmrMYOeeBnypQmquFHrUiN4cAup3I7yuJDmODVCxEFwuAMIEwEMJy
xDJJmtYpG5RTQiRLyGbj2NtIYlM1YPAW5AQMqHYUNNor4r4JV+Lhwobsyw0LvQeC0FUA4FPHmiw/
ZKYdRXjAI4051OLjEvAn9tpZYXpyTNw3rgnUzJUxn7U63q+kQCC24gDdFi7RsGe4Bv58ddYQKnUn
UImei3l42ihGrAV3fA5ER0rPNQYngSuhn4NyGxchce3SfEseuao0jgu6Upo3KkHzviD16gvt0SL1
EijX4ruqMjfv3ipJvKBYLHl9lezyuZTxg5DA20BntVQXxRFqoB5GP4wfVLEpOTmJwGAzsHyoc2d+
xcSo+QDppnJnXH7mJr/EM1Gny96oQezhhYQLsGL5STMJv6LlRwbiZEB8MfZ94kL5zo4hsfcRaQYd
xWoZ1Yjea87vJOr8lr2CtDInZtqCnLvHsx1XCQDgCAKf5Gckv6Axpn2Uh3cu8b42xQF/sRgBPUWw
3nTIXSzsTebNUU9iAOrUNqLIKkiXWw3mgKyT22o/o9DRyEJTz41MR8vAnyF8qEgnRZ6xqKanLlZ8
dT+LNMiN8tBExn2YvokfIXleudfJNwi+zLjjkSQQ8mLS0kFwlFJHkx4KiXEWFeEiH1SYk4gfDWeS
yQYfbUgYbrn2QJ5wzF0W8nEzHtZtDBD9swCvQmq8mGgCjEuZmB6rE3jei2g8wqrcbHN5AzbYLmE+
6kf1IXld1Xiz9LtcFAcUbswwy9rK54/0YrAZNJPPaFYd8XtCtVOMC1DK6DC0OIqyfNMZ3QRWpYLa
YAE0QhPNKL5RgT5N7xKpbcbGAOqxAH5F3/wipxsX3nEI9krjqt0QDV8Ri6IxOpumTD7GgoRxyoab
Khu3oc7v7cQUAfEzikw2HMglewtNANWvzmem4m5nMhMpt+sWbxIj4MUfJBrlwuQNxQpRSbyNJGwX
kQtV/hhp3Od7jdZbqvYmWAh2MYIgKePV8zduGUUBQpscCR9nFC3vzdx/cKJ8GhFhJlTBbVd+rq3x
EWvTm4J54pita6AQ4cvkGNLEeq7vDUlHMd634pwDCZcYAba8cONNAHaOxzdJhG6/RdaYMLossCBE
RTPNckWa7WF0ex+4NagFwWpR9ALDlMg/1giuBV6d1dlJwgw1lqQY3AvklDNiUaJNmO+0XFMINnRy
+QIbkvtaR3gXGvVuOsn610ans1D2NfuWwN/qj9SkB2m+ci3k+gJrHvUoabfSDRHEURnoT6T5ycLA
jtaHeJQXVs+PuLIehV4/1Wx5pvo/aSrPNJ9Pid3eiAckmjYEA5xe+cnY+QH34C6t9rXQusCuN7+e
5iBew9lvX5YELGDNT/fYPXLURRP2Akkv/Yygs6VgHJv6v9ta4iEDP2erXnVFfcsV7OYL4yQCFCCu
xvFyFE9qT8WavQc6Emx4cSCeQLdY/bVKiCm1BB5kOzbAyx4Kj5peaovo4TEY7IVx62dRxQ4rzkMa
10+aoJQRVMPcltvzBbzqagn1ihZFs8eLLNLbwtROH75kOfmyfmn2ByMUVILhkcDwiy1Vl05Tz8am
QDXc6pNZZBveBHw+pzlvjRg1PZl62ZccHwFc5NjYV9LXgC/kPN7DDmTUjIT7JZfmkawd4C1ibxPK
BmMEOUUls+KhgKh7fzqRAH+u8cWuFJEjKIacCg8tZQUkR2bKYCU30Tc3/SQk+KhsCCu2g4LPKKGp
rOiiPzpgvuyIooQ9yFIgDSS0VZnJSiCuQejHFbcx8ABisG4ZzVfhQSguZuuC+mxf2KkfZmhmcHK2
dHubEvoD5TH3agrQdKLeXpkfGBbpR/RDM04xBR03us0wQA0cLex7qtsK8TFn/cSsqU+8Uk89jc8E
a2l2sjHx1H/bfDtGspqhmETgNXWBYiEwMphVRWTKAPa3YFWPk+TPgBNGvfAQL5K+ZE8As0vVlVR2
1f1nt2f5BUE40jJit8OraTMsI4OwxRIsB4z/dnlEYSp/gbYO3lI293nzwbZG2K9+6V4x+rKyCh9k
LEyz236i+Vijevcf66vq71hmxNd050lfzgYKQo2PpRKtyVkAAu0MFvRs78YUjx4To1EGossYZlun
AhLcmdAtbG6eGtgrrvUwEYexQLTLupiv71BX+qE4sLTSVuZsk3VIMROu+gDmj1wk4kBZUWpWwTgD
qwgpctukFIZLyeScYBDVYJfNp0y5spAqFqjEDZn2uYVNqhY3Ymx+eDN0U+bQxh1DJTqayBCK5G3h
oJFVMN0klmJkyNgrpdnqR2t9CowXIntwsIwjM8IluDXJj6khR6+WhCoH3ybT/oIEE5YLg8kiXjWO
avtTrGA9ukOOpqLE5ZTgKmutEKgro0wWrN1gujaR3rlGQGZCdYsfw0TniW+hKTKnJJZv4u5Vq9pP
ltSPwMJ0K4NY1Zu+bVlCfNXtK229SmDajFskpnuZyE8p/T3i+dBx9MPt9A3WBcaf5FvH35IMaKgG
vsJQDbQ5Zv7KVVVrOGK8ygjIkA8ChZWm2/Stxn56jCZazHw/q6R9qiajlU/W4+dWpyDUSFZIfQXc
iUp+VkL22TJT84UM2TgYTWkvj39qB1tOdeiwG0tA8smK2jMVsDs4H/xNpsVlXY6ftZ52Slvvcc+x
Vt/Zb61WMs5NLsmnePbRyU7+rAnSWbVjImjehJ44ytxek4xVur5FtEEHXWovUShkjP2mGkmSN8Tw
AtR9i204IdRV7LcSYLb/blstjnIYQb8xh5uZJxeWm2c1I26GmO8x/McW/iOvZ2v08/fh7FU0lhZM
S7Aa752YXvAwdnbfnsODt3bm1UkpoBsMM+kGuZ/hHE8TGzMra/0GvVPLH2m0EJmS/i5hIkpjEWiv
mB1YSWhyMXyfcV43vt1vAAEq/JyNycTD06qnlpUnw0lLdaE4AHkhTGxeWbulyAwIABxV8uCKN2bk
hI5WKW8I1QriZGFIHblJN97SKbub+XK3YnGfouQh3dsxu1KDB/m7/UvSXlae74YfNL/w8FXBHDkZ
7rZv3SHOBfiJeN0MF5EFiNoYbVsITgxfUJSb1i6MUuAFuR/1odcRsYBkfzVnT83KfRv3O1zf5Ag+
4Gd3yJGTyoksDOWFb0gGeLS/2ykvW9cOKVJ2hGs8E57QoOqsv2S31Z6yW35JMPRVHlOl+WK2mSMJ
LRlpRR8k2npzNtMmEcAxcd2q9X/YioCSlwEtIARVXVjUELTAdqfDQDaXoFVlriH0uhJ6XcZYehnh
N3AUxejQ0wTSZ2QeJ2s5xjUCVuLQfeB8Z+A1Ed4JtpcLUP8t9nRCBdW1GZY+WK6x4Y/TSyUvfSD3
gbn+lopGRbntFEscqvFFGzHOaMVj/OI0RzpHmpfVOCaOCmP3VUIdFhR9+J5wCxmgtTZ+r7rLU8PV
XYa7CJQMft8UzSA80HSpEXIiNu2hCPZPLtg4CyZ08gumFFt51KNM7nXpc+avmprPpElRzIizzQCn
GbrzwvgmyqYTCQucx1yo0jFehsIX+zAD7AOuhJQiNXNk+I5Wo4ceBi/CYynAccwq+D6n1DixrkEb
P3uHVz6RjGnQkF2lF/Y+LZQgijQa8YwmtoDdtgZxicnVKQFRZoAoVdYkU0PLTi5Mr1zztXOVmUlS
UtEEAWGAfBRTKX6YB+WOu98nLQ0THknPjqr6H39ha7iVLI4b42ZRN5gWfLSZ15QZ9ZT9Z+mc0B9x
fq7MQUrKQhnGNqIJpwUFjyCet16iuG0zgHHht9hqX34DE5MR+iSvWzcCVs1W2qxTv2T5MjCmRYrU
DzPEHfXED54sfGZFfbW4tbSvoZ2u5IdCAHsitcdaz84xIPBIEupdsYtH+BDkCKRQ47tzHKDVOWpE
SnRmzQxfOmQ/WaLsCpvpOe4uVIwFKkZEhXq0HkPg3uVXtSS3L/XasUXXoTQovlNhF4BFW+Qx1eIM
zE+4zYSkz4K2hEx9IQGu+Ku9ollyc4jYUEzQh5CnAGmcmQEVv+LHgPll2a1YEqT4ufhVrXFNZe3W
/bM4qyVf1dFyJypx9KeaoTlaaUxTo4Me2K6T95z+A9GsI+T+PVGzd3Lvi+6zndqPyMrem4Q7IPTm
9Lu8J3jNNgvscIXiQIOyl6hV1FVxQ7bmjKeDSVBt2t1dxmAkAXthl27hhcSsZQ3U5qX5uR4rZqym
1D9Lo3yK0X7MMiRiaTjQjN8RhCa8JK3ZvioEuyFCYa3NQjpe/KrF87gIcsEmT9rV/0fTee02jmVR
9IsIMIdXkspZlizZL4RDmTlcZvLre2mAeeiZBqq72iWR956w99oEmmdcpjRCXT7A0jdQQW00BLBq
XC0dMoI7VLu1QumVQ/CoQJEXC2tYTlq+FOT0DubxVZHIoCunptmipqZY2+HtgRK/nO6OXK6NSl1n
flHjmOfGYB0BNQw312455oorQGG6Fbb75C0WLB9NmPvYdRR9GeZvkmXCHjV4L8EoSA0GAtUm8rwA
D4mWAdVLjPo4+oiomiSMMi+huBl0nlJPWxLbtmaBHsWvDlMDU268TuTtafdS7e66Yt8yL6nDK+zP
Y8QkqB7UffkIFgpzF1PHV7x0wn570T5IwiNOQd0IKWF6jLgcx2yPX4Uv6yWFJ/N0eEYyiNe6JFDt
1YFf6sa+wr+1wYe2Wc98Itum6VpDOGXOmwoWYW1i+N4kqxY6oql3V3gXGVld+Qyi6JDwi4OObD9/
0ZPUnV2NAAvIm9XPCReH1N0Acp6jND228YoyI6PJAzmyNfDns3kpyDhWnWylVCNqao5JpDNrx/we
jG7BxD7rxYErEk/LoorkC0kF56H0CfB1Q13dZpJ2MXx8PRUGEY0/JSEiEQ45jdKkqxkGw9Qn6EZn
g5OlPROg3Aeb9gzZOWco2FoM6ROkZrKh4q7fjaSdGnsnh6P95x9MimGKhB1TALQFWGCsaSc3FMgt
eUujL01vBRZoUmVcRSImIf8wiMkNpugQYYqVJzyE/Rb63U7FK5eH6KlPYQk9Nzf2NZu5rg329urT
Yr8LZnGk2Bst39RlPwaaO0xIHcqUtRoijaY4TskAmQM8oN8aGpFtxGiaBdqzbOsM5XIM6e8/R8wd
1FAuRsO90SRsX6OjGSyIFt239Qb2wtWmVFX0n5SbWWEjBasM71dHudjX+bLA0Zg+1Hgm9ZWB+izv
bQGyN0Dwjha6UJqlr5xsicIr5F/NY1gDaDmtYmVhR2R7z7Ar+KvggcKuXcov+beA337L7nQYWzU7
VGQedruOHg8J0mwtFQ7SQoERwAHaETATA5eT6czwCMnWh3o1fJTRDgQc7O9jsxFTCw2lpWfWsc7G
C3sQi0Ha49VaTsma+svVUaKa8gcjD3+Q2r3czDtBZyVW7+o1SFuMmCmSbiKdKE4h/BBwzMg1Y+pG
VtpIFABGf+q4IBOnRDAKGN4QL7FXCY1sJ1RIKLgVdbb1tsO2nunJ2A3uy6Vfd15gwVkWB2fSdiYL
naR3FcfZYnzd16ayn1J5b3XTPkZlYhi/0e8cW0T90B7DTe4gOFdtgx2ILeiOfOKlTPU+DIcK1Fp3
cwqcp8AxrB0COxLeF4Y5bLh3MZW/teZ65JuxHB4ThGMVHgJmfegLdkqGEALqkEoLoEf4LPepOrzN
gXbRBSFkLGbpO8t812OQpRvHjvaq5+uNfBnB32qwChxsP5jzzXHC44Uzsq+ZXw28rtiaa/nRmOIh
WYusTY8loSEYlRy+TftoXy+8Elst7Tbi0eq+bFGTp7uqiPc7xydwbdrWKQqMnpwjW9rg3kNoDSpJ
bThdX9FcLMunivTAamW04Srh8WTWEGE1UM2LESAKYhmS15zwLHfHwD7lfltLu2nWYT8NB5kAJKPG
FT/eVNTS1nDoCbrTRHuiTqeya96JnPB1oOk9ahvTwOMp4TPsxKpG8FL2kdvKwN8ma5m3Ln+aLnId
CSMx1KZBk/kC5x2yubOQh1U5zl6cPudu04FqZndCIeAg3ieVkSlvvrNInJiarV32WHvOlGYE2o6H
QGCz3QeHmFeTuKo/QON92W1LyzfSch+0GuFGAdquxAcjQxJjfxg6eMFBT5PHxGCJY+pCKikeqoaP
oT2jBINh3MEQFiR5qotWZ8PJWLqJcIp6eaKs007eDBU7fNZzwHR23TDv+y4/xO6gpMdOMY/AU4f6
ZDk0yYZws5upZDdVUIMygtTIje/LhoS7jUQu7dTiZt/MaLh71s/mI0ulhxGckqJcpZqz8/SdooUo
OEss08bS/LZm9EfsPyKnWpeIVCUD2SmS2ahcjRVxBKd6eDG0SApF8f6pGsM2kgRiJJCrA4yIXt8S
vbRNiVjqCJVoCZXQoMPU/SI0cGH2qwhO7+s5qdkXWGW7BNK7JFQaFNhtzGsiEM6FJSCObomCyatT
J0E6Ctn9GAWDroxcunAnFi+kZYaBDTrFqjQsr8ldv3tMkeHL5lakCqBHsIB1sdzWW4yAL47rGgDu
Ulj0/Qn0edm+KubOttY8aPu0PnS4lftQwOlA6v9Hou0wGAwxw01ppRsL/WEfN5upGzYj3rkarwIT
AfAi6NDA/mGfnd6pA54J+gt77nC+s7NEMFfidbbxOhuC5XdNJK1+07xRE6c5jo9dRi1goywKcepX
qhdPErYBBkJoTpg2RyY7R8SLDeEzMjYYJnXzsGkUAra4GSar2UibzoK9YaLs4a+Qv0SI61ljPfB6
FemfObWpP0YDMU9+cEqG6rTp5uIyFl4AIgsWBcOsTbnm+CbPgygdSfQI5J2ltTd1fa3UzboOgtX0
enc4C+LsoM5wLF786JowgoBMVF+/MsAC/PQw2I5mpOq0FyNJz605HXdtVh8EIrOCso7a9+Xo0xx9
P3j2XZqbZcwEH0/P/50h9kFaBwQXhBgiNDvc9T3AjoxloLNCoEkwwr6n3RnD4gAHveGeLxGAZsEJ
KeFOY+aFtXDHsbOa60vI2Ktv0129iWcWDqB40Jiiau9cxzLxT2NDKq3l2PQcVdSMiEYYRSsnWNW2
WPU8qVOF5ih52C1GG9RxlbLmsVn3oyAIccQWoG0q9jlldVaVGvUemRikjdqLSlNIG503QJe6+d2J
x3dnI+zqOPcHudKuJmM8e4oPCZg+L+70lXHmvTonknO0F+9OziaMBpQrD7C+H/OpDRcdf1mv7vpU
es9a851/bTTeOokPeXCNYLiOTn+xF5AIkPgxG09qsQplZIbyQoFX6gde1GUnK58ObNBnnMcVG//6
Gk7yBhIBRPmemtpYDE28HAgdBuFYh8UR8M+bgROxltnWV6WnTWjmin+hqJblO/osisuxQTD69Wkk
PFBEmRSSuYtCayf/KVR01aowyMSp2G+yWwv4FYQbBppOMjxsMinukWLxrNU7FH+adY4oRyhoXlsF
HA9rG82zgKMaKbkvA0uoO6onHhV/2Epq4wI5QklSnP1pm8FTe5EZu2qm8MuOAUgIqWZBLh1xB53Y
/51GfwreLKXeN7QuLEsgdRXIbGz+Kea8oqrAU8DKjb1qTO4SC2UpegMQf3dIKjAN541PNsTgEdNN
JosBoPiYhr6aPhk0r2Z+4AYm3Dywgd7tYpxdvYzVeS3tKiblEicW8BWJsSezilJuFlrBFBqUFylM
IylM+AB9v+zDTdAQBNjvsLgeYHC4BSb4Vpb8iKMN6dG4aIIGLCuRjlmIGTfubai+DDu6ksRG4n+J
hZuI12FiQuU9qtImmNhPMEehyZJziIwPy7pO+TaAWx1qaHcaVnSdvtYr59yX9UfMhcu6SD2ykwT3
m8ipb2kqmY4E1Lijo+P2SAE5pnL33Uw2tW7C6psPJRrZ8tKmlk00e4ZoIYgZv6ONdiq0sCg7I0lr
nOXWdxu584gmFzRwWjBvzsKLmcXeyIg5cvVqn4qv/DNOF23jqWBhYfXiDmmsyUvhEmGjdnAFNdwg
srVLNS1wFeIPq2prAD3GWjpXd3skxvdit3ubyeW+ZhqFkQCjw8BnT/hCgTxUPjRq7sEwIcIJNkLI
+ZKlnE7nIiWuywQjSIpDKTzSPbaVZHlRz+7uAcBpayfHOY3uaVCjg71j5tQIZSyaR2o+HLq2bnTT
vPMyUoGHavRI/fKd8knhwO/kqvGvaeBGRB08apobx6BBuPxmFAE53VZZQsILUugsNC23Nr+UyhOM
28qafrHIpOVDSb5yi+0OapzsnfymhOlErDEAx5MSm76Rg6PAmEw+o1RjvMOsQ4Wr2YGrYm/Vwwgd
j9fWKLHvVbftzb8q/pbZSkVmCE0Rj2+4TJ1FN6yHVncHiaasQ4WNmBjDu2sON+x8rkmqdSWjdiBr
PafhOTnsqrlBhqc+8YzQUk98JPIlns4aOkJskW3BirBBXl18dfQDuDaIpbE+jUJ4tv6o4o/KCveU
XUhQmXkO5FcGfwbm6SpRfLasbj19Z8Ca6wgDS87k8UEXCoHHs/vKQ5pTcilsVG16i8IPUqgH7FUt
RpjBWQzt5xjB9277hWjFW8fCmT+AkhjuaJz4rtLwpovZI9w0qD8rmQn+K+kvWpcyhBagjm89dI2A
NtOGp6Mg44vLs0pmIFmcXeuyCClkH90OSGmVJQ9ASvuzNcEQ7Etd+9Hl4BhCxahEuiletzWnSdmx
kKR5wmhVeEZpenH4Z1RMjkzkFh3aaC8phghN0PSaIrux0u30bvDtoDhA3d9kgfgaiHSb7fC9YyDe
hH9NSFrBmC+dBqUXYYrZGJBTNHoF90SQ/ai1WMRbM3jndoHFd5LYFnVJeQR3ewDM6/eOQvFGLoFn
l/o/ScA9rulLmxdqy0QyFVeuRhmeY2G0pYLXM10BBFKdv9JmHsQa2KAuwNcHwwunU2J5vcDzJL7m
/NZH39gSIAeMRMX1XlQ920rzYw1lesWaAvoIAshpxug43WWpd1O4H63znbNfaeCejMGBkFNXytlv
pxpD/HedEzj8l8OZNQlz6KvateKbDMnbeAn4unNLnGR/bBwUE5sRY/0QQ3MDhS14Ani2Z5xOQ0f8
8pl0jNb8rBrroEgExwgb9gUwmEbDNU8oLp+038jFu6N8Ra8YMNoJG+UXGlziistHumuluzrD6nlL
gi+nONFv+QXr6YTH30G6nowFCuxsKcAUSvpviobO/jGZBxDKkZ/5sIkIK2LX4HwUABSgecp+Hm7i
8kvhu2f1F8nBKczoZ6P5JwLdEBULI4IBAHCofRmFSoXFOjXplF2DJWLNZPgJtYdpSS8EgwfSkVf3
p1cZ1CIc5LQRoGHN7pD1v5BZmgBC6D87+0BklJvf5WvNQ0cTM6azUE8o8sUub910LjNUUBuFjL7o
ptPVawv0Xwk3O0yJfDcnz8TYDmjTA2Rcq5wRXH5MzXXfvRtwvUegm/jfl5zIGTjc1Od/tcTLkaaY
WxvhDBkDjUeGdMjsULjRm4QUJPGbcatT6mpfLauBHgTfukdPx24K9xASRIxubHNH/shr0AEDhAQN
AxozuLvleDwOxHK1sFVbX6gPpN6QZO4anBVb2Hy311z6jN6Rb1Ex1czrIJxpCaXfVUueeXzmrEEw
+iBIxdedfxVjNys9IM1vhovR/6lFuetpjDTilZ5Z+DGOjpf1ePBYKelCWw+1Tq7nR6aF77r9brM9
s/pfBl6o+uh+MY/P/L3R6IS8/iILeRQwoGxuN6eyPsOML00KtauifSqJ6Sl2TF/ybhM0w4jQn82b
AWols251yRNhoxypMYflX4XChcDJxVPBc5KzVpo5OWDYY9LhPTPZ5Z8qnnsHp740K34c4/0Ja/cg
gqPjsDC6DDxcEzOKeeJ+kDs//pzlgpHi5EecHiPvf6k/tO6Pe32tSSrRAzxzUoTvVNnSA/DD2Mh7
jmxHgJYQ/SqyJXNor4lqklMwApKhk+oAMir0OWKlpfi1dQJ+2rci2qckbpgEsf2vpMDwqRFYXqBr
t9uWJPFn+3phB9aP+l0e+5XoathZ/PbGGQ2XcISfc/abMTUDAlInHtyZ7x8fG8Qs8F4QEC0k3gDR
FdZcCZer0v/G/YcZ/7wscZy/+shYZfglvR1aHYlrEmOCUNk1ya7rb2pyztMzHG6zBPawKYM3Sf0D
Y4AtAr2mtlXMf2MouXX9wZxESMcGG2WxANvpMUQmatwnGzlAz+fEvsGH2KCINeJkOZm2Fw0m6d+Q
EUlr4G9HFaxehmb2DZQZBnVzMTlIw4x+Q2os4hmMDFPHODRfkBDsxbh5pjBfJKCARr6hyThmnGHy
vlKwH2rJcmA/7QRfAgmY3rCMbe11CQmRU7VVkHlFPAjGXxUgi+ixDIU/eZZgFoObLRrmTJFnSac+
YYlDyIMzoCBF0cCuzDvJCooWFW/rV854oWrfJkHe9u/QgIXi4jLmP005QrjIrJLCrPVUDrWQNFi5
aFlPmdSsoMpZ/Bo4ETnkUan1o76w1cKH+OlnBRALxiO63LnSlBxHxNR6PJ477BBVnPkGijlCGBaG
fDQA0Y/S4WUpzo9q+Azrcw22tDV/1erPMP6EDInW+VEKxVX5SV+y0lKGNfigNHZNjSaoPToIYBsb
xuXDgNqstrIbOyiQUMX0UDIaE9c9D4iZIsvKGNu1u754apDPDFYkTDWmlAW20fghRt0imEGA424Q
AOj5dZVArIoksDZEMFH0XPk2Pz07LmZsE1+gqgPNflBvVcMfn6cgGq+LLzWgAXRxzKxlmGLZRjdu
jt2iWLhO4SXS3wmAG9Rb1Dyb8rczkYDvCAI1mOgoeup13KeMtZiW98wySvVTRggrQEWZS57eGvUG
6XhDsDdtv2/Xo41p8TGp26A8m8plmk6oJDDSNuJM/eTIZ1299TTjBqtSaVwoTNtlJzi+gP5quqeL
uPVIo9wQln0GglabyWXNKiTsn3LJbZfkzn0gJrK1oQTJ2CmHFAO+ziev7LRY3YwtHy7jKHOCPJrB
2YzJwInQ4tvyCga/qgbeyJ+rhL2JM2hTGTnKYHIlxzd5PgHwIwqzT08Ui5GAZ34qo01X+LaBOGzl
1BudLh6JZXqtCLIoIULxtk4A7xppQbx9ZlwTfGL1OhNPaCZZ/D4XX1Ny6ypGd5+1Fnoqy0qFjcUh
IfQ9+ZadHaTqsTxYqB4FyBRMnBqJjdpPL571CytC3m39PeJ6e+VfjxK2QV5wam0NqEPPg90XKkOR
rd7sYxjaSPt6+2RayjYcP5vkQRhCXERujmUuLP5lxUdpJl5qZn5ZnFP8GVpAGk0YPTUHEzGWYILT
Gf3bwUObHoUFe1d4ikG4L3JzOz039EkIdwlsrRVeQqpnoswy+bufflAfiYrV0EkD/vF6jVqUDeeJ
OkpQIzNbt4JdnO4mpDkn66URoLdMlkl1knAxpHhjUiPwcvGtM3LT5Peyu89GwnnwV1Md21ADUg1c
eowJ3wZCgnGlZ8s+svWRMdPYovZyPK9B+QtjIEgDN9eh+xEBkdeBb2L9DvhQG/gkIQ9QbVz1AWQp
+UYaz1fJb4xetndn5c/RzJ2Vf8Si/A7a6TZJyvZFRq5mB/gZhJtSO8TO05CTA+CCz9FsCpdBqqqH
F5n0jLJ4eWEyv5sztC3FMiFor2jzn8pUlpP6jE0EVxUpqoqxHvLxUgp2IyZuvQTpGFRe8W6RqcGi
EtXmPzXmyKz15o1VJza7kNB7sq3BizlFtgizHauAJbbhfS/iS5YUV36G7QALx4DvnHLKvt4AUr0M
1tQarEolYnIaQniAw44OGbedhmwsjXi1w4dtY+cKI4G7hLhpJXithhnrkboke1NwboYvK//kBx0J
1IgNIN7Obir/ChDhdbuJx1vPfRiGbFCVq57WnmUwHi+m/cBLU2LqfWkEWs5uhtdCltxWSt24gXlM
ZDdPrJl9KYYEvKX8SmPiDyMYIJ3zTFuLoBzbdwpQOxhZnCY/h/G0bOrPFEqtzbK1Y+HMVa9O6WKA
7Won7SuvwJMloBWaAyvPAV+9t8dpxUJlC6wG4rftWb0G2tVcVT3Lysw+2SWLR0rWNMwOskXRk+kk
+Uye9GDHdMc6xkFFJg0dTxkl234M15wcqGwUf56LTcCbJuXsknQL5uEHTtlPo2LyoDuwWehnf0Yq
pwzln6vM1WfREbgcOpeeFAhZbq952J71EkWFYDYyoc6pq78cLZ5VHBSEYbDjZDIQE3qZ95fItLUj
lCbgjwxKzGIZjB+t/dMmvBevwFHsNW0pLRwd4077LCR8B0/mln4P6sxAQNzH1xhXh9daYD+F4lwh
QdEgpIz0qI6L5s2YxHfMAD5XUK22AVjvyqh+bBLSkuLZKPUu7BgcsAviwDaxIESqvklt55oW/TYg
V1ZpUgoVbgWIXTEBDDk9Qp9r11S1Eci2ydeoqydAM5XXzSO8vIy7c/zJjeD9nybDtWS7Epbsg2yG
c1J1V8bxr6VJSSeoa1J+0tXhj+3UIgWXpkf850kolg9SQ1rVSAiM7WyIal3c6njkTq2Xdiyx6h6u
dp78ycX4A4ZkL0tAhwGl5dQ3Sj+im2LMpbBHSZNlL/cbM2qYi4YIOTo3D2tfHXD3I9J4fYI6g7DC
OkiT85ZP3S4JpGPk4Ftp1AVceTKrSGONe8Yd1TGgWBfiU9PQUhI50bHw8fpwhIlldtc0DT4x094m
kxQFMeBGg5KF9cTC7O52PTVAO7GNwiQ20zNWprPKZixvWX2zO0FR25+0tP/OuJm44s3RvHUdmk6K
CSEF705T7C1hxNicWkzJ6k7RlScA1EVhZADUcerMSLgwvn1P6XAJAeDS40HpzCbsleTOskhucmwH
5IPP2rAu0WYgvOMYlfGotsYr56jeZcZhVJ1HzAzQTcm8CgMdYpCq3Zk3XMyRp1/wk4ZxthsYKzgF
x7EhBIWaZTGACmBjhsUPRqJzFfVXuM+rOmV4gY5M0FzKEflq6XvLnxkH4mqeqKUm5V+k460qRjCn
ncOQndCw/Mhc1XA8HeiJQORRoYtjTz+oW2J2Jy1gSBS4OucNprzJTrzMDN46k3JpfLSt5CdYUe2c
hXKl3hW4FHhC74lMlmL1PotbqW0D8S/5EJArS4VGVF926tPEzyDeZY0nLYq+VQsMcKtyGG9KMq/H
W/6as4Uv3274NRjDe9fmXi79ykyDxLDRMLgM/UdOHnPIgjsCsKLRJjv6Z4ourM9R7Yj8WtqkIwSx
28jv82rG1gSR3QvwHFcT/M3hV6dreOWR8B2FBgtIWGQEMGi0EWPCbzymi8IavLrSXuNfmoDYM+pD
RGzgQKiTyT4Im/9h7v6CsfNLcedNP9oh2gMCIMb1TTj7LL1VRbfS7AtbQnNmxMPBunbKW0x5oPWP
WCnvaaEt0e5lw1uRfAqQpGVneen8KaioOn8I37CCkZCWLyXCTQ2TRQKHoZJeOnFvmruqHETh0E91
fq6NmwgS5sQMv0nv5On6IwLZXjVpcH4D4YwwdwzsrgYeEEj+IOURebk1v66qhjcBRlSU38L+Ci1/
hPiS6rY7QU4a6I3skcK/PhVd78Z1sBkjyy3xcA3qWnOA5V6t1pML9Z6/tiRs5l96iCYQKOHk24QQ
wryYhkwoNtxgIG8EGNPmssqTJ9+G16+iEqle4+6Y0BO0i2BZPIPaKyr1KxShbcBCVQ0VtxoVtjxM
3lDWAxqzEb3yrrnAlGhGdPoAkM1DtdZw78UMiOMy9wX/BSbJNpIUR3n05X0MLSAPj1n4RVlR/aqL
Jv2LnFMS4fTbqsrTMU+cwKaBRojM66+wPA6hicz6wFEHnbzmFfnObpqi+UY2nAytRs1xr3OcIiXT
7x7W6DoERcHzU8i1S/gga7bQgGW5h31YYvuqmS2tRXhx4OW0a2hLKlG54cJwkMkKn0Us5SlPpG7R
06PocLzQPOqv7ozJKRvaZpN3V4XHMo4iyC9Ynkr2a5eei/2XTEdsnWbpgQzGIWN0W1NdAW4xp1tA
YxpbXvIy3yJDWaUpzJsBBQZqvo2yIfbEzM+zs9XZWlksC9aM9gjRCelBqP9MPzV9CPhO/NFwV1gH
/JqdjMloVQeHlkTwyOZ6a3dz7dwT8DWhNZ7i1mK98dcClW74ebA7VxGDxP57CDfUUE1IQYr3krW1
n1comOLfZn42CJfGGqKQZntGhxm8kbxbFYdeC+W3YgVdmmg/bzWaPvltBvFlsvWbMHLJ1ojNU/hR
SimBYEMkYAyTDw3pAFdvyeNSOV/5eDdsuozi6XS5H1X4EiXm3w570ZCtSfRPxR2UUB8lcn4Lp61R
o1JA8/lT5JyAgpAYZhzIZl1ZAh3jcKgSaoeYZH46PH8YitDn7qWp31gvkbVNfJOKwbGJfp1wH5C6
3i4hH1M04rRt3BJ4YX6PjQtg6kjWwUgcpXD8knoNZBZ0OXNbv/bQg+WJznq3dIvr4gtoHNsodD+w
snCsLh3c3XqHR+UVdMBqH40uqcftspBmtzjF1hnvR0oitpNe+UcRb+oMRjfsLzGJASqcQ+Anm3pP
Nzj09ynIbL/ubSq2YFNFbORLSQAo4lrNr+ZQvIKTux71d3HsTHZic2YgZ5QZoJEaQyC0UPNDwAua
6NBREGLrknrRCcoepnOE534KCoSgNvoY2f6C6oU3mA1YLeWfRi7/ZhbJfMEEWoT5jznPn5jEEcNW
P6LTB9Yn3bgQNk8Gd3JS6xs7Z9jeVRxPaSkvO4eAWCv+mnRx1sNyPxvlpYkNk+uKJTBm9j6DwGOl
XMqjdrIR5ln6hav0VDeEpxeGuI0cqlNXblpU5008s2GWGTOgomDIr8bMWlp4adTHEqvdimlVpkQX
E2hNMdW0LLm+e6Vht7hujEi7xor0UWTOVjGMN67Zo5phrpy2LQe5YtjLmtKusmVyFMiTis5px/J+
AhBSVgM6ipFZBYyBhDqhgaKNR2PU76zGKVNQDA2Wc4hsfc8sfV8wIhyHB1rkIysH9E/6wlBbEpGZ
efLbOA1z5Ncfm2dBsf6VjO5656c1QldjvqgrqBxZ3IXzulSY3TM7gOk54wIyrfmYEjbcyeVBw0TM
WMWRrE1skmtFsl5Iq9+jr+phkORjDBs3WWfAX1PcKGP4WYKbGxPG6Y3NSzit8pakj1gsHA2PsJ3u
yPBY2h8maxjLHA4w4xmvg56wo9VUvpnyZz5+BYTjNeHgpYV1RGbuTvJHCVLH7CZUS/l2UgE0Tjgo
EBooysNmPjWhtcyr3O8HVx50r3pVpCaIRQLoCr6XytIXrdYv+rTxbftI9Bfec3mRs1xrYsqwbGAp
Ax97NBiap6wPgOdHzInMp2UBgWjYbaP1FRotj77okP2BzmMmPbs0ZIeBnGVc+pp0q3k+jJwCNHrQ
gZC8kNY4nQkukAc/xGCjQaPXG3NNYgLxWL9lx2PEwr1lZkdX5OvDHXnToaUNpNw+ykaDV3kDQQsp
jkxtuC6/4niraXdiTT0ZmYGj8lih9HkNfoEFQHfQSD+c+XgCCVQGwu6KalNQE2qs3kbqD/oq2gWV
9f95Dm7zugUeregQQfXkhNwVYS0wivE8D/oxpt4KWXbkqeoPc4fKVLhOVHFPVZBMLFgqVKP8q6bo
XEwcOUvEDqiXobgzR3WTU+LOjfMxDPqubJAaA4yaBt3VpsnTmHt2oUVCFIaliGFwuEMjpqbZWi/g
3cOO78QXckpXBV5s587BjurlFKgQV8+OvE9KNK4D+GVL8uKMGfLwugErOCvMPqankh5AOHvh695l
vJLqGkf3l579hMN3ZahuavVbDIy4coglnmy3DsXOiHiGa4nmYvJzmoWyGLyxPsnNP3PUXCnu3JgF
mODFgoziRZazlYccWslZzlAGKX7PTjdibgxxdOE41XJCDCn363pKfYPzgdiaNjyb2kWjXGhJqxK0
bU6rPAjMOcVkddvpIxsAcMYM8HjwCtYck6VRABkuIHn+Q285ZXrNCEmz15JGy8+qfY4N1uOHNMHu
qpPXl+cLk2Fi9y3hGVFUcAaqdgLY5wE784ldxIHBvp4OY/6wxsa1lH4zlvYxxReO2+LYvHbG0zYt
Mq5MB20jwzsViyunR9uj2IpLun36dahLWfkMqA9Kvq2y05alEixlJr960AB+AxHEeWnYdPfEIfEB
1aPK3qHEGY3JGECCzvhwkt6tEM36l81tWqJPEbxVMDkBqvD/eMZ7cYmSu0L7LbgrjYomueWZnhVe
BC8J60Ofd7sK+lKohZtsiMBZw1oH9v5UcsaRxBTOA7T6rV0zryP9vJosxMu57yBphm9Or2ydUiqa
MMnODgmmvggllnv29JAgdo6szwQwPIyo4WR5Ztfirv5rXkoWo/vMzRkJAJHFdLC9SUhtRR8NIUlP
XRwI/pCCFasEW1uVV97Yl4RjMi2ybioqFVDA7ityZ4R0U4Llkub8IpJgX/5N1OJj8eGYKK0aqgcJ
9jxssSrA9dPke+KXITwXSKQG2NDkiDGhU0s2OOU2poK0p49Kxlky4uYgrFbpYPFxUDua8VFq/Cwh
SLp80LHJzmy1UDyPn+GXiNFDRJeWtUYAnQIJESy+1zstZVucmWB11IUWjGC48fyFmBepFzDVerO2
lhS26Rm7dID5M2hQKGmKCqZR0D02CVNyncQ8BrgV6QFUcul3T+KA9O58xZZ96G2GWqEhzowe1xHn
dtcdDDH1rgbxQteqpz5np7DXdy277x48tjEG1OpkixE7kHCvMkqQ5vgoI2q14xZZtI5kO2eVSxNh
foxdQzHGgrQGBx9YrPxdiVshYD07m1g/ygAAAsWSBXqlDhCEEn6umnslfRU61oPecm0SPVmZ7V4o
EfSo16j0qI3ZV2/1X0oabeoCgz4/k4p3wCnX6jwsctSeijgxZEu7H3O4Ws3D0TKvN1+FhaN+O036
UQb2uo/Yk4foOPWVWTqQr6xtG8dnodlf4ysJjI8/GHpGjnZ4j9BsGDkOWRT3iiievahPCiP6nhbq
FwMG7WC1SMePmK2SfUkGJhXEb+oB+z7aKXSGJvq+UEUq38teQFJN1b1SDhggvoAaKchxg54EzTPj
jKgcjyIqL/wOnq11foGzFF/UIsDvmXKAZ+BM/yPqvJYbR7Ys+kWIAJCwr/RWokiRMi8ZcgVvE/7r
Z6EjZibiXnVXdRmJIjKP2XttrOeY2Vg0RLhMDMY5DouswDmiyYYGGK2mThFhDzI98jetjSF6+NN6
BmUEfhv1wJjrgsBvqSHmiIenmHAbFPusBDvMRu66aXlnVtPOF+iDKbfkWEBG581ofDptTlgEujGv
PBbZtzcHq81xr+wsfAQnkZLL0kgRfL566h6B2/Kbd9LKcwcG1qthfdo8nMC+EPVA0sq9h9v9GExZ
GbrzzbEh3/jgP8PhFzIehHKNDVy4DrKv2AuAC7P0LKrzBHVnPLdQwksSKHWC5P3sMup/kh1Dod4r
DekHy09pLfPiW6v+NQnUtSR7b3QQAbJbCtD2Tl/vElc9jyKSgKuXSqKNMTFSaaQ7kWf7Ettsq7QW
70Fm3QhEXOlILSfXg6BP9jxftJZfzFxtWfapjluwg1yVg+ISwAjSGjgprX/f8wLD5h3hBjifcyuU
OC7rFskmILDYelQR52jbXd2dYVlI/PyXvOqW9hy3mNXb3CpALlFAthyzFSR3olZKc2TB+CcoKtj5
8pneXZ0qnwNYY10ZO1RR7GzSJkRVE3wGsN4SRU2BfTfg1tLMb0MNC4txmeav6nn5O8bPTi++WpJu
QzTnyZb0xrXFxG4iEVivcJyMSER63IIJRxqRVBojBQ3FVv4Sk4s4BPDEkMOsbYRqgkCILEEkQXlr
9rgLvM9J3UYYdkKSW1IkwBgQMMTWV4LeMq/ffJZ93abyaxbQbxY1QwAZrm5/UVzEmBwKRMVRfurn
oClYMKw94+cLpecasDrALugBLWwdjEIagrDah2sZzAiRaM9MDXQIFZ6rtkGJHjmIH5Ng11rTtnpa
xYtkLeZBI2eqg2PvzyuqdcI7wXUpzC0GKgH8jPnEEuv5Lsb2wgohA/X7bsTpVks7HNpqVcdfvfWK
kI99JxSpic0LsGZ5V8wP66BjzkeMq3ZP1Wvs/Sr1WVGIBR0Gdl54/GLIW9JdXzDVYRPvui5b1Hxp
MhLTY8r6tjgr5z54pCGM9t2nhIW+ver0+p+CBYItkmWGWS5jxVRMIZxLnS8H+4RUbwM2P7BwLlBR
sfwvrT2+OOFvTZe2N2taAGK0WkRHsn+J8R+Zl4i9r5dSfVz1TN/PC/eg/pQ+WZqtRWeJ4digBna8
MyLaZiGS8sfVyFg1d6WQT12N62DsH13ZPvz+JEmGpVNN0m8DW72PWC0vEaqFpLQLpCXMVDD6ckWj
eQpxqjoA4wZ1q+gSchFuS+IxoF0tRe0wtBgYikjalyzcE+DpxTehEZGZ16RjLxi3EPPML+VT4lWx
dt7Jdw2AAzTFEHMiJXatUSJexXjUyyUDIlZzPPe1IplarSr+6clb4bzP+RSxk4DinAPg1bI1X2VK
gLzLjPO/NCYUQ+0iJjFwjFh5GAOlmmVsS/1e9/3NU6hAWqDHA3iehO9tiSanMe+u+dXIiOwCFwFS
v8iYhQGfOtKwfOsyu4Tq2mCYTaVxUET1UMjthxG6kyZ2M9uTkthl/JvpAV1x84tX59t1PoSNggrt
j7LNNZGjm5w2ICk4MCpp08wAoEftN+S4ltXKHNyjB8+dWKyrN+YvopiOzqvRTq/CUcdUbxZl+NHb
bzHmnbVNemjJBE5oDKX8la1fOn/niGMtXwOEIoPhvFuNvDdId7uYt6ebo+tcAQzlpTSeNcUAJfwh
2QQAkbsfA3hAUb2fYI1MZEX5WrBqQ3RdFRMjxjtmD7UF1Z/GJaJpHyJhWcSOrLkkYKaTmJwv49br
77NayAjCFbCAlU8wBEOXZYMrtiMnaawIRWExDk+N5o0NlPo2BaoUcYqafU6Hp1MyWv9M91swondJ
gvCC4qA0vqsQCYu8AIaQwy/zDsqyHiCEVm3xSlZO0R/dKlrlAWqjkdV7vROj4n4v1y63VsZ3t3YO
Xfqu0m/HekLReB8q7ptQ/yxQ+FGRLYm/XpSuxtAev3Fi3kM20QbBaU5NJy4mkl6hVHXGpnPwDo+8
dUKkUJ6w73E/SxgN8yciDigQsCVMpGN4erqI7Q+zkkoc0qDdkic/jXueKqdiQOliJlJUUYyPDVql
3PhKWGSbUgMYnx7Dje9Mr5reH7oJVNp8jejO+BcFzO2GbZW1e7DyS1M+WggwYgOIZyGJFSJnrH9U
DBwx7i0dWPqs4bh9Oe1XGrlBmU7ojUWjiZSp15yll29KFETSuiQWoML3wf8IzTtSjpitF5tBl/zw
zQhw2y8yLlA8BDTVKagJxNSHosn+esm3kC0vauh2RIOLoZmBwyQkzOJQ2/c5q83KXU7htGOw1Tug
u3mlQzKlcLRWyLXk88gCnOiXpTJfhDo7ibY02maZjnThbFf6USxCWhU768hnXJBxs3UsHHL1JaOB
6PuV3cG7NtY5uybKk6XBzW85XFBFtwhDfTsRK2pVP+4POYZczv2SuB0FqKE6IimgAIOZOpl8W7Ex
I6dsHRR3EbMWgbC93ydaeBgzG3Iz+sJBXze4lxW2BMvej7b/KaERITsDt8dupJf5sQIWVRnOIh6d
fRUb58YZ0Eloq77joau+A1DltnSfKrN7aewG3Ym/9ch4VyVAujxbZYruzIMuLxSrJLQ2CBMFIvmk
i9c5lYAz5HsD/fwE9fgNBPLOLMMNBcBB4uMTRHTbGhGzj4wNNPqvLPgF6bqMrCcZsNNm2Zt054Jb
rJLX2hObWe/33w9Z9endh8G3Pn6uiEUUZ5U9gy1YarxzNEEkXDCLTJEDGzcrePjD2mQ1NCO6KvAv
QGemMlpFFREvkI44pRh9YA83QA4d07JeaVR+PXPtsGVc+G8cN0l0bYqLSI21w4ICVd3BRkZpIkoZ
ibREv8V6w6CJ041/Jdnb5lNVfko+BS/+7tVz6H6M6Zdp/FZTSOQdVQzTvZZXzgJySdO1HvVq0bS/
af+TJ+9592DmCp5NeJuBOSdRgacGpqNELKJfO4q52P2ES6F3n3FCBsc+QYFOWyr9P4HmMBi2DrOv
Ka5w615c/VDzbSn4Yohmor2+sfTN7F/Jv0z1OpSghnc6zzZmAiTiQXnvzHttP8f2HSFgyKrJ/+NI
76zmkncxaoSH7v0J6GHGZBG2DEXVWZX5UyTROQa4Gf7q4i3wvkrjo2p6KkeIWxxJIa82TMJN6qmP
OLQQb5xzhHH6NjDqF5bZS1mDjv90C2CU/fPU/PG1DLWzaNIzWYGLLPvKOjzPW4c6cWCxG/+Y/Yse
sOc8zVN39yPsflVx76Of/8SF6HKJdtVZiYzFCZiRD3WKmg+EMJVI6n+01WdIGZNo106hg+4/Yro1
q3kOSwLOHhVncY4x0WSOL/yaPhqyQQm81j5YJInEqOa8hMuhD48Bm4ZCfU7Dr3Tdo2KVYaNW6cuA
cekgEZzdMepxzINf4IrviLEovJU52kuYMZORfvjWvLHxitNIozmr0rBz15m2MeBx+fQanGRWdJqm
nZx1X4w7mbU3XyfB8xhte/9fH69GCxt9yPYvQKzlGgSQsom236b83e7/Jnqc1jz6ObY0rICHrKwB
tuJBGM2TP8zCO/xlv4Z7SBGbOT8al5pbrdvxoBnTskByxIJz7vA9n6TAjsREljYeT/5cONZHlV0H
7h6HKSvBPiFD3obSQyvhwlHwR1BR2AMuXRyCRFOsGwT7riZXVqLvU/545OcYzfkLWfXo/bKcuLIt
DsMRegFnljN2y94Nzr2pEyDJcjBlTyT/Bno9snqJWOjBPW9y67keflUKQpFmY8WYjQqAtXoujwZk
IoseuLd9FmonwV8jgWOYFf5vllW3XvXruoueghQrd/uLIn+h189kcUnvXPpofvKHEzwS880DJczX
NVF2eOEnOeTbuG8XJfKvAhWVbvwZ00cknviD+aqDGElW8sScNWcDxzBrTA6G+81gZ6Tsm64DyITL
wPDWB7inio5AmgpmG/L3DK0ko+yII91PiXzk8IqSb/YoSMvenRO1eaD8RQSyxJrY8ivCjZS7HGIf
wRddAGB3u3mUzT9pvkW8VmJksZXwkn3GEepnjHGOa1FsIlSB6lGzOy0ZGAfsk4Lwq0RY1JaI60gN
MpmdGECs/gI2OzD4MT0wTmlf6+HZyC8FMvjSOIj4xt4P7ghSYLa4IpqWfDsVa5sIYbjPkMPvglOr
9GU4XkfOYNZ0A3FXhSUxsTuIrMNFiue9z9MtyuW1IKOO3ACFBsY42d2PL7EAYSvt8YxCdAK9yijW
pwDPTvxPY7wdche1j3g4AS20fUL/bsN4NuDZBdGTwww11z/sglZ/n0SPRNiL0NqDn0G6TOHJ1CEy
3jlc8ui5BCEyv607/a59ES7Py/Pd8BlNPoQl3jM11LaC+wFBvf/uVhz+OW9t5GbhjfafsiLu4NRs
OnvHzj9on1tnSbAhIJnUXmOitnxkmaQTvPO+1JKXyfvwtB80rRREA7cTa9z4JsPXDHNnuMYOJfN2
aYHP1N4UJvCuEEuPFTThSeu00ihOEX+ALUR2iCHdhyglF9N3an4x6RTsjedk8hfJtBPQ+NIg1ZrJ
lgPzb9MLJn8rl2WTm2OVH+IFxiGcLhaUG1oRwgqAr3fQPDEyQ8lLgnFXVg0BAnMJZ64j/EQsilrx
NKin3gSy+6YVb/kwoUccVsOssCdDplmJtMGRQvREWJBSJbAn4Anv0xNLJ9qR4KrMty56jeJjXq41
Lqh2npOj8Zq2hD0xzHLdFz+od97sCgl83LMkytifBOBSeLvjbdav5mu4qMz2ObX9EDfzSTp4pOzw
lVAA5t7QUHomK6SwsKngaQpRDdHdzyMfBRIs5n3lB88YxIR7q40vdvhLX5AiOfjrbv5ZFMsagRvy
UKCoi6DAbux8N+n3LG+RepGRByy15CwEg12+NR7humhteEEZy/vXVowvGTb+Kr+P3r8Azj66Bvua
CPNHUTNBwf9jHX4d3kzrkLu/3oxFDUmVcznOvEUUf7f85jbCI8jfVkoABMmCyxCvAyp134IeJ/VN
1e5d7WRxldRwe/JnB1R29ptiFcDlZofP9IMIQAX7VocU7AzhpA1ZoUXuCaTmpeA8GeUPm87Y9UnK
VYth3iElZ6/6VP05HX9QdFKFPscBBwEFEgSc1cg/m7h6zkegffhuoW0GrFFfdXHxZoJopi0LbQ+q
Hi/wZmRfrP3aXKA6KiRNsxhMBsvCARCio57PgEcPTKKQsrJNmhgxJPndn+7O8N7QTmbzEW3csJbj
imEALFi5zN6WbR9ecGN40Y+0SN36N5goHbRsF+rfDgOT0v8YUsg5HIg66kdQ+XPPyIDA/ZA8CsL+
1ElrRfhjbTXraBF8O5nZIrXIxpjtZBMDcJ/7oSZwzf9r4lfY3dzYAJjWXXXz7PRQW5+RCd1e/ouz
mv3/q+6dsHgh+eoEaskMpwGaUJfOwvV2dredWm1TByzs0xdH+xujh45ZPo9fUzZFTrzSY9INEQ0O
HAKo8orqYfBbxTirN6Od0zIfIVGxYAByNEKsJickHTiX2/DPxd9Ve4Ds2G1ZEXPNuL20Fvs5Hs/u
NeDSDcqrO88GD233VZMJx8B3HYJRyQ69OOLYlP0u6M+2/WmW80X1FaWKLoGbitydfleGJyJZyKWo
ums23VFyE4VjI5W1akqyFytF/Jnra0V0l8T8kbRXRuV6viaMvELWIVAG+eNqaFgHQHEgNYCicbS2
yHfaEvtVT5mzM/pHUbCXYFCXJy9695LEzP+acW+Tw+rR9s5exhpnm+Aax/DRrVFe578Npi3/y/Wf
yYxDT2FZt9jD44h6LX7vTJ0RWLKipqy5aigiFGqfSXsHH+D64J/Sa9n8DXbAe57VFKhXLLH2cG2S
f8J7kxP8SfWHDbCUF4vvhOqPdX4xPjuEUfijdS76Lv2nMwxusw9T/BrBeaAHtIx/ecrewfht/Wuk
7aPwwTGE3yaCpDQRT2pyY2fmpidCN05u0dwkleh9uKwHZ2XVB6Qq567JGHxibvVR+hL54OFnYxbG
kaaIo86aL3hyewUELqcCyzv29Cfvy1A3B5VcyRK3H8ACPzNcqzH1BaGEKRQD0UAQC7XZfpqdDgjP
iYhZuAgQYBTsotDGGxiuAqjoTB4tLviJA9JCCCOozLz+Y6Djz9jNe1F5sjmohbWfp1kyEBhnKnhd
yF+OQbY1xMV2dgj6DWIxiM2xnhlhYgNHecKoVIgvuqlF851kCSFT9NfJUfOcgwtFVbICg4FlPRsj
QSIdrA6kNdwgrEaMo8O4mx1w6b9SuufW2QwvdTsv0siBCz4K7eoWu4JB5syh93COjBbaxqsST0X+
FXccPj+e+Sa4PXL+uOZsE/SSnVg0JUhF4qc/rO2M5GtixpHryqXJWUEx3aAbGzl4ZfMq7W9WIrbz
mrEnKmf1AqZVXf7i6HFwUto6ZhK8CAO/8EJoot6kK4OZUW3ch+nKip94xWeO8lgjzHaJvRjPHpWt
89o5L73/W3a/ef+ntN+CM8eVp0k9mfS4KXtp0qS65JR276zXlAbX7Fh0K67wQNHu3dBxpeWtTuZQ
TbptCt0tG29KH8HS2xK8DtDXRbk2SJbzhyuFK4wFSAUfncuM97uFCtl0f6KX6xF3KOoKgzJM094n
F1c/jx44/SVy27R6c5oPm3bPt0DszoMCvqS4PGjuS0kMD/Nn1CO7gFQilBnp/HUecHagx3TDD91/
5N4rjut9hK+uKKZ32X6AJh+CSzQRlkvSNTugkGNh9vCN7bkcr6bJX4hBppS7RLxR9cY210THY1ji
eogZHkCE3Lag3xo+09KmL8XX1P7lXMHaqYAZ0XzVnOdJ9zqPTD3tt07eXQQNNcVVuxsZgg3WOepQ
sh+n5NwO7zYBbPZhYOCklTdxLeG5p058S6vbkPPa5QkT6UWWM5/xvqMJQxsUT3aUnXtg8Fa8iHfb
PGXJIewW2N3a4OA0HRLFU8ZDlkhCuY2jh7GXmF0eLeSM64j7vQOJAkWefq2wnrRyPaXvElKferb7
H9/k/YHCyW2ox6OHZu4C+Te2H9ICAlauqaUbzFEjeB9rVU/fFg0+L5o+vJtMw3RATHEC6XhaThjk
5+rYoyeTCZ7skkcbvSkTaub9tFULyztn2XUOfYJPwbcw9PYtlE5j0zff6NSSfm1Rk2TyT8WrineB
y6DyMbRPA/XwQK3c8dIzbDa5TkOe0CJc5jwf8QCdjsUo8vCCxi2OibOrbnVrfgbIIRKWAH6F5tcc
lxVvY4evCbMPM8IwCmeuOcMW0oz6NwknFb1HjYgsDTciyS52TNoeQ2ngPfbIJ//lGh9QT1ate9cZ
oJilvXTXgf+vpPDx/wUT01EKD22G5H6RjxamL0P3m/H2TfjVbW+cohDQPcvXsoXz1BKpxTB51Hdl
ZuDqJDo+4AqoEAOYLxkz24hFdZ7+FXxeXQtD4FlM+C34fz0DK90OtgPrKPb6pVG85EhXgAJGCTs6
u8hetYj5LuNksi8WjNDL4OgnnxZTIqRlXAfIabnTaMhUCXEXGX/7EqEHhqd+nrgvQG+i2TQbojaJ
PcLA1EG6BTo+hDjYum5b4yq3eYT0EXYUiiFw1kNEofjV+utcg7y8If9gHFYs/H22w7ZxZ4W0wGOU
ZsbKNb4dnq8Yw7jy2Mw0nzELC6/nIYx8FGPlxmndzZxjCiJsaLV3Uv92wciCpepWMTkyecEKyPzy
PjL3VqBQNfzZ36ut535+oHlP0YS9YMssPsf6KZVQQOaNrYHFIGA9vEHt5gYfdX3mOaDQdRuySihU
sUfdc+s6udDtUZUSsVBBmcCUMOKnTg/5eHNcklKrcF2jEY7L15o0FiNnFmJt9AB1egnG/MgLid7+
mA7dxoA65psGnH1NfDR1xSF+Cfs5JY9qq9aRmmkMUT1m5XhFyldVhu8YRzWD/bPym1+9ozWlCIwF
oSCokOMar0+BBQ2acsO5U4v+TDWX5fYm9XP2tDz7HlVpgmmgzntmEO1dL+8u92Ez93cpmR5AaFFg
E8u2Fi0Q/i48my4MCvPWlhXAMGMnkBcyjtzReMy+437LfHRo78SKYHXGW91Er0HoLgt2Ua1469sP
d8Q3hhaaSQx0LJb/JMU145VZXpYxzckbKA0o5q2/rqVUrvqKFFd7Vlp1FsQsF3MwYA6Cf/wYXggu
S34zn1xNBxFRiaewhzzJLDnaay16agqqtLe9dd3wA8Dgv5XsWDowG26L5KpQTgaJuHmzd1gjLq8u
vHVI5Z9CtWvz4j0EQzRIrrCxPKWp3Ju/eDq5RRoQ0ARDSFAtmbMROKtrr9rpebVt0gaBOqvzMFix
dVjGFHFCylMEWG5Q/8oa/dO8geIGUQyztbj9MNiCm1zU5dHjAM7f2A4M4xVCCLshS/uJiMQkavBb
Y+YzGifNe3J7eHEbzHFoZtV5CNZc7oyjtm7DBCgiwp2bgOCxuZvlTFh6v4QnBRTdtOg7Vo+D2KEM
z5ap2gUmDjUKJmI1Ei4NcelJX5R7KyMVGys/bugz0/f2XvwxnWHOAwJxKm+MuZmLM0h1gqvBbtcB
GLJpyC2NCSPm773wzm5pxtNIvWcm21Y2uDgys+JugzhgDUWiD0Bt8i2YD1VaQ1DtF8F1w3w889SP
MIaGa+Y94vaR0u+RCwvt5JpLdZpiR9DsRtbhv39DUQgVhlUidsiKQ1wf7qFdWwe/9a3Df/+WES/J
rVxW3QHxvdI182AT2EA5Xw7i4AUJZTzVldFi/fjvw1Bq90LBiUxt8K5Q/7AmlQyNELk01CxpOd+f
HLRsvKf+nrj2RQHt2ZQ2omWQi/c6GMrnyjbNfS5xpVmAN55K3/xBhWLvYvQrKyfttXuLMcbyUQT0
kdvz4jiPoGUVL4sivKbcy+XU3tyOqYxyaJcKC1q6XhO25E2JjqZ5KKA1UMsLVX0WevQ6hUGI/QmV
AR4AZ6eVwJQ8j2u6U6RYq9iqN9Qz2MXhIkeknVztcYqXHcAz8CxpsHNyrJhZjUpGrxXCIQ165RBU
L46glUMEtcmMoDkFTnOUAcHiU9yMdxKKiOeQyNSonYJlVDX6vXeS6KgLzcUo7xPC6t2HGOsQ/81i
iaWTkAfXcNNXU3EpNbYQU2Mi2jNYm9QD+IdexxZZs2sBHQmepbSwpYbiUutKXHwbkgQUXHMn/Whn
M7RZjGNigVkHfwmm9jt0SS3J//tRmSVPDqHdDF/0jDnkiHfvie5D0xcNX+VKb6x/3UxSUNWQ3Qzl
w2Xtsucis3pEgCyF7MBIboNlpwyChp0FAmqRpcRz5XhAt2mm6lU2bgrf8q7uZPVUYrzjuxS6m0Hy
RlY25clXWE77gFSqtrDYm1faSzEM+ls11Egl2SNLQBKd0XC3eiG2YKOxzqMlrDMcPXCVafMVzj+F
sudeg8Zb8UV/ARawzkNrC8jK/BszbGIlPY/4eBNxrs6ADe89OtIIQs1UASH6vw+poevnuZcsZjOn
UNq7MQT62ZurocxDUDHNPwyN0t5jUD9FvTmdlWCMmOl4a1LW+iPgmOJrKiroybU1nkPFB78CR54m
DPYTSkYibf1jYjsRtKboM0PxOi6KJpqzTkrM5HT3qwCXwX+/U1bteJZ9tB8UsuGodIbzWCoE/5gI
Sw1psswclqBlMp6nbMYIZ4cySwlfVh7ZzXbPwx4nd92Me7FE31R42Ff/+wX/fZhyPViJAc1sD1I8
nIp7qUOmJO+IklgjZ2fQIkCIGr1vgSr24GAiRxjhG6ztV6XWttd8/mBFabYTpDhIl/OxrlUM6DB0
Gd8O30JwVgeDlR6cpPnrQymPWYJVmpxtvBOIx0r44gCl5jZARwzSRuWNl7Hibnf0jQXwdxvHNjub
rOvOSpN7w2vknoG1OqtkIDuXxVviB2wppjrhzVI2wCH5QN9tgOoQSHtkfHYRsAOWRPnm9Akq6omS
TDp/Zpg2TwwtlsqywlXD92ApKmLCAW2t1eT+ZIHxkA3uKS3Q313L7ghNGL9933md2qTaC8vqd46e
/gkViWczB92dKUQFjVr3BTXcIMxnRM5lGnKJ5ZB+EmWsmqIYuRzKg9GI9Gg6wyl17Wvq6nsrQZhi
+OhMqqDVAB2kR8S06Q3VPBpbFL1bf4rDXQalo8189zcCKxWZ7M4lIrbGqAij9O2/hJ8trMx8ylgv
6W65dSoTOOb4yNrauI4h5MiqcpZOHvlnrvhsmPgaurTcRkTx1PEg6dNltuX657emFdmvNexcNQ3k
UxqQ7GBVNhddKuDXjfVUp0CY+kBnLmEzpRWlTsuDCZR8eBBS80/hAm0uRsShrdE/4P1mPduz0mqn
XLE612Gi+RHoLjVBNZ6NWX4PyxZKTMd7muBvfho2yhLhoLuKOE+fensJy8LY2Xb/Pli5emobv34K
zOxn8Ee1s0ZCZuNy4PDSuV35T1001U/Ig08DMF3dDoJd2HmMO/NcMCLGBxhNegUPl1w5M+cEqwbZ
X4hb/S2sCn+HbqpTERnDxUkUpbf7W7qp/MIHhMeBr9iPwj2Gvfzy3wcR0T+5YTky2Et/tZ5NDo2L
fs5QZh0pE18b1hgrkUEFM8Ksu5i+02LpmYylM5OGOxYNEj/jqs/HAJAAJJ6q0sO1ZQ7DLufpw9qi
6hczTaKnOe9daVWw5yZXC0f58UvAgGqsEiL2/Ng66F72lfbFtykyQK/dwjNI+WqhnoIvZj8uc3nK
Cl5rFZGuV9t47nLtDcVnuWw0IJGhxh/bdd5Bq6V5qirpPBdR/0hwilkFHDK95K3Z5W+l4eiXASqd
Vk3jwrOEuUYDDbUZO84qS2A7jCnPnDtW9cGmJ18EejSSqj7rB1qdXDaPOMKAJ2LlVp3+3Nopy9MU
K1uel80ehCD0GC/mHQUecjHGY/VVOMb3GPLFlL7sV0WqV0e8KrBxfD9YupifNzgIylVYue7Ca+vk
iC0pOYoWwILoLBIQOGszvxmOYabKdR6h5nbrsT/m0mP/VjNpnX/UVXEGBE5kiBlJsMEM3J3cMeft
Yig2LR0akayL/JURoVuVhvgwmIdlfTic0CnCbuppPFmbiC/blOhhDPQAjQKiAbpPzRMBXyg+Udvs
r3SOV8XOuhuG9ruUI3q7QieuYiyAJIVpuKWk05dmTUBUyP5si9RlNQlRfdQBsmuR1Bh+fWTGJmlM
K82rrefRcHf9BOAqTxWGa+nNOfHbolXOXvOYL2tkPjka33ItRoli4ylHDtOwGZbswWyQc2nq7d3a
7PDoGK9Zl41r3Y3+SR+3RWdF62he3DZ2GeHjIhWzNCH0CnmJ2Rb5EZpyM+3yl8D3R5BphCMy30p9
MRyNxH8ZXWkda0ZFL05gYMGY38G6bNxLFi0MR7FIgtaYhu0rgeBYemEe+OAreA++I4HrzlRC9WvN
XJSihVZXVpigq069zrnVaeCg8MHX8mSnZsHcllmBbjEjCtB/JqGG+5X95hU7FC0wTbeLxucD7S7T
nDx7D/zEwfknVoUm8nMeA2QqTV99cz1CKj9MjhM+EUL7MwQI9gHL5QQ/qpSLcUYvipmGMaU/Ps6j
2pq1aJ4eb4aWcZsQ5biTXZeuAqm/BrZZPI8ye5nq9q1rTcw0QU+qjGs+9FDv7qrK0m1vGj95WJsr
8AjBNTQmjvQ5RGjS2pess+oXp8VSii76JtqvJhmia0LODGa7iVckUOA1UwAdUX2rrRlEMBbfnVt7
J5mor6DTxwMlMSF41AqM4qwHt0pMl+0q6GbyVinpLgxVYX9ksqelsXwLOnpsMwoF67+WZbAS9sPM
zmkbUiIy9uaFIBac0wXzZD/P1fRiW1k2yFRZdNcJLX/RTC6GIx8srtm0q0ZDWtJ2aX10KvvJNnqw
C4gyNsmcMBdAuP/fD9uqhOQd9CUaoFCFFzuVLEiyEDKqIJ7SrGwGqfM5KnmRz1Zj4d29xWE3nBw7
JYqIQUE85tGGk7e+UH5XDHYZ1ZRd8Y1DiinB/PPF/EH3XbFno/mbq5S+z/G/JjsJjsp1tcN/H5JW
zjE2rB7/+w+iapdEh74opaAU9t18V0PUIFgpWYZ+7h3GQHMxq3T3uGr7DUWGPIytQw0XnWpfmdBp
6ibdeMAxur72D1IP/9lKGGuuLf/ghJ/V5MT7DmXO/OP//zDIMkMmp8yDDyOA4Q7pDZbRoUkc2hfd
r8nqNVAHTOw2cFguPJNIDbjUwQIQTjzzJ85jp9XUTipcUf/aFGubbHJe3NRy95NDypRNPOyMmxl3
RPLM9wnLxaTXGfhl2KUgs0ybuCJHZCAqtiS0YmnP8S6y65mti+QrSKGoyja3VqaOz7yrNPtU2aQg
DYlFudPzrghg0E221T2bmWkeg573bmOIjfIGBAEWijpJn3XwDeQzQQxcdQheQ0BKvbSq57IdXhKL
80aCJdhGJX2w3SL0SAM0TEbIg0T0dmQZ+8KwHkWWz9x3c2LkADvB6dmbgvDCDLRQFjvOKM3/1XE1
HvogaVeGC5fCsUBP9OmuTUL0O6VO2BBjofZZb0uO7NKyV4MR9dtEG3P8wFp3CiNCslzpxBu9D6p7
Ao44TKxg3VQ6jCnPb3aOZWN17TKQP3mQbqe1bhHdUcVfupD+qQynV9sR2TK3aqya1M0LxZScdCom
qH6yj4NieMzVRixUQ21JBZjnuD8IsTHPge6Ik+5kbGExSBl6G0NHjNptRYPU8p14FNINdjoT7GXd
NAmD0Ml8ZEZ1JLfCfg/wmDsGR8nk9y2uzbY/gAONaX7XSdVj28q84qDHwTmVWEFjHc00prGEpX3z
CERcP/RBfzh+A2H/f1g6r93WsWWLfhEB5vDKKCoH5xfBlreZc+bXn6G+FwcwTnfbskyRa9WqmnNM
NZ52QzNKh45TFTOt+Gpp/IamW7jb1/7RCu9J1F6QX983SUM9kg2oBfShmDlJ5/E+zrcJujIs+zFp
BskK9VlnMRzG+p9Wgx7OR39IDfThhFqjuR/AJsoFRPqyoU9BM3ptwNMk2GxHHWVaZKjCLylqtBdX
NrV4QNbAfIMPOeaAKM7HURthYhj9eNLLHHJrm11VddbPuaqSYjKjHIGLa5xNpgkr0CfgEZeZe5XA
jKx1pQ7kQS1gD7pPeoN7H+NSA4ZPSlLkq2nZ0EUrFkCKyms31cSRZUZ60Ch8Kb6eUjdZzQ4JmQUg
p+G89Php0dfQQMuUiAyGBWJSo1sF0XSnsjbWy122AjHPZqdfk3pj4MhwYyup6ZKZXdDGKIqWtN3f
zQEX6wCn6U4E7pSUL+sKkU7UYDKVPPv71ng35LsMtw11YycV8GF65JPcJRINju5yL+aJpHhMFKU8
70a1YrwPywFT5mo5jd5mL1bHrsETdSylCXa0TAd3KNFOyBYSzThviQRTUOKnBFL5WpQKnlTjuhTE
7LtM4uUwp6AiI5n8umYgmrnQIctMrp4Y8nWQVCziyOf6MU3Omog4eKiInBLzqDhknNb9xOppKklr
uctE8r4nEEDJ8wtj4XUinWY1RctFPW8E3SJ96nIJkPz5hbyV4rAkEYVAh6pM7KE26NPCLMNM3Dbu
WCkVsh4WQQlLZgf1qmOgTuf//wK+RQ81ApJkQ7F288S5/b8v8L5QMcgRRrr2GQGUI83RDfP/vlgJ
oXcqywCtoLSzp36qNobZHeKRcA4GWswoiy4ivoQvkiIcM1Ugiim7f/RGtlkXkaEs+or9VOpiALz1
wxgH1D1iRXdYTJiWr7APSBSV2WPvzc/8/Ke5L6HW4mWmduFHzW7FpDj2om+s9BaW+A4eTqPPqZrW
cpGfX3C+o1WSGa/JCO6sWREv/30Z/lPDphTTQ8c4CjG1tOmkStxmhvwvTwnvGwSif3Jdm7djRDlo
KLUJD7RXQ1jYzDmp3sOmwLAwxIP2yEiV5wDljs2kvGsrpzIsJ7XNrAeiIkGrB+MO85IqOfFqUwHX
r/wbkql8mF30AB54pBS7HwcScQwo82zR9F5FpCj0J/56YPNarQ+hbmJPjnRT2ww5DTEj9dc0Jyhg
1gcf8pA1VsKXNdDy18hrKRJopktG+pCQGEpgzQ09u7UW6Bred7KSvE94kLPqZBG1cLhr0P2bpsBj
znBqGXXlhZEO9sjKukyiCvekiNezQhxWVUoGHF1D5EhymyQjeb1nop0ChjCV/jiAsPHvjUbg1ZAp
iB9UwS66YvLXWp/8KcYDq/YajRbzyXKapfSdYDFgPPlHSltAspT3bFzYMe9PEEGGZBiAdNZn0kW/
L7rXmtJpHaDryeki+4LUFMdW528fm7dWwE5M1x0hAOIILKwY8TLATAWtCsAq2MZaGjlCl2wYmhU7
C+NKI56Bz/dfdZ8xT1/b/NjLF7n4KDILN1SfVecBsGI10dmNiB957RcmKD039SgwUFIgfsvJiM61
rklesvJ22w6nUtP7TalN43ZoEdCYheKNBXBU/vBXazIfpjCs+8my6LQ2UuFwGjdo9GVXbSrhOiep
eKwNcNrxYrxrHQPaRjWWfaUMOKw6418pqfJlnkSfXQwbcsvBJCFrusaCeChXmv85A07mazvZWEFi
JKUdS8ox1YsGlwm7LW0UyMICuqVJZ8aSr2IeYoGjjSQkWLlKujWigR6zI5eSWLPX4q4RsJqjRF+b
lWkjQnFZwu1Gm+cGVmFnWGJ3bMQ0h7syJoihaULrP1PK+FfS8msEvuYjM4u3voAekTWd4WFGffJO
cHiMzczIGbufPSNVZL6I9TzKxU1WJ8p2yq2vaW7gmcp3T+dpwmwRE6GJZYFpdH8sACcT9EN7leb7
dAD8CMFNoite1NGPNncPuTKEi6LecI3FW1zmEDxANs/aey3DxMfiPgWSDOxajcMpJUNBHu+9Rz+S
mUAuO3JiLfQrNNTshRoMKiFoo8jgSxf6zKPnSJ6ulHLTk9wD9Ek4DBK9exrO2IaeTboSO6lqpssH
2iwC4EQ+cfI4/aFDs71axttoVE8JucbwvoRkXhmyyqhyIt0eiboriPH9JKdjoABQHZ9QUFqsd9dM
jPaSTyhIphx9S1QijJgVznO6fojVvKFxwqmPgq8LUllMvRkTNtCK9IA2lpwA6sE1A6RsmRwltUri
MVAqEkWR+C2GxjpVz+JGSUCGFJCa4zi30CmMO20wp404Vfu+kc6c3FDOjtcBs/sGzzNNEnmPx5cm
RkkeoTahvFwHlJD33NCPQxwkJgqx2myO94z3MvbVQZbE35j6272PpQKABOyRIIwXBB9SaFFnvJSx
tZlRz7eNkJ5regyuOSCRm0YSAWfSo0c5wSFGZL2XCIPkRSuC9AK3vl+1qrbRJvoIyZBtsXrktN7x
vzdMXCH7C0xf0geCzPa1TjhOlcAX2M2IpaiYH4sjHmtDQIo1CAQt1HqNhJ5cDdSt07AVNJV+YY8i
TStfclppIpELL91sYZ4SMvJXqAgIpzU4ZMJBMhWBKJjSyyeAG0K2YjUri3MqrcZR6LUrK/DyPQv/
RA4DqM/a+PhkldUz9o8CWXWtxr+mQqdET6bvoV/7rSaQOsFovtjKE/nstLb6TUJH36+xmkXFRy3D
YRGiXENyTXiGVkFZWqrREbNEZHGyAs4877JASpSJIgedyr9ykVUuFRBKTSYbr+8BnA7ko0eMz9s7
deagcwLQdLO0DSGVXthfwyqJDoI0qsdprE4Cs4MdhP2hQHUgFvp7MrNVqVMBrUhiv8OLjbCvr1+r
pfyulnbbj1UazIvxCr3O3EYilHXBpGKq/7vhhNc71lwtJVLlHi2Y6xnHQ4/WDTpbxIgQE5Ce56kb
NqbaSvuYCCTk2U8T7FONzQSX7zwBDJ9V8btbzPu2nHJhy+TibanB74gAOnemsCyeGvFnCZG2+lDb
rnXFWVxZ6FEuakINlVRSCDWYsHoc4zMuMaWeCluzjPpADwiEZ3dQSyKyG2QEh1J+UjUlwkCBpZr7
dVm/uWGRVhQtfa8SqxI4q7RzetNCwNi81vVKPmxf3QjXsUqmpyJSyUrLX4sURmpepayYFbjauJe2
aTpkgd7jXpDXhnhYQXDiL/VudHtiBgt5XTl1Aa4kCEQZxBDllCiqb2KO7eseDUc5QZLZrcOZPNyC
avtfUimuMPYvQz+ph4hE3XHA2bQuV21Fj5cWOebYCbBM0/wgkmixs0afhtwru27omHYSYrAaWkEC
k/JIdVFnIF7tuFaxu1Rd8xEhPkaUf9AUZf6Uem7ClQYa/MXP2ZInx7pTvcIF2rDluYNidXtOjxhm
W48/HlftJDNdTuRNHOGhNOv76woj714CaBCRx2BlUDB6lutNyTmuc3uVRaqFoGcHunoUdphrJ7zw
/YRMhHYuJ+qPBMtgKJFyj4fbKyBPuEYPDaCZzCDrIazghdxHFjLpurdqJxfSCPfz6mNO5CA9JXeC
YyW4hCD1RuzjY0OlRRWIIhD4ZnXvD83S32QZl14dPfHMFlteMVnbWus2HUpUAmzVN7ylSLiVOA9H
wzyNkUn8Oc7w0lDQIK2cBEboLyo1eF5ZB+qcRzutI5P0bNd2LPBN2l31e4KdTHsyXyLrXzEKiWOS
UisWWhaMSbFjElqf8p6ic+0qXDXI+yTtJZmnxxJ7VjDsh/0sjBsjH5UXLEguXH6YMpaEPFkymVmx
PtGUZYUuXKkRx4CxDg6rtgTHrVSowofBOLRR/Sam+NfL1SIPR70Dx8Z6wKgydSlx8CgoynE0uUwg
I+HitjTv0sagR2igdaoSg84XZx8aLhIpB/SURu3OA2MoRHks0AbdO8MABrFYBFwYm+1ihTMZBxly
Pkrd3J9JafGs+M6/HjPv3pc7fWzwXM7LEhjIu1uLgE+SFm8TDqUT4PlNpcZ/SUvMNCdcL9fFyzD1
uHeSOd9rDFGdZESq0t61S2vYPPAcP1EJ2HM/+KnQfhiZTP31VP41Ig9f8b2iBVmC+LEixNmpsDfd
5ApiQsM++EVsDu0PyrBVwueUVEQ2mxMdHigVA4NqLNwN491bPb6a0ltdvfHRT/Uhjg5EZEddmPbM
g68YogWcKMVvQVImqU0WJyZa1c98k2ylPKDTq0PjM/onSgIfWbR7Lv6zX8/hUhyaXPVI/64Ur+4J
MkXA52r9fqpOTXMB2s/hHbUbrV2si2TZavlfXPxbkAg3P6nypcNjd4zCtquL7qA5w/dDu439GOJa
wtGWjkzrYGMi/ChCIe9ldERomy0hVscBsTyTd/kE09cyjuuMdfFcWae1OlqHu75ZdCwQAToiowix
SNznAM8VqwEhdbRzNETuiwPsK0vdad6SRrxKL+gAaXDCk+jw6dPbNexyw1Ci9SbBr1WObR5RL7JJ
u923UM+dye8ZTB59UhSLWybxz4z4QmMGtrhfs3Ov3izcy6AqkCHQViMS4iq/PzHVG66xdYGmI26a
HXBYlMynJ8Nsl24yHKfMZlXKzj1CqPpQ3UaKRfKsKmf4wQF8K//RL2krn35JYU8/EadZFesSAmpK
OdABwfyq+pyPWAN1Nv91A61L7Lci6m8y4UHgvcEdLn4Rhyx270G0MFqGjhv6Ulx4pgJc+2i+CTO7
vF1ivrpnfg2rCWWY6kEk4nOhp1CEUee9bpnAuKI7emy3H+Cm47f4TQniI7xmlw1UPMVvxhchRFFo
jS4hUVvhEB+FxSP+sem3JU0u3o2IrcdmiVy3OrsoCa1fyb4HLI8j6nK/jYYbf9Nj4lHkh98AM/zF
b+rNOOABUU94pPqCNrnLd8cEctty7vR/q9OgTEOC9sVzLT7wPYOLav+Wj+RFeSpb/STMAFT48R8F
WPVAEtQ8sAof5FOxl7ZW7Kxs3655S/ZcDu0LwflyhnmHtaWlQtiiA5XrQ27dGD/bywfNR8IKus57
5uF67QG+xIM2AJdNS955X1zJEiWLU7zi0MN7S+EwPL8hUZBaMd1CEYCUDbQCtjt4hNMFJob1JSKR
bz6sAqSFzSxmcfo3UCuTO+sUbPYlZsdFoxxtSnMfNdvoDn7YKxl6tOkZJsMv6T3XYfwb8os1ejOB
OX+LRJgCWzawE3dwIOFxPo6IqCidoT8L8VmSj/fi2PvcidclIJ3rNG0ZlNjcjP56qz+IY7sfiK0j
gDQN5w/0tRs1kIP+k4wvzR1s0f7TQuZaBNu1/n9xZlsplM7cnb7ySyvUidxfok+Juka47mIyOgN4
cAGvOxYR7JMzujAx/IyEm71ANG0egGv+RC3j5Ic4uHuZi6nQgbJFeB8sOU/Yay/S7Xkm/dFcxUa9
sx0chajf53vJD7+kKnrNZsRyeJbO+lE9Fj8kKOBKDxeiFzwSo/xle/8St3LApbcXp7BbptJyuAqU
rg4JbzOHTcyzhKeXH+LFuOE0EYlZ3Eq/iHAPxTvJxeZV+vxTzqAI3oUkyA1iXXdEcAK71F6eZrzz
PfbTV/OqnKmqI1d8F9xhh7Nzd+dPpZ23IxnhU+PnXzEaumbJ4efc9Od7iyThs8o/KvlVk3azMKPz
3a/Rhg+LXvJweAak7puTfkq3E9aOnZUQE4H2HYk8JF6KEjYOp3x+W54du5OAP1cCVMKlF8Fnol9M
0bgn9RbWfEN/eURq4AM3YzAdmRfoWvbY8V+Q/nfM0zvCaxacy/2pHw9Rjx5zI0NQS+mQxv/Kzp+q
2JWyM7BfC7F7eZUmensuo1EGw0NHBq3HcET2i338triCa4TaL9PHU4YZMbQ+xR2cLsA4jExRoSwA
Cn3G4yGgu0Bz2kPlqQeGrqiquk35b/hp/w0v1TtGbS4o8pIOSuy40T10xH/FX7fVQW7+4HJGxil5
I4PXs7opDzoXHy3BCGbGQ/raaYcoIXQTctKLiveYiHtg2CHLpuTNRIclxJfb1Q5XiEmbGvubbW2o
0LUX3KrmD2EN8wHrPN8jKMdy3taGp3L0A7OoBjQW+PBaKpmTpgFs4y4KjMyFcqWlv2L1McnXBQH7
0Yg/Urr0ciAEZC4jKFOSLV2YGkRCAw4ELbBWYFvj2CFxSW2AHJ+y7JmQaMADGoG++HUw/aSU4I2H
rTAnycGNv4x/yCkgEUIBTZ8dMFyT8GJ9CaPSZHOuqqYz6RT6B8exUwy5CMiXu6cTDcHHbtjl4gDZ
AqiGTtmXXz3sGqJPSdqBnyL7o8KTixiNMKFedxrt7UkYGkjvxFsw0WLd3NuXeQ4z2R4GNEtBgRte
JhLpLM3OyGrGjot0AHUoOwVJHzEAA9yrEPcij9HYc7wNDVlioHeE1k0SJx+PkV8nLqzJogjcyqWJ
mKNcNK558V5ZPwPpzVGE/+x7Lv+SJxNQRG2qYWyXSSX7GtpwGIJ6BQ3rNJ+1CQ7LlwhVkdyFGHY5
mE2XDKu5pkc47Z4GbLID0s9COywE4PXKzWR7V+1O+IwyoH8gKG3EvsLoqfRiiK4vN1J/6nbdHXYX
s/wrY/0486I6NM0L5d3yHvFZg1yzSbA0KJ0JyXAr4NU074DbxWy1zChDM31R39MBPf01Nnc4ALv8
pfnNTKghDs/Nfd7HuwY5rIAUlD2b4hgNtMCPATb3BgOMNXxvXOSpPdJTu+9yrGauiJ/6v8tNeFDT
4QENYkzjeMVNO6vDmjMnMRDuGIiJnXyiui/kswx1ajpG8R50EDboI20wzp96ZfNQ4yKTwNsJLtos
wZnmM9b0xAiWdK8Ut6UP+VgMZG9sFaAlvmgSYe1/CmCI0SwYRIdRgfCMu+qYPtsvMHk8FO7T6HS9
ZwkBz6VoPNcegepyeGu3y4POLMpEiVYXtbvcuUVPYqpjDk72GN+oUqDYzAAjiNBSj8i30anyU5zV
foQMMBRWfZ50FB32eGnfkk9+pbinAJ1uwHVwmK46EOrnDymTQ5olp2aUf6CjqLqcmHG9k78OtIY3
Rc16HLK+OGT1/o6kv4KtB/YauTn1jPFyb1Cm6MgKcD/RZ+ARINtW8ykeaJwNQVaDO8e06T9tutzD
TI78tPUbNpXWl+RLbn5o0anRa9wIGpIuibp6kLdDijyjIUt1loe7n6vS19LFP5JZkkOnYJIehIOR
pre6gBlmVYi9MPZK+U+J6tDJJJXtX0X8hiiGTtudQk6aSOJElMUIGw0uAqXChCh2Fy2CWY30KXGl
WxI1jYel9RIz+fCV+xBqo7Lv6aQQGFS+QHmKHcMkEt5EvK0lABaYQrtPZjpdse08NGQ6tuMjZgYO
ZBddBPJXUHVdRNdWwm+7zNyQcZ2xUKhEvhkF4mKI9xdDVynx66tGNq4tZ0MRkIOqvJpUNHlHP6pW
K4AelAUyKxzH5u40z0hE9DkQ+PDXVfuasvyzxOU8GOpOZ7lu3ySHehTqpCdcyjce1kcRStvR43b1
zRuukhfO5pxt99oF0VbIxQxEl1i1UHR7mgbbRmPxBprql3qh+eCacmJF108rYRZdwRSAmZzaeqRj
zF4I2ioBw9fSh6AfrdX6Hm7Im1EvaaoVyHX7LiHTCWVkqnjN8/3cnC2Q//3HcP+ely8tUKEGLFP+
SDlAu+Mi0IiX0n8RmKPdTTh0Ow5jtui/Dq4YpkcxZBNgfAcx8cFx1edvtC2P+tl+L/bH/eQ2LlZ0
l2mio1yO4u4V44dNiXj6JCLucJx82f6Lw7eOBOPn90CftV9Nb+GvHsI2ONabJBzc2esdbMvH2MMc
Qw/f41zvMETwkXr5sr8l6cdWtnSgbf1W21DM7MmFX2KDxOVVa7v1tgvvCPurTa3vvFYeZAybV3Nk
9a1/A9jhsZscv6Utu7bHTRk5TCidu734qycE/QVfebPnaYSKjfpQ40FR/cbFADwoDgvV97o69DSr
hYOy13a+znqa2MfJ3AzKXrOOnDh1eS/lN209ddKZ7+gzJMuspJiuyJzett7gcnbX/uQNIwR7cUEX
76ULcJCj8jVus3CmvjZccfE5dYhc5OhchdYWQpTPXA2psGtsq5CD7JbB2N5Ap3q/LcKpWHd3bYNA
oZuCYoQPAiMjaJNtXLoK61l+HfZSUPJh9t+Ks02Dm+UeB3+/zZ2tFpDxyRUwC58pjapuyDkW0mN0
0smtzTyJUXDhT92GQoVROqEXs4P4VJ33Zu1BdsdsCQ8GABf11fgdFQ5uTqfdoMraQgPgo+Hy2zdI
/o5x6Ny7P9pnwI/ofjgczW/P4LTaKbT2telnCIaMq8wx+c4MVmMtupZfz6NrRbQvk3wnetAE3Uf0
Oj/xrzbYydZXCRKm2NCf6PVdF++mzLpq9/haRstLJj0YsBw6Nmi5MVtiCuYAaQMRcMOCr58AmO3d
8sT0MMSnSiEM/CxSMkGiMbYJ1Ml5A43FXPameurW64AXkqkF9s6Wu8ZoeRYSJIHL7xpv77zH5SUx
TjJhwiuJ7IeoAMj4iv6uSfxF+1rmhzz+go0XlQ2qZ21AMkecnwfRDCYMKpzOCPGv6Xv4YLKjn6Q/
LO6M2TMn/yNwySDGDGsTJH/0dGz1lLD7Pshe9N6ZWrf6zdODqD0P/Gx7QvJXxV/1+h2DkljyErcB
R0/ULoHZbojEVgB3+ZjLi5cngJIeAPmvomsdQGxc2CMBD5J2FbMEkZLnJQSUP386xjNvCxdwl+M3
XQsO3vR+7P4ANsK7/xb/rCPWk8QWWGgRC7I2CAfz+UvgYA0b0da2/Tbbp1deGa41+nNylK3c7QZn
kO2JfDV72Msfzw2Vpvf47AVABYd6fZ92s3h4Nr55nY4k2EBaUPu4yUu9OsNefUCdzXpPXvyGn6Jd
c+7BbXxUN6m1y4P5YEDhx29ymF6t1/Xv2Vl7u9/SN/NW7XmB9A3pOtouNuSGiT8OOWd6DPhkpX3+
RuGEk0EwyORhueheshfCi5ruNMTfRdiEw8cdZ4PzXLE0J38zgvuNd8GTxt9BCgCT4w/ikZ3JT/b1
m/In+kq/L41ddJZZZoiLxsbYaqHoJ5/s0OWVF3zh/5gPnm1/cl/pVTnkeNmaw+e35WV90sscgaUS
P1vJVlJ64kf8LWJ1+bO26FF4qeYlvk775Dz/1botHLAqpldlK/vmiS7Lt/ghu8T1HNmWyjf1wc4f
QBl3vrEmbBeWfjt5aXzkhheqQKSxwexJ/FWjx2JPmT88Ro+x4HPd9hpWepawB4wkiYrfCFoH2+eO
ZdHudggsnMVdwtmjsbB59nY+6wBVCWcpxO4sP1T4nK3eOYy5Wfh9dz7JCLLfc/t7pMXVuJlTBIQ5
UBYDRYdDa6vuQqckCcs3kBUH9Ek+MBk59pbBGeMDnzNx3uqE0b7QQm7fsnkrqQjrk47a+o5uB+Zu
dGit41QikGVG8Wi7n1L+vM/vtMsiZBQeRS+95YTOCY790Ch3K14qYY9VCJNXhGzXSfQnZQWyecQC
I8T4fwbWUmZqXv+qbrp9+Z2dG59UIuIoIIQmdixv+fUJesuLetIu3NLaRTlMH/2f/Ijfukf6F/Ns
0Ci6MfVFg4kHbb3wr5YHjz6re8cdRoDEVfV7pzhRx3P4fG3eU9U1jxz98n/9YQ5QGV6WnbAX9q56
xWxztsLCH/ZIlJaP7kM+rReKoolCndw/HvHKXg+o09J/s7BBvw8uF07awQrWbf4WH8GUX4gT8NNj
/H0/xVcCZg/3G09AFcYbVgHu6TeB8eAjNxH72HHBo+FYBygvQfI58GiL+8WVttmL/DF6n7hUOUVt
7n65M47mb3SQjsqBPJYT5gNtS21Nh215dNkX3T+D0+TSB5GxAcEVGVv5HRwlR1KW9OqHozTKp63s
cpPeOF1Gjrj57lzrW7xxigEGFvLAvXMmwY8R1oyB4BDtkECLF+VcBveT7mcQOhwoJkQC75vFhbX9
2/0UhEIQE8Q6xBIbOyYqm2u1Wza51373nngzgjowKw85B4QNFzba8MO1B3uQ/EmI+E+c35+bAJbk
784KpO8IIHyyYTqRuMrfFMagTnYFl0I9SUfaydE/uO2hcAFKdkIfH9OPfWaT+5yg/P6N2nBbbsQz
+CPxnISmP7zTvklpCV/oydF3KJjVUwewEJHdTDvF9CvNwyJO6Y6ZlrMmy0rXuOapvY6v4Fa6yuWA
uGzwXMNoJhd2dZOTvFHZchsI92/CNv9XH4gdOagvDOIBspU/4zZ5mV/pkaRfOXVI/iMPh/WY4HT1
nqejDR7ozNZEjl4B0kgBwIAd/yl3BtzItG2V+mCfhD3SuV11HaiNnTI6ROfxX/+W7ugMj4H54M0M
7Yaua7fvbgOFgA449N36kj+MgLWvnjFseSQMW3ZFDJU9VG7+iqMmfuX0gHTnk49Qv46f4oVLYiiu
8kLIUPYn3VryrBS72S0QRwh8JUPhX/FLpSeci+ZlkZ+N5h5uI38IgQs0/TonjW8azkNxW1kbSzpR
RxjLC51xvtYSByb9O6bYbpTncJEwP79GJICxtj4BDwS1QtsJGBq/PLnO9yP/hVFEKYIduCnSR7yN
BBdLgiKGMXoS61Q0l0m9pgPdWdXrjA3vhVNnSWoEbneAyrRiEehs2hQMPwCU4tlczTdWHPYNXrPz
OL/QmIJNX7kGXUXsf3TPenaRbCfqQS96qbRpQrYiuswoIUh+52g6MqXs9kTQjU5NCwPoVRLCGAIj
uurIxXzGdEKzgzLP6A3jCZKATAjItBhoQK0w4TbNEMxIhXT8oQKnWBg9BPr42RAw/6WRB/eB+dVE
/6rtPqhibtwDABG7HMuTI/J5Rwf2Ucr3GskWfPhjBWDVYmAK1M5tIhD/ldMZJwUJdv6qUYx1Nfwx
qSaKqzP/MiIJqBazfee3O25Q6Zoz5QN9joIIe7orXYVvzqrzpt89hUwcAEgC8drNuEkCwIcEPtnJ
PkGgCtsju0hX3Lszh9KJ/rxDvVMrQQNfaiZpvhdp1la/kUFHbyrxZPCysRIf0BiQJ4uHmhp2ccWb
xPqnBMT//DebaL3Zef/8rm3Tfg8oHzgSHY+32983ZyB/6zws5xF8ViEFPAh3nuB0w1dLGTEENYjw
ZBaojMVMDUG7/3d2KfxvtnmHSHSbRGpPO3KWx6ZxAK3lkXJJWBEzTT57G/3mO04cop13Axf5Evua
x2NnJx48gPBL8ACxX/Av7uIbH/XuGY/6yW0VwFL3pEAOO6YfUWA4MVo3P3bJgqB+U8Pcjd32HQkN
lg2fsFg7+eIZPlk3OpjhAHvxXG8E/OvQpGzhmMPn2Wgc10ancqLwnR7rRbTV0/NZZqzN6q5tFe/+
PpwpD07Whd2B6Tl7zBDmG+lAI4rdFF4QaVKDs3JU2DJLeKWuiT7H43iQgU5UwbL62Uf91R/Tq7wx
T3f2CJaJnlv7iBWMwnVfviWhdJk5vcg2BBtqzuGRhTK9Dt0nV/UMlyL36n8F9Ra1HGDDHYCJIAkx
rr8hMNLpyIjsWC1XoHF4fILps/zJd/d9vQO9cu2eexdHTzyoLmxHp99pnh4+ixPrO/aTwAy1YxZw
8zE1gGfDB7C+M7FXKpeYhYFJwmb8Ua7FQXcJUONV8HceFGbhdIR/gIGZZ/zIxpVwVJfUyrN+BiDg
AY31rR4juhmCdXXY6P15E/1DrBv70obh8icedQojeKDbjHYFpjJewXJOdw7euv2oHH3bb5QD7+aA
MvLSnvtTdUlvCKFOGZ/VpQnaExYJTO3v1QFOLWTL2G+2z18zCRuTXcQuaED7FEen5ZD6THo7R/5m
mrdrVxf2gfqJ2kvCkjXZEFTVz/6HGAPeD53TW0W01Ub9JD+em9hhcUdwR88bLaJDTAa8LnRx7Bd2
zW/TXWysFWGs+n54DL/6R7VXLtVHFMZH4G94tDHp010PZw4O5i+vZYa8l5I71gzvG+DcGx7MPYcU
Z5JdmSP4B41E/ZF/l2/dB8r7POUbNCdjOCKExH5sQF4d2LQhVaEHc6R/4j6GGvwBKJDSiGQwt9vT
CF//xuydmiZ35WcHMD+W3iDAE7WnHfMTfHlgsnimPqKX8Y9hGQM9LLZUdxxzcHoixTI01tYwrx16
AvAt9QezyiXHu+iwe5Nww6FqoM5Ov/Sf5kxyxrni+NDt8+/0Wz5F++QVatIqb2A2xTq2Ok/5s+hB
RD7R9OW36FuLkxGrJrmsCHSuq8fCeoXAYPb1PYdrdOCP+Ft9zH/6icPXyKIFlOe5cHLmhbZKy/x7
+Svd+FRiaGV+aCtf0I4zQsB0B+lnB6wSpStCVeOiX+8yAQIKeqcT0+L2FWLHzvpkoDTtrAk5VwDm
U/b1R4PIyV5pQALL+RjpmF3inZj7VObSX3G34137Ov1AXZA3NPP5lPo/GpFcjYj6KDuPV2CIw0kI
GEGKzYaIBCorTqa7u+rqvWscl0/uIMtl/h5GAZVfayuT2/8VbUiDx2U+c+DW/9TDNeiZ1DAmSbfL
BnYdXY/2j+m1G3mYUl3joATFXr2ZhHDaBRdLoxcxetnL8JL8NnvxIZ+wNP3Um8FncnyR+J/m4T88
jM5DO973OFtOM4tF94ltdL5CNgznTXIg8oYVIQrazcy/SX0BSagNco+HStmNO1iszG9YUfrN/Wye
VU7TbraF6rLhFxwbtkuf9E1WBcY4nS2H6OwMr0XwKnPln+BP7nw+R5YjFutAP69X5bjgLrs+Pxp+
0ftKdY2uQDlaFMpkx94d6acLGgegSSjTB9M87aF9oM67ITTjCcKNzgOMfOQmP2hAHki8urQ7GE2o
k9Pk1JMQ44Imcw3RZvSTu6RXcvPaslf6CMbYoXSX0vBXPtfv7AtJIAy+hCqefbgLSnHU7fh/HJ3H
ctvYFkW/CFXIYSoSGSRFKtoTlO22kXO8+Pq3+AYsu7ptWSIB3BP2XnveEYyA3gJEXGf7T5HX8bC0
fxF+W7TqdKaryvnKvmKPm53EJ4RDTEWkV+TNA50KjIOofl8TsmgIUL5X0fLrSNYQU+aX9JCJSrpv
+6nDGq4TSYxz/5TrMu+fcMwgy5RQRkuPa82O61IYL/u73DYEbBOzNDV4G9QKIbCMZqZdU99Ag6f9
kdRP9PJPwP/r0KNDbm2nj8UEOkY7BrzkVcEALwcmipud3A+u26NkJHSoQj3JuzEkk6FkbpEH/eRI
V2tFqgV6hh1oOfaxORvsn7oUGYXByh1QkGur/7Ul+uvFkiGfZqz91pR7s5cIgZsgCh7GTry60CKz
26NmHGfPadfYyvP9xTgIc8kteU26ia2QWejVdQaBjvtVUmlagdRpOtmzmA2ZiECNZ5e47/rvTgZ5
08O4s/Z6uNoYr9YKomdn4pMi8LnBSXI1bfmZauCvAnEWzFRkpl5LMEL++88fxu2EARiUJJWLQEdi
d0jW3hWpXli0XU3ELxcWAHbwPO8osMJDJ0oNWMLuYtAI2fe8H7rwKzqHlBZ7kciMJ+2yomk7msaH
BeMX1gMm88nMEOAhz1zKhp86dTuq2yYd3YInb0PFP/xQzepEssnL3rljTdCXoFl7gX5iMyOA5bFM
+E82hQmy7JQomfnrNrlLEOuAtw7N4Gkr8dsY3XVBHA+H8G9J0SMdNptigF7a7/mQnS3pzdk2z+ha
9ii2a4xo5ozGlTR4z3ysROqmvHnte1og5smKQBUHLu06HHs5lOU84hYCqFIqAL04TdElBOCp1fhf
Hs2Lfccn83CO6jEv2QPZIrU/UUpeNZtejXVjZONdwducwDbVVeUNaazhAkbr6vJbrpgt26/Tgg7z
CwjpZiXsbs6wWKjG16Bnz0XKn+pgTXPwqGkqQRsqQWtH0rZHgpGW+0Sgw5AYwNtFFWqSHVRkDI+K
t0iF55A7ueS9z4CUn/YMtMcb6dG2wKraOJ69DcyoJU+eoSSaQwb9AX/pBOUiaTjln5aYyIJ6aLh5
Tjo7BCD7I3ZA2Rs9mQJ7RvVwVhAvAUysEe8q0sH80z+B90LTXgewGiJdSEFhWeHQM91CVbq3ajw8
kz22YJKXqM+scBsKGH0k+8LZP+ywGXUvrW+jUOJyNpPhLUIv4JZzhRBl9LLlAHGK1wOCZz5+GDWo
pQGl31mdJG/FsayRLTLyqieBR4W5ydhcGnu7cNjmnX/ob0fF/sv4ErUZmxiFM69FYa8F5B+B0NqC
eZmCY2XBTSeNFHYK8o/J9ppMDQaynrKhAi+1hjmbQGmXXHNlA4qHsmPYBtjK2atEmM4lvqg/bRJz
iHwkQl6cMrJu5sF9rkD3FRvfENpazn6fyeCN2RJLiMhxsO80iO3yXxtsh8VuPlhyIHLkEqBTbQNr
K4JOpH6qISwpHwtxQEVe+1fTQyeV1g9rcF5rgSlkIL70pO5OVNb/2So052G9rGOflCbJvIp0E+dK
l6NmqaNB3b3SpgkuQhX4Km+RqrlGNrszsbdWT9oR+iwbf8zIAGrX2Dxa9Ja98FrLQuVT+z3Gct44
XwJbv1p5wM+EwUBsaJ8pa1JL+i488mCfcT9nlOS6+oXIc+mC3ugDWSMLnXQ/LYewUmu+vv8hXPTU
ToNvhE8VBHJA8l/WhRrnemzjFeHCxVjp2TnVUBP+fhvoxXiKEjlf+8NBOEYW89yP+b+x6ahxhcPZ
07Lug3t2gqhvpAQrClpvtGzW3errK5vKb52n21SzUHmuKLnSjWIGpAOwiTuzwu6gvzB8MdYbLv/7
hv99U5x38/ZVZ9KVtnrKpveaikjMSP0c/UO6b+fVkbCf50kJptbhtX4enPcT5ke0fbp4MzQmY6hd
LRAKpKOfzMbydkxyo4WgSbqme+t3veVZn4pb7HSGRRdW1Fq4OVGM2EHx3YGWNoMRqzGSyL+qzLhw
Pq6mmd7Q8VT3pl0fhjK8LfzcRTbErb6/F96eI4Ukci3XKY6AISSSqhFMWiZbvdBp5VysVxzSA5NB
8ox49321+QB5ezrhf1h9UTSBMTlBP2ghs+FjDBs1DQ3mcJaQeWzx1su89bIeD1aWZHWVSGcVX+/t
n2lt/sACxSBytOdVmT9b6Lia9pY+BqTCrUJ/n2kxvsBhQniVpW/IW4pyfJfz8d0J28sCl35VZEw7
28cWnFtw/60quSCakgmMmxhpDwkaJ40ToI6UAHLUVXdjh6C1Xm65luagMAH/XX0P1kspZJccXQ9o
97nVhvO8EVz0x4Idq6tr4IDThFW0v7KHhn/xVKbi7uvTGe0phxXIdRKxJQImtqNH4LVK/PMspjMW
s1IVqM7srdMe5ToUVdvnQB6bmzMaZ67Zwzj81HrLSoT25G9DF2mKNpQQr3dfx2h+/stQYutISTXf
HA8gbuATZ3RShJRPEFzKufZnxHilL+dMMufnfVf5qL1S9HYtKiWidCpSk3ke1TyPFM0dl9lTpNa/
S6/OKM6t37Tzhbaq19a4HZlngxPFZuo1nKXC0V2lnN2OtwrakkiVs9kxj7/NkQaLnntAV2Lp43UY
LUx+BFowoLehnjsX823WDWA7mof75LGckwZmlusW3RjlkmDHsWNK00zwS0zp5gY7dh/MRCKTo4bc
pwUBWQdqnSMStXxS0PySXWGFenBmQ74Pf1UTdOBI3ZJhscfgp4ZSbwWNkWKgbsFCXvvdcrHxhXKt
cdZsMehxLogqTK01fEMH1KbeMFb+2HsOkhUMMuzmVlD/IJir5XndsmM8/PaE6Lv1kTIC3wS7XhB/
qydwXGLYZKGx16ED8Lyips4n45Si1ZfIXXlAbTrNVktIneNNCoFbK0mbZTDuip/Hsz37UmlSWqBa
1EvSeR+4nD3unZsEuLvfrl1GADOzkINV1uLc1e64dxXCMuOvlouwXZdbHtiySCIpqoby3mnTjQzH
0SA4efcEQh2hd8GwViGr1CElzIaeftH89qiIxOgCSo7cCOY8C9WqDXsuozKYzDowqpa/1aF6k867
MXLnMLIsS88qSFQf39Q+D601GNh/1vqXZW0fdre+21b5pgI7MewxWhbP4pLj/vNm7KrUFA632U7H
uk2ln5H83NT/zG4IJiitxnF9FtOT6ecM4Pb+vdWc93J2PnLzT5rX2Alp8lXtKgUZrkuZ/IZxVpF/
qnfp2dssceMB3/YHdC8gwcgncvyKH655KyN5Uu9PR/DqOC+a6Tx0HCjGNrDDezmK7V4vBsx30G8/
1GesM/atsUPMi/m92a1gRf5k0bXKQOOM0j7rS/G+AgHO+KYHstrX40N9mYnva4rCz3fNP3LS8zZo
mbIrO1ikC82d60+lm6L+VOlHPNjYgBuAzNRpQ6Yki8QwagciM4xUZYETsqCRgcNYP4Ke/UFajkGj
IxZhibURush3E86bcBu8EGh/3NYQXNgGCO6Co7bx6vs6W+CdqYpJfRp1DmAD1utzAkDNVdxsvfEn
Xg63/MwLwI1f8Gp6ySNb1eLmOZtp+TYMWWDBdOo7T5bLW0H0FFJFOG9uqcr+zmPWKgSPH76uBTNq
U1kuP3Ncf69az6BuKbVg01PEKNCCMUMZ6mXg/CoL3Vc+DSeLSlB1aWC1VjDmXZDpbOcNx1N1ypRy
94maL8Hut8aL2CWSg0dfyU2IcWWwT2vQcb2qS861ijOVu7ZRaHeZhZBfKcaLQsyjDlhtR0F2wEwg
IMLPtfpm5kQGqOrVrBteUN0mJ6mK21KDYJr/bUqPUfdl1NdXA5w31jGeCe6Ko6qBptvqDeFp0rkB
hTYv83mcq3OuIgZEAScELFX73Eak8zFHweJPCCrbAyLoCEHC4+Oh3zT1OMUKjFMWcJ/XMda3TKoO
dfayA4vsKHxNyoO6EQE2IGDyTH2fY0oUhAVjodzJAYURsl2IwG7UQKudgOSjM2Hfj0rv4Bl8Oiaq
tOaI2Ai/6017T7f2FeTrFavQxT1tlewRNl8ev+bJStRquJQWZ2d5aaPntzVvNNrsvQeuNQntOVFV
O3U8idBMFYT+1wF/WWwNtx6ztdbxHZ7AI/BvhxXmEsrbGB2pyfCYNN5Cg0ReBYZD8TJhuRxdfWjp
ykBkkcAwhqu/X2ybqO6nvQse9CA5vvl1yCSbfOUKUsMOkKFhBdBVQpy0LCf68N+6dWH70eTDfZX4
0TKGbvgvvjYhwklDq0tDUxkIbUvWADhSd/5dQ/ExqIDxCyRPH5iH23QRZysRxREsiMH3nUb81MTw
VE7HfClqLSF6kgCB9ZR+QN0viIBjPEa6inIT9/FPJSUWBNCiJhbZYy+hS57a/N0LzIKriulX8tsE
V3ReSmHfjmSnaVHf3QBSou7eisYvrgogzxfjD7JhdGx5SZpn2Z80E4LBbqI8Y+GuUCHzUk3hE6a0
1pdlUfw0+4YkeNa6S5wnlbyHTrVE7RhsGrrjiXC0zU5AoIHIJIvx16oAXrBIw12Y9q4/IQIjEzY6
lpz2HOV1ES+jGVfSkMyqk7QnMQHakcSZurrTtrAl1COlt2o1JYKgGDNiReHfaL+7kb2iyvR1H8NU
tsJOrqJCn6Mh48f057+59FneIWKOOMou1uhcDuGDB7oj1Zy2K9yNSMVjq2LVITbbsCKLYk70Ztza
daKyQJjR6tGzKhUhc6aVZOdyXq+WOl51Q42JD66hIqLAMWwjVJUJEB8T63kLVmSkIC2rry4eYnUh
DmO9A/y6knMS6k818Ungy7sZ5/Myo1BRmVfrnp5NF3GwFb2Tt12ChQXuPAXKyCxxO9wlHyEH5G4T
M8jq2tvIw0DMT7E6qxGFt4nH/kZnqC0+Wh5Uy0DZGfkuW1INPPjLL7F2PuSVuvmjsMrlXh7ZN/19
2kWnpNecpKzXyyxl1zzSOWRnqw+UHX3V9k9GT7X9LrxhqyJ5raJtyaM8RSvs24905oNZj7iZytiW
j8g6A/60uojnDjENyFiHRvZ7GoOCULQx9zGFeWLpPBPwhvYcPQWk7XndToVTmTxd7aEM+Cbl6sec
9eAkadUISdGqjmes86JCfuORK7+csEwGA/O4TXYPw/aX5slZQLF3WvUViWmYx5hPd5ttGlKwOpx4
gI5ZlK1zPGMYWGr90uvmtaVPZ7A/pVeTd4T+PwPfN18hCfCrfl038yoc+bryeTNAiDYzAok1fPGM
NY1bd0DC20nywJDFF1n2UBqniBwdX+4DHN74CpdxSTS5ulQO/Tv5r0p4wPGocyfsswyukOXVLN4k
GzmEznWhhFZYX8T2n0GAlrqSI7o2j01zXgeubzlImywwAEl10nedGZ4GRPZn/X2fFEqikf51l33N
RGCAcwstd/ZC0Cugw5JegkfCtYtztveMvEkXODexkH9puOwLLlJlwSUwRc+rsGGcMq2jx2DRM97G
s/GmWM1F9bGebYQBAxGepMaDXe1N/eeTLmYjtJsJ5qzNpJx/MHyfidMGCfirJjUJFyxGUgy07Nf1
C/A1T7dlj8ENPO29eZoDX1SmO6e6RFDnKrO/jN7qpT8L+6RODOPJHcJD/UtyLg3ybyKxWPbjnNgs
WgHYvE/dZ94EDg4vyi7SGlD4NFRVpRaR7Bi3k8JkAGP6hEaaiV3fYap8bvLQTK8P65cpERzBFBpt
5mr5VieCkWPgaMuoAWi8GL+GYY6dTooP3EE9PLoyroNSt6O25x8avJWDQ7FfCYa/mtSk/2117q48
UDYHIz84teoMwv6m1HifBjqUuXlNK/Gq5aB5MvN1y8UrIJrXzMv/lpgmGusnM6BFT3okCRoVQi1A
Mu1O8q9GsVc9ita8DxZLTYiVLRM5wWAmnZBQ65Gi02QrfagiF/8tPwL9AOrdalFlfOCsj+HyFEdB
l08aFaqarPoqMdDg1s0OPcxX40Qs9KdaYFIm8co5My2LOnmLWHeZLUm1o/X0Lr0cyw/pv+MA2kkY
MUEgC+2OQzwGUP+t9D4GdMIEz03W4ZZupy/enmn0daSFUAZN1uinI2PWXPUdFsXdcyZ/L3ecTI3l
Z7wUy8AkZLBLBYWSCwo//jTZuPZ1qJrrQoRRSU7Uzpi5VNj4krkj2LqnuttNu2s5rQt2BVnVtVN/
b6O/VtVd7iD7ZDvuk/oTTvkneT19e26k91HcWdvPEPhYhf0G0b1x6DgYfGRWaurXZOjXQWtvOnnK
ja3edKY9ad6/CEncMtHelCq9OmdAkj4DYFGNAHcRtaqnekNBUi+JUfQJTUhLDYoFYRJ/0u2I56ZD
tUxURKcntF1HKbiPlG82SJT3ixbUUoXQYHFB857r+rg2knztUvk6TyuZI7wBeCrGeGmzuOgPX9Uw
t1aRvohw1K7NYLvQUOKRAIqu51tiVvZqqITFZzKa3gFWKQj5gnjnlYEBBSB0DpePDAv9URfe0jts
x+T5GeGMu1j+yw6h3bWXJtcCksUD4xPmIjnLoD9sDTX/7QkRLBcsiJzfWZlDdwH7C3N/bUpfUBZm
lIXsJzUK/UUwKfPXLIRRExpUwOokX3RHu+SqcbEK9bJp20Xp2jNAnZO2+yzKtB7Bh60HSPC5DPDa
nzaq+9xO1s0BLYWgSx0SRUrjvP8gpnsoUFgMVaDx/GtIBOoWVy16ROYm5KONJUnlbWzdMjMwV5JF
J5RRiEeM1+2LKXqJiAF0szV3odwiRWF0i33UqSOF01xwmtt1Hh4MOijG2wm1EOtI06MWz5vFHU06
dTYwIo8d/fexTCfNKokpunYEOEuksJTXVnAL6XjhDiuxtyzZiixesQ5a74tEXnfQshpPs08TkNle
wLH6fRzfqhakw+ErJDCgfvczlVGzlcz0fHuKmltleedA4WasI//KJgTljLoZCOnkZDbYgEt7dw2e
tmkFrR95PPKkZaR7/YS+5o0a9joLJQHrr3q3Ig1rm7x82pt+2jcMrAI0H2JzRqGtidO1bO59Dd6y
ke8W3Wgn9XfNtl5rfy39ykAMoXgTkWKjj8/GAC7Q0A5p3sq9udDAGvYe6DllO+2aOjMX4SnoJLvB
+bR87msaNZiqGXx3XG49KhSgfcW83vQvhXe7/jnyHQCTImC1eOAun7DV2TRZHRl2VCcoZj6FuvOo
aQzeAz4hr+wEONI23DFfF0NIBjkDkr+t9SZZK9YH0RvnusUGg2LX/ip4VEuK4+4K6vJ5wv4kewqD
2PK5fVb02KL6y6fjWfKRQE1ExF5dCHy8GA6fNneTVlzYZ8xTAq4vOZTn6G+j4OyoFlspj0us2nU/
uesztZi/Mg1HIFnorFQ4l/MJBP2o1LfKkq/5WKFHWC5AJwgrIZFuD0vm6LV5XbJkRTyM2xz07/5X
IgeiY9jI0u5SFHBFbfpFPQwEEgg8faJBRk21hg1rY1g9IoxfqpHaigHVVAUmwe+FQVvzoszikh3F
ZZ+wTCDzt9ZXXZS3/QfcDcgOUUPq4oh1eMdRhkzZtEh0QlPO0QSTpOhIv5r91N4o/jm5eal9tAH1
yicaqJH1btaGBapklplToh4PCbV+S3zFJP82Zh3jIPWXkcdKtrLhSjl9wpzoEqAkbuE0lLYFq8p+
Iy8U3AD0UAotndZVU/dzO/t5Yl5s+tSKjTuD7aV93QxiP16mCFhj7S7owM2PeVPOJFkvU8ata4SZ
jnvhYJ2NYAZBq8WqmqFBo9QkuLgdjwo59+QVRq1zBjHF6T8F8v5barEPlN9lmyeGjpPfNS+A2YDq
zCyw6dBwhiKJMS0mNagcqLqPZvK30XxivDC0A016Quht/DNTGVJdbbqrWzTlqOq5WHWUQPXF4kAT
2oz6PQ/AAQKsQDyMitUggYSSzWHT1+nxDH9dWlzF6CJZ7kPiN7JUPadP0JwG1wHBVo8CrUjwQBaI
AkeJnBZM+XxZOnKT4ahX0tYvK6GvNlPIn4rCKHz0+1M7kIHUBzRJOhDulMKw/CnHHNYVm+4+UadT
/vRPLgfNtGLfOgtHP8wsbcS9v2Svzg8ajbe1/9D2CBZbbpKwalwakncHsnrIdhSMGZqMqSFJMdkG
FcNB7YRL7yuVPhSmE+geyXMj7eSkAjHgbs1M/aFpSAbsHvyWyk5/fQAFhinyZZTkGv/I+vWFoSsY
BZJbmGG7p5YoOFyE1HvlcbxUZGLn8k9ZvHGSn+YqlEhesZ8jyq8R0pDj98plcPxsMEKpTV8K8wEG
gv/QjXc2RrnC98R/hXC3rAS6kFVrM37DCfg+ZT4SYVF7eTqddOE59+PE6v5Fav+2G74DaDaIbvrP
p2nCxMjONZpf9ycrmrozwnxgv+X6yAhooM+6SVAxrXHGnjGHlkNe86+BkkYpAduicZrna17Jl3l4
a4rPYg2zi5PuqHmwbF4Eh7347oe38rdEkoBeXDX7x0oY11OTMl8heH3ItvQ27Zy/XHBFrD3nnbsg
lR37MfkjDTih6l4Z7cWARCbr4rRIrHbd3sDzoL+ioSNtIF429L2eTMqIKF5rVB/tb+PaaF9UsKes
728HZhDZSlLChNUCcSAD1mWHSszXgNJaPksi7N5c0XOQfcB9OdW58cIuIVzG2k83yxvwtMrOzqaz
8hcuA6yKI90rgpqcb0R+7RWX1MszMQMGqv0f6fIOobMuxxstrSbzSbRjDGozMge8XGpQ2hMWW8T2
GqgCAYvZXCtmHxhXcVauLcnD58H+R0w3WVUTxb21xQrTE/I7vWEor+v+swJ0Mu7AAdNXwk5wECt3
lEpgT6z6LOnkevW0qW0Talr3wrlQnIEr5S3nIIBE8ZpCwdL/4JbcTZBrV7xG+fCJZQhxVC/Us8Rg
gRhMy7OTosS7MjAVlDwp/1qciHbpxO9QTalvbO4g6rSEosW4gLPE+UitX1nY6p49GRAiT/S/jvNc
yjBLQhP99aXpgCpc843slyeKDnCDR3CBp6Ow1BbzQjI0UYNlyvFUl8kkxmTadbc0sS90P/aBgMuh
BG+geE09oQRLL2mOOh41WyNNvsHKhtgW32FRQGXNXpMu1ocYF6X9S3PZ451mgdV4p3QP52EDgPqP
8TQJe2uMlQYgAtHt1ZXaAVemlAiHb2YloQfwTi2Qexpwgw4dLb6fHkvyJyejpZcInZIQvEmx0iB4
/GdROObSGCLQP02ZBLz7CNOijkjbXZsmfLJ82lh8A7SosTbkqxTNsPUamrC6D9FUNLMcp7xmZoQy
m8F2jyEVx3PWxGZqRmzwo8MdWdPkDkPOo35dsc1qTQ+lU48X4UStix6E1mC6toTcFndt3B+9ZL0R
UOVn5YBRUw6k7C13OTUim/Nf7zGlmJdFlADGayoF6ixesHji5Ys2rlnCwK6/K5Xp+ZUquhBfIu7R
mFNbszvMmV5tgYirMQ/FkIfZ20EXMW4rWBU+DRyU3bMcBN9q1oc3S4NHRdqg9GLhzJBIAv1Po2Zx
jKVqONu7p2hINwPFDDuViBk8ohoCuy4zIrkC+aMNUe5WvfE1fjjVJw9LyP8s1BLHotaX00DmGxy+
VVv6FtOp4so0je2C7OJHuR/f9WR9Zd3xaa/1x6FdYS9I/7Gp7T/GQ7+teXqFwcQo10golw/pT1e8
M4CjGhdIHXQfacPyYrqmS9TfqISzZQcjIYm9P3ImtKPsrcXrsBMZ3MSONUazs4UWf3zmAam96ihW
DSKtjZacZwTHWu5LLBYLSfMAK3ukVsjkflPci2KOdyuPA9wpWjF/dVNs191bNhQPUAR9+qBdsvAx
MyqRnH+5nF03+tb0P7LO8N1O6XstjxcCCih9RpZQgiWUNSwAr/awo2zSfu0KKeG7iEqMeYcDdqJn
F1BQptYTCjrexr3AeJSdjzKa2c2WVUOR9HsQsBE+s+xtqximYoCdZs5vrHsVvATa3NjkCq+4VvKy
CuU1AEb7eyy8hmHBuLxWf1OwnEz6PnbleM/ZatmSXxJ52ZLNLf1hUAmg6umfI52qYCCt4Nm1+58H
6X86gv3Zblz4zMoHZNRXzVluJWu/VI4HQk9HmYxq2o135xlAKX23XwYppmn/U5X+UPuhvyM7GijO
AT9awdNn3Vc8NV2lgi/guxUtK9R4x6oJiDVtjYeulPd2K2+SWbP7eMn5wzDXMq7fkhWwrr20fJUD
7JLZ/DIbFKBFcyUTGGPx9zj4+kLC9uELQ5x6vb5L1g/m8kVcmtFu9vhcCw93/lOPy8mRby9YCIaf
a2lzB8/E6qB1vVq4x1iuVhcrM8h/fZ2JmmeWqrN+mF7+GsheQXfA19FPmBrb39YONT2Nl9LFDW5i
UZJCRbNx2vIk77/+n92Dy6st743EsdxzYDMJIQJbIppTtT45q1pHuU+cxf2bQYTo6qo2ubb/6fJG
EDoeFH5BFantrzpu2PQhmv42S8cl2/jEXsoZjGDAb9Agw6lPUR+aG+pkUcrnI78powjNRgsQYjO4
K5y4jo8r+W2YDxwnfl2U5dIQZ2vkaaLuypU0RpnhjIw9DoPH4rUDztSJjCzKGNbWS2g/cwZLlooi
wvBoZOKZnfPWbbsnbeZZKOYbmB9ofDCb2/SS2WQXdMulFGnSNWti1xaQbXSpCLtPk2Qncm/F84S6
WRtD1lzRnClc/JFkOolTcgwzn5mvUFhvpmne5p4rmYFo/d6Nvp3q7IiPuOA1HAc/QfkS5L2M9gno
QVN+orL6sPv1feDgBORIpQDKxqo0X/qvfI6jUrY/pESVZ4SrimuDNt4K0zWkEG9r1RwB9fQTyzie
lB/Pgtp0wciMoCQbLhrNecwpsd02c1+K6m/DyEmKxWlSYo9gNDAzMrIyFIbHwq+RjBUuw9M97tde
6HHjsNbvKG8m3E1t6LRa6NRN1M4ioivV0PSMZDsxiUj57KQNBBnxIEPFI9FMVqdO1r/a5FxkkBBC
4Mqz3WyWvL14dteNr7IKBUP40puv5cbl+VdXkLumP7Yd5UPzR6qziKoheHqCjrqMCE6MyNGLGpNH
5vRzHx66RGrt3r2q0g/InbF5aI/U4NDnadc8QRSsqmHjzOkVKd7KTaa0VXu2qRaZtDy0ih5I/17m
NNgNMbBBG6WTgk43NRkUYSkYGwUjTI7kcSMPmXmko2B0ZkhqWvcjm1gG/1gEkvMZWOisKsZ5YEy1
Hqg2xdgmpZiSvTr+ZggiFdh35RMTig5loT4eISeI9Z/SqgwoEfPuG0E4/5lPVSVM/5nSeHvTpAnJ
sbj8AznplxusJhbSDocBY5hzvV9WBT2c8ljm2V3XMXQ6ZgJnqcned6d732TrMXC6B002kvl4Eikk
+MwOi+0LEDn6TfNEYlGyiSs6+XL5oyw4efBPNvPCVJYhHLOXHaXCqPAe91drHNZTJfQfsOKLFztH
OXloDp4XDB7yruPbln+P1ZOVzl6ZMFBBOTplEIPQXBypdlbxyxOnStSY2zida46MwesimGsbmuQe
ci/t3VlEIwC/gKjltwr/6h+oP5XCcxSrrSfG4jQjgCSeAhVLmsGEkgZflskj0Sx/g7dcEcNVohg9
S5v82RQgowhFG7L6S1asT+vbjNQGdN6ATd6B/gJEJ3Jg0sepKkIEGkV9qwcVYTMN5wsLdHyuZBIx
Snx66JeRUtH0Bx42Jgf+st8ygqSm9tIwszOde8YbWimJsIuLal7Mo4xlCQ1yPbOAOGJh34lCjaVV
j2WAR8ejYeEPPZTtBcZAWCt6+V5ouDltxRc1VtiDPKgRPPQRtqIIsT/OvRb084+sI6ZPZhx4BPS1
Dcd3izIQG+Dcu1mpuAsZkDwIDInZ3KKdZRYaYw2V5Lesf9f9PT3gq1WojMWVNKjAzPXg0KsQDTfP
Qz4IhdKzgYBA0NyKE/DffhtJU8yTTlEvkuVXsIgW9YjUqY0myFrIcj47YChGs5PZ+LP9Ozg4riA8
sDhXh9gaplir+pg6FaIzZSs6usXhUb0v3MNllGOfPwiJrGEiZbt1H1rrtYIAPfzN4SgQLGSW8Ng1
T0OkyonnWvmMNnYDJgWIpfwnECdAPnhmqq+zO2Wqu7BQoWjppwoRbue1TAJMDDWVpzAQO7LHW7Fp
j86RHgSsvcmm9NhbhRdeYyoRYnzu+DdrWb2WDDSLKVZRn8CqDnJWs8SjPqSzxrBzMa/d0rJvR0Bv
LY/O7O8VSzWqVMWEVZSbsOAWdzNUkCn/cmyp5clIaXRIxZYKl9TTidKn6Ld4YKUoHCNSh9XVGOj2
z+WoGhW2t26yXxxT2PMpDhkjRR1DQlp9I/L3hpaAbKrgjVVpqt6Q/w3HVTVQCjhrsCv4tFURrOnb
aKWPcVEfT6n3CBDewTBo7m+qObvbuawjG15SiSHXwGk/+Vq9+YvDhQekYYN4rrfvGi5JPf2pZx87
PAA1zaMCF2M/zNz7MI+idBvierVjQ2xJKuxkQt5v+B3XzZb9Wmoj5Jm04SSt5MdoeKOp3CbE57oW
FoV6/R9jZ7YkN3Im3Vdp6+uGBggEtrGRLnLfs6qyNvIGViSLWAL7FgCe/j/JkfSrNXMxZlJKZC0k
K4FAhH/uxyfV+buR3uTMTA+98k3YQB8ZFxzxoNI5DNVF+GrrHBLTevOS/kkjhEzqNVLhs1tNt0AE
j6VMHyK6mQ2MDgWr7bSOnWDtWB1EeA9jR02bLQp9mHGJLyzsDQEy6/BBFcy6fQY4vcltIIbltBYB
LaenrjdPLvlzDqpNsA/q6Wh/ssEKghOOlEu3HZPqCZbrqkMuHBXliYzUcEWcoyi4WI8BjVY+vDhR
9Vhb2uuQZw8j39oPDpnH6aiC5iJBSWaHMBuPJNh3RJcLTmm2wbkJYmCe7WjZ2Xk/sRLiUGR3Gm76
6Jg3tK1b0ykAj0IlnQJ1w1FYOacoehXhsI4i/dra7tJBYXRH8yU1JoxR576ltc1Ln6y1WxkPY1xc
u6d1XTmnmBBzbsUnD3fBHlT4y72Vldk8x9RX1meOjIP5lbRuHObL8L26zJO9cf1dJnC5F5j/9gBa
2ty8chXZnn+8HOqYiOaqeUoq82rZ2SU9HmZbX0ATtPwNV/LUNAVhQgU3t6DRNPuBs3rrjRTZVB3s
gpIb297c6+8i84er1LWbkWErlvING5kIYk+Yvdgz3Wgsd0ZuvJIAK4j3vt/UtfRnrg8JiQAHoumB
t3QPt5WPVXxknbWD8Ti51bHpAZf2VEGxbmEwZKA/7znFnTvGSKqMdgZ9ytEEV5YxByXIyJ6Dm9FK
jC7DrpKGh3Vi4miHyOkKZ+MzE5gazqR46al/d4xjGvSnYfbBsbD5f6eXJBTnuPHPFPtcEgH5TMdr
hwvf3xumfjbr+Fm/fjUKMvDMXSb4hD4pEMvdfi3aYJGnGLHe8wF+od1uGbtQGsKBEYvg1nYAahrb
nq7t8pgSlZn3I8dJyOF7f9kvxJNpmlSL2vtcfhXk6eMYyeotxo83bxwQMs4KhhXC8DP283U8QYXw
kp351C9dmZ7cfsabc+/qCdbzjWwBncAiKBFOb25fIMPgMfA+EjocK4XmHUH3rJjVT5cYyLRTEQti
NqxuqvMWmfet6BFoe4I1tXnEiXUsTAWNK9pkCRCPlCM/Ph+IKx12zCc1AND0SPZyoh0s1my5yvGD
xcOOojg7hC5o7+am3dF7tJ1MvXWeM8x1zKpCy3ro6P7V5stAJQUnHVoc6W/g1DV5PM9Q78NzENG6
xilaOyBvD8wSkLVriHXt0SjuMsXCU8bC7D6Zjy+HL/X9NMXUNTBooMYRTpCNtKa0r+nY3/hxsVLk
66g8ZPIh8jcSuV1NwZaMCCdrMPhIV125CRACXWbJpmRa4KFYuTs/rHfcx6ny1roZ14H94KCVm+gQ
w/cW6JWOrS2+ud3oX2sb7IiDFO186wZiIBJF4a1HxUvy9XSf/+hmU9BuWLvzZQRyFHrgBoOj1CcA
1lgUEuFvBP5g8Ij3Qf5ngb5nyXYlctT9wjilszhVESWwq6KOHpSVXmt+2jaJk6ziCJMzumg1D2fe
HgN2wPcBMOuQU9nGjlCubdT/wsdSiMcX+zYU8rgpjs44fBnTb3a/F91nghQ7Vl8DdnpB8CNM32t1
rvXElb1Egct449RbGF+94Kc5KaJEL7zhxrNvYtSLvqTWUThfTUtT8dosiVusyqg/NbU8DiNb/lId
lj7DAUHkX41PE5McGNXMJD4mTv1JfaO3L13Fw3PvYwNE+bUQCICjofl+paFkwSxhpA2Xf6xJJvw1
9zcVmYUdE3aGmH13qdJtqdS2ZJQZG+NmNMsNDtqg1qsgfsBkWBVwSVNrM1ORnSFBBE+WQXUe1BU2
iHQl0/xQ8RsMxsyCUQ3iQoSuXmV8f2PL28GywBmGyOtFxfgFWN+8RYwmztOBiibUIqT48cm/kx95
iCXe2kv7dThThnXIsmWUhCdXwKlKThgnfGKxS7I/cuaomz76cXPF8MUV0LNqHDOeohFPR/8C+R8P
PhGDcocbvytBUFXAiLpp492ZmoghVL0yTmob1Ej6kBErabD/I5g8rlo2bKvYv2M2GcorTtb5a4qB
aAwxyWNFpq0tbC9m/lU6P6vc29GnTSTij9LggrZboNSujYWfsX9TzbuGCTbp+oY+WXs/MEANIrWv
p/fEnJjhLOZ3+idekTctht3sZGSdv09T/N6h4h6iMn4OOqTjKrsNhX7yD9wUhJ6y4mUccRXbSxdo
sm6wwEAGk9nWBSYyR+45c6sr8R4Wei6GQT76PmQDl0HANG34R60rvQJ+wBkUCF+qt11JS2qTbP/I
KMwiiVfchepuZW0CIou2SwhbvQTOj/BOQqGAhEfJyUb5ttnv/kFCRoV+KfhbEWaa+3HFUGjsypXN
8AOv7zWtk8dYw2kAC9ynxlNS22dCXxRHXRkQnB1nbSTU/9UGGSWLcE+/xiW8DiHMISwAYU7Ss7vE
rjqzRmNfZaeFPy6/+MzGNETe3mmXg9Gum6fYtlhuApCm9MnaWKngYMe4tiab85+1UCucSv5btjaj
r70OXmDkYdpzCIIycMS3FT9WxfiA1/YKERAn6OdYVhdwQ39MRkZjWcheu3GpD1QATXquxUSd+gR3
WM9dSkyenl0bjuLSEt81q1AL8ZO/JzMwKneeGDra2WNssldw5z3gLwOYYN7AOBHxJrx2P+s43gEX
sjquj0cf3tO0/kP5BgWxBjb6pGYKFWR7ntsHCI47Sk12Uq2qeWY7RgBFASNGrDmDp0iCTdzxrnYU
cZANHMgGCtTrfKDYgIugcN3DUDpgBvdzNjyg8TzA9IM6+dCM76/50eAv7QT2CuYpqL9pCy44Ulth
6c0xe79XmSU1CDHhn8XKgTrkjXBjR0F7g3etLfdxJDQzobp2gnSy6b6GcfgG1GY6jUm3lUVwYCKU
sF1sXcCN1jp9VacAlLvgEm7ZcdgzVG0+TLcDQg+7csvbpq+MON4g7jbd4o+wd5o0koSxeSjsQho8
maAjm3i3FgqOnp+T8ac5QD0MoTz+aE1r/4eXtF7gYyNY2d/q5b4ppoc6VY+G6h9FJR/hB5yTFmIq
w+0Gf1LvbiI72eP+WCjIKMPocAcvNI2GkcwP8yYJxr3gvwYR/LC6KA5TPUZ5TLdD7/Ol9MckNCuW
G8rU11gMsHTma0HjSlIRRcaQzB35+2//8bf/+j7+Z/RZPpQZluvit6KnMjspuvavv1uB9ftv1X//
/v7HX3/3TOEErs1/fN8OPN9zbD7+/QPHWHT/9D96F86kMdDnEGpzlZJ8bCHCg4CzCEp3dbDp8mIr
mm+uti9sRSxrFVM3Mm7yhd0RXy31Zio+9WQspIPLB9iLxVJAGz2mLeZ3QArciqMKjMqRYqPqMNTZ
oauNfdM6e2f2Vp73/V61wG42NpY02A08OIkH0lo6RADjOdH2LdXa+MBnAvvSh3RI3nfjLlt2WIVW
+6RKD6XvHZSUR5IyBA8QkSx1nrBCcBM5dwNMgOqpgEc0Z/IEBZJClEL2So8YWk5R7J72PsU14ere
MxObA1JPtq8mVub7Tog5V8ghb9z6TrLVvlqa0gFSD5502pnh14mOPdPsSA+lb5mr1r3rrHBJmkFx
8jj+y1td+qhq7Bb8y1ACXGJgWA7YURkY6vc2Pan7ic8qdm944JNulzYWZ1IAOHDnnAmXQnbDAr5O
cwi5Jsg1C/MKf1FkQiohRtM9E5Pp573BMLiGDohstDPEfRhjkZYG5gZaWvKDVGrY6md3GB6moL+k
lB179qYu1XU8e8Ow01O8rx2Lc8re48wXj/D7uO+bs1t0x2GWx5jSnfxtMoe3rOjeqrtv+sWIygul
kfa56a4EYDblW9MFa0ERquS0bVNWEeM35SyIDxccEBto8q4urT08ybS4qCA7+1QrT+sJ7zJ91+SF
Of8w5YGMBL7r13X+H3+60NtfF/73skLUiuLu3375t2v1Wdy65hPU2Ef1X/cv/een/vkL/3ZOvlNf
X/7s/v2z/vRFfP+///mrj+7jT79YF13STY/9ZzM9fbZ91v3jlrx/5v/1g799/vouz1P1+dffvyOP
dPfvFiVl8fvfP3S/g4Xkjv7nLX///n//4OUj5+teVMMR4/N/fMXnR9v99Xdp/kWY0hWm7Vq28C3h
/P6b/rx/RIi/WLZnub7vS+F5wAl+/60omy7+6++O+IvNOuGZrB2uLT3X/f23tuzvH5LyL7bvCOHx
HckkWfzd/vEv//ti9N9vyv++OPF9/rQ0OXwXaSJLkDMJbNvy/rw01UMTBnk7FTQSl8iW8B/K5oEO
43Vji+//8kP539ZBO7D/bSUUjulbnuc4lhW4lIGb/Iv/dSWUllVnkAOGFaXz7WOWGGvRCbDUccJT
NY4AqQcIyUTWop4yRXDivmO8BjOGncKbmA3eEcEN9aiPjf3Dyei2MfCe7vyYQuDw/pLZ4b2To9/r
CiRpNXcNxEPjKrCpU6EJyhSrm9j1hZW/ou+wZbh3tUIP0ffuxOmfLwG7WEHsdGdXpnjF7bKMKHHe
YzbB7FVa/iGkQooEZhqsWif86FLjSxO76YPVdD+9WQKI0hh5XJeIxBQl1tLmMCi9vNxpWuyXVo9L
hyZAOHyOig+AH8YNnrqjQ2vqc9zY7jEMqmAZTxox1ZtByBh0t4z4ZZcDPTlPqg3NJ6/bDhVGF0Sg
dm9SA/WosuwceQwT5qFEq1AE5GtZYsSV8gFPnziOvD2oHzDKilmLB+S+nMjFhAKuAvwjfjZhvOSF
0mR96FYquxsOjb0dohtJExO/0LAUE3hYjLur/qCYZYUK8dwUW08YNwre5KmgRXbXOGyA+4Eui5RK
ukyWZPKnbGtp8VyMyryR0HdWEBUsYby0DKBvGKyMrmSn/zJ4JYrVqPuTGzK2SR3gaFNOm/Tkcg4f
nVsxuw54wJlspGk+Ww01M+jOfUB2bvTMU2vSCurYwK49xVZV5MluKOlmrERD9YEUeuePVvucUtlW
ucON2p1jxaZlkWpw2W6NHbNtmbAD5jqq3u+PFnL5ogYkogetn1qtqiedDkzz5SFuCx68dTgtpWc6
e9Mz30tHSQRHk/Rc73gXlK1Dbc7VbhpdG0PbPDxXdew+WJI9Gy78oM6vbRR41456NHoKFUN5B7C8
bjLzGHFKwf4eGjvVSBLmUj/8eulbGsiSYsLt/I/fSgYbsXsAkAZ3mlySKKaXKo2MheNVyTt/Atq1
fW9fV9/HMjnZYmrpFwJX0wFJd5S1MlLOTVbs39qk/C6VH6+CDF+Sa5XB1eksBupDz62n0o6WKtu7
9I5DreTsf3U84+xUFVzT2vjkJIFBP5t4Ppd321ydl6dBFc6KWwyiV8ljfcgou4X/TQEObp2uf45m
lZx0x+FR9jYm0DF9iekeZ7ymXwEDQAevOzLvGFvMpIxBME0of9wfoFxLHqdaUDVq33tMk3aaHmnh
XJcevLZ67MSZ1oy6iMDo9J02D0WJj9WIqLaKQf4eBsxGrq7RiykZXtYkZPx5zBcUnt3jurciBinD
ZOULZpRkERJrQ6WZIAUkehk7BhU9Cg6DVD+bDkdsRv1V3qvuIQoQ5eLcfMpbHPnUwvKgV4u2c+BK
+wsrwSzWUh1JSZQ4NnH7rTZytHelb6blTotARMZ2oG6rVNNL6SZUhtFctxxwWCNaOTSM1u0z0JN6
IwRtB3NujLe5ho/htuk7GrC0kYjmOuoOBJLaf3n59Xspwd8VD/VoqwwJttvsJjZWefk0Ajkx7A5I
b9JnAGnD9FT2ySf/3sdsMNVxGADVkKveuIh2q1pxdCIxm24qPTVYlKNjU7AlH5V1S404fu7ifMvK
g3ivcJOOnm0/NNI8CbYqbTWyZ2FxXBZl2Z08RfRJi7A9ybn0jpW5bTX/W+QGAbD7i53i9JuJGMxh
ka7FgDCcs+iNvXwbBtAPY+C8R6WfHhWfvTYH3/sA+zJSHo3BxNczfE+/qveVrp+gUKQXr7fcZdmF
hD6ajIo3595jxJgjDofgGHlEfy1KKto+TC6z4TEBIj+kJw7KaTt+yDnHTDsIapXqwFx7NZ7hCXf8
Kcu7194v9TqN0nv8vYbx5CWMXN07JrZ16BlNRfxy7wm0yZZ+URE1s2LGWKa8EnNM8eY7Vk8q1s4P
eiiocK6GZdd5Gs/WOJ/pTX4MmeHsGRTgVkic5ynuyYc4nnigCDemC0u02/K+pqOPiod5wu6ZQvzP
E1rXZ+d7ZjrDq9NrRPTRxHzizfo1Z6q5E5MpyTswRYZja7EzNz6Aw2TPOGi7neSm2doY1F+EUz5n
w5R89/MZ8Kguy1vpNBrbVXDoQ6ogasG2NJRpTrjD11SHSXBjXcx8aRx/Jsxq69TGmGiONLlBf9Iz
aincIriRs4XIXCQ3M8KyXQ5wh8PMf/VTiQ5cZcZtmma19gBiXNJZ8jQtPHmoWoJFRWvGS5mLL7mX
qLehxGE5cs/hJry7c8hTZs7MnKhwsNz7MZwEPHibLpvKD93Tjp1bX4cOlJYVgnUXfKh0yv4lH3Hb
JTqhdOD+SyIs/landKuk90CSkanHXy/aLtWaKbbLJA2QhhLVSPNRX5/z+wuDSyg22mpWiR1ZkBby
x0mchTOCVrOj8yhJTJZNgOuG5S23evXVEhnkyzRyl641ffec1DtbJJrEJM9BQO/Hr/+XDGN2Fgk0
IbVR9kBH8dTfkzKEbVUpqr12XawQeWsd8pprj9JYcMxWC7vBAaLmFc7NznOq0wA7JNIEBal765ym
xUNbepexDpInos9q7wTNm5fH6kcVzocQN9NrDtlDtca7Hg16P9qsPMu06JZposxdRMx1zXNyOTmt
vR9ll5F8GJJNNuI59wt3AFGDgTVi5UxGAPRlmWSUw2LN8JyKifrYVtfS4dweYD6NWjoOJn7aYhw3
MajzxFAocHm7dxIBTo4GzL1bU3Qrx3je8p3mhTEA/DCHqd1UkK6OdlN3J6EluDRjJvLk015dG0Ak
p1Y5n+Xehu9tNlGOfmOOD79evFS9DjY20MSy4qU5R8F56NFPurFpKRzHwsXjsQFCenDdoQYPHS6I
fNtfslx/Lb3indkDU0keoljsY8aWYZLSpsBL0hcknKUueGQpF2Wth2Xq1dmj3ZX9IXbd779+lUv1
OKdjeBpn+P+mtLyvVFQ+tDGIwEI7r31hg1ue8vqSBio4OLUF0aZtDsji/U32RO/kUIhvmVmsw7yy
fvZI7qH0sm3c9Uw9ayzYeZTXz4ZVROsyYOIW+yrY1r7nI6cDouo7l2SkjrLHWggcitVsf2thS6QU
o7NtQ06aDZKaMz5puxnmLfINfqm5JE/YmvaZBsUSQIp1MTUTslbbcDSDZDq4Dly7ZlL6yfLV3rXM
YVU6nn2VNuZNw8y7w6xc82SbPlJMy8TGjfP3vsXnz472CUCbfsKkghwzYhloKntpcY0+uy3V4HMV
spq4cQmJ+hsiyy97RLkdM64ym5/w9f6DvY51QfrWJgFJeet4MmKqCeZm+spdXG1nzwc+Tiwoi+Z2
lRTEb/T9OaVT/LIS4PdYxOP518tkQ+ubEFnXMTknaogPRkwKyzLc+bHBmtRNdcIl4ahXiWcUbQWf
UWkhz88uyERGhYtgcppzxfMK0bQYzmYQx8cgg8dmedFX3DcwF+MGFmftXPwgx3FdBvLq2M7aL1AR
eDOTfd5jP71v6H0yw1NkN3tpdd8G356uVB0/JMjeN9E9FQXbcnBhgNobdeydavrJpwDXaJJv1sCl
6w+CkqIhJlkyADmKHXTE2MpbBg8knOyqxcSUWLSPRXm5z3p6qPMoGJet4wD4QXyGOd3amwj+GuaO
PDnbcfdToq1QzkutnMXjyVdRca3curgW95cccp0Y/enw/38rpgucNRcd2mnkoQgTeZibJt8XBgcl
0bhsT3mphBlhqqDcJ2mkPuYmS06ZZdF74cI+y9IfUdznT3FuPajCSN7t+36oi3l3+mhrYM44o0OO
HNEURAZGfG0hqg3Kp8tDhv1B18TOU55Hm0lE8AyltG5VPeGQnWr9+Z6087cm7jLKGnAX5DZWY18l
zXtVkpaI+zkiz49F261oY2slIe/YbNVTxFtGyroOF8C06DQa6/a1MeSyL+3sSznRVUEftdgR0C+q
ZLr6gz3C7kiwJeRButNlPbOpjGZiLNwAMTSLp6Z6ZkOLC7AJWBBb4kqqpyLJltVds6tmZsfPbtL7
29HU7rnSBKhC2utJYuCrX7sDRpsaP09qjup58mH9tVMOGElUFq524gLDxIiuUv23Acb1cD86hyxk
C6s9uJYwP/Ms3lLco7/JkmQC4vK8Vlwdm8KhwNsPO+MpRiTGeSFmwFYOXOJE9lesEPJOHzOTzRCK
5OqJkia8aZgXvl/MOyttUMcmK+ToPmu6Uqx4m4X0EPrTI/eUvOakhGRK5s4O03lnJ/K9wqe7SBCU
MehbybFNQSpkQXwImD8ee2EdG2+6ZS02bXNmyufqyj544v68MOWDqdvyCVlAUlpiEzDzQVfOWLSM
udYLD0t81nbFJel79Vg2Do8ITzJezh3voU+cQ9/5lNO6ImZvGsIaDyk9dXE6OfIHDyu+J+yIGUTJ
XgD/EtFssa8qsiXKNAQSn6FiYWH8NCOgxAnTj7wiexKNTXZpomA4eJFbv9xTSpxu00fdN/aqqjJc
+jFib9DF00utwVRbGfWkxMDxE3Wk+F1Z611JWsKdPzSkp2VhOq+tJ29F44642Vh2Yohc6QyU3hzg
nIclmjYQCG/ZR8b74HT7jGwZ2C2fcERK30pngEnB42I3b35NmGhUnCRLmwqkHoZZUUY/jL5/5AjD
ZI3xp1NeDOeUt61/kOdOdeSYWipAdeDhKsDdttK6NuAQw3ZprHNSSRJXI5mSShAulGCgkYC2MuZg
07gCXycr9Q4p5aUK6cHK5FW45kwXwCv0KvbvlSWWdTjbRJfoQOm8FzexcZdVLRiCznokC3ey5pBB
rgKyESrasHD0hKxVdG0/z5bLsqFPjhXQmJYO7NPi6Ut/sUP9XNYZ7G3nToO8Bmr6FEUSboIsIl4K
zyUyO38/9ZFeNTXD+kZ+JHJSy9oEAjp2kuFXZh5sOybqKdQFR3S2j0oqIqdkWU8Y5Ele3BvUF9iQ
BwasOaEN3qpUwzxM7/Mnu0t50KuVnVCDOjXf2jtGH8oOf/hUryY3hyucme8V6nQy54IARrys7RFt
xKvQcNtLl2UBwy1xJ4mMq5kUhx0x8yOxTz24sGFuFQGAZU1uIGN3t8x50iwqNA+oFLwXgVpUbYVj
RAkm0EbllgTOeZEB5YulxmrkNFSzObjvVUXUqhKg6r3qNLbBy2TSdpcN3oeu3Cc/EF+MnjezGrAu
Scg5c4TrzmwOeRVN684JH5KRCeoQ7C1l4OkrAOyGZn8IOd9Cuq+HTYWjISmoZZyqlL7edS+7H02X
fJiThE5pNS9poq/+iC9e9eDzHLAgQX0bDaJIw4pjz4eL99stSMixv2fBn8GMjlCQYFK1y7yG5h6Z
YAI7gNN63E2cjxaN01KsqPx3DzllEWU/u7u2b5oOCsQt0/UGiWxfjfpJ1/VX6sOuRZo+xlN1C9jc
nZpOkjzFINYZR/C1q8jvTmUtFJkG4+b0kGxa78Op9A8xi1eZRYuhiT/HLvqkERqrYaovwpoa0Kg4
l8JorTmgLH3ohIvUJrkb3gkz1izXTVM+uyUrVuw7OFVCE/MmefuNWdkv8eDOh0B7zJZN3kA3Y3go
ZHtXOCAxZj343DE9Rra4ZkzsMYfiJ4FkiVcJRLDv9sNSA7tS0zcPfB5eTHwqPIu4gacYa63kR5vb
800zknVT2gKaMQRT3BJ2zYqWJkc6kn0zXLaN97M04nPAzMnzg2c0ChNuLxTg2LxHxyvCdzyL5Ipi
jXSyPwKLNhQri0lr9dR3FdFPPbqghfOYwCDD9pQG2rauQZsrFJom+5LFQIx4sL35ZvbopQQDe1NR
FDV2VN0Fj0McfKiQaF0L4gC7CAUXk/ppzipbljNVBWniv8+zS46nP8cG/crFJL8SMqmHmNbfivZS
UB0fVXEHlxXy2TAl3I8Rrl0GENqovWkVt0CyDHy+w0QlS2a7Nc/f5oHsME4pFvW1VPLmUcxG8cGd
fZ1gs74PTpZN0GHMyeSXQVL5URCvmNOEN8pLNuSXwkXtYnFscFhklegx5i5K7PnEO92ERKC3YITN
BKvalf29E7CxUeib/im0WuwymNUHyoLIIr84+s4pdp1PZVefjf2QKW7AcaQVFG7OJH5ACM2REgy8
ZhPw9ymnGrGzFqKv+0ezxYrOEJ70ujexaDTDQo0eq/4AUAfC58ZKkn5pYP01UQMXRYYzKrdbvTFG
b1/kZs2CAJbKzaPHbCTxk8U91h5ImKjIlGz74WoaASMJsxbHHFraWtTEnyJYzHchtB8Ijc2MJxZl
keKrS7fsdDkBiUMZDOcSkMUNCAUENQ202Kix7kj4Y1ZII5PRxzzS+UF5pkVNjgjwGUrt713NhhSa
nmHgh686So+ly8a1HJuvvX1GkeIQ51B3UdYmiVvZbf28xoA6ON7C0EO80ghtUGl9tLyQOqrEzDg2
YWoHvnsHDYhkpfLXIWJiGzb+oxEDChn6SW7mWLebycpIowH4c6Lhu5nhZ8JFR9A8ebOZ4+y5iXZJ
oO1FawfzMUgoFm1hQI9OCNKdTduhlPpLaFOPCbBRLCOnAp2Rp7SUcCyweweDetwOmPPvZCOH2XyG
YrY1gnljRQ5t9V6Rr7GdXcwJ95DvESQzyysgmRxrZ9ISz6FttR80riu7+UkY6ll1xiXyeLKwy/+M
M/3pq45oPC2GJKaSWx/nh6ppMZR4DPajFhGAzTAkPRCMlqM3eKDlqhlztZWtMS1m8dGEXXiq9RPA
nk+iAD9dXz5W4/RTJNirDZcsfU3dVeNV1skx6EYMZ0rc0tGY1/7YuKtgInjV5DBi2v6xNRKmpViS
tOGFlxzhC4MVXobOkR9jFhcbj82qFrDCx7mYtzF2pqJAUB5dw6LqnX8mRimKX8gDtjTEr2wfWIZZ
aPJeDMp7qzqhs2OZZ/CB2yny1tEcrtxgwlWRBPgbcc0Oys7XsyjgmOUguUqRVpsqKzClyI8wNZtV
XFKKxH6YGpV2J1vSpF2QUzaIOBynQHW6GjG3S8U9daQfB6+VS90IrOmzs3M7pOye4x5VhUqwmo+p
D14Yp0doec9ciq7FW19CZlmZs8GSoxxiwFTZclGHOyvurkWIUxkDaZk+2LriCCJTyoB+/WYEa/gi
GAg3KCQz9eaxYFqsCwpL2zkfj3OPh1OERnCtpQGSRMXYpXggq1BE68hrTx2AudBv8oOVwgUJgYSs
XaHfhkhbD7U9fDGxQJu1I9+qPAUEI5AtI6tv3gwOMtd5Dnex2/bc/No6yBneQTCZ+7GPyjN72Ogo
YhKjaQuFzBd0/In2G5OacCUAQpoO830/jL+lWUiPbAq8z0xeu4mYaaQP/mg2X3Rufy8z0BXB/U1H
/sKvKsgBqRsp0ng/tVR65sDWQdUS9jWtVyetvZNkV7R29E/LfFMiwSfkdSs34oQ9kA4cRvcjV6Q1
OlTxrguzdRmbtJoZi66vxSVBS1r0yfCUOBWQAosipbF1IuYtKJyoUObWvP9Z7RTQmROflB12B6a8
3QEkAo4Gd8XBDQksE/46Uzx8XY+iPHYteKgp5KkhhIRl6K3LnjqdghgV51aaigUWAz8RVzuPoLWI
5LNWLoiCCVOalcFbQeNdhE5iHjPw8svGHrOlnnVLdRPQWAh/Xt6R8EqD/OgUI1YrIm+Ye0HAcvSi
f8bTa7bE5y6MPeqP4+I0p4gqhmzYksnxNY05tGVhVR5l3lKuaZJYYHtJl17OoEgTRj34KRHuPD7P
Vj0yZgvqdV/en4l2sXaBO/N5/apwBu/aonJTFsHhUo28JS1Ou9F66SsY2WLWrKMhmf0hpqOXa//W
Mv748Cxk6nTqbRJfHKLBu27CPPgQgzS22Mfp1+1qCxeD90O2M8RcyVvpQKC8WsLbCidvbzQ8tjcb
hwob8hGs1/2XpQVTIE31F49dU9VRnMTWnv3b6JOYkhtvMj4ShpmPLZkUhRg0EvwXXkHJO27NyhUX
32U0FFpbe7DPfkbXsmWSDENGalYc/xyzn6h5Yp3z2wy4vs9T1BBmtsc1uapKiyCkKG4lZPiz9hiP
IR0zoGgueahWXVnrvUt72LKOK7VqS5B33+fY6y+k5Fedj/JqQn1ey2iMX4tBbsWA0TVLcpKBVX5w
eR8XuKiss4NQG2czNQgKdENnV8UjhsGl7TKgKZuU/JBzb2lLu3klC1DKQU17vA1aV9jW/+PozJYb
R64g+kWIwF6FVxLcJYrau/WCaHVb2FHYUaiv9+E8uMNje6bdIlioezPzZHGWvs3hN6JMmgn9lCGi
htBG+Xp+9X2IOPbcwTUoGhiU8yov9n+91gWgCYW4fgii5dcUhNOL6W3uDAuCYVreA2RhcGnd3DzN
5dJeJbdwRL3npm2qSzGRxMij3DrgtC22fUNPRL1YSAjciW9a6+zmpMOvaFZi58LV3yKH7RxPz78F
+K6cwZhjuBdn/K7EYedhb4tb1pAjmZaPcWolCEMAqXX1NQsOnaBLxDXoSutU2/ZuXXh9FON1tBCk
YSJvw7+FImA6Lf36Bk9l2Eyh3WwBv5inRVAiRHZrUKHHMInPcmzn4TjiZYr1OdB0XBGi2SzDU8Rn
/yhMwljuAU618SGbpYtgiNDp7WW8rNo2eI1S+gLrEPyqUQS9S5jns/xyEcUj4ZwHNJSa32pr2+y6
2pSStdnp8bbp5K3z1/YyOe5y4pvMqbqyjPVzF9Ng8tTnAX2JDn4GjYd1DMYhbqTV7hP1Xno0Gww5
Wo1G732xo+DUdPdAVI29zrbhfOtm3WkAQGk0ubvMBOu+C8viOiRehdvIGrmRErE0ihTpui8d8T2n
eOzkoqnAIzVpkK3lMv2kXVNj5YDCqbywogAnqqFkrHy2np+DGKOyikgMLCD2DItZxwtPa7zaPeIi
E/xWq4w1rYiYg4fhS6282di8EaYFL3RVa78ZufoE7C03lt36oAWR4OBYP3dWn17nYmQfZELYR0Dp
EobK+XtNxDlcZ5INwaa2LXn1SWA9Tb5NITdQEhZYm3G1lj30byqdIQQ38qltpTwIj3G5Lv9ELY9o
h+tjNw3utWEHBJeEYai/f8auXMu4KKJL3Uw0eya15k7cADPBkRg217RX5BYqn2crnL1zPlYzoQI5
7Ms8/OTNRzn6wEtJAnlNNJPhXN47CalZLecoiMO8vIg1fBctBB4xu08Nh3goI1rTVwArsPeP3YJP
Qdw3iXOU6aeRVTdK1DY3xEJGlyT34N9LHstPUz0pFt/xEiIslAU0Brux4xoQ4szr5ieN3H29oC3O
tKw79rqHuBjD9SPsDyqtLne24Z8JGqfGSoJbwiag+arA2wj8r1vCEzLuAxqgpmQh1Nbg/+Ye2caq
TG9LzbOD5bd6WytnePYIr+ciYXeClARleZXXMKBwsWipR81s1sgWVpF/ikWTqTiqVoS7B0wNtP8F
qyTg6FUP7ZLUu7khVlhkyPmmhY/IOpLAsfybtOkv+LvMDLy04tINqd5yVh/FDZEu7II/jhx3zuL6
NIBorrHBOoAharK4dmDIgCuhR6HjQ2c+rNz8H2wunDtJdsIc8c5WyZxKJONVB/7NFyH3PheI2JKF
zv6/X1QNFwE8ynxZ88XarBUttdk0u3sUvkevIfMnuux/IV8dFj/QPqAYAdUjCSdL/RuU6cWVVDMp
9qPQJJz1VmD+DBgHkkVPj8vU7NyFl3Ax8ejJ4b4ly00HR3z6FnM57rEiAwkawCCNBWajNFPzFqpF
TctTccjbaHwOFkz0aB7JEf+xHXHwbkLsVTcSTF9d6o1nr8X+EDb6PPzNtCsuKZe7XVbjXvGSnFQP
pssG6DI6IECwvMa1/N8vTZo0e7VOX52IkKsYcDcI49O5uK8d2GWcOv5G41cj0xH+ozUaxY1XyH/X
XQymUTVZjBczuawJzafXhM2yyiJrqbB7J4IxW06CprZHPj0KScWEtVW3/k15zc8sWrjGdQAtijM9
6J/DMbx39yT3tiIHdphbTTsKnp0N66rygcGKO1ho3I3gZ+Dduzh8R/9uCap6pMj3njXdilSCkSUB
mod2HBjDbmQhpQ+6sX4IAh3u/x7Y5vzkorx0g79eAmIDBEjvYQCCOWvjdzSjte6r85UH1npUyn5f
k2n98Bp8/K1cILaPX3Yvqoeoo8NnEjSSqiyKScEE+8xLq01n2q8CU74JQ+/m3H9BtKHH0pnLeHWL
lZtFHe361YTXcmAXVkM4t6YZ5CIs+rarWUjbXz0LJGLCIzinouKAvY8DTUlp4zSLbVkh7fr3T9Ga
wckqKHOV7Y2w+sx7yicAdy10HkLVW7uSiCCWfvori45KIm4Jkrahtd4qxxZcdOYaY5vzGszIqDPf
9HjRMH4QRvXlv383oZ/u68j69qkEAf5+zBV5X5MQFJAzB2tS+dF2GPXeTNyUay5G7mp9gzLYr9mY
3bds8ViLas/sk3/IlZpxohXwgcYUTGITBC/RWD+UdZ+dLWn+54nQ3S8iOZQ13dc2SZyTb+XvU98B
VSocGIvgCEK2pIkbeH/9kJSaNbx4/KQxEkZPGd8pyhI+I02AISdxu61T5snCYcM64R1gdCswEABV
7+w7W4MXQF6v1nW0V5zV8AWV92sN8lPlIASsResdEJbDtyYlijXjMgkZOcAW4F4oRNMRC7YAD/cN
doueKoyZxRt7eA5+/Mdq3qfVOBKhwA6xAFZXRAs3XaX7tzTBZz110dEWPCX2aFfxPewn3ElffFp9
wQHbvLbkSnDYjVEtp3016XoLSlhB2FanEMxDUCtKOybyj86c/V5VWB/7srXxZDsfM9fofQvdxLKW
YJOJ+zOJU2prK7DKvvtZO677emem1Em3bfPsj/JglfDkDUe9iP9VdetxbQtZVFFkJOgRbNTysYZj
dZ5zfuulVt2pryuP+oPhVDxVhVmeg9nu+RwpUM9otsiri4Djsh/9VmySNqEDtefq1vOt2yyh+hvi
8eGZ5i7GD5MUIaZ+nj4aVsXsP85/IwZrxKgzlqUGcC6LmVHyx53WlZp1FmFYxIhku7DpN4ak+wEf
LgdA0UJTy84BTOf5DlEGWG5C6LP3hF07hli4zkE5acqBNuXYNVcWs5Bg+6cin+BPtWtxdMGH52vz
3Ex3EI4v1E4Wmdi4Ga0Gjkd2cSrowzOqmWCtlLd0rSAZ2jmfK8FQ322rQwDJDYdjkt4XGJBwlj+8
rs51gwhOBJCaZFo+zUrgU9fZT0DZghNw4c8Gu796vvifWEz5ZL+HHPObteMl22SsT0b09U3gYIcs
1HGlZGHOiW5LtkU6HJYHA5bG5Ho8OvUxgW714PfdY+PbG7GkZ0myYBkgAZd9fxlI7WmDP9HY2nrg
hGYaacrx9+o79hs/ItojONLSLIVqoSnXa7B9hU79R4WjvLD+BplvEaezOaN7e0kR1ZYfPSTzacxN
fy0sGqnnXj/aGf3v5eyzFEgmB+8AN/wKXZ2GUL9kA0khQrUQdoWoRIfEppgrAIR4prdWSWVyAcqr
mTITO2n20tKCsO9MCGyGSGmH7ucqDpze8aG1LjOfCsFyGHsZ9njw+kmdkKlFt6/m2XuYQBkips53
jjvcJbEJM2pj20q8yEQx98nloxrYMyHODC8tYN1d4CFEyUg+yrGCSWH7pK0lya6m/IQ1Th4dwI2q
0pvtfpaZJ0+51XPjxzxXR8tLPeI2LJRI49WzY+YfAacL1kqlmpGP7b6HHocn6ah+V81Wu8OBOH9q
R//JlVKs1AjqSD4gi+/Tpi/4DfHO9Zoi4IV8Rd35LGhBvGVaySMJjVsibIrkizuccSbZOC50MBfF
R2jXfNs8OmJaPyXzmSrAI2gwczR/pMn8K+AiGzP8QuMjG33gX7TwEEyZ16uDC5VbIczM2SIGatDq
tPhZhpGyW2fp4ibU9jbpQgJic/ihivLTWhbxfBfRWl4PcUKKLPA9hSt32NS5kRfMXJ+F9552FKgU
JfV7o8a4VYQUq/vptazFfSeXss7pdkvro4kF91in3+NwjPAnVmCpGNbz3dL5/WkduVyn1rrnjqUQ
PlN6oNhisUjFZ/XfL3xRCeUq+T9PQ1StAioMSM0Cyh5AhY6Ds1GiCK5ciRx8Pv6HGBS9zVVwdacy
hcrZ0cURemfcJPSuuYhtyP9nVYzvSVgU13bsz1PRXltqmKQ9uzsIz49VgS2GmbBtAg614XfUhLt2
oOPMuPh8opXUbEkoPSoi+hyIfTX3l1DushtV59wKfvKulqfB09HVVcO/SUIf7oj7uQ0qblqUHHcF
1rDBtXNcvRO9lw2VGpy2q4a90pF2FT5XhKojqjIU+zBBYy4dZTZRWtFM5LJLpuqQG2xagwOYP+cE
GUnnGcu0LCe6EshtzrVjoB0qsk6lgNqga/fLkMPZiXV57MaGcajrOEtkPj8KxK18cjazIdlXd1za
LE6G/QyPi2wh7XKFoVy1Xg49mE+WbG4CeeIOG/vlVK7/JD31ogp1TVCO02L6pz1nS6wDyznNzGtP
nwHotG/wWKQBG+9r5SVLQXryv2Doj0rW3hPTxt6PSlC9UUf01a7B5+Y32xuCR7tq0J8JfXOOWxxh
tHNn62BtKqLujPjDUVCabo8WAaCyRSK5p9IF73S6CO0A+zQUydr1qFm2Bv0JRwgIl2XFpyoBoMC3
IaeNi2tHUcv1NqziPA0AuTJRDzsUJQJFa24x53aw3kZojBNYZP556lUHKUXvBTJ7az+zF84Pw0gD
KDMEfhnjk37Njo3H+t/UOUzZbCiOLYHDtWUeQ4mDBkJkejOIKqOLVrms6ikmEEF6nj2PlpqRdUHK
udKHQAqbgpdWVcqE83AB2b+CHOCH30UpkYrERnjzO0Copf9ipP1MtJKXgtFIcWPGcY6hYDeBPMzZ
U77jWXkKCnz+ROfsTe7Vv10ulNuZ1Dfq67504RhVwY5rRBvbNdvMIAtJXVhrzZZguJT2bO94gdBH
nkYnt7C5FCTWi49T/Mx4PuyWwOjt5OVPGW1LcJPuEdMsqQ60D2VInciLqSo+HWfsYl8gBoBVpo6r
PsmI/6rys4PUsLhH1zOcVOmfyEyEKRwbDTaZ4alO6h/lMd12EAOXMbnEdscAkpfWsk2ayH6Q+Lm2
xplAZWYp1JOOObAXEaBOqJ7FMnBuy+JUKzZIjQYx4iJjRWGH9mrf97XRTOhcEdhg65IJ62vAmIVu
NnKOZtkvkZS3UDqvs4WL1E2+7DAs2Y7OTrx0mffWNmbLzWgh8M2MT70QOMs++mvZ5PXHBf3X7dsN
5Wz86Npbzq0cf1rhPJY58zNuE9CfPSws5b0K09hHiMysm/KJzph0xK4NkK9eza/QA0k7saEqBo7B
hvvTwN5li6U15oorYt7SByHNZ9P7covetW5Ne4OyNmOYZ085Aod23d9hV9GAZ0HGtpqFVspAsetd
qj9jOBIijZq/FrdkO8nozMidcFO6LisRrsWCb1NMhOWWA605QDH5pVcuOemY9u9hxI9+7HXGe8bB
gw/2O9PA222nUa9FhP7SU9zhdmUUj0akN0HVjnFAeg2g2By+2uTT63anWTNqR8Kid4vnPIFIq5sG
FClf47WQrLp9H+qF27z3YhkeDQCpmTDBGdM8hsjxZKw22bl28RLK73agfdnPUUQBZ69A191w4eLI
f4oJBdC5u/DaGQVs6UV88EhIVv5ZcuggwkFRhnlmRSs+QQXkSufujwFKsZ0Tliou99u96kJn03TY
EB0qOWxM4HsCpb+aqkduJlO+0vhQsFovqnA4iKVFrC+vzNE0rasgfCVz4O2HKcv3dYdxywrotS78
XybUfEQYzCmxfdNjnm7DNXhwOUkIaKDwA9BwuwKDt7anY0eyY2MhUFMb3ebHMDW3Qgx4BW0uPj1u
9QGYQIdZ/DDN9Qf8gHeuoylRTG7noLl+0oYdeeXO9zRMbLwVdpBRfE0L949BCN+byKDqtFCKM/o3
3CZ4hK0EZjNymjjJeyDHrbWZ5rbball6RyGLVx2VQZwnVI9yNaL1ujIFHSH9xbO95yAYmqfJWm7G
qC/VAuPJK9YxtT4vI13fpgJ6HiQC7yML1MN4cYbgNSO5dCbs4x4SRUgBNyYcrGwM2O8j4amgKHcO
bS/rWqQPWQP4KSS8w55Indn/PTtck51owG48IZVXHOi8o/FyGppAeu5e54HlJPz85TR5kzy62WJd
iAWCYAq8AbxrElxYkYSXyl1++b4VxFFQ7oAqB+dABd9m7Kj9auS7wbvy1kpeTqlJuZNP9FQKmzyX
/5loqsmNH1yNMNwxnehpCv7XQNOCBrPLg5QdpVg3qZ69J7lZ7PC1yIXPXq9fwOQ5bw5r1P1M88vS
IHnK3nvWEGggPAPYi3Kr3i5eM9y/Ys/+qJ2HtnG2wUxx9NCvGHbCXN1gFje2YLGfebGPv2VLLa59
cNSZax8XHEO3II27+3yi7ht+tnvtx3onXHZNXRV4D92vwMEokFdCXIhf/aWYiiLxKR9od2myvW9Z
3z0Y3LhX7AhKNzFkXeucLw26FiKsRVj8YAcLdq/1w5ELpzErkq10oDtguH5uiQ8xDmV7IHCspRNe
HtYMl0mECTn6gJBQL8OHgUl+a2cjMbcmf/PmDOANoKm1T9mkyfQfbKWh+OvaKCCyaP40E5CLaWG6
W7n1+In8VWbBb8cJiErJzN5l04e2QMsyhjMp+2Dzo0xuKKOItq1AzVgUUsQ4HEYogtsa28fDSFkA
fXjA6jqOy6kTGm82ykiY3SKXnUfmFN+uz/8wqWcuwRltn9PyrVdd8XYRO3tM/4Z5QJ8HhleQm1TW
qbAAvnkVWsgDU9Qj0L1bgM9atVTUz1ESnKu7ReLeJEMyXrid2llFdENbWjbcweet640XerO5gvXd
uWqi8SiF+ycq9E54pHe4G9WW97asFNkTTgfuA/NRDPrNsyHOjE0S8XjTxOPDKZumz86uKJkIbWeb
ZBQ1/Fl1z77ajt4w++PzBrnQMOHsbmPXQuy8nyoBliir9boDKLKso5+8q6lfy8ZlX/W3GeXzbga8
4Z58onq73rrT+GPrageWVNYkw4eagQTbwfKTzB+u69o7+kBUN31ZGVbdieqWRZMTCgiYIhCJH6dI
jnOrPkN2FgHfy43BV0w+0G58mOqVhV4e/q9UzPGGl5eDNl8AB7TBg5A3Oi+lB/QuReZFRTw04E+5
6Dy0PPN7om8fAr6HrpZz07HG44eLuwUKyQwu1V3w2gwqOqceyAYTJZtKtzuDcYEmKn6qKX/m8H5t
br5JJtzaoHgPi/7fkLU0z7v4+JZ8B/J8apODr/MDept77Ad1Wn3kBEhwYv7nTuG0q9Gi3PQLa+xT
t644uDoQrHNNt3DDx4pJMfjIOAU8qKF76QyfYmbDUSG6hDLHFVBg+lqIKZK1gfXkegm2TLa6aydr
fHejuzNavAaDUlsu3SKuFZ6hxTAsTs7Zqr9Hrx/vdKpvplsW5WON1QY3PMYDllx3BcWj7V1ELyXK
bTwk403AU79/IiYz4mK8+XX8mWr6zxnUWV+seHLDdstY7QJ65voIJtI5lEEJdtiorZ1z6WoWPqek
eRa2Ya+4ECIqDcJbovHwl5LvQfCCJKl3v0MzY23vFIDqikoWEEi2YeewBupYr4c065M9mYPrIlsX
2TC/JCtblaB0dz3ZH15lhDoigv51O8eps1YbzzC/oEb9eOFwGieTg4JvIRZaOFEE0gna4WNkGr7k
weO8pB/KcOGPWGLo5ZPSS7mvUn8n/GzYJzN+BgfNoNOo4Z5/lSg5aTAexsE6NYBijl6R6V03zGzg
yuyHwY+NCB6ajfRGgd5W/KHy/nUaHf8dPYUeTPokreCN3OStRJnYVxGk1MLk18wb29/Qs6kVxqgH
kt3gmKNHaYQfIqkPKTNEYw9YDtDb4J8n6BSKgM5h6FogkOJq2gjM3BQBSWfbOPmrUuKJFLjmhcAz
yoj53XpspKbIgkDgvhIYhSdCenjiqPZb6cdZZgjbFb7Dg5qtxz7EAuxNS3Hxwcocijl7xAMIuSIY
93WoR+CeBJ/S1yYx8hgizAJIatnM8ACvM46DDpPYZM/QVlf9j/FvOUYFO9iyWU4m5MrVeQweVa04
w7zlw6PRGFwWrMLO4isv+UbmU+o9qTr/3UxypboLkAbPicNwCIVQ1Yotbv3ojYlE1ALoltojc93q
xJ0fySfb069jwP9dXLdf5GBPQnEBmIFNIIolj67dpps85Rh2a5Z9RYiBRE8JwgQb/g3OIaoVw/yA
evrOlvW351nRWTHT2zVmuBTThDuIfDO6A519PG8dC2dCiZkfC8/9GJKEtb8F8gdp8mcOwvzcj9JD
APCDI3chmV+UbQUH+o//5WAhsC9Ep6weMfeAlxOlz6Pav60cyrMfTJiBcdaXZQRWpg642wh5Yt/r
b73IT8/J+qyR5B4aUFnSQEQ2S5vfiFQyX6lTQUTntkRWgW0G5IYdpsuuTPcRdMUTPswvlnHUyfhs
H+ib9CpK/7qh5Edk4YbqUvtEjIw/t5Xxgkry197mDdCQ78ON/cKSB2dbOZp9Glrv3EM3WcZy1NK0
abq29TsM8EhLmVwKnT9mSVc8uCp8c0NcDCErWr4dwyW0U8J5NfWso781uE8eK2P+eXUcCOeePGrC
x6r6dHv9x1or7ytL4U7VnUAKbiC1hBNVntaEWYBQINHZ4XFxWGuFYjjYTP/3XM2w71axX0py5Alb
iF2PZrzRRfm+SvgvXiquERLZdbbT8+phf7da/1UN9kcGWepgLXV3tieOXnHPaTEZEVDVv2X11fGT
+NUlAcOP6Elw9xlO29Z/tym2ScOaklemfi6XAGVIiT35/S5fOtifmv7bpQ6zWOZ5t6loq98S9M93
jXBOwdjQH+hwexlVdqgD56ExOBwsOvXYtNvLztKdFUPOIlmZp4oGaS5V3JbObsInptPxNPLNfMHO
QHZH5jzNk9wVAVuGMJg2+Yg1yaPddz+zEeiAxexLvR7TmZnAiQgYusO31/pXuzTsB1omjsz0Ka+p
cNssYbUvZPGBg+P+wwO0FtgwjDprpG0vK5cHXKgvNcGwy1g4FLDh0fSy6Hm8R/m43IgNs599qn3n
229ntWedX0CpD913P3ceFZKfhdmcjo5kE+Q1ntLiMLYlTT+l+7ZMLN/ycrkNtdNdJ5YDphSHnLvG
3wStYNNHgnYMPjXCDxiKXZ3Cnqkw57lZCtmi+8driDhqJZBls5x6Gjgh2wVkECII9nUJ4rptEA+0
vx49yQ/UJR5BTSNXZceDtebwn0cJhVX48190ZZZLH/xaZciiqeRrn9gUIrmlKw9Jwr7urqcRWPh0
vPB/vgxTrhstLjNS5pMovN2AB5aNJVcNc03bwGUeRtlxad2BGg5FdbpXMpvux0v7L29RZIQc8ye3
izUGq+puaZYM9u6c/mbJYp1DK7Ri5eNZlSTbY1+yXu4lZ5cl2mvSs/8LVLObWuE/Tl915A9n9s1k
oNO246GcxYFIGdwxn3k47wHjaMJTuxBJvEkFQzh/w4EFx3PVKLkLtH8WKvqMiH7meY2NMusuay1m
RK4FpWh9ihBW2P5b5WM0phGbNAbhmn4WqLwPPpVadglbjkVOb8Eei15wiSVxivh5dx3SX4f18JoT
gChKfmupWW2XJYkE4t4xjcPUjEdoqWkY7Wst4Cna8ybt7PmsRUAKN3IoUvADuFomiKdiGLZYoBmZ
AsDALaXvU6eukUOgFowGXjG6kttgPXOz5pkAtIgbyLr0VNJaUQ8cGtd97LFMwE6CDq498LALug+1
Hv7NpLDPuq9SV/6zsNaXCgt0jAd9JrUTZ2XwWiXZlz2y9AULdfLThRta65yl7f/tHPMv8p2t0ZHc
BN84AyRbRM8c5EiHBabJU9Ksr6sv7+f7aV1r1I/Ou1Q13jTNBm0pZszhLAGgaWHQUdHk7cwd6gyH
94EkVAwCCr3NiNvUdlQxFYqqxurnP+enr93mkY36P54Aqua6auQfl9HM0+NJjKbpjwgpjFQ9ew/c
y9s+y1EJfEWAjqfOZ8Ylps+0XCSPBrBAE+FT5N6hH73SPmB/fffVGO7cnAkptPU/K1qQoCwKfNPK
ftc936XZuVe+lUWcpqjC5ZldnMaVDINFtvR5u9AMw4pez8D3z9x0CVB3vIlsL8i3rbsEiO4dAPbK
+pfIxiLzcwdPCoGnLDI5Ru153sCo5oOAtI7ihdA6HcvZPvbVjFnTn/7BvaHtNRcfBotLMGd621ne
C8ZcdqoodnGFE7mDsvLuOsFxSMduoxCFdsPM1r4n6h+TTdGbpeJu72e4QVk2Mfq9ke+zOekKWjbB
G36GInuK/rP+ZsjpAaMWYaNi75Xlx1AWbxjzsOco2pwkevq2Loic6MpOQeg74FtSeUmU/MttGkOt
aRnwaqo77Z60Qi+rG5UPdMzm3w0rvrjBlRl3aeM+4uBHoS3oPOn+Fvhmnlh+TCw8GdoFloHJKfVG
uLWizZVVOotG/Csz67e8gzSJcIspOAenkvSfvQIJmy/BdnWcBJ8JHjm3S31G8IGucWwbYkr/oP/Z
W+M3xFGMZvkzsbjLUlxuWtp/ULFE3N39RPUEv7FN/cdeEfBox11b4QDMZDVD+eXmLGtSyc07+wf/
IW21Te0mRaEllRBE0bM9wuk7gXXvEAK6pn6ge+N4AW/PABo34rd0kVQzhoWj4z/hl0quWHuM0gbf
EzeuiOyqb2SzhUQHcoNHaevpOzElp8M9DrgzMfhhz/UazPk9KDSp9K5qLBNTE1ixAl4OgInhxg7e
xSFWuCHS1O0X2hMmq9khiCbHAVAIHTk7Ln1gzAK1xthpMGt7yUeDinxcKAXMZ6zduS0M34USuGNJ
M6ZiDiCIXxCDPpB7Z+2BUs8CCSpAWUG/tyzCQgkXroioJc6Xc9qTOEhzGq2XgpDuGh1XP28eTVB9
5T5m+iijL85FQFrtVj9UTvJ3Gikut29tsopHWwjMmK48+kkq4jEg8pUb6zY7GZhg1f5GMlpZ7/7o
DDdyDb/VsCjYaqaT7TzQkJ3n/YnqCANF42JPz04H8iYiWUBjBtUuooBeqjJC0vk8YHTGMWjKem9C
dsAglL2p605DAl+U9xNF4/lEFYfEQFX5GjTQFMCnC2NW4i0T+gcdz84Fp2sN85EFGrI2GhOY1Ab3
f1em8twrb37qFvfAoz2dVovPt+IqdJv65bQmOris4EI2XvNRSie8cKGIswqGez2uLmClYd3lEybM
Ikv1A22WMYqd4hU/P0ONsM7whK0zXBsEZpUA55ww//Wm6Hj22O0k/QqpuC9ORnFOuFYQ7fUMEydj
JXphEwpzDuIdXZjT1rhmOA6tZGWRRfo4rGzQ7uMZCLyCnoLJrrHl0UuUqOmHK7i5EEe1L6RMvqHu
Qrc2WIk2FSG+rWQRFdt9b13Qm1CwI1ATEHG+wvFeNqKjv3myBgxmQbulB1sevFA5MZNrg5fHANYq
yBg6fhI8Dbk4/yHMXp5mQtUUK4SPntN21JqTs7DZBu/aegrxCPv6iRAm+dksSf92YkFRQW+T1Zuu
a+8l9/tj4ebp59qk7kOpyEz995dJ78hDFFEv/N9fBoya3KjK6jRy7GCzttRj1s7BhsTKfMm98Jzh
jDtPmXy0rAzHAzVcD7VK0rOiDWImVPxoGuuPlXk/8C/y/RicPCcx+zZRvzTGMQq0hj+55ecxi0Fe
vnO4rk+rk15HFihnt2dscc007p320I2j/S5QOrc1AMpk4CDFKEeufxt5vrpQIj3Eo4Mja13Xedty
gSL45tiwqvNoV/sY0KZcUR83hfE8p/ZzMxOut6cs9rRjXXRXvZUKCWT0SUBNgrNaT4xrpfVIyAsE
73oxczV+SIGYj9QWIoGoBeNRHSVQl6PZvY9LFJRCKT4PzNirbiKGz3wr23veLGjSq2v3GAW+xq4f
nmxlJTgLw/ey+8zl7zVL97V8S9lLGHYjouGGoAjgMSj64XPa1/Rnysehz4++k+9bKs9UfbRng12n
pqrcP6RYcjv5tiQJloecvF20bjuSVAP3QcGnmZfgZG4oZ4dawxSuoVthjljAkROMem8xARgt4zDD
E+KeR85e24neHCS+YYIaoClN6UlseUR5dE/6G41AfwLipaNk3EqZfiTjJZixTKUnywic2vnZqa7O
uMQjgqvoiEXWKBZ69C7DTKIAqwALqIfmXuFl0rjmT+QW4VZ2nxEbsA4AB0bzc4eJW+uY7ZJX4Hdq
r0v+LUd/17kWfemMgMifFkgrZ/1tSdZMqURWGu4lL8T51J798XGxDYvC/ncW8E1cs3an6rc6dBGI
0SUmRijMczYclQneRdMPDy0FRIwexDL+WF34wmcfB6PYzf6nrc3ZpguyWibyU+sNwR6I3fjuWLie
/ZQ/85P1kRZgmNP3gGZYuFg7sOSJ9d1C3TsSPWjyT3f9lYL3ESm1hB1jhMW80KH1M1N53YPukAkh
yibjT01UE5czGITt2i+4qnRcli3uYIVZ81vI16oD1kAwBw7oDL8rst6Fg3urfAR0UBVE8Ysvibbh
l+0mHfE2GLllvE/xVOE9jrppY6l2b1iHVJLxYjrzGW/HuWXk1pei72OQNFsUiE/AgZsZ+7Zl9//n
6Dx2XMeyJfpFBOjNVDSivE07IdJdeu/59bVYg37oB3R1KyXynG0iVmw7Qtab4so2B8c24Q2Vl+KN
pwKaxA98bsRJUipT6VnWo8I+UeUHiVEafAn2SYzeifhhO1roo1srR0xfvYboWy2ZgrCQ7dy4vOTk
k07LZz96qBBtAYRpNkEO5WtcdE8AKpoY2n5iFmYQ3KdhTGUAdkJguV0AMixI0Jc6s5P2J2DUAp0c
XfMjU/l5kAXmqP3UgKyl5hMFh4urzIum4KWSh+0AyqsbNwJhHzIJR0DLFulLZfVcMQ8l2Ccu9YMs
EeGundjoCySD96z95AFzaRPx3vNZ5vHRswEyw5z6bR3Z2akJIz2QXaUIjhEstESB+sEMOdVVr4r2
VXzAZebrCvXX9I7q3A+p/oFnUOsouxLJxqB/h/Ujlb46bdl2Oeh/sM7WE/x6q8W/Cs9skfxoGJnE
ag/sTaNF07uvSjwIY4aeqPF7vir9QfPrgMKws9OEoqQEMAOxCy5uuGHDyG5h1/DAicG5qMEiHGOe
pZSc4EZKtiPGtjBxBTymJHH0bf+RFXRGDAlYZ/vzOO+U+LXLgNcTNhpvRBbCcXUR81MFz5t3bhPJ
bPXjM9EWgEJ40bXPtnjmaFYErYPUdcmaV/BhPqqPs0iMHxLVoLiaZbWVsplVy6kW9rwgNgxqLBD2
QM5C/lQrdutzQ0psaQeZZLf6zswuRegX62B0gjzfv69rcKKMBTaUqDdF7dQGWzbJSF736ZTuDZTw
ucV9R1y6yWeLMEvXWCzjAYnpFzLUOO5OIxKEnLQCVtrDItqScET9R/pvu5F7xLPM+uo3ORPsbJsj
cyjwVZLUm/gmss+EY1HAaNzL2NZbELmWW88/6zqwI36g6187HEgWSd4Sc1Gjd/A9+gIaYcSbDoZO
wjI6p4sWX0ve8CLXBLkrzMynnqwTeXCnnk6KrAC1+YvZRlgMZQkn6U2UOSUQwjF1RO0gYK+uYOpN
aYcF7TSuWaN0zi07CyYPjIwxg+puNmLmRPicnoGX7I3+0hAIImTRyah3IHs73LTyfIHLg1eh30hU
kMQME3saaaQYZgwT5dguCZkqLZLXCSoCx9AzoeuBaOKq5ID32kFlbAH2InWLPyogW2cbIEYknJkG
Kx5+79bLRONAjQN5a1XYQN0KIEoAHEGyWI/dvYjKWwz2j5vaHmOUBAryq/TST5wkAaxvQJ4WjphQ
aRhV0pSwWJ1JOr9Nc3LDzbwVaW6QICDUbyCeXSqErYhJHA29UmgxqcMIHegf86TYmF8J6SLBB09+
Gd1ywL7jELgqMtMEabZMfYVhgn1DZzfxnzQ9V/REgi6b5RobEJKIcAU1VH+Gy5M2sWSqkJRm0o8Y
8L9TvNVS4hUVAS8trpEOw2/NDhTfehJMtBM3oD4bXYFoyrlVRDcYBjQlzkIYZNYGNiIQh1x3NDDM
L2Zm9uUGLsqmVSW4KQJYrN/Vm4Ax/FQqZI6gdu5SQkOQj4zSm4hLZpEPQ/gQiJIQCKGOWFpaJrG8
HW7tdntfzeH6fG3IA7MU4QWSBFspLhGTBHEckBhDV13WPso1N1GjU7NutVaZVT/6RMzBhzuPQPdK
gjWoLn0gJBtG9NsGYFeaqvmGhUmY9Xt6ZDuRTzm2A1pifuKLctXKk7iu7kktkTw2GbTg2m3gGJ94
qed2z9K2z1s8UaTXyiUqFaInZRo0Gb1ZQq5NHb2JwjtiLQMrdF9s63mXFezHAMey/2cC9gy7c1//
BO2PMr7FDfO7F2MSH4jVvIgMM4u2vYsCpy8xw0fztzpb/P9+Y/3TBsTkvKbl0GClGp+N/j2SYaeX
zD7Ee8bfqPKmRi3z9IO8lA9JuxbjfmyZOGv5oSX8rVBWGpWbB9emSm5mEW9K0rLN2IX4Ra53dUwD
Y0tpvy9iv9LE91j/jXXV7uzAvJntWUeQVBgW6rUJ1udom3K9T6DTB6xY0rnm41Ls97WvdAyoUxuQ
3b4qX+TugKrSD80MUT0jMxib5o9anKSi3xlrVAoJjxJJxYDfqAOSDSiDRj23FRbUOIEI27khr1tq
BFeZ4z7KjTPEsI9Ihs5BMlGUf/cZc+iVajojuiEle3Gwogtm5KXpfGsJtxIY4GjTvpl2AZPhSkFb
FZxbNUWo/U8gM4Td0iFr3uX2TwXtEzLfHKCpa9p7Jhdkoo63a46fCiisIacMwle/Lw7h8qwlyMsx
ic5c4+3dsHRHGoydAorbgFY+IgHgVDfHaDtrW1FOaX/e64a6CfkBA7bu0qrMNSYEc9NbCPa7Rw+2
biehh5xoNl3J5BDO29ytyUqMGq/sGol7rNyVieryPP1YDTiGUNnR/3ji/I9W/FD05U1e8d+W1XnF
uJpKLN4Q9ZDycmrBP1N8iZk81Ymyb5b3UX9m6u8YIFIUgO3AvQP3VsJQNZZbUZi30So20O3dMBB+
1bA+5DDkSRhHo/4cGYWwWPkVBIRdGsHDBPiBPI7hp2ovOsZGCzuwyjYCCxZ9DnfkfMoFo2PQqXp6
LB3rSDhBhMrM6RAZRKXQjVExwSfiXNfFY1nKOA3HDVQY6mFKfOouTH8pkSNmEh6mOX1HTUV1CrFT
peZXjad6n5EszjP1Dmg/5CNC8spb4cgm6TvooRS9uS1RyPAzQ9bNJCGQHMug/67bR0D4wVyXD1C4
yEIV1AWI9WTBJlXkaKqEOOnNFkemph0bjSThaSZN+KVTsEAsAu/+kUZlO5eSL0AsTC5NlHmZX0NX
nYm/gmPqhjkFYWCG33EiXgwmBayodsBHt4363llnK2qJSQk3Bt1+SYlhVQJ3ICucwdS8rCu3Pf9J
LfWtDhGfVfsdC8q6JdI7XLfTLYA74WdZhVIJM+OexdxBqgInI7xXm/1Fa91KZiq8FhZCy769fNXN
0iaIbVkkL0CHwcOi5H42KJA4vwVc0JUqP0kBf4A6dUWav1zFYcnjLkI10gfQZfJ+UndiaaH35LMk
aewbs29qMJGE3rVAXCnGMxmGZwAUaO03ReivrV2KOuNyKCcqojWmySsItN+pcnRhkE8RODpjcRlg
62sEynQIq7vsPVk/ancFZ8ZaOYLeVwN7q0Jb618UEXtFY9Dl6pelv6+KEGn40g3loK27xfBzJlMw
IRWlMm7agld7xquGzvm9IPNqbmfbZIIX64hAaJfaU4XVNiACVyH2E1vb0p0zMI+pfh1mSLWs9i0B
dn+IS4BkTYG4BOKayq1sNm8tiygVJ18LrAmrQVHlO0bubiBqvgw9OOEcnoXTIgyPcSrucRrQZ4BC
XwpPBZcb1a1fGiPRa3immGLHwWeDjcTISdiSUc8b/NbAN34bKMAQcpwRrHdbx/upBR01bpe48STs
P2b8AbDyGDLfa8k5GVkrqte2vTfNbcW/QBgW1KuhnBcaJFQLGRR24k4JMHOTCXJciBOIRX8tChe9
hLFuukVABwyQKV2BrTKLKFTYYrK8Wir6mx5JVgbWWESlK6olSCIEdAnhYJzQ7kQ1QRlXUElXxBDO
KymOXV7M3yZLu3yWNhHvQMXZwDDIk+XQGZPXUtK2IZmIcvQSkEYlSBBGbnTqNimk+tsgbc2wOBHs
wI1xIv8ypVSxqhsW1rH/4h5NVm8Bjke8nYT+QlVmVdZvOtQ6Yf/XVBqFEmtBUnNQC4jChLELBCi9
usQgup/cMPWK5idH7zz00UZKK7etbshvd6ay7lBRtY0gETZAizcZ1ASEWWOyp2N0LQayfXmJuwpY
Gwr42dEmYqC1wg6b5iqJPutKqPR7bC2HmpusJXCHEgconc0W5p2CH72ypKA18yCU7vTgGK++V3E8
IzEAGmHuqbxiLYBOgSW7IhJE/dAZDovCWcKxMIUlJaF1ZbPLSlgqkWYdFEE8DIZMkUedutxDaa9A
nBLZ5MQMVhgTel10ZfGmbhpyCcEay5HgGPxlqNdYNBdeE/gjNOAQcOXc3WkT5FoH7LWbZX1DdpLd
VOlTDq9AItKGbcu5BBMR6J94N5AJQrrIqrd+QgFy78vwoLOBYtVjF/WhNbEe4qrPUq+O8UK8BQpx
hyyNVK318rWQUQH5hl6D/DXv8i8QsZ+TeiAUaZMVgS/j/DFq1R9DyN6MPqvS+Fpo9Yai8C32sEYJ
RYw5S7kvcU5VzNJg73T61YKqxvMWWYSrDrwoc8HdfTbEf5VAFl8OKHSHBqbIJa+1KJM4c039HraP
NaGtrhguGx47yCT/0wVgKD9p9Flau7EpL8BUiFImsHdhQDUy5ekvg8Sh71bmVyiJO+BChMzRALR4
LZwydFKBnKFmXbeZNsMpkEu7tDl2nW/ER4lycgArWJYTildgcOwzoaxEBCmxJGA15WkD2aWtBGJ+
2Na9CcbV+sri+bmQ0NTjuavSgOTGYjiqAjWYrjXHEoinPaoDEKVefCjNrzYMiQcZYB/IcKOUcapd
S5QGb1gjt61Ra8+gFojBhryRrmMW0jCBShCYYL2kmtqDn2VdDE2P4UyQhjutGv2h4wfWZ0WlkYnA
Krb4JXqFZO1qtWTlRpQe4Vkx3T8PVotOMSLCbQrVR1rV8a7GEh0jwHDnJCdJLjVVv43kx9S04wXd
ZeGi5yLjnYGjkqghJyoaToQ8IzqOjVWUotvm+S9chYGzPP+KiYvZCAojFoUNWsL2NkCucAnr5GwS
oxoOk7qVeiZ0+WAyj1TQ6IxOBQPU7xGs7hbWTWqumI5lzW8Zf+CJsd1ru+oJ8sbJUyHepyxiWOKv
vSCO6tqqf/oSGU+M61oN5+gEAeu1GDEvdmbdH4SEoTFs152qt56x0PYZWWy+JEwpt72agAIqW0fX
6RmsTnGxlV+mWJ98cDJ41oeBEESeHK21MDdYRMfodyJ3REeUxBfG+a8ETiCFIg0CslZfIhLt8qek
047zc5eLiZlhQvtWGN13VY9M34IKTr7xQpfQu0CqvYoRqBvHg2RXbUBAJjIaVRy2chf3l9XNUGUi
LgzI6nAR9DsH+T2dBmDPJfDgXuRMzEf1n4Qo/Qw0XtED2Pic/QGwiM5Y5jOLfClZQMeO0x/6736P
fjEiBJ5sqWnCoCVlknJjxP0dRM2t043qJwPhDGFrp/VSvhsyapshidgnaZFLEJ5R/pYAdf3RorHN
5+RqAvMaJUXetMFHowEs2s41n6oZmXKX67pGD0JfBxm/aZ05jv4kQ2AxtWCnlaOlciFSWKPwJwW4
Hgr+UlC5yAHkfG8xfi0hJKqXRIOavAgF3WsCwafpE4a0cmHrcZg4X5FC8TKqtOfGAOCVhJNFL695
iuZ2AWvxU6at5UuD8IfUm/6Ubc3GCIL3aky4k+DOAFzX30Vt5oLEyMXRcNO1kENHiRnHICYbZXG0
q4XtRpu2f1FEZPOMHJ/54uxWoiw4rHjY/8yxR1oZv6Ey8AgJoCSXh4mWbX0u6sFa05YB1OWSVW8b
PXgZBVhcWkgYb6Qf4pBIQYOxhKTFr2jCjb2Kp7ePWS4vdfxjyO/SRMlvF1xCQnOSZn3aKksmb2Zk
VAN6TrDUQDGblCxrRtDBWhFPgLkUTX+q1pifSRE7ETW4l62U0w8/bllJzA2hkG+GGFUOKESEul3a
e0klLfjxuTenSJfWuM1hoxcY/1AijF30BQ6cA2say6PcvQ8QxANl/M6U2jdjbr5aDrnZhQPa042S
NruFoaLVGl6/KCehJsMcmIiiZXvSntAIQ1gjNtlUCMGrGZre8rR1sN7ty/ilS8y9JPduiug1HIg9
NhT4Fd+NrkCaJNYZL4aEbAt2gEE+bS3/aQBnG7namwW2Ulo30prhy9hRCaKQC9rHduRSr3sqA98k
fDC6wSU9exX3Wp3N6O+5tssXjCMeAnJQuATMsBYXxOKuxfcytr7pj3MwJTpxleHyPak/pD8wRf0s
1ukFD5aVjPhqtik67aXCvvBlmBepQbpq7Ul4YCmRb8Kif9OjlBQx4Ows/ozhLVxmX25BJgc/TNOe
aVD6dWwcyM+CoTE3tY2RyIvbgK+WzRZM0DTFf6UrhzgStxZh1wMhAbp11btuK8sv9fIvlb8m9J4j
WKqKJjJgfhwwsJbq2cbwfJY+8orq4SxYpqtIryqmmQnc+/o1FcxZKvO1FSnK+hOh55ggla3Yf6XM
XaAxMgZn35oSy5AONmyQ68KQQYnoLEAOJo0bcfgtmP9F5R9oCOTo3E4TUi76i5jGL27QHaftXlKf
Kdl+E3Kqka8b2x0OP+s+MLZJU7aDiMR7ws2hbe6VZCObn0ZOtudO19zMsuPgpjSvk0les9dHK3b7
d43DrSCJkWVDs5IcM6ZVAo0bsakhVUMBvdGMp2smHZf+ApLFDqvCrsbanhUg9f1NVrXrqLyYlhOb
z/+nvoYPK4NZDCvmhmJz1VOYvW4TWTvgU9FSBUUHYtJ5OqX54sQhQWf6wyzPcl4jilj2agf1Ji1O
Bbj7WYL/whM1KY/eLxgxplENHArhnYJwupB3NeIOWrMsGLGhsYPjNRCTE402LQ9geN5LhihoyMgb
imKGHIZNcNlusVDfIANTFYOnHfm5sAPmcZnLxccew+Ypd1KV1oQSP/9J1DeiRegFwZx18E88fbSQ
SLi8TP0aHZl+JuiUMuUNt/xWocVoESlvGkFk9UMY4wJklPni0G1LthfLjK9TY8xKGZDT3EjHqS83
FNluqB77mYmGKa1p2Z419n8VTXyBmCnDGbDvYfYOzJOgcNoTu+YUgeR0aPMPGAvLiCLJ3CO5wFS3
KvSQwdvMpjCJ2GWJoA76p9Uz/PZU8vui6gtYzTo66u9SfylRe44dcBLiXUYUXgl5xizu8uyE6snU
8BdEvCOhoxKEGlyjmLQHsmIhCQftyK5oS+YKFF+GPOfSvMU6GRG4sIgU2PBtxeGWGtqYTpLA1GV5
nNkP3Mv6zajuMjJLIJS2oHw04L0aBfsTAjMzQES9E5L2CPieze9rwqYOUJXLqhpi8G/CATq1EKRj
3ijEruKXQIWX9R0X5aeA3qnLuDiRb04DznyWGRZK9lI669JXnX3mvCJisEVmZMsyybmtZNdAPkhg
EUY++6nPPmpJ8yzql6kEKcJQKJFRdRG+rGVUXOaPSDipzkxCTCOX9e0myBpoxLxOGkYYaBFNsoZY
SA+S2flxSrqQ5lBH7WWZVdoB69QlxrmjX1rE8KjmD7h/HvcMc2cQRjF+uUpE3/oyyMOvVNdXYMFR
m+5jY3o2mbRNYDvRXWyaLngfksLW0umsV9HvIEdvRrKmzTDf4UscLUqqSEFPNBv9vwkccZyTWASW
JDgYEyDewKi5xRRpo0+tQ3bQLcBgKy7XoVXcvlA/IZvfyLDdCFR00dkgtNmQXBbnd7PHQRdYdtHK
iFRw2yUbnfn8UE/H2Uqodcbi/1XR0Aj4kbgGzYraFB9B1r30iBsBvbylCHMk+YvQ6u8BLnLWZeci
p0PkTs3DfmXMs1+K95HyKUtvehVe9S+puzWYz4L2NxMOgRJ9q624b+UYy7H5MRI5LC/rUZl+JBNh
P3wzHOAfbc+wiZrW4Glebb6sQwag8kHeIH5LrwUubva3DP0bGpohMrEJlfswjp0+RLBjMUyvKotH
WN+FlrrtgX1aZCjXDRsZdV2UfIhShsJ4fhuz9Nm35V0YDV/krSuUrxYahSb3dCzmYZm+pB5UjwI1
qhx3MdztAjyBbi5ULBtxU/6Ox1aH02tnrjzYfZAjvK02kmGyW453SwTKuro32PNkcpDDPrrkVsQ/
0e2qCFRUfRBW7xzeWzmZnmjy9lbV2/XxOar0jjQ54iBcdWnBL6fYlejyFQgGsWGXnIUhOy0MF4ey
0p7BzI5o/qYwlOiPnQ7kENmMiMd1VuBrWrLFhtVszo0wEJUUU7B2G54huHPRSmYkYzvhXyrnuY4e
XuK2F3G3hOofKoICKz0KPGm5RJatBG5Yn5RkL7YfmWXexHhrzXck4NSzsXRYGh2eLhGYwPjLY4SW
IOKYXcqfK++bN0cv5A45KIkPvW5shfxfV0j++lIM8VtUPTQcOwVQqzBXOO4vCFXhW2izC9hIg6J4
yvNLU3ssQJCxGZJvpJCfHczjeo3XCU5kz91Jkl4nYrVxYPNiJTK4SBSPoxEkKuss3KzkFigAaG7J
K4c3jnUByDpWGI3ZJQpIbjHbELdUrgVqYbIKHiyG9SOPQKNthFf516o94AYuQRBib8vUeenDQgS6
iY8ITthIyzvkEM2/RJFfMpl0Y4uhvwx3xMIIb4Il6UkAlaprohe+zm1nNIDympwlZWvculy1fzI2
gZEp7mSJXwbTrYtvXayJOK1s0gN2WYmZqidlGiay0Ge7PEVOCelVk0JHYlRisfjhRmFQMFY+8X5Z
FzsxfnSf70M60SqgCZ1eUtTzDmrSrLGDYJNflX/F14we/1KixgQwIuzj3bxrn9MLhtMldUxK4cqp
P5gKWMiZB/sjfC+fvG6r4vhq7eor6N0NlpYZk+IdOTGebDV7hugWRm5yfsdLBmdgyJEQDTOpbxmz
EzxLbBOpJWcWZ5P0HQclo3Nj+CcMjvI5srytncW29ggF+qd6lLiFZCzPBJ3Z1h8NhwWhHYkpkw+W
I0BIfvMrkjrMczR+hfAG+5zVrjS7an3SHyVGGHPLz9al+6niZt00boVFFGc56oDlNCEHnoG2b4p/
8ztUAnTK+C4oQxfs8AXx9R/56lzxmfuiHQ43uHEL00T8xrNLEbShVuC556MNC8E8fEA+Cp7zfvFq
VoTZnoy6LuMzoTrEeOcFlSOUDzw1yAPwcI7hMRNdS/JpSd1x2KvhQTAPeXTg9qvmHUVx2DE39oXq
gEoIHUwP32hfQqvjB4QMz7X5XnrdCZOEHGxa4xeTr/FHHhyK2RLK2OizOWGMwn4PEl69nCXW6eGp
Nr4bk8npdNB7eERODQ9nh9pV0s6z8sJWOcyeYvtQKk+rX8h7Rxi9hI/qs1R9zTz22iUtd2F6aWs+
AtG/Icyc/hK03B6nFy3kTXgTEy/X/A5VAGAMqraAP1R/9Py7Ur4L0ymHVq8jA5Z+gswT/lWdJ4vA
+FxS4aM7JxECacZsGPgoBmMbxToqNrYt6Y+EUhEIkOm+oCxo1ReagY7JtHGi8ENxQjyxtGw1qMpb
tgdmflLR4+NBhta02PhvVMZgSDWlLbnkPGnEpaWZh3u7lo8aW874RQrcJPXRdKrdts48ud1BtRnr
JwcFj3eAIYLnjKQgFhdMzMJvMNlBhIKHx540Fa9QnmZvd8nOkLbzY8zteTmMbzIj+QhlylkT3FEl
sWlAiO1YnylnLV4DPGjKk0ekqA78um3HP3wKhm1TwrFk2cVJ6+vVaeF1CYOThoJ6mzc7HmJUaIzD
b9lbhDoh2TXN+icpJCC+LUTdmba2rTVO1ehLE0/6dDDKQ0smubA3iUTN9pzqkmknDrXPvGob17lE
QRrL/OAPEiPauPNCblYOZF/d1uHPYthSyWVR3RbDMSvcWY4+Y3rZysQDpbui/Jcpe0Xeg9kJoJgu
l7pzVZAl//gq+A25J2uXHOZJcxT9DLeFn6fbTWe0v+StM4pWLSozcLDRlhliIV9G+TqdbRGsQePQ
frHGFYqttLhV88sk24Ag1+2aEDCkm4DC4BRKWAW4A0ZvlHInSk4WsgG2/sJW+L3YHLRvBH4klKEg
UBDrlWwj7Wp4tJQz1i/loNqydmOl7QDLteqNSDWU4oza1BeMh+Elg489nLBvsfDmCQh+hs+F/I8U
CpZNYlZfbCpUejKkNBYXCHRxxdkr40iF5clcZT8gVCdMTfJAvTW0Q4gZtIIIL2zYl/SBr0puD/xz
AWJLCvpNozNPcVDf6G/Cv5gbZdmBiqCAd7sBIMs240YsH7w1/Onk0gxb5voF3NCMX/C1Urzkc8X4
vSuQ5Kw9cj2RKqWz0dvl/Bvol0Q78/5REIMJJLeBxw0vLBsrlArPbtR3HSM8DjtSvrQaddNjmugL
RdpupkIA9OXbKigZhLtBIAT6IXwssAW2xuDLzalGdIT5SETB/FLIW1Zucb83OYN5QTI4BcRuklzp
NNJpZpQWi+eOQ0adHyrLTM2dGMmrmG78pNw2pFIDcOQJuI7Oh0JXuElDcsA38ns+eRzEcrDLQydD
YjhdwZyxTalFcAC3ha0MW6tmzzzRqm3mA8SXWvJW1+FrQzmIeLuPBM3yHs7IcCfHWNw6xyHGYGIz
HlfP1uJKAHeJcypF6Kyc2B7euSy6RbQQAHGQ2DgyiqlhG39Mlj1bpzGmwvORcgakdKoOSpVOtJUK
96cTGj5Ingr8CAEWqSf3m/DJfK3+kYiue+Edo4DjmwWhWJucpI7SHJXo0vLgMNjO79ZXMdt9hUQG
t9yFTKl0PQ9svWHET7qdj1pNSPwIWbx17kAuYwisbJBidfhFlKNO0Jm8r0SfP62M3FR1S1gE7PL/
Rsnh880w4FjVfIbIJB9Cc1avGvYxcCgsKomZ1LjbneYrjVlN7GihELPi4lHfiZ6hXuLOBBfUqe9F
+SPWztDciZoZ+I807vjbknlDfeLyOvFa8LO1Ox4eokiyr+i8ID9jE0HWX7uetnBNxPGQ8lMvV2gR
s8oQihTCTX8U0ofOn9nbLFZYx5XNLg32LDJ0egge/cC8qNYeqDxz287NDZ+DWiO4QHhjYD/lKG+9
hA1+tenwy27Y1U1nToOJoUuPrfsOXJAlKNauo4xkoNtrkKWE4I0geYR46uy1yt9CWkGMpfsy/MOX
Bz3gp2wcs9vO1pdp7FrQ7CqEh8Zva4KRxodSHKLuyBgrEZlcglBCWuanCAoa48HkTXnhuBgv3Mw5
vo/YLy/Ka6n95Mb33PgjjuC2YsTNf2kP+gv5BxAXiKjmrkTRZaC99xrYOI2vB/va3A4suKnVUWos
J+yYLD1HroU8s1Xk49g3NjLjDJd3iCsWe1kLjQE7E7rwZUMvUPKuoIDR1ipRXg74sTjS0KfWwFc4
IrG+Uh/LdvpOSd1fqrNxWzGQO/1d2XfEKiWjnS0II2E03AWDB96FBEYHRV1iAPC6hib1B/o/JxMv
FKj9wPwHS/iGWXFR/VGUxMYP1gpuHd58IXfIOkutXVpdlhb0LQ2DZ+hkToFVcUd2iMEX1lu7J5Pj
QtQF23Our5RBOxnjHvc2FT3ixs56pMkLDKjIlt8hwekjU8EDeI+G+046YVcIGZgMTpM5WrFvEC8U
41ElSwMhB3FqY3eqoos03YUE3W/FuU6MCK5RgxpJPiZoUp4LMvgFZm9oeDxm1FUlLSQQ5nI6YO0h
xpb3guOOl6468/gZI52lDzoMQA06MbhX27A5RSIZlStPgofOeOHJ2pdTwSoAmtRavvJYRcWWgpYK
IL7qTP/fVWsz7NMjyZEcHPxfxi2UMrzkssIq7WUc92RpsJDZ6ZgFcW4brrKuD5kv2woenhAKE3m7
nD5HmKJAfaTULVkIxD9W74AXIBUp/J3O3A71dckf8whzVrwKFXEJyGrg0NLcsmIWhU1MJlMTTLvI
EndhFe/7pfdD6LRTRagyzSnaQCS26EZqV2etqnfifU3zmLU/Lu0xGZEqEArTv5MSTlVmEBf+jE00
WONFGJHhZTuVsQtTEkXy7XWiDaaTVjI+QVtZQWkMtgRGomTgMQ5DTjiRu8szV4r1ZlEFZNXPtiIe
Q8MRbBWOaBDaLaDRpkPohyuMT6e+zvVlnnr6jFNRfhNIw/GOzi66NZzsZfGpNItbzF8Z9m20nsVn
y8k7kz+VkPIgSCbqFwQy0qfWduCsK88s+Z4HyRWRF4w7jaFYBSoh7RN++ow6A/Ya9qPU4FjhZanP
C6e/Orx3RgeZSN21xEdpNbusUTpN2YydBeGGdguJBUwWJk0KrsdGu5oZ1CAeBGNi5pwZm7EnwHA5
Zkx8WPE2A5NsASB66PUqCjhHrS9xzy7rly+5SznLl5dY/ikaUidCwq3rLxWCS1uldj6MzL6g8VHH
8du1zD7Dayu+KTJWrO+XIruqGrACFow/rXpiYh8Mn0OlbTqL0d51AjaV1e+i8kk2Fnr3+xK9Ivrw
CES8Z6iOIU7q/jS8ZWrNuDPUgIGsMeEq7U5Ehdp3hI/NZClo5aLt+poEKc0kQkEd77006VsWbo2E
48dULep9vPRD1HuhSmMgJ5zOkln4ocXGRZjanN3XWJBvNlEHmpyJXY+UZcLNLlqOkE4cM9j6EF2R
VM+uxa1rNncNA1p2j//agt1QN8i+kXMq6QuYK2oPVG6pwHYKzodSQwqoWVHWdig1lHGByVgM9TuB
3IuQcF0FAs34zHKUAG071baRnqV7ASIqq//qOOk8euExNvvXGKpLaGkBKhDtFsz4FbTgQcJFiBBY
YDuvw1mrUXfrlom+Sjbe2v8ZPPcZSZLwF6jKqdRTPzD5DUJxxORICxG3byVSirLPWcmaEiwt6aoW
HUZDxQ0mxludPrh5XL1onErEJ+Fj3vWl+oHrbaAbGjxNsXbZ3JyrXv1phPBGEqxr6cFW6hgYxAvd
z2qwWmYlcgGhYPV4LTvc6EHZHUQzfOZSmtjqnUJbraHgLgI5vK3BYGwWrWtv5f/01vgeyDRNCsUb
5uyAGXsn1d1fF2iYyWkjKlZfRWHY4xxhT5BpNeV9myUflRgqrF7WUMHyGAwKKpvKJMh3OsoSJIHm
d+LM1KpyQSmUQp2Urd86F76TisF9SYoX+g38PVZXgusKUbuYOmF/ZbcPyK5lv7DGtN0nYz5qOHad
7FRM6V0MxoQFeHIAs4Hns6Vo6EgYkCsGfiDTVW8wBK8XgIdJmqozb2VgQxA02vi1Fpo4nTOlb4BI
4Q+vo1XjvW3S5pBCTiuoXfHas4bEr+sgcRTRn8/EmamkXA3DBCSI71GSn6Ia3bLSeEsnKII9PgKQ
D4c+z++K2B9WdTBFcm1KJKgnIRb35mCJrCNqyZ/C6BdNOqxyAIGMCCGsNUTe4Kw5sgE8k02C2ZrD
Bawo6cimMuyi8aQxZKuJodICvv3S0Hn684NQ6GfZ6v/0hvffEN7/4+g8liM3tiD6RYiAN1u2977Z
nA2CFt4WCu7rdaDF6El61JDT3QBu3cw82fvXapjm3Oasx2DFA1b9cM5HK97SUr9NXazbveTPly4s
1qB5bP/1tbVr4PwqTncRUJzf3J67St7uNBo3EuzECW+eRLrNWe2O46lEHIo1YyVq5wugIBEWCmsg
deFwKhLiNKz1Ez/9ko7/nnDXfQsxcPEjLqG43gHnH7RR4bqx8w1EAPTDYmuIYGlp0ab0aGkJQdKy
GAyulsTGKv9YeR58sz/Iwb2RIzWa5gI4na4LBcSbz9lS54zPx2i9MDjQMXqsXdRNFfitwZrZSOcc
P0bvBM325mqsr2tzVTc8YqftWES/QcmesbnKclsVqJpOdqhDa5W0u3po10kmToZBktLyHpHmH6r4
ZUwoyEn2N3AbE/7KmmgdGffaIIbdsKHIOK61LMrifYJt0oUWNzCM2RSSTyW3Mf4zSeMjXVEF48yl
zTJ2jikOoVcffyXdvzFu4Y3vc+Mb7iacqPFNIPlCeVp3DUVJI3stFEJyWjhSc+T0rLcWJQNIJDCN
Mom3xKX0sqecyCVf4s9iAmnVZEvgkWJWnyXeMcHrokXKvOxDMkuoOykyIyA0ajLxacXsx0dhz6Qa
z3wln6nDVqPNLfpxgo9aEHvipMzNbKlgNYM6iCojAJlgr9aKmeQ2GyTFou9etfvPcP+BPqNqfOGG
tzL5oPSAVU/HOQtHZpvthYgwGppzIYN9HXGDadJNCl47aE76VGtpAifyxSrOrGUOgqyQ7CpVmsxq
G2IsZACaHbTWQwqmpY3iVkrRljoUaxNoDxdAU8JBGb5hcr1ZDyGbY2EEy8j6l+e4kYXH6vcPDCad
O+EKruGCqhM8nMZC90suNYzsoLF6AEFi2Jf9S3W9g5YiLqczksP7ePS3iTFu9b6lFkXS9pZzqkOT
07dm539qwKWRIPZFM6Kd5tSFDfg2VBBzSo9OCcg89KlT1vbIKauYGtmALGEnEeK7jjUSWENpWC+T
WYwgAY0sZl/fVO7AaMPzLhhIUIAdyJ0Fh0gWLSBQZoEnZjrzbkE+cBanbFctdV7xX1P5VWbDsfVN
MDnOWUdobxqi2R1rkE5w1pDY0H254a55xoS0DpJwVeY5igQnWVBTZ5PlZuTyu7NbHvL+HFVHC8Dc
mxepq0AS//DVY02ZNvfosz7SQ2kpuwr5w8rc3wpLkDK6VwYQn+C+qjtAvsCuHUhEU9RXrDEcp6X/
p9jdO2VEO23Ub3Y4bomg7h2cltSdQHWnpUUBAO9o5xwGqV5AFnb7daB+ifDgV8Gy85VjvvJansLF
GmLpRe+zo5cZq2SsT6PNShvNxtO86xDV8E/hfbf2PiTs3/dAeiB5PnKCKwHWnAibskHTDWC1jQNN
O+fQ23uE/Yu9MSagX/IjBUF4kG/eCFWi6b6I+rHF0HhtiTaQKEyacGN0LnvlH8lW1+6W6MNHPWw2
Sm7OLb/4Uxtsw1FwH5p0yVR64ozXcBJpFHz67OlsR30YtgbexVzzPVlIqX+qcI9DNMyaygCipq4t
ACUWqLVY6O91V76kFEerq3b0YVIS/OoTPMy6vod2SaF6xyNS3m3Loc4KZFaIsxr7Vz22L4QiRvOV
7VxFaKyjXqF9IjmMKNCQfcDQObcMcbJq/WvNXtbKcC05pI+98lW2H007HMakuuXt+FL16CBpYyJ/
D2sz+Zb9uaHhNOifCse4uGKLRJYfHHN20Ec+QfEt5sXtA6b0LJo7YXmFZ4aME7ToR2IP9wqILn3y
TbJIgZAJ7cL1usQNdZCkHVIuQys0vt3eZ+VYwouJvtRGvFWRWAZBdGl0j15amh4tuzulmNeRkTkM
dcTe6BN+6FQx4BQ89kp6a0bvmavBzWINrrGog/azyTTnT5VkSJ2EqSoHIswKCTp3SURZhRjk3TJp
3HXQSrCEoWg0R1Eg9Md0IaLLF6kNJD86tNiKM19+OxEfeTiucyQeh/ME33VaCgEasPprPxmZxxu0
5WtXO0+vjt5rt1qWgfFTC5w5cVG8QiwDlJMv+7o+QLikn9j2jpZXnwdLn0Vo8GqJt8oZd9UkIjg8
w/36AxOEqjpry9I+wsY9cQjjju7u66LYO+bks6gDQnjNyTWXDZHkLLW9N0uSr8FMsgmRLyjzSkgX
NIV4Qpd98vBapQQ2zP4BA+q9pJaukOlD2fddfXSr5CFKbZ0VHZ9S3GS19l2mszDs10lhYgZpxK30
r74vfxiQcDS2C3N6u2lRJzzd420rbjibvgbzgCnx3BXV1tKSl86LBKYVI+Gqmk5s0KnW/ujvkoEP
26D+gI9dK0GEv//Y0TpSAXZKWjS0ONrpU0uEhVO2bDWOBeGtSrVjIbVZ0slVV/fHUDS/g8xPZqos
c7v630qJdYz9aNCwe057gzalue1z/K+dTwguZ2PaLXiUUVv9h+aIU67lB3PAvAnHbxhwrhcfVM2d
dJAOyzEhO+Vme+aKQDfe7bGk9splZ6m0K7eYpg5/VwRyDx8JDkQ6a7w97YrLgs1mp3ADgsgQpNq6
xvlSo6eWUTLFiLjypnhT8i+L4QLpfwVxPyg88LB+ZLsUyq5jihDlO7h5oJHPJGVTQyouwIohMAxw
yWrpF+ULlHVDgFg1PAUn1nIGhpwD4FtXimVNvEZlnZrhYhARCpX7rNhMKcTpBqMlagPDBGaJnc6D
Cd/SQGkUfxTDMip8uj07WIawwW/Bg8E8aHBCWKAtSwiaxB3ZSyhAXJKhp18MG5karjsQSyHlfT0B
c7I16xJmpK7hRyiw6L5HCZYFfjg3+IAqSL/ssMrikiajYC3bn7Ie5h3b8hIQWYM/q/Wona9QA1Gb
DM+djUMKQZ9mSPOcnPyYqbGrd2A9Np0IOJP5sN0qIibIzU6Ov81cjJhjKhx0GoYHhz64pHA2SnGR
RLGS9tEXJwUqTx0DtFX+OWz1avyxlrBwRpElnUpCeiLbQ7OKebwMJH8bEzM4sjIWM98AQwxDgNhk
26vYUymFn3pLIVy5EVkzDohq/jSFM1MQxyq9mdNVgRrY4+R0F3YQnOK4XSsVK7Su2TL2LvyjxOuZ
cFuZrgAfFrKAk6oSpOQxMh/t7McIHuypsOYtmM77Af2bvW5cXpz2Vpb9ln6QZVOvucdxruJFaNky
ThZFigVqIv4xvbalYD2sNwu7wlQGNyJC13BgeWq/A+nckZIrbommdcEuYXg2eom1KtFwCJDVjLn8
TyefRrWJdHsfmO0WX7f+QbJtaRY/07fppnUpsZIaA3926mEC6WAQfRa4FHC/heyhcmw58A7rbx6J
b53Y4298y4g1118Dhic1YHlsfcucQa9NUUAufsYH5D3xbrg1xvIA+gDCY7+Z0K56sm3tb6GcG7ni
K434Afnfa9/NfK23v8RFKu2LfGwSfUhicEl8oi9XF4C+rsCZuCcui5KeOp5wmYgOlJUdQkIVxDnr
jRcgRVbymLj9A4ATNpbywPKY7WLgaDv6knHtYFG4qopYgzVnhv0UxY/AnJRtHfZilnx35Wl0x//H
7jT95Bo3ZfYasNBq5rWKWoDrHpYvh1TCwpEzezzZXJIePk8b+wEbSIbpDgNFHg1zFct+PbwL9Cdm
BcSiRzHRvNM/0OmIQo8SSBTGWlpl2Y1zVsWyDEEBkinDjcYu1KrWAFNYv2qYso0j/LsETpo+OaKk
N5dYyUh3YqpctylO2fLpEbCLrJeCa5/YM/I7xBoeJTWepGTchyRMRpL8EoKbIHItQg00Bh8aMgFw
XfhSax6E7nK6oVCzujDweVRqt3Ixl7BflZAGDPUU+h7bUVQ/bmhhTaa8c9Ycw+kiqjmP7n1Mim3n
b1vQ7JINdkHEb4SmIIH7WDhClXBg3MJpru85+ZiqvREVCwTW3QIQntv3M5VNk8SDNxaoPgFUy4r0
FTbPQV+nMGFs3Dkm3y+nQKtA7+iqZOvCQnMlwAvisAGbUVBZsyIkjEMo2VeeFbbQHpH6YsN8jQYO
kKRouT+yBgPUlixHFVEUU66GgcLjWR2yJsRui51zGYbAFCLWgoQiqPYq4BkMYLJaUil2jC83ASxX
Ig8EDzMh/+tDQRcRmzZvHQm2BslaCCqjOipOIhwEnfYxuOmBJ8aCQ+MqJ1jim/lS37FAQybjMLIs
EWPGYJwDeqdGuISPax4VemthVhjkboYBWh+gmi5MNmlirEr+CImFNoZ5iYfWhRbQAy1dFSqEH0In
S7v55CmNyngHrWlpedO/mwiecLRKY9URm/I6czcldmm/3jYaYcSAKosiozekg4Ki0p2FPRZLMUxM
amrR2uBJEmpZjCCntXWOx1Vq7Zye87mJtwF/xJryFLLW1RtfZA3qogkrGKPKnOPkCnzoFTLIMmzw
F/GkD7toAyt7knpj5ynkb5qgGbQXZ7ICcw817X+CHTNXfpHeBZGuOpvwzzP2f5j6h7mZkX+P/iSY
zK6SS0X9rRJOX859YG0EGHCZf9cwcrjIGtoMrPyjrS6gDP9PHuGOsQFdqibncGZRasix5xOTge9M
/kXJ0WJfMcs6fNKN+KdwxgrHe6Bc1BGzL09gDEu7gcBQkFxy95k0Z0v5CXwgplhgLId+sqfM+Drg
IwpaeYO2N5I21S+ZeEbRpQtfev1LZXhafzjNqzSeIwtbA9m1VqhSit5BQbrqR8GZvMVT1SOpZNi/
O3m25EGLVj3zlBd9DXi0gTeaDhmOldqfAv8MdpwA+VuEH9rGbai/AXrvbhirjPSsytuov9L41zah
hmew82CUXiQnv/4ehrTLLmkqHrSHpsK3g03iYD0tIT9oKLat+8uhzczWQVYQhWtmXswnCGNs1P42
wZa73NqkEY86Np7Cr1jLfiym/YwEcINo5ML7cNp71EKRGaqlMegYAADgpdnKp5djQG8YMBZkI488
omEhKBgnITxilAfv3NPrYikAfTyI0nyUgsLGRJwwgnWzh+rXMyKES9VDsk1QEtl0cJKWvA0eK0Y9
uZjj1+QQBhgOxoHrSrfe6ujZDq9WALSDyZJxmnOIcOYtm+70nrkcZE8juzDtQWDOVXZesbSrRdX9
RfY/FsqtQKid5juH7Y2LsRfTDMhsrJi4yzEdjrLEdypnWcH00VpYX635FLaOk+MIuqjTFwAi3XGZ
qOzbGU4ySoh4ZPhUqnYHoJr8MPs8uPflF49cxX6nwY2P+r80AAJx1aKf0bipOOLN9tcyIMObN95O
Y7xn4tIWf+UAUfzkupvUnQvWL/6jb4NlYhEm5tEr1vxB0uEi630w1aeGHpgZQP3sKpRXgYQm1Hsc
PotFEN/c5jPDHAOgqCO82XQJSCimi63jmLxRh9Jel9rTQrhvikvOTJIygnryvWAeCI1ZoQx4V75c
RGwbKzYFRm+2deFy7MSZqk98FCBx4lsCjGRUn0XBqI2DifRP0OHm9s5F96/T0LGznVefrOIy4mhz
A/gf7MJFxsipo+KSUAAbEhSTlZGr5JzYSNUVRhv7w8IcXngtvbTYJK0vKulnwCIart00ZR8Z3l3x
yQ9EMNz2X7my8rLPChdabbz33k8EiqJAEgmjbzZS8yY+m82xnk6PxV7Ks3QugbnxjGMYn/lrEi6D
YpuYJ7z5vYIBRwEUjq3Q5JRO4JoPD554Z4pFmSXCHlNjjNUz7jcEgdjxjQuhDhtT+idXchRtunWM
19TpSE0WynEK+Y1i0zvZY/pHRSa7MazQuHFPchLlrL7uwpq77nAAwgAkne6J8NqVXKQjkVdIS1o8
7PXI3eox3gzT3vbJPuipnRv+2bq2qkBCUIy1lB1HLc2gZlSjOVHbg3gG/qdSTqCBAQPTAlDd0kAo
JubK9SVKMaedwsWeGZ+h5h8BhX8HeED9kE2301yjSLug9Xyaab3qp0gWeVjZ2EuesGUqNxG7TZWF
kyuBvXnFLjqK2oS8FJ2cjhaOUOAY7T/0Wrti1ScF0b+rgU5nybCE/7tuk0dk6MiUEIWKmAVnvjK6
+EpV53bolK0xlYsG/S5hrMrddpFMgPa62A/pdFjjdjP1xfTuR8FDzY4I3clh78iKXiXiGl38EmZw
p9300tJf3REzEzY+Md1f0fG5zlhfpfq3gpGto40XLsK0X9NGa+34HWkre5sDzPLjbDUm1sZnxLFh
TgLIwI/ubAHfK6G7ietmY7C1dPRwHfi0uIAdDBn5dKpGCpbaIHKMhoSlYiI9deM6dv2bZZPEM7KH
rvfKm261DtHnTdAgkOZd9xgrlMkA1Z8WsUtr8C31XH/YEw82LFnc+XwCMB6hd6LhTmYubo79opsN
ncQqUmOzpbKJuUz7KWnitPTpjFK9RAclS78URtPupl7XzGerkgbVzVDMvS2blRZVqHAKZBTjyA+5
iXHKFEiGs1aFwT4WBzMrP4Xarkew6VPiMpsEo4mv1VkchwfvS0LUG6iSegsEVcWGfU6YdR06HngI
jKfaYLDw4TVyBAeqPweZvifeeOm0DjbVX5u0x8RAZuxD9a+FUsfIW4LNVJXs35jzITXdT4XRTfmx
wXmM9EdVgD56nSbiKUpEwLHrv9xqlzwzV7lbmPN83Gt1XZ7IMn1mxEaKjPZu+q+QApEFSEpYQvvu
PUhddssPXUUIC+wi/P5Ya9rR5GeH63PsnO4sbPUcohO2MXSR8qbL8auS4ZnAx2f5cqKBWRS5P59c
EiA9bb+5Q93f99zHjAy6KCdr9J6d6Q5XAWXfsR6dG6395jeBFla6yrtQ3bNZpVeLcyBOgYVtpzvL
I2Jpr6yRPX3RXkbbOMGV3NtGvB8Q/wQcWCHpClW3FVv+PBr3fj2uija7QuWxKcPNKDhXlYBljdbf
ojh8+S6yqZSE7HV2xjm49oyjnJPrC9Ioi7KvFwa1F56zMmBMp5ho0tg9NHh5IyVY9bTpUjkMZNyn
egIidVcgi5Iy4MYOYuOsNlSB0ksvefDQqQUsvHkr1T8tWXrsN0loj8Z37gN+ytlMSQSDQmvWccAg
7NwluJE6+YraYTPi0olNsJyRvTCKZjmdDUOgL+74sNmyWqi5fCNr0PZqWJ6NXHt3k3E2xg+7VbYx
6roL2WoIMOMbb/NEvRjOZwwkDAw4vQERKSf0UDCdICjWduadMDE5t9IzSTazAKfwm+DR3Iqgiphs
FwAM2dmhMyY97k3CfHAFH/Dun28PW2C7+CC1RdjI9ShwEZoa28NPczz1+EcpJcKeHcI4FV53sfzo
Aif0CFZlTcWlihmpHX08rBigm4g6yJBIRiaXrsIYxSDRt6849bCG0PkXpwRogHoaTFoxaHYMz3nG
kgkeig1psV7z1NbXOWTQkIu+dPVzzC/Dts++5Z7TBvc+6C09UTCwIyC/bCe4BIy4sCe3QOv+xfTc
NWW0yVAYpDTXulLuB2gC+oR+VfJNanA8c4Zx40fOvqh+Gqy8orSIa6Rb4XlkEYiSq/bB7Y299QrP
dlAedX6BZLvQlgC93bi4IUmJUv+scDUX4P761HqOg/Yeqcq/oE/PgRgXIOScVzEkR0skq1TigKSV
y7JZ0BEsz7Rgm1v1OwdJM4RZtImwe3HobyGCOXe9WHAa4t/yN4BUAJTRNUNKCMNSfh6dzeh++tyQ
8mBlNlcagAv9QPbkq6BhsNqLbq3V2ygCmMbHcW929zHnpr0GYRol01Tkc0sBTeBfg+o9jr9DQGoW
v5ps2sZH2MdwuAz7cFtwRPDMs55taqyuHF+zRSGuoKJGav3Mb0n8sbxrxt9QRm9RfY7jz7q/sXrt
X1p+GrMPJJCe4d68Ns6a3RtnvrJ9Od4q0zZS2yjuVmk2Baieyps5/kEd/nXkN5FXnfxDsG5wm6eh
v8sazCEDHjmRRvkB08Tt7IfAFbbXn4TKg276cQcqd8zftPpuSsxnHzqgp0L/cc2rxscWB/oULVti
W6+wa2SXMQZmda/lB1O2Gd1p6yZdxnBFutBRf7EgIJe2Il2M08oC52BCFrFLGSvLJ3/4NtpDouNp
hidpayo7J7/aDvnLQ0NjXn5OKqK1hG5qTkuF5xNz+iMrsRjrDQz5I4VyMwNKeCK4cvmFG5uxFwpe
87KgRSr5SVf2MDbE+CXFrm4/nG4bMPgJbhEs/hQk7G6X+tt+OILOqDByoUQmh4YoLJlU/a+XvFTj
TU/fQU2PWAmjvdMciuaoeQHR2OjNcH8j192mpJmYf30QPL5poaxOLNcZHYbI87T3YEuvYKL24RXS
y/T28vEu9E0Y4CcFHZngxSoz6Pd75juV4Kr5bbno3e9aveEn67ydrHcl4GkHNMkzyH8a93OETNx2
7yq7vCancuxlKvtaog2csUTHv5wtYGk2/cHp1pm3VOihpzNbbkLjGrhHBvqUCLflAHv4dop/Gsc+
cBam+EogDGtnvzqa44LYZhnSbMId/F6UrLybX8v9M+S9zK50OoXFg4W95v+k+q1hikZe5Bpw2bw6
/jVVEJX0z8w6BBybax+c3/BVmIe+ObEbTi2YLTMYpLVFKPPBRTPGpDfumjwIHco9od6JfXftBizu
W3/8F1r7zN1hvMobtqr05pxs1rbuO6eXQPuMiTTXXHE9C/Y8xaBz8kBfsedizXMy5eeANp/1ycIl
VNCAJEI2edP6ZGZmv9N5e7pP8MMD2WRJMZy94jBwr4fqHrXg8b8y8RVBipkebkeF25//9HAR0xyE
WyZatNkh7Zeh/dP3757+G+t/tnOTfLx6Vu66S38N8eySzs2II/JX2wHuKud2jcmrfNf9vQJtxp5H
+LBJvCuTI5ooY3h2TdAt68Y/tc1G1sd03Dni0mhH1z7a9SNLz454jzFkeZbx5hA90by7SM4A3xXr
5Ccr/iblxqiRzMj//ADsgPtyoY5E0Ic1VukwnAD/HEL7t0q3dLSrWEjVc6KcB/0O5JkjAmp1TzLu
wVuvEjiBf6Dxlujls9LvZnCoiVlr6ZLQ1iDwBR3sDuPRMwz+POPGAsUmOCjpMcq/dLZNJoFKk52b
ikbJVglu7q8Q5z4gflA8MxalPARc7zZ4xzL+J8aDAbdGe0+rf9MFRsZUnbJvGvBU7Y+NYkfAYrDv
CcvuIH+T6S0wtqZ+qKrl2B5R2npC5votIjTg+lev2GbJ2Rsw9sxr+U4VCHhwjHE7DaHT1HcOQ7u2
0fwTwofPvlaSMuiP7QQuIETZSMzf/ViCQ4HWk/qFPU+UwKbG2XrSaP8KXFzKGBnOw0isbvBfIQeC
QI/wXFJtNPUuc0yldFo410yxH3kefilJ9T2kyUIy7GiD+HWYNOde+0pI/72VOjsMF3FR0Ps7UiCH
SK+ee5vxuJfi2WYdvvtAhTgSgBl3HXdOiQg92hmlV55Nl3YZO4uMks6qyQ6aXoKi0gC1awEmWIDa
vCOVkiAglPEc8r2JW3dCryndb1KVmIjgdTtGaC0KU2BI94lRoLL8QflADQvTCXVAbzwJJBtvfm+s
NYeVjzQL1rgmGYzYjDnKxZYy5+LLVnZTbBj0/V3KBhm/+kqR1dk25DzujPn/gid1G7gA6wrpM1yO
GQZcpwlDNhw2H7QRPh5pVsjio1zWrbpNqVFhtWufVbdEjiqBzowDZ6uyXzWWOxzhuJoqxH4rZmHc
DLjzUwX/Ot5xXgxr7stQX1LRPO+LqFk2khuiHnGAKkfvN9MafZlANSt0RNxY2biDFoFjEXMZZVAg
VJvIpBkOXMPXvjV2mRpS0JgK9tWKsjcZohBLM6ZBTun0ZfJgQMlwOIfRr1ad/NBbublLT4mgydJl
qdtW1UT2CT4kEe9mGD4LhTxLPbFxrTzvmTaKnZvglSwCbiHT+w2lf+NSzo1xiedFV9E07v04LMvV
HICcBVquAoDL6x5tuhjokiL4aTv065nDka1vIC87/cDzAXoFjSbK26ARgkG130WVOayb2vyrXTen
8unHzNKJ0lEqM9mq4Wak+nyZdiWu75oVO41tgGujWl+y6czVp6mB7RzxIUhL34Vaca26urxqfMCR
lcHFku7qrPLbgm1DlY/YoZKIbVvwiDc5dLZFAttAAd2Lk3UWNqQiKju957iCRP0aCQSFhqWt6Ebk
rqkZ8xB/6WwQRbWi1mgx5A6lXl28RIx0MZxMW7/puU5HNHt4J1eXwtb+Sp0Ng3Qq8oisBfjOriAX
PBBU1lvlZineCQxLTmCR3rXcy49uVlU0ZLYrv3xvRkyVjgtyNMrMfCPp4xpaVzlEMAV8Ve+2ccTo
E5IAhuy/FwZZsdSJMZKHPGpTudPq4ZBM3ge19fGblvXKVDjBeyUt7xkrb7IvaDMQ6amCqkJ94YsY
Hk5PKLuPuGJNtjtFhWfCqIHc8RszH4T2fsjc+CTl+OGKNF+ObrRSFdOYNwAKycUb6cbLPXsVSoqp
Mjeg3QUv59tQ8CW26JmJRgPUMjA4c2Bm17PsvI6ojlyUvkou2glefUYOCpiRg6smVi+tGLHSj9ee
rd0qLRGTLal8mIl/YvDyd33RAWFpSI9kkYKM0Whs+MCcdc5pcAAQjAVoLd1zHOYqZ+vQicUMEpzh
sGHMF8WOT7U6U6IEOn8yZatt80K/DNmAJD20mY2WERMjCNurlsfz1ERisuxYX0Y1IfQEK7luElop
fZPArEqtS8HxqfHfyr5r5p0GDwM/7rz2WHd15ihnRm9jNtaLz9ro0re8oFTCVGrSM7j8IecHMxpb
MBu1dHHkrMJcKnKxm7LgVdGcs1RZxxXHJKv1oLigGiUxjnpb1mDVKn+ps67DKs3bYKY5cgKKsixt
NLKw7WeCMg5qEKNF3VqkKLxTL7HIC3cAk4+1CpB2u2mHHB9tPL6ikI4uBUz6ks3KLc7sB5+0FSPb
H5tngKujyXq07Z7A9w0iCMUJ4NXLigXysSuZBLQfH8KMVZDLoINng7fqkvi8x3E8CC6gcJPqSseW
KPirdAJcYkCV7LEggJ6SM5OTryqbS5oRIY6zDnqcd/EymG6KTwSLvQU3dwyKKZ3SC1k5z7gJ976h
7Ni7KQ53aa8oX21n3kEKXSUhOpH4807XdMD5Fb2ivLi2BJ8nVO87he27MmW8LQyEL4XdBG6h4CQy
niKafo70djsgfQK2eMTcs2c2IaDANhZFgyLgDsFe70KWSQPeFkrkeclq4o1IaWmT3KH400Zij9+u
oX7SUvGZad8da6R4sKmuh+xAy3C90Ov+b7pOu3ao+IcKCrN7EHZkbCIDooCkxKWki27mOtbZCXiq
O2lLeXQKH94GbltDgiTxgRzB7eTNMDEHi9hQV/WYPyfoPIRlvN6q2i8ShWqOoNXnXjTJU/jNxpDN
uDWilGLRuFnQpr3eYty19J8I7jMGHyjpEzsvzsxXOtbpucGK2ZvHbky3XjJ8h4XUqWthv9f6k5qa
evQuZIG1hJrKrZewUDI4NBFtmd6Z5Pgocq/yeUg/DKrOSnPqpOKKX9ZeRb6Os2JZ/WYte9ogLO1l
J3YouLi4hYsij/XRrvzLoDvZGiO7wxOSbstsMQin4WaI7N2mFfy+/GxXKiokzaVeBFMqtsUpwtUL
m+vQmBbgebW5+w1spBDaF3ZbufeQYBqDKMjE4QT97Heoj+LVEj1BaGfXecDAdGo4cTnOyDmX68vg
IdMxFnr12m85udNEZ8zzDLzpiN11iP84kPHs3Pkj6qdv8GoqunGLHDXca92iIdeuO6SSnIZOsdIk
m4YoCUlSkJerzmbP66g3jfFm9f5TGbVZa3AzlSFFgNLGZF0UZP6sgefUQIba4Tr2DfPDVcdLoZg6
Z+NmP+jFq6L/I+5bPCMhaVzl4noyWAKb5yVD1R3QwV3pfAeatyzAz27KWE3xg95bP91aDVGmLsxc
Lh6eCbh2eXf8Gm4YfhclsxlLCW8FMflUiDfI/i7BAarp8E9xdeXKLcuBF5ii/qnEBNlp63M22N1c
Y2yMFRubEVSzgq6vJLNWqVt3LG+gz/YE9lPnFTk6qCPiMNhl794Yk9ZlzeCzZ50LL75HmUvPVlS+
BL7xufgfLVKTJtbmapF9D8S4gi4GnR6iwnSu9isV7656yUovmDl1h+HAtFcx912ALuGnkPHVVPlY
eh7+bmnNG13GhKduvtK5s8p5eDFwUHpefgenCjZDA0YOeXziM/vkohJWoxYqCC+SEp/sxJta8ADN
9w7lAOggsWWRwWhTilk93aOHxdjnrfhsG3lM4we73d8waNeR0m5of1tbuGpc9aZVBGb6pkM8tipy
x/LXiv+8xGDxJZGUCjLaybQ18GgFlU76ymz7gYWCTwbvRWyQdEyLgks1Ji+eAJ/VM/qzWmBbLRke
sAzqViqItYlqwPYeloQSADQjFbXhsA0Yf4XkQF7pvBuGWx96C7dKHDQPizp4KghY3RCsWzcMeRBl
Oo3cCXIAGuSmnVqIU2gqQwml0FEMtsnetzP9Z3nHIWBMONp35rwYbIsUDZFYF4fZPEuTk+WzuYwz
1eD/bJRZZumH0Wzx7KiU/JkJLqOSB3kcc8hH7qX1hl5dc/gFO0VEIjAiym04cWIj8c2qpsUl0FZM
++CVDIPmeQ9t1ICwVQmSHCo9irpJpN4dnqZZXdNyxWN/odbdr5PC1Q6OzQiIpbXxYTatXOu5tbNG
msKrpJn//xXF9NuMRXz24+HpdAWnpqbi4W2Qnc+wHPQ+uH0Q46g26qsbvc9A5zlbsRV/Y087ejmP
iopg7tCJDfYXPrBWe0gBF2u017glPofYJ0atKPpN5MRojCFn/jpLBe9dIKSYaWr5CEtGu6jUaSxN
y3slwARp/zF2XsuRI1m2/ZWyeh70OBzKMTbdDwzJCDKoRfIFxmQyobVDfv1dYNedqaJVZo5ZWVRS
hQQcfs7Ze23cOVVH+KBrJKTzSBxQRgo9wyP2M88xlZU6uXcpW9HhfM0nyu3ou+94w7axAB5GVJMt
2U6LAQtWTeEeXK8eoUQVaksO+HlrdOPBriKs6z2q7sall+kjw4iHCwjdWAyq4V7MHAqzdsHBzgPS
dBsIiYt7r5x6oLti3lJ8zhQVw1tAez6MUC3VLAWRgdwP5nCB86sLbwO3V3RQk22r8gQte8pkOu4R
wQLU8NwHnYpHf8RxU5DR1Hr51bAE2wRZ99SyRvGy0bx0kg/Snp4QTbPDYS4KAOB6EOLNDhcFe+te
pCJ6SCJ6g2NYI5wuMfND+mHGOxhbi+rzbOoR4wThnZ0aT0aAQzwObQRxJlPi2vbenJDdFCIMpEga
sOYYwD6hSbFqszDZKQyYhnaOIfRHGhCoKxvl+2dTujhyZLEX7Qw7rbonZXklrPm1bClGyayhp+Me
VNHt1DgALUw7c91BiUahjtJUobxB31hAAkgNbHHQv+/NkhhOZhGaa9GzuSDSiBdDoCxJTgi8G2Ek
fJSpjz0+jLYJJGDUXp6/6cvpWLVdccirmkWYtWJsL0BUwleQMX7sKcqP+FAIgG3ObQ7iKaED0aTg
WUmn6jBRONG+n7Nvo8WOOHSxH0zFIc6G94LYypVfS9Kk06u0yu5M2Vjr1HpEa/VFx9W9fsiv2JUs
tBrY+1OErMkjcYpm5XbwkFZbPgGCVHi3iLG+p2MU4u9vHnRN4zaz17L1gE0n6cKA5ipATxm+3dfC
Kc5k422nxHmo0G/NifHNa5BPO125KyRKi1lwxa+IHMhjVuhq+GKWdFsJfwcb0RjDvtUuMSUdgiwx
sbOwSV5XBpkXObvpHj4trW6D8Zrl15tQntwCGuxg2hd2O+rVIWmie8p18KdhHB1Dy956VSLhBmMj
CC2mIvEWoyDELNLD6GSU9XVvmzhpBkdt4K9NvD2kw1j5o9/RLVeQJYyaIMtOhYhd+jUE1mfhlt02
WIISGxyGc8aew+oeOiu64CIvQqQKvcew0W5sjZAWNFE2LUI1h9ZMVyhiHeAKj6Ldxz0yNx9yfZMH
cm9mERwrTeJTAGZ4EcfhJcXYo89bF4GrAcVEU7UMZYxTx9G3s9FeVcj6DIvQA3ZuNLfyb4nq6fnW
F30Xvg9afM3JWjK1iyUA/kmSzfemMu+Bx1IyFBGWIhPNl9Oc6h7UmRtjjM9wVLUjbEHDmYmOlfNN
l7GrJqKUYVTk7y2OE7bKxrlBULYYYQmn7OeKOv7ahdET1RyvIdZUGFxHtSjPaxt1jGESkBylXPuG
heZSbkOTlJMp5LEGFG0MIDjoafkZarzLdH1KjPl6EeK14chzoBhIujQ6j42ruiIzryicQxJ2943P
+V6rLr8gKXtVKosptuchmBlHcVZUyG6zNGan4QOJdApEDbU58jLJmKpTb8+V8ckn604b9s28xLsq
Gd3hMMQ6wGW9thqXJaHAwyZJRfCkbtnZc2KxrSWZLEPwcSfzKEbTH13Hi9YAq1E6mcPKWx7Jx9uW
9KT5Bco4fyetDCZSrvvN4N/WmjVC1zYhDuLJC7kEOdYrqUS4nuujHSbHfOy+ssTgWEsxZdA72OOG
3COoewuC/qIMvXDltf01n0XUGU8+QeAOxmGGpJAYsU8CusmXxiFb+DAZqZLCDGVGexVWcjstsRp5
9TD1xY1uMZjEwsK6aj4HkaD0UjwZnVbbuh7vPcKM6GuzukwcLFXZvmD4rNdkYL6hvLxvNOzeqcDi
EEuizWbJLidRdLazwdsYfRWu9XtVlteWoc4dz0C8UxL7Aq3vRqG1WdwB7UoENuo5MjGGzKPaHJon
O5bzQUtswsUAkgGsK1QIEdOGHm60l+2dqsZYWLMj7/LFEztiySbUwUFxvTas4Ktv0yDyx/DWsPZT
LO9RUnwn+EJtpgFevdeSE2ijw47INjlzaJwYISVu4I/QmaqHDs/+/Ty+eSpkZidoDadLcMjIZLbX
0XNixxibqnymwUyrW5sj+c3EiQE9SenK9OE11yqwF7kHnUMg36orOa2Kzv8STZqdWAzzNhNqG24s
koIRD7KVqIhRsSZgqAMoLDrCpG4k0AXs5K23XPtMavPr0CcNcrLFKEjrvXadRzMMb+hqXRIafMxj
m+s1awxN5rUGozRaXJacrv7e9HJF9/mldXICIljhTSbeWQOra6khUWuj9HilCKHZbR+GgrA+DDjx
mav686lCJtS2jEdMlzWYHerSQ1wBeIA0qcBOBih+VsIIIA+SBEVwG94CqpksS64iwx4OTbawb/rV
7ExfjaR4dugTKds5Vwq54Iz3tUeNTtPUfJRx9zUV3qMbRyv4gSOaJ05AVQP1idFUk+/QL2+xBJwB
P/pVEJuLt3i8QG60pqf6miFzaBE8aSyO0k6Jna19ttLsXOYuLNaBYhkWlXs3GPOVQ4gABTRIane5
1lk7NnI9TJPY3hZoclqHOISG2AFQ+IdAJy+Swh8pq0nA1MB0ynel2ijCwvociWsepDkpZ/H7KNMH
r3W/q4BzkKq9LTD0F+VD1yms5uy+ZQ94ptNwIerMJ0tjuSHNBH5FscxE8f4x3Yc0aroYOBy5M6ss
3/iVdY8fFk8CurBihnmAdyuRBDnFg3VI+KS3owtOMsKiqJKFVUiy4hRjftMOPM1FI0Oa2/dxxmmG
+MGfYbOLAFlb5YtyS67p0nhWciPF9zHvHt0gvy1Ilpe9vAFFnJysgdgTw4PvWk4gUdNmvrWigH5P
uHTf4c9Gh3niEgVY1l/XefBkj/lTkCAknQJagAtoLw9TKJlR81wT6JR5wD9wO7P8Gn6Lr4IdZpIg
+ZjH5BXguxV0L/OcNej8mceQDLtQyEDVWIQ9X/WclGSMPCXL5+argEwXyIjWIW8L/WAxn3FKqOC9
LhGxViT/1PSRNnaTTmu/Yn5S2Ox5Kgeme9OVzfIEv06T+9QS6oHrK2Tyg9OCmOtml3ogta15ZkKc
fnFqmoKe8q77skJjYYRyHZn7voPcmftleKpb1Z6xC5f70kKvlSa46QtkyegnEV6TSxbvewLG+Cg5
PgOrts7bghblhMIa9ibzSXdSgC5tLPTIX+EgkUg8sVU1ijORwqjKxslC2nroEfzStES7nGBVpHHK
W9usewUqvOylfxZUumFilnJFj7d1yXTZ730IdpKZsJXz55YNpYI0klHA9KiJyEUbL8wtBskxyjro
UdO3CsFnUU5f5ZLNNRig/Wb3jnPlWz+5AiVvJtcZY9Kc8MB9Uk33pcR92Y0o1PwM5lxhe3RAKjqQ
+1pxD3ZZRBs0QnPzPihxcACumiHDE9MD6p0ArTEKNR08SEqeTPU2yPVz4ObZJrMZIBQGAfIzB2gT
lV9gFDyXZQ+mqqNPwLtSGREb2C5cvHTXiogCOmxYo/IGlEsjcT/PzBtWOaG+oaP2fm8BpFQACzvn
1mozd2t7DEcNoO8Z19CVmeGvE6ehscxtpYjgcdlhuk3ziIifIBp9b6Q4Gep5Twv5S+a54MLwm3lj
BQ/OZCRqFt+CYDhYTmGwqWQi3s/dqaVEGFJKR22M5Pp5IKAymCqQMjCDxGtC5upVYnQYKLVcJss9
ydw3duc+1SE9MNMAbBdMLhnAZn1o+vG8c0EBw3ct1uP3PIy9FaL+gA2diWmLEaPxYFSzvmzJxMYq
Ou5ay9jTmLs2Jt2uGnqI2O7JBySybGUbQLstTOecieZGesOt51tQugL0wN5kbq141gcrRzpZMtra
qkW0UXS4RWabvoWTNMz0FEnmIIc9hF8LANPKWnhNmKDanqTRxi/Jt3RrQYd7NNYN4+OjqWntlKgS
6vrQTiRmZmO/lLecnTm6jzgZ2D84OWHVAyQMn6ipvC7pQkDNskyGKKN3yoSFSd4mAzyMxH1ecJpW
bCIzT/VYZNObpgzsG1ePZ05I/qibopSmF0pYjofil+AuEkmpZpjvFfCSXM/dVHlarK0mSDdDhmdh
AORiWLK/dnCcT/H1MDly70hSFh2ajPSSXLE3iSlmr+uj2tSOcZOY1V5BQRuwqh+iqXg0dd6fZ255
4QaAZyzDIanHtIiqGMWGAA3CRibGWmFtvNLJ+97mUAuVW301Ih+MVB08KKAzdAR4s9OGLFzNoRCP
E8xS6UFqj791NniXSLhvvScIv0bXWQ0YaZAYTF4AsL6Lp42TzPuBQpiwJjmsCgwIsS9QUMMbtRaj
TwbmFtE3lg+W6jWSZoOAvMyWz1TkL1Uyj2A60afPNVOefCBa9rUduU7IZxsRHHFb9NgoENU4P6cO
0LrIeR2Ti3HiMmlFwxUcX8YD4VXX2jBcfYGDrA8BW/XMNednZ6o9YqHqRwKY3RWqvNvSzm4GgywZ
EZkvrVvdkFtFl4I3jEs2/VhmtAEdB8hDwIL9dBlyB8vbM1dfY2e6jVqk69oubqfRvnOmuaf9BYtm
cM2HzsnO2cAzt+5xVNYoi3nYJLikMoewj26EgBRcXfNN3fl3Tf9kkGnpuvMFySTyjNYdTAsAZ52i
u6u9ud/nDFsjhwjPxsV+UkGMlOZ0oNMUMqUnN5juItUoWTydS5JISFdsMdSNEgjFPCIZrnb9DE9P
nmmmbVbQc8Ukcpus3G6cdiWAtAT5NrnPfCAAYRoMEtlw3nJSziAZzfxLxPAoyN5DvzkvuuRUsxS3
31Of67fX0evomU01xkH2nabxlsGVasp1yrB8x66tZZuEYqM0NiJ1buI4fwny8IkpINyPntmuj9Yp
2IYU9L2amZfRJUMeFvIQ7mVAhF7pX/uGZP3EUmfJjYtOs2GfOhYXc/kwVnghBczppnxoB9dGpQxH
1SeaxCI6OlDEljAm11b5kuHdKdkDOXpArzheJjD3c+RKJsqjkD5MCqC1kPxfgSNO6jMnf23i66zr
adBhZsUA07FnJ6d1HWP5IVOPvu2bqa09kfURJzgyoLmDCB1H5kouC1Ot6F2iAOL+53Ja02w5E6D4
l16gBfm8pagbKE0bKuswtleYWK1NTKs4931QAwyEq3hfEGsLk5dWudtRVtK2YgbF7BsmKkpCe4AU
yb7Q/kpCzKpnFCgooDE7revSXNloXfJ05dRMiao5etMObeDC343z3J1NGa08chr6FXua6yHB9pWS
WM4OENZkRIgsYoXMqB3ymxwAZMbiud81vs9F293XxnOFSbbtPSwe8bYilCwDbJd2FOhVeloS2X2E
sqOgeFLZocMnx9p2QcGi+YzDyxD5QV+8Cu/eoTuaLZmpKieYKOY6h05a4Bgx38NCwDtW9ZPSncX2
pfS3rlViF4XnGfQm9XWASsYP082Sq7qE+7m4fgXglslApAsPOKGBCTQgp7LP+gnXTHFB7xlndX2h
nBcEaLmjXFJh0UaGLG0JQSRWix/eT4mmxs27LNn4HIA+IJOc2mez0l9kwLKYOt6V1NZzmfhQ800q
I+AmlZRiFVm0VrMqZtZtZA+dbW1do1jrQt9pQQ1jTWAB7WBRzu8cCWoSG2FNPq6/rpLSeZCEocmm
jb7YJSZRtwOJwDDXuG1zZDtj1s8Xs4NSuHfdDtWSrQ85GaLgXuDxkPZNCelzGe4t4zVMuv7e6gHN
tAM1zvjExUZ004M7J+HNxw3K8OnYs5MLPOMhy8boJLwBGw3S/qtQgbPs8/GCKUl9nE1oTF4RFBfl
wKxrUn16zfTYP2u9UOyU0TjEDkDhmD3cyyp5tKtmuDW0sta9NXnnYd+T5Dk6p9ipFGqkqiLggU+B
Zkx2qCq0P5woB9w/04vvScVHaw0HL+zKh+X7hFUMFmJcN1j8wlH6LZhmccG0vz/3iPm0ElU+2210
a7SWfVPqHIsbv/3x7Tl1XZJOarWJ+47pl65qCs8k2ucOgvKW9sHDgkppi5x8SKvzDqHgDLHcOX12
7ZK8pdo72Y0xbZl3l0/RXNxapqeumXbVDwM8z49v07Ghz1/h+ilar15ZMlJfPvr6yRgU+6HEoDt6
bNDbEYE8pnAfvuqyH5sKZ0NdDc+qN+S2Qt10V5bwxVvL0xz5m2iM7G9yrGjWKq1uYx+RSTHSYdNt
HF55GqD60FnNmfCH5kLPyH0awuIe4iF1Vgonxp2nURy4rfkytHZyot1GSIE9ue+SHp2+Fr4jblTa
+FdJ21w7EkQaj/zUxMCuRaD0hcav1WQDhVrYTM9xNb9VTlRf0/3rb+t8uvK54toe4+k53LVwQSB3
TdbFbChYY2Z3m5F/tVaG81zVCH7zAmvcXDXpTlnodSzUCxRCRnuELnMWg6DYT4jK7wyyEj14ZJFZ
leet1CPHDtyjMtXVLnHDu2XAsffsyL+cou6LZ+n2WGNthcc0HoC0RU7IT7Q0Th0reUpz8XJKM028
5XiY2kyiiopxCOXGSzYPfOVyzYANhnomzK4aH75c0xHF0gFPuEpzQOUt+1+SFQB+f9zkHhKhOc3V
jtr30hUc8iKQw9FN+nkbzgo0PkfQ9WjLtxBY2+uI5A9IoH2yEoIL6aIypPMC6xTjsRo5W+lHtf3G
DaqM40TaF2VVIQNxxVYJggqzpv4yBmQGyBEq+gwDdOJaFZWAeZt4JAxASPglw7wFhAHP2By+uubO
Ltgdns2xt50ZcW+E7erd0PNxjp4PPi3ZRdOAGSrWr3bccfqrdDpGLgxk+CjJaobqJs7cqmnPLThv
3jJsj2hhzWF58k106my1geEYUAIaZuVb014SuyVbVXpG+8qPEAl1feyhZEPnOggTgcwsmw378ls9
FOHl6ILFVhlb4LyZDlw13IOXAmCLPD19QeWHX66KIX+30gcxNr8KLZv7osKE1GqAv67KaDkKuRro
VV9ME9fxctD10YIbqfJgZlsoKFWkgUCsBFvB9ey8HiUF12QePThreKOufP7dK4nAzk3hLZHcpEtP
HYBIFE80x9gFpPpLB4YegS79aKCeRhPdTh3sp7bzyk3E3JKRsNCrRJiQy5H5VmNu3kkL4WDI8fAm
ZHGVOcnamJBL244xXCbQVhjDItZuJ2OknVUjoqHI2XK3yaG2t1bluheU95hwDeltaj6O88yOz7Ua
2mdpwd4QmCwcVggYQk52qRZAjbtY22EXFB71dNhr9idOXO9pqiAzsUSyc6dE7evRZlrbi6Y6TRH4
JBPIGbiPhsnuxw1uCohQc4Hy7oV5DcJ+ZtNXWKC4pGYThDGdIdlablrNRN2YUZajfFEHawJoTYjf
ZZkh6Yy7/sjMjDqyShqCHXtxaYv4pqsGe594XXoJ61OfRXVTbj++tI00vTybbYhQFifJ2QxwctFp
0rDQdAcLTxJbaLT3WAjra+Vg+zNVhn+Mo/Xas81rorrxL3m6OerlRtQZJCgh93GdOwelzOAcCUry
DVIAVq4mm24lmoPd0FrftHDe0iavj77vaowkviBlp0jZk7TnETvZNTAifU/I+7CTldYM+aB026Ub
XrooFc5a1zCvfGnBm8oIQ+n8ZDrlowRzobbt6Kj3IkA0msrJ2DQ+FNRQByRXzda8lY+omWKa4G+S
MnIwWvfoyrw8DR31rD9a7LUHXFwAN5wLDRszbih2OhOdXDoW9Kf8lhBiVzz4wyINdKFIlxTah8aN
u00clZh3DOSIhYEY0ADO1zX+sXRC+7Eiz6kvOAKLYIIOk+DTmAO6W5EEXtUNOGPLBllT2IqbLlg0
I4TdCmNbujkdJicx0caRDhWZ6VHjhDqmtb/timBYlrWzQnguE2s7PYZGnx5Fn3G/OWWPRO7zODrE
7My5We45nL5qWDCnUdJdddscxH7KhU/ZJeHzfneelqq78yuzug5cRSEYsY9PwwNFQHR0MwZN5S6s
WnGqKMvu8qrgTwmvQrU4nanBk0ctg/GoDJLkNESvjxtGCKSq0K1VtOMvQnqxFZCMAzROANekfJnP
ctTBje7Mo2Mn/d0CPeoiq0PhZQV7nRw7FtnLil4J88G+uFM1aSZFPFyz4B5nzJOXpl1L3HZ0csjl
ynzXPc6BAU5queH1oFOJimlNvLTFRSihlGORkevYYvhW1sK6yJcbHScPE76kXSeioIMvzfc+fpoM
OcCuJLihyisWh+s9DTeg/dAATh83H9//+JeW88vUsfv+9P2PLy2xhBDJjoBtvwkY/NZ1QtIjW/s8
ndSphUCLuzXZl9LcjP3QwxpmBSgLChqSdyUWFImCIuD0Uaq6nt0QS/8cRKexMJCjz6mZbVS2JCi0
IjqZcAdPH//iDfCPZtuC/2HxSNiCHRvLFwfmwg799BhVX8M8atvbBhS7qD8ZgpaZ0y5nzwfcablh
rDxvVYhHIu6L7jKjH1uHbHuaroGgWiT+1Zx2/lXhoJhOfI81Utb3Ni62fdg/Na45HIwmHQ70zQXI
p8z50gvFLrDzA5geiXfpZcGza/I+D5XQ4CaiG1RjbIWXT/DjX3r58uNfjaSVw7QGVCGvs1rskGUX
ngtZzaCqucnSFN/wjF8vRn8ROmnN/Whx9XEDMhSPbWsfJyHOrTCo9hhHHSD/oT5AGqwyx7polpuk
bpqdkIy2HKf47if2eN46VQIyR363k0of//emwuW6V4lJinOjerEwTpHaQR8g+IRljTKGMXLX+m++
aMmx4IKCTfT7GIfy0aNBxkVgmS/6pNX6mF2jCv9G1KoOSY6PR8isjYd4xnYZR4CO86G5WxQ2HYXs
aATdsZ+Ec/lxw3gl3thzDVVlDvOv8IpdwhI6ptgSwmFBkC7XpTWqkgkz2US3A5lEObv6e0bN1bQY
glwVFFsP1cQBFYy6YHh7UDn1r2zKq6rpTwlmAs5pVtN0xPc0DRNNGucKlTE8NgN1hZ1Fwd2EinMl
Nd0BK2M/LgwnW04fdZ/6BaMgUhAhd7zW9FdvQxcUUW63IIk6LmnANoySkJAZV+uJfgmhXsKBeGpY
z3M/qWOTZT4KeCo1HJbgzwKX1DUvrJ4SYVWcN+xzGgiGORKELWP7g1bw7Ucs4QZF1tosoP16ILzW
RARRKlrKPBcn4Zfk9dqpuB9SFB49jaZgeqlRw6zwdcQnF0TGMW7ELX/4lPRqOpcTJP2AQQ6KlE3m
5ZCfWtpSDaTWTQAzc1O0F8xGCe2OaHpUMCvz2AWk6AkcF5F5S6dkbVbet8SvqWl637oeU3KbgrTN
CN0IHcL4LLotkeXfJCVRD/nYUFYJ65LeJxlAy0EB2adgAhpiIu35yAJTvtkJDaWBGW7Sj8HeGmt5
WWTqLonv4vdgto2NX+hxC6YpfhQ8jU0xC9K5yUvbVDrxWTkcdEzBoXS+CV8tqXmL6a2I7sNUPvdO
wXQ7k/elgj4VEY16GJfYYFeWB91hLsqluPJiqja7IEeEXV20S1JKhnzGgDsxUpNIWDZ9WwP0UGRE
Jr7dXCofQXYbKwE5q6MYzvt7IXHRi4a8RACSBRYw2iGR7ZqnIM/kqZaI8uYg2CbLkiRp2vkowhG1
YgzCQwR7SRYvWWRFOMV8te7dbrxEi1KyJ0VPOkd73AFiM0RGdT6CADJiawlM0NNzZoitYdTmXRj0
Cx2qpFDBkXxCWHgDEjPfl2YHGaYL4/uh91Bi1PF+CBTt7j7T28H04gfL/CLcXt4VTZk8gAE+1lCH
zypNyjWCzuk+mmyk6OHwfbag9qNakwcmcUhsfPD9fPLs8rqg2/ldNK2tDLaZ75f0LuLIup+ppgE2
MRaqBiHv8wiVaFHTqnZK5uvG96G6tCPZXunMwDuXLYsJu7NdHIvkVg0ljctIZNhEoMSgcB8PUdyN
O2RYCd0AP3yUAewHIM/hth28q5Hxxi20iy+BafRvUixFLfW6s7QL5kA++W1HO5R94EYbmbPt0eCA
jScm1a+MEtd+T7pLP74TINr/+9r6cQmtDOx0w4D3NlNuedUWaUtCQmBsPr7Mp6y6yp9MkICbkGg8
dn4mXUvjmmyJApSDEz4XpA2pOcAL2rm71s7b80ph48Z7RUABOxAKDBiGMlTJSSw3aEKmrdlQ6mFh
BLprQ+domD7eJrnh3JbejULmRu97xJFh10xKZC33fk5CIYRIRCioIRGUteWNaObHbDCGe9atdzGC
AemdKNwXwgrvPONsJmyaM98u3v3qwbPwdQ22tg7paLDxWzad48Kh9M9mA34XRGnjOihDVJIj7kkv
Mp/yMmCiW+hrr4YdVRbC2BslypTGEuiBczScpq7MXR9MN8nUeRdKPUch0mU5kf3jtSkZp+5IhAoF
MX1Bcnys6WudDK/oEL27uc+3PqzXrenZwTZro/SJJf1IlqHzdWwIE/EcwBQT0xJ0LDXCL6SBT6Xr
5bioCSgOh2K6DY32HOl4sY4pIXcNOYP3UYOSKxyGdoujmdV5brFaDSP1WXz2qgTwRxsG84kWL7PW
2COEM4pxJJm92GvXwVgXE/0KFRQdAvY8BfnUaAfsxSAbVl4npmcwRfFkNRdFErUg5hBc1kmChiWG
aQsUVwIwkf6baLV9rpqx3XiZqjdGCI5kAdZf+jn+nzx+IWts59vAELABUaPDFo/t5BLhLLnUoxzX
TvlYItmDG0KEQ922EISUNWw8o/f3oUvVMU/4tUY3bTjPoS3Z/INmnP38rR3q/A0BaEWbKKbV75fX
gmPg3FeLrbBxb0WFXAF9ZruPjEhejjnUfTeM7Cs0I3LtODZCFZ08UPoawOLs+tIoOdtl4xB41JbR
xeAnb0XOQH+swOHS+QUj1FKQeiq74w0uT57d1pvff/vPf/33f76N/xW+l9cUibgQ2n/9N1+/8d43
cRjpT1/+677M+e/jb/7nd/76F/+6jN+asi2/65/+1u69PL3m7+3nX1qezf/cM4/+x7Nbv+rXv3yx
KWh+TDfdezPdvrddpj+eBa9j+c3/6w9/e/+4l/upev/n728kFOjl3sK4LH7/40fn3/75u+d/vE//
fpuWu//jZ8vz/+fv21doY6/Ft9/O2+V/7ee/fH9t9T9/NxzvH7QgXFt5nmX6luVwp8P7x49c8x9Y
/UzIeTgg//hRURKOsvyZ+AfVrY90wPE913Gl8/tvbdn9+2fyH8hSBX0UT/BLwrd///9vwl8+zP/9
cH8ruvwaN6Bu//m7af7+W/Xvz3x5kYY0bc/mEZTF999eb2mmLb/1H8gQxk4L2tzDjHjLqAlFGcr5
a9bnD3qCmWIK5ususWSDnz1ZGCGgHUy7P71lfzyZvzz48iB/9+Dyrw8etYE0ZiZgO6DWq2kTrWi0
qjXxXqtxUx2IHL/++QO5P3ic5cX/6UXaTkirqqrULmSZcB1ofiUhLnvVbX9+/3wcf/s6xF/vvzFL
y7XiZIlc5+h+TZ1vef+Lp27//V0vR+Ofn/pYmN5M/KezE9OVXfCZHH7+lH90v+qv99vNrBNzigGy
nW6McOuy9/75HZveD57x8v0/vdllBTBpoj7YeaLk0lQzbG+JwLAnn1Q4PEdd8VI28okuCBavsNl2
o3pB4/cSZSg9yIp/HO2C5nKWHVUI0+wXz+oHh4C3fP9Pz8pMLREjLIOEsFosoDtnSyr62l1DbzHP
wvPwHinSptrBI/z5Ay6n6N8dE97y/T89YBaFdEv9mTiROb8YW3IWIv8ezvA6I+HBHO3vk+zRq9fX
YwabQENmzVG5xKmxw6eL6CwLTkGK5h53IXOU4mRYzqsTeV9iZGQo9Kw79vzrOULpOKWXP3/OP3qP
lmPlT0+ZxqdDKSA4JiJ5bFIyAkTTw1Hs3+vCvvj5Y5g/OvA+LTjICut4ohm6aw/ACrbdQ/80fSGN
dkec0lZ8zS6t+58/0nKG/M3i4n1aXEY9EkCMOXVn72gZXMW7aRvtxTH6xeL1o9fxaU2ZRTxXUdh5
O286xtjg6UX84gz60T1/Wk0Muk9OrjnlnSWyOjHSk19O4frn78oP7tz9tJ7U8UAgVLGsJ/Z925xH
8S/Wkx+82+6n9cRDwD5EHJ87m5YTQ+Rb8p2vsspAEeE961R9saziYYjbX7z75g8uHe7nVSasyLbF
1sYCs0YxLzbVNrzJV6T8QYmMr8FMr9zbn79lPziT3U9LR2fZNhycwd/RCUJDsQwc17V8/fmd/+Cc
cz8tE8LzAdmOOMwcIrMRWbAaO+2BQcN+BBr088f40UXeXQ6GP53YZkf/VtAY2015dVLFRL5UJu5C
2z01af09wxKJIoY4nclvdnUJUiX/xSP/6K37dLIzdBXzOCvwGfXeJ4UK13z6iyPgRwfyp9M7FE6b
xQE2RMxmvf6uo2+/eLN+9Il8OrEZeI5UhnwiwwGaxro+1Jc9ivvVvFNn5T3xaWuMXMEpWf388azl
DPmbdcr9dLrjBMiqhjpkN8XONYS3qxDFG7Y+jHRQH/vMvmsyl3xJRCMavG+XObdDbF+zbcRiTEl6
1giDoY/72CfOsQ68BolVcDnE5hNF4ikaTS4marwdc5vGFpwPs36WOnqY/eaAG/p8itp1DpI2C7F2
l9ixBQFCxG/tBxlREtVwVbLx6uev9Qdv7bIL/vNxKHGVNIwhF7DFkvEJAYckaHVdWU8/v//l5P+b
t9L5tAhhl1SjtazJBcioMc02EaJeGHMM/F6IFv3FQf2DI8/5tPTIAtCd3y60uumqJg7QqB5+/vTN
5SP/u+f/aaUZorG0GzE7O5wEaNgc9VoSDVVgIlkbotuSxEG+47j2+uolKfUv3jRzOWP+7lE/LUHO
iAJTRz1RWmsSdFfZut/D6lrbW2SAu1/u9X/02Xxag9qEKPZ4Gsiox/IA887cuLb9OgQ9NFz57BRI
SaMIgnGsCBMGIbnWxAfQOH0uqwXd368shPBO+P84+45mSXmm2V9EhEDCbTEN3X28n9kQY/EehPn1
NznfXZxHb6uJmM0sTkxIjaQqlaqyMoePgqAd6fqCy3ZScE/jYi88ajuECOBtnADt42ZyuD60dC8F
/6RmDUMNZraDNbsZ2G/kNsEo+sdaobQNWY/+7wo6r2R93JlNtrqC08qq3rJ4OuPkQ8w5HfhzP/IA
jC0fwFwddNBKUBuJKNB2jxwtpRVYNQekkK2/cxwDSA6VX4V9R77Quf5zZHYuuDSGRyXDFoKqLoIu
OgdKe0u3xStwUOrx+hSyU8sEX1JwhPOGDtkvfkBvBpAUoe3GR/oX5GCu4u15Z1XinZngUvBoRlla
nYzAjLNHmzTnOaK3YFx9QHXuHfyg37huoiF2AuvPvII3BD29MfJ6+nOc0XsrSddDjYeNm/Q6XtcA
hIBOvfKvL4Hk9DLBD02A6JaVlcJbqGgOairQFBbVTjgnubiZ4ImQbVcBbcTzUNfewBWKCv5LbcZ7
fk7icZjgcVhktqpdanrQ+9xTvcIrgyZkjh2ACcSrz9eXR/YJgsMZ+tZAr1oHoUXApoyx8Ic8mMjO
J0hOOBM8hzpDJmmIIEOI/Tz02reUzaBQPkZoqbr+62UTCO4j5hQZQGhIBFp+IvS5hID2qobAZwf/
Nr7gMCK6hQ5IL6Hb/htoSBzKIe3OQDA+so/rM8jWX3AC0H5dy76nejDpw6EDdmfDP4GZ7frosnck
FewfLVedaZtQc0AP3al8KsPoODj5sb1RArR1HezjnguQ7MRn3PYleO4KpuilvQWaGrS4QnuEgLzt
F+WP6x8isWIqWLENDgjIpeE7WkCN498F5LeuDyxZfyqYsAKHwIC5sQGPORfNjCT5t6bfCeRkzy+6
TfplUSqQNaT6yuzADsEcGIxB7Roeqry9px14MIV7RixbfMGILQX938oYGYHRW54K7F7HBxCXPnTZ
3fVVkn6JYMl93Sflsih6kE8epMR8CIWCAvAGXWI+O0DMOGRPOzPJvkUwaaag0DgUqo2EBD2gKgtV
i8du9XK39/KXwQVlpukv0DqlUHHfOQNSKxHMXNPnBpKrWL/sSA8z0iCJRx70W9CCnQY39YpbPCt2
Pm9bsAthJBXsHajNDsqd0JWZD1sYSc8pYO2vqNa5m1/PJj/bcV0Si9EEyyeakTHQeeDp34cjesg2
Eq7r3yDZIU247OPaYl01USugqIBR1a+ghhXPoKTN5p0NkRilJlh7p06DGUWIWgDidnp0iEdIeJWL
d/33y1ZGMHl9LPpRj9FE2UFCrAbF9667lY0s2nsMpiWA8PWgNs42ehi2/rPrv1kWyGnblF9cCYqP
aClYG9RtffSVecCVOslP5qiucYBQ1t7xlH2AYOYKTXNtsnAbNeiAHluIjbTPOx8gOfiaYNeETMXU
20ipgRrt0QRP6rFC63Y7QYLXA6T+pJ2L+nB9ru2YXLAxTTDnnAOZ3CSjFYBIEzkcMEk2aAdWXyj5
Duk77/okMqehCZYMmcGRFyXOT4JkOcQpPIjm+amfQBf1QNF4cwSx9y1oy3amk1idKtjzrKMSoQx4
KQ3A7QWTT3zo4PmmD62eW7Rp6ScIbzt4ouyYoOQkfEb6X86bzVJmo3tLDzRyNMAusnW1XP8S2YcI
xq23wDJBYQFptsEEeeNJKdB58qSynatK4jtUwboVVM3B/qiagTV17mq3L0D3AUgbh9d/vWxdBBO3
UYuL9ATBPgUJd9mi2a7ZeUx8/sILx/bzoH1Zcr2sJiAPDDuoYvU9trNTti4PmsYAyFsNABLbd33q
R+hCVvNpikCEaaunqul/JxZkhTIFcg3AN8YcHWfXP1W2koIzSGiEGruNEzdu7ejANiYD2hfMnTKK
bHTBH4C7ptYsMHYGjdGDmWkoKiiNJWHL2c4FKPECn2neL8vZomC7lhu1GhoQj2gnqOsf0Th6M+Ql
Z20nepfumeAEUgtd8UqG8glIMkHPt4CxM39FD78JQgPmGGaBdq4sTFo8cGvcYRGYUqOpOucAuZtg
/G5GEIgkYM32r2+Z5HQSwUmgjcIuSYkHF+8ntOn9YnzHHUh2iwh3PgC/tWKuGrri+idEgTrUu8FH
f/1HyxaRCB4hK0hPWxU21fuTr3qpP6Aj8Vt0zF3IdNW448CreiS2p+24iM/XzwVLI4KPIHxVDMVc
wLo3gtDT4rXbKavt5An66ovxljKwKK169E1X598A2xxAmYIO0WxAxEPeKLinoMJ5a0aaB9AaeJOa
5ltcWj+TVQMtPNSbKrV+05EvQ9dpiA63G5QVflfQAtMXsP8bS3wPcBzwXyDGRSrWYwPaTiN2H6fx
GRzVrwrjM3q3M/ScrDuPfNmx2Hb1iykQVPJVWLKOPviXAp0gCxm863snOxfbjF9GnucJHXFpbAUK
fQUhKponsnavRi4bW/A/5RoNFTGgCxDz+KiSJKho76ORe+dIS/wDERxQDVRxmmeWCdpd5JvGY2ZB
mzENZwU9R9o/YiqIEIpszaAEjRAmNFt7yNz0UNSbD2hpcjTwn17fgs0ELx1mwQVp4IaI83K2AjWL
QJTF01t0jOBxBLEPbZpvy3yG1nid/tNRgrjJfzecGQAFJhY1cL360/zRadPObSOJcHVbcDHZDJGi
IflMd00+GBE946EKwd1z0MLIXR+uL9blMwW80H9/fjTA4k0dDrJM3xcA+XEZ/ON51W3Bq4wInaOx
WvSgAjFzdF8Z4Ehdd+xMUpzUbcGEdRBnLx3N4Xod7qVhegKhnoO8l5cf9OP1tZH4YdCj/HdxkHW3
1bVpgHJy1QN24FA0p8SClJkLIk6PeGBx1UADEtgPyk6RSJJX0G3BxtFKxrS1a6OAPC5ud8zxWcm7
9sx9gLJPozN8u/5psm0XbJ0ktrroFGcrNstDhxYFbTJ+QQNuJzslyX/rtmDmw1LmKzq8kQI+RLdx
2AftbXemEAN45w4yto/mLcg3fGRJUIdUD9e/aTtW/2v3ui3Y/VKPmTkYKOMN5G5BTl0Flybn36i+
B6qSbY4l2Dqw1yka0HEewPbtN78BsQ7w4jxpBzTbeEAB7bgUmeVbguXH/Qii7jYDKiIA/ly/Wc8Q
FnPB4AvqAq9y99I8n++/CytmCcafgBWwqlbTwDzWiT/Qn9GpOgIT8Qy5LAesI0/lg3Yz+xSzFui/
v2vD6zslOX2W4Bh6hNExVRYrgIM+F+16pFBmXrN+x25lwwuuwdTm1gCnrhHUZXGnrAn4SNX0HYqY
Oz5TctAswS2UwFbV64IkOPDDTgYU7TC+6vSgwS9cXx+Z+YjwyijKOFqrTSuA5OdxgmxnqkMul2MT
co73dTa9gJ/eT6fiCSx590aBfkI0xeAFVKenXolmxyo4GE2L9llHLyyI+XY2bvvCSwdGcBsLN0AQ
Y7dG0DYPLfQ4miTbue22o31pZMFhgFZamQD7wD00JXeZqaGFARpkQWT+RH/sPPrXF1b2+wUXAQhZ
owAWCxGrenmqNX0FmTEjO58gGfx/MJdqQ6p2ReWooEg99N8SGlz/1ZLzbAruQEtoSZRihaZF8Tws
byWU77S02RlccphNwQc0EXi3ihWXNCOPnfmULg9l8mMsdh61km0V8ZMEBHiNWutILXZg6DUnUHP0
FOk5iAqDQXHl0F5K9yoXsi8RzJ6ZGkoijCC0VP9QCuUwMBClp9XYuZpl27v9/UtkvxSlZYB1X9+y
vAkowAb6fH17ZdeKKdz5ekHmHtwKRjA1bvvGXEiM32oPoPSawGp5qHwF5Mg7nkX2EYIBw4Nomgqg
T9CAbx3gkKe1jvudsWXXlinYMBn5XJsFrscNEaL9mG55yF2I5X3rTvulddkXCCZs1iaoqKMOIAFy
31h3i7Jz6UpOj4hw7NslzqsEAFPksvwhAsUC9Fvnc7s3vuR3i0jHaYraKm5QsEsJmmMSv4P61vXz
IxtZsGAUM7NkSJCWWso/FYfU1j4oezuBF7yyiGHszaVCZxNManKhrQoh3yDykGEtEI1AhdmDWuO/
eSERzwi5nSapM6DnDJBU6VBaRjWNVr/r3XqBbJG2v3+xXiWFKEwa4/IclRXs8KBkcYaZHK7vgCT1
rRuCBRMtSSt9q8YOHnFXDwI79/F3ZDIckB+77TOyJ+bOZsuMzBAsmE1TA7kOJBjISXMTMM4528Nn
gZsw3otg3LnLtoj20sYLpozMFrS+MuAItshwi3NpoKAcZ+5EaLLdEIw4iey2Jg2zglR9MfVwNvjO
75ZclSJUsGRmqqNVJwqiKvUMO3qLtARsvOrOdSYLzESoIMvnIlVUFOLo8/Y862EPReNDudq3waEL
KApIv0IIXhROAQLUveBIslwidDADxUDMSKsHQ/qDVfdRt2N1snE3X/jFKHpFnzgZegBqOuKBgcIt
x3kn0pIcIF24jKvY1ltdw/OcBehrPEBI/MAOXbDnL2S/fPv7l1+OqkNitRTJcguBffYT/AA7lryZ
0YWDrwuWbBsxGSloMz/xIZqfHRTXgAZVQH0SWu5ek4HsytcFK67pmqnahGkg8LylL9oAHZSmg5pS
faT+FAKICjXV698kudl0wZYVsuKRN6DCvumETuVPkoOHJTPRkbUH3JPthmDOCKaVuJhQX4R6GMgX
gRjUdmIKiT2LcD2USEHOEeEYzV1IigeKHvjm6fqySEJTEaKXD4s5MNDPBoUKjPQK+qWuUUA1Ct7o
HryLtAZvcFlT7/ps2mdd8sLJEnF38aRDDyuqokBL2nuIvDyMDI2gZQ0VgpWT89zZL22OblsTZGAO
NaGEQUEPBEbivzU436A2snG5ZN13g2Tvim1ANRg62Yb9zJf4tuDdDWuzM08gW1LbKBnUzRkoyofE
QIdQr8wg5ebrsz2YG6obxN3AJp40qt6C6hTd9ZAEAi+rxss3UjSHouJhm4ACDZTbqTN07Y0xQ0PX
sJRwHem9kUCKtMlfjLIK0gm6Bw1o/9be/lmOBNraYIortPfazO8sYv2go+VTBRSJat574OUCuzLS
7SCURCYw8qce+cBxMr9XIA/jNUjp0DCYa9+nrDlXHdhlSV8+23jCggY2OvUzRQ9nRH2zoafOrp7t
aMjdFnL0+lg9mVr1CLr452hpfiNtygGbtNCWH1uL0/D8R82S87BpBVdDDjlBYv+M+ern9QhSxBHE
UNDAgeDTxH+a6NFIkXrpdfoWsxYEXBl08ZrZNSCOndngQyv7tw60Kno33aZ6l/iFWj7p6hgOIBxw
IKdROmo83Spt+VqQGLyai3m7AGLbNOgVZrZCwGzSPxgV6E9JMkIMCnSqFCz8EPidGhBUTUB5JI0P
QIbHpvm95xBcLVTjrrbHG30xHlIodUJKPgvBmX2uJsiE8+n3ABmkBWrKlHIPhNWj22TK9y6t8aSb
vy0N/9VAzHjIOhQW2YJkQQRWdK0ucGeNtzljIMcHw3Tal/E9qo8/VyX9yXpwOdUzKJdzn7QEhFAL
BwXjfFs1yfd+io7oBrq3y+6g9rYF8dMo8VJDrcAI0p2mKfNAlgRlobI4mgP6EtImeU5BTuoBGAtJ
MihlWvb3GTynCRi8XbTqP7IuApdThQO8qMbNAPGBvCaBusyg2VkhUmTN+hHMd682SX2rsUAO1nSP
Fvhvs4bHKE5BFc8aCBQA9IodSqYUrjrxkCQQB+SmAVQ880Geeya1foOveBk6eqO25tHW6leVz48l
VI+8FcLZ3WTdb11Us7b87RZ1r7giCxFFaKzVbH3Um8dvCrc6Mr8O2LH7yRrHvoUoiQtaQM/8fd3X
SNyxiJMF42dT6BAvRVXyPBaKA2GgHS8mu7fYNuWXe7eajAq8V0A1gunnrTkkB+0BIOKu+4x8ljD/
SXYXTPL2ELGyIO+eVfS1ozv2GYC3T3BMHKCWP7vaofaqYC/lLrtihKt4NGzYy3bjx/QxH+5rsOoP
O3hH2dDCzQuaxCYZ2q1xxSy8IqIHmy+hDXr+6/ssibGYcO12A5KEuHnBR9B2N+3wOrAOZMjVIe8z
H+zYiEK7MOlpeH227Tl54f4SkbNWV4M1Ld5Ca7Cd59O3KPle0NNGqzVEf69PIQuvRdCsFldFPFLM
AUWbF36oQ+MJTPQ3ynv2rIIt7RtwHl7sZhxFHsu/PqckDKDC6zkdMw5ZkT4K0tkAr4vmKh3QlT3Y
SaxyfO0L5s/6Xr+F5DyI2FqQxRuJuqKhLldPuvmro+g5UPdSO5IwT8TWJiBn40s3RcEMwjkI9LkI
kAM9X57Mqd85AjInRgXzb8YuoZyk6GFyiVv8rtYD89eQA79boTkHeh5QNb7fm022WkIoDnHiKY+y
IgoyAMgsVKAhHqdAeBX6Ste3XnaiBcufW2oCF7ViArSCqEV5O5lz5pAiP0/ZBKUHGu9EsbJHOxUc
QaKMDBi8Xgn0Z/0jDtUQAj2OnriLt3Wd7NVzJH5fhNKCtTAdJ0IiSKIiwHw2+c5rXbJOInK2XrcU
E4iKAy1ab8Bc6oKUEJz3PeJNbvq1lu7cLhJ/JuJoNQ3cyQYtFLwZh2PuW8fpgDnDvfMkWR4RRFvn
4KrvEwyfxXdjfJrKl+vHSOJBtM0gv9yJSzVPGiSFYwQb2U1bR/cj9CwHHfAMUEBDNmc5QiZz58jK
vmGzlS9zDQPElVSCb2jjP2nl8nLnMaRKjE2E04LHiWkFLo2gi6AuW0IHm4/0QzOMm6bO75e2etFs
5QgwDwhr0HFsgPPa60G6hKxp73LegHob+L/rC/o56YWrRhMsn65Va7Nci4Kq5mhfLFAC6+9Zo/yF
Dp4brcs5g45jNFo3CakOGuTFXAjk9s6qrO8mg2rmXG9KGEPj1DWUFMG8pAGg7c4rZNxSEEMC2PI+
VvxF2cNPyRZPcCSENA0FbemWVTc9OhoHklR3amrsuF3ZpgveY430HAJf2Ju++gNVMnOvF1pyY4iA
3S6KVVYqdhTkCxQknrDI/giuqdj+N9i6LkJ0062zduCxEkBigEcHCvAv43+uHxLJmn+GEF8sgbfq
pOjITgcV84G1GmIDL9s9cLFscCEoAH6x1jiUgQI9Ghwjh9hxfAdp++u/XLLsn2iTL7/c6qweJLkY
fOXv4FaEorCrAdKfrSS4PoHkvHza+JcJKpbXCp0qBZFAES4zaGX15PH60LLfvk35ZWjwFKVG3+Mq
MD+VLksDz9YCCO9VvYWcwF4XrOwDBPsnoMJVrS4BfG4ZT8mEdgQwEc073kW2t4KxriueRyMHYUo8
gF6yhG5y4kz09d/WRzBV6O2mTWTZcdhCy4ogFYCuE6SCD1Ws+9dnkK2NGPQbrMmWaVQC8C+DhRf0
1IV3fWTJ3opY2WlOoUCrwqKMFi1xFHI/S75CmCNpj+2a1zuHUzbLdot+OUGgM17meG3i0KANpC4i
hBMRsHqsL6ByQ/ZacmQRlwih1XRqmVHS4bJPHciOuTni1PQPcyBK/aMLxh3PLDlLIm62UzSwBsaN
ArRzf4wJII3Q+wpKYi7/dljJNvGX1bKKDh0VdFACZLMcawSVJ2S68oXtBKaSw0S2v38ZHnzsSVKD
RjqEXFkHUodux8VJIjkiGLCZ4OLuBzMJ8x7MKoBeQ67bGc0cWe0CWmOzDy5ZdOYbO/hlSde8LkJX
K+jl2qgegqinST2lmkOTVH6vWr/HNb8ZzA9bZad0taFYpOwYiyQmFnGsZlbm7VjUSViB8dJqoGKJ
j5tAdZ7w+1nbWUbpdwnGjoysUsUjtn+lLRKO1UcJ/bKcDrcQUQ94kT33CQQ0pzF6XJGRvO4GLp9p
JgJaJzPt7LLHpa3TDlTjncPADNwXH9dHlwSaTES1Amu49E3fIia4z9+QVjY/oMTsDmHxF+y07U17
rA9V0P5TUZ+J6Na0RTsBz1kclkh8t/Oxsj1IeTlV9bTzNduB/t9IlYkQ18UuWwir4mtYsEJZHUBH
pEFd+H71lP8GWu/wbwUvJsJd26QvIWWPWytbWmgJ/jIQqF3/hssOmf0PyJVQaicDci5r3Lg0O6QJ
iDysBxVhyfUJJL6YiZhWI89tXo9qHM4fUME7RA+IqRzrA+QDbuztVaxlx1a41hcTbOa0GqGDuoST
8cBX9A8crn/A50vu0i4Lt3pephqkhtGIpBbQ3qr75jHJrePc2tWmuu4rBQtx5wPdnCtHsKP/juL4
pRyyP7SciacPyn0U1cwb8LYFYg7RZAJiNBf8oX5rx9wngPINE/1t6/PoWdS6MQrDV+e63Nng7Wa9
9OsFJ9IzBZUZHXkUvfpus3vLBOmoYjpj9BIDbNFCSOD6Ml2+TJiIji2mae3HDVyXardg3HegYrjz
BbKRhZghHw0OFUMF7SkRjmgKPeT+37rjwLT53xswtWeCuynGUzMmrxbNXAhVo9lmmnYiBPXyRcFE
rKuVWCYYu9FVAZoPr+KQ09T7MwRDDyT7m6wDmMLt7003uKypb0q6+tAoBT+TfoaMICiQgVJJH6Cl
5F/fIomRWNvfv9z3U8lZNvXb17Z6jCSnjf5xSFWDtRyhy79NIYQUC6SQkkTDXmX9fBgjBTRrYAil
JapB1yeQLejmir98Q1JO80RnEEXO2u+6fM9RxY6rbzV61Hf7r2TLpP13Cm1KS2WCThvQ68MHAkjU
9RqUbJKD7Q4olYHi2YfQw2EP0yObTnAvc8ogXgvCAiAL6X1RRY9NzIKlr3aAixeHZ6YIywONe8/n
uatDCwSRFgBDZfzDRFPP9e247N0xvOBe2tVoEpaWkDly/69ZTXmCzrGrBOWhctVv12e56AGYKaLz
mnUtwf1UQ2qE+l0CzWhj2bmdLh4njCz4loqkxmgNTR3WA0RtoZ3uxcjOE3BexDnqELW1E6PKvkBw
NJwbS91CRh1lzdQpcHvPeH5eXxzZJ2w3+xeLKBta1QPwc6E9scNAUAx+K9uNMfRkTy/Xp5Ccof/B
5/EoNQnFGaIM+qOhOr1W1tv1oS/GH9gAwWFkqzXYkYWthYg7FNvToFOm3wkY5JAVqfd2+ROg9T+X
IGYRvAZSm/qKppQiZJ36OAEluc5JOE1Qk7DN41S3BdLxECLuK09botPc3UOewfYHRT+pNat9S0Xb
RTN5ZEYXazkDK1BAr0gFDb2P3G9g6HVQV1ntmYrq1B35vhLlNx+oMxnj7WosQbcpQ5VJltwm1XDf
Uy0oGJrUVUU/V7nikqJqvFwnN32zgMQv1jWIQoIKd9Zv23YKlWk+8Kl37cwsnGzAzWCw0pshdaF1
8409b5onkDGapxUKMwY/DmAC4RMe8MAp7yVlZSdA8Im1uqJXF1ovIdLobg791rYzPb2kO2dYdgoE
H9jpqzItrK3DRkFJBBX9bnxrrQwd5fFOeCKbQfBT80ynOTahLw0xF5DdOzbEO9UcwuFVcP0g0+0s
XThjIvgQ7E5ROkEZOowsiIHq8/Q6jjjGRKlRTOpus8H8gYTZDwjH39TMRJK9eiWQhILUXdia7a+2
011iMC+h1d+cYOP42pz6KX3h8XS3zv0DmyDsrILCgfTr2Rg7xyjq02hPT1Ns+41Rn8zu7zqQDwgw
/Ln+SZJNF+GONpjvcfYiG/0e5yg6osFX3+ublA0t+MN4TnRzGCAe1dP+NKMDzeqm42LvAcfYdi4v
bcZ2DL44RQOcjgXL9BqiCn3AWXfXQNkt75KTRThsdTorBGiUCjqXReYw0G6kNch7QORnaKhvZ1Af
RXsq+bB61t8lKnQqI/0QjY0LogZQ7UMYdMiiN9pmKgQO2qeS4GGwpuXimGv21k8lTHIdIw9C2r8i
atyb8xRwKO6Z8XroBvRK69CQ4sV9FqfgPxq402kR5B6hQXV942S3soi/hOpNQuqsLUI7HP3tXQpZ
4XA9UTSq7WPx1c8q+aVVFpy3NvOq1MsJR55XEPZFQzcY0lOIH45qh67q7szq8qM3Buh+QcJsRTkm
r9HhX0SAOrVD8YuX0KnVOiiQRcbjWkED2Cr6x6TRDqsOakcaL9RXotKLyvwbGJ18SCyA4cUEWI+l
0ByzlEM8x2+qaStO07UEGoFT0A85npVqlkDluIMa+KT81Sfrx1xbzjpCn0mrNkmfeLmjE/iRu7LT
P+FDQQJxVKfskhdlpk+xbr3bZv882PyWQUexbPsbrY+/xXXzbNnguoXqBpBf+sMyAQEBEXvdKbPk
ji3Wu1K1p0ZdA314YJCLv6Or0jmcLT8ztGuzag04af0MyUknHcGW2XTH2BwDI6EZLpTsvOr1IS34
AyqVcPZ2dGrA1cChdlxCgqYGga3LljiYIO1b5CNW0ny1q/qcF+kfdbJ/1cDiWC27V03KHXvGB8wQ
U4aA0VNZpG5b9Z7VpDe1AQYBBQLxUHArSHka6/HPZEIuWqV/gEd7IMtybgAgilItGBkKaADi/QLp
8LM1qLfZ3NzXLVBhYw56djo5Tdx+DEN80sEmC9lyuKbhTslxExqm9cpTyIE3OlSKzPhsJNFJTaCc
ZsSTNxXrgaO1a7UAIKzrPWy5xM+LCF61UznEVxBPlD1Oo9GNrVNDw9PtlvKQDZWxEzdeLlIyU4Tw
mibTNRLbVQiSc8oTSB48JE0bsHJ1E6M9LN3ssmLxzBItm8PqmW3qL+xHZhzm8mhmkJ+CCDaQuNAl
jIBvKPNHVfdZX3pk4O87TkB2IQmXal3YjTGudRFuDTmQi/dtMHe90AAK1g571+NTujfTJ5j4kiMQ
blfIpBeF1rE6hFRk6edAWxa5CqrSWH9TLQAquuIl54ir+/zVSHMgEDdx8BGiLw5Z6HFRcUgqCgUX
CJr51qjcZ+Afc4Y6p65ByK8JQbOrgBwfWQuldEa1JnDEkGdJ1lBZ2y2ao1AxTthzq9Fzo2rAYPLI
T2P6bZ3tu0kHMFGng29qICWBKCdv57tiUIBYnB90u321iK05OmHfO2P1UkgS+22KjKGt6MytGrwA
zcV4jJHWAc+s4ltJTxyGdlUy6gfFhkqqbTEX8cV7VeRPTB/BXKpDinypkodiif6SnnzEfXsfxfP9
3EPC21aW12ou8d+t18lAyzpLnlUldQ3bvk17SMwPeuaMXfZcRWbY4X9B+Kz4DRW4M1vq75MOyDBk
QY7KPDzmNJmghD2DPB2UHEDn/FEMfhp4NwGjlcMzVeVtVkOnr8n0x3m0IBFfweX21oBuUUoOmo2k
02xDmpdMg7saQPCxNEib5R6Qzhf41bcmWgdktmt+MyMv4SiF8hrN3XpU6xlKqf1JG5SjsXQ5UMzD
W2NrIfjqXg06ezZ4Y6vBOFhNcrNChbuZukDPtBetZR+NCvGqrHuOB/tvtIx3WZP7gOCeJsNM/QzM
Tn5iVX8icFl6Ax07tHDQYMyBEM3UyldLG8KdVHmDis+fotegcj94PEfQODU5SMor5MStubmDOhfZ
SeNcLGhA82SLYr5EE1DZRYyVjUWYHeeb/PR/7QyQPt8ZfrsuL1iPCKvs7NHI9QyP0K6P/rZFBBQS
j3bGlvhDEUcJlpOp0qqlDtXiMEAXHYplevy36PlO2HuZJQFrI7wM2JSnDYA7iORS2EU+9LdZVt4a
HfC0ZvMTgJg/Ranc4RYLK218Vgl0KC3IOzbFoVKHQ28yj/frTsAq+9ht/77sU6+CFmBV8MrmxhNE
J0cVmsVAnU/q645LlYSVYtcAK7vKAl1rEW4UAAxlRetbHMDeN67C172yhSQ2FlsFbFMh6PiBcjSE
Q51NUqurfhpzvhMbyg6bGBmrKl/0AgeiswwoJ2o3lt4+7SyPbGzhxlE0TqKFYHl6P3shfg5eiRfL
6z0A3Rw+O6T2SO/u1URkRincOTZZkiha140ZMw5paPu42fz9HiPJ8CLgtdeNbFx17MLn8Och1DE8
SMj+0W5EsGvC4hXtxBgfgi4bgTqINnt3xnvF6Q8bzBXaXYDgM2cP6So5VSLSlXEj0xMjhW2AJV6t
Ek8xIE2ARsjrey8bXjhWI95bJdW0GnLnKHqwc1EEsRXtnFnZ4Nvfv9p1TbMYPa51qEUPtvrKhyd7
j5RWNvR2lL8MPaukKhbe1xBVA81Fxx+thj2pZDhcX5bLBQAGhfv/jp+umcaaPK5DKNse0VTZI39U
bFJ15U0PkDYgdQ9Np+uuvf21M5efSwqx5wxZorJ95HRGzSiyxyBm9sHoubGzW1t688KNQzf/9uWr
uxivqS5HNoRHwy0oLiEZCi4WGiFXP8FTT03hZV2/k4GWeAUR/qpAm6acTQSHgA85Rnruxh1/I3H3
IuKV0zhjlsprBIH5fWsjCJnx1ixTEtKIlDuRvsQPiPDXxQQpfqutyJ8vIHXVe/NxTZpXfSpeZzV/
rzTu9Wt9Yl3xunNiJMsl4mDrek5aViAXpj8TSNQQkDC7kcddNXHb43ybPKJvZycpdrkcD4oE87/n
wGjNQs8zzAX+NT86kVeUJ7Vv1Rn/fqg+2Po8ywTn3I4ZXwaQb4wM/52unEvosEJwNyyOKcAaB710
lNXZpNu27lCIDiS5Ez39U2EFswleQ7WiecjHAQsJ9EyWNUFWqAHESneO9ef5vWBEImiW1Wgosxqj
Cg3yCJV4V89MSIdHfq/ld3E1PdpgPOKp5tA2gNarm0/PWfYS9R/xdL8og0tStDhYY0jXNsjR5aWs
2WGwLQDpozDRHpP4bxcBw6o0Ho9KV1vAQIseQMht7bimT6Dnpd8vuCZI9+mQ7/28rbf3YRvMZ2xI
fKIohARTkPobTB3IfuKVBzhI82H9J15G7IzgfiB/SayYIgaJh/ygpjk0g/devTJzFUIQ084TUzGG
Ily7zFeJ9dYrq6sS+5xrNh5Ho0PiuXQZ0fbKL7IJhTAEH5LVSHngbVA+mqRF1oV7Zh1k1qOBYknx
stCddqLL3VfMFPG0CXprmzzdQvn7/McW8ig+XR36fTmgXnBGTWmvWCW5E0Vw7bQAm9WneO6kFd7w
aBddBvS578GCJV7786b8cvc0IGjiZVrV4VxZ6N1UUHMv7vsUsrJGtOPXNvd14WSLGNskgk7g2qNe
1Ve/teS5K1W3jZ9akjkz2lSu+2nZIgnehQ9Q2SyzCJVD/kOtjo3yrnP/+tCy9O2n//yyRKpW6D1X
FBRVQf2JKPd2yIbBW9FinRRr2Jb2SbH0mz6jDlfuc1X56Mzi+frcF28fnVnicSZjWQyocwVR/ncA
hUGb/8s9qjORH6kvckPrR6DkI3t+IoX6sKaVH1Pj1Jm16igq+66ROZjT/y9B+x8F2q86oRf3B/Nt
oc+XNax5avACem/BNGteRTvQZubfc7ttd/b/cgYQEwh3Z9TzrJ0zALntYuLumgPjMRQn9Ct/DBZ7
Wbv0ydaqm2gEs6URUWRBRwCgUpTO2Gg9ztmCjK6SeSD0BOyqp6cq+3+cndmOpDi3hZ8ICYwxcAvE
POQUOd6gzKwqwGAwkxme/qzo/1xU00kipVotVVdLRITx9rD32t/qCr8djdijjQAaNz3EvBwDVy83
MJVfIFj8s8L+JzLwpSc7sDIlvNWAMt7YbGu0HoQGK8evAhQb18XGXV0NFd1VAfbNA44bjnf1xVkm
zs00+CFr+u93guZaM84HGEDIT7VujlffhPyAYhxB9eTueghQ+wIKQHeHLlmYGnw/o79eN/Gbr1P9
r5nQV4SnaY0p7V4x6+Y2PaW+c2Ot2mBciXUULImJZqCUOOz/+4MEfMTQl4B6mRmtri2r1Ud/hzv2
RdsvX0vnpvVk64wSo05tE4TIKrrPhk9hb/N0QaPw5aUA4zTZOh0CjDGj0O44Jek9bpZvFv6jIuMe
njW7xip2ollyF5xZZqaykTAk0dUNB6q09M0x/gzlwrV6ZnimSpGaaAX6ryDdcBPqaZq55gYNQnvJ
EXbu8ZNFpdMHI8oVptLQDxuIKb1wZIeKLyYFrm/xi/D8j0GlglsCrunXDlhjDRoEcq/ycJWtR/74
O6PLHKG5HzJZB3SCM0tmSHyQBXHTNRDpBUlaGgzg8aIxsdlkG8MMFjV8X276Fjy2/h0aXalGK+51
9C0MbyGH7kLUECMF7s8McehURuIIcD7rHLtLfIVC0PgDcbKkaZuZq1PxCGoRnRbGA9Ad9T2y3FAI
5UtL09yjJ9Hc1Fqrtc61Z5P4V41ZtIoeK5AhHhr4yOT7JHADeCn8bB1kk/jWXIc7BDwV2PNdzWQE
FG3581WshY76tXu75HH7dUYY73pyhCh7sHmzCI21WjocU7d+LkfAXoskiOyh3maAL3uRrm+Q3TfX
BrNxwlHZLdUGglOA+NRq4YWu6+Ns8uv7Hz4z16fCjMFs0KPhYm7AUNkzrC4o7T0Ni4VhnXmFU5FE
K8HPaDOMaj5apVeM2hZEgYUj/0zUWJMjRp3IzrTKBmeY/MzbHYPKv6w36GxZ+O5zIzNZBcJEjk4J
ocJmLMw7EblnQVM/EUuU5i+P4RadqhBI6jgkDrFaxlb20Wl9FOhDu0KD+sOYcHCsFoWtc+N0fTd/
7fCmzuJCRAgjnr+y5CQiFNPaF4Gy7M9m0GRjNzIHzmrRoIHeZ92UjdomVfKn6pZOKHNTiPz76yeq
pVoSImBUs6XtLnQv33/tuWGZBHzVsk7XBgyLym9at/JsGAuK7Kbrlwhic/NnEulGBQfIVGB+NvVe
VjfxuHONhak/M3em6Ce7zjpDdfBLHaUbjJC6wcY05shS6GfS/P7R+EyrOdqYoxxmhuEG5UL0poq0
8+ucX1g8vlQ9c4OffcokiMOeMcEo+mztFG6ZO3glbHm/axeNPWZmzxQto9kZUajnYpFI+JEJSjZc
G8r1z7789c3/FVmgCWdKhGg+jvN80ybDztTap65LHitYDf/sI66/66+PEMptTZ6O6G2huJ9XJwol
TKafQmfhJ8yNzyR4ozCz4FCvhWiaPzUg+8iFJMPccydRy+sO7T8tRXQVr9Ca+TZUf9+PyExY0Unc
SsOEuCbEjGlj7g1V6Ovuq0C9/funz6wKU25MNApK2xGzHhVha7xPjdIzhn0OONT3z5/59tPCWTcg
gSlHdJCFQ7lK3fZEUtSc3R/OyGndjI7KcK0UvAUrLQaPcAcsCla+pg5oTqxcGKO5O+O0WtZbEBXw
DqL8q6z96mNV+MmmXjMPiIRNFPzMf4FOkTDA5xRjOzrowc/2NgfRgd0S+fD9e5iZn1MijMocR9dN
EW1HmQOlYASRjLc/e/T1I/8OWUfn8Jzm6OIrX3nxyx5ffvbcSahaqXQHu8DUVIKvdak2rEsWHj2z
n0wrXpETKVXog7up43wNqTX8yjxlUk+Jsxvef//15z5jErdOS0uWxk20tbPBT+CpDuESaIgXye0V
tILff8jc8Xpa9ar7vsjN3kGj9km9VEdrTX4Xj+x2eG2DYhe+5CPM5qNALhmRzEyjaf3LhqIi16IE
4VxHQdLqI0zKhiUfpbmHT+7T8HWvpUwxkRwBWvdliF+/H6SZNW5a12qrytEsiBK3PPwwmbPujMhj
NSSXWf2zXWVayipBgbWAz4u2TWL5o2atGmMJ4DD35Sd7btSRnLd2HW0zNJJHTvGcAuWYERnYab6E
QZgb+EkEu02aFIaGbn8FtV0ts11qhavvx/7rkrdFp/wW6JdSQZwu3tYwxdFcerKz/NYtrR3AC36S
wPyV1CurQZPb0D0LFT0kHH5WBVlnJuS5KEFBibtGg8USf2luPCcbtYmMmRpyWN4J9U5p6dU5qkA2
TsQ/44XQqcEiq4Cr6JsrB0C5l9ICKzvW6hMcsxbNFa/x8EVeaMpqkSIpTGoBvNGstRt5W+xRFxgP
tEPntFwZvuU3m1D35CmEOnJr7r5/kTMb+bTeFKZu31sZxi02nyzybjT3g7sQnzPTb1phItJhTeGA
UcL6x9KI/HxcomB9XWO26LS8BKvctkezUvRPQ9pAUMhUz2pvvF2deSEcz3q4Qi5d3OZG6Drj/toH
4yqxu87Fi6fFLU3QgPXW2m8/G/zJIlAbKkEbPhYBCRCWuowMmcyFpWtmMk2rS6XellI6mEx6ox06
Gd+nZnEhDfy8LSGOgKA9Ek4WfsbXRWa8jsmWnpMo0QcHDIPWD+jdAD+7CmWF/fWfa3nZ3rxbfvgy
7ID0u7d/fT92M/vwP2W1v15LRWRt8GzEAgowrjT4mruAdVf1pm69hY+YnWaTvb6ilqbLCjNYrcv3
qxt9BC0gdplq1QWN38LX8Lyk0pgLlskt2+QM8pO0RoNou6maCKrqH3V1WXTKfCmRFlMcZC2AVomH
suy612hgxvLP9+9hJjymLol26rCea9co108DJ34LGs61y/37p89M4ynjhZpxjKaP69Od54qtwNZ9
kH2QJEhow0+305uF+8zM8E8pL4WNBguXX5EVOP14/aj7YB7/cIQmUc4Syoo0x28A/G5rtv2RNq5X
OOMCInTuq1///q9AIKPZyri/fnVkWXXqBlHLF26/c+92EtcpErwQ41/3vPZFz0YvKVGIXhrymQCe
Al2cUTEwU0E5CtV7Ve5JHgUqb3wzhM86ugC+nz/XRfqLPXXKcClKDaarEmEVWg+DqaC1VF4EELPt
9pvvP2FujCaBC/qwjHKKt2tpaCdLPvPqqR8WXu0/u/B/v745BbU4RhONcYd3ey0VqVv9KQ+Qz/9I
TzTQTvo63hontFLeRrrnLu53X2pdLHNKbxG22ymrxZDRrHgVY/mcVu3vMOJ7kTmph43wJW7VodaW
gAVfz1/04v57/o60yDLI07B5NCnAGxQ4xSWbyJkF3JyyW1IKJwc9wQTu16iC+eldeQKa5P+PU7Xj
5Sf78v00mPsVkyCvQlrYPcNsRg7t0LBqUzjlQsl27tHXv/8rwKuySFCAIdEWLf4barHD4Car77/1
DH3InHJbnDCnZR6CnmPS0l5FYrxISXtYCFi/sqbRAJEfbjpWsbUytD2V9Y+WRNOdnNbRtJekjY4c
gBWhfeae4bwb/v7+J30d8aY72bO10XIlWgkRMp19uXZlteggzIxsa4pkIW09kzgypzaENMrQetrg
ulyvhlWfrOwPHntoJV+hp4VBGO0t91/OvPwpcaXvVZaF2MPhdCq38cBuVBIvzKuvVy5zakFIGibG
ERD5jZ1z+PfehyFaW9nz969hRicBFNu/Zy30xqHGe1hR893VxKaEcfv/zDvRnrs0e+d+wXUO/BUZ
pgxzF2j463vog2vzW4fCnH+17RRgdzj30Ai/GgspmbkXcf0Of32Wi4UydmobuYAw2jqcBv3IFraQ
mR5bcOsmIW6OsTJwo463VIZH9AvcECN9HLLsDK/QoMPuyJGZZ1VOD7GjPjO9XKdWez8M7J5Y6CFI
wdpzcO82u2qF/NR9m0QrqbV3nY3DWEjcm5APhufE474pU+RU+0Pc8nUclRuRt62HNm103Sl1SBsA
66siW4ekk4F0mtivw3zLafqgogzOB8p4oXoWeaKruiBz+3PSJlsIkFoPPlIwkpAdmqZTcwgMF3U5
xx3TQMHA1QvtXIESowWmGR4qC4Y9el/WfuNaQwDx7jkBFhjNecWLrjnvmuH8burh3GrxCiybzmvT
4i1OslPkatx3aL9PXXmoW3rfluGzNUTQ0osCPhu0/IxMmXgtqbaa7A5iKHcNT9i6BK6trUbwityS
+yHkbrrMb2TdP0Z1s0/7FFD1wr0xBxxDbA5gWSFXKBqdslJHgwZsB8CqqFDPrn7BB7jbhE76YET9
uTfYyUhxJRyTE9pu7zJZPLYmLby81G/NLP2tu9A9KfM6xG3dgTIqVrKku6iVUeBo4pYW9Fi0bFUn
MUKv4TeUaHcA3RUe6iN3ZOjWkCSsiWzvtWF8UrC6RE996tdOIQPOaxmgGepsVfaqtrrnPqsegIhD
p7smN+koYdb9syQBOLf/nvuOmcUgXsCpnrnQjwyNOuc1VNyCLt1WZxbtqahKRZQZuoUFtQ9PKqde
BtJWBMOiNmRLa/ZM/NqTLUdmBleFwmp3TfaPl/ZkwMML97lA7IrbtPWG7ZIkfe7HTHYgloH6UBJw
A0VZ+La4Cxu4RoW1ryU/ImlY5lRYNaDifpWgIfOZJntpd/uhc94AJoW2ol9Yv2eW1qnGytSKTM+h
idlUUqHO/lr2ua+bmf/97jD39ElKGNbsqRnlCThicO7uLpl9iMbP7x/9dbuDZU7lVVVsaaxHthGX
dnG+Oi2279A4bRM/3VWJzz11yv2l3NDXIl582GQHgq1j22YWjPmY9FHKg1cYAAP/OPmuiqD6vaQZ
m5m8U7NYR+9cEN4QH2N/gEGDd+0f+n64ZiarMw2LMuxI7SiwWmsGY6LG2mEbek4qfh6HeAnuNvO6
nUlEFCUrnCzHPg1LGxbvI37sl+BrcyMzuX5Z/WgIo8qxc5JXLb+lPxMBmlMls4xHmjkW+MSS/WK1
HqDlwHeZtTDqMwMy1S0DBZQmysAh1dFtYHxiT2i7GqY237/T6xHri1vjVLTMlAsmp4NDfYh7dBRr
voqOEK2uskH37XzhQ+auDv9RGffUHEeCexuMI9Hpk+zNe2MPD7XDEvJ1bpCuf//XiUuziJ0118SG
m/OgEMWKXC1sm/Du+1GaqbGZ/5ErNnEGdT38iPkuve8yr0FvZnHCeQP9mDAkgi4aSu8gvfnhvjCV
L9KO103JUZ3MkNOvgJNVLYClh2hJqDMTClMJoxmbfddkeL5twL0+xjF4qdVi5k1MDSlHQ8UNr3G5
NbIuqNCNW7DSt7slx4O5x0+WByaNSrdb3HFy+30E6KEAvEAu1Ddm1repTtEdXIb6OGpgpDBXBnN9
u6dnHncvIluC7818xFR6SJM+ShoL4sCiazZF+uHWML03PkZnKYk1Mz5T9SGRYzJEDKt/l1m3eZGc
9cRe18x4WQiEr5Os5lSBSKKWFLaB9L27tW/ySwONar3pt7CtyQ9tYPr2E92S7XDINov75jWD+MUS
ZV3H8u/YTp0hKSUsebq2Vj5BuTtwpbMxh84Tg46WHgFIHy3euNDejFLcl5laZzhje4O9JBma27un
ykW4xMFyXYewLX26yj9wQ/UB7kiPOrynhu1Q/eysY13D9a+fWnMdXFnUprc8gcR7ALsH6rZsaRG7
7tNfDeR1gP96eibLJs80JIfoxiq8q8Y78Y19dk8gEFg+58xN8ckpgZR9RcXVk2Qk6qO2nV8Ddtxe
5p9UW/LLnFm9phaWLNeMlFTYEu2hw8mZ+SNuGN9P8Jn90JqcESI30WVcolTUuvqLaTNkMUd9refW
Ls/qY6KThc+ZidOpnDHFCU25sGXahpmz7xvzvumyezd1FzR0MyM0VTJaOC9kiurJFna6YbmtxVL8
zwTjlEXBUx5WfYTjWeerQN6Ku8JP/W7dryKfPS/jm+cCbipi7FNehbESAKonHnyB4YjqBOmxetL/
sUhaWlvm3sL17/+KCFo3EZBVyC3mtQ3E4rrvkVbWl9T8cy9hEs0mLN7CCGTuLQh8XufArnHJ2352
eCahjHZhaD86lOJNAz7cOZz3BtODFXfQr0RQ5p69sCXOpS+nNJc8SW0n1M0E1XPdX6fbcRsGn8Ma
njbbeqFyNJd5n8obmwFEOBVVEbhUGfGuQB1wEAaPHenD/9ZX43Wx6WHujU/ie0xsl7kt1kBgFlfM
tMErkg/1uHSumtG6gJX+7xnFOjuOkFRJts5JhyO0vR531c0IWkgZsBvyou3H3/He3i2Vgmd+zlT8
qDI0uWgMG4ag4qjDRLOqsy1b3DLmHn9dJf+Kjz5qKw12Rsk2poCEscci/DOIJQ/cuYdP9vWiRaO7
6JJ4K8mvyg093r1Z7lJk/9PU/8VmN1U7xrwOofDro21ReTDY9LEObsxjdptE3vBkJx59YpVHfDNA
myMWsPwduTijBI8CvS9ys9T7MrMZTh3yyoKzuCwN5P3UMwEgixEInlC3f/1+t5pZYaYwEbOTEcp+
aKgwbRjxvg9LVYu55072cKr3KOhJC4f40vhlDc0xToqFncly/8GLf/VqJmf4mjtmpKoYlrUgsgU2
t55iAb4pJC4wvS62Qy5vrdZ5GzuAV0JwTUPOI+DeAG4CuPMZ3fw3uW0cuWy3rhbbvqajs4un3TtL
3HMliHbIqf4m5ajDKNd90DRwzyJCgQVrf+dSripavgGVerAlfahrchwjIBENl8PTt8peIm48axEn
G1mivsgzZFDyqH+4akX3Gmx9y8K6V8ZzUaSDVyXaIeqQTs5KdonLZkdocTLr0h+6iPmuKyEybBxP
OMldWdVbZLsPLW0+i5xYAbre0dnV73hrSLT1FZXPTQDlcp0Y2yG2LvBm3mTOeC4J8W14muvj4HpD
CXdPJPTWRnxOUzZ4ltXdpC1cQCLGZVDoAgn67E6a5a0QzmuRhrs0jE9tBGKlRm/1otxTMmzgowqe
m5t5yQiVaC+tdcsldJwuBX2T9VtTz3PfYcl+cNoDSfTOd4ryrdK7fRMOr2XFH1Wkf4y6uG0tZR5c
VMl9nah3ZMffkY5NNz3VL+EwHvMBXs/tgD4oHYJbT+tw56dl65nkKrnjcDtPSLoFE8Pwec5cbyTt
QTfzVWfatZd0zikzK/DW9TS/SzmxA7uib0ZPxk3K+Jt04K0jTOHLKD6Wafcn7HXf1UF9ksPKdXIf
qnZMXvuhjI2bSFPELy2xLWv9KWrtvcxqUJudCGXr4tGsQItztPwzzTU90EfQ6YXUzkaWPogihjlC
rLhPuDpHjuPnrfYoJdkr1T2H5bgRVvEyOOZvMkK5WNp3oat9MGG5a91wklVSRzvXbB7S3L6EJf2w
yvjgsgqAyLEOgEl9UKVCx3dunFpkkVDhSNfCQHe4huYTPmoHaGSeew1NQAw+pxT9FxviEiilBIM5
eblRuEv2KLAkoR7UQxH6ldC2OcfMCzP5iCalQ0/yP0qPTnVTv/UKTtgp626VoqNfVmyH+qftEQOw
z6w14Fah7seEYeci8hPm2nBJGapXk7b31gjqapLedhDmjXZ327cwbYagFjbVEo80801WMCBWYTjd
dsmdsPuPzDQOWsHPYQrHGK3TUd5wxBP63+HP3Lh7avH92Od/EsN+5pY0QWTI3+ohxnmvGFMP//sj
ZP0NDLCPcSssX7SR5SVWeohy+85s1WrU2AFm8LqHGXcKiX0Z3QJOVcLaq7ZaCwD71z06Dhotummd
OjASQBB1XQEBW/SfndlupbwaBaSfxhCWwQjqzbrhgvpNzz6LGrVBVZn+IATYUuMLLCZ+5VUCu2br
k3fs3WXNjYSqE5xg1vm9M8BZUEh/yPhTIqLHvo3f9QyJIsnkRpH2jTbjE3HLHQRxORgu8KTOx9dE
49SXzIUjodD2hKVAOQzrRBgr2QJcq4F5qZfhFSGileAlqotbKXTG02qTRFAk9APc1A25Kw156fUU
yxDmGlXdEeSAPcnMbajz3uv63AwsXj9aZfiHxO3Rls2x7eCJSElyF1baCgq/zI9rui2H/KYjyaZT
EDYx7rpA2uJdwlZyIBJtFarnBysiZ9am6ORokhOwvu/oywzXVmRso9yhwRV/09fRcXAzSN2FBKBG
mh9J2MBrIDRAXjHhMK5rb9KInUBZzYrLGEVJUr1ELHvRjS7duo3FVyIvfw9gXya980xhu91wkHMN
81xayaZv0q2TjrCdzKLXOANKu7sa3WfZfUKrPybkKGNjHHWd3Y5C3qZd/ChajI5emXe53a2UFonA
ysaVcvgjG9W2ceUGUK67iPQrvTZfxlBimde0VZhkR9kkAjz12Jcp8nyhKA/4CtgTeuiS2wprmdbb
+FOUnIaqfced/aEr+ZMegkjKshAoYEi0e149hWNZeNJFr2tYGjZoBvqJp6BEGyR9waV8XZvg6mpj
tRV5vIni7JS7Kcjt40vuRLCvMc5jam76KPxsS/sEScGeJmbQ5Y2Fz4kPvEoeDRAOwy7fZ2axqWL9
zuIAqI6DdS8Fq33boZmXV90KGjnhG2XZ+HVjraK8fomL0sYmm2x5HQ8+vAIORd/4rkNK6J+aUwrq
fV/yM8vrszJY0HD3V0gdOCIT9FYnzLmk8jpJVQTVTMvuFTNcgATNDzdObqvaSjyumaUXO6AWoZ3j
XsfrtYvm2DeujTKwtor16KFl9C6KyXYUKAEXEHatqlyu8Pse0soxd5TiAt7Dn2awu3Jl2lzzKl0k
KA13YLsOSr+i9tcG9rkmYxfF7Bcp7CDh4blyLUCLKN2iVn10sTe5Tmt5pAXe3+7UzsgJVKHNntr6
Kb2Ofhhuc2VDmu5+pmr8I5v4XA5I9BI3h9dPFgWd6tZsDPdhpPlo5fsIbYKZWOMkIEKQSfvy2Ygh
fHNFtil08yzUUEOqZGmeCTSmD8n7Y6WzJ1YjuFEsb4Ms/pRAEolanXV+cKhGkOMK3zRmHmAV8MeO
ygcqnScBzAM807oezdAcZFagptEs5Nmo5upO3W9gw3iqaBVgQ/VtZEaRBQSDtacnroWQmbi/XNH3
HsjOe41UsW/p/ZEIlAHBeE69QcEBSLrRajDLLRl4YIhSbEfEm87yu8pyWpx1Gqwr8T6hfRDXLQ8q
l9w3NojRTQiako1d0UuQqguSDONRpeqzaAT+UKkRk4zfwcgXn9PFa1HTEwv71jNoeIZL0G0Uhuhm
iI+S9Eets37zQt6FRrJrHObrjoFVOdexH5fuHVPJSefWW1Tzcxo6p1zInT5UWMRKENkZ9YtqxEQM
ebdzYOqVZyPuxjkYJjqeRtqTAqnTazJgJ63WgtrHFJAxoEuPVDh7tFn27BL1qEgM8i12JX9I6LF2
x8yrUVoATDZ81+B1CWp2TwHhg/VBa32IEgt1nt66lnsogFf29UI/5mH0FKeu8GD5e0dVfgHV95Pb
zpMLsx+4WwjY+DCIf1q+z1n72SRc+Njf77AQveuFda5qGfpCsp092iuZjDDvHp0yaKoBBgDdrrCq
Q9TmKwtmiSUJX6QFE9uKPrU1DNQM3d4Ss3pmVo0jZTHutQarHa9ekUHl2GfcY6+HW0Foi5Cngx+N
ycqsw3VSjE8yb8/o5TzFMrcC0UV/GM3ezCL6SKr6RLUOeQWhgE4Kh3uFAwGMcHTquS75jCMUxdN0
lYdKrpykChrU7WoVAyipRWVgOYR5ses88irdKw1Hb6hYvCYy1r0VBlVnON6glZpH6mJj1GxrlwNO
Eq1Yj/2APvf4Gcrqw3jF7zfRp9F0L02Y3cbKuhlb0YDq0b82Ot1HjgkdSVijPmwegEb0HVHcwGjo
IHXzDuK+C5EFkiQD/IEH2bzBUmEn3K76SLsBbGnFg1AKN/dabvj6AFyg0xcQY2TqRhVXQYbWH5y2
hCdAw9dIHHH4coR7DsJP5cjbGPwqAPmsZl1l6ak3+nWHlcAbowq0rNj8ndtko/HykYtsT3XxQNru
rFT94Do48ysSresr8F8jY+qnCUFDbfNSRdEBLsrYPToDrZMQihHpA918Kur8Ff3nNxBznPRau2FI
TMaRfYwkOYWafj9G5g0giHvOVO41Qm6S0DVhbVod8yhfocAK6n9KQMpv76zOeLNdrFoifLcqEsBa
+BiT6HPQoBQK2/wXhHBB2SSgR/fqNcqyYVX1ugq0ApYiecdvI+HcNJ3h0VQPYgtX6Ew56a6uq3vO
zD2zwqd4SPWNW5MsyKzsjRCE2witJb4Ccrb4YusSWG1fhPKWm2LcUcYB++FbvZW1pwbxrOzwMggL
lyesdji1AnOdoyMIfOFozB7h3HrgCG+vjNHII+wmCxJKn7sivozDYPo0x01mTOtPIx9A2OMtZM+4
NHqGDRmTNTDHF9xEuBvuOe9q7tlldalM407J5B1oj7OTODtrbM+K9Xc2Dq9me8j05Bex07Xd5DeD
KSEUcPw4s45AWBS4s1QsKMduxQiHw7GLo4Gt6lPNGRpq+dlm+TmL63hVGfVtXsPTTdXGcx6V44qL
ZJ+L6tDmve2ZI/3QnC7xsfS+u0gd8s7KcEkoVh2I0FHWrw1HP+XgZHhN6R7TzGl8K49xp5Jki1Ow
uxpCejYAV4IBTIWVNIx9TQtPQBQmXp+VYlVp/JAKOqIlMQPoX+gbu1QQ0jTiLCWEDzBUGol2Ej3M
Ktx9UaUh3oZ1FxnGH6eslNfXWHI1PT1YxNpiNp7b0vitDL4timGXK+F6JDJPdlNvKaiIvmrDkymH
QGtG0zdbfFOtLe6TCsAZx5RrXvU7LaEQNununqX8Vxqq1zIxX7S2gfcDQQ5n1JsbJ7b8hGZ7YhmA
6pN1T+2NrJyNyNzAzexHyfsbji+X5PAPUTEFJx1b0Kj1n5qIXkyXP+JseWiN7MkY0ke3hnjVdk9N
TXYAjQjPqZFDi8enVMNNo+TJPdPHjUZxe00S7V5X9AXuBZe0F+uswFzR7PCVjv2NkVorINCfKi5u
hhH/1g20eNUtPKnBrwSovK1vxlrucSP3eS1ux97OPeSFJcYgvShasFu4RyhvaBuY0/Za7RGZrrXI
LFeKxW6AQXzjNrntU+tPhWVfOOV7NVg5FOT0E/D3lZXX6EfO0kfS659DGcFVIPyFrm6OvSMifnPt
ERlD7V02XRNoIZCSqdH+6YYi9uG/K8AfK4KwggUNdZxtWOMAxngK+5HRODpldo5bDa7Ig31N0Dg+
K50Q3kfVpYdDHk6Qd1VdwQqjig76kHVe10UdjjsuVjUj2eOycIoa3PVzM7wYjnYcnAw0l1HgTFgN
R7jXr9wk3pkmg1Vu22/y3lkllf676fTSH6XxnMTtXVRkjxrq1cgOqLNjabiLNiu3xY1OmH4TIzFh
Q41K6HBwnKbxw5zXgWkhbdI3o/JzwmCvghO7bONLhNDxjI5juAjyAbIbjqbVbEUKPL3BjKBz89em
wLUNFpXEQymIBZTYrzjhofu4fKwz51djkV0Zq1XTmwd4iOBwYNauZzT6xuoLhYxTsaosuZaxeyBj
6Hoo4K9HvQQ5iR+kpVq/GRQ0XgJXGSS+hMseaN6f69SAuVGHw1TmnIhpRuu8wM5Q4TLbNfpFtSbi
TwsfpcUQwHbumySN/Nhhe5PCTgRf5rdwswNUKDgF2+GuFzgGxoM84lr7WerYv3JX3LfE+JMy8dna
/aVn+lmv20tRRXfEskcP97ij7tZYq40Lz+Q6to1VkQI/14XNOy7Ghu9eBZlltbMaDQpKZX24zFnx
zD2EGrZzJE/fujDHGpKZDw7vP8HUfE5Zvhlb6tvMs2wbOtI0uYRaX3ut6ANTdy4hLrWwJkl8Bel1
3TdrmWm/usYuMYkcE6dO+SD18P84uo4lWW0o+kWqAoGQ2BI6T3fP9OQNNeENUQIhQMDX+7Q3Lrvs
8uuEdO+JkRiySzFzL3H8HvJdFTzVsk0aM56VCk9qYucRc2bYTvkGbTy4WKR87FiGG7vaemqCaA9Z
va5ury6yJeKma35rNmxpz9+gc8fcuv5m9c+gs6eSA1FEe/CVSnRQjFk5xFU3PbX3xa0svN2CrD6N
pzzCnlzFQ83e/Lk5Cbe/Ve78FGrxNANAE3bdeAu8IxgtLkVmj2PZvjIbbnp33DrQfWedn46qOA6c
PQ6j82Yy+qF9d6ub9eD2C1Z5uJTTolsfHEDYmFA+xbpcKtFvRCt2ebnsEAi/d7Im1V3ex0bTEyf1
NxCNB49mzwBMHri6F46N+Y8XOF+l1x+QjLzA7iheKcEJP0/eiw6cVE3qLWNohXfr4TkYnRdaV39d
p9dI1WJDyHoVgzrmGJEjDyuiLN1zrm0XS4d+llTizEFwv84vbpaVERVYC5knX5H9f8g1dqyw1Bs2
V3gr1dsk1SNfG1gp1maDYDm0lQf+29w3X21D9yiD2bizObRovcwaU0SOgMgVAapqzhFHDawQMODD
INReaf6v5fK9WIDuu8VuIgVAsfzCUBbRVvWRhv1B3i/Z+4aW54/EZgdDxQnXxrPO8ksjnW8vbM+h
CLbhOO7LrH3RNYJtBavjwA1QnEU/zUixbwFdccJiPwCnbldao6agi/sBvWqs7X4GKbe07l/bmV6L
HKftRCLkQKfFuCbwQFw8P7iWsxMpeAyAguIYzMP+wRXhFbPsYVYIUxPW/XaAPkkAaA622Kygz/nS
pi5Ibcrbh0VAamDyp66dklWr77H3XhH3uWtl5mw8un6BYHipp+AAjPVjqXXC/fZoGLYY4sWF9S+s
Gn8dp3hXrr8r+IJc6mrfEANYuARYWWyzCvhHVqF2C31AslZvI+6ce/dKPBkRN6hwjTDnbayZ3qqw
1pgDFd4kRkZGqn0uGoyJSFWOAkrQTkA3E6a+MHQf13J8DvP27M49xnCIxwljFzzWD7lvX9pmihCA
6SRotv2HaJolnmm4VYwAo/SeywoFJ4Z1ic7Q/dYN5EUXoY4B5+9lUb26CktXBnwrW5p41M3JFK86
z3Zt3d5nqN0E7wNBXEos8jnpWufYqWYTNgAVcG9B65Yg8fMIoPoFI3PU1iKpXLZbdZGODk/kMm5s
5j2vQJ3UVP9hbk1qtKoFwFpW/ENsR5T84uZ8oOiqALp6ueeasKVLvMYfoJ9jj7bNdpN0Nn21YvZy
tyiyQ835vd+LZRskXOH35F+HTOJSmWNVY5CZxY8V4WHw5QcU4qkVeco1SwWAKwzI/V7UzgOaaj/5
6D9VHnnTLZJFnTbVgT1WvkocikafJkR+nhduZ5wHUaYGfIeW7vkkPmk+xB0l+7aRW29AGFBjvtFf
/DA5QRO1Q3/EUjqlnR3OsCV9dXY9OkbvF0hVo0nLc5up68D4KQx1AYG+2Nmw3a1q/pPSbFtC933H
fjo+7EBJn5rSoJRXoOum8t9rjVeBnt607jC/+e24d5EsxqvyWYXDBS00LwwjIvohLmMZJNQFy4uq
GI4fSdiqI4UecSI1ztiVXTsU9eR0OmV9hjRUcwb6poG8OofcoubBczxMzGqXs/YwuuO7UcvnrDCC
0MXBlDSQKNTuzuHshHwqgI4A4qixW8SfXEVf/Ij6BWjHpiLtSyNxoQ2omZwIDvB8PYw9yIjy3sVD
NMiIoMMQpF4Uwzrc9SiI9MtDgS5IwzH1jyG942VlUkmnizt4fVg97aS0KUxZWz2v015g1pNL+d1C
Ex/pFuPYQNfI5D7KfRmuC+YrAKJAF5zwRYjy1g6/kmCR7bIEo80JfcqgKfLyPLN+SwcoA4GTifKe
YgyNIPDGmHSiTJTgT67Rb0XQfrtK/5UU/ZLKOMAr6VvoVYdsmONRhVBKZYnH6z8HB2Sj9XXh2TGE
k6TW9ZPyu1PVjtuRox6iDovvEV94OhK+58jYwRos8NO15bffMYR89VuUXf0gIno/GoO/1Fh7A39M
fX8+FwXZ1yU5BJJuC8wDohgvsKT8BEIlCi1gbWbSVeltUP2ZoClTp9FVFDJ57mvxvszOFsHKEVDQ
S13Pr7oJbu0IlF46NWDEXtwqf4hRF8fiCQsD7miNkYD/ZlDlJmHlvQVIAo471yZ+Xnt4I8MUTz78
2VjWhiA/UinPwcz3JqcqAmD5oSdbosRz3q9u8yKJe6hYv7EUJz1d3pqZXFwH0Mk9VjyqhR7jSueP
fEF7WxPW8n6oH9e2v3Btvpfc/2RLeMoDF3txCaPRrMvYn22JltFFxkqIp3Iyu2wYdxQMJ2v5HyuK
x6FjTRTyiZ8mtzgiliPqM5wAsKUVWZUnIeXAJhiwlcmB/cFwc0Yww5O0Xp9MunvA1GqisKW3bO5G
9O9kv2ZAlQQ+GDA2xqaqAUvK0D9aCvogqC9jSYbPqUUYrluuBq196mkpyc/sGui6/XNQIDkPWx0O
Uf00tGglkXZbhQz7QFkCCQjOq7+mFsCYLXB6hs1+CskJvaaoruwKPBtZsGlyJN6wnO8661zoOOzx
nDyu8Asab9lTs5xG3bcbz8wiKr1OpSsOzyVUryQsvwwGVb1gNq9sCsTq2bfjj8nG+1BcbCqRD5EJ
/TLqFAWyz58at75UfIhoMQfxUkx/gvaYSfEFyvmeaADSMRUzTKm+AZJl8seyr58db9gUTZMEoXND
9hgcUS0+X4rUfVQFJK1Lv5X9bmmr9n0WHImXY5Pz5g1O410jq58uQ9p/w1BGHuAbAfm2dXtNkcsY
eklHPDQsw3ZGbOLNoAVGi6ShZa3xglQV7HU57D0Q95434rMq5iOBX2rjtKBihWBfeR1u0RL6vQYr
AqJJ9Us0YqF7VmwybfcsK8bYd9SjDNYNVqElctr5kOPlDWaeLo1tj064wr3F0tqSp6VeNr2aTs3a
JYqWDzjunoTOofnGGdKt8pCHU73zxPpnZ51qazdjYK4eMBFvnf+tGFyjAGWFrEA3iFODfBqGrSjz
TxpmD6vEW3ekv7GOCgDrm2gwIT4u+ioKZ3rgKFOP6hG4vebZuagQ8qDh6moWJR4MQ9yvsphoXFSz
bVTTnnL0evnD+LoKFrdlcCwMRqgybILD5BSxnZdfS7M5bhwgw/C0N2mA7pLe7x7GbL6EHdYHOFH/
9X6QzIW7XZr7fHo3XLVPqO+t4rkegqiS8xQNdHgam1Hfywk1qhSrp8VFqqDx8LvidPVTX6JgY3W7
TeaxSzsFe9Kup85fNgT/M91JFRmyXKhFM08XAgALRvVSg4vvfe8Ilxry8sf5hGHgynu9DSXaQfKh
il0wX3ODwYkKrKaGeDuq8bRWCk4Q8In3tG9POAnJ6X4a86vp9RutlpfCn8CxIoMFkLS388MuzrNp
i9T5TVaXZYrz/JPONYLPpI+6UtnENXdOxeAXEemRYVgsuDU5NAWW6e2qxD8+m1eCWPE4YADbxwFG
vIlmD4UOQRWQTMXtUj8Na3fs8mbXqtmFbVCtOPwBHK0B2ThFFiGMaL8W/R5EbTTY6bdqlzVdquyY
CWjqVH3E03aa+gLtwHfO2UBDTwJ0jrnJ1Jefc0P2MENv8to3WE5IUuBUTlcvfwYyfh0WLAOLY86Y
k7vEcbGEADR7Xko6RrNwAKMasq9E6MUkJz+ylskw8v1QBztdjWmQd5Da9Dsz45Ix/h6ij48SfG47
AKNAud5jOepLyPXGuMUL0NI/CXwunmZk6XgZd1KtBHp72XStQAJAsNFfWYuuOiALi1x3reUJ7YIv
UaCxuS29p3qgL9SdhjgHMxN5FpHcLjqE/Mq8LmV2AHb5NYlARR44JzR5ousxn05ja0kcOOOPbHOT
1Lqg0CFM234yHHfGzZLiOrpqU63gWKV+CAhLwKMeqzb0fytvOU4GZI7fvU/D+OfjW/cG8Pn1ul5g
gDyvtEx9Nl06X58q0Z4d0j3OOMwWBtl5btmlWdbdFE7g0RaoUIKhe3DEUxMW8cKHjY8O+lTOY/mw
2vVU9cFnK/t224RLlTbKPYDl2HFXs1iEhRePnn7zlupXMyymUhnYtZyNDPPjxMQ7hCk7p5ADuKVh
jhY02uxKj5qIqHYjRbbEQYFfbV9BwDEU8KHivgbiR4DRlpzd4MfD70OGqRuSq5sbtquEqJNwVCi5
hqInRp8niWyFZDu+bhgou7hAtSHARthTEW5Tp75L7UGKYE1nWWTYSOQncfhx9JzHfJEoX5/5zSxT
6uX+Px0GNFp1dkSeSMr0eLDwhxUMvC+gtaggdFcV3m+g6wdP9YcCpaukRCtP4MHkWsd9p4fb/9WV
csCcYHOZupgzazp81X4PPybaiUK/+GCieLVm3NMeQ8s8VfhuWoYUbOfR6/KNv6jNRMXnUtgDGdWp
50Ap7vZa4bjXWS2xi9Iu7Ho5wDTa4gXQBnC8993invQztQ0znbozxg5v+VpwZpnmY8WdH2U+DKq9
qA5QvX42BhMk+geS3Izg+uBOH/2NvlP2fALK1ExkBzT7stgRXDYI6Ab7x+Awk6yF/1nPK/J0QY0D
uz5Bb4LXLrqPMMhBOZhA7IpWJWCGcOYACq4IfUel1hPNJh5rbpKCZ2O8TujD0S46yscVE49XNT3K
RXgKhb8TQX305ebhFj+9bT/ag1s3mJwXFE5np9U1bgL8N8moc/ZDuFhL/6kl0k34ghM/9LMNan4w
7QjxIenw3uLqBCD4IVZocrr6FKz2ueDzL12DqxBgVPN+THrHv1pTtknn14+Dci+sZTGEzjiYgUVN
HNchP4ZivjA6fU6r3TCoOvLOPlu7XmfdgLihC0rdCXpyC5qBhWxTDF4PzFNOnIE8i/upSGcXLai2
0JCmTXXs0/7JmetD7pHNPeUwJ/KkVfXEibhy0PrwR3dtLCX+zizsSov1NwBEJlfsnf29nsxk+8Da
OWk5uPXyTsQUTbXEIUqV4qXtgdKUcGB7FZiEUonD6t/VbAiQCn2k4TBrbij4+sw6fgAmukNvDXg7
rAwuP7KpKpPB1c4evRUI4zPXzgaHMvQvFfIpwfGOL1Z7R69eqySf+C0P5jDpZ/xhYwWayjog5Ef3
gazjz0rqva3B/yx3piUY+KcFOSVww0at3x3yksd8kTtfdE00ee0jNuxr0403Xukt5/YywpENBRye
kiFI3MW51n32KDAEEis3heeYyC26HS2su3ecOiVluy0FyiXhRP7HFvfs9Xhb+LBwnz61Ldj+Ouy3
nahPmcDEaEmHBt7XHHG5HALwPFi+A75C1M4qsOAr76GHUDrSikK/50N52Lbfo1jlbkTr+g2Ha57c
i23tlLNdUMNz7s4YrjxompOqw3Vr8DinM606wGJ4SHzPg3AR0guJv4xcN/HM2gQAxyPUjn8GBMAi
INeRoRfEzPofWT2drVpw4DWfmYO4Mr8Se8gnsc85bQxyz4PSrWljteT/fFO66cSdLEaf41dVE75z
VogClhLbJZSKjLM0zACOLmMdbpjGBjQ1eeqU9IYg5ZPbyx0FMhb4GaqaG3OsVBO3hG1z8I8QXn6F
Ywdw3NlibnISbxUR7xhKvtuaJZWaQTcKSIsciDem1Dpmx0z5x2SBgScDRyoBRnqyenAL/8EvVVxW
RUoIefQoewCwdgrdEBOhf4Pe7wywe6OcSe5KkSEr0CrIVcS1auFX50p89CEc32jlg2YFtZgJWSCi
cTvcpnhtWA5smXSOwTJDuj6u8/x5rWysR5iTUDa2Y6uFNCJ0geRgZwuaISqHBXjFiHrxjNTnBnot
zuUvxgwUpQfdJeBdhqGjwhuz/V7yCbW6FXq4Fr/TMaKuz6NyXqq1rnBVZQbjn/9NV/3sriMGpgD2
3noFGZyblPIMQWcE84wrQB6b/OhNQRYjtcFLV2vUvXX8UfvOLaw6pFqHQON8AeB8vSD8KIZScAed
G3puh0QvxIckMUtR/4QK5XVONL1U98MYuy5a0um8pcq79xErkMfTB5XFXt67NsH7Ua/8lS50zz16
5FzDwG/h0+w0SaFaOejahV62x52l6WYMxUYW/jfSG9eo4euur4GUVQEgCGcEe4+AAokJXpYnPXKM
ODjJF0gCr7Z0/gKwnui47n7QdzjtQhrexzh+6As8A/iB4KsbxkM/hN+9J/4ypAUYdA0nI3xWG87A
USoxpg5xb3loT8zoB2ISjdUydla/kNFcYnZQDsbaSa84FLKKf6mAX/xpAVIto7qSN1OS+ylDYUhH
YDjKhQnu5mm/mOJUNfTBCzx5BjbzjqWzRhkci92hQmMw+kg75l36ut8FAtCoCGPFih8A6hMmc+gL
5dDuURmWUI0DAruOBsNTpF0FHe694bjvKBy6Sw2Cqv2Uw+rGfOo+Q9I/BzPaWQS0vk27axazoQ1K
DRYfgpAyf0d7chAJrTiIW7TDhWw7BPMD4cihCGmbrGUJoinrToThXrXL9IrbmaZzxSDR7a9GjwCz
5RC7Yfeaex6qOgBR5qa+qylQCu/PL01AzlU2X6Hs2I4e297DLdCP8eob2F28NtxXPeRe+NGfQNPy
k9QQAniriamzAFialpNaW0R7idNq1kNrcMdUsJ7QTAFgg3YbHPl49Qqub5AzosR7hr6HuCvK/Epv
jtclwxFV6HwfKF7FY+NNW3jJu0+0TS7bohLngufPvmMvvLyj7jU+DI+pTR1A/euvq0G8JXhgy7sD
c0YUqtvwZhh61WTeHwZwL2SuLuXc46orp2vWqSlt/P4ECU40Mvk6MvcXXAHdgzwD8KMfyt5n2B/o
tQT3EhMf4rqM/pa++AtU9+Ma72PynNvkYrzCysSSuvNB2wd/dT5KiIi1C37cB4S+nkuR79nEf3E2
BUDCi8PIqg3LLD60pUxooDAxmhFA9BTk+KMrBDwIcAwVRDdo9k56JIJq434yBfjW9aBvawmQwbWm
p3EiB7m0aMoN283K6t3iT3stUMLWqHpHXVyfyC3dVGzd1K06IHPmKchzsE7sI7fFTzaJjyY3sAMx
fpQWWQNI4cbKO7zNpiERhwgF/CgKlhp/MwMRRw9aUvlB6uIDjjroGqIWMAZuwp0L8EkF3sMkJ0hZ
6l+DJGEWGjiPltTS4FDz5VaKcFeEGSYpzT8wru3RfNXFBmTWXCKZRNRBQljvP4cueQaR9c+Bsljc
A12bDLJzH9jduI5xXwQW8OYkMTDWHerPESMDGA9K8CB7htoPso82yxNqip9lJTFYq6NaFELNPOBw
XZaBoczdU7bwYymdCXoFABGS82PTdyrh0rFJN+OwrCkncQ7u6sa93k9yxwZQvxoH025TJjOy/TZu
iDpA0WcfKJC+MrqeptK5yUlhgjLXqjTXfgl3bj17UJMREjmqAH92l5Up75aD5tRS/OsLja6WAkWy
i/oXrOXj4HdvFN9zTunRwyIHmr95EkEIOrk6tEz+mJa+WMyD+IkFKMVmj6DCzmHnPcnV3eFZgK9g
qTbU0g20wHszud8YTS6ZaA7gp35byA0cu+THspp9nNGNQJn2QhAJNKLFp1+SNnOf3BA5MS5GxJJg
62vuksDmvll5Ul8qVe9lFw5xyVhKZkB3bd3wqDJ3+iYz/yzVUHUElYmBcyTYQHD+5Jh3wD+79XKe
u2xHauelmLFWKPwUkdl1I1N36dflmvcDjngL1+lMT6VaXpyyLuPOI0A6hx4xK+hOi7Ny3XNn3uQy
eHZ0BzW6d9cQA2l1newW9OJxGfBIV54Bqo5pttUpmYB/lEUTEVGiWgbwKI4Lu10DjErVfTetAfCm
tg6Aa7eY9AJ449zW/eJgAlLXZbdAeGc+44+AhvIVhYo7i28YwrHHYs6/ao6bLyABNIVIo1i8oN4O
SJBlyPFInKHGyKOghClA4xKTIp48R6JSdbZr+DbAAJ+xAdqyHP4SiBvmyklzEuz9GpRQL34hPYDi
fa36o57LJgnvRTiBU26DEexDIcGc6yzq8gxT012AbKYyhaClvXP6UNchc2+/2to+rxg8kxLwwnsL
aqRvzXcbauhNB+3swuBfSNmKbmd8n9R4t4LIh6rwXyhZz0FOXkgNlbsK4c0XvXfMtarv2pJXwQaJ
9UQGsRTYsDuHsoibeVebAgfeKC34d6IiMbu4nFr1KanN8BCXANN62HkwOkYagpmjyjAN4ol4D5bp
xqblMdDQ7sqwuFKIQiP4Bs4KkpFYN+bZQ89f0pd+lWiSn/yiDTfwNaGZR8qxhQvHSzlgw1EEUdn2
DeTW1a7AG1a2A7qDnIrcXd3HgpCfFSfA4C/mSsvM25B5FVAG939tYfB0ZBhKiPagGvGDLxCFH3Nn
IYPUogFbWARxBt3bRmL87Rhoel7sYA265OCGSp1twg57uDc/lov7g6zi1OmHNjFj9jlDWARtfP2y
zmYLjAsgAOAUqDRaG+lpvHRNy9NSIG2cQsh/RtpUgWxVCbRPY5gGOl7n4oZl7MxoeHUc86IakAgl
4Vdvrrb+ipzULNyEefhYjPjBrm6iu3ZLCjiZSucUKsg7+2LfFHBkTvyA63uvq/ppwbCLbo60U+sa
M9rta0RNDkpjKhVRgP8KwB04ZYlxqRm8zdAVdUI5T4LRpJlH8bsr/H0zFueqc3ddCda+U+Uz7F1P
EE8Cl+I2EfAaQJRTfnfIEorFGNwE60REFlCQHRtshDZHpIc157FDXqAj8QEI9FcxOEHkLKBSJZiv
ukM9qf0KxbLuMzj6vfLVacxHWbqHLoRqlEPEaP36OFl/j+PPJhCyo3oZNgbFzz4OWVDJHPH2DTmV
QbPRld44fXasEYKDZAgH+pTy6kHthTHvvYbG2geMEQ/Wqba0EU5q0deULG6xaWQHnRcYrTjk41fh
iqtkFbRX/EQWXEtFX21xgP8OBZIneTknsINDKkOOvEEP02T3sBtCoTdIwEUOlqswNRCkE6RV7t2g
++R2XCPMn7ghuXxp4B4KpvoDGohdWIaPnsqAgPVYXNAgB4knCL1m2fYKW8qw7iEYeBRh/U1nHASU
27e8K9HMVlDMmDDKBEh6zBiCviutWjx5JhZu+TSZ/A92p2TNhiP+UxjRpNopvPXMA6bN61s/VhPg
AfvM/bmNm6m0qXbDz45+songBRRuLPlwnRmM3aCtNJplgeOfVkTF4bzB0BbgvZT5JnCHnTUFGo2D
95zUkKHI9ylfGvBh88ZTA6JB8cZ44D6iNO2GwudXYvmhlgr1Q2H2TOssxg/m4Icu2H84zhTQ8aGx
2BAodJy+fYcKYOcW67gJluHkm/4sgdRHjoHAZzQnF2aHsW1vjkADSCcg4Ec0BM4PNDNB8UNb8kRw
3UIBt4cc/QY54RcwVgzlCwZXUCTHRRRPZQD7tCsSp0GKmAc1Uga9vVajBbNk0SEOgbNU0GDyEi46
8FwOMjViQgMvKnTPoX21x6kdSzD5UEsgHhhkdx3uLHBsiF+3SsHEDFB2oc4UVxWPsX6VqSKmTpYB
YkWb1QNO/BrygW446KX7wr9/nefqrFssitBtJdKdswiYSBpW+OaR0I1JHCHpYuUPdSd2E6gYWvZ4
kKB9AZxdhM7eH2eK4UQ8imLYQOV3qCBZzQrT4YezHHB5g8sP/mFtDRIBRQRSDjgAqsFPnaKEcwlT
v6lgArJKPmIlR6/sMCYoJkk8w27FxJOQiJ0KhmPhO7iE5QU5hSnM4qns2Y+qc6h3quUMInM/BM5n
leWPmONQVpYh95LaxMlzb4uyHMS9ywrrlLtpYQedcOLfOIXuLbQDqI0KDwKsiDKZhuI9mxcAG77d
Da598urqANia37twD4Dx3pEP0qZrJsgegDXUyrLCwEmexkW+5AQN8054wyqXOhW5QQFza11sMOic
xZ/Utf7O9DQl0rvBLvbVwyIyetOurUAK8ZVGlkiIWhtkzSzmTFq9Z9zHVKUknBhyPXLjY4GCaigO
u/HCanMNqhlctv8xLxNQzxzCaiyVzoxgEmBDYEGDF+SOniRgAwfN3lI1e53n4CxxObfNdXEzNIQ3
IyRyBKLQzrd94kJU4GbLEGW1ew60ANiKRuYIOTJYxVA1Czct1gxAqr31viBWTAOdfSyD+rfyJSa9
OaJd86VyxKWbGvQoBdsJ2efdiBUAV/qbJwV+sdR764nG9wugG56nCPabZJDoK4HIHyaVeSYpac2m
tLg5vKnYL+GAX41CLctqNnOLOAhi17gO2c1ZAIYsKzKgaTZ4yFR18rRW5WXpuw1xVtAq8l9RoDPN
1CfAmIcmD99W6j0Euk1DM+wt4inRkoL+Z7fHa+I2mlnxFRDjbskIjBeqQQPSdZDV89TjAXIyyMLY
+Ij09XikDn5x2UPAS7TjgX3FgjU287brgs+5DXYtNM2ea767dXg1ptjp9T5FIO8KYwGYGR+rbFt5
76XnXkMoxLpCXJcKv2btmm0etDOqcHVSEvBCEzZWIos3iKy+O9shP4WjftnBwIiadwnWDrKN8p4U
ZXDdtQzS2NoyaDyLu2t3gIcGsNCacZwhLP+3aufB8+ojaVgMOhGOKOCz8Ehh42nqPWFYUFd76Cq6
0Qzhg5DURyAy9oUOnpYWh+DK8kRSTBBOuUR6hLO1H/wTbSAp8WFNNhCOj934XMK4ArtPFeGd7Pt8
2rK+eVkqiAo5ymlcLPOxG0xxaLtzWfV3jGfosS7ps2vbiyuWvTNUuCTn9W6OhKFJd7Go4Pbx+ynJ
NDvUjZ8EGAwGAUjcC18bNU1wfkJAMpbIIUUt3wFmn4chU8+NdcNN20GIfvc4LeOTsv7WdYO0Q3gB
NeSFzRTiW1Cw0OoEexX2WBZLcVDOAO8UPVVh88IRnhiFvb9phfA25i5TLbpHOOtehSIfjuN/wlUC
8czw0drly8kBzyFx+eAi5xsKN3/bBAq+G07RmqHyEcpyJ4SrDPFkHfvoAAYDLf4i+Lz9TH9PI/QR
OQF8NXnY7m1fHHtkeKa2I8fM6uPQKWzAFbay/HfMqpQ6cu8Wxb8lB/C6VOeFsDW2Zrh10BpXUrxh
40xbVf0JcMzMXeEEkTFt3Ke6DD69scEivzCIO5ojFKlgLvhhbqwXN5S8eXiGDF5nNOfNGxnhEAnE
ctKZgZqk20zaTxFCd0W96p5aAMKmAbNL9J+WznHh/FdJSI1bi87ILoO4NvdApQ704jkcior83bow
EU3Vf5ydx24jy7Zt/+W2XwLpI7JxO7RJJ1KUVychV+m9z69/g7tVj69UAqpzgLNRoGgyIlbMNedY
uE5CASjSLm56OmxhZGIZKvUvaaLOFXpBgcG1AMUf6x+UGTWu56bpbKRecgEeb4veWyoVWo4fpu/A
Wee6g2+gs7hfJ+I2lh7+ti5cBcRw56oWUQvkTcK4CeXoG/EyIDLFxc5aQA4nvIfVloSGpRPEb/El
EkfMvXRfl1wEODLRMXSCdVFI2NonN0V3Rd94JkBqWcuPJKT2YeN6U1oCUklDBj4+o50iHbVntTC3
+tDeCF25yRLMxYF2smNjWVj6FhVw23NBnQdoyvPaDI61aPdN2r8yKpQeFVYI0k/LSreOusLZ6eWn
YKBL0dbZ2VPDJ5Ki4J4Li9AJPb2WXFpt6CtTNV6rFEeGBu21uPQPFW0NPhOLniTFVFX2XCSynnMs
HmvC0ZXV31hZ6Na19qiHxUHvLTC+VJ9NGtJWQIMVef7QBYSHBrtOqCLpmVaWeTP2xXLsYdPlCgNh
QAjOc5tosR8va8JhmY9HKxJPbaCsfL3f2xm/ahfkxTyOk5KgSeEOEgHZaTEfVR0bhunhpsrXql7u
PJQ0oprdLK2CdWro6qzJiher0ldC9Vcyxd7SS36yPEt+9RUp5HByReuR5iRPz18hpWVH9tJRzYWW
0B3U/M7FkDBXrHKRARye9YxobmJhzkhv7Mtx/Coc8cwdIsVz0LwrI7VBFxPhxpMUjdUll1xPcwJU
C2SRORZKktEJlj2tESu7jt/QV+eF6bELF/pZVJTMnWOdYrPFDaR1rlSSbaA6PTrgsFICh+/QfKXO
cqM+eZsSFX4twyAVgs3zS+U1+PHO1OiSlbWrdjyCnU0mqaGwEljLZ7GizSdiupeTTsyUcniO4k6d
GzIn9qDzMCfBZlIj4BBIm0FurDOzOulKv7abbM2F+bHym10ucbzFkfGglsxfZZTpYrCZ7yPEY8eh
xCC6rZonyAmhq+bFHXLOhhvhkV7R2iv9e4Kp5GULGpaYY8Y8JlY8ylPWRZtSp+cRxIwESD1r5tTU
jZ6Pi2qyiMpY2iH3bcrVbutg51AwVdNHYt50Vz32olyPnrZUa/2ci/GpbMv3KBn3aq1Wy7TrDg7x
sCEy9KXWmM+VzJYkRMEChCP1beBtdEe7xyQ3XD7UZ6qmj1Ej3NSglvY6dQ13L14ZQULmuKnbFZZx
LsgOHlq7I7hQx/xPNxnc5xRAGPPRwM3oNE/4KkKC47ArsFzYoXbrKTa5+Bhn0XQJH6j3Y5HxqDXG
JyRrZ2bpPHjTZU1YwfhSQnu3Ms5nVfc+xs4jVGBwbJZ2iqNSRN220vyjYjGkJAzL2/QSgWvJTuq0
jTiHyK8UVr42K3VrB7gupKbdqxkkgguxlAtR1+dvFY3PWT72OzXMyZKY6Y6c/pNu2bSsm2Rdebxk
IZGVem9VJma8oL785NLNaURiCr22n5Zk3oxNlA/xJms0gvpe2z2FPdYkCZ6YW3yE/WY03JFundNR
XdhF4YYjOLrJoTslNaDmurlqZXCMbLGYaudBjMa5kyXo7c78SG0Qc4iru7KhIVhXz+UkH4OqUxky
6cwCu32KGTc8axrMf5A5EkaCgS440b6eZ2WBraTxZgwleu2VkciFUTyFZYugmPi8crIJmI3OvRER
N8ydhzIKviwFU2/Fgc3oNUymxj11x6nJsiddKc/g661lBq5DNSCqZEPNECgKIL0ZX2ymQ8c+W0pK
8HJGl+i+iOGraqP9VFSMle7N4S5S0nv+/VmQBcutYNmFBAXY2hxGT1Ih989Ja2/biT4b7vWNMIrD
f4F+TQNlrgzvUatsRx9za569K45QUHaMc+4PLNhkMbWEBzHgLkgcmTiZzU3d29xkQvwSjfWm58ZH
XJYJTb3xjTsUrIYm3ohQBV4hX2Pa07Mo8B+w+R691vplTNa7EssHwCIvMQ6khBpVa/G9cUOnj3Rj
hf1bUdE6URuuIEkVrWybxAzpVXAnyamm8VPo0Z0WT+9eoe/TmPCuni70TH/hhvYuFWWv65L4QPTk
VfhIZPKWolVfwuOPtQpYZcrEQ8RVZCK+L6eJMqwnazmUZ8ust0w7OSlYpssOpJAYsXMD4ReQxQel
R+WDg6KmIA2qQjxoir6wo3A1JtYhNeyPpGufDKu3F6NhvCpYWBR0WE7n4sYntFL303NttYt6INs1
KjhVLLUhbUKzYAInEcTNktl2M9IEeHlE6vrJxfIXMeBDqas70+C6keX6tgwTWk6J/h4KQcY1MMxF
lxBViGtM5ugG9HQw3/tkrDKutKGJfRKD+6yM0YV65ZZEz1LH2YJbfduWZbZoRE9Gs7GO6mjPMI8+
91VNlJerVZM3z0jhz84Q7EY9C1fC5mAwbCBrlUlMtj7aIWpeeLIc/dYk8BJN+BBxhSuDdciVybWI
JpI/3TVqj00DPkmEKwMxvhlerGa876Lg1i6CZeTom7bsPpysO1YZZLWJrHBhu4lBOWGLUl0NEY2e
ItoIJX8pJu2cFOZXrWv3KDdvDqatwUJxwybwXilexVXG0/G7EKnjsvbVhHKfopnSwCpPwi92AWAC
Rx02ih7GM5nRJ7QVZHy/VkhukcmtODZbydcW4KhsNU5Lq8ZJG0Nkq6WHE77H1AiaY50jJMDCSGaY
3mI2cu+BR7Oa67KKkRS94wiEQ2NIWVsSltZAqKYQJJb0V2jWQP7ixuBwc26a45SYW9Uqn8YAowu2
Bczf8SaeAvAwxotecBHVGvbILHyKEu4fQdS8IGO/6COSmpo9qIZ2zDxx7CztvcCaro1TuayLdN2I
gR5YcGs43OB8bNxDILddNj1gBvrVjai3OEAaX76rudi3fru5SKOAajbtRB6lUceVRPvDc1AxaMbm
YC8ghsxEGtOry+SNCNp7w0sOgxqeVb99pAu+MkL1LWuzVQLIZtl400esxq7dcgOyIkAYlhYenShb
qk1zJwpl5eQ9IIP6SxOEzgNHFDOjSn9pHKiBhdyhlSbZQeFOrfWQAAyxejHXNcX1OnNLZGTFQl4w
efXNRtpKNQRB2hsvTQkOa9QYoqDa1oMAeNWAEiaO2zxZbfYe6DlUkih/LY2GiFDIgANZpUjexfSZ
D+q9QvKr4T26tCUu1iHrmLbBuNBJCauRSG6mSN43bfwYBpKMiV+elRbVK6KU8JvyXCW4EZ3i0zaM
Ywz+I8azwGM1racu32E9BigkaLnhbjGD2IfJE22sJOjmZRnHC7UNNk4UDKzY0t8OdU7vom0fWtN6
slOULObvzlvVIW4t/Jg2TvxJfb62Sw4+vezvnbBmHEOtPlPpGjxiyZx/NicQw918wDZR+TzdbYAz
2auRVwQ545mdhRRv0bbyxDLITQzlgYKJ37ptg/Q9qbDIoCWeFUYaYTXCXuUzM9rQygaxdYjmaZWW
WwPP5hbED+iliCpa4aq6jKtu3aKx5FqJGzPAmjvRzu7L9h6r6U4oGMWa1HtUA5LDcJ6sQWKVQcKN
vThZUM0Hqz7FG2ZPhcC2QuyqHjDuD8NqRMXH4GFs8Kjc9QTHwh58RzRle9vQH9QeQ1Er68+uIsUz
FEfN6p+1rHkwSXiJSszpdR5zS30R7egGtrpOfI3Qh/asQKjTk/xoa8MhykwyT8lHP8XBPu1jn4dd
eWz1ljRvT9ZuuhNK4SZJq/ONYXQli/LVmGKZRM39QAOtiPxtK7hQ2umL52DmLIP0NcZ8zxg2+Vyn
+jZjp+MewE9spk9miMtP+uy5UjMewlHdR2aDSgnccscTGK4rw6N8hv/ZFel+cES1lFhZgS8sRjU4
FBngBSm4K2phuSezto5yLJm9Ix5UOZx6xXkSvf0q+zJc9WG3sWlRmXGxLqzombYfp0RanKc8Pxky
/hQ+v+5UESR1sn2rO8gOxACaqADlklHFBxrQn6TocbWkaztN7sUwkRk2jdmYjJtm1N6b3r8x6Bbh
GDIbFiDLQUdp7irvjCfCBXfhdiYxsj7bpYQiZqrN+LjYREdIbFIlU/HRGepGOuMi7bXHqWoOtk0V
b6bphIfA+ZROejPmxPBUhghMQXTnWMlJHy7uIYd6VNe+sk5ztSnrLy6vo9ok5+E/RzSKPR5k7Bb3
pKT419ysuGk8O8n4Ol6ahEb6YChROBdKuQ5pkqcawXAwoyRxPKqcVsX/btLS1y9/t6pZ9QHWI55d
pZVb7s9Lvq5VNvkASBQCT4w+wcshiuNAtGrm0Q+Yx6gocWCcwBM9UNA99ob6riqXm1vHnPckih7j
FHNDN7IlR3ekwY+MeLMONUNquM9xi0dCGlCG7YNpZl/SSt9KE4CCbmgbxuucKczlUo75sezxyCv2
uHAsMuNdo72TvDyGDUV4V5QwfIiBzJWIvnzV3wwgd1EZcNQmFibRUr4PtPp6mIRc3qMB4U6+ema2
ybm7F0p4tAaHuSpylRTqu9OEt+rFRdzLRTFdGtNCwyVW6nepSJaTKXcTTm6FXWPK1AMqmKubw1sP
EkEdo30XOK92LHG2dLd5wkwos8ybRYuPyDShDtSXxi0tBLIjoauQkKGDfBx1H+OXVZ9j5GQiwv6+
bPyHdKr1mzS+eC8HtTqEU3mjRFm1cmj4MbSrOY6afUulzXnITpvFdNUSVeey5RFoGL0Xgon5ptPL
bqZRKDyUhTgOfkoTuWhvUtJ97BrTYxOEYqGZ+GPjQvxKmJ1gKMOnw8iZNBX3gMbZ8Lp+L9n7a5Dp
TJtBT5WALjvcm14OMoGhYAkFUdnjbMdnv66KYuE14VKmEDpG7Cwme98U6VCuLueNpy983XIdS9k0
GrF5lJB9Ept7Yb2Q3QdqAqN9jKJ1rWcL3a9fLX9ijk7i+mN4M6bigBy4CtJPtci2ZT2cWA13VdCt
tDy6dWgzp4a/1Wx/0/Vk+iauS9wmjD3RpJuBVsRCATK4isv03uyTewOFS4bKW6w7NNhs8zT549lu
iCa3iYwOdeiRL4+XRYelrvSMc5NMkNM6pWAkGkZM2bS3acwv1xmI6JbW38oc0c0UVXFXJWa0Gnsg
Nkm16810nZMEZ7sYdwpelllXUwR43byyySTBWZb43kwdr5rUt81oestJxRvVDtPcN0h7kAo9B2py
7jznnFtinkBTy6r8S6XzMKsi9anvQpiJ4ANLUdxWpJ07eIlsgcEp4Yo7i+vwQVXYObn8XGybbmAG
hw78Ol0ofT9WvJuJNKaaeKt6KA9+R2Z6kADakuHGsVg7KJ8zDK/r1ukPedrPA0OyONnndF35tCsN
L6nP7sQE6CK+BRi0yxpSwNzH8pRgJp2OGgdcqUSu7rPrWdLcpI2Yy8CHQiMm9kScH0q8jpry0bLB
vCuGJHNqHQfJWEMsT2cvbV2Z9Cc+yXosMAhOpQFGM3IrVJ6QvVKjK0Nshb6GBxh/hKTQ4w+OHPVW
c+xyrWu8WbuuV5RCKAJcyvryyEl4awbqWpnCHBMkAyCcSV/UVCz4MPYliB8nhGXomWTnIFGWyJ6l
0+F6CtaqJu8Vr1kQSYc/wJlPgEreVkl9CgORgzzsX3giH8agcc2+3tVluPRK5amI2vuUraWqm8fO
o1/ZjqO/xFlHgMbSnhRAXHM0HIUmXe24dsmbNm18eTgXQzRmx0noKxTDhv7nwKNFzokCc20kDnKn
/iEN8QBE9KQq+Mb00bVk+mpk9ZYtac2Vdy0HwP48oa3WvdVhtxSx/Qjx5iW7KIF6FO77+iLLxj3Q
BXhytCNmhVHcYOz6hC3J3xrxaNbl+Brp3obxMM++k38lyvRaWgQRLZ77ha1G78mlqGlSzBNKJat5
6GO7lg4G1ji9tCkZgBX6Yhcl3Z6v9VGh1eRpgryO1IB6XDaVkIRdeWP41qOeWyvSRFvfLFeZri5H
e9rTOCRUFq0cjLwTSK+YubazQAtXaTittEqOAD0DhGoJe05fTkn/OESEqet2DSL61FvWLm8GXGCy
qhE5wkOLoNBTCxMa1w8KNrl5lU1L/Aq3o7A2yNOvfZGuaOWtL1YN7n/00vv3VEkOxWTfVZZKZ0gA
mmuTk2dq90lnH8bCRl1XH8VQ/Zrs/rbQxlec46ve0vdF27sB4phn0YstomrrZMOzQQpW8zjW8Koj
E1VnpfEP2JzixYAV19NwyabipCFijgmUI/Tt48h8N4UM4NSqh4uGFInqjO984/Qp/c0RYxQj00CP
GOC8ZHgASo8FpzwMkTigFOZzGJJfsR8eC+oraoEXLmwsl2NsAwn1w6UTR3tEf0QfeLhDP/zSRvOk
ORVsB8O8I+Z2FlpKDZe5tc5ouqi/mwiXzNvYHDCbxbdxUW1KgQcVlMxB+ho2Vxu7c0TTnrfzYU3Z
XZZ3NzhQuWSM1abDLQ1MT8wsPyT15SjaLI7jT9APYO+c8rOSymnsxJ3TTCq/Nh1AhtTNJhmD1gAY
FFf3rSHWBqQIkGErqV+2F6Fpy1AgEDQ+YARgCgaUE1IF+I3bLqGqkOY86h1ApmTKktSfwx6YG5Hp
ouH5R2nhzlGS7BmZbE9s8+jTJhxEOccQiNnPp1pLRIhVGaviMov07AzadRtgNzM8Ijm1DzY0k44/
B8eESXi4tPeefD7wgv7h+1jJY13L86RzhzUbkjhGsLITaEL5sC9J4hYTRtPOq2CjagZ8jyo5wSC/
m7yQyjQIcFaSxehh+tH000+mXb5odCXAvVEcNERVCswtYVQ+VobDNUMrMPr6DIn16P5O0XNm4WJu
PVKQ9D6CblOIjo+f+W/8KG+ZNb45aUD3UD+GWc+tFje0mjBvrmg+4onbsKhPxWTtypwGey7FkzY5
jDXm1wtG9YORPdj11NBZwAKVC7iTq7xqiLBMXKO8JLDQZrO7nt7poovTX52wKfkvVzIeHoe4vfk4
dCHyQmSSe3fyz7HEflvHwUL0PrZ2udV0ZwvPFzuJc6BDeLQMCFgTbQS9Lvahn84FgZGNMLudgBVO
/woVxbFscwm8lPC5cZ9NmJAEmbMppL3qnKtePtVZgO6COlQAFSmQlB2lNqmlhCuM/lA7NvtfRq7c
wR5Si+Dclart+qoKFoogTTbi3i42FvjAXV92v0yJ35JtBqJjf7H9F8N9iDnaaYJXkxvHAhDAuMvj
0JupyMEQXHHusgXFirccVBjTcUDpMKagFy/6Yxn67aIw7Gk2VIZyM4rk3VfFc5jKdmFNznuKY5Bc
+Y1dF0smxZ1ipHRH4cGWEAa9CqWaKYoBzPqMsTqK+tqFxlrC2tIDq1omEjBZ5Dk7RKBlnavPAKA2
FoDhPJtWRUrIruvkbAraTV/DXbSIb48jNYDi6ZtGCbbGkCzaEcBoYFpL8FWIUQJzQPPaDDnJWCXh
PxawU7j8+Wo7ztsh2GomtbqqV+u6s7407PUlHvIAubZheiXvwU1V3HBBfmtryiFOOWcFpCa7PWWg
Q9oghzcVYfNM7HMO86mBy3QBc5cNjZKsaMB5Vpsa/TyogIzocqFF3p5ndRM2cUqbG2nLVBUOExRC
e1RfVcKWc6mPwUzx65CRScGOqVY8Vikl2xDtzSLK8BAGSyNHYG8rCT7XfkzHbF0Khzlp9Vc7Kqsh
bG7ztLvXGmNL5ukRsNlbpHGLi7FuxbHFPgKGHvcUK7aUN17LOMCyqvB/G0cGTs6T3GznpRwfKmwL
tXcxf3VHzxgoEvxLghrkRdKkm74r3IL4Pt4QOmR+/RLI9C4BF5Imxs4mWDYr1GKhqOMO3sJd0RbM
RI3NWxEkzKycNmGs32N6uqClxLtTKq+BT408ZNh664aTLNPXRj8sC59QDjbEg14YXFvDt4KhUuiE
3alPNcgWielGZXxqNDr1Wqm/DlF564D2RVut51zH3Kgy0H9pAIdO+FRVyRkHyaYeoEgimmZTwamk
GAAT8uGc69G9NLVlW9sNmnVzozTW2TEIQ0tClXrVpXSzggeGnN5QriL5VvIpRzZeYFHEOjnca6E2
9xAmHQOrH3Pod81IKa31ydy/GKxk3hzStnyyOi66Gd1tnU08FV/64GDnN52jVOSqscv3KTG4L+En
7cTKrKcNZkKC7OMqyO1tb5SLQHfm3E2XTjHmc3uKuQ3p45tWc4ZjA1hGl/wPc0AvG2bxGhZBSqux
OMCnDbjjEnEeOoVKw/nMle4jG+znBjPYvLbqFSzZX6bItrWMl7pfMGt0HD6LoCcuTyCbvuUet9cu
EeZOjYMvPEv7IotOogYDWDTWjCimS3wnx5qqWmgQ03Zs04WfaWRFvTnSy4K72SPDPm7GgLErfSTe
/bJ76f1gmdU40IN0SafOhexbtXCWkwyWhLggqi3yluEGIzM7/+SOhXMeL7wsDJ34r7m5JxNO/GoY
Xn2PTl8zmSdvZKlQ139wvYe3TFI2DcNVkUkc1GM2U+rkpFwuxYpz8czkyQL3/1Ocx0eNbMTMb7gu
+npFKSD9XwKUIN5F/RUj6KaekluP6pgRxnhqGWBgqZ+k02aNUexTdMiMHUnHGWKhAQVFNMfVRLmu
9AqhiwI8NHF1p1073XgIAwY1+FLM1NA++ThcZ/ZUcpzx9CuT5eKmv+2j9Dm9zJSdyMnPa9taFaO3
DWM1WvB/UGHb4i24OOq97GK3sCCGhW3GwFURs58POod/ftPmijuynxfQ7Xyv2lpey2ziaNlV+mby
/NVkoEoPuf3Wev4untpuZUX9zlSw3Gjwu7j8Pw4VCLoY2EMy4pIIvHSnld5bVDoMVcC95nfmaWgG
jjWmeKSB+tAO7Uvm66sqhFGZCcxEGhYNor1vVI3NSvECfpfCtWszXGlx9ar08aI3oNvTyiJvJ3GU
Xty1dresx+J5DFs43bZ2nzfU063xK8qMLxgtd7TBscRKrUTJIN0fC3qnEEXc1NZBHff3ehRtdc96
KsKKQELKdg77Y+tMA5YOGSSrKMJrSztVn1sxhCrPAZJhHCZR3HueijlGt0nn0jmbobptssC/T6Sz
0Q1xHlNWYZLHp6Tx74Z22NBJaeYiVe59Aa8/jalQaTlE/p3eETYNg4nu3vABjkrh1piVc/ra+AeC
YhXX+uslON069qW72y9Nr/ioSmxi7Imzsnaeangig9peAMm9m5DkgHBJA4sqGLkFD0quHieneqkT
vFeeqr6mKReFZkAoTrRTUThu4TUoJbb2VTGZZpGPfBUR1Ryxr/fKNJ9gsoMLrj1rbsvqmc40+q/l
YBNL40fECZsNZrhLShKBdoAUIsr0LsZKQosKGy7XcYaWTcswp8MmZEjmNCq6hQZSceXwrNs9b5xo
IL3ewB3pUywk5/a8bgNjOzbhPX6Lx8Cs90gi3K/t8YSic0Mh4JOKLW/qFs3AD623OILsWHVQvz11
X9fOh4m4x2AuGCYqYcTER/fH3D+w8irYjAwGDDoO19w23yK/RDMLyb4rI37kKQBA4zjYeVFaQw08
Xe0cDCESeGP2k9M1wEps9Zldf+Fk9Udaj/ZSLVChIzoJQEvOoBmLWaNx2cIFe4FKBp8AfbEAKVgf
KqXfN4MpPzrLfgls+v32QDCmqhTQehql5kSVWj5nqn9DvUiPvzdv44QCufeiu7QGioHV5Fnqw7gS
/uhekDOR17+MNkZNug8M+oDU25UrYM2PfVs+ZKW162Hm6+rwVqsTHgxqNwyDH43FuykUc5+mKfmx
+tx04Xtn4t2BrtkACuIylejtwaqR+4Mg3iZaStHUBNuqu7ifyBhwQHNpVxG2otM4xh8Vae+/D5X5
bmbN1YgkWUrH6rGcujZrw/pFwH9Wc6h70+PfX/+buT/61YgkT0txXxdRRKpg3A8+DkFH3sbjsPy3
l7+aFzzaIRWAEURu246YTjS6xiUz0rXF31/+m9E4+tVIJIz8kYMtPHRHxrdBeOvWkqX6w1f/3Vdz
NRKpCfLJBB4WuJ6tHW2zOeTk4CIZrv/tvV/+7MfbOcz8+n//R/s/IDoSurpN4GrdfEi+Eg6lv7/w
d+/78mX99sKFGGRYOm2AXBsdikrbFErn6rL4YXLhN0Mn9atpZxljMmp6n4Fr0TgbErqk2htI/Rms
kRkshzD4afD3ZQLRHyYT6Vdzj/CatbXwmFcoe3r6UzRsIbVRv/RA4ENPHAa9+WBDfkPz4jidsl2Q
/zQX6btZ1PrVVKSsRl6ssdUyWW9YTItkAYbmItGcybfjMluyfc2VU9T88Fm/e46vVnnURGprXM7V
roOQ0XePJSCKvz8N302n065WeCbg1A1ZSap7qa3CXby0N/WzPTNX1dpfTP82+0q7WueWkI029iYL
EbRAnb6kP60S7ZsN8L/Zbr89zaT7ohb+nO829GJh8sx9F6zhogPdOwMcPBseyRWuavfv39Y3Eyf/
exe//TXE9L7SwtbnBhNz0AcYeRpKn4tSfKegXf39r3yzQv976n77K5goulgD6e9yZ9LzV9IuWbv5
+0trl0fmD6tGu1r9jtLYY8s6cbsV5ew6XdercmO7yuKnYW7ffUVX67/qaYkZZc14nPEVhAAYm2KR
9NAxI7lusp/Gm//3fv/0Oa5Wf24NNiO7cFUaEienUxvQG5gzNDb622gqDB6ztpCP1zCp3EigI3Q9
+OccB0F80ffoWv2wTX/3ca92Aq1TWwWFJ3ItVXunfbSNS4DLURSeOCmRGqx+Wvz9p/vuqbjaBHoD
6w5Oycj1/MZNKVNNzAtO1i7/6eXVq32A4WmlmpBKd1VjXKtMv1TqkMif+cMz/c0Wpl7tAB6KZVQz
EZ0kdj0PgD335T++8uWX+W214KI19ZR0sxtOxh696QwL49++cvXqiC89YXNBZiEawU5VwnWIFWBU
lB+23u++kssP/dsbl8wDrMBH+24P5f0yqS79oWjTLmvtD4tDvfzF3165rFKH4oQhnY7ymlXJNi9/
ifKpjXFce/ntoDzGfgYTCZgm5D8Esy754SH69i9frf5RFKYOU9Z3Gca0qT6JByyI2MKunynrak37
yDj9/XH97ghWrzYANbIrhWB85MpXaPjBvT6v54wFWTD0iE6nNvfn1RyMw/yHP/fdj3W1zk26sVM5
JQGzVbuFOccn4BbvlbMw79ho1s6GZnun/eMTfbXSCbYaka5Fsatmzd4pGeGBEPL3z/Hn7Up3rlZ5
ozueDhs6doeyP9pj5kY0poE+uqYoT4bQfnoC//x16c7VcrcHJi32CaAq+IhyjUo702aX6cMpvMBt
9GiudODPi79/pm9qAN252gE6DVXbkdLHxBmgB3jyeajlpjUuKMWu+TUWpJA5k5aoP3ipU5JfWv4a
+5XrieS5y4bbccKprzg/vZ8/n7F0D/7f5TeGWVwQY4bOGbJ/tkQrPLxOQg02MXAtAAwJoSRpHPrW
23XpPx7tunO1n6TSyhVRG/TPSQ+VdX5I6BiKssE+p1Hc1VDG0R9mUHyOKf6Cv3/5/w3+/f/3Gt25
PAG/7TW5ItUuHhUGAvfDOq7Hg1fVdKvg2dXkVftCEqhV3/0uvu9l/iu25ADCcdplBkOxNPlKV3Pt
y2Bnef4LYvNR0c05pgCBv8Xf6hotH4N13SgjGr1xA7ngGV6CiyXBBoQ0rADfYj+X6wAga+sPhG7J
Myn4rsL6V1sM+AsI0TvhAmTAuijjm79/6G+qD9252uYqOB1TYZoB25y2MhnOHhVLxjIg0AxzY54v
/BXTMoZs9fc/d/kB//QVX211U28QPNchySTwRlKcTpOOdGb/tGdfXuZPL3+1tVW5L2ue1oS1qs45
85E9VhDn1mSrXsPVT3Xhdx/ialPDfiLyohhh48BSb7BamgmTj27/6RuSV9ua2Tlh0TWMJ42Z8tj0
jyiqNZjCv7+4dvki/vAFyavNzKkiZSLdxqAj4bzFk78MveHDmLRn8nXYcpiztWc7xS6rWjC/wuit
ibKfJIzLJ/jT377a27I25MfHcOv6eejMct96nxxMBgIOEy4ebZ409BuHTNcAskb9v37iqx1MM5jc
JswocRXX3DJe5Ej3cKvP4sXP94Rvngd5+e+/7RvToFVisGhR2HRjWsI90qhXdZz98BEuv82fvrer
bakFBg/6Lid1ZctTXuUvWftU+NZp8JuXSj6TGPrhRL284J/+0NVWIHo1kLoEO0q4aIFvc28L76fx
y9+89GXB/vYVAZ9n3j3jYF1F2FsG564K6Lqxpm1+eK4vb/FPb/1q4dOfN0a1j3nrD/7NtKhn9Zdz
U78oD+OKwbqu1vzjgSiv1j6eGkBWOd9R0tuftQFXqczOdXnLELI1mf6dYTIRDg8NYHf3h8/2zZoV
VzsC0TLNECWfzTiS36ZeA554GlckNnbyh43zmydYXG0LsYrtF0AqApR/5I4wquwFrMO/f4Bv1r24
WvdNL9ocCj5fWdFuYeE2WB9TiGaDBR3ppqXDpWI1//vf+matiKvV3tLC+L+cncdy3ErTbZ8IEfBm
2gZt2PSeE4QoSvDe4+n/Bd4JD75G44YmGjBCqAaqKstk7rWdIsac2Mngnzt3onmncYlWCK8l9E15
IUbPTBRjMuGdMT5BY3R2Ca5uq64jnFn60uea64vJdE9BbCj4oLMgB8mNYMCO1Lm+N5SFo9rMuUY2
JrMcEl4kDbnJZe9zvTWP5Q6BH3h4QKdrc0VxKyiq3eXOmNtbGJNZT50SZr5txG72tl+D6rYpYqKs
Pts2W22dfAx//Efj6XJbc19tEgAGZonuUn4JWiHZU6BEbZNzA8xzad6Pg/VMgDEm875LcCnPOsVn
ZyGHx/jm087Xni1/xW/d2jjmX9ax2AUL321mwuiTCe8FVsVRls8mHjVb2fu7ajueMpYeP/Mq+mSy
SxqsXvTA/j7Nczwno+yh0yVq36KRT1tfD3W/NNRmOkUff8GPqJ83lgQznxcpNpm86v9qdrkzNyH0
piNO1I/FSt54W2Ohi8YpfqaH9MnU74XGbMQW0boYHkvxTco/YwUUYr0QWebmjT6Z9EUMxbrrYxDi
L0BCo5W39rfQj9eVuR623JFvnIVleLalSQRwQTDLoo95AyXDf+ubfD0eN+Ga9iuq9TZUOyw1NM7D
c59sEgqAedckZsj7KLeDLW/znfOkr4bv1wFHu9Avc6N5EgR81hanAOe+zxHhILAWKDEIf7ta/rup
MlLkQIL3FX5Al+PA3OCexIG4VSNQdcQBNRU+dM+CPJp/GhIw3VQucnbqkX25obmxPQkIQ9mpktf7
AOHALevtk4LizCieLz9cGZ9ypme0SQiAvkhu2uWjxUMKYMDzPjWv+3SSPrPNXJPXzRD/qvysRTpK
NWMaU7GglIGGVrrbUIyOhlkPsA5rdLQ/FZaFWKxsQzUIt4aK/CyK2jcV/DRCKHHbRNKv0TTuHi+v
sdgEE0ClBY+AmHxEcG2axZVt5qJL1iaRJw6MDqkrm6f6WG8VO7yikPehuqpYeqqXYA+YgwKppcE9
Ew+0SfAJAsUSEphQ++QtfMkO6hak+dr6pV1Lu3qjkxMCgrxdam1mNGiT4FNnA5alwPN2jv/FmR0+
YBEsHtpmpqk2iTzw3aOQ+v8xRQdkbBvZ7jVwjSMbwD0Us4WJM/cGk6Aju4VbViV9k6MWyKOXOlNg
+y/lgeY6YxJp8tg3W0dTyDYNFEibiXSlGCqHSwwtqQi+PGnmLs+0SaSpYGXkeM4IO/MDVg5UOo4a
9ihgkaIN5WdI0LWdbmc7nB6N1UKbc30zjTc6ZaBlFVPAA9b7CLvymF6j/lyDJ2pv/3lx0ybRxhlM
F0lUQmGZ8tWMwhiPQO0dUv/p8nvM7JvVSbzxorIZKopAdmWr7zRqYYMAwb5sR0GzwSoFOt7CB5sZ
ZuokBHgeKS1XHocZtW+Gus9Goa5zuPwWMylBWZ3M+dZyPG4KZXfvXBfM+G6PCvlFXokrY6GFue80
mee+y+nP1VWOSGAjRlz9c641N9/GNX2Pz1NnYK6jC+b7wgvNDC91MvVdoc4tsa2cnbpT/44vBBjl
b/6WHtKNcCiUhU4Ze/nMaqNO5r7pdGkvCwziIMYY2dQoOEDnWiFxzCht8xLqZNJsb8iUb15+r/HB
5xqchAOzcUOx7Lhp1TT9KGGWOmCofvnR34n4c88eP+WPTWdYKBXCWo6AlQ24cQdxbwyaaOvWFK3H
b8MR92prN5Y1wIdcmD5zJ53vK+UfjVaeVRduy6EqeSN3DrCfBqnIf1aLbbeWuEYVcIlY+Hhzl3jq
JBhktYRrO+ebnWVdZ5yqoE5is33qOFT5trNd+I4zQ08ZB8uPV8oK+h8HTGGHJOpD0EDsmjjciJ5L
2a4GxtVT71Un+gKysqnDZK0bySHvo1+XW58ZIMokTIQpuFW0c6j2YIRE1MzKj//24EmEEAchjkWL
B9det3G7RwcnrctPnplEyiQ0SKUVJqofMYkO/l7a64felrZICPaXHz/3RSaRAMBHmTYae3VPI8KU
YKEX9xcze2ZlbPJHT2NaHGat21CKeU955JgTrK+Rs9w4h/6OUiSKTrlA7/f6TfOPYU2ZzH8DTwXX
waNzN1bqoIzYQbmqjs1Wt8Heuavw9fI3m6kIkpVJLAjkPnHk0T9Y3VWH+sOzSTqAZ7X/X0YVNeHl
dub6ZrIJEAo8DdHFuHu9C7c9FZyp8efyk+fOgt8HhB99E+pWFQ74qe/hkz+IL+MSwGS/Du+ULY6/
i4fnub3TtDoy031dUSkD2kcAE1g6/XthHVGnjh4bv5aXatfulYP8gT/R4fKbzXwzeTLDqyiBkFgl
wR5NyaaFCZ2Jb//25MkUj7oI3gTko70oYWwg/63ChS3yXOCVJ1Nc00zsR7qU/P8GzMkW2PaVexJt
BAk7wb7842fbmMxzhyNlIiVUl4wpLHEbbZxDdUQga7t2+m+hRJ7MdwkyRZTmzHdJxvYtsdCLuwt7
8LlenUxs2UORAHbG24tYzK84EF17CJwXppn8/QvPrO3TQskepepopyPgIqjcj1aQVICilefYiG69
ucYiYZ/qmC8q6rWOE58/RLs8d0iO1+22hBuPl84NTMAEZRK+oW1OdtdHIkzxWBraoVzvyP9unLCA
oVNsfN/bKaLTnfpYpfYzCX7VENGMFrhCRCW+OPh3WHknq6KOfjeWgzwcuDqyARCqtXkttVQH+Wq/
dYfiJlCKXWv0m7zoDYB6XbFSBGhzbVniy52/DmX9y8DJW5a6qzoB1OvDJUSCPqyDMNwJgnHSzOYh
DH3IpNGVqCb36ExtwR1VbiOLjeINqSjfBPBKY4FAKhlvkoKfrxVQKe+1Df58YXdvCsjXc7e6z+L6
vcsVxJiug0GnwXfpC9QklaziKhPehSmV602gYExZdfoK+z6wQVEsrGFY47NugHRGFvhYmPWdCuFM
FpUnocuuQ8cknahsvazGlES0PlSr5sYlxaS3j35/C23gtbiyuyYzbgdi+kRtvi2OIEe1PyEYxput
4AdTMUJqXxZ/+w3OdxQHwB91h2SjySEaKPV3E5d4LVaCXRaev+nVAfyPKq36HBwJqM1bsqd42HeQ
uyvlFo7xFYSkqzYKXvLcuG31bt/g2quEyTaLC5DE/lVUWe+a3rwLlfMq9fWvshGwcQioJopCSg4G
iGql1dwn5fBRhMa17+Z7pWiuuC45lUP87IAMrMiTrgyzDLeFSfq0jtM3rTJuahX4MH6ssFmTO6xD
YU6Ff4ws/9sMYDVgKMtqdISe9BHqowmL5vx2C8C7lVSs4LCOzgYuolXPfQuDIIQUiaI0jbtsM3T1
thza0TuxficsBRsvFW01Hp6tyP8KtBE8gBrHD+4j2NqtED/EufncCvkBXYyDzWQFoTTPMUwzUCEN
tbkCoQAV0ReQV0B+WQc4BZ8ET7iNBSQeLZbyxyTL3zBAvE6GdhtAxRgAnrmqYMta/CBJ7lugdCGu
i/y76l1kNFoHf4hrixFtnL6nebX3vPRoRKWxgVhR81qNtZfDdGlbPAbIc7Fhsgi7uowOok0hG3bS
reJ093GgndJ02C0E5jHIn3v+ZNc9yEHuFWYccFmqgwVcabfOTl8HtrBO9tJ9pbHby3ZqvFqK0uNC
eKa9/6lmxm4POQpXgEKirI3iadSZVgW52cbGdAYD6NPlF/vedJ1raLoSW2Zv9jpl7i0MOtRxloXF
Y34T9LBn5fhWxxd7C4j1wVG9JwSV0aZt5E1SpiefhXbj5+VdLgUG09OxVkJQuXBlGmekNwQnSgne
VccDPu8NRDQXTHVTJQeLyt0VYLiGf3qqXSp9H2Dbe6yVBDo95URpmwhI3WG/XX7HmW8pTvoOWm4T
J07j74s8uTK9dh14qMMhb1fKKcv+AGW53M755U+a1qSJuS8XOrY8e7F+KNLXtPv6t+dOukiqxc5s
fXaBciOv8+YEt2R7+ckzGz9pWnFmJVgkA0z3925nHZrxOIRXXYz6GbKOMnwQ1w6NoNtyn62NGs92
HU8BJ8Jvs/eQuw9KQaYtOaEzyxb6amaeTcvgEY+pjVHo/r7X4nWYPJqwsDzjzS0WJvJMnPj+ED92
1FoALM73KLM3ZG/rNI1dZiidBfOfhoA8rXh3jbaP/ZSh5nX5ofGATnhGtZTenjljfl8//PjtgulE
lqo6/r4xqmso2HbiKbjLG+qXyxxeu5H1YbkZXL/24fLwmOuMyX7O9FDNujKjw5EBezidcuNkEMkl
B+fSLrq73MjM7Pw+vf14K+CjTlciKNv7ev/bRHeCP+KTVbALgEm3GVCMKtx8Xm5r7oUmq0QEgs6M
Lao5m8raCAmM8hZqsH6r1v4/jt9JrGHDgWpZ5YYhNcHJkPLCqG3lxu95+Xr5FeZuuKb17UmYSELi
IXwot+4DfrVv3Sk8Vp/wr23/rjnWG26jDxGrkbJwVps7R09L3jUEyh2m59SHPFcbZ8d++bq4yrbB
A6iIxbT3zDAQjf9eQxitjPa45BTtVebBK+HAlvJrMaRHaJsbS87+6Fa7cAs0EwOm1fDhIFExlKnB
PtGqKyHzwDy5t8S9haA69/jx7z8GtAzlr0C8RQdlv8UWxNNrG90vdP7csyeHN8Otsr5DCovVMbUn
WNDd5RhBKqF+5+DT4AbmvaEBKE9bUqt/PK3ZWp276wdrg1nzlyV7C2fhmXkkTgKDn3OsaTSHXAsG
WFa2wbV7NbgHB0j95Rc9v5TK06L42hMzkKEseb70BDa+j8SF+Tmz4sniJAS4YZE4qeJTKJB4gW1Y
7mMeSRi5ir5pe41XrKsBCz3dLLfYT+9UMfhgRTqpEo5QpRAcVDR4WZt769YQF4bjOML/dwfGgfi/
48XxglxyJPLgUTGyH+TqpHHeWiWB+T501ps2eE+XP+r5wSNN66pLUeoyY+ixLErcdQewNfeeo/Dz
3x4+GZlKLLipUbDysQytG+0QSi+kqZd67fs28txHmow4jj2qWpMHRUqW5ButB9nTuA1+PRjPrnIl
2OiNchwG/6YJ+pIeUq6i3HhMmwH3pGIHfOWgKq61zoq8Hy1/+d+qjoXYYMcGjso9dN0B9m+kAq31
TAkWqfOFa5626rMakCta20Ayf0WtbK1cSrApz45sU1U+RMvp0bLnex/MRRkoL+Sg7pMki9aZb9mN
Zvyq0vwuazEVCgJQGx4gtbpOvkjwP+o6aPdUfeM+5lZIPRWDIgPvsTr4rATzvjVBX1saZHYolcVK
FJOHQY73kYMjWdrvYJmcUgv2UG9ih6xI73WkghTFu9Bryj9VjEjVFdPfNa6zjjpclzEGl5IKsyep
B9Q0HtcDeHSsZNNX14JYvfhe8Gq67W8mA6L+rHsTMEzdSKbRrSGLPHTUB4Mxw2oYWsSI1oSdYoBF
L3xI/6mhwo5xTICV1rPrmh955WC4A+iyHlAwFFhA6a9+YNy6JQSYKmq2ciV+Sr5zSBtRxjMczkJj
PJhqtDVciKeGO3wlUA9rsdq4nmgHUadjndw/lpby5Pvxc9rQKkmQbK0Fgm0YUDhC6yaR49S2cgXj
F907gRu7EuLqV1QGx6QsMLoKahw/wEejVSrXlwf9TOZHsibRpOsqh9pGkvONLVOuhUzIVm6KvbTz
9vKV8R6sw4UZcD4gStZkX9H3ndgUCufBREISJHONsCABOL+plP6n4lwVodSEmQCqNVkBVPKzDw84
Zmjd4iLY1l8xzroLH2sm0E3LzxPVUXUvgJ7cSavypTkUt/kOPvRDcxzWXAkdhQ9hF1OZrSwdJr5P
DWeihjnZVESOlvR9yzWzeFQ8bsn26Y2KvGq48jbepx6trWRn/cWog2TgUi3I+X2MZE6iuQroz0kD
DxvH1nAPboCZKYDg0fAxuHF0VxnJ3o9h7C0slDMxfVp9XqSJqks8e1+m+kOcQc9MjSepN+2FPpPP
L07mJKwnltLrnTGWIr2g/LGJHWtlJ9x/p1AWJRUzmXvJnER3PQmlRgk5aKi7/Cax411tj/nMajF/
NlN8BKr0v4usi48fBgGkBXDOwbYGzMaTvK137hbPRNv9Gv5y37lcwzmTuJHMSVxQYkuOhxwxeqFu
KRS2nYN7qtAC7doNw+2eMf5+uYNm4sK0It1JYAgqGhuluGxv8tJ/NUprYWjNBbdp6Tnu64SclIrw
xm7kVfauXGGE5FKupR2xtCTACXf/ViYoTUvQkwarMbnQ2JVJvnLwQS+vVM1jAUT9uTIE79oximLk
nQH1b6PN5W8nz0weazIo0gq6USAivUxi4FZpUJ0A6AYovUlMYjO5UjvlKU3dO9Uy4G2xxslNjr9c
hy9C+ijn1a5xpD3UmY2Ygo1z0od+CF56V/3jJpQgqcAVsFtq/qgtpgeRVS5c2c2MZXFawy01Qd5W
o5xiRBvZcbGONhTrbboedSoQ4033J9pS3bDwlc6PMHFaxi2pYgXxkmoNIXAx8tGUrV+Iz5d74HwH
iMZkmjjsVVgSEISFnQxQ+Vibf+T44/KzZ46t0lR5IDiJHiUDcxA/yEN8z3XSOnmR1sFqDPfyw0Ir
519BmmoOoiqrRC0ehF34YrwNJ5uUy8ZaG9fSujxxEU9l8L91hDTVHYhJ58mDyNVCIGrvUhGf9Hjp
9nz2W42d/+PMmpeiagwBb9G86cfuMOyVB+G6ZSyR+r1aWhqVuW81CfPG0EYkunKGEujGTdSYT2Gp
HR2pK+6xMiXLhpPvvWPArkcqaIMyRSoyGjLLln8yIL+5bbvvHSOkbJ1sUUQypkAcoXYZXnMKnCSB
SnPJkFZ5K3bHQnf7jRdqYElBJ5lKeGyF+s5vtU9FL2IAHuWbVKXXeuff6qlwgMO1tCkcR++ZXcd0
xqiharakKb09ePT0D/bx3MiIRcCpqACuBitq3efNuo+RiYF9UzHH1ot+6bJmrvHJlCLVVOhZZI1S
hbG4AtS5slI39UalXhSP9Muj/ruM9twrTrajWh7EbSJSXoue4L1Mw/e048hTZlgYVm8gyx+VVNlw
mXdA9vdY+Hi9S6UNf+85VMDupYH45mrJE87oJnYe0n2vZuTcQrhJjWnaGs6W+Hfg5SmW7Z+hsHbU
WIobB0XiqiwVExIppMU40ZFGV7+1WnyqvehJaLU/sQ+oA2NCOLhlF4w0fa6rB1aOro3FD0WGz2RR
Cwp/H3GupP7KhA4vZP/kqfHnCOWqHfWqkryTEDvPrQi9LCvfFVU0cLcTTpLZXAN/3y98wvODZFqc
Ai+1E2mSjZUOaDD9U3SOzcn58sPPx2xJmQwCNxL0OskYgWoOqVsobUlaEqnPzOFpSYpbkwwtNTZS
I7hWiYBbAqPyvIXFZubp00IUuJTQ0Ul57q3hKh3pouJnR6bm8leZiz/TqpPIVPvIsLj8V+LgJgyt
3WAOT7rZjdmuTdz3gMf716ECpdepaPs8X4aNlxUbPY/uzU681Uz31xBn70EUXbehcZV0xU6UfRsm
y6PQRadQLvaq5uDgjYEXhHtStJjZXyWSSeoXnidA+mot6hIJxH6TKljKyrK4c3sM6y6/4cznm2qH
CjnjSiNELFqXJnUFIHKhgkdSuhRcxo3RmWk/FQ/lGLsN0QgpCiHJjWWOtr8TD+5hXClCe0mPOLca
TZVDmkBlkKpp3p7LF7Ffjy2lO+UGS9/kV8+StFTPO7fDnaqGslTneJOVsDeeG5tijb23xhJy6+wh
b9DQWFC5MCPnjjhTAVFPrUSFe6G/D6IcV1JNJ8NJMi2oBmedpzAyE8F8rCJcscomqwlR+UKgmdku
SvpkbVeytEE0UrHq1kmzrjNsljXtqOtgCX3/ruIYnEUKxV5GvsdMO9+2evxiCA2aEg8Su4vtjqQt
7ZaUmQE0/v3HPkOr007xPPYwI29g2BS3nh2vf9cb952PvVnq1/PX05I+Dt8fraS14FBgQytWhuvk
a2iyb5WpObBeLk+z2c6cxFc9LhS3y2iAsvxTIg5XORwa0RrudM9cJ0r25Bv5qaN6HnuwBQ317Fid
LLmx1cMHw+YQOV1yEtfDSQJE4u+EjwFSQ0gmZmmfOXNNM1Uftb2btlnJDiJw1HWcaVcwuNd6CE/f
XPWJ/LXwDeeaGS9QfnRSpAgqpTYMy0YQQBnH8qGPpStfNd/rREBalxU6C7hhR6r+NtSFtG3J2AQw
5bkQNaiFyrEaznB0ddq7qpQW8rfnb8PEqdBTCJRaF/E63euZv8lSrEfanBTxPfRbqnVK29T9lbmU
zZlpbBqtayxUFFO2mJgp90JdbNhOGZ8GT7vycuM67wkKRk4JppwtxG91ZmJMVVESvtchK5G/70T2
SKrghOQADPwI8+LFCnxx3XnpY9+Vd3GIS7Di3deAW+VSqFZ4zH1Wuf6gh8m7OFRXfWodaql41CwK
nZwYiknXdZtSSa79WL0xMYVIYx+3+CErQK5G7rqWSzQyhsjuvKp3ctQ8JRVa0JR87Mo1tOei1K9j
w9oJMrmkGgtEnLuoek0xXFA67NdUCw8DNXnGyHXjGwUmK6ZxtzAUZ6LSVL+llrpRNxkp1c5uTrq+
qh7dbbNSdtrRXffjKrA0tWYuB6darkasIHATO/aRoO6oQihXVjzcm3peAxYm6leJuq/jYinyj6Hh
zHKtTSJ/4meqUShcFFROs+1yTgJyhieD0a16UFMlvp5OOewCEZMo4tbljzk3xCYR3ihxCQsrnZNB
cq/rz7Xz11V/aVa48Pjxp597pUlot0xBj8uqBx4XVu+RIW2FuHi7/MvnHj0J6rGrC4JZG2DMpAzH
mQ8JKPHlJ8+Fumno5oKgMTF+2qt6/uFmZDWG9jk1pRu3TZ7xLvk3Iio+Bf8NqX3QCin2gCT45L9y
ECIUEDZy6i28xXft2ZlvP1Vvpa3qyOFYWo1RCTAsUbPF7QhGM7Z9tio32Yvxd/jLzklfxXfcF+68
3eXPNzOkprquQTI62U/HTQPeQY5mcg84rMPaPDXZ87+1MLb8Yy2SBVlX8XdhX0uk6azmTw2r2jOT
TSpo95ebmCntlqZiLhw4zFZpEI8JVCZKnQdg1Sk4rRbWg9zHdpB4uA1Kn2Kp//KhfhXK0hWx9C1C
OddxkziAzxlu7z5xYNCdR6dqboResY5SkLLL1eSrBArAqtJNER8VXEdTS3rDCbLnQrHIbjQt22Fs
cVdxBbgKymQ0j+kfFMtYyTFgdjEf4r2hx9gg9FqAxRfsrKg1IYYN6S73W1jgaXPfcbitGi9Z4zu9
LgccV32/uYqsbBuSDLVIpXuGtYayD+dUTclj3uCwiDORf2UY+VOqD5gFRe4J85lCezA7CoOh5mGo
F+YZCnzlrsZJMI7h1ugBTjH4fjie/JZk2rgoffZGfIw9dMCDVK2cVANDrPsbDU10B4pGc7UjKvG9
I8DVxOUaP99A2yh69SB7yk7v3S+cGT7LwduWVlSuipDvVTfN3hBRlVOZfDKyZl9TqblqczwZi0y/
lhz33ovqG6s1XrEVfModmENufxBLwYQYVW2jOr9yc2vXwcnH9P1vPXg7TRBvo7p9bcUBiTYazBDn
mZZRUmTmIRbrZwyiMHqK/pAq3mGhcNTkN/w47RjfRORghy6h3Do1qAuzOFLK+cloUApZCVLYsTC5
pjxbwYMXE/A0Uvb4vNlD+VsHKNxUOwV9Vybn8N27DAMbdYsJ4JNqSXZqBTdyKj4HofJ4eRrMBNmp
rgzqfZOYbsrdNanqQX/3tYXFbuboO9WM5Q3OuGLd4BTh9m+NH2wU37sjO78Qg+ZSicoY23+EiBAX
FbYgGRUpWfxmZgDfcZM+aEVwMHGex7xpreXiTpN+mY1nN5a1bdpnAUmA0OQ7vFc3hU4SQ/QXsrbf
UePMlJ7qzXQpyVoDf6Z9F2u73jSeHSD92JmZtpkE3gH1wNaIcR/BWzWWA4hIOEiXgwjFj3qBSFNe
hJKaBPQmj4OBw42qPddh8N46MQUo2N+AU3pvw36bpcGVAF+/RgZcyhR3D5alrXCv3saDdiKl9qso
PLaq+KNimAUlBTsNB+vMXu1XBR4H9oA3TqAxjFMrxuPMvwX/8CBn6rPYlwtDamZ5+L7t+dEznd6r
OpZ09EzRPWvuqVVPPhxbGWekfxuzk/CpUVbed05DTV/j2EIpfMmWuJDLmfvtyn9HlRQ0IiYfI5Ze
x2SNMCBXX5YaHxFPLKzaMxNOnbSQCEMvqUk37sdcSBXi1i2XFDkzU06d7sVaaRAcg+oN3IZWTo04
2ZdXQvr38lefO/BOVbX4ZVFiblHyo+4KeFHpyt8Pe+z3ro374W95aHbZ8xIU55t3fmY6TUW1osky
7KBj2Ht5Ti1l7o0mfbjO9lF6jbXGtiydDQSNA2I81IqDtyoz8SErqYBRY++rLYory+CkU/t9uG0V
UzjqGofnCIAvfsl3XScvjJfzvQny7b/jpe0yIa+rlBJzT16hcSpCdWGczOxPxOmlm6fUWY2LuAcz
JP6j+fIvqYv/UNF+ZY3QEFOP7+uajYtvvNQCqtB2sJZORTNNS1N7A4tdpVBKFBlAHREwsfVOche8
lKH7jIvmy8DcWwmx6diFg+gOR1+s2hcupM5/T2mq6RMlT23dFrdbS+Q8HHx08kLM+L5dOzOivnPO
P6JSrCulL5hduC+pN9pihXL0TZNyxoZVL7xNyvY1dzGbrxWPo7FwhbnIb692c9wjy5R7daFbR478
AL7wI4rzq05UHzSnlFa6nlzrUlptG0G5kZGl2Wqt3xYqt8uG6furuhyeubbGVbC79534y1G4sfAb
tifQ6jAuoMxQo+6RiWtnWpNgIWWcIk9ZWxJ7wDpQBsrGPNd2VOzGvcD7KNuSHWGPpMyq78XSsX1M
VspBe9aE4pC45hN71ZOP21iaOe9NVb0a2qBsOrV8TSPhWlKsFQYpo20wE8MX/d9da/1j102icmSU
hl4H5I59TgQmLkdWt7DWzw2KScg0Rjo53IVwX1gK6yWklWYpPfc9pM8Ni0nMBBToqllGyUHZx8eg
LL5qxZJXeVbzTxOcKlEecHgPKSaMtHQN1eotSvx01w3gZY0+PSSZcurl6tBYw30qSgcrhj+eR6P7
HvZVbmsc0rL4LWrNK66ow2ikxg6vt6tA3VwOyzMr1ncE/TGuzUqQQnVMAbDvXRXip1beeUlrS7n1
TyFOkieHZVMU6yoUsCbAkW6HyfjRGyr78m8/f+EmTUVVXlxEVppgOx+VydWAS5+gcQ2m6PgDCrVw
6CKh3ZDj2bm1VW4vNznzuaaGEXhjdRqJe2/vSvLa8JN1MeBE7T33+evlBmYG6/d+9Ud/hFrYqlIJ
YxviHWnndSMulcfMLO9TqUzX4DHexiGGGln4wo76lCTesSqLhQg59/jx7z9+uGc4g4pUEFWBNxj7
2LJuYlnFzn3R0WDuy4x//9EAljZym+WslU78l7LtVdQsXKPO5ae+q75+PNkLPYkrHY17FpSesd6i
sE0svImjY+ILpzhz1pVRH+RevjEDfDpNUHSVqy8cdOZeaxJBkPm6nLLZMnbYxBWhcxrERSuauT6Z
XIFlnYQgPAMQjN5LPcbgBupgS8Le+6uvQPSCgUj3zp/eXV0eu3PNTaZ6W+ZDkFMsuZfJJVf41fuZ
xMF8SUQwl/maSmWMytEg5qZYeBSUk5GxVDbu1niopDWq9xV4q2JYBUfnYanAZeZ9pkIZ7rOrPpcR
yohO/5qhFqgc9U4Lu4Ut2kzPTyUyqSxVSdPxeNTZt4XUP2Gc9365J8ZT7JllaSqJCbj8cbE1JuOq
PsRdgUIyW/VCZGNprRoLbcwVRYqTGZ91BcX2bLn22mOzIQjb3gazE4p/odMBNlxKtc71wmTeW3kc
+VC6YfOJJ0GxA3Gb9gt7jrlHT3YGgt/3qgkAeK+HR1V97PpbR/y83ANzj55Maynuce0jZ7J3LABv
jbDKeop2GEOXH2/NdPBkZpetH+llTp1wKL0XyXXvRmv84rhVXZXIB5NkqwVfl1ua281P5bZSM2CO
OR4L23W7zR8SO9yFJ5Bft8uQzPMfS5wqbT2Cht4rBbso3BCiwTgoQnbEGm2z8Arnp4M4dX3oLEes
LY7k+9bUT2En2loKG8dJZTyiu/xW6XPqQLVqHUXVdWdCe+M6slqbrvikeLIt9P5WBiNRq/VJaaTn
yz9q7p3H3/pj0Sl9H9VaTrYw5kQsI4tCV5q0+tLkHMfZ/0YAcapCSgcrCTSfNW0shFA2nu08Dbti
K60V+CZ6ubr8Eue3Q+JUguRbhuUhagLL2D+q7p8BY8nBuIuaRUHGeBA+9xqTye9kXZ307OG+XcCU
TcDgQ1Latqvxctrd4PnerbttaifXao1v8TFaYoOfn2Di1ElBCTIPKBw3CKnaX+mSZOfo5NseW9U+
tWMp3bA6XCm9v7BLnhuhk3AReSOwMSabkCpPfdwB2jD3jQZAE4PtZml9nrmCEf9H3tIk4dCP4EY8
zI/u1ciiBUuxsu5N4L3/P9TbsXvOddtkJ0CNcSXIMhNOKeSdETjyahCMz8tjbubZU4VLmamxNSj0
DPrHX5Ga3cVatzCcZzp9qmiJHU9zLZXR5uMj3dqa/5wLfx3z2gxPXvYY1kv1ljPTZqpjCV2/VJ2W
297RpzgIDNsyi4PgvYlLGt+Z4DJVrWhiVfulQj0nWRoO0tlJwQhWbhds/2ZEl4Ar/hu7+sBSFFHr
efym2+B6jYf80SFv6J84Oa41dpbRPfKjpQKyubeZBAGfA3JeywbLtOxdd5W0GRrnwYjLhSKRmf2/
OJWraIpuBEkLpH24JZe7R96BTn0lP1YgzMg9LQXLuYE7meN1KDqJpjIpEry0q+RFbv5pIylO1SmW
pLd+M/7+Mnwd8FE2jSU7u7mfPJnHbaUGvuSSSHWTv0X3oOq7y3N4pkenUhRLzzXBz/jFjdftNSda
1SoFuYsFIHOPn1yrhsANlWE8paNr1N5GgJ+zIT2irsyVcExuICtukvVw92/vMlnIVT8LOguH3r1f
BYfMkndgkT+kZmll+DYoPRNLp4qEpPe9UGzQn2e5cq90hrsRNGlNvd9Dog/CKshB8DZEK79SHqsk
2fU4q9lxoN90Q5luM6HK0H02zt5Qs7+tL16LjblvizBeKbL82aQOludhYmO3scRMmPv6499/7GxQ
IEI0MmCra1V+IPu+E/NrTThc/tozGwJjEgtiycuxambPlBT+k4+vOEmwtWs5j6GPBbUqaadGcv9x
Yk3rSeUg6Lpe+j/Ozqw5Tp37+p9IVSBAwC1Dz+320I5j36hiJ2YQgxCDgE//rs5VXv5u91Pn5lSd
VAKNkDbS3mv/FjCNuUkBAmu0Aqf3lnXb3wzYFy92KSGF9q+0nBzGiV2kYzMqVvTTjNqwXtPnC+e4
jfoD/1m+qgcZki25sdG4FuyW8tGsTNE1DqLehr2Nfw3jkthKAJuwV80piW4B9q8EDrY4WTnjgL6P
y/aTQG8wXJzQ/Qaisu/nwBVmhrEUhCJVCQ8aC0vCpPleKLhZe2lU1fUrh1karLDXJTbSGZ/BS5jr
o51yHkhHx7UkCm0J7T3LjRB5bZD+/WQvBGpR3/+wK5OTLU5lA4DFhhhQc5EEngIsG15UA6/yqdoZ
vTNHVl6tsnaIv7/ZlU0EW8RmnziJwdJLPQ0YoQ4YPK8+yfa+g6f89ze4cvIzlspRcyooVe5feqGO
54iFFxDqhbrdHfvNjXtcmShLinw1DcR3Z2QleycwkKGKSODsh00GO8OQWSEPOnRX/rdUgrHUS9ap
XwCCfym3QRxDsyzkrQTD6r95iRpL3eHgwPpxrsBL7D16RMplDalJdGOcLgvni2CxlBqqrEoLYA1S
nMIHODtf/CoAdd7YASb/qlqnN7K4VybVUmKoJvTUuvA+h0+NDn1sINuyphFcZmAP6E+3hG1X6rOG
swgP7WjwrCkBreyrOwAF9PBsFaFGXe3HxS6zWYtQd2uPbcx5i/9yF7NujmlwW7l55Ru1pMuLNJkG
dUFbWk0T1f6hU1lc3BIYXCkWGs4iDkhSeG1K0ao45XyKgCje8pJngfCsITBTAkNuoPTQ+4Suuckc
s5Wo9Yp0qFg2yAFXef5pSYKcgy3GwAXSIfRqE4KgeqUNIJW8EX9ZmXuX5Q+Z24WlPZ9KZCkjbVaQ
A8zyj9tRJ7THVAUiqZ9t7T5PRbG38hpt8RaPh3RCBY/LfeZCMGyWgBUWoECjP4Yf6qqGKKqAQ+II
jpKS6pfMkS2YO3/N3elhqICLMM36sXPkCymLLrYMo47tWv8eJPPXncfPRVe8QX0G9nBfuNtkAn8M
YRaH2LwFbdN06HwoB0i3SlnfoilcO5As+4zKbDJcBuHFxjKDiwoOn1N5EmvdA/gRVO/WGm8hgmDC
ebXONxbklRP7/2k+gj3cOGooV1NUaeMpHrfVKXvgkYPxDfM7M7zY0ukXfzve2Gde+3Ivy+oV9SDM
mBUMVrBfgBoB5MWAIP8BMtnRf73VX3KlpGksa+gjemi6zC/g8rqGXcA9eg53WgQ4/lor593Z9Efn
clsAOM72qtq1IuxCf2c9lys+RxnU1U/kxhBf+ZouS+4EC8GdS5hZysSIWRNOggQF+m+VFzESqvz9
+zd57UVevkz/bFehl8rRZZoKbFWsoOMNzjqrwmojVoAqwG/mXq4E8L/b+39uMzZzM4iSoAqNtzfA
BCqG+gVvj+H/wff6H+jP1+5E//8HcjzoVxLPFxv6kDxC3bu+5OXJsdxeFsHtj+mV17N0sTDxamZr
wu6AdfmaJ/rIiBN1hbv3CL3A41t0Hhm3TA2uxOulFNoZQJ4lZEIHJK/va5u8kjZZ9eUtN8trl788
4z8vxx4d4FrhmomAnQbIdwCBCMhIddNw7Nr1F2fEuiVOY0tcszrUMVt3Z4QIeBgU+/xHH1lwhFY3
tU9XvuB/e0X+eRQ4NKU0wfZ4YwO0VtHHoi8CnJoC13n5fr1c1sUXO5Gl8NlnyWirqcg2tXGUMxRT
/a01cu2nL1aiRXQ1uw6O7UX1E04s+xHNKokMYKG3/v6nX2n0MpbqubkbJHEUahnJXXknV6iHrthP
7J/CWzvMa4OzWHsQI1i+gA3KBm3ga140QFcNN9JU1y692FSMGc7UM2sRl/PfqbefshvZvGtzc3GO
yOtRTNwUaDKd4oZsSGeHtpvF34/4lR+91AeXVQuuBgOz/9IQBobWnmTOjUtf+d1LhbDQQ2plHdbs
3P8sNETU6WtSzNH3v/vKVFzKgzPpObQEfhlcUX2ExhXqeitwLBcid+fGLa4NzeXW/yxUzEVobi92
Bg72Snn/aYsbR/xrv/0yYP9c2LNsXvX1pd0WG+j2iQ1mpPIfOITfOBde++GXP//n+nauRK1aKLWo
OwQjoIj+w/eDfm2H8xdq/M+VPZob6WCiaKqiKf4LO9jOjwVM7GgEd6xbedirt1ksUgkRB8OH/pJ4
gYc9vP/yaNwk64sPDzwsb7zea9NzsVxV4dAEnm2YQT62wt2TBV9Ou7pxbL72ChZr1hVybAcP4r/M
nw+ppnvDuZWWujY6S0WYmQzC4wLsHvbm+HC/sfblel5DqunsAEC5CQi9Mj5LXZhTCFvVDXpAKRqN
gFvzT41efT+Prlx6qQubatuSLeBJG7d8mzUPDPugQOn4/uJXVCjGUgI2NUzL9GJnTx/mla8ib30x
W3RjmsRJiYRF89eNLnm/cbsr26ylIKzylNP3hoVGiFW1daJmr8ME6h0kClG0hmnp1n4iadj9okEa
39p5X5sDS60Y1KIK2BO0AlUH8mH/aUIeodUgKn/39//DRvUyW7/YSfwd4X+W+9jzuRsTswSP+Awi
tGnHndoxK2or2CDojTvwKO2evx/HK6W9vyXRf+6lKgbQqsYTXQx92mO2LrcWDH3+W0+bsZSQmXlv
ccsxys3IxDZ3nHWVNHdotF9lYxd//wRXwvrfd/XPE+iB+wKYfwjFqhNLt2bbBpV5avXH95e/+s4X
AWtoujHzuJ9v7GMfI/Gz7vbmXXkwY+gqo/oGafZK4Pq7MfvnIZCfd32Cnt/N2K4N71TTX9//+ivX
XUrDKsvyTUGwSpppOvuT3FapeWPBX4kmSxUYjE7becwRqEZd7RMX3UC6eOzkLX3stdzFUgYGkk3X
ziBWoy/i4nVewkLvjepAbVQSTCt6SDdIXYSdHfFbOJlr+fOlPIwXtl24Nhjdxo7vkJansKF0QRjd
mWjI6H8m9yYUXAStgVVAbpIU//q6fLHcl3qx3q80oRpyXQJe5Bz2MDBZIVUPh0UyBl2cbrp1dxx+
mCmCaH9GLEWyPr5dkrjS72oYl7nzz9zL0QA10aTBRjez3xXpz/C0OCdmFo1G80pd78idto5446K7
zgLglMSOFOhmp/bRbJxTkZs6EJfarabpjDZ4knwSyW50gF2bZZfD/D8/jlpwhHA8SKA4yR9SIgYg
+UUS5uoW7OXaCllsetRkFGDX4ukdvzyS2jursr9Rk7v22xeRA/CTstYDfjshc8jTP5VyA7+45cd1
9b0tNjvohiMNaTBvzKeL3gDlvg3Qr338l88aoSuy2bRRdTcfsxVLglsVrK/ljba/FKVlwu/RjI6n
GlYm/EbBypQb1CSCMQYsZ3cbJfPli8F9FrkHQH5QxHENPJ7/nIN/ZiE1/H1QvPoIi7RD23mFmVLs
p1skKNMQO7nQBQ2nj3A2QMngVgi7XO7/LGw8weIkM7qlW9rOiCeATsYrwUb1DoVdB1XRwn40uXF4
/3IjhLtcZt8/K6SlKR98+DQBhtSgnFjnW5GkR1E5oazSe5mKS8r7xr2+/NbiXotQUbWWK7MGx/gG
JkfYDEXykkpmY2TqG/u6L9cM7rBY78jB+8ofGAotkx2mGYsH5yesdZ6+f/PX5tRisU8GdbTSUMyM
LTlVfXpX+dONz+G1Sy8WO3eUspO2LzaK/Umt11n/lyMNBmSxyknCqS3Nrtig8xUKBxQwyhs1rSu/
eCkYy3sJahdBpr6aRWhJFZq3SrDXFthSMEbmZvLo5ayUmevLOUADxP7uhu5DWYbzL74Xq1stjV8f
O2x/qRnLh9HxStIW2CbUdxlc9kaQKTtEPlDVtmrnikghKN06vV4bs8WSnmBQI3LpodbQnCf/sRT/
JdmEp1gs4izvLHiPOWIDl9p3Cd8sf7AOM/ej7+f918ULXP/yPP8ECdEKN+srJMlKHB4aM10Xfbse
EAZXphKvWqGNGahtPvtmOBvjm/TnFzFwcAid9FdmyjbwzPnetnHYydkG5eK98EGCqkC3cQ3YqeVo
sHfUGFHgKRlsFtEGPamwhLw4/v4BroTSpRQNBbeKAqUEMpLDXyYmHkuudiU4dAJdlEkz//j+Nl8r
QTFOiwCRNe7MYSsvNsmvvgkvB1iCgnt7gOsTD0DkuUk5/Vut+eLjsBSnuamjSuFd9h0e2ydGAgqk
P7hR3U+fcPP8BXPHjV106OYw+1+TOT1BZ/urMZHZdw14tmUcZ0E+VC9IDT3XxKwu0o6VnQD1nOt1
OZcFpLLuHVFqy/r+V9ZYt2DjVz4B3iIeQbrfevPExUaPbzY9YjMQWANc1G68gb/r9otxWUrgNHRj
ghMbDgi++eTlhVoTpU+S4btJ8maN71kJfkcC4Ev+3jYj6Nbw2ht594K0Eg8yz101NP2gs4qcgnoR
yrDvCvjUyPaqPhy6dK8Z4Bw8F49uXx0sy/zgfXGyjIYGnE9zmAKEGeQELZGdN+hoSi1Q1Xwzquv0
IAwXZAs2PULHtWYeqvH5uKdd7kAYLz4ZLx1Yvxmo/MFkJUEeKhx0E00u+eFylJaZn91feB5BA74Z
oBhcR/lsbaZ63Nsqe4Dp4+PUJr9JV9yr3A3r/leFZGI7jj9RG+5AE02OLS1OA/KWU2IB7+r2Qa7n
FSNiPwOIuK079e442e9K8CHMTPWeXnzqcoEcGMEFvSI58tJGt2HhnCrf/0gy9SdXBliNE5CkZU8e
vZbe2GPRv5qFL17kEvslS7fpMtPG7qfTAIH7/F6gG7eQBjwF3SffSI1gaNAQJZP6pWI2fCbYZp5m
uCp27coG4ge8rPo+Tx0ZAvyBgjyvd0iDBlnV/bThPh62Vegf/dyKmE7vOttYEytbUXP4AQuBNKwA
GQygwbcOSeu3a8Jih7+acJq0TGzIs7hJcYychzZI4JJJEvuct9CXEwNXtWeJVjdLutHclzJifHrF
rgS8NvetKtvQRLm+mVg0syEL7C4rIoM5kEkYxuvUAIVRStMAAqz/bWsLtu96S9BNP086dGXZBk7m
7vyyPmUavErF591osP0s1KsoZBpUFA3UPbbszHjTjB2cmT4YiZx30hAVfDcTHbQ+2mKbeuOp7s2E
v6aqWShLiI8u1uzolT1VZrEr5+IZUePFcQYrLvV0zrw65h7OB2yQdOvIDny5ZGCY7h30F9kv32/e
ZJElW9fcJSUZDiqDOt2zeB/Wk/0Mx8YBniMO/e3LRMaoOFoH7RYldFv2HnE4X1VMvo4TJJRtubKG
cqO4p2Ovl6c+9+KKyB+VWZ4Sw2k2A6PAJkm0DyYIHp5nH8wS/huFKMEKA25tMnbMHt7HoYQ6VaUX
5IfzaVXl8GFxE+dORyPZl5Qi5OzC22krGG0YwKzQCX7u4BSo0G2TiE0uSKSQbrAUz+p28qn2mq1P
cZ5vh/6lUd2zA5h2DA3PJvWyNuIzyDszcoZMuudGy1WvnZNFIP9sXP/J9ICbAQQVJWpQ3vhohyYS
/hBVNPt8Fp+p5AgRI4kK6DrpZO9tFDYhHnXAW3f5pk7Vc8pbL7An2DPX7Xum2nVWeA8ZooUaiq32
1RjwrIINsf1eoHHEqgs4d4Ntw0VaB56TncAmeaZVYiESlWdP6gy9HinAbcKLrN4CSmN+I33zQNt+
n9vNwff46VKNxMf7zWE8rkz3IDv6bJXqh7Tn2CYzSCUASu+o8n/2A71rEmPFdbZFpWGV9nWcDij6
gkoFcWdWxraHqoYjHA1WormlBnrzXdH3kAKIVW80OpBzsjNIft9xWgaSIDipBi8aQfghyzKwVYBM
Vlw/jIM9B14pkNZp7CbIJvMgKf/omkHfdRr+6q78rcbGRbwkjy0I0lbDzo7PoWrsRX8j32ZetuVf
RKel7GD2fKf1RF1vXE/C2sWH1tP3cwTW4Zwj9oQsccaoYji4z3ZhrClma93cstm8cshZ2gCIEQyK
2UQzc4IxLewNXi8Cxo166JUP9JIHP6cCy1hACWwk5M5KPDNwBd9S8PsD0t7q0bz2BJeb/7Of7FJ8
YpgLoTpXcAKfif+jlw2F4Mm9cTi5cqpdUuCt2pjqml0Ed1IGozhj+gYJfCbGJMoAuoZZ8er7Ld+V
neVSOO0kCdgY3gwFhfqVz/eShGZfxp2PMGE9f3+La4O1ONNKZeR9WUGw0w17iHBFdhitG7/+6+w0
DBoWG1Zqj4OENwaKjgrw5sK3QNnNaIwm1Kgt9EfLmv3s53FHYSkkjQ/Ppp856Gw3Dr3XDnru4tQ7
G92kzRKTDcwYZKDcF3OfrjrkZ/E9SsIqvNVyfPVGi21nZal6hqGl2EzhBMfwNugQ/5HkKrdV3I1B
Et1qqvmyIGJ7y/QWgQ+oa6QgljmG3howa0ilF7dFtXOmDyBTYQ+N1PDc3rL8unKgXJJuDEJnYN8s
HF+rJGYZKMTDrcTQ1+ls22eXKf/PIk0HkWdco6jQQj9s/JAr3kXVkx/2K3yIVmxvRMhmw44rqJ55
/P1U/1rBinsuAoPIpxpZIr/cSOUcjDSzA05RLq2r6Vnn5tr04Wbt+JMTDXU0C51FFny4oyEjaLdP
YHIAyMDApt9CMDeYgC9vqHxyIISO/M58K2dAt77/oVfW5LLJgHt+7YoaVaO2uc/oi6qirPj5/aWv
vdLFWdtUJuU5qK+bku6y9Df5TwIjDO0ijORzxRrZNPhqJJ+lszHojQzTtRiybBvIa4H9o4XPEXsz
0lABQ863+YsrQ3G+dMWa9/9tXBaxwphb5fka41LMq6l6Tm419X/dMIKBWcQGXl0yrZcLT/UcDoPj
wFK8ejELzKdiUM8Ntm5e44La2/+sMrOAxa9s4L3uhrlr7pXAjtlTDyIx1sLuT4KUkZ32yIiBX/79
g1uXYPzFZmPZMDDmKFJm3Vxs2k6+NLWEkfZUhsUAymTCbS9IZL9qSH0H2NTjKIy1VKQKslTvJldU
kcH5j26s89jx5d2c0V2ny3XS5thl4U9gEDcfWYsGQIApd2XhHN3B+03r5oH43tE3+bNHcuwtq/I9
61NgWI0bT3VlBS07FDKA/bVvQVtsOHs5/YZlSyDrJPp+yP6W8b8askXs0hSWgxKkrg171rshyqG3
rU7jy6X2Wn2md/AViCo8VXhTRXyZLF/dcBG40Drr+g5yDyhr1JDAYYS3zbba/Q+fsGuz4DKQ/4Rj
NGtyiI1ohVYFN/A+p+cUUkexHX/w9+RmNfFK8Fk2KhDPVVCut+Umm/M/6WQAMj2p/5akXHYnJEWD
eqxAZ01SuYfK8p9mW+66TN2saF3Ziy27DzKIUrqkADXKexMwltjSEEaOT3zL4TF8Lg/1Nnn1NunO
3d7qUbTZ353KV+99EZWKFKc2x4ECaUB1hiGzadTmuK8NdWfU48GcYJ9tzQ+ssLb+XCF02LuMF5EN
HGTBxU/ulhOO5Qq9EliKViuBUODbxvbX5mDGRdLeUw3lO7NP6YwsjTMiJE3qns0CqQGkelMpT3MN
WLXh5TyoO7LCwSgJ3AwJR2VA1J3Cyi939mPqrVsLUHgfe1SwXNfMIJdcgnOG3dudKfunCQa1oeym
pxHSPOQRYPmt02OnhlNC5b2m1R1lcgoIjtmBYtCm+zSJrLa968d+5+dqU/J83wn3wxnRc2LR5CGb
x1OT8HtTmAg1vF/54J+ZVmMEIq2yAKH0aHvOvSPRS5CPEwl1MW3MGoZiU9I9Gsij7ZU9r/1+XsEh
6CVL6g315Vs7sCOr7ChhdRs1I0i0kqqIwDIpoHb+UripGTWCimCgbAvxcSTcZlXqroRBWvG7TDMn
FLnnwmYIJzS76/6UrfemiPOqJ9JEummO2ZC+1W3z1AkP6W0YLmrZo/1TB00Hh1MHRew8seI2w8E1
Y3MEV3cnTMz20c/YTnhVEhAvpUiKzT8NLqaVz/Oj4Nq/JEJUPEgcDZyERC1XUBBb9k5TRsNs6t5L
PFboIbZjlNtfdad/ytrYj553ykqnDWkNcJ3UfhlOuT0hO54CpkoZCyefrLrCeHMgkgkJsLVIsaxS
2wR+uoOhjU3Hh9YRv4fGPgEUtu/q8jUpqYxcG/ZrY8aSKC3S/Qg0BxrTVrLxy0jmboUUVvakRZoG
dGzuu7R9tlg5B7Xt3CuZvxUs3Us4lo5sNsK26e4HDxhjbY89GP3l2U48/F0mzhk6FI8WGtKeU1p8
qEn8pAMaG+rBDnKrqWOnns9jgXQFgfgxNmn7qDyY1QJr/0Qz8ylTbJ149LPp3HNf+/sscZ97hVQI
V1BYcN2/1QMyHJnfwvgudfcwM4K41NkIzEAPthI1LdayRvdN3lA0f9rdWozVs50LeENUBQxdkbUc
jBmmM+UvQcgntu+vqc/fazU7sNWyt8xxrGckYO9UqdZsKJ9bdJgGpQtnTC3wVeH9I0GxOUS/ww7Y
obu563Ao500W1SkLZ6sikY2SRph6NprilHoXmMkrFA4P4BmLGGLGsDOTmBdk1Vbd60wgzXZa/iob
0GbQfhPMwllJ4uugqIy7ppuTcFASxwqNZ+LkM7dYbNl0CzYBQ3kFrgiw9MB64HsY6xyIyO45s1So
mYMeqFY8oamXRAJH+oL1dqiztobZSSFDNlb6mJg8zkyHBKXfnDuZrMzOWFsaXBAj23FuGWFHpjMW
x9ElZJ2TEefexnJDU6T3re/9rgbrbvLGjVUlv0zBGbITyVGX8rnx6X5SJVzlWvcNWvS1StAGYDre
Pbx3MGPGLg26JD3ZsnwB+TrmzhynDX0U3H3Mc3qCSht5uYJHsmHY1OdV4A7TG4Ctay35WfbNk7w4
FdlNDS8cMbVgTqMsn3awZ5HAoiqLv47KiSCV2fYsi7WHTl2tdXzBTpHeO+bZKIAurXSIDrrQb8eX
YgaB2r/wbJL+JS3MPSkqdB5JBfW8Tp2P0cmMFc3Lk++y90lnTjR3et8Xw102OK+kUGhVAlwXtQC7
TULLNT8zV297bB4DkkIPg8M2eswcHbjc/hxneRq6JjK7Hr7CyPlype9YV5UHuHjwsMyNSPvijiVQ
SEwwhyAd5oXCTwZ9ClGkYEBeDBAm6zPzaYwywBug3+81RemU0bupmM+KeuEs+d7tIbpI0ifp12GS
0s1kCgSBfHivYRumPbiJYumHBtVgluOIRSyYe+QI6KjxUp9FqZ/+QJSPsyL/3TdO3GCeoDRorBTW
LLiua5T9IhMImRY+OcrMV5P4XaVtOOYMqsNGR2aZhzQlh6GqHrzB/pguptKD0cMQ24I/HXtmLm0C
koyH3AbK1Ms+mqaIk85+zF3/3ah+1OjNE9S5K4Y+dPph604cVmhzCBb7Fh2CkUZQkyZBUq4Abc5w
RWw2c8BRKrkwwteYv6EqnbDU9pPClv5UCjSUMje28j/wa28CLrUMea8/JJvudY4NXGUcsvESkoop
nEn/gCx9VKNVqm0zRECnDkRRrWB9Hgq45AX5bEDSgL6gwr2EXjeWKYx7MhmAOIlmar42DNJHhtut
YCzy2BC29kW/m0j2wS0d8Y4bwcjMXQ3/zNlM7z2rXw8+XjIR1tnNvVXLaVj03pNtsd3cXBgPRKFA
Xu9Mgg8KvAN1QF1jhi+7zWLVgWZapehq69ws1B4WNL77FnQY68RyoNCek3LT9JgKsw/iub2xRnKP
htSoRglk8opIyfHDb/zIy0ak0e5mrw3s8Y/r9A+8PaL5ctXhfNqaVaAcfGnM5K2D/Qth5N5orDub
+veU6Dek2M9lA1sq9FA7UkfInCLfX61JOm16YoMAQGNFaBa1ZfdMuiGc3XlTJcXaqpB1bN30ODP1
o0O9bbZyG9uH5q3N04diwjHHsZvVDJzg5FL8c/mSIWghnjcxsfqHgdNtWUk8EepnneFfKi0HZvpZ
QAvUM1wPkJvqd2+KP3XfHlJKUJSQQTbbB4+mP2WHuZ/KIhqF3tZ2vlYQ3niSrnQ9fJgGOboGqky9
68M3fDp1qE65Jeji2POsO+lsMqvbz5XxbqkUY2mxJ2k5v7LBBZeOpqGwYR3g9uUPygmcIOruw0y7
k1cUjz4S/mLI2tAZWzAFW/Rs5ySP696/MxqyavLsjYxsB2biZ10wjfKp+eqkeNkd9UHL5YHpFmsx
GagTJmhIvWTjR4VuMmys6nK6rxyx8gv7ZwqvoKGdzrmDMpPbkWAoyENGh6ijGWoS0O4b7capqiri
fXpoDeDOUxOmM36FND/pP4hQeyMdV8ARxdOc+YEc+j3Kr3yj08F7RUFCwFighrk9KlQQUzTlPbEw
8rAsX49+dTfiUyhd8ZTVE9Rljd602jo4zPcDlBju0aC0LkCZjkvabsDnB0XXQfFqsMAHZWPD1zA1
scFtHU2ACsz0XFdDibKS2OfwX4+GiqmDdtgb5x2qf4nzngz2ThFNI+kbzmW/mVSbKg/8VKmXWut1
Z42fdpe8T7NdxQRecBtjsvSuI7qNRtrft7m9dqkZpMo9pD075zUcb5iYfnS83OgCyilNYESQsSGC
aefRZrX7PMyE7KdS9p/4Yxlcop/oS5iqYr/fuGnUwIs4V/pMQM4upvHYTjQUXbuZ535TCAmTzi72
pmo/lG6yq7SZrljXOTEkgCHl01M/JG/ouYAuTGQvNud0hZ+BMFNfvOjNHgFxrKLRT/+AgOVFPkdf
PjFYH2S2YJuuKMcQE3JDPI0qCbbiVKzwsf0hrKkOVYqdbOEecIT+U80G6PnmSmYlTigzjYcp31nW
xcjL/2C5t1Ml2wrqwduEWQ8VMe5Y7tiBn+D7Bo7sgQl6GdWgdvoK/sT5zyyxI0zqY9omH41lxgAu
A1ndHSvLfOnK4phO/Sp1UbFFCS4PPVs9sVGsEPY3fOjzgHWuHRd2swPh4Jff5l1cSst8bxVeOU17
FVuViep1e0ym4lz3/PfkpmDeY/dYdEnsmTWOWPSxTZ1YTNa6Leiuqss/3KIzfjOg0sMwRzMgyYY7
31Xd/OjhuNZm7K222zvlVxaOG/YIg+fKCse52oNtFcPhKRzHfmMqfHHMatgkfAbrSBbvevC3ntWe
MjLFekztyJxmGfO2uRNl4oeMNmXY9tWZ2ugOK+13IjH66E3fGXwcN8yArZZVaH0ZD/hxOvBO5PXz
kGZGbI1UrhCtUd3oqyaCFus8GcawEroO5zI/EyN7yC7NSdxDNX8u2jnoy6RfaQWQ5wiUL95rbBsJ
NDozP82J/qmS7GS5yRD3oz7zwa3WiB+Huan0ayfse/gUFPsq6+EWOzIVJJ28OBrU84Z2M842WYrK
hAe8oMOiqYSThp81AQRzYVnjxAUqiLnSlWmFwzw9dPZ4FK47ABSBtCE0/QU+kqAHihH7cE8HIHiD
IdJiY1AnDLC2CpYNKF3G2hgiZen7pPK8ezifPVd/z3HeW6FI9sNAhjNuXLJrm2aVEGgkGwKUHZt/
Y7t21q0rVmqGAXFSPukyW6cVKvgAuW7HUXwK0ZymAdsbeG31nn9MUhSEmcTIyRmacZCa7E6tp0Qc
hM0jjPq+srotBKZrFNehMDHva1DyEgP6NJvD8NGxn+SU7hGJ6UmNCP+Oi6MlfG1rH6PiQuvKgKDO
8l2KjLRPsrA0YWnYeSmJoSGvA57yHzBL2VmpkLu2p5D4ZP644rV+H+YstvwiBH/8AyVkAg9QnCi9
HpwbaCSkrA+J5a4oyZ5S4j2Qma5L3JjX8ICy7APMntcWtzdpAkgjzi4vXPa/ENSybWukzgOOr+mR
ok19Z2rNHpEkjIwCGk3TmzpYlUERbAOEXk4sMIbei9QI73EoAzoFqfmo7Tiv+QkElc1k+wfJnE/w
mjYp1p/sAY4R44rk3gf8ax+ybtiCdfbpK+rHILatsqJ8mHX9kI0kOf4/js5jSU5kC8NPRAQ2gS1Q
lK/2dkN0SyO8SXzy9Peru5RiRlJXQeY5v11GB2lK24JWsuMtte9toRqmh8RLkYvK0mNrtX1qX5y/
xlLbkWmrQw6ZHdmVefar2ttPs7D2U166h3XNCKWx1petUNduLXcw489aPtwjKkfr0I9kiXhZfqwN
fUdqs/va+XAIhb9OO29hZfK28Tgq8WNv2xBqNgKIqah2tZc95Mo7l8VEr/i4DUFeNfuS0GqZtMct
Hffblj2sdvVn6af3bVmOys7/VogLVcnGn1oEQXTMJZ19u4vjVU9rc2/9ter86Azp2Z7sqFSFBpAz
Fnh21Flz1l96+J540D9HN3kpSpfMxDvyURrtrkSha0m33S3zfOwQaJTIMJTNEEzlh4ga6tXDrqsT
9k9ZBJrBTVWYV/QMfUaXsP/olVSwd81LPTQD1sPuq0Io6kwrYc3qS7jZzW6Hg+HMqEd9WVGGh6g/
9aK85vjwHQWM6mrnWhsJzBm2383t56BGaoMGJtaMPmaPeSzdJNi65pit+Y377KAJ6z210pdkNVkB
xV8pShdybPx0R3w4bn11XSNubBWVHDehY+C5JC1y4ioAgameeku71fSWR6tTH/U+i1mq/1NWvrPN
7IxuIEy6dJ8M6VPj21o0ee33TJI8xNxeM4yz41bnXBYfviZf1zSYNf1Ty5Nnh456ySSDujts7XyD
mFbxZOSfOsGUjTk+KlXQr+gjwS7dOpCrsy9StccTuiMUMvJm8Y+0MN5jzg1d6tfJ9T6HWhbxvXal
EVQEjPZ4kBo9TbboKYh3WQPpMUp7KqIWn2qBvjIkspZqCCvpsQ0MBYn1niRs0Co/dIuPmxZwBE0T
35vhGPRZDtq3NxnRJLpboSliujx34r30+oMp6ADEVV7eVoLiT6tdzAH8iUflzvSDQK0C87B3stUC
nXZ2DgMRteXyzLBL3wFZJjsqcmJZa8d+7mMG8H1nZrdNsD92WfWurVKd68E5+3P6M2/j1cMJERQd
yJ70Kyx0NEcFi7acKVS5qLmhjXrrgAOMdadvcIajNN0gqzwLdYhNk/nmQP+CKbEeGT8W0q392NNH
TlXPAQ3X2bAwk3va0ZXNic0G1rE4sZO9QfbV4VQYzynNn4xzzXHOmm9P13wgDC1uSj9i73+Y1uRm
ILALt1E2oTmLDUlb+Vl6VHSMyj4MujbizPGuZLTsi0HfnuzNf0S11ByFhnRgyJGizNI6TxxUl67Y
/i1lW3MTIkDjY2Y7M9DaVHN2kVX1k7Tt57j4D+5iRa6L6JWJpVT1i0jNrzUr3iafj9jemowamETu
oOqI2VYTZ+64nyrg0H5t3/hmT63dVLup4RYdW7eIramlRq5M1HFYDYkEzGccL8s8FPPYBvoyb2HT
DU9+O1znLD3xj/tYbDXdcV7qM1Lty68KFXgJV41j9H9H1GmolXw3XirjlK/DuZzK71XVh7ROI3lf
1Ma6Cdi/WVfYfRODW2LQyWglDgykZ7fq059J965Glx6nxb9sdnHRCualuZZdoKv1RxjlcRr1KN+S
Uy3Bqb0RAWNftBRoJBtoX3fLt+wky/69sDjv+Afe1+gJeKm/jBM3p6Y8O9Dc5dqAlJutwo/ZVrdt
GP/MKykiBihjR5FHRzaz771UDdCPm227McXz5M7XIf/rl8au6YszNSD7fOB58KFLpjHcJjbh9n01
fGBU/aYzujc8Ib2UYWVNx8H/NPNHS6fRKROBliOESNFU9elxdv6YqYstAqLvo/JfM4seVq3asUfv
/eEoEIOspRV6VF1rpnpeOcRQHK+CP5uwW9Mb4gZYNq29MHdQjYL35qMfW2AlZhM50o9bCIuZOsje
A/FOqcDmhC+KqHQMakfEb5dPIpqUuzfFTdC7sbQ7La2ukwb0Wg5/yXENWf8qYtvtv1khOV4ITdPs
n9UFTXfnP7WfhLPxu7VvDHI/mblFC4eQwPhodroeIWj5nS1E9v76DgsRVNVD6+Q/2DQO2pIFypJR
X3FEOOvL6qw3W4kj8PRXmqkWabix12z+ZWZHoJFlBm1Pr4qDyV/lzYu3eq9Org5qWn/yEs1xrh2M
VECdj+FSGkEx95+tb4bguwgxAebE+pNhNC6Sb+rnj9Y4XQ3b/FkL/80eLqJ5XqwrIFk8rN5Hpjc8
qm51mficpWzNUPbtC3r70BzNd67Lx6kW+63Uf6Wq36wZrLNy/msY/DiFlm8XBWTbbcGcTtdCy4Fe
2ojd8MHMnSehzzx5qNlhKojNoPK2HrcoBYYrOCWb2th15icNMoFjjNTAwswK7zSb2vPUapEYmueh
q/bN+qPV8IKDxSd3MNTvNPDy8hhyQOxqwkTypvidBbgmBsGRS83mtbDejTwJyI6KuWO46QH8Oalr
On+jtbaPFQW/o6le4b3iSviHkbe7Hdzonqmv4YsftU+Db9ZfprAoCrJRUz6h6dpqWlSz4OeTPBqW
2o/QOaCkfF+/A2FhjXzPWmtX5fW/BHEW+H14jyq1kJcyt5x9NpRZHJdljhED6Zr+PKbNk51yT9Cy
wztcdt65IkFaKf/Y0EUL5OsBHeRPHQRE16vQsrRjrnuPiFWDflwCLen0sFurv7zm5zIbTtL4R8zX
bqpg62gqnFbzvaVlsljdqMqmNRq3lqbDhdRRI3/oZ/EspvGbxPk1BPH9HG3jKUVrShBn+dSNEGVe
exDbJiKjV81ukCiIKaMLzITmPmn8rAi287XC8ps+Nz0Hc+bsB1e7qk3lobSAkDnbj+b4pyn6v9KF
JzKjvFugqcwlVHnCECsCVYFUITJSrA+M+Tw9XvVfoS0xiB8JWb+mISjXfpjSFf/pReXfjfdfvn66
iQeaPQXSvrWFHU5L9tTWbykig4LvktS4IN2MwLNrHjs9LC1xUBsluDQVDv6XRfxM3gxXn3seAzM/
0HpaGueWZH9cEyefq5+n+sAtDibJNWJnD93yYZm7ckte9dWNR7EXouOQRxqn23W4DM/pcrFU8lrU
1R+VpHvP6Bi/x4s2NBR2a9NvotP5yq1WlYT4Dm+bzetl/2E6DG0QYy/pH8m059+IYmL59PomGKZf
UxdhSmH6sKpQJG049PapaoC3xuG2IGFgTAUASheQ289ps5ngLP60AmuuGVXYWFL/ORGPSYGM9R5D
Vjg7BAwPLBVa92RjRVlsSGpjC31EGJ4KbePaDKxKWbMz6exrJ7SqY2z5J29cCXMU/60E+EjSp9dy
vBc9BYNtxlzGtAI6+6RWYdXDNMibm3+gGTvUXrVDHRyPpKpNeXJrLHWy5jTQnS9nkx8Vl7j7/0pi
LJrOYTUTVvcnKzXOXSoPpdCOpUNycHpbRp3X/WcrXk3ScytRRoZG7ZlbnjOD+tmsDh2w5rQkzi7t
Q67cFw6YWHrE3QgznkFYvVZd/NRnz2IwHWE4ZHZuSWWbcXmAvxzdbdzXI9hWwXen2FPWHdBAJLzx
WtefLl8EiRmFQtA8RaVVc+w9bqnz2BR8h+4Qiu1jTksaxP41GTtql9Hwqkdz+bSAjEDyBWt/L6T+
IjuMi/95rf6Z9Wkz3rysiUfDDuVEkFl7rKVzm4gNRcvBBPaPtFKEuE8pQ03TFYHlvDgc2O59Xdh8
Hnt/v2jpeZt0hrhPkhGiqh1juYw7KodIDvwF1d8v/Xjlt3fz5IbaAhbdmVeVU7KYWoxKCsZqbQgE
ApQRnzZ6a8gMGAlIgi0yrPQiTcYkK3ldXW+vgCMt8o8cDm+TabpxH1T2btj/Sn4haG7vhfHpGijU
5+Y4Ai/7QDti9ndlI6ICfw1cFt8EDA/uGbHHOLbr6zmWpHJ1kxtJDpmi+zYlXZHNu8H5Kt351Hsp
CUDvFZe/v3IoWFQF1cHU816WoAvS/29ck8Nszl/A8Zi2HW7re0JhdzZX79selldr0J4xMLPOYaOC
byqCXHJ+bO23r1gQm5zUSovbl9stAzOuUujGtOHwouJyKn/qYZVBmZe8Qa0RlDZ9sso6pZAVPST2
5q1nMkk5eedYMBOBZAU+ZJBVzIdK0RAK+bB6/nHz9RjFvBZKvf4iktVmykisXTuDgafer/TYRtLP
rW9/cgpj23QaIk9fD3mpv00FsYEVfhVXHLC9TE4VZYN96pS7szPtkY6GL/IXA7DZOO23c1UPe7Md
bqarPup6iHtkznLyA1hmHqMKVtUp9unm/QizjlxH3pVNWUDPYmROtL8W/UPbIC9P5xc8Gb8sv/o+
k94enDgs/ermlIPkrRnzHdZ5pE7Va0npQG97u6kAziKVSKT6FUAw7keSFRd/R5PtMWuno13K0Bvy
Vzwnj7ln3/qi+XVl9nfx/RdhTV9FWu/vU1ohWw5Acz8S4bY13m6b7WjCxEBjrXxmDXn0PPepGDA7
8zQNeTrHXk8rQQ4KOqj2gUvlxWRQaJCWU0gcbqYVe/zaHQWD7pNvt28TVpCioZXLAG/NuZFney+M
+SxKO2oNhyvLfmmk+z7bS9whV5NOdxBM9Gq1oqlqy3A1rWN1fwxJ+Z/1NMRZEToYG1KNdMz6/qy1
jqLo/lMf/jnZ3wbth6ejjLOXEMeKFN6uBhNYCM8KqgHlQKOHosYx5vz0enfrtGaMiUhzgsW/A0bL
56hPP4sPZdX2X7arUTDksfUIJ5OntU5ggC2Hu8m+4v1IdxA6kZg565ypj03iqOhdpkJb5wdBAjM/
VFpP0IFpvJc67pDJt+5MISswZ9QwvBhugrqBd+kkGucbscn0oFc80HoDKMv1JJGoYAPB2zS02tmx
8egoh6YLMtNTR7W7oUQ6QYk3iTD3Bzyb/L++YUJm1I7g2UUQkQ3CiWWS/aI/OE0sworvIJrTNV5X
vb/MmHd804gTr85D21FLQMoosmPDgvIu+sdeYkMR+Qt1LDz0JFUw4YJsd2k+RTPH7T7xLVAt2nki
SKTQNxMvKs16eHBM3/6cZ3Xg03ybRyY/Ez5sxd6+q+0qJNoAUU/CfAKZL+GuzKPqWoHCbnorN9sJ
KC7e916FdsMwQj4OK7AtFaaWfe4GixCAfgMU5FKHWxbXTbn/LKAijprIQQK4DNPXamzxqhd7uyRf
wobRa4yzZ/NZDG68tvZZK92LUerHdEtF2JvmH2msn0oB9Pda7M3mXicEicFJHjWScIIBxk0S2W8N
zAd9Ph/t1lR814pAAHQRXuJCq0iWqjxKZwAk1zB+u857qObytXR7htAFn2Iai8KE8XJ2xupyNYKA
w6E9j7PSQHlHev/MY0uXtTsBtRUdzEK1gdIMc7uEeuJgCtTKFhGGbt0WEwzStJAfDa7Hcqmbexec
hbWv/jc4XNxFYg2B1BM3zmthh5RXQpLIN5F6e7rAXXjy9HF23WI31ObNWGBK5HzIxqzg2i0PXbWF
q1yeMomDaISThHaNuEjC3NNPdBi8man9hHfge05G980ReBZV6e473GKrEE4EFrUyFnMyYRi6uZKG
8AnGjRwy6uzGTuLp7MGAmeXmMR1CZYsQ/fYzcW67bV34AFAq97YDgA0+YiZYnWbHTIl373E+FQ7P
oe18eekWF5qA+Jlu9ZqPEQGCoRinPY7TDZ43kVFdmU+qZQoTjvriS8yDua3cv1LzzqYa0SGA76f4
Upphl9TcD4Pd/cceEY0TmnjMRMpHi9dsx77pbgLnWKa87CpmETea97K21u9mmrdCrnt++qiSxrvX
1tfUyyaOQKU/FvNSRq43QX3RTEr++HB2KppXnOyzMLIHKZLvkmFqXPU3s8YMNzDop9ZfJLRUbQLW
zLlCW0f6ak37dF2PgaeWLzuBLdUL9Sw672Kl/U0gXRFMkhMgeD/er612ujb9/IgR68HRByb9dVev
Y7C6w1k64iT6OnC8EZDbiTSzvhpuH21yOpRZdZ767url5mFs+pPR29GWQaRo3vhSbu3rMGiA1cm3
vmx0dK5sEr4qPpqFcrxV++xq57FYeBYa2z+4/JyJj/5+tT42P9knW/NRGmkst3/Q9HHRWfvO6vYe
4gOOrKPhkHWilotZqHDx6Q5JZlZDofa9Pr9suTgS13wu+uLL1JcrQM2e5rGMdaEhLSdjNmo3KjSt
WCr9eU71JzrfL006vqLbswNTWx9GVgkX5qtMtf/cDBPclFKIuqhbQuN3VZJyo+wi2Nzko9HVa+2y
H/mjdfGk8dIWcM4lrZ6uRgSdLuzr4moveWH7odQWxn+CxvxufDCN5RWV3y01yrM+JUfD0I+D7J+W
aTxlSJQC0S//TWUJqFN7Ezte+aoydySaDGQw4/QbE++Om0xfeq2hSS/af/iPyf7ftJMavOe+sP4t
BWZPuNl3lAp71yq/u0R4oZDNxTCsXZKNV4Nwzp01D3/NxX71OYO49bYSLrZ8bbsJUnCx5qOPqX1p
REwEthWaTn1aFCnTm7Z8MYSH1OpykIwkqtTVeeydq6olwowWHYtWLO85/aPl7J2TTT7nIGX6dDGE
gsyBiZrkfmje/fkLvt7AUEyojsgYX9LkPLv4hfsyVEvN25scl5y5rHOPrubt/EKdsqI5FG6PvKZB
YJ1r/AYe2CXdmbUZLgwYqttCCYahGbf79VvWbALDVd/sc0US2l37saJAMqftbTQnTEDtxfS8Z90W
pz7zkdL0oVcA8xc8mzYP2OjwBbrsBQk9u2FdN8/dKvZos+Cj+x3BdOc11T5VlcVaxZDVYSPxxyuO
wldDX55ELWZ6Vsa/csk/V5G8sE7QGLYNBHCPZTQ0E4IqwZnbIgboKTfRUgSuC1PUdidzE1QqZpY9
6C1J3WY2cjfq5RvwJ8sCIQWRaaYPquSe0K13uxn+eLVzkQAZM7xnOGRLGjmd9dwS9EpIvjh0Gfeu
tV5WaCVQVy/IJ5gNcNaHaZyj1oSmZ0wNhZvsUqeL6R67akmW7nNw3M5c3nJdHdxhbEPD6j7ruX9K
0iIW3nzyrf6nEuIPFdHOfrqPNR50SbdB2OT2ymHvWI9p0piBnd7vwxl54VxtDzpFd4EJEoBfe3zz
hXYbXMA7s7+uCYRWZcnPxhBMbvlwcrz5IByqNTfxJ7nTaJ2jF2Hmro/ptM2hXJA3JpoZE598H8Nw
EfiZpSJjwLJkJ+6vn9qv1koQ2sb3MATGMLGEantrBDjoXQikJt8XTMQ6+wctKnfSefkBlc8hP/3Q
1oyrkc9A8lJf81NargLot8r3HbP/wXWMB3jeH2vrgAMyPbLz6pSPcOtZPaKNRqZVZmWs528EYoaJ
XOO+UE/+cFfM9Mp5tny5X9PtzdJbhI3ZxkO/vsMGnbuOJ1f5l1kJ0HgW0lJPX2ZvOGluA7Wssy0b
AF25l/7Wd+9kM98ddclus1a+f7F+ZhhM05wJwarYVtcxj0qQXhJLeQctsrJNLq9cx2S+ERZQ1t5/
atVPEvUl87GP1I+/0ZouMjeYofuW4tGRqucy2VmZgXJ4qAAZyIHXxo/Oq4Yg8fEja418NCqb5Snx
97o9YrR3m52u17HQuy4saJ02rTVSVsGqWGrvWnoPcWkHqkxqyugIIa7/DDJ7KDfgVjcVz63h7zPh
vqZDt2fiQbc4XbV+3JtOmUeq6tjbedgqcz70qr4N2vJmTMYD3U9P/mw8LCLn1ljfHKkOVuY/KtY3
GMFblYAgem4X6Vaz652UFL4+0lkeBrIcpNMHeo/JF7mqMSCww3GuGdOeRugQuOKzKolT2Mr7bbWj
K/e0anq8jNajoBPMSUWcFPWxm8aLQ2qFQ5wWCyVyXl7y3yrJTrY9PQ9E+Q+L14fj4j0A6J3NGUW5
Vxow2QPvui3nuE4WFMz9DadzE7md+5cm42vfcQt3pSxh8dV/m6iOdVZoMbjl2yJp93Ay8WmtHLvg
zm5SJKF+Bxd9b3q0M0vfTe7gsFUiUWob/bO6X/GcZ09ZN9zK3ipQOE/IXOgjAG2EoCjndoUXZFmo
m+2j7YqjA/Wit2Tkq6bdL3hsAnPSTvYw3my7xbAMvWV2ey2t/+SW9pn3/P93ib3IAd5LzmMtOSrf
ZZRcFU/0vO5y6T+0HXgsb1IozcFAfaVfFsv4b2pzbNS22QAIDH9zqKMyH65VUf8WLuyU3no3bbb2
zh3XmKz01THzpyrLXdSOdrWbRbKvnQ7lW0UfL/gzI0LEMRw1Dq6mZjpik7pMbffhVXw1hX0ZUjsu
lPhj19p/K+T7xNEJ6gzfz6uzcAiM5KtkVfG96Nm15uBHUfNqs4jv+Pv+lPN2YU07sIJFhj8+mzRC
OuW0Xxybi3yIXf75m8LkjXDeVwhEbPc4cTo4A9qAMUM9NaUojdb3e5ymlXdH4RWPlMnj5VfxUsAS
Tz78TAIJOyD2ZMjNpwdn245usT2ZjdobUsSrtd3wixPEn8ap0COUroDvI1hnmtXB5nnHwpt2VUkE
qVsh+JzkKcXZbrTdYUvEky7U2RDiF50JEG5elFFSL3twpoOf1BdOUcDkwgDHdSpGVbXdqjG7WKI6
mfrwsnhMjZscwsYFdFebd+79PAknsOwT4sg7gjMjs5HrRUsILvEsDYX0XRvSE+FdZ8i2vc1VQYY9
QF/MOMtr7AbW96xZx9qDjBhJdhvRHzO37coOwfE4x1puvS+5FYpMuzqLIDEQOcpQp1xqssY96UHO
acpEAlmTTbE2+RoOa/vdl0ss/PlS4QAL7KYE+OG/9pHWlvYA/aITvK7Wf3c1Q6dB+Djyu0jL02g7
4Trk11K5pxkz+WCMn8nWP08q32uNsXcLRIOUojtD/T0mJC1180QhIFoqdET0CQWzordm3V5rle55
0gXaGM4Y1LPIM4BqqaWcBOR/fzY81AzO27YilimWMfJl82CVuQ/oYpz0ZjqlorrNBpljgDOLo2Hr
WIOcTpbQ8Ld4cEczWJKUEcj8GUDDOlPtkUXuFjiuaLNRzwyo/aZaj7KmeubHreHi+NCE7v3UEBil
rz1QpncoebGa/t3o6wc4wzkS+vbOJh53CXHuILtD07yIej1mKjmvDmhqsh5n784bO1ecHLdu9C+D
bIP1vvMazq5fi49NmQffkOc+9xB/oIwTcpfC/815eauGv4MDqDXhN+aqkTUHdL+rZHKhoTpqtHQP
WBGl7hob98qT4n6KGbzpmcCm2UwNkkSX/OGaDdjVdm11L09Bnr1aVth62q2SM5sIOg8LqajS5xNA
A/c+yoNsIQ0mizzZMw9LdjwZSWvhK3mtoJ+kV4WOzm/PHleXOtKUHfm4feb7ToSvJvfTj7xP2DX6
fVt+12X+69f+w9p6U5BOSdhDZwnLeZ0898eR6X/2UEDWpvTmdLtNdmRnGUfMT8RW1EenQsWqvaKt
+p0q/VI5S2zl5mWsobSM6s1dwMkmRpZGtGc9Xd5kzh3SmuWZ/rYdLqew4UxJtv90r35SOek8jXrO
ahfDgHqtOhiZpH/dDLVD5wNbTLrFwpBU0cfRzfmxnrlxJS4r3z+ky3bu1/44p+ZrUn/lwLDSUv+t
BMA7ZsJmSVDapKp49Mm6SErJT9DIoHK1feVUDx6STAmAXNXuXuVzXIzrrtKMh77nNSDdBgzdi81q
+zd6Dq42f2x2sOQoKZD2MSTQcc732FB25lMg0iAGGhAxjtPBKvurBj2xsAvd6evOnF9l4+5m6RL7
9CepulOdLYe8qj6HFl2s7vqhNv6U3V1ToHObUpJTcZaY/p6IMSCTIewBfrO0CHuF/wuVMcd9UJtZ
pHxQlrn62hz3Si5IBHS3WxeFYvHOceZ/UhPsdLWwOUD+y6l/1DNz7zki1qVzLPnISdRhf0RNC6uZ
QcvKybv0d8XxRJxO2zmv1p2xl/7AF+6ceyEeO0vHIV3uXeldNe0/pOaBy4SRjN5vOpLxqg1nq/Yo
ryk4Y1gjGqxDZDKhNwwsu3sqjPUJ8XxgNhzt4x8HPqhoxy0wSjoqK2IwjfXNUi9L6uWBu5B0nWjq
7Lb9TiTp96bUbfUqVjbmOB5Od14CowfwVywdnQiKHih56RkGuhCpZFxURrTaG0a/NtbM7OJ3Kwcg
QqUy8Xf5pIEXV8dmICuWJjO5LI81PURZm5ymWu0zfpLFE+DFAkq3M8+EIqdkS7Xn3qldRq+WP2+L
dXV3KYDLBriKkKv4D2VBjJpbyHjJBGi3c56AHIZ2Ak8fGuT1Q4wI/ntriK0gWf3Ale4Gk+YiNFRo
RNICTLPgCyKFZiu+Cl//RuUpANwqPzlSlUgNZPnVeP+GyTiA9n2KsjyOpvGBgDrKfWhgY775LVpa
NnyEKO+ZHI7VLM9Vbj1Kv5txbDXR5uZPQ7H2+BSqnUJWMlr9W84tB06DnWodH2HrdlmvnVKFk8/O
duP0YawK7jqLBm1YABzsf4OhIqdh3tuqU4V8lOyA01KZH6ty37cyCRaLH0Yvdx5vCCMrgBGcs90+
VYN38vw1tHBUMo6jx0AewDd/zvTiserHXVNyia4A/yzpt6WuY3uVx8xNj2YKDejK4oK6LKyr5Xnr
RzCP+tSaWI9meST79lBMRtgY+bXtmEDtKTkJQ9sVgzmFXTrBz6VQYniMlkbyWRrit0+NV3+ETRP+
a2plPyqroXTyuGewcC0DGagbu9t61HAQmq52bPCimTBHI3kwwFmQZSP0dm/SP+w2T+QHBaJdD4Xd
h/Zi4cCkc6oE2vWmn6H0yPoASaxW3q6SU40dUDp5qD8lHcKNdeIvao9ypJe5IkHN0eEMqKDa2AtW
+zx42OOT1r5IMTwZ7nRmf7s4brLfyGOwbXSNJdRSU+8LwNBcI7xRmx/cFfo4n/kLiMHyEDyZ7ikb
iC3OeAMzM6hz/lvHhm/BwbZU1w0iS3obch0kro21xLLTd53fIVLpmhvv9knWst6ZZfahLBPLTX7Q
mwHNvfWs0NyhBFqfextkMO203eQ1ZydT8JpiDtXcPnhjVj+gXzqWhEpkUuw12T2i7LthZ/inFcOP
LOyG10fBfdbyUujlzdY8Z1/39TUR5UtjyX/mgLfJqc+TaV+RRjE0ZeqxV+YJG7DL09lGvpU/a0l/
VNJA5OEsZyaGqBPuf1Q5tyjkGhBm5o8aYUzQbsObVnqnWk2fKASzYEhpa+9Vfqt0Fc4aJAaA42uu
G8adAv4EcosxaR/7TVxrNe+A9bl2nQT9MluA2aY/bUEOoFPQpaWjNMY3ZAPGDshUOoxyxqT9m9Hh
uMZaReXm/DdJ7VJXxe80W2/mkL2ZOC8CTQ6YcFCl5GNJtFbnNnEz4a8tsvaxlOkDyof1UNvGP6tU
/3Wa/mrOBvns7W+NI0Jb1PdQ5Y+b4cUbyB/fJKh300Ylgt2gdFykkDjqtAWNGx1E13nB/izY/Y0y
Thf53FQs422r3tNluCFi0cG+snfig94Yekk042B0pgxfJ5h/NqHladdT3hn/4+w8dhvXsij6RQSY
w1SkJCo4yKlsTwiXXcWcM7++Fz1ysy2rUbOHeoBkkTees/fa22aQ6WTOV9HG2BvzUViSn9qpdqhf
PGRUQmROvkWMQVKQn0ZPnQ7dbKotRBSkfn9XNg0GKuWB9clfBXiY5zOyIk6uFiMUEGUq+YmIsIrF
RPD0ozKZNmVXx2pheo2jYiv1SEk8sH0EXiLNhVSqJpp/iJK6V2jw3RFmtiNkyabFtkiCW7TVWvEq
8Fi/La+96QL5MKWzDyHgHlDoSIx1EY1keycMw9pDa6MWnCcnc0KoP+bcufPbbL7kjIAUGR2j3Voi
PROrv5+8+iGIJLum2LMuDDSY5N85xojSqOpTJoW01QQtdSJcSqtyHNxBiCBiJjdiV2zRm0fvkp+/
07ADJSanJ4zVXH981CSjq9e6S/CdsetE9TdC9ZqOE22urig2KEHuDDn7aEYkiCKFi6GHKMkkqid5
E/ma5VQCbAFDi1iNc+ZkzlYHopn+kxoKp3Z603qanmnC1tsK8X2Vp/dBTyqv1TxOVbsWaAl2PvIs
rWPRQuox+cJaQq/BpTN+tjyaHXob3VpRR4dzrH6ppvLWaRJpmKOLrfQkRbqd98o60nt+inWHyeF9
6NurxOKCL+b9TuuMRwQLvzPGJMoc5PZT8SwryqHqcjcTWRcSC+u36l3ltYqDDeO8UVVPcaIf2wRV
lxkrpKrFwm+DAlrN+Ycpj743loO7XmarMdP8eggmWKjd01h0B4B6zhjruMGUt0lp11kIbk0ESKcY
yD9qnyqbmbDCNdp1mVG+ESyaPYXRHaeEMoxfnXKEimTd19T5Utpw5vXQURGZJVbkvQEBqWtOhmnx
tyHTehXr3lPoh2/qGON87bYZ/ctVXVFhSgblyDECw29hHUrBQjVmdc+l0JirXheSlRmHexzHpPZm
5Rpt+6PeKzcy1BANkURdZFtP9HYAbglPtgKNZganXgIodFogGg1NO/bbQxOY92Ohv2Vi+mGoKr1Y
NRsZzLM5TIVRABrkNE7DXy8Z7hVTSG4Fqce7LMzSB9rPvS8jaa+VtRDTkDOM0eCeWyX2NFUxm3NK
WGObo8wn6CqvHkZiHQPWtFXcVFQwQSIK2iaXM92uC6RdAPj2RcEmqlYUX+sRZMGUUCtSlJtIx5fU
yG8gJ7fhqFJ1QsXc5ogvUpXGm5WVVHlabN6o0HAL1eDtFIKFZzUQhwnOX9LwUGvivtEpSJvVH0kR
72lYIg+Mmq1UzzV7DimYFpEXRizxqlHeKmZ5XUT+ex4Vj6AawBuiAXCwFQ2b0QeGZCnoTKckv2fM
43entFqIJV2dSXmtBhXyK0WCKaKB5MUEonnFgxgijUwEhC1BoBxx4QY0iGdtjzF+DF0FWrGJfqcN
vmezxp2gFtVrl3U6S3T/mx0IMmkrKuDy461JnhWNg8ppAqOn4Ga9pqhgV5osH/AoP3ZFSTOV56yN
lPJbfh3wxueYrFmzMDC+edZrPcCTxyAuGTJelWjgAlfcsDDuo8E6Kp2AEFpbR0F/S7kKXm49/A29
/CkJvfehrt/xOgyO3/Z3bdvFrqL4SCoR/5ZteVCCxiYZ+S5S0TrnOMn10HjSPP1QY9TL0qcyHV8m
ebzFLFI7aiGxhBs+d0RsiUUo0qDo6dN114mlHjEHYnbI4o2AZzLMZGoucX1IveQ95kqWhmbhTAMK
SHp+p6JPXJ5+6zRx2yNvIy5WwfJes3LC2YiOtdk8xz1hD0GeHjQibVJTOMaFtjFi5Wg1FAllCavM
wNyWW3LUTY1gb0T+1zFnLFoSbuaVuNZS1xAaDFID6w+I0d4qTDvKMRT2bb5H1c39xfjDteiqEQTM
c5QR+vDQU1isQ/RKsXXo8sy1sgY57bgRI5WSkDzQufBpGwuHaD7sxWr06jPjLNECldJXx4LtCT47
K8VE+6lPhr85qaQoV0s7UJXJTjOs/Vn0pBqRYOsZsvTZRNz4OX7NqODMCWcSm3i6nnr/FHBla2L9
YBgmIkhLY5Hpels1gm1do3pJZOuuKjpnGLhppjPogNd/b0Qp8OLG3PT0Y9E9hemq92PaXfqeVhaZ
OWFw36VZZg+++dQPUKTlYRdFvVPlzZPfBZsEm56bJKF5rUqZgz9yS1nRTibOeZoi69tMNFEHTtVR
q4SDSf6IVehYClptpQaINQckniu/ZtttRertI/uG3t70jbA32/7VC/mjJgMtlCXewxk7DmN4a5TG
74ndng/QOShob1FV7k3Ne+wH6VpVwGXInHlMruVDUm8iD3F7SwteLcW1XGR3DRemqTfuaRwgCvce
6PGcIiGjOh1etV6JyjI9RWFxSDW6S2J2o1nJbRun98Pc3iJgdsNB9XooRm8lIwLCZntQTZqC3bwl
1xC5LJwu4PauoppaS0V0OHbcjZQUt37QcuYKXCtCKCfJ0i3m4wcxEfFEsdCj995aClUu0AUZhrxx
O4njQS2towhlGbcbboEMHEdCb9f3OHr0JgLRsQ5rEiS6V93i6Q9x9ddL02OrVtsh94e1LCHGsxoz
XeV0/OxqqnY+e/w6LNRqI4WsIEW0Bmrb0lrV+8EVJyGho8q7Z+1imcWyBXnFjKxxR5cQJzk9xNFi
i5sMQC9wlqlJBJgpBI/b//DXnPzrtqUQoZrDRtHq+8bLE9v0DUecS7mNgMu/QMnEsRwpqPAsDPKf
KoKQZUAGsPsuvZXDJL6j/UxxMlO3bYDo0ayo7XCDU1ehTik+UhmwdSZh7863/hDtzSK9rej9iKbu
zpu4Ctq1aSgLZWQABfnaoE4TGShWVNWaL9JwCNqpIC/Yq971ic0QDRV9QSSoos9sC9STp4q/Ep/7
mjYaz+h49rLebtRMfLTMdM+lg9tHOWLpmLXq7SAeIFFGdix2kAGF/E+CLiev44jRAGeFUhalxHYz
mh1Bwz0brDJQKBaSU08v1gSQSetuAlpeYv/zw+y5kytxm7bRizf4bxnWL6fSw30yBEex1+6xJt2q
KkLkBKF+OER/NU1fGRgabDX2bwqONnYUh6eU1VidopPhg8TIq70cJQ/FxBE/LSkrTzjNsk5ba3gp
cf8cq4m2rFxXrxEKeKWFjuPrKI4VweecJzYMPI6Hod6/ypk5OCaXaMg6PtcoQYfHMlfzhrCD0haf
2KdfcqF+Dibk6H61FlKcaE35p6PeJRkcVKIG7SgfQz1WOkpDRoFEpNgNPRuBHnCTKgAoBQoXQ/+a
E8e9Wo2II4O1IlFgVKyqRJw9vicDSu+cssCQKFcdl79Oqq5GXYRIoeJd8MEFZAXu4QpM/1otEf4i
feMv9X8NeTGwqUz6zvRKqlw6PZRsDG6aDs3YmMk3YjPvaymmo8ryn1gUTx7SF51umW0KGCozEN9i
HdCC8trONgY6RW0WIIZFr79WAVM5HNlBVagi58ruEZn9ndmq18Dg901fRDatOmS905NgTL8wh++G
BBtZFmOMR56uWKj5+vQBjJyyLsqJ+o/4FsuYnZtoP1Y1vOj42CWJK0zax4BFuVB1BEVwNzo8biHe
LYN2Y2zW2GU4GXA8QBVcK4+FH92kUraZ6vHVU7oHcMm/BzV9j9gOAqv54MK7tTrqErCSNNdAvCrW
GjbQ+KENp31VJWsiYNG+kzxvNAw9PJ9+4FKxmV2UtMDRBWgjlaUu8q6iSibIkkoQrnx/lWhBu237
CpFX3hNPrDlj2P4C5gdfGVr4WgmV+XiLQpaj61pCJDbFWDEK3IirIB4ilF/G8zR09PUs/7kv4yOX
g22meaQ35idSHLd5bb2L3BZWshFtObahwJ0at4qSe7EgPTLQ6d2ovDQznW6sohxWUgs5RE+jV+rc
e1TRN5XKAKGDuw8JjBj7YW/RuF7pcn1dgZmufMvmpOea2ItasrGnoKlcxRiilTHk8zz41cnSM6qu
bajipJT0wZa0AZpJ9oqiaF9XeB2n7q4VdfMewMht3g9vuZZcjcJ7BisFd//fqPSf6A8+zXyXZuqe
+7r60AsYjwrtBZGTHCK9BB26CQCKVWNVdoC/5TS/75Dul+XgDFxsDS1141wSVxWVGUgENxGCk4me
voq5HQcbusdqPLRdG9PWk3Gg1w+6KsM0NK9rrcDWqmx1eFrcjtJXw1DY3KIXI6ySCwTcmc/3Hb9t
AX9MA8+rLZ3clVqv9z2ooLKp14EVfnCE+ftvMMJlyjKLX163o5S4wzt1xHo/2vVbQNB44HSr6RQH
6+BtWBPxvbkUlyud+VXqjEX+ygr0h1JWNCNzp8SujuK63yJ5jq/0XfAkXEn2eBwe4xtCEO4u/MIz
bEJ1gVuE/a8mMYR2ULHeFnvFVqeQRwp34MYb01hB9P75i76n61rq/Hu//C6gMvXgxYREBgnyeRGV
ag4lZKUlJUKdGm2rthFrbCdTjC7p56/8zND7ZoQsg5k9cVDySSZBZ9j4d+ra39eb7un/CTc+Q8JU
F8DXsK2bfhykDBnFocI5VjwN8ubnP/4MzlFdMF8nmkMcQMXIVUYsZsA7b2VOmz9/9rkxNo+FL+9i
jAavEwIzc8P0UBwKkAHd1cfPH30G5KguoIqUbLO0yHkiojDc9almUspiScposUEprDX9Amr33JNf
TH7TyNUq0/gepeMIaYBVAe40XBir0plPX4Y0K12Ywpubsa1rhQuvXW8JOVzxGvagGh3jT3YKN+aF
UXruuxYTPo2RFgQjGMqkfkjKbZvQoEN08PPrOLecLGObZTkFq2nwqsXTuK+Ok5PuieDc+1cNUCxE
LytlLboALS7R9c8MW2UxzXXQIOT8apk7PKNDyP9Wu3qLjnT8oH472cC7SG5UXn7+ceee3PzvX4Zx
Euh+Y8Vd4hamta9kjS43JLNIcn7+eGkes98sH8r8G798vgz6wxdVK/5cGjkFbzpj1W8mG2PBHh/C
z98in/sVi4luqV0mDvwOV/b7bVzn68wygJxj2SKckSCZHArCFIWnQenJQ+PYnEXWoTbk7djQAdUp
PXU6+pCxPaRDa88dLZzjuAlVcho17hacUrX8Qci8xw4f378+m8USQh8OpylNYxfPuO9mm5jQSnwu
9MThRgsX1sBP/Ot3b2CxmnQyFpxx6okEmsrr1htCSpkJFE2hC9ZVTeEFMB8m8p76BY0Oi8QSHwwg
lsBtbub7xspeolzb5xoHxTgVQTAkMeEUFSpsiKYIK6eXMO9BEqW3mqr9Lhu6v35BwI467OKJmlU+
XMm6aiEXyeEoYDIOBaAhQ/4eW8XBo9lsjOFRzOMPYaycwWvHzWRgulEVcIbDGnnnY4GbX5SjK9Qe
ax25dTsqj1qNVT4tEXd40sWZfm4YLRZE3yqjvleEzPXUk9Z+SPm26LoLY/TMfiHPe/qXiVDHMfUt
jnnuZFCvKNu1VN9K5SxjsrY/z4Izy4a8WAQ75IjBJFmZi777qMjKNtSmC+urNA/JbwbRZzLal79e
RoeD4yvMXcxjuJLDbd4RoaUHgRsJ0xXKI/jg2UYqtKupHVAAs1Zaxe+ff9e5NURerIcC2jRVl4Pc
Rd4iyxD+RkPhag7oRh81bB7tWtOpRZSQNJuuvRcBNV745jMD4nO9+fKzAaEVssDQQ0OO46HKtaMA
k3dQQ/S8k34IxmgHBPZkdEDERfWxNgDVTgls10z37CDGSatOp5//lnN/ynIh7dXKn7i+uB630S6P
NqB5wAZYF5YJ6dzoWSxG3MsL00jAwGurzhmfMOWsMUAezBsABISAJ3+MSw/13DctFiTFUrKcVK3M
bZx+Xa6ljXb09/A1b6Ay2gN5q/96D/hE3n95fZUWzojAJnLl135N6xxrYmzTqHHm+0b3p3vy7Wrr
by7GbJyZJZ9Zs1++zzM8r4hkMga6Deu5E91rtNN2zVpak3D/B4HRz0Ph3IRYhsUn5kBdPYG2TrUl
2JI+gC4OgOVA5a0rIdCk7bOmWbT0klMwDS9wM/1LX33m5UmLq07cyVk2ZWriNs/UOp8Ce05xL9bJ
k7gZnf8n4u/cFy0mvainCv03fmNb3Fbii9pciEQ++/DmCfblJelKQI2iBYA4x1QnTr4Nt9pW3UBW
2Zfuzy/ozFr/Oce+fIWqN6KQKTOrPpSxZjxJdbpGaCMH/YXXcO7hLM478M/pkwfIxUdVdKRC+atS
4/3Hz5b/+/lICbQ63WMhiJksASUavSgu7FDnFpnPd/LlwSDnTkqasrGLYI/VOnzztuSq7MQPzge+
TAgy6jCnvHCOPvcWFrv5EFQ+5XWyTSv8tAmO0BKI5yg/InG/sC2eeQ3iYk8vw6BNc2Sqri6sfSQC
GoSGn0fQZ3Hkmw13mQ8fyZk3BDpvWIkLd0zGX54SPxlxRQE9b588M685EhHxViXWcCMO8LdkmSZR
WaC+yK2QEmgLNkUOoBVUqDJqemdOOuB2zKqZIqlYtwoU+SEmLgAnMdVxej55t6YB/tF5tRtLKA+m
4JCppcwhKNbJLJOvvNn91YtroQLD3lkmZV/iM7o+vUpK7SVK1PFACR5hgJlfUV+G5I33LMK9SJGr
2/dD/Fts5Y2i9xciFc684WXIvVZUg9wUaeaa0a9xxHh/nzRojYHi//wWzo1XcbEIZUOQ11NBYYcG
9Dpd57RUVsGvemOxU9EDRwSH6+XSl53Z4cXFwmRRtCbakFqcuFWpj71IG9mu7cjBRnBNe1ixKxsX
r/PzTztTY1jG1ntBb6HZ5Tg6GgcKrqX5q4gfpuiqlLoL33Du5yzWqNEqNXpOREH16r5WEGKYB+wA
lx7W/CnfzQ/5v1cpTSepNZu39lDcJjuiknG7425ktK/kjW/HTrbFYPzzszo3zBYHlrH28kLJeFYS
KZK6BSQOEKdWO2Hfbn7+hnNvY7FUWXh0U6U3U7eo59sSzf05TcCPpp2O65bS8aVg0c99+n+fm7nM
hVeHAT4mWEQX9k8OFyZ97QCtBLX80QY6vHy0VQmuUPpocd26TY77NcxOZQuDJwjybdDJNtXFrQaZ
7+ef/v0aalqLA0VXmr6s5jzcpE2v/X60Uzm8kIJ37qMXszfva8/L5iipDnq+JroWaqmf/+jPW9t3
j3ExV7MAS3Rb8dHDJrrt77IdPKGAWzTTNbiRd8Yd5s+duinWFpf50Y0O6abYSi/mb8iu2/K3tbt0
xv2+JGwuM+V9DRZepfKHJNExDR4k4WHqj/n0NxOOtbEV5F8//+Bzj3IxmbtRVSUvFWlx5UCmRW9t
jtWFxMUzd0vTWkzlQpfVymz4CepW2dR2/+hj7guP5c48YI6KLryy75cj01pMYi2sa0UZuHXEMccM
WIoNDdU4vRQH//0aYVqLGRzDi+5EEbcxyYtXmem59AG3EpLzvg9v/+kdLBPne7GR8ZMTDism9xmF
QXl6/7cPXhQOLDEuTFPJErcL7sRgn6kXaotnBo25mNpAlNFLzFO7JQE2vBHSSyPmzLs0FxNbG0zi
aSfe5VAW961aPDVS8m7OfodCQusu51eGZ3wYdX8sle7FStUH2VIsp8YWkMzUCFB0Tz8/unOD11ws
BHQuoG+onGjNR3Vb7dqtsKadHO7kTcpR1vq48DVnhpc5P+IvB2fsUnkqTpw0u43xDPOB5q2tho50
N9i9I68q27sz9HX/O71wdpa+3195/f/9hR2QkmiIOYxE+OW2k1PbSH5Mh6BhHCZkucM2sH/+bedG
yWL6J545ajhsErccZvEppPh+9/Mnn3toiylvFqLSiD6Oay0wd7rYPogIlZEsoeM0i0vXye+3btNc
TvxWQh/bNpDmrtq1saH3t/PX4bYD/7EabJPeQIC5exVdiZe+cf7kb/aeZcY7591REBq6gP4c5VCM
tUN630PNoV/CQRpjP5vC4jHO8kOQW88/P8ozM26ZuTvIZYCxjlZRF6irAIUkEV+rIPzz86efeVHG
YqEwAy8dxob7cpbiNI/f+6bk1rlT8sefP//cXz9/75fZU4A/hMWvZ9CtmpWCTZiWI/rB4MLWcm4R
MObv/fL5YH+yYvBp2FgibGqfc1PaXOdNfeyIuIHwK92Xk7HFK0tPH8hcYgm3MUSQS19/Zq4ai8Uh
kEjhDie6H8EuvVacyeUORIisZH+egy+nyJ6ZqcZiTbDAIpeQcEhbvdIADCNp33PXgynkWGvrCnpd
662qbf1PRRTTWKwLQNPMShe1yJUwjAuxnQU3fXYiLffCunNm4i7DdwcjCLO2ZlBIE0k/w8eEPClV
78ziBSaG828Db7E4CDjLUN4yMAzpVhYPqX6nFr9+/mh9XsW+WQb0ZfFBRboutxzJOmSou0k3vXWq
54/NSEgevWgKgadCHx8BqobrRoBpaJU33UiZyIfPBow85ipbKz3aSRM8ukeOg9e8ATGBFkywOBeQ
NQQYJ5MA6JVax3TBICcO24q4t1ZoMcfobur3+G2sdVHU0A5Dd/KHoy/2W7Nq3bwVnn0Z+7sZgZMF
0Qn1VmCt6tL4D/65pwJer63XhCBw5gd64UiBiBdY5wKiML7idJ2A4gZJVLwGMceqjGCbXN8VCvmP
uYLfOXkdK/HCFDozspc5wrkpWYYk8p4mEuYRUR1KjH8/v6dzO6m+WNyAxyJkluke9ye8tttsE2yK
w3g72OXu84hw/MfvWSxylS+asSgjyjYLmy0OQuYmfRzg0rUrb+XbySl7VC41XD8r2t8NvsWKZ8bq
MJWhTmWdQ0/m+PuoWbWbaRU4MnRbG8EUV3CMU3q+7jajq1364jMrub5Y6pqoU8te9RCLSKKjTO9A
sG0t/PvzIzz34Yv1TfbDPqoxhsOof4q13xUWc+/SHqGcm66L5Qy8DCo4xaRwjmWIk6gN5tHpEcUa
EpyhEReikdq47zAxbLgPrVQSy3CUAMo+NODqquAAw84xoZFK4FVC+aD26amjMKAhbcl9bR02xX0k
GOQ6TftkSm47WLdts6u5l/78eM5NksVxKlKVNAIAl7iTniMlDrHbP/zbJy+WSanx5LKcL7GBCSDG
zDFWEFO1/fnDz6zzy/hgMEmKCN2d66Ue2Wkl2kr1GxxNpP/WxgtfMU+xb2bDMsw3yYGkjT6+DN6n
PcJ8H0R3hEA3ENz0bz9isYgMrVqP+thwwjCnbaAhzdWvs+w2rD00n68/f8e5lUpbrCCRJ6lgzLUY
vTnSS+BKOWleiroN6lZ0msQwPsx2LN2irEgdHQq0w3JXXnV1AXoh0kHPWZBvf/5b5qvnd090sb4M
fR7rY0+/ufAVxBhBdkV+wlWnAs1ULVxeE4Yirbpw2VHOnKi1xaqS5QYp0RG7TLAzTxmc2ufswweV
26zVv5W/TW5VG6P2L/ieb/FxPljNMHuuFThBcLZdl+gY1yAJHKJEL4yoz6b9dw9gsRYhKtVMDZeU
mzWm4prB+IITd63iV/AEYE7UuRFuxP0rDbk7UJbXMyG0izU7avyjnzSMEWkbwR1CF08QRaGEjm6F
IC7hOnJABW2Akpc91B0AOmDacATYvW1ZYMbHKv/zOzyznH4KUr6cilvyRHXDN2IYuG7Q3ooYG432
wlp0blIv1qI8wA3RAX9zcTMOANQEpzEE2CYhmuz8wnec+/sXqxIWIUxP4dxx74NrEKAboU1voEL/
2+NZymIb4Ntd5c/NYk/cWzgEVESEVSrd/fz0z6zWSw2sJ5S9Npp5jgZWWBvCi2hEFw7mn+3zb8bm
Up+IqboiCpfrWgDqeAUSFONJlf4uRXTtaPBvCIbqYHn0jhBzBrHSk5yg8KEwBiuSI1thRfeGL516
r91X03ggJQMHRNz9SpLkYhj2mSV52ac2xSCj7sNBQXq3ntvrWW1skTa7ap2Cw1DsiE7s0BW/VIY9
Mx4/pYNfxrpeqmZOJkru9tV7MB5HslJkKIa0WFadIVxYFM+80k+l5Zcv8UadqqsWzevzjQU1npyz
fxor/9Ov9ky9wU/F8Vf9U2jP0qUCjKrNy9V3Q2Wxb1WeIjZJlmEaht9bBd5GJjSwUuVT3VOM02oF
Rgcqf5G6EkHZJyi9gL8avduSuyXuJjB+K08XfaeI5ps7etvjpKFia42Jo2X3miqtha6tug36BqpY
bsuTdis0xg0bIw5BNatsSff/mLLy1FYkKWvac2hpd5NR3pV69FsYeliALeEBre8/tlTS17I5PYpD
9tes5J6Sfr1pcWhg91V3VkBYGxeVx1jo0AxG1hu5MrumELCpcecyGoIs1B6YiXXvc90joFQljlq7
K6Mud7TEcmQzNB1chTeWJMkroQOOyQ+5Jo9qx/nnlwppYK1bqbnp4mSH0wd/Cbz3banM0IZOBQhs
Dr/M3KOlqpjqinTt3Gkb9PN1OdQ2uR7PHYEknh/srZqQ0ii4F2T8Hj74V71/GabmKhQGcmCmj6wv
H4MSLJMMw5BY4bdgTB6HlH6/kOQiYvlwN/hj6wC8gY/eIvcDkadFEPujVGodM52v421+EpT8Yaxp
ctA1bg3JTU1pLTY+BWrxphN64r4zAuyqMCOTQN6nJoGGcs95Vh0ejJT4BmxuL0MvSZDR+4qUOPOu
9aBK+mMyP3E60EWIJDDND31IZ1KsgCQYCjdJonMyGFn1tE/lDqbqZBB0RZZSo1I+jE1wRGNIPlBz
G1j9lZ5Mp0FvbiNN/0U6D/kpEthRYFAentheq+6ipv2t6cpJzZq/QunRLJfaVxRvmCo96bYWvLU8
yvJWwcawKcpwQ2wJ3n2xu4Llf9VIlbCq6YnPt1VbrGbkRes/NirOjsrI3rQq3ODpv20z/aSSLMux
RnECn6i/jDzriLTEQoLCHbXwc8qGWopA6gBOGEEebuKKhTFB90YOoJvl0HE5Bd61IbHhaR/DrpHu
LM/QbHKktkWUgRXN32lUMpUwPRIYxP8pi8hB4a1Q8YoOmlZ+aKH5RnhoYBdV/UfLC4nIxIJFsQ2w
hqdAHE34gzwAweZQBGQ08vdt0+yVCORFQexmGZbPUgc0ZDD/wj26FsqYlk0f3FVSdm30krEy8NsQ
fndLrtVdwvy3RVhkOK/yfWfq255AWgx3UIRm2q+A8cUJ1CZZjTLYWWtGVsHFBeV5UMR+PyYIbvtI
dywwOk7lZ8/wt1JbacPnrA5iZ6qNDAVE5fRVtjcEKq+hebTMcNtKA9mWOl7buLcrabrKvfo+7NRZ
44u5dmq2ERz9zJoQ9qrNR1Jn96VfI0gJtIdpKN3JItpvUuMHIk1QS0zJL6HKXzRveGrbGK18BckG
fQncOPMuY0gWPgL3IU0eABe6TJhnrarcKZhejM6cRySqMzm7DWLjz4D3flVKxlaRsFnNK4rkJ/bQ
AuhOhOkP+Y6TO4nWISr8D7yi1yPBAnbWD9dxL4ATtWYE+4Rvtb/Xp+YQaiRUgaIO7aqS79QOB2tv
FtReLHgl1YA7qQVyX0hVvRbM6TgEisOSd1D9dpcX2eM41pte/ozahbMVFDedl710hUEWTvChqCBk
JCX6mzX8h6f1e8vA7SqD7PZzR9b7W71uXhqIzHSuCbCRm+tWhHNLOLUXJSia4xoLeQNNycDg6UG4
d7jIPvnldBU1FAyhQhKlBgQGQ/O6AL6/GtvsA23W38YiP5S8ItGRLdwsoAaIc4lmAlU1PWEUlVZw
VAmlisdfVusBfi9BucuB0qzC+SWWnj8zAZ/kGtIuAAWcZ8RlEE3eHSp5JHp4gJfRJtswamOSyXlK
tZAdiwlOrzYSKWeB8g3WnUhmstk5VKNQRKtHrY5vjT79o8n1GzvNwNhVj56uH1PoUVYe7sVa+gMy
dCcWI3JmsLIV2c6m0D34A1DaKrR2STu+BTo3fTbAzWhNVyWpjWvSFsitKuJtKoHZkyoyqFhqfmuc
aYPKwwZLNocfk/zAwoGEeBtNcJTF4l2Sq3vM9m7rK/swDnpi/lo2C2Bpmbqh3ADAIC3WwYRnUoI3
AZYrc2pGfkU2QdfFq45UFWfIshdREQ/FnHoCfta3ey17jseYZrZXXTUgey+UW88cXpbeJVK7pEpG
1uRWhHZnxX3cXjhHn6u+Lx1KQqsJjTd/snJTijvxKd5b61Jyur/hh3pM760Lh6QzNhBzaVQaaskT
rLHMqXmxbpST7btseTaH38Du3qa/FL9X8x3w0h1nLuR+d3ZaXAGNMW8iocPUAqXxcdTybVXLb4Hf
PvtClTldbrKPaG8dEq+fT4FnH6TMH/LlfNlqkVxLdUFc1Kk5quvJVXfyjXDS7HhDuu+FSsa5cbC4
VTWpR+AWewPZbsovrAAPmMEvDLEzZ/6l4ygrJy8QiIV0ORVcWZmx9cibsjzRlkLhwr383DNS5oLF
l2ckV4pIsgrQ35QtdFdswhP5FsRCYc15wpR8rVwU+Z55UEvXEcEQRmGpMlcK27/O34aj5CJdfp/2
xlZ0onV2dUkneeaeu7QbKSJUJ7JmME/FG9kvHqc2uI4Quv08qs7cjJT5W788sNogJTWk4+BCCb4a
/MHOI3iSQJxHEpCiSzeNMzZFc+kzshoRClvTzE+rx29GyWTXb4Stii/r599xbnAtZqM0SERsGiKX
XrI7V9kwHPRcfDJk9vxEvjC6zn3HYgLSMbTUsqYkQK14kyUNbRDzNbbMP54kfPz8M84O4EXlBOn9
1FRVlbtWr1crgaiHVQ9hwek6ekFQCh2ds6Wt5hI2/jnUslRdT2xOvUJT6Oc/4Uxt77MK92VEqKB8
ClVkvLVs/rJ/UtgeYaNb7DlcGtaSf+GNnZlAS8eNZuDVFg161lL9XDRvSnShXPipgfhmYV4abZI0
LaxKkmMX99YLCtjErjPuaal+HDSZRHGVIjYCFeIXkYLEeXMiPpYTjESqMYqE9Zz2bqiEqejGS6zA
3RD88qCN/r2A7U4Wq/tMKt8KaN5EzairuATrM+bx9QiWx8cgq8KwWpkdCHIfvspQPJvk7I2Tvs+q
EoyFFlxJWXhM0+pOjAD4jAXnTFVbi7m3C6uIHAKVP1OA3pYdkxp2Sq2YLtEmm0IzoF8ayb6lXr6q
avFojdLtf6g7j+XIsSzb/kpazpENLZ511QCAS9Kp9QRGCa0v5Ne/BVZWd6R3MPg6Z88sJ5EkHe7w
iyvO2XsvMIb3bSyfwkTdzqB+MhNCRqBVBysr9w119CwY4bcJcHwANB3trim7fVUYa80mRVE05TpV
ywUQOJwQPWWtJmM4jKpyU0jqRW8vgb7a86TXT0ZVXsqgqyrzLc80/9cj7Yu557PQ/cNIa7SuB3yY
plsYH75ZSrddMCSbvhV3QZO+4mz+bkh/MdQ+H7YfLhSYemY4Ca0RAmuvWglL+zxe/PozfDE7H0vm
ZTUMA7NCCC6FoBlI0emIoAnt11+/+ldv/Gg1pvJNxkeCrkjK1hX1foPa8K9f+Yt7f6yNh/OQxFKp
ZltHbKbo2qnTkw6wREF3Mk7+nu/XPralxeTYdonGrF/pd0l+GcH41r+tMX81VR77znI7FzlZrhiV
8Lpo66VzKywXOt4mX08v39l9v9jmHXvMbGrztsHxcJvswm27STfLuoVf6Js15auujrp89T+MTSKn
U93p+BREyo6vYOfWiW/vGpQ8nnRJvWb7nevlqzVYPVoinTmXxCS0Ypt3k1jnMSkLHdywsXqULM7U
SQH3u76YbPT5JTkt3ywnXww09WjR7KjEBfXEPskaiK/XkgU2GxkE8Da+bQ9nYKS+2x9/daWjpdMc
ITDoEvbQpCO8tdWe6rE7D530o8rlkz4MiXdLXsI4gV5K3bCMzkCj3LRZfmvW8p1o5AvRhETSwO7+
9SP25Q0/enolveSkqCBhofr11KigN8rgoKtGtKHtQ1CfXS0JLtoFWTWPRC2tf33Zr+aMZSD/MKAc
YM84c9tyq1N76rsO2Pw3H+iLR+HY18ZpPy5p75XbOjH2SfmYAcOsOH3nPgZvD9nxWuOSv/4UX8yr
xwYbRSMlCTU78pmseavUArEchQUd0PWvX/+LvdyxNyVOG0dNDAK91VC5iEbyp7XpKskcLCS2/+tL
fN6Xn2xEju0pkwUuqk+ZOlCFuqCL/XDF0RcNeupR9bihPuUWG5b87Xfz7efE+rMrHu3mQVTrue6Q
BqJvSHtGYMLnA2LzrJGJQMz9ylrNnkIV2R1v2USUPims/nxRHFS3OhA59s1398UIPDavdCF9xc9Q
AauCF1eusva7Ps5nr/tnH/BoDlOJIKO4gye/b9pNDBsxVEzSmtEYZ2LeFslAylFDyCTdIym6howA
9YUI9lnyqxF3SE/aZ0LkVEnJFQd84RGyuyJyLVz1rXyvqLg6WrW/yugu+LlDqkcykwE80EhzhxK+
JBHWSDxCFwiQJ9n4K7WJCGKJaPwEHB18D6On+xyrmwS8WaeTMx7MlVdNmU98+F6GszVO9UlNwrBU
xvcWqbJOqp9UGkTiTNn08NAikD2SFIAeIDK+JLbom7H41Xg/moYJUzNBDyyZkJupPJtJ5UUaaF9w
jFA2Nhmp6+bZXDfe97rhr5Zn+Wg6jnXCxINRWnwD04rT+PnsBr7YY4T1F9Tbd7P+V4PtaJIVIVIX
vWKSXWiynrI2PUq8oG84lt8oK7j3FHd331XJfn4XISf8dW4dggq9YDrSFG6Ve6MnAq/rg5Op0Nbj
NHwzbfx8GbOOLUBDjt5mrNBWNNpbqt93pEspxaYHe2Hl34jRvvoYy6V/WCJ6Er1gMZA5AT5jkHvP
yRRPGAb12e+29j9fKixnufIPV1CdOK7khLADuScT2RFnGJ5LN261HTC8rWLXo6dO85VhJf36mxH+
83Or5RzNfcqY2GCw03J7F52ysCJdXAzsmp+Q9ebKitt75JRyCIIU6xbed9ubnw8/69jgM0+2Y1gm
MtgBrHgyUwQcvhnZX73y0VRXYACEeJORSNHsdefNZCL/5k599fUfzQWKbJq6Rkl7K9bDSl20M/gH
Ej88DGugSZ9ORsn/bsr+Yh6wjp09Oi5Gwn7QIvZr5G5e/U7ja0SCuBgmh5f6u+t8+pH+59JgHVt8
stwx6ixjeyslfOWqelUIui9lqR6IQPbbTj/YVXITj6TZE0vslZquu92grJLMRlUTL1iF7QLaaLUH
SWtPHIPGgtQeAnAamaKTXNxpJ0FCmqCKWCYENje2m1mjJ2fH6T2s7E0UQNNSKGq4mVzsQ2VaW7p2
OYeLaEdMdLImKHgJh8/RDohVHDZ6b9GCaEsaDEZwnvbF2gzzx3q0DjNs1pSOSprGZ10yvLUKEdiB
rj8Ay37Py/KjNqZdKmhB5CZoEqILmgpckT1dDVW4UxZwJczPGq6EartTG9VePKi0nFgCp8gBl0Qe
b0zuvipTpc7zd0iRF4itT2ZFJtm1PzMH/aoN8k2xJPZ1hn0jsvG916yTyElJ2M75n/UEnN08W6KB
o1bSfQdAXaXMnVtGUNV/PVK1Zaz/5Ds99lT1uUVWXMiMoUfsmbr6AM3xRk6NizQu7+0FUgQEgy37
+KFIs+5NWk5kvnJZRdbWBK82adLk1UugkJNIKxsbxiDPPiWXTSnn9qq2hsQXMsyEPhvWCaFsrd3s
REaSbF9BpXWy9lQvQUvGyW2dqw+ligT615/si0nePqpTT1UooXmccfG3Nh1pvNhab16GQ3ALaPbE
HtXxm9Xks0z8s1t4NNePPcmaYSFlW5Ws5JraaKKO12lenIekz6t1vUUYSVbdaVmAigE7NNn0dJ1N
ajpuGcCbCWsJ6KENtvNg2hYUrHlvqs1ZEs3rcATkQYSCMuYnFmQsA+ZBoYYbRg9sp3wfZf22l4gd
Hth0VO0G15efOvo3n+yLWezYZQbvIcvUiiiboc9oiVodMCDtPVbn3aK6//XX9NU1jtYUtRR9BR+P
I/McrIuGfl0lv1hVte+x7/z6EstL/ez7Wab/H1bKrIxksqrRv0p64Cr6mwGyCi7O33vxozWklu1Y
UwzmXlhMzlZRoBqYCvtXpxjL3d+7xNFioqaV1mUtlxCoS9JAX5F/ag3G3/IIW/bRJrKX62DWF283
Cgi/SAkmM7+5NZ99wZ/d+KONI5HKQYSSttwKE2y4cynrBwqvHg1mqsPAZacajkADCTa/mk14mgnn
tYyI0jTai2KnzrcjyLZQYh8NRggwrQXoQVjZulTO0/JW728zpLG6ZGzzfoTDAJBUp3ZLtHZsr+P5
LuohWhAyOk/JfsjJv9Riry1341ABxAGbk1Ubwur92vn2OLrcs5984GNjWlJDoq01+oeAxT1xU6zz
TbdOL6r995v+L6a1Yx/a0OKEnAOMGnowtohaootKyda6KXOy0MXdKABt/HrYfVE3s45NaRLUpqKS
+TSsNiJ2/9XsjT0S/5xLzVvySr87zn4RX2dZy+zwwyNaTMEwSA5ojfAjPGtOOUPSBvHhwmAvlznW
Uz5d0QWo7ua7+BSH2XN8g4+cd/A3jx3HBjY7VmsbPVq5jcv4oIbGE3poosObg2YRZP7rG/rlpzya
iNqoDw175HnQoZIXanFolebaMNQLDekkjJRo6TqMB7Nycjh76V3bLRABdVXM9aospVVrThest9vF
aA0YRAaJ15IVbpJlnoXBYnwAh6015VsS6veNFiXfrAPL+/vZsD6a48w4quqoomOGeHoVQCiZhvnq
1/fki+n/2OPG9qPpScMvudcocQa5dEsVjRWrpFQg9/m8yH+8jv8nfC8v/vVW23/+J/9+LaupQXwr
jv75z/PqvbgWzfu7ODxX/7n86X/96l//8J+H+LUpW8Q2x7/1lz/i9f+8vv8snv/yD9gZsZguu/dm
unpvu0x8XoB3uvzm/+sPf3v/fJWbqXr/x++vZVcQfH71HsZl8fufP9q9/eN3ddGb/sePr//nD8+e
c/7u7lnEr8/Fbx7v53/82ftzK/7xu6L+oRu27jiOjLDDwrz2+2/D+79/ohuW6qhkthNUz0xUlI2I
/vG7rvzhyJZOZIVlgpZip/v7b8Dj/utHsmrz+7Zi0eqyf//3u/vL9/Tf39tvRZdflOihWl54WSn+
e+RZcDBo9FuGrSkm4Rzy8fyAxpRcy5FwIYfmW9NdxoThi+cApBW53y2Bf5Drx2sZ7J6zPV/n1ZUT
n6taCLpd9Q0tXfzuay1EMQX1yW5uivpOq+6M6TYaCEM6i+qLTtQ+WeOwVJJxQ3TdZF+a5attnYXj
qRVcGcr1/34o3pQ5/x2Prr+MyP+vxuBiIP16DF6/Ny/x819G3/IH/xp9qvaHLFtkiitA7v4cSX+O
PvsPW8F9yE8sS9E/RUf/Hn7mH4qjQJqxdSSVqrJ02P49/NQ/VM1UZcc2HaTADM//zfDTnM9qyl8G
oK3IDGJ0yY4s816OFqhOdMVcBXXtWc6h01VIEh2sLttWSGwua7xB0UlnETev5mnlV8hFm6Tfok3c
9HM3+2opTWtpHiNImQX6grHxiqp5g2eIUzDWUGkqHKQX8eJctsjQYvPenhAjzwkpbabNdmdooWTE
V2YKxcs5tR0TIG4/7uIKe8yCgHG01K+bLHOlxrx2qLJDu8zQnNNEn8W88C3Bz+g48qP0aR4zkPRz
CCnCHj0pDN4Nkdwact+t8KFvmZIH31YArBaBfcgTG+oZlRd2ZmcBHES3Uaa3oSNQpuak4o5yc+Xk
OPc6EcwEKKuw3EZ0rX16kxXyjLhPN/hfVeWTmueNSaDubGjZJkQC7Dc0HCBdnegmKtlyKzW1vrZk
FnrFMqnfF6xpUgDlMSAYAQoz3K9o3DJ+VimZoXErOSsDsho0mnf4iueNZFlbYjpJoDSbeGUX0VNg
JEBF0JYCkB1HENWU4YoBB22qh6etCZc1NMkwGiYswsFcvzfpJG0Up9vGos821BjMFtVnldw7450U
K2dtmJw40/CGMBktapY+B1JD4To1n4h1A2aio6Xk1LSfa1DAsa5+5D1zlJ6L1SiEgR4/OLObQUHx
6Xi52VTwaLSnQboeDNi3WNzAn1XkCyhmsGUXULkIrXPX6cFeauVLjTPNbU6jcEiAxnAyBKxDw4ZS
QWM1umeiVfRjaB6koj0Hxhr91LXoqENrLV1hM25TbwSHPVCNzrp1aEyHqv8IFHmb9dFd1+sZEtdk
p1mwsFrSo/qCqv8AXbGV5meZV6CsQRMjSHdx0F9P6nBW5Tl4Gf4uzJLNbMyPSdILd1A0yM2FcjbE
H21snsqS/iQJ6W3Qoq0IYZIPbe2F5VB6U0N6WCZpd7t0gR+mLOdelTeQX+GQouM4BJJ9ED3BS4Fv
hnCDhq5jwq/NZ6mc7ybdWfDSFKKTIXCFI53Z8XBqFuFlYdhnlmI/GEPE96vm53GuL4CC66ghPU7X
WEKsoN/VRf9RKNFuRARrV2ixPj+ynndXDSG/pdJvGkWcsR5dN4q1E+qHCPMXM53Oi8y4DcfgtOrb
c016Ns1pMyy5TShP7s1ouJzGvQHYk2SiK0upXpsw2ISF2HZJdtCreD1Gt6APVtw8ytr1lcBr0PWn
ObUnN58xEgZFo+IcNg9NrNyEprmjUwx2KTRRC2fqQ92EV3zVnvpomdULtCUeDZvuiSakV82OH0I2
7W4FbqFFbmDYrtwHT7aeDq4kWopnJxKuK1/ABy5p0HpaPTyX1IzF1F3EibLTmhwYOH0Ys3mWeuXV
0PvHQTBiAzDx1RIeapgXVanuHGneVkGoYTfbm0uZQpOBd+fSZTP0s2el1okqp3cJrK0G+IwbZVOH
QjmfvFIdH/Pa9MdwxqevdjpU4PRla87IwjFSPcRJdu/YQUxlTnVNcnXLXr+OM86Hbddj+YvS1h0u
G0WbXE3tI3+EO9ygSXbJKE9o7oz3jT6d9XIBrE0O78yJyg9kkJcxmtZZC0BSROlNbWK0Msvkbcav
LZLXLq92kq4fnDw9I8uWarZhX8Q1aL1m5hej6KqbB16nNbYOYnYXbOKJKiBJlsV9PDhoi8fhXPcU
RJDoR+EIGb1nQNbV5l5zrZY6YGFvwxZHYkNnnFSgQ6zn+1YF1CXzoUBAj5SGtENQp5eOqezarntj
Iw8ar9dbN500Wok5o6AKA0+C8eO2snQSOom60pT+TrGzl9iMGl8Zwngl4+YRjXU5QkFe/mfmqA+t
Uz8EqnY/jVjVDC4va6QAjcI4tSSwQ8t7sOMRlxyPragdbxLKZW8jygpjY8WMqrnxmF3VFmb63vRl
I3xSknRiOnaBsgSemVEfGnONXgf8prp9nSjbEk4NUa4fVAzq831fGZWHOLUAjge9pE3q+2mmojS2
I5+0d8NYva116amZ7x3pkGXjWxCaBz0F89exb5uVnVV3grKK+RznGGCDlqAZMT+UttX52Vwe8j4B
DBxDD4xv7XR6Jr9c8XWoSTETszrCL21MYs0Rkgl31Jz7KGVPOLZa5oOToj95Uln2jTEZMNKT4i2N
IhB02JpdeH6n0NSYmYW5TWsLNMlYLAowBUVbwYJrczyekdtDmQE4PzsPvdA+cnTtOLywWATEnMx5
xsGGEDmkspWp3fXGdC6C1lgXBuH5plVcBol015tiIl2vs1Ygpy+maog8an+beVaEKwwrW8Vh/FgL
fTkI2sIvwzdCvJSKYlOkxsLvpuKSp3eVqCYH5pS1jbLRNjMg1KYdBVeFCULNx1trDnZqEvhRu2jg
dQnoWl/iCLKx6undLmHIryVlvEgKvhZZRAZAdoihfb1HaTJ5dlI/xG2FX82xnlSlvlZ6rFMB2RcO
3d6ypxxuN/uRdF6vS7CAyxpT/ZABEp+yDdpn+Gpxba7wnOWuHtonsjIABdPmlQRliqJ9wpuSO9lV
eqDimBTsCr9XwMrp6aFSYXU6bVUwMA2WBV9fpcaorKc+Rq0/iBVkSdLzzLM+J+4jHdUPxF2ggSrw
Sj1CS/pjAYBOSbWuCsnQfTV+zWgAeQBu1yOugnUocm3lSMGLLFU8wKPi+AY7A6sooYjHQcICihQx
TeB3NrWyygXH8LS5asOaPcfUTRgS+xN0hoBPHOW5HNEihIDjKig5IkwVN0qWFTO4kXrMeXoj7qUx
AxhbxpiNgCBCjM82klxg/o9UYkxzLI4JvYseq5mHjSHyoDFeJaG8lmTtgf0QtcY6UlZFD3xD6dnz
NaNFnvpieypWkc2Uy4rXkYcKyk7F1jQ7rOPOstcciRiRQNhaC1QygyVZhuK1CAvoCiCwFWn0sR69
6m3wzrK/Gyk8doq04ACzaR337Vk953tGsQs9YauP8gKopivT1M7kqthdYLFC1UsANMEb0bYy6SaW
nKd+IJjE6Od5Te+coT7ZtPL0Ehl8+YSaL1cT47CrAgpz8dSDwlKupgyarIZEwAhBBIdz6LOHPEFy
2oIvKkEIZ821mLvAR8XyKALXyqKPNIzP5ya4G8P8NYyMcyup3NIZb4xlcElZ1uK0i56wKI69pUF6
pJcJ1v2SXfWuAkrqTaPxlsTOqhTVRZtHJryjYpVUjuQtK2GR8LUocpJtc83cTSnWTUoVkKYWWwfg
NL/QMnqhhfnqRAr8pGzjVMYtIx+4HmRujzThy9qGe5YbiTvEMT0D6kwwt57lglZLaRVgP7sAZoPK
ZhUHsxfF/Q09mgsOUAy/ugz91L6rR/O1MSKHDTw2Q1bTfaIrqzZP5kMUD8+VzHtuBnHmtLW2hRqN
YymVbsZ6vgJdP5BrPCluXC9J7Ub+AQXyQGU1W6tGPbmElMpR32wTNoYKgQcYjcSTFTBdsvj6wFrz
tdOozABixAUEXNXLQwO7WKJCHZkU3Q3AisEZVrRVEVrrvogCwjQDROMtUGMK/LqrJxQvhwQRvGUT
oxDJhMXPI+k3FGVb0AgJ3OKTTtmZzdsUpNCmJjYAAkSrCUfJayorXw81XYO2r+iQVAhmwzLAJya0
wJMHPdmAb6IP5VSXTiLbrCFp4atJQ6UgfEyqjPhGLQzdVmLiaIcZ2aE6+ZBu640SBzdgzcd1rrSS
JxfxiZG2+aEmjMBNioo9YZntnLHZx5OReJ9cSo3NHguNP40xoymsBv538U7tmjlJO4yCrpAUya/G
SAKzkouWydm64gwqrYIco9QsYbHV3goKrc6grDtTor/q5Ke2pXNWTDFszVrEGdLoPpTYYGsjoWxT
y9Ez0TXem8j9W2q+DS2jlaPS1WKr1OLq0tKdtDKqfmVM/BshKh/QNWKlY6XX6ehp3LiiHAJP28wJ
rro+r96F0e7Tqafzmk2PQazqXqZJGzKTZs6rs7zSwmEzNZaxVYqicxO9DFbVyhickV5oQ3+erQA2
TMtbLCeOxOlQSeSz0jIeZXOwV0ZRXEtp9FQ1A5NeBm96HJLrqVVuZnIjAcJNNsFKbOusB3nQYhay
ZlrZXbsBZBbt1XYL9itdqclcnoXRQD/9Kh2S8roU2qWpp+0ebwKSlLzCjelou6aYHFdtIBlL5YVc
wUuwRvGGv2A1FZG10E0TEqPl85E1FvcnfNRELRlfiaqA7ws490SVH5S2fWpZNeu9PJh7PRsf5Xbu
PXPSrXUOZ9gNltMHvig3Kpjb2XzbeBO7bR2Fi/9RwztZKidJLrVeWcrWfrD186Yrr4ORTq9VlruQ
cuckl9lGJBoPtyKtTBN8sWph1dfr2HKzsX7uws7ciF66ogyRHKya8+tcFyeKkZzWAFXXdfDhqJa1
LycEU3Y2QW+mFiFbDMyhB2KnOGG5wXM6k+/F60a5gTESlK0ltdauC+uVOrKVqHGomowuryqaknXb
L3NWQQfCL9NUyHPPxGQCwvSyVFM82TBkN29vI+fJjioSEcHMrmbBQSlfMNurWh4kdAAZE5mgyTLO
IOECiQdTt4kwieSLqU+vgsxYs8fX/VpZN3Vsb0gBrtxRyiS83ijAom44SAkl8MTmHG9q5EMEOnvK
cPQDXSJJYSQIq+i2VsrskhrtTZErDiZk+I+2Un5MHbjIHtawJzWECsUFZB9jaNGqaNuSZdlTnN5c
1ZF0F6rrKjZI9JPZt0yxXbsiY3oGLjzYZuR1WWozuTuhV1vNhC193nKmJVcqZEoKYCkXs8WzIMGC
FBNZ6xBUEcE0jlePyKRau+rXJPs95BYnS1tRp1VpKRQS6GBJYvRrfLPGlIcrK0qIZOV9WQpnJkPV
wFj3wjNMRfXWyClKn2Os5CKHeQD3vCn4WzUKWdKjBs5yoHi9xp2R57D3MoR2ulVp7iD11pZcJw8S
JJ55p9xLgk0n0rzLMVXeh85J/Woaa5ejaRpkhTeZsOGzUEPG0zUnbaBdqCFiQOshH6sPuebxyIty
WlWq8HVspS3VJLA2eMpzx3wk6sDDd73P6zsTcLjZB/lJk9HdsI3yLKnGbFv2RNhkFVqbSnIC3N3P
bMtKwt5dRLp8iVXwmhhErmfDbaBr7LEztfXDLrrQZevmsyghBvQfhDKvapNDjGikbdFV1yOuDUpG
qzyxbu0cEUg2mwC6s1H3BotLxoqNz5cvwqzU/SySS7Up36351JLLLVOt7mEOp8HeQ0vtAkDDHY4V
ilxOlepuNtiUByyxVUV7p8WT6mlZl/rmsEet8R5Fg8SxA4hsI1vbEi2Ia8GhcTUnfJbt0z5IRq+6
F04SsSo5t0oqXicFAzrCR9b+sF83UfvUdnboOwM1aljKEkUYGQMS03bMIDMk3zAzk+sVBCFcsvby
yCvBfafmHFCVV3nKXuxMkvHLyG+pE610OAOuwyaeOW3YwBlVvQZVGGzkrRkxfc3AM1ylInFF4q8s
g3S7ImGu6srisXOMTZ8bqZ8XaBKCOXhy6tIfTPXKLrMnrdYftfRSzPo9m3TYuGHzNiTNrZJNLa2b
+LYtgafjrqHI+R7n4sFiT0jnlXQ0UV9HnXkOQelDqPLLgLXfWK4cR8WrOoHtLLK1RkKxq6phDsFv
ONGE8aqHKjslNDOThvGfYNGSrXxSBMR3y15VwmdODGzGVq1vnLK9trXkXm7INfn8vSkvXhpdeZCZ
313LtteFrDGjdfYA1zzcjgObGFXqoDHZOpJGDlwlgRVulhU51vTK8jJ9R7nTFfi1XS1KSy/uE+E1
CcNhnOZVq/tV1KmnNsWUgNzJmGk+CFlYrWFdJKBZxQBOqqjwqtZ3dSw25Szq1axoi2wVkGicKWsR
wo+abE4LkG+t8r4O2sgN9Z7Jc7hM1RQhk9yt67m+TrLwRRbmU2Vo5xBH3artWg7zQ+vLzHcSpz13
TKpyY5SkXlCVOsnbV7nAYgaRlrgNI32NOVpMoX09D8q1Q8iY1yOI5QQb+4FMVW7sjMZX+8yXyYk9
sZOVHaivfds+1SnrKDTeFDgxJ/isi/fKRHENQi3bOCPcq2YU+lP3AkQz9Ue1IjeqrigOaDB8Iz8E
voAZfLG3cXfrodlVeXjWlhtAFO48zD5l/nW1/NyQ5JcgaNbq1N1UotpGcrGxa8tZcMZUhTsD7FLS
UoSffXZBMXtu/WPgezBY650BdWqhJgNFxNuo1W9z0RieQ7kUynv7IFHYd6sSJ38zlI+NDUV0ep7F
8NAR/EhvypdzA/1kHFG8pgI9ROZNKSdkUdjKfpRMKoKqoF5Gmq6ry+s4LZyFYMxTHjkfWZk/122/
DylXBHPJChXxZUxa56uj9lJHDfBqhSm4V7eDMms+uyporKnlO0SlBgPxWapQgUU0xWVWjA86JokM
SyJlJvm8UhyxszSh+mUx7Y3U2c9ayzHNGQxYv/mj0MO1HXDG1ggqbjX2yhNmExeD/LloxEHJO83v
rNNUGARbsryjcQX9k+oG1seUkML41GbNWptd9DY58V3X8mZ7YVtew9q2HOGjnVHK2IqqYQTZdUJi
hbYJMpsycseMU5bNRpJ44MSoX8yJHK4pwlBrpHABNYNarhDPUmZeZlYk9koAVXdGwYYWG51c0b0l
I0UjAtArT4DT9spKftJL8xY+DYh3Qht4RJji1ZRz9piz57Djc/Ro7PDSgxxo+iru7WbVpOOZFkyB
1wbKTW4vW70yuJR7vv456M6mkVgw8gabuL0nSudqTKmzqLUie9xzngDFLdGLe/TgIcMhOwK6bWec
FjaygThFR+pI3PDWbqWQndEZ7meIPxh61wwof5xtggyV6Z7ci9wlT7Xwg1Sq/bgj2tJYxO6Wfk5Y
A0yiqSAKMonuswpKdqA/g0KmqMSE5bENfhTEjIbapKzGWboVBv2QShPCC2xL471jeFSiZNWNxSMx
2Jfjwjg1TYN8w9Z22VenO2bOO8oVta13+7lDJhkmOurGCN61hf44htS86UqEMYoRXwOhfpky3fGM
uq/WZd8N1HfQ2cQzEjWzMQiL0ogVMo13LSReIm2zyFNzzop2BCRTxbmajNLsVj1bZ7J3qIJEpT/h
AYAzvEQjG2O+7sP6Tm7kxodGOHu0aucTU3qLa9AOKsEXg6AKoCaFr9kD8SZ2diEc8RLTWatpakUZ
9cMpKizqCmXjVZ2Zk0cx3YPSbdaZaN3IGAbC4ApaKZO0yhxOkoZS7dU8V/20fozj7pAOiOSCILfZ
lSsulEduu5HJXm+Wb4H03KQX8bruYVSXepqdKol2m1mq34WBSkMJSHeOy8Bt7Dlea4fWpgRGKMfb
PFtntTT3uyi9F3WdsQUiUUh2FvRNozFlR6cFVXqOl7g/VIkcR2uC8GXSujY6JNlaqDzltAVJ+mD6
jHH+d2BHEskh1W64HQbzLhXy0mMjXJjajBcXpuDgTvaakW/SWMv3zCtERXuObq1GtRMrTavYEdbJ
K9pYIpEeW3oEchPdaoZDMazRPsZAvCiBnDGWSl8rYbpHITO+bLPORKZBPE3tnOomNLtx6u91trps
HfTLoeZDScvwNhqaUG0g2JdwuDIjkOVOS6kkEdaOKEQXu5Xh6ahTvTqL10rbXdoanaxgsgrkkCVN
0apd5cTqj2zEW4UDhJ2QXjIF+yJWQj9sKtLTxmKvStI66hxn1TevTjU9Yu1NfKmydPqgVGMTFQ+H
ToZfaQw7knAJb7LyM6bmD5UoX18OniYU3V6rUmudO1QZDVscYfgsUgRBh+0zslvOFnl3k9bRezoP
W/wqj0S6EFAdgoKsMAm6o62t+jwPTtPucuqGR5Ido+3UTNZ+nPttHBJFUkWKsjedZysnkCrS+5Nk
sE6TMH5Kiy7k2JJyo0whbQC80eJ04n2Mbo2OZo6MU8rHNQfFVan3pMPae0UTp11uXUfZScGk3aCE
dIG6qB678poklpJqY64RcY6fY5weGxTOTJtpS3PTYb1V1RM9GG7SOXp3nBiuc0wCWFXx0DUER7tG
br8kOn0P4pnuWRGHVWpycRj2F3nVAGuf9e0sJc8Bq9o66PKPWaOyrc4KBZ3WNinZhYnXabW0Kabm
zJqi167lKFz2XKU3nEvLJAVGT0NWTHXadjWSbU7JM0v6eRX8X/LOZLlxJUvTr1IvgDLMcGxJAJxH
iaIUG5gUUmCeZzx9f4gss8rK7ra0XvcqbwYlkQTg7uecf7KPZR6BRNAJM61QJ8bj6h0tTrMaIU47
XSLDav5tSvZr3dnXtDcZ8hTEqANzmUmw6YOThETe7cByXWiup3E232DKKmuf7t1ucCGcA6tbWYaO
/k7jyTIobKum8V18F9u1arbMAPF0VFTxy1eTZ9X10bks67c4lLcmxIE1bmS45kzdR2IoP3rBGULt
xUnM+WYxwibwfoDJTD+ZlNXemMNLZ2XmnrNxk4d0YV0mBytmVr0qM2GXs2hJBmDcqbutVkdrks0P
Im3qLXH1NHVaGbiBmFkIVfqdCfGrc+QyZ3SoBoDYs3bUNC6UkXQZdPn+V1G5Tc+UDkOvHyWzIIcF
DJYrjKFukHEGnqS+PtKnrtpu6tzYH++YNn8VWgQQP9uebem/w1zbhcI46baHQ2GPL7FCdRotCOO6
SZr3uCY/obDSh5YzyWqqPv4V1Cklv2xUHn6rqSfHwcVMNEfVfek8JpE7UiYSIkjMljpOmWsqReQI
vdxFkT3dKwxrw7ac94VeeqYi5wfZ0p2sZfmKWfUqVWckmNwKP7du8W6asEYsZONozBPJDUq2oV9N
YZjDh8P6pzO9OGTGFUwlF2+ik24k6pbBjFMPl4vvyM5ZPcYgsMgyT0aE8D9Ke7GemvGoR7qGkYJZ
7SHctZveL86jP58DuVs82/vWsfFyylaj5c9Y5gVfIh/RouEQOYjKCUMpdAyjIVDcin+ZIICVqa2j
EUl7NsbgNH0Ksj8NmIbSBrvxDPyJz32Q5+LIzrjqjQFvrdLaQYUg5Jmb5aSD2rsy+W5lwO02H8ri
F1830b2UTHM94PldvGQ27NuhBFqsx8EL7AD0MkA7hFNCH4wwPUWolG6QSoxTDB0paK2VzhD/9YpL
GLkb2jYfZUEbyjQWUz3pUIzqLYn6gZi5dATDyxMuLdIZu7VxaR0p6AclC2GTn6JykK899ubsnfB/
B7N70OZj7docNaOLGVyxmyML3Mh2xT1khYFhrZtZqJ4KsuV0Wv6ZSnrjZa1j+vinz50ZuoH2lgpz
l+p1d7CkIdnEMfqIgeNMZEyBTXPeJUX8lquNuQ6gXyEjrDHvSi3iPBDzlqYYjhzwmCEuBJFuqpnI
VNYpaaNfJkw1IO5ybfW1Cd+9+pVnELoTmULHMJJNmhm7OpyJgSdEah/ExqE0VDg5qfmM5NoLLG0z
zqG169NFiJ2Zgyv0yXbmTmEGgSeyFuT87VRbj7QzG3tuqAMYiAXBWiXBdhPOM+2U3vxJQMzmrmg2
XUSF2irZQ7GbfqE108q3OT+e1SksDW6CMkL+UavRX2l1917m+MpDjX6xRBGvYfq82dXANimXZwzI
rux779CkOCEFgKA5lAzTqn2lGC9lw63Q5uqPRSb32sit7SAPn20+beGIku1nQwYJiunH4G86Pq22
o0gL0GvJ5VbW0resA6dsTOU3cRZguZV80evqLaH+dbTU2kodxnvNKI5qtJDBjQY/jJlv1DB+8zJR
b+vFPpd0zdiVjFQwROU46623XLDjSr70KOSxX/eKpKwGHCuT5jiiTHIKYac7v9037ahRgfjxS2Yp
R9mULojkfsSUTbveniMIFPV7lA6/fVPC09xP96W87TPaFp+Is5BhazMOe99sb4TS7UuVtmlUlHzX
DuYGb+BiJQtkSFMNCFxV1S4usEkcJU5OS0rV9VTmt36MgjXV4MA6Ib5ZSZoPSzSmExZq7EzsI22K
r0eEROBN8THU9HVrJ8r62ZpgOwZnPY7D9nky2Qxs3aCasgqs3PxP1RRsFINEzs/QOfkYfZWt/Z2I
7E9kSDQe1fxSSJqXGuOzy0YgcFaVkRZA0mw3ziAn3wH4lxTNP34Toa5g23bw6gMB1K+FbOqHRBuu
wwj82bUGo9Z0/grpU0XBoGUOmms1xJxDiVI7UgtkPYl6WbRYX5aIelTBPyUj8QEpdddK1ufo2GvZ
b79C3VQrfeCYtTjUjCD8XPnMahLWtQ4bSfkJk2talZhIVeVuxLvMWdDKLiC8UgIHC+Nw79eA6Fuy
tb0Zl05O1IW+PyT3tNO2UZMmNJvmOZM5eNS89Te27PWVPjAeg7UiFOWT0gjwfZ4YS2xHdQJ8ncD2
LSv8wOsQHhDLRw1iLFBTfA6TcC3LPkbctf1OLrHTFijr+piBZgMHZp4cK+lJaKAnSQIJ70xQy+Os
jRrT5vq1KgyxlsHI1+qIqUxZDvrW8O8dpLqgHp2xg3ocmN18UovCGcUor4ru3Ac6FB7zxSpkfG1J
Th9yDjzV/k7xpeaY3s7+DEHPwFcaZ8guV/6gAtkKP770GuBvQAJFWhePKsJFX1usD6KkOw290m7Z
mE5yfOSU7BnsjsZayDoD/zJ6M2Ba82SOLlg+GP8Zs+rvKYY/N9n8RGnjNpPF6B5SqRlWjGcqoBMl
6XHE7/DQjzW12ktvsjEUO6to97GRFAC12eS1NIhxrfxY+Ea6hBvdzBJfXkX1STDvRzce2302LKNc
knXWma9ZDobgFFmzddRMjW7dxt2zozu2K7+CVZQ3XooP2yqas8Ql5ZmRE6ykcOrKUxWyK2vjiw5Q
GQe/TUIwSnkKGJrmvhP4zc4PGET1nZ/j20eXSFKnq/ZRdTeW+LA8/dHsPPuCJH+38k7+NorFozX/
aDijbym1JJXzkB9xeMRNS3bbJriCI0Ddp+vg0bVoQJuyfGsjbafL4k3NeHwnyURJMOT7Opjiz0pK
byNGmiuz7Cza1abwqtHQXCZ2YPrztU2vuS0Hh66qvqCqOWoqsGMQTLzNKfyJRmMXKVZ9XuhlvvbL
T+Z+Vcy0U2PXf4pyfOaWkuxY0gJfw1FsGjORnaLVHwFx3SxKJjvNzPqNSiHv2JGfRl9Knh13r0qC
KXDP5r3zWYGj3ySXCIQ+bhmv1VPN4GX2pzUjEcvqFRfnDZXZYeowy+s+FZ9+FqxX2ONGRsiXZ2Fz
sHQJs0MAhnXWddLeb5oK49FwQjGv6Lt1UWv9WfT5NUVFgH+iPB3miImdpCafjYWFY6j735Gv/enU
6m3ZyWJszCbyEhWk7tBU0i8oAF3VM2Kn+GKg7SVVHoIETqsgazQXKsLQCb6pnZ7EwAh7kqtPqwAB
imQxbQXNwqTW86aaTR2uU/fRJEXAuRfnZ7UnTswwNowkfueq7OKHDyQnujUQxooxarASDBXWoeYf
bLPyJqX/hKy0YLqgeB2snVWD+2OmWDnwfc2FSIGMZ7arQIvOTU8sseTX+IU0EzhX7YLqs0+QpkmO
jJcVAopSnp3TshKb2sxPmjE8dERv8BB5yAONeo6KbphC5uj1Q+cQWNXZhAGvgUlRUH1MxiUfen0t
F7DtqDePXZkfK2qwudS2askA2C7H2cFpDOYK7LxjZ1THamLLDmvLE2aNl3tPKRdJ1VG0kMNqIcHt
7XCxDxnDJlPVrWMGuIYFZiWN0X60ba/KK3UvIuKP6gUoiBZEYOEHBsraVmTQ9cqgg6gxDM6l+l4l
EF4W91AhKypbsnXrgnabStZJx3ka7pYrN9ap0fwdp8t0aJD11hWUJR+yUJSQF22WgubaonyboJvE
Rfjdd9u6u6VxcsoYOZIbL1ZjIm4Jt7kKmIzEjDsqsA3fRzBeBq9jspkoAWCgdPwVaRIrU+ifEEGV
Xav/jsu2hi6aAF1NAYwTgJyhe6hxdrXV8Xv5kL6ZeaaVXNNSeWq6/zKJ4HWCRcqBSyz9fCuC8DVs
7Uevi6M5BbtC5mzIw9dU/2NP3Vafw7seTcjMwjcNp92sMV5GaWXp4zOoxDnFvyfNzaPfvjBu2I1z
cvUVcY7t+jwl2mFulMNidyoFoBIW/URtbsMuuWICfw9UPujQKI6Wfdb+vS6bIwlzxAaXFymwt6Gf
vEum6ipM8CYT2DdbGWQC0/3v+5S5WvnwreRLzUIsv2vwDglrgiFg/UUVLWsYUs3o3b3QtkYMmmn3
nJlhkfLsh9KJMvtVG4NNWzN5Tqd1H259C7uSmXpXhf7IAGhH5/9eS/Ft1LuXmWNp2RAAJCtlbWm9
V6ZfceoTrDD+wTosXA9692ZGwQWCCKCDRRJFWhx0JthJwGLVWCGVPO/Hcjo1k3Qvk+KQV+TaTzvD
DldCb9YdDLnRPlHFmfXXYBykQHuXyu6sV7iClKEr6TM8tXkzju06FJD8ouaI4sUNCyayvZafRCAd
6dgSXbmmevcrttO9WYfPopzf7Hg+9mPH0G/8Y1nqV20qp6alk460F0rresb7Y9wGMr8ZFAd8i9dG
of8YC1NTMo6jiJlMj89BSHepmPZ8N90xqxZsEnVW0h6C0knl9z6Sr1WDBa2imx9+Ej5D7PSS9qzp
wx3CzGdGv5fEsI7L5D5/zHP+kxflpQu9MWAqUOORwEVhCbqCVCWjpd8Icrewg7cpgI4Q9/eotPdZ
Gd0sIW9mPcXFFuZM4Fmtj+dv2dwLJdpE/q5qu9NcWkez7T3DnvAiHnb4Cq8hbq1hKbh+c7MootoR
G7yuhmcy70MmmXlWb6IFlv6UC/vMSejKvVOlCBhKNfycGAasQsV0ZaNj9KY8gfivCJOZpM8vhibc
JFW21dS/xIp6bSrpIZmM3UA+eB2F+PQUNGESt3Ec+4c9XXGIPReT9lRYkMsChKt26VSc3dXES/3+
jtPmM0/y62j+43UbspSPx3Z2JGTvw7h0enCz8/yaT/G9j4e3BoV+nxQ71e5e6EbWgwoBR1jHWmle
4OPdw3x+pK1/m4ArGv0sTSBQEH9zuXtIifyUY1c3u5McyFcitBymBMA05jEdo/sU8uGn/gyP6xyB
ZGkkhve19NJp4T2s7bOcio9lGxG9CZiBLz+ffiQ6pIweEYbfy05ii9FRNFzZHWG+D+U1qJO3wcj2
Af5XxBeN7aP5M9uQTKZ1wNKgDk6H81RcG6U/wa0XzdXIHzQxJ6JenJqpU2KOM5QdRg61N0YYKZcg
p0l8Hbv4XknT/i+pL47eigBTJaU7V534qJmZibLZKTprCggyvEqXdPYsRXPIq7kv29zyo2BbryBA
D63vHxXUkBQNMeqRe9VkV4CbuylHdxPGWNAHb2X9PkTDWTHZGdvoCYJ87XrrnKbRW2zrJ736Trvu
HIb5tbewKdCkv1+sacK7JukPpQD/lc7L57GX69kzp6Qqy4eXJs33Wg/MNKTXoXghXuqoxbjv1/t2
ss9hE71pcYDPD3s0b2XwDWLTdIvyPM/xyTe1pzF25zaUXpYbsPz9TGtOUr8xteAOk+gAD+0xaOOz
iqLjyEHnt/G7NgVvownXmFPvV2SaH4YxvCxPlNKL02j9nsr0StN8bzP9gpL/LmDY21lGFdjfaf5p
PmAd8fBFuNzGzKktf7xporvLgvfqzPPyWqr726r+rLsc7nL0NkXzMy3m2/KlZj260r41arXRpvkG
5PiKfdoLDN2Pv4eObH2o6kAJCzAcvkENfYks66OKwrtRu4bWXaeu+MrrcW+p/ks9qJtQ9Nj/f9hM
/yZ7cGWp+hXOHdzkbw2vl8xOqdzD1+UjZAlhaO2xV/yPZUVxrc5Kpzz7fnhNu03cx2dVmQ5ldWu0
/mWo9S8ryq9UUi9gA3djjredL3sT/Km/j43cP5anNzDGXa5CX2CCK3TpYJftC5ye93nu77EkP6HU
fBT4ZYxWdq1S/QO6xmaMDY8nkwMiWcWT/1CL7JqxQJdzctCzzaJPSFiRZTwg7Otfuza6G8FPz5as
a8EbGu+9kJEX8WsAn3+P1zwJXju5PQ91dlIKnSCiYDNWyZeuJb/qp5jrm+/5sf+osz+T318odF/0
UbqFfnOOBt7d6B6Ah+eF3Aew1ZQT9Oz8ZIn+RVbj944lJ+nmsZ4und0/pHq80+4WAG0hgbOUIcvH
+nsblxySBkmSBrMMZi3vzwvE+/39nKa6X/zPZ/k7rII7AwTqvF/LtzDb/J0d+Kabe1vgbjywlwXB
a6wn72ooPzMeino0YXt3j7bzEYzMB1J917aTNs0D+ealZt+qFoAxwc9/FEQrhh4E9y3Jg4/WosbS
TFgjuScvdv+I5YPwsRxeqrp0Wa5W519t2fxWssDp6Z9MOirAo+BNywyvYwcNNOnejLnXwDUrrBVX
i/q22WTFfMKKyNMk+VTpnWvYwTbOEd5TkxLzBxejOyaW9AqxYpdZxQH442gos2dL6ToKM6rK5Lac
7LWdbe24+R12uNtF1mYwgzdFgjQlKfrFN+p1UGZIrxclS1tcB2IPYuW7SyXqJJVtsXwd9fzLqMe3
TLN+mqG/ZOlllOy76Ycb2dQwculfY3z91UQcS01scPNd2YAWSnA3iLUwc83xTWtrVel7N5EQVI27
SQz7aPEM7KiXyVyhsLfLrZAda2Tk1c1bAbkIHsvGb3ViTfkFqE5WPjmVoa6dCXpl5E/sDSRl2d2R
bOarFiyjL/NoxcopKNrjFO9qq9vAz77IAHlj6oVXDonozAB1m/rdEbHPcbR6t2VQ3cqHCC8UPzQg
qH6X8SIUxDbNeLLqowshHDr1cAM3RZjBUcc/tw16iNCDW8vVRlanHY5qrsxYcjLp/aa3IIiOQ5Gt
mdSdF/qfLzCwaf1XxQdAVsmanNEupk5d/YChUl4azhBQwsD1lOViX0XyfoRvQbr0ukhGb7nOS0UJ
LVG2gyO89n2BakbtbbaDaW/0yTmg5hDGV2w3d7OL7l083RAbQHktN7bBngYQ3peXNE+uAhIi+jDA
nBlWZ8gnIdd3A09irZsQifrfAU+RGrMjdf0Dv5AXTYIWGTdOaTcLoRnDFS2+BSnbDW+XvGeTlHEz
0HFJ0aYcp1MfLsE+MMQu1kcU4JAiykPFaGs07R+9yfdYD69NQ9lMDNAKBEm2/W0dl8I1iAMAaLFR
2c56+SduxHFhV7bWJrZPqgE1x8QTbcQ4B5ASngajBH9tsxLVpnAxrVst/151hMOl2aqKK5DQEZ/p
W0eGa2uNW5DgtdLyePFhAnQiifrIxQRrSEDUBH2l17cyJmPB4PFX16ZH2Jmn+eYumiJG2GKv4cUZ
KvMJf5at34gdIqlxWjeT6qqW7rUTkqCEyYwfNk6tpk5zKePeFdHk1P7k6EA0vr8sXDw5RrEPDL9e
6yoCnX5XZPIFgdh+HrKdVoWbZqocxZi2Q5juWqVw9cnrYO/BMHWTSgVXhHbYuPoce7WKLkdDqZSv
B/lb0IOTVg5lU3AWc3J/a1BcYQrwnEJ1tTUXRyWhn5YrwH8t9fJyFzLyJnRiTVr8OYD07sIa36QE
fxtbPtm27xbuKNv7aDY8pgoRA9Ho3g/hVtLyDV3/Rx4urVp4yxL9I/bvMVSmvtD3Vqc+x4tvjVeY
/R8+A3O6rLKX4dl4lnwwWPpzMZ3qZnyFS3YUQXbtYReURCYm5TOt0h2+ppvlKUhl6cR+EyMR+j2Y
jGoMFV6OPt0gyANS0/IsyKi5SEcmZ3m+iTc7JoW9Xw48DBv3weS7wWjtalJygkHyBr/e1DyFYX0X
SQmiE2enQOHkG9SL3ERnixCUuBp/+7INsDztFT510ax1zQJizujQDWJgzKNCu4oh5haFB5rbS+UP
LwAmVyXBCL6QT0Y5QFLFdUuHzcrupKHYWUrTKmDAMXuojU+DYXjLy5zojhGLndVxrCF/ySx20yzA
Zxui16CjIKRR4P9HmbLxa25jPng9CVDY1JS6dKIjWcXHgUTeKWDKEZ5Hc97Ao3brcvT8yd5yArla
L7nopBaVEOphTCxTR8omZ/nnmYstWT4GLcEZLL1nM1go5+b0tXAqJoiM6II3y0E4Rslt6rPr1GDr
XRj4zIQHiXlfeGMisJ90XJggCxZQ+BtxznRrGyvlJYq1iyrqjezbG2KiShBcLfCMwENB57YMrKTm
PviXeaIbNMrNJM0bc64+Si24lRx7Ub1LQuMIwZMJGoEqgdjlUrCpeakpTypX1bSGtWSytUZoLvva
QTnl9BBDtbh2Gqne+GPvavilmwDjQ0aefYJPnJTshAyDdQyPmGnN9oBmetqag+Eg23srY24cBV4E
RX7p5uhYnNi2XoD0n9Gc7DsdpsjX8lCJyt5XEKJxyBRjdprCaKNDR4kn8ydOd4MMODeqrpyXW2XE
1XnpDvX2JaCVSVLtvSrlQxuFG0n58P1wpw9LOA1zPPU48ajkNIkChbPRf2aGdGo6EKA6PaXYQ1Y7
OdGuhooCWTe2GJU4etd7/GK2JdPIbdh2LD9b2Ew7K7M3WUUmPZep/ROfU8mVLC6eurLRGv695LxX
o8+ODyjHbNEhDRvpqLN8yAl31TS2N0wcVjwrvzr+TUvCzYikkgG159dYpvQUAfxvHPmuOoyewEtX
8z2zELtRCm6qrl0aWfdE2N8iCdtgNIdMyNbsrSAIuhfpOmfcg+zqdRdOzkgEFSwZzOyQ5HUyo4TS
WzbmvuuJANzSQ3JNqsPfvVrmptvyJmO6l4+Gx2je7UI4tOXfqzHFHZTN3BtM4qZKnuA+2kiWuWsD
PGoFDKWo8/RePqStdU7ydJ+o/aMEhkvmfGep3S6hVUakz3GtHkIfTziMxHwFsg3m82jCvSk3zinQ
OFzFYxP1XtjM321d83MZE5nouTzJCU5JaGwuc5meBtLbiFw7aTpEWpgrTR0e556HLlddsOstjLGV
EpQHtXlXB6CqvtnkSulk4ZdFX4fzQCr7TiwOeZl78Kc3TJKc5UZXFtSNKNsS/b1PbzM1SZK+BqUC
qKhfZElzIUDtrZrYrqI/53ju4zWwrbHx8AmnD3zh4A1wqKr6ArX74qenuiiuUZTv4ijbZ8H4UiY0
PSX2A6QK1Xq6gy97zKTIiTXeCZLNjK6T/EpX5jZgA+eos9hOOZApJTc5UO1U7CZsE9dNCmtLr/Tv
VI21DQyjIi4rqCoYWBrXmnQyuPz+Q1MlePsl1lIHfxShq80lAHFGJ+DDqf//3hkEU4/FOv7/7g2y
a9Kf/yj+/Mfp83+42vzX7/3DIkTS/5NkGQheQuiypqmyhnvIPzxCeAkJoDBw5sDsQ4Eh8t8eNYb+
n7qCxaslVE0X5j971PCSrFnQvjXyBhf3GuX/xSTkf/qwClURQjYUQ2iY5CgaMXxY2PyThVXCsNOG
h+Ov1A2RxJtsA6qxazfNvzGx+xc3rv96H02T+Zq6bGh/X/+n9zEr6KV5BFJQe/RfHk2Eo16hMDuz
q24Xr+l/uhH/ZcXzz9Y7/xL29Pf9FAvkXFk8+AE7l+/9T++XDuzRPqscCoOnAHm40upUvvg7vA3n
zA3P2h5h2WZx2f43b7xcsP+2XPnf3tj6F/e4poEsS46iD1C8bxI6Fp88Rhuywo8ebkErUvIs206j
mGwcUWxHxDf/5hPAR/o/fQZcjHAq1QyLh+V/fnk/l8OCUHl/lUMAj4ffWXOvhKu2GXIv8OLkWthP
3f+Z4T9r4hZCXwh6qLjo/Di+puE+KQiJlD99fw7ac13iBAmTxvhNOGo7nevuOjYfCWnZWLaUz6kV
jlWfqvJTL5/+fDL0T7l9dEh8jGtEVgznowh+2uJRMk8kGQ7T++oWt4eOmfYYnCV1J8FtnEJQRhIQ
u0WuDafEJEEtnfMDLCA3Vkxa391QfaX+nzSHpgh/DngBvswKp9SVrV8b8VJpH0ocfHd+QWkguVH0
XvWZq+gkPPsjJyMuMSZ+9FoJ4zxdwilRaW8z+zkgbyyb/YTbJsGfhnZkWB0pJDnAJNZ/5+Yu1syV
0F6FeAblt56donHy8P6kH/bM/m2q70r3LCAYyyRkJJaykWDkhX+UGfYMFQNqLCE/oN+a96p4KzuI
X6cM0moZW64S9t7CU/EjUuLoH0eVCxA6BNfViGgSKwGTX5USdgoY8TGKkIvBy6iyS3jSibqN7RsX
0VH0HzmG8FCMh3x4i/V2nYfBulM2VvbZQBXXoLLEYbYOIawO1WaYOf16d5aCQ4aOYfEuazBHSXGY
sq9DzSx9ehbx3moYE2g/XfRHo+Yf0fPM8zU0rjM3w4/PlSmvYWWLEWJ1rR1H/1tXzhj4rGT5V2pN
qxpGdJgfjQDNBD7m/i7Hg63Ds6HcAZO4tr0j6zrLT0QlXgdsHEoqqhjtP3ytpXc8TzoCHwZr5nQr
KuPWN+IHHNk1kTlF4zXwP5v0pDTG2R50VwXBiT6xwWgn8yUlc9YvohVuFCI6gPg01N/4nOzLTnLA
dyC8IfXRoQ8klGSMWvHlvQTJBs6GYyoS98F8Ra76kvfZXR55RKfUE7rpaHb1MRf+AQiE0RLVpJpF
21GeXqQqdUNktJLu6uKD/mIVZRAscTDKFqUhGnpbeZtx+xiq3yglMF84MPoYWmsdZ0hDN7F5oBKi
vV632UeYe9g9OqjyVp3+CxLs+m+sbIw25FLq9TYRe0n7DsWxTeV7W32kSoxoYUANdJ4gnyjSetaP
aYSzJM+Fitd1sVHbwp0wKQ2Z1AqE2qN2NUV5lGa487jyoNOPpzehVW5JQ0xg4oZ8hY3V4YmAyMnq
QX1/R5gFlVV8tflhhpCkuD/bokS1Z63Q+gmD3q13EZy4nR4eYrKF4lCFaoFuLbvKiPEU6AMSqHBj
QNGQZXqWOynTK53LajXvhtnSjuCrnMdOBEcUvjXJ5uUuQAcmrOZmYNdRNOoabhdkSWPPJMWwq999
Z138NrynBerGaFsS65sQAavBbZuvxGusI4bMnRLDA8JtU4FFoxGfGK6MeD+R2YiqDkekVT/SpYhs
pSgtAVZ4FMuvBd0hunhNvKbVCbdy+I0/sKleEMu7qDU80v1Cav1XPyAxOyGbhdzM+t5TlQX+m49K
BEAKXnmArG7cT715VP1qU+AfXcgHGci07Z9W5q8zVpw+/JIJSc7kR9F95eqflB4JZ4Ip/2nIlG0K
Rn9IVv3sNCpvWbozmnOjfhDESbyr7s3WIZ67jVI3HkxTyOnMcmp8QjG16dNPFS9qWNF59egiEqlI
x43NI5xMfKS4nLmjRF+6REjutrd+UvszlIhveipm5ejBGmclJ02+qmQfRpqTt6cCWoJkgtxe5vZ9
DC9toK17Q70Q+oEmhqHUXh9QX45VuA/JsTeY0hcGhLAsOkbC9rIpJkx0XGla+hmIZ49KR4My3cTE
2Qe7Gr5bbNuAFLhwGdhZJD6UUbP7A+sIqA8wfUwar03xxug7LodQuoua1PiECN+AfI1w20+j1M3H
xMf/STmVLbHO7Bifg0zpTEbeOowt4juAR/0BK7MKXFjmVCOEwNxoMxqMUqVBt9Uao+xmO4z6qZ/b
6Tlm+JyNIyMMC2rjtYad7IWJzSGqSdl6TutfPiJJKCHtn0qJEm8sum90kSgd6IHXraS+pXikODyS
2gaSE51zpPiOVHWoneWM9NXICzl/uKTtrD6mAX3OrG5kHZpf6O/VKXub4XiqzUuh5ncZUpPK+pb7
rVKeywHqrpcDUDNx6pnUtfG1Jpt4Tv4k1r0VT3hUeiO2MEM6f5fkzUXRs7ViPdGi46N1VNDbpr56
mhBJ19C+4Liawe9Z22szCi9ffc2ncq/pFzjv76U4jKjxahwWygqPGmNjKG4EsVWK2bNtDNEMhSGE
1m7DGqfEw4CsEvLPjOMN240P23yID9pIE4zLho28rhIfGKetlBRMRvL6fP7Wp5cx1LeIDdZ2sGt9
DqH4QEz2SqUUQCu0nQumwOgttD31xMbGqcMqIFPfVB7odECFxSY/4rMT0GPCwTLsM0vMU2V1pxp0
p+nBFq3X0d1PF3QmxgQphTUQajfwsxpOzmD8auXM7Rj/BAPPtH6y1NuwnKbSKvlfzH3HciRJsuSv
vB+IkeDkGjwzkQQcqEsIUKgOznnc98v2x1a9ursy4ZUVPt21h3cY0jIjafBwc3NzMzXVtLdHDhCt
6qmMMYvHQVcTytia/lyBp4rU5YfKK1WnyfONikk/sJ3iiKThrhSeinEjADiJmUVX6r+m/Wj1ALYl
UEPv7gbjSeKRfGHYQAcNO3A5mfIC9He1nHo0ldHEMFCk3aL9Li3bObibSlAq8ajvh26a7ntIngPA
N2YPU/GI7oI2HXgeurbSPsVQcA+YQ0hYb3QBGP7G6QFUETG8IlQ3Sifhln1LgSasQRLTFye5yU8Z
kHtx+NiBhEkRXjqJ+zJo6XMzoA3xPGtAHcmtL0CJBCXdtj30kafmiY35BAvca0V36kVAwDGLX+3y
+LEM35sBHzIG5AhkanJ0Q4rEsvFeVU6cA5i93NTVQ7mgjeLiKhMShO0KIAX+zWgmM0YuA5b9Eixz
yDzcCN0EA4MrwkacDmCOAJXmQ5ndBHA7oIJtXvPITB7gRtXceUr6DZTmqKBAGFcG6Q6pKKB5YMwV
pjs3Qb2v4gdegn6WiNgLhoYl+UaUzkAXBW0zP4Z3SUAU3oOkCvczoJMArLRuYPR217fgYEZHArgV
XX9P1aO8vErtF87ABGHxHi8BmqSKk/CvDdorST9sCqT9tf6kpkcBuLe8BgB4U/Zk2h8DA0AHdKB9
WmJHEh+liozbfe0AtpxyOwSHXI5PlbUEpIfBTvKxa/AYNAKQNTz2rLMxge6oQe8VFZBpabifyQjJ
9CxxhwpkoB04i4CsqesHITlU6QaQdXM0volgUFAAdu3KF0N+lvRHvvN54xT3Nx3/UohPYQuhh3wP
ki38zwvoHIFusqfSS4pXABGLBO3+Xbe86sNT1bpqhNE0+BfPFyC3uatCt0RvIFD38oLPfC8aADil
m5zH8FkDiBUwMGjIaYi0C/JxXgOnFMFYZekBYsxuN/iYq1Wl41Q+6MuXHlQJ8dSbaekABGXq9Ve5
fwWVndDdp6rPxy9d3GyBJRK0QxN0pqAXuJJj0CylgPyAzAfq54Gu25x0F0ey02agwfqSdhsDZGT5
wt+kOHAYWLDTOLZUoONw14q8Kc2oToof0pTsgMBAAwRPjBZI+BYo1QVdj5An3GoAMn2gJQmkPQJb
sQ8xXUcWEAknROih2wLvbEYgnskbdwH/n5h+BNFgJyJun4rb1pruAecPVH8IBenxwCEzrjHI1qeo
F0rlbiyTHacj+dGgKQ6uF/wnGKhq7NoEDN1xSMFRhvF9wsyVFhi/5FTwEb1FPbr/z1rP+03yhC8z
dW9Z+c7FmxqDRwLA3qDFLCoMG5UdQsJrl/abccG9MX0F+8yQ7qYRpAgGXl1ugDrmEt619b2GK0/Y
YdbMi4GJ0LMN6qSWEnjzqFnzLHhA0No9BpTT+AGLMZsBSuq93wLK1eP/EUfinaR89ANwv4D/zYsH
CjKNKw6F8FxkuDnFzlElcm9Ii58ogBstfIcQ3jolenPYsGwC1REqgxG2N+VvGvml0wYTzChoLfFW
pqIxOhhmo6Juis5nJQOv9KAOO0w+mpOMBAjociT2wG/bQv4m40pFq3QSMHcQAUvuh9J7gFVN4l5r
XmTM+jKe36jn/FQAQN1BMIB6QvmGFlBMUuQv4YBpXoxxepiZ83Cw5hegce3Zx7jGurXP4gB/VhtA
NMurhobCCtD7n1/6gIAKWTACXF9oGPWGMGwD3Y7oY92IcNWKpKu6gulLVIuoIpEQxXg91XiUtOFz
37/1wl0S+EKjI4BMZglGY+4uxqxwDirVOb2p1Ru9wpFC8WP97zCu1FZEAUzK+AtEEaTKVFFnzPmo
CAhxLP5QN5yAGOm+Kejhy3LqAukXgp4U1BgCvN4YC8CYrHK6A/mU04AyLBYtWdlhIlUI3xaMpHGi
AG4YaJ2ilZNKD7KoIKm/a5HByvu0uEcr2dQaNzVeDQGTjLgdi6MIJplJiK0EYu1pAjivGB36YSfI
byNIdKa83RcDGa8HsBPivJwthhx62SqeQ5EXVcpOXZ4TQFnzeXk16vsi/6oiN9BCFzhovFBQkAAn
T1Oe0NkR885SQ9w78VMFIEwA4P19UwTeGNii+qLpt+ICRp/K7ZRbvjhAT85s53fwhxrDQ9Eppp7g
ye3rCkAt9wZiksbt0cHBC0rE3OMjsFXr+/KZBf27E15uC13ymuN+KoE+wlxI/jrGvsKDVeB2mrx1
K8KVqpYoyALKlSLIJBWZHLyLkl4wzcAma2jftg5R8wL1rS0dBqu3BafxMqt0lA3DovjzUYZFzRAl
dFagUkr5fVl1rZFKWFjrzI5qZW78TbNUU3Q7D00xZunwqjmAw1CxFDRILVELrIywQQklIuaKzQSa
wMmvv2Li2EYtxcmfGYu7EqdEQRVUUvc1BI0OHU0AzUYcKCC2obxNhJ6mXbfl3cIpPJay6JUiM0zp
imTwCCIyKtafdq5T5myeSdulx93aLy9G9Ehu1gyDaEr/KpVfAy7454ERHxFOIvBQScZ//WyyLIsl
VOqYM5OBKHaA6oc3ucpd/4biZ4L3Pz0fri/yqiarmqhS4TdTMKobC/iG4r6HevnoJW64T2zJxwS4
9VW7xXm2AIV1phrKYv/KXxDzwV2rgvpJpv0l78KgA5ldYAKhfEs0aLudev+nv8Suxvig1yr4ImI/
KPVllJVVhSpsd7nao7wPWMbgzk53qr1wnyMGAt7B+4AsewqjhH/14+IOFWRRFvGkozWeumxpgSdH
TAR20OsdkLTZxUZ2ag+EhiZalzbyxH3jaNANBNbaWd9aSpXs+9aiJyOjVYG6r4I2wmcHAhWTlocq
HAiPbMNcIIq4mIDJYUJQvmmYKr9XToiMVEHh4bLos9KRpsEwflpKCQ7j/KWUkXYd8cDtw+00fokA
ORUZskXXNlMWEUfRH0Ci8pPrgItNzSUO9oR70F1BWxgKpBZurc7hXcgw/u09f2lI/NWQoUQrqH/8
tTLFJ+2AVaULYu+H8MX/Dg0LSLUJaMUZuiChlUe6ddjbX/cM/+//yd6Kj/9BGov/aC91Ba7+0F86
A8J/JFFVce0hCQMHuAZn/LOHKBj/ESTeEA1DVnX8G7k0/9IZUPn/gEsF51VXv3cJiZ7LXzoDivEf
hZdFHZ3Hv3uS/0DmgrqYyd+tIgCC/gkehX+QqFgL7hm5y2tZtEcL8/pPhV16INYGydOtYKFl7o/o
0bAcGBodF1n2zzbJ/36RDPSGxmPiMFNs477b8I+R2z+WHrSWrNnl7flV/IpZp50YubPPCoSfs52/
LSPpBnObgA4tlRRwYzssGL2ToR6JmcapOiYt6vkAUhe8/nHhGn8dmssu5ueo8LMpbO7lIjOpFJsi
lkSb36Jleoy92QVOyWsZH5Psz7ll+bMZKtS1S1CAKCCRUAlf/CatHwGrsLpFu8/rGtOHsrW+KvJz
a+bIB77YulSrRrUZYC4NDRRxgGuN3yqlZNzNVAf451XRXskppZpmMKMcqwfJFvzc409g9Ap8Ip/e
eIZktj7moBh2yZ6srY5yzCZUIgnjvYotYC5QzYCx08fjP/+AmoK2Ll58eCjTz6A6ntuwbMFwMTfv
YBuTKsxblW/rNq75xIUNOqdPOjB2C5g+to3pFEE8GfdD8Nrl3/rq5fcMUbkhB4bgeuBr2W6TZ71y
+mQy5xj4NUid9ZPKeEFeDVWXyyIp+IXvie1Sibk8w/f+wJzmBqUji7OiPwwH5VRk9aFdP68vj9L4
/tMNLy1S4aLpMJLfiLVkQ2pB9zQ3dvQTiKrswg8e0Cpw+w2gqgiSykm+Y5gmP0274qVpKnwMhtC2
6J/ANCyTB1Puzag+Imcj/t+DVJj1ea/ERlGFrq2uK7hcoH/y+fM2FT9UdT1KNpEZb+71V/6Df21t
aVs4qVsAIWz2Pn9gReRrR/2TWSqAjQPwNwqwczY4xlzZiqx4Gz5WkBs5jjb6cJbxGnnZDfew/n2p
BPX71l6apc+I2BkovURwpgZ6wpD7c8FXedMeQNJqgTCVpIpg1/f0F8WCWslj4q2bJ4GE2l1Yx6NK
VYHhERUqvoGvYOkk0KHZmLL71mNIDPTgjRNU/NcMU7aCMTngY2YcVipv/HvJZ6NUdFugSrUEeYnQ
c7tguZLdIhuXH0ZXcGS/8FiavVeuik9rJBfkxXENlFJQJSUHTbZ4K6anSgeEIWFsI8OGSr1rjDkG
ELiHzw4aoBNd4FcYlkvn+LC+XSwzVJyDAK7RcQUOYzodRdXVUd/Uqsd1G9ddwhABVMWEoy5Txy8X
wdRbAydhx2AzL+Ntw28gFm0O8xHQ+qm//T1rVHgpw6xaugmEy9V8LxsNBjEwKPkcg3CH9JQY3n4t
csMVzmuj3D2Ya10TwEtpDy4pqybH6hlYHEh3yy5amgfjtWZA1sgP/ny+zgYpVy9bkHslOQkq0WS2
BQqftSulnjxvJvGf5wyXa1MoNx8Krgz6XpJsCCs4jY45BCPTJWt9u67H5h/rUSkHDOehn3FbYIQI
hKEBOOUMYOEwu16kE8PSL+Lx2RR1y4aCbvAx3kp2C5g4akv8NvbxKrCK5xJQ2qfJQUbro5nF/4sz
pvF40OKxJOiqSPlIIStIzTFhZMvqizF8pO1t3/2mCcorqkZOyhG8TABtYB49Q/Xb4oT79Z26Fiou
lkEQo5dRL5RnUQSfO6j5K+UWBLCgOQAFAUAOL+t2qBrHn9H80hC1TyUEx9V24JFt7aMTQN8+6ElP
iyd+VV1IBowMt7jymhEvrUmflwUdLgM87CCrJMlB66UeUZUHjI0RKVhmqLBUZIAdjHgog4dwKxg+
BMPk8ENTNoqggf6Kd1LM7Kx/R/KLdKS4XBjZz4tbClT1JYZwCpAfYeAkAbZou/77zH0iR/vCQN1D
86kCMZ5NKt+RpewiW91ItyRj7Z+lzbo1kbUc6hQFEV6+mYxLl8gBk8JwfqhOtQWSGbB4g8zhhBr4
x2R9zyJRmA7vdUfdg+Rp/c9gLpo6aZEK+qCiIfeyO9iYSnATl3MKX/OQSx5ZwZ61ZioCQ/RrKjPw
GdoRJgkmLcNgkcJY0HW/VHkDpVMoMSrUYROWQgbYGyYypGZZgNB0UwgPA6QM5dHOuEMeM56JpMBz
xS/PFqkDx0+KFosGrkzSTwAKCg2MZoPxSyvCLJTZmb1tePp95QCZZGFyYJ8+azb202b1h4TPZfK/
48z5D6GOZBmDJTtPkSkE+24j+JwD3IgnOOKOdfZZK6ZOYiCjQTjOcN1SeJXrR1m+KwbGVxVI9P35
tJ8XQx1GYeJ0MQ7woGsd8qqCntcpf9E8yak8kHYxDsF1vzwbo86i0GtJCugpMTZ+70BFtnYAcMHs
bxoztaNHZmGNtTzq2JXgjITIGvYKdABOa8bb4lnxJgfiTFtWpPnFET+vjjp1hh6lo6jhSCiC2Wx6
b/KNOyBUre4JdGl7Vpnr2lMcF9APc3Smn6uDAu5AfMzBhSq4mSCqtObiA0cSmvlLe1M48w5wNcDi
fOY8AuP002/FrhjDOa6REnUuuA+c1DEOIAf1Qqd6h1Ifenyi2X0DmeMp2rKexwwf0qh0IpoTUY4H
JLIxd6+gWa8/MJyUuMTKidCoyFaF5dAYCwxgkAs085a2i7eBne2a3eguFuC59+NO9gFqsZp/kThf
7Chdiw2rRJHFCJar6T4ifB8+Y2kkRK4tjYpcaZ4pULwj2/bSO5qbbju/8kEobvK2uuNs1nuX5aKk
0H950wOb2g8BNEEgzWspx+RUuYPPb0A+fsw94Fx7EwOIbnAHBflt4KyvlbWLVFyDGhOGlCYZehDQ
vSKapMMefQ+MsYCOpLk1uLt1c1cfCZd7R4W2MZCrKWzIIwHN9REpoeAPzx063tw+P0Fp2JIggvTA
GkRiHQY6vDUaFxU6PGapHnTjjzG/XV/W+u+jV/N5A0d5aSXwViPGZA9RtuX0p/XfX48jaEB8/v0J
HVg5KgVSYWu+J9EYvPwvkmiRnNlfO772vfZ1kXIalZhmEfQwYcd4gaCWyx2kQ+Ya+Jd2yD3D6Zzx
BsoktwuAfQ8Q3vVkxktr3R8hpv55pRJXd6Ko4C+QACuCtF2WVF4h7wLo+SGgAdPCsMf4st+/yMWK
+VaRQRmGnRPxZSEa54ebFpNwvb++gVcLGWe/10QqK0sUJczCATvYOhirkmyIt+VmfsPfax6BiJU7
7oF10a6nRWjgf/6U0LCrwHuLpalAgQNynwJLrXab9YWxvh8VuiRovaSY1kfowlD4XLyBDTLh7gRM
PMjdQZU/moFx1BhpJR79n5dVyBjY6SN8SVE/yPqp0fxuuRsKhw8hZ+QYNWaW+5v1Rf4iQKO2JiOP
QO2V8sq2GLUqi3XZBqXvbecCigiEX7lFo/HUQ5LCLG90E8JsHvegMUyTePjziTxbpm7ZopRA/tsS
ycC0vhsj7pZrUmvoszeww36Jm1I015dKvt6aPcpPeQkaf7rQIDkD8hmaLZKlQSEec23OLNWMs/eL
pPq8OMpDMVlVqAsgCTYEqQ5drh1zOd1jIilHkdTAKE+EeYgYY9oFBrNA9QOilfXFXj8hZ/uU86Lk
WycChO9sPrsX0ocBE2RG/7pu4/rVcLZBuSugZPVYYXTGXsbdkO1r3v2936cuVCAMA7BIojQlgje3
BR/sJGMoZ90G6ztR15sOsXZwHYNfok1yr8XkBTeF27mKGLGE5Xsk1lzE4qlWp7ZRG9nWWzBvSZ1Z
NL1VRjUG9B/WF/SLcPxjV+jEvNBAwtvq2PnlKG9BGuJHrmrnN7VNwnHsghKdcY4ZbkCn42DuhEzq
gqKbWD518w0X3DNWdP21fV4RFSi4AnCxtIPIF7+dHcgQbBtf8fpN42mMXWI4A519Q+hSF5IFEUlf
9h0gmPyjEX5bXwzLBBUXIA5YJBzEKWyVV5yqH8A/n3vFpDGOzi+S0fM3I3/HhcMV+ZLPRThhU7zB
Js+z4R0d77vUAlmCDZEgu3QxLB0/r6/ueopztkpFhApcdGVGVGD7dFtXmGiRMGocfCNTT1lkGzGz
nHD9OXM2SIWIoULPCPVxUFE7k90foO6Jol62wyjQpj5yNqsDzXJ1KlpU6FDW1YRSLKZp+uoLmLHX
vx/LO6gwUYMwTIc6sgJmbShf4b0gYJqSN15/y4pONQg5+LkYcKlsJ82Rk/ch96ZhfmjdxtXGKvgK
/s4raIgsiD6SslvQWO3QS8bQmZO4Ot59qA7iwde/q866PcbO6FSMSGaRh/x0JUP53amLm0g9rf8+
I4DrVPLQjchwe1DS2EL0zg8QZG8wQYg0ojZU+/csURFCC5ca6g540PHzJpe2lQa57cDj64axQ6wv
RkWINoyMOAkgDRNjUABCCE2kWb+3EioaKKUWQbYd36wcewjbtE+Ydr7rtfpOVaundVOsW0+nAkGv
lCCXhpq6bUTNDqRLmPKNPbEBMWPCQWZV4sMMkgn1gavFGwVsaVBY/cOo04MmY3YLWiaMP4cRl3Qq
UAR4MTcKWJzs2Vvc+lDA9wdLv5E88DB4mceKS4y48ROyeKrHoOThMy10GqGeg4zelBXZX18V+YYr
CbRBxY0pEopKrHGk8Uix1bLHRBI0IzPMWULdJmQ4D8sY9S5ROBTChgCYsFBIb/noZW7EA/gDuQGC
1KDxX18Z4ywYVPSQwacaqSNaM0a7KdRtFt2v/z6J22tfjrjLxW0sKkO5KEqCh11zE0pbOX+vGjfQ
3WY6Kt2dEnysm7sK5LkIvgZZ76W9sU0hVg4gD0a2tpIffkHW5IBg1fyqHrsnDG3aoEZzQPW2hUzw
87rxXxTBf0R+gwosAWZL54X4Pr8t7wrU+yon3fAuRrms2P5ta1SQgeBtrjVth6rKcURBc/GhQ7/N
N5hptkOXNaHAOGcGFWWyuZwmAF+QWwebNn3HgCqYVxlxmZFDGVToaFuQarQqPp8A8YoMw5faqD8F
avQ4gFIcUIcTN4uMDJ65ZVTeAYIaXll4+P9429mENimw+ddhKwI6P/uRt+4g64dN5qkwMo78nJQN
dgzCXvX0ktaM7vL6Jsk8FTmiVp2HiPRZx9wrtVOgvXPF730wmacChhrWYBMsYQMUkC6ZawKnnRmY
AMaZoLZhhEJGLgXarc/HuZ1zY9BJ0f4vXB7Qlhhtx2wDgQqFrnj3extERQ+DEyPN4FCobBUeivBo
YoHof90Ea4+oGAFKXznR50qy82wbD7cZ7+S9u27iqpsBz47PBUQx/1PGJmopSACwirFEE+xDiz/W
f58aIv2rCXxhgPpMadU3fRIhGLQOJJWOmltjntjUHlu3vhGcaGs8gLyRYZS1KOq7VWVehqWCmuTQ
gpZXKW71VmLsPgmYP91VF8uiAmqigMMwlmBiAnFEqf8RC5ul/OAwPsr4fuScrxmigikP6RshW2Bo
3oZ+ZBE0hOQZWzaA5qqznVf0fQr34jbMlHnoKnC42XH3XoGywsjumzBjHFKWEcobVF0DWXhMok7x
TSWz59AvT23GJ2MZobYfPDBCsRQInYT7ZYNraIcJYBui9njKP4BZ8b08hszww/A5g3KIjhtquViA
sxOz3ZBvUiFleYK47gn0tcrnEd+IAtJXAqTqjphftkhLEn0gwOpYDbPrl90Pd8CMz+doWks1uEQb
+B1ohGx9W9iJnVvSvtyUNjSzGKDL9R0T6CaMBGHBoa8JylMHNz6Kfy2vgjFJ+71PKNBNmDSVQxD/
Y1HCsbPJ6GT1LptQbXJydLJYDXjWoihfH4woBFAcHjEMW37cFpmvsdqCLBOUp6djJcWDDBPgNpbK
ZwVsfy2jRs8wIROvvAgLAXiNs6LTiQy8Ped3Wm1NEiMXXj86Ao1fhhBeMjWlhshToIh9JwyMSs51
RNTZl2VqJ9JihLrRjDUo5mCDdNkGKuqlRg1sOC5mZPMbdSNjtHTcQPrbzO1o22wrq+VNFhyE9S2p
7eqjjtenFn/HLOzV4hFCWEPxW/c5RBI+bxc02oJ6xki7vTQtmGhALMaaf7ieZ6EHi2kPXgYfKZVn
5RNfahCpJKVz5Ri94k6yIYvoSApQChmwNKyZ3KvucWGP3j1RgMxjyUEMawa7fAoG4yplXEssE9TG
6JOSDwKZTZM0XxWf6/SBcSWRW/qnW/xiDdS21PkAfoMQUE7QjDvtGxTZLfifx99Hz4u3WCW48Itb
8Fb/qxbwhV0qe+DUOEJ/O1fsWnwAZ7WZt34KJrj11bG+HvUWS8tBj5QUFay0z+w0eJjbP37PAPXw
KpYqBxaWjJ9EIZTLTuo/HIz+K0s9fyeZem2lkZQJVWqAzzFOUzOPA3suObsatbdkAlHCGN6HmroN
+OS2qALwSTXbcDJMvgoYMMOrz9qLv4O6dRVOLsaKjDTJQN5W9ypE20vItSvQCLxbwoSxcVfj0YU1
KrYXAfi0xCRGQUd4UqAL0b3pM+MNyFoQFSzUvNNqaUI7uW9vhGCjhBX4YmJTkR/UZR8aIuMgfwfC
rBw0OtRz+iLlkwJXIZhp+VtxQ6b9hp2Bjs7kdNYE/jqvsfgdd4MaIMM463NSUYQvlgTqhqiui9Ls
TYPwLVVrK1WN0/pp+E5isbZGKpgkXKCVQlaRNSYnMuCn3ZEhv5rD8JluJn7jSSeQqya3TCgl46TL
VDiBPEdUzxomkxvUP8Q3yY9aawCPnitZoA+4l5+TPWjN1pfLCJ0yFV26UplB9ojpjhZcHiC33Lbx
lgcVHhjmQJnGSBVYW0hFmrToczkM8WljMA2NG2jSFiHjUc+6P39i1NANsFSHCJcEAUdKjuF28DWn
tUVX9sPj797XChVTkgXUqi2BYZPsBzhwswALN5BcJsnlI7aTEPdbcU8a8R6B1KLINFJmBzdK7hP6
7fCbagPf+wbxGweUYna2B8Rj3U0YgYYmq1pUEeShGnn0Ec3pHHK1hVksEJk8TTwENl7WrTH8RCEH
5SIrHpNMiydw0NhZfqPFtzHIe5nRmXHYFCqcVIBjqz2elGCije7COjtiksteXwbTF6lQsix9X8UC
3uOcn230bY4aHX8a/AEZieqn9yrjMcE4y/TwqiFXY6dqwPtIoPhrMZsPEYg0v+NGH6TUjGh8vbl/
vt0UKnBU5Tjz2oK11U6PaTQyiQZdD2CvVbu1ozvQvlpgjfzNjIse6hNmtQQVHDoyXe+EIOTqwJHK
+IqMA0YD2iNpFNR8wMJm7qarnUELHSV8SCODcaQYDkiD3nIo+8nRBDuDiOeECio+jmGBtRLx8zFq
5ZpLhRlQvsjYQ5U1jtH64ysTg0gsZyC/tBKU6BH1ZJiGWA3waBlc5AUAtqLIBXxMu0m20P1+Xz9W
5JZYM0ZFh9AIk75KUM4glRrBB4INg9INk8CDtT9UgEi0JljCHI8K0PoKE0TLHtaXcTXIybysqCKY
bsD99Hl3BgxOYCC6RrUkJn6mQ9GKRaV1PQBd2KACkDR1uMuFFscFAhGhnzvBRn6ARIIpWeLOsEtG
oemqw12YoxIYTcxRmINmPPS/MtAJ2jwEfKHlsoyMS5716ajYA7ogvWxI9UzMtpr+IFYPKmiW1rfn
6vZfrIXKVbJONDD0BBu1ajfSJo0ZudDVG/X8+zREbhLGsZ4jbI0CCSOxexzLD4gS9fJoLblhQZph
fTmMT0YD5LhOTacoIrUsMbDHjjeNOgPt6MLwgOuFzYtlUTEH6nLQeIrg1YQeI/SBk9tlpuZFPmbh
LFZh8+qFd2FM+nyEelXoxIKgo/XwJeiRnHffuGwLDVYTTdLf84fv8iAXOUkm8blaFdgvbFRWHMBJ
ub5B11s5F4uh40GjyngtwkBxw7mdrW4L8IdpzrJNrcZZ8Lr6QSAGPq/wW3n6M2ZeUiExzqtGhYdo
wOtUSPD9kvZFqDZaCJ0FYyOCHW59bRLZ9Z9C9nltNDZE4IMoNjIkrWhVvgwY1lps9XayMXXrT/5g
Q/8KmqKYVVNPmtO7qHWNNkTezOB+cQZPsIqn2Q6e2ZNBjENBg0nGfpjiBbpnNh8+i8psKhX0cVk9
JkYgMagHwlgWgcBzMuY0xdQRQJleF6m3/n1ZJqhDF/WFWHWRinxZ/RDH+zpklBmuv4nP+0d3rwqh
ACW7iu4VRCRdMl1BhocVf/CnLYHSZR6PNknsMie3GH5DY0hCKalyKYBdAq3kHSJwpDnGXnYTB/p8
vxciaczIAPFkvgvhDVE42lwWbeIYo9oKc/yNtSjq1C2qptZFhcOA8dM/FDfexp6x78GpUzj/Hz4h
dScnoIGqQQZFwopUYjJm8RVn+IPMUzTefwETYIRkGjnC50G2DAPpcz7p3njIbwPw14sPZLQpuyu+
gAvKj/BInVhVG9YRoK7rvBHlsiZMJqI32SB79Qj7IsjLXd0MrfaevdLr+KYfZ+InCEkzcsayEIzk
aNVP9SGzw62BWcbABjDz62yTWWwIGwDvnrqGzQI5M24LkLF+vvpCNTMko8B3TjbLzQx61MhVDsqX
3lYBx1A2eHwhqJnrYWY9XILF87NNtEclKRSRQwihF7RHCKwurMfX9fGj81eln/4tmm5jqnz/qqND
0nt5oyB7IGv6vcVQOWTTaY1WVipO4YT5mMcI+PSIUW6+/ka+WAzllHHUdGISwoa6B/OwpXqiE29B
7YTaUOBL29DKMQrBSsLJj/76rsVE1eddWuYCyuEqjE7q2xIfk7ABy/5pliKTnz4y+aOtJ3v9U7Kc
kX7KNuMg110Pkw0GequHFj0rCESAjiDc6Ka2hQKzq7BsrkdRWaUOQM7xct+RZRLkCzj1HQi9P2gg
0Ij8ZIshF8YS1+PLTyRsk66knDDAnOyNTyAo2HNOtuMOvWt40PZJzQy69ozjdh1PfHYflfxNFynn
PE9tFNWwSQC8vIOBONs4hF5rh6fShb7lnkUpzXJY+k2aBGVbg0iSxLT4QGr7+iZxQdBrJ0+Ek1jG
dLZ0allxZT0NlVXqQhwgtIyyN2LZDHXTMITQV7LPFehCfaxvIiN+qdRVCLFoyLFHGk6G8rUd96oB
ivn9ugnG+wf8sZ/3bKwxcxdUsCHeErck9Kl/wvKC/2KyneWUVHwplznhU3Lu5OF1RhWpfGSs5voX
AxU3Jligp02TYS8LhLDaHIOZpN/TvBK+Gs5J3iereRvA6yiDIYwFNLzuDGeT1LmOtCkWu14U7UGB
7FsbQnVF43PIYVTQGizs9QVe/4BnY9SNFkTJXCUZmt/55BdQ2gg6lnAk6wuSv+DiDE8Sjza/iipS
oR+jctMl9znHeHOzvhj5Ey5MCHnONW2E0bQS2oblXaP3mO7bQkeJ8UJlfSzqmFZxleljXKEgVt/I
GgTWGYXXX9z9592gzifm6yCFnoIEOEiNWx0KKSrq89aogvgiz5xOJDp2MQQweAOiQVJ0u+4L1zPX
s3Xq5GZiNYKuN0LsS/StqmO6oEo2ZS6ZaTt/4dJ/VcmWz+aos2vM3WIASPmdC1YN3Wy6EyR3fUXX
56rPNuhemJDkhagQDmkFY5g8FGL7fXASTwH0d7YEtiu9it/5JUt/3fD1FOTH2uiemFDVYWiQFqrR
OWV7kw2vYfE8TE8ltCxzDepo4R/rBn9R6DxbpKKGITcz5KtRgEbB3m7fkBa78mvhZ28gujehvfm+
bo9xqulMGFKJUSoGONVyDKFzey6O0HVaN0Hc7ec07rwiKnAo/FJqfIdmzgxx0gyaYpxgyeUxyjfL
sJcwN7lujhFE6HZYLJdzpxBlwqAvIdq4axfNEwyL+3el2/OyqCAyV/XUNQo2Ko/uOdSb+BwqYQLj
2/3ibXa2QkWSnjfabpTw8UYLqpz+iEZw9xLgTTjstEfQVdc2ycALs93IOw2vRYb/MyIl3RvjeU4R
itoQbb1+47r3fHha3yymu1PBg+MjhVdFtMGSDSHJjR0i/IzSmS27uau8sgYbGe5OPykUdVqGBhoW
GKJ7CyGpNhsbiQW2/EXu+WPP6EdELhZq2xFGJdJIj30INHhQlkYVULLSGwOwkgqUw6w7jfUl6WcE
JHGjIhVCkJtFFgGt5n5m516DDvcmPilWdsua72YcNLpVFtZjLBYTXFMQ8SG7EZL0ENC67+WGcQgY
AYR+PfB5OupVDyCEDJ0viGqaEhoNLSqcyUsoaV7KHOa8jg46Xzf06yESZcLFwMEiKv9QYYpvKwHi
AScyb1sewe5h83biZPtovytZpULGkaPfEGrPD3iFguO8MoanUg5MTIAx8qxfvMfOHkpFlUYxoFGQ
9HgNbYyXeQLjX2rVBmjGDuVr4kBwXW0YKRfrBqefE1HcZ3VqBDIpvB6h5XbIt5Mv3JlotdtEuaC2
/+QdXzqG93xHoK/cPzQf/ihHulBNgHopZmMPN5hqn0y36UzlLrztzBYS8+0Rz3pUmkg1FiRrBWPt
jHyMbpDlY6rneQ3QYLwUpjjfQuXUSlSIeg/HBkjI9YjKujHo/piiphwOI9BljVs6ZP4MbMi2bqt2
h28NWVsrRmmBJBPpfWjHjHSC4bwalb2E0JY3wgEHp0Sftt9H4+v66hgxh+aUyFBIkGsdlAELpjDD
j7m8HXk3LDpn3Qwj4tAtMn6ulnDMVXClNJrZjrf89DiEr6PyDrFZsRYY/sFaFPXsgYrRVOUtEugU
utwleka5AASi5C4Bq/XHuproPtmkBWUK7mU8TB5nq9mAi95TIKsOtWQvfIVYIoqt0FBkuOR1+p5z
ONWocBMFpTAFAuAbhFmxtdLb4CG+IcJsvB+2jI/5iw7Pj9imkb29eETGoZzMbU0yWtTPQbu/gVQ8
BlkR4OyyNHlXwdxsD5kU1hjHL2qHZ8NUKtPnfFpUFcaEea/YgEHSD/fRkfA0BH5wT4rZAjrijPPA
uvVp9olcSyVA6L5/Wgmjk8uOQAQLn1TPU5erTGZhjZzglWhKM1Ho2ZS0OdnLxp4dkTBV3ql277ab
3E0emdYYoZMmoli0KKiMBt+UtM3iHZQxXCiKdiZ0ji0yHhraGSK2YrNyG0Yco8cd06XIQLiAfnIx
eEN0FBJW3ktq12ufkfwBF15qLNAPIwoNdtb6MXcXtjd5ZSmxYAZ5aHHRi96AKjNl3URMd6FCjcDL
BbCPgFnLnuRWOBYKZqgUq7Unp3SNzfT/SLuu5riVXvmLWMUcXpk2S7IkS7ZfWJYDc8789bdH5zva
1XhF1PV58YurhJ0hBoMBGt0F9LKJ9xiRcpss+l2s1JhSvahNZPiV+TmxoB8eOpUQ/0cjXIRJawFq
Pj1S7qLfS8pWTo9NSDyFPiiIvp1vnoUCT5VQyhfsXedXx3gbA86gunjEemwSn4omlANywUQtQFQ/
13hdQm1dLL4LAuGAHwAZ3lbDIwZENciSNkL2Hu30jQEFuxZcddCYx4QOmxdkHIeR/+MHsL9+sUlt
BZGTyXXFvmw//EaCSNy4hJfw2II8mfQyVOElmvU5nr6OwncMiKxf6lQiyPNSyJJkzFMKJ0kQnvuT
cmRV4NjRvqmPyqYAb6sENlqge35VPzR3PvT/sTLBYw+6CjLDEP5GE80Q7RHK7f0AO2YOaeaOmrWh
9pOLL3M5Qg2Oje3XyeI01WhXluVNMkXDTplh/39xuMssy6xohpv26qGMU1vIniTqPU3Z4AJIq8eV
KjEeR2N66PP7UTjJDfUgYtCVlXDMz8z25QCOmRQ2EiirggndDb14k++AxiSlI9nPXTPF5SeCKWmB
xdg2m3yACHHrCAaoWEK7VMk3l0KY4oKIXIyyEDAAMCBsQChhpN64r7adlz8qDnAnD1TQIhI9iSej
kNXASNCGQKIHAe5X/ln1kT2wMkAlSGPrmYjEM1OoeV7lAQuRrMwig7e+/8WkP0HMd6xOFCJ93Qkl
nqKiT5S6XSyc3UAsbNCXlsbLAFGb9QhFGWHf8+I0mQU67CpDolvS70I75XFmR0lHGCHCIK7891a6
PCvRoMC+zfvicXZqb3bYfEnmm3c1+t0qJq+OUKa1q2/mFhTFNIs19eG4oFEY0VTobNZrdGYHuttg
VVR3OgZr8SA4/B064t97ThK56NGlgVgLA1Zby5+WQbYj5dMwlsSerp9pSeTSj1mt59RoYCSXv6it
14dbEWQC1bd19yAyEEnkQkeRNnj+xnjaSJJd4YJOa7vC+xTlKAAwgAwqn9cNkq7CBZBukWMByhds
7ENHwogRJOjqas/5JvxseOA+PAIxdwLLpwtghJtsKLFE4i0Hseb3rhqHTRkV7IjXnvHA8HoMHYR/
fSh9GZD21hju5Ee0/zs47pvTvMa5i4M46Xmo9ox0qU73pfglnG+G4aeMyRrhbyQHZcyV/q8xLb1+
8wtTGsqMxSiwpOBT7YkOezfmTgWWp8WZj3BXjxqT/uijmhBgghirzlvsWjEEcJPBcyU3vEfPAIce
Q50H7RRAzSUC4AWEjzGSIRmgL8Mdn6kKJ/OaKzfg2w/gAlBaRWMUMQwtq64Wfrrp/Wib+1Tv4oNo
+maGc97F0JXeZCCJQdgbkWTn4dFsCbTe9YMPMXZRgYi4KnI20jqPpMCUMQ9chk4Z5540148Y5dzk
WkJAV68v580UfxY0qbKWZMSuWdXtAGmpCqJZ3df1A08sh/f7UYFa+TSivJbEgSOgTNnLvxrhRsZQ
z7qhD8rB59WwO+LC7aGjkwzKiDsACGlPOWbusGXK3eYjG3NHo6Rxfkff1Nz+K3pdAHP+98FeH8gX
dvsm1ZoQ/+lm2tZK95lEZZLXnRuzrZAANnRR4S63IFXlfHl9JYKpc96LDpvcFG6YoBV6xkzvAoSd
2xBPRkwREE9UdnD+PFhn29xdVwRyK+PdiIO1OHLwC9Rn1Ge77iBnC9xF18pNUPYhtq/14nvWrlMM
G1hmX33sPMnJXRVqJaGtuX+Xfp3tcjff1E2mGLI5SgEDYOmPpfydkfO2198AZxvcWY4h4j0bjHth
3MsOOFb3+eaH8vc6ROqbJZ5FAETtXTumcP6yWUY7npPc0cTRS6pyt37MiM/Fz2G3TbzkcQc8mrxM
uzH8omno0vWBLdZE4LgenM4r4r5PXyYg+0hlyFcKnhTfRoWXDRQg7fpr5myD+z5SGBXD2OGmZND9
f99ouqtjUj/3BVciQvsH2dabPR5zIgrARAuMg2rw43vWwkUDB8wvjY170VGIDWQHZ+Xo8kCTMtXn
eAT9MrgQLSeZI7szcfXL7Q8FE4J2XMSP655Bro4LwGY7dFNeYXUMdaqDL0y/C3wcYg8pnWP8JKwR
y+OrxpMyioXYYnnM2nQ3+YpvHCQI1fWCLULiuLiXQfBlWzsqk7vO6XM+a3wFWUwrUJ9asDxBGLTA
0ECKKnJ8gs6yOx2qgwm5uslJ79g37Z+jUwFFD/BkHSSSXJsdgZUvzJeU1a4vDL3HD2HPVaabh67c
HdMpVW4GsIjjRY7hOVu5E+8pqRTiWjDZ/1/ceZWsVIWkwrI5e8X4M5de1r8ucfhN7soLhzCZJjYp
Ec6LXSc3TQuC4o7Sh6SscJcbrh1F6AKsomtup6jaLM1nZRn89aVc9VNNFA1dtjTN4DtVihmDYirs
VFcZ5E/K2N5EqQrhLz1SfUvs/qp6dmGNi5pmE4AXUkH2mGme2nwbgx862f6mVsRFzcnEQFXyWueV
dFuNTmH6STWdtg0cPc2p3ttVTzsviO9GAW84dm0FmN6E6ekcGV3u6Edp07sJGm6Bo9jW4/r3uo60
vLDIzaQJWawB1RipCNIlpLXTjbQxUbtQD9Rrgu3TH8f3whAfLztIfekqDJ3lSYVNsqckCskFcTUg
wcwWScWUHQB5kSMMv8ZQsdv4cy248/TTqj51od+OVPvkap5wsTguQtRyV0K3sEKeMN+G+a6zKvQd
7hO0otc/F+UfXKTIZC0uBh1wskzYWx0SVKpCcjVIXCyECxJSMGsmqtzsaWnuUSSJ7KCyzZ8dEm8G
E01+qaFdkSVdyio7gxcBdkojuZBSIExyeaPVDyCYzzsCUkztHBcq9GSQ+7oGNFoUt71xbKr79S9D
eQAXJnKzGqXWGlTXaDXbiEs3b/dFdZ/NVMwjDPF9p7SvjHJRAFSXewPcoWD4bRVbMx4W48v6iogD
y3eU0qkV0xK9cSAAht1yCDdMsaX6u+mrs8fxTaU6m6B6Y8HjouUwKjdSeKp6qrx4PVm7MMIFBTVU
lSqd0B2THvRNvFWeBWdwYIah0EKXhBJefQldmOPCgang3ZBhDvE1W9MgedMWsIfpZYiYNhp1abAf
vxJZ+WlVQLPUImLFtsad3hKjcGNtwFDlgPGFeKETh5UnYF2SQh011qMQFgkc0/3gRHKGZzo1o0Nc
vHxLqQz02UAlAPWa5L5Tbi3jVNQPcvVV6XN/3dOpFXGxoTBbAX4O71DFnZL9yhO7l4kBwFfG07WP
xMWHLIzqRGFcuf88vqRX4XZla92YiR08DtvYMT5JSGGzT+CK9y3FFg7hLTVRs75Qk28vqQkie1Ti
R0i5k+ff+9qLWmKhlAkun1AVTQp6Rg4+gCJeNewmeM5NqoxCGeFyCcMU81gLsI5O8KPGi4rEHvvf
/8Up0E/k76Q5FJcEr2Wpq/25gjxpp7uSInrrZtbvJZNvJk1SKVdBimdkPXwuLQgTpcQz/Dqe8S0Y
mSLbzIvLVRfzSS4LWKjcBYw8jPkl2CYY/LjPv2SgVwjRytQEW7+Z9zMmuahguH5fmXz/SCgyEVxv
rOoQH/X0xjID1wifm0YlUqOPYryhq5IOblv+iVyPyv9YlKxtj3nhDFIPmgfhR/RWBCCc1j/bBx74
ZozzwG4o5GRhStiT7AbLAXK1KVGu+cAx3ixw/jeHeT8ZFmpchg6uOq29KwbqWqRMsP+/8Iy0jYo4
ZO1tVQViRJ5+lgjm6/v0QRB/WwUX9iRVSsBsBBNWVG3FefnWlsUhLwonjqIvCyhA18194Gz/muOT
o75R2k4bMZcuNj/b4D4pb6bOtyKyBcw+75Vo/maHi3IdajGDwIoivTP5p36vbmbIh5t7xtGL1tqP
kNWqe5ehhJvPxT70qc4e8en4rAmAl9SwmOJD2zhK9QzJGGIn1w2or2DNC9+Q0ynENKSO7E++64vv
ai4RBq5gHUzJ0qEXrouSIck8ztTU+8wYocHkWsGjpjz383c91LzeuFWGn420i2rNGcxDSD0E/nSR
92Y5jxTFqG87QwPyDCJBongbGaYr5K0NegxihYQl/jGvtVMVVR36hF3mJ3kPkcVTbGSekD6tO/2V
yPduSXzky5RJa3MtZIVWJn6e+fFJ3LWvE0CWK98T1lg29N7331uT30cNeV6GxOyQLWXH+b7+PQLE
urjopZ/Ux8kpbrInRmeQsn42EUuugC/fW+ZCYjTXBcjFMQfQua8Em5i9j9xqm4EPu/SD0KYQMn+e
gff2uPhoCOWctBCGdZvKHtq7jFIs/fMSef/3uZsZ+p5lPoYgja60bdBVTpfGzkhBs6hFMC+9OMiN
KQ5zljaoh5QHU2sg7vz/B6i+Xwb3eu8tXc0SBjIQjF0wbJt0bwy7daf78xp5b4LL0IdphG5ammru
0O279q4a75Lodh5uypaS5b3+TUC1IFmWaOk86XoaxFItp6zCYu7k8j6uMU1QUAMLlBHOsSyzibSg
xjcp+tlRmuYWQdKJUqq5fgVRz7btvBjOwUK1k0W5wVFtPb0BRBWTLLfBY7hHtc9DS1rBc1T5KhKV
liszEu+tch5niGmUpiWGowZfx42obKGCdVgO6YaV6UNn+iy+ZH9RRnhvlHPCCvJixZjkmNpZdGdO
TAifxBvcMJt1RyQXx3miOMgQthNnjLA5bJa0derajm5ZOYFRKXYgqMndcUtCX8lPyV1bvaylXT+h
uYrRLw95/JOyVb9W29atjwPmkRjtpURWFq7fYG/+w/dZNSM25yzDYlnLpbgD6XxqTy/Vs3mXAjxU
3IRO2GEUM6NaFR9E+rNhLr8SwcmrdWyXl4fOFUGNlXqBOxl2N9tQAfOt5C9j/dkid6stdaCiB2vK
UCGNtkEdP+tG8kD4Dvsbf96cZxvc/ZVnTWaoKuaUWgCVMFnjihg2cYYZ0PDSH7dKT0RN6vNxYabM
mjaQIsSy3Hropt9o/tgA6TpNbXnrKyPimcrFGVOZIBUR4aKcZt3Ru84fl8br5YY6fGyD1jaQiyyi
UehDGYxsBnLA9AwmoSZbgFJBbvdfBk/xok8VdfNcvz7P34yPK+rUm7GEaUAxml/iCjMmRvJpfffY
n1hbFRdSpmRKFyOF9GmgDpt+StxalPxOSNyyaJ0pjgkcFBVKVC6URJicCawOoqQLQ0GiHpDYzcsU
2oNT79hs9eIl3rgNX9ZXeWVm9l2E/gMOYImhILHeBQsmmo+lPUuYpmQUWEiKd91nStnveqL69ul4
SMBiSUrVZyC0V9PnGFxCgS8XXyPZy+OjXGU+sTzKGhdAJCnqFwOj+Djc+Hp3hT91tghwCup6rHMS
YPIj2jDqTuEnlRgTPspzUFSi0JldBQXlJgq/qpa8zSEgRCyPOHo8G1sqmmqjh3DS0Rnc/J7JqkSu
ecQ4kgPy7U1EVD+YD66cCZ6EAoJ8kKpiSiQM4thuOoDuGfUbheX84Ol09hEuooQjWuDajNdg64Go
2PClA1goQHl1HF+nK6uBiJTUp+LCiQFB93bp0R/vzcDp9GpXxjXlicQ1w3NOmDowleGIihtLUQBP
tWNcnppnbBirJAUP/+AZf95BLpqIRWJIAbvUhK25YYOiqO/sRLcBqJnyc+KI8eQT0STFxSzV8MHJ
TcJjOs0e8M1OKc12DG52gZyKY19/xQt5IgoMSpdluiCT1fWDAWcci6NaqLau/AVt+rvgyJNPgNNq
mmYV1T6mAseA4vmmgm68tQG5lk/hWa7Awt9b4xIRq4jkZEhqlkyqe7DVNW6xM/zsQb6zTtCD28c7
pjCFqhVx9RB5Ak9EEYltnUgBPqBWbcv8e1Q5skH1BojIwVNPTMbSCEkQaW4w76FeAmWfpJftOjqM
xpOogHWI5HYkQiNPOKEpQhCkGVKEVNW8tqi+zot6q5bFtizUQzZZt3EafBOzZdep4SYyg6deUA+S
Pm3XQzQRWnhOO03QhykR8FElc2cYj4v6sP73qcPATudFIUEJmzRLXocnzO0oRPYI8Y9Q+hWbGsHp
ThniIooS6F2YGQlaIkvuhaq+1aDxGJjpQ1xRyguEQ/LMEm0jiMDjglSjbQK3k/JNELcOxNmJqE+Z
4Z4zmRrHeWHhHR5U90UBFk51q2SUxgP1aOK5I2a9KmtrgQMIh85l3ATQ5T1Vnm4vmE2OfaqxQ6St
PJXE0gxGrqqgApKqkyK4Zpu5Wg2gCEqQKcUnQfg2zychh0ZRtjnCY2g8tOZkN0JEfCLC6Qz2CS+8
OyomQ4CALiDFQQ233lWoj4T6jzT5f/dH34VenkBCErK87jq8MxsDadp+0A/aQAQC6sPwOYZomJqk
IAKG+W+re5jFJ0va6O2mLYmDSn0VLiI0C6o8RQ/ohtLuuuo5objcqL/PBYKpVxZdQFPAVcfATeZi
i5I98dmJk8nX6HtDQxcHmH+3wQBfVtuTcoK6rLseOaksky/Qp2ohTnmMet/oiBjYQ9HodU6cZWTF
hnr2kNa4l4gupVEtzEDACYcWUh+gbv2qQp2bwXdSn8yg2QjZnzmSoRoGKo2AFHCxLQQzbadEIp51
851l7cLxUa4sX2jvouqmKY96YzgRmmHrO3qlqc2O0dkqt0bVVJjoEN6wnW9upmMB6o4aKOzYE+6b
7T9IihwYcDy4Un/eUo2B6znG2TqXP81jX0p5gO5vcGI8Bupuhu5Msif39nomf7bDDshFUIpDLdHL
Gntb1j+r2E8KLzJPbSg7Uvd9ARkRZJUkVJOGnzXZnrseD8+muXio51PRhhgNc/VOsXV1dtJOs9Vy
W5JyGpQl9v8Xi2xkKAkubDOhvlUFfoi0Yow8aRwIn7l+1M8r4sKiZDVNJ5QJwMLjF12PvHl+kkpS
6IuywsXEfInYLOvEelQT8GVe7qGPcJv+YsKIjHKlSO3wVqZK7pSjcJGyQpyM2wBUuR2GpiQ39UqI
7obgygP5xInqPRNL5AfpgPwOzIxd/GKoPKqi6BXR4vVgYl0/45QZLrAscRaNGruRteY0Dlu12eWk
XCyxb6+h9ML3pNZoxrrBAdMrZ3xiRQ3By0fMb2NBD7FPzZdRS+LihlJ2oAwRwR5l1vdDcIDmjlo/
/7dd40JG1iyzaZUSSJOD72b4EJW/tZ5IYT64YN5OEo8NyKwwXYBUZ0UT1v0FwWoCRcx8x+pcxp1F
pDMf5LVnc1yAmAR9sSJ9ASj+S3Sn+ZmvFk75g/W3m030eXyhRl6u509ne1ygiCyxDgIDaUeTmtA1
HPaWVHt6atlRazrFKBJ+Tm4nFzIafWnmTEd28C8PA1MG6OzZN5G1U9SFV+Z53t2cr9SNFy6vlrEM
9CYCVJalhxLTDHLVP0ltCIaTdNnJobLL5fgBUkqVHcbTc1H2mHoADec0uMo83GVBotqVuDw1HVgH
9GkDqqf7KRx2er9AGj3ZQTL1c7cA5JXrT+uufTUdNESUbS3F1BWDD3K9MedqjSCXSNKNpXXHJSa1
DK9mM2cbfD4oJkk3oJ4lu8ZtBdL76Lb3k3uohbo9cRtd9+oLS1x4EwypTkDcyg7R7EVOvg8wPzY5
sg/iMdfaiffrm/dB+f3Nq18zqovvDtXOtIqz15pPtdPBVgECRSPH8NjsN3bjFJ+lBKpHxCqJgPc6
Sn9htJKGaDBYA1pOtoF50NFgUAk4MpGLySzEX5iIZCud1RnVTnnDZArAibmpd92GIjQj94+L3ZBX
XjBtxG69DVTFusEGMS1EiIpnc/J129p3J2W0qTI4tX9cNK8arQqTAqWlJjgp2rcqOqkxFc0pG+z/
LzYwUZs4q0TkX6Az2cmOsV1eBrs4FM/qI1OuSbxEd8Brtu6O1FfjYrowmYEMSk+0JrPWnoKfggrV
6tG21J2l7mMMmUjD47pF9hdX3ikyF9UFoykxpIGtrONToYNHVPhVq7/jpPXX7VAr46K5JuaVGtYA
9Qzz3cK46cAGFv5AndqWm6OYn7ri87pB9gfXFsaFRS0cwfKRoqJgtZZvgAKgwSSmdavmJ7O4Dae/
CcLnh5fCAuiFt6RjZipqhDc/1H8H4UsDzqr15by2dlbWo3CBsU9qqzZFGQC9sgJlFXiDgwDI/OF3
GEufqnTc6UvmyXF+E2aQ0cVbM5hlB1JBrtGZh0xEJSrT9qnc7wYt+WJl0HEorOo+XOpNqXdeM3U/
6764tcbhM2TRR3sswOqUN9usak9ZtbhyJNwqXfY5kqpHI4mBNTD3iZUmtlgOntCNtomhGCds80eU
dZ24Nk5iuyS2VS5flFo6SGP1MxHmG3GJHBGozFrXUOT5BWnt2tEz+R4/7jhUSumu79oVPoh31/or
Xd3Fd0mqOG1NBd+FIfJA8I/RYOO+ezE8hg5hTI8xGlrTadxSlBdXs6XzPcazA+tFXMWzhb6nGjZ2
oN90imlX2p1mPRg90RSkEgDO98qk62oVJA1uo99H07elI0Lh1Uh4XgrP/BvXcytUDdo9qowZSHHx
qiK2G4nCRF89sBdmuBtLiOJ5smZwcs5i4yf9w7Scgm4nTjd5uyvMu3XHoPaMu7aiHiLhmgzcUNAf
Les5bB7W/z61Z8z+hd/JraaiNItk2QQJLnh/7GI8FrrgrVu5GlQvtoz9igsrEqjxZCMAwpUxD6b7
bpuCWo4uuFy9Iy7MsP+/MCMK4J8VNTyedHO0Bx0SREbma/mPuVE36wu6nk5cmOKuo8CMJ2WOYUp5
0H5ofu7FHniD3FZ5BXOlUAOjigSUJ3AXU5iYptROgGmG2UOCdD8efhFrYr70R+Q+r4mnCmjSpW5S
AS92VoUwgPAI7sLJToGNQwzcoIZLFsgI7+M5ATKhqOVhQkRgoAsVL1GBaSzdNR5r31cb/WZ0hMf1
VVImOYcfzDnQtQTiMJnuhZ2rFRsSt3X9RXixkZy7d22QV9GAhjNj7WUgw8hvDpUH7nzQhVHlHMIv
eH7ZWJs7cFwhR88l66UvSijckE944vyanLcn+pIaUQzYg4rpy8wPvlpocMcbxqse3AF6pG3YJKZ1
Jx5SySEVAcj95Fx/TqpBajRImozOqyi5O7yIOyaR0WDgieLqoByEy8dEodetroFPVi0Ipm6i1g8U
4qIi4hQ/5pJgMlcoDITDVtG3jfDVQFvd7oC7m5b/eOfyU8CTtHRzkLDK4uzPwX2pE3c6sVv8IIuh
D6ku9APS8q5x6l7dC0W0EUMKt0uZ4a7BoFW1RhvwyInCjbT8qMuvWvD7PwUGXqG2E4ZErisUViaM
CwA1aw/RToie1o1QZQN+2FdbUstomI57skN22eMICY7yjQkSZJCttEebLFQQ6Qo/79tEcWyOEu4N
5RYiuK5kg5gd5C/mUWLcQbM7bcZD6Zkn0OxQ4CLKNBc2aqlp5LxBHAylU5Se8Agehd+CBaCisWkC
1SP2liVeK/cXr1jblflkjWzkjpF7p159ik+GkwMKpnjzdqEIbYi4a3FxorSMqps1WAt6w67qYJsn
8nZ9RetxAqX49/lMp02SXmgI7WlxI5YbNZCcvnUHuSbebOtLUfkeoKwDEp9ZuPiN9otoelP7Y30d
RABXefbYKi7LHmSWSJmhfxmDFwUkq/Md4Mz4NNVmoKoTMrUgLlyAaymw9AJsEXqjfZrG/CmzFrw1
jVM/C4UTSsIuCYT7chocA1TUVhh5ctPeFll8qJLos4y38ZRpjtB0ezUXPEsdN3o4H6VF9KNU6Tb9
ODd2m6ihT+wText/7MEA5b3/4GOV4SlmAWA1gCAK7dD9PNrSJriV3XlbkCj99aCq8pPFYp6JYgng
vDs7hj3gBYM8BVoGuFfnHRt9BPvlV6r1StlkLn+RondzWnahhJDQC0cFZfJGtjuS4nc97qg8HW05
h4oyqRg3EmPdbud9WX0yrY04TbbeOiMgh8RnWw88Ks9LO5lWnY8Szum/HYBlK3gqY2J2wc1KBAVq
B7m4g2aGYUYtm6VKb9X2dtY3DTXYRhyfPzqEk2pKs454ICqHQj/Ey/36hl1v/78lyOofPJsFwGiQ
6kIj7WR8kT3lYO7iPbhQLEh3jP7sMt7XfisC7zA+t88GAWOklsc+54UPhug9jLlYoEGU9baxdPdR
GhIrvKKghXrOxQq5CCSANLgSmJ8zuiRkzDv2ulG96aC7tYsZGFfZl376UG+LEwUPJRzk9el6sby8
rTBJ3yJX0oqusSchvelq46YPKTIjKsryfUSU4tQoBN2V203NUzXLW2RNN1MN1tImfilEYQcIvx/l
40Ga6kNrxU9yUoAgZrqphMSpRJTh5Sq/SYd+22fRUyVOB4zk+1Ei7KS2fUkDcO9M4UTk3tRd9Doh
drE9dbhUghyjkRLt2Jtz2org3gYRChhJQxLyTH0LLgPKpsIMohJYLjGY3d5o74dBB5Yr/bl+oIi0
Un0tL14sCgXJuQcFJboonzBcBlWa0ANG/csIhmhWi6DenERiwjchDbmf9VhgiZ11U0a7RF3sOHZz
hcqxiO3jm15NXopx2iNblvPe0eRqp4wvVjZQ8Av2Ff68dqGMbFmSDK5E7isJyZgrcwhus+GVI1GC
WNK07Q7DYfqU73QAkOKX+qXYUHj463HobJZdYxcfrUnSOQGeGC2puNmAj2I3yYlLOMb1q/Bsg7st
gqSTo2VCpM2O0gOTvBpPJah4iwNmWxjHNgLESXDr7XAiO27Xk5k30/z0oYmWu65YmN+R23shqux+
uU2bwu1i4Fr1DIqJkyuaGyX70VBDX9fd5myZa0FUYJcxzRBPHrmYbTN5KsqbhUIZXB/DMs5GuFtE
xPh3qM4arvjQC+/jLSte6cfgGGzHL5Mn22D2IsPJB+f8bJS7VoJZMDU9wsqQgDbH+gYkvYAaBD3Q
BqI7bARSh4faSubDFz5qlllbTSkgL+iJoIljJ5qIx3H/dxnUeV3sZ1yYSeXI6god3dnoOOGB0G4C
V9yN/uKBWN+n+NfJXeSSUDmCsnYo4zkiPVi3waaHtTmxiy1r3w+bCrKW66eQ2kQuviR6PEaVhNJC
HoMAew6dQdecUAyJvIZcFxdQDCEah5aFZflb+KTvcw9qYffSTeeFd6DRIQnmySPABZeklYZZll/n
i0eQSECBpHeFGxNIQCff4eZxTcM2Z5dCyBJxk59EzI2+7I0QHVO9+z4tGNOjdNiJ+4CfPCznWJ1N
Hd+rKtBK726s2cv7W0HcZiKFsPggHXnzfI0LI4EwK1XH3g6T3+xSD1rKaCNM+97FtYDaoL3uidfH
vc5Ri581lGYVw6MWXsZ5eZfln8zhU7Kc4pyJreVOuqT2ot4L0oM0euuGqS3l4kg3Qj2snLHMcLiP
29LWxs/auFFzN5S/r1siDhs/eqhWnSqmKW7Voq3tsb6Rlq9yTNigPF/jIkgnBAKGoRAWGfpHZbjl
9qDf9b5Z2mDt22QOprIExabkDqld5AKJ2qJynKqswVU9pabX9JGtiI+YDQhx5P7bNnKxJCqaIV96
OIoCUilFne6KNPUkMyXgP9TX4kJI0MSGrueoH/fFoevv9PlmpBAyH7w2344YP3eoV03Tt+ymzo7Q
WnDNDWvJhJ74tdunGyb2JjnTvbFRvOLUSX65Xd9ItoKV5JIfQsRlkxqaUaAWNX5TdV+PD0PqCtlG
L3p70B5Eahz9OsXF+Yjzs4iWIQ+zxDQOo2P/O/mauUDFOuaxaewfvdsedb/alM8L0aemVsklJmk6
B1LARJW05lMeGrYm3sn9Y2lsA+vTZP2s5c/ru3p9BvJilVxAsQRVzY0aMZqdwGVXOyBiLFzMNP9s
vMnTHHlrjbZ+j7kpIpJREZufULTw2okNy0JKBKI6xhs2bbMXNgavb0OfTDPZxq25DxdpllBLFzBP
/NtLTF/FjDWID8l+t4F6+47YV+LBwI8hKkmXtXoKbkZWRC9cPBaAfDe/aqJTeaKvYNI/Amp3qezW
o14MRCzgJbKH1DAmPUVbLFIBEh4VD4IUnlqXPrFEdqWubSkXc8pgWrKYlQc7CClIUFOyAHt4ZpAE
zPnfTxS/EpGu8EOKYdCDbt0A3DrPXybLUTvi6FEOyeNeGikIw1DF2WNddOjcbRNoGIm3jJUk+kQ5
JPGR+CnFJi1LI2nxqms0T7NMN4r3kkUV8K+wgLPy2VvI5ocTx7SqptrE7QP6GKe9WQ7VVtkzSIBJ
vP2JuPXHZGIqKF044HixOl2613fSXvfFLVW0pcywXb143+hmG1QzupivZpgWTvyKtqfQ4dQLgB9P
rGK1KssCuMx+r9wOx34T+dU23GmbyeucyCPZ2omEhNcL6LUZoysjCjSs8l3dMaUfy+k89MyPTKK4
sXNUwNF6mzfrZ5jyQi47CUVLrsIOUC8pvFGTG7n8Gms5lSsToZAHrPeQQF/iGYsbkJoXiBOCI951
L/ou8P/JFqS7GdDydk/N2VPpJQ9j16QyaCxWPWZyIcyydhOy+njlgfgLnRkUjTFlZRALJjaVH3OU
LGUMMjS4oJNxa0ytXQ4PgWT9t7ySBxmVEPqpJQv3i9LtlQQCfhZYgH6seweVAvG4ohkC9v/UeMUN
u6JlJuyLDgMby5gc5Teajk7hpC/rVqnt4zOS0orMKmejwd1OiB/z7Bgpz+smqFDPS40IUp8v4YTd
m/z0hqWx01a5Z8Q/LPeIPq9bIy4uHlkEKGUsdHUFjd7FyVGMR3WB8DgifPC4ojCBRG9do985RZu4
EGymjy0DAYx3TVRQs33U9+FiRpOA8bWNWMywBB9lkv3cNHuMwG/Xd410Pi69qITW1JQMbdXICmw9
avc5wCRB/V0AyKfNi82kWJtxwVh/1KP1/aNpk9+AN0E0s7xT9XoDPXuiLkR8Rx5uFEGvvjVMxDG1
8Pr+0YiJ43Z9Yw2MpZuY65H4PrKZ60KUJHhfTSlGJguUs791OTGrTtng0uBcyUJN6RARzXRXK3jY
i/4i/Fz/cpQN5q0XlzSY1bUBnLbA5rT7uT824zFeiOfu9TzgvFWcD/Zg70SBAmjrvD3KwlOU7ISx
c3XhZGDGWg3u/hLVdDbIOaNhLLJS9hrSNVnwTcFym7bbDMvsrW/dB3WlNzt8yziUpTaf5ZCNyM+Y
YIXE1K9w03mqn/sTVcQivtPrb7n4TnVSyHOjABMdynsNPSd9OogkR/0HHdzziuT33hC0LbjOA2TV
4n7YNQhIfupAJv1Z3Jm7cDd5ITQa+5foNIa2eUOJNFwPjGfj7FV4sURBkdumxWAUhGJOgMhi9MCf
1A2mpLQ8dNc/HbWbLHpcmJrTPDJnGSljk3yW+t8zrseAOFgfpKXn5bDfcGFD0cw+HgaMgDag/WMv
LryGVBBs6362j13rp0wU3Knt46JFC/4xPexRAzQSER3+yF6SB6EEcvAUJ1/Xt4/9qT8fk+elcUEj
RrOpL1RgJYbwu1G51vJZQbeJCk3kDnKBYxomNQtjXF79vvfiV5Hc2On93v2Hqosih6GcggsbUlEs
YZP/H2lXtiSnDmS/iAgEYnsFilq6qvfF9gthu6/Z952vn6O+d9y0jNGMHX50RGelSKVyPQcHWMuh
K9W9W0Sa02bdbvvw1tdeQDP239PBN3ilOh1ko2ctUARqs5tcVU7wJXOMXecaJ+nCppAStOWtg2gM
XBF8N4XrEda0ryazxZQEqx/Vr5jEfKghndEBhw/gx9uzjX+GCVscGVn8cKgwbQzwMJTkhVkbcyUb
NsTvQEYYjcsa9rjFRxUUD8SeDy2aUQbQaOOTKioXsAu9JY3zLTQfUwwrwbH9hy8H7sNkbzgAGGEw
Q39AQM5S+fdPzPkXq4tUfywRFo/xF788BwqQHM07gR2xr7WlE+dgukYahriCHbE8lF0PH5TO2dFE
rVNEhCYyHM63qA3pKr1GDT7Ib1XzQKTCptVFk+4FKonk8I5FKyrVmOBYGDlB6JQ3BnLA+qqF23zb
nK/eOsyi+p/IODg/Y5pYRWxroGz4deBm2uCUVr7f1kzgWxTOt5iBGvqRhGl+X9Hdvg6vjbbb0WQW
iBFowm86qlPYACQcEYk8IFeWMepp/hkHwrtt87uOVa1PWWq9LSZ0OxVbQONBu1h75rREPeTfbBz9
vEf8hqCSGE1ljSh4Az9L2TOsRsyO73TF6XcAcn4Id6JRTWZgG3eKh1K3hhBzwTFWEvOpQv5HT3SW
alCW9cdSrR+DKf3Dgsu7ipyrwDQYTYIaEuGTf5DO9vclVrSDS/FJAoqiDUZ2EJiRz8ZZuhUV6H6T
tb3L5j1IEJRKrqARRffFQd/Hn5unbD/dRv/E31ps7lTY6k804QiQ4JKrnDMZtGoAcyg74/QcAJQv
Q3OKIu0QMZ6I5HDOpA+NvDYbDL1Rkl5JsnFIJOOuxVIzdocEAZEoFVA5F5Japl43EvAwxgpr9qo5
u7FMj2kDnldS74ckxDKrlR8tSb4CR52bBJGABVGkLOdgsMgqVVGFFyfOPL1/BJub4zcOnWtn25H9
phrz02b4CSc/TLVqtpBcGUX9GkfSt6ySryxDPw2z/6QqsSOH6WiDPOUaW6hP2SzdjGP+LPgR7Lne
uKaUC2TyNOuKIGRlJzd9ZLF1+6J+6d74dOVvYLH/uwyWcmlR5BdxGlO4vOnEMArbQ+c1R+UgqiwL
vDflgpSI+pku97gY6XwboXlZCer+ooCacr5Gm+WRZBgUQ3EXGGtu9dTb06u2ZxHn9CKdRRmJSB/O
vZhmbyqKjnBTb6gTz/0F2EiCiEHwrlLOl4Qk9inJ0coohtozw+SuT1BVo8ZBYHCCaJUnVZ/MaCKW
j/rWvxQKwPg8+V52ZEVV1CAFr7hIKc6ZtGU5SISta/qaqdvdkNipNoZOVAgiSJEczmeEpTbpQQvU
gkoa3JJot2OCMrs1C8SIzI6fXdLzekoUthLFeAQZ4F1N0FQYML0H6HakxIdBIFFgePwsE5ZC6VR1
UCxRPZKfhuF12xxEf5/zB3E34NWMkc/XdLRnWfqU99E/2yIE34afWcIo5xBlFa6qMT9TI3c0+di2
f8SB8B7KaUzPRYkixH5SGEwqIozgXm6e1B7MDr3gW4gUYf+/kBHkYDdWZji1njyrvYM7tBtrUZlb
9EE4N1CakR4PbNe+yqLrIgq/GWl93P4g6/0pkygKMcH+hYnpj4qElmnmaaozyKsZHfTURXkFjT8W
omkOQ60bDnVsC4Su+p2FUO4LFbJUl0BGw7N+rB8ZDeJ3QLy+MuL61BHVP9af9oUw7lOZoA9JOpaS
I/tKbZQaT4kDmKDaZtxY4j2B1Vh7IY77aKaVFMhVgCaVZPQBwdOdNuaHKByfxrF9VHRZ0BFYNcSF
OC4clIJqMoiEcVt/uijDgZJzLxr4Wx/QWcjgPLdcyqoyz8iTlX31VcZKQvTFuo7OBkZXZC9w0l16
F3jZlaihv+5hF3I5T54nhpp3GoKy8KzvfZBgBzsSAN9udjAhfRHjKK/et3d5fK92UoZaUyOseEhS
ckzV6GYOJm/b9AWfi2/MBroJxsIcVzoq/klM4M9Etkx22zLY5/gljFyowfnxrietolC8E2hNHSrN
wJHV+smPckfvW88ApsDcKAIzFB0d50baMUs6X0chf4wHOx8PwXS/rZRIAOcyfFVvtVmBnUfBXWTd
hOVffhjOS9RTSSYtQo0mr9xc3jfYG40EgarAM/BN2Fo19DbVUcbo1dAx6bVpPsXmbDfJ196sBS5W
dFycW4jBZltqDKBHSm605JQPj9ufQ3Q3Tc4njETqUY1Hp7B1px90V+x7O7UTsBWwZkrgCgf9BU+G
yfmCoJ2yQS4RdYfFWzFhvOoGW3qOjoNreuCsETJuCQTyrdYJa8MtCPuQERL7bfzG9R/JvfzQueEh
uelFK7xvleGNW8vDO1iVJvdFjFy7BWRLM72xUuceygdAxhpP2n7eyx44A0/6/YS32bcB8HnUBZ5D
YKE8BMTQB4OF5AMRYGECer1xR+u2KYiT0Fc/Ju62CQlM1OJchiY1TR4yFgOTdjsUSANbTUVAlSIz
5aEgpiE36rFhBYQz60qETnMB3AmQfebndp87IogGgXvnMSH6RDbCbERTOOnuiXE3yxfVet4+NlE8
w6NA0KQ15gywbP8lbbk7HqI9tatjAbo7Ee7DW91zyyw5R9IkchwqJYppQZsCSsxwyVS4bZKydVQp
s/1SfzRS8HlI41MwJgfFaM9qWoNTpLCnYgDqWmk6kqnaqiI7edPtGiV58PO4s83cQNAXUYyFgqND
DXc0yLBNI33OKgkQE9GPLtSucik9p5kkqqEJz5DzXr485xKh+E70MqJo0OwlB+S6WFJifROR7xIZ
Bee6ZIt2aNRgYhBR794sm9cYcHlKNEcCny8wdhCNf4zl40ob5bz8ucRD7KlzMZ8Irsfh3NxIsS0s
EG7fYY2Hm5j8dqiCHr3Mf0e3WYRWg+t7dKR95kUP/q4UOI3ts9R4+Im2RxvfUBESRumBjOdEOhXx
4/YFYwH67y1e4+nmZXn2g5EgDSbK2VKfqiK3h+nVjP5SDDvaRQZJkpl01IdniuZdo4K6cvwyDncA
1xBYxXY0qPEjPWpSz6XJZqVM3Fk6xQ4hoNeqAuyUZ7biX6jxJ6nxz/BT42nm5wqoVYaKSbBcTz4P
mtW4WavtC4oS1v/7QwH+Tzd0WZUp41b9eIJjoo6Gro7E7ZvKBpaoPmA2sNsnonh67V59EMSMcvGp
DCqZRK56gjwk+MqgbYNd4vg5wMnfJvfdP1j7/yCPWehCXt+nut7kM3Gb8RDTS1zsiAgrci3vp4ol
g7oBfN/U4MEi+8kq/NzH4cVnBmxGgNsQu/eWY3yJrxmSS5s77vbnWpsQWIrkp+ex1p7OYRuxzVDz
TvPqm2hn7aI75XOEfNy3Q4ANYHPfcKerQlDpXhtC/yCafDzRSmnaqJQ7AhSZ3DZJ9NqptadSH5yx
OfiFlcuEJqMdBTH8imijf8VlfZDNAs3F16Ra2M6yVaMcFed2o3hGmLitXznbp7vitT5I4aKpbpIz
CfQfxG2bk144lfSaTQ9D8mlbCrtSnG/8IIW7cuATqYp+SOG09Cvfv+9nwWzg2oLXBwHcVQu6DFNt
2QAwRnT/m+v2oQLQVQP4HMabp95VRwVGUu4td3yKn0TRm0g7/t6RuSuGGfdcU4EnMaFJOUeCcaa1
yIOqMoAJdBTbdF3mgoE20bNOAWkJwvx/CWjmg+5i8dXDzpqQinlNoYUwfpTP7OfSn1UKhfzMjoP2
bMmyAIRjbfpmqRA/wlfK6ZSbADZ1o8H6TuTJGf1iJ8vmrUEru6siW0erWWtyZ8gm10iC72V0Jana
ISv6wxwRu1LbB12K943URk7eki+yMjg+htjaIjp0jXVtNCWIwIhnGePr/9+al8fD3cwh7wwzB7IJ
0pynYXgxK8EDtZJOfTga7k6CaC4ZZU0hbhWQL1lZ3CuNabdz5bR+fAwl6fO2OmuOBjO7eHrxj2JQ
56Ojafy2a0I/VNxqeoyM2pY0zenC2duWsuZollK40DkalZym40DcvJUQIln7MU0f58rza0ngbFaP
b6EPd1XKcYBP03Ado9HN1a99c23o+xLra7MmHbeVWr0o76L4yl9n+XqVDMgHjGZ4pKUW2wrQw7Zl
rM0l0MXJ8bW/BOgLk2FAH+WLdcMWUeZj6oKeYQdkknPnDm70ORFv9rNT4l32Uipn5A2G2BOEe1g0
vsye/kwdrFZ6vV3+KJz+0HgSeC3T/bTXX/6MWeGDxtwFIMgMLInNSBsPw07zKqRZ+ZV2Z9qM/8oC
hJzghNnf29KVfebFU5vNSivRLkKgdpw9eYedKde6/xcMIt1NL7qgoLc2yPNBP+61Ao5qSnSpAs3P
D9Y8AbvrrRqA4GtyizOqROguiLib31qyWypyb5QcaGYt9XggzUS5GpOhtUmoPBp1/EUN9ENY9Hck
Nw+6Eh/jECgEwFqvZvWUAeoO7Iqe32TXnZy8qDEaPSS6zmflBLbKQ1XTE1zFLjLHHRpCl3JAIEbm
6wLTvsAQN+yatg9aNZ5TC9sORfiSqD52mKrArjTbx+OSAZt7MjFA0IY7ucl2E4DYays8ZWX8aMZf
5QKF7imq7wUfnBnv1mlwLk8aMGyWR4S4mEYGXSsFbVDhaNcEC4by1Z/kG8ubxHm+cOjSpGPw/nEm
76cm3e2z/ipuRF2/9RBh4Yw4v9eowTwYHUI5VbMsuxpAUxfYwSx/qvzQldPhokbKfVROToCF2mmU
SnuW/mBJY2nZfPUT0H5NmFj4DWNR2kX83NffSl0wvqqsX1d0IkzZwnQ/T1avkxacghIi4/pT7yog
XiFYU8ZuHiCvrJ118d30qnNHwO8Rh626S2dtsEVsLOuP5vtv4O5T20xyro8xfkMlP0dt9WCY8l0Z
KY/blrr+wLyL+cVQyczg1JBuVQcrPsyx4CxFanC2CY6euk/Bn4ioabwYxLLrOdznQSVo86w/ye9q
cKZJJ6UDbrlJXFL3dkIfZi23Lc0jmuqY42T/yZkZukll3SLGW1q+8OZ6ZcglHVtEltNdq9xlRPAg
r5/Z+9/nXguTNqkCMhLiWtZFT74FmMf3BYnnerD0LoL9hIUKRhuWUqHg8c2SLLKHGTQ/2Yy6SxsM
V9SimbN9Yutv/bs4zphJK6dkCBuUNbECTTDRpe11zLqLHOG6Mb+L4Yx58FWsZSioQHcAla+swJZE
diY6N86cMcBTWk0kEXfqS0h5AJWL3WgBVkyft09srbeNa0GIArI3FWkJVxkAlI3c9IVB3EzH86ka
dgqnZ1FlV4ztvlR9e0gLz4wkZ1Bq2+rik198amnkhpp5K0nljuiZU6vafvtnreqvUuzggWBL1Xji
+BnMZ03DoCLkgv4z+NVOlVSntYJTLuMx3pa1/t4sjoA9sgsjbQrFLw25JYDwnD3GG0/udZvtS8RI
SUXFcPblfnmxF8L4kLBpgiTRdOLSFBjZxlVuGU6u7Bt6Hfnf8/zrtm6rlrqQxl3xAmgxA00lREvp
KVWPVBNkv+t/n2oaZmfgpyjnD6sg6Wjrdwiu89tu+mQlAjsQ/H1+xgzopgYZwxIhR+4V0tEMP2+f
z6oLVH7+fn6kjJAhr4mBklw+vNSdTdonv/5LFTjrMqSuUOMGD6wVnGXZo30gst91k3pXgjOpKsOG
e2UiLhuc+HG4Tr36ZQCjmjde1Yd252POB1Sf4H9ylUII4yc6QM7AUJ2u67mDOSf+Q91ek/yfdPq0
/Y1+46KAQ0MsS9bNt/9f3E+lAgC2JWkE+v0L+57sfLfbt98SR3qSCyRT0nHKbP2aHLclryqnEqow
QmGN8Cvq01xMvhz0iI2SL8P8qcaKqy/wv6vfbiGCOcKFbnVewTxM5g4GlC2+kfm2NBQn1L0w/WEa
ucBURApxD1esjnOcT6gtdW3pDZJxSeN/jM7w/u7YmM4LnfSK6GBfQR3GwkeKH4ly8suXbRHrPntx
bpzjaRvsKcYNzu2NbgXoAWzzKzhXR7TdbkSbROuv0U874JOBfBiM0OqhkKY3aOjiKc7v23RvdgJj
EHwefgSizyU/6GUmxzqFiqPRq0bZbR8c+8K/PD/v58ZPOKRW3qSqykKXrtjLMX2JVfVCiirDQLJ6
8RtdUNAWyeN8E2Acs7IhBkbn2m9hebCmy1jeKsUx9Q/biq02qdSFZpwnokWhTbWCywoEwNFl88i+
ZEd7AiowtnrpAaBDNBwg+l7s/xeGTqmiawkbZgtoYYfyN0MrbEvabyvGLHnri3EeIvanXrN6ROl0
zxjU20O9C4HLJ9pSEDgii33IhS5mqEZVHSMOrPQU08nX44T9xsZOjdL2+/0kGmdbW62hy8/FOQnT
nNRwphlbly2PeKsO+VVxZBOpkfCNWu31LWVxzoK0haQxwGRsHJt7ZZfcM8y8TALO2VyDuCFnK7EH
XIHtD7dtHYivP54o2gGdHsg4UVLJpzKJD4lh/VD14a+chsKPIBgRhjlSplxjvlTXZveoi2Y2t90f
8pqPitQlaj7RjJtVjcWlTk3gvYL0Ig58e9JGQR6/7S8Ufvhg7kyrbiz49Ug3bZRP99TyD5bqDTdp
1z1sfyCBXSi/NNALOqWDkiB+APwd23ksUDClr5XLaFtzxwRC3B8AZS/MXuGnEQIzUqWJXbM089A6
sstINNuzbnbvqRPncRtAsA5ximxmjJ+y7KsS7BPRhMh63XeRnnG+1rIiXUorlEGCr9kVYwbTPKw3
eup1Y9nSfryEOxFU4WoisJDIudpKybW0Ay2NWxhmZocxxcBXFgriPZEQztWOQxy1fYKjG4KHMj3I
iaD5Kfr7nI8NazCpWSG6x6Dp/NZqim5nsk7/yO28f3/O2c3lXBdBMIJ2PRn/6VrjpWQkMGEqqh79
xoP/FMRjkWqk1/p5aAg8uHL6N23OjozoInKFOwzrj+C7LK5KwTphFHhUeNzLpLGTSP7aZLqb1bIz
lvKhVKTXxMQ2aKY8pXL/vfXH25mYL02r17CV7FQqmdPVyZU1GyPK8nVr0wATzgJ3wvzgry/1+4/k
/aRRGgDHZsXBm+i6P85X5qNyA14gJ/PM+9TZlia45jp3zY3BSCXVRGs7rmW7rzpHwrDhIBW7bTGi
g+duekFGrGzMuHfh/NCW6Klae6wJOFQ6zeVT08f2nKSic2Qfc+scubs+tcPQFhRt497Lrksv27en
4sgw//5oWQXu+P2TcTdenuVKmyo8N/NYuGCPdUzSOoCYum+z/iRr6l+eJucA+mmWaClBXD6PdjG7
veTO5EwwYdzmt2146ebX7c8n8Dg8DqlFY7nRBgi0osbJaeEojYhDdj09X5wh53Aa34pai0JGkdoa
yMqkawUYtnhIgdWIKWrH/BZ4ABYUhnUC3fhxKrkIWill0wtm8yVobupIBOUvuGI8GCmdlaJpSuwQ
DOUPoh7y8jnXRHxla8wzSwvkQUgt0IIMuoQKHSP4PYbIY9Nvkm1gLI2esBy6M+7ZtHZ4BcDG18ad
d/RQ647viNpA696cEsyOAvlMVvj9gjAPsGA34iu+geWiCDpjbYZ5LxDOAc5u2yxXT/ZdGJ9Ql340
tpKBtgDNHjTQYoPSrAUq398J4d4MBW/fZCQ42Xh80ardGL0UiaD8uZo0LfTgPf5Y5j6ZsVon+/Qk
h+2dJgEb1wqu8sIA7F90CMG5vq3VeuVjIZNz/LqiG41JMbj4785yg4ZvsvcPIGLyJFc0OLjq/hfC
OPdvVjNBjFzgDI/tMb+J9vMpPMgHISKI6CA5l9/UbTvXJqt8YOyN8WhVe/1zfJM55Lqz7H7HmGvK
2I1PIEkVtPREKnJPQBb4tLPIm+Ez1gITXB0M6k2UX696q8VJcq7f6ttEmVgRs+rPmnqTKEK2+rVX
cyGAS6gxGJ4AGgPmbgHqZgrjUwMw/Wn6A9x+YBn/9BM8V2SQZ+BtyXBcnXIsRo+abmAcB7DZd6Jm
3raTQG/qY9qpFLUeJwUk5da3KPkmY7IkiESI1qv55k91VD571q3RHyTMdLlxb9n+dOeDR42aT+V0
Sbp/tm+uSB/OWcw1UGgqNogUxceqv5j+RRr22yLWi2ALdTjnoCRpnsZdjuDfKzFhaZ5yD/Qzt9Zl
3qU7PMECeauVgYU4zj30mTwM4YiEZu5DF8Nd+zyXXM1o733JeBKoJpLFjndRoKojTWtqldU5gHLW
Pkb2sXCaAchm5fO1hpFYrbQtsD8JpLKP8kssutCQ8w6B1fl+HSIGwBj6Y3KoLpJjfSUn65R5gafc
b0sTWQjnI+a5G0pLRsMfq8aFcZ6L/RgJvphIBOcl5D72+7KBgVi4TqP0Sdbue1HTUfBEqfyMrx8O
lTTN6KrJqVsegaoBQnl1xuKy7ClnUHG628cmiF0wovTRNJSwJb3Uw1PER/9UIWgCp/eZVX1jIWWl
SLe337IwQ8BPGJYyY9DkPzxrINGCToDhP5Z79XPysq2awOjffs1SWoiNyEzDq1FWd5r8XQ6fe/WT
pQrm+NalIOwzTFU1ZIW7WmBDb4cyhE6mNOzSkj52JHMBW3NltbLA/n7zrd5lcRcK2/qFMiYogIE1
2gmxdxHttT3ZgUfkTwi/8FS9i+KuU0PkuItZcidND3F6l6t3ivK0/X3WX/V3Edx1ChpFNmfAhriF
3ntD6Dt1rYpc0OqV1VCdVE3Z0DAQ8dG6SZb20qghBpPU4oYEhltmoE2ujOaMCbZL0Rc3lhw7eoap
1gLBU1Ec66T5GjfNriqb68ASkTSIfg/n9DUGrB6ylu+g31rpbh52GRUUytix/eJ1FypzBoklPp0k
rLunj19i6fMc+bZ8G8nnyCtHUZqwfqMXwjiLTNqQoLeOWRu2ePw2xOoqR3XPkAktV4SGKzo8ziaJ
Tqty0hDoEvWfOvKU/mo2BCX0VZtc6MPZpB7FOVViTPFgbEKb7sPgYdvm14OMhQAu4beyyszHGsW4
3mNwjt2FSjaDFGHJfnEThLaIRGBbo1/Iw3OapWY4otblR+lVUgMfUCeP20ptf5dfeMM7kpr9IKHm
FEyuTjQbjhAI7va2kNU1LPXnyf1CHp5MQ6dobB9lOqGlsUdlCyD+DZoNncBpiNThfMag5X3ZzrCB
AAsoUvLJn679WqTO6rOx0IZzBDlo//pyAiTBUAQ2dtv2IcojnXmdKKKS4GqOtpDE+YNQk/2czrBn
BIGOpUcOSunnJpSPvjSYgNEqnoDL9w8lqqg8I/xinHOoexhGWuOL5VjZIWFx6rQS3HlWaauSdbDM
5BTPM0p5wz6vRQVl0flyvsIsfMQ0Mx5/cNRiH/FLVbdebDaHtCGCLr3gSv9C+x3VUlokwHVjRYUf
0670MBwg2dQtjujc22HgiDIHkYFyPiQxtb6WDdSVDePGsDw/O5N0J7htzMh//4pQPiyMpalQ0gh3
mu5NMEhCJdVWvhMnx1gfuZ1vRL09wUtC+diwCPQgzFpkePIdPUm2fAlO1tf5R+ECSlGcmgjMg48N
E8uqQQLREtcIbfNudsfHBFuCY2DPoMl8i37vZhDiigYY15t/75fxzZYWMWkUj2oPrGvItVsAFDeX
Ed7/c+fGKAy9uqI+h/BQOS/TGKGfVDPqXeN3hodc7duDcsPibSzLeqJPKDDLt47xQjddiqJkNpG5
gFPSmL73keUQU5ivrCaVixPknIrUWmOnpRNijWewBrvqAWs6Tr1DQHdm+7/b12C9wryQxrkRPR80
RMK4BupNA/wvVOiROeuu9OQfmq86NkZCN3KwyPFs2uU9PTyA7DG5EZWNtiO6X1i9I03N+lJHaisH
lQ2WatuiX1TrocaGA8iTW1FGs55mLJTm/As1JCPRNGY14MFWQFhvycB0mx1GjNYVgiMWWA0P/T5I
OvaFWJZmpoYzNv4OjsDWB1Glkln6hj9TuII2imFZVLB1SlrXzhTXR9KKNjZ/895pSGKBIc2WdD8m
G2nQY0iwQDAsn9hd87GaO3nxofyzGXpgl/2vIHZHFjctSKqsNyXgTck9epfFfFCabr9t+euf5V0E
FwRhQYxKEyAAkDB55fxNGt3AfNwWsT5CslCDfbOFGkZf5mE7ItBihWuwGNngTw3gD7NPbPVgOpjX
1Q6rYAKp6w7kXTOm+UJqEqRy7EeIStQb/ZQc5gP2GXf+DYzbETt80TFy3krTDTSpMphEll/l83kq
L50uyPfWe4iLY+R8lNRilY7GUCg8Ek++RLsWFI2oxOsexdyyuUO8bEc3/rVo412kG5cr+aEGel0T
YciYRcBgmLLv2mBc95HhCL4YK0H9endNi2iGhivKI8X7ddmPgTSBuFUKj3pP93URerJm3kQgs+lL
HOvoP9GoOA9hdbcte13Hn6J59PhKluRQzbEjSOLYAWiRDdAaWxsFN2HdOb1L4RxHTWmA0SZctjkY
dm2fY8trPG4r8hvn9C6D9xnNkBRhBbqHyLqukt3c7ZTsWZOSXeJ/96PHuHrtqheBTJFenBMpcNNM
IDDBidBdcj3s0W27TK+p3US2cWqxImIJp11EH4zzKaHVJIOcIr/OtfpFIaidjuTGJ6G3rZpIDPv/
hRMppkor8wbRqj5dcmL7w0lTRB6YffUNs+dB4YO8iLNcxumRpojdDlRXoVwdS7840TQ+NtOT1qXH
gBqf/ZTeaR3QEMyqssnc389hehWiIW2HvuRJsGHbMiLbjwuAX5ZgEtS617muMJFt3SolkFMz62po
LTcG5SsYq+doV47G82DFul2l03Uooes2trHd5ektRYysq9mdROUbSuYvctjb3VQCFfJp6qk3BjWq
adELxjJsIwoTYCdHYDkLXCXzb1IDYKaj/mn7U6w/I7qiahiFtuRfkKtmOtNKl/AtzHTYkyDZTVN+
0Fv5Rz4UAAbzvbRsrmq5d30pOUVTdY79bpfS6jacJVu3IkH5YD3GX/we7jbnna6i4oLfM9+wzVQg
/txV+2kAxGH5rHuJZwZ2Jrhpq+a4EMld7rhTsUlUMKtPJ6dQ68+j7z82lmig6TeR4bsT4Z4aqjdd
UHcwyfgYHbJT6H7XbzBQDRZFUfN8PUF7l8Q9LkmXF37D2jlzdejNQ1Dmdp8eilHQwP5NhvQuh4t1
VT02uhScD1gCZyvgpddjM4ba1j7foRgnyidEXphy3ZbKjGK5DvBW0z0DFGSEtsae0VmI+HkFrpdy
RpimhmlKCbsU0cXPz3UkggZbNTnt58HxBADJXGuBarJ10QTMdXpyNfjfWl91BZd7vQ7xLoZ7QhCF
Wqoa4sAYULrlpW4BFvN/URnYmHHxbVueSCvu+QDPiR5T9mLVkkeUnWrdDpogXhNYNr+4no6FQmZG
FhOCiQ8l2SpHa/4+GkUVMJEqXOhZppg/NFgpGwtYugFG9PxTTv+oXP7+dTh/EM36f5kpzd1Iwdzv
nxUv3wVwbkCqtQEj2Qj9ekCeNPv+MAB0RLzAIbotnBeIc3PSSMdKeHPtlWp5PZiNKABjZ7HxnPPr
mAPWMaNhhkdjs0fKLvXCR9bEC07yZ/kGzKpAZbVjWzrqf8JPQjGa9r/xM7+o2fqT5ecmct+pSJ57
IB8WcQRJoMqyC9+wwUx+BwjjT7k6XfnW9GzIFVhYC8GzKDBHjXuiSDVLvcamoSxyVua91H5NtT9p
xS705HwFllGbqW8QRtM62kUgI0lmR2XkNpJAF4G58CQBk1Q1cRzAKgvlRI2z9bfBusYOcxFeynVV
6dP4RiglO5ic2NMjY9aYDqJt/FWj/Bk4APfpo6CZTiZIY1DqKc3JVuuXbLruprNp3vgidrvV77+Q
xN1kak51ZzboXbelXQ8/svauFXmjVc+6EMHdYpRzUzNm6/iSek/KI20ONHiuh7vtJ2Jbyi8Qn6nc
dK01IO3tgMMXOUbi+tcBFuS2pQijSO4lon1EUzC3QMyJFUdyj/FWR+eZoTc7oCB0NHdbIjudX/zT
z9PT+O2a0qdm0RCYwtu4InblWBtXzOizHnEt5PDvEkDGfN1CZDI4LDxunAacOwZYDjFHdifaMly9
qQthnH3XOikNQ4frk+pD3Ae2VX7dPrX17s9CAmfXwPkmlQI+DwAgZF+769QNXfAM4CEc3vj5ggd6
vy1x+yJp/IBQbIx5C4ht9JaqwlErczdWqZOHvrctRvSd3kLZhQ8aJprrhYXC7HRKH+kOXJSok+mf
/m/EF6Jj5Ns/6QgGbgtwJ7AK4r0NEnz2HwcvPIz7CGhfIghTgV28Kb9QLig0vyQ+4jzD3KdYvZ9E
TUGBl+AbPZXVk15h4Ats1AksJaf+BjiUr/AXtW3eBI5/xfhKFCH+k0gx9v8LxYzaAlg2q6m2n4pn
Bk49XiVO+jzvgVq+y9z0SdTSEpgj3/WpigIIsTWbu5M6L/MLcET4xzIrBG+7SC/Oa9CuCA2JWaMm
oZZw9sfv2+YuUoNzFLolYbcsxdsxoq0K3vki8yQR/7FIBucqRr9vpXpkRpfLjqY0t7087fpcOPQk
sj3uHWzHCQv+TJdqN2GDe9/t31h53MErX1RQmwUOvUIRQoT4ILrDfCunzLFnWFq4w70n/5jd7JA/
hO4UY3bRvwEFqyYcoRWVfviuTk7lKARFMbtlwWG4BDvJaTwFWOV3BRDtJyDaVwbQO/7KVHia3lHK
SdgyNpHeOqqdZ+RXQf2wLUJg7W/gZ4tbXJmzFEcMQQ1cbo7ctl+jmj5ui1g3RktRVIBgGwpP65lh
GIyAcQDGqGWuqUkPVjLa2uALHKFIDOePMqzGp8jgYYvqPh1ewb5tBK/bmqwf1rsm7CcsDkvyE8Co
mAj7w8q69mM1tBVlEHwQkRqc+xl62ez7wsdMUHPOu6tC+SeJBfsw6xCf+rsenAuykhlwKSaMme6l
7+kxujcAemm68QQKD/UkYWraOkaeCIdy3Vm8S+WckqIlqSEPLEKSTl2BcRzjm67vZyJaFhB9Jc4p
GZaaELlHvagrM3BhHoLoL8+Pr61pmM4diYlvxEpFFIiA8UNzSTBgXIEAWral2/iUOiJOgfWS6PtX
4wtt8zRbYQZyAzccKzuR5bM61eckSxw57oGb3Pif4lG2i2l8LVLt6NdG4Gyb/28CtZ9fkK/E6aYU
dDKqv27raanzRkixM8/zZCteBkQIUQ1TYDA8JSe4WqkPSgAMFDb9FRDPPbkqdthIK+0hAAvHtnLM
5n9NSt5149xHk+tqGA7odFv6NzmJ7f8h7buas1ayrn+RqhRb0q3iEx0xBm5UYEA5Z/36d7XPN1hu
hPo7nLmYqRqqnm1179Q7rBUJoyWHL+PygvIm58nFsXG2MNeCsCsD/h3gmGqv6H6avSPOf7VotNIW
xo9MemnkcYFHVpE8qJM/dpR8gGdq0vZT7u3UGE9SLq1SBAu6lvFsNRfqRrQH5Zw9AuXHn9EXTp3M
F8+zM/n8jvcfsoA34YxDIVm0iE2FLIcAZBQJaHCHOhP4qbOPk0tZZhrdbTlBhuNbWCQ1AIeLi1ng
rZzJKN5Lstdmur+viL8rhymrCjFMkSKegTPifZBZiDFPciOK2Juvbwe9OwDY6NKFJac4vOFO3sth
gpmOjfuoKRNAAQjj/WwKsy1q2YMS1t4yN04XLpkV5Bk4uLubIZeO8ihFzv6X/q487/8CRkWFuJcD
NQsWhKEOJdfUpzt9/DrA727kvRhGR4OwM9RCHEQnrmInb5+A9Vu3tWM0PDYz3s0x+hhm2IOTxUgE
itKDNNxV3YNWP+0f2e9eCt+igsgQlQRTIYS5NDFs9VHJFVxa99D1nmQcsDJRGy9jxlGPV9Ls9/7w
vST2ckZidoXe49Sy5HsUyf4w5N86UnxsAAyr9cF9rM1Ok9Vo8ZsumJOxY4j5/yAN7/NGf9F6DOmn
7bnIjUfgqPimPh7Gpr0C9uRrrwO0SND9oA8qC3wp6BmAW0ZDGg9ybgxa2FIeuItZHYgkPMREPXZh
fwWOjWf0kYfNis9klrz9Y928udWxMioiVl2shirEa/VtFN8OoAXgrXRtauFKBKMc4BRezHLuRCdc
TovxRAYA52SypXEXMjei9PubY/KfOu7noJFxc40zON2R2MtBvaMvIxCmXP99jeidMHa9vzDBGlKW
k+gsPWarYk/vv6bd8/7tbDy+3gthWoxSlgQJaWBYcYb5LdlWLpTCaUpsYbJ6p/n6Skpxp3LbGRy1
YLf+G7GYKXkyPq5Oz7GRPpeyYi8jliel6rzIy00ytte6NF7CidiYY7SLUqwAzVrbUwyAFa3iGOUG
Nw09CAz8UesH7JLyPjaQtDeKXkRsoHNsAdZGlwOt+WBuEoOp2dfZ6e/obFn5zE0+t9X3TTITlSRR
1YoUfXJnNIHgSKJLusz+ouQHQZAOsRA9FS0GqAkmweLCIWN/qBPQa2Hw3241cPcIrR0V4r+uj78/
DcYZZtJgAvUK8UNullMhoNM06dkRiZVbyOkXjg7+HvnfC2P8Ydr2yHNkeCldsgwfqZubY/3dcCbb
UGxKpv3/keDwDp1xS6pQa7KCRZvXZVqsos8/sL+LFZ7RKZ0WMGyDn5z0O950Ne9LGU9lzmoej5Iq
OkIW3ghSfioS3l7BZuRf6THjooKF6Gooy6Jj6IktpuekEmyt+GGUx2n4MBnOMHLyto0n77vrY59s
i1qMepUSajmLhxopvAgcoyU8dMAtMDyKoNGBqpKjNLTV+HsQ/WU17JOtipUKTkRHhnNv+PmBVkgV
v70kVu4VgAfhSNtUFzCZYTUJuyG/kWXVRp9nMzEXOjPzQDLL9Fo7cKLOasHaER2is3wwj0CrPOzL
3dQXDEyKRDQM7bd2jpm2QWhgX9UxRww63QKtcv/3tz/r7fcZy4uTMRGBF67QZts8HTOpQWn7Tuy/
74vZjpur72CsjaShEY0VoBlKt8fyeuHQmfvlYfYUFyTO/7rKDH1cCWOMLK9VOvg+K06OiKGmFw34
5Pvfsxm8VhIYGzOWqEnVFKgnHUbDseslhFe14wnh3A3bugnaJS2DEGe26F9V+SSGL718iXlwqDwp
TPyfjHkU6gA09kABBAEb8hm8WaxGKZ7iSvv2n46N7dcQIMu1UZFqTiq6Sf+DDL7K0zSqSL95hbeb
YTs2Q63gPxX6au34JTSARPOz6K2w/dTycLO3Eyewd6myiMahoTP5ghBLedqkgD4FAoODJzKW7gWg
Et2pPfYFaJc/B3vYteQY7KbmraRSh7Eqk4alFJG8gMEOmdcLPwdyloTob7R7JYOJ/bMpqVNVgkQ0
CqPzHIAWL8GBFoTX1t0oMsBQV4IY71MooTxnPT7GxJnBKUSAnP+i+TXCr2yNB+IKH/5CAVcCGTek
L3NeYKRKdarlse2wrVt/7rkVqI1R/vefxfifWtVqMalbqhnBtfNmuzuW98NBPSY/Q78HglXnR08z
l5xmM/CvPo5xSkkbBsoMJkMnzILLFJeOEJQHVan9omyvBVgORVW4pAov/G+GqDexLHHWmBsZaDgp
LXfymTRHbk+P9/uMg4pleZaSBty5Uhv7ZJA+yiXv5b9dr1l9A801VlYl1EVrmhFuTMIUuE8B95Qb
4Wly6UwnD8eTc00G4zfmojThcEHsQNGMpUMK8AfVEw88Mdshd/VNjKeoWjlEOmNSNnHJA0CzSz5r
N/llcKlvUkVegkSP6DfHuxLHOA3skxthgNTTmYIrti0A6xq5gnyV21OrgcTvFJoHBROs6OuEhswR
Tg1qTzbjR4ykCwtRTBGOxZ/zNIDTFkuLUmcZxmlMU1tKOAkGxwkbjBuJzEwQlgTqIuapU0lYiWgA
Cdyqx31vxfssxo/0eUQmhSZnkfSDCM+68dw1fi580ZPj9F+dPot+N8pFpssG1JJAF9vP2uSMPHB3
jiWzmHdxpI0Z6qLQRe0Zvy/zwGV5Ks+ix2MDIsdwWgc9eB0Dp4UMFMuPqFh744EHic9RAhZH3pRK
DPcZEGaIV4BoWV1/CVAj31cB3pExziJRhC5MIzBR64N5HoL2oGfGy38TwfiJZgb1VWZQbnLjPozd
8N+PDL6LhibjGDIyCkKQY25gKEMUcj52WeiFoE7e/wrebTAuIOrLoZnBDO6MSnofqekPNQlsWTB4
b91t743ntSEqRJbZV6dYpKZWjUTFWkjrpl8V0JWl9+ZNehLc2AbSBFiwMNucucUV7AgcN7eZ25I3
2WyUmsy8X9oKHl3/XkXAHzccI/yIpdFS5k2U8j6T0btWL8NswrYinrvDsb3SwVXMfnDZaTfmI6ly
vH0So3xEJF2bzDWuDWWD8qbw8h/aOXS7Q//SXga/Sl2FM+y+rShvEll1DGul7BoTa9jdQzteg/E5
4zGa8EQwujg2UyTEZqEA0DQ+Tml/KYThgCI8Txe3Q+7bpzBhqImUvg3VSX3t8YzX6bkXLO0e09Ju
dAJ/aa9zbGyDmvn9bTEBqe0KdJQS3BZgb0DKrDjYWT4uB7q9H1zAXYC2JCUO1x3zc9pZxN038dd5
md/D/Nv3UqVdZWnT2EcaWMdUiK+O8rU4KgOWjXWvvKJUeBLREqUvh/ng0nUcAHYA5IJngvTqdv4E
dvxfExdFGAlCchFrx8aInXmu/DxTLcUQnP3P3S6rvdkGO/CvdEuskQIv83gxD3FNPjZGf12C3ioy
1E/mey2Wr1GQeEaNd3RQPBUzRgcCIMTk061at0CbC0fetjDHL7Dz/yNiOFmqQnNG9b6UahB/XtP5
lIao9JU32XSPfzzuHwPH6WmMJ9IxQK9mBKfQlqCzK/KbJvs45sA8XEBWlfz7HvQ7DWd3AuQxreN2
RLwd2mNbPuXB5/2v4ZkQuxMQAH8u6CJUjuj+iGAVQGfoPMnrH2BGN9ipvUgnyo0r+MZBOJqHfenb
2cQvA9IYx6S3uTwlBF/XTDIaSp/0ntdE4ekH45LyGDSzSQfXR7nNBYuCOVffaj89ZN7wLB/nF+yu
OvVtjJLCjyzhWAzH77KUeVNHtNYUY81Z2tEaY0zRNLKrZgUnDPN8AD2DlRvSBSmoawUwx7X+KMg/
eu2mkzVb0p73L4vzNSy5gDAlA1BCFhXPdsMywuQky4BLB/zXvpg/JM2/lILFu1CbrKm7GE6dzjiD
NAgLCg1YoXsMvouHWOTEEK44JonpyNwrXQ5xmgUqswsdTTAeRye0Kxv0bH/1UAOOB56fImrozFW1
GQkKgOjCJwY3Q/9zRkOP18zfvqZfItgqba5GUZUsourIRe5GCQZm0KxLRJET/Lbd4JsYpgqiCkum
D42KtCV5nAj2vnIsecsqQMc+8t9Rv0M1UC/4Joy5o3ZoSgCUA4KVZn//QKCAoBxYHrw08w8VwDdJ
jHfHgHMuL22vvi4MpIfUjRwNbaMeDlA9hF7+bV/ZeZfFpJtpWcitAD5Ip8gHAFVON5Vqopvac/aR
eWLov688xECWdEnmXHNqw+mNj3LnVuXT/pdst6tXd8T48kxJUkFPEO7l++Yiu2gUX4fn5pwAkuqU
3AD41dU/D5+T6+ybH/ZFb/v4tztjfDwhYIXoJ0Rk1Y9fC1gpdKPxucDDvFNkss2px1ydPEOOeegc
yk0EqllAJ9VO9TWh2+r+/FD4vAYt7+MYjxFLQ5gmg6o68ZgcG3N+iDHj1yvJfRIFF0MMvw5ldzQn
jOTtH+ofsr1fp8qO3ZOomuOORs4ZC1WCpTiJk16jx6p0whI0XeDm8IfEWQACw4kz2x5Zl2TwfxmK
YerMJ+P/UTqMkMMGx/nDEJlevoCcKZDtcMDLL52+NkAYJCTzDGAUTWJsVy23vbp5129/A1tE1vNu
DgQDUaHxVH9ywKQR2jHGfrXGUvwZLXlKfUIWzqFvZ2MrsYxXNdOAtKiqqI4m251XHGU3docD8j6/
OVduDHBK4Sq5k5tYYGV71DhPUd7JG4yfDdOu0mNat9RuA191J4AY6Vfd78ABFwLyZ1/DeEfMuNpx
GbCdRV+ljZFa3Xzp08EahB/7QrZ7H6sTZTws9vT6vs8RDtOPo4t9s7MoHGonu/kHeaw+ArLOSa5l
YkufOZLpYf32NFtJpt+/crpaHAOSNx1pYjE4LUoJw0Hy6Tuw800uidn2YarE0ExN13/jrS+NZohz
GS0yQGCqIh6d+Wh1MUc/eEIYFy+EGniFVahHJOl+JRSWOGAwtua5PJ4Yxp/Dm5uh0GMTpqo1q+pl
Ky8+V9rj/vXwhDDOvNCwON4QWFpEfiwYyDbaDxNvhWQzMdffLoVxZAmWsYR6CJCYZ4c5eEmy2p7V
Sx213v63bGctb4LYKoCU10EZUEh8+b6dLYJZMTo7ZD4Zj9pJs0G06XMEUqv5Xbd/fRlbCijbrGyS
BppAlyIiWzkID/oDcToXWD0+dY0Nb/qcc1/sQz8sqjlVUAF1hry0SF8AgckGSNH+d3EujH3bj5FI
StLiHEut/9qR7CA11TOphINUhBxb2o6vqztjHFMblmOK3UDMOfiDszgFGmLdOThirRIwMYMfOsFr
5Wr/A7eztJVUeswrpySOwMZrMhxjh3lR7H+/DgssDiXrJXfGJT4qP7GmYOujxWtPUKvdUxnGefRq
3ou9ijonMCfPbVqepcWoraHrrUCKv4PnlBNLqQHvyWO8COBsA2HJYXx5+yLkQEEGbFRQn4T8PKpP
0szbl+HpJ+NPYgXjN1OIg1Wrm7n/EA+nTOS8jHkiGHcy1Fg1r1HQwLRKYWnLRVZjKxw5L9TtCvib
hrDP/Gg25K7PcE90kX7+SGuqlPNHfqQvruSk5hYPgJ3jTNgHfxGUrdwvKKPKgjskH8Li077S03PZ
0QTCZDUGLen3MSxNTY+ZfCijT834Hexus3zJ5x/L8ldln9UJMolNIGaq3AWh5lRFfkB1yzLKyFVL
jaPgvGNjHMhAolkxRvT7qg4wL9+DigcmzhPA+IpSUeWgjkoNcxuZlU0PksKLW9sp0q8wQhifIAmk
FusElSuaIlEvhJEll7xCXFdX3tueYz6EcQh63YGKp0S3N2kri6hokI+mFc+Bu69tvFNjHIHa4Dkf
LUgsEiTO0r3Oe2hzYhRhvEApdPE4Vkhou1KxgXLuiEY/WInZw6lGz//pW9iBf0kREzGc8RJThOTQ
ls2pl3N/XwTHOFlGP7lAqSockEnMJ+PU+nhjHQVMOvPmVjmXz073y3KjxsaE2cU5/zklD7mBTU6J
t4bHuXp2As+ICCnFFP2vOoqtuAVs3rf9w+J9BWPytRhgRbyFACG5Fc0fc3kcuOQbPBn031cZwpCr
Ra63mIksEGla6YdOPODCcyyfJ4QxfGPRBEWr4LtS6VY3PiTFs044NS9eqqMz9r6kUlLMoQLn8vi6
R3IIEit7Nh/I0XwSveKBvvywx2+4wQ0vov3h1fnLsemMEyBm1k1qAMf2D04H1tNvBjv2w5P0EDi6
LXo0K8c8Zs4rXNAf3ol1bO2kEauxNhccrFjd5GOCksl9jBGnYvogNJ/ivLb3FZKe4Y44tkwyRVKi
AP8T0wfCrTm/CBLAFIMv4nKO85LzYOMYl8GURgJ9TIHhjShORF+dT+rMya44J8fWPoqpLpu2QsWn
yz25Kax5NO0cPPRthqFqwcJIsrN/dhwbYOfuVHHSEh3df0fTDkRBlQ3pN7c3xDs1xmOgQj8VYYYi
hGQesDi+mBwr4/0+4y2MWky1SspUx4iuRP9YAN1y/5S244Mh0SUoIDW/Pn1X7kju+0nK6Oxv2XpZ
XFlh7xkg6S4FSzZBdRz9UHgBdvte3iQyR1ZKyhyJyIKdiXzvBYKa1Mc6/bT/VTwZzLGFPSKFOncY
ThxsWbmRNVdN7vdFbN/M22cwLrZtY02tcwzn6MMpn+/AEMm5me1E5E0A418lUkGBpQGVtRj4KCIc
65g8G0nsS4Iwu/sfwzsvxp+WaTRNmLpVHF1FqwngL0b40PFKQpsnZkiapgPvF0s1jIfRu1IU5wXO
LOvdSDt1vN2W7afVSgBNh1e6LEpqW80VfSNe9dvorrWwdOIp2Ca7AWryT/XQf1O+75/bpvWsJDJP
kTietCLrcW5V8JXIXlYcdOm8qJ8U6SlBHbuROTqxeU8reYztDK0pVJqkIc3qelsvCywCdi9SXHzb
/6ztQvVKDmM/piTHkSovtCEYfQdEtd2dR6++KBjTr2xuWZx3iowpzUIrz0Wtw5QeRRvYcn5w1M+J
R4HzesUit9gSQK2mSaz5W3/g0UBvhtjVpzJm1mlqlMRCjhA7NocJYzai2j9mivJxyeWTJgm81+sG
zAOarSuBjK0RIyzlFlupyJsqsF/n96WvtFb0tbwm31rP9Bv0HoIH8MyPNhDUeMMMm2F4JZ3excpG
1FbrQCsVIqAEmlWo+j3WtDBYMzWPGj6V5N25rEPCUdvtefs3qewkcKmSpgVpIKZg0hTr9rUfDY03
ja3XzTW49DRfN0zLHAKvH4NjnxgK5w/Y9KUr+YzrUZdJJbGBMJoE12mi+VphJd0XmRd3tivFK0Hy
++ONjDmaBQmJ6WgTHzjlduIMh+JA8R/JgW647Bsqxx+wRImBGshtSEmssulsVo8YFxD6474Ijtc2
GZdTYN1IjMtBcab2OMd3afBh//d5voadFy4IuCbFHrrRuqNL7MwBm0jxTOErGj8A9iNPHscCTMbb
yPqgpovW0FFXDcxAkaedE0dw5SMW+53ekVz5QB7mc/L0dx2rlXIwrgaEFHkRCmhwR8fquBzpSiSm
JtFDwCKey1sc490b42aMqh3DuMYbU59aawguc8NJ6Hm6x3gSM9CBItjSQmZ5Qya/ImcicdSboxsY
6XlvTks2yCoA8d/Gy8JTCvRW2h6PPR74+vaG36/7kVhm7EwM9GrsQQo7eJSrEGjPTu7LH9JLdMg9
ES3pzC9e9rV/3zFJIuMvlmJs9CbEUmE3dj+B7UwhnEG8V30wjZIzPrwf6CSRyVWCIg8lEtJJxCqx
GgwZjPpTgQl2tfGNllPl3o/oADR4f28K1rekRkCeAs9rV+L3OgmdWrxbgu9zehurQHQpOR5+Xxsl
Fge37kICP4jtp0DU3aRK/TqevpaC9jdZ/0pFGOdhjFFRAtYHSyDpQZkusc4ZqOR9BuMixGkYgLKL
6uYgXCt0VaTuYgATbF/peEIY11DUSzYtjYEy16g5YiTbptl/UBTt574YrvUyHkIC9FLetEit5vvO
aY4Y9vfFu96jgFL8ninHkn6bywuUoFRlhJGikay5V60O+0x6DzKvkUuBRU3lt7LMmxa8pjurJCom
baOZCmXyIs7ipYcSSF3qhxLDri3wvoUjjwbtFRFzTyDjJjqpijKkFprzTz8YfBfgoa1P7TU40q5w
fVQ/aH50oJGLgmdwYQD/cJWYGMLiM9JXFqsLZa+hywyUkbNjd8y81E8cwykO0Q2dEuz/akLB+CWN
7beHxTA2RYGOVVGj5R3dlOqlXBp/Xz23A+SbECYnjEDoCEgJoLWDWHWRb6eCN230h6zXUGXTAPaY
8VrFXKlJFJhpYeSokEq3mgX9dwy0fb+Y2BZCaYUH8Lftct+EMUYtm5FhCgKQI0j/VBMvLC6p9pyb
nRWPtTWXjZNIn/YP8A/J7ptIxr41wLYvANdCs/vT7KqgRQEGFYiGehPza4Of+fJiKTzu6u1b+yWT
HZsbil5dshS3VlYdhsbKmyVJOT7+D3nAmwxGM4JsyfqmR+WFbuxi1sOr7dLunk07BAOWj5Hcs/Ch
Gm3OaW7H5zepjI2P8tiIIx2OoDVt0A+5pt1hREzCKNXo1J5w1I7mo8Cl3uJ+LZMXhLUkj8OAWlkW
F/5EllNcjJ4Ytx5t7C/ZZQgxlDcV1ecoBoVHOHlLPn2JtfG4qCJYo/uWU/LcduRv58DkDhTSWZAz
OHIsbj3IsmlFdWohc7L1nAcfzRNFA+XKQEsZ2JeFAXiAKQLu0PC5LLwq/5jHvFYyxzZl+nes5JAO
7XEN0QmJJW3C/Q+kn9eB3S6AmZJBNEMm+F/me4JxIRjlxjCr6iue4Q8fMmc6RM+TPTvFSXHFZ96g
0uaHrQQyHxYpWZV3Bl40GBy/VF5wlPzxgkLbYd82Nu/JhA+VDFEEmyCjonKeKJ2aI/oQ8XNdPXRl
7hC84hveQNm2x14JYnQvUatcMOlFJcfg9M86sXb/D1UWr7LP+ybmrrI+G0LTQP2YKLWVYCTdDKJz
Ri5l9bh/eJvZ3uqbmDvqp7kqK0BjOkvmkTi15O5ULrzWLE8Ik7eiRBBFOXVeY3ZnFqd08or44/53
bE90rT6EiXB62WMHn2B3QL2fwMKVebFqqYWNtktzBp3vK86BXDoSVpE4z5ltH2kC80XXdVUzWcTy
Ti+Mem6xHqtJlvDYHJGAHUzTFp4WW/YoX3iBWl3N6wBst1hXYpmQMJeGkYgqXGF0hEVbgVu6xVF1
JcmeFetF9zWbQlbIh+CGl00o9Kd/yzhXohmTS0VDDkuBxnZndK+jDbl+d1FRnpm+fUsu+Y3qhqfi
HHmpbYVH3S+d5SdC19H8KBwTNwYpduNx7p+G3b0/iTHOuhHUvBjQoUyOitdadAW7s+qL5Ka3PE+6
mWWsvp4xTtInNRhCUP8Gg4GvpYmHTViOT3t9kOx9DmOXegqoFh1vltdt3ldWPvMagVCcBxVOzWJP
DmOagx72JUlQCEL7qI1PkoSNkfqjkNzE4EqfOEn1th94MxTGRiUlamIZpCAOaT6S/gokUItLyLD9
GlrdDpN3JkEtmgPlWVokSwE4OEyiBEayfvMyuKpFnOD7YFPugsIGgyVMU/vM0USq/DtHyvLLqq1e
18P8Gs9n7CNjU8IRj71HubbFQ2ZrH/blUU3YE8fkowpBrJAH3KDWnUAibRGs30bSdTJ5/Kjb4fzX
7b06hVWeEmPquJIa2qHDKy8+me7oSW5y4mUNm5nu2/2xyJvRsghx1eJd1Kuhk7XFpR+6Y6FOnwP5
W57oPITwzXeKJsoS3LeKvJKFOqmWPBHqCk+jFlB0BP0l82G+61zAdVnpY2bH3/ava8sGVuLYZofR
DSRrGpQR8zF3Z+yJAz/83I/xX5SK1mIYrYjCQNDMDFqRiJ09SscxBobrfxXCRCBpSaNqCFEs18XG
0pLppm0Hu9KM4387MibatHqRZaKGlQQxea4BJiSI17Tn4ettaff6wJj4kZRhqvbUjLDodcxPHVgJ
2yMfInsrdqzFMLGj6wFGqAqADOiXL0rxXSWcOi5PvZi4EREDPlZCHbdOQSomppagGVaVcKr7vK9g
okacDa1h1KjuE+0sJ+ect5q+FZXWp8QGClEgfRijC2rE5UvdyU6gpGd1mb+Ide1LmeTPXcNzBLxv
ogqycm9TFg/AS4Myl/rdNLkjzm5fjTfLZG9fpbD9ijDumyFbkDf09gyUQPCnoHIQXCgjlgham31p
+4qAx9H7zymFNChrAdOKefjcqneleGkXjivbPzGFbU80AyyzpmU/pf3UAVwueNr/BN7vM3ZP0HcW
Ex03Yk6pDSKYz5paPuyL2Ao26yuhf8Lq0mWJdKnUtUizklOgfNDIERPpljkHXiqX9r6s7RvRsHeu
y7JMNMZotLpBoS1Cm1kxDsPyME7nKvq+L2L7xN5EMHYzgcRyLHTciDmC/ft21g77v8/7BMZGRFnr
lN5EzX6Kznr2adIdUeDZ4ea7Bti2/zsndgciJHiRivTtO3gUSHM50DJb9w2cxwcaljs7uq9OlR24
SHT2P29z+mItmjGagiTJROJ/KhbHxEufgKZk5z7AXBUfNBGOeSzB8ZY7BXjeeNNCmyn/Wrj8Xhex
3gyuU4ruS3c/4nN8+odHOr3lPd/+4IhMIIkTk6A4Rq95pfVLrZbTWOPRbx56N6ZFTKd4Jo+ql3uh
J/F2rbZt7E0aE5KKolPQnUDWT/cMKD0utmo7K/yRPauPGAV21bPgLHeACAqfOddJT4xNjUGm+Os7
GYsD6pKqzAFSyewSNJboYnbIKQJbvwq+fGgBMO7sC9xKxdfyGPMzBzOWOjq8Y2JQbh6fRHKX94kr
qxxapG0zfPsuxgz7OBeUJsNmQNs9qHILpPinDnj5+x/DEcI+Y8xYHfM5RBtriV1CLpLmFcXXfREc
zVAYc4sLHFedwsHH/UUMMRAevPSm4IjFpznI3X1ZvM9hrKvMpworAnCN3fg4F04fPaWtvy+Cc/3s
yyVV8nbOSwQTrSz8sP1STzdK+1gTHoE6vd4dtVaYoDV2piabEl64tAPxPzYXPoH2H15Gv9RMoUe6
chNJnnWFVCPv1iNrtpujdh4O2s18mx5lr8OO5N/g8a7MR2EcxZiWdZAK6KyYWmuJrWjJ8/PY8Waa
eUrHOAVpRL3uNWvRmg+DnNmpflSb+26pLK39vK8Qm0XJ9RcxDiGQsQOh0fRi8Mxb49TfpGdKJlud
p9PoTF8Ld3gCkQfHC21LBYKDIRGCniw799XlWZ8WFFnzH95VxLHaEpHV2BRtmBwaQLIJ5/HAq1lv
Jh8rsYxagtuwzooMT5t6ORmBN/GSm00LXv0+o45xCubfgj46pNp8GqXxdgavF2aG3f1L44lhtHBO
C4JhGEzNqfkPBfNEoAUUeTfEOypGB9tazObUAPKM6pOTalcggjaOnTXZEpgmQGx34E0vbbqM1dkx
ilj2TbZMr6NS+jFtLk3VWdn4sZ8mKx5uEpFYQSLxkinqvX9zUyuZTJSi1KhAd0LVf1Z016gxHqVG
rq5KNx1mVvLBLN1arj2p6RYriwF73At/E8F+/QFg73jvv6J4WnJ9ToAyoGdPci09jQBjyvqah2K1
f7gAl3ovB8i8U7CApBK3SZliKLtWe+x83hbdvtKo7HMrkkIz1RU87afiNpsSS5nu9zV/O/1dHRjz
4KqlDGv3BVRfeqQjOa0fYfQxEa3pIb5qXxY0Cl064t0/Y/445a2Mb0bPlXDGfZQgwVY6A+2Mufge
oKtWNHaPRj6Xrm+zD6qtBDF+JA8XVQ3piol4kjxipydwbpuu5ItedwMa9mvoxbyHxWZRei2TcSqx
UOhiDzoRuOTJWS45oFDkOzCymDZxwmN1zjEZlJxCx3T0i3rTP2u8GWee8jAeJ+mrOkwKPKqE8NJP
N3XNo2Tb3LpbfyLjYoJEVDKZIgerV5rmV15pg2DMwvSsvdzIt4MrYUwfs0clpxa12ZZdC2b8TFt0
oqoLUJzR1q3X98V9DKiX7FD5vM4Px9LZMbJaGGqzNWCCUhn7vYb+hZ6mj8ZUmpY0m8c2ii5JY74o
QsXzMZtZy5vSskNlvZQNsUIziYq8CEboKvVZJ/d1YJl6xAmA28/DlSwmVSb9koe6QsdOAVNB2Xum
AzmqGG4pPUyYcLqnHLN/TUJXSeYEYhMwHyHpG+ojeMCDQbS0cLT6SvD2vRvv7hj/0hZVrskEYKWd
dKlDq+zBX/U4jF8wREmKYz3zbH6zLbzSy9d/X33ZULfSMpjIVxrgjxd39JU9WOYTyLrw+sxsA5hl
PCvnaQnjZtphSmqJjnWLQ3ntDMQIU/HMeHCypHGVQeMEWJ4rZWfYwkbrFfCeKE7wlMVWfkPLJepn
86vxiHUndzxjeJijnNSL/DmpUF+LR6tDLXs9bgO625vUxw70tPmDIrtCeBsP/hTxQtL2C2hlCYxr
wUh0YooC9h+ziwFIruUgUZc92OSF7hwlgGHiJU0cP81OsJXYxu8xzgnb83R0yRGDBXf83DqDCzJD
F3TRd7znAk8ik72YIajEpQSI7Jh0lOv7XudkFbzfZ7zJMJd5YHZIA/s2tZb2oW44KsHxICyxeqD1
ZporsDPgiFrhAASfYbEM6VGRjvsehPcl9N9Xuhf2rZqYMqwrCkO/FXqvzyrOt2j76s1W5nRJnIRh
QSrZJA+D8iUWfDPi1ON4IhgfoSvplFRIzJ3EOFTyUyQd1IkzpMcTwSQbomrO+tjheZMET1Ks+1H+
Iui1s38bPCFMvlE1StCmdMNkWLzO+JA3YLX5si+Cl1rIjP0Xegk+zBYwRrR0iVa+E3k0tcBUzZkH
cMnRYrbcVphkmjsJ17JEmTUPVzm/mABGNkBcsv9RHC1mi27NXPdD2SKHiev0SQ0kLFFVvJyMczfs
qABgwU2MjaLVUY65XeifpfoSjilHAXgnxrxWTCPU2zFGRa+WBytVPg9q6C6aFyUv+wf2e8ghMjjx
dKJKRFLxX+/NXqylrilHVPFq1TMF2xgzZxi+x921QFFZC3j1qd/P7r04xniySFBqtYK4AJOtanyo
BGAjK/9eC95LYaxHkgJtGmhpUmudUjzXPEK07a9QkP9g1hQsifTfV75S6kkYi32EWl51v2jQ6H60
MsJxZRuVLvoVb1KYq8nTepYmDVJGdFTHj8KtDKZQ080+UmDxwQV5syNwq/wbid17qcwNGdo4K2OC
LpEC0Gr64KC7ejFAzSOvAjfseGx+5M/7Oij/brXvZTL3pVbtJEYhYg9tDskuMP9u6xv1RGFCdTt4
bBOrdRT0xpIvAOc7PlLSEZDncixuozX3/q9g/GFnSEVXhmgctS45DXe1///KipGnY7ZK9MYjGtlg
hscu3MK5a3qo7xO/d6LZrY//I+27luPWmW6fiFVMYLhlnCjJkiVLvmFZDsw58+nPgn0+zwimid/a
ulUVexpoLDQ6rB40vW+liKY2B19cBnsoDm1iWLOIHh6VN0KK6rEljPGJ4rGfwwhOBdi9IjvUIwcz
ByzQLdhhhidfuIvLO9142t7ilcvmrYaMoxSmupqCGg8Dkb6M7oQKq+JIi/vJ0/8hREyxcUtBFjtV
dVALymNFmxkLR9qFj8oNOpRoJULgcnne/4Tqt6pR675CA7FS8lDM6XpWL53yZepnTwI/Tp9qNmcR
6SJtKcbgzpIvGUEO4Rfv64JCYNpijZQ7Ctzn3b9fc2/VYuAnaaVsSumhzKPRrlH9O8WNpSqP2zpx
oJStG5CWcNS6aaEXgnGs5sU3uumsary4Nwdh2HkJs5jpgplLCLkJbl096urDthq87zPYEYvCpA8j
1DAbp0ufm+x1+/ucZWLLBtS+F8ecMvLFmheY94FqdwXHr+WowHIlChiNLqaBiC7C7BH8hWXNKd7i
wA7LlShLkZFNFTAu2dPEXu7HoGNDpnr331aKOfxToWaJPGCl5tKPQV8X1vu2+74tYyUc+OZsaMyR
71vMqw9K+LPjITjHP9OU4t50ldwqdGv08juUVzrR93ontM626HVDwCBWUVKIrLOetD6JqYFR8pBc
e/mwq0FrqHCCVuuGcBHBQLVmFJ02xUCZJjsV8+0y/HP1Jl2839/XmB2S6rHrwiEAPS3IrzBUyFLN
2yz7ur1Of/Fj4J4ZsqrIhA29lUMbT2mM/G57QObCV3bo0Jvv8gP4zl3jK+Lju1SyeTN11nfnIpSx
C1D0dfOSIsBRma9xBN9Fvk+gIEe19QvnIoX+iqsLRwO/eRzIuEsHjNNR4RSS+2Dvf18O9CIQj+ZH
Z+L4Jz+z+3/ePBeRzGWAoqWx1YyfDQjaQbGK0qr2nafsZQwkV23xw4Sm3NxNbquj9jC4xO2d9CR6
eEo+1KfZiW3pQP03vru6bquX38V4q3lVmJ0oz2iPKvwoui2Xe85aU2PcUpxxTSVUIyhKhMNQu8GH
YQ/6OT+21dvRkdHIjZTGO0AY5eGGqilEk3R2vrw0CcUY9hPO3mCrSWalycixnjUTvZbAnO5eq3u0
1aiI8tfnpjyUmQfepu1Fo2vCrpkJoitTxbw7iSjMpuhLkwtqiDCmKaX+HEU3SW3GlkEeJyHwJ320
lZKXdF7V6koks03yPE1knODylQM6o8LHPr0NlNje1osnhLnkB5OUfZvjabTkuR1M/THLUrdXYg7E
r6QoNPlq/VgjEBcy/XLQW3fCfAz9iBSFUzsmOo2K7/8eIX0rjHkNIFk/TWKFoJyRPkjhSxpxLPpn
UPdPa5BkAwdFpK0Ib9FKMIcRVJnIYCnW6ILiCg/KwAFVGGbW7rMjHZNFw83qff1pPip7XgvQmtdh
grTrf9IZwyBGWLc5LeOV/Wbf+8Pul9fB6+vgiWFMQxHitlEyeB2y3yGsTQvsKYkPT8y6Bf7Whg2g
Y9iwrkgz0EiRwwdFjtFlHqiHVGiC96DEZdnYrj8hklVQTUPQEj2K4DFJPihciuY17L7aGplBojnR
JjVX8MAgt7Itu+ZreNDAQiR7CSb6JP+HqvGVEgBq65flYzwPUnZ6LtIyueEr5jP/ZOXoDvNLfs5e
g93slXcYfYK4QgFrbHPOiq5d2teyGdcA88qr0JjhuLWhbuviIVzuMVaQm9Shi7Zx2tgYe1LPtSmo
Iy3XoG9fjNrrvdgene4GgzIrK+AyPfAEMp7BJFVp0PXYRWFn+MRbds2xdWiEirJx8DhoeWAiM2CS
y02ckgnx3WhvYIJbdRu6xWt+1vZfNWtyC/clepK90sv8Hov8cRv+OWdcZqAkMVOMSySA/yT8IieK
ldUvtaRZ2nJKjb2o4Hbj+bC8tWVQhbSD2ikB7JVOUFQBnaFrOJQor0QpMy9Gz8EWlf6YK69SaTDf
LRMBYUH7mlenroisOvnn2t43B1BlDqA5VHU9yeAQEqSnTHOnGvEtgeN98PRgDpo86soCanmcAOlc
doOlDr7Z/jvn0ltF6I+4WqwMbXshGoVQriQJdqZYkVLZpuZtG9xqBPgKM1TmbBUaIf3QY0smOPqz
v3jjFxrzmXQLt2b8QiewRAfejcmBZZU5Yu3SZIX8U+jgS8p5WZ45WvEEMOcoa1WxETQFl1j7vGi3
/XzfSndl8ikSvynaUUCvTWtaRrVTM7/rXk1e3ot+fgMhWT6fhij1qNfYOiO0U+OFgMN66b8ny5n0
90HP2UKOrmxgVzIybTJQR4Aerxk0nhh0kZXO9npy7J0dmJOXTSAoBfQZyVGoXAFJlWj330Qw0JBI
JqaqtLhUcmRtBnUfLnfcGcA8NRhoIHE6lKWJd0k9n400cWrhGNY8Nk6eELpdV8e2TMLAROE3tiPe
a81dRUS7rCdre7VWY92XY6uw5UxpMTVTLOMRF+3p+3wCC2a5B/EcerJ5F+K6QqoIEgtFp2+GtwqZ
Ge5CTG6BKHW2SqN+HMbA7uuKE7JZPzMXMQwQ1YI2VrlOu6NLFIFFpZUb4z4S4KipQWsZTe9rMvnG
WUa6438e1ItQBohkk0htLNP6m8Gp9qNf+mPnSItF+6QMb3gM7JrnPvGWk4GmJpoXI6e9J01xa+S9
NZh2xZ0ewNOLudWnqi7TMUH4pgGDmuSkbrKADHNCeoLO/svsjlt3w1GLrezTE7z5hxJPMDOyWrcC
h0cUYWCB8ZJZ/fPiD259J+5GXks9NYqN/WOPwdAuXW4IYA4ZokcVRWmBgZFu6LYI5UeOpfAkMfhk
pF0wRZTfsf+BYjQ4vcWRskhBHFJMiq19msETwpsPTs1vSz0GsJRp0Ro9Ae4K6ikzPsraJ7HwhOHe
CAwOwq9UolFv4/dJ+Pn/K9giUaMRNYd+6ofAj4+1T8cm9U5g4QZDKRofVn7SMm0px+CKOJr6HA/I
PdMQhOJN+/5p2c82zTlJ4KcerMpFQtT7mZTdhR8XN7Qjt99Fn3nhiZUqtbe6M9CTd0oSTxp0p/Wa
qp0i3Imqi51mUT9/3Kmc4Pdfgi+XtWZQJ2t6KZZ6tG0lIIJQjvmjYHdWlVmaFx3U+3+f2vxWOwZw
0h7tHglB6bRQfVBRVVxi8qH8nnKIa/NhAIega97UGlShok3gKNIkVZ1yLgjesrGRCaSPpz6n83y6
1Au+axiXGx7EF1H0Zm95yr33ZHmuVGLjE1mgtF1DYBWxgRoVwWj2mhy4mRa9bkMLBznZGEVXNMEk
o4bSiWTNGjvVUor2RsjC+20xq9mKa30YMGlDc2q0GPrMKNtHltIfBatPLFq338BxGF/zY7sLvmxL
5cDmz7KMK1hJuoVgLiGEBtlNHaONpXLCRLNN5dO2HN4iMmCiGkIY1gF6EhY0pYGSOWpKeywk+79J
YYBiUQpDKAMQ74bJd6TkLUHaCerMEbKa+bveKAYe8gQdnaECXYTd5IiuaNcu+pmRAYx97VTNGOet
eflD6EicDAxvDRmgMKM8lrQFV3hYHg3d1aVDTvztBaTO7wbms/WAepaDgSZExqwjGE3Sx9aUJjzX
mNrxhgw2fTm1cQhfkvZR+Ol94U3H5lOP3kSfjlcIb1PR4gVtVhrP3yAsWxEoonkpzGJQp5kg37Hi
IrLHbH7tTPpoxzCRVs9/jFKyAwfLfZa3j9tLytk1tlRQgkFK/YJ5fVP7nC7Ps/EYmy/bIrgKMtAh
VEvd6Ab8kGCO7kI5s2RtdkjY7BQpt/p4vCNR6oKT+hQ34btCLb/vSrZXV5ZFjZg91Cs1TzUmq01v
xYkDjRyrZPt0JYC8QDBUzdE05SYV589kFDmGz9slBjnEZBDlXIaIuvE65S7QMIei4cETTw8WOCSx
N4IUa6VqdyNxMx5RMk8JBiA0s8JozRwNquVcWH2Bp/qzyttvnjOmMJ5Emg/NGOq4MWhAUrAie/lk
ojaOzngYzoXPC0nyvAo2EyaParF0Axq7QGxo0wAoQr1OixQBDYDyCp44O6QymbC5yFLEB7BDiYCx
IPWM3ErMwT+eCBnweHXjYjSdGkczQshtnD8EEp7sZcQps/lLiPz3oWRjrKquRpIqUxku7QBMHOLF
bn5OvAAV6xgBTDdLtoS70kPD6l42nW084jgVKl2CKxXrcij7hA74A70/Rnu2VpIFVqd4Am/QH9c4
6Im4kiQ3mEvaRnBnOy/wK2/aLSbaDct9hmI48k1rOXvHOWBsMNYYpqEtUgTjM3VE9teRs8EmE2f1
uEoxMFGZWZVFKoIedPcov948Wrqd7ym9HjryuCeMt10MbKhmEERLh0WsiUWLOGREmGtbcOc7chbv
pkP8ou3MF543Q7XYcAPYGGyrJx1qATJQ8OfElQkYWsYys8ZQuk8FOB6jiDDBtllyTh4biI1qbVTH
rv05vVAhi1Um/850/MbRYOOw4liCcnwEABcoElaj51Dx8vJRnz+H4X0i7WVD5/iinK1j55Y3oxgl
UgyVygQ8PrKwExbdLtL+gE5qzupxbJ9lIR6iSps0HaL03B7jp7h3Z+3Df9sgBjfEKSVNQClOl5x8
RIOFl/Y8ChPe4SIMYkz6UqObFbUO2Wk6jef03IK4krLY5sj7cid1cnxdwrgVja4L9YwSPkf09Vta
Qa++4EmH5yqd4TLv0teel2PmGTkDHlFQGk1HUwG9tIuTR0XYb+8RBYONY8tW0RJSjQaew4hcVoLT
xM2ubmPbyNunWgThaDOdeolXiMBTifE4SGGkv0qeM3Onjv4o3m+rxLFstrCWhEFRdjNMIjUehtgR
KbdR7G3L4KDdH5W1hWYGCoFpE7FztfbVbMaDGBz0+TDlnCc9z8TZKttyFupQaqEPHZeB8IgbfCtQ
2kCvD5S+v24rxkEgtpITtXFyEw1IdEz6azTeJcFkL6iz6UdnW85fEqG/fRq23lbpMKE1TOF3hk/5
jem1Z9mFZo5y3xC8uCW7sUbDkhJr4jyuONanMYChp1mgq7T7vs7cRQVJI2cBedbHQIRW5W1Yp0is
zcpkB5geYeqVJ7cm553GU4PBhXHBxE65Re1JEEjnUfsy5uGOs0M8G2f8CK3V21ZLkOgc4IwVTvFA
EtCU53aIMm/zR45epeQRWcP7kiOYpxqDD2PaK105YwXrxp7m15hL/bAuABNvVFnXNYMwAtSFaGNn
YO1MgmbCsa4svSgHzv1KP/InsP4W8gcKRT2pMhFaaJLf9y+y9CmtH8fS8Mvemg3DmYxlz9mwddO7
iGReO2IuJoI8ohSDTmTLwSINXvUI5MqvGBvrdTaIAEGNoljLt225PLHyW6ddQlvO1KhI87Zzb40y
sbT2Y8ej4l5t5TLNi3JMTCTo9CFcImya7Jun0abt7aWP9vbwLO6zTyn4SMQd3j730XfjXU7ZRTI1
p6tHSScj2x8qkLw0mChMbmQcajE8Jf8+SlhDNSXo/2TFIBrKbN/KydKuLYwRNbZa2TmRETjQ12nB
nfHP2/VGDLNdateJo97Q6Uty62mBaKWi+TFeOmdbzFpl3hs5zIbpSiwIQon63f4gHqafeZ74EHmm
LT+ErmD3PQg6aJOTqWAqIs8HWDnib4Qze0awdJnURKAfGWorb0dLNjgewIrVv5FA/39lFXNsJItG
O9+z2FWFr+bsl92/B4jfiGCuEkUQWgwaRd5qCD6IA9hX9xrPRV/LQ76RwdwjHS6SUq9wDdOXoniu
be3OwJN7sscTpU4y78aQA4y8rWGulThUQy0IcAEX5l5TvtbDE8fwqAEzyPtGJRbe62mJUKoOMubH
2aZhhPRco1TDpSSA2ZlH00J/7oY09hXa5mPfjBnM3JhuC9leclddnmXlDvLRCceBorU6lGvd2Bdp
HE7oUDc1jBtP8GxD/k+ZH1q0P5YktoRBsIbUJeITAg52i7AxZ2FXrrQ3whnkaPIuqRsNqmb1aDV1
f6fM9amdoi9ikbtTKWSWoqDAYuh/jFr6MDTVaYB3LAm50yHOYsm96sc1qnGFxjJLMFdh3tX2L+Sc
SfZNSxAoqwI6wivNMLJBtBvdjkJery09dVsbzkCLJLRh0S84MWV6UKrDEkmWaO678B0P9DerzQCM
gYbTJTWw2qQ+VwImTi6nXuTuKU8bBmMGtZH0okLYRvXLGzwuDshEyRh8hCnVNH/zQCdO5JgtwNkp
nlgGdtrOaJeZlsGKzYnmpgjBpFz5Q8nNFXHAgH3fqpGKJtEWTmy0D+Ay5P4AJDD9EN5QYfMm/XGP
JwM9qR6mIPBFqA+jsXzwpfuoRqMFK7Q3beINv+ZYO+thynOuZKSHu6eHhRXHB7me7VjkscCvvAKu
zZB96aK0XgzJ1BAnTMfCQsHYFyVNTlNGbppeQZWM9I6ygzcCGZQhTTLLlZmD9wo0VItDOUxyUCDT
BIHp8BIEvDVknBSxSVKzIyDZGrvTbJx6NbYGHmsw745ln7oN5ruEmYkYDiXTm06/+BdMt3Y0q94D
rG55LWdrtQdYQ4nAlyQSQbckMOzKOck6Q+kL2r9Op++VT6JLG+Y1R/hM52uKJ3FXvvJO9PrlcBHJ
wOIylXIqxQgcEDl3xNguitSuRdlKxNuhE0FG4A+81hmeSAYhSTqPiTLgAMyHbi+B8434kvuuDp03
i8lAZK7GSZ9riPVMUWEt8qMq/TDLdwR5roWwFzupqzhJfiUJqK+cOcGeuDQt1vn6njdofd0F+71X
bJg5X7pZKEQY5CSoj3rXPFQZ7/Zai1q9UYg1QX3pgsUAFNYYhC66qZv6wemXQuae54StZTHfSGOs
L80mDDPuIa3zBmd2C6/8brodSItFp73td7wRausLqCqKoRCT4M329nx1k5yMEmgcHUH7bAT7uok4
jt66V/lbAFveGcyyEmkqbM5MFTvXQK7WEnepFgxKyF2tCv0B9QEc/24dCy8ymfdnEoObuE5QeDwv
5zK7i+fGijAjdNtF+8tOXaQw8N6Gim5o9FHTPBeoAA4PtR98TGaLBjTR+ZBbvKfgX+D3IpGxxLLK
VVIlcNj03gp8eKq7+cW8qZ384+DT9uUYTc/bSnLM4+cvuoLfVDAGorWA30ksnVBIj6XE43bT1sHv
ohUDfoKEsQ9tCM4yyaxEu5+l3pIjEllRa2CennwazeoplEZHS0FwOJugrB8LVzKQqKgXT060m1ER
Dk0herqcOmoJaKuRDBqz+LupxB9ILnhRVt5Wi3wTDspDZ3zBc7q0dHl+UAxMmCi0L2pUZ5aupTam
39jZIn0kI5hmBP0VTbV2q5cnKZw+NCjAUORpX/fF3SLqKCxvvsVKfJ4T8xgEYW+hc8RvjGTfToVr
mqUXyFFrhXFxow3oKiaoajbb2uuCxo5rDSUQozckamRj7NfnRFDsvtD3MelsdFB+Xpb4RppSdxCC
gzovnCw8b1OZa6Bui9YwZ9Q5jf1pjh+7gWM0a3VowLDLjjI+sQI6k0bQceZb1/xa3RUOiND9LrcG
9PqFNsYygMUNBRlHLksSPdh/vmgugpkXuZzEJhhv8CI3wbAX3I/1TYSOnfIl0T9Xw3e53Qe5hwJJ
Z/uQcJGAAdFMLWJt0CE22g+ou0PR/G14zizazTucTUe+35bHgTe2nHVISJhHlK9Z1I+h8C1o9wNv
4upP6saNlWRrWAU9nQoTTH+Odia3NFkj29kJEwr36QfDWXztQfYat38BG5SrgjVduxFeeNjzF9/v
926y9a0jWRQVj3LspgQSwOAHbTEU7OgTbeHUSovYlGOM50dzDgfLaTkO5aiidB5pyvprq9wLPBpV
3vfp/68QdYzDtlFFuHrT9KnsRFvUeUwA3HVjALVN1KVKKUcKHahWOPXj8hrWVvOr7fuD/El/0W54
c8N4NslgyhAZY9PQZFTXHbL+Wy9ZRsJ5T/FWjkGVHlXOU9bCL1e6Q6Wdm4ZDBsBTgQGPICzmxqCn
OE4PpXJMk0eTm4kSVwEKc68QuyGKxjLJ96qCmrEQu79QBrXA02NfmT71uLg7V0egHEzT9sCrulq/
YC9CGbcBeFjkoJfHWz74GKtfi8DvlZuPo/RQzmCxbnhtX2uMeYD/izzGxLMoqKNpgpKUTGnAyxdD
gZ3JElAkR3YBZnCoD+Z5cUsv9sid6CToESGOwgk5/wWUL7+C2U7ZiOayDyRa4TC6mGNJRy29EhQE
tnv1iAGkvGjwuvlc5DGXgDYF8RBkSB6p4q1hNpYyPKble1jWrteWdaeHutfbiWj0BS550kf6OKgd
9Rlj0q1CtXhlIutH7rdObBH+HII+GD8Ha9jdB/pJlt4VPKPDmxX6pzNHuuwmHTXrgowUtvpVMRZ3
EIP7tkO7vCbynBLqjv95o11kMfagSaCUHmmfUufBbXQRpXOTTw1uL1CC+7yF+8uj8SKNsQazDSOp
MQEm5GFAkaO0Q72z8rl3zAPmttrvKa7BPvwWZ1DcubpV8nQuqiHCbFOxfBCE07x8fY/Lcfk+86JC
jfMyIw0MCNF0KwcJZJ4Sy+R2MKzb20UM86QS5jhSuwrPDbN5NiZwYmUft/XgCWCgMI6SdBIquBRp
dSzjx4g3nnM9GnxRgMq/2oeZBNVQ0JZXo39U1N2IrkKhuk+5wWBqrBvGbDBXfI8M67DQDOvgJXe/
vM7Kk17z7+GZBuMwq+++uIE1HCdev+Y6zF00ZC76LCmrNovRpVwVk983kSUGxQHDQe3tjVq/sy5i
GGSAFz9g0goue/Ew7JPbZkdTrPxZnTx7YEBBjwRDS0pE76Nq2ZPR3HVpz9GEZxIMEgySosQhwnvO
OHyZiC/Xol01N+bEzahxAI6db9yX5pyFIhIE/yPkGF5NlFSTAx0eUX7a3h/OwpkMIDRRoJlCB2Fp
eZf16NwlHDaOdQHgGpMltKubbKhZDnIxnCbYmVy4pHtU0+dtBagB/XmCLt9nTpBcCpVpyFCgDnpn
UHbL7DbdUcfsXqHkOJY/Hypbspgzo6uFPMo6ZCEQhZCeE92qxJac4cG4qx00AbvlHmXvqIFb3Mwt
7PrTuHtHsRguiIu6zHkioZZ2hOAmV3XR7UpMJDNid3tF1w39IoI5S5phzMZAnx1pfUrkpzJ+6qXJ
yivuvBsK0lvLyZwoM5QyXTZwGann3g13+SFycLsGu4kWB/nKaPE82vXbXJJkCVwGOpjvGGNBU0Ru
ppRRpXXDe1rNX0AYTSs2Pj/3toqwV8IYaxHKfskWrVYdlEtayRJZEhEtIXrY3q31IM2VGMYiENMm
WgKGLiAspTwd/ei22BmObnc/5Afd72zo5ksdd9oqTz3GTATAhhEU8Pmy5GTOiUXST4b0uK3cqile
6cZYyKiK1VC1SIZNwWOdYyZFdNNkrpby6E1WQeQihy2ZyIIxFQ360pk68ZBkKAfI5MJp5dIri8Zd
WpBQ/CfF2OSKWKSkkGhFiCwd5PK+1vcSuFxnToDwZ3TnjxN2pRfjh+mLoBZSg+jPaP/iWZf2+r4/
VHsVoS2UcqE8w25P7V7AMy5HEIaHVrwDx9Y/hIsgDlqCJ+uvu4wOszL2aJMEy2Ds8UiFOBZJGKct
BCOvFgh4GfTtvRYe5tRLam9739bz6VcrSn/DlWM4EakMRPr6CG9AM2jR+ePVcfZo4/472s8xdPw3
WLGl/eKiVVFkwDdc8lNI7szSr94xmOGNCAY7GlHVmqLH9ihd5Gjoa0pf1fizkN4EySmV3O21W/UE
rvRhAEMhs1YPM3qnmxwE/8pYonPLvN+WsR4zuxLCIIaCihtZrSFEO8s3k2eAYz/zul150h8lDDB2
aPKS90jkHTO27gFNaK1s0qBZ81ydUhgGjZQrR+0ltolfHImPBhCnuMHUa1//aO55JCEcu2cLInqj
w2TKDrQIxPiyFIYbj8clqjm7t560uqwsW/TfDpViIjyoopTJ0i161Zg3IAkjbrrXvAYxXAUdSZzt
5JgMW/tfB4lcEhrELRPVBhWaPfHCuLy1YzBD1nS5T2iaNjVupvzcyt/lgFMYT+16A4TZ+v4BdOQV
CLSIU2FeblEGNkmjQyir3qSMHojkrDntOJvFWzfG9QikeBl06sI16YucYnQ3x+ngfZ/BDb1p2jCQ
cF+S7iAkz8R82j7GvO8zUAHOThkpUuyK3u6y4KhonKAib9cZlJCadgwyOgqDGL6h3FS6U/E4Xjgq
6EwkZwoSTIzUISIQ7lI0/JD5eXuN1npwr8FbZ55uVbOARwaMsAiMaofCyR4Em6DOQHCLHRgPMUA1
sSjTU+QLXnjLG4f7l5vdEA0EwFUDk5LfXoS12Q0gR4F3S8vYKi/34XRatOm3AgMZD+HWF/MijPFj
FLPX8niKUeep3HXT52zgUS3yBNCnytW1Xi1gix8pA3fZIL1Z38gjx6K560V/wZWEpGgwWCMHuxml
MF32tS/Y4p14W58oMTF3Ch494H9izmXB6AG4kiaNy6QFKfzLhOSY9xKCD6tzZQGekWxtm+E6ul0k
MVCjaP0QJrShfYgFd8GohWw3Zq9kSvxktlEOxRG31qUFq7/IY6BHbSpdmWI8dyh10ozyNbhiB/A4
WrQ+tNzTZGLm8xLS6++Di1AGjzJ9KoKqxku1lFRrGg6a/qSpXxvZXzpOuGQdmS6SGGSapaxtmw7F
KFJl2Er0opSge+H1qHLUYSNMalGGQdMCvk31ddassvrS5l+W4Gbh+ZccM/wjuqQY/3/kUKWe5Pa2
6b8E2bmuOLcRzyZMBh5USUj7iQaxOmf8ITmZ92tsTW6jViHfo4QA6fvxyIsmcDCDHRKfZKkgYE48
cbLuU1LdCLwqTd7iMYiRS6UYlDR134ASrPoy65iBgHRpyGPu4picyWBFIqJstlzgn9RhA4qwzkoj
HTU899s4wZPC4ETakDTF1AGc1s5DJbmVTC/oUN2WwVsxBhuUeW4mlZTEkUG0ijo7WJzyweQ1KPP2
nQGDBtNfkiZBgXpSnFXhoBGOFqunU5aIhKvV0AyWtwCj6+qIiBjLKBd3AoiLJMHtpBL11IWFmgZ7
e8lWlbkIYyMfTVErdVyHiMHFO728C8l7kv1X32fdhDbvy0EuVFR7ZVYVeSTnHH6eAszZ10JZkfO0
g2sgN36Wh56eNhwd1p8+V0ow3oEm9BFG/eHRL0p+MVYYUuUuzXNLbnrlKVF3cX3GGK602pt6gVTX
o8yziPWow9UPYKBgqXXSTBM65Ihsd6f6QEeCY2Sb+XNEN48NcfWkXglj8CASA1EeJbxmF7Vze3k4
NZF+Y6KMjXOV8+QwiCB2Lfq6IzzVR/SjDvuy97kVbDwRDCBorZzj+RgTJ5Y/t2WOWeMaNojX9rDW
Capg6MT/Tizb0pEaoTiEEgb0in5Pp0/cp+50pMUSpY1aRBPtFo3Vncdd+kDe85C5ksy4C1obNYIS
ojWhaD420+tiOGP1aRshVkH1IoINbiRkks3CQALH7Py2/JLqj6noTOb3bSnrZR5XYhigyKRoTBdK
tjh8rTVLdePP4Vk5z5kd3NKiiOpx4PaD0k/+4SRfiWSgQwjNJtWo2/CLaAplaQdxT2e0zzteOTjH
ENlABjHksBhjeFxGd68rt2JzVlV/ewXXgVA16dArmfwxAsWM0nDsaUh5TPEm/xCT/X/7PnPtwUuQ
B7KoUEFTbIxAtoL2XaU38kUFxpqNPhCNrgfyoM43By+WAK9e4YE5/cifu/5bCFt1qZMgDfoeZcra
eYGj2OIJIWOsVOR0n0DBmSLTWu4XuFl2klr9jseFtB4rvOj48/9XL7N0DqemTWuwEh3CH+IP+gMS
B1S7O8EGzcnX7FjuB3uxadtI6DQer0PlL1h1UZ8x+l4tq8Wk3sv/Rq+mmCl+jL8rdPTqAIrdxDVy
zEaJvbRFzTQH89fB5CKdvUmDygjAPgUwKTAOtNtJcDeL8tiU3raxrp+3ixzmwhQ6naShDEsyim+a
fpS0wC7fFQSTDcUUJR2TtNjaDaWXOqUc4HlIRmNXXeORWX3Pa/BKBHNFJkkYz6WECu9wxvCxE24Y
QX3XDXLRgrkiC1MQRZBoq07Q3GjhN6l8SHkEJOubfhHBIEeh5GlfBzS7hjEIgvhotLXVhbZpftve
dPpT/zzZFzkMfCi62E1ih9BAExv2BF8sql6DeV8K6CTgzVxYN7DfstgntFgU5gK3EFBVLPuqSY5i
WO0SMeaA7l+uxYsc5lrsMYemJiauRdUvPtKMdbNrZptWBtGG0eQxeVdd0MXk2Lf0LFaNkBTApxZU
qWZoTbIvJyYHBnirx8BAL4+YoR7Cp8CAM2tIJMssIjhnr9v2sE74cKULgwJRItZhbdAmElt5lp+K
52wPfkerry3DIW7TWO2pu1l+GF70IbN5HVk8Hen/r4DeDEXTzEIAbZp8U1EaUpxThQMP60HFKwUZ
fBgqSUynEetonLWDDuvI7dpJP4Kx3QmdzN5ezlWFFLxKNRQqYCYhs2lpVWAsWI/jpVQfiGAn0S04
R7ZFUCT44wRfiWA2TE7yukhirFkTonV/egrAEBj5AUZ3Gnc5vwh3FTCuxDFb1JF6ykszpMyf+tdu
T5O5w7FBSQhtb2lsyabzNAr7Xa0JV2KZXetSMxIGDaHgRUlujWKwS2O+/28LyaB6mS5h2yNQ4VTC
QaozZzE+p8aA1B2qV6e9OT3/N3EMwoep2k1pi+s2V4edgrLJAPHfRgte51D6CFppl8g8d3S9s+Vq
FRm0BxGJ1PQzkJH8HPlX4LEVjHhvxaWVPKW+5kz27KDbF1Pc9T0eSCf5c3+ceS4rtcgNi2VfR2HZ
mKk0IA3SYqB5dYiKh+2VXfVWL1qyuV2BkLEdUnxf/TnzL/UVn1Y6v6vW4EqM/BasUowV1MUYyV2h
OmTpITi2yYdtRdax6koECx9limEdKnI44oFWTkymJ9gKZgtCn8aP5xMvPLteCnAlkAGT0miNUQ9w
un8RLQgWLmsncNQH/YN+oGSMyVn4b/jFpnoldZmTqoGbJs8gW5lnSys/TzkG3k9Wre7lgde7yrM+
BkmUShgas0d+vM0fBvV55rm4HIDUGBghvZGVooT6K3lx9fZ7k31vwHqQPAjl5/9oHQyC5ELbC0uO
YDdlJFgwryY/E3ey633nhx6vYGPVIb2yDAY6BLDG5HMG6IhGrxO8WL2pm7MycCyeszlsBngs2wgv
TcD8VGA6nFYdTHnwtpeNcyWzKeDYIHEYZEi+6cIHTPW1zNpTl6dtGZzF0hloEMRY0ZSwxHu5+NGH
+zzscV/tpbp3t+XwlovBB7GLTUH+f6R9SXPcuNLtL2IESYDTlmMNkkqSJcv2htG225znmb/+Hcjf
bVEQb+Fd98ZeKIJZABKZiRzOqZEOVNXbPiudrlDc6xI+arNJZI2oVNMtA7l17tjnuh4LpYSRS6nk
W/qvHrzEhSahB2MGuLwoaSuQ9uGFMLdRpzGqiKK+WzCX3C23aR/aOomdZBXlUj9u3rul8YU2c+yk
NaaYGzGb7mxOcmLX4SyoS3xUtvcyeEXImjZrYwx1ZJ0ftogpBrdfhN3v7JjfO1QmRddNRTcUQPtz
JqdNVAyRl8CTAg3XKzZ16JZnEiAl6Ken3BF1KH6MON+L4+xOnBXzYLAGxURtOgyTyydFl55iZXVi
VTpXw+yv8yDQw50+8vdCOUUc6zXUtRSPx8lRT/IDPdEH81Sckuf0IjmtFwNLtT8hU43whfGbl4H0
8/pN2FeXfzaZj1qIrMfLwl6V0er19JupCcz5vqq8fZ97tZpKpZC6Q1p6aipnMY2z3CWBko0CjdyJ
Kd5tJN+TlqtjnHYWniSdZmd3oI2yq7/1p8oCXivj9iWiTP/rtMIV7eTzuGlkmbqa5ihnrVWAhOtD
P+hOLNcHaLSdkPUuipJjMRfBBKazua9eunj5jNKNW3ftjbRSrx361GmJ9JKl3dcx0QJ5iEM7Vpaj
jv/TsDk1XRWUZuorRvOSAy2YDMV5MPqA1tohWf8mfe2qk+REfQhcN9Vb+6mwm+SLrCeqndDqcezT
U5ik/lzFjpwknwEteunl2p2o9SmezHMz11+aLvUwwwq2IRQunLAnJ5UqzjCD/seyHEuVf4HoLPEl
M380IvI9tWRvqWObyJU/t/1Do4qw2l/nHa9tLNPYzWu5i8N2jiw4S3A/ur+xcyY/PrSB6N2w0y//
XmeY7m4kzSTqF52ZsSF29GAFlZvxBSbZw7tvcQa3fFTRNjUi+SpqYtpJvb6XzDztRvIw5UBtbxYE
BGBalfz8ON+gyPYyns2n6JQE1B492S0UOwJmxvP1C//Rib8XzVnVETEc0bIUT07ruZefp+m2BFNk
J2Kl3Pd5b/ees6Z1pJeEUPg8dKLKy8MCjtV0eggXIHYIopKd6P79ijgbmmdWpQ8KGz/AcHLiRUjh
J6f+sD7odvYT9aIgvV1r+/ousm9eUVI+oqumloA/C4lMIArKriSVkZ2YSm73tUnsKI+9NdcHG0Cf
90nZCnI9ApPKh3rECuUWuRHQ4BBfrZ4LjAdSgdUWeAU+0gMnLwapphrAatL81QrX29WQ3es7KBLB
BXlG0Wf6VCHMj6bJR2+L32C+4t+J4CyJrnVmUutoAjHUm3j9vjaCqyRaAjuozS1uijDU5hFLqCwv
Su6IJGKREHk1g7MTBe2GImSNP/8Zmoge+sOIaj8IaS4ieyjSac4ypAB56RcTOi0H5mkIRsRaxkk9
iOpOIvXlLEPSrC2GS5EhauC/6tFZDAxcNX9fP/qdbPk7o2DwRmHF8BpqDb9R5gpgzAGJIVAeGF+a
fM4dIXLsTufZO4H8vPbcJEVDclAr5jd6YICYvj+HB3nCWE17KI4siZj4KfADBNdopyPlvVwuwFr6
utX6HIRj02n1qWMc8tIeD2tAHtK/dNSvLfCd/by+uYJI2eTCf4JCRK0yyItFeQqzIIqOjdLY9fAY
zYltFYJMyu4t0zH+YuiUMtDA97esq+RekSvGExce1fnTIgKlEX2fu2P9qhhWuSDeIFaQKplt5KK2
up3+bJzRZgnczQqlXJLGGcFpeoSNMH5QJwbwDXhFgcIZBQsCe/VcfWGzQ63DUL+uH9f+XdiI524c
neVG01Z0dqngc61O5n3+ndxZ32Sf8YKsX81V4BxFO8rdPc1KJV1XDYyyZ5exOhudwAHu6/zbgnha
v5Ji2lCPZmTrv6z++MS6a5TH2hvc5rXrN7mIZkP2DfFGInfLAGE817oBlWc8F+uxc2Jfd9FRGPRB
+CjqDNg1xKgjA05GAVYY307aGHHUp0RRka7sj11gHjPwMRXiBoDdB/ZGDjvHjf+Sm5DoyFmrgBxg
+BmJZzwu95MP/ixMioYeebquh/tq8bYs7iLnakNS1BSpC4jiI4m0h1oqDtdF/BfNeJPBXeaxbsx4
oODLrCtb8YGnd1YeMZvtjt5wnEEZF99WnkDkbqS72UXucpdhC3CcGOGYfEoOykt8Mb/W343nBfuI
R/sLuY/xgoAVFmnJvk4aMlW1V0R+nkAzjddIKSLkRyoPq9Xhsk08HcHsLQXoRPRFWfTd43sTx1+6
KNT1XCHoQLAk8Ie8hELeYNGCCHfJhkzKdbNCMoQG440CMhnJm+7XU3zI/MgVlYR32m9glDfr4bzY
SJW1kmO0OzCyv29g9EX3TYiO8RjTM2yGILRBWXeA22YFVEDbXVcbpuwfHhAb6Vz4O6ikkYDOjnlL
5Hqi2q7l22IUxY8iIdwFB6ZInpEZD9y0P7IuCIKG6/7X9YXsq4WhWoamUNnkCx3RYBjIb0MtMDQq
KblDhXzk7M5+3Ko3CdydBuyOZZrokHblJbclC/0IK5r55fhTm4tA2kWL4e5yFJNI0RmzO+jb7kHE
fLDM7vv1/do/k7fVcM4YQH8AT2djqUV1Dq2/jfyQUEFjm2gVnP8FReoEtHlWCzAPWfJDLpo/cfDG
P2vgX7+KnChaXaMvXapre9BvLFnk4Xdd00YCZwpoUYerOgPEtvPao4VoGq2SmmcEbKhn6G1KMT57
/Vz2rY8pG0hLmIalEu5GquVYGx3w3eDiB4861ItO1t3ooAvUVV9Eby2hNHaGG9/bTP0wmiN6NOPE
1n6YJ3LQCrv7aj3kjwAMEaZ5d7Vuszj29404I2viPB6wuNy6LOMl6r7IIngXkQjumqqACB1DGe5I
Bs8xLRI3Wcbn3jKP189p191uVsJdUaAYlN1iogFeN2rb7P26Oy/aCK6JBwDAONdlCU+Ju6xFtebm
EuEmjX3QSxgseKl1bykKcFWfUuW5UVS7N93BfDJBZC6QzVT8g9nbLJS7xSWMnhrpkD05vxH31kN4
s/jEiz1TANomODqe95ZE0qCXK/YUo6o3QLANpBpdqEPvX1+SSAx3qctINSW9RNbTml9I8jSiHD4t
ovqX6Mwo59elJNPTGtDUeGwtHnIzgYKZx5vkiBqKKx3lVnBOu8G6SRXdojqeqDK3qE5T5HUqUein
AZuEz4LJZ20MoqzJTgcbwpWNHG5ZeSKP6zrBb+SVvfqab7zEgOCdT5kzO8Zd70l4ikRu6sjA4RU9
kffXiMVpFKG19Yr3vLEeWto3Qz0gch81T4trO1aRMs56O1QVeyomWzekVwaV6+qy68bMf6TyXka2
6u43t2AtXfrubtZern9/P2WzEcAdnSwBwyDMER6RS/UX9dazdQf6clCzeEBwchiv76w5+a2IQ243
ntmI5U6ykHMrVgvs5mQOnqHn6AZI7rowPRedqAvlv1yGtz3knNqCRDHNMyTb9Nvus+Y3Ab1vvrCS
WO6JO9pFC+N82jCkS1OMUNFa+azogdxadqcHk8hTi/SC82VEIu04YPjBnfMbUn8qCyHxzK6hsig1
DIDoq4bMSVCaKFIkgDW4+DTxSzDPJLfqV+M175qAxzry0TIUCLSR+ZIP9n4jlPOfXbeSTAEiOuy9
7IC/1Q3vk9P8AutloBhFGUnerQnAvPhvUT5v37ZsRHM+dVpbUi8lEkSjT3zUTs8JmgNf9PsM0c9y
0ztlkHvmFxWNUpErYuhj3762bM7F6p02T12CZ9gUYzSK5JhPvyHkVBCvEMFviERxHnUYQR6qzgYb
BVDtKsmdgj5mA7oUI8yXKIIYefcyvO3pa5lzYzOHsoxJWIzQ0vRrXHuzfjaHyC5T97raCLTmdV5w
I6aHJanjBX2W/fqC55ctmU6q3SvFIV7cMHm6LmzXD2zWxFkuRbVy0jR4ibEWxOyUgWwT2BIn0dt4
f02GBRxFDZ0fBme0LGLWa9mg03Euv2mD7MThc73MnrZ8nTTLzazJv76s/aN6k8fZrUkyhyxbsKxJ
eUJNH1yKmd1ZftyLsCVEgni7Ikl1Hg14N01y50nWateZdZnlzpHKybu+pj0jqcgKoRYhMo6M820o
P3ZEXXSU1yzT1hPMNpWiNO+eldyK4LShUBvNlENUHmqCkSklvdCluvREVIvcLdNv5XDqQPtULuHH
2Ez/6DaP/UU50+N6QlvvyfBY0jxFSJwG1BJcrd28uSJTw9QI+5dnUqnMKqqkFZk9GoRB7EyZZ7q1
l4GGyWMEx9rXQVTN2bNQG4m80YiixkriGaVsqQS+dWjYE5mcZEYAG6m+nv3vwxcm2YrjlIR0Ibrs
CRbYat/7/CkCS14vesfs6fxWBqclybqAj8tCknnA2LeG+gppv6vmkzr9wRtmK4fTkjCe5pVU0BJ5
HYDUjeL7GmSiQHhn/Pr9jnGmIowzk06sJ22Gp2R0LTibwR8A+LkchNAtu9Hbdk2cvaA1jRGioJeP
KOiEyU5M/aIn8xNateCTRdAmopNif9+4krIJtapCPQKA/4ZLDPQxgL6ZqoobS6tg1Gy37227Mi7i
YOB5WRRj9BLAKX77E++mW+2mQVFMu6OSTcHxOXuqjbzvZfQQT0ZOjkGxSeCid1uNtr+Ciz26IUzx
vkdWJL1pj6zivQbDTQ/iHRH53v69Ro5SUcEgpPCo6H3ZGJYxw6OpPcM+ALu3Dkr21C6mX6pQR9mN
4iMqhaEx/Z8wblVy2g5xVOHGscQ2I6mbz5Y3Oij3ATVYf7zuZ3YfUQqQ1jUDo8YUAFDvtcYcSYf4
EbEjQ+FBK+j3+RwNbnvQgsXNvel7fipvQZUubBNjtunDKjdyuWAuKTENN/Uso3WcMTm7Auj0x2/S
3ji4vsS9cGSzQh4Yg8ZkspoCr4G2uqhLEBqBVeDVnf3QmsOQPV0Xtu903tbF44HSpl3lukdisPNm
lxVBYj8KGre0pQCoFkJY+10nvhHHmWezsrQiYu0DhfUFwAYYwf3V1YXAk4qEcLYZhQ2d1A2jC61v
rfw26b6kqcD871vmzUI4y9zXa6etMhbCaAWNc+rGrvqTFU7bAGRN1w+JfeuK7mmcXS6HWs0aNrZF
Jryi0/VY9LNgy0QiOGM8REY/JBrDOyRBn1xUccPKrpnYbBhnglNzoOU4Qq07kODF4PHAxQ1+gIPL
zz6JIvrduuz2DnFWooZWS10CgIUVMA4Pi9c5ua+FjnxJRlv1xyBzG1kI8rzr0DYr5ExERtq5zRTU
E5fwPltPFegHIvNgJaJR9n0//SaIb6JOu4wMA7uzjMIjdjrHBFG1EqAOewZXlEDT9x5himJqKppv
ZUXl4faiFoFqKLFJ8Fi1Kd6u6ClW8VQxmy9l89xDbPjrurrveq+NRM5GFEajDXnG0iHyLcmfSIiM
+/cCfG4Wev+vi9oP9jeyOFMxJqEUqxH0fnLKYwgCPvO+u5WcRkKYVQBedDkMZ/UxjMDLLpDMvvzh
UgPBEJ1GLNh//WWb8GcGJ7uZsfF3tHY60aLcJ3V821rj50ZDRKn1aIJG3hq+rsfUBiqQVBsyVzOy
Q60AT0bwYxgm5LUfw92XtM2keGJvHvbS1s6xO9rVDfWLi2jcb7cVWdksm7skYzP3GFyH3dRy+Ryv
ZUDLDLzY9fcp7mJ7Wbv7Vh58GZOj3bBeQql8kbTxpiujx65RPtHOfEaY+r0B+NlqtYIwcdcIvv02
HqADowOFFS8Yycii7rZUgE49EE+w07tmcCODfwNFeZr1aLdB7qs8yjBMkccaBQGo5OW3olBit1d5
s9uvcfFGydQ+y+WlZGW/G8x6OMtz6tOj8aBqr1TM7FW54sEnakATiuVu1ZLoUjkvzECFXvFZ8Ska
Y8CTbhkOiN8QWRR++Aj6voNgb0Xnx/6+We1ozNKSL+jGyY8AJbo0z6Fr/qSf6kN4MU7syURFo1Yi
iZxnbow2l8MIWbe8A8azet/Eosr0/s00TWIAj1snPNaH1BGt6xgvTwq00ykYD+h+PDKs007QIbLr
vdQ3QVwEkPR4SBTahNFENM1rT51UOtpIbBRjRMZm/wq8SeIigb5L5EmWWAoWlUbJjhkMTUBdFk0n
vigUUHe9yWZdnGnLJW2qCOZ/3XGhXt+th3Q0bpTK+oqRgWOcE4CBdyAg6ZH3XmbwKrW+tGgmCGan
xAZ7yCVd0H2nRXY35H6TRYc4GtF7YjoNqTAx2oEDilLZXsvYK/L0WHarB2C4z9c1e2fkHHmAzSI4
qymP1MoXTCm+Vv1yN/sGllEXrf/q/fBsPa7nHtR8iDacBoAjIJhG10JNbQLIe0EkuhtZE1U1kOQD
oDmPxNClQEeOLKQuy+xGLv6SMDE7/EE3ibIRwV3ikBbU0Hs88DLLWZdHGn+9vpeiJXBXtjbzyQKm
GrjGzXt5fMg6t9dEyfj91wGyybIl6xZOjrPytUbiaJBg5V/fxDcD6rQkqJ6A1uOIFHzXBG1Esdu2
MXoRtSyANiIjr5S3jYTHjsAuiL7P2XJD69V0XqF6WuxV/SUUvkB3zQGxFKqB8FWh/HBsoo1S0iP6
REd5GHQ2EOwO/Uk7AdjdF1Oj7K/mH2H8bKySy3WUdFjN0t0kSWrnyafr6rUfnKNJ0kQOWbdMfoxU
j0AAGjFGuumEch7oM320Sd5Y3xjPRXwKvevidrV5I42zbjV4hrUmg3vIxhvJOuvynSpyQbtbthHB
2Z5kiedVziSEyGZ0V+ah15Xh8V+tgn/QULOTFrO1gN6hnRvzZqgu1igKDnYTOG/L4PEslEWu1GHG
TqkYNykBGz6ehhvWbpk7RODh9n3ORhZ3J/UFOLMTAeKEIq2HNtYP3ZR4+aw/NNrsmuCfiCbFVZKk
d/TB8uRBtey5xgDuCO6cpbHXjP5Ilc6NzMkdB0wEpijDKtVxLtK7NRseKzo4mpk8DGruYOrkFtZU
MASxnxaiFibmQJyla3xPuNKqZZZnwPdZwcMKlPWqYeybttbaCkiL/gxpHS5Og48zUXCjFn8+VDPR
gtfg3gz5qYtSu6xFr5zdu7KRwJ1KPoC2elYQrBXjMyP61p+NTPBY3r0rGxGcsewbpYiXRoXdN4vb
LO8+I84RKPL+KnSACaCKgWQ8dx1HKdJNrcIqjHH2F9N08MK8WbJMcCXZZz68CEED+n9iPrRfr3Jv
jPjr7zzrJQlQAQNNs8h7CVbD92DXVq7WkYrojJrJTVUVQVWoL6Ml/7tNI9zRLxRLr1akZpLhsalu
GukkjX8St2w2jDv6wihLNVkVTPfW3+vwpclFQcW+br2dCPv7xtGXq7FIiRVjnkGJTyV6eSx5+BNf
v1kDO62NiLmOFBBHUNx6DOhWY1Cpol4XkVpxrwwt7qVaY4zcs98eyYGV9Bm8gjDNsBv1axY6kUy8
W4C68X4lJXI6sVLilmgwX2zqufajB8ag2tmYfAcZj+SGKOOGjnAaaT+lpBMwDpq6LANI4r1otQs7
9AyZDB6KNVIqdlu7cWwXqOKib05GlUKSbAxoJJepAm3xH3jSjXBuf+ta1/ulQjRoasClKhYgEk5O
N/zvIIQw1hsx3PbSqGgiI0UX4jAQW5c7QPT+0GNhwYzdmQ9GaCOGi24MKtXV0ABGD16oPhZeNNuj
vfFC4vhwd3ZuuzLOvA6haeaUBYg0iH+yIaUsaA9SZNPUToDOVh5Gj/Xq1Y51rL7HjS2LvBQ7oY9r
1nHPTQJHyPeFk07rQHaMJEYnH5vkp2r+HY6nVQh3smtN9DcxnDXpS4JBdoLnfqN8tapD2vy8roj7
T6CNAO4aWLNh0ppgtqHxFpQFkeM8yfe/3/ixwPSKtoxT+iEyOwBwwlfRlox2Wna+WZcdbhyexLWI
gX3XY23Wxam+rJut2kk4H7XOnUEx7nsVgLJS7V3fv93zMWA+TPRk6ybP8z7XJNSUFiFkN1RBkiX+
RBrBtolEcB6rB7nOoHWwFSEKJP1l1QTB0H4VZrMGTsdGAHjrJMRTPrQMXw0tP1NBX2p1j8UsTXaj
1T+isXXyHgOVMb3VxhTYqX9jwswhZvwnns0geGIapqLBIbw3yvKq5lYf4dVPqotstOA0EEE07O/m
PxL49mHJmDusooASVve9dpurx+sKsTtAprwtgcdhKIBfvNIUBKzkMroqY3+9AaYoKtHVQ+jqR8yQ
XQoAcGJD4bv9SDiQt6v4BvrOZQOjohrhFH9dspEaHXIakXFOor9r8jBFX6+vcf/ZsZHBGXyZqGU/
NRi+ZozUqrMeFbsKyN0Mfh31Rj7/71RZcGOmTAyQrYEimG+8lfVODyN9BWefPjvtXAXItLrXl7Sr
FhsRnG1qaBKSPEeyc5xfylizS+WPFG8jgTuXLCZA4zOxiFQtHRoj8dD97yDy7/eJO5aZWtmCJg/A
GGY3Uncm+acqFxijXRu+WQV3QQdpaBK0OyGNpXpadxqnz3OBKFfwrt3V4Tcprx06mwA3RyorGxl7
u5Q9hsNLpGb2XPr/6sRfHeNGRtSXg6ol8KwmmkTmkzb/yVtmswbuLYO5WEqrZWaUUN90q3QmKxgr
EVzKfhS7kcI5h8Ky1HDOU4ZhmT22iV08srH3V2Ij3S5txRvc0B4fxC9CgSK8OpXN9qEUaBYdq/6G
8lfF+KYv991wyvKH64fENPZDlLVZHlOUjZQkT6dsATQRqHQuqfGzSE5R/h392Yr1ZRK+3NgNvCaM
swFaWRkyWeEasqn4Vs4JOGKjW6OL7hNDcpZUF4CTCUwOX1mO1lWeIh3BeW2E9mDGF4wo/UsRnEEA
/VSsjx2quFXdeaTLPNn8o7yzSUx0lYEzGxWH9ye00Bh1SwoRplU4AD8L9LERrGLfGryJYBu5UYI1
rywCRHC81DK/6p/X8l5LRECp+y7NNFRq6ojjdL4zejRKvHlZejtH018XLN9SP3PSz91RPazPkiuC
jthf05s4zjqMYJ7pY431JQH/LR9RqYnnL2MhPV2/P/s69iaGO50415d6GXBL9TB0ilq71RJL4BGY
xf94a95EcKeTNmiRSFrMLaXH5JCdLE8LYkDriTZsdxoFuBf/HBBnCgZrUFupQLG68mZfOowuoMNQ
ay39yKPHxBm+mC6ruean+OGPoFK2sjnLMA6lbi0qtvE/3XdFoGEImGFOqgfjKOrlESojFyusZb1o
KUuB6iC+B+446smW07nqk/JaH69FL/j9xtvN5nKGIlqQJGhH5PcajwV0SMB5+n15if0EY2/KHTqZ
nfX0u/cWefhjHkyyc11T9wsym5/ARRaans1axfJmk2MG4OiDG1O/1q8DjPmzKFLaN/X/KBPfvAmk
PaNXeryp+lz11yU+4vL/1WrqTTJjuwdd1B7ArvOVS8K3b1qzmceLjICm9weP9blFJ+2uB3gn8eSz
qMFCYFs0zrZMhaoZVo+Buw61WRP84+V9nLT29fPa9/9vO8hZFqKSwepWoP620oVasae3x1A6k+FP
8EU2V4/nbFfm1WzkFoG5arp6d7Gqv66vY//1+6Z3fNdmCljpzmI+cnLaG9nL/RnkD+ExfJrAkKue
y9s5FWydwCjzvO0rTH+aMuVTTBAlNJEdT7kggBaJ4AyIFKNLy0IHFmbTMZoSmodBUY6CjRPpNGcz
CqQtw1TDMrRPZpAdqtsMJqr+zJ62kStSA9GF5axDTLtuqmTwFUgJik6FGj63VWKTYT1jvvR+adbD
9dUJ7hBf6jQieTAoxSTC1N3ICRiQwjtEaNdl7DfZvakeX0vTkmyqEwWBTX5jPhiX6VdyaIIhYOR9
2m3/a/SkBc0irbP8AZw/XopoejBRNATaDT/DtOqkzCSKsyutSwRm9vLeEk2u7qrgmwj+DVfLVmJp
M5LCedqcwzg+TEMvyFztHtJGBNe+UQIR3ChA78iIMM3qRp8+zaI04n6ieSODM6Z6UjZAhEVGqjuF
aPybTv1NcmDtgPoxOrFaa3xX/QDyolvftoGoPiLaQ87IZktPJAV4XG6zaM6qlgiyRZ2OIhHs75vg
OrQImq1YzmDUyG1TPFPwEAjUXHRM7O8bEZGlVV2EyRRXuZTH/p61kQGrBf2FYDFDlVq2xeZCJJIL
2Oaqj0MdS3EbjF9VhmWrqewpADq+vjTR5nFmFrOOuhUOC9w6SFqk2AKVCgn+nQjOyq6TjC42CZYc
9Bie1YNO1ipEB8S+8SE62eg4Z1zbdVL6XAJwHjr9Klv2qlOSnVnwNbnVTzAFXXQ/A0gGimHL+Y8q
YW+y+WbeVVVDM9cQWg+6X5eHojtEhiCJsOs7NiI4M2G1Yzt1DNKLkMhW8oe1/LzWd4rmzvGP64cl
ksQZi4IO46zPFI9h7awB46CU7Hz4Mc53pupdl7TvOzaL4kyDMdQrcqXYN+kgXcan0tcnG1NyPwef
ocKjZOpl7oopF8sNRRO++8NdG9mczQCRwKoPLUKm6HPySD0AnZ9ilzxOA2DVGSS3/sgAK4Vx036/
8kYuZ0jAqVaBtw/23vgEvB3H+KE7jRN+TV9YKBCkj5U/Hcavgo3e7ezdCOVMSVQMeawkgKepVi9f
HsP1AKBT2whvVOMn1c79crsMP6/LFJiV176ljcFcZKmQshXeuYpekuiur/4kOtwsibMpU6KkazXC
bLWy5sahchhbEYXVfm/VRgZnUzJQLoNiEdmtzlP89mY8Kofm77C2y0+xmwWaZ14m6Kn6AqRMb3n8
lAKgcAa5JFPcP6ANfRft8E0yRiXJS4rmKRc1Otp/7VsnzL5cP7L9OurbevkOmaRLQlrOMDKTs/qA
/AFVGD32HvXzkyiyeg2drthrvk2mSKuhqwnMTNEiMR6uYFA4SyY8UK869ezI6Ze4ussqgZsQGDe+
4r1qy2qOLSyOJt8Bo9smie6M6U8p/tZRUWue4AYQzsLMtDbkqEPUBaA9ybrvVOf6cQniA8JZEorn
RKhFmJaau/JuaCeviMJTRxrBRdt/XG60gjMeg9TJdB6geQypuz+qaAe/SI9xj7ElhsyUQ0kEMfF/
MZJUUQGqRlH+Y8e4MR4rpqRi3cDSWuAirG7sFKf4goKAvTrRPYMJm86iy76/m28iOXsS5tq0tDns
ySr1dkXvNO1sjYJQ6784HdQ00eaIMQvKHVkSRTNpgcngyg8LWHHxegYjruEUN81x8FdHdhkcqGhq
en9lb0K586tlw0jiAi80vfflfnJpf+yFdC/MFH68zm9CuBOLExCQto0JIOam8jB29d1oi0Or5qPT
RPF5Gdp7WaVOs1rB9Uuwn3IDQud/tpQ7txi42uh/xS2LK3tx2qN2AC9J6QyAKltvJZc+Xpe3t5kY
TkRJClPhqvKa9dxoptXVeT2ihcI1E6RvKRBVRd0se2ZjK4EzGyScCmNK0GGidOmt2ndOK/0JWt1W
BKeGYzvHIAaDFawT7SmtJruwms9aOwsM1K7l2MrhNI+GQLopVBb3K8ZTodD7tSnhGcHvOjSHfJK/
V5NyoyXKYytXt6miA/8yO5FiPoS5erh+brv+RpUpVU2N6jLlZ0vLspTRvI6WBg3fTzTkhJPe1zTs
r7GMZ6mUj5j3d2Mjuw1lUR/tboVzK5yLqRM8wNW0xO2ggUt8w7RnBSSO6B2yZTe1q0+Li7d3g2Ea
EUravrq+rZqLsPN1jSZdQouZEp5S7ViZz6OoGVUkgtPXfsZQ4MyaqfU1MIDEuwCW2vwsOD32O3nz
st1ATmNpNNbyovzuznud8evt4neP+IINzNwJe3ddJNPNaxI53ZVqo28WwuBQjGNUBwsABAbtQAZB
aL5/298OiLObmdVaZowxJ7fuD30djIPA5YiWwZlHY4zVVF9Y92R1v86/1qRyK/CDZkUj2K//ctmB
AUI1hlpMuWBZWaPMsibUe2hQLHaIRv7wmJ/RzH23ntgYJhoYRWfENufjGf0jkq+AWANonKcaeZ9I
075YinbfxoM/FbrXzJmjRpaghrv7XlXlN3ncI3xMq2RAD89vXO3ubvBkT32OPMurPR11kOGIVZ6R
OfZFmLr7d+xNMGc/4rhSYUrRD5WSyl01ejAz2UHSS2Ak95XxTQxnLfq8L6s0g42suyeafUtE8JCi
73OmopCqVQGYACNgPdbpJ0M4DSzaJ85MVKCbG5sFcSMdvtPicSC/gOpmXzcMIhmcYcgmisb1IYGv
aE9lKTldHKxm7v3PQjDPBXcEuGbwgvCcpHWd6nmzTqjkF7JtSg+WdC/sLt2r0EKITgEFiU47ix/v
iC05xDQUxoMawGTIHuhIGzvB+KASGL/oIfSEqE87W7cVyL9h67SLFXMoWD/r5yy/m/NfKlARr+/c
TiAKGZYlo08Dm8d348sDbUM5xKJowHog2LTq/w9o7Y7peSeGs6tp0XeTSdABp06ZHaKc080v4XCs
weM6UkGM+1rs5OzcO2GcaVV7nZYxKAowhjt+yjvQ540RQA1SEPPRWxqq9jDMTk4AKL5gcHhofSAR
200nfZm64QB6j9s+Lt1yzU512Xtj2qNiTD0jG7+j0fKgSumxsNoLIPvtapW90AztZFC8VFJA0ZZO
rmSml3qw7B5Z9XJabUNPgrEfz4nU3xRqeWuFJJAM+lel9S4CVz8ZpEMVhpmzYqYrJaU/TGOJJ5V8
bJv62KTSTdPOfhePInzkHfOCQ2fcawATNnR+GqLvk3WUzUpxUzBbynEAhGmBcr1mQD6cxEYEd/nJ
JCt5VQOzbG6qy1S3X3SMaffF4BqRcl7M+hQZyGWqIESm5LNEjIOUU8eyrIdJm9Emu1S+ggagzLC+
6Wsz2GGnn8yy+pQhKrO6JbVJlQcYunrKQGk+69VzrXV3QMx4GtXhtl/yLybYXK/fl73Y9N2ucRFI
qY1xRgsoF+t9Gd3ZZdhvwIkI0r9mr3JB7eTUAEcVEgUyn3VtK7kb1BO9owM4NNGQjWaJ2o/9sXIN
jwQgX/YnWD2BSd29sZuj4y5R3wCYTVnBt6tNL91wGafFHiPVzrO7ytTd65u6a+h0Hf3f6ADXZT7N
pMShpNVxrbgWeWym4wgy6T8Iu3FsbyI4X0pWS47BuQw7pxBvMqdzWaQMteZ4fSV7YR2iORnc9cAr
tTS+b7kvTTWnZqm43Uw/VfPkWqXmmMaLNg5fV/SD9qEWgF8YVEt/K7n5ULQNuhymk5TIggrI7i+x
FKAWK1TF+CZfzh7CVZl6DT6xzKrTCIRV22ia+yprEnsCWXMSG4FRZG4fNd68yMcyVe5VVXpMu/lo
mI3g2uzVVC3AhWPiCy2DxgckV4ofKtU6kZEb7sHo0gT6/yPtypbjxpXlFzGCK0i8cutNrV2W5ReG
ZXm47zu//iY0Z9wtiNO4Yz8roksAC4VCVVbmLVjvelwEm8i3rtjkV45iTv5cQm/FMx6JoEa2ds+d
2+e+f9mWipJRIuOeM/wTObsoJVzz5HMz7O9n9Q6djo1axbXiFtbWkmqnbiubRKJ5Q5EVLqw2TVkX
xGDg+O77orzOwT6wBMn76vE/82POhDmlUhMV8GOCAn7e4vXYbigGr9R9YIae4NCsPFdxaDRMFgOd
YIJY8uOuDTSgZZMitmkPSfz+Fop87V47jl/LHWasfVHxkv3zn2IplTHFxWY2CQ+FKEbS1rnSKG4l
ZY6SPebq7ADTXluPlxe25nTWyQ6Ph1A6moK4S5LdAgACZavuZp8R+4i4hNa+FWVkVQqmP6jJF9mW
gGIaT8O3osp911wVkCGdj0hzFpoIvtTaxlFZN0zTAH2lzFeFuiIo0iZEFE3yxO307WL0zjT1jlk8
Xd65VQ+Xwb2FqR0FqHnu9jGjuI8zoExdiYDitDTviT7sxlBU71m9zfGB/rHDP4nNINazKUkx8o/J
Hd0p/AipF8hZbqlXu7JvsJmdp/imSVyRD64V7SnFR8MovwmyzPd/7SxUWFNv9JFcQHPtq7qfwbsH
Sv6X5jkG0zrdZ8AIBveiO311V89McjmE0ZdxpZcNhFkCeUcy/c4Eixaqs98uf7w1tz9fGffxgqQm
CU0n1aVpb8td6c1z7gQ08y3DsCdCtlVeuVPcCpxTsDoeVjCb+pLNfYfpq27TV36F/D39LRO6haIo
6LRBTvcxUNUW9BOntAVHyfA9mWe7KB6WQRA01pdxssFF3p4oXalnCIZIXu+jJbaJpPhJ0AuWsvqc
BdvKr7VwiayEobuGFEjwmOC84o+bYNfZo59d/00iIULziZbF+V5RG5HSdEhHwlkGWR6BztmwRR9E
UFdT2UXOx/bzZXHONwxGhFfBhASMyjamHF+VOdxqFZo4yXCVLJHfJfn3yUjvlrnby0p/tMbsx5Rl
TqRPNxKxrooSFFMSeUpGGVAi8BAT89DEamjnUXplhtU1iuBvlw+M4H/mqW/yNsvNqoxVd0lku89v
l2B0L1sQ7D7lSnF1HzVLIeFj9+NTAFWH5IkW95dNiBbBHjBn8Syty2BQ24W9ul+M+kcZ+5d/f611
hYD5y2F54pNlGrLQsrCG5KrYmX59pJ70k7Xb5S06P4J8ca0BAmu/0meeTysK9HiwUlyqCVq4aMUd
mTwru71FKePqnXpmiO3r2b7hnfW/PH2RSodMuZ3puyiFsIj6enkDRYaYj5wZ0ttJm5MY+zck39C7
yafBgeaFGYi0Bv/lZjttHRfBMugMmiX7UDNY5Ew/c8Nv8R6e3b7zdsrb9HUEGFDgfqtJ0Nk2cuGs
HE09LxQTSVB5HOOvwQxNMOvYdakNjR1BkFl39dMCuVg2RnMY0RG2mipySZ95aVZtLn+sfwnPJxtc
HMP092QpHfta70os+d3Q2dUWkxlO6OQPUemIugPrt/YvgzwyOVrSFG2pEsM2dWrX4WMX+aoe281w
3cabetxUKDJcXuPqNqqKaUDZlqBFzAWlYKlL0DEhVM/5Qwe1VO3p8u+vBr2z3+cikhUDMtPSHs8K
axtZj/p8SGIBL6nIBPdysTBSWs9ziiQOgwPzV63c0FgQiVYd+2wVXHyQlLAMliZBKlxPdle22ymS
bVVBGYGoW6kdBI63GiXOzHFRIu0IdOY1mNOLVxK7y3C1tLusFaSIa70h9sV/fXsuRhDSBIFZVcik
9vn3YB/vJdnB5iHrVhpb8/RD7Eab7ApAsa0ILrO+QnTdNM0EBJlnteuracxbGStE4aV0sn5BZBqD
DVg3Ojs1RVrH6x7yyxp/t5ttHi3dUoMGjrqm/CjV9jgJQt/6OTqZ4M6RHhlLlqvoE6RG6+nU2iZm
tL18lEQmuKPUBVZVLzNmFhXa2VJaO9n8eNnCavhRT4vgTlJntHmhUdQAR6bmGCleCy6IRr43tW+a
3NvKb9YEAUz5xxEod7IKo1EDXWHFGnI/dy8VxDaDn5dXxW6CT9nomQnuNOWBPgBoPSMbRWFDih7T
5UY2GKXcbRA85uLqtOg7ccdqbIIxXCq8m1E2Z1ViNlfSJnb9VfbzK8gnQ7hLFnjfuoNbRKWAH6KL
wF28kRlPmqHEKKYU38L+pZ6f1TGwL2+jyAZ34dZRqg6GEiGSL4WTBz+HGUrMZu1etrJeMlVPS+Hu
3HQkWaJIuDCisLmdLPRz+uyly8AFFUS71gzeUFP9UqRJbYN38UHSK2dkL9ome5znSRQhV9eM0q2J
EhWjd+f+mabs5EUZ8JwdHQLVIcOyw/38ghA1YEAosedtvZ3BlO8J9oCds08ei5YQGpwKY/vjPucy
hpUls0J56/09kxm5+otudx7qMEy+/E1gb9Vjz+xxnzYcZ6LmKeyNjr7HLJ4bTg510iNDS7a3iUdd
4Xzhem6lU2AlMWaIyW+29WeZ8KxWA2hmcfDlO4IxthpjbD/IjeIEduIVjujlu3rfnFnjziS18qpR
TLzuOkgckOIQa4fFKGy5/3p5K9cd5rQq7ssphUpLK8RBbMmhGq6T5aYS8gaxOP/JOwyVWNA4ACUk
36np8yBNp05m9bLeC7eZ373qbo+pg2IfeaIZ7NUFGURB1g5Sm0+CqsaiBGFqJrh0ImOjlYArGtKB
tKkgm183Q1E7RccG3HDcQVu0MDPaBDF6JrodUuqSKnGLJhMkVmtoVrRAVPpeEUaTi/s+JMK4ddBQ
GRl9u1f3hr9E9rSVb+W3eEeB+DFf0pvUFyLHV5d3ZpY7YEE9Kktv6Si63MjOO2xh06L7sjwD83PT
7ppvRiLE0K5e5mc2uS2tZ8nKNQKbGaSA0OvZGRsmv/IbOB/sKAGdq2wQ65M6Z1znpK9BiO2OanZo
kRqHuewNqSS4fVZXAyIiMHqaoL3g2wUjxvITwNMZ0fvfwr7a5v+DkVgPS6hFE4saAMvyMO4q0Lth
XmDnXbgGc6GYCfXCHaMcaBB6hcM1q55xZo/zDBUD6hPoSGQ3qnZa/6WAGFUgCO+rse/MBOcIKsB6
WlnjUZkVkIIaWnsC32IJviVFEPxWv9HJkMVGes5DetdohqRh72KLbHPTfJy0kUECDlYeOwOVrtvI
bIHP0AVt1tXr68wul3s3VE+UULJkwAStPW2BDYGK8OW4vh444N66bFFEj3e/OVsbIFQJQVxCL46o
tT9G3aaoxhxvlcbvu+F6IZAc0Ppv2aQnkFw3nZjM+2roH/KudnRIsBdBY1eDqNLKwtWnq+Dsv2I7
c/ZfQcaHhBOKuq6s+xP15ci00+g6kK765T9nmBRsnQAS6iYOxiehhTDUW5LOsDRF3yJZAavNj7wd
t5d3+fNymBFdBWCRUPCoce+P0DIRSkAQ7Gq0Hp1IXkKbqPNdqORPiTl7TTd7lw2u1DM/WuQ2MA41
XRoSZCFsagNNaTSAJptcyX7hxQ+i1s9KA55ZMwnK1TqmBPliC82NJjZTWJt8xqAyHYib75KbYsuo
owZn8AxIE1i5Ta9aqBqLoIwrPvzRPEsszrzFlPoSsjJ4o8p3eP9EbxHGYiQAQa3HaR8+0r22t3xp
Fz9f3uPP4eejVe6jlsWQKxp4i/GozJ1J7exmWoD+OvSiedOVmudHS9zHLCIrBd4a28vE35uHxJ8l
NP7RTxldNs4f+/0hfB5FNbuVFwvMKshbVFPBh+VrGRONUsNQcAPO+9G7weipX8h2dmCV6mZzR0Jb
+CFZQPt47D9Y5OsZS98ZBQGFMvJ1Jk7NlBr/1l6thKPwK0Wij7a44Arp39KUKPr0uvlOECOXDr2u
CWYBYkfZZ9vUj34O3zWnfhDTza5M9300znmsNQ9dANSM7AbgVN8yyMh0Z9yZaM2OWxE3zXosAFIH
rKIgkDUou6rPjgckKeiYT0iYClBRVQ/oUm2T1760RzfbRsC8/fcrBYtTLRVSjUB/fqIqnym4kJcF
V3/WYwio8AcmAtTBc1g/hSUb+nUBSg+hv7JN++Q9iOBAlsgg0+DfD3OlSlHJUGxsRJTJqeOLOuRG
2qjb0DUFo3jszF0yxp3JBDC9ScoxO5wS8FkPtWvU/e5ygPmcQmEfz9bDfbepy3PI8KCEnZip3aPn
MHVXUSpgSF0/5WdWuBdkjvkbAKgQxlBs8JM3Bp+iHv3GSJr6XXNMjqK4yTK/Tzunqwx6AZY3pDcf
3dGASl+rGij3WTRw1J5c11Af7gsww6bLVZz3V5MmEpdZgWJgK89scuctVGqizSUiqPUNld+d4XcP
sccyYGIrDhQhXHb0xCpEq1fEmVnuisgiDEQPI8HrLxq3hT59yTPZAY3/7QhB38vOsppinJni/HGq
k3gaA6xwAAeQ7IL7bxvTnYQZQym7v2xq1S/PTHF+aVR4urcKupdlfCy03WKCpklAAifyEc4pJ6to
Bjqi9bHMtZMAjGvKT2rshsvXyXxuBxFb3/qKDMhe6LjRPtEEm01JAlSIUbU3/EB7DsPrStRpEZjg
eYJrOVHragGsri4e2qmyo/CuriNBtWE1KEEd93/r4LmCw14xQqi/o5QZz0jbX6NWMMK0Hi3OLHAH
SR5yM697WEhwiJhmj7LNnexZ2wR2Y081Sobdy+9422lN3BkKZbUkY9Aq4B9W7LTe5cXXePpx2ca/
LAsiJBaGEuknkuPMmnKa4PJwjdBlc6vTgbH/yb7pTY7qd456+O+deRaRThbZCTi7lOep7aTBgEWp
Ba28sTiA0z5kenUf5cXr5dWtsPF9tMU9lOU56saRQaBRdt2PEAOsDkFh57ptXgdbc2M41ca6N9wZ
i6xc001d6lYikrIVLbMP/4TOPaLDMZsXOqESxrDtE+pU493i6w4mXY7Vc/yTeu3X8QrFZxRl5Xet
wNBVBK60nvOdNl3nrp7e6JQls1AxwHjGbp5sPF8hWx1gOo49Uop72bdA+VEe5s4WkeitXwW/vrfO
HZwqiXJVHZFuSvmN2V9D3N2pjV2ki+C76/fAyQ53XORQT+ssRa2ilJ2+t2yre20yPNWhfGNEsSDe
iBbFXTroHpe1GcCJl+VLH/7V67dA9duDEBq6GjwNALcYZzf5RAorWx04CHT4zqBKkMTOvG7Rt6Uq
pFVct8PqtIzQ/RNp69wXmPWS3t8fo6d/V59KR8L7dWbkCsd2l2MCQ6SEs/52JmDEB7GYrn2iTlNH
qwhiFTbJsXOBJttGD1D4izfTc7PtvNnNXcntt9k+cFCjU7eiEu7qkk/meRhxmS6NXg+IDUb0NIeh
LU2yWwWiGbrV+5wQEMShRK18IpGYhyiZtRkpgy4f5+RWn4+p/gxFa6m/6jJBuFu9BAnGI3S8W+kn
YocgLM20MdFoG4mvyoemfrocTtd37PT7XG7ST0kGWkqAZ4Asd8oewapK7Sj4ctnK6tECPb0OLgaI
yvF1uSUPJpqaAA/3yibCMCAYzMFZ/ipJrX3Z0EplGIH5zBJ3iBeMcVmjjHw8uuo9zQdMGfAM58fk
sIdT2/3GpPBHe2x/z24+cEk2U0EyjEHTZldXU2ODWs2BPK5jJXlgh4oqSFpWnc8kCB0qTrZucSGR
Zl25qBYWaGheX3oY5aLzW9S+6u0dGVNXsJ2rNYwza9x2xlBNVAK9/0fLIN0uBzBwbIg/PP13rmy2
k6eFcTtJl8xI0KXAqIbcez2Qw6lZCwBCq84O3BaeaqxHwQPJG0uJlnLCTyshGANlUImARlf7Ltgz
loB8ehKeWeGSISIFUWLMgKtDPPFgHckGWuOsW4txbvLWbXV72VdfGlu10xthj5h9/Uu2ueSIkr4a
5hiv7MadPShrbEKv26YOy/syDwrgojLFqjee1sojyccEjfGoU/EmnGqvUhdnAh+jXA/XWgf18bB3
4kT3/mx/+frskgapPsroEmdZCsKB0ZpdhaSLnUGlwMh6N6/V46wYf5VhPNpjHd/qXfNK1eQZZPm7
KtU3ylR+l5PsGNP6hbHN2rFO/Mv/pMDT3pPYs7BgZhTawDGrQ7ToYacmwrd0VZiyaC/W7RAMA2Gm
RUGF6mP46TEoNukZ7ltWJdLBZhS4pjMdEO8Up98BhuBrb5dXtl6fxhANah4KdFn58n+O0RrgETGz
kOxkJ3L6I9kRqB9LTrhRfzAdNHId3igC9OD7R/3k2GdWuUA0V/JIoxHRgQmSgbLZybDc2OsOmT37
xWvvV9eMVg+UGn67NW9FyITVfT4zz+2ziTHpsZ07hl40rltlcc2R3AzRLKhfrYYOqoFzCJJvDGD6
8XNOlZqM04IUVN+Aowx08doGZavNb6VJZ2a49B3V03DucyBJuui+LZ+K8DiJZjPWy/xnNrh7apJQ
a5917FgLDoDKXfziVrExL+Qud+oPDS+j+Oa/oyBwg7zjY8HuhTPBBT+lzXqqxgi8RW7YqfWdGs8x
GqmX/X8tlVFY+Q3CG6AH5kFcYxkS6AYAbNSquk2BhDG/mHlkFyJqxbWnz7kd7hbRUuiIGhWOWRp2
TlSDPjKqF6eewVgeaE4a/gaFGPz7bGHc7gVVDMpglMNc8wYiArG9qHbhJm6zTUvQ+FZ2eaV55BlH
TJBjrB0tjLqC3gXmNSAUPvp8Zkag1mfNPZPuluqZTm6dfb38zVbkEdjaTjbYRz0Lx/osda0aIGNH
v3KwDb/ehD8jX9/Re8gZ7svBLrziOEIgbzO9/N6r5Nw6+9Rn1qMGtDYBO9Vz6VVwyAxcjrWIcl60
jZy/1MsUhWaAzzcrG1rujXRfKILo9C/biOwazXUQIfBzJXlQJ5BeeG/dVY+VP23LzJHuq8MMjmcM
vO/Hbfa19dqtdQw84l3+huvrO9nmLgArnA2jkFA5awyvROVU3k7xlz8zwXni0GvSkpuG4gZh5IS6
sSm0yYlDkSqeaCWcM9ZpZxm5xXaxvU/mq7G+k+vNn62E8zh9kKSGKde5oX4HHmaoW94OSyiol4jW
wXncVJN40VnRb679YfiS0p0llYJou9ruU9iD7n8ux0UlFfWYAFQ7bLiDaW+0LNO4DjfmpvCqJ1Hr
//KKLJmr6gW12QY5Q1a3802AnmJYQcP78U8+zaeG0TSWrRQxKLUi3+ZQ6lHLwcmJiIV4NV867Rsm
Uz/GnDSrlcrS8S6V99MVyFEwI1t6FH3vyEl8YoDGUNo0B91uvoBYalNsfi+q//PdcFd+tB/UgdIp
NbZyNjq/U35UheZXEJm8vJmrWcb5MrmokI/BktIePpijYO/LDh4dx8hVEofKDgDAO80pXWB/Z1E+
uO6XsKyhA81ATVymRnKpj1MNM3yNb9yE28LXmbbq4hTXnSNvRTzgbBl89gvswi9r3Nfsqyit4g4J
W9O6cbbYKWgGBTvJfuKSCe6DqSByjix2Scmbxcc7H3DLzFYcw8HubS2RtbW6AhvDR02LDQfzkG10
DPOM5O99WnasI6c8Bj471KhJbi+vbPVQq4oMvVkGiuIhzE2epSVeXmy2qbmKisw31OaBDKGghb7u
EWd2uLCuQMG1q+b3p1i1k2xwx0EBocWisu3/A6S0uoFn1vgIT5M6TBNkNPK+240/cy9xGdd4eOxs
aHK4ymYCTKm9idH9mDf9IX2+vKnC1XLBf7CaYqgSFBpab/5L9zCR/zi8c1QDwXMjgtqvuv/ZYrlL
YJnHJh7YhGkTUQx4m9dGb/13ei/2vNMBnAM9GtguOP+P4xZi213ENJNZ3TrdpBD1FotWrEzLfrTD
RaxoCQKdSjhnnSs7pr8c2GWmeYUYE7R6os9WxA7GWdoJXb4CGc34/onea0GSo1z/TVrWb3NRbsju
xk/xQzVBhsiwMoBafbQmlVXUNxUK1V27z/IrWj4GSuL29a4MnnICDGZ5Y4p69+t+cbLJhUWl7BAY
IxYW5au53lporQvcXLQq3iu0Vpa6BW7OSN96KI3FOxSS7dgVdVD/5UCd1sL5BahXIrkdWLfmzgCx
C+iiD92Bfi93pZ/9FJXtVgjomReerHG+EfZmP+aRhP6lkgPyB3kiwgjYjOE+sGRPjrXXKQs23Vj6
OlEOsiW9FMv0vY7CRyXpXjDgsylbUL6iwk3TamM0iAJV7dL4bcaf4rGxW7ML7bpKCsfosjuyFIIy
uOjTc9F2AVGGmrZ46+ddcBWgxTPGliCJZiHsk0drGKiAui6eb/y0Q8FmuKwFL452qNwuuCWz7Fl4
L7bbJD3IpqA2vdq1V07meExFkMdLoqZwANTVPG0LfYPNCOJ/VDgBdGUBQgGhb+ledvDVy/HMKHdq
Uy1LJAOy466a7qrlFYzaI7m7bGK1YKhojK3IBO7S5Kc58mRKFjl9r0nn3wcMOUhOLtnpz2XTu7Jr
Hebn6Kg9UsF9vP71LBVjYTCq8PRiQUmbsgzR2EpGYxdXYKeR843UxJ6qQZuQWN48AaV1eanru3my
yTmlaURLm/QoUk7L4MmtfjOSaJPohQBPxH7mk2PquKbQxcD0FT9lQbO66koC3yfZENmGVl3LU3yn
Bt1+GdLfQROBSuIfY3xLtSZdN5A6xAOM7qb6oZX2lfT2G9uG4VJoi+o6KmpcLpOViUR7EuOgxTsw
K1bVc5gKwsVqXxCa6b9scPmKpLXh0lZ4dr0Xyn9S0x5sUFleBbZqd0e8f0QiDavwjHOLXNKillE3
UQkp7hB0R3CKHM2ZQvcGTz1Jkq+VSs9ttZC2AR12KRsih+TOOBhuY45+kpJvcoZLOiwfaNq4bVB6
l7ecGf/kQqft4IdApITqAa1Rna2j7Ahh8acqxMi80W3jMXJzS4WQ+Py4ZMX2stnVqH1mlgs385gs
VgWKGNcK0JDSTY/Mojx89XCcmeBygrguyRJjgsw129qOIEajKq0/oJLeVIJHzOppNwwdV4NiguiW
/f0sv9KVAlUy1hulsuRT8y+QmO3qTlTXW0V7oqfyywwXVIjaJHUA8RLULkev9t6h5JusdaRjs539
4btsV06yMSNb1CVgx+6zj5wMc8cSM0JWkI44Mqg+75pmcuOZ2kbbOe0sufIgmlxehZGfL5Q7opZp
zXEHcsX3DLy9C70UROyK09z/DpMM0p+zPeXOplG1Nc1ZVUmdPaN5oHrvqOljr2QCFxFsIU+aFtdA
sho1EKxy8ypjwm850tJR1N0kAj6v+yJjBjSoYuJC/+iLcYnYWrDzLJlPEJ+fgZcdN5fPrsgEO9tn
7l6jfC6FPfasCq/14K3pXo1a/50LlKjqu+oGBhW5+KCX4QyYCFIuqfXy5HrEnOIkyAtAdLPm12dG
uAgxm0U+Ghg0diFOYWeg211mmtraROxsNLcpVHbtKBo2S1NuGwpZOUu9sTogVaKkfe0s5dBXQBYq
6UGpzXtpXsBtpsuOHpDIKQazhurPvC/1IbGTNHpSo8VJMojGRc22DfB8yCA5pi3XGolemqp5GSti
gTTSfAyr+S0liZfkx9r4MZGXUl7AxwPC+6aAvyyDKycQV5zNPZo0X0guX+mhHLpxMHtm3br5nMw2
su2rcAi/9p2cAV4z4R0hh8clD3/2KDXr43KjRjPGgyuf1otbTcte05KNGhHFHqn2WMRkQzXzsSXm
fWJCkSebd1WkFjZg7RgMLH4aVeFTffwSld1DGFqbcTGv5DEx7L7WfprJhFZsld3og5qB6nD6qgfN
3SAF27mdHiWr2NVyX6BdbxhuHg/f5Gb041g6LIrhGFnmDtb4FQMsna3G2qaZ45uu7raklA95t9zn
01Lb8mxkthQ0x7ZLblVDyt2mKe5VI/wrt5LrJTG+dVpDnd6AcJAE8bGhnYELbdJ7FRIFY5HcDsrY
O5o2abaC7dfk+EA0xVv6yI2VZVNW5YOsPJM2b50hbWxSJz+RW4Hgx9gZc/qUNxgSogvozfpxfFmo
9h2/4nVDgV5jJzmBViFVn63Hhaau0qlPODB2WNa5XagQAtay9klT+trWhmoPILs/zOlVIgeOHtKn
KTHAmo13l/S00PHQhI1vaWSw5bRr7SDIj0APXGuYDLODWtoYYbanuNHmvD1WY72JWm2PwWwnHKvv
kiFvSVVgOC1VndxQrpM8d2ea38pBbndL4FRpmDhyU71cDg6rge7sTHHxpxuqfi4LJDv5Eh/KRNnK
VvRdM1qXGDmELiLvsrn1NwUYNIB50IAq41kvO5RKFXNGVirvTd+Q7chVd+ZRu2MqaY3TvoJN8a7f
/lYP6mSVD+e0mCIjoRFuqIaAOTSy5Sh0U8jcCFa3HqHA4IZmE9BKPE5JwqRJFre4NjBK4i0upn88
yQPxsD27+rbYiCqk66kqG3DS8FTC9CiXySxW20hThhkn5WF2GMGmBsy46iW+5IHaI/AbbwHjAxLl
2m5/6wV6ZptLbwo5MnqI4GJSJ2oclUY2AmKZtf7lLf3sn2BMRqVZBReDzHCUHy+vpG+1RFNrzZ0w
3KRXsxuAi0xqJ8SjryjJ/WdK4I/WuP2sYyVV4q4y3MpsnAUd38E8hNPbUnhhVjiXV7ZyFD4a4zaw
nWfapQYY8dWNz6YYwm+ygUJfvotfgOaE1vTcOG8iOtjPifxHo2y/z5IB1eyKNo8LwzVn4kDi7F6t
qaiiyO7hj/nnRxtcPtjUcmfNbWagUgr8MrD1JLENjDDoPvivfcThyxspWhKXEyoqHqEy8FQuXa47
6SoREUOtVPg+rId/c+lLXFVLBq2VKXMCKFkP29ZvDqwRN22q32jAfbTGpVIx5FVLpYcPgukqiH8k
2VYrny7vGHPjCx/I4hIpdR7jstPheaiolPk92EqFg0YrkIOPy+AuljhaoOQRp4abFOVNblRuK9W+
UiMlasJ4E8amP1mVW+XUqcbxKI29l7cT6PheQ9V8YY+XMujvF4OCMF/3JaUTNVqZE17aAy6wyHmY
tPiohrsEkwvQ/1Uu0UMWjvsZXAPlEthSbNz/2bZz0WVI5T4vh8Zw4zy0Z5wEhOVscP/MCBdV8lE2
KoOC/DK1Sj8Y2/vGqrZKnQnqMuxnLm0fF0fSgpCqT2vDJXXlJuHohLTYlF3qSM0sqJqJvJULJ2qa
d2WsxAjKco1xMskbetVZtHj3ZxvHhZFwCrpQyxrNDdSXaHibWr8SQcNWut7sUFgQCZDBs/IJ6GZq
g1TMA9XfGS/lY+wFmj2ZmEoePIKeVeWgVIx8bxGAMNc/1i+z/ED7HMptXUVQqQITpUPVBjWrN1U6
WNXD5S38l0h5MsTFrjoii2ElMDRWTrXLvfbJugX9wpX1g9HK/t5ddrLGhbE+x6NMkQpoO+FBVGKc
Q3BeVyo4Hz4XD5saiiY3YgrxqPQvskFB+kfsRbhl7CFyiA0o5FbGSLfV2rEvgims+/xpaVx0suIx
r+J21N1YAxbYxGWwSLauNJs//GBcSArDVNKJEeoYymf6bNO28pS95vzNj92LMh72QT4HjdOquNhk
jlOBCTRIzzH2n9ZG2PdMx7gDoAXj+PmzYG2iPeRClJ6ABlsN8PUg5jK5sgdBGRfUEVrlvGDw9QDY
h68JXlPrl8ppgVyoGoKWBiHgJRhcbO5UdTo0cuoQhe6nWfIMAzrNluYJlrme/pxscnFLMTNoXbNP
GF2RPST2bpfN1egq+IYpckhRA1JwxE0eajVWapmUMpIhltwRUJzEP02vdzGeujFehA8cliX8u8cA
7IG/n6WrTWTmNJuRSo6OgiSZzUlKHvSNMRZR+sWRiE48+71L9riQQvMQPppjdQytPkAtbNhODpN/
V7eikbvL383kgVZa0TWGmmBpcgQkTY3mJBn8y75xOe6DXenj7oWhSpLcRJ7XpdZ2mVBejMijYrZ3
Yxd+v2yKedmljeMCiZGU2tRlFeS9QCDGUBiMQOx3ELnnEdmUuQgCCfk41nKYkRfQXbwY8401vF1e
iSDq41n9cdcsOvRzWCGD6kAj1HvSlg1Esnm03JGe9MfJqR8zbz6I+p4if+BihzS2GkkJ/AFSizS9
65rcFixM5NxcpCBSG4xBAeee9/E9gzmlzviDKYCkvij4sj264A5887GkgdyoCvaQzq1NzcdOvSv0
b6HW2aEWu5fXtbpxOqg8ddlUzE/AflkKwja2ZujGZ/ne7ANvnOXXyyZWl3Nmgv82Vi6DjgzfJjYO
U/uYqU9Gflvrf5VCGth/WYyFGUHNBJEVF4A0qUj0vleQhSqFK1fgy0It7vJiVi8pjEH8Y4J7mU0p
NLBMrcAlpb8llZtZ1xUgH2bo1wy2IETirEaGM3NsxWchXI4TtYgMSIhqNxUGjkCuPG2LZ1u7ZkTv
hhO74CTxUrd9vRPpz6yGvzPLXEzS+pxCIQMLjfvUS8q71pgwLfsgjXeXN1RkhwtKIYlqDHhlQP6g
HaFCMFFu0L1sid8pogRb8O34l7sGSv40AOs3XONdIg9ld303gOhs2lM03SYPjFFutmGKUsJsWOCa
/ABrHddtPzY6uxtHb/ye7q0dBhT3rMIYHVIIApqPl/dVZJDzHFKNxdLpKOwk2Nc6/AsgTUFIXE0R
Tx7C1091dAXkMsAFaSBFM/dl+ThJ93+2CM45IlLI6pQgEirLW1lV9iykW7m8CFTWPx4w0HeQtAQu
0g3TfUjcuXgxTe93FoEqCMaM0H3lR30iakQS6AI1aEZfx2hmywIM1foJOv0+t0l1P+dhqOH3cb/v
g2GwTQxlh0rjKr2os7u+WydT3O0+9KTDKDZSdCNSfQuqTf1S34XjIiiCisxwN8YgTy0lIR4fcXlA
azCSj5rIs0Sbxl3nbb6UQ4kD6aZLb2fJ46gdaAa+3SlzL3/99YwIH/5/n59X6QVvVds0owl6Z3/x
Za94xCyCS3btV4DcGDlE5yAZd6iLBt1ly4Ilapxrh0mnztMEerMZbPLaQ9fdq/RQTQLvFlnh7ty0
gaZh26u6G0jgvVi+RF32fWGUePhql9ez/no620nu7u1wE8VaDbdovehWB3ER06NiM1gsfooEVdfj
5+mzcfGTKuVUjlmpuVbnt+aVFIpkcEQG2CE4u9rnRCMd2nyA7JhP4+Qk3evl7RL9PhcW1BkSMYUC
ttlBvsowolQUoftnFrhokKVavcigCnQ1dKVDY/FzSaT8KloEFwmKGq30bMRXoNHgRwTiWuW8ubwK
oVtxoaAstQZ0D3gW1X8xnlVlC0B17f4fade1JCmSbL8IM2QAr0BCqtK6X7CWaK35+nuiZqeTiqKJ
3b5mM09tll4RuHu4PAeUx07hghKGI45zIhZDKQPRqBFmeNKm4Ws9PHcmjxeAY5AsQJIPzpkpjUfU
sCeLeKotWU1lJV5+0u8NyZrt/iuWFZzYC2OOOnC8NguPJFTBNJXagJPFByVL7Hz2ZJV3utU07OID
VMYHpAU4CqsGQgZwR0ln7Oq6kTcfUWN46fbbisE7D/2SCwNVKzL1tdoglZUw5KLizoRdNXNDfN6J
GD8waJFiGhMC4DbYkSN1a/N1g1mSXWvHR572rcxbowawuD/GKwhdjTmkolMc8oWW9SjEZkuh325E
p7aTm4GLlbHSZv8okfESfV6lqVDhfPFZPJIrxRVuVOAYgEIToEyYBrmm9ajK5fcCeYatMs4jCoo4
hweBBwRFFgF8cuiSw7/1Np3bkv68NfHxoIwfQX+i1ecRV6tZMwQq+3Y/uKB9+gu8JyqIgEKasmiK
7994oZgY8RvnUMO5GtFWEESQkyRyIrB1J3IRwSjlKMSq4dfo54BVxY7KUxffSmljdTWnE7ZuYxc5
jDqqYugXSQZnFYi7ePghYfIrN3nIVetJ9G8hLFwLdvHyrh9RFuj6s9i+TcXPKPs21DsdncQhvcEO
j73tOf6geReJTOglRNnQRFTzsBf+nGFDTT50jg/eKjqbwKsqUwP6VC66qAOLuhIOWlFGPVKYcXqJ
6s6qhtNg7uvqPKh/F4EBbwJkGyixsD0dEe2coClhy7TCi71kC7xcdm9lB5yMS1u8rhsXYYz/jbJ8
Cn0Fb38unYUSAEm/Rt5uP08Eo+aJJlS9BloPxzeEZzGMLL0fjmnSH7b1gSeG1fIxiSIfYzqOLH4p
km9y9iWfXrdFrOv45bIYL0tqZVKTGpelhwBdSovbVimfhRpoWebgFv70piaN7RNuA4WG95+V7yKX
8bFmmlbagBDqfbFPOs97YddCH+adbIXHv6tJXYQxHlbCeFEOeiysd8cPTf2DpA14rDydN/P7h5Tt
XzmfNuJFeHFJ6TUM7D/lYPfMdvJOsiiOYPZa7lPLsCTU3MLR4m3ir8eGF7mM22iSIVfUAJdZR8F1
pkrXidz+VZB2EcGka0Yy54ZR0CBNNaw+fy2GByV/2dZF7v0xQRpYRGd1iJB6lKD4HDBZlxwxSbqj
cM3tMTlEj8qu9MQMpG3WtmTeBTIuI2j9kWQCBrSAum0Lpgp8+4nHGsmTwfgMXwNRUJTDt/vJvjGe
Bd6cA+/3GWcRmTOKzO+WXBl7dWocPRs517Ttjwy2SdMUCCq0Ft9nHE+lfszkXwqP2G41gMD6FLAi
NdBlsKOqQ6fnYkrLuj2JrCb5oWvHbppsveIkBKu3dZHDDqdGSoiOaiujpltg2PCYK5xAaGWFCsHW
QgBjk1qsR+B8w0HCQ/EsnSuv3VcOJQNTMHI7nXgIEpx70xj7DMp5rMOIxiqDbscRghRxspOscPsu
4dQN3+OeT757cTTGTMW+1iugSNBcCkZ6xrD9jvZsaX2qftGv4q+q+04IiO4tv76yshL+8WIZW5XI
lIdJg3C5Vu/luMbT+1NQjrHRWTUGcPXZCuU7I7nbdhDrk3WLMzPW2w+qMoq0RaR67WG6Qhvv2AL2
oXwpXjtH2vVXEdDUak8HgZ7Hg3Pj6hJj2sCBirSmeQ8Lh9TS3cIDipCrgsUBuHLHABMH26ddtXNN
wwoqNgDFT3gTfdr6mtmiyFn3tRVLT232HfODHGeyboG/hbD1zXEq8zZDZIH9hldB7UFfyvPqnGOw
hcxSbYw5C0dMYGHbJMgMG5Pb1sjlpeaJYUyvn+ah9GsVOJnSbTQdg/k6GH5tf5A/aMDlshiTkwsQ
wIUTumrkanQAl7H3D5mdnMHdaFM8Gp4CrKYGFwVQGBsDJCgIBWhAUaCiME13U3FlgnhmSB9H+WH7
aDTQ++xMLidjDCtStBmsQgKGoebW1kOslt4k4XOY/VLNvS5zIow/uK6LNMaS5mAehEKQsfm1NzzB
amzNzY79qbiSb6db9WbeAecZhiy/pE+xx1sj5d0q/fdF/m1gIcwA7gmIDYPHUfX0zFOTu6x+Tbqf
23fK00gmuI77oSJyTPdohOixzapnIvdvghm622LWJysXasLE1WUskTTy8e0opnqym/emLXnEqXeD
k4NgObbx9nHeVY7XYMugSdbkJRaoALHb7n1/3/BWn3m/zzzbtSjNeduhqCvFX8LmWhg5rpX3+4yz
iDKhzKMBYcE4XPv5WyB/3f4mnE/P1jkruRlJoCWqM+m3sXZCmiPHvLeQ/o0bJqsy3iHr23yOMhR5
/lk1wDbavsTEloxNAyDo77cPxLswxj+oJJgrESOhTkHqQ0va/Yh1sP+fCMYpNGIlzwOdd+vTs5Fm
ljrytnVXaBho0PLb76iM6ScYPBu1CEFLdySapXdWcj0AbZjay1xbiR067X4ChNTgAK3Sye3ew5wk
ZyCZd5OMV1DrfAQTQ6M5effi56GbqbyL5Ckf4w8wBp+llQnFSKEJWKtr01s5O2x/LI4MNnD3zdTQ
xBnzVKr/EqG5RorA7oHEvi1lvd59+WAa4we0IPF1s0Rx7H1qFonouCdv+q7dUbKT9in1dB46G09H
2BDepHPVRgGRqqeApIjuk4E8Sx2s+lQ9AZjdoWSnmYOX6YhFpV0/WIpm88a71xekFgdnIo25KEDe
HOB+gwpoGVmy91VgPnd95pVVm1nKVLtdCjYvqX4oBeyuynp2JcVYAqpkJOa+sa+D6UYuS4/zQajc
z04HNIPYuwPPoMIYaTSWU4utT5p0iDbd8osfyKHeYSTViR5A5szx0+ulWEj7Vx5jsXkjD3lCZtp+
KM9gUfQMB/BkdzR7C3c8hDf6x28djjFNM9WiSGwQb1X5SSj2SmBasmrXgc5Ra/o7W3IYAxWJie1r
Ha9PNsSeSASnVRPLLIS7WVS9pstiK2nmJ86XW7fY3zfJPtkqcDvMoUOtnqJCSdjOlGMrb0C11znZ
j9ou7dSuUHV53Ba77u0uUhl90UrVQAsYOVObuYZwlxmc3/+Dh7gIYBSE9LnsowOBPNQB9hPgyYJT
dJQfCcp8IJ8AXD0vxV9BqaSPyEUioyVTFM1dTjfIeteo3WAvH0eHANabHBSv3L8PTN/MqC+ke8kO
gKvI+wPoiTa0h63NNL05ijOdbC79L2Kwn8YbcXgTja9CyIkwON+O9fGGFodz5+Nq0+Im1bA30L1t
K8cKega9SnRw6D60YbBs9LlWAw9w0mkIQ+p3iGP0I2pbAVdD4kp/VTxdSGM+XKm0o5+GWCypuvaF
yMU5GY1dFM+8lHrdjVxOxZh3A+SoaVTx/hq4NAJ+e0nNbNPYAS2F40jWbfpfSSgLQ1UWqUw4yFol
jQKIPPqvcvlFrq80HgXiejX4960BguSjDDQfNNEgcIrRc3nQTyP1+Q7GLs/vvPA70LtYdCKBp+W8
o9Hod3E0YwZ1klFjWkg1kl9lVu/KANSIbetyVJD+zmdrulwh89CqIMX6p01Fn/tsl3n65BSvFMEu
9+YBI62cT8bRefPTYsIgjyPwJzDXdaTofMGutzo3BxEAaJ73nMOtW/DlcPSSF5dYKDGQ0lKkaf13
uiFfedFTsItszctuW+rxvb9LEy4CGXdPMima/TiA6hupN5XNLjF0TgjCUwzG4YvozIL0E6mVkBfW
1ItWNL+A1onzmdad7OUgjK8oyjqtJ4X2QKq7zj8rXWjJxMvzX6FScUTxDsS4C32YsTqIINfJda+p
VKtNno32J0cTOGrOLiW0pA5zQ/VhTlBzWPCNFliKpxzpbmLsAfhlWx7nTOxcru/n4hgLmJoEYXgv
fmu0+4b78q+Hor8/0XvouFDuKp3HCkt8CGiuyHHwAMbrRHa7awCP1oJVQ+XU2/9Q/LvIYzxFnRAh
b0FEj7YY8ejsDSBYrvRd41SHdGfe8kiDeVdIbXtxPCn2QdtQQlxQuXHoprUtEQ6s0PZDBRRURkRT
6okeNHRfenIaXbXzTDiHenyUJOFhWyE4nug931mcxjcFaaqw5uOQ8ixUp6LiQY7xrotxC7Xod0pc
01GU6nYKjgUWlYbH7TP8IRm5aADjFAbNl+V4RPe1wKghXfWqX1BFxGRIf524PPxgavYbD9N7K2Rx
Y8o4FlXT0C4fYkzKT/0PCi7vjeB8GHa6JpLMGqAYyEU0P7Hq5ptmcJSM40nfw+nFOdSmI1jGQwaQ
xflDGcY7LA49TUpXW1FT2VoG7L7tz7R6cURRwXEHHmrjE3Z2pSgqNpZoouMfpT3lo6EL5ryLW1W4
hRjmqVNKfM0+wLkU82YU3gTpOBSv2ydZjxUWMhillkih5+mEepXsUXTdce+7xYEuKOc2r9ewrtwL
WYxyh6UpTXWH81DuG7Bw2aFr7pIzXW4NXF6cwLs85s1rW6VTQw1BpTHdNOOrZtgid9pp9X24HOgT
Nq2aGh12oOiBJMwPxm4IjCyg3VNQoPop9BSOe+Donc4EypqP1kkn42NRMO4Gjeb/zmDXM97FuehT
vzAoPR/FWBAreq4JW8ixaxzCFxX5rmJnTunF9vxjWw1XnwlCAHkPfiftE8p4GpFyBAcw9E/6NSD8
qbLAHsO9qvGG9v+ggxdJ1FktjpbGfhjILZwRKsDHDJ2M4Pyf7+Xl3HVu3rGY12/Sxy7WFWzkp3W6
y0LfHUfBKtPvtb/fvj/usRhXYYiGiSYNLnA4zi6GkUBuN18nB9AkuYHDM631dtDiczFOQ5mzsfFz
NClbR3KrY/9Po9LJT813YoV74BA9iH9V0VrIZJyHSePlTMMeamyMO6UsXE3qj5hrtIky3Me+byu9
2nJizPUa6UIo40Rqs56qskOyIR4x+vCc3WMLEVcbHJrzhN1eZSe/NNxGyLrn+q2in8poE1AVAkKH
2KYvcXOS2vtZ4OjLuiO5iGAcCRBMhQyULjRWjxBkRHj5Q8Bt8B4wakyfAozL9bED/z4m/ypNb7FD
VX4NWzfgDWvwboqNlyN9KMwBAawg/Qiq5zIfnTL5vm1aHBtme2AhQJ6HvgHoitHcN2lqaSR1su5W
4XO0riZQi9tivEWTS3lWdxgCHezZlZzU8XObclRSg8K4iXLYPtgfnv6LEjA+I1WTZCi7922pf16v
4GcJNmKqCL3As6T1p/IijHEZotomAhkhTPYkNzrNpwwgfm+NE9ySvXlbnWLN3j4eTzcYf0FSJZsx
JqcCy8D/mvvZIVeDo27qD9tieCrOeIjU0PNyaHGuAiFTfJf1P7d/n3OMTxVScZCkwUcK2rcgUg4s
CSPpfko4l7UaQV9Uj22CxVMey1jcxPvbSpZAIrzDB4IVRPE2+ruF2oUsJrhIE8B39jl8amp6pfbF
z9yUN7XN+SgaVcbFI09AI6cICurXShvRN8JDMcfd/i7vM0Ubvk1jAolJNOqojFHumFLxoemqEpiq
xmiBhuhVye/MrvVQXvR6tF06rTypRXYAfZojpMDtQNNnmL6Ok2+VsuaWdXsqk/l7Eoh3Te4fhzQB
dim5SkCBnmco8PvfxjassHmKebC2tUQxsrI84vSMeRrAOB8gas0JWN5Q5wV8blDsov6tUr7LmBVX
xL/aA1toAON4el8OAs1H+iROj0F83UfHuOZMfa6XUhYyGH8ja2LdtyNkUGgbCqQzWvJbi+02TP64
5kG+31YHnpky3kYUx0JvBAwv5MpuwnPa7oqW84V4IhhP08RDJwo5bDTonypyO7SexJtl5dgNYYr9
ad/6QTDhPdWVcxTfDurT9i1xlIxlBwMlRa8YIn6/re7K7DHNWlstXqfMS7lDh5zbIoyXQVkDRK49
utvyqFz3gXbs/Yc0/psZpYuSEcbPzCh9iwp6uo4ujE5BWZ/yerd9ZZzwgzBuxqz//SRa6orxK6h1
08i0zZijXDwx9DoXHlOqoritwYvktNGTTo6j+VLXdstLU3hSGMOP80FQwwgluj5xVaBOYcUunT0f
rPfbl8azfsJYv5jLYaDSByA/twf923jqWqBaIdZwp732BlILiRdM8UyHcQBtbgx+U0C1aWqeYEcT
4ZuT2MYDhWUl9+aBt9TFU3DGHXTCAKBkgmJKrtaWiHGMYQDi+DgcOVfJ+WZsjSMnrd8PJq7yveZg
F3YOyvZWt7o3OpZcASZMP3QgFuTU9HipF1vrkEu/mIoStRUtcOpD6fanAb3328aho7CFGwLRmmKx
SD+2z/uHa6V8PJqqSiZzraXRhEkrQ2xoPIVATZUBsBT83JaxfqUY5JUMIqufOMEac+zhNXqkFMVD
IxGr0vrzJE+W2BHO9uS6Vl4kMV4wUpKuQnkUDt3HnrfvXyn1xFGQ9WkmcpHBOMEhFcNJrNBcmrwc
BH8EycvsvBOS2rotvwKAk+7KE1c8pXZnh55/z9uKknnHpP++8F5VYqT91JQAxsSeQrRPvij7AFhB
AnCRjUOOnIb2azAmcej28U44KAeK/xy53Mmu9U724i4YNwpTTDqFdlT8L4gF8wOI7Pb6Ls4t8UDh
AswnYulHLL7tsHi0rVO8K2BcK1GK3BwlPEVDN19NoNYpARK6LWL19QYXkakYIMT+RFg1drkSywRt
0VKqwBcgvPq+cqd2IthqjGeS8qpMq1ayEMd4VDPR28GvUKMwKoD8P8xY3+ndYuD4GWrPn8L4hRTG
3s1J1kishhRZL9pLqITQ2Ttxz1PRVbdyEcPWdHSjDksQOtFdlu/67MRNABaDx+3vw7kwFtdBLwQj
AvUlMt6xPqGFvU+y2YqDyJlBubUtav2BXZyHcSxdnaShiS45KsQlRr1Qysdcq7YDddQhc2MuMR/n
K7HDzsNsYoxHef9KdEKPdqpomYI3EcK7QcaPCEIANtkBKhdomMfsd2H5IESyXeicsaf1cu3i+hg/
IaYYYghFxPL/zDj+syatWhMqinBLh+2PRQ1lQ8VVxjWoaRZNpKauQSksMT0Vwg8zPUSgCh3Lc8fl
puZdIhN7lYIogfWyADR5+yITp4tPkThazTxz3NH6isfiEhkHQfnC56mETYnHaC//6oEnajhG5BRX
Al4ezBw+olmBLpZ83bykX7jA+OtV8IV8xnV0ARHR26Qphlef57NkYSvuNNYAiqPrWjlmd1M75hbS
aGl242uyBSGwpUVaHwLAvgbs7nCtfIPlWcGj9hwe57dtxVmvEF5OyJaFmkiNq7CCrMEeHeUs7dUD
HjAv3IdH9X5bFudxYWeihwoHmyRsmKhhcuzF7qzN6nVEinMayKdJKXmNII5HYUtEkZz7AUFD39FS
wBNojmA89PWjCSa/+batbwlo6LYPyFMXtmDUzLEYAPMaNbYUJQnJyUML1ZzypNv5M20YRjfj03Di
cbP84RuapgxIdMX8TPgYdkqgSQAwhssWHKAL2amkg/Uo36Um5Y4YbpJ4vtXjxI3z9KqOdJ6Zrivs
5Q9g3E8yiPWU5ijEZtZkK+74UN6ANPQQuyZ4g3YNsI2j1/YqvqNFmfiJlyb94aW6iGfckTgESeZP
KKB2R9qtAp7NnfheCPItYz9xcYfXvd9FHOOUyJAJiphBoRIgYavJPprL/WDcCzysytV4T7/IYZxP
oABvqNDxANfCMQKBVuNtq+u6Pf7+fXaaayzqiYgiGooSModav+qb61R+k8LXTuVIWj2JAW5pTQfH
paoz+YPRTmgR6ViWG419VJwnk/fYrr5/CwHMqz4kqTqjN6q9d7PlI10pUE7hg3zbwpflABposYOD
niUXIW5d90BEIFLuOc1gI7KuqwwDZL+0TyraFCZCOtX74NFHBjsB54W3Prx+kxdxTFBWgzOpofiS
QPT0SriT4a/QXRbnYT5VrjYiBsPBFUHXAEHEJu2xK5G7dJuJdprLlhNmrn+5y4GYL5dHoVCgkoP7
AyqE+jB0V3kWWkNwxryANUXutsqvlxwWx2OispooJBtKjD2o3niOH5P3Go5/xup54wxneR886M60
5039raYGC6mMfxwIUaOqRP5cZhrmxXVXFhKUxkyOma3npgs51OKXSXImASiYwBE2O7pZ3LsDRS3Z
g/38i5AAaDKwZUu4Jfcjp7S4LtgUwTiMFXP1Ey9vMBS639Lcp9kpLgorroCmpvHWW/MdpXif9uB4
AMMJd7571YVd5LIuTAU0LLZdsBwr96nVz/Opiney8TTHBINi5e5vlGchjT6Di+ttJBTPZ3QdMXQd
35YuiOmuAUzq46jxNd2RNWwlttT7nrdNtv7ALwQzVp/kQT5XLaa9KeAdpqqseQ/SN6/AoE7I0aFV
e1yIYuw/bWO57mgTtyl/zOldZRK7QSaGTkQOusX/nfUSqxsLaYz1I+MLG00GCU4tJx7pm9tGTUbL
l6qCE5qt+s2FIMbuSSYHkk65AlAq26kyIKuy4itHPXgyGCvX67zpsF9Hl4gMzQrfaIGsBzWNQDMV
0UFZ6o33tdazTFMhOv4zAQbHWLxQmUPeCxgkyWqL8o+E7ty5VB7dfYmB+fjCOeS6xV0EMsEPuPlQ
cTT+M1FAR2WGHaaY3cSji+IKKm/0qPLfjZkszsnEQrrSdW0P6mYn7pPjpEn2kBPO27CaLlxEsCRl
et1XoiDBeQIFHxiPhRvH4rECgePUC06YSHYYm1+VKeV2MmjL7VO6Z4Ko3SQarIFN3hs/EuQp0ml9
CoTYd5n9Xb/rDnx+hPVPd5HD6IquD2pdCGhnd1ENZkzxaqhB1Tq1KL/XDoqaT9uqsvroLe6T8ZZ9
L2pTgIAF2/3HNnyTu+M4etsiqEV9vrnfysiCuZPGiOWwRt7hC7+S4VGsH3UggoTCYVvMH563ixzG
KWpmkfkBAltEDe1B22dXZuf2x/CF7gdS8gfttvlWvUi3GN7Yliyvf7OLZMZBRq0mDsIkYMwh6j3d
zG0Va2EOmVVL7cyz1uiOXqAFpQMyNK69WqosodCfs9m0mijbDeLs+MEXVc3vmkz3pDo+y3O7F0R0
y6tf1RR7naBbqZHuulQ+1BKvw7PuES9/PeN1lTGOMxIj4ydStCtykCMJPFzH9Zx7oWaM122UfgoL
CSEAXe6Wf0IOCpUA+IwwpYh1KA9ZPm+feP2NvByLMSRF640kaKlmR19nI7dK0851cBkf2vh5jDg6
zlU+xuOatd5q2LpF8uTWh8YOdlCGE02sr9VD4zQHY5+4+VP3kvBGI3m6x/hc0cyBEJZQfwGiNd0K
bzKsV87Jd5W3D87xFCy72lwHAnQRM4R5jAHFtrTHFujB0l+R+Vw0xWQckpEO/wnf/KF/9fVqpzbS
cxIXx7wpOAExR/FNJmCr8z72TRPcjaJ41U7fmvpl2y/wfp9xSELdFkFBs845nu9wqrOe/Pj/SaB/
wSLWFdssNJsZPeHMvK6RKpnO9u9zlMtkXAPgt/SEZMjYEaefkqK8MfvhbJYt2ASwyV5HvNoc78YY
N5HphoxZDhRThBnR7L3Ja6LzdJied3FfcwCsNlNAMWVW8AJ1PzvxOv0rCNGFAjOeIJNTCWTTKDxF
k6PJKAg5qsJJx9cT5IUMxugVcNvMs4w2jK+/lzCj4ww6xReQqR9VtzkrOxB/Yy9u5uU42/eHutPH
+xPnUm7iiNZR1OfG/zVpZ7Xl7N5tRwtAr/0oQmow612KKHXLYKbXZduIe8s33vSKtwWzrWtEZKyf
yMDvGyndbVofxfFECk4/fjtSJSzxWRPJowT2ULRf3qnC6I4I3jqPhxPO+ySMCwgqPUrCHKM8wXQX
Bm+itvOB6L7tBnhXxbiBeZwyOQwJDbr3Rv6Vz7DAyZAIS3jWDm2WdJSzS/RmNwLMX2Y3ruZpwP7g
g+2te7VLiM0cR0ZkAEAVvNXJdBMOjeX1427+EkicW/usycBNAVs5UTXJxDYN42xKNRfKkvJ2Fumv
WXwIkfKh1dDwCsSrYiRJAWcNgJ4xyvLRYDIs8cyJgml1Q3kk2kszAIhAuid/QdmF4yzkMD5H0Cuz
mlIDSiBiuESUaivN+/99tfODEHZFUcjGTI4D1FCEel9qnlxdxTyDWVmq+iiD8TBdnIlBTJEUphoM
T0C4RyWM4mmpVnFQXdEK7/53foKPEhlXEzfF0LTiSBdWsXkZyYOdZZVTCBKPqeSzM/goiIk4qiIJ
2zaaIUja+4gGawN4gjzM9M/e4KMQxuOE0qCEuhDBcWKee77teC8A7/cZ8xxKEqADhmIzkU9Css+4
+xaf7Z8eAA0OohIdwEuMgFirMiEyICA80B2tCHCE8q0eWI0rHbsD9Tjd3nw0rnn8JesHu8hlopvU
aDtfnOCqu/ZLXZ58blhA9ehjpv3xYIzHUXyjBdWeQtsc2O3YV556q1xhegITGqmt/Nh+FFYAWj9K
YxxPTTR1bug1UlA6OmuZGlZm+9hRNJ/anYLZwNrDuLzuDHd8KP11Tb/cJeONEr0I9Yi2jTHiYA+p
4eVxYZO6c7cPyflkbNLTAS450Sf0BPr5pSszq5J5QHWcg7D5TpJX2TRQCslKc+sxslTjSU3+d9yJ
D5+KzXR8VVKKTKdLBWFtqSQ9StWvLuS1uNdfIkPSZQxsKibbyjfUtAdfOhB7RzXDgkW9J0pyMpQE
ZSyNM/C9emuyRET08jQZ1vzx0auFQG9zBZpea/u4BxtAgdmEiPOAr1T0cW0LKYzfzvO8qMcGcY+g
fA9E21euhWmnz89FcS6lK9M8adicanmY36s6t5DKOPFMVURdpjC9hXostaM/cgx39TNh70JVFcMU
P7GzZ2KRNFqDEiqgN22zxjteRVY77YWOk6asH8RQDVEhsvmJsVSJS9K2BA9FgV2pOZSsKXvdNs9V
T65IpoQgh+ifCPvqJh7bakCjMBa+gp1kl1VXYeoFwV4U/8oTLEQxzrtStZaUJf0qGE5UrwXeeiPv
KIzv9uW+CLOYYF5JDh7yYnbbWLQNSbhtotRpqup5++ZWv42iKTAejKJ84geZlWTQxAnHiVXp0MuF
pcgap0vNE0H/fZFs54IhaDFUGftl0ZUxaXsfHKzbp1gZPYOFqrKM/zVD/oSbHZAmBXgGbi0+C9/N
G/0husZuMPh80l8Un6147L2vxg2o+/6LpfJ193ARzuJpt74smQ3lCKccK9U9HYdUsdiU3cr7kHOX
KxMM9KAaQZ6KpOITfFqb9GIiRBhaok1j1R6uQheDPF4D2iL11L3wQClXv91CHPO2kwgjikUN080b
8jBkzV4pTI535YlgXvCx1VOBiHBDSjzZfnMQuRiw6xJMdGxkyjXCooMkVdkPnYJ4SwSStqRj+Y/o
+20FXBWhyRpeIKysfsJL6OeyS8DghnxFHXdTVbhFzku+V2rn+PQLGfRvWNiRCnqzRKGFCorW0YOU
EviDb8QhloQQC5gdKJ+bP7aPtfpEaJpJDElTUOZhnlcjDMrECAHaDfBDVEfRQUndbogsyeBN+q5k
/vR0F1HMGxtXgzIRAdAMtUOJinDKJ4LhxsFRz+JeO2yf6w93CQRCVZJ1VSGM0rUxtoRlFT6p/d6B
4HPwYke/z9CwoSO/oGlOHsi9/sgRuq4kv4WymztjM9Y10HDoOIviAobzaIK6MPGEn5Q8Pj7qsSPf
c0TSGOFTJqBdRDIfECiZnaCUmECiA0+zA2ZBin0MPDiKlTC98Cab1/XlIo75iE2m+l1DX3pByKxQ
vFWFwxzemMWv7WOtXiQhsk5EXZM+jVCSxJyzLoZaBnXgmhqovANuI+dznxf6uJBBj7qwNjMMmjym
8wG0iyidzN3gTk5s/Q1p1kdBzIPf9rU/ZjR2ycu3ZOwtaf6SV7zp2pVK8UcpjCOf8qLKaxEPpJE+
l8O0y+cXPFkvRqq9Gsr4os4lcDukqywJRUsSGnvsHeB7HBrSWolOfhUV78l+n/b5pJqLC2ZMUCn9
NM0qzMEOjTxa4iTbanldjZWXxALctJaeZqOySBU+aTkPB2M1bbjIZieRGgTERtQgnQuz0prV1J6z
2zmXnW01XX+sF2IY65PQRK2yHtZXoitsq0SkPeAbfcxOgzS75TjutDaWLMAwlFbVlrtCE+0ECFmx
kHPyJI7FvHvfhTZLkY+xgQEH7kSEeFJ1TtT0iXNaeprPHxSjEbKoGuanudFokKYYNXu64ym5pZt5
rUWB8v6bkGs1SCYXUfS4i+MEph7VmYqL1ZvXWvyWpl6KdX7ZyniLIasObSGIKtJCUNNgaTUX0WAx
k+xbV8ZXRlztylSAwige5/6oCW7dH+Nx4hwsqXGHgbVUCb4FRIksU01dZNhWSsbrrMdTGEzPQtM8
RVlqo6z9Q+tyzTK0yR6TsbOnfrRAw32jdeKdmLecMO0PHuRy54yfKjM5J/4IjCE61qa5+isFlM7s
/AUUYXg1wU12Fxmo8mzfCu9SGL8VDOYUiCZc/TyN1nQvdoU3C+YDUv4rvQh2STnI1rbElRY+XCXm
g5Gvgln105CwFLQ1rZGA+w+o2Y0nnaM7+S3VLQ2YcgixnBLvNPDYAoc7W7SqbQvJ7POpZGmu0SoT
toH2ZWgFd4JtPJa7zpkcwEpbkdvsRZ+LirX+aRdymUqDWMxpqAR4HIBP+1i6I9ZKojPWYJ3e7nfv
A6E74cwdQ12NTTD/aiJvNyQAQn+0ra7FCKFEczZapaRo2olqmXQ88162RMsEjwbvy9In5ZOFAf4N
XxVCEdR+lNjnWVlgLUN2xhs6f9J54QO5bQQr/EUeMQFLKX3QLTUdv7F80eaR0Kx+XbRmiAKAQgNd
mo/Ssd0xYPgVqfYko0IRXevaTSaalkFqnqmuxi4XSexKkiaEw2hoqIqRKrLl4r7Fvnt9BuBTOH4f
m3MQPw49p8u5ngQvZDJ3m5SASZUjyKSJKZZp3OCY7+Pryo1c3mrS2mOGNhdRNKiNqrN1e2A6gO8x
hYE2kuDlRAHKdsNRlbVvtRTB+GICsl7Zp5TcuhRYmvg9k05VlNmKwMvq1l4yUAOLuqRjxR1Z1kel
qIdGjKoUuWkT7+f2kcSY8CoBgJc8ysN3jmOjv8Wq/1IW82qqcjqUcwhZwF5wIgzTx6Hln/t3xR+v
sIvEm0lajfGWEpnnE3UKrdYojKD5ADDLPYagLGJN59r7m87aUhDzvUQ1IqCSQeLRS9eieS8Ctrzh
VDFXo7mlDOYBVKZCkYJJkp0K+XewBxiwq76VO/Of7vQDrz21FqMuxTEvXxs1xRyMmOlJ2vtAuxb8
24Twqkk87WNckiGGwWyoKFsM9rQDy5gXu9o1ULl2nYuh5NcC2xX6Y+8m3ziauBYqLs7G4tpEREqN
YYQFa5ZoR/v8ge5M6t5wQHrFOyNPFuOY5lKcjCpBWEUTOeWUeOd2F2MAw7d/cE61FqugJq+Juk4k
tCNYSW1XSVIMSdLDCMgFs7dU9JLt7Gf+7TslTs+tyZkOsmAPrcWr1KyQtmOjaiGciR0i1LU0c0LH
XPQ6rHX0Z8mpAA6iHszr740zQ01BgUth63gLfbxTMx7M6KSmCg2YhTh2lhHdKcmNmt7n/bkoHkV5
t33HK8gSOCaGrwH1q6iYpmA0tlaDchgbBOQDMbEvHSuvs/Etlb5pg2DJ/0fadS3JrevaL1KVqKxX
xQ7TPTn5ReWwrZyzvv4uzj7HLXO0m3f7vLhcNVUNkQRAEFhYiAdM1MZA8jZLT3pguIXa7Xqh+dqI
g1WSbmdKoq3phoeduiWAMQILWh0wquSc1fXPVO5TCwhYa8CsWM5nb96Oq89m64ftMNRtRUnysxvT
Qk+IP2FiG2b5eMOJ97bdxDWsZTFqqIqklBI6qA3wgq/GofBQEH3XnhqXTigpDmFhaQ/XT2XzQr4c
CltWVKOx6Vo6uSiPR1uovol/lMdar4lRsiWe8k4lH/QGs5vv6MPDdCmRiHnofOMscuoJ29a0WhFz
VZoKRh7VtArznx4eW/1m3EW35Fi8dgfdp+3ByjG/bY0/oEmmCg71NnWMR0GTCBMQtCLyEnRWRJA1
1qyiKjejT1cPnOtH9g8aeZHDXC+NoKpios0S3CKlLrYwBdy9IW7j85g2Nt9T6xUxJitqQLKHtGlQ
vE9627ylRNPwivZ8F/1MXtECMLiUBgpMvDw+/c3rDYEVUTWD5vKY8AM1XaGoYlyhYbLPJFeqvywF
mpZ2fceF/m8GjCtRTACil6I5A4qAmBTOtwNTfH4wzyVeyqI/IBwGDCexDGf0+n36VDricUJ7H0CA
p/n47/GMVIEui2YUaBENvTJAzuGkyn1bP8k83NS2sV9+n1GcNOvwfF6AMyOT9mio4wMaFjiPic3Q
Z7UERmMMYvzn0Z/H1X2oRDtBi05gR+VQzXDEsHW7XAnNKQtGFA37QyC/1hEGcf1raPlvh/FBWrnK
H0HrlVoqcBh1eCvKrwPSCNfteLPyuTpumbn3wQYRSmZBH0NuYlOi2g8ed0ynkr3UzU/hMzlML6Oj
2toRxDO8oR+bai8RSSUYjqWYJuOX9VDBMdKEf6L8IFpoZeopqn4kBe8lsXlUKzmsPw6DtNUxncUp
o9dCki08YrRx4PhE3mIYd5ESNO/IJg5L61S3T0I3iocnpSqtPBo4j4ntY1stiPEXBmbKBFqMYwtf
wEia3AT3kk2sGt0w8/uCahSig5/oAh5cgn740Ilfr6vNZsoHxcpfB8d4iRD4nFxMEbWRW1puKxy1
tQ0nmi3jifgjsk25o4+WXlncLqnNeHElmfEfZjrlgYKqlKMnz9J43yeLlaoPsgqWj11n8kA02/ec
pGgG8i4i0CFMNAR8iwqi1o86jvCWu8E+ps3Ob6D3cNQ/MfaVKMYUkbFteokOCx8kDO/We5skBkdF
N53vSgRjb0RXgG8zYW9zg/EjxuCqjby7rhrbpnbZMMbUCtKQJacsOnE8PqJw7oFT01ZV7em6GN5K
GGMjgzHIeo84Jynf5aC0kurrdQGbNV5gJX6dPGNiQoOmlbhFkaDF0ITwmLrhl+Go7FW3cXuAJcrO
Kk41p86y7UIuMhmz0roagGKQqjpSHLi58tgIN7VE7BrUwtdXt31KeFahLA8fKzFXJImUuRYGBFVG
eqjT8yQdwo6zlu0T+iWCvR7VuRmDCIAbZ+68oXoxTM7vbwJHZekigDHNqh/6cEhFmgUYAA6liUPR
VXdqYodgbnKJDSs6GGdlF2PoKi+9sv1MWklnrBW4FknNKzyTglM1WJQYUHynxBl0th0dkhUdao5l
8TaUMd6ul7O5LPF2DZd2VzWlPUrt/rpa/IPSX/aUfsMq4NDitCuBd4ZZFRguF4/WIExenOEqwevz
kIVVbQ1Zfg7n2mn78M4oi2O3ZPumka1Gm35E5ehe/yKOosqMnVcg3UxGAWBQowluWkn6nlSL2xo8
MmZqWJ9ym6vTZIw9QLtYnwFD4nSC4BHzCVgZdD/uB/OtyjOO7W1iVRBjA62iYt6QyM6w1LMpRy6X
okeAeFbs1DXuFLTSf8zNccj79Q3kSmMuzFbN2z7WgIyhuJ8FYwjSU7WjNE0fQ795Rrl5Xqu1MY5F
IIk0NPPy90NmeEoPGJH9qp/Qj4xAJLPVH/w+nE27+CUSVJa/66ypBXNEQhEZurza55XpYEaoc30T
N/3ySgTjavIgToyqpfGjPD/1EupaknRKBuIXpuldF7VtgitZjGMBgqLHuBA8K6bv/QumlCCmE8Fe
aNU3CRIWipc6Aj+eoz/6Sf9l5GqRd8RrV2Z8S4gKG4ppDbJwHyMmB3SxpHvTp2M6Q0yvu77E7QO7
CKN/XzmZTkRlJBcRhSixYM8mBh+lAydtS5X62noYt4Eu4x59UxBBc3rFe51gZcljJ8tWZ8KFjbws
5rbaX5bE+I+4J8geEuAq5Sr7UWix1QrZX7357frG8aQw4cFUz7NAajxezOVMxpcJqN75+3URvLNh
vIUWKRUa6CBCzAqvzctbwZx52TGesjE+YiimYqz0WnJKl+aaU0TV5GGyMREcpF08OqZ/8H+/joal
ag2HPMmFCmGCYZR7I2re9En4mhqFLeTIwunTMUwktwuTF7U3kP8tvKDt3Oubuu0+Lp/AuA9wiiAT
McIp5vOtoNyWoOrsWquJeM9cjtaz83m6YWlDqYYnHOdiV4yKLVbEz5LpnPWJH4+Jg6YLThLkg3Tm
iqWxVK7iXA4kB7rZaRaMwhiqH6piPgnTYIu1tp/V9DjhJaMoaMFMBE+bwddnZEdDzw7TUOzlSvJU
c7qvS+Vca+15DucbqYzO6iQ6TR45xajvQGN/NlJtl3XRbaaTu2JKvHg0buO09JZJ2EUY0WAay1ko
M0/txGOR9jbmhdzMOWj0zBDwEqU9FJ36DfhjHUn+7Iupgb65xcWEL0laZV8Frd2gj7Na9EdRTPeF
2NtlV922EkbUl+U+6FI7aTJ/aKoClOzNc5HkB1JGfkrSezwcQ6hRYwcBAQhMS/Ef6bYUq2Oog7NJ
7h/1JrbHqNsnaQBOtTTD8JDGWbLvcx++XNez7bTAxY2zw41aoe8HkUR0em9+RtbolLulHzzNdxTl
2wPlG+5FT8Uc3+SZMhbz0pgc/6TQv68ceyloYdzESHsT7Yea13Yngym75SFseNbE+FqtS8ekAnuP
M1eo+jXHNPP1NrOqiJNG5MlhvC2poqCbQkT4s/RFbjAKZjwMaETrQh7FyHY2RQF7PPrATFVicdLA
LWdhXsa0XGD4EjK+w772cxudxX7/vXdo5S175mHztwvSK6lMoDErsTHMKV7qg1ftI7t4TJz4uXJF
j7iDL+y5BLvUrX/yFCt5TIwRaybgxAq99lFJTQ/KfvYoIopXwNpUwpUYJrqIkjJRtbqFDTT3kmaA
0Sxz027iuHSeFEbVG6UfC0NCwFSCd0ZdrLDeTQbPnrbtebUWRtUzBIJGrQBZmr31oGgs7yPHcOID
+lIwSjh8Bi3RQ/vYY55YvwO07Om6N9nU/5VwRv8BXq6nfAZiT5W/z2cC/Fr73lQP14Xw9pGJNyKt
NOphCoGK6LOHJB4sbSDOouSca4prYkzMESNX0C0Trsb5YPjEoTvZ7ea7v9Er3amw1X3l89CH27H8
ZQtZoHBWSXUQdLj41VvK0Zg59XO3o10JKkiX/+4QbrzrG7r5klXALQZokyyrbGuCGFVlMAgozAn1
mxw7xZQ6WntQR7dWeMWDbQX5JYptSBA6RUQ/AhxIqmFcI8aWaKm4l/XqRi9MTjzPE8VEUGj7SsIh
wUam6X5UHocUc4CnvZiUzvXd2873XrZPZ5xiJ+eaGEbQk84LfBBt7YKd6Ye4MUPnj94MCmBbpqLo
BNg35rbMMIGhpQyTfTl6iTDfakNxFIHu5ixpe+8uchgTE5u+zBo8fZwWuakbwWptcsx9zZFuDSu+
k+3EHXdcss5/2MiLVMbgBDUDcfyI2zOtsl0hpzdmI57EWnmcTKJb4pjcoe/7jkxILY1JixkUhWL9
bwtnI3/UtWT4TugnkjnlS7wzj7GLOjX4GZAdPGCWvV17Anfl2wb4a+EKo6qjlgQAkCIz3eJEx1MZ
pVYW3ImLV86LfX2Fm6IAFMJoG4mIsshcQouUmHqi4KpLly998mNJTmBZsiYM31Kk/XVR2/nOlSyq
ZevYrjRIBkZbyTF3GkZLU6pxP/ZBpOuAGm2XuSBy+vdz5ZCIQGkAbCGmguCICRhCbV7iWaC2GGRW
Hf6lTl8iXpp/8/5ZyWCihVZTRz2YccP2wiNuoLR1zP79+tZt2t9KBHNKpJAjM8zBMVALbjFE1jwc
I5hE/0f+ZCWHOaFJjmaAhPASM+qbqdGsVLlBuMVxkLz9YpxWEYAWexapGui7gXTW0HoKWPGu79j2
ba2aIiVmMHRUKH5Xtryvh6yrM4Te98V+2lMIBB1bPeUWuU/OHzjrdz4H0j/o+EUs4/y1Ii0Lue5o
E+Hk1Ofe1wHbD8HqOtn9DaSmgJUXI8eIt3f0IpTRclGLSRESmnJHQ6YQWRSlxJs6uh3rrzaUVfMB
j8/BxAtjPpS7xqHsseAWRDv9veRVh4qL2tnMRKzkMTqfR100SgE8k07+6uWnbKZwPm10E7CMKwHv
hqPn8ullsZLGaL5WjRjWaKZwRDeLp6IrMjyFHwOaKB6fB0jinRdjASlFMogFdFPJE8sUbDlrHNL9
ew5j+D5ME8O/6ElXROb6xCjSuTOHEq59dvp+L5svHBPbXMZFABuazmEB7v7mQ9dV2abdDLUCFBft
PFdKqznLLljLj1wOY55YxrKnuGzUIoMzpH26y016LH3B/r7Y7T7fLxAJkAmnrL55Sa4Wyhh1WshV
mgTYySr5Egm3bfItDxFD/px4Y+B4ghhDrsIoaksdT5lcCO2iRYPkzzI1rFayBYPH0ESP/5PGrxbF
2HM3FmbQDrCv0njUCl+fEwsYSnDoP49ohOwkq+g5AQD9xWsSGYtOKl3slhHOKVTKcxCHd0PMazzh
iWDMuCRT3uBFQV/ur7iI038/Xvw3m/pAGq5CGKltpX5JaDuBcWpEb4r3QsbJGfHUm4m1NUVOlkaA
J2qlg1L01oJGLF4nAU8G4xrUHHBO0i3I8tbCIdNrZF7zB5JLnKVwVOwjN7HarbpXpB7gAcpJ8F0e
7kwJUzZxA9bzodd2XXpcBMW97pPo+V5RMRYAb8ryvJQY0OUMkX6vmKrfCPG7Fk1eqIccUdsX4sWA
PqYgrlanxb2RdwuV5cmefky8EJm93BpsEJujVa56bnSOyO1jU9E5JoNnRmfZ26dIVbsI1MtOEJE7
LdfO6TIdBjXmHBtPDKOBxjSUWUxziU0y7oX8S2vI9+r476exU1O6LIbRQVnsNBGjPKAcGICSpFYh
uJXw87o6bIdjFyEsSXsHtH4XZeh4004YSveme9mjgd2zzFO5V/FsTf7iXk/bKmji1QGmIZC70d1d
qYW6CEMltCZxujdiWtqX8IG+l3O/OOZvUuiIXulo3/4fk2U2IxjtIpdxfXosdOIQ4NToZK5wF9n1
KUALJTAsB0y45bjyD+DyZ0O7SGNCGEPW5kaaoYqtGz+IbmSjk6vFPRzbIer1ky340Vl02v+0jQah
Nd5nGHgbe7wnyzZQfrVuRltTIRgNg/pLgiJOgQmbqpd56Sl4n+/qm+Ko+sPBuF1cwO28PwI6r0Qz
Krw0UapgigN6KoKTWR76wL+uvhxVYrsoJU0oRlODicjjUVW+Vv1LEZ2GPuc8H7brm5d1sEPd5DmF
q5QJVNaLnlSv9gU32OV72c5A32vwpNH47IrqsHPdUFjTFlLiDg0Nu9kXYLwUH8Xvs1M6iEKc6zvI
0w62uxHtIFmlaEiyJ3tMbbQKkALEluyhqGUj7v4Ca/Ti2/zRrl+vC972ob/sgx3tlkcJyn4dkgJm
iUL+jyS0CLeHbTtavMhgPE04FbE8BAb5YHo3TrPbvMeHyNFuJhg/GsQt2j2nYJKkx9vWzdXpkm4S
CS8V9eNqXPm4AQiToqJPCx0/n08nkgXWlHKK/Jux3EoI/ftKSCR3NSka6IkYaLuxqh2AKa3rp7Rp
YCsRzA6qUrvEAziV0Dk22bN8X40/DUWwM5mTe+YthfHNY1cSZawD4lSihwqxGvJQ8NvpjtVKGH+s
lKLaTRWieckn3ujTwbXmWbrDHMEdmq7c3CvsuLVbTqSwbV4rsYzz1Sp9zisJiqD4wvfez6GEH91e
d8nPyU1a9LOL1ribZOggz/Hz9pRxvlEW6AoqxJITZ7t+uJ/q5+u68RErfvJTl7Wx0etYFm0+Emwp
JUtKUQUHZZJfEDu8r46dW2FtiYu68UHalaKVAuQU/okP0TVQQGBQlmGwZAGRKsSgravwgB8bux3i
fRh9medsd32d2/t4kcI8bqcgb6NGwzKnZq9HlRXFP68L2L5eVutgXrVLr5lC3OU0MhnR4xvZ0a3h
KJboYQgWNz3AWw79+8pr9LPcDY2B5QTZUQjONXGvr2bbZVy2i3EZgIjEKZp5kQuYzkJyg3ogyFE8
EvyPp8J4jK5vywwQJ1DZGDlS8kB91CrPeDcv4tW5MD5DjOJYEig1l+IjwYDWj9Dt6LWPYdfcqJhu
y2djumwb4yiQ8pXnNsM9HGbWnFkSOvDi+yEB3Rmdgp57NEDLH3mdYjypjI8oFzNQRcCsMa4odyNp
tsQks/Rkcq7rxHaRXTc1DQ0tlHSWkSPGolyC4Yhgoqjmoz3UnV71c+aUdmoDxQQ9jz3DrTBNjxZs
eY5w+yF6kc6GicEwCRlKOOSj8ZpGv6WvnxEF2JTlv99x4cDUXj+f5a/VsuFiOlWDmPQKJdoYXYxE
9KrWls+dOzu5I3ZWwG+G3dbUi0TGRyUjIIVqQN9UKKlSepgQyNIEFDgFl4pmW2Uuohhn1WZRpIQA
Yjl5ea7LZ0zpUXlUEdsu6iKCcVFFnDaTSIEfevggZV9TZX9dHTfjwpU+MC5K6pQuxuguoHLSwdZR
slVHgM6AWxj+EgtOGxlvuxg/RRLSpSJ1txNef+Sr0dwXyFldXw9vvxg/tRj9mAKOi/1q3gQpsyKT
k9/9hxvqciKMd5oEucdESrwhl49etN4fvtGKDfhToWM8p8SVxngL1cj7quplAqrY/icNKiJH2cv3
4R0QjlwsE/30K8aqsdD2payTuIKxToliRctsTcVBlG7G6YfRIuHCyypLHOfAdrvNs6IPZo2wTMaw
nlTp7rrJcEF0s2siHdMNxcmbI5R9m8wtI+RhsjNGZN6RsTmrNeimpDq05EyyQgOcCfHii13naYvm
1A3owsXeGK1aDnlowC39UogCri1TRS+FzNijKAddPISwFxlc+/ouH16u6++WjaBDSlENZDjp1O3f
QxKpCyeza3ELkeA57RErzsdY5VGEb8UlmKQK2jtQ8uoaSzEr9GIiDLSmZIyhY4RvTWzaJqZ8NCEn
MuEJYiw+75qkbaj3H5NdJLuVJqCE9aBnD9c3jXeraYzPx53ag9Ab+az5MLuYjmAjxwSKVNkvn+pb
vt/nymMcf69JQdqE8GTGs2ppB1rdBGfHG96FTmdHLu8JzfMCGqN1gwrK4RJJNGQmmhsFz4vUjm/k
Q2enTmbz4q+tQwOhw38DFFY7jHEMx5SWN5U2cBTMok1Su9ZgcDyqbe42MupRBEs/GibaGIJTs6eZ
z9CtjnTiLZgdEPyUvMLtZmhgYA4mKNwocoE1rnmpqwpUuk6NxjmQ5eU+OtynBpMWCeLYngdY2/IV
8kocc1OYUS/EU4XwoBAObbpYLQAMHMXf9NggaJNVopqyyZKLjaMCcslu+pv5oz+jhz61Age1E83p
HWG2cqc6mc50V9mZHX67LnzLVVFyuP/KZk4vWqIhG+YZV22buIvZP4woPzZdzMFSbu/iRQxzaCJI
LaWI8h6k9XPeuIruXV/GtnEZJrgiiSxLYJf/3eUCZZ8ldYN10GS46NL+kOKI4rQPnOsrrxlp07hw
bYBCTdRBI09VdPXkjJRBS8QcqymyL6HhJ9pJFM+RwHGIm0ezksL4w0gz+7FeAGVSsoORZhbRvJjX
urMNuVsJYfZNSWI5VCkpgHEq9oobHhQBTPKTK93MxzbinBJv3xgPiOHHaWosqeKg7z5oznP+kCcP
hshR6U1dWy2J7uvqdNAHkptKjotx0B4W8qSGnGc0jdY+BVir36erXP1+GJWzNLXAlQKE4YYY5pQL
oiVKsV31i1PU4Z4k6j3ooe+vq/i2Omh4N4sGRmKz01oAHsyIXkPDa/m+R4K5v+kBDLsuY9MTgaXy
vzIYlUv0ckw6Am3A6AagYITirynXvCUvHaUWbgvVvBlHkePQeetiNNAUCkGpavRaIWSUQf0QlW7C
G71N3cvnI7usi1G8NlA7M9AhoyMt0FnEkkbNoZmckNQYlri417dx0xspoqwTVZQMOh3idxWpYsxD
MhMEgOFsVXtQlThoKQotDYRzcIFIDVyXt6WRa3GMRiZqYBQdBT0umrqTsxokn/ENieunpZ5PXYIW
OYL4SZTt62I3r/61XNarF1LQtXDHH6/07hEUWSflbr7tMPapfNTAYvnjfxTIXMZdqRbLNAGWLOwq
xBoZxotXuwGpWdERLcHhlfu2VHO9PubdNhvtqOSUs7swZEuVaDo2GP5oTZfHCEurEA5xNEgpwsJM
/pEVX+Ri17cvCuabVU9SeSBiYU39XSneiSRD8PEHvnL9EmIei/0yq23YQPhY/GymLwaX84t6DNby
1gKYq1KqMwWUNmi8ag89GCxBSuUYNyOyfxjTxIXZbdvdZS9ZZqKhbss+bCCt+z6gJJ664MsEC53k
Df4fBvTrtTGeqzXSQaswlxQxB3BpDrquH1PkN2n6D2vjFMc2iE1NkWD8AMEAeHh/NsJpg6kykzEF
xyI8f/8SSrdq8qaFx0CKLC32Sml33dg+X6O/y2N8JujvEiVeNJEGvpNyIinH7280ukCAIYEXWRHh
JFleRSS7a7Wm26f4w75xdGtG4/ryulDwrGYFlvg0dxbPVX426d+EsqyIxKzBRovrz8kyAAYC00ky
7aHJePmlzc3DuxxjWVRN0tgLQEASHiMGkr/DUXDsHkADYAfO2FumjyLtsfmLl2T6fMXRhV0kMndA
bZoj6po4LtBxOJi/WEjoYBiM2CZVvYvzkoshoNr9u2X/LpBx/rOZGkkwYiclJMCRetyTneGkppXv
Na95lu94/FGfg8ff5TG+vxxNAwgiVXQ6DFCul7euyuxu9qP863W937jVfhfEeP2pDqsiLrGTf5OE
o3P4ZDz1Hm1aqPz8lYc13Tbsy8mxpDd1AXqFMEY8OdWTH5TKvdYsdhFNeFpoR6HrXV1BLaEnh3Tp
ODa+uafAloFFDRm5T1xqwThOiUaXqtdg9a/v9CF0mmynSJw93bS6lRzGl2RSVIokha40mZfMN4V0
6CfOC3ODphXHtpJBv2EVls99D0B8hbU0YEjp7iivWetrYMFwTP9VsGnXiYp/RU9C7RZI24N62x8l
jpfetPvVRzBWqMek0RdEhY4qgKai1G/HWX6+rp+8M2PsbtSWsAhTJMcVU7T6/j6QNaspc0tQOTu6
ATGgO4oUEm3Xw8hv5u6uK9Do6IIiImEFOiZK332LzgalsqSn2cM+Aygf2OKu5DXUUUv+5FlWcplX
yDhmSCWDWs1ps0PZB5Y8e61Z2Gb3nLZvNeoB1zd0Wzkvy2Su8bEzUGOvcQ8RWT0P2nzQ5NquiOhe
F7MRnPy+nYwRjE1qztQOP8jB8CbwBHsKUXRYbLx9duAZ+AN5kigiSSEBOfqJr6sxlACYSyCSihLD
hsvFkjH5SZTdCcB5vEEMjwv02tL+lUTWk5mBUo9hhmdP5ygRZj/liPfQkk6zc7Tou5z4wKSta28t
ktFRzGtOiSbRi1ZDkj0CR+8IDmITNBZmZ48gK7u+qVu6shbHqOYsxO0AgjSEDwBbEdUKwV4e/4lC
SqIMUm/KlfiJ60lQldlAGAtEA3pkp0h3li51aS73+lo2yNCAV13JYW7UEDNfl0xCGmvBs/Sg2af4
EGD+hgEUp/jY7b4nX4ntKrv/R+p9W1EuK2Su2AgedDTa4W8aNkADrNrX3k1b9TFYcA+QyC7n1cw3
KvZ0sRpYvCX0xihsQnzSpzqNxpo4Mip+lfJRXEBfPMadhDejk+x02KFBAXRI/gvOxOvY2qAk/l0+
czOEUpPXRgn5mti70ay4edsdxjR6y8b60ESLV7fIZk/dKdENX5QGX8WQ3Kp9HrPkJR8Eu0/1ezMd
eA2v2wp92RbmNqmVUtBTE7fJXN0Vam61w6FcHjiKRq2CdejrvWcUrVhGeQCPA0GkX56jN8zQgVMw
7wW/fAzOvOLx52TI7xvN6FaDXjwJg1mpMMoy3e1GD6PVd38Sb6/WxDayq5Nak0gPoU8ykMbpix5q
bludijFzKi5Jz0aaFotCuy4AmKYpAUf/e3CjTeibnMoEiI9DfaYI2targdupaK+azTmtrQBjLYsa
7yqQmqQ66UsaSBU32V1kq8fpm7GfQLYk+PMeTe2evI++8IgKN/WQyODNJuCx+0RnkuRz3OYzFjgC
+maOiYVZKJYicucd8eQwDrybIrnpJxT9cgWk9N1oh035o5yWBBdG4ihK9phq8gGjUM9F2PlJoDhD
GGMEd/qqzNNxblNOMpn3PczBJkTU6rmCtgrmAYzrc/seKa+cA930tqu9ZQ50Bo8Uukiwt5Q7cLkp
nNLHWJT9YNf72sOBPpYcibxF0b+vNAhT/no1KwhxzOhhMAWr0o8jt2y2raYXjWEcajmCE1FAG7Aj
LubebKR7sVoka5zRAaEKPPfN20LGTRaJTjRMS0PyJRB9w+z9RBT9//GYGC8pNuOAZEQEdDcYzQ4o
EAOw3iZWZmUvs9Pg0cK/iD9alj555pVqMM5yHBewEcpAakY3+q3x3IPssQFLlpWjs2k34EqUwcrc
gqSfziilBMbJM89fb8BuqW+jsQ5RNPMT+4gp1oFea4HojIdiH59p8W70KVu/fjL24iMSJmBcUAG3
nUC58u9TvL8JZ9142lRKWi1Q1XDMrD5brDj/Ykaydf1stw3i1xJ1JkpteqFC1QXqM+h7Q3WmNLIS
4a/rMjbvvcs2siwkRJoGdSZQH8UPDgRzqOnwOD68aKPD6vcdYzxW2qlanlVoAlYwq05RLRV4phy4
x0n0KWMnOGy/De/Xl/YP199l/xgPlkkJxtjKDfbPIx7KHMf5PfmK6w/soNrzdVnbbuUiivVdmlSo
QrbAdyGvOs7vanCMkxvMk/sTlUAAYdDhlRiCzniUmkiZqiZAu0T95AmhAeByZ0867xG/qXkSRg4D
MIFBbyzdhw44+RwZMPCG3JXCQz0flebx+o5tJswwBv2XDMYT62UddUhYowbja373pO5ouUv68b36
2t3PO/nHdXGbrngljdm4qgUv/5LF8Pug4BOR/JBTjieWthIQ6wUxnhgVpqipBFyYlB86eac4JAEP
Bgyi9stnE1lqcJG56LtxZi+/G76AaY1OOnL6owaCb0x5ur5g3hEyPjodI6mTxhGhkYlJJkF8CAOQ
W9Q9jz6AI4ft7gcfgdzncY/Xe/82aIeh/ybyknTbr6DL4X0Y+ioyqMOozjFLHofnV3uK622O007D
kJJgp/uUBju8NezgpPBY0bbfuivBTNw3K/XUiDryBPoj2F0DCx2DtWWpr5OVIilI7MmX3fiHinSW
pnPnVXFU9sOAVqsW5EXKGlVAIm2onWnQbotJ4yQeN93Wan2Mh1QwmiJOZbgtXQHIawIbA0rp0/Sc
gyvqujpyjOOjrLNajJwnBjoiaIpTai15vKuNn0rkVOMXefaNjodI4Ckl41sqPcvz2IC0vv7WTk+z
+CKH/6P/+oQoK5pWSBQcDyUZBN/aX91OecRARIuqQ7vDMKTrO8hbE+NegkAXtGBEwlEmP5tqJxc/
gobjwngax/iMKBvGYtQQcOjTq2h8zVXO71Mn+yluvKgb2ypV5opQaQOW0Ci2tJw61ZeH3AJp6R8w
FyDcWEliQqdZMnqBdPAYpnDKslNZPw3x9+vnsR3SrGQwziGP1LglM1680hfJNw7jaTpidvZj+X0E
22RyCJ2RpwKc8/kAVa+MKNCjKMxnqtbDrRCdSoVzPpvJZvSRgS8eIYbyiQerNfOiGQsVlwZasOhc
PlOHp6OAuNJrRYubNNjW6Ys8xv8kY5EZTYVbuT/MmANUOORbfUi81JfAZYvOuc7HEDi14ljSZsy7
WiX9qtU2Fg2aKgQDmdHBw3RMpEVGT/D/HyRPVAE+qTsiKMDFFURSLLdUlwAOpnc60r49OphlgBjI
Q3eYbMXDiCNus+2mL5cVEKuLRENxnDHeugMzuED58BWj86QgclL9W5S/9tnTdb3f3D00GmqaSZGT
LLtEK9eLKig0bjvgxNAovXw0N7acQv/mcjAzXJRMzCH+xI+gR2Fa5hpAGWn1c17eWqGzW+GwSNXu
+nK241DwIsoGwmntU5NyN0xl1yZIyanW8tbsNSCRBVe8owXA0gHhBC8FuG1kK4GM0kckzyuyoPWh
l43cAgrrrTW1XR+i5S1L873ZZnc5iP8BID0meYxSfOaaPBPYdl6rj2BsIC4FIqURVp00xDL70F4M
YS+n6otppreVuLzMlIYlTokbN5Ibiskxz8M7DCR4ltWAo1GbXmD1LcxtXUyENNgC0YlGX5B2c+QO
1fP1U+aJoDfTyuTLoo9kXUC2QJKf8uIhJJMV5Tz3vHm9rdbB3NBIwZZL1cDepSi2puhWMZ4n8yUd
eF3cm7HUSg5j6VPdoUmSRh6C4dfyPjWPCKX6YZ/2vrxwMo3bZvjLOtgrO5+0MlBH2j6dl7YxgKVO
P6AP2CczRwmo1n9ylpdFsehoNNcsUV5mxIlU42aq9SeTW5qWeIthbmzNDKSip6MksxsK9/7yNt1E
GOc+WVaMhgBpT0k79ZN5v7id3Zzix8yud8Le5FXINz3oaqny78qYIimfTlTfW3fASLPIll8bDNq1
JzCQqIfSiQ69nd10Xmbzhy5uGwLY9xUTibNPzeKgbQzCHtBjhxijbaq91TfvncoBMm2f5UUIs8+5
XEXhUCKpFInkvIwaUmTiw3WD3hSBOifB7FEVw7MYGxBKUYmKHCiDPjrFxnPG9dKbunIRwHbLCs2o
jYqKWFUorKW0uj1NUAT7DvNRiI3xc53bnOGY33njnnhymch1amthGjPg0MHme9DlyY1EcS8MtW9m
JidFsH0JrNbInBMolRsxilB5H23RLmM0d7dIWgQ/FPBGA0HR+OYdr6K6vTwERJoBTqdPfTjpQNKl
6CnGGfqPwYhSjDELMYancF62mzAUCaNh/yuIccYtsCBlGCNM6Rys7Qw7P1SiBQcGJlG3eChRMM5O
Brj2eY05mxa2EsxoZjsbRqGrqI2qElqPm/owlBiwVw2cWH07AY6GeGAhZcn81P8T9pUUJgRRLB1K
Vp8VOLLgrn0e7sDY7iFqOKAdwxJ36tfKBiIyOPNOchOBJq0+gB716k6NukCOF4pMoTtMbrC/yMYg
o3XLs8XNe1VXMRdXR8r/Ey5eSkID2CVAUsS5sIiOcrN4VxEvBqIvrjj33XY4uBL2f6RdV5PcNrP9
RawiSDC9Mgwnbg6SXliSLDHnzF9/D+T7eblYalCW/eTSVk2zgUaj0eEcTquQtl0Ty1hW9gRiFKXL
t/zCcCiSh+IIDGdRkp9unQjEnjJIwlUTs3ecvchJW+ZqrwOLXs92oRK4WZvfoZnIa0n/qaO9LwXk
opTqbhnTU6bFD6SUnEDKnvTa3PfL9KhT8JTJnYMY+hs15ftweoiXyhuJ9hORrR9iDhODspknW9rF
7MhgZ9p8kqL8OJntXRghhmhlZ8I+ylrgAAd51yRlYedUP3Syceit0M0X0y+G3jVp/gRWx84mQ/eq
WWgfW4L5X2PgWPJqOfjSSl11tR7OiuzO9UOkHNPg8/WLYyt4wnQtRe8wUIlUPoM+zk3ZVwOR3Rpz
qdENwl+nmB6s7kFPPpu5LnCxW85gLY3zQhJt4nAsa4SE7Tdsih0a30n8cl2jreOhot6mYZ4X0NwG
F06EphLPBcEjujMNv0/RHSZhnjqh6EsBeqw9kUIgcGsJqQyQDjB/G+if5Sy2kho5GxcMpi8daFfN
2ZGVx6k7a3HuLdJhiPfX9dt8MOE9i2FlHYzKhH9xJooctmaERWw9sos+JW7udEfW600u0kFEVrKp
HPn1iMacqMbj8oVG13bJUsiuPn1JjIe8etbNW0s7yhqaaj4JNNsyDwpGYjw8FQsRGbd186xbAxly
9pYuH7B6++qbkdrzjtG2p7fZRfdAzil4WG9eHBQLCQwSzDxafHHHlEOgvLPOxejQnVHBRW8T+USd
3As9C3znEhiIbMajV6N5WXW6i3G4rvWWva7lcx7WUkNjDhLIXxo/LG8IavzKcCqs82I29nVRmxHO
Whb7ltUdJetjOsuzxe6o6lw8aefygvrLp6B2DX/wWVNKI3Lo2+ZqgTgYS4vl/XA8MP6waKmJ8OYX
jpEKTnX9gEFMR9/lwrtx876ib9L4+osa9zJpwfTzq02DOpmLInzqs+IEyhX340kVxPa/UY+dDRkd
ooAXfb+kUTuMZpagNsiqqvVDsTMP1lfW5tP5mvRHRRBQFcky2BaJBnCE99JGK9fUIcabus07P7IS
Z15GgX/ZuoChC1V1C4aPQ/FehNIMUqRTFHk69cXKnjrrsV7AnCUKLLZeLGsx7O8rUwxBHJlUEUq3
8nFSbEaPmbgE0273+ZPslo8xxvmJ4KRt7pWGZmyCbC4FCSi/enqbKuhsRGblrAOXrPenfQJ4tx3r
jqiQ1hW8bLfcmQaoPxNxjALGI+5iSAa00EYNHmVFKe0Xc9zNQ+FVUyoIETZngFZy+HGcITXacNBw
h7MEbn2M75vXWQWiLms8aRzQYKgAqd6JLH/TTt6040dpl3aMh0RDcrxsX6z8U5fcm2ZsF0ImcJEc
7lWGbHIcJhnisRoEkl3X7iN0KA1y/SRNqeAVzTaET7qsF5IzfdMYmlrtYB9Zt0+Xb6V8a2gYb41P
FhhFunsiaioTyePOACBbiipgG5edm0PuDafKy0Cb/Cc3zFotzuyVoowrK4QYvZR/jOAAtdOu+5JG
5MYk6U6Rstfr18wv6Jdr68hdaUotVRqFYpjc7VJ7aosHIIr1oOEIdSci0a5sZy+T7y0tOhpmd0r7
wc8NK3L67sWoAavWT5c8SnelZf7QWvmHMdDCqZLKV2v53ISGH86Vh1ZeJ8tGXzWrfWMknoJm+SlV
vCCUbSstv6ZaHNlmutwBWidyriu4WYFfryjn9CXgPKR9hNc0AznsfR2PTcmxHLwCbtrd4LUHtAwh
hYX2dkG0sm0xSJ1SgNUQWeME6+iqaecF4KV6YDV2LusvmhLdLFa7D1LUh2j5pOrNIQmmnUBjdso+
bKkK6GkE1JaFofz37lqO1BmT8qxn/xzugZQJffXH+sC62SwgFF+Xtuk4cQHpqKrgmcZP8yZylmHs
D/Yja6MbIntcZSi7gQL7upit2FZ7E8NPWuCdkJZNhV1sSX42RgkMGSUm2aVlZ43GLmn/qmohdurm
tbeSyeWzsgLAenK4yKj1m04PMWOaCq6dTYe5EsE5zHSOe3A9QC2jLO1+3Of9wSiBYGVF7vX12wy2
1gvI+UsZ04uhHgJpuUG4ZTSu9Fo68aXy1BnhnYELVThMvpll0cDahUSWqmHslTsAajUG49Kw93Db
O2MMPug9LWbbCD835Y8FYxhoOMsNES8O+9UP1r+SyixpFax0GbJnKRt4NWXJlsm5K1NHaZ+W+Gb+
98PkiJNXorigIQDeYq3NEKWVrduUqd8svXd937bt/n9riGDyvTaSEcRUnxGRl4vhjBkcFRZx/DSA
yyKgL6okCexk0yA1aCWzmWuFnxqxQmPKIgt7ZgaPgfzJQE9YNV1KjDFe12vzbK3ksO9Y7dKcq2O+
hJBTzfRiBsVrrleH6yI2PdNKBGd+ihQt7cyyjApoJpQbJfSzXhDOiVaLszVT1pPOUCGCFKMdhneB
9FcUPGaZLNiVzVlPDU8yVHlNVlXmTu+c0SWM0TuPsBFQYQCAJ3vJRj7Njb3hW4hjnB6Ik9jpLnqO
7OJluMH/UVvUmLe9aW9fwf6+2jRjWdqhapHvq7vMwexfBAq1WlQi3I78V7py1xeJJtSQIzxqMKKb
vuhH4xQcksSBe68PrGwhwikTacWZYtsuhikzlotoOObmcyCK+UW/z9lh1pRanQ8GqvThHS59kCcL
7kbhinFmWFPaRqOBW4Tl0xeX2OQVeSZgr6Bj+FmU0v6NNAPtr3hJm3jbvreCzoqCknQze7YPLnUw
qQdKENSW6kOBzqHy2/VTLBTHXZFlstDCNHBxsen01i6PC6Y6GT/h/DTvRePM2wf6TTfunDWysoRa
CN3kHgpF3tzfx4ktQfp1rTYzWRqSAv9bRO4otQYdJBR02SKSXXPX+stZfrZugiPAxf1iL3nWs3VP
POU1RJUVONw/hA1MbN0+3JOrL+COmRwpy9AixfR3iw/rJVJlh0GHZN78ah1EUw+b+ay1xtwxM4Cn
X1UyqoOMu3lxjV196V5jp/OIU35mSG9CnIHNAHylIXfw0Ak6TjSQZWQJ6bH8CQYvNmoR/rCc3g3s
8Ck9G0d6q+yKY+FLu+sbvH3o3/aXO5KN0sVaECLVFKNuN0W6PYvKPSJT5YKPuEIbuhFDQqtUyMYo
jp7XnjaVnlw3giBkO3h8W0k+U5fMTTqGBSLhCYkzNk7VvAZn4jOECIzDv4qQLzabl1e28qFrWgly
s5gg7wV8HYfqO5oUfUT5gBTRz9GjekNdb/DkwVaEU46CVf3ljVZX3NgQomcpJJf6Sc0uQ3JMFH9M
P123DoFl8nm7ELOxY1vhLABoAIiO3R4IgTtlL4JhFinDORmKCkhBkZ10qao5WncMklODltXefLiu
znak9Y+x8x3SU29kSRcgmFM7ukvqyiFLe2xjoctiwe4Vl/WrcL7anIZmet632BwlA2ZO/BRGFwWF
v6jeWx1Sxnpp0/hLkovG0wVnmW+XnogZ1MizIitevgT186z9uL58m7+vU8VE6yHrreH8lBQmeDsx
fh8DYwCp+VyLuIw292clgHNGak2bJFWxP1p1T1M/VX4oIlRUkQ6cN9IkzNRh0AFjpiR3ijywAXvo
Xl+m7RtEB7ADKE9NlLmYmqvtHyRqhD2eSq7+Zf7VlcqqPiqaOAEp4WVeuBNhym77vZVEdsBWEsco
yzsQhf09SFp9bn/EfufB/OzOZ56vFmSMfrWkfTBwIHqCHVMDsRZfDwWFBPCk0x5Z6E8EDZ3qPn6m
Lr3FyL73a+IMpYpyJ9sh+JiriyjlvrmFK+Hs7ytlUyBTYboIVhKGtROo5Emap+9/soUrGdwWxvoU
BRVTkA3GW7tk153q0SZ+e5aODNBOOzSFc12mSC1uD6eAqI0ktaBg6M+j+bKkAp02D9dKJe70jnE+
K7GVY4oV5zavq1vaSbdxl36+roZIDHeG2xmfMGqd7KbTYqcF+p0w9xIlohagbZNfqcMd5DwduqLv
sUOjYyJZio4cN3w2POQ3bpS9fmMIEmCbzU7amzyTS3AAiQFgaRR6YZbuyPjrlpPUAg4N6MYICm9K
d9zTm+6T9HR9OYVyuVdM0I94xgzQU7stgUCMEeAKDXIH6/luRkt9jlSmvaeY8Bjt64IF+2hyzxl0
ylBiqiB6qPIvdPokxZcpFtQ5mcVd8SIm94iJdFbMqqFaj1gp2VNyatq7MTtbuujpvJ1cX+0e5zOs
MTKLcoA2IRBc7MRsLwy+pa/Gg9xpxzlG/SIAd69thr2jEgwCG8lhaYrPTTU4TayZtmGgBoBB9tt4
FHULbK80aocKUuCW+WGGAfNnacb6LKUoOOUBsVu9vh9z0Vzr5qwuYuN/5HA7Sto+AAbWwE6M7Mwg
ClxOwW7e6bvKF13k24/hlSxuaxcp69uqGBlCFcP6kG5Sp9irPgGiEvipF4Gt/uY+elON296azjFN
ceW6eIUj4VN+Cisg/obSIcsLeyjA/93Tx3hieOSD+lMn6pelsk4kmT+TJfqk9PnznDQ9QrX5e1QB
bWLMXsxKngWfKdpo9vfVxdXQPugqkLq7gAs+aFHlEZL4aC0SJPtEYriLZCTRMCEZi96hdNgZcbtL
jNzBkJV33UEwR/7x9L6tOXef1GGoo9ABs1WNfZ2+ZN/K75ajyDe9KbhRfuPq3yRxV0o3RlFmZcgA
NLsFBK/FLnKbPdBYXWXX+ZYQyF60ftzN0qndqDYlbNekg50qimcubq+IUMAEUvjmZ7MclbECvhsG
9ZYdQCldLRiczBC9Rbajin/WjmcIMpTCUjLWQZoWXpQ89angfmKLccUKeArJSS6MKDEwQ1TVMDZC
991Uu5He7VWryexG7+8yTfYtWaSXaPk4B5M2YMmuGMhlPlY7zMt8L1XULqNSOJ/MfuijgibgolGj
NBW+1agsk17Oy19ZxNELjrkHAoDPwxFkrnZxH9yIirHbev0jjs9gGIbWxJ2ON1ax3KADotZauwNn
6/Wj+xv3/CaFCyqwcgbJSjRQq7htfv498L3c5GAd8xg0xSAJBP7GQb8JVN67vjpVc9VQ/v/uGY8V
OhPKC2OkoHeLr34p9qx5K3TyHQrsU+GIslybq4oJN1B2G2A65huqEnTXGnqAFxlarvajLh1GSdqZ
Sf18fV03A5qVGM5RSUPZSilgdd00iR29PJmYf5LNfYx+6rLRBWu6rROwJGWMOFKLb9uaq/z/u2yr
1jwkFXp0Ktmblj/KNJtvYrjbpApVDUlCvLaUubzIVek1qnVIO8rAGEX9WyKVuCvFCK1OpgzXknWh
LpgVYlQs0z0jfgmd6hmu3hNVCTZYklAbXenH7VmitGPRsmtsPJY3ujPtcy/2GuKAWfKkeb3L2CVL
jCmVJ8Y9U5/Mh0rIjcvW8IOPWX0Dd+M0uR4ZQajhOW2qt1PPAEozH53/KAeaAn+9fZm+yfpw7wwz
Ujss6A6eZyfwcZlGaGbUPBWob52f/RDhh21eQCt5nKshA1WUFtS1rhJ4WfCUl4JoZzvbshLAuZZ2
HMamsiAgGSJPVQZvBktVTKCWMgS7QirPJX3q5vpHPkmXPJO9OBluY0PbV015uH7+t/PBq2/hbqVZ
A9QtxYXhUiA1/SwO7JXY7ctL4MoH/ZFRGEV75RS6kZ9dRA0uooVmf19FlyGpsiGj8OkVIQdLQnbL
FBXdBeeT73VMoq5MpLFAD000eQPNXAsEYYlVO4JlZFt25TxonM9RM1NTupadSXDGMILK8Gh5f+O3
xztRMmvzMgRuHMg7FKLrBs/yQ1JtiLIZp4+hsCkAkWEN2vGZFXFDobStXdJltDDqBH7nA1h8rAN2
rUWbOmBRy5skqW/B3/UHF8NaBGcIM9izOq1BNr2YTkvzqINFy3wR7NBWhnstg1nKythyNa0aM+hQ
lDtMbmsvp9hnL8lZWOfYXC8AGGGMEiPqH7Do2zqs5aLE9TORh7m+COcDtkxaf/t9vs/VQOssEm8I
72hg2rIenBRa7EZddwULthVGoh0Cl7WFoZgP0LGZNlrlUoAkYAoz05sqIJkO0Y5Ms60W4wnpBtWe
8rl0Gqt8ItOE3Ldh90m3mzshysnmFbD+Fu7Kq+RAmqsQwdhAzIeOTF5QobmqKWyp98bmZxr3eDRb
BtopiSO1hQseokszEP/6kmzevOvP4G49SRtzWU6w9OQ2vlG+psdu39m9258X3Pjg2vrBYJxYt3F1
0e4UP/Gsgwi/bNO6sCMGkiKgdebbVRZDyvuyZdBsaoxOauU8Kcun62qKRLC/r05KZA0pu93xzjMv
WXppQDxzXcBW8KCvdOCOIuiHkihhuGgF2NPTUvNm8AvkWnfoS1Ez1FZ8uxbF+WWigM45SGE4av9J
Su6pntgjav/pkWb3/00pLhJEtiJbJOCRunV8aavnKvtBp7866+d1KZsoi2uFuJMwVBnJogIKUZ/+
JG62s9AXehvtTNe4yDvLGxyCfvfOB9Cojw4Vr3gWvWN/cxjfTJA7BXobhpJkYD6JxbzVTgO/ueQt
D8qt5Ct7dbRFoB8Ce6RcHjs1a72NB2Q38uwlK0+99uX6mop+n4v3Ol1t4zGAowt1bWcatTvrIhj6
7Rv7zeQpF/KRDsAptITJK/ejF++BUX0wLj0mqRIgVP/XHaJcUAcWcyLnM3A8WN60OwBuzs1RaSBH
1Wv8+LbdX1/AzXbUlVFSzmPkSYamdgLtykWN7czQ3SRUj0sW3NK0cQBY5phG5ddDf9bkqhV4E9H2
cd4E9M6xmVpoDJyCYzU/dKEgRN78fcAeoTKKHsEPmKKYQVKIFeM+77XWoxQ4c0MqWMBNERo4V1RT
Y/QInO8goZlLUYxCWmzoe0mb7lMtE4jYPrUrGZzj0BJUB8MRXp3cFmheb33zoAObvQdKeb4rfF0w
ar8ZpYAkhiADxXCOuF2RhiYZzRAt+hIGmPUKncoERa442QlMb9PBr+RwDt7QMklaLDQu/D1Xh8ns
fYEZKv0QA5K4dGM3AHUosGb963LZz/LxPiY0/1GP2zEtTsssmaFWpp71aTfVXtgfi0mQXhAtIrdn
STomhMQxiuR6DBLu1yF5Hbo/gW1HggkRPhvb/QDvRZVgzAA8grskPqfNX1GLB1IrQsHZ1ETHODsG
dfGM4CtGNJXjOEKI7xbo0UQhoy8PYSKaZBAJ4ZxsS+qqlsAUgGaZI0jz7KGKbAlsl9e3ftuXr3Th
vCt6ShS5MnBaGVeXZDNIzxK1InmneoUvapTYNLSVMM61Dm1hpJQ99QzlZR4GO59OxHxJQ/e6UuzO
/mDPcOEY3qSouPE5Y2VoUgUxJ4L9rDsMQ+eWUfcAt7eL0+gkV7UTj8tnpZc+XRe76fhgcjr4DS0k
Oblj1MZhgaoSns1BczdZN7L19N9+nztA3ShRKcd7zC2aQ5A/UFH6ZHt33r6fC4VmI6mIluP3Delz
mdwYxc2U+YuVCtILAjF8JV9SqrAxIzi5Qm8ie5b6L03dv+IFejAnURV9+6J42xOTC4dUvTf1gIFy
MnaL/zHMh2fdZrUr6SDqjdk+TgwzACgXKjjwuJsCTFVa2cgI79hxQs+eDcwQkD6P7q8yr6CAv1lS
1lfS2FKvHjetuZC4qGSAC2qg06yAVNckjnaxkEkMH/9k9BWBAziEkaXBpBbnKaapzcIlRQNLo6ZO
kHe7KjpQY9xdN/LNfOJaDOcjxlzV86GDTqxJXXnp/b9ZMeSdbrMZPDFez2/27E0xbs86EO5ZbVfi
iYhGdfTHwgWaAMdLbrL9uBdCY216idUycns2DVLfWRqeVjmmQ93xhTrEVr9JHmhQy8glHvkhZmQU
yeQ8k4H0bFEuWFOrrO1IvSeZ6B7ZfsoBngN4/2gV/YC6BYooglxzL7vWY/+1dWrA1A822hQf0Abs
pD65V3blzrTHzxoAdIDZ07l/5B5XX8BdmDQoa3NaEBNS5UmbboPFFVgm868frpWVAO4A6ENQj5GO
s20Q8EZRR3utb3o/cMFqwuA1GarZvCNe9SXciYi1t/3YSjZ3KuJAiwByA9lJbHdg8Gz9yP1ufGGl
mc4RI21uGoxJwOKNYU00xnBXgTGVUyK1KO/WUo0Bsm/mIIg7NiuSwDr5nwS+DmLhv5nWyGBOu8Dv
fdDFnNC5jbd/ccIwsKPsNAS6Floo5VNxiQRFC4F6fFV+KaiWzT1WM9ZSr2mTA12MvcBaNoOQlYKc
Oeb1nHR5gNxG/JUe0711KgG/B+DNm2DHhvjNR8YbgVrW3fiqiArMm7HjSjZnqQZyXjFYnfBeqS8S
vYzB7SIaads8DOhERks4sBA+opxZRdOZi0LcOelvMaX1lC3UURcUsexorh5o3wseKds6vQnkop+o
IHmyjEir18OzMspOrqBIGIhqH5uWAeJVgik6VKt5MlnQAoDAPGBqafcz8mtL/P26XWxO9OgrCfxJ
ruKqN0c4SkQIZwqKUMzI/8h9NPE4wR3mzT3VKYDd/1Ih+o684EFUUBZpyN12Vhda6KhjpYP5R27u
ZfnbdQW3wjvUw00gmQH9DtOh72MSaQYoYzXiQdEksqdPTi5HTp5+SanggG3psZLDd2oU6NJArIVo
NbEsAJ6SV70rBSK2TG4tggseLaM2ZTXBtRkYnyz1a5e/kvLh+mqJtOC8xFLSKNAWpB/T8k7V/aL6
cf33Ny+OtQ6cK9Dz3GomU13cme5MP/fSFOVmAHo0L/33EeGGvF9EndSbYelaJmfi4ZANtGIyZb84
LIfltPjpEzw5GrdFVVehLM6cG4NIi1J3ePAD8DRCLFU62g2DJ5dPojSJyBy4yK2ton4IE4hqh96Z
suAxoYk/Gb2gu39bJYT1sg6EVKDacCco6Oel1UJ4CEYkw7gpWeMmaJ+ByyB6kG/Gvgja/ieLv4ar
qARM8oxUBtBskPwuj5iV8Kb7+jD5xUVU6t10DSth3HlqFa2PUlAcuqS9L4fPNIgcPDXsShH12m5d
TmutuFNFkrQaF8J8kITYjL4GxZOkfU+JZnfN1yUQGfzmIV7pxZ0x0pYEpI0IJyqaeG1i7Ho9dq+f
44+2B44aC0MrFhJ1YKzhbj+cqLQPtEpzy8xtCw/IZ5gWFI1Uf9yf90J4wyNTWgxtoroy4hWS2WCo
t0n4Os+imtnHBXsniLc6KdCzJqxLDV2R3zTFj3vRw5it+PtQXcfgD+AJGMk4LIrbkZKoeqc3Gtgb
fWbWjG21+EXbhevCs0CadX13tvRZi2N/X73D6wb8rtVUU1cKbhFvLdHj9d/fOKbv9eG83JxI8jAr
herGMx76uRftqlPzOhzlXenK30Rc8Ft2sFaHc3S1Vs6gZ5Kpq5ZPneJkfbBXmtpJxNlH0cJxD9Os
qqS4jynFSNviJpV5XsjgyEuTOpJC9y1V9tJMz3HQlDbR591kEn8Jar+rA3vpg3+doH6/yNwZA+1r
aEaTRV0MHZCE2FV16iNRRkqkMXfGgCgWtZRW2MnCVfrPGeZHrtuKQMCvh9fKFsdekXPSUtUFjEDQ
XRRVNPqz5YpW1vErwF0JSGvNCIcBGkzpmVaa002uSmfnuhYiIZwHD8g8J4CVBxt0dMr6H2VwIKLq
s2ihOB+RVsUQgzGKukVCj5jjf0a3n/wfN4N9w2qtktSQpKrAZoxRY88LCKczaopyLxvTNe8MV+G8
Q1+rarmYCka8PfNYnGcv+V6jhyrYVy/Wc4nC0XyynuaTaKpHtEecm9BkObciaIecxHCXBvQLUFPP
WSuCgWY+4IovVzgf0TRBUVZ1TN0xboHmFLphu2/0u0ivHFkIBiNwfb8Y0FYbFqEQps/6TF3S+X10
LNFBXJKHIRYUFEW2x3mBbh6mpq1S1a2bm2SIbbkUPWQFm8MDYZl1NzRFCZKrhuhOK4O9GnMObdru
/tM5VbmQjhpp01dJpIL323S0kF5mq76vmur2v4nh3AFwmhaq97jPw/lLoi922DyF4ef/JoPzBz1N
hjaeQGyLGohtLc9Fdpg1ReDXRDf5L5y9lYEFGCjsyBDSX/0m2WdGmRM7qmbTXXlr3gizzeyjrxwe
lXMNYVaFJB47FfRDOmifCV4TsG2fsc7nSK8J3xOCw6pyPgGElJIeNbnmksfsMDyRfYVpodRhD04P
aO1u6oa7BH2douTvxjv3nQ/kuw4A8miMJUC23BmFF9nL3GUv3cT+gFHozMt+iPgf2AG9tq5crNBY
dO61PtXcsR1vKgnJ+yILPLmSjyEQ2ub+MM2VU0WRqCos8E8q5ziKuASgpY6AqZAUx4zkc2hIezw5
TmCYE4RDAh/FdypZtSb1AYlBMJt9V9VjHQvO9Eal592W8WV0JcMsaKvHKt65yR1azZBKLxNbBTur
crLwIIWlCE6fSCXOjaCx0+gWCe8Oy8J7GuwrFK2V172ISATnRXKjqbUxaFS3K261eNc299d/X+DX
+e4k0utFLre15jZD7YTjZURonKYCry5SgvMaEQiXjWZCiKdbr0v/glTEdSVEXvAXY8DaC45gwg7n
QkPPtwxODkZRYx4YH1Xhjft/33L33s74ACLV9DbT4AOX6Nx3tyURPWdFe8I5A71s1MwAD687mM95
/1laDtX4H7edO/e1bETATkSH6RRKtpQp991SoWtWfb6+MexLr7g1/mGeT5iekNiZ78fcIwsw0g0N
PYqJN5F5H1nLF7wuRJP9AmPjizHRLI9hCl4udz7mX+sbFQjxoEzsjuQY7ctbUjghaIKuqykSyfmB
ijRgYMhKhOWz6QKW8kT0SHCERN6NryRUGgiQqgqOAFfCPnORd5Wc7BScKSALVAdcFfuy8q6rJbBD
jam9OlUJXYphyRPNjdlQ0XCfzPeReHhREFLwUyhgyDKCakR24BdXgdNfhr1ymFCx+/t2N57+m1Jc
RIFbop1pgtM71fNNKxU3UVHddeYoiP5+45LYeIAuo+zJd4pgQnLutB5q6Zfe6w61b95NssN4glR0
tXade12tjSwv80pv8jgbTIOx75ca8iwCoFpMS0XfF7pPpHOhNM4EaqzgocsONBANhG1HEG9yuQtq
CcJACnDQ3SR4bmdf185t8rWWBY7kN/HYmxjOFkejq83MrOETfzGTl76pnwcHjXIYKDDuksET0V9v
G/+bQPb3lfHTdJCqoWmBgxOGXoEwvo1gLp3AW4mkcNaYWkgMTS0ebtUCVmbd1/TPOfkuMA3RFnEX
1lyGegkEHNU1n3vPsneLq+4jd8kBnqiDqDR3Iy8STmL+xmG9LSB3i8lpOicREjooTJKd4hVgkw8A
FYojYEBVG1Anu16EFCpaTu5aA0WPITcgQHDH5WhhRHfQX9Emal9fT4EQfsYI4C3mUKowxVQ5TtNZ
XfYdEdRsNtoZ3p1mHjk/CpogmBTEsuz5Ee9Vu95nBy2250voVSfrol2Cx/S8AH8DtATOkAi8iUhF
zpmUgxQOQYHLZjZMW1KbgyQ9apLiX19IoZac75DLWUO/KEyEsRL0GFoC0GbrDCeQvu+CXe9SYK+6
od+DmsPEMFojmmMXqck5lYxqYAs3IT+vz0P/ooVOXYkIVdhvfAyBAFJnoHWU9aq+9yNyC/5htChq
bpSSS2hNnqWI1NgYvWLW8o8MPswagQQFiqGAYZWOnmQXABeK7uYjqH8chq4BjhqfgU9KOYhciKNh
8BmAqQKT3UA2ev8RXOom7hOiRRIuoDQsHi2Jeona+Lku75ZWdYKXuaf3I5XQb27UR1nqXBUhkz3O
kmOi5dmUgj2Gd/I/suO3heHsOArbRu1yiYW5J7XYN8nB/PcDMu/V5my4iRsyyCqeHupA7ARVLisV
OZwN9o73Mjg77YZELuWoo9jfwS3+An4R2Vte9ROwBGCPc4uL9Nd4EiGnbh+Ot7Vjf19dgGqY1yQ2
GlzsS+DXcvuXUg7neemfrzuB7cvpTQx3A0o9hqWCDq7GnKJL1mqP4ah7TZfb9Swc82Bn7cpZ1LiL
sDWyyVxkBLTz/zPVheN+1hylgpsZvBrISe1ecjGhGT2nu8zPhZNOH+ds328kdydWTUoC2YCxUL87
pMfAHezyjN4CIaQf0+SappzXSdtEawq9Vd08bXbtkp5nisMWRge5Leyst7zrmyhYWJ2bQqNFioO/
YGElCcwh9pjaTf9TA/R+/ZgpT/0igp4W2KbO+RqWvW2JBaeajBNYBR5IDBxf68d1pX5TB/nHNHXO
e0hDnxSy0sN73A6fukOOZgYwfj4zyq8UfGoMXCXd6aH971uqYCVoetVUjaJf49d3rU5eUdVgdATA
OzqjdbuY84cqKwUFg81TtxLBGSIuq6CzJNTDDArow9siwhFoPsudoHC+fcOv5HB2KBupXjURXlut
N3u4ElBnRjHUTtxscQHJ4aFtzMuex8AZdmwSiT5c30KBmnzxskgroo8qwqiWLjcF+a7muGYwyBiY
oeAEbF7zb4ryVcwxKusl01CyR5KjnE7UECRsyGYqZSWAM8Y8nc1MDvHOYlD8E96TktN/Th4lD/+C
Hr+GMR9jxEb7LAvWUCSYu+Bqo9brxhjxkA3OweQkEzhzJLA49V91+SynIv7H7YfzSlHusqOg/QOd
Zom6CRr2Za+183sQybjlwQQZnBDZjn39B0e5ksY8zeqsAVgEE4eqyaj9MK97B34DB8l3FlpHp+QI
zpyv1y1y03Ot5HHX3TBbwVT3SBkPgZ+P92N4qpOn6yK2I7GVDO6aS7Iu1K0KN7d8jPc9oufiYCY+
kFwlvPhMuz8gDtT8QMY/OCMVBPUiBTnPUo9Sk1smUn56/U2vnrv59k/mGt85SJ78p7K6ZmxNPPOK
78oMYrjIaZ+B8eFU3oJuPYZMyGCtC2qL6lEC5fgqqJKiXR/vS9WVynu1P43tMVwEcbRIBHe1AYcv
zvsZN7dq3SsYlmpkBwO27nUT2QwP3ixE5ZwJGp3SSWYJ+SpNXDWU92A68LRIswkJj8YwetfFbSen
VvI4H9LlZF4Ay8jy84y7gSHAKAfWSVD4ouy8wOXzBdGomjB+OkBUMn6KWg3dbccmbDw5VZ3rSm0L
QhOHpSmK8gFnphnBUdEWOMnJ/FMePS3ze8UJaSkQsx2FkDc5nMfQgbQ2FhJuFqO3iwN1lgPZGzcs
kUgeJM1WvehoetlBPv1R29ZKMOdGFKNKaDEhq11JXzqAGg6Zm025reixSMXty/NNRc5naE0P8hcJ
khZiz0fFoc74wzwYz71rHdnlJsbbF0nk4pIwCwcTbbFomChPrZTvjUj6Iz/4j058lqiUjDijEkKP
aX6tu9tGP0WiHPO2qwAwuUYxgvwBfCjvJauP2WsCGOiODMqC1nBqUe/rtpm/CWEr+e6CHNshNqFH
DTDGsR/smUx2XR1p8On/SLuy5bhxZflFjOAKkq/cem/tluQXhu2xue87v/4m5HPdFEQ3YjQvjrEn
gtUACoVCISvz+n5aXRIo7KJDiJjYU0zgI2aO0NqmqiPP2zStrGiKrOsW1kuSCxNM2Gvqoqr6VpBB
zWtVqUX2tN1K3ok/lBPVkSm8wPv3XY44qhYmmcgnmtmsjDpOjMC/FdMtyV5bnbN9Vi9fCxPsCk1x
mhjzDGwbBJoUFAZ+qzrw4OqreeDCDPXGhSPogiKXudmhIG7eJvNdIMeIfNAzj86l4fQ5ryme5w5M
2FN1Geh4UPI7XbyLhcKK+l/XvYE3Hia8SbEytX2ChJrkXwz/nI2vpH8sQNCppjcdj6ePNxo2wkVG
jxMIQTwQ95L+2jQhxwlWt+lidZiAFoXD4M8GTnSjfzIMNyeRq82bbuCpIbxtww8J88UQmwIFWT7I
YYXIKW9GNPijC3oXb2inKy503txa9aFy8KYAmRZz05+nLW9Drd8PFj+AiRNzZzSQP9NUx0+szq13
uTcetHP5S/YyB7IpnwnjC2tMyBiquS6CGV6iK/mNWkTHQU+cMG1+XHdGzh5mmasScYT2YodQDq3x
r9MQHw0qbipluP6b3/t5PseCtukN7TPPT4vRMaHD1PGWMfkp2gDE1waZc33v95wSwPrFdWGDiRup
IZajNKDApz1EZzxlHJTMovT+c2A1HvlBvNBFy6kj/GM+mtvrs0q38DVfZWKIrgQEYDXcReZZ2onD
uTciL07IHVSS7ouWV8n8i2eCnFlXQUz7gdxOFZTUNyI85oHzxKGCr+a5PjR4x6B1Ir/m7Pj1wf2x
xiYY7Zx1JVRvaQ5fWLVkhbi3dqVmVfMxlHg4sb+MDf1pYCHQicyWTqMKTOfiTGTHOPVOv0s9cGDe
iju80XiZN/JeNLjm2HgpqU3VSUiuRaSDoV2BadMBSM2wRxfw4y2Y7a57ymoqBTz2/w+PCZ9lV/hK
WyIDndp7OT/KgqernJLbXzbCHxtskbTKY6E0ZmCBq8mawNjf3Id2aVgjxIjt8JdhZY+Kix5lwapH
dLZ9qpyv0NwKKg8qVvD98R0LIBStAuRxcXaq8y+TYak5761r/Z63MMJsOGFqelOpdap0r3jghN50
uT3vsWYgUZp4G2D1AF8YYw5wSGM3UtmhtpgHvl0FD714asbSGuQvcf00mvef8JCFNdYju2wqpw6b
Wwdt5bgvgm8Jjxl/9QxfmGCcUJrKNC0VZFhZlz+IevcwVKY3FvUmEREsrw+HY4s9xieB+LNPC7Nh
ep8YmyY5NxnImnhPV6vn2mVILJ4bSVajTrQAS4Ujkn2yGTxamuGd0uvwkIUd5piWTRB4iRHQGvlk
fBWMzqZttr2knnUf5fpAcceY3EF54CUt52OpBacsG79VPo9XYTWMLH6G8n6TiXllTJqGYxxSEF6a
EVsZas9oPgWlXZhhju206OUkxnHjkOFeJN+B3eN4B3c+mWgR1pM/azLSSQrKCg65J7hdDMx1syPb
BLRhwffr7rjCkod70mJITOSAAlU410qP12ND+hXls9v1Q2AFbbAtzfFLnOknRSodwN3vp4m8XDe+
mpwvbDOBJJ76rupzgKCHoLB98RwXvODLs8AED7VHci6PuMzM7dYUXgQIs18fAs/xmNCBl02xVyWc
LU2xKYLUlqfQargIa85uZiHcYZL4cptQeA2oE4t71a02uVOBjkW1sl19CM++FVso0t/697yy3ooU
8TsHYdHdUR3FYkdbFslXinFo7nwoGFIlNpDLbnTosYkvI04azS4hzGeheeQGP5PLHslZSJaqshXA
/1pqswr10gMhbjb+c30deTPMBJCANCToTCTLRHBpQtcWj0N665u/Mv17qZwq3XCuG1y/z12cnwWA
z5kfEblF5iNvfAhvRXvsdifbBBvtHlfjN16rAO9yv97QmDe8ni/usjKBpuj0KSEp3ljVTbRtbOhh
accU8mzjXgflT3Mir5TDAtp7W/m7up0saGPpsVU887gZeAvLxB/wGjRKic43RyaHHg2CPM329Yx2
Mc9MkEGzvxKlIa6tFOukHaOvgLk+NtC8kbdlYfNQrrxMjG3wllKxGGcdN7vf1I9vCwtOb8mtT7zD
9+1y+uGatRgaE3yAsDPzrJUQuysIBmbarT50nh8ItiCJuyDUbkFKfYTixV7LIDBcj2e8BQSWIFfP
4yRZ+hSCZgw4TqV/qaroWIuQBFYaNwPUZAhjJ+uVfRqQg5lAGWZUt4Oubo3AP+XKZAPCDvTzNHxB
P/F3IIw4V6z1gqFqEHAWEZGoHyj4DLFWlRz5bPkyTXZyxgu2A4R35ehP5E14GiARzvvPOthnYZM5
KySc7VlgmrJjbgPdQZkS0ldOsE+ftVNSO51He7Qjj9xfjwOr/r+wyqyhWOkh0SRY9ZOHfDiCQeT6
93lTydL0GUUIjaQMkVPYGhvVnbcjHv2tZLCoVAyFRKPyq/1z3ShnUCwGO8uSsutUAF/JvBO0u0Dg
rBVdig+Of5k0VlQvKGQ9rXsFHd5t+ZA0xW0uSseyHA5hrng6CiuW0Y8cQmZeIGHBfllv+GiKRKQy
TnhCduEZB4IpBPmTnW94gNrVGbxsbbaZIs7CMakoTmRO7uf8MI+P11eId/ywglMztBqkQEX8b73g
bOwHaGtI94FFHUSKbQlMJeFhPL1JbKDxDjT7vAb69czJQFlDwcUYpLXvU/YgEBM5IqjMgilAVwGo
a71C5mk4rE/jxYjMGCmMIQE1ieoUxaEffsjm6/Vp5A2CSRvIKA+k6vF9I9ipFdgVNkTZ/DcTdIiL
8n8UJI2f036GObtRoK0gPUgJxwRvlphcINC0uqlEJD81mBlRSi79kZMmryi60CzyshDMMe8Tqfrd
X1xD6kLeTHZ8m5xDyBMILtARClDVUJJ2yycd5Hs88AA94T9Ei4VtJgMIurY0exnDC4LRAjlTo6Ez
Mb+bDFsae87JtX69v4yTOUQioyyhDolnJzPNDxV6uwYzw6tNgdICj2J8/YEaVUEdBP6yqbNojDyc
oOmRYAdReZfsPtjS9jsBdwMAvH6NrvJlj8hkd7zmy78clH/ssiWMrIyIr6S4ttE76rQHnAXSPNnJ
/yf8Zt7Rkque27w1XN1ol7Gy9QxjNIfOr1A2EavGSiHoVjROl/CE71c3wsIKEy4KU/elUEfVZEj3
QX6MNU4pcvWWsfg+Ey6MKfG1oMBZHJQ/gjCw4tBLTXeqVSuXHjvAs7moLt6ImOhhAAtOTB+QpCho
LFMvLRVdSZ8IUItBMdGjqscoVglKFl13bLt/fNktfU6StLqrFiaY6KEX6dDLA96PRzQlTLkjJMdG
hs/zqiGrkWJhh4kUsZqCuD1GpAhV4D2kdlumPvSf2ucOygEgzc05YZHn1Uy0GEqpHfIIsT1PvhmD
BnX71hp1YXd9gdaLSothMTlmoBHQmmdwa3WjeNphPoCK7NS6KvDPAC7e/nuVQMT6izm2WtHOUwdS
RxTjSkAW0+Slyj2zyf6b17FliVIpTGUAdTPuPu2tno3nNBbOyqD+vD53nB3L1h1SaO92VQHPoxxu
zQY3JEDcMk/nLNG6IwB7ocgGMT7IGjXDICYdzS21VLQyw/TmUD+VQcsjFVo/h6nY/P8MMR5nNmNc
gR1MA8gT1JtnoEs20U8JN//Q6+0JZK3xWQTkExp9+z52r8/l+t34krYTOguLVGZUqkmUBUwmRZg2
52gfoYAleuE23PMo6v5yOP65QRImZIB+GhIMsiTjIWt2Gqu4EwJrRMRNreZYW5QznLgAOKCHkYfb
XQ+5F8tsEDHQbCNqiIdD44XSkxi+Xp9G3veZJeznpivltsXLeP8QklPxH2+khIkWktn3QS+gqSmo
01slr278ltcetP4kd/EEnelbmLTIV/sYt14VZCbpUQZ3AJSqUNQsbAONZ/7D4MiW8tO/52Hr1jfa
n8XRmVtHnIl6lhDcqwyl32qifBMRfSOH5eb6GvHMMIlEVhvCmIvwgT49an1sNejG4rZJ0N/6Ia9d
TCKTTWiTAW4HHy5OyRdAxmj5t/72t9weD/yxHgYv08akEZneklYqUY+h/TPNhj4nhdt6w6to8aaN
CRBF38dtSJAfFc3tFEGxcD4I1eRcX5v1ZOIyFiYyjHqDsytTZEcnN4ZxUs1NNN5MvLrm+sPKZXUM
ZnUaTZO7ljaxxF0GTLHi+eZdGaKYRW7k7rbuHgNj36lc2n26+684hcGsFDriut6kL2G0/kgRv3CK
x2Iz3LYQbYd+AVVfzRq7Hixtx4N9/OVm8GdqWQnIIPAh2TfgnaKorRJNs25722wUVBUAmvUhNO5b
bUO5sjkr+saWc23QzJKKYKxvZUNAHpWqsVWCYd2Whna01RLS7WUWfJN1/9lHw7Co9eg6M+9jhbhq
P+3apousup0pcxd+czXrGzHJX9VhfFaj9qVtsx0R/Vug+l19qCJLD9D2NJBdJwQuSIVTuwuDwUpi
w4oSYIRHfWui0yWGpBHABDhc2+ygh8BLZaP0lI+yh4a7zPtP7mwwx80kz2BvU4DYiAxzm3bT1gx/
jvJ0I/jh9+uW6JeuzTJz8MSi6pNCARUZiGatAW+fSa07hplbZN7WCcfYerltsX+YY6gq4lTrZuyf
BvIKqk0LbpQGilLLpE+fKrddjLGYHnHsB9WcQTbQaZWVCCdd5gF5OJP3obE8Euc0anCqpuNDj6iD
IvogPvfyc1hysGV/Sff/7EKTOXyIVNTwe9xiGjd9lFHQC049IEqgq6fiJUpsaY/XHYMTUU0m1EVS
MjbwBxQ92odYOJTxvpa2OZfTnXM6mExoE8bML/0CtZVMO2i+44s/Ex5clHPOmcwBFKeTYEgBTPRm
dicq5Y7Uqt2G01ESfAuCbpPVZ8prY/LeqXlDYwKYCbrgbpowg5p2Q/QvxLgTOs4icd2CCRSk7f1e
q1FCQVw7qm60Dx0BnTu0yb+/42uV8ByeiRZhJKd5EmEqgwQvibFmDeNoyfnr4L9K4Y9POKAG6WFN
VlT1g/5oUAdjCYQ0ADxTs9eMGqKJsxdJjTPJPL6XVQ9ZmGKcMDOaOKtHQoE10RuwBuriXrzn9cfR
z3yItQszjCPqddFKEUX7lnF8S1olsMUq+/XfZo1xurEWZkAqUX3oi7uh9bqos/Pu3lR5oW/93qch
4YFir6HIIpN0a7PQmOgMoug07UV1x+18j3IKAAOf4XZH7WFhiol91TjNpmQCLqkPtyPerAd0FKaB
c33i1vOchRUm4PlACvhZQAFjdb0xUu1r1EqbTCv2/YxeoQEpgaKh1QHamo7Wxa9tVB79AFBRVSjw
r9p8IIPOeZ5ajSCLn8T4JeoFeg88EshR/GgvJKKNe+Jd3eW8tpT1i/XCEOOZTZnqqZzgdJFP6bE9
yhSL8lw80ccw1Jzd0h62kBq2eXKevPExzpp2g2EqBtIcMm5JeJgEp2l5iOn1TXfxUyZC+iSZ0QBI
m5Ncea95qZf9bA/xc+tOjnqUtwA76hbHk6g/ftznF5NMlKxJnohUwwR3OB0Pzg3VrPofgV7g8eRy
6Bx9NIa+OV0CsfwH0VBhnM14npHAaZVgV1bh47YdHs3U2HBGxTHEXu8T9PtkTQXMJq2aJW7gUvH5
YlNumxf55rck4QzNY17ryrqP/Bkfe7nPUjAQQfoTfOfxa4/3lii3hZAHNVx3kosRJsJIviKjEyuC
keAs1jc+pCM5s8ezwESXQjd1Tc4CvK/so3N+C+VQSCgbr4kdGnbvGt5wILw7MW/mmOgRBcM8Dgm9
QI0Pmfqgg7hP4zLO8cbFRA6ijX0Z91iedkZ7qGCe/bjjbGGeCSZKZKMGUeO3xcm/ShhEzQX8rVdQ
tcv6s0FiNnNZlxBoIQ8+7HuHqpWkD1Rvk3ZCz3Z+FncUOJU54pZ30eUtExMt2mgEVqYF/UbqP+kg
+wBhqF88c9xvPSRdBshcvLK6m0kuggWDVmlVwUUGt4/sod7SsnDkSdyyMGdULEJl7OtWzgtEC5pS
SZb0nHvR13KrWrMd2MFLCa3A4vv1QXICFAtQaePebwzQfTqivM/bYRtVldMCAydWLYd9lzc4JlwY
vi4FQ4MliyG46HsQ9O4V7/pgeCaYeCHFhi8oRgLUoPTSiAeRbJL+53UT1KmvnBxsVSnPfSlF5zpA
CEJ52xjToUfXqN2A7LPFX0ol4sEjORuZrSTVYQi6BoI0m9TfkuoRSjC8KMtxc4MJFeFUCGJZv92S
fRSeEWPrN5ZICX3dOJy4iqKr1dpL3GDrNFVeSzpqj3gWAIY32qYP0WaEGlC6BSEr7/ylceDacjFx
ApK6miqHPW4PTucaAHhGbnaqwIbugt8pOk4e5S3Jn2bAeZ95Ly+8lWPChz/5Kslb2CbSSVTvlX8v
P00z/D/hiS3VNHIcor6GRDD190Z1JNJPmXByaU50YGs1+iSriZ+Dnq4aIjfv9H00B/e5atxmItct
OEvFFmv0xO8FiV70ake4SXf1jpL0JD8NRwdxnGK3eJSD/BH69DJOCOSsE1u0EWXQu08RDPehMxlf
gOW8HjI4UYmt1qQknvRZQsjoKm8c73X5UNUcGCBvCPQnLN4TiYQEosjpnQe86dkx5cE1eN9nQgQY
lNGiQF1Z6jeDdJgazlHLmyIadRe/P5r73DB8QOv7emsq2xRa0wXn+OENgYkEIwBwyjjS3aIA/4Fc
NWp4PSvrFZHLhmQ2fAURWUGgfcFD95Qor3Xz3CanNHmozF0THrWIk+JdnzRw/L6fNCFRGvA9TkBG
yvd9eBMFhzabeYcDzwhTsRAFWYzSArxqjat48h5ScRuETz2w/MfapW+T488J6NnX61vm+mIRkR5Z
C38QxsKcKsCunaEQd6FcuIUycI6G66GNiEyuAL0DA0KgFA2syZYfbvXmnGg/dIOn+0Nd9+8nEOg3
3w9FjsVI7gwUG0F8bE1lYE3mTSFsxWm04pJ371t/KyAyXtFwVzZBHPXeGpoR/Tj3EQjS4/yiefSB
Un0UTooNit27Tz1SLowxWwq5jhTEDQLbBA4wAVxI/VHOJPu6K6w64MIIs6laEGQHCG/oWQWrpTBM
FlGfUpMneLdeE76YYaE6mhSW6JAK8eAaNjtBHn9VbflYtBOEwUWQf+XaUVbTbd8pOzRq/NIhaJpk
zcsYFcF/Gy8L50mqkvSJCQ2ibHLQBuJ3dvIptTppMVhme5li6086vX/q0VMnn5PY+09rpjJ7ay7L
Ak8FeHpVm2Oq7+Ps5yj8c93EaqxdDIHZVq2pAy6m0WYWJXhQmtJu/cErSPfQTNqvrhW/EGhhWVPG
A7+vho2FXequi8g0VaEZVB2mzmhru2u+qjUapZObDrjt6wNcjRsLQ8yRa2pBUDYFBpg2u0YUrTgP
LV14GAdXFl6um+JsMZUJGkmoz9B7xGN1pwqHJsy3w1ztSqDR/5sZJlz4QkmEjuAdRFQ9s/fE8jTl
u+sm1ldHM2QTOGBDEZnVAQR4IhVafh0zOobDOSad7fd7WeVWK6kHf4jq5GKIWZ1Ba8Q2iwFTm2/U
u/oIfgA7O4mKlf7yb4C0goANZ/J4I2PWqJeSMpt0hEFJeyKqKwfjTgS7cd3yBN7+EgkvQ2OWKSpn
YSAz+X09o+VKmdhU0klVIM1e28Ku5HF9/+XUuphkYjyovmOZDNhUykP/JgUvuDMkbyeUjoQd74V7
3dv/GGNlliNBycKSAp968XYCm1RbHUqVk5qtY14u/vH2ELQIE4HQhWYoAtaV7ijQtN2m1oS+85gL
7+ONhgnl3Swnggb5d6eevaK96dptoXA21Xrj1GIwdDMsBqPNPQqxdDDTHjzMezTE2a0lfDUsYDsA
ovFt3l1wPbhflogJ7qo+l72WASIQNtFzO3ZOO40/iU2y8VFRhU0t6xbIOTg6R7yZZGLHmKlZmAxo
Q22FvdHvZvm1zDmABM4mfqPNXEwkMM6T0gRYrKn9VlSeSHTIKB76jPeIvv7OuFgxJlqkNegppx7J
LQW3UtQnoA+bbIcV5JZYeGNiwsUsTUWYFybyM+1FL7dJQMDy3ljxNLnXYzsvML3VoxezF5MBG1dX
KJpjMGjhyBPsH37gUPWZzEufeCGXetmVGP+BurdS86IrQAgwSWSDRrtNSgqPM6b1U/6Pp7OUc2Nb
TlGVovYg7itLtYE+xil/Xx7IEe3s2F31Bv2dz8pOeuUYXi3CXTxEZuJG3wUGqQzcuIWuOhhamVvd
oD7pQrMvCpC/lGiC00qrzwFUMwtn5MTHj06DxiA8geOSZeo6+s7eRxRRqrUUJK2SQ7rMCkQQ8GuW
noEjecMZJh3G+zV8b4jxzrozSSKVmN/BzneQVHfGZ+m+dYWNeggc8d9Tmry3xpxjbSAlKolTbDN/
2uc4z0zyK5fxNKH0vJjMGRj7sBh1UzJIuoEZhLhPtK1ArhtsiiM9oSOPd2S+ecOVaWTfE8XEjCtD
qxCQj61D4f9JBZq1YhOciid11zizm3nCJt77rnwX3SivgsP7CRyP0Rl/9cOhkdo6kdGZJ1lJ5Qn5
j0q8NfvtdYf5eAi8W0GdOeogSZaSyc+Bmqg1K8hTtAc/TPPP60Y+Bpb3RpjjLYxUYRDLQnZAKOLW
BhDEssgLLB/393sbzGmWDrOSm4UgOf6Jxn+QcznqToMSYcglqPsYw96boku3iMsSMVsjkkPZqaJd
oXuNfAw00yqqPRF5wsDrMwcVONHQoWrFktSJUj40kwQvGIJT23+pEp6C4/q0XQwwS5NJSSLGcUMB
OsFW38aQRwh2BsSCihtep8v6tF1MsSskKiGaxTAWHe2yozW2Z31+LZMzJGevu9u6T18MMevj+0Ib
g6ET6HjxXKO1qnlpebfxlQye+sDFBhPQ9blv5FTGvqGdkHTefCd8pkxLNfjgeenhujW0eoqyAUIA
nW3MyLUB0LMgBiHIF9kmuHuNB7JrrQIJTvz131e5MLSLMTbSlrLfF0KK3arr21E4CO394HPK96sr
tDDBFFnzFHjOns6eqe2E8jtIofByZF33gtWto6hEMXQUByW2MtioYjdnDeYsaKMbo5UTS2mnb9dt
rI/jYoM5bZU0b9VALWVoTdsgTDW0W2XkHHw8E8wRq+Tq/3ZNIpwrYbQM6UFTBPf6ODhzxRYDhy71
tVauQbph3o3CrR5+uf79FegE9ak/E8UW+aJW9xNBwulN2chxhu+JHXs6AMq6SxlSFMgZ+5ZsRQ5E
RXhMAHS7fzjLF7aZk7RL+xR86zLAw3PlxtVgq6JuS5nh6QNPlIWzWGwdMDVaNcaTOG7BuU0AJC9r
Wwnb/+bYKhOy+zkq0U8HxybkMOhfxpizWLxB0P+/ON7UJvCTJhJR6jGexPbGl4+Zznmb4plgInQ0
zIhxGtyhjL/mghNBFpK4112O59JMgB70SpSbLAPxNLTAKxSpxP+6DszmF8MedFEyLGizl0le0nNa
xlcute83DbP1W1nxJVIjl6caYxEY4dotSr7QX5S3Gud+wpktluEk6MhcqT0CgKw8RtnrrD5fXw3O
grOkJtFk9B0JkE8b880U/qjqkxB/v25i5bpMp8uAKBsuWKbG1kJnyKaUcoV6RpraVPumAabH8p3W
UsnW3NBSQMojTV0PLReTjB+bQ5jIQqfC5HxO+9t4+Dqmt5PMSdJWEycN0dEgRAbdA+PKRkFqs4zo
1TX5qoCJaSqtWXwchec8qD3OJNJg+CFYLmwxTh1NXRpXNVCpFKtCE+nmJy1+6RvFrZ94GeH6sbCw
xnh42CVJX6lvgDNjg9YK/+5NqeKr4bT73yq7ohWeJbc/5TbvgrUC5Ya/AH+r4VgiEv7zfZzzOyPs
1WFGZ+NduaMFbUp7SxO5zsOZZBevkcdD8a36y8Ik4y+jUPVjkaGZciAvY7lv5RsClbzsnrOI9CH8
4yJeRsY4TAdW/ykH884btDg4JHsaOMJtdtNxbo90fa4ZYryl6QQDjLCYwmlPm0Pbg/YmA8PLSHlm
GDcZO01IuwINYcbc78NKtIIQ2kFp7OW98EKE4GSmQ24ZnfCZ9O6yXGxUHE0t7EqCOjAcydKy3B7V
wlJi3uPKanBcmGGyYbGMQqWN8U40i+e02vjzbWx+ue4SPBN02y/O9EJPQ4kUwH/nUbmtRtMtivSH
Qbi6iasOTtDtgUobQjGLrkySNBjkAf0eeqPhwXirmBBoGUN3FP/9szEmnRimaWignDDemhUWIxLi
UJqmHq8aQxpvSkVyB5J7udh7n5i4hRnGw9G7lwzhCNcrfXC0nDsgzyZOkZx+4sMmWphgvFudtDKV
TTytoZHjfqyT11Tx78ncu2KOOpcu7ZW5/lRqoeP+quKcVCQWZJm1uaE03UBLyxQCWWyUzkPT7Evu
Dlst58zheqRdWKNes1grI+rQENag75qKFohftEP2NMWW2UAifvJ86BKnT5LkzZycZkWUCy6yMMuE
wVgPC7ypICGgd/TMpdoJNBTWbgo539mmSEjhlvtwuZ62LcwyLjMQTcwFEUGxdWYPMuT2vE028z7c
pnfcA3Q1b1vYYnwHfFMQzaaixb03uPMud6TvEB2zpTvDanaArj0Dz/qJDXGxyIIw8yCZQB4Ki3r+
mvqPun9btA/XTazmOwsTTDzs2hyIkBw1qUK+0+bBypVjVvl2Jv8MeIwa65WVhS0mMEbalEVZgsBI
m+bb29gZ8XCkb+Itmsk3PH6N1eioawY663ST9va83wd52mtyqqu4HvbaWSrLba11mqUaoZW146/r
k7ga8Re2mFtiGpNWNkWZVtv2aXQzKt7YP1438ZfJMxXwdGoy+DGZhZojKS/KABU9PFC5ypG2MCW2
/FDB8wTn30PksJsNGdOjysSABtj7yRunMFOinA4IzI9lpN2ZiWxfH9DqnBkEzwiqKBLCKi5k8dhF
RYsLVw757fp5MP9JPwEKocO42GCiA7hNM7HoRWAmqi8lma1U2QsGj5t6dQctjDBzZZjCUM4zaAiM
oXCzsLbbWYApuXPTPrf0WebByVbj0MUgoRnpIsLPZTGlY45rQwUa8eS7JHzGmw1IbkHlA0cWK6Wg
Z4IpFD7yCvAUNu2NqXktTyxiffEvJphDqiaFaNaQnXPU4jBliTf1+zrncbKuL8zFCHMk1XjJT8CZ
j3cl85sWeUbQb6v+Vxh4el1ynHn9PozNqYlwODBtMtFGJwhsgoHLxvhCO5UqOwBFoO4KJwJYRoee
xuubZ9UFFuaYgINbllGmCoLBJG616DHzX69/fz2LWBigC7jwsamrNcAksEDiHeQ8KCN5DS3W0kVC
68yh/UbOdVttOVbpLH3IzhZWGbeoZNIF8YgVE++EB9rS2G+H3K5dCR1KxYPg8Ph21qeRIEQosgzd
FyammnMwl+mANmbULDflgOpSx6uMr+BbEIPMiw3m0GuNPjBAokZVc7Kz6FZ26OXbflu6hhXY+Z3g
ZM/XZ/Ftf36cxYtFxhfDcjJIOUDzddqYD+0uv2m3EUjGTVSB6SN1ZtcH43Hc+zcUYRPd+KANsApP
cCQeZH1FHvn92Bk3rRth6LIYJZvfLN05GmWMTb8L9okNoufb8EznIAMdWuKkG5nzMkXj7rVpYFy4
HttkDoy3fjeqGye40Y6SKfE6plc6tekgcSKjXEREQAPfbxUJ7xLdEGG6W7B0jii4AzqiW8rBPA+l
pd1RdDTKoRFATbe8TuP1If4xzVKERqQfG8VE0j3r88YsBqtWug04hz25Jo9TPe7rbN77s7q77mFr
20YDfsikj3LEYAnmonmIalUEobWabCG+O5Sc769d0pbfZ8JAnQk1+t9xAKFAZonFNplujOpcGSBV
73QrDDjmeMNhzglwWE/g3MIsdsFJnl70hHM3WjvsNAmPHiJiDKgzmP1YxZ1sljTtDfEuQvBgMRaB
N0olL3rSSMI6/NIOs9vUUi9nLUG2Y5yMOypHYzjKqTiqHu0n5TW/rU7aYlDM7lLD3OgrHwceghv6
NTThWR55ErSrt7vliBhHgFL8WEljQBvcg233FLiQjIi//NbIinhn6uqZt7TG+EEDlbpSq2HNIE5y
Hjb9IUVHeONIv8b70Za9wusOPPgj/ea1NWMyVK2tWk0gCFL1fJDj2Uqar2N930ax1fqq+4ltu1gy
Gk0WZ3oSdpmZJaiwyYHXN+dg+Hn9+6tJkAaOcUIkSjXOEpDESTw3TYpez76D+ChOvNbK0OyZ9MDQ
QV3HTu1/j6JDH83CInO4jqTLFV3C89mkTi4aCg8JKf+5Pqp1R78Mitm9XQHdpQ7yzo4weaZyoxBO
dFi92GkSfqUsUQkCFm+gT2NslBnOD3pIvh3QG+IEOyBRN4H3KXQDCG80xZAUExgXxskFCPglXZ0h
dt8B7O9KW/G2B1+d6CR4s/lMCX5pjPHuuC8KhdBA7ifPZDwZ/taMn+XMtK4v0QogGm6wGBTj2cLQ
qmmdAr+ulabXZ9AnlOSbzp+9IAIrXKrE+3aKf8mJ5KYRL81Yje4X2+xzfkMUQfJbRPc53MTyUzU8
SFxKrvWdtTDCJqqdaKp+gUcGGgj179E+2/jHaDdCWjK+M18/AeB8N6EsH29nypNiZHB6+jIl27kz
Hnwoc2AT7D51kKCnTFclSUa1hjlI0ngSZ9xkcCqGg5sUsounS4fjH3T9P0TZhQ3mHKn9WuszykWp
WbOnfs2P6WOyTR3aaHhUTtpdsxMtNIyAtZH/DLV6AdBQSpFE0SA6GB3eh13Q45pCo+K6Hne28iLb
qVP8NO/ne1SiRK+6VQ/pT/3x+oBXxwsYmwpVF4jdswiQuotSreqQCYTFa/BsqqGV57cN2YJk2RrQ
59xzIEbrMWxhkInDfakOfUiAqVe/ghFsm96Uz3mM0D/bkitufZO3oKsZIjBhhoz7Nt4+mA3fyVI0
tROUT/5fiFGBaIybnHyvd8097R2gmqv6Lo0dkzO3q5ca7WKbbfEAP7pP/O7tXtEes3vJAzeTPW79
Y4Lmhd4C63wGBsDZhWLJRi4c7iV5Nc3DZtEUE8PX2KfUZIbUR4RwSNk//U0JSmnl7O9KN3ssnNDl
lVHXc7CFOWbvTKYMXUi0saLuSFVfASIXQTT6e2ElHnxIXduoC2PM6RT0wPuPCeZWjfdZemuoX65v
DPpjPwQCVQWvganhj7c4u0iBIrOvBhDWIFgP+re6LRxlEJ5iKd4ofcrx0dVzQTVQPjOpagT7Oicp
kGOXqHynmO0F6OSGm6rjpA6rJjSonUo4yTWoOL2PLLXZFYJWjihxm7sh+1YjTBdPn5iwiwn2VbYW
W0zYhAXJusj15eioSNGpBA3baHym7KgtTDFnXFRmZY1eRBDiZKIrTbMbSYUjmaF7fUSrOIilHSZW
NSBZqZJ+QnnzR7rTvcpWEDoE+/9I+64muW2t21/EKmaQrwzNjjM9SSPpBaVgMefMX38X5nzXQ0E8
jeOxqyyX7areBLCxseNadEef888A7mAourCcx2zwx5MIr3hTwVeL5B8Dmxp62Q/oJ6OvUv+zth8E
q9u0jCsB7ANWGi5JdllbBDXUYVccZL/whlPxnRAnDjqH3ndIpVEH2ZaXpNzNwW3ZG2RH8BpWspm+
rmQbYWr0qfKG9cKSoMmBZUOUPWv1yLwBY4sO0CNAoljv0qd+nxz1x9sfILgPBmeqZDkyJJWxCExR
6eTAoJ+ml4x+yKk12GyJRYgu88XwccxUjH1Af3r9SxnGzlD+tMZfkYiMY1tT3sVwvrMdln0yL9CU
NDtm7UmvBW2Bmz7Cahmc8ZABi6GEEXKf/2knsQ6McqELhFVTptF/mNx3OX8OOqFs2nbIf1afi0N2
ZXUr6qGrKhycaI/plTtZVG/fVoO/d46vlHUYtZcBFYCRAUAasxbuMIX/CopheFzA5AEX2zA6OnU/
kk3Gq6JpmmUoKv74Xf1DI6zN2ES1NuwfBzzOViRKqG6f2bsETsFjFGtma4Fb/pYPAU3GuAOVVCDq
NNpWvXcx3Cs8FWFbNhE2sK/vrH6fRU+376no9znVHkbVVgfohFebvRca+qdloiIKDpEMTr27YtBm
vQZ+ydBNIAVQArPpvdvL2I7K3g+cL8+P9Zgh6MSB6+AWbe6XvfVsPv/HN0qOKaAYBW725ppQzTTh
+Bky4UvaZgFij3FAb2KI8XNiG99CuRHY8O0k2EoG+4aVDbcJwCvDBI22jMSGBqj73Ie+eah/GICS
lZ3+NX4SZdBFy+LuzVy11qQvMKiyebcs972Q11ckgLs2ljLmVlNgAmJ0q/OCl2nWHZQDXCNgXrol
O4UwMbXpaK62kbtCbb5kw2Shzyi20USsAl2KJj6Rml1R9DuBGm5ahZUs7jqRLNMbJYGHrvxo0JWS
7Cj8dNR6HtHN+agFlsPwyEF9Lu9DL369LVy0tdw1M6uaynaCzMtSPTeY20uUz7cFbC+OJXeIDYed
N+aGnI212cAWySXmKqP0Whe2I1ejX5rAu5YBG0DQcUQlgYnaPr93sZyTSNJEG8seFUG9yJ5tE35T
EoE1iDznS3S4vcLt4BllFMblhDwB32wRyznVxwTZiT6fHmzAxTrw9RGuh+5YZoFeNZ8WkoIfFvMN
9nAN5cJRdFGT2vY5/v0NvCnThmpIjRDfoIFsoO3ic1gb3u11bj7L78vk4d4a02wrS+0RrZS6U5rl
sa4rv0h7/7aY7ZN7Xwl3chMmjac0Z+591GPAEtRDykNJghlcEbcFbSd2VgvifPlBzhKjQUHQy391
Z9DleSay9o59Kd7S3ZU7n6hgbduX4X1t7BRXxjmhNC0V+B4AfmD1nfj/+GFEqOibYogqg/JQR28p
35rTRckA2AdEYtnhPyhPrKFZXDnd1LmVGM5udRow3gnbv4ZeNBCEKKJBCGZk/3A9VwLYOlfbNSiD
EkkZG0YiZVCYGRovURI1CKbB09zJskmUvti+yu8S+dacQiItbUMkM1kXpOlqJ3pVD4xKOd/ZI1jb
BRrIdPnGAvn+hd4caCWNSLuxoRXzWw0olfBcHjAYibSwqGeHHcctYdzF6hr81bKesIQqP1SpjZxR
01/aKjnJsu3QlJ6lId3fXqFAE03uillq1OtZhcucTHLjRFR/jYvZn2vgMysTngHbz5Wfkhn9vC12
01StjpG7Z1Vj9lKbdbD+GCqTB9kNbXIwYlvQobBtQVZy2HesFHTSpyGLRywv/iS7AGgAtp9XvWoX
6ynaD5fZkUA59fjvlsbM50pkOWGIprao4o3VuUj2puVEopGITQu8WhXv+wDwIaEoIHh1fadlGPWI
gt5Ai4n5z9FrkW9YCeIMCEWXS7NE8OumCPAZGKb869/tFWc/RilsZpXA387Lp1o5SflrOQn60QU2
kJ//LYy4tsoWvhupB0dGR/3YjoKoYTuD+75Nf+Ar5CoFkwbbpl35TffLIHXbnXbs78VACtsh0UoW
ZyQKFQ3wJbWZRWo/TQdlb6KtCI625rNGo+ggMkoii8tXV6bQimorRSw5H6tDj5CY7kavchhduOR9
qNxMkOLSsERd5Tsji2oB4aMCExhbo4PeG7+vbcFpbZuedxHc/aS2lC1taqF4rkVONV2rYXH0VtSz
+l8sz7sY7o6C7jqxaha6sqKzDoLoZJf+lbqTC7hNt35Cj+Tz7bu0ifJhrPaOu6xKpKeqniPfxMYF
I7d8AA54HCyO6gPS3R/cN0Y99EpJXhRgNvrSvwqfy+3X5H3R3H1WtSSTZ6Q9UAZkxJjZzroqXuI1
3yufgZtgJHrX75H69e3D8OX28rfv+d+i+U6tQpLQMMO6AIFc1Ot32fKRbN777vLEzYk6L/MMSAOE
7d0hexteVXwxc+C2aX9fBne950WuIiJjWmCwgrF+6axXbQ46KrC7Iincq18NXV2FbEDWmPRdahE0
rDyG5oshQswS3DWNe+b1oqkjc4Z/SOOnVNqrynX42BPyvmHsE1bPLXDcgdKdwGKYuS9Px0E+6P+c
BJO9gu8iOItBujRSbAonArB93jRSX1IA5GcJ+QPY2f7p/73L4UxGOuokK2K469GBBoytwPxSgGzw
rRX4iyiX+l/s+rs0zlyYY5PQWIKBan39yAxU5BXf44O664LwXvSKiBSOMwx92M99baADEM+J06Sw
7TqQUa2LEYomet4C6Ru7yLeLaL2iDiZz2fUGPIdadDA1ulv0Nlgk85g0zSEu7NyJxuzcytFxnjBI
nU2A9o29pC3dOltAdqs/qtnwOjbyOTXi+05S3UUf/LKwruhA2EWT/Kosw36ey8c6qp97OjlRF50b
yX42FeU8kN5Ve8Tgy2K7od4HQK7+Kmfdzu6Kz4AufIoH22tbyw/NwQN77DcKV9swyVeih17Z0bvS
zgwH4LWHPm4PYLz27Kbf10nxfdSTXamF57QnT6yTYwiV+7iMX9pIdXtLeV2G/Ezn8WRXjZfavVsz
ZTINp8wGV5Lzr4tUnqWJ7pR0PMV5+1dfN68lokKMiQRNQQHLVJyAibtXpPxClHrXZHNgKIgc27G8
l5ZqZ1shEjSK08bWi00xkjUmk3PbkG/aDItl903GIM0THpe22YKVSlY8bdrFmW8XVyUUBD3bIgDb
piAlZGt8Q7EtLaWkdRUK/O05qg7G9FULBc+FQAT/HAFxWI2BiYkoIH1qkytJn6wPebbW36vgXyRt
UKVJMmKYJfqUKp8kQ1D83gzuLVs10LaPv23OHIWStRSJjV2Sh5fBvEd05tj2Xd2+kugDJBYwsStZ
nDFS5JTUIAGGB/2ZhfUxuNU6Z9zlzwxFJRFEhZvGaCWMM0ajPudK1iDqKGr1qS/SXVUoASHzTgx/
vd04hwkZ1TZMUPrxrcnVnBVhNbIRmSh3FFo4Y73PlIMU37fWvQUbFCnohg1uX6Ft276Syr27tjQ3
OZrkoBrB4C0eS1mTOzSwB9Vx3Is6bDe3cyWMe4GbrKToTEZRmpY/6gm5TcuxisFNxNi2mw/kShL3
ECukKObIQulkdBmVaoumoAbQrIxKddxLO8EmMifoj4dkJY3T/6QfMjWvsInJQYsdBNuB7Y61N7ny
Dn1Axxk8xAJojE2jsZLI3YIWoKmLClY6T5uv4+hXaYs5/cfby9q81SsZnPLLS2FURozMCxAIHGXo
d6m0U6SrVD5KkubdlrXpk7/L4p/irFxSU8rgZqJEs5R+8yGff/X7XEPLUHYq6JGxFtsKouo4LYJ7
JDgPvklzAnQYBgFhlVTMt/TXRN4340faSQCFJ4MdT8FffHNyPqUy2qng8BtOfCftstipDrmfvzSn
9BIGjKTBQMg4H8QIdluns5LMZ0bSJo3anM27pgsSCFJ5aMfwA8kXU7Ytgsl8AJfxradNlwOvijnn
UYt+nEc5/3xbwTYNHdBONHTnaqqp8smJrqp0bSoQ85b0TprgqZ0SJWjKB3OoHAkVuSb3lelSgD1N
0guBdvyXVMzfHjTfBCpLTdUsEkJOhjaIifyT5MqHfge6G78KkotIVTbt7HsYwmujpuR6OFm4TfFy
CbUjlX7pVupM9NPtPd1U+pUYLjZstLG3UxaBqrPkLMbXMQJ2zRgLvDzh5nFPFLF6u9da2HI2bT0i
VTApPsEQneZmPhtZKz4A1vtbGMe3dSZ5QcYQIwwegO7ukijdKUviy0t7xh0/qWUfxN3sL7bmqCEU
tktPqdyfIhoew1T6URnEzTH3ZYQisvntYwWWLgYTdPQycvvdN3G6SCGMWCgbfl1hmiOOd3ZPXHiv
H3lfyLsobs8lpaJobUWjNChGfF07EkveWf+cPYK5cu/+O2eUKcozcqzj2ZzVgEqHsN1H1cttFd1O
rq1kMEdhFfSbzbJ0XYE9a/3oefJiAq6p0u1QdwryAVxToNorXCEs95bBXK+MOylSkf+7GaxnP79j
bmoeVKccGGYstxUd7Q+Yz7VA7rzCpk2U0Wb+jnbUoud2+CXYx02HarWPzBas9jFCLz34OfEEJGdW
iSx2Odw2YMMzqPvMJT8F4rY8qrW15tYzqameTzW6q4Bqy5q6g/gyPSpAS2T9E+SnyINj7hLvwK3F
casD3HgXk7IFuIcW/pXmiz9FhhdnOmiFiTN20zdS6wKztqUia5Hssq82lMRyDGoirHBQH8l4BmqG
QMCWdV4L4JxSxN1RvHQLxhyr7I4gh4A2/SeZ5gfBUTE38Nbeca7okpZDpeSYh0nQfwlfG82muxa9
6fQau8Psdr8mWOnKBbdq4sa/TEGHoWgbOSd1iuZqiBu8QUoY9PFVtURe15YXDHYW9PRoBkweD0Jn
myV6T1ljN0PwDPdgRttXu8xLL7ZrOvpn6YhO2l0IxfnI8a3kcttqgnC7qTvESmkROsYcO2U3OqYp
IpLa1JKVGG7/ykkqKr3EUzeMtjPEXxA3Of0i7M+Qt5TkXQxPeDrPtUkbGahVejCdi92AWIylK8U9
rpvrAeiDijEftObwrf60HbWitpgjnsZOKkuHWLsWjSowt5s6v5LCrOXq8hZFia4MCnObHP4//tv/
0pWxmRMwV3K4dyTUR8OuJ9zhDHjEU+c2yX0SPcqptxiZ10WXKftLJqF/+0ZvXqmVUM721vUcmiHD
qw4nH7N7Mpzj2wI2re1KADvD1e7Jealnygj3FHhRihNahqMSoHEpi2NH1k7RxjPNOsGitv3/lVDe
3mqzZYcS0J1HcJuw+v60j88k6IB3EApB7EVayNleucsrRSogrBiDpTy285PWfbm9iSIRnH0oK6Uw
7B7sPT2uUe+b5SVfBFouUgTONoR2mDWEyvCd2h2NOmcaB4EmCBbBt7rFTU11A+lpL8/2k3Zo5Itw
akYkgncyp6ZIALYJA5eoBykMXRBiHAZbxP63GaWsrirPaprHjdQbIZSavswuej93kWd65GVyFz/z
gQp1uH38AgvExwKw27PdAmkLFmg5x8cwYHX96CgasBCoAE9pumRZC+RE5lfK/tDd0VHUGy7cN3Z+
K2NAypnUGus8Y7yTkVvcD9/p3nQYGkl30UY4Dbc3bjMiMDWCF13VQUvCT2pNXTT0U4apnMaLUHPO
PDo6xh2AbX6pmIsf98oXUa/4ZtfHSiQ/uVUMUaNFEh4lNrfXP4THYo+hPXe6xDsRF/H2fuo6oC0U
m4A1mNtPPU8tqUjBuKIH5R1L5+aukTqtx1zned+ePmSHkJCSMWwEuCW+KVglDUbmGe6Jbt2ppYtS
kC3qLdrUdfQcE8Y9BdxGzpqiDaMYxxEe5kyvofp5IiiyYW7J+DEnz8R4nBOR67z9WBCLjQtiigqg
nr8r5ZjLSZTX2ETWIKEBJlI/yIfWY8NoQMdrBVZw65IRTAcDTxmZKZWfoLU0oIiRAg3OmQQI3qy5
qHHk3dZ6gQh+UNaYq8lCDzxq31bmherPmr7cFrC5ZatFvN2B1T2OmiQb1PJNx2dAJzC9m69aEGG2
jLofSX+vhXH+19DPtSIRCNOUM2kCxb5a0geaf9YiONfL7M22NnpF8eZpbyQPGbDkqCio3opy1zLY
qa32LFRKqbQbyEjexgOzJwndYM2esbeoJ3KIv//LM+LUOon0SpozyFMvjN1H21NPu9MCpCS8/2HY
fityWq+O87gyCYgPMchCPONJBwaO/AbIhPFOf3pAAc3rPy+ATBBzGLGf5eNRcMZoFnqzCdHeDOR6
U1sS5UifQ8B8n7KZQPOZRsGIIbDbu7nlxa7l8Idnk9HWM9Rt7SHxh2p0syF3itwZ85Mh37eDyGve
vMKrdXGHNy15mZhg/MC89F2GB2QsBQtiP/DHxumoIcg6cC0tfvbBkAAaA6oQuOX9S1yd8+ScZP7t
PdtcA0ACiIk/kMLkLLkZW6064nRAAHaMi2+FMOmhbJ7KSgLnFhdqjkkACxKGHxNy7W3wlncLlkC9
Vr5+T9DPBmyV51h2SsHatrfvfW2ct1wDGmdMQki2yX6Jv9D5LgF00Ef2D0qt6mhtNPmmx9pelFZr
MLeRDOpOq6tvkr58vS1i01kBlcDfMrhrO3ehNpo2ZAzlQyGnh0GZdvqAhv06c+NScQ0jRPOLnrnd
VLwInLPtPXyXzemHnhdJ3AOTwKubq16jOoxnpIoEQraV8F0IpyIp6mjRGCHoiDCK0uzjRJA733JX
1hvIKQISbxSk5rB7ww64iccUkyGMHkkEDr8J87ySwzeOSNWUhx0aEzz7iVEWjBcpdLQ74GlmmJoP
AfKMlBtid3IQTfW++XR/WApMPcLfs1C044OPyNQiOSyxg9YLuV9+6keUvEGXQNzkTv3S76rX0s3d
6g0qcvoreSlfb6voppYgGWfpGqM+50ct8IwBjMOG+Kl6NqznQXsGqc0HRBBcWXQWY9KNh89qa2D8
ygkUser2U3etY9+OBU0zm2CFgEO2LRl+n6Lzbl8V5fFE4hmv8YM6eAXwDxI0i9aJM3+ZHlsPI3Y4
R4xInyqRGdl8md8l896gbtYlrVg1fGmB0aSNR8VIzkpq7Tpbvo+a7PCBzVyJ40NwbW6SLppAf5Qc
bPLQ6z9H8uW2iM1Z2dVmvrmnq1cfbG5lkzJXCinmIN5rr7Zv3usePTOgdQNlniyYHwUy1a0Hc7Uu
zkWsMScAehKieOmv6b446H7oWwdYSUYAjLJucFvcptavpHH+hl1HmaoCf8ST7PQgt7qjxfqemIZA
zFts88fltnG9TFk3EHMx5Vnt5FgnYKuLYFasqfyUSfquT5qgiNGUURcHI1n2Rt9JDoCocyel6YkC
CRvMnqoP+jbgfQHblxbs27raK/p+N4ylZyuY2NHDl0rTDraVeHGDh5HE6akJSRCzgU6i7HqFXLu5
fCm7WnUMtX0y+uzzMkUPrV56hg1PVQrvc2p4XdgcukJx414DTF/m6dFwBC6K4Uy1vW+B1eCMveUq
pXaeosqLhtIv8Jl6aJwkUNY44CrdF1R+NJTlrJph6hRRe8zpOLtl2b3Iodn6WNvzpM+REyaRX9sU
yPJ6t799mpvxksWoDRULrpbNj2DOKS1g4JBZ0S9WoPvJ0w80Xj6Eb+lIUT1y60Vay2KKvDpSPR9U
bcKX4EWazn2QBkpQH7qLaHh8M7WylsNdCGK3Qx8nqImrD+XeQHsKuxKSK32rPXmX7VG58/7lLnKX
Qs6UTLN14ETqQfvtP63JqSv3jhTkuwgsSALXYesOrhfI/v9qI7O+Sqq8hyUbi1NhXJLuXEyCdtDN
nP9aBud/SUObWf0IPK1kAuNh0ztlS/ZmMniT3PmFLB/DgsbuaKCfLc1FwreCp7Vw7vKH6HZUzAQm
zbzMrgbyiKhwwmA6Vb4ddAC3r7z6SVwv3/LI1lI5j6wPiUEjNLR5VfptwGu3ZN9v68mmxwIKSd0k
lqmi64DTzL7udLoMGLUz7mtfvosOtjN5aGh3YbsAPGddO8CRqE8MrYy+pjvLvy1/861fy+f0FCCi
xtgx4jc27lJdMRVyagOqOdpFOwKW/MH2ylPiF8FH+t7WcjmFzZulS2mLmy9NkddPqZvKP24vTbi1
nL6mQ27pFeACvOLcnS2XzX5lB5ZckHD5Md6WoU7KimP1GbV7t3BFGc9t5Xk/Wk5lyxZXoQhVJGqU
Y5FdLMm7vcDtO//++5xyRkkXZqAGxHtYXwcqOaT+CXYkgWHZTNuuD4oLGqzZTLNBwqs7P1jBgqx0
dE98656hrTduKJye2wQmX8njp6P7ZDClGEhpHqH5a5zG902PAIKY52GuvYiaQTQXn3tDea6I0wEe
Krd+TCquiyFdM6PY63nvFUt6yBvzgfT9qRkMdxxUV4pKFxQmngr6nnBuFcFZsL3mfRMLHrmsWUCB
BcvH7/a30uCPhDl2SZFNp1KuY/2VTk9UBQLLnaoJ4jimOLeEcUcyJ6kupRHw1pRmdOR0+UuLpisp
J5dOk1tI0/62nm3Gc6vF8UdStHoLqtAERcMYKP8YDr2oaE10da94VYLRs3bFhTxbj7KIzHxTwd83
lQ+n9AiMvgZgeTCGfM0xHjK2QamISCM30gq2TIC5KZtAZrd0g7OAS6TqVQtOZw8BnR8mqU9yeizm
1h8yBtbauFUSe6ZdOlLjQx8FbRx/rvF36ZwdpKBRs9ORyl4nHSk5k/KaSIJw4E91gQiC/I9lywCd
4gsv+A+jXOgDFnivNPEnczQ8XVIPeoMUuNr/4+z078I4oxvOhtonSQ38UNDBW59o6pJOMPsgWg9n
V4c4nQGG0mDLBu2UTyCf6wy3jnMXNB77cRDhafxpxn9fEXe1szQ1JkxWyEBe6Zyi+mteRKMjmzqw
OiDuPoPQLE0JbbEgciiik2p8N+qX23dYsAi+nl3ES4bEBPxDwygOylzsDD0Lbov400P7bZ/4uKEm
Yw7oMRxLQ/YIYcjwc0wee0vElSHYLL6cbWXoIc7KSvba4krCQDOfUyE92p9NQViKraMKSwwGoco7
ZUmc9lE0yF5kjEcdgNTpASCtS+6O2gutHob5Wiyzf3v7/nxBcDtBfYnriODrD4jjLlpKK4mhBEv5
XKunxPpeaPske6rJp2rMBa/61iauhXG3FN0thKJkiuc8PmeIgKynXuSdbGncWgR3S6NFmq2iLnFO
cX0elXaX2CIqwE3TvZbBXU1tSQtDkrEM5ryWjyynrt4zV7l4EE2SiXaMu6OZnZMU/fdQifkpxHjQ
TC7DIHgLROvh018LTe02L6EDo7vsxrscKdrpKAXW60dQCn5Tt7dPWQWMiW0tGbpGFg8oxX4vFxcj
ng63NXrLIKxOh898AXe2t4DVC9T4Nn0ZssKPUSpyJKlygEMmkLXhpv6+Hu7KFpqS0SzGejqPBpg5
OoFehUEVWMBZKp+AqyOM8AUK/pZzWO3gMJIxkQ0oX4Sgonkqg/BFB5fGvDN38oneNbtcECsK18h0
dCWxtcIypD10UM0xwC9fwCFzN191BIhm5C2X/wGpQ3SEnJ3Io1BruwVr7I/LjuyWffG9dAcnPDBK
PtZygNZPWxgDbO4syJZs1PvALsYPpUR9v9jWkMleWV0j+4s+f7qtmNv3bCWASztNiTIPVoplzUcL
4NjTvthrRxWQt+J7tmk3VqI4vRxaM+6GDJcAIFOOrXyX8Q9jehYsiH3w7xEBtH8lhe3oSjO0MFFA
88re3iivQH5T+6jgg2dOjzDxUd/NZL7LFLKL8e9m3CPYRnDSVyJYko1A4ffP4BRU1RMTqVUcXOvn
i6taiBaReT63u8Wd/CR0GFU6eIHFJX2VbeOtDeAUdZ61cZxLZUHDQrxnlGCtG4H6sN2ZX1JE+3Xi
Jd91B7glvvp9QEUcjW914k4i1r2NbP/vO8C9ekVD6jlTcUXNB7UI9MkpH/IAPBo/Wh3gJaGbHMen
eCdqHRMpGfcOpgWIfxdbkj3Jehnmc1o/FOGTQMW2fKK1inEPoN7LXdXDi8Q8LpvuA5b9vjwwBJ1W
EEFsYG//tod8U1rUybSUCM4yKx37B9lNp9yPfctbHui9da6yN6hKgnwEBW2AyKyzA7qhSAZXEiJ5
ZjWJxoRng2MYh74yXK26avm3Mhc895vG9f3SGpwVQmmiBHQzTMNov0bLUwJm5syC9zKIWhk3XcuV
IM4GSU1ft5GFmCwZascsXvP6LIPhkiRHi2KKxBBNCGw/VCuBnDmSaWtJloJbwOzrckbOCJwHeIt/
NLCxoZe5t3VT8F4YnNmZlQzD2wCERzVGc+RGDaw5FsScghvGo4a3VCJhnEIt6vk5BHbAXFzqaHRu
r2OjR+R3zeesR0mXEHw8iG0aVnV1wHl6zwowpjfbTpeBrgJQ2O4nDQZUZEE2KiS/i+ZMSF6axrx0
zF33yedqByhEaAZAMrzZK3f2QX40H/WPxL0rk2JwJqWUQyDRK3B3m/RbYj/PkJfli2BTBSfHJ6+i
tlLTBS38XmF+M7uLbZ4Sqf53CsgnqoAUaTSqhnOzinDXy+15rDJBy7voTpmctcj7qNGHJWSdn+3R
gG7k/vCqPU7HyQdd94OwZMZ+74Yh5FEV23DuVEpxh9EaXDrM97Pd9nN9NtzEDz0RmqjgCpucxcAU
d6sOE1anF5gnOYOdSXC1BMb2j8bZWQ+r2sgUEDDGd+ax2qUPkdftzfMCrgP5nAPQi3wR3irBa8ID
wWj6ONMogmJoGSK64YB2FJcemtP0GB7kHZsRjvbdJQuIQFtESs8ZEr2i4zBMuM0DUmRltTh9mp6s
+eftTRUdGmczAJ6uzVUIKRl9ydJnI//x736fsw+VYSvWYsLlSK3xUzhEbr9UAmdDoBY8gECZKVU4
UjwdaMw8x+l0n3W6p9rJfgDj9O3ViKIOHmIxs1GxDwtsl3ys7zCnGoQHG1EHKz2JysEbQHq/mXPC
WYupBKnalCPCyX/FM5Ijs69eWCNIGTT71gPayCl7Ha+tR1w7mM+dKx0mQReRQAV5WAOS5XMH1ErF
65dLU3l292KItFwUbxDOanSxNnU2UxDWDW8Ci74rHBaf9jvrng13Yorala4iW7X9VoJfXTZBtI6O
UU4vu6kp82Z6M40M6QdY6od+BKrz6FEHYD/3+XfRFPXmZr5L5F1iGSn1ckihplEf+XJmeoNdXrUm
fLytoiIxnPPbaXSpRxVWeFFDB8V+p9XOnQicYdNqrNbCqWa/6DQZChuJThMwQo/q8nR7EaLj4Uvq
Zmksg5anSNgbTnHO71iAbx6Mi36vHGfWfxiIQhbRvnF6GAI2pFkqxF8RMMn6HxRzLWUnauveFgIE
JlW1MJPBU8rImB+NlIIpe9F9WdLuoNMM7rxsfru9f1sm0QYwA5qg0Y8AWObfcwmkserFzlHvMOhD
3j8nUegsjTdJ+9tiNo/JVjHmxHrhFZDI/y4n1KzCsEJ4f3oQ6a7qh0c0jpxMBOkGeFT7+3kv4lXa
2sG1RLbyVZZELSfNLBbcIrPI7kBqf4kWQIsS0VTQZhIA/e5A6kQaX1beXLmVHNC+FWbVIxvDpqoU
zGaXIH2jB5TcgPPUH4C7/VX7cns3txyNtUhOA2W9KLushEiqSk45HePlzrRDp5syRx9S77awTQ1B
qwoKpsSy/hhlrm2JluGElsbe+ELjn2UDsL07uRAlUzaPayWGMxQpBsDtPgQVYS89dYS4hnbsGkPg
um+r4UqKxikFiSZtshKW1wAoqgfAWetndkrPg48O130KrP7zP0eStGWMb/29f9xhWTQmtK4Vlt/8
VY/+IH0eqp9GJwuWtq0T72K4C0ajLO4HdsHGIT8ObeXYFMlHOgznNLIfpV59va0Wmw6ObQABRtFt
AwM2nECSaFGZmywLCaR5NslMD+GZtWeFOxEuxqZurERxV7ldTGCv5zCGSigHXYXhpDf6K/0DfvT6
pDgxdT+0tYkmbKbpS/YwZ19HW9QDubkUDAXJhomBvj/GPnt96otCX2AHSX8os8rL9WZfyKJYRCCG
dyFaApggI+yxY9qnRkJfzEurfeTleF8JnzuLpqqvrApF5rJ+xCOPNv/jIlG3tT8S09srQZxlyJtE
Se0YliGyv/fRT9M4jxIR3J7NgHsthDMMZZJZcZ5DSPhp8JBUPkquesicwU/2DARaBDwtOh/OKMBf
aIac4HymqfbscAQ3HXW1ThQZiMSw/796m8pYS03cFdlD2zZ45s3eKbL8CR7H021jIJLD3xy9TLU5
x80xrIua7We1dkLj5baMzUzx+oi4MLfHBAbg97EY6yX8RoMcmX7zwJDCw4DxVVvnCahGoaufkkv6
/bZs0fq42HdODWpbGkRT8zMee0el36D+zr8TwrliVWuPLX4cYXz4qFXHdoKZC26LYGrFp3lgsTG2
ZWKaWOW9ynCyw7S1Roybd+WRWktgRaJOAPaVt0RwWxVOMtzxGM9CAkxovER7LbCP4rEj0Uq4zerN
GXzGw4TnTpoOapVcpImIupA3T/19t3iewlQaMSYQMcNzWHZoqDqlX+MXum+Brekyo1B+l66iisT2
s6rb8CMNEETbfDxjZ0oHpxz9W3oAEDcEm3RvHLO9/D+kgbfX9y6KM0JTakaZknYKYC9e0/jayfux
F+QFNr2S1WrYJ6wMkNHMU2Wx7q1Fe+xLf2rgoSqIY+bzbIp6hTYdVQNNNZgasWTtrWq4kjXMSlV1
FK19EQqA9nA3K6DTRlVJ0hLv9jXa1PGVJG7jiFwMyBMg0af0JQpUY+Mb6uxYoeFKHQjY6fyzaNM7
OxelaTeVfiWX201Fl3pqAXIFIU3okP6nqQve9O1gxjBsC3ADimXyw7daOYw16RvsYen0PiYn3P6S
vtg+m+WTLsax3lUXUVf6po68y+S71SoDxMGqiUDNnuXYoQYQcTCp4jRtvovH0m9D0fjvpt6vBHKJ
j6pdeqXHhIGXhXdpf4nke7t/vq0h24HGSgbntKj5nNG+Q0KM0T7RTxGmEYnLKuINWMgTN30SzWX9
l6P72x/nh5pVoNWbGivZTj9Q7lNd3V/2xMcQ2FOOtDfssR8/fYB5HMHNu2fOd0KHdjrreozeOQ3o
RWiuCH05ceguVjH60gW2pz7e3tftO/6+SM7sK1qTJXGFB0wdJ3SBh25JX+Koxlhk7t+WtJlUXS2N
LyUVVb1MMqAX0GMk/5J9VtZUE6AqZ55dHCyP5VVR4ffn7+TYBePeuGala/+8/REbUzi/7S9fa2ri
wkDjFiyNLIVfVbsMJmod5S77QfPmRMLGaeT/R9p1LEeuI9svYgS92dKWk1Qy3ZJ6w2hL70H79e9A
/aaLgjiFO3032iiikgAyE4k050zfmrrdmSZvA7ZD4svZsjUoc1oiLaVn23mAxQKUBpINwzdyNBwM
BKAYL4ac9PzGMNr71TJBeIEUS5GlbxJH4J2kviU6A5q6KNqihFk9znuPK4/141PVzkMOeaMjHyQf
qcOjuNeRTM69xC2er5/lttf5o7o6dYOr60mqRau2OhzlUpbobLdOuZof82zhIBFuelMMFyF60HER
srP5oZXIGloAEKqm1n1TmPfI8Y72XEVuqYr7TFNb9y/WtRLIxP5DZUxL2hDRreVTlAWKcMrH/XUR
vDUxW5cLGZCGLKyJWGirir8aw5dZ/lkQL8w4lf/NIgMoHAC4Q7HvDbYZuOiEdmxp3rU/gGQEiJ+0
sUi7oYlKCtkQuTrHz1Ad+xAvrwQyOpipol4vEwJZseudpVYemp5H97WpeSsR9P8rzRsLXYhMBZ5M
Wia7s05mWdsJeb5+RtuuaiWF0QMjLYXOVPFGyuNWdiYU20BmItyJWbUXyIKKSTufgRIcO0Nu/srE
5OW6/M2YbCWe0ZFWnkvBFHFwlAi79LOgx/hz4f8FeTl8FLglZAvkrEicM8EDIBVKraJpZcwl35tt
6+pS/wDLPgxN8Qmg5J4lxEGM8VMni0VfiQCNPg2fDC3h2MS281p9CBNhJN2UhGHyVpfSDxSxjKId
aBjkq/z6Ey+Jua2ll1UznrkzQzlcaK+fRryU3AoqR3vo6Xy0gsvvM1aQAINo1hXsKpkVNPMuXikk
J7p580j2OFnnurJsv7JWm8eYBPAq0kEjkPe7Ojvs4s+SUwN4LXGFJ44s3t4xhiHXylgAMX9xBfWh
Dj8NTTAlJ5K4JbntEz9OMzcvA0LcKNmr03FWOKWXbeu/bC1jGMlgxuPYYanT3DhCGCzz5CQ5Z0iN
J4R59YeAfSaqgLeXidAvRi0xIparTgvv3Dbjv9W5MfHfIKAaK9NETKPou3GKz3oUfk0b42yNcCxV
tRO1+Hu5KDdSVbyodQOstvbBGkv0NvXl0zTKh9RIPl8/YI7usl0FpplPhWjgOZF0p7Dz4+ym6L6Y
zVOT8lrGtn3cn6NkewoKAbGvJuD9Rydbu8DcUxbef+DjOBrL9hOMwPit+gZJaowAmofcbT5VwWAP
aOul75ccIv/qZXs5V7Z/QCorK9RT7GEKJGPhqRK+XT+j7WAWpUcdAz4ACWQZlKa+7bNyQSIi3s9O
/kOyMy+7AeHVwfiV2rGnc94pm/YARBUAPGIU7wNyXz6aid4pyOKE06chexLmxS6jH5w1bTXpIu0I
kCSgJIGth3HKQmzJxtgiP5UpeW43+vJlalJfX0TP0gBcOSXnsJNsEuZ3maV414VvL/Aim6rQKqYo
On2U1BIxhdUqzpJmcNaTl3GbPjbFWIphSrKiAtydcV7akhllUiLyi627kjiiGdkCbyp/06esZDC+
a1SzSSpjXKQF3lNJHoyz4hTqZ0PgIT5tZ7BhvggcMHEmicxqOmsY1SV8e98gtRLQqZ/8XKJrXljQ
MEtRdjJfBCad+Y3fNru9kxfZzCobbW5rhb6t1LQIUtX0k1gLkqThJPy2Eh+SiPFasLqaqPOzlow+
NL2vVSQVB988lMCsLJzpAfCzaMavA/RwB7z00YazeieQ0UQDwCaGZKH2UEbHWrshOce9bwW27wTQ
nV2puglu6dKc4DpEJbovY+I3YrlLk+WTFGtHK2vtodSDvibH1ox4z5GNu+WdbKq7K9ng6FoAZ464
awaBFAWmRZnV7W8z8Dho3uQUT+muRa3lkZeG3tCWd3IZTbWAjWONBk4R8w02Ub8QfbDTgYe7/JZB
Z8K+d2IYpSSzSuJ2fgva07P5s34sPpPERqRkI8tymzhd5+kY8CNB+XP+JyCNvGUy4YSKNK6SVdT0
45sUkCLZngz3/7OjXC+RhZyXlwQ52xnPYymrDmpC7tD37Rcmzx9vPQfeyWHeJSWA7UGCg37DEV34
lh8dxP1yoI/WxAWqh3d9UVvJxnfSmMdHptQhyS3Uqn6TBQPG/KgZdvxNvtPvZD8Hu9l0Z/AmdbdP
SwU0EmgoNMCuvTeGfEzbbLBgiFL3ooOsTbV2aswJZLe9yUUG402yypTNosVxjekNqY5FwbFo3u/T
Na4MupaVKqk0aHxVnJt+N4W8xrH/ogiXFTAuowyFrh0WHUh8uVujBxmcL07Y74ZD7+o++dTxaswb
1ydU4SKPcRX6qMyLoaGDTByJr2kvXX8Mh8gGY6F9Xel4W8c4C7GIhCKcEPsnwnOX/JQtHgDy9koM
FFjAfqh+AEDuxyWqgXuE3I+q+dLoSxgnwwyN2fyVjv2Rww7+GqWci1WE2oAwHqv8W0Mer2/Uf7mD
LwIYXyCacR7FEn1Nu83nZIfcrVs4ws/8tvEx8wj8JF67yfbRXAQy7iBW+2IpCHauJbMTxiA2FlrO
02/b+C8iGOMvcmPOSgWbJkVu3zpTd1Qmjm1uX7YXEYztxyiIy1EGy5GIky5+r50rs3S6etdJFWc1
/yWouMhi/MCYqZEu6FgOTVcpR8sDZ5mt+uKO97La9gcSclYAR1dkjb2AZrBC6r0BZVDuaGdLAxBx
BQxGCl5y/2CGmJ70hxt9JY1RvbIVtdkA4e5bVxiFtY9d9TwdKEmztS84BYNNnVgJY9ROkdGQWaT0
FjJfwjF1ZrLLgQrLsSaeFFbz5iKS4xRHRe862QM2jGQ3TnIzHKwAscm9vPsH+7jxtpPE1dIYXWwj
0eqMDtWCdC+Dy0g6tjsjkBBC8xKavNUxiljqmjZFOl5YZmn6almfBrm7naOSk67kiWFupW4uFzLi
9eOWYWCEx5HsCBeyjl4A13SPuYnCuM+VHqOryN2b9yCKuGswFgy+6CABTd/i6Ts6gBF7ecCjJucJ
Zm6mYizRVqXgsGpEqXHzWlcHK7McOfmmZ46qcKCRt6NmSVUsA0g/IJJkjiwbFw0UvYhRstlWvs8e
5uYdTBqd9R/ho3i3oAsKL+Ujiq+uaPN9/fZJXqQzJ7mYYkMMAQpjSam3YGIfNcqAYJqQc91vILrh
iSxLsm6JsmroLJKRpZWytQjIm4KWL4id9rEIQj9zmsDYhecMTKOUnCN5AUweog0MmkY8sKjNla4+
gFlp2pKuLelQC0pFgx02U5CP6m2chRzb2Lx3sERRtSwTcKfMKySLJMCdjxX6cOLMLbPS1ppgIHg5
S7ezyrnjNm9q5Y0eWwX9KLupeGzlszDj9CoL2a++dpO09jgOk37vBztcyWD2zZDzWC1pQ0d4M9+j
g7b6KtgdBmeyQNyXvyjdkfDFtGGMmOfWP3GEb27mSjjjBGIpaotSRyaRtuMPPkUwW3amSwD4T+wF
Y/kSkix5wJs22IBWhLau5DI+oEwBySCrgCQZfMmn1XJ1T+kCZ2C9lw/0qk0d6TF3eCDYvPNkdAdD
S1asaoi8quaWyLueN7a+/dIDThE6/3UDAwCMACUGOLPRYl3xXg8oBaJ+HmF9nU9b5msM12CUN+Cc
Ib1RPyjQRSbbEYSpjkIHyvDiWrvkNtpJO8GBH4VnQ2LuH6B2bMfLK3lM0AJKElOeCqxRvgfs5+ws
Lp3hgFALw2Uo4mGdMW+Nmwe3ksnELp1uTHFB9zU/qb9qDNxSqPJm33o0yY5L6oYXo29r6EoiE8fk
aV+kHX0/Td+F74Ld3pWYTwU9yg/yS3LsCtwbzWPEL39tRoQrsUwkEy9Z3w8Uq0cOJlC7dxiJxTwi
ZmMqP+LyDm1a/0oYdemr57VQSUauiRAWt5I9LHiPHvTmfqof24zj5egvXdNRxslFBjEqa4akRY5t
K/Hr/NdI/ia+Xa2G8WViKuqtbMEOxPI4IWia/YSLs725DA2hskmbgtmusYUUWa5kyIApaYqsN+6e
9LGrO1dLP1836s1LQb0IYvxjAoh5MxkQIxlL0dqFIe6aUa88AxCMyEy7i/Ecmu1eNfuH63K3Ojok
QIj/WSHjwKTUEFNBo9PRvuLPGGt3MDS6g1++nzzlfnHoo6t/Di2XI3db7//IZfvHGh2wdcMEBcHi
0D2MelNjSwHuoaANIpcHF0XV7aM6XqQxLgzT+5op0BC0Xc7TfGrzX1MWqOVftESvN5PtCVuWthXj
ARpJOlTLdW1fhN0ZHPGOGg87S01erFF7UYXymUQjEFkrV46eelN3SRU9F6TgnO22DV4WzXg00Fz3
s0jfLl2K+HBI0O4LJW543QLbrvoihvFgain1PRjjF3eyDGcOA1E2bI6ybN94JrhCTUlDYMb4raGZ
gLddY187T3REr3TN1MamwkuaPiqugczZuU0/iRZfVAhNsIuxbU4GioNhSkO0tltSgPaJo5MYkmOq
oVMCAFuLBM59t9VOSeuufyQym2i0xJAHEcgcwL3fy15/Y54RE7rtrvoSee1uOGKMGzGhugNiXPVo
vM7PvJrGdiZk9QnMJtfFgEHaDp9AAffQIOtozwLYQiiGGzp09tePdFM3V8KY+yGW9f/HhkqW6CAn
oByopEAceNWvrU6Wd/vK3BF1ZwhjTdt+pd7+PRQjGbb4g3gAu76ZRuf6qrbDwdWyGDduDgloBGmD
+OigUkM1dSB2l6J8KQTdHW1tprEuL9GzaYErqYwPj5ZJBS4vRtUH83tVvuo650m91R6AciwGn0wd
gwMfiFZ0ZSRlTsH2jBjxn3kwjoJX79Q7LaCAK3wIs21dXAmkt8cqUOlVizQpFUj8xYfZB5E3p4g2
u31+sLi9p5u3w0oa4yjFqiZFLg0INpXYzgpcvfdmLDr69P26emwq/UoOY+SgmDBCQcEwvlylNnqN
6u5B5U38b+rCSgZjxXHWd90oY4RXm8FnNCFAHzv33y2Dsd0QT6GsovBImtIndtMJtpgIvW12XN5R
3sEw1qvGQmzUIjYM0GDuMP0yJsDHmYe04hFsb/UevNNwxnBjAdw3iCjQfkwA6YbmanCH5/Qvnh2T
Z/rhnRQMHi6Et6fqv9tPxnzbMkvlUDcxit9/k/L7XFVtkvCyNduB3kUx2LJKbYjVEC5QDFoBVfH6
/10tD3ejqwUUwR5oZHe86te2/11JZQIvM6vHDkxGVOroxYguk3tzD2acEx+lafPSXolifEbZlGWf
A9vc7QbhZxnFgVYVn2pDvonD7FYfeACPHGN+85krFxWJcPQyNeZs+GpWQWd+lXJOt8i2+ls4evCq
Igph1F+cxaFVS5liNGB4Ii29IgPPT2nrhcWLsLbdxkUUo//lqMtTlys4J2TxRU+yE2A10hCrOwGr
1u344QY9+Q8huQm0C6TQQRQgMo7KUqo8R1CJ1xsocP+DoQjy9H/Ao7B5VCtRjMOaK2WsSQlRGnJr
giMmlV0KPGDBzR1cCWEOC7wK+jTQjEUpTnbetTZqFLxT2oyDVzKYU9K1MelLTBK7aX3fSzsRjZyL
T2rPqD+HwsMAdM3hqWjvk/ImnHkAddtBwEo446b6wehaocQCWyAo0Ymf5gaoYXZ2avaFbxZcDugt
HFMJEQdm7TTQUulsr5SRLg1mNSBQurN2oCcFgV10ME+Rl2C6uQgMp9jTwiDNWRbueKzd9oY7Nrat
pZdvoKe+snIYYKKBN5nmLd/o+4Jlp9xSuF/5mSeL7t9Hg7iIYgxCyrOGFDO0lNY8u4CAYZYmY3li
tmOr1bYy1mDkEQr4I5YkHvIfPWDCDZj5mNgzLrfEz57/4nJbSWPMQsGNkzU1pAnRwyB7YvNijPfX
RWy6yZUIxipyKY4LJcQdo2XyY9FbTlWrP7MhO3ZF9nhd1LaRX86IsYG6CKvEwhwhoFH25XTX5Jz6
w7anQp3DBFaOJrJoz7IcVmpkLvj95lYOHzr9YTA//80SLiKYazJv+gV4UIh0wnRPrLM88cbGtvfo
IoCJpkNFIHI9QQBxJX96gyCmcVQ5Y0iW0sVHrlXzHCP96I+2c5HJmGlKL8qRdsqNjmGTJwp+n5ze
wO8P85GHTsFbIGOomdVjZiyEMHTaqPVXGY+i60dEbeLaahgLNYvBWELarIaeTUP+itlVu0/QNHJK
ZS6J+vaVctk5xj5jayBa8dYY56iHBXm42C2/JWCDoj0JOt+rb8ehmFD+j4oz1irP4QhoWjzt6pfe
K5/UGc9kgLd71qf6GH+1ZvBAZujK49GR/he3d5HLmK7WGlLd1vTVcpfdyqh6WV7rRWdaM0lcnopw
TpAFmBH0eVkEagNp8TpZfqfa1ewvodfIznVV2e6UuWwnizMjzUkrtzluDfOm3veBcGvcNG9Q1DHH
NdFzuaKULEJzHqZd3o1Ykt7YeexW8U5K9mDKKL4TXifj9qthtSjWhQxTSoDMgsZTvXBa4ZWUt13q
d+OxsQy3AOcjkY6d+CqN++u7yTs2xo1ITTaSOoVudik6MMqWOBgV/WJq7TkPpYMR9jxQk+2r649S
smjNmaUXSqklkjulJwtzQaqc2IZ+Tmse+gPHZ7GYzao4q6FaIkVEGnMnJ+YuyhX3+ubxLPtDsUTV
xzpqcGpzoN7/Hne3vOwQg99VCnSggiw3SWnzSoWbW4h5VFkFQQ2mIBi7DlV09iYK2l71BaRf466Z
z134VdP/5i12EfPh+Wx1JlFShN5Zmj4KQvrDUvtjLhuBLvMAGDgrerOOVcxZWIaazxaCgFQ7ddCE
RvuUpPuSCzq46fpXS2IiAYkYmSHT9u7qV3Ir2CjCAHWw9YoBR/VPnOKmDq7kMVY9a8ksRLTGFWr9
vksqR05LjpPaNOCVCMaAx0bIFpDLAqcKnAuz8iobOzITu65iO+cNfW57qZUwJg5YevDnVhL0nXbg
6I7ynAQiUqKS1wYztwSyGRmuhDExgWh0g9EXWNngh4F0alCms5xkr9DRGMmp3Pmo3uq8lt9toTrt
ugFKjWGy2wny+A49hLjGosGfS93WTMurQBZx3XNsKQa6QwzklpGB0NhUSlUS2QDkCJrs6mOlPpTj
0/Xf38KSB2YxgEJVzK1rMttCFGplL+gUhFK/6T3xKwWqVZ5DN30OdwMqAQmigNaZj+GDwZG82Yy2
kswGAopsNpVAX+zqzfSiAENhgTYCrnwBZ6AAeEWYmnYvgv268uP79JP8wFn5VmC8ls/k38oph9FN
SG0TwBBKbgNinvL4W0f1By5ixJZHWUtjPIq6oF2q0iBtPPSe5mdeWNuozUNBUdO+E1ze9lLfzsYk
a3mMR1kqUSTpjJympWB2dwcEB0HNbXm+DfvbqTzHPOY4niKx/IhZOEd1ZEBTxWB2KH2qONN1HkL3
uzY7dQH6IQp7bBI7/8mLKbeMcb1Yxt1kyyQLioGEY1rlh6gZdlqjHaWs3F1XGZ4YxtHIQ030lCJz
52BOQVFeyA8d4VymvHNjHh2lUE5qVTfoVp8f4/TYAPcqER0iTI6S6k60xLY0c9+IW6mc9f4xDw8M
omoNgAXpdSeiuqns1NRWbTAnv6YHXnlz825YC2OiEqE04jA1sUJqdwsepID+CAD684XfcboZd61k
sa0UpBfr3JTQIKkC9bv0hyN5AuBBaQue4URPgA8W8MLJHfJ6XVE2vfbFqbJQD4MxR4VqwbXJne6W
rbqPJJVzMXB0ke2n0EeSC1aLXcxKtweEbzH6ev14fRny9jpUzOhgJhMoiYwyDnrWLmoBvXir2dJe
WmmnK+hhjwCdmKMpUnGkQ+crhzfClrvUQV7j1QSn2fXv2Ir6JOnyGYx65qkxjEJNA0zZ1O12VF/N
PnoklvWtnnjoGFth0loWo52dkFpqNgvgSJrTlwRT0Km2HEA1fJY7wODXGecW4uzw2yW5CmjVJiWZ
HlJxY+NXhea1S7G/vnvbmoKBWmDToIuCbdxNxDAe9ByUFmkq2kZ2QmeyE6acI9os71N47v9IYXwj
iAIhXEngQjz9XktscgKTlTM9W45+N8aucCh8y/0LvHsELxehjH42Y9YWlYJLLgeZXxjZGONI/qYy
vZbBKJ/St4Mll7hbRE2wy0l6qczK0Zr0+fopUb36eF9flsLonSlGetGaMq6wPdlLyMCMQKHho1/S
r70ihm2QJVo/jG2H1SziCRJB8xSIUWJn8rOhvM71ZF9f1X9xwH+WZTFBFiDvo1hNUTwzSxVE0JmJ
FvXCb3JlAq+U+GUh4NrO1PjXEptPYl7spDz9EQ3RTiPN7M398nnWiWNGZsRxn9t2d/kuNhwrhsTQ
E2iOMT/X5uPQcyb1NnNqK7Vh+6TijqRDWmDhYQZ2gTeIMApb39ugUfUSX3M5G73tty4LogteORJR
khfAckJ/Bh8IAaCM0VzfcsRH7zUERDDYQ9Ivxo+aWwXi7SMTecU10fJOkZCyNJr7ZViODTfztFld
W28l41oEqYjESkQTwG+c/ATsJBkGOrRgPMk7y+Vd3psNZ2t5jFfpLUxUFDpcGR2dB6Lz7XRqH2O/
CTAMYGtv4/OSA7QRwCLqtzQlywuRNs8SU6SSLOu6CAT492cpWVM0NhXOskfeRhGKBwDqnQwLoG/i
cNugM5mjO1TZ3zsFneKbmDIkAhaExT/VZODDmGGpvVW4VXQiIC/lDhi9q9xxx4Nk/6gx74UxitoI
UkpEC+o5Vj+bvgKVF68c+9GVvpfA6GSqxwZIhFMNgwfmQdqRI3Wl8o5XLfx4r74Xw6illPZaOhjY
NYD4eIM0Bpk5gZq7DDin83Gg770cRh07QO2GMzBhXAnoa+OvufJmw6kBXZ0+BYbROfnMyRRtPOXe
S2SuvK4qMjPVJRUGN78B9FdBuFcxYXD7qmHCoHaMs8IJUj6q/HuRzPW3ZNnYoCigurkYnvuIBKiT
+YvpT4O1n8OJUxb9eAu+k6bQLV85y7Iw9WQ0WwVNxj+7DBofNs74CrQ7R7FKR+F1G3MUUmEuQSKW
2WiVEPc2srvLgtGnvdw8t0EV7ooZK8ydZiR5DDT6RnHJGExpZ+uqk4ivLS85+tZSfE0O455qVRfr
UYF9qYH6i/anT0dzn9+pr8tOPTdBeLZAqNw8AXvD0fbqc34Tf4l/Jnc8fiWOI1EYRzKlGJvqZNiF
piq2gFGf6eW65fH2k/EjejxGc1LNijto+44MdiHYJDsmNQ/dh7cQxpGEja6A1U5T3RBgTO1ymASO
cW208FF9t4AmhVzix3aRUJEqFQ3d6tuT2/zcBNkN0jAoOhNHfkpuaBZqCoR98q3+zpsi3/aSF9HM
KcmN3tRg91HdKHwMLcw/T7EnlV+vn9RGTuH9ApmjChEeSLqIuo1yN7kqhp6tW2IX+/iIYZHddVlv
t+9H9b+siDmuOUfMiqZYXGBCd+7qOOi18hPkR6hGtIe2ahyz1u6m0fCrsTjoVn9Uk/Kx7WWw64nH
LAU/ZizZvbkMttRrO4uId8qYBmNVHc0aN64yIkNR/MotUbSbtLhP5fFR0YRA68I7oZE8uYzcsROD
VpVnL4+Mk1mUByOrD4QoGDTAK9kKbwVpfiJR+KVSTDsRLFuIkWPJJxAMKoGhjHdyGruKPmeukik/
4qh70ovwLgb2HecBsG1Dl81iLi9izEtaJNBtcJEPwqtuxgDW23chj0xp24YucpgrCwQsY9GLleZW
+blXTjH53+N5aJghGxitN4yP7SdSVIo1mCFljIjT/C0w9Fwagv6zucJNo1kJYz25lqmGpWcwmuWu
F19CLbWXknc0PCGMG4fPIR0GehW3Tv26nGw8ycjEe2dtzA6+3zfG/lVBrSqhHRRXIMgOKX6BzaMg
q+K+NmzN693FG4L6xkptXny28fakonWJ0mtJH8ufZIknoUFaAqUN605RHMNXdhUoBNzyc4RH0RMF
4Q7RRva/Z6PfyWXroXO6oF4klqorSk8GQTX+VyjyYtztw/uztjeHuIpgeox9952hQh2Fk1U4hfgr
MjlB0qbpXrbv7YW7EkEGfWjCBkqYFSgR4jlgNU5rvUjlA8ehboUtKzmMHlpqA1850exAi5JITRxJ
epULyb0uZeMV+f5UGEVsUPpSrNlU3151CPnsbLJNdwCxZemJgM3jztdsuqTVupg7qRelXi26WgG7
tewIdv24j93vxemZNpTHBx6zG08hmFtJSCUUXOUUMXvzdagmO6n3QsRrqeGpBOPNjaxoRiuHSmjT
r7yJnSS+LYdXIeJpN08O4801CWM1Gm4mV5NP1nKK8sXO2vvFijlKwds05tVRixgsbbsGlmpUiEye
lAjc2TIvOOGshs3xKqkpkW6gUu5nZ8bg0+zRATbKNonuUjepbRHgIlz3R+3mQ5xy0b83lIyV/Uro
nQlbK1Hc5bsE/L/EG47mSberfbqj7OoVZ+R4OwZbyWMurVoE7MyY4NBoXYdmEcKzCEg3OqzN7S+g
v3VtbYzPWBoBWJtxqeCF2u6b+8ijFM35V5ALHENgodvXfQdHTd7KJKudHEOgfKYEKYvws7U8jJrX
mU/XJWwACbzzTuwYp96gNVQDCjo2r9zTWffl2H7LnPztmqqd8ZlX/uatifEXVSGES95gTQ1wKAtl
Oiazjmyw7l9fGE8M4zH0rst1FPk1V7O+Lsu3Mj/MKSc020wdrPSOcRZkjjMtChHHJNF9q37th2ep
PsuyowsqRw+4p8T4i1DVQpIKCP1VSgLpa7vIy9BqrziiD+AcO3IlTjV4o4fxnV6wmYo5jIahRXDj
SvHkz2i9S3rjEFnTPpTFX8VE67SCfEAwcMD771+6YTZvIU+EYM4Mr4p4+SE3iVPpwn4ZF3speM6D
c4Zs6kLRmkZtSKa5Zoska/nSSp8aYfKS5dTzGiN4ohjXIXUmAKUGvBTE6lebP9Xql2w8S/1XCZmf
f6X7bIJCJ7mSzDTi6KcvSdraCjFdnQsfw7Ewhf5/5Zw0FXFgNeKFRXWyc8rYjt0auCe9T1tLgJRz
zn/yBqJ5e8g4DyGZqzYykXohuQ+yM1ucD5XwRdUe9ITjPzZTZwZoQhUR4IqGQb9ktTozV0AQqAgy
WvIfi2Rwh9rP250Owj6SOgoIgetG4Fk5/fqPl8tFJuNQ5MLQ4lIrVOSPm8/zbXGoAkzYxp8pvkod
9DvaEQWqUs4VsB0uXqQyvkUMxwmkoSGMrTTtsgFQYcnjw+QsjAX0U+I5A6PAqLpFIXlSfCzSzDYK
y8nN5+uav1ENpm7rz2JMJuOJ5qMoKQvEAvWLZrd7dF48G5+GIwrQjZveUsZcBZ6Lx2S7UXR7L5aG
DSttERNNEWYxlH+HIJjDEjzpQQloITW/4QEobRvBZY2MI8FLRepHS8eVjdZdUyg9YXYN/aW0Wrsa
U55S0l+7opRsv6HQdIMm5zBz7Q5NjoBHLIISLNjdCTEPsNr+98r6+51kvMrUGXqHt7vqpgboUMTF
T8XEKcEycV1ReBpJ/786sFFMlaHre9zdXe32/eSYDXCq5dbLy867Luq/pAMu58W4EjHu9bBGD96b
ciQ7ZQdarnOCoQ5it97sVujbt/sdb8iLOotr58Y4kzoT8lCQEJ00GSAEs8rtRF8muk20L0sRtCiA
XV/mphvBzCiwji1gl7MQf8oUVVkf44k21scMVQZe6WRT61e/z5yYNk2jotZwyJX+klTflzAwQ4JB
30PfcXRjW5Kuor8Wo8sfWl+jTIk7DIuowInYCUowqqMdmuYuW1QnVGRODXTzFjUvwui2rhTRAlvZ
qKrw+brmx8ldpZzU6eFvTuYigjEp4BhZeSUKmNS0fjv4bpn/6vAvIpjD6Ra5GQSAZbpN29tWup+5
RCLb+bzVRjFW1CelKejtgnzebvHzH/Qha7qYGl5SEK4tTggmHFW0c6d1zb+6vlaiGVPKI62JhsmQ
3TRE3rp71Ovc08OnZvh8/aB4usDcxBpmAI24xsM5q2+lDrCNe0Pk6DZHBJsSmIROjRSxRUog92IN
3DKE+BE6Sq8vZPs+vOwYmwJY2tKKR9BOIQNKMw8KmNaXCF3xFEJNcHnUJZux2kqa/N6GVFBXGYuJ
fVMD/VD6BaD+GoCS9DvOqjavwpUc5uLtY3QrlmCwg5zf4/H1EcSRAQWtp4B7BQ+pYdul/rEq9vk/
pK1Gel1X4FK/qRrieO7dxFMHxjWAuzBWIsxpuq22C4l1SoTSxruZs3E8KYx30JQWCCgE60gVsrci
sMdX/b43eJlWnhjGQxRtDdS0XMENUf/IYlAxCAcpUf6tajPOAHl/bZ4H5Dvps8fqAEc4GG89yzTY
k9KA9+ThKQHjFEw8GbMC/FBuId0U417UOLPBdPM/xAkXpWYf+nj6FEvb460tGke5vTP0gxx7Yswb
auWJYQJzkRhG3SfQtKHbxdqdkLXeMj5MuuxxjJT+0LX1MM6gioehWAasRw7afQ1nMByaPSVMGrlo
CByFY9mMDFmZw6KElzObr4roKcaRZDwKAU4wwr7lu86IKOEpBThT7bT0QaZsYzbHFqNzNfy4vne8
9dD/r2IRkgHYWCM4o0R7kcHIuyx3csJJmnHUWWF8gV5M5tI0CEba5nXoTrHOIRPdTlyt9JnxAopE
ZIDi4zLQbLza9wnm52af5md5eW7ebjGOAGVMZSDor3f7ePLGKQ+0lhwiMYn+pcdRGA9QoMMgAccH
irKG4Y2FeBanyq2n0rfQPZQksm+OolPNWtBZ9RFEEZ4icDNynGNTmcalMFPSfumh6rJ+njHAx2Ok
2279uhwbi7KArh6h6FWYrRqMn3Vn2Q2mb9zkRyMQT7/fmfHNuCOvecCb9+Wco8o4DCsFB82SYWli
5BfRQ0+ciodLxNs9JnBIp8VqSInXJpBlz4mW+iPh4c3xVkE/YWW71liQHLRPUBIRIOoIFIxQ9BuN
cK7y7cfs6pwYH5FP+VK3EZai2aKTABOl+Dmfe8MbQAamOSSYd82z8qTP7nXXxNtBxm0QY0QkVBWK
q+uovOiovUhtcF0E54ZSGcdR1MY81Dme6WHzLcVbuVhsy3pEGznPnnlHxTiOppfMQQpRmpDuaL1K
2VFYs+lIgR1Vy5bdzAcIIo+0lyeUcSJo0W7DPkFR2BzR3r5LB7fmdntx4mN2sLJN1DYECIf2/+2b
iRfulchO8Dqj87fxT241jnPXs0ALOtExg5tCGQc/PVPYHHTGHKo3DgFeb8V2Gf+i+CzWgiHWUaSF
0MD5QOOKaZcE4a4+th4lwZsx5+hcV0fOgbG92HGuVXlNNzMfj1H9oIkByXl3Je/AGKeRdoox6Vmk
IAOFyckxUAVbftW+IMmNNSGD/8pLSvEWRf+/8lKFmRWtiqF9V5YBvzmjOyXKvxat8OP63nFMmUVW
EFqxGqsBe9cXiS1NpygKpOxJaz9dF8NbDeMxwGphtRrNVRZoekil/nPcqTuAjHjXxXB8n8b4i3me
5TDJoeW9rO8HId2jYdn/dyIY79AIokRMZLGBtomxzy7QEo6qcdbAzkMmclrnwojWXdEEt5c0HY22
4zxktvsALhbKDj/G/0fadS3HrSvbL2IVI0i+Mk9Sliz5hbXlwJwzv/4uyOd4xjA9uMf7WVXTarDR
3eiwlrhKQGjADf0xi0mJfJQbzR92/49ZzOuPDHYJcq5XvZYkfJJJ2RPlxljv8uSvmqAX6rBJwzjV
haTGkCF0YJiN77CeazemEnTL9+tfn3NdCOMG8hhvGFnDrdQHv2ont8mf1NDVTN5SFr0PV55mhLn9
WPTE5miHkrShemSuscbsdaS11PxeMTOO++QZHNX5wtOkQqj3BrD/nIbcpPljY7xdP7Ptuw/EJLDZ
EGKwjaYOGO2K3KM/ni93MqhdhGNZc1TgiWAS03GWlJ5EePolPfAXEquo30Ryf12NP1TqznowVgZA
H0NfKgihCII0GYmd6JQdBV8OpgMPjIC6kd8N4CyMMbRaNDFHDApNh6BwEnWfS3mvGvcCuS8E7AW6
ZHq5rh3vBBmDW6VSFqIB8gDMCBNzyUCsGOua/04KY2oNyQcxVFAWbKPI7pSHMPaX2eQYw/YdPR8d
E2taALXQ4rDi5KqbKpaMybTCCHSZV7rdvqNnOUywEdeEzAKGtkFfbNpaKdmLWOxLkgSkbPcZOkf/
7uyYwCPmuSBUzYDpwdXvhl2juBPv8bU9PGP8VIldPY1LYi6hhKNrndmJDsi1g/JAMSq728j7ytsZ
/0Oj4iyOqXRFZRRhVAc3avSiYLxN9otmt5Glg9HrAxQmIDddkL+CAooHu7Td/b7QlPEYNfDN4qZB
PjcC+vkEdoEfLEYl7X4rKISJHgECesBbiOFcM3blNMeskJjqeNCMyefavA/n1tLq5+uGQu3uiusw
GdeRCtjErApE3FjfoRGXCJpjZkEffyNAcCN/1ZQ7f0LGb0i1XJj1jHa+MTyHEUApRqvkro5Qz3pN
I8ZtzOYkSMqMKXHAmAIgxU090x08+W3epzeGlz2WvPkS3mdiXIigF0VdhbhrCzlMZW7l9V0DaJbr
34knhPUfiWF0Yr9gQicqrdbcZQ0gDOOe4zY4gcRk3EaoAtNM6DDmoaLIS5ElKZAHf9OSEx2x+MJk
ESqZ0yJCXjx71WprXgJOLhEZ2ceKvI4pfo6Xv356aKP/Kk9ICzLrcYObJMV2JGT2BGjpRuXUYD+6
fH82PZDV/Som7JqljKl9k8+L34PiCCCwBkg88GJ3prv1exx0jnLq3eoJIFaBtLtuIpuhzFQ+FsPA
r8EiP9XVWNVyRdt1+uOKGdr6qU+fGh5g4eZRnqWwxYi+jXuhCmGIir7rpd6KxSCavl7XZLsadiGE
+V7apGpV1mI5Z6o7q1QVG9jmr3qlvcxy4iSE7I1es+U12mExw6+0xClrUPm03Y0Yy7bYDk44hAHn
f9rKfGVs28mqAUZghc1MgV0YFlWGLDvfLS+xXT8CdcNJvydYO8H42O0S6LxT2LqNlxIZc2qyTp06
jMtRBlX4ZFxIOtuSDHZ+iF+gI9CXBJ9CAYRuF3HXbbY+9KV0JoNdEx2HTQeKSxGjXfHLotqqoXMu
5kfH+rcrc/GlGR1rUAVjoRAzALI/uTCqw+Aq3nBKTm0g7YXn6G51k53ojf4UKFbnTrwC6LYruvgH
GDUxop2lWgymG/w4EnWAETwrN53T7YDe6/FmVbcziQtpTLiVI9Mch6rH82YXBblT+aVX+W0w78mx
2KHAHBg3zV85vwuZ9ENfPNlaoa6FrsOTSkxRxYuJs6iGiwe9x7kg9FNd+5RM4JULEVtnJtYiJlvy
VDv3DMXqLQIu49afDuvbdXFb11G60IqJumMjzktY43FdrjdFckd0Tq7C8aZsdSjRo1FQO0F15q4o
rSIq7ySzCXohtLNs4ITdrat2qQsTdluU03pBI7JTdydT3uW4C+nT9ePiiGALRe3ca4uQ5HgQzEGb
nSrUW7PX6yI4X4StE6V9vsa1YP4vA6/b7azzV2cLRHGVNEreYIas/bLYPyCJYke/aXtLvINr3GV3
MvyhoVtO9n5dO94BMn7CSEt1zQu8ecO4twXZBHdxZ+v5yqu2cW4RWzTSweC0rCWi+I+tm9KjzIxl
UO0qp3zmDUHwlKJ/v3ANkRG2YdrAGBKFBNrYwEWIL0ZFOF6ec5cI4xn6EKh3poAWUFS/NPO9LkhW
Xjpxb1j/7hsxPkHAjLISqahPh8VBN6y0m+w5TTjKbNdDL2yQScWjKhaUXoTnoZ1w8Eva0T70dF9x
Sz43KP2tKz6VMJ6BKGKyKBLsfbLByXDMHmJbP9AlFRQRsUtUYPUQTAa3ua0fta/XD3Mr+7hwSjqT
o0slVjcWCYcJ7Fyr7W+q7nkE3Z2a1vaa+mGd2AnZXRfJ8SA6k/bpxgIOGAG2P8vLd2xt3w8qD7mZ
msCVA9Xp9buw+HZIEKLAtOGUxXM1qJYIaDNQG+gCSBn/qi57NhSW1GOJVXUcWmRQpvYe97ssU6x6
eTf113XkdbV4atGTvVBLzeR0xuwxBgOXnSA9SMtihdMhM04ydwiRJ4rxGV0kCe1Uohiix4PT9C+j
+M9kPIuTZLW84gTHb+iM36gI8AvEFp0HGVSS5E6VO0Au3DYZBx+Hl4SySyl5h4LcmkCOuA+fQWaX
n2ps7aEgiKF8yhgv3Ii77hgGdMWcrorwMjTeVWM8ylrN09LNeA7T2bcfWHEESRNvg5knhv79wkiI
mimFUmHLp8liS/0+V6BSHoJxvcUi36jfNfHE8cec+8zup5Rjra1NTqdbqptQP1YxZ+p2+/eJrsmG
qf4OZ1mHvVGtlY7phfafVX6SuVv5f3iIniUwXybCLPsoJRjAnlqsvcBrGFb/iTjq7Qe/h9/fxG5p
t178fN0RblcSzLNc5lNJaPkX5Yyn3wyq2tJZD2NQg7882ms3ig8+Rz+3hWPzwQ8t3P2dnfwUzg4z
r0KqLpMEvzUL98NwlAHsQMpD3+ylofW05otgcJKe7TTkLJDx+2WX1VqPXSaHjO/TGj8mQ2wXU8OR
8ofH11kM4/urcYmmHs0lDIiU4GopH7XIom+9+CYO0n3oSnd8xFqeakzaqKlq3g4d+mWSsZ+GyM+a
N0PmTQ9t+8mzYoz3r8pVm2KAhSLviaxcfpfLf0ZdtEcUc/+dXbJrzZIYtcOiod9Ms1O6tZQ0FrZ0
P62HnWCrTypQvinOd2uX3yaspPE2MLenEM/3QmYiQltpwwzyKGw5l6ubr+Jt1JMgRI9LSozMBkK2
o47jThPifTeH7nXlP4bx2NxBFkUJ5JUg5/0NeDUGG2Q8SXAG6ogZJtJ8q4rpsUlMS6n0e4BwBt1c
O0un2cBU8BMRTHxG9jqVUzAWvTeivmkUS2AI0SmRpaeqaYO1LVwA6++LYvaTCNwpXe8llWGbQ/Qs
Fuq+F1avbcFPo8SRPc/St7b91kl5ZQHM7TsRu8doid0+QX2mLscblIqO+WwS/7ram32eS7WZMy/C
HJzaKQpfQiDvkyD3wqf4Xcf0kWLLVuurDytvSZpexGsHTVOQi0CVpnO6ihXsGWg531tK9eKmIRgA
KAZZ5Cx/A5xzqSDj5EkZxySukWTLpavqsdsUp0Juec8GetOvKcW4dJKE+Tj3kLLc9w5doTR2sWil
3+nLofalu+id8904p8j25/QuFNdm1v77TgHPoebotqRZlNNtCXLJ4wjceqxcnCOLDZtp+tRg/gBp
lK/uSwDwS8A9AB+WXwaDZ0KoaCVeE8jB32CSXQpmHLs8YpnSqJBn9MbznD6l8tPCA3TYyp0uRTB+
XF8ISKsjNKOlbheRfdJ54ImwFPNmafx2Gaw8e7l+mlu5zaVAxqfXcVaGNdjknLrUfHEwjpnJw9ja
nL27lEGD18U9mxddnYYKII3/BWKdD9Fzj30i1Ss89PP/BhXgUh7jSaJUzqsKPtyZo0Oh7PLIL+an
qddARMxJ6Tcf6ZeiGBfSrmKpIZGh6wqUsGQNJN2qMbFOPDFAlLj+rT4eCFfutsl4kKpb8sJYTBUb
C9VLSOrnKG1SqzdKVEALVPNyTP2r2rivI9U1ksxRxdJDBSGxavK8RpWlStNDEhtOPeheAQb70pDv
R1V7THPjuTA0bxK7l7GK8ItNUJa9Ja+6P0jWZOrHJMPn6isLybC/6ppmL1L2qsVijrGJ9ZsipMek
uu9zQI/Myz5eUluMgUcXJ4dIk95XdT1MY+iOK2bAzf5Fj8CU23+KHtTceGwqw0cL+rPYji+xXL3P
iLKV/gxAc2+RTN0ac+M2BpqzWRJH07TnMAYKdQfE+GwNFuzACRVmt/SOHGtt/kSq9L0WpLehTb8l
w/pmGIUnSwPHBW29TS97FsylSVqlDBcJ2VaNPWDDrQpnMY5x9phOb9e/+FZadymIuTlTNZtGrNTA
uBofUyMgw1Mo8qIgzXp/N6pzw4m5LXlaxbk+AwNRs8CrAFca7XuMGpSoM/EwEP8Q48+ymOsS4e3X
Vz0ObrIXW7ZjXJjCp4iLisuf8tsc5bg8Pea6rKralHkFaRQ/NXPzW+SOjnmDyV9v8UCm6Kdu5El3
Ne89+geHd1aTicHgMCYgaEYqs9xToKECy+KZPd9jTAB4Lwn3Xc87VjYES1IT9m3X/SjfGd+pH2o/
gXEQKaNd7mvw/7Y8YIHtuPFTRTYIay2ALnoVcQMc4mN9SIWH65bPuWImE2t7EDdo0YrHIZFPU/wa
Vp9r5SnsDkr9NwskF1bCjr+0mSxPgMRTnTrTdsUc2iSbA3g3jvPmHRjjMwZS63M5oypCgJ4xIz7U
n66fGE8A4yu0BkB7fQQjyEOwSmEbJk0I52nLE8G4iqIc2rkyscSvtyex9wvuG2A7lzxbFesftDKp
hfYDiIMySjW2+obpP4e29kwu1dEfrs3PhxY7hjKLoakJFCRmfRxalGetD+/nCnb1hSDqOe0NwJad
619p26P/RyYyB6bcbSaRJq4RZGKS2lOM3C7n1itVHvTYZkXpwqpZGsRq6aemAcnFxwuaoN88Hyl8
5mhXO4pfGQdIkh2ef9+AwCfKpVTGQOawNeATILVzhw8st/oo29EhtudDDpYuzKWMLn0UNAEJfrQy
1H/nN1jGRJA4LWWd4DYP/T/GfBrqxTGrF3O6rfhPre1v+dNa2d5tWGSg5ZWR/AlBdCMNVuijdOYa
jm7a6332hK3FILQn3rwq5xJqTHDJSJTPhYRXaxbeKOkjAHyvW+jmqMLFR2R7uPMwDbGaYSqGwrhj
69tTCis/0Bi9BCI/W+ecItvPRdkzQ83BQFc67WxxuCVJYWcTJ2PjCWHCSTvNRiGCkMVZ5HtZMmxl
fpp5BBDcg2MebyAxDkGd9tFFmx3ZLsGtnoDuiPZUE4+7Kbv90P9pfWwHd6Ioa8r6gWU4uTKGv3LQ
9NiDEweUaVLfLZybxbE7dvx/qOthiAgGY6f4BHQfKxpli2N5PBGM+4iMYuqKGFuQHaZzCvB1qL3z
JbPpc6r201N6SnqOyO1awvkQmYADZG1pmTs8TZPohNaMpQ6TMzW9XWu11SIFNhaboyMnsSFMUlqF
eAS1Alwk6mvoAdEKTfsu3aBe0gkAIqBYFPFeLjBeADAUXtbGuwaM79DiNC+kEWNQkXg7m28N+UrS
e46CNIJdeU+wDd2x1+dOKOlV21NM9WQv34HSFe9hXrTZnNK4cFRsHzdNqqlsS2jTO7oV7+qd8U9j
x14dNEfgCr02R9mJ980n+fR3Qfyn1bDdXUlNs7YkmLJP5mdBPaQEVZrg+jFyzIRt6k7lskTVhFdZ
VSNd7F3S5Y5avKnFaRYSziWg1+raF6PX8qI+A1gpDBZTxCRjXq2xP6CTYA3Ce9l+vq4TTw61zgs5
EhnFUBWg09wBk0l5JPkbyuswSo4+HCtn+7l6V4LQQkKOlY6hP2Chb45bfxXW3XV1eM88tp+L6YE5
TnLoI+4pM6dw0x9ybCaUFrV27Y43KcFTi/EcSkzMfqRDSevqLXJkV/nnQR84/onjgnXGQxh9KA5S
DliEuDot6TPh8VRylGB7tRkoYxNVxtO4yJ1o3i+AF0447VpeHGbLZMIqKVGUYaaud0Z4oM6unk13
tqO7xst9+eG6FXAUYh8RxqLKVTfgITxjOaPuyK0cvqdKxCk0Xpeiss8GuSwFRVpQ0jTnOxJ5+fwg
Kf8qRVLZ4fWwGmuVYKfYgeuOwO0WdTuw3XCu5mbH+eyzVXZ2Xe/NbO0WuE7lcfUQ8NxkvxZWDyC9
yYsddafcU5Cp4VC/dq7piP/qY6kik6GhxilN44i5WEEJ71I9cfDO32kmd9tcvupRwUD5q6fTcIFE
goo65m/RyQIIqdUH0ZE+ZEVg0lk81MXtS6uDjdmQNAPANb+KK/oEAG4h3TXtvLK8M1SO9f3B050F
MPq06zQN6C7+AMGPAqCCz2BbzsFqJtnSqfTNr9cvFU8heh0uIoU8jHXSKdh1aWcvMR0tf7z++9vX
6awPk2gaPRYYQB2lOlVnYSjGKjN/Ef+5LoOnA5NazoncmUON6KCuO5M8DRrno2xnCGcdmHDQVrqq
JBTiWShEazFMKzL/ycRPovlUKpz17z9UE86ymKiATXldWVa0pdCb9cEQYNGG2wj4tNGVfEoHRJHh
G44fpz/6e1ryUygLbTUmyaTMdFxq9uiWUB/82NvhdfXoOV0Tw0yFdENZq2uLiKeliytpx2YZvV4b
LWCrOeNacOIrTxr1HBeWHas99kBnvNqSebCwl6k2GK5cW2sQnRZgt7wvxztDxjOEXaSTNkOKLEez
lUm6u4y5FQuGP2A/dDHf5HCf6u51w+cYJot5JZI0ljWalrf1aVR2+noXxV+b6rbilkL+UME7mwjj
J3pTHDtpQEqU7iQvK6zJp2PMpMZCwOgqeOWj2s5Dp+Cpx/iOpSv0EsBhMMvypGD1L+vQ0A8izTOW
L9cP8g8NjLN6jAuJhbRrDAXxuHdEG9TeVnwbHqP9FyMGh7JhRcCOx7D2U86L0pvzL7L4UzCLF5XU
M5aCVEzIhidKyd4foh0wYcHhx+Oe4zhiFjfKGKppWSdMedbqF7M86cqrXL1yTnE7GJ+VYa5cptZ6
ugy4zeqpw5gHRZiMP2mfP2gqP/3d0/AsjLlwkVR39agtsI7oAexFUvzUlRzHz/06TDReNFMQRwrd
Lq7CsxRjF7Tp8QAek4dhGl1NJMeU5Jq1pO0eb/3d9ePkODAWKDgWtDJaNZi/0u21eq8qbkS8sv4U
1/7KZ5inx3XFOavsZdOiURNlZNeNa2DOo/HNB+UGib1LK0LAAuctN/IiHQsjFRJMfCUxarqtt74u
/mJ3/8ToQ4SO/DVCUdvpb+hcycrJd6ga19Skh34RFcIRuzlTBDWzbI+N5TKc7bAO6ogHf8nJSX7b
3ezaAi0PjCYOevFWjMjj9JxnnZwrzW5uFrowxZhHpwuM0ORxBqfegM0+OORpV/vC1+kgHHijpBy9
WCSpdZbrqRvoFpVwKxhPbcYrKXCcPgsfVbZiGpkdSgpNHTpgwrVWaV8uX4zpwI9qPGUYF5ImhSCB
kBHd3Pik1b7c8Ar8nEul0X/gwtpMc2hDKUSXrX7VH2u0pysEzTmyJL/aSW7PJRjd5JFEX0gF+xwW
hg22dCyoTVxh+J02Ssg+tlNPOjY+QLPNh9YVfFodrH3jJj9Vh/Dmb97nl7IZDxKDrwa7xBWECeVu
HHof7MkonfScpGfrBl+KYUO10YsC6fFA7yT4wRd5vM/bFyXk7Xps2calGMZRrGamzIMCMEkDS/lE
ySxwxNrXHTxPEybXx2cq1zzHx8qqxTLUx26RgwX4NVFDrOuSNtO3C23YUnFPYjkWG5QcEswiYRGi
8qMT9bWhF2EZt7lD9Ta4LnLLOV1KZJL9aAJz12yg/BTmQZ+9piaml2OOWjwZTL4Ri2ay1ipSABn1
+zGOHUF9ksSR85k2qlyGgvukgqBU1UxdZ0whr6e56Bci0bTGjQDlGDrlYd0vzkf7x7l+bhuf6ldp
jFXU8VIPcbRIzrQ3/A8UFiuzw2Dd/3j95f7/zvdtYPld1kzNhLcjH7nxhZMqMjRsV1WQsJST7lM0
OsUweuEoRb/Er2H3VxnMEUaGrHQkTtDSsusjHhCHCAvSgDu0p0fB4W3fbH6wS42YI1QkI4qEHElh
8jI6OnjhBRsz2WjH5y5/IYAnjd2uEPqWALBZosVp2e4sU8K9whyZYc8uHe2KJI4D/N0z/XKWLGZ8
ostkbQ062BAtaBIr5B0T5BwZ9ISufK+P8YMLm1jrVGwNSgqaxdNrXKSBmoETT1qBfPYIhkEvDvGo
NXjYrDypTDyOorZeFbokoyrFXplCdzaINc/mp2wEbdwkOmYOhASl5nRLeGKZKF3HqqCXEpSl02t0
dmMA+3fv89B/Niqyv3446s4uDnUkIdBFk1nC/B9FXA5PqweklL1g1wHBDHfotYGGCJ3fUwRfHg3V
78HmV+H07xfCNZlMSwt4NvjK3lJq2Rvq5zLHcxdgeZzLTj/TNeNhIrShDZI+zqsEOsXeoScaOsQJ
g9le3cIpfd51374PBJwC2OMwf9viiJpGLybRlJyiAZzIbcXb4N42j/PvMyenFrk8xmkpf5iHElDw
IdXjz7z/nvjSD3QWw55apDToiU+SU+s7zbg3Ws2W0r2sgPxG4pYdtq3hLIzxx5oCYqS1pI8voNkt
N+AHJagzCi7FoA2tcq9iVNQD5SrHNHhi6VFfGOEqZfWEDo7sCO1exdUGzNwoPkdGywminE/GjmnG
a9YXBVghnWxaQNthOKka2mkY3xdGdADYM6hP6vch7P7nfIR+QuAc6gaRgdLI5DxlYSb6ihaBM1R3
MbldyPtEOL7q95QHImTZBF4N5Yln97VSKYmLkJZxGvKa1V7YvqYZpxrME8HYu5D2ZhT1Hegh5F2j
v9ACRMzD7Nw09gs1GGOX5nAS5BZ3tjcmO6mAVaBp3lo1aB5PVkF4vVaeOMbcu2RW4rQdUdhLvTja
t7FbgEywTh7n/31w89fvw1h4syzqOmVws0Np7Iepw0JuEVz3r5zvw1brOxItE6lxdhhwsZZYt8fo
VdU4drbpVM8fiGWWjKXULPsON0gv33JSWpr5cl2LjfrPLyfFMkqScInWTIKEAfgepym3PvrH9hjg
fTyDr1O+TW/M/f8Dq4zewt/C04VqTJYBtJdUyzrc0nSngSE0dtCBQNE1wywXj/pgM5m/uK5shT5N
+1RRVry7tMfeoSjwgjuilwdgTwvBEB6WC23I045JMpos1GYzQzYf70Kf0npgV8upgSyVOTGnAMWz
EcZRaOWqC7oEUUZ1kLoHovocE+FcW4XxEqVo9moHGjxHOHTfwWZd7zAk6Yzv5Cv2UgdU5kU8lrGb
uli8jhhPNcZhqC3wnSMDd0xcVyuful2h1hw3S3/imhkynsIwYor0jDTeEAurTJ967VU333rhkfSx
NQ0TJ/RyvAbbaNClDtuKMwJHpiTeKtfeWqi2rvFK5jwxbAgMcyNMwhoVL/VhUgELUx3y+CvHLjYT
zPMNZpkoQmMo12xEqhR+pnvf0oE44x4p9F5Be5T/wuMYg8o6jCoth3SkwUo19zEx9jGAPzgqbT6Q
L1Si/8NFZhQvfZ7KRIZKJ8mjqPlfop3pa2gE5fZfZWEXshgXkfZDGpXYdnIUsA60TaAKYDtEITdN
ORtPPGNgHQTObUgkHFyKYnE0WUu9E4XX6yfHk8H4iCRCzdMsUGIVO09CD1T29cG9LoL3/RlnYHSj
1GXCgpL0KL52ReN3pexdF7FRuP0lGrL9AkON1HWOcVSzF/olRsHVF/puCp+GNxAA4DUqOoVnFNZ6
V//FpsQvstk+QrQ0YPHNEYlTtMcL8HhU6edl4c0+btdJzmbHtg6KIcn6IYGKqvh5jR4yso/6I8Gi
1nJbJ94gfTNER9de5/A752w5d4ttKURZV5F6pYJPP174fSA/zbbs5dhK4wVgjrGwdBTC0KlmkyLV
1EWgNxwr8Z2jDcf5sT2FeVhrcLtk8LBfRq8EwwbebbaIiFjsVFT3eX3jjYmkX62D8RY96ZYmlhA4
YtmSvOmhsSt7fSAIwLZmZ15u85aKeSfIeI1sCSmBEm60BnQN9VOn/nP9BHm/z3iMDBDMjUkQeDvx
VjDvOh7dPe/EWEy7BLvl47QiPHWu5KHzh6XE/NOXwaHkLkOwcpzsxmb0Lx+IMOFpAem7HK75j9kF
JNHW/I65/mPpJh5v54erGj3bizA1REOeRehp/adUNiOjNe6UE3Sj0BHPiWRf/1Y8p8E2tAADa2gz
DSH5EXgrzzRZ10+yp9i09v6v1WNML9LTOkumAni/jSfvdUB5Rs9tsRtRe6edMwJ4ma/XFeRkgYQx
xqHIVZIJeC9m833SLhbp38YGsPX6l3EB0kL76bo47nkysUwQdXWp6eNnfB1czZOC1PCSBNXHj+L4
rok5gY2e2JUsl8W7q+JCM2Q661olRm2RNs+sBtisWd34pZhwtiY3xnh+uQpsmysfMF6v5rCWdLc6
qksxbVAp8Q1HWq35fvHKBxEEh+tkrbw1wM2K0zm4sRsS6xiLhlED8XMWekvQv1TycRVep8Ffazdd
ngsuFh0n72E3I9a1LMfERCmNZN/MGpAynT/2k3PdXDjWye5GqFLRSeaM86STDDUgdAl279JjURRW
lx2T9vG6OJ4r0xn3QhpVl+QG1kk35EUXoeY5OdIx5cgRnjiyeF+MiWtLv2hVHCOOqqfwvt/pXo63
pXYz32sPMxpTyc7AdsESrKk1HHghjvfxGD+TzsYyLb0uOes4fZpC2QNux30u1AFHR07mw+5N6Ni4
HrIOclSfoo41p9D5srz+WPLlxSGeToxn0QmK8EIOT4YCqFcVut0M8ymrVo5JUof4m0NB6VPVdbSX
gWf5awQCYXIbZSpMROknS8juMymyFu3BnAIt4aRaGzCCcCcXshhzTI20wYYLGhnGKT7+B7LBBTaW
g2K5ZzidE93h3RGMrkiRcBzu4uGm87yQz5ioXC+5nLW9jOAXJbbq5rFlOMVr/K60FuXxrk/dQfpa
+zxgrG0/eiGYsU89qotKbSJKuVDjZpjvM9oebRDtZA/DpjZati4moQOFl8ps2uuFXCYa6l2kTMmK
V7CGaRk6+1w8J3brVjvjwG8T0693zZJYg00lOa5JBZC1QbHEUXBXafSuX0DeB2RqPKaSpoWwQkSn
FXYrPiTGS5d9niReOX3z7v08Nyy7/3op6rZpllbCC3UVcktIJWvR38tUt65rw5PC1HbCOsU7u29l
Rwonu5kqB+xni7hwpGz65QtdqI1cpJhkGaI1D6ELfasNfuZLfreT/4KL5fJuY1HmVzHCvGp9OKBQ
ZSpfGtE2tNhpEh6Z86Yu2CHCRIeoGRrbENL1qWqydpaxg3WzLnc5yMNJ6upiIALJWIm8TONMnG33
mC8kMqfXyoNYxCVKpjT3ESxghAXtbeXrbnuIjpqfBoo/u5SsovXIAzcL2rQQVdEkIPqZxJQZe1eF
tRsXgkMd8r3WfetXN07f/8IIzyLY7ke1SMAMn0WEtO49m+6TYkSN8fnfyWAMXVGyvB4mzC7J8eBJ
BGVnsXLXMOd8rE0HpIIqWiOaoskm4+0AhLv2oYT7JOZ7qbupeDtYm97n4vcZB7eERqHrw4K3U1Tb
ZuXlJeqx4nM98Xa7tz/7WRHms9eTKOoDHVnSk+Nsemn/0PHC/nURCuvh0koEX1OcIuxL0ydVT3Yz
mjiWZOI98Tff/r+6KOxynmAupjCV6H5m6pNe7IzpscNI3nUZ1z+8wq7mRRkRxlGUJKcVbnvVK+fd
9d/fjt8/v7zCOjetHpbKpHFnfg19TJ1+M2+Uh+bL4rVoBNXPQN55jrzE443kf6y//RZSL+QyCdMa
J4q5pPhK0m14Su86q0E/T71L7HAXnSp/PFAsutUFOKYXnxovdpU3Xmq93Ve8+B+oJV3ED11d4yLX
6aDLqcdwQ2zfphisCe+I07qmn7vfhTee3ttu/mwzTLpkVI2wZgrS7JREh3YS8G43T2RST/D/u7mt
Ap2MVisYvM9MY9S142YcCHZHB0HRce/SY/6Ejk5Q2IAxvJHsH2tiqX3drDZT74uTZfxJnY3JohbY
Vcn01J5w8/T6pq88FK4twsucePedcSld3U060WkkmV0x+tL1B3V+uK7Odi3krM/H9seFpUxCtPRd
jaeE7I9O/TXbR88qmorJG1qle24dleZgVz7Wx9v3QlozDYpixHSHPV8/DRi9kTLRUkF7JGgTVklC
q0j1+1Rp/FmoHI6mmw5HExVTIrKO3Iq5E5XQC3I50zwUIGmlVz7Wn0Ivwwh6vs9t81ie/qrFdCGQ
uRFmBbgeLRmQWwuBCNB6cMVXQcJb/Nw0kgspjP3LhjGbYQt30xhOrLX2VN/KRcOx+g2UaWSKF1IY
szf6tcOmCqR0bn+UnMRVgDzpouLiVQ7dxqzRclQ4V3tbM0z66ESUkJwy2ammdFKRt0gNVvN2AXfl
1AdGx9s15QlhvHURaZUuSvhIFH5IsAB7AZxA9NcDcVfthl1rZ4/m03VL3HQh2lkvxhC1xKwE00Az
YVUlGwPBlkFSq5zf5vU0c9EpNvOfC2GMEaZFEnYpFtGR4rtr6gngGtUjr415BCI8pRgz7OKxQjsa
RfEuiV8lGbtSJAUEKImtIV49g7fCtH2Zz2fI2KM+jyvI9mbJGfv9En5V47fr32jbL16cG+N7l6Gc
Cr1F/6J3qhdo5dPsQdz1FMssWHjjmxtQZvR+/dSHnUyQsPagamUMCJkdharUPe0dhY7cGw/1u/pE
yUDFYw1sxfChOUyHLjDveLsKVKHfXPPFf8Dk+1nSVpIgItgYau/1GIjt6+KfPq0cXRHtQU3uGr3c
iS2PgY7zIdkxhklKqnGkg9zduq+ko5n97xyTv54s40WExkgrtRhlp+xOc3ILjiNtfeUYy2ZYuzg7
xonMCrZ95ARBlBLaRAfpEPmajyLRiTdLxfFW7Dpkr7dqpOQYw51LeZeFRVBmpSc0Gsfdc5yGyjiN
PBTNKlPRTRPS1J773ZSMlgjAESXhFLu2jQ7D+oqma+JvKCDaGmWmFMI7zR5lAkz83qWFWd7S/bY+
ZzHyr+lwphugLY/gcY1c/FabLUZh0+M0DoGUdvfXbWH7C51FMeYmremkJ5iMdZpwtDM5dwykw8LC
I3LbrnFoZzmMyf0fade1JDeOBL+IESRBh1e6NjPT4430wpC0K3rv+fWXGN2qKQzVuNM+7N3DRHQJ
YKFQqMrKtFAB0OQIZdHRGcD+1rKp0U856xb8rQAh8QB8nQ/CWVc/0MRublCourzO7XN7ts9dYo1i
ZQCUaigLVy+5+SwEg4j2kXPB3lwmxRyRZy/JtRy+LhGQ0kIy1u130moXuVurAsFoqVSI8kvq5yDM
/U79EIyc2qPyUH0fZltxoj3j0BWlhqLd466vMl8ICFtQW26n0m5C9Mj+vvx5fpOwnb8Pd39B/6zL
ohTzHEwBcji8U9Y/M0Wv0n/nenMqRzTbIVgU/5TQVAIduw6L0pPnKT4kxr9zuQ+Ph0o1e5NRnKA2
dQ1OtMdMkb3L2yaIR+9Zwep9ki2D2dIaQloAsfvL4JcsVFxX6IANvtI1GEbIBKFWtGlcvFjkOUwb
CNOAnuqwJPd18mdjDmcff4fnrtZkVYnSxCbuDHVnHJkfQALK716Z/s0jE/xB7vmMaQDydHkrBQf4
3UFXZgmpDBpqCO26hQEOt9c9a3i5bOI3SdpPJ38/3isbKdHA864jeajR5p49A6ic0jGezF2Nws6/
dW8uVkS0JFE340SVS+7ROnPqUoAlFlxT7wyEq+VEVrTEkBIHW5nuh/rJMF9C4tX998u7JvowXGQo
67xvFBZ76HSFJBqTNXvxlxEYeb++VkvJkJsvs4r8nIkwuMQ9LPZyJTn6zQ/l1NAV6QoLTi4/EBjG
U5IVrNrHOib5MYXIN15vwkxic12GbFCMwlqWyUM5rGkuRojxALAf+lX8RKoTDb5d/j7bXn22wQM4
5CHFECAb3CGP7GqHWCYqMhhyzJwfrLjZsL9scTMGrQxyqT8ZUk1qZjy0m/mqWPZV5V/+/c1vs/p9
Lv3K5yLLywyIIqYEF4OldvYZDEyEOhR8Gx6o0Wb9kmkFIL2Fpu5zo9xPA7HB7y2I2JundLUatpsr
114COZNUpOEYCy38QeuOIY1trdXdOOsE8HjRitjfV6aqqMvLLkCSN4XtF6DXH/ui2OkmEXx/0YrY
31dmFm0kMckAo5H14MEsEk8dk9ypwC2gy13sXnaG7XGQ1f5xcRRsVNailfCGDEPQhpPfRy4ky1qM
m5a+ComWbCcSDRJtI5dt5Z2iWUuJbZQWtLMCKLWkqG72Iq1o9g//8IJeLYwLrJm6IAVKavDVS9qu
r3O7TDHArvTuoNaftdm4FWzk9rI0hei6qpoKPxkSLMXYtDW6NA1x2IRp97X/tJxqMNiz0xV4y12z
Ez1Af/P1zka5vdQpMnMtRd4P2rJD6uU34AKa7stDg9ka6ROEWO6HT5fXue2dZ4vctip12wbtjF5G
tYDvogMfQLDsglG1M0WEQBfsKF+FUZOkAqU8oF6BPkIFlOzj1nIkhQgiyHZybvxcEs9DRed2BDEy
g3hgCJqWNqM9l4DxWB7oZxACgMld+gs38+V93HbPs1EuCgeylWZqAPdsKuJ02b2VXwfxM82Po6hw
u/2sWq2PS2plbUgnldUPdBvFM4xyRLfW03LfErvxJg981w5QpNJTLoIaiLxT42KzFRjZYCTAGgw+
eCO/LftSsjuoCwPZWTnja+KAp4oKAhr7zY/H/ryvXJCOFyU0hx6LjeXeMQzV0/NW0CTfxgSuNpSL
0BmL0ErJHPPGwkBbuaNOiPp0COy5CHAlWg4fnq2mLssaBfG+7w+WiV6aEh8ue6JwOVwQkRJa0kxB
FoXP9GD64VE+JCcc6P+FmUIQPvihEjAEma1eYkCvcsMTU81qdxEUcMlJfmN4bQDHnOJG1CVkMemC
T/DTJLUS6XGjY4HJgfgMv8PYFP6HMU52kC7Z4TK3rpkzKGnDL8r+i072tfUYDbdG/5xXix3pVyYI
jgBT7arMUStwBQnl/9jvX7LPxZTUSpZSx1l/L3wu18s+hb4SU+KL7kX95d+kxT/PGT9Uko8Aiizh
fyH+sle4077ZazZDxtI7kTVBsOQHTEgAvfhZQbBU9MUntfra5oHX0hG8JmoPuVjqXT4SglPHC6iQ
Km0Uldlr8z3BqHFciFp420DOcwzRuRjSQz47oSi3Ashp7Yrr6C67U+zEpR7ralRXOnwUBLte4mXA
RvxhyWtlnosrelw3S0UDTGgE+n7WRgf87IL3s+D65hVSIlXOm6TFG7DOW3sxTKcNr0ahVPi2FVM3
FY0aui5z8b4hhjxKAyq8VSm5dBmdkfR3U9YLguS2R5zNcJ8rJcECccSRZXeYuMivRtFz6TcH6myB
+yLEGOM2XFDQwBK89qFlYerNskEN6xSOiMd0u8MFNd9/to2L+UESajJeGbiav2lHlvCA2W4/7U1H
O4RefKOD7XB+F1/K0TfRPwFy/kfg7NW/gEskAWKew9ZAcU+T7uTuk1TsclNQ/RftKV8DzRRa0SxH
H491gpjAU+IGbsvKru86RJeDhsAT+YLoNA29LiW42qZgl5XHKjsa6dtlE9u358+v9r7e1dNQCQMK
1lsDvDKYkylsCZ8OiLNpd9mKaCFcvkhyaky9Dt8AB2E7v6XZdZc/XDYhOE58FdSI8koLMhSkxvKk
qidQcF/+fdFGcVEhW9pWR+pJXDP43OT3Rafac/DF0kT4Y6GHcXEBIwHWBO5D9nb4gcbHGfI0W/ZL
1DyFmbxo27gYUXWSVOUFOpvaLn0wnPSeeqNPTsquxzBYckxfRVzson3kwsTSRV0FtWo2QXEdZK+p
cZdq37RENKr0m5fC2bG5YBCa0dJGMc4OmwppbkMPQtuP1T6DEBtTniJ3nej9xf7lH3Olnxb5kmhe
VCgQMPHWxDwk5ec6eUmlnWE+K8Yp6S3BY+83T8yzNS4znKo4DhfGLMsw0CzpHVyEox0S33u5RIwv
fckVMmQzb7i0RC4dNKxYsuoKRqUqPqpztNeLHtrMECtRb8J5Eb2K2M9dMseFDa2ZwyoIUclOrhmL
mLJPnQLsYQSKc+JJiW086fn6UNlRWYXCYcybUp1ZAoMd7d7iE+u6Lq+SQ58NTFLHTx0T8DuMIiHv
7bfE+UtykaVXqJwuI66UFlTuNglbVzMzLx8qbyTFwxBWRxDm+2UrYh7ZPImmAtiyZoJpiS+ndno5
WVaKBo4pPVvk0QoHXwZrxlL6lyPntquuDHEbaySzaYGwBTwjx+Wa7Ier9kZyAM27NpGOQthYYo80
T2B001VXRrldrcg4aQtB303bge4fo0ztTemMqBbYjJWmwRxv9CzbklAGcjOgruxy4TuExnBkmog7
TXDTNQ+6qJb/nmF8OBQrA1zETkgWGxjCYLsZ75d94HY2UzSLjqL8UeQfXKQO9E7HawI7KFdX0fwQ
hLswvpblP2qQQhBVI/hPVflaWV91FfDUqJVNwU1mfjILQWKwPc69MsAFLZDLSaSs4X7LbfJOF8Tm
qwNQL7EZETE+fLs4trLHRa05qQ0tD2EPVLCLj3V9I6iQGXd4nWt2dGL1sfTxf6BF3oyWK7vcMVOX
scjG/r0LQ1B3j/xIcXQvxjhb7Y/QiXEFJ2yzNrCyx52wPBykPukwW8pS4XgPAlLvR22gEnbltg/z
2Ue4QxVUTVjqLcoQ8lLYU32Uls4OQsvOgpdkaJ3LC2P/7o8H7GyMO2B6HyczhTSOq8aHWdkTtbSD
STDEvQ3vWW0ed7jKflLSLsRjncF7qrvUS25RRfWN62nPZFAWr/IWJ3koXekQlyBBtS+vcTvLXNnn
0qNZnmYgi4H31XYsyyxgO4cCj2E3p9wXwsIFrsmXy6Re6+os+i97LAjwJwfiTD/YY9m7SRKR2Wxn
f+fl8TQsUymBVjBBi3V0muvFje3b/Fk/aXZ2ku3EHl+FefT2Ck3LpJpiyQb/LtQxTROobIgcU6x7
82rZS86Edm60b3bSQVR93K6v4iHwjzUu+VPNuqzC/r9Hj41/LFdMppAltiLY6G885WyLrXyVFqlN
ZFkg5/xB9EExQB75+qn36S73pTvj4bJfbt85Z2Nc7KQlBBMUFWdPLq7m8cawvgfNEykL+7KZ7SN+
NsOFSiBeM6PHHI9LtMFr1AcQuPskKgWBZENREtDU1WfiIuRUdDmZMP32nlFW8MPCXez02XCtQwzB
ldkd7lkdLrv5/0XIfzXMxUszTqK6jZHaBeouGXENoatcLIJN/E0MO+8iFyjTvC/qll046k3vqU6/
K/+23OVh9MP76qr3a7QvZHv8anhQTE6E7HVCx+RCKDRJ8iQbgGpQkeGZV0x1IL6GzLbd7cYr0ZET
eQwXL8c+nqoxB3ra6HwtfDG6K5kIqpu/CVo/95N/QBpJUyc6o6gKbkDXcAOxyV3oGa75vBzJEdP3
V6Jm73auejbIhZHW6vIk6VUghdLPkJO3K/J4+ZyJAhVPsZ0G2lKYFGVvad9csxyBPFi3ARpBYoZk
oS0udvRQNUQPHYmkcjtDLTw+DnvDfeeaPorwxqKN4+LHpDXpMISomsWt32i3gSFyhc034Tly8Ay4
jUwaFXh0rOUbY1fK3HSfQdCQnOKbGv/beZatO+p+0lxV6BWbtinq3lSF+J/GN9RAA61KAV4YSA2C
Y70zDvkBg6K+aA+3oyNFux203AryKT58aE0VNzJwi/ELY+lBefpvxiLVfwILA3Q8mD4UddU9PejC
4tDmaV6Z5kKHRYe5JgPc0nyUH2ZnctOr8qa7nfbVPhzsanEwTbALRRPE2xFrZZYLIulU4igU+KrJ
gb4x/sPp3gDHhe7kj6ErilibPno2xkeTMMkSTR2RI8gBcawu8qb+T5palNGTKCoBasLi7jdwzsll
VOECMFsobuSPpBWWubZWsTbB3WR4HE7hMuImm3cZmGxTD9JJBzZsuzhskKC/UgQTC5vPxbVFzi2r
omwLBQ9SIBsVP6hRA0pcEJW2GcTQmclo3plPgjDJcij+ybG2yfnjYmQqwGUm0tV7Y5fu43vtLsOQ
5njNAAAidSPhCjk3jKCX2yYj4FJsJI5Rt0kn9ZPpjG5/kPdQwRKhGwTfkLLpmlUGGYZFDRFgFi17
NMuL8XUyZsFFIzLB3WR1kGajokFUQQ7v1epmGg+Xv5Do99kHXC0hXay6thYUXZIZqPT7RvRNtmLu
ygE+EP5ImF5NWHuYoa6YOCXr1Ka+6MLfintrM2yZq2VgjrQwjB5+liSFLeeWY0kOaUtBYri9WTrB
E0u2TJ1v5BvK2Ek1U9rs6vvaum60+8sfY+uRQOXz73OrKE1lkDCKgLerPtqUvLXhLjY+S0YjWMdm
vF4b4uKb1ddhXmQYLQszW/78o6sZ70A5Q+9ltxNj77a94LwwLtiRqqMd4EYABt8yXhNkZNGjSmzt
cb5bILRCvGqXgNVgBBQvdknxJ8+V9XK5yEcnMkkjQSE6Ad+wfpXfQHTNLTo7vJ79/E4FqVwCjEvo
kzv96fIXFXkMF/+sKS9DauCL1umx0W+CxL/8+9t+f95YLuINViX3BcXKsu4Q9HvIxGeJ4N4QLMHg
gtwyS6VFK9R908VThtiWZRFpx2YdnUJPDBPuuqGpFrcKjDKZeibBPSpqFwfV65+H1+h1QuBe7mWf
eQetbOH7f3Pvzlb56I0OtFGPGgPeQ8pFxfB0foQGlcP0pwPUUspbMMr/kSeubHLhnDTQ0J0gq4wb
qvdoYScH+Xt4lSI7TJ0ctJhv6rcfvYPMEaFRN7/jyjQX6WmjJzV7FLlq15401AVGRYTU2Y4r+Iam
roAXxdC5g6ZVwQB6LLj7iNQTAwBujXpYsJd9RmcqGmthZ+dDbrEyxp0taJRhijC3wFLQmDYpbjoy
2BqKb1ppZ+murAQ3sXBxnJdWhSw3w4C8k+VPeMBAe8BwsxeWOgWeSGBz2zl/7iR/6kg/EUteGPK7
KK76ILhK+/qQq+3hcvz4zdE72+Ecki5N2FcJnv9s+iT1ptdmbx2Mg/Zo7giw2KE7geJCMBywvZOq
qqM9Z5qU8ElBpaQpHXq4SanbTBUg9rq9XEH7kjHyVTuRHMDmXq7MsZOxSg7IogO2z2hvqwRDpVb2
uozdLh7yp8t7+f7w+OCQKzvs37Gyk5atnJol0kHdTr9UB8Opd6rDkGqBW2EOvkHiOzhVBuAfo67G
iMdl+5t9Xrqyz92yddiPQROBPUx5NB/DB8YJUTqQn//evKLYciMfZsTSed8knsAwc5JLC+eOfZFG
cw7eOjysF6ezvqPoYjX7Ln9r4+tusU3yWcndFpIPArNEYJYLAGZbK9bQMMGx3ezV95k72WrhsD4o
o5xLwb8uCt8iT+JCgLIsqUm6d84NxV8OMR5tpqPejf4M7IW6Dxzl8EcF+PNXBTncr14lNxS8xlBu
xaS5bIFfgfEEKaU3OfVgM4W6UUT6uwl4W1vkYkJtZMYIbgMEusYmfu4xqKVxnR/6U+oNe2Wnvb2D
0iFyptu9l1zFrgjEur3POrWIrCumyTPvoQ2cGKi/oumA6n/0Eo5+1336I+852+Duw0izmt7ScFrl
4/xi7kNIu9Ruea04+JKgAxWxYzLX+HhGzuaYM6+CQ6x0+mgUMMeA1ZXP9pEJAwg7UqKt44LdkElm
m4c4i+pNjaf2dfVIH7TKTl4Y6c37M/9G/ipanMgo+/tqcYaUYcKU4lzoSnGAXKQnte1pCmYB581m
CgOpy3/cggtwRMlUS2JSAOnyHAZgGdFFAy6ihXCRjCrAAIUq4ySSHV3+0kX7Prm/7HiiRXBRixZN
1lk6Cj+a/kZi8IWLdFU3y+10tU1clErMvomqdlHdGS1Y048961PoUY/cAyJ7nRx7uxbltdtrQoeQ
yioKqDxzZK50QVSP0OUOjKteO0mDYGKMfdiPh+fn7/O0kUUXFUqZADqoLbcSOQzJa2FcS4YgvAtW
watmVYWhwasQdfKKOrqUneLgz4pw6nklXNQJTaJ1IcvCgUma7fHE1E3NxR796TuDDMmJUC9m26XP
FrnAo8iSmYQZyAfa7gEkB3Zg4WoUZHSinWN/X51/DKkUSwSYoEvbfT4AcSUI1uzYffj+RLV0jVKK
wj13LMlQ0Q6gDNak0txeUv1Zzr+MBbWpZdzPo2gaa3M5xIBOHwVN9Qcdbkwnoi02o5qkJ6BQ+Dol
L5dDwCaShq4McIGsCUxdmgzUyzufPr5PQF4xWLlybz2lh8VDe/E1cCxRX3PTE1ZW+V00oVBZVCOK
H/XkN310LBMQvU7yTrA65sMfv9Z5+7gIN02BoYTjf0mF4n32GAHKNUGZkjFHtn/ieqtFccGutqih
dQ1cI8/uIuUgi/IvwabxM+2Vkc89KZjryTcSxSrCXU5EHGSbycF5Ebz+QABOXHBAQ2ehiO7K9FiP
Tx29C8xnC5R4em+XIqp+0aK4KDQbdDLzBf4XRwezBz1ScaebovFCkREu8IRZp1S5ToBFaNycNrai
7Bqh0Pv2W3K1dVzoSUmXmmOGKg6jiwHO24t87VChzZZ57VfRPbd9ta6ssTWvAl0TZf1gjuylg+cy
A18qe3oKfMB+9tNN5eBVJ4h8glBkcpFCr7tW6SykjaUyPIZWe5tlInYa4RZycaENda2tEoxjJ4dw
z0Zb2Ht8vu1dxhg3JO4fhQcK8hOqQRCCZ0cMGiWL4hInisGRmWzkcGXiOfMuFOELCWW3vfBsjfMP
TcJLZ5pRawBg5En12H07V7YC3WbNbq/Z8Hd2E0m2YI3bn+1slfOT2MrTRB1htfYYK56BXpTlBp+U
U/GiHxkybJYFyYtonZyjtL05SXKE4N402NFisoO0BWm9aAJWZIbzldnMynGo4Cv58KwGpltA+jPW
RTfVb87Zef+4K6RMI8yoGbhCqm/aroJMVuRautPoUN9kFAHkjt4JPUX0zbibpNT6oJ6hrQ04rf7G
CjfxveVKky21qEyxEma1C2vRXcle7x/vyp8L5Qf3275Os0GCo2StbsuFG5i7SoudlPhz9aRID3F7
gC6OwFd+c+LPVrkXviJZWhGj7Yeg2YALITxiUq87Dp7iRUclsUXK8EJ73H2TmKBin9hw2eCzaY7I
Cb3cITdsU4vdnxX2yXl13MVTtF0fxhn2NDosvuxBttVJviZud8Wa64pTwIGm7l9GNX6AfxxBfaMG
eDnqaHEx7SnJUXZs0J0Jbojuoe184bxCLry0KokaJVwwkaN8r9WroIKS6nyKzPscGoBLFNk0F+B6
N0FIKNX+E7U1Lr6UKi1jmuF0jI6CbknrhMfw+n/7gOynLp0JPsaoSV6FDQ5/YD0uoBQNSg9q3fYi
qloIDrzGBxmUE4ImhlcaS/c1y6W/4k5EfL8NSVhtGxdUstZIjcEsUKNM7c4tckcD5ik40C89Jtv9
zskjW4g/2izHnm3yoGSlxBszteD/DILNWIHDo3ogx//lrAk+FQ9HRn9Tjwy0glxdjpxoVG1p1L2w
2qMeILpSWYy44BW8DmSj98D6TDA1OugR4koFUYAboINr+OmtCE/wmxfaT3fnW/3V3LbSNLG4fB3s
oEJ2Y3qdZ3xiA4uLw9TkLK+4EY6hibaTeewqvYR+TiZnMrMKtmNLA46WSf3Wf6vNfBBkKB+3kyrg
pmZtV8OQCc8ToJqdNpuFJrvpS3VYDuFRegG5lQNcjsvG6C9b+5g1/GqMj1dpCD6aMYGmptk6aXRo
8H/y8H9XB381wkWoViHtkAc5ZEjBlIusgQpC4MePw34f0zwWGtUAEHKXpqFUemsODXYsQVMl8XPw
PpmJHUSifsrmbgF6BoEsoEw0vouqm1oKxgtQMM3xuDNb85CCzCcvGu/yR9noV2FBKztc/DMtAvxA
Ad3W4GbCnYw84D7z031wBB0hGG2XI7CKdu4HUD9wqmeRvsnGjcLMa2ymy1BAIM05hVn0Zj+1uowb
c0KZMjxmV4zuJvdjV8Ra+vG+/NUU5xp5aRgWZH/lHy+cK4ZCYgMMosi76SGrFXEXVxxGoVJ1GSgx
h9zWY28engrNN9vnyx/u473162q476bVjdF3bYbV9Psue0wUQUll2//OH4a7s4axIE02QwHXLEo7
Xt7S+qbOFUE8FyyCL+lGnZGGQY3T2uOzq7dlM/2JAV2BApyMLtIH1YQ8raaqHFPAyzXZadriui5F
6JttF17Z4PxqnvAaH7uY5dGYrL0rgXaYb/GQBYuMCO2gsq/66/2Hr76yxTlXlBXlkKkRSC5cYxcd
yn3nTtc5YCQsn66dfDc4so9H9ZWC0UnT0e+jfYI5wOj9P+EU6qarmzqYJMEEoH0Ybpx1REqjDmTX
AJzfcPTbH2huGtoKppGMHiIm+W3hiDRet7xGQ3/BlGVNVQy+dpAP1Ip6XQFILfwqZd9p9vXy0drI
16iyNsDdwK1VZODbhtekL9Kt6de73OkoICyzPx/m/SDZIoTY1mFbG+SiYKqmctC2OGwF/VYmxI6U
GxILSzxbn2tthXdUJe/Buv3uqJAUgvruPkUFJHtl5CWLZ2Sgbkv9+qsmuJI3oPC/bifntIoZgT6z
QeBltZ66gKfmky0nthTamiu/0e+dk3zuPtND+HV8/f+7yL8a5+Ikrh19kAp8yzoLbTXd6eZjOvmX
HUb0+bhYuVCiQzPJwDkAoWqxr8l1OAvyDoHP8yWCvJ2yaIBKF+aI3bLWPC03/t0iPkwqx0pDogiL
0Ivab9LgEAG2kemFoPO5dQuvnJBXTMgWSzaZZIor6cNDY6D30OS1jZf6Q5bosV1HM2o7LSRFIBW2
/5PPZGgyBFkMGTQcvybWQRfKy9QibsjkE+lOenWqDAFOctMTVKIC0WQAIcyTWkZlMwR1tchuKDWH
KAKzZURPsi5EbH183cGrV3Y4r6ZxFUE+GHaCGwZaZILueG95eAUJx1s3PW9linNuWcmXFgR+sjtO
6hOkEI7F1AgGgrZNGCABpQSowQ+cVGWbJ+CEkd2seVqSYyYUU/tYYGPbdTbARb5F7UwqtRRf/ggy
efAz/GAVSI6iRhT7If5+1giBUKQFVRogR351MV0ru7Gq8MaZ8aZX82NiHFVQVIWTJnhMbW7ZyhAX
U1XQ6vaFBEMGRjea5HGJBed0o1yHPVtZ4FysbyeSzxMCZ+dCFWTf2jFKhCHIj4nXPYsQK5vnRiMW
BaDRQEuAuwDLLMUIBbuasn48gLlsN6XqlYrXz+UIsFFSxqJ0DY8qU7VUmZ/+ImOe9lWM/IldRTKU
xQneAd+W4+wC6/uY7US3zwZt3S8GP5RhBt2a8MqGa6fJndX1T3WVtbZeyJFdYDC8jNI7moZf9WRu
7Kjv9onaHvPZAMbLyh5wLh7GccictslOKE0fhrQJ7XGqvSnR7rsh+pMAed4dvpDTmI28ECuG9w7l
Lm3k+6mLHixdFQA5Nkg+ft0UVpZYVTjmioJNz8BXKEDUPNProf0uW4cIqm3qqbNequrOVF8vf/nN
a2e1NK4crCzqMJgBIgAh38bFk7Q9VBsp2VeQU0XhtIi/Xba3nUOuDLIDvFqjlI00l3vs5Qih5aNx
ZBwE5CEBkO4ELLuTPYtcbfvArixyZ6hrqFzXKV7yjBAvvmKezfglcZ06GNLfXV7fhk7kr9+Qi3TN
qBNa5/iG5JZQm03zQuxpPzkNntV34GuCTiQYgcEGIt1hztFGW9RVPl3+N2wG29WCuRiYxbgB1TIE
D2tBHNmqnAWk6RSED/X/r/b562K5WKiiLZ+3ZSi7VJHcZVR8AEYEh2IzAq4Ww12zddGoI9Vn5EWZ
bMu9m5XEI5YkCoCbicPZDA8pHwDQA6cIzBTXs8fEPUswGOaQEayEKETB5+Hxm02Wd0sywUOscnwb
QABpZqMdxPpL0kwi2LNg9wwuokiJLoHsIFjcpJA8oHOPjZRdAdkpCJCbt+5q97goUqOwWI0trilZ
y3ZaXDlTGB4uOzVz2g8ZhG4axDRlXFDv+O5V3Mh6HX9oWH48aX5E79tat5P2KghmW7VETBHbn+hs
jPPrYQE9uSThVSGHC/SzlSdLglpyGLudpYjO0HYEPtviHHzJ8wWQOISnolPsgQKWWh2a8XPY3vSd
Zffa30og4oHZLG6idPrPZr7/fbWZwTTFmmxKi9vP9uQyLHyK+YbuK4DpMwgqGqc8oKGM0GQ56m6+
EoXkba88m+ceHFknmzTD53TV5JiDFyP8i9ZfLruLyATn+AoEiyIliUDIRZTTINfHaJz3aiWSctho
hbAIeF4K5/mRaQ1ykCHWGveT2z0VtwPo6qbE0dzlGO3b28hD+eBuEWIoBB7K09ZJRqEMONg/LjVG
MSIDSaFj6ibHGMXiVA/jrbizurmpmNqHziqqWyY/+b1kwEG9fzcz/VzK39mrWxIc881IsjLB1r3y
zBi997HQsa6872zSh3Yvt/Zl1xCZ4K7HNlECkuQwUfYPs7RPO8GrbfPTrJbABY+l6TN5xPlyc0X7
K1MiNyzIzgrUt7oJBZejaClc7CiSxAxNDV0CTfcj/SZP/93vf5gClIcpyFBvdNXyCymvguTt8qcQ
bBXlAkGnUEw4RPj9GcJLarQf689Zg5F74TiMYKMoFw5Kg/StrOGbk/lV1R+jScTysBnFzx+dn9oC
Ca3Ryi0+OntJK/twN6L1Gh1F6aVow9g6V8djDkYjk1UJ3Y2kOClR5PVLepCm2Acs4N+5MWXBYGXK
wiGppQG+VdWlneq1HULEM8HE25hRwYncTtFXu8edemNO274csHvNexwr3PBouN/KA2PqE/UKBEGM
h0s3LWr2GIJn1a4hsVG/d+QwuybL6P2Jb+PwAWNLTYVvkqvTYlYKim7uoKt3TVGfJEvZQZkrsSct
Eryqtt37bItzCzpQTHsWcO8p+UKLk5S+XF6L6Pc5XyBVJQeawfaMVkdzKZ2wFbWLtj37vATOBYrJ
KimNkd/hBrDBT2x36q01/13Hxb/8Llz4z9Oy7HV2cyYtuHJj0x7S1rbK2wgo3Mu7tpkcYPwc7TXw
rYJYjwtvoxHQsGBBgU38dnc19D2YyDYrs5XX4LO11au4EENctqp6a7NcsJvlqqnTGZXJmg6QZLmn
xqcieK3yt6a4q+Zri0JjtnIFa91ykbVRLhFK4hoAgwrhovUGd/5S+Ez7ZnCsW8bpA23lvSiJfM/4
+RcBm821LMvQLPDR/BqgWmpmQVoh9dLukztMcDybpo03YnjdeSyFjTzTZSrmdevofwkWyz7cJdNs
M1axMYF8eTFVJp5V4Exo3iH8LN4X96ErGuTcCldg15dVDeRuDA7wq6nJMHMFYHH03JrU7ssvGnlp
IgHl8rYNTTPAx6RqlJ9Q6syWBBOdkEZQ0xvH3DdGADpVVdCrEZjhu9rAO4dWrIVYiiHboAhJisj+
I6ALQCD/rIWfU2qnIkNzFGduAfF3d22WD5e//VacWv8+d7hKcLVNwAyhk7HsC+SmXd/a5XKKalMQ
p0S7xbn3HOuTlccd7l9wB1ZfpPqFtp8vr4Vloh/ceLVXvBtHar8sOaoDRWJ9kfMaL5dygvRv+6ot
+a6dtCe9FPU0RMtif18dnbancR/mxuJa+U7JnprglFUCP9uso66/EXeXTO3SE6vFN4IuFDhqlb1x
YIxwqTCXEFriLpOo0ZqqyBFqE3ozVIPdGifF9C1ztAFVw0V/r1rErumny99NtIfcCyOqrWkZ2R4m
DYgBKskGs5MdTQIrm1mZbikEbTvWGTS4T1VUdSDNEpppjNPBvGIoffmRgYNkBPP46x+sibKECKNd
xgcJzpzoRmsGmC+U6jcldfQ0sgPjT+IcOO5MrAVDpITbN71JOsmscKRmvT3KdfDcJ/JumgeB/21e
hSsz3KtsDjONTOGMUUkVzKxQM54mUXAQmODb3tUwW4nWA25n0n3cHetE8PDbjHIUlS0Vk2oEO/br
KR3DftESEL2hp06dGGJTrRLZCmPwFTUENn15ZYn7JtNsdlQf0dFieCqzO7X6X0nwctm3tj15ZYT7
Ikj4YlKPNdrCn+ktIx3sXi2kCdMLROueRaxeW3uH84KaHcBVAClygVttFglUwRN6dqDbqqi/FJj2
PjWS4CLaYCfBcVnZ4aK3vgQzXZKKHc/sCdagnAVc4ql1LVthbONu4JG/Lm/kO4SIvzHWNrmQoJqD
otZM4m1khEdp4hZL7oyj6UxqYAc9aKTD6KnR1b+ioKucBhOvlfV3PFZ3wSwflGE8EOhstUvjq8aA
P9O/Orn3Qg24fHU6aJZuTzMoKszAjlPlWjcB+elN+TgF5dOkR1cG7XyrlMBJpUSSc3lpoq/G/r66
l4qq1ZKcdVbDctwZhf6ZkP7vOq/vkizdXzbFvO3DJqITYqqoo5kfCBRTKU67ibyHuoM8XKsx4Lhf
SULt0Ygckn/V4qfLBtkZ+mgQUHOLaAoiH+eRUVRo0ZyhXCeFiTMNthHtSRfZNWhlQBng5EnlXTa4
FZ6A8/hpkHNNivZtmhQgW9HqO+htpvrz5d/fChrr3+fccISyejpRBkTLjuq009NjUAruis2YYWg4
wHi5YQyO592KI6MjYLtnLfHBZceLUThPjgQG7Nilgi+02YBfWeMrbUvQWAFQn4y6fPTSq+gNpAQY
whvBtlV4y99i1K9ofXztrQ+UYgzV/sftXuBZaj4Y1wOgMhUmyESMTdvWTGBVNFD4sXTi1+NVN4ky
WyApxJATY02BpCBULNSDcrT80rJFsIlN/1tZ45J0wIAks4gQpurpOYSX0/w/pF3Hkuu6kvwiRNDA
kFsaUZRp7zeMY0FPgp74+kndFzNXT1dzNPFm39EQwEKhTFbmrcba/7IhINCR2QvmXkqGj/2K4mWG
J6UPDcytAL0XDFsduaAtIcEtqOA15+QA3iEc1zERIF28X4PJrFKhwBi0tN8s/XNv35UrD1QT//le
/QUrv/QUZwtdmmHLmqpcGlzcLlgwHdP7xOv9FhfA3lCMh1oYhWB3gzcGJ6khmMrR2nDk9rfg79fu
9/nPuLCWsZbLQk4/wzQPFgIQfhj76M9bvbXEhYkkZZJ10N/G9V43PX/IisPIblRQr/n5811cuF3b
aFaARFCgmHdDbCMJmf9PcqFXdwKUMT89JuhEXThbUY5mQQpkA5Pg/iCK0BZQxTXFjajWumqEZ+tc
OF3I7KHSRQZE6Ftj17+h0J15SD2C9rnxT/phaHgEoKeO7aiG7KSECquKQfntl/6tYZOr3hJHJwTl
LrKTSzghZp0UMBbw/+7zv4Yz8vthm0EQ2MaMZrWp/VszhdccyvmCF1HqDB0jd9WowszV+9x+oUzj
/dkcnVNE/Y+bd7aliysuXEOrtYE7HszkmRcI69n8VCj6o+t7v19FwPomNFKoStfsKdX2lilgRxZE
DNlSoU3WUvxFf+eWNBRre+DpEnCeTl7p9vsyE2/cSLcgq6w9kGAfOmvYsdnY5aCrZD29W+biNwRQ
3rLeujOI8muN+TFh7qiT71Yz6z1gsTa6sXYrAayyssJ2Tr4ya4zTuf+uxjzOlb0lnA++6sodeiFh
XqWRPVhhZYK4saS5V6p1RxuwR0qCFnPvHFiS+7nWDxnREVTbtbcM+ezJJv+h68FvwPAvlRWaubk1
JIE91wglnTsjXT87MHlymoad60zeRN24y6BFlg6fZmv6a6aUX1Ry66jkYGF4nRfaTxZyOsvvYrKk
V/H1RrZ01TpOVd4TvJFblzIgeWHaJUwE7rkmQVonnqhV+Gf7uHrJz5a48Ig9paidGXBXqrG8vhg8
moBQH3iYPy9zLVJ0zpa58IpVpqZhTfCq1bzfONZ0J6TOvBSSdtOYBIVT3y+kvjFR81dJ7h+mL2z7
LxZaYB0uHEvRJItTLyfTr+hTCyVKRdNjnbm2Z+om6Mz2WI/sky9VzMY2cOd8X9XGPrPZli/6PtH4
pn2T+/1IP4c232Oa+slK6tUTPLvnZvciaPKkJgGUoPPLpiTWVfubynqTtMD5933Q6fTnn4/xanTg
opRqG8CKoqF04fpzx+rc3LJ0sD7WsdiY7/qp9E4DhHx7W8PuKubsfLWTfZ7lLoVUdc9XrJbHtPSq
EBh1TOhrkFWWIM6h8bRbQoaEUN7TTfNMAn53WzfsarPj/EdcfMWxYIwzq4EQ8etJF6QHqCS9B/Yt
tIGN/VdBvrw5zn7t5p0vepG10VaoEkUwVHTcMG+BBf0PogTUP6wT/JbZ7JLgZqj6Cgg0PDQGORDI
BNi/kpssB6c7dWn+52tcXO0qy2iCWT9U3yOjxHsqdxjFxxcbY4yiQCjmz6Z59cTOdnRxw8VkJxST
mUZgyrvWetTkRnJ73fTPFrgwfb24yTyWODJ+tBD3mChKWPdTaGPoCbp7wZ93cy0mOT+7C8tfqEz7
ji0aUxOJV5ShmrnvQLLuFsfWNfcLDDYX1AAPM9D4/37Dkrlhy+zU+EaGjJt5DsfGOQ7kVtJ5bZmz
MOMfZT3VlBpjkggz7DXSqtlW+Ro23Nn8+dSuenl2eqgQM5r/mCuQrTBRQUT1cOln1I4jAX1w67Gq
IcnY/XDc5MZHur6rv5e7uKRDskIYz0HZdS7RCJ0SFHieeLbeMOyr0fbZpi4+0ejS3FISg580GuD3
iqgLT2Os/wkCw0G+h3CbGuDouTBvB+xQtCJIZBf5rVTBUpt+48Zrc4su+vqh/b3OhWU3giftYo6Q
BbJBL+rWRzNfHi1xq2977QKdb+f0M86eji5D17E2URpK1tgR+xkcVIXx0DY3SWuuebnzhS6MYB2S
AQozOLfT2MRJQvtUraQeMB6QKbzJcnI9mv779C6MoS7IYMwO4hjWq9iplQ6QPAVJ5sSKrAeRlo+O
dnyuleEljYo0q7/nqT5YfA5I0W2WtA+Fxsx3YtzIoq5+1r8DLOMizO9Wc/gXzpiW9F1Z63Pj5Ju2
79/+fMOvwuxRev6fmOriuJHdyl64iKloRH+7EJ05Mf/OQfFwYqclN7vUVy/f2XIX503WBoQJmIz4
i/rL3p7SwROd6q3Ld7Xfdr6tizxszBSVYkZRzhAsXKsFA9Kp37SAOpqrn6zFV9VitoyL43gSQLtx
pleN6myTF98uacd1dSf4sTQDsL8OzGbbs7sqUgGqPr49b+mWxENUHjHjxG4M0F29p3+vfTkvY1FZ
CZbNoDobEyhoOyi4z5Ft0sBdyxvZzFUTFdwBRb1pgALhwsN1VptYxYC7U3LpSXFYq6+bHHvXt/P3
GhferSRMVrSEvczZ7NN2DLl8slA3u4n2ubWZC/8mXTIPIsVmHOd5abjvQmyZpTfl26/uB5VifoJp
uOhg/rsbFamjUezH4+N8cSiPV38R7Z34xZcn6mV/Xbr5vfj+Z4O8ujcH04FQ0UXj9BLFjTUnOa9g
CSAofgz3qt4U9D+xhbMlLvaVKGHWC+iUAmDXmubbuu5Jf2OJ667qbI2LiNQ1u9a1yh6EovdTcBJ7
ag3PiquDejEwHtPvbzWxrvqqs/Uu7FunXFIKoj0I1RybUDZbTJU55Z2FDqcrN70V/vkrXTeNv7/S
hanXijUzb7A9Un/yYvFKlM0czHP39Y0w62pUd7avC1NPkgWqXAt4y+bBeGDLELaZuGvl+pppvRFD
nXu2uim5evVZR+IuToV9+g9IOE+zaugyFAVPGAEyeXInnk5DpM7GBkrwJsn86bAucyW0Cf5nudNh
n4UrOQQfWhdSAkGTO403OOVRJ+mNsu316uLZIheP2eL2Lctn3Cv6eJoFYj2YKwaviqe71v/XzNYt
bpSrXBnn+7p415y6sYtpQR57mr8s9idlECMW4Mow9s4t2oGrz9jZ9i6eMbasXHOq0BwJp80KWtBs
p+NTe6vdTqHYWRB3UYAu3+K5u1qlcFz0SzB2AvG4yy4kk6QF9gw+0tgVTyeJbBD6/cXAjabnPokh
IrrTvo0KyfSGSppfFp54uHXQVy/j2W+4uIyVDZES2SN+WDvba5yPZnS8zlKhseS3ooWTa7w0VdeA
Z6a2YYDA58KKRC07ZKNMg1uzi+vNKUw4WBu6Lf2ff3Yw1+7E+UIXttO284S6Hc61SJ+deUfYrdr0
9ZT+bCsXFjOgBEKIAxf238o1jY9AOjgR3P0fpIevfaOz/VyO4p1G1hyZw4/Z3hRMn1DC2qEo8jhs
k20VC38KT7qUtwoJVw8RuEBQgYM+BdTW/+5YzFpy6boooXXze1N+N50bRc7rZ/h3RZBffKUpKbq2
ozYyHzhKGjZQ2AQP0rg5ydEjamQ3suGr5CJnlbHL/iQBdyYxweoQDB8L2tfiHVqiJxHnp1MxrtmU
kbFhPn+/DVi9fpJ/lz5P6OQzF13MVrJCPgLPOTQ4JPspjR9/tverzvJsa5eE0C2Mw50mHCWN8OZ4
fZRuCt8GLq26SXV3LcQ6X+oiNqkmqxr6AUvx+ueKrmf6ijnaG9vhxrUjc86ix4tVoEnhDLVAsmbb
9r4u0cjisy+HPuYU8PRhiYYakpdSKj+xK78ZrGOf5Y3XLeXeMZQTDeK9Qnund4nho3b1va34voTn
URZ6cS3dKYYeicxeFdTKvWYBaLmrQlNpFQ9tCx2cdlHo8BS1nyIr3RDU7soS0BA1+szIg4mQJKyY
uWX1sltbDJiRfAk5KHkwGFd5ljF+GxM7LLrsWMz5icEmeard7qXLq9o/dvVG1hHnDyMg2b5FR+8L
vfJmimivPzO+hoktQrNO701FMrzo6yMIkP2aQWm8HO9ZZx7zVj2YBoBN/XRkWr4J8smZbLzEGJcg
MauPvKXKI5SZ/iib1BvH9jiihgbBgt+TSfyerD/EAIXXVNV7jEZ/Ud1vZV9tpClXD/OBmykzj0hh
c7/tJ/S+fhRWs+lFf1cO2I5s2U5W7l45n113EihKigCkPa9NVYXuSJ5K8oJq/+PQFpVn2OPRyd07
pMIeX7MP5VYTuM74vnDdx4z2LyNnlcdd6wscz7tO6j1UTx7rOsEogCPvc0xYZKY9epJPg4chBS8t
xd7KpmfeGo03lm7cZJgly/D3vFulx8sy8fPcBrXkOH6rLOsOzY/ntCaATJlvBBQYkHbyrc5a/XJZ
ohrCHXrIdmlavNil+nKLBoyNdv3eivR56XlYUWfTmTr1UpbtVsYx58GArO+lTwvjmA6wRmk8NGo+
9lbahmnX3DMxxXVOvvWd8+A21vPUY6Cz5IeOs11fdAH87W+VQ+6pdcAsvcqtQfotU9BzEM0esbgJ
0Se9eFM6xAthayin3vCVzr8tajqYRpv4ZVX2vqlzGQg9bceR7qRKAC7jVaRL567EoXvETA9dpuNp
FB+5LKTX0hysvbVr+2zMMAOgjqbZxgl3MXBq71aV6T1UDH7XBvqmY1F/jI4bdTTxhox+6zK2G9My
XDXemab1jVV8ObCEmc44nTI2OGhLXFBzeNakoIY3D8+5U73aU7J3oF7iIYHGluW3Hqp9vlhl7c1W
FiRVe+za5TiY1S9iy+dpqSOw7j1o8aIL/ZOPOh6z0ecz2+XdFDmLDd7aDj1MUmReNZmAQGB+X9u/
rHneFpURG1X+nKz9Q5sZoV7KoG/Vljh1CKm3qHfWPeOzR5R7oIJ9nwrjo0/nO4tlQZOOz11trMG6
cs8axm3WLFM4lzDMvn0elf60uh1ZQCRt9n5Gsg3axhJwemnBlIvWG4tObWvQWxtz+zxna+2xuW08
o3DfGpZ+E934QitQFmVuHTer3nUFCSHTvans5Mi4/JSdfLQ7HVu28Cxyaj6nT4IlXbCm6qGQNfPt
gvpMyFcrtR/QjfzRTsOWd/ZWjSoYchSRgXGLKe8qNLM7v6v7Y2XU90ZDvlVZ+rBo5I1cQCoTP9ge
vqq82xTELr3ScX7pxSQemoNok42m5Y1KFoDd6cdWdSHEDCyvY8O+JnwL/eF70RYPWY4p7J6jFNKZ
xkYyU/q65KBhSoaw0OV3DKa8GbaGH1za54xnwdpm0cigX5KyNLT68leTAN9om9UGsswwIpwvqC09
qtgjM6cHPqBexN1jly0vwOn9LnIeDk4X5ol+0rL8MMvirSZzHq49VKMVFMMKdigsdXAMsi/b/gcu
1p7Z9ffUVMZhldYTW8e7RqyvvY0USSQaXlEcWwofP3ftpl/n56Zg+5w4W1tVnptWsQaLZV0vq8ea
PDC49kyqNpnlIngo7a1p5MeasfcOwAAzFz9aMvhdOeZe1wybfpDx1GAy0JXm0V0QYIzFIbXseweK
Bq4Yv1rRbcHhtmsyawc8q0ct8iTsZJtZPF6WJVyG+k7JNKhHDERVyT3g6E/ghnmdLPKl3PVXzyzl
OTWNtGGGVYV5qc7BDKdV3tVMujGfZKwtsR/kErWO3hRqtNEM7I8Taj4ZBFESad05DQh4C93v1MK+
QIDt13KIlOtgwLh6NeT8u+tHyIosQIqV5fDc1KBEE6R4Lge+K4By0A1pAsGWr1pO0dro/WRNn53F
v69Tf3Qyc6eyDNF3csfo9GGU4ieDzqPHaPt95GLHXbVp5yyosu5IZRNJl4bFgkfQaGNSD5FL1rA0
2k8grywPA3JhnVYP9YCX0lhVNFDzXvPGPH37n7MWtdfwbGe19YMxTZtWk1djKPbFVH9NOgumVIdj
hp+ftubkr+kyekVmxUKXx67jj22VoVfOX7JC/WYa1Rae+CQVHwahj32tpJ83HQCIyfBqGhIJkp18
aFU73rBWvxhaROawfCMO3+aLDifb/uhL9N7zdN7iI2GILh8Tj/IcbrlcPFtWr6VdFJ5U0xayPmJj
jcq3WiuuRYYGV3VENo94RUECcGHfu5bv8Hmjdf291uZuAgkuddpj37MAJCOjl8rBH8gQJfkSZ5MV
FfP0wutp44zyoGwd2sm0T9zySJYVqDFkXURvmdtEdQNcuXSaoESHsHZax0MzpcQ1HPqIaqWCWdOv
VYB5r4Yeo18M3bGb2J0m9oe0DFwN8TNn4ish3Ra24fOUBakzP1qVsc0M822ElnJmtFtQgL8YQw6k
TL0+Mzd/pnkWSGe5Uyt04Gb2PE7qWJlib1rm6OXtuCFqPiQN/aDtYPoqZzujQoDpJuE6O1FjN5Xn
OMr1cgLhKERC0G8OVetG2iz3nVWGCdPx3ALPkxXldiQiQOlnV/Iimkz55VZlUKUMA2Oi3SUVCAXB
VBkCobJLMLxZi3I7Lfn7Mllhb4EoXbc1vKAx9x4EkSZ/cqB8DGrcYEnVa5UrzNCksvD7oT4yK2Ge
6UrpreXoJ31hw0htTxpFZEkeaFa5GFJb973hFl6T2o+9rR+B5jvg5Y/wzIWn20EIDJVUR0LafT2o
95zQA7WE7/J+10/smM6jL6DnPbIu9WbR7W2B1lfuImjDi2YbWwinfLFhihUmG/OswDgH+dGYvNg7
bbMjXf3ZlP2CQJf9dLr6R+JWmDYi9rexBVllU8enS4LA4hej6z2T/b4dJMcBzXcdT6FIWajAzJ1t
XYPOZMx/yhw+Z53o/cyL53VBGS0trPthqHdyzEPpVnFeckzfmBu5sE8jqbxqKF/zuoX5LT+VcSIL
zH+rufgGuriPFHwX6dBE/di9ZTyNSTLeJ2P5UzhD5WEE+thKtdHc2CS8jjEVH/Fh+gGukzIAUl75
YmniUbffiwTvqWRx0qc/zI5HYK95gLd96vtha/es9fqq+bFSoMNG0T1QlUVN1gU5XGi68qjv08Ds
m2ch0z09MWxlhD7zadyUpPxZIf/IspOkhP4mkuRzrUvfSMso6fV+XuFPZKlC6ZhvoCj+biWN9BPE
TSCHCcxxqv0OEXi+rLGNOHClY2B17KUvWGAheElyGsJU/AmJwSCg7ZZr6xUssU8sbfer0l8EdlxU
XeAu3V4P67abwDHaGWGXup+Nrfcrmx7lUoR5OaI9zj7rgS2eg+9TgRHIgRMedRIZKz1SK1WIxvUx
symG2tzDbDQ/8tKKBKH7TgFnwZEKWWtiQ6BDPYLMvPAK2pOQW0swNV2kuyXEHMemqOcdCjmxm0rf
LNL3eYbIhuW8qKx9pmnlUQywDdU0+/bENxPXh2VNDn1CD7wRHnjKNtyqOs8gy5eDcjNrxmie2ONg
iYOg9YvjzmA7aPieUH3HAGtrdfEipyTgKvUxTxw40K0mAjZVJNZjugrHawo1+6m5xNoQ3mKgUuc4
QVvp3BuGBr6/Piq8z6WiOEwO59Zt1wx4UHtYoyKzg0aPd1XOQK8BExDsSZkNnA8H6YwdJap80mR5
rx0VMcL8xNL3/SReK9P9xU5DQAyHaJrfF8rjSpa+ZPkWM4qx2+Ww39nDBHWslcDw1uo8S45BDzE8
Jmv25ag+91mSPLvG8Ktu2M6hWdC1leGvzvpWAFjqcZbsSYoQIRsj012CfDFjAcMWYGpQKF4HDcS5
Hvq2fJoqGdB8wMOx7HCb9IkEbvb0uOxQw3nr+uH3DDKqpkoar1YromK5QUwXqQZUkJS33gB49THv
T0kIfyJMPdM227Uc6WleDtQjWXoHcrrnpEzf0xwWXjDqrUt3P/e48VaJZMLRhZe7JQYoSkQdMpsP
k2sVnr3Uh5HMD7oxfHBimRi9Tr5ZknliysKcrd9lojfa4J7bv85N0vmzDcdsDukHszEwTZInkyR7
2c5ek0y/k5Q9WA1Ko6w81BZ/qvT0UiX9xmaIEqaBv9kkf7Ny+alGCPekfOumxRs3R1xmw109Wdce
PzmjvDEylLD7t0lM284onnKFi2nPL1MiQ87K536swLuxIrmaO6+r2Gs6i1+gE2B4EOeYsfb7YHcP
+SghfWIBHkCX/MuY0LGDKBeK/P1+NNzdws37rIEnsSaK6DvR30wi79Q4jp42qo1dOludkZ10y41Y
5yDlfdTl6Z3Vd88OEXs1Jj/nSYfz2IUtnBOEFN8z3HlapAe29iG1SWAv5kdOl5gYlq+nDkjjGeNV
C4syFyNjeKp8MWDciLi+XkQgpyzG6FFd4L0fxk2Xd2CMqqNxhhxtC4h0af8qaQsP5MBRdE5XetKG
187XWAxIVJNqBlRV4Z2riIP3oB7uklQeC3fc8HbZ5nKY4WJZ4MCzMm2EYACKZJ/c49u3vmgKnAGp
X7O2e9DM3DWufQDNE7BjTlQCu8/cufXsrHhNcYcrPSAd4z+EpV7cbkQ4WL0mJI+bnh941W6Q4gWn
x9ZZOChoiZeuyjeGalO0COLXYVd3KK/0fShrEZ7wkdmsNxxju3Q2aJiVw0cDvTnfQWmzr4poWDDG
abeP2qA/Kzq/5E7+3hgsAFToQAEXtiQJJS924qRpv5LaWyrgMbs2MJP8sbQQorhr++FoSj2LV8+s
7YVHJyNUyfIs05kEtSBguNP0Ie9Z2LWoN9YzPpOd+Kq03m1ZvNJ5+Fo5BO8gTlxicPWUoE+dfmPj
6J8Cy6JvHnqlW+CG83uOJKoa82/KlY+tOW4Ko/qyK7eBCYjHsW1eO4VpHJveZRl5qsziKC14jJFU
2FEXuRCkMysIyc41BmUl/VogwLkW2c+V4h1vuuqwELUf8AT4uYIYjqui1HSDigkvxbEmcxZrvOnD
HC4JahB4dSbleJllx5Wtok7W77O1hmsHuPEwip3GzO9UVz+X2Uacp+MELC2YaFvXbdOtEWRHX63B
2Rd9cpB6eRopGLOzPA+yEpPJ6bAtkHvUWY25YQjreRNzfQPfUaqh83IF7PXabHQ/R6QafHDZHLhi
T5Wyfve2FQpIWBJC9h2FHY4kAPP7XcPqj2qyd3KetolDv+YutwGPHneiS98ZV9sU+BCfrk3mTRmE
Ng1wXqs29+t+fG7U0nrEmaCNuyK+knjp7CxhoXZB4g4n6IlZfE/Ak7bpQUzaVcIHk8ZPumS/OtvZ
1By1MCWQYKXtCpgyEoDTD2HmKUzP7wjqllQufo66gSdpccwrHc1Z+zgU8lci7H2u2YdrmN+q0j06
SfaS8wyDBhW9U4b9vDryWXV1OKH+NhSmzzLnJRWQVAGv6V5U1bbB11tSXOSsxb8v8MK2BZ7con/W
DSYwDAMSrE5QoBTnVcu0ORWUWOl484pS6MydCF2bYIRvA5XsHSBlCIpXHWbWEMFpPyIcewZJVVBV
+WcxlFvc1nha2V1v0piXZNPT9peTyCcUIX/jwB9O/71Lqlfa4A0ovq2N+dS207s5qfu8nILZpTFB
1Q+k6k956eCrz9lmnYBKSt1wdbNIaXNbLVnnTQ45VLZ771bOVzeDpi1j1TEZRJjl9MgdcHXarfIG
c3jIqPo91WOEpnO0tvYXd/WL7SCtaaxHMQlPE2uXTkUAO3wRzhInct1Iwx28QnMVTSKNe+l6g65e
kTCE3GiiyakfSA7a+po9mqI8jgmqmMLsX+1mumPa3glbRhkDX/qghU9yebCGdSe5cyAs3ZiJNSP7
RsIKcfW2nNoAHK4HFJXWTdsx2+ME1TykGY82ckRaTeGaQDiwsfajZeb+mLlhrelHq4cfhlG/F+3q
Y0jpvmsfBpQvQLNDPYEihl8yCfGgtI4kqmvxTIRHuiwcbbWjBHFMa32sE1cbDEgG2sET2PD3iawp
9jE9QAPjEeKz3+U67Mm4OB6A5Ru1lNu+Mp41qR86uYSJ08cokmzI2h/EzJAdsa/V5XtAP8KkK0M0
yBA1j3VUjZNflsL0gbKMEmMevaWDGg6x9UdV2LMnWBYLSspYcWjpFi1oFpLlzlkQIdsS4IeCwOxV
+7Y6FcKQ1p/MZQmyJrvDafmqKXKvFmbEEXfQdN535bJ1iiJOTcgLI3X1KK5ckcvNPMK5ZlkG4LlZ
IbvM33W91rFtz0jNCCY/FsZ3bY8CK/895qBDtdJ7pL+PXd8hi57fW1W18E/2JyD/qLaKyOEJ6Pfz
nZFYTxhWAeG19aOrst/JaleeVu3o9UP7xTMUe7QMIXuNOoHzyjs4QdYtDzNxXhgZ79q0PjadcViA
pq7H1EXJYN6Mwo2XkqG+2pp4EpHG9vT7ossoS8hLucwb08IVRwV6g3w3ECJF+WlSGzcHxH4qvbYW
E25wGiNmeSVmt0013WNEaJetzbbrkm+GWr9UZu0Xvbwu6ez3sOOwSC1ESXwA7i89pjVuX1K/IHX4
4ZrJ02pk22U1ftjmsuVVFxXD14RTaigmm2gvvcIs7iznROfEl4ODbMdkws/nZK8K5GCOEy+8DzJD
fbqnXI23YUYtvx5RkSoZaoPTYcX9JA75VZi93LQTe7JYE1iZQX3S2pvCTDyT0cEzhv7ZQhA7C8un
pPPGjPuWOTl+RslxtNIwQ3Ryq3t4rXntQB3EddDDcf7BB72SvM9Qjsfh7rAqVLkq8Kivp4m/KI1u
9L+uQkj+XusS2gZ2ayTRNeAW8m0IQKgdJUG9dY9/ceTeBIxfa+hBl+O/MVOXNKKZnS3FkqPVtrru
liB5TyA2Pqd1/OdN3Vrmottrtw1ShQEzeaRDMUF5CY3nW1rpV/ug53u5aMs7EIKcZIPGv62HsEN/
pzTbjwrJHl1+TZiqLSyr92q0oqA+nXtm59z6ctd26YJNB+xWpn0Skvn3Vq/BayrRfQIg8oBULnSU
l8NQMr98A3FpbHnGFj2tG6Z5rVd6vuYFAsjVrjtbozgJPsTabkAZ/vrnT3drgQskADGAMZoKDEik
1DksUxNO4/L/3MOFdXTLmLR2Bg5sRZ7dLM7a/8D6MEYFdSxIfGNowf7376KUNjpnhmGk2TcuDv2C
NvHTn0/p+qf/e4nTKZ51+XWbOkV7+gzp3L0W0oC3c2PIBN6ATVzFgjAo6AAxBH76S7g0Ctgkp3iE
A7cDN3k82S0kOND0lZs/b+fqR+eWsKBQwA32F9fG2XYsMM8J1E8A+bJfjPpgr49//v9Xj+vs/19Y
baERGEGoHVcVPE4zxhYhMBoTxm5hKW+tc2G85YzKCEfqEaBpsFk2J2+67OnP+UcL+TAIxkY23qvP
P+/tKhGbe7a5C3NOFpqta4LNmc9Jh5FgZErvkzdACxD6rPvFP/GR5CEKWTew9NcxNWcLXzhAnZZq
nlHgAKbmJG9doqLlZf9F2nUtR44ryy9iBAn6V7r28nZeGKuRht57fv1NaM9ddUNcYnfnbSImQtUA
C4VCVVYmzFHoOTQL3jnrpMfmG6LryxyLt53RwZXK5BPr2DwRuwTFXehQ2VT9l7LlzxzTX79mjsHe
NqSOilnA6ibzpai067DJnEBBzSXNTmmc3oLlaBtUPC443qYSBowSdMaIpBkQSzVwyR44d0DXoGGc
oMMbWVSdWeTRUS+i+s8c6BM5eHb6ZmWKw7oDsL4mGBoHM0nYvBr1gET4Li3cLDpE5lvZb3/zczIh
LFBSSY5bLLRxu6cSIxIzRoZ617cCO/JMR+CEGO4q6dk9W2UVlrk5yviega5tC4GOuCqjlcXFPo6N
Q1kL12Jc3wRCfzVzjyjPdZn4I/ljHDb+J4JvcIs7KrmNmeqbYpe78Z5/SS+HISpdaBAT/IyM64Yo
UShGBNiUiqYNAa76g3Sc07gcsb9MMG5aTkmH7cO46VTfoG4c8aiP/+YcfBlgLlF9CvsG4m5I4baz
F22pNnoOACJglg6QKM66M/I2jPFFGfpS5hTSDdN3gbDt6m0mc/ydZ4JxP0wLBEFPrwYVXXgVABYT
2D8psdYXQh3pe9AyVVCViLIOvOOlk9dyaepjg7sgLkeUKMGPKBGAm1So0A7Fw3+wpSPxhCaADsoF
5rIrSy0ugpSmOX1tNZWjdHdx+Q7BcM7HWXaFM0PMBSeF0lQXPk6ueR/fEEpeA2oeALKoHiwfQLk4
EGHqJoVoE4wes0DptG6NTqcIyvRo7KvbwKXmUHfY5C61p3KWt+gYZ+ZY38vDwGxj5FidOTj6YDzE
Ibi8ppTjf/RrfPOMMzOM/9VTG6tjj9sTyP17IyK20MuodCZ7uR2fGrPlDEzRX71mjol4OVoU2khB
opO4RYUs4CXA9Juv/X3G+dKxKvsZHUanCu5B/hiYx0gGRd74c0pUK9J5OdbSg9w0ZVBJa0RUv+nB
BnNnqKVOfR24T8DJA9d/QL/2Cmj6LY/AbmHrIAQFzLqpGCayCOZLzVoskZI+64p5Ohho8QNLx5mx
WHCGCxPM1xnlVlD6nIKEjZ9BeqOIaOPKHwPI8ubh30ekC1PMhzLzORX0TEV2mucbQzKAv8lPXRG8
a6LAm3L9vnMa2DJFRdFNPFq+Uf/Vqa9Jbd6gFl/PAQpDilXWPK7vzwTs0vMujTDnVVciETxuGP37
c5IW5bLALj7y+xhcD+Fb5WhQ8Mic8sME6cqeQONU3wHStR56v8cM+ht0WUKUoqKBzAXfNaZpYqpb
cdBrPahS68RRehPHxFk3s7yfX2aYS74JFWVsMwKOoepW0RHkpbd1A7x1MJc8aAzEcqwz2cnSrVRu
aojkRJwnLM8E87li0sVFi1Pt9AqYVJDDY75aRTF9fSEL2eXlF2EOrZw3QyGPAkHFjmqy02xW3Rce
f9SXtx7m6AayljTiAGRdI54E7TQR4hZV8K8vi8vVMIc2rHsxDsAg6MjolxfFe1Pb/iC6BuBmBNC6
9b3jeRlzvRdZ0DW9Fqno+vxRDmhzB/8+vbtcDpMV+aBhAAp1ApS6emuDwxwBb5/+np99OsjZ80IW
64a0DdCPXeslIebVAuDXe85WLaRCFyv5rEmeWVGTsZMkirFsPTRFjwm4ZkZQ21Q7wOmveVINXGvM
+RdaTLgagghfcyeXuPS9bbrqLfHINvB4BGccN/hMy86WVk1yK8W9qWAEyDgqmW5RxoV1T/ueHV/u
HhMLgnHuklKfFEeaDlEHFbrgJApAY76sm/l+u8KMjBF4iPTI5jduwtEEL21ZoktpTpI9AFQfg0Mp
zWT0OrsblfA+0+KqvsyxJDldiBXpyqCAqRyIDPkxln80+Q88DzjOt/iBzuwwl46OEEd0CXaG4iad
YstQHtf3bSHzvtg4nfG3tvZ1cehjeLeT7xQ7cbMNSCr+x/rZHXgFLN6CmNsHYpxFDO5t2anNH7J5
L8W819hirD7bMcbfdAy8AT9ZAeEZ3DXEmyIAPLjhk/f5mZsHMwrYMXpupnhvNvdtF1qC6ok6L+dY
GCC9/DrMzdNpMaZ/fYDXpn29o2XGprKSD3LTHqpNctKcxlG8DDde/Fhc+1e0UyUeeGk/b0eZiykC
zjFG+AaQzneLZJP5e5VXmFog4bxcJ3sfYZQIjUnE2PQIJhsnBhP6Tr/D9J6T2JWTndoDpnZs1KoP
kg2KKAe9yoNvNwAJvq2fB95imWurapUiMCrcwiMBf8p19jMVOZcW5wQYzLCgIc2z3lXIZfMO8zYA
cApIxH5rEWwtKsimSSGtLAOZdFf6ut2JwF/xSgR0J77l5F8HzWACBxDEGVS/ChUjiRFq7lTsExNO
W16v9FPW7ZsdBWAsjFCrKoTY8DvO7qioDQcx7Suctb3khfb0iPEV4S5yfSf1iGAJT39qn0yH8STs
alC96DcA57/WPP25xe929juYwALc/Fj70qw4MXrdFTqMANOsf7bFqHJmgYkqBumaqGjxlNLbewGz
ZpP2iM6G1ceJt26ItxQmqoCof0iEHNDYUn6CNJBVAfS2bmHROfAkBH/cJ580c4yyvOs0kgDtFoAY
BqNjnRw7DaZKlFstvgXwV5E5baDFc/tlkE0Fa81MegDUcSFHd4FyVYg3os7JZJZTszMbzGXcykU0
UVp9BKngTvUqG2jSd6q03oBgkNf0XXaGv3bw88ecub1cC5hQxCY6UhjfJFXihFn8pmNKLClHZ/1j
LeZOZ+tiTtisRu1QAT7gmI3u1G3v5KJmS3pnj612ShTCoRnnrYw5SDnkD0qxQ+AoAZ6dygNQjGI7
elNNOE7IM8Scp8DX0z5rEMuRAFxncu4ouZOb5h9awVNz43kfc6DKXA4koK9VpxdzuwG4LMWQZN+m
nA/F9UDmKi7CeM41WmyhnBk0WStb6+do0xwg8Iq3dbfgbR9zJ4vaUIIKtVccpYgtUygxaaBBCa8C
1vl93RL9S99CPMRJwOUMKgJJZ5YVNU1T5D2mcsbRq+vrVL02zHdgu4b2eQCSZN0Yda81Y8yyslrA
CBhGK9EUqLdDTY6g7XfXTSxXJlQo2ELURTQASri8s7QgyhSQPclgjzBwO0rbEvTQ6Ajv/z3rO/Km
M0OM42naiImBLlac3i89Uf1jVHmuvfxAODPBfJyJZLmu5lgLfZDSBrB5Jb739uBAu3yj3dXxf/o+
X3vHfB/dT5NRigok8EV7wAy4KzfKf0nBzpbE3E7KHNca2CIUpxqUQwf499yR53UXWHbpv1bBIrz0
IQYaCr1dpxPqUx/G25pgJFZVwUXnu9KdJJccYatlt/4yyFxOatJ1YQE1IUczryLx19y9ri9oOfZ8
bZpKLn06qjA1qPkwUIMb/082wxqq8pQRJeeS3C4QEl04NtsQmmOz0wsTJbfsSfKybUy1BqzRxsig
U1uJw4ce8PxcpRt8duHqmCFvsYtwCkl/lCr/uoyHK0XtXmYiXTc1yDXN4bHXgoM0iF7kp46gQcc+
4LFe0+P0PTx9fUcmdGAASZVrghDvK17fHhphNxrOoJzUp/XvuXhlnX1OJnJgxgY841mjOFH8Ky+e
mwK0FTwhv+W1GESBICRo69nyEsKsqBYgtcZYCYitjf6haLptrU2eqYOZPeZhzJaX9GWO+YIk7gZM
XaHUNDcG0qQOeHmoVAip+1927ssM84USqWrFwsRByAKvawoL04WB8LJu429O25cR5vMIYu1Hve8r
jgg0amhDhgqs1k4OEkSQ50zbQPrNRTFRvkd7Ox18gjKdGG9VA2MpoX8KUo1Ts+d9Iia4t4OgzY2W
qpC0B2tKVrljP9pmx4Np8swwAX6MdTGUMhS16vjYBPfJ9NzwhNWW4+1fH4hFRjWqL2Q+jbeE3Cby
z3LmeADv7zPxPK2NblRnVcFUt/TUg/+N0t+PnLuWs08s8Ek0jEbM41FxQuE0DyMUBQa76Dpv3Znp
bn8PaV9bxbwv4sCQwY2GApKyoei8BELR/4gplWeHOf9BoJRDQM9MeDQ25A9QDriBm9kgRX4Ga7Eb
HgAl8AK7tgNPfVhf4uJ5hY6frOhA/+AfdKfPbg8MtBt1oOOtQcWMFFDRY6zKUU+jm7uY4/vXjX4Y
OjPGBIc4rpsIc4TYUIw/m+9lX3D84tN72U+mSBDkMgmVFWWbnQHIV2p5RF45ev6mvccAHbgmnuNn
WoWz8jvREpxt96zcwS2LN52zmUuuf26cyTRytcyrBth/pxhex+5xAinQ+tei+7O2OsYh50gVMbNm
olGcvYryPsreaswLxtxaNG8h9P/PnGLCRGYp5mhQjv5GDx9iEBysL2RBEA+ecPadGLeL9bIRogrN
XLBC7NUtuB8O7WG67pwKMDeM5TxPtzyoxFLMODfJOF8Wi1XSYx4GWiWpTadU6sgOU46H84ww15Hh
SyMmhHPVqcHoYBKLjuWFPLFqnhH2Mqp70kSSoDhp64bqKTWcqOG8NBZMKCD1MVRiakiACBPFx9CU
1KJFFadSpIOMKaV+Kh7bWOKYWXDoCzPMiYEGRZGVGO935OplSLf5mGAGGaNynK8iLfkb5JCgVoqr
wVDIZx3/zKNlEyQ4gxgi8hB1spD97Oa82Y7mz1mqX5NMB5mQHxzoYKqISU95ik66P75qdeXKg4JJ
VoCVg0y1NMnca5JyLZhRaBWq4IoEFf5Y2red7Abz5ArgtVFl+dSOBfLx0LCE2fwoJmknzxj7R0QA
vYeJgVfspDaatAUH2hfMurmR3P/RYV7eKsFsghf+cWqGe7yKb8K2s1ISf4hkeiqmtsAUenOYQOKR
ofiJeaX3wkTonjELGoL9qJ6Gg4lhOEh8W01UuXOZPgRd8aCMsVtjNlL204MmAlQzix6A/HtTC7xq
MEHJph/VvPSSoH0I9MJSEuJOwQwiJUW1TdJg+l+6lzQTxCrNqz6ZzyIYNvTe7z0hJ8+KEmGmPtL1
fa4YNy2lmusVFfB15P/QaHgADdYBfGU9fjt0pJuAuCF4hayo9aODKGqT3czlVd8mW9ATBNA6HPC7
xsdopBN/GLRs0skeuxT0XSDdIkm8kYb+iRill5nKsSl7r/ExBopBgKypPjiBioZUJuReOA4TNcAe
Z2RjjWISvR+B1bewgGjT2+YGZPiHxOPRpi+E3gt7TACZDcjegjcXoRcUb9KT0r9zFkSP1NqCmOBR
KHoX1TEuKVqKoxL3oSNf1W6zozh8HpEsbzVMPtuLFfihGqwmEbdFBoT4HWc1HAOsTnncj23U5pju
b1yIH5lecULGZEsQMBkc8o/e2wtvw/MP9KmQdBZJyp4MfaghYSqDjdo1VpTeyxgxrOLHzkzc9eXx
bDHhUZ+DSEhNOi+exHYq/9EYG7E9ZDhZGbdJsBiKvyLkp5zs2bqUTo+CkaBJEEcWbairx9RDfHtP
3+YNHnEA0DahlYkWV06TXiUrDslq4nV90UOEGYUDFRyyAfrDAkC01VEDr3HFuW6Wsl0F8qCyCY5f
6M4rzLVG0gkT8VWoOJDsuJnl6QhQ2bDBGAUmU+cnP633YgL9SRXjngPYTWS5OKUQ1Fr/qsuX0dmv
YD7rOIG7B8LqsiPektCud9k+9NCe+6N3I3u0iddiqIEHa1o8KGc2mdTRKDH/mga+DM0zA2QrtT3m
vKY/zwT9/zMP0qt+rlqtxsuvTm3NyEESxQOI8kzQtOXMhFmo81z4OHxyDSW5azXhOAjv7zPRvoBS
uyoQvPgy6XacEqvhTX0t5lUmMQiK64YM8uLLBVSDCJYyEdWrhEDwLO12tUFOkW846y7GMfOtq1gW
sd5pWEdkiPaohLcyiBJivb/992aA6ZeAdcb4scTWyeJ+iqSoxxcfK6QXQ7BNEnVDR/PWzSyVOMHM
/WWHfrazz17EcUTK4qx95Dvk9admCZt641/xFFy55hgvy6rOzJIZu0f5nzO8xelYxA4lLU+iJNpv
7StnfUuxF+hIzBBAHkJDEL5cXzCGBHR9eLXGuwDUz9KzAfpn09buZ1vzEg98LFvjjgdQWAyG51aZ
MBR2odh2BNiV3qt3iTsf6oPvdZ/AHP9q5qTg3z1SRzEVIzoqqKrEbyXVAuymhlkh7ZCEfd0cgvHQ
yvfr28gzwXhJW+kDMUPclrW6lfJ9mDolz+FpcnR5V12ugvGMtI2EHNqXeN61e715HsAFrrd3evc6
ktcy1O3fWxATjbpQ0MGsCz/sak9or5oK18W/hh9gQRg7NiAfgwPMvvPqMCuzqcetP5g3uWzp2ZXS
/5dVnJlg3EzOQfimVigIimBCVG6mHhwlT/9ho85MMJcb6P+6oTTx6u7SfWD8kkZL0jkmFoLC5U4x
3kUyQwI9HEqztBiYe/1BvQuOigUi6x1t64g1Z9sWRBovDTK+BlHloBJp0KNRKH6lXAu6nZ0yW7kH
LxlEe/Mf8qv6vr6Tn/W+bx5+tpWMz0k5OCuSBr2IQVevST2datCnIAXdUFVXWSxfTHDw+UF20AXt
A3pkwBBK9+UwWYP5I8STTBxR9NfA7ELGB1NokZVrt7IhndD9HyzgwsFJrKP5Bo8ThGsz0W6nurWN
qeutBARaaQJKyaTOnDkdf3QJBHPz6NjpAWrIzYZk1duciycySyBVAs8P0uEhg0RLQbKNKRmODwJS
c5BAGTu9o5K+qbI5tUg4QGXFcFMNCtm1OXtDS3ZNIrx1YXkD/MYxTXQwfGWhhxGa2hrGws3l/BZr
iPBSBbXS+gZ/r/VeflXmfTcFSJP8GV/1M9R74Hn7fHrxnpELnXzYMUWCNzlEEDEcdHmliBVSDQEz
E3DXetdtso20MSxwZm9iznjQ4oK+DJnipaG4acWpAGAZhnooSILY7B/B6RYaqxcLMpk70gQdklBU
QP73GJUv9sGtaacgj8JbT8alnL1Nm//wMrk0yUauaOy1aWrp0tpdeQ3pbFuzwLALvCoPl71AEHJp
iwlhoP9M51hEDyA91rvqFuTpnv4pzI2RON77g/7ub2ccA2q0uAfKGFbuBD38XClB6eOofribTfIu
6WDDAk2fomQoxYDISdLa/aynL4YmvpG+7lFjHnfrB2Eh/aAr/voVTCFinKp2VPX/dQobVHoAS/tf
p5CWgLmdwr85El8GmSMB2ZXCgDo3AT/Tr34Ce9Y2gMqtf/L91B6aTVc8mbytXkxJvtbI6qNEQZJ2
jY+hiGR+TMGLquEJHfBCCs8IczLmetI71UBIGVRPBen0OG7FgcffsJj5nK2EOQsxKXQJjSLMLNk9
lID+zIvDwhn3xQ5clJiuFW7Q5PXIHW8Yf6Gnc+EoGnM01EEJ0qwTAS+9nz1AMjej10MmBTS7z7pt
vCsPPYIAKF8/mmdQKfIYD77XYC6tM/d+4utDA/QIcWZ5APVZ75Cx8LQhs41q3FaV5q0fC/rnVs4m
248T1K4DjAgVMyE+muqtxH3c0Hi8ZoC54I2a+Kaq4M2mQk7AJ90zqQawo2pO7XegHR6klzkrd9kI
WVafBBwIJW91zO1HosgsQStNnHzU7gGcftGi0l3fQN5pYMJKW2cgrGxRsJXCjVQ9y8meTBPnEl/O
zc5OAxNKxnzom7SAUxDI2kjOvIXshfIeXv9ETXBjeOUj6J4nJ3leXxpn99jhHTUI0E0Ikeb66n0R
XNW8aQaOq7NiPYEMeGFD0QfK/JpnXpxDCOaHWd4ovH4MbyFMMJnbHFp3gAdCCvqaxMep5yTrvL/P
RIwsMHojlbFR+Zi7GbhhLZTb/lj/GBw/0+lvOKtJgIVY6RRYwSjNPfQZNEiHRDxuN54N+v9nNsRe
SjSTVtQScVeBnr8Qa0uCxsLvrYSJCFkeEkEbkcENBXC5v0pM57S/1k3wLnsWKeuLkiSAzxoQ9J35
ApI6lJbzbf6LAoCHLTpj6+Z4+8bEgDRXxrGRUSbU0l+z+gNMk9bEA+5zLkSdCQEd6Pp9kOGpDupd
lpYMhwhVzxCypRKotstG/UhiXvmasyx2AgcV43kqTORtA1QjBmhoxT/AS7q+dZyjw5aiOrns0knG
h0LrPwhaywDp+O9ZYA6/iqIJ6JixCsis4clmeia4oNdNcAKZwZz/ZkiTSQF7s2O0kpsM/l3Rzi8i
QNqFPrqqL3NCAT0gK1eqwYYCVSpGZMuqI87bCccU2jVdvzdNns74cg3i69ox2HjQKHpTBPg48W56
osJ0yWBFxecjqPDyjf7QypyTJFE3XlsbExziqRpkiGag4n49Opo9fYAtGqVJKFKgJ6Qd6fsLRJsO
OG4B5eZ8Rt6+MtmCoMoFJGrw/sqNyZohRCCCILUIblIi/6ZPMgED+lSYj1FoCt16Zn7TJLfrDsk7
uUyw6MshCdUcK4n0ZwXCYwDz26TgTeJzrLBP8blvZr8Gi7HTxHuMPUCozRx26wtZ/iQ6UBRoomnf
cBRqlwrhFOPwktxN+9CaoG0HRm8Q/nAcb3ktX4YYv6sSAyKMDSZTOiCBtNBrdckCRTnnuy9Z0UWs
BAsCAE5jnk7hJBd+NAOtDYIRS4qqR7C3O1WdPq3vGlm6LM7tMDGvVkMVmHr4V/FrxNOFNt3FawBJ
XVS49vl16ICN3Hg1jvrt5LQ2FF6Em/SEmdgfUIQDiZXCxV8tHevzH8RESD2dSS1A0sPJj4ZNkQC4
t7bJR3BLOUHlfe6GbnMY3dYuNwZnzxdzgXPbTLj0layqzBkDieq9eS178jazwe4ib0BM4ABWw+t8
cu1RJzjLorq4rrsigT3wu2IQM3Xk2AbvvDO7ZBufpNf1b81zKcZxtToI8krC06AYfxDAfcryqTAe
fs8GExhl8f9fxIPvlpR3OL8WU56U7FImcP6ZmJhYYla07E2AADXpwfRfgoITShba4Lp8boD66Nl3
kVto1aF2AXIcmQoyCY/aTFKrzZLQqlVl2wH50+YYUtQNr+3jTQHRGx0kaPUs2ygF3jVdxXmdLt6v
Z7+IfWAVKjHkjHy+G7x8RyclQycrjqbdOVAn6ax6wysQcU0yEaiXQz8ZdJTDyxeUFuzGrmwjthCQ
LOOFWKGr8SSlOSef5U0wxSIsAwmhqHEBv1W91DN20S47QcnUbrcQ27E0r7hu3prtLa+Swzka7ER0
DaXQ1B9wecQg+dZu5gF6S+H7bx0N9lkWQW4nNyUKCMr3Rgu8b3UUuNQqn20xNis6dxQmpAhl0Atp
iWJ0WECRBbRbSWS+Sklj17UO/rIAJcbBrdRf0D65T5LmoPbQeqmMt0KHjKmmaq4UK7dEhDKLJrmQ
YbGzMgdkYuQ0XTlHWGdiEabDps6QAJM3+uo+KxsI8Zi8wiC9Kda2golFcamFoSigjEtvkdDOHVDI
99vKSa9A+46Dyo3nvEUxcakiKtT5aoxoG3p5nA3Z60veI4juy9qamMgUQz23iwgS+qibPDBAb/I6
vMIIiKdCb3fdX5ePI6hf0IUFgIKwpqIm9WtavKVtxcTtt/KGPop5L6LF9okOEoL/2WGBcm3h+1Ir
pmAjQP2WAOc/fSSbCP0MiLtcha5/xZsDX6AapuH9yyIT2QpZk4vZwEUo7mcn98rjBPeA8s9VtEMP
xVZvcf9akQeaqPUdXc61vuwyuVYfEGKkNWruGJPVxtsKcJRe3Mn5sUze4/513djfJBdf1phEyszE
LJglvI+mvbKnT7LyABEHwDYgoezyUqflAPpljB6NsxtTjNq6nkukq2Z7mxsPOeRgjMnk5Gc8I2xs
Q9RIO2gyOGO5lbXSm9Qa4ja8CZ7lU/y1FCY0+WUy100lA+dqbitho2Uv6x+GtwomLI1hCFbODnX0
Lt7mnesLP6CXvG5iOUp8LYEJRPgWUpJUqAAakr5PW/IUhsWVAF3MPNPddVOLBefzw8SEiWmoI9KH
eNr5cDZrUvy7RgdYvheCZ6FCjTNOXFE23qcx+FCbfttoQGqO5UehqkfBDN/1QHia04gT+znfUGFa
vzm0ZNs0gKcg/Hu5mu3bsObsMS9usYjNHrreetyjY9AieYdIljtu2610C8UvxJDo3renO85W81bF
xA+oZYtdpyL4q111lRQ+ldjVbfBaPJexcswhVxVNvifHwhEDLD7kDPOXpqj3dSrYasjrkvJ+DBte
In2cBhUnPgl+tZCYU7gNJ3oQvt91f3mxQn/BWUzpIVoa1hFqSqGwET6lDFOrN1/E7jFJJU5o+Zts
98sYE1t6COiYYY0BsD+nzVIncA2Mh2oWQK+bwOEmJ7zFMVGmM0Gl3USAWyob2cs9CBzRtuF2vKV1
q9rKrgPHsLtn3t3HM8sEH7xURCms0IPy0z0YQyyjUiH8samBiQ0xebbusDwXYcKQkssQuw3pDRRi
TQRwwXnmhB9OpGOZopUYOkVqhMQ91H6JRmAV8RHzLqrC42zgBG2WfEBFS6WpYry/0um+Kh/l9q3u
H9Z3i7MUlclKeqGW4hmjPE4K4T8te2u7pxZllup53Qzno7CkA72ZyXVi4qMo+uT4YrTvC4nzWuVt
FhMa9LnEfkl4nweJ5PrjthOFE94snCPLcWWWXaApM7UuMGzpiLW6r9TBQW/6U0bSgNR4pPBozHgR
QmUiBOS+qlyiDCQ9MAZ4KXpSZgVHfZNuAYSxxQ0Pl/o3VYi/QpLKhAg5TKVspP1wzD0MLqqAL3TW
V0bL8FWE3hWdu/3oDsW/BppfJMcsBMes2sQAnJC2WfbZcOuX23X/42XfKhMVZL/y85liR7XShtKH
9ELc1OkR+QDJc5MIKap/LTrZtenw6G15rs+kKkkWY4IpBg9KKt4U41XGqxtx/j6LqdEU6FfWEzwk
Kq90/5gov7l1bFHYhO5YVZYU9nXq3GBL65Nxa0X74BT+Ej3ZTe4xOuyYW15pZvFAywZIqTWigniC
CU0JUcq+bGj1qYVi8GM6u0Dmci4Lng0muVFU6GcaMvxuEk+IsDHZN8PTuuvxTDBxKZIUaOHGSChk
6TgkN3lxVfLGNBZNKCpCjaqDPZXtJoOGs6gUGVlRVfiQMjYc02jsMOAO6tDd+JYbndlhD5Fhqh2J
0EemENzQVg+FndjCY7VDsuJlnCtjuah0Zo05OCQHiXcZ4pZtXNmLDpVd2OSdvAo/DLAF2iX0ToCL
+wHxbDc7NK7pcBFynG1l+8sqRE7VakQ+H1RXmQGmwOFaknn1R/r5V/aUbTDXXV6qSUUBTgcNsMrm
NFq6LW30jQyCg8jjpWKL0eJrU1m2x1wdoIqa4Z1JKuA3Zf+E88eJ5fS7rK2IcfjU9HGiFKyIlnD+
OU0E7+vQlZ4l6gpi0jDrcHotiWwfWZg4NlYHuZ/148vbMPozzsyUkZk0cYdBMSEzIAf7TwbFFnOK
s2/CXLmjIPRSA7lTx+8ha/Kjxddvfo3TQ6/9lwfqmSH6Q87WorexkqQ9rqIq/Kia6xlKFuub9Vme
W/v2TIQYerVPxQ4PjD4mu3SMkSbJnkF0jJJDVQ+a3xbIp17GSnuZhszrh+kYFdqT2YovTRg/zsir
prBGrmGEu0oPN4kfl644gy92arYpFG9BWnDfRMaVbAoHJHvbrMUbMM8mK5Gbf8/gj5zkbLeY+JPO
QyQMCUqRlbwRpm3TcY4+x4HZ9vTYSKoxU+DHqJ9kcZ/4m5lHJraY3X8tgQWJj+EsG52IJZCpxKWN
LN8X77Ow22a5wPn0y4njmS3mKo17ErUzZfEvJhsDs25l+zfKewqiEd9SN5OD4qbDaxdxDqfJhJqg
VkZdTyhfYyc5DYbtgiDmpD+8r8SEmcnXdNU3kIUMSQLpZHLCa2lXVSqvTMvdPybQjFFW6nGGl3H7
s3PbnXwIvWjje+SmcZQXNJ7BdhPw3so8/2AiT1i1jWyWyIr9KnGL4dpvKoyWKG4f+M56ZOAuj4k9
YVNkLcpvlP63A3FA7oyHCNQ6KHdghEC2lS16wz7HJ3nLY6JRL4mJJBZA8rXhXY43U43GVG4X0uP6
2nguwgSKENK2SkRpfPqqPibqeJg6xQV7KGc1686uiEx5UamzUpQbcMiHk+JmeX3AZcd5Q69vmMLS
BdWZoCt1UaqOlHQOeEh+1iTbD13rGkrHmbRbSu9MqAFRMhWCFJ8d/c1UIw86SNGg9pX8Qfuu/o6y
AxoP5XOLrusEXsrEMR1MsDmJFXg8XTmycOue22dngrO4S9FSx0RQF0gvqjCfglzEEKbhmbL+Q5LK
oyROVhuU21IMn3tCRqvxybtWG1AJh3YE7rdwMF2lV12xT6yh0+/mRPk1prpNwPJLqnZPytkxUtGd
ZYAriobnDwtud7EA9n0UpHrbpxSe3B7b/iMtNm38tO7ZvD1iYjpJha6ofbAxi2Z0FIt+h/7ioz5r
m1kvDiSv3tbN8VbEhPOsETrU1hLECMG3i6HZGnPqpqLurZtZGi4yNZ0QSDsoGPNk30sjyFMSLUfq
2LijQyWi/V27pwwmgSfv1m0tMP+DdUs2VRligvJ3hFiqJkTOIyQn5Mdkzw7KABCl1GxKKybfdR1w
N3+ycwS2aE2HeFP/HA48yM/3yHH5G+ixP8v7mgQHTS5VdGbE67L2IoMTNhY21JBkjMuKgF9LJiSq
Lw2McVoPGAHAqLHTgUQlcZXBomVsOpBOeFC4705JjYGtgoCW3BDZF1PSjAk6t9jRCFw8sQ96ovgU
CPspfUlGnqd8f8vAFpFUScHXwyA6c2t1sh61YyNIjnaKdyO+Xh1aVWVFp/Bavgt25AVgz9DKT5kX
ORmEazhPKfphLtPpS/PMBVbNaqt2egiKymk6FGbjFEGNEm1nxaXprjvqgo9gGB18pQrUijGVznzC
dioMA2NFkiP5mykwLCNNOPfXQtPOkOhkpAmqEfyDjfgmZGrCzsQsbQ8yutCOnX5XbTJIUzaS11og
IrZjF1xIbcvJPRZkxy4Ms6HeH4wQBFAywthe9TA4jOn+wBXALuI7P4N9fujt+olOTY6vGdRTtbuB
hy/8HtgufwAbqoXJL2rKtaZMrtY9BLJV87S6FirFlzaYWB2VeVz7MnAgPcbBaIKFD0jXONuyHbxM
z7zIxjXIeIyoZ7BWfiJdRkAogHTB9a2B3rfYFY6wMzjPpSUHPfOez87oWRBTyqgQgxi5qjj6d5pB
3GwUODnJ8mdSNQAGIXjwrY4GeXYoMlMazSC8z0U8XYAIm+Lb9YO2FCxloIV1opmKLhG2pF9ibMnw
lQhAQmCiprcs2Xb9tTiBUTq4leaXZHpJjK2a8AoZCyVw48Iucwsoo9aAgCyBE57Gl6K25J+Tm+Pq
k67y1EoPoGTeiV4BoW3e9cNdMRNFh5RIYhQq0mfbEaJ/t2haY06y30Dnj2dswU0uVsmEzCSJFNms
dTwHwTOYKbE1G5wqygLG5XIjmXw/yysflIOIyvJ1uqOs8NrnM1e2y33k8TAuEv3BzB1wviC2vk+A
7jLCsiJO2tmSB6nwa7+0oh89LtgZLMIdKEpER9tOW8zdcKcj6Rn+ZhzKHxoxiQhYOBO4TL3oh0KE
cf2a0hc3m/jewAkXPQBVPnKbp+f62V1fs8cEsXRU8tYMW+LE6pRTPe0bWch2ydAfRT88NKAUs7Q0
cgq0deWuO8hSbvttDXGw6Qm4nL0RSD/wpt0GXbcti+QoJ9E2IlCnmCKAZ2vZzU2ttFoNU7GZ+H+k
Xcdy3EoS/CJEwJsr/MzQiKRoxAtCFt6bBvD1m03tasAWNL1P76KLIqZY6Oqq6jKZz/W0eMMs2r3e
B+ZQ+Ik4ofiaLcdSQyGuytx8fLWmJFD7Khj66opY8XezKVrXmvTKNrQ16KXuFKO05eQ9EP84fmIn
+CvW5tsz/rUWl2QG+ryEgsBPh556FqqcsOj76q3xoj7jS5xSXol41+A2cukN2zha5Dvx2NIzn+pP
k3FLitIW1W9ATLRXwSvSfzyTicu0kUZ98kaaECeJJM6r5HYtCOXuUpWTgPO+IuP1DGW1st6ENn2D
umJq2O2M4YPoexbxekl7+c07VRg3N8Zd0UcETKK9FwXkGviZXnIrfygKO/0g240jHOT77DvvuPbd
0eYLMh5vTFcBHlaBx/PID8NfQwFQydWT5NH+Ac8d7YTIdzoyvq+uY10RBpBqYX3noC2tPZD1c6oO
4WXj38m7t2LYjG1axyaqZ3xKCjXRBwNIqSjUNG8MdDdYnD/dW+DaGF9mLkkBlmAYnxnO+YuVfb2s
Bu/3GXc2AT9t0DQY3zoc8+Y1/ee9xXeXh03ajczMZDONweXQhZPlL9YtlvEvq8A5cDbtkhZxXBfg
foOD7CBiTKg8STxYxz9YsK7hiYyU6HfSx2UFmDzdHSbjYw8iEkX35vn7mh3A/GPX4xEM2IQE02ob
y8tl7f5wZ3+JZlcc9HaJq6WG+yl/tCFlebHAjBJ9S74st7Nj2ppTPsTu+umy1J0XLKz7LJSJqqRW
F1WsdMkVRJBwDxbQZImjFflxxvOyTHvOEe4MDVIzOctjzBCrXokhGDV6jKD5fksh4sc6MLw2xbgz
3aoYn3n8kLwzZZcbognTplUFuyGO6NDcAa8DH5Udn9LN8OBi9l547zRkYlYiKALQrEvkDYf5qqc7
TRhsQ7QU3lqptAkhObKdYX+M1hJNYLn/pRs+f2QmkAFNW45nDR+Z4nYi7fCEEikaUmviUvyWrnIu
G9G+izzLYwJbOYnYmswUuvxKc1DK24fdOP6kPDWO31Oysxwmqq2D0EpmD2NdjsBypnVad/lQX9Gp
fIs/obifcJ6lMcEsw4Zy2lXwmBn2jSpX+1I6uis/jG6CgScslfM6ILyvSP9/EwGkztCJSN0b/Yo/
A43oYg8uuHxY9M++8BHZUYI4It2CurLkNtlr3j7K4D4Uhde0cIZGtdFcuixtP+z8+ohshazC6Js8
1oXsmskdTXhrk8cLuANC886lsHMEwLS2zDoXpf9au3SanmWPVnOasP06eApum/lCGT4tYKg4+uNl
BXnehd1on0whkicVT7DOsocrLUzcyQYbnG7PXoHLzfMvO92r9+oy/kUejFpfALTmytcGdjQBgnm0
POVVuDewMtIfxLAfbJ4L3Y+851NkHMpKar2dCphmod4n3XFKZLtOOJGIJ4NxIrUqVYCWMwHZQvwq
O5qyXdScs9oVoYkiyqfY6VEU5oaZFpGLohpB0kAeiOLrU+vwMZ92r/FZCDt6r4zYM+0yCKH5Yn7M
A7o2JIc8GoB9s9/IYSI32MZW1L1QQymu9GPlx5hUxHNMuYkOkzN5iocCpqtjFinxkE2EZs95E+5e
7I14JpBrBhht1wVuRFISe5Wwr8hjIOBJYB6d69wnopFBgh7PtqYCxoeLz8UTwdwlsynnQRHQLtUX
MDWIYiiJ/5wYDtd1852Yq4OJSFSfF/QjYjHMAeycaIRzEhyrVpmLI/dVUaQxDE4f763ko2J5usbp
qvBEMIG3wVJzYraohbT6ycpXX6iDdRpdjielf+hvkWnzqZiAW6ia1mcRwrsaLN5yTYl2sOdkIHVZ
/Agbi9nrGM7ErsPLcnlGwHgFAKsvIPjGRepUyckVIRwTHrMT5/ux0/NlIYhFKi3IBI37ZT42+XMh
fL+sxX5mff567Ph8bbYNIQ3iEH3yl0j6QFFenEZX9oegP2UeCf/5pPQ702Yn6a0or0idiUgzZ+tR
U8gL+MtfOFrtvk82WjFOIJ77eRhoydF8JYXdgCdwdtOThMLCZGfELZ4wKe1aBxntSo5k3pkxviEr
EEUMHXE2/rFgecNe0Uucn40bJDDEj79hJMCPb3lVTo4tsgX5URCFPE/wSdvmZCmvuc5r/3CiEztT
r6O11kc9brKUyWFUEj/H3qzconFo9qY91/VzumLAkKg8uJrdtHNzkIwL0cVZG2uadnby96pukW0O
dlYvNkphSqTYDXZxLh8gx5uwY/bT2Ittt2IIrJTxwIxXv1bih64Yj4nVc2yF91EZDyIJpbWkbfcz
5Euh5f1kI+OViPbr7xoIwUQQ5eBfarKbF0KrtmKXYorg7SGbhtrLGMR3ukteosrGYIwtHBsndcWb
5HF9uPwxd8CG6F0/i2aCTKG0Gvr2leySI51TGH+IXn0HqBS0vO/al/IjWkaYCiMA1biLuQ/a/aM8
C2dsR8hUdVkbjJfMpPHiAmDYUvMFKKlelSx/FekAz6uDkQhU9Iy/aaJlMjMBwXQe5pOQpvd9hdXG
Vea09/7grc9yGO8iWYsSzzq8NTk2B93RviSu4ZkJZjBUXwzV++ieR7K1/xHPEhnjKfJ4MQUdnjRJ
rwbh2pwMv5MPo5I6HFPZ92FnQYyp6APpcqPFaVFQF4yXOFn3PNmtAjAsE1wlnVNhakH+/C+lMjZC
qhb42LR4r7/Sbe8cxpmjn19eETcDS5/l8t5E+5f+rCaTraRz1pGZVpWW4wB05SGklx6hlpOd/OHm
neUwziXrrQEQ/ciKUjQRnyhKkWD3r3MoPHU/6KakFEhHWlECByH34u011nHtfwlniwVVOkj6lKBB
nB1Q/HaKys6d+Er/StMx8jza8TPnGPej7lkg86oB0KmVSkZD0Y+QxXjZLZgPDuZH9aG4iYFka2Q2
JiIMXht1PzidpTKPmWzW5SHNoWZl2fIR3xclwiFUMGE/2NEVrSGYKPmDm7ex89u/zDTO0hmfU0pC
KyYzbibdUqifooCWL0xXCcRDXduTh69/VHg1u/1y8+ZoGQ+E2RvAvU6Q2rmrnxyqw+xTxKcInFOj
n4TSUQiGYORYM+94GSdkJkJiGgncqzFYfq9K14VY2tbK6xS8NWV+e0roeOjLhiVKGK17HymbRVaF
tIdy4IAaZ6+1AIQcPQ9VKCaB1U/2IB/TkdM+3L8sgMY1kBdixo4dKpoorRE8kASGy8XTQs1H4dWL
wuiB9ouEhjtfsPsxz/LYzpS45ni+EtyVLO2dqlevSmxtaEnBmfza9ecbMcy3JKQ02jWHWnF+0NJb
NefEQt7vM5dvTo04N0308bLMV4SXoeSNm+yX5DcaMBesTvR+VQk0IMcJY7D228T3fYOl8/ixxwOp
CJuAfKXEDQhOjpKhLs+ryfPOirltBXoepBzwJ6Tip04NO/PB4qF37lcGN2oyl0tNpNwYVdRaiTN6
C7C4o2DEbCeg8QEG2V+hCxvwkgqeWkysL4AwtFoNxmkIeVSFb4Z8t/AiO888mMAumi0BtwfmHlPx
uhS+WTyiOp4KTBxPtLk28ggdv1lRbsVkuJ0moEJZisuJbNTIfndJv7zDW5zfJu+D2Ex5jk+VXWm3
3UEJ8wBpO52Z0ZHxAU2Qw/6wX5g+m8NbAXEjMNbiPE1lCExSuzjoxxH0bYYHRskV4IGpzyUt4hzU
25T9Rp6pRcYsLDDx1otvgOkABAnDK9EwbzzZr30hs7mRczdub1RkXIeSNnLUzRoelai9Y9JwDOrv
+THCWNDoGkF/oKMOChgHU5c327U/wrYRzfiURZ27Nckx46hjyv56PFYHw89uBRBRpIa33ok+Om2P
9FVkHC4b0m4evxHMeBIxj2osCiMfXM2DWmH+Vner9jDxGjdc82G8yVBLS591OE7jQfItzHKoH2en
eUvgm2ve59y/hIYMvBZQ2/42Bg8gtL5csNHlYoFgUm4zMdR40z08Ecw9V0pRqMpuwajcciMJL3Hv
ZhPnaPZvwFkLJlWXc70hmYSAjBUMOwWKxcwDef2Dj/8lgk3IDRItVZHi3Zj+UI/pSXfq79kX+sgZ
D4n9GN/yaU/3E0XsKPz3bNgWntCTHpSNOJvJN17QAvKjoxLGj1bjSD9El7YZ5HsScgFi6N393V+e
xTJ3e8TAhZKo+JhqkN9gKOIuvbZeKZuEaGd3Eid3o0HkkjDmNqOFmFWrio75JAy2Sq7K+JkYn0ds
2iS8bSOOkbCQ1Mrc5GDtxf1V6ltdPyxdcNk/cOycRaLWpy7LzRh23gCaeZkyJxefCW/imqcEE/er
QtMLjTohKz6Zy43I627xfp8J+kQCUWUvw+aG4rFN7tV/vvCKctbGphlnYJDS1NocH6kUAPKYOnkL
qPsv/+4gGG+gW6mhRjPy2mZu3UFK7nKwZWnlxBlG55w3u7trpsKYYRgVqsS+lL/Mul/wSNz2q1Xn
z8Uu74LOq441rNW62N2d3Vc0szwBWWXVAR2qdI/WgYdH+ofo8+v2W8ztn0gSL5WECxk9rj51Ouhm
NOECmsfqrgp425kcc2OXd9OhlM25Rqybx2OafVCrl8umsD92vvmA9A/Y5EZZT0Sw1cCZiUEUqN4a
RqFypAUNfs1mPyc6fzlqLxtRZreALmbE01eRv0fSobE+SpGnyw8S5gIymMllzXatzwBBpmhIdGmH
kVaJUxWnGkrSc/wlkzwFo9IqiezLQvZf1oYqmroOdtbfKCpzYQX2UEdQlfXHJwo9FKXB6NMutxym
YHx0eVW3fbXOApnzGuIM+/A0koOMuLHuMnWyV26HYtfqDEOTZUxWKDIbWHW1LPKEbl/k86O5fOj+
ORYLnNzm95k71A6NspYdej2r5lndSde8hJfx7H+nswpM3CRWIZMUSCxu0S6OuDqmlmCBm1OT3w3O
Gz2Yw9CarBIKui0iRy3YQk6JeQfYBjuSbpRp4pjabna9kcXYcx3PRIljvKELRE9tOpZz4ykaYJHv
L5s07+yZACqrWp2OBVptulUe61wIk4S7507P97ekZqMLE0QLAOhPdQlPMPj1Ex3MQ03xlXIAZt4Y
cp9/PFNgQ2opaTpWEn72nwEnC1JMC6SYdOuLlqmHR4vLusQ7LCbCllESLbkaoebf+qPulzF4IbPH
Rvjxr86KjbB1KqzxTOuzjYXF/VPBQ6nZD6/ng2LDqxqbaUQR49zxqN4RT3ZydLhNVwqsxKH97dj9
q4C3kci4hqFQMtMa8XqNRQWLJ3Ugp4l7+atx7IGNqZ0yyZFA20BR9yjg5Wg+5FzMrP00YaMH4xpS
TR602USeKN2O3ttCpQvcsQNgoJwl1L1/pxHjG8q4j9QMi0luN7a2IbqRSpyJt+e+H+tQPEb6jGFP
nUV0BAqYrkw1fUTeDS7tgZSP3al/kX0N1UkSLpznwq5zPYtjR1OUNSrmXEzAZGxYntaERDoNa+dI
82rn89fLH3Df0DfCmFIyxnd7AdxcdD+ku1rdEszW+kG5xq4flpYNlw/iv+tmNwIZO49jKZviBFMH
ZX1fgPZt9C9rxPt9Jv4Bwbpa4g6LUcsy2cV0VfKmInkCGANfgRxQSQV8z5KHyXJvcpsWu0Fi84UY
ox4lrZELatQEK30RBglrB5r8EALMVH/gpvW7Hnsjjf7/JjnVydgs04pJCSOx9esONTPJBtDsYRad
6Mp8GJ7ofLp6r/OmFffLdRvBTCxMiBwBlwnRSQOU5Oo2PgV0l06ZaOdX9FXRBYthR54YJn9Vht1I
ZuIixrrrtC7xtqBIdeuhcOkHlh9oSdT6xKvH04j3W8jfCGMiYiuVupROiIi1pl9NRAxGFYhVrf5x
HOKH2iK+KNE1j4zTItr19Wex7GJoDBZqXVopq5s8HxZF/9ikyye5W58u37b9tp6JrVlVFw1RfDvl
jfn0AhlyVcUu1lDVtqgLbjyVHgGhAwGRYF6JT7pWO3VnulWt3XNk71+Us2zmHIt6TDE69XaO/WeK
mpE7Wo76PXGRGAQmj2R83y+fxTEnqQ1R1gqNhWr6CNT65NNERruoXFU4aQbns+6f3i9RbKNAl8W4
KgUE0aj6pgnYZP2kyP7lr7dvl2cRjOOvDWMwOxEH1yBmyvlz3yXu2nrpfNKTD1nyMCfcnVXOeb01
BTe2IrSKQqwEJaoO7Bcy4MkxSZo6s2Mc5TD5zoPH2MEQwmPrbJpv4Csbcb3UYwtggLj0R5Pa2ovl
Fweltg0fibedud2XJswK4Etlq909JWE02X+73W4apiJSNBKFrf0RUa2bJkO0oIs/s0sprOTD4us+
f8/pD3nKWRbjyietrCK5wdOvxITNRwpdQ1m4p+qGMvIUHmpCvXvZiOgv/u7czhIZH27pk7waGNd1
I308lIrpykl9lXayPw28/HjfXs+imMteIs3T05R+yCSIQFVfJUEMds8S9Dvpqax8bmq036PeHB1z
3412KZJ4gnv5uW0E1K7rzI0DCl0zXiV+B2QQ4oK/FpAIA0xL/PIX1JzUgn/pzD5z5q4ThkyCzorx
qPWOpr6QieMG/pAAnmUwfkCvJm3tBxRy9Gv1aPnYMRTAAumMPmUcWZ47PBJ56Fo8Q2VLiWvX9lma
wL2Nx+5K899mhwH+GNDGa+5rH2ROQZZjO+zDpwZ2lC4QlMSWfHUmwZ2sU5uEQwbCY282/EHn9C72
oyLAy3QdoHXAAGSS0EVtutksMfqmrmEDEJnlYcle2vq7pgYaaT1gPtm1/Hj5Lsq7ielGKJOYWsRs
qnqAR1cwlZb/iBzNpnN3KYb2lw+Wh0UHtwsHbDsCSsfGLuBV7IC3OLj8V+x6hM0fwSSvZa1JOFqY
kxDdkelOq78WowpqMo6yPDH0/ze+XZmSou1pIUWTnybzbhk+ZdWDCj73y9pIu4F4ow7j4PRKmIYS
UHjgrsJk3QSiM9kbr3PKJdq+RL55C+6aQGk4YnnaMb6uixphnBTk5Jny1ZLtUlkcLTvk0ufL2vEM
hnFw4hhNJVjrUMsfn42iOhplzLkInM/HZqGrESVmXsAkU2xrjomt1DdZp3K+FkcNFoI80iIyCxme
50WDnaexCIuu42TT+92Csx3oNLXZ2BtJrKHpaOoy+GYA0NegeZYf6CslOXa87aH9EspGGOM9MJjf
kK6F0QHC9gmTrMDClG8pXpqGIRFen58rjXEbKHeA9UMHYtrk03cY0AvhJoxrusLLJxnZNwgMysug
B9SA7vj+O7b6GI0RhaNoh8Ie1ZvRuhUSTnF6P7wAK+B/QpjDksYJiz0L7Jq+71Qn9wDW4jQnOldG
sciFj5evEVcec17KHFuJCLAF0O5QrKveiTK7dFSbeliQ6rkAlOFI3H2KbDRkzgz7Eqs56pBIqWFw
f10M2ISg07qtsRBNfDrUTSo7e1y4kvdd0/nb0gPeXIQ8F4xmTJEUEafAhPMhcZTT/Cw4rZt+XNzS
p5Ss2R3vEc0zG8bdZ01kRklKb0Rignq2dovuKps5oWvfj5xVY3x9MkRm3q4QAmzpIoIriXggd7xj
Y/36XMhiqmNlY+rBhjgcRqAAxJPokDV3lDJ2L1sJ76gY9y60a4axHrSI6yz2clmyxeiYF7d6kh8u
C+KoxdLlrdFsdNMCaxyN+bbS4qtqHACKXdtWM/szt8O1f07APjQ1UcbKF6PXkE6LkYi0E7ik3rQK
QVx03mWN/uAUf8lgM29FjdVEiDEpoF4PbhxWvuBVp86bwd79f7jg/ZM6S2O8oilprQDOG5oPL6j5
VW7rCDcFIPO0+wnNmtjpH2JgSnHsg1rbb4836yyVcZNtvi5WvWBwKTLwgCpttItsaZAdM5odIjdI
OThRdN9OzgIZP2lUSkbKQpJdaz5Fo3nSi863rDy09NmRuXt1+z7jLI2a0cZTgTkLQAcNerlLFftD
D0eVD2629s5lU6HWdukrMg5RzdO1wlAJXZH9SWhAl8v5YEQ8bRgPWAHUVBM0lM2BXGvHmTPK4J5t
OBbBuVkW4wHXBYjfgwD/tKqSr9WWI4ki72bxrI7xgUNhJcLaYYyELsUur60TH0GdNmAVaXqiJKjW
J+3j8DaGweuH7qHtKtbG4FnH0WJw2VRg8INLUWcwDnuMg8ItA/ChAG/XuCefaPGwuc8BTaF9ROX5
u8EbOr58jti+fG+V4POWtaGB+mt/TazvhXKngXj3sknuzwf+UlRjgfmSchjzpaPv3WOP/iUCzXUZ
zHf5tXzoweQN5I0HPooJTzPGnZhW101xjjxSi1/NNEgjoPHpI0e1yy5EExkXEkdDHk0WLvVkHXX5
49A8z+u1pp9mHhsGJwJoIuM+6iQaSjDY4hsixVKR1E0nw5sdCys42NsOOSdGj/3PXkRj90jlwmoJ
qOjgrNZrkne2unzsgXlf1586eXKMOexBfC9wpPI+JuNT2rEvV23SIHTIbTX+Fhm5bZAwH46rqHEO
7nKIw2zSe7uvOkGSpok+abuXpQhXDNpn0TPgGf+lHMa9jFKTrQrBhI0ufmp1u9Ayx9F6zn4MTxnG
kax90utpjECmtlda/TxPbqny1sL3tgwB4y9hkFc1dMlkWc+qsUTlwVp+vmIwYYUcv3WF+zxQUcJZ
n4DfhxVKDbPglcNbjdkz/neyma+I3hF20SZ4qdkvb8agDNIrytSRAQ2sCHjSdszwnTDma05YkdGN
EbavLGJqtxoaD4Jg3g1i/SVXzCszTx45t23HVW0lsmWJtBPEPAayNx4xogPk1PoJvFs+YMmb01pi
NQKEGkACc3nOaye8vhPLpHlpZRElyRF/jKZ5GCrwVuWEE8F5J8cWKtRBrgF9RCfYnmRHdaQwvwaC
HAoVLeg7eQpxpTHuWNMXzRwnpMnLcbpq/CmcbCWwAhnlRcIl7OBKY1xyNggSyNIkCmpGMePa2Yk9
zcsTgOQrnnCIG++ynfDMhP7/JoOc1C6LjR5peSe8ZvFVKj1phNOL5olgXHA9VFKetnRHOn/OzScx
v9Kmu8ta7NWu3pkd43o1YaqMvkLqSDAp3N+8kW69AHwfDkS9vyyLc5V1xm8AgTtHGKPhWTgaQu4l
QAQunWn5GCU1z9J3QuY7tRi3AcAtQwK8KZYgUjcV7ufFA8uAbdVe27qxZYPkDiDAHKEc/VhAyCHv
h16kG+Zy/SE2PiaFY4onAc4i53FScgzDYHxFk4kLWQYcmqnWdg6870o66KigXj4vnhT5vYWvi1iD
fwRl9Em9IuO1Gh3axL8sgl5KJrPZHhML3zBoU9TKBV7rGhoR6U0//bj8+3vVt3cCGK9ALEGfi4ya
N3AwEjQ9YyB8RQ8SmhwiWKV4eylceYxX6PQ6HkwL1Q4xMIP06efe4HLbFWClGZwq+AtQXeiHJF5U
8VyQZUZe3Ent0gi4U5p2r5afwGPFC8Bv4wS/n9FZBOOF2kodKEMAmjZhdSUG+eJkH/Mw8/NguaV7
73T7PL6WH4xg/MifCNs3wrN0xj9JdTYUZECmPQ1eMkf2KCg2akrBZTvZv7pnKYxrKmvVyKUUOmby
95R8wta5MNyAs0exZs6l2rf4syTGMelJrawtgO1cImleqU53Vkx4Pp1ezAsnxpbc+proU0rfQZJk
Y8YNjBW5Iz6MPp4nTs7vEdA4fkkc442ELBHFliIvZTW2OmliUd1Grv5RoUSU9//H2ATHJhTGMWWZ
UVnKgFSJIpZgcMPNa0d1Z2dx6QKn5YIdwOVxiu6B+WxvmsJkM2ZPlL5rIZTOaqxuD05RZL6vZdBh
ZQsLfUC3CSRiC4flntdD4NiMwjixHLz1OeYosNHf5vYqezNWQy7b//4XNSnigYzKKdsD7yai14UC
i9EFJRQAn2OS1lUn1fl3YhhFMsGc55oenCq/DE0wFo8lr235h4TmrArjEWtCRgGlBlzlg/DSB+n1
fFT91gfcEQjqL6tDPd/vhn8WxXjGWa7ynIBlyE3mh3x9KcHHoY6nzCzDy3L2piFhe2dBjBOc+7KO
oh7fjZbFrFtABB/ToH0BuRiGTCRMQWaOdCgwiMmRu3+zz3IZt6gJudUT2qFdMa6dhuA5AOqRFKy4
aaUr/M2U+zs1Gd/YCks8zPTlpZsPi3yK12eOPvTv/fOB6Wx9LR5X1C8FCMD+eQXUXpC0rC5YRXLb
8vIr7NnfA8ClPigOWGj+Cpxnox5mdPHXbV4MZiumWbbgGutYGgD87SnzdXe9m7zYmR8X7qQ4/VqX
lGW85BopBVF1sN78xCemKM8SALR5Mx17M0Lv1GIcY79WUiOqb6WIxevvMZEcgDtFhz/O7qk/LtB2
5BgmTzXGj4hkLZqyw32QA/NInyyjT/nCeOg3f8jm/mf/Olt4S2RrKaIEJwZ+BM8AgLVO7OKZAkfp
2GPLvvPglPZzLUkyTRmbYJQR7b2JCLGuC5VJX3zXemBhGnENad+gvM4d8lW5Tw8UOUp+poSogD0R
OZNQ+/puxDMmM3SAWZNnHCVF9NSd/I72xjWvd+l4eQz+Mo5j2w07G3mM6URjDOaYCvexXK5TNBWE
D+XKHSzdze02QhhjIVOyyr2B2NZ76jE6pp5JbPGD/lCdMKiL9lntV48DGEpueebD046JRNkijFZb
oWHSy9KtkrpTNH4pmv6fT9FgxOhsMkwQAmKImsYxTIYk19l8lRRhMnHqEPvxZyODiT8J2utKN6Di
N/ndAfRgD+hKGDfCTRPSlggBiLWeOfJNcc2LQLsXfSOYCUCSblQ9sOmQMLxddAHBJwlLn4fRsV88
2shhIs9YyG07URgzShivt3Z0iK5Ue0lt0xdtEkY8iCOOXmypYMSss9Jpb31BusORB50nBGrI00ve
zVDOev1WKMDE3bLm+H7RteSTUDloiHt0Qkk/SIEMvoo0ADsG5v4G0L3ptuqrp8opn1OfN6DLuQsG
41myTFBXQ0GqNCluor1Kit9NHy9Hd3qPf4t3G10ZZyIb1QBUT5QrZuVKLu/7gvP7vG/J+JFIWMzU
qjA4pErHpDqUYHWqMCRZcumweYowfkOJR7PvMB3lLkAQtEWHpnvfLWd8kY6iS2eUeHks73AYF1Lm
oEFvFVhjH910+XW/+ioPgIIXWljiVBDICxV1I7hhi9d8QsPiIB5WTPcrHrCNvhfOZWPgOH2DcRxm
mw0jZeV01ylosy+YMEQFazZuFpV3lfcfhhu7Y3xHhs1MVaGmvdxNeP2i3XPqXKxKnSiU16zZ6AJd
Y3vIrQJuY5Demgsmz6LLDIpsyOOM4oh4R/NzKZxC+dt0XB06KU0M+2++qaZIJnB/NUVmFO0FAZiu
hC6DSak9FpndSIYdlNPJLF8uS9o3yF+S2AJGWcSKaL4tOUqVHfWVPS2rvXS8diBPDJNtiYDhqHpw
0rrzMtsKaNwGFfMZE+FkOX+w/bM6jPMDQLQqmzLSqu5l9DAv5Kae/IkyyxT3GgoyvHk4rjzGE+bS
UFRNg5Rg9pMPoochhu/Ah6YhhpLBj5g6/PbvzotxjZW85gWZ0FfV1sErGtPLl9zJMDV0Wcx+1Dx/
R8YxrmJfZQN92p+naSi3C+/77fvfsxjGHXZEr1JxRInOmKoAA+ruYPIAL3kimITKBC/gtPYzHX3+
RkrBng1OVrgfrM46MP7PwN7dYlp4IS0VCbR6ftF0hHlRcyojebh8KrxbxLgFmZTVkJvw7EUneyZO
J82Eg67weN14Vq3Sls/m+ZyIALaaRnqL3AWPsRRlTbxpPZq14HHyIB0uq8UxNhaS1KoETSlpSXjy
f/LIkbe1U97zmWMJKuMbjEG35AZMBq5VJr7Ux5jdajnPuv1Y+MsWVMYdSMmcVmWKgQQlbhzRemnU
W0k9DVh7K7Lvlz/afjEAweG/MeKNpXNzSEolLZ1MyS3GY/mk+CPe5qvhZF8m8I3SXeEV1XuO/f0h
eT/LZN3C2CWqaOETDq5h094vXWqJfNGnJVnenBhXQ8Y7WESrQamNZMkKQavTHChkJ32d04JHe9Ac
fr2bc8FUxlnICRmKiZYZFfN6SL1u+qouHERlnokw7kIfxGVJekTCPD3MUSBkd32MfahXyeIYCP2h
3zOW81kxzqJQByzNTdg8HufRNrrhIbLkr7kW4eEPyoZiBLv1N45J0ht0QSSLmGARISuECK4wOWDg
35vhM0Y3whA8LQnzhh4415ll9cjrShCSAaF3Eu+T4rD+XU3BNDTKta7o7BCm2qcEDzqgn+qt5OVj
fyWnIImrebD6f0hqz3IYg4iziPTWTAFHPoPA40b0SGA8Z751r72uRxRKUWurbipvHLiDx/tf8CyZ
sZC1jptEA4KsG1e4z+V6WyolxyH+IZT8TwY209+HEtUi7WIQ3GFytzj0CteOgA5ZAXi0wUk8XkLB
lcckmoKFHvdA8PRtvcWhlbVFtSO38crDdIOK7JELYkAV+N3mzwoyUWUpzCFTY2wkUVIrIPpjAWRB
m7bj0idePi2DHbkE5F8q0daRW/bfVPNzh1z9r67vWRX6F2wiijzoq0FAZgZViCfY9V3tYB8iEIL2
NuV2dLgnxcQSI+5KbS6QZIiBCKaHHtDy+WMVktSmqTNaSN5l9fazjLN2TDSpswWD70mM9bQDRXPP
A1pc5o/fcvViYsiUJso6yTGKL4coEK/X0PxmVW7vErf9kHgVRvrDy4rtjRmjLnnWjPEgRFKzChhq
8ISqR8cEE7egc9xAPnW1ax2gxgUojhou/wLPIBn3gRcdsvUa1V45W72sSY4YqQsuq7Yfj39pxuK4
W1EXJy0NKHJ2FK2rxXiceDvC++n7WQTjMGRMEZWFhZy6EfwyvYvgga0vROPUdTnf6i2x2lwtdRnM
XDLhBms5WOSHTny5/KH2MzNZlixRkcACrzO3qasBBVfmEED7CXj2HgVnOJYHSpkSObzuxW4OsxHG
XCWpFbAuMgF4PDczp0sMN1cGRxRUu2u+EvJ0WTWeMOY+dXJGeoDC4omtCE4830XDdWl91kE4zJO0
3xPa6MVcJBD7Vlihoqe0UMJKO8ZUES0u6QfgHIQqehjIBK70FwpPyZ/23TX2jXTmPlXdYIpKpOPx
AOydyRidpuzttmg5bn7X4M9i2II4sJ5H4DeOiruWfUCaLmjn6FHVy6dWSjlWz7NKtihuVXozFQR9
mf9NciA8nlTXCgB67uqcXGP/+2m6rMuWIqIQ+D58VXJv6VGKzLqe3ax9Jr2b5neXbZEngomQKmkq
EUCc2PQUb8a6spv0SHgESH+wwrMezFXOGzlPLA0eKbkaMHUjBosTh+2xxXLMgk7kQ/U8gYGkC1IT
azopIKYv67jrquSzeOZyy8UQd2014Q2Efol5Z6S8tWCaEf2WMW0EMBdaIoDXA5fNT6MwjzolnXal
G+Gu8prrvwHLVrGA/MsqmDttjBoYBkX0EoRw9adDG3TopNFBgP8HPHDfV52FMVe4yfRKKQdAxg1F
5vTFjdnfFjFYw/OvHQ8mcw/bAoqBjgsgqbppsjMOlojXlpCjRkwbdhVmvke/P6BnwX1o7Rv9WRA9
z03sShQ9zucSghJwDJnmUzN86ZrHy0a3K0ORVcuUVeDl6syHm3LNEkCZiFm99dBIj0J+zBSOe9i1
67OI3/yeHoly1YJ93MruJeskJN8vq8D7fSaREPOiNMoMvy/kmiMmub8UOmdxc9d1b1RgTkKXE71L
yIqvlKohMSTwA32OgaNSW7xWC08Zxpd2pSXmUgVkmDb/D2nXtRy3ri2/iFXMBF8ZZ0bSaBQsbfmF
5cicM7/+NrzP8VAwTZxrP7usNQAXGgsrdF/C6qH7s+bM1VLoD1g5VS0NpV5S6pkwewoxEy2EibX/
PbYf1isT1OdWJjJBbjViQuYwjuzOMe8XyIOVaAKFUJcOvffkID/FF8oMgP4Sm2Ob488GC6JjG0TY
QNoah2YuVOASL7ejz7QSobjNXeSTR14WleccDKxGQiAQI4D/xQ1keozIiXsXVCWpxhm62r6fVvvK
ICroArs+1gNawc+e48NHmglsIWbn65fOyo8QlAosGRNKBK8O3sby9pXBCakJNV0JccdX6PeGuHPj
zbwE3XbQcl0fW+obdAhWxjGi28EbMHOegw6RPNdUDMkV3nh9OdsHDW2gKlQkIBTJfLUGuhiGPMKY
ocZ3dRzYAdg49p1xe88gXI83Inis2NYqYtaZOs/ouJiLryqeBlniCOb3fRvbzne1wfg7st6TUGQy
Htfal27+rqPy1YY3Umb82cG6GmL2K0WMPEHCnPaJTegNlqzYDS6CnaGXsETnaYCcUuD+3doYf89T
0CgmOnSqkcqydAFKlDOSqmD4z8vjviXel2K8e8kX3ZDoCEWdHESMFOaHWvf3TWwn1ZWfG8g+qYty
7MeIcpnNJ5QlaMub4HYnobWmEybZ8VxEZzWvJWHbya82mauxXEAnL40A+2juD9IUnoyAK9pHP/wv
UeVqXczdWKcGCUH8B8SlUTNUNTGUlt1Plnxs3MVNnxV7wKiV4Ghf9zeU4/k/0kGrWyZFwCeKIg6w
gB6SenoWilPTKhgVMnn3Gf36eytkrkxziIpFRrOA87Lczxgh0w7BcXRFvPYhJWVl1ltyDqwstP4H
Ygzq4numqeOuFplI2qimaY+5g9DVfcOjb5EBapPnqLD0S+y3GP0LbWgl47XKr8rwtpgBF8WQxbke
AC6kuGnr2yHWcARlKwkP+5+St8EMtsT1nHSETmH9t+hNM4T8OZvN04A2BFGXELvL7CQWBrDLTuvh
MQtaWOSjGb/sL2P7ZbAywDhKJOqBsNQAfNWnFJulrzvSiR5tXlfM5oatDDFuAWaWvJsEPBWTIwWS
4aCgZ5C/YduRnKrLuCMV0EuyBWKiRnNgEkRTOGJmZi8YL2u/FZ8bt8c4tP5WO7QNJznpr+E9T8l9
E5JXphlYyatGGRcFbApFnDkYN3OVSUbKi8f48Ztvdl0iE3CLUTY2PSXT+XemVjo0h/T4P7GTbrvf
1RLjHYsQVgn6Lmj4JnkpPtv02t1Uh8kWfDzxXEHjjrHz9pBxk7KszLYs0TtFFrs1v02pbyqcJgze
ohiIqNpFmbUYpay8XFw10o7mLHJuTp4JBh1Im4TCSIVPzAwMbWPzrU55YjibQLdyNibSiKueZMWM
kr4xvAbtRzMyrVJ3J513lfCWwsQZXWvmJmlhR25vR8y0LsF3DgRxLLCV4MlQl0VP0NIxQ2HnVHl4
dQn2iAfrh86lVRdy/sNQ+rp7bEE4A4PDoBO8jtOpdZdsceMoc/fXxfFkjUEDpUwUTDoDDabwJohu
F8ilxpw3/vbzY7UMBgnKRVww14QOLygBHFM3PI0jijkU4XCzHrlMcrwl0S+5utr7cTTVJa4UR8wk
t49aqxLNw2z2nMB90yHQjCAh1FOgZMicHk2s0CUa4fQE2rkM7pr+bf/LbA+jrQywZ6fopCoLcXlT
UcbITu6Nc2dpgLT8idfrvXntrUwxx0ct2lbJ6CRwdktO0gE6Df/TtUe3hAm6UM7Bexa5bI2KP77/
MiNkJiehzVUniz4MgRXpvV3DARSX2yqy4QPvLDELkqZ6WhQhVJ02h6hGKljg/LCSqvM432ijVr62
w76sRTnuI0Iq1SlG/RRGgj3F5NzkrT3n3XNUd07VKYe+0Z4nteeUIjibySpKyUlUiUqVqI40XpDX
DgxbKy+t8XHoef33Wwf43SoZkDBCMSsHo0ES+D/0VjS/rbkGfDH2yP//cf/OGIMWyaLPQ6OlqjMa
EFQtFxAUoeWGpBzg2zi+78wwKCGUS1GVC8EKyss4+y1vzGzj5nv396mHrlAIooZprGuC6sx4wJTx
izJ/w3y/rZq8BMLG2X1niP6QlSEdSgVJHoBrSQZNnHYgx9EzT/yQlbdfDNzNciEG3TDLTh3H9qjd
k+pp/yzx/JkBBzUKS6Vr0GUAbVhPiPTTWCWulFWObOoPtSbzLnTqRztgxJI96iYZ0Atl0DdFcqGq
g8HX2gmeaKavuQvs9PWvlsfyPhZCnJQtVAMd0hpWL9+Ykl+Jn8zZDecv+5a2EiJrj2AlprJ+6FKt
Rc/m8KW6FSzw2XxoSif6HoBTej4It2Vn8YpSHO9gedfNUKlG3aCbKYWOpowXaEwdOcuiDrDzwdg5
c6Ga0rmP4CCgOf9C22qJs/jhXXlnuphtPHcvtIhNckt5HniZd851YjJgIcdyOi8xOg81Mz8rOshB
59nvJd4kPQczTAYzSmPQx6HOFYf0udWEN+IY2pl013FDCwrYe1vJYsY8lqGQANApCYJuK4fSJuis
AQmp92cFy3f+yECHphct0cNOQfoZfUoOBA4Smz7P0HwIciVw7u47Cu9jMUAi1oJSNAt2MZXeJKG0
SHDfcmm7eZ+KCTDGbAkwfdqq/8lIpB/JG9gCDgZeA6LT34NJ4pLZs8lZ2hZr/GorMTr9HuxJW2V6
C3UjJ5zRPpy7pa88yhiIym35iWoc6K/GEfOo+xvKuf/RmfXe6tRWOVgEaePoHR0VqtGPJR9TOuqO
pgdutLG/tagIv7fWC3qnE+hZwjmhfYEJlMQhx/pDCuUI7US8xI0hAcobFt0HMJXtRRSTtu8UASdi
jNEhOAs3caJzWi32L2qV5X2MmgI8J2IMgUnkllKQMNChgNzjyZly4F9lqyNZnTWa0UcaorUR7aKZ
oyeO7tBXaoGtm1/rA69Qt3/iVJGBky5ZjCWV4JXRlNroHLVapLWC+G3fDXl+wcBIPpfyaIYAYQJp
0NiwqR5NFh5j43nfDm81DH5UTdw2RgL/y0ZflZ6S2svnx30TW2+7d+eYgY+p1GMzT0oKiZKH+XW3
goD84+jRnGbAI8r6Qej4e7hX2QrJUvQy0pqS6jQVWKQk/dyYVWaZQuRBP+u1DiHlo6ZvaDlxgmT0
hqn2umTyEO991cLJb4zoQdOS2CYkPCDPcqqIcJca000yFbYwLTcR/vJUxBcpRKuGaNpdGd2apHOr
bvH1ANN3mRjbMcLGdFJuUiJ9MdXejklOc0H5DFKa2VYW3V/y0pbi6hQhC9WPTWHJ+WCHJQAtMC5z
Vfq1IWVIt3WHSZiOcZe9FFp5U3aVG4XxXZ9W7lxWn3Rt5pSHt7pRJVNCRZPg1SqrhAGkKVKGrohm
FT1flHsDvEjzbdHawicdPd8K2m4S1TI0G7vAc8WtyvQ708xjaJkxylu1nQo/oYz4sdv7OsT7DsGF
Usa2R8pNE5yjE4ZJoBc5cQUjKLL/4jmrpVPYXD0upqQuB7BLIufQ3aIcZakF0l7aaQbLfDK+COKp
yA5x9lCO8x/dOSvLTCzUBFFLugK9g7Lf3eK+O80QqqCTF6mTcZnQtqEFDUE6hn2QVWOMCYlCklFF
sjWW3qZqsobasMLsYdb+YMQD5/5qiEHK2CjSOc+AYfVid5BIDdH/tg8t2xfZ1QKDkiMm2YNkWJCR
6F4JWkoFXjZvO+VxNcDA4yIpSSHK6Lbsos9SgAaU9DjX/8zmC7gCLHm6jzXUs3iP3M3YX5IpLT9R
VImtSYYT+Q/21zLyON2DYkKa90EVXwziGMHXP9jClTHG6aM8CWptwnlHW8ixiXuvTnt/38R2SLWy
wXgcHuxLpfTifypzdv0tuM2+Dy64/w7tTcU9xxSifj3H1/1j/G4JSNT3BrIdjbN4/8p6BLeU+CZx
Q4/3GNy8QFdrY1zQMPtarzu0e/bj49D1dpuGlmx6+zu4GU2tjDBuOEPCoSomIFOP93QVOxXoS4TR
GoPzsDwaJnjVZtPeN7k1CAE0vu4ic2vX6NDFoBteucFHdOp4bWmLl+CQnTW/BhLPB+5TZhOXrgZ/
XA8r+FUnPQ2yES95CdwUVm7GJ6WdD3mjPBRC5O6vjnPEWAGdyBhKKNuIuOWazBVlVOEz4Tgl3W23
9B6RUptew/smOY7Cyjaic7JUQhMYL3S+CDGz8rLEHBPbkdZqC5kbdIDaJAYH0dtFS+D5iRy1Bypi
U1GSa84g5Cb0rkwxuDFqXRFPhaw6veJr8v0s8uiIePtF/33lDmnZNwGEFFRHbLw+uYnJMZM48M7z
OAYoUkFLqzwzVCevvyzirbpUVq0g8JB4h4mCwA4iyQxIyB2Ju6IzEZMKH0n0BGFiKxe+TNMHvP+c
fTfjrYmBijhq6qQsEWyTubVFSbFTM7IKwXQanRdq80wxCFFqijBnFXjTwP1lienRLE8m6nddx4lJ
OZ7Aklz0UUekaQbEpgsE44nbSCIIHt39feMZYZ79ZBgVrRgRrEjyrYRAZSq/pcvnfRucDfuFjjMi
Q6NrBG7QHdrkYqg3LTSS+oETFf0mhv8J3ewohdblZhfXheYIhTXbgd9aHy3JCi4qOjxp7+z0iZ8y
5+0fgwdCa0RJYNCoMlxcjSyW0uSu1muca2kbdq7PE+YzTdlUgqEMBRNZCWwpyI96HL3sf6XtlVxN
0K+4Ah5FX8wpiQDUpXjsunMSnAteM/tWS8y7pw4DCJmR51pSI3Cd29TLCZKDU3sMk8TP6spKQ/mS
SpmfkcrS0sxdQt3KRc1VtdxfevNUauQIhcrLlBIXM+9/u8UMgkigkJGzBqjYoDSq3/yJpva7tTOw
UTdgfs47IJTcPvbzqUNXGK9NkuMlbP0hMKZSUUSYMEK/DR7F5nXfRbbTTtcHG1t1yEczjqAsoqJd
kfjTsbgPH/Rj+i22tYf80vl5zM10bWPHT69kiw6Tmi4lWXCFyGCQK6bFn8buVA7lrVC0nKv9N/H6
1RYTRhRDPspLhjkYOhSdOcvnoYG+tGRTXorys87VsN8O2K/2GOwwzK6dxx6hZvPP4JSP0oE4w0n+
RwGFI0quHAThro6e/9X5RheYpNQjUuaY7PkCyjAXg1mKhaOIue/kFEp/a4/FkwSP+9jAeaIyGbT5
LXGGA9In/uBXPq8hnQNeLO2BNAjDlGSZBu2pzpVEDA83iheklb9/ACg+/RrQXL8YgxFKrmd5QpPk
tVFZidJZvVRbdXkPXUpLkp72jfHWxACG1otRMwo4zWX+BSN8lii89dUfUFytUOkXRal2yOVZa5DW
Cur8FmhrB03wNg0ZZ+P2kQns5u+dT6zBvKeaA8B1LE5qlFuBGR/2t4sDTkgjvLdRVWMHNZwR4ISK
wn3qkje9cwbbfKA6q+1n7S3kxDW8RTF4kRcFmcRJh0GCGd++cOWMV+fah79fdKRGoTNyLUs0J49x
Kdtqk0OIzhG775y920z4/AT2XxSk9GUJcIICWurqjgqGhynjI2V71I77lvadWmPLCNEkxnIzYM+U
qUQh+Z5oxI3lv/ww9BivoK41Y20sVNBpqOmXBc2iw7e/WwQDA5nYdKZIUD1Q1M9KrN5W5fc2EDnH
n+ddzPEfwbMLOskJvT/VMetDyxwqDkRzvgVbMsBfJ23Zo1ilJF40fya1q/df93eK/shfARMzFEib
SCAoZxYxp5guFAy8Zg3lVugv/SBaRf1ZFE5mdI7NQ2qE7r7B32TTf1pkezgLLek71EHQ+vyP8US+
0zzYcGg0S76UUEm1yC2VM0pOQINXASELtzK3falf7TNIF6VtIncjUJtSQquozAVvgUfll3Mvu6s5
L3nqaDvby3Z21toSdBP1kaFGD/QyWzHUEAdFuVPD6abQehTqlJf9Dd7i+sWNcV0gg3pDOo5tShDD
5997d7ktwQEdggr3nHmqgHAiR8nY/EYWiD1grmnf9jYaXk3TI7M617WpZ6FIEb5VHwT149LlKHB9
R1nH2rezpZ72bo305KwMKdKATGqF51ZyBByiMCHYKI05dFhgeaxvIVthz58NNMbpZ+153/b2sb+u
ke7BynQiQTAgUBCmCf0pCnK3aXgNjTwLDDqiI66DdqqKxekupMQUbhs19YA9r2TgcTKmuVHTCLyI
KE4PR8kCj/2xcstjhlH5zOfVW3hewWBM2RhhFU8lOk6FT2akWVr0nGWvSdlzoOU3qeGfn4YVfjN7
tBIqA2Cf6mbTpoXSHg6Gq+JwY8jS4al6/CagudpjoKSV53ggqFvB3uBUl8Ip75bcGr3Am73kkHxc
kK7h5Jx+80q42qTwtnI/UQ5kUNcgHzR5AaifMYVzkc7zvQIaXuGIZr2/cnadwZKqawyjTLGjQ587
IIpVBl5SiOMcOgMZI7oUEmjGQqFCG9yR3Ahd4gvLoSd/d2xZJpu+05uyUPFObTO0tBiBrRIewSUF
nZ1jpTPIsEyolecJgFcUXrv+EjWp1WGuc/+LcJ2cQQfMA2rTEqNJZvbr71Seirw1h0WDj4O7wwtc
3suNg0as6FuVGWhdAKo7YtBYi+LPvD4Mngcw8CBqUQ3pFAzCVlrhQpL1LEa4r5oq+SSPNa8y+5sc
5M/zw/I1JKRsQVODPjiKESAhfaygiQKNBHwrN/z6b2Vbuuc1Im8fWxl0WSL67k35x6X97timwRjT
7g86HjU81fYEwhrdkuzgJnpoOVEH1xoD8D1BqlVIUJej1qhomvBYHHpoA1MiD66wEoW5X/x+tTbm
A+a1rFdxhTLqIIESwWj8zDDB+oyGTStSL3Ftk2Vxxbo+GK30oSIFp7r0o0K1Y58t0AWzqdRthYgS
dI1IYxRH2kishRY6NJz5a3qk3cQVpNsGP3VCiESodzyt9e2b4LoFbN2uK4ncN5X6r/Y02mLt+EE4
D5ZqDW5y0A/hvcRZNO8Ts2W7Kh2Ndjaw6Z1XlVZzzE/dwfzQO+0taEK4jMr0E+5tMXMPxCCfleIM
1XjaNqfcdJgiVDEayQvOtx8Hq31kbgOy6Crk4nGj9rZ4okywVKkrPctufCJOgfAZYqehjXFJBHji
jcbZ1E0kWllnokoITCrNFKOFrjC+TPIHRHZWPMKPeBygm5C6ssNcFFnXjVKZoQ6S6p4yPbbR2/4d
sXkRrf4+c0VU06SUjYCkRAaCTMVLwV0VePsmtq+hlQ0GYrRlihroCFMNYdq9nNADJ15o3CMe6kPm
y38ykbKyx4CMtIRIMie0eaK+k6NTLr+05IGzJs6+sQW9pB3GKAqQBBvt5hYKcVY9+0ZodRYdRFdO
swNirMIiqr9vl2eWCSPVPK2imDaCt9OHpTp1kt/or/smOB7HVvhStA+YWY7oZ5IfW6NvrFbVJE5k
wlsGgxHpOFdpVMCGKb00vVtWDyT4y51i4MGo5qUxZbwklMxrJzQpHiXh+Cc7hTlmXTZA30joKlcX
tZCPC7IDaFUYC7+aH0Pxcf/vb+/S9e8zZz/GjMaUV8i6J8PJTB6C9jDxJgu2P/bVBHP8Qymp9TBG
0iEPCzuNNF+ZeFPL22EUKPH+u03M8S9Ing1CiuM4ebNrQuUqM6zg6wJ1aNCtQb2xt5Qn86vBqwBt
vlxXZhkUIHNWR2aJkjsmPyD0U3iJYC+PoOT7Su8D0wn/aBrkapCt2LWKEuYkp7AzxpllZPIh6kEY
qbb1Y5F9+SvXYIt3xpBLUkqn1QTj86TdQw3bEnncCr+JG35+OLZeJ0yoiKgU4xqni3/ok+lQ37RE
T3RSD6qbnFB0+0q9mmNAQS2zoUMjPMrvqW51uuwaWmelg3SWs5QDDttzGatvxaCDplVGDqV51Qlf
KiSF2m/5XXcjo7eAygWjcyuyzEv8tw7C4IVm1KUqGA2eR0S61xZM/zXfNX1057bjbCUHOUwGOdpq
6OKwR1sL6OB8DAp7mgIIiXldLb+52U0IxcmarJka88mK3hA0XdVU0JXajQKtVNmez4lHHFM8zZ7i
ptwa8m+c8mqS+XLJIIjQQEPYp1mLJ9uC1frG+UcjvpU6vDnr7X28GmO+WD5ltSHTIcAseSs00Pmk
52kW3P2zvOn3SKlL2EVdheTl+2tEVfAaEA0UImVoPhWfouLrENpjUHLu3O2PtbIjv7cTGZOqTQpC
VtWw1VPuTqIV+tOJ3C8uGOHQX8crU2/u3sog4x0EgQoGBgCIpV5Z+vCWzPc5L+VAL49fXhsrG4w7
gHN6VOsKz9e6LD9rimKVbewBSU6DoXgg6vpWDCbne9GLY88k4xRdr4uprNN9RH2NClJSgnL5wKuu
bRGyIDV/9QvmEPfdFNVCjguMPqToVFUHVU8d1BVcmQueBzJRgNlg+EnJYAmjCt50C4p8vzqED/RR
OjpIt2HMUHAGgeOQm7HHan1MXDD1Qa6lYK+CDnHvdkF5k5q8oXHewpgYYGjmKmhzRGgV+SRLh2JZ
7GVG4SjlURpvBznXxbDvAbnuQ1BW4BBTwlwdgx/Go2LgDdo7in2KrLywTAfFued96NhGw5VZBjvS
eBBGIQAakgcltirIscrPnTuDWjJ1kCw67JvjHGj2adBVrSkLEeAwl5TXxQi9YMxf8qaz/84MgxvF
ECll1aFsUmf+IGb2lJ57bfk771MY4FjALjpFEii9ZPWpMW7ElvMI3a47rT4NAxMN1E61WaKw7kte
R4kY3Pxh+UwcHCqP6rZREcjQie4qn5ec4JwshUGOua2lMBsBvIPaPGah+qUTeM8rngkWMvoRWfIA
zyuk40XhOGacBzb9/zsgqzDgoOeNOIgpiDoGTbCTanH6GRJ7bXGaoEU3RiKHnIPn2QxQzKocZWKN
8WBZ7I95j2JMpZ5rjddE/aMIsrMsVteqUidNNosY760UKfhqHrwMvSaRKF0UyMdUNZiUx+hcRNHr
PFV2LUGibhHAIjNFM7TxFgtTeAejN/xwSfyQGLGVNjUIc6bhOe67YxcKnliSh6DQPmmK6UuT4UhS
Bnm2OgAbJpJkAXh6GwNdW0TxzN68LfTA6RflJuzGb/HYeFlaHmsQnAVVfVJ66RRUwUGcMNqrirdp
r3pyFh+NqvYDKFYqU3bszfgDtqwDpOpfc2kG5Wv73EqljEyYfG6q+FUJPpey5JpB+UEdNL9A25qT
zl3IOc7bEf31uLEMbZEAQj6wKNCEDJUOGf2isEAsqVpvCxS+MSOW2Tw9j+0U5MomE1EFQ4vSsolI
oPoyeaNbPw6FNZ4p2Yp0rmNrconXOwQp5cZOUmuGDsI+UPLgn1X7GuU5laP6x8W9eJSDO3kyXfk+
+0R14jFnwzHHCbZYwS+kPIsIwgvgTb+nCdfiHlnP+kF0UxDUVq5yHoBpnV9EJ+HCfYxyAIcd+UvL
OWhFGuiRD71L437pBqo64Dj30EDtRSftGH/eXy4HglQGRcHk2Yhthn4XEt1N3bkkxyq4CWtnjnjj
Xhz0YUW/krjr+15Gx9ac4JxWvY28xaFGUnZ/QdtbqGuaKouirLMMKgMpK9kIca8Gjaeql2TkgOh2
tPXz77MJEKEFQaeodMgXzE8BME4Rbg3pLhwmd38d2x/maocJerSmr1FCQkdHD405UHEGqAE0xwDM
nxhq3jfFWxJzwuUk78ZCw5O9ae6G4h90+VpDflHriHOSt98U1yUxIU8V1VB26Gv4WmG8iJN0kJrg
HoPdhyrOX5cJxI/N5LeD/ml/eTyz1GNWGcyq7Loy0RAo/Dts1R3yW9pAzGPf5ZlhQqGiFsaR0Fjr
v7SmuNYwOM+TV9weSVCuu8icWDMBMbMYoRumdBcPIqg0aaXdgGzahgRCDTGi/JJDAL5FzYHXuLJ9
hK+mmXgoMiC6FA+4fhT1scQw3hC+hmj02/9cPG9kgqI+Hbs47oATRh5cRGgtSYrhBUFnx73OaR7Z
Xo9pmqJkgIBAY9ZTxK0QSwSO34kXPfyaNReNV9raroQqVxvMckpiRCEheLxQtyic6CnHfGblDq6E
4nOBjjMMs+1v4G8uzKtJJs7Tyxb6gwWWRaME2tEnnHX0FdOmn/HAY27ddvufxnTx/emKlzmKSoh7
O5GQW3MGIqLeEquHIbvTY2fRL+0YcNbHs8ggo5osYR1KSOeXmmiZuWrp1WIVITiom1NDBmsApafC
scnbU11+v8wE0+ugxsWpEw7iSfNavzssPu0goKMP3JCHLuHXCPq6qQxSypXSgcURqc0yEc9hP961
eXQnEP1DmKaWkkLbWYtcwwif9emSDwXnWHAXyyCmFk/o41+wWEgPDJbs0kEP5U7zQ3u54692+8a+
LpYBTgWvkFGjKbssQP/n/DSHM+fikbcx5WqCxcyghJzv+CNupulbOtoReZTSW5796UZ7NNzRk73l
U+cnIY5kcqufRQtK1k7/mSet8JsM5fW3MKCjaZOU4/FFAaH+ZHrhybTD43Ka3A722leuPZ4vMQAE
jjBIb9bY3uBuclorw8r1Y36UoI/BvZt4+8wgT92WbUYamgz9PjmqLVmhq3kInG/UI72ZlAxDzskp
F//ydLJNTAqSanpaoidr9hcvPiwH4zxfAugP0aB54oIBZ0tZva0IHb35RNBrkv2HNKlzbdWL3Cfe
hnKOhsGgTtCkYP3pcRDn9JzJ/shjDJMpkOwADUuS3oMMckio2iXt2JxuaU7PfOx9DAqJI7juF3uA
XAGd70ojK/SQHS1sXMSO8rZ/ZXEuYoMBnCoXZj3X8ArRhn9kEE1kY2np3GTVZkitQgJEl1TDVGUG
aIwkJGbY4ySkKOLMLigIffNMfTTHbXw2fAWNNJlqLYn7Ry19K8sM/ixQZchVOrSczx9VObfU+S3U
M29MOci9uY8rOwy29GIQgAsJnzPL71vUZ4P2KQq+7X+rzTO+ssHgiaqXwzLj2nUKUbL0qfggT1Jj
xcviN/LCq67wjDGAsmRFo5dxgTEfrfw6NkZu5W10U2ato0ndxIERzu6x6W0UE0dJqtDcqyulFfb3
evyhyjgZU54NJnghgZCrYQgbilT5el04DfigMzXk3Hjbt8z1K7FZbBQP41pe8HwsYugG0X4k2hdN
87GKS7VbeGEgb11MxBLXSgWuNRC+Rlrlx23hTulRiL7uu942b8ZqVSxOtNVYCAQJ2dlevPacnpob
ze+P5T1fJnI7tb2yRVe8ejaaRaqMHSqjaAwIH2kfZembj7VfoEYl2JVLYXH5iHri/6QEsonLK+MM
YAAK+zIgSASBBPh7eOj93Dbt/o1WPTo7v+cl+TZDalUnuoy+RcNgWUznnExZ3MJbpqprrD7VP0nm
fCkN4SBFcmV3anLUMxktTJKz/0XpB/vl/lkZZj6oIi9ym5oqjlyfWqJZHqSCNz1C8WjPBPMdlbhs
RAzx45HXm06MGsGSgt+zlz4YI3nVmhzQVfPK0LxlMZ8vR047jRO0v0q58CAZtS+SkXfCt0/c9Zsx
WD8peHSGEy0gueEn8aVFTCvY+vNiz07vjQ5mSF2J1y3Os8lgf9gIoSDhZeCAB7ZKH0wR8ngP+x6x
/WDGMKxJwHoG7RYGITO9acEMBSQpTMu8H90WUsu533rGOY8t7btmy4c/6oBYmWTCLLAoRGFHFbnL
5hxDdEQqb1ot9DgL2zzTKysMRBqkH5GHwLT+BMbZ1iqeEslG6QdHWoeaS2YPPIKI7VTRyiJzujQJ
SmjooULxCt1h4UE9qe5iCY+BByUSV/6nQdJecNrP84HX/73p/yvDzJkztWhELIKmqqW4j8zQXRIe
99qmJ64sMCcMpDlpqKrItkHx2crD3lbDm3L6wvlkPCvMGcvQXNXPlOqKljYpaXXp5w+BE0Mnwjg1
VueD9+p136ZM/+YveLVaGXPGCDFTNcsA/cmtiofqRXbJnWijkuWRu8DP3eQpv+s9+lyEhrviZ+cU
T/Qvw4t6KFD84fWrbaLn6tcwAdgkp2I76ShRtvUnrTsLgTsrVjf7YX6XDy/7S+esnH3FCZOhaOWC
+FwLM0cmwlOntrZO1Vmkf7SycPatcb4t+4jTwTadVokMLEu8AdWOgTi1EvNQevskQIoDBLSmirrn
+yiihOygEYbdv6OFNBeXeDFYg+l8rYae/dBb3vaXtd2kAYXD/1hko9hsjtGNJCBkTjQoNxkImaVs
fMzEwSkG40ySxpOIapEsdNpgwpM8g0ar+hCqkFWLQkfNk0NXKIf9H8XZBYXBdAXkewpK9BgkiAc7
04m1jBnnc/JMMBiOa6MhhYa0cZLVD6qmu6qccF5XPBMMgJMgbUOjxSoqclqKG3N43t+l7Wao1aej
P2AVckqxVOcjuKcdsGWiRAYl9OJByw+tFllddRuioaembHS8W317Qnpll4HrQq1yMZGRMJ68/ExO
rb3c6ND1S335qJzqZ7z4PfIYnXiKj9z1MiDelBWRZlqZGZNXc4b2yvK5KL/E4Q0aO50g+jBNjkF4
rzzeV2QwXQvTWOsoW7lMnD44ROXj/lfcxhVDMkT0k8mEZXZBLqOI0AigOKZ8W6a+WD3HPO1Ungnm
iliMoJy1CRXxufSD7i7WXa6M8+aLQLuugsEttNEmxSAgYyGeFC93g6MEOsnsxIu8tlPNP+2YLHd8
LsnRNNTYLSpdHx+qp8jroMM0O+Sm4nMdUIf69W7976pQ9nl/wGIlbIJRxt3az7bxLPo6lPuWQ/U6
f+1HS35u3PaYeiFInv/KJ0yW6SUfFTKABA3F3DKzdN3VyUHIec1e3L1k8MkQ2joQ0eWIaEX7glDv
oJzHf2hvI+i7bR69+vYxum4lg1W9MiW5OCDEg4aIUwjpoRuz49+cpF8UddssUwqIyoPytkUpyTAO
pAxuajn3/84Mg0JogOqUIMPH0QRvME7l/E+j8poffvOquW4Xgzpzm5nZVAF1xofgrjtW0PbMffJM
ef5mR3vhq3lyLTIgMUyimRgTOtc6J3kWX6AeiZad2NfBJ6K4yJ39YSv06iwzmNEnpaCWuLacCLnN
chl8TdAPiTTwYip6le+cYpYGBgqBbRUYwCYalSue6lKpiexGxLqKD7xLajtFfl3Vj5zU6lImpRw1
Qka/HFLkhtfdQoPzZbltcUGC949OtEI27kxbYJcP5X3yrbFR1XX3XXQ78bX6EUx0k8xDXtWlDgCJ
sOIePV+obzzJ3o+rmWeMt78MjpCpU+JWRuaL1o8x9mdHnum2HvAfvMy8ton9u8z84car7YUEWimM
qHGgf95Dic4ajBuBO5TCM0L/fWVEl+KurSgTgRycx7bzovhhLheH85F4+8YASdqnQZVIuMsah1a/
UOx3zPOCvvni1N8I3r617cfST0BhB+gN4f9Iu64luXFs+UWMIAnaV9qy7Y2kF4ZaraH3nl9/Ez27
KgrNKezVxEbMi2LrNMDjcEzmgHU9EfmuaNa+rB0l4RggV9Lq2Af2/XVZvOtjXIlaglYQz1IkvsGh
ER/y6EEtHv6dCMZ3lGFvjHGMEswyHtMcc4RSaLU69znGubWPYceVIuRSEBRpA7QD6bF3wS/qktsK
zjh09RvtVj2jwmRiSiJyuXsOnMyD3X9ZFLnWAxMd/b9nMuA97ovXyDMA/Pp1sulrvjurX7uYE9s4
UZrdim8BA9B1FbRkKZvvgW5iwG/hcU5ytOPDga7utJ+1oYto9awFJwKojabloMicByTv+phswxA0
NVIJhgVF6WupHebwcTDvNJMjZbvmf3GzbIewTnJzyutUxeDD5CBievlPwJntmlcU3x0KmxDdazfE
Su774x/NLa5EM85DVYVIyDJo5mD6Xf2YpS/XDWx7jnclgMlAxjGqUJJG7tu6gT/cTg7dKhNc4SX/
0mOdm7Z1TUc5grrDLo/cRVWeIjIupDVrPRwWgJq0h97Nb3IUIqed9g7FtAPLOMa3PKQxnlYyDkXp
iIZBXtpoq/aa+bMjXrzwoM853oQttTSdmJHSQIolt9JfmCbfZ1lhlbLsDS32cAQe+NA/lHZ++Xy2
jFLlZWjOMXREfRwc1ZN2+oNw0xxbTzrQJSbiVs8Yx5M446GcT8e2Erss1LVxxsqqkD9Vlb9MPMgj
ngAm3wgiYlSlikX5IC08Y2m9KJ2969rPexuxmzD5nDZt0sD/Gmfa+V8sumkGGGC0Q1NuO227+3qx
NcLkG0E/VSIosv+u+klO7Obn8LnDOAUFJdJyi7fcxnGP7C4MqFCTYAqREevz3Zz6XSHZmfoUczfA
eArP+JCQDGkXz8CzU/LST/X0mwyIazJXhyYnb2Uv8J60HCNmF2SUOp3nWQe7YouaYdCIlobaUPn8
J7oBwnv8T9IlmYXC6ooKJB0UhZrGZsmpMQST2+EJftgHSBpvZX/zTCtpjKOXtajoQMgLgvPHGRNo
y078Oh1FdIVAPbichb0YWsYzl2yFJ5X5coaeZpFJsCTYm4+Dsk8Ai6Nx/MS2ja1Oxvj4ETjpUkPB
CCiMnoxXGfQv8Fon2imvWAx8uv7ZNr3GShrj4Isl7+A4UB2Y2+Q9nPrMqorwy3UZ2++uixC2JVFE
SQofj2YkZdmSbVoZlfemX3uFz7Nh3vWxDYkujIplpoPPyZ6OKNaTTfmMCwPZYekI+7ByOYejN/Tp
Hb06HPOoDMO5IyRFTFb89rvs1n5zNE76g/Y0QBXB7+419zGYFMvdfM9rK21vMq1kMz6/QYMw0OA1
4I8NH/NKt/pDfsbMWYzWSLSbzqmT/Ox5s5Cb7msllKrUOlNNVeyv0lHIQpystDrJuj+CoqJ4ENIf
nLullcRrd0vtcSWq7EEbQEqQEzSYNJOxPKQklopKAQ0AemFfl0YN65qwTy4lrdRIwWUO5rnK7/tB
cOsJG4TtKRmeepmjNxxXojOupKrFsJ6mAcFtKR5mEoNSdJb9Whk06/qxNiwcRJG/yOxZHvNES4ek
0A0JzDKiI0fxqerbt+sitozuNxlsRdicu1GPFskxd5SBg0JWEkz02OV+8EcgpnLEbZjcb+IYk8ux
SWcAs1+CyQ37/D78FoJm0XB01D1gcxRLAksBfv6WH8lX3nYZ7zpZk5OWXpAk7Dnmsl8k96H5dP1w
W7hzvx2O/gErnQ+7ThkqI6F1o8ULDtiwP/c/9QfpGPvCT6Dcf6DtqU7lGy7FEqg7iwdwvtXJ+u1P
YMwuGrN40uNZcuR7aa9a2gFohh55yJzQ7TDPWu4BkoTdHyXnqOpGAvabXMYCg3hQx3RE6MvVwWpk
tyoStFP9bOBsn33UCRhThyCs4IhYV/lMCljPshhKXQOG+JceucrwmHjNbrIKLMUHpw8dssc9wH6P
IeDo9DueB92w/d/EM+dsp6wSgqXCguI87U2ht9Mg2JWER7S4raqXUzIuJowVA5NGsPxsKJ4AOXAo
Ap3jxbYt8SKCSVZios31kkNTkn3g0wmjcN/uZf66FrXoTx9Mw9Ax1hFV8HQyDqZrtSReuhpGcehO
Mpoy2P95zPdo/vuhxysKbt6bDn547Kdqn8G6erWtFqHSJLT2T1N4lptHjolvhDXAtFwEMN+/KZIy
KIJJ+ii9V090XnzYSbv4ObYHN9rVnm5jr7x1ZI/uGqnvBm9qYyPU4Q/QJU1Fr/AzGE++jNifmHGd
2OmzSTn4UVNa1Rgga8Ar38CQohLyik8bacNvMhm/1peKJMejCpLVBW3x2WnD9zq8CYNdGtxfv9+t
tOg3UYz/MlDQBd86HjzJvtlTnMfwIN1MdoW9iQaFkv9l2WhbZy43ynxSA/BGBslj5Hutt5hPcsfR
Gfr//2QAqy/G2HIcyzVuT5CcKrsFo5BlZphmCH92Gi8L2qpw/XZ5jElj2q3rjBFvHFrhoi+r8RD4
+m7CO39wMa+FClcNzaR7NqbD84xbtcPfpDPvkaYFi3YojjT0ULDtwgs6p2vt6ti5i2sfIHO0okP9
mjqFzQMI4nxDdglP6nMjnCWYpZi+YhnPSgpegONpJjuWWaawLymBCNkX7XN2V3jDbkCNHqv/oV0/
3ocOD+GSozjsyp0igoGqN6A4xvC8yG/dmFtDdoyG/XWb2wxphiIS3QCL8qeFcTlWei3REVEximAN
4anVa7spJ06KvvmFLlI+rY2HlY4CLCKaMtzGvS8lL//qFCxWHinnqM0wquiYxrPUwsImJ+RtsWy9
hhVwYvz3qkwme53qMG3FxZQ+FmjoOGR2W+2wNwO6Gp5Gc74KO5FuigSID1WGFStjF0ivRQFCDk69
YjOUrE7DuPWoCUXDzPDhgXVlj7VHhL2RvgzxCDZrT285w2ObQWQljfHsQi+M2hBQUNM4ukvEx6Zt
QnsykCcanXSq8nT37xSCcetNJQxR3cB69OBMOlBLZru6er0ug3cmxrUvibDIoDxH7UoltwAn98NZ
9ZNq2Blz4qVtergubqv+/Zv+MQ4+aptRH1V8sRlDFMUTaiQokYiJhedTSCEbgWrjJLXVW9yhsW33
t/p8jHfXxbbpDUUCIMzj9IO2DEEi8jx+bd4CT7o37w1PfI0ll3Neujv9KXQauqIToOZ93k/vhzQn
jQx7G4x93gWWNAMLB/XBTkXjcNdrz8bihTFHUbefxCupzC0HIzg2gyiigyN0fTxFIa/bSUAyLUEI
w6t6bfvFyxGZe11qEiRKBTVt05vIuBlFHh7l1hA8lOaXBDY2qouZk1osZSe8kR9Uq3OaPXi60Zv3
UxvtV1qe7PwS1Cjcxz59UF/5fGzIjDpt0SQVyZziE2+4q321sZW7Yjd7AFq5FRzC6/ZuO2hK5W7q
JhombP8SY4fJTBbwSHVesacTYOJex5yxiDF/Xr6zGZ1Xohj/0irBovVCgJdA76fV9za/jer3RuBh
hmy1UhR6oP8eifExiqIRrWqRfJuPMtDFkNs4zRF9esNqgDiEubCv141uM/Cs5DHaPzYAmotDnMtI
WktO/VbKnaz/gwWh307FqD0CaVnHEsK1Nj7VoHyL//9rhuvfZzuTRdXKZlbh99Xgm5A+NcGryCsD
chSAbUaKkzIsMoDbncY8L+MdSI1sMP9IKQ9BcWtK+LezMFlH0qHPiuEQRBm0/cmkvELJLW3W3LFU
DuMCSEWpeJC1+Dxju4aTtm1GuIs2sAy9ZibMUp3APUkEGOHZWxkalgkiYGPwY53X7aKq9clfYNlN
UXXN/LyFlxmlkJkiepRqFaMSDuXr1NRB38bXk9iLjNyLkowDosuTySRBRhtpfaQjxMxFaS89WGQP
mWhHRmhL0U7t/qh8tToikwU1syFVXZXSEmG2R5SmiGK6R6kNKFoAOkY2+aaDydRurPKEou8u4v0F
mzEVt2sA8oV8Xi9rZ7Ujw4S/INlHJxmCNRQrab8ldgVbBcdobDezVZ8WN3Grn9of2eVFOqPLTYsp
+7lB/SwfvlfScyLeNpL3Jw7sIoJGpVUVdtFSAZyflIhgrPd5PR9KsQWGZcNJE7Yt4yKGUZx66kyt
WXKs6VWqVQsuuviWHpyk6iUdX66faDvvW30zRmtK5LFJJAwgbzhg8dcpUM2lw3XDTnXxrSYXCeGu
fOXhjm47uMsJ6b+vLnLqGjC0lniClMZjnWdA6z42zUMU8xDntk3wIoeJcK3RJ4B7RlZL6tDuklvU
5kvyveu8WdtpvE2c7fB2EcaEN0EB7WcMziynLf8KypMJWlht4HIy8ZSDCW9BOLexXncUCyveZagU
AO8cbY7u0OyIv9jJrvLHxDb3vFfjdu560RS2Xyvlchc0Ju6yQe4qObRIgUooum6dz4c+4ukl27GV
AqEdaxN6SQtO6TF2J8xzf1XuGleygSPz1r9Fz380MYt4+OsTsqAgc1T1hYQ9XEcy/ER+DvuD1HO8
5D9kXRcZjBMR81bTEhHDYnHX7UY1sPWquOlIfSpEeadVptsJulUa4z42W69KZl8uK2znhvP7ddPf
7nesDsu4GVGoml6WYIQDlmZHnzrpxR8ph5M37VCwtIEVfSyPWFxykkNgNxxnSn/+c0i+3APjeYZR
0btOQ+4h6W8iQEmmObOun5BjkDrjZXolUUst6PGwNM+D8ZQDcinlBB2uVTAepkJbYCQq7UEA+lrD
EmJpG/uFLvSABbB8vX4gru4wLgarVfIwdIgMfw9RZs5kqQ+0r694yGCeeYOTXHmMs+mqQqmBKQn/
iak4OqOB1YrnwYpe9IMIniuV80Dg3SbbliZBLQRyA+eW7GkhYNoFu78xcmar4ELucRSQbR/NqVJG
ZYBoPsyRRWgJtOehJ3E00GBykjHUmkysaFVl+TrGdoQR3jDl2NE/vEx/GZLBOJQIC2uRLvxnNkj3
JKs8Z0dKjiLc8QC8tzZfUIkBMRbAA2RDZLe8jDCVkmX8mLUuXyjo3oAYBJTcRwOYHVWKr8SDqeGK
ZO4QJG5TuAy08QaCOc3u9jSZNcFD2ZYW7eobN+RPYP5+OyZzpcus90Yt4rFP0+fWMiUUw4D38ve8
0LwD3vx1w95SxfW1Mq5YFeOhI6hoOMvyqFTfZpHX9d3KGtYCGGfbpCnAd1MEnUbHJF4y2WnmJxJY
ZqL7XCAcjaRegfXsa2GM3y2bIk10WstG//dAdjGCiuJlBx6C16Z3WsthfO+shKXalx3tmA5YCmlt
A6vm2HAsbgCq5fF5wTbd01og636juCB4CaPTMNvY5fUFIMckL+WJIsf8D0Wurex1LY7xvooYGdJC
0D7sDxR6rT7rN9Kxau0W80eUuNoNwTPb+MUZqG8aRyO3PNdKNrsIttTgIsAzWXZ05aR056I66tHL
nyi9QUx00zWUmpjjiUorBqKKmZYkvZ3kQ/UH2Lsw4l+/zyasud4SEFMCYUJQ3yQT2DSgNz6OIkfZ
ty/qIoUZQkhSKZrrCkpYxKekxVzAaOk8TefJYFygWE9BnQ7ocAk5uev69NCNyg9UuR6uf5B/0O/L
WRi3J+bodMbA7/kANZnd3I288AziH5Sn/4dpXfprn93ERRrj9OalGuMBuC14yYBT0m2fo8cC4Z5u
CY1H8ZVXntgcYFrrA73l1aNTS5u5GWLcYvOl3A14xIi+cKsgpVleTbeaAb0B2SXeu7yoyft8jD9U
ayJiFLTAazc7qIZgCepNWz9yvt22h7/cJuMMWyxLdEYFp0udIYKlXdp0VB1UaU90UFiyC0yNjJjY
+krer4veDl4XyYxXrBJhBrg6JuQlY9/3X+Piy/Xf552M8RPZPACLKYSeBOadnu/n7jQnd1N5R6rv
1wX9Q6rx6yRs+imMJVFTHfPjrVsMFi7Rx/xgCQ4AUMzGHyXxwDb/ZOd27afYPLScsMNOErha2hSi
Gw2BQ24owjXGWfe83XKejbMpKcH5SETTKaV4N+qTWj7H2SNRvivy+2y8GZJX1vdttwuHn9cvl2ME
bJY6qfhfgqzSGaUvWWA4SgXDQ2Hr30lhfEok65WoFigChuN3+qgUQORaGry1PJ4rYZkbI20BqoeO
TgYgAOud4tP2SeXROkwzOwQIzchMC78jFh8onCub8SY5kYREiZGEmJKl38Y33b4/C3YMyg1sTGtW
/BXDrnZ/C5QP+/rd/kO+dTEPxsWAxTzTqgafUPSLPeiXH+lyuOp+9C8doJjy/CbHsRiMY9GHLCzK
GY+Ntn5RlWOg7DgH4ngWltBgTs1+KcuPRPXvMnX6M3oTJmRX2AvwsAWJ1P+RWOOO1+Hb7JyuYhE7
swJue6K0BJ1TOiKJ1NVPn4GrW1n6jY6BKtFJXOG98Msdaoi8rXDOodlxFsVc5lim8F4xCD7y6Glq
gZuhNphieBmNr9dvmGP07FRLrmRYWqFPbLGL7U780Y+q8z/URDmZBDvRIkbVYvYJ+mVaarXYJVHs
6jEHBdkwW3/v8fNa6zwvajJ+pumHTglbZH3CrtrrQJoerN4jwC1rbH4/mHeL9N9Xics86lWUlTOc
WnOTxE9TfzLNn//uQzFOpZ8LzexT1AKBNmqJmgXWO5tLesyxZxa+Rxx0uapGBDpFKq2kiuw55xVX
t1pQa7tiXMa4TEJLMFPqtHn5rlW9J4rJz6CenbCHdRXRuFvqbLQAwnAY4pizf8Y7H5Oo1FNIqmWE
UijCnag9Twlnquq65SosoE9pproggAXSMVPRUqreSrrSj8reaqr7lLdysKl0Mp5PRNVEjMkwzj5M
QbQ6CgQhrj/UymuCJTCI44RreiOfngArIcznCjQ1RN/1Y2cDdZ3d3wSFlc97P232uQG/+uswzJeJ
5DxshmKAH/pgek8eY1/3xZPA7ZJQO/l8IFXWwGWqEMwV/W6qsWg2i9AjomS6LwSekIKY+vtsPF23
1s2SnwTK1P+KYcw17WbJyNQK21aRuJv02jFJ41a1aidYQOmLws+qzFPryhljYV+FscORTx+c147J
KEdmxMEYNeDwomPAuRsDuFHcC2easmLLkvcs3XTvq9MyWqJNWpLHXYhaBKZIPcwYeR9I+84U2fTB
9j9UXnjnY/QFSPu93hc0Jfd6DBynLgBpniqs1gCmBTWX67fJ0Rm21NIJRjZJMXIBIim9JShgwqra
x0wHIWMX5+51YdtJ3OUyP1RrFUyiAHtKE+X2Uy05sieAL6NnIXux32HJIKgB0MGr4G4b+S9l/Yil
K4mB2SbaRGfHJbDLhV+iyo1MtwHuLNq9JLUMlQtFwvl8H3ewkphloywnCtxK645uvKMcq9N97yjg
PjWdheOVecejUWElTDAqrE0seAtQmlXaFe09DMTj6Xb9w/HEMJ4FG7mGOOcwORHVkt4f0KGr9x1X
zLbbv3wsxrM0qPmbtYwHlFzdKf19uHgRD4+GXsgV5/HxwFldWBb1QRipCgaogC9rDj+1lPOO5wlg
/AUYHvNaSFAwaCSAHpT1uWxDjgiuGdHPtTqESihj66RSFaOLEIlT/gSdnKt+UPmOb+Xb9a/P+Sws
uI4cycFg0hrBvJwzgGBNN73gXBexndNePMNHv3h1JJNUGjEaxC6KF9jtsWUB1GtK6NXYlc3d1ad1
0StawMLnZGlUlUuExx1mR+3WijEeVGF8E0AbZx4EO+9jsTA6WlfIrYn/YHQh29Mhl/wc2wZ4m/7G
3VI5HoGjfzL999VFtgtJ8jAawSmtqq6cIGpMJi/R5cREdhy1LrIKG2PQ8eTUf7g4VKpc4o+O6KSO
AKpgjnLw5DF+odOzQoxz2voAYjIFLqvPxv6H6pdPdFKUR3nAu0Emv0iGRAjpQBsoDzCvppXHRBY4
H4mr7oyXKEzgo2YlTtRgjVyxyW4A7RQtPyugd+OV3TgxnsUqnoYwW9QS7kJD80ZRWsCjokakeUa9
+Ne/FCdOsOOpapaKhaohvgfJQWjv43HXJY+k3MnVUxM+mU1uX5dHr+mKHbOzqnM1NWZBh4jLEhVn
/UDmmzKKbbFxA+FsZj+uS+NlvixiTgUK0UQK8MAbp9k30snVQwADoc1zjAGR0pnFaSGIio122+Sv
oLd+vy6f44fZodWlG+ugGHrkMr1kmdNf8GF2rH+7LmS7Dn3xxCyijhynSUVSGHd2omgfSNCeA2c4
0EZqQNcVz3HL+YqbC36rFwULq5MXhhLpBpx/82PxZhd4dKfZxfzmTrA7TEYcdHf2NK/7SZclBYeH
KLVp74qsKCY2oPAfJrmJk1GtgKKCicf0BCJLywh5Lf1Ns1hJYPyXROQ2a6kB1sKrWh/U6SEESFGe
W0l9EpuHoeF8w01FWcljPBjphdJsRZhhjVxKGmcrHTWrMmqOX6Y/88n6FNUwADGtg0mYuu1VqBkU
YH/ngNIHk634IHfvc+kCJMs1mv5QRjLHtWw6sZUw+hVXwnITqBRLh5IA4GgsRX6t4+dWehgJ73m5
6VJWchhtkBY5X/QKdxcHr1H/mA6ZE8cP0nw/YVQ0jrzr1rate5crZDRjrMSkm1rM/BHlhDkMEC3y
tme3deEigdGFYgimqtehe8soI+H90RsHcG9zLJgnhAlnadCo9VTgfaCrO7N56BYr0L/+u5ticl59
GiuiFAAvlYCeoz1Jxsv1398OyZcPz2a5WQsGbrVH2KfwkfB+XiFaBWiINK861wDu4IijxnHFeNiE
V6vzOdQHfHkKTiVYlZfdYi8AUGKSTSGyeQPq22no6nj02bqyn0IW+l6p8fCRsbRUHrDff+zgWstT
vxd3md1zF4s5BsvmvV0pxkJHq7p9P56wI3uuquJYxP2+1wNs+Bdvg94B7XF5Vbt+cYFq7Mfze0Pa
+6FSvbEFK5ES8oYyubfAeJEwlIJp0WYUFr8sHt5Pz6kfecqe+NFOe+P3y7btwiSyRFRJ0tjualvL
gz7quINMnS1duiMZGLuUwvojXbqIYb6tqMldZdIRjeQkfQl3ZBc4nSXdSwdi50504C3Abfp9VQZM
CZGBV6IwphiIJk2QMVgI1qVvgqLulqK5FbMcyC/ig4D8i3M8jjxV/F11dUnJZVRxJCd8WTzV6x7D
Q3gSHoAQhtFkX3QaG3nm18znnXPTOV/OqdJX5MpkYpxRaQ14tba6K80HYby/frDNtABUSPhwpoEl
U8Y1V2MVS1hep4XhEGAbKZ1/BmMQrwC9fYyLGMY5d11tFFGHt4bWf5/E76LOW9+l6vXJla3OweiD
upA0NbpfA4sU4MwDuHuEdR8KqBby9mc3reoij/XURtC2U9QiXVya2gNq5lAo+1BKnetfh3NtrIMm
iWAsY4MtT1UXvGjOj4KY+ddF8A7C2G1Vx7Vu1hiMDLAuHqcvZvM2d7xAs61lpgb6Ax3gMey4wCgn
iVCCJhuBRj4r/gc+rBV+owBK8l18Um9qh65RRPBMXE/Bk82kN1ovz0Omoro8eEDuwEi1hBJVx+V/
2Aw16uWIjCGNA6jmBBNF3jH+SwYfFhaozdQCnbT7J9/rIoexpD4YJ6URJ7wUlMiqWn8wW1ucOI28
7Ri1Og1jToAviIuCevPRjm9otYMSwAUnxaqBXVb4vOcP5/LYaYB80bqqF2FN1XxjRLGVxBjtMO4a
k0fQsj08cjkY2/zv5anXC/rMo0wJqIuflxAkrYJNQF5Q7kMK33IXBjZ/eGTblH99N3YSIK3mAaEK
N9pV93n4rvFmOTZ/XyOiBiAoDexrzEOoCNvcCCQUSIl8UueHhvBsePMbaaZJdMlUJFCF/R6J5HIA
XKWKYVy5Vd7qujkm+nBoo9RujPY865Wdl1iISqrQ0qLQxiNsF+T52QjLd0UHhdqQu/nI1dPtU//6
o1jFyYpizuFxaBVaO3R3dPUeRYK7v7ksi29/hAyqSJdbYPVHmSS5SOmztsnBdfXapW/XzZtzy6ya
qJ08SLWGZgqqWE463kZVZ7UxoAQIr4C/WX9enYRRGGUJjREjAPieGGZSAAYFsLUPA+DznW7GmJUo
+hVXSUwyjXGaTrRbO3plUlp55QgGbzFwUxVQAtAJklxRVhkHXCeyMSUpVCFunkvhPMiP178M7/cZ
xxthhtWY6HzppJzk4IdR83wT/QM/pTCrAzAGpkZBrEohBAxxcFjKyMYKLLixGw8M85bRFryUaTMw
XuSx4BVKkEQkSj7qv6NL4YJrbG7pr6Ah9Adb9MSTjA0nOtCTPfOAEDa1fCWayWrTKCFZHmONq2l3
0/BXJ87OokpWX/B27Dc1byWIyW5kEWxctUlH7GfPiA5qeZONu+t6wTsLY0dE0Udl0dHsyIvQSuPZ
U5SHrP+WLdw5WZWq2BUN0Rg7yuuWDJEEDYnywFbn8RWU0nY71adM6r41hnkzypqrNultYryOfXkO
pdbOSg1F7/Ep0/IdyeYboCzZo1g5kyie4q72qjayB3N6yPLomKboRHUAXtRGXzbVb1EtpRYptMWS
B3IuNHCn1LMmuooeyFYz1paoVB5wr/ZSM9nJnNxHg3JTp5FtTC0ibJp686weiLj0VmgYdlm2xyKK
Pa0xf+RF9yAa3U5IE3AjyfYgibetMdhC1qE1LtzmU+7JauXNpeo1pnASgaloxUPtNlXz0mojsZae
HEibHVJND61qqD0xGw5inthDVXRWNBt4AhijJ49gWmiy+24ob2ez9ZNZtxShtvVOc+ZEvJdLublF
X+clCScrmnrP6E0vyYz7blms2NBqO8gAibMI1pgHtwbwySe1f2+myhdj8rhU00MhiI9SpFmY0UAx
frw35PRUp7Uby6h6SpK0j8L0Zdazfd+QXY8/Z+zC3dxlLiIt2OjbzFazXLTzsHw1l+Rt0aZjPwmO
NBRvJDWf22qwwrjw5A7TCpOGXc52J6eKJ2jlzUyIhdz6Lpore4n73pJH4MFIWmkHsgYAtRHsXGFo
6xP+KWwSW2sVLwq0b5G4uNKUuwCWzB1Mr6PZPd22cuV15uxItV5YZh6ctF70ahWU9mp4GqfRH0Fj
qc2ypZHwqYuaL5KZ8XzSZlBa2Su151WkMAMsd0wGwiswbE+5O+3CvYpNS7rp01vX7XY7x13Jooa9
krXUwtTlFfxfMcpuXxugFg/3ydi5naL7aWf4AujTZUV0e6381qFoJCvJORp5nH4ct68xccvAbGMU
05XrXgU4xvRX0t4U3RuR9h0PjW4TRlBanZgJYfNgtHVOgeLoVI8J/u/ojvLTGMCH1/3yp7EXfjYv
xAXx7Nvw9fpt87wkE9xGMgCbmEKGSVni6MlDXE1eqD+QhFde40Q1dumpztIqK0akAYqvemRnunT3
TuRir3ICC7ueD8uacqHDszmUdon5ZCTPGIfgaCgn42CX8TO88OYsh4xcPijxjRRxrI13BiZyjQBY
E2MTBtCK50i5NdVjQzhJE+9rMBGrN5tEypGxYewA1GYYQ6JrHTJ3wWi7cH7RbJ3xG3GjNM04YJgi
OEteBcBi00aquccaJBAxefNcHItl1+oxYlvUSo17k3K7Fr8KDfYdCjsF5l4q8mhgeDrAeIdi7JZI
o80Zrbrr0seSB9y9CT638gk64xPSoC5DJUZOQed4Oic4ZBgOUcE5R2EmQPPuijve8Ph2GoMkHYxs
kqGxoxuDadazIKAaNGAyKX4Jov0oZG4cnIPsyWx5SxTbWn6Rxrj5yRimUhNQ/0YNcleaDVZ+lV0k
RM51B7cJ2CHpFznMl1KmpoqmpqElk9mmI/iI/qrX+vJd72Eq5ZTuF4CU86biuGKZ7zclSqsRPBzg
7+j0XWjV5+ZYYjMXD6x8D2eOlfRYsieOP9/Wy8tpGX+uUMalj82RRttJw028cByH9PH8+Jzs/pLA
znFE5jCrC31vme24L5d7I9RAb7pY+ii6RpFaXdB7crp4taLtg2B2wV3kqgtYzYMUid8hBKdFXd+I
4H0oiWHNTegQEb2I+WcoqyDAyNEE6W0jNQ7B0o5W34UIuEBqyjFVbmIRsuz9iSxOX6M3FtyEBM0Z
5U3s73Lzu9j1LkniO6H/ouIj11XoxNNkS+XslPl0EqI3ogdwqq6cfYlSwPSO2SkPMLTYNR5ILN0w
Uw+6qOz04Y7IuQMKEDfQT2EVeooxeRGy5YGU9hDeAkvK64Xw3qgLS2xA/hj0hzzEigza9uAvtXRT
s0ldekGGNot4GtXxIWqR9qk/5zC3i3pyMBL9VuuAHg8me1BmdMmjB7MqbSD8Wd3ytZQxa06mJzJ2
h6ATnXjobU17TUbFVjV0yYJT3irHuivcRiB+FyW7YkgwBi8852b+PdIHK0+BIJ0fakE/Z6p6AGgA
Inx0SOfGMk3RQTW5QY5a1uIxCMd9GMcvZvaWzYnTo9OcZJoTaBgCCpFdlxKeNN1RFd6zcHHBKW6B
q95rFyyY5YsTquVRCXNrXGbLaHRLgKetgs6WZ/1cBHivNoZb1hPwYoAC3c4WdsctKcE2GP4+MQTc
Vv9d07/lQo0Xh7rP4a+jBhm4IN5GXWhyAvf2MIlB0GwDzKtKNCayBqkQtNmAge2ysbK9CGeQ3wtu
dcxNy8ROse62TkltE8S2trDDOKN93RltRqiVfCbsCmrQCfIED4sJ42aarVACGZWBL9MAhvbndVnb
sXcljIm9MjoIYmBiuFAyw7embx/VfrKbat7XVewnGoYxBs1ugxirKItFGgBJlI17/W/Y8vHAwDc0
0VQNXWZROZRujuCRAJsSJ7syt6b0nJJ/KYKpJCwpWZJJwCyLEamHPDd+yLPpCFrMycm2/Or6JIzm
TGHd9JWKeD/0/iIoVqRIHOXcvitFNjX0/FSVRR3IWjiZacBseDA8dP27tODlyNtC3dI/Wfwlg03C
9aXEuBGwelArfujzHyT9FojIJvCiBg4ZJ/BupZhrWUwtqdL1/ww2yT6FpND2NOHndzC3kpa1GOb7
Y3ChVNoJKgaWMkdUQjfv3iOpf64y/UxyxRe04OlPlBpTTbIpagR199/fp6E+h9rcILJP4XcdTfs6
PRWw5/+/kFXWwk4vEoOAuDGEp9DHY189K7VqiWLGcUfbj79LKGfuLlYbnLLFm2xuzdulSoHj7I4T
uW2MgdO42lK89XEY8zGGQKjjFKl5qid2Wx6UDBP2cb7Xw9hapi9/cHcoNSuYq4AdsVuXI/asTT2D
sLF8KcedQX78H2nXtWO3kUS/iECTbKZXppsnj0bSCyFZEnPO/Po9PYY9nB76tq3FLnax8OLWdLOq
uuI5cidAQty8uZUIzpHTnA71MsO3xipW+BY0purcLw3dboZw9/+dhvmNdTkE5T2S5GggDTR3O6u3
Va3zcxSKrovZMld5dSIuHI/GpCostjfAtkWALwBz/TcDB5uKsBLDGU80LkZcM6Qaop0qy9dNyQ2T
5y44j7kk0O7tE7099pwDkkBZpQ8TXHYm93dzHO0WK0TwZdnDEp6nMT9OJPSyohVc5PaQ7Ord5azK
yBEPUQvTaK2n+vNF818XFhbs4Y5uCQ4TNDGtH9c/3mbNTAFHyl8+ics2ylrRhyxBPi8/di7LN0oH
GEDPk/MnApBwcWFL/9fyuDRD6kiMpXvcbeXqmBlLvfQZ2f2FgmuJ0cCYCG+wmyEUy9wEn3usxFJu
2qdSmjo3xpntSxh2fZMecwB6L0fZYbhK0kG0Db/9JP99q5TToJIOQ0UrDPmYxeMcmHs5Kh28aoKH
kvmKa4fi9GWQMeUphzjUPKG9nQZ+r4imlQSfi3LuN22bTJsMINmbugNONZKkdr3cjKLe5SZy4/r7
cG4xqNJxQnSpuqWnHNNfFdBzyl3yPfPzHQD6HO2m8hj37/QVQ1lO6ovaV6Kb5Fxlquq6bNY4Zhwg
E2yNPRlE3TmRSnBusmwtSQvlFkG18omGj8X8Va6frxuz6BSci8wmyUq7EBFtNaCX8SkYf17/fdER
OF+h10ulhYzaiBQ3aYp3GBvUbSrYA9oUopgqBQo/xhL4wXmpIFndMoBbuUIeeJjNFExKos7b5k3p
igF+EhMwg3zBimQTQILHDnVzzaurr+n44/pNbb0gmFH/+/f5j52xVzFF0x81cUxOprv0wEJYEVH8
5l2txHAf3AporpMQx5iTF03J7CAq7BQ0BdcPs5kPKrAACvx84NnwYdGiNpkU9TOrKIIoBnQI+U5+
YDi5uZ/8FHkcoTT27VZhSyxFi2RISGfIztwZ/rKXb3TwVXevxASiLbDtG3w7GvvnK2GWnpcFjTEF
qloHrY/tcvGXSMQqsRW6KIZKZB1QvJiY4968mQaqNDKewSSqnAqMzgSL0JbmZsljivrX9a+1qdpv
wvgq25I0ZMklnCjvzsT4pCa/s2WmgHnSNIGjYOk8AXJQpuqfMArJAQiqXuyFtS0/oEsOBa+/i0Ab
to/zJo2zpN6KrQFtAGzxKPKNZQU/VZTMrt/YprGuDsRZEcn6sCkZqyc5xvsYqNP5AeP5OyHc9GbC
uZLDuc9eLrMsr8ifK/j60fDVF/0uPuqYaFV8NpZhgX0jOuoPovK86A45/at1qcMQwIIF+dzvi/Oc
f75+gZtG9HYwvjgwRrEJCG8cbGqPBt2P3S4RDbVubsmttI5vzyGIiio5YnmT1ntTlO2sAsOfU+ta
c3ljzaAhUObaBvHYUQ9ip5ZnQd4mOiMXawWhqVslK7JMwWVJMMyY7ZXwy/V73Ay2VvfIBVthmOdl
qA2Y3K1GP0WBN23UXTDoHviE9tdFiY7DOdncrNJBK0d0odRTmT/Qam+K+J5EItg/X7nWJgv6NmBm
hSkEs6J2Wh5oOAq8nUgI5x7GIloiqYCQWWUAPEdM9TtVmAikbL9Jqy/DuYia6E2oqcDEJowk8MQQ
ETCrghcpYnMMgvRTdCbOT8xS2JmJjledxAcVFJXmbS9qEopEcB5hnrK2mgx8/jDw1NSR9cLWJNH8
3qYQANQoVFWJSfjN0mgeRxNsKHhbu8bWysnWu32GvuB1Td7+NisxnCrHXZKjxwgVYDtPDNE7cQM3
8BlcdOyLnPimia6EsTOvlFrrAR2e19hjhTOypdkfgsq1uocMI87/57E4zU4BS5caOh4+7ZEeNR+0
qbvk0+Kw5ZvYF+Wrm3BCCLr//lacgoeNDHzoEAkrazq2FzZkwdrFZC+6wG2l0A2dqIQiHuIy41nV
UQ1nTCCN8dzp6OL8GOUHwdVtJvvmmwzl/UdKJMWKp4yt2Lzia8eePu2KfecVD/QUu1PnGoIi5eYD
uxLIOe7eCtQuDzGGk9FkPzTTeSKNaFr7owwLCbIuy690vTo/DavKWjQ0cYrFJOqRXwyXPwKZ8/wj
s6df8R0808kUMAFsS7Q0arIoDwO43DWOfVRKc0xcM98R9bGxBLe2Ybk4kqlT5XVuAGd7L4COeFVL
quFIAApdgHfNGPrMs7FDTd4X5Uqbp1kJ45RC7g1Mgxk4zQxIImUg+yIcBaHxR91+fx5ODeS0Ms1m
MInb0QdsEC0jZvSy++vK/TFYfS+DHXPlgLDumMZJiEYs3INtktvcujXhuXN0vGl3MOUn2gnU4KPL
YxItExALpkmgfu8lWkYZG0YIxauLGyk7F0lgk9itRJSXm9+HLa0pJmotKHO+F1PU2lDLQwKwj+UZ
/e0QHI3Xb26j1ImDrCRw7yr2fFVNYhIYscXistKjCQKnyaF+txOXVkUH4u5tqIKsVoE+5Ob1jdr7
tBAUSq7/PlYm318YxqutZUwy4g75fTjs0kzw+xuDKOv70nhXrZOgC5cGqtY3tqo6wU7dR+78BZB2
nnUBAi1jmAbj2E40iSL4UPA8708mG4EVU6bjMoAAgdoT+dDuzu5f2YOVE7gQD9dV47Ue+76Syo6q
G8prUmvyOS2WipVuZp4ojrB9VWXhl2GQ/1A78/OSNSgIpt4Y9Ye2lezMtLx8qOxEMWxsQNxKfbaf
lmQ/tpPTZtnDVBZ30zh+GursKR6j2laVBcO7Y/4cEuVWN36GBLxhVvsyj5XXy6OTG4lnhVhjG+TG
tSb5s1VFqR0thg3wRW+YxpDNevhh1TyGLWZniP7l+uE3vdbq7FygkagDOiFFhBB6whCK/m0mhTNa
Are16URWQjjrznsQ86jFiAtO8tMSVSNYV3NfwoSVU1mlaLl3o5z8/ntypo5FiNAomM+iuwK886CK
87rDfAG673P7pT6rr5NwDfQXY0fRz0pI8bFlmzK4RHSKmThN4UNfKVikVO4i4mIv3FOs0leDSlC1
2NgdsEDz+iaD/Q2rl0AC5g7tmH8B6StmlqL+kwoyeDsL0luN5Hca0YtjSY2vwzT3tqaSixWMdzTt
nSxadnOTYAxHlYCrYXyr+urnoKaXuDP3xSIt4BXD/6NPLnI1uxFGiGxAcnwNZcwkgfcvGufBJlWc
uskSntRM/YldibvGxNAfIx60kker1CN7JtlBzzEfE+vgJ5zlBvlZiDmfYsb/uVY+SRG5M/XFVyMs
sofVQ1knZ3wzgPcV5TnWtMg2629ss7+MjMdlMGM7xriVbWbyOZQAqHLdCDZjERkBlsn27TTKNzoU
VW66Ug0IMqKqsXUpelgCHYDCrTNqqNVkSPwlFCGlaTero2PIw6maTEGNYctI1n8D90XlppBTg+ow
kiV062zfFYWjzrpbab/xpMs6pmqgmaZm8rFkInelOcQyAa9bYEfpk6o/JeqXvM3d67e6aQY6btNU
ZQbAzEWQgUyzsu0XRJDLUz+/qCLcvS3XJa9+n3NdTaCnQdXjHFrix+pNTvxUFziujcITMzNVJ9AN
Ff/FBamWVjXLUOKjZEaj2Zql3QzmAnCtRjlIFBN8hf5VbmO0LMv5Mcp7Bw/mw2/coqxa4CUmaFcQ
7pSAQSkza0Dk2mIVs9B2w/Lt/xPAOecuJlrYFMXiBss+TW60ShDob36m1QE4bzy1ExhsA7wwBFS8
moI5P/lLZbxcPwQLp/gnXF4J4cOtRse6oB4CaBxjCAz6LD38mzGEbUfxJofHNs3NLG4iDVEk3VVP
uZf4yiE7qfejq/vzHgpx/VTb6odxbrReDHx7g8sp8p4W5WJAHJsJYPQlMxaEHrVj6WI+pRDY6/aH
ehPGOaBo7uoEkB/E1ZMX2hE7yPxO+nH9RCIZ7J+vnq1FKoMCwHsEC6M58FMp9tpCRxvT3zGalT/n
zHakUllOhbS4uvkyxd/VXgTptOnbVgK4IJWYfTPkDULGqQfMwf3w3yEX4XeAhqLpcNIWgLDe31M2
yJESgmvNlaJv0/JQdc/XvwMzug/2svp97u8f2lDOR0Nf8MZh9LqIvJnWwBiXPGkhuwSoANnvPDor
gZwmkzwNogAYcK6Ftx2sJ7ugfxSNyW6mDutb4zQY+B1lNiHYcc2vNTgEQRMsPVjOdGxihHwVcB1F
lbOtN1vB/rgJ2mPLwuv8/jOVlVoV6FkTN1KwZm1VblKemuGW6CJ929j1shQFSO86Gtbgx+YhN3QS
UzWSKfMExPHZ0RicHVBrLuARtatvWIpCOrYf7VG0trRlsorKSnYGAD8w/sydsY97fUKz27Xq4GSm
8nEEvHI9i2jItyxKoXhrLQMZB+CN3osZ+ixpxwmubpleyuZzUHnXNX779ymFDspE13loAdqUWThZ
sNieHqXi1EuCEt2WRSkUeoB1deSKfFQVV33dD8xVL3l/VEjiKIvp6NFiT9q4qxa05jMRO8Cm9q1E
ci9rGCrIACi+zBQcO2ykkMQ1Jywti2cARIfjntcuT7FlwNxR5zZnbFHs2t10KtwYg1Qxdg0ZyG3h
FffxrWgeYPur/X2r/FK7PMp510V4L7JkvulMfRcpojmqzUd29eX4QqRiSvXQxwtxi7MFp4EBB6fZ
azu2KiVaXmKxFO9216I4txvO+RQStUfWFgweVb7XVHM6Cau4RXJTG5WghrNpuRrQpCydIHTlD1Y2
6L8FSsiQAHUH/+6kz5MscrrKpm6gQgyvhNUIky/dgYwiseoCn2g8gnlFceLTfKw/MQah+lsy2u0l
OOhu4zHiksIe9tMREFvZvr4N/sDWuXLKLiKnvPkMKLrJYLbYv/l6zmCYZdYn7C9yBteI7R5jqfSR
dU8wR3mxXNF84WbBYS2QewaMGd0IyrS0h8D+W411dL/eJcQOd9QePNbdrxzLTeCpZae/A8enwLlt
6tXqxFwMj9ptP5NQgn12SLm1LzJYKjH2qwzHQRb4uU2LXIninM4QjY3WNihumEvsjIPyUky1sP3F
nP0HO1kJ4fxNPJMIZQ0IYV+QOhFwW4sTdprR5/jvxJB4WA1W+QNaKzI9TtQSz0scsm8nZbcBBQ/b
Y5X/RjS6EsFPSCAYpTQ3cZq4pXsT6294338nU1jL4J7PHushVOpmgo1Z4DvZss3gx7XXXopoR3FT
A95ujN9jDsYin1WFaUB9FyWHMhQkjBuT0PgkJr6KjKqB+YGqhZIhVeIWAhj1X/6Qg62CHiI/2DPi
xuo5vBV5jE1HuRLI6XSbVXhJZzjKGSC6SY8Z07F05YaKPtKmq0T4hpa4QTSQ0LyPcdJClxf8B3EV
CYyr7bIAHNj8WWVgUi7JYxeWriFF93GQ3ZJw8NtYcSZ5sEdgxWAMV7H7uX1s5tmZAtWe9fZwPUBi
iv7B5lZ/HPvsq9QMuzBpXQPP+LUJrIK7hk3yizftt+5AJSi1A8dJMz9AIy+yPrekw2urW044gD+6
ObTT/dSACiV6ngLRGMIGQpilrOVxvrkKEJd1ExIPxgJAajxLMZBBbXIXHxixXOJpR82hxK5Pkn/9
QrfCs7VkzilL/WzRUkXV22pquybY+SwLezax8Li41yVtPkBrUZwCl9JQTgBkYP5y9NqH6BzcM1qA
7BZAmt8ZjwP5w7qfXSB33i9shV4UBGzWRdZ/AOdFpQqkhEAuIS65X/zhkB6rF/Vr82vyGEtnKtxy
2nrvgI2mKvgX8oXXCGClq6lGoywbcF6U/xy109xKiVo7qOPPgRr9UefST7PKQSkx7MtKsWdtdjql
OpuGhOGx5NwVJQBbAIwkjx5wmZODUSXY5G0eI2mZbHUaTzQmz+lITmPTe7MVPAJc5VTq6o8asCml
XHoaHXdmDaAcUnsq0e7UcTgplnppM/1x1LI/mlz/2kmzZYdRtAeIkI1uums24PZBFVSq9U9dRZ1O
C9CYGNJPg0Zuyw77zkTrn+Yy/5zUNYWWFH4Sx8c6iwTRwpal4+I0AkInlkxybmgcpZLMI6ojr+Me
rygOsidesdvUf1A6sdoli8M4MUAgkqTUQnqSRc+kie25PE8NoHxiUYa6beNY9zaQd8Gp8Fh2VqQ3
+tBC0ghiaQx+7CIXe8NsdSB2GPKBYmdHNlopQlzePOGbXD6nnJJWzfsJ/nywjnOJXf3U6wHXV/+4
bt4b8znwYSjWy0iPsYbJ55bFopp0KlHXyKj6FTull3lOAG1M97IRQ2HxP7pC2qFIDMQoVTQtv/U4
qpSAYsFCf+TDWtygTVFFgXLsSq3kjSXmL9V5n9St6NXfivnWcvj3pw5lJUnRg1F2bMO6RcxneTGG
cZWTKA1jP8U/dWtR7Mgr9xFLaUqx4o5pENUf1NsSQ9nXv9jmnSElguZbSL74nGjGKru5sH5SlEW+
htHUrBg8rRQGFJt3phkA3UCezya43h8kz4tgWQK8J8l5QpwMYoVdA3xx4Byd+v31I23e2UoU93lq
RelSIA4tbkU+6eVt3L5c//3NuEDHgAngoDDmxHdaCGoMhHaozwTFjWY+NGiszJfJusnivQV8r+vC
Xi/mgwboiMBQPqHWh63pQU6CCnws7APNd2kCwwlqJ5wrbDVX6uc8y2/SKnEavBK2XtRnSgCXmgJb
y5gXu8yar0v+lGP1HTiZx0HBFMmAcdCkvwHH4EXriz3tKp8mLVZxrG4vS0DqliazBFBZ9qlpwgdN
1Xw6gAzZ7M8kkx+vH24z/0VnDw5eVw0LBcP3WmFlqTS1MR5j+Y/BXc4164A7FH4CXBvs9ReFz5uq
sZLHPf5dnmRtPrVIoWgNxmx6HCfl/vqZNkUgK0AXEaNIGv/gx42MoeVwQo1GiQ5zK7lKJP9GhVpd
ieAVPB8HVEyggGrZAoYDqCNwEI38eRbtOL02Pj8o30oS536yUu3kZTRgtYfukPkDdmqkR9XXHfRC
EKztdVs7tu7igYnIx/DAs8Zq1350EQWom1HU6u9gz9vKDS4xGKwRByDPUlxJOmjtXpdHtOiORHm+
/vk2jXsliQuF86RJpskAIkk5x37co1Jklrs6kU6lFJ1nefHHUhO44M23eSWSM4I6pGpatXgzNfO7
2k6uopxb80iAXXv9aJv1L/XNlfDZfVB2UtcMFmYHvpkeQymbn9Hr1MFXnzqhh/kl1wKNmgqeGRkb
p+MjxpIPGgMmPhhuePtbT9vqr+HqAFrQJKDrRBaXA210aL7nIjKfzacNSCjoRupoe/AwBnpLhnyU
EPN0hXzJqHIMSX1QW2E4sKkyBnCEdIMqAELmjCRqYwCABEyOy542QCs+psfQ6/Y1ArrZHXYVwJcI
+A9FpZRNV7MSzFmFSYkRZaySUtPgPMjFPtZEvY7tgG4lg7OHsEsy0LJAZ2bwt1IHB7uwV7u5iID6
N61gJYizgimpx6QPTTg1RBCYR6IeAuVP3TSfpK4SYWaJbo57B/QsnkBNh5uLJg1p1K0RtgKj3n7a
3s7D99+XeTK7OYB6dy52fgqv3wWHqUKQH9gmeP2I7IhucNtbr0RyFpWbZSW3LFiMDuRIj8UdW05W
z8GOTWGzXQNqJw/Zt9lVsA8SXcK70Mn92G1/o+4KBNG/7OE1A18568Ak/aJJeJ6kNDtMluFps4j6
bNO0VyK4aDJAMrMQ5jIVE1IuSesb9dfr3nJbBIJVLEyxXIa7zGYE0N6CaRs3Hb4zrLj5ZCyfr4vY
zG7BcfGXCOX9qyaRoR7Hml3UgDnD8FcoZfaivhTBY0JOpDkMIg3Z9lRvArlrq2pLHhYJvXST3qfN
Tm7uZ+0xmm/15olQER7mtkG/CeOiFDOIhkjPEIaPYfEY6l8kOWhtIxjsyLIEAdHmCLC6uknOBRtA
wc0RZyIkT216JF59rHemS+3wSYHSmzambbzC+e9LuUh2V1I5/yu3NCRAQGPTuMuxzTF4u8hONw2C
020GPybQlamuY9GccM7KmgitczYFZzTqr4AOXh/IF3R396jb3kVVL9DKDQwxHOtNHu+5QnMyszoI
FrebohzQx6PiGD2A0DLyqMv1LgTekFbNHqIkP0plTP4No1MsyLZnI8EYsXWm2bS3gOtrVfpN1sVf
2nY4aCl1r1vPK0/ph+B09XdyFpo1Vgd6Hjjx0YmeZB9o0j7qpl67y2TkENLX0Bvs+AyEkHO3a6jL
ZudF+cQGiOX7u+JM2ABgB3qK+DYDFugBZH7Rf8TPgd+dBkdFtTb1Lc0hRBDI/YPUt7SJe5TlPpkz
trTkfpod1TdMO+vtyNddHQxaqteocOqZI/Dq24XTVZjKq6EcNU1dIcxhawmoeuxQnbaLPfFZTz0S
NIQ3PdWbMJ7lRhnSOshjZFE96VJbylRXQTysZq2Daek7Ve5/dgQVuusatenykWIjcdMsavKEVQlS
1GZskY3mxkkaz02614an6yI2O0bqSganMJ1RtqlmDGw6ZnIN4MpErv5D3k1ovQL1fhd4/x3/GBq6
Esj5/N5KmwLrdHjHgs8axtj79j5J/8jHP64fbNPbr8Rw3l5BCSmvDXTCWnKok8YJrU+BkjpFJDL7
7cBqJYnz9fjVxlJztGWYHoJiHDWD3JnukxtGkDnuRVOtm953JY5z8lSJS4CAdNBEMwdI/G0s7aPi
mHQPtSxa3932vCjFodeEIqpCORNblhqrLA2aBcX5z3YiFs185QsrMqqgAzWc+jy701cWwM17TUSW
+A8W/rd4nmqMzLJKgxwhT1a+8lC3u25vfF2cycM6uy8amNl+tN9OyzOM9QkZjYB5Maw/fu6xDD/Z
AGuJwKYMSFNnih1lb/rDs3X3ez2glWTOCHN1UZEL4p4bd/QAX+VOp/DyJyd18VOUpW1765U0zgKT
fjSSgeJaGfNP5g57+UW7yTFv4taHwpMOgO8eT7OosCtvu9C3r8lZpDFhhCcZ8Ty2xwgIGMMZGLNe
dAvcszsGUdQBY1lFvyH2hQdmB/rwMK8OzFnoHGrSRNmIc+fKn5MfQMZ1w2fG7qghvr2IGY62/fbb
STkTVdLeJJIEn5pqT1RK7Ci7qUTpwKZxUCyXIr8nyDxeOzurrKbKm6QjNbRVs7G+/Ul7SXfEAt5L
gpGZ0CWixuGm1iDWg0iKzVaVb32l5qIk4JdFcrDHIKUHaojbDKBn6a44lYfaj76KC+dCmZzKtFgu
KYIUadV8HD1suPiS1xzAlQYKrga4Vv2T3tmiGY0t/7o+J6csS6f3pj5BTQ3rm1zcZ+TJbA6Ktk+q
5+sv1Ob03FoSpyb13IM3L0B6nB3i/VMMUuf80KDQDAgVQay0pZBrSVx8BpZqJe4lnGmussscBa4G
6NayskSrVRt2thbDPMBKJVOzNdMe3SMXU2R2qIRO2HwxAskV3NtWmroWw71KBZEKyYhQmenc7oxS
witDrAzyMgV0V4o/HlI39EHLAjMQxddbUcVKND9U2ZiBSkYdRgDUhoO2xEez6Q6ppR8VKprlYbrN
O621KC6bGOKynzVWf2pmrbD7yfiByfnfCDDXMrh3ZzZ1aRiwEYhN9e6O1vSk1Im7ENHC+qZJyWiy
gT4T2/4fBpTbUpbxvaB+PehdVKtxpyj0gY15p5PlUMv9F4GGbN7dSiB3Llkqx7CPXjMx6zb6ojv4
UHeZDTAxy24PUAy/kX7nKlciuUeV5SJZEkMzLD3ZA/IksjMjP4/W8nT9bKKjsX++sjEs/tedQpGI
0OCxTb93kWjsZ9NXrA7C+b9R19optqB37QTkU/TAgsUJ81pwXVvBAF1J4XxfGY1aR7Cl6dIITN6N
FXuKcjdErG62uPkM8rpO0gUyX8cmPpgU9vcMyh5ONJjf311i9XnZYGQE0xss8EFk5yN/+wo8ci/d
UTf+SUEUoAOOy3BbYLDf9U7xLJo33b7ev/8GfvChLIc+qFoLCTrtnFar7VD6FgC987qWbPqpt5Py
5HxjGxlZzTYPKqP+kUbxpZK1xwLDPVjKvL8uavNAWPOkOrqm8gdIQM2gy2SwNBzlFjednsZOA2TR
f8fqtrAI+SaF0xer09RpaPHp5u57r1R2Vv2IJ0Vwa5sPy0oI90wa0wBUQIJMTq4WsCIoCKWm6pLK
zUMsB4lN6bdq6S+WlrjXr3Az81ifjns4TWsYtZYNZemX4hzfwM/TI2vcBIdaQskoLe3shp7jyBaB
e2zqyerEnEUsqdJM+oJrzbvZHqqXwQAY+pFRB1w/oUBJeHC9UEkzE7O86GJWiT2B4EDF9I01ibaR
RWK4N3Os1XxcOtyjBtaFPt8HJHJqERr55mv2dmeq8t6LRDENhhLdBneZI9Ca5eQYVfolTzRXz4bY
boxGUG9VRBK5t2UO2sQI4C1dtaW9l1kgvaiC6jCVzScD7JuWlp/aPjobSXhbjNPPsaru8yQvHDld
TmXZG55axp+lsL30avfVbHssKBbmrZ4b96g8pTbgXXaJVt0STd6rUnjq5upXP2fP11Vgc9RspeQq
93KpYVQrMeuvtp55VI7AMAZqcnJbvLTu7NYI26ZL8y9Koq8Lfx+8/up7MaVZvZhyXHSxzhpfxAIg
7ggsCquwTkOoA4S1aE40qW50td3PaeUnUZOD9iP1qqbAe0DJV2ydFHtVbV2pp47ZSod0TFDrtryp
M71pKvYFvIQSkKcAwLfAXHzMMI7jpagR6kPgTX2K4lb4ZJqiLcfNqhO6u9hRYcWyD9iicqbkamTg
VNk53Pf3jOeJ2qxqBxoVRzyRuC1PBWzC6zAb+L7f36JqGEBmjV8nL5LXPh7obpGCsYw98UZbVBLZ
jA9W4jgjs9ReCrC1jMg0Uh5QXPOtFMnRVN4qWelVufYttWJBiXezQEFXMjkzw0B9jTAbMUkLEtD6
qOUocqW77siqE7KX3eCse/Ohw0jJ73Qo15I508h6IHsnC4I6a5AwdUH3nUT2AvNjN/bBDFan48yg
NYFVNpq4UXpfHAAPewICvG/aPcLh2Bd1ov5BXVSUCrCLoH+Abu26NjX7BM22IjnH9JTEd/1yS6fL
ZPjygORQc0m/qwevBpOkKSQ03HSY6t/S+edGqjUwdJZQVu3W3KUGus3mXb0zvPwAIg5sU6VYAl+o
Ld5qZR/q4yW/CeaspA67Nl7YGu2CzluYNs6Syb7gQ25Vs7AG8dfV8u9PGLTYeZ8gIzqAm6A7o5GP
IbU4tqXL7GLgaScKWUWH4u2C5kGtZXhVZ3Jp07u5E0SQm2HX6kCc9qtqX6hai98fjZNJT5082VJ9
kpeHcHkZ1QdKZkE0stn0WF8hZwsZkD30hmUfAAf4LJ9lO3Gb0/KAUf8dQ7A1KtsSmR9DlbqmGVwA
OwLVc6xmiCTH4ZAf9QObWqGnf8HmuW3ob/rBRbGlOtfSDGYd9CMGl7EZs35EdsIGEIrmosrSZtNz
fZVc6Dq3dYXknsXMuvWrCrCToywtJuGmGzNodBvtAy9TkpspojWYu4zHmi6Ap4q/dJN2SuT+19Sk
37VW3qmT4uRRv6d6/RJ11GvL/m5UQuHcr8h6uIjXWOahbFm6kmEO5U+c7NTRLtjEdaaL9HsFI7bb
ycqmGubAoRar4CPMrHjBFAw++9Ttc1DdlqVP+slu51pQfPsHl/smivsSulwq1mT0bAqc9UOr22lP
7qit+KVbPfcnoZNlRvJRo9/kcTcJq80qjbWag0t+Q8FQ21e2/gNrSKaNWSKs1Bt30tm0HIH7Yy70
n8XiQXt/owBdGTqwLCMYvn1t+2JaMHhiMPHZMRFEBK+u9Joszp3nTacbi9mh0jikoa0rspfW47cs
1pyAjl6WyoxvmSLGNhNbCud9mGKHUMsvxRLsJpof5GJ+NNVJBaebul/C5nOWKF8Uah7aLPeWYtnF
g3EbDPWREG2fjen3MtUqe1Q11wjgGQrLLlvqDVko2vvY7OzRv/US+0fvb1FChUAyZ3y8sK4+UWny
JxXtmG72zGA+JlLot0OAmTC7Tbwh2bfdfBsF2a7Uk1NR3FS931vWUyWVD7lqleCRDL3rX3n7yflL
t7An8v7Pm6qwwXQoPnKmflLTe6oJViY+/j7mNExZUcC6SWQ0UN7/ftrJSd9grdVVIy/rbgoRlfFH
23j/+5wtxnIfqAaaTi4KrEe1AWCLEp+kLP3vscB7ObwNLoDWIIpO0SABeA/wlZtT/jmDBTJQHf1B
/nH9swiOxU/idINR60pSYhwyOmtJbSvjDeDKBK+z4Nu8tk1WLjNWKpqgGUrdhvhKvGvV5+uH2Ogq
vbs0fh5QlfpQB983xQM5evov6i12+tN8Yg1BxZ8u1bP1RZTOCGVyCi3rMea2dHCmXzSbDeX2u8RF
e/mS3CYvRmMrLpgiTYF2sJDivfd6f0520auLJPochXqlK+4yvHQw5XYE38WD8RtVl/dymNas5Eih
NVSljLMZ0tMM/5+Gp3QSPtwfA6j3UrgAajZ62WqxIoGvRpx0v5yqfXlgIY2oJrYRHb6XxDkHTIwl
E3JPzBh86r1wnx6DJ+XW/GFdiM92MpvEFpE1iOyKdxeBVkvY4qFuGt6H+l0afcuy79e1XiSC8xSK
oWs6BRuha6WoN/8yza+dqCUt0Dd+Rkptg2Ja4gqGG/hxVHq9+hDVvT2Hqvt/nYXvJ4FcaZbLTlPc
InpItRur+mMQ0XVvzC6/U4LXuHel1GB1mZtWx5jeeAzuUV9DSQBL7mhDU6fw9S+WszimXfuZXQEw
TfFlsHD9q4E+9umvGDG/CjoueRfUGa6w9UZPfmKYINVLsZcuEUDN07vSL3bTrXw33cl31y+Zafk1
wZz3KCxlKhcLROKNcdA7FLnmG8U4ttavBk2L66IEuvn6LVZ3necToPqA2upK2o8pjLw4L+1IMQTu
UCSFcyBBrU+BvtQU7nCH/Vo7jws7koSVDxY5Xbs3znskQTghsgsYGd2fABws/QrPxGcstyI+Ama1
14RxjqPWQnVIQlj167inz/gVon3ui1ZjRFfHOY+MlEpBU4u6g/ktlAenDL/Vnag9tzHR8s7k+KpN
bTaob08VU/XJBSa8T4DNbQONDB259rtohUtwptey8Urpyrgu1SQHaSAWDYFrXtpaFzuW8nhdtTeG
PN4fiqnLSgydlQywZHgcGUlO9ZhjaM7YRXs2MKceBLJYEHFFG/id1jlpszotE6YNKsaPtZfcoQBZ
7Lxonxylyi4FYyXCL8b5iBrsVqku9yoaqvG+e4z8P/RbE3Oj9CUTDrdvJGPvb5J90NVNplE9Z9aE
uHAEpPaA/i3DNqkKW79rnwNQRNnNCzDwb+Sb2WcrY0COsCp7+R9pX7YcN64t+0WM4Dy8cipWSSWV
ZFmDXxhS2+YMzuDw9TehPtcqwezCOfbT3hGO1iqAQGJhIVfmSY3ILt91PjmWHlSLISggYrYJzj2N
AxY1M0GwyTrAF0zXE9jvWVqg2Kc0iS5/X9GK5ZBFGdGoUEuIE0/2bjAJ2NWZtofPq+ixdeOh/PNU
c7CS95ZUZBJ2orxLH5agCprb7I6m7vBm+rNnHbQg/hK7OeMHe+h+3JcH6SSi2ohGy2EOpMvmJSMx
g2uvpnf9Gqry17+aUN7cUu2aSR0ShLCla208teCj6Lu/C8FVEDIFPVCUoYxil24N2pydeLlIJ1Zn
++zCxtd5kKnqBYoYmeEPiRxIKKW5WTai86MNe6d6sUEAcOWxnfDiav4DNadwtvsHY6hSdx6Uf5y1
303t8NxBvBK8RW8Bjxj+81GcWVcJNEfdPK1fxlk+EGP8WlP9qDuTT2rrXp8HyR168PCqdadDg43m
5sOE/zpbnKhth6C2ZTTYoAXFnL5mA8ili36wZPqls2f8exoWRiu414vuWXxL6bISVZ5SWwWHxF12
i9ft27vao265eOqX9CaPmp30IN//yUfW4S0CHQHH5luzepLmvdPluO2T7+mUgigAYwkiQPft/fAR
hPvGzjLH7ZD0ug818BOxrWszTq66XiRSJgrDXVT1taiHctI13xqCllx3xKdE8JFEIbhTw56sUVIk
B35u9EZtvmXDvu5EVI7tHfExW+w3nB0Wy9CheOcg2ZvacT8lKoTD5u+Xv/p2iF81JF75vCpaJXEs
XHdUCjm3PLmnWi9YWKLs4X3jnw2DprbkJGDoodjJqgast0A9MVt3/UrEexVtHd5AtFa0ok8V5JLJ
WAetY+wqx9zNc+xWxhS09duqWvcrAZQUBCT1CgJBBfE7OoTtnPpGJuoy214lH9PLnaoE1gews+w1
lACT66aCJv9kukAyQVul6CtyhyqxSieVHPTzxMCw5F5ani+vEvbfX4Jm7iitNGkmTPja15U7CqZ7
+zT1L3Lz0sCH+3IkQRrCN2toMZVr1oHm0+HBArcivqL1KXWEXRmCGeO7MuKJQsNZRW2Tlc8ktweL
X7qXvNKV7mB85TovigD5BFPI92VYFczDJqU00PFyM+MmVd2X9pcpD8dRxH0UlX4MDmRrWHkti47E
R8cbCprY4r3+YgTt3oxYM4+0T38I74uCpJ3n1U/2bOGSwErFR8tlArH2i665w6G9Rv+A77xQ0QcU
fT/272eYUlBrGeS0QAdbcwUXJEoFryYi0DI47J26QiMgkKCaha4dCbqwzBvUeH9ZFdbqWBZ4YXsZ
HEpIiVnnEjvv2ZWHQMTH9AeIHjZvjtf6c8BUW9AEqh7hZ+KJGoZEE8lBh2GUc94suP00a+au3T9l
LHqmEUXgwAN37tKU7UX3x/q0Wg+tcPpEW4tLsu1kpHlMkDjqu/LEqPTo5o395XYEJQtXqB1q4fs2
Gt9Eq16AVTyPvp3aojNjoOJCbur6fpRbaDX6ykDdy5i48Sj66SbD05aUHqzsuMHuYpZ2VaCiG9cG
jc7VsByHr6XXi5i378XHCyvS5CBEMtK+11YMrQ3WMH8pH2BodmXkXnJn7zNPDqVDEY4RKgBX8Fn0
ndwVLUvBwWlyGRyo1RPNR2yJNPuaDsc2/TpUgtqgcFo5DKGQMUlnGzipFde2fiQU5hqJNwx4A96l
zr6pnxskRSNYPzb1tfjx8lcVjZADGDNtZciowPS+iLWnKqm9bF1+Skv//e/CcNiSGuZgwZcON9Dm
pYe5NRyY6vzhcgzRRuAwpJ0HKxmoBPzS7WBNTm2s7/riqxP/5Vg4JCkKJW1raKf6EkzPqtfU8Ykm
KhsIwITXA25y09Rmi2h+C9/D6kmyLM+p79V4cJN+8i7P2/tT4+/b7CPB5z5Oo2mLhDlTfWg33+lj
Ejpd5tfoO5KHPOhW67qXzbckr+5au/x5Ofb28vsIzX0zZVUXSBGzx+P+qVIMN8aTa6cLkGv7YPsI
wn0wOQYpfJ7hPT0n6FGoA11SvN5ZvcbYS+RUVm9FpviXx6VvnqUfIbnDoCz6TO8wOn/o7tTpaRK9
Rwr+Pp84QlacjBA/Vn0LRvVuAyuLik6FYN42uPQM8X+Ngs8WjUSu0jLXVTjN+hYyuJ0e5L6RuFj6
hdvuobjNDFrRIibk+ojGxyG/qqQQOCXsXZkMo2s19XF1YkHJdTsGxCQ1G75K8N77nLyBXCXPaKLC
m257Z1qPcf5/ttJis/fr7/Mv/DSbCyg5ZLhE9McZFb9MuzaLW11UeduGvY8wXFmMlmublDWepnty
s4J/pVhuvniK+nR5RYvCcF+kSWVJaUYcFH33qtHYnZVdP/208f8ux9lg6H+eNu7MLdZSjrUV46n1
4a1YHE91isgZ5XuDwPwRVUVZUuEyUg+uMg3fZ6u4rhZVd+Wk+6qYJjzf2pukMO7tpX7OJXJcxyaE
uVzrLU23L1LTbcsYHoNJelTb7CYf7MZdiCmA1Pf3ld8h9eOjsLV3fjEo+76b4lL3Uyk9VDU9ZPBQ
q5I4tDs1SJfkejGLsKpAyhmMGzQghIqUPk59ieKA8yyZ5cmexi9jNezmie6JDssCSfOHOoMvCTwf
y3GvwWuctFnjo5DtK33O+hFuxtgIrDQVNn0zgLw0Gi5JoGm7OjYBSpPrAV6YCiwF4MH3ZL8YV/Rq
ObXXUAncNabXZ2GBzyJqRfmPFOljNrkDalhzu4KniurbxzEA3zqqcCNBjgvwgfuZUEd6+1D6CMcd
Sm0712WfgUIwLF8M+j0t97ooVxGF4I6kGWdSYaPtwE/QxJOxVsoMdaD7y1vpP67gHwPhEM5RUjLF
BPOmfaEhczGlVyRiqTN2wb4MxjcRN2c7bfkVkKct9LY6xjV7djTjG0J/NFYoNU8VdOITkbDidokN
stFMDxj+exb3kQqap1ptIKM89oHzTPa6191WO3V/QoeXGpZBCm/InWA+Gcb9tg/OYnJfze7mxIo7
PJuxV1UmdIveymMfghYaOr70cDna5vF0Foz7eDPcLKEfBgjpBttzRvT3pKIBCULYHP9zNYw2swqs
wqz0lzha88fLQ9hc5R9D4EV3ClpXcIoGz2iEjawCYnOO5p5kFH2W32msODHOwvBHU2v1MD9X1Hdx
fXieeKx0wfoTmqOIvy9adjZ3OtmlRvsRwui4ki4eM79qj4wVbt0zB6I2JLObhH/0fHc2Pu4woWs9
O+YIysA6GhFYwlFRSkFrCd29RJ+L/fvZodVQFIBqVj4rS08/aH4eWvf5W/x93Uk71WU6a0kofPHd
vn2cjY4D92bRy3ZtcLg0veH22m5Vo1T/Dm37UEYeQ+T9Gt+bIhbGZjZzFpRDjyU3uzLukF/q+b4o
Thle1sz0BeglyGY2HNM+r00OMtI0VpUeXSY+Hd3qZ3eNvRZI3vjSPqf+4E7/vIAo6cuR/z15+ru9
x8FHoq+W0uqAj6oPFa105+YmT4QWOQJE5Fuw5zLNrCT/n5qQCQlRRpvtAmlXhajgCXef4LPxvdhV
VzlGBkIk2GPKF+qTU/v67qy8U+6UbwV11wAtnOIy0Gb+87FaHA5gQF+zdDiAMVbm62LcrI0EUX8t
+1Kg7dxWBbnj9q0LeuA41AxD/82bRNeXRFoMFfeSW8aZ7NGTZF7DSyCUPEZUY101s+SKyojbm/8j
KrcNyWJlckJAeDGVvSW/6vOjNYmAevvzfcTgdp3qwH/ImHBmdz78Y3CCQhQ8HN6mF/129fL7Opwi
8gzJpMs7YTt9PJtQbg9qGRwZNQNVevTt79krS3o7vgzBhA6vFCTUNrocj+2s37OEj1FyO8/ucypD
Dh/b+hAfmIXNfECJMrIFrczb2d3HsPgaQJotdBwlPJoCN5s94BpSPvrDHHtG8G/NeXlLlL9cnHxJ
AEyvOp5mRlDuwfWqsimiKnWN1VBdZbZu1TwLStM5JkuyK2jSuVTBP1ejusOtzs8NpJ4yBKmb2r88
59sc07PJ4LZoSuiqSvBu8K8qV/YSiJnPkatFted4yl19wNwEUwgPDl+NSjCYqrD5IYWiTuLtfOrX
l+ffn3LVmZJew0JrwOgrUfYXGgkJdqnBpQIGtfqKEvao5pS+lSwnqku7uRgEpQvBEuafnWRJV9rK
QeJWLbczkGD8acXPkrK3u+sWBmjDz8tfTzQqDnu6AYV+e8XHS3LPsbFD8U4ozYKlq4oGxaFPJfWt
rvWo9zDWuwo7t9odcXdERxE0uJiQ2YC69Bfbp2Ajw0gB+iXMMu/ft0PUQ59EiCvcwBwuJbVVzjK7
LTUONjDT4uqeyBW4TfshMOGkSjxdgBnbCxTi4YoFI6DfHIvWuZJAomIUKu2nbe4HTYDw2x/y4+/z
y7MYpmxSkO2oMa7mqAjUi+Kb9RBcXi/sS/2OsB9h2M84S1S1vKlQvGO9M4A+VE125RQOybEzv8jd
7F+OtaG1wDK4j2Dc4swtvRuSFKX4Pugf8a1w03xX9vSNY/mIT8WeRfeJ0EZ4mzh4FpdbrkkMId6y
AWueXMPrBMyA7g1ZzpVmuembsWNK4w3El0pPPU5RvrO+lIfx6Y/ev85+A7dCSbfWhqThtiO3p6YH
xC93bfJyeYJFa4Y7LtWlk4t1xTiV4UvdQ89ZvqeGI8gBBEH4wsRgybM5wnfDz4tvcR0mxj+qKWga
FewtvpMCDqQSMXNoXYxSkNPHonu6PE//kcb8Woh8G0U7kJXOK04XGQ1qRZB8U08KRBWya+3ArhBC
vuVGtobWZsWGHgU8umC28HmXlbpTaRT6qL4u72i9z0r0dnXHrCoEwLwxcZ/icEd3WSVamk9A/zx7
LZfbfBWAkujva5/HUSRoLnVSfPte3TvWS1z+weL6NAD2A87gaFWays5bIMQy2P44QgclhcRimfiC
BbBR5/gUh4M9W8IRVuQ26pKQNpVc4ieHOGR+pM3u/66igQeRs2/Pgd4Qr4M1pSCw2ZBfmabyWpMW
wVm0xW35FIMDuKWW44o2qKb9S37Cij7Ie9bbIe1FdP6N7f8pFIdjQ6ZbSbFiCajDtd3dLng3kwWv
SaIQHIx1ab8ma4r79jL3x0ZabpeyvrZzS/QoJ1jN/I2bmJWjdTqGMthvtix+tWJTwZ2t51PFX7Ez
OWvn1gY31lpukvgZ+wZPSneqNHpouc2mULCm2ea+FI7b/NqS0UrCJcHXQHBar1GijnCt2Eu7zltc
kfL4FoR+GhwHBY5ZyIWdY1kvXnYjBwUIOlag7EZf2g3Q5xax7QRrwuGAoalKpUxgaeebybNs0FNs
fc/VUcAR25CN+LRXHQ4WnH4iqt1hRbC8tr5nJEL0TgTzFXXng3lt7qcQBJ1d5rdX1skM8q9/UPX/
NKscWJhwbG1oj2t9avyosgJM+IOJzlh5fAbtVASCWwT9T9E42KhqW1/1BXcTfVGiVE5xYMxhUc43
c9/6NpnuKiP/kSAPLAs4oExyJEnVDm3KbjPFXqPNz85qnAq1DtLROjhwb5FN6RTr8dceagMTOrKk
qRjdvDTvViguVOYUqrD3XMmMjtLOVTrqEmU9Fct+sWBiVhKXbUYVGs99oXpkHmASX7s5ucttLZxK
GCPqFJKjspt3tmfLSkj0+aZdardDs0S11IGTJ35G8YA5EzeT5p1eg9pU0ihfxke6NnuV/LRRS1vn
rxocAsfaPtKkDHoou2jTj2ZeXVqVT+gk96EWGCj16i6VGhSp6lH125ikEUFsxayierD2izwG6YAe
hbQK2y67UVvpqU06+JDCnE2pPQKDxdWCmo+shmPSP3dF7KrrtSI30MexXKmbAruWIqu29lXauoUS
VVV8M0zOF4fko6t2sCto7afCgoewUx7WRb5pm96zauVxgW0wIWlYOxnkINvUU8vAtLVbPA34yUwC
g6gw58y7fV1ZR9Ppgzi3dklvRzAgLl2rhcqjbF0PthS14xJQg8D2rtqPZLxW7GwMHAC8Ky/ylTGN
uxpdnt6Q0uOi4FOnznWZTe5qjq9zM4iKWpezJEvm9ji1ZwqfYTA9wNN0GyPCqx5+2Uu8PF5GSlEc
bpdPI1moUeOtpigOGjmildWzqgP8TgXZ2FY9HvsLnvWaicQPLhtcNjObuTowFncJX7ji4KBuMvlg
I0cixuT2iH4F4utXVrGsSiehNzztI7Yv0M2/HKI/mbWPGFwOO6tj0RcJWAuteQOx5nCQX8u49bHw
gr8LxJ1j6VoZsERlSeyMqkH8tZgTT7XfSC7ImkSTxp1gjST3g2QBcZQhibqpeHK0sB4oWBnS/d+N
iF/YSxxLJMHuRPt2iJakyJg0F2RBd+kTQe4kGhS3tnP4LVZyg2vmmsCdAA7I1T6zwJnVBFco9pN/
TzY+VgP7HWeJulw59iJN7KTU5LDXja+WlE/u5Wnbqhec7x/eJrdSyWxJMaMueWsI8pL9zpqSvMHt
oibIIIKXnVR/uRLJR4kmkctxs6mAMuOAe3S2Bk3S+mN2nVNQ+kzBCcw+xqVJ5PDBUiU1VhMoBvRw
pYsn2ZPm5FChRU0wj2wlX4jD85oh1yiX5YxakhOlpyRSYJJhX7OHAiisouwh6tH/j9zw1+Lg6c0m
jm8psfEA8i+9mencqacM2gR6KEcJI7b85QA5yBiWkRopIzqNh+pV9TRfiag7uAV7ah08yRelToIP
x5OZdTrYOsUDNow2H835rlyJu9avlwe1HeNXzcDhFmEioVVsbTGJ1hzWYDGR29oQ1KZFIbj1l7XK
oFQ6nseyxquU3AeTP0Hq8jfjwDH4GSm02DZWCwwdGHYecgWq2vFNk/+BOs9ZJmvxZsM6lUk5Kyjo
1H19gg5/MNJBUJT6j1X9/z8IBIw+D8TMO1OhFP2UBrtf+TCwvLXx8Gy6sWtGYsGXyx8HdaPP4UgC
VxKnQimE9Ptafpa0F01kW7kdwrZkPJDKaBDlvn9TGmk3OsBXMko+nte9OsWTlykivQnC8BXDWk3r
ONWwO438W5Luq8b2anGTFJv+30Hu12D4omG9DGOZpljM8DmDo1nU7uIH/Qt5hAsn7qOrqNdANChu
NchGn00VjlvoXc7PkMYubiSXNf9TN//Z9u/P9kko8qffeufAOv8YJLcoMsVZknoC8MCsAE1MPbQD
PBsOfs0re2DJfFy8RXZLooHyycuKq0afo7Zkll+U7CFvTrP9eBkitgslH6NiP+EsmZhUyYitBenr
AJk6t17Ro5FqXwaVhFMHU0xrtJ5KOxMEZYv70nrhMhg8Fql5wp6y9R1EylD91SCAAUkPQdq8nSh9
jI27Y0tzVhixjlxiqddru4aEjLTuL0/fFs3h06rgjoouTxnj4p1Q/A5NPdgA9MncU8+5w0UeAFWF
yRdVkD+LRsahR79IvdURZC+xNQajLB0lxwkFIxPE4MVXJrCobLtBCU09qgeSu0pUPqVQkrsemMpz
0Oxo7v+Jfsj5dPIaLAsZnCxWgVf5vttXQbUD0xNziGTif8FIE42Qw5Fh7ptMH5Cwx+MtzEyt+qtg
CreTv18LkJdfkZe2MroBi4OG8W64BTk29zRooe60R+ZFo70UoiKWaEjs38+2szzPVDLA1AIXMrDI
QTYEzdFsy1zYuRoHF0relauc4+6xrOtRVWioJ2+Tse4KzYKws6jjm+HApWgcTpjUBFEVhyOSJHhm
rZAXaVDqtBzXsH9c/lTsd1+KxEEFKdWVaBqKf5m2wMoHnjcx/FnHObgcRvR5OLSwYKY7LzEWhDr7
cvYI/r57OYBoHBwwVLZBR0iF4005vpuH1xQUAVOk8/qeNFyYLF4lRV8MG1b3mCx9t0JOe4qqK7Iv
ogR16HUH5wBQvOD0vV/CEabi6e7yCLcIEOcQwWtroNho4Q6A0z+Xyc9KW27M3PJmSQ9zTXnrLdgt
x5PfNfYOLen35pp7rbV8r8mhTeurxJBdbZy/9XMie1m1XGvpVdyrQaeiLLhOwTjKUV5AulU2XUmX
4cXuHJd5uu57U7ASBEcgL9DiZOWY2RpGMQzOw0ogXUjiPU2qNwsWdPG05mFGyWsvlaLkSbCneJGK
XJ2SRm1RgWNnb+ln34Yr656l0sMrRGJ8CT47ri9SJfuPcsIvJORlKxwYYg7oJMGTxUEJoeTlx5Ir
QQTtlPyguJzilPSbH1DZBiXw8nIRbAhew6Ita8nUR5yUhSE92HriG3KXub0l6vIV7Gydg6quyPBF
F1TODO1VNyMdpdrLAxEkajqHUFWcN4SsKCTomRKYWn7I5nK3Zo5nZ2nQp31QypN/OeSWmtenrcbB
VaJa3QyDJPZUK3tywBzVimMTyOgUgJisIKfZcFvAC5CiKrphqrpp2exTnp1d/TROcUfxnrDgBcgI
SzyiKU8pqIcuWtCxQNIEPKf1VobXyVHEdtzO486Cc99PsYrCslED9+1vTNGxCspbrE8kphoY8bBc
Q4NOEooU57Yfj8+ich8V1l3wdc9wnFad5RLJhxMuKvwv+RiY2Zth+bXxjeTfx0EAApuLVTEMWzEc
21B4ht/QlYkiNci/K9NX05MliY6hTZA5C8B+wNmnTGOqOXKKAkrdo5PKCVP6OA/3NgjcghXKKhi/
HUVngfg1QxsqTwTbbtGlwgcXfq8u6k2mrK610MOck0NTpifIZUdoPhZsj01oOYvNLRkYJSUWWWy8
ZZT7VB3czLheZtEVkK2ASwPkVoiZFkWv9mheder8KBMU1jSyuIME3v1Mv6qLiM4nGhS35alRxmu3
snNJhqFnM9xYQ+3V5nh/+cOJViCXp8iTJCeVA+5bTdHiYozf8iYWcQy2q0YfH4ivvWZ5Ivd4mWE1
bCVkgOLcdJGF4waNIJHjyyKKtmDu+NrrWi5d2ih4ayDqfTqkbj4QuM2LYFIURf28t3qpWYnTY/MO
IUT/HiBG7MfX+kO2X73qJOMIR9vLH/i5M2z+hRh81bWEeINaOhha9WjhNGBdeNVO2eknB114KJL5
5VfR9touuJzF5EAk11co71A8kTM/29XHzXrao+DyYOzQqOlBcqr0qCGomG6JdXwaKJv9M+Rqp6Zs
Jx1XDpD7oe9bhnhyt56hCB4V3nxYFOZf77W31pEGjLFk7IUZi2BrmBysdFZPNbnE902aK42cJhEp
SoAoJoco9boQpZhwRewd+7QW6/3i6MEyt1fy0EftoiV/B5MmhygObInHcmSpn2S7dE4eyzE5oYwv
CCOaNh5RdI2oDtOQc1IaOq30OjT23Z+AlgPasWGpmsGXOat8zhTIYKICmF5J69eOrKLjbLNgoHxE
4PZ2bS5Z1jiIYLyruxlPNMqgo6Udxj2UNW9E1YJtKPkIx5U0Z8mi2QqvJr9pH0h9VKD/WKlvlydt
O8dRYXYCHUlTsXmPzaSc2kwusKOmA6OHJ0HlrTvjoEeSL7qZbq6Bj1A8q2ypRm0mJapH1NlpyquU
/BCMRRSAe4jvmhXrQsZY5N0Iuj0Ji9E3bsaQEa/Gp/Zq+LMa5tmQuBVBpExt0a4L8hW9tePD7Dxe
HtLmPfTs73NLQKNzBYVMoAGj4/Y7GrFSbBWKtAQ3V9pZGDaxZ7C6JqSP+ynFrVN5SbtArY+JLWCQ
bYSAf4mjqmB8wFKYJ2LUlKnZN9g7xCl8WpgHM+0eidEJQEAUhl8CAy3pXOuKX2mhkj45uhv3Py9/
k41V9mkk3De3VFLGJZR8fU2HZjNNj+liCbgKW1e7TzG4766aUm2ZeJfCfQfP6/jyUuC8TqF1QLk6
FNk9C6Nxn98xSGPakqIgZ5lDCilvxLuHyseuvFfFupWi+WOf8GyxSbKTqX27Ku8ScFVQ7/Q9jeJo
ZD6IXgPV5z9wQfk0mdyRTTR1GJRGVXynOq7MBaW606noJiBaeNy5XSoouukxRjU1P1BDZCx2h4gQ
dCM5+DQS7rCWykkxIayIdpfqqR90F22A3lodFv22s9Lw8jIXDYg7sYfGmfOhwBJcFMmFC9e+SJag
0B3BZXer2f18TPw1QFWTMR+d/t/GetYxZb3VtSd5/ygpcrnchQa4XrkwNLg8vC0K2qe4HFLkhhJn
bSVDdKj3ifJqzv68QhNzXtxcfumGKtQljzoiK4ytW8+nsBx6VA3R6TphWhkhnZXaCjuwIdINEiRT
OXL8Jg8uj5QtCu6O+ikihyU07lNn0VJcwvvMI/ZxAsOxzFynvqnLW6d4uxxNsGxMDkvQIJmbjoFo
ZgLkKuKwyardhP7wy2EEO8FkP+MMRNSuVoheVSgzSzD2oI1nIdO3p+dFvl8mkf+gaEwcgFQaicvc
RkcbWdsrM6kOeTbtBisW8ChEYTgI6ceuUmiD3c2crGd9PpUZnG11ESVSFIYDkVHudIXWJdLKTj7o
5RKtFYpMSbK//IWEG5sDkGouu5m2qFU4qWvdGv/gWAFjnLwtjds+w1OUwX0J9q13Oa5geLyieGzW
kE4vsa877TGH2dUw+5P9cjkG++AXtpTFYYfSWKYO+2/FT7L+0C3lFRT497o5RJlRiYpoguPS4gBD
rWpHiocEdArQ+citrEWXxyJCJIvDB3UdKjyn4fQ3j/8yJyC7FJp+ibt0Hg070QuR6PtwAFGgPjKv
3aQA+GJvooW3aoe2FmylrWvNOehZ7Fec48MyFGtb45rOYLaKWmgpkIj5QTU7UXFa9IE4dMjaUpnl
lt2gtas62RkiNu5W78WnsXC4kPXVYFcDxqLdJjc9vOlwagxv5QM6AXyI8kOmaujcBQTq9bWD2EB9
Ut9EIj6CM8TiMAOr2qEtAdwmMnHt8k0d72LlUU53qX2dN4JXbNEK4YBjVWD3OlWoGkPbcGflZZB1
0l3e1wKAEoThhYlIUUBkIMZJvCb3SnlHzOdFtLc2l4YF129GIzPgXPh5FY7jGmdGga0lF7vUOMjj
z8t7d/MUPPv7HDZA9Ui2zBnYoC0ndbmToIBF9GdTvu5UEVVtO186i8XBRFp3BG0HnYJ6n+zRfX/M
dkuoBMNRxAvaqizq2lkkDiFSmqq9mgIh+mC4rgLQ1fwVanrujIfIwcu/mfddeHkeRd+JQ4upgkLK
ZLR4XkqsyFmQUaMj7XKI7ePwbFQcTOTyYqF/BMst3Sc3Rtjviq/NlbpvAhMnoeqW3+Ige7ocUzQs
DjiUpVDtmhFcimLfq08dFRyDW8JDn74UBwu9lPYL7qrsKpdEqVfcQYv6lIFoMLijbz+rLt4+r6bI
9iQh0YCBwG9H8Nl0ciChdZ06NTWWPnso/7eDhHGoRcC3fTf+iPO+Lc4OktVsi5EuGSNPTgFkEiH5
0VxBIfdEAun0B9IJ5/P5fqqdBVMUfcpbCpidtDtTfVJg3nB5RWw9pH6KwCEGXep4zeIZT5o/nVsj
VE0v9fWT7s5Bd0j2PczlwUT1RUfkdo5xNosceFCLzhKhGpKy97p9hhJTqEOBYg3sq+LW2QtF84UR
ORBZxmLRGoqlyZj2TNmAMfupBwu5SI5glSt499l6mfg0sRyEDCBZ97GK5L15huwQOu8emj1SqtZd
IyS8s+fs5lc7LB7wWM10zlzJFwlXbZ5nZ3PMAUxWaxkq40gTQHh0tRSSo85rXgiu6+yPXNh270yS
sxXa6kuRwGwIicBcPAxNe0gm6FOteIgfdEERbHs8jqGxZ3BV0zj0UtNxtYiN2mqZVW4yHHQpQu+J
aEOwlff7gD6icBDWUGdM1RmHzfoP9TN0gKDuFci3FB5skPnyRTzl7fn7CMfB1kDgmueMOGlmJ5oI
DBBwOYKbcVIUu8s7nc3OhXHxLLB8KmipZ8AtxUFzwY0xxW5Bv8jJ11wRcV/+Y6/9GhTP+TI0MhJ9
sthekz0k9gHstQls7GLX8CCF5KFv9e8Gx6GYs0yVszgFOidI7w5T4s7WgzStrooOF7jmXg4mHB4H
XrGC/tySVd3Q17lKtSsbfrLcKBZB6MDogmR9GslJIf4goVAlYmNvp0O26pjsXUu2ZA5ZSgmZSbui
srgcVj/1lAjkLO2m/EkDw8sDa3KrN1VQrN9MHM5CclACIiTJ5A4FD302bnt7etEsUdF5S3pG12xT
l/HwZDiyxQO0QaZ06WMcCc+z4jKPQBPuX0Xw0B7jFzyrPbbXix+skDWDxhXc6f9IgvfTL+AmVraM
LGMOMr4CH+TyxZhe2uxBsHZYhv/bNjwbJTeTVJHXWjUcljWzV3KIAZyGQ3+to9lLRD3YvKOdheLw
cpaylXasZ8mQcHePbd+wbqT4XreijDyX2T+XR7YJZGfRONyc1KospwSfr8yUo1p3ezked1rVRuvY
ic7WTSw7i8WB5miNi5FLUFRgOVh7A/bX8xyuvumNuBTgf9jhrvvJngbA1Z9dB20HMyxCFY0fjq8J
TsDNY+njx/DXxioeFNMxKe5ceO+zDrL6CPOCv5pbXhRHz5M+pRRXhSVewKPNv+R1Fwy1dj2WlZBS
scHROt8FNoel6L8dhmYYsQu+5PspICdU++Eh6MeQcK6v5b3pTn7t00eUFSLLT94uD3U7vz6bTg5c
8zWe0S30fna8m8hC7lg/jZA7Zu7M9dNfRuNAJzfy0VoLXGLf3ZnBH9FfSMSusfkh9gpRNMEe+Y0y
2cm5ZCkT2FogaFowPJLcLKiOZQgxhGcd63M4GpMrog1s39TPppTDHLvGWbxUwBzrdvgf21VjpwT/
i6c80V7gIKdYhlRqZBxN5nFCpXWvRPopDlMZ+W7zyKQQa3+JHBJe/oqiqBz0zNVYqIvE6uTxUWuD
eb6dTMEBuH3mn80hBzl1vjS0hFfuO+TAaMlfI9uPw/mdnGbfC6mm27vQsTXHUBxL51OosevTVjNx
QYJ9+a4+xPsxzE5sC4ieELfv7PZHJG6/S4SMiuoAXP5t1uxdcjtDDQfl0SFq/dVTgjJY3PEpe8pu
RVeU7bziIza32fum1GNNGhRQ8FI3VWAqQu4vrw1RBG6Dz5nU0mJA2ltVINqBpw+37eByiP9IyD5G
wdbn2R0IDD+tUjJ4AM2hedChLqsHNerLMAvEg6XydYlUwaC2F/xHQG5Dr2XbWkiXcNa2D/2Atr9i
X461KxgWm/zfU5WPKNxmphCUdVQFdKPBV0L1tfdgpte4vZ+cWPolwY32++WIomFx+1greyK1Bvqf
c7ykzAkBb74PDakVwMU2HjqaakHoWENHP7eXZWP5f6RdV3PcOLP9RawCSTC9MgwnKUu25RfW2t5l
zpm//h5oaz00RA++K79KVdME0N1odDgH9TuG/ZY2PeqEEbgxSrvWKydp2h2Nhtta+Zbry35cspfr
K1Q2Y7KLaD571GIwOpnqCqoSdK7S9HZl1ffJGO0G3bLj7oeytMc2NfZklk5d0RxkTDUry3guS8Ou
ZfVeG8K9sTS5bZnWXgqa+1bRT9loeVZVHEereI4x3+3UEfKJGuYOpOHUtaKpv81jWq2BS2KTwMqS
meCGrpVjKYX2EDwR+a/rG7VptisZnFMCGJieSiPcrY6S5ziqbmRkgpKQaBmc78mUbtItE8uwmi+B
tI+TF2Vxr69iW4RuIE+nG1Tm6SI6SvIhQ4eGu0R+r93ryQv9AIotpQDNo+yOUPBy+tX3yOFcKZKM
u68kX8f8se59SQi4zuyBdwRrGZy7qXMzzWmFEn4zqKch02xNI+daqbxk7G4zSflUL/GTvuT+9d3b
tNO1XM4BGY2Vp0EEX5AcAr/YBYcQEG0KGOBFPbZb57QWxDkeOU1oY9ZwPJWa3MTJ7Cf6fMrKD1Az
/3JWnN+RVMuqwO8qu7R9TGqXNrKti4HHmWlcOS2+sW4KpaWfJCgdA2xkkQrqCvvWZQG05SqiJnp2
Btekcc5Ak5cubmtIC8v7vHqk1j9J+9gaXxcRAR5TsveC4K5VKmvEegvQVpfsCEaZICjwOF+Cl6jR
ba09B5KbtJVzXeu2lf0ihwsYcpJm+cA89KgnxzEP9kk9nuLY8JIk9wyanMF75hiL/Om62M1yEMt9
/Lc+zpBLKZ8bSUGKJTnjtkUD+4yRuwWdESXa9ed90Dj0q+SK3gai1fKmXYeKWkbAS04OKug1g4MM
2o3OF/WT/saUL6vjTLlezBBEVMi+L3JoS9JdsRhelnlUP+idN6iPYeMskfGRCGa9p5xdl0al5QUr
R2Xn+FFB4bA7lSMC2xnYhJUPGBcRkfzm63UtkTPxKaPmmJiV7CoPwQND1oiA7B0rqOjlbrgT1WC3
bQIYLmCTMy2FzwuUWaWRCYjbAJzw4FCyZnTC2DPmUGAT2/7xIoe7jcshrkqS4pIh5WwH2uxEyoOu
x38ohbuQe0LygE5o/FPiyVaiyqUUY2ii/Ma2w7qshbPvIGlAbczoqar6QABEGHwqkxbzaOe8yj9w
/aPg/vN4OJPGKJ+SLaxpN8peOjNwI/LcmSI2aNF6OAsOhiQd9BlCTPlZNhd7jG+zrLVT/U5ZSsEJ
iWRxVhyb7WAV4B119eXVlP05+LuebovSLzPRc3srTbreOs5y26af1Ah4kiBfUxwGF1M6AZAsWBZP
6JtEq+JstmuSUVVKtAOPmq1+N4A7AlCQ3F+IM38pnzVgxRSoxwPRQuh9t0bzEbYRqmkA9UGPGCc6
XpR6KhZsKMPPsHadaZd+eBO4lQcYynsFU7Qzcm0gd/KDr8WLqJa96fwv0vlIIZLweFhCLJxV6xmu
y7iju8YXidl2iis5XIyQ4skDeJJJduNPrHkdoGped9QekGTzxKVlZr/v4oSVMM5XxVPb9xVo2twq
nV1MYu4x5r27fldvusOVCM5Rqa020gLTum5gPpFxr2vfrOrlz0RwXkqWUPc3FmTTgWrQFIei8DUR
3cZm4melfDzfRh2EsTISeHUUrqIDyOyA7q6GduzQVwbPZJ5bIBTnLqZn7Kp01B/XV7h9TqqJSE7V
0QnF+RJSLYYaTgOsLtw1xb5tn67//mbHH5UvAjgXMmL4KwsmLE/xK2DTTHtyqEGuwVqqP8CVBjO+
iOLMWDaCZMkGVNqNZPJ1HcBdHRIliZC1W7BnPDwYUJ2n2TQhpwJi5ZslTbbuSp/Sc+8y8K7kRgTe
ta3qP1fGz9ARbcQ0U89WVle2md5qZWJbwi4UkRTOZschT7qeTfOH6eQmUekqKbWpRvfXVWLT0V+O
6a0CuXpCpLkuzUSBUZFZ83IquUoSeFHS7rIgfJC6XqCBm9HZShxnw7SdzUAtkXbHomigA83ZxdSu
Hcjeny2L7e5qWROxQjJoaCqsYL36CIKVzGnBNm2kJ2vKDteFiVSQCzeU3ELSJIfZkvI2ne9V0WUh
UgXOLYBRSe76EdUndZpsDRy56vyVpM/XF7GZsV0Z7FuabrVluVHVpJpmlEafqsP0xK57oGYAKWM+
K3blgNtEEDmJlsV5iKiMwqGtkcoww8jvpAA4golfDORDN9NPc+VBwChghocyLRVXop9kCtq2JHPR
BSRYzG8u9IsY7kLXG6OIQpZ0ilAgjEELErj0B8bLd8BIfRGlGwVmpHLOoTLJuAw5OozK6WWY78PF
b8vWNYUd4tvR0GVR6q9m1FgtCHlMmNG/PKs9gJH0+wUAsHB53XHyZC86KrftKf5m3YvUQ2BVKucq
YoAk1VmCSAzIfkZ605SPAoXfjKcvvogHAiP5ZBWIWlhSaAG2QnqkBw2ToxWCW5EFC7ysynmIsVSD
PI6wlqxzekBKpXujj+2wOuBGtgXLEsnivEWtIhZTQCLDyKwYAF3o6Ylned3JPOt3MwBtG1+9r16S
F1FFXmgCXHQBio1RaSIWvgCsIt0DrMKb73p38Vh/k6hwvG0CBioWKsJOla8bDxGtrZjZmzkStwVU
f6brrqkD7YA0vmBLmZq/j58vsrjjk7MWeewI7+Phi4xCVvgQubPmdEDBe2unLZ3l9brEbdd4Ecid
Yd6GtZHHyMPP4a5GOSEfb8dYAN+7bV8XGdxpBUrSd4h0YV996IQkPZSVJehOFIngPHxYzgGyg4hh
YpPsUh20kuWw+6Od4uflx0RbpqxjHipDQbbEcGK6gOzsx3Upm6VuFCv+0zaejKVJuqxTJhhww4yq
2E2n4iR5KOd7k9c53U0vCMsEO8cTnc5lp8phkqCvs9RuiWR8Dycq0GqRCM63q3EalMWCF6hphm4X
J2dSis5/e9vQj6eriklRW+RkoNgzxrmMlAVjPf+3B6nYN+jmR6cFut1FGG2bPmElji15FcIklpZY
wYzUQTMzxrvskCrpeemNUzOKLg9mHe9cwkoUF2DO3aQFMBy2MnmnouHdBHDgDGgIy2vd0UXj+6H0
9DdgQYEqbnVBUAVwy5aC9zSQt35dpGIY4dLJSOAmY+JlQXAYh/ggNcs+mbITOP+cGlwHGvAfgbrw
z3XZm25pJZoLO9SFps0kI0Qc6oeCfFeUH435AQ4vClXRAU6iyhblsTZMRY90LYZBF/lukDs7yw6j
GO5506NfpPBuo1EBIGgGuKr6Y4RmrszNbwabPhk+YxEMblXBpby9cT8XxbuPtDZ6Y2iwqFH6DEQ6
5A78WfnrI4dzkcEdjhkBaXFMMLLadvEprQAaoOYPstq7fyaGM+lwnGI9TNA8YiUvWXZD1bMWCqrQ
20+R1elwdrykaSE3LbaLPOg+IrOHFEBN3V6DaTECX4y6i6oGm84QgYQhK0QDbh934cbJoKLPopNd
abmPqsmWMtGI6nZ0tBLB37cyqNWNGc+d7MyYKEo/ddqdemQD7R9iqqd0JYy7eQd1zEKjgX437X5Y
UlsvbuZKcIFsPg4uMnhQghAcRZpuobFt2HW4Erv9/5Yq3bSdlRjO341Jv8RhgOKjZt3JxnOSPdXV
5+s6vV1oXMngbKeQJz1YDPSrJofyFrDoka28hn5+lo8MtXH8FjiACRY16Is0gkcka9o4M9MQG9gf
2QMk2xngrnplbYjg+HkVtT6L9pEzqiAIR71SIS2xDhZR7bDxRjxCru/k5g282kj2EasbGPFELQes
eU2O0PR8Cuejon4Pm6c/k8K+YiUl7MEgGktIiDQzEiLZcyyjFjH4yfhwXc72llENbsGwdJDf/Cqn
yqeCWiaqb7qiHppA+ysaHxN9+ECzNFUvUrjVjLKcIBjHwViJ6VTFdG4VC2FsJYj3RYvhXNysDq2c
UogZi1Oj3enzbZ8IRLwlqN9FRaulcD7OBDVqn6MRwJ3QWPjYfMkGm6HeTft2dDrPONaI088aKJ0Z
4PL1s9rCXoXLu2wj5/KaYRyBB4Hgb34IbmSAOlMv2YEC1C5gVINDDypea0Do/yxKxmzfHT8F8wkm
vR+GqmMFqy5Q7JJMpzCOXq4vbtvVXkRwPjDrJLOVSwReYJ67SZL+ZjLGE9CIHImqp5mOLwMa4LMQ
+ejrcn/joi6COceYpdUQSAl6If6bSTQPBVCI2EYah49MGK9OUOVCC2VMjbCQ2dSAuriVsXg56QWh
xWbYflESPqm0WJ0ZLjoePaVRntCfZodh8Zr1Ggj3ws8toZhKzATX5HY0s5LJeZFFa+Us0BvoB5Cj
GJ5N+tB8ZshRyk5zkG26Ew2HCyydzzbRoFoS4CyhtmicZrMGF6Jn5KIeaZHW8+5EiepeS9/cidvm
j4v093XV2xwWXWsD50uaoKS0kiBgPurHHM0/9Ad6ElwG56C7807FJZk4qd1jYgjI2zf08bp80SZy
7qTo0LfSAFzBrctPY/3XoqHoLWLcZnt0xV3y84daMoPeQ0JWIVHPxnyY6KEpP4U1WChFSE6C0+Jb
52ctLeI0QXtvDSJMiDKXVuAqBPvFo8EbCJ7ZzDQKwDG5V9h4AwGTa5L+uH4s2ymFizXx4O8KCbKm
B7f92wxxc2j9/MbwalfzJ6CZSgcRhKtoWWxjV6FGPhZzZ9TMAXa+Vu4N8pBqgsYO0dmwT1iJaJoy
DBMQRqHKdxrCGzUR3YzMSV9TMy7AULQi02oLWybtTX86xEeJeBQTSyx7H70sH3rsrk6I8wwqWAHq
nr0L/q2P3lcNEqQfagZYCeG8w2yVixKoOtpu5IeieCjHxkaLmXNd2USHz/mAPMy1JSY4/NJsgXOm
nJA0+4F2n0gg5zfvj5/XLN91khiWXNTArH7rOgHJOwAAci9pfNMF15nllwA0bGtPBHIlcD8aF1WM
WdxmWcmWh1lrK46/mvJsF5XkDj0wcrIPUKGsAzSNiyXmlpJFaqGGC6ZAkufQ9Jt6V6G/5/qhiVbF
RRHVFOSBpeGKN6ZTr9xJqZOpsmdhSG+mgnMT6IfGOQc1G+q8K9mTvj+Czcg26b4LHq8vR+Ad+I6U
SAobs+twmafqyVgOdSp442y/2C6qxzmHOq9JMc3Yrmq+X+ZzPNQOjXeh8GUoCiX5FMvcyn2dtHAL
bKyQOtWOzQNlp/6MVt6TiGdetGuce4jn2jBMNsgg1zfL8GMYX6+fiujkOc8wkiQKsqhnpvPJzCS7
0j9rwf66DMHJ8PkVcBk34Wgi8VFEuQ0IBpuEj2rxXZO+X5cjerXpvB8AnQpqyUgW0QfyxliuYNL8
nB7IHdmFiFCLF+15PPYn4ZCY4GLSOY8gRUNM2hQeYXQGlzogTAfLMbUNv97FOxEtKzvyK7cgn22h
C0HFC8QxbrocqvAbTW6t4aslv6rKZ3P8+/qWbqufYSEFp+GSsjgfRLW5DDWW2Vmku0Y+DpVg+Hm7
kQvdGrgY0P9u8UfWq0OtWwM8D0OkNnbhsdiH9yHAAkNhI9f25bSSxZ1SIS2NrjcodYxOc2bP+cQ1
D+1L6jDaG9UZblK8sAW6z+zn3WGtZHIbKMsz+HLnFCrpY2L21O2jWxatiDB3Ns9pJYb9fxV6dYlq
tGaDbYzhXNWvRMkEN4TwoJgjWUkIM2W0yg6OwkA+ZIrtxTiY414GGV1COtvqvinmZysB5qguUpFN
fV+tjXPsWgSepH4a/x2sDvfLoffU3eizkXUQLYB+IPjegUzcOojmJ7Y9/UoyFwAGNNODjhVX/qM6
ZR0jzKwBryrEuNr0kithbBtWG5ybsQZexAk8gpJmL/lZN1K3p2jZFHdWbLqrlSjO6Q8tNYrRROmj
wDgKo9cJXAtd5QfWZmi8Crk4RPvIo3RSs1G7rMTDYHT0xmazGuCOsDGXGdiJF7uiGsgbjcEVo+MR
O9HYaJpNj7LLVEU7mZYYnOifjdA8q4sUoCRSPZVp+qNQw29pVx6pXrn6PO9Lefa0Frj7hT54JDbd
cSy9MMM9Lym7JY4/gZbuTpam3tYx6WWX6ghvXzW6L6XhqWnaO6XVQ7tK6XNnDTfLGD0UQ/vUVrB5
Kb0vs3KnFcNtnMUvdAbe/gI0zKrEyFE/+4DaO5b5cEYLqKe2oafWmAUfdcw0zx5NlNuoHQtHj1o/
NuKHtlZ+aGr8vYu6zi608mVKlCMt0B9ajHvglct2sJCTGtZfp8Tca5X8Qhb1UxAvr4tsDF5cNN71
S2Izhriok8k5nyWKqqJp4RpouKPAIrSCJ7QDudeFbKdFV1I4B2QMZqsXGa6i6EAxiJ25iFZ35qF8
kZwoQlJWdbq3gkO/T0VNmKIFch6IyIGhLCbyeb2h76Nh8iy63C6aebi+RIETNzl3Ew9GWKYS7qc6
jm0QzM6hKA0qksD5mGWZLamoGOScMTkjeowKq/D/aBE8gq2sD1Em4U3rkiU5KGr/0EStoM4g9Cfc
pRoBLQz1Orz3/puCNF8ZFSpL5sIChXANAnfJgxdNRtJYTYu8OPWJsyBx131r9pOjgHqtuBEhzggX
x+k5ira5TNlbHYMbjyqgKKibAxzprbwqdJVCaZxq59mgDl0AjUCP+25aImeZQcvYxb4UJ896hy6h
vjSOvQ5yybB9pDS4L+Tu+brKCMyLn6TuJasx5ggvN9kwPXUyvWQ2T3osotMSXLA8rG1O5biJO2xs
vxBX1r828l8JnLkyKPafrYe7XoMmwRBJjzx5ZB7V9j5ufUJerosQGTLrrVkFCyZRynEeESzUk1t0
t6FowEJwJPzwIZ3rYe5ZB2TQjLmdmvMtEJa/GxoRFNpEcriQ3KzRu6dOzLNOpVeTAeShZKdnuiB6
FRy9yTuMslLTlmmY0n1Po+CcR5ljRmNqa6okCPi3qySre4o7/ZQkc1MwUBLmnNg9Vb8wvBVqy05j
l3eWK7/+kS7wLUBBCOxLuUJ8nBs7SXtIrUKgz9vKRsFQKBNZVt9YYNfKJqVKlXVIUYbBbWr9oybf
ry9g+3R+/j5fd8yHaSKkZci1zV+attgdmLbCM6kG77qc3zi7iyAuP4BYLkvnGmXw/hjfDgAwAoD3
w+gGjDN+J2r7/k3AcpHG6XZLMmUeC5MFLMl9t6vO9T+s4zL0qspjk9jxl+AJTLle4ciCC3Lbqi6S
OXVX5TiKJpbOi0hjt13lZFMFBDNRVll0bkxvVnoRKoEmBaymSuhzmZxmjNqW420NEE/BuYkEsfWu
BA1lZHaSxgQd0UQFJnI2Qp+j68i8o28gRuSU3PSiCXPRLrKvWkkdk1DTKhNhrSZ/ikClrAVOa4k4
cUVL42K+kmZ9MlEkc3r5NbbcqY4cq/lUoVX6+h4KbFjlIr+BplpTsYm8Kdi10pGKmnC3q5z0onOc
22tCNLJUGd54oTl/zoPyL1JpAC4qdqSXVWfMgeYHEjitzh7BznNK0vl1yY1znHWHUZ/uUAqzQ2J4
bUbcQa38Zuy9ti+8MioETkCwEXypMhhmRW0WtNzEysPcY6pakK4Q/T7nY7K0sQad4dknxmMn3Tcf
QdWil33my5MF7etRHRFfB+qrIn/KJkEanZ3T+7fzz3Pky5JqEQKFF6MKqFabR3nfANmVAl1ElBf7
zTV5kcP2cWVdYd6WAcozqBR9b84MRrZGIi6zyZcY6T90EroiKorfpP8uEjkvMultXUQxgoDRMUCI
Yxfu8llyGm9x6G56NHwVdBFZ4v6R3VHOidAxHK0hhN3pAIqw2nspf/ozAZwDSSLdhEbDNwaho8u1
reYiFyXSaM51NNWYF1aDypqhmo+aLJ0MeRA8GkU3Mz8r32RNDsYJ3JUMmJnh5Yc3IUhUQYHGiD0F
ZyJw7HyRcpGnSJ4CAAqH6Y8kZWOV9yDsFjjcbcduAgQcaLdsbvJX/S7rKSKFgnNRCADXY3cCO01p
oL/py/Xz3y560IsgzvGG6lyPYweHkMS26QO4y2GEWshSog8zvGkxtTS6oHaphcBKvzHh/yQbhHuE
EI3RiTJsBXLszgqa1CSn8sKb6cgq8mQvv4rGIraRZn6uFeAbv25qjelRhLpYa3HuDupJB6g83QFe
Fzy713d1W0UuS+NiN9VKTX1kVtWnoP1btPuczrZUK4LLYrsJZLUgLlLT+zGjVYyiqPLQmw7j/kNb
3DewSse5gxQK9lCEXS88Nc7xFkZK+75DHi2PHDY7z4og+nOxV177XXYL5qGjkMn3N+Z92U7O9RJJ
C7WUzYAXls0GzyDTnR773bxjCPmiIUXR4XE+N2/yqW4DHF4rf6mak7z4ff/3df1g1vv+lrwsiPO6
rVX10gKIBVcfvw6D3wJuKDJeuwqV5yMqtgJtvO5LDML5kmA0gpo0zMfL2cnUpAPG0Q5T+JyWqaCt
cNvXX9bFOZMxzNogZUnWmRxI87XLvl/fN5HC8xiJRt6RDq2KuEyeTH94zoAATBhjwugOt0AMuftY
Yezngt7KWqswo6NtWZchSgGyhBfQ2Qh/XF/Qdrh0+X3OUTRWAqgN1nWg+IFfgYi73dUHENDur4sR
qPTbtq6WUQaF0U2sTE8Kv26/VircxfN1EZtHr8m6aRBqmoQn2euIQvFXdBqU9HOrOL0mUK1tJ7AS
wJklqfKwslijZedSgNsXbuLmznyXH2qkUUVF8u33yEoaZ6Fg0dKKWWf1ShR1veiHcTLv5dvhmO2A
wIPsbXkw7cIzAd6Vef0elRbB/b95Yiv5nM0aZWroEns9BpI3IdqUTY/or9ePbNuaVkI4c61b9FVY
NTKN0/epsgsU0IGuVX1mxQkb/Si7ltii4EmgJnwtj0xaSNMeahKSo6mcJxFyDTuXXz0rxgFl6Jqs
6xb6Dpj8labnYDpdLKlWXVlL7IYeamPyJlPdkWFwo1oUeL4/JSYNkPzAZ1IN4137AeYvGkPT8Py2
7lOgKaqxLRne9VN6v2O/yuBchNTGFmDqQOs8zKkTmsVDm6aCOEIkggsjMAUT5IAypG4lPStp6CqK
aHR8+1guG8UdS6RlaiXJQOUP4s9q5aZSZIMCe45PQTcKbruNh9qvG8YObaUCalcGFu2RRmq99hPx
MjRYWQBeZkEt+c5wKIJHUQ71vRtnIgEYjE5LaAGf4ky6pQxVJjIz/m6mwBusJ6WZANq7l4rXqd4F
cyrwD+/v9F8k8knPLMOASTRr1JW0b4Yh+yHqfj0Yb9opE9wdzNO8t6ifa1O5oLkpJivDBB11576z
45SgYeO7Bkyy2teygyGJSG+3TeoijlN3spAw11Voipa/1uONlRwXEcizSASn7iaNRgnM38j9Yeo1
viu7vdwLeplFIjh9z8ZoUanRUxdzyPOQOLrkAKFXoAMbsfivSsBp+jhk5tKnOJp/awWyHaLTwHw2
PIwFOIOP6bka7Awi+2LvsmsKwV3E+tiMShpj+0L6mpOk90aUsgcLbBtx1qCjIHMUsOrWFFM4QPL6
/zdxY82KYpgWvAmlFncxN3qqSPOIbP+wW4CFWoP00aHP8w6AJb71Ooje4ZuucSWOu4fjKY+tjsH/
0vQYBI/R9BFFWf0+dwVbRlqiZySlbpkeNKraqvVkjCKa2w04t/WmafxTe7ZMINa2BnVvQJN4yHbT
frLRtwakl/BBe0TZzGNjJKFrVXYqaoPaNIWfK9T4R3es47rv4oBiTn9nzd+QMc3yx+tXpEgE5zOG
ZlrKscAVyZpnpvMUfJ7EkPebV9hqHZzX0EO1WLqhoijjBwgD85eis6Nd8KwD9ay1dTDghqCwqG7K
4pBW3vUFbgS/vx4g50+AehGMQZEwrde+GDi/wQ7PxgMjzYi8SRQXXld6sJH+eoM2Ema1pLLQ/kX5
YM8S5VB81oBXYaLnip76b6Keqw2uwV8XyDmVnIbxpFWVisljbYdcl4VezmCHhC4GnNod2SHhvhtP
ooyQaKGcMxnVyhol5kxk66AuN9okerSINJNzH4DEI02J/jW3dxawEIHDzQnwcEFo4DPY7XInvYqm
GURr4jxKYxiaPITQ0xDQQ9IpTHcCXdw0BOCR6xbVif6Oa89YMmNUEgvjiXfzJyDxojO19SXHQBMV
cYO98TC7oOF1P7SulVhuKztatmaFYTgXXWnNdFZHgSfeXBYeDARuFggEvNKrchsTPQbIVrLc1tZj
NT/FXe8W9a2SZYItFInilH3uVL2TGddq3PZOHP0z9Z/i4CaQ/qo7QSl3265Wq+I0vJaI2vRWTBEM
qzs5spcW2d3OTm5Z5kw6IGfiJLZ0EGFDilbIHZaqjwpAlVQ4y/ggl0dL29fpgpD/WUG373V93DSx
1Qo5fZerKSqqAW+wJSF23LwYEgAvzU/XhWwa1UUIn3ei5VIj2CqgfGrkSsHkNIuIYnoD8BcukOoA
fabEVAnPrU5GqU2nfPgvmiuADWmntd3syd3koWV41wNQB9hRpwoDbKBJFCGJvb1S3gV2qw9gm7B6
OGU0B+FJawBhwl52MnhB3eUUHBVf+4J8jr98kzCmoh4LL/KKm1tyJzMGGwzvKufsK3Ba3UhgkNuX
3up7uGso6lHT0QsAjI4OceL9+Hfkxk74nOxjdzyJpG2r0WX3OZtMajxQEdaqbk7ucNJ2N+V2I4tC
dpEUzhz7vInLLKZotpE8oE7ZQeBb5ct1XWVf+u4YNQIAJNVUECJzD7bMktqwKRFSAgMnpTdz8o+J
coChi1wL+513cnSimZpKVP0dvci89MOo13h9hDR0pqx0QYAQNbbW7/tmX9P9MPrK1Npm9Hx9fZu2
uJLLnZQSzJ2kRoS6AZCmygdNGOptC6BEwUwJim98tlQvWm1RB0SsepY5/US8oktFNIUiGez/K1tb
0E+m0jhT3bIId3E6PXad4o91dt+WpocLwpMGcFp23esYoI1XKvSXRJJPNMy8NJEwwlfuOl3zOn10
VQpE/Dbziiqz8yzaLTWIRWcNoNCmELtn+6sNCnJRDZ1cfF/fPDckJBIKaPNR+8JSK6AXzb7pTwyJ
nLj5rvB70fNhO50DCIL/ZHLBfVjVaUoqmAz1ZYRQdWqHXuwbD+RgPajevO/30kmUz9l2PSuhXLDf
l2NdVSNcD/Bujqy9IPWnxwmV/s7XH4XB76ZXWEnjlKEeG4xQIUXmzpj/0mIb4RSczwnztfrTgBsa
UFyP6Wd9dq8bksK27r0FX7aWfddKCYkRLWE5Qm4DFi8GSzcAlI71HIaAyQTHG3iNCSArl9fkEIKk
ApQqolzCpkKhIgU6J2jUO5D7udSLOSrxBaHptOhvG2/wnCKH3tW/pOeRQaScRK0jLB54t+iLSL58
b6XaNI4SjpaRwTNke9VvD2QvErN5pgZFuyMQ6kDCxHn6WOkzKyLsPkn3pXGPXp5YE3S/bgZZKxFc
kEUSgATnOkVQEtxJ0TkJ/ET9quSD02AG97qqbJQKEJysZHFR1gxQw4kUsMLkzOoECx6gtTvu2KO3
ccSKIdg9Hs18jgi69IMJETJA6IKTVt5miej+Yjb8XhF+ntBbCWil/UuujaDXxpuasb7j4bmDjYc2
xUNexVRY4VSiTpjtAMsEtBoj/QJFM+dV6sxogbwMidRnnDMxvEpu2eaxdRaAugXol8r9BiZovCH0
9J+tfbmD7XuNKx0bP/CWH9dPddP6Vt/D/r/aAS2OrCKIoKO0vi0TTzMEW7xpaqvf5/xLAF5xAnJh
KE3UHJWiflLS3Jvzybeq2J7z4JCNmQNIW/f6sjb6PKCsK7lchBDqQMfQzBqGcSCfen/YD0fjWD18
UE1Xgjgjb+upy8uCvRmnE8GEV7qXhgfBYpgVv1PTlQzOyqduNtJoSChaL9FhUQSnSlFupdj8S7PA
MhoPh3GMD3EyeW0zRg4m8Q9q1YEasTkoyvDcyPEpqbudbkk3ViMaL992C6uP49yCXkltZETYaTJW
iT0k9SmryTfSSndaqvhpPXpBXHhJZnqDAiYJY/pcl41bLCEVOShyfZv4KfGupumo5si4UyAljjeR
+33cNbeNL6oMbzrdy4r5kp+BJ1IfquxRkhyWUXbCHm8F1pxn7JL67+tnL5LFhT5l0isFCTq8w4bQ
AV+2Y+S+2WBaTS3tXG8EZrP5blitjPNOZmiF4xzDGyTqsov7r72JwVx2qrkg+N1obf/FPnXO76C4
LsUlYUn1h+VO9xdXBrHscjJdwyHf2Sx17jYg1UFTvX99QwUOiW9SqBLLkjsl/DfL2Po6gM5Zq5mo
yXZj2vnXBXIOaJhDXR07pMgU3/iS7jGWfgLWr0Oe/4c5ge1jo7r6htn5Dgd3CjK9Vno0R0WM+GNy
rdQpMTISO21sswxjf653kRfudO/6Xm4H5uZFMKedIxgL55rAEpJR2SMfcqdX6a6oqD8m3T9Furz0
i+50tHiJotRt4tiR9OZYgXFdshYnT4rD9e8R7QOnvnmPnkm5x7NQ0/d9dl/0P8xun0g/rkvZLqWs
Vs3prmLVo2Tk8HjUV9GKZn2LnuKb6MnwJgfOwIE3sAC+xG5tcMcKMiLst99fBZcd5+7TcKHKHEIN
3EgLQbyOKU/Ru5T9wjsJFiNRJIDGf4f/GtAmqcy35PEA6BvZOGdDZ+MvH1nISgx3py0ZoUtrwg5H
dacWp1DEEba9DIpHE6EKeQdYOYRNN0qAy3cXa1/H93J9a8lPH1EE6yKDs/GlluYWLNwUNGTpLXWK
XXIPrGFfu+1Cu0cXVw7CLEbsF/nRUX+8LnxT11eyubgjXUpVmckMvG29tSk64Ih0iGhvA/H6uiDR
RnIHVZhNZiisQKJq9HZQGhecNY5KE1GQs3l7rxbExRF5Z5WzlKNOwhBQ4lN8rPYMJqG5Ebpm5gbe
a/jPY+MbJ5IaDdUh4wBr4CvZyz6s7dTvEPUvXucnf4uGqTZt9rIyvn1CCbokSEO8ZNrgXsF8/kBF
MwLbQdhKBOeI6zodatr2CBPkt/bYkBV3M1trcOUwyprCEb3bt/XPVE1M9CH/x+O6jHRoskFDv4ui
Y5hebZxGg0xaAZIgK0Rpiu1kDLjG/5PGuVyrL4tqBuwYONTZQw0pLtkL7lEtOTMslFZECLGdiF/J
49wsnH8rUfRvsPKndmC5kcgpb7G3+9JJnaZyJkc9snTXx9++ID1DBxuIuvV3mDb1oGW11aKFLSty
h0b6Czht7sZ8EWbztsLLtSBObwAOtchWhIKDeVMh9dQd9COjNwzc+X7Yfy/PqjPdgiBFEINtuZS1
VO6eDuUc1pc0eJxlaKHMgf5dPOsiNC+REE5lgJoeljSBP7GUyjda+n+kXcdyHbuS/KKOaG+27Y+h
F0VRmw652977/vpJUPPEJg7ewVzNQitFsA4ahUKhKivzFim7M5j/nhXRkvdroTylb9teqcBa7Or1
qZtSu+085d8Tn320Qd0zbWqVsyZYaCHHN83kVyWnR837VNRdki6D1QCro7ozClWLaBdI+UcuKo8V
BvdfirpIEnMRjFVTFLcyfhi6dlwGlYMMYnuzBnCQBdGEizHjZI3MThpJlCBsBK1dDLYSH/LM3wRO
psnMfHXR1CGsqxiKTmOQiBizaQ7Am2SHNEy9xB+fy0C8VwKSAaqn5FjczLwJTPY2vdukPuCExlxU
qFieWT8JyZ0lvAhcQBnPBnULF1ah1FOJo7nKolPLXyGI5ZUVJ/e7buRi7Afpc2tOM87Mkngl2gVx
627Jv9cLxqHBW0hG+wb1NvqhN8xxWWkNvlbRPfRzKEgPicZJjZj+tjNBncs0qSK9WTYV1YzNLxVz
sgtd8yMz9ial9qrJWOzruRjzCO0MUge1NrR0ILhCF9IjthgdzH8P4f/40SgX20plLIAxQjlwy45p
DoHPiQfiYCUO+32hPAxjxKYZIR6D6+dGa0BKJEv2HB3ENPOvf6w3Tno6z9tZooHmRgrZDzkZVEyK
CKfB1Y/1Mfa6U+LnwAGDO2q+zVxAgt31i+5nR8utQzmQ7eTIG73g7BpNJgWap0nJI6wYo8p5BiXp
vwnf715BE+asitzU1ooMvatvSlGzhRlMVLx5NrLz1z4mdWdPFhAk0IkhyosvjXSWjK9Z8aKld9nw
KHQ8vgiOj9B8Ocmsp4s14u7u5ttVW+1t/MdIfoEH273uIrydIYFqV/020hbleHLxjUJjT0kTzCNv
HoqZuu69kAoSm7zNS2PhofsfNg/ig6NP6jJAnHHuJWZklTQNV5OJhy/NG58ZFZjIYwS9VLjNhFO9
Ytjrb4L3zgT5prtvpiYq+HtKrCfZjJt0U5xk2NAoKTiPa7YLvK+E2poYsFgD/WvCxntOl4OF3NfU
g1J6vu4BPDPU7uibVBXoaeFsps9Ge+wlIp9xL/IEYthmTCDmTIQ3k0bA9mmpJNuioDI16c46+Oaa
uVv1q9E47RbGLC8J4O+GqIS+EEAzthENYDXQj+vj4HYHBQO9iS8f8toG+z2pdtoVdxqfMS310TAV
H1Q9zlsrIe/BYPPbEFi2oPRaZwhTgAKxWvIcXV0NkosJRrJjn/fIJtfGZXx6XzjlloqYl5j5gecT
fbUxKIP0IPvF8a+eLrvvS7llVXayEkdYZlxmYOqr3cmcbXXdnOtuyQ5M76uh3HJuhRoDI/D+ZVyd
ZDLCrlKC6yaYLbK9q1DJhLFNQ1LNb5Xw4dCCytTyiGxRxv1mzKtDltFmNaEaiDftx4jRZ1INHnQy
uyslTrb4RffdGn+1KU7B7TzxsmTmp3u3Rt/62xvZWo0ukJweY+VcTZz4x6y1QAHnP8uhr/NeM7RK
IJ4+Q6tIAdNAqdrja3ogc0WSYAsuD//CDOqypYiqYYqKRcNSK3nqUfnXFFcsm4cplh8Wq/eMOeOE
QuYJ2pmhfE4f00GIZ6RLcouGYVzeVhm2TM59sQNTalw6+QA1sEUMOX7IWx7lh1MjiNmywQ+rc/sN
8/LPWu3q5w5vN/TA1RNEnuUMYYNXBuSZpVJdcVzaDFIA0C5vwqLG1Eryy+g48AymDfi8KhqaisEB
KihWpaBFWYqH+5RGRyKmhhfJGZY5w3vso7yzQwW/Up1GBaq6pKkFWDQ4gjFncQQlFVe9l3mP7QyR
Be8ufwVzqELZrwqqfpo94K2T5rbaHMCt5F73CuYp3hminDGpt8RMMG7nDk16qJX6U1+VPNUx4lgX
V8bOBuV4Sm9O5TYiL8/Mu0QIrFFFWxXahx1wVvXfBHQFlTwZnBMAA1ExMCrWCg/eFNVt9cGUE1up
vl3/YOzF/DFAw5M1K9ZrsQc8eRpbfzG7wErGe1NvnVTGblUKT/SGnde+r4iei1/AXVBbBY5tCxJ7
zDX41m1z6l08GSHRwJOgYfbcdFVXUXlVLaCQKMdLUksyZwlRXbMBKLhZPd3JKls7ZVAjsXVXO5p+
/FpjQqQNxe8W53wxj7EKlVER6mYqCOw+er1obUjrNgn0cglkDaBNI5Y5gJiqf30L2Z90Z4c6xrlg
1ItZ4dkzuKKTvP6eb29/iH4FPKjNC4DMwQAdBTdN1yyDzEt/XJYwZXm2lW+DAf3n4keByRSIhLnx
s4HyNukb9GRE1+ERKjA9VdMNgiaTRJNm6slLyM53+qS4uil8knL51lDl0zBi0ryagK/crOD6Z2WG
knd7NNpPKLal67Qe9qrmUMjCSd0q3s4RD7gIJTsb1KecFyvPLRk20H9pDqjPDDag8nY+/W//BWTM
nFIQ0yd3FqlEXxPbUlFGZIil7mZVmBSuXB6ufzh2prOzQfl9XAH1Pa+YBlDuiCqjBO5yw1GCzRHd
zONDqWTeV6T8fxD6Ma5QWcXjhWgkQwXSBiL6DY6aJLZ1az1bX6vbKbAOa1ABiYtI49bfry+a5y1U
oEFvMNULrUDfOHXb6WGd/rn+9zner1EXmymqoJAUdBkDKmE1/lMalTPPT1Hx0Mszxyt5SyE/ZXdZ
i6Ky6m2FRLVfwloPu4LzqchPveb0VAYVT8O4ijPCVV9sXmrYYtp741gFpvJXGfDOEanbc+jasVwa
rKRZb4UGEgWp3aicYi5nNTR6LC0yACIEICuW9CygLm1VThGdK4Nzl7CD/PtaaPRYMo6CAPweYXcF
kZHTBqWj3KYH3Qe80+ENYXGiBC0rorWdEtcjvFkGy2900hMMGXMa90wTOhAWpoZZbPkC5byVmG4s
EfpkjMvkyydpqj3Qw7jXjw1z0F3fmaGcLZriQq9MtERBA/kWEYoBaLHelZw0dUmLOwLdI+cAMdvA
uq7ouqpJpoE298cTpFSqsuakDawGwt3mdnfR/Q/5LnEHuz5bnvBcH6ZgPsm30r36lVc1/i8rfjdO
HHZ3fE19EKbZwrNPvynJuyjYQgu1FCJvooGpnmCMrn9j5gMQ/DyiiH3U8Jc/GpzVIdPqaVVdKzYh
Np55aHCFsaLbOH5BUo0+SCXhP39DPQIo9B+zJIzt1lkW8zSUKqhHki1xR7w5y0L1rq+MGXQxz6kg
hQRNC43zRmZcDnqFoFulz0L83ZLxMlq/yuNp5FZumBMV+s4WdTFbelP15ayCvQJYvDgkJzy5Q4U8
cVVw9yY+eAIH0FWR/Cr3mwdZ8tLc4cHEmIdy9yOorUxXA/hzkkm25fraWda9bpYPcy1zzj7zhtmZ
obZuantVt1LEMuB2gmQAx07Dk+wj5/riktmZoI7givg1r0jN3SxrnDF5UJVbq3gyQTlR17aVfr7u
KMxLYGeNOnPTlnWA18Ea7pnhFNUPMvZv5klQMhMrwzQUHDIDLWS6TC9tuhybDRqHSZLdZ0t2t2Yz
pvTUs9iu9tRFoVrIT12efta38SnqWx0oCdkRZ+X5+nJZ+7f/HdT+Qe1ZyCDtQZKdylYg6710365b
YMWUvQVq+8y2jHIri4BkMTN7TiJ3U78MRW4rna8l0AAClxfvIueZpPawqcshH/oST0VIYs+G4JWZ
9Woq6WFuLSdplMdxbm9zVeLxhDDtWqoMoStZReOC/P8ujg1GJM94AsBTD3FY+VMoBe1BDnsOyIF1
tDHUaaD4AUOYwftoRkTykEYFHvVVd1RbFZSgX4fo5/VdY7YR9kYoxxAKq16KDAe7KZzplYz7lF9r
R4rtBUNh1sP4BeBGIFznE7eBwfqKe8uUw0zpPKMSCstqsHrdPaEVaE7tjT47GH8AQE+2hdfpGXn/
SfzOk69mnkvTAjcxRq8tZBvUFip5pSe6iPZ3cWhPvdegkTC8zPcqUNSt33BLkKxoszNH12yqSk4y
0QDjxajr4WRsr+NQOUkmPYAd8sDZUXLt0HF0b4t6oZabFollhPT2d/6khUtIxGKtoPCKXzxwIDPJ
tfCUMWWwASrQffvopNlaRXO8JoRzYPUg6usqJcaqfqtlm7cSZ3GsMLa3Rp34BIyuI7rg6D2Z97lw
k/HmnFlHbv/3qYdUMyU6OBrx1m43r1Ze+tRbek6lmFnC3dug8tveaDYMo4HDIDvUt5UfHZQHcsbg
D5z+Bcvp9oYoH08MfdYHIq+jKpqTb40tWbeZdd/EiX3d5di7Ai40U9clxCsqUKmmkNQ5YcYrm1O+
HLOVk3z8Fyd7N0AFKaWW5Nha3saCi3slFLwo3BwixdAFMVfnhukDkgRqEEDLRJEuluUGcrpsRH0V
zLCBZDU3Vrm9lNoQXv9ozKwfgKU/dqj0cVChzogJQeAJv1aHBKQL6dfuRfxZp7bk1X7q6qXNBZYx
K4F7o9RWSWYnL50Oo+ZzdiDV3MQpHzZQtwvP+XkC88T0K/b/BquwN0ptX5PGoBElj3rUEUIxM2yM
bvllknmcL8rKIEHPiPa0RsIR/UAVZzA2FQQTIWN6PD5tof4Jg9x2fCQwoBktaQytPyc3wyuPL555
AHaGqSMtDOKmFqQrI0afpfLnWvLkM5g+KUuKLiPdwAuV/P8u44CYdV2ggIQX4nqnV9+0PBRHDqCA
Z4IKrRVe5BB1RVIjGi9oP9pbcRog8srZInL50JcTSgd/FkIFWNAmrlJX4yTnQJ1F8mu+pc4ooxdj
FLMrgBgH1U5fEgVA0sZjM1VP1+0zN2pnntooDaJsQ4Ts2k0bEbCZ/jXurNf/nwkq6jYQaq9nEVd9
OZu+NcZe2XD17VhX/O4r0jI+yCaKJRJ0YD+Gxyp6sNbj0B9a7RaqhFnxkIwAYEQVRnkCVQ+ur455
xN4/oEUlF1Kry6varnhudp2rIV4tX2LhOFShguG+fnGvW2Nvl2pYb7QjGl2nELd+ndYNB1qLXg3d
ryROhk324tIb3/8+sb87ViYIn83GQkVr8gmvVR4QWASfZJy3DOr0rpXcDJleomfQiV4nr66wWN7/
70tRpxeNyHhcK+SzmhUM/WngTXezr2DZRFcMaDMJzvfxU9WJ0naNiYNLwG2CnWMog9CaEQJrpOgv
f7Oad2PU1dgIk1kpRKdAXfUb1dzCqlI4kYi9J+8mqItwraE/P2boeLR48cwPmcTTT2Tf74qEChFB
c8gmFQjSymiNTkT3i+ThQI+gy5G4aLth+iiy9VMV8PI9ZgR/N0hHBQmjQQL6XyhprN4I0t1a87b2
6/WdYeaUOxuUG1hdgg7Yhp0p6ihQG/kclXdN8b2t/wYADWJYSXyryOq0cnq+GZY4ED4oGQ2hub8p
eNNu5Ka5OPvgGwDkD+1J8Q1TvDv7hTZrahlhJUoH4JVm2E0W2ZH4KBu3/cA5ncydwakxTHDaaQo9
QgWRyzbG8DzaygJISLTa69vEMxuunhzzdt3ZoeJZsxZ51gx4Hq1HyW/AHPmjR8N8QAuN9+5jHp+d
JbLi3dfbLFWowFaNkCZ3Z72aD63FU1LlmaBC2iJiptSY0QfYkiYUCuE8JLwGNXM43dotg0pH2sxa
zci0iM7P7KUvYjCc0dI9yT9zDHrEAWouh/IVQ3X80USm+4Hb1tRRpEYZnrIsW0k2zj1AFepNc7ae
4rA8Cp75Ce9oqLDEB0I/JL/R8Vw/v+yotLNLZUDFlspgOwPCofcWV8ab/Tf2wHi2gsrL78aQ19Fj
RoydQSoMyknZbxPudzfvFc+oV6eayk+iOn62csm/vjimx/wxdcF8q5nDnKoi0gW1MOxJeRCnnnNr
sN9POxNU/ANhuoRyNAoE47E4q8fV6/F+WkLzQHDe0z8YK3WgDv1yfV3sy3dnlboP12ETV3kgm1bW
P/JN9AtVCgAgfJzrMmzBAdZm67ks8kNfTAEU5L9FAg8Oy4T9WrvfQF2YnVUNYhyjwUgYdBJHIYCc
7/GxeNKhyXEab5bTFtsFIdQBSZCKpod61/3d82H3I6gAp+ZJCfwvAtzgTu5wv6HXMhyNAFS8z7we
2XW/veDFzUH8mGYoe7l586MtDhj6cRbCZKMaPJ9izUPvvywV6PRKTFUpB2pWBkkVYbBRoPhI0qq/
4ZHfG6JijhFlBsbmkIe26mtUnrVitmVQcEUmD4/APSZUlLGybUwtA204IawO1WsfJO6a2fnZ8Ij4
tmyvp9wfT1z1eGY+v3MPKtasqoQWdfSGiY+ObaAeVl+CUhuP7ovZLd59SLqc25VV20sE7ZlZdnde
FEc/Vi7hUiuD5WEKk8/WQ/pz8CRUsUs3dXmuyaxe7+1TUSgRtbgRaxRUrFAHAw6opJw4WBwdCiXD
/0GelBNX38LT7rLXE2HKpxkOqmMCO/5ZTKVzPcDxggtdQaxSq9bBoE/wcOrqxWF+tDz5zvw0+6at
3jUnElfaQ+VVgXYwErv4C503C6Ok6IW/pYMYXv2Yz6jqkIt5ayiu0JgO2LD9sRS9MeFxezO/JNoN
6GtIOhoPlIO2EHohPQ8UihYoONwrHSc9Zyaa73+fhsSPiPtKvaIbLJUWTnl1UwrbUWlEzkXLdkDC
Ca3jZSlf0EJvtVm3yYbcLIKGzAGZ5m8UHFgIVhfnHMVs3nvtTczlIl/fmaRCygbdump8m8dYAAoy
oWCX9ckPq4SYXG8ceml6itLEXsrsVPX5t1Erj2s3elsGhzGqwLK20BTGm7ZsRXQnje/lqN+BRsoZ
NuNc5slJVrevnZW+VvPwPOpokAJL6A2KETaF9pgryyEdqkBS02OOasu6qofrJ4C9ce8flHIMcY1N
fWlwu5bqsTAehOygcKlO2VHZkLFjYF8U0fz+6ORFmnWpleGBSLJdEU0vQGuhqxTfRP72T4ywPIdt
yHuVMgeogTr9Y5W63pR6jPI0QQK4BsWBcDqUa0AKssPn7JbU8IUDvrb16fr3ZOe5O6vUXTdW49yl
HayCwT+o3P5ZQUroZLeS1wWGW3vz97+LyoYFGlkJXZBLLt6thljkiusVh0I/lh4OBTgdCDXH70Mx
8+U5SOJ3cSh2JqnEMDeTUWtm9Pqy0YkCLUwwfaV8XRAr0fHxI+/6RyXf7Jo1KgVc2yHaRuI/8uKI
y/e1PWfCF3H1hfn1uiHmadgti0rz2i4CASUK0m4rvcZZbq/dYVg4HsIcGrZ2RqjT0BXKZqwiCt4k
l4ToGwieUgxstk7zCUS3rv5K5tkgMXzTBOoP0R2CxoHS7A1vnI0dS3e/gzof0Whh4mHDHraeGWjn
1It/me7kQPABroomEA81wfu41MkAvS7mX00UPfvt2C2PU34a9Yfr+8eONJgBA9TL1DSTbq/3q2RF
EenTpoUt3Cl+6WF4yhns6K7z1vvmMyFia088xCX5Uhf+iR4kpApwkUsGtbJCzXKIQmNHpQHy2Inq
T61s1wQwDaGQ6ytkXuQ7U9RtNM5Gu2UlTM1IvwC3NDiT3ry/T90HmQFV61lG8VDXT3F1XmRO5Zv9
pHxfgEkeJbucbtGTuo4k1B8IeC0PJcibgP8B4NQGDK+8AQT2WcMwjCkDUwHie+qsWYY2j5IJcsPq
rPjAxj1ZjvQg2ZkrZzYcHg/I1IGqsiPakMHGNJNx0F6hcerPvEkgpvOTuqIp4gK8oPsehCFvBkzp
u118WwqhaAAvzcnBmFu3M0H+f/dl235NAe6Ca1QW2GhO6KNdd723eRvKzRURmG4MjWoqxOgo37Ai
aTY7oklMApdg6w6hHKwPtYthX54txgUDW+CW1yyUqi6YjUEJWeszCFhgawa8o3Ws2E4xNPL7gcql
4iY3yOXS3s1Rx8qw+kUeLQiCzbPcgE0eyByls01pCAcMOCXWcF4j/YzJgfOMzpBtrrnbpOVXMVFm
96++8vtPob4yOKGUuV1x2ZF6B4pkvtrYRABc95OjyasrMdxy/5nfHpx7n9HMddMWdCOKTniak/ap
H8BYmUNi6/qqeHaoZ46pxvkgrHD/OP5U9o2jCE9jxxPlYxwALMbAdDpyPhUl9o8HoNNMtbPUCcE/
Xg+GsryaUvHt+jrYZ0BSJQV/HgzLdDsqrwSUuVc8QDqcATIjtpz0sxFAHjTgFYmZ30wyAPNDt8hS
6T6OGKOmb6Q9joAgeVX7cwDZkMbrq7DG3hQcr/9YoZs3tdD0ijaC8GV24keozp8Hn+SQsUdEsiHd
dZjd7ZiEOYjZeQkB6y7AfA+hgNQhpHlJcbTUYmE2JUHiJffIhELjsbChSHAGLavLHfBjuAfoKsAh
SGac1QvmCmOTo6zMOxys44i+2BzgYLv6zwXCZCZ03WKf16tgpAUfDFIBOZOnIu9aSCJL6j9SLTlC
/6honwZwp153SvbC4CZQBzXkC+qHQt5yYDZhZ63v6zUAL/L1v0+CHxUcgdRSUTgg85E6rfURKc0i
dzpasOm4hoa+2FEz93bWSKE1VX69Ko+gDPpx3SZzTTub1ANjEGe9rLMYNrfQyB/qPrj+9xmH68Oa
qCeFEm9ZvBBpDKW5EdfIySbZmSLe04zpAZjWBysHEpCLmdymVerEilTJVftHJCFmb9lxE1Y8rjDG
+wiL+WOGLgsuoHusqmmV3Tpxoua2X46i+mMsvswv1z8a63Gr6gACYYYfz8yL3mVdp9WmAC7nlv9s
PvrXD2Q+ZkClDAohDhnY4z7iWb6H4VELU6TAOV10MAVkImaWweLgE95hGXIgkK3AHT2dlBsizZ55
AD11eCFFjvLp+nKZtkGuKkJrFUk9PUcFFLQQNVMDeKGqvJiW7FtFGXaWcDs3yyma2kMnFofrJtlf
eGeT9vtIzHWtMyVSwK7B2o+cFU/r/gf4XnuX4OTWsOc1AlhnDTNIf9ZJnYUU5HN5NyCva3V/0I6r
yXmVsf++jvAEgBzm06mMJkuLZK0IDG/YzkJ8s6WcuTrGWbZ0QkVE5JhF8PF+vPcjI40MsZ8k1xRe
OkAXq3WztZzLZEk+AxUGMfwOojfo7+oYqqBymJrAx4YCQta9FwV6a08v4mv7No2+nrKb4YYLVGd8
N6hLA6iJySUAEujHbLY1WpcDrOkuX5JXoE9vS2f26wPpY1RQXiUuf937WB9yZ5COI7O1DFprqqIL
bVy7XA9DUztj+nrdCGdVbxnWLuWUgUVSIhPepoDsox++gFGbk2xeVv4gfgFWZI3oU73JJX90CAIa
X/JV2dzph2H7cdgHprs9xmcovvi5P9sbZ0kMg0hgFCKug3EJMEFTBQDRTMRonhfxrbnde6KzYZhu
Cmd0KJ3ZHZzyzuLmMxd3i6wbIPwwQC+hSWDLok5tNGrDLC4iCkWQKqowvzMLdm0C1fj9+n5dREHK
DtnP3X5J0P4dtyhDpB0WrKj/Lq/FjZh2kOyJu2DeisyZ85ynJnvhipRV6kyDASmFTqK1uZkeI+t9
0oejVm88R7k40pQV8o13a9O0fFhxzFBkczeQOhHkinIDrjF7CUQ79nmUI5fJNrGnSBJGFkAaeQFm
mzDyaE51KbpoJyd2q61B06GL3OSfzHR+2kTM8kSia7XpoxClT+2m30bW4suyeOwk8Z++kg6inh8s
K/HnaHnKOv2f63t9eTZRKAHxkIZ0jxA3UV+9kPDCzwhBT7EWfg7QYNwmnBhz4bY4fHsT1CfvyrXp
CxmdqEl/lIEgqKqw1391GU+xkXGTfjREnUncOVspkslBzf6iHtOwdQixchqUB+RJd/wmN+/bkXO0
86VKi9dcmDRwvSxjqMf9nVoK/vXtYbw+P66Jukk7xINMzDE/Kx5lh9AoJ34HDnPFS+94qSuDKmFv
CzU0aj3lNKuYYYMvfKnAQEv0uswj6TWDw2OAYOTgtYfkGyGjBYH6KfEspGglrwx0cUDfvAWEdug6
i8g3qU1sG2uVlhlPjx7N2d7JHxLXcrLPSL2cxmlfeGM+jKk0suh3e9QmTmrULZjdJa9hOI3kEuhk
5EbnFHeH6othFqwBX17jIthRq6S2VdUyq1RKtB3K+EbQv47K57Tg5GAcEzq1m90woDOlE23R6Lsm
fY+iwyaPLsc9ObtFJ8xrjLf+PEJFSA36bySYptDu1KHmPMBHBC5BiUIyro8Z2YfdorkHYnPtNSF/
wwaTK7d30q/lQ33TBlD+wTvBg7pzYxuQICd8IqVvCbYaVngqdD4k600vOZsEeXbiVZ0ZdQ3yuyxS
cLYUE939j0fHaKtELDLAQUiRCJOabnxsgL+1gBdK73igEHZAfTdGBdTeLLRFjjBaIJsQZGnPBkJ2
mU52l/7kbC95e1x+7ndL1GE0QTxVmhCFcLe7wSW4dR35L5GcWQ+Jx4s/5I9dM0adxGVRrXrQ4LD1
ZDjNGmHO9rvcYB71k8QT0Gafjfd1UccPAA3TiErcFMbQ2mlR2okcJDzIPwNq8sEpaE2IYZq1bsAc
CpxiAWan8bMn4ZGg2ZoT6UIUNgiXySPamu32xbpHpHm8vn+cZb6dpt0FBVbkZO6JlE7cASqxfVm1
3m5S3r3Ls0KcaGelT6ZmWGfIz9X5iwXSuzJ9VLnj7Ryfp6fb9S36X1WgsYbyiVEehMJwNq2xB5FH
HshbD7n2d+tRINEZkSTcTfPiZqrrUM8Eb1R4MBOeGfL/OzO6toARSAdPcLVOD9EEwQtNvm/BrsJJ
vzjHSqGixaJmBim6AkHWHVrFXy0QYug/ovlzsXAHEdjXwZ9zpVDxIukiBchNEXdObZOAkR+jww9F
d2tkYCv0sEROA+zyGfZ2j74bpGNGL1aLgJ7MW28RMKpgkG3AIcI0iM+aBm7a5Tb3B540CnPr8ArT
obcIGBUNsh+bVpMmAQG4TUpXixPXzEsnmhbvL47vzgzliIm4FfmUL0B5NP9kYgEV8td5+PcTtQhS
OyOUG6KLnY9tidMbbYaTGOuzGk3frq+D6YEooVgEqQK+FKqMYpndEplE20pCgWvChSzVdrT66ZLY
WcrJH8k3ubhEdraoYJT0ijWNHVgw4uaEKJEanElndlDfGSBHYHdskxzU3nEDgsfemz9XbvowYOpd
gW7W7ey/YSLdPhwciHQF05fKkUPeACjb994/JuUUsTANhdbi6pqaT1Xq6+m5y4Pr+8V+dOzWSPlE
PQgogxLy9/h2wdguHh13v4WTxBce2JsZ13emqOgErW+z6XSgIZX4NpcnZ4ECfZX+rMzP19dEbvRr
fkFHJowxkioUaTwRed4U83cE9MJbDs/VqXiUN8C9QeyMDC2WXr7d1Vvs6ELkybKjj5wl8VydTmJi
dYRGnwopgq3x6nw7pxIPK8gxQYM8o1ZWqrUE+njsQSkkb/eDWT1f3xiOP9PMx9LQm0rZoAAxzl/V
NFRbFOt48nMMFDUJcn8ODa1mIOE2nwDQInBEM8DsaONLp+xJP5BZ7dGdjpJDSMSN+/q+8ITXv3vE
78xTMaMCmRkaeThPxh1xvu5ka0EWEuld9/rH5LgfrXEQbYLULDmQBFvyPIFGTLWQY1bg3fLaRLKv
2+JtHBUk1FmxQNcKps+qP+jN84Ypw5bjGzz3o4JDDmhpPWYofnSd/A0dx5tW0znZEWMu66NrUIGh
SBVhnGr4n3TXgBuhfOieMtc8WM/JbQyQUOLNLwMqD5bLE7rkfT8qVOixWarGiiRCHAq76p+s8tfS
cG5eBuLv4+qoGFGKiVFl4opJs7sFZXFC47w4TTi6q0uIbXnlTs6aaKjXNmojxsUxPSR3y11rVkEt
Jgd9SzmXMCeY032ZyZAW09pwB6vBcJCgtT77RFKeF8x5q6FyiV6Wh1zakLdo8WnM7uX8a27yVEnY
lYP32GBSsSEfB2vUiVz47PyuaNTOBMLc+qCHEBjyr59Zdr6sKiKw/2hfivQsYKTnqdEuyJeTMwEb
yV57g8qJBUSccdScBvch/vGOGPlOF3fvzijl6V26pH3agoIVVJ6fUWFzp1D++ZvVOXkoX64vkcSE
a8Yoj9cwTRXrDdm0OcFr1xj9zmqDdNBqO68GjiOyd+/P0tCx+5gNzsPQqUuCKYg30Nq5cCE+fpoc
IsRiZDavQsJ0yJ01KpEW1qauIqINlddBk/g6UlAe2vSyYUFeVDsblNNnqdElOdEyFgMi9yGvdhqO
NyQkQrb5eYU4oWwrR8lbniug26/vHfNc72xTZ6GeiOqdMWHviv5urGFQWe7SznhJxz5Yy+SoKaMN
bqvwull2lNzZJffQLqcXMTXw+1T0XvpIZKPjo/RItDshVXgzn/49zOvjJybbvDM3dRswXmRO1Yye
8ua57m+giHt9SeRI/fdTgNH2jyZibRJS8a0Bb4Sz2trR/GLm3mJ8UhS/ECrvujVOWAHT2UdzZbea
xiLAaQjEV7ATp3oyAF+YbSu3jaDD6MX8HSN46b9vX3/8klRkKTRo04PyEOEsG+12qu3NKJ1u5ZW5
eeeOiikoAYymluHcZfl5VOAeot+Pv/5/35BuxaOeMA/phCi5WfiI8meCWc4h/6c9bI7kZcfl/9CG
4Hk+3ZovjKTVcvJc7r40B/DB3sTH7dYEuAfUdE58x8sP2NkW6OFRP4OXoGn/0VHqoRIxR4VFZofu
nPwEESbmgqKfU+bEB8wwfgZ/6d18AkOsr326/n2ZueTOMhXXojWaoDmLXDLuv4mqN6Spfd0AM/fe
GaCC11YVYwVuDowENK96ckrrb+L4NG6HhPeaYXrjzhAVrUarqlO8ZPHGbGMbrQh7g2xszU2MyVZc
hJCdGfIzdlHKnHXZgJIOGWsijxbzsOCZRFLiFDyJ1z8dY4gD53hniwpXUzMXs1DW6HIGo9d9ysPS
216msHcXb3QjW3YjTP1xu0nMVGFnlYpa1iCWBrgZyZjYXS8AdBDLGG/3tX7iuAbPEBWmRqjGypsO
r687P2sOxvxjMkBfx6OA5TkGFabE1GyUOUWyD7QyGPi+VoCKWOV3zl6Rg3LFL+g4JcZlXK4R1DzH
qXO33sBM1goWzy7UxCgUSyVc5+okdkXQzhLw9O2vxpg58FSev9BhS6/LZZEirNS8AfMU6CU2KG6T
RrHyQIIXooi7nnjIRE4EecsFdwfCmroJQ3cgtjWNrLAzvbb7CRPC1z8vMwV698m3gL0z0kaZMMUL
brQ9T5SM0vl1M+wS384OFUSyGiNFb1IPRGmlv62eorMWAA/4FLs8lUeuLSqSJA2ggKpJyLgPG0bf
tlA81AcSSfhyD5wj8OY4u8+XVsMc9QXeN1Gh2+sqBn2qOYK+cDJGnhkqcmjiNGWYhQRhjFA7IDfw
Eik7ZXPz+fou8cxQcWOLrbmNZaxmVoJ6E71WedaV1L1uhP2G2bkCFTbyagPOXNV/D/nITo8hH8NT
kbdVnnDgvUDZIJN3a/T8ydYmWpOTx6DeYDSYvAaXUD7E9nCXelNIWMyrWzIcptoSBmByN4aWls1F
mXDOMj3UgSqFIm6gdnSnL91B+E5mk+U7C/p+QlBjsAO8/5wpOzY4abduElZ3ninGVS5KM/aSsOGo
+MqWYefgUZiBUAQDhy+cTd67mxNL3rZiZ3IVcrQTU5OUFjZ/OuRf6+PyomuOdhspGK16u1mhN2iv
tpXZouTFPEgfO73cLZqKMqtc6xUGedFIWN8kbOLFhhYWkbCJ7BhVtdjlFRs4Vy0NxKgLqAAnGm6G
OY5+jJ3sNGn7bGjK7TDX99cPDud0yuSn7D6vaKLA0EcIa0P0rWlKt4+eu5G3HrajAnoMoUMGAXhn
xIg0pME5YsPq56LmVQjZaesfA3SJvy2MRhtljEUQvzQ/a9/rZ/2eaEKIrnYzeHDOm9RVZqfnzUdy
VkYX/gfJMsV6wMom/eZ/SPuy5bh1ZdkvYgRnEq+c2a3Zkm3phbEs25znmV9/Er33drdhunGv1qPD
EaoGWEgUasjsx+cWvTrXv8++K5xXxpy4LEt7CM/jvhaRKQT5rrXG8cO0/LMSk3O4eUthQv8aHKSg
yASmVdrTYlSWxAu69k/yeSnMOSJTonTQXcM7d0rut7G5lRbdkaMxUE3lNjPrw6qaVjUO3vUd5K2L
noALD48XOWnmDZ8oxaQJKWpHinl0szz3Yw5RPFSVQFKk31OwEY/msZ6Ctm+dvrGakReG85bD3Npb
Y/w31S90wyeSy2+YhHP/3Y4xN3Ybj0PXzwiOSdSE1Vy7ms6T39lPtmhnZ2Du62USBb0dUfejvWYa
2B7TQ+lHHojswfaI6rpv2ryOs7/cXr9ssol9JYH4d7ai6tw5kR8fJdS8yUnQbTjm4QhFgoY32sk1
yaQKoJ0zmhJG+53ufUC/wFt+p9qShYb01wKMZEiwph5vmRzEMBnEUKNyFTeJvtOGb10hIf3o1/rn
Kfp53Ul4Zhi4kNIo7foMZsY8s1TDTfJPTRqYJW9KcP+COn80BjWmvNHbvMarWq1+VtFozWJliyNn
MfvRPRgyqL4PSCfZnp+FiPO6NHixUKoXA+4YhcOByguiOYEz9rN7gC9MMadrNIpBHaiW26h9UXqv
NR6vf5j9v69AeFEGY4TCstaoVVRIaO0BMbX2HEX/SNyOQFoO+OPtjLGR/xmgnnEBqMvYKEP+nzr0
5KTBdFO62f0UqIh611fJb4LV07010MBNdVfYPHm/Xay9sM7gX7mOyzxjSsaZc4Rfw0srPPW6bBlL
bpXc/NGu810YY75VgYl6OaGlwEG8idavW3qItm/XP9d+eHlhg0HCosjnYq3hD/Nhee+ghFSChcrq
PUpoIgaksXivF46DsLmPZkwFaVRpuaf92lGFnRfOingGGNAri0RrI/o6Wg8FQcisghxUD42X2B/f
+7A4EIenQ8rbRDatsW4bdPAixBaLh4Kg6Sig9gGdELIqIAbt/LYOeOQ+vEUy+DeWIBypKlyStbYG
qr74ytJz6h/cVdHfcHHS8k1vUzE/9d5KXhrgwrIGA6SRukUXBa4bmYNN1J+vHO3TrX1hEDx5WSLn
UAgyWySHjKcc9HzJ/VJ8KYpDMofX/YRzktk0xygNJoirY9VRKg1BGRos087qpRLPqwJVK0GJOLE0
dz8Z7Bjq9r9yKMWNflDdGrxao0dZADsrc6F8xnm7ctDjVEe42E15kdJS7XCpiNWDTtBClVrT8np9
E/eziGf4OJVCL4zU9RA1RkGZzK3NK+8ECwDipwfjKfLaFEsraIvOE7dLluP+bAakh3xmOy9QWBCh
sSoVgl3X0/P1pXG2j01vZEliJEaNlU3l47Q+jZNdTCLPJWg0dMXjT6J1F9vXRg1ZzOLUUgemHSe7
l1+1Wzpw2fj1N/np362IwQwt1Uq509DKPhNXlD/FeliqvGI+/RvXFsRghjFJa1tSgTsI7pp+420D
shWTDVY1KqxHsxW8G5n3nej/X2zhljVtAYFiPLB6r59fx/q+yd7/3cYxIYeI6ZwyoYKt0XCT5V9F
1eaqdfIcmsWGXjHqJgOjoAD67IHaEXmROc8EE01I6KMUhwX3Yqas1qqbgRgtnOCP9y2YYGLVt6Yq
Cpgoda/dvkaTXwycusVu4H8GHHYgJCFLKWRUZi0pPcXYUJU/ktVXEh77Lmcp7NwH+JNJW+V0KdKb
CIl7Nb9JpJgD0fvv0IvVUHy4cF4JLDJLHNNuDdSJ88+UQ+YUrDxqCB1oxz9f3IzjBuwUyCTruZCO
iFVaobUU9Ppr/efrx+Uvz5lfIbrCgMDYLKJEJnrzHE6SRTlEtyljWOupX3gVJU7MoDDHvyXTJm0D
Dk6LLGI5KL4o9/CNyjOTOKQSipW5fOGsj4Pa7DhIoee9uWKiHR1L4CGEUkTkKHedK/gQuPJ4qL0j
XIrC7oWPMNBAuVvHckQRebaF++zEyVnfQvjVkV83X0A7kYrkd+GLT5glRT74I+oBv/8ABjg6QYtM
iAuh77uvbSFZ7qI54pxqnlMywJFXWVxU1ESb/NAEV405ccr+3zfAPIWtFHWDufq2Ot0iRcVcnGBu
/pjrTlPLnATmX7z+bIPx+jyq5qleUQ+hj3jawBMfxJCOGfMrQH8JJc+2GK9XBUNt1B4znCQY3SEE
zQXEqqlWiehQilZeU9k+GJ7NMRdgl2dZZda4Y/PlJSIYT9O/CykPcfeLaBAc/t9HYhx9m7YpAg0s
HQBd8LKHaI0jP4yeACnEOeBSzu7nEc7WGK+GHGkn1SuS9kUIbRQkADXUzOaQMl1y4II+OP+Mic6W
GOeOInWLtBQHeFHtOA1RUNG7FeUcT4+eNins0veheejKhXO5cHyezTeC32o2TAFdnOpc2OkGgvNs
4vk8ZxPZLmJjm9HsSFPPSRRZRJs/TambC5qjCuXdYhwlwXhU69aS65xjeR/2f+0pm2YU0tVcWtql
3wualZlBpH7KTMESBsXK54dh5pjj7SWDH+VI5KUW4Cxx/NMUH4rsG8dH6B+44iMmCx761Je6DvCI
C2t006DxUhf0K4/bam2YsSGgY+ZY3L/EzjvIQEiOdj9BH/EaGA/6KR0t2JO9fo1tKm7JAxAeYJkM
gjT1ZnZmB8AaDwMd7vbMh+xb78zgHx9uY0fi1BV534uBkiE3N3Qc4j7JJMk2jOhWq1eOS3Aw0WTw
Q56Qr11xqYCRJxiW90Q5pFwBk10bYP4Gl5FBqDjo7+HhKFBygBThoSkj3/IE8mYS8zqe9u+tCyNM
DKptubEVMY4SVTgt3SiMAs0X0QCEmiXns+ynCy5sMeeoy1Yxz6oRm2bNrv42OdPN6Auu2Fh6OKF7
zFe97NBKNg+Dd/3hwi5zvOJZROspbQwd+kBP7+KJk7nifSjmMG2gvqzSVlKdqQuK2eu1b4rwnXNg
dyHiYg3MEcq0VdVXpE5xhDYPNSt/OJrP6c3sSG7uaa8k4NjjrYk5QyZqZIpO3ybzYXJOPMCO4dIu
j8Gqb2TEnLMlcZ1xF5UuFsmcqqivZp20Mn0QUdJ7OueQfFEtGgMIXOE6uoI/QNcAISgUuxUDWkO/
Hy/oiY3xSFuu+2mzKvWzsIIrtM7teGhtgUc3uB/enK2xie+y7Gpd1/BKoUxolSMdocd4P7k0za69
fqh5/cIYgxxNOQpt16LyVxXpoa/g+LOISd7MKpTBknTRBVcuBxD3z9iv3Tyt/+ItC6ZaVLEMTOFk
BR2PL4NZ3J6v+yTPBAMfuV4MSqmimL5ubtXfySbn7++7/HkJ1P7FEsDaFY9yBj4BovsR+akJdwYo
0a+vgeN0bJK7jsW5JAW10Yda3HqY+LbmCpwr4Tpw4JYiwhX/ZlPc/bw1sTCjfqRXxzW60ece9Ijf
V6Jwsn68bWOQoim6Wlha5Mf06mcb5xYpDvn0+fq2/eWaOn8bBhkI6cVmMBCv0KGr+HjSnPmUh7QU
8TFeiYvTwwBDI7dJtmR44MtramtlGDW3sTDanBVxPg+bxMZErWgK0OJwshvTL3urcjZIA2l3VUBc
422z62dKrt62/nW7nEPEJrYl5BPQkYIMWpRiknESbGGOOKUj+i2uON4faW1ziJaywKBAtt7J24EI
SGYN7rw+bdNLwSVP4S2IRQVzLXolIYpDEnDQJWHLy2rzPhQDC2IGumUTCS0oFbRWst0kyn03fFsI
z8X3b/hfLs423kXjkI/dMgPeDgtGgMQfsQsWU0f6qXqlQxzj+boj8G4ktvtuBA8k+nrx6KA30uhv
QS9Y04HypeJKUiz538GEzMCEQWZ1qyK0BpTCDKpR3RbygxLFHHzlgJHM4ERbDWY5C3DvZqme0Irw
aa7SsOFrY/OcgsEIVUh0rU1wnYuHOJB9cm9A2Wuy3kcntcljg8lnPjUCZ21s8luV09yIRGRIMuNd
SImlxg+ExyG9n5M+gx+b+Z5VLc1Qh8VnWkFAI9vRASH6XRPUX8nt5qpB+olP+s0BDIV5g2woTbVj
hh7DqHrIC2dOa3cgd3N6b5Jwg0DPdcfnWWMAw1T1WMkIIhU5/dqks6UqL5Pqd5pTTS9SJ/5LnGfT
4SpIxjtxQZiZhXFAR9JmXzo2X8g/qwdBZqRs52/lYPEiQJ6v0P+/iGWWPJoIhI9wuyT/bNVnOXGz
Kbi+j/vEfxeuQs/IhQ0RT3q523And05+R7kVU+TsinvBfVcOlbu4Gu6vOeAy4HNwkm2XUtdRn0sF
2dw5l+6ziDyTeMqtblw8dQFlXid8B8OrV1Xxy1SLD/OYfl1r1UuV9un6+nl+RP//cvlCpLRxBj/a
pNgi82eM1tpF7JH+oR2OS8QbJ+N9UQZxEiWVclRvUAgoPq2rb2aTJZk8zQlOeKrSjN/FmnJ9GOc+
XwBrXfFAxgW6dIKnL7019sStCv3l+haeXj1XQgU2xaEZfSSLNfawCNu7EaLukl88QWaGS4q+v3uG
ClZycP+C8//3ha1isWgl5asrmvpQJklQzdB/VTROdMUzw/hEMzS92Sc0iS08tsZNAtop0CZe37TT
xfznpp3XwnjCOoxSDsZIvJKRLJQhr9i7yfNwI7vG1/Gu8DCI8dC5OqaR4tfiUUIIMaA4Nd3yS0N/
+Xy/fgmbZFamtDeWhd5IIagkreKT4UoH2n/Hq/PtB3lnQ8yDtoPywCzFyH7IcnqfRtP71hL3+rb+
JR4622BuIa2ZSoGArxxDVqYvY8hqftAt0wKLHUZoeHO8vAUxl1BX5HFJNgM71wbC8CBFvJPMM0D/
/+IkkzFr+5iKfpPkadRfypGT89oPgM67RU/Cxd+vABRtt+Fak0Z/bUeLjD/W7nkhxOF8FurNV7yd
zR0LhbkUOc206rfqYQl7FD/zl+KbGCo+ObSYb5qP9REyWNBS/VjeGhqB/0UNk0GNsRNFyk1BQ2Sq
W1MgAWtJdytoyiCL+62weSPWf3nmng0y+DEYSzf3CSoqlFwbjZh2kliaS0lQy09KeH1neV+QgZFm
KzRpXGjrzErcUU2OVSHbi5m50vQhloHzPrKCOZAgiDO0KCL5ZdhxlNttfNOPPF0mjscTBiP0FunD
qYZHxksQRYdp5Dxg9qsYF6tgAKLdDDNKC8RUg0OJZiRL+SK4dAoM9AyHOTA5J4wHSCxJ4pAsWp1B
pg2A1IQgB719HyFlIFuUZp3XLrh/8f9yPMLARTepw9xKOGVduoWLMfqG3vlLVPuGth7FnAd/3L1k
4KPB48nU6WtQ9rNnSkMM2gRIozsEqd7sDa9dDoxwUIQwseoEpYgcRShQvTWzhbyvp7TlHWqzvthF
x2HLAnHcUPa4fsJ4HsnARyyvqljQl8Y8vGeYzsl5ZWxOuEEYuIiyGRnsnsDAFiTjT6n3ppIT5f4l
yj97BgMTSJPXakLPruzPrmyPvhmCKNnVngzMitMpErBNYPjU4w5YX/9k0AD8/YYRdEHtWsr5Rp8X
2/tymtTJHD3cjoKr+FCwsZK79BUi2g5P2+76afhDHWqtq6KVKEUkZPasvPzWKD7mQCxFcyLx5bqP
cE65KTKoMle1ohoqilO0cYRO8yZedEPbiUovu+W13193GGh6/b6nTT6bSJHAI40kP85afdhyYncK
d3CW/ui/X9qmyMBJlfftgFcXnXY69UiB/EgOBxeZLI84vFlk3tdisIRsVa0OKyhYDOFRlQ9F8qoN
6G6dfnZa4nK+Fr1Eri2MwREh18q63BB7q/7qEm+8xbDnDb2fO8i+BNeN7X4sUzR1CNlAPo/V6DHj
bU1bnZL3iV/W9Jsp3q0gh75uY/eQXdhg1pO2MomFWkTp0jMPPR5g1PNkLhHcflrpwg4DhUNnqKbW
oLJnvhQhbY/avqQv5YTrs72h/c7lNwiCa9+vL27XMS6MsvAYa6TUUyCIOChe1OKxpC+uMg9eGo1Q
rWw5e7l/lC/sMVDZ5noT6VQ+Y7aH1DK8LcA0q21awx3K6fzolLM8jQHIKZM3taDEi+JB8b4aFr1G
axtMAPp31aLzY2uAL8mLgnaP9nmRGhNmje1gDsacqph2WRy8XzxSBQb6EEUnd8hrJHMOAcdBNfpz
Lt4Zwwp5wpaqEydhF45+6W9+G6qBEV53ld1g+GJVDDDmRpVE6kCDx9WZFmKPo2h32W1BOk6ddD/E
v7DEQCOEiRpBoUHBrQzuxfyQ+yBfVD2Zu6Td6OPCEAOLcTGgoknl+hISmGDo7wed4/C8TWPAg+Ra
km90YmdrnlWzu5u7N1L/zMr58frH4QAhq2iyqNPQQsocr6LqVk3x9vfignd493cLFHZg1aKKVIwD
QKUhXzQB13AnP+T1zbjyeGl4BpjvrmvD0Jf0c5DYp+xWGaeJ9i/oc14B8731bFk0eUaCMAlHNE/k
bn6rP1OSSFQiXngB/P4nORtjPv2Uxb0gKKjFV6AXMZ6NypcHXi2HuyLm0ijFSh9SCUaiW0QRGJmC
hmFFx6VvKvSErh/i+TfPa2Kui6JZdXUtcV0MpLBE5FbL9KU3PfRdKSMHbvbfPxe2mKsi0+oyaSeg
qOpDJ8gTnkq7/KqjhbdyG1965elYnKrJf8QtZ3tstVltY9KrK5xDQ+vVaK928oAZAF+HIkltm47m
Uk0S05Pswc5yi5e+2weKXzvLFp3Xds7T0UD6bmkPo3gbCbgPU6c0uEX1/cvpbIi5LVStWc1MxbZu
73SiKqms5ssEOTnFbt4Ep/1yHZf+guVncwxo6ONcKGKOywk8oi4oafwl0G4JaH8oG811W5wDJzPw
kWFEIGloMmDdwgEcBeRO+JCmy4WPMACSSmkxyScfMUGLAWodwS4SnnAmbx0McMxS12TSipdBbKxO
10PpaE7clqt2sh82nL8MAx3zkrcKOELRgxBOYXqgc+EKThZPS2A/A36xZwxmiBh6WkBaSFnx6fj0
FFDZ8dgefN78Fm/fGMCIO0VYNAnXR5pTjr3Cmk202nyM4eO8HrbGXA+iNGiUwCFKZztKmxtB5E4W
c25CtsScm3kU5wLi1u2dThbXb0OwPlQ/dSsJSpBmtt94jMa8c8oWmJOlkvON9hWmiQ2ZGDfzoGkH
klD0OuTcxAXnS7EjVoUQb9BhAFW+Yb6k2XHTv2q8bkKeCQYMilzu1UrATaUR3xh+1riGx9d/hTfs
ZNUYb0q7qvA3WfKV9FkxHI2XWuLcCuwg1Vpog9HlMFFMfjuI8Gankm4SXqs2z91YKFhBnAdRPNDC
zpAiHpp3Qcl51KW8pTAwIImQqVoK0HS17edxvhfH3pbah3RYnOtfhYc3CgMDZZ+JApGRp62E23X8
MRJXUd+U7T7WH7Tsa7p+X8p/OCY5dypbE14nOZJq6gn/KYLkhynY/OLUlBvd8Vq1OZ7NFoTzPN7q
tkWcUi2f1qKwcmh+1uvKebjwrDBhQpFNczNPyGlWJMylm3ay05rzzuN4ncqEBuWkyeVEhZyWtHXQ
6/dpymVeM+n+JQcmYENUiWiy8zeiNE6GEsPrZN0TpJtZyhzVmMDt8hbpYTc6UsMrku5v3Nkis3FT
MqZZmtA3RhQm2adNt/Ll/bq/0aPyZ6R6NsFs3CCVEbgLVngAuVXnIAG5C5hltzIB66tpGUTgHSn6
B68ZpF/yIsOgmHWDijKuo4nKHtvt7Ynbb4UgAhiSwOUp8XTL9l3jvEK6yRcGi6rPprpHBmAiISmD
QeMUjng7yIRY47oMYwv2Byct69FqROM20pqvkxiH5tQe0mx8U5Xx5fpX4zkGA7IC6vJNVCDCB5Xb
kwmmTb0Zwq5Wvl03s4+z561jcFZutqWoZ/Qaa5IRGv30KcYos7zWjzI3ufGX1+fZFgO1mVBUQq/g
kqWSN81DDo4w1Vo92Vtu+ck8zsLYCuliSGqeyjpSh71xl5H1fii2W7krDtrYfL2+h5xPxdZJl0jT
5Y3qZSx95mZ68lg1mExsePUbnhkGKkwz16qkwvYl42GengkaVXhSZX+5DX99IrZCuikJVDtFdGFS
1vwp3AI1LEMFeU9unM9bDQMScy1lClGRH1R9BQxd40v0IIPu5Kj5mwv6lsrKfiivPIEbnlPQH3UB
FAupi6yh5BZSe1/MvZWob6T/vm08Nb79wSzzvI8MYjRbhoSuiBCJUlhuz7lbvqCRo0c3K+hpbOGV
dqJPqE99LMNDGxEVvJEIGNB+X+HaxFklKdjWLFzQQJS6qUWfanSm6UMPqLMpNluu1JGUmAhpnUL+
BhZZK+neE2Hxrp+t3S92YYRJjufJ3FZGCmGKdXnp9QdVIN48P4hyEVy3s3uFXNhhDpcSGeZaUVZO
pX6OmspqN0664bTzf9yKFxaYa1huR2ETwYPkdEP11OSv07IVlra2thFL/0gVpJ2H0jPN1TXU1W0F
qO0gihr03i+nzLCkKC6ttFV6TFSlbtKP/lJqvjJnR42IVgQ6wmVDN2wp2BiHscomP4rJEsZpCwZL
zVITw18M5Uc8aeG85n6bCLfNMIU4D9ZQIVsmlLFljJgbNMviVTNTyzRSr0uQtiuj6jBqmDkeOndK
s9pJCnQxE17mZ3//VV00CYGApcz4bUWGWB4gVu/IYmXVeEy2vGzuvif9ssA+xJesLAStwRcWAmhZ
/OzRCyQ8pX5x1B5b0JgJTo+mJ14XyH6xn5ytMv4L1qhZVDdErVko2oaXPjVe4hWDJT9MNtQlXBkT
wuBa/iTy2qR38fXCMOPQhdxoNaQfEBNpuT2bxNZMfMSWx4m5/91+4Y3GwHiWjk060oauCh62BeRD
bdcXp4ZBbHmYzdioaJYOyl3GzWyGW8oZ69rfqfMSGKxGo1akjime/FCjrRQ0br1vPJad/WzxxTKY
aK5SxBb94xgKPk6efogO8RPVGSnuTcewv6j3yh1kJt3B7k10Im28KVDeApkYLyqXJqkqXOoDJFUa
KOFUrixxHrV0AdfQjTm/0mjKzaSCHSGqvk81seLUUVdwv6EbKU3t61jNWQ8rI2/qSbEadHK3mjVQ
zLWWVgSJSazrVvbD1fM3YzViM9NUxew0dRWmQfUpcd6rzxD+OLFucSkPOedIZ46rmeU1+hUQrqY/
dX9zRj99oxwkI0EFQ/dE9MLxavn7FZMzQpyg6yIYqru5XjCgeeIWa0LIm1BuMcznddaKafX/F26x
/aaFC5OMJ8pJi4PQo7EkuqUqrpln3LW+YJOXHtQFNMxUXqXv1z/jvrP8AmCWUU8UVl3p5hzzoW3q
TwqCS3V02y36UPzwywxbDpLHVm7xwqDtcLd98rnnyZ7uyxSdt46t+JQY9K+bDUCo3K82LcXEh+FQ
HpYgh2p7GyZHhJVOC6plXqMf595khw8RCIy1FCECWwQQxK63YvMSa9+n8UMppIsFMvGRKLeVMC1g
uVpI+QVav9+VRfAHseegPQWiP4Hq/KGYC0tZ2xbTqAg0FKF86JPazqv8KcmMH1sCWtER+ZFRA7P9
h7ouLlZH3fTisK2DrNcK2ehzp0OJcApmEPHw24LoAbq2uj/uMkVb8wa3fje3XqRHL0WUu0jPPm7z
FBbSaJfjVjnXT9h+MeBibczl1uQgshqobKgq5LdVNLmFqDxmpeTIixwg92S1XXfbbmjpNXOnLCKe
xvs+dp4/KYMqg6HqEVngoaIcu5mhHdaIfLm+xtPxYjZWVTVJN5EZNE2RlQaQ5jgb5chEO+HN/zQx
xVsQ358abQtQKpzKvUfFn1wUnFXL5MVze9cRfgGonunLTlfZKoiM2ZBiSFcJHYBUraNyCBpGVeuk
6/jA60bYuc5/M8ackrhQU6ksC/RrioeifGuiCgNZb2IftkPCuc15ppiTQTS1jFYQXTpr8SNZvFU2
7XZL7IHcYK7Qvf4Zdzzlt2Uxx2Pr9EjoTU1yqvymXvy+96///R2s/O3v07VenHId8mdNJnSSQwi0
Gjsfjb5okfNLbsZz78z9Zonx+aRRYsFIRumUqDG8AjwisU/Z0daAlzTZe8P8ZouJ7TJFbqp1gzPM
9uKIrhI0N4o3vmWOYBtvw+fBVexpsQp0WVzfzb0I5dIwWyhJ860WF3GmLEfqgXZXJA4yU/7iZpBv
jB3eUMXO1fCbOeatNizyZCYqPJGOIIMPJhjcJMhcXhcqxwlVJtRT2lZZ1h5O0oGNqsZEf8lTsNiJ
eX5bCHOVEqE1xt5UcaSqMlQ1xc4N+WGRa+/69+F4u8qAhKBKkb4Y+Dyz1Dy3ffE4ELSBRlVpp0n5
87ot3pIYlIg1qgijtxKqP7JXaspDHYPX14w4zZgcMFLpki8OsKEW0yImouRE+jFdJ0sRJivRNCst
Ia/Jq3HyDpbKwMU01UlroBjoVKklupVT+8pdbc/+8oWSh9F53661+k/Vbc2JVnnwoTLwgXrCVMoS
XN0Ae96BHEFEaRerTXwz4NfveVcXm5Qc21pOl3Kh2dBqOrXxEmhbAa1s7DJ38objKmxespDNRFlm
7KqAbAuoA+RHdeZ44+my/TMc+HUZsz27Q19nTbdg/+iMAZXOog2C4Or+oTsrqKRKewqaIxUrUvFv
2shbQQCFJmEs0U4eaUtLZJWY5eZ17u89Ey6PPtvda2q9DFkvxCniIQ2yZ9HtrRVau+HmKweC0XhH
vKH0j1OGRIMUfuSMmppGc3jqH0Me6gjR3QKqRk4S33Vm7Lb11zTjPsspeP259WcrDHxmsooJ+RI3
3+RtXh60fiG5p440Vw6QwMMbj5MI2Mfrs0EGTceoa+MErU+O1gckvZ+0T9e37ZRIuLYiBke7zoTY
lYrITkkFtxoxBoH6/CTJwRxNFjEqV9MgXzm0gZ4ouiUvUESXUEZI3oe+DcfJtLZVvR0JOOYK5RUy
mKsVayIaLoXITbt/ShNTRguYPzGMmMvLKx5uJM/scdBsiFWCOiRDr9gWd/dk6Ik1EsFejP5Wz/5J
Kgwerz+mLn8t4sWNm8juV8wZDiYGN6F+XQ2Vo6WLbSSLQxThWSukx3IVnERenkshdzSj6K1y6D7P
fXbXylBhzpfneJBsEhOfGLx36j50nz8Tc0OsJJaVLo+RiVwzTxHmQwfiglzP/VRVbaVIPtDfjJN2
tsdcFYMIkVE5xTU+aG5KfvRc7dQ9uaHfLDDXg26ghVpQBxp3URkbWiaLD8rTex3WUPuw+OPn+8h5
XhJzK1RlC8bneANViRnbZE4sJNosoeGkCv8S1p3NMPGknmppmSsAz/jz6NJIKwpTvwrqGzTtHwtu
SyH91VeO16nmeXGnb/2UgXsqQRSpHwnof+pAj7xa9wvUPAaUeq6fZs4enm7eC2tpLKRTR7C4Zrvp
xdmSwRjQ1//SCIOBSqJGW7qkkpNKBzBO9TVqJhOvv34/HP71mU6f8WIlcpINpVbAwTOINEVdabeV
NyjBUDrNfDt33jh/vr51PMc4HYgLi0lfduCiF3GEq+pWi+AUc2KvqR4AEG1Via1mbm6LyTy22eTn
s3pnyJieHD5Q07g8d6cs5sXP0I1+QT8lRmljMHoJfeEZEZcNkoNWLJfcEEexVNKu3epdPhhe60+h
dCR2GtI2mcgTTxXbwubmmTm3J5v0BY1N1FY9Rq5n0NQiOsDZI24UlPTsBbOVf+N8Ujoyde3wMZCi
FfEIZIQTiah6YJWQU6WEFo3PE+L6S0h7dlcGVbZUWtOccngPiAtAdenps63f9A6YSR4lzb6+Ls7n
Y9O9IlnkrajQpQxZtqJoXOFJjw7ZUFkal3eCcwzZxO/YrtOcTAAUKnpOX6WY1AWFMa+azzPDQIpY
5nWsR+1/+q7pEBXlAswOH2hiuTxbrACs2mTRIDXwv3zWnQ49R/3c30egmr7+fTgxG9vcXy3jlqXi
giCxaAIwyYd5ykuR/eVV88vhWHo5Eg9pN40o2XROd0OFGTInctRnKlIsHnnuzblWWG65SNZbE5Or
SFuT2Sb6EGQNnvZgYr6+b6dyyJXzypLKtWkCEVkZ72xKCwmKBJ+4sTscY+CE7ig+bfpfg3iwEpc4
0+t147yPxmCFENfQVCkVRFS6WycP+sjrjuFtIgsRaKQw1amWnHa5j/Jw6ntL7L5cX8RfXmC/3ILt
MzCzRcm6Aue1B8VJfaCku7GrPEVO48pe63Xu7IDLDrPNTcUBpb/kE86mmQRWkmB8cErxNMpu/vMe
Te6bYwIOod7Z3NqhNBfykTgipz1yP1DVJUJUYoiKpDP7miX6miEHLznSve5D3xjXWXz7jvGDJ0p/
Hjs8ENlF37M9ViAYo+nppvcTstNJCSXJ+piW/T0OvB/Fm1UnvAToLjRemGO2ddRWMcoFfNG1/ZbL
j3mSWtLyTRk8I0+stgmEj5DaquqFRQaM9SmblJRyiLeduIGfrNMsEAwHvZ44BkHMXBtPHK/lrZHG
DRcxDxmyRCpbRJTy4/aVfE9uqlB2WxviY5Q3/67/Or6qFh3ESt54N8++216slnn/FpAfitf0dGIo
b6aMaRJklu3Iye31vr+JrMUXA8PpeOdlFw4u7NL/v1gzenaXTTEGJGK1F9i3VuNdJLHD2Vn6rf5A
1AsrzDtRWMYi6ShV/+ThIQ400BXLgDCu6nW++cQj89vF0Atr9OhcrKlTRmOKhQHWitpTMyWUlDS4
viLetjEwLaWSIk54+yK7XNuF/C6Iz3FZcrCMZ4SBlHoixqQAaxxRn51B6Gw1Ee5NyNJeXwtnu1i+
tXnukt7QcNDSTbZFghboUuLMLezHCedPwg4VpJHUlluFT7I+pncm2D+HgLwsNuiqwbD1ASHLS+Rg
hTxmKHBHGQEUZ30Q1S85eby+YftvtIvVMEBRzn3VJisO6/KVjhBLVJrzUH1eXBkxwXj8l9jLCnkQ
U4mmkqaOVcz2Vx6yOSGtm2vh9WVRn71ySE0GCszeRJmJ5owL9V3WnC3xlOazOD82sVelvGcux7dZ
AjayVtFqGjAmv9HhYQVxVubNiB498SslQksdklkfmAP6zTEYYADM1aZQ4m39/5Xb4Z0nBhuUpK8V
o0VMnJmr1Uo/Bt5I+f4z78L/GGCoMIixRc1/C5+yjRZnzKL+p/DJi/D3i/5nW+wMQRqt0zIvNAMS
yjaa0yv0jKZvQ293QRyKXhkKB0pKTMLEN16lB9DrclCQdzWyowVrSvTUXBGOI8Fr2DRTkOJppj4I
d+aNld8stuxNd/zZWM5nJEz8YQ7g/OxlCYUp+XOyPk28qSceirBzBmCcNZR1O1WEVncJKcdm8aVx
R2f7nB0iN/px/Xjz1kP//+JWJHqk6sqCysRcH1soM/MmIjkBKWHgQyFmbQgRPlOjWCk6/XVH2177
FNCo8OofvKUw4cRYZkq+VbPk1JsrJM8jrxGbd10RBijyJI7zKfo/0q5sOW4dWX4RI0hwA1+5NLtb
au2L5ReGfWxz33d+/U1o7rhpiG7E6LxMnAhPqBpEoVCoyspEHV1GJsjyMbxcrsIBQJMOCDNR1V4Q
C3nCNRNyDeG84ALuy6uWXmflVaqLkN+bNajVMeZDRqAUVAIjJeroQLBdLfsGijyKlxxbgTTZ5b0h
PMFa2pnJHNa4G5v6VJJXTROsRPT3uYdIWmT6CMAq3lkAUmU0tIkmwqkx9/n7RYha658nZR7rTOpG
BPAgmkDkXdv5ELkhhAA0IliMLjLFZRLAdhTGVDTY+gYNqEC+MosvnZweYmO6b5vke6HUbpKANZ2U
2DjZ3BM5P0pWvUPlLbGDcrzJZVCF1b1vWdFXEPdBjSXNQb4RLbtumZ2u71PbzFvLwXjEbRFIN6Q3
obmNeYiOyIdFKR9o1TeONcR7bamPylw8t7N5gOpG3vXP2Uy/95oM2fHsRxSavpI2dqnUT82C9KNP
X8AO80pMkG1pxl0UWY4yzk9xFu17laROE0eYyPCJeg1a7cux7PKJITwTXBJomPBmrfuxehmtF8xg
22n49u9scPFM6zAH2xcpqnTVVQY6x+pGSIMo2n0ujjUqEqBoQsiss+NSHqmagH3bA82EfXkpW5jj
VeJDZC6eNUPWgj0Al3h0gKD267LPXptfyo3ph065i46Gl31RBBhT0RZxWdCyWGZogP3TzUBk3mCy
BIvTU1HVRWSFC2vEiKw4UAvWCG+/sRQS3aZqT26bvXIMHdlGC+WuFmGkBPkX4btpRpzTHJQWWBvY
9zE5dLOY9uQsv0pXOsSlwNcFTsI301ozqqURB86Vae9m9XJf0HGnN/1r34mIHC9f4dDM/DPwtVUy
UACDCVQlY7uvf1p0wYw0KJjfQuUTUOe1S/KdtbrFQFW3sMJD9A2SjqZZ2b2w2Ln9pNE1VbY0jQly
/bmgKteCslhQAlf0wlkM487oAidK05dBMpy6wQxpGQmeutseeTbJ+T24vkGlDqizO6evXfPY15Ut
p18E55ldCx9vqLMRzu21ljaGMmJd4QuF0CgYnW/lNymFiBorTUtP6tNlg1uzO9it3wZ5FCJNTbCl
Uek/6QMM2hhZCO0HBSKxtas8qD6bzyihOPEj3jmfK3WejXNXfmJVYQ2NYMVNlSdT/j5AmlOZMc91
TA0R15Ng93hcYm3WetzKqKrG8imc/QSgtLR+vPwxtw/0eTncnV92hlwtIZCJVTrYYfaSgBjHjI8S
KKwvG/rL2+1sieVSq5RfkgKlmjN8OJROHX1nfil25c9mTw7xtQziVDZkLLnajWx3DutlFP9cts/+
/AUv5alGhwIE66bBeshUuwrm8WmKFEG2icROYIS7Q9O+1uWU9viE+s8KY1a6+k+/QN0vVG2j/xZl
jadNJVKgt0ZXbMgAeolCgetYrik1nSbUX0CS6mDa24m7l0lPbTLcprplyxb1F7O101mZbAp2JDQ7
HbKAQb2WvTF+QYfIjmjqkYY+xGrhdO2tNU9OXuJjK81ukrNDb4T22Or7nKKfPZLInovGl3SMIw+9
N4a1FyDKKnr4IrWRbdLQB9gcwrqVt9DMqSF4RtXZGwr9qACBkpTBocmupSA/FEHrVF18mgOQQiUm
mDnSWz26bzMUCivJawn0jVVptxS9Y+CcAMziWgPOZ654uWbZhOauUYFnPFRsU7ZsCVQvWXSnKIdK
1e2ofOsHOH3xxZolOyesuq/mTtvtjSm6L40mtyOU46PkpVvUQwsgRDcUjkolp1crZ5anXaDeVm1t
J+19ClJCdTzlGf7/eWJjXAZTEb3getw+sZSC7p0JmvJABdPQpTltkNoM0smIfphq75mWaAL7L152
tsJ5WVACijanKFd17uBOIIu2PM1mGCTUO7zLp+YvydrZFndpzWgFoM+JWJvO1vc2a8hOz6NnK1T8
pG+8uSC7JgA3AJlNeKr0kAZ6js0sT2Fe7XNlvANSXRBI/vIePv8k7lIzir6Zywr1+8b9jw758sro
uhkdbPgoSq9EO8pdbrTJTUtJELWS5j4POmByj3L38/JH3s50fi+Ixy40YWlpJasE1m1nq/Jsx9ZD
Ej6WULOUexGI6C+VnrM17gJj9cDCknTFXXo78KtdWDpIitWvkOsGCgRvWOta9AwXeRE/stbWdFTH
AudCtxfA5jRvsSN3viNf2PhmDCyuhHbS5Y8q2Dge19CAfa2tA7ZMuh/SU1jspNH/dya4G80gadU1
FBlqQQ9JfpLln50cCrxd5Btsmatbs2+HgFILGVwDYiybVrq3BIETj4GTaMMpT4j379bExRbMMw2j
nOOlNBq1raEyF/9S+vvLNkRrYv++WlOydKEyaPCGqr+qkvtee6ysq2R2SmPc/TtLXKhIMzlVlAIY
mgTYI6mUTkWqonJiLLussb6EufTtsj1RbOJZE6CYZy4qJFBd8DjMXuQ0kpMD9FTVgJdD1kK2+1zw
nGYb8jGv+X2ceXTDgBG7uB6lBTwNJzP9ApKbnvptIEhtNrMnk026UUuh0E38c8s6I8KsXYoqFAmz
PUljX69ECKFNr1iZ4E4TWGmHcI5gohmX22nE03kmX1vSeFG+OCCLEDyNNle0ekRwTmgEBAJFJQ7v
KI1ua8W+2ar+ZW/YDkHnjJfzvqbQJ0RzjF3mgIQDIWmrmIyfZcGJ3XaAsxXuhtLHEM0rHfXntEoO
Ui/7ZlLYpjb0mJOp9pdX9JfU47exD6McYVehkIKHcuuBmwFCDsjLpK9sxHLeVyJMn2Bl/EzH1OIG
XJDzurKGEU9zsSlwTtDidZZ5EIRZwVbxUxqtpFsZoPPoAC7DY1EnjrUot621uILvJ7LDnaNyAvOf
ZCD0JYfsjr60z5GbvEY3qgNFuMhGCdwbbRFSbYv7CO/l3yFCZj9qFW9riAbiVdCyfBGi9A64j5zU
CRI7dVjTezhlvnoQNxK2kWsrs2x712antK9ohKtE8wO/ftF3KcQTrcVOn8kd44MfME4FQv0D2VuA
7As29C+NuvOiufM95l050RaeqpkOI1NI3OEqcxNAWDQ7fyL/MEqFyIPAlWCLt532bJc79Pk0VQZk
C6AVnd2pkmaDh04f3qxaNH4sssMde5oFE8DWAH306nJjUN2RJvVEx34f4M657LXbTvt7SXyFEYzT
UqLWOByT/Gimvyril0Q00yNyUr6yaEVtBck/OClD5QBHD2731It28t0CdDKQVlczUAai541oZVyN
MUiZxFtQYepOvsswLwIR0S4UTRWKjHBnHm1IMy2jmLjKku+JNj5MmPuqLCrKPba7audt4i7Qao6D
cLCwTWazV/sniU2kkM5uBvBUFQ6SBDsvDzR6+oRzrK5tPrjEbd/rbOomi8udki47VDL30SK6eZg7
f0hzVma4YAIJGStXkZu48RQea/Rzkxz8RmPl6lKNZpHhyOXiUhGJzvZ9tzLLRRETfDPDPAPcoFVO
c1CBrQEELkOTH3xxQrkTtkGX1siFjgwl6CZnUN9Kvc7It6L7enmrhKvhYkYfL1S2ZHzEGfPUFai8
g/3iMP67GFxb/84WD+TSiDaP6YJXenHNeta5Hx5G9z/PPRFecfOAnTeJx3P1TZkYRgMIu1rdD81j
Sq71RNBA2n41r2xwkQI6cZIl9ejtSHvDh+7NFT3oNwFKZZjwj7zC+RwWcmWQixrzUFQJNJXRklDu
hu6OWM8ZfRHsEfsbFxyOx3IVGkpxSodFMWQ0io7edFWg/mqD+g5YSC1xRKgu4WfkogXuZC3rO4Wl
IrIjf0t2T/rN5Myucqp8kQsKQgaP6uoSEoPfDxm+RLTUCQ3ltPThQUotvxktjyb0UFmBH3SfUGnU
tNXOcTFDigkd0UjHzoXjbTUUe6VdBI8+9icubRwXKcIynpqlR2egiehJLckuVqhtVKNdZpB+qiMB
MmAbQr9aEhc4oMtQK3GBTFz72nuLqwEiV7jBQZExFQ9psB1mTE+YjQccRcTXJzjbPOJLh2yRNZqo
f0TkmipXkuyjoy84BiIbXEUsNjCFMMvvxyDwC9ABkjvtjaAoleIkVHa5A4cTKiGCj7qZwJ2/KQ/p
mlNT7YIEBxy6bmCT/BZA6SCqHmXzx+XlvVe6LjgLD+0CZ2RcdBbGLUMlVW8iNb8K+syR0+iONGVk
97P0U5br+5JWXqRoo1OFgdvN1n3faz8C9CWmVK4cJQlf68A8AfGyK2sD9TvqhuVtrt1a0T+Xf7Dg
GuSFOjOdSGpfMKx9b/h0Qa1GFT33tus0q4/PxSGzbzQtZJEvfVF2qIHep06l2/kBOqdOfIvlXV6S
aK+57KWJx6EHFx8gD9rgpVPiVI1q5yZmeekkMLX99XRTRSKoG6AlQuhYvbqUicggAkCEjSbikX5p
bK2RROvZHjCByvh/rbBfsbKSBFORTx2yvs5lAyaRkxV4TsaOdK+C2JY6hS8qxG+HvLNFbsdyI8ga
Q18QgqRXqfs2h7uuRUdMta1B1MV5f9B8PDFnW9x26VKhVHWBrC8B0eA7oBqs2AyfJnp/iDaLuyow
eQe0ewDokILHhx46hvx82fGEG8XdFECeL0PCxkuhA5vZTPMbXKfyobmKfgFB5UXHAIDdwL1sVbQs
7rooa6Wa6gmIRT2brsq6+1oPhiB6CtyBL0RBJias0hJ9qSiSbGXEILRxlxoPQVk7cvLlXy2Hr0Nl
GvTupwaRWhn6PYQirod8Ft1BbB8uuBxfgAK7mFQtbExgdApi6zuAGbz42mqh7qSBcVJ229sKZZog
tT9LB3M+zToXMypQpHdGBn+fdsouhwpZDJkFe3RZVa98XX5c/px/eYb8Pl48RW1L50GTGGFIdlB2
EWhXS4ccwJ3sycIxApGbcFGjjAO5aSs05C2tdjTphw56DTA4l8v1MrTO5XVtB3k0fjWqWjrklv+M
ieY8jzMNEBNNepjJiFLvoRpuB+vnvzLDV2OSMs9L2gDIABHH45Q1+9HQYTJ+lFtjFixpu3FHiaGA
JQYylCYXoAajKsEzjSdpEtsG6NmAty/R0dDs4qWb4Zfv6kIPohradgBemeWiVikPISO5ZB7SgZzx
v2LIKAMJzh3b/w/HbmWI2zPUTJYuDUElQ7HAGrQQsgQO8KDeXd6z7QT6bId/DdehOiOPxWuYKS10
B2Ufn8p78yF/Nr3lGNiI/N+jn/M+g0rsZcuboXhlmMtt864mccRqd6S8IWA1ngQfcDNurf4++dPp
R1UqW8pqFlKt231wPUOGM0ZiQ4svprEnxeHycrYTN2hSa4ZJTRw1ziGVYWi03EBZV/YZoVINMDwI
xE+MvCnyRD3k7dtzZY3zQ1qZUONgeI4OIs8G6HGnfXNVXCEZYEWTx/xVNF217Y/n5XH+aEWjNVoM
65/LtTcb5c6MzH0vrrZuxsXzwvjrkzbxMhigyHV7IPDHb8UB/UPUxU/d3mScVEDiPgY3xut4JUrj
tv3R0tBDRFBR3gsEq8SxWsxuBi0v7rlMAvvR8JAU5utlH9l2ybMJ9hNWJkYtk/CwhwlrqryqO4Xm
M7X2C5L6dAL7vnl/2dz2dUbP9rg7xlDQpARTCjvbA3hADac8BWhuqF58K3TIbf842+IyU9K0bdIx
9GHjBn7zA7QQ9XuG0HmmY9iMMiSinvr2L1fIHbok0/QFTwEF5KNR5ARzdaMO9Lpt4u8tiP9mKv2T
j8W10lWy203qfqo/9SRcfWLuHJZqn4RKiWXHJdCe+WKrMxW8m0Rfljt5SmMGpVYiKQmrH1aPYljr
J8Gvyx9SYIMH+ph1QIsZ+D03Tw+SuUuyfWF6l038JUD+9pB3GObK+6PeKONKQjtY84drFrLw5H9h
XN6V39siKO5f7rWzNS78F2qWyZWBbpdV2NOOOKhdH/obNj0Gcc3HGvepa/qszceI4C6vlG3Ix6v7
bJpLWs2wNmkSwicCY5c0+1K/KeXENdPj3N0kpddFRJAMbeZ3ZyfkKUwSkBCb1QyY1mAeSOoP04Ml
H2RDEE4EAZInMUFq16cjIqcbTi7Jv0nxP5c/m8gHuQgSG62S9xb8PEaiT71Ovo/Tf7kELlzoACRk
E2szRMVbBNS5JlBu2e4sW4aqayYaP1TjzmpbpFJiSinq1risjowYYdmDSx7qSPJd/mWBjgfr7Vq+
7LJp0E98v7Nt/uaUFE1NygUPtUx6i7pfSfXNCn5cNrF9qizLtGSDEp2897bXZ1hZmjhmlySF5hPI
pVs7c9Pn8jh819z0Sb+Xdw2egRUkUkRDydtt85VpLtLSpddpqyO/qj2M5j2kNzoGXMMT43M0dvGB
vUQTLxTa3fT6lVluRxujmS25xvip0sYgaR4fZKkSeOXm8T2b4IOvWrWqhvk0oHH0q1B2AgjHhcFt
U4oAWZsHbGVH+TP9MKQ+lQOCWrkSeXH+YNZO8gmBFE1bmeCiLu06M1abQnaNaB/J91W0l4XDgFvR
dWWCi65qGUGOvkQYkjRP0k7o66oiide/HOPfbv4hoJYxyVWI1rrmY/2iDnbvEaf3pRsmoqACQcxm
qe+L+h0WI+ZW3M7bVktkG7k6ZUpRpHKkYYmda9oLDll8H2CEnMmTC4+VwL95tqiMkMmUapxo2Z92
jF0u9eXRB4tGeLD85IqJMA4imKXIEbkwnNIwiPscF2Rd30TZ/Ui/15PgMtnONlbfkAsX+Ux6OkQt
ouF1+Q38NNAO6Y7ltewWRzGP8Hb3cGWNixI9qTIlDXC0BoCIkWeDuGPxqZuhEMGKR834mZzwbI/H
VhIiAUJMsGvachgltErS607UhN18raxscOGiKyNrmmLYMCmY+Govl30SVS4ZC2fIrhbIYAsuF4Er
8krRYQu9F8D1mdsH94junmTaUmsvx9ntnOpn9LO9Eg0yiTaOl0oIy3Ys1QIVVEZixpLS4Ur7AUL+
dyWd8jsRTWJuQmFWH5V9g9XRps3cZlHJ+i3XxlF6na4GZ94VD9rePFz+mlsfU5dV6D+g2aKCfPZP
Q1FBSmKo+JgVfa6tYygiF2AezSe567/PZWsh1U1QGaDYl2C4U92nvuqzR54oqdlywrUZLlQYcTLn
KhbjNgQMvTdGUDp98lKN1918Ms3Mu/zRtgLT2hoXNNquSWqMdxI30/PT1GJadm53pCwE1HlbF/7a
DBctSnlsmglFJDeSjnN6V7aHoD/0cyI4UIIt4jvUY7so4MhDxkQgJAPGcV/xa2AaRVu0/dEMw4A/
yYrF1+hVQJS7fELePvTgsIUeh9XfjroAFK1u+/PZCndwOiMBF3Q2oqwbRXcdKbw2K/el1B8baXSy
IPrZZ+PX0hxv5g7NI1mL7KTXvgxT39pjWDhZ0ztmnuzSCZpqiR7ZRK8erKS9jZXUK7XpqgrlXUrK
EuKHExodE0bljf6+0HVvkqunaLGukwITXnVl2XMV+KNMRLgklht9PFHnFXInVhpy2Qwl3IrJgeEM
2VNVv9HvGeDFcoWBiB2cS9a48zvpViOVjFm5+NJ62q8IGJvILV4HIFFfmUANGwu37jo0/0QaPJu1
S10+L5Q70+0QgzGgRiGg9YJ3CjeNsYrbGjANDPJVQM1VyDso+rjcyZ7ruWyAumFxt0DAAjnqle5J
XzHrB14t0YD49vk+L5A734w+JggiHLxBuu/n3i770laWt25++0y4+m3HYJfN6jLJC1Cxag32sAlu
F/lpip1ZRPIhOHa8sl2V0aoGITveJuQtD76aIvjaZvBQ0JJiJV9cV1ySESZBaOUVICA5tp2+RcVP
M/1++Stt3vH6ygbzjdVn6mIrGqwGocM4ZWibo2vj0GsmwyS7uZvuRPFwc/dX5rgHihQmdZZ0iO4D
vZ3D1xTTB4n21mCkXrCuTZ9eGeJCYqzLk9G0CBjsHBUuSq7Pwc6wJT/fzd9FdNDbG2WAtRPCUvgf
7tDOFXQNUtaJrTCZ2701hdtVAhSoyAR3RokWjjpIflCyi0GFWo5XM17DXSz5gu+2aYeoFEhPy1JN
HnaESQdzKaP33glT5MDUgW/cxahSM7q4ELxFlhAstvkc0Vc2ub0aAwmkmQ3w3NH1shsO8ZHctbvo
hoktB075qatkZY19gZXHJ+1E5WWBtfbIaPOLnRna8XV6WDwIyO4+IbyqrdfGXSWhFUmJpoKdh5YA
xgPxkJB6rw7y/vK+ibaN80CzyOaKKHjREfVtpg1QSrFtWiLi383Ht05MAn5fE/GIj3iGJhVmwzSX
Wq9/YRK83REUUA5eII7xcHlFm8F1ZYoLTFpu5iFIu3HjL9OxziGoU1UiZ98MEisbXDQyknwIFIWw
5VQHqHG4mWwPzn9wtJYrFJD9i6OfPx/n6JKpQoOb3UnsQaXh3S3rToumk4LiRXLqP4PCXO8W5+nQ
lUJBq0IMhBa9G5mxp4+xpxBZAOr54HvEACZPYaJ+LGjwY8JLMltJKZeyq9X/SBj876wKVAevl91B
ZITbKmnqFLVpcxm8MqBdMRU7HBQ7TRLv35nhdkgnaQ1KBZjpw9tS2YX5dREKsvX3kuUf2SX3vbht
CTRSViGKmnjKj14a2sVToznzc+l0ew0+WOIKBjvPbFeLraSYRGJdGMH1yG6LSz+Bi0rjolSglWhk
QL2+NkEPfoZXPfdV8mWpn8P5fz3J3Hq52CRJpZ5VEYwFwwNEhuZO4BofjxVngLsbZ70tFTXHB229
KbbjfTD70c50dDDKdIsvnpH7EJre7UEoUzMsSjFb++cNos5BtqRKBj2qypek67oXjC0I/j7/Np2B
/dOA30HNXu93LSnBMDAI/Jx9848O8HsJPCEmxnDSiMw19gRz6RUNd2VxW0nUJtZ9qQlSl21nO9vi
Ivmsm8hjVXVh3DtEK+1Mulema7P8OdDHKRTh+D/eUe+7Q5ExIyyhwMO5m9Z2GXBIGOaeU+WrujRv
SmW8WhZYMVXtOHTGbTv1MXhYyscl619BwGx/JoSc7XPeGEyp1VTWhGKq1TyFqC1FrfEQVyLc2ocC
BrdMzgkR2FVtynTwogBsVezoQfXbg7hx9iFh/9MM/4wyqrDJw0BbXJ1paEPHRT9qRmrH86/LX020
bXxqEUU9MRYLhpLDcChuwfkJ9C7ZQUHbjwQlpm3n/71DvEj4IjGcidHKbla8lSA3LNPYqZaTiv+E
iKTAHbYP89kYd3HVCWm7YUKwiMMvS36VUtF1wv7Ax6N8NsBdWQ0KT5GWwt/ehU0w0mQbx9Gnh/i+
6qBDnryweoXxmjkLlMq+9hByKW8DkA4JrpSPL0nOU7hrbY6UeVRaAzz7AMtZpQ0F6r30Mr1TKCg/
Y8DLL3vMpmdqCuifQA2py3zL3QKLeTnU7JxJAWj9FXumJ0a+khSi3qDIEvv31YvBMIdmREt7cY3m
ew4oS5WDCmvoHT3PBGvazg3QJVSIQWQVgNQ/Tcl5Uw9FmgJ/8RjcZ3f9OzNb6JkP3VE7DI7q60fM
7bxh9Po580VZwfZFurLOLTQtSbJEOXyVsYRTsBP5qdN5+ZOxm36GrugltnkyVta4QB3QWNU7bcZa
J30/LMpOrmfBNcc+14ezsTLBxeJSX5ZFMvE5m/ghl15iPbRrSfCgFC2DC8R5OTWG0XWySzE+IR2U
8TPRCmUFqukGZkB4chK01yuZlgBp5bkXm4+yUtsyeUkhA94Hn4lVZ1N856yhRiaXMxKPwjgo+tVk
vVw+sh+HmliMgA4AkXVNAQKE2/ICap/gB0GMqPEAQuPxFBzDm+5QoyXYQvdH8lJH8dlwa7bXOjvZ
D6dZSDH0scTK/QjOKdpIj43RwI/QfHWnXyW77LuCcUZqswKr9JY57acCiM4me3QFm2hwp9qYZ0WX
FVgk4Smunxe6G5fYjvzLX/fjMP77ws5muOMLFYaMoAXBInB1zcTNGQaEPTPR3rUl0LgBYDN/n0TU
XpsHYLU6blNrklo6KqF4mrX3Hd1l8ePldW0e4tXf5/ZrKRZCxh6ZAclerBxnzFUNATaJ/cQPcWJl
gjvDEQicDUXvZcC3uue27O5lDKrYabzcRSS6lYxWYG9zSYjwFtGohfIQ5xB5MZiKJGGnuuBblN+r
qIPX1tvlz7a5ppUNzhtoQPoAD//FrbSfCvjdZmx8ll0Z3QOqsILAIVoP5wKt1ZoUSRXgGCXdFfp+
xH+WReReXtF2irFaEucJY6VYXWXis8n31u3kqi6TCNYO3a/ZpWBBE+F2N78gahqyrCkKbmNuVd3Y
5JrJHkmKKTlNudiT1fzsQmunBQVkGSb1QbA+9vs/uOHKILc+c+pI03VYH/EBIXuq99kB/CvH2G/d
0WVaz+mTAnlevNYEd9jm/q0Mc/4/GW0ypQbuGFrfVUgflxs6/ri8OIEJnv7VAGdpI1Ogn7T+29S1
No08on6mEnVehsY1TExZUlWlhg1L7m/UfNk1BZpYnQjsub0UnaoG6uQU9X5s4yofzJpCS7uCXSCM
T/GnVTtCcZPNmGqeTXCHV2nSyMzZq2Eq30q1tkvcF5/ZDwvVTwAgTNnkFjEncpmkA1KjxHjQIN+q
E38pvl22sX1gzbMRbhlmkpUVgcgq+BeUfygaqYkL0tE7Urv5ge6a5yQRhIjtI3s2yB1ZNTXasW7B
q5bLnqw8yUNhR9ZNVwXQ332+vLjtLTqb4g5rnsSlHplIX/Ps2Bt3VS6oAgk/HncoM3AFxdqEB85c
JN8VrX9O1GynhO0+NOVTP1t2oXZ7Cg1qNgTf96ob9K2bq/r3y+vcfhWcN5GfglILkuEeAatW58Y3
zSE9Nq/jzoLqPKhoD8LG3QcQEEticClSkNbJANFyO1iBV7amCvwyHh5ocltTB3Ma9qJi0v4LiF3s
RM5tPRMSGW2G3pVZbjcHTc1ivcaBw0QZa3wFFAOV3bUG2UYMfV1H+wSqTJI/x66Y8mIznlgoJVIi
K1g8F7ZSOZ/lMkbaXQMvFKOAvtwaquAobnrrygb5M2blWlEo84QkSgYRDpVVR500QSVCZEL900Sf
tX1eyjErW34Lg2fDfPqMI67WwH7AKu4Ccld1eY53ePjSuQynELn0CWKa7uSLaX1YaOLvYiijqURT
oFxm8Gh1owlaaXyvR2XqF2WYD4o0+JIc7yKLHAQLE9ji0elt3WRVGygscYeO1bXsECf3hn2P+heU
Qp3SrRzpIHrtb23XaoH8fLRiSFY5x4hfY36M6aEY94JVsf2+8AX54ehQskZEJDyMWXcNmB03cge7
O3Yew8JZriL4iqL1cO6XanLURBk8HH16r5yGXSVJoiWxU3JpSZwHVmoiAe+OKMEmC8cHVpjRXPZe
nZ6B6n+9/AE3X8sqUS0koAoFSpELhWBQSbIKWGu4RXyjAmit71of6pz7zqvQuTYc8Bm5+n19yA9s
UEgHq4JQlJRdMh9WrJoGhqMV1VL56oO5yAjSAZp7RbqbdVT1JgNtt5tKua8Mm3S1kxqCMCKwyBch
gqxQsoAVoRIkv0yoeYSUtywkkdu81lSIKOt49ymGzD/Kraro25EkqA1hWmMGw2J87K5iRz0St3oW
4V7YVn34jBojF6eYfwEvAP59FboGqyIDBK5lVy47V6WVKw/xLk+mh6rsHwYzFNSMPo5i4xZVdUVD
px6PTJSN/rTXlX2XSAmeLmb8XMYgkVcfB+2LNDxJEMkopJdauR9FG7cZxUwo6agGnrQfJumjEJoS
4Tgu7tLeJ9ouhT5QdJo/86xVKZJWhVERfBhF1cNR1seKoE9AXizr0IASzfDMuHb0SKQvshlRVqa4
096UJKvAgL24fR7ZxXBTofZ7+YiLLHBJeNCHizLTgRWGqoNmlNfSnLmXTWy7wmoVXA5Oh3oYkxYf
TPMNqGYOe8WXfG0vHs3YSmPWO8OFK2JOoLdUEYDT7ltcOTKBvIwgxm9laWsTXJbWlYXWE/B0uovp
x42j9j+6/BTPX9T+tsxr5/KX2wxEqw/H/n11ZjEJbZHBgrHims3+NxggZ4FIFBoEn42fcAIXWKhS
iLe5ffMy9u0eXL12OWj+5cVsdhZWn44HE86dqhnGBGdmbCGgcndHaBIP++lVAi9EcGsdOye8VQ+5
K1+JXUPg5zxEpAfTJMjX8GJOY3pFo9Cv+kywwM0Ie94tnjk+ztCVr3UcpSrblQgFdVjYvXVAz7kH
neblj7m9ZTq4DDDLaGh8wl6qYZCAn3dxB/U6Tq8q5Tj8zwwQLIDjyv+vCS5f17ogIp2G5UCnzOvn
CW0tS5DNiFbB3UkVoGnxXMMj5HTe18CmT5bu5Ioquou2kiY044FgVTEaafBwCVPO83qI8C7Qmz2o
IaAud60YplNkqDY9muM11LhryDbluoc/8YmdWtnmoRSg29Nlymw3hNihNv8gFd2PY/vrskNsBllN
UYmpqypVNb4ZmbUK0UYVyYR52xyQT5/YdFN/yI6iaLGZFK4tceG8zcc0nFiHsM3Iw1xLNh3T2e6L
f1KZovnbA1kb+uEC2HgOor+l09xpUp24iN/yzPyeVTOonaoHMPkchrnZVVnl5VBykcPSo2AdG9Tm
7fKn2coKNOwnbmog6UyeFw4EKuCxGiI8M5STCngOVUM71Q+FJiiXbHnz2g7791W0TqeoktQZdjT5
pCa3pnE1UUHV/uOYLQ6lhjc6eCIByVYMLiGwIOiZk/K9EsIokCDb5gS7+pSjvdK74/V/XjXjXgSZ
3/YuYmKAhKgqDhB3E1mYsJjRBEfMPsoOQLlo64xgNhOPq2xu1m9DFq+82TZpZckEga2tZrvIdbuJ
DyMldqO/XvaKrWiN5PT/V2Tx+Smt0yApADV2m6pMHSkkP/MCZTSgdCZp9vpCErXgNt1jZZCLp1li
ZeBXQLAbwit1vKbSMQkeLq9pE8KyXhQXUCPV6FQS4b02H1UQck37zu486L36n7tQ16Y4T1RKEiZt
heVgXtQdQ3NX5K13eTmbGcPaBneiWimuJcA92fNzcFtAprzqejhMSBzKk4l3UnccPMlv75r78dCc
/meSvfezdvYQLs5JC4ZDChPWO7MFwya0n0SNdZFLMB9dRQzSJQkxRnaLm3sNBMHN3hARH23lPetP
yOWrYankuTrBRKR9D5Ln+jNVPSgT4hELQU6d8G/YTh3wHh+QctP6WkP4zjpB9N78RisD3C4omBEY
KwP3Z66Cwc4CQr5uXiz6vzOWsd3G1QnZXVCWGfz7uNPxmfQOdlhPvjyWvvajCW2mDg79Fdu8Uyp7
vhf197bj6soqd4pQa9ZTdHkWV6n7I+ZSdmou9w44lu6scvpC1QlithBSa8vm/0i7ruXIcWT7RYyg
Ad0rbXlJLdPmBdFuCHpvv/4eau6MqiFuYbf7cUI9zAKQyEykOef7CPq134lN1uiR2EQHQgm3t00q
y4UeIydQzIGVJA6Jgd5HRIZvs92BXInh1Dyb+ryxJhTFWt84TAwUTtHzEo7e3/gumV+ERGAIN73I
lURO63PGZqVMZzSX1t81BN/RdDToAxsE8ev6GT6nAoIMVQcoiW1qr/WTq/ubKlTWjRaJIp2ovWtP
ZF/r6oMRT/sxwjNtSlGTET+nNz3Xlc7wVpE0UY3wCi7Sb1THyoCtx1CbRYX21Hun5uu6rYWQv3L1
8O/WeiWV0xUz0eTWBoCvN1mTX0y2UzeVW+T3CsU8p9dqKFqIQM02bZeGMQ9TWc0L76LpVI3yAnZ5
j6UfJjQDRY+3/Yvo+5xHjkBWObUyXFid3o/WrooFNW3R9zlvbFYKSUEDhxBDvtesJ3t++LPfzxmP
rtLKJFbw/Tm/UCmYpqc/+z6naLWuD3PdwXdoY+0MOhDeRfOF2/aPyKaB0NyWNYOLKzvZmIZuPYIh
KC/owdsRR0dyCHBkgjfg5qV5E2SuRb+rqyrTzGiKGc78dbo4/dYUP5j0WAHAwFDc29u2be+uZHGp
T0YA2DFWaEAxHma/dZC4+Zjc2a55th/mPTuAj1gEWb9p764kcppMwRc1RCluilooIQg+AxahAF3V
XstsT7C6TUNwJYvTam1p+3opEWOC+xM0gNMxvpjA+pHcKJzcwWe7NIgeMTnnxcKhEdEyOYWvCDDs
hgYd52XJwrhSjvOYBHiP+ixeBC+tzbADdMvIl6MMjLGoX/VFMYeqGzv0DZD5LJOHLoudMhGENtvh
+pUQzk2pdNCTdkZ9nYQr8fe0Wz6MweRHqGuDaPz2uW0vCBdNx20zFb5lhBDJVNlkoY1e+mpEkTOA
Pb0QgoSsh//OSyAj9Y8Uzkvo0jJr4yDDI94pwUKdlYqn9qKncnBmr/QKIU6paFncOXXjhBJKtmAS
hjwVdHGk9LDkIhySVa/erQozyuu2oW+UZ7EzjETOorXoZlF7R1Kwzc+j4FqJRHCq3ejxki6ADfWW
xr6UUn6x2iy4rQHbxlYnUABZJWgc4uySXXVpvWiIw2p5POXjeMjjJXE7W/HNOv1WEvUEEMAvijkf
mqH8neTIlWzOQpGo7IBli4kH2dD2ZWw6sd6HiySCld1UhysxnHEiSok5aIJtrPvKA43uDuX1cyLX
4e2t3DREgFAhKpoB0EvMuS0YhjbvWliHioWt/RJhiHzJjlE7+bflbGvFv3JeT/TKa7F0QIbWhoc3
itRLqR10jSGIYQVLebVRVyJqFo+F1eHGYsoBmbwWbMxgWGkmJ2sFvXGbizEUDY2YqNHpfF/NopiG
1K1DL4qq71SlCtNIhJe8uZgrEZxBNVtWUcVc+yXB3DLMk6eXLz37Msm54C6JBHEKQJYlUSTQxHgS
G8JENU+1YR4Y1fZ9mzW/Y7nfFsV3PxldrFlpDi8hT34uXbQ6dVoRweDmvbmSwZmGaKxMME5C0TLD
Z9P3wvaH+OW2Lm+LeHtsrn+/UrS0noqpkl+tz5eqOpj60Wa/01JITMwBI0Wpoc+dW0bemDVa0lZq
7+WRSqGsnWZdEEi+hzZfEwVXMjhLlhYTk3OK+IdqjeXnhgkuQLuNnQhWBmcVAuJ9ZzfZRa3J58ya
vXmmfmMmDXhJlZdU1y6SFYuquJt7a+qKiqywSWS+VagxWh1s2mvh0/yUSx+W6r61Hm4f339Yt4Vm
BXiOtSfp1/NjuiVFJh5kr9jqK14RcRVnOOpnM1zpubpzEQrn1TdNhoUgDGoDt8XDZKlp/v+N/VkU
nS2MnxRpJVDLbRErM6kJQmSFx0eS43LqZn3NgXRlEOlmmBuNd3vrNo0FeusMwzRQn+ELn4UpjYlB
UTCpBtAe9XSXFqA0kwtPl4W19s2UxJUsTjtlrYskeYIDTE7rcLcdJI+Sa74mCJTQuiOBvKO+eZI8
Udvka4HpXZB0JZlzvQyjcHk8QLLuDABEak7kzO4JehitE/NiN/IlpCiM7/LnwQXSqt+E7LnejTtR
U9lm0ypBmUIG27ABZeVMM+oGyQw3ubboL0H/9XWqx/1ugkHc7/4L8r3Nq/cmjq/v1dNcLbW5ZmMY
9VMj3udJteuWbH9bhzbP9UoMZ9kygERMNEIXlNG8SNaHKnF7+aSzu4h9bWQRzdHmnbgSxikRTZRJ
LWZcdaqWTmN+lsrfiZ/stX0GITVqlZwtkclCl5KgMS+d4wr0kl04xTOSWIxd5KYSWezNR8mVNC4q
UHJoZVbjijPmrWSMVuUkDGOFoJI9wzZ7LUZTb5/W5iAUuRLJKWE0W71VA/0clQsasspZGSDlz+yv
6RVjePpJXQt8USKol+1zW5lEAG6M+U3OxQ5lRisQbaFiYZ+Tct9Lop3ctGR4Ev8jYP37lQ/Xu2pm
Q4/m9tYf0EuJXmjVmbzk88rTyL4BKoDegZLYF8NFrArxzrhcCeYUxraRflJkxFux1SPr2QfoYDta
Sxq2yvAk11Rw20QbyWlMSRhT5Bn5Yy17Jnri9LoAkUAkgNOP2IjkXB0RbzHAHciBISL33rZK/x4U
38KoN2a72Gjq9liDJuXBCKKpOErl7An0fLUEN85F48ySUaENhY14CMUvg7eOUSadM7nlfrXvkacJ
jmU7s/amBjwG6RjF2miDCt1Tv2AA+jviHdD9loCw8SYfJUC3OIuQ+AQaz5eFNKufdE3GlVraCPht
xyg+DqxxJk00NyJc26oyV3erTuN8Nru1xO5O3pK7/Vck11DANb8U8J5uz5zoTjTBLlITzmA0Bh77
ZounhSWfW3Ywl71hiGzG1jgFQHn+sRkaZzOmLG4sO4Ktr7WnBmM+hrzPp0tV7TLbnSXJ07XCmRPd
ua2Zggv2Ln/XJSTuGdph1OpHSg+1qDax2bx7vSzORFBNnxZTiuGQH6ww3cUH6zS5chC5GcivhHXC
9R7dumecvahA0h2NFuxFA1j3GowkB3K/DgwXi5McpKfbe7cZQgHPwFDQk4zuXR6CraUNzcBrvwAD
YO32aB0MRl8GQEAubndpQhEY7uZeAnISaDaoA9gaj7xRSFKbAgNwLRDOf4Ekdwfa1VN90l3Zqc6i
vdzS+WthXHBjNoWkNKCf8DKChCSgh2btRR+FlnHrxK7FcOGwqU/MXFrEhfNh8pirAIMXo+WHdUpU
yI4rksWZDrlvembQ1/3TgjpysiD6WTToCCo+qLtalPwSbSBnNBStLgidAehVx2cilcADPKNbVBBB
iYRwViOpY70YV8wByy7PID5/kWXtEMWlCFBuy06gfAteIWNNSfHTBYRFdT8P0IbG/FnLn0YAa9y+
TJsCUNzC/IRpGzIPOGB3E7UTA3l3S3ug5Un/n1FGkY6ABwJEJ8EkKAATf3Ubjb20zJixUe10l+QP
XXGv9ILE3Wad4loGZ+vsthrmYk15dC2mPvoVPh1wBWYDvIJOaA02Tx6VQFPWbLSU8cn23iiY3so4
ESrNx0EH2r2mu3Y+ff6Nc9Ex4Gqs8y0WnyrqJZICGBGhbBafMn1Xdp/+7PucmZnUNiFNjoH+send
bF52djoK5lS27ebVGjgbo/UohukZyu8JCBGB1x/S++pIHDUoA/mjJKiIbSrylTDOyFgY58doKxRt
kaJjsph+Sr/f3rKtIF+H01FVFaSBQPL7VZUtVtXJrMClqg0FlolyDwwrHwyFXqyBgzTWmGD/kK3f
cKtXEvmxN61rSQf2RcSRbfoSz2RvqChTUeM02qnsRDaw+7WsDCp5dui0nJu6+NBResxzsJoUYAyt
MdytKsxJ5wrAA4uz1MDvsPsf87CgZ6fwFEN/TG36lCkYIZqj0xx1L71eePk0H1W7/ypN41mVV1jO
+IvcpX5tzB/IGCxKG+BOf6wWGqZq48VZ7edAwrYLdig1eTflkquwKRiU6oiMoCMZua9m3cdIjT7O
TP/SZbKvmanHMKKL/L5DAJqt2LFvDmXQF1HqWBW9WEiNznITAIDS77vOySzlx4K+jlRunVnKz8pQ
XVgXESdJsA2zCt5GrTYB1aaHFGi9vU4ueZx5skrvakPuMAuMIR8TuO/FZzrEn+Ih+cYq1RkUdtHK
/FAZWqD1sSelXVhVi8/MYcf65ZKO5EJwRUjzuWjLJzTq70ZN3k9Dc5Gk9IMEqC97etbI7FIdIVaK
MouCSyVnKMsOZ9IkpwE+nBjUoaCW7hQppGUKSqfaj4YfCw5OwSAtq3MUNlJzF0m1Q2vmmknhJPnn
cgG9LRk/FllxR+h4RJrgtBTGzsjsu7QwXGl+7lj63azua535EZJIsfYjt9WjOQNOSpJPZpI8N3EZ
QG+eSjRCVnW5t+siVLDJUyLtWjnd2TNgsJSePqTE8Ghb3Vtm+WB3jxq60e1K3qly9tS3TdDXo5NN
WIeV907eNbmjjsqusu+pJQFHy2gvinwClFeIjnknGlOHAmLVorpXNrVbE/yHZpXPpCn2FLmUONIO
bZHt08n+VJfmzprA3VuiWGH3YSo/IfeOKnrjRdHTZFSBVc4HS2EAlUqdwX7SmsbtxtQjdPLK2PCA
/Rsk/byX0siNsjF27LzxARLoRcx2IuWLHhGEAcSZ6ipEm4dnWLWH2+jEsXrImy4o52RvNL2fKsYX
UxlAwTwc+hJ9sGgSL217NzT4t6Cgj6Yna9Qf9EZyMRHraTr0RZn8vjUPFS0AWFPWu5w2TtthSFpp
f0ascZXWdOq0vC9r/MaxuDdptW9wiaKRHNKFHODS95hPu4vRt4TaFPJ0xEkzKJ/KTpZVnO2mD2V8
Y0m/J6QPFZ3s5Wo+EZ0B9FwfgqivAripx6qbdnO3nHJFD+cK2Cxy5QwSdZW0PJO2dqThlLTlvW0s
P9RU3ZOUhhkBTvuse0AJ9dquG/Bv6tBCTGijfoxEyrcCQKUR0R21+KxFxQ454rCpq0OzSI5EySGO
Z1eh82m0SrcxM0+VoJLqeQBkZ1/qgan3u4XhJ4NSrCrZ/WJb4CxoQmq+9JlmOjr+F2lswpHSzi1t
JXfs5JGyLGyl78pMvcKscZxgCinkysvH6Mii7jLYy+PUkcuUmXtcC2cqmAveDweEkj8rzLXaeRbI
VvRtmnQX3blIQ4LXCf0Afkr6S7oMT5omwyAUAc7qru000ConIQp/btoCokAfkQT/hhmq42xjpp6W
IGlvHVBVhL2l+QBBOWKI5ltOvo34/aY+PzBwWapErx2tMWSnBWe3PVPHIsBamVunA0PvQD6XieLo
Oc5Q7YYHGz09cmKiAoyB1VRxcgvOYxh+prHq5wl7ruT6ru8afyhT1dWUc2RYbl6k56rHYFrTnmer
/hBPukcA6AbWB8BfqmFdf80JPsvyr3pf+COgoeZ6+GhYg69T/SEdkRFojAuZf1aaccRE5C5PjCPt
7Y+drZ0kW82guoD6G+PLyCxUJkmg54aX6lZA8iLQlk92Yp3JgFH/1viEeN4x0FAIour7oapOo/y0
jECwWPpHXafBbae76dbfnC4/hF2NmM6jCx7KOvluGKfBFDTBbT8mrwTwgRDANzAzj0BLag9S8SkC
pIGpnqh8hr/36uiYavsh28W0cEq9diksyO0FbsaTBsZsLQXZZmQ0fo0qMoBULlqDBbKmOUhxFQ72
6KXp/wzFv8bhV2K4GFktLWpGMWKxSv6eJWctFixj+5zelsEFR+YwzyaVsQyjfcm6U2s/3N6m7SD/
bQH8FGDb6APTJghom0V24kVzjGS0HVOBZ0I6qlbtQ9sXx9xqXHkcT0o+iqqYm1nzqz3kC2XRPHVM
jlEo0x7Vg+oDdUNymeJ3jgWK0hwNZZmbuBLmir7dXrtgb/nhwA7x6EAJlj6Wlyp5qkUImcKFcYG6
3EI1AZEJdC8Y273kYIDhp+m33owe6NZT3LVlN/JEdNiryvFJo+vt5CL2iWp5bOVQydSQDiobDuao
uFaNRGI9+g3JzkCwFNz27RAeHR4YhELiiC/YDpM+DEqMV88Qf1na/bKclPTcLF9kQ/Amfc1gv1/c
myQuQRAVsjTbBM9E2YhRh54AVF2njAa6BqaegmCknlmStzDw6Kl6kTpJlMLXAKFUBwWnvVRuWstw
yHK7R8QM8DNqja49DrqTVfHFQjLWmaLmLgM3qDvO9altP2t6+5dG2F1r1mdGGaSoxJvN6OtvKKOJ
B5CsaGCE5wvSbVyjMjBDV2wCQhwM1aiJvrstYtMkXongFAMzG2U9qwAoVmaEw8kLaEQcm7TebSnr
Cbw7oSsp66+4SmhPgEG20nQt8sm7sQoLO/b68nODlrPbckSr4TRBnYCmbCpotwUMkj69kOYTtXrn
toxt63i1GM6L5HbajQXAKfHUpuE6WdUGK+oGxlE8kazNO3QlivMkKcpakt5g3wyVOIOMhF7qpOOl
KC8yFVzXV4v6/ozQsAkHjdYR3uIqbCagA4DlS1+WAB2ogGxswY9Hveyo3st3SjigSlockocWjN7V
p98ZsdLRTfOPeC42iGRDiiwK8X35Q2b3auzfPrbN9/3V9zm7a1Apncd1eSsysQau1/8SyWP9zq1t
5C6UGXelTmzIoc+dp7pI9zrDtxRgue1pOheuqNdis1Z0vW/c1ZojKcktCzZCf8w+pRfiT0f7gsfl
riyR/clQgBXWBNYl3Foid8s0kEJl4ORAy2P1VCQXTOONXe702S6KDnXzYNVfbAvEzZg6HjwFAAI2
+3H7LLcDyavD5K6g0lQr5h0WrYZg+LrEPmpkoK5owPOJrIuwoWXbfL3pJncNYzvvZqIhG6VrP3v5
U9dneJ2DwCK8vSzRvnJxXSwVNNYqiMnHEsM8J70XBXYC5eRrwb2e5LSsoZwrZBCyRUWwjlksboWB
Smc+SntRhWUz7ng7KL4oPGaAhW9WlKy4LsM8m5yxLn5EpnEom9xNVEBJWbOAuVFw0fnCcGUii58q
rxe9Az4cai17A8xs7W85zn91gq8Gx3Y7YOQVXThReW+y0zDkziKauhEthbMldCps1uZQ8yEwDjir
49+8gKKRkc1RcqA7AFhWXifY+D6ppdd64JhA8eZ8ORh9H8RZ6k9oyy1r+SShpUKX2Mkm7KFBEqfV
04Np535vVo9E/1pQ81unTs+6vHz6jetgKcC1xOicRvjOoCUZtIwNKD0yAAkgQx/WWi1I+276Vwvt
hABzAKwV3yWT543B5n6NHLvMTaUPkX4c+7t2fNSiRRCabBtqy1r5zUAHgdrmrzFQjLq4NYMK9pVp
JfscQzMHNEhYzvB1HSuVhGhZm3fvSiCnPZk9Uaqu7Wjd8CijO4ey+6rtnLZ8bnWwdj3/zmm9LY/z
Q1XPwNJsoWdBkz4T5RIrAv+9eVQAjEYLqK4YNl+dm6eaGWqBsnelIgVteUtMHXP4i/SHsexEZ7VZ
RX0TxttJJHeyYTZxIZL96sKBFhcYQAldgc1EdmRzsl2/krX+lqvYeO7NctJMPM0Mg7rtAvwb0HRU
yrCfkzXtmIFlrR+OMQxaQ3WgyZie2RCv1s0gUtXAqqaD3ndOJSeemVWBVA47jUSVaEfW43vn869+
JReeNZWSqkyB9vaH/Ct5ATOQm7qkc/O9dFj7e5T7SDjjJZLJ3ZipL9Q2y3AK5fRMBguoqT/nRETQ
vOnbrxbG3ZIqa5uR9dArbQar8Njskkpy00ICAoktCLG3i3RXsrg7IhWdYlYRZBmZZ39qHYDO7NUn
1ApWujepckTPh82A4koeF6gZwM8piQnvS+bhy1B2O7mpX25f+/+wJhRNAcqK0Vy+qN2OGEKgK6KX
fjf6qr8c8e4GC1v0msb4nfedgaIgzABaUcCn8+td6WalTWAakEA0f45xCD7edhBNwr/nlEf67loI
t2ukI7EB/Jy1sxFTIwGS6nvU17z0FeNTcutP7KKiuWf4Ioube7a00cDQiwFnJFsmPwS7xCDiiFaE
w5WUzR4celDQcaN9mABxwXag98ZA4H8R4G65iiux/EisNjZ6pZp4N3fgnzPS0F4eDO3UWl+XJWRC
CpOte30tjbN4NqputV4j56DSHDWV+VAa4DyYBkE4vflKuJbD2SwbBAQDgA6RywOSaf0Bxa5wcJPL
GKwZRMkTUYttpvaAwwboCEBU6hgP/FU7czQxyFIEeRomHsHXmzgRHibIZtO7wq/w9CuDOBiPv3Up
cBlWqArTRKD0q9jaTpLEYtCZLg+q+UOj7NpRUPDfCkSNKxHclejjFATODPduTXn04bTTQFBNhOhz
W/bKMFdyESCNmsC0+3UlVYJeAqBkrvPKwNuwX7S5FCVvRCI4nZhA606XGSKG7/XXYV+fUZ7DA0gB
BgX8zB3zRX2VW3HL9Zo4JybFmk17FVFsZsRO3nyVpYDmD3p9RKVFsLjNtVkKMJthhqH4/PtxBhjE
uAxwL0uO92O5H9RBoAhbqwG7EAyTbFmYk+FWo0xLV8Zag4kKJHKn0lkqVGK1j6w4CqlmtlZzLWr9
+1VcNFaTXMmrqKy+66JzFu0FnmtTAChQCOgUdBvNjb8KKE2FGXFcoeOjqXdLnoZ11n6Sqv5QDp/k
aPHn4nu8qEGaga0qj5B/1QOptkpn7jvBM2Tzl8Cr4ciA8IKZ1V9/SUUyiaUMOiIDfWKG3X+6vdQt
r2JefZ+7vpmVFNmyvgSa9mlAHTRW7kn8OUofbot5/45cvRawY/CCtOFD+TexuaiohA+mCpDK17B5
L/s98JnSMHOMO0A5OLHXPoonAt4tjxPLaUpUayaAu5jmRfI5Ty+mFgPd7xlvO8H9eue3ODncMdVJ
Y+VtN2mebCWoTj6TqfQGJRKF2usd+iXU5sRwp5VmU50qQ6d5i+JYgFUo0VAAWEy9wdx84gBpBZUv
wcGtVu+9SNC2gQVJxl3gVjbIGUNDiK0ByEG6g+Dd4NRefQJ1L2pRopTlu2DjdX1vwrj1Ve1Ilaae
iNfTR3v+XlUXRXEJ2ILzcyPS/O0je5O12rMrI0IzNJJlsaZ56N86FE3+l6K0lzieBDknkZh1yVdi
ukROACaqEbSoyvvMpidrzr0iToPb5/Q+R89tHWeyqkrqmEkXZOeD9mUOpwCJtWN6QJARmBf5LrkY
AfNtD2U99EvPO9HJvbNTv4rnB9yMEpjSZpRpGJA0HqXZOMnll9srFGwkTwVaAXCP2gxXrI/ssGsm
L+u0YCAiHsT3oSG3Ei4MyPp8ZqkFmgrcsWqPIg44qdzsnzuWeqMjumMCrefTPwCHysvBbDRAwk5B
obWtUzTSqZrnoJB1t9CYBUaf7PHPtpOzjHmMVhrA+RJs44GOT2qznzOR0RctjLMdea5W1JCgk9nJ
OFhf0JKV7vIvSzD7hYcmFtAFGfQucnEfhP377x+f3DFypkStFnOsY5gSHTwZiBQgkOyrV5jDcVfu
/mwzOVvCxsoyKgBQgvFruJMzgEoY6hMbRXgCr0gON4yxzRmTudaNMjdb3DL5B5nvh/pxkkZHKgCk
+mEuDhRGbK4Eru39SDe3k7xl6UeaK+OoecOn6IMZJEH30QbdSLVDVeXSPs47w+8F+3n7EhpIi/5q
NaWuA24kVdXXyUgkXwK0jWqXdSZ4TbTluJKiBMxNAwaJ3APDLBlVlRqRwvoiXIfWk0dlZ3mDG98X
PoDSIuePTCYkcoaGFHZaAhRf89AHmPT3aSI6OfVdSH59cpCwhhNXvkdvbdJrGTotu9na1R3qEHpT
B02dfLWZfMjtCENCY+bUtnIcZSNkmmR5wB3YxVb3k+rt5KgzO4wg3bDkAhC8sLmt1nxIomnfTeiA
rtLJXcrkPBgFceSYHbtOORq99OEPLhdWwVkqqiY9oy1OZliOivLVQl85Wo1vyxCdPmepupTOGBSX
iTfQuwadgFomAj1ab8l/vLpYBWePbKZ3rDEi2ELijilzTPTCYnxJCjEnyKqPahveXtH6vVvyOJOk
UBOtq4ukep32YZkejfYLRfe4JTib9xkxTsU4i7RU7ZQOFQ6nAzvF2hYArpHIse7TMEb9QsH8tAJe
mHlntY65F9HBqdvx8P/HcNhUzjQBsbmNKbBf15Ew3wwsVMKMxEED+EFxGwyf/N0zRf3end1uf5RQ
7BOaqnWF/EYrskLwSiSEvOvE6fI6tya9Xg2H7LLPbWjcgzEUhH80iM7spfcUH1BQvp745o/bR7wV
EV1L5i5GbcmMGhQGxIjONYoBufrBAoHibSFbN+NaCHczgJceo+SBMJmqkRvboS6lgieGSAJ3M6hd
Sq1c4RAztNXCgAgB1EQnxF2FcZFJOqqK6lnPRmic4w/ryGz1rTuUJ3paUzzInB4Q2O0mQfvZ+8Ie
bsf15nG3Y7S0UTeijIDrZ/7WTMyPVfPjWIyHVM5Omt16EokCsKJ4M6lLp21Kh2HUm07EL8xScFW3
DBDadzQdrGUqeCI5l5rl6BIDJo6KRF28a89xqIcrzoeoYiwSw/nRghYMADvoeVu5mbPA2M/Iqf4X
tDjbyv+2HPVX30bb2DRpsRBc/fyieEmQn60f9PS3tCjQvThQRWOA7wtyr+f5JpRzqFQrVcUGqiqE
UiDbZKi+syczUHbG/XxnnpFCfqlPio9d3dmfo/+ZzoHTJs7apRpJmzaCO2+U4XNclV/11A4n1fpD
rTU4TUlyMvUExRTYdNkFaqPffas+yvd9kO8LjC1PaF4SPJJFF4VP7y5JaWH2Jf7bjch4HmSSK/mD
m12mUD5Gd/QienQJrI7B6U9SNF0NdAXNw4COJ1dWWMTT823Tua2i/3oGg9MWsMCttg3vul6VHFWa
UMwwnKRTBYnXbfMGLnYDbQLqu+48LZ6VSqOw0HF8lrQ7Mw9N6yUe9lnslqbgSSeSxe1aR0ojwQ3A
41iWPEysHpO6ChSa7K2RuU1ShFOlPd7exe2Delset4tsWJuiczxUW/k8lg9LJMiwbr41gC/z7/6t
P+AqSh7QZxQbFiKlxlsCsBb4yze0Pt03AI0fwtSbRXH/tlq8yVv/fiVPV0cpSSqkQgcjdXMVr99k
cuwmEgSAIjG8W61s8HDKA/HQQYC+3d4Zkh8Z/ev24WxFmdd7x7lWw86yLm1wi+ZsDBoJoU6vNE4x
R14XA33otjCRJnDeVKVttkw5Ys2yDONlcHVVBK8h2jPOwpaLUllAp1K9NMM04CMz3Xh4+aNF8P0j
lM4IGSqEBOi0zxbM0aWmc1uCYBF8Yx0Af4oIozRoDsEw0jAt7kxOdvLtthDBWfCtdEZBh3yOc7AK
WstxANCubegCBX5tsXofWf97UfiaAXoCu9geFTyZELHY32J/2RUYX+4+ts/5c+y2nxYflB/EacLk
7LGH/pj489G6iFolRAZC4wyEXbRZT9oF06yHJZgQ1KQDXBNM+a47V652H328vbeKwMrytOtqa1Gt
j2BlVwc87Yva30uX6iPd1552mD1k3u+KL+03MMyKGnhFusMZDcPA+QzdgGg/epjsI7ooiOgC/Adf
/3asnM2Y22Rsk4yAFd23Qgm49JrsWPvYTZ/qAEAv+/xO1GoqWhVnOGLMc4E0CFaqVRAvPefWPh//
8FpzlqPP2FQMCWxTND9IWtgLx5621/BP6PmuEVPVUr2eY9AkNd1Ow2xyYwRWVggs7GaZ7u2RIPNp
/DmuSWGuJnbNgk1PrVs8Uq/aSZflsiKhNWF5nwftUciHvZmuvRbMPRsSRbdUvNNUTz133tpIwDyy
V+8moPFVoajwvm28/t1Lm4tioiKhS48UrTd2Ae13U/18+wJve8W373MhC9q47MZWEbJM5veyBXBR
79fZs9qJqo7/wTK9CeIsU50ZLMlHmHogrZ00b01Yxidjv7Y1p4+2N3y+vS7hKa1KehW6MGuW9QgD
SXhDro+76At5QntEMHqFL+0bXaSN70ChfnluyTZnjboxieMFbNSv2qiclmN1NEM8YB9EbGXbBvdt
HzmT1MZ2U432pHlqJh3zarhMJppvB7JHZv/EcrarAUz7W276TSZnlPS8AB7CmtY0o7CTTNdWCweV
/j+UwtmlVhvUBnOLKAuaQICwJzfqdUfJTF+gGev9fO+r/1kNQsJfNaPCEyRKGtT/lLvhlfNaBztk
uQ5kBra33N+Wdvv+vkOpp007EiOBBykkK1AGBJt281sPnbf1cKqnFXM1lZhY99r+RNLYbVLD1aOH
IdGQQ4dupIINVG/bDKDI/7qBytzbSW/Of6cRweXpVQBmRUtzkN0xz3RHz/TlZ+DDHFlgujVQHNDt
x/xc30ePIgA90fZymjlaRpb1Bs5SY+E8fZprEVb1upZbysIpJZOpTaQaCYa0+osun7Lh6zDt4uUM
PIY/UpTXetqVvVprnEpjITerz90lxdimJYvQNFeTd2MtryOBVyLSTEcXZI1zm8vvRfcQG6cCLVa3
l7GZZX/zjkBx/VU5mrwax0bS/06PDCfix750aZ11uKlzDDR/qE7qgcHNTR81wV0TrY/zZWxGb/2w
xqJlFO9QTQpsa3Q6fRLU30RiOPsxN4pdDdIIzyIHU/0xUi6F9SLYxdvuRHktdF4dVd8yJZfrmngR
ACF0PYkcPY68LEeqvgIIBgaVawBZaGGS1+ekFj0jBLfqtUX0SnpXKK1B1tzh0KFrBxWgYRL5y/Us
bukiZ0OQx+gilcForcWYv5nszQuBgix+ht4PEX+W6Mw4O4EeudawpwT5LWMOpCE69fMILltdkKBZ
rcGtVXHWohgHU46Ar4GgYyVaTxFwkEAVEq0LzodHNsi7YqTATIE/XtDQ91kdfgjUT7Bd/BRtFVlG
mlbYrrVQhBZyXF8Lsz5ROH5aXCOYd+23TtT3uW05FAWo5Zahg7+NU4kc0EzqbCOxqmK2Nf8/0q5r
uW5c2X4Rq5hBvjLuJG0Fy5L8whqHYc6ZX38XNOdYNEwT52reXFYVewNoLHRcfSpv8toyvpsPIG9Q
RHRGmj6tvzByTFa1tOFAwOfg7q97M0knrX4CoyaxKU+mnkHxhbN6Mg+63+dW7YK35lzfgG2mQwIG
jCKu5E7ucqv5/xs18LapvPoVjBbBJDfVooC5RZt8yy/hSXc6t33pHQUhbek1ft5f9aY2vYtjY+hT
XM3hCKoMRy1v++SWO8Lk94pyahuvBDAO09RgaliewfSnROog8LKVr8axAZ2PLz+afnYYz7OfXUBU
tr+uzWoQQKcsg3XARGMgs49DGvUY+4QSlAGcmOCgjWyhdmtQxxPwmsIplf+nMkSqI79hwLtUNmqG
GHcpTHWAEEx+IPNiByoltYKbg2EaZBQ4Krt5U1fSmL1FjK6uBRXxgqJcjpkw/Mim2C2D5HF/L3li
mFc9hi81N6qE92jurTT1q/wH2N/+nQzm+Q6basHjDVdXLoUvsdx4aVw5ZQ26t38nh96H1eumC1Ku
B5hCD1M8OlZ18UXrDSc3Rs6WbQePVkdD93QlJyirphx7KIJ+Y/gYJ3stbZqb0i35RQdpan/ueCvb
dnpXIhlXQIqybEHbEbYQHL7TEUFIjLMApRMozMndh2LcK2EMXmdTW4ZmauJNXVyjv1l4WeBNN2P1
fQaMtbII8HWYCGX2t4he8lB+nKrv4zxz9GEb/37ChMLABFjtlhysMooTheepPZuEY5byFEGlxt5K
EVQ1KcRJKFU8bLSgULfDE1xORIUvigsKIB/MexxU4IpkYKFPF3kMNTzgM+LAqt1dEye3i/MA4EOJ
2A1/zDUHIFQGIKLQbPtlwaXKUXuhKpJVpN+ynjcNhKrUDraqDETopOzqpETSoySipRng3kYytPxr
CW+G2d9HCd5dUhmYUEYxmucEcAS3ycrGyCo0L5N8rbzIlnzsxEOVuANa9/7/5Mdvz+VPfWT7KIZJ
QNJ8gj5SegPdBsslTJ5j5/bH5LTwwqhUufd2lEGMYFTHEU0qCB6UsYVO3DR/MOcDuiswlytWPs/z
A2dbeYrCoEauLUlDOigK6OAuikf57jMvt5WH1hmd0EY132192JfJeZFVBkhKgieylAHE9fhl0K9m
e56qR1k9qPMDptvuy+KqDYMmWTm0oSAgEDh5ga+g2EMxnd4zLFoMmnaW9n1fHmc7WcJX0ywkNCLC
aJ5bzwh7sEw6Jm7fvhAOQrKUemAsCHO8Kkg7z89JcatUnJef930GPLRcI9IECgUHQ00tvQLDKLg9
95fwlkr8XdExskik07B/Iy5Q5KHBmw+9C4xlsbNBsBSBXPIl8SZ9BJ9me22FwcJs5YNoVr5Y6rZU
g6I1mp14rm19UTB5rzqjN+1a5JI9ENPCZDSnA5Fj0mmuLN+pwvwgdeXLFGt3eq48iIhcCmlvg+PF
VbLK4JzJ9sG/r4eBpyUrwdTVwage0aGpRqdOS+w0et3ftW28fRdCf8Tq5dIFOSdTj3oNVeq8IZFA
dmt4QnQc1BGR2eFDpTXSuzgGjPQc72SO2uC3uq/6Hu/WXeKZLkh/R/g+6tdEtT6Ub1uJZOBINKZ5
URKsMDeUw1y6S10eJpjQ+/u4jUDvC2MQCInnLtUjOOyz3NpVg4ZauXrRlPQ5Cpq7FK2BUqlyQhE8
/WBwKCdJmiVvBdXJ7A4TBrKqgq0EPH68fTGYaf2rhghEHUVUIcC3Qyty/K3rHzTQwu7vHk8GY8wQ
qU8H8LcgdRTeq+H3qE2tWORVrP3BZPrvGYFF5teVlAuJFBkRAMc8LJ7o5qf8Kb0pzpNN+af6r3zO
jP3LhZb4XwWig9howP8KbTc6uwFKzKre2vOSvHRK9VIlWOa/20cGMtD2WudjhkKIFnZM3TZnjHsH
i21k74vZRvP3jaTHuQINWc2mvhwHXCmQQZgZOoW19vjvRDBAIQnSDOoimEhtJltL2N+pYKPeF7Ed
jqKjUHViEBXcPb8uY9G6RJg03NnWFW3pMp56V3RTN7nKoEn+mvxNqS5BPUmO0w3aar9ypFNt++25
WklnzgoMgMIsj1ghCY4VSg5gqkQPneZj8JeFrggQUz8uxZ0QPsqomuHI3gw+r2QzByhFUmEqtECA
Ztaly9ukj6N44c9J2fTwVoKYYxT1vqnBIA/SSfmUoYcDNU1noowWuk04z/92TG0lisH5JuhrfRKL
f9ZEi//RK5eiV250zBP4jw/aJ84m8tbGQH4s170ZTCVVn8CfHms/9mevdcAFfZQd9RB7INp+lHiu
Jk9tGNSXGkwaABUUlSp5kU1rE0AddqmPOepVPlSB876nLN/GZBSiOHWp6gQ6jlANzvGgXuogdPa3
cruUeSWHwf9akVMtDuD1gSM9/ju5y4406Rg5GsERtpiURe77S3g0fdq9ETq8jjnOSRK65ys8A+dW
S7QUz0+ePPdNbE1l4+T6sYv/5eGxtAQTBi8IJEIfYOn2aBJB4+Ep+IQBm1hX7OkP+7u6aZKsNpUB
GG0KwdCyINQ9a+dwvNY9BiOmzzp5bUG9yGtg3i4TW0ljICWqQXaPEQcoxr0Wx9mlUzTRKufox9yf
cqvCCdbHzka2yXhA+83+SjfNh5VsBmWCJSxVdIWgvVL81hvjMZUXW1Mib1/KtuO3EsMgTFVE6A0c
aV+WFx462R5EaKfyxsgxY/yTwTVduZvKQEwpCgmpk4j2L8S3modpva+ZlYItMHAAbsf+KB7028Gr
nng1KG+Z4p3XiTAwMyxim2mCBiBD54R2xuREmtpFris5Rbxxa5zrx06LHqZWbvqppY0MIBMCJ41u
o1fDrn3krsXQXdA9JR4wuYHwEJyDpexAHXHoK71oVbq9swsCAz+EOUgJZGXAjN7wXl2eOPr3Fcy0
RT6AJDdQHfEk2xghICFRobmFYU8ufaCE3t1XWM61MBj7Ji7A6dI3KZxuNf6e5zg99H2J+cCxo3hi
GJwxRtnIswJhtHh4ipsnIY+tdvyxvxSeitDfsNq6qqy0EkYcfPuysVEOuoSylekvRervy6G/dUft
DQZJ0GsSSZqIN300XTO6iiDm3hfAAxGDARG0KuijTPtZhMNs01AxmMg+wev1Czd+5Pm+vOUw+JFE
WVSWBZYjDJOTdrIfNx3Ppac/eG/LGKQY1SFOog5aNniKhyzVXQ3Yb87zdUCX8oEgpdtg4oYlvQY8
2OeZfGyBqLFEel7T0ypeZrs69iCBBi04pbmODrRUkzdPirNUlvUhD/V51EJaAihcTN1vxu/FgqE7
N0pw2NcSniAGKWajTNWM1iRVo3DNRcVqiUGn2HxK+vRJj/W/9sXx0J4lfRhro506GWgPDnoHRKbI
X2Tn8kitLV4GnoMWJoMW+mB0RFNhTirmIRyOeovp0584y6HAtqOSJoMWilapZimi5LUAxqbBeESv
oWJ14fSoTZJbmRjQNCmzF+axXxvKAxgD3aCvPglhwzEZeItl4MQkSbiMaYW7UV0HSbGqzEeAhgcp
PG2hf1+BoxIXiVTGqeaQx8GhsyjnCb6IhGp99BzT60fuxh7eSBBy2UJ4C2QBBkwrGnLhKKcYXvQo
tiNQTidKydlG7kVnMEYf46JIdZTOZZflqp9yN/Jiv8FIIa+4VQ+mM/EMdXowf9YgNHP/uqXDUIWg
9Yo0xClnP701vQj8ipGjf5pscA040UG2PkgTIv00MHWW9mGUQwwmHmEg/EP7kDnTs+4MtuBXp9Dj
tTnuHx2IJH9doiAH4GOQaO3EXL7MRftZDWe3LnrOVtKj2dtJ1giRxwRkmHDLad+MdGgOqAlxYET6
nDtPXcQ9OQyu1KMQLVKH5QjaoZmek3FCovJxWK5mcmfO12S5VxC2DKvjvlyeojBQM+rZpHU6jqyp
QYzTLJ9rvfX0SffaKOfs5Hb8cqUeDJpoGhmqvgGp7oAc83DX+oJdChY4y1B/OyJ1mNm6yLFZ96FF
ZwuB5yUNurCBZxzC3ynJXVFOVhbcicrnCW/6/lZyXiGkcX7VyFiQWnVuUHZJLYkctAWw/2O7d9A/
4Cm8tOi+aYTJL78KaxP0jioziC86IXuuhPI4zTHPQNmuNns/MbbkVygEbVAS4P9oh7fkQtO9lZc4
sd+JViLZtWPiMmBykZP4mARuJ35HSVPd/X3lXPS3bV89D8GsK2ap4kdoxnXBTO4J3jmPUo+jJ29W
70pGqLVy10cA6FJ9qQa7inQXzqvdNo9jL/FeA87Rvb0WK2G1Thoay9ewq8VR/EzDDLkNAiL7HyM6
9bje8L5Bob/dzJXEropnDCuGoQlf+xgewEyIYdaYc+4r7vAUOryWIA6osLXBUj9IApHBrCcUmP9R
hE4+SNZMIldFlmdfOd5UcAc32Urg2NTqclSBz4t5LIXEFRafJDfF4krmZ7E4k9heMm4JOX1b9oRS
dVrtZz5gKlg4QV2UrHtRx+RpkDRbxog6kimeVL00cfZJzFGsgzm6oJx0iZy/7q+bdykYrCnqqtWG
EMlVoXxVpm+h+Mw14nkiGIRRSCkXS4FTNPLQgmNp1b1k6QGXKpazmWytcCqmKQbqhpozfRsc0W3h
BSHm94JJPx9hYKalK++IxtYNm1pRGu2caE4hX2qJWEF5TlrZ0kfJUQqnC77vHxPnJrBjzpp6MIJQ
gGmbV7eZemjBfNXFp3b+ui+GY2BivvKvCqmGpVKkEdgROjS6EK8FpAhueGk+U/N5PCif/qU8CnGr
C6CUUSL2A43NUnLES+Ek1+5cPDeghCu9orR5gQCOLsr07yt5pRRnStkjD0PaZ1JgxCbmo/IYvrar
gFe6wdgnaTC0lSpCCN1EmoFJvMBJwc4moLZ7dIRT6YXe8rGSyJVYBkwESaiCLIWz3GrgSKTva2qn
mg12dxeDRW1e1JC3lQxyYCZslywdAt15DWouFbxS4WOpcvglOWEi/bfKZjPCoGwd90zr8MjRaLr4
mp21L/Uxc0NP5QRxOGtiK5o1ZdLyRkYMZ+4eJv1ewExBbu5j+w01TN0gCmUQZo4pmWaML9dRh0aj
51OBhgMQ95UWOLlwTOZ385X3iv4hev4ukTkpuRpLkAKAakn1jVP3vf1r9EMITYil+Ei5eOnVvBv8
yjZfeawadC2/v2/vkhnol+uyNEZMDXcm84q7bhvtKarsvPqWlJzCqu2T+68khXVUyZhjZqIiqE6c
Vh6oXVxQoFtJ9LyPV3Sn/rwejKD5FT6mIFzmpkFARZVejcmwIvm1IfdKcBua90PEK9TgrYk+eCuw
mpusJnOGrGOePaIyzdJDf+J2D+8fkcLWZmDytjBlKZakIGgCmvVrFFkqONZFT7NnxVItCbPyRGt8
FhRnfzN5y2Owv9NDcxBHRMBy4TY1P+fJgza/7Iugn9g7L/oTVjuInnJSSCXctsW49tVTlB/2v7/9
LL9rHYP0RdvktRQiHB/qmNR9kQdL0z+lw9/7UngbxSBGk+ZZ11KynUJ3M+UqY0B2yamh+oNP/b4S
BiOMUC37tEMZ9QSfOkLOCU8xvInhhLYOq7oXjrwYMu8qMdCgxTMsDdoDhXqwOf064xEJTadoYluc
0PXU85Jr+7CrsC6oGchRqKOJ0xFRmi66qMT1ldvwWKAbms7DER/2z4yjeayzuSx9HsoJDJsOMfkM
GSfOw8jRCdbRlNPEGM0RFU6RelHVO1m+hJjtvr+GPzy+P5WCdTCDOY5Tg7LT0Tgc9swZzqGvW9qp
8zOfV3xAD3znrrK+ZaonZp3U8ETSXrwr09QrwWJphUp3rpf5qCmClzTmi1YET/ur5Cgi62Qq8qLl
I8jxnCmiY9GfVL3zSBjaWjefM1OzBy4t+Ha7Fhj//jEBFNbXbNSqU9oEuti68QOtnB6sIgFlvGEF
YHCfn3tr+hjdykomAyJjF1WiokAhzbhEpTbGdo/FA/6T8w7z9J7BkWUeW5W0ORY1fxamr6YZOfvH
xVN8BjeKuRaTOsFxZcolTG775iYvDvsi/mDA/zwf1pMsVblrwwBmy2hHn4IbxdMOkSMKFuJwtTMh
Di2DuNfKI4sXYOEsjvUqW1FXBjFHPKCZHxX9XstOaJHfXxznyWI9SXCOGVEuUo9LxOQK06nMygsX
05KW1t6XxFsM40uaC5H7NKMxU+lqKrGtkhtNrv8lRslUIVdPfBQGHWjbICU5Uq8/dYfDcp9Zgo9R
RZ503F8Sx1hi3cfWRNazjCuYLPkEavb2WKVZY2WzeWlm8JfO88cSku+ayBgYpInmXMvgZGlW76JY
wl4OMsg7aYsFr3eEd1wsQJiijgnu8LQUIThg7qRrRIjIptxxGdRq3cF5mUEIQRbzpAwQYigu4SF1
6x/arXylmermhtxNr/sHxoNa1n8keRfFkoFYOs0JhofMa0B/bA3u4mOIEJqsxa+mw2sz5mgJ60Uu
gikpXY8UTCgelf42yg13jmY0rHxdBg5UceD2rRdkpf1mBLIaWaSBdRBmBmiSb9La3d9Cjl6wpHLx
ok3IEZiYSVCItjGGdqZg+njEW8kfQk8/VZ0llguKUg172uqf9HZ0p9o1WKsHi6RwUmcnOlc+LxbE
OyYGOXKhSERtRtXTokTo9P0sR9+CoEMYI8Zg9Zf9TeSgLkseNw4thmEGiM0s03PbnuTwEJW3AxLR
+2L+kDp630QGL0BfXzUqfUAmrzm2dvsDpJmPFAvJaPEmYfIUgwGMosyDRMuRfgjF+149R/1fPY8v
nWeBKgxYZFMe1IUMt55o3WMYBV7dTr6gVW5V5TAUizujaex8+THpg5M1aDHtVE49NccsZXtmU7Wp
koWah7QAsEU9ASW6ELmj1HhAxbbOGmo8FwstiaVUCJjme2hEqwANQ4jE5ogC/NTBECMVqX5eczNH
NVUmplFhRoystwibD+SY15cZdRmt/i1WCE83OcDPNs6G2VxEvdbT8sZ/wqJl79BBSTQEFaXcdB8P
UNgWWq0YMSNZfaP2GN3ygRYZ66gwQ4Oi3T6GnsJJS3PghO2iJeNgRIqO6xBrnwoUbEvZ32NnZxGm
yAm8XAfn6rGNs5hIls6DiTMTzJMs3eSd3yj3HCihpR0777TKQIlJMIsxomXTSYHf3wi13RWapRXt
NVw6jFWP/tak4NYY+0M+LD5HOL3Xe8JZbJHiGtN+QFhOZwigQfGQ2gRpTcqlR7nh4cUfIh9JzwMv
LMHbWQZwkm7qEs2A0kRZc8qnyoYLfO7DyN1fIOfdVhkvZswCbcH4ZYQHRK8dPiGoyLltHG1ku2Uz
Y0J4LQSNRQBKkNBwlKazF/WLAj67PuZlPDgYyXbNpmY+jfOItHBGk8IHymJP+da5vf4cldQowqys
HakAnYVC+8jEE62hMVD8PXv/UxUNB6s0xnfJSY75mTHU4J/ukvwUPXYn6p439xhUxHlieK+cxlgi
o07UYBHwag+e5NUnOqdCd+oXSr8jHnouEHN0XKN/X23jkvZgvRKBVLS+RLypb8wH8O5Ywg1lcMJU
HSQCat4SOQqvMWiSaFVZZgOs/uwFTPWo+8a/HF1AQ8T8DW7Ufezwyuk33zVAhKhiKqX52+zhvJrm
VpKQhasEL19OfZRahXIiH/RAV4KYpQXllGJCcUixCu1zjmSFXwYrPtJmSsGpn/eBY/PsVsIYYKxK
VcDwOtQ+yctxUjqnyYRLtHQcv5MnhUHBTI1bqaph9BgoXx4xtPxe7TgawRPBIGApquUg0aTUoFGS
+hcxeapUXnSAI4Tt2zKKaFgkEde4Ig+Z5Eb9RdY4geVNxX4/EMKYTxEpq1AlCSa8Y55AqEWg+s8f
98+co8lsW5aq6mMtJ6hKzkEZ198p0qlU75aay+zK2y0G9IauWNDYg90CLpQWqDWfBbc4q6/LQ37B
NHs7T+0IZEicl4q3Ogb8MrWIhXTUVCfVXlrTTuPMysg57zjmGe+c6OJXoKckSR0MNJkWl2c5PMW8
kUO8ZTAoIMYi0SoFkZpRvEZz4YGucJHPdT+5+8qw+dau9I0BgEbWwqJf8NaCJlkXXpTuVGA4TXkz
Djfa0luRxqPE4GkFgwVNHaUYPELN9rnxzD5/ICiKEtTC318XTwyDB3JY1EukAUWz5iXVNGuq/p4+
FF593zu2wQqcFaOYBABPoVFdkAufm9S0cyXnLGX7PV/JYTBhrnJxNtK3vEl8S9nYYkQlDYzBUdyG
26LGUWyDMYrGBjsnj4i4a+pl0c5Vz5k8w/s+gwoxbIW6rFETMcrtKSWZi3H3HAjYnJMqrTaMwYBU
X8Iiz7Bhxo101G+EK6pmMIxdfxX+gielYCZS7WDKoC1b89fMlo4f6u9dyWfAIawlXQInB5KRPXpM
2tFZSG6jMNzZ1/Ftl3QlhwGJsq6lfBLx3T73aYlOeF+dFd3JPqcX0AO6hV/xyns514ptsyKjlJZN
EtP6GT/TfKM+VgnnJecgksEAhDErkaTKiEHSyMV/qUAx/oFzq3grYQBCGBGGaaoB4brmPqpOgXin
TJwsOEcE20dVFq2h9LS7Lq9v46605Px+TDn2At2N3zzbdxVge6cEhNmHUYKt32aRJdFUd/WM7i1r
Ti5FfCXjp32V4zxLLKt+PWQNyQGszgD7KvmUzdcoc0T9Q8GC1aoYkAjkHIUQMuj4sstwaX3ztgFx
KO4rZm7tr4cHFWzflBj3kREqkNS6aOU7xCf5hHa7g44xspNNHZhXVMmAmVtDcD/0qpEDVTwVoX9f
mRGoT8gqSUUGKNG+EfN1rG+iiaMh2ywAq81kUKKQ0HLTE1woOmlEtul4leBVae0B5Gi6VVnxGzFr
Y8cOccazyE1/0hfjdxXVDFVEbt9AVvjXNQryrIVmjchP9x/GYpPSD1B6mM6P7qXX/RPd3tF3aQz2
K+JQdwLtzSzR49CheWTxG/PHvgz6jd9WpMpEknXMCyU6gx290IQYU0SjOs1p6S6VxIHAbQqVdwGs
o6HOem1kBBnjBiWfEoo9dYxRIeikFrBvAqCd2PmR1tAKDi9+u21trGQz1sZoLi0ijMgtUHUBGTNq
dtHggwdl8Atulcbmaa2EMdYGaYNSGzoErnoDzq4m+eZoHhcxetw/MGrF7hwYSxAxkASNiR2Mzin8
ssTPg/mak89gUrZmo+I9yjxZjALqorKgpxqhMtE3fNlNT4aD6PuhBu9GbI8eqI+t7D7ERBwOlGwn
a1Z7yWCJMdSlQWLqy/uBj5nmh+BAmZ8jN3S4sjg3gDCYErVECtMci/wnoJo4i3ajHimxs2iRE226
0RROpcF23elqfXTjV1g5L2IV5P0Iy/FUXSRv+UTJOY3ECm/mq3kjo8AwcZsfww2K2XnTEjafvZVo
xiaJqlzvzAVO5VDfdOUxQjZj0rHSUOZoz7YgdMIYugiyT4VZY0ZMqRg1nGExoWOpUnubiLk3SKU1
1CgQ3b8VW1dd1WQiE0MliizpzCkihWiIkzxJTvDl7ar7xvcKvBA9iqERauKA2sZV/0UYuzQRXRtK
Z0hONXvJHFsReDNjiVfkunH7fpHCnFQ4VGlXToPkTJ0ddr74fTDc+yr2OTu3ETr+RQzzAhhSXLWd
rmMxbebOfWAl2mclNm0TvRtqbqfTRSq/YRrLvtiNW7eWyj4Lc9dkeYimJWfqQUN2bXvOFeN9n4F+
g2hR1ZcKHpxqtmaQyiw9R795Ehi8b5YqlKu+g7m1yA+KJh7jvvX+3SYx5kYVLOUSFbC6yegV5i1p
OQ4s79YQusYVDlVZivYqowHfXdxbQlLYVVDa83itZNGwMrO+dOp0FAfhEGtmYclxdKejT3x/kRw1
JwzWj50WtSD3k5w+KW25SG/klli1PDyUkvLUKvlxXxzn7v4G92oQjoUJskJBjlA37s2IFo7TaP87
KSxCtJIQzQQz+LostE0QB0fZbI2EU+q6fX6KSCSM8iaixtbwtAMRlLbFGLLs8s87qbmDa1h0vEro
8CaCbAC6qr0LY4t30EVWmZPWIxRRf66jvyXSW4Y+2rFs8iBp84xWkpjLm+dRCXcTyxJP2V3v575p
t050S90ma7bu+0PpfuC4VgKZu2ySokDtZCqhES+xotFL0VBfccKs24tSQQ6j4vYYbHcLyjNIGWRU
zwXXQHdvGbtFknFgdSuOgkN6l8I8GmojzvLSYOtoh9Vyae34VNrjHQ0R1df5zEslbS+KaAY6hFUi
6/TvKwBJuywHwzda+6K6dsQy9+sifu6nmhN+2DIIVU1FP4ys6AZ4GBkkHDFSaFGB52gHhSGvHAbl
2L5qGO9HW6N1HlHw1lxBiFNVzVBU5MnYbhaSdlKHrn2kYLz0gdJvF8/xDYYY2epj72QP1MEEdd9x
4SUaNrdzJZfRwyxKZrUrF2QAi6s+2Vpyk8WcMMHms7USwexkFbUY4J6DZ5kWaXZB74ijwAG/bSVc
yWCeFQ3d0FEexHTqQfw82u1n8SY4aovVv4he6eRXXgBsGwdXAlk1zEmWFoRITo0CGhADYgh4bmdn
SnTPp0zaCrT8oh2MrUmkuapqE+Zfj76te9FW0bo/OXS+euRh2MItQleNK4FwoUPeuAY1AW+9m0/m
arns64JRJw3yxnjD5gn1JxjJJ1nmclOLjtp//gAyrkQxeCK2FdyFMIX7rrWW3vWP4fK50tOPGNQr
KYwNmkdDkmckkh2pfK2kzMrbYyP82F/JHzDk56Vm+1zmejCnJcCxGerwWAvhsyRLjl40xzINvyPE
baX6526pPo2kcpol55g52/eOGCZ8IXQPs4GWJUuiejagomWPxiGhflpi5XF/hZsPtPpTBGtTqyjO
CbukwOQP4SKGR/hclhR8nmKOab0NUu9imNe5rpC6U0IYjYP+pOCa5d97buSBtxQGCGN1NPEaZLS2
0Dzkt7pf3EkHVbGKw/iinGhjUn+Ir9xyEwp+THAFN/t9aQw4CmPRRF0FFZGuk6d5yFXaMpK8rWOi
sQckQlyut+2b/C6QQUpwYmBADFIs6KdYUHLSWtLBpCSOCEKgGsmSnegkXLJLf+a1vm4Rj/yyVBYy
pTBIFTGQ/lNVmTxKoRU90ghx7TfPEubnor0Rs6aMxRq8yDXv1NxKbniFS5u6pEmKIsqmKBI2SCCg
TbCSWuiSYN5ImWk1YIfiT/vZ1Cacq64jymn+NoBzCYMqH0sUUI9waDUVMZ32NswLSOMEqHmC6N9X
5lA/mWEgaKjlIfIlmF5b9VsrfDL7j7gwq+Uw8C/E4pwtAW2Syv5G/U44PiuKtw8l2+fyvmMM7Lfo
GZZqCS+43H0VIzS7apekeNiXsYmIq2UwoC8YkiG0WY47rr0oE1qGQl6Ry+btepfAIv4gFWpJJgWF
82XrzJVod3FuYy6OtbQwimeTY/fQTfkNPTD4mVqphCAO9evpY6Q80i8lQt2C9N2Q4YCVT0rgjkpn
S8lpJPcf2b53aQx0dLJZtX1Vo3B+fiTm88LrG9/W5ffvMwCRg65KALWT7CgjKuSFBykLLaKcF4U3
8/ftGPb2jb010TInVTZAkplZqvKqlvcmGEMU6ZPe+u3wLA7fAj7XP31C9qQytyhANFLMgUwYjyR5
6WE6gBzYD6zQrhDy5bX7b1uoSJUrdAweUjrso6mr5TxLWCMC9chcRXZxze3Ynj3dE8+EAxBbSRew
1b9LY55PTWiFdEgFCf5LmVn9acCMcsX5CkKFW+OSX9I7MILJXnBGYJZzB+il/W1XV5KZO9BJMnxb
qjXr6Zf8lPe2i7GSw2i/PldjaoqLhLRS+5lmAktbuO2QAIweYPN75Pv+ZeOeH3MbWhmpJNTxSsgS
BOgAb2+6w3Q/uLrX3AQ2r02KuzrmRgjCoJlmSa1uJK6iV+0wnNNLfqRDlBtMGuAlyjbRfrWZzFXI
Zm0QixnRqnxMLaLeDNVdgak1+1u4CcYrIcyTknYLiXHPAffLVRAzEP3fg4B71N06TTmiNqFrJYp5
WRKJ1FU+w9Ymwj28XEXO4bqcAvmwv6LNB+xdDFtJno6SmssJvJYSswOVx6nlhPd432cwo5pbWe+o
VxTMpzC9TPr/vyMZKKGJRJUMDUEpZptUdUnTuW5x7N2DudzPvL71bbX6+X32+S3bvMwigu9Xwl+q
+UNULyWPyHV7i95FMFsEN2RCp9+MJSCBTF5HmRdQ462BQdIlbWdT6hD0TKXTVJ1A0zIO3r4abTVV
r8/hDQ1WVmNpTkaH1wGU4uXkCkX2VAaBVaadHxvtjzBOL3qaW3lV2/JIPMkwrW7p3ICUVpZJp0rL
b8Klf9r/Tds36H1f6b6vflIuYUy9YqIswGgwJHwGR4jaRBg60lo5poJwruv2HhuaJEqaKWuEgR81
K1uljxI6PwiDl6LCjQLpTIcxfmRN72IYAGp6U+iETkLKCTWh+rkTM3sBP43CSarwVsPcqgLAk4Bx
B+CjHmMB/PR0dDavV3hb73+uha3XDONx0iYiSs48fwn0Y8sbVvUHnXwXwFwss6vRdRrBuhwxPDK7
y8B5ot7lmJcN6mzaY60dyWU88KyHTQsaAd7/aAJbsamMGNEgDiWm9M1XfcnsGaN9pkq3uuqbHj+J
vEr7TS0nkqnq1ANFkcSvWj5XcSenBIuM5M4VFV8IUF2L0er5R+bNYpi1AZdGNESi/zZHYBIGXaL0
WUsbvLYxhn/V5RU5NY6Kb76xKzEMWvWT1sZaArtPmG4D3Wo7dEemXxLzUi4fGCT1y4pYQ6+M67gP
cZtS8VDMl7j39eVh/8Ju3qTVahgQUupZVIA/sCWbezMs4Ygc0b1l7QvZNFhXQhgdkNJ0NLQMAP/f
Gs30KLmJy6vO2zwZQ5Y1VQR3uci2tcn6IDdKiYCWLClHQS/OixFcJAIWoUT3gz7nBFS3MxjIlCCq
Ihuq+vb3FYAvhR6LbYrjaRuMp0rhbxxl8OXqdylGKz1pt+RGt/ojaNUcHrHA5qmtJDMwa+QiKfoU
d7gzj6J4LuRToTzvn9m2Nb6SwWCsmegV2IWxOkpZRKeegI8pt5YTJYrL7PgrR9wm2r6LY1lPRD2E
R5UiGqL6yR1lpTFtpUX3MW23zJ3Crs8hR+SmRLyFGFJJwL3EdtkNcw4KIxP4bqSHrr1TecGDt8zw
b37aSgBzt0JFmNDBikhndKSZ49KnWTX91bQHzBrB2pzuOXlO4XHkXmG3Z+V758wupvM8ZS4dVsxj
HNjWVxNeDTFV09Teci4rfdVTQgazBhTL97Ov+8olPhVeaaO59Um5168Sdjq7z+z+I0SzqrYSLP/6
BpQVqedpVBGB1azA7/3pEPoguL2fXFp1rjkcVdrEgZU4BjbnJKsCJVYVVLaBM+IUoYGXdnojdeRI
t+RpsdUXxI+OEZcSmX749wN/32DmwOU8GtN8etPh7khniugO+UId2Pn/SHuP5chxpmv4ihhBT2JL
V0YlL7VG2jBa6m5673n134H6nxEF4SnEq38zs+gIZSWYmUikOWefuxJ2hgWK8i34Qx4TVyUgZC2q
Bnkzceq3/kQBKmtQ5xhXUgYIPXzoV1FbjN/h2Rwuve83RkTK0rLzFUbdAkabLkrMF/KBQj5Lwh1K
/hN9I4t+6I2sUQ2rfOhgN703e91dtysu6z3Id62dgQqS9ZyJciMeEN0nS2UC62Qtk6S1eNW2XvEj
vE0A2SL5VeqY17aDzh9lPftWnN0oycRZvcsmmA2sVQIfZrJvdpm7Xhk72csC4ol4P/hR/UMaO2Ay
aEtuGxaq503r2HD/yAd77mPr60HhYYhvL7BQ6tlnPEJjUtw0bBQ70WiK68ouei9o89sHw68OsJeb
b/oDun8aQXUY8x+f7QX1ONmOJ0Df0L3pwk8D+5d0Zx9aP72ibRbQZApJz7ipDflPJLu0MQIusNNL
9ANTLJ/T9RO6LiSuxfGyaJBD2CbBUIuJ99tnzbJYM0bDQB3fSB+t5j6qHkzdXYWYn1zz2Mph7H+s
S6BmYVoXBdu/w07lnkIwpg7gQHbfKYlthTGfqytbU+tKhJJe+b3YJ1N6ySTRXUANjDXAjQyTTmZu
QkgmGcmEZy/tNg4+XdtHC04DPkB+FNdleVnZVhZj7HOqp7JO+/ig2ez1y1nyc9Gov8YL+VsZzFUa
VuOgagMqfHWZK45dtQezNfZ6Jl3VY3SVZSWiVXGo0nCvz83VqIOvTe1vovVnbyZ7DLueignj+Uu5
j2NQqYAlI6rsnZYMGFWeHdlOD2v9z2zpt7nVuk0Izgcpfs3r4pBaYLZsCyfWtcHVpPwlD5fMPx8t
+OeHHQkDPXodVv75W6WNktWGikZtVqdOB1xiNXLGVTDmxNtvwePgQwpzgVkd6nHAlKLt4BI+O3uq
n/jG3XxhAncWoAeA5qIQOzRpby+Nw3kV+Z/vQzjjx6VKFIN2sLxSbp1Wfk5jgQB+oCC03IjZX8Jy
SNndqrXGhDZs0g1uD3Q9K+yCpFN3Wt7dnteFmwqAsuM/WVTZjW9FcaX2iQZ7p5ORdRAeKDeo6rSu
eC6S27/aymJsw5C0rAHcGAXf6A+5F/mU5pUyL37nEbkVxJiHHnZGPWO1xOubW22cHQReZwgDeTr1
Ijw/vr1/nB9jDM1cTtMY4+5YEZS66bkGpuOs3wu+ksgimJCu1zEWqHWcnHrbAqSQZhj9ReKOvgxS
I/q6al3iia5i3rW4PUUmtGODIGnmEZkpxWTpdv2e4laJ9/F4uFW0sKSAxFsBrp3JhNypHbIQdSd6
48/e8lPbJ7+jy/muRz7T7qanCrgi4pUn7p2C9QfsWxAgqLMTwaRtM0Thkc5/Wk50UQbZLv8h7TK8
UkWAQNw5OExUEFWhA8g2O5Q5Wgo4t1okUHTqrj3QPZ0S0DOUXkL6KV0ZvvWigVhZOoSll73Gt8If
wMvgtj+AdXJMz3TmilKDfJT94TEOLFcOZjcOVKzS+PUesywnxa2wCojcSrsZg3wnC4ah+F95cwiM
89t2bEnEgjW1byAH/4lpZXfEbOiV9EI/c/dUPPXChV9upN7IZOJAP2ptLNHLSBqmX5HUXreR4gpc
k/de3J4tGwByQxvHjtZGD9XFcrR3up96gMMBIOAD8EKOwnRcpBQTC9KlNZNpRUeX7mHprrYPJ2cE
yvrktVc67VT7wiIZ11k258hEgmmJBzmqUEYynH9JDWvwUSKBQX37/Hly4+mHKJ3J9WYjww4wzY1i
65BrvmL8o1fe/z8RTLxpO6MywBmC8kE7OYXZOnp92dnP54XQz/4lZ93oweR4bVpOQHjFFaRnkbOG
11V4nMdfyXLfSoL3mejEqIFubnCrIUmWqTDAMDnM/cVYXVmRIN/iVp02Rs4i0w1yl8xKhicFihRl
7upHIJP6oRfH7vQ2uliof9/sJXh7fmeZYiuZCRv6vM7SYuJ+1XvLUUtPGX6G0iGKBC1kUXjSmVBR
trnW5AQhUlGc7MdfYsRhconb/lmutSM1df1qFc41CiKzzkQPDeM8Q67CTIZjemjBu2pEAIgePDUA
7b0Q0FBkKkzoWMIU3CHTAn5hMh/UXLruyItdFAL/Epk+Ey3KWlX6uMNRFji98Yel/JiivVT8Mc3V
Oe9k3FCI/QOZGLKB/IE5PQDG1ZoWIVhY0rHG5GsqurS4qmwEMAcWqXE2Y/gJ74zWWVEpAy/TafU6
4MpSIh41d/MrM0j94VVYxOJeKxvJzCGm8krabIBXUyoqyYmxkh39no/gSQMqQRKI9lMEJ8n2SUsQ
PuqdiWaspv+S59Yp9G90e80PfdjGnj4o+trRTRFJW68t/Wc1jidDUoPzBsF/YmzEMGHXSkqQq5To
B6g76k20boR70VG/hbaqbxViwm6VWr1h5JBEF4iMkxG095Tavfet4xTEe+q+mAQ+rx4/k9yoRz/j
JtbLLQYDQO5I371Iyn+Mnoqliux2BGDich2eEI+LAw1V5tVaO6GfBaI5ZH7tYvMLmHicmTUYECOE
kLSwbomm3tZreCDpcGws45c8PY9h/DiXzYRHUHNpKea+HOafVmh61ar7emr5iWY/5fm6n7o4aDut
dtSaeIMSe2GOGGgnftOUtjO0rd/GaLu1ahOMte6GYeaTunLHWX7IM/sgW3gW5M39+QPmugEazNjV
N1S015mPmqdab1QJhr17yZvMkzz9Ov/3+bU5C4ONRLN0PHWYiDVGdlJU6UyxRyagkuZe1YCYUzlS
gOW4+Q6psG7ioYZnDmi9NLY91tpFRYwV3VRbq49FO/lxuvqNJJqCoGHwS7KzEcOYZd4UxZDpM9qM
HYi8smu5T93ckN1SuivN0gVh0/lj5D6HN/IYI0xMHayOKSqpdUhcIwHKgvKH5MdB/k7zfnt+TFYA
T7O7ArUeTyskP80qT19Kn6QigHR+PQtDD/QhisIZ29WzuqbUi5lmH9fKvRKMh+zYYtIWFSDffuiQ
DZDHd/7pHeCbi3tRuYSf3m3EM1HT1mLZ7iVkIZW/uLSYBgSL1GlTty7eHxYlQERLd4RT3xgi5Fdu
uwaDHv/pzvicmU6rlkowHtpeAEGBkwfkrr0ogbdwnP3Sn/aFkKqT+6DZyGQMNtMrLelmujZzOWIh
DRfFs45R3+JGfFFwQ8pGFGOrfWfVRJUwalJ300NRqj+nOfPOu4NIBGOlxaAXSWTjBLv0oKNNMgte
GPxbdaMDE7WkSVEGHRU1rwcmPG39KjsLiz6TMF7xy5EbSUzCleZWshYNRjn1S/2IVuijfCh//l3T
FrWYuUFkI4rJsEJ8i6XLYPRYbHUz/TkHQQEY5rDeL4oiAklsv05ZtE6bG9wqNlbA9Kc2MV3sWKyt
KCxyw/CHRmyjDjRiwLpXJpia3uFaDcY1d4zp1pSwDd67zbQI0hFR3GCJHdoxtltCk9QiR2GAIvJm
Pqjda2e5oUGrCqSDefUXZeq8xXMfMhtNmZhBoljSNRmalutTCsyzFPquvcCtREKo222SrdJeiYHC
Edyq3PVj58TgXM9ezyvCTwg2mjDhQQtnRQZ0IW2uKoECRONxX+/Nd0T7YS/CtBEECo0JFHpCulIh
MMR2JA4p7Md2jO7OK8Q/NAPlWhQ/KGzy50Or1GFQEgOV6ll/a+qTqqpOJxpm5vvTfzLYfi1o32IA
4KFnoWfGhQJ+g7Fcd5g9fgz1+Pa8Ov/DxD9kMcWiUVnGzID/AlfSXlztulic/KQfa8zcSO40OEV7
kB7Jrt9JnogOQCibuZaL0bLjqkCEajFTlOw7t3Ltg7KvXPPQeDY2cIZ7cqgvVcGrl28lHyozzmUC
ZrtoFewamtPDAlBJ/RsAD5hd/ddECONXsj0iDQqRVJnypTrfSuiYyGMsiE0iJRi/ImEV5WqP2eiQ
3GfJiQhfmvQUvuS8Gy0YX0I9vUnTDrUH7ZpcgysaLKxhjWwJvvsHbYu9qNEuMnrmDo6qdCRZizka
XU8usrE4TiYmMEIV01hdvRNYvUg55hpWRyOKtQIbCTPg5GN3uIzBBEw5llZf3Zt33+o02TZQ9VRd
A/UEq5uqRGRa0eBf0BhU9v92moRzT3y1PuQwaiWYOI2TCvHvfbZkD6AKP37SsMzWOtn9sBf1PPix
8EMcEwuXpsmMdMYplml3PSzKY1yhLRDr0rPgc9Gi+Fdb/E8QOyBhgQ9Yn2P0VuwS8wAvQ3VTgRgo
bXvHWP1e+mX2PxRRo/9/3FwfQpnIWKQY4C9CRMb8JF3/nXkCqc47zTdF/RCoKDhLk4mFxjTLaZoC
r+UvxJ5yEXrRjtwlAEeM9/1lDo8TxUEe+pxufpilSc1pkwD0IKjOhwYJgL7TgtJLjjjQ9LVE56O/
Aq0HgIOWXeIRT7oQLdiLtGVC5NC03dQQvE+kwlVQ0qEYAoKlJpEI+u8b5RZ5buZ1gM3E7QMBjt/4
s8kFlyc/ZH1YCBMisVdpycmKQN9gHAlr+pU7pPPvslJ2TboIDESkDhNCmszW2gqkmF46KVcT0Q6j
OhyqlgjuRn6fALBXAJFSLCypMsfWWcUYxfBlFBgnX8V4mnSlXVl3lguAGE918HZI3Vn4RuY6+EYq
c5JTocz1MKJbrdrVZTYtF+lYePYs3c0z6C9m5UjU6vfSZEBvLztBdKFR6ktw2chmTtZc16yIDILi
zntwNg9gwjiI+5rcxwshMtBnsGqHge7P9hgZMsaaJVzY+mAeAG70e5WJg4WtiyoPiSOrqa81kSAT
4Xv4RigTVfoeZIwjXWxpMGxIe6mSQ/9Pp4zXO2MXXwynCBCTpSuLOAvoqX091Q91mdgi55ptjniZ
oWR2F3aJo9kWiu5XianuFrsUJEP8T/ghjAkncrSWdt1byv834NjvWx9kicJ2O0+MJaNbBRRLDG6y
MxVKa2aJFWmg6xzBmWL+HsubadyR2h8xx7TK10PycP5W4Dn9RiD7sG7qyJR0CXrZ2O/Tf3bx3TT9
Pi+CF8MsbFMBiEamGFeMWY6xsRZSjxGCsHmbUA4L88KJAF9fZ5F3XhJXGUPGnqwFgDCZ7ZBkRWN3
I63ijFJgZrspC0J9f14Ez8esjQjG3O2ujclY4gOlzUPUD448P6zVE1D9HEOfnFIEgEPNirXxrTjG
xgu9T0D8hftz1H6ZNia/y9Y/rxD369BVIdXSTeAiUYvcXGK6VdgS+t94nXWvVfU6DKWrjOCbESXf
XMs2LB3JAFAr7PeX2kbOsLRTR+jBUQo/THeDwo+u0IgSVK4JYORK1U3A9mDZ+LM64aQpSRrj5VXm
AZZoTXJZisBERCKYmyQHh/lSYcgCUB/Xc3lIyKVBfpz/KCIR7IVh2ktbh4A2GA0/Kk+AkolEhQxu
4LY2J8Vk8kPUtRlYRegH0fBASb1pF/nZLtppwCQGnBPmnWWn/41ZGFEmyjXqjWTG5Lq0Uzq0O/CN
et8eH+z26fzpcU364++zxQ27j+RMWTHcv4KX2rgx4odSC7ApJrgS+B8JYU02TYsYbGeoG6SizDJZ
A5SB7E2FfW30b2on/TyvDP+wPqTQf9/4zRLLi1KU6Guk2BdI30zl9fzf55ZILARMsHNhdw8TdoyA
0WxJoyBRNlHIN4IMNpDe/4Vl0tGYxwCWT7xlhyFkgWAau77Eto1gJpSOTVTMQ4OGOYjtF4fORwIC
6yZdnMGj82zh3SrIVbhHCfh51NUUwwQN+2dNO8CiRX0GTetSvsPuzgUiuUgp+qO/KIUpTBlr9hRq
iok/k7agpEFge8Z18ZPy8BF/ve0BJ5peiFfZuBa4EcZGIq0dWo3OLanNr3T6lXUP1fSdSGQr9ILQ
LEVjB6lLu2jaEoEWzOtXlXYvW69ppwsOjftdNjJYEx+BMa/PI84sq4IsVY7LKkL+5bbI0O7E1gg2
vumi4+dvr4S5NYNhBlb+SK6tYHoEsY1n3eYXf1eM0t+i+467tbWVyJh3KY0tuNXQh9HuB59ad/uU
HCx/8FYfrOjCUifXFjYKMplCFae9Kg9gIJKJO5QnNfHWSTDDxv9OH2fIfKcZG4WrOqLzbkZAo+wU
R1sEErhKEMzsY2rfNiHp81ca7DbOlh7lWqXdmwC1rK5SVbCuzFViI4K59lbJCq3Exu1tgz+4OyWL
oCjAzXOwVYpNaLCH2CxMbdxpJDINJNTy0QjQ7tgvyHPENJx8NT7EMK6fZMTukxZ+GQ7mXabEPzRb
NBXJe1+B/hTpGjhINJWduR7ayl7GFic11JYTt/1xjUZn1NarNFUvzTESRBpuXcCWVYRmDbiwJouE
i4SgrABET1Gy2sN0hyExJw1COp2/OF3QHGgXbE69b9xCW6mMm2ZJkxKZrj/TRc72ed3LN7O7YNc6
8TTMHkvBeXk8C7dlA+AjGCUhhMXmlFqtHMcB6XbaG1etNDidkp3GcRGoxXumbMSw+JxABSmqDPVg
zGL+KeOdac07su5t9VEJQdokog/gK0WQ1mtgRdBYaMWsKBdLWnEP5fZrSYK8+rVkD+fPTeVdrDY+
xL8yGL9VAYgV6RK+E53Zbo7F0T6i2I2mQefG3vI8uynmCLF78Ki5dqBflDvRzqhISSZ7aGstCYcJ
43cx2SXRrwZQvLZASa4IzJ8BSMEygIjDxPCmsS29V5H2z5qJd3/mFGQ5KaFoVkYkRv8cZfURSEZj
j8R1aoF/q02ONF8v2uP5D8a1wI0u9Eds8tYUOJhJmcECs1xyTRl7vAPm7cbGm5DIjll0mAtFcHtw
hyyQR/x3fkxQzJNemdoREeudmvjC9t4o6F0thBKlB8QmeVs5zDXVTPo8dxIeMGY4ugAyc3sR6A7v
FgGEB8oYAHgEkgtjbMRUI12rUK38FyqELg5977VsqyZA4gH+IGP89/NHiqbRakMCRSriS8ulEblF
Jyj3cs9KQ9YFbAkb9xWTeA2Y4G8WHZScGEu5ldrkYpaJf97UuPaMbWfbxktMhRqftTABCj/PEf0c
nfwPqclFqC4l6p2K4P0gksOEoCZP5dyk/cpuuZ71wwLIVRFYBu/OtTeqMN+9j8o5Mw1cD3LR7LOp
dacUbB+ke8ry7sECi5wg9earBIYxMDTLgLih/77x0rZRRrvuQoyfWP2rPRG/tarbohBibvCq71io
R1mT4O2ls08vq0bJetUwoxFe0pgNwrgb6prZtWi69v2B9cU3PySxj38jqhLAHMMYOuyJGY4UDL55
7HbrE6DSk8bJX4mbHKaTupd+XaiXxKvRkAVxz0E0G8U92c3vYOy+a8xFX7Cs563ldT78yftTNwoy
JhrOzqnKpC4gMFFb08LHC4GNrVoXEfhglyKwhLU7rg9vdGHupWQdwjSLkWymk9Obt0rydt6BuSCi
G/Ng5xnKooiyqkdXmYY7DEAF0y71st14tA/2oQf4jRk014lnPA/7UbhAwvW5jXaMD/S1IdnVDO3G
N+mkYXZU9dv7sXeUO+uyOPS+GsxX6FReiMpg3DcpXjnwO2SYCPSM4HUwmjbLEE/0DEitJjaCGsyn
SC75ObvlFUjB9iLv4BrlRiJzQUooV02zSSX2p3m5A1KlKpr/FolggvEYh+UM3HZEFCA9tpM75oeR
/D5vLyIZTCDOG0XPcwowE683ln4N7GtNhPskEsEE4iJfpaRMMCuSKYAInm7SPA8wJ777jiIYYye2
jX1/trpizGabKeAV95TpIkpQPdx336A61W1MkYE4xTBtRN/PEb6K227WASwJzreDPt+26W0Wq2jG
nYi5uKv6dF4h7vTpVhwTk9a4asOlk1GS6tNd3Y5uXYOLMZKdNMkuzMl2wrTYq13pDo1+XaW24EC5
Y+Bb+UyoQvspIkaCEx2D+rB6KvD8o/20o4QqPWAN0jsko+CAXoG7Rp6/VfNBjq4h1QHFj8a27+wp
ijDsgMXSbHHSAyUXDg9x6Ibve9/tLrrPBOfNvQI+BLLtu6m3QimhO0FNVbkNSNVmxbX6U6Y8Cr6r
SBBjRtasd4kyAjiTptbafu2d+nV8SvDqWtCzX16R5wfajZDplXvz2PQ4sdqOMgR1001+kmJh8u8i
nBaPO2sle2sQmQzfZOmCB7EMFdNTjMmEC5HHPkZZKz1oARh4boEEljlgZQRWTi19J+HaCKMKbxQa
Fa0HsA0+WGVNXmgSZ8mmw2jlgqeQxUsNNmKYc7Oy0ej0DG5gtYZnaVh50ACTMmauRv5UhYg6nFvr
tDfimHulRksWXFTvj3MlkC8bd9ybp86Tdlg/OiSBqHfFfR0RRSeKSQj9z+dDnJYySZUG4ijakIZh
t+zwvgG/P2/03DvgQwxbROlsw45HZK5eGR7twcsaHUxaIkh6rmNthDCOlTVdQhIKEYHXsjMY7qC0
jhQCAUOY59DQ+yVd3EhiQrNp1AvS8/cVhBoICmmQ9o566LzuVAJ+LhXx0vHreRt5jF8pTTODXQ2a
0a0UWs2j+2Y+QsbP0Ond7Fq/EgOkiD4Z415zKLdZ3sO9QqPInDYvX0otv6ijP9+xDJ2oaJxpFjoj
nw0QWCZkMmyMMEXGRZy7laq5i5W454VwYx8gCv8VwmQ52RBLZVdCCHa2x/KqEM2A873o4+8zXmSS
WTMSGa3y/1uNgTvlCC6if/Vg8QhqbIW0i4RGCLmffIrNB6i1y8mLXMocKCKb4UfzjTTGn1qwH7R2
+I7tMHvjdXQ0T7azeFik8BrB5fteWPjqUR+aMR5lRPqUpgY8St2NJ33CkjH2ml8oC3p0qewmDzsV
mpsFceQKISx4zoyqtIUSsqqAY5dxLguAuHU7/d0nOllBdAQ8T1AcAMIL+BVRXsPzqq0wxqumQlKr
ScXrXVF01zImrzYUZ5Q1gcFzz3Mrh7m12lUxyw71MM/OwSKBEIU3IJAH71rQwzpLsHjRm+R1exnz
0+ddjYtBvZXMXGBx3pup3GPOEg8WTwNo3nzR3eXBeLHcYJV78UARGmMbuLCc84J5Pk5k28Q+qwm2
ILbOl5jK0Os96nz5cr+24JXPRBJ4mcBGwnvNdJNwaHYxEzvBlJyZr6AHDUhyW3SLSzJPGx7OK8P1
9K0sxvdo7i2l5oiX9D9/EZaAN+rVPyiXhBhmTnB07z9mo5jdYNO5pQUWM1f2aVnc9MnqCRTiGj64
2WQLpAXYN2biPLg1o1jXUWEZg8XXTsp+dAxfv7F8bWc7tK23PheiZgq3LEA2Qpm434DYSbcmtMPn
oPlZ3VGoBHVyTW8Iyp/RcxWUvyuRg6s0XLCRbCuTuQuG3pSGiBKtZe/wNJo30t4KhoL+duEoVANl
Rdc9cGYd5svYB124MHQLfgSLoJCo06DkqMS8gzzJfgZ4FOOq8WZXwnKQdRBh8gg+LluZjqWxltYC
E2mTumti82ROqmMvZXDehkRSmDui02KziVLQG3R96tjxj8KKnbx5OS+E2/nYfD+buQ6afPn3lT9K
Tj9fTJGbRBiwn1ennAJ5Mf3Evisjka1yffDDVG367xsfnPtpMCQKAm8PJ7N7znURrRb/9AwDOy10
qPMLbD5YT6KpMPHsHB8HaXaM6qITTUCJZDCxX1FJ0jUoinhafFctwBh6VHRBE4T7QMLQwTvkNB5D
LCqCadagoyGY46SgGnTmPbtUruQDBUWuMd7riDD1/kcQ+RDIfJmFxHOHmRDM1DiyW1wBHadCn7TH
bNXizS8ZcMpEk5fci2ajIj3mjS1ErZX28kAA4wcY5CKY17usfpHUy1IVpF30e3yNVR+qMd8rUsxk
Jgn2FOwmdnpbPdjJchFWyc4C2cF5v+KbxocoJv43Esb+SrnDCIR6Oaz/SPkxmRNBCsDNWLe2wcT7
tqqApDWja6nu6sN01bihl5yaw3AdfW8HaCuLifN2qXQ9UGSAzQqYte4u8/snWl6nz0CsOe3su/j2
OzVnVLfBE/0+X8yG2UxdiZqoiBFVmTrjFNh27zTV4fyHei/SfDGKjRQmzJrthNsrRH1qScxAIvEf
PJ2wzhF5WVSHQOyvkfFUoJ3M0kfSpZdlWPh22d9YEUBS0tGLJlBxRFVQFI2HRsRjPM7gMQCXXjUC
mkaXdmrT7NS0v1Ss2q3JcEc63SV4M8+2fkxn466Xqh9WvMquZQpJe7hRFpMVGMGxgR/PNumUBkW+
iWI0tcDJAdY4ruX+dXRmwFZGbnVf7kRsSvzrZCORcbGm1xNtUBASzf6tLf8xyClMLNeSsC874omh
26AabB1jjL+zcwrIm/9UZRwuJqsm2TRO1utVLf+c68fzdsKNHZu/z/gapj8jo4zxpk7r22Y5VnkJ
Su/LkMyCpwz1oy/muJHD+FkuVd3c9XiFvje0jsSn/XsMnO3Oq8PPuD/ksN1OoOyHck6RP+j0Et26
sQ8qWla0GkY84aVC8/czWhE2vx/kdOnpSz62d5mTG29pXINDFdyC1bM8Bj0A+qzTYAlwr77eZSrd
58BSjEpsTBKwCG+SigX/MVxXWkhawJzQuY1rIpa4GF9RA9Wp3elJ1LGmhvZJVUYmYyiFrAKNttNW
r7e037Ol+HOeXmQKCKM67S3p1ufzH/KLi7+LIxoGOLH582VKosCSR6NWCrJtW95l6QSe7UJwl1lc
GfjbYF8D1BumK6Hy5oLWantUqkhePcsYdqQqvKipMcyEfTtbfinWcJ/N+ZU8pdfEwku3M7womv22
IK9r213HshoMvbbXhvbXAuxtL7GnAPiMYO7N8iKo5L52pL7ZY+5NcqxqOTUpqqVYXGgGACLr1o/G
6Fy96y/TNb8urNVLlqlwtDAbnSID2pYR7QYjezHVwa/LeI8i3pMWD69pAtT12diZ8/xA+gwQBdmr
ko27vDe8yZb8sAehiJKlDiCYQ6cpsfuMIJ3ZKoqN9dM6LVhkaHp3UCU3W9qjUkYJhqrMxEkm+4Uk
0VOjIYS2sZ9L8fU6jS85STBtWNqH0uwAvKU+kqJ7+8a31oDrbdoWRpXeqyCb72CMRRkhW19RPCw9
NU53VrsI4gL/U3+IYKzXmnt9BjLv6mXSDdEv1U7w97/ms9ReNzowtlTGQDggNdyj8WeQSZfAsqx7
h6JYorZ7O+1Fo/tfErHP8t7bfpsza7tkquMW8tL1CV1Fjyw4NVkQtL9GU0YKE99MUjRrY+HL6Lvk
jvbu+mOJ4g9wnIBNIWr/C77R+8DjRiVTzo1aKeEJs3SZFaszmKLSj1Af5lVIpIkAGh+nFl6COMSp
kS7vjdt34tmddCMKmV+zBub4qMYbjWwA9MxzheNLa+1mkupg0eR/0i45gHv5LjIbN4/iFzOKsCyz
Bud96su9/i4a47SAnMOEKJsipR2WZMzVxmGOx9g2LhJyTZoTkSMB6zbfDj/kMInRYobdlKeI09ny
aOiXRf0cjr/OqyISQW+mzSkaxTgvmoHbbpSvshiUE9nL0JmiR4fowJgIEVeROioRIoQk1btEsj1Z
kw+SqgRm3nl1ZjhGONxM1XiJ1uyuGpTCaabKy/vsOBXJUx+R1A9RHhP9rC9zYsx3ZOJKo0Q1MH9x
vmmXupNleO3sr23jTOFFMz5Zpa+ErVPqgsE+riuia6/aGIY00c/5fOTlMHVL1cBPWvIGPixHCDDM
Pe2NAMYzVmM25EGHeU721Rw+R0vkkvBeSiPvG7azkUNta2M7VZnYS6rhildNw63i0FPz3AMQieAz
vY8VfMmONnIYN1D7WQeuw4LPJCuX2Ko/SHF6k1n5UyKDIXKIVz+ui+smzgofTfvEs43+Bxmtu6Uu
R3fQp9w31MIvknGP17w7JSToZbILl/hZraTrSK72xtLuJSXbL3W3UyLzAmnN3uzlywX97FBbRoFG
XAswYeOglsEDix3EQSkZSEErFOrq8Vjora+lot0Wbka5EcHYQNcms6zWMO0YWB/6/VSVTrzsK/lV
KwQrKNR3v3ydjSTGCjLLXgbDhBWsy1VPXswy8mr1uVgSJ+qP2NAVXJt8xQDGqZsmIiM7YWT0C8k7
qlgqPUbhiAmfNkARDdAth0R+O2/g/O/0IUv9bOBLNFdZBDwFb5CXoDIwHFi0wXkR3PhrfohggkEy
mei2AVHMs6uriJxy82LKRC8abjzYyGBsQel0wJjmODKsPuJFP2Dz1vb669QLvdoH66lrP4Gp+v9c
iaHBdSOVsYs+Bhhz3EGz0m4u1TR6WDMwJmIHU+BMIoNgooMG+p2GjNBuaH6k+UNe7pPwp1rvE9FV
yU9wNhoxd6UVZvGsFLjFaNsuH4GeB8JEf9YDiqwv7/NKYBv/Q6CFiXwTJekvA16z2udrhKq6RxTA
XKBFUx1sT3mRg9Jfo0Pk5QLf4tv7f/LY+a5ZR+XMtCbI0/+k4x9pFQU+kUYs4qGpjHh3J4h8PXo+
st/Q4tKF7pGdvZ/2wsLSlwrCuwl+6MP4L6DYVL1vcX6lVFyVVXvXV+11nGbeCI6ZLtf/adpadaum
9YzcCNCYE8xFcZ3bQgUetCV4v7ALhkapRkC8gPyofOqrzC2aBittT9+IIGD6NTHJr2OJg4kgWoGd
mmxsVm8pd/NgOqsRSKMoVeKGkI0QJoQYywIQ4iRHAmeojmzVoIWvnXJJrhdZROjIPbSNKCZu5LWq
VvEMfZrpsVxCx1CP6yyaIeMFDYA4UnAIbOiiDvI5shNlQRLWZbAMfXKHrnSM+dXqTjI5VJOo5M5T
aCPLoFnoJk2awy4apC6FzUdXU3TU68jtwkoQBUVCmMekrBA1myQIWcBVI1Vo7b8VIgJw7qGpdGUS
pW9KjvNZkSTKQjNRcWjFFAWzPThjVHi11jgD+jvZIAhGXI020pg3w5DPq4baBb0ZF0fPfHMGR2P6
9n93Hmw+/acSYwfhlKGlk0KINN3H8bNtX4/S7/Mivq4bIAoBdwpLmAr2W78U1OtxlsCdHiPbA2bR
ciQOUEMDG3S7iV+Ar6Kr8OhvHdSRSkc8ocQ/xQ/hzO1Y2JmWZDlmFfLsJZlRy8xOEzjszqvIiw5b
DRnDqKs672YDQlpzuGrC8MFQx8t6zsH612r787K+NrCY42TsopWRi65ofnhzX6De1uex0zYg1JX6
0mm18UW2k502GC9G2MloS2sXuiZaHhbpy1jNksaLEbdwtggv1QHI/aS7kS20PJdacLLc0pet0kVU
xVLRjmGiu1lrqJ22iIb1Ww2rOTa38564ORAsMAftNb/anShv4+XzW4lMqLfnVu3mBhL18bGKHtLa
dGPLqZOHKPGaaA6+9Tk/FKQGvImOhZW0S0qvr97D59qDNcOPdg2GROudaJCXl95gZxiNQRAdYl+e
iZFKta5VPXWwnO5gzafZEjzs+aap0Y1QBRcL9h8+62KgN4JSCt4LlDq3/ZVlTuY2XnHoblLkGwJH
4Ho2IDKACAPsIfkLBmdS5sTICcptIXKbo5nc2ZPgacc/sA8RjKvVdWv3vYJbfykwRzks/4+0K+uN
G2e2v0iA9uVVay/eEyd2XoQ4TrRTuyjp199Df5i4zdY07ySYhwlgQNUki8VazwmL1n4UnL9IBrdn
kjTYhUFt5lQXrdehewuA5bE/UhcvCnrUkDBHafpPokj7ffN4AE6NaKMjLdA6aIk3t4elRz/Grdpe
26IYUnBMfLya20Ue4wbjArMiEn2l2UNJ/yBPeLoazs9dqGnGcwK/fapGYIl/b0nuN4Noyl+0Es4U
0Ti31NTBntX1HRmOsrVvW4HDfD5Qw4z7yblwxqfVao3OA3YrHQ1/KjDMM8qva73uafNUS3W0pM3V
0qnwPSU7tBJ0LyjziyFZx0XSv8jjvBuRfpCSzs2a6l7pjAdDlT4JNJatk094nP5Gtk8nFsuSiSlZ
HW6Fs7PB7ggMwsC+indvUCv+chQ134q2nXvBp8lOCyXDlsTxJ1X6MpnHShMB3p93pHL7zr3gmtOm
VqFN//NRptsMqPCo7O4YSubil7vqtt+VV7aoT2nz7qOdGG44MK10fiQxBdEitZw3qUtQgTYeBMh+
5sGzBEC3Zxh+Gli58IETSeU2VEuJFtMVUrM6CXIJlQo5E8C+bL6hJwvjtrPB/BK4byACY1uRUrSh
Ver7frIOSZPu+l75OS6iLOmmT3IikrPVRM6UobAh0oAzjuljA9i3FQ2t9Mtl9d/ePTbELwPAy+Jz
l+i7X5IcSLS+Yfwa04fMFGSr2Nac3S7wEP/zfc4CZI7VKm2CDIFhvZjmTZKUHl2/VNq+zJ7+biXc
PV5TO3OkGCtpnMwFCxJFHeKyhM1eAgwq/V4Mp2p1n8dlN0EEG0qRg9SrH/uIzQbmN8Dz9OiLiDl0
01joDqAVZcQ0QEH4aJu6zDAUosJYdNPkTW3qLUnvV0Kw9nN8FGYvDEwdOuBGB/US92qDhmBwtLn+
Z2HjF0aiORzLsAlzPyWuFVR7GeUUV7/KfOuuBCKrqBtl+614/w18tmpEch2w9HiPGDUTkFpAj1p+
3ZM7Ek4vTdDus9xF1wGY10bEVfVXwdFu7rThOIaCTm0FFY6PO5060mq0NkHa+3bw87smnAfX3BtB
cd2+MWlMNRiZRR7splAgvaGUD1wx/OOjULsE1kEjIwKn/dWCpMgAEGjaC7R28waeCOFuYEMNcypH
xMSk38vZVVKWrp3JrpEeqKX7l7dx+xCRu1KBp6HbcJw/rmgxlbKQQAfh178oKBPQIrgfbLfyMLiF
3Cp7fdSnxKO3mGv5WYUiH3rTTp9I5xwnWGPH6RcmXb2V7SKwkecHE/XNqle3ujKFMRn+xFU7kcid
YOokABHWKzg4yk1jwgRItxjt8i7v6raavG8qd4JEHYoxpliWSu5mepdpP9tB8MKJRHDq35RLRpA3
W31TPTj114R4SSZ4CdivPHsJgC7NEGnAZChzIkAKiOtlw8aMWeKiUKfkgqdsO147kcCZ5wrgbz1l
EvoqYOPTaWj6bAIurJjnIVD1zR07Ecb5BJM2SVKmM2HKnhjXDhi6ckEA+hbBnm0ZJpdlNibo2Dz4
sZKrhg6oJQRsADVDWwmmIMPsUHjG9RwYHg3V12yPgk+QhbEn3yy7VqAVm6bjRD53n3K7Ke2utZAh
NGo3lY7y+KItBTq0CjfLyf6ylm9dXkdmk9QG4IRkPofbpUmuIRu5+koioYHKDBa59wdU8u1Mi1rN
PMRK8XpZ5NYZnojkU7ltM/bK7Ciwv6CV0crWVbXUXRpBFLTZ2uKoBkDb8I4jQ82pCliIpzkD+ypo
sEGrpWpXAJOP8qU8YjbBTVcamfbsS3X1yQA/4+UVblZoTmVzfmRnWnAjMxyh4QInFQitB8kra4zF
MMSzJhKSNm1ewlOBnCuhmbE2kxwC618Ka+06mK8T2M5JsAjbLDePT2PzHWByNM6I6xcoSWEy9VxX
yy869artC6/sp0iwh1sRogMQciCtYGBX5+fsVClv5iGTmHdEg/hAfKQnf+q+BRqKwSORiJNqc1nv
4t7U6SQgZT3ncZPHSEeuIKnX6nBKqFfVf+Jbnqzq7SBPxChWQmWzwKriApw5qeL2xWOGqpZg85jR
5W3YqRjOhrRpXisIlZClA12HN12pEes1rg5pqO4Ny9N/MOrNxHcEV3v70jFoYmAHWMYZN3Fpq3St
eywv30974ytzQRg3q/pV5LhuL/BdEHfD2rpUk4JphwT0cxsjOuNdISPcTQVmZOv9BPbs7wVxF8ua
RjJpHVuQE63x6OapyFPcXImjOQbDRgDKLWen5DQ2u2aABa7IHXpA3Tb/YjqLS43vl3WC/dIzlTiR
w+1YSlNCjBQx4Qw6Q7j3Oy1i8yOW4EERieE2LF/+CW0ZaLyyKyIj+n+10W/eV6g4hlfRG+3w7YOd
KcHhWREVzk/mQZ/3oM5wQj33f0wH1o2RFSHBRIlwrnrjcYaDrQOADy2LGHrgXO1BVospS3BapJb8
juY3rZ3eNob1TAkJAAS3u3xoW3WvD/K4ixyvtWmmlLILJd+MnVs+AQLId44M9FSJ7Ntkj+7QcAow
afInOZ4Psjk3O8uHFjkeppnzi6n/UkSe1sYRfvg+u3sntrCsJzlfWdtONb2Q8n7Q7ofix+X927i+
H0Swn3Aiol7LOclnLEGyHxf7y0IFzuLG5QXwLYYDdUTyiOG5y4s2cIXaA5yMUkm9RpmCuC+jYlA/
zfL03+sIH0Rx9zeW1nXOZLTqDrkaqF0cmejs/IPdAgKyZYOaVj2jMlHrQo3nCncqIQdn3WeW4Ptb
fhFuJUydqQGAHFHJx+PQWkfubKjUG9JfowWKmwTkuIQyWiFQq/oDT/qDOE7Bhi6v7M5GcmNJn1J9
V41wN3+hQ9Uefl3euC2r4GAUBONeMkZ7+CirsocObG7W4g/z16I9Lkbra4Pu6tJ1X4v2kFkYzo7b
p7KYSp6o9BjXQzMDCYz5loHkpl5yaHbagQHCiLLmb2/PJVmceq9TayeA08H86Q/nVgsB9w+yCeva
+NYFigeagUPspXtNWJXb1BMHiSeU+xHsnaHq2nmndrDw2M+QdTiBA7IJ0bQVgV0VWYZgFFjZLStx
Ko7TkxwKqywoZfl6uV/UKyMX5OjZ1TzfxvflcFao0xu7UdQYHQqdNrpmNSMp0pN9BcoWd0za+7qu
Po91KniJt4ICVFHZfVPBI6Xzgaw0ymMRK1jWG5rPFUMqbIBtziIQ0au/Yco/iOKeKYnOWaboCerd
zU0eH20n0kVpu41D+iCCsx21Qzqtoiki1fLKcG6U5L8rwYfvc0pQFFmclRN2yzTzaKLlFxNtEe5l
OyFaA6cIpB7WWZshI8nIwZ4xZiHEFRCdBGcelLFsSaPiJLT1OA83iuXb6n/GEADL7alicWYB6eIa
8OQ4iplcr2PqarnqXd4oVbRT3Gu3zD3aOW0sw8rJ/aJLv8xk2veFfdCzDi0+lvN1sWawps0AKU5g
dgsvyaenNLHCnNiPM1WecmL9LJo2mlv7mPblzibzDVr/grGt/WIGqb06ToJfLfrRnO/baUvj5DX2
RYoR9efOAUPMAi9gqxpyuvd89iQ1lRrhI2QMmCzu7nqX6q7kGYHpKp59RCie+CKoka3C5geZnNO7
IpFtlOzqUS+7YRUYqwdcXIZhZtQ1A/WqxEtg+SI43q1g8oNYzqiosdxaTcnUDD07GkKJjGHGgVJA
lMHePjcdSVL05Fln0N1mK6/mRJ3FB+SDSwFb+58xot8uzG8BfHJh0DK7bFo8ALIye85SAWRKKr92
pfxJTUzFHYgI0nXrBcXeWQZgihwbQSV3RWVCJXlxsKQJiDSKrx1LPKI1dCR3yTfUVDSBZdt44j7I
4+4rqORWY8mwQrWOtBJxF7p0+6zxS/mxX6zr2RZlgrfP7H2B3F2DbZhSbYZAUhudq5baYTLJf68z
gP8Oja2sTKScQWDrCWjD2wUteUD2IcrgK2vuGX8wyXQqxOE6W41lmpLFylFBbaudZea3Wi7y4zb3
6n0d/BB4nTpNvzQQIfWt3+XjnTEogqS1SAR3V8e4WpvEwV0dnZvVPCiVwO3dCLQ+7BL3+mtyV9ok
xVH0dYVG1p0FDJH4fmi+XX53RMtgfz91rg11RfofyyiMZTdWQzhMIsoDkQjOB0AqA+OdOVaiOZFV
PuXZz8tL2HQAdLQqmw665QHR/XEJeTN25rTgsLW6O4BB2Jcs86qqmuCymM1lnIjhLvzYDs5ax6ii
DjoQ6A8Fjf7k+8gvq6jSoruY2ya56mg59ziJuL0zKZphRV2h2wt4F8A5ShhUoFLZw8Ow6bRrneJY
1ih2X17E9lmg0GwzqNWzGbUm7SenHnAWiLjdWdN3ElHdqot3fyeG09opW2dA1UGMSh8dZ/QmI2wW
0aj15n6B8VY2EVMDwJXTK1uZSTVqEFJo9zpQAxJRuLJ5xU8EcBrVjDkx0wkCpF1z1e37yKlc6yG/
NV/BO+kBM6JwndfkVggkyEwHF52xDOLvhXEvyTiATqGo3uQySm9lZ+7jUHcZWpx6FA+Rs8/9uzjU
3D7ez1JWZKTJIY7hjLAEKUVE9kfJu5NVgSnko5g+a+28YjphFbcTibThvxeWP3yfM/jAWJfGgi0j
a2+M/koVQehsXh3AIaAbCxm8MxjpMbGSNF8rJAfLfSEB1+FBFRHpbmo0bqWFgQK8jnwjCACDKieV
4UJIjuaSJnNRKRQYAHYpzg6b0ZrqFjBhkb/jTqFKlbJl0ZgZA9oNRImqtF8RVgIE0V0kEVL1pmpZ
yJuogApRcDwfpXWZ3CS6gqcl37Pc+wAMc8Z4LHKXN+MB0FUjp6BhUADJqI9y4ildNKrr8JdT222L
SK5u5ywwdTWIO9VN+vulGYN1vV7M21I6JKiadDunfJkG0QTSeYig2MBSNeGbmTKGmzXOZqio2DXO
ZKv/a3w/KrskYgkOddcL/BuhJM5KLKgP2nEGSSDq80BhBcZVKwKepBCU7dx1/7gmHnw3M3oD2LtA
ZWNQ2UWQ30pe/lWL0l0Dgk1R2fPsDrwJwwA1ctfgR+JVxoKzmQC7QPfT7CEfetchIr6a8zQUJ4J7
aC2MvQEJyABFVnstFzcFBgWVR6MHlvWx7xCyp64qP+ci2Kizu8BJ5Z4r2nT91Nu9jufd9GMnvupk
uu9aycOg32PetJ48pFfFsgr05MxscWI5hZRhUhQpXXRfN49WhThI3UvSf25T5YRwuuiYU7HMsAJ+
le0X+pgAEksbH/W89v+jX/FRDh+26lPb6hp4BPxu+ZKkmivR53ZeBCZSsGN8RbxFy32iFzgox3qw
AVKsGJPrSGVweSkCPX+7dCeO/bBWZVvZWAqyYw9kSB9aPfl+WYRoIZxV1PuykfKM4OizJGyQmVLV
MaJmJziUf7EPv6/sW4boZCkt6fsyU1QdRRRkwLwiqCJ9P3vtvg7LqBbo8xbMLCzsuzS26hNpPSs/
EmqB/SAYfDK5MH5eBsJhHRiERqBh1giIwfg3vap99ELtyEHyRcmF85YsThE5EzJO6YQXFiZR+zT5
iJTDMkyODGX3rbs+pBj9wyTXTnaXfe5moTABduYicvI5YwJ/rbRR4AXH14F+H6/ZxKGGsrYFfF2G
k6wK6gUiTeKMiJRJRDYHIIHGI0CGSs2dytiNlZfL+no+FsetijMjcY1xBdkq0FOzTF8ye3IzPfM7
Iu3imZbuoICDokaiKDNt/L98LKb4s96qQaln+8u/RHA53/pbT3SMWLndlii2+1Tej+PtZAuqtIL9
5Iv2ea1rJE9B0ZZViUs1w+3UZyrs5z6LXz5uJ48OlVOpzoey1n2Tam4Nxp6MPjUYX9NE5SrRcjhD
46Dzdc0BGgOmkPsVb4yCVIUkwlEVacdbhv7kUAyM+aExBezELNGsP7boDO92zOV5Y4/ZiXrBmU5/
8JS53ePsDCmoYYzEBOgyiAC1+Fa1/aUe3aw/rCP6mKfKu6xzok3kTEq5WiUZqhp4ENI3zbx2QLKU
PF4WIVJrzmr03ZANMk2AwF0SEIRQV9Go4PEUeDkqbyma2cIsJrib/iGE6AAkOQg9ftFmcZYiy6cF
BMBwODLpqqWfSXEodIENED1r/CSCTuUF0NSKjiKDElph6U+78siAxKuwvBbiYp4FZh/VjcfQII02
lk2Dy2oAPV33MFQSGQkmTXvfcHzdlcPOBeLyVyBLLaIRQIFaaOrHFzUr6LgsNUDMZYAvFqN1dKpp
91eax0e2skWSXCpxXqN23zmfTDu8/H2BPmhsiSe2gcYqqShGdnyqJ/eKJsuYpMYAhzIKEvACk6qx
33Eip05qEFerre4vGE6vKBAZKjdLG8/upL8zBxpnDnonqUEOpkDDx6t0/kGdvd58vbxpokCIp6DB
W7tWHYa4/eSGkcsnAbidENaB19IfBXbhPETn9JszDFpWAzoeuEgIV5OdfJ3cm7520D+7FL1irFWk
3+kPs+CZFSk2byW0zCIKQYhslfeSEc4ibRAYOz4wXsxB7rQZFweTRG4xB6T9OvW9m6JR1xond7Ue
C/v+8pkJFJ1voTBA7lzUmHUE1dNN7uxS0JFKukAvRDI4e4D0lxr3nQ4U9nZvGRFRDoXzd/dV5zwG
2azrHITfSJNo3UPeaz4YP27ytBLkBEU+g87ZhaUaHUuq1/+FJsmxCGrP3BNY8X6vHxNfTQRqLto6
zj6YWlJWhgwPdrajmH7WltvG+XJZAwQmSOcMwwhQclrYjear+SenfnaaQwJqjyGp/84A8YjJDZL4
sZEjDIYjdKsZ7YORLLckI3/3MuicXWjSwUoUAm7nqbnv5Sdjeri8XaIT4WyAVYPXouoQnHbDQco+
907kmKIWCJY0veAq8i0Qui6Zap/BnWcQYiweXXfkCAYDTOSIKqf/kvb7Hf4aXAJXnppRNwx4wayH
atqvu2ZX7Wu/idLo8sZt+z+YxFRljJcC44a7o/gDxuwTGRkKw7V+6J7izrv4aikxxlFjkkrUQL9p
rE/E8Vc1BaxXuUARFP2htb9khkDRthMHJwK4uymDsV5ugBHx1qeYPhN/3cG5R8yeRLWnoX7kdrvJ
Y6Ri63UxIIpuj2CoSQUehGiZ3PWVaCpLZdIgv2k0wWLPUZ8oAn0UrpT5mideClkHE0gY8CX7wD6Y
mLlcMMlbAoPlIbkGFZUCyP/8AAZHC/yUYhXdXqGpGyba/MAKzmuobBPEFzqiQT1wpp9W812gmJtX
2ngXwL1Pda8nVLcRKRWdm1+tmB7QPYK0qmtfEVAsHRipUhxQkW3fvnoncrkLkZZrU43FpPtkdOkD
MJG8zG20fVNHtf35VbBIdkZnNuVEGHcdeq1Ha3WOPHj2a/Hyz5LL0mra6rIOTeSX+s+ymwFPGnM0
ojr0v1z89/3lLkps6XlqJCzff0VANIOSoDccwGXq5YzjUfDMiLSFuw9NqmbrisKOr+oASy+QOuxF
iIGbL+bJVnLXwUB7g65ncDbMxQjQ118VaihLvpS/CM6MKd6lM+PeMmBe6LUF2ou34g9a8P0Y4DBu
CdwLAnb49PGyONE14F62YlJo4TRYFmnuawfNVJ/HQXA4gp3jHzazJWsPklTdn+o27NOMuGjb2RmZ
dj0UyMhdXs92UvX9nPinzZm0tjUk3C/7m+ypHgnz2zHqrvQAAD5+79eT2/s6Smn5tRbkB3FboUAV
Dc6u5JOxOEPNsn7FDzUNmvVJsEBWSb+gHzzs10SpszYNYiCGJKUGrI8c+Ao7LG/fAi1T3yFvDOjW
NUCkv6OifgmBvhicRWnXslDmvgC+qdo9VJT6ilXeDNUs8LnPh/9ZpHdyjJz5mGogDeQq5DRPgALH
CucdUEvgOyA9PR/o3eoB6OdtOCD+3n4VMbJtB5on4jmDAnjQLscgNU7RI3tSu87tsG9uY+RQlIN1
nbfYXiRwIim8fLgCe813Oenl6kzOSHVfriKZFK4c/8y140pS1zRErK6ik+TtDHqPZH3CEqXsW2V8
WvTercv7y+vZDp1O9pEzLyXtCMZqkbJpAwtbyHgLC0+/XT0ggMA5EmF3ieTx4F3o5TEXyYLxXA7T
FQNTTH37NbvKXnMkvuIAzHeXFyg4MB5UJW5tiS7M2lD9qSBgt4YDmPQWyJ9COomEsRO5cPNNzrRU
UqGRoUQ2x8b8q7Ic5RjFS+UzHYPUvGucX5eXpojEcZ7KUIEURUkquO7UpK7ay58w4n4Avl0AhoiD
VDhHwHvv5aX+qtXjrTbbnTs5/bWdjIGeqK+ApnqQhv7OcFaQugy7y79OoL0mZ4eoQXU5VnTdH+yX
WLJcdfKKQeisCZ4uHsmlSLRaTzsY8yl0duRq2NMIuGLPKCENObJcmORBwd1Vd0UveDOFiswZoEqJ
0T9Ugi2VHvRD7xrHLJhiL7saAnhQbvezy/3LGyqUyDk4VWnItEA/im996q6MsAUYEdlhmhsuW+Uz
L/Ev5XH2Ry0VR9LWlPk5SuiELIaSMFitRVJUBv2LSN6/xDO/HVKeq12uHaUtFISGLBPfBmwCi4T1
dRGZV7FPAPCRRIwovgwUvJzW3fyMdhuB0grUiedxr4xSX6wG5L6GsZvJvktuZZQERBsrsEkWFzpZ
A+3V1kJCFt1Y2ffpasR8m/o5RTZ7z8YpQOThShhwWL7+ZxSAj2+2xdmnEQyFGHHLDL9sba9ay/08
aCEQ+QS7eI4wxcnhDJNul+pqF/ANyn17M1wxBIA2sv04rK4db3maAyWago4hPKVu+tgGdGcJgmOB
k/fGcHUSGztdQgtawPoYeiDTz5VoAFdg3SzO+1lscBXSFZBKZl750mpetdYrHRpBFkGkjpyNUap+
MGP4OX5xzJLcXTBpjsSFLnDlzmd7uOPiDAtdwKXS9tBHdCaVYE1rQujjnv6wvNJl9y0JRUN1ohvA
mRZtaG0tXZDeSq3HsTgW8UOfPBTDDnDbgvf/fJaUWxzn4Ew2mucKiVnNwWv2ehBLrvEw7eQGAfYS
OgcWaGS3yp7uRDGvQEd4kuKhrTWDtOj90axdQu9zeSdpgo6N7drOu/vGU2aOIFdp4gT5g/815ZS+
+axE7R4gG6GQmZZZhwvejc1Zj4mULdtrRi45oxumCOYdKK7x/gAhToz3K9o9zob0C9iNgPSBqpWT
5V7TJzvMP78as+OOWftL0UuX2sUvOe6vMwd4Ral6n2Kye4mLh3YBCV9DzE8jyQLMuFyrs3QsrZ8Y
j25dfTIZCWEKchmrPIxKH86qLbvAKn8egcnrA3/ILWxAHtHqIW0AkV6+WjT5nvX5jeYowWBI0SyN
r70NWKS2BMKJEX8C691hGNBx2mKwvB/7wImzv8yG8fzJbTYbDonhN+f78s6OwHwddUd98JYwRpiF
TJhHj+TH33kAPNiFPdXzYk9wMPtgAflIGUpwnq9pyFi2jb31LHIBRGfO2bsmXgoz1lF3BTmRryf1
dVrg7VCth8vrEjwONmfvMrT95BpBuWippCPY1YKVytFlEaKVcAauTxUsQ4Hllte9Ut0nBhh1VsEy
RDI4y0a02rTNGfdx0H+203VtPyarQAMEO8UPiVlx1tSryapD2gFjVm6piRhgthcBIEqwEjgmurph
dE4e6o46pM2BfOLX87OUfrbbw9wQ9/JhbK/itwy+n5Q21JoAuYkYd0XZJpf90lHDyyL+xTl/l8H5
dFMOnoC1x06B6PeNHCUJnJseN6VE7h0QlgIX618M/7s8zhgvfVlWwKKBebQTT0mPRkrB6bGTswf5
ObYeh9pT5XtThAKx/W6/S+WMsmoN1moAUdMnSeUtJRIS1Uujh6WhRUn5JNhStoTz9+ZdGDvWE9VY
U8lo1gLv58SQgwAulkTyvvdtl2F2rKJ8+Lav9S6NKeqptHWSijhGoiBWD3rxwyTPRvJpFYEL/0t1
4V0MZ+IUB/1fQHbBuY2PyYiJjBa8Sj+MMlq6a3V9kZ3DXApskVA3OXs3KX0DJwhL64M4Ir5yRBHF
uKHheJV4yGFZe6HXJbjVb5mLk83UJaAMJx1SoNn4kFbXqvYrFhGanEMUvTl27zvJWQ6AVTnqMOBF
VO8zVIj2jGRJC0Hy6lUROQJL/bu6r5+k6P/DTiRYH9852i1L0qYgsARkob3rMjNI4jJcMX1y+QqI
xHBGZRnMth3Rp+GrU+X2+V3VXJNZEGOIZHCGpLFHsvQxom7LfGiGn7MTrPXj5WX8S4Dx+6jeIv8T
dchWrZQb8PK9+RHJsY1kw5s97cCYt0a3Dqxn4RC/4DrzbaR1KqOvQUcAqN6TfXZkbaT6q9wFAxBk
6pDuoDLJi3jKbnM3gb+r2rql6Q4//27ni5StCiJfUjwm/TfZ+ElF0KqbNvhEBOdaLFpmFKvRIes3
PqzNQSYPRC7dFWzrVvkgODhmz89M8Iks7o7leLTjJMNypqcOGKvTV5V4Y7i+DTvJu6X2ZUFAs/lU
vwvkY6YpJuXUrNBGkCq7Y0vdVhN50pvPyokI7lIV00C7ckCDAIMocMLkkHnmLcOsl3eJuCFOJI27
XvZkpIAVQn/xFCY7+o0l7YYGcTUb85R3k4iAS6AcNvdAww1Ju7XDHFDW/DSz0cuWr9Xy4Cj7NBdM
aIhOinudpWpq2llGlzGcjyK7smURr4HgKvHBxzhXdSM3uMG58qPOjvLyRckEnYPbhulEF7jX2M4n
u68ytPaxlCO5Y49HEa03KCKBndp+KSNR3Up0PtxTTGA5NEnFsA442L47fde5UjYH/VxFdTu5sqOF
l2/w9ikB3xGmDiijOtvkE8s7m1YKpA+4Gy0I0ow7W9g+tH1K7wK4HcyUZpmM+q1RafIZLFh9o/l1
hCJuaCzoIdIC6U5f3curEgnldjEfCa1zOwaJOAUMf4yBaXMO2nEVqMemGORhGfDiBmycJAFyMdZQ
G6NSoGd3GgnsTnCLNp+pExHcLarycU6ArKYDLaEHac5zjans5p7kIugk0VLY30/0wJa1fmgnGPK0
/bxqj7Zz6LL/zJXHHLKTtXCqsOrpMows01a1X4iCylfijeOvPzj5Exncyet1ow0lhoB9A02d5fJl
WgFsJgkOZdthPpHCPbFolNca4sBfmUOFsSKEkwsAE4w1264ZMoAOgT6zZ/TsmT2Rxz2z6JmO6WTC
Qf9nnIKGDLw0Dv5k8zQT/zkYo+aThdaS51rZ4a6S5MacGzevdgMSvpeFbFo4EGb+I4R78JK5BDwp
YHoRZD8SbXAV0NOuYGHW0GUcC7Rh07qdyOJeu5aALRpQfqiQj9GivMbi+uL2vXlfDXc/h7JIaWy8
xaBaqH9n3XVYTmS6aphdMerYZQfH6/IOimRydzUjfZ2YC1IJmYbCcQt0fm0NR0NUhhKJ4a6r0fa9
LLMZ9mW+lmrJMwF3gef879bC3deZtqM2LjChEvzH7HM3+2MhCGBECsddVtWUaWXlGOBJx6+qHFZm
IBWpC+oZs6F/eTLcPR3jIul6CS1zkvm4yg9qc2+J4Ei2T8WSLVUzAd7CA+OvwAI0pgkPtrqMnp12
+0rLXX0Q+YlvozjnJue3HL7ny0oWu+8Bl+9Ts77O0j4kmXzQR9O3GwAr1Epk1sqxr+ebpgarh0S9
pu6CuAUL0kLDJDYbz0nGaIjT68RYD2Bsd0cTnE9l4xaW+kIKefFjgADKBQjZga8CWwMugUlRfMvJ
kDnHcHxZ25pnVU3YSsvDZa3b7G3Ek814ArGTwJT9+NzlDQFcBYg9/cVbvP6m9HPfCdLvDMZN8pU/
cBNOhPETZAiSkjHL4KjaXdgZ11p9tESjl1uG7lQEF7OAhBSs8x2e70Gqdynpw0XVg8t7tilCU4Gf
jrcBgLLcTV3QHqLlFqzOSsMuU9xUyP6+pdrqiQTuoi6AOtPXBTXT0kh2ufm9VMd9In2+vAxFJIU7
eoVOTayxfvbBR9MJJuyUF/NufM5vugCjOyg108oVFUq2TNDJyvgJIYUuukopG6VZ7wqTuE71Oet1
t4tL30lfBQtkdpm/uafCOF1YBxUtTSxmMdD0Nj1NfvNahnXUHGPipjfIyZaB5BvP5t/ph8696+1q
or1pRbpt6n3qvJqjCJB+0+s6XRj3mut9Ji9kQPNF8uUNYODQvPww3asUDHaf/mQM4VQWuw0n/jBd
2hbTHMxA1N/HLlCJADeO6fKlQ2JaevJ9VA7NcmWVrNmcXVVHxqlHo1tVfaqK0m9GxMtG/EOgGNsy
DR38hqoun6FBU5DQg8QFr1PzxFitxki6GSUX/W5oy8Q8K7i/UepOvAK8WvOzQDY7m/P1vsvmnAmr
kMqVWohjBkxtWyHYmJ4zdOsAHAJthIm/ijrt3nDYLgnkzJVObWWV0IbxltOWQoj9gqu+e2FUQLkP
ONJDEcW7/Lvt2qxcCdTo9pOYeGLb2LwvmzNplQ7iiWnCsmvzCYyX7qA/G39Ud2d0Mv+cK2fRulm2
pjJFLVG5RT+xh26h6/9hX3Q3aF6ILp8k+9iFfeVrZY6TJqUzojZa7hl/TBYVexOhiGjASbBxPPpK
mqhzZU4Nkph16SJJAR4g6KnV+pdXs+0IvO/d299P7qFiOwUcHOydHmnQyjqaHdDhUB+dydfGvrIE
wc9meefkrN5s3Im8DqXMnCiwYaAGAZRcFTXo9AZBuBD5WnROnAHL0ZBAZRvNefKBYcd1ANhWAjHm
luicODtGLFI5hOKatc1r0Xja/E0W8cZuv2c2gMNsx2KkOx9NpZWYBgFvNXs8lZdxNG+y1fliZtWN
bImmrUWiuE1LrC4nGB1Hh+H0OINJvZ0/NUBJIrXgErHvnF+i9yVxu5atfVwtGrSuMwIjPkqFIEu+
fSrv3+esrW2bdKw7WPp0DVnDCh2CJacCXd5+Tt6FcBZ2sPW1sdMR5df2mljfciB+JPnLMj4lcRaQ
+UlwU0Vr4kwpGOmaOqUzwGc02QUCyGFpyiepMF/nagBTR7yji3aouyEwnMFTy/ZGs2N3RseOXMqB
8UelN/Aa/tZKzui2UpMNlon23hiGacQomKrvktXx/m7VfL2jNxA1rRU8xz5gUxQMfQIcnL6+Z0wH
uTtcE68S5QI32zNP1sbngTI1UVbbQZFAjZijxRp7FwwOzi/dLhswm0J9481LqHe1T6IxcdsXYX1u
22H4vb98M1lLTBtDYUisIAFVPbDpRSv36N0bd9ix/STtRcDN2wbzXSBnZhpJHQ2VweQUJHPt8iuV
WrSf1lC1e6s7GtRv42fB4QpuEN+zpTi5nCgsXbDcL95whfK04lXXbBoI2ZYr6mte+6kElSz5aYhE
syDgggXiiyfLghpXzsA+GB0S+Lf8wWXd8GwiVNTLKTCqNmeM9H6asg704r5t18cSO7ouAOwpHV+z
00RwXwRGgu/c6hs41rEGWaOSHNJW2Xem7Dd9KXAbRGI4WyQ1wAXtlUXzq3x5Mdpj5iABFysiPL1/
iXjedZI3MoVM2mlAzD39GAMj1I7ZdfpV8pxrC22p44uouLrZMnFy8fl2rqF1Erto3spddtRQdw4B
0wwkTXc+/h9p39Vcu410+4tYRTDzlWlH5XTkF9bROTbBnOOvvwvy2KIgzsZ3NVPlmQdP7RbA7kbH
tRiUW3ZdgRan9abnzM+uZEFRRvAo8mjgiTRYdaHoGAqn1m6KlyMFItZli9tcIVgfUPkcS1SWrYfa
iN44PRtQ/PSYPKrB/Gd+pe4tr/YMpz2wwfP6BvSPxbMKdN84ELXEBPbAo5SSkqB4OykIOaUXPf+h
1Id6eYiUn5ePKtIdm4tlFHlK8oEtUrGhnvq47DNMsZ7km8G3gmJH/yy+U/xc3y0zmlVoS8KiSUsi
qZ4VzsepH373GWZBE+1ZcDCRnnD+ZIiraiQzal2QEoR/gT/AjZ46QP0ZQXrb7bKdaOpUeJVcpGNU
RNKniVXXvB6XWR7DQ/3DckKA+8VeJkS1Eh2Q8y5EnsYU3Mko8Vb03lLC07J8B2VMAbmorlsmMb9Q
8ISNKoVVg+xAmsxdIgGauxr3YVr4l7/VpqqvxPDmNg4S7RfgutjRT3k829ldlCRurD5dFrN5YSsx
3NOdRlYspSRGrdpu3bwtfzZm/+OyiO2y4UoGZ04NJQBqnRETWU8awBR61Kh3kr/cE93RgjywAgaF
8a2hw/V34mzKVPq8L2sY8YR5yrg6ZbLpY2rODn9fPp7oBjmb6rskSVtkCl5vXVP7URXhmokUgbcg
mhu6NTBnBLqcBRt3mjncKEbjquUo0LnNrcf1nXHmg578kHRgVPFI1WHuz5C8vEcWAJJMFYssLmkU
N6LFK4jRbvRkdo3eDmIzduWqdIc6P/Rm6KUmfWIZ51yLpmJEF8G96M2gVLm0QFWJuU9+Z/1tMfmR
iKVI8DX53k0shUVusFJsiN5jqyxBl8eC/SmmeF/ixw9z4Jf007gtdDuGZau66oSR5SThM+iXvhPO
raRw/iOyF1LIKaqk4QD0rl4KFB3/ZElwWfuZRlw6DOc/8rGSurpmFXOw+7o9rc7xqCMHUH4Cq+zU
Z71H0klwNJFMzp+QSm3kpoAHbqX2aJZt7wzq5Fhkpk4r16/YuvaaqfcuH3T7JdNtXQVCmAwiRQZN
sHqj7Rj7GkrUq95CnOqQ+0uHbe7O0RuHoWdWqMSKEN82dXElketGZBGYCbGEhL2U7BxZN2nzIjjS
pkWtBPA6MlZgfW7x8VhlOd4vJyyNe9MJQ3sOcY39+7LtkyinYf7qi8ashHIaY0sTmMZ6gNuUAABM
foTLaZbuleU6l0WFbJGecC9Aacv1ZEUhlqq6tnbkNnFyyQ4Koz+oYe+3GoKQ0BToJnNCX063Mjt2
5SstKYy60cwC/o8N1jOCK7bRk4BK6/Kn21SNlRjuURinDGRtOkooupo5A2NM+3VZwKZqAEDeJoCR
17/wZ6lp3rZ5s0A1+tpJjUetfaXdPbJRwX1tm9WHIL4orquDmg89qjQNAsT3kskTIJZc6Q6chuAF
E+Zpm+q3kscZVSTVi5bjDcRY4jvSmNNflX/avvaa/TVgvTzH2LT0iMBUtLG4XS5fCeaMzbTyolQq
3OiMqWnNr24iH9CXE4YhCz99EFGgbD8y/36/92tf6WETTn05mnD/pfUjz9767ocdi4pdwiMxLV0J
6fRYt8ocWtgFvc+IDaYTfWs9BXC10Y39rWfz40ScNUdhGEnYKwTQIT0o8eBEsWc3lUAdt+3qQwhn
vrlqEbtIoB3leJMtN4b1+D+Z1ftG7erGwlCq6qzG05V0CEZlR5ae7aXwpPztshzhp+EiOVUao6LF
DIeXnW1Hc1GHoOjcpQe6t97EuD9CcVxsVs2JlrcyPo6yA3U3tler920ABcAjYsJuwUfiN0R6dbaH
NoKwccFY71+DULEFxsODi+tWpTfTjMvrhypQJ3tXStiVDCVBq0ER+CIeXrxYgBE2Sqxn4o7+8oMt
ECVB9FRfE4dVqq3fqB157bnwZ2dv3hIfRH+pk/jhvdA5Cdw9v0WiFmhOGhL0nmEnh38VXv1n6Jn+
dMcqm9KxctMH81YIICO6Z85/0ISGhjWjpAQ8ASe1y/OSpj7IVP3LxrAdB/xr1DzvGKZx59aIsaNY
6b6s7Gl96MlJma+7+Z6mogTi3YS/RgAf0jgXMoxSCsJWC7W4M6sAFgioiiDyMcWVHiq/97prea/f
9okrmiIR3SYXE5g0kSUyoIjUGZmjUh0eEmxblu1dvk2RGM6zWGT8zwilNByzFsNry5HQXuCHt/XR
VsAURUC1xO/6SFpC5GIZ2IzHXh2DtJedsD1kfelcPsy2BX7I4Q4TjrllSRGGDFBmd1p6lHvbiYDl
MwK7MmkEerh5c7piGKppq6DBYv9+5fxJEk8o8iG3pOlZCf+MlyC1Xy+fRySCUz6jmKmqKawYEV9F
8+B25EchfWcYHcil/56DUzSpa4CruODZN+07s/8zMTwSi7r9mx9mJYP7MCh6gFOrAPgCiz9Deru0
gZyfp8VJqQiiY1PXVqK4tys0UkLpiI7yfLR2AGlF0F7uIsAZHPIfJsC86ZE+zZGziJrA23WxD8F8
rcGyaTzCs6D25v49TgfCLRcQS57t0uv2wIaKiEA/Np/OlUgu+s3TBvzsC142UDAWyqOcCQaGRb/P
Bbmp0qmpoqDrEtVpUGfloWo6QXVeoBk8BOCIvc06HHGEaXzIS79pQz8OgyU8dlSEEre5Cb7SdB7w
b+6siIY13MMwP5ftOVQAayu7U3TXMga+c9ocQDJZDs+XjVgolnMUeVfPeZKg1DAfScCiqXBfHhh7
QSREohJ9MM5hWHRO9CHEEMqg3dsLKK5ngcZth4YrleO8BcaRYnRTbNZMmX0b26LDfrmegCHY7erO
EUUyovNwfqNtR4P2rBoLiLiIPtfC1TlF4C50zl2Yi6ppaYbueptrv6rQBhidcWuN5qNdjacy7/ZF
N3kNbd5kNMTl0TzJan+X17lbaJG/FMZ5yOTZaazMNfXprlMRZVWDg0p1h+qV9LvE0xOBVrQpFj/M
FFGCI3ggeIzAuOs0tQL8qDfVN8uYegNWlTLlO8gTK7vhkQFBeVyEeYxVotIijm0lwJAsyTEv+qfL
lsLu+kus9aFbPCigMiSRgnoL3Jn6WBZP3XAdS4ds/Fllb639QoTjgsw9XpKnfn7Bm3ac+r7FqzQf
4/sKk8HzTXmI3Oz/AKUqcHM8xh81h6RdsMTgUa1xqjq+bZNsV9W2r5r3cixCaBCYDY/1ZxfSNM/S
CLUY7NfCxrruINqQEh2I8zQYK8rCtkay04Sdw1xN0v+ZzTftckpyUYVYpOWczzGisU9SNsFXm9eF
0njF+KrNiyBG3Z6TXWkf52vCkgxVVCCviEvrlFL5OsyMQMLFzeDKHmegeExzoBW5a4XgsCyAc91p
N8lYHvsF+/FVcpq0+VdC7AOtsNcwKa6V2leK1p0KrX+gPVJBoz+riWg0QnQ5nAPTpRbgOTJasmN1
rffXA2Z2FmFgLQpueLi/3sojLU+RUUr7DtgRLAVigKT0ZXKBMuKWmBgW8U0JDmZywQ1ZiKmGGmqv
kdpeUyDGLRmAlSZLFDCyIOaCF+Ch/hrs99QF43Ib74Yg3OV4oLXfCOkB6l/sRNO8ArPhRzhHTY1j
PcSgk2xfN+bi1BiqTMrnqLgDRpd/2Z3+l4/G+F9Nw5RtvmrYFt0yxz1sNDlgxNYlL7kLQhts8fcY
qEIxJwjdQRQfMCv5epv/9lX4uSOpzUPSKZDZBQzUGV/Mm2Sn3YHBG0PfmE2Yz8q+xtzidXYlwqTc
1pgP2ZwFJ7haqagaLF4ArGyMmyBU8L9UNJG37V0/xHAWVwNGjuo1vuHQnYbyBW1MQRq7VXTQkFNi
s0210Fuxubi7I2YfdeFCkEqQoPXVQ+t3Z6yreNYrCLCCoXmHkptfRH2IjWDok1zuQczrOLQWg6J6
P+yU7qbvD6N+6NSXy3q5cX+fpLB/v0qcVTtvgfyhEE/pnyo7mCTB72/1vT8JYHqyEqB0ctSBhYhg
Pab/K7ltkYVRbzEd1gkzj3IAQInK3VdPoo2ADf37JJd7E6OY2EPVFjDu9ky7UzNgp6QVhXxbeN6f
pHCvoYkkZqyVmWDlGuQOXnwcTlkQess1EOEfE4f65iG6ERb3tgL/T2I54yLlBP6TxERP8Rxd6wHZ
S+58q+8AEQY+UdGg0baKGES3VbB/w9Q+f0F5iQogFtkQFt+H8ZtMRW5q+1N9COB0sADMmaJEKSaL
duEOl3hHvfgKW+UO4wLJb+iT5H0jl9EYHzdIsGVTMyzObYx6ndj9XCG6jQ8yXmhT/nHZrjZcLwTY
toxqFGj4vhRGS1MaSx2FdKDHOfb0rGP7vhnvLCxX5EFci7gQtmYkP8nj1B3ryvYyJJjO6ry/AS0S
EGu6bDRbNx0TsEWzN0E/MLULlHmnFenI5ifUVRU7XArbh+B0RENTRKqsCCwW+smsX2h1qwtRT9hv
cK8ZmHUNE/D4smIRPvPJR9pXaaLDVe2qA8LpfZ84QMxmCXzpSQdSuKKF3I0A4ZNEzvWrVmTXi5qz
VvBzavllcm6wx2qeSkuE9bd9fx9n4+5vAnizaqSl4qVtgsFLbC41dkBIKNjv2zTl1RVyllb1wF5H
vQAbGBP1TGu+kTRdUKba6jp/ujR21JXDr/REimf0gaGJqLCAuygLcrfZt+CQKL2YOvrhsqWJro7T
/DwZNDs1cXVlO5ykpg0yFbxzZqjeXZaz7etXl8f5etrMwwRYKdbIYQwgBna0Z78Kpj0bUtf/wggE
mBtEhrXpR1ZCOU9PW0UfbYLbbMMIw30S1jLDwbNVzR3C2W+K/JBasXf5pKIb5ZwjtiwMdVgM4uWW
R8lPS3F67Y/LIjaDm49j8SmMGs7EKhkK3gSIUVW/sqybCO1U5eGymM2TGDJ20IlpGDq/UC8rUVOO
2oD1/eScGEeV7GZ1f1nEe0ryxS19yOD36M2ulvJOzZCq5sVDbDZBkui+kSxoJ0ZZ5LbSeFSiJSBq
86elSr4KBiNHUg3FIdHgWShomcngqpHtp1g+MGnK6Bl1R697zbXrcEeQxZeT9lQZ4zExrFsgCN0O
Zn5bDr9iqONBSeRDLEtuaOqvVE5f+7APiqp1O6u7S2zyF7iFXgwLCKKUhtRN2tcyi89ZXLlmh5ny
KaR4J0anb2UHw1+RNzaNZ+rlXhtk1zDHU4SfMsMEYRtNHpOpd9WGYgg96rEuPlS+XaMOXWA6oewx
NVlpLvZVDpXxUlr1k5XTo0Lypzat/IzkGF/snC4cBGa5qUk2IYCt0wgmanirTDEil88dMlNypyaB
3QWj7TRU4GS239eVGM4OSQ6k1EKd2TyGtaNu7kcn1n403ehJAfw9+p43DP5eOkuvln9Zw7Y9qo35
FqSNADngwWbtaJbVJepZBgJuache3gakb9Vz6DQuMEVFw12bVvMhj58bautQMrQFs40t8FhrDQTg
4AUZqza4fK7tL/fvsfhl2lovMZpZ4z0f02OEaS4Jew7GH3EiUBDRabhHPGw1c0H0il3QmLrzkv8a
ofjGUAtmaDaf1tWlcS+4Osqxppot8dL0JVcfBk2E7sT+zi9+ZiWAe7vB70C7DmQTHj2wbfFpH52L
9wiZ+pGQ8Gb70kAFAjQXywJg+edHXOqbWCEV4jlg+JjSD7MNjPnt8ucXieAsSkV0XicVqEIXqQ+y
pAJcTHOv6pPg3ja1DLBOmgnb0RCbfj5J0szIbpUWkVWqOEt9rKcaGOpXdiyYONk8zkoOdxyrNEin
lZATTSEAZUCt0t8PhgCzZYuFDPCcMigvZRsh8Ds+ziq4WqQlolYoEbghElBE90sASPtT68Z3RoI9
8XhnPNi76ljoXvzQ7MzEEVFJbXuj1Z/A6WFkjATrgRoBXkPrA+EY1cfmZD5N7uQDNPpGtJe0aVcr
cezeVyeujNAY5hqaaBHsCl2FneC7ba2VarYlW4opE9sweQQZy5wswFLXWOS+kW6uMJG5r+9lzUFp
+fcYzIzQZF8fYrc80BOyJ9dUnct2sJ3Mr/4ATnOoJOdjZiOZH4IWVJjLfrpjQ8Idlh7FA15bdchP
x+WCu2EwKilXO+Jp2IsHSpx1OzkGcu3Xs3qHMitAv0XzkpsW+HE+HmYmjka0rS2Ek2lxqyAZrhqn
RN4WLd9xKJZpYCEfnxG4kZ81Rdat3ohk3GMzAl8A48ilDEANSziFxH7niyNeyeEMgOpmU3Yje7dQ
EGQ11dKNdzQgIBjKg/BeVKXedCwrcZwBNAifhi6bGOG1AspSy5czfafntX9ZDUVi2Fdc21mErEnV
8ZWk7I9+GIBi+zoihr0sZLuYujoM543h8Ut1klHqyc7WbjlkcB7arbQ4vwB8fS1j1D+7Wm6zJ1GV
eDt3W8nlbAwoXnTKFpa79c6Cj5ZiJp9Rh47EGXzZ06/oPQNZmkUz2Ow8l3SFs7Z2mpO0blDEnbv4
NNrnhKWm2UOuTF4CVorLtysQxm/lG/O42E1XI0KwU8cKKdKM0lGTU6L91o3gsiyBuvDL+Is9oc+R
o4BG4qVwOoryY2OgwzY8Xpaz/dysAm+u89R2fbtQJDJe/NydqyA+5ti3Z6PdeNG96upbVfeVOOWz
GbSxOc9TBeMus5daepbMx8hKnLgXraWyD/9FMVZyOGcFRLE8shuY23xkywzdScU4lBgXZ/P1XInh
fJXVIIYDkB3ihXpPkquuFGGAbr9eKwmcezLrsSyQnREvvGJkK/GxO/3Sd6CcuRLPQm8q+EoW56PA
rVyNVQdrylT7WTbpfjFJ4UhN5JoNvZ5oLjLfLX8FyFEgvCmWoRiIvj+rwzyE+hi9269bnaM9fP0V
KN1uJHc6odB0PWCEt/QwQSmLbHnDvj4J5o4KHDY6lvOIHq/9tGi7UX3ORGRj7Cc4FYQIzTItSzV0
VMI/ny0ew8lOLOabADafP9oNdVXUJuLvMIIy3FYA5VlEBj4kZ8IdW7aJQtgUhoTb8dHWg0y6v+wm
tq/rQwRntlVUpaBumBBDUW/WiJODKGkQQr2xX/lyYygl6bJpacAc5Lx5OZhTZmGu+X2UewE9+/LC
QifGoBw9iALfzc/zIYwfYSTTbOupgs9TLmCKPRT97yZ6GOLd5YvbcBA6iDv+ORK/Mamqs2pPi4Xq
VWQ8RWa2T8vJuyxiC64cMnRiGSbWnTBy/FnRJisehvp9zdbXjgoCXBus9ssdsnCgEuuHxhPtwW0f
6kMg99r3Y6GTMkLRlABirb+tpr3gRBsh4KcTcYrQVFYul9P4T0WGhYDpDgS0763gWMxhJpDHr2Wg
7DXUZYQm6ui+k0+DxYx6uVt75cHaiwcjtnKi9fn4LQ1DyqaG5oA9TQBow5Aacr/GP0kANGlQJIPl
6sd/YAbcBGXwZCcK2La/IHyuYqoEHorzu2XYjIs2oT4sAWsAnKhxZziCb7jpMqCT/4jgPOxYmKFd
xHAZMlvMUJ5bLIbkLgMdVB7mH4zmen4RlvKYq/vqQT6EcqZQ5Wk45cwVvnPaoIgjzV56lgM44T0t
A8ERt/3VhzTODlLb6mS0VhFkoIaHTJ3tKUXADgIMNKNHFHms7ddydaWcWcxIzQxSDMjA/kO1h511
0K+VrgGGdLa6Zh8Slx5FzVx2jAuXyq8Ph3VcAfhchrayijT9SdQ/WJXHsu9l6hsigieB3vCAMJk9
FItVoARjTcahn/OgScZrvBUCx7xV6kGxV0HaiuoHilfc8zyG9SRZOvRT2ymZ0/us0kOBeWUdpKcO
y0vkOHvAWN5Tp3EUZ9wLaaE3HyDsUtiaga6/zjuBvqElLQgeoFg+IJkG/FMeO133ellJNy0dPWMV
4ESYsOE78UtW21hlx3jNEiGrvc10QclM8Pu8cmTDGNNaCcE8WFInLB7t9DsCwH9hGAaGhBSeW72V
pi5GzxPdshz8sC14lXPiXb6jrSBbxyTBvzI4Qw6XGEsh8JSAtwTZeYBkyNcjLOg5dJ8GyVP+clne
5p2hlY+BJxMlU76b32Zh37Vyo3h5nB+BMRIosyj43LSilQj2J6zKDUk5qDaA/RHfZoGBxtQsuaYk
DNg2301NMUwNOKRA3Ociz2hJge/KihoVNqBnHx2bvXIbu/Yucht33Ivo7TbvDc1vzdBsA0gGnHdX
qqbq7Qm1tTrDVIlvisq/mxa5+n1ODYzekFBjRlIQxaFDx3w/hLFnFuHv2o79yyqw6VPRMLUUDQwP
Gj+1XE5SOk0Z8ntpxlqBZHg6mEMHMKTYhStj2rS4vyxvqy6py6CERSyjaUgWOHeHToAVyb2FObFr
clMdKObEwA7/a3K1gN43bhqIa6Gbn2slktPBJq3MQZFQWp76nS39WLTvmNHq95kNrHRciao5nkNY
ba2/RP0xiZ8v3xl7Tr+8e6vfZ+qy+v22rYnRxdBuhpbX7tKdutMCMbv4tirYFnjHiGkrMm9ENv4m
7M2gHUhzb4n7W6tXQ7dV6T6Mcqek9TPth0mgf9v6YKgAAwFBranztOpAWlO0zMRknfXU+38sQM+A
QrxaGAZOb9uHbNcFokIrs84v1/kh8ctMwtxnUq4DRcAa50CNPUnNnbTWnam6Db8z86bLK2Hcpc5y
FpnUQISt7cIji+nR1d0PDtll12wvOPeAzyCqKWzV0j4JZfHiSmFAP2TmqgSFaf3yJ/77yvLUK/M6
OvQeICF24Tf2WT/J42wa85YECwgIYfTk3NW7Kt0b9e6yDWzHnGjdGJjPZRN9nJGFLcYHYxuV3S4w
juRXhLJu6JH7+AwqcGALJ/54QvpwI5rL2fQdK7Gc7WVEDsOmwatPu31v7uJcNEa1mSmsBHBvyTLa
fYz6Kkv5/h7oi47K4Z2Y6vCtZGslintW8llrKeBoET8X9ZPaLs6cj4Iu7LY5r2RwqYE8LHpo9hjT
wAR1oPhkz5i4aRDtmr8sBLDDlSoJF9a2w6YPofwgg4z1U+xUI9sCruJduOt3DLDbqXwl0M5xINrC
EagEP8+gzMWklCle/5k2Tmy8malA15kqf3FQq+Nw5mvk9kRCxtJYFz5BkFlmljNni3fZojZflZUU
zmhnc6ljXUXAzGJN9qqkBy1IjqL5bJEY7vEdlYFgn/A9venQB2JoPuA52YnEbIZMq9Nw7qGShioe
2fycjl6BHSil7lbZbolM5/KtbadrK0GcQ9Cx3QU2FfihugF8VU4BP9/Ix7zsbyaS3ilNc1WUEZbG
ba/Ql3OjoHgom86Nal5XyVUOJj38X3wponelTHdVkp6iRha8qe9loksKxPmUKSJxrrwnyufhHWt0
zgBgknn5E9aiMXNtutZD9RMoykF9U1yJXOa2+mKGHGVaFTE5p1iRlGSmPMKjqfaxy25opzjgs3Av
f4ft720CvUsBhiSKjZ+fuLKlVWOAW89L88hR7Xtreo3IMwDBBd9bJIezxaQokW3UAMBS1SyQS9MF
yOPNokonO1N//29H4u5Nnk0y2DMmS/r2PJF7DOK5NgJxzRYc6b+4y4+740yyHvFUdy3cJeNzyzyg
A0j+fGveET8NrMgxRZuRmwqBgjASDOxFIV/6/K1mfaILXUDspttHYCEu8k/bfr58d+xP/qLxHyL4
F8CU63oaFxOfqT2EAGMfBNMjW41lXUZqid03GcUtvkHUEL2xsLLMQiqwXOBtKzy8alfRWT9GLpsI
TFz5JIpUN5VvJZT9+1Ucl2A1khIMaIFF/Udc9U5KyiAkmqvZuchlMD3+eoEf5+Ncxjg2S1JKqHQn
B/m68f7mKcFKwbIPD0WCcumCdXNlPzqxDNRZAHVjGE103O0GAjgWgFiCfFT/0qnqFGpkISLzenaz
3mUYX8vevA4D6aqgbvW8+MlRNFa+HbGshHLWUGKcj9h4O97fwfQYotZ2q97bWEwxUT5Ivf4Ng5e1
6B0RnpUZzerbtkVYVz0LxsBV1nisalu6kgsWA9SlUbWd377R8dZhfQrRiA7uoC/duSIuVToh01eL
GyLhfhcHXFCNqM63aewrMZzDzI1SacH/RDy7eA3zn3N41SaP3zD2lQjOUcZ9D8yjCKVEuOQ+fRNy
MG+/nysBnEpQvQyTEbyAiMmlG9lvd8UhPGKj5yr2LfQBweL3u/O1IPWQcxwNgavZNPqVcE4xDLMd
kpwyfUT21jyBD9o1ojcSiWAWRR+Kcy5pF8lxPeC5iZPoxeopkD9nUOSl5P7y19p+bjAlgk6TKhNw
cn/WdJNM7Ryyea3+2Pvdod51+2XXe2xJCVUtTyBt+/r+lca3U7MxTCtLwuOmRtJ+MbqHqJ8dcAmy
0fSbTFVOVJKel9g4jNjRarXcm7rCyQblOtWLPSk6Zw5Ffk1j+vLFuX7cAN98teK5arsRFfa6yYH2
FA07u5CP6ti8SVpRO3mpTE4oD7Obx/E+o+QqayJnKiqHJuatZihBM7ZHeyaHApREqUafbTO5j2Ir
mDLlR9fYJdKQ8CUvlrslrR6lebkyKIYMh2g3hRA4tPVxtJrzBBSWKlFuh6J46OzqaWwHp+h6H+Xo
p7iQ37Job+clQLaUyXKnuvaJmXxH64gC184qTBa4iz8rg5YveU6VimCe6A9TU51Ye5ZKwYj2lgqs
ZXCxIcXQ3DJkbESX3ORL76WJDMLNmzgXzchumdBaEOfrwjGalqhq4MNt14QzTbpgykUR6GY1h8iE
hR2okRnvlZHVS6HagBrIckj5m4QlCcKD6Vd+fmAU7Zl4m3xLW9fyuDLBHE7FMmJZGOFheQ3O8StG
95KiCV09E7cEen9RCIL5TRexFsm5CBsdzMEuZbYZat/E+3qnvLbe4sqedvo/uIitWGclje+yJ3NB
9KhFyXF0GeZmu4t8yR2DEWGNchIlppvxxVoap42JlaoABkRQg0Fc9sybAABwlN/goUbsOB7SGyN3
tCuRz9lUzQ+l4XERS21BjsnqMIVuOP38mNZ3oyyCwRB9Nx7zMMR0WzHHaFRou+wWwFuYjbB/qru/
+9zVd1b09fVVcu+yaSzyoKXQzOyQ3RYe4hgwp2KxyZMqt3zEjgwmFOzHSFgxFp6Te5OLsZlNuXyv
as2+4seYkEhd45EFAc1OF5mDwADf4ZNWBh+Nc6UuKDJ5eXNLu7M1C/zj9u9rOlIZ0zRR8P/sg+sl
wQoqVqY9bIodjdB8s7Jlf/kZFongggsVpHbWIGMrnw6m103zIZPl4LKILYgvaMPHMbiUpbeGHEsf
7BiH9DoH9PasOvYfTPeqXV56l6Vt1n3W0jivKA807LIBTqND3oMa9E5yqFtQJwMA18twsrxlV55V
v3vK3Oitc+Mgfrv8F2xb9MdxOR9ZzIvVFRraM7nsV/pxagMqHMJlv8EHKqtD8k30uY4XILRjHIdV
BpqbaY8apJvvkrcQYe8cgF7Z1Ton9BM3vBaRdApU5su8hTJHpW7BuKM5OjZ9fmzT0bl8hf/Fjv+9
Qx7jYzRNLZNjJF1/b9i1GO+MdwP6xGUgHUTTaf/l4f6QxuUphRXHaV4O7CFVgxxVcDSalntQxB3B
77iTzoXofNtXiCEOC5tDBrgPPht2J8epHYLI2MvJDzt5CBNR6WiLwUgHcbWl2PiPKvNTHJlpSlGZ
9GzyhwTI0o2jGTCgD/0+8uMrG1gfk6+zSoGj/80siRCfCAYxNg3h42/glbTR4sUsZJRiikp1LWs8
mPNdq4ngU7ffbdQhDIBhYKSVn/dIStolkVWzsCu9hh3gbdP9/Cp50VALGQ/Vjj4twh0h5rO+GKBC
UF/GNA6a8pxrnrShyOsIoatxlT2yvS8V21/sgk1/8MH+guuNf1EhFv72Yf8Nywk/CaKbSTfnIZJO
jCDPSIccNvWaptgYmtzKcMrBkT1W5RLVijfrah8hNE79WWXnpUw1nfXO0TiaAOGXK67eRIc0no81
CMursAuaOfT7KXxY1NdFlm9aM3amQXqyTaxt6c2+V6zn77iJ1W1wX8GY7KlagPHlJeceCyTx0XrU
HEY7mGNtSpixboajK2ncW5mZS9RGYQG8izs2e876muHevFv83BNfOPuxrwr2T/5F+NGVLKNRUxTI
v6y5AP/n/Qj6Fz1WnOw7m9T6+styD+ZS2HGu2Uhb5qPSOOxcKDrhnay9+CD5A3D7j9FthJgtvF9e
R1mQUmw6idWlcq8lIXkj2QX0aizDH4oiOXGJZT8qLf//AAerUyoy53L7XkvixkZ/uAPHlHLK4hcK
/Hbr9bJGbruFf74aJtI/W0kHKgK9bVlGuwC/NK2OTS0F+gAMmDo516OUCR7KbS3BVBgoRjETxM9T
1bpSJbKFfKzCgL3VPJFJ9qKUOLqIinb7M30IYraxCnV7pGJEUxFYm3N3ombmNLUB5E/RlMnmw6h8
iOG+0tiqw1xR6GJcn1VlX4Lx4/IH2o4sVhK4L2QvVTeAAwypSelgW9BfTsrBvrdd5YcVpDf278vi
Nge3yUoc56ESoPD8vSxol+GJGMmpTNW/eqm6b4gVgLc0QCXJ7YsoUEj71qbxMwgTjvosnWhKX/o5
ue1MJcgVzOQNfRDr9r63uttZmQ5tGwlSgc2YcvWncu4tbTuZxg06dckh3qfHZq/vVDSaRDh0219A
RUUJw8cWULO4PHvEejnKYvjG77OT+/A1AU5ieVD9aqfkTi4adGCFqi+OdCWO09x2pmWvdTiWfET7
/IpRmLJ1qPxGWEDYvEAVU1k6llEwKMXlOQgVaJ3XCCMZ5NN0WB6sO9awD725corG6T32UhigUCoD
+wD4qcuqtmk6K+mcG7frpJNVE6+TJvmkbBxlngUS/suX+zgg56vzRBvtskNQqXfTVWYlQZtGt1P8
JlnaMemoI09ZoNb70SS3A5E9UGgGl8+46YUwk4y2E+CmACDz2QsZSZZYjYRHsW/VszXlgUrkgyFZ
AjHbUdZKDmcKNjVDOZ2hoiy9wph+ABA0lJ46x9SB59m4DFxQf/zfzsZpTyuVoFTNmMzuZ1lKjmLN
DoXmXJay2TIhq6NxaqI25lArTAw9w/25eepI96ZPjmwzIPSSt/gwevOBHnUAcOcvSeJdlr+da8E8
wHNgy7LMj5UaJc2GPsYLyXi4GGn08oaQ2ZWDEDNH4bVoAph9qS/WvxLHrGb9bumZIc0jHsjEMHza
NjcAUsKSsQ48Hf3X5aNtGuBKFKec1JiBeyupKKWkQ1BqCEYN0UKHSASvl81iL6BrgY7Eo6st+o7K
8u7yKTad2OoUnBrCvot+ZtEgJqb9Ihj2359hBQrfv2rAqaGllPZIWBsb+8R/pnK0ixftj1jL9rGc
YJt0cUitfyfSXInkvFdShzGeIyQLWo/2oG16VmW5SUhFzoPFKBdUjodXMAidSlDP4gbtd/K82G9e
/h9p37UkN45t+0WMoAHdK00yXXmVStILQ5beE3RffxdK5yhZEJU4t/phZnqiI2onwO2wzVp0dFj1
Qj63rnRQBY3If9iUbuqaaWgW4QeC9Qa8dhbFoNufxsMH3c/x+mXxOw1EKHzbb0E8tP9XHhdSq2zQ
05bhHzV++NDes4Ui04/Opi/dsDpr7urefBJVabZ1/yKUSw2LvrSppENjVOy3Jx2AlSNhmZylHn9/
uosMzlv0mdpNNGMyAtYBmPbYXyKO8V0D5ohUvk9RLtI4h1GB28GyJda/uUk+MqDNeJcE+cm4m/we
MFKi9+u2K7yI45xHCOZsuZZM7F709DhU+Q60pk4+g8sRdcTrTmQ7U1hpCOdFxqxQC0lGKhSf7dcR
YMmv90sLbFkGiPoONiBAel5OxjmTemjkrpXwtiuy/WQ/WPZdJmIdZ3/iL80A/jnWiRRszvKgNGaJ
1yPNoPIWhWGVwPEsencOP2TK0VK/DZMoTm/B9OrKSiB3pgiTq3KNRxdszAjYolm6I6lT3WQulpoi
h9yhfg6WjBD/+BiJqj2btqYbMnIsCySg/Ay3BoiutMgRNa35i5oFBIgL1xVkM8qsBHC6mJttnagL
MPrsTHbM4qYDD1GFF1kzBbbuKcMzrQb/usjtNsRKJqeTYSdHMTER2cIbBTg7VRDuu7MKxDYxLoLo
eNzHQwfKKMcecRrjrcceQAZOZCznnExOK1e1o5aK2zbpQVXaUWB5zGf8raeXL8cFuRkEtZkdA51j
tuRdHKU+nc1g1EdBliAQw4/xARevsccF/cSqRXulAp8UBbVGJzjM9uv58sn4Ce7ZHomixfCQ8yvQ
Xu5FR8AyHqcTI41r962/+FOAPVYUp/T7zMtdQ7Sxtm0JAA7GoAr4QfkZ2TySwbe7AMxUayERDxo9
mvcCxWTh8u9vdpHBfsMqR21V5EHlrDLM6jAgfnmHJs5Be5CCPiCmI7Lt7ehtqDYAbDUNq2Tc+9tM
U1PKkX299lYkB1BlvhS6ZuouEUAMLfCU967cuXW1097TEFhJ5vKGOkGyNww4qN37WXcH1gjD/HD9
MjcVcyWCyxIGs82xuovun92fiu6ONH5MP18XsakSKxHc56pGOS2sEKEg0naNfNLDX9f//qbzAOGY
YcOMLQzicupgjsaQ5IideeKT8rtcn6voRs8einRxxvZzKv18jzwgrjHuW8PmoQUzTSmKsB/YbEB/
yI5svyDFFquw7rOZXJkaFE4HH5zGT+Z29pIArxdR2jY+Foa5m+QxUGTkOmZ6UPLoU7HYzkLoDWZo
3Kl+V515JZ2LOFmemFHKqk6a6pQ0BmLqbtQENeZt01oJ4UOMRufYtKAajJIAE2J4PiV+4dr+AiDA
cQeesz3WakRFRqFYLtxEQEjCuxoaY/ZufA82xqeMeuQH9ZJ7zQdxvBs/xDelMKFkp/nLb61Oyynq
QklZA5YYhAjp177MXbSEGvmhmk+yKqAh2bTqiyR+VtDqJH3JRqjOMjXOHFkPRXFXSqXAPW1nrcAl
Zojmlma+vrNWjriTenNuahxIOlE/vmdtvfDH/H0BjuK8F6Xj22e6COPciKFnyqShv+ip2X4oD0N1
kkJBZNn+QBcR7CeszgPcbdpZObBkSu3cYSxd7wavjW4KeQFq4vye5/Xq8jgDo7ZNwrFFSlBL4Hr0
euVoivbiRFfGmVeul4NmALzQ05L8CLSkzKn08N7CcKggPWW/9W/NvlwcZ1BVBI6UxIJLpDoWa1O0
ymPjNMl9oNSD4BttRhMLiD9Is9nKAheNUc6fxo4iYFmy6Sb28qCnpSBgbQaUlQgu7M6GTOOkRslN
Ss1v6DUc5r48jSFq4HjTFp0GCOlflXBtbfNjraRykTjrdTqqBcot9Wg4NQD6LevRtmLvevDavj50
4FGVtlEX5lSiGZqE1gQeV41vLO0+1l+u//3tU1z+PqcJErEIRjXw93saKOpdhu2sRNChEIng3Wgc
68kkYX4h1qKnGnCmU9TJDhgsBO5NIIefpiyWPFUbAoSHMOldFRSffQcaPksJrt/Y9svVltkCgwon
yk+tZT0W/PoSWV7nG8cCg+TJKfGHfZY41iE5KK4OHFXJU0+SN0cCu90u3K9kc06ot6Y+szpM5LFK
GHH1/bTXH39PqOqvCBPUbQSfb9O6bIbModmmrvOzPEVoh4rcQ8/Vobgb5tm1MCrhDHrzE82goM30
r6UNSrREfRDcMzOgv5zUSjAXQMaEDiRi4D5sg5cVj8pvHR5iHiNpyTz7PhZBJDJb+lugyV4OiI0g
FnkbTtD8aRbCJuumrHPDpXZGLD5MH0fy2IoAvbYcMLrnCoPBswFEw5l1V2iprjYAPFHz4ySFnmGW
QY3mSzYsgs+3WTxdi+IsfJiwIgwzZw2J+oyqn1c+AUAZSAOFC495SG+WH9c/3ObZFIyIm6AVhtJw
jlGxwjBNI4rgEi1eXUWnIe5OfYSnrSri+2W/nf9iMENA76oEmEX8eEAVkXxaWDVAVyNQCnzR5m+j
EYzNPip2XRMLMoAtX7yWxunHSEINABQGSlaGt8yPnbh5v6WBawnc1WG8V6PpjKer8jR9ksB4cAcO
41eYsEZz6HfpY+03ZzZtLxxpFknmjG1ZOpsaIHnylrzCUEfpNyX1iUnvewyzjmR8uq4jm6no+qTM
ma9SN0MOMdrBlr4ZFhqbYE3vDHSuXylbdqJNpm0bWOkJ5zYxADzn0WJjj+o4eD0q30XjGD+sA91J
QRvEli9Kfjcd9fp8nIFHbahn8wTNHEDfgOVgwOcRb9gzAofJReXjxv68CNKgbbu7GANn6KqZl33V
IDaYyk8EKGeRUq+2z1IkmkjcCrQYDQQiPDuhwpOc1MoQNxqBoCh9GZdPUvaUUFHLRyCDJzmZyawk
kdJoXvELfusDY3HLAhNjnYobPjG4EvFE2qZIFbwewHHE1ic/3lDoXaXkps4SOt3p0+J+VEs3r2vB
W2/T0lZiuM8UJz3NCUXuXTbysSL5wQDfdWsrpxo8J7Mei8Io80p/+ciVPC79ahGytTKF1wqf6wMj
86gCgKGzMUL1XN2JqiDXLxEorG/tulCaSSs7RJuofLLJ4sTNuRHhrm+WTYEi+D9fCut8b4UoJKaT
KYNmMg5bL1wQ0qqwdKo+3NuDcVTT9BBp1XOhTN/SofBzmXpdInugMggGufHnFnvmgDZvUuOWZqip
LkC3i1u/7Mpd1lBNEDU26/LrX8uFjSXHwtwsA6hByUqnXDRAj2FnY1xu7EU+0AjU2bEpeXI7Nm40
ZH6njKJuxGbgWt0XF1a6ftH7scVMmKXv9O6W5gIdu67SYL14+z2quZzrsoR7tSqAxHXUV6RPTfic
ts9WJuqFbXvW1WGYBq4iR2mFzUAN1MzVYPTDo7aXUH1iE26JuwC7qw0M0yECd7TpWlcyufhhN6Za
LAlTuA89bb7RCnlTVp+1IvIEcXHjKgHp94delB9DRoLflKUCGj82mdM9VFh6UO/lu/BMvfKWbbs3
37QDuRGNsr++Izkv8UYud6tdnoRVZ5bE0+5MT37IPg5nfZ96/Ul6TgLgG6PX7lbe+O0dEx9v5HI3
mwPEphulQfM0afDtvniMqSbKNTa+3hsZXCyuY40qWWSA++s7dXuvuB2DIjDOE4Zy2Fh5c8jZFsTu
+pfceDa9Ecq5+V4N9XhpYRNIALCy3e/fDTfzRgzn3TEsEVILM5WemZ0jI7qh3SG1450aK87181y/
RI137FmbU5R+JXgxY14cbQSJudF+wNLpfa1K/nVZ2kbMWp0Ky9pvbdyMrFFqsLWLUc1XFuGddJt6
2SNLhQGMz/beZABA+JMjH+RPBmxeHx3lyfJTlh446j65U+6zO+tW1FvacKRvfhfnysFTllMZHWWv
B4tcJJ+WYn/95Ful7jcSOFfdl11XNlWteVHOQIJdtnRhHVCn9cBpdguAMVA3x37zcl3sRtR+I5Vz
4LGRUdNqVKyC2tUhjLrjYtCDGONRpEOck1HxuiZWOWteTR61OLBrYHLZqYPnsUBZt54Xbw7Efskq
SHTV0sTEwNwH269iO0+J35+AKhs0u/ynKNnfNHU0zEzFVIgJKM63wuZ8NlEf0TSva+7n7lRUH+Nu
cGxtcNLkodRPpBN8rs17vAjk2wXRUtR6NoJ0hiQAtcgcYuqHMLePaiKy+k2FX0niDLHJs0nBlpfm
Keo5I7fJO7aDVQyd/O/V6ZxB6QSZkdEDkUcppn2ckx0dqy+TXf7/x+83YjirkmIg208GnLEOHnLd
ftBiMLI0wJYUyNm0o9VxODtqojar8q4iXjM+5wo+DHhRxvHHdWPdjtUrKZwZWT2t7IUiRwh/ogz4
afFKwMEXLkAWjhYAZ5ENBdMt1sIECIGiw3E2pcJFzMkQE88GNPOYJt9pO93Ima4LjHdrhPfN1+Li
dbagpZMi+0e8ZlNjVaDvYwDB28/NJ/XecPRjBfDy1AVqaxB5nQjceytffyOei9z2CEKJcYBOsrqj
gbkkc3FyPJfYAL+xCA677alWH5NzHpM8THNE4DxYwtdELkh6TH9yMf7nht/Kn9m368rD7u6vPO8i
zuDfZ3q7tLUBfCoaDmAy6fKvtlz5mZn6cVa5OjUFyZdAafgKHckK5EAxXFViz7si0oJRBbZLrgh4
hkXXaHCOhE40bc0eFm7vk69sKwFdaZdQrCkW2MIWwuqza7p2jZxDGVD5lJUCKWWihTuA5wVhkXjJ
LPu6Hp0jRDii0Y/SYDuDFH+//gUFLtngfEwFiP25nZCDRKHp27Z+LIiIom7rjbU2AX4PIVExrQNW
ExY+w6AGwgE2P5/Kk/0QOgVsD114/x0Q4G9Ect6FTDJp5mwiniSnDkWFoktEW8nbumhbBDgyKkFH
422c1sJaV6UKufLQqj5GOP20SM/Aod+95wNdxHAnicwIXZQYqljVbtzfRtrX63//H7p+EcD5R+BY
xlFp4Rz0KB/ZC1gvHPmz8iB/KtmO0TtAdfFlLuI4fzjptM1QjINOt+ckPmLhz6be9SNt6/RFBO8E
6yjRrSIBx8AIomGr99ViEoRmgQh+WVuv7TSVKra9oJ2L4UE2BNFxqyi1viYeNqAG2lExFAV5deT0
S4OGRMAGZBjKsumWgKwp/fnl2PuWk57kPYa7J5GCb78eLp+KhxWIlrqwiwyqN7rLjlXVE9+QnOhG
/sF2xV8x6L+Zh0qESSHSSL7lk43TWCeAen4dsUpAF4xRuxpoMncM0CAPNHq4ri/bUeyPvvBVEmyo
aXGkppo353gOYdppTDAH9xyPn2378bqo7bOhwWTaGFlTsRPw1mvEKh1qo8XDVx2rH2Aw+JFE+kka
usAGcplnDMtDQUKwGRVOY+n3cyb7bShK+DfPu/oNnM8nEZmGmfUvqmJxm9GflBYstqOjtk+ZKno8
bbrJlTDOTWJHYFTpBPeiAyy5fSq6g/0OIHnGgvPnTjkXSRU9i0CBxoojLFYzLF4pSI+iMM3cxl9R
eiWGc5RA+jSKorc1lBF+w72xxchWnA2I5HAeUg5jQ9K6Fg0eHAetnjsbZbt6r6DJem4OMLsgvFXu
jZtqnwfCdJXp37VDcr6zG4Zqxirh75EANUNZpHpGodufz4BrO2LRTTS6zz7OFYF8ClkBqEIJSzhr
CdjWUZx4k3Q2pBspTVyB6bHX5TVJ3OuzC6c06XSUJeSycjFdfm+VwNUFjbebZjpeVhMgwGrj0S67
5zHrbpY5FKWVm1HjokF8Wgk2PiWUNIDd9Z4VqC5eA3hqkUPvJB9akOBET4rAswmMz+C8TZZVYa9l
eNvN4Uto2M5ofC9pJXh0iIRw7gQMg6k1TwSDlJIZmHl2rENweyW9ICSKxHCOBDRs/ThhzsGby3vZ
cK34yzQIRGx1dteexOA8SZnWpS6ZqBQyfitEXSCUACI2kG7MYx9In5en6yopsHSD8yimTS0DFUA2
S8zw2n47rjYQddFEasc5lLgtTUwK41GYJtkpHLtzW8sC7K3tj2NgWBxofgooyWF7qwqZXU59rqJI
BjayT5icmPJfRdsK9Gz7GBcZ3KOszrCHi46b5pXgBaeR5mD9TCBi+4NcRHD2Yje5kcYaC1byT9I/
GlHmTJj+Kr6W1lOH5b1YxCi8HYovAjnbKcpWQUsV2fBYLm5VfV3K1Km1D0W6K7JP15VNJIqzH5su
fWXWlQZocbQ51dqDozpg+hogJoD6x//5jyrB2dIydU2zKAMce7fv7c9N/sW2f14/0nbtyrxcH2dA
WEltDT2FDOz3HgcWLBlDArilyKHzJr/a/f7vMtBFMG0iZeRsqpMxeDolMvEocLObL1qU/EdV5AKx
tMRyZFYLec02frPjsIF4UcdMoPH8ZISZt3jcspIpayyxdYZxF+/FPAYC/8CjWOjYxpApg3mltXQ7
5/1XySr30Ri96zF7UYjXVtDKD6kNeMiaaAKB+tE4xq6yxySlWxxkr3nK3VyQUYgOxXkLIjWj0pTs
5awGnfSj1oKuEUSILTxtRKQ/Gq5xDqIlc68aKWrAw07bDXevrZsTuWPxCPBR2Ht9X7C4COTcBOAA
uzRCvQMIQ0EJjoOw6QXXJjAdjXMMhtzQcR4R9czusNj3QjJd0d/nnMJQlGPX9zhBCJT3+ouQF2u7
pLv6Jpztp/nSEtC/Ea/EBCQFYknhZme2f1YGluCuBE5b47wA7UmbSz3qWCS/rRG48eWzp7Het4YI
nVMReAJ+EZ/YqboUKT5L+AyY5J2MZuGUOMjqMGhmPmeqA/rExQWZgle6oat9uO7KBR+NX7MDvl8U
5xk690Ne+3X/felEK00iUyJc/mAtYQsoJlRTR1fZAVy6c3JvVk4ZRujs2WFTwIt5Fj2oRLfK+YhI
nrrJoq8pHsgV/gcgQuxfmcr9/bb5Y7WvUN0rv0cyY6rbEHnEZHwzIjcZP0wYTTSoM9hnM/54/Vtt
F4YuBsDvppEmnidTAnvIgBXM5aC/VD9rYGnWKEZpbn40doVXEifqBSFRpCOc46BkwkAVqMW9gj52
RuaYIoQ8gUMnnOfQilgHETeKM1H2ZLRfFIwiWg/X727zDNjzwLa6BcIvvrZltqat1FqHF5llg34h
mEXjbNsVppUE9gtWqmBaaZfo6AHhDcNAfRku/Xw3g0sMdQM3ebl+nM0bWwnjooVSLWmLtXt4iQGw
7pp+JBQzBraoscu+7F/qvRLDffnFkFO1p6jw2ErlVVVxrqfOwRT6Q6/IAiXbtKSVKE4HDODFxLqO
4liTPaX6HlIdzGclUiDpJ1oYAv8uuj8ulGA0Wu1SBSnEYPhJUzo9GD6HH9e/0bbjWx2JCyKGnWOQ
t0K8svfGA2ADrIDt8+ff8l8t0Bkw5pJ4ou7u9Vv8a3AzNvt5kWTohd29LLb2cxjbO6ImiaPjjdjP
sDCMV14/5vWr/GuMMyVJ1SwljHehitObpkuXlzYTIuIxh/1vVcQW2lvzSgwwp+ttzp4c6pGxwDF+
k/Y0uGx7dNwvgjWkzQTgz7dD9vpWHKWtLqcdXjhURv1POZn2fV/fatl9LHyLCjzHX4OXMpXiuZ+h
jDVGlefaCspCv6XFi0qWPclqcJBFB8NOQK4S+hiB2M0xhkyvf8TtXuHqvJxDCVuip9qI85IAsHp+
/IQlnejGfjQxXgeevWDek9kTUVQJpXL+pSdGpwEolm21lAegBgI+XzuFQKftwZ+JMdBiZ0RCaIHr
oUCXOU8jDa1RZJaC6k+l7Wy53NW5iNNvO1VdXSfnX1CoAbZ8jWDAFiPMXfnEKOKLA9C270SMQ6Lj
cF6mN8Y0KjCd44HP/Byh62ZKpWD7SGDiPI6GMYPUxCxkNKv7b2H3JdQ+xqLlDpEIrpAlmbSJuxQT
DVr0NZMmh9YfZPB5XNdykRDOh3RTREnEBoga+YA5qEZ/zEU9ke3SyOXLv5Y6V2kAg1crlRQqHT5H
H1FtxsyagQ0OPIiBoMlYao6ZNwTxsRJ8o+0a6kowl38kullFk45UtP5UnpNHlmWHGPBx6A6G+zF7
D2+lqq7kcR5DtiSMzDFQVys/1s2TJWyQi74W5xzCRG+ASYOUzXqW9vWh8KfeAeavo7cAp0S5zhVT
O4tc8evXXX29yMKQmUbhihk4ZrLHAuHB9huPNUCjJ9HEocByX1dUV8KGGXwERc8ip+EP2a+JinIq
kX99fXuuJFg2KBlSE76BTUwDtQVAhqkX3ZA7Rp4KhAmQmYtezoKvxu/vapM5SBJGhLyYdE4GGqhe
AcxEX4gCliDT4SvfjUxnDOoxLx6ot81H1iaPjqUX+VGQndmcu3ZsndSXDqKvJjog50TUapaGjKAc
rkeTO8b9z8T4JeeLMOHZ1g5Nt7CuCwo7frk0HQ2qtRTOioUQ4KejJdifUmCvTQ/FwdjFx773rrvH
f6jLRSQfteQ8s2IL2eMM8uD8vnMQjA+Z23kzwMoz/Efei8pe/7C4i0wufMUSxoWkHN9xfGg9tokt
PbI5B3XHxgNFsfIf3vmPNL7rSftxxHrk6ws62o831Y3kYyTxtj797ikrn5M7A9nk+3TmIpaLbups
5GOX4ZBVdaqVbzR7NkzBA/c1CP+dIF9kcHoZp1mbFuXEyiyDl+27m9/QyOnRPAjUZDsVv0jicmPJ
trska1FbGXazPwa5J/kmgBzDu99vXfk9Mz/WRRwX2OROTYdKg7hYxaaXBEY1S6T4m4OAKxFcLEuS
Qq8Ma8FzsKs+xUR/lqL2VsJge6JhimmUg37uP3ZR+iGXQkHc3nYnl9NxUc5OpJC2CzSytB4V+tPW
PoTau2ZBVsfjMt4lrqQEDpN4hnyY5sdl8Utd8F4SHYNzHUlNpsLqcAwUWUAVp7uDPd2lsghr7R9Z
zuW6OHehjpjvmQx43+muB80lqsAsQH8HkBAeC6Er2qgSOGGTKc4qgE5hhWRURgAFCd6wnLXo03Vb
ElybyTkGOTYMEBzDMZjWPk1nl4S9o9Bid12K6NZMzjcofQX/MyCWsNrUCIIyJXSnh3nHUKLzn3nQ
/EeN4wHp6sgIG2NEapPVgd3d582O9gKNY4Zxxd+ZnFuw1NGqwJysepNdOJbaOJP51JZon4jIp7ag
QpDp/tE5k/MOpAljkkUNQVicXfWmPESnZV+CK6w9EWfwY4APj8jsY1//fP27ibSD8w26UQLmIof2
KeNpts9UPauLoFv8jyLV5XCcb4i7xaRRAhlqgEakv7zUe4qBa5choDAyjflRVLv8x+P4IpLzFbOS
h/qYsJD/ipeIxP4UYcIq95OdJDie6AY5d9FFal6MLJ+ftDMI7NxM97tIhCnF/sgVTbQ4J0HmKtaj
GueRj6x+0YOSQAG5Md3/J23gMZiAVFssFljYvAgc5WNzPxYaJqhEkxGCG7M4VxH2oVFIOgvuIPIu
5eVDS0qnKWxB2BPpncUlEXZIhgjEuyx/Nz8BRdCL79oTUzu2Hhvv5b0IAYdp1bWvxPmLhmgpyAew
jyLNva9ov6zRTYByqumJ16m3lSTcCdkuIf5Rc35QPZY0TTJL3CRT8/AXwRjvIDtgGPJCpwN6suow
9GQxZJvooJzX0MxxJuPrdFN6xBxrNVJPgbeqznLhq93TdaUU6T7nPkiHHlvFqr+XUSq2vS1irRBp
JecyamnRSnlGebKrT8r8mNV3KhHBIrJYe01BOF8BGFJSI9yjcnOjugDx2/eYYYg+sKeWCAtdELv4
MfbCymsaTRncEigTq+pbRxqvlMPdAoDh699H9L7iB9oxcGSh5IWEyfjC6JIzQNPOd9STgsJLPGHd
U/Cd+NH1AY3sOJZN1gQDshWaYO0eZah781F9mncM2wqLok3tXz+j6DY5V1KWDDG0VTUsnWTuYjYv
Sz/uOw0IvGX24b+J4pzIokRVg4oN8RIM5I4j8DfayqHhnW6KuPFEN8n+/SrzzHJSlWkH/9hH1Etp
67RKfSS1aPLulQLuitbbnLcoQU6uWAu0HvzMu8WjAWiu8b8MVt4GFEMNeFA2BY09Zh/LxE/SsUXR
iDzOwfWLFR2X8yMdOPMKtNKJl9PDlNwV065rBa5KpCacD2kjW2oGHSXmto13IbCX+qa+SQDtWolR
vFnIv3arnC+xGkQ2q8JYBWlGUJMZBRYdy26PZP8Yp9qvLILDHMLEleP5acqGT9cv8/pJQWDyVnd6
rDRgAR0T8xlKKNqdobwsAL/u60bw0QQFI5vf8JczOZUhHk/zM+O0L58IzPs747HNj7ane7aX7EQF
RmZif1+tKasgpFQM7Ie/PZyatrUKMF4NUyPNWZ/1e62zRQvT/3gwXYRwVhEl1UDDHtPxv1PU3FMU
bCJSkDorfh9ooyuaV/lHUnyRyBmAUaFoOjA0HKkLtNjRsDdnqInXErdevmfWx7zT/DQ7VbUID217
5cm6SObsYopCHciAyJGtzLH3vSe7klN6cN6Ywq5RcZTc8hfmGDCCJL8W5dKg9q7rq+iTctYy9GSQ
ygL1iXC5CengKMmP6wL+oah/zsiPWyZlHIbVjIDL+Hwkp941gDpeTjkGqh4GX0OZeOk9If/mth1e
pHKv+3CswBbAwnwRNqCd8jRD2avws9PgXj+fSBCXtDfoWpSIDej9IGkn+lOh3YKaUKm/XheznUwA
zNHWiWmrII9/a3v5GGGtOsVEA2uPsG5C5FteBECGAjzuIuyVzZCwEsYdCisxsxURlJTU7qwbx8m+
7UVkctvRbyWDSx0KtYu7LhyRV6IwUuz1HQ2qQHms7xWHsbiHOxD8ubkfQfFbtzsAO2df7UNfVGba
LjGsfgezkFW0b9O5qJoRmjK6E4r9OYoLmKZOHjLgBi0PWsBe48ZJOlitW4hqNdvGsRLOeVRsHhUA
W8Z8l/6k48taxwJ44LHHJOvBfO7d8vldO10rkZx/zUoNLI1sj5Ox+LEpaz34vzwbtl4nALnByBzB
7itQ499eayw3Y66Bjdcbl72pfU1I0HaHwf5cGS3oUYB/qopgDzbL8BpgZWWNyOC05JeulxRJp9Hg
lb6wit4dzWdHsR4IulLmuUueNSz32qIkn3loPiSuZXK3qZfymGQKQmKq/hokd5KfLfJYgMVRf5wp
EfiaTSewlsZdajGiM6sa8NYYMHL0oj1FGQhfquFWSo0Dgwh2ZPrUhzpwM/DiXQrfpKUkeNZs+Yb1
b+BiVteNVOpzbO53zfcRO6q19pmIyHREMviolMnKbOZwqnr6TJPvrXka6meBQ2X+5cqX4+vLlr10
tElh94w/R/YzlMKMQ7vvPHXXB/OLaEhg0x4A6or9V0BCo3n/1h5KaapNtWMwFWYe9MR67GywJINz
Lk/NoLBi0Pk1bq0Ogjxx8yZXYjlPPmT2khYdNCZppge1gPG1KTjtlfDbe65zJYhz5xIKpnYY9cA/
c2a3utX26S5zWx+oHy45/R/GBbbiLiPzxqSlCpY4g1ORvG+VqB2ROqUH6RPDOJlMp0QxcwCbQeqU
N+Z9cbIPokrWVrq0ksorjT5XUw6UV6T3FPydpuVYhbp/103+ORnfmJimOlHqDFtLjf97iMXS3XI/
76LPLTjYw/9DFGJu4y9TuNwl36NQczKGdILjlI8zKP30O6zmASnMjMBJN3qln91pwYLkW9TOFN0m
pzOjnGm50WHhp6hmZ4nkF1TPngS3yRT82tm48D6bKspkQCsFcu2yszEEChbLfXVgTXUbsxnXpW1a
G2AOLQ0xz7Z5WiwSykYqGVCPVNOOsUJ7R+vqD3YnWsUSyeGiDttqMyIb0wJj0wFujHhq2O7NKT/8
t+Nw4SY3tcQAijvmIGigL5jYuplFpH2b8XN1Y1w0KUYpkbp0RispqUFY+ZiF/jh1+yT7UoeWY2QP
10+0qXEqsRSb4Zdgg/6tF1b1QpenV2giYvqtkj9kmS1Yed50TKCCMi3bUoHtxYmYC0VWrRowFtgy
c4hMThbmxDFl4hShqD2/qQYrUZxut3EeKlKIAuMwBNGQYxPiKRKCvmynVSsp7FesEmTbRPu6LIFs
qcgvVqK6UXJS7WdTPoX0SNszNYK2/3z9M20nOiuZnIKD1xrg1ugboDUmIy1n6MXRl3avfkr3897+
IZC2qRUrabyex0NvgPwT61M3+X31kD8VQRQYAMVAl1Y9p8c0wATudZkikZzeK0B0CtUIMIVFclNW
94UkavKI1JCLjykgu8ehQ3FxdKmvuvYu8/PYMe4TYJJiqSndqy9N53anQYSVK1BKfs7HKGt5mVTk
hxitM2psrHvGLEo2WLL0l1O/fDD+MVwvXZgsEprqDMJ28bS9dSB3QCJ3wYgsWpDfDCArWezfr9S/
69OmVgoU2sKb0Qcp1T7EjBvjTMq8aCesRQn0gocvIC2tFCVC58q4eR3J3hc3BDNZdoAWrWd6YuwN
gZ7waFjJAAp2CiYCcOoWGBw81Bm2icN7afpvbpF/nA2aloRWiU6BaR7S+gAUM6eKT20i2pjarOZp
q+/FuQ5gjyuj1uNAoyu7wyG9yzD/rR01QNSKskGRqnN+w17GwYjZABEZc7ea4/2sgsF0piJbFikF
5yxUUDTK6oACpfpgYZqUcVDkbAOT4bPhteImO9HU3Oa+2/oWOfdBhoaGi7ag4/0rusUI5GMGAnCr
diLgKBs7tIhRkEl2olGmzUT08u349Brjv5KCzWxMu5enWEXdXG7B/3zT6CczFO1diGRxDzJbk7o6
G9AvU+DpLTu7NyZQtcYEhBGJdQqH7D2gIasr5bPsZeiTpQUQthd11JX68r7Pe5R961aQtW0HT1Zy
IYZNUArhTobsY87wvGAWwDhuyl0KZZHv2FyndHjPmIe2Esa5R0mV1TKa4R6z6rZvkcF/z0YRMMBm
mWwthMupaJe3prWwNqNSur1dJ06uh4WT0/EwtmEMaAwV8PUwQELan3FcgdR0fBmk7NSZ+b1pyQ+h
aj5eD+CbfnN1bmazq7BA80kpKyzuoBeyr+ajVH+j+sGqXv6bFC73GjEdVI4NlDQqyb6HDaAFCquw
fnWT8eO6qE0nszoQ5zejeDErg40RasWNAjbm9wQAKCNRZMOwVJBXvr2wuQrrurPRVdXj5yR5WOyT
2X1rtOfrp9h0/ysxvAuRknhphhmvZ90xQFepOBVW1RjCg7oXPV83W1VrWZyhLVqupnGLJG5RXonc
q8Yp3MHFlgRDma7BG0yd68fbijhriZy16fZEI2Vmgy1muaeGHtQk3KnqIHAhIjGcvTWFaulwjQg4
yY2SPdTZSx6K2t8iGZwBKYUilW1jwf9iPsYoVLB/zeSmGPV3jfOvL439kpWpZooVVyhYMpWQqDNi
FCPfMZSjokIiPHtTII6fTJn5BHUtkjOmbLLlvAHOiBeWwTACPWA+FtOL2d8n4FnS6GOjiRgJRdfJ
5SJAsZ5quqAkMCWFm8a6oygPSdkI9G8raK7PxWUiYTjHil0AO4XROvfmw9RlYIj/ZNu3pDEEsjYf
nmthnMdoK72ybBnPMjZWj3Lbvj6ZARreR9EmhODu+ClCU+70wY6Bs6Wb+8S8J9Zz0r7Dka/Owk8Q
2k1UGzSE4dr5nQVmNIkcy/xgRaV/3UFsefG1HM5BDCSdCGlQEmiSyGkIdoCwYv3fRHDOQc5QRkas
gKaBAbpvqr02itCIt4Lr+hScb6CmnCRzhBmOJv71/0i7sh3JbSX7RQIoiaKkV625VmXt3f0i9GJr
33d9/RzVYFxZbDmJaQMX98E2MopUMBiMOHGOITFbmUJrye/heYK1iL78+u+vQgOZx06dVsDeEHzP
aA4JtC+RMgqMiO4kg4sGQaqGrFifkMm+eq4A6gGzshX8BLGyLRrmFN1JBhcHqj5Xa2kA/13nrMoP
hRM5YWknP5iV3a1np5K92+4gCAkGFxKmZASpW4Xp8EF6aLvTuPjD8CtNXor5+bYhkWvz4SCO+27K
kD+bI8ak0uEQF1RwegTuwIMDu2UeozyCOzTtGbh0m8aVlRXfb69jM5ulREfVmcl47PxWJc7AcS2V
6+UwWRn0OVqrnizDwca5mh19D6z1RSfC7vyLE35Y5ZxQqcB1A5HktWES7soHJCrQsNLR+00OIifc
vv0+THE+aLStXgctGLY10OkY2inDi2AmeOtM7qy4ZvxS5CLI77ZzfJjkvLBmVaWHAbxQ7yWnnshu
rlL/9nfbDkofJjj/G7oywUQ74h748r6EWu6ameqF2eCZcSU4U5vDclcu8n41XsUlaAaaCSspknGL
2CBF/7KymhjO8BaCrWx0EgAUvASjzCLWEcE2vjvRld1M6aZWJbg+urxygYG0MCAjmAvYfJ5er427
onIaoX0ChJnTODLkATKva21IFbxzDkQgCLVvfzbRkrjrqg3TJWAd6pGJdG4wgFBV03+0sP4FV5tm
hBGdinVWZAruM1ZYmpBvdLMcc71n3D2lJqj1Y1xz3bPwEeUYOweD0906bTu9hjYBnQl7DO9F3rCd
gaFnDY1eA+UEfvwmi7SB6NO6d3tMYB0jZ7DSPTmRowhkvh7P3/LlK0NccCqyopiXELDJLLqY9Fwn
36ruCDWTdLr0LHBue8Qm5Afv0H+WxcUneU5UlFjxql49MKkAuRsVDzzfKUbcF5s4gKcApOJ2dhLa
QWKLEDibt8yVeS5WjXUq6QCOYO4wdosO477RfhHi0kRGuGjFhnieRxMl8qpoAU65NHXsxqmIylhd
T8+ND8enznQAs3eMBrKT7TWv8sLDtG/P5pG4mWOGVnmIvMywzNYK9/W+fyrO0gntZEf/+tI6o7Py
qUuSldmVg20WZfWbB/9jm/mUW6+IloJGEMSI87dcfh3+RKbgyov4cZ0oVqoJyElgAeKdlkJuXlT2
Fe0tF7lo1egSM4CEbd3+dZVATf0mxHxY+ZxYqdPvAkFiInAZg4tjrb7kRT40eJGXxq7T43PWdCdA
Rdzbx28zYbz6LuufcRUuQyLlZhjhjonoSWsNd6n+zoOvVb2PE4FS6HamdWWKCyv6GA1Nuoq7oWh+
Sl9VYAxD13xkeym1DCuw5JfshT3eXp5oF7ngkrKxjCu2rJRCJympXBXctoWIRGs7zb9aGRdD4j4z
WJMiGW7dxZMxMxA5zW69RVdSxgxE6bcXtX1pX9njwkkhm2M6M9SU9ScV9uJD/GLaup9eIGUinNHZ
3kJdA4BCBXzwPTu68pC8KehS9bjtWv2tiZ/j7F4Pf91ekMgEt39KMYVaFyEGd6jOdANkahu7VwSJ
gUzXn7kRHvkHRZ3rnSSF7dpkWO5jBvEsKSjeWKYc6Uj380Qcks0PjJJvQxneQYH4Tu2HX9UIUaZc
ry+LSb0CMEKqhH6mRV6o1n/HLfOoqrp6FoHHsZ3sYjB2MyuPSwOl977e9U2fQja28docRAvJ5Ca0
f53n2g0hWJTlrcu6ejcOaeP0ZfYtQ+U6qrrG1gK6S6fpre3nV2JMqtW2zblmkt0q2UmrI8gUxl9C
Jp9TLfoZQeA6i+XOmrTuEuYNtGPTl2hYoAq2TOdehUZrmB5l2IijypkWc2cUbF/ExTeiF49VD4Ck
3jik051ann625Wh1ZWQTPFuJjo7uTI/ZiAkY463Iy0swRrMlxbJbKYqtZvGXcck9BSoOStz4Y6Af
FNU8pHl4UVh9Jyvqjpjza0VSt49zX2uqO6PKXs1M3hG9PxcJ7iUl1v2mDvxANo+qSu57M/PqMt2P
SXFG3/wvIJPsrp5OFPS98bLcl6mx11rNntT0oYk1Sw+g8KmpYDPE8ORcWmxEqVc3Dlqj/mppeVdk
6TOLNHsMix8qIM7AFx9YnEx4BaEHny62NpqPJZVPsqp7wZi66Bs9to1sQRT+KVxkcMkHvlHPg1Wz
5SBPzRvp1QdQG+3HKf1u9sVTreRHsogAJYIrk59YW/JW7gEkgZjofCzrh0CE9hEllPyQmlwFYUVK
NBk6DHKw/qRACA1bCwGSqj4Fhe4G7bPUVYJzuH3Y/8n3eAbKnCR9TEMsizXVnuX0WBLDTYtM9Grb
vrCprFGNYfiUctdNmEwa+pcoH6xMboDj7FYF2Nhfx3KSXf7E/kRYiMof9rirJmtSzN9EgJuFxLgw
dKGqrAXcSDSm8i/B/8MOFyzZkiysXnt862ghJLvcwGHP6Z6iD6xdRFfNukm/h8wPY9xNo3ZdAvgU
NlEyvrNxP5mxFxiLxbpIUJYTGOJFIOsAuP+0w+4RqrlpYkL+onJGVjlJ0vm3b5vtc/XPmjSuURS1
SiDrOrrpEXlsQq8JBNfzO7XTjU3jZSBb2lRBnAPB2a3TwD9aF0rlbuh2b/SXH0X28Pda+kOK7YIZ
RKgSs328PlbH5ak9fBAHCq0HeThEIUJ5euwqUdVZ9LW45JTIEAXCtAGKZvlbmdyV4WM92MPYCkKF
6Euta71KPUo65OATQIOjkw4gQbPklgrc7l+S0o/t4qKEEpRV3a/PP+MMbNQBPCoX5WsHrScMBnuh
I51SlHZu+992/eAjUvCMViZRi6ia8Ros3c6RnkYXKAcr/mZAhMHW3LoEQKb2pH0mKg6LtpOLHJnC
urHOsJ1M8aNiz0SDAtu//0+mSLhgkSVTVdcDvKIcK7uM7mSh3oLAAl+JKzAcBxEWVKtKhHTqF9pO
QSIQGL5U+bV2SsxXMz2nsTOit0fONW0cwadby2G/H+1/lsiX5ILIhOreyoOzkpGt7+oY01HdwfQH
vz8KxeHXSHTL2vrXXPl/oEw01wcsV5Zb5FwmWNhrt+kaFLWgx1af5foUA9tfZkeEaMGDdztZ/lgp
F0eqRo7yOEDRMxnYW1KMUP/t7/OW+qwp78k8252UeILdFdlcP//VehfZGPImx+5Sf86s2QVLnwfg
Ed5SqAQtIIpIIaqBerwTOiIylu2w+bFcLtSYY5HONJpRXEuJrxTkb6XtT9MgAnFvB84PM1y4USuD
plEKkMIgp/Y620qVvwINw2xvt7dyYzlgQIGqrCYbhvIbt6vZIwM3AEZyyvB+hIpMFD1FIopPkQ0u
nCRmG0roK6AF1M/2Eqf7EF5RxLV7eykbW/ZpKVxUUXOc92HFRAYSIB2LAX5vZRgtM079bGgEXr+V
XV1b4yNMk5Oi1+mwwrUGJwyt/JCes2MQrjO/3rgDScrt1W0l4Z8MctmIkWlpXSUjgGjd+A0sIsfI
7F/SpfLHObJIjUHyJpXssFFOtDH/oBz/yTgXYMxIzljYKbIzaW6vPtH46+3VrTkvF8A+/T4XRDJa
VV0KZL4TpYY/6uwr9ES8Nunc2Gw9Ekcvt80JN5MLIImB8YsZesvveKN4J+8aEBpioPIsusO3fZ/q
hozRe2LwAFrJGJthWTVE6FJYScOsNvKp8Xx7OSIjXLBoJOAtMrVUnFjZT723VHfdIDCxbsjvH+hj
HesHvIq42QBJY2Vl6aVV7wES4cqK7t1exfb5/TDBhYlKyaHOtj4htJGButsrMf/ZOEUQObftbFwe
8LUPO1yckHtFMTUJu9XT1h67H53eWwztEVDJsMiwquDv2/YEX4fHto1pXAKtkAL2Hib+QnxzvM+r
wb1tZKv3eL0qfv5sWSjVJ9B3IR6tdO/vk+b78DC8D4OhYAVScpDJ7IUzH9sn95/d5PGxY2t0JVu/
GvENP/MbrzlRN3Eku3Lz/XCsnf9VdPiDbsyn5XIBo9WyKtFWrqg2+8uQH2Z9stpZEOMFPs8T5hVz
HaEVo8vAFezm6QvNvtz+Zquj3ThTfJ+uZwloTUp8srW3L4M9afQYqKD+61Zx0aErmzA2Wk12QkxP
1QpQzIRekKCJOsSb26VqBOgucP8Bk8qFiKZIYh3lMaf5wsCcrEECOPYrF4v6iciEN1IrGE4QGOQP
VlCkXaRLpuxEeeGTRt2ltZDXZNMGlcHcQFSENB710YwSyp8SMs0GdNCo/O20xAY1TGYRsDMlrhGg
8x0KcrLNQHhlk/tg+qp1xhr4BYWS0TgMllSD5DJ1FPL/bx1BRvRjcVxQT/qkLJYeX6wwEZJe+uDQ
L4+3fXyr5fHJBh/Vk74PGiMAPdjTaK/8o0D27ozTyoEBinBPWKvcPFRXa+K8sCMJHq8m7MWzhcfI
5IV38d+yp7iYbPblb9JL6neWkXqL20DOXXTWBO7CZ4WKqgRZ36iyMzd4iFGINumJ4JwJvIN/WUIy
PJ4kVE0dpWtaTPdlbgtsvaOWGIMLlv3tz/fOCv5bjPrYzvc0+Ore15ckaJUUC1rncuJd7bOL8bz4
PUAt7HnARNXkjzvlTt+vaXDywlrr9h8gWi0X5xOtS2hRFui6px6VnrIusJb0LUDb4badzUv6ap3r
h71aZwKGTQ0kLjJQSMu5jsfMStvS6Rvz63+zs/4dV3a0xIiUupVkJ5D3c5hYc4LuDhVxoYnckIsg
iZJJfZGgsDiHT22/M4XgSNFn4SLHGCkpA2kHWlfDfd0/SMGFtMci+JMRkuvowTP+K00VRmGCz7LQ
1iu75q7X2EsnxY5RGickjA+lljllFToD+jV5G/rgPXSTJdoZwA210vxy++ttVeQ+/T1cdIEkoGFA
fAuf72Ud9Gv9sMYntIzTAjExskt8DejQ0FP+YxR9ryRfuU0zgkrBaDpE6tIq9ouTu/Iut38ujVXd
YabRE8Wx7eOgqRgTJhBV4Ceu0yrAOOOK2hyi70Z4CMLCigEFvL2b2070YYQ7c7oR5TIlGfKfss9A
+oKzzXr9UDSoc6jhJKA//pdv92GOO3pj0w4hVPXWUFa/rsi8GLCCwcrHd50ZUIvu4zcxglO0k9xR
1HRQ93br/JjcVFY8DrbMLkEXCrZyCycKx/xYHHcgm1aKcgmlZKdnkGm56MrzBIwOxF+tZkrstLvQ
2e37v4Tpv+gbctc76FoXPUeO4XRedVqc+pAVFsPoK4PkyGRDam3X2IUfiDQSRbvKncO5lYLSWMke
TcgCD/DMliVWZIiIirdXZwDZaIIYgFKu5oJpQ4w1jghzgfyc6YulZT4ZDmr08/ZBWP/a3y/ZDzPK
50thkpHFqj1epDS4zPWx1X4oNd6k+anL36KCOIqyv21we/s+DHK3KkRH9bKs45VtHK2nSHMbo3Vp
PTm3zWxJdcIrP+xwJzwIzGGIEllGnRYZCnIEw5cdGUVGK/uh252ruUCYgTCMWMXL8AfiRZ+Mc+dd
n0HqsEy4atXouNL2jPIjdMUFB2+LEO2TFe58r1rVBitwI9TugBnfVUVowsjLSkqmvQ07DBh+BZ2w
bXgrwEf+amIYPLwP7gJB/rJdj7zaai4A6JpsJhB8W6Ob7Mmn1M199W6lRSq94i+RGLMi8lju2C9Z
ryyRAmtZPUXgyDixajrJ3fwQ5ICZAg3a1Ee5GAmgEZSBNQwTXJ029JaUaxglnx9H9awFLLG1FA/E
YvrZpcxZUEwlIUA9dQsqx15xB5SIjdE4db1euLlBT/3U7waWCKVx1vN16/xx0URjGPOZddyuK6ld
ZKvHBJBZ7awdSq9/E7H0CWIK38DutWFhAQNMKpigFbeUNpUDJ5zkO6aLBgK3y5wfTsF3sEuQqmpd
hcAiL8GTMWgXZRiOUdBAfyd9NBIw1i7pTo/ICdzio8gj1yByY1f57jZkSIospDh/mmwtXwK/8IJ9
Nzu4AW3pUDqFb/4ShBuRxfXfX2VJYxyaRbCGmwaklauQWPRU/QDayTYPdKd9/aPeCapQDPSOCuaR
ObfpxxT1+AzmamIH/bPJLJIKSkRboGdN+bDBPyg7VPXoUAAjJt+vISX+3jyvJE8GNGzlx96ZXs1v
i828eQewxe3dXAPGb5/vyjJ39wVam2nZmnoPEVzlOECwKZdCS8pSa2mM/2hsPaFXX67IaFZQgot2
lu6KHrKRX/TiEtLSNrPH28vavPqulsX7iKZPnVS0KOiw3jdGAKDL0NOixrttZjseX9nhrj4tWdqJ
NljR/wqjxW5JreJH+UX3VTBzJaI+wxY+4ZOjcLedZuamkkBR9P2hvuCSre1AshBJtfPgrjiSWLbp
oyiYiXaTu/0k1mJOo8M9UIxf5L5A6+HveTb923sp8kTuaouGMVEGPQT0mElesGS+iZ59rEjnzKRW
jBegwBnXT3PL87nLrQpWzr+1YKqDWLAHOmB3ez2i3+fiRg0IWkV71DTKPrFAJw4YxCgwIXI//sEY
Vl0XmOaI5Ocp26+xl6GFvDee2E/VRbAQlWkEfsCLywU0z0a9zOFnMbHK+nXqwecZCeq9/7IoTSfU
VBgD9upzlCAkkZasQ7M6fO3d/g4l86P8bfRWqXcJj3D79mfaXtOHNc4NxjwC+nBt3eVAT3RfZWax
UMh+KjLC+YIhD+pAICGH9slsqxisKm1U1vaxvSYfK2+g+G2/vY24+XVmAKcNwrnP2zhnPWujESXS
4qTYEYZNke7sOmtG9yF/EomwbAemK2tcIAR/ijkDxwmqotPKa6LumA1u2cfYBkzLJs+RGz6JqhdC
m+uuX10ntb6owww+C6xwHVZbZ9BLX7LVBcOTIHmAhoiM0rDowSHcWD4aalEVLhliPojBE5w66g7H
JodN4kVH8YfcjCOMEVkBNSn+j7uhS7NNykhG1kz7x9S8z8L97QOwmamCjZ5Rxqj5m6CilgQ9HXsc
N20OLrJuPk2BCmh65tRtITjaIlP8WYsWc54mmJp06G4a+W7O8HJBLaGPlq+3V7W5a1er4k/cVMTD
FCAtnbLYJ2PuTYAa3Daxeag/TDBOTkCLk6YJCgBekmawJQyyVAMDyF8WfJ/N9F4FM4tB0HXDd+Lc
fKBRZmjVLKOB2Ozzw7D7uSDVzT0hZcrqSfyNeG2Id+w+bowZPBWO8Q1Uo07i6XdkX4JMKnoQPS23
9g5crYBLwKcNjER8PrrDPChmJ6O9sVRnWX8wlx0xBJ9nywNUGSqhKJhp2Dzu3Ixlq8hdhrpjqCYH
0MFC+z11bnvAZjv+2gaX0EIaXOlBMC87VWazg7YrbQM0xeq5OCpPFFNMqlv50i9pJxr+3DpIqkJM
w0Bk134j2AWAAhQMHXKLpKgshpd/cWnHZ6L8AQ8MEFuU4n9ExdgvdxWPWthXbdABbiAZfsUyK5qq
Q9H17u193PxUV2a4uKDOoJvRZHj4ItmzFGO6RchXsunbVya4eKAWQ2FIuCUdk+VnQx3uwgGzj3Pg
AdPoqZHs92AIH2bpbNL8NESiWLG9QtSIiKrr8m/ks0Cug5GWIm83Q1/LL6YIuLN5nvA6/b/f544u
bVZSuA6O2KzUmJFujXOISRjBq2rzxlWvzHD+QNREL4NsWJ8f4Fs8BaCKd8Iddaed8mvA+PZ3XLrH
XADQ2Hb2j7Vx3qHnNFQ1CbV1qXjoDMliy+IMBAq1wvepyBLnJFWPMaoaBJmOHMtnWme7Mi7dqYku
S1GKqCvXv/q3YPuxlfyTv1CZWmZAIyCqB75+zKBgPEBZZNpBn+mtcqe/019rTZ1QoYDE9oVyZZqL
jL0hSQmdEedb9hbmj3V3oPNBb/9q8syK6Tdq2IMqhFisrnFrvVyoBGeCPsYGzvi7Ipot/zDWtdqT
DSwWmMhRFNzpl+UiooEUbTN30dCpm8e4QcqhGHfB+L2TX9b5AQUM/XNv0YCKboT1924tcw0EVzlp
wEJSxxHsUb88tm7gr5QyxvP4E3pKAEKILoJN4MXViXw/sVf21BpkK8UKRVgVXACHcCPPhD7H8s7Y
YDqLoL0miDPv3bcrc+DOqvR5wFccpmM6+ZJ2jBKBrvGmCaBwoFiLnuRvNNAtMIh6TBFjFhk65Yrs
1vlg6SwUmAFNwtanUg0ZLwQTOj98YU+agngkPdoj1QLODshIvuqd+TIv3UPcB95gsoNeTXdqq1kV
aA4WBfz8dUOeKOQjWNrfacqwG8PAUUrTBw2zj+xp13WZbOUYNjTaeqdhgK5lxqWJQSCg9PIxzMhk
5wSyOh09TSWwvBFBm1CvDnmVPwHpllljloBvrThMsWaHZfsaRtK+bmeLacVDpS220pTPRZ467TSE
DuqVpd3L2X0YFfdUjnZmFT0qUeyX8/CStctR6X6VbH7BUONhIpk91tSWKtMtK9PO++ZRl8Pvdfkj
NyYIHwfgrZijY9jXTg+aMqta0r1JoOtiSM6sdMADFxat2HNQN4curHy0zCBei6641IU+MaNXjZhW
MXeOjP+4Hca7sswtOdN3USq7rDafkCrlloRNW/r6oOPBYQ2Yag3GBLMEQIAaZu2BsM+Wm9jpWO4r
XeXWhhza3UStCtx6ljaFfi+zXTJNZ7MddmAFO5T6+AY1TheDdv4cIvWSiaWX6aOWFd4Qsj2RhrM0
VsDVYyi31z05p6lVtcYJLFYObaFbNRkOYYGrh6U3p/VDKjXPOpt3AOB45dBYkZxiFHhwCmb+1OXp
GZwruVV0MbPbYNnVBah/lfAcqnJnxbp6XyWNZ8zha02ezKC9rzrltVhGb5nn7zIuaJuuRFZ6plpD
U2aWpvbHQiaHJtN/5TXKDnPJdECaagDbk8gycRtZRkz8SEszfB36NSjY/bKo35Np/gbuIvBbNpbe
BRlQkcY3lJCf6il40PXgOE/pryKfvim5sm+S4DHIWkfL0osmVc9KVz4ZZPJNGj3dzuM269jqx5Hi
L7UqyYqxGgq8un6iNI+aAwWFjLE3z+FLcFJ9tIn9wMVw7Juo/rB5lqnMoDCjK8hTucREbyJVHoYG
aF+yGyXZXhQP/0RQMdwSZ4VCyIcVLhPJ1SwaRwlcdIov/9S81g+cVQLQdLWH+YT5ME8UbjcTkiuD
XELSp3PShw2mbqBxa8dLfzQxrU2073qbCfBm2xcJ1Qjq75Rhsn/d4avITps5ISn4mYGGAg2jZDX3
048AbRyMqB+BNPdFDCDbb6crg1zK2qQRJmwgi/OeEAS9E/4VoZO6YgoAEAFG37iTnMhPUiv/cdtL
N3PxK8Ocr4xGOlYGTqaTyak1di6Zfv6JAYNi4hEMuxBB+byVizGFxlij0RgPBNTTT1IqYjXa9osP
C1yWEbVUlUaGrs0YnY0J8Vi2SPs04Ya6vZJNwMmqifN/S+G8YtbTtm8LfCRdsbuTeVyhNBSM9f7k
I1/7o+TpyhrnEqNKylkZsHHq03xYU6dgT/ejaq3KibmXnUWtxM2ogXihGHiWocDCHa9GQfk8HfBq
qiEdbdK9PN0vteBgCWzwLBMTKMchI4aXXwAb6uJM+d9ZtLv9mTaT3I918NQAIQmTOjKQMnW4yhOM
RanGYNfzr3Q4d+AGF6EbN71PN1WoqMAz6DtY4ipUJGM0KfqCz0Qh+ZY+h2Zq14HXyKp9e1nb3ndl
iPOHPFh6fDc82skBBEb3oIdBObncy24DriKBrc09NBiA/iYqHjIvW4CkJJ8AHFvDEW0tDD8ddHBz
Bw7YLaECcQyB0XYKoPCIZe6Hr7eNb72NQKlJZAiI6zrYbj8HjNZIMVWUo3jewLRs/jT6r7nWWmPy
vZD+um1qyx0pmCs0U4cy02/8hlWvSCxscaCr7ssKOsfssRXFQu289TXHP4Mo6nemturLUR5ZmMdq
UhUDzJBDvKvuVz5887yKmKfrI+j/XyBg6jp3ZWgE07a8MSVSg04mM2oPsmEpQKFB0OvBrLO7ZWxE
r4aNy+OTLS7y6gVNGBtKXJMH/R5Tx95wTDor8ubL/BN6Wm51Fs5pb2VVhmlSQinFgILGuyaG6+te
IrA5eKqnIQaPX42LcSo8ydVS4B5ku3CjQ+ggM5Ul///tL59srx/66qybfdlPVGsBAYp9xrS9FOAV
VIpaORte+ckKdwBoSSZQM8FdpHmyhhm6lhUIcgVRcqvugXI95HwwuALaHv6YNeEQkGkc8eALpBrs
OBpQof1zVILlE+2OQF6+NXF4orJkG2nr3d7Hra7RJ+Oc4xhFoJeyiiWugtLvD3Une+u99WIz9yIh
9Y39/GRs/fdXX61XUG8EpwCAvctTO1VWEj5MSygIzxvXwCcjXHTOsCR5zLGiWDmbYWUp8tNUXSRC
3NtbtxGZP9nh8rVAVzCWmsH9wR+/a8rGDSP1qemRKeqpnfSZ3S+lCPC3ccw/2Vz/pqsNVOoBEoQy
btQMqiH50ty1kiYopQjdkcs+aJL1CWia0Njzp1Pr42F8WGVyJEeEGhEshnKNKswI5EmSo23f5dKu
kGU303rn9jda/1Yu3l/vFw+hLUxSS3WD91e2zy792din+/Ki7FpBpN/0a1nGXCeYnxTK93QgOxWr
4PBBh2reTeGxTkDCRATPg62sA5LdH0a4kCcv5Ug7ijABubhj3rZg32LWovb7vmj34Nd+DuRk15ed
y3L9WCU1sf5gL6/sc8EwGEqahQayHtT9/Cx7iaANlavu0t710iGe8Dyjop725lG+MskFpwHy2Xmr
S8RpixDzy29FgdrzRKwk/357bZuueGWIC0xxbsiztiJI9OHQg26fyAIDW+9YfD30sgmEUEE6w52q
0lz0jESIFivKU/eQ/u6VfesYVmiX96EjEgH5F2/5xx4/nsj0PDNJsnYyMwy+qTvJJfv+y6qJDAke
wSn7l8UBg4g8VQekgw+F4BIqaqNaoY/ze7UXdBgY1XdW/H0MdhpR62X7vH3Y48IgqdNEz7v1KBg/
2h7cxl1sV0LFxG3v+7DCfTIyStJc0Rypd34xmFXNP/P+gTSix+xGlm3iOY6GJiDLusYPeYYgjkin
HJ4RxIoFIn4rzx9zDEOStwK48dt+vrlxV7a4u7ErOnNeVKRNy+CX4FsqwT9XvNy2sXmWVEOXofJI
THB7cHdUUQx9rmXoKaqPMu5fzRS8iUQGuEXEnbmEmDzEhrXfJki1xxhAvL2EzawImBaCZyQl7DeQ
UoiiaFxpCe7ZU7ePfoYudLNA7mIemgex8MfWR7k2tq736lIfZm0Bv5NBMGZ2MtIfffOM6vMffHjw
rJh4RSLNBKDms42orhG6czwjtbrfaQ2w78HyBCJagZmtI3NlhoeXN9mkB5UREHBE3ZmmR+bWGdIj
FHAFdjaTFOA01mCjIqS+N1Gu9mzJl5G2NSVOMIIesZWgZ1/Svd5M+ybUoJfMMLoMFoIQDYNB+4Me
qXltnHPAMc7Qtenqle3gf3Pm6Uezyk2WNnPifbSTX4ArK8D0aIm0fLZc/9oyF2ibKBxSsDQDWsb2
HTtOoiaXcF+5yCoXkJyehxWzn3URpGJHf2Kg8K4GG13Y1yYHHSWkioxOP8zDmP5B5n69Os5JWZZ3
rC7R52bF3Sjvy2EP1XkLxWaB96y/w2eFV3b42lceZ20jheDEiKfMjjL2rA6DXejkzlzxMuPgVIZx
gQ6mYHmb5/zDZ/ly2ESgFTGtyNu8PKrdnUr207C7Hbi2TQD4ratA4UA3/PMxV81cCqaIEacBISjL
e6tNXgLZvW1k68KC8vM/Rvh4RaNBkxNcImlT2mGV7oZpcIMUQ+5ZZhu9/u2/mVvXfHXU0XWN5qRE
EjiaT3Vy17C9qey15hKy/2iIO9aDkiRBXgN/UCh/t/RJlRLHLNxSeZmMv24vafsYG4ypiqGuF+Xn
JfWtykKDosUbGrOf9CAqaUTTbyITymcTqYwm7BLjFTzLPiryGMQcBKdo0wJo5MBCouka5avUeTJQ
SD0jBJsQl8y+mPXLH2zSx+/zp3SZIZU3TvDlqdmT5EeQPN/+/TWU/RYFrn6f+whqBpbvNkR1M2SY
4G7yFg3YHNO5C/nVSFA0jeVpD4Vf57bV1VtvWeW+iyEVLJ0MBNiquJ/R3C4nr5AygZEtQJSJL/x/
34ZnryUlLsgeuE1nBh/PCkKuz92O3OsPK/9qYDceXvN/Et2uTK7ucnVMx6wZjDLE52LzfWSuQ2Ve
1osmddYf+X33NE3VUCXGrc/df3PXKVWLWR1HW47Scq9N/u2vs9VKxcZ9GODuP70OR2PAtJWjPS3e
+Fo4iyW504N+7p1kR46ZkB9n8y66MsjdeXJZplGNNyPwVlAeBGfNOlHQ+KJay7bb/bMuHhScLN0g
aRPcLjfN3TyAjnFkPvJfQR1apesNc+ML8UVh0hQsMWOdOGohPWRDHNhtvJyhlfoWd31u46V4DhJy
RCn8MkjmcyF1gJvk5Re8TDCDGO1A1+KMwZBbKnkF+tJmrXGgOp7MyWLpBBQuNXNU4IpSQ3dKDfzf
AdmnZLBHnGUrGgCqVvRdqmPUV+rtAZwMeZn7U2Pc9aQApLezCW7fqhzcOOgvZhnsuhoYiaBlf4N0
O7caGr/lTXyc22YvJ/E+0ZLjpMp3Y10SJ8sCcIwPl36OHkcCvj2p9U19eA36zguSAuiXObcrKfai
OrGnhOyUeXgqJtTRYhK5QdLbxmimVhqDlts8di2SVlk5ECC+4rrZp5AmtWhq2pnM7tumt6ti8Wo9
dskI/dxmBnIAFBez3pyVxrjHxLabmfG+0Hp7BMTF1EBCnJWXaazuwFDshXOxS4LKzyTzguksr6aS
m2bNQWvxz+Nlt5it3eVkbyzSjqTsqC7al2KJ77uG7tNVqagpFXShK6iNKM9FC7btQEq/5A1AP0ae
PieG6ZqM7lC29qsqfYqW6C4rISmgl5fFYCc9rP+HtOvqkVtnlr9IgHJ4VRhN3Nnotf0ieB0kUjmH
X3+Le/B5xrQ8xLUfD4yzPaSazWZ3dZXj6kp8h98XxEpK3HdETb20tec4kxTMERAYJf4IWAXwDYon
kjjbuobUE8i0lFnb0M5251TdZI6EEfT8zpazcz7qn5Pa3FRyHkhW/lka2l1lDc9KrT/XdfRSlOmL
naUoqXSJHcyxHKZJAeZu9S4tkxPoGQOQyWyAMfSjRttVkrZx7OGzAT3Mrmg/xTEmiM3JTwYTiVOe
+aoefyg7lAsb9RVJ46Gk6b6cS8WzInKSpyl1SdXuYs1x43bw4nH00xTYKrV/idLq3Njxzk7Ve7DZ
HhMJhFSdsitqw8vbLwOcPLLBnStnGx3UUUvt7DGxelwqC7MbRbFfMFFk6jWq1k5gKtInVZruZEAF
1STZplEVdIZduAO67EXcQsvcir40eRx7OsBRVZc/F8TJMWEiuWo6ftHSZjcu6bcZzhhXmeyCSn+L
kdyXsijOeWl60vw6DupZLiFkP7c7LYkDraO7tswMX9LnctfUFOcmCjrLa9wnUu+WWT7HQ+fNkeGp
tP6ga61nFepu0azHchqP6TzswOOL2XeyL2iKMUC5Bf7I/pGMSebqtX3IjTmwewCAHGWrFlDiLTr9
5CjZcUqi3OsresjjxAk7gq4HFjJjVlsB0Tu2PqFPQBHtEznVw5HKHhQzZX/Ix7u+Kho3s4F8s5fn
NIuCsaNbVDsqUFNq3tg7B7XP7pJ8RCpB3ELSw860d2TovUySthmKxJVdnEgeeaNSf2nAcgxW+wMd
ps5tsuRpmunzXNbBAqGhRsJ8o4y3pQJs7LhAA0E7kgVQr3R5tRLy0tZVOBTx/ZDFQTQte1oNW9ME
PK60T+Wc4dsqIO5PtR7QNLMLlaIOMxAqJ7rxIs3dl6x33ghgVPNMdllceNA2OJOF3hVJCWiV/KY1
4DMgzq6amo1l1oG5TECRQXyrklyDxh9ymu5u34ur966JyraFJ7eMB/evl3tSWPXYKWitW9q3GBJ0
rS3Ivdf4URyQVP60wKUPRi5ZGNVidCy7+DUjrr6HWORBkT2LDW07D+xSLN9MyxXlLauvmSvD7Oa8
yluaTpdJaqL8NktHh27ykXpUkz3ThMID2dzexvW60uW2N7nsj8bqEM0DK1ukrgJaMJzZ5jXaLl7k
Do/SJxF6QGV/79ZtzH+3ART4WY08EDNhZqiCCTrxARBDrQLH6pFNci8h4ywm99FhBIFQfhBN7wjy
G5P7rnJnEJSGUVmP6w+l9MFKRrfONzkQVdlmbsBKPQqGuUSZDvc9l26ZZND7Yr61jMDBlodJ9zUr
O8GXXPUaJnCGGidewjzWZKkVZ9JHNMkmctS6bSd/kcfTIu9QHhc8s1aL60Bg/DTFPUtpVmdaouMl
x8i8dQ8cH5sSuIXBy3dFQDYiIca1tj5S4Is9Lscurczuqgz2GOka4/Js98UOw9wePc/3y34+vwvq
QiHGFQGt1j/dxTKXfFN7KmWqR0juLC3UluEbqhDfE9AECrZ0NZpdrZDLuceWqInToZNla/NzafQP
3TQGt086+yi/H7yfS9G43qYJNZelMBW0e6SA2g+jEbl03suFqBAq2DKNe8QaUG2elxR3V2fvqPPQ
a9+V/tPtpfwhaF3WwgUtu1kqR2W4KnocwAIBBPNWf548ddOBfe8vpDyuvY8HQ8RobzuphnjRTp/z
+KHoIUKrTZ6lCFq2qz7wM+wb/AvZjAfT7DMMYpbxaYyfxvRRsGur5YUrA1zg01A7lbsEPTE2AZFh
55yPOEI+CCD3yoPBZoGZmljuF9/r0r9te9Uprkyzf7+60vRZwhWOrBfCplWoWFpgxtJuyZJacI5W
nfzKDheZkrLOjabF1SlJD8Z87AFo7zIoK4kUl9ekSq6SA2DEfl3QWOpNKRnMKYLJtz8AluDV6MdE
0ACtd6AY8uw7O0cntfLwn+B2EcVE0UL5wITRh4kaWGhNHhb5pU1fquIlFQKBRGa4uKRqiamTvGFt
VPNB9oZnkMqGzTbe6b587gKWAunUE73Zb58EU+ZC1TjkxSBpyLxkDJYVR5p+uO2Ntw8CBsZ//Xht
msbTUKFZ28lNoDuBhnmLaHyus8eu/U5EbOS399CU+WAVx1GilvhUzVTilfcit4lP0gKDh2+3l3X7
kJky+yFXh8yJ63ggDBtWYWgzUjwo2My5JCiqib4N5/hSBA4Fp0CpvdefY4qRnR+3F7Gaxvw8wabM
ObZTNK0S9ViEWiauRT71+RcNPRAHXAxjsbltaz2RMaFxpaE0aYPU+NcdGyO8YFUQueMU6yPSUAWg
hK+k8dlQGA3IuRSE+PUvdLHHuUJhDE2XVnAFGfNNZuegpOF4rbBZvO7fFzNcjm20bVWhfo+bxLA+
ZPP42iedp2r2DlJzL1I9/tCsSvBaEq2Mu1virI7TuI9ARWKguRoU9p0sUjlZP0eXVXF3SD1kM50h
OuhHAHGDvU72Zn3ZGnH3kHeToGooWg53lMZi7K0FQ64QQ35LyHlKPtbWw23nWz9Il+VwB6kHywnK
/CYesMt3B76e6a+3DYjWwJ2kGDB6TZkSrAE8R+QTZUW9+ettG384QWB9dxQVeOJ3YryrmNM5PSTL
IyAfUMDocIJAauZjDgE8RM9KIG8zT4QAf0+3fstjzZ8W+Ty2l/J+NglwA1Y3bcYZN3xP8wPVlw3J
MAmTLPuIWKdZGcKO5m8qBti12dpIcgMhHmdfzJJXq9N9ScmmLgBer6XPubq4NlQJl378nIys6+Is
p1ivD41BPNlOdmZP/S5JofMwm0Gjm3dSurxlWvRyezPXj+1lZVw0UlWljC2K6FClvZ/pUAoyrO3A
yOl7B8zqTajp81/5+cUkF5Bmpy1Sp2Q3bXlf6V8a+IiV/gV/FHKlixEuHNkTSaPBwMCUlZ/VZKul
AkcXOaHGBZ+y7MD0CMEzJLYTG6Tzy9C66zAfpQIzHD2KUPTrJ/eyHi4QtbrcOPkCFFY8yps07TFI
QgWusH52Lya4+GNTuaJ0wIra+KmqXtNqV9B//SxcAMJsK+ZZ2a5NfZgM3woqiA2r8do2dTxrHcNR
eFHtetQzCIUihprTF70/L+0xb5/l/sftQ7O6U1dWuENTKG2yZAaIvTK1dR3z8zBiWl0kwSwywh2T
fDIdHHkYGXR1W+joX0BscSyW8PZa1hwZEzUXlSsu3Y4AxjAjA2Lc0PEKQCSKdv+djmykunuvq+RC
9M5aW/baIs+LpljybHcQo/InTEw053RLgrhE/d3v3NYH0y54TFyzDnURQTNzLi6K/2KX+2yZo7R5
qUG2MqFyWKYEWuCWRTAwUZ8Gom1SsxZVOkUWuW+YVlmj1QZ4Ro3iY5KCsKIDjue7Zrw5k6Det1ae
+GVxXMBzIGISyyU2lZF/SG7ixXsJaD1WpZoPookQoTUu+rWZasxOCqcZNpAT8xl9mb2LtvKmxgRR
IkCarcS+X5bGTsrVfY+eR2cPkQUPnWUf7b/AKBrRKRDZ4IJflPZz12fYPmTle9NLA+kOhP3EmzED
0oX9a/0morZbq/X/sizmPFfLavopn02DwjnQsXVlcDoBPkdib75v35XzoIzxCFkx9P1ElQSRW3JZ
mrKkZgYGBXgGoFfjQLeobHlqJR2rPHLTafzH78dFGMkAKqLvoeEqqcexKVwVU3t/E8RUEFKYBvDr
Bj9hrlE8qzCCj9d1pDuboqb3UV34nWEeQT4dlg39bKGBGi3jfUUGw13kr0NnP2lEKGTMYshvMUaz
MeimATeAuPrrR03joqjGJfpPc1L1WvDeofmOckwVili61pi9MWpxscV9xsgwByPpoE+oh9pG20JG
M2gwEvlG0dNGIjIjktZ48neu9C1PMIohbBqt3x1Xv4D7stmk6WQuB/yCzz0A/ROgG8OWeJiC0Df6
VowRXj8zF4P81RGnyTQ7OZ58Wg8NhvouQeKVvpATNNf25Nn+mAXjwX50trfdayWruN5oHqg2WcUi
gW0beFOt9vTxOZsWNxnPjpQI/Hjlzv/FEH9fGGWljAnTEHVOffyjUh+S8vH2WlYD3dUOcvdEXQyT
jiFv1deUN13a9/Gn239/dQmY0AVnhwG6B5s7APq4KEtFsFeDfK+DZEQ1v5ajUJNkNYJdWeFdf0k0
CgwUyIJ81g0CZScqhPScvIGNNGSTnupW8uXZF11F6xfflWHO4+12xDw3Aa0gy5bqB6A37uX7LpBC
FXInnpCGgX3w38LJxRyP/kPXq43K1MLXAu1D8ikHl5f0UgJczYST1L9xjStjXH5Eh4yqGEbTfAfC
8u1dlQpm6lZd7+rvc94dxZJu4hpH5UuuwCQHMhrH2N32vveO460N49w7K5NENupOAwkIBOs9EvRg
OjGOZeh40BXsXtkEQ+FqHhOmBQn0PV6h0D0grfd3KdLVatluXF3vJB7TJTZBPAkqGdDzbcoX8O2H
qJB63SkGqezthf/BMW1D0TUZ+8bHqFpSm6GfsbnGUwEpuzasXvGwxhjchu4zT/v2j+a4bznKhLYy
y2xZL4INzAJR02E2BPqd4FQUiSuvB5XL4rivKhdpouuzgoRFPusYwwT7T/p8e0VrJgwZbBqgbdQ0
neebWhZrTkGmAOccTb9I8lMnVR6Vps1tM6vf6crO++jBlVtYzdKbyoTGPNs4Y5MGiW/6+rnd0SDe
CNlJ144c0Kim6ViMmZwfeHF6ANw0RtudwSfk2gVDyAGz6YchmD50XuEhKVhE0y+rO4nMVjYsFdP4
fAokpalBkO8BZKmc9bZwlfK7WdQCf1+7krGen0a4C6Cf674ZU3iEqkGNycg8y4w8WX5UqQh5IFoO
F/G11klLxYClAuJBprIx+her+nLbKwQ2+LRmwpy2M1gYaFHVB2f4QTHrnvzFuAfzgP/tGB8gAIWn
kWKj1QvE164NmdIlGg77v4DYqoDBKwwMr6kYtPo17FkmxnNJxpDdTlgnM/QKXvrm9fZ2rVYQro1w
sZXGva5LEkZX5nHb2k95E0JTo5OgoXivNmgpDwep940BjWXnlA73UZ55Fd7et3/FWg4Cugc2zwoM
NugVfl1pDGBdZk6SCirmTWU9FM6Xqb8fNYi9j63A1OoxvjLFvU67wVGVCGhwH6CAvTQo4aC0/u3V
rAemKxtc4gY94QWXM3tlh/F2SD3bN04kTBmfS6iXvki1QGiPO8FJl02jNtgoWACarwdlaB9NgAFA
QoLWtQjexv4YnxZcfyvuEJN2jntNLTU/t6hvlI4/FdV2GlArKaOw1OodA0b+24bys8dJTwF4LIA/
gF7c5LO3IPUrpoSCrt+Hv8K2q1dL5MWH7UIlQ9SDb13vHtX4R4757QosurcXJXBEXmkYcyhVAuFu
wMpiO2iX+uvQzn8TCy9+yPPFyKSNh9hYkNoXg5sUDrT9Is/R/ob1/5f94mJIksdTPDJ4yPig7/Wg
PSUb7XF5lM/JHZNnkI79QSQquwZE/MUmFzJsOc4BuULhJTtGD+qj/DC8i+RkPtm3oRQUW8kj3oCc
Tf4qhcOdmK5+bbLjl1/ARZJBaq1cKXHK22AM9BfykH9nZcIF5D/FHlUCchZdCOxo3Th6fGlGnZQ+
xkgcUhCzhqRgtFEXy8vT9l6NJG+JIl8Dp6Qcqx//zVO58FImJmg/MbTlG85uHF/17i8eM9fHjYso
qVNAVqnAsoz4oNanUlQ6Fpw0vpOhGA1YNfta88FOuWsiJ1iU4uH2Fq1mHZeTxmsX4HVuR8UMXwA0
39DOS75PyNfbJlYrRFfbZHPvBM02CbX+I2Ucg/jQehEo2Ie9E9qHGBz5f5V7moYGikQFKGoeN2ep
Wd0gM4F7A4M+pMVHMow7PSXPgmWxp/DvTn2xwwUPWxnlOWUVVIZGhSQv6g8OtNa1QBbX2ldT3as1
cUEjsiwKDgYT7ZKv8d0YQCzsNQ5MaLrXPgm1fRK7nSftFIF/rzvHZYVcoJiUerSsptAwOflRqobA
rvwGJLa393HdyS9GuJxDJ0ShsoMUajGCFnwPuSAI/CHJuBjgokA+E9MB6QibUR8DsrXecs/xjNDc
mG+xLxpLf3/Z3PIKLiZMiok5hgxXSvljhpQM40iMgxxa2/O5ea1940cRSL5xL2KCEDjIbwxCtV2n
mEvXfcn5YhD2SMGgR/JZz03Bo2u1/GpcXJEnEqrK2nH6kd1fxFVPmKk8LoDvpw/5y5K72QfFS7a5
5jIN3tt+wj7TjY3VuSiijxXScBNlsM6aoVwZWNbjlD7n7YhBsG9TKrAmcP334b6rJzrGhfPCSRHa
7Wx5Y+xqFcrqdmG83F6UyAwXQ2SpsjW7Rg3TQqdzgqhCOuyNUTSf/IcI/PMI8EQkaTWai05Q1UO1
GmkHfDLZVAdkv3tyb4DxT1izZC+8Wx+LixzGaOjx0BBEjn1yb21YZIy2yh7kf366iTyR2rxoG7kY
Ei0TBUs1KlGOeiT0PtU+5KK7/g9Zk21ZoE9mOEF2HVx5hJHI3RxRhOA2YPpQySb9viC9DoaAaYiY
udttHMEVs76si0nO5TsrIw4xcKhJJGMe8k1aPs96JjjQ6+fqYoR9yqt15dkiRXGHd6Vlbjvpkxmr
XtqGtX5KlrPZqoLHw/qzHYJX/9tGzuOlqLOKnCB8SFsgjYrnBBM4oNVwuxksibEHWT6vEVIZizaS
/fvVGpOoMPRSajFSZUgbrW3cqcoeQZe0vX2a19Pcy9p4r6dp0WqQK3kvr+T7biud2JS5sAGxHuwv
djh3ryNQGEgL7mV2owGK7U2HjD3WJ08m79jvIlTvnHtROVu0i9xFKttEAR4Pn85uMID3qct2zlL9
q39w9ycmYtvSJMjeZmMjge9EYxOozsF07qroRz88mjkGosECvOyJ9DhKG7vfS8KcRLBSvkDbDotl
5GCC960y29djerINMBxPRJBfCb7jO3PZtVsqNDOoiShp1vft8Nyr32jlLX0rOOGrTWIUYhkHFUDt
vzGuFTGpJpWwunYAhdQwR0Mk3s4n6Y49NFGbeCA7daO6lRdvREWX9avnYpuvgPTG1GaRjjW2YNXE
2N0G8m93IC1/7xLEfvp2+wiuzWyh9/9zrXwJJEumuCfapGFEpw+qZ6a/mfj6Lv4cfweVlBY6e3Wb
yphudx0oYd82vvo9r2xz8VrG7K08E1SY+nk7T95A0fJ3PMUpBB90NWW+ssOFbF2ajLbUkNH2URvE
NZgpZxFdpMgEF6bTjuqdlCia32hf8taPRZQjq6HyaglcRJ4dVW1UJKnvlcY2TEH2oG+AdBVEZNEy
uIhMrZrktGWJQRKWCpTsnv/ti3OR2K7RR8pnwMmcZsQM9EuZBTEQv4r29G92uNBrZlMU5+yZPhDj
WBRdkNjVxlRB+mDGAk65NeKrX04QF4EzSL+BI03TwAzNZCnJvtoySUqy+Quu0GtDfHkjn5sSOjIA
kLUx8qky96uqdbt4FqTyovDH1zhAQFs1cYnjwtptOnBdy5EtC1JOj4s34xEduQ0GpmgIpjLRnbme
71wcnS9+KGnWaXqCnCADq8mi4imI8m/yHv0iLz/EYIZM9iJksuB02VyAqKqu7HTm9qzPw/Q9mLKH
vBWl+etmwNSMl4X2O9llIZV9u7DCTurc2fUdNBDBavKUq0dNO5ud4aLGKEoP2C//7WFhXUxyByFR
pHrOFFbSc42v8ZZlj/GDjbl4eaN9yfaiFa4mAlfmuLNQNxVpABDF1ytpYLfWxqATiApEVbj1R/XF
Dv98N/u6N6UcjRB2a2X30K5JA6Y+2wVIh/fJXt6UEEs1vt2OKmyzbmwm/5Tv7EajpoU0Z+7Rt7c2
cnU0JWj7PMwdUMaidu0aESvO+89v99sLPuvSLmVFrGxHttoh9wbXCBlCTd6KMCB/CGIXW9wJIBJN
m7h38LCuNM9e0MaCtlCcT1to/G6Wnnh1bT43lXrq014kOik4Fjp3d+b1LOmQQfrf3ca6rJBLEfIl
CXyTf9S3RqXos4ZDnjgvevKBRk9UFVw7IhPc9dkv1JqWBMWstDtmzidSnU3tfNsHRSa4GxT8qFKh
sRp3FuMRU3gWINmOIbjTREa4qAHoiGyUtEGhnpQuBHxdG8wLtSFEEMuCA8WFC7trZnXUEC5kII/K
/bQ1TvWOJdaiJyDblRsnl2cXVfpF/g8sQJe7xsrdWv2OCYHZ3ClEcHuuZ1A/D5LBlT0cUBvVZQKA
qWGMnl6CBkwX1UwFX8fg0mapb9rO7hH8Ovmu1F67bpONgjbHemZ+WQUXDsBwF5G5yHW/HY5t9KHU
7+vW7zTq33Zm0WZxJz/t6jg324QdydBoDsa4+7e/z3by6sFIkiVv4g7lwqYFdY6ql1tL6UU9a9Hn
4A49deJxrmNcsSx5MLbR/fxCff0eDMzpbglyH1SXuNcV0ctftHdcIHBKTXEy9iIwlTA377VM8Nj+
w0v04gNcEOiMXknrBpFmUdxqlwcLBjGQjIHEld1BePyKmwGireTigYVRJA1kTwDCbgDH84qn4VAd
/oPIVfvKc/wy0ETLFFzqPL8dRhSrYp6R7Rpuc4RgnRdDAyXZ1C+5N+Wu+SSF0EGDXJlbPIgYbt4x
SjfCEj/X3Fpt38sE0IDuI0ME9tt3Qex3xUsjpBhypm+6OwTwItAuqo+3D8cfnv4/PzBPKVTZCSkJ
HVhZTPkYnSTHZTyCkldscQXfz2ATbMEstVUPBoj2BGFyvct0SW5MLsIkTZzHA/JkfGqQjJ1IUEtb
y9P2mpf72fcq3goWy/7era3mQ81sLooy4Er7gzcXnqiUIzigPNYpI6Q3OxUtkXg4xsOr1JeC5F5k
gAs8k1SUVVri9lww/NLeDc3/f1b8Ov80uQjTOlFqtiPSXdWQvTpVPQq0HchevNufRnDXmFycmRPJ
XnJoSIHZ6tWwCHhNn6TmPiMiBZQ/PC0v/s5Fl6VewIjQILqwRiMrBPcnoItev+Y7IO9CfSt2gfV4
5si2okGl5zeC/iQHHXShILZo5ptavejmVk0F+eAfXgkXG5wXmHoFZkJoSKL2WrlxjOHKdNvXn9vo
i6Mf9Im6Mhhph2X3d2gLcLr9b3Gce8QU4iVqxOoeGogS76RRFCLY9/j9yF4McI6RWtU4JdBNAZB/
gDqE6RngdlMDsnc8LVyCzgPhKRPg8sU3Efvtt0xzrtJCCrVMKUxHEfql2X4E4Ek2XK38NoLE8bb/
/8Evf66Tr547C52pFiNQ6Cf7NBxNTzsAd+88xsfyiDGoT+nZvrO+3TYq8Ey+lK4QRxqiFi+VpNqW
CdIT26/iXrAywS6+3wFX6dfQd3j+26h3NPIE4pZPHX2K7bfC2kRC0ZL1WHjZQxb+r0zJU5HhLkWv
BTACeErmd2/KIfW+TuDHm+6676Ja3HrQuthjv+fKnpJrEioBuE5U0K1KTusWpH+w9XZjVN3z7U8l
2kX2Ka9MEU0bI6VHRaw3ZVeGyked2m6KlGTepqIXmcgtuGASD3YFSkNVA6Hl1ir2iRr2jShfFq2H
/fvVekxr7HVcW2wOiYFYoVP2rT7lAPGlu4hBWc/RneaC4FbwphV5CBdNGowqVBqLxcNyZ2uPqRHe
/kzs/78RMt6rqlfL0iOpmXIJfz9WnhWS+F0WofEW6sZmJgGVvv6TNR79TtqBNEDZo9VNKaL7XUzT
IDaD0f5iL3poDAIf/MNj4Ke/80j4GGNOfUoQo5Sn/0A6JvW1z/oO0zmQgSe+6fi3FyjwxHdY6NV2
VkZGR2LgQC9pCwWJ9JMzfZKoiJ5LFHtVLm4AMws4iYKiUHQCfa9Xh91h2kbH/usQgGDTGyGU4U6C
J4doacxTr5ZG5i5POgnoElIRCIqfRqK7Ufrx9v4J3J2nmZwB3W71CAsjcjA6+0HUYREtgosU1CqR
uM24QGQlbOjZSE5UhGD6Q5X34nRcpMADNzdsCdFo2Ewf5yABkZBbvOEJGgI0uEHS5mVh8iBqQYhW
xgUKKekLTS+QUBUE1KYUT07S+VVWCi7H1RvEZsJNKKAZNo/ZHkx5RvULl+PUPUcUzXtgA+b2h0a+
33aE9dLulSHO3apRl/ukR7x9b274pUdCNuImRpytbtyVIfbvV36dNKBobmSM0yX1SV/2cfI4DwIe
HNGmcV6XzFnrjDm7Cy1IR0CMqCbVVkHfuFGEKABWRvstoF8th/M+R3K0oWNAn9GbfPkL2Rt3plsf
zQ2GLU4irpr1AHtljfO6sreT2alxXhlGhXHj0E13IF7mSmGJ+oMwYWKB7dbquAy3pGPmJDp67+Bk
NvcYksXIO6y9V3dA8uGPwsn39zvihkm+f+kspWqTgjVlN1HI5kzLuxbUKYkPIGQDRG4AhvKNg+4m
6GGdMAND7b/uMt/a7GOwD0gt3ppMS0/3qnPixy/9hvFpDqf4SUSQKHBXvplpmiX05Rj2c0jUTYRl
9lJx3y+S32YinKng8PEtTLRPBt1qcak0ZvM8VeaXGSej0MnudjQRmeGCSaSYpO1ZtSzpa7fUDmkZ
e+JZtdWX3+Uw8BpdkqOkkw7qYnCVtyGJhm1Fpt1oYeJY0x+cqj/Kkf0lNZNPk+GcDacI9Q61s0L3
CyN13Hqgd9TSsemG7VZ1cXBQT7i9Deuw5atfyAUiUDiq8QAuBwbL26MZ85SHta8A1Oj2oONpvNnt
D1UYedbzbcOi/eeCUhNNY1dawACodQc6gij1UiR7Xdp+uG1HFI9sLh5ZUSN3LXrYfrIb/OKbhrq2
5MVgx9ixvKjwZKHCNvvpv4cHA7INqgEahN+6qw4BDf8A15oUF8OpNR5yqJ0FJJzP9rkK5Huys7/G
HkQVtrfXun5KL4a5fsqYxIuU56gL2eWhLr9MKdi/Ac22RQ1dkR0u1yxI1XRtjCM6Skc2v2NnkJrz
VFVwRP/w6S7r4c6oWpWRPrTYSDVkUHO6melBfWKtcdBEPUiGFzWCXGa9lGxfTHJXf2eZnVazhiFD
rbFZ+jQooavp1S/VAUvcFIG+MTs39nPZFWqIsvXcchzuLOq9kyp0nNmDcvCbHVb8ZN7/dxAZrcW8
xVjfbY9ZfzZcrZc7hhZB6T5pkIew9RpflSOrmy+hCUip4pFvDHwgGi5Zh+Vc2eROJOSDId0xAjvV
BqnpQq9hG++jLQ4IwIH9cUbxb8eSYvA1U5cCUiJasyzYZi5jWNqiIDpG5v00ee4WaMJYiK7E8pfC
2NmZhLnh/kGdks2Ut8Ht7RZ8YL572xAHuJkJu40u20nr2jt5mQWrW4+rPx2Yb9suRmMsZo6bGjwe
vf4US6eyeb29CtG55Pu24JRNxh58E+9Os+yAxEkD0Mr6iqehwROBk1qQLf8h9b+sios4vSLphUQR
xN+JE47LodiWu3lXhKL++h/uw4slLuYMZkwhrAtLozf4A1sbS2LRR2N0YOYmeYg9kDUIO4aiz8bF
nXGW8ywfkVJS51w79WaE5J4iIisXfjguwLRNuXRZg4BafYQ02T3uQl++rwJGF0Vxy/+FmAGO8mUv
ueBiK6kaVRJ80bYBdhvIQaK6nxu56J5Yz7IudriA0kR2G+k1Ng+Q8LMcKKAM15+rt8Fy1Z0Vyke8
c7z0rYZYDXq98uPt0yC4DA0umkRypivZgmhGSgrVpu9U2xYGVL7qTnA3CQzx/d2eFk2uyQtuB3Pr
LIc0+Qpi0zkVOsnqeOPlq/G93KIDXbmc4UElh+a+OUc7HXxi1V0XittK71WpGzce37m1sj4fdHau
9VAG5LTN3MW3tnTjBJheT7/TDbuI4vv+GRjRsNqPz1Woja6IJVsQlvkW7hSDmshOGXx71IKRQAqr
kcLbXiI437wGzKQChTCNmG5I0xRSa6EDINokiv0qc/Rb28lFEcvAxzNaHDhGCjeG9Bw9E08CEh6Q
B9NHE2afnDF/DVoHSCA+digASL5C3R68RMnehr68wGXXNxZ6y0B1O6rJ8+p0uQ2Vag0YIkwF+XJj
uK2ZCzb2DxnbTxt802lxrA4zPriMwEYZ0Ge01YIs8ou3GcxcS4AHzJv+6vhArYiD9h+upYttDiMF
fOw8DCqAB51kbiKF0asne6WqvInUELozn3K9CcfMelYLyb/tUIKt5VtSfUkUSH/hU3fSKbGeC/nj
7b+/6rAO2OjBIAQhXX5yv9HUERwrLeYgx8VFB9HNlFMukrwSGeEC91jrTrp0MTBm06GznjVj0ysv
t9exGjWv1sGF5yFPDcyAAdQUG1Xp5RR8HFYPHUO9PJm5EJyx+lUu1vjKUF93ldXmKH41rCUEjDIb
D48DJzDC9D72sgdRM2jdBa8sci6Y9E0Hrusa/YwEKi7j8tGUmweKfsqSyicqT2eqguZJhjTjvOQC
H2T392/h5sq2in+/qpOi85qWcg73jy3ZlZxql06qW7b7fnlS8kkQSwS+wteFZpM2rU7wMpOy84Dx
xNwkrlXMgiWt30hXa2Jf+GpNJnJbSP2hHdD46l4N6QtDUrHpgdqjm2jPUib72PrOQ/JhwcRz9wKp
S0FIEzkR24mrn6DTiOYFBY1dXPwointVJMIt+vtcFjgufWnmGfoC8/CpwVzYKGhQrj8qr/aQ+c3V
AqQkMklBWX0AO2ejqhRDz3IL2LfX+5q3TG4S9FsRp5DIP7hYArGfWpItgqPnfM0y5CrL59qIN/8U
TXjBZyXP5KmlwLlRKXKXGZzVbPwnu7eoyN3X45aJUSgFc3saD/LuKcQTOxQjfDt/NeSwj7+N5rmL
RcRg6/A1zG7+zw7nDKk+pA5lbFpQHdhbYOMeMNpcooHNYERCosJ117tY4zzDpHSSnAb1zX6f3jmb
Okx8y5PPC4oNHcbRs1DkFatPg6vlcV6hN1TOjQnZedI5PsS03dqc91Alc5v6k0r7wmtIsm9iU3QE
WOj7PTReFspdO8k8WBOANuAHCxjkp0D9DxzZGytkvOqGoIgrWCRfViCS1mZ1imt0SHR3NJItODCP
idGMfgKCvznrqNfpyKdrEcWgwEn5YsOoUAfXCwPulW0I/aSQ0PypLu1d40Qietx1Ww7IDBUDGLT3
t+1VUOlUVVroiAPR6d8k+TFVDTceRtfpRE66fqtdDHE3QFubOWXqI36tg27tQx4fDcdviqCLv90O
JuvMAgDS/29JXKBPjK4dIsYna5fIwlu52zWW+UCI/CXFjOoiPRZNcj9XNYQGI2+YxsaNqeE1SXUc
O9HsymogMGVIigNkp0MGiUskhh49l0XBIwg94h0j9YyAx3CZ7miyrcJZ9DRYhftd2+OSBylRm9pp
cEKI/iwprwQYc+NsRlCaHX9MTeo62eKW5CV2Pt3e9bV74touV0rKZT0uEkxv+pM0+EkhHUua+UYk
HERac6NrO7wbOf9H2pftxq1zzT6RAFEzbzX24G7HQ2I7N0LsnWieZz39KXp/f9xheosHCZC7AF5N
cbG4uIYqNc7MCW7EKPWYQgg5guDrRvuEN64zPLbgoDUBuuFqb6/vapLn0jDnVXMXZ1nfv9++rADb
ORWeeehKkpG8RuNVdCs6MEKL3B0iFV0v5daAxy3mGw9TAD0HNKCMNjhomz363YWJpWvXyOUSuWsk
zIcW9FXIo/bpDSn3S7/b/obXsOby73O3xlAtROoYV4VG7kKyz8rBVutPS0YEeyVaB3dLkChrDKXF
I4ukvlZ+lsmf0FReLISnkG7mNWwXCUFRU50JfVOnH2ECreTYBSgJ1iICEMoBSG1JCbhMsRgJZa93
Xab8abkF4+FNH0Qu2o+290jw7ajya5A5y6EklRF7Oy5+lrw16rftvy/wAZ7LlBJwF8wGjlGUEG8y
0kPSat/DrjzTRDSoLFoK+/+Lq43MYPnSErwa40V+1XVUlir5x/ZqRGeUcqig1esgNSPgiEnasvHu
OrbZSLJhR59Yaal6FRgULYoDBT2RjbCbVuwPiiv2fFMihy6/VM+ssNTaxit1RcPPAmSnHCpAnHuZ
lg43ilWBludmXb1FVLUWfkYOGTADl6Kvir0yXCvQHBXP+9Btd28VhIizW1FgJ7hDKIcPqUbHxmix
aVX/amGOYMp9OnhJfF9L3wXbxY4LH7B+IAXhJTDDemzXCePs8A9Qe/m1j4kljxxQGEAPzR9VWS6t
cVgRDnWWThM+I/rEwY4K0he8FAsvdZPvUcDeA+uX6XbaqaJZMwFIQTPk16Om5J2RKCZujnhvMTFw
sJKMkT35INUPjHvR62P7DCDV+au1YeoHQgosc7EaW2q/GCKiKOZuW7vGIUdca1afMH6vCCpUWeVZ
y/MgfVXNx0jfkVBULRYth8OQKlLrpGSDQLQ8WVHiaHHp/aUbcqgxdNm09LWkuuWN/MPEA5GcW29y
pQM4+31hX6ZoQTxiqJLeSCzTwkBRxageQRtXe2S6xO15scU8vVdbxy4dn8OPasg7mbSwyKJCSpzU
sgsImOB16LIyC0j0jsYxwQCdhcR1cwzvtXvBF2Y+97vLGLpBZWppGs8KD1l4ki864nwl0A7RsXSL
APw4HUS/Imf9PO0UUe1WYJB/nYJ9uYjMCiBGbgePPoOBAzkG9Tz/AF+gm7iirterGVFo0f7fAvlH
qdLQaml7HPGaGAdr0A7Vsj4qea7YU1XspljZTXp/jMjwRR5FWfnrQcOHbQ5eJq2QJgXzRG4aoxWw
IHYlV24y/bCGL4JtvNbEcLlKDlrSIW2aocdXrcPbVL8x64DqkR13k5PQoBghRZh8KxNR78T1K/Zj
fRzeVHmhrlaGSCU1UTbK34Y6ciJVFLX+xy37YYYDmryopkhS4aPsXK6snb3BW5TNz6pOfUh8Q3Qo
ROviYMdS8dJWI3xNGtv0gbWR4io6RcEAPbzamz3lpv0sQp/r4POxSA58QLmeN0TH5RAW7jhEtkJL
e9tJRKviwCYaunmEqBCajOsv0/A4SIdR2m+bEC2Ci1C6QeugegUTjbyjWtDUgr8vWAJf9O6iZO3L
FTFdmB3CnvXp7CRLdJYECMVXvE0DSqiRjOn9mdpMPSV8V+Uod4PL9N+oawqyg1eLDBeHly97T6lk
qvGIB3MFwTndNw7rHvJdr/OxCSz3rVCgUaMg7IpuEVSCNbNCzlAIk6IvywFIC+nHXlrRLNi6q78i
+KpLO3R179+2zwy8M3UgalsWeAtfBY+bimLZ8Ja88KfkkywKh5i3bdxt/KRyZK4yMr74+2VUfoJU
3I401W2T1getTr1qmQ+9Ft2tSh5sHwIRXhkcfCiFQWKoUvzLNMxSLuw+R3wEPVj0vPsiurn/iCJ+
Qgc/0FzEOi0oexdQYjNaP5jTHRO99njY/8/qtKsxVrIcFVBc/X8oDrEVbX1pDloSYxhBEcPeWif5
h+7nPgq4lSvfQsXh+V9OBXUf342iR//1ePdj4RzchJIuo7KEiqMmPZXSoxJXoEY/yOkjwmy7jEWt
vNffXz/N8RyGJSk16DYz9Fmi/Uitkz6CmTJp+8qO2vRxWg1/25MEh5InMUzruW7GEBtrGJa9aOds
bZxc+rM4/mNZXJSiEXWZF8JeDWRH1H1CBNepaBUctIRhqk0jZflA7bBmp1w+GLXgyIl2hgtE5KGV
SQm6XndUUnvK7qJip0+ZO2P8Qp1EEzQC2DLZei/yM/o4G/3KwpHFwq4041kX8tRcNYFXt4zahoI5
KrbeCxOo9CnVzN6lS3XO9aAuRBKxIgPcgYUnx6US4u3WeVagosjnj7v8OPjhLSNBSdwScrHutjNf
xYiLNXGHVU5bGvUzUgqqdGua8k0s7/saFwsRdm0zh/0NjT4s8UOk4ZSkVrIi7J59Rj+i7ionc4wH
Bbc3SoqC2/uqd18Y43IXUyJPDWHQN0uQfg+VB5rTnabXX7a/nsgMd0hRzm51rUBxKKuOAzkW0iFP
BRPMAp94D1MunG7shpaoGXpHaJIcSJsFg1r9CauDcfG12G+4sAF1+2nN0B7mpvv4E1P6Mdz4ixlU
buwVT9tfTOBvCndMEyOOwR8MQYEoiZ7qRnsJjehBLtB9RtW/c22F/ZSLVUlJb1VDg7Jy1Q82pWuQ
h+M3jPMFAO/H7VWJ/IBDhiFr4mQakEcd9GwHVzuQuDvRThP4wvVn88VGcQCRq3IYWR1K81ow3jB0
GA/NXtuJmYFFC+JgIUVTUp2iDunGlY6JW2rnEViZplWwIIEZlT2gL7bIivoyRM4UmSQ1AbnoTUMP
XfQHhXcwU0HqV9bQQMGPd2UjZFpIiltIGqPvxjDdoWx9lopwP/SDO1ckACHGkyRKYl5f2YdVzvmi
pSZtFwGA1ByCdIkdjna+PG973Xu15ndI/TDCuZ1kQT1DbifcFwo6NPTq2EOgWq+71K6UARfh7BRm
BX21ER2t36tx2SdzdoZOmmO0K9L9GuhG2irzE4rbpkYASlBBNrP8oCmGS/XmW6GTY9h2x4HKX5vZ
9Ac1dTAP5qx1isi9CMx5dsw0cqxQDSK0rzbG6A8mhOHbwp5U+VMhxbHdqejHt1DPUGTrWITFW2Gh
MbpI3Tw1jmXxZKQY1DHJTYg/mKera0mjV2nmQzRFD0VJBhs8+34sZSDQo3Yt5RB6iE9aWZ6pMR3K
WH4ae3qS6iggffR5ktrnrkvdUOodUlkHLZeDBbwg4EjMoCrd+JrpxUBtO26kL2j9ANe0LuNd3Od2
EzZHrShOutTfQxjMNaLuvta0gzU191rTui04OLXZ68tSgFNXJ88Nwmj3IQxKMY726yno1WQKx8j8
N9+I+npg+oj57uddhmGb/Fv1WIGQa57sbe+52gF2aZa58MXhi5TQbOZOQ37/q/Gj9OddsQv3jTu5
650BIkY0gEmqsNv4Ov5/rJU7F9ZiQnpixOOgMY7KdJfKQUv2sYhB4vrp+7DCHYyOgEgqIxZGJasy
WEcIaSKEVsJEsHMiMxwcV2GzKglBdsgccQb20urovUCa/Wrr9OUucUhcyzgHQwj46rwwSL6p/ojp
CaiWv0pe4y5v2KkC3GmZm2a2kK/ias7lwzH5xA44wFuTQtoQKT7GYMUaJOiZdftrfu5ZhW052y7J
HP13PPu5bXyOp5Eks2hrpDvq8q5a/CR5+bu/z4Vr7VD1RZfh73eqZE8oYKSLaLzz6uDcxX7xcwpL
LEeyGuMwy4cazSOtm9xDWviUnczPyWc1oGzA3sewLsq5wnYd5tZb348DEmrJyWTNaPWSdgO8pfbD
T/Vt5JWyHe6Q5XCzx4hRaTd2JzIt2jkOS4pOnTKtReNvPYFKwOz20SriOhUcNj5/U0FeaF0QlLhT
+5rk7povtvZHfUcXDs/hxtiVXV8wBym6z0b5qCHhF4sS54p1BQMpMSjkOIhiMKmVX4G3NZQeHXEV
cSf9ZdSg+bt0XonmsgxdBamZBElkYA49cpa6cJFXfYhmpNYliFyEcvml1FEjmaBEQYbMrmN07o6Q
iSgW24iLT1KZOob6HMbNFymMnTIe7WIqDwNZ3Fwdb4blRGPDM5rMXmp1b0hWEDXhbVaPzkR618jQ
bqDHNqNeNWnhZdAjLqbQbnQ0KYLHVrEip9Ahzt0WvqWMJy0bfBP9tXl+q6apo9SrJ5PkVgfepmnn
Gcn8Jc4b3a3aMqiT6pibwz6lqlfmICzuR9dUF7dRcjtMK1sO74jVBOYAlbZMs7NwPRRdAfkjCsqI
Mqe3cp7+WLrGn+eTSSy7AkLM0ynrkFqgWW+bDa5I8x4q0QeztlAvRmFcKo9G9dJJS2TrauZ2SbFv
VONlXDOn7mN8vG9JnPlTjZIevkBhjt9HZY093Bm1XXalg1pxUFbDQaklGx1A51qKA72pncmM3YZq
t0uoI2qQXYLJEqcr1+fWyvBrFBCe5BMI4zo1wBjm7A/dMtqhVkHrfIl9K8fkWVOHblibTq8UbmV+
z2UzSNOqgcKUcSu3rSNjx2eqfdWa4oZkE6gymlG1i3I8x1mOH5EMdjU3GJSz6se1GG4kawispbsp
4jjIOuvGkqZ7WasOrdEjhF9bhzQ1ejFTXBdpN+ypOe9BNwI9mhHa1lZ2kJWv2SIdc20KiD7cmotx
HjoJdaNafzSt0I2WdEelz7NGnguMCGklfv1bUhV29p5mq25XI3yMEmj6atU9qz5rMwhmoka1jXl4
WPXosRomW6WKXwypXyjyazjit2ha5FDZ9JSIHEfU+PsQvEjFEChJBCVx4mhIExkYqDYG/Tjn4D1P
8qNRF35q5F8TC2IlGQkshHpDudygVvNZJctRC++smTgjNT2En1/1JnqeyWTZELM9pHrsjK15W2bz
YdFRrs77H7PW35jrN6OwgsXSD4aW2xQzbiBce6jhiZKc3+lt51XJsCe6sWvSF2Jmx7RJ7ZZCfres
MIkmO0PT4ABIP3I130lSfspyzRtX64HklZeb1NNyxTfnarV1ZX1oiujUNKtP1cJZhm5nSdq+MxV7
mEu/UEO7BkGTbHzTNNVLltg2FdkxW8xF9uCrzItP8lraUw1tRr30I5p4cR4fVUxbmOtTq2CfcnpT
zzjx+JlrldhJP7trNATSUu7WonQHlD2pJRqMF4EaF6dAWKWRwioBdKK7uMHAuAKeKXxLvRYQhV6L
Wy/hk6fjL0NolhsWVN/YOHyBbIV5nz9Z/0C2xlv20Ha5N+7Vf7YDB4bI3MX6i0kunZQToiY5KaHm
pBzmwfIMa2/1p9J8XqzBHuQ/YGv6xRwXp0jpqFl0ZErghekYzfKSRvHT3JlnYIuwFZX99q21cYng
pQK09cWEoAupkaEOPTVT7ocq8/ox9LMmPM4lOVZkPK2hijpyIoj5BH7D8/HjCVJ0Kbj+Xbl5k+Q3
VQfm67suvdvewWtNRb98Uy5CMXIMmSk9tnB9G11WDAndelc8D5D4yHxoDm2buxKs/GKNe+aElaKY
hpQTV9ZHO518M4/tWX/YNnIl6PrFCBetRLXRJBUKu+5c7+t036eCzInwpHGBCjQMykEHBymiWEZg
VPoSCBRjPz/ODiOqNiIwJ4oiyWs957+sigOS1Orreo6xqvxGdlj3XrjPQL5KD+1JJEAkcgq+7SUb
lkUdlZlBiXTLehjW4/KS29W+8evPwm5zdmw3Thrf9EKitBzltCZoshkxrBY7ldO+0lN9lpHbF2XA
Bc7B8z8Udb+GQ4LPaEneIh9TQ+QcotVwuJEljaxATBX93f7qE7c4pOjDkG8Zl9by9CdP0Uuv4HMk
cxnN6qhiOUPrv3fMownMinaWCzZqT0acHohaP66lZSjmuohOZFPT0Kz0a5i+zlU71kpBXP02PBgH
tkRr37ypZ0aiETnhU3wIPSK4aa7C4YVRDjj0WUoGPcTlphtv6MpyxvpsabdT/SfQcWGGg44RA0hj
GzUE2mGpnRv+onzbxqarAHhhgIcO2i162C+ojAzx1zwqfRoPAeYPnrfNiD4XBxZRWzRJmIxwwsHr
8m+UeK1xtEbh4M3V02RSMCfKmqVoKucLxDD1xUxwdFkWhh5T33LlhwlUboafetBFcXtBquL6wj4M
cn5gSqA+j9EH6K7tc0FvKKlAgOb2IpHDa+klOPmHHc4R1Hm10CTQE7efUz/rS9s0kEkCW/9dNmff
ak26R+XkTZXCc4uXY9lqziAXgUWjXa/Wd+Y6QbWl2Etjb499qnvbuyv66pwTGdJiZuaAQx9phzjb
Gdp++++rbHW/IbIFMiP8Q/qZl42FnM1kVq2BoMDM7baXgzky3Qb+5NCUnKBHul8w7660squ1yucw
7Q+RAvrlIVd9wyycTJv8bLIOydiepqX8UZeGW8rjfloSe8SIqw6t5YgYui1PQ0DU8TSFIB4uYx+Z
6kxroERo2FqK2kM1Eae0YkifGrkdTeNeo9pue63XBtkoUp4/18oFlZSCt60IgddMIpceGesjUykf
3lgFNvHRiCxsX7p6RVyY5K6IKp/kGo/p/4sfcrftbeoxyoc+mF4LQTFJtJnMmy7y2Uo5JlksMZbx
MeiMm1SSbBmJFam1cymxt7/mVc+8WBmHB0toLVMpIzIi4yHH2EwZid4AVwH0wgIHAFEk//T9eT8T
+tBq8j6VqKDzV2SGO/+RlStR1BQQJMnwxUI3C6FXNIjmQkWfizvI6bhUSBvgc1XK80Q/S6JKmGgV
3DWgpcskJTk4k5ryYUDmYWjv5jVytvf8uhHwhVgo0rBg5Ff/MguoFBoRXrja+G1BWhATbeMfEB3j
kP60wTczKSYk7XSULlyL7Ov1NVQjW2sMgfNej+svrHDP2TWvdYA1Iht00paJPXnhofYjT7/X7zAO
ODvxfeVPx+L1r76fydDi4nwaTZnLzTQg7Tl3R/QceJKeHBVZBAPXr7SL1XGoQ9Z81voQq+v9dyUh
jHRqdhrbyPwhERgYfvGgviCLZ2dPfyB08Mv2cRA0SlNWExAEuj0NZPI01dB0F6Dc9TfLxfKYm158
RpAfhrWS4M3CijLrDfoYD9q+tyGx6MmvwiCYnczfb8gPh+RgaEJYoE1SiJPbTokXaY3XNUlpZ232
2FXFHrEqstgNUsa5gsozCTCVCWXo5W1cVR8kVY8WVYPa1NGYR34MCvG3Xeo65H/8Og69VkzUJHE1
oBVvrZ8aK0eDTOvMmEhaCcymVFSME0CAyeGYJMtabY5sf10TLFjQLw7aV8s14Fz25DJ1EP0lnf4O
d0wOdwxEaNoUIpegTg8NJuqxD0MmSI+wbdzYZp64JZVTYwTJF4KDRLEcyvLYmBI9lCiho0lQ5MLs
BG5Z445JJ+Ut7SbEdSyDJ59yF/z+6VPrpd3/lZ1LSYB512+gn57Cd4E0vbEaTccec+SctzlgT5TI
EvjGe9Xn4lwynqQ0Uyv0NQ/BSDLbqu9QrRIsQ2SEc/imtyZzqnGR0gEE4SFq9lX6SdY6QWB8jWHx
Esh4Qt4+k42y1P+3QzGSMLgdzvTeutG/5sd/mUBqp0HQL6ry/UeY+rFRnLdrOc2tuX23zNI/YHX9
buxHJz+P4LYbdpDkDf4KQ/jx6ynUrRHdOsiiRdO91OR79KfeVqriQZUddalyEryMr3sitajGSCX0
9zfJhZ9IaiiZNfPEbPZWtORMX7bX8x8XxIcBDqRIH2q9YelIlRwYIy/ZyZ8617IZUXTki0r214Hj
wxi3XWMcG7M1TgSMTxj+6VHD0Kg9Fuc2j9ztdV13/Z+W+LR/pOhr1tb4booF+qAjSm6hiMxYsDU8
KfSUDV3csbhozj+P2VMsUoi8NoOAY/WxBi4EiochTaIFRD7oawqgNfHVaLNd2NWfjDB6LAbtNISy
R1fjOYk7R63rm75Ia5tqpqDTWPQtuRCp7NeWFDKuFL180fXCNosfmiWabBKuln3uC0/XpqXVJBqx
FyeB9g7YNRYMUE4uGqh35n4JZFHPvMj1eUImRR6VUm1xjf3bsAIahQqZmsFVfAwUEkc0Py/6jOxw
XCxQomYpoaKGslDxoM2HWT8q8z/bXi9ySQ7ws6QetIJlw+l6Tocv5vq8/fcF51fjwKKzwi6ODAV/
P2+/LKPxWQuJ5syoy+JJJbAl+lwcVmjxWHVpB69rE08J/0mTXbTcby+H/dzfI4ufB4xP6EP+LmpW
gmJWNZW7zkCjD7opDtIsu2On2vXgbptjv3jLHPeQQlLIqPoaK1or6meU+tMiBWthePOqHDDg6kiT
ul+W5mnbrOBD/pbbX7sxl9jtPDYnMiZ4iXq16CUqOks6hxFGGtO6ipC8obvZTzBxJznkrAaqk3uS
8BIWrYiDCqqj9ev9UkSXC0kewVRlicBdZIL9/8VhBVVRQyMJHy3EGL6EnM2qJu6YN97f7Q2HCVa7
yLLRI5zoyh+a8qTRb1L89ncmOExAu2intyzprS6gZDOhZjx2Z02y/u6S0DlosKS6qZoFsaYS75Zh
txQOVf7SkTlEyNK8V8a4YzNyrZdFD/Oie6QSBFwCiOO7GCs6SdGUYeMX5a4ez104+4tUgiu1E6CB
6MLj+xeNwhxMM8LTvHfxNMe4ZuSh78+p9oaPpq2diHGd7fMG+vATqnNZoSmIvUalEO2E5BRF/2RN
6tXy7VwIcFVwDfFdjalRylOWIVFeUjSRHwahsKjIAAcAVllRTKDg082YtGVyPYUjdf+bJsd4ZEBe
qGBE6D/eOD/vCr6+t8h9GtYNK8c+jC7TY1N3qmzTc7+bndVBe5fbO/kMHehVVDpl18LWxnEYMSry
Cn0eFMe0IP0HXah+NCIrXjyywEiO/W20EH1ZDi1GMyoWycRzoKat14yNnxWVu21C5IgcUrRrvWit
gWswsYitdPfT8DJL0HRacK5lAb5em6u9jKH5NCxobDEQ0QOWOo8VgomdQEK7l23zXO7QOHiK9s0N
ukmOOUay48xGdWV82V6u4Cb5LUkbLm0uK1hu15tOq4OUBlKcVW4IVioywwUXsQJmHKsCbplDv9ea
3k/myu2Kdre9GoF//JaW1QtDg5YaKgC0Ra9ZX732SShwkOtnjaoqWKpRPKUyW+vF5TuXo4QSPj5Z
foNZkxt0kjvZSXnMgsnvfKZ+iHGDQwJSrX+2F3f1G17Y5U5aV1hZWTdIEEbm4OVGeCoH1ZaGP3pP
XZjhzlhHl3oI2xYekRbP2tAE89yDd2MN/m413Dlr1qUpS7mEd5PaJ+jqLBfLXWdFhIzyNXy6WA53
LVMtGcMqXYib3tR7fcdIUQcQxEnu8CfprA9D7/NuF26xkKRqQMOK1Kb0qubPVv3SpqK83PWGogsj
3DnS8hwlahlvghxSQcvn2M2c9bDctEF+ErIsCvztPai+WBAoUUZwk8IWK7IWHuszgzirXaHV1S+g
rKe7k7DtX2STD9SLAcMuCWzO6eclSey1iGwK9ty/8r33vN3FyiIMTpr5Cp+wlEOt5rbc3yWGIOK8
+py62CkOJaLM6qxkBLSnrXyAytKXNl7O+jCgAv9oddptm6iPlpqIGkqvXscXZjmQKHu1aOIYOazJ
sYLZ7WymvsiEZNqTsJ4issUhBUh/6ky3kGJisoQmbq76ab0bXPStBKOocHA9l3qxMA4v4mRpBjR3
oDsGTPfkWfbQL3xoj5icsOwOc6P0k6jGJ9pBDjnqdKrCVk/xZgjavbrrd63X7QtfOGUj8Hl+mDyi
KFrTcGWfcXajXYn7BHSmn1tEADSIjy36N4QKJNfLph+f8z0yuTgCmVKEmSYjRk33YVC66qskO51r
Box7Nz5FfnWUMPGzfexEe8hLE/cjVY0sR5AvB+AWDoMhwAjBo7WvCxRqu33lxx7RnW2jV+O5i4Vy
iBKNy2wkLSLjWn5Yi+emfUbvERiytFgweS7aRhabXHxRBVdmoodwFz2UT3JZtbZU9G4ep1+2F3T9
ZXaxIg5ZrLAekmTE1o2+/oyI+5Z6k689YkiWESs8RKIhH/bDf4vwL+xxkJJXXUysAW0VJVrgVfNY
Dy/bK2J/YMsAhyN9PrYq1dAnqNLi1GAuZJVrF7QH7lhngqqnaJM4FJn0STUkFWuRMD0RU9NRuhP6
PgU+J7LCIQcd41Ara/SBE+1mxP0SkjMVJTuv57Q+toWfN1fXeI2nEi0I1rsAt/40YsaWHNoziLH2
omBAcIpULu4YrchKDAnJjTgsTmW67rJ89syFmnZjFV+iGCNC2z4h+ISq8utpKsZCTiI0B2B67aZA
qae4LXMBHIlM8MgwQQa+1NEuqKHMrVJUBaEMOtNMsBIR1KocMJS5WofDivOq4UJm2m4SlCVBgZjc
LD4GBNz0NB27QhDiiF4pfJdnZ9KhDCt0xaY36PkNMBN9bE4Y9XgMd7ndf8PEj2OYdrcTzc6IviqH
FmmOJtlwBt4qbAIweyQqxrTmu23vEEASX3esknXOtBWRR93cFuZOEb2Brv99wzQMNJQiGGSLvMBy
K2+gMG7gokJ16WVdu11CRMoe11uy6YcN7kNlQ6ZK8wS3MO6IP5yZDmaIdhNMciw+o2NToCv9z7SL
Xrc/3X88IT7scmjbxXIiWRoiROtkHIYgO/WHfw3Gniipd90XPkxxaIuhx7bRZixRlgMwjo/lcRW5
m2inOKhVWrT1yhidc5scbm25Bfm2/b2uX04/18ArLMmYV0+SDJ9rCYvMHqmMN3fyfe7Vc9oKtYMF
q+E1EYzRTKADjyf+5DCfYLxuoWqDWgiVxnRnPE3HWXD3/sc18rE+DmhnuUlkk5V9mAzDirn42K+P
yZ410kKrTZAtVK7fIx/WOMxdBq0JCzDSwlq5r85Ijh5MHzQYIIT9Xq6gQYSyL2SgIWHuGvcytBmc
2kOLBmTVohLjd7YoL3WNhYaSj1NosR25OOnjOvd1pOHBqaJ1UGUs8vtkLwWaUCtZcBb4ph25G0ud
so7BuHpJ4l2aHdZ5v+2qIu/hEAVkHOsaqUipJA1UtBUkwGpRNoWd2N9DtY/948GjUroJ3eIsYSmD
r3g/BNX3EEmB+Bv9yrTgWyc9IKvupo6oFZId5C3LHJZATC0BARKGCOQDK+AlgR6wh6bwUSvaJw5Q
DHQl5ZR1rY4+8cG3FJDIlh/CFybHTIPGX57KyRFe1++PvI3l8Z07AOSkC2M8bzGe8DCAHMCpJ6gW
heUpq/t9iZzs0PtEn/eKBcIXrTnLbXa/lpA+0DCiPtclxmui+T5s6Jsma2fSQU7MmAXHV/BteMUF
RTfSMXrv6J2+rmrvpp3ilNMYbLuxACN4oYVmqhWMbcKNeysw+yyoNWhKYp6gjqugHUXTjf8Rnv10
6d90F3JthEQLaxdEZ0fsDKfyHx2CrqOj4azep7v0kJ4UIYPc9bTkh1UOd7QemTWzBOzS2Y/NYDZe
1Wz1KyNIs4dKtYflbZjetr+raPfY/19AXaiBTr018cwq6belvinH1U6j79s2RNcJ5TCI6StKC8GV
vwTxow7uH/O+AdX3cgOSTvF8Jbuctk4NB0eDFpbo/UbOlakjMGHocF8iTaOA0iV5EKm2CtfGQZCV
ISUkoykYCaF/m7HTCvwxlm358V05CekMRfvFIVG8gI2j6IB4eqH9sBAZaklZ2LqlCZ4K23bU35QY
UjlpJYhdg5XvPupqZywOI9EFRgQfT+XHkwqJqmM94P5T8AqC8m7QHnvPA9uP/yCa1REtiAtpmqUY
ah0kAkhYxGAPQ63pqYoEN+F2WKjySgtdrFkjLRE3aN23sPQUFFdN7TETMe8KPxuHE0vVZvWSASeq
H5Nn+t0JY8up03pSoOzMF/rP9vEVfTn2/xcQQdE0RWgH6LWaKWg6K4Bq45eutx63zYg+HgcSIR2T
amRBe5e/GsutpH1t+lOF5p9tM+zb/Dc6qDKHDokU1VGcINjMtKNS3uai2qno73N4EMtVNjYaovU0
9dvppg5//N3v5wDAhHZIG7HhjwTkK9HJ0v7qolX5itXaViDWkVhBsQQz69AH+jrssgKj8Ik1fkkS
VTSss32zq+9P0wv3qpIad/kKDCBx7tLJj4Bnk4R37vQaKoJ0rMgWBwJhilxsUwI9wUf3UIKopaf6
0QSFXmXm0NsYSlHlZftGB5/kr2cnV40yWtj1SnLyZGVxAJLuQ12+Tpl8NqoyQ3yGkYCqfza63N92
FEEMo/IFrTDUB7RgIHo0Tumeha2Yhpzs9QwOGwStpTft9L3o6aQI3P/9R13sppw1XSqxWmT9Vu4x
SxuEwfhIbKgPOxBjlH3M+3rSSXL+nedJvQivAsinCWLS6yNSP19w6nue5eJnkLiXhrnFrcziN4oi
JcujdE7qGvuksROHTUk1t9D9iOxG1CwiwMv3JNyFbU0y6o5IALIq2cVDZ7fzPpMqAYwJ0PL9A1wY
0UFrqK4qrgC5+NGXz2sCUp3S00oiSFSKFsPBTd90U9/2iAMyGUNHlTc3fqcK85LsGGyAMl/tappo
6sYa/UJMasP6wYhf6xZCG6GNXsyXyK3d7bNxbVWKLCvoL2EUZXwfPJX7/zEf1MuxHWN7rD81RFQi
uXoAL61waKPrvULTBW2MMwVLUddXgBgSndHcs19CNLWR4oZKixcW7X6ZiD2tLXp5ZRd8UUdG5SWB
M+rvls2hUYsCVB0T3B3h5HbhfYlSsCpA2PdyHb+Vl4tmAHHhmNJirGnCaogLBLwKb/hRnUt3PZpI
b2en5RMJpDvLT/zqKbbTHXjAjqLSqWhv2f9f/AC1g/ZCXmCKtdF8ixx1zc90wR35HzurGqplGWDP
kLlTkUSFWnYsTVs+L5CGMZz0tga/KBNpmZCnJZ8lwNr23l078Ir80yR/L5O5a/N2wd6p6j2x7uoG
31AB1ato3uX65/uwwxV1FqVVFVWN0amHdikbCuCGnYe1Ew/0fntBIkPc6SjN9f+Rdl1NVuvM9he5
yln2q+MOsycH4MUFw8E5Z//6uzTcjzHCxzo1vDLFbktqdbc6rIUmN4pXVCfHAnOUwU2QH/dFbFZF
15vGKPyoA5RtSuimPfQuJVXJbe26Cy1yodOk46ErOKfEWxSj/ZUYSFpiosFjlk8dyjl1AXA8zkT7
ZpFgvSpGw4k8LbMYYueKq/AQAV8OlCnzrV5ZKkzmfFXeAALzScWr8JGznfRI/rzbBGgxhoK5VnZQ
M6/zUkmpM4iOtGg1PmGcHg0Ckh2cxcNHHmygbf6fMDbHjqbmuMSkMwKGAHDjs2ojzeg1KLvsL4pe
1Z01sdl1Ukwkyai3ln2k1LzuMHp0mIabQqSq9occSYS1MCSZEHZyZw6HAZ1tkKNfzBsNb7bUR4b0
WTmJTu6ZDo8UezN3iAbKX/KoPVmZQTUbZyXWYaI0a3DoJC+eI+fwbr41r7ULue4/mT5GYKzsEmHU
9zZorf1t3Sw1ruXTUHwlXzMaQR8kpMuESS0tQK8dxCZ00nG4aoG+qQrVIZPTI5G12y5sD3I0fyvj
4DqpgiuhF28DiXzqU9DJpJHGOfDNKyoRxQBAmaiq7IGLSzcaoqrQhHh2GDPpPCP+J1XKCUF5Yhjz
NlVlMNcUd0JGmxXGxaVLh4cNZ5OpOflTqd7Xwti3OF3KuqVdGLM92/EhdrPURqCNqogvPVNyZ+Eq
5lX9eQtjTJyWdphtFlFD1sxLAT8X3Bo8/8oTQf++0p1u6gMlKAn61YzmSJbvwdJ6MZqD9ndv6zEo
rxSBuSGDrg65LKOndZT8mfo6xLW5fJVVV3k1OfuyeCtiboNidMvUyggFi950ioSgiyX5JyVhxlnT
ZpQAoB/JIIoqGyyvYjsXoZaAXdAJxNrttPgiq0lnVUQ86CGykfuL2nav79LYYTQ5XJpAoLmI0QYC
P9TPhGttbHIn2bTTH6W5iTcfzlkgCzGXCHJZVhRxR5i9dnyMzMGWETaTD70QVkuTf1fBSBsImHBC
bGRnnKMIkAE6QPjLgWOMNnVwJYa5wEETxlVhItuypMtdJgpnaWmPRlJYSZne1zzstX85MALWTd2Q
gInFXCy5ANIqYGGxe4foNj7Uvn6L6irAAtC9iw4hJ/62ryGb9klRNV3WZVNX2IbCUK+VSNIwDgyM
Pll+KbiVBRqN/mEAEYiYBvhMVd1gAnGDyP2U0NJj57XPxFsOmjv9aFBx5Afg22v5JYotxslpEICn
BlHXkj2mmhumj/t7tdkIKb+vhS2k1dEkZqRFwJNX5DpoG99MpmMejtdNiRI/ALYAK+0qMWBwJ9Fv
s+ZUyZUjKosvp7xXHG+tjPY3TRolY4VbNon3en+qeYH55i1eLZVR+z7s+ywh0AtNSu15SuwFQfkY
fRNi1dnf1c3wDl6eiJomSSpLx5OYJC0EmiehVLc/wzvV+w8V4s3wbiWHcSbI+gaj0mAqkg5mi0AR
pWCRLfDzFLt0iguv7LTpT1biGH8itEFG8gpOuAp7B8BTtgpW2azl9cluG4yVHCabPQETD2eC98wE
2lzaOS6d9Vvt0juKnTvzmff43D4tgILpQE82wYj0u9XNiy5NiYRSg+ornoKCK3pY/8NpbVpdjTZx
qaZhSOwYIyLAOMprmtRq4oMxgjImIJeuA4dbXZ8wYe3v6+Cmtq/EMbdpUdOm7GbooJx0V3MteuYk
WW1l2L06cNR9Uy9WopgNTKYlz5IJoiTjpEs1cMJc4WNlO3klhZqPVXwG/EhZGUskeQevO2aO9CIX
Nn170t6LSf1Y6mMljvFaVaxgxI9O34kAbJ/ah2E6jvlnLG3/mLa1wtAl8FHrwJ9m7lQzCLXaLFTX
jZtGvK5VDcjin7OeWBhD5cjaVol3Wcy9Wuo6yRsV5qKVe2tI7ka9tXT5KeMx427nCrR3QYyDDCdt
FEOaNqpeNUs/FV5y038ezjGeYG+ATsslOkmVVXOfJpue+Zdgky0gL3opNFEPwY1DZwkSTwrs2omu
Fbfywe+1f3RbpCQmYgwQF6rIjMjsqCtJldlMKU4WGTsB4F1BY2kdCspD+E3sWrcOAOklGgF4nBXh
3IX1IReUL5rUAENes4tKcxajP3aYlc/D2h8S/VFN9e/737h55KtPZDyEoI05eohwaUgrH7tetdNQ
tJASOAxh6u2L2iwQr7eDUWXQVteAjUWch8C8tGjHhe6QS3ul2HgUerzUJHf3GW1u5RojlrSMb1ya
Y+G0gEs7106NiRWwYIF6A9M/4iFSndqtJiuzPzJkt14to+MSeOnKokbDR5w9CPNVrqKkNr3ub+mm
Z3o/PXYkFmclmMWMJdI4AlQUR8VPDvy5n037vRLDZF9DGR0RGZD4HUlprVRAxUxuLTH5yKzbasfY
kdgJD4Fw1uFnSQqE1jxOXa2J7sFb9WN/17bjh9V6GH/UkKrJJNrgSPHHwwNaKRNH/Dx/0j27e1Lv
96XxNo9xS9qMNpihwIM+EG51KbbAXtuSx30Zm05C11RDx/SJpCvsgsxgrJQIN4uErR1lT0bwzyzc
JZS4Qv3QW3cli1nPoolL2wsAXFOL+blSwcwumMCgojwdHeE4pO29e18X/fvKpS9DkhX5DANaTA+o
/FuZeCmy1NrfPPrBf7zW8EiTZUU3QDPLaLdUo0g9dTES1zl8qxSdx6h+2hexvY53EUyslbQgBgkz
2IJZPCygSR76eyX9UJZltQ5GCbSwrRswQCP+Ceq7TF7OOqlfVfIjG3iTyrwdY1Sg1kVjBNwWBjYI
iFED9AtMjfN3O8acPBlq9Msri+z08tRiPE31QjkDwmzf8rwS3Za942c94Iz5iTbH3TG+zHZ3pIA7
qiPe9h5AohHlEx5F5eZUg7w6J8YNdoCaxW2BQQhBLH+kOBSA+BmcN/YDnzvISL3c3vIYLxgmRjQY
BppLoiP1gpFX3AAI2xovGEl96T0BvAHpbellIOXkrZTu3J5oxgN2fdi1VQGt75djnJ9rwEG30vUk
fP8rVWFrkKaCwoas4gBNwZNG5PrSBz2r/85IsP1AWqM3XUoRIA0lPxEj9HXkIfbX8S/x0S8r8fb3
lbUrgxQz0QDzc6QWbTHL4MXF6AlLZaXl8l00S6emc3oR+HZqAnL7EBOpxshr4aB3d+fQ3nzn6iOM
cRhA4d1gbD8BeVOYXnVzedxfKMcasi1AYTVMSt3QOLB6ltJPkXQsPlbYer9kbMdPKoAIQaJNj6Nd
Pv9EtCxt43uG92D/KB5aTg/DdmFpJY+xIkA/Lo1MUvAavEu/Bv5Psu3Y7V5ie3Cze+HL7NCZYd71
5p0WY0sIkN61OMZWCup9H3wPsrv9o9ruKVitizEfhZmnJtDw0DlV1h741UAmUXtIYaRW3PS2MVWK
ZeK1EI2NL7eDLSn9Mdf7w6g+ST05d/Vkcz5oO+R9vySMUanRt0Z6Fd7afKA98GjOsyimfmlPuSUt
VufWR/qYGzQ7sPlcjxzVZVuCDCVtQW+OyDEFgDcIqBLzRUw4HmnzTImsaIaigjmARdppWlJK6HOG
KilnMzmE5uP+FnJ+n300tIbcUggrpIw7PzVdLeB1Amwe0fsCCBNQiUIOZCIJStm15UkNdWfOqttQ
ao+i3jpxAd44s7zIUu5NwehOWfoKXHS/RSVtUQBz13XXYVNehRGw4iKpdMMs/8Bktbz6PiYaS001
MRK0fDpA3fFS0qLFAx2IZODcnU1dWYlh4rFeIzVpGgSveXIq0Yc/mnae8t5MG4cpr2m2mfvZAOmw
BvohzHUgfYIN8pa6/bavLxvr+E0Ec+PkVpnqDkQeTqY/K+1yVkCA2M08gCnOQthCRtcbQWS0Gp7L
gOAvb/XisL+Kt9llxrGtl8EWMtJeG+LEBEei1g+lWzfLd/Q+uFmW+cWU3reRDiJQclIC017S6JRO
ozMupd8L4FXCSGUqgGiYquSCOaY4r3o7MFTbbMDv2qHDUUi9RTN9kreONi13utxn1izHpxgEkSSe
G7s2h2MpETemBCaF3KLzM005jf5bAQSW+E7kyyhDqAiSijwURsHE7FGvyCUjuqfHCFhG9FWk2hcx
Ve91Gfayr2/KoDpnhsG5W1tv69++gdGWliijPNaV4iyS9TZ6Au4RG3yEjYXyq1XZhc1L9Gzr569V
s/YslvpCq5G6R8j0Rc7vF/nRkJ72lWfDoq0XxVq0Wu4b4BmC2Fo8hYf09IZigbcBlxiNtxTGMo19
l4MfSqcDXuk1ULvAljffkvvXxY4/YwrfiS7F6/7Ktq/d++YxRioousAsctiPRXzV5WsjmnkOm37z
n/fuXQL9glVAGUVqCQxpvOQ6Z3Aom3VwNG3Fx8XxQHp43F8ObwPp31fCjLzoWxN1ANzCF1F+SbJT
xENo5YlgIj1hHBM1nwzU4OXLWH+ZWi/tZWt/GdunAkA9SVR1SWLnCnNBa3ulTcHrXNWWvry0zcO+
gO1FvAtgjl3KzKEDELWCsZbOUc3Ii4beboXY3Rfz9vb68/Df5bCHP0thrCsFFgJCXsi5CUN3qT1A
K7ttnNhZk1hEPOv99325vOXRv6/UQEE5q9AJSKvTdra0MbbgxGw0bXGOiSeGUYWIiFOcShAj6+dW
fZCUxzrj2NMt3MXf3BYT4WMQWwgB8Ad1k8JTSgZPb/SLjIzbEmuxZRagmu6Vmxrwj3OmRFZYDN4Q
VC7mVQDUjpSwMV7nqMTGCtiFzKg8S3L6Q9LmQ6aFFeeqb2Qhf/tUxv2ItR41aqBitKN/WjLJMhfV
qmJPir/LWc2RtVVC+k0Y42e0av5/zvAGZmW6Ep/CU3WuXCu5nj+NDp0jkb5zEUQ3BmdWQtFQ/rte
9UKSl1UPvvXkaFBACl/y66MMdoSMszyqOf9+b2Q2J6nkU2TKyFg66M18zVvjVEr5d0kf78w+5zw3
tvJRvy2KcTp1mGTKlCDyAg5UhTF54/MSWiFgFUovxGC+s381900bymK/b2E8iZoxIUhxdBNKeT1E
f3X1ZZHKX139UK+SpVSxc0bq9PqVmbpNzHns85bAWBfQwYdCAhlgA5GtIj+YPKRp7pEwhkUkJnjq
axQkVV/yZCDkdmdQY1si0BN5mZJ9G4bW5t/3q0iqapGbDgknA7SKynWxHEuNN3Qi01Pd02fGNPRT
rEztjFOf0ZMnuqrbXGle7cdPbWpRZMjmx+QWGITGDPs1cg1olAq/RRxTylspYzFaPUv1WCPofTXd
UIN5qp57lZe35lxcNhk5GUsQdANlYkd/8RBG7qj/SMvPAX8snyeJeWVPcwN8Bcr5Ttsco8oCkPIZ
+HTAIIkvNag0LAA2eQpGlzjPe55cxlxUapaGtQ6nZ6q93yR9aGU1ucpNePRR58ztcI6MTUZWhhDn
qhEqGPsI7EIDbI4KDyZGnLchJ7xnMffLeQ5bfYZm/Cyjpr7iq/+h2357594jYeaqmboRFDK91XXh
N6hq5MKrqL/KMa9lhCeHuWw1cOmnLExUpylu0vmpVoAJXd02I28af9sOvq+HuVBj2lbAESSKEynf
IuUxEv75iKv49fvsrEXXdtK8yAFmprJDGN8mwfP+7/9LDPEugLlCXVbVhtohlK/RRSZ+HZ+mb8lD
d+gs43X+RLsDym+RbvOYj7afyPB8kmzScRW2/xTwu0TXREQReCIbvuqGkzVgSiYdrJ9P5JAL+LvV
xUkr679EMpcWeWIBV0lEFHkBGA5F5G19tHN66kPxTE6lRxLrAx35v4lkHH0rSOPYIdnoaNUxCs56
6EsgO90/wc2Lu1oW4+zjRNdmIc+hgcKlKJ8q/ajL34XwSmi/jsZrZUwcedyjowZrFV2AoFcCkSxU
MpdvGswXia6RHYr0DsMiSXaXKj9GwRGHwMInTTxu4s3rtlosvfYr2dpiop2yRWlISyKvqTDGG4Qc
F7k1oYxDUzBKRceUMYf6u4zRHNq8CqEnwqE6oj8CDY+Vlz4hpXJsnRrYtaGjgqWy4nPCb6/ul2Q2
/5emWJya40VKW1Up9GBwG146BD30TiR3fDoAnkDm8oPGYQiFdFacIAQvUjRZYRdw/MpW9WS9new7
fkCLBKY2VOSNKnvxFmf0MdiTOAqwa6W79thg1ClSuTePtzLm5iGl0xcgqFMdAnRN6UrWOFqy6ZXf
lcSk8leKmCp9sywSHvV16RaLaReTa3BHvHmLYG4acq+TlomL4kjplRZ9jhKOc/mXq/yucMx1wlDK
DA5oXUG7aHxN+doSL3hUgepGHz7Jlw+0Af2mCozzH/TGqFSakhgW4mCS9SBEkhc2hHM2vG1jfP+s
10Fp6sggdvH9qL6KJQcrnHf2jIEIpqWWFg3JVpJnp2Aw3WTErEbBoyDfDGF+qdgfQD+NRsRUR6XN
KZfFqjRUkf7R9Wd1ft33HzwxjA0gS6WPlTjBWM/hudOE+8lMjupoPE2k5vkqjsIpIuODNUxpTLmE
pJ50Q7lWCLgziKU+TrZkhzZaEPWAmxrfzr+t9pExBaJZaXK3ZPQhGR6Uw3DQfMMK7cbnDaxuTXau
9Fth392gdK/NGC3YYLT29CegbGC0Hu8sEMr0XnlEH3YOgIsBKEp0wlM+1BxTu6/3Cst00dfG0gsd
rlfXgao1eBWl+31V2S6urLaSsRe11pdL3UEl1bvBoVNKIJMH6j/ay8VDZvPw67Yjm/9Zpz8AgeSQ
TGlXIXpKjt0bonvvwV/4Ccdc7F9nRWTMRWLM4dTINaySfmNKT2l+lXCDNK7iMzYDaclYSAQ8/jtH
Pk2Un+nUWfGxPMpW6ggOb1yDd1LsGzyMxS6UI1h2itsxu629HJrDK52tjz1eUoG3OLYxaJCkps9q
qAUg8T/Nbu4CEt/NL9oX7TT4/yF/xjkxtkkoHFDiQHobbxbpcUx9oP1a03i3r+scs/i25pWDX+Rk
CpHNRVFovpYmv9Wv8/EkxBzd20wXv18otg2oLIsgkgO8ujPgf0bx1zZ8SOdPmqJa4sArqGw1g6/N
E9sPZESyMhs1zJNxqUB6cztej0+RZ4JvSv3+0wJnJ6D+nbsLFNLd306ObXp7hq62cxxCLS8aGP52
coL8vhA/7f8+byPZ0KLrI0OpY2Slp/Exk1DWRVEnDjFarxpWHdXOvjhOVKuwKD9lZ9RNXiLF2roY
hAZoQH6JfdUqr+rHzg+9BnU9HoITbwsZE6IZIUnSCOZQL6+F8iUcOHPxKkcA29iDYfawIMAfceZp
ua4wd2FLXQS1xBivUgy2UGW41bF2GqPpujLyu6IhApCH6qehF++VJrsxku626Aq0y+WW2SJvS+4n
tfXHsnAEoUXnI5muSYVCG85Fk8oLIHicMKsdwdD9vI3OaWIIVlRWd3GJLhjSSzeLdNNF7atERLvS
DHua0ElTLcEhTtAQKyR2OOZ+jalq3huX43rY9MRQhtIyYmgR06uSBzwNir0NRD/BQmv5DW6MNbnZ
c/fcoi/xhndVeOaU5d3ANR3SpoHpGfFgCvwIqMvmdQxUaRPYWPOhftnXZY6le8tbr66mPMbKnNdw
TeMygXXuNhB8fYqcoOckTTlW+w2gbCVnTEuRzIUJd641h6BvD3UQHYMy5FQmtquF7zZVpt+xkkPU
aZmGCgEtxdeAPgFbDJoCN2FnN8OLXFmvI4YkO7/4p31JX8zPIuFoD2+hTJTURXFQmAmmamiJJ1/G
JykVj1ncckwq79wYk1cHXWgGM9QkTw5R8hVMk9bSXOvThzpqVvvJxEckzaXB6JWfoYQMWnTlxXQ7
K7xV3PnMeyL+S5buV9AnM1YuToskrkwYcooPp/sLwEeRIbwN0Iq+IPcN5Azp877+80Sy1ByiWKcL
qCXoK5gOxNUAwQNreWFr7uxlINiBggwJR0e2bS2RAAShSqquMYe3oGgw6Q1kCoOfqrUVlDzAo38x
I+8imHNr43EelgQ2TIx1bxpVfwDUi57UD/nwqdABbFODJwxMl/04HyVAkJsGrkvKuwzbu4vzNIF/
K5uEHent66GT8pm+GcDLlHnhXXqpAPqrY/4acPFPxjXhKeym8VZVBaOikqhjWvl3A5A0GipQaMJy
QPD2NCy9twwhULjb2k5kyR3L3lNTdKEtyUXqyqNhLF5P0C87zJ44alavRw461G76pbqkouaEUe/v
K9ymfVh9H3MwZpsTaQ4Qvla5/JA12rdG6u1U7g5/J4a5SX2AhjB4WjwHlSsyhZaATYgTXv/HpiL/
WozGtgMMVaELw4KMbNMcBc3vVd5p8gQw+YlUzbsxGtBMN3iKF9RAS0Lz4LlxRU845Xg6IXnIG1vc
vjqrRcm/axCA6+tuWHBC4GKJbGBC+eptaVo9uA5yJ/TyB17qgLdIJkehCvEyGDSvHTUXMXpOp+d9
XeD9Pv37yifOS9imBbWqQ63b/fBprBqOQdv0RqstY7zutIx9KnY4JlMC93h1jJvC6tGME0mtvb8W
en3/qKOvJDHuVTUVbegE7NWcPWTB58LoLVm5VzU3yzVvX9T+TdXYxoCw7ctUF2C7hEK1okU9ZGHj
RCTjeHKeGMYgjOK0lIM+IgUX907RhOc6GNypNzh2ZzspsNo5xiJ0YV4KoYFHS03p3ChHdHOIr0aP
0g3HHq/LZTvx9i6OzUGYmaQpZY62igTcIRSFcUGnUHMKHV6ZjaN7bP5hiaV5zgNkcBRzPGVjbMdy
ddDn0e71ipMW2G5LWS2KMQ1mXQtDNkP7CsX+SYknHofGmgHdW/En1+iv7ej6m6Fa3ds+CAajxET8
WxpHtiN7OVOEXuLT+Q7tuK/tvG1kjASy5pEUTqgGdcZRDB/U9tAlwMmvCmdfDscYsXmITNNSQUtx
q5TprMdnkQf2zrlObK5Bl+PYlAmMHQlOo6RZYKyd48e/WwMTY1SkUBM0tsPcxfdCgcYCzlnw9ogx
CaExEzPM8H6IB2KHZDkKTccxbtuR2UqVGXMwEkVYMgFroDmM3J0OtB3JdAFS17mql5yi2hJ56BMc
483mGIYqzFNA+6EJKv9hUud9HYcvICpBG+zX/RPa1gKCaWZiACeHBZ4ALkBstgMkKeWnAmmu6atc
vuyL2G7pUt9l0Bu1up56kRRDRWijPyhfAFFi9/3g9kphkZDUThxJ52pZjlme+lELCEAjQMYy+dTJ
WmoZgnYGYZ4niIKddJgnG2Jk0BtE67pmd2ZhC+nom0vBm23cLlKsvpnRXAX4UUauwAng8Y3cgoKa
n3FbnIEJ4VaufkNxkURkNeozGJgvH5i7Aqjz+4Yxaj3Cj1ayiWdPGx1HAjwPTjFr+9q8/z6j0t0k
BEPWo5U/6NDi0elHzKjx0mSbJvmXCHbUIq+yuUgkmskHc5J6nc/P+0rF0Vt2ziKVmiRPQ2RKC9Fb
FGIZmKRUeCNT26b+fRGMF9MWtVDDDG9DMjwoGgW6F718OBVcvh7eapjAdiZZ05kZVlMR9aIJ2klp
pUMfy5xDoef6h5/UJKAXEIwMAgb594s4K2WipSJNL7tRVVrhfOoi4mbTj3kZ7hugyozJ8O0D57QS
SVVxdffNAhVfZYZ9CZabBtQydY255J4T625u30oI/ftKSBiJqONIyPEk3WGYrjrxWCYcT7apCisR
jA2bAxMah5yjk6AEoWYnvUvsCmOrHyHCBfzP+xkxhkeUC5SIMvRYt+7sUuam8p/qoFrKD9Ri7cwH
mtPfHRBjawCIrM5yjcZJYe7sANP/8jhdypTXacg7IsbkxEnUJkSj0UY9WqVRW6RL/CIQnL9ajcq0
3Q9xPXZ6ixi3Xg4VRo+j6avScVpNOarAgu+n4pTUQgHTlin3YnnOAKnYyZPdLzy4Ec6eqYz5CfvR
HGtMUDtSAtDh6zZEjYDTpLHd2PiubipjErI0SeIO1PFQt9HVMR4dOIM1AO6+dyimRegInsB9iWzH
VCupjFUgeo5e8g79ra0boK2xBB5RaqeoDQlf8yN87ilUDvuKsRlRrSQyJkLSBmXO+khxDAJKxDr/
psrzbS2gMlNod22ucyzSdm5kJY+xF0LZx1OWIXofl+prlJoHMwC6RYVsd6idGrO6oC+KoDijf0aW
C/+Y3BHKPZiU/v66uR/C2JM+U82gE+Dr9Yvui2heKm39EWOCFAAxOvFmBOjB7XgYlbEmKPZllVjh
bijSbddeLQYnz8W7e4wZUYS2CUBhiyuh+y3Cffkw5A9z8KHiyPvpscDAcadopj7gTd454b3+XHjD
WbJqO7eJrd1158Eybl4kVz6c25dKtT6AOrt2ARqTyyPBnAaxgDuZd14gepXGKTFxDklj7EqVl4YA
4HLopnlNyGO//N0hsU3yU56qcUIb2Op4OYfArqEsIXFa++lYcToDeOqtMZYkQYeh0YzokH6zJGDq
OAAFe7B7p3xU3Al5aSd/2b9RvN1jLAlQdFNDTWBJ0N12GATQOfYfapdfqR9jPOY8EUoR2N6OVscn
wwRg2zK5+6vg+Ba2siJEQHvVZ/jjPLoYwfdI9kce5Nx2Zmu1DMYYTJWexYNJ0ZOL70JqE+FTF35u
hZOk3gTJ06x9GSNexL6dvFvJZAyECoTo2OioAUJZk3LyLWcDVK75ETNDHi8fzdM+nQk3wDBSGaaI
XdT64HPcLAczFA9KUdlBZtz1QuvK0XMr/SOXKIlruTNEyWsa8lCxOQrJlo5E0OMCDA/jPQuwy9ME
DMM8ijOev9YZizEtaLEcu7ccZXxAjPBZ/i4LuGbJdXQWLYA8AI6Ty8DAUVGdCU1k+sArC5ip8Lm7
AgKnI4SWdi/e1p8IGgMRDP9jXBs8qRwHozP2JJABzmBgPtbRIsEth94tG/16bPJDXw7f968gV3sY
S1KU/RChgYF2MIj2dNXatT1Z0j2IU/3Kz/jEopwYSGfMSqfp3aJR0Ac5T1By6MrDPObHZFAvap7h
NYgrKg4O0CbOgO2zyVG8y0XjIEqVP5f6YQ7Qgp7wyBm5qsXEJ2rR493bwdk1JrLtlZf7xqM6WvKx
d/orjJnao2gtn/d3nhqBnShFZwyTqBeqMBBEEbTX9X8gDSKXM4WnwIwt6uoyjMcCfnABuHUQZ59a
RXdboeK4c85q2FRLINQiGE6RXlPBANP6HTp3KRo+L7TjrIbNuJB06YaJthMu6RcJTraP/KS43z8Y
zu0jjJ3BoElidAQjMXrmt7lplyRyTPMsw7DtC9q2mapOZAJUf52dmsaEUymUeq46Y6K8pubiCUn7
yhGxvWHvMpjFtCQOAjFBDaSMh2Ns5F4QVqc60k56jzHPevaVMnaIgVaNRnRnzL3LQmCrxHTVdPya
a5gDwfhiHCgv6FHwRJNYaA60SSn+UGv53BX1UxCDYa7M7pSmurSl8W0wmthWFtGbeu0BVrpQz6LQ
uJqK/9qTm3ZcbiuhuMu0DK9w8WoxRwsNQH7ZqEfFxJShquYHo+MRcir0Nv152973gbHjtNk77Wu8
ydOp7awuAPhWc2XmvdUPuqNlhVu0ilXlIprhSquZI2/uRbsbQfOoSHYyAlhajOw5lS21KJxuDG1T
mY51hjxwqFtysBxgQ3yzMjwzMU5zqB9BE+dlRXyVd9EV5rDceTEuS5p6U6O4TYNGsRa+ZBTB8i24
+2e+3fCova+VcR+1UYaYqUT40brlV4xjA8QkdKV71ZJszZY9zRYPvF4g3vZSNVwlv2JDkIZyQFJP
Nx6a8lOaL5ZUPregqlQPqczDdOVdHMaHYBJsRHMspE3qVdXrVpPLnKu5XTtc7SHjEaKQoCK6wO+L
pxEZMOnQHeCZfICzX3gB3La9eT8uxhHIWqkW6CnCS6WYLfRlWqVw1JsXJeTUQ3mmgPEEwM4uA6VE
/DRHd1mMa1f6ZPwQutH7vrGF5JiUZgSeHni1OrFSgN8q+mAFOq82xdEAtow8mPFY61QDyvxWSQF/
9bx/hzh7xbatJ0ah6WIP51zMD0Leuf2oWzGvMMk5+LfQbHVphNFIokKFELNqvrVE/Yeg8jSG5X0l
qZwUG289jEko2mEUE+QLHal8jLXrcrk1ysPfbRljAswUQrIED606uuS9aE2To3NbV7bLeCv9Yq4+
ICyyptDx8G0c406+7l3adZg44Z1gA7fcHuzFrt8SS9A+L7gGK9yR1/S7HcH+uq9v2JqrY9Pruheq
BBHVEGMKenLburBCPbXS9q5tPsB5hTTMuzDGODRz9f/dzRr5qkenUXyWa45ubKsh+u8ov4sJCqbf
bXewdOj87uAajfRQx53V9F9J6vbCxxIKv+SwIWKv9DXiAoQi+dLafXcCTBDHam96IV3SQD1BTENR
GKNtxrFejCXSjGFwOyteGabWmL7W4euInjqVy0e2uXErcczZ9MbUlEmMQBE8Yn4ZlnZfT15g5lY9
qZyVbfsjNEgaqCmjcsYOjMndXMTC9ObTtU8qGgDAGfmpPHZ25PKabDdtxUoUc8VkjEqUOurOTtuk
GGb0F+OBjJyU2eYdWslgTgo0Tf0UiHjhiv1iT+P3CSPbxZccTLD9P/tmaTsZsxLFnNIQhEtb9/Dk
tCkxdyOv1OyfIzSNPR4KXi8vb2XMbQL1iUqyEuIK8XYgp3kcrFS9rVBsqvrB2l/btgL+UgrW2XaI
UihPL6w65vibGExx8w2pfmjgItkXtPm6e99D1t1qJViPRZpiSo4x5jIFNz7S8T4uLDGNwv+I0ldy
mNeKWsSFFC54hw/AAgPrij+l0X0cR6FVteVB1rKHqtSsahS+BHX30ASmJYvV9xKoFZwFb6cNV19C
v3Rl5AsMv6olDBbivwCEL8MhPo5OYMln3po3I5mVIMYzt2RMh1CEvpSAzUqX4k4KIk6tcNssvqsJ
45nDyhCFocHpzdkPAHlYi5hahWxYHbwmuldQ0tvXFo4BYZu6pko2stBE9XievrQoURuCbbScLgKe
6jMGRGzrIVRpWVJTr+TGsExyS6Rnk0f2vZ0ZWh0PYz0KSZNRmITdlR7C6+GoHcDFciCLNd39rE2S
0cq/7W8fz2K9DQeudE+KjMYsqa0fMNGEgTXfvC/AqCv4eL3fK5yN3E4AYvRAk5GBoNCHv2s6Eo2g
/AC1LLBW6q+yW9uRo1ZWhsfifOx8YE0cOcvb1PiVQOaSd1moDvL4JlA6tq5xqsBngtrWtXqzuNIl
cnkB26aurAQyd3nqmmZRajTP5fFLIlwmza8y9E8Y/0fadyzJjTPdPhEj6EFu6apYVe271WptGLL0
3vPp70Hr/ioORBFfSLOYjSIqG2DmQdqTHD9qO+5eyWFMOVWMCksfFOQYfugHyRnu4hP6DCiHu+Sm
T+9rgxxe5+6mra1kMrY9xAI61Aakb5fCsMvYAFdD5HfjzHmvt/2PlRzWKcDY8EhoiZ7m9zJsoc9t
5Sa4e19ENXLAd7vvbSWMMe5ExaOWjLhImhpt7dIuQ2s56hjLH52+xX74wp2P5iW56C54tg6as6+h
vDtlbN4wkEDplll2Usk3OtHOzQPeb46QLQp+WV8dknEU4sno9Zly18wPhS+D0SnFUUMXUz46jomJ
kwM50P/zOGc51sCWlatCi4oYOz8dOcoP8hBfloEcjd68BTX38z9dJFtD7qW+7cV4QE9+pdijcS40
0W54zaObr9v1HtlCcqxHtaLk6LvSg1u1vGj1A40+leo+IyDNGzlGTm34Nw9lJY3BkkQTFl2GwTmT
/iUoPXPgtMLyfp/++xr7U7AbC8ZEW9VyV4yq06S0nMo4R701BjJyNVaaRBGRqyslNxhyu02q4xDF
9v7H33ahVlfFQIaJnImomqiKT+lLWwlWPXshVuYurpn7nezL4Wz34z+ejUEOs9cSMmRIDxTCp54M
FvjuDxWSkZyj0Z/Z0wIGIYawboqU7m7snMIPzxhExBLg6kzXNwLmD6KTuHSwnPd08pSDgYxl0PW8
nAD2QXSKQ1dZPnLOxRHAlpLBhpubIKOgKK94tI8hdePvmjvZwqE5Ja7+mL7uS+QJZJwPI9KSWNNw
kY2YWGr90A+8WirvMWHLxuKipbpWvdfZOn/6KNuCBbau0TIfO2v2QPBidy4l7UodEy3Ils4pjG1z
lF3NgK0gm2I2YopwRiTREnsM45tCJV45NVitlmHFMiaVqiV15XDyh6C/1EvuJdFDWUTfJHP+airL
aa4FZ+kbv8G8B8dGOW8BW2gW4lpvswLZ2ljC+u/JRkOGNZUfQIrPsRiZYzFsi7+yEAkMUvRDoyGC
RlTL2Xw0sWua7njCEitXxSQD4isrOb0kt40lWvHd8pac+i+8DDXvL2FgSRlROYgiJImM4EKM0Rby
YycdJaG2NJ7jyfOadPq3rNA81haUeSUBq4PeWeIKJzzJPooijnjmTQTx/Hi2nkzyGWz8OrwW+UCJ
6wtnOmJP5JlSEXQH855HccHzX9i0YZFgebKg42zCEbvhsme63Ca4T0G4ABaPj6jmvZOSkjfh3yCe
TSOOYVSn6CFARBZ8GuVDG4uWzstl81x5ts6MnU+itoDJ3IkudDeSisH24C08tF4HQiiadDMd3rk4
UMiWnZVl7Jo0DLFCLjvk8qXglbV5v894LlIdtJMiAofaITmYOoBvqLx9NN+OXK9YR+jfsNL3RK21
aqKjUKOtnjBCjn6Z5qxglJByePGQlQNehPFjGq0n4RJ0NPSJX1KBOIWxXFK1sBsjcvYPxhPFYMaE
/txeSxGQNOM5IndT9zmpz1PMeSo4jhlh0ELI5sFcIvRQKNjL0iydE4iT1XCxmCeGcV5kAYMZwQSg
yNLZrsePRYMudU7zKgdkCeOpZH1CAjEc0NCvz1aVPhoGenuk21LwspDjkW+LQsCiaqopSuytDQb2
X4oUY3VwyyjozBIwBq6dy+YhwurXfT3YvrqrLObqwAgb94YiwaWtb2rtfsaaT/I3VVpyFcHcXCFk
o14GOM5sBnYzfpChA3LBcfQ452CpihU5GObGxGucl24ZnwUspdc4n+UPEPrrIAbj2qkgqwwokboz
Pkxf41usagaRmuHIT6XfezS0TT3ee8tRBUP+L/ygXhEns4CnIdOxtLQ4meSxUhcLEQEay0yO7/SH
B/d6QAZQhU6ciFq3GPi5DI4M4qEJPdm9p50CKzuF3AXR2xh0Fcdgq4bFhmZCPahIU+76YL5tSt0S
jNIJktjfV3Put6P6s8Jx0Yz7AelC2kEiecNz6pIE6Z6fVROw8bzot//DDDpPKRmQbYM4MTQDQvuT
jpxg+AmbTZ+De1rSVb3Uyw4marpf9k+6+SgatPlKk2VDU5mDYogOO/8yhNtaezLryRKi7/sCNlXS
0NCpr4LH1GRr/JEoG7FAd64oQfPY5FgmFIDoXiqxgribvwQkedqXt62V6PdVZBVVQpk1OwA7sqtF
D5f+w3AR3dSdztpj9YOSdqbO/KXmAD1FvN8i4ZU4xuTyLI3CLsEFqphLJbdSdRKi56G6rVCzyWvO
4TY1ZCWMsTgQCc6dTLe/iyhJqndy/RDK7j/eH2NmghQUQwz6nXdKqsVprSqyAofYyeefe98XXmjE
OxT995Wt6WAeb/URoFWDSjCsX5Tqq87D+201vyoFY1pNjRHLgvrM2dJaS3izJLyWLN4pqB2sTxGV
iB9FFI0Tvbal4FXIEsvkbTLhKRvz/MpEV8DHg2/TkMAyVbuXf5AFDECp1WXHqCr+5rVfqRvzFCtD
lDbYHoEgoL5bkgdNftC7Hxx149zbbzzici3mkox8Ih0daa3xJXTlt8o1rOiYHVMQ2IgHXq8e/bN3
TJbdLDiQUq0lLAFDaVPzpGN80NDWlnLnEjg6x5KJKwJyHAmd+Qrz8RA1Asr8krt/e9u5nesXMhlA
qKWJ5CSlQ/1fJS89pw/TsTqnl9nTMDpIswnVTXJT2SFIW2ebV3rZjnZW0hmo0IQ+0seGqiP2xCwI
EjH3g8Z5XKwVcn0b3nUyMJFkyAxjeBBj4J16iTAyL1Tpcf86OeZlMiiREm3SlBiBQTQmt6IYYmdk
YImteiQd6HyT5laQeatM6E/u6SIDG4NeC21nwsQ6PbJyWHAsf1BNr+hye/9s22m41cdisAPbdLDW
nsDQ1EPmT0iQDJ4IuigJzQzi02LPUBoK8OKZ17LO+3AMinSSMXZEhJbohjMkH2uDB1PbLsb/gftv
5ONCZghmYqK3bzQ1Wx9vGgElM9WfyzsiHPZvcR+tFLZjXYumSTdnfC6jFE5BBlKiYPhk6Dw6NI4T
8xv3uNQ2kYKdrVD2p8VTXemc2pRVkDox6jF2eClB3rEYGGmx11heCig+MY6Ccic2N0v+uH9z3CMx
YKFL2WLoIdLQnSN5yqVGqQ8stM5ggy3+mHznpQP3bfk3gnFRwspHQ8UNdpl8IEV86GdiaUL4knep
XRvCRQt63twbTyaDH32Lvv2swjWanWR18WwH+Z2eeIl5o5SzNWP1EudOqXP5G3qYmimia8HA1jkG
PUiUB0Sh7EGlOziUqABt+PedRamzxTN3Dw4NWPekMQgSJ8s4FDKON6av0RJbBsEKqXOBPufMyC0x
8KvuFmul0jzihWObKLk6JwMhQRejbbsofjoJmJKiEzaCK3wIvoUlmO4UVC/kDrzaVssJ4jmC39/f
lVdnVnWLfiz4jV34WEhfMDprxcFDkHzc/5CbEHk9n8ykCkDR0iwx5eeoxOkwLNWjljWcO6RXtPPx
WKJe05AFRQhyCv90mVB6GD1KLfBXYL86CYMkaJuMlqShnQt9eWh0tNQohbd/WZtgtRLBAMkckREr
ohrk+eNT0n1vg4MBOtl/k8E4G20vdUoYq+iYkU+LCdI+/Vs7cxCRdw4GLbRQkyO6qNtJZg1D2pOP
qBiMShXnw78rz96XZ0CiAa9dH8ZQLkouEYETV0K1tjzJLrLTnu7IX9N7ROQOLNlN3MzmEU9tguLq
czGokTRCZvYTjjlqoiVpl6a9r5ZPYuFloo2SGOfD8SyJQQop6DMp1XFYMLnaQyYdQMXNuVDOd2Mp
eAnCSGWh3VR9Ij7pae8nWMOodiPHYds6CRFlgphO1wyiMZYkTqDrys0S9za+tPN9E3GgbbM9YS2A
saOxD5RCjJG+Awm6Lx0jD2Nh4FJTz7z5ns1K2VoSY01TFSsRWWqKPbNbnhLHuBef6kPgGHA6E/gz
uRc7E8ayOPWELfRey2UsLI6i0mgnPBuGioXJyM08CZNfqH/TQLgWwxhYiX0Z2dx01MDC43DX32Bc
0jZfJmTthhtsdPyrhRlrgYxJRVgG3eQtBGp384fKC3y8fbb2g65r5++i21L3tTDGoqpmkGY5BNzW
IYpaCuaDl/si+7KPt5uh5EoK23hB6l7UiQFlxDYYlxJ3L68phllEr3TmV16anHMkdlYfHJx63xa4
P6U9luFRNHwueQlH9dimi14vRFLmeG71EoM647E0TbuRwCPHqZZs9ueuL46BiRbdTEOOWVQnU99Z
fCLgqlUcs1f9qbil6x2qG15/LtVn9kEhIhK6tNKjYfUc/n3tFJVKl4pCjIeLoInpyeyflfQ5Fjor
mzin28RACWtuVBkjJAbLj0EiLdClCLeYpl/byteJt692mydZ/T5jSHmDjpM0TFBBnWhX+KscX0rd
LeTYKUuJg+ebGrGSxdyaPtajbLYYDwuC22X8kCX+FPkaD4w2VVvSNVnEjmhZZhcK5IjxNVLh21RR
a6uao5WpVfJwlSeEwdUhqgcNZEnIbJm3YCUn87GYOI/sZgWGrA7CgGokzZoSLcDuDvvCVQACGJNG
O7Uzq/hMm24x4sEvMW3r2/X2GH2QpBKk8iWMyUhiVwu0s9GkX/dVjnd3jBrUc7JgrwRUejZ6f0qD
h1ZGy8gycO5vW9t+nYR1UrJckCJzBJ6KxbkzHrBT1h6CH+XE8WG3DegqhglccqkRZlICSTPzbhxv
SP89Ku4JuU97Xhsb59Mo8n9Bh+hEWbIkQytt+CnWJmw4Ejhn4XwZlpexIcTMhAgSAjBfRGmLfk2a
ws+sfQXgHYT++wo9kxC0UqDkBXqi63SRsOJN4HVrbOZaVsaj0KOuZAhaYspxCiWjbVfGCbQtHnkk
6Nwp3OpG8Hmc1rybY/Bg0o02mDGD7pDcltMv5uQkyuu/3RoDB60xxa1egL1NFW6X5UY0OC/NJgXf
+soY08cOnUjsqcE0wBs5s+Jz/lDawbf3HskPwoPkRiehsgRv/1w8O2XgICrbvE96eFdgwBhHxSrb
yYtNf+w/7MvZ9hMk09SwLlbDmCvjJxRFEVTEwAXKdEW9C2LG83QkyKHkfu0JvvD8VyQ+ZCWRUfRp
CYoS3wxHk0MLXWuWGH/Sm5ty+bJ/tG2Dup6MUXYDg1ZxlED7guxeEu9Kg/OJtrX7+vv0E66MqRxA
mlwqFbzFejpkfXgMA/FG00TOkNrmMcAGa8qyaGCdLwOlSdVKsVGXSDkMDtZ9cInANjVt9fsMgKqi
Boof7FVzKvXRnC9Z7ovdqVw4ILpZZkBT+a9jMHpW1nM89khoO5lP+VSs/JZSwdNFGFrpYGbXmz1k
bo56hckOjROJUWP5zTFdyWY0rovyKCh0GJN4ooxCNMcVHeW/4uBZH5FROMFoRVnsUYnqotuZXGax
sfJp5jwTm4P+aymM2uVLkXZyZEiOeDBOLUb8aRE+ttQDmDOdzEP6cwIBIm3cbsCujy2QoMLlrgnl
3SgDu3owYRVkCU9PjhdHrsRTNC/nQMvfokZy8jF4NuUic4Z24i3O4Alm4LgXSF2AGw81nVOAZFWA
lqn4PuMyZW42KK9vmcFfUMqjbC7B40tnS0dXduBLj62T3OIdOPDCzu0g96qfRPwvkuhZNM66BP2c
D81l8KWz7uSXxV5cuhuGV9PhSmMAhRS1rsxEkhzlLsBuqgz90OHNiIb/9q7gb66lv7Zje2z37iRU
cWu2pvQrgJ+OtNMbe7eOvDdz271Z3SODMXGkdvA5EeSoh+oZHRceZmz1J8pHh9D3e4CBXo4xcrCT
beslalymWQFtrLLBw9ytF8zhm5BqLgkHTs6KZ/dsV69ixLEK8iLJSWIrfhSRke2t6iNO6qMlzCWP
qS0dUPL4EDjKY/EDy68d8ZVXPONYH2Gwp1b6UYkTXPAoYkRaj+2cDEcDjS0J1ipm4MeY9MArVG7b
HU+JGLgJxyBF+aAFvl0ajBoHGHhMfdmTrdjhjZ3zLJ8wCJM3chakIWTRxpPyFLpag9b90dHB2pYl
zr6PwrtQBmYEIx+jLMSToYCtSZIv6nQ75pPdkadpSGwQlFkJ4RExcBwKtscVO3qkRRCANlJxF6UY
II05zy3PDtlWuzBouzKJ4BkhuHQaHzH6ZKUJVotGGGBBNnKyx8jbv0jeoRgvps+FuZEDaGaTNkdN
nk9LqnzbF7Hp713RxWDQRemTbB4NxIEkcsvgh4rkdPj2byLoKVcupRZkSpuMNGzuQVx7m3enROd8
HN5FMU5KExNFlSkbUSGl4HTzhuLzv52BwYjBMMeAiAgoigxMv9LRGEsnVNx9IdTgd14VgwGEfBjm
NJNB8CH3xM4UbHJEy4WBEYTKGifensPtGEnW0RiAajooCRkrDYtAV+oM7ZWD1/jKx8UPT9VROoT3
aB31ECVxh9e3KyNXiWyapkoN0WgyeMsNmiIkJ8Ym6vAg2CjoH4KLcqAdXA2o9hydN8G5reS/jqow
zkExqHMZU8Fhk1wSFJfyWrugSYdTZOKJYcy1XbSgNRXcqJz4qvAYyB86XmbgDyh0PQpjr8tUKibc
HEwka1llRfN4Iw7jJalQzlTIsSn7F1VARSEgPtFVBQuWycMkfRr16GFfV3lnZYx6SAtVEwL0CqRd
hr70Z9N8rdIP+zK206IrhaF/xAo5Un0ZEqkTEMUZh+ReQ9WueG0dbPS6Uf3JTh5Lp3nh1u/oU/i7
FV5vmDH1MQlVMUigLHQbhunRpur8kJ0pl5Dqt46A+boZEQr4crmlLvrTe6IZAADDt6pVykhf6dmt
T7ErjrbVHGcEdh0OmloNlj/xHHXel2RcA7XKo6qNaVN8dVOa7pTC5xp5Ec42QF8vlQGbplLLJWxg
GksanJtweRwK3d/XFs452D0cajaZYf/OWaG85XDgyEuX8dKZPBkMkNSg2ih7A56NWjyNxp3a3QuL
+2/HYEAkQoYslhuo3zKejfIRy6g03mtJL3tHzdgFHGk65Rool2jWAt0xN91ROukewmnOsMAfYrJf
H/19rfnKfJci1zrsrUOGAmE8fHtPIhbd8rFgjUH/av7FpCi5ggU73CEZSqsnyCo62D97qScRcVLy
Fmg86uPtR/p6KAYeor7Si8UMgEnKvaDlIJa5KeSHeLl05ez8myowcJDrKRaoy3CcIvMz0e7k9i4Z
Pv2bCMb4gyFumkQFjMea7iudfgdyqmMb5xz/jKsKjP0rdRGBOhcTgjT+oBl6UOXQ+INGzMTp3vZP
xYFwlvSky8bOyHOoQp35pvjSFM9J9UqqE8laqywNThDL86RY4pMk/T+Olczv/HKyyTF0afIvyx3l
VLiCPyXu3/RTrbSd5UFJRjSH1wOOmIvxk7hETxOYmmWNS+uxeZXIYOqqpOmabjIKomuxGC50LSAS
cwdcKDy1EZF59UrZLwwP3LJ2403wFnnP0rans5LMqMw05k0WTyD3mB86xzgp2CKDYr/x3LjREcN+
98iz72vN5hv1SyBhFyaHRDeGWYa3MU1PZoESOcj/9yVsm8FKBPN+zHpZD4WAuRll1G1UC86lRnLs
eJPAQp3HNwjQ7+RQ8qt8gONfY12qJoEaQVsie/8P2f+q6Kj4r2PVJ/IS0JK6MxdYWbL0x0mr7kk9
u7MkHmc1eBqnaebI3DaT1eEZ11WQ06rSwXTmJKL4WInJWVcjD9vWvbhdXCXLPL0oL6Og23KZOOUC
Nrk5wzWk92YtcfkM6Al/ewNXfwzjv9ZTW2cgQ6PRPDhdjtWT4WfIMAsHkFCceSXDTb9uJYy6FauH
MIpBXq9GIfK7Bna8P5Z9a4vx56bnrZDkaTDzNoGya1jGEYfSco8Up6R+2Veb7QhudRDmRWprA4ti
chAxt67i6Sh0GOjGijztVgW5Su+LwPL5Ibvhzt7QXPHe12JQSARvvNH3mKukfGTFne7T6QADuStu
2/emh7c6IYM6xZiUCt3oAr0wDrSYkxXW8EXtwYqzYB6hsaPJWjS751Fcc+Sy5J6kq+MR21LpAqbS
rsl0jCXNGUzT2/+CHA15zxOuNBFx4NwWKT5gXYfgbI5BZbxw7HzTQbre4DsGrkQkikySkK7mXsA+
EQqf2unBTG7S+LPJpR/nQcr7G7KSpY6a0oBxh34t0R4u6PWlnTNY7DZ7uje88PsDN2fQyOp0DG4I
SI0HegU6reTSfwhesKzrSBn3I6dCdPpVtcSPsyNb00n15GPEMT8OjLyHy6vTjqmA7clgdgTBWgU/
5jNRzo34MCQcf4YnhkGRxSTRnCZAKzNp7gPwbFbK8FFEl3unTF/21ZGn9QyeFFIpVuMAt1CXRF8h
9QUJFKw75Y1UbKukgicdLWkqeiv/i791qE1iRCcOmmCx0ewUC9/EprbC1sd6pL9746/CWKxKQkkY
KMuSfJgcGvWYoSW+NS6l0DXfyLf9G/wDJF/FMYDVJGItBsoC7o1jD1AuvNKOb2I38GXUE4RD5hYv
BNXnvxl9IODc/v9Xylb3xjw1SVBQboyk9JI2PUml6nCOtg1WVxmMt4TCUIypUoTClMt5eErAQxne
hLE1uLo3H9Xb8GniBA7b9ajVsRjHyDATUmtYYeGM2ByP+QFY9t1idc/KMXhLD1jDjHenvB8RwtIp
guxFf0Qoe/zHczOOkiYaydKipw2vLCUjytBBLqAZULdcVIeOxY3k7wvkmAdb8JOmUEtLEfKiDBt6
46MoH8fFahPs/p45Z9s2+Osnpf++gjBDEULRpLW2obqpOiS5c0sffuwf5w9e9lUIC2CSKo4RbTOS
D8Ehx6rP4vhzbKqyM25/ukzt+Xff5CqNAZeqntPFFJEQaN0EIZi7RBYa0NzBLi8E6xvBAoZgUAUv
V4m+/wQdDFg16mk+OoQcEMJxK+E8o2HgR5UE0qVJpjrR8iNvjbs+mj7u3y/vGzKIU8R5jhQSDqzr
80Ercni1uaPXvACQcxC2ojd0Xah0E7IfZqc+LvN4KkVe5ZdzErakZ2AyftFHaKPSOlr8LC+Xtjr8
02WxJDXiQEZZi/D0DOJFGQtLTO+MLua8ObyrYgAjGFtN7ky80Kr+Wk7YEP11/xDvHNQ7Om7QP2Bl
ttkUj4Ih0NHLHwYamTov8dPbFCXr8W30+gsJLayQstoLTO4LNyG/7fz/MjCDwQxhqrQ5UfCg0jq5
cqTzJqPX+ghxODj4XoDaOyYDHFNJDEVDIxLcSSQsD4GtWDMcywVuJXYG28rxbnpajvL9e+YKa1lF
L7TRhRHcTh8UcCpwwx4qb+/vYaAl79NYTWec3Pikn5RLIVmxK9jLQ32hTmb+1Nw2dnzHE8t5DgwG
QbpUF5t0gEfRgyWxzz+MmdcP8JQaKww47y1PcRkoiSSCpXgL/Hd9qmxFew5UTn7zD1mkX8rDMm5k
rRYPOtI6uMLFo7OgdA5rOoHcyFWPwGFn31I4B2LZNowEdGs9fUqXsrKS+osWcqIrnr/HEm0E7ai1
ZolQOIaHgpjH9Gj0QR6/tk5xqxwWF7RJzoj+uP2DbQ/QKURS4Iqrsso2jAs9OLXyDFg5Y0VCesKC
LH920IPED8EpWv2u9VdJDNiIeVBKIPynbp/ktY/gbLCNCFRbi02rFMYjz+nbtrKrPAZf1KFRkGdE
SCeIr6MAtsT4bSLl/WTy2jm2PYWrIAZe5syoMU2ClVwmsOKbBJ7k5HYoT1L+Gs2cUvR2h/fqczHQ
kbQgRotlWNZ8Uk8SWijVzklvOsyPq55+xrZYd3ij6Zp9LaH2uvfpGOjQimToxxJtRlJQf9PmD+Go
ekqFqTahPjVZ44VaYOVCzsHt7e6m1WEZGBmESkjSgiapT4tDQTIH1wI5KG5xiHjU+Nuv0a+PyJYZ
46yZhr4Bz3XXjV/EZXb7WX80tdCrSfpUmosjxuS7mqs/VLHh+BK8j6oyAVEWkz4YDTzD4juJfOx2
T9il8Ko74TvNbIlU1Q0y8TzT5xikygRFCboJ9ID2hNPijfhCd0ZU5+jD7GTH7hC4XKaHbbfsesX0
71l5G/qwZK2UQd4Y3mTp3YxsR6hxHobtR+4qgwGZStLlvjdk9OtjGK7JPomqZKm6aufGSU25+2Xo
De3YBVubFJreNEIdSqP+zCl6+n2ZWLFPdxtg/kHkfTGePAZp6rxMtazGlMDg6TAJumkg+NZ6NAbh
k8Jtx1uqKoqGqEmmxHIDd1kVCtKi/OyYSM80B4ftiZ+Eg3wubN4u9E20vgpjEw91Oxs5qZCgVarB
juXsbmlCtx4nq5Z5pd5NPVyJYsyNNJWJjejItyk5Yrly8apEO8mRzsHqTdDE9hpIkjWMvjNQXSRl
OcUl0hwyyCqUY3pQ6OJJGNY+Nm+j5EoOA84tVlUp0oDjdF7l01IeGjGL8wxmDPEY8ho+tnt3VtIY
TO6nIkPpH1hFOZULNO/kL3iCdGf0ZG845JGlYN7M7zmR0PYn+3WXLDrPcgQW0hpmHSRPRnRU1cQi
vPwoTwajFmYsBXIv4hmPquSm1XRHUgMbw0acNOw7SclvoIFkDzHxH2hv6N+xgsFJnzojljHDIn6q
3cpX0YDUnOdvo1fb+aE6D/YI/6uxzfveKl1U0TzeW7ed7F79BQyMKATJjag20JCIRIp2NHyaYo/d
xLBA1mnJip0+0wJ+fcYTkKEhiqeym970Sj5jGYrRGXU/0LCzfgHjs/hXRfTV7zMWMZCuFFoFvy9J
3yUDHLIfSu7il01tWclg7EBWi9psM0QEnYPdMo9IR9mCXWDBWI19S4UtPPPYXDbhRFMVSTNp1yvb
Uk+yMUySEdhPt7dJR9o+RuGEVynbdGZXYhjdKBZdUsIKA2/DMHmleVGlJwWk3P2tKNf2rPA6rzZh
fyWOUYU20aRFzkAQIvZY1HMqqxeSPcXGMwcjt7/W9fIYjcDitCnLq/cMAApKfuJ0XyoPjX8ouYCe
gZKqBo9Zx/GaeUIZFclBqRFoE9zXXjlkmMuR/Wg47h/sD6b862BsNk2PhKzXanyuzjOQyshPwT2a
lzJUC3SndSS7eqT7EekBQ6c+Zx/3xXO+HptoG4Ncz/oGIdasnvXwRorfwvCx1172pXDu8bdcm9H2
lUE/ngS0iku0xtxmZubuC9kOwK+ayHbMz3D/S3TN/6wQRwf1QD5Gdm13naU+U5opuAhOZY9cHo9t
N2slmHVZ87js8xqCOy+8JV59QLPmiSa2c3wzXssCx7zZpFssSukYZkARxThm4Vubn7GyJEN/kTSL
1gj+sf1b5eonAydiPBtlrIU/Y4zK0R9rl7xXYEDIm9vNOSHW+0487BaA/KPyN4y2ZHW5DL5AawAw
CmC61szj0pl+rXduW/E203M/IgMwXdaQiSwJjctpP1XiCfb8LfUpyUNmD2/7t8qVxiBLFiQdyGYw
F9FXGFqZXTpU1ZxLE6R5oK7jJizpJf3usfwCGTbZRoKxH3TK4qSEGIuZkEXVkLhZvgjzjbF4nLNt
BuLXL8am2lQtTQJQENMu1uD0k2BROxigDv+7PtaVJBptrRyxIGzisBCAnZFiV3RS6z7rrNqZXEDM
PZ9VbjvVtpLHxL/VBJJoomM4Wi9NtNfNiVepyD4n2EsiZPdhgVGNGPlmbBK1NCXjtNHyviGDMlqn
J4NEaqgmRt+ssCS2HJSXTmxdfQm/VjLhdQlvZhdWp6Wovr5dMYrztq7pVEhwGD/VcI/CS/E5sEDP
egwdns+33TOykscgTVzJRSqHQLb5NLqal3mRE6HJ7p13vjkUh5K7g2g7FlqJZMBFyKUhFxUcUQ0j
u1ErP+rA4iiVt0aVnEXZXKyxnVNYivk9DYvPqjD6RV7VltDXn9Iud7M24i0T5ryVbF/nEE5SIVdg
gDCly9DZtXRJFI6F0ovcQwMGfEgExs5SwHPcRx+17jYqblvdz0PetuLtFP+v2/2NEVdX5yVfDIBc
DV5Q2pYWn1Ajcluv9P+XcdHtYthKHhP/1XXVLGYFCEcT3EfKKRw5xWuEGXXNpeMhCXp/sLrV7W3N
LznGsv/V0Ib0X1vR1YaYY0Gn9QLFEuoSvaGJG4XNPzmkWA74XzHSnEdKGqowyQlccnHlhjoY2CuR
I4Z7kwzWpJUuGjJlbtGsHmxydGWIioaZ6ThY8zfaQ4WOGdrnS0dieZtw6W//WTt/o8zVx74cGwFv
lYkXRPHN5J7zPu3jmiIyOFMRJWzVCgJaN7qnGXgl+OVrq8fgseF2HvEkMjBT6d0wdS20I8YySVQt
x5vIS+3kB/SEvlXoPjjsn5F3h6wzI0qtItA0Y5gRu+x8sxA4fiHHg1FEBkTkeQZrkAKcGu3JeZ/r
/2Ii91D7w0FweOydnPOwTZiVOmdYkwrLBkmRGnxVgcn7F0b/2h2lY9svy1TUU42u+6GcHZSXVjkg
S3rklsx5clic6MqmKUro3uAVz5T7FFusX9BPdDD8Bgt1u3fyDMTSR8Exn/ePuI/64Mz7L3a0rdjI
ZYC3Luw/5YVd/JAKRxK+7QvhfSj67yufYTYbEUt7ES0kmPbWP82Bv//7vDeFbbVcRLC+BZTqa4AD
5veoGreC1WFXL728+X+gWfmDW0IIMugqBjvY2k4byFnb5qivSk+TJ6OPqD1EztflIUeZNXf+bk02
0a7yGBVRSJjFigoVkZbaUsrXxRCtzIS7zqtabb9ZV0GMQhRi24klfZ5LUXTAxVNkWJuqcB5G7vUx
GpGUXRPFCqBotONb2nXZfQmwRZ0+xYVdw4/kZZq5Ehm/NRJLVeh1nIsu1gDZ6u381n/V3wZ7xlRT
gb2fzshrEt9W++tVMk+KMcdxE4vQEVMH77nQe2GUcjR/U4QuScg6y5IksnjbKXnfVx3MN27sWr8k
4/O+ZW0i0/X3WYg1FXWuwA0JZq7FnZHOzp04OrbkRUyx8Ol1QhVuX9521WMlkPHWskAKNamge4lr
VCKm1CcJaHHzwW7b7nM3jhehaY9jVhw6TfbqufY48jcTKSv5jJ1FepwuAU0XZT2aiHK3hlmrT/FD
boc3vUffseQ7unic7MDTUN5VM4YXYPOpukQIIztQbZfLW5eeouQOzp0rT6FFyucg4Fz2pqmvzsoY
YT9F5lLFMAlJ+S5XL62RWrH4Zf9COQrKIvPUKtk4Dxp2PqcXNT6nBqcax/t9xsbSYqkDNYO+mDkd
qFt8UVV4PQSbjtrqnhhHLc6ilrpNqAl87F1QIx3jm+lBvA8vtGehOlSJu39n240DK4GMoyZLmTTF
Pa2oo7Ft/qAiX5ncBRfazYzqtz25siUe/8rDXgml+rl6pAc1Adf7Ah6hwTxWySkSP3JOxTGt95zi
SkBsYOckZhQQyRN06ck2yLaxSwZbcLUQ6ZnWGd+b5Gg/lOmkHDXcdkyvp5MZXIGfM0hTAMKpyC9A
y1QeqiM2K9mImWDM3BYMihK/OY4rafTfV0dtFLS3pNB9NBBIsUXQeflVfzIP0wGZ5jOvi2c7LltJ
Y5BDknthwvOGBahYTIkes8rrsPKQdqIHTniIn+fYSn7o1gJfSPB5Z+WAiPz/SLuy5bh1XftFqtJM
6VVDq7vtbs9xkhdVRs2zRA1ffxe9z4kVRlu8N9evrmqIJLAAgsACDyJVP0kzY1IczNANs8HNKupq
ikB5mIntbSjnvTWjNIeWUQen5iMZflINdwrtGJk3vS54x92OJVe7ySHK0rdJPmkgC9PBbdc+gXvp
GqL6+zDftmAwjy/NX4UJK4EcvKQ9m2pXD7jGtN6ovpp/xUG5+n0OTexW1fqFYO+i6cHqz8bwsG/Y
orPhgKPB0D9pKQDBGsa3y60jjbe1whLKeBcTiGJ7v6MGPCUNbSqSWRnOpra+tO2DlVCnrO+7SuBU
BDrNE9AoVdcaIQXgV9PnergmaB4bBYGGSASHEImWqkViwi+G5c1ogY3gOuSCzRKJ4GChCzOQbLCu
4db6MjTXAlRIoZBScxvpdBC3WrZua/yAX1uN6KhkiCH+S4WN9olLDTbf3JfuRY/Y287+XRinyaDF
7xZa4BI0JheFkQPUr/uqvL1l7wI4VU6LwWot9oxmJyh7MV7ibDzMmMq4L2X7LmL+EsO/7iKV+5/6
ssmaLm00yE5WD8cynR8SUt3Wdnez1D/DtvcH2t6qRts6YafDsIrG16L+x/7XbJvv+8dwnjHLMAk6
q+GrOlADNc3nQfbL+I7gfrmMf5f8Xa2cU/slxbNhyAxYDyqfdWOWB9T8sDrX7sSGDotSXtuA8b44
zgbwMhLNVobFtWgPNq6RpqAO5sM4ieYNi+RwXjAs9a4CzTQq4wvjRpvIgYS4IzTWaxlX7v55CXSU
f+qFFC3DUDRgYJR7RO8Pk3row+/7QgSWZrH1rgIYs7OlpcpB9LjYQaRfLflx//e3Lzvv58L5PDKb
U6m3gA1W9cIya8kpPiLoDPbF/EvY9y6HQ4xl7i0VvPnv8DTdJMHERnegJVE77Ut7q6z90z29S+Pg
Y4p1DOSaoW1WtHzD/N/CUeoU3MIIy+rpQIfk2pfJM16R7jLw3pu0P1aW7emVhJKwrHaLLnscKuU6
RpniVJZ0J+toGDDoIVM01x4LXyH1V7uJnVpXfW0o7uhEXqmkP1fGGEyguMNwIWeUqivGxx2ktr4z
u/w276JDFsaeqtluOuleD2bMpSPeBKAT4RqDCn79Fgi8Vcw3ljERg9vtOYwQC1hY/3yWEX82eNrp
j9IlPrI+AMFeC0RxWz2Heml2NYKOEFMHx7NSv+z//hYqWoaGQj5V0U2bLwG2aNGZaiihNgTXO0kB
KS3qVsNsPk9jjYIVQ/CMu2FvaAYH+7ml6aA+4ns65S6LWj1C/E6jW6sLZCqaPbWxnt8EMFRZGfSM
DsBpjmLFy6Rr3T6pVuTo46sUflCXVgBQIlE8dljY07gHQA3LXamfiIqiR+1jniTOWBXe/jExjeI0
7rdlsW9ZLSuikZLgD4lfW3Jl9aYJj2p7rPvPsXxcjEag4BvQ+5s0Tr+TBe1P7cCk9R8NFFHW0UMj
Sphs3T9+E8Jpdq6RaYjkgbUT/zNchPYOGzdkOa3T3UUHRfDyJVA9PhhRywgF2kqH4xpBWqWqPjil
BKckEsGFGKMRLckkSbLXJy9G/yGdg30tEGgcX0lWdOUylGx8bEe/JNZtp3cY9+MkGLAWCSB+y6Gs
T4cvJ4sSQvJFwulgXNiH7iG8n++jGKkLVtqb/qhFPLkbccVv4tjOrvR7TO0uMWqYrWq3zjhb922l
OyHoel1Ahki9hYvjQCKvu9aSWjyoWRflYB+WY+a2fnEysDZJWLImlMbhRK0aA7rUcO8dkQ6avNJb
MO5ad/5pBGpELw7qPlLwbK1hNklW20LNsZnliRyQe8KT6710QcvTD3FfN7PSHWDiuzKrNKpiRDgg
ONd/2vll6D81i+kWyuhM0YnOnbfERIBOW2nD35SFQw69M/oCwzkZcigH/YIRr8EQTEf50zcT1BLV
reLLR1Pgh7cqAddC+SKyRbIGPep6UIKfVPAGSk6JagevvdEu1A9BM9R4rBFwPtLRQeHjQRRI/gtc
GsRmdWwYtMN5gF5VYoRJhvymRax3hvHUUlwpKuTq5xtRkf22C3gXx7kAbcz7LOlQ5d+pDx1Fndx1
kY77aLaNlu8iuGOU80GXNWlGU0RT3RST4dRWIgBMwSr4vguMq8mqwcY1bJxLUH6/SMOXVjQ9XLAM
/oU0tDCKTbXwJluXH7ver9qn/W0SrYEZ/Aoa8w6zPBLNkj1tUjx7NJ0476+RkC5QtAzuBjkaao22
GYqJEvWjppw6UZep6PfZ/1fLmMoKiVMFvz+UgR3fyYMgnynaJvb/1e9TycSYtRKYPibkp7xYXlos
o5OouiDqe8ug/4l4v9RW5+C8nOW8VmQYouGw7H7sDucFw3yGi/043/c38lP+hdHXL5+M+9atXRHA
i9bJ4UArdzNJh0bx2vphBvuXfhNP/r7GibBG540/7OSiYFO48rw6FFMTKNnsG2ryNKXqdW6jwNKV
a9uEV2NMT2GhuEplHdXGFvkypnN7W80hREnnWdbrFOaLMmH5i3aUfMDsWXGlM5vWoQpUaKvCFRj/
62j/IOi0yCgrKfKhalBdy0MRsNKK8bYX0hQJDpGn5rTjyigsA9FVmjxOyhfJOBQi2NiOqN7XwsFG
os92Z8x4MS/GwVUT4ijF4rb5fWeKHnS33mV+2zYOOipjwZxmxNZvx8TGBEYPmDaEPjTMGkKtjXJG
+uNsaJiRE/qd7ERf99V1Oyq2VdQdsjlTfzSk9ZLUgG4KiaL6oWtdxfqUpk/57LWRqJRNJIkzfTPr
k8XA+543YwxrpB3sIXEm5SQnt7b0c39R25tqqaZpqqamoQfydzwb0noYtA6d8qwIEWTFOsaFadfY
s7zpgY2rGe8ShBmpE/uRkGpjM6hbyeawOklKO7ZMBJCw7qCGHURoCxMzSm26hJUYDrINOJx2LBGq
5vqPDmgmenvY6omxVQvMEKqKNnyA0u97qGn1rE9vkXdn34Xhp1rNTkjddE7SgS3WQsJDSjy0X9yb
Paq7S/nca7VDFXoxsh8WsY4TxoCBYU7wzr5p/Kuv4ixTaUPLkDToq6wESfrB7I85+SsEX8ngtAdj
BUKZxBG7vvWn7lJcFup13yYUAaHIzjWvuSSItDbP0lZtgrSOjpQY55YsvccYCgklhHNXnGibPFpW
/rJvEiIRnFeyojyb5dmG9RUYpDL3TtK+7kvYPBnM1FVkxbD+TIYlFa1DK8W7izVoIMwyb4jUnlqD
CDIR2yHESg6HI53dK/Oy4HQYg5wVwAAw7BQUOjlIuWx3cqWgAHWx5qRgyWP0XNXfIOZKPndYGRmX
ZUoyBQUx6peiCg+LHvlIyLiLlAdEXj7ub+v2wb1vK3dwg63IWdQgQraz2x6o0ieNQN+3AEtTCPig
QfxHFINTd9rrNkGfluzpGbmCRhjV0+pFw5MmmAEcQnNnNovr0JPH/YVt6ctaLFv4KuZEOeZUjuB2
9ArjI9WJY87Xyi6dfSFbr2j2Wgr7ipUUvaMEc3ixuPBlum+9Htw60Tl6yW/qGfRtzQG9IaLAiykA
H3itRXIKShsD1FqTLqOIkJ6glWfMunOJSx4ZoS4blSb3TgiGbWFRAsO+PcGcZhbK0M1ND3eXNP2n
kgxuGXWO2RTHXB3OVlQfZUq9aWyDZinRqqK7SGCLFr/RwfXbfnPqimx4KC3SW1US9TJMIqhvSIDX
5YuoHlqktVx4u5hFrIYmwon8xAbR1UcmRjzwYMv8VofJj3XXR0LCtAY0J2F/6Kv4rEaickKRCM7R
hpKR08lkdyJwJ9jfk1TUPS4SwPRmZQO10UxxZKD6Rm6uYD2ucxEkM4TYUTyTQ5CxlOBbUGzsGXdW
sNzOL7HkYjgYuNaH1GHl8Kx+KmI9rYdpdNqX6HuLAq7oUIqmlG0GLevj4kBFnnISFRSBe4shuNY5
RqIn9LJz4bIpuKw4HinYgFE2CmBm41FrrfYmBzNVbkkzeG9ZmhL5+A/K1x6VY/kjK8Frvu7LEuCm
ycGLaTZtHZmAF7VKHKv5qHZHrTzsyxBpDIckmLulp0qNbezJpZLvE/Kw//sCiDQ5lAiVmeCFn8jo
ajGdXMeQVdyxJPlSxh2Ck8Hbl7Z5JV9rBYcVRJEMpQeJME5nQtEbCnbdKiA+8k1o0o3Pi8AeBLvH
09l0LRjHOopIqDJlJ22/Ih4SLEiA9ISDjLZOk0aaGGQ8Deh3RLFpYFwWBKgIhIQ5+M3lqLJuKjYx
DOMtIFvBBy5t6mKXyGYWrXyyzRmcHc3/vZbK1lYiOITKmjiR7Qw71li1m6HSiWJiYyG4OmzeCtdS
OJhCqb2ulDFypmymh3luzuVdAVaj5Tw9gDsQLK7yUWW45CknEc339h6i/AkpaFvDdOTfIXgeo2Kq
2ChDUhbuMEu+bC6CPdx8KgERu8ZGF2vgMOKMdlLNUO/Z6y09LAfdNW5S3HeVB1ZllXgiFHobJfcH
5q+kcSYskUnFNULHncVYntqMdF4xRS/zoMiHJqZn01bvQ3l+auL4WipjYIF00pizT8PUHTAL3QdF
l4tpskEXt5eCTJjJOT+03XSfDejGIaCGzrsLTYqbnFZfzKE+o6cQvbNL6/dhJNCL7bN53zfubACo
U63qISIJ45sxf2vaT/vWugnY7zvFhxBhXNS51uLCkuqPhvVAy9QZRxFdrOj0TQ4SzJb2DUlgpRSU
mPVhutG/h0fqM3wjJzxD769pi1QbFvtr00zOYlWU00fFnPxzR25c5XVBqGvea1dybVCpw8B19iqv
fmFdirXuWI916ohepf/Fot+/grNoouVNFNu4HA1nRn9VPoUBc/mFK33wQWXEGFUTEGfatSPOd25i
8GoHmFqtYLHD8jOTzSlgjN7oOffCU3gEgxKqhiJhbL/pMFfCuPiiU227HhKUS+Sz7djzt958iDsU
jWcoFhJUmTB13zFsPr5ILKuKtALrKlDqNyZPKPNCGfWNrv5MtScDZO2LaLqESCIHXJVWUCShkNPJ
T9qhC+hbj5d46jkLjP5YmCYTDDyyiWyq3B7m0jTHkgILUVMZ0xV7vxzMS5J8bav+b8KnlSQuRJuG
dKnnaIFxJOAqq+8r+n3f/LbYB8D9rKuyYRHZsm1O8TGuLLHlHBGN4VAvvweLhDMdGe3BN5yZt3zp
X0xRfn9T31ciOX2nqq2F0YiX+B6TPtE3cKDH8GhC3/vA9kSD37ZavH5bIHdYsUoLsvSIcNjYRALr
okf5jtkWuRe2RrDN+lMx3jeTOy5JQUYxUiCLkdOabnZGAcqVvV6wTkNjdESvUJsprPXpcQpP7WmW
6QyFp4eLduhvxyvj35TvC8UjV1AZIxgpwXNajm74Yo/O8S/aMX7bXM53h1WnWlWITE9LZ3eOq4fR
To9NKORwFakM51nB4lgRhRV5yUF/iwnV5wjtSaHTu+mZDQXft4lt8/7PKdoyP+rLbLNuqDqM8x1i
sJlL9UOY6pdO7f2lEQ3x24wY/msKEMX52igerZIwYiM5GvE2o9yDQfZ5fzUiEWxrV95FK1trKFNT
9hYziOODJkorsiP+V53HEjgAGeyyLCoNNa/aMlyz0nyJ2v6U2LPfTs1R66PHBpRv/78l8QDSjiRr
WXNt3p4i6TGpT/u/vxlnrU6Fh4wObKwWRUgyGpYzRKfMCp06FkTZIi3jsCKKpCw0BoS9MloLUhKg
XbGQW6ehgjukaDEcRMwLAtI5wY0oWmq02X2PStSmD6bgSDargX4hEdSAQwKSJH1n5ngkls+sxJoi
YccebulPvAA6GIrr2JhBo3zaPyiRbnOwUMdpKmXUULwpKg5jH982luXti9gOh9+Vge9JVjEvHm2y
WJgKLjcNVWMY3uiZHxnTmLiOa/Pte7WNPAdEWM/J0DZQPUz6+p5hak6EJ6PJnp1ZpUFNpSAj7WOq
gbxGRM0g0JO3fVjhhCGpaZplcCWqfiilT7r+2E3f9/dSJIKDCtzgen2x4S2mUvWLTgqWOL8sxSjQ
eIFlvWXyVytpl1mPsgzxRaHNXoaicMU46M3ZEBUqbN9cV6rB4USu9kZdl6Af0cfFdvOi/JzQ+tWo
po92rD80mXEzyApeFrtrK/UPJFTOGJ310hbRKyoPvtqYyTmUuKxOPSqw6QGP6qfJGL5khfK0SPoH
SvMgn6bDTOcTyNNaJ7Hjh1IZAqXVRcn2Xf9qy2/WvdoykrS4gw/wr9mH9jS/0OMSLGc8NiORkV6E
OU52zn+6DIwYxyMlntT/uGFWYLOoWQFtfDv44Zlx+KO7HxxbeDk6hr502Fe77ayd9i6Pc4Fd2+pN
P+Aikt4uh+S4HPsjC8rUg/ZWaipa379EZe/yOD3vJrTWz+PbhU47kOPy2jgtQt3hkVGsKMH0U/HT
M8bbuqmfv/SBqEiSod7e9nLuMW0iSY5btJVVWfaBRPemObrxMJ/MNP8pm3jLlNLKz4diEkDltt29
L5szhzFVIrOpkOul+vc4O0xIICX5Z70XFUax799bH+c5xzEFStoTEkZokogU5VOJadv7KrONVO9L
4ZxmN6tt2EU4wWV6msGcr0yeNDzvyxCqCecyM0Mvh4ZVB0wfw8B0lyOmQV0Z0VURqE+TzzyM5TQf
Fzd0kAl4woPH/gf8y9XofZWc+4RFLEqos1ZgK5Ldkqa+bqLTf5JyFw15nhnVT7QNL92su+kY+6Ee
C7L3gpPk89tSb6dzrgEITCUwhwdiCDyB4Bj57DZt22LMG+ihVh2z6WPUBnX9eX8TBUpPOGzR1IV0
Q45HfF39ROl9aw9oxDvQ2hAEWJthNkoiCLEUFHa8+aIVQhujklcRG3g1qpUTlyB3025sCVF28WTO
t2kiuKRv7ty7OL71OevH3mxMpJlp82lO7+vlbpJF7ZlvOP+HIa+EcLefTtZja45Q6NeXI3HCMvTH
IjlaOQAaye06lx5qlCe7qtl/z8vyQc8SJ1d6X9HT0osNKXXqFAN6B3JQre9tF6MDiLhUzb4m8fJd
i0FXRBPpyWpG5Ien7+gaftYohlKE47mIllujlyqHdKa/tOCbb9RlcObcvhpVeV7S2puH5GTb1EnM
5bM5GE6Yx6cOZOeGVYJwPLI8dcSzdwshTSt9LdPFnbLpnmrJ95qYt1NZ30zUfkwt9VnW9Mtilh/i
fuogB9mBaswWT9KMR7uXRKzom+C/2lNOH7NladOOQE/ooT2x4snab075WdTpup03WsnhfFxvd2qF
RzYUwHrpM4qbAvPeRpcDuRKcAUrxC6+wnFQXuBiRWjJAWVkBGOVAQDQCMkswl0vHpj0m1XHfoDcx
abUw9gkrEaFitPpAgRl2Px2UYfhQYozEvojtbPNKBufBrHE0zLzEMpYn1ovCGKKLHxjrbVwkTIY3
AfvsjTu/tL1nCNvat5+2V9J559bSEDWpODodM0hjF61F6KPI/OnIEkahkx//ywG3v2rR2XHuTgrz
bFRYVGRoL2U9OWMctEUpUJDt69pqcZxPa0sL/QssuYiW7ysb76garj6AUIPN+7G/V6JgT6AufG9D
M+ZT1S3swpbdW7GvJYLQnB3GDkbyxZMlta10bpBrTnv1KR3w5hyq4EkN3TqyHH2yBLgvWg4PH8NE
jXwE7mfNdAoH8BjnwulToiVx0DHN4RKaOq5NYBO+zI38s7CgB5GW+dQuTplW31pKfSIV+Wim2SU0
m6utdEfFSFPPqOfYpXr2OFdd4kZ59FfGrxuKBoYzXbY507ANWQpjM8JTTPnDbGtXQR/cvhVsxgv6
uwTOCvAcEs3SgHihsI3HxAg/oKjMyZGa0YpWFDNsH+a7LM4WbH0ZJwIaVS+T/cz6uYD5YX8x+wJA
CPc7VpJUitJ2hLORbBvDkSrHmP+qBVL7tWGoCf1dRlRnNm6RMGh0fKHNo5lcNnEhizGWgJl0pPj7
a/oXz/bfXUPV8u8CJbuqDTLC4hgdVnekh+LKiq/159xRzv9Ao+jhQLSPnEWoIRn/mRowhV9lKXes
ROBxtrH3fU3sA1ZODe/SfajUyJjWseVYw+RiUPlNZibe/t6JxLD/r8QUZqVgWDCeqzpwDzp511/y
pGkd2opgXiSIc6CSEmbSUKP3ELUeDloAIgmkHpIg5BYJ4cAAo1LUGPP/FE/qjtL0OHQeTQQXlG0o
fD8XDg3sCcwa0gQoNM3h1Bjqq6QMP7IMTXhTc0oQ5Oyfj1C3OURA3XZG9AZ5nt5bDtLN4Len+k7y
y6N+Cp8W3zqKuxj2AQ+skb/rhGm2kjrLwAhLQ40Msdwmf0wKJE9H4VQpZpl/+spfu8knT9NW0aSl
QwpTD1D3ETuEODqY3tjDYvqCSnWR2QoUhE+ZztKSjvYCfC3Dc5V5qXrURtGJMXj7c02s2IegB0Xn
6wFr3ZYLc8QzQXqrgPm1w/g08qgFw/8ipt9WxndRnFH1Zp3FNMX2zcPixNYjRrI4pv4tIUEUfdpX
xM2dM3RLRZk4iox4UO9QHN5p5oyH+vEGJICOUX4f9Vxgv9vJ9JUUDskXJYtrC9RXXnnLXMcCLZ8P
bEyoqIR4U8dXgjj8prHchuMIpIhz6difjEj3zUh7iCpdUFKxncpcSeKAPFRpRqIB3AaNP/q4BmFk
B3lks/tYtih6kgTyGB78oX0rcewcV4COrAPNKwUXFR3T57oAeVOfPWWL9m87E7WSw6meLRVLmVmw
pNEtvuhsKPuNdlZAPJkcRE/WQlk8rNshraiGdgE9oKflaLs//in4Jp4gdBcpOQfuzTTVxciacWzl
p5XfUEV3tE6QfhIqBIfo2jwTCc1RMsIjdEkxMu9X49r67AbZPOWBsCx/E4/eT4qHczLHsabbpYJU
JbOp5HN9RHrUbc+Y9CbCvk08X8niQr9CMdtJGbC2FjXY2oF1MxZBeZQPeDnwRe1A2zZsodrRtECi
zM+ptJPa0NCnjjhTj5xsumjTNxJPjlUpIljaXJaJSZiaaWIOG88hQOeyMjUbyxofGGkCRohhQnPr
N7dYqLDHdftCbBqKapsa5lLwfZk6yVGOm7+ZcP68eENg3euOEaiH5aV0RYOhttVxJY0z5HDSK3lE
FtlT7hgjP3NX7Wv+gTHJsvdSET5tBs4rcZwtS4UUm+0IcXKUfqE0PZstWo32fdUmBq5kcGY8yape
jTVKzNMm/4b7ThDKDYqxSnKfsZ6mWJUstyrkgOrD39STriRztm22MVJsbz3u1glRUyGiU9wEqPff
5215wKO9RmY4Ezk7NunVSE+D6OKxGVOsRPAmrKtjv2S4UOfVc0Y+5vqXPDklyWNhvOyf0raeExU1
NGC1whRyzgfbKaZ06y2yq6V1tKQPlhTU4SvyCfIQtOOpU76k4yuIvJW/Skmu5HIeuZrkRQYRCvoh
K4w9t8hD1tqOWqQCZ7Ldf7aSw7niBtmKFOzTzEXSN8tCnegn6uh4yGxOrP2s+Lq/o5u2tRLImbIB
AvuyjdCJYsv32vy1j0Slv5vqtxLAGW/UWnHRGyg9VKICj9tgHNJ/qrmIZmjTfFdSOPPttCbpKwIp
Fno1CszXzDM3m7wi/JGZwZx+noZKABibnmQlkTPbqdbNsGATqpXpZkmCpXjox8JpRF0I7MP/iM3e
xRjcxaqd2xpWAMVTzGPfXdI2do3usSWDo+bojZJFLVECfeDZEoiKcNoKkRocSeOE1HZyKkqmCjTC
YJ5zFW4uRS218oyzKsG0F992tVPoAkzd9lCrbeNwQrGkbCob9rx5iUAZeBwCDBXzlaBrvcVHe9lB
tCgRMhkcQqDeumgqBfpgPigHDW2c8kk5W47hxr7ticjPtrZQ14gKYkTEy4j8ft9CWk5KTE0V3srI
XLXNvWE2nMIkgiBGJIZb06L0SVFR1BgM3dfCuJaoyS9EjMJbCof6EERIsozJJ3ycVCRzRPsacZIR
54E90xPti6d9jNtcxkoEBw5pZqGZJgPFSjV+BggZ3ZdCVE0qWgWHBkqqocgvh5nKxjVbDraoyn5r
ErS92ib+BSLD/GDdknKkqRRHO5QHrXPt6/KV3kRBcase6BX9627qZo4ZVEf0qH2WPMv/i20E5weY
PywFkMO2eWW3VtKlpOlgt2Z9NeiHPryS5m8uOkjt/JLBuaO61ORQYqjav7HOY5Dbg3nC+wRKnJfL
fDQFDyGbmrESxzmnEDV4ujQjYwr+lmPdDUG0mH5NhRQRDNJ4FF8vi9PAKQQ/8RRCA1m2mZ5iF/02
pxy0dKUffxad06YurhbF6aIqVyrGP8OiwvlZUoKsE5jTW+fDzmr4iDIx6yG2KFajg39iTrUTaA1u
Y7KcjQX1I03hxkaGKQzFwWzTxzqunZbUZ0qrW31afMXunKjGlajCvMVhPBKr/rLIox/b7VkKqWMr
6SEOE8xosR729VewL3ziUKOjpWUGu5Hl57wJKlFBsej3Ob+WTZNexhbsw8abvH6XTwKnthXjrJTo
zeet7G9BHGAPBb6ftWwN6JpqfSnohWkugU3whZVIrppjz9SHdOe6e2qaZ0oECadN97xeCgclWixL
OqoiQd6JO3//bMIe5PveMc7tOfbTF5FzFp0Mhyp9E6ZJLitwl/nLEH6J6GFfs7buP+vlcDBC8RRN
atYgIasPC4hwq8vcu4n0cVKDfUGis+FwpJ6nJu8XuBmk249S05wLqt0tsrBoTLRhHITQeCrimWLD
lCn1lRpYleWCq85WYLvaM35yy9ybqN5l/E5jaJ/yPPXHqEfFrPJgSAjVms5fiPK8v3ubDyNrmdw9
dRgwEQ8TkViXkAIu0gRZ1QU8Z+qJMYXLN91reSECmYITe/PrK6PVe4lIeYxlphR82ZLk9/1yybPa
EyyNRXw7mPzWgLmSY839sOQ1lja6y0H2FSc6tzeM4BdNDefoIKqfEVkwP6IlpOaQ1BFIIkzQusaf
wEPmZy7JHO2Miuwn2xOlCbeuW+uj4xAjG5Y+N1J0PCX0JZu9QepdrfzaiwoxRMfFIYXcYLAUwfOW
h5VFuPno1I3Av7J/WJv8puvFcHhRgcx6TCrE1XoQBogWE6f43N5EZ9slge0OXnxUXIMNaHzNDvON
sKpLYN0qhyKkmWQjz7HI4Uy+MTqA9sa8B/XGcNA/YpLScbiZRJzDm9cjHQx5GCen2kim8aZnmlJY
Lxj/h6JG8wxWMF96DD3qjl7yqQ+G4/4ObwPyuzTOFSdaY5FkhLSmaT0jPdgZ5mR3KMY/1L3g0X17
M99FMcNcGd6AITtRkxEoZjefUxjgYBuCJiKRCPb/lQgMjq6kUUa8JeW3VngxNcFubQcW70vgbKuT
QjWLJROkfvZXG2MsiP44jbFTDl/V6rkE/78qnG2xjf7vIjk705S2tGmBjKGtTbk7Y0RR06BSM1bL
l8IExwKdnSVVBQHUtnG/C+XMrrGHMi8rPNXQNj12BXHibHicMGn7/6d8nHlJ0gDyYAKNyKf4trU1
T9KN66yPI6jEk3MZE1OAJ0Lj4ty1VWSzOXfYTcMZ/fL+n9hQO7PGh+RABMvbrGhfmTKfkgI1RSJF
JVLlIKz3kg+TVz1qHutINb0YLJSgoX6kfuLaYME2bzpQmgiCINFy+RyVTPRQB53EP9Gj5MQukNNn
t6kK4CV6tRQoDZ+tUvC6rZAIp7kokxOO1FlKMMGPonTidmxi6gRJHdQA2DypX5SV2NUFYXfnZ9fo
JnZtxc1eoqDzqtP83LpV7GC+giE4zM0yUaRGZEsmtqXKFofLWkeWpLXQXKdfek/6yBjIimB8iZ+S
gFWods/ha3hTX0R31M1dXYnlADrTkek2ZiSwmgHNQNQKJko+WFr9fd8UN2tw18vj0LlWq6WhbfPm
doZz9Wofe2/y7Bu4H1/7LF3zm9LC7MPezQ6hKxohsInbq0VyuN30lV602HRv7sdAmpJLFudf9xe4
LQLnY0JxZMQUv7sGmYLaUGPZMzn0y/BZlwU3tc2wi7z/PndOSlFnSjNDPWLzsRme5fHSVRejetlf
xbbyr8Rwx6TQ0O4JcwfRB+pJzhBUaKu3vPlu9FiRufrKclsCmaKlcafTK3mfaDW86j91Iyla+VMv
C0xwy9dOc58685F4pr8vVRVJZYax8uVx3yx2JyPj1KG0A8MCHqPr7MsXuXGUo+2nr0agH3IfAfuh
vDLCWcavrzo1hiz+FbCt9px3wardGB1Ipr1hGtxR+jmVPzoimtuy2TGsr6RwPjeRyhq8s1DQ3kMp
y210tA9v5AWfGLshq/2oJ1d8uCKz4FxwAoVuUbWKcrT4KZUvFv2xf4yb8eVqVZzDlSQJ9TIRVjUV
n1LTj1INXSqNM5YP2mAJvLtAFs8HtGSYe0NCmGAxFudSWlDZaX8YQumUNKbfV6KUqEgchyhRgQFP
6KWVvfi5g7cL0YAzpEg33/WR6B60WaSzUg6eFaiZksJKmM9jr53jF9AQoSXVDsiHBGi8f2ICu+M5
B0uJDIYFHg2vHG3JARuP7BZpLDtkWmRHXQpBSC1QQJMDF9JNlg7cBGOd7ZbJXZc97y+HwcQf1/13
BeQLBu00rWvSYedSKShRBKn3JyUTzd4S7RmHEHlfkyaxIETNU4d2j6p06eznWBLEIKK94iCisKci
IowzE9TmGLATOZEpCPyZOe7tFgcHYRVKGsnhXhhtQXKOAlYgOB//Lqj55Sz54qJ2NMKiwX3JQ4h/
l5HpSNXF0cb05/7ZC1bD91OOld7bstkjrDi3pyGgNwooM/Ub0R1acCx8W2VjFosVI+Lw1GHwy6I5
ZuPwsr+STQWzFNtQiW5Y1ltwunKGQ2nqxaJiJUUVdIPs0iV3pOrRxDPBvqDNtawEcQqQJhNer2oo
AB6f3YQYJ5kSgY5t4uZKBOcSrDBWUBePYK8sPyXpxU4vauSW9r0cDgIo2ywS0d9F8anT1KZ0Clk1
4OhKh/Jt2GHlmt9tUDqiC+QgnURDCAVre7sRrs4Js8NAYzJhRlls9hgYZhqnedB/trT1pil0y8J4
3D+uTXTDpDzLIiCRRCfs70GSbBRTXLAKgZwql6qwL1Ne3vV9pop2klVP/AEMK0E8woVyVy/gtMdO
QvtOyVk/FSizqYO/GRppg6v915I4kMt10HnEbEmMDmsBCblUYAJbDlLp9gxS6df9DdwOqFfiOIWv
THueLIYRKbgrhx8stbg8ZIF6ym4nv/Sl04RBqX9zF1nJ5CxARbkthr4y+MtrN/4f0q5rSW4dWX4R
I+hA80rbbryT5oUhS+89v/4m5uyqORiqce7so0IRUw2ikCiUyRyCG6FR7y6vaxsw/nxFVhiqkEDn
GEk9Hsnhckj1yBO1/CoJW0s3e07SbTvLcF6OyQRCYtE0mMWGLTpnACGxY25nLwrC88YnicVNqG9B
FBHRzKESDcx9LEXbMFbF3JEWc8OzJb+qBxWSU/HV/FV9MDKbvgICO+Z4ydYxIyoUIjFyAIkFkdmw
aYiKLB/hJNA8L4ivl9fN8AngJQSyDipljDfZmqXZpmYUVEDFwbzTwyuJ93Lccoj136dfdYVMiiZM
VQKsdOpo3AkoQYO690ii2sol4ctl39v8WqulMKAEjj6oQwWUyH+W/Qi8o3FVekkUczCJtyIGkmYV
tKfqgkKHKB/mSbSU6nnpvra8h/1m4mf95RhA0sImDiZa6Whd+ZDuKJOd8j1yBmu+qWNLsjs0LtUQ
kfZ4URL9wyzmrg0z0DTJYigXA26vBL04mnE0wtjuiuMyfI8nnoAUb88YD9cLUUyIijBcna7aCjxB
xSMYQJ1POIYmmoYowc1lNoWmZ31WRD2N9ZMXpXlQk9eg4/Sp0N/54Ztp+Osako0Qk2DWATolTQoD
1DMGr8O8f/dGeclvI9/8XGczbGbXbPt0ztF864Tjtzb6QbKHcOFcEpuwSlY2GFiNFXGapQg4B2FQ
6PlKO+g0g1OZDuxk/mfastbG5PfwQLIqI22OW1cT2sNclTdJp3LuCequF7aGlcNY5qbWtRn0FtAR
3Bd17omkfYJwt6+a8k0nQJqpbbzLDrd5u6+XxaBelIqRls4NdQeAhKuh+Ipa2ovuolNdcStfczM+
nxPdGGahMlhkNBm01CClZu9e9OCjCKu9tWZRLTYYPch72sEUey2nN2DDD9+ZYnzEBG+CJncl5OPN
ayl+jLJdNOw431DZXI4hEtOgoyCsGDOUCru2C1XQlP2Y7W6fHgTo4SrX5WlxKWETL924gXpY0tkc
A+sNGATyuqVD1Kps5RN6eU9L6pTGty7kcjtvXCEy6kuqSQxVBmLQpa8uxUSV56Gg1Ja0Uai1wYz9
Qln6MmtyUVW2Qw8UrHuujsm2VXiGZEg43ywMRpJo1MOENxbVGO5tSjTf+rk9WPk+ton/TzHqU59V
PxtlDvgQCCK0fdCuHGu0JVowLCGP781E3UmVYKszl2Vs0zVXBplvq/STMkI7gM7Wagf5UD0KFiom
V50Futmecjg5scdNlPE+LXPeJzk1co3KVOT1jxLz/akSW0llmw0v17iFznCd8/eky1+5Ti4KIF+J
iIJMyX/n8B3iokZC5/CFvdC7l48h/eUfQGVljz0WSZhBaHUC406lOKMZuPWc3182sfVcfrcmJtKJ
yjJOtAloIhKLtv0snSVdT6j6lA450P7szOZ1q2xcCu9MsjFOOOrG2KGHZJYeM0g+9d4Y3KTIEofG
q1y9cBa4icyrj8hEB91oVk1uwD2k/KYWbsNxF8xXU+x03XVsYnZp3uX6U7uk1mW7G0HJepHshWBG
U6PkMigUZuEkqw9N5pmNag0KhsGa2JHS21H3LlvcBFHdUFDsQg+JwYZBppk1BM2nlGv8pE/PhQQS
BXWvpIeKm3XfPud/TLGh0NxTUTcI3WF22e+yL5N0E1QPl1ezdY3jA55tMNdcIyKDYnQtnB9le/Cp
2okX/EyhSSZLmPehpM7jLu8535C3MAYxNXBEZEUGo3L/TUaH04gmoOIbZ2VbrkETVKap6pois+np
cK7CJB9V1ZGvzJvmkSrqVLvkwXDEnzqyVCo0WwMbQ+Eg9/K5o79bmGKA4R77Y9KvyxyHppIULRxi
nPe7+Ll/xhaCezz09XvhNb1tbz4Xrhiq8jYAh9uP7W2Khhq/IxhVAEzrGv3squbk4Os4l7/q1s6t
zTA7NwpRGfQtRtvU6r5K7zQztfo+4BzqzRtgbYW54MpBWNJy7hVn8gJf/DVZphuCMYoOhGu6xbu/
t262tTXmZjP1Omz7rgbVS/Wt1xtL6XIrS/2y+ATnD52WIZA6UcWPmolQjguzaoGYS2ie+vi2I7wB
0s1rBukiOD200CBoyFxlpprFYieYqhPFVvWj2Ktu4oDoS7Gib9AveROK4T1vtrgPsKqzTeZqa0gu
du3Uqs7S+VVcoZB116hXhXhF5u+hfK8jEpmk0L7sh2/xI3tpr60ytxtKgnjyRouKGEi0qRrTLvGI
bunu22tAhFowz022shXvFsqc6UIzS01KUvi+n96naN/oREtEFs6vjg3ICiaIdI27+aXuLMx1c5a7
dZmvlsteBQQ8As1sCJSbqPGkn+E1Jp4tWsRWeq/+sdjRjirmkP145BUtN5HsvL1sd0exTCMYmw2o
the4vZNRuhFM7mzKVvSwXh4DK9C6H9M40lWnybPDVOmHQC5AZrA8x017StLcWcDZoXV5YgUVcdJJ
4zRQbiPOapUM4mRh1Y1qifiscdAHhG+L5mU3ONH2gO6K1zy2CaIrYwzg9PKUpIOUEGeKCqtVFVtD
hNTnJQereTtHf8YqjlakJCBo/lEcQw2doV/cto72l/2SZ4LBm3zQjTkIc8XJQByeN5JliN8vW5Dp
1l846ISBl2Ka8KaN8bGKwPzdZ73Xhdpu1vv9IgcWyul2Oya/kkm7U9vsqegFL43lb22aeIW5nKa+
Oy2q4MZ6+6L1nQutb7eOxHupJofFTD+RMlh7MYNJUa5WbTfTi0QurDxKO6tMK3uaueqImzcWQWhB
JAMG2ce1IZWZnhqJ4uhoeIyfZePblDqAJw7qbIW6uKb+mGH8NE/rLmgC+iiavo3CD2N5EE0omDvm
wKlbSpvwpokYp5eQ29HYd3taQoZdbBsKrf23lhIUewnEiQaLNmcn30dvPCUH5RYj2wjXLjvYpguv
TFP/W52SRoznJBtF1RHGY5NdkcW//Pe32v+gSX1eGwstWplBkxrYBoJ1t/iJCNshoWWWrmotKKpE
bn9cvpZIPerohf8Ey+I748wWlugGUFAQVnF6bqZ5trKM10DD+34MyoCpNlKFGlu3jMcy+66lHGje
dMLV52MgJlMyYdTCiDhE7FyxRmhW/Uh0Twuf2sC7vFWbuLwyxUBNMkELulxoDF3+RlXWSZfYqrnJ
541677stYVBiBCt/kLcIbnPpTo13Y3EfJKdEz0ERfJ2DczgMIKDy/2+hfGeTCV1i9OoIYYuTbIRX
VftSLgn4xnNbG3inifMJ2fe4BLoZKcRUuBMYD2aMsbArveTs0nbod94mtiiqjGldCfOEh53f7Fs7
fQ1lL3kZvfSWSqepkhty+d54y2JAQiZUpEXE9yMPmt94mr84uZsVlgaxQrBkj9AvEBwe6dsmyq/W
yQCHPhnZZEbwfD3J7Qlsx7L2lLcO6Ub3st9zjpjJgIQyDMNiGvigRvks6Act6UDKJliGseuElgeH
HLww6ade4a08iNFQDTFBilbyKhA5N8dphzuTsi2hl/Fp3qXF7vL6NpMcKwg2GQwB+X01LQG+pHrX
YPBZOQZIB8d7Opgmo8U2dfjdnzyPYbBEKyDXUSyIjEjklCZ4nkZPbzjQyLPBIEkjS7UqmMArdXiq
g9+hdK0LnO3i7RYDHM2sFSJZEGnM8XJIquEIan6Oie0H5B8/11luV5WAkS0S8MKQ/WpPCVC7N0GQ
2OF1G18+UDrLBVgEGVgeRATEuZ7YRXckdeyW2lUe/U/7gp6D9y7eiFKqkQBvU0XLMQA/+PoC8oCK
Vz7a3htUV8BsCJ4NNhMph9IgDh2O7UwqB4qgvhCKnPh+++SgMIUJAoJyDltZLOU+6kdQfjnanfhc
ONOOUqM1x6Kx9Lv6sUPbNJp4eH0om9HgyiiDRzMpdV3BTL8TTE+9VtlzitkCbSclt0GOkLDPOcmE
Tb9Y2WMgScp0sxklukiwOxjQc71alNISW96MFD3zH54yKzsMDM1ymUDCIcDFpZSg/29tDJ4c5tlw
5SHeS2XpXoa9TXhYmWMgaKiHuk0KBeW+5JTLxJrJjistsmnDQM8Bji1tiWLwQdLhf3GHT9dKB5Pc
zNF92nFeVdtv87MNNqZo2jGahBzrIA+UuGLZ4Ta8B90WlKODa146a/NQrYwx+fAp6MZlxFCGs1SP
YXVahIfLm8L7+ww2SCraCdsmw5tKu9aavVTcX/77m2fHUA0kn0Es/lFRWVuChASV6vSZW/WaZSqh
lweB00yeQRquguFfNudsj7mD2gYq2KDrphVXSGz+ipBulB9QqLOHp+CaW/mkIc+HE2TgmWiYIMn4
oIc6yIZYSTJW909VWfkuhBatmY9OeaLdGz2Po3vzyK4MMkd2WerBNMuACrDuY8MZwsLNorsUD1Ej
4Pj55lEyJfSpmbK2oY86Lf2wBAOE2IqHZIKMXXVb5IJ12T22xh3AnUMkU8QY9EdFLFIgq7bI8D9h
B3U+d4EUA/HJv1Kn2l7Q2RTj6mYXFK0yRchSCFehalqK7EuhzlkQzwgTJDejOEpdlKKUVP4sq9OM
9n2Bl6/bvB9W34y5jzqw/4+agOTr1H6JtH3et/YYvhr9r8t7szXUirl07D9Or/yRgdlI0rAsdOxN
+E32i73ujW7n9a743Pqxa7rtl9EJ7eYZc8njqfQER+V0eG1h09o+4+zCFKqVGCMQy8i9XN6lpvc/
LpC5kYoMAqSTDI8QCouGeqVtOFR6mxyF62ZHXil/duErX2eMm/0r0cOt47xeIYNWZjV0qgE9Bke5
EY6aT9sLisgKHOlaVSzlTrMWN3PBxWo6My+Fz/u4zE25TL1mxv2MaK3MbDHFgCGvj2HLTVeLY2cy
Es1cyrFAIUYqTasYfuva6PQa+l503st069CtLTGXpBSMJSgVgYpRtyNxbYWNm48/LjsLzwaDHvkQ
GKOxwBnn5SBh4Cy2ZJUTp2+C4XodDHgQE5yQorhQSiwq15dhdrw5zl6/Bw/L7vJyNktza1sMiJBO
rgyt12iFQfIwy6QfQ3ewkufyEWcapaOGq87H8wf6hVcvbWT+xdygxcCm7287dNlOrfi9NCpXgxqa
zVke3Q72Zka9UQftr2jImKNhjM2mXMwjnI+WbAsnvht2xO1ADqXuoieeGvVWkLM2xviGTCTJ7FR0
7HRCfk1m4zkKQ6fSFRevzKd2LhGNjv7lBW6642p9jKvIWaosYQ9s1pMnQvwBsFFz/ZG3LsZHimpp
A0OFkeIk2ouTuqFrVFb6q4GK5GIvbu+BkRrIqN+SmLO+LT4Yef1NGW8ZW5Ry9BhRdu32brfX7NqX
b6eTgmhbRztIZc17OhEZ7fJ/MbW2fRJXn5e5erK2nXPwwSAsBjmd7LZ2sA9Ppk9vOR6T8/ZJJJAe
1agsgMy+mwVU3FSQjSgoNnSgGqh/LbqF9l8qSIUyrgxd0I5LPbO5s2ebbP1W7cskBqM5bFYg4i48
xK3LfY5B7/JL79FwubHDh8gvXZ2rwvU2tfHhaK5sM0cT4gSdQSoCpSVRzq1h1j1wxdiBUu2LsT4O
4oxMJtmjBeIxVaebLKufAzm4HdPQmQvQ/mI6XS+qb1OVgfFr+JEF8r0YS3be9L/NXHohaX+aC2iv
KGL/TNAsG6SjtSyL0+WZI86COy8F9JNiF02LiSWBuKIpDTeMGh8N5XhuVxY0DWyU+Q6xqD9oAWZV
59mulewm1OcjpGwhrtd2z0OSuFFo+iZShYpAXDKX7kjGqzBra6tMEPnl4pEMugXSVbuDMB7YDlEh
19KTmBl2aoTHsarcxdCdejSdtpcES+q7lxJM3tFouqRq7KwldjYrbtJWN4GkNlYTKz+ySMFk62z8
lqK+tyr5SzxCJxlRhK21YOMORK9T5RM6sE8JCAPbpbRroz7OGn52o4LP0RhvlI5XL6exwqUdZfCv
M3pDHAckSKboHuMyogHm5O9gGRqlY5QdYnOxLoPfZsodklT/PTJsGqgIejUiMdx3PmgHyBKmVhU4
CLV7L78tHwp/CcFTcNnmJuCCCB88TYSYGjuXGTZCLYkK4qUsuze17nbJfyTazIl4N6/IlRF6bFdX
5Kwvpd7meD3Ei6tVT2LxZBq2KvMYCDbXoomqrqqiAnJ85vLopELME0EG05B034a9LXWnqO68yx9s
+/mwssLcHrWYoLtbQDTTfBFtTCPdLUf0nTmRF4PAZfaQYrJDOwU9Dc2cQLDh5bJ93iKZCyQ1G70N
ILHiTPVdjjqJ9j0eeUH0puOvlshcE1Ns6EuVdrROTFVCUn/06Cwc78HHWwp9RqzcghjlMrUJ4tsU
ytl6VLmN3LuDFnPGNraP1Wo5jPuFetqladWraL4cnPa68P6ZQ6EaBmBNctT7yzv0F3sowYkKGqzB
o/1+XR2SW1qqhJhpcGc3sser0o6fUpsKVBtHcEfwzjD1uA84RUt+/7HH4JSBm1aPVaRrivlXbe7j
huNy20HLygBzsFLRTOdyAS5l0N1R7cwpryBy4aV275E76Xo4UJnJAuJtuFb6I4+46C8n7rw+5sRJ
ddbXffQWM9G2blSWdpEDfXaqlXM93/bO7DQuclM4c9p9H1oaZ0M34QsxtwpMkRSRzb4W7Vw16ZAj
2VdILvjGLZVOhZqHouTUj7c38o8hNgWr1cs05SmK/PWIskwb2IvBK+tumtBVGWRWJsid3wh/V2cu
ntMJERLOXCHgUVkF+6aTefBBz+0Hf1zZYOCj14g5gFVUBeW7fBRz3U3FwtWVyp3LaRdm6f4z582Q
kGpDNkcjb7LEqzWBtVHpVEjJgrcL+Q4gY4dsZWalgyXZlFAndHjp602PWFlkTtwgRVHaagNeEPXV
SB6VZrSTKrZEM3Aur21zu1aGmJOX9Gjfznp0MaAwdRDNzi3CT1BXwRUwaihLpqogn/0erdRxKsy8
N0Ggs9woyWPb8dCDwt0Hd8A8MKjE0XKEDXpvII+yvFsE3P6UFyhtLJCP/VChkBu64tfuu3TdOsqB
VojrE5191nJu5/Fm35O5+gWsQ3ZloRodnj2qn1+rmGcbTvVdggHYYtc7I9oPEXsf3gj0eJLYm5W9
tWnm61ZpvrTdiGi6dYM3eSpjr/2sESfQtdYvBka0eF3xm8dvtVrmuutKIy+zDCmdScVLQPu1CC6B
AJxQ3co8usrtByXYDhRVUjEtyqoTtBCvTQdBUtBTBYXXXX5VuekjPXP8Uv/Wp4RwAIbLkV4wNZ1t
9ldJ2+YoWULz8ks0WMIP+nY271M7fOwOxJd+U54X6ev/+/ytbbLJPgH3TqQq2D45f5aKzq6rxbts
YStaeGeCiRbKIjB6NUN7AUQiT+i08cFTbKsP9UmBZHTsTf/jihjoyvMhl2YxJE4pJbahtH6i8ZS3
tloN3i2JQS09IzloWGuaZpicaS9Bp8+807zoYHIuzC2OtXeWKH6uoF9rchBLl4hUaUKjvkcYfqPs
hOs5sRpX9iCZhrSzFewpbQ4mIZ0KGIR3uB/tBY/XA7gRNL/7KQzM6WnaVjnBolWfeMou9uGTOOO8
mfqNG+GdGQbLoAcyxqBtp5XHzCpDZ4wfLzvkxt0GA4Se57d4h0EsZYzwvsC0qWMk3SEO+h1YWh0j
G+xUEzjvwo0HwDtTDFIFqChl4oSydkR2Uvolzb3OnKzLy9nelvNy6P+vPIRMpdnUNSrNlB4lPvyz
LRX3LfMXdPpjh1XtmFIhK+sRt9wIJNTs8jW9kr9S7Xf6zKhew5uSn+zmfD92GskMslIuVMTljWIr
HuWCJRD6BDFrjFjEQ4rlEDrp94mXz6fHl7nQ19umMhCStsuAVi/EkLQYTWeuktbG9AkGhxoM9qPR
ixNB8JbJwEk5mdIw0ZpOp7nJ8n2sdmnCcXqOl6gMjsj9MBKZ7p54oLPMMV68kst/8W4f3rOTMBgh
Ls2I0Q40OEp5bpO+8Jol21/2961G6He7wwBEgEptbuqARAyo+Roea92RUrajD8tV/PFEmzdDR3hM
7Mznlic2Qr13thnsIAkRhhgNE+gxMw6tT12x99q9CJvcSg/PKxjwyAoDDY5hR6fXFHQ45n5zJFcY
O9zTed8ME8zSLTjZOB+XZ5RBE6WXx2SQ3y7rf0TbQCkYfK1qf7D7GIQMwr5XoGfCfeJz7LKJbaR4
QqNoRdWp1M5Kg9/pfIzjyr28Op4RJhKZFRUOSqendf2QIYvcjh7m3DifcPsIYN7BQLbio7RQ0Uzo
Q4QONxSaAqdYgtoShabhGNm+w85GmDMQQbWciBAeceZAvS3U9FctpXut0tyoljngtFXngM+fbTE+
v5QG9Mc6hNvNF9rqoexowbH1kswaQOkaHeojjxSE9wkZzw+i8T8oYsiVJYBIb16CT7nCeVGMn4Np
WO0qAaptan6USwi3XXVcAcTta+SPDVZbKFRBsoTOa4IuI0pJhKS6U71IPjmEYK4QnFjkOMW2e5/t
Me49DQXQacJbehhfdOGooqJRNK+XjxDH8d76uFbRxjxWZIl7AHwv7xutt/LxgaSuiu7Ny3Z4a2Gu
xKjqF2kO4HSj4pH+ZxPvRPHbZRNvqf8P17wELW9VlCTJ0BkbShyOoVhjyEC7ayDRVdwWTgJh2xIs
sU69RzkdmySckPSzOYblrfhiZZj6/+ojkqFDGV9Gs9t86N3llCHVOOQoggi+vMPYJ8/e5nFamaPf
emWuTsxMbjqsczav4/lgcDW+N0ZRFHFlgEGjtjNjEcyaSKcLD1XwGMWjVc7PmnaS87tWflKNh0zk
fUPeohhUCkQQbWsBDnByMvzilmZbBqt2FugUgoPT+xeqiDyLDCqp5TyjLQa3RwBKO+JlXvoUnNJ9
dk2rIdFdb/HyHFuE0+++KwNSyShXWpqhPle6NUQkYsgDQC57J/xSMR790INPHKZvxJKb/tvG/POO
GoxUZzGiWzuhabkJ0IXmppvIEb9mb0wOsiW/mI58f/lM0KVcOIts30epd1KkgTTNaRaPdIndlz8n
cpV1Htrij7H4YBrcWjo93pdM0lO6Oha4pyVS0mOx3FAiS2RXd8r9AKEhOvotfv9EMWi9mQaDNnOs
5bEcIvfdjq/Dcprn7BRLXLVzzlE0GGip21SeOqhcOeCj9ZZ4sPoidwUjf+jkzgFtrC0snWMU9XNh
pF8ubyHnfLBMp2GW1BGBZI4zzcdUBcX+7eW/v3klrHySQZlqajCuSyf4guhLLqB/BcqKEk8zdvN+
k8DxaJqgWPig7SMKEmZ7aQ4ulA5ZfjKT1jJyLxvuLq9lOym2ssM4X9sMgwB1HfDc3FQn1c7d2ofk
gYV+CEyf0RnOy/a2v915WYzz1cs4h6qBNJ85DS74JN2m/ZUMvGzVdo5gtSrG++JhrHtxBEQuN62b
3eZu6cvQbPdkDzytTuLTt9nnztV5acztZg5tPRe0Y0wsr8fo0Eb36OK4/PUosn9EirMJxvPyTNAj
nb4b4hztWvlunr8Ei6fVu0b83rcC52rj7RVzs/WdNOZpnhInKaGVXeZer6aWWfDq/H/B+POqmPsM
FSUpFhXk87BVj7hj/AHNRMgLGLhVOnveJTaJrMsfchsiziaZCy2Nh6iWBvTNxlDTqZ66mrNRb+Hn
hZ1in5FLEoqTSdMcWYxSOCVIb47invjRDtWPG96p+ssnNDA8D346TAYy65FEfTZatCwiqxIgHZDj
eV5/IT7+veut6Rau/ynf+GOQfVKoWhx0so49S2dweATzk5hkblJzoyuKBx++owyCGckE5RFGQN7f
jVDQwsCUhB4QWuEHPB0G0aLS7bRzvIWcls/rGd8GxLNFNuIwCymJMdNMWzISAEd+pSzWcBA9WvTW
8TNC3mtpE+lXBpnXUknKMKoWgid0dBeOhpXpj0FaWcpnNMIVcWWIgXojlqdhGUIwAySD1yblbVGp
dpQr/uWztQkbKzMMxJOoi8sSu+nky16Jvpb1Vdk8XDaxje8rGwy+d7MErb0G06iD1z+D+Rud9/JX
DZRKlLTfdJS31s7LNnnLYuA9gmi3WTdIoYuy7iapYsdK9jUfC++ymU1kWq2Mgfi67rKgF/GEmZfw
vpgqpy7Ux8smeCthcF0GdR9IivFiaYUXYXiWm73Ka2TZjKJXq2AgvUSPR9D2eDBkb7UANED4GvjJ
uKlJejYuwAPbMCJ3Yz7pE6Ik7Y7OPlABRN2dPcWVX7i2ODvD9oyoY1+hRRsZh2g/OaKre+1T7Bs3
2qlDl21ymDABwQFZHhaxzACpVKbDEEm06Cba8W6RIei6M9G9vLgxGmNqF+8f07nsHdt3yXnvTAYm
2noIjQ498U6DWR0qix4etL1xah16H5c3mf8Z5eI1ML01/K4eQPIktFEUIKwxriYoVUlWfMj9FPym
ILe5+Rf17c23yWqFdKdX9obYmORwgT29NvZDmv4At5GrdpSCR7eKECSWnbIbA+1LLGo8gsftt/TK
OIMjk2mCyLhU/runtR/hAwcn8kql4Qrw5IZOsFgtpzWP57wsrMxlVeGpAWGqrLVM4yUrOG7DM8CA
iijOSqopmPZTW68xHgOFkyTj3JImgygVKn5LFeLhYNSpBWlz6HYjbX4dp5wHEc8OE3C0YZ3HaYKb
xWzvhNy0YvNVS0oLGoO8w739xTCJDt5NjSgsWbJozgU4aPF4bBzMxGFEANR2buyDZAkpP/lfhDbb
uH82yPjAYGYkllTgvogO9/CgmjdZ8uMyeLyV7z4C8tkG4wZaW0lauaAI3CSiWxXxIUlmP26hlrH8
FMaXXDM8VHXsSMHM3Jhawmg+zUbhVkIzgYH3OGWLswjirdp0Xi3Vx7wmFkTHrKxBbhd0bWZm2qqg
elFS7cNpr1T4E2XsT9F3AjXaZn6MyfBj6GL0W9RWFoaQpv1SJa0boz2hk9HHOKOLpYKOuGa4EuEU
2f8C1+fFMz4aoVutzXsgp3qX3OreAoJM46EDVzPq7oBqiZOH2Oq2Am6e7TG+OoS9amgKbZu/ITcd
5g8XC0xMIfTfMf2huDRt3FsNJYG35/vLG72dsz7bZh84wqBnSVAhT6ZeDQ69e9ND+Dp/RbBM7v8J
z4vDvAsae+DlyzhuzBL4tW2P+kKOpt+sPcTjvu18OfYur45zNFl90tSolGIRcEHM2S4d9srEAZnt
8OjPxrH980XSKuhbphm/qHe07qYP79XgVxTvEunQYb79Uxmx1WbR9a4uvCDpiBLSIhPmGwf1lSS8
W423J8ylZmilVHa0gtHLX9MQYyO30cBphqCH5wKyEAa9xDSJswXqN07aelJ3rWqPhuyBxciqxLtE
Ed3LHsCzxuBY109ZOzWgViHQFFqCPXr93KV7VaPj2NmCxiuj8r4fgxxKLVZATZwmod3prWxJ82PR
cj7gdk5i5QUMXJR9tQyRjACWKgO29/krDcuj3eSGtsjt5+OBISuxSJpAzasGLqGAeNnHQ9MGv1Ty
MuEpDX2UBz691PahNZEoMGjF++0HrZzcSItqLBf0nubgwNFE8tQ0s3PZK3gmmHOEGEdvtBiPM7kL
QXoClXmh+VSgdl4Fc5KUdEw6I8QdYhYY0zA0PzGD58ur+IsjnG0wR0lWZpK1dDSyo/qhbzLTMfpJ
633u/YuECu+jMUcJxHOKUMx0WGg3QFlNdFNkY4V7bW9e9Y/FXejwOJ3pz/+IFOflMYdJBUVgEg3g
tR2He7M5TOpukVRL5fY+bC4MWSk0dRP08LGlIoEIy5K2uH6Xdg8QT4VHzj7RL/NhISsDzEvMIAVm
rAoE7cmeeKM/vdAJta8q+m5GB0XUnfI1/I1Wzz2vu2gTjVZ2lffXBUnLrCYBmMaT4TAajTXkOyXk
Mett53AwD6cRzFeLKHS8t5IuqtQPMl4MdMJ69GtfsItj80JjF81LPXMv/OQl9zY942ySDVrEsIvH
jNK7julONI+QFxLBX644l/dt2y/+LIwNUDSUAcxuRLNgn+8aNbbzaeBY+Mu3oxOMEEj6KPI4YspA
Laa31jOwojvDCa90l9wXx9bp0dyPR+QN4XXYbzHXKiLIU/9rlDlXvTATdGjjc5kPk4PGS0tzx6Po
Rz//YRfWMPn6olrFNZW6Ql+YuMtsbqpg0zVV2cS8Fx5OH1QMzUFou05GkUW7k7z4GB+KY/eSHacG
GWE6ZFY8iSGUaK3LO8qzygBmi8mNGJ3caIivK0sVduMAMbRPTKAo4mppDE6il3EahAxPJ6Ldq/mN
ZnCCzm2nWRlg908OmjqtSpCpnzRMSGQ3xct8G+wGlyqsRAeIB9xxk2YUKj5A2Momc8ijkAxZixFr
JM4Dv0X9nrKtVa70m479j7uOhyqcnWKTdHEjYH46B2RWQ7EnuXCCmt1jPY48gl/OutjMXFAVgjAa
OAvJqdqTE2UuX3z5C5V4A5+ww+vA4C2LvQmG2QiKBMFUPDzl9TFDDiQveGviGWFgX4okFJGowITq
zy5lsiT3wW320nqDSwWwyu/CPmg5J2s7Fjk7CMvVmWSaGow90mHiHaWIKJDJD58ysEOIJ35X8HZQ
urJGP8EqRkR3UFUNlDpg8KJb8PX4Espx+3JfuPNuvu8PvJrw5kNvZY8BDmUii56ZuAoGbzhBVnin
+O2+4/fE0/2/cMzY0bIoMvSgwui50zgBWpETj1ZD9Lf6H/nJ4+HbvEVXi2JwRK9II3QJiqdm2exC
Y9njg3ppiSmapb6/DLzbAy4rWwx+KKkkDhXtgKcq09LOcDpI3BtIafBYOzcv7T+GMGH13jPGJS0W
aUDc3RrIw1X5qUwVzmIufze0+703Ic1CpfU1XD2RnTL81cutFeZ3yzJyztTlc4z2vfd2pkHSxxK1
b6eUr6Ras/TwDlRYNmdnNoPT1Qdj0WISug7pOiS7fIyuo3+ww0SV8RXy73KP4wtelRsQgd9GB26x
m7c+upWrQ2zI7QCJHLxjB298xrMSPenlr+BxsOk5jl4TN3nl3WPbi9XQRw1JKELYhE1mBgXkmnGt
KEgHhCiq16Knku96/TOrRl5wR/3g42E+G2PWNy9RkpYjfacfJoeqOQaO4RCI5GaH/3VdLB6CKCVp
0X7kiPNjKB01xW6Jo2S3JOB1XGwNMCK8Oa+KgcJeLKcObGUo1RErxFEW7P6r/ENyU4/c8l6A2zWs
lTEmlpqCXo8g3oXRKlSURDeD0rBgh758I4GhvvP1W159ZRvoz6tjMDFrKyPQZyQfpv6LEf/QkmsV
qWu9PkXDXR9ehcvMOeTbeHU2yABjuGRCa0RI6XXtTlH2EY/LgfP32fTN0M+QDWrxBfPyOsseM/LI
wQ/OF2NnyZcknYe6wQLe8MOOPPIy7dRb6Rg4oZ/uVW+4MnLLuEZOwuYOzm9DyJ+vpzEQaea1ZBYh
uhOnDMQh8+wm+eA06cKpCGwj/tkMg5HhoiEHnGGNGmltU6i80AgrSx8VS9CMgeMRvDUxsKEKwvB/
pH1pc9w4lu1fmajv7OEOcmK6Ix6XXJVaLdnyF4Zkqwju+wL++ndod1VSKCox7QqHK8JWOW8CuAtw
l3P6RkYtPGvesuITs7exkKZIJIPzF23f28b0o7cDsEYddcLIS3oR1+a6EFD/2qDR1sD8xPl3xYpN
K5wvu+iAt2G3yu9s2FxWv3X1PsvgFGAoazUC9BJicf6cmB4BbNNlAesR4yyAO3qpTHFPCuDupiR2
p3JXSCCyfaqDwaFtKYjFIlncyceT2RjJ3CZgks9DOKAOln+Rq3RvlGxjW/Xz5ZWtKDXIYvU/eJMN
TgfID1gcW8E4Yv2FYeq4g+Uou2IQPQ1EcuafL8J8YsZKWUqVDCC8HW1av9Dv2/DGDErv8npW1O3d
erhY0abMqsgIOXrXOr1hxU5WxTuN5P+5M3gnhwsR1jzPV4WmjNLoy9j+XlVQBct2RkuUrfgBLcJd
IN5J4mJDXDbxpEnWTENe76cvoH+6zj8lO+tAkGnLfLoZnrW7/Glypd8zL9xMT/XBfBX3WazY2PJr
8CFEzsdMoi1Iyct2FyhXoSQAGBZ9PucnQkANycXMEh2mB0M/WUKg7pUQ9W4BnJMwG8Qnu5MVzOT0
XnYv+/ZDve+25QMbnGg/eMN+3E5+facec1d4y50//MIhmpwDGSqzLaqAyF7XBFd6XqdOlCBDGmHQ
Qx3vU7nfAzj6Cnif/mj1u7SYrgvKMoEXE9iGyXmWopmaNAYOjBe1BED1KOkalj9Yo6CSLdpozqVM
lgFWARmU4vNQcHKw/WQ/T/SLXuMrfvLdeXIepc2ArjzpkwxAWXrVa/pVVJEb2rabNjEO3SBiBRWJ
4xxLFo1KpdTYPFv9zrRPKhKHE/s6GHvL+oXc4buVcb5lZrdnlQ6L19QKE6Xhfhzs+8tuUltfDrFA
r2TPaWduOSlNcnOo4ffDMfQqjFMnbeQFBnG1bDwmBQA0Mn2v5uYel7qNajxXlVw7rEpuwaa4AxLG
KYswio2Kuiy1LlrLbxRreIjyXvYmub2p1PCqsqttE1puHVuOWY9XFc1vJhBYWX1+iJVob5vTJh0M
V4msV9XMjlVVeV0sRDla9yvnhXKb2UUhIDUCLHTOWcpP+mO8gcFnW9wWwfVtd+BiFBIiimRyLluu
KiZFPXxZXD7LSugErSD6rArAJImm2GgPx2zm+2haqlaTamxSPDQdOTJ5DVA5v6wga48udJ+fRXD7
BhqoATJS5edMulvnjuQr97OjDJz+xI7xiXy6LHL1irCQyO9aSiYyAF3f05XpRU96MF7rmRPF2l2g
RV8uy1pLny+Xx4czJUnkYBwQDQCzikmZaY+k703izk8V/Rg4M4SMKAgIDo1/I0mFWQMCAg7Llukh
NMejFaGI/jfXpb7XjFRB0ZzaCDS1h+7LLwSQKrFnX7eOtlXc6jvIhN5E0CqrYeV8bnxsS/pyqgzM
fXihITuNVSG0FU7OdMHSBOrBR69y7GhpU4YxTKAy9d2x7p6G+HFMtoIdFB0TF76SSpVLWRnm+1a5
Vw+qH/n0Rr2VH4qrubRSbzsRFeZaFymU0QLCsK0B9ZdHlxtSOlbtIMlAN2au6oZH6UZHWb13wqv4
aZ4b1F8lz/QvL3Q24L9cSVBXRxFQtoAtx11J8slUg2BosU47e7BqTAk3KSoSuJrn0RUSIG4axYJ2
CHX+zEsy571fvAJGAOhKbTPLnAdAfOmLhnQYpjMfktN0F261LfNaN6FOup2nX0F/fRttROq6BssI
CuLzwrkD1rJuGFB3lNE5o30pQXk4HbMDBaxZ8zy5DKR6G+m22eVuilFt5oiSdKJt564t0Sjrocrg
eJop9DWLPZq9vKkrC1SZmtvF2alOjPvLJ73u7BYr5sIFQXNmGGY/Vjz4zX3kg1MA2KsBcEZA/eRm
z/rn6rNA5uxoLh01Fz9aIGbHPYVXGNwa8JeoMOPXdE+21Yb6huDKuWqziwVyocNuI0lOtEz2zPLa
bG5i9kmwmsuKa/IFBYVRKdRK3G6Sp3kATNkBLMjVtnP3U/J/YXNe2z1UeFQACGC8F6NS7w1FjXoz
63JdRlPPDPKAUQg/RTl+puSUd8KhpbXtW0rjzioooiAvWYYcjY4uFLu/r9vo9fIOrotApgEAJnjG
8GiGgdoFUjUF6E8KeoeW4c7ShWXc9U07y+BMi8QUwCgxEME7vPBkd4591h7Djk5x225FdrxqVGg8
+3NF3BFlVImqMpVnXzbXOlNPa532WGGwQnPTgwb/lW/l+7+3i9xByUrdyrmEilMud7tCb48hyJMu
i1ir4eJSeV4XZ0uRWvbEiFTY0sk8EBCXByjTobH1y4xPSEVlaoFe8EiBigSEWCOD6vUb2Q13UPVD
9AYgP0cBNm5zI38uBHmGtWvEYnmEyzNEiTnkoQUlYRMGibt71AkPSQ94TXFRbc1pLEXN+rqIdoEC
wPVxgqgZ7iAizgwJneyDbzOevi47YnzVtZsY3gNg80VDjaVrXGRjXahZUokrEgm+KiPA/PrHQfT0
mNWa9+tLGZyRRWPEkJeOsH/IfoajjPxk45vSIQFYYaC4l5Vx/bDOC+JsrKkSiSg6vIZRn6zcM4N7
PbzvQ1GO+gOdP8vh7EptjXAsGtgVGJ4xgdg4uPN59FU7aH6GPtft5VV94DrO4jgT0+pCL/IarqOo
0U07eZh1+0rbH7Cq9tY4FfsCrZtMOH4rODoea09JytauR4iVtwqmweZ1Vq71XLReeyBbdIWcAJ38
gMHY75fXu2rjCnhPbGIAy5YvlQPIlY5NjtRhH/latqfjp8ufv6r2i8/n7IwByg9Nevh8m1r7Ien2
1gjPWPUCMavXdHMhZ7b3hT1HBvA5gwpBmd213sliDjC9NxKYsqtvbeagaw2UIB7aakQtGuqsfn+x
uYXgeYMXghNlKq0+wwLnXh7d7XzVRZ/qESS/NwlSwM2b5Pcgq4qutIPiN7mDZ/ODccj9cENP8lHU
d7luLYuvw7kZJQtC05wjRONPM5AhQPy1+xlnCFiheyH6g0h7OIdT0MbW6yQH1nDrtt60Ud3kqDjA
NnL0ERAQmVc/ip4I6wplAzrdtG0QInBuB+BaqdaGMBQVua7gS9Vvi/ZXCiIm2tv/kMG5HL1qax24
vIqnTEAZShJntAsnSx5rrfEum8f6Bp4l8d5GZtGgBAlud1PmNPo3oxGgd60hzQMHG7803IYwMc0Z
RpERPQkjBDr9lO9jDNTGVyDiwCTkHMhNhzIHEJtQ0Tmml1/Js0hHVle4kD//fGEfKshb2qYO0Vo9
XWf2fSWqTaxr/EIAp/F908c1jWD5P0h5NuPn8MS+zFdx+1beirRvPTwspHEa3/a5jFg0ypi3NjaK
E3tUcUI/PE3b0bd2xafUH3aVCANiNeG3PERO6ZVII0jZQk2ktvjad8M+loIrW9b9VO98EgMnipDo
G43x7jFDwCjWt6NdOUOobwYlfrissqtxX0M9XTFMC/bHfRc1q6wM3K0IkKknhbdB/pKmD7Eqanta
DYgLMZwNmlmpYOAc3GNWld1EiXHTleiMN5hW4T/Nk5UEohLMqqYuJHK2SHp9rJuK4onC7Lva6B+Q
6/Qv792q8zqL4CEvrKZN41hucX9PtnH/PS7dQSqcyzJWlzGzz4EPVEUXFWcPJKs6g0oSHvdsb4Rb
u/x2+fNX17D4fM4CTCpVhYwikpeAEx2zoGi2aERjdGs9TCilnBfBKVlEqSxNEqJqlDZ7vEI23VQC
9zpW7vMUI02lsaGSMRMo7aXePFWVCLlh3assvgCnfgXqx0MdWQgB9fBNpfJmKtN9aGqwNEofQz3e
jXbpgwBqzwqGgbV2iwyi4EUp2mlOIVlnZ1MtweoN64axbah/K0TEcesizHmKAayuyG++9840kaew
bGBl6SQfVUapM+aBFxS5IAyt+039LIgLQxnwlMKMYQ5k3Ixe/Zx64YH4o8s81Uk8bea02IoST6K1
cZFHKxo7kQZUBS2pcVG0c2j6WaXM/RVzOC9s/hbv4lukmyqF17DCxkGA69LHya4EQtavt4vt441u
rAjVJDgO9HA1zrAttmhqmBkXhtsZjrvCEE9xHAHIfXlxa4PPsMPz6jg7DDQVSFggbvzBM5TshscQ
OD2oN1me9GbeQG18+hj4xYMZu6qgjrYaABaiOQssQXTbTwwba4MGJQ6r7dQWOzXH9FJcXsesFohb
dZsIZ5j+QEwD4tv7cyxBf9XRukSyo9kX9Vc2vl3eylVtXHw+t5wKkKRDPpp4CHV004SlJ4fyFvCS
m18QQ2RbA6uPCdZQbhlNpakEPLUoV6iHIL+3UTxLPv2KCF0zCabJwInDaXyg2xlLcugEUPsPVIr8
KOsOUWneXRazeiDkLIZT+WyM9DGUkTDR8thHi6kfavX2soi1MyGKqmCw0AaFJX83jiWLRAm6cj0F
TD7EQllxSN1MCr3LYtY0eSlmXunCRVSR0jCGXDLa0Z9K8zvSGU5PGlcBl+sghAuYc2T8e3QpjDsd
oyiLvjcaPIQP/ZXuj7uZvuRHxUaIMrtarSFzsUa3dXCq82BoQRykXTzWuM6AP+tpTr3XOxuzHj0o
Kq297bY+mEdvsgcGDDEMEgjyk6unB7ZraLui6+Aifr+tbFBBEq7BJxqj5aY1PUTqeFIm+nD59OYo
+5cNXYjhDDfrFALcaGxoCioTkGCc5jq0KmyZEa2GC/ahKrGgbGG4DAjYzL4vzJvMEpE8/fBiFxbD
X0DbVgeCLkO8j/fNtXSjgCm2fVUH4Lz14IiVttlmONaP+Uk4YTtfJC4J5lK7wPwpChUA5ghgQDpq
McVVH/XOmVvt81PRuH97pdzNpg6bfIh16OZwsLa4xu3SV9QAnGg7Y2bMvDrg0gbo5t9USh7zFZqS
JaOB23deAz8/7nd6BqyZKhdUa9ecIzkrJQ/6GkWRSvo5SxkCrDq+Vsb9ZaUXaCOP7JrnxlhWLTxj
FI1OQRMn0p5IJALOX3WMi1VwLr7Me2PMZZyRJT3UYNBM7jLlQZdvg140FCGSxPkKzZYCs8w62aNT
giSn4uTgNQupum+7yDciETKf6Hg4nzG2MqsBNYsSofbWFk/TKLgPipbDOQs7zwaQ4cEnVZhPnCiw
oZUn3X6m8V4ngguFYCn8nGeVakmpzBd3ebqR0/uyEDxy1j/fADITMC7nIPzei5sNy1uSob8CNH6P
WpJ5GAAS3WLXXfhZBnccUh6VttbBWoI6vU/K4Nrs8q8sV/ZlHJ7ignh1VO9qk/h1ld4zyfDUEpM5
JRgP1DF1uiLZ9tXktla1mwoVicBf6v4k6vkLcufZ5AVoOEwYQqx2m0JjbpPqDiaTfilioo9FtUCN
hysit9etpMdolYe9NWD2CAxnUm7yyvgl5TxLmU98cd2pbUCJUxIrHm3q13wyOgeT7leyAmZoNM46
1WiIcABWX5cEs+p/LIy79NAgrktpQPtWfEWcyeu2koPWEUw+mQ8/apXUARaxYJmzc/prRDvL5JwX
aSKcpzHfT8PCUYLQp/ZnJTa9gImYEdZmMzGhcRbF2UjSjJHaMHTfjVn0OSmTJ0tSv+O+6gV2t89H
sNiX6ano+o1U5N8vB4K1Qd53sjnbqSnLuyTB5XVmRkJHY3RodxEA03EHcszWCTeifV031vNiOVvA
VT3okbT+2aL8k6kXWL7iSd75i184vx+X24WaJkls6nBtCKFP5ObnLK8BOvfHyO08+wDGb3cuGWGP
/XwQqM66z/tzifzcDWAVtLqy0WcUp89InuZZ6lw+tfXwfRbAXX6CBIUZvGVh6OV1nu8D+2YQ0UsJ
1P9HO9li+6ayqGmCnJKX6fQEVDk3tlBySqYt5ll+JQTh3UosSwOhNw//MjJU6wv0/XgNQRKnf1HV
18vbtXoeCwHcdpnANu0DikxRSfPtaNr7vhQBGq1u10IE53rrpE2R6sWJGFl/39SNFzJM3ve4BtfF
/vJqVnOXZCGLc8CRrhQY6YHJjvX4VnWMOGOn3qjJmz0p18i5Yg+TxybLPTkZd3HaobFcb+4vf4nV
LTUwVIa0J0h5bc6KMThsJvAdqCsbwU4eqRfovWCdl0VA1d7HmYFmLLXQDgpct1crPjJhznI+9r94
iMU+clFlHJGsD6iNvqiRuJFMNnJXHjDzc1+RcmeEwzEPhruilVwlb3aZoX1tNUWEV7aa+VseJhdm
ekoSlSE7i169aaO7IKzZhJWDt/UB79AvxWYAarvyoH2/fHyrDmSxdC7iaBPrgMALk5NrwMOP1rYw
zSMNpF/oDVwujgsuQYfCjhTC8BKt9AYDgG9CqMjVfIhmm4ZMLJRA+bweDUIWTCG0pKK1YwEGhWj7
tro2ck9j32R5w6xTMl7VRNikP1v0X7XnLJhbG3RmJEUAC2g9ejt5xi71MndAG2vgjFu8qESdK6tH
BmRZw0JCVjH4oJIalU6kEUMBXTic7AQ4nHKk+nXYfvoF1VjI4ZylNEiWhil9rKs7xoDx1e07FXe8
y0LWKP9sIAD8uRrOX7JCT5GIQ3Qu0HZtgX4USefuunHHY7mb2fBQz/6sAVOvdOWjKFkh2snZ8SxC
W5v2WYK8N/r0m9KZusENrPvRqARLXHVfixVy3qWP0yC1ZMyJSE3jGQU9UOFU9LrzOHthHrW7lScy
UQrnIW9nhGncpl76K+o2WzN2gg3gtAvgmLriPu7Vu9VZLv9oDGiWtsacnsjH6jFXjO+KGR+0pPIH
Xdk2A9v1VSQigli1t4VMLsM06R0gIwC3jvvcz74tGZcFmBw5SVtjdMT0UKtqshDIGUJC87q1JkwS
KS3uxZRhcrGtr6oo2QlsYf6gv3iShSDOFkqa2YpUIHkh7aytDbTb/Ihm+DmnCggk0fV7VS0Xwjjl
73Ir0rs5qrK+vVVDezdl0be/uSBO9RspYrokB/OCTJj2DFFhYBJRc2Mf9233srQ1pGQ0t52vIlwE
nWJ0MuR4DXsJsR5AlnfUzfAOFNiPtqHcyX261UsWOkocPscd2ydkcOSiPmiZfq1HxW1pvUnSuGdT
4aSF8WDEtQMGudrRWeNIMXsiQ72v+/C6Ccb9KHfHdiK3NiFX7UBu8Jo/AeN60xvMCRhw4/KJOkNC
K1c1TZfW8RNKlDslDr4OibLrtBbNhkRzMlYCIyQQ+BuRunIhHQyLdjVG8AWaDjEFprcSHU2ion5N
kf5wYc9Wpp6pINry5Piz1YFkIxNB4K5LMFEwMQ3VAszqe/cct5KUYCQHjafsc0w6hxjGr2wVmu5N
E003+M3p54CRjL5XU9y5ggd5LB25/ZKXonGw1fNYCOHUspXMHs3OsOpYeonyeyO4BVLH31wIt1V2
NYC9Y8QdxDQRAVT2QLTciUJh/mq1QYksFsOdeok0XlJIsDFyU6HlfiYcTrYM/HEzmk7ss6MpKNeu
vqcWArn3hZwZVpJVuO3Ug+KA/CRonlWdOlMrAglaDWVnQRr3yuiUtgwTHYLy3tq1AWA48JhRw9A3
i9JlYb8xBuXpsscS7abGhTIpDQbdKmBDc09ltNN2KKkdp7uZjrrdhg/SphOFmNXguVjlHIIWV57a
UlEHDXGpa/zRi36wK9e7cddsqn15aORfIf+1F/qicSGtDUfAWON+5w3ZzlZ3TbszNQEK86p94SqM
DijdUpA+e7+kjjW2pdU4ODMEnZH5KR3QQlMmguiynh87i+H1IwxkbWzLaq6ojZ7qzwQ55ee5tWUu
pjWvlkDvV53fQhynGnGvSXKv4GYFNqOtiTFtTe68y+on2DiN0wVNZ2o+FCXSB9W+BiiMfCwHgb6J
VsEdf2pk6qS0ePf1+hXp3pRQBNq0bkKLfZq/wUKhMYHd9axFtCMPw++TN7djAwdrEzxYM2TqTsy3
N7vSv1zSFgK5mGEDBjlu0VfiyTTxphFtTWrkTOY1078HjaCgseqTFrK40GFncjYVFWRNlnJVmzWA
xCyf2G4BEpWcKj4w6AWVg/X32EIkF0lGVsddH0HN06uZJdwGC8LAHBnc0HgftRh+CxzVsW6swmm/
SuI7nGBz5w1ZnKZF25ABRxsJuuloWNfT8OkXVB5IOvPALf7LN5UPiWTIE3JJnqVuWXzNiptW+v73
RHBLwL0uRvtPAauSbsq4ckh53QiRAVbtarEOzueppFZajGBjn8ZjpN8mmUANVqPu+fP5KRVNKekw
Wfh83S5O0lQ8IvPnWJO+63oRtuJq6xlZyOI8XWZ0UzxGBpLke8yebfsrgoCUb+zrBFA+aFevHeUN
iNxgmcTt/fJZrTv1hWzOBZIGSOq99CN3M/ig7wJo2gymW+0LT8YAtKjVTbStnDsMQUhgGCneXJLx
fQhyt5M2SbLJx0YQrERyOKdoxxMmJxiCxxjXx6jW/SA4GcHToGX3lzdQoId8D3LQWcFkzWfXUj+N
P0kie111tovz4RygTjDnQmoMMFcUbDcs2ipSBqIuIHEHMijXCfUur2c1JC7kcd5Pl8tKoxTNe0bz
JcjRtiJfD8rj35PBOQi9QL9qNT+8CwUVU+s5YZ8rWRgXRSrAeQijC3o7rJFXQ6X0ZjgE2xJU5OxZ
f44/N958ZQGs55voCb6+feiDxRAKUEtkLjbGDVNrgN0Ar0Tep+O3Md9Ogchm12VYaEPTQEsB2rv3
IULBK19p0BbpFcCyy83ObdTbqBC03axfK4A194cUzoKMDg8pM0ZxMo4cC1VmxSke9X10NVOKgQvv
GG5ECJvrpnSWyO1dpcfaUCt4JmbA6idXY/hwWe3Wc4SLJXG2VKCBL7M1PHYN8KdOnoICvQMiKKRk
QI7mTS6gjrdATmuLjTDJO7+d/nJnWojmzCpMWVgDvw+4RK2Pxoc635jdjQ5EVDW6x6sAGE4slTaX
16uu+Q5rHsPF+x7sJTzRqWmHaDtimOCRYuWUaz2aj+xjp+57E3RVZcpuByV8yMrxjuTTVk5dQJNd
1814bdTds5kZ26CVXVCjuVLSHEGmd59Z5V0kVUcFl660UjdTkZxMs3KD7jGgIpya1VaAxbfnG/im
xkyNukSWM0n2hB7z5IrqN8O4bZsr1hyU8j7T9pc3bHW/UE/QVTBvoLLAGVZcVlXOkhb7FTDHSjUH
gzguKaER8ask7S4LW9N2ayGMsy+qW1JLLQC8pKns5izf1DQUrGc1uC9lcBZVym05yR1uz/q2uJ5H
JJEMtx87T3HhOL7aXv98eU1rnmkpjzMwJDrjQaIUwTDMQGbwZFYA8MYY6N+TwtmSQnoNiF1Qa7ks
vRz9TNQEUouZ+JfFrB8Q/Kul4BcIMd672aIJVaMpgQkQFj5F2kUTtS6sDizio/+UwN29aNxUTRtW
SEBrbevadec1SXTVmWjqSfsNiU2/ZgAON5VbauDu18BLpVPlTDnQjqM0dAaldVG4uWlJ4Uj6tIsM
0jq2TZ71WDT78YEqnb8rZxt2aFJWh9iN2gP0yD043V0gr10rAB/J/frREKjuqibNwCO6YhhE5Ylc
FN1sE6sZQXI3UdceqJMgsSyVL5eP2F7xygA6+kMKz90SD6zUTRMTo/JhRho394Cn8sWI2Kvd40s5
nCrVaFHpDYLV1NG0j8LyEWRth5F02zoiR9AjHJke3KOJcqtmmLgPkFFM2HXf5JsyMjd1UXtNH9xU
6bgds7h3ABT+qqeWwKpW1X2xF5wyVmgOHCdgGHst2RnF5zQWFMAFJ8rDnZtVVBt6O7/kifU1MpMj
Ccs9EBwE77ZVH64CTl1WVMAX8kXwRgGpcm70EBMOXl9hiwPmh4lynJLRGXtTFNnXbpnIzP8pj7vL
pi1hSFThMmaUJzt4zDHmEtHXrMq8y6q6Lgf9JaYio8DDtylPelV1pMY7o5abTdNfFfG2svobVdYE
erB6TtqPGIjhIIydv3d7iiEPYSsNIPJKQ1eC5dGUOYwIpuREUrjoV2E+dKhm1xc0r2r5WJeo0o7f
Lm/ZugygB86xHCDVnNWBOrChhVXAvQJNL7kurL0wwq4ajXYWwRnNqFZtHFpYhpkeZPteqgXbtP75
88QOeqiB1DE7sEU2SA0VsJ/iteZF8k3W38XS0+UtWrUWwGH/+/P56rU5qnlXqjhswigAq21HS4x9
ShRfscOvGg02l8Wtn8hZHHciiTaMgK5oMUGYpbdZY+woRjImwbGv7pmuIg1u2xZS4tz1wCj6yrBS
IDXotHXzKvDATf4r61iI4Iy+0FX0TcQlHuXGZmyvCfNrESuVaBXcySsqMZKhzXD7VfqtlgcORi+3
l09Dm78m/yixzsswuYIP9I31dVSpnhqEn6JE8y17RMtO2yAnmN3HYdE4xaR9t/NAwl2jv8oAmgqk
+fBFLQIMj0m3bZ4cZCt7GePitiqY4QKU4RBU2teiMa71wHTMXj/SKbivKpAKROZXO+m+d03zhVTa
k8FKzR36CfBzkguc10NZ1U/SJO+Krt1aVrdpGyJ41K4v2FSAM4gedLjt9+YEbqUgm3KYU0dKB8gp
aQLQi5I4mYqZ3KHfZhr5FW+qA8lKQXugjnzre4mkD2qpUnFtIj1Satm3tI+OZSkau1sNDgspszIt
3IQBY5jiDMBBRlC4CcgwNMlw2vyhiH6h0mQtBHEbSNDrrgwKXGonfTYbYBX21426u6yW64d03rJ5
sYvF9K0U90M2lyGp/rWZyEM6WrfExhx1mW4mvdlBLx4ui1z1S4tlcS5DCWQr1AIFLmOYTiMJNxFm
Z/RBFnimVTEG+O4IxlJVXE7er0weEcWTcpx7ALe0/qzIOYLrJNC41QkBoFX8KYWLSVVkTnSIMUtP
S/UhmIif6HboFDmBZqQb2TY8HQTkyZhuUjXfdVlyG7bBNUDCNkWZvk1mKYhholVzJqDikTuj+OL7
2N9a6ctQnyZN1Maw/jxZLJqzgAQsgmWVQ2kY2r9CJM8Rzvz+iPV5KkYY0WpyWWOEAjlLwIQzC4em
mwGdZ7ZEPN9lzNylmLgzXFSuPVtE/iDaRs4skOtLWkPt4Em035shdmXjqVJffqzqv7+N/xO+Fbc/
fX/zr//Fn78VJaujkLbcH/91U77lD2399taeXsr/nf/pn//rv97/Ef/y35/svbQv7/7g523Usrvu
rWb3b02Xtj9k4jvM/+f/9Yf/9fbjUz6x8u2fv30rurydPy2Mivy3f/9o//2fv82AGv+9/Ph//+z6
JcM/+391OH9Kjo34+Wl//JO3l6b952+Sof0DeVrAQWrmbDHKPNg7vP34EdH+YQA3TzE1FNZVxSI4
kbyoW4p/pir/ICj4qCAS0XWwRmr4Zw3i0vwzw/iHbCqYz5EJECbnPv7f/vh6707gfCL/lXfZbRHl
bfPP394fOwTpBBjr8g/YkIUXnDC3pFdETn0tLpzICE91jCuyLRqv++jjudDPiNSNyGjEfiGxQ1I0
eLjor1kzfVps9r9Xs/z2728xf357fly66AlN+6ajfkMM6tSZKmN0PhGZxEefPkeQxd7ooQWyTGpS
v0j12u1MknpKVlFBm+VHn84FgzRhZWnrBhiFMTRwO9Ao+KrFkSza+fcx+7w1nB2PWR0mBCjSvmG0
J2I91tYpRbRuxlHwEv7o+89HvtidoY8yVQ1T6mvq76a2aYkoU/CBzsizwMUHx/GILkBJpb6Uky/g
mzddOZJUZ4gUUUX0IwlcqMhHRE4rr2J/UIfYV2Tjm6aRg1yPolHP+fZ8vvmeN5+LjW09hFInadQf
w5dQ24SmPXcReMyO/TFCZUNp9kad7i8bwfsLzVkYF+5TpsnDqBvU7ypzq0X6U9+oDI9R03ap1jxW
Uk0BuYbR1sviPjp3zqSBYVHFNGpjv+l0sADq7M4qDcGTYe2zCd5V834ujt7o+64fLRx9IQ/XaTK8
VZNkCkKqubZP84dz5gwK+VJTB5n6M+64eTe4gOV2mTtu0ETtolSz6UEpDlKgH7+SxlFd5g/+/JcT
fpuo7GHO3ouc0fnWbUa3xy9Mv7sYZ/WeyaH1B+S7FVfD75+/GP6MZ45f7CW01f/8+wHln8E73P3n
RzGviHMhgWkGI4nVFCrcOJYGZGvpPxx8+6lV82dz/sOu2tyitKc+KSvP7m0n654x1bW7/M3XLHD+
dM55KODeqCYNFqiopu5EdbMro/L3hupPlz//I0Wa/36pSC3Ru5rBuQYor6hh59SaaBzlo6/OOY8C
M6pFB0AwfyLGa0qDwgEaku2gFVDwCLJnL8F7j3lzOO+h1mGHpoKM+tF172EcxG3czPn6OnMP0lv1
KdiGB3aYoIn3+713enp9zbaK016lXn5bHIDo7jSO6VZb24+gogE6iZDcBWUx+rTcl8eX2nnp0eX+
nTkPL4p7GJwXy9k+P1KHOVe5c7i7ekw8eRN5AwCQJ/yP6ub3O9k7XBfeM3N2gr4rbS08zWvknNYI
yCBAQsJDqlsbTU+4SLuKc5OA7hC46U4E48NclgeaCgAyF27v1L7ihvjVuqmfeJkH8JNDuAlBtp7c
/H5ZZz46WM6xsVgzIuC/ob8CQ3xJT+tt1isvbZaIPNAHAvgsW2qprazlaOBAyeFWQRrcJwO9LqW8
8S+vgCsE/Gm0Fufi9FRPxqJvUuxqBT34FAPnPwUUiY43Q+6UzsPgdM7TrnM697LED+zM4jyQrup5
PEkMGI1Jc7JSOXL6XoSo9tFncx5obPSmzhT4iNoI/EGZvppICwiCwUdHMf/9wj8gDUkG3RwTX9Ir
UL7Csblh3r4MciLCt/xAwXk8EVIVkTSO0CaUHphke5rWfWuU9GWSIkGw/GgNnCNKkBpsTK2mfq5M
deHmoIjSHcz/VdGRDFkr2qqPFsJ5o6hvkkYvSOJHZXUzSe2drMqhP+r2Pe44lkCPPojNfBHU1CYq
25Me+zRpPmuoRKo0QCKhMfRDJ4fx3Ujok6TLAg/7kWZxll4aFK2XmOMCdeaAint3FRilEGBu/pAV
7813Q0xZNg1hM6V+XeTbGnP3aHGyfFmx/DFpNl2ruWasflKpbWMSjor4FD9YEuEsPwD1FYtiWH6g
RpWDdp7M7SMi8CsfqADhrDwLU1wfRziuhmjDKe2mY6s13UarOwykSAIV+ECdCWfuScqoDrTQ2Ndf
WPJqGF6t3152Uh998vz3C2Ov5YwpBoWhsP/P2XdsV44rQX4Rz6E3W7p7qStbMqXShkfqbpEADejd
109QM9NPhRIu3tOWC4AwmUgkIiOmAgx/ZMYDuNGt8WQqMmIJURf7snzqIlPVQqFZk0fIe8XeMAV2
NfnUXSXhEgfh/Nex81gstXO3xfWwAmOgBkv4dPXwI/Mz+Pa/fjb+u+q/SiJK0Upzxt5VLgCNmZNH
ad7+0Fv916hV03VuQDlsWFgpyZN/dT3C4c+rEjjt3M52WZdRpk9OkDvkzrA0PELT225qf6DwjIZ9
w1Dh5Sr/E9j/P/PHWXzp2d1EvXq/I22uP+WA92SKIdm5Audlc7eW2pzHHswscPXuAtDTjW3cgsr/
uIx363yaQYFxfhsL1ubjXvNpj9XDRpUyd0m0w6qrpXmhs3psuzJOiy0834XAi9icoTOq0mV1tQK0
E411pNvUIhhavfvzrYsGwFk4TlqWsjRHAOfMkUtRoaIr8aLaiT4+ne9B9P+cpY+WDu+7IjYvkAem
dosKZxsatt9rnLdxNtdz0TKcGi0N5+U46DLqe9HEGL97j7RuCYGJkSjT8itF9eZIzTLNX5WiC515
WCQbSOCkeOVox2FDk4MvOcq3IXCVnxVI/Kkt03IWzT0X0feUdatq5zSy3SoNLGNUIttbH8/PvejX
OfvVSlPpuh7JJprPP3onjWc9DyD//vqt5pFK/c19l1amDuaInemYkYG3ScWa/BaPdudbF8yMxZ3N
pYvM1Vjh59USW8bNhqc+81zZ0bBvki/iDf4dekghRFJBZC9xiu7RVqaja7Sg8gcqRTMfa9L/QAn3
W1ttyP3N/c1W5bHmlCdm0m/kMeHMLc6qU22d27yxc9CiblfeBJnLOpc87YgmjjNnt6VFQ1wzT8zc
9r3+VbHj8ysi2E4WZ8ogmXbn1bXyxFb6MnC9/B/WulfLIoNpi36cM+gFzMx9s/+4Qlw8iblB1f78
3p9zB3Ta9MNmD5jtbr6nWagYseJI7uS7k/9qI3EGbBoGSM7VliTOYscIiA9r00emU0cp60MgER6+
NwLOlAfdbLdl6Ehi1nVM8ZSGDwneLKPzzQt8KY/oI0ZDh1ZtSFKnSboWxzX3Hpd0rHy9ej7fg+C4
NzlzrplSato0QtO1qIJ1fHOHX0Nn+CQ/IduqOU/ne/lAkn2xHDyN3wwuC2trIB07xbu8RHulP9lB
FoEnuvh4/et3CjYkth5ltCe6YNeanCWPg7bMPVNJ0jEVOLYqNscb17gajYPnAJivXEK/KmqrWx1g
9r7DY4j24GxFNFXrYdOWwFl/zSTJ7QhIH9C3pf5qVX6ZQhNDT87PiWCH8kUwDFXwjmsrJKHIPG9b
GyrAjDVaGzUsqjQmcdcC52ByzkHVVtLZLZgf8771u/KlTqHlwQ7nh8DBzv+NRE3ONWy1ow0dLWni
bl4ygDjAayzfAsZ19g54CgQEGPSgygOYar85HM5j9ETttbVDh3WVBSV4NYbuzanvzw9HEMmbvM9A
tNjBudBk7lrUHJNw1GOoS0wNAU2BFnnLo21KZk60+JzfsPrS65sWXXUKiGbZfYaCl6XLoim/pfbP
88MROI/9ufXzNQ60IKOi6uij1S4gXuFXnRLmKzA8Sni+A8EgPqBSn2L4btSKTJ1bmgxAX/eF4Tf9
bV9OvtHgvUGTIb8FhswXX9ZugYw6cWhCjIuuv531x/N/L/B8H8ncT3/vQjMV90OXJs24XDXjtYkX
fvqM6icf/BwRayUuXPT7u2F+6qZjSqqnm00TS38n3TMZvmcJBmfYa2FZvV15aFcx/BpcHeBKP+hT
fH5yRH/NGXbFMuThLPx1m4IAyB18pwjPtyxwSHz5OMoL9aXP8d+O/Zi21O9127fU4/ca5yy41reM
kRlrqsDbkerC7vA4RiRzIvJ2fC2/pXgsX9ysSLJFf2JLE9oruPGI5zsTPaSglyhbIypJ5zsyOgvB
MvAkBa6bubUGpZNjqlwWbbyWklhUdB5/yJZ93pW9Qy2aouH6Un3qcRLvr4FZpAQE73sVHky6611z
Q5YR5erE/z0oPqquPvW3KW0GqadFOc7QX1vC4UE7Dm/VRXXw8ORodH7q06N6ND74fYjE/wkMXOci
ABBgD07fogbJ1h9SQDPtzFd37zRGWna35X+f33KiJeLsm1pgXLDKLEsa4y23T1SVATYE7vsjsPk0
ZStz7NFogL7u6l+goBvy62qpA8uV2KGoec7Ch9wYux4380RVIoNcj80rIKaNLgm/BVauc+e0wpQC
eDqCWWkeRu2FWq5PZVgN0Z/zRr6h2MdWMTGt/jB4dz15NOrYkQEQRK1zJ7OSsaGmHXbq0KAw+W9C
D65FfJCZSvIWH2CkL0LhDxP5tK71Zg4GsaYs0Q9NYkDopo93jRbd7wJHElpysMZ/ze0j8/qpD+qi
/LkZxizZFZwhFhm0gRK4l6XfXnbop4bwmawQVbDSfO3I0qKotiDoyrIA6H6A9FIxyUijhOPYF+nT
OCodLB21hrkyy8g+ODGB2PcCMq4Kgpsg5/J8PS6j+qDIdPe4Qt7/TBxnzQ6S6Gm/9FnSX8yWj/rq
Ldz9ohehfIyZkRob6K6VJUE5Stb/dLc7lU/j2zQgeusJk9fv9Ht3FHx0wEOW/s5orDwwyanI1fL+
pxvO1ouuKNrVRDfOjX1RbT5qG6NdSZwEa8yAkj/tbM1yzhNhf5z1D0Bwt72DZcMcFteAghG84veB
m4zgt+wvTc9fQ/Xyv+hwb/grm+JcQsmYrfUqOtxuhrBDVVoaGj/mGHAVKJZLi2z36fqqF841WKiN
X5W0zXCJTaHdyQ5eFxjXfTiDa68IHYj21sH5Q0XkJHgsoOmWGWnmde9qrxvcZVqcw86h0gRScieB
p1P3c/PT5qubsqODtcByNd+7mXRsC6Tjk/6Xd6UF+Wm70GPqk1BGUSTa7Op+jfjUXwcxghHCEVmi
3UzhkGjHKshB0rlFVayEiiSBJ3BHKucxALUae3WfuFm5RMG4horPWnaoibwDT1TQWJ6l1y5GkAEn
VfrAUB1ROhCU7/SpgupLFWehVGJLcBnlgYO74yPVhL6K0tffIQNoVEEVZVEBXU73r/rajU1Y1bMa
uyBQS6P/rZTmX1ehcq7CtFXFGT1YkjbA/yHh57YHyZ4WmI/KeQWndnV3YZ5yNA/zaxXl8Y+/iqRN
+vvsf2Sp/M/fc34gbTVoH41OluzlMYpCYsshsjNV4GN4PumMjJPagsg/0Vdo1A9Jc68ETPENMNgZ
/zRykfr9X//0Mn9QY6u5U251h342Dxip/qBE1pV3t4Zd8G1XhgrJ320RmhoNIaWbJe7VFlsxVNOg
RuOP8QYOOfWYRssvyaJ/PWsuj+pTSVNDMRujqd5XiMT3hzy0/2bPY5gj3ieqf76brzMR7h/4vnIu
USCkZqgWeodStTr82rQHUwlVmX7W127F5SF+BGU1A+mKPMmdY1fflc6z/T2YqOtxMUBRt7o76V2e
GPRRH49qL7G3ry8mLl9FRUHG1LsDwy8bebC6r04hsQRRw5wdb+2MtzELP0ydtx45PlVWHiy4Jbo8
jo4O+mL3C1ruPB+3NJxIDOA/7eRFXRN4LxvwqFXozX56A0mb/yJgEa0ud7CXI3PJ0tY5Upjv+Qjq
FueouVKqdsF88Ui51VU7Qp0Bo0I5n7+C9BKUtt2pzgP3fsNBW8TKL9mdV9QXZ9dOW1E60RmL7r2Z
zuM8SO5zona5s3sw8q5Z1gnt1pNP9NgAz+150+WKg/6/zwaY53dXlDqAz9o6mgaoVc0DHKoIuO2w
Bx/unXfYw3sZZYloEFxwX45Gqpcmlrk23mrjQSF/nR+CqN39+6fAJhuXHMYGZzoy7dgr7nNZb98K
ZyBw8XvTdTXWs7u7z3q9pqCFywx/sCVtfx3/QV3p97YnxlCOhXxWQt3St7UrCgGjKYvbVFa1IVxa
7jiGTsuE2iAPp0wb14keQQ47TO3IWqKdToXF5QHykN9bA86E1TVPXUIxUWvJNl8flV/p+L+xz/y7
Q3kQ3ADh26FyMFFVh3wlUkiLLNoSLAEPdLNAHaEwamaJsihdC9Jocwlz12kiuxjsn8OQKpKEn2CL
8qA32g10YCgXSJy18+38pWjD8/MuWmMe6Ubrvs6GzcDr8xIV105MwzQsLjcUTz57h/z0XwRG+778
IjDaS8s+m5mOHWwYk5vjsqzttQu4q5gPCIZ9GyGLKysJ3T3lV71wxtyiQBEHnAcnQUyAVu47++RO
V5YCXXH35Bg/JdMmGgxn2JRYZpZXFQ6FZ+emS+rYTco82GlhASSLtdvz3QgONocz8XyBjIutlXlS
ZbGeHnsSASx2vmlBbsblcW8DM3vITu1++6ZO1MJvDyoF40wwx69ZcE9CUBitqi8LJEUj4exbMaEZ
ppEeI1HGKnK2ugymYgbx8Z1kOAIL4XFvKsGLyuK0eaLepQ0kJRoIlTZvzWkowyFaQ2iPUH+Voa8E
o+HRb1MHHfkV9X6J5b52K5TLTd0fCgk8UNQ4d1ZvfdVaFslJkqlJM7/r23VlvJ6fJVHT3FmtZLWJ
d/wMcAd2W7BLExx3mQRGKZr/vctPhyjqEc3GMAHY0FP7qA71A25y8ff+mjNp1TNNe16WPJlWzdeV
pAL7aS1DlAuSXa7NWbLBCqejNewAua7XLgGoANz9YXrpvNjYOWMCRcAm9EI88p8fjcjj8sg326ZD
lzUfHZI22GU70tDeu/P3VEp2L8t37fvlC0/IV94bbgkIKMCgyTb0jT843qPNKgqRHPeqarKjUjnH
8yMS7SrOtgcn1y2gA/NkTe0xAaigB221bRwa05gldxbBQctj4saRAHzSNXlCytQft4vGfMYdLh8l
GHxBrQrYc37fvfPGynp0AKOhiYdUDfRk01A7TacJBXL980p8ZAjjOqDBfFx/rEfZu5pg5ni4nDLp
FcsZujXcmzJ96Pq3gkqGJPLvPBSOTI3ttVlNsK8HhhImsKQjaaz/2t4K6EP4Kmilo/nYyhARguSa
a3EOoB8cZR5zRhI2h+NFdq1DJsB5Kw7OVdYfdwcMKdvg/IYTINBdHjJnjiVe13B+JTOUu/AA+aBf
WDGwxyF7NqnfhvRJ/7sivnLQoQNcSc580R7kHIW1v382zYAJNS5187ZqbrLtqpL5IVHr3FFfQi2i
qh0g0ZQ92z4fjfp62G7m+ns2anGhfO7mJN8UgAwNo6e+2ZAbsylO7Vq+SZZE4P95Wrnea1I6aZQk
7XsNAI7fJONhOs63ehnUrxrK5OpAkzgDQXYd3Cy/W2vR6mrL7BLH2N1waR2V6yaqHqz/Si9HYJk8
rs7LthbVMRVwdfqTsxT+xE6tKQnmBZl0l0fTDUTzhtZB4zMykXoA8HCYJk604nUqv5PVfAkCYR5A
ZynT3EwpbAQV5qGxXZfOhadDun3Wg7QJlfx7mQUeBmcUi9vVekoSwt77NklTSXwq+n3u0Acqc/R0
1EYlej/4RfpuQszKq4+LmsaVOQeLIWNfFGxcHgOXEns1QQhGk7EsrzqrCHNVCpsUDYIzajLRFUpI
rEjcfhexiFfFmf7exkpXosU13QbqzgMtvWjMTfZQGaTvnno8vGubz9yStgDGt7WVHjyv2QJLaSDj
4duV1q9xxbaB3Gzrqj1Cjtc8zpCaMSQrKvBEPIwOaNh5G8eGJcX80tqqb7U6hIRAWz5mkhBIZFxc
wACOqnVVsrUB74ASouTa0lw/dX5IPNHeyhdxD4+by/TaasdcbRA/H7L6WjeTqvyrhbo5xWNSPz3P
7NpQpEIhuwP9qrd96T/FvaQjALdlILrqQi2mv0YEc3hIX30z7nChkh14+xnzVS/cnaAga5aBawt4
riYAXAy5GHLhRV4AsnwUkUVFLMPdCpaGR9Wlpbfkg4aO9B5sAsWNNjyuMolBgTUYXIQwo9jNAuUK
VMzbv5bsdl0uWnY9T7/KzUVR/6/zyy8wZx5XV1QbKSkUoxPbMA5ruwbM+Od8y6Kp4c7/nlkN6UZl
x2PeKWBTgMXq0fmmBSbHg+pMa62NjsBPsOofG0mqpjosNUx+krQvunPwkkNQi03tJpvLZL7Ib81o
ORUBu7SAh9DDIk4D73h+HAJcGjS8freGQak7ShSGJ/xojYZb+8I5QqSy9otDEWwX1jsF8uOuOXiJ
7L1YcMnhEXa0p9vqVkaXGOt1Bb4JMBX4gztCErcL2k3Gry9YHx5uVzrMLZxU7xLVysIK+JFmGh+b
NkXxniyb+6GN9IWJ8xA71vSbBpqIPplc1CzdUsfVMxAhK8Tuw04rl4n680DSKYIESN/mQW3o03bZ
p6q+1r49ayAy8ltT0fJ7WmwWuLm0vprrYFqpldexOVU6IcfKGWaPnZrFrm3jqu4WQFpdNd8miESW
rTangQPcl2Ml3tpVcxtOtFqQtl5QwlM+ASS+AEdaT6kyL37jUtRnmL5XeE1hR3W/zMQJCepMx+oK
Vz/QCpu6ytrbtvXS5n+Tu/s3l8ujr7ZtZZ1Fsgmw2ZehbIPVKfxulClpCEycx13Z41DVXjNOiaJn
vpdm0Ei6tmvZU8kenn6xwjzUalPNEegxa0rUOf1BaiPx3A7XTKgmkMILM0V/N0ATatm1hBRJsGs/
Mh6fjiY9TaeKbMaUDLOa+dayIenasJd2Ud8qRiTHraiTfSo/daJVo8bw3jol08zCyrtMuzzcmuuF
PJ13KaL2uThwLbIGdWRo33KORVfFJazPzn718our4AT/8JmfRpABcuzmZTYnWVG+orD8R+k1Q2ik
3XtGnJ80BUptzZ6osb6Ca6gDHllGkSjylh/3g089r2yplUH3pgRJ/f66u0TO8gpsnP1fU7S8jshD
BB04T9KArL4mOR5FaYGPO9XnPu08N+sZfaKkGSdNnThQHC0Hf8h89+8paJ7smF7Yle9975XqA4z9
qb9Wt0uzbJQpWSYDAn4mTjXT+mdIbeqDdUqGyhSc+jzeqq+Z1vYe1nCpf2n9P5bsgUe0RDzIqmvK
RentHJvjvYTg100PxYwAvDCH+gSe2gHFBkj4G0B/1odcYrYCJ8TjrKZi6cdVQ5d0Ga/LZblsLHbF
FpnBiqZqN7RPC6I2Xj5YcA1JOz9awytpvpcA5sFVveL0bFvsKfHAPFCkf4N+WXJdEO1ZHkvVtNlI
8xJ7qCsD+7CEJuh5sqh5g8QsQyYLZPzzsXibZMhtQZzKY6iyom5y0tZzovZ6wDRIaiKBBp1cfwTz
1AYj7SWZftFS6L8vRad2tM+yck7Kyrve8HzrpTIaAFGOROUSPn0+Qg+qxCDKSy3eYcrrjXMYgHPM
wu9Bh0HY+PvvV7DhXOvonOQVJK7zCbRyznvmyjA7X88Oqnl/b97sZlIqBLPjuuVz79HbishUNb4+
VMCv93vT5Zbl3lQXcBcgy9IpsNu5F3Rd4RffsgbX44047WoDnLqdHRtFY0Kxj1jhsk2SffOlh0Dj
nAk71VoOjVfbscva47Jlp8qYf9qD7LYgap470hWjHnGNQvOL1uCZrvQOKEWLO69/On+kf50qxv/v
K/7JBfVlWhHTKMEE1s0F5t8rAlRzvpFxOFGDga6ku9NMsBLqqI7yICCxaQc3K4NB6YM5byV/8eX2
wk9w1zlFN6u+HzDKUmvw/NJbTgCZ0T4+P8Z9Kf6I9dA6Z9qbnhksQ4VXDABFi3rK1Y7YUNh3daHb
od6NMq6XL+8/6Iczc7Ne5pEw9KMV5rvjdeGadk96i5pXTQ+gbCJJQIi2BGfqRa55HbFb7LhqAOP/
+EsfmgM1NVloLNgSf6AmoYC1el6HDrQMOkRQy3sqCe6pyxBWZLq0d+0oMGkoWvqsA6DjWkUwIdu4
9krkZN7r+TX7ei7/AFUyiGiYttMgACqX13rJc2B26xWsHTsV1NAn2fC/CaX+v1uM+weq0lagOTyC
RwBGpV6MEyqbMrt5Oz+Kr5fqDywlUSgYTebMjsHPbvu0bjS86tuBXmySrS3qgHMPi1u7VdWjg8zb
rjOjv6QGniwqI5NEjF9ekzA5nHcYR3WCKAT00LxRjXIDBSnrGNSlHZgWYIWZe0iL5qAtjSxn8WX8
j/44R9DXram5DcajLlAb9yrf7Fxf3U7zeJXNF+Di8M3tRJa/O1XG4C2aQc454FwbW0gJWLGljpeg
rr9y1uaibGTKE18/aWNEnFOo2WC1ZYURTTFw+layImY1UUOUh0XgAZqXsCzcAwGaSebwa18KN/S7
Qy8KioquBgMarewWFMgnw5WWUuyT8qcnxWh+bzsHwIowZOljR2dhWi4JdBZOa9XfDqpzvdYsGckQ
b44dKk5+Xzn6VeYZkkhcMCyewVD3wBtjQhgyzub8GSrhuU815/68mQp2OU9WOGkWJLJ1DKumxvOs
FbdprdzYs3fl4hnan4byAA3t06yUt+f7+/pA+gOmqbfeYKNwDccdcqKZVyZNPwb5qAYrk1mSaLo4
x6BpdHJURjFdVX5VbPTYUPLr/N+Lmt6/f4oYutYiqsfw96m9/ppWdmjN7el80wJj5CGajjEoaTNN
VpwptxN7rrsx0DI7PN+4aNY5S88n5qRsQOP2ipzkgkLE7sa0BoQykr8XHZw8WaHWqTkrh86J9/cH
Oyhjb/7bC4bIRFkJih7HKV5oaEoCT9FwODtPczLT0iqcWNWmze+c3v4xA5bo1+oyHVhmlpJwQ2Ac
PGITSjZeYWlgwO5UM26hwmhYKVISxLlqGMo1WutiRkTi05l5/vmFEmwwHslpuGO1URVPdGXx4m4H
6sour4Kggkdu6nruKE6D9QG9hp915aGFMIVtkcCGtp5rS+xDsIl5FGc6ZsVQA8kUl0ZvRDZrGr9w
piFMc1VNzs+QqAvOui2vVegAGvd4054MJeyVF6s4nG9asK0czrorPHZ2Zj8jHHLT47LOf2mzbsek
dEpfLYY0Ot/Ll9d61/2DtlBx8xpcWjhISs261EuDBs3SPYGrsom9Euh15vQudN2bb5FIokPO+M1x
Xoa52Ox4btMxwqPnhOLXkZz0WZFBtEWLwp/0Y1pAtxOTZRZmc2IWuOw0y11PU7fICDBEi8PbfEZa
lLlqCMdmzScOCJLTpBuBTHz71rLwwE2o4Q2qRQ071pV1eAaPe3GsRooCTSBfQ9tiWTz1GzhditGV
ZKoEI+LRm01jAmyTt04MTp2kKN5LwwR7C6gYB7uTdCFYF567UDO2tmlXdKG546W10pt8cGPCZAJ5
oub3kX06Dt0iL4qeoXlEXRdE8RJHKV9W7LTzSyJqfv/+qXmnbLfZStE8KGJ8tbWPqM8KNvotEiBE
Ipy5N9s2uY3d4xQpkrq9X4Z4qiV3B4Eb/wPMSfNmK5caS1us92MzVP6oyfQ9vn5ExX9z9lz0xqBC
iRwY+WQATpS86DOqR/dSiCHQB79XfTs6vwCiYXBmPVHGZmvGMFwInuMuwp6dev2es7U5e4aEd2MM
KUZR2oBE5LPfpmDKu9mgkXT+57+GN7kuD9bc6xRmI8PfL6izrsM8NvCY9ugcatQCFW+qJBYRbFIe
sllbXj00FONozTFJzS6G1uavksoiN9Fq89jMzrBzpTDR/nZPnnY8eZqY5NBEW0CP+ql9k6U5Bd6I
x2naxmrOi4Z+QG7rg3vT3+gQbWsTWEiLnV8RwXbioZn6ZI3bgGqeuGAH1X3qsvfvtbv398lPzCZx
iAthlFidFjAuqqFH2ufzTQunn7uVOwtjrblPP27d+cNHhcXt8qNAJuDaQhabXsnmXxBrWpxVuxYz
WqTQsFst25+gL+G2lb9YVrBkl31NDmn2suYylKeoM86wm7JFHbKCzuZqjN28i0CheOpbz5+NLWaq
6hdzHqvMlkC5RJkAHpVZlYWl44BFGnpcX8ZXg4R17fm4d0N/YQBLBeIFxZxCY9DiYe5vm7m/rJs+
0Qsnybd/oL4rMVbRcvKQzaxjrHE2hHgt6JX8LoEmRJCGf807lcTw7cpoFyC63/dkudFaWWt09H81
yvakR/Y4+DYAWeYxizfJdVpgUjyEUzOMtZ0adGOgjN+sH/VGEmYLdggP2zRnrS1Vd0S41Sz3adnF
zjYGTrfaoTVCXFJbIY2lui7UfOjUfc8/8BjO2symdGCIjNelvM0oi7dUxuglOgx4AsPSaKq60zCe
9WAfspN2hDbf5c64sT9ty3D0Ah/KYziHuTZGk+K1pXOHl7naTuXovU2GRn0VSgcSjyRacs5R6JTm
C6uQas9JVvsM1wcwcP3Es90lgwa83y7mifYe8YuqugZU5ginDumgLnCr+aVYZRHO1yxm2OCcCxlR
yOguNlhRaT5OgE1qWlA4RQEq+arzFbb0vjZ1akA9pTgoXrdGtmoTSVgrmgIudsggguFlFLu+qKw8
KKnFwrHWUknrgqsyD9ysobGhsBojW5gSFj2QVmA2KewnrX4C8bd/fhkFt0Ce9LDaOuo4NfZ6Z3f/
aCULjbmIDKc+2RXS8GOpBeM0/3O+L8F08dSHGqXgm9jgfcnG6iPYOEBn4y2bxGoFm56HarbO0I/Z
hueKup4jVlXBAuBSP1dhhZfk8wMQxFg8YtOrq9ICZhMMvLpy05IxqQYX8rXGj/PNi0awz9un+AEP
Li0MFZl+tqhJptBo6/ubwhnv6kWTRNKiLrgwYjKsYtgIRuAt/U+tGC9ZQ2O9XE62LpP3Fu0ozi94
xAA13Ywu9GJKHCS+Z3t8dbLqEYIeR1ykbrpKdgURdcXZ/mZl+mamDBvKtNuI9U13TD3v0ulK2ydt
B5WHbujxDN8PkukTeRse0OlouZ1Z4GtDhgQ+bkrNeC1QQDIOY7TqRpI51kHV6bGy6O1k1E/n98XX
5VioC94Px08bo9xU4CJMvAYqmxutbL2aldQvavqaTuVV2RXQ0LZ/9o16sfTqg+sAPGd0l0uXvpCx
u7Q8uMA8w8v7dj2iNL4Dt5w+9TJ+fFEow4NBQenfs7zf7U59B5rPR4zatImVJoP3MyMHC+CpsvnL
m2Mk/awyDc/PiWAj8/DQxTVMq9ex9AAhXzc0vWy0GrSw7KAVkwwWIRza3vmneV+JrRb9hjwCykaG
0L2gs1/i/taGY3u3RENAYllx4teYHizx7nI+dTWzPre9cYXVXNmHlxfQhBzJwbizfTXU/XBHvZ2f
N4EP/oOGsc4VkA2iH4uu0CDeXiqoXknOEoF71DnnYrkzikdaTFcKhYfU0kCtsbiPqkHvz/+74EDk
WRg7S8lLS0VqzJyIchqrYb1QLKeMFbU2Q08ba9xZeiYrGNz91RcPbTrnXHIdBaO4DCFEV/TqgCKA
CCDeYGP9wU3nE1ur2rdm+7kvnbd0wZ2BIMjYsm86mg9X8Gk/9CAyN5cUmUxQ1Zf306a/uYSpUZmy
4q53mRXkev2SmRteshVDO5hNySSrKNr1PKbYIcyqUkeFtznZh70cqz8MR+NuC3bSJkW6EwWR/R/g
4oxNKKPBbjGc1PWdFRqP2lb7XQ/g2rpkwK2TIhpc7QK6zpLNL9hAPOJ4anDbAwE9HoKV7KRAAz7X
7lPW3FeGHcxu/K1dysOMra4eV4MgQTzhNaZN1bg31dYvmXHoUlA9OIrkZiQ4/D48yacd0mUbBNIr
DAaVUZm/adp6YJi2YNYh+alqmXO0CFsu3EVa3CNaMS4+Ucpa7z0bseKo9qd1HZ+8zvxhMvthcfq7
dgPvne0lVr7+PD+RosP2Y4N+GmE55G7VU/RXt3kZQKfwGY/EJ2/0ghmnfJE6r8vSX+QGcXzFlkXd
omnlwhe4e69ICaLuSdP/6SGDkFVO5ObpBcFDj0XquJn672VneezxrBfGpE4YHyPp0e7SIFc6SYJB
tNO5m8lganVKBlzOutkCTBQXNC23rto6nf3VKOPZcySYANHBxUONMydtmrTDXXOKobketna4y0RO
ft+GCzzGEJjORXnQ/j6/JwRbkMcf27kx64OCSIjlmnpSJuSmcsX9teUWcNTTRYPkQMHUK7yVyYrz
voY8u1D0/v1kZna3tUWJqSzYFrTjdqkTvF07c6x0qOcp6QmAPZ+sXuxMbmSu0IHfgMnxzAujKAGX
VX95s/cwGTJ9PEHgw4MdN0pJCxgW4DmTFbXsfQABFNSU4Cm/tyt54LKHY9aZdwMYK3oJhstY3zaJ
yxIECDzQ0ZrcjU4e7stAD/9cGvWgm6uFd+xG8uui9rkAxCuXio4d2h8s0NxYxdNQk6O5VW/f23yc
a8j7bVLtBSfW2OVbkLrI5Zv5E5ia3jtDOXRDHU7EGALmqJIMgGg8XAgyViAipiUuhEXlPGqLngwO
e5qVVrIcomQUj1hmk1bbdgbgqWU6Xdj01eK73nQsSuM+75WkR+WoP8xV0HdzuOqerwy24be5jNLv
a1f7B6LZcFSELviFeM1AYUEA/dPobV3nF0u3PnsbUHRGN7yeX7uvp/IPiPMCkBw4IjFUA5XmcWEX
M0BFFMyardbKAqd9H/wZMTo8OeRCwLYNWlicV1rYoCaVHZz0tFcV1tE0RxkEYc6PRRChOR53L1H7
1FRWBRNHkbHxi4LE6aa926l58384+47muHmm21+EKkaQ3DIMOaNRDra1YdnyY+YcwV9/D/3dhV54
MKjSTqUFMQjdaHSfPgepsGcGdnq3G62Hta4egB05stG6B5nC09LK0piX3bDF80eqbGvULcObr1JU
NRiT1XCbfntx1BxAVJ1AciLx6mJ9imO9lhzWyzea5XDBh6HYTK10LK69zfFLk5u/ZrBYBkOt236v
oQ9ly5guW+DdwC7tJOdI6qU0WLEjypta0++dxIxvkIlOgo4gn0EtOkbmpBq+Ei+JD4bTFjI66rdG
V5OP6zt82clbPAhLWzJDQRC5T3Y5GEoeTSyLKKjh4WgkGXuBQfxDl5du1TiMMIikZ790AxkmShT7
dQFJ79P1SQjiN8vgghBjq5mlqDlW0abjf7XZPwFXmruggv5mrEl9HlkWu8lY1p6O7kuFtpZkbgLH
ZvEq3XHMqAM9Q7yelurXPJrGMa/tA7HtQ6KOoR7T10Rda3cdyhaBkdK4xpDcDYnsrF7uNkHChXPc
Ru/YtTkhZgAI4RYpo1srsU7pkNzQfj3QoTmqFQ2LDNQTCcSbxlHyZr38uLd43KmzlPpa5DBLOg8Q
clzvUrv/cX0zRcdl9wSfYvGUtHnezDC/2CF/hqL2jWSETJL+ev3zohXjsaWdXpcWMlP46RpggZVu
RQtht0h+3hLm3INI5ZEhS1lbzYvSa0d4Wv/6wIIl43GnuY4ufEfDFdvSOXCo/dZ2jSQ0FngsngmU
GdmIxjUcfwYyGN9Ot+3Q0dbwKdp4POQSjAiRlcTWRGPt2/ZpewzAR9S6xTQgJxXlKHqs/TldX3Wn
c5VKMh/RtcPLZs/aVPZjigm1tfkCRu9ToqgHFpf+BEEPNVv9zAEJ1cL8ZrMOyWiF2ZAHjqYE17fq
olN0bF4AJcsaABwzHLtseh3HqNQrNy7O6/qVYAuf55aw0idL7aYBjF32bXxSx4dJmjW+uDv4NHd3
UTQcV2q5TeAWpCwwvMEr76vQeKDn6lg/jYHtaj79BSxkdH2lLj/KMCB3f025WQ9pvE5g1FG8LII4
Qu5qD8tDCXW6XTEjux+JK+N2F81O+9+zZ2+aMTONTcdV7+7yyblhZDqYdu4X0DAlOZPsz2Wnjklx
TrXux7hA/X46DjutLgAoPtAIh+VDOzQH8LxK1u5iaINRuEtLYTTp9UWdgKNnr6h9BakVexPFrdFZ
x1bTz8VkhJYp02fZT9c/kYbzT8xIqwLkKzm6+pJuuBu0Uzc5b23x6/o5EH2cixONLS3S2kBfX+oY
EJW13K2+yWX2Ijhk/wSBuUVJtywrvo50F1j919hGVaLItm+VZtQvutXmStSOhqebDIqnGk4imZJT
z/LucSotdpcZIN1yTW1wTWJ/CayHBeVtTaVqOoBXBa+XmwQJ4l7zJmmNUbSgnF0R3R5qhAvLMcuU
9NQXY/ENkPbF3RqjPlzfs4sXEn4/Z031tqVTmWIIZX6NHerlaeZd/7Lox3P2sw1ltqjQST6u4Pyl
ieUm+U+af+lywO/m7GZWsnzp1Artqa+jT09TuEtJKMfq/H+FEln94vIlYPHtLypba7tsWvTxdqbb
0wWkPElEa/AR5qr/pXXiQ5GioQAFxlYX6WUVu7pJqr2Xpj4syppKNvlvLv2C2fNhx7KgIck2TOgy
gvxXfaahErBX3e9CKyjf9qyZnbpWyM75Cc5Hmsq6+KxxIMf5v566NXJCxgLl8PyY//7bHBEYz+Of
XbsglhEOC86vvZ++T5GIkikW0w3SRZvxEduJuzSSB6DA/1t8+ME2vCa6Bb9+RNs7VFebV4IDlmR/
OQeQ4ZShZ0Qz4I1cbVVt2VfJgohMN7xU6s/rB+vyRQnCmv9dmspBcw2Oax8ZZL0Hegm52NQ8xwRA
x6UBLaTEzi/fYBbfAlOz0ujrHjvQ17lvoie1L2ZwcS8BuqmYPRys5gwhU4mxiObEmX0zrr1Zq1is
Rv1hOF4z/bBUw52LUEHb1vVlE/gtvvvFabolZSD5iYy4DFN7iercvluNRrIronPF97p0c6e2VTwO
0XKiJ8B4DlWYnJFPCDQ3DWTSh8JR9gX8ZBeULllcgHo26iEYuP1NktvH4rzLEyYHmTSWYOv5vpe1
g/mRBYNo4QjZqCLc5Vy0SMahKNoJzrYtklWG0rdDNKDOP6JhB+VYbzRkhifw7XzfC5uKvSAyDFFm
1hGUtHU3JsO3dWKneGCLxDpEc+Cse5tVB21bmIOdaqc8pQ/EMO/N9YvxHN/kohTVoKRADUQzO6Rr
7gIJ4vb219TqLZ6k3GC6nS4UBLKxCSbCbW5fZlZJ/KvA7VmcJZe6QyCUlAJCAzEMResfyChr7hR8
mu9pGaZmSHoIzkRa+9Y2vbusv6+7BoH34VtXHAM8rhPbPWr8LVYtpHF+zRtS850K2Hj6Nf/DN6/U
RdHOuqX2UbbV0ayZftGR+8z4GlePRblLOddqVGxbrY+UOcND41f9peqBY1HOWktFz4pe3fqo1z+6
7kDWp05GKina0P3/n5xZohGj6GOlj0DQVTn/0emra81ZJzP7bFIdfNhMnlbQMycftaw1VGD4fLsK
yF4bmi1YZ4PebPrPdHrqZVeI6NNcZN0ZjK4ZxQnpdCj8pB9588DSH9ePuMAp8v0pW17EZeLg25Nx
6vrRrewzYmDPWqR4j4tlGMfi+1PSodSAkFMGRIVxCCWK+Eizm8X0QIG1V3B3yRozC2fipiH5XUmg
+IITxLer5HFuEfjiIapG0PBBkMdbC6Dfr6+ZYD/4XhU1TxwGhnS4yb50sxoddOhjSIGbu/55wZb8
06KC2thcWPh8a9qBXm6hqp0q89SvEk8s+j5nuONIy9ZpzCEi1rFIoXWa/NA6JRhBgXZ9AqL14cx3
VSyTjjZFxGMkpzmt7kan9stE1lIlinVMzoqLdVk1u9+/n3rOx67DOEa085WHMUCTxa0tA+qLFkr7
XzdkWyYqCG2PceKAsZcEDd5Ifse1rFFIOBHOsPV8NmIjKxEsQFduJ5lNEFGp0O3a+btlT1rRbnAX
7zCODGW8aoim9ZVNL+rymk3/Xd9ogWnzbSZrvlZLueHTCUJnLXlsptsmqzxCJ2/tMr8ETv76QIKd
4NtMCiRwdFXLh4jaz87gb9XvrQ4yU2JwlzEYjsW3l1SDVitqtmGJTnkGYJhreLW/3iBQv03OYCJz
HqEV4WeIpGXs9gL/xPed9FVFTLJgRGPKgpbhaWCVkgzjZTgvZsPZt71tWmyX+Hb2p5287G7zCeRk
dy3MOLIeIcTZuga0Nrqjce5DZDYlLvcyNwLG5cxe64YMmmcYdwSoCbqyVVCFykMbQBCmQd/RrsYq
G0twpvkOFIeVuZ4PbIiUDjGw/Vaxb7r+7fpZE32bs3qa11VbtJgGMZ5s3EjDkU4P1z99uQyFJeIM
foTe3NTVK64liLgjx5we2sh831NYcvV40dHi7L0Zq6GyWty3FPAHN1FINCjq19aG7xmhimbHhepg
iwfmMWQYOlYHSfxyfXn+Im0vpK34bpF6AVNZsyVjtEBSqFl9C+09Qeo7OLjqaTpb4erpt05oen0Y
B9otMBa3g8RqBKvGN49kHSntvGnHSI1fK5Z4muJ87UXIN44UpBymOMeXW/PcgN7IVEKzlNEFiK4Q
vmdE7yeHtFAvj0hUH6FTfYLmQGiFCaQfyReFYi2e5TtXUqrlRjFGWaWcrdz0+zmW+F7RunN3+dDY
cdVbeHJqef9ORuV71W/+9eMkMGSdM+Sp6ErAB6cpYnOPHjs8JcynLvvajaRzllySddOBCZ+iJmuP
w1a6RLfClLCgHkuJOQhuV74ZZMlNspWkniPwWrgg8Pc3ND8W7eLbWuoaFpK40jMqujP4FhB1daa4
Tro5aqryrm8BmE4Wv4VCd6rlwZKww5TZ/miVfr+DfyxwX5zKQfE3qvjZTO7rZXTNkfg2pAV20AMx
ZQdc8ATn2z9K1S5G3ernyNnqp7lN/QbYuzZ/MMwPtbIlJ0Ww0ny3RzrpU2H2mD1bttuxto9bOX3L
x99aXnlMv02H+muRMV9jttpknw8GKofvW/1eI8+VrbLLRRAk8RXmWoW2RaYM+HjjroclWMf/T0IG
XjrqJrObPCBoOsRB8uu6gQmEgSy+8KwuxqAQp5jhr5egz1wlUG67d8D85qiNkuP6R0X3fvcMkvik
8GRZwstd1o7FV59j6JUr1tyP0Xxo3tBlHRXUq7waoZSrHKHq4o1h8ayPfiaZpmhdOT+ixY1iGygP
R2p2ntrzlBN3M33IpksOhajSyVeeGzMpp6zqxih5007xaQgZNAlMN1EPxbk7NofppvzO0kP884vb
xkUI+jpDnkjDeEOwi7Kzn4PXeOON8gME9igM7cI4LFqJS37krz2RzFLg6Pm2jwIc9VOizWOklA9x
f7/m1hc/vBv1p2SRUzMoggw5ssZ1AkncV7OVuHhBtptv51DytFqMCqlcJDAc37ayZ7YpodW1T8gL
Vt4CQkyzvkG9MLi+L4Jzxnd2jKCr31QDz80hLbqgGAzdLZoOXNfQNynsQRKmi0bZb8tPy9Uailqt
ewjXNmAIt5P00UnTEqQh2rHoZFevwKH+fSJ8GoTlNhhL90Aus4YH4Em/L8ZLVVVRvJRBM1VvtUw9
R3DH8z0cBK+AtjDiLdrg9JTRCbbmxtQHyb0guHz+Bl2fplFuo61AakuJ8n459jVu4TY7qCpx6/HH
XMkytCL7//ta+DQMSwZoFJUYxgjjMIPGWpA+g5zEB0HGm/WHHdGe97RKwad7ZHUhyP4Lp/w0WtEX
KLOknRKtH+VLk7h6lB4gbXMmlo9+DgTWX8zB8a0bi5bTbQPBQkTn+7H+3eQyWg/BEea7NBqSLWxJ
UIGcS7vzSWYmrrWMb5vWvdQZlWTJBEeY78tIS1aDo6Pso3ZV3qysitKeQAxYY7jd7OYlSbJ3p1ge
r5u+wDnyXReLgxumYXkfrat6HGj5XExEVjEXrRZn8KTP0DPloDqiK0+WpgZz3/p6/1qVsQQWKhpg
n9SnA1XHJUPCvuoj8N2omePOHZiO2oNaMokZCoyc547O7bg3wR/eR5WzBPGKdjcAfiGpWL18bfW5
Cz6vU51ZTYPSVENUtyb997WTNZWKYiSeMhp84fZYswGwyWMStc/orK5/mOcudILVUz1tdhu/Pk0P
47v27WuqUhbfd9Fpk1bbtMeQTRUNG5QtbOWwoO/x+nIJ3pyUp4qnqRLbTo0pGWFzVwX7Ex1NHCDm
mu+qgyWxv8vwbofyrPG6upqjtaDn3giruymERtOpO+aomU+RZB57vPOvJ6R8Q4WeVuWSmSjZ1A4d
v81rMeGvonAJwiMX5H5xOLQIZ1WyzBAFWdYbK5W64ctGQ/keCwYYxURUjL0Z5DYG2RnOc+vRbUKR
LpMJXQnyTZRvpDBtEptEN/toocOdUzdBrvYpqNPUxxktdc4w+n2f/xgT00e9wfbSpU4lWQ9BlE55
oJxuxKTTAA+JIOQBPik/97XX/aJR7iHm5U41NF5zFzpIsvEuu1DK80rTtDX6DajUUDk53+lbeUh9
KGyDUJy6sZve1I+4tmVkaIIbm/Ioumo2QE3cYzD1Hto1jZvipZW9xmfDB6OY6iVeeUp8S3plX45D
6D94/ySOc4eBpVFlnaeueP0jA1DGtau3i0djFNKquyL+ZkGgM3lKIcTWnEbtjwIGIPt5kaqNXQ4c
KA/BW6w4AUEyfkUb32d4kQzI6ZJQTQ7U7t0mflf17wziDgnE5asycoZ3iZledv+Ux+TRsUrpYGRx
uKONUSb0NmRE3LSJ6si+14Pq2VpDtUX58Pp4f59dF9wCD9AzjU1POhXjOcn8Q7fRmI92PJ2lvyea
BdAfdMGsFQ6sy9wlZ+GqaB5BT1KWOd87ROxD6lstC+t5C6aKnMepDIZ+8ktgWST+V7Qe+yn5dN8C
tIhIx1QQKkLQx6DoqXkcpGioy2EP5TF8XTM4xcp6EIKSDui03ku3D+RGvV77UaPIn/x3fZH/UqJd
WuR9cp8mMTQ9cqKtGoer+Ub0kGwfYFUKm14F/TuYquiZJD8zdtrfdE0CHWoYb1yCjwsP1RkdfFvp
2QzEcYbmVfpNZxceVf6AMQqQHsu39Ye6RCdh3oZQ3gm65bAVhme1aJlvjkb7MW6Dr8/hlOu+vR1j
7XUm721RguD4VV1e6u1hWwdvLBOPpb+KWA+6Onch445fJqssiraQC5kQ4Wlz0VFsof19qp7S5XWy
v5ZjonxzF1tpQjsCHdOps+zXeCamp6OH+t3umayHV5AupDzU0Nq2dihzC7+/UiFXEuC6DdvtWe+B
b9Medf3dUbPbontxzAk8v/cT9qfu7tLufSAvffw8O8Rn1Z86frt+mv6mRC+dJi4bO1aW2m4r1nMC
xyl7yDufjXed7dtD4qLNzUqMoCxxRmJ217WOW05gioUI2PytgebTdl8YjlspqzvFP2brOJZBSX/p
yU1G3wvnzlyOI9DM+Frn/Lj+e0VGxiVgmi03RktLCDQ9IHMUryCkiOa5jDr2R6nfOiJLUguOGQ9t
7PW4bBO7JKHRtf+R3FRPGVq6AdIkh+sTEQ2wT/CTFRdao81gcyQhKzRXT+/b8nmVbaogQuKpvDd0
Fkytjm8v9p2mvCcKnt/T06JJsmCiz+////TTc5AgZ6TrSOjYnebNm/1nsKB2XxloZYgXCU+CoCZK
Lc7NFQYdCxYvkEZ/NE5Z1IUlAFhoUQT6eufkS57NB2lIKYgSeHxjMqkUPMIbCaea+rqpBd2oPXWl
E+UWsJQQePrv+qYLJ7UHCJ+WrjKLlJJyJqHpzn4WNY/pM3TgSe9Z3hyAsO80k0iqoCeaFfc4q7ui
UxIykNC+de7ncxGVfhKg8tjeLIddULX6aEGUFHsyjKvoSHOuJC8yhxgNApsiO6XLOyA4yyhZONGR
48weKtJFgi4wrFvdhkZFo37To2RrvJxIMfiC5eKxkF26FkpT4uePvuIVm6v7+QGcGczVcA3cGWjQ
0nwW2dOh++VIns+iUJ+HSQ5Ws9TjYJCwToIapf4/m596TdjeQC10Kr3yJ8Fhbz15h7rAf/KQyTFb
Bjr1GBDcPq6dPiiQIil+pcngUh3qRZJMqeic89DJtJrbLd2HUe/1j7h3VTxiICX+iL6z9g2IkMMS
yZrcBKeOB1POU22kpaPglK8vuaK76XpEM4LkbSR4GvEM4HNZk6JXcCag5ermuu1uMqzE5RQ55QnA
wXhUOta0s1MMUzTo8QverwyYtfmnUyRPYFqGijyaaEDNH1z3PQIT4lGWnaZAA7jFVGh50tCbp9xv
83hSszG8/n1RboNy5q8YplJPKWY0H3Yhv/yAmojhIv4P2tD6rX4xucHDLq2+MDqoW8MVdOgtmn84
HSKPH4N6SJDdIurj2ExumssOsmDVeAjmUE0JWKIwWny7ne1w85Mb62ZnBM48dtAqTzkryKvIyOYE
x43HXiZjZ235FsMFjd/b8lEZJX5G9N3d5X26dli+jMQCFCykanVwEvu1Io6M80L0bS4a6LutWSvk
SsKOKp6ifZtMGeRY9OXd4j/9ahRk8fxrsBrD9FTOCEd1Wd1AtKv7iJ++nOjo+s3ZmETJpOc+SOCZ
m4H993FOlCosm0HW8CPwTTzcMptsvVe2Pol2kLo9dWFdjH5bVBKTFiX6eEpwyxnw1tymJGKMgN6m
ifMHcOF0fulMhd9bYAPv58Q4KYmVHWrwgT3owOnISBhF28PZezL1zUrQP4DseBYCqHxidiuJ8kWf
5q57VcnSLevXJALRnjs5BWagPV53U4It4YGXatsoU0NxqLSEuSV7ytXvMfkafJfyYMva7hymx+h7
1FbTo+t3JEN8VkjwPqJfzhsxiLxHQNSSaMyyt9gww3Eun9SskQTcgvCHx1UqVtmXQ1cnEemPxfJh
KMdRS9CS9p/aG5L0y2WeAofy+MoK0rijycoEGX1yryH9TR/aGzUsjtOxPKWvw9ca0imPp0zLrUVH
35wgAZ5Ey216qDz9fTmgaOC3YZdLggPRinHBvJGQrW+1LYm6YXK3Pj21CvA7Tufp620ne2yJrlWD
i+LHXgHw0aQ4U49LsLOPjr8cj33fUaEsgvr7dbMQWBwPr0ytbOpa5D+ivL4lSD2oVudf/7LA1/Jc
M02VFmgSU5PI0Z2TtvqgNQ01dBUM7OP6AIJIikdWmswiEOOx4SwK7aiVyFzXxR3qzwXKadZRBaue
m/X5AyllxLqCteKxlsq6GVYLdvNo05GLQco2Y5ITJcqO81hKO+nVuO4YPv1BvhfAnbuNZz05m1u6
FToS7QhyX7HlymgIRHE6j7A01jIZDQUXYXosfpoHMKj6bWCG1VEHCnIH0ksOgeihw4Mtl4UW6KbF
QOs9QYXovqwg9Dh4e1kDGaTlo/wzB42fBjKok8A2edzlWBXVom5kv+E1T52eG6hzQN7M1erHypCk
10VjcPafpQaIrUrYjJL27rbcFWXi19k3Qze8JVkkhinymTwWs3asfC6SJo3Wg44eoCaMf3dWsD2t
nu3WAbjgxofrdiSaDnefZ/NkdUWLgbqlchvjNHYNNM5eYwWFIHQcXR9EeOK4q72HvuCWqyDN0u/7
c3zSo/hH5U25a9zvHq18zztXlzwVBBcmj8zUq6KfW1BZRVU+ntrVgEKFej93sqqO6PNcBi+xCTU0
tJdF1ppH5mwAe6YdW9zL11dKsB08srLJpyFPGnw+HSeIkGxzfjRI5jdDxVx7QDhsd7KKo8Ch8dhK
O2n11unXNFqaINHBLEikoqgC788jK0HXMrfEWdIobVmw9PNdbjpe1ycPUGe8zzY0hmp4KnZq1DVO
MGj6yVrYT7TJu6YDlO62vTqkl5xvQa8K5TGX9UwykulTCvTj9IZsi/JuIg12QrYPbs/W7lrmqn+U
Mwo3X33Q8YDLLHbWVmsxZJuG1sxcfZYFH6I948ICNNKVxCZzCshbEmSF+TSCc1hipKKTzXmCzc4g
M1graWTUD73ik8k6j0v5FSpQh/I0PlMCRAcd8fGVnKb8ZuputUIS2wvWhAdKpi1NNsNQU8BNyUe/
0TMSQ5XkahasCU+KvbARXX4oHkeJ09+uSzd5pd2EDlVkcZJogN0PfHqTrnZhQWfCSKOKzIclUSJl
/c2kQnyiMPLvxfzp861ujelg4fcb4X6NJKfitvy2p2eMgxJNjeSeF6QX/8Y1n0ZJOr3NiGam0QRX
QrX03smoV69RrpnuOk5+Eku2WhD0/b1ePg+UzobZQ9sFtrzzKaDv5bBPRIYDEp0k7mpfK7MCZVqV
4TGEbFmiHOmQfAnzRf9u0Odfrmfgo13xaabUkQO6vAUyri3OlSoFPex2eqGmx6MiK6T9C1UrUDRR
H5EeK7PyRE2f6EejGnyLImJNPuZsRq1Yshuis8td6umUF+bSUnj5GBSBIDaxq/uukjV7Cm5CHg3Z
qmXcx3aeReNCvX4gyGxM7mSvwVr/cRqJWxKF3jw0UlU7FU8gLNoQsKBSvK5wUz9+UcMdBTM/rp1r
oPwkbQwSBUI8SnJVUrUC0DfHW7h/2dOlySvCoMEnj3vCVEMIdiPDZQi25x+MZGbMpGqcDGY4/7a7
xV+AWFISKkOVCoyRJ6bWarwWrdzGBlnaYzq30aSqv1lJ3oD6WFuUuVGHHJf143pgJJrNbrOfDGjC
nWophYXZoMKUJ/1xXMygHQdJ1CgwfR4yScvYtGsFk6nrx6Y4U9nlJPrZ3IVdgR/EsGiK/VYe1mnx
5vZhaWQmIvr47gk+rcls2V2zznEGMPcUVUwJiW0GZUIlxiGI4v6BReYVtbIWny+Ypx8S7aaB5GPc
yVRiBa9Dk4dFQg5Bjdcmy/EoyF+0oDrlvg1JtMVN/5iPxmH08sfsGa+3MZdEOJc32eQRkqxj1jzH
WxYlHcpg/fBrLDUZK5LgqjV5cOREC1sDHBbsjn+moH5gr9nr9GNkbnunRdaD+fu6GYimsO/Vpy3X
V6jHpivNIpBn+0CtflCm/Lr+aYEvNHnwY9fker9OcBj0PbtTglp3h3C9KX9tITqSfVa741P5KCNg
Ek1k//+niSi6XrK0w2DDMAWkO/dT+6WYzeSBjYA80dw2sERkJyFzaq+3bpzlRbJIot/NGXTq2Hq+
Enxdf9ZO7G1wc78K1bv5pJ+gM+XX4df6Tkwewzjr9mb3u0cyl+deD2aUBNsi9aAq+8V14q5v8EGs
WYsaASrqq9cRdIRptV+rX4PRm/+gEEszzjMCYxu7+85+NigI2OPMIzKlwcvOz+RRh2tro7sI4mlR
Wd93azAR3Z9GGY2a6ONcWD7plTqQMYfbttOjui6ADr73SGFdP0Sir3NGPMOpLlZV5cCan9b8cXAi
Rfl5/dOC567J8/1ti20k1Yxfbt+a31Pdj3EmZ69K3OE2CYCeDuc/9fxUoltuAppY1g0umhFnzWi0
ddbZieHKq/5hIvZRy5YnxZDdzqKrgsfoWbRVgUNz8ojcjD750LzhsXhEG0typm71Mrz0nnJTvso4
ZwU2zqP16o2s8LFVga59UKZ8TLKctei7/H1dj+aYMNZGNfRRNA3NwdUiKX5cjpZNmzNmVtLFsmIL
CN/qZDTExXs7mmxoELTHDPnX64dLsMs8PM6yFIR3XZkGSldrUNuaHmkxmK4dZ09fG4BLrs2FOrZd
1pfBjA5FN6kN4vV1pnvNlsqaR0Vz4Czb0pppnLcpDcaGnVWnOlQoGfTa4foEBDvME/7plaWzpqvT
oEnq9qemmONZgTaNTNHtbxLz3zeeycPjwA1Fq5R0aTAfusB0t0P5EqNA1LgQzw5AK+3bPvGobwDE
/w28a+6PLRjv+rstUNw6lFVCREvIGTtNoDdBzQnUsm0DGPF/KwR+ZGgywTm2uCe4Q/s5jdkAEuNU
BfVDDPQ4Y+XZRI7EK1dNATXxIPHCghy7yXMDloDmxySflyMr/fi9B1QuCWxf6wP7edcIyQ6mLAe5
//pL28YZvrlTck51sh3r76MP0C2ac6ACaUCRCWLWN46vSaq5op3hvEAaA3G06YQdFejq6nfD/Fw7
q2S5BN/mgXILM2A1FebQMeJawJEn7EZhMmyGoO3L5DFxrCm6ql3TDRTps+9Eo1/dtQfyNEGP4Ym8
FUc1UKK9jlt6ILT/krHyqLiu0Vi6teN2LJV+dVMdwMK1k4mJCVqJTB4MV5nzDHfZbcfcuS2P1mGL
jOOinsdAD4qDrOAl8Dc8DK6CpEy+R0HHTInM5lu1vH1taTgTJ5ACKoDzxY9f3yjxAe+6/l3hNnP2
nTat2aNJbDvSW/o6HvpzV7rgAEGBi/6G9kZzrIPYHQOQvUqzeqLggcfAFYoGxR3QpBzZaQW1kxo5
d20bgBUL6FvVa3xyvAEF2vjj+hQFHowHxLV1u8UjxQyzbT6ptXYYrPqhqxy3WMBdVCmSwyucFWfr
M53racwwjtoHNc5XcjLv4izIfy2TS+93En5wrYAZ1pVmGPfw9IIX41FxS2/U9hzP23EYUFxXPIY2
vyKDirfk9hd9n7v9aTxb41wv23FUErdu3aG3Ien7MCwf13dGYCw8DWG9amlBFnx/AHu40cyhJaUV
Ev30/f+fXrNqVzIFjCjbsbDvquphqCp32QoPzyvva79998qfBlBWEJQV3Qq7mfXAUrPnapaFjqLf
ztm6uq392G9YlhnUpGa4JY1fTHeW/jX2R5OHw+ExYoxaqW9H3Vl9Z1yignS/1AoX4PWlEVxMPBwu
c0wol6XadlSctXTtmplHPSYg6NzM9Pn6EJcLHKbJ3d/j4Mz55mAKKeptbonWNa9UjIdNh56Yltw1
ToynXC4pFYiOKWfYKkpNZZ9jPiowleUEaCIoLq7PQ5B+Nnkc3OA0hqJo6nbUwvyFnfpzEg0hCcgb
NF23oAwgSy1JqIryYTwqbiMOsbcCQxmPNpjbkBMG2wx1Va8/yUVrBWeXJyJsYiVnKCtuR6tc/1vy
IsjnYXDBmPygTosUvSA4YTxITl0zYAl6TCUFnazptkcQ0aGDW9OD4ZC/7XcWKFl/M4kbFOw/D5dr
aOvkECNAoLU1weB0ryObJRldwd3EI+TQu0ygk27CA05wUAaebuXkIl/gjdv3nqb+9VMmmgB/x6+V
MVQaRkH7q0sZ+IVk5RrRdmv/6wVB9oD+Ah2m0Q3xU6ogVOx6SJyqt1vcHK7/eNFec6Y+gYhFZxOG
yMpwbMMRD6rp8fqnRb+eM+wSHBW6NeCwTmZxWJX6MHbL7LZK7vU5lQGzRSbOA+NKrZyUNp4VmPgO
yN+iYj2BH6m82TuoWo99M0ffocH1KQkcIw+Kq9D4mVaKohwdrfuwQPZa5zWEHPXTqOhvjWO8skTG
9iPYGB4kN24TdTIdANVOz2xPJxZaiIe9z1C3pairyyUtkwfGNcNYTaupK8f/45fdor4NlIfstfvo
zrHbu3sHix0ojylkQExdYi4iT8mj5GKl3GJWYFR1+n+cXcmSpLiW/SLMQIhpCzjuHvOYGVEbWQ6V
zEgIEMPX9yG7F/H0AqctNmlVsZAcDVfSvWdAbBmOWQwrrXYM7SOcU2+dd7ITWLaujDo8zi7Z4HQD
QRj2IhRTx4MRivsihq7V+5rh5zwkyXQEb2PnyzbCja0FAr5YnJiwMTx73tmkd3Pzu/acGPn+cbdK
vPlNWkhIqWqcukMfwxW9EkmL0Wt+4oJ/DdLRdFgjM/8+P+1BJzdCm65i6Lhe2pdpYJ6rOmHD47z3
3tpcA1pssJhMOzXm1rk9GM/pyToh7kyhgxUATna0d7RsCIY6OjhunuhSeh266a7UW70mkMzDEA2o
fcMD7Xl+H0Env7eujCO/Icnqt1FFzs5i2Bg6XZjQy9NFEomugTQf6x+7guwbcUFHzIlGycBsCuss
8qe+OdsLdFx3eEBbP3kN5B8u3UMAL428RdO2EWfL7S4LbGvR6vi43jaqShX53wvFkgSQaLBCdV1e
sVhFcwADnR5otPbnntbH1hCt3/fhO4JlRRhL2EbT3kx8Mwtb66cPN87LZ8DWKGm7nNXz4tEGx5pL
hkPZ/uPXKvpay9reDhord/oKv3thV2mQhdx6/VrD2iFfBIyVY4GGx/p5gm5Dt9fwhpGUo+PcssB2
qRjd/qwS8PqQ1siWWEw33LvBv9K+b2O8zFElHKabqsEdDKVv7yB3ZmIj3upIuKaoA9FQ2p+ZVFfU
CKfqbvGcMINg4R76eWMp6YC4qS7hscsdoK8gX5kL+2ypHy3UVC7Py9YHrH//sFDths+d4aJ1McpT
TVW0IMHYleSIrGYI1b2ddbUVbf/uyw/9zFDS6CrV9efi7MBs9jCdengrZB2O+DLep91u9rOO4od+
jALM6Ez1/RkaO78oDKhLcCMJh5SPiPYF67cWnQ6Lo9SD66dENz28jPImNm8hulah+H32DuSeQfMF
2vLQMwhhP9o9ZIc9vNxWNu9vZv3D95mybVwFVaQz3MrP4Mp2T2SAX4V5zs8D5K3WAwRCpvKR3iDl
uTN5G1oazt/B/tApz32Xda5cvzYDmHS5t7PYgYgMuocsp3EAGfSPh8O/+o4qD9RlVt2Ar0o7OzrK
zmzo2A+Asp6d5btV/9vveZZsPA4s7QLARxhOTi3aLRGm66uK8ZAvSensoXs3buo6nI5UdFRsmPpz
YAzHwnh11Tlz51g2P21IwhvFt8s7eCM+6Hg6v6jTGt5aCEHls2r+ccFop3uyc58PEdUN5zyT++Mk
DXqCDNgT4/Z3T9bA5znMOkw527kkfx6CqF5pBiBI2qAz01MzOqemf+yUHdcijQwLhkA7g0S31rAO
Aywar2tQgBTnabTr9r6BdltdnrlT5U0HIrvdtVa0tEtnPeSUdPQBCmtwAw+bfKoz4BEXQvFwd2zB
+M8SWoije806VVaxmFU+kWhiJVNVUjXFhMe9LbysIAc7oH0LRwPlBcurmZNB/AHBkpMfaeHbJqhG
Pf7nJfWG1AmOI7XKfEg6rJhqjDJeF6V5blTmFL8ZY6N5W5VqyX+awVKPQ6IaYxT84AzTaCCNVLhO
DUNgp+waI55q2O2yiBQ9zW/KafBcSGjKoUPgHRQp59eCcX9YQlXlLKtCr2xgOx0KaKHxn9IyalmH
IEX402+2IgxgzRvIrPAfmtTJqBvnvJd5n5Q2aDkF9KWsqJ9qO4ZpNd6iw5i7S4TcKeF3KXNgZxYq
O++7B4hyD44Jv0rqsfbG6GFzJuIy9VR3G1BLsrtFUgXRfj6Yrhu5/ljat9SFwiQ0zOnvgmerzczM
3EhZzFhugryLM28eXzlzQXHrkZC8NtxWrBw0w3HUM1T/bdeNTdNr5RTVss3ZeDv4itp4pxRtY5On
yZs8Wz20npic+76u5lEee1PCq/pAiAA6MQyqqu6bExDpVTAnKJalNgl9XjXOo914wQQB+ypNx+6m
Zb3hkLBuOmO49U3ZuOUh8FI5/Ep724V/qT207lJcmUY3QhmABJbX5Nd5anBDxgSeqvQmz8e+uV9K
WRfvJkqX9YuXV2JuH4HXE7MVCcyfLM5dRTMLq8CVtZQxRmRSY+T5eT3+a9v1XPCwNkq776KFpp7z
Ddro2czghM4DcKcs4vpZC9e0qg9InJd25SVm62SBCH3IV5pDWJe+02YhGduyOArlQA3k2ZWtXTuP
QeUWKdTjHUjL9XkZVotczCZasiz1wVydUdVn3Zl2cgqsCA6lHbQ2q85SQXlLUgg91deLNIQ9P0EF
RjXWEfDSRf4hkht1FWZLZrf1Q+HKvMpOxDJs5Uel5WVe/Vv1VeWrg2M6XvbHGKYshaq74XmDCutx
lP2xlymZsoPwaUVKfshB4iLfa06GzsDdfsb1+3rIct+4MeqM0t/CGLIsDwVOtaV8bjpkyx/aRgBJ
mHCBt+1ja1jK+V15fm1ZIS/NAADJwW1ddWMQ5VYolnYtSQGsMoXsndAtQOoRJ9lX3jJf1z244iQs
l7wdzzbU/UuZWCV3LGhczjYvoC7dG12bnrM8rUEjXwSMXWJRK2OojhL3O6h8uR4VNmSp3CBzghhu
u8MI9wS2BJKEBBt6AHfQKl0zD0kPX3rrvbBTozKv8oXn9m9ZzGPJHtq8xRI4yLn3p+HA/caDPohs
K9vjR8OdU1eiCp9PVpn0yN7Oz5JOUg3h1M2Y9Ee7klMJbYxiqQmU2yqw0Ef2tORGaQQhGZpqKEQo
O5vP9k0nPBduIWSxAQCFplfTDbdmUUpp3aWjOcs2ZJD2wG9nrVuBsNfRoku/UbDqgSLz+RLQKpmq
vijvZDv5EKpjpd061Z8qKMncJnBzYNkLqKB2AzXofJldlVTEaex7Ypmw3YlZaYjVk93p7QVujG2Z
OzaGhs/NUIa8MifeiVClggEw3y7TnHeRXUD26KVKyayqcMqB/JtiBDfSQCHeszvfPDiFg2MuqlTW
+je1UfQLAESwFVdetICgwttrM3N6Kw3nIhVtG82DDX0UuI0YtIGafe/43ISZ3SJ/1thHENPJC78j
UTZVIzTxPIvY1bMJVVfYbcwUCTYzKkQxLk1IiN2nq6DAJPm/WSFM+nOSI5dgE0iZwU+2TQHCHkKw
yDtQ69O+wNYJ83Tyh38IjqKGx4FdVB1c+lJIADthnqVZUMTA4bD+1RMMb9OQ1XaZjUmX1zWuPf48
DLRHz1WD3yYJD4bXOu/qPsPYeJVxqjzLqnBT71JqP5pTytMBaq29MfSQgA8qem27wTx6EV52XVNi
JeCJSsJRjp3zBjkMlb3WxJNsDFkQpFhVY2sW9r9pV0/3iD9sIrGXEd/7t2Z06VUIBRUzvbbKoG8j
v0iHIbZFxbo+GnygR2Af4lU+ag1OH/SkDIPFkNjPbp67/e+ay5b/bKD4BZ0+f/Zqk4cl+OPLDwd1
cCoj4KgMjHKRO2wQ4ZhxBn8YzCNQUPB87BF5w2pyG+s3af10uCtUw6dDToSxfBtFLXDnVSUyylBq
a5pVqG0JCl495NzsxPeBSTkrWEsU1fK7aFoGvBz+rfirBXFGDrdbY5DEDpvSHdO3kTWj9eqPHvZz
WMym37/n3QyrmqJuS5CP06Br6LnPaYUg4ObFhPqgURGzgt5TrYb+7LpWUKhwAkpPtrFXuuXy2jmi
KZwQBg6ybDBQJUTKYH0rWP0vqcwU6Q7DqGsnyq2syAgI263wvvm5044YSGMpeGJnrGZvnTsvWEJT
BnwVJAhplobVyAJ6dMsph51cU6d9d1SLmOXZ6wpalHHJiJkPIS4L03hfZxZsIyOMlAzW8GFxbocI
6yKAANPgkvwtK33lPXZuk3k0psoSgw9tJCc3r+Y+y0aAFNTEise+XipxEm6n+OvU0KE6W9zo/Edw
W90Wmn0Vr4LHqS7WtdLYjYtjW7mmYmZoV6XsOV5lbWu9sCHw2G+r8Rr3qS0dgJ4i0yyXAEvLyfvp
YahpoORhnpYleA5Kk1b0gNUw2mnoGlnQYvEvZlZlEQtKYawimgtTz77vEjBER7MvrTuhYGP/e0pZ
gbWZ4VJnSjz/ir773QqnGYIHYU6w4QvbOs26W5NPFpwMWsthjY3zks3DQ+0EssuQzRey8sKOO4M8
ItM2GffcL7Gyo14Kr/+Xzb5Db2Ynn6jTRWJxF8t4rIuhDoLHFhxPEn/tZbG+Cj48+0TXCYGHLj9P
1L5yLTuHkDmD/jDf41Z+/rzAAf6fHZjVJCmZa3EOZG3e+eY8J8hqoY6MuH8WAcLP5Q/ZqtCYWjpO
5LbZDVhH5/lxOKSnJjEOfvDUxRO48AZyN9Eq1LkrPr318NPSc9B+MmVVoLfuMMUA0cWsiYI6FHUY
9A/+b6w8YN2aox/EvAGROYZC7s53rmm6T/Aippa+8+q0tDv6t2fIox7qo3MnVw9LK1o7bJydfjby
j7pgeAYPmvXaJs6ef6a5GfvpXmVmq2XtTW6kuFiZPj6AQxzQMJ6aKd35zZ+vNapTXxRyW6KGrSQw
F2/cBTSCiOtBemdW7wEpN/BnVCe7dA0bQLD4O/pWUh/Sw+BEKhpjDhBdveeVuJHJpjrrxc1tGKOk
6MV6hrzDuXxalZ2zxMOjM1Jm5EI/b53sYDhcXlSfr2aqy4BbaaNKQfz6XJriRo54XrJw7II3hKoR
lewKxzzZEXr4PJVBdTqMkbWl9FRTn13rysJTboH3g6p30gwb4FOqy32rtOoqf0HrY/R//uM0XLOD
wZEn4jZ42EuXfV7SpDobxi7NZlSzWwP8Bs2mUw8VyOEsj3spwM+3CNWFvdlsuv1ko/kCMSW1+8jd
1cDYalpL0uO4kVVZN86J4FLAjPlmcGhyeRVtTa22sYuimlU6ts6JBcsNbnzRksqjvavV/Gncozrz
xeqmHhdb4ZyoSUPhPXGIffZYPJd/+0ZSmerEF8GQ1mmQHYNzPdyIVuTkAzutjG4JcOxeoXMjQPla
Jr6enAA4RkZPvTtD3neBI8lYjWFPTC/0vK9Bw6gung2LAMh7koCePAdPNjzZAebA+24Z+vjyYG2s
IZ0Nw/KSD5ZMnZPTdfkZJuH0Hkpp0059cGuQtAOuYnbeih65Qg7lY7wVvqlFXuV9W0eiz16+9gXa
LmgnaaLojD5Gw3AObqA8JHb2JIM39oHOGhlhYG8im2ec4B3JAU21l2iQX+NQ4QH9n/cp3N6zSWST
cfKW6p0Q0t5B472J7ao33y+PzVYQ9dZT4sOdEPmp0pAWzc7FENlv/Kl6Ng4qan5U3/IHM5bHPZj1
RlJYl1YOOjy/OtDlzqB2hJng8WTjXJugrJvdWRCg3PmcjenQ2SMVchZL27cZKhtm5CWtSJyf6ZX7
XkZTtCIzYOKSlUe6F0k2NodOJuHIIXlyRJGE10ePzvfzJHZE67ZaXv/+YV5E69sV5x3SpE2LHKUw
k0JAw/nyMG01rl1os6ZiSzr6JeiE7VHAXyBChkruNL6xpXVOyFKbeZtTtziAeZK0DU4Hc4QWuoDK
ij/1e8TtrV60TU0Y8LaNx6uD09ZNOFDjZuFyCD2peDwa1tvlgdq6nHnaMccsy+uqHCO1JDRarivk
ba/p8JLTB/ocHLMr/270Xib3BqLv1d5tfOt40nkiHPo0SLwAHwMfkyWGVpq4KY8u+uOJ2V830d5z
bbMjbfOnUJ6GYCQ66g79zRKvjs1IPzy25+pgxLvUnXVK/vsRQ3WSCNK11IeRx9rLfIBf7CGD1cFf
ARV5HPcEVLYCmU4WwfMls3qYgidrBZchd5AolKT9MKcwfUER9X4PkrVxHdQJI8h0dUvvGVVCjyg1
XgWHMYEF/HEXYLxuws+GS9v5hXAsF/SOOlFv42ElvagQ33G/wOLl/1OF/ave9Fk/WhAojUGwsrWr
ZLzyj+qMN0e8Rknz3TmO8fp/EzJycCGvDuMJfgHQoYlXQW21JyWwOWPa2e+BwulUHX7Auvrqw3Ly
X1Aua6IelJIGnZrieHkXb2C2qE4oQTpccFQ717WxIvYQ925/VaFImiY0ojZGYehKHdM4A50Gg4z/
2lsrW09IXXS5sHu/QgqnwSCjbvyTR2W0Cu4Mz/muIMpGMNc5JdUoZ6+z3OCQVyfG/p3gJnV52LYa
1qIDjO7sDBGCHQI4BYID4weRt6Q759vGQa0zSVw4QTrpXLFD1z+NZR/mAW743g5Ie/2FnyxtZz00
PhyePSRDbFRV2IGXqJGYarovJvG9oe2TJ7trn5O3Iv2ajx511g/80Nc09tnU9wU7WLhVEPKblC+X
h3/jxuRocYA7nTPkyJkfpGfc2Kb/0q11iNL71i5+BB27H5e72ZplLQzMgypSVAmCg8nzWILAV4md
u/3WFGv7e8q8pZsE5Olke2u4Mqqc65nvxvu1lc/mWLsAzMgwu3Phw3j3G9KAd/w1j2p6WNkRa+zY
ZThuAHToXzehD/MLnIHntX7bHZtVdfE6v4IJp2qhVzEkkGgHQEfAwQf1l9D87j18jYVKdZJJ1psc
dQJ0qmxCoyxAGj6lqMAgQfx0edo3JkfnlrRimCpH8O4YQL8bBvE5ykadnP/UgXL+XO5iY2XpzBJ/
IG7Q5qI7clsCVCB89+Aq7u7Q9bda1/Y4yzArqmi6Y+H1V1nRhWLeG5utk0nnjxhjb2W2V3fH1fH8
FiWZJYabHCRXl+bOO5LYPHV7oKKtedB2eWOOwaCy9TNqQBq9IQbT6wiG+uHyHGxd8ai2vYsZcEPf
wKdUQ+T88q/qK+OQYysmq2qoOO7lyDaHTNvspZoE4FHoJ2fkpgpc4KFo2HfFXWcHNwNqfF71Z1Tk
kDXmvyjm3BNkFKauTy5/5tYoasGATYwKRqvumHHnZuYHWFG+5IqeL7f+F0H2SazRpZjLVlEBY8vu
2M71VZP+VCbsBC2bx1bZhhwYDbuh0dDymJnGnrbTxifpJBQ/s6vRluizIH00jWnMzcSxHy5/0bpJ
PvkgnXTiWyBHFV0JcSI1XRe1FTvlFbWnoxmMOzOytfB0sontWeZYpljY653LRdFELnF+u15+cFe2
InsngbERBnS+iVOU1VTZjjqajgoVOav2i0O0zsuHuL+APwimRzoeM0BCOvlAII/p8i4qa7mzNzce
EjqXRLlDl0NujCVTWnS3fm9AyXkI3Ougc9N3022WwwQ5nrPvIoUbeiazdqZma/K1kADBQVowWhiJ
MUHbeWhDp/m1sDsMYnR5dW3NiRYLsppQqO2iA+JMqDEKXIxahorc11rX9jqQUmmR+Wgd6eG5/Weu
9lKpG8I/9K/V24cpb8thVhSmQsmUzFUYvNUnJWL4JPnnPixvmm92BMGOHsCEJIj3hHI2trlOJ1kG
NkpJ0efc31Tjb2O5V/63ywO11bR2f++bwBzGIk2PNWHDclUMA9Bu3DfImIyWo752f/x7IHwYtEwA
tGHVI0uskXIY3AXyN6x6q71S78Za+htePjTfBoNrwxOSJV3LWExU4YZLRx8vj9DGTtCRyEZK854D
GpgsphW1fmMngtp/poW/E98Rp8udbB2NOi45KwuZsgmf4L/OEbIs5lpBjsnLX3w3WZ3EdgLKxljp
AGVzanPXsmqWAO1n/xJQwg4hUL2bNdxaT1pBAzk22wvg85WI4nWEuJA11mHj7WlhbsyFrqVt5x2A
PI1lJKb17tEKQuos5Bya2uz35XnYGB2dMURaTlN/7aDmz5b1Pu45K261u/79wwqVpeWUhcIOrlzr
+7Q490uz58exNSZapIbrlF/ZJn4y4COJT7LIqchR8OWKMz++PCpbGYq/OZMPP19l8Dv1yTqruYj8
5nuh7NAFZjGYACFm11b6Vo5ZKGAP4c1vl/vceJ7/dcH90CV1ubKyDl1y7y3oAGKkVhx4V33nXyl6
DXeWnW/bWrBa8hZY3GHIqxkzPmao9Jnzz0qO9N4Han/npNt4o+t0oZqhog2rXiPp06UNQc08+CQI
wiKlTcgDHK917X0tYaLThiCz1PB+QVcuUDUt+Qe4t3M/7cSojTX890T8MCPSbwZ7sjBSQFbypEhN
sJxhnrJzYm+N0rq8P7TeT25v5+VkJJ2EBy2MfYBpJ2O9iNA2eQUU4GR6K06yH76WedDVtP02n7t8
GTEtmRnV1RR6Bj971PxanNXJQrY1p/7ETSNZ2uCVjPyFpux4eWt8PhFEJzKTrEode6FBQvv5u2G6
t2zxnr7W9Nrlh1kQeWmlruEGCRPDr87sjLceAMA/lxv/fIqJzlNW0FQ1AKMPkrRzrqnLXnwZnFPO
b+Y2ffAWs/vS0BPd1MPOlSAVt4Nk8X32AsBl/Qyt972i0tZXaFdL1U8dHkP4Cr8k1wAbXxVj+V5Q
71tpliq0zJ3l+fnFn+j3TNdIfUjciSAZaUtfhPDHGykh0T05lplkwoDLdwAkLh6T3UkGmfGlTU70
qybQIH3JObrt5fhDsvagerrzRRvLVmcmp+VstUG/Nt2ZB6uyTop8zfaA6ORkWgOzWWZoGpXqkMs7
1YIssXN3/fyAIPqdYzJL6Sro6CTU7t0QEhL5mY6FfPRzwHUvb4ytkVm7/rDrYLEkGXfw8wcHuNlB
EB6pao/xtvX7tS1teplt4xUZJKTvv2XZ8g61mEdP7mUht367dv2AtTbJzHLAph6cH8J03khfJZeH
ZeuXk/8clpSCPqAkfrlXDLEJt8KQ+vMzrANE/LUOtK3cUwCaZ9l5icGAeo3AO/GbKG1792lohCh3
PmM9wf47j0L+ktM+zG5bMVb5RK6smwgMkulaIFkcisBm0bLMhy99in7JMI2gDmw4XIIjRu7Mtl2u
0tk1oqrmX8P4EP1u0UD2J0OqCQpooxmD2vFn4VA2uPzrNxaRfrXgdDIyo0HbMNKIrbT+3pT5HtRg
I17/rdp/GH5TzYoHpMDLavZoxBY1AoydHUplnzLKb+HHku/MwVZP6zr+0NPSN/7UgluRMJUN4FPT
eLC/UxOegrOAMgyE4y+P1sa+0K8WMO6cKKcVS4A6DAuQIVIjScu91MnGctXf6iKVGfRVOTJOc2qH
rSO60HNxu2f9WEYFsh87m2+rH213g4xEBjAxWbKiMbw8eHHtDrIYaZDkTbmT+NvqQ9vglORlr/KG
JWSUceGT9gBORnHw0z6PSK9eLs/HxlGtv90NZ4QXWo0MQV6f5uKqnh+7/GbqpnAYj5aXRjnZOyg2
Vpj+eDdYU3rY2xgziftHBnJM7s+HlID1YrqP0+LuyRttbEidX1yOLZhQIwauAePKUEMi6mJvgW21
vX7ch20yeVwMBrS50bY7gXRqz4+2M+c7KdmNzaHbcXgDaRzeYflmDbs2cvNFpvIPR9Lp8lxvrCid
vUDcIs8IzZBqslWYqv4+51Pi5e3VSPcU6bfGZ/37x/FxrXYw3JIlZQMmbdET+LfRZqfqvTU82nEt
3NGk7oRdV6v6Spnev24FmS9Vf788PFvNa5uadhXY42toqsCMtVJ5MMgxFcbOS/rznADRKQhwQckI
TGTw41mZAJoGaQw2fuvG4rqU1i2b2+9y9neC7NYsaHmB0fStqQdiIlGof7al9Yt4e/JAnw+SpbMS
WmGkljQ8BLqZvVG2WtPbKdInc/ftK7Ng6ZwE0BCncpb47ZMyr22+wImqm6+nca/9z8OQpbMRfIO6
HZh7QSJ7uko09stNO6Kch0trHadVSUIzRxHs8sd8PhGWTkXovIUAvYxJd2QawY/+Ckzrnc2w9R3r
BH3YaQQE8ZmVFktcloLneUPgxRGQH2PxTw4i/+Wfv1EwsHQGQpN6QS/JjIRrNM+HMo8yUOWjpQ/r
KIcybpMm5hCthdY8BrxlD7a3NWraPldcdMIoEETyzvYjWkDiykWO4/I3bTWu7XI+Kw9SARbWl0Q+
5kA7X9TJrJxM7XSwtUO0c3sw84pykPMSz0t/Do6vwsKdzgqaATsdfH5kW4G2u5elNLqOmHgUtfSn
sQTvfgPcbwvwQS7BDhIw98JdMaM7C23je3SqAjzc3XFW6A4FijmxBvqtYH11KibT3fmgz88l67/Y
CtxaLA8mwEkNeICQ5q+WwXc9GCe4W+bN2+V53/qMdR992C+BwjnUTtj3gXx3ugfbv+7G319rev2u
D023iIK916Np13KSLLCOzXI/795pt374+vcPrRt8hdc1CIhIWJ4wMj9m1j4GvNqDeG+1v26UD+3D
E1nKHo93mKAuIPz5xfPQ92+Tu2dXurHhdLWUUQpbVjb2Q52Lb61Dv9mUP31t4Ml//vScNVPbgmyc
+Mv6ZpFnWd85bpZcbn1rWWob2adz3wuC1htWHiGqcJMuy9G2glNeDjsH9dbYa1s5NVufBgJzO9jq
DbyZh3Icz0U17dw5NprX6RVBPZlc5ViYdvCjAyMnh1pwrfYql1utrzedDwvHlsqvrBw/vrbVLfCO
YaCyO1wrD18afp1QMfIFRrotmjcKXDBsuMJy230HBeXV8b6W1rN0NsUI5hu3IAKRDI07h0Tk3zke
8pd//0aY1qkTfum0pDex7iFeAw7+mnxgznWjyL8LHEzCugvMCGIQoeMY8eUetyZE28kp41UVpIij
LZIo8eBaWLH81ZvzvdfPRqXX0q03MoczwzIXHD237nGJ6cE6GZEN0IsZq+NXzXEtnWGRm8CHY/sF
CXfeB3Xd983OSbPhX2Z52p4GJQ5KzT5aLs4oVENj4wZyYNH0REMLVigmAQI9TaqvMR8tnVzh9X3u
GTWGi5Ve6MxpTNM9Vd2tqdA5FB4ULYYZCisfpsKPq2vnaEfuaX8qNoKg7rmBlyHnboVdCATPKlYE
3t0VaDuJzffouls9aAczhWBRkOZ+kGTZk9GfZzJGxnhwIM92eVd8/vCydN5EO3NG7AHtmxUEL4wi
onlzKmvn7GTWsxDTwXD2nHo3jjqdOQHFI3tU7hrOHTMOquV1VN3O9WWjjG252uZeah/Gey5iuQ/D
QMi+f3NL96ah8jGg5m3rtG/QZLnKUtsJIaYDRcRuOV0ev62P0m7jsIaaZr9CHINa0uPM5A/P2wNv
bgQs3XWjcFOxcB/hF5YxaXnnpFYIX5+dw28D1GjppIjZHo2pnzFimfQhAe6Q99Yc/8jVb6lyhtB2
7V8t6f6ZWP48wgPr8mhtPMv+iw/hz7bbrs9XvijoLf1i5DkAjITDEyBt9riGG+OmMyI6s8msbn3D
dsXwnQXYKlSCUG83r5c/YuPocrSTfeHtNEgeYB3TmkRBVt25/vDHLr27whDXjjm82IEFqE9mHy53
uCFPaelsiQHFNUjDQOgpZ3Be7+2D2z5gRo9DieeMY5xTeRMY5c2Ynyj7Yy3jUVpzbFnu6gEV9QQK
PM6DkJC1VNlejndrkNd49eF6IwPHRdUvhRDScuuX35A4C5XaWSVb0VsnVdRjzxqZCe+YnY170Dih
+qki+qwOJC4TFu0qPGxsXp1jMXpjUbEU/eBFAmcbK16lw1fFz/6wisz+P/DRWz1pYQJliYIPRusd
ZTwf1EP9mMW/KOS1oREdl/fj9V5yYEMaxdK9PEg62mQi3Dv+7xFuQqwr9qLmGwtXLVF2MB52yU0b
R5Oj3RaKxap7yCR6R+d5SdTZvvbTq+WnAWZE4EckLg7pM63DzI3ojrjt5rrQHgQVQDBGSdBjdxDn
Jrau4Z52JvcWuHHFY3FrJJf328ba1ukXkKrIOWRZvSMrs9CFo4eAkat6uNz41mbWqRe8TM3U6Zb1
I/wjXADJlXFf0YhGq/vcL8cJKQ+tOVztRIZzmXzxtqXTMdLAHcd69tyjcJ6U+O45e5OyPif/uwhq
US0SlGUJBcnOd48G9HKPqxQwuykgdxSvwiUzVEB3bipbS1unZdgBpAhgYOBi4NInK86hh8NuumSC
cIMDte/htOxM0cYppZt8QJBOOlY+4Q6fvUJZDsZmPkwOz8z7x0Ol+vIy2FpjWkAAaHDg3KrcYy4e
RPlCzId62JmRrabXifoQmmtUQ7uO1u5RoYjY+Q/Qw0pauBVc/uEbjCiLatsecqVOTZrFOULnSpxr
zLfhPuLKe5Vdmyf73X72oz/VoYmGk7VzHmwET51/Iag/opxe0uNcngUIqNzas4PcGCqdZTE0ckgr
LtnRmO6gC+hB1VGmvy8P1Fbb2jWhmFyXzi3atgX04OrbmqeRl/+63PjWU03nV/DCg38SwCVH9o//
mlchvVqdShYI1HmhukofSKz+h7Prao5bZ5a/iFUAwfjKuKtgSZYtS35hOcgkmHP69bfp7z7o4AiL
U3rdqgWIMJjBoKf7Nf1gkSkVyyzcHRySZVEncZbN905rByhSDi6PRLK4IuSNcqdrs7pI4tbJnohV
3TeLqoZGUoRCxRKLcl0mgLocN+7+9OfBzwPjhcbdGRBHFLirXK7ktBCxb6xLl2kY0cnu4nUEWoXU
Wu/afD1zUMO2jgq+JeEioCL2rRxp17l7AtqBs1F4/Cn7sgfU62IHT/m/NBSpnA/u9f9Aii7x70ww
dOADco5XFMweMLrI0XDvID876DSs1que2QP181P6rIE26vPlvSA74kVoHBnZ0jVal8QriAfvdN/y
6U/jxQgI9ZLHQ8kjf91UmV3J8EQ8HN/3tqETLIikIFajgJtnzT2oDGNuqq47kiNAxMW5XV0s43EE
7C74D8vzoCMr1CtAd7LvFzIDaZ2SWi/HJK77qx26hWaqg9tQRwHvojBN2ecLnp1kdN2gUoAZKq/G
/E5rPu276sJ+nILvRA0iHH9vGKdsRNvlc30GaPBkhMZTBhMtXlPNK58gK3lvnWoEeJWnygrJxnMc
QW8co9ttm71YzI3Z8pjw37YJpaVFReQmOQZ0waHXWTdoDPnq2KUchbo+quaBbJ79rg/NdVKsiGzN
BdeebsxNh8UCu/imB0CJ3pqQ5YzA8dx6K5kM/7IZSo5kEaC/m+vINyNz4nE88fZ22j9o3iJerrFt
CCXWHGp2weZvIXiSHzOU1UIwB6XUVZSF2pfLI5AshoiZS8stZ5aJEZT009bWQTciPiQ3rLcDK3u5
3IdkLUTUXLokYGIuOydm/KYpr1PkGcb5xs1UHl6yCiJyDoowewK60fQ0Rz308tyfU+etJxsPywRP
yjPEAH86iohRdrESkXTrgsdRagzpwfRBruovNMBBj0LhBpSX4SGlo7o0ygZ1mOYbEyyJbQHPhI4K
bQZ/9BctV/GJyFo+fn/TMowb+JcM05Wtrmclo4ec3OWFlrUsWDZIpZJuyhhFDXUWoJbaTwlTnOGS
VJJY3gbVZBDylmg6P0MQJh5PB5lMAd3Zy18uS4v+/f3NpBBK2qKcjPRErsBV7RffIVToVWewzZ46
xRBkZiDcye1+ZeY0oAsnh2SKVfq1xcNuf0psXQETkRzbIjSurTVtNAYTQpvJEsxT5i/OnW4VweU5
kqyuiIfrSs0ZGMf3Z9V3G2qk1dPldiXzIgpU6DldqTFa+Oqahm16X7mGT/rWI8qydNmXHz2/WVyA
Z6o6z+3jgFj+ZPfLpzJofDC4BuTZvXKf1KkDyS4VkXFgNSNJb2AopHsq2Se+3Rom9fLB9hwXwgEp
iE+GP5dnTbbWx1jfjKncweIEDfMptgzTT4rQaDBjVHGvlx1zRLBkBnKFvIY4ZQzQYJX59VkPu5jH
Jig9rKA6H+roya64J8vWX3DVW+6WbTbbc1yPiJ9iK4N4kPNtNQbFvpW1L0TnZMGDB4G+BqRonHB3
u5NefB+m66VVpdFlHQiGXeR1NRSsmuIV1bFOec21zi/0PiTK4sP3Y0AiouVqBwrcW40hZM7Pgu0e
hFoCa2bXoA0OwVDrQWtCEdG8Hw8QETa36n2SZGk9xQXbgmyEdMHWe+0w+bNd+5nqTeX9zUtE8Bye
Mms9cTFj5RbxkgQ1RFnshSgO8/fNnYhouaSAxIq5oPWaFnEP7jRDhbOQ3JOJSNSbG43VFx2m57jp
IaVzaPPCsgEuBKF2GmXxZeOWjUAw7qXIbc2uMALDemxB1b7NqtJn2cwLhl0hY0EhDNLFGked4ZhT
B9IEZnfKB6Z6jXv/ECQiT2+9DnjhMdDFUCAFpdfOFSjqCw/PaFG9Tq+TyRFhluCddIboY9MlWLiL
qh4Ueehd3C+fmlT3u73+YMuCaY/9VudsZV0MwQWvMn5tnCpOJckSi3C4bXZnMqZWF+dLn8ZQ9FlC
fVYFYpLUIxGhcBrqCAqIC3Xx4hP/eHOoH8/jt44GBYQbgLQEaD5wv7Bz5nqLKk0gMw6RyDeDXgCo
7FsYRziFJCyjJGCfaWxEFXggPuiaiHOcwm8cn2tnG2YLvRwPRDTIA6hr9D8LH4xAYEzRXnZN4Zck
7w9EZPSdrJ7Z6YCe+NMa2OfKDcoz3tjA+EdaD66wOs+nfgtW3/EY8veFirJLYqP/Eh8b+ixFEfP0
9+6qLSAnqHCzAJf+ZWt5310REUiHV4jKalo0P7M/MFZvr3coWe0hm0xFCbYkfCCO4NL1SYNSWIUu
DlmZEFLpj/1P8LIFf/UIi2C5NohiMJLAHYj0f26HFXWfYzqgKyNm4J6foQV2degbjHEZ51wRukv8
r0henHar0aLiFV7RxeW7mB60CuUm5nQLBc7Uc5ssIknxenl5JKsvgu30DsIjTVWiL3oFbJxHUPxn
ba5qviQOXuQxnrdk2SqdQzwKdENHmjJnXxloW5ZwBSm8+9WMaQjxDaPzmKGkd5R1evz+xmbr0WCZ
M6PTqb42AaJwqAVq75s+e1gdVeQiSfTjfvzPTjTDNPLegDjL4mMwIMpMww36VRDRhjypb/xC4iSA
xpabKMIMyaYQgXl7qUGJqJxAPJX84lAd2NYcWuFNaGiaN2VbMA0fo7cmthAONFC3AwnpBv/WT1fz
svjmXN2gOjr82I4TYgK2Qh+4Z2geSn3eWtzl++pr7tPlxiWnjYjBQ3KpKlpO4UHtH3SIGfueN69M
f7zcumxjCdY/d+Y4QE8NsUb7e7ermOqnsXrMkiEY6I/LXUhS7URE3+1VcsjYYASHqgnEvyAxd0p+
2/7LcMPC9itevlUvzzIPKoLx3N5xoAqDrkxvDuzI/JYFh1os9eltG7Pz5QFJDhgRipeRleypbWC5
Lfec4C1v+w6pwuhy47LZEkmMGaT2ehP1+jHQcHMAceJ7Hs6Jb4z+EJh/8O5zrQWj8bEgSsTkuS3T
t6xAZ5ZunVO2RztXoZJlPkwE4ZUFs/ptMbsYtUlrYEbT9/lnF7RPW1C9jD603hXHiGw5BOOeOi2r
rRJjGF2QoWwL87TBPqHgQ6EtInkOI5Zg3s5KKqcEijjWJs/5jnAQ/NXFVbFC7NCbQfYOrqvHFbWg
J9V9WNqj6P6TXC+5CZ0Lsw9BERZmfjZCLXf2QUqVzh7kucIedE6B8qX9CMf//UZCRIjeYtHBdiA7
GVMt8boOxUzz4Bs7auPIpyx5ddyH2QGbFMsV+05qqMK9AKQmVq1tdhcnt3vjmRG/OgRVDgFUvwh4
oGKLPPbAO+MSAXpuzewp79FNub72zacaK3bZTP8+JLzX8uHU3njkoq0XbuBFGc5yDrpPqJAB5X/Q
XO0z3i75lR26D8U9tM+MZxSI8AAsG5oqHyOzLBGkhwpGIDYrDZOXPzrxwdw95RAhjIxf5KaLWv8/
IK+OHffeMIWYYG6Lau8M3IPyM41YgMezF3Je/eFcXk3X+8vlyZS4OBGEZ/OmmXQ8xsaGDb8zQdTr
14JyZ3tQWbDkiBDRd7a7mbRNDnuCWzjS060eWucdTMG4zFnRdtJzvyPe/rEXAmIKJ8YEyhWnQHlQ
3OQICHQQBtsq6L9sKMLRUBhrU68FmgZc9zxv+V3rYEF07f7yUkgqDYkItWOW3dsrZAFjvO+Ogd75
443hF8CL4YD7pT3QFjpRWP2w/Kp6zpSEgSLvsYYESN6CFiKGtLHXrfnJygoIOP0uhsfFsCDpproW
Sg4DEWyH4tJdGyg6mo0mMHN+MtNWUZsnCaNEpB1nGlgbejS9uunJGL46mus3+WfHvJlU7H6yrxeu
AHzL93Rwyz4GXNVf2R3kxxRnmcT8RFhdV2BiONOtiIKAlOknY7pBwT7PiKJ92ZcfW/nNUekahtFv
GtpHZt/T1y2ENHhwebvKmj5+f9M03XKe1r1pRQTi2tMt2wb/csOyBRUsmNgNyfPCsqKCTKOfkwza
suk4REuburfQyZyhMN4YH4tgDMGmq6zurAQeMVr14g4Z0pOz1g9TDia8jw1GCPI7DgWERt+sSNsc
FoztESaR4lzlyZd5Sn51kMu73JFsOQSvPvVztxXMtqIRvIp1cVubKkcuOfZE+Jxd0r53NAfAHHuv
joeBMehBhecvkIFWRN6Sjxepimk+LYmdJVaUQyzT60btvCUq7nvZ5wvG65i0NM11sCKA2ZPrxHCT
6y5NrYhPs6rmRdaF4KmtRqcjLbDIaWFsX6re1b9v1dye+8JaFcsrOalFAJ1TtMitdNine2Gzh5Xl
d0Xhfs2GPsrGBVKruEr4YJH8cnkzyQYk2PZg2Rl45HYcG+nUhFBbar1U3+/sySkUYATZigtG3kFK
3s5HTBnn4A2HxuOp4uyDc6X/82RiI1RDUxNtb4XmQzj43h2H3S/q/IsJA+8n97Uhs6pwWzZVgoHb
BFQNm26aUaqDcqc/xMvn0KCqnJfkMBSxciBTBF2JrpugBc/8NTNuXXPyyx0KhYT7bfb78nrLMpEi
TG5Mq22oO4yC2pAUHk9Wrgdb8n3tJg/kpJ6dnnf3t1P9IbNi/SWOTwTNFdDYSAo8/0ZN1TteCRHJ
azq6e+Tive4akrsqBQHJ8ojMcvregLtrsszISh/q+ZVPVyhN8i7Pmqxtwey3rppqs3DMqJ/WKM3S
cCjpN4gnK4xQYiIieI42tkPnEp9u9us1MaqHgXJFkls2+0eXb3z3sGnasA9o2i0Gv+Y/LQh4OGWN
iqPHj02NYN76AL0xutpmpDHL65r8CerJYbMUqrhJNvWCiRvV5KRJD6qBZio9q3rq2jxoyfPlj5cF
4iI0bkyZvYLjBZvmtr/hp+42BUfXFiPtkHzh5/EJCrG3+k+Q2uVfqYqeTWLoImqurpPNGEYY+lLn
HnGu6WpF9fJb177WABYoBiZZdxEx59puBzk1DMx+7G+yezsCmTH1hwkvwdzfUKU0v5pLmBfKrKBk
nUT4XLlX2GYuMSO2fBuXe/DPeaml2MSSGfu7em828Z6v1UzArY89xjJvcyBBsXbRxoy4y+tvfZYp
+pFNmmDm1AZxJIQNsTJr9tkFzkdHEJeuhZ+0uSIKlXVxTN+bocwTBDJBXG1GKFW4SpPtB9nsT0k2
vBYzzuPLiy85Tv4mPd/0kfPBXtLUNaMyG3Yvt2kLvXNVUkkSnvxNl7xpHAhGfZu3w97b5H5NkvvR
tm7ydY+Log5Grflm0klxtMjGIZh+n9JV2yzM1Vg4Xo9HYM1QZZZkyyD4ci1ZrD5PNDS9QovW3usb
B5oZ++p8o6nqwUKCMBDJ5jazS2ivJyZqmPkSJW6/e3zDSbKTa8dZI6qVYePUjjfUlWL/SuzkX8g6
2vZtN6NHPbNedYjHFiaLgWSOcgKClqVLFS5d1s+xN97sAdRmt3o+IbI2jPmKOsCwVo/OGtNZ9xPy
80ObWMTb8TSZkrWG4xor3fX6ndxsXPv2sbYFO09zOg6de4QK5f4LUjdXVeoo7FuyZ0VsXTfb3GQL
op3WqD61M5IspbXcXf7s96fdEKGNKSeQMC80EA2b12NRvaR4QGot7Tutn6xB9UD5vmUY4rw7Rj2Z
mY5Odme9zSe8sDotyheTZTw3na44oWSdCAuQW7VVmRtKrpMaiu+pHpOtuAG14Cea9NHlyXrfHxni
QqyQyp7ZMVk76BDbwvUHkNH1Hx2AEFZZ9lIxHB9gSAY2IeAs/1Oy5kcGYWWvpSon/v5eMkR4Y6dv
nPco2IlK4uY+meundCtUlL0S8I1BhNMVmi7ttmho/UjX9vdjNAfHm0v7CPCvn5zJI4nq0LUZMDgq
tLhsTYRTd2g7yHPMB6sDNZ5XDqrSvXAeFjdRCQa/75wMIqRG2mKZDbsEyWrN/iCHe0bOExnVdvXL
EnR3Vf/N2JTCNe9bIxPRjtpSJo2Voa/FCbTcjtm6vyz5D9JkXxteKF5B398CTAQ6QnKcuJOW4Klo
atNgyQkL2m77WGUpEwGOTpMMfbtqSZQb9fWQFw+WYcS7peIbet/K2b8Qjgu1zLHKIBw0ZvdzPd1T
l98hzRAk7cdSk0xEOpLZsfjGMD+JWaMQHyqUHl7YPnZ5YiIhIK8ai2icayC3a56z2XoExRGorTMN
Goip6llQtsTCBWrmZW65batFTPtZJD/48ucjByATAY453hJtiENpUTH/WKvb4/08Uzi59+0Y7Bf/
9P+0row1K9D0ruXQpDkt7lekpvyPfbdgwxtu8UPrNFrUaVXqjU1KAEcH86k7ZIoeJJYrghrT3KlH
CkcKjrnsE9Hmq8yev5BMn3xemz5Pc4ULkqysCG90O1dr3a2CAJW9eYvThG6eKp5CJCsgghiTzJxM
i5VoGq8JvOhCs/kz1mlweQlkH34Y9Jv4LrXcxKbgZgAjCmR0jSScMlV8JJv7Y0BvmnZ0B5JGG1a3
Kvmtud8m4+w3Ze3R4kn11CWbm2NUb7rQJ7Joy/H13OgHfPo4erm5WDdpDejN5QmS4EeYiE50G4hj
jcf8H6rOyKWdzPoEBpxbxyMBqEHxtJZ79PflzmSrITjqOTXnIevRVz4n8ebmIanz8GNNC4bsEM5B
UA61L4sZ9Snb2iSY6KRiaJN9uGDJqbXQdKRGAmLexRvTdPHqZuEKI5assghAZL2x23qCM6hqytut
T6/sZP9k5NXHjjgRgGi6nd4fz+XQnPlh8gyZ8TbgdFd8/PtxChPZ/kp7QEID2IyoQKG33h5x0MGs
QhBJMl9rByiGKF79JTAGPAv90xqW3ShSsxmTaHtYo4PEboidYP80htAjjHmkCu2O5v4NYWAizHBc
ytnsJ8TY+mLdpmP30sz96G21851zQzEWydkhAgy1rKj0vMNQCDnRZg6Lsvdo9acEPU3dKaG6so3F
/jlhrp5VezKC9Dw/8xPnVzzU/AGK3xGDFLF+sgNU6+ftjQpNJzESEXnozFNRDRXAQAVDstGhcTGq
rnKyXSZYtz1rlGZ8gnU3qbew2dOrxNutkI22R1H00HeqojvpLhNM3bWtuoaqBd5F7qxY949dlgTr
w0GV2EXqXSaZLBF5iGLjXnNt7DKE8c/a2D+SslB4VNkQRMBh09hGtddYiPXuMBTculAZsN2x/0gx
KO3n2N1v3JPGQSBQFBgDffyfQR6skvunJdrD/0JlKDEWEXS4piVnrQOZwqWhD9uU+NrGfIB+g8Yu
ozmvFNMmsRYRf+imtKNAtmL7zuC+Sep73O0Dq60VtaKyURwb4c1k4V1ksWkGjQCb3rR1VHUAMNNn
vmvBXNoKJyiByYEJ75+dlHW6Z6BGhcxBgUvwGrjXh81XRdSctzOBxV92trKxCH7cZKUOXSV04zrf
m+WqGb8O02nsMg/vlIqhyOxDsPiWZpu+DTi7Zrb+qICOdlyu+HrZQgsWrhv7UDsNJFOm+UedPCzG
r4WooBPvZ0rBQPvPBdgJyRujhYYFriwhcCyl7ybFeTIhaEGmkDfLD9eBnmraMUX+SbIUIuVfMvBU
4zbED9Iu6iH4jFKd6746024+5/mHkqRMxA+mDde30cCEAYbp1xQl/tvrkM8R4EU+wpXLe0pS/cNM
wb0XxOIQf8YZn9MpPS1NTT3qzD8KZuB24w5eB+0R39I0F2AUcGNww0LJeOHY11D+3H38x/LNAheH
mWQJKnjcLkDerw5NrXJ+JMgO/br8nZKNqR+/v7Fj03bqQdMPOdCifHDM/nOfq6ShJJGHSNTRsEx3
jbVDLJVO0ZYXPtmBpzPN0GgVkyzZ+rpguJx3MzQmZ2g1unt+rnSbe47DMuReVZpQEvZOJoIzVx0C
Ij1oEqOy3G7m9tmoh6CZmxeeuJ7Ji2DfYBh0RjRqnz+0IiJaM6Vs2S0LbqhY1896kd7OI3u83LTs
QBWRmfW+dsu0wp6tufJ0twnJsHllf42ql16/c5t4H7+y7EFPIROpUiiXLJJIlEihTJhWLvpsxtJb
F+Rh3ZcpVx2s0gUSTtZ5TNZ9PXxEA+I9b1tJwCYNQlWWr9VATazb7NkF+7SMwyuCuYcPTqRw6M7g
8ACTERZJ9EzmVQleCVUMKotJRNBmbRQLAPjYfvvjAd2FpjHqB6P/aRrnm9/GKh8ogZ8wEcOZOWkN
TnaEJVAPA9Q5R9j7aPtLkF1nV67+wQ0okiMO2H86ydFLXd0tmMNg050XBrldv7Tq4bSPkIwd3N32
jMECRceWaPHioqxIm/Rd9cQonVThaLY7Y7NykKxFy8MRVfy/UPTwYoEL8j9NquRwFYkU4Zhdnh1C
0ZrL7qy8jh2qOiUkh6tInQjBXZeTHo7SyZBBXIEcDru+CxKVToXs04XQqx5qPuyH53fBn9l/1ebP
H7McEe2ZaO6wFBq05NyTFa9nerKC4mZH4UMVqKniJBcskToRoFgbonWQbmmTB6I7fr/p4QaSRjK1
Huhh/UFTZeRkfl7kTJz61swa8GvhGn9w0bvDcQ09qlZAi4xSX7C6r2HpocTXN/l/OBkk6yMiQpfJ
ncyGdGmM94eoo+ld2VuK+EjW9DGpb0ICo+iyfl1RVc7TFbVW7Xlo3I85bJFM0RwSSiEGlcaoD4ja
jZwbgoxc4iie2WXOQKRPnEbuzo6TpvFKnyaoZNQryOZ4gAzyqUI+dudrYPAy1FsV/kzmUUVQ6AJd
Qry+YkTbFY0OTlZ2a3kHB3ARlL6yIuqwuneSOCK/YpvWFusc9KKduOMPP4y/boD7yRgftFH/gT/5
CJ3e60mw+wxsrGk3oacFrC1rkB0dBeR+i4AFf1SNR7bDhLjNZIiWtAWdjEsH6NNLS5TKCpIbi8il
CJHWzHAZmq5vugGXRlx69Xh9JiFYKe/aa46aLhrsLci9Ut9NMXOmImyTeRURJlrqqwbG+zn9W+d5
sOb2ILD6ykEscFREm3ao4sGU9SQiRavVHKFxgp7y83xGeeS3Lj0hZ+lZwRyCAimGBpDXcQW2QbbD
RZiomeJhcE3RW/83MODhgE2I+TtGZaFkWcUrIO3ouBO+PXegC0ytfEnB/wAyC/A/NJD99KbgoKNc
nEh1xZT4BlGM2OBJ1rYlupmpOXtm85pUz1mt+bSdvCrZwnKyv132dZLLrIgeXVqaJqWrH3er8aHX
9cybEuOm26vXYttPkGpSVUXJzj0RLblwaPplzXERmiAgU+X8c7Fapyo3w4VkT3PVoFJ/TgOy3UwF
V3nyI8J+56gQ4ZK4Qa+4jBp4H23N1gM8rw97twCVlDPCs+NhH1EboKE5gKGeYwAhZrbpQ5csg+K0
lyykiKRMynEhnWlrkTu4ZqClxmNlp7etrYMxayy8sV9O0+Y8XV5LyZEloijHFACuZGNQiUX1SxIv
u2mlAKRayvS25JokQindpsqbZMJsmnjSprS7GrTk3i65IvKWfb8Q8wIHqG9pY2nRYA87vXL5Nu7e
7hZEVZYp6+AY1xvrHYa1GpfU1aK+BrbRLtebcikU1y1JsCviJs02s5PKwcfneRN1U+5xfsOpEQ1D
fHl1ZR0IXq+Y12LuNFgqtIfPYGCG7FtPnuuGvewL2CA/1ong9ex+qEZr2nA5paPlmdmynkbkgL1q
z4poSAsV8YxsJYQbcT5TysgOuqSmow9lZz0kfH65PATZJhWuvXR3F7NuMYS8s9NoAMNkxB1Hi1Or
LBVWLVkKESrJcygukQ2PqqY23urU+AWl2ytg355tV3leSmZIxOvVjO+u4eCVz7HBkFVzd30gQ/JB
3IgI1AMgT8/s41l4ccgcFNT6mSf178sLIPtywYyhcdoa8wjkQtVZRqghqxj386ziqZG1Lthwngx7
PVHMS5+W/RPCmfbzmI+Nwsgkm4ccvb45IbJ86oCozY98II204qtb/bZMFeWwxNeKkDwkFcolWQEd
gdbp4h11/Fmy/CqdvvBbYzuxoTxdXgHZKAQr5ppuVGmK1XUdcjUYGmp09lAjWni5eUn8Kurz6i4u
kwAVAiiXkZBt25nq/QkZi3O9Oj5gK180sgSrUlxQ4kNFXB4OCq1sk2NNFk6hv9C9lHnqr+nOjnfJ
oHPLl3E0FLe/901bF4F5Rj5tDAUogJ2RlxEagNxZ/W7isdarWDfe38D6v1B5vINuxYAe+oH+cjvt
WWt1//LCyJo+Nt6b3Zs3pHcaCsjZao+pv4CozANWSdH4+7tXFwF5c+PMI+U20HKd034GS1wbZntj
BxXdtduqZKsPsmtVIfj7O1gXoXl01XNAZFAqVxRrYHXTScszz1yJYgdL6DuQ4xdmykwHAKKB0CBX
3Rqw58ICJbvHghqqj51nBMONa1//GGYfNe+Ko0W2swT/PaW7xXWGY9Ep8J6zu9tv1iHvy8G0Y6sw
h7INIBh+x7Uq2TmGBZtJUSA78qiiWaK4PspaF502W8aZMrTea9PN0oOIuq4U7GOS+6IuKvVarMUm
cHGst0N3HhftwbGbz0Zi/3BX7XM6zqcGHGFO7V5lVnM7FGPIiXmXd67Co0uGJqL66o2UYGjF0FZq
fcsy9z4vPrjuIpCPOHPSQ+YYeMcku4IOoZ8Vt2kJTT2s0GWzl+wsEc8HsyCtBsb5yDI6Peh1+24e
rbArKit09vr+Y50IXn1287KfKDoBRUBZeBgVwp99KcIF9yuvsK3y8XJHEtMXKQnpUqUW0XE+UlZ/
gX7BdWHYP2wrVay0rHnB8rNuW2uDYKMZWhlrWhXbq/1Fa8zo8tdL3ih0EdxHJsZRJon2k5y9EL08
jcX+MOzaV7ceIAm9PU9T7rfJ0nu4cyYBmDEVJiTbBYLt890ik2Nh3qCa4UPQAhJsX7uVBUWiCKwl
DkCkIdT0vtWqHhu5ddbHanV/pkZ9u1dmgKdHFNlwVQwms0UhgC+N2miZiZ02DXntQReyQ3GxqgJN
svwi8m/Q5honyahFEButPWPS4gZE7lRrVFTPkq8XsX+Qi6r3ZTThuYDN8jRnuTdrFbPt+5GQLiL/
snGj23gImVJtmUNzsx+mofmqa/Z5po7fVNPtlGgq4TNZZ4LBOwmqlscV+q8J4yFLwASKZzEP3d92
Rf1lczvD1xuVOo9sWY7f30QubYGS+NIZUXCzmKfZrszXNptOjK6ZKusqMQ8R/1fX+z475orhUMOz
gCTVnMjU2ysteb1s+e9Hxboo+MtcPg2kwOJU1AYr4/gtp1VY8D5CqUqosSrmdRY6varETTYewdxJ
pzezYWE86fR50novacDdCpCGNqpIYWRrIrh7rWKlpXNsgCF9MAFJ7tbrBsVcl2dLkknVRcrBYkcZ
lEHReoa8/VUdJecatHNGaHlQe4mWk626dUmGIcL+uNnPVT2jozwxfK2qvVy7qZs9VIzjOJX+nWHU
ReQfNWvDtg6d5zEjh7Coo111UN72Bz3r/E3vygfQeD5QWgRjbz+ZteqckZzGIgkhb+Y1cQrQKY8N
9Ojd3CvyIdTKpwm4CFslSSE5zEQcYLcMuEFa6GTnIDmsqivGkh+XJ05iLiL2rwb/bwPsEb49g+62
C9nX8+A+mfzbpkO6anxIRkXgIpsoweGv+maWDTs66p4re8NdOL+em9LTpx9F/+3yYGTzJMT2mlv0
+9ZinlrHuic5vWNm8+ty07LPF+y8SJKSEoKmp2rzSA9GaJadl/Izsuk+3z5f7kT2/YKpT3mu9+7B
wquT/jZJ009aqbpQy5oWvPnG9bqpW0x/6Sae1S4A7fy5/NGSmRGBf3WnLaM99240a4WXzI1n0cor
+uVMtS4yShUUQzIAEe63Vcwh9Yi56brf5Zp706h6mJWcTCLIj+mEY87Rsl0C04moEFh+5M0UJ6zE
QYjgvqWZ2mQoMT1MS8KEpTEr56C02k/N0ive3WRTcwzsjdfO3In3RY21del9C+LrOlEsrST2EPFl
Ddj1Szag4a1ofm2udt5zzbNN+y6Zy7PTLOA8NnJF3CwhVdZFwBkp7HR0BhejqL9XnR5XreFbox4z
ZDimrHxsoJvMljTQdnped9QDm/p1MfY3E21fUmOYFZ5Etp0FQ690MwV4Ep8xDKMdTRsFhNjU9hMz
gPcxlwICmz1f/cu2I1s5weCXuW/a3kZn4Mr2RudL3iuOK9meFsw9La1tyy0UBjdji2NqvElNSBSy
TYEYl2wMEWu2Fa3b9ykKswEsCTmtX6GJHu6s9ZN9CVCsfWMzvBldniNZiCLCzcq2nHerwFi06/Ym
PdXRoU9WQrzv0BaIVLxpEkcows1WSmx7xnUqaruzrm9Ruf1JzaeN3zdV5c/baaoeLo9HsuYiiWBe
Z3pSuQuo1psnauJKbSgmSrYowjFgWRCZdo/QeqvvyzIHreLrDvakLvvs7K630ufL3y/r5hjXm9PG
ZvPW5C0COTurfoEy5lM119f7VN2nlnWVGf1308hUR7PEGA3BoY/DuhiZi6iOpGufgYpSy18YtPZe
ynRqa68mVp74PTFtxdpIzEZEnGXu0PX6jv6cdjxpDGFcyR6mOisVSyRrX7D3GRQu2coJom0+IgJe
969906U+3oYVhinbXILd69AeNLsSi7MAJ0NH7m2qtINk2UUUmdmyLd9GmPw0F99wUCOIb8nvAsW2
ldX/qnN6b5gqLi2ZyYsMgztqkhdjZdjKJrHijm0sGJCLCksoDoeWrSVnuzWKMwBa/OxsrnUH1fg+
QOSH7V7vtSJHJdl9IgSNj8RY2N+r98AiN52CJjF9k0DoPNvulo+xcusiEI2bOavtHnti7pDz7uvs
2eEkHgE1vWyv728JIr6l8dbc8kUDWVzHIVA4p9Z1XSCL/7HGBQMdMq3fnBFMQi2vP62New2sVni5
6fcDJyJyWwxWssxVh6arqvqOilb//5j7si45cS3rv9Kr3qlmEEj06nsfGCIi57TTQ9ovrEw7LRAz
SCD49d/Gt/prm0qC7nzq8qp7Kx0ZEkg6R2fcW8/jJUu9NjC5fXrbHCt57IjRMU8DRIakjjo60igC
OjCgsIv2fgbN5vlZXpd6c505m2ZTUTVgB2bKH2QPOmAfmRRvD5zx1eGZv86VWXNv1rLH8M3kucFI
hus2tx+sWh3OP/6rYoDxF43wi8Kf57qk1oI2aPjdqZ3mDyj3Dfs2/W408tq0/eP5abZeY5n+l2kQ
pzWaMgXwEU+EdySmsE+d3czXtS6tN06xHLVfpgDKPpnTGVNYDCxRqMqxBhJNHt0RhldVJBZqebNf
hhcg03HKHKcJ5eox7dS9h2IjYnUxb4c7jWLC3h0fzi/Wq0KNqVaX8Gy7xEXDJg6uLq+HmcOYSKPz
Q2/tw0qkhXasyi4xdAP45LKXL7qWp4Yab3xy+/dF8o3OmUsfp2mgogvrtP/om2InNL716CtxVq3S
RbNgvw2FuJ/nMnKSEWVke+WAW8OvLteKE0fTBLhQM1zGYLDkLR/AV1y4b8LkYP46/WWaXaJtOgHo
Uc5tkJS0ipWVpGFGQXHxpt1dp8Ey5WnNMuxuXsw30zRcjWDLLY3i+9uGXwmxlysXvgd2t7PEvZEW
n2g9vkuFsyPAy/H+W5QPC7QS4Hkast5xM4CWgUX1owHLI0MPiEYR6/nH3xp/JcGDckAVNxbeoR+K
kIqcgImt30M72Bp8+ftf1EM+NCYotqF9pqF6sArxRfHp/vxzb5zMdbZr8EYxTWwZehTPwMK8pV0e
a8N9f374rSdfyewwpLK2CyDtURNeZG+iRa94Pj/0hs5cZ7PyiTSuUWFov/3Qi2+tIBHDLVyZQ4CN
DVEPen6erRVayW49C04bG/Pwtovqsn6HKy2uU7Jzxb/e28EAzfn75gqnNZpKAE5PGLp8oQBSCBFb
T8OhrVk0mUkToi76nRAFwoVqfpkbFA7Wve1Gfd2NxzKzzOWogTK8BxzPULQom24GFTZFqeNssPzo
/DJs7OQ6LYZsxeiYBQRIlySY+FM57VmCr8OpYAVWog/s+pSAkNY7eF/bT87BPaUR/6i+uLddbB/k
cTID4/v5l3jVMsRMKy2QoYUG2B7Yy4J961pyTQgPjEkAwXCvnXzjVK6RMHSWK0BoYQaRo1BA3jbq
uW7HiGUA6cGL2OOev7ZxLNfpsBq1QpJPmMgETpLWPyYFEvbi8fw6bQ2+usmR9WiAHoXBR9cMrObR
GTNg3e3ohK1NWOmEhNdgv8ix3ekMwqWquHJbVDmXNTT/Xp3w1hSr67wEYrA9L4vTOhb6u2v3SKS+
7DvnVNT84/k12ppjpResxrUYEqneQVF+21bjNQINJ8ZIGaDxb8cp39iHdeorkZMcx+VWGYmIrAbs
d9nRVGTnTnwdBJD569RXiZaipMGte+jjtg3ZpbppX+jn7MoKkns/FJ/kp+49ufae7SR6UzENplzJ
ukEGwUedo92iMZCUHo5Ed1fomDv2xNxZtNdrwzDHSsoJJQmnEnOgvcgO+CmPDbSQ0CALvbulkyk7
qKv2Lv1q7/SyvU5UhAmX7fvlfm5KzURJhXew1Vhdqa5LD4MCMqTPWBOaqXIjWdVTaA8Ao9KuM1z1
3MjjlrVdKDqk4F3Dm4+1xcujSXQSe6ORnwy/ZYcxY044zV1zwethz13aUFHrXmlHuF6nSggHM1DE
OlmQ7ALYZ8heFKGd8YOZOW+7M9ZEN0ObGk5f484Q7bulTc7hO3p84zJa89n0VlFw0WLgvpInHKnP
sznvqL6Nof8WoNZtJrIcQ3NNnme7UkFvWfF5lbEc8leM0HU8Om/S3M9BLHWo2g+avqOglymVimcz
Q0HIHrXx1gusJCybJ5OrGS9gT92Fm0xH8CnvmEKvZ1qYv45A08wQrU4xdvLReeRP3QUYQG/QuHfn
34xREowP5qk/nV+rDdW3bmu2fWS90JmCjkDLOUjLCFL/s5PsOTMbynvd2UyQFuqpxuhm0rMjL5B4
9KeWRj2vmhDsLXtk3Buy5i2b9ItmSJoKxVA5NKxnvZst0P9UJ8oftfmYaSswxV6Kc2Ox1hg2rdsQ
uxQlDi1qYxIJkH/ZBsAFCc/vxcaR8lY3ttlmpNI1zu3Y0B+JZZyS1toxf7eGXt3UmZPP2chwi5Iu
/aBclIeiVPT8U28tyvqCLhcIyQGLotLmVlfuqWinL36/N/zGk6+z1/C3Kw7GA9xklvuhEOJ7Id94
9tcZa6Oz+0IsIjyhgFqmw102cSB6v9WfXOetTcehwjLha9c6/2grejUzc8em2Fj0ddK6NXjVA7Ib
XllCb4yuP5agEvH62d1TQRuSu8ZKKdrGUUO5wMKzo7UgdV3Nz/rkxyqyAbLzwz/aEZAc3gZazPx1
IjvvfcvPFfxj1M2FAPy9rCYvsmCNnT+jW4doZWirsUW730LU0HYAhVKuld9Qw54P50ffMvDWWTAD
ddaGGBB3GpD6CM0mt8NmAuS9kYGuY+jpNyuXXxpD8ABV5vhsRA0AcNxIOJVjHY9o1QgqIu8ZksIH
1pIvfEazUTejKPb8A25diCvFokdAb82giDlkhnmRs+p50s59WoB12bWuXJXsGSKvp4Vwca3UjDMZ
7aCNJepps+xdZqohgvM0RWjkbA+plz+z2iwA6tLLi3TkY6zA4H6YuEzCCVWAH8+/7cbRXaM4MN/q
cs3BpFaCRPfaUcQG7IHv6C+i75KjKFO112O1ce2sU25jlSVynFvYAIWtbrs8Zxd52XW3jTVPBwBD
vajG8W8oqKzedkOs026culaaG5iwpLpSoecmLg0tapIsPr92Wzu4TqkNRjEPIJ/1Dm08H6yoOLgo
5IhlTA72qQjz5/PTbBzIdUptyDvqoUgeUQ5jPPreN5pkoGSVUcrIlVsYO0pyK+KxBnSglquqbMI0
HfiHSVhFqJK1no1wCJkKeWgG46ncu7w3NPIa1gH1ArbUGvdUZqNlFrQvYM0MfL5nE25oMGelweq8
pzX3F5NQomJLilGGZtV+P78dW4Ov9EOvs6FyyWKm0QytUNS+mpt+L6X+eqU/89cwDg4WYbZ+jn6Z
HAEveMyu6WUXVvjzpp4rTLGyQdSM/ns14AV4xwOnfDRHYEErdF/07mlu3hjcXmM1FG4OmVaLpUP6
8q6WhnNjTdx5m2yvsRmE7DvPNnCACvHEbNBLqpc37e6as2t03LafF7e5dpDgfEjoXqn4xrFZoy9Q
4foA/kAAoCL2i9N0XaCTdK/abLkyXnHi1oALuqmJnzUw6UsQodw6xKpi3bdeNNHxKXOoFfGuRmPo
VM1R1ktQSU3eHDnaSC/Or9qGPK/B9ApRp0Y5+Fg1Uj+bHUFNbPc+Vd6n88O/3sjF/DWiHgiDKivT
SyKmvZhC7zJ3wSYP2QjH9L2OgZC+ixr8auEUZlpJtx6TuiZLepgc+ak/5sfxQA77/Xo/gSle26nV
pc/RbV8ZFHUA3DYfbVHf2NknwQGRSCSYt3woQzPKcxoUmXlXDy3KUpzI8QDQ6AFdac7ECZTCUduV
ToDkDhKOcyTG8WMx7HGSboX+1+AWrTtoy/IQiUGzTHIEP4kTpqYpA4Sox8glHY0Qq1aXmVdC6sBn
yaovaTYfTJ1eT6793mNFE/i+zvBGKLX0zMEJWa1YjN5BtRdMWzbjlUVcA2DIPqV+UkKDCQx+CQ7u
kMcyYDxaiujSeA8absM2WkNfWKVBFUeVzCFRKYlzP/GOCr2QgUkXsnkt92patpT+GgKjYU7OAOII
k/jgHDwdWCd+NHk8xHbUHIu9MOeWFP2MTf7i+KewMOtBpQhfeIKFnGgjtsvOxYZ6yNc4RRsY3WhE
UqXGUpVShI5C2E33AMnURk2OSd3vlcJtiNnPYM4vj9LMeQ3UZMTbCzU+Z3P5sOSZysL+nIvxk0+L
41BzwK36n88rkA3bc42jwZXBhc7w5iXEy6tQekvFFQAdvuAcfUj74t7g7Z5RuHVqVsZH2oCGghtL
7owVz2ijEmGXIIhqi5ukotcZ47doPr+YLfem8JFIUlMss/QWSfjrRMlrQ5voSa6yvWtn62lW+szr
SI4yOogKUUmEfy9B6Xk0yiyypdwJNW/cbD9P9S97qf2GDxp0s2CgrW9mIo6m2AtVbRmlP3F/fhnb
BS5RJxZbRTm6D7w8A2eOe5mhiDGgyoltDi7aXj7qXF5OZnlIzPEzNFBYGdWl0N1OPGgrlr6G5uCs
dTuzrxExS7xTJeoIrbER9WzwKrD6vkuBqSU4MNhNHXat+ZnaE9rL60NSdE9lxi6zrn3hSLSBZwLC
5dWBBbZtL592bKGNy3cN6lGTvGl6DsMdiMg3eMzPBf4/z/Tjedl5fXjgW/8eLhxmm/X5BBpv7Rvf
THSAGs39ZO+lml+XTMpWxiiohDqQL894+NQPrWEMRg6MMvo9tb5wVkbeXsPO63JA1xltS5VlMqaA
bTEdIKMxkn9sE+9d7iDuwNiex7mxVOt89ND2Tl6kE7QafbbgHGjQzxG91932upzRdUo6m0ktqhH7
jGAMwgJzwPYO+EYMna5z0OCwR390haFFFpDLhZPBOlUyMJ54FrhHHuLEnywkZprg/JnaSIfB3vn9
ULHBLMyi7kAp/TADLvDoHCq4z/o5D30dzJfdE5gHPvoXu8hxW2u3/P0veoTS2dSWg/nAH37NLlGA
C3S/5png7YxLc6FH2cMn3Zpppf6N1vIyN8NMjbzx85umkDtrtjXwSpPbmhuGpRDOID2o9crJ/dIa
b2rJY5SuZNzPmcL9j4cGs1Lcek+doXeeekvuVvKdVcQDTSpU5wxm24AmF85goVqRpSRyp2EndrEh
d+uUNMK6Xt82jXdgZLjMijpueHrMij078HVjha5T0kB9txNrQJinFgYsdSNBlZwzUdC45VVI67o7
dF2VRBXjX61k6HZeir5q5NJ1VnrI2paNCi/lQheONXnXAJWUEIW4DOICZNxDbdrYob9lppXh+cTE
Dk0sf5ejLartpoNLACSHCr6dd9naoJW49/msmEhwvtxaREyiIeFdofcq0bYGX8u2o/KmsDF4pR+M
+b3wrvI3dbcwus5hGb6Xlp6BoUfrzm2vErg15xXghjCvs1eir9zSByzdQXETHJMum64IqOl2LIKt
LV2Jc9cA63yacXS8bhhjxHvqG9fLu8PY2agtIvVe8HjDPENL8u9qFSrVcDIEGg7OHeb5CZpK3/Pr
MXJClDRE+wp8w2+m68yWAcznJKOYSVx0F+LRbMHsHRZW2MTzz+BkfoAefzSjLiyO873fBHQM9lJf
G5u1Tn21xJuUay5zJ3dE3A9ix67c2KZ1ymtBJwAiN9JGxTCV8LKhGL2WFgEiOeTopES+TfrW+S90
3I8A8QARdj56x9JOTyK38N86Pn+WN8LgdJ3+KuueoBfeQcggmEIwdgZtuGS/ygs7yu/2oHM31OE6
6VXVXenbJVw4kBgfE4rOScfMQtKQr4lsD7qHWX3+dbYmWl3gRLSVW3eYiOQ/qDNHdmleFBWJAFR0
pPmn85Ns6Kx1vUtduukkLTiJfYKdL9ILz6GPfQ2b623jrzTAPOSzUecIY44V/1h07JPw8Rau9eX8
8BtJPASlfhf8OR1G4Uzwy1Ll3FWj87EoSJyCx0dzcj8m3nWzqPjUObbdHLOJfE0dO2S2jK2cHCjz
T0PCDkZt3LqZZexovQ1XYl0lkwPdEGSuSPMKXgSkGdPQ7q0WTuNcB0baQq5y8qnQ7Y5UbYRT6Lpy
prD9AbFCiC9aqC6W7A+LxnvAgARwMpD+cT+cX+uN87hu5Sw7oy8YQ3AIzLGXQshYVWMILNMiKEBY
aFTDXsflljZfV9KA/rgzaYHYpxsofvOzNzWi70V38ADjzsPSCv4HtAv26+bNupZGAj6zEs1fgVbj
M4/z0D2iYDHMD+PVW+3+dU1NnrlVKghiE7NLGpwHGuuBH9qJfKR+mgXasBEMETJIsvQZtdsi5AnI
wyuXXZBiAtpVt6cjF8H7e8iSrrPeg4125TTDgyiuwUrfipD4w3sraSJX9jddZ0XVhPilAu54bX1L
zenlbadnWf5fHB9lpH0/KGQGnOlFCfhWxTsn1VGrrrT9cH6KjWtsncdu/NxFtRgyPa7g3wZHvtNj
fpUJ48RNvRNi2pCBde5YoJVVDg3Upd2TZ3RjR4U1Ho2ZXxRmE6W1dzr/JhsX/TpjnDTo1JdLKVkF
DMKjkYxjDB7HPad3a/Tl5X7ZCpJLp5fdYqdW4BYXgv1wczbuaKONC2WdJJ5ABZMJC49ObImaE8My
gdQndMSATxydX52tTVim/uX5W1PzmlSYomiBujHWCDZlQ4wKL3Eo8+RyqJw3bsOygL9MNBWag1cP
N7DdwmatvhRV9caRV3d7W/bwCjNYcr5psWvRzN2hHZO9AM2WAnVWwjaqDBDgEnZ3kQX+I4mzPCiS
K69Ble8IMHzzZDsXhXpjHRBd54oRkNRpsQT+KkDDXYDG/IX7dndwfZftmBEbor1OFUuFmizku1Hg
MCVdkJZpfUGmpj36MueXg7LeeLTWyWI35/jHh7nCfP2pG8sPtBLXSWq+s8wyNLy9br2NRAtdp43L
XJlUdUtl3/EviodDdqRHbM1VuiOIG1K+TiCnxoggZ7u4RG4X0yRPA0HHvfKAjf1YJ5GteqyqYQl0
5EjGoRLh2smMbzOnX3172tHmG4pknUpOJsEd4uL50YR+i7B27HHrAyn2etI2jLR1ppimCpuQ2Euk
yb7PtR+7ov9RGxnIDfuYlCL2iz3stK2dWAl7mfByoNmEw9uog9Wwy1rtkUBu7cNK0Ilik56Xqqlp
CmvEkwFbf61oEhv9nuRt5GHpmtkAMCqI9XVLYdanagjmSN4DH/GSGUGGtDcAPW7T03CE24gU0rO4
qXcqCbbWbGXXd15HQX2IcPzMSsAvDqS6cDPytvJUus7bDpWFzgr0Ih0AShHkqDSf+s/n76YtH3Sd
q3VSzmazw9D8aegvfrK3MNRimWhViCx/IYrZMUV+VgK8Ysmtk7Wj4XBdtJhJRuyYoba8j4eo71GQ
AFmJZGwOAZIKIYkIrOYlIDFe7QUiN2RzncCtoby0Tp00HhztvQfS5x3nAJxEVorvaK+Ng/23vCyX
JmtrksbatQcVUM7MImZO4d5P+dTwAOUAWR+e37OtuVbX/MDSCvhErYiFKwLCpyNDbSWbSejMe6Di
W1OsVEBRT8riJhGxXRR1JAcTliN6/YOB6g9DIZ/Ov8jPGMRrR2KlDirD9J3McsHJfSXu2pvypr1J
7oer/LJ7lqf0zr/1b+ubDH/yn3+q07/+u7zpruwLctEFwH66oxfqs3HfX3m33m175d/Te37n3xvX
7JbdpjferYu/8W79+/SmwE87Tw6L6rUHX4UJhEVMWYkyiRo3C0AAjjaxLLCH7+dH39D16+Rto6hd
JXmCrqJ2uOpGLeOhM8qoy+GVE8d6bKf2NpkKLzo/3cZmr7O0o+pV6mtIR26lLBiTNOA1IlGk+tQX
fMeA3JDAda51rph0G2WlsYf20PyLZZAJl/vE02r8xB1Runs15a+/jLeGwagchlBg5eYx1+KY1ySq
tPmds+x9kbSH8+u19S6Lnf+LmS19j0tZyjRObacPR9f6keRTC1Qyfw9DemuG5eV+nWGgcuo6lsX5
yC9LB2LORhGBMP2Nb7DM+8v4aCuSBGjEeWwryEzdPgAM/VTT5vltC7RSUBZIONDogAOlVeYGmchH
oPYvRepZuVeLuQz1igCu2Rtab/HPRgc60PPyry0K4XnY44jdn3+DreFXisnmxBJTW6SxCcqByKmq
L3RK93qkt3Z3pTyKBD3iuYLJ5spUFEcC4M3xItW+2cViprLb0VGvSwLMj983uZsSf2z9Oo2RQ3o/
9KATNK/L7jFVxsv5RVrO+9/3wFsjwuQQAgs9SphAmDwkQ5Oj7MAMCm0Cb27OgsK091TU60vm+SuR
o9Ns2UmlaJy5A43cjpuhDRSOC6+cxI5MvL7l3ppRwXRY3fRWU8TdSMX3OVXjqRe2f3F+rV7fDCC+
/L4ZyOElgw0/MO4MALQbwDzJ8/Ku8M3H0WKP5+f4eT+8tiErufNspcq5notYg1D2Q3NAVNyiBxtd
jxfFpb0HBLT1KivboO57XuYkh+jBZ78qlflCnfHRSlwVSsASRT9f5t+/6f/gL/X9vx67/+d/4udv
dTN1GU/l6sd/3jUv1YPsXl7kzVPzn8tX//+v/v7Ff95k37q6r3/I9W/99iWM/9f80ZN8+u2HuJKZ
nN6pl256/9KrQv6cAE+6/Ob/9MN/e/k5yoepefnHH9/gHcllNJ7V1R9/fXTx/R9/LE7ov/86/F+f
3T6V+BogdrMhgyH1r7H+6wsvT738xx+GS/8kLvhQfMsivm/aSyPA+PLzI8//0yOWRylzPUJcZ7H0
keSRKb6GjzwUroO7wSQuwFEWQ7iv1c/PbPtPQKnYOPiuA7DT5Xv/9XC/7dJ/79q/VYDzqzPArf7j
D/dneP2/D6FHbNfC5NAKJh6TsnXIgAHV0h4dasaD6jSPhQnicC9M0sRTNxXP7PGDYeeTeUkLeAaB
iWDkHHW1RaZnF7fTM+dNQr9KS8KT7n3DkKHjeZMIpF9JT4fmVDtfpe2Vz6CH0/JgNk2uANgqfJcH
pmFa6MHwhTZu2wXIPJx1M86B26FK/brpRUfb0OWEdYBsF913sIWp+oQKBLd24jbNCO1CIDEMJTpK
lyBBSsvEP4EVCEWIATF7RO88x3T4FZsNUh4mw/B44Jfoboh62DlVaAK1rDkNRT+0J3Sc+KiWGnnS
ddepg7DTx4TmVoX+Ci+l6Gn3be6a30khDTfisnSNUCqdVPbt1HijdSOlMrKbyhzL/GLo7bINOwGG
hEkFC46gj/zaYLFJ3TBJUu+eTtJndSx627REwFWrs/4b4KmlK06cguzSvk8JN0bOg1GaVgYcBbep
oroH48aROd4sYul0vX+PHiqrQ0W1sv2rbgZVYFC7mWhCS2CzA0tkvR3mEucvBDeWskIvk/B7FM9p
38d1kxRG/8nJp6GPbJXwPgDos5dd5onI20AXc19fVFYOzIKgr2YujbhvDT2fzLG13YD5KLUnCcYe
W94hAu/dpFnS9tdj41ftXZ4icD4HdT75z37aJidrsNL52E1qLO9R4dwNAacMMKR0tOQU9AScGDnm
SYX4gKVWfpg7Nvov2TiCKsEE8FsTM9BmH7lyrOW7U3KXK4bPRicXSC7nVocPO8C0BmSya6RcBlmL
oPbRen+ECas/9G3eTMcEAXwjtPmgWKgcRrgIptbx28/ofi6zCyM1cG9VHsa80PXsgOm3JXN5HI3B
7msWzCWbAC3iJDYZ3dBJUSBQXMJhbUQaAlVR5E6QV2aefeENAZF8qVonPYK8RUwfBlDKNgEK9Zr0
VDYqz6/mOkk/15lqjWM/NbSMdT2RNvYqr/vSlqNOg2awhq/uKPw5ABqUZQW9l5GbwZ3QJg/eXeNL
Q7idxT5CZGk0+pX3vgdPGboLq4qyq86V2gkG4thDNOlMXrR+XuhjMQ5T8aXqhjk9wrmrUzSR+b0X
IhlXNxFQcabn1AKIbpgV1dwH+GVtHQulkq9zYkzA46EJ+zg1indP6Zx1xrVfGuoJQCyDPDYTTQbs
HdPsWOkxfUFiL3+fNG1TRjRZTI+hA3BWzEAqYB4F2qOeZrOvRBG0nov9dsGlZwd0Lq0fKL9IxnDS
JVRJWWKPwjGZXaC+2i6KSTJvYtAlSVZ0oL2YsL2VicoC6kplh8YwzcO1SPzqqSctODH8Qvs0MF3t
0QjIEGoMUOE+BQir0Duzc0iKn6cOfAAe7VUwNrk5Xg9lwRniwhqNPYCBZfKo0nEuDmRIi+8uFxlH
mbkHn3JGJQoJLFNL/zQZffpQovHTCGbT6p9YgxTSg5fanr4oJqZ4UFuuzKJhIFZy1LMS3Q9R4tKN
vGFu8xh9o8wIK1/nNASoWM8i8JK5/ccWCY8p8KrULwLwkmUTaMP6ygmwz20S+iN36RHV1aoMHOD3
O5dDSdo59tHtYZ9mblY8TvsEigN4ODaaZfIRhJqJ6/pGNNuJAVMEgLpeTMWUmCcD9SBge3BMHxgV
VZo0BwMZ/fRUg5mcgzaBGA99ZXuf/TFBcwdLes1QMDx56FTPJYCFs6Fgy2t6/C6Hhwzw9WSqeDAB
hMYAHjTpydEHLhAYjscJCVgwxE7NZeLa1RwjYgJKC8cwcqCFCSD2w4Qcqy7iyVA9K5tDAoe87EkA
moV8BpgDZcllZzVDHY1agJMq64saJCJdWWbXs2Gy9IqPI2lvPVmUQASiVvG9ndAldtMSYExdYtHH
LOiRNdGXoOXx1KWcwLmaBKWBg3fFkVA10FxpoxJ6nNGFdOwbDRon0OFUULCe1dK4AHZPBixKhcJo
FLckBrjI+fiD+7xALMaWQxFbdBqTeJ5pNUSySa0sthoPS5kLhw6o95C9hGKpFkjUtB80CGhaDRTC
2f7Avb6Ohq6r78raGt67OO+IIqNR4zrrPZB7NVbpqBB8SQRNG5UezG+1zQG+wjpOM/zN1IsXDbJf
4I2Qhn+vBxM8m5qyckQ33MzDwudZjivElkZgd7g5nblFR9WEwvT0BvQFkxMIC61VH4zKamQIGSkq
9Cq32kZz8+ikwUy7zggBnJ4PuB5qu7uRDVyKC93YWFhZJmV/rSWoUV4KPFH+salss7lCu5jVh52j
JZojGlWya0KdsnzqsbxTQDW0Etq4lKs/5NmIQvMJS5ddCajpJupSnZZBMdjjO9sy0wkdYUldRLxp
AARnG8DXiTlxGxkLWpL6bpK2KS9Hq7ReOq8cy6iePO7HoEnp26P0gb2pYgZQivnGNomfjg8kzxtW
3M4ko+Z9JqipQlLrRKHBwJHyXdVmuH+aMZuquAEjRxmUvvK7KwP9vyyEliLlBTpN4LfTtKE0EqWq
qgdQ2BkIZuZD53SgTDOdJ9FlRRqa42ACuhFoNeY7XVMQ2dt25yRB0bhUBmgK1/oGF2mmLzNnqPIb
OCWmuOIDK39IMlNgT5SufpCotiJXrFhKbDq7QiIepEOGFZOuHaoAlTdT0QcKahsRo7py0Do6UYgo
GuHbItQpLJgYXaUm+5jXpS9vpKoa+0DrRhbv24HTz2leV8mDdnv4LFlhzymK01qePVYcgPaHmeco
MjAqxUloyhpQKxYXRnoUsgLlYKBGwIL3cdZNOb0WflnyMCWJBuqNJ1kguT3idSdXlaDKMUc2vufl
BHuhhzlnf2NNK/oDknQ9+hGAB1qxA8VtpkEIjI1+YINNS0Dp1DIN8oUODSYh7SvIUT1AzRUwBvs7
brCGhVQPav5EMsXYjxydqEMZyLrs2aGdnap77Eaif1hjMqSh5XtQeT0Aub3buplF+r4fCfgZ+6Ix
/Xhwi5SGBP9DwrpFyjse+8QSV+PcA8SkEH32iNM9B2biDAtNslXQMIUDPhwqU+fFNyLNsgG7QIWi
WkSkiIzh05oJ+O16U1mPNvUH61AVlrbuGdC78fKqKvoiLDrZFrcN0dqNk4aOEuwyU26depYAqK5r
HOx3lXQoDALpGNAfXDTntO8dmKnsuwuq0j60GeVGRMYEKRcQN0sErDhx/E8+uAOnk8VqN4n7McuL
ISTG6PoXs9RKPtKOKTPC5mbOyUbwUcVoymPZQeN2LIvIzDltP43daDK8QyWJtRTYgMHlE7BoS9yr
zVjM17woTPVg9i2+2Kgsv0qxs/NJWi4Kb0Ri9vwi96RnxVPS5sATnBxbBsOILhQ0ftjO59HAF0JP
GxISAvVlHwtTIvVRUM7rUPazU/6VhvxfObWbrupv7u1Z1/f/oFO7pO7POLXd05wVv/q0y+//5dPa
7E9GUCTOPEp826NLuehfPi11/vT/H2nXtRw5ji2/iBsEDUi+0pWRSmrZlvTCaEvvPb/+JtSz0yyI
tzDTOxE7sbEz26cAHgDH5Mk0VVlhbLZIbS0GVP8rp9X/w3JVFUkHsXSCvBbliP+mtKr6H3AV4P+g
WIZKVQUjOP8ipX3vEv3OaHVKLE01NFmniinLVOOVVvugr+YlJnejM3ojtVmvrLvC6+pAV/pa82W7
crKTCF1+3gOgqok0nmI3KCWqqRv8xH9gqVUYdBXu2OKnIj+F7RfStQguoTEV3FHRNNF7E+73GmEO
xQSdaLiHsGmoeXElpDHMTQmNrNbWTrODw4x4xNH37Q/pZsIDrtvd8/xYHONb9dO/g+kxy8SEIJNJ
QbWHzeXHpWZCEkjAw7JU3BL1ECCDnzFDq4HrRA+rX1Wls6LSujzBfUuqUaKopqKZxISiA9yGK2IZ
ZqxoQ4NtDU76S/dIIlt+Lt9qsDzakwNeubsMJQDTLnaiFiQ3C8csw4UVheoy0WWL8IPSSdHMBSYT
7pLrHgO3owNRjn3kAN3vZm5+op/ig3Ucb1WAs2NfJFV3Xj79ZdtEREllHBhwczJnW9X9Q01SgbPA
HmeMWTjRQbE6kPCY5stgr871X/Wgsw1m1eWVI7Fl4mBq8CMZ6uGKiXO+NmWlS1akkfEiBTR3lkWW
HWTRaIxOFiLIFPJSlfw8IxSrF/TwTNFCOaAKBXpUhzcRmEaZTNV4CQcjLUhUTVhp545e9Zofh710
ko7BV8kVYiTPC6FUtxQ4E3YVf7Mg/80PO4xKkczRSMH/pzTeEP4IJMOn0WT3qQUVJOQTKfIhqHQG
keHl6XTQmmJXtKmX1/uq+NGrIhgVO6Orrf/r9+CS1HWNnWWuWL7kGFyAXkbjEHUCX+b3ZhAoDPG3
xAcLnB+BFQZEGGmAI7KrFDsD892zDmpOP3PTk/7WA5DyLX80/RTcjKLdPp8l+u9m/14c++crF24U
UiPKweIoNSB5TJ2isW7SLnKb2vRC9C8Rq/nj0HkCf97+yH/bfT/WK7tlmvUYvsaSyUP6xfoGAqna
yW6NG+WhMZ0Z03+x3eABCH38K5dNn7dXfq3YQikXpVlN1gjP1S0h3qn1qMHgnZT5qQyCWDUDScAL
S9pllAMvW+NPzvu3XZvjNji1cn2u4rqFZl57NZbVa9rWEPoebWmcHAOTunoVXlMpv0EKjIlrqd9f
/gGC5fLaw4VZtQYtsVzFHL3GXOxWjpxFBzgk+KGGAmFxDnH41+ZapmHCXfB3Xm4qS9VWz2uKzT00
mT974EvdS555PYEC8ds7i4DwRd86npBP+Nsk98TSecQjKMMkUDcO0d7iSBQzcA2g91WpkMrAX6gf
4LHhTLCsKQMTeIsy+VC5nWYOx0aXs50JMkS/L8foCwqzoAJZhs6GgLCnT4t8d/kzck8NcyNVpxYm
sFRVxxvAPbAdbSsyyAlWqT2byU2bPmm9oDm7acJEmKIoKpE1HrdQDFHeBhOugm7QPBNlrkUKnK5E
T+XvCHXrJdsyQyHXYSLlhyneIYHrT8w4DVtHf4gek+9SbKv7AAmO27+2bn0ALD7x+n36WWCWC/ze
NxBuAJY6WcNgB/+Apg1RJHmJADBwZGd8Jm7iSw7w4V76RN3BSz+pXooAgWIId3fZ9IaDqpQgRMBy
iaHyTK9WRnHsCBaMYsmTMoOXJKzbt8s2uOGPXy5KTd0yCejACfoE5/f4Eoa0kk1gohhfDOh0nfk0
7ZebxQns8EXei6afNj/iyhx3ItqonC1rgDtGdXqFkPsVvaNd0s+CibRNM5aCe0S1VGQkXM89K4Gr
B2yqhfwvUvjWsuvsKZlfLu/dlhEEj+BCRtcNLxJ7qlZP0UiAD9I6rUV5RXmQkTzbSlIAE0gagetv
OYKsUh2RjYUuHp/wVKMEeSXatU5sBfekgUpEPPmX1yIywYWJUdKSdlZgAtdIfJzmkBzSuRMJ63Hj
Vn9diJoMcLqK2BDEHedbZtGuA8a/bZ3ONSDFbQd3mtPvTMjo7kzXOs1++qm5QdHYiVPnT44T0lI0
XFWAj3Ahn9uOIqmX2rbHg5qCJ7bOmmeIdx/+YBtXNrjTVFJInIZkaB0INXvG8obyoCCg33S6lQXu
AKVkUtECgAU0M315qexxMdwYbaTLC9kKP1RZV0EColCZGPzgERjWkJ/2c4vCM4FIrHbbDsExnScE
V0MS2EEoPwbE+oxukjdChzWtcgFcZtMjDdnSENVbqs7nocVAUSdGbwpF6E+SBEIu0c23dbGDYwrV
DFXBo8XPp7dLt1CoBcPl39D9RdxM3HqnjXai7eNdflC96Xk5obeAhtzn4D4TxHdb31ElGojNFYMY
Bp/4mkAKJBg8gqfo3wF/dYdFspNeJHO6bQVnFrGHTmWecsMENTb+V6wR17wvRa8W0iEdI/h/4Cwq
zvR/zbCtXt2EC0RB9TSDmc4FIMjBtfsU7pKbwpv3msAtNuJ/FZAJpLO6BsgFj0BCj12b0xzPca8e
DVDqxPGzlKd2LJxy2kquzixxi7IMYJyqCM/v9K14rHqvUBzkzNSVX7ov064EUdeb6Ve76hj7ouRq
67OxnFFmRRgT/Hbn+zmm81iTEfXcCG0tqcAchh7fhoVI/JuvgfwKDlGtM0yky6iCsN+x+m6qVkio
JJe/Hn91b34CQQO+XoSpycorPsfX9bXqZF42OdFpBlJBEJtyw/C/ngMd2TFiDw1FCv6MB2pptXmO
dSKZex5cyc49EtiFmx5DT3llJT309XdlaUf3yjUN3FG2RXWgTX9a/QTuVZjppJpjhZ+gYWI0mu0g
6Q9R86UigSDFERningbSmvLcM0PqcjNGD736OW5uMQIjuLj/n2/6e0+5B0IpKz2rmJ3kYB6Vo3Y/
IJ3qb6DXcBM76JjdJmjCQAMmrWyELqGwDLP9A/BsmKxoisiVc6pkGaHbiq6Go+wWvzsoHk7QvrjK
nywHCkJfFBsIApTzGhSElL2IteadSZEruqBaKiNRgOq8+Y6sWrt03mSZPgZT47Rec23cWjYceqe9
6vvZQ3UPI875NfH0I8Z03fnQ7Gp/3DeCWGrrS69/AhfkhLTpEAzOjWOABS02HmvZU63BiSdB3vU+
LXVprdwNFY9ppC+YSHGyg4x5MES6qV06llfuqDthbkR3pvvOY2QWmTdfQbLRZ5+7uv4HtBZbrzXY
JtEAYCwjAJyd3yRFijS3Q6MY+bvkDy/xfX2Pep9bXdPW157iu+6QuaVjeOU1xURLu5dMIJVsZQ+A
k+Bh3folFtry+I+lIm9iX2d1p01VB9U/a2lQH1G8Eu1QHT3jy+/d+wwcv/FrG9wXNsOKgiJJbpA0
JZ+Mw/CiHRUn9wAGMJ/x+DnmK9nFO/1OQ0Xue+ZFXuCpB8CwvcyLhdOTm6Ha+tdwblCUyzQAwIRB
HWSo7U3mD3vttrmR7dgVjVV9dG00JgyiQO4FCByVj5mmTJ/khtDOwRgfqD6PNLjR57e8/yzYYPaT
zzeY2TEJsVT0epEDn39EAGECGiNbcBrf3E3X9Mup39eeXDvEBVjei4+mqz3gZTgED2yyHxpQYKfL
bNnXnWZnie805r7nv4cVcQk6IoQC5cnPd6LjFEErLkTXdAd9jp/FI7nud7VT7vBW7Ss/9gK3x9C1
oxZe6XcU16qwlvRx689+Aj/KGtVypJnsJ4AKfPQ0J3phJz5zgwMLSbLJlX3GHVqKPgXb6gtL5092
SWr863E0OPTOOBi32WPkpB49mk/FAdwiT2CxQeb2NoK4tM0dIDsK1Pqd6GiIuFI/nuvz9XMPNea4
mmQ2sX4AE0GIAXqHdhe4nR3poHfQ/Ny3XCLI5ra33JSRfMgG/JE75rmJ4HmRYmDdLGB1UI7xLKNy
JRnwS7UchCnX9gp/m+POcY6CT6CF6YBzzAbz9M8goXHyA4AbLvKDndinROvjSsyJ1jRjYSaDM3Tj
wRgjX1PTXWapB1PEWsh2incizACxPEtHR5NvAw1RlI/ARmInw+FQWokbodwEPcexkHejLij+bO0j
WpcMe41q4Yee4pTNuKfMbnAIBVPb/FB2IoWbjXI1gCasla0SdHYofygmVCdHJM3sU3WNO72kkO1p
d5EbA53kp4/tI6h2BM64EVfBpo6ONxj+qUl4hoSuQUWlL/TBAcfhfN+pjvHN+iZ7hRt6FqhH6AOA
Pu2L8pJ/V3DzZ44oKdna1rV97jQAYdgMNOlhv6/9dGk80/IvX/sf057zFXIHYBzTIqhic3CaVL6d
+/Zb2YWNzRDJgiB5I7c7t8R5vmKmcZ2m2EvMwOYe/WnsMzdy6WEAjgC00C+Aoz20D2JWbsEKebUK
QCfVvCXwm7qY7WbGVZn/rPJvf7KNiH6YErFm8sw0yqhr5lINuLEXgLTn5mqYqBtE1uP/ZobdLqtA
CxLvc9KW2EOVoOfWtG6mhk/yIEr4eYgAklR8K0OmGF1A+R1djHM77TRkqRYggAbfjfqtOVR+6Uyy
jdsjdaY7I3Kko2KDtBZ4X5E86abLr0xzSyQLYGLxQgdH74zQD8eUuKTv3D/YR5P1FdH3ImgxnK9v
sgK9gLAzjETFZ1OmOwAAAZoDrPV/ssPXxOc5Q8UB1WMHDBgFGuGxl4XjW1z8+8ahhexLl7Eg9OJl
mbsnBm0ym7luYadDIhIWIAr6ngB8IBGkf/iGl1e1UUOAOUVHdVxDYKrwhcoxHoYU85+Iiyywt02u
9NLvGBnT6NNryRl34Z0y2uGudReMhv7QJbu9akR+wvHOskLG+Y/gfBQBLCDZOn5EWznFQfPqE1Dw
wffhqHxTQT4bHQMnvK33l5e+8Xxj5egIoHqiyzqf6WgNHSqEyYMTlmSXSt9nyXJoexikn5ftbFTt
sTqI+KimyjrffDQ+FUuR1wle79GBxA/mdyyMkNrQbd93V9Hn9hs5KhAZMH3rubzVBUnuRoMKxtm4
FFotIDzhJ5ZDJTWipoJxjLMUCIsytN9qt+2d4BZCtk51ElWENrI7WERFVgHUi6Dfwj1DmjxHUDfF
vkoPxI+c6pb4spfdaq/md+MpftJuY6cHG074Upyak3FgTbL5qLuDb96IPvHWQ3X2W7jLYS6NqK4l
XA7JYbgenbh2rNhOkf4MTobyqovZbX92c1ecVm48VaxgTDA4xjryPK1qUMdyWNQFnsha2idz9XWY
ZR/DK/8+WKMowlN4Flrk2PDz28/SzHFZSuBRq+AQUrRzq4fL3ru5jpUBLm9IND2JpiKH/ywBJlCq
4qdezs+5US2Cm0hkiMtZl3QIVKPEhmXUeh5L6Qo1stQep0BgZwNVAP9EgQnRrQI8Cq9/uKAMkw5R
hRsPTNDlMTiQnbRbToUjUjfa9r6VJe5ay5bKypYIuV+LsSVb6u3wvm3t6iFxp9zGJDNKS5kdvoZO
fRu7wtd3e0N/r5N7fUekQn09wHolf8rHu8S4MojgTdzIS7CVoH9kwAJ2wZ1730CSBlQkJTPRFjbG
1Pw6wbhHo1/Hs/mmxpOI+GijPomPx1Cy4Aci6BpznekYyM5mrFV4yTXqnzvrVjHfixqBq94sN+Qu
PuQYfTsoL4VXnExnePle7aI/OXOr38CdualT2mnpEIWOU7yv2vSLkqeCavdG5AQ0Afp277i/D927
to2nVFZxrEO5P8hhdjTi9vXywWYDtHxSeWaDO9mhaSSTyQ7ciDq34de7Zr/c5QcdDIzGQYRU3XLG
9YK4011AAkZSO3gKBix3KjsFae4FveYIFsU8jsuU6TumAFgMGQAI7tuQCYDOpYF/zI2dPNZe74X7
HoWO4kryGNu7PtuqA15aV3JFldPNJaIPpAI0AeSEzJ32QY9x3GekX0Eb27TJHWV5nttRsEL2Yn1Y
oGlgLxXMCeg8Jqqy5LJPMqSRBUI6Zygh2JKnEOrFEE92BexE41K9JHdmR7v7vo2lu8sbvLnIlXlu
kSGyWNDwIjkKyGs2RnYWvhBhyrLp/RbqRjraH0CgcDcXpGOXcQgQDjYvg6/87A7UWT43+2G2mRak
k3jhrSg731oXLKlAIaKfrPOCBHNZEc3old5pCvVHq5LnglbHShOhsLZiTkSAGu5M1HLwAc8vzC7D
qCVkVHsnLW9qaB/msT1a+7EUXB+bATUQs0DyakDhYaTg3E6qRynmvGFHvhtcxUGS9zVxB/AQLk5z
M14rgHiKCixbjrk2yX00yMOm3RgSjIL9pZylglcv90Uk3JuP6toOlx/RqDAmQ8fSmJ3utpLd+Nhd
GVjZ5JlXqZvtYuizuMWfFHBQFfu9p9xjh/l3nSwjZt0stF4wSWbnleizbV3JaxNcuNqYLW0mtjbj
YfFZgqAdIIPkym7uiyPUzdTgtzWkmudO0s1to1YYqUIghLzP7n9MKAlodvMMfkHsn/F4+erYChao
ZgBNiT0EpJJb3ISJspoFJY6RyF5igfMLVDTyhEkvabaz6Odla5tZ18rcez1wVV/p0rInesLKwQ1G
Nm+0d5Uwy2vfyp0Fjc78k5b56Hko4KOCNq8o9tu6T9bWuXcoBWlDO8yoDYMtBRQJACQ4KrTxsqSY
BfWPjf4VIHS/95WfxJCBf1DKHvmWfMzvK0hGshpc8JLYqSs6fKJVca942i9ykoE3wrEa8HerSn3U
LAQQqRkKq/lbDznVkToZ+DtGlrjThmlGNQOwqndqj/jmF6mwFygrp17kN7mtPIUe+CXQhp/qf6DO
t7nMlW3OU5tOVTVUx3tM1i92SC27zZ6W5Pmyg26GsqsV8hzq3TiOJTDHPbID4lMn9jo//8La7Bj3
u51wV88+JtlZMdpwdFajs8Vog62Xlo1koRzOsMc85bcEgchUmyXcaUrtGHNhG51IeWxzM1cmuPva
MLsQWu1oPOVD6mU9tWedev0k6m9tvazrlXD+osoZqL5BsuB0L9khXLziO5tGoof4oB5NSNr+ZFSM
kScK+jZf2rVdzlesMQa9wgi72h0SEg8InH3kU/eXbCQrLfzh3fJ7R3nHaZJRkhTAMR0guu0Elrra
XizBhrLfzceZq3Xx6OlOMqNOTWAkO+i+uu/2Op7z5ChClW4+Qms7XBZSdUZEY/bdDNSJVLfcGd6y
ozaBgAiUHIUKUAKH5/HahVKCuJrAXNoDYAJ9rngWbNy2v6PDj+QUcR4vPlyVyQgu0qB3UNMEEwRI
LoYvIBW3L98eIitsnavXrUKN25ozWNG6OHYSVWmgDDoYN3gpRBqNm1sGiBuyUST5hFe5ro0wjWoF
T1mkf58z3EiL6LLfPLuAmSsWtg11LO4MYVy1QZMKlQrQcuCDnOYW5cD6pxGKaPa2Go+ohf5tiUcB
JKXaoRgKS8kBWcXOsrNXQADcIbR7F/P8P5onkYNvfqiVRS4QiPuwwFQ9LHbFazxqAKne/0nH6mxV
3BmqO+SKeo5nGUWDvaLfFG3lq/m/h04jzlithHv8tajQSCMxBEU0uuBwQQ+kAFPV7rJjb3rbygrn
2OjwwLUL7BdtIYeTJJiKebxsYbPlsV4I+2Srs6M0Y9ASCyaigzJjspL4udc+aVCFK27NQ+Vp0BEa
b7ufk6cghkKgKno0RD7BzsPqB8hJ2pGWYCfB6eDJRWYXY+nNRDRAuVnhwXAKRh80NntjcHs5DZ1c
qg27JHbGy3gKDhm09QavAYSwOIki3s0HY2WM29W26BarITCWHaZrppw8HaWdshfxLm8/uCs73ObR
OCmmgLkhC5u62CsYXqvwGwSDyVVe2bn/MzuZsnfZabbaqPD+33vJhTEtrUgI+gdc6w/WN4ZWU78W
AA+RnfYtQJBWH6Axf1V/vWz1/eb78AqbDIgJHD+m5rkUbZBxLfYx7l42rC/Zli/dxvuQvjePIMi7
Y3DjCUTDkSsfNFuO7dInHnkCf9hNdd/ejvs/+8q/fxB3nUW0mxNlGlleU/hgsrobzN7txtgzmh8K
+ruytOxk8nR5GzZzfsBR/94G7oJLslJPpJGljg+l/aY56VHxUs98tZADtAf9KTk+hK7uCqyy43Fp
8/kLrwbtaJ+wHG4HcrAvGDf/K7mK9vpxOoUAiQgssj/xg0WIjgO1B7QW7qjzi0HvNCXSWT299RDI
ut2h8CVwmNu9bx1zoE/l/E/CiJVBbmM7Le5CeWbl9Fjfx02g2QMFUUzQq4JPuHk7rAxxe1nIXTOY
Ke7cpbpLu7eyeuynQ1R8supP03ilxqLHavu8rgxyd1+mQeMezRcGOcxvStnJUSQi0I6/HV3Mw96x
2JIcpIOoN7ABKmZcAQrGD1RiAOvJ3RNoDGSUZhZyx6Pqg7HoZfSgDQXwLqTk2X/zARNz1V34Kb6O
7lmtHW+M/49wrVvOhNQfdxY4ItBC4H5J0ihKmyuMm2mX37ug8AKOnD5k9ygM+IEjKvBvttXW5rgE
LEmNYp5BSwhz2SfM2nndfvTLx+Qo2uLNT4uSgIEJKpNip7lTokXB3MkSSL3Mk3YESVu+r3fBwWpt
/WTsIKl2m90VT71Q0YPtF384DSDWKKhYZBnTkeeHc4BMe9dFeAHSuNlF0i6qJ4RA6OX132ZQml2+
CthreckYFxLTCeFBk8BYk6gvdVq8Dmn1BCo0QbKydSxXa+LjYbRYQWGqw1uLa9VHn+TQ+6gO70WY
ls1IhLUJMbClox/OV3MixDsyVVAq0m1kyQ4UM64Y2m/2VS+7E1WpNqN8VmBHzqIAXWhwr2Y0VXWx
VHguglP2aB7nH+VT6hin0Z2vyZcUzf706+Wvxal0/AKwrC1yLhks1jiGrEsOQKOb5Y7qgx4LiuBu
DiGIHhME8mOFKqCt+KUfg85P4C2brrlaMHeNB1qiR2AQw/tofJ3Aq5hnIJoa8900516OIufl1W69
i+vFcne5Eo5gV+xhrehrWxrepGh/2cD2JbpaD3d5l0obgT4RCY1yR17YXjaH8B5obX+4qh7SJ/J5
uIodiAsexsOAXd7377pxwX3y1go63JsHhILjS8GMF1pA3FrbIZ/nacAvkYbkpUtRCJkBa4zrxU5L
4Iup5Sqp7DcQ1by8BdsnZmWY24Kuaaakk9EBxhzSTvOmPdgq0PsCnQ7QzH+SkBgrY+w2WiUkCdFB
C2/hiw5t9zOfFM3Ox+IEJRgB48qm5wCnBygiwezheyl7ZUcam7g2esBxyjL5hm7brkiIYONEJrij
0JI+yUFLig+WvinSYdEEPZrNo2aiEmICUwWCTu5uSUNiQQELSyjqRAIBW6KaGMUG08dru5TFd512
BT2MkpWLsrnNha0Mc1dMitmF1iIwHC1XERiki/oP3hwDvXPUXzAziYIw9+ZEehCMNI8Ak+q1vRQT
r+sXp8gNT+Da7Jdyb5tBWCyPCBfcXJTztpSChXMy4tFpMO5a3pOr+MSKi6AhFE6ebDVHzmxx2aLV
GumkyVgTFL+uK6SK6XV9yN3IEwO831vvl9bFBVxq2KkE2iBA+fnQ4LP8AeF7vqv2+U4/ZQ+WF/9g
rFzEifYdhmysR6vEa1D9waA+TtZqe7k4pey1LOxzbK8Vy09oWXrmQh8uf8KN6AQmQIeC+XYMXPDU
DbKeL1OdgGN0moLRHpb4ylikBsyySeZetrTVJTkzxW1qlPdjaWhYTXJNjwWIQaGtVOytHP0RKOkl
TrAfPEwtOf1XzJ379D7ADN/VP9Ap3XgIzn4Ht6vgoU0lZOLIw53gLtwjnfiaufH9uAPt9GiT3MZ0
y264H2q7fZCgiSHYh60dBwk9yM4YCyBIGM5v6GqkoDvXltHJexVsypVdRmDF9S9vtsgIdzDlwQA1
NnidHTOP7hd5eiNt9aMIZ4EZdub4c7JeC3cmjarE2z61uT2aLXkNk4zsKW7bBwVDQV8DGZygl5e1
cXMCiAlYEGTDMWRpcW94lyhlFJcq7rXpq9kGDgbHd5ctbG3c2gL3dXoy1wTtElhI9lJ5ACjcTjMi
WMbGy4OPD/pIcOkg4rS4B6BNdYRFBEYWEGgFi/FZH/vOrhboetOAzUXHX/9gVYBIUsCMwPzxAURi
5knWyDDI6MVBZGpD/tMB755gXVsny1iZ4dyhj/MwklSdXdFsKA15MtDQzU5UWN7yurUZ7iIB8n1I
IwurGZCGtOHngpT2AIBiLAlCRpEh7qbo5jqJgapn5LkhJorVRgW5UVeB1BlMxzS/zxGIRc7/9qm4
p3vJQ7NcKiwuALtZF12RXH+w1FBAHrHp5n9/KfDQnF9Ci9lXgzTDitqgzto8lfNDoH/5g5VgMhbF
TtB3arzThW0dtEGk4Sil+zJ8oD2UeGQR48bmQlZGOJcjSy4nSg4jclECrjq5NACpmCzAiW4e2JUV
zuOghVCDJAVWukY7QfgAWhBQA+2To6X6oSYIrTe9bmWM87okJEuKZuTo6KM13MYyyby8D2snVjHi
I2tNe/jfvhPncaEOgJmS4d2bjK9BaThDXF1FeSF49raq/XCF/7oDwu5zl4sn6JEoI/YwzL30Bu3a
K/Br+B1olm0KFQJAo6CCua8FR3jry1mYw9fwbrCZIs4/5qrs5QE0QU6hhdDDQ5tLe1uq0pmD2FWF
QNwtb1xb4/xklNWynGcW2R9KG4PIp9oBuAUdSfrC0B/ieexNgxiDBD0u4jfMDZxvqlapHci9JdRG
8wVKKLOjT5DS7kSx2wczqJWBMRvhIep0ILhj/3yV7SnqULa4kwo7mTuoB0eKDUjPQ9J+v+yJHz4W
zGBcCvUjHXVOzeRcBJIWpV4G8EQzbS1IqcfHJBmLb/FgpKc6n7W31ILSluDR2lob1oQTBffAKAG3
hWE65UtWdghDq3oCgJMsbk+Xxk5NGguukY9INixwbYvzj6AD6qrIKcKyU3OtOeRAEYCWR1YD0b4t
HuBet9ZOh8apaJTn4+l7twwgg05ANvaBSEeCpIhBBliODmiSfkn3BCPVrdtcoZHoQNvlCWV00Yln
F9VZdMjZVM69Rp/6upwn2ByPmJJSPDamrwNTYzjqscHIDnAhNyEwwONeVAVhUdoly1yc2JdpNyAC
x8M9zrpfNAGKymUwvFx214+VHSwQgRwmMrV3um9ugUoIjYA8UnM7zGuig0VGK31JGka7IK1ia7Wx
eK3RoIiXQ74EaimLXLxMSVmDears/GFo804QPWwtHEUZsJXhSgB8nTtB1VIUKcTEcyAyJxDfx7Ef
RuDVvLzurWNqgftBhy4OyIV5hHVRsZMk5QUw3Gn1HBsT2Aeg4oPUqU8e1ZhClwWqBubTZasb5xRY
eUDhwQULumiZLX11B7VNV4EMIwR6MLTu0xhSPYMJARMRscfG4vBSYGGon6DezI9hdd2sx1EdYkJT
B5c6+TSRzg46sPak4NbS/vXIK7YK4/EYL9PwNCo8FR+Glok8EywqMaHAp9dmejW0WewGuiUa1d/c
PxNQdYxDIwXgidTnjo401MBgNTW6XZZXZbIjuSXwvy0jCuoJGNnAiwTWrvOPJM+SPmGyDEzpUu4r
0fTUZsXNYDV3/94X1ma4OxsCIzUlA7YNdEIYvspBzz5mteI13RD4l019rDvhE61tcXd2m6BRZNF8
copgedLD6ftgzPeQ+7hriu5VnhRIYCt+aC1+pRpHUv3rKihnnosGDa2x5oakMA+C9LEKnd4UMaqI
PhoXAKbVAK2pjnmG9sPQT6nxLZkFtVZ+F6kCvguVTeGDABg+/V4cWp1enSaaGgRxhMDhsZqIq+eP
JSFOPPQPYVlc6SMkkYvO0dRn3SgETskd6Q+2uZtjGUmWaBZsZ8n1YhJvlG5JeZ3Id/Mi8n+2VauH
h4Khhw3mmyYGQgDWeQ8AVstU0gqUdYX+U9t1BxSW0DeN9mJuL17KEGbYCUbnBtEYxpH5qDaYalBg
D6hQ0aHxKRToSsV8kDPlCI45dy6KvRYrr8Ws3cT9YwitmVo/1DLkcsJPVMPbMBouxD8hp/VAIE5i
QWGvCWw9v47S+8zYKzWFoJXl9NZbPqIj0kBXwtwFMoH+kQ5uG5QJJcxyR6AdkB9w++/kSPIs9bZr
idthFpJG0Oob7CkHxRj43q35LlNETxD/9LId0NCbR2qp4j0AL8L5RROCjRhPMrpWo8NGk8GUnVwx
DInq5JiiciZhqZuFDOdf9swg3y2QzCEwYwMGJz97pLWjgVyM0cgNC7BlMuYORHNMH4/M+RIpVyUa
2lSqUrZEONNgq254rLwe8yp+g86RKFhjN+al5XGhTJCjUwcxmhoDFshyc+lgSs9zNFxnnewKLlTR
TrJ/vjojY2NWwaRjXZ07uYnqdroHJoud5gKeryKLsRD/itiWeXAy7y/8qHCRxUtWWe9GR4+CLSqq
PYjOXRMHqI0HkgjHRnhs4rtFEI/ooCMA1MBi4jHrZVaKisFIEGfa8nFcHKBInPyeoUdoAk6GCUNO
gIy4U+GFKHmHPgYA3frz5Z1+nxfhP+r6J3CHpJ6GCMKf+AmjI92OJVTpQAvBgGY5bg73fSgBMlaQ
unTZMCU4SkmNtqS4YMc9MPxW8GeH4i9DicbK1scHDIM8JvoTAMQ/L6928xOvVsufF63NIBIlva92
cmNJ9zVv2bNl5ovlM5pDAMsOApsfnhZwKyIBUEDPCzAEuijnH7mVtWHJ5rSzwd70s79SP43H0QNo
El86P2HBfeZE98azvBfVQLlAn5ERW2DNhQIDWL3RfePetFmfS8QiMKxOGHcHNj0ZhRg2dubP3EcB
6MKk4JvA4CYA3ZwHS3M9mMqQ/0R7L/OrT+0OimuMZqHFuA7GDkVgjw9eoqImDlS7Ar5CwO0/UmMl
uTml5k+M39oUWqf69JYUhiAW4CFHOItovODpAEkKBtjgZudfbARaeJqMNLSza9mp00P3CLDwQ/xU
7VFdA8AC5OVQL30KffLpsq98+GIwjE8FVkjM54HLnrthIQuZk9iC4SZ9MrTbrHu6/Od/fBJBywdO
dKYeBHIQ6Eydr6xOm7Cbuw4GcK+aGUQBuj1jjtUzoIStgyhq/Pg+aWCZgawNJp/AHo0a77m9au5B
EEJhLznk9/pV6QAhgzpeda8IvZ2HpFFMSJ/Z4jYvTvRB0nXYYrSD+n7YYyQVV9U/sPTBCzlL3OsU
tTM0IiJIlzJQstVh5DzdadjF7kZW7GHXnPpbMc3xx5uas8p55aCC74tYWN/kE18rdxCbzPAVQXFi
gTDUT8HaAw0oDEt7AXh0sn2X2kYMyKHoWuEBV782GsceFQSQMOFeO/+ojP8v6YK/lp8jxrHyQ+u2
1909uz9Lb3lJNFfguMxRzu4ZLB6VFCDKEMghDebuGVzaAcXwIfu4+U19LN9rpqZdP/4D+NrW5wWK
EnISiBxRaOQu7DKSmwnaSKFNMeQle5oXYw5Rcoaj7GM2181vJSFh5YfQCkcRfD3QSgN1EKpv3LeV
p2RpkzYAZ9ciuVk2gDEn96NUsIvsTznbRAMc9UDJIe9GggXG4fMPp2p9oieTDBFoMJtTPD1q8VXw
nT4EblDAYzOceHdY+1Xjwgnwj6UyJLQgP53Z4zOuTbd6yHcDuvcJBLsBahZeMR++1rlFfj6Otsh9
MUKS2tZDdWjAoKy6/SlH3D14MAmYwj8YDudLpfCJs2Xy92i/6NnQhDAafjFx2yiITovbyP/bKIit
xAQzopVyF9xijFClbdjePkNk6EDcygew8t2oAYF1ELtCFVPwFuobnrn+oDp317UpgaK1GaY2dMQX
hsy7YkOPqCu6yWHx3fIGjKKOCrVPcEzdBaCcGk9EKcDrRY/9jb7Xc8bxRY+YKnQr7JDhyH4Q5G4F
/ETpVifIA+/AD8UibHCFvmlueUjs5elJua6qX1nTP3CZjXNwtibutM00CgjoLIAlxFRY9gmCDMdp
z77dAjpDG6ysQjYB5vbcyWOzzXjSEYoxbZzzk5e0Kq0jil1kXe//I+26luTWkewXMYLevJIs10Zq
L/PCaLVadCBBT4Bfvwd9d+9UobiFbW1oYuZBE8oCmEgkMk+eM+4G3E3arrhSpUfn963wyyM70gnX
C9dfKgt25sgLlxsSF3G3pzfZvtk5ilxFxur8cwaObElH3eMdxYw/bGU3yzZFs2BajO1y3ezbG3er
79PtCMlsDOgIYshhy2aoKu3ma4j/bBQxR/j9hc2VI4Bmc54DMFOGAm4MVXGQU2pIM4wra9Ps3IfL
1mTcl7xs+egbQTINBoW1IUaYjkEdX4cEbPu3UG/dJ3sfBHpC6kjYDmwj7CJxW6DB7ezyR9WL/Myt
wDQGAWVQmKDWLhLHU7eaXWNBEttyAfr/IvBu4za/U7OpnsUAmEHiaOGdCkDNmYxEBTHPOfFKGupp
9cQSSJsN2fjUmewFcUCVfZ9FOcmYtCajnkqg/RmPxtwMtWHvUVC2F78vf0Xxj5y4zIcR3zRFng+d
UimFWWbK2oxBKyEfJm1jYhQrmhh/w//7VzobScQLeKyyRXr2EpSsStlw1TaBBgoFGjr+XLthNYzs
1xL0RhEVVGt+VUmTPQ5z2apI0M7inWRXujjmpg3GygGpQpH7N5NpbDBKrHhZr341KMx66C8Lxg8p
wDm00+c+wx0xNfoDHRKoZZcvi5Wqgo74MGcf7siO5B1LVpPEm3sONCke8Pt6O74KbYRFDN3sgMKp
vptfswcrarcUjLSsUMSa9WVCXQys7likzGrS5JVpNh7M9/R31hxqDzj/8XPYDjTRQSslqBRBxix4
TiXfTIOU8gF8sVFZ/y5dGrZgBEVdpmwV9fZzr0ATC0Sg4IEAAyn4R0+DB8lLRlu7BAvE7NzwVjvY
fq7KHs6+lqBXAjNXgOAB7K+UPNDadgdP8xYIVYPaI3Hivr8fNC2+fJjPjxWsCHAxHrY2MmjJyizY
r+Ya48mlpS8xzbqXJa2LyGTs0cjIvZ05qgmMczfwTLRPwaGK2Cv0tk+3zikcvdW6YQHU5ocxQ0a0
D7v87fKqzkMUsJ+YxkFlDA91YNlObfhJwDlmBpdomZwnF4MPs9XG9pjveP3ce5AES8rossWVVYnh
YSFnDLoqHOJTi95cW1BYt8uwIdV7nS00njgYcIFEVT0hV1xPtJ8FdRoIa3CaTi21C8Y7QQtehlNd
NV9boA7vx1II6352QT7UdC08WMGf4foyxD0AN6nbpShWF04VJ83D3P9gvv03RqA1h1434gJqbdJa
mN7jfvkAABbdld64VRU6dUeXcLaTRvGJzl0drLIQNEOVSDeh1yKF2Xyu84TbAortuUNkVe1zRswH
tG0fx6yZQ8/lKraGVYuOLtggwHEB/tzT5TWJOUMuKgf0hf5egGqjdRol3T51drXZKrZSYeujwnNU
9a+cqoYPwhZLAG/pyUuZu98gYBX2iXHttf6vz7sHViTQSoZvnkkgj441e5wWVRgYxRbzPV6bx5pS
VPr8VEG+D0huSK8Dx4v+5ukGtsWigQ0R+Oc8GHikdx3qbdr0mCZFsb+8nvNThUkOGxHd8gK88OU7
eMISK0OjVUh8mv6q9HT6SDEeLltZW8+xFekGTlwwbzsTrMw2ufYXqv+k/hxcVwk0fD5vCYOsuAhN
BxqmnrRzHR6eiUYBFU5ZdUM17eARdo+5ccX1sbYgzCiBDFDgLM6KrkFag8RlghnPeWD5k94fCpUe
x5kJUR+HDyAImbrQiz/1gboc6yoBk2I4OBhnJ81Vbc3QfTZ3n9wwyYy0YYsx53qhw4zdORs2/imA
CC3SfPv/siJTo/vJXOSzCStL7n9NEkxVj80hM1Q0ACt7hiK4gfvVC3Cry7cRC9qWFjnovzhP7wdS
HrjJHkuuEl0/OzRQ4kVoE8S26JCc0XXTefDg0sBndTV5RKvmi6EpwRPnz/IPIz4ot9CyMJE2nH5/
MGIhOfIbnJmucsNubFF5D+z0arDSuK+LbaVBoBew2qSp2da3Gbpseup+NjzgR4D1CwAizDMDkyY2
/Ci6Jk3gI+8H4K3x2/u8Ym805Yr0fO2bofqLfheGyhxDhioxB0RVeRHgwh3a27p8nmb+NBMFQvLs
lhDrcKBb73xkEDJfKF7CXQpxnyqkVo+nm7ajI57+RXNofHYIUkWWvLYkyO0ZCETggcPL43TXes7H
hGWagKs172aD2dCaQr981nNVuDt7ZWNdSCW9ANke4AryRTHket62DqoJYPjUvlVlQ55ytIz7HR4D
w097wkiK4iSv7aRtoqOGvQTpvpxNNIurZX4N3FAV6LE9JJt8GcPWfM/0YNc6rcLaefNJLNDCGXNs
5H144Zxu5bBY6KlxF4R+QbF8HTu7feGk9rZTVaPDX036dW5nfKt3TvFtwc18u+i3zMRRSfTu85Hy
+KfImUYH1vGJGPgpPv/Js71G/lTJj0+HSdEiEdqCGCVDj/R0tV5ndsww8jrUdL10YrN17CVMeN5B
RYX3dFFclqvf8sic+Puj0+2YuVZ2IyblZnsxABXWkvxHVvHSCKsUZAZh0FMXkvR4QvWKrG0tgkIM
Q1BPgE0XA6Wnlu1Mc+pcTzCB6LXXdu/skbgeLu/lugkUuERfAZFSuj89UEgn9gLAZe1bP+dk+sot
VY1k9fR9ADrRhkEXRtq/anI8Dq4hzNN4v5bkMI+bgWaIyYpwct45EIcAfRhAqcEV78i8EibXa5BB
IXqB1m961nXS7F1rKHeeUfk7QMNQKXQTLYLzgA/GmfEaYy5PMX9MXIz72C5IoKdkA5xBurXmIdhc
3ujVaBcIMRz0n5Hsi78/8qJs6HyQKQDIOAEGF7yNeDl7pFQ4zDkKA3uAjM43AYnGjSiXBcjodJBB
hhVIS49/FjSJ2N48WH04fodKBbS7Pqm+gxa+MOhCnBmoAQdZ8umy/HyqbOLXLNJBKT0B57Kg46D8
tGe1KcmK5KVGRis0vIF5Hv2g+zHpkx2b2mTEk866TdLVRsgA+j5kGm76gLPnosxnhXutRQEBq8Uf
5Bmm/LAeZnD0GxqwtZCcehyY5oZZqVdR29XJpp27N6cdk8fLLrMa1o9tSucfGt6jj1kxyN4emoOA
oAFEiO5OCmFyde9mLRIcG7NOv+RoWmVn6RQldzpkXwOALB86cN88X17T2jEAct2wTCE5DRG2Uytt
1We2a0L4J6Umzlk+N5t2sKF5RUihuBXXFoSwiRoPPhmas/KJKwd7MBqMPGWWccPs4aYzVYO+6yY+
JrfRekKGcbqaeszLrFuQSftdMse5iyeuyxzFtOA5KgDej768mA//sCJ5f0kDfRkSPKPc2/qgv4DW
9qMLkz7Rg4CvAa+uuPHOOzHCYuC7AuOKqoj83kUJq2yMEbMj6avxHTpvLCZ3aAFvhQpAvzM3AOzF
XmRkUf8GHdX8rtjb1xk0RVUozDVvwcVnosj5MS4p3fTWwgzaWKgAGflk7PsxeMEJJzvPogr+nrUP
iTck8glcs0gRJUOlNmgoCOOOb5YWZDMZBNFde/r2ed/HK1golwqMlYyC9PKpnVLXwfMOlNoRHVm5
HVtWRgkbieJF8gF9O6nm4wuCH8jxbAyMnXNQWA2mJZwc74V+k6INM/yqAFiBaFGwwa0YcrALLj8z
Fps3ootmKjx29bMJljko6lh4E0nHAikF5jVGzMEkYERLs2Bv5AUoSsz4L/YzAJQETy7UpmUUXmLN
s2tpgFSTJjejETPB7wUGc/ZZk3QK/zgHrmE/cQKNAD0tQQMmRUc0tf2ScvDGBUGnNaGBxHnDsybI
QtT39dvUWbxN0QfOXcb02QndNh+ANA0Sc5NpvPgNVJqlXXneYL/0OWmvO24Csp17uYqZdc2Rj3+n
+PujNGMItNbSSo6tH1/d+ZajCfHpTYckh+kIOSa0HeTGKNGpSzWO4Y+Odxm0fWmaYeSRBRi7grSb
4gsLR5G8+MSY9K5hbWpZtM0gX92MDz2Y7ijk9li6xH3QbMCirjC3snlAJQUoKgNn4xu+9JEbEK1M
Y4UtQwCs78epcL80GFNSRNc1K8i1sX06aG8Qc04/UW0XnpdgHDd07eQmZyC/KRLmKoysFUYwDw9E
EjCCKJHJhEuVayZTaXV4JBm1j+rI8qUdAbzCsGXUVJhA8PkXgM22adICIz2539JRNW+5kvcD6IW4
bUNdBXFAWmdVMQcEP0EdTh5uEIdtMjuIPCPfD/70+asevYgAaa/oFpwV73mm9YWXtHXYgzUG5Vuw
aVHFhq7ENDAQCRQpmhGwJWUT85hCh8z0sZomf0nzxAhru3wJIFv0FwcM7yQHWaYFP5OHuFKtwKBd
gQ/XcgiFWc1w3fVJBz3jRRHT1vwQ9T8ACXDTA0UtefvM5jR1hgpKMI6f7jmUOKLGKFSdh1UreBdA
mRBTb7j6Tr09xYh0ECwAUuBpGA3F4+J/vxyQRPYjxQg0AAzQugLCiCqj9GFsUBCD1wb9cS8vor59
7ypwidEUtv5MWRWP7e6yvZWYBC+DRhx0dVBtkZ9YGKqtDOraLOo6ChbKQbuly5ec4i0wdzOGRQrC
VZf5yh7ikkOBW9QXwR8ihcGAuVrf1Bif72IecUjtjs94iIgUbImSsLlye6UKzdqu4jGNknqAvq8r
uzsJBrdNTIiR4eU3htks8KHFdGV5yU0G2s6Y0urbUGJY/PLmrq4URww9ejg/5PhOvcXzi6KmCL5h
mbZZ7Of0T+Y2fy7bWIlLNoqAYhJb9CQ8KS55BBVQzWp4VMzXYFoKHeunbr90s6KYurqDR2bE3x/d
xBVON006nOPKR7lDd9o9Ws2vE/hhcYeiZ1/pP0gJnonLi1uzimq4ePCA3Ailx1OrOO10rASgaHA7
L/Jas97id2gbyyfvxNeTh5S22oZmGLG/bHglPuKhhalTwJZRKLbElz1arubPBktygIsgXX/Qhvrr
BJ1VPJkVz/CV9QHLi5IDXomiDC59vCrxe9pp2RJVQpvCZ/Fc7Qc4Z7D0myrA6BIi9OWFicMlxReE
Y8sAdQ9AAQgypwtr0EMvytIFaqr+PXhvnbvxyu84Coalx970a8gVyfNKfDmxJx32kaJuHADbH1lT
D7HDhR2aUfvFK/7F6Zqvvl4p/HTtsYfkFu4IDgaIo8suA1hCa0AIA1/uNnsiv2288bwtvWo/GIR2
FHOUKCdt7Jti30XtXbUd7vPt5yfEUBI7/hGS+xhdoKcM5x3zWsXv+uC/FludYSoNE5Asbrfpttb2
l7/rWoYkHkkiBqBVjSbl6Yc1aJ2liwOT9k57E2K9FUjQwD9+r1YaWQlrJ6YkHzJwP1nVvPCINn/g
aKGLqc7/52oktwE/SNn0YjXQyIyTlzYSVOb0MD/xvf2gsLVy1oWqHPr6uoPS9EcV8uisV0TnleYD
9Ub5JtmBGnVXf2s2MyDhLsRwhWCSujy1Vto8MSp5SN/ZUBuo4KZs276YEb+drp0NqnAP9lbozlqK
htvaiw8XENYHfAbOhiPlFbRJZxQdEdDmqLnBDGG6t+I2olEAAGzz4r8tLwyMOZoik13d2iOr4vI6
2toSGOeu11Majt1LW7yx9N5GdLv8/T4ATlJIO1named3CR6GnINjd4prKB02kX+vPdpXQtwrOaCe
1fxiD/WLYEOBiGU83rQ5hnAEP7/QtLz8a9bOBqbBoDmOXArdDqkNSIYJFIhWKtBYPhDPCb1Lus+q
DogyNZp/uHpQEEGdTq7eEsfAg2eyxMfUI2gnCbnaPKoOWiSk/KzI2lRfx1+fL1+hK+wbmBAUVPSo
3p1+zLHM64Gb6DtiuPlQQ1yhqubfpkM+nzXBDgohgBKDLl33pRzb0ng1aUWmR176as9PRf3t8ic6
d8rTf988XYfpF2PHUweEDxbQQ10fe8z/ZveKi09lRUpdbIfmEw9sPPbz4W4slytuuhszKb5fXsz5
/Xq6GOmjcNpaVpnqS9Qn3yCaFC5oHua+SAO3BnjFLhs7d27DBPQFvmeA5BYD86c7x0jj+lMdcLTX
StSfQQoTDJvLJs7zE5gASh08OEAenKPk0nSx9bxYPqR4hIhHt/Gu1Ej11ZUEQusZHDBADkk+1ieu
rTVC1WyZ2u24WHdmocpE1kwAXQWkJC5jH/yMp5sV1ElJJg+FEafW952v32RV+/mPj4fovyZkhp4p
aXxiM6xiZMUOLfrbBaemZ8V2SUwwkrUKwPGKr4mqBEQMAKPFW1FakZk12QAcMA6Obu6DyQjz+kHz
ky/cxjS4p+IdFlnEaVg3jq3J8ObEcTMC5dwF+Nx8q9nPHcB3hP9us/SWZEM0OH182fVWlmehnwuI
lwtYCv7r9IN1pE0HoOJg0M+00Bi9u0YPXgDUfGqNtNh5meolvOLrJwalPIoOhBjOECyRTYo3HTWe
FD0IXJNgawgDRqIS+ElDU7wXVauUP2Lv2FOSEnAjlD1kwn6641MOPSWvDqIsKz99/+PdgBFCjGLr
0OaWn/pNZU+OlrMl8vzuqRmzF8r8G9fpXi5/uZXsBk04AVZC5QfDhL4Ixkd5RobSJMIVsBL2DnV5
+hp8x7hNrG1Y5I6R+da86HGxUbOSifRFctETs+Lvj8wCpNcHFm/F8oZrfYAklO/FpdlubSV4YtUU
FonKEPjlMHB+airlzpTa/bJEgSgGQdIn6/PNZO0cjBFd3syViwvPQ0wUoOFhozIoh8a51+nCG2Dx
dS20iRlpjO50Xm8vm1kJj+ibIiyaog8B0ujTBXljxVJiwsxseWQL+P8QVX13f9nIB8OW9IXQ/kIa
Br9AJiFjpShOlgaEoI4xENTUWJxFTJAnksgCf0Wymw5CDlLbtPEcB1fGNUZerZv0ilzP3+nT8rOJ
tEM6YETzL1Ip/CzUXlE0Bw2ZLME1JRYZclI3YdA1/pvRsBHl84E+N9BRUlyoK/ssCOXQPEP1FbVk
aZ+t2hqbYAYXyqB3YTV9c6fPJzooyaMxhjEX5Gtyd7XV7HlsbB9PivaFZoclgaanoxoQWVnFiREp
VFoMXM2WCXQdxIK/Wy55zR1gFi47y6oNlHZBCA3PRM3p1COntEfKbuPC1hbv1egh7pTqiht05U77
4KQUookoict1yHKZh25uxCgN9+o/5mBj6DUos5eC0jrCZVBHuaF3e6cunPjy4lbiByzj0YDbG88H
Wyz+KFR1bAGjXgCUWY/LxS/Tm3K+NlIWd4mKk2clfpxYkmIxq/LAXTRYGk1nm/lWzMvut+mlCr9e
NSOUnERMFGQY0oKm0jWKHslIHWTjoewAxEqCObmvxipV1JRWvxpyRB3QIAwOyRFxalxM3GdYUTJA
PgpMVUTfL3wm25yZxk7PQeZggCE91jxHJY2x9tkQvAAOFDNeZ+rYmjYbgmAePbymdKKkd9+9wt72
JhjiqkIVkldSA1GLBDkr3pfIwsWPOfKRxC84Gypsqa23xvcha7yX2aiaYTPwDgNsjPhaF3VVgo7w
ZedcSYRODEsnb5gmr8twBELIjOLtigLlFvRRUGXgpb7pW0jWaFrWhJPl1hu9GhdFBFv7vh+sO4BF
ikMphcixy4eZoR8Wal7iAQFZYOQoqhbT/GkknP00s6D+k/tGe9+aTqa6bteNo+UP8XNMY8gcMpWL
55sJ+frQah13u2DMZAip70BULhgaElE9LTboZlbbXm+fLm/7qmkI2NiAEYspK6lWMaWFmfcAM+LB
aGcvpEnZfik8sp80TKz12lw8NS4DIcvM6cOnLKNuD7i+iVQGIHDBIS/teGNXwC+XLfjjO+a+L5SU
8bB41o1d0dwK52LhB43pRjQlrZKoAE58lBH8Y9oCF5GPEw1GLSluLG3aD4kF0zPl4Ti8dOOrlara
hFJwOjMinSS39ObedHu0DEABNIzXufXuLLvLe6iyIR2arB+nOU0GFrX9jeE9aMWjvygIr6Xoc7YM
4UBHASEP6iqrEiwj06YhHCxvD27j5z4ju06rFcuRaQLOjEkPE1pwbhvZyCJyY2FC39ga4OdIDvYG
vNegWImdHVTBviSPggMCQi27dPg/8C/IL4n//hUoQIi0Eeqo0q+YzS4N2hnwXlC6ffV3bmTs89v8
Kt9lrz4KhsVmvO52KjkpGRMnWQWm9nSjyyqtmO6CpJ9f8T8czCQkLsHVFzr32n37hIx1azWKmPu/
7Pf/rBQTQac2vZ46rafBJrQP4haDqTCzL1H9Jl+1jf2VPqGZWO7CPm4PNNZDyGi1IcjOVdQEUtZ1
tnTz9GeUNaYy01xs+JBqoMXFyNCjYWufBPKfmZHKcWXQzdzl8K7Bg4Cw/tNyrsZSV7Qt1o8kAGqi
r43fLRnx/cLsx6ED/DyYNl51Xxlu1PuK2KkyImVypHAToHc5vhvQIRX/PtvvbN7/TWz5z0LEbzg6
+BY6so0DibPIbIrHDiXFoK1+Gj5TnPnV+ILBElx7gv5Zl8yM/pDRdEIs7pBxg/f6pgIhzICeZ2ar
cA6ru3ZkSorIXYL+mO4iWhKj2+u5kYVtVX8rbFWNbN0OmOHEdAA4MCQXgKZ9sGgiKpejf43KY0T9
8a51l81ffCA0jf/HjOQElVZgsKiEp1FfDwsChibLDjPmKBxaBl7+c2wQCjFKAYFLzP+cOsICbvGG
LjidoyMksTswPooQ8VbZMb8D+v/PfDODSCz4AZavyytc9Q08xNBygLuBE/HUMuMs8IiNjZwbHrLy
h0bfdO/ByN4vm1mj0ceT7187csPGhxwByWeEQXLzwWe5M375NGLfyHULQk+yZ7f82rsjKRiTPlkF
+GdzxYtM1CbwH9knzb4INBNpbzoZYzj49CvIRpD0kPTn5UWuOuWRISlV8LI8c9IGcxTU1GOyDDHe
oaFh/E22gKaXKOCDgE2XsoUiyVOtE8uBUmpUga/Jm7WtUZXvpf18eT3yKIHYOdShIXllIYm0PTl/
LPzJHUfwNgAPzDfpdXsFpemHZI/Lcmt+C1RXpZQn/2PNx6yLKHqjKiad6dbPiUZmoPzHxAjGMHCY
m8etPUw0JG3PfkKM23HD2U+abzOgFyrIxrmMKFZrCeSxjugBggfppk5SEwjLhfIo2CMb78GhZF2X
UI+zn6ZN/eCHgx6CYTkGedM9pJ+c35c3W3qcfaz+2Lp0QXterXeNLQBGhxxw+RxCTNle36swEys+
Kg46JOpEag6s9el5Lwp/sK1BQ6Shdzq3Q15U0dAsiqiykm2cWJGiCnGzBfTEFebrPW9TTtnGUgEe
FRbkeIJpEM3NDXwsqwvqyDLoS5n6ijKSKb649IgBSwWkWgROEA9W6UBzELzpPME3mbbFXf8NjPUf
8nN9VN7nYJVOQw36H2BI2+eAw+7//IVWjHDJox8gfa0g1Z0xoTlQNjVoF0bE6bBukls6WYpsZ837
QCkl4Oqi8SiTz4yNXvmDuIC89uAtYMfuIG3QXOXFL9LlYUuKqO55fNnj1877sU3pvIMc3+g1cfVY
INBws3fNLvfOvIQ+Ac908Aoy5sNlg+JzyZ/z2KDwqaN0yzUXr4Z2LpIGUXZPn+ppDH3z1QJWMVWV
a9f889iWOIdHtqjm5AttF4CglvagM347skCBapNnFz9CBpr3GNjDGxtvfMk7bNYHNCD4aCB3pK/d
Hb9NN1oPlUvypbmGiuxTvUENdFJ1DJV2pdPd0brLOh3v1eE7J+H0JGaLBMAF7ZL8oIO3uQKUR0UM
sJKogA/g38XKB94pAtpNKXJll/cppL/7lxr6yj5maz2SKSpV66dBPEvxOnVRijz9eFni+IRpHoty
4vhavjFMpiWR69QB/U3cxsLoRqMldcwdOrE9Engtw/hPA5WYyw67FqyhFQCOCmS5EDeRHLYa6paS
Ch8YpORhk30JMC6ZDPeXjax66pERabGcBplpI/mMCrwL0+zBrxQG1p7dQvLg32VICdgygl6oqnQW
pS/aV2fLb+nzcE2u2VWws14wSvSj/HZ5Sav7hhojejE6YN629M5PPYPwmouDMXthPb53468lU5FO
re4bSA8w+vUBRJLShcHrdXSW4ZADmbajjgrXJ6cH/jnfRxaklIA2CNRM9/H5B0zJYe4LIhCVauBx
NSiibwywGp5R7kdr7yhQmTpv/ExE4bG3UHNfQjo9Df4cj9m1m/74/HcB3QXeY8g/gBOXFjT2dt+Q
0cKDxjbRQUbFJ0MVyla1f9aOL6ZHoOdhoA2DEYHT41uUThmUJQY7kGsOGycn4M93k25njdWMe2xE
sZtVxV7vXD8ijkYUd+maY6DgaeFfB34HY+Wn5nMwqHipRnhkkkNKn615+ouwgMxfXNcCKCTj0qak
IwMGkYB3H581+8bo+3BQMTKuPUkhDo1ZBUzGiDE5Kffp8LEwfQ55umk7b6xtvU20cDj0u/SZXTcb
UK3FLI3AWxz8UBGIru0fCJFtXGloxuDlcbp/mk36HBULQGyRxO4Ff8Vm1pmt8EWVFckXE+Z7xWwC
qamNxcbu2hiCK5e9fdUCdIjEmIyYh5DWQW1r6XwxKrMkHE2Pmj6NicPiy0bWKqli5BbszjjCYDCQ
wnda5Xqfu4ICcVOD1N18BYh3+5YJjbj5hsZlnHwRaMzLVmUw6EdoQmMd2FpRwsXVdPqNfIMzyAsi
MwbONTZ39cF77G78aASMOAP9MDsIIHh5Y12xq/ag/Vw2FThYzbhTqoSsbrKYx/BQBwLITFo+eCK6
2QswKdQtZcT197HdX17qmgHMiWIiDrxHOHHS5WVOXCcEEpHRzJawaaF1bSn8ZO22OrYgnbR24EZb
lDhpSZGEBnH2vWbetam9vbwQGQv98c2O7UjpolbPScP8DADeLXoy4IPeQdnk4NwWJAT5M9DyqoV9
EPrJCTdKSnB+D8SM6Pqdekmy4JRnDRDsTgARCucJU1CbvP8iCheF3sckH+M2Af3qNBxGurH7aqtN
d6amh35B9m3/PHrZ1mqXbWtj7tVskGmlobN8bZJ3xvKo636henpNXXCqjE/+/KOd3ccsy0Pi1HHQ
fc3AQ8Tru7r8xrsR19vjMrxd3tJ13/jP+qQXTJIRzELpJWRitOLZI83zGBBF8rTqHKgIYmIUiOCz
ooiZW7VjGjjeiQ19O/YzJa9VrXDAtYcYwJkY+UblAzU66QzZM4RvDB9seIkGTsthpvvOwPRRqXdX
Cbe+Npb51neqS2x1746MSufK4yCKp2ICbwrqPuxJ4oZao/W7y19odfuOrEhnSyv93jZHLI2NWjwX
NAya34tqKGTNiI+tgxCqmJ2VZ8MI6d0eTQ8e5WjfN+7vjL3Z4N+5vJK1/To2Ip3eqenHevGwEq0G
j6CLFg7PFXnFmh8cm5CC+jCAurUbsA6OL5JPTUQ9HuYj5rWNO8eud0WvKJgq1nQuHmuM7UBh0LPs
bdLXD3Og7PmJZE+OQUeLkmHuGGYLoBCPoajUmUi58SaCZ2qDxvhrk3mAGcxVoZPIqYEsCZEFkVcM
O2dPPb7pXwh9+phpRQ0a40Mg0JPygcS2UxfQDh411p+q+rJAaOiyi4gjc7ZUG6NJLh4laL1L51gz
zbr1DWzn4v2q9XcDJL9zt+kVZYdVbz+yIh3cxOvKctbhiG0HRZPkBx2+67UCCrR6V2G3/12KdG7z
FtyJZTuJrAbi4G1YYcgjHlDasCL+2IM/4a8Ko8cWpfNFzMHhKcOyaPvFte9Yfmt2isr9auHk2IZ0
wBatqZY5hQ3o64LnAT2e4nHak7A6GPc8LvbLbbbRVe2P1VP9n62U+SGROAVGymE0y14npwfk+U+Q
Q5qct2HB7q356bITrrkHYN14l2B+xcED4vTO5xVGvIxanOnmyWQ/jObFMr5fNrEWNo5MyAIDLWga
/zlIfvXYINb2qrHU1Q+Fax2SjcjbTUsGCgQACkxAHQta8ykumq+5kFMIB4xwdfXG4qEe/18E/Va3
7siqFCBIkHOaOOJkmU8jXo0Ge/Y9RT6xFiOOVyalZD6rO40kWFkVagSCYCBy8IIbhZHzhZgGBosw
iQ0aHozDiQ94VFOwA8gD+SJE6B1qSqwvtpaFQXTPGLaXPWGlQyUsQdcmEGy+upy6GNnMysUX832L
4e+cLCvQr2f5oW4rkOV0o7ELNDe7xsSBFutLqX8tLKN9mibXvp0KR/VyFVHpNACjU4z6OdweyRpY
1k/X7UMp3J8agMwYFBO6DSFZXoZj2oijZuPvQsOlVRBOPW8+D7wAAyfefyIHAUnQRw3uaMvRxG1N
aiKdSudmMTTAvYdy+l6DPcMx49HXu+rH5a2XJ4DxnADtJ9TlP+gx8RYUTnBkMTeq3rAWzHFkN8CE
dqGVbaY7IfZhH8QcaR4VLxyjyDwyonojuMeyXRAv7+NeRTy15m0oUQB26wFQf7brtJ5mLUdxP5os
FKBZdqf76VfT5orsaNUMxiw+yDnF/5yu122SxZ0KILxnYMAxBlRVP/JaQ0EJ+gCqVuiqLbDlwJ2Q
+KPzempLL8w281oMdPTTEk5GGZoWZhCpimH+o2guOSyw6hihBDAEUx2+dM2mizVMEO8FQB4q1IAQ
N4RhLDdIKsi/G+mSbTH45I5X7ZD7zQYV3oXeOV7LgxQkoKmjwqeex3UIxvloZCBqoOVsSztMLD2v
ghYQd80pblneX9dLoKAvWTmhYm4b03WC/Ak4+tONpaRb0sFt9MjtHrg3oYLGcSFi8A1NXnBoXz4i
K18RfBTQjEBtFWB3mSsFYxdZqmUC+Fl7zywx9tQhP7jDFW3KlW07MSNFWzfHnDiB3l/Uz2A4TADi
q3pFZrnmKAK7AdVKwIgwryI5Spb2SC2Bto/Al3pvUnLrzW4fzn3Owg7KBJFb5fcFxtWjOam2Vlor
gs3KThrAxkDQEmNO+AWS+bomZT8UPYQRs2yfkfLRY9amT1tFgnZ+OaJad2RGygGXhgduTRBJdG0O
eQrNWTzoCq2PsuLz3QOYEkzqAN3gjwx2cAand4MZM01JX/yahuqhqfnhsvutXY6mD8YSgagXbHhy
FAHxJFiJAL8DnKGNnG2/8+NlZ77VXxzo9aoadCvf6Nia3HQZrG5gaY7RKbsC69/8vSynraf5ijO1
kpohSPxnUbKEpdvlFFTMuGOLcTHbeEzdxo6zaeRzXBBnAfs566+GVEeKA+n15BtryHI7ZSNd4rIO
xofCMlkRthCpuhrHqrpPEvBNKY7LecqNgsnRaZH8qIJOByssnEgn5xvidrt0QhRgPRQ8qF5GoO+C
JLz/dPlzrzgvjKIKLCjFQRQmZXZk1qeuLlw9Siq8j9IaBcsWY2x/EjBb/YWlD+okMJIhyZcCDphN
sOkJlucPHjCELOTsvliKXTOpxDxWMDnYSUyKCg4j5HfyMfGaCuqLGUzNV9UXIBHAKdmEULWFulAJ
LE565cbkRd9m4HJ5H55VdA6rW3pkXVoo9D27Lm8R9YgBnXQfdAZ+Gul9E+YQaL28pyunB9NQiAZg
jMFtIZeZM5u6aS0WOg3f3erXPH7PS8U9Ya7YwNEBmzCuVsRRuRRitj74vU13ieif4YYcwPjhhMmt
uxk31RdU7dHjmfY+WIcAPKLdoUMLYUO3QexHavVU1U+RnJX1NbQvmQNGngCTIOYhgDoqmxXPkJXP
d7Je6bLP6yDQjAFD+94U4Jr6ktZ9POAWVr2pVnBCIib9Z2MlPyn8xfC0lojxR+DkXss8Ij+86yJ2
izBHmSSuppC90G22mUMrNK/YuxrkKExImRyk5Sz8AesrNKTEhh9n45ioImUF0aXGT52o5V16gD68
s7nspSorYsePrJSWk7mTjzmpnoOTasvLnEB12eoXqjgOK5iB/yLtuprj5pHtL2IVM8FXMM2MkmVL
suwXliNzzvz190C7+4mD4R2svQ/2y1Sp2UCj0ehwDpYUQRpAi94mmzkXGkd4PEUtom0NqQQiqV6k
Rsc6jVkS18njNmjXEyk+1CFmneWbfOmcMBloNYhwyHfqa+cfwl2igJOoujTFoTHo6AJD0kGPjUck
TC9icEBx6vs+SNwx9Yyn60u9e0LeF4C/Tldp1aZFh01Ji+GuxWs/1W7SCF8Auzu6EcM9Wbs41uO1
gHoAOl+d5aWjkRfdAUpmqmhLiZ966V0hCLN2ZiKwpptAnzv9Va10ZTiDh8z+RIL0OIKa/CdgDrzs
Wf6UwMkfLA90tW7pjQ1V/RwYwd2hfhYVMXfdw+YrOPcwj1GjwhvjKwrQcioYw5ABS6zYaPT+fn0v
dxd5I4n9vjk2mhlH2bxAkmH2w31UZ8QDlohornCnZI/nL1hTAGiPQBnPqHMxoDwCNmyMbYwtC80c
1mImITWBDalSDXycs6MUStuh4J2A3mSKWzN3pjRbUidWs2WlRqguiSPrhZbd5JVKoiCWhuxVBp/M
citZjZQ6YWNGH6+vzV6stM2ZcLYAMsQ2MWt0/aZhN3hjS9D5Olqgkp+67KZsIsNv5ARMQMZYP1+X
vLP/Z9kabv/XaV7UMrRlR5eru6mQ7/FSftXG6WvWNn+cM8dLHtBXDG2ScZNx3mzOQ1mZKsRmUd5l
rhxrnzqt+WJL8uG6Sntu80wQ562mKk2bRCVI7sXoPV81STmoYf+dGEnM2qqJp+Tz1zZRb0J9CupO
r9FXlLaHXEM9NTbAXV5Ltnv9m3ae3NtP4h2ZYUmx3bT4pNhwYvPrYrV00gpXJ9/LcRQ873ecJkhh
MBWEghGABd8ioM1Ba9SwjCtrAuyeWgVRfVcomqulP64rtCcEbyoM46O9xwKl3fkxW5BMXImGloMq
bGhcfcX0Hi0M0WDGjs/QgFSIqALT0AAx4HyGPBjgXqtRAUFviSPn30ktIq/bs/+tBKbnZrEsvHal
aYEERfqqSQ9a8gT7n0QX6K4UTPwigEfcibavcyndAs7HoUHVy+yBpNHfWdqAJ9FTKCqu7K7XRg53
xJZOUtY5ATyZ1LTfQejxebHi4C82fiOCO1ydMpdFyUqw9Rj7Yf6iKKWrrJPgvOya17sUvtE1VDSp
AH8rSl8FpgXTpzL8hGDuuiZ7qQE8NpDTY+2LqPhzXpdgkabGYm9kTCWiPc6pfo20cVkfSPksWre3
hjQuOD2TxnlawL4iaC1haSyGUsFFEGHSk9Fg51//EBiOZaXPRHHHRsmyqJ40mEHYfU+7e70WeFjt
sp7MBIBJiLVLoL+QWzkblaG6z9HT0nbe0Diruz4RQOJZCJfc1ScN1hJEBz/NgWHfIf99t7j9x/LU
32hBeV9+REVdRVOW7Vbe9S3dtf/Nd3FrDHDcUhmBHOdMueKXiorOGsFzatcwNxK4pY2HpTAHCRIQ
XgT1tAZ2Vxwref4fFWGfsXFLRtJUBDwErAvhE9F+tqUg4Nh1SBs12O+bv68TaTTUBhs4x4Sa8zM2
GWDjBCGSoItc3TcVgJKBvgdw2Xw9voinRkpQ7MFzzKtvU91R3MSL3R+d4pouA70EzgMuaaf6oB4a
xVsOogh3PyLU37+A03XRwyUG4wGmZB6m3/GHEQwOPxkUTwEEwxHh/Wt7gzGj0u2DTnBOdlcZoDtQ
3lBMlILPVzmMpG7IGkgee8ld2+ymsexT3ipeKOoy219m0G+89VUA8IBzy7o2xXVTwbvER0v31thj
y5zd1TfqQ/UDXUWLp6tUP+QOZso+pUhmiJZ592C8f8Cby9hYVNOvC0I/fIAlodFTLvrHvkeJBIM7
L9fP+F4otQ3wuUUtY1ArzwQGVZmpg95MV7VfsuZJnmyARIpaMNgfu3DaYMUyZQuoTqDLON9BaQr1
ZkW2FQOpk6c7uatLNHNmRwr6QNKoqE1h31Y38rgLPNXr1BgYorAeJB8lVElv0Rbm5A+xazvl7/xe
YRmUG/kg6hDatdSNXM580lwFMsgES63V2EHg4KjG6i4jqNME4cOuh0YTJGvPwcHgy0HJbNkYJkPH
sQ2SMZLJN0DsEIjYvddNkJnJiLUYZwynzLAmDVpB4NymEwk0NzmFAHnwwgfTz/zwXjSzuGePG2l8
/5ZKugYFTCxdrioutKKW8dgnLR0XjXa9wJ3unTITXZCAYgUuKnDKz+1xqIeqXgoNTQWN/VBg7kdt
1dvVEjkutkK82QOnBfBNgNkC1xQnJrFivStHrKA9ZMhJVvPHqdRHBpZybIzQR8z+e27VmoJpVXAx
7dnHVjJ38ekAr9dUlAdRtwhpo8zUMD9c9x+7EsD/jlQEOGlAVnm+hGE0qlGUEMQu+s+WfEwG4lwX
sBvpoQXhHwmc/Rl2rxSrbSHSexjd6FC643f72QpKr/z1h6Tlb5HeRpTJbt+N162NxqjBQghnaIc+
ioN3ajYLTG73Ob2VwT31ZryWQesEm5sc5VXxjdv1ELvRLVBmXcOZnxNfhB+2a+Tv68fPYapF2dtp
Ahso1tYHOv4pV2QXCCJ/kY9AWw5q7GhYRcjMmVq8lEDibmd0i5iAbIyIgzZ3p8pL77o57LnWrRj2
+3aLALVmzouMhkTdegCi1aNBMn+eJc/sWoGo/8fy3lXirquJkDVeE5N1DA4vtV8EaxB9YEgykZBg
bP8YvYvijtE0lnVpEFhe393l6WtdD/T6uu0VOQFo+y6BO0Z9YayVXr/dhfaheZmf8k/1QaeEWh55
6D4w+i0isvV907PAYyQjWkHIdr5Z3aSYS7oy9+OgMpTj7kUB41h70ZPitLR1FgpkGtGtv2shyKEA
gxhjYRe8KFY2DwUIBhYnWhObDnF2LML8BC4ugw7rp+uruqsgADYAMYBSG/IR5wrWoxbregNrlMPP
VfssDTlNdEHYu1uwZCge/xbCv97NIdX0tcLrRQ/G2xovwmylpcvmYztXCtJ72R0dhnnf+GLCAIGC
b0dkc9zkLCrbwUBiSjN+lfXnSr3PZ4Hj2PeIG/04KwHW9hpPLfQL76KOGrftUw5aP9Pt3CKk8U14
818MG+29o7Zryj1tFzzmorqHTDXQT0jXvoAR5QhOQZRioqBztROqsaFvAXc+/F4Gouh+97RvNGa/
b1YVOHhKgj4XrGqBUmW/0hXFpuuW+fYaugg6bLQyos8KXaf8yFtIkBxOgUoK5xV/YAgp8gsgPn0k
F44YrvYJWp9Xp7y3nsMHWXfQT+CLDuKu7TCcNszqAKqbb/DR0RNlFS182pJ9VuNDWcY01AUF6N1w
cSOD85tL1i1tkyKzlY8KzfPGzQASNUSoPES+GYu6ydhf49cUzbvoVUI1HbjE3N09aHYH0GdkgpSm
fS7N7GbOgO5H1sc+678MvXrEwIHgdOwt4lYkdziMKkzIOuIqlfTKbbQYnf53dinIce+5zK0Q7jTo
OilqCWQaTr3ALa+GO4U5iIE6Z/7z8QwE2ixAAOKzjmQ3t1/yYDV1JyvIlNTpY4aOOTKJVmzvcG1F
cD45iuWpW2KY3dyOTtijH0FEA3xdAvpIzo+vlurxGBGWTg2nx3BpvhJLEg1qi2RwpoZ6RBP2mEVz
sn71MjU7pnYsODu7jhf9rZgbYaO/Bp+xtRplNIoK227Q/CiBf+0Q/QIE8LE7LsfWKdHO9YeskG8B
NuoPeP8beCoASvJ85aa0nyeLjZMMObK2C97+i2gIbNeWNyI4C6tqY03RkQ5btvUBzZj9IW3IvRY3
MZCw5t/XvexuVLVViDM2tW4SqTZLxt0THYzDeCi19HbyV+9f7D0RhHpon8pigVsQCX7LYG2vkGTt
wpwgyjE+ZffTfROERzQVodVGC4AecwNIW9c4ElFGeNcbvS8uf6m0GAzOpBiXyoy9G3XNNbORAtPG
+5tlxZAE+pZAdH0Bfa3qrZwCRZTNleqBeVpd65CcYte414LVGY7ELx6Mv3jIglH1H5Gco40zo0lr
FaotekWX9cnsUve6VrtHeiOB87JhLQOnV4MrrytQGY957+iZ8vS/yWDfsDGLIQsVQwL+n1OkLe27
HI27r9cl7J6vjRbMRDYSpH4OC52gm8PWMRIwRYFU/dIGDKNn368L2rU1sHZi9gFmIPPpXomMXR2x
OUtlmKiKYnMnm46MTtrrYvb1wbAHrnOUePkopVpBO7YCNt8ZGrCah6C7nFrQ6t6G1pf/TRDnmGQ0
xYwJq4/ZsU6T9HVAbnDoHhNhllWkEeeT7BEdz7IBjcid9YA86zc/86KT7VhfyUAdhLaOfBhFxi0Q
yiesax2kaTYb9Izz5ESQ8iyUT5NZByWc8PV13LeLfzaMr5XPymjOjQxJpPilJ68DOAal6q9s710G
5wy6si4w1ISjGkUPq36zJnexiF5vZx4RoZAGYEYFaAcYHuBu+C4ubb21QF5m5m57LP3YT8YDKy4E
hc+6LVLhy3gvWN5K5LQK7cqqUgLnYBed25LVVfpfhr64YfY8SqKBN5XZ80WwjBEQYoEnAYg5nKMY
BgWPOgsJh+hbfaw81vQ5+voJLHornZ7ZNI9yGm9MV/9kBAuG35BN9rSThqlFNMQeGsGO7jrfzdcw
+924LaB9KFVUYlpbMmynr35YUx5ct0uRvlxso+dlLyUh9nOsgUoNqLGOFuk0YQK48auwvqsH415O
ZoE73j0NOrwj+jRRDuRj0a7FSc/Z41nKkVFWvzaoBpNBtJn7oeJGDGesk0GKHoUU5CAe8V72uiB0
x5Nx37gmtU+Fb31YBdfx3iwYUvLvinHG2pSGtJhMImjhTtbD8G39sfw2Xlm7ZBpT4soDbSOavqDf
Fxiqz7NXucBaPmKkXHBBMHd5YceAxNFRswIAD98CB/ThJXp7SC+nERgk0R2Ds5YPwo6GPTkYzwK6
A95GGK3g7Ke3CnkYOkT8nSflDjn1D4DHBM/fWtD+hlXJFCfS3NlDZyMm3waRmnuGtBXPXU9KU0zW
lLBayLpqdNbboOgwapHIop7CvZO4FcRdT43Rr5HJimPmYrpKAzoXo6fXj+K+LuAbR1UMMIt8ySqU
OlnOYugSjqFL6m9rZ9GuLQWGsa8IJogwCAOwHH6QwEjVHjc6nk8WmrEN/XWdD9fV2A3yWan/PxK4
aM5oI9MqWGPI5MRPGa6G3EkOuc8Il9MX1Tostzng1EW9tPur9y6V/b5xlbWhR6QZ2dMiiVo6aPlt
WqRfSknU97Jv8O9yOJdskCpS5woXBMiqgQIFbuCgO6rCgyVShztX4aCYALiEMZhAwk8HkxJ1Bo64
LbAG9md4N7HdK/78EAD3VbqNYn23/tRTuOG6mX/XGWA1SFK7tdSKIJ5F9scdpKJrVrNR8EjCALKT
IAxaRO05e0HdRic+85zMxlQgn4KgrmNETJnsGyUoo2UbSGdTJnjS7u4Tpm0BTMhs4u1C2JhdqZvr
mE/wf/Ia/mxk5baeaz8qRAPVuzopYDbTURrAHCV3psJqkqs8Z+agyrQfw6CSVb+cMFuM5LPg/LI9
v7CJjSzuJLWSZBYgx8DlfDCRH0huppfsBtlXN7sLD6tTf8s/LrfmIfZ00Zzorm1g5hV1P5Zv4/Fj
mhgj7G2JahxgkgzMSsfyMB9DvZvMLwIdRZI4u1/kOJxMdoo7r/o2vVj+erCdyTd/xB8ZaWvk/t0G
vqvGmX1MhiZeJCTPu9airfSANI8z2d/LWpAU3bVHQDarb6RtF/QuM6jpahTzsXmr+q3TlEOojhoN
M1F9dncB0XELVEFQGYOL69zdGvMwmYuBQ6blMjx8Qu1MMByxKwFdE5h1RXkWvfznEqQazme0QTZZ
TMBOGGv9Hh1xf3N60ZEG5nWESArfmNYPQ0NAdITkhgJGzp7G7a95fPoLW0M5A8hfyCBiKom7MaI8
BYKLFKL77W3ATPVyd/y8IiUUfWHMIuyJIZC4ZwRbidzmlCA5WOYIiAPawzwEqqN6Csr1mNI5Jbfk
Ab39L20g6kLY7bjZCuWOVNoXfdpPYCKelDByo3A0qNQuhpNP+QGnWfYaaQ5iozg1knU3S8kJY+4x
VYdZcAL27MYGaCJg1jAee9Fwl6+1JZcdUBNbIDb1H6pUyztnVBZZDq4v884qYyYLs4rokQHBGY/7
oK+2GYNGClPtsUm1HtiTCDza8Od1KTueH1IwXYrkOfThn0qVMc1xsYIlbkqJyfoHDkqZHpchXGhM
SlNkOrvigDsHlldkiBEgcqduyFSlqhkf7q0yOPrv2Em80A395RUwIu56yj70gZiefHcpgVKK1dQB
L8gT/ZJFqZdqhdRwrd2+fEzU2msWwUruGAYwcN+FsI/YXNVSr8FPhVhJZRoSR1ulJ9McBM0D+8sH
okXg7tsgeOdOXo8ezKpuQSLbV8nRaqebVInvUyMKGiMV2LlIFHfeRtkMa6D0lxStOa6cfMgHCwHi
QqdcNBvHPpoLCLBw70pxNpGpdZ7KEga3+xUQJsATAYSLm6wtzcEdNhu2IADZ3SeA5mBeHzB/+P98
n9JBV6qmVTCOpiPX2GMeTgTEzD74QqGNBO6VnmG2Zyg6WEI99qVbxxIGmeXMBHUWtLpvJ8k+gQHe
9OJV14KkwKL+xZneyNfONQTPlVrkaYv5tHE4jWkPW5dcbX7sFRFw9q6RYAoe+M84VyDSPpdUD/Ko
SjnwIqoyWLTPBbmRipsO5I/XFdrdMsxPYJSfAfXzWFdSnlXKYgOwJJbuqunJ7D9d//t7mRxAuv4j
gEe6ktAVg1OFCebeJ4/AAEfiEcl7J/89uJpjvKiHTqaifofdtUP7Cpp+MduPIdzztSPpKndyCJLf
tSIOODhoKL+QRHb6RISBsev+GGwrUigmuIt5SU2FhscRRzmqWlcDXwpGDxlVnXt9FXd3aSOG9xh4
3gFkA2LCTuu8GdBNxyZURcRqImU4b7EqFcryA+CQmul5nX8kyTfZevoLRZAkwZ7oOoDNufMzq5Wm
Zxq47scQSQzwS3+ZZF3gXnfV2Mhgi7m5LUg1GwA1R325n+dvvR4/L5nZ0NISjWuJ5LDfN3L6qCxN
o4YuWjppbl0qsWdUMUoQkyqCN91zewDJBoSvCf5cvFnPRQ0TOkTKBCPOcwek2LyxqV7E4NrKig9S
mn9OGPBPSSxPn4rD9Q3bU3IrmbO8Ch61AC4H8GTGnErjr7X4ZEexwKvumTdLeCIUA9Q5uKrO1ZsY
8XEIlF1HyjDWASLEShbYhEgCZxOYXi0UKQdWDbFeM+VmNkVujl08/MW0VYE3Bjx41o4RfJe3/a3m
rof6oJyQQXXA2xv8BVwYiDne14v5v43laQRPOHRZgH41nNzGTh+NJg4qrRfs/b7VvYvhrA6FSiCI
RrjOC6n37ejeID21w2BqY7c0n5LJdtssuG5u7E9eLCNghQCFp+H1qHMRhD02TQUUHuBdFE2G92M6
UmSwvzV2eYenYEKjQRJYxq6BbyRyEQUIchETlWj8H81Jcyql/hApku6Yc/t0XbW9vkoQOgDdBu9V
BGUXhcSpNcqEjLgJMY1iIRfk2KDecXAlHsgDcEoQowNk3F+wyK59FOXb9155BpBodHAOEgSFPF8l
kpJZOGuAUspe9BNLm2ROeLACBpAi7uPcuYEhDAPMKqIX4I5zJ7qadbUmA9DfqgpDS9JwXOoeg3a1
N8ciGqUdkzkTxR3t2JKMPs5gpbkRUqufwDGEKZ/5VEzxrS0sM+6YC6QReGLES+gV4cxl0JOi01pg
WjT1j3o4VCqAioggt7G/eO8yuMVTyARkf/BYOFVUuIrxrFqrbyjHVBL5XZEy3NKZq7Ya0Ypd6iz5
WGoyVaoM+E7+dcMXqcO5xqGZQTvYgJG9M5Fx6uvsNh/RHD2F1sGcIxFLskga+33jG5UhxhG08I4r
zFcNZFNxrFJVuR/XyLmu1o53PLMEzju2fSlrjQZ4lyo0D4Ci9VT71l5LqsanIkO3dEt8zAxel7mr
nI7GETwIMPjM1/CHcJVjY0C0HtqFr7bf9DQJiP47LyL3uqB9bwGiE4MBGYI+jIsFl8HoSr0H3kf/
qr32R+Vge9qj/kMDMVLii9Jeu3b4LoxvLmuS1daBJgJhufarlBpaATDGzC1foNROFzbmof5Rim8n
00iRhCvDd6vX3qlnwy0VtJUpn5uivYmlD5mZU7KCo1L6eV3wrn4EJIToLlMMZGfObTJPQRM8ysCp
7VY5pSpg0D93dkZuY+SSBRbCjix3gbJHIyCagYgJFBXOdywZmIpqCVZZ2COV58+a8em6LiIB7PfN
+cJhnhIVQF+0C1t/7MenwtZE0Em7R2ujBOcxFKsc0M4AcB09mG/fK3WixKdIFc5VzGWDpnx2I45g
EMQUB6hRBbvx1s11sR2YTiIaAne8RrntiI1StdsUIGGzPydU/4hRxgfpYX5NZlcBdXMRyJ8G1zqB
I9UPfZCcU/SivBYF4sbMLYUMynsFXja8yfKDBKbIo/viLa5muZ0ylK/0Kdad4qPp1A/xp/40uAue
MK7y3+SXWdB2tghwV0i1ghxWRdyBwsC5yeTzsqBDewHxxUOLYYDsNB56YCOxmXHRll5qeC6L7wub
W9zNKoEsgM06KL6G8WP+A7zgTuNOLlFdzEHaykFM4vJWm7yiJB/drWmdgpOviehywtAgYOiUAMMy
qBKIVHzzhheSQCxkoqaI1maTOx3qqFtGaGO6gcWRturGxATIxuTlT5bf0fUgeeFh9BTHfinX/E4F
OWZQChlpLy8ILDRIRhVTw5sUw5icZStW2I9kBsfG6C9emNxJhZOdJK/1VL9PXv+Lnd2zoq1AzvHo
s5mblgyBDE8/19whGA+jM3tp5Yln/y9n8VBVQqjMwNsYbyzhFtlQ1K5uJutVD7KP2sE8AszL1331
IB5bufBCnCTOC+mt2fX9YL1WSpmBtDL5DDAe0SD8xQV0LoOnGIrttI7MPu+xdpMHhCwTFaXOKfD2
YOceaJC6TJeYJq7opXrhyTnBnHKVjobDAlxfNEy1zF3KYjgmKL+kwMZCTQSlvf6gJJHyEGpreFeX
0ii68i/e5ewDdAsPLtbVckGuJEfgrW+XrH87LOEJzVx+EuQ3xqk+RX71+frduG81G2mcula8GsiV
QFp8i5DdVw7kKTviVYkX1p+/5zjNuPgznLoGHR+QxZgYInJT+/MhuV38LAyi1wRQ5dd1Y59+5nWY
OHhxYCCZcOU8XXlYrqG5WNarobUHIt2PsuWFU+yuquZcF7RrqxtB3DkH76GidZ39mjW/QWJRGk8k
e7wuQaQKd7YBoTutGKh5JWjTUpMD6AmpbH7UIhH+lUgOZw2G0cxlulqvpVK5s1U5bY96XFzRWBJJ
urpmaH7lJIWdPiyhhZpOu36wTRi7JdOoF1i3SAhncBjENuJcgZBkGZxMQ/7e6jydJO713bmEq9xa
GpThUo5rV6G2r7IClT+8ANg9DX10YOpHELy7471FnOwLqi3ASJloJFBx1xf/x/YgmotUdFtai3GE
aL1/mXMwCCWikb7LAIVph7ozCjsarnCNuzeNzkapIAZKGU6tCqSlQUc1pKeIVKgGirnsU+gJXcWu
F97I5I6UtNhGPmfkNb3VT7GTI0oYj4qvuF1QBEDR8eKb5jg8rXegvBUc5t0FfZesczYzjwsmvjQs
qKS0dC0Xuo5fBOay6+E3IjhzmSKgRY1ArHnzgwwHbP1ufgCq9m3lLzeqqNGJj3vAX4ZBMjyvcJsw
al2bO2pxnjbSlIev+e0ElJ6czUXf218R9KC4LrpP2KdvfO6FLG71NEkmSiSHr6BnpXXok8TwSvmp
twzaJE9G+yxYSW6zLsRxK4mxeqWpivBVPnX31WPiTb1b/57cEJPzJRBzymAQ8WeLJHLnTZPMNG3V
8NXIdDqbX6Q/TddxKgEX4PzpUUlWV0ll+MooDKLwoD8IyRW5s3UhgctYd10Y2aMRvqZHRBdgjNSC
+CCOfjnf+yYFZWdNY+1UMsgyz/XQ5kozs1l6lUjvDcOdbHY0W35f339muby1bWVwlt1XuVnFg/Sa
abVj9ce8bqlOMBEvmiXc1wWZYQaFYwFK9FyXQinXdpKjL3FTpqM/qwr5iIcO2ou62hShafJTL28L
B+hJYoDdBa8V/u2pDJpUdrHyGN4pfnFoEPMiCHbTj+CHp38Mq/EvaWCTwVgfnrzwEueqDXYjdUVi
v9arQWX7WS5E2c237+U3Cbk/tPmw8ghKgecSJHWIbRn6NB4JVK/7ZqA9zLoHD+ad/REgDf5IMVF7
pwQGxq765zkoHgrQYq5fgH8eyEJ0tp2tBJUGOmgxXosGHX4r0Q4MsFI4KDv5aOsPVf41F3Fx7XiI
Mwns9026aUKbTNut4Stg0boR1OGrqIJ/4WM1AFmB6thknYqMQfpcQIMpSVVLkCmok9EP10Azvqe6
RslinibSOqMpqDe97dDZDr4JJBbrdEO5k08UmAjW6rXqTDoAroauPkoJp+75ew9KRC/G/qkP428M
U+YvbMQkf2RZkvhuaQUXM1+NQjqK6f3+GVwho7MqFNsmfIZafWoQhOTDeKzyBISJLa0y1YlSQksz
D0AHdVqnEUiJtp8QmWYaMEdq/Vh0n635W1rXtGjKP5wU/9fHgbceBDcmoCot7uPUigxlUvQm1e+i
nMqxU9zbPkmpXtNJcVGvOKpuDuq+4x96QLYmG7Hc4YpWYk1TDFvIAR4zJl9sS3cr9fsaWfS6oF2j
2wjirLqFS2pVDfql3RGQxoGZs9FxjBh2kiOjH1HNRI7jwrmjtYeV4lDpBP4Y+lXOzdzuSCP1NhrN
0rGhaMqhldJ603qT2y/XVWMujjNvvLSxZ4yiCBk/bg3LpVGsocKK6WsbfRzBh+Q0aeoaSpRQK8/T
T3Inwv258BHQzTDNtwZEVCt40JhEWsYqQT4BFKwIW9L7fjYFSl3uF6oGKsYKgWQMZjK+dop0W2Qp
WmFiwg6sJGVqHAa0rlTmeurM8Rlo1Ycxyw7XF/JSK8hkST68uFHs4bF+jEEbknnKTVqiUrzahVOL
LuLLrTqTwI9bjAwWPYqhVWeoz2mDsbc4uUsl+ZSQ5l4m2c/rCl1cFmB3AxA0PN7bRcz3Slk9jMZs
GoOmNbkzLZT2CepW5SDl7nVBOyuH/k10IGLOlRX7uFs4mg1SYoTOQIlCfa50ZGA0Ue+PSAQzmM21
lJljy4Jlg8J/TTQzV3+I8x/X1bg8siAyZuMAwEAkBLX0cxloWUFbgpoblMSR7CZa6IIl/RYUckhh
rxhH/ENpmNE2wX8Gnmu0seEUnUuLZJNMQzqo1Gym+yGsYlCYVYE0To3H+m8F0jTmwc/cBIqYKkwb
AIWMEEvmAtpk0rSqQTkT6XIzqI+6ox0Yoiv+eaUPxms/e7Tvq9N6ILfaI8HjuH1cfM1BLfemfFbv
IzeRACIkyq1fbCv3VZyXBPd1rNqxLNNhQMmmeSmIJlD84hAY6PzA2IVO0McFiDJuma16HIapVWRa
rSvNsvyjUvzEK+/b9c281AOsDxgntxAgAqyfJ0wtskKyzRwSzPZH1RRUNWeBHhce0QCEC8iMMAEM
x4sBjHNzaay5IXpRtaDdMz/MQ+en0VCDvtA8Yer7CYf6pmvUWRC0XC4eCqhgT0MLL3IoF/3FUpdp
dkISwDOsX+fwiwmAyWQU5dIujh3wo1CkBYgU5pjYdXmu2TIQqY5NdKpOUX7QQK9cgbzX6r6DlMu9
vkt8LghM5aBJQtgMaC6QHSOjcC5K1gE6US8aRDnhIznNx+Q0fu4PNRDyQqrS9i6dqQgcdGcNtzL5
AlnTtHamM5mJcsQRdKLlZkgWwUa9VdLPjzc0w/QDejxNG1PM3PGO2jiO6rScKIYRMAP/Q/1WYJKl
usvuzJ/W11vtNNwut8txfFY/5wEYrEWbePEqZysL0YqK2R2Eabx5RhrDD2Xyj8nBuOkP2dH01RuR
v7g8BUgWYgKJZfTQWMAng0pJK5WJVdrXukzuhjCyXkDFGN+ZWb98aHUpDcD6p38geisa/+Tx1t5s
B09AxKumjSlunm1LlxakhySY6RIMnsGIr2Q6gkJIo8lXG0h9b0Mf3nArnfpH+ZDeobxtJK7Iglk0
x+8zGBEwTIbHPOgquMMSq9UAZhhzpObd6rNhpZFaTuuB8wiNIv9F0YPr4PiX1ht53L4Wk5YVmQl5
BgUuN85LFBR4C9SBqNzBZ6HfJGGMAexwqADqF0GEFoU5onKsb++SoFqBJZl5xXPnyzaywtQIrBPx
p5v6RyFKme75n61gTsU5t8zRaiC41WO66iuGhUBRJz+BGEewe3uuAHPkwNVHU+IlvFxkdAZWEx1Y
gE5dv9phaAH1S+pcORwrwcvqMm2KA4n8AO57BBgMgOTc1XWL1ikDOolps0zDLTEjq6ekCjugc5jG
RzVEb3uTk9HTOrnxUVdWPAtvwPukrImzkkT4PXurbAKBGbMxGBNAFHL+PekoWcVaIpRqfeMTeUSh
1wHlr295YD1A4gutJz4wCt35i8Dl7x2YrVz2+yZwVLKlqiQgrb9lq9e3/DFxIZXaQe5F/h92t75Z
8VYcCxQ24iyzXmW5gLhM/ioZD938GSRrglCAH/G4EMI5e3WpWsDsQUh5Ow8OUC1B0llacAToU0ND
S1NSMaTlvlAZhL8MixxDx9zdqVlxtTYTYgECiOsfs2v4QxCdLC9dcDijD+khPlUHweax1eK9HR4w
/5HJg4WXelYougKZjATErqiJakMIfNmpAscXa4xD225wXebeRWaiAR8v9rd2BM5exl7tizREFEJU
cgrz0g2t7EkqikBJrd9E6h8NINvNYFoWbOquqhu5nOG0Q5PXpGOhlg28Y0C9LbGo60+kGmc2+ioN
a9FAtbLTTQrS0xMm0gidpfq2G2qGbFu9tnqE+fVc9LZm19LFRm604+L8XJkmPY0gWjMWmhu/xlCn
xvhqg1ZV7oW4zrtnHsVzdLWDahwdM+eHsGt6SUkwJPLvM194qSs5rJ7Jzrx0NAWTjHtuHfHxP+K4
rVuGIu46E1tnz6VHUkDbGlCrjL3rlrlvIe9iuO0rC9nu6hRazVF2s8b9VxUdnAIr3D/lG124jdIB
XTv2BoSMfnlMPupe5CmhY3gycL+d1pmQzD+I2DhEinExTZOAMmcElBJN18+Z9rFTvl9fuMuaBO7C
7QZxN7yWLEWmoWOL9v7kaX7uzjfJHYZ3aHMswF0kugOEi8i5ysYe0m6xYBCtSx5nV3Mjr7+pbxq3
QugEVOyDIgBTEkm0uLJbWBEcJRMaolKJ/C1jjTkZwBWiOVWc7km9kUCHeH1V962eNUYbADNCTeL8
kI1VnoIFHkpKS+ovyWOnmp5Rfrou5O1Ze+E4NmEDZ4/DXC2xwsKGAVMciq87akNtNHYiaVEF5Dj5
CwLEgFFV5HeTKDLcfS9ub3POMi09s4fmLXhoaXYfYorjrf4MIJu8cRq8cNrAdhfBDSSUyq3sFDZo
omLX+/LI6EOnQAaIusu4tubf2gkMWKD9+UNajn+HFGAaxJA+o/nlTFYeiyQpC4SmaWhGLglzz26n
wNDqL+CJj2leG6JZiN1Tz7gN/yWR70GvWzOz7EEaqSKZmLUYZnJrJ0hlXDegXSvdSOHC4KKpVgKY
JVw89aMVyYBxqqis/PgLIZhNQB0SPeeggz8/CtEUTvOahCgFRsX/kXZdS3LjyvKLGEFvXmnbjHca
6YUhjSR67/n1N9Hn7g4bjdPY1XnQkyImu8BCAajKympQ2ClGZxxV3WvMeeIcAswzfANFfaewLVLd
7ABVa6gkgf0a97Gt6x8QobPT6UdVPws1L3fIXMNPTDq4ZGqnSVkDTPSS2k3Y2hHyQOu/bUr8jwvq
RHcbiSb0bZGfsbk6p1qdiQ0SNPaiLP7aZTfWUL/9wYfaQFDRRF/bse5WQHSzcael5iEDKTLRZec6
DDscb3CouNGIUR53A3Dym9aP7vQDUX/Uf46OjiNHvOHXhf8LIurhWDnIoqnU4o1Jk5cZSocgnLZ7
8XXdVU4SRDcoNezbRzI7buBlfLiQ1GIOa1fPbXaCVHzFhW6KT2JU75Fif+0gzfTIWVamIyKF+5eR
1LKK8gSqWHVaVuldxtFWOBb66nQ08g0YtI6e2ZsxqAPT+x9xqf29xJrRdgXBTTCKW8TZgzy65Q2Y
H9DtFfTzkQXmJUQYxpoq7t+4NRPuuULtdCVejEVpJKL2GAe6LuzqXN1VavT7unGMMAxlO3RLIOiT
+gDlOCnac+bErBf0axeS7KlWvdaeGkWLxeFEE3egTnLM68BYO/REIolNV1cwMLqYDQwNxrhYvWge
GktbpGBalV69XYQojT6kpEh4Ii2MRUTqAw2YILWgjEiL/wqJoE161GOAYpc7rfSRi62jpLw3IxMF
ZGeojUHMGOn/88gVZmsoY7DrYhvDYjqC3GieutSCZ1jy6l//XMTF6VWUUBEFkwBNaRfDusj8WgOZ
sgU1+iYDgCi+V2s8BCaoonaihd1ulkedcyNhfbqTE2KQHJL0NIMiMWaMLa0LgM5LsDaKM0fFPhJR
ixDfr5vHSltZWyj5fCk15OAsKwNv0RDQkCPHv7QhO4Rd+4pXwiFJh9ukSb+M4GHbojF6mRSXjtq3
Dcdg1qbY/grqAVmromCKZJX1OT1kuuEWs8R5aTEhQCtCRhkiAyLtmUuVDFmuYd+ly68RrBCp7zmu
wkYwNcgtodCIW/r5UipJJFTzDAQV14QIOVQBL7nrn4vl+Ojug4IUKvWEkXQOkeT5XIkSvlYTfkmr
WyOS7b7hFUp5IJRLZEMomIsA70PvrG3Ir0IVQb2H80Zk7StSJ4dioIV2Plo1UJSboTRqZbZzqKVI
0l1uYByd8NNYMZN1tbx/v2yozWMfI4d/OUorH+pmFSe4F0ZP24lpQUztZzL9vg7C+vxbELKpN9ep
DiVRxSQga1i4g1m4U81pm2Z9GBxMKAxiMhKqadQuGSrFSEUFCHPcORr4xr067GU8O//AEAuDDdF6
paK0RDkZhmSsypShoCol4UEye78UeQQGliWYoGOiUoy9giak87WCYG2bii3aEpQ4uzeT5VCFEIuE
iq3uXrflEggCgAAxNAz9w6akgHLMkYlHFUsmT9p9KQ6vadHd5q3y/AcwpAAA/QPEsZN09+bbm2sU
dmhPWOw+zg/SMu8aE0/kIudQ65jWbGAoa4xEF4zGAkzbtD9NFTcic3jUU4PDTiPXq/MzD4uGJANO
ctCOVJr0GIsQqxXJ8dP18XtipG+6Ev+MhsbXsgxiMBbuYeq/5pto55hkd21WcIniccbMZiLyuoAV
F+erHWU6ZwNdnqsA0eHWRCWCyMycg5hx2y1pjntD2OPyCub0YW47v5XmJ8zg5o1uZ34sNCmDp4Np
MAp94JRID2lFilita8j55pobYuxtOHAyUZdRByZZENwgnZKkbf7cpJqIgw0ragIz8oj3Vt0XxxUC
mJzzmZHRw3OR3FY1SzUvQw9eh/0ozMqE5w5UpzQ/wfiD2dE/hhsFjbyCyzuDGGYBDzEId0jQSOhb
shytkdBg5Kstt7ldLoNPqKrX9yyjAEps+sSgArYZRZ1V1sBQUOzobyQXrThEURDdRd6c27h13bVO
5De767gMJwQsiIo4ilD4oAd8CnWvoH9dRXI0+1aav5LeDGrpXp/D/R/gyJCZBBsHXG36EqkNyyo1
iOR21s2OZmEQXPMc1aFjlTwtBebH2iBRF4ZRLrWoT4EUq/FNDpWjaOaVUi6vC/hWKozAjRhsBLqp
SJwTS1y0aLblpQ/kWXvKC81rktbvpMY1ysy/vnZ0nyPAzvGocASdxNZso3i2FyjzgP4wTImEUb35
GJu3dTVjeIU+rq8R6FS2qndvVtanuW2E46S6WS6UJudbMlYY54phYpoK6fI8sVE20XEoEtDEyXYo
cWOKdMmuSh6jhZFe0GXMD8NbEewg6MlTX7FeU6EyRHHC5CXFLxsoPPVfEmdwRVf5hUI9STBUHPUA
JiZa5kGuICVHvLLOo5e+dJgFYC4krKB7AV04mAmqojbdIa+yF9Guu3zhSefRfezk08pbTCpiYq6K
NrcaMIlKenGonMwhLS3FPe+VyrOOzrhKRadiPshKrPs2eaQWjsG0tnbXuaQulv/itcGd3IA6uLem
0W6SKamSoNGYFJOkD9RejmIgH5JdSnBv1mPoLveZ6raeEEAfoLDTb9y6CDlBL34BOl4IqQQZAJWq
i6QCBK3E6fRBiQAEKRoUKJbntnYYg+SZ2/dNnPICT5VNcA6hPYIn+rkDTVZVlIUwIcjldv0iuY2T
fJsje8ZUnng3Vg6PQM/aiDLUpQgr8EQ+PMdTY1Ud1xz2NaXc7bMimUAJtAbOBYzlOWfhjtwtNvs9
NxaDaHfMKKhKvuhhWNdjFpD5kpITHuWjteexNlmuc4ZIHYZyBiH6VAbi/CF8CIktxfZc3s6ZM2mk
mmajn96xDumunD2z30EUCh2q4rH5InBCAmOBz34H9UHLJir1hFiumpifNwBY4+TFGPcyIEAbHC1G
5GZGrW0D8lFYL0CASK2dN41jQO3Uqnk3GPb1YoNDrWiCs0GUBuAoA+4XGPHiNK/VbBNNh+am/57u
Kr+9RUzlXC9OLk9tiTP7qBWcawGy3sQ+6Gi6gl37uunFg10Fuju4q7fs51t0ueQQ7uOOYWVkkxBe
DVDS8UhFioJuD+sSVVeWBaRObAt33mcgAkA1AxMQ0c3yOHAsJYH6wlAQS0ESBCTIieebRC6aNUSW
hEQ7Mu4iC4iABZ8yzd6Mnzg0oXRcuqJuO+Cc5Eje06/t18QTnMEfEUhFDH7iJ8AZYY0cin+ZRt/d
ynCeQ9CfCeR40tHpfxi4b4ODA6EF6ev1yw5zQ5gWOEboDgKjlHrvd7OghXJKwMwPbf0Yhwx3mm/X
MdgXqg0IdbsQ1bAqzBwgapDsltvYRWTxMcP28R8ot5AffOkYnwZRz7xZjeZprEKyeqJT/1QgGIMC
8lP7yG//ZjoHum4xsUbG8YOG6XMnLMtxTKfKBH3pNn+BvNYqo8st9TESy8usveThEsOdA8woWINp
swGltnhvlqKBStB/+DYaSA+/oWNWuih5uea93j5iToSbvnIjGssr0aKL3glM7EXnDrXhihHdkHVr
EFjRkZ3YIVI8vW0EsivutD3HY8jK0V9xg0ZXQdW8zwu1A1p4awYphIa+yp6yq4LwRYcIiIRjCPkJ
J/F5OVZm4N4CU/shyms05jUAVu5NXIWRzCUXKIy6eYOuOBkXRVpNy1de/Yl8tAt70XyPrgZIJ1zQ
8jMISpZNLIDVtD4I80cOhXGxLIPKPORoneQsLuOeBq7WJxh18a5aaQzBrsaTba+hUIPwGbrSnXyv
oa+2d8Qjj7zCOta3eJTr5HKfKYmELVmbqz1aX2rpD3oNCP3sb5Mu/EUQFjUMATGPzzpahzMv3CuF
vT41H6C8QlJgccFgdHnvCVb03MJS3qKYGRSAJLKScej0EejUiW6PE08ElBlAtzhUANUKQygwfQuP
Cc2u94VXBdJT/DaihRZZJY/jHuSafsUXaZG9Wm7ydpgQrdP9uM+fC+dDA+enfuUtHvPCsLWK+M3m
optAjxMJP1i1qH69r/3KwRz1ZTc7Feq8iV/yqBUcPzSoy59l1uuapsCLlMirMWuhykve4pG9c23x
qCNhFv9avN51Zzf9ivPgOcUovQIkd3uR8DiZPQWUoqhzYuuNF754/kidDepaDxk0CXDQFvWLXlff
o2F9LJuE92LgOiQVQrTFUKc5g+MPh9U3fAxMvonviJQG/8BjHgWbrU1Fj3gWmrTJ8dVaEXQbyZ0w
bnMITa+fIw61lO0fkG0nLFYNt9Vzf2zUuRryBHkfWXvXpcQuVQ4A++wmM/SgKGeQCZPnCFK7yKNE
whSa8YPs2N5Lx3EXQVVD9GVXP8q76YvFKRuwl+8TknLIcEGnXJriRdBCo3bE+JkOWrFTXjhxxDm0
2cv3iUQ5nxIXotrH5G21hH5d9R4m+bmc2MQ+Jz8xKL+LumkQawN+VyuOfuhsSF7ojvAU/YKW1mIv
76Et2vFBSd0Vx3bwP4JTnrhk8pBPFsCle1SvyshL7ghHMfpmYHf3dvPeVRAVsFWf3Ey40ZLzIemu
RzS4a9WSYHlHfwU/E6K1ySvmRWcQ/Bg9EQ+RyNf2y5GLy7z4ffosraqZCCpa68mSd94CTaDU1cG3
3o+e6mOu7BduVpB9Ofn7C1vUUVfqaRHGJNlLJKTE79UI2Q/T7fB4rRTwvG2+mjf7zrexkNr3Vgyf
WmVYaH5LwOu4I80y4Lu+WM5H8w7Kq1962TP3ist6qCCN9FcssMh22px+9WBEY7wClRyzpZ+6ofux
+Lpf3fPuX2wDZREMFtIVgNrDOZSuF+2qkCdD4+X7FtTCpw6jUMHSt5cP8SO+k93MFw3eNZN5j9ig
UtslQqBpmhiHUbwfkYvASwwD50/zbTmBhx1WP5HozhVxtoTaIPahaw4c3g7zG+383nRV9B2l9msR
2yX39sKMdhtM6upnVZYRazEwBQsFZklwsqjmrCAPgtoK1WgVWUYWcJqeovSHNfKqlOwH7MYIyvPX
sYmQQoURLRHtT/B6JZJpgzvdpLsUpznU7Tk2XSqzkM6NDSTl9hARttDyQIzC/rbEu1J2lRsi1197
YnoTZjdzkLi5IwfTW9j/AxEj5gmywaeO4BHCMFHWAx+0phT17OijyjtkNAs9ELpxp9W8A5i7yNQJ
3Bt6pErEO8WD7OgOxMbv9NLv/NkjT/W4wcls5++cs4oZRjdmUodxm8jrnKfEPbtDGCAPCJGSJ/2m
Suzppv/WxIijvAoEL8yYVJjJ6xm8TRWYs2W3KKnGHwk0fyxUWLrOI1F0OXY/ut3gXLeVxJGLK/fG
VCrOzIIpWPkI2NEnb9lxN/mkxsGt6JDtdgWHPoDLWsK0GAE40O2WbfSZoAxeoNk7cuZbfiZCZt7l
ZRWTyEVMItcs6gvKc15OVQK4Dl003eO8I+ev2CGOhqf8Wf+m/NbQJWThQ8rBgCkbw769/QdTG9l2
f/4Q6rOCBoxeufK0voqPyWevkVc46rPsV34n2n/0hNmYTX3NfikUqyY5tVA/NpDDTLqvafLzusf8
ly35l0kXwnmz0PWiQLYkyeqWX41j7kceSUpqpiO6hNOASRsczOvLCL7G+SGcrX99z8lZTgm0HPXO
FjNKFC+7595VmbeLv5cRlEcKrR3nCWoSk53vo137PNugbByGfXqw9rwvxryYQlkF/Fc0s6AL+hxK
EsZcqRZyLY4Vt8d0l/FWMrw647XLsXBQBgflBX3rUImjcISm7QS1ytENoXR2oT6iwuKHY+QYwtP1
T8U6d0EWJeMtwdGA+tu5QYOa9oacoJBRGjulWN1W5TEaOAg6VSkN81Hr9SkDQlcH4PW78cDN8rGW
a2MFrcUSpbOaJAswSCmIFEdj05YFex38/AhCMYkcCJm4diInx8u0sPIDGE+HaV6Q1QT77kQp2lxu
Wytp1akCn4AoVIzPEUom2V71wy//IAtP4g8Vl4FFRkJokA4ErfD8c61lajSKsZB2vAGis7Gjxofk
EXpqEp5lP6SACJubhi30biZ7Bf92zdjYZ/jUjUYbDKWpBxTec9iakPeK7uIlKDmyPQlO5Fov192T
8WHROwDFb8hlovJN8yYSNTVT5JCBN0Yfmhl6i/AEvfqf1VhwqqWsEx1QaFYAzx4UVo0yrUr1emgV
UE/GsXFb0XiySgj6iKNki0q2L2VlZ1r511bKv0K9dQe505c8y987DIgRQJMfTPVuUsdf181n7B2Z
vGLgVGiNxwjE888dD6HUNgPMr5fZn6bwW1g3H9chWIw3UJqQjQdvFKxO+m02x40oDMmJvIE3742E
Uoch4rmEGrwnH8XQ4XXlsk4kIOKbYmY7BIBogSpMvrGU0ez+03y/3oQQFgB1QntMXtY3GWK/ZTD/
wfMC7YCyCT0sIIv0q3DQ4rWoV0CKcm0b06uMJh/OOjK/1QaCiqRpOsSJsQBicsp9u+8fElwdaq+A
arzkYa7QnyTkITkEgjQE+rAp6TqAZDVKbGktLk3j92wyvrRV7bbhvOPYxXhEQDsJiUJAoaWAbuCE
Eg6YuP2Ir4WZw7iWJbsclCnEOMhNL+40gES4eqk3/eBlYxiXwi0wzSqyskxYlxnAdVPdj1bX2HoN
dYRwVBLOrZqHRF1XRDGPDWMAUlp397kIWe1U/plbsn99KVnckzOLqO08j7UpLf1AXKS9EW7kAIxI
JEOMuwzNnb0NtSiQMVsHXXyHyp120r7hkE6Y4fTzW9K8YD3p8zrVYeigie44gbxQZhD+f4951wp2
VNkgUdFUXKNCjRogEcJb7HQBTooH3Z0d41D4sWpzH2Ssk2njpqcnxuYUNrtmkBvUcvBiwc1dsmPf
/FnDQfFiQWO3a/EiCutxf/YxyVpvACFgZhVrDQvHdyTvvIHAQvMuC0gnt/4y+cphcWW7kz1+5Z8Z
azarS72XUikP+3iCsfP6YDQylDZ4TdTsIL2BoF5CsdKEBTTuiK+SGnjn5M+oWNmib+s7iDRxTl+2
QdB+gVKbgcOe3hmKBFkhOCTG/dU1htfpT03bvlzffv/FJ6GkB+k5CX1L1DY3plDUU+KT8Z7M9IBm
vrNoOOlIGrsNQshq8RDZsfMTkTJLnIy1DmEXdkEYFIfoOH0bVLveFcHoiH7xdbmZ3yp32S0xJ9Sw
6o3wzk9k6qLYqckkzNX/I2NS+CGXIMo4uJLXBkbPpbGfIgd9Md3ikQ+82Q3K0ITZNAJvvYd8mFNE
YJiPOwGDCI/zjqiYNTe1rTnpYTgqv9pbzRH/SVaGWHXtV5BAv/kVqjnGYbHiV7Ro8bOHO+SfHAhB
B2Bqg+TOT1ywD47PVaZiwLCIa6eRI2oVSyfrf5p9EkCplOO3TC8iHFP9JHBFK/6Kw5xUsaCgRwC6
jMj5xu91bA+PaE3wwAl/VA6S1z8qEQoxvAZlHjIVZ8wKqjDlAuSoEu8w+tHvKvl+CEvNbZfez4Qq
4JjK+oAYvo37LvpWoA5HXaJMYejbsod2w7RqnY+JawukjWM9iFUx8gsrLjx9jMKHppo7OzUH3cXV
tR/schrC3VC1pWPpXcnbS6yvvPlR9As2zfXVCiP8KEJSq56gX105mEMdeQiIOGEwyHkSQE74k/sP
rv2WislVBib1UOFKsSq9tZYYiRuMlltytwLlauTOPWdF3i0KFaI0jBnMogooqlCDN90b3e2YlNET
58Oy1/DTGCoelXFsCVIMGP22eYt20+2gO+nzjDItZsFgc/4yfi0/jJ/XUZm2YTgLkYaDsCOdxVTC
UTOrIUI4mMujKccxJNJznuw881jBHFmijgl6HBJD50FH6cV4iboCm+S78BFF0BeMvPY4OqVd7bvx
H2jbkqhCR7ktIBV1KrOHVuYIwDHFi836NnZvfY5xrzXnozG/GewhuhlQy6b5oPmQZmYTp5NtRIGh
Q4K2eUFHhX39G7FBkH/CM1fVxNPqbkJ2p0FzBNMqkLwXTFeY2p00G4LdDYrMAWI6A7bSX0Dk/zdA
UjdJa0FUYLM6DtZeuOn06vm6LWxX2GBQroDIWCv6CIzOw+hAZM2NJxNSGYs/7OODtm95vsf0hA0e
5QnF1OsdoiIWT45suZ/3zXzIcdXNQ940UhYS2nrRvgIBazQXU/t3aAshVY0Zr8BBcTNVdPMkvDGG
H03dcr4TyyFACcZIBSIziR728++0DKOGKSzIR+hTYde17kRZ5YeN7nO+FetsQ01aQXu5rJjovzvH
UfWyitpMQ3B4L94wlgckmA4kC0zL0d3po2ldovzxZr1lmLrBq/yzfBGFQVDH0XeM6R/UuVoPmMJh
NmiNK+RiD/H2W4xX4tyomWnJLQa1jnnYDtmcAYMUH1WwZonEqhaYfvzIO6l45lBLmRtNZ8WnvrhO
d5TuTcJ8jz/5Wp8rplFZ5NLU9HpucBMhT+dF3EmhXfcYgBW6BgpT6ffFTXd6F/R3/S2Pfs9bSfrd
EEV6gfiKlVSQdF08DOw5qA+EJwhZZ94FiHwVOrZvvhqtZrpKAiZ4a8hCqo8ZtBve9QPYBG4D0r/u
9gfhMX/KXvKn3CsDXm6A8xE1aocvcZlLmUysLBu7GY+pxEk+sDb21jQqADdDn9SpBdOipcG88G6X
oAI+qgYHhvn02eJQQRgH2TpIMwyJ7tTfRMYnQbEL86hIBTpyNfe6Z/KWjQrBo5pEfZUCTa0je20z
u0o5TVK8daOCRZMkdakXcH00WtuhiiGUcHeelCELBO0lkAVCxL1sr0ZrYrnEHeK73il2KciOmohO
mPHESZgw6PZAhyfi3oX2kKllQqvoeOfPU3Nbpk2gCM17Fcne9Y/CTOZDmRFzPqDmLSq0JlCVJXO3
Wkicq0G7t3ztODS26daQsy5Bj56D5YgGfz4tgJnh2+JSQbctajUThRNucaegJaiwC4w+GHcG5ukS
GanyDnOhd9Muc4cH/fhnSeHtD6BCsT7HhYWaBXax0uxL1XB1YfSijEezYnm9gdWFWDjqEsjYnB+e
MfxorQrAQLD9VVfqZ1mreQc0+Rt0KIRCL2oSpBMDCg3nGONQ1FIxI16g5TH7TkYx6/tkH0MBAJLO
6nHaFbzIwbbqE5Hay7IO1RmpAKJ2j3TN0/CEQqJreb1XkJGORB2Rd3Iyg9XWSHpzm4WuKSUgyxsy
x1E7xn6GlNTkdg//YBYyz0DKPZe27ZVEBpqwCx/jrzXIzMTA6SsSQ87agU5afOHsRNaBtjWQcshx
Hgd5IOIDwo4khrLjWNrF7KT3ZWmHbgLlXO0NkRMdLtiOt2bHuTicHin/3Ytkem6gKhX1qE7AH/38
JXkOndrFuXCYb+Yb0oRde0bq6HsI6H107ryDgrdTYZOScd+RD/9Okb1VnzhrIl/1bPRon3u2kBir
qDb4TSS3Sjh8Wm+TmSkWGowgn87r5WUG3b83EiYMnMOJIQiDM9lImhJhHgoutDpkXHGDum4WcdVr
K03FhEG2wlwgBVSrb7JAK8rUTqocCnP54BanV4P88zois8X907mg/n5uGYQn+qkYAYlBl5hLgdbP
m2o/PgrcWpt0fedAmuocaQnLbiqhE2jLQXgboqF+eOqCCE+F9dB/L2o745KgeV+NCkZ9AWWNkQQj
Qct9TUvvxn7cR73E4czzYKgAVGplpogkAPXRj1XG9aUw0ZjFrZZcD+YoV56vX4koANoxNhRhdk3f
erL5e8wsl33z2ELqgd87yEOkAk829FmDvYCrxrt8IAMt2uMaQNoUvbOph3xdcN0Xyee48H5ySplo
LoU8EuX9aodxnwU5EdfpywBdQMn6ogmBKjfOdRz2ibEBonxeygtLqSoASffKR7sfgtjHWOXcRo+p
92dJSGODRvn9WIhzK05AU8FHn6cHcOPcVeVdC5m7a4NC+bqJGWxCGgMliiw7SjHDkKs1y4Og/Lwu
02EoMePFztvalkG3VZUd58vwICgfz+IqTi3yZUCadLs7og5f3KLYs5/26pcEbw9e0ZPnc5SLN1Ek
a30EwFkGn1nGYFwZQ36zeBeJPFFW5jH++YXoXCBKE1mjLSA5KYkYLMVDK/V2Ze7HNLLLsrP1wuKc
Jv/Fz0HGURX04CLzREWMOhXmQQHVqfVnX/EzDz097XHwraDypx+8FgVmGIR42l9olHtYmtqnrYr3
T9kUqq1Wc/tSJ4Zpl6bCnRzCw6L8RBYxYkiUYRn6+W96zIdC8VjazdBLMO+t3+Ndc48xP5zwxPJN
k+iBmaCPWZhUdb6aYVoOIBLVWE3wtPShtitumYoVcE3UbzWohkB1gtYBW7PCzCrCR1EhAoOB2vei
YEuRXbwjRWgEJeYjmBPn8GKlZgxMIgTvTode18V0qGESihVPTTJFaHRlR7K7V0IzhRj+K68WxnBI
DDlGhhrMO6i+ijp1jRLiTO6qFhpJaGh7NPz1iJGiN6R4QTi0vK19+b0ABhoa5pKDdXPRJG2Y7dQV
MsB6Ib2NBDxHjH89xRHT0TDnSUE2F+VwyOeeu4Qur6lqjTogzI+w/lbWx1xtOLv4MmwAw0CiE0I5
AKGbAGdrqlN1xfcpV8lVp8TDFArfXCG0d59JN5O+54Rg8pvPT+FzPCpoJNM8LHMHPAwjPNR+uI/Q
vUXYibjOu7zOULJnroFRMaPppiYKW4Cl4B0rO6LLAVFsLhn/Mlyc20SFi2qutaElNmW9cRe2jQcV
2Rjd0bwhUkyXw/QzbGGoKUNN7dwfxiEVMjBPkQmPkrdREn8KofR6/fuwIVDMxOwoiKectvOmBqNM
uL/qCwpyYfczNmunyt7/NwDKp6G+HuurAYBB0l29qOy6/LiOwPwa0M+GW+O9geU6XyUhkWsRk+IR
5frEWUO/bTHsOa3d6ygXCwWiHcoCOsrOIEmKpzzTZqEwjK3P50RLnVTLgmxOnVjVvOsQF4ZQEJQh
idX/P8Qi3kbJb6X+GSrfr0OQDXC2QQgEwqUKQbvTmL7ztTKhbd6vi5U6i9U5hpjYvfFYz7pbZj+n
/uE6FtMcC2sF6ThIyNH376HoMzGKJPSHjKvdW4kroqaz1CXn+n1x5SImbWDIh9t8mDLXIS24AEZf
Z2ecMM9avbMydIOLPC1fHhIxeIPUj1I/GBWQFNyHZeFtVTRHAktw7jj5ZaavbUyiYmYjqPOKclzq
ZGH3mMnFYxzzJCh5H4eKlGPfmIpkianTdYk7WcYRKeD9XGr+dR9gWaLiKENGRcJAZLqWnAjC0KQG
LCmQUZLTb73GaWq/zO/i828RqM8vKWI2S5WSOmLQQdle8+LYFX/HTu4WQYTS1O/kwfqd3pEGlORB
RJt74vLqNKy1hCQy5ljgYkCaXM/9QoSuqyWWMLJpE1cqJXupTKfpJI6jX46lhKnYtqgFQO0HI8ep
4yANFVNNwiR1Jqf4nt7MD+u9GoiO4hdQHIkO7a4/YDTckDvhswq5JhOMr3uerZf3O+pHUNfWCeI/
axyniCCH9AGqGYHl6PcYdmRnrv503XkuawbnWKdk02bDxeG4JpkAg8sbYae5nTd9rw7RLws85+lG
+LZ6vVNyp1OyviaY1QqueRD8xGXs/Gs2bZyBfN8jbOnvffmuzrqzJIrLMY3EcjoQb1Eot12EREPN
Hijo5g8Mv7qNAkgWBKQx5g+urujAwhBKaERLIC1ZdHE7GbRkMaomcwa18/DSEM2ZZw8jNp5BUL45
1aYAGew2c5agd8sX1am+yam9xpANJDaRxht0nh25cjHka1DreIZLuSO6KBatSjsIvUEAy8+Oze0I
wcD0O3kF9Ojl5ZYHyIe5AkiXvSMr0s1egqEANKWAkFazwPg2/8ZAEsx8qZ96dENedxaGR6LOTjTE
RXQYoVp67pGJ0sRqPkAQUVCRmm5/Qd3TbrR/PT+DOAkeOGAVwVVEWj9TzoyqMsIlc3r5ZzH2dhv3
bp7zbuiX3fInGIQvvKLwhj+96TZ7Wp5DRZhWGFP9Rr9UQXrDAsEZHej2Dj7kV/en2bactzZrBWGW
jN0MmjEmW5yvIPj1oyVoRe5Y8/RFq/tjH4nfE0XlROjLBymMw+MNqqC4KIIwSR3cnSKnUHiVM8d6
BsPDW3cqstH/2QGlw3NF1tEHrVOopSO7Cd0Y2i96ZahFqdczR4TSanFHuuyIXqbxaByjg/oyO0Kw
3mJezb7aGQ98qi1ry6sQkDiN8UUDDxXCknptpBSNrM64yEGsvZXy9zocD1b067r7M3HQg4xlxUUP
cxvOP54pV5Io58ApetOVI8kp0tzBtK/DqkecD8jyE6IGj2EKBvQIaV7vUGIw+zgIiMqJ8r4W4a6W
l6DqCl605OFQ/oixbHUu6GHqzO/pi+hlx7g/KdqRMqM42sXH/Jq43HQJWSg6dG2to2K0aabJvCB7
4aT7+CXZrUeMFkMRnITKyudLJ132Y2A3YIY3hKPxAIBuLbUblizO8RjJyVa3JLffT7eVg97tlxZp
Ua+anN4evfAdDciYjJE55TdelY0Vqrf41Cp3BaKZMQM/jt4i5aaxHq87Jut+cmYgtaDF0KbrrABA
DT1o5iHlcDT3xrdQIP3OzlLZM+KbVz5Gvsqrol4SG8niYmIUcjgS+i1pCpSuzUo7RTEUpO/VAxjo
TvcqPKm2eY9N/zpxhXiYa4lHtomMMxrPaLiutaxcztIMowuSQIPa0ZDwxDmYm8LCQFL8O3VYnu9z
bU5AhGlR/BXqr7P5VZYfWoOTnWRasYGgXthKqo1JNgGiHwR3TVRnnnn5Lla0Ihb8ZQUVrVJ9assR
kytwZ233kov6HVFsVVEIsJWDcDCPyCQ7rc9jShBfvtjbG1hi+eZYjSRBS8pQT508ebI6NzZlewnv
s+xblnMrh2wsaLaS5lzSC3+OpUDidBkUJBHUGkRG3IAQu7KDBmWIxOkhoIcpDW9qiQIsr3Gd/GHa
SDwJkCI9neW04qmOewOaykzy9iDkE4iX7YUApAwO6+Q0M+UCR8XIHsy7kXXwlc4NTGukRCS9giqM
C12Wo3xIA8XWA/UR95XZn93myTpmB8ELd+X38LknE+kSiK+CkuJArOkfUNpYu13RkABULFDCLtlT
cluA/aVo4M3h6begox7aY8mv5mNw0x7TsQWXS9NgbJUzRCq2tZAW15JYh0xh9xbrx2HkPNwZu/3s
71NOtCZLH6caLDK7N9Ac7Qls33bkUW4ZHoNcPelWx7JdVkDiDAWrNV6B8jqgJZBoa4WpPaIz3wod
Ef1PdyNeKIqD+rPqar1b8aoGl5rY6Ng7TdzDBAncYHRqYy5dKw9RLyZOmTunl16AArj8Ysslzj8y
xF22q/vErVNuweKyAwzQ0I9QcBNFLzJupuduHIPbWVaikTgqninNgQhiz5B075zyWXDMm+K2PRqv
OYi6hVsITnyLuZHFs8LJAjLiIUqFuHRbKsI37m/nP2LV2iqaCiFxwCrbCXntYcKiJ3UYUZZ8cI5j
lkvheUSmlGHniiLlUko0RtDNgL3GPU5jNUffB9E1W+/kvWzZRB9yVv+Bghtrp2xg6SxFrcsqBtSY
ibOIg93Ut3XLObU4dtH5JUmf1DkSAdCYzwq4Bc1DCnmQ64vH/kx/rx39LDOLKNfzDBi5CunJdHFm
8Wsav/RNyQHiGUM5JZ6xepYoAMKMXSeVwEjqLLcBwfm6PTLvq1D7rmzXTOo74BiSLT4VBbr0tF38
0j5A2WBf3hNNeiVQ3ibZzn9Yt5OrQUdJuuUL0/PsJf+/OZjXupGUVsbvSI3OHsXQnsLF1lZenOGZ
S921xzoW1nAATK/p9hDhhi09cVZUxi+lTkVS9P9re50i3cYS3LRNdSFfTrm3bnp/gLCL7mh460JM
1i93gmYXL3NQYmjSXYEO2m6nPqavPLkftp1kYIsKYSoMaDpfzlpBomRNcSyJpWLDX1GN5djJQ6Ac
VMjnsBBXHExF9SOTHtr69fo6spIEWMdPEyjP1JdSkpIcJuiPlq06Rm+D8YnU0eytt+Xjv+YFk0Ng
g0b5n6loddOQBZvrr2WyOG0budcNYnv4pz2U68lr/3+kfdeS3Eaw7BchAh7oV7gxO+sdyRfEckXC
e6Bhvv5mD88RZ3pwp0UehR4UkoI1bVBVXZWVSVvEocSl6UELE68iYLYbRfMmq8di4XhZ45oJl58f
vFa3k6a0Or7nRXGiQXZAhxpcX8iqDzwxwcUPm0yVMYK3yFUocgKIbffDp9R/jWTRkNj6FfhtiZ9f
pY1hj6oFS/om2tb3yw1KiK81XuJmMN+Ys+CA1n3hiTkuBke2mdMWvQMwtdU7eV886T6jHJN8wx83
DYbuE7dFT754QBIbO01QQ3tM7AlXng2A/f97gjxao6AkDWmCezIhBdPCA2ZE3bL6GVm523cicsnV
S3lijPuKR2VG+YFgyUN/6PK7HHJd/fv167KWW56uh/uO566rDRlj/Uiqoi2rAhsge2qF/YjVDNIG
4RjUEJn45rEKceJ3S9SKkqE/XhYtuC09yKIWTrSZ9ix7LPfJvfnE9KpEpfUjm8uFvz+xy87zxG5P
lMKoQ3iOzu8PmlfetwfZl1+rTeYqj+lTeC+DTAOaIA/D838oVq1/jL9XzX3vUz/3PYBECGifDDky
bKS78sb4Nn9tj2SO9aaoBJ8J+xOvrZf7/Odeb4nEPkojzm6qSj50pNlqferVMTTVGxUHLVTKXj9c
PKVx2Y+QOu7TNPVUjtoB6fHgDr69KT7sPctaWUUcr0pIobmgHkZxTvSUXv0+UDeCeghhOoec3bho
56iJEcy7pNiM3eBEVPeVUnWvfyOr64MyNSaWMdjJmhjnl2juykkra5aXfBn3M6D18n72MZJ4I/nz
A0C501vk0lvwGDnXDa9dn1O73OUdaqh6UglvAWrbfpWiKbM07lSOAIj8vG5pbSdPLXEXVRuyYslY
5tUZoDXvXjAX5hZEIGKzagTlFuwhgcgzP90DmiUN6umgWbLyQ5diOPYwLV+ur2M1KKGCBAtofKI3
wx0V4PT5YrOXKutsbcZN9I0wepIcL9T/RA2y5j8JQDuYMdcxaS5zR7RApFShBtY0QX+hPSRPw934
tKCuI/lom7jGTzakrXpz6dS3olr4WjZxaps7tK7sF4My2qq5ulmW7+byKdhMNv3KO5NTA5wzCUe9
pmEMZzLv+522NXfZznbYoJkov1stDZ1Y4p+foNqt26Zkbuuewk0vGGxjthjTEStFiR4a6zfx31Pj
H6OQSpdpKmHn9Cp22vlHrQPShRGw6/u3agVa4wRDMmAg4hOkXJHCEPPLiRvPBkbp7w11wKDl33xU
Op40NnC4AI9xZ0TrTgKqiyUkLai7o29mQh2SJYKlrH9Xv83wQG0wr+Z1hWIaXruSqxLbDZsGgbsf
X6vGdJZyeVrmNHasdH6MTSPIIILsmOYkcFOrN/7kV3AO3+h6K20V/Iq6qw6GlO6AQRVU20Qm1HNf
H6vlSEJWpEyzV0u7z5un65dC9OdzOV0CiZtfD40uTZxIfq5TQeF39dYZQBLrFmO64dvEaj2YoA9C
oO/M5QBc7GaI1WcplPy/WIeBwjnYoKDFy3OjltI0aglLHCMyfISJ/JYP9uN1E6vh78QEdxRap5QA
neP7ieqfxQS6sPRNzvChRrNgy9bdz4kl7lCGtG+jbMRiwlJ7y8LZ76VlH+mozg8xWPviClQ89AaS
kk8E4cVJtPSuaEO3jaNesK3rp/d7W9n1OclXq2ZWhhk769bmT2yAa+ZAu0simRaRFfbfT6yE3WBK
0DNAYqGijpM3jjF/jHPmXT8/FvsuwsfJrnKxGA/RxkxlWDHm2BkjlI6BpjHz21Q/UBDa/IUxG5hW
GzrHYOXhNm5Um8awqhDO1kRybeieghdvq76kuXrf16LMbHUDT6xxG1iYWq0sPazl2UGukNGYumOV
368v6XIOEWUPyAr+uyZuAxdS9QvkkNmTlxHQF5tl0+z6jZj4T7QcLosBm0g/TQaWo9YR0FWWOZah
a4HULnHCck7o7vrCVt7y6C3CZ2hgu8YK+ZmOqA8BeIztBp0g5Uv4c9g0lVsC8/TWuC8hXgoYqFPc
5p/Zs6Cmlnmj4hrQEwmiZ/LP9V/CbsX5FT3/IVwKlXVD0hQRfggxvzeEOHTqBfdy5QV6boIL0FXW
NIxsFWvdJ5jFfbb3jPe+vf9e3MLfPNO9mzJdWuMjfcxvk/fr67t0ocw4wUiGbVhM5ff8Q+8pTYaM
mGgYjQOUdjEPnHeuZD1U6ct1QyuQKAW9Ec1UgR7VwSjHOet0nurFIFIDHA/5Yn7Mtwl4zBjd73gY
Xuituf0b1RmmlqrLBD1cGDdM7touSQd21alq8biffQsgNnsXbcIds8rkC/DgdUexAPblx4LgqsLL
2CDaAWqJS0LmvKa9MtMcuSruLJQ3oG8IVGJgofwJqtUy+g9Tuyv5FzOKRjU8G4ooFre9EUiFyqqU
oTUITc5+F823eYAJe+g4tvpNuhcl5JffBcyZGlaJrhvjiz+/N/liWCzfg3iJVDsLaBfn5Ov1C7O6
iycWON9W6wu6ehN2ES/FYIpvVKnaJpKoUXM5YA0OetazNIA5JEC0cfs2hRKpdDshmIkvd5aBviFK
Ie+0dco3KObth9JJb0UazBdG0V2AWXx4qPCi8c7PGM7LOFhLBs3N4mf3IRXB8JgH9kPdOsrsJF+N
t+Vb2zjCWUo+3DKrqK4BRsOgLSCfOj+zDIAUi3QYh8iG4X5qbXRoiepOY/mcK8u90s+bPztBQFaJ
DBkBNGfx3eP1cW5vAMGUNi1J4eRmF5SW9Q2jHw96G22vm1mvvkD6Fl4SJ4hreW4nU0CSuABB7dq3
8xtjwSsDe8c04BfIoqBYCayxFDAJj+t2Ly8o4KMQamVoSEVB8+HcbDFaGbVKFF/kxWRjOW/2AKEy
WZMFAWLl04YhDZk4OOJVE0NS54a6RcN8gYnkc9xDLxVv3/qG4dnQWMRwmYhXaK2ffmaNC0eKUpM+
ifG++cXf1bmteQtlm8Svn6PJrzIHsQnwS38IoJXu5JYLZZ8yc8IpcUDaTv4ibDDsFyRbMc0DlB0X
oOYRPyhX4xL9uOypH27GH9ktccm3Clydh8IbO5eaLvQERYOrl6cLAvwTu8wBnmTAJSlprMlg9mxV
iBUWpVcUr1UvIgdceVgwnn3gkQH6ZFGKu0R1aYdzo2N5nd80LgAMgAnrTnGQHuMtE8IVwWkv/bai
YKwPgFpWq7wkQkJOP6R2VLjyLDujfCeVheC6rljQdaDgTRnFNbz9uJgbDVTJ5g7pGBTRTJ+GQxjY
TaZ7f/rxAeQP74nXJTShAdY7P54wlEa5r5G3yA2aPV0JLZThcSTgkrluZyXFhiEUJLEWVFAuuDzN
bILip6LhbGJ7l+XjPlXRhZjmwEhBPm81/4zyuI8wLVcnkeB5y75rPvc8Nc3lEdSorAS4LegvSrMv
jXek+1mDDQF62E4YvpZExIC4EpbAjQXolQ1VFkxJ2lwsLEIC4s1wyp36y/Bz/GC04jaoj/L3MbD2
yZcMsszXd5e/K4Dia6iMMqwlegMIwOenOFTUmDH+koOarVocmc7f2mnYXbfBf8i/bBAW9hSI9fBE
PGCW09I6hw0do6xj/FwPaKmLm52XwZUt5bcZ7rDSWmundoGZbt976QNVneYu/jLeAa0OlHo6O/Zz
eRfaDoYbDAH4SLRC7tjaXOrViJlOOmr+Mw5RtCNKDn2+AqUXQdBbP7Hfy+TdsWpQNdZhq9cOVvOu
mO//t9Ni9k/crj3OXRMm+PMXgBK0nRbfZvkfFvD4C8G5jiaslXhsYMJigtKx6ljLX13r35vEOXWD
orKmtcyChfaWZA73TZcIrrXovrH/frJRTV4NU8cOQiq/0lQ9aFPpDDqkxQugYuI/baTxe8anIOik
pcCL4EO1s0CvDwZ4SqNWyDHDezzeDOcP0MpeZFmaQSpzUPeyD1JUgPYzZ3ISKGlSQG5lz/6OYG9/
j6BfeP3mCW4232EIKxniPhS29Xrxs8x2YmBvrpsQLI/vKtCqsakRYRfNKYSdKHqvYtAELPS9pf1m
0iJoqJet4Iu6wO9zm3pML09uSo0JvGLRsbAR0MykcyBrC1wtiUCBvbg5OFSQIaf7yPs/3plj6nNi
tw+LtopnrFbuu1ulzpyMFF5WCYLkqvMzgD4E/RHAkPxTik6DJeUWrCgK9JdH6k1G6YDm4frJrVsh
SDaAsSUXOhFaqFZW1TGwZfxIp0OVpW6oi3wrcwun8f54UMZvI5xvDZslHjBwlTsGTfu7aW43fVpt
Ma/f7ZRO2V9f0epdBC+LgqEq6Mrp3Bc9mrnaRRNWpEQgQ48X6sgDendq6+hJ6cskuW0z0YPwYqz2
uMITo9z33bSkylvKjJKU7OKhl2t36u3cN+racJQFuNKxVE2/NuVoB8YICWN6crKz5Ylury//2Pq/
2OzfP4WfcCzpWOnSgJ8ibzDHXO+WAwkAF8JDIhhfJQgc1B/RS2qj8HaUXPficSf9IeKV2w2+ThRB
bwDPSpw3pCNuknRTF7qL1F3gdNa//5OVcunBPGWzXbdYae9FT+NP8gnwhaPdVK5xZz+nd/AA1puY
+GftiwFdDd4BoPSQgUo/j09gkrCtNEcumWX1DU1AftVl5taeahH4YtUQMB6oXYKIB8yg54YaeUih
zwD3lg6lb4eFC7qtTd6KGpxrHye6Lv+a4eKtpaBhaWpYjwzpKS2NfZpHThO+5ug7Xb+aa4Ho1BL3
ZaIYpQwDpEnBc2V+myX1QbHzv3Bnpya471Ab7dBAJwkZY92CVlrRgrqlhtOVuX99LRe1GXbHTyzx
UgglQIZTWMFS78XUyR9gzccomXJTuMSfvxAjqB5Sn3hZ66hP120L9pHH5FtKbo00Y3GPWO8JiB/i
KX39UxOIBzZRMa0MlbKLCldVLBqKvTkgTHEtP0Et5bHr7fjrdSMrHzCsEFQIbBWs7WAxPr/hFQmV
SDNhpfUC8HZK4VcdlJPg1JygYZHO6tMkPRtu7Et42Aicx+Uenpvm7iLtk6FqQrZAQhdfpk3t49Vt
BYIVssfRuTMG3se2QV9oayrcBWemV81KHSQDhaSDvQfISAGpUetPvkpddSsaNF+JQufWuNtvois9
4v+IwZdn71sFHh8qgBvFNybQNYkKLhfVO/AasTE50BXjfugg8jo/PXDuN1ZDYA2qZ950WMAWhtVp
m3hbRB4k17y/2csTe9xD1AjLyI4t2GOyoNNRFrQDyy59UoXkbpc+EeMuTKHG1PEFoB5zvrTMLGx0
cEEKlVhSiJn9ijia0tTbHn9tyiGtRW14Hm/E9hKFc5moUCUCKRq7ricpZWIP8kIaGATf62M1ASZZ
9YpXW/GhkiAGCPQHYmnoUyXZ4mEneDeu+DLod6FGrusYD0C6yd2bOqbLMk1ATMe7Lttayx1wANE2
DyYHssafzYte3dfVzewxSmHRRIDIOK+6KFnNFCo9jEPmOwapvPGkhPdN+Awojd9DjrvARERDGyeO
b2mOMSBdjMG6jLRs/WiUADWCbeD1M1ug08c4moAYh6KzPb0yXhQLLCXTW9EBylbeQRwJ45CCEHKc
Q+Scw5lZLn9pF9VaKBnZyid8QBUBDrigH8wHmh4I/gr9HdM8BaRvqx3qgHdFkD0sb6WyTRLvVcxT
cVGyxSXE74FsMe49qmQ8pWE16qFtUho7gFN5bNAs9eJnxsdhgSFSfhfNaa45kFN7PEpsmTN0iAfY
6z17QzC3hD4/qvNe3QGzWLuizp5ofTxwR9e7Uk0V2DNvjS+Yq8292KNO9cX+VA/6NgmEZDssfl0e
8L8begGZbwfZaiMYxNX+2R+SrbVN9gXYscMtHqh36bZ5Lp4lIXh2LQ6cbSz33rLJouQAqMUQFS6e
2KDt5+LWd3Tz53BC7srw45FUWkZbb2CpiqfSlcr0IYyU27zFUNF1788C5cVWgoIKykm6gil2LtiA
ebiPiwqf6IIHQRCG2QuI+T+lAh4rLFuvz1oI0+X2Hxcg8UWcWOVCzqCqVZlCx8EZpxT1NKJC4siZ
IfrgRjQTgYa0lWThzBrnD7p4yAxaYI3AhgTLEoDJVDHSQPfBZIqvMP/QfHBhbdVgmj6qHfjzn2SQ
t+qqY2/HQ/IVxbhdEyS18x947td/GhJCdMVB+8I3q3JSzm0BiUzE3nZXQIiw8aCC4BZB6YoARuu3
F+Cp/7XFxULwpSS0jIfYydIdA//EAeD19kYOelc81XLs2lxerN/WuFA/LiBQrCysrPGzxtWzd2Vw
teprVz8QEJ9qbnZHmtoB0hMyvQGb9OodcF4DwAgERBX7MyZ/s5q6LDiKm1rrLhIoFjQuAUlAL4HL
C0gOBmylYVdi9IfJK3AXaj+8R9qzICSJhkZW8h40z36b4xIBO4vnJrdadt/bLxNVfAKagE77MHLR
wOq6M/5tiucrssqxI2MGU/qmwFPdq4Npy/jLp8WtHioPfDeCcHskkrw46ROL3Mestf1Q6TMssnBj
SfcTkN32p128R3iSLtaTZcXAHgLDUuApx8gQ5qC+y7dUvZXQ5NiaEB9JPNTj5ueJfq8X8AY61HQs
qJGBrAGP2ckzfiZfpA7ghwf6qOuIKeLBiPV06WQVnJNAH6sb4hSrYDrA7Sg/6W/s16Jbfej1r1a+
LUw9oMoOEEDQdv3dx3lingst6RD2swpGKxxb/lD44W4IwJDN5piEMIQLYNUxuLCnIeO0QnGSszWP
QPknE2y1SMtqjCXGGop4fnHMzeriXdEes9TJlW0vpIhd//BObHNOqDOWkpL2+OEpgSk9/+/17PC8
1/biF8dKixKh5sQg54eSxYzzYoFBloNK+tuvHBQ6q52n/eyfNNMRE+Eqq1H1xCjzByfPjhIvXmgt
HXe4P0y6W8yak3eSb38AUQY5gdLJn+p8Z0qvlTptuntxAiE8ZK4G0JJ07tBwgZLkZnzLIZmQDjdd
h1ww8glYeFoT06LGIZ7/S8K7mp8xZTzG/QhVHG7PKzkfzNDGIAQNqrsS11mBJKprbcMdsC9BWXoQ
Dfekn7rwfbn+FZ9Y5jZ+KYZJQy7BTpt6qGCO7Azyg2xi4ROCqxzINXXU5ZkN74hbQv+f6/175dyu
y03Tl6UE++lugM4Hc72mY/xMjzMnolrLBdTg14f82xoXxUCwWVlRXP/y9cOm2AxBecdSfFHbff02
EU0F+EyFWAlfM5UiplBRwdIUhJtvc/v26zGFUaSF/f0LMyWqTKxFTZgD4Qy6NJgA4XxF20Ol2EKP
wxnsuHm3J6X1lmYy9gNpdN9eulQQyS7sgW4eg38GtDEIaEn4d1q8VHnX1tDbstJXM/khxe+L9Dxn
IsGANTMGkwqw4IAv9RwL8BRG6kBkty2R41Sqoyr1xsbwbzh+Xk/uL5MwrAatLpQCUSgDFysXmktS
V0laYi5WpSA2MxvdNTGNnmnqS6yhumrlNHUxfyw7sRxvO1r9E9rDF7Wob/MSCXluK9/rrv2sCvWt
JkuJgmwqOQkoalwyyIavVaEFpBOZXVMH0Q5dFMWbJVN155neF7Go+3HhVdhiLJT7AOwiiFq8Vxmh
+9dA/c/p62w6qH01+9OopI+ZVs2uJmFDe3uSBXeC3bGz5OZoFMxKgJLhwGQuVmJaJCSFhDsBhc7K
BZxw9FMy5rvrB8V+Om/FxNALZv40BYy5nJUkbfJJxSisO9SpM49PRvzeWLmgNLtqRDMY8hCfMO7E
eVACwtMY8ygFPrWoAvBBOlPUu3Ozub6UtQ0DhBnnBMQ24GmcTzLjCjQOBq7caA3mjVqp0VPdU2l7
3crqWjCapuA2KNDK4vxsnEQAwk2G7Oaq6SrTJ1W+mr0wl2Y5H38swKOhEAumPryc2K84CePpVPTd
UAPRm0lUdgtVgx68Hg8PedqAcbSQvqDOiXDazQpkA2QUHJTO9GY7VYOyscev15d8ubEQCEQNDdAy
SBSAP/z8x7R2OWI01CocSZZp7EKd0DSgCUbyWHAZL/0TDKH0jIFXcGtB2uHcEKXz2GWVDafRhB7J
h5t4LF5yPMuryfznL9Z0YorbYMsYB7sFJthNmuh9yquvs6n4f25CAcwKUzzgCYDq0flqlKLKZB3T
Ia40hJu0mCGZYgs+rEvHBMkIuFnAiW1QxfLzcR1cSFUvXemoVmG5djxBuKkMhzFxtKG0q9d+iKba
xU5XlqDCvHZUyLGAhgMWFCAD7tGy5HkWNRQuMY5jDWyRkKyL5qx1h6jaze0k4Cbj1olpD5UwBmjM
5RP0lvj2c62mI3w8WHYVsxgOhhGa3/Kw0l0p7JRNYYPIJ0vS3rt+fsc1nHyEmLcETM4C9S7mTdAa
5IVmAVEiWj2FhtsHqJ9KQPlAYX4TPoQYxMJYhuEWz737rj4AI+CSfRFIX0UyeNwuH3+BgeqtDMZO
3CE+ii79mGuVRTCyly0y8WQygGvFAiN24ZR50oyOXRuLLVj3ZROP4FZhfh3s6Qh3F028ISoUY4hy
BQzug1++AGzgTe/R62exqx4mUHxn98QjAoAB+xhO9hqZwrlN7mMp1UUvBw3OO8tnVUeVTIvuwiZO
njV7mXy7NzGYqzhVGP050INZZg4HEhK4XPzgTZz3vZYVeemMs4ziUNWH34Cnjp8AXU3NjPpdmIbv
XYoWeluAucGp5RoDeZOI6Zb5Nn4DwPqgsxkyOFA+zy21pZJsDTFSq8PiI2aAZQ9UrWknOF0ufv3P
pwRCXdC/Yvrmsn9pRPpiZLmX2KPf0uhn2SpbRSo/rn8861/sv2aOz5WTAEZsOHNqDIVnzepHb49b
LZImjB9o90lY7ky9qwTeln+Age4YhMuMJtvEqAq6l2yDTyyOtpHX7RKmnnbPeh1lYJW73tzbxffs
VtvMHpA7467NNvm8KYxbURmFO77/sa4q+Ae4KrT8zq0bWZLr7ZAXnkFua/tWhUv6ww1ly2PpE0YL
MJjGT45A5dVsElNCAyfDpbTJHGBSbnSqOlIcPQNWzhCOEl9claNJvIBM5FOYweFywzQvSYMiMShz
dVCYTS+d9T2L/mzk/7hvBtQoEL5wI3H1z/ety3AvzG7KPX1Jgjr/Ko2aT7Mf1/dubSFAxGPkDDUB
PLQ4I+Wgq71CzMzTknTc9pL80ahKvGlNU5ApiQxxd1Armol2Gam9EPgos/hsIVCOfpHgKqxZYc8C
E7cBExLHt9fJTTf0QtGLUG09u35T9F1Yv1S9oH29ZgIUldB6A1wEO8eFd2uZ+zIrSOZ1PWC7y/cU
fdxJe79+LPzb/nj4p1a4c9H7zFD1RirB4Uo+raDE5A69abddUIBGtnVyv34VDcmq6yvDZWZpJstp
zy9cFg1FmhIMyXR+9DQdYrd6LL3Us96hTrIB18TotWDBRiPEkz1GvCXt8ts2iLxKsMMXDhIfF9hj
/v0d3FUp1XixCmpnXqZQ3am1eW/ktktaBbTEeflp55GIDH9t5RhyAxQBaY0KnvjzlcfZOE1tAwbs
BlPk5Vuv7ur4U3CibPdOotjxRAnGBBnECBJW/NWMGtIpxZjk2F0tMN00yH4QJvVynGG1LUekSMKl
DbCHFgowTQA64PWK1/n5mqQiXaratlsnRph2SKuNQaXYgGGTaKMoUKEo5+lpkUTO+HIrT82iuX5u
1ooNOaw0bXLwgkuT78qsD/WPfAT67VkFwM/8cX1bL8wxLiq4YQsfC05Q41YZ5SNoMKqkcrTJ+pjB
o+SYg7RLhlDw/uKRpizfBOkVXrfYVqbiwX0cYE8whmmguksDNKcYAdY+/YpjBP1V4ibOiwR2+hq8
iBPYc/fzVgTDvgiinHnum0DFp4SbBgsdtdEzjebiDQ1+9/pe8oXSX2skwPqxzjMBKOL87PrI7BR9
riunstpZ8qIKT9JbzOPUkPcemk53WqmpqVeaVtdusnpBo4yaU0fdOExAsV6jYlL6emnK36//sIur
jF4gk/+DX0BvxOKfi9NUFtRaJNUNoR9bmzkKZs/5dzuW3WhJHFNUoVu5Uzam6pAogekJMiZcwtLi
YZhOYaa5oTwn0ksyWSS+ae0hrr+PkU5mwRW+vFrHL9UGIAmkWQrytPNtVzJLiowS6Vn4TbofPuqA
Ao1iO/Qml51lw0ZEAbsPvyM8oyvkzJiXLDemf32L+bL1/7iL3z+CO3tAoixzIrTw9I0JfnSKIvni
DjtMNW+vW7q8yZjPZoh1QwHVMgo556utaLcsY4nDJFoPDjIL/JuCVGPNAopDICnAoBh7IZ5bSLNI
qkwT51f0gEfHo6t2ggh1+fhEwnRigVtD1tAsSaJWdUc9iPsXBWzUZvKhRSK48uWpoER8aohzb3Bt
qG7oGmoJNGqdpE/DR5B9vjVTbG4qXQOsPRpAekbbfxC5xw26iKHguPjeNZzC2U/gvwZ9VlXalLkG
SgJolz8mWwU699DAmZ1fnIpCjBzbvLNAyQzqFhJ67LCCaenz41PB0jPUc6FhdJlBLeugPWCuf8Ow
AM0BDBobxU23rUu+iiyv3psTw1zo0rW6hzuAYbQJUYF/JqMAsH2R2HAr4y+mEs9RNMK/pk2WzE6v
5DTyOxmsg06VVZjH7mK9QX+96KpUUERgm3ZtU7kbO5IOrMsa21QkxuFLB3FLexAAiHgwyzF+YAIa
cRijwzg4bn1R1Q/tPE+amx8YlmXaJgeySR024C56VF5+gfi0T0xx6zH0qa0TA4xNqpLllZN1Zta5
OdpIfYCUQ/lRFqzNet1zXe4hUgBgJhEZCLQN+AeZmSztJIN/ARIqBy37FqPsG02zIAhfXkJEXwwr
I1G0QUzACyWFIdoenRRBj8VW510/hgy1ncveHy8FsRuD+NBCQueBT0ZDdLhkxGk0wSFx07x33c6m
orfYykrObHBHNFWxNhvmortadiAlIBrV6/VFiAxwzlE3AVWOUIh0wy5z0vBhsAXTVZeFE1RpTraJ
L+9beYIWAmUnvrGGTexmfle5ldtupVfpo4bjBUxLVtz+h566IgqHtWzszDj3KJnCTm6LHsZHd0LV
Jvekp97pfQIVkSgQvblWvicYQy/NhKwaKg6csSWvl8ycYWxS3oq8vpmh/BBH1AMeTHD1eGoK5iXQ
KQGxDqo2IC2SOVP6SM0K0z5IZQNzT71hO7gkd+e3addsMM9ofBs8sk8h9dAEvhqAGTIQwuvXbs7p
T+De8PkgSfI842rqc+G3YQTquS/X7+bKfiK7IUwKGfNT4Dc4D2KdrNeDklHDtdPneNhmQ+cm8IrJ
+Oc+CQVimeGGGDsLf26tPkZhAlyLY1vJPToE29ZM97EdCw7tMnKxyXuU2+F1WT2YW04x1+CbkGnl
QAjeWQYVyqWVp+qdM45f5lI4QXzxVkZ7gblZvOnQk8dI/vnu9XRq2zCeDNe8te4Hy2t3DNibHGTd
7w6yJwYHrbj2M4Ocr+pp1Cl915uuORWHyK6chfRPav5y/VKIrHAOyzBpXDdsWbQi35RmeC9BGRIa
olm6lduNxSAMo0mHmRW+HjpHOXLEqEUTZgITqaq5UvLz+kLYDz3PJtj5/LbAnY8adrNphqMBv9jv
GJ04G4RpNyIQ+5qrAKWZZsI1yQoYlrhj6WTocct5B72LTyWAPudnH3uqG7vDj7B2LAw+SxuItKBk
iVw08+C5gnFbCxswR3LVi+We/Azu3MoxMo0hx3KTt3QD/UD0fihUXgFwCEiQ3JEvpadtIbEUyJCO
c/R7zJo6QCjeQTIOExxiRNPaPdLBZ2JD4g/PYn6WgIxqYjaZiq8xRhoJxMriVCaQ01EpUv9bcWOo
H/22xPnqmvZZhBEaw83bzoM20JPVa49pCh6/TsdI//VbxcMCWWQ4s8a55d4GMxiqVfg+gm5P7tOH
YptDFAe6Tq0H8SwgokVlldUbhqE1JOboZUKSnXvr68YyxuCLgad5bD7ilxkiA91rdFP41a1xrNJJ
7uf4Jb+rHsb72IJkVgqBrevLXj3Nk14qt8cTbpbdj1oF5E/t2jNYWoi2m2Qq2N01r4DyiYpmAuSy
L55VViknhmxE4DMnH6r9I6OC7H9tGaZqou4OMi0AqbjDm2ZlzCrLqqDYa6WHxkaxAjpZSWBkkxZc
37G1W4kReiC1NKThFp+IZxgeUOM8w1IiJP3S4hGq7wDgcc2EvF03tbqqE1NsV08aChPB2Olcw1Rb
v6Di6lTlvTmHgqNhboz3LxYaV4DwESRFPPa3TSi6sDManMlSqYe2yh6iUA0fAC0YnaJOw28kr417
u26q7fXVrW3kqWFudZ20VMpYxxhmDFMwm89V4nVGX7j2lE0etYb8j1+hgGtB4ks2AX4DfTsXNyIj
pFKXgOfTpObGpLbTpLOvxKKXx9pD9MwOFzcmo82kTJtgZ6z8JfteVYo/qwUmHLU7YgNA0y63IQUz
oFxtyloSHOfancH3hcMELTNowbhSsR61hdRRS3GH/D1ngJPkth9frp/c6hJt9LnATwNEgsGzPEXN
pEcENWAQPuQOWQqvNVWU+uX9NErvIZhwqwT0YIBPOkYn3w0oGl//AWspAMFDAUQXQLlc6HQbc58n
IzAXSAHARHBMAZiiyJ9XCzVQ5f02w52kDvoKY1pUBRpfxXZSCVqUpcD/rj20bMi92RhlwlwqsTkH
DIhlAayQqbjxLrmzAmULdtFnsA6CmY8I+VTWgpyNVgXgM2hYo0fJRZyxz1N0WMHzYw+Fb8ZhAC1R
QBsUY/Jlq7uxpu6bBMxmUcoqehnEmwAaRzFgknZSTG8Uu3u6fpArt5UFPpD0gtQQIZjzAVRTwrGv
SlRSChOjbRTzviS1zHcZ/1rQ0V5dOwMCYOkqJuF5hY2qDKMllUAeoW8Gd3YnaAAkfvS63AEytNd8
6UESfCbMoXCeFR1aNq/NGoqIfufuWyr13kzCRnW7rM+cdgqftRaaZk01QcnKkAZPj0Q3dvU6YYBD
wY6C8BCzzuc2G/i/VC/gVM3bCUpuCkYvrbvjUOJ/mKRYW+CpMXa6J/GpSdSiWbRQORZL+50J3kwJ
w6yxl21+STYO98k9uLj/vEqF5PM4tIZKPqCl52YLA+iyKUURf8AE0Gi/5pYgm2CbxB8cpu/w+oOo
goqH67mBNO2yZZZRw+9sAKHrfxpDEPpWSusMtwbqT4YZQbTgvsMsrqoErz4w8U1LD6oRu31U7Yb4
UZpXAc07jN8lgMjWfWcERaKWNzY6qoJtXIm/Z7+BW2UptwSCoLieRTS6M2r6agJcaz4C4SkCGq9d
FEzWgeQXU/4WLub5huZNqC19xEJ9Lu3k9LFsZKcaqnvdBELwD9UVWCIPRwK4jwm4D6uDnBtD/Txa
7KnERI1l082Y58PtQOpckJutxUDgD4/AoiNCmzNjlgWKpUA/wp2QL6xDgAq6l/zDhi1iAahzzUue
mOJvSzJKMxk7hFtI6GQ3ZQTpwNmiNRiaLVGBjAcZ/to91GVRb4GjRAHpfPc6Umb21PUK02MJyoP6
EzRj2Z745vNyp4AON6sxMp7dG4JPbn2Jv81yu5njjSQ1PZYYtka7izKjPxA810A2Zs6P12POWmEV
N5GVn4GixFXh/LIsdVmEKrcKeXd0cMPoFtBtt7QdsMkEatA+FdSJiiACKbx41G5tnYzWlMmFoRLJ
w1zaWCERhF4RE3ryuMjLxlbNBNG4FCS7ay4M6AubcWqA4JNPA9u8Ho2SBfpBTf8BK/ABmynoQ64u
BX0yrASezOQb43MI1qZOmlRXloifmIMnWXTf1SK1MZEZ7mZElQw6EuD+3YHWTVDVtNprGUl81RZ6
xDVTyPcAkwfDLRpJnEfUJCOPo/9H2pUtx60jyy9iBPfllVsvUmu3LPuFYenY3Aku4Pr1N6G597qJ
ZjTGPn45ETMRqi4QKBSqsjIxwublI7aGVId6k+6gjyeo7G9Fw3Mz3P6rjKFFrMS1maeR2ykHSar9
yoi8xkAIEeEJ2Hnl77JzY9x7IDJH6Mjq2HBAq4RNAdxbeSqt23yuA7vVvDQXJD1bpwtbGzNa+Py2
4vCsXcUsd9OYo2U7emAa8js3PWKIN8R0/Tf1hQYyRJRnBcIP7ix6eW2sKwAyODAGK01dQMjwsVJ0
nWz0M7VKPS7a9Ka25Mm0GzVw7D6wVCXaCULJxuqCKR+VDdyUQNvzlfakrRaMo6CzObdu7dNb+LtT
/OwerCInjMLddpjYtUGOGPumAHpvbmxWNj4OZRxceEzvcB2o7bLJ49axKmDvx86HNJ4U1hIqkynG
YMDGNx5mVcm8Sm9yv6mNwbUr1HqtCeWdQh/yMLHqDArJxPGkWH+1OxBKLFYUu/VIahfzC9mxl2M/
roiFx+tc+jQFGNTsQVMuWda93ZU3qd5/aaj+LNWt7JoVeO8WNQolK/6Fony+Q4eSelUuxT5IzoOF
2K9lan7DUMziKjmoVWiFacwljYdjrWco3FRG7+Lp/5719XNGxnec0B7c3KittFAw1LryVEzal2FK
vNEyT2VGH1Kt/NkVTphXeedCd9BTDZA3p5n82CftQ94ZX2k9ZH6r/cWrhcldmGCmwyWJetZ66ZNG
n0Z7iiq3kR/Lxdwpce5LGRXkZ5cfGAAgFRHcwmgFxpq4k6v35TQYCZqxfYG5WWX0ovTBIcJh/Yv4
ACs4NYD+MOwVP9HUO1GamR0+wKxBBN0bqhJPdz0hWu8LzsplvolaLtpFGL2BeAfSwPWqLfKkxuNU
oSV7n+zoR3XQg8xHz40eR0w6Kq6x04J6p33TBBFpYx1BowGCaIgq2mCm5tZxGO2UOjnemM4w1T9R
5MW4limRB2SJKBhed5L5sI628BE5PcYmgP0BkG3tY+HIJEsHW4Pom7mDUPhH12ggFoo0DwnwTqqN
52WJoP+cD4JIJDLMFv/sKQbMp16BDEbzlNo+LLH8UifZXhm1uzEjt1VZeIVNMSeZy4frDm8uLiIg
rkwMAaOosLaLVFF1Cg3NzGl8zq2wT28X+4/zDKwpJi8wCglcIOokaxMkxkNtmYGy7Gw7ChdKA4zB
HCClWQV/7gurm0GQwUJxhE99q2iairiH+pchj9o9XUrla08pMKwApwn2pLLxvZDSQk4GNZjP0YS1
UxjSa+iECiBqHkuag5FvSmOIH0w0wJvIDBJNLe+mkVi+lWQJOrhT/QCUSfOyDBXd1cSQQHWeYvY2
gjrkYxZrxROocfvbCP8sF+Um7aEgNWbbrq8Q+5rc9sbgLmZhcK+jhsRfd06eRJMytcQty9kKBkea
9kXXyYLFubxUkbKeWeHCK+r8NK4Bn3MTiTXd7O+o6b7WcePrs/LVKevInRaRDPK2Z8gd0G5RoKLA
BQk6S4tdyCXalkyQhjaY4/q4vnYbiRGaH4zRB6EcQp58PG9bo+oNK7U9wx1861m6x5zc1/iYQ1K6
ukvuRp/JNVSnP5yZx4MOZtHEhF4D5qku5qj6KNXUvselHpW4qFTIYH3pqOGmhWgae6PAhvke1qJH
zQuDjzyuJ1E7aK8aaFcwljVncJvH7ksS5p8o8w4NtO9iUbGNetfaJrdXmjZtOqnAJN7UDPPskq5/
By2j5suA8YG8Hv8LAqOLHA1cZNE8vWQWWtP9YGReDK5gwca9vOHWP4aLVLj6irZgC0DzLyoeRBqe
583Q72JrERzEjWf6yhRfEphbfADLZKb8DPQV3vLivGfQmH5Pd+WB3hWgQv6CCSTxdro8KGvD3Btp
6aFmkWYwjACKRDt/U6NIcFJEJrj30TDglZxEGdpeWREgdzn0dSoqBl/GmLUb3HmXZtCtdhrcYMLy
5Dg84EXOtCp8Axy2INqJvdarT/oTPYkS98vpGozBYRaOKRohiILfeB36bSi7z4jl0Lxy3PaW3DH2
v/RnvNORAaENsB8e5b2IAXFjSZH9YJuj/G1h4p89nc7Sg1gqAeGH2okrQ21kat1MiBa+fHyx/Oq3
Be4gKu2c07jFqEyZjR6E5GfjodYMz6koIwcWbH9e8I4FNQus0DrTgwMC4LM4d+aPOTsywJ6zjVFY
ApZjKcifHNf0Gu8w3AzH9KW+Q64M6TL6CmXkvbDKvnHQGfMDknNITAPpzTnbFY2qxbmCUP48B+QO
DEKn0lNfrEc2hgsC2IMvHf4cIIxpZyDk2KQcem88hW+kkWzJdHzCZqBua8qurAsQwjxJ0eeqnpvg
3KKWES0tJoi8FoPVDPY3BtMhDRK/2mevthvtpccqqHbNjShF30iH1s5xkRN827E2llhQCuk5/aQ/
6k9MTE2HioILee0A6GviYuQt9vrn1BddkVt798xvnl+3jIZCGzJYz9Vvg/xiyA9mvLfte2qLmF4u
02X4CY0mJAIYeQRAb30OVW3s20HD1dSTQg3yiWaPSmRnodpGWSjIN1gIWydrK1s8b3ZTVq28qDgj
NDR3c8CkeAboa0NIdKff1jvR9b95JljbiWXr+C8LQWdHErQ9CuDtY+1W2i/DQCZKvWJ5yTKR2OWm
HVR48PY2UeSxuFA2tbFeOL1ue9BrCwzjS65Yu57ui0ykpbAVMwFjA+oeOQ0q4ZyhfKoSacoQ0Zp4
8iPUywrp1/VPtOUKRLuBcQKVEZJybsm0Rpn6uVQsT5nv0mIXJdDubH+oVFBb32hVoN6M4IxAhYqR
yk+NzgZsKDFCxxBqoQVt4WN0W0IxPldBMyzqzm0cJjbOCxZu1OBA9cvdrBodrSm1u9qtJegEOmOE
p0pGGnDM0C9gH2pdVLWm8PpCXh4rbAaIdAKmB6ToRc1RHcZF0ogZeTb5UKq33pB8lDr/+HnIjFhs
WElxULnnvlarZKNcNVYE3g4U9Ubywxxb1L2kP85+YAavXRmQWoQIHqZikKisNMmOvGmB8o9eyN9k
8AxdX6/Lrb22wQV6MmhOMVlwJS4AY0xQSLenNvmXRrhYN+sxJg0IHGm62h+W8Vmtlv11Py4PEPyw
0EZh+CUUIbhktFaBGzfTqnHBHyF/pxr66W2aYcZfWUDZ4DUzhOQEqcfm0p2Z5JJTdYytUSmcyCvm
sLBMv+oK/7pT2xY+IYGICRdYtgEdOFnL0Q/IS+xoEhNrpwy9IvBje+l+W+GOaVV0qj4UeuRVBAqe
2kw1N8PaedRowZuySKLdsHVEccdiThToExSMuC1nyYlRzjK2HEjdH/IJRJ9NqwPybA6SYN9tWkIV
TgWbmoxeMBe3+7Yr5N5IJa+dte+xQT9olb2jEPPjzz8Tg3agPqtBwUFnC3x231lyqigIbjinhYRi
dhOC3vDbvzPBeaIi5BmjAxOWnD1JS7YjvSZYrK3Ndu4F91mWxsisUU0kRAIMfEKU6IUUIp0xkQ0+
EABgsXRTLHkVVipXxrCq5X/3MfgMToqplugEJtKkddyqdB6lVBd1XC7yKVT7f39wnuwobZKkjWTY
mKFcVptZqAGuL+uvy/j4rz47z29Uxq2tTw0MRWpy0qtOc0u0gQRR5vKaZt4AJeEw7LHCwz6NmsZp
ZGaQCs3qBgPs5F7RyJ0lKUdLT05Z/Rc39Lk5tkfOTktCjLK0M5hrW/JmKrEvdfWPpvlDth68YNZe
sdhwZqbUdItW5dSAOZG+ZhmYvbv6cP3rbIYXqFWA1wuDL8B3rU1UUEQ0SSE3Lp2IT5Yvjt3sNXP4
i/VCsQ4AFuRRjLCRs7J0Q4FuhuQ5VuTmlQq5CpR59Fxw/DcGbBGSf9vh60iYOzG7TungjT+h0zQB
CWHIbk0x2ugnIK8BCKJE+7QW3D4bKSnsAkEKvDbmpNHEXPtnjhKBtjM+VG3W0KtCwgWpPKmM5Ac9
Kpsno1XoO6mVLPPKqDRblxRVfpPT2gSO1oDyl+j3MMDV+rHEYOPAJ4HACbkrP2PkIO3SpVqSIC3/
+VQ66oc5NEP5RgS436hYri1xnk/oHtJ+itEWfa5Bbr7vwNJq3o5vzhEMXkJ51I2i7Noct5HI4Cxq
LcOx+If6a/7BtK1Nn9ziLW0dY0/fS0KQ6WVmwWgrAcrFcDhqkA5nMa1BUKM4OcgpAKQhynvifKRq
52bLH8f8cztoX663kNbTrJVnLfWrBd5V8UMZd7+un/XLm2ttQlmbiIhBs6bUU39OlbCRu9ck6r78
hQkHDRk8LNDo5V+Z1tTKTtTIma+PaThI0alvTUEDbaPiiB1taIxUA9UjPCvWbsilXDaWPKa+gyo4
hqas/fyzuE/CLjRdJ/HKB3OfBKVIdPwyUK6tchlmpGPvJSqsynPtW9FbA0bYRkQuurG/11a4cGx3
Du0mC1aSAzpG5PNAxS6GVTuAfD+lAkSFOLZ/16ECFkGMYKInj9oAT/6HKqeJ+q0Bv47pXruh+/LQ
H/JQRPOwsffA+8qY7xQYA75k/dFQap0sqoKEaUblLyjw+PUmTQv+dPchDDtgDwVkkmEluQ0O3t95
qdsE8BR7fABm7ZTN/nULG0XFtQlu8y1OvdRRk8a+Vt1X2HkBWGzuja/2Qb83UQC/c07JnZ1Ar1xP
ArGexmUwWlvnNqEhdWgPZXPj9hC78NVmGbysT566onuK21yUfmxfp2frye3G3J7NYZmxnoN1aH71
r4C3QmMo9QBBGX3VT4K/uU5WX5CdwrOMZ8bTxOjZFxy99K5BM2G6MV8+yIH4xXcRDvVy5+MuYQy+
8BCwQr5zoVd5lVEDi9kpL/HQNDfovjl+h3/u2FXQzLCV2QWBVuMDMlgLtuplOGHGQfiDWhYDHXJb
tZULIDdaZAxjPz4WTvFDnqSPilBBEfzy2K3NcNsVUN8FYwILUmICR8fZPjXL8u36mbgk3WHcsJBN
xWwXVN3QMV1/tLxJMFijRhIwcpAgSN3Mjx/pc/2chNS9vSWDi/EPl+puFPR7gl1jHa7/gI0bYf0D
2LE53zX5aLdWhaxgPDrP2Uscuwm6UE6g7LIf9LVmlPE7UZV98wOeOc29ZvUc5MkmhdOoryvL6Gna
iy6sbG2Fm9XSculVB2pNM2thJUeXvX1ZIjd6LY8JJFknrzu1+zmUfbPe59TLpiAJRI22bSdtwEjY
NB24ldYLO8ioPlk5ts+IoO5WtOm9qY5vpYE8Xf+El+83VFiRsMo2au2wx0WaSgYDbeLYqd8svau3
z4b9btuNNwyla9qidvOlV8wYK1SjEo43DxdF56KZ2m7GJVv273kCNNoCLmj78bpHl9EFRoDPtOGT
hrlibk+iBVQQZxxSkEC1/zvXvQTiqZXLA742w21DqWRQzg5mGiB8XlOweYejZhEB/npzxUDSyFBg
AJ99ojfPDlgzA99dNxacoQtmf+ZxP1Pcb30kGA3Y2O/Mnd+GuFVLomiShwHu4OHyWg+ukfjamxGm
wJVUYEf+FeENhzFAO3WnL8VPkfDa5fUK61BGYB8NXOT8s0mjudNT9s3iHmruaCqr7bEqnrP05/W9
sfHRkLfCS1ABA1zC3zxVmkp12ZqpPzrPEGRwzVaQI290lNFTRk8eGnIYuUY5eX1wzSmbs8yEJ6NX
38bR3aD6ajB+gTTjjePlt0rrAqzV9BgUm2/MMHMhmyR4i29smfNfwM/mSVoup1qPX0AW9GjqxXpx
aOMTa/rx52sJuJ7OIFyY7ONfA5ASTcZ6xNZczNHLk1fNfvt3BrhoQacqyx0CR4yuUoKEJHEwZfGf
V5RQ7DlzgwuATmnmo0Zhxa7+meN7oiWeI4rmG33ptRH2zc6OMcGrLWkgleGPxw7K7Y0HrvOixxOK
KZR9LLNnu+NtmQTKr9Z0TbAtiKimtt43gIsALoumKrjGeYAlmMYn3Gn4BZj/HoOoAUzlP3o9ienS
H9CocyVhP3wjPYDbaKiA5Yqx1/NwkbGtoKNRpzXoQu0EMP5+YRKOgHIVmBp1bZc+lX63CFuHW6f8
3Cx3d4/FUshtqqZ+33xUeezqQoQD23rc2w3hmAFzocKKVii3NdMCR4JGeLu1vhLaP8YTBGwiP/d6
Jm8LJydPtIW2fGIzRkhKMG0EDmpuB8WzavQOrs4hH/2GPNFi8q8fN7YqvE/nFrgbwEl6xGfQ4/hL
+VINpzg7dpmNUXrTi+rKG9LddXMbpTsbgEIkAmjvWnCLswdCEtppeko+yRrLfRxALz3MnjAALs5T
WbbN+wZhFzZEi3AF5NJ69UoK/pUG2mSIyp/DJF71PN1YQDA0YQbaLYFrW9+K9ac0PIfR0LE5a0ve
ZMDK6wSodPKCNX1LUhGogP2JC4fOTHCL1+TWKOl6W6Ci1O4sjKzXKMB1iuAq2XDEAi0TcjbG3o+4
sV62Ki+qmnZ67usYNY4iDf1RKbi+DTZNaCD0cFBSYqT1axN2DtbwLDcwXIKZk3b6gPqSe93CxlIx
jNX/W+AStYEJx6Ro7vqqWh7jlByT9jYrBWn0VnxF2oJuIYjI8SDjyyydYcuRkrW1b4Ce3j6OuyyU
nsyH1KtfwTrpAQks/XPdr82Vw2gtzIJbAAQK65XLx6VLpiWpfYItMBb1LR4If/6+Y8VEoBSQsaPb
ysOZJZCMQQYGs3hdQKUj6E5BLGA+mPc2GFwTqLD7mG8MRaRxWx8MyRNGLBj6F3DjtWO1HWsxCKgz
X5YryDyeoPTj9vPP66u3UWKBaw6ePQzJAhw1W96zKzm2+sRxZliZoRED8t/Pil8Cnp7EvEn29FR4
1ovA5KZjZyY5x1LHNpDSwCTIHpVQ8xkozfDtF9SSUi/2ICbto5Hevf/N5Y+pNExxgjXHdoBEWvs6
zpmipW3S+NTH1AhjPy29KGwDGwUCCNf5iZAPiB1bLj6dW+ST0FoGN/NgxKXfVz8rKQXp8WvWLt4w
i2BCmwdPBb+WDDogoGl4Kl7cWmOfpToK37uO0e+BNgD0VS45dAe2pGJg0ta5Ay6J0ctjVA84/PVi
Dpk9NSWmm/yMKqd6Ro2uncPrO2XjCQsoCnYlE6fBXAd3tCcQ5QH+h9X7zxNWCvpQ2omfsFv5GeaY
8LeAJdQYTGjtilKBdDcdNJA2f1nCORgO9b1zlxpe50MjDDzNQQEIJxXR/W0evXOz3ApSgyyg8oDZ
0Utepsjtd/gFh3gHaY27xHDnfSK4kLcdxUFX0JHDqeeHSXspKfRmQXRmMO1oOsRHuo/C4bh4mJ5l
wqs25oIxTer/+XfEcD8CKBNawBTren2nyOlQKlYyX2mjmwXIqK4dfArGUnx2r4+qfb1IuWtE8/66
3c/jxR8/hDcU/bF5QFbErXCjjVPXLpi0LA6Tr3vKnrUhlf+C92vz+IEKBbUWRgWDQ7h2MUGaIw8Z
viUNhzd6qwbkMQb8ffI0G+QzuQ9uQO+6c1tRlAljYGoSDMsYRllbdBI6yklrZFAN28cQp6rNOwYX
/XdGuJMBzj5atoVC/Cw6WUrmEtBEGrn1V1ZsACrRngfvP/eZZmgDz4rUNX5XQ3N+ADLbJSPUZbK2
FSza58QgvyPApAjEFDIRhC7u7smhLpPJ9ljizNk7E/Qqv/qjvdN/jA2Gqxsv3ven6JvjpQfrOO3Q
cNUNcE4hgtb/hSbxVgQ9/y1czleZOUQcYuyZuOs+NAWa5BYRzMZv1bNAEILKJrhJEN94TGxU5gBJ
p58xRj3G+0rywUVR740nI5i8cXAxR4T5LJSnuxsMwRmCq57llBerfWadW+10yAx5kFRcSlnrZeU/
amq5TAek077XlohteaMNgFITKKw+y6oMt7o+EZYNLjk8b4COBE/PYfFNj5wWlBbUhxI9o8Wzjhhh
kMMORPjj18wT8g+yw3Dh7Zl9LgbM42Qj2gy1D1rJF6a5AkGxfX3o7zAIc6CudJoCrXUXtOX6+9or
duQv5lJQOURPALBaVH4x5bleATxQpWUcIxTXsKGsl0gVwTU34BawgJE7qMZCFhK01msLS11EdIiA
RtB3GpRslhutwdp2GLZrd6omJPfdCHIrc9wGgpB1EatqkfkgXfCcRvFHXMMznknXw9zG/BfcAnoL
emHQPb1QGMSsYgUVKATT7BCDpzKGrAsoSr+amqs/m64elmGxQ/2mfL9udyMCMFIphG/UT7Ce3I4d
QLtEwGqU+Wr1YJIuMEoRf+zWxQQTiAH4BzQOH/DMkhCwRcKEkbiF6sbJidz1u2Gf3xZdKEdHNSR4
u0iCzG1zn8AiBnqA9sd8JudZTcu8d1QMmWKS8kTm6CSP33QLGGLGObzMrtUUd2lEgyqe9/L0ntVd
8OdLi3QY3cBPKQ4eNqP2ZWU6VYHnLsIbwa5JVEGNe2NpMYLInmfIayA4x0/C202SQ+UEsfWz+tUA
W+yCISY6SJ62s45qtPsU9xDAJjdyGlgFkRa0IlFuRuq9PoGQw8BEAMXrSd0xYn7oOR0YMT80rATZ
0+XmXBvibuUlnRQlnnD2cjK+KR300aA3cP0jbWwTZgMMBniOMZ5ozpk015cBw7bolVLPchdfD+Kg
/QqSPGc37erdn1ekYM5hOm8g+UDpiduVRJ6sElzeEM9LUf9qoRkvHEdkadf6Elib4C6BKlZqjZYw
EZ3ag7KXnojkTp+MePM+F5H5bK4fVg0BC68kpna93gwgIJAaMuAbsRlhiEeWj/muDWY/ws1+EpfP
L8Mx+kWoYaN6Dh1CbL+1ucqO6swhauFDrnJnqY2vdNOvcuhK9/q+YPcUt4grO9w9ppYLWCEs8JSU
NQO1kPJDyWIlaJtxl+ujIFZdvjLhlK1qILEHzRkEANdO1VmiwFmAqtijSNnnuzFM9uK9x/bWhU8o
h4IuUXMw58ht9bweoK/dQyoytWRXdRJ/geJFax5JlewlU0SEufWlQNyDatUnDJMHPdfG2Go6NWpf
0l5tQFGd7mNR3q5/pS0bbD4I9DXoHAHDtV64Yq4L6hS4NLsWpdF+DDRJRoAXEdt+lqD4lcP3hhmN
sdB9vqPPSlQpJcgbF5Rtou8KQdkGKgoQrDkmL/EeVN2ehfQjUO9L6NodliBzPTQH7pJAxOyy8XjG
a+vsZ3Cpj+SMCiZJ8DMY4cD4qvj5d6asNHgjCK21oAjSkHy9vsIbJQLgA3DgkNQhZmFMdb3E8uD0
xJYXPPJmN35K9/V9FqanwaswLP6Q/Reoko2TB6UsXNkWVFMRVrineprbxgB0QuFnxsewqEDNyNDd
/NE73657trF3QOKJEwchWFTj+FIcJa2yODM6Efn8mOcF+IpOfS8qeW+Fx3MrfPnNQOnNsKQWyc99
/QJS9T1jT5jRVsd1KWZP2LgwV9a4F3mpTk6OAnXqR5PtJ3R56eRGtCG2baDIgMwCE1p8zlFFpZ2T
0kx95b571fHCSJ4twIwYe37sQUzEF9aMWFziTh+8+m2R24L1AvyalYF6YZaG3ZLc6fmbrql+Zb1P
wBlGpeRa2bMBonfw1T2P9f5v9slv69yNUzaJKdEEa9o3s6vFlm/numvD/+tmNt6OKGOeecndOKWu
xvkY/29nDHgZ10D11ABhvX2rF94UMB7K2M9fVL/1yns7du3v6Z+P4kKFAVgJlG/RakBlZ33YdVJb
S69nia9k+Y2+qHdtLbuKVR7VuAiu+7t1MoAaR9vRRPcMeFjOVjImTWRJuIWK1CU/dIz6k5/Kk+kC
Fduh4PkXiRd4DdHoBIQdlVy+AmgWeTeAYxPg8twGNz560enfeHRm4hORcnZL9PVUmJoEE9QHi3a6
X/amrz2mLwaonzE0KdiXG+fw3KHP/XRmzXKoOfcRrJnUPpKsBymcCPB9+Y0AR2OwaKwaQ4nxvW4r
bkAyaHdAlji4cfTGM/ZQGvXqwGKkstDSEX2ly170p0VA4JAbszYXF8HkCqnm3Mm4QMPxtcckBRMp
wlMGsl+i18W2d2h6g9MZQ0YYcV/vdgl1hDyG3KdfQBHmRQHTX7lTX+Y5NI4YkxH7dnGzMd/O7PFx
zCzpaCiwl76SVwzm3FUhZiruFEzAHHoQlEy74Xt9Eu2TS5qiT7OYo0KGCTwSXzCJpWgkFZjjP7MG
XHTxa33Aq00HcaSrPOku3sImygvV5GZCZuctl4HOYPzcGORGC2W9xNARwesqge0+hbI1xtTL2bdk
EKRMojLjRQ4NL8FRwLSL0NiD1Oba0kIyolSk+g+w4LR8LKEaKO70zu7b9MTCivEKKVX3l6i1wOLU
6nZihj9DCpsgQwN4bTirlc6qphL3YW/sLb31c3MJnWgSPEgukz/YYZRPgKFCvfuiy9xkTWLkc4bd
+lYdFN+6QffQjYMcuSeMMnJbcT6x5ZuuABqugOGP8fytfZvNaMoTFb5pRYde6eTS6Ct63NdvApER
7lg4RWrkwC4jaRlBUt+bxi1qCweydI6g9L4ZXHSAQcEVjzF8uLV2Z5lLkILRGkt4WG7zILlPd9L3
xTPD5Bj9McKWfa4zW8zrs/BsOOag1TaWDqWbFxrbPm3H+96ZS4FT26v32ycubQDBfmUn4FPyZ/qu
ON/ViLqxLWqPbG++z7orKGtALskl5WWWN2bZIelhKpq6V/ll48Y/tTvqmorfoJyNWrLl5qKC+qZz
v83yjCcDphEIkWHWiE61YbnW8B34mOD6/tuKUWAiBLuFCVwvSrDrL9UpxCZDhLBcxbY7oUgJEDbW
UApp8/O6JRYK+FBxZomfzaRNEY1zhJ1ONAIYuWntZdoig00mrxmA5VCyp+sGL3IEbEI24AzAAU4w
RFDXrkWmkxlGBddq8k2vntpR8PcvX4ecAe4Bbrd5C1ZF7D6wcQ6QJ+h2C/BJvrYzoQDhlvexEFK4
tSUwM4KnqAFkCtBqa5eqJZ4hnY20R6lfQLGikH/qRJBZbW6IMxPsPXJ2dEGrSzu0OIAp7KWqDDDL
ZzutR0qI5/TuQoBgCyd1bEScJ5sfC/AoxA0wiYGEYG0WuyOBXDbuykSpvqZleyqbKRPcIpurd2aD
i4D6YHf2HLfYENqvcXqcjad4FJSHt01gv2HWGS1vvsJpguBAHZ0GJrIvtD0uCdTLLNFtf1HjZPsO
g3T/Z4Tbd2SgDcnQVsSzOn+CvNauuDHdGjDW/wI7ezFJzNni4oMUSXYX5xTU8Yd03+GdYh7A6xao
wknirZVDCGLj4RiPtvkhIhCvdhl4iDO/MW7kdG9juDMBx+v1kHDZM4A751a4CyNNlow2dkY+ewad
C/TxTYduzOSB0/lH6Uu+aO5R5BYXhJoJMk2AduPEWouvkndzrgIzEuEwt04Phs+Rf+H4APrH5X91
ZZmj1uDQavFDDfpaujjBX6wcsFQmk1HAzuPJaSQMzDSzjBe69Tz5aAQ27rDXdhECHbmFWpFX7aaH
6yY3nTqzyEUiwLadtJHhFASSgjGGWmwrieZNWFjhL6Vzr7iwk0F0oHIYIpcVFRlpova19KgLTjEo
JiRHEenG1m44N8dFIAKFyaQhuNJnSQ4jCkRhVc9PqiniyNq6a8/tsN9xFsSjLNeUWoVbGVp8+k7P
n/tS9akJHkjRhOGWS+dXEreCeJBMkp1NeOQUz7lkHfsp2k2GFV7fCyIr3MJhhFGJ9AlWZGVSIPPU
P06zI2HY0BZsOpEhbuVKbUqk0kHSIOk/i+ItVR+cTHBHbO3r8xXjYpAMuNvQ9wipRrv4kvx9cSrv
+mptZyZnlzgXdYjVx3bLbjrz0d7FN4VPvNzTXUxOMXFPMRhxs5pw7hN3JZnIwp20QpjDIOTHHFR+
fJwx84mDhG0HtrTddQe3v5INdguUsFG14/KgBC3LeB6xhGQq3Xm0XaV/J9Ov60Y2835GBP5/VrgA
VLQZHoatwkKe/aiFZYDm+bDX3SGA4PKueWFFSZFnmzcUeA1wEyJ3xVg+t5JDTNSuIVjJ5WPwpbcE
8zGl99H+WjxIoR4xlOBf93JzN6LGBRZOWLuYEtAdSvquRM1JUya3yE+N/HzdwPZmPLPA7XfNoPlo
TrDQ+v2v+jB/X24YByeweeg7JP8FNPayR8+SljOL3PaPxry2gPtlSQtQMpA7VnYSevRQZBQky1t1
l3ND3Mda+mw25wSuyUfADY7Dvg0wbbz/y03x+yNxWZhiUIjmmgh/6uwpelAfSjRTlCcDk+ofEEGR
b1t03cj79Q8n2Bn8+zPro3iiEeqfefsjYulYpgv23uYx/v2d+CH4LO6grxLjgLVJi/kXPb1HFebG
aWNBUGc7jL/lzz6Twx3kkso5nvB4NtXJ8KgtN+B4LurihBReEHhFhvjLME2mrOlSJLE0CrVqedXL
LFDryKeqIxjJFX0d9v+fXfG6JI1902Lr1drkts0HFRlQRUkEd25JvOglqQviDx/xDxbVoUYSRAd0
vVj9FFNmoRUsN1Zg38cPGG1G2yK6AwzmWf3q+CS4vhfZQeK/4HlCw51oyTAweaaOmZ/UUebaxBlu
0pnmGMzAYX8sK6U/9JBxxqA6ulWW4KtubVNwOgFLheqjDHq89VKr1pxaZgXtlbEdipD2kJ2Is74C
RLwrkugvzgTQg4Bq24yIjy+TzFKaY/NMmW/FhjePAPZjaDJ2GyqcFdoKXueWuEu0shWqDaxfyrCE
Cwasn6WgDCABLAVgbt0Rv6nc9ksBsWiAM2LhgPAl6A9RGm1u0IOiAwa6Fv7RskArogFHH4KnFk63
il/4khIMxclhXWKf+FF9rEw8LIAeu76bNj/omWXOc4nYs532sKy2YQrG7VkxXGksw+tWLsG/nINc
2JGXso8hHl/41S3GonzSuVbICFTqQDsWT3SX3CmYt2FySqJLfSsOnS8tt2NBGjlBZQK4BfRk/Bpk
mJJsHSKq3LYJEb6p2R+7OJtnq8lFoqZdaq3JaeEPEg0Wp/dMrQ5pFPnd/AgKZY+tcFeA920cdlY0
eHqHCkJfi0BLm+Hq7Gewj34WEKkd60qn4qNGjXlAv/OO9MsjOi8e0bHoif5F8HVFbnPhMYY2sR7L
cBvYL0AagmXPCEcmrwatt3kjpvXezAzPPyoXA3GDQd2o/Twvw0HNwSHu5T/rr22ghspJ+SlDhpV4
ioicXnRWuBTHXIwxRuEh8yczP6DY6kn0vbL+4oI+d43Lb+KoV6Osw1pWi+PPDhLRPg7G3HBjWSTe
uZmOntniA6yWOUqaL3BoCPMFurlMsMDBZTaUUDdjJSDhbBg751cOCN/WtdPcMgmm3/wJ002ml4Xl
EAwAxDOBKONbJ+pXbH4xjKUAyACtFEzzrQ/CINUWWDTgIJgsPMyluUOTolPxLtj/WwkIm375PzPc
/ocIS6pMDa4PdWcB5B8obP8/zh9D0LpNWB2rk2jkRmSRPwDzUtWaiaiWlSAqkNk4pgiytBk4z5zi
djuVcr2a2WwkXn5umubBorz0DuAoY+ddXz/RV+K2vD22sjqyEk07P9sVCK8cCHSqi6BWLFgyPoef
HIfYSQl/FoIWu/Ut7l6uuyEywF2lQ6EodlGYgCe1/5Dq2yS/Xf/721Hv9xfhc/dG1aY4KyW8h+/J
a/fD2iMH9QdwzLvyB0bJICsuYkYXucRdnsCVz73V4cto5B4a3l4piVTtN6+qM5/YLzi7quq0zzKb
YNHs9kkuHgbznWiOS9t/6CAocAr2M49hGUra1+bU4cgQ+xZdwNu4ML47dPxOIuGEu2jduIDQTSnU
rHIcT1q/1XkEuij5r86MKYMFm5HV8lzYxhyZdqTjy5Tlz0VtAU8+aIngKtr2AnyfIOaByB7f9Qfi
bQKGASemwOsCsDTXrgVncrOuBB6A/zfBfX6rN7tkxCDcJ2p8fLLCMVj8cdd47Xvnz35b+eQ5+fJX
5+i3Ue5WSKXOLqiOrxN9GQPk2iGIuKlrKy5GPxlAhITSYa53161uPtvOPOW2hGEVRWuMFS7YSvPq
4n62O/xnDG39H9rcFEp43dz2bv/tI3dBJJDkjD+H6Um9BEmk7Ss9fbRb+ZvhjK/XTW2H79+muIui
cxpp1CWC5Szb77ZevRcR0hYiW/9D2pXtxpEj2y9KIPflNZfKqpJU2mXLLwlZdjP3ff/6e6i+Y2dR
RLHbDQxmBjCgKCaDwWDEiXMeLtv5PDFJHxGbT8jcExb4+We9xCc0XO3dfLZvWtRV//YYQJloy6IK
xyu5dnVXf49fOkhftj6qvDvHFzEifOYPOvstGOA8j1sy0WuijfgtahHOX83jEMZInarrKEYTyAKA
LNTd4drcL3vNFY33Xf7gGLM7t730A3SbuxpQbIQWx36fRjWcxp+Xvza3jv37a0P549xKicZXYTg4
JV2g7GiqNu7lyU08OrYs7yMhnSgv2oD7AWKQqL9CKoS5a9TFiuKxB9uNHiqJ29+mfuE1fnrKT6j2
YjZ0Eg+h8y4fDGbBIpR7QFbAeK6URM4orSiGjTvnffXjr/NTEkiANUK+GVLsxRPNgZUf8VHEHcSN
e0AuANsONBXQqEwIIjammUfaJMhektPsW7sFnJAQttLd/C0/jadiJ70WXy7vKM9tYAma4GCG/ywA
b8qVNOoxuM0766oC06Z2tLP7PzBhgjYGzP9gtmI9M69rqTHTBbeSvE6uAxGFnZNGamDoYyW4ALn+
iUHtX7YY/xxmzZ4VlbIV3U+B9cGLB7aiE60i/IOHCy+egq0Dwk6YmgEpDhN7YmVppWbEhumheVTf
iqCE6CoI5Chp1vyGBmlAMNV4FAqS0b/LPpg2di0mzuhpY1sdgd00cS0SQPdQUlznnZiusaOEYZkX
T/6i+EYR6ECF35UB2YloUrgnEzkGkKOUT4Dd1aKLSV/OcoUJiSJxtTYDR6SlCdKzz7h3RFQwoaCJ
BRVNG3Rd5/GmXlOzT2kNroM6mbFrH7XKlcBEUd1AWyCQMAtlgNd8DIu7NFjc9FmU6/KOh6PKGMcH
gwg6XUxUNcvk/3NdU6/CplhP9pjdjuMsqiJwzz54wSGhhKomoLDU1TYpL0lilaQKFvox+A/xrn71
c8qQsnpUQx1Doslj7o0iyA9vF7dmmYxA7hMQWlKGNAVyvlZZ3DmS9Xj5+H/Qk7DeurXBBFTLqOZl
HFEnn7zqpcfQYRROR4oyTv0StORACboIrfFp8VU3v7evxBz13F2ExiwGtEDSim08/7hRNFlt3qA6
niSjX5TfbQ1qycXb5XVyjSDwQLBPAWacVXKyrZzUU2mhsFWNngEyCt1oAYXfX7bC7TpgPu+XGeZr
outgRyPN8XsfJCUH+qT0saomBGHfffwIhQ8fVZtAvS5PUBjwMRxyN9yl37rBHW7zb/hZgt/Di4F4
awC5SEmaMCh7/m3Hrk10YiMjKK/7Q/Qy3TQ/wfkbRLeyv7oaBCaq5+LGCpz7BW6c0xQQumTtYWoC
yf+TAsjmt7Cv+dSR18z5+DbtcKdC3ijRs9fL6+VlB1sTTECQSZ2OoDXBc3stvaV8K/PrJn1JMtlT
qll0mwm+Lfu277R2ibIS39ZRoB1K0F8Cqjv5huHZwgVrjFEDlgWG0j0xwoEINpbrzjTVA181JCg1
Zl/NpbBWK4Jt1bySs5Oij65piWrj3PCDNyRww+C+B7XcufO0y1gnkwYjg6W4qXpTgF/l8n5xMwKA
bH6ZYAJroZe6ApV7ymK0gEOlc9crwK3dZfdRXTxctkYP36dQtzHGhNNpIp09aDTUNZ2Gwj5eG6TP
r6Zp/kmq4SpR1JexUgWXJLePsl0iExLQdx5mJUEfhYK06BIpoUf6iAmOJNQfKRoD8qHfFcltguz7
5QVzjwOwERjJwQ6iAX++gXI591BgQzVAnlY3hn73chi1nZ1cGaqI64frKxtTTCqgZJKRElqqy5Ta
W2sMqVT57vJqOCZAdEkZ4cGmh5EUxucjSZWUWsJU8qRI3yAacJyq+cdlE/RPMB6yNcE29co6WuVK
LmvfMWPPnlSMylbQCxhBNTu4Vfw2dORGNUvBwnh5FGimNHCS2qCIhHDS+T5pch9Vtp20GPuH7qlL
TlOQXNEXHK0WznvH6wPaa7Nvs7vuLtmJHqe89AY8O+BARJZM8ZfMwahWqc3rHgyFlAK/R3kSJPjG
acZF1br6vjs0/wAM/oHNZ781RQkBogROhU9kj5O1LsSuY5DXBrJn7QbTJa0777q39UPmVr3TQpob
04dB4au3M4gSsx1ole5GUBQAMSLMmTmnBeNyv34Qu/mxCeHKZqIkeNmkhpK+do+DXUKiNerLxDVq
yAQZI6bnLrscz6u3VpkrK5PVXFkKfAZi9S/WguvCEfkXJ+5hYTr+Axp8+ZNacWNB/FNPU/BXy85B
jbXnJJ9Os5w+4WrpvWStJ1RvRQzy3HWBGA8qyWDa/TR/qOilCdpgkEvoEKxShr9UU9QL4+7XxgJz
d0RKrFTGMua+XL1rkDfte+I6NWBa46lcRGoinAsXzIi/l8MckbbVYsmYaGE1LzyzfnOq1B3BS3XZ
GXiogjMzzGVRpy2JP/Sa9HC87uQb2dNgbgb5nBXEp0r3Wnk/FJ50LHYiHQrRCpnwKsnTAEo4u3XL
9CHHOFAXLW4vxQJ35400blaIi+k81jVKZKStAoqTZfFyMLp/7cEXukePu8F9OHvkDics7a9pPiru
Ql92StBdnhuHCF0vOxV2cUiIm3anKRJRJvFuEHAygb8WPCd0NvXcQmcrTdKQDyZNbQeCCZCGSWEr
5KLhJU6YwKYESeB2UDEeem5Hk3CPSTPog+JD96IGTaje5XiNLtd/pBYCCgmk1VRc07TwvGFcw+rM
onB6EPnJ9btsj+48mn5D/j0kDCNBoLBGHQr//XFJbd7YtRq38rJKILRLe/laXxxrP0KvReB/HA+A
FYRBA4QgUFtivhtBtK0iJcpABfAI3F5gYpri8hmmYYe51yi3GXRwkXdR+YLznXGUuEQNAeuo+y+1
nAfZ+JR3uZd1qyBt4AWLM0t0rZsvJkU62IjsovS12+JlxCnCUOk3K5iPk6+h5gu2gRCM/IIQxf2A
m+UxuQr48fVC07A8oEcRbn8mohyME9bPVsWG9WisR6uxMz+V5qBOEk+FNF+8qldy/7WdX//bZjHH
1ViNdI1srfHt6sWoqKz9UxvPwSK6DXmN4LNVMYEdrE7SssoGZQ8G/8tpeo7BdB89gjHZK3bFbeSJ
2h0fEeCTH5rghqMS8KAMYvzQbgu7bYmFec/FHf7Kfzi7FayCBMVy7WYA6UwSGhiAweA68GrV099I
LtEDhPf4ATju949gXHSN8rKFykzmg65o3iUP3alzR0gXqICtSN77CkVJl7z2D2rmLVciHBknFp8Z
Z1wVct1R6+jDh3LCsQttzH5h1icUwai5J2KzRsZhtQW62pWDfniVgB/A/LEK0RZ87wG6Hak5+PBR
8jw/6cPSmvXcA2MhAc6IHD322kfAcoGLcaPHxc+RJYv0xbjHcGOSuSpjLYtAmwjJOwL8puR8t+Tn
0kafzgmXSMCFx42YG1PMM7UiZZT2Jj7gmNee3Q7u2H4f8hL5lWjSjJd9wCV+f0jmUJhzq2OOO2vx
6EgeVjC0esV9+V27wpACNEtANODFUAgiADVWgkXybuwz08xRwBw50eMcH1QOh2ABVhVA5DD9QtXh
2mfR4B7XJz8EIdA3wuuKcf3amWVTLhGlJe2nvMxutDxcDpycbBGMk4YOHAhNitmBx9SISdqVVuZb
0KqcBsldh3ZXN6sgKeCaAQUFCqoYK9HZdfRzbC5mAw5Yy/petrcTWtaz83J5KTz3U/DohjIH8gnM
V54frgTMwqoZKxDXnb9p5Goi5mGNcLD6WHB1cr0PlBomJISRe+L/nVsima31SocpUdNwzcXNR7c7
pcVHpxYOOCJOj26ZHYy/EI3FKSP1bfZC2Fpn41RMyZ+0rABZP2ZzXNNrwsg3/ffmMIZlKIofPKSi
ujXHXK1kNtJoBJMc5o+Sk7GjxnR3PmroCPU4X6LqMs9TtuaYC5aCeJ2ujDO/7VPlXgatIESAlqy9
ztNWFPF5HgPWMRmNRZnyDjD7GMe2vYIZvPXL5VRSVt529o15dR2hsgcvCm8tMXuWlkofV1Wc+4CG
3NvKvh7+wkxuqJLI0yRRUfkzVx7gkJoCKhQM52toHDKBWHWqBSJEgJKOO21nOl6d7qrn7BvFmKJz
4aJTAKUDaHF9bdHez+en8ZmmDfE3EVse9/tufgcTpa1Kb5Uxxjlpo/QhXV4sfNuxb0OwgAiOJN8S
VNNALQUimI9+ziaFNhKqW7w2pW8Y3w392mkB+DaBN7WE8hHc04cyzP8sMf4pTVIDvpk0Rzd6ejEt
ZOtNaPvqoxG2aAy/qHvRe/4DCvHpvG8sMnFtTdDud2J6IvwJQq9ZkJ2cneOWmMxLHowdsIhHcJUn
bv4FVGzgoDo44Gqqwzwg/vozfxaNgfGuJA1MxRjABgOoITObmoMh2TJSbOpiNcGAnRzTZH85knNj
wMYEc8Um+hx3rR0BL6hAlagcgkbpA3ldg/9mhjn+0xLPEikmNMxIfsin8phqzgHAlLvLZvgRdLMc
5vB3ZkQVbC00mAa3yV3nq3JNQT2S17uZipmaABMJh8s2+ecB7OfguFXAAsH4zJzOcWw48Bkz173b
Ktv15lWpCGRdefVmxJlfVlhmRQujTllZ4CZqK5ByuIg1FAjmwSW86pCjFIqoktyKngO8VveZWSal
zWK5BU0DzKr3MlTsT+1OxewOHUhE6ucqX9q9dFPSGgp9IClB9F08r8r30N8rZyIsMXKVECUt/Lp+
Wo3cteOH3PpyeQ+5NqD6DjoFnDUcuPMsA2OdNIDiFBi54epy9yPv1uukKwWpGfc8Uy53RE6ca4td
CvrpU2/CTJYdlyn1FDDHX14I309QsQbeS1EMMDKdr8Q0or6yMpPi2YpT5XhTOO8TSnYRxFflaToU
VI7Xv2yUe+NubDIxpFfiWW0jhKmu1SQP2Eg0CVd1B+azq9Ya4J2iuChcJRNOiDlrxpTDLXvEaTvD
dCw56k+5Wxe+PbhzUB4BYap8IaEM9YNP98NmpUx40Yx2AZxNbzFnTHEf/X4CTPAfjP/Sm+2zHR3T
ckDN4fnK2OkLPZHWWsrw8ElHt0g8+y91fc4CKehx7Vg1Rp1c87vz0kDE5k7M3cc9Dghl/zPP5KET
iPmbLCaQUxi14xpVrjnVgSIiHuI+0aECBCpjHfTqIANlfJV0UdMtyNTsZwiwgVt93q+QLIsQ0z6G
3736xox3l32VG61BoOrgAYaMjeXblZMlj7sRRzCabmbpqul9JwsXQzSbxj3plKdZhXADGPGZY1gX
s7IoHVKXtANTmFp2pauO/1omD38ZPSqd9gMtUAcwpyCVi1XW8qTxE2V5ibTiJZ01QXrAO2lQg6Jy
PiaEmj6lIMD/FuOEE4w+JxAhiav42l6DtoangsSxf6leVdnNvUL08ueEFFDwgbubsoQrnxTGh2WO
MoDSqOyFr8X+WN2SfRdKQfNuGfTJZ34lOioPlNpC9CriLhlfFqx5eMRSsYhztxyVMkrGldCUXvWg
mXRLe60rqIyjvXRfP4D6fydCynIOHGUc/GWSyXSLGAo5+QhmbzVD4aEHK01xaoU1Mb4VmknqgJh/
guOWagGhHm2FPqRuX5ckeVo76apuRUMbvHMNKusPXQ/w04Gs7/wDTkY9KpUk5z6kvYu3ZG98yaCx
NbyOgXVPq4nGnVAFgBOYz0wyN2uLN98a1Wi39H76pMferMJTnS/ZkfKgJF7+1vgTcqSpDxBgnkUp
IC/thHm8DVQL5CTgM2NWvEZx45QKcBaeAYg1VBj92J8J+FC66zIABa/IYTjx5cwgc+WqU9TregNh
MRSs3NQ4jsJnnsgCE1xqCQpihZJ1rpQ8NOm7jszrciQWfjTmkhtzsujJQOnsAb0nBEDfeKeAqdid
fJwyw42PokSFewA228Sc7AUCd2Dwg7JGJ4NBvo3uC619SPru8fLKuGYcyDsizQOe2GC8wa6aMasL
iOaMKTnFc/6mRNNLByzEfzPD+MAwT1FeyRnUc3DOEuvU1LZXV6tgmzipCDj4MQaB6SVg3dnp2RRz
ZEvXaJjUBQVykx/0eoB65Bct+hJ3fxHj2+U1cb1uY40JHanRZbltVY0v1Wbhoij4UmiR6E7jXi4b
I0ywkMokT8wSwgIYCD7119rHeTVfM8Dcx8BBJdHcg8jUX8LLa+O7xe8vybhF00lp3Ko91BXH9DB1
RebKGSQq0zL5edkQJ8fRKf2wrqOLhbSKec1MfUlmsqCD1CKFS/v7dVo9XUKpVBbJU/GWtLHE0tCl
Zarm2ShD9UK5Hvt7iF+7S/b0n1ZjMy4xJFNc5paDVGCdvbIpPTN+19LJkybRzS9aDeMXLVy7jQAl
8Yc29/o62qd55maNsKZNW09Mdr/dH7ahPtStMuQL8rYcJBGSmx3NgxZSQS/RXAXvNIElkJIrIkNE
T+P8WtKNwogLAy2NYtFezbq7RhYuqoDyP9pvG2wU0mst70fYaDFB27jWMg3HpMjrUFlSUVbN643i
y0FK0zRMyIax3YAIJZh6kHoqHYM5/s6139LUbYgLckKqw7MGFH9I3KR25SdUWY/Ci5462+et+/0D
mDurhqpYVJuAHaYH8D+Bk2mFFEQLTsTaE9rihantYpnbqpBG6L1Ec4naS6+6I96bKlBnGCrQ/ejH
eBwDc1eHiJK2Hjqpu4pmlrn3Myh4gJbBBBdq9oz9uszr2BrolPqLAnW2ckcC68H6QEmk/wBMxUnh
AM3RMKQGxmqoRbHOOps9YHV40+eQhOvCfk9pR8U9HU5wPDPD+Otka0PSDrR0MKc3kXLbDLHfpABT
DgLWP973O7NET86mUO5oKeQgLNrNAY/urj9kxw+c9tfmmipzJzsR7QTnJJ7ZY3xzXvRiyVI8p7vq
Tl+fomgO8vEPWAzOjDBOka6qvsgdPp891QD2vaZF52axyPc4gQtWkHOYyKE+CwSbsZmjVlfhmAG8
N8vaoVcMEcicRnPmKEO4EQTElEKVCvSeb49hqWtBWqDqxp3sFatLTzOqK1+1v6As9Ch6odC/dska
88LL6mWZnBxcLossuVP7nJSSS2aw6+ovWjwfLl+ZPE/YLo1JAIDXQrpOh1qlfHLBnOhb6tPqtIKx
dt4mbaywJel0KHI8u4B+XFRUoyLitqWIiIv3Ft9u0gfH/eYMWWrcLMmETTKWkzF4qhd7evV3b+3J
CDXt9W+lWNFR4g0+o1GPjjPm9KACxdZv+lInc2XgC+aah+ckHdX7X/wrDsUPzXYLsDoBQQtoHy28
Cyuc3I+LQUwb2D5U4Nl+aWp3o1NSIU6gWn1ax53d2G+vKGAxXl3jZ5m5YgEE3ssdy/5tlQkhplzk
5pTAKq2rmlTtyHnK0vflrjjIfnNra/suvzESQdeG566olEFeCTBXqht9fhIRBCYtIkXtG00J9Tkb
XUsLuBlVyP7LectgMvi3ISb2S05r1OBVhLCZI42TlzWONYDGLsIz9L1vrCRUxzKKiZcSQ6+/obq2
iGY+REul/77xZ3vEoHBLJOg7D46bSqGtT14p4oARGWF2MQd/eyKhfgznfZF6yAsptyS9vxxiePFs
+ymZ6JmjPm2qVA3bmB03wtOwi1KPDLcycQJbFik18WAgZzvHhM8hLuzFQlUJx6Ec3RRl79kHz+eV
6VfX+UOzqw4jmhyYUyxuRUm06GsywdTMlLFBfQ4qw6BVW/RjvJYuMZ8vf06uERD800l5KljIPD3W
YgarsgUMdJ0+kLnbR1bnYsAsvGyFF1QMTK7S8W7Fwa137n2ZE9e2XiNXL42/unLwOmP0/70FFDIB
fQaSFwGUrnPj3wrUOQAiRrzGUXNTKEsA9rG7bIKHCkP2rwCSRi2BAO7cxlzkZSUXqA2X1/ax/iB7
pbW9FhpzuZd7l63xNmZrjNkYgon4dtZgrNUDs9D3QPgdKlElhwdLPlsSEwEHfYRal4Htp0hFibLU
ByrUBr+DiEoJDWAM0oDczqVXiKjDeB5Be4XAEYD4WP0Ys9rsV5xaCgosuOfQ9ZcijExIqyAXocGG
TXy2FpgPmMqkjOclAddak3vALKLe8VPtIV4Qi16ivLVQmRtwPzjQ4/7IJTZrkSt0L3LKKVcbiteo
sdfoopolPevsYizaJqYH1cJNcu56XQmqoJi+3Kl0aRdS6VJa0Bbe/rzcdGOHLbpF4NgaAb/JPqbL
dHT6MzxwPdTfDvpe8rXXyz7OvfYtdBpBSKCgD/Hxktl8ObVts16nWFn5OKBUFCTHGeLAAJYOqMXS
Lkt503yZHEGs4B2trVW6nxurfR93XZKgyWmbne3JxnpnWKnhJXP9LlgfzwexWxhkN9Hfh1j7uaUW
+PhW11A2kI9p4Rmq+w0Y3cD0Bz996N+gT2ngQfZH4i1onf02y1xask1qiMKC3anJ8pslMp7nzt6Z
3Sz4jrxZSNR3KEkI/ofOQ54vr9eXMpMzdKWHxav2A5SJqUZImXrqsToVAc1UpfvI7b00AY4QHB5+
K4jJvK3c/gLmkEOOgjiWgmoj0aygyrMHSdVdUs4C/AT3ObC1w8TJtkgKQ9VI5juP2Wn1wZt1k9wM
gEnWe/tRQXL83H3vhYwA9K8ypx43DaQawPeBsSF2BGrMBgM8nAAvqffKbvWze83X0K2Yv0SHwpMP
1fWrupsoHxNo6YNsh7nkpcdjyLvsxZzwhoIX5QyBRhlUk5m1m0suN3OO5oWe3GRj4c0oBV22wPu8
MIHYieKaA2UWxkRv10pTF4DaoGLxt/BVHLuUTt3yBn9+i67oKRGhXjlJ+ZlRJgxYtTlIiwnvtbL4
u4ESdVlLAXobb12XerV5RaKny8vkOOuZQfrvm7iT5JkzJimc1SjKUDG+JfoQprHIa0RWaEzaWulU
qZmtKPezqHZt49RCrX7oHy8vhRPYzpbCBLZYGzrTHMH/Vc+Gn8eWP01XvQY+GUdEbMC7I85MMcEs
blGNxEgbBWOO1+DKzHeV56Bkovs95vGn3pP3muBdSH/9p3O3cUfmtlWtAXMyOi6IukatfJiAKsJz
n7K8yaVbGyJoCHfHADSHKgIlYGOhvItURmU7oNFQEXA3A5oVr4UrD0KIFnfTNnaYU5aMeJ5lHcJJ
eT1CWGcIbaxs9rrnJKRsgIZnmd74Mw8xY3zZW3hVDYCXfq+QOWrKWidGXgCsPO+isISetpR6pgV2
perZwtQlLbdad+glAjgV1qb3B03rM/PMwWsh6qJOtJODifEfg5TclaQVJbRcn4EuJXAxYG9RWfYW
sy8nvZ5RnywLvNOyzr6Vs/4oGXbsd1J96ErlIPioAossR4s9LVojrYBg0prJeqgPynXpp7dZGNuY
jtHQTIwD6Yd0J2pmi+wyt75u2aRoAc3xW8sOZGVPTMdVpBEg87dFF31W6hmfjuLvz8oSt6ChWKZN
j95lnnQGuG704iSX0Sw8G6JFMWfDKGxCJAoJo7QKlCA+r4/gchteiwNFuFImpWTXjnsHKsOeYCPp
32bXCCgakDFgVjABXzmP2EXVKVZv00Zj2INPYf2eJzvwRGMwVHWT29z0MpHiMO+rbi0yd8RcDY29
zEArT3FxlTXqzi6eLy+KF9O2Fuj33txCxqItaM8CFtk6GGIsFL/tv9tRv79sRbQO5m6YtGHMih5f
rp3b6K4HNPPBKLpesEEfI3uXNoi5D0xCMjDCwoyEJFcOyt0qu4m6a2W31w4GcWkJSMYEbyO7re7W
GIuGhsnPutr9p9XqtL27+aaKBI1Ji0bRtnyyalwTuUgmhVfuQm/olyvq7NleTWgJ6zCxAGa9g+bo
N4o/g7TvXR6s4eDbSOZbiM9LgqXxChEwTAWwHQAkPiWZRlVKrWEBzN4F0q0BqnSrDur9CLX7/pQG
eWhggCX3RJMevFO/tcrcS6U9ryqpkHcO9alsMdeagJzWviua1otiQ3AL8q7frTHmmE9Af3ZahFAW
F8Ox7DJPq5pjX2W+Vg/BZU8RmaL/vvGUPNWnflrxXInGZ40cSxT1yKp4ci26g/ih6/e2scc86TLS
tD0Gl4GdehpCApxw89V057/WAHUkcW+aU6A48xPmxJuTuaQd9ZNxVz4VEIl5z93qqYUp4ou8gx/D
fi+OOfZFm9bzQhvDinxSx9dVulMc0cXDj2C/bLCXeD3PzWR1uEyluNhbRvN1NuYfl51BsAy2bNmo
xWoUaZL7g5rtDDMOna5/dxTR64ZXHsXWQFETost4ybHos9xqukmp4Avq/Yh3armLdzNxyUEKix0i
xh+t6rc15uhCSa1ViYELe9auJfW5rREdLFEb8PM5QixSUOqlr1JHYwscWlRZZisZxG/AhaxO100e
1FDerTEIc3mPPrsBDOmwoVhguwDZxfmBlWO1zvrFaVxTAzKsn4NCyoQEbp/hP9BxpYQdqOIpNtC4
50bSZJQ6vHob19BXS/dsbXrIyvFZT9f4YRpN+47UCxhQMUIC8kjTzldPmfux/td39vmvYGLTYOZz
NjUjAZxEcnt9vieN+fbvv6aOuSjUl7FaKBydL7TFO6uOqhXlJj35Ese6p865oAfNKVlgGb9tfKqU
FvaK28KADhTiBIqkplHfLIpcPTp6Vl1Phia9mYVVfZXiar4heik/6EtX3w4Y9Q6ytEZojGZ9rw6F
c9PkTvlw+Qt8PvMaWA4o4FqnTVyNxu3NBdDZiTNXZgbSbAlg06q6cRyIXzvR62UzPLdF3xbvHdRs
bM1iPAroZ0upxwxcYC0AbPcLiJcwtpjWQyMATXANgT0HI1KAFsKBz9cDlclhntsSs6yRLpEAEnXp
A2gHxjy8vCDud0Pn29EBODXBXHduJ170PBkWuwFk0fL6tg0S1UAVVfSEEplhbrGicuSmVKwGJSfb
K5d5VyZmkFrkcHk1vPCFYAxKapvuD6tLnqSp2ki6BLamQa3QjY2/SGP2kmrGt95s/Mu2PqdSAJhq
GFqwDLxg0OM7/3JVm9VpKoEgSkUZyCbHtvjZdXk4KD/sYvzxB7YgIql+PLQ/NVzGdEKWKjsx2N/q
ZwmMvk39o8FETaRNlM/w+bI1nu/hMJkGWi8qJo+ZaDLjV8waKI/8pd/Jyg9JEZVHeNtE6aEcqJED
isDeMnVugnDN1GP05kFih7SpJlUcdtWkkdMIFoz+2FTgjhY4B88HTRTt6b2GcR529FDJMAFfK3RZ
dXpYyn7XjYZbS4JoL7DCsqEoZdlEuWLG/mTV11naPAxNeRV1y+Of7NGvxbDtxFSSdKVGi8yvpuyt
NOclsJykEsR87lqgGY7UBjQTn8bGMDLUGbNuwMWNK83sPVXPrtV8FRwkzlMIJ8lGNww9MeQeLBOo
Jbega2rrGHhE9BHTcpc5fneToUZnvwPIB0bF/qFr9qUhFBnlNHTOTTOH2Eid2pT7FAcLbcZyF72U
KLa25hG/IQSFNjrRQH5ifjRFn/0wh/2N/SDirOJ+5M3q6Wnc3FyGkpeKVI+xH2uNN+QY8iK1G5Ms
+PcOA84VHDjA1MEvxkRgZzI7ALAIWMJN+8tk2d+0SBJsJO9Yg4iNCh/QkMjeWapjl2XSRLE/DA5x
1QTS7yS+yiby7Mh2I1gPL/yiOYyZPLCZYSyPuSDVzJnGSI1B767UD2Ts3bLVMrCBD7GXGGOQArN8
+QNySgUYoUSUxegROo0QsDnfqEaf0HpbsDzzmwSh9uahuQdJwWklLsoFT5Tj8ZQfqcy9LMhtOA+N
c8vM3qVZR1SDwHKBQft3Y6fsxz3q9H/zu/8DylXq9efln49hUfAfovaBmUpmpTW4bjqpA71i/RV0
LNfaPvbf13ugANHUFKNpOQ2Pc3PM8oZ2MLUugjkCvUjprjYCNUiCLMyuNXKjZOB4pWZFKQnXW/H0
+N8imVsuKYYyHitYVYrq2jC7+1L92cgnImyl0j/0+WtCBABXHR0eZQ64lazA7Vv05Hl2aN3OPqW7
KNBUzQISJAgzBmCPILBHq0W8Sl50sQxbAc06nloKe0ysprLWwcYq5aEAmKoChr90QXAgOhzcr2kq
JuYCcLN/YmFU8HDSJwUuqt4vHn0LR6/Jc31FOTNf833m76OH/KvgQPKedxh+tJD6IEn+pFkFuka1
s8uihTKtCT7ebpUO8hpjQr2PNSDUejBlTZnkjXEKiDvoI1+KWc7Cyz+Cbh67uXgHgDgESC9knup5
UFDtaHYmZcV1D5bzSjHdnuz/wIIOngEktpoNYp9zC+lQ5VFR5q3bzd3dWs14TKWCWMphY9EwePzb
BhNMe8yhY3ClQucGWhkahcG0EKg9JIWrPKHgcFXeSl50nb5Zx96rHmdIfmvBrEPxfg7n5+xx+P7v
B4TOfxDzWftI7nJ9xQ9a+/Jmqh5qJdnltQhMwWnTnZthrv+xnE3SgJjJT/UAYgfQVoLa+DF/NFNX
wnH5KT+arv51Nd3Kr/9B5OMdzu1nZyJDpuqzriZIfEZkonJGfOIUYLh9v+xA3Itra4b+jE2GkebV
NMp0lfkhvYOgatF49A5ZevBoQ8bS11BZn33VX/ZS7QIKcNm8aJE0cmyst1W1APbb4ITU9f2ACpbr
6NEO0ra6IAaJDDG3llwkJG8T+MysFTeZBZa8tr1pS+Pu8np4kW77NZnbqoxlqcXgX+z3q+UbGIDK
qjLUrK/ZWghii2hBzA0FVe4MFDvUPaLMLbLvWfKWTYngq3ED2K+jr7CUx05O+mlw8NXMQfYlqfDs
ReB/3A+Gxx4ktymPHVuaqSCZYkQlcux51oNmLHaOPfVuP2uvMileLm8OdzUbW8yJAseh4sQLNqcd
02DWZFfNHi5b4K4GIrcolUDmCyOZ5+6sFHKTJQsuVKePg1l6bfPFzebG7YpGsDP86ARwEBCjFga1
2AoDGVoNpOhF7GtuflD/qnfaVXtLwLq/vPbH7EkD9fxytd4gBf4uJITkJS2Yh7AoR48OBQwmZgyU
CXudsWm9X6ouoBnNFb0bemjvFGE17u2nGu8ysJFNj5C9nvaiVxE9rOy9urVPt2ETNcYJuYbk4LFe
EjmM9NfSkN1l8Tsbc5z54fKWcvPrrTE2csRDY6gDFpsfEB6tXRVmkIqrRqAVAYATshTzXGhrjokg
BbQiIqRjeLtDksqZY1fvRpcMjW+W/x4IotGxll/byIQQSpudDgtW5kTPefGzlv66/Ok4IQr1e5wC
yl0FEkzGTZK16BJn7IifRLKrD05gaaU7mGR32QzHG87MMN4wa/20ZL1D/NHudmW516SnRP0CzLo/
9SKQp2hJjDPUMZJNucWSiLq66Tzs2iZ2x2gWpHUcJzhbEuMEakEwMtirjQvuhy89StouxGYehrLO
PGcuRdMC3EUBVQZUJZheMJlwfpycghjGFDfE79LWlUArLpmnpRPNW3OirwW2n19WmOg7q3mSGiOs
YPCnHX4AVSYIiSIDjLtlWp7GaoG9UeNHC3SIE7bnsqeJPhTjaepSq6lVYwlS1nlgzXGHJPJUQ4Ty
4ZsBdB4HB20btlQS1foyl6bWgKsoy0I51aEUm5PKrRMrCf5gRRYGqW0UfYxPtePI6TR1KFHhr6Ob
vofckwrhvVEkQcF1Z6izoNME8VIMMp87mAH/WsGTgO5QPUJnL++8lRi+NCA/mmbREeW6wcYYs0lk
HItY0ns0wK3CK8rrwRS1Drn7AwJ+Dfw9lFuKOS/FpFdxn6DZtUwQJ5xRCiTtc0wcQZeHF9cQTejW
oPuifiZAquYZ2p3EB5RUx1DcNFvS7K/dqinEU5qyHwcv6aZWwa039niYXXYN3sUHJh2sEw1sEBWx
jIqrno69vaRgBs8BQ66BLwAx0l36ViC5EHOR83xkY41NndqmM7J5RSGkG1eXjBqeOpOLymhgq6sg
uvI8ZGuKedCiFjDpnYnqIPI1d1B/qmZ4+dOJ1qL+H2nX2SM3rmx/kQCJotJXpQ4T2hNsj/1FsMe2
sqhEpV//jmbx1t0cveazd+8F9l4YcHVRxapihXMu7Z1H+ZSDSSP1iwzsarGLwoPXsIcEwAHXBW1V
x86/kTgqjm1mq+MdVFGxn9o+K5h3d9vP4LnwjCP7kgXjZ1nSIDOLt590lnzZZlGZlgKRCYYqyfNa
zil3xY3Cfow++3/AGm7riCKghjoOhuLfPRGGxijqMl+ZCa3X6lYN1tJY0nn0mbogI9zxyJdt/mx+
wDORQqyqWG31kVWkfkPUQ67oB1D2vHKnoO6gN7KPuHXPMeX1r36Cd4x1tbF0YOH4nTMHS4+nAqYC
uNu2puouZjn7lWyHQabe+udnn7CkFP6LQ+KkDL5l/jRzGA6LgCAg8/xb5QVA/yOwrIkg2q6CKIvG
fUabPsVED8onWlgGae42X/s9oujkYWrw2D6o+8IzDihBSi7HxsHaK/zOOk+Esrz4TJkyY8pspwEG
JUZwMowlnpynlb13nZnvbwag2HjG4oEkQA75sgGRgnLcmWxB7zlvmkVRIFu5QSXlNdqhbgYeB8I8
4/NKoNEH/HbusaaCGqTMejf824Xs9VzOPq/CeZJoNc6863LEqBPQ4SSxYcOALiQI+alupabaqCOI
grUmBDg0eIIxdm2gB9d3oeQrbkTbC1nCKyXTO4dZOk5yxAwm9bD7/jPyh7eB4BbbDgyVKSYJEG9u
U3hgnst8B6gUAUonXmWunT/w9gGn0h9il6Xuur8FOKJZC2SlsC0/dyFUCEsanROs7a6KHs0dCMI9
fvcGheE7O34A3KEvg7bZ/opo4QOhCr1vcdOCTTkmaAGj449psluAUbFYT7pG/HT58y2c9Tb8liRk
TE2f5w4Y1wHy0aIklrSexWbgJ6v+dVvZNvzfYgS33QwEzKItKNYxSHRw+vLUdYmk6y0TIThrTeHW
wEfcLScHAnTV3+udJRGxXp73xvdbC8F1KHy0ojimcB1d35+6iKVezqLOG5tZvSkH4vxiPI5vFYtn
3//b+QmOw04aqy9aGEQWFW6srXUrSU77lsZdU07wHMVo85SvNmcX+l2Vpk9qHX/Oo+hGjzGKB471
B5C5617SpYmHibPP1xXcmF2/NETBmYw0N+KiUpH6PZl3ShEO4YwcGtTfb2s4QLyd+yMw5ecQxavS
z47YTJNUiN9eb1dOQEx09b4ELARrsGSOtVC+G/bDsb5fp4Plm69budr5vRNfkk5HQYPbcdDRPZHj
ituPTk1IXtbi4F/R1l8c7tuvOYs7PK/qWnVwN0YvwXorNrNL7KaNU1ig67eb0Q+qvcpL7gpld/2z
SvUU/EuUqrxvKljVWoZcAVPK8UC+8HAJ8BHrcJZ1oLamUi4OVvA0ajxiEHDscFMOAKaznovD4mup
b3wGcmZhucYOGGhP6yB4+HfB/V/v8DaJeXbIZlqQvu/xSUmnu8S+G2sJxv3W2MuFboL/6aypALEE
7kj+qT4097PXhlhmBvTZ8IZ+Zh7aIP/Q36MroNnYSADbYSijANuO+b+VFBwRWhqFM6M+gBmw8aAl
8a5roh1LZWwoMjGCM4pBgMVNBQa7JPOTRseXykDz3ZDtBUhixrvZMrPtRnWBNsxSvSpqXJtLgJrX
87jiU8S5sjhK7SipIGFw5g8RkInmRg9o339AkeBlXFqJD5OcmzhfluctnbJuwYsMcYJGjt+TydNi
WR1Mkp+8sSKcmfpQj6mTJ/CUWmlhRJhmXMXe81CWzEvIsKSYF1ZL2athUzcHjSh1nW5BBe4yeZ66
cuAZgfUPNHFLA93ej131cN1fbRrEmQzBe6QxcKXyqc1A9s7vQexwNNRZFmjXGsM7kziTsep5dngU
xLyZk8Mlsl+q9w+SH3nifgfqgTQ0g/+mkOAyqMmwsZ7DARY0BrUbkCAViYW/nbuoD9oVmDkCNiFG
ZYTITU1l6ip1gN97SIA7BHpnsLASFzOB5rc0GG5m7upHIKFjyCRUb51d0WDtM0aLBlO3sofllo2c
/RZx6oL3xBnaFL8FmHXsBmRsTurqPtuBlOagclBvu8YvxXTJXuawNt8IQIFEGRW8xCg+Cm+EBdmt
zf4JsSszTucVJ0YBAz940DgoMST0ZBz+4tv+zt3FC2EbU1qPHBdCJUcN/ShzkdVTZd5LvA6l0RZT
BlPVO/KNNsSbnDScjfiWKeTQjtXTdYU2D/HsNSKWo4saEZSs0eWtsMkrbLhmYemBlLA6gYA0qHbK
c/z5ulCZjsINWZljTXuCySwdu01KMFQ5ejA6WmBGRwMzpNelbZddzj7a+nPObn+SdIWadxAHxJ/i
ma4kMd8drwP6uhk6D1Zg7QyP7IudzBFs3YzzoxUiKhJ6a8jW0kMJOho6DZ6uPzfDz+vabbrPM+UE
V8DSWinrZVrDDxhPo9hQDiZMNLwuRZZUijstvcoaq4xhlr3f3o6frJvpBibi6r/Gk5zf+f8oGP2b
8oigYKaJnQG1wMkl3GO/1jE5vqPfwMPs1Xvr4xjaL+qtzdy/XCO8SNxF2DNMQaZRP71ls9GRlW4a
2P5qK6jEr+utMv8p+X5iQVdR//f+EYDV1exgcSax/w3CpEuNBJcSJ5ODrAuniXfeLt1zcA4EZlAB
6Jl6gKtB+S9eKQm6FzVMSpRa35BgUxle3uZtOIvBwjgIH6K5ccwY4+Flo5k3zpx3wFKN7Uy/GRcj
NmUxcv37xBipnskTokMzpQ3Je1isobn6yg5Vh4lv+7PjdkPQVeHk2a56CxwpXEvX/liG8A8ynTc/
7tlvWPOSM8+j63MO/Mg1Fai7b3ORPaeOLC/cOlYMdmIJBRSewFkS7j82zJitdag+9pjCwLSNu5Dn
YZQR7G0WAcFM46z0nRAktsUXq7OHaRWT3bJvRvoGB2f72kN06g72Xt3LuAO3QsS5PMFmbZpPVM0d
hEHUa1kDRPJ2P0dfWP+SzbXkgmw+YLGjhqkrgl0eIk5xgxkhG3sVKXzrL6H5qfGiD2nwFgNPkUvc
fpeeYimP2ZZtnAsVogPANpMYy47oO0xP6gCZ4DS67rQ3TeNMLcE05jIzzdzCDYiTZIW5c5vmocPU
/3Upm+5Fx9InAcSiCmBk/dLIlQXbagCkxPX51DPX1nYO97RX69WJd20arKyT6S56KkuvzQ8zqlnx
A03Bl93fjTd/FerRiAbcHsarVxaAy9+yaGbWZP2wYnLq4fwzPQJ7HR5O8dTTCjfWgr4p2wEKVNYI
3HqdncsVjrpuqqlf1h6ANZterKhhRYx9M5lPalvtrp/31s04EyWWzNicjAxD7MgqxoG7TlHMO7xu
JoyazebdlBivZNFkY8+b4X99AeK/hmO8wx5G0ksjVthrNWsMuseV9ogi/C8BaERv/hzddGUtBaaY
quq6Doyzy49YLE2yTDO420zng1Ufcv3VTL9cP8Sty3cuQggO/dLRZorsyi9mDKLbqpc4f9FXvNBC
8P1zVdXLrOP2zaly5BhcdNOquDWb8qSV0lfD1lU/10e4g1WZ1DFgbiu0R5EWDfdG/hTPscSf/B9W
8PvDCE5ZnZhiNy0Qb1fiLdT43MYrd0aghnow75v99U8kU2n987PY6TgZcbISdm6Zj0r63Dc3eXW4
LkJmBcI7xMrm9B+GJkaKwlXGYq+3k6S8IVNDeHzwMqrLYqG4Oc500rTkUE08cYs2+npdF5kcwfMp
mY2FyhTHtdRf1KzFsE/pkfHndSFbq+0XRi34udaZmyrP0pVUCvUGbED4xj4OnODVfOWHN8RbOfDo
tsP71+rEel6z1F3OLEzi9X7zaQ6MWw2w49EPetKPxb3q071zsPwmkNmfxDjEup6OhZVWiaGqoVXY
cCDjD1QWJbFz/Shijnp2bcWiHk2GRo0IwtVi/kAOgmXGx7g6FmoV2qri91y2wy7TSXAT8WI3GKKA
T4q6zI2s3LX+YswVvHyYTMHqJFCjLcGxYolsAucsPhbPxgzwAmMWqFZv7uuhTl/+xhjPZAkelqq8
HjNdR/usAgMsG0HuNpl4Ig4jKM9IGgPMPOY3qG5YHxzFGm9pO4IUpTf0wFbsKLBY3T7wVFs8gExa
kgfzZnPt/CCEo87SPp7TlKMjfwQEG6piYXrELuKuvCuT/dqzdx7W2TFjDNSbqHSBjiajd9jMSc6O
R/DWfRTTmObwCIw+xx0P6nnfGpWrqZl//UPIBAmeOga8n151EGRUaORVgFSuQjNmAZGujMskrX9+
FhMQDrqkaJAZ5PUr9uXdtOmCwbKCNrUlOhGZKMFvxzDjuq/w/bogX1CAcMJ4j/XOyrUxWobN2aMS
DCiqKjv2TDCUYHjFsQqmO3ZS/EbylN107TbYZ0C5YFmOLjhdttQoSoB+1e/HbE9j+0jS/hetlsfr
n3HTOfwWI2KIZQDFHmYbT66qj4ewA6geSBkrQ9JRk0kRHEQ5ptPQ1VCGV92N6USBU+mSPGVTBBAT
dAcvSJSHBXtk9aRNC6bI/CnSfAA8fnQWVUaasOm5z2QIlohBLjPvxwiIRsbyA9wmcKf17EW29dno
uhpwWuS1l7JYbtrkmVDBJqMusaa6TcEA0raFhbpFMd/NU67cEt7HhzodetnO03bKdyZSSCsiltBO
HWAUceOtPfP1VZwAVwvcGyv2Ggv+wgbPxAmmPs5stFqHA06PpO7KLu8UoyTmbqYTv0W861fUsdJp
OQxwsGLX0h+bjrtWXIV6c1tiIu0/6SMuFTvgZwDTHYS1tuarBcHGvWwIZ9M7nOkjREEHlOA8YRAB
cwi4NgfO+Nob2sfrimwW0emZGCGe1ZwoBbCokcdGwfRSH2iAJMzX6l0DqGtMvu5oSPez5lmjKxsw
kGm43vczr1+qUbskNkQv0SlTM3fqP6Z6719XULhbKwoOOmkA4SMUDSUskV0KyYymqMaaaF7SJzlm
NpQxPQ0KmW9LEOPdljGRLfsJXgoCQfTkAD9sZUoGrIPgQejA1HZRsMkQx+XJUipUJuNff6rTKsLW
0R4AaRtQ9C91An8HratBqdwquQeB8FdqsdOikKAH9fN1ScInejs9oto2eJ8Jlv1EIPBhqrWJKwPm
rRtWhw6v5tDRySday2am3p8ahu7Q9Vy5gvEfkQRJydOas7yv3KgCNUBZvDhL+v26LoKD+EcXDAFi
C3MFc9EFL2uCTKyqyhns2FpEv2LZONq3A699YBjPX0g2kYccD1NZQHmrapy9Bd6JFTytwold9uuX
wdC39hOflLl6DLTnejDUwEg1Z9fFU+5PRMeWlcVIdcgXYgXXdRfbgf/8CkB2aIaF7RTHEu5aP6Fa
nZW65mUHelxZP6ybGKXQAbgLPR5bxVHWxd26d8QAnhaWNxGwRViAhRSOUQ28cs24nXc6nTByGVnx
SYk4PxlW58g0XBOMd+d8JlBwZDbr6JDrWA0gHCTIQN38xbAsdZdh4y/CmPtr2/fsV6SaKVgbNXUP
svTYK2zKJZFhU28TOHTg48XOkUgtuEQKHIQFvUczt/d9Z7aAEGDTgqRyQhdbT+NRMkq5xs53imPr
zDEwKwj+TcGunbbLOs7BRpnypLvRy6TaVUlce/3EbN/gGpqhCencIbO6h7LoyYfrpvX+Wl06IyHx
y5x5pMYKAp9XxoNVFJPX83kPevinxgDSRsVmib5iyPrHlm0sagOBRsVipyARuuUM0CXEa1qXB8mX
8RMG7oP4jr0MgIcvQZPS3cb499+YNIIIyIZMoIIZRDjoYW6MKtIL5lKls78U3WRiUBqoJ4mnTPlS
+LaiO1F4/XS3HDAgoaAo6D1Wyo1LV58kSQuOGId4CwqAw7x4Uf5Rk9Y0t7wvYAMpNtQhDE74Ugq6
CRwEnFrlFopajm5jaFh9KfMILFTX1REHQ9++3QqPgk0vdBXeTR4pEekm0FvonopRTeP7W9p5b4ZY
MpaClm8phfsH963jW8ENXSqVdyVYA0ts48L7LsCnAzKpVVMZUrTYQXvTaCV2RFwh0EzcUdfbGqxG
PMeT/1Qd7GO5jx9SwCeXa4cp9+XzrhtqERAGADkcYHiW+ebpz7ImPtBpVgpwBTKz8vWmDmP7y/WP
tCkBiC4U7HVAkLEFa7AbpekdXqOlY2cuMz5Q/vm6ALHcuJ4Z/m60G0B+oILmRIiJ2TCTHPufQFPy
eUAKdyWxVwLLG0P9qHt6UATjPtldF7qhFcbdgJEJrH5n9ZaX5mAuoL0y0Q5w7S4OGp49lTrc03UZ
G7cVz1OC5AxxTwe1w6WMLOodWq6+0OjaY2wPtxWrniD16bqYjWiOfg3aNc7q9Fewz0s5hTUBpwJr
056BpUWzcFdmMoxtnJDl7gEgD6Q2Wa6+4XQhEkiF6BGr+sraeCmSVAUCudNpXnSX36sBPC7KXsWN
tmsO60IcVoQhF2MUknD6/kSBzGGBFxggVSY8oPDVnH5IFpLYmmezp4bf9fSoynjg149yGT/h8xCT
wRexAkSJbp3qBVzvmk1H3FAo2jqcA8e1Www3VmqwomG6wRzCQbUiU6Lce5OEZBAArCeLTWqxPz2z
uVPiiQAvYDGj21olk6+j8Lm/bi0b+gEPFxcOVVsA+VLhy5WmWjDFsit3auw6u2lVoCnt2hgLVF4y
VNVHZ5iUYFyq6g/5e3HLkWW/Ud6aqA+/g/0CZBtOVaFIhezhBpCxwDLK9BiLxIDvvK7iRpKN6AUL
QbsaHhiPr0vrBHupYs4oT4MHkK3sA1E8ApQEG2IlpoQr7cMyqOOvJF4izTXHPMOGlUZ5uUupncp8
wMZHBa0L3jIO5jaQKAh3M+nKbgY5MnAteh65thE/Gm3f+hKFVw8pGC2kOHjbmohwqIkKCueEaYpu
VSs+Q3+TZKp+rxe0DYt8njCpmU+7Npm4tyzzi5X0mue0Tr8znGx2VWN2vMVsqT/pi+7NTWEeRzr/
SpPYvkmBBikh0tq4wTgMFXRWuMdILYRsjQAiPOmoWbmDon0HybcFfMseUCaqJbHzVWXxSADUAkBy
U7OxGy84X4I9f3tQEFSWNnt21k7ITNr7Zpkzt8haWQVtUy1KgdVpYK8M/1x+gBnAxREmPZirRRUo
5daxpKAr7KlwsRYtc/gyYcLXVhrgBBUW4krCDIac0wlLtX9SSfvxulnJ5AhHWHVWllUO5FCs3efM
dBNz9lPwAV8Xs3VFAD8LQJ83HGlLqAYqXakkalsyAGlzxfKxN8fZLsH+4x+Cfrx5ILAqq2umRGEX
giAKUmMrjRLmGoVGXR6DlI50y+T2liMbNtrysmeiLKEmAyzm2FRSXEjW5YGejl+aOvum4H/XFhx8
7hiS5sHWGSJ5IjZ8rA3kauFaTXBg/9SA8tLZOZbxYE/l8/XPtGUN5yLIpYnbPadzbyIwYtzurp0z
rPUmzs2yFJLWwdbRoUgAbFYMvdum+JWwGs7aiECOEX+IwKYSKZZrVYkb69+6Xgv/Rql/hYnfqdbt
nI42TJwM/bQb57r3u2qcHhJu65Lwvn1+SF7gj/CAEwtOrNH6Mp0hqm2TACmOa5HpkMqo0WVShFx6
potm5ENUuao2V4FVq4brILMA/EwmG1Ha8rDA78SbG3P5RBfTzrKf6iUt8KFqzNLueJ9od62uZrum
sKqbxSiGw59/Kzxz0HSGU8e7VHBH8eRo5TzDxzagPo/mF0Im18hlRKtbWq1wvYAyfwNnWw/47EFF
aZEPfc2pF3cottudu9RPqAG4q9+4ro84//zmjwAPivPDsCWYBAR/ZGeGWvYoUuOtqIUkiL9Zr/Fe
2yuBDnAJRjB3NQWx1zz98TiyKFmcvVpGtYtqA1kJgJ2GA2Ul3y2dmT1dV/BteEKMwTAQzKsi5gOW
WFBwBoJnqpsL9eZj+clsPIRd4CoGYBS66930kHvUze4tTM2HkYu1QVf+PN66Dlj2xjQbODXw6Bf8
ooK6jY6Tp54zFsZL3JSOqwBe20urMXm8ru3m50SFHw1JFbYDokzBcvSmx7rDQL3hdWUQo0eQde7x
sPTWEfop4EgOgBdsfo59XXIztkXDWeINiLcDUHouRc/Z3KvKDNH0QfXUQNd8E6TUjwrG2p1HgAF1
DOlvoHn1Y+8pB/b5uuZbV8YhaAyQFWLGEoOPqiJ/5CkqUnQennKgWhaWMrjmzLBRbfey0Lr1Sc+l
CXEIlKg0s0GZiNS9CYyoOY4tTtZIJIXMTaUonioULRUUbwVHimZyxpoRWUmHJRavjXr0sBee3HRA
EvEHThPJ9tpGBMc8Dbh0gfiC6p7YmYraJGrGGVQlRqx6AGOGevfXP9OmhLUqbCOurhW3SyPRG6vG
Kj1DwwHEL4CkIr/aKJVY4sbHAUECKgJgscS9e7eqa2vp4jiQwVIe2mlyb4/TzkmSv1AFTgxU7yaS
hHeDqn0SgWhCqajXM+BhY7up9WGaMmyFLWUQcKAIOB1NOOrLA4s0O5ksjKS5dkYPeq5+pnZz4JX6
ev27bIlB8XOFMtYw9iFOZOhmBnaGBtdHb5U9beMXytRdnDcP/02M8PkdO9LaTsen0RqShVNaPDPV
Ij4IKvvwLyQBiB5VDLxGDTG6lJSzqOQNAzITO0YzAEGjhTp+buTfrwvasuiVlAkQ/hiZwV29/EB6
20XAgsf1xzLzC1BuEUHmXGYFG/ko5kt+CxF8a6JY7UwWnFtdTPvYfonp6KrprRFNh/oPB8zXuAxZ
ODj0CTQDvvRSIZoSHSxaOLkJcMsVAVgPXsp9UoV19PP60W0a3Zkkwb0Vi16yaqmZa5rq5Ee08QdQ
hPfqNEiynA0/eqGSkAOgOMMy00AASrh6007V3USXI8pExKPJ8hfPcDTbQX6A66pjL0CIDU6d5JNB
YBCt7vxKLeVjY7evle7IZqQ3DA9OdMVXQmF8/efyO+XxEBklQ0S3KmcpPCQ6lRLaC50K//pn2jC+
lfcbOOqGihaiWFeIuF04RQbfoCwGIOvZLltuYl25U+nkWs3HvxAG9ta1G47ipxjH0aTrSNHBJlh2
5Bb9QaP6EbX/cNAAy1kDcf26uK1DRBj6V5z4sbBzTrMeurWzMnd+UmQa4LHmnnd/HpRQl8GDAa0f
LByI0wQaKE0cIPsxt9JArKZUHPBXSeQEHW8kScOmSgZCK7o/wOAS1/zyAYawmLi/I+D2vTRPvhht
+uMvjs3EiwtVxfWHC7Y3FCQ2pwnaqHZ54ow9dMby67qIjTsLKurfIoQvU1lO3joE5t2UNfLz6raO
m9Du028WKyVvhA0/BFE2DouAMwB77pc3aSyUGF0nGEGnW15WKuHiYD7AinZ/o9FvMYJGi9OvvhUa
AQt2p3Q3mKxzJ4uEkSljDNw0gTOFhJhkGOlanMOKVDwBrcRoIcsmj9e1kR3a+hvO3qhpVySDUo64
qF37gvJp5BUl+YVBcuJdF7SpDJ6o62YpOuvi2EbScnuIEcVd5Ee+NZRBXmn+fxMhnFdncLWdmzUt
6cA+FYUMUyn/TYJwWtgVq6qIrkpEGluJcO6NqpGh/m1dGVBvoKWCNhz+EdRYP4LTGDAwBzSr8WSf
Yow95Gb0iTNFFn3emHWEd7UNpjUVzwVgQ7wji0RH05yGGTaWzEo6uQCOeel6+tKBfdwFXq/jxeao
fO5K9D6UunxcS9BuWkwOBoyKxm3NDN3oMlFBl2ZPR6A6aCEYioYADS88U21mh8wYbC82ACgR86gP
m6aafauxvi6LRtyu7nQvYoBqxPT/C1YCARqixkc6aRiPbnXTrfSKhQVQrjwUWg94L6EzqYL4SOH7
uNN/1k50k8b2HW+dX42NfI0bU3xTk9K+KaL6BXSCX4o4bQCoBNq9WJ0Nb1JJeVetYL0dzY/YTgEG
rdrGnrpgbbTp1Nm9bjFb90vHYwztMUy7IcJf3i+7nGz04OBis8SIDsloqbaL7nf9qUkzYEb+hTAQ
9KHcBKoY8OcJwgrUArWC4i2DUXcNW0ONhmVl5fXPpQDaBQ9auNmVkuZSSmlEOmbckBnlTl54VjY9
JU0eNKglSNTZyljQV7cJ2OyQ+InvWCQQfbs08E12VgErRKXV07ol4TclcU5WnE+eg214yRDQxgdD
XR9ziZjpXCc8hHK7OhR6NtWF4XEKoysTd5oOZkskqr2XYuD3UvhDEw+Cd5w+La0sMCoahlfzoxnP
u6LcYyAn/NMPBZATCw9OoK1AilhVxS7SmJMoMoCalO9Ip/i8e0gHSYDf0gQg3bBtdODQJROsYdQa
s+mN3PA0a/KnanJHEERXXFLSeKNZvfRTBurcSIdWRGc04QTTZlbjOOnQmR7djUF0VE7pnj0qYQWI
rcTLH1ZQUHDauQDVdc1D4+fPS8BQLrtnYe05fu3LClXro0b8PbgEGiZxkUuDpki4BBU6Z8MIJ72w
EtywpvWj4NOtrcZPcVcrXgsWZiBv/XGAA7vimVDhpTXHGe3JCgI+q0bu0ty+M9V09+dGAyY2tLQc
tE1QPbpUzJlTg/YDAsLQWwcru6vB4tsuw1+Y5rkUIZBqzdii6kNgNXrnanGzqys7TLjM+65/zbuv
RAgm6wADjqewoAwQ3zskgVBmWX4k+kPbSnYoN6bODCDPoAWNtEaDgQrWH3eYpelRCkFpL2HeQHSS
uzrmt/frNM+hT/t0P3Z4CM+a3u/yMkGAWwjBdj3nmWwgfUtZE6cGm7SoDajnyy/XLPo0LxWue6PW
fmyWfl1+/3PbQHdhnWYBHwWqMpcSlsGya6SLhodZELcFPoDCWy9tnv5cCiD11xEuBBeMBV1K0YrF
aGdm4TGnOs8o/xbeVDDuRrH1cl3Q1oFhkH6dFgM4NniHLwXFaW71AJ5Hvphw85CarHNHNYn861I2
RkjwVEQpBixm4DHDy/FSTJ2r5aC3iYnWhXnkd6CZX7z8A9nLAGnfq4OSPXwwwtdaARTVUQDO6cy2
wUAuXvl2rR4r2j1e1+W9s78UIapC265NaojgltlzYKri+Fwk+33mUYQ6SWlWJm1V+OxtYvO2WboV
5UKtf4wT0MiKrzqAwf5CJYQUzJ69TSUKQtC1qtHohhC7/Z7p3zWg2RgyN/E+WCCTR9EA4zR4ZGMu
61KR1sE2AO9h0czuAPHWNBREQ+VQIym0ygNTZx6WcCKnli9/CHiJpzBEAx59JSZVYX+CgzKY0ROj
oJjtiO/VpQb0W+5dP8D3WRokrFEJDgFDK+Jzhcy5g+NTUNS0bSx5l9VDwZaTo2dt2PX5TZ1qkgGF
LbNARQHttpVbC7pdnmbWF90Qq9h2GNsxnB3NjemjKd3H3ZaiOyB0gWt/10RJlbRNMLCKWNsQEORh
KHvFuaz8zFJkLPar27yMUjhBRFoHaTv4FsVOh1Z3KEGOJr6R9omW3T1vx5M1nso/XyC6lCO4b23o
57zOV1PHPJULcNDKo2P/x/nzpRDh6+BJUE5aD2UWQx3cvo5OmJb+UikyRtzN72OiWAA8P1TtxR3X
ldd4cBY4b6fR/CH7rM/fbFNWtBC3Gd+uDwrIsDM0z+13KEYGKWaVrS6ITtGPKpteI7yKAjQrHh1F
eTKm5Xa2yzt90g23SLSPC6vuqdlKBt22btj5jxBcFDVnexniAu7CUEeA45CI+1MyJIcI+zj6fZS3
i/apGR3j4/WbvRVQLDQRwRuNYPyu2DlmZDLGCVfAsMi+Rv/VNSouG9naMn4LM6QY4lvrt29f4MzJ
53i6A98cysW9/nlusflQx6BsNEr9eclkS9qbGp0JE+KXPg+lpqZJ7ZbDON0mVTr6mjPYkrj1XiUw
vqzxDjEFOcy7twr4jfq8Bj3PYOWHyuYfEzteUPU2D6Svf/zpN4IsvFPhgDHGbLy9m86OLwOGX1lH
0AitiRtjtvbZ2MjmWN7bH2RgEgErQOCtf9ftdTDtWFK4Drfu2OAtaW+7WFAKG6vxa/jGVO1lA75v
EfHSJaL3D8VQQwWonyHm1UPWxamxqrXOoad7mvtZdTePd1kFuE6wo4bkNmldM/c07rd5MKfh+F3G
Yvzew+A3mOD2RRsIc1ZinCnGdCniBGqzsbZDSzFHb6654jadDHruvVlCEu7Y+krX8MITfGaaFBMB
vn+NZ4rO3clIXpKp+nTdUPSNQXs4EUzPoJsFYixUVS7j5giQ0ChrcZ074yYF8iPdzUrnYZ8LqFD4
/7blsfJzVb+UehOM/Y+oxogNuNOVuHcby6eOxx2MvCwAjs1PBfgclJZ4vARv3LEA+0HXAcVVeW5h
9svSAznTa+KvcauieKN6HEX/vHjkywebqWE7Db5a5UFkB8wKChoAM1oH4gXrK68YTgTMIinXwrEL
1XSfT5FXmve9NoVRmXptZ9zaHZaynFuAZunOt8E2/AqcCKM5oU4O2sY4CWaUBJajDWj6RIvctmyC
2uzdYkp6N7KL25FnzbFMpi8Kpipj5avtHIq09bQoQ8nya8xstwUnXbqwfcyNzwb7OPahlewx+oZJ
Pu2NPuo27w+zdrI5dYuI+gsBYWNGPAZAQL14oPNzZN+p2cdE2yco+M3GJ42PQVx+pAPqE/2+Kx/G
6blQwwycMTV55Lz2dOs45libbHS3WU6meoqw62dp9zn7RVnm8uljq/gsaY+9EgcVJb6Fp0rixKEd
vS6YSdbNX629W/T7XN0vLcFrGmQRY+qh1LnUr8aUY9ryW84fTRsL3xiSyht3AD12rzYeqz73TnOk
gINa8vzUpKmr2dxd8ruhzl1ehiBPJNwbqBUM0wIDPeY64Im+dIaN2dfmMFUKll9QIeaDm5E90aMj
V3a0CHOO/YrstrE8swqT6D6Juvup2I1jAni+u7Hx1QzvZZb7LP5o4ONHJ205jerT2NzQylOd74zd
gVeasMxLB35McmBPDjekfoj7PR+w+cgeJ2p75vAhGnax0wcxB62mgsUiErKEY5/uC1nQB/pEWstT
86d0/DaZgRJ9UYu9Zu3K8We8fGT9LXH8BYRkGNvsj2b+GGeBUTyQPBwqC7xxk9ulLOyarxPe+G32
vcUuaNOb8IRpAPTUARSllXUo2/1Sd67l3FTdAnBcoJoM9zU9WEXuJUbv26jbYNfFy9oZmDJfDX6f
j25ZJfvUIe40f1mcn2xAgfOpyEFXAuiqKQu06GQXX43CCOoqPdpm7RmG8hGQXYGSW25rOJhanI5k
KvY1dpvwII8y7DzxLKzN4+A8JA2OYIhCBT1zbDF4C7DNlYLvU7UMemoELXhpC8xG9+aHXO3dobTv
pjrDH6FiXtEwG/CVzMCJTuC1YwqIuByXKP9D2pUt16kD2y+iinl4BfZkO3YS25leVM5gEAKEJAbB
199Fqs49e2PupnxunpJyxY2mVqt79Vo/baI/iq7fWfJYWzifIDUujP11b7XmEVGinpMM89t8mfp1
PaOY6WOb2IEULNpoMGvvpCpHaAd3CMwPIsi5uzVYOF0+ll5XGTVuzol/M+G9gum7Cszv1wfy9ukH
K+hAB+N06CIYWDhdY8jsYsgQQIKlIjXHqI9DZ7zvff+kK3XXt9PODJqN+GN18gCYwoMPoQHCgktH
bwDzXJQZGs65Tce7zGAR/IYoNp5hqyNDZAjZy7kPO1o8ar1mKmht4TqpSt6cZKSLY9BqK23KWr6M
eekmTBY9iYeBbmW6VlojMavgQUAmeO6FXo5Qe0WmpMSsWtq7c3MIYLlO4rrqA3edOexqGZihXfY7
JODBzpUK4oHkTxM4GeKeiX7jBbwWKJzvpHmmzmIwZ4qGgs2bFesRUwYglNJJWW4k31ZXdU6IIY+A
DbV88Bgs7J2+hJWMfrDC72Pw3w4EUlQhXnBIIi22jXLcvjc5b2JKBjhwjxjHpqrRrkvUFhZlbcag
ERC6vg1VS8QklzOGUphGthIBD2nRw8BdjjuJztB5hgL09QO4ghwGQv7M1jyvZ6sThdWkGWNh4lT0
tSqQgDVebBSuxrFLhf27DX4MdpMKFqaD26RgFojnhoRc08SCU/Ddh0I2P5GuvrGImQw1mgnIVqS5
trTnnzhP19knKgRrshRDkFDj0S5/9pu+bu2soqQ8C5UGM/X+YmklLzniKITT+ejd45lcxp4WIvbJ
pGLWFTdC8hvRDsfrUz97gGUQj/KdD5pXeIk3mG3V1mAdzeFhPZEfoWH6Cw/tgyucY2RUR2fo4tw2
xliZ7sZ7ee39hTQb4mng3tCcs9hdGaWhdiT8n+qMe7xWDki1ndCt9RtQwg2UztruAhx8bm8HrAFX
ycILTpVRDB5azpISet0Qz8lP4QEMgKneTyn+ZcXFHmS2xxp69mMsfiNd/mhtfMNK0y6yvpaPazKC
WN8bRufWoyNY3QF6mblWi+8ORdsu4tfEO5BvHdiIk3y3BZdcmWIkzPHKnYE29ptynCndPCAMU+x2
1Eeo6Q6PaMH0P2rdjJCxY/VGPLBmD7kxLOn8JHvj8FkPXmwnFE08UoDi3bsCULkI3ZZdaGzkg9ct
odSIoUHlehl54IVGaj4nW7TtfvFafudP4260+89wzRv39IoXhLI3ajX4gzG9wZzSsTa13cALUipi
1L/dtKccSo8la3bXj+KKA7gwtXCCorc6PrUYVW9/tCH52djRPnQfp678AFEv0JB9um5vbRaRm0Ud
Aq9NBFqLIxjSBo0qTOEI+g14UsXeiDRaGcUpkN6Gg1+bReRH4dWg9Gu9Ie3QTmmGnQ8vUw3VblD8
lpISTr7vXq8P6W/TxcKdYSRzsynAHB5abS69dEkhHKVrGiZq3Fl7P1HPs3JIe7KOfhEXD/5Tl3Z3
3gdoYCTBS3Mg6KGvn0eeXv+MlZm1wU8yexuwDQTe4isMcBzZFNwQsTe27b7y6/FgWvRbYego4W4f
bRyHldm1kctCImvuJXhDnyTcoIl6awyTDo1LQ/EajmBwzbfAtisXIKyEQDla6HxFeHM5tSElSk+8
xf2kJYAl+aijO12iP/79ewW5XKAA53QuIhz70o4gVis5di0excVRZ0FqMuM05ebp+hrN1+lip8AM
hCFR8YMjWYZqQLK7npxQbZGVdTflJYr14JaZUg243ZH7ur7jJXIR142uBcXogvbRZTCnkQD8uBxc
T93a7VGqxjWAPECqkuoPPbhx9VTvxlu5fz/APLAtTCHkLyMUgJZZzqqqzEEVNq4Av49N5uwND/l+
CqYIf9gY2tr2mLtngISdG6KW20NPRY7gRsNU9sEGWWKBHMzG5K0tGVpZ0GWABjNs9IXDQsm5GuoM
S8blmN3QTkwnHdTNAUJTNIE2KwBvpVKHSDB5AtCgOZQmYZ8h3IuzP0UZ8kK+C0fumRSuB2kAMXos
8bXh7q9/6NrxRziFY4JTOZP3XC6yH+KeB96uiVvWxXjeHCj7qSXZVwbbXbe0dvLPLc1fchaUsnzs
clnDkqoQQ4DlwZy+2tGWmsnqvJ+NZxGZ4nnsK+1jF9UOD7xk0tr8PgDh9myiAa6KdcbRLF7JPDf/
y546M7x4tNm1FTDLxYLTPnvuhu4YCbVRCltfK/DCQOgevThLKA0CtUhHmdXEYX3fKz6/MU55/wA2
sf9wJ1goIf5jaD4/Z0vVwy0UxBxRIFL5rrDJTlUF8k0yrrYuwfVN8a+lxfZzJoTVpsKsafuO2WEq
oAJa6dfrO2+l6gbXcjaexdZzuG9XEMPEJu/rQxTan/Kh9/Ec828Dnx3wdLmJ2PRzEoLsPF4dBLKv
wn1/i3+A0o2NhQOXCjq+Fh6BFkg+9BRDBT1XQrIuCQMah/bGG2llQmEFzxTbAQkXVFkul84yjMbV
OZIWUVA/lcET592HOtp4EG0ZWVx7RPVM+dRrYjzGY9a8jADQ0U0oMb50celdjGQxX90wAgcA+UfM
l5+0uUo77aWgTt04t6tjwQWHPAiSOpi2ywkbM+ih57PD8OU9QFfHWjRp1G/pgqzcOLNmzf9aWZyo
Wk6RIQiseFH7OMCM1zlfru/yrYHMPz87tGRqicSbAuFxR7/SQTBUUupjrpDUvW5obSzYvvM7PEBw
uOyLwFONUdbOC9NIYNY/FiCruG5hbSjnFhb7qwhr0ggWYCiafzNo/UNIfbSku5FxXLkrAD3DKBDh
BMDPLWYs92gjsamQZzM/lNWY8Px18p8cxg9yeLo+otU5OzO18EB8gDQGZJpwLPvg96TyY9jZWzo4
SxWhOQPtI9kGHgL0+eCxubj79FD3UcYRNii8J8wpZiiTvJR7P3VjK5m+ELgbloQo0W1qiK0sGEq6
5ozYRXvRm4xB70OC0aphWYsQflWnNZEnwbMN57Yyi3N1GtkRNLJHb1rOakUQVpVYMCuvZTzR4s5m
W+KtK0PBFCIAQzMyCsXmIsE+EIAUFNLbgKRln+DPoaA5TWntuGzjGK08oS8MLTx1z2nUqbYRCPfK
9jkvc/tD71ngOyV+dMDDcNjnXp7vvRpptuubcW2IyBLgokOxAnXiheWsHBWIygakCFTRxQUzWDz2
6qUepy32p5UFQ/8rdJlmEkwELYvHZTAVzDWiCpU8RsodqPpa1I+mrSVbmUm0BAIaMcP6se0X4/H6
krqNdFDIJ2RA+b52v4R9eW9J7HXg0/hu7MY2IVOT765P5MrwkB9AkgBAKyStlu8yN8rGlkSdiCsx
PugcUvC98DYWa8VJoWcUD/SZXgQJuYUvNFgNNvLWQXFVWeEjJH3cj5XWMvGzTN+KQFnQcsmJtzGy
2R8tLt8IMH9Q6CFYAVhjcStO4CgyhIFgxXKCNpms4Rut/a94jezYEG5cXFu25lk+u7i0YTvKsxFt
9pmPeqLHzdhzByQ7vMpODIiOXl+0ld2PVAfaSOcICc0gi6GBUGEyuxpXMdL0TzR0fmemhTKr2aXX
7axtDuCWIUYCKB76GRa70kGKsRYELt+upt+MwDkCYbZxUW7ZWGwOD3w6Q8/gEHWY10eLSGsXyCzb
mLEtK4sZY1YHhzgPwC2gpm5LeUfb8fH/N1vzN5xtghrkkbrqYCNry2QAxiHz7cN1E2sL78xd0Tis
IGb4i2c5MwF4YivHBpOV6SCxjS8KLETlFuP5lpHZV50Z6b3OGIwMRhpW3xvWRxlNd9W4BTJeXZGz
oSz96uAgchlhhcrXkLz0/PP1qVo7kmdTtYT2VJHP6tzF7/fQ0G13NHFy0gKBKVU6bXaZrcUt8NwI
HMC+jRzXEs7Mmn5QYp6zCaj8T+bO/FNCOlkAmWU+dIAIefH4VybTLpLCTa+PdO3uOLO9HCkbBYrC
BLb9wamSobUezMFJR6ByYkejBlOw8dZVdCNTv7p+/454GUJrTmgVcqSyS6d7jlrn3uirLSDkmg20
b4DdCGEM/NDC/4SkBcqugQ0+vlgAbJtkI3zeMrBwPpyqHGoGmDoZvoggTxHixtcXZ+0wnQ9h4XiM
fKgM35g3RsVj6t6CnzLuxct1I2sX7LmReZhnJxbiVywo6VxWMBEd0zZx5M8QHZxT9kSLDQK59QGB
ch1CFsgZLyMv4JijvhYYEMkBNWT8sTW9xG23ttda6hbUUTPGdhZmflPeao1utPk8plztxKu8m3n0
i32U9N5tdOBpfXg/ZzH61hApzPgaJN6XIVhW1xEpxgwdvIDsDQAkZdXu+jKt7TYkh5HaQMsIWowX
Li/vlO6YhoUMDkjWVqKGKr1uYm11zkx4i9C/E2NTGHmEG1s2t2oy92Skh6bvNq7TVTOAgaK26qDm
uWRJ6FrfaccCi4Nurl2NDmfwc+50Z/6H6w4h8f+aWRzPYIqI6wqYCWXwpJz6A3Wm1Ou3ymVrV8W5
mcUZda3JCWSFSctychpsgnOTJbIaT1DK2HA48xIvg1IE+EAvWKiDgAD+8qQWU+NHDfCBceBVz7qr
Phil+tqB6z6VpgPkXPAdzb1B2rjuxrFdHeOZ4cVUZhkLC17jTRhNo4AxdmN31rGsBNpS/K2C3NqN
BBQSAGTzowadgJejtBzDKfwM70LHE+ogK53fC1JYt6SJwNmW+8Z9UdPgSNR/yJ3jmQYKQzTigdgF
D45Ly5VhhL4xGSTpAtDeqimZuBd34aEMq8RRW4IBbycV1oApA8IABMSgwFtYm7gmpHBI4oBaNQ7z
qErbsQebCyV35Si2etnXzME5gVQd7Pd4SM3XwJmbL8BNwrIabzXuRCcGrmdrRHtebh5qY4uW6a2r
AnP7malFDJhPTen2JUwNvIJYle18FZl69+mebaC7B+0qs8bD0h1mhk9zRGfzy/oWOGsqoIlg+htt
0itQEDS6IkUQoOSOhJ87+7KzWeNlMUa8wKqonXvjl0cKEdkdSf3HDgp4sW/HJeD0+y2M1Qpc/9Ls
vJhnZj3ZW3AEmEH3UHwEn5ALWgXu3GYAUrHorjqAEhrSdxph08Mw3SmvhYhJmdTJ1oesrSRAoyAM
m/Nqb0qgykP5yGQmkE2AKQMmHhPB9++9dOZWYpw5sMfjRbo8Bm5bTIrrEdEuITIp+MyDQPMCXZDO
liDwSqA924oiYHvw/gGa6XJabatmvOXESNTO2fPmwMud97VKGJA9Qx8HZUxuvS5tWZrfbFV330ZZ
MB3O/QIeGnPeYKiQhRGSCsxkGbEhNYkod60AvZdhzszg9lPW+eLd1/ls0kF53sMbHDiAy9FWU181
GQMO25ch1NUMcTvkJU+qotyicVkf3L+WFqckU63nVoOHPNDg3eDpAEXnvPyInpPPgKt9Do1y4/nw
9orAyACRRXIBjWRIPl2OLIRyu0GFK+J2IuZt2I7yROR9aFj5PfhpuwetOj+pnKDcXd+rK4U00Bpa
YEQCTzrgDkvc31BNRsGDFqvIAvveoWOWRJbIb5RUKtVNzneDV9IfTtWPCdxwmBQZdEwcHaiUD229
9TnzOC8CApRsUNkDdAaHE7jkxX5uI78VoapyiO92O32n7sc/+lYeKyS6oe/uHu2f9PHd2MrZJvLD
LrII6LLxFs7dmroGtzOTcain7oa1rEosSpuNCtua4zmf6IUVABuz3PKViK3GKRJlGrsaaauN59WW
kcX0eSGIl1sZGonHM2BlhxuHYequb5k3S4TU79lAlizW1eQwUJNix5jsWETfM/8Xa7cqhSusCZdG
FqFE7jUeOp8xW2oX/HJ3/FB9k1/ahO3LhB+vj2cpy4rYE7aA64CogTn3+C+CJGjxBQDvZllKv3i/
vDweEz1rUZ9kH7sJeod3eNjdT7id1EddxXIHWvpDA7bk6FVuKlOvxTSoVQA3OSvFADRz6QeYUReF
hcor+oVAaNv7+V1We99dFv2YSrLhc7ZszQt9diVDqsAYxhrcJCWiNVmQR3MIPhKXRkmYXJ/iNW8K
Wi90mVuzHMgyHTSNlqF8YuFGzKIfPQsepIxuR1Tx0o7TewBnN5Z01R5u+BkC8xctdjmybqomir4A
7B7aokdGaBOwHApu8qw9mLSqVFro1ns3Oh5+BNsHr1mg7sAlvwjzhx6Iq95A0yG4tuVHHro0mWxS
pn5ns8M7J/SvKUjpoesQjstcRFMlJIwKh+s8LZBXG/PfwrNPPn3O3X4/hnQjnnl7GGcHiZAR6wca
H+h+XE5nVPhQtXdRnxOWGuKudoaEyrrYZZN2j5UWaOmioIMmyso+edOkB7RbeUY8QI5uYyO98T1/
FS/A1uJHAIuDu+jyS5AjNUsnaLLUFn9kWSfMuh/5lpHZEy/uIMhq/Gtk4Q8GFqnSjnD3o4KAO6d2
7oWuv/r+8Eo6OkDhJHzygiZ8r1v9OzRAFgAkAdfwEptX9g4F7A9WVe/2aK4bbpRXn3Bxb6IA5+9/
O75/LS02j9uChzAacRpDsMDkqv6i3OmDx6P7kqApZuyPXJZ2yrW9H4iXWp15Khu58fBfX8h/v2E+
wWe+p86NrChd1MDAc7VvwAgflerGs7ZkxFfNIJJAuA+BOW9ZrXTFRGVrqywNmgINa4iP0d9mwQtc
P45vrt157XDs0TaBnNkbGjJrsKlR+RgNivV3Udg+2oV4d4FgtoEUCYqGIO9/g5d2JCt12UQYirTY
ByOwjINBrdf/MBC8DeFRUFHDe/RyWSyvdhrW+yL2eJiUFnJAU9H+uW5jjkHebD+4LmQJkMpE09ul
jVGrXmgf7wYp/ewgrENlfGG34B+OZRc191kboQ0idI0NIqbVrXBmdhEakYGSCaFshsdQg0pAbj1S
jp5YHURb7nL28//3APGYvxygaLpuIjbGQ4j9xRO6uFONrT7L264Zh1Ndpgig7CRgttw1cJFxNJhQ
vMmhTG07Inu6Pttrw0beGExdkALBI3Fx0BqHy4KamG0OjGYj2p2lwJ9QbDmVdTOIoIGz92Yu18sx
G7wPnTzA+2XKvefB04k3sJ2tg0/XR/M2e4FTgIQuGNVQgH0re1CprqOeB4Y/8yb/PefA1XN0r9L6
JT+qx5nHzTpdtzg7w+Vigh47nFEweGAv0+CDJRsmXCtDf6SbFA44Krk+uITF1fTzuqXVKTyztJhC
AmSHEcoJlkIvsfNX7v+cyFYktj6BZ1YWQcrUOFZvuZhAWsZulf7wX6YjmK1OfZW6++gGON7nd2uX
zmsGUmnQFvjIFSwxFc1A68kIA+Ad2JzpHaAoPwI6BeAU/6MNpAuvz+PqiqHXw0W+cya9WBy/XLhZ
izpNBo5n85Y5zZGM0Go1SGxuqdutuf2ZgfUfS4topBoiOtrDCLrJ9i6rdIL0xMZY/hL7vNl+SAhC
IRCh8xv2uEIZFFxdBPyBvxjo2p4gnczi4LN/5z9A7st5MePqsU7ejW2cVyxC/6wHkAMYV+atenY7
52KCdslUyLjv/TYJtHVqrU7s/sM6IZsezTHsTJB4aYQ6ZoecbpaDiIwU/cnhTq1/oJvAjigAooZj
oyPIRmbputW3XGtgLES9AcU6BLPeG7m+LONW6A9cxoVJ1F6NXJ5k0LNf3HeKW+YXfdp5tE4g/oO8
mW/Xx6EuoufrH7Fy1PEN88CRycKyLq/AXsiWKhARKDHsG1kkulWx67UbvmvLzOLKa7oa9LYgKE1t
AnYMJ270qbNerg9l5bShHxiNVXPaH9fL4gx0gy/roDaLtETJKM4KE+zxhvcDoUnSGeVG8nrlwMEY
ioVzoxEayxcDKmvQfzoCxvoBCg90BN0R3wjl5vtwceBQFnLQkY9qyawJf7krwSKKdVG6SVvqAUkn
whdItu9rzY9Vz7+hN6je2JBvFwltfRDiwG2GXsI3jLw8z+TUmXaRtuS5M3774U8CzpHri7Ti9YEb
R0/Y3xZUFxJEl6NqGmZlbkGKtDjRoxXGCPSFfkLFelZFArELuL6mGzr9Ehth/tsFm+2i6Q4OBZsj
Wvhi7kzMQE9clYrI/p5NfRsXpdzY5Ss2kFuAujzQtsi2e4t7sybF4Aag0EjrBuiWOjsagb27Pn/r
JsDDi25FeOJlEAXEte2AwZilrt8+F4X51ayR1L9uY2UfAH6NQtYceeMNuFgiopq6KzpMVUYrM/Et
SZ4iJ7dPtCXT7+umVnwgVgPAXjggQEZxoi63g4B+1WiC6gdRFD22ULvbRUl1au/BZfxudkGwSyAp
AlGbOd4HY9OlqQi0GV0vYYqOpIQ4qn4WHn3aGM9bJzQbQeIYu23u515sAd+WLJu8v9t7St3dTADs
7vQRhL9lMiVhXO+KH93tVuJwJS9yaXZxgwHk1JQUetg4Ve1JPswMwzMuezwVN2RjB76tn83zGEFh
FuQOYFJc9pqE4CgAwqhBRTVFBzdYT/J4mGJ4QpVEL9Up3OMtL9IpcRIbZa3EBbBqKxaZd8Wla0Ra
BL4R2XnkuTDRl0sZao2GqHmWZRT7N9WuQmUXNLI/ENR5O3MPpuqDOr6qj/7RJJBj3rK/tsjn5heb
1quiiFGrqtKhL8GQBIhABJK7QiZh/+7GHkw2DuKcqpyb5ZfifwGSNKaV2YDG9U5SDZ8aZPHwXkv/
w7b9WyacEXLgf1ls22K0Br9zVZXW3+wbN8kT/setPpugVUqmXb2rHrP9BJUhkoBf67rp2Zksl/Lc
8mLn5rVfjogOVEqj4iar0Mko/ON1E2v+LAJjGXwM1GtAbXO5W0Z0ZHq5g9Dbp2Ag7AzIW7uj6e6K
TG9JQK2N5tzUvHPOwlW77pQBxiUF5qIByWtnstCF5VVb98w8KctJmyl6/gbGiAwWG9DhoM4gDvY/
QI1tOu2tlO3m4oCE/l65/weSFXxWH2ZiB/Hi7ujOAOED3eWpn6q0vA/35U6dwmP1YKcuSL/i8lAc
ZSI/bIfwq87p7GvDheMdA6se2wrOiX0x8RFFSoqYHpwbMG0enO/vXuu57R1pqQB1OwjDXi5AGeSg
cDHyNgU8lhmfI+cmch6vm7Dmw7CY/XMbS9b9vuMCRToQtvGgO7UBOKVy5GDBrf4JDThxMUC4wSqf
6DidJGjfQv9zsdWr8rZQBPYOEzkrtKsg/wbGpsthtiHLXUhvwOnu5Sk4evvgJ/nIbsIUGHrsBPuk
kxF3gE6Mg/zEwFqTIiiB6mTS7p2P16dj5XRdfMoi7I56VD6mDKtb58HeV07KcjMhwRYb5qqZ+YEL
1mjo3y0D7gZayYiTfYl89CHyHnDJQwvj3eSR87T+a2QJAosGkH62g6XTgsx6HzpxoP7ksx+GeJ6Q
pb4+cWuhMKzhqIJNF+3czsLpEmmQwpywiP4ndMDHQRtXz5CbOTg789ge5Ifti2vFPV1YXDhbVfeg
LAiRYAFkD978wSo3NsPseP49GnihI+eMpyRkHNy5PX0JpCyNgvFO+T9cogDrdj6NzkGYwZ5bdgyw
UeyiLhMH4RYa+fKl9MbqEltZo9kurLX/I89u/ZIfvHCKc2YkJKJgTP1yfdUu734oaaGkhrAbYeTf
nplw4WA6kyqzDSIZK+lMYYK0D2h9i1GGJZ6ANZp79fRO2cc3Npdvl8jPpRfkAtR+VtF+ZNDOfYqi
pt+4Ji83xz9WwMKGJC0i8mUWpO+MrmIltiMDJn8guFpqG7DE69Nnb1mZf352QzpVZnQdh7toU2sv
srh7nn46X5uPOTDEfqqPzpEnM2tqv7PT/oMNGl/8vdkbp/dhLbA54TeBNAHVAUAeiAwWHxKMntVk
LkFCri+Lb2UOSG7d5Vsp+Eu39dbKIiBAwyR0vTOBOkLDfO8whoUwb3x7zNiN1/ZNu7GGi+D8H3ug
QkCDNrJHS/lWdHM1qlF4H+JiuENw3qk4gxT2T/ED6q2xi3gOxItI8URfxjrWf7YhLIvb/u0XLGIT
u/NRE27m+yDID2Z/65qfCugwocYT1/3HkkYx7os9bvBEN+8Lv/7aRk0KlCXghQsBFV+sqa7qzA8z
rOmom4+EsifM0lZPt4UwYuFw5r1zYWexqpGUbZMPTOyCSsl+SIpA+XX34HEC6gSAd7LAHJJudKqm
2/cy81iXKNa54aEu7bGDFpGiQKZFYcP7HemIpfJ7UvuVU9+LUbSVeoZO3xRC/70crSq/N+woqwzE
lE3k9zdYeN44SS/rGmzio4GycH7oBhApfqx9V/Ux3may6ZJxClkfl5mL2nFsQ52gxfukFeQzRWz6
NKGNDY+n0YM0oOlJC0/FsDTrFKzdvZG6tQfKVUvn1nfqSkm/cqQEhjQYTMA1qxb0FzunNCR+r9cC
ZIdcB9gK6cDhce3RKKekn4q6SsyybcpTM/RtG48j618GdC+AzY6T4oCLIvzhjB3HhnDU+CcqGf0B
UN1o7maOZXnUrPfIret24pc5WLVzk9nOZH6yciZegAFDspvUdWAeUSfWlpkUirsZfFZYWRi1dkgZ
Q77LDdJ6KtuvERl7fvSbMRR3vlHRL6MfiAhCclnz1JAslM8F4HAqLlU5IXyJStHuu6aR+QFMMcp5
tLjPBZItUecfcwDBvZSIpgp2bmH1zZ0YfYWEhZwKt0qqsLez3SDDbIiZN7pDEgylbe+hUa/AgZpz
N0zDqAiaBzcH61yqfa/2QKLq9HaS5UiBJ5ZhUZ5wlTfDCdqa+jWqPGGhSWXKunRozckBwzSxnBtD
QNYnLZrc0SfegqEOVOt8IkkP6nNUTSFn+LlpG+urEWhU9xolVJ4Qj89dq2Y46VRWtZXtBUFmJs0J
+stiGw+yFj5C+mYKdqOJx8RQ4tknjWmAgg9ljmQCCXqZZIadB7usccrwQYOwt4rRsjPxXTepDEy4
o2EcgraborTy2gj0rHoyyk+Gdg1xwrioZrvJQXXk1iWG7J593UlT74Yoa352APgbO2RwINUcG+h2
Cfs0s2km7x3ttXdjUdQiLSoV2DEDnSYomsPapqcCSLAyFUOJJLYN/uj+D+2yDEWsoG1wl8dK5WYL
TAqpUH8XE6KREXwcdsw1KEIeIUvrRT97N3dwEUFVy048e2hkMkI2icY5lwZN3K4OfcCFmUBDgD90
X3HCcflT1rMvdtu1Ms1rE+IvgjDjj+uh45+MBWPQy6r7I5a3auQB+IBB+nFni9L6OmL2xwk0z0E+
PE/KegAXnXcTCAhofoiMjIFCFyppjGmomDdOXqd2rvvoDtATZoDA2uI2tObKpszLW6d0zPYlMg2k
x5+B4y9wFLyyLqWITaPqy6+irkz3pcqdSau9605tK05Gx9Hol1qFMU43aE9BL8cUSR//h3K0Shqg
7YpY/zUIKsd7RWTsaTNpmWFZOg6nNhxvhGYh+8RaOKibIhrcKJZQiK334PvU3V0njTJncUmZqC3A
SSNqhGnDSuH0cQe+oPI7JEo950/m9o7/E3qBgf4NDKgdoCjOoxHwdn/QZo0csdMrmu0mGHZfoOfn
NR96NUkiUsvTqiniMWyN6SPlbgXmSx+NGhW4MLhuvpoMgEoSz4InHhSF3UhmwG/KoQBzqKjdSAep
j56f6jtz1VBkMXVE3v0xggpVETSdmMr8LbkI3CLG9sQnxU1AW/G9K0XdffLdXkcnwy1c+ZXAiYOZ
O8hs8hqAB3h8gJPT4zckwpVzU/ictIlqg0ymE7aRd8zqXkJkB7zlNO3QEGl+4VHUj7e+m1O+Q8UB
YBs1KlfugeAaxc4BIo5/95RA+b4Met3sxla72a7qzFrhJveD7Fi3aE29V0JIEF6DDK3cobJDnJta
hFlwsLPR+I7OrfB7g+ujA9zcKRoKBh4wRujUzFF2DpIqs6LKPAHz0IgQ88VrNRxIY4QlGEZLk3Wv
GLLwd7WoQDLu4an32pld1/+ROjJA1QHph15+r6DxAPJgVwdmFcYK7CH02TC7foRXbBosh9k0/rcw
IqUGRI3SSZzaVpvoI4Rk8uQ8cYfnv1Voa3Gra1d/hg/onMPYQLrnIfKljYQfJ3WDBm7HMeSYNABW
VkFc09HCNQSQTT/JmaIQWaWMg8/4O3gBRmijNMiWGPYQQylliDlIe0oQHJs8A9dZgCqR22XBeEt4
ZgePGUPaJsXlbv5peTG2nyGGbdNDKyJHgPqcOdXryPgYJVNRCp4I3zMqEqugVxAoLkhJ7wth90bS
ZJ3l7N1AFRbOhj0Wt+HYWMCpQSzcED+bKqzpnpvoCbw1hCe9VGrwob+KnkOhzpHE9L5EGR6Jv4C6
6T8EcpIA01M6OOD3cTOM7TCC2dtNhaz6+rPH7IYDsUzLxvgTenkYfvFNrRF+ZYZHwFDeNpP5mA39
BHpzs+/yuxIFmfxoZUVn7JyJ4v3STWXfvkz4qfEtqIupxgmeerQPGJ1Z4W4KoUP5SsD8wh4R7Uz0
GPpdpu1kREgHYnoylU2Nmv5QAiuuSs+s4qIKWueJDZX0fqA9WoPqk7ROcBciS9A/eXz0m13O2s71
cYUWovlhUdDLguEs1+DWb4VKNJbkd2nlKgOVWYcXwTiwokhBydC9AqWufwGWmh8HblnfaiWjYa/s
3D7qMh/cUyTD8HYCB/MNRMYRGtJMkArRAsCBH0vCNW44Uof3uc7Ke/hI77Pmwv4WUVp+G9CUTBC5
9fkXPJzbg5+Jcl+GnQcouhrZCO1WYcwUCYZRJGEHRsOY9TS8H0K0lKoI8HmAvHl4gB4FrR5Au9z8
LFTofJOcOWFsqCD404C7fl97pvjkFS777ISM/8ihMHKUhtRODB5l5uyMnkQp6PLUsW1Ml9xbUEFV
J57lA6SZulA/NmZkuAkPQ6LiMaK6TLq81iDGz4FzSGqaqV/Ia4DC3Qk5qBf9ijj7TkMSgZJR3QvR
UagDszL85LdNP/0PR9e1HLmuxL5IVcrhVWnyeJy9fmHZPrZISgySSKWvv5j7urVljzVUsxtAAy+m
G9QTn6n8nWHWakozhTzKWaq2sZyRDncUy0iRJyD7B+o5AzzqyQd6r39Bz980pNLFOAZtAbOjJpch
Wghvns/NNu682L5FYptzdBogKOJsrNBLpoWInHcXG/rwnYjfWZbY8yBXUTc++lc1JbcOG225VIs8
NrH5Qssta1dtySuJzPATrKLBF9nNFULRvuYke/h/0rWTzdstSRTyV1e+wVW3k8iuD4ZPQvE6pEgQ
IF0IITXXThlxQopl6jdozFS4a4iHiBozjPtBz84N04vrFi535+6atMS76FgFtQntcDKBdm/LNB0g
j+0eo6lJvlcEFL/1/Sr6JySPhthZIJN3SA1eqCJYenERARENfMhhqFTCHSx7WuFRcTSxDSx8+Th0
3YHEKjxtgvGdydnkWplfZlRcbqNOyxUWJzt88r9JaqfmWbblcYrIARXf+wPZjrXU0i9GPNPDEo+o
DOlwpml0iMXQwkIn6HYO0gSa1bbH0AwSv27sg9yDg3ahNJbxsCeXwcs/fI+GYagSGUQXcOAULUsk
b9jCkMUc9G9+7/i5m6jtNPikeTKQNx5cuG8CMwgupvNPbtZlSBoI/EILLL8vNA4h+soegaOd0cqE
eUsSFK9s2d6sTecSRRZG/sSrlR3Qsy0J/IG5wssZZgKDSBgXMDW6bRtDqzxFYZGJ4SEc2ihXsUC+
3zYM+dIFKZI7RFy0SdJfmghpG9om/mmy0Q09yJfToStC7lyCEym2YrWNqaIWXZ6fiOk0gYPJo2gD
ROp6eKoc7Vowx7tUI9rHSNkc+yk42nvkRjy2shgwwpKpE9WW0h3HOw1oEsm9mXTd46K2uI70sOF/
IIWodxZb9JkEU4Rbo5jxhl7hGpXsp66lhcDdMwbu45JtHZ4R3lvs3eHZRNt0cA1r63hxx1z4wUkx
tKf+5hHcfGKrNMA+GHGxj8wYDykP1lRpKlXR0f5n9vSXlslydtrwJRyxJNPy8c3GW4CNDxoVqx9i
b8BzW1hH8r7EJWPKttEGHo1rdHKIdHapO82vSagxqjomrNwlOYFoRLMhEdzQtyifFP6WA27iQvcz
OmmkSIJSVjs7RPueDmW2qKjauGhvDWVHBEzakjUgec3E8T07U1BtsfeJmD40fH7a51TiAcPyB5GD
YdcdeAf6JFT3JZgG3QjAqd0atg0ciKczfAk2WGajf6f+cAbcCNdSuC4fcKoc5LqhM2opf/cnxHqF
91u62V7o0uoy7Aw2Gp1nmH2Xq04+eAAfGDPH+5gMwEkSetMR1A/h1hfbrJ+ICj8oOvYaExims7Cf
HhsFEzc8/unGMz7XnfWD0h28kizQXc2ZfEedDSrFUJtZG8kqk1wXayRhONGY5tCsvqw8/FtOVsTZ
MNaGhbAR7A9VMuTd2v5auISXLUAJbNQnQUlN8kN8++Cx9R/02h9a9/8GOzz4Q3pl1D7oLKkl+uDc
DOwYI7vsjTXeg0hAQs2pXKtgTI+La99A4z9R7DLXyeY9eBNiZyY2Ln9qFukugFuZyRfhcvwYNCiw
B287t0LbzQ/hgNgk68cb7HI6gSSI/wewI9TgkoQtIIXZxbFIna2yJojq1XC3Mo6QO2VG9iTjdoQn
f9CdeNOsN9Kt05OrFXmT2bi9DmE4PXHsD9QTrAsuOs3MDo6z/LxM9+FSSbUim8ARUVrJmffrowtw
a9jFs8eWMotlv4908upFLDR5uvoZR8xPbFRJNundvQMRYVr07ngZo2DXQB0Lt9OWVIgQM9d26Z03
48ZrnTIX5CO1P40bYf5PhqRa540iKQX+xJbO29G4/Vq0LCG5UpOpFGaAMo4sAoUiHNp4ZbTw+ECR
D5BCpZwRf59lzWkh6mNO27Zgmbe8C1DE1YzV40OGSK/KuvFwaoXwy7alJdJ7uppZcQuD4dpGS1hG
ZhvqxAbrLQmjsCKON9ccaGGz6bVuPHNgpNmj7YLuKMU2BAZqtlsBhsCZVJi9M2N5NsrElwd7sau1
DeqaHgtEHU7IDkeC0Jo42dEVbXMZWzwWPFXvMMI2okShiV6bASEvkrtQAfv0gbb2KnWIvUqH472b
hiDH/thjuC2wu2yA5pC+xw+MzxP4qEIiWLxY+hn4FKwCC66XoJT4un47O4odMIfnLQvsTgXJUMK/
azh4HZKHtXGrZMVeofIYDBiU5rjn2iu67zo0M6auCEpsMut9tHj5Qsyhdactz9r0czTTjx4hWEbC
hrvjTmrLlDa/htEL6/lBd0j76AYsaMr2jHXYh01gEzXqEfiRoNTnrkqzPEGqWm7cpanMfK+e83SN
thlZP1lWDEH7BPTtiBpdWur/8FG/d9Nckm7cbhamZIWOLPr/Xv1LhA7rVkW/3sKQ8pWEP5LiCG22
d5HQgAId2f7gd0ENWTuHt3l/5mR+aQjNIE/uYQEHFG7OKaXviMEE0353ss+17N505D17KVKY0OU+
uOO6nqESfG/ncS98jOKrdX9mt61S1U11FvfNG/Q0XS4c7DAgZRWLnKbbm6U7JZ5wju6EwkAdhezr
sBvOKYeuERHij7hiT6aZ10K25tylzlEGaHDlqkWeDXdnppEcO7aVsIf/xIkupqS7+OtarEv64HLy
5q3zzXbL3g83iGqp9xV0q0EaGZx/x46yumUzxe4DBCGcQy8aUh7ndB7wOZUEDhlZjjgtipMvG6dk
HixUMeTw3I1pkrcd8lujxCSvS9KAh7PISzmipZ5zAMHIfBr6C+xqwaBRxcpWtrgL/OQsEm+3YJe1
HHTgYH7HJ0G0xts4p0OepSMsh8QW5nTSWRkrxosN97bHBSam7eRHI+z7vbvx2vTH/A33uIq9vOXd
VAD5oWei1weCdhVQk/e4dSkQoc4re41IwCFcvoamAy43mhDyKftLMp08rK6weUamr1Waz1b4TeFH
yoGgAlPo0PuPWLt5bLphRwmFffGcPTOXA8aI0t95SjhsEwC6sVgAV7Yzx3dq0Law8WPBFMlG/l9M
w6AEfIiQcQSC4Wr07z72wHDs6MMNpOurKdFRPWfi2MbWHFMHFpgB8ZDp4/f2BJSwyYcu/FNU0xzR
qa8a8TT46/rCpfJP+nzn8eiiW8SmsjHdStLQvV3pESPog16ahxGmLNsYQMyazJ8pJU8DJsVq69l/
Eh06PADlYdgmJFx1JN96+DFEEPLm3tAAFIz/Sx15HafkDK7mb2lgadVZ52vu0wPq4JEh5bvuuHtZ
aAszE0SaAFuHVoHqXdMP301KnuSk0QluwfCUbIiKS7OfgLKsMAOSxFIVvvcRvwVde1myqTlhFe8f
Y0uTY5n9gwMeK0aGGT5W2z919wUPSLqH4Yx4nNZ5qS0iQQs3HY9GsDMEP/KRx0NwSTH5Ti64fj9e
TkbJtcQ5LkVjTzxruhyLVfW2sN1gg65EacJzkcF/rq+q1u2cHW1gdFnE8RqeusX9D/wBNInSqXBn
IfmH3lSwfrgyKqzrDmVIHfPo4P8VrmU77neHZOEns8mTas0It7HYvTUiO0jHABL1EYgmJ/Qces6Q
NTRFTe4C8Kom+MXhTuRHPptDCEa27ITuijGJnyhRuP399Je08zNVyQ6l8YF4Djbow+XP9h2cFeHq
sYcXwteAvyeeYSiFu6oK2ukX1/BVmoxVWYfeEF6kV2j+yy50nuIGgYedko+JkQbdz1zjz6v7iXwm
aBDAu+EEckehgs4HbyJ/sdPzPRaPEFZG1X675/GRSKRF7xC/FJv5pT3WUb2l/zQO4kv68I0y8cQG
/8Eh9g19ziXp42/LNUbhGRj34MRJDnzMOcuZCAC3dGeISHZcp2yX4u8gPQJ0JrjbVaw342VG/jra
LX5p3eAYNX4JN4Efbwk+Gol5mSDd+RTjsyBWjBcNINbcEscvBgzkKJzAriZlygQIUA4FPgxSV0CI
2m9fOA0fJ+I9+kSPuQ6hLOg8HF8QkNWgeJBTNGZx5xZCRuxAeWp26YjqEwqMfY15o2GydyxAzqbp
Dp5IXzNHnZwhRICVc24H/xARUrYiRetLox12RBDIJiDsQQya35l0n27xv3VqPrJ13CGtDa8kPaws
Q222YspHZ6uBgcTlYLLnNOa0XP6v8UdaMQbePVO+X/DMOTVoBQoVODa3GWCwITqDtigXABGADvmP
Uh6QcYcf5CCG3F0m92C03LV2hr8/b/kl7QCJx5bCQHh8AZrT58vog1uIT2PcwncLqfSpcg7BiGi4
+YxXoIoCtxribwQBPfoGtslm+emC/uSkBq+cfx198TQB083MtNP+9sEycC5BUi1y2/JoXJ+ldcqg
Q1Xjvv2MEFkJGoYd59CWmQjdHQbqR/iz7QBI7XrFqyEjhQZv47R+vgVbNfdNwSDr6eOkvOdINAE7
dv9nqSDuIuC2cPW+qHT58MhsimmJnk1kdyPiGjrW19P2bsf1okx/7TfsNKsMx64XlZ8sf1CwT1gA
nmjR8O1V8vV9Tf3nSHNk1yLtMvQyZzcr+bTiFBWWOXvl9oAb4Hw0xdEDNGyPDhUXEFesSCmSHk34
mcrkOzLRxwo1YRGFOCx9ZKosjPfIpaZgufoeeLEr9oaJwyCAgZthqH0d/4FfxCs9HsWMCoXtZ7kl
eT9Mr2knkc4anoClXxhwHDqIK0KvSmHi3chg6jo28bGncNLxPGdPwaAVkSNvng1lBf/x+27q/JCt
5GQ8eeAkOge9moC0raAJ4+EzInMhsukoG6D73XIFMjfmwTbWHCfWMTbIJVVPUg5vOkBeooe1/lm0
x20juupnBKvagO+EXW6NVWhb0lcsYlXavybbtO/SqFrgPoLLGoA++KY4YOfBnQ6EJSd85Rc6JI+B
gQ44cyq7NDc0zgKPMn2k2u4cXxdN2nBcDhnW3hcEIToyenOWriki1uA7Qs+nxHJdsqVeF1IDu+1Q
yxRM3bAyWaLwP7SNcxjdTAD64D/JiEPVLbkPh8FsXHYSnR5Cyi6z9LBBM/2nW/czXptzEIo3x52e
om1ZqylNnNJr1GFL5ucgsvU4oUCE4sNp+xJAfrUGC3p0g9jIwMNE7QXBXpipGHRTTfFUrXFYEoA4
uZuSW9CDft004kmRTTqR+QsZcC+AcTERi5P2xRG8znEwTjGv6Z+LKS73tzCEwIXkdp2uBp4rhRTJ
1U0g3wtilM3m0/HDv2Uyz7HSKg+m+B1AZVQELvvbGErkkHryCDS5K5sUyhjZT5Uag9MwCjQ7UXIM
TNRXIggPPXZ7ddLW6xa9r7otYCCDFNLlCiz1XxMRaM7ZkaLIiB5YYZQAtQZqka5pPg/Ll6sD5EmS
AuejZs7252GdHpP+2UNHMUAkO7PgofExP8zxVE9sOnJ3/XMgLYYGiV9YCko1aGAn9z0zno9CjTUz
5kDE/LT6z3HXvWPdCm11WsbU7KcYbLdyb9G4RfCHI5+6d8FTzSdEeNVIEW1QR8cXCFAfgdMhpJbb
Y7h1FRXAc+YFoBRpNOJOBp0UQ7/OhSbTgpnGjuVExAHw1zfHLgQ2UWkBV6Tn0MdypDPOdUK2Gwyw
3+AvMyP+Ue+bxfnP43LBGCafMpecUxdL0qZvXqMWE6BYu9pQXcZbjEZuii/pun2tcXTLWoAkAChq
gTNQgAlP8mXeTA4+D2CEDI+JNx1aDM6RlTtfIhx2IRhTOgGcD9CEjDVAckgJkYSK1vAJGWXYa0NG
Iezg8yW60M3/0o333aipXDNTQ1x7P8E7Fncjyg0ysKwb7lrwUWPqVemS7boI77tQD10MWR9ezjN2
J1K4po6l4dMP1eJJmejKNfpXOyO41SclDGLKcRnflC8QhWOxFrZQrChYWDiBQdovtv8eFHY/GwS3
DTZ2sVrVVIs/Xl0rz2nPzoF5mkYDFHDzDzReTxmPHiEH+JzXuOozMKM8fYiaj0UM2ILRJ2HSKrj/
oXFYNzOM+0S4V31aegkC1Vl3dDS846fmsixIiY0hFtRT+ATZfElD5OKtqXNAO9wX85yZAvJqvKjC
besx4LXZ3gx4UE+QUwoWvZpF98fa9CWGNgtSTQEh4MTX2k+JKjAWyEIpIGKR/mWUtbnRPmgeif4t
Bt8C9HYoFsSM5T5Zn6GzKOKOtxWTLRJ/Q9AIYKR/U51etwxUyZY8hgY1pmu9x5lkp2TTvzZBFJts
jy5cnJCwm+ZBSnErv2Mxrlz76dbby4RpZNXN68z8f9yOYC0m5BN2k6gS8O+gakcQhX5FMStmGAdW
PHtne3a88TZ6qoTVcpc3lvy5M913CMVwdV/TFDBOGr3ixa8EfdeNu+v8dM9CnKYU0xSbd0Akiz7J
qm7rPATGGgBmGGQF//YDZ2+1DyVjiuCGeAYnQZBrDzVK2cyhKQM50+u4JVHdw794Z6UXg6/EwOaF
Ew6tR5aHiUJXD5sf9GEyUZe+YdB8QKBz6lcT7NJ4HOteSf44atWASpl+4CGty9HKpvCwl1h0riu/
EsHorhEGwusBq1NuxO3FRUJi5bhAn4gC20MbWXiiqdxQ/HWOOqLR26M4V8n8vej5c2DxbpLb78C9
IgGa0YgdiGKElEKFA6VAR4C8SqwZoH57CQKwFyTxcv+4IolY9uC7geQBM79A/YCXE9Ef4+LvJ50c
NCJpWmxbIch3RCc9jLuo03XmmevKJqRlY0r2IJacVBUlKw6se5NuVBG870Toy12XEwdJCcvhKkjt
zf3/+DldDGwLxlCWtJVl6+iTbJci8eaxdHh3gLt9zgPkDTXmS7sExl/69x4otREJ/DqGgom9yBnj
oKH8HPHxI5PxBS9HDZo6J/bDT1SuIT8QQXNsDDs1RBcpBi7nZ5pdFN2wcBrvgod1ZsLf63uaMkYD
HvB9ipxn+G2/iyb8ybz+InmP2O0ebX6ssCYStO2PnJUtwDhzZHqPVYtQOT75+3AZ8H15JfaGawy2
BZYHj73Pzgs4GD9sH2Vzw6fC2h34i3UO/xzuHRIRFsbYS+iicDb4YA556xuwaYB7krEtZ/3YRcuu
7YAfAfzJYvLGnfgmu1c1v6j5J+OSw4rf348d1JxAtHrxErDlo42nwsrfkSUvDbYgrEoevMW8xtzU
cAz4bcxUB1CYRxOrJqtD3D70cyEMPOxUO4AZJtQ3wZ5iJXfWQ2ql6eA7C12q9Fo0dTjE2v5jzUW6
bGdxs8D09CdW5hIBAIVMLHfBYRdDpJBsJN0dtF6X7B5Ol2KgyJIjeJKDbe1uSl/xd5eqXZ+mAIwS
8tVW+2WTtTI4yL1lp3TQ10SJk2owoQn2LLfmktnlaObglLnpWW3rJWohzKdoFQF1A8U0dyfkxD2L
RuHrnIMjOr4Ht2HVkqalq0F10OU5auOiW/lRZ7gv4c5Hw/XUApSA8sbLuyG5LCGgbmc7QTv33TVx
3mA1LnPY3slgc7W4L/AUPhHvz926g7/FJ4u+WgMEbFeI5vpkAWqiUQKT6RMvwW8G3xhJkU7ti4du
Pdj4BhrzmfriQvrxAq1voeV6W4MB5PIxA3CSbjBsunOLxN8xcARrBhRu1gGIWqjwk/EWDMGrn2BO
ugOl6Zx8S8N+dEciAP2xBBogDyLyzq0V312qX1CYyqWztcoaSJXG2gfq1gEKH5n7dedILelOHqfP
K1s7ON/dS3D3Eavu3W9TrLxydukIQ1lwnjMGhyGGL2bdam1xg8FmoL7zKspCH4qOBJK+5sQWWLhu
8RU0KmYPtfNAlbStOilCDpFuy3S0AOvAI1E8TcnO+HpuOD7nbln/urgLwXK5AELdN0npU+INfw0E
ELmzwQ9Q008fjQ7r7PMMfB7ayr25i2LnZHshEe4t6usV8rL3/g7nReOLB9FOO9mq7cc98yE+CK2/
05G75oIFsO9eC0hknuzoPAb9cusWUfHQe0xg6RRiX0mpwjXRW8xS1LkMMhhEVPZBhOqaAu8DHoIn
m2HqN7MpR76qfB7pG4aZg0jnWgxPxLZfmpMi0Y+zG+Dd6I4eEJQxAHw6rKVDYJexeqVAXqIA6xqT
uY41PQUBP9r0aLmH8aUn16WHLmsa90kgX1seHNeEFCvDpZLZ2tHqHhrx4CCVAJpoNMWvPZkfhsRB
Ytxo0nwibg2CtPec/yTKAmCRIh3Y7xKGt4XPZ7d/n7B8BttRfIns5o7dcR7AD/Dt6rjbHvv/12nV
/7I1gK4TCfDQVmDogFIGBA+GhqwLirZB88sBBE8jYOe2+5kipQGL9wcLDsEG4w/avKMI0V9AvHxK
WPgOx4bd4JtjOziPrr8deirfYrPksBHBoPwQOrJaIGvy++QxQaoOlTPUXwdLbhEqZYN6MvnVsP1t
nYBAdKsHaE+1jHd0QzPbndTyhoviiEvij8xYYtEOfIFeWZrt2STOw4oZYhjrrM9eU1xcGJxLnq2m
irn/1i7TjiLgnQfmENsWIfJwSltwS4DPTtF9eNMLxDoXyqKyndLHEPDHEoKFH744og4ZyXCi0wv6
l0MEU5KGTFUo2Bd6MawsOEXQZnloslwDNOvRCbbSKSUUjJH2auplO7fjpbdizNMw/ydu9moc9xei
ECj/0CDHGjQmvHhPfpfVtAF03s83CNrOyHWEOBv6mtHB4B2EFQpfOcAFNVmmAWimc1Zh9m5UdrFU
fQBh+W9RzTm0Wwl4+sAdCZEJxwHwe6faomPbgmcc3IpmN2cOPwLGTza1uyDocpY4deJDzSiGQjVZ
Da6jVB5MS+wvpgLc33LnjcHfZMlpAOTpOK+phPOxr+dbKNYjzItyBahN+hE0JZxf52Q6m1g/Djys
qGnPXEFirIL/7lQIW/zbHHrviyf30qM7XwW7bbQg63mBPPMqXsYDBMhVK7ALC9+1LWqOHhPHkXyR
pb3iggPNB7Gllmgao8fM8+oglhX+7PcgZE8ALf85MwwhGug/u4WgHsmw6jD+94uok2YsyPy6ClxM
UTChnkGBMfPvBfy1WvXJ71l5jwgcyRSi4RgaCOsULApZ3kJF12whSGFbSCAqYEIF6BjGg7dFIJ8A
JDDIYxw78k/LsOig9oa0aaDmuPp4heMXnyINt3H9ItZJBfel3Bc7GQ27DB0pdJaiJOnFByswmkuw
Xlj71Y+oRL0sgvQvSEwVojAFRH35C4agefTKzePHYJs/6ZwdBEB0tL/zgxiDD+XE6OkgaeiAfzF3
PSueFkl8Eo5fR+PN+pg13P+6NbmOXVhNa/KnRH+N26RmEEbqdivkYM5z+B1y7M22S8U3hPQQgk3e
PxgDVY5nQIb+YYjL0374YZzWK0nO8dIWzmhKMd79ZOmlQzeeZhcXcz+VAVrfLgKEY85I/dwD5IXp
I2qeaccjwXyVJsOu5QfiUtgZtKjgeLMi/7SOH0gSKJ0BaQidb1/A64WwU1iuUxd8xwPu5c2qK/rg
f02HZFDUgrtVGOxyQ7SwcW+/OvjbhQ4kfbovYNZQth75jiV0ahHt0RfFqrCTLbIISj+YtAUuFUVj
eTV79nEx7avgUWmHO1zd1iE2NyuPNUckGL33+NXwCnlYhT43eKCz75eu5XdFCzANVLMBG27D+NSQ
b83+4WYqwjuDF2EDD0MXBCrYbNnwuTa77uB7cX+o6/vCvE8K6D2Hvc9v1LuQyyYTyJnY39MG7ZTR
X9Jd3xGLduuj/h/z0s/IvgG3dit/JTtsi9Uiou9A3T4pVNey/TPr+irFbsTF3g7Y0mf/wmapfUxC
mj0za/+5szxn3lgS5X0Zlv03EqSHeCeJQjB05NeBE42M2XeUDP7ONQ2qVQNFStZkXakQ/RgT8UtU
e24I2jHprFcyUvaULiv5HO5Hkm8irWCfONZNzJ9sROwu7VL1aLQD+4ANrEi0IkRo2Hy30tC+nSKd
hgdfwwYYslkQrm1wgqKJ+HgLKF5dCSWGxNZB2YdGY3bGXL+6fle6AdYR2sQgwqfrm9Pqwp0uk6bH
piWMkCB+W6HWTb/mBSZCawv6JtOfiY/vTXh3xxpfPYletTVJ1q8Z3m7Qf4EEdJYAiMqShDm8Zl9t
jyhY6djpTs1etiW2uz4E+jlyg+yOYDlRLEgdImQmFUAXVO0kuLpNL7H9sC232QPlndgOwngJbiJG
MzlFrIZoAD9GgMSC7PFhWtMnxDQmQFAF9pySviI+dPnUesgCWaW/S+l2jgEaosj2cH9R024a4y+Y
nI5oNs1NJY3AQA/F3Jg0gAXlN3wISotoUOwGINtS670A15T7jXfz2+xxioBbR/G+1aC3YIRMcxOD
UU/tcyrtXrv4FcBTNfPrOB3KxcjDHDdfKTCSBFAIH8nNccCarkP/BHnaORvsnbNyXjr0klsPM/wI
7aObmG9IF8EfTQXtfCA6c56E8oofDdk6nmlDEPJudTQcVrN9twvelWGjS7UJjLWzB7tGmsLyYUPu
VETcGxYLD/h6/gt8Fe8Ydw7YEH+cud5NyfoIiExWQ0J5GURwJYXAA8Bqq+vI786JAiYGRvNlhqYx
apd3NgJrWAyDQNgxUMil9iDYloGE1egFs/h7mLb4JsQ9E4oMqp6mpCkMb+F4ahHe1B6yQJ1SFw3r
SMf/CEdNpxifiy3sXjzT/rJtufAORz8yT9Z3n91U/Rdu6/0GAiSGcECsU0z6Jw4c6OUlPWA5oNRD
+EnSmBRh5BxDbIHkFmbLkAaLX4/FHiSCc5KPCk2BkkCTQ8gI5RB/kRBbC3G2HXy6QjvQmeWwsP5B
x/QCKft/G+w8jphIv/FcfzyknhZbl+zwjzdI5D7vuJa6dySS36GnAesPI+TcYcwK7GYXmQXNgXUV
go0k0NsznWlB+fzpme19FOyybNtXG24+UCRb93BEKzNCrkq1F3gNzjkGGLgkCdbVMJtroaVs6pH0
2GV1MoxX3sJrn48rlPq0L0K8Wjk36ssQ/xnOTrnEi41vcWOF8fEyUmRuH2wAHHiGUB80IHRvMiQW
+nb3V0CnXq3YYYV3h3rL9JjkkJBBIchVnWHWrYwP1Lrdhqu3Zinwe2yASChs+jnpC8ewBy/pu3IS
0Fb8j6PzWG4cCYLoF3UEvLmSAD1FiRLlLgi5gfem0fj6fdzbRuzsjkQC3VVZL7Oywt715fxH8y93
XW+IlZlNT7nn7Bhy0xnle1bAL+ukkUF/lzetQqDLg4SUrTgw8/oqLC9s+IdVJqFW5EzlaQlmFIU6
J26prbDJwohMGlX3fZwvDf1k49IJlmqSHArGuNNpmt2Ms9bMxYbBziaZNC7mwj5mNqmQkWpe6rn4
8vwaOaTRt3cnFWHm1JZT/GC2NG8m6+DkyEcX6yXtXj5tnCi6Lcq5DJXzU40+91MdFEX1OHXNZzuA
PdZsOG1KMMQ0o70xjOcGmizwedQC2dvEaieRANuvj20ZPQDdn7rZOGadvjOt0UVV/iCjQtsUynn2
rPk2eTAXUD/XSo0/+Zhc1Djsq8w9ZxnqTgnkTsWysxL98Z7Ozl9XbNNmvAy69dmX8dsip1e9Nd6Q
9ClBNfPIkHSjDQJ52f811GTuE8m2R2Wg8LLgdtwtHgR8sWzNRPtjmoXfdtn6lb3vnIJXRrLJCadl
YEYDiGIfPwKvU9JwWEbWuO8b4sRBBT9owMxA2G6PutV+NTlzJy3jnGQg9jDL8ppl98pwgTzVDO3u
6eLhyOzuUuVeuSFQc50alRbkLjeOAC7QvOwhpwtbuWXJ4i+ytOjVLf9+C7wnYNMrcic+jNhLOFS8
qz305cp1h5gDfHI3cdeWmOHMNuwSuec5JddPDs+t4cE8oKPaGIRCtrC1qzpSvNL3pOsOUkDFjxxE
Bxaaf3t9fppzDAA9AC+gjI+hsK2iTdKAO2sG3I4xH1PDvOhe82/R0OWVS406CeondiLH+yhW555/
P/WMPHpzHzWO2olp4OfE+MZD1q7UfZC2ZBkiUoakLqrhqAq/CVK7v0hnOJjxvF944+FwtpEvU4aP
07E0nTKc9RqPTtY90FUwlRXeNauNX93siaEYfW7vTFCBRnfZiTHBbnC4o+uJc1blA4cTJsQ1mmsa
jrZ7TRLOmXaJSfrmmeyZ9kTAPuBSlIXzFCa9/9EL+83V2TSQRmc8Szs31Z78Mj3YggFDLQomuTU0
Lm3dtY/So+wBECZFk9o4RVAM9ZNbGqg5d6M1tiIAqfSzBb1YaLZFHH9rU5quZ4MTC2UbBtPYU4Az
hJ3H9HnwSDkv3Oq9KhFEVeyHpEQE5Z3PVeOETlMgwdIZZo4Sq0RN2UZjE+k6Id5/1/sJnkij7k4x
9sr92ADlTC6MmC0j9xEu3N11UXMiUfSJFQis9Kmcm5952n7WGhUsg9OvRgMXS52ya5AVUFowlFYG
+E1f72pLs2W6+s8fjVCjLCc638s3uBbvtg5gu7pF/wC74TLnpJGd4CQbrl0jaZzj1wwFp8mcz2ZG
67dyLWRj5AZzKEvbivJcFfkrDBVfTbdjlegqARsbdTojE0Qg4cwHAV/UsBtc8bJ4xuPkWq+461c2
I39v0d4Vqad5nbZhY7hnTamQEmQjO6yB0xiokj0qTnYn192cGWPOb1Q3t94sD02nM4xNtM8Bg+QI
z2i27nsr1YdLts3KsUYG8sK6lYT0sFbQ0HcpC/MgUWIKuVIxDtHNKfSkIded35wm03hxYveeAlt/
MGd4mNCFVzEjvnCatOc8oUBsHPu21P1zT1VgVf1euOkZgnV37zuzOn0RiXiYqviWJM458gWt/XDE
S3gyuourEJ9ocFj8BODf1EddmExM7W3RFcuqQbBd91a60fpuY3Xz2anwyqXl/BXXz37W3Zqo3DHE
PYzFcq3qniZHB87Vg8kRiL0oceWAZEmZNSbujWeqW0soVAPDGVJX9LjY6t3rK0LkG/uf3bZYLGi/
NPRWRhJDwHdLd2+tebTjI3xjewe0b1MRXxSrXxJGhKMGYahohmLgltG4eXbxm6tkE2klSX5iNYxf
+aDOVoYDN/feUIMuQ+FDrDJuGfrdOH4x/F2ljUYdR6NoLaeoqKf15A24RMUUCENc0OhAZbM3kI91
UX0qNw8Hpd+IyF2nmjzV7XDoXPw8NUM2PPpoVFWIJ+xU99p3pIHIeFzCljm8jLVzAkUIp8FlCkRB
6vf/EKC7yd4DV64i394YLusiFtCzuXCPgsO0UdAQdfUQT8VRyfRU+mww08x1V/cOx62lU1OWr1Ez
vpnCORSgNckk3ixlBIZnXyQFC1Kux7vqUR6UI7hS1WcBFvEkiCy80RKL5Xaw6WSrYZuYiAFd9hZB
OPRVdUh8QrT4K7DFrUXUbBfprTz52er2FVvZzmjVZ3THjUDk9xntvyvsnS/mFwu6z6q+NIQ0vQEg
Bs7p9WUJiX7G4ADBXMa7YuJJUTF/XgaEFQYCL6y9VO9u/ehz48asGbAsm3Lsp8aMSgncALEv6ds0
WF+IM4jC8/BN1fCMcTTofehax772rhfWrvvYFu4vxoud6tShmcQfZWs4RihquneV2bydxmFTOj5f
OJbyaF6XHMM9o+zQWay9g3RIV0ndBOYU5/+MvMbDmcKVomAsuTy4TsvsrJK3lj6Ku3yjO9NW9wgz
s3BqueLRAhouBPPgfILX1J6nyryrwZwQhkfzBLGeIUWs4smW2yaSp8Gi2KyVdx6Y5k+19rR0OV5W
K2dkvJxcTnrm5nnQZjzx/BDbqWipwM2x4PxqXpZefg6ts7VYYLUyxfKOGwSV1tiJTpwaP3mSQBAx
vjEGsSohNZcPX05HxXZblXVv8Qw4ppU0H9M/k3pg7cygA21b7pImOuuAZDjDjrVfHzufzdpROdCG
67bLzGIkjJE4Dv6AXq1cg6SfSN95Jht9iCkZVq02rPWuWOOrxlI7dIfK7XiaKzyljSHCeKqOsysY
ZKnhPa67t6QYOXJmKhzbrbai4Fp0yvGUGNm+pTJv6hF901ynHteya0K562iMVTLmIbr6a5lq+cpx
7bX052RX5soIWSxtHOlaX2zdWtYG7Bk3D2amfJ044N+sNFvn9fRpVfWjdNnch89h9IwHENV+ZVQV
eVRt99Sk/qcq/Xk9ZdFL6riHqKEV8JNzM+Kjs8Zpx/F9Q5AOItcmR0Yd+sm6UjbQvAuOVbHyS/lQ
60ja9SfpQXwV6VYKeSTV/UivHtTMymQjwtr5tk0MVeXEXTWXhNZ1NUhfPpAa8KyVtxwjapZ5obC7
Y9XR7DO61KC7kvwN4w1pdojZwvCq0Knplkqt3k1Lf/Sc4dmHhFsRFIuOrbpHVJ1sBcNGx1as/Zl6
Ch3W8blt/bK+InbWqwH8UyXZsUoUDCZfEYoBlsDGfouELHC99adBd09dm9woVtf6YIaTrj50al2o
S04208e1M7VC7cEOtymQ+6p0ElwytqzRZP2nGHeJk4u3JiuvumJRgqqNp1TXdiJxfpSe7qeOWZsb
xWuG3JJSDPIjYdPV1vO6cGxGzjcUiWbWtzLH/F66fw6DbOyhS2hxmzZ5fhgrqgXjk7lk2HcZwuCv
XuqkRubrqNBOc1uF9Vjz7HRM0Ar3HNkZ0nUnLkvLejQfNiWIkrkONGN8s13zsoyQOZFrPfqNTyPu
CKqzLDrYDJdHUN1g0L2NL1vO34Wu0HnWjOS5dFDamo70BdfRT4RHNFRos/XtzNzM8MhBHPGy4Hql
Era6lFqxvmqeCY2t/3Qo9KYnQ7yoTEaxLM04zrsWW3ZuPTRZ5W1F5F0LVcUhpehjUnhbbQS7YmTw
G7dYz9Koe+lEziYipyN8rUziFX6Ki5zSp8i22dCbbbMkpXqAAUNY67fWfTfcONC3pY2+roYJYaRU
t9rw/xpV0wsgOvVwRnXC9Da2+cnq0PKB1O0YD3F3NGr7yUGxXdc52olrjSAXyQsesZ+kIPcta8Kh
sZ6N0r35NBkrokJfTavbOZN1ce/DWlpMTufiwxf6i3LN71HzHpSYKS2j44KjDFUEc7vEoOE086MR
oWgPds/mMKNFAp3kYzraL4z4GBwkOAVK58+ZHzBd5HgE8Gw0boK+HGXvzmw/tbV5jtJsj90yqBwI
Q2ZE1iRB9vkZNP1tStlyyEEdD/eBRt/RuPHhGBTLEbvQcluEhWdtNOkQZFCaa6UWziUolCpYSv2l
WbAauFG/xYpPfR8FiU07MTr8B90HFMjMo/WhW9Ha670dM09ra/y/xiaOT8micyHGqNkMYt4qrsJU
Tw6yVYciKlHujatr1TxAGk1PR+0ye8s5qZvD7DiX3hpOYwtl5UfLtmYaXozzX8e7XC0ZTJWucXtq
b73JVeB7WYUOr+nrvFju6j9Tg7JXOImTtZBTILnCMojgKJnOXmqeLOnvYB4C3WK7iXFffyN4jx0O
4pw5Ofr6NKHQABKmyNwpKgBthL6LoMuSetx45pUlh4d4IiTbMKhcI9d8xXN7QRTLTvjG6qPf+7/2
bO6wzB9w++EyjHLMEbB2zo/Zqu0cORUvnLmXbUYBkD9GefIH4sGlLqL3yYKJxHxCgFDavY1Rf12i
9zZV5zyb3+JCXvUuqzYu/vONJ8rHrJ9DI4aoy02qZObdUtOOTjeXqGf5WeMAXVutERolTDqugSBS
1RKoBY+U5j91SxViiQlny+WbkmlYqumZ1J80aKqOyZGVAOn35T/TGa99rEfbNpqpG8BeMV2VwNEA
+IharD0QC2lHo3ONFSEyKWc/qhw9uZ845IEgG5rVKfb679iAHfO9et3HbknTwe/PkNufho921IsD
hvCQNn2n6Xq5InMlbMryE7MXpWFL9cjz+ITWfeWTWHtpcxjvtYbJhMwbdq7uH++8rayMjeXApfh2
aPjVpwCE1YZxL/v25A/pFxrZPq079A/GWqycSwJTyK3q2UJhxHuWtSER2FdAS32tYfVl1k60IErD
Xwt0ITyzpl5ttqOp7yxIycFuHibH+vJkXxMX0n+N874yMKjoC29oHM9hLE+zPe0du34rVPK2iAVo
XhErlDPZRyEGRNF53Nxu07beTms2VoyP1vjRI8BAfiF7hwLkrUVnHzXHYHwkBaBCsu5G63mWQOFD
+RBHcsek7oWRHhCdu9Kw0OpR8TTN6mkx7WeQ2q1w870bI+sDTY88Kn6hToqUoJWdmn/4diGD5WWM
6D451jcZT6rWgQDey7nMHv21obhi+cKxStiipjRNQq1aOPkTgPKOJCMty/iB2DKB/u1gYfRwki/t
l68b5VoklYd83nObNRUfHNNog1KWpJaVz4SUEQDbqErO7rTq/2wOYWYOxoehk4LRR1d/iG80a7th
sS9LYp4FtqRVUbAA8S43CEw5a72a3rt7Fwpa8+ZUoD74qT7SCU1FL55JcwIarJnVuNMKWozC5M+k
Remz2N6mMRanmRC7Et+RKdy3WhXMLfL2u6+HUKYyKKKIi3ZKy1CKGm87nI4+Mzqc/ZCw9f2ctHBY
yXdpwBNm7EBqmfYNXLy6q61jV6fAa0LXzEI7ZeahloE5NHifPfjxLuqYduXcrFqTnWSMI6jJFItT
i3CxIlowrtsu50uWxpnYhr1FCIyRFFgd8xE9ts2PgwAJVBZ1oNmilJnK+2qxA43WdIQlasBExhbj
wB3prqpxlaTNxpP2czn5V73hzI0T2F+/q8Wj72c+RUF3Uh2/JEa/WnaHkTyfSGtBbH4RrtdCQ87O
9U+6cgAsgV+HRcvX2Rh+CMfucA8TJ2HH4t2bneeykdQ5vR2qqdhg7YWRqyDVM2frU2GuMJjTNU3u
L1bfG1FKr6Xe/5AXHbMIpj8Y409novpaebJdGMVHmCGNCZ4iTZ14HRnyX1V9iAUHguc9V7QblZ9v
y8U+mvK5dLmUdDDxKaX/ZT/viT9wZZF6SoJQ8+ho8nMsvFcMnqBDBIxs7XTmOUy19yzXL9Psnr1+
+pdIiscp8+qDHdkvjdf8zBrO8+Y+6zL5dGP2dJRJciwljkrH33l0FiObTduOQUw9mJukMl4LrfnD
TnvIzQcbP3/lH8kDeq8QEYzB/Y1S8VDxIXfzfHAy621uOLS7fB8ZfAEuetCS4j7QHl3yrUZRnlPJ
YJWadfH6wIwnHkDUrLQLtOXmMEHXdHNrDWj14qiSC2uwAx20MaNg8iWWi2hHstH9xMPw6LIJmLlT
Ta6a81DE1UUxYqyhT0vw16XY4cvBOzZvenz1Mpn2Uogg7mnJAJgnnSNraUNCQV/YmnWQHHI6bdqC
Ba5AQa76Wq0Y+a7NbliPsfWkoddXRRYCZsn4a7o7tOqbQS3SwagjK1/bKT8MBqtqpPaqzdlhuROD
otzmDsC9OcenMf2yMybAvFbtgkV6Zq2O2LlzyYXnbWu7OluLdfasX1wXfPPZqsDFqkzaFWL1O/c1
Y1Dg2PBx8a+3+Gs7ly+qcL4YuXvkqYIQsak1YiA69e5m6LCTewP6m/HNtPm+NW6bI2lo8Xc1coj5
MkhKxtnDy4TUpLgAa+Hu8tRGlcnpQ6JtbvK8VxRRmvHlcMmMxZEfLcFayNQCCemVoIpzVTUblXyp
vt7YrruZTdIw4Lkh2okXKMMeka+0GFu6/h70YjUjfJN2tjZGPLxteRBMI4qu27eM82sUX85lxCSx
nwiq69DTRu+UgafrgHyDjzSi8ZczVGdgB5pCI0Bp1FTfFQs37BjbJepQHG3A7nCdxttOjAdD+7Ar
QIDFXNVkI6UmEGT/IcyTo2MKXDD7Ty8Kx8vEYYhTnFpzX7M9424FHRnYwy2hvJerXu+3rQO+4auH
sX4tBeZoL2IFWXLqOwuE1vxtFdce10pTor4LumumturZGE+FfK7kTsPA5svdMu6zuQ1sQVpFFSHd
cO24RClPeVjHPx5iRE60iL1cBQ+2JmgS4H5z50DOyIPHvjEHKMFP4k9Pi0+qMv9ZBd2H31Ah6tV6
NMYgHuPdUOgvdlkjGXc+e/Zc0KZx+rU4N2PAI20qQrY5cK4PalO2qPSzgQW367MdHWeMDbA5EExy
Mj3v0S4V3VKOc7T+7Tp16eezIE3HnqKj4YhwTsXaIFIsZWA7q27bc/da8pnmIDO/PXKOJSIcQlwj
LYowPZQsgKehJk+Gcla2+C5RtEtebCa3y1306e01whlL22xmHV6ICo61pDlpsAgW4Xhxt+qEHnj4
iuqlpKxwd8vwNfionLa/l/IpHV5t0I00x4VOvYSYvrQbnbfI68tTjxfUeogTolhbGnp9cJ9wVgdm
cxnaw6S9GLyLehpYYsOBgyT/lcXdTuhvXb0XSU1C0ZOkvIgf5/5W5Q+DZYSWex9S/EAqrRpmP54e
xvcJgWeF+gDJZr9mjGKwPtpzsTMkM3n2jJALE6Qjqyvce4dZbpN62PSxFS45vyu4eAkIrxFlFjOt
IICI1+XHmkgKy7Eko/92idqao3a1qnhluSeycmmJ8oUN4sn30r01dD/xgi5HCTknfLoZw2wcagKm
qt17XBAmsL40N3exUy8/oeiK9tSorwpeusHLtcT/vM+owdKZPlS0oui+hCuvdC5BogHIB1rbhFA4
oTt/ptpxjC6MUpx5wygamQzH3FZ27Jjaxe3ZdXi0yfzKiCTrUObpCO1mU3ovffHidMEEaOz04u7z
pk042fGfhcGPAPR1vwSTAHXxHzxjCYd4PtiQL8LCDJ9Xh5qbYij9QPWsMHXmsPPLY2f6nBPYdTAf
xiZeHiavqJdhm3DXU382PkEHvNlG6Ee/jp2sl/yBBP3tzLrZEsHCY1it7DvOO3FblSeLpezOAZUZ
l3+L6ocJwHDe/MQ6aka+A+c99GlaE/T8V2diPdTd3yjsc2ywQSaZ2wFYD6N4WerXu0Bdm5gkpylJ
CGRY5LcVF/muJmpzpS3zhmSmg+fHN98ANLLd7JHhPdkBxNWQl5Hi96hndxc1XVCiDVD2BWZK60YY
u79L1NMQyX1tvlgN+B2Og6laLcZzUQHlaawOdTLc/W5ImXlIenOtdcOjSyXJyOGttikKGIBWSbov
tYunrWL9ZbAf4+mMBLUy6IEFi97s5XNm/DRa4pzXH5OO5QEGEPdVaadvveJsb8hjc5qjPT2LTIQe
vCN5gsGQugcHdpFIMrqmQNrvGo4BqBPyilYlPRrCisVaGufdJ+yS5Rp2F1TImlX9MYi3HjhET9me
KxbIGXyCLqsa2qdau79l3Bfxc5O82tq75hy76GGSMeLkg9LHw4A9r2HkFWQk8+nqQL3quAzrkIKt
nxwm+z7PqHWO8/mlbBQTgHzfT/7GyHl3KxRd/K32YAF3vYzL1vKvde+jMkCCYKwzcGpP1o/ezphc
H1hSYbhbVQCqLx8S5yq8UUg4WJA6fF7036iblf2gQBrTm+vtC/3Zq99NTn7HCSUZjo63Y22tc993
nO0XfQObg+YAweHp72TBIlQAkzBEPdw5wzvMK+PdNF8sOkR5S/0Hh+k5rhV/LIJ53KCx2dnGBNw1
mW+mmHaHK5up4MvwJRanpD1beUjk7JYnVOKTjaS7wWd0arhQyYa439WrgliFpmgR6OyNnqmrX49i
7eckiTkml5cXe++oCJIVgLw/aI9RikUZ/hYHrX9bzOlJq8tQn1DkxHAYu/zQSowpzaUua9r2Z8by
h8JZHkvCapJaW8/psia0Bz2hWRHKudJZFFxCXrpUwCQ73jf7BpY6M/Ubzb0uj2RUMNVwVmm3sYdm
hVJgdq8twVT9vu8pOMWjtE5x+yL7y4ztsSA6t9p4RvGTJjyoYqiPs8B7RZofY9y1CWQZFeY2wkyp
pBOmo+dsci3fVoD0Lny8PwElZvppKPN/HnaI3maXhtQOQgMPw6bONc/oSd9VDMUkUnhcnLpGHqZ+
AkNFhTM8DORqWOUjy+Paec3/Zz9ov5anBVrqEH1FEdSo38XUrlM1vS5eetb7ZesI1LOp5dStze/Y
xfJLoNdS2itL6N19po4XZVyPEeeL2y8HUrdh0TJW33V/sWgeRxXqqBTDx8xg1/FXqYHffwCos2K1
L1pMI7eooV5SwaDaiznPZL093ZtlgmpYNpeFtSDQb94tpfzKBMU/ElLcV6Fwp0NeMQMayjdPU2up
b3xWaPcTx6tcddX42GclFXnrnQn1wwZbash8WtBDdTIdfS8FYL9pb0eNzFPrb2qOC1W2W56Xxdg6
aDqeOgm9Caf2EhMOI0WQL5gYGFRPmQay2j8UuJgaWAXj4KcHEW1qmsJcmSeI1Z1sLvjhOVGIWhsg
oRZYgNSWzyDjwZQsYTugu+Xao+7ILYHGN/LMTjbIl47wId0bRsgiK9aSFtcAt7BN8dT44tUamWBR
kEVGssvJ/arkIw6UX0v4j3UzUyKWBJCk63qO16ZLWpfiYSWjhYqJFBGItSigOL4yNMX/f4/+SbZm
Sp5UZ+0R7MOeWqbO/40okEn/rlFBzHiZAMP85GCJ94pBTSd+5FztDe3XMX1SZrK1QJHoyDJtXms3
5eWmzLeig0ydk8FUGA/tVsluPyOvTx5nJmJlKte+a2wqjRCGqggr/liyZERhqE1rQbaNw66csVZ3
yb6Iu5fMIu15OI/NsjHiX04gUG+8FRLmb6Grcqi8C+4ZcbIta1+SkzNOTwOXhPZcde6ed1/zfjSK
wXJ477vX2ua7K/Z5d0vyHk2EpWQRlh0WhUZQvgWsLTxEmNsSSHz8V90zEGRCCdXiBDop6KaCHSxd
YRF4Gvr05U7TIK4S1tw4QWtiqZIfODUT49DFOleRINL4PLNhmexGcPA3lbwusUNFQy+S0BeWjw0+
9JywrZavmUzNyziAHizg896hp4NJsa+lJgbG/IpBjq+nCCOMktPEJyXn6GKK+kX3r7MdqOw2GPup
UjTqT6KmPWWnLUmmIeCUK4ZzmcDslrTutvkW8VEDfVbVt+c+eYT2tQALVX2ZmQH6xWvffvQG6xwc
nuz5XWaHHnyqmfEQdwzXTfUHLo6BwOYEcXf3O9fLuh254feei6pF5+7u5y5QEoRZypVNNhrz17V2
X4CL7SpV/aYhTnhQjPZwiuZmghVvedBSY1fSdUWi3mTQ5LT6tFIEDnj1MfeabdM52whbvmZqZ6jH
F24JYuIEQ2EF5JXu5WiGeR6tR0Kxo6RbV/iu7nMqzCMBfSjw7tkd7aeUtU86qI9nz7uSF7zmBFpI
tFuEEeazdZjGZkfEygmacK9FlF1N/orR6DktWQ6FdjkvU9Aqn9wXdF8SsZISh3Q3rCbfC9MC1wVv
W2P0IblhIdbvdT39apS7XC7ARH20JwY6GCB9sgUTQa7viCdmX6j/pPmfdpZekiW6xFLsGtvZ3+ND
FpN8Am54ZZX0nhqxsVpQ4iI0s5QIqQjboQra2HvOXM7GlPgVcsmxhp9woe4dXNVrF9bqskSMfvUK
hIWyy0mz98lxkThcuoWWBOh7jEy8GryCGMIi/2vJlq1GAg2n9Jwb822Bosrdao1z/2JgqizHYmuN
5pfIMPZUr529vBTFX1fFkFnybZYG95H5EGMDb1kDqSXxRcp+P9j+v3j23xIGsl2j8Z3cr49HctPC
OL/2Jcelrf0yLPkb9CnwHD0cldwS33TQmcDf6XgqGmb+r1UNS+jf1VGPoq1fNJSIZdvlYwhuEXhW
eZym8aEe2tdOdchOp9wiuRg+wCcay3Y2bXYUYiKdpTp46EpJrZ4TlDTT0reuqz2NGaE/FK69NqH7
mlfsM1uy1lCw35vycXKY8fsHDmzgJqWHCte8I1mRRtnMefKdp/yMHLxExP0RWnBhyw3KZBFaJk86
2kPGz+FRohRTtRs965zrd/vgWZf+hJ3JoEYm0E58J9ifeK/cjwV0fTC+qIAKx9255a+Cri0yESRz
cRs4TBI9+yCJk0MQ84gWuyu2UNEHwPUab7BBCBx/g8182C1oJFN6Mds5jMsrwXn/NzxqxmSo5w9J
FAL3/sV89HLU1jaXGDZ2gkKorV0723YYqmryUupKX2flz1S8zBYtk9NuDKxrMnLgE5u9bjG+8pzz
rOpLV7PLrXXwDOKsrbvD0veEYloEUsZhMQ+vEz6xSose5NKEOloqd9KJXOHA7dDXmuTRQNLwSvGH
lPlq57fM/03bWyZIMI3sQ8aRHuuSWrcPrOWiGhvD2kA0EclzlvZFpnvY54Dpto5LgLd9Ic/TRj6o
IDFc1QW1W21aN9sNfrbjBgnkIjdTPp3S1DjkAxY6+QS5sLeSm43eWamWjzalPmOne5xe0gJ6fKwI
MHxPNaIDxvm1TgbyGe7iT3wS6Ri2uQ+0YzzFebszkObveUPRRGekiKXADGyIg/TuqxPMg50ydS0S
Aq18OmoqNCvtr6ZJKUDTT3qvrVM2Vd7G4aYTat6aff6voMjrOL2KwkkRJFIs4od8hGd3IgiSOLRj
zDAEop3HwsYSn4d+Y5KzyQ402qTRJt0CzdZmzVP5hPJ1zaMBc4D74hT3Q4gBJ39jC63W2wcbXc/w
na2+aB9adE+TsYksIIxFDHT5GeBezo8wCMDlctSfNLs4aOP4ly89OUbTd45/j2qazKJkhmGYS2KD
czN3VtOofkgNfPLn8UHyU67LpYDUwOB5x+Ep6MVyz4cg9KYs7U3ndooPIS9ewN/6S6VUdEna+uZZ
7abU2U/osoBAK9vngsSrdW8MnyMbHrg3e46IKoLLy80XlcS/GNxeRZL/kfrxigzxx64bam+d07OV
RMGkDiyf21K/Zo3+LceZtsBkOFQrOYZmK3Epy6Unpzy3t4SoHRV51xFfddON8M9219C51wXrnfAa
pPPFSbIeI4j4Nc380cEitF3SOaya6FrSvQQ9H+xaWnWDmyMmVyW3bobk8FUSkyoBnvrWVy6y6h2R
Niv25i38zlcZm8gf/oiRiAOi7Y1/TY55LS5MUJVJPrjY59EtXfwbmiPWU637wOjNs4ZifVeFHg2S
2NYkSvKo2PZHnKqtl0ePY1Vs4qU+DJ22SwxO38p48Sgp2VuxZfn4A/Z9N9B1AmucHDDcunYm8n3F
VWjJ9l+tkTgeG68xWa745hPCo/GH2po4JF310lP0rkqTfAiMeaaUb1qWk9KTq5uppbeys5ygGh2u
cjII0/84Oo/lxq0oiH4RqpDDliRAMGdK4galMETOGV/vA+9c9oxHQwLv3dB9GkpDLJEw2YZQTBtE
i8Y6EzCYxoZ/0kykRJYBxJZ9aS6yE9RSgaG4gb0j3ndCfQ7Hfq9X3ZaFjQuvOl9H6fQR5tjAYdpj
cTNWnS8sERc6ptld+4TRo1cgNtZYNZZnjGO2EllncWBoNKD+gJXuxcMX8pN9kddMYFDuMpIkn32j
FtWT3IND0lQXTaIhxVyJ2Vw09vIwsXSUncFq7GrmR3HEMQ959Izcsblcc5UIm1aU3LLS3Z58jCUz
Cu6zsuATbtOb6fuXLkRXUsnmLq+TnyBkcFxn8H4ZAQTTm13ISy1HNyc7A4LzR6c1kPMUZmmxdiMo
9jYOrMoAa3gLQY/3gseJo0wP8uYk6i/vwwL5p0gjQ+n4pKfps0uCQ9/43zNDSemHfcX40xuEjZ9P
haO0rePJjAJKlr2ZaNdTu1RC6VjI/pu5K9ytYaOJ6qZGJ4rnk0zJQSkWdUNJkVLoBK3AKFA8xpLJ
KSS7QGTwKSA0K7hfJfhylbmJ2NSmwrAFXeVWQb0ClIIKsKFGZYuAXmkvCPj+E/1Rmiwf5BgH09zG
FDRx6WicRpnw3TFc11AEghG/NzJH1rwbb5S2AWMfs0hAqUNIsuA2svxh6yPG10kmi7gAfdH9lqHy
jHsXSYI9FHj7uP1kVoaJmSzBO3QVtS/SQ+YXB3Tl6zTFvW/KJ11r7kCeNkOXXiKoRhpVpt+mTisJ
56T8F6IlI/+Fg9aM1zNHOPCyizkmJ04mVw7b3SCC1mAdI+TGs40Ft8pvxvSp4QwR27soCg5JAy9T
AMuDeLyXz5CJj74CeaCLdj2bvj7CRUlLgOJ+OY3GpVRiO9BTKHrFNtdRPUzIgSKz2BrjiM43X1rW
fsZVScq0wuSzagycBdSBmRWuZcGgMCTnoWy531U0e/reD3/keUwnlFsFpxiKm9r6ycZkDYndBeTI
4E6xjZECi5cxg2kYWezMLH4ehiXqdfLpk9js5daHyHq4YmbAEJrneXRCUd02nnfITBLVMhAo3KKt
XqxFGS+D9y9tLWdIVKdUhHWK25+sCjszcGWrMkMj/OgWc3DixYEfIY3jlqTe50t7K0X+nQiIrtrR
RG97EA3iQvACAobyptj1PWbT8ciLXbypHTeV9JDTzCWQYlHraB8Cu0zifQXFXYy/4+xZ1NJSGNUv
ZdiPOC59XE5aRFY2Ev8AZUzWU0KXDCIREnG1OCDqsM/cQ8jgGeLYUDRWMquXpsaDEAEHycm88Rkb
g10sZKBcSdVeZZRUogTnPBm21hhglRjIzknp2iqEBKibITWZyt5Mv0wm6nXOFhhlCYgFP7lIU7IW
aeuUGUs2p4IkPXOSnBoN2mEOA2Ogys1q2ZmVNlXPAY5hgsysvPnVu4fErLfVb/OoqTWrhSa2uMCs
PdkZriIKy8kKdhV1f45nxM848NvfUtrFvbaq0elp06/BnscXpT+5RQIfTYwM2a6VHpvlBpyInq5G
yf+R4uAqab2dhdGejIxDOkHFG7jrK2+TWalt+ji6wzf6qqgvLnpX/Qo+oZQEj6aEtcoIwAxGU0RB
7Eyz5c2NV5gCN2ahrDtkeoNxU8EKASoggsNAfz44HvIsS0o3aOYdg7fYiOELFd9t8JGawwZ3Aaf9
hC8/hodE1TLO6ADG4B0lqooZD/wNKoC9oIpbP8DY3XGsjuOLI2zFDb7H77wXWVG308lXPi3RFvoP
yKas+uDUir4z1MazjIbvTDcCaliM1cpTGvU3p+MWXDKkBvHQp5CT2FjJ6UXq3zp6FZ9WBhomPupZ
22DVBwuXgjHeRCqtfP5a89zNRs9G72kn2t1jWd1fS8FfDtmBnCFmsd2iKQDZQopDMSdLj0HInl4l
/khNiWEawwvCSf6mLaZQUfogTQpJtwXIgw8LOI47yNW7F+RfaBljNLCaChimkszAYcFULYqXRjZt
a7zRzGMS4WSYDLNQJPcJYCOGj7WA9YTzOhVRVNWJO5G750/DLgNLPyoQP9iMNzixIyU9iGjMTDRS
XVnhN6pWMXBcdN/do4UnAzH/HakWEvBya7IL4UlveATT3Hq2uJlIreFRf8YT/l++2pAld1+Gs+Xn
SU4NryXTbSx6i8xb+9wvSZisOygElvqokyvStb4/UBuayJOFXeG7YbOPEPcCqpgsN6bLQfCaoOsY
DwUKOz+yG9FldFk3Gy7qHh7HSYexYn3K5UOfPtMOBR1C3Un9TJV/GqsRc6trZyOXbKYlnF9hsiRs
nHUN4+0z5MdJgM4FyOtbwmCnO3hGWRKCHAGQLXGzG/j9E14/JAAoaijn6h7G0+BUnIoKhkHtJx0/
E6Yn9T/4M1O0Zg5APmy7VzqySGzepRk3X/+qSPQAX7K6G+kJ9fEBL4CAgdukAbKCVpvsPBXvGrXm
OmVbF+rBuvefQ0cJEhwMQF0aZO+bqfwM5NtXK8k6ovRza+OF0gG3rQwJLbXajS9Pmm0kn2b2aLgw
hayzQ7BjbNA0NP/D2vd3SrpuhS3D80Wi23lU0AyuVRiAnTmSEnWn8lqqAYo5AW0MK+6XUF308J0P
l1IDZwl0DRjcsWwXarooE1iji6L+E7Cu1x96ujbEA2VhOv2aySyahLEEFaRbJ8q+zxhcFncN6Vd6
QSEQCXhW+mdfoEC2M+0vDOmJ9hrollDIUO7F6/AD0olpwm2a5ULlDnp+pW1Ik0nMldo5cvlF9ypC
bPRKSIrgO8IJ7OkTkoKRXw0hApRN37KBVgryAHFWikoNWBgkdzvDzTi8DckezgU9lVEeE4g40i0z
v2flumEcxor972eC9FPsbTl3WvOUyM9mWAvVA4bLhHMHEc7UH2AtFum3OMdhjHbIhl+Gso0/wqdJ
gIctYs1fJ6F5SDt/owvnLnVyCdeKr54Zo3LXLD1A3YsKFox1bgdozJ7L5cmaXQmprNaZ/hrUfp37
kNnybcCUIuEXNcyGBBY6UaMtLcVf9hr7iYs0fCIOaupNG9wI7+DVwoFX/WT9qsM12a3bEgMbzAvA
6t1Jzx8Y87kuc2TKOCZ8VvzBJkV2zdvTMLL/LD4ygng0TtZfmhy8UscRdYmH+k5xPWT8KlOXex2f
eVIM7DOWcmLoHBWAzubYEyeh0dGo23p4ffhicyKGGKAHtlztxPRD5qeLg0uc/2uBG1BtCGeUhRms
njFInUDeRP2mqS/9cMaMt8XAVaprFikdl3jQodb/g+gZGq4Ckhg6PzPoPXavOxR6eXY3Dv1O4Uu3
KP7jerbSYt4MyR5ASpUCV4GWJ/JZRRimVsov+CDB30LSkabjYD6EjpSHFQqj4CSgAEugmPPiYJEt
Y1tpodC4vWAujOxQjxeF6ZdEz1DF03MQbG8+1vA4F+kB0yMqzLWGQYQE9+7bn/4IRAmDN6sTU+hs
ESOFxfRxWPiEAZ3H2k2Z8kJKn58s1AKrfj73iqeFtq2SqAvldy37q2BE3IZmxKfWFwe2DncMBd34
UoSPHiVNrv5Tpg1Sjip0MsPO2hm8uTKpwmr/ILUbSDAxasCAj4MHJDbPkr+T8luK86kBzzT+Rtm+
kvcA72gWDkAVC+N3ZNpu8EIHt6R3sKzypwf6ybSefuIIuC0Zk/bvmPefOLD2ZsE5JTiRhXa7T5FD
UWhZyhHFdG30M7ID+v6ILs7WEMyOh9F4hr1LrZTrTtaBlYAdss2076T+Mgqn809x9KUpTujRcMOS
u+EWw2xYpd8jT6a65j/lxJDH3sXDUm9ugoxFS7qK1W0U7DusdoLqDsgVJukT3EJjscgFvUTSjbkB
5260uKmZqYny6Aiz8LWrbRm3EPqo6ZlBKWzEXxHnX70btYNmsRU9jeNfH/w05Bdwd4IpyK31KC8R
ngUkdaaYMokqmK3nL+bherLEIZzTK1FKcv5pJxNfBbkoNP23LtyVrUuinxrRFTHGYFrVQW7m+JuS
MyOtbtq3KsmJrJR/o6ZhlLqcvoYSfZnLy+l3y1SxGVnBTUVjrfssypEGtsIp9Z9p8VkEzJXZ1nTp
dMTDXtZYaJkZckBb/iuQf0TrniWQDObbaBezJ7UelnKfIFEa9gx1EgIYmKGTpNdq+vRZShlCt5fD
YOVHlzljKMy5brqfmtbMX8XJZowOuu+ayRrkvtO1n/hmEUx/JRDmxb9Q+U5L9Bx0arX/0RRfmJFx
kUBJTzImu+h+7MHfyPV68D/F+kOQw60pi0tsfjx2Fgv/QXnEyDgrlb9FxweS34M/FuT1NRr6rdlh
7BwXdbdP8x9KoJWmfU/xp8piFXFR+hsF3opRCRDPUwXCUAb/XYJthajuaadBlx02iTqUcKSizT2A
ZCMNs7nty+++tK6zB7IsmwQ7WMDoBJW3htcAfFIz3TMOLgyYQBQ5lYlLKlFfsRvsSVUzKCBk2wfd
n6PlNGiiqgx9ogaE/QjNa0K3kuRuf010+cTaIhdOmeYIEuor5aGH48JQD2wslE9D/I14DhOsd5kC
OAj1LbDlR2DaeGAXpvBjIAEC8yJHdz1163jTJmcreqjeCeMQyowEzI/00OuV2ewQmlushDqOSw5F
9vsiwiXb5+QNoSxVmpNZ17YFaKO8Jb4aBjrAQXdyfROROmbaDUgjetv1NFiLsh/URaO9+fCC6KSS
baTqNrEBVFRf/LnhviVDEvGP5R299OJZD1G5NNpGko69fq6Kj7SH3ev46ac6HSoI+LJN+sOAKQLH
QUyo10SDXuR7AU5DRVCAz7qdy9mVx1VhPLLiS6Lo9C1xZQKxFJg3sj2WC+xDxO1wB4PLWgTGtmuO
JlzBqHkL3ffgXyBXIK5age2Gyd/C1LE7zUbtE+OLxIwVR2yJxdWYXNTQFq19qH2oLclHbeCElEpE
aKJLe9csg4F88Tihvyr5FquNQCWd18YxHhnmQsojY3qOp+oeonBh/2Nlp1nk6jHWnhcOlwymWShq
B8VUwSrj+llHEiXYPxHxXvJqDUBP7OWmH6n/tth8B5qy1pudWXzojFBEm/y7EhcZDRgFIWY8RjAq
WM1oAA0prDO8NzkWHHwnFcLr6ORFCn49xMH4J32O84BbY2LWfGuCT/kDwIiqs6kg1UKTIWriebwX
NTv55t+U3mBRNMm2QhrHvCcgjSWCv19g+/0bo3XfHEz9R+NSqs/9+MNCfRmMn+q4MT07sShDuSdY
oQrjMwxY5dBwLnsBSgdjJROqGKGBriFv2mEnotCPlB0qBGt4Z+ALENbXREqwRvME8RCSnsGkGhEZ
Ybtb8LOjBV7ELZn7h2zVJXT36DEJcBUQNI8iHrBx2SpP1GRh4M45FAPz6TxmRTvveKqC3gA/a++O
kuPpD1/6Sulf0VC06G/6+J1WPxNeT8mAOwM3hCUvc+RWAFjcMWk6qMVZApUc6FQLPBYTc5NVI/8N
wCC1FD5N9OqZq5TyuuR0gpesAd+N3Ki8my3+r2InFdyaPRWMujE4n/oPHAQj8VfTB2MBGKpbnj1W
nplyCZjWla5evnSoexZzXvhBX5KEd2X+J0gnsdtE21DkxcgYFhXrqvyOI5KcjqPqTD3e9e4Lf8Is
LcO0asMI9kl9qps90RZMtodlCeDLo4pvMhilfzk6/Tbat0w/KweRxmLkMaiBA8bxMffeEXWfFCeO
oTpGcVbQRYHI5tjQ+c2a3fuc7dCy8fyxQ/9oIvCiD0JVxxY5rfI0sy+Zpha5XlDeDektF+fagvhe
LBpLd/ISY8uyRkYuf3jMO7AhsOEjxSW96OS2WPwTC92M/01x7EENzyAu9MkTpkzO0C9V2KthvmJ1
GYowJDE0FByWCWCeBLQ4qQeV4WbmU54h0wedjz6sHsrwm4KRNH7QE+C2uphfcMt0woqTYzX980sq
gYql6zLMXgmC1qJ5+gHXNz8FTb819dSP/krgCl9Jwa3umG9geHG6a8ETUK1KBCCthvNx62vIGEIo
dCu9fqs1eV4bSf6sMQ9rFgrC+jgnNB/xIC5n9aYEbx9Kps9VDyCs1XYDR6NHi8DIwk93ISyFqf+T
ps0kr4RxH5FhRIcD3xI+fh/+iwIe2Xee/RZIWMjh2sTqP3N6Bb8a6ghZ2CTKCxeXo6URYUXrnq+t
mh/rD+SepnAVCoy8BjcKS+TmFnWvDjGRaqHuwht9GMcTqVi67mhYkgyPHDdHROoMQ5ljRRLfrE4S
4eAJ21Ig6/BGG9Kxpa6mYxthOEv2pQG7VwvctizWVkQwLMgRHV8H3YEk/dOJ++LX4E9jd41q96Tj
TMPBbI5r3ccO9lQYQmeGausc9/xRnKMg1azpleDKqoo/Ndh10r5vvZVIVRImqxATchp0h6BwRf5C
cbyLweZNB0h6bb+zirPo7zyWGd5Tu6Kca/pPXWDe9kigz2mjkwU0XWxpv1UUUSbSOJ2gqSa+lX+E
zAGsCLq/HNMg8x5YfwcfgStIVPlJP9JCSNBd02MuuoRrmHYzCGUxiC9J/xcVNMKsaJZa9zSKv0q7
K9EGSuBSb7cFr6UM/u+mTUdw8FbEhPcgsRLwVMqQ+StWuHtvRvcdhd8EagR4gJXO0XIHyRnMIV55
lsjG8OwTYAQbMeBYtyVzWRhOnx60YckuuWbQp224xCcdvwloEYSAMYcpT8eYb+hXsf+N1qqtr5o5
LsrhNXE/8emJHNTxASB0jTo2Zhmr32jxiFSJGazLHWO1LZGrDixHlHMLKyCI5YIwlYmunu6m8OgJ
H0H+JXQOkzQ1vgUpJqns1SWsH26iiM5xTQQBYEgD5WqlOp56NtVjJ9kgmMLkUo9XVmJdiHm8+Rcj
rutAc42zr4kDMupColNcKnFNPsb1fmz+SUXsVtzucLxWE6mh+fd8AMYpzvmQgV75zGcfOiNMpZyH
njS26csIfgop3urFj8mIFXAp6ydKidw4ZzQvmMAITmSjzgWFFKNyBHNftsz73LQ/RK1TTEQ2kM9G
/CIq4/Yb1AKqsk2U/vu/aHtI5j3AMqgyvl6leDJrzlyLo0lHPQ1vq+Xi7nJ69eipKhiZjjNZvufr
CQLss4tgDsH4JeUbVdGBOF8lda38XAunjmOa6JSOg2bcyyQDkxRgahz3W1knH24baluSL/s/MD1t
8W+SIcgAxoOwgaYRFjhKBBTAMVH16Sb4m8Y/A1FASzGZlntZQZA6kMDEvrNlkcory1O5rvOzQYcZ
aX8+s2oxwi34HONzXN/6zK0l5JCup1wyCxUEDvFcWQgR2CRuwRidK8wG9D/5qhtQmhKc2CBswGpW
4bP81/qf2nTT/I6fHu7A3OIx1RBAWom1SACDfwCuEjJ+xwVmTd1BerJdinn52u2MmUXBQueDOVVH
sctSIUsd9d+8r1DM0JnBmd2EFgjuyT3W8Ucu1XjHIqEHR87p3H5q9QFqfTBtSKwrzGfSboFZo16C
SFXSKacDtHRlIZ5xfvFcmGf2lG2zhzc1EoWltMdOeBvKMXwKHo4abE4VshhWoRHUhISVeVFz1xyB
cRGIYOM+o7Eya667xYxJNBXikRf5ndRZ4HDhMpbY5cwdHlmmKAwINgKCkmzNCtScgTkTgcr8C2r5
WaS3XJxdfbgb7Eb40gcygtaBSZ8BGH7koZlWBH9liAu4J0G5CT7C7X+lZvvDzq8DlLgD94wt6eR5
4PS+ebGJAwl29req3IphPbInwBSoMrjGroRyCpWgSCBFznuBKmkxHiLzTjQJNcSKdFW1fKDeIcCj
Tl45lijgQTVA/tiZEjoQYORrxULVrdAhHFta1qMfO013gQdCNXMgL7bgBcqu7OmEQQOqTRvCTlpy
wmBT8PoE4z4wXpHyHagf9fQ7CFer/5ELlzluixqbrabVAhlXDfasnBHVS5JvQeMxYFqyBmDgh/DW
qcudrmm4MMDSnVS2ZFq4zTDyYvTRSAM2sS0b8s1i/x0WGwYYpKuCg+Ff/FJeiXMAAJplfPvrONyK
k3JrUUdK0oxrrxYYbBaytEuB1yR/OX5c0aHUltCOb42bgfCnV0c3+BW7Q9kcczaAXvlPwfnbMSCl
CRfZHiuIhNe++uy9BWVrqv7xca1bXifd/AUwEU04gPsC5fiFSwSf/iTt+vYRtVjg+QLQ9YEVab7q
77g6h+lxiE/Z9KMiblDYdBXYVbYBwxVjp5WX0cIsym0csRNC6dLtajQqjD4ULIbnQr2aJqVZ5cra
tqhtD2BIwza3c/3i3AU/HVTgcoJk2XY2qKy1CWY96/+02MW10Zkkb4v7CD0W8C8Su5hgwL3OwntD
UG+SvtVhV4r7IOHTsr7KcdOEJnp6DPwnsfis88KGtoGCXjS5MTYh71zeu6S1g1E5x9F6QDSSSLAs
CPnkR7CSowBDkM5H3ZgEJdOOJddRwjyjndS/SMpRb17EbttNpCSmu5TILq/gjdvHbCjETTqRd8N1
NMiXXjrTzxXxOcTFxRh9qdNByUcFLUJsG7FCRFS/FKw7Xm5sWiDwcqpw7uTJFjgSC4wdRBFSMQUQ
QdLmmXPKIMtMy7fc2wjTZDrwkUO+rWubdOlFg/snIsJHDZYoqBuitVL+bnQIhJsXaILjD4omkb2t
9/8tb/P+tQqbPonrglusnqf/BWuyWruk2qoRzV0wfKfAHToIwzm1ZIvKr0bZ/eiGO3wOxyLFRRWX
sWZDRoVx+Cd2P5p2T42LjmoV2Rv1ErOx6gNKpVKeWZF0MwhtyT66JX2UTI1JD1cEuq/TmEEFWova
AzgZHPAzuTGRwHqYfnvVXktuCZwpxswV5x/V4hfaFZzkIdgZLGQmkXTUQ7XLtLuDJs114b91nJdW
gBvaZ3x2IJGG+BRj+qkZViTeTure6p8xniTd0WW7TvEv8Kn8g3E7Qq1M4nWE4ni8UPwpDFvUu17t
65infa13rPFPeuVKSo9j2m4yeQN1hJbT8SMMfUi48yp2LYCQ9VTd0SRBLBhDZcWNOJD4F9Vcf1WI
m5azfFxG2XcT7eZCJEip13tpkcnbPnpF2TqiDeT0IeVmVJ+EZmqz0m3Lj1dTtmnqRkQFtyFrswYC
oJj74ZMgIE1ZWtqe/ZDX/ZjJGVqNZsB4im6xeZKKJ8s7hLKqfupFSF3oxegx+Ap2Vnquuquck2nn
sD4qEsU2uzMDbsXc8RF74dXUrhWi1wDj69RsDfEsiMeOWx/hD7sbk2mdHP/2EmYKlGIox/3i0PuQ
syMIq+1Jr48xQ3apPoXtYYTm1TFoIGhKnM8kAloZos137KIJN4yZdZNqBsEHoDqJtDHtS9YKhm4Q
O9h7VPGHBO801n9ZVKIXI4RwQ7Chg52CxSHxVGTf7nITqMazaQ/47YFWsYT5LABmg5laqBpf7UVQ
zpaBL40RVK6e9e6iJRefKkGWb+pnqT2m/pswI5kESnqY/Bok93kx62HLVP9Uf+01dpD/hJLnZhqg
4+KjHJ5Bdu1JxSPOUKeB3DTlbfR4wu3CIoCux468mAKMDQT60gyzpBZQD6OA6s8eA+3MnloWmWgL
ko3H9NW8xNJOGA+9xYH2qFXVmSmUFQTIhKL/LzIZu0hOkv1LROXQaMy9GP+jht9HypxP09vSBJQf
h6Wn0jqbORrI3KkpD0sV5ON7HqvIo8teGMtTwufA2ZGcjf4aSatRPIfqqZD2cMEo5iKyelmupApy
RiIgmmWkfKGK9pRV2UHz+ZeaTsrQl5KmRRmuMtIpePSl4oMcTvCrmzrYZ9TWAdiCqg4XqnfXNduc
ljUayDr8tDh1xvGiZX/407XemZC6sR1FUS8XJ9b+ZR4gLH+mObFCa48aifO55tqYnTvHTPqBz4Dv
0m/BDh26v0kaF5Y+bdWCBPLZ9/vk37g1FIQa8oOObiJDLYHfG/+7ySQ7/EKfwvMPldP0HoG1E/mC
uC0CEBzRu5iPKN7yKvqX5i8+VPbCmf9qGMOBUTFnLUEBjTDdy//GnI0sNxHaUQVdp8iy+aHTjXoy
2y5WDLiWmDxsDd4wlWnaBVyoMXJc4YUSvnky42FNGomBz7h0Lf0qMLCs5F1ZrkVeuhrPai67ePhi
zI8RwRjxPArdT94/ChG40QyJlkruljGaxhVK7FHg9mPw7ANIaLvSVXrap4dR/Cq1TnLAn8h8Y2AU
0X/ztkG0UNQ3O4cy3ZkZUgdEGrypOwZXVgTD9QvdCP0aUNyMuV9OJMTWYh2CLy2WUWozXCUjhohu
8WrwF4EOLFmntmU43ZG1xU3Y2ewe5GdQNzvLeknJY8aYJRJcXzNajscgOBX020JqMSsr4Sq3diWe
wqpdDcW/FsGAtFKMTQTweELJgKqQKOOlMD0j/RkNZ4AuVuVkUGTqZxNRPuaXoGEIG29DFdpq8RJZ
T2Rkb+hNs2+wG0bavjK2RRGyVrpVMYm5Cg2LeDPYHUdPJbjjozZFluzHWohXhngqJvRTV6QBVoXj
9expTjv3GfIZhCgV714M7wNHk6nTfwy2WoxrdoImMLGcrgjZLS3vR2g8ZaZxI5REEgXG3jaiD9E/
WlhuyvJfRfoLnwBzAm8HW4DfpZscPAArW+pPhnD5EtK9G0bXAI9c2n0a7Gc85C7600SniIQYKyUX
bEyxE78E/yKXR7V8msMlHp3C3PTHKD3QwIAH6UNn4n7K3xlaqjze4GVkytmnK3m6pA1leWuLuHfg
Jsdb1ltJ7coPdGeK7k76usmv6mCnEs2+PSisCmoGz8gs8+47RZHiZzfCUHG0XzL9xJqKUWXHimOb
DZBvV/5wgaYgDxu1vfftS4ZIHnzL8dFLXIXJtV8+es1iWjwtuShsTa03unoe9LsIBEK0vvMYU8I1
TikmBlsbGV/jd1mqJIRSrlXvkeK2MB9JcYxJdxg2yvCXeu5sTNFGfSWF7jj8s/DdpYhB+RPw2mjH
bIBtxtlMfo6MTzr2f1BekLMw6AiM1pS/goXou78qCXJ3kiVx/ij1Jgt+UMGGxjWe25s1sAJPPQ4U
1nzAUfSuuh/0VXG2meecfnoYgIswNQoMpxjov/GX4hXtklNm3sX+4vHZpoj4VaT4NjpWtjtseLoN
sbP4XzzyabVDw2ouYqZcQbjHBP9qaE0DbA8d+bQCKJAgOYeo/MGoqvmnCbI4teH5mf0atX0bXQ1/
h+0vLH4E41djiY1gkFW/ynFdh+uArPlwqUaurN7GicKxQT9wV0Psvk77VRDRIJ8HNMQNyhJxvtla
0o+c3r+UALMxySl/Soy/CiUrA3D0IzSIbXKrg0PXcoRYK9G7McNQjZKg1GuKOqfA+uWkoYvTcajP
XeOtrOw46gq2/TdaqHXdF6i46mWrWi7A9VXHqH+Kr+YsUa9f6uyVeinlPLYlJS5mfO2p3OF/Vfss
TCjQJj8/rSzLmsVIAa5QwMRUUSk/TSOKN8Jph31WESbIsOzLj796So4yPAsGW1RCHXPogAweA3rn
QvqqrrLPUvhZ35IIPTIZEbyk9JxcfmrrCOK+HV6CkLtcARTzIodKs6ZphjBSef9kpkjGslGO+sTz
7VY6PApn/AknVw4o8acXPBWBvX0//Kj6I4CsRDwBOV0L0zgJwt4cnnMqyrgOO1vQnBEAN04R9Tbl
O2ako+rW/EWU37D/7cCVzFnfSb/r1a802kjjpwd7pFYPvkSc95lGSMAj1WMJQjlmPnOElOVpNmGn
7/qrzIZlhQKMBZbc3hTUIQWPIE1XEtqTflD146hsY+MzJcA5d9FzI1dQHsxovQxk9wrnBkUsWRgL
A035xHtpzqGqz4wtqcFtP5n2xPOqZ8Cv2FnBPxEMjAVMBT7i6q4aDOG+pwT8g/dW0r2o7VSECdih
O1SEwQNPmDI8ZWWXJdSiPAKhPTfTVQWg+6DxYsS6Y85f55+S7+t5HlfvcFEmwVXBBiZTuAxUODGL
xdG/DuWtiDUK2G8zPUk5cbXzmHUdt1skJph/U2DIrb8dlJfUAy9MV/qPiKgZxkozniLMi3nyGWQ/
kXXR8q366TdLCzglE2RgbCpOWsYBUoqUHJGhzOdJYVkNwQJkgq9fxWaGZqHTSrig6Yw9edd3wbaD
Gxdx1pJAIyFInJX1s1+x8dtVK7qj4ggAzfJnjt5yVC8anoAIxb+c2Wm2E3BnQW1Ql/KPLLsSbVzi
nWLkv5lwom9MUWkLM6fst2xX7LzHjLoAER+rhpMFgawn15SUVIK/P+EvGa8muCSTSOQXdE10XCCW
yJlq+9Qxx27pT7tJ3EvdXylciR0O5T0fKwrsdlzj+FhU38K8/+jQzjL4Y7TZ8iCYWNa0cGWWv6ln
6z0Vjv9PGOxe/WN4nHiOBsBBkei56HAC6bcorYWO5KZlAKF+xvKyDJgrPBKuCKTnDgYC6aBmAMEe
o4KGpngawkcHYiHxr2Z9xibGIFLr7sCIa/8ZGwYDThqI1h1QNkg9lAZccL618vk/IxOcz0BbwMnd
Kd9GfctafvTk0MUH0GA9zvHE2yrlG0enLv6Y40olMheHl9w6kkDa9uTxTf4N7QkuY9c9Oxi0g3Uf
KMsE+RXKxVpPLiNGuwZVbsCPQirEMma0Jc24vVmuyB7TinDzrER/nUeZLcqPxnNnNpRhq9PnyCyz
RrfYUr3m+2xwLA17R3qSYcoYrlptSTfjBN8Z8S5Qj+yN8PD9lOSFTQprYuJcJulMB6irh7w99KRj
p9u4WAm67eP9FXd4DdX8VTPIjM1HoN3M9g3UoTDOQ35DnshhUKZ7ruQq4jW2x4ry+dyW/B42rdB9
CLYF9LqqSzcL9iXveZ2mq0C+qmjLAQrOF1ERuGNzy5obenWInPuy3DTfXKucQ4LyypuLH9DVLBIJ
3PIKbUhqXLvhwhDfnKDUX1P5wBXVf+kyqr3/ODqP3caRKIp+EQHmsLUkUlmWZMthQ7RTMcdi/Po5
HGAWA0yP25bJqhfuPfcNBNWqvrNiZqXBCjPmDitXuMpc0iwXu7ncInoySV/Rb3151z7z9Ca7fiXf
CjadKp8qsR8fmsvd2hFvqKYbjWwujmNU9nF8R0FU8vMyymE/jr7XvVv0Zku4Q4tQO8XNqqMuz6Ae
FZ5xwHrHg/1hH1UvKOpLh2w+Fvew24XaunAOmZTPIMvWMROjWIBDBCBM2FeHjltnMRxg1a5NBlKz
v+jyp0fjCKTWN7zMakbZ46fNhgup6jbxa+/2dyCpa0Yzxcx2LTnDu4U7F/a/cB/ahhiUGN0gQVrG
SZmvVgdcLL+p3XUEshkerOwrBXiSjb+l9ZxW3NGMkhrfRUADfZfk0oaFaP+cRh/h9C6RsHMgvcfR
b2MiMnUPgO0qYom9cV1XXqBQ+ikflAjuclVi8QWPmlO4qCx2KAXx05dIbDDDsvHO+xcx7LJHFKOJ
NU0AZVfURzTHCpJZ9GEjgFfUNo31NsHt6FH2et7vWOxnthhu+DOo77o+bQQoeLv7oFGeKniaLvIS
6FARWgyTIVQWc64me8Xa9K82AFJ83NEehxBD2ypbc7lXEOxQ/GpM812ydTfD/MW43up/NBQVIyHb
TFqPqbYv7GNNeThar0N6mJTtyC9InyCDaWxASmvHMTNb6TUtGINrK949uPAGP10k3wZi/aSkoHWg
QN1N41SxrmquynwCZ7SiqcZYwilYRL4NugWeEpneobrp+QwWsbS5SeASt9WJR65gb8jYp3R+c8os
pgiQjVqbK2T4ap3LmJ1NErm6pOLoJioHmrH+b3JgoDB+lyjm8pNePTlUXhNqWKQJdcADbiZnS90J
en8CKGnKoSfUT8x8WvtTe42Tb3TdirpJrJUq3o3mo05+TcjHKuGz87IA1OWjqvce8NbqRedGxtwv
D+b4zC8ZooLpnRfSycC+nlhxGv6aEVzOdLj5qQxQnQcdwQjUcm9rt+g5EQtue1BYMA/VQ2gRqIca
DS8KaihOe+YLi+QC3T/nS8V7kI1ID/oHFpV1k95Te/btnliQUb7q9hdGNn+2cCPBgBUrxbyZ6KDN
Uj5NCvT9ESkbf7bQTbb//HXMy+OcPOixfHcQMxCU9Fy71aoEWN0Tgk7ETWepganf8+Y9UZqdJR94
s5v4Iyws7izUps61dz66GAcnMymjv0/MYzPK6C7Ughm5gJacu/aPBMNNi6hOpzBAJTiKaWskJlrs
6Lkmpbzh4/cYHEImjdqVAqSiQphoUp6l1mea77ryuWlOAutBDIbYSIrXDOu/h/mu1nwlfM7QPxr5
JqYA92DsTERyZ7rNXGmRNzNqMR8jLHXiLFcDQDly7deR1J9MuCpdT9yhX7N3U0mFRUfaQ0LCEubP
4d9Ehlr0z4MGx6qQjW17lIRnZe09J0tCcCq6lj8KP2FmC/n3aWDdiOMBXhJ5OehXXPbQc2Kzx2Ix
hPFvIPYWpif9w5b8qF0/E0cVblxSE2omGInkDKPHwdu0Mgd0FIxZDIKvvDoNJvMntm3KDh39C7rF
yW8mViX2jPOFicsaZ2XBls+cYlSLOPyxTjFCHWEo2HhgPaofHRAplHUeoRM2sk2CvKsY30iI2c7J
bYzZq3JxpOh/MBggrsY6plsrXcOWT+6Z6XQvsEEvyMz2puEhwMzQt7ZfWgjvoGnTJ9YVSbLLSTuZ
PL9dTPmvYvrt3CsGK9yV17DhHGRzC5vMLK6e8qGE/3L3CGdxNU6vfXjNtA+z/miA5tEdzOeiOEfJ
p65fK1IqBS9cw603jawgWa5QjkAomOBjRZw/zAxrPefKfcMzvUq0FzW7m/JzTt4179SyRpvch4pa
h5VnwqrbqsOVAPH5pDOn1jkfI+4tgiHZHzJymWf3nI91EDH1itvT4r+vVFRczW+auPdpUclGxC/m
8bdXUTPCJyzoqqElPDXaRSVpxr0OWfc0DMsNBtYDPGcqL5FbHcgW9aL3BLG8bqA7VMhiivgK1AZ9
nmwzZoY9PjFy31Y5g0YddZ+N/aKyDMAiyy90eKh4+r2ee0YvN6OibNgrwONmFW1LJpj0LbW5Jb2B
C0NDLv7dN6zIWik4sY1jOdQsbus/CWTO4akAU8ZFDT3diMFX1Zu6a7bgujcxQsWxp6iJQ6SZW6s5
DYlJQlt615rvhPjGjOihpnmrpSDz50YuiCW3w7gPi+oSmyleHfdJZTlVGzSv/bQhcZpxzme5fOvL
h9F2m8mzuQsKduG2h2J1aauAtsQMMPR9pVv8IiRAWNn/5UZybi3tV0HNFA3/C1RWHbNLxX0x7AtB
BaBouGDghViGRHg64qPu1hlqBKamtoeNzufaiyTuOxYfCdAoPf7BGQFUk5opQp++M62DzuYASWpo
XkPn3e2PZsJxOwRmmx3qd53aZmaRXGJ6lY61Eumn0/9v1iKzWwHbcyKbu0ZC2LcGDGNiWdLEj6nc
BiV6Cml6ZsAAXospcbjnKRfENmeaZrvsC2fyjkyKP9aax1ZbesOraT/Hg8fOGDAeFL0h8NDQ9Pkq
N7/L8mdWU5z/M/xBv2Gz3FZfqBnPSvIeoT5XPlxKOuqzxvU7NL7oP2OBsIil6E5reMwOlQQHZOxV
SUiSflLFP5V9dYVKRV0xpHuuDOsyWfmjYFVHI2IW+w7OfYYcb9YIDE2PVmQuAQgrFU2gi23HKb+d
avK78Q/ETIo5okGgxjiGvf5ClDfOihn06t61jUNaOBiuBip3g1/2QgYDGkBN5jbQKsebZn+TxzYj
7wFej/+llV8GuhsSbFnV74G2GIwOx+Ge6AuC9UkaDN8swnu3gsVdhPdnzUtAmk/07UzPFMi68pa4
GIkYgbioYrL+taohPaivZZoAGqPWgpO7RDkxAQjzYz68eHqKMY/SHCGKvi55mlp+CVr8XrtcJ8Sa
DwVCWRdSqJ9kX4ifRXfrq6tZA+7jZ85WLnIALHJP0sEKj1bbZGPOPHJtaDD114P3jpwgKYy1wUY0
EOGrqwAM1Ncq57fi9j6Y7aeE4RYMlYhlBUdW6q4LKFTRLtV2kWWDPH6MIeIzCJ1srVjH/Jg86zV+
hNJpfQuLJEmc/E0TtH4mf2N692y6z4FP6476teHf6nBrqs/qdMib/fiXg+tzJ2VVIxdZelm2bFr7
TE4l6g9yro5lgQb9eZ6RdLBXC5HUnGmakn6rYRjqGfyNMVMDeU6HH9OqARFjHDg4OmHRGt/td1mx
l16YZRkV6+A3DLXMfAQRtwYfiRnKsZwngXkqU+eN4/ZBqlFPkRecwxhETdluJjj6IfaAhSLSW1vk
bznSQKGWO0d/jZHuj1m5Xr5KzjCllPiYkruEECiCWp6mbq+4zJN2+WuhvHXia/EY8E+NoMvYNOE+
h5fVgoWZX5TYR8op2P0YPAJXfDpudXNitJMgzRvyG7VlBQhSywBypWPlmJAjEbp3xdx5ClGrlOw/
JsbRKR1vIerznC4LXVim7aT6qKH8CMt9hveA7Lp/E02A7Lud9DJc6syaNIaxUbbjnSKD02JSWT+L
sgsQXWY8GoIsvQNT3MkMljAC4HFEUA0AdC6YliLDLwjqUH2SvLx0l40bO3vOiEsURxoIEh0WITJG
ceFuUU6wZxo6wlZdNJnMMMe1xeBeAtV86aoA3ouVBtCasI1MLGCq7aT7uoFu46Hgcr/r9aXUVxXe
noL4mDBJYfbcuUK7GVXEF39P3yYfKttXofojixZ2wPheUGZ4RD23xleJi7SSF7vbNcVdogkYf1tq
7abmMmrfSG57olskZyCzlqiM754J+9jM3BZEdMjylLHIbzmwVed/tOhkfMzqpW3ZU+iBLrwj3TQT
OpOzYo4C04zXdTMH6NVxNxijgkLmodMCpcnblPR+2VxFxhZJ7CoCtVK2s5B6czUMRovK4SJ0LPsD
V8nIVAevq7yprJ1Nson5AHU+MJOQTjbjOePi16r/m8HbtvDBcbyTh3Pux4207jUif+k+XLWh/H5O
xVHGJ4c6UFc8CuxjZFw8+Ww5rFfUg1c8RidbT3TSdvVhaBBWVZK1MbfihKxL0IqZ8BfoypidcuPa
GH8RawlFe1QLyX7Ye1gerfyf2eXM4AoE3Ceymcm5Tgw6Mf5ES+RV9S+vSGiDyUC5dHbVa0YcG/bt
+K1Mt8QWMYVByLudkmrPlE4Ln0v0EBl2KsX58TgkJprJpr03nW+AFcYBAsgcxQ1UMfCNL4njd61Y
F1F6Lwlt057H+BTNH4gGYm+ZqEurIYjMXAuHiFLvvZuuwjrXVOEw5P252MJiwcxkWDj0kKouCr0Q
33pOgPzbzIyj48Vjpo6XWhCkmm4UW/qoN3tIBDFT8LCgOMa7hcpM05F8wLHW/zTQNMng4t4MtGoX
R2znhdir8XM0fKeo/vVKp6RIAtdig6C8SQ5yDUurLRYvJ1KAhT/N5qNLLmpG4evjNNv18XkOb25z
d1IkKgWqH7Cg5YWBGdRkFJ60s5IV95cwlzkSzHQkHr+xvs7IRArf7OHUF0iHEARZHkAxlOqJeVPe
Pc9ee+IjIbOz5l0xlRU6LbLYbBPb5qpm4VewpYi2ubN3oO6Wmn4QCgtsi8aCdzu5utpLCrIBio4v
lZlAZ+lnLdCuRmOGDGASAZ7DYFYzmqBOGlZsPy6NEC79JwfRAr/rVOJB5QNvcJVgZuBOQnO7AbRj
o1G1P0zwPfG4C+19Hb6N48GslV/25/eiLVhF2/jsuURIfVAJQRUcBSSpbW035HyB/lUig1f4oXX8
2uouSn+0+KNjhTY6064b9kUz0IT2PsmaQa+zl6CWj/FdDAwGKwInyhwid5e3n4kSY37y1ln8XHku
tEHLQZrOhEqz+62re7vl6a0+W2YDxJOjVa6Yjs2vqkvjrfZEU+dvM7thPf3XIaypsPDkqGDMgnoD
KUYWonirvF+3PyVjx5YQE5sWscLxNog7/8WM4UItOkoDXZlgwBdC/m360ywnlCUA+ZmIdxgrhEVY
GWCa0OOmMsb2MNj/d6sE/9GLidBeO/SDHQFaStEgrsdH045tUKM/sXV86ty8PXteyq7UbN8LmEn4
A8adSwaarplgCXB0jHwbs/2UmU1QzQ+bOS/lsniZkcV4RAFpOpxrSkTkjQlzfEPHBceTlhntHgHM
2mntbTzDQ4JsV0sHvfQyG3mNZzDdkbMRFtmh+L/1ft2od2uMNqQR0so/Rh5/nelgTyYcyWfS/oXA
AKwjPhUpwecJ25q8GP4wwTFOa8N7FObrarT9qcywnzgTIdLGp4WjNWMT5d6VkplsFgxYTXMOjxTF
fShgY+L0kSPzR/DGBoL/2OXVdna0Y1TnrF0xroR8zJjhVo7kKGqbdwVNWoM1vAv3TvfFvSUQv5QY
GLKCqDZHfcTsv4Ci4apwNjNp72jNQ0JrFbO6FrNBinT9hrM2n+R3bUP2H0toBiX2JAIFEUWmcbhW
5L9JBbRhGkfB21m4i3pYkHSPb9DK6QwxPfDI1vXgR5L5PLuKhOu856EpGzziYieZoQ/yX949kxJ0
IT18Rf71k4Pp20NmZTXTubAfC2RB9Y4ZOoJhDjHtdis3Q+gmU1hPHuESJlIP4UVnm+2GU3/zB69d
aezU+bMvMXQyn2pyXxJD55XTK0YD1jrFQjLexAiNQo2RJU7ktPEObn5QwZfZtRd0WXype2ZtufLp
NpP+1AOsdf5FrEcFXsycAVZirAyQtUqCqL4o/RRTutdv7eLYo6gY852RdGuXV1mdtwLd9lSeFKQj
HsM7HYxzMXxXdO4TGhutx+kNHJzLnJ/d3HT6BfaePzcYfElhcKA9Nxno6/Iu4byHy8c78lekKNOt
CQHH1CEfP1cI0okrf0o8dZ+oOSEyyarQ8302M11BK4p+quxe+Rh2BNvBuOIyQV1gaCJQ8iOZN4zX
4JhX9YwlZiFydus40451E12aCfcPNpkOSqdty602MP21Ckre5pk0yK2+2Hn17JY747bCIGIiaixZ
3OryZnM9ehrNbk93X0cV2WIKafR/+ZRNT03XX+KI6EsYcp7q0cIFMIvWXpuv6SwCxaBKohMN2RdR
W/Ud67GIStJ6DbEWhi2naOz2a602jvT/L2nEtN6F7HDqIFNTRK09xA9FV60M2lQFS0FO9M3UQa6F
6WYbIGGlu1YMmO0YroAudfCtDUPZKXS+HQfIwxiCTve+BprUkGc5MbW/md0YdwfbVnPl6taanTnm
m5WKhbs0aA+M9D2xqkdEk6mx2JW5zsyi9yVWHJSXT33/68Dvm2sK56iGFsFcX9gXbUjWI7LvDKEO
BGd/cWYzx/MNMbD7pH7QApnvu9LeWMmLw1hfIW4xm36sGDKv8T3V6D7+WS44mg7itZGcPFTNipO9
jvb4MSknhH2jjvbRzYhxgyDZB4VaPUgUQdY+DDgZTfFdTumhF96ij10XVfViOy+ytCDjtICxSwEJ
A8aPvHrNq+OeHKNEvvXpNWRfjXgOBZxu6V4rOVwtxN4hV3bLPWygteseLRorwlBSWNf56+A4h1h4
29xokQVwquXTJVK8n6mOIechTR6RxDQRzsV752HWLKl7gTuRAqxbyCX1xUp1L3uF2ba1j6WzHZKQ
TTrKhhp0HCkPmHdR5kucejFtj/kDq3VVJrSui6iB6xEOtWkldLjvuvGeMp3S06/OYdSeWL8EydI9
aYBtWHYKTH1xu00ngvNkRPZqQv9w0Xjuuw74Au6OUvybEfOGopvY0DT4y0EjRdVNL7DcKNYaxQh+
/qL4ZlY+1gRD5j+N53578SLhIrBFG9Ymy0RWBexrvU3JcG3Cwja0KKpxoNmdQsjIpXMaftdbBbWv
wctjMKYoh+KWLcGeIeUaoXr98Kg4KuueM/jCGlNl/RYZd5DytXesLCqX5tXDHZTQvUQHo0MYQxhA
aTJ//kiwhxsiJH6EPpjtd9wJ1mEnz1m22ou+aED1/DvVX40JUlU85yli4AErMOf1EotRTmCqO/Ag
BAFpTOpGx4dzT7uf0PkC0ahjdzPoxl2BjzEjoILRve7Z1ub41Wzu5TAH6RnG25ltdrQsf3kwWn5n
DUg/NVZfQ0wBna5CVR8Q9prbpACNXTvHOU728ArJFFteboK8wb5e8pbgj5CjMkFTb+LYEx6IM64S
T/S+tkhsEeWwZzd+W6N7wjFae81mLt2PPh1zxllOQOVH6lvKkhVyJ3lnNpxpNKqedR0jhgUMfmcH
VRAPo45RdoxuLdt1/keeyy9v1HaxhAPOc81EFsP83oVA1EgA5+q7SV/Y6usBtbdVE5RdwM65N+SQ
tFgNK4xItezhXjpPVfE1W7haGe+2hofbjVC0qvVtvAtODl3f3Sc4EDXWQ2Ne+w2eaDVvdpOV0LLG
G4XFdqUfsukaCnloyU7OG/VkYM8wy2yVW6cwy7cxeeiQ+T6NXu5z1wCC0ZGDuk+X0DnrVqk6q0B0
qQxo9D7/U9gqpqrCzQMNPV9ihA8t71ltIfJCjqTjiBkYO8apuR1EsWt69PPGFORIJsmM2aTUezaS
Rt2Ng6qFrNXUn1PvvGX2hEjru2QCqQGudUJ9lciPnAy9xGL9zGGVefJGNvnaYOvdNTprz/kM0O0p
ZkBRq7AQhvK8qOJTAHslAwdwdTeIH4TgvLgWTbJkmyi1NZcpCcHGQXc7H6xAUz6PerdkjvwsQckj
9Wyj3sake9aoeYrZoaiTQePZO6K3n8ysfpXRQF/xhncP9Gq2cahayrreaGa/myhOPBlCTnssUjOF
qtAlW1GnuuuxraWV2A32dDBVN6j6IqiXrgdmHeU8CTHkB7i8HezIiSJOQKwXqfpOt4UqRfUThIXq
EL/E4iFy7WJ5yICZ6cmJhKVrhhagpj7Mp1uoEpODhwqf685TwJ1xdk0caAmuvyLUHzo2W/YTcUfQ
J/syndxXkvz8Ii398H9eqLWh6OVF7wOzQmERkpU7l5eEwZbZbFxesUr51+XPpp0AjWZLRZjpEAMG
wRk4qee6ZRzY5H9jOvsVzZLUwoMXxYGbFZehKfY1cAaXj1twQFRgjormHcUp3YC88eEnaKRMRHN9
N9/M8tiblCBuzO6aokqBQua21IqFd5YiPIVOenE6d52N9G3EH9aYXdn2JGkTjLXhJ8QTZnrim4hW
vVT1dc3ZixiMGm2wykBA4ybBBO+o+gnYbNm+mBQS3msSYx8NbSRE5DhUND0N3+YPyxxXj1cDPvwW
2RYrxNVYl5cBp6YAyFOEpDWwNQxNVgMUxQ7bjZ3N8qCqRrSC+Pdp11VHJa6kDIp276JnzTBZVTCz
LNzuQD6gHAchXBrbgcdSvEU0qHGTctUzKuJ+Kqr04JJK5TTiRCGJoi48x5hdzL7YRDH7KkVstcnZ
trLaVNTlgPaR67Y3GSqvDe5byVZgxAA9MyqZcs7isNuw6B96ZiFqBGdO24TwU9Ri4B1mK7sx+C9E
gq0cI9tGJnOVIdxXZB3ZNqQmvinbxEr2sCX5DUg/+QxSjXcE312FjtzFjGp+h/Un8YFh8qYxcSiE
uvZAMRTApbxyS2UUxOH85tlkW0UDd2e+Fli9LeOrARQWsc0f1Je8WKcqOj/4hL1Zr4aZ4jC0n2dL
YURALI0F/AcFx6IVcSaGXAU4LgMQsTf4HYPXsBcfkljNNEfXmDe8CkidYUOEwD8ahBXIDbbmjJA9
oxTDr2Mm2cGyvR/D/EpLqmqh3D3DPg3aGAzGiDld20yU/mOkvCgeoRRSnmT4100/ebyWXI6JWOoj
7eB4Cgy0z9Z6TWZvI9Tfwf5VrPCm0l8s8/q2/jPsYSWQSYyZyjzW2NcufU7WbEDwrQ2cJipzgpwf
VTeuOlzyMWdzTDuZckRg41XY4UJ1A7LXoYtroQ+z78P6Y9ZANZEmNfOWZujFjjwMYVh3mRK3XkYn
H67TFmiFO8zvDnKnHtNop8WnCSdMFY1BpDDYrM29ZshdlUUHi73q2Lya7bkb2fyojAHD0MSRzRoV
u4MNaQiP1RkH3lZTFaQb3hVWIIxtzJWU4igatrnZHwW7YzfFsxBjnNVdzEQF+SjhzkHroalIRruC
/ylrN03W/JuncecwWXH7OrBnNGlOx3XBpz2RqwAIARj6cerrh+Nm+8Sdr0JnhubEOxMbeAmBuVeZ
V87xoUc3rU7kqtogGew0gMMcjOObcKcXij4mpOom9aDVGkghzBIORGwV6BcyHOju3oM1o2J+F1gw
u5DsjLIBszgyCBKoUlnOIkjWUw3ofXub7HNHz5wRyauGxV8LNf2pTIyrYMnXEVzSMunM5jooKvU5
ReLQefpqTL9j8cqWPHAU7BKQHdu6Qf277B5gzfQ2NDnj0PCnlRbrKDgx1pwHycrF5IwYEPkOI5SV
SENSnp7bKn7hpT9Pc/TmWin3hG4Xq1F7aEzl9frBsGnrlIBXEURV7KhyxFpK/VMS+ENy8xZw7+9U
BfC3/QiRXyQ/6ASpXsUThT7GImSmlyGi1DZsFDEFKCM8tbiMMmj3iXMote9a7BruRp65gzW5LxrR
6w1w6HzkE1iiDOkSwnk+9N74I1MG9tjbUrJZIjIpNcEpCb53om5xrU9ZxUHJZngqcbaOLJa0pyUO
p3W4jdDzRUn9U4xkd9o0XVmb+RO+A5UhdR9Rj3D8uMDkNPtvYHykTOIUwkVoIB1UsXZXtYXiSUsN
NM4y78hy8ZSmKx3MvOzoTtESWOiDE/XHQvAlVBWrZY21A/6qaTyPahMsU9hCt7uAcNvFjQW2TsC+
eBnlm4q3NoYHFE57rabeVbnsK9gtbDaPEW9qXVsPkkFeEXFeQ4k3x86XQzuGphcfaXSenQQWHos/
aawdClWF0B5WZE+aytxKZ2RQMNwMIyNQFe00ch7HE5jIwfmLi2WFyxezsECYrJ2BZXwIZgIjwr7G
Qt8OeWdS/DEvb7XHfCmadgnrVw8Tb54Ue2GymZMNu+Z8JYkGa3EcKHa9yzWS+fCYTgO9deR868Xw
aDhuckWn4DLRvxnOI6sROFJfl6lYWC8swOqDIW4FnJNC9M/ZbG7cNnoXQB3dMjuMeXvr2RioU7ZT
Gp62Jf+hRi9jpK98mXvr/Kvn8RQ1DgOhagVgf1MOvKqSyCl4fPo4bQa2//piEHLcNzOicR2rfQEo
os6Qpxjer8ysGM1qB2zHuRFBGONp08L80XDcEEWAoDyej2YK1o/PsBQqwV/Fphq8U4dXTJ37l4jC
e57wTaXgfyogeaXPK7NzRoFvQc4BOfUU7Ey/NVv1VeMhTSo4TeA/yHgg7Ba9nN6ob0lzxWjmpfau
Gkr06pSEmZZdSHF4NoevKnsM/XyoTc7H2jp6hsrd87WEuVhA+SpzrY1Y/sA6q9I7zOO0c6oamJyn
bQbJWCnCsi96j6wAdIqqhEqUnyWUBS/zsD1QNtf1XS8QtBRxoBKx16ZII1zmp7I7GI7NFSJIMuko
1GgaLBSrYV+8VJO9tVUEvzYAotraR/lDDZGiLCkiRCF0jncvwSXVw4SHYFn0NVgQmUih4BKG5af6
aZjth2jktjWMcx+7gcHO0SqilaZW+9oZfbORh1yWyICQmDGy/KvD/DDUPIfLJTi0eIcz3yTUyphY
iDi2P1TNY0j/ifxrlsBN6tIH8M0xxJap6H1jFvtcHXZxOj+HVbXx0D2zBWLyna7MGdsXzmZjPhrM
wMLO2XAxo2/KYRsRc6l9So8gdW/tQietVeest+xJUnXbIVfJs1MccpmInvzeHx4KDD2k50ExHmda
KOiMRLlzB1tnkYCphOTeC2s3eLAUWcKUEENqzUGbw9hwSnXO2OHmsvMfyGaJ4jjQyVrCLGE6S9ew
uFxhTReXPKpYibAAjEizVcsBd5l3Akkj+/IaIh7krr1PbbceCuwElmA3QunbAAyala+crlRHhmmK
+phFbpAk9rcY0Gyo7VYzZw7EjZvclx4kUdt3+i3WCBnLtg4lyWeFMm5E7D2rw76KGyTGv0KiyHfw
ai5SBIn2Rav6S65iT9HUi+G4gdVUOLnG/WiB3E8jkiDYfiuOdmq8cBcazsbq25ui2RjnIHcwUXUm
gSHtbCtndXaDTgNr91Fo/SarOExRKmZMDHsNS225FS1KWEpuq26+8uGzQSJdeP8sRttdOb94M+tt
pwwIjyPFOcs+U27kKJ4w5YzRIRoY0Cbyy7aje8X6fZ3ZHRafkAW8qQ2LDSnFAK1aD6e/uFVxEl66
GvO7s1jqMSW68VGts32OQ7hnAwQEgQkb79owcD7a94V0UsD5S5NtWb9nc3Jw5NWEIBOn0wmzR1Dj
afDs8ZIlM5ZOnACIxg1zwPTdrpKR8m8BCwzuR4VkwOiGl2nKD86g33VitlRRPcyIGdlobyR6oKdJ
hScI1NUeUENSWIZWvjj+51sUzcA08pvm1GgZq1+lDln2DcyJkm+tLSn/Bh66rrPA5iTjOyo70pAE
c6E2dhl2mE1IDFUYJDFBSqRZOsAryioNVLQoc32up+JqaGRcoT4pkvzZ0+EQOKdUxOCr2pz4u1Sh
GDGPVfwjCoduFlFfxJamtjKfCd5+xCHZl4Bcau0typliTu2iNgaCAfHWTImBZ7VhjT+dyTQdWt1G
Dbu9OtlMf6ognQSGeEDgUj/VLX4hr1yHg9DR0VClzd4pKvqbiQQ44WhTVHkWrn2t0vjsqJOvp9Z2
KDruzw6HhUN8zcUqX+fwWZkoZ0bnIl0N6z8ugry6JqVxmKJ25+LemtEYt7ryrLgOVkkGw0RdGn13
SSFONxFMfm/2dpNA1mgAtl5mzmQvpAoWTLoppelOArJyvNACgeRBjOaizg/pqK6a/t3LZCAsrkjo
cYPTrCSpiDHHEH8fSyZE3FF2WIzodaVC9tUD6vMF8a1xdIkg7fKdpVhnhct6EIKnnqRzMFJxDlCS
jCBrpDNc9Opc8omBnldlMIlWYpwp8CJr1eaLlhztnJEwXpSY2TnANbGr1Z+J0AidvVqWqDsPCkoK
sBj+DOndxq7Tp22t8CVzHZMF+jML/kXoAOydItBfwzVyXHEt2+4PEd62ja3XqI5bpgv0Yphy0acO
KByh9nZ6+XCXWO8EsWaHjCpZ+mDcS9IbLlR+aC0wl1keZxcf67+MPq1d3C4Ke41MMz91RR77MHxR
yvaXo+QyNdZ5Sso/00EVVKDNVOkV7RmCVMretCQivnc9nUGPzrCyo2/MuSFAqYK2dWbubTc2eKG7
r3IRYLc59kc9tA9dWgHYdXEuRnX0yiB5LUqBNwtY8BN32lNXYRyKP3vtvZnudTUHfZiypyModSh3
S3QTPeWTYUS+40y/UjScepSqdVMT6QkVXSuojrlPekjokMjRwLT0gHNM2EyS77Qqe2mcN93giWko
HgzTAagMHymEyuQgERlbEmoHOlfFZRseN+4tVQDl6cm+56yaYDs4gziYmXHOCdwB02SiZuc7jwHx
9aL+mCr9YXrEYdPuK7mzy6QJggR2ZahZQe4qWwaYK2rsrQWVKnHVQKEQZrznD/rwkhT6st7DwYCh
ixNXydp9nEwsMGyGTcVaCvaZmby3LPj8iDe/GAZ/4igVSA+m1jy3APGlU/7r5LDXbFrt3FrPWXXK
4eYZLH8L5S8sX1Ki8BjP4tPGpKMXxPzOCHyIPaL5YmCIm99E7alIsI24OYsER2eVvHTk+FhlSVhr
sU+jYevWXwN1ftfOq76/29Q2dCs4yxG+yfRW4d/CkwqI5uGW43s5owUaiDy37nS9HyWevljTAwNr
spJVTHtauMe4ewRcSe5rZQEq0GH18VFIpGTJIvxYD4A6Q5M8MFseW1Hd0mS424V2Uwqow7MBlATc
o2q/jNnwzxLdtpq2LvbIulH+4+i8lltFoij6RVRBk5pXK0uWbMnx+oVyJNNAk79+FvM2U1Nzry1B
9wl7r72uOmpAl/QNI/xXaW81s5uVDBzMAbMnY6p0spAlTHzTrcW0If9JDEks0uITMJMfgshv/YT/
vLPky1D1Hxpu2V2sF0C6dYLFSasUwTWaS/uGcPbmp0jijRFHn0uJYqFXq2wPfJXEvWV+1Dikcz7A
Aj+sskaYbzMenLp61F52tEg3En74DQH+nkU83N/oFmAO6Ry+zXK41rb/WNvErZBpJBBVoxC5cjGM
TLKYaBkoX5PioXDVzWKul07aYFIe7pxGndyStM+K9lAhjUZm4hrBR2OjrTbNZ6O1ztLGwTZELQFH
yc5GEzPbzsUp5S6K050OkBIh13EHKq1UPAPxh2QEm4yJzWU0mWyWHodDF7P7MBNqCJg3QjdPae1s
LVO+qJrGps3GbdNF1IgOqjKyVgr3I0ARgLfrN6E8IX7k6nWxh4l2wv0Mc71ILZdaAQlLZBD2HgKo
jpbcoS4xl+RtaCPURrR/qn2xdPToBP3TQBPKQBP0ogAMNypk7JDT+Ox3GkhTy+COXvihQAhiZjFT
TH0f8FVXRjHfjQGBeDJSdIf5zmrbjUdNq1PjytSCiMAetjBWwGl4U5qeGWN4T4OfiB7IEmVf5nIo
tmlMzzK80Wv+0qHiE0JhVlcMx2qI+SjkmTwyo/ed15p1RY7vMh/1j+jZfQpyVOp5NeYoyaPxXrDr
NOAX8+HQLBeHKR63XhlsTMfFY+hv4kASTA2sAsqsRbuCSHo9QwAwOrH28P74UF4dpCoe464u8Z+G
Pu/XhVxiwdCqVMG7ssEFUnZ4WrN/aj65Yb1VEctDZ9X0FzjFkzFI8a8vSGra4gWkrSPzqc/R7Fbe
BSce4bchfjIFGONPdzCyyveyrSjZ7PvGmU668k6Vni9VkV+LPtuFBdwx0TiHxH6OYQHZLUJYj8EF
EnSHbexqagQCBV94eyYjjzq2V2qZMwbVmYX3b16BwfXBbqmEZLhi7s4oOdHYF+mljkGolwQA5IZk
T4XwVXF2bmbtPPmcs3GokFVWeEaxJGO4K1IIVQo1dOo3J6Npr73SF4LuthWlBNAo+73KkUtUaceG
3shWqpH4cT34GmKj+po+1S6fvIFp61A9MBW74HfBKGC9NqIz0WRxrPsdvZNKPXrJ4rO1vYqMC8m+
1qyPrtG/qan8CtJhPZfeqbWTGyNuZkrgWUiYBO4bbXG/f/cBa/u2JoxR8xpi1uYffIgIrq/eRTUf
oy77LaOCMDPjlKFNdyuPRyG5Oj3Sf/4jywsmUq0Ot5bPqKiITi4lUSqRJdYGC4iY4bvGl8gBScyI
gOo2kxWsMxZOJpa0KKaklZRiCle2VYdfXVHeo+/fN+QYRDZyWBH/mtnwWAnAv8qYd1aGgjmYnOdY
is/eBZ+ZIueaKNPi3kelSCUNanxqmMeQI+XPXnA3dkw6S1gxpdula2nOh8EeiKDGVOZqFg0BfGL8
PCFWtbotLyKszt5Y/GV+T9Y3+FgVVZtMtAT7ufW2HIgXM9JjQSwx1406UqfiakD6YclDSU/jNf9y
tIF6jh4aE761DwmL+ZaVk1qfByvHT5/rzNwR9EuBD+3ZIa271s0zq8ONgOFNuBKupNh8LNglzk63
NizkQZZ3ESb1pZqwlIj6wIeHiMzYDIszKuv0lvHSaZjFJUyQy1CwNmV/Fqb9pBIO/KI8x1mwLUrz
LzPQ9dSogaRHyLrQEa7wahtAM0Ryg1fUYrdGjTJIdEQ+GlWmWQIRW351EZbdTexDC59FG9M8BIh4
7+f5efQhB+rIwIhvyu1MdT0ilLLS5OT7rKMyNn+mVSMoHp+Spr2kwZMl8kNk9qckcb7JC9soLz1V
JhdybZ5Fy+rbJsjKRx8HnDKqwtUoq39xED/X0YQqzb3PAvb0Ewt1Ym/RnAAoQBzulO+FPz8vH5Ua
gL+ZastrgD0Waw9rq4zRZRSNGG2jvyYEtFAZ6qEz+ocYk6URcEWk9tmF4pz28y6NAzoYgekl/usV
uG3h2DYGv5GaDS1OrC6j4T5r9lhGx7JE4CwcJeQRNBR3Ks+ZdUv6pF6gR6DQAr0mTpNl7uwOxdBE
AJzDTRK37rWbMq4pYCmjeSOk967s3TV7872Xk9JGnXxXEtVZWh3AdKoYFOR9Z72FAQJ99slEVAd4
7XArQRouvOZiugw2FGa30KW/HanTMV0Tpdi667jCjDIlxb02MUK3Luq8tscIWS4CWB0fZ+m/FCmB
dlg0F48TIpWDxuHTmNZ7bY3PnbcoV1S4M4N50w/9h+8Z/N3xzvfjSw5vF92itW5wdcHruRkdy3ft
OU9lWO/bGf6WFR29Tl9nPnflokopgEHHToxE41u6oK+S6cm1JXWXKFns5S9dxcjVCyjZhoc80JyA
5bWjV/MAw9lh+dRF6bPpxcepm1+K2WARhf+myp4KsAnKAX7B6potDCNlsHUmwHvi5rBzAmDAOjJE
B4IJaXBhyaDP6m8udn+6rq2MFqq72svU3dhDfnYJjRYB0DyzCz4kPYjBIR93bgABDpXmOHxr+caZ
8W6F3ZMlGRATEOJaT87srRJFFz4Ytw4o0kRp6nrNVeJg8krx7k3BY8zIrSAUvKZLQQFwEM0VzCz2
iWZjOy8Z+BSuHjhVrIvQBorJuMwjYoqeJ6Yq/JeE5ZGHNcVz6l8kWm+xn+LbfHEHccWl82tzEqvk
iW31pU7dgzvC9U/+uTnvJ3IQ5XLz1pCDneHeKtC/JKU+WfZ4JsQQd+mLY+VsOBP0ZZnX3af+EvOC
SjxKyBMgvSwwGbY7iEDV9FWHbIDwttrQWgxMgWyAH8eJh8r3VqN6NVyN6y6nlwYXV4tDL8JDZPwo
+IBtq/aTBxRddJpiFQrErPl2W1htvXyp1fuY8RFF02vSo45mSmoBYlE5CcqYS0eHwZaKyRkhuGni
Fu9mHHVBAZ0IXkhWAsIAFb3sGuZ/SYrcI/R+XYuzsgRglYEKJFAQMLp0cIOZnw3d8IDHPRsmYqe7
e5WBGm+DM4bHSzh4HzbXQjWId1mXdw0ch0GmL5PlkNb+PTTqxY8AXA8trEzkwOyKrLLfGfic/OTe
mnscSFjJ7AAFRJYrZqb5UVkGI6pgoYttKoKxZE4giEc4zJieUxNkhNGYe8PrQC2yykgICh1DSFAz
lSpc6oe0QY3myuQ6RPriRkhIrc4lHbkjmpMdPDsYVC07kehTgrvWd77nZdnieQ/4NqjPvurR+8lk
+zCrZUyNwiCP3YCOCK9TzTxlGL4nxM2zT8R5YjjXSjZs06d1CBnCZk0CY1qze7XxBrV18qOrEqkk
X3nQTRdSN7YjcjWm/YcJ6XWbkJzAI2K28g1U/LvRkIuFL0wh7yzcYBX0IFVLzX1RTN793KO1bUv2
iowLMgbG6ziFAOd0FREAAxF/1QhiOisSzsIS3A3cdsP4yqMJ2WEQ7v2p25tJewpMDmVhkBxdzOOD
MeagjjRVWvFtSM+8Lyu2Zd6AEViVaEWziD+4DzR5gxW2DVPP761p35pcH6oO96yguG30H4aNW1yx
YmXeTshTgI4nb3oiGFSAlKXfYQfFL5WLX2fCrDb5xkeDGp7yzyvulgdD0uOgdkCyMAISKXsGm5bN
7IAj8jaXmshA/x5BCd6DOHloFpyYVbP9MoeL01c3u2PMzkgArEN7GkaoIUMhjtw09CgTAurBY8cw
iOwCcMwHHgG2fS7mL0NVD6KUtyplKF/X/Mwo/65pUd2LqNw7FcHWvr46bnw0yFF32+xVg2MYsBEV
xKwhCwj+uUzCGsp1PRjAvhJ6ZOlABc49D5sZrnty/ZaYBgvem93yuac1ZIDJrA5zjgDd8BWSfPuc
mMVTENWfAQr5wTcxRNj46UBwecC7iNLybHKD84QGw8p/QBCv5+xPar5SQx6Bk93GofxkcvBICMQ+
zbmY+/QbHpK97XwHqRlQP/ZHjLW5SwKWFEnuHlIu7rsh+HQANLtQChoMWr5b/XiO9d5l85Ep5NUd
q13Uxs+VnLeBGElTNZh1Rb3EmhYds9ykGjJwqYOnIkhkFabts1vrJ9stHmoFgJJKFUUKgcWoxtKZ
GHYMASNaj4CrMxPOR9pH6zp3n9IG1fNElTCBhEqzAVUdqtTRIjdPkntoYQ+Von4WSfCSC8jUsgqe
HdN+Id7hd2DMMWoJNRVShB8fAHjce1MPw0x2x8Y1DyMvfpQX91HVnFlLbaSJx9U3LkMoV9LCeW62
+zCBeZdydlNUY0elhfac99wBdNJOBKNxwFdhwfDZxcSN3s7yEmh4KZZpG/phWJHFboT7TMUnYWYP
k7DespJoOG1tiT6ARrWgEEG42j4TYA+JQdU3l6DDpAo6MLHS9eA/WLAQR2Y/rlhCGMzm2gVqx3W/
jUfv0NjHwXUtICO5c/YsaG1l/Ehs9LTqyalqy24rxpw8LSaaqFKtCf2Zi/p2GBvyJKZ0O9ku4TN6
M+b1vZ2x8ubXJJ01fuxyOJahbW4wfmbEd8G3FOPSNZSsESqjW7qvHABW9zAPIGAWdUDZdG9e7X5O
Q/tmo+6ZrPS+0SCLAy9GeGRSNZGL7NL9rcUEuS8z5mPfWDc3nQ+lRerOZKG00VlDRKb73Xfy0jbd
82iBX9Wl+W8qQxeSHjCiAUWpp/B6BTrjKK1Qeo+J2uty3jaKRa1Iij19GHO7xpvXRRy/tFLgcuNo
F7AZwvElnfIXW5Mhwn6ew0caC2GG08nSiPmGlCYMxu9DQhm+tYZgO3P6eIbDtQ/CiUGE2igMBXfa
yr5U5H3/P9YX83tiExIbzcZfFHjPlRnojTLwkpJ7eZD5eCKX75wl86c0Q1Qts3yRBeb0tomPBKru
xsl55arD9TSCNVOx/9bJ6aOaoytDPfx/iD5jOjNklN0TXKMQaGm47spyhDwP4cjEoqzs6uZ4xYtR
9Nzf0/hhtX6+X3LlvRpZY9RwdA5y6aJTRBztyPQKRjE7Foa2RVZgRzQr1HELp66cV5UIN60zPKsi
xSaeQoXoWzZMTol1MC7sG9XvkihXPRWey4YW4ZK2T8kg3/oJM2OYZcMSosZJ1lpPjW75ymKoYVVU
nr1MXpx8cFeUDoRyjANriQlHDBDNoq7BNPHXMn9lsF3b1i0OyuZ+kODE+Zu/B5stbi29V69nE2kN
VKotPf2dEajXAtpEMMAO0CMfgGkYzdYihzXIcmKPh/bHKDBeD3hdQPGArJFd/YUe5DkxJ2dt1CO8
RnEz+uGjTCvUXhadtRPF+2jIGBuVpyZGYJGgZ59JIyweurD+dhyKlUzg8Q7UcNaW+49H84t6VrPi
qYEg8aPRPPB9jnLCa+CCE6wS5nwwD54Tp/MvLqJ3nFK5wUWfAz7z0xD9WAK+SeQ+rObO7M3hobBi
qvQxjNkSMjBPCsAoZbkrmesmSfbXA5UzSO4qeCtLn4QgkJhmxSrJh+0sSd0+R+qVjMeNK4Oj7r8a
5hQhI1qMs0nIk5J+gKtnr5SyjvwAJnONSOAOSjrVmYPWoE/vOs26puQxiaJtWWFWztXZ7KZPn6yz
zK9AyXds5B4Cy7yMetianXowUnwqKI0ivjD+nKdAt49m7d7BxK/0tNK9dZ2m/uT5AzzpTxhZa3MR
abCunoX/6UTFPUHBuwr7e0+KwIDEdu2SK3HUsVXsalRz5Iu2X42ufyl/8fLZpK/0OMc2XQKVUse6
PI61xyIU9JIMuvo04tt87C2kJI4GRMb0CKkDGPGm8qaj3+bprfbqCquwQn2Vk1QaPWYzIFzA/W3F
XJb4AY+Y2G7BdIwcKy3+FI/WMjaDm1mGuH2V+CtmtlsZFI8GBgo4K9xF081GXIYmiyUqH+n9SN8i
L9Uirv/gzDGLXQFapnn3hnVXX9r5YrWL0IR2wd2nRJxn6JFWAPT6dOfnxgZm6Srtn4D3x+zMBXuT
+mX2D65+t+WhVgQsFGojm3Idqk8FmD41tgJU9kjmkx/twUqurazYhBoSQLBGIjxg+iXLp/Mf5XDt
0CPoD/yXbEXY79xVwyv2U0aNSbuFhFZ1Z+BVtgLmvp9ZvC0hGQvln2cIaete4AZgSRqXT/bEqhQ9
6pKHcCn6He057t4M/UcZvUVwr0MP5fVt1BvZQTyD0jODVIDco3LcsQg2kwvlYU5nb7vnqfpMcFHF
YUBj+WeAmSQ6gMHPb4RrqO+LVYqSzrOTB4aYvLL09xyjPhu9gMfXjtJV2rAQN7gYWt5do73kCPw8
vIUJf2eCIQD4Cbo1xrsANj97tljkELb3dgOXWB3qgM8DzvRHbB9b442dPOFfRniyr1hE1+ypmbST
ssqSfiX8XQHb1Inh/2L/iw4KeDm0m+Rt8rz92CA5uxMffD1WTdSx3CiklTRrqN5PIzNwhyuTZR49
lUoeljV/Xb9WZATE7KDZJyrCeRXVILEYIN3Zqh3ycpM46JCoTmix8bFw2/TLiHlVouc1i1fozRbv
AuFksvkXx0ce467dMSMh48ztj2O/Rd1z17Ari+8MKqOy+l0+W32qynvXWrBZqvpXpge7fdTwQDqM
GgmzrFU9sgipVn557vPH2BpXqK2s34bRLZADYT8QZ2F2X+OMuuOih2tmbx2xcyOTLLIdLcWd9ePT
rnuMfy1/r5ptj2InXfY5iJGzi1/ecLQFoANpXmMIryXRFpo/+i1DudAmx2Ujj00VoWzpvtbtbap/
qwzbyPhbkW8gaSMCJjuEiDV8hVl1aNMLPViDASEMkBgAzQdyWZZ3DpMWuhsEJsUpnYabBXFRJcbR
owXAC8M1iA3hJPmJ5qc6P5UBolEaBDBBNb8HJAIfZ7D3hm1+dm6NhGbwqjE8GpsqOBjdoWm/u/xh
1rfZPmH0QAjKWxFRq93AOhGcUDBdM+q1NXEGh1BGZ+iI+bMgagKoB6tC5kRYfHwwFp/YGHT8Sv27
TLzn/eBskmg9KqTd+7ndjRH1S48O+26ozDvsKPSjKNt3iwSL/UbucTfw9JUJE2SEimItNFP7G7QH
G055/xmmT55/KiyBM9HZlwscwynxu3QbyY5SX/r0n5Hnu3nB71vdHZEcqGKE/t/AugTw0mcXxrmC
+FQH52Z5/JiceGtL/dnmNVE3c/yHG7LAm4rmAOzajkOdOI8s/szqfW2/MAF0OUhGh2cJGED2yL+t
PR+ni0LSSLuGiSM7mwks2Oa+CElaX5sskCp6Yq+X20CjO9lYaEmNT7cPnwqx61z+AMx8kwPKmqoD
fx0rprtkukysn2i6NjpGLtcDRq+ecNauaxOvhcO6KCFVyietceeO/2CObEEDrCQ+t8ilgPHoHB8b
96qSTRTsUnALs7ja46FnvjEvmWz6JUQP284N9+feM5b1xj8u3jj7jOW2HiEJVq/aeVVIuYznIlu4
EbgZVoWs7urIo+n9gnuW9NsUxKfXnjzumIVdRoAsygZ7D8uDpBphbAQkMAEOgk5xSgCqQOKX+1Zd
EvGWMDkQUGSy/MICDC3J0ZihlpoPHRfy2JFp5az79hswqNOexvjMqjpT6JE23YDUPWENs2p5Qotr
jMKa61EEP814H08/2v4EjlqjwlXMVLLxPle3YRBoaPfp4nkdj/UEVi++jF1zjar7aphXZLftshRs
PtTF8Nwmb1H8E+BeGNN/Ea8Vx1YPVsKs7juxAyvQxy8od5yH1H0kzybgNwf3E6ithZMw4vNp7Dfb
+jOpZOZ1YL/TsDrwscXJHB9gSKIuKMbtlOOGeRzQ/g0cR7xihFhO2ZuIGAyS8TY++iU1LZ9Idqhp
osgPyTWsmrdmuTCY8TIFvct4vlW4pcY7uIQKxfsKMc50qYcXi8G7+2VgxYo7EkqfYN3f2c2CKchB
M1TBNdKP5bR1u30cgqiDFGy/a4KaWIU3Ak0ncnH3iJ+laO4btH4GqD+wo127zzEhF3PAsX6MrVPr
fjfGh28ceoIvUpLsXIcdy8b60HhgTHSM+mAlPxbAmK64GvrVN2z6WxA1LpcHvha2rCVvhUNEZtwe
NEmwhhG8ZROxGmAx03nvewCiGcdSOsfR2nJeUwVx4NhIvRns19wQyMgOpffe6seKVBLzvURME9KM
N8SsoT7rCc2ZFvLD/YjcEV98KchqublJtrbhWHrh0eDlhQpEa7a2uWDy7hIK1E+MtThaiq0Imp0u
QdbzxCW3RUTB4ykiGwvCfqFGdRAbGfhhRK8GxMu4GkAaF8eaDlzE/whSU/nRB72Zprc0eKks9Frm
i+iXARVz2jggXOVqAnNgYQ6pYM/GiIP3wzVzsFk2ev1zkzyPxbsfvHYNC6C9zfpNcpC5A/fu8OEy
My+A7GPioNupKCrPXl4hNerWxL9tW9mskB1yMsCvnO67qWfvUu3ajL3n1gyig7an7cSMNqRe97p3
xXPYjHvg7LtZF7uhvDgONmH7Ikt3rw1w3/a+dZDogJVP947/vpD1Uzh1KMUa/93Kkg1CxZVG94rv
diY2USq2k923JS8uZheE6IyX0Mdj5uX+wwvVgDcAeNbJJyP6bAXeLCyXQQJrY8Tr24AixGO9yJ68
4dWH2DTE/l6o+qas+CMkG0fWgodnsZShYkIxYCEOl5K4I7a+oVI44cWd7oIz+0yCLMajURtPbc9I
PMC3kS/OjMRLDhAudjEZc1aChhgcCuzdf2hzaf0KSKBmCchWhS5nt7t22WKYBL7HXD35kG8ab7Gf
EXI1emZ1Vo0ScChDlCtB9owSBOQu2KfCFKvED/btIiQq4/gJdTIbUlQddoLXNfB3E0QGHOb6ZLrg
58aFcGCwGl7Vob1zQ3+Xy5DosjD9Rcl1qxQPkGzz6NC59fNUI2oLmP8+dq4ODyKGADxFAdH11Vis
jaSr3tK2xpo1wWFHxjpRawVd8jUGGEuQTIFimYL7IfAPo10tpMMZK7XLG2A7vNEVSRHanWO47517
iErj0fejbB8WXX3sfORpky6RjLrmWdXem7SsETgRj9xQVAzUIs/iFIdUDltAXyQ/7l02eG+EIrNO
9Adn641u+IqggRWC3QJLHdm+wjpkWuMf5wJ+P4pI6rl5vAQG1pyisum+TfE4KKc7mUZUr3yHoCl/
wDDvCevCSJd+aj7nuBoCu6HaGKZTQqGXFwJbjHywA8aGMaXVSjQ4p1kh7itMw21qfto2fsmO+wOJ
AB1qtTIb4a2LmpWMYs9ROLyyIukGRvZwRDrwfh4xKQAFMjUdSwmQc3K/pYEiHSwm12yLK1zX9m4U
rr1vomY/JksIUXp0XR/kUDBionD4feqiv4x29pYwOMHVKw8zzc6EFH+yarZ1eMCmhW/IVavZhSsJ
YrLpltSCjHVUBY/R9DwSK0ggwAolsadM4OHDOP1Dd0v+L3mtnXsTZG4aKczlpAVWVpKnNiEddzuG
J+pf4shbj8ovxmyw1n2/ayv/t5yz76hmE8LPxu5mhHOijc8xxsjnsA4oW/OzbRcjuPEj0ug3to0X
5QI+CSjtbeOck/DVoQrQogFtp86pkxzamG/cKC6FjIFoxOROcsbN9qGlsM8d+YpMB5FjUJ7ZZAl2
6Xh32uKAt3Db+7TlMtqngICTFOc0GWyOp7Fv6qPt651tmq/FgCoSoQ8ys2SdNiAcW6wSs4eLxCsv
NMew37z0WjRklWftc6Lpl3QATQW2oKFpYMRHHhotEBQL33kb+jbZwJYPl0DsejkN5i/0mRErhqtL
d/gy7cTxPqMMAeqP1Xd1xxYNyL9tkoGVm0Q8DlgXYHbaRp6xeChVX1J0KU+VmdhGjaO4SVqjngEq
cT2zhI3tKmeVpQOgSQwziFQhGdGnfMTVF8WVIR5iJV3wv20RAilc2WUZOCRJahga3Kd+U6F6JVm+
YZzFlaZyhl9zscitG8HXdgfariHcGGNs47C8nNlCf00Jjc6ficaSuAZ/1oKoKMfow/495P9dRgOB
FXX+re79AipXkeZsp1D5hh1Fg1FMlfwXhx6SBYZgflw/0Ov2EEOV1Blngw9ualnpdHxVzjpzjJaG
H4woTUPLBoKZyDxbjIOYKgnuFdWzijwNWdGX+br2C3eg9Igo9M/aJuQbKJvf29VKexF5FEMcOEc3
G9KCW2hgI7HW0i6gzuGVi0knRkZb0pJmCBfzDx0wUJ5WpRkrxmMZQqXwK3TZPhQbbHMOk/uEVGFu
pqJL8s5fR/kYamKH3BAhLliPiFgAFYezWyMJ7Ad7D2BS0Q/4YUWSxsqX7P8KHjyEnNAT2gDkazWN
6m+uhSU+bJRVwHUkTzftfSMQ4IKVq2NXkZnq6iF87QCdyOeolFEF/TH0mK/N3pgWtF2h4VJcObny
uj/4/IrADd2JHnJ20coMHEtZVtZTq5qGebCZ1fnwkrVIk9DFxRZ+/Q5B/k+QARAlyVPHrfiNLFGP
gIr7tOveLKZPYmfxXM3GomGsAXbJPitFugEBOpHI2DhZRyPvjIUpv+bUE11KzWEpeLOFEZamdcxD
UxZ/eTmY0lmbvU+V4Mh6FBmLGtEwyTV5yL1F0m9UxLU5llXKc9YNrXxGdR/5qEbb2ZPBLp6yPLAZ
nLQuRG/XkSoA1RvY0/gwcMuhcC5brrMhscNxm9exIIKe9dnoMmEcfG0Pz0Pksc26i91Rhu9tnyaY
62TbTMlP4ssU26nmbu2+PdSTmMo4PdrD1BvT4lvVQWOxQNMR1eHGj7FuxAPB9iwjfbyRTAlF32ca
aQab0UTs2xLr+HD0haFIzJri1Gdz3BleAmyxgLySCUjxdmCTAWNqYRnbLqjU+Opi3cA2mzpp5rUb
xKOKaWvWa49trNWGbJvENM5Zg+a7zMMexlDU9kikNdsYRIheZcUbfrZG7kU91+xVWs9YBDsFTtOo
h1uyMPcjVFTQd7qyoR/F3aOoGNu26cHnNQjuWQD5IpheC6kjbZxK3aXluNHGEEl9Nm03L7x1F0eN
xpOT2wv7M5xyp/rsZRfNCVQnXTv/BD80elbLNAuT4TAcwcxZ87JFzEBQELS93IikScSTFmGYg1+1
MqfKr4GuTO1uDDwA3Z/FYL8rnizSCGP1O3l4uYneEGHBnjQ2k5JxQhsnMv90QiezzlEWOzUjXuWW
iMCGGqszoBtLOfj5J8MvgiW2V3vda5gNmZh2WTOIYEQTUsdIjKkY+vZ+aMIePTVPNCCEdBTo4XmP
0nmLZoFwPin4Jp9Hu1f0tNjM+NV9VLasDiMd8SwUSRrV7wiCnJLiDC1gfw4RuiA1a7MtVBf/OTJd
0pBGh7XnNTZjMium2S9ZwPUCIDKHKCKlYAqWGjPuGAAiFCtOZScRuKOok/2vcHKXWE+fYNnxbdJj
RShv0E6CLqmb68b647WO5jO/IQ9EOkdZcgXoqJx727WWsQGgEW7w1EznbBfniWXfu2PDvV5zjmMp
TD0aorqlydowYJTp2XDkMgpsmsC471nCzgdoxi3gQv7n6Wluk/zGF52kpyRo3P7Lt8Q4H0yV5MC4
YgtvElBzL7xOTBZ8pA+tVe7tuSsCGCJtGXQ7J8pNAGm5QYfrz0UCXLFqY4+B65jK+oYMwABoKFVp
JkzD5qbu92gggxYMbYpHCFc8m45X3ZYaC6lRgdTYMDF14rXTNrM0uUlwwn0Ec8X4lAfZZsggbITd
jCSmOf3z3aIYMDslUdI8IQEuGCVOoUFQVCQyWb8P2kkop/mODIYhTTQPWCPzMESwEpXRkLA4Qpaw
L0aizHGLq9lGLhyJRUrnt4qKhuQ2N0/5G8JZ5f0xA0QTWsS39ozI4DhHOmQln5veePYDhtlHXo3K
Y3nRNxh2qbGR8FFeTe70bdQ9ge9RYLw2iPTQ46VpN/snwykzVk0yK/MUSlIwRsiXx3GCaQ9+AVTb
JkrCmoVoBe7HNoxp47C7A1wZQfOT+UzbqIKpSmIEIjIK4IrUJFCo0XdCTYi6Y8BnLZqkS9CDqD6H
PJSzCt2NlmTdXbicZVub0C1/J3FuGF8j7w5juIFN+a4tCQS8N2KF694uuC3WMkoQa8qyglnpw6sI
743AYU1umrKLvwMM4R37l7gPd7URiemE/qrXL6SGZPi4mqwEoodrcUQSZYuQI8Tgfn6cssKBsmSR
+cn0SmUlZ10lMnKt4/bH5oE+C10r6ycudUOp1biiYHpju53ZwWeSqtjWjonvy0gRlbCXow87zwGE
gUfda2mdqsEYODV4ZutDade1c6qjOawYc0RWO/2GYcOG0k5rr2ULIA1epiZs9bQZ0aUVp7gXPi81
r6ZKV4PmvgaBYXXDhXN6So/oJEL75Je+396s0a+itW59zKyYT7rnRqq++Mx8CWBslF5CoCB7HnJu
u1jRRFNW1jQeMx8yq8+uxfinoJCjPkRk42VuMhxtlzrwbnQdPz6bZc0SZmAg2W+ang391glN8yfN
bNu6awhedh6tMMyCq8UUlcNsruHQ+VXeou8vbGUTlTRz4IJgcggp2RWO76ND5QfnuGkyiSZtNtsJ
MOd/pJ1Zk+PWtaX/ikLPF/diBk7HtR9IYuScU1XWC6KGFOZ5xq/vj7LdrVI77O7oB9qSciCTBM7Z
Z++1vsXrhYyJkMM6zEbWpX4s4/7Cr6d2KsD6NSf43haD+j0xu+mHYW31cFHWScynKe0lOseqnrSk
N7FcH6RhZvixWkjjSEzrpAxJxZzTEc9BBdH02yR6bPoAMnhFZ0+6TyII21URWe2secPRWsgW2r2V
Pue6E2ZtoLgYtBZHWN3M9qPLaWYX3SoXY9/AcCZ5czCHb3mv66S20U+YDssab/G73Y6IxyRm2sqT
mqoLogIzF/rTlm4MSRUFjdM1h5ZyVZsoe0+sgjG33pYrwguVpBcDefeX1uzWuxXZ+KKiZAO+uyKL
BJW8GWxNnIhAjnDtA8Zpa2DZEc7Xb3Wv5sV+UeuK/12n9QfCdYvhMML43M2wzb3LamR8FcqCrZ5h
MGm4eTunGD9i1hagAer4DWQYb/5SJsg9V5o/n1dGoU+wC9vvadEQgWM0VYLjrUtrRGA4AMHf69kI
9QY9JnG6upmAH5CWJYWlPxsd0WeWCgkSzsFzBzWTYLkBzxvMInhwjzobuKVkaHpBR9EGlyh1s7Qe
VhYGfnE/l4BstHwo/aoXNc1Blt7VqcoChBdFFCkwactZZBd3sro588xhjPa3Al8AHKUBAB6Tg8x/
t2GfrknKFKWfM4LiTUgNOBAtuZrounXDyyIhZ3LK0irReSqKIbksvaZ9yiYhz/vMiCsRJLEx/Ni2
bqqI48YDhlXa0sdrnKRT7uYxYHzyP2Jqvh2lhY4dW9Oy7PhYjzMyehPwfxgCqTYMmYalu06F3L6C
NaoGd+BMlH/mwqr6a71OZnqCyFF2vi3NUvfVrGdCS+21n5Mv3TjiVFUgd6c/ihjCnqsMLCJmOAHG
ym8CRBmX64ZCVrepFiY8I0putrYP3XQt3gSSp5xtozGn08DoaA6WSK6z7+xeBR/4tgKEQWg2JRRP
bMhSxE1mMskHyGLVE04lhO2TT0W9brdFJ9/2wBVbbfhH1pUpr2BHQaOxWnGBwRmUEPOPrkxkqlgL
QDMXZtL7FGFT+qOJIk7+mT7q5cN5to2hFWUSWbkmQQn71TSiHBZvR5usMORRuzZrYSxeY+vFk9KJ
1XzStQGRaQwjJgomxgW6X0y6Gb/S9H+g/qtcia2dlXZs7IBI6jn1JoRpEBXHzvzUC44e1wYCcgW1
OKnLC4pQ2owp5sKgKxal4dazaEE3IPvN53burMFLEXfMvrxUeYJMNi4xcsWPpWMb6woI2GY94gWK
Ja/Fvui0OXIatorkk4WaTmB800vmnLkkmvF1jO0YCHTHFsKG2MTYrAddYzj4H1GaYktsUDnicTqw
bjEZ/d5az3r/4CyOew5aVDE2LxrXUo4JqXvUyAbChqRgzj8MdMK7lpMhI2W5Xo6ioumx5W8tt9OI
2qlIUJehFhD6sv/1l//6639/X/5H/FHf6mKN6+qXaixvGFqG/i+/Gr/+0vztvwY//vKrrZmyplq8
JbJimqpsWIKvf//6lFYx36z8B7JDUIUJSUlbS8oRQJpeum7avPv/ehZb/vlZaByXRsz0khNr8dRZ
9goSavGlcbD+zRNZ/+efo2kaFagwWaBsQ/35ifIsRu5lZtgisfwlEH9X8Zk387St75v04//5j+K5
bCErvz+hrv38XJatstKx0WEIGy6Uo5y0cQDvMPd8/OsnUv7Jh/TTM+k/P9MMRqK1wPQfitMYQqHa
Drh4vP7M9JU+9z6/rUES2pd//ayPX/qnK+OnJ328qD9cGRW0Tt7IoqBn4Mu4JlcIz78/w3/9dPH1
v1+M3+tm7ciGGP70r3+9Nh9Q0buPj+H8tfnvx4/+r2/9+Qf/ek6/d3Vf/zb8+bt++iF+/9+f//B1
+PrTvzgVYuT1Pn5069NHPxbDP26Tx3f+337xl4/ff8vL2nz85dfv9VjROnj6iNk2f/37lx73lW7+
4b1+/Pq/f+3yteTH9mxZXAJ/+03/+PaPr/3wl18l0/xPVINCWJqi6+iEVN72+eP3Lymy+E8d4qlG
cUV+C4eyX3+p6m5I+DHF4ks2IAfL0LiR+dZff+nr8fevGeZ/GhaJPELVDH7Y1vVf//GX/32B+NuH
8s8XDFVWfrowTFPAnH68Dl6kogmo5j9fGGaT250lrxjwTaZphRtbssuJyuv0CCBtKFL5uK7JuRYC
KlmyjxXlCvi1QFoD9vskejxWdPkLyXQ7S3IbIrnM6BNnM9wzwm1OGZK37IVM4tGp3+hgHC17IP+R
qF0TCh8PIaEAXysoRlIIF7zcL4DYFoafSmd4CzFDBGca7hBkxBSOm3FEf16U7sIMTnngoJFYa7FT
NcC1tNnprAgVVesy3brTRtuRnaqQ+96bzorSpizwG8jI8BKGf+BQJJxbFVGATIsqk2AJYuuNlgNu
Am3Qmr2uGQlKO9JFORDk4VG1kvpUetOnVkJFAWWzPqwVZQ/qMIMieiHi8ONjVDjgOem5t7p7nue3
1LYOihQfsqgncJBMucTG7ofEuTbPhIchbuuWleS6XUQeNP7NaPJG+uKjtSFRyIO82oKc99bqT4ve
h0oYPW9E9XXbiq4a+KZk+ies19cCGU2EXWF1d7mQXJC43todcJA5pQ1agsfEELAfgTuBMXjHOXiJ
sM3PL5sk74c1ZY6YPeX9djP75CrBJDdt3YMRkESQNdwtx0rdZAjSOrgwj7KJTxounKGQUdYBWSsO
co3asZQ8Y8r9igctR/pXtT9klZ+ojFkzt/CscmMIWJ1K2M4lspZ6hTUA3NgchzAxjSCZgBosTqIw
bJ6c+BtjSzxyy2icYWTHjUU3vCAWwPCs09LL3h/u2n+yd6ryYzv532vk41bQNEFrlK0T/qWlPbaj
P6yRTUX5xaRqCVSwNfYrHnAoXs3hrd0Y4ZH3KtXCndvY4YUMn9/Kic/ATgK3APEBnKu6jJg0iIIJ
5+K3PtlbSw5wcRd9EbF2p1X/Qmo62UFRnSGDpNXaBVK9BYQtTiRdiCINkQKEgugfjUNUa/eh1HWh
aTUhXe0DQlSwuzsU0mN/7iAKd/jqsrHmNO6JKT+mxRzm9tFS5sBgeEDVeOOwd7Ez84xLuOV8nKJT
F7T+aCXezM2+Ty3sAqJqI/uN82ZxFYbJVQT8DolQka+3GBvn8mlAxLo9ZCxxsY9uZKlDqwBaFCzK
FAx4kLs6CTRD903iVhKm3A9YaeIxebWbwzye2UANFJ/xHlTOEdR7sGY4eaPjhBwhtku/VSQf79hO
i0AiaJtnyJMPdjQB+t5o9BgHnZDLhFbrTpVbvD3PW3VUYI4nmDChxy7VR30qLWCE9XxJlwenQ7pI
d/OqYWIrS9Ut62vRp4fVltwNtlcv3Qu5eOKscWq0F2yNT9oEMa8c7lph3JI8u4pwI1vv2L+0LykT
QdKoM4BKQr4OJFtVGeEmaesVs+22AwBb8tSGYXOG/aDnftN8s4GbqnoUcJQKaTwdu7YBxS9OaUU+
HEnLJCUazdd+jJldx0+FWT+xLDwpKBvHLrqX0nBf59lXwI7nCuMmeMDD5P24WzjYWuv+g7IS/p2H
EcEV9eBORAcbghzyfDvY5DYZRPza2uFf3xV0in8uHX6/LQxgnOwNpqrxD38qHeiIixyrpwzSVgkX
MplBhSHafrcJ4Wokomo+r/I7tZknfP/RcTbqL7I2H1i/CZcIOmVzF+XEwT4wJt1dxJlIXckX7XKu
5fSq3jmEOqaSu3PduD2fm1WonKcAkyYoNxVnAB24udZLXkXXHxxExtVZGfPE396iwobe3juxMTtZ
+W7IDEyNwe0Io5aKihE7oBB3MtnSxOA+NF3hlBpvjbUcdO5x+rqf7Z4U7n49MaqC7k3TATSSI10Z
5r9XafJufAYC8qphx7Xr37KoeplbWM+D7RqqdNe67dbX2ZXM77Nw9VhyCwEAeTtkNdkfeu+Dgqfz
KgedSni9oodAhfvera5Tx4JMUmzqjITfME6Yn+sF77ANMxJph24xDzKeh9Z4yrzoyYJnS2rHTkF4
GS8/7Gy6TjMpNgmWx627aLfxqGYvMenA66XJxLknQHJc25NxSIfLJB5s1L36pJGcqkzw2C8g+uI0
fWl9K7XvS0IgcaOjSMCglvYn8NEfzMGOCQ6cxInm1iFf8jaa2Skp9RDfAvPoUUeSYBI3TJokutFZ
Kh2zb0MmKYGiYfSqQ7MKhb1QRIgTZAEnk773ceeMGAf6RoP+h9fY9skmdmsZDdtcc1+B+qOxBmng
YdHXy7vMIDtfasqM9myO5rmN6ouOCKMtzmqYE5Qg82hoOsq0tWoEA0ljEHKMTzsRTsqdKjVgVOh5
ytgoBhXbUcd2n7tDZDpVMTuW22LdyFJPlFCvjZbYktJnmOdv9hrETROW6BVwIGviTqstaIzqWj0M
eUOJRWW+ddl6q9L1thXtLbqpJEDfWADJ/xrP+BBPI81bC9nWy8hYuqz54HZB/8QxCQDL5y5IY/Fs
StHTwjQv7nVYVsqNviGna4Upe3GaFoI6iD3E2TE7lWw7hlW5cbu6L2kJElC/kFp3nqvcMRvS3Fb1
TsYRm3KpUTf1jZcsKB0laqcFHlFvOerMbKvzYbyg6RFeWkhewTUC5Qzyhh+Hg2gu9oBzshDnusf6
CHDB36IykDB0DRQztlWEDZL0md+FzeGxjFeNs+T6yTzEeFAll4O2y7C+nFKCU2Jf2RA0Bshy6Cej
jt+TM1Lqx6QdQrl/HyKETzDzjI4+8+g/FEZVUBgrNATBowxhM9Z3vZEDkIIhUITUlpETWqGCURA1
run3SRxsMSk3ds/NtQYaIYJbux02JA09+xOmJbzAgK/tSZyiVT3lyALNW/6oU2C15C8oLWAz7FO6
zOu5yeXzPKona1OP6JhllUJuDSbQRKtN8FqUhMMIJVLJT+mQnQdJnAmgeCk+uegwcoTk4reKeqA5
Ft9SUi2KynYaYKuNcFSSgDCK0X9fG+qiY33vUu06K5/7AeF/eba69lZ2486Q0Cuk9d3IxnurP1OL
ByV/hTHekhIdiBsBC57A0W0Pap15sm/bp3nGdJtDqV7DEkjDWNVHBgrLJ9ZayAXnSKrDbEhCMegk
bPcBYXc0iTTBvaghqSDXZ+B4u5T019hKtpG2JI1SywXFTX26XGhk5F6nNseH6nfXTzEeUdUpM0oy
7azA/JQzJsw5vo3M483xcoP0VdL8VLpXBtGflPYuHi0XwotbrIkrE53L3wFzCSbCUq8O95PT3b6I
gj6P7CrosAf6SvogefgBjyXNOS76qXcZDLt6mfHmsTpnbo2aDnplasneXPOW2oU/kltimjJIBtNX
sfdlhy1Vb1Ns3hRdQ9QmeXIy39jpfQk+tFwMVzHpF8uKzg8ObHcbUvuyyToTqnsxq8d0n3rrYJwt
IqfyPXHD4pK0tMHP4ttok1po6ZdSO5Zf7PxWWAjqQONKhL9rszimkInqMT3NQ3qaBnFEK1aDkk1H
8MlHYrAEYgS6tAdwufzRu9ZOQ9HrgaHDAang1E5+IVI/Kbl52xis+069MSFwEit3gB/vOiJmZ8D5
D2qOGmiXuLVCUSm4s4HnIvWQV5RN5A9i7QaFgsKs1yXCqHtiK3ffGxkCgl3fpNddgfX4tktbTjAc
E8Dnaw104x71zQ4Bb6FCy83ggn5oFS+5S108X17bj774sltvZnnifbeiz98jmIWpOFpRf4JrvBap
NywrRhF8wKDT0MCiVL4amR9hSCfYrfqt7OorEqwagoOedLf1MwbHpXpZ9sDNehIGxVkoL2Y0nBHn
znSOtZ6oQZWN3HaXJWPmW3kAgrhGFq9F0W9+V7KO5cUbl+MybucJlMFcjucGGAJxtfjEROlkdO/s
0+CjEDoOTGVNs2dlDIxWCbru2LImaSoAFoyyGrrxHlcjpzLPY8e1g92AUSRu4ycZzSfXp22EU7Rv
rcStPgmXAKNjJ0unh5hyl5rvqOLUlMsh9uRF88oVoT+RCui2AgXvPuODsF+UsPfmVz2rkRyDpOPo
9IKz1utfieF0tG9bt1za81xAQ28IBJ2ss2Fp58WvUzko9D6IhzqQTdytt/xO6ZAMOP/fdS667ZOd
yreF7ahP59vY5DfpCQsePoCdKHf6YKKyxmehPjbMj9paSHWIj82CFT4HDiII4dUPH7k3T2zRhteW
CxDmH9B9Eqox9dOyjW9mEAV4ToMlzQO5MP34UexX5MCoLj4BTZ7hZCWeyZ6/NXhuOCtaGOUVKM2W
cGwgcVAtREpDtqSF0If0zutVu6qxY+Xji2ror7g93wYQptLybH6f9pqX1rtuQ4umO6Y53mcXVOUz
5JsRbvucxOdHtBJ8MtMayUybL9hxfpvoOLRd75HneqJveLZWR9HMgAP6g1aDJcYO0Ey33VkWuSep
C1MjwkHsMqSJGiAxCjJ4nVjlMAi3/hw0u6Y5zqQP0qIdJMu5fK2VwoF09T4SXBAv+TF/H/vkqCRV
mBGFSJda4g9agxA1v1UrrmHjLwHMI/fHKq9C29aDLpNCfDpxAjVMZkKtFp553JAaxIjeBUEteyFx
5pLSZ6yF+67UfcEjlw0/qfl/G8H7k0StUzWwC+zKV11Gi+y72mHbHFyDKWD0+C235hf5oMqwl9Rb
qtoojpcTMupwr2NZaAJjYLVTSt+UP+FV3KO4xjGkEUomEP/BlQwWFEDdRqX/anB8KaP0nM/o86DQ
y70/pas/GGQHzg5zON9cIr/mEcnfpI7FmTUMz3EumNjpoZRO4drnYa4ryBTfVFY6SdiMHrDl6L5R
Qti1FnT67V77qg6N380zTaORE6rYZQvS5rYKBrJqENOF3T6SileGGe5WokkSbt4Yn4Q1fkZZUe3x
9L6Upv0yLOaLaW4vhdejvgAPd4TSxQ4RtSY53NNZSz6Yhb9ODanBe9yCfjPkfppm/trHvmYYHlx3
Ly1HL2JwkMMMBVr+Oilu5mUfc2nemavdk1cL1Ir0NKfmfbbwz4tTvwyHChVVTPGACzDQusoBNHrX
10dq+uQRyYv3nDDfCv0iBFCyMCPaaQNHE4V1buXQkxuGa8ocbLvUi+4PE1LPMoZ8KcBLlKjK/qx9
jwybrXXbJyQYluUL4VneGAnPqirfVvZdhXwgLb2xrbyGtbGSA+LknEzBqMOjKDoPhYfVE5q2vI4n
BAUYfAFVLcSniG536dBJmJ9ZNHBNXFNZvcDk7Xq/+sRRXZW0w8JtTufMM1/KhkabmTuqaRzWGsrR
1D4wPweGeVIWu8Bs3ORNxT66EYCCF5Elc3VkvEuqatEyCrUxdau3NFAN8wZgdyr7o/qdakqIS6F7
OmyLPJUP6+wh5HWZHHtaqnjYz3C0uh06t9g49at+TsQlj8rHfrFBBFsdLR6v+K8QOjdNyRh7X6vP
DazOAu1DkW6YzhP3BlssiQ7xNh6nWIS5CXiIjcKw3rf1UHyLEmKsY46jSQ9VDYgituyowtE6H2/S
vreNAFENIx3jqdaqu2SN11GG+cK6Z6XuCmFhnECcLa76nH1LqARj3qnvkNw2xEf26MiYAjgQyTPJ
u18LABqZfUFi6tb2dVZVoFnD09C5BZZCgPdfMibhLJggKke4mr3+VJ7EF2WeT3Zz7qihfvtURMJh
RHXIaRRG5RYQ45F6cTz5Md3bbQfczPwRnVTQG5vwCNFlZhMuZMiX6uJjJYlOJgTQUk+96hjhdh6W
azVrQfdgAPTu7dNGem/HoQuW1lQoDghNYuVp46GZgJknoQtaewd8gCuhnwdJORcvSTe+RHCkrc8E
M/eEQhJoqCXmzlLCNAe+UJeB/DldZDLYWgKCxBteplESoY26jdVLPRqKZ0GvXoVy2QbU1SjPC009
LG+JNZ9KPTnNWPri9hqhFNu+ZiW1K4GcMqD3jii+rn4udMR+JnCN31OuU2e4xx3LCCrtzcJOD3qm
hScA1Ky6Zw5u3lbiVFU4oqMjQHZwbQxhcWfiZ1KURib7jw0K7wP9gNOEyD9u0bw9jVH5Yif6K4Dp
EJnuPk2iTyhuP3fy9hkfQLoCqs7SfV7rL0qXv5hl/WyxHuS5F/cmQ1HCMIvNZQLtIiCQGuKQ3Y4+
8oFu4rGWjHAo1lAjXYFw54ZwYMVEg49NyZiwusl79ZKQKdtFvjRYOEMamiX7N0ONz4bMqLH+MuCs
MQWRmCC3V3/hIC9zkO/6sBy1i0HK0nUb9TOwl8Kz1/SSCmg4ZFgVaAvjmFyUBi+FTA2D3dkHrceg
7Y7dvcO/137CKWni9ZgWL20nIjfRIz0kvcpRY8MEIoFA7ESPERZOuGlO3CH6brH6QbTdF31YlTAm
K+qK0quVFz5HxglcQh3E5QTMu6LypjzLBBoaHL0RF+4TA4RSZYcpSwQMHUmC7wT4Vp7hIlZe0lUe
+huPyHp6oO1Bo7Ep114P1mBWWbKxBLQeqkx/xmPHZSjfTUu5Mfu2GlclTPnoR0JztRuJ26P6NSb8
Q5O2IBXccIvlkzTGSoLDwMZdvmKLabAidvYOiRi0CJpK8N1rujfVHqsGROMFlfx8iBr7sN7t6u1A
Ss0iIme5msPrZOPeJlVo3svfIDvBnKlOSIpOdu13qQjkpjyvfp11sNnqlxiqIvjHXZSaxwhOmnrM
jeaYTRbxalxYKBjnKTAny5/sdk8UpqQ8z/nmDe98BvKSXZGVSJXm97PwoFLMi4PSPYgwGDbpFyga
AzqFTtvcfPz60OP7Vm2c7ZQ+PTiHbUPGLA7Z9uC9+h0tLdQ/qVieksJVx+LJiItnPdkfZNzOCqS+
fvF6qIixCSsJVpatSZ4QaCqXW58tNwVaLmbVHkTztGdQI0OuY7t0ZBmXK2+T+QLDkfHNDCPCPMig
6DmbENDldh0+3Fa46RuXCYOn8xzdgEeEj9Z5Cw2ss/DGOEjrGl4A2UkeYilP5ckL7U37XtVqkETX
uHf13rqUBgBUaXiyafamEZh7zgzkvNwjGr6aZV1d+TcUDycIA6eSuHdS3HtlOoL+ze3PIyo4YWTn
KfuapDfjoLznmXzO4u0kY1YewaTal+ZLskG0U78lec399KPoqJ9T1VuZhyRW4mvMQiRmIdWZ2EN0
YHuZQBBnA/FmFAGdnwO3K3wVHMdZFvoMprbuaCrbcRZkhi36UcLNJTj6W6VyjJr5OCRUaYqD0a/v
T7Ucw1rojyvZewVudPvRgYtHwokVohdNTwlMR9e+/JAwgXLPWZprOuA63JQzrWq+g3w8T2p8LVTz
1hqftdLCPc5vpsfCqwq2tQ5meizLeE2LzG1eB9B8V1oWXrr+wBP0WlFH2QwHhFTdTZHc80i5DV18
Q8su0rfRau79MXOsiT5IUQAv6Z87L5YjoijyQBq6QLV6zPBTMGpT0NRjoFQjSXEsGQQy7XtSJyOY
C8oUg5ywXOP9B7hmWjbLaUJECbfwGO3FrZlkV0/eWXyOU1Ic20yEEWa14d6J6VaTQ1FOJW+cV2XO
ELc4c8klKVjBSbSfhoMVv9G7+Hcd84f+4U9zJE5uhspo1WBsovxpjlSxME/bUi4BprZ0udb6doII
f9HW28B06DEzanQ2dOm4KcrpYd4a/Upi3heZvq4L5oApjWPSA6ZHJAIG5dHgKLn7zEMfUzDR8DYb
iRBhnSuLvm7U+TUTPDQhHjoYokNGOSbS/XXoSHmhospZbxfC1xdaNxL03cbNRYHDFBPd5oLfDNUI
71VUnCJTPaVyfpYG+WwZXom0sYQsRzfqFunI+M3aVTliNtLRmKBx0mGafOC+EsEk6/i6YAJJFLD/
r/JSnGZjulUbK+eNjEO6YT3dMLUy9jL5WIaDNA+h/zHnYKgmstMeClwW2lGmtIOEGNZRWLX5biFO
nPMyKbO3WVb2qrG5JBu5mRKBmiTRjMnAO1LJygh70wybgSC+0Q5nOvCDr8vVXsKFqxYvkT081xmY
w7q5F7a4agqJN4/AkFScNii9LCT71rW1xMkZI+t4TGrrYGJhg6zqaJnm6EdbXZzSrFxdG10TREEf
CwKCIJcwNp5NZsM04hLktjYnGNVy0+eUpJK5uEMnYweaacKMVL+dp4jK04vcAwqF6FOD7ueQUore
8Y6N4Zaw4+Y0E9FpBPITfV6gh5VReUpiuFGFrk0cFEt3/vXlqsr2z5erpcu69Zj8mzwrg0/7oRD4
w9hzTbW0ssUiAhDqwUjF/khDuyPMfelc0CRnKDn2NoUykGQZvhxGzGnwNoz+m5zRYW79Ec585adc
vtB2fdwHAdFzbM5EeyEW496DhxQNp5KNWXD6tqvEQzEPWhfHuOIbxsciJ8CZ2IR67O5QHxHlHZT4
smWy2+KWBrfU56Se6akDT3yWV3IvxDHpVQhVd2ENF+M4qv0JXtYZG3mlb0dlKC/kDX5ENjyzK50d
PiHSlknSYkluFg5+dMT7ZkIKs/rWty6hqXfXxIxRTTpnKsuv7XTArpBL7FrO2XX7GsVhU4ynIXXN
GDx5VISjIGMuUoEk9nQO+MM1nCzqIY1KPOR7ayRbottreAoxXzq5kThqpBwiUhJKX99VxxKgbOVG
KTjVwpG3wYHz58TUQahz5F7/vSk3I68gp+FRc2e431PKaUByQT/uO/IWpF4Dbm+7RNG40bV5w1zn
R2SKplYHB57qjTyxCYuxTZXi2PqHtbR+URZ+8+iYaA//JkGT62tlWi/Fkz33V8pcMBgsn+1RqaxT
J/PGCjmkZRtYoxw0YZc+dyZclaY+b+p0qbrlitTxhk77XmETA4zot9n0lHI3UZ9Ekq/MvS8FpnGW
wBHZw/aqrf1bU8n3DsTqMUZlsXJ7rNweiD+9bmw9+jJeEaUeK1wEESV5Nd5ts7h3Uncjm9BQOaTT
xoNaUhXpSTBe5YPYGwb+mfPwrsbKgZpmaOZDl1X/ZhSq2w8N2B8Wdps5PpocDiCKhSDNMP+klelX
24gMk6U5hkSqY4GjIRslIPZ+n5QNVK2HDeBBOFN3a09x8RsGIyY0t0debttI4Zr5TDpuyHqfFq4/
tB+uTJssqV/KhTk/bJLZxPu9hJ/Ns2FfjWf9C67SUNKedEB8RRN51jONOfPbOiJZ0UdPKJaXSrmP
S1ZTVT/VBP2rKiiTPpjgkUQdGuRuo78FagChAERP8f0gLw6BzCan9kdBblGQ6xzZJ9y7OSPY9M3S
Gk/p0HnCAoqTYyaTKdXJx4qkBoQDx21LTsDejyVCF/nWLkyd0934RpHia4CH5rfJbIntTvnqElZj
EaqJElQP0l/2VRij3xqmN19UzT4kiXwwRuWACOeQfXeXAeSPG8Ponzg3jF+m9HFyNo+tYIQDH5mj
zVV9xQ1RPi/FI2tTcScR4Jh4IVLd9kWd+MJg9ro5xbzdF5j6RnybEjrUbP4ZTr2mc5plcFbULNw5
xqLe6WDQNaOGVwjsULYfKimistSwJuGqbb9uzO2ZNAbcsuFizmG9wjEZ4mMqJUcYXa3Z+DINr1Va
di2EQBkoEBrtcBUpDT876OYffWnfiVnY213raZWfCdyh60yUN+cTzoKxQGyxfau/PBB/Jb4fVP29
KzDIUue5D9TfXLgG8uuufevPDW1cJX0ysNCPa+ny4T+1uniKHa2Njx33UGSddBpvmzyHTBxedG5L
eJZP5aA80XOal/jW0uZ/wC2QdfQTIP8ZTOvg9JXGxbF5Eq2vfGg9SHEZQgQzCBqVDW6+S2QuYXD8
ZEKbVZN0Lwr7klonvE5nyXq3y6/F+KEYXN+gLwxsmXSEk2vc4C/IKuytxE0uM4E3LRAF+dgeIjBk
K5qQWRvPSj44Oh5Uo9vrMg3loXLt5KLBKrS6zLPrc79iQJC5jWCsS276KA3osqT1adgCbR7o3Wve
BAv7DG7rXqN1P2OjDBWS1vuRhKSYQQP9NeFh1afJMCnG5yhJ3oW3hYZQjg8/tXRekK6iiEY5T9Uu
fRoLw1MxUcTD51Jtj0PbH4uLflVJmqDzQjToCdjuOVcfp2IAOjXuZOqOekcjiRKUn0BHJ1C7Yy8g
DWvZibx5ncm4FAzMOo6mOQPfES7TDjBcOt2Y9tm9M8pwwmF6MNUeHlPtPmiZokZ2UA6OiJLz2hkn
NLYMmaBAYceQiR4f16f2R2Yu+4nUzwbo8MTghV2mV8CbjJ9WAeiOio+UPZr+Qavirt8xOgiqMg4R
P4c1ySXT7BSN+lLa4ysj+oFweLiJ5EE2Bu85UTpZFdBweu1wgT5WdZ2hsfSuZMKHi7rW5v43jOe9
sgZSsZBZuQQaSoWD+q1ue3dJPqBunZLZkYEHY5bwJxFfJju+/MaBaVRCBYBAHQMa57Yj/wZNv5MZ
rdMH+hAdI+NDGWI3ibKwvs2w24kwhD8S+ROwjlrtve1LB1mo261gwtSDVkBJ1ja/YKeisIaxqR1R
sh1SQjWS/0nYeyw3jobblk+ECHgzJUAYgiApyqSkCSJlEt57PP1drNsR3X0mZyBVZlWmSiKBH5/Z
e+1U9+jRlLa59GgG9qs0F7eh3G5qqt9Q23ChTujWUsIKyYkqhOmuDcl9TnyxNyKTqQFiMvbz8oUE
5f8iA0JdlU9agMeMGu5QImlv487NN6R/X3C3r9PeXnhIJ3gSpv2oSD8jqR7CQ0PGPezGixJ1K9JC
u2+6iO/mR9UAgWXeNFzECwhk6e9WAGRWa1Z/n3Vf2ZKQ/y9timb8D+UnTzMFkRviT4NnGSSH/6F4
rkg+GdJ44DmrLscR2IYunqouO8Y7Y71HtiZjRxRq2rXeuUT7Y7Jbgf6EoV6TziEUF0V4mtUqWkbl
UiQLW60hyqQnYtn7Wr2vVf6ie2xG5sZbMsriXPMkzkyKQzWtmGMlTtm9tGxsDJOGslq8manStu0H
KBQURouX3U0e9YDVt+cieZf/jWchWZwBcArxcdKl1vZrKh/qc0f+F/GrqKmXRHua3ykiL49IX2jH
jGfe0/MIN69lPk3m+VkUhohdnmOm1gGhq6UWIS7A9aORe4ccXcJsL13JvmRUI3JA1GYOx2+tqcNF
EcKtV86FOkf6Q7NzoJs/Iks5svMmJYQDfXdGsraYvPXfw6lklLI9bbFCs04fmKGKWXvs9n/iT73L
g5UUd+lbA6BJdmyFGamOqlUO9ePyNCtF+AbiAl74/qFN7VHPEUElBGwfNYmlPVWSY+JVoDW5KqOF
IuJvPcAfIgJwYlnKgMdZc+3M61AgdX2nQiljsJrvJLHd8g7a4D+FzJQ8Wa7GNTYKrIzKk+4xwgkS
TQlEPqQWMAg+CFCYyK2wj2ZzYLYtyOPD8kYiDluSluGmdOsuS6PdeDQHi/TJYXVJNbRURxFSLPnt
nqY0PsVCQF9WscjfuuGkAvtJ1yXsaPKFw0RiNKDkUNan0GylsGn/KphyOqhgHQqHZVbDyt6WFyO2
X5BavTHs7865RLAYz2NkVRjLlMOcKKe2O04spei+KgUNEL3XKkjeeiBbsGAgi4IC+CZWnmEd/AS0
D8vVfjIiqxEjrU/tqWA+StrWqB+wDWNnKR6LjCv4gj9swNO0eIaw/zsVa6C3fVCBtlXx2SGpKFhG
CF7hHVrtk10Gg096PLg9XuqixTrtOyUDc9x9fiunFV0hNpDifUsJrGTilpir9z37E/gqLCvE9hFP
WbfmxbqvyKHWGY7azLp6YG7DTA3CnMY0xJDpnWgeRVV2wZHE9BvxD0sN9MI3hE10HKEF4Dtdzy2+
IcxaCyg/uja3DEfGnBZYfmu/mcEc1iqv1rgcVeOo5scpQdk7Vu4v7On9XkTyXl7FhpvBkqKxVM/a
hYBHPk1b0I7IPyceBHPqe2Tm8ApUcuvvSEoavX76NR00Rbtxf+QwySiSSZPFs/PUUsfS8bL3dne9
dREYIeA+9EpgdsuRLQvT5EdEgeLII1RpZLGZxBZHn7GkcQVBwETksDJIrqYT6VogxGx8jmdBSaNR
myMjQ9FRHYdBDKVuuZjLdCmLYEuoDGEJlPBU19ibd93rDbZmlS1usdewSqDQ4wM5i8FTZ3CaAcWg
SosH8kz7C9W79Mkign1K3ua9yi6P3S45lwYWbCHMaFQFwohIOWAz3ZwNsQ0VQBwoM9j0UCadxeBX
H2RqsimMq3OuaSHJHWerv49Zxfu9X+vi2ajVZ7QZr/EoviUDMhmNaTZktHa4zul2bczF1rL4uOfb
dVy7a1WmV2NeLstqRqx9CwUJVZv6mnCpzdDi8T7rhCPkupuQfmLkJhFYI+rIMNZjHx6d2y7XVqVE
HFYbe4FdOOWRiYCrTygA4JcAKNVML9UVv+SCbWSARa6hEe87ky+EJb4Hm5hQnmYVcyQpYdrhxnR1
Jc/yRGvs9hfoWAw+vbjGf+akdaGhkuQyes+1UQZrowRa3Z40UT2Vn5tgt7rotdqzAt7KoFOfmM/R
m/9jWL5+zFGqoBkWrXDoprMiWWdoy9EGlJXAYLQgW2R2YlQjWOhulAm3xFkOKTXYhn44K2Q/IYN7
jFcfigPoi7HwrDw7Lh31u/JIOfSLDdOxMPr8NH5c0js5xRVgVUD5H2zGEOTJdqBrsSHPcpqk1/I3
c/Plo118i7NJBf82bXuI/T2cG6iWs1eUvHHEnd2XYX7Jo30gmyG/ZKZ0I0fiqiYQoDqsFZkYFeMt
7lfWMmdpBBOqG45QbP9LsypLCtPG/3+/akCSlGnvGfCIpsyA538od0erGMuRQL4gMZipwmE1es0f
uzEg2XZit6AxKsbMoehfeSAaU4Ag/5rNr2buv23lHrWk/WG1Bx6Zx/0LbKYp/8Ne7azsNxRltoz/
YxOpA/mbhaizFa8YwHnISkFQg1Q9vLM74xGFwYLJFqtpzZqP6JXjp+xva5bU9/68ar7MyFPckyBj
3NlaRcCICKkEI1DEpcYGSuGkCuet0MKH9E6AxR2CWd5g/yKlIKRZYMFVrN1RsWhrZXZeTGi6jav0
77ATBTxDpewzZ0nQjdES5P10qgknBBBsze85Q/6hs+NVOaemxLu4neuhOVt40skJ43FXBDC3fE1s
n0uhvk+tdhPJJUJEWrbb0dSJvpvPBpsQKxGdhkXGzOQwJT9DjGamU9PeBwuVNq5/pyUNtHQjAzCi
mbxX8+JOqONEPMGtRcjpgFFDQMqsFMdRYfr4d2RSTwBvv5JWPd7WPr3G9RIVfmPKTr0OTivScf+T
Z9HpatNpGlS463TUElCNiIAs29II/trKk2CB7ckwWA5KYC1k9rItlUW3XmE/V6MXk45ppktU0mMN
V40lNoxclLloZUmUIVFKWok+h/dZoBAZDlc989U+P2HfvW7sDriFVqZ+yYguyArKvfHRBVSLdJrS
DK9NH6JdXNM/3NV/pmQkv5vRbyq8Fb9N8lvZDW1LGqCWsTWre9G77nnusrv8YUEd71LWuVvpy6ni
DU3pqY58G0CxqD9wrHG/pyA993iN8r05D8AsQACrp5ZRrvl3D1ZLss2/2rZjAGg8PdfpaAe/twxf
nKag3n67HJGoVJ/g/GmbFQpmd06Z+pXP7aSeadg2k0xEdnGQ2/35j072x96SjgGUbAWiltoiQbs1
D2CmCDGSC1OkUe2xxJBIMKElRBhjZgE9oJZdBHRdIk/0DhytZcbXh7xOm1xl1Q+U3aC+Xozh0dxX
n8KUoi8Y8FPMCGGVgK2grM0uadOBmOjBuqis/Y5mZUUUQqeV8HUs6Vj7k3OP3jB/5NN/4ZWY6NPM
1d94JuN89X8bgSUZqG9y5gcObOQs8fQkELoHT4ivYgUJmHGvBWXyqrbaYXCBJwLDGA+3xapDfEDn
IX3tmBLlVJ2x9vW9P7WrgM6Lrq9FfF0HqUHonu5t348oI+LXyKMrQEBsJ5jQjDmNExh0ajRvwc2A
1rFl95pBxZux+uRCwwQ8OS4Co1Eu64o15MpCGlGBzTQhVsl2jXKJPU9isktAOlXW/duwGm/Rzqa+
ppJB4TXVMazzrzW+mqoVLM2/cjzWWf60Fsot9lZYQGhYsuXUvmxv+PW5oCqvlSxXG4+Mno/dBmJx
SVx9kXBQkMDkLM3iaxPzZVMKBmrV9rStkTtgMTfRYRfGn3XJAkGjNoaxMHaVrYzQAw84WuK/Ddzg
uXCM6cgmtsX/DH/SYjUj19xtJGAMiP+q41vOQh7UPRp/O6+Kmyrm1+ZPQj2OGT731rYPtZ8mph89
FmYBOPvQIb4pR+enCrWXgvmMPZE7f+SfXASqdto/chuD8QH9GpK8UHjBmO+xsWR6kEz/OtYKSoDj
zUm9t5Rt+IR8uoMR4HWsaGO/n9Vra/0ytvOTmIv9IPZ2M5HNODkcT9aA0w/9V6gqlDyQDL/5YeHA
dT0XMggTNzGZ+TNcJiYK+Z84oKgcoFAB/rdLzmVMJUeET2Q6eARZFQMP65XLo6ahyYXtWU/QVLAD
MZx/Sq88Ew/yDHTyqx4oEzzthhRMZmVPOKCftoWvohGR0u96m+1xNtxqIG2CvEKk8PJFOWhOY4Wb
EiEudZpj+13q60W6Zk3n69FySgNSRMmPMyikSa9C5tIy9iR5plV+9F4BBjK6ccSNnjzPqvjyThD6
cTi+Pf6xL7mrGyNmkou6wfzAhTQlLNbawdMlasp/9eM2dDnBOFDRTuAeV1GY1TjiIoPnXn6AMZkF
u0LVriivkrDcmddHQjbeVa20Z0TMBHkTUEab6pQydL/bPzUrGF7SEnfmK713/rDYKR46A4T+ndf9
aQBqg/0PeedDZbh24Q8m/WyFALEVB5iw3QkTTDAzHFUo1re7fmxru0H7Mx+cMFfkoHUQWiNSSuVn
+cI0+5b9gYUt1tFKfJioHNYbTuEBc7s/nFZLJzDlKSWE9AFkJvG8w2gxQMV9bkHvgZKikDCPJs9f
7QrqymnV1tPj5rXoijciLhgZkFPRJn9k0Xgz0uUtF67aHCrzc5KVUdF/iStaS4c+HKmAAd0CcIFZ
/DIwRY3G+ylddXV46nrkyhCN1eHMqrhiDKESAqBryG34kzt1mEFvpsZksGLATLrbtOfXbleikdQg
GNer3kP10o682YZCuNu79IOkx86LB5iMnuXU0sUJMH/bz6Rx0uEquOvHqp/ZCQZl/LMNs7O3n1b9
GnOHyMt5ZInM0dao3gJ3UL5MKZ7S0e6RA8btMw9dLWM8yZ8oGoe4+9QARvdlHjutdXWGPWjT1kZ0
4/VL0FJqm4OEI6Y97OY/o/xrzbYvgMTfb9yTC6RhxkvyfeScIY4JxVDNgPVnMHi0vLesDCvjpWYo
YVoNVyyTbXlebVadrO9E8cSYIlM9hVRzu1i+01n00WKh9dBEtxp/p230jfW2T0dLoF6en+u+IyEZ
b/qK/+8K7ydmrbFnZ3YUG0JvxlunigqoSe+m6qIOQUoicjiQU+Hz5g/v88Ltn0yUCGoEaeTSvY1W
+WGY3cckxe/ydIcBd7IA9MWeWeXPolHelxpxZa5em2S8IJCUxvOY40hYSQx1MYo6qB/BdmCNhF0H
/kkNi3APEs7owAVpwWL5h2xdVkjcJAVJv3li733DfeqplKLkQuaxm+/VrRa5eHNb8aEwx243fZJ/
k3HMtM4ovGyvW0Nr6QiCiwsZIRwspt2vtwtHWUNWxMLoB90LmvgeTXzZmMizGYy4dXLMyXvh8Zme
DTYNeowo9EsXSZ7aGCVr7S1Bv0/az0EEZI2k4WJV56XF9dqIp0IUQnFrIlJshZP0JqqEQa1QlO1M
bq6xju6Jqe/6thbGmWnaWR/WMKMnrbIjZqG0w9Ijrd4uVPaS02umDPUFyrXpNBVNAE5k2DBiFACB
ZG/van8sSHqe3zrIVbG2h+QGsCcquzDpi/NaXnSz8nod2BZuU21QkF6YngotaTRbv4pHIF6LP3ev
eeH9kzN0cx0zL6QqKSNobKcoRgT1eUqli+DUHCt6SaJAe02LNwMgptGc21m7QyayRQU/KUKlBTfa
B/nOvFtt8a13kEHZGtJkJW4iiOe93s/JldSHHcGCkgVgQgKj1n1mKP48Dv7EMzBZVWSKpkf2OOr8
lsKCZLNjR2Ghsn79WRosdx9N2DUk3qRvsHyOQsz1gX+YA4MFZFyvjhSIvDeQOFHzo5uZisyvNdbT
s0DugBKQMKD8ZFROE64gLXYea8ZU6Rxyu5wG7dKjB3lrMKyOrFnIIUiO6y2lorF8/oJZGsEuumOx
gtjWEXM9cldtXJNifdE34MxO/02xoNQoCyZQe+4PU4AN24fSx/ZMNjUPaEYj6fYuGDDbiWQU7zUe
7H4PzSMjb/oKHoVLj01FuRZMyW1LP2Oyikk767GVtCk/VLX7e43W+ctwCoOwl4TjD1Pxi1Td9Y2Q
HExcsYUt1067T5UvRYAj/piKd1B4JCTKD6QIp+JbR2WDqAu7aYKSNWVcwyGFCE0x/5X6eeGlBLMS
9plxRN4FJumQl7hB7C1hYIqlb95xdJ0S8oTWqyhLoSBTIIxe+84Te0lfMmu+iA3IleYbsKmuw+tW
w636Ma3Ew1jtDTUydZzxWvskkESiSy/MKD2T8fIGee9ang2DTco9H45zG71PtiIOri5p+Flqr9g3
75E4ZSPCHl2NlPhEC9PS9OGEk2Cgl87cPiWaeJva9A5L3WztfWSEAtygY1tYP1jr3BL4UKT1T0eS
C1Qr4jwWj/B5T+QjX1A4M7emsGBZmxbbkZEYQ5bimug0eybyNfmkAxOPLT14EMrxRH22BXq4WTry
HjXNTB6IQ/penfytz0qJqxugWl/FIUHE5w451JOcB/WZGAfCCYzxv60sWB/6clMBshBj+meBjNwc
P2SjeVODanEhbG6QSMDgm+PM0JliwxDnnoa4YMrkMSCaJSeTKSNFjCD/awEFqZmFlC73Yaf6ulqz
saWk7ex37Z3IJubqwLkKRpEcQ+bmKNUAVBYT9MC9QWTItDyJUkPmmv5iTfnbINh91CTnZ5K25JDR
kDvQkYe9cess0jt0e6RbHM34BDR57JG8E5DSYwh/ZZ5x6Xr9Vh4l3D2fnQSnGW9Nx9ku4qxFdUti
axtTj1GE/WJmQfXGILp8sfA81ojp0mOz9Nd/GzWH4QlMhvqst1vP0FN/0Ev/ERzKcerzvMscLe6c
Nuo2YqmqL4XSvEDDOwr/tc9kiqiBiv9RneFnow41gmLmtlG0G0Fp1NoNPnQbw0GebV5RT17FIGiD
2TtmHP+SK0zrC9t0HSeR7VStEaFgE0vG4trqpxaktnTyRMMV73PdeSp7T529p0WUbgbMVt+9mKtJ
9nzYvSI6GNz1afYGWMw2swEHOnsBwnz0xzq7oRb+188cTRxH69of4+6rZ6XM6aVHg1iGcpKfS0yM
G5OUOGLHyxEnde/FBKMLtEcYW7f5+0eUjEP1OD5GJ+8ITet5v6LW6djfCTS4reaTwnIYaOkwTymz
FjkSHojZiMN1jk/WGWcbziHpOMO3ZE5DuBUt/COmdnWNc0+BspoAmylSYKZxuRwGtBQ165m4TY4C
gjDFvEq5HGTTX0HrENnP92myrglTOBd9Yk5mQRAiZfyvbo0ZN2T0IGhMZRS4+Didhi9j8MPrUU3n
0TERStfcJebc5TFsY/rOwWlMWMrwF3syCaWHcjfPkwbROp8I5Nsj5T2vhpeWOcOFc/MoN6E1V777
0BR3U3VPazzizKsHbUT4ck5hoaKjUQRfvqcyT1623RPb7g7WqNGfCuQh+yJhzotxZDOl+VzsunDV
zgXPoWwnAp7Pfd9FCl1hMRCxjImhqG8aP7GBQDDbn4jj1oTkYxibjzGpPoZYfF9xUj8SucksXUw/
r0R/DHqBwofUV8Q1XtdV3khh9iWdDUZdV1gNN4PIXaH+VKQibJUbI0z5kZ4U5DTrVuBUQ302EiEU
uKuZ99rGPttABckqIb83RgIwg33TfYIWFeftRyqKy6aNZ7nfMHKzceneGSTgpJtcKqBkdhebfB+m
A5uieLI6YYRAZFChyRq3CCm8Xi2s3YYzUeGhUjONbg8Cyn6OKSY9FOA9gkGx4fzE1w6Ghp22tNPb
td/mkF7gyrXvcY9r4/DWIxoU+P8M/RfXIvjtgSsOQFctnt47P1YkD2imt95mzMk8tzUEJ+Su0auo
xNY4xmg/rj8qW+V5pS3Mm9RNUVwJyKO3k+zhGg/2tDz1hFo1tpI9yPqH95Gnwv4tBQYmlcany0l5
ViAPzB6XfO4qz4Sz/Umre54f9dHwGS+B8T+1oh6a6RAJ/nLKaSUVEGLSHGG+CsmZUXTBrRX9MFXl
bbN5gcaF+1N5yZfWj3+1gRU+YwP1cxDOsO1OmY7mChFR2rTP67v2PCf1zRRMT8tzW5vN+yKbz7zo
TXkbk/2mfYtMdLqHWCKoeFDJBlxQPNn7dFgfGd73Wa/veic9sVt4UtfyJqXlFdRkuUT1pp3Xl3EP
1b/cDwRbgERwDJamxZCcLBCX2R7ssXruHeU6kqiu5UtQtuJpl/VQOzjStWa9cnirE5LdfEh4QGuW
wJRmpjFDGCstbzqeJhkPgKhGs9Jd9vc4SZhDyXcue7k2kB1YrzlZr+Tu1Ai+A/XEXDjdpouVki2z
2wK7HbW2vFWRvaEj/G/0FXdmlR4z46kbw43NzRXxiPQQg9ZswhWYHokUQ+kZ7y9myyBNRNADNpnY
wHPRyZGigi+EdV2sQEbsF3qbtXkmnkMJ8xwzgzm7A+AgqeI9/NrgOIwdPIe1BMvRea7kL7/S1l/L
enqylvhJhPHBHkJYnlPoJayXLuR2DIoRavJf/YMsaRbtobERBGVppx59vw6hU1+zoIl/wFM7NN0e
qyNLLyMy4GeyCABXE6D3KoIVAAIZSIIEMQXZZID1wBv0AR8m2lQGM73l1D3oVgaXFWu0lFk5o4OD
/PHbgalBcQWpScufoM3dKa3KUb8WBHRBDGVuGHjzhjMxf0ok2d3St4Ybskjf2pAV/KH3FfGvdBfs
0kyOow8HTwAAxU5PkTEZcDKTEpTrpDQSyuzI9KibsAQynhV98onl8+aRQhpVJ5MnrboN6u41wPBa
SmWNrfeMBG4GILxJb1DzYVJ13UmdIPpjUc9ZSVThqsA4RnVe8VranGL+8kAEs3gwGPPekdSj2w8t
ztC486qZPjQ+qqkUycpPYgYiiA/mn7icuezDgRTUFruCQWIbOEOz5WboECwdqL9pp3aai95nvc/w
tTpJT+iUmzyQPPVZH/m6e02GNCqP8oGWTgLmslLus7jzGmbT+E/Z7Gv4rpRr/W9mZJS/TR/x3B+l
UTsar8IW7ctq708bxNL5hGlcUPyJ2yWSX2oabuG3znZQP+tVfd4NVqQGJzCgOOx0qQAA97FhgavE
yElqfswYTXnRMqGYggzBH1hMEgqSyaUFthVFu2JScDrinKRiuyY/xAoV2g0c2g387LVtxMuFLmyt
EA4KKNlMOLkFPGtW+GAHVn8oAG0kJmWTGpyonnWXpnQKoOLULYp+FLnTqdvkQGP5ZxAHVGENINOs
iiGaQL3c3D+wGZ97s33JRu0lN9mmt1qgvovTdkaWSmqEi87snKpmKHjTubBkPx7wPDFR1AGBdegG
O8sGKOmNOqNRSXHRcbGlXWXluKRhUZB+rmTRJCRRgoVKJ95ORRthBEuCsqpvAnooLlODYPiNMLhe
d7PIooMlLNNVg5TcHu049jPV1nSvmuTWvO6K+Rbf7jWaOkJaH1kGaNdiKE3vjzyD/I2N+dzET9Qa
t7yvotT4rMQtyhJ7+oyZnmyv06fYJU9klN7JDf3sqhyF4nIavAn2gyoy28Vb9JzmAipDWj5wv/tx
+q1dftnHyVmauLY19bJlWAGv4J4zPVAkpgV89OJ4im9zrxI1MJ8FXebfHOBvc4b1YYtNHVvUSWXs
R6M452mQf1Xs+kCZkFkL2pjIRfru+QBDHRGzr7ISkDluVnH0f7cFMEB9APPElw+WsQy4twNp/NeG
ci/anfVPWOgVH4f5wPf6N/+DSuqQ2WSuTRgN5028JK15VlQkftpWosJeznosRjJ7RCJ/2Bj0fXWW
PFSTN+2SMRRTyCACe3vBr/chto+zdHLFQP4pWQloBI8YCw/sllfpuplidK4sSn47gTdMMR5237vK
qykdrFfCAAOavdOSF2GnMLCn22Fw1x++G433tSNhGS9Bjrw1TpyDZA237XtlSbhiveVm3a4WyeI5
80xNxM6Nv0XH/1m6henlOTGrRXwashEJ6O8MwUK1c2GN6g9kNfR/bPlIu0Idm186hTkNLSjwFoZZ
l6GjICRYxVVI+yStT/5LXgvD1ZuKemaxu3Z2cjYseeIUNGRU+sQqRMPniMLHkAJAS6fsAOCpQkhr
hUhPXJ7ndZEfrVTz2zkFK0Bbllmn7ktwYrkKyxzxIaA6Sb00WLCxtcFrC7q5w/ooBEaMeO5j+GMy
PdY+2mx8UbkFIHM7kzY+bb1+xZelNdhm0avjSNptsXEANPsM6bqvYv5NYiImyXb6ohOLY1yn6rUG
GPBAVJU9OkFiYeYfznQVVvJYXxNQtILJZgg7iuWRZ2DrlqPTL9Z2Xt8TlWmuN/jGrRfqCxP+wZAQ
yNrpa1sUboX9GvY50vGu83yGMKQSHGM7jWC721pQegjOUfxEGRqWqWD9Sv1qY492K8JawmH/Fr8q
UOcpNmR4uwvYGMKpekX0KwkCzMFkRJJfTH68XT5DyT0aDFHqLjtX8x4muyPU+WtZd88bNWUunaip
nF6CLTvOh+wLoZeLxeNRV8bxOwOQQo4jjs0e9Naj3qcbY/UwqItDGR8X/2IsJRFgJeB+jUXi6nSI
uhZTVHMfqztcwacu7a+M5RMY6Xv8iFtGHgUQG8/x0ChnowvyzHjCn3Evz2ya53dJj58H67IJwote
GK+b4VjL5KMa9yU+KnnzwW6a1WM7DrGJEURuATE2an/4S4YJREMizZPSUzDRy8yRRNBI66pRXHyt
2Gilcy9DrIlFvurApJTemPw6gXSNvTacGlcMQTgIRAJFJqGgm+8Ekb+I9fpKQ5JphisYCJQUyc1g
CKzcecfut9xiX2eqh1YU28B4SPACH5LEzp+12Qpxse8j2WnY4zGwo3MuPgVtgZEon4rELhPpkhyL
pbjMmhcL99ThEF/6UJr/aYN5XP2MMMnksB9YevJNaI36Nryy908XTu4ekXNxqE4zWjpTPivh9Dmu
Y7RE1p+sEzwkpH77PD3lXNC6vXVc+GjHVRmCFM/WDCHQ5E5gKVJohzu0Fww+Od5rslSi3AmGajjd
zewml8iYrMfl3XaUIhSyjtVDtjwLam/ZqzFDVZJBKxES485lYT9U0ea6m3Zime+agmJu0jnRZJ18
dCOQJFW2xxbYkgRKZYT1ID7I8ojWEM+gCFa+RfFNj121P8kMbrSRrVoNGpCybIOPW6Tfq/hawZrR
xl8x/2rbP3v2omxfjfn2oL7WyUdq8phHF21hUrRSVzEOo3hg5T0SXVm1p9gwiBDujTUSq4UpH2I3
SokGNw++7h6hxA5rKMuCSQbYJzkGwdk5AWRp5lWG6pAfQHGdSszMc6TZlmYw181mHMfdyWTExXHS
6NlpEKaTkj8VAJOqtAnrfjyZrBhHaSdh2nIpQb103ix/ERnYGjVn+wNrghiyuMGMYvUoNI7SNAQv
L8/rbj2LyNpn/PazVXImoFgD5SOs7Zkv4omYl7O2PxfSdjNGkrgUhXn7rhgfkrry/1LLZCBLMRPw
AmGLh9puqDhO8wGPkkbOgOUksowpgHYww4UTN4+cLjeTSTWb2ZAZCc+f+hslo4TJI+bO3dYOkzT7
hlqcPXTIwhbQkqM7iKGs7fKS03apCWl1LIQQ7i22hHq0YpLWIxncVrV9njWWO23WS0cwvDtZulFq
XmByB9ui9tSJ0//zSXz8Nm63lvPx1E3BFmednaFuJTy1hvFGet05iXdkBJI1nTaWpVux2hxgbZiK
aBlaojtkrhWpkT/xGR8zekmtMU4xsQan/34lGAyPCGw2ROoHozyOBUYdqbStuL01jX6pjfGmynUk
qcRsTgQCW51L1gYEtPI6EQ5li0I6nP77RJwOiNj8JOAn2odTt499VAPxiRAa5SZdPZ7havEHRgWn
DGP2MQO+aZCH1WJUGZchwxLLdLf8sMw/dTeyfWU66GeJeXgE2x9KJR5PVUkelTQWvBcaIUUgG6BG
7ReDP52Wxp0sFOT6fGsP5kEGM93GYkAKrr43ACt5jq816dKMPtitPAhluBxtqb+r6nzVi/K7rH6q
2PhSp5cJIUrZiz/kS/yKjICM9i2tVkCfGcR2jjVJQnHhjWn8LphrsPT9GwrfQyzl0aCZ55aLVKJr
VbBYzkBGpn8pT+LVhHUFhl68kZFxzHLHsDEh6/kxMzTnUAgAQWjYmO09k/R+pOqZVqY7nfBqGPV3
KnbvNEPKvjNy1K2/RTz8S7dDkZvkuGHur2c9aIjnYBuEOC+eurAYjb/Elj8laYbAkB3GIjH11/Zn
pZ5DmCBcKnJmq8p30rOdnhJxZlBSkcTjSkV80BOcLll56ztmuJJmsw+xkKN2Qov46kEIyR+ZKhSH
hZGzm7C2FzhI1BFZfNV73ODAMd+HVBWceQQUVxu0D8rAu1aLByWby3DrWMfJHbDXKUGYZ5lkTKaL
S4JaHgopn6YszkIpZ3oKI08at+n/89+kdeZQaxsSxPLyvoEKc3miHyt/F8HmUtqmiITkRodiPDEo
2iyV0kkDj/L43WTWPULVw4KGKkZl6xOh05H5rj1v6+hvEtWQriXFsRlu8QRQaC07PEBCDq54O2aW
kPr6Bu6mH5tTJ3NdZcPGFurx20yMo1rjTNlHpuemZuI0B5qW0No3gtSc5EmJ8jV30GWMxIxWrPi0
x9/7v780ipUMJXZm5P2NOjmouZ7kTtVw/f731f/7pIHWwMMy50627fXpv09ladYnWMU8tnGwUrp2
EIsenwrCSuPRDP7fP2rNs92umejX/4eo81pOHQ2z6BOpSjncKpCjbYztG9XBQTlnPf0s0TUz1W4O
YAxC4f/SDsvfPJ+fA1adHujW822mXNE2piYgccHbp9lg0cFdwlDaRdvnmz5/IVoGy5VKEvB/W9HM
tSNB49kEBU0PROot6KxaBkS6S2DrE3CbiHdctssv23RjUGFpbEaC2gpc45YFdYN9mCdJWb5TlhsT
nuUOBxsNeikQw+VVetFizbzg3rEDrkRj3D5f1Oikp2On//d3z48Nsp9WQhfk+fvn25WRwSdKzBOf
zxnoIiMqw8knGUoOuXdgndCaEMwInz1iNGUn9buYjcy7m42O8seXVdHmJccJ+4sfX6ZiUbFS1nP/
16jGHiWuNPqEDHpLhOEmUtx3iPNSZyMIfBFE813wOn94/9Wic49Sl5kw0Ek/ZmbyRlKfaw2UkakD
9TtAadLVwLLbAr4BWqGzqhwzv78CqmJEUDkoB2WN5qASGYLDIBmloO+PcZfvJuUVCUQ9AOp0tUpv
gqYjoymGhrDfg2n9GVipIePH06GUouOsfSXTmhOaFRlmFnLSafw+06GYP9oHrw7PZqzfxhEXSR3V
Sum1GVM3FhyAubgOhKa77RYw7tAAsRrE7zxh0MNQi+Q6eZus/lDm1fvYqoy1QAORDlb6JhsU0Pmn
IPhrcohZ5bzSQxRv4Tbi4UX2DShj+tYj7EPCn6Qtz+miIh1fnt0zDeWlNnnp2WFSUHqCfi3M/CSi
fypafwUFLm4J60ZDpk5mGUFyytKrjVYhcpDt0b1BFu00c2VNiXCNDQQrEmRsyeZ8nXFVtBZKx5wQ
vYrXUZ7s46LZF+BZTHyvIroT4aaGlm/wv5nALsaKVNd+hkWQ1NdW0c9wAHp2Q4cWuTf5pamEiwY/
Ql4jxDHZkAWuIUTGaaKl57evgmXR0is514p1XEPgrRFS9/3VDBir0Ufk3JwiOmgglkLhUBg66FH0
iOtHyNy4DsJ192HcBv9LFt/FMHYS1nQGjTS5uZ6wm9gDF5rhO0gHlUZZ6mDTWSS902mPucwOuGzA
LzQolf0DFtRNA8UNr9aQpivatBZeDwVJqlltdayrJ607gPPyYhyRMgXlCaB/6arje6WSsPaDhRl5
pnNQXIJScQRVc4TmJZ00T06Q8/RT1g0bWBnu9FjtOloD778dv2pcnGcq9ZQOVwPlXzE5NgcmfE15
nRNpzWZFjUWCHQBUYWoLCanhC/LulQWbZbJFiysiAt3TYVyDSQ2tRkoflhLXNgC/yfFDY8yd4Uzf
nEW1WZdUXVFDOxREV7ftopoeXnAu4elad0V3VZiilKM0rWeMDhn9g33DjLq7TcyMBbnfKdhbD/su
ZdlWV3FJIwthL6oplVHCZKV2hQhWVL5JIxnIdJald88cT3mGGAB53ZVUxrqlkFiTQNjKZ2Wa9nPS
HrDQjmkk6OS/6H+V73WRnqDYM1m7hXrmzNQ3nUKPLP9sxvtgIGPzT44P00dTb42sPZiSq6YO5Pyd
H4CByDaRVoPf4CIXp01EN8hFHhu67Ak/XicTL+p4N3rTrQ4SUEsBIMJebEOvi01bbzBHjeHZyH/5
WDxKjk4+nTUcMhMWWbMwneTQsddhENWq12NorxBg85MFWF5BuQfvP2mvpR49ZsA+OwvIgKScacCh
Nkzcgiaa6BQOYMKb2LbpUCXRfOgCCbsuuko/NcRZXGtJ8LiMmaaUtkFe2HbNa116Q6MS6pgBjCEm
vdVKjjlQOMB0MYMPKDUJoAQxZf1jhUpyqrMvddukIKKSa97n58aENxgwY6LVEFRApM94mQs+zUMc
6qDbB8Nbj8QhyrRrpE5w6vuAMyBUdwvC/hDvfWFA2QRxU88UALHAuGIJm4tVGcprIwKlJA36SkFV
s8EAXHpYnV5sww5XPfjwwExvkxWeB+Fl1neJJL1XDI4b8wod+2pqlwZ/0AJczdg4hgbp1FgFmb+K
QK/YxfQZhgfZF70JkWJFX5fCm5zuhbTaCnr/VuQgNsDyqAoMnogYOKKs/gaWdEN7E3Y/tHTN2GBL
tkX2OM6usg/zXBnf5ruwwDL44tbGDIojdMlLzuTeVARPUKuDgJmVbfnpVQgDxpNwZEXG1APMssBL
X6OshBDuVccwuxbB1oQcLQjiKRsQMDtHU3ARkdsC7K4akq1PaHDhqQdYOjhU6feUaciicVpEI2mz
9mrJ2VsBBl4gg/aldZIwvX0XhnzXV/3DpLmLl9moroUu3gMC3knpB42IRZCs2AlBSZpsuDUNr4XY
BP0EGduRZBt5u0pMzyqU7EoSvGD5N4Ss2v1ZlgsJ4hiiTiEC1S7INKI3pg0haOOke+sZhYtkqRYo
X3Lj+8RsMgg8+WlqjJzJSpW17ahJmyojRgPbY6WNJIDdFjpR/rSWAJZNNKqDdrLHdvvQccOSpa8O
Y9eRwikF0kETECHgUzh2UAv4cvN7nx2qEd9BQ92jbQl/lgrBw/98m9TGhjH7BnHhLcNcyU0pvIMe
ZrO+NQM0gUCxHeLsjPUcxvZqqRwTEiZWxMnck8xvFH+dagfTRKiKjlp1Tkwsperftutpfwi2hUWs
BvdAcYmXngCyOjk0uX9Ud2H5iVg/vYzYNqU3GCEzndXe/KeyJnbW3RrjjaAi/YscPfBtZjmmyeJ5
E3V31phQZZ8Qh9oFQ9XvscY6KijUQC+Fxub16vckg8z49o1XVd03rBs1iyaW1wuxatAdWWYYYbzm
1Rbv1GOqBGc4oL1YI3WAGjXQQ+s3QZBLxqK7mQoC7xX36SR3q+bkm6MzyeepnLbVtCmVb6kyUdAA
lYAReMlAnmNLtY/gGr7GuTeiQwO3NfPNdYXaXQ7PvPEof8nL/wWCxe/WfVhfdCO4SgxsDXaOxvGP
d1RVwjkHFCVBZq0AmpGE9bYaDHAw6P5O6NAQ7uhMuyWoongzfhC9g39SAHW0ccQRPDnrqhQKG6Ab
VaUchpGcrZNBL7XOhIUU5iiYbSMUdxTRNBv8ewi/vfuLx1f4iz080EK8WfI7CigS8nyqrCKS5Y7f
Bn/e5p86Tw97YA7CdBllnZ1rGwmIlXPdapuZODriFgKqk9UVrWFbso5qWQP6faHrFRFn8xnDeGws
OgyfgVCl8qGlWc2a10mfo/KjKS3SIpozMMTtip9J+qzld7/7J9EBSazT/N3oAIqk3ZwUK6agsgFW
uYBZBWQiBNlrOoX0KbIEF6cKieza5lQJMUEeBYSq9cFbjr9cfI/ao2ouorqfh9rT9BtG0oO8ndOX
sTSYRz9S6SBb0UGpR4gZtsofmZDdISv6NALGTxOHhIlyNnqkHOL+M3okkGsg3eDw0axj5dRnk1to
lBOlCzU/YgnG3llmthkORB8SO6bTkLV7D7qVTXJaKBJNSd8TwVmbEdm4gtBY5yDnpxBvLNBBhuEU
g4p5dWwzlakx4yIvgB5WjDFr8m+ZQ422TFeUZrodaGkC08eY1i6l5qUlaxUglufxuqGZbhG0ElSQ
TX8fBIrb+qFtgSxabP00RPkkRbPbIN03KK02+6FEdS+ksvQkRLIAIVs41DR5BfRjdEgSQfUiKIZf
qJ1oBmI2KXv0ralHWnMBKPBVon/FLdqNWcyF9puj+rS8PgSPibWfZQEZ8FVg4ZBqR7x5Sgw9aVri
1bxNufgaptjCRms54wowp9XO551M/l/kVRGBBbyaZYhxgrsde6+lh5HChJDNtyLjIkEWMS1vZWDh
JHYMmFZGdt22K9Nc5UjLyjq0z3AjKwg3GIcYDGjbnodIcVMF/kBHbgQVtcEhBc4+VgQq3UEzvsrR
G5xqf28xTH+LjQEZuI00k4CG0NlLL6EfK3QbyoK+Exn1eCqzQ8YNYWWuy+JmIPk3kSuqxhtYvQBu
W1wHSMKCkiRlHATE+Sjy8U2Xv5P0gxp+1eCI0IiomkXnAsYF6Pht2n6KQ8uUACwKKndttgOdYY8o
zNXaJYPOm6bQrsaDOeLg0gzOYC7+dWsj7LYiiHJBBDtYr2uGblW5lpt4F6mrCYJFbp6bxNxxdZme
EH4HEnwZwl3MojR862gZo/HY51BADU+19ooxwtU80ZFTmGqzLKpdDfL6FAErKYd4I45nC8YGwoSb
sGOgsiGjYNEtWYLzoFjVxVu3DKvDWyfdNAlVi3FH82ItZTXGsxNLFPwXFNxBjDKmNjwElWxU92kR
b2m+OUn35yfBfsg3OvAA9CskgKxqeR0BBQAoEoLvrv2t8EVmv4LKj6pho8jOgkb3pS3UmlmdN2E2
LDhcwBXeTGK9BJwlBkzQDWb5VwcH2o3tulZI35Kd73ecMePZ1WpIiIGjFu8j7kHmeaoftfReQ4ax
CxNQPiBHUGh8RFLhHsK0Q55tFV5YcwrjR6BswfEk5b1GF9YC/mqx70ra7KWAOydYo87ap3TlAiTu
SUClyBGpzCtIAZ+g/Xt6dqWIXKOMhGSE+QxGRlu/uUTCRyJKXsaEql8ATquJFrJejnZTFhtJvRgQ
BjrWHTnq0BcjEourcOxXCRyX1lj3kCGBDMedupJ1txycANYcI0TJrJwAXF7cX1vB5qyo9gO8wU+d
m9irmAlHXBb+TKqUXoymPnUId/b9SgZqYBonI7TV7AfAcNKeo2g8jdFlRjWds0pBBDiN0F9FR+F1
RlJXo0te2hAeuoSBTvApdzDHbZxaBOsXhSYD5sjDwoAd6NgMdKwoXN0HxSoCbk0cGQEvnzVUi959
j+FeaiCVY7mdGsExTUmOylMcu8OYburwnWkdPomZq+A6EVX3FEyaXIY7mC71zJa/NMmHiaakGJ4Z
jix/ELafvbCOKCQA5pkzRSZwCIp9gBBhI64RsPXxOAXwY+sI3U6pWzEzLst8H0Sy3UEiWDgnyxW9
6DuhBe0UE7nOqTVHDxD3O4sVIrjo8eGxiR7X6L5XnoRenYQepFt5wAQrB45EB4yGHKVF9gOtZxh5
4lqZWrBSB8C45vA1lY7y2qVuAQJi9KwC8rpn+CuuTbDUgvknsgihk6TBVIkQxxHao0Kkiuo9LBDr
TQsJ0sAP6PoDKL3SGW1E9AqwBIoxSXoM92b4DdVXleFNTPku9B6SLQIi5u8is/uOFmIyUtGeCw3p
T4MG/Zuqnztl9KjIQk0/RcJbLNPn0aglFVxyABE1F/SlgyJ5Bfska8CqBm9EvjHCyQX5tKyZNyga
SzH91qxitiVtKxyiuhBtpR7rWCFgoi4jD772uwJSAyqSYoKhCarYbqAoeKCBQ6hVs9wNTVrtjDj+
Qr+KIot1qgPPMCw3z3vPG7MXvLrNQEhRju5pISGxIQ4UernwDs8H5N4ItquaIYdLYyAezUBQXS3Q
J+f58PmLnjMEHx8aeVlQ74UhSUkfs6DYVhAnQ5ETIM6FZIcNmHiLoFIwHajemlnCRq5rpZuQCSNw
QITY0kqXbjKHxzGkGqFOn/Qy06ry1GZxRoXblMOOvjfjiL1M+/UihlUl2DKTuECtEPLVzYZBrmFL
qQgt3orKnTzW5U5cbnrCT2qXLE+ToiPwXKLeXMtjsdOjstiFVhKn9vOuVIPN6zMdEZC6EJAy/akC
w5lQZYnz4axk82ffaTAYA7G9FCglOpNfEc5yejRtxDQtTQTgoU3agB4QLszyTXookEY1XHYvzxtJ
EF9B5YToDv3vU1xAgdMUfPs0f4iF/qYH7XCpU3W4mLGRsLzQil2ekuUeiGhJth1ViMImGj3joMOd
RSgShjM1F8n07ATDiCWZ0jW2T4eGHGpwGQRR/9WlLve6pTOsPxvOz7tinaU7A+1ongaqlu+e93z9
PYinGoRhIs5cIksP3GhpIptygQkXJNjnc7GRpdu+YcBqaCGpOdDaXSoW3MVL2ItFOdho0mSsRdZH
KxszZJKgtj+3UpbyUz/p8kpctjlWyn41ydhZLI+mfpQ2jXzKi/vzDyr40a7O3ML2zYjUWtcOBvt1
+/xlXul83bCFnCYJ80pYutmpAGwvGZXL882fN+3SFn/eC0TcolpAVM5zk9IY5npLJTXHvtPlskLW
yZY+bwLEBDU1jDfPT3re/LcFGerZtiQHt3bwH/9twfO383PfzzLKJEaqYHv7f2/1vJfU5k9Xg9j2
k5KNfm5raQZ3RUZjus8QufT+/y9Apd0ti765CmBRfY2tFT+9CsQVhaxDra2BFkXhpkhO4rCpQqg9
382AQg4cUrpAa3785uxn/2QdsZ612G2b3JkQDRO2xIjRcMp4pwvXGkXCdP0NJDmrtnW2V9EJoxwP
3vXILXxymFXRgksEDb1BRULuwFNSO6PoDfPOGShe4JOP8PI8jKWpe4tgMyHsLqEviv03CJtVqdD4
hue+8VtXx3zwC0uUeUEpGJIDLkGi/YVAU+UtYkXM31tHfw/h8aWMU1jGGYQ61FpTBCvKSUSHOwYR
ZrZTQFkXHUUM/NtlotkKu42aEhdDNboekmNhEh+72I/TmZAY0AwO4zkhZwRmTz8JbtxgMYLVhVlf
GNIJXgvv8T3f08yloKJkWOSoqh28LEP29M4dVNtobemxXNH34Ku5+RdUYGrmiCB80KBkJjQ4Geo4
kxuKtGOpAihUbfobykub2cI/o0HF3QZmlyCucZ8QTLIc+soxcEkwj7B7aCbzYo4KFQ7TMMqKzhm+
K1ij3zTNBwXyiacg2UfFjCAP3EdYasG6Q04a+Kr+UTESA/cD2mdhCiHQtzLR5JJ/hmY3qzCSdmil
6MoLVjUYtMQ0txC5F6+1RKW2GeB11RxR2prrGGGA4V5YZ5RuahgfMpsNKYzK2uGqYXPBs/BdCtLO
RQZlpYMAptOMVby4y6dNhd50tGlCeJYoBCCYDafIRXzVoFJ4M5CIlVbLwYjpekOB3QXxaZZuzO4g
bGAKk8R7tIAWhyX2jO9WxSFmHV/OqI3fbwXJS603NdjkyObq4Cs87pTq2YCc0gABSUFwMV6XBH1N
HeUZmPy1cAVjzBUNxP9Y4fF24htYgE/JLPLzOJ1mrH1i+MCbqDh1AJSss2JsNfW7wb4hRHHfWkg9
qmZn2CEwYEpeMSAV6ZssnQ8bDn2IXeUfdMMIBcp2jVelyYTI0c4oPlZ48dC+DmGOOjjwKRzBP1ws
wV6bX+ROlO7d4mlZ/fEJU+ZV0lqQ7OjfbCE87ZJd8CisXSr6at5khstLponqlooAHplrTg6DaZmh
DiefN8PypuJ36QvClgIZRUMngJadOli6ojqCTSZ/wOZAFoxgVU1QbGwVEyHe1PdCDDTxopHWy4cN
bjPBSXFHf1eU76jyBvpevyrTKU1ZfJZPYufRcqmmsyAd+AQ22FpIKXAR1mK9YgvZ2jglM7JRdOCd
UCCijUMOJlg2CJEOUEcOxtv972dutsXswWrImW+FaANDD3XCDKwVGv8rM9l1GtKea9Q2It1eNIHQ
QV+0T/JgDcyxkXf8Em8DrfHCEMfaFbJogXylQZSCfhAuCkLMOvPtQ699J/LnHL6U6Yo34XDUIXuK
YYrH5/Q19coGpxl53so5QNiNgZRCiKorhFd2pacj0oErIZhjE/1AHB5Olnkc0TcfT6q4i/5og0EW
f54TEvAetOiYJhQnzT/W82nC5U9Aw4EyeYfwrImlKeAYhCTAmSNcSumkEgbt2NjU0+koNi84Xs7T
SSvfYgUdaRoBO4MdGh6ZkDbdIQzXU3ega7CYcdG7aDZU0FLE+AVRJYLK2hJQu8OxZ6MBQpQc0Yfl
e8EDQQ5XVAolI8jCZeJJUBU0B/I3TQhMrEH3aUhEYykCKtHpGqB9rhG7KnQp/Hm5NewRSjd41Wgt
6YcckJKGtqEDJYRSM6Nvj0DUH0oEkNS/tW/9T6Knonm9b8/ZaqL87NdtD8PNYSMZi2D0qUvrgZI9
X+eaFzI94wD/607iL8ILDI3rkHKSgEAQtQ0KncwG1NBCJccZEikJwyPKjO0pHn7G5IraWvsMNEr8
hkerkFyH4So1ezHYEA4Bh5A7ghTO7eprDu3hpSwZPtnMAcOUJJrtWT4O0PDwy788gsVMRwpVfesZ
dgjl6q9a2SpycfDAGGFfVPqEgGVoydg0D59/3wBbHjwGWoDlpl/jkXwBSub9EDj5JdpBfWiOw28K
Lg1gMzLJDyIJwAaC4J3+SRFQNTGdBnFmZ1/GYwAsmS8fx62uUpjAxllCZPhRw4D+xwitEB0quQgn
iwjelIttpzk7OT0FQjclQbvS5XXebsCKcaZ0OtLXXtKuKLklVD5+UDOOmWfiXAQ7gsHML2ptwNcS
tEn6bTCtzR5RHk+vv0LrzQQGjGw+7Gjt2PouU2+B1uLsYoWY5rb2EG/yrziCFgB14uaf9c/sU2fR
03YaRBcooNCT4DOhhfcoaMrAVmDjAeXczTUMP2Qt1nQqAv2ipUc93psqmQIiYy5avipr/4hvzgaF
vV6+dcN1CnYmXZv4rGKjh/YFGq7BpiGziE8xwFUmqfB8gSAqaCOuapgDDbqCezGHno+kkJsJdowC
G4ECjpW6XrBhiP3FLuBvnSRB57QnqrucMsmv/4nwHa5eM+cPhQraM6pdHLEfmSOkkXa5+FIiQJFe
s/Gq1PcUwFfvLVnZsBHVk6QdM04ZMd4ry7cCSuwVnZuWrgKtS95jAg29BAdmbb3gOcmBYJK0+1Hd
kspa+XYElk9Hhg/qXD5xGrbYKgWAURMXdFdYuuOmF/Z9fEYriKyQg0FywsEAKVqD1/qNrjwYhg0w
wFzdoL2tB7sQj8zOZRymPJobx5yfVoBku+bMgrHPf/Vr/bqMAchpOPcKBx+7KvFMSpAlvVuzy8vG
yWlkI8SB37WyHdlbig1wzNfIxRzwhImJwBj+28tXZaAFOEuLVhn7FXSefhF8h50Uy55U7tLmNRiv
43SA6uRS9ZIXNjIg7xVJLI7fs7BHPUYyr3xlNiVB5VFwFMnhbGGHpIITaOB2nNpf8kp0uep+xTmL
7uD4YAPq6cBusZQNZ1bfnfrkDUU0a36Jwl1Etpisc7w7TeLYWhL2vCYajtBOgT4zTQTHoZNndCej
Ayx54fghqqYbhzy9knmEJla7LyU6lkhYGge9Rc19k04HDdQFxl3Cngkxp62C1i1CQ4gb3ih/2KK2
3HFbDFuERjJ5ObQhvrCxa2H4qLr8zeCM5qphIIcKU7EZaMvi2RWhGvrSlDfL34NpKdRTp13M7pPp
K69pdWThEIsFZnmqcIDmqKDYieyextDYUVu3f/StXR2TL9aRDjif7LG6aOC4qR13+iejR16NBjZo
F5FubGsn4OmpELoNKRvpKz1q6E3KeEAZqswXg8X/HBhbRqqQbGnlo3SLazJWSYwZHBpvnJmof2Ew
kQyMQBE6XyFYyvdjk2RAMRws4suPVpDFeOwflf1T2b1IHwytSJJCkCtulnhJsuwjrkWuyJTiAQBh
6b3wVhH98f8uT8QSWDULh7kKJwyXV4Bk3gKpWrN6ySwOTAOK1aSeZANKzFaCbY+GMoEMedICkKhD
54caoPgmEYcQYdK7hOmuu+BvOtxEsSTkL7DcUF3Kptyn0+Ca+U2waL8eBMZiA82UYyv9K2hwLwbe
bvdMXgEKsc/Hx3zPz/iQr4ZT+9Nf+m34qf8ZHwbpIVgQ+MLwncY98S9XDqgUA2cjIqKYwQvUit2K
3AEjUjv9hFz3Xn8SjUA+1q0TVcgmObSJZ3w8Uy9kDMehvbF4S0SIlkUMV3Q7fXAsy9iRuw0VB/XN
gGsESmjIQeXLEsivWlRMwOT2GyRaMf/R5A23Qe9NdJwNkjgPa8oersvkkrgDcKVQsf6loTMRN2uY
wR5CkkBfGkSSU5IpB6vBpLCbb+1rOoOHyTUbgwJmmbb8Fv8BYeDvxqv0le/Tu/KCJBWKffkjf3AP
78OoWFE4URUg1cDBYXnmp9NovgAgcGrLxSKbgiKH+RC5TQV6gikqjShPlx1+yg3Ox5zuWGdQflJK
CCjEgD6y4A+AeLDNH/MHPzPIbtqp3kPOy+/c8LDn0KvuQoITHTZgpgGNXgPuH5kdHI0Tnr1bXO8u
7SP55cQLcL8zmdc7EerfXCsVRsq2/xm6ZClcUdUvh4AYTpTgcHQF/GSSGmS6HHrvCCyzC5eSlzjC
StclHkZzyn04Vl8p/G4gSdUSkGdwuOMS8FFa0SsuWlv+TQEF0ewLSBqdkqE0TDFKZUQ3SjeXnSUd
we+GH0h/uc1oirJnTli7KREdHhp3rn5+tHtypYztfvGFJpHh7dgl8G5+pXv8Ot/BqUTX6jcG1Ym3
9Y05JoD88s4DAL5QmijbluWAc5uh2bAsDf897/8ABdhxCcPwikHn8kqymmV3dL+oEm/q1yUMjg5e
kWwPmx06quPvxHfwwagF5TDw//pDeGneGe8xBI6zZe47ZC41Q02NpTo9ZVZEBUxPx03hsJ5wwkb5
1nCheaCxEWyop9YhiRvNhMFmecBxdJ3vOfcYKWYfFNfl5NToRiIdjeIXaLE/7Zhvhs8e5ZTGrmHh
07Qgl/v03+KH/sO5wWmp/6SP6XP61H/MN5ZC6vmYx/oPWB7lZXEu5lSOsZe0S0aQcHTIhdhguhYj
JRW8FjQyKI4dAI+zQcbvTZIdKI6IEn7goj3hyJKtfalnOpJnMOZU2qHr051gvA8QiFFQwVDVDnV7
/vP0b7AjR1pv23EnnuXzeA0OkLXufCyAn+bTPNAtZMf+DRdYX1taGXfxArnjJb2nGEoCP7ZxJF50
B5yQRBT7rHj5hoBgiAb8+kf+mV+yD+2L3gPdOzhdIWBj20gBHgBVwHZ2Ue22jS/jiwYFPk0SegYk
j0eJDfE3+Ubcqm/mm/ZS7vuNuRVO9cM6mZd+s01+zYWdm/2SHCS/1im6qRBf79Fvfye7gty0XEJw
WJZ1nLz31t/7u3kRTsKLuUUVeG2d6jsqQ2T/tJohHgIxIlYxs6rv/OoR/UJYd+qH/hn8RsfyYZwU
sIs0WpbDxREdcqKHy8qd4jmLmxIlEnYmVCwN5ehy7FAZwzwkNZZnaJCBD2XVX3JE1ORY8mNcXeHw
27yyUwBubxW00FiEKHgYRYL1oBfCctB7ko6GNwq4TMww8oSdtJpx1iAfxTelWgfGAZIeSKee+kVa
jkF55yiAvmK5YrlGVYhvRPBn+UXkhdeRYQN4Iio/uyHoGmPtsIRb9Bi5vlgpTHjVXNHLigGKba24
5to8Gq+mwUzVY26CpdrIgUNQg3M8J9ywuCy0e2RK+Sn+KPM70NHo0y31e2ZCtXB03+Np2gs0Ceg/
LOiHD9oTNCqYKRd/lLi8TQkykKny5GScCa/+P/Gr4eB0yB6uzJyShcaird/ms39DOpwCGhxY8leB
HHr+8Kj+GHZoyDmNlx54X1oY2bD0QwpAjksNPXHu8Ynv/QebJyFSQKSE1xM6TK/mD+k7j+gA2wiE
spW0SOhK/Ne44D5dkhjlf54Pae+5vQJpxk7+TX8LDI7z96N5nypHwkGG7sxfeakvVIOsnM0XizAD
zytL2HMFsfvHUnDSBWIcDKuJ3hz01U9Ot0Wa0SkJrpTLoOMfAWsdVV6LKphNLL2zBlnEs18eJkdO
zNypYlR2XS49FlDCDMrGnJgWMmnl0h0jMIu0A9ulI8jZR04SgTpnaIB3yEJloStGwwyEGFcpsYmw
CE2Lk3X6YUErNWa3ThsSKRDBcJb7DNoIjDqGU1geEbEXRoHloWcQowNKPkHa8zNciJlE0bFenqXx
yIsJ79xnIzirI8FmNk/fjnqpIEV8xA8F2LnosF4yDVknR/NzhMJujxvrxMLvb83LuJ9RI1f20826
G3frQeBita/P1dW6C4/6LFJbDMf6tXzV7tmVqni4NcfIi3aUJatxw9rwol+iI+DKU3kPjuKncioN
W3iXXp7d0/ll+GSpU16kl3rjvy2zIKL4Q/xk5HoKbtEt7Fd0YsnwWDmWvJYMlfjMSChTWX2yG/OB
NYy2O9GXCp0wTJwjTlEkse6Er+O+f5DatvflMLKIWZ5+Ubcs//SZgY5QxQJOhDxBoUP3nCPgjZPL
ghHf2S0jPU3swyFaPjMHVtsEE+jYC9EWRFYyXPGQ7jDGHjzkNdymj+U/E6s98GbYU1Ic9R7wBijb
aenxJD8jgiwWEhMrVjSSE7YAfBNv9d+T/JYUivukTBZAowUJ4OJBv5hbdYuf9IAwPIuJtqz+hG+6
J+Wdk1plqYQplZLBIxv+4IYGC6cwPRbBa+8ssOyCZQc+zEvGCrz07Imt7K6ZLJ2Vhz32qI7SfX6Q
5TyvmurXX156NC90bnlDFjPzon4uyIJbu2e9ZonTAtv/8X+oJkjVCElYOrHheeEuq/QnzXHiZAKU
CySeQqqwMq1dmO+rekMQKsiJU2dQPYt2/T9AOKhoDbTG8Uo16U7ZOJIYtW1+l/+iN+FqvlrH8F0y
oIzQ9j5YvVt9N58YxS6lqssYYDmXa+wQXAK/+kMqwxaaP1zsXONspv7J3uCyXsKWygAcA2+WheAr
2mmbAjE4W3gMNHieCZv8q94weEej9wTocPjXv5k7ZVW91G/1ZXjprrBOdrSztPv0W56TXbWOdtWN
cMe7+uykbXTElffE+SS/WSTmA8TNhURN4kKTbMkmyN2pwBbgvKXZEoNsupaoARRny79X5pYdUSw4
5Zhsia6wZLOrJpq8hW0AamCyIaEu6Y7TZhgprF1mcSjCQqni+remI/ubeXUsINjsYlA70uimNqGb
Gm+I+3wyZHMoB+CJ3ot0xR7nY+CLsqzQQc5cgxhwMF+lq62+knogUrooSTnDBZdG2oHgO4lKiJtR
a7CvgR6hKsIZy7LiI9rlKggdIBOZIeoGMnNFGDasZT2C4aKclFP66AyvIABHZ0qVsEUAGNWh5ewJ
FVQstgU1p7CBgUmIxQ2QiFmw0CZHSeFXW/o6ZK/8UPCFKOvmW45zcCzUZUBD1kOKxzXHBcQtpyLX
FrMDcgbSQS52rmYRU5kcKoXDKsT9co8mwo1rCCAKiVR9b/flgzzm9l96cxvv1ABUwJQB1KDczlwf
xOnnxKg6svYcEaLbdAuRtn0l5NAyu2HdtiLYbvo3gI38ICYzmK7/15zabXkZt82LdrD246v/Tlxz
o118piujPKgbkuvyXtWuP5v/on2y4Qtf5Pfy4u/SS8Ffix4EaAcMj49VUGIbG5rP3qKpQhNyUu06
wQvTRSiB1IHlkd4W8esrPSv74Vae6/Nwy8/JV/qKl+IxuBb/ohdM03BPIWw2PGj+5dkST+nlI2XT
yrZf29JH9g8aAvMNMveSkmhadYY7IGcLgB2rO83WcakF+sOAg2Y9vpmEed7iT/nmH435AdOTDCl1
qsi9f43fcnRy/qpFLodq2R9cEacIZhorkDC8C9OxirrAHa01gKPilF7E9/aNciKmbDmUP01j55TB
PKBeQGA0oqO9PGNlTlIj+QVeH5QBCMJlmMiEMf1EmH2jMrkeqXrh71NHORQdM98kYkDjVjgFMZuz
QNpznG2epN9evgkfTEEOgO2vLeFt2WvRF2GFdbK/z/tlnyZfFHnUi3SUdczFuUJcYXYReEWsf5Tp
g3vaIz+3tKYx1HjtjuIvBd1S7ptLxS//ThwRJuTnJTUhsyIiuSTEZCDRLxG4OEa7/2HpvpYTXWIg
AD+Rq8jhFnACg8nphiKYnDM8/fmGPWWWxRj+OKORultSvOOOVQ6VbXNWX1R4c1elNbM59fnI+PlU
2camHR+7Oa6lulbf26bSRD+3iiuy2uQ2FjMX4kqqkU9/REVjGbUIc/fvc/NQyUxdEkWhE9PVKTfv
DfBczbsW4xqhKD6yyHvjjcmY3NrryaFybabawPDf7W/8awmgvHc2rWPn2IlVX8tdJ0RSiWqyvmhl
68eR3pIW3NKiPCjgewo0DB0/puYoRKLQ5GgeKORKig08w4UE1laipxDhn/30LHrY/THTlqcNPcnL
ewNvWNzSAsHcXmTA0f4HCpi3iZ5iQaEuSWdpsLM4X6uSZq7Ft99MTb3VRS7dOHZXD/Vyc9RJRCja
2/ChV0xYL1HOtBL9FQRE15bprC2LGeGm1OS1u2ofUYrj2TBT2xODKo+SE8J6vk0/ZvV5ddsky63c
f1zMRzvbPX9rm2DOXr91bZ+cJ2E4WmGs8rLPn8D9zVf64/6TpIC1uG0CY2Kk/R7aj0dgFJdEc91B
Ofm7mcplw/xxoZGQqfKsvR9HKTnfPgnxlJw7jhfT8/hWTHwuKpnPTeXWVjwRJHUoJkv7xq6WVa2h
ke6wCaEOrrZaCnPNZM0XLq31r/I4H2/12FvObHAtq4vPZOVZFwt5LCn4c5fefHQTH++/ZuUBmESB
4uLlc8ueqdJlkOlm55HuhuH21lWFrrvDlbSfP6e8uPLLVzoEWsHNSH0nK9wingCzzNnhy3icEU4K
CKHRe6t8sjJoHkuzz0g18/M2TDS5sie5x6l82MQ5OC9cD2GSeWFUMdJPUWAyLBhAillZqaVK5sdK
JNLz1RSXX4pJPvZ76WYamUa69ujuM/klB9btjYcX53Qh4d63dQ+svfWtiwk3WhrNVHy8nG4t05fc
YZxuZYepn3knROGE+++3avKUi03sarTtJLmm6pak69kKj7k6+KaDaDxH2ASqB86UF3dS5OAMmNm8
VtM7NH7L+RIluNABhsU3OQAeicphexJ3lB1OCAjePUS5Ltm/d/zVY9s5lr5nZW5f7Fzg//mC6xeW
wJf7aDV7E/5q/WkH0A0utE/49GDiiiV6xw7fpyWCCSCi9FjcmzTOXshjCUuaaQnHNye5gKZQSbrG
56aY7Nz+3uw9mvMMl8qOkiVdvD4OjNMGI6GEc3iOgjHPAq51jy2eERbGc9ve4alUB8ZXsSyZQzmF
YP4thN7EG8qX5FQte2w5C62/nBYMy17CMrewBzHv1/6X7WxcAE3x0UY47AAsZ2xnJ/q1qamDIc7Y
9RldPuT/ZFy8FOfFZTuX/qMlJvlNl86/yZ9b/1JT7ryyHGf+Yq1Hfz2+1Jbje+PcuHwefy2Jpsmx
MTer+tkRggSi5Tnyx2yHs54Fbs7K7jk7ivzdvTvyq+D8bRT7ewWYAk1e43wM2fNlyB4H0nuJP6Y+
1rrqAvFQUCNZUlzjU67+x6U2aD+bLuJ5Hx57gUfbSj5o73v3Rqa97C6763Hqb9nNDK/VzF848Edl
3s384SqPkKYH4io3S4bVH8HJDcgYV7O8Z3v1mdfaEk7r9qfJg3avkRWqh4QAwFvQPzD9LHjfO3jJ
4+EdSwe9xL4wzBjL+Vv+ia8Ko3l07+z+lGhK5NYdI1IUBDz1LFjlfhmUXvO9+NYXU1WthnOBY4c3
+odLedNrEZF56itGs3cM13/wYsBlkQ5GsE0bq7Yo1vGFEPGITM0gUl11n0j/xKZC9pFd7GRbHKmQ
oDjvWp9mpIBcC1tZBioE8YzT+nlSMqiwGyYxZztihE79fxpfFPFUrz+fBnG9vOGtwtWxHOwr1Xgo
lZ+jJLwCJ5h4peaZYg5RN/op/fXzWQsh9DE3QzNyZRYFfqxMWIE0tYxIm+WZqW7jhvL2v59BF3TR
mEFWvnOfcP1F3QJ9SBM8EWTJhVb4hRd9ORRO6vynCpx2ICMY8V5TfOz78pEuxz8dysYS/zpeaUz7
W0EKpkMmxPVa3LDQyZEQNxZwPOcU57pz6KfnwTsQb00BQkJCuPDIwSNxIJIJ1Jdi5DYqwtSStXV7
2ZZRWUs0AvA4sxJx5gyf/nldiDS2X3iCH/WySm46MH3dSVcy3+lKCKE3rTm9TACrjJJSlLnY/u4N
uL2VNwkjMPhG6ZI6ll9S2t4379vC5XNT29Qu5VUN/88d2vRVW4YrzH8DLLgAEbBQVatNU7Ll5AUI
pJphPTj1It8H7ShzsUZuwUhIsis7BWjlu1AI5puirYEhHUTTzoopP3Wz5VRDfOOG3roqpRazNam6
3/PSZbLqXqqyJe/9y++lMUOwNFKlxJeavPFDLvp3amy1ksnd/65/qc62dm2pDnRqeNL2SXJtK9PZ
17RxL23U5suFF7uPzMflO5kfHqrzr+twW7n87L6f0wzKKWvo5VdXrL+Wv3nrzUZdDVkwU1Xp1Nh3
D4/T4zTbP3RnEkB0C+BrUeiodK1OOxCOLy0ctf+1JtyWo52s5WcN6G2Y3esGmkUpZd0EydZ3rbvI
R/D+tSji1953xc3XrXKqHYqBvX8bISHwDB5Z5PAihPwi1E2rDrjFskL1ra5AA5l86Zeebgui3H/u
gQ8nAF5gasRR1lvT19obeS3FGTWikHXBlEhuYlzUHXgHPlBvQNVgAbdE4djxWUs1Ag3moZILTADb
BlYRqmOrwFPpLYYxIOcxmVj7Vz6s4EFLyLh05Vx0nz+N06ytNXmSHfJM4LfUiebVdpk3/wZxknm0
ZjhM9iXKr2FlzgUuBx/D4QeF2gnu9i4MjUpl1Y0lqS4Jsf33IVISra7nH4JXpY7mc1ohq9J7VO3S
z+M6NFUT8r4pC0kkZ9kjmDqFiQX7B8V5HybHzpyRD38QDveFHYCyBQRPv0SmYAKFCDD1KFYdTBI9
10VXBmRluDoYFxFvVCPYcEGfWkoAGfiIL/aMXfXwznIkQI1WYpNlJzYJN713r196II/2Y/KYMBnR
/rMG85sHOiTajzVTP67VthSt7EvLUWbCL2Y5uR7LxvZ3Pk7+xN4fw0s7Mk1N15NM+97cT67N+89l
KNeGzojSnGfqMZgKD4bbqlpGzUv9Un9T1guUpOJAEMZc6pn2rX/Esf2GODZNA7bOnTWO4dOeOIPz
yWF4aqN2aM6zEt+hyfBikcguBHx+hdSq7oMBkvDfPb+Cz1vbX6OM28tdkDWJIZUnJubLTLFJu0V+
V5lpuMhcZ/KiVKXouRGQ/aGDvg1Di1o+9VtB2BP9WX3tezyUW//+WhCfzVtfka/1+Dw5V/eo4Vgu
JdAM3zsGX1YAJNpBP/HGRX8iYCHQuqmQa9dfXZfE1MHFpkp7x6Z0bD5sp5npo72r3Jv35rbnYBND
T9IqOTvr8Lv9Z/4ASNFmon3j4/Ds7cA1EXkOgtejTZZg7IZmOOafzdhwDmwCXZwURSvsFwWn48Km
uehq7TzVr+YyE2Hk9ol8Mla4rb/mMqjpsISwrmamQGKnpc8bJEdxBUWIieGeuha/r+LF6OmLBu+w
pQ0lHs0Jr2fPnJSgEIBE9Zgyy5Em3VXdHzVRBNEHdRz6wbLBwIKs6EUfgm2BWy6lmV8/YgXTNxtH
rEBMXlImtF86ZSPTny8CLaCp9nWdP48zfagB1P80JRrM/qbHq/qhsq8+hs7IuUTaqoC0s+PY9O7y
xHJvY5fYfTVc3rLiw4AqxKxgsfBQfjsxeF8G+J+mTN68el8UwtQNHzR0UR1SFYiU+BAr6BanBIZb
Zwi6q26m01fMKWHkqNkHWKRj1JCoK5KzB6o9Yb8IGrwhHT6qbKj8ZFjZUa+qwmFoFMe714Xi6EH3
qYy+iFD/NnLDU7pwSBfwFY7qHM9nZ1KWGMTC4g0D/J55vKuxQBZ4aa8qGrmMbSPeDdRnLJyhHTrD
23QxjI6xIMJ68b3LtGoP+gLWH5fRbSi5lMn0522trEogaCJMkoCYknMusnyXLuO1z3lzts4lajLk
2uufWWXXJlNNKEvWXjbTY7tbN5eC1UPl0QYnVJUR/jnUA650qSTaQJCy2Zh2XrFw8qehMorVU+VS
UQn7N6zbydKxAeeqPTvnUXoWvDj2VYhylR2uvt85EHFLHiCKPZmHZYO/BTMwaxC5tpgboLkyE4Xk
SiGUT9ZOwSWWOvuQqxmeD9fgNvITOYUBKmfEX4EO5PYIwTUzONa3QL+IXDK9GfAliYmgcor8nfqx
Flc4M6T5O3DGIEFuKwB8AvmZmInn5ra6q0faBj3r4rGtbidGfEa/3Fn9wB4CuS7txDQ2XTazv9nG
rI1WAxKsuwCCm0WBSUV+seTCTsTKm4hGseDCHMOnmNZ3Av4kLOUeW6B2IrrP+V3HEaNUUcEP2V1P
Sa36VEHqdQ3RS373vjwXbGmurtT2Q4dctZceisLSxIz0o4rkNuz2uZBUF50wD/ekqspV8ZLiExqq
lj651g5URJr5qVBjWgUKjnUil+xtIhSbqmZLgZYfHDbjhZqRp71cUu1Cw2tZukvEg1V8GZLjMrif
EBAWjjdCHAKXwlNZbRexWZqXl+VbafUri+mM5+9EOttWtvfQgiu/hIcCume5yyjZ2/HSnYmLM8sl
J1d0hXV4odIdQUzIzZO/qP/FkbsMI57cJBZ1UgxmPSs1mmuZW4xWnVCzODfgZt+C7NTjOUFv3n8z
reyZ3xBE2hcw+awQx7LTq1saflLv88/EjIesokA+bBHp27l8Xb7evh3cCRkBr4WDdrIwYGe6VOws
9zZ5ym0g6dkV7kaUMjm5aC/e23VilbeSzlqPXClTPo9jtfV3rLhuxqazOltgWUhM502mQKMwcC60
xzImJBi+Na6CCq1atMKRh8dvo4b5oAtfpTQy+XgTuh2/TriPR05yHegG9BRyi+cot4JaeM5qSTsg
0U4nyNVHaMyhYkQiPG6QehPdXjJ5wF8GM48VZMTY4nXuia3tzioKaL9r+vMjxqttQkAsNk6OdrVD
zeK3HJ9EtWm0XLxDIiuKTr/c78jfvnHowyMpfv52tZcIViwrYBW7imDnXUEkSezb6NJ6G711Qoh7
D0GvGSckpksSD6dH2ZH2r41l4/AnFDikRJD5Q+vClTZEAj4Oe37FCJuWXuo1fidMb9ngrnYo8Xrz
hj8u+tHORtrFqbwDXWVHSMXSrghvLTxaTkjosP+QGdY69d86akSpT3ltXBun2gztyZ+5fi9Ku/rF
mkJi1QzPCej4TNsjvklt/6tGPDRdJW2O8foDP9lf1U6tKI1mfLRX8ZduZvu7bSgwfkLA5uDv8DI1
QR70OXgdSMDj79AHBAhbbuGAagmQpYgA57kpnuEHCCAwLg3q+8me1x/xQrwU3O+sOH9X3H+cPlel
QTsg+iEKepQP3HJ86WfyK1l66zzKvqueBEVg/1C81SF4FSUOgpUebpubyqxu+BUX9Qv4ug1+lBPW
2LXR5bfp/mcxnFWUwrGIAqzVqqns/MxK+usUDnU/leTP+TtaeP7EhpnpvLeH1i0nJzk3w0gbr2Vn
aReKYPPHglzf1B9t0sjq88dwKl1BJ6uvrMZSpC7+rWru66q2b2xqh77BUzMsRufG/peMtJIpzqsX
h3H+CQY0Pj44uP3Ps5t1rBpnVyybENNnWPseU2j1yvKUHWdqhzYCAkKvFoSpthnuhtlxemxlt1Iu
Aauzr1RebZ7Akwg1m+qBvKe/KBEaEJhjA+7TSn4pjFNf+MyidP0eFBUQ/Tn/PD/m1WVzVdkM19+z
J7xUqUhYrqf1T6a87yb6knk5NbE+IQP/ZjYd/F15mnflAPNM/SHE1rRyei+DOQobrL+ss6XqAOZw
PiLlRbbDLJj7+CQ7YUTZsVs6txqdue+9pHkn/uhZJGxFi7TZ6L7PcRO0Kw8b9SF72nYdwKBl3Q7d
GlD5AvT+sfv8vdX89e2kPE8u05q1ZWf3r2PpGDQbpjx3K6GKYbTAHfLMIAzKh2mWUaQKAVPjXnhM
Bsi8GR9DhusBfJveDYRB0Z0uaFBXvf6mvwzPz2s19n77vEHbovC2SyvqfwPY600/CkZeN1a1hemy
MkdfijbI+kix7ZI5Eu0czNlDeVF7fq1/Ty1ssXkVoLrwDlLsE+JqiF/KN9PPT2FXU4n4U0+KkqH/
dagp8K/BmFSsUvJHKe5PHLApc+wdivECwvQr7bYfTKDLJ08nfNLkknoKu85UsxXNwKmIrl8rZf0X
5XT9/LXvvOXTdeHOsbTtyBGv7zup77io7BUDxXrbDjSJ+O07WwF5t4CxCIzRKrzg0YiRjh3FV8pw
Uaw5xqGihPho93cdzWpq6BZRPrXoKN5ZvC8/gJBSAHDkKzCGMz/QIIC9dfW+Bu1E+ALtg7rkS5Zl
VnQV+2iJj+XHohZYpOUvCbe/HcpgttL6V04JfuTFIJfjnWjp+XXCNyExfk9l1495ifwdMUXhB4/k
KmKW3CW1uT7Ce3TbHyHuT+ICQYz+rqt0IRi8QIRsXcFLmSX9COZw57qTanh1bCRLUAFGCTT5tWMs
46WTvV0kMNgvI7l432G1VS+qkViUdy3n5TiD3EI2Tiv+dWO8ol+rYlQB4ctnGsAZdb9PjoBjii4I
hi3N/O7cUTadCdwV019hxN0c4aPMVIZGse8rlIms51L6Q+27XOQdeQJOHhQD3cDAfy2+nsYvGS0W
S/7Ox6wUjFz6w+eRo2H0rL7C87Uq98178Z9r41K71B4wkEtt3r3UAhl7yj0L8Y9A0MTEkoPi0Stk
rEXj+hP/UAitGnlPOoIrivXfvpEdnOBd/drkRR7qe6ZxUbpVnt+podi5oVeYBnsptIcdfjuqW+Xu
aLUW8EPk/BW3LbJs+3y86wTIjB+/U8Uj83R7X3+rTPUzqIW4ID0e1M4/q0r04/yTQrAMPuW2fAW5
wdGxpD/sVNmi+E+4ouuP9QeW5lcX1DDuVmSdxKmWsUM5LGMmWPHcsJq4uNozWVXCJbjU7o1bfdC+
1cMKo1Tv+7Mw+Bx8ZrvLya4yr86rwdHJhjBBvL4U+YrDsuNkV6wem+6Gm4rYsHj+TuVFes45Ug63
8gY/V8b7M+B/h7JpsAMLblovQi+IKmphWlhqG+yKsSGzx7kk8hdL1EwHEve9vqqrr1FPdvlVkWm8
C5F1y11XA0LtUvTr4mtXjw2F6oe6J5LpH0HVh5JvP0jksHyoYNy0okS7u/a8Ge3Om+nfTVsEu7/k
U7VIUc1D53dqX3x0VleRq5jthpg5Nl3VKcZgvP5watuYJWdHToaYbrsMs/qqkihGrSb4z+reWnSx
Ikem1mFxm487Yn20goo13RUxzSfXHzerPe+dkIG34WloJyJsEbVHAD6qieL2+9C2AXsSua6e+c0w
pb3S+jvbCDHgRnKVFYoHKQ5cte/dRO0w3U15ugqwFmfDy1SFju6gpje4XpFoPxmmzvfxDkn53tQD
E7epB0P/aCtt2EZN6k0JE3Uh0gVBL1wAnx6jQG8KvaMOnPbWpIgFGCVVPNPpPtzraPeGuLdkRscX
g0DGoZ4EFp1X5Ov53j29vzUMYld81960RcWp2iXE98+xjlm/ERXQcpZVyEGgKPddLQTVgoj1F1Mr
7cqyir8YWkktk5H+2amSKcJXx6ny/OfYnbUHrX0X1LA75qQlqXtFhVi8/96Kyd/072KowVvxNVqy
423z+sPrqbvalWMz/qEvbyCPKnqBvSOzisffc2PFIIY5YSFi2LYWtHjn9HdoxUvmy2+aPY9/oZla
yCWKCU0HT0Ha7Mdwjo7Mr1ca1KK4y0NOnVEtKMz6/lJeoceOjWzpUAtmMMsbOjE4l/rMuD3UAWIW
3ttwMH3rKlwzPQ0/EtO3sYHgocyq8J8o4fyttsHQrcCNnZv+n6ODJrFXhA6PAV+GXPSAjGS7EK9s
d/B5MZTXzW3zpdtId/lL3UxRjZv8vnqrxH9WFtOwVKoPGI730KJJErSbng3L1an8b2Fxvn9KF/Hl
dF4oJN7v33cm9FJRIupdQsjX431ZTUxPdrQZ8syg2AbhNNldN1PFDUvAVBph1+9g3nFb/Uv/+Jst
nRuKbHWCf/sonyz2p9oVy3bGsPFyGe7Y+/n7/H1gerfVczMoWYJkIfpx/NkMTQu7OQzTY6PWtDTJ
TJPT8GFGBWLw+bMrsmQheY4Xbg8tJAKRe1iRt7/Y7lvr3OBuixub695+QvoQSMlz9VK79RegivJy
fPBtltIgpOH5et1bmYOzfohHdsYEBH3RX/k1rGnbD6spI0SmI8/DLa0MPufVTSXZPYBPA0Y0lID/
CEft4oB1XJhdHbK4nqA1K4d6/GfeDXY4+xFphTCitbI2HtDpqd6mFVCMFyX8kkNXV2XSRnHwH0eE
eoJw4liKV7b8F/x2KftOisnRac4L1w4b+0t+ERwSVjXIj0IoE/yI4DfIPGgE34uP8RF8ubCGb4rx
r3hpzQ/gGZTZYd7D9vdSFnHmV0F89L54924rCJk0X7DVKJrA9KBbKdtAkfPHBdDA99NS7/eTkeND
dmf35ctfkKmsuAnbF0Lk4vnsyY44NO/mFwlMlGNhO5yREIepqlIK4+ZMQRoa1D6/d2z+9ff6+3IV
C5wcjssNZ0r8UjZ3uTXBWQxcbVhIFrUF5+r5dR+tG/NfSnPuyeD7jkvalAdV/tv8V3gZlOmUi3/h
3Xtp09qUkd2/Ll6HE1nAPRkB0Y5TbhHu5RfvRFHcMgQKKd/BGbIUo/jo4gqIXBvX0aCK86rrRl0J
NyD8U6G653Z+B90L1X3gYgA+1dUfpCqtNADRB4hEHUHCYlpTWknRgeTbl9rHMxFxZ9YCeiHYsJ8A
MOg/JhS4hgmgAljiomZ04oF+wcARsEV6Seo5n/F+kiB+/7Uv3apvw8jkXov9rtvpcmT8Vo6Nbxim
5rmd+LgOEx834P3kPFxMMt0ISrGZJvbO5Ctx8Q/9dejlFLITdlcyy8wlvwaIjp/wDSFYfV6PFzff
b+V1m1QQ94ZoxLDdH3kaRJQpZsqv2TLeNA6gJPCy6D3yl7E6QTQYasRusjkYYO0wjpczc7hHYHvQ
PopFXuKKJ5BFpxVOCIL8ww1hcuthS7cuXCcymXeiz9zRglP3aX91+vS6LpELwn0vhpGdRDLGWrCK
zHC1h2Plt3Q9+hCn8wnE/TnowCL33DmGiSvIrWEn5kpKKCMhJVHmJ7YbbPpSZfwjXuwGr0YLrSFf
EFNIDIARPQOxi9R91mNNaRgNzBRaDt946OKpQEIIPsXm5UdlW7dqEKSGJjCylXwLNVx2H2ctQtmL
XDlpdmzUiycjwDHfPRsLpLutOD10ZILIefx62o0j3wge+WpZcoJatH97sblUtFKzkE74WvyupCzn
2kBFJct3eR52PaJdNoQigiSNCoXwxwk90iTVXpVC/u6jgllY95I/+96jcoelAHMef5fWvjErqk/a
IN3BpaVD4ichvITQxZ9hzNl8Mp7xTqBvX/DI42/F0zRHq/eCQgvaX0Yqz+qztwc7lmaj49iiPhCm
d+ffg3LwdB9T4b/cOD7JqmIJTzGeaBbsD5eLJWVGFxXehCSAyFF79twSIXCBsK2G2d+NlSE9PrUP
bejAsnkE3N741K7gRwKWERzFQ31RyoJhbp///O9LLc52p3nfuixXV5U1QMCaEuHncp0kk7cznzzu
73U1uLYB8B4UD/Uzjz3EGMF9jpS5zOKa9Nd9YgGqBNXWeDNc8ieXfM1bQALZf2UgHLbHrH79CdBT
9uPECdkyJxlZokF4PPsj9tmPSHH2o0WLev3euZTBWZ1VKTZc93gLVwui8gDNZ/NkHQkOzXyS7PJs
b5m8XCgVM/85nckuwMRLHqQXh7b/l00khjQIKLbsqSHSA3kC+l9Kwhry4VaZUMqBg6Y5rw0mx9rh
OloYwb2LrnGT+FlQySCFU7gQhl2Cb8BAvLfHPpwBjvlTMqCWj3QecAnKfMoQfKihqu7ru9eJdCjo
hRp6O+eTCPlQoDTo50AVXEYurXtJ/+mI3X3nEps62KisKIectXpK5HihnLRuoAzyRqAnAuo6ho6q
LDa4FuyfU7gf36uAF1DxGa0cQO8CqP1AL4800B06koewx9T7u0tzCDVTQ5mXPNqENxr6sq+p8PPq
iqU0owyeaC6AJvoaA1jxL0AWLM5a11ElchWQIMcYR3990EMjTOevGKpNr2852LaqkddkHlj+QN4m
8yBoJfsilWN3MQwR1LkZ/8mYczdI3LaHTeFZ868DiBfhwtyDAPQsJztSTkmZO3/PJ/vmpr5HiHJw
pxq24CSkbPEJ8X8vuFlUwxd3VYUEqyl+LZUqnNcEi+6QIg2XvTTcwowuBhI9eF+nvt7EZloNHj6y
x+Iu8hlNf6p3oSSeQm3bU1Hzx/ihEGctN++ZcpIO5e1DjZHV8+t4VGzsfUeOAK+T5vaQaRWSfM7j
rXkcQrIrR468kqt5bWQ7J0CnDbeExCWuGecn0n4bvwkuA+W0nKyr896lEmTzj0oIoGPtVDtovQbF
ty7K9R/lfBtuJ7t60Kaue5c6RXVpINss0zvTeQbraJEkC4r1EOOPHvVgIuTykf41ZYCC7jjOo5As
dh5dLfZ3pXxA0IGxCjhrgAYOlbeuwpfvifaxGqbZmb+8qyyrB0Gf+cQAqRzCQm2RcxehGY/Ue6yN
GR6MB5cPMfxPHf3iKxNTwZ/Q6TJEGp4CS3hom15mHazTCxyBUW8eyF4SjUZhb2QD0WDZEIUSmKKu
cTqMNcVn70e1QHBGn+vlz0F+46mYcNjUIJnPVTokPJkfi6Ho1sy+KYEbaEUxHSbR5gwMceIlfzaV
rM5ydruM747e8TXeIYumUZhAoRSRpGoHlQc6mgogyJcclu7VJDEfdpIteMdwIX/fGmZLoStFNpHD
Gd7I7wgtYbfRgiK0V92G4+9vMbilLQv5fMQG8ZQ25FfmA48W6886g+GBgIho8RSivjsDQR5uZgtQ
iMdf9kdAuHkoCJGbQYT6+7HvO2LkpwcqztE54mv3rbERhbsXcOT2oh7o4zPA1xsveHzZdNtc+0Xl
2o19ZvrkTjLLVJwmwm+dx8nfTDlVY47MqdWQ9b6rARTC6CSJe+BJZ/V099beN9Uk6p6Gqel80n8J
E4jGxfOCfN6+r6qDabjsgjg+CBrc0LGAJTb15I4YRIyaD53Fbbjt1JS4Pmu7m7oetID4dXU9MeiX
4SnS9rSekA/7n6rg0b5fDSl78SX7JM1fWqBmQpH015W10NBBk0RgHRG61NiPt8orvapFqSVNoXwu
xUyW7ci8aKbrwE7/kvVZOVWlXynugrvbf6I/QlD80OXrpZG4AlpjQK+4yHU/SdCFKAUr6kq0lzwG
kvvKsgd+2VcDHjYozrgUy15kaLVshoQGRMPH/Tv9ERC+gPAiRDgGgTQ+0M4Lw3/FUJ+bAOoIAp8/
1NJt1UOFSXTnrzV33bP+NbcTwXNYAWtha/dG/OdYpYoIFgEApzfgJNsNMdjbmIRBUGzKDWrGg+WI
/5MN65vybNl13gIHxAicvSVUXSHryWv9lJ8/UMqmHtObKKQHSBYqUATg99zDJ5ApFTTvyBRW6TGM
tWNtvpIHGasWvzBJuvpt73U8hHy9BZfQ2w5zooQoIchFBB4wwUdlL7k/2gzJQ5dKqr3txYZ36Nn+
4/o77y7HLnxp3g001gndtfkKilTYQeXGPGI7rBx3vI2LUdhXE/nnz6CIw2kPilKRvoCadZgjPf6t
knifF27pt956tfq+Zi/12LKSSr/LBDt3uJsezCLvg5fpefGHTaf0iqvTgd4lVmmtB2q751O6mGtS
yCeVi/qk0FISJFDtHiIWZvQ58gT6CLCIuh65nUIyt1C/505PLCVbJmMKuxoqiZCFkeqfO3vKpmdB
Vv1t+Zkk8fRH1XUJBN6+6MRU+Bos358yd2ZF3QNUirAvFR32YEk9A3DXo83fVZJAKq9GyvL4uVSd
80RnkhdUZUOxXB0DQsZszB7T7/6EYexHRz4mKz9JZIu/l6yLCF1GChSwmlp7vsfe5Wd4fdvlN/1l
g/N/5+2qiRIOnSOqeLXiEiiSjuNZZN5X1HFqcgu9lnmSbmDQFqkZiqx8L0KBH2/I/YezKCYjygso
/k7IObPt6GjRJ4pEecIp+M17mHuys+snaagff4m/u2joEvS7sXsIUYjzYve8TH4l82bXglIA2FeU
q4z+EMgE2YM4JdxRKgTSWMczCAU75hJ5Qn7eHLkw+BbpIh6WH4FKEFO/S6X8CvFxADQC1SeSLgZK
QIHlcroTaW2+TFhIRXCgV6XEX+zvRunckAi3QwGASbA+OJ3AczgDtNbv5k9Au/tz+wN/K50wwBbK
JyBy6aZH187h7yRkP/SxCyMXZlBVAanx+vLlLwlIOLQG3xBi1Us689/zSDz9TuR6hgH2U41b98CQ
s4fDSJdqcjl8dC8mYG07jJH6DM/DVTXVXdb3w8z4rZatzZrp2hFyNn2r7Ydbmp1LPjM+tk9BCHqc
ilhTSkCN1+1sLTVeNdPHXKp7H2ox1F5M3lj9aaK7QzVOl8P7VP7dGykN453NSXbL263PR6cC5gys
rnIdZqcJBqKZojKerqqD8SOE2OFrZQcvEttLguYsr4LqeIcnJCjvxi7auebEhorNRsVqyykhcbq1
pGD+3nR33QUkWNBsB68va4C8pwZ48MFDQT41BwTMktRUAyAv5mX6TZkjiVJc3bdP0poIL5jAQ8+R
Uap56WklT0S5phXmdPcjIY3B1gTeu+5TaUqhd+9f5G2jVJ00lJIGEio/RGRJUuVIptmPMGpVYarX
HrO/mQzcmMw44fLLgNB740j9Ru2uUpepk37PnBWkziVfuUshR+MtVOwgcfwndJTzEPSNS70ylOVl
C4Im8R8xJ4UVPRfrUXsDNXwKGnKRon9+5Ypws1/vOHsPMnHPJKTO2GE7fvUNTnL1758q2lVioPvs
2FrwmIopQ2AxJtWj+dlOVPgfZoaZRBA30DBIv8qouRHE+yT7sVZiqKRxsPKSpogwaVDGyl2FmZCR
3hlQ48PfPBPwYelfprlcpWcH6PUSU6jAUUvR5z8qMWDvow3uJUmzmoN5pxe0eqQ9mIbiZxnyfvkI
pVVxUbMp2KU4+tCXZuA46CukDv6mJIr/RC0cPGWw6gms+ignQZwhYy8gzxjIJ1lLMObyeftzZiY+
enbuo1UZrgUP2zbW0LZZ8T5iuletTNXkL9ndqgbQXjbkRN8ZI/9RYuitMrqHCWtimtyvXI+b7rrz
8XLsMj14huCB9Tj7IqDouKm5dV9HwoVMoPhH5pULdOGGZWSNjCPQ4NZjEu0Tud/rAb+JfG9LiUm0
Mu9U5yOK+HkHjnLpRSZAnnnnWZ+Pjpx6IuBT7say/Qx+omq4nOWJB1iU6QAhBtxSDI5V23y9Eip/
Qvj9L5o/hzyqu9UxUHdcBseHmERJ++kTlcDoEZ/QRD2N20ngaLCGKxlqiGNooQ6cvwrDEayPwmUk
kW3QOOwUDIBFVk/1jwtxK6OJeYOWgKwD/aTYOR9RFJt8+aIih4DIQ6x5cCeiurBM7+pywobeS8qQ
Sk0j7aOg/mRjiZYbrcPqS6SzbgSAMlsfNBPVzAQAmJmoTyJHYJQkhsdx189kMox7a9lY/hIbkrLg
XHGn+ghJMAsRVSAkwTrVWQn5gTHcd8JikK2/1Vet1d/mD51tW4nqdgRRBDxtR/tOrMcZkFVhPskj
Ek7FXqlEoinTDkJhIvIgjiNew7mzUs1j3rAxEwWqWd+PBpN1xwdlf0R65i4Pw1T28B3LEw051Ah2
xAYcR5C6wSRG0G8v6mp9ZX4SzUQzpo7JOlTpsQ2HJWPpX2w3a+07UsT2I3+ifX6FeuvOK7zzGpyV
6t2lG8QtZPfvA1ZduuBo3pipPbL53HxeO6DZhgFd3v29GOvW05LMSem8mFJZ7Z2QPGQ9618Ce3AD
QAc+GtaD9SXdKYhLiq/Pok3KCqkhTZ5hleI23cB4TlLcabBmh8y4Mf8vz8MVYL6css+dR7AyiyPH
QVZYz0T1O6fgj7vQso4Czr8w+K0N3yAYgmdOjQlcw8a/+Qe7C07mqQOsV/30iM6INquD2KjtLMBm
Kz0C8Ogs+dL8tXa+dAsW31lIGA149aZG44/KT3cMa/oiDO2v5ZZOQ5qQpEnZN+4wRJn79xdsAFV3
SK5ctJAPL2A6HL2qVxLOWFhgaLziNmWay06iuS7devNOWGgSIU2julWoJfM9qMpUrWEQ0GDkVTyc
y1/IIKMlIH2CyQlcYtiZcN47fzfHkuHoRoSbiu8i0dyMQ9/JoujKO+KiLd/h1EpLtwLYUrS9MXmR
UMPxmAm/yu/6i/xRH7kDtG7nINbiqHgsM6ECBMvnbF0Qp8qllRaq0XvBsDYcwbyLVhjetmfAqlA1
4tgiKwLbQ0KGqttXX0xzaijxtpju3Bt3dQK6qb974/n9gk7Xk234CLH2eXKpH4qJFvarI+RwehoR
MtnHXuA0kqWQAyMj80cXMuvAvkkfj3aunOkUIlQdaMNOUCpcf6PNmwwvA+531j+OjCUZe2E0OUbM
wzJ43DI1FvegqAt1p/TVkwv2ujJxlaj658adoSZ6Z1/7b6OHiyd9bgU2zElIJMox9nxJRjhD70pT
AZ7kxS3Hb52Qte4E8bytSPksiW9LJDafiKjDisqIBZqVAatcaXSSPy4Jfd7l88a4unItQ87apMwU
tDPIX4hmADf30g7Tlfmef4QQVZf4d3yT/lxBRhOi0FmRZIBqZUO6eCOKS1MEheRVlu0VK4bQSSCE
Hl3QegS0KYjMFlYAqo+XDYTsumNBURSyBcOVi/O4Dy3LnDrOJF0e/ZVqzgESYvBCtaLN56Cw+mMh
WoHoCU7xCm51pHQTbrGkwaoeIcH77/UrJ1fONUseIk7vNi8o9c3w0A7/ApY8IyAI4mEZDNakdPc/
ms6rSVVti8K/iCoDpldYsABBFO2wfbHabtucs7/+fIOuU/vWPTsqrDDDmGOOqW7garjtSfCKgizs
DbE45tED5or++4R0wcyUkvcx76G4B73gwjeCGJPnvlK4Lbyxjg6MR1gzIlVgemkvxZTw40XoII4O
6T8hCYwriJdV6oBMBkMlS5wgNVuJ4yU4UQ665qvAeuCb5kXbXtKJbfJch3jP+9zSW7obLfrULXvN
RIX0CwnsHoRiC4pN2bUkPaj7Xt3NAHO4WTL/SJyNQ3xJD7FW4JSe0uN7J29aJ6+GjZJaIj+0J1EF
kYdozgB31pQhtLAf5oWT045txWzRbooNI97LKX2EItI+gE5LHgEEV9AzCgH8ip/wv0VNtYCXCBJ0
KDCVDKh272UCv35BcICz+RN+p/HNr4BYAXYA+cFgCAQ5ytBZIHdPPAAaTnSNZF8I0h8RYwGqV+J/
/IPON8gN/z2VzQUEyYL4QfSe+h6+hO/++//7L1921W+dIfCXP+HPeER+u/pd/T7/8jzgclQv3lvD
5Tv9Ee2xiHy3T3gMwxudEZXBIq0MDp+X79N3c+yOJ2/14eGzmteH+h1of7RejBtDpmDCADxKi3r/
BCMTlnX6rAxu3/AsTh3hsiDl/D44PjAdvwR9m7Ni1CNo9fu9CUrjd2/f/HL9y18BD/ujaPCTPZj6
5+mzwSPCev68fbuDinUHrs3ag+UXfejlNiyFlVFk4BUBT36BpfjfFXxsXm9Cwu40P157poxsW/sa
gdojR8Z7SDOIG65gPlUQx8ADQNsR66k2cKJ6vLLtYpWhWhhdk0d4M3C7KAuX1WfvYW5m/Y5ONi+6
SJE1N9TazNpUzLJ/em+RL8V3UwvRdAznph0gVx9Qf6IH/ukzacA6abP3Qh8+O9h1yAxHs8iglbu9
Y3c5fRbXZJXyZgWCEBDm5gN6D5M7yWvCT97c/uqDmJQGR8Z1oEw6rgV0u6cg53ErnVdosvUgiuM5
WsEqa40qvUfeHNeHteyKYBE5SvcctdAZ6TsxI4jyVh85ZnsJJ1kt4fYRR1ZBvva95i8fGjNZPnr1
q30I+cwoWWULewq1iWM3Y/Q6gVT/+LGxyFl5T7PpHWhBGUzCQ1TrN4KXXcb15Pa+7S+IL7pOcoz3
cStZFQjjm6052Z2FAh8eg5uBSjxg8m9wZZH23UrBbD37CCvYBYAkAncg8S6hs4Fozp8fu9cuQqT0
NmaTYnGEHM9s0E5a6T0H9ZwTfPmsoTLo18avYa1Ykrf1WizO+l0dJ05UY4n300685BnqwT1d9g/v
jcGN4zlAR65LO2GjR1OpfzZMvQnqAQKe8dYsw058nO6nx24zOJlrIItSSep5J6rGnRR2/3l6j5iN
5zdDlK6TfdqyzEuxlfSU3Gwlcvrz/PwB958KDDT+mMlYEZcCgWTmpRknPUfzEJ1SFqZi0GhKH8kh
aBrHX5X1e5Q2/HvYrBq6AWMGIBhmyISbZBUcrGNaBplmPqcVt4tdVomQ+aOL9E7J+/PIoAVv11uP
Ggli+pzOeeikt5XXSc9JNedqJ52cghx2iMKnfWAsmZOZvbgX+27LtP1r92ARTQ42X/9aySvYBCd7
yNZ44UGNdlSmc5qVPZhFfDOuL4ZRFXEU2k1S5sP4O3v/uEYohsfzaS1zNwHNJDGCvTEJiBjY91+I
Yi0jKTV0L55Jffi0++7Ksg4G0CNpDTrjNQfmFVx8h8CJnbiOaN3w6B/LmlvvHDGkJrjDzYHZTTps
maoF92VeNKB33ZN90A468TOqdZlZGmyg10YXfxHsLPsQNWIUizFGlAjf67lrXwTWS9z0JZeTrkPd
JoVDdOnSbcYM4ormgz1kFbI/XgFgML79260Mt4xtb8WT+8986MTr0P3QAjfiev8YIapOi5MLbQ5p
+8+LC5OzGiKAOmgMKUSs0hrXCHE/NqViDg+DXG20D9fhLrt2V2/1fq2o9CitZLXBLazwVxeYiysn
ouektaKVnsI6K7bsLUET5lHVg65tGz16Tus9pE2Qc6r3LtGl6/SUj9FOi84epHA7CXZZhy1jJl13
lboQ3pc9nM75vfFd/4anTR2Pua9Q4uMXG3r0WYBobnWRnbf9J305xEjAqF41XEgbh6JuyBQhiwQS
w5v96o8TtoNGjHGJNyz1NmS5+Va6ZPhrh1QieIeUUpNrj8EiXqWIBEIcfXL90SlkOEFyMGxpdI4m
vQaDo7p015prfsM8HrLd2ybTgzcxDE+oiK9QpQ4+tWkn43OAADmUz0OIGNYa6ikMIAsbKXBomByt
LbMCSr1P9N79u90PXH71YjdO2Gy2i7YjTkQ9Rg68h5xaMPefsS7Ys/tEEJaLiUWI22dvPsXe3f51
ogqPMMmc4fV33kPsyrYDPWzDn/uMU+3JaiD/Fyw5FPiP4Bi9ONqv4QkvcyGyqpdUtnpEXl2m/LR9
DBkN5tFLhvW7JsdoYf1OzARQ40T6Bye4ZzXOUmtIHbQxbOSNvApwl2FBuM4cw2v3Hq2Si60Hz7Rj
G7Y+oPe8h/PBGzlmY5nMGEFgbOpKmHlO73SEN8S0X4OqCMc+CERA45S/iR+fz4T7rz+3R9qr6V06
J5dQV6QOJ9b5OIBLQU92k8Y3xSniw7Q2cLP74NV30kXW6u+yQ7anaQFD2KWhLHAsAyOTR3L8frQY
PIXe6CNp5vWEjjqW2uE1z9H6Q54P1ZkO0Dm1c1xf1sonA8WydcifhLZ0L4WncPnh9ia9Z8RY+wAJ
xN4+3sZNPO+gmjwoNHu391ZSwahjm5KTT50ydDhH83xpDpaN5PQgDW3u9J1Qo4of/IxCcbb/vRG5
KKBxulfGP6VutqEtZDKg4Q5eN4RDhDDWxMX3oD3AWA0ZAhYzD8NDQSrUI7jf9eSBmdJqo8zJudIF
v+KU26wb43SDA213OFG310npLVvYFgNB/IMFdtBHGFlSWqegVdNBE9x9GsAxASt77y6SRbLJNtmW
1JK94KoxziOnKN6lNMT7gWF4L3+d3pJaXO8dDXKe4S1gmIMBbfyoZvecaXbRya7zw953YuSkfezK
wBmWx8poCZ7cBRStiLWXvXlvETNotr+wdxb5YvE0RtyqzgCwGhC6ntR9ZkVm96jVP06300qxxZK0
iKtP4qMEDFGJ5m836naMQ+V6U5P+C3mX781xC3iP0LX0dbrb1GTtMXW/t3EjOcc1VqFJ4cTQeB8/
bZ1T3sprJ6+Ru4MHIdk8epkDj9ihebf95oTn6Npt9c9Rvb/EvzwHC+jJk0x0mdbnuldLWvy7TVof
zn+33WO0YS3X5mbrsKwwKNyXjHa8ar8asxxsEgMBsPfoRhQ3sLclvNx6uIa+rERg+94cNLNr0gxo
bwwP/i5wknvq2Jq3NjvbiRvxMXpaLBpP5yYTK1IOisFGoZMTdkZVihC9nd3jzelb+3BoXuKSLEGG
cqTvEV+M5EVPYWvIRGVb8xukVWp1YRxIXPuHsnFA2gQu9zC7uEVQDstE/v5OOGYxsNirV1BNTr+L
r3PKMEJCFSxlvPy4oLwN5D9ooLoxPGNXHKwS49XjfcqP+JweYyIxj0EAATYuUBSxiAnHawPZ9EtI
rZ54tQoBns4Tr2FohDQoGflUdhhUeQpRXPApZhqBnwxw94lwo87oihpKbViPmRTGJt6TCu+2J+Jk
Fe7RAf+NmEuvkwCoB1xQ7gu9yQHq9CF5Fc4EnRfbSl99LmooAre6DZSvkTP6z6Bpb0i37oMWsfYi
QEQxcFTueMAgrJkTkTa3haBykSG53nva++BKnFOxe6xZa7QPKpbnSWhifoUPXPwufHXBIS0g0wtb
F7TNHMexMHu/bhj9YOj9xXbjqNGSXb63jub2ib2gk2ngkjk+DKNfEsbtpKjaRi/4UxizDYo3+Av8
dbRIF/GVJ27bXZlLo8071BxCaDoLLiGrxWwQr82jtbn+aEpwkRdfbo4i83AeO0xEM08Fehjwc/eM
JPCUVlD2IK0Um8/7oNbCXB2Rt0nrqHDdE5pCPabH9JilCJcPxnHfCRVGy96h5S46NMX6VV+tJY8R
hXDTtHefQnNw8AnrfGo25mRapDXquNjF8EscDmQNN9Rgl3aZw38ddugWbmInP8Mh4azjvYEGzj2S
J+7oI6Stn6hmaZpRM2TcB/bel128Rm1MmhO2iL8XaZVjsWM6W91vDSvJjbWugi86wdJvBOi6D+qD
a3iQ+4b1S/MwX9GgIUKiAMRTj/BklAQ0fqrxawjl4p6sSH7wm6zk3Xv7AnsLlvElQEDo10m2hNW4
UmL02z861eYkyPS4klsffFaN+dffk3FbjP7vFZOEhoTRBhKLR+UrRJDFzl0fuVDv6ZHjEMoeDJxD
xhw9ISG86DuE6YrX1nU5J0/L1Nk/H0syl8jCzdnUu7mHlfwcNj3KwN7JZz4DQd4R6tW/TswPAiqz
NDWvmtUJsJtr1gv1eX/bfwT0BptJdA4fHIUaJh0JQDwrMWYrXtgFSds1uRHGsGcEWBV7TuojMrxj
BBGHg3OzSK/z5BAzU0KbgAnWDncERXvDdMSUguTVIM9jF9So0vr7KmqHbnTLGCC8zRfJnLzwGh27
C/bbtWAooCTgjpT7IabxxsegHkPesifb8CnxBdXS6ZLHEvNg8jDK91pUKUg3W6ZZHCMwWkL1de8V
Pun8d45mkl1BmjpQ15b0Dl6TzecpvITVvDk4kC1rTbjPGKx7dO6SKfeJD2pF9R9ja6d3pMRIAts+
RcyofozoyQDsZhEposFcpF1ZAqS3FjJM3A+NWOygu7NmhiAj3Rg4dHu9QmgtIWvFj6U3Mcg0dF1z
Nh8H76PjS3l3749bPDLZDQEsbDYs4DTf8kcT5h6hGej4yIV7yJtyGhiShSHkzTgbuHVzpWwYt/27
7wJmIXnKc0J/4zRQ8/TnvBMUJf9OloMxNCsYqUdcpfqJaDIMqt4YZjKfhD6yx2gKCuS8nHczew9i
PWK4IXqmPsxMvlZGUmHGFNzQR18yPAXMogrP4dHMEK4g7H8mixidd5+CJFQaOAcAGJTlvYv37fhb
i2xWMOJAh9jo6OorsVXf0tN///k6eEMAWILsI1/M81AUxdFpMcDxPcdf8zH5k29vlDHki2VEgI1/
wSQrrM6U/uOMSrRXKj+AA+EvkGTx5ctpGOHVAD/MPFhDaJhSziJLqBAzMaGIf4PR8hnIRyfcK6wk
gA2D82+NABjlWMLPCUxaOuvESDqM1HhW451oF6CZwPEZzPyP5IcGTCdgXnKMTJiXj4HREiUJCLHw
WAzzpsv5aGeUWsM+BSWjrdxG5+LoHUKIwVAIK7ihhW2MTtwt8DIXbfNFfEjL+J2BBRvaUdSphxoC
NgCGWgCSbNrGCQgjzAp0hnp1Jzh0TxEylaQg2sQHLk0WEolo8wNhEaS1yiLsLVUWPBwz2Hykpkg9
UeoGZUB+gktO2OFTOyfihCrrwXiJcfreDyoInweyJ9pRvVpCmPmORWef1XbX8d43fqePbhTCJ+rj
O3HE5K7pKGQfkQz52UdQSs0jlTW7J9vfSebaB7mdWgzoFeXtqrRo8XGG+aJkJ1Ue/Rg4xAkYIJ9b
Zp74PqQ9L4bN8zs99x8gOufyhV/Z8Vxso78YrujxoaGD6yGrfft3TpxoBV7woM1xPwYeZrNJ30hv
j90quTXjkGJa6gM3qQ1WLHfr8zB6MrSEEWzIRa15tGUtpEBExY8MjwE87Pw24Kz79DvHbcNqW1HJ
UKzEndPky11ZlxkyJyNucSKaaRu1MObBx4+I9hHYQlRgkK4AsqLSWKPHhe3g2HGtSbtRecA9AT+E
JackvnRbdOWuM9pWuKAAgsOrnhWK/yqkTEV5O0KgkGZU3FaLv0MxAdZNePZwuqznMjpzHFlPHs79
aRupjpKbKvsLdgpw7oHL3REED8xNDyHAODxNdg7ZLTyxTgXzTjl1DnYLXWygwT+D8MJ1Q7nHAdVj
VDGanDM64fhrjRByGh3/aqI5cv5b4YrCaXj9AqyhT/OQo28M0NTy4TL4rtfxZyv2ZuFzOIwKBAT2
/Kut9/lz5+igVOcfOBY6KLyGP7duXGFWh0UIias15tx14UZzSV/pbbSmtZSB5UTDjPLBstGTrAIx
n8eMQOwK0C/anks7GUHwIuxacNgcH4aDThWHjVcBTqjHJXaaXj5bmEuILpni5BuZsUzug2xUx3Qd
uDwZ4BJd7z6E5sjxVM3ZcSlo/uReUZ3mfdWwqVtwDghw8ZSMJgwAukproxelhcNi3XgBpIa8fAZh
qoA6zzGt+E1bwYg43gzxLKyWQAUZZhc44EE8pcZfNSthWMtzuSj/tOUdOd9cMvZWS05TLO+6YOtg
2nCGKDEoRsNHjMfQNrzpJ3RSrj4xNpdXEbhslgRqIV3F+huuZJGEldYIbMnPowZpkMJe/H6kbI4e
ZazQ3j445qeo2oP0blGG4OSVyAc/O3Rb/iF4JYS0vPFUDQZqKWbsKq+n1WcH2eHxlVVqBhPue5lo
KscNEerHB9R8Ki28lvwSIoT4qTM67XBiOXakMuCt8FqzvZdDYbM68kwdNB0OyRSpWsWdDewBtjBG
cgGzhGQsK4OegG6ocXksLoZ9eN8Q+eNTAC+V13+xYGg1lt8JvE5KAhvO+9SmrQfTvyPrJg8uL7aV
H7KbGysgU75kPCLG9C9d5K3x7iNgY+7HiqyNyoWRCkPNH00R48KBN8gVDuaCybuYsTxSnRMkl3Vk
00cPr//d9O4h5XZvxgtRybUdPl5elbh7cPMRGjOtog1gtvYLKrDebPZxNs38bGDh4aG0GbOlN830
nK8cggNbffU7UStde598EC4LYY8A423W3oCCsZf0hj9d5mt6KkKhg8OrQzHkmOL7C4JGjwKI1/b6
eDMeSZ6p5k/1FZ/vBz6j/AI8hUz8ko8nu+S/7I/WkeEm+Ir395a+9YIeCcxoTucWnEThHhzh0mmQ
vPptmgubCdky1wuOKVgbe0boPidU12dCYqVgSsFyjBuhqY9+Nazz3keNsdsJ1pZSK+6NGAd6Gt+t
80vHL8jkxqLQRHBE5xXVFpoVWBk6SnCVVFQ8WD88pYMfexCNKixrvp1YAvykx3I5wRoVezrc4iVh
0CFa+md2p8M95HCDrvpE7MmdF8nReSVwkalrettU+0EDJ8/HvauVmKDWgzCFqJXn8m9QTsji6zxs
xZ/mYMJYqaI8JQr2ZAVh+GoF/NEYgSJiHCeiuoPBRhWjPH4kKBxSdoRzECwBkvd+/gkSSKoEL96g
JoptqWsbF+bUZbAfq+N4IyoF/MkrbFIHGRNLcX1i5Gd5vQc//r2CZlgNULD32+y83nRv1ceITANl
bF1ERWXbCO8nPZkuLs47RAwr89Glpk1fNBJupv9Nx4Zpg10iB+VROONFmGzMHwHFJTf/I1ma3UwA
1NPr3fCpUFSRyXaCWiwfqp/zSkguHP2rxS5FQGR2LBNyJRnUAmnJ2n3mTxAQaMev/g8pgr//YIF7
DPnk4GNW2cZcXpEpJZeu1hTi/gi5Qc6ybKQAaTnBk6mD+zdi5QNoc3rjfBWiZNGDfrAlc2/+dIKb
N5KJZjlnfZqSQlDQz0fwfy5FPxK3mM2WwwUCCI9fRCy6Cdfg9hdkx7ETQHjDCcw2U2ZceSOYnd6N
wj5xucw8ykm839Z7h3rmHfzm9On9dBvYzFv5RyMdsTI8wQzE8nD2uza0s9FYMLzCaDp2QsAQChm/
3XcdlVeohv9m0mKFdMVzjmn+yaAJ4WC48qdggjnYC+w7UrpfBpRxpVlhrpKiAHpjscFIs8g5pw+z
lSnTY3y7pqCH1EOjmqui9TsG1XirEJ1KDJ8hN7Ox2OMdiPotJF6nwty/ASgueXrCJ960luj+1MYr
/2ex5068/7yR1cYr7wdScOkRXdlEFl4hLo1UdutxU4jAsIAy2zlvVCCdQ371L/jG7ilI/NvQ9qDj
TeUHKYVxnYVGKD/aDrlyzNIBKkGXhy5GXnLCWnLxaCj8UGhD2wd7gAIYNxUr/zYPn94b7C2/N2QW
MP/YZbgw36Sd4pMstkaXUHfr3tP6Zi1v/T6OkdKZLUys5VbMgWPLFChf+RmLNEAKk2Ocj3ibXtPg
kOJcoFdezAiWqph7x2+buLz6yok7kZtB1Q+gqvoIfJUeioY0OvvkRcoAKJwt7ff3WhZDL94ieKF2
QVKkUhZFjXtA+30ZG+192qfZggNTXfi3pCghfCHmJuC+gaq8nBZRH0OBQkLABDnv4X/POLmK9XhZ
XcBjIJGCS6hIUHcHWUKrhzri13Q5qyYvFIJqS1Se+vPL1OAww0/eLV7nT2zvAOoNhpeU36OIRO5y
7xJs9JV/Cy+idsbDnTOgewJdfdKYp1rbAh/LKpP2DTcUZ4hpGoauBY68dvSaAe2QT3e4bYyxxWbN
E5WXFGh1crJE0iPl3UegowYbWAPNbeQUntJdek8gETwxq83BvAeFytsjLq8Vxgy9KUqocdzpRtz2
YLgympXwvfGhh5yYJUZsdvTzBnuosmpnfAk47/4a4ymjqWCMjJPnlorLizulT92SejBWGlc2D5DP
wTkKEqVWjffS4xEsyN8+vJlrmI9L0iPNGGRIvGLJTi+U6XKd+i8l/nE7bHtH801TKVHrg3znbF+R
Uzym5BgD9XXDMvZLKg9sDDWO/FaAgCcGi+iCYF4ASysBzS3xI0TP21b/HT8WhIKfU8g49L3rpsB7
Lm0/6uN1fiKGjW4cDHlvZZG1C0AIITqrykPBrf5P4C/FJ2pxoAZ8/xIoHyvswQqLkEiyr+60RYYO
K+McjKs4zH2mdQaTeOBXyACYLsjaysWTQXI3qY4DtQUj3BJR9Q3BLeWPrrziprT6yqt4yqDj1ym3
N9NJSH7WW4SIA8BIu1vVZ2joo7iwf7//oo/15Q6o0+qzOfeEJiTw8lXwbhmKUzr1E2ACPeRkU8+A
oiuNLHfrfNyB1JU/Tb64AcpW/zaReIRD+taOFbgchnRtmCYHfbCmbFaCZtEjV/TnM+SS5eCowiFk
IyEVVwBJ6O4pnf9U8T+Nu0S20NiM80abs5m/bTlOO1UBUklZKQ5CaI9S6uqD3BQM52zLgh+PBXwF
ikO+mcJix5xAVB/N7SW6RacKmaOswwUNXo4bBTIeIIfaY1qU2AXWsBxADx5BxdtL8y66nZ44ZORx
y1hn+gU/C8E4Ui7ClGg5Q4PK/1aW3kSBjO1j2ZqmwQWg4dWHG0z+3ESwSi5S/2gekCen9R7zruJX
9wq2jY/u+Iz0QvqbvjEeVw66DlODSW48IFh64fahydax/ZBds2/UHu2VgFfV40v3rxIrqJjeEVoX
8muQa4LINgMI4occQe23ccUfrfBI9XDfE6FPm638rkIGJbhE6SoS6soZuoAuZPJSOeBa0mkGv7yr
h7wkhElw/NvePqz7DyokdbtOd5EiFwi4yElM5QFVeHvXqdeh1ugvtFGJUh160uW9TsE9XPReSSc7
BHQN481AJyA4l5EW+dIc6wXPiU8n5/6LxFj0dSCNFy3L6xPMmgtAgkSbp93kJIicTraMy0WQE4NA
4ypd7MErmeSMwRmI+sE5JpjGwDO9mJwMbAvdCvyf4ikZzfIkskli6p2l1cMhiaeYUdMgMGfimCf+
AH4PU1snZsGcEv9y3TO5RjFrFjR5wYUlhVWd456cSeJwU8pPZeCWY60r2b15QChQIECEtH0X/jXB
Qt5kLECiwJmpjzcASakRjwFxCUGsvhRnZaBZCw85yjCXn/qmVef8gmIwOR5z8AgV2WFC2uZIBlzu
4GEoc0Vx3lRziqjE0Mp0FAuWZgVTy4jcP0RAbBWqbSBgXYWsly7D1LAqgLs9iQ4Kh6qyen955RxY
gM8lnmhStZAUGSPfBve3VtQ+eshYhlgLYNj5F/LcWHfZykrPJTSF4EVf0Y70HlmYFDgGbAYO/0nU
Cs7bjfO2QSJN8oNn4mrmg8ZPUC7K+OD8kKwAJ3C6Z4Ad6WUxLNaCtM2FeYXVPlU0IAUSgC4ekWSb
WdD9Tnoo3c6NhsRKgIIN1gPaON/FKPBUwDNGpwbvYd6DPggRCQ9CuyI7p2hr+gxqCa2dmxE3qxOI
vQGRiPTsXMJL7CAFb0g+cCc2sTvoDFVyrLJdKNN1AWO01EAqJ+hnAo+viUzPsqdRiS7RKKwZHlTI
5Rajx5QHRF+2wGGbcMqcBBiJnBDcLguM1+ShMR0cJ3wAqnhI6XNxlFo+sKF/YMkWU3eK4NbXYjos
9Lcf/C1QRxwYXXUlkgHex40HGTgF9cTF7CwMbFnyyQmTP6u2ai/B3TS9lk9zMqP7Tt1av1rQtvEx
iSpgfnRuYXGRj8OT0TPI70yieXwHLD8Kk5CtYBZLA6x4TpcXdGBMVbV4DNb08jIJG0a9kq6rcTLk
70EdOcUcEEJCbmnSAHG/h9uYUlG/gQbJgw9zSHeFFcik8GFUGPX+LtuoQyqgSw4BSIRwB5kZbqE8
1hmnDfobSjEEuSMeVvZQeTKZbqI8sexKJWn5w6no+cPRMPCUQWAIxoT7N4RjaK5jtBGmqhK7pqUB
ZGUOfO5Nj5wb4aOgpCmjxEiXJJq3y+G2Q1pnSBRfC3bKPz2HjGCE9VSNiB7WYynqSWKQSdh0DqiB
0WGYjBr5zlQPqJfSxjcViwTueqypr7vuYlotaoxSLEVm+uxT2HmrZ4cuA3Qk8US8o3SlqVw0Evgq
3SD0XDmgsKW8KZ0iFDm0KvqlMpy2aZDIbEydM4H0k3TrWD/ms9ql7bAOWmu8fHDDicpVNLoCL3Ab
+hxONKA//s/pnWgRYBCBQ5Vfm6J7I4FJcmbGL2qGJAGMPwl5XhAFHVsEHTm+EwjiGleA8ikqCMeB
fBCAIv79lO6/4OhC2aW9Hpl1WrxVkSEJU/eRpvUpkgId5lM0yFChqSJmsALUSBBy2ME0OYGknRl0
VeMrEA7ibpyAfl2AbcSMEAPizMQb3oUolP4LvRdNQjDCZVZxQLRSTrjhCixuuG/5BpUb0BIkFjoe
yWUVT25RJ9rh52TAwS3JMASUQfOGLK1w6m6rQHmUClI1mZQeB2iYHlJ8sNBjfaQwqUkmirYkvpas
DbpHtCM0eCj0C2BzSS1LlG7yp3yS7VLRqZGQHqyQ+pZFlrHBixM6KSSlW5z4oVAAvEcAQQDCFgoF
hWnYuIe4JasJ2OsCT8JOY8IsJCy+hqEh/PqBBmE1nBe7WNhKHV4+XUYAzhtACTKlQE1sz7dtMKai
DZmYf8FZYPuIPr6aPJZKXRIZXIXoV/roKRL/ietOQYknqcvao7kooBr+9YTV4S9JQpT8Zsrd+6cF
mSSA/EC7tWSF0tmygJGGQxNSyM3gjpx5ZsmH6fN48eSTchZpxN3WmWWPGiVNtGhGVtMzLdL6bZdl
wWVRiRG0fA3EWW0P1r0FPP9tj0/m9jNHJkVe4B1NXTPvwS9IKBfg8hAbjPdse78FlttMKiAx6Ara
U1pHJhAacR2e/gPdp22mAOXM9i8gA+x4rgmctBLQT2R76YjhFWHfQ0dAjuYChIE7bUM3awwfcCs7
MOhdYCXUOLk+bGa4LC44oSkLb6AccnqaLKecKL2FkAw7ufiVF+RmVKdTnrfiNgknP0x1aBXDSs7y
L+tYhDcQRLmJI9Z6SwecrJLbX+NMOgW6P0TGKG5gtbdpdbCLMAClA5LgaJPHQhkL4Bv8hhJLp8QB
GR5A6LUgHr1EKnoSQIF8Cd9c8sITxoo1aWKTWCttafw7Kjav6RbJMCifmKiFuUUt+v1kMnkELCoa
XTe+d/dx4Q/wONGrxyCLyDUTSn9cVYr0BBtlUYrwcGVma96Eli0yAPL+r1NEKviXubBgAY1SUg/R
ujEQESoMaiaXT8Vo+GG8LOpuCPDpDJFEJkSQIPtakjn/D9xKL0Yl6Hyq6kE6yZQ+7Jz0UNlfYH1E
yqS5qrBE1xx5O646vYJ0qGiOoeBBl3sgtsvDHN+rny4FHwT+nl/0TmKx1rZCSxu7Qb2UkSIRjh7z
KotCYqJoMYbIiHJZ2xyi7WfZU9lOtSXrmeYCoinLNitT1BmTPSrTAtwx0X50LcSmR9uNyIC2N20r
x0OeX51u2HEOygRlCH1dPZoHcSeo/aPpjmIjrXknSrxKpFTnoJ3SIv1GrkZPT6k5R2ePT0mA88Bb
tHo62HqbWtweSVmXjKFLxzdmQv9cqQeFdj02XcQ0mvU4RTS1ZRPmLS9wjWtxUBgjT//lh5htSp/0
3PJ+KmHPLRBMf24naZvmdrS6EalitB8adtXoMd1zkvQFdNbTk8QhZV00ehwwll1q8tQXtGA4hL09
rog3VmAzqnOoXByPZIDbjGWhmAB2zLj5FDOtNBAYisIcewtTAfaVpcRxB+JfFgiF+RQldQ05faw/
8G+LHLl4RDP8OjACwCco48rEo1zHhsZ48Jo+7cj/gHTJ+zLdEPAJgAyh92ChlLSQn3vJq+hCgkP3
J2H/6GN8BbZQh9jkhf6uagdgB29gBh8yM+Ozlx298bx4fS57FZ9fVqNRmXQzr5mMl0kdnKVPOjZ6
Y1lH+h1oNxTghbHvypuWqHoOgZojSsOLyg95vvBHgEzF3nf7E16DnNbnnIiTQYcio95iniVTJc7x
iytYaygFNW9GyDRWS5egmRWACn9MyZdwp1gZ/j1xcOhgHpakgCO04D0AZiUtK3NCQFyvpgitVcB+
sDSju3H/CKp5JjSk6OPPChgVGdFdZhkZ0/1WCULheltNfcVuOgM+Dbc4MAUkW+v2+QvBiqn0GcHN
Mhjdfg5DLR4gDgu5yOfJSAFzPRr9v0lYsZfHr+pkK4KWWXFK9W8jxUj0WIFVUxDOBcShYcAJZevs
nFURKIj8r1l95swf9vIYjiOQMYgDARVJ98UreNuEZcS+aVH4aJaVqSJ2VI1i6tnclBEZ6Z5mVjVx
0YJOyqRixha65+zmzRwfwb/RTCdo1sI4rTGcxR2UCMObYe+i5cPnA2kdvUV9XuNDm6/QvOD6e52Q
pybGKfNXNyjIEzN4uoLkqyEFSXhHaDbxdfuMPae/pSvDqp9V0czknJVbP/dGBRt5I3Vn3VV29OLi
QFGFNupwpCoFq3fMULakLGd33Vdv431PwsegETDJ0bKtKhGq2KLB4DwXXykF1lhlLa1mwWvAhglP
XWRIYDdQr1Zti6pQSRts9UD7129OMYJFQMCPQgzkyS/5VhajX7BIVH/IQt7R2+QS0vAFpBiP9MJZ
0eBfj4ju4LhAPcU2ViP2l+Vcv+kywizha1itCkVtcuaCQ8M6op5ZC2pQt+k+U8aLlFXMhcuZriPr
h3Il6dZ0izKszGsnoGNZHMeFYaYlwo7KVBSOre6s5IgDwOUuWDDMBaLJglJmBd6rvvV0/6cbdHwu
0SSckWGtOfDYBVl4nCjHFBoNGeQ6A5+BjoTEj4gFIEjs0wRfTCLkj+iE1V6pxZFKP7+DxBR1qVbw
zb5yPwynbG9nJGHPPqpZYIrN+MLDbIaFuALA7XEMlIp1XxkIXKOjT9spvZIjad9SQ9ux55gPG5eW
/UOYDvVn0FUCH/41GMPb3C6xDHwabkhsmYLwn5gR8HYJEPPxSLBs1G239D/s7aiQ3Cas5qSgR5v1
Kc88oZ2gLgwHn0im4FGY5/nWQFySd7ez2S66+VXgk3mmXRuNtA1ALOGWF3gwCmtuiwsdr3yHMioy
3Dk4Nh/X7KOdWfDJfNxMvqkYbRGw35JHyLVLSp4n0ByLdt/OLnOvj4HT0diyqUo6W+FY4TpLTwTK
I2/CIhevAkiLLk1c4STtuyNR3KhAvFhZ3ZNNOOJYspgvj8tDo7jhGr1iwmxc0+5jthjKdI1Gskw6
VqA6WTGJWSOtNpcVWwznRhwFnpw3pqWAEcI9ibHStU2BBaixyzXiz3AMo1jfppIG2lCzrZ2hR0qi
lwFP2mLGQTj6qIphiwu+weFHjUxvVmCg9fUIOPVuwxhfj/+hp1eTKUHQ2Xj95dUU0zOT9dlnqCU3
pA7Pg52mXL4GeebWloe8ReGB/c0KbBJ/wsdr+1Dz6XIyZ/gnKabuoPmBFvIXUWQwl6k26AZO+rHk
G5Q/DwrxtRoQjvSUAiZvnu3jG1FeDbfZbNO9iCIgf7YNADo54TxjsOviX0uLMdqOmVHgqXTL6j+6
eGjudBdzgJAAT4UHs0uc7Yf9g9eLUTEv30eOYFtetBcz1JqxrEsHrsqsQJqMzyNhhZqj0oO+XLZL
V0EHlZCEaYa82dJq+4pFmDMDluvNzsdYfVBjOhGq/qsdLtz4cpQuEiI+VydC9sihWW3iL9dmcguY
z4qwTrUdVmheh1ZK5WAlQ3G/BdVHemuPUF+ZIEjw8DdcEzJQcveVJdy9NTI+fLMMQbhPy7DtRGuC
xrV3AqKi4EaDBJxbMoIPfo+DzlxPFD0v3oHFmCPwaG6ASYh103OOuNIt5CEQnkWZ44agBywo+Okf
d8p8zDRjIC/TqvUH4DhHRGgosFLKR8lhLmEW/gpkrtkeAHDV7XTMctzut2BRgjGiDLxE1ehR9WlJ
f3kEzN3lBou8MHXQyN7jgxWapKhlNqlvAS88mOMVsplINQ2rjuae08FeAU6ZVnny3A0uWPnO1CFW
hNr5pUbrFuHOl6hxkt2qMcgcINn174DOMMFAgwgO08rv/b2DbidhFr3wxzfkBmDccpJ5/49OOPnd
1I2DVv0bScc6qUcTSKb0eDffrwhiz8ccqen9mTBPFTYBw3mXZAzNObNIuZvPNwnjM235sfZPuTOR
SMF5zKwNBLOfX6efJRXQ/t2umfq0tLU7+cMy2vygD/9L43EN/BgkIQP7mEdXVGq4s7Cdj96K/qDR
AU74Pikf6UJ0iM5dcUiZ2D0nUEQ6Dhl6mBe/YOQwdGrhdVwdPbb+nTY9OpYYm5K+iEQBdoETJiiX
OQvwEL73qTlpzd+SCz7hIxejJY2VQ56G/yE4SDsmIC/soexxCiB6w/Ju3YcN1vccu9ANTt6dthCo
nPPs4WQP5Jt+Nqes9qTicIR8Xk/AdidqGt4tDdTSx6jz0Zje0beYzENmi++CbVtz106XaFnxV/9q
gHOUqPb2/sVHv4iVn1wDzUc7McPwGbpwQKqW5uKKG14+EZyvJI91ODmGNDlfm4Y+gAs1ffTl54bG
6JJLCbaSXXmXnA7qFqPVahQieQuqkZ3k2fbnvU1KJZVUvPsfS2e13Di2heEnUpUYbm1JZnbAuVHF
cSJm1tOfTz2nOpPuCRikvfeiH/BZq7pdny6qHvcoCBbCDl3R1putumJ5HQ9X6VQC7NeW9W5sXRnw
GgqA4huAaHIpkm3TxkUOLXp9kdcu16BotgXdGhkqNi3vh3UqNnUKwyGm9qebLHmHkJ6TSoOOWx76
F34Af4GN/kf//S9khrCf10e3b1McXRngzljvHsm6LVdM9G40dkY7BFd4jgc7riEQht/KD5Uuip7A
VIU9CozqIaKooXRBA4J5cbXO9g3ljIEYG+0H8wD7zQ83tKEHB41Ug/rmkLISEwfDKaR7Ncc4ZXsI
ATxqsNfhcEEpNaAVSrSNAfTIS25QRRcCY2aES2YRAl77G1tYOHICcLjRGTEW0tXs2Ur8e8dX4213
m39uto9e57I7BuucswrBs7mzwzYuJzYnCpctlBREF1GuDZdYqod2HW8KCFNglaBGQ8rhjLMn/792
DEqLzKFdQXOyDX6I3gpHxLkT14bUvi2d8F8OjbZccMpRrKjMyoUjrcytTITCWpoOc71EpqxZaNKy
/orgZnw0Be1hLDkA9tCOrGysyGaaBZPyhAXD0HwunFinX2IJOjJcB8pi+icxTR8T6Zcdb4mjFoNc
Zlw7AwvmXyzhvT9uqODMd9pfIS8w07n2gHsBDTEs/ENcBK4S73pTTwtEjJFIYSqCsfd7TZGFJBO2
yerSM+wmBcLjcRiFTv+NnOE/oIMEWR5vglGdRT3EX2NWvB+/eB8chRWeJzxFZm3YpmW4RDsTJQg0
D7nSFUoRWEmqWxUBWpMZf4FEhDguJsBUIT02lvD4Pcs1MEZk8dH96hjxp/O/U8BV/9QreRh1Oyug
buPMwakMGNCssoAUYzDPJRnRaLOmA1ZG0MkFKhNgJLNyKvO2C7sHiYptyfHMMfVnAQ15SuiyTN3S
54ghLIvL6sFGG78Acr/JeEOgz4WCFfYGYLf49756tP8UH3hzaH+xoXrEzFEReAHYemSPrxwS+dr8
E9EFI2mYqyOiBZLnwnwHWU+5vC0qe5bIsKyVmtJbi4+muWQbN3tmMLhBYus4XyeT/Qsr+o9wgsEf
e/88K/zhiYa2ioX8YKy6aQSYKA5n3cC671apHKxlxVwWsPUUBTBdhT2wpKP/to3x59BnSTdYTAMC
q30z/zRulN2yGlBki61lL1OV5vc+esbDxoclm31r5qMaflLWW+u9UvReW/QSuuCke1xvQk4pfyTc
mv4x+P2i0znBjX0dISQ/8tDAG9qb4d37AP4YjR9j2/anSN8UJsI/6FQNGwFevHqJOd+SdQL6V4oe
BYjX4DvObrlyiaZdb74n0puHB2BSDbB/wNLH/AzADro1UFHmm8DS87B0EdZ9AE1+eAj6SR+3bfFd
sJrkkEl1+MihnfiIekm13QTo1imnUvkYVJThjVvrXwcNC1TuSis3Tkb6UWnFssSQxf8uvFuGm7eR
AnuW8dgDzxOgV91457H6LGMsKjXU3CAJ5gfd2IzVekAHeNvKPoe7bgcTqAGR+dP4oQfXWn73a9hY
6d+o/MYNNYWHxuQ0LH3t2qoMKiEHqjB9cogRAkoInb+po2Tr7zvrHGBo3wN2D5HH8Io9sS34M7o/
Ib7opMXDPUbgIUEt3k9Ji97F/qlHiguoK52Ii8WwrEZyhKZf4lVaIKJ/UYkLClF9qjEoBj/O682K
lT8BAsZ7rzcRPFJ+RvM7kR5iexGBW4zI3ucpGSK889EWBsAoxl0v12LcodYHqhplCZ/L04iH0FzJ
5ToqnFY9ZuLViu5Bdevao9yeWripGP92lxB5EEHlvEWesjNANwt/Xc/u7XCXLFdNC7exgUkV6LY3
4SpWtGSYumshmTFVQK41Vthg3FWSH6h4L2/s3CidsIBWMHRelfJLIrDkyJsMnCFxhLKY/x3pnzHU
d4sDWA5JdZhxT8rFBHRh9eW61a+aB8nvUOFGXrxyfCcAu8J9aeCeGjddQnxhmwWxXXY3yUDcnFyY
nSjKR1F6mROdQM3tkXg10r/S9BY1XhFevezF95LTodaeuvE9kVFrwUc8bEXlXHyUkKfqP98g6Veh
mHqvSIldC4mpSkGtfR8mV6kwFm31qIURRVVetQmwioZYNAIZ4NWF5o+mXGrio3ioyuahiyUqVCgH
Ckf0R4UTJGvxiCM9jgkpC0rq4BKVxA4c46LsL/RWPU2s6L2AURu/V8ziiAnLVrH9dlujHVDuSjvT
AAKQhaWvDreu6ilNh3Jqlp6V26uUNAkbnupq4nCsEg/H4JiVr+A6tN+963vEAOPc6O5YPtL8pHOi
TXvB38gov9+CZCdbmyI+DyPvSwuWpr71600RbI3ib1Doexn5skXJTpjMlZ8Iz2lEHbGFUFx9hKg1
Z87Zx/cWz2VSwHA/BoiVqq7JYTciDmm2F4HjydP2ZgPCG4sYeZ0SndFU+YiVD51TbGyhZ0LDnfBd
J/sftIrFFrpGBNiw+rKG62hgLRrCmeXvtAAlpJKwVToS6G9tvxmlTwMAT+L9FOYPQU5HSzMlFcyF
goBwU4O/vgStFxARZxXaHmxkLNu9alKOGZxShC8OqNQiy+XmlF+e6i1KZBzkESR6D+64fjScrINy
aqiBmo6E4dxgqaSWKEQikpl+aiXPspuXuFFf+wb1fHOddyDjyebU3zA/ydmpK6JFaqz1/B7A65+U
uwT/Wb0Y9Zteb6bxK1ZfHtVOku3kfttFd1XuF6NmLg31VGDC2h1UYlaZgkqBDTo+SkSRa4REibaF
TFNBAtxEsC2E0JEVqLUN6F0qLLl96O0pQTwFB8Rhejf1c5DcRSw0GViU1HnpXYpPuuwW9UfL5rLu
gv/odBiTCfTG7haIFwuxWzXAQZaayMr/mq5atvHe97+T/iduccbqGtdApjM3A0fHa1VQAfjoCC3Q
jGitfWOAlkVvXJZxu9XvBKFEZTllvi0Woy0hOj7hrGx5HrsERl96MS0LRVYRp2WsQTLm0Q2QzP6v
RfEjvkvmo5YKDr9njWanyCSE411NT8ivKuOmChh6qHAKQtpsQ2nnLRFhjgrCoY6+i/G79t5M4CbC
uRE3hXeM4g+z/mSdTuc2+qoNevBubq0S81iHe84bT/4VpkOGalPxo7ESWmNTI7RjfgfjqZPubbnJ
mm9YIWq7TCuIiDRfGgqjSvvyg1eOuHlvafaEEhOZi9ncOyo5Ba+k7PTRxVsh2+n9DduUGl2tHEYa
yyeSH2150IqfLrGlcW3U3xOW4hXHeVaB0OUlhGgP+nHu5gat5J7eUIIvobgUAfWIJ615YgUsnnUV
rI+JrgErOE4fQ7Ttc1aSgr8HR5pmaUisU8VixDK65sQJZBA3kBSwbgo32QexXO9HxgTStvFncO78
OEK1byAI6zsFEuN40jm9s9odLYBP1VMIo328T+eUWcQFMKXQU02OwpV+M8V3402YDGeQT7EnLbln
GsqxxL1OAnEPpMu4j/4PbYcUGVJ2oOTZNbI4ybUWq8VQKW4wize2cG4xP/A4zkP0UchpJuBOAS2L
i6nSmIFgEbsDCpuB0043iYnlZoyvQv0jabWjpY6ElmuO2kxuEbFctTg0NXpbuII3DYFjOoI4SbYy
rvEhNskj2A9gz0ReEXUkcWiWPz221219UgSs8kCRkrgkiMcq4iOmbaIdcqQIQ1JUAYyQbpftZz2z
kPPmLs6KE4CDlGiNMXK8iRBiCz4HaAECS7CQVjE9cxXtEfOZCbcAf7WlhyBD/ucoENkMXpw5HXX6
mxXm6OsUobnS8cWXzqQaB59aWze/YbFu0q2lZeuyouxl8xclq8e4BwOuPdm07GJvERtvAwKF1H3j
KdN6W/XfufFBJC80kTO8Se1NSE4zFl8eI5ooWqYKL8pvbUOC3AYSChFJD+k0QaVm1xANqd4iP1lK
/TVACYjSJ9Z/DfFUMYcLaFTi8S33QCNE0T530bT8+fgZtvF+2gooqgRH/5wc2312LI7jftz3m+XS
CXYyGk/VdjgMh/yUXJJLdAlviL+ckzfjbJw1hFFm3Y90hyDAPugvZnCfSKLxssNcCFAtQFCWFXxX
0DDQRyC1SMtkWIoGLkaOXDjiP0/s5k3ZINy1M4/JwT8haXIqDhV/moO6y7bFdlgl62DXb2Zpip5X
2O6jY3QsZ6UHxKSGrb8RFdrTzbUbFzHUfkxOuDnhMkdVLlyW3uI7QyuUIhE2DFKpAIVRIrI4iZzO
d7lrBV3nblXJqyhZW/D64nWKUA8qItLKa1al5rR7C/yJtJpYGtZK0txwckvA5WCNHrOW9Xhvz+PN
//Q+zOfwSyhJ6VgxKWcsx5sJT/GJXsxO5U+x1dfmut/Mb4aLzJ/kmPx7M8HxvzczbD1mEPKmWFc7
ODOHIv5MxswV6EWquWDzCspNWG9FgnpxSACHZyfVOoXieRLOZh04A85Fqbkeq8QZlHZ5lno8tu20
sj3fRniBrCCHP/s1/jR/pEj/pGXY4Mqssm38WX/Td/xIH+J9vClv3rPmrnjcleww35P4JO+aQ7LV
d/paXyf/fxvFsd8b2+RYc1fKfZm6Uu2mgA25RBYtIvoZbju6BlSQrYQgA/aoQG+Bk7KRP+XgTRtO
0eS7Uqs55GGDVDuC9+F11kKX8Nkyasdnh0pFuNYS1CeCXVspayECmKvbU7T1jU0+6NjXH0qhsaWK
Mxag9TA5uXXww7MY81LAZ2if0fRjNMyIUnpZ3Lo8Ct8y0ISC5wwSlZZ2FAE0G58ZJXeb7sOgu+Rj
dFRH89ok5LSV8tvF6EYMS6GRvhQZrBEGHY0FLjCTN0lB/6+2q/rMmdtJFOzV2L731NdxZB2sCnhO
xpFiQUkUOWXk9O53QAnVj268qsZ7zcIu7mpXboqcmGHsdPPX7++6sdILXd+rvf8MdD9xalG/FVUh
vKIj6XMkjeLNMza+5zGvCQY8JDUF7+WGIljMhM8s1PE0r1p9F+bwRYVrJn8bycFCQwJxENqADOCL
bdAc1WxPlzejMUBzNDzLwqqLD4l28CRXQFXAdMJ+EwDCRCqh2xh4ayJE1x0U86EP2AasOnSywN3L
Lu2Vvif/W8SNnTCnNpYkPUQFBsRI+XMYU4arczTGXCvqqfNsGRThp3wzmAYgttLb4k+OyyVTM7qN
5azDPiLmWC28U2LYA+I0wbJnETM2VV0iSwxbs3DqeMeliUrbQGpFsMdxRUTPYZpQXGC5Z02OCUtW
sPEPT3pXNvdSfAcxCfQ7X0fyU8QSkCiEEIi6ibxHpR8065FEp0J+C7uDBtobwwQVx3sHfB0ocaRg
lQUnaTGXBkv64PTp/XwpUzbkjpU4VriOANdj3xTSvN5KV0M+za0ArkwxUupdGm/XIuEJMOCo9mvd
3ySe26ZrU14VKEgjQgTIcLypVQTqLu2uQ0FlcG5JBiY7l2lumLCY3iNa0TS6y+CSWGs/uwmE5ajo
lun0lea/NIcSzSnG3YSQBmxP6VpZl3Y4BD3XZiXS6xG031q9+8PbgPC/jp1jvjI4W4rNgF25dBTK
R+OtTADA9aNQMDHdhuHBL1Hc/W7Fk+rdKu13foUR3QhYakBokLDTn6N11pB9CXxzEQhfkvTep79l
/dTAjzJjqu+BhwPbkc5gbXGgHuT+EcWnUP+Ix7uZvJvBRRCPkfZrFu9q/RS592ZzjWS7ELYDgyD9
ZzCfOqpxmOuBPgG9yNtJrr1/j6u/KPkeRLfs9gO6KdNN83elsStMsDnKPROPonc0eyxsrxldZoR0
k4+4OLbWrU6ZJ5HKaP3OxAF2Igxfx/RPn6ctwdUYj4V3EjNAv9mrZ9RbXqOG4nZb+jcZiQA++38W
PKJy36NpwrCzOsvqJQIO2LiWcEi948TRTEct2/mo5dFiDOmhKdI7JfuASP17X77HwSFDmsq3Y3Vn
YVQi74zqQ86uzEybbJO0/kIMfroIwFl6jTpEWaz3kSaArx4VkFzSLn5r6l3cntLsqnd3vmYikIes
fTbNGdpDYSalI2NefEjdOzXRwL7WzpN66rAbjncWhHd1n3t7kJZW1p7EOoO6HPUXTcno13cSoqW4
/6i0XMMWiuycTeYvgeAWWT4JNmowVHd1bS76jJmVv9fZlZH1pRbkkTmFMX1mUBaScM/Q/etO/njv
45+hYNbIf7rP/ul/NRjKrUljAsOAmvebnkbpFZvflols+CkWNk3zl3aXqfltkPYXKRe+DZQeFZDB
TwvtBOWqVfuQmXp4CRhpKl9CZpvyRxDds/IWqCsr++nCD9lCDD4ja8+PlnmTW0dANt98t+aWSPsS
+h/VInvN37hIc7VWMcrQuneBhLhHyHiq0eA+yxXo+WGpc3kfIUnMb0szCNRsTJvRNkGhIapEx0jY
jSCdx1WnrThlwt4px1UNNjx0sVLhJ0OEpgT6vU5vOopnV5AGYHFTXc9DyDXNcXp2DOqKuXvJclkq
0NDQWYGEYzr8Ig9Sg38SF3zkeLMwEDYXNV/81bCt5DSDtxQve3rrSFYjecOrnW1V54kjv4bpQbkI
mcw+kaUmScx/B3ERU89hkdnP3/D5FWRQvtR+sSHQ6XQ3AfX084yRuSJOjCLGa4WTSA56orgsKiLn
59KCPCK6SunWpR3CWqOegS+f2RHqnIndl3aFJQbMZ3Dp1IWA/AEpAd1jiMGQG8V96I9wLpHW4/Sm
x8dIk/ILvfBigew5evf/WcjTk5JJeiGkPGgwGWivPxjp8xGhmxPNpUsOIOoDcwMezaDF+pd+Wt/C
r3wfX7R2hN/xNb4SXDZeFQidd+Ur3P8YX6wKn342BEqucrXgJfCieGkhQsRofM8Lm0bLbArKDHbC
9+yf+SeTWJqJL+8uP+RH9Zwdn4oPuhHeXgbeod7Hs/wKZs8FfBiedBB5ZXweX8Jv8Ee8m47iTfnK
zt0GJb59cZ+5BbONsIJcTno13NkDfcaDK5AvLIAx81BHBoA8O6XPmtKz9tYsNsKaAW4j/OToGMnL
9DrB5piJNViPHfvV7PoU71D0Rst7dn7zdzXe37PTIg3l5Nx+Mw6905g/IzgNxNxfzxhnfzfLIc2z
IeAWgLHxOFoOTJf4Cr6xGM1tKdRmAxtsdVF6hODxNq9PWijPGiP0CYn86Ykmxeyu8EZvlDrFPHco
5nMY4fWLOc/s+DsbBXjn9C04VZgszN6x0H3d8k3BQwPWCbbJ0xNkGxgLZPJnOXz9oZ+NKzGZJcCH
/1s9OdmeM8DkwifAMszNWRbzkOuXpwWdqM6umcqz/+WQz/8Zfcyef+Nv+TUXsL9Yi2DdjmUHTUXE
ethsz/6tf7NQby9R8AeyxtsCzPxvB9HNVJ4GNIEv7Ym+y6mG2vLkN/MvA8fl8Q1HKXe2M0AaPFv0
vA3tg+ruA7zaE9gfQxLz4f+Gv6wfPuii1/8+2FJMFJYQRNhZNHrZZTmlEruMb1CnAmB5gmuiC6s+
SD2o/pjKk0zxwW4f3+pf8Na3Fqfe+sKoDLdn7FC+5uHDl/iGQjzuycq+v9bXgr27q27o4b+pv/we
gvXNabiNR/UNgFR/HO44iiEHhrdVc58w21BxTowe8W5+T9o6/JI+uMLUo82T5KfCtCOdQQgReRVo
QdjKwM7YrRqTgFcn0oGYYQslvSfewb+fGbu12C/pM+B3pYI6RMYLjASfn5w03D8e1ZsdcGSuQGeH
BQeITfmuMwAAHUzwoT3Gu49tCzcUy0mHdYVUSrHWqpXZcxa5VuSqllPDeOtdPmswDEtH9pcG0BWs
I7HLRAGzufsMsnFKBRyoLnLwhnRd5ltMB80hDxZgBOXLAjC3Z4uSO0a2mLsGOavKwTU7aOF9VdPc
4wGl2TM8qm2mfiQJRb0ONMcbnUhzGFhFqTuYazc3bUO2M8QHyM+rJYNH4kZV2zIdrnkosGx0p2sO
HSQF3+3lFU38GIaR75qZI1l06knG95Z27cq7Ul48OHzyRSnuIQqk/iFurmrMyOukWYcBK/X+VuKi
hwQISvXWQTRvo7AfzFNmvCnjGXNC/12PtoK070EOgfab1iq44XjbS9tQWoXM2moH8ANuiHwOp2UN
yOAnpAH353OufpO+kDpaPwo8qs8Khxxj3X7hU4UHAsuNVJjhLQNd9jjpPok+sQPHIsIH97RGMAy9
CSYWPemySze5j5xctdPcpXkmcF+qZQb4Jpq9lnAi5oiWrjNpiqH1aEe5DfKlJciI2CCiOm+XANKZ
paxB07BssNSY0yVmx/QYaZZ9zaCcL7Yqxtjse+70/Pf0xFPsSKzgjJYfElO22RNYP88WL6QSuHjN
vtT+QT4nH0zK9/rMpoSIY139Q4P39z/2JJwqOMEbqFFIz+DRudPhAs3YNRMoH8O7j9l+Gsw4XzXg
CQGcfoPKg/XfP+8S44hGy+xQvWk4DYwjEPsrr4bzAOE1cDvYwJB64riEt3QVLUsYPx9s/n8vWLlK
V9qTe+lrOgZ/00U7hHuKywMd5+SdtgdFE12j4q8HLdKs9Mmp22dkvfnNM6GLKRVAWPTPzojYjZ+W
GiwM/msEFGfGWz99kdRr6q/ivUnFQytOogT+gGm3d2Nxj/iWoV4ISLx1TNlNGtxn53lwZ7no0Gn0
PtC1JF1p1wo6ho2rmEy5bG32sHNa1vy4ktQ1k62RDoe6UaXdGO285qTCR0EVa1iVqIaqm7hfp/KO
rCmSHX44DrYFdRqoZ7gV4SuAg9Af8oJewrZESYqez0gzxqkmhhvrQl1T/sXFSiS9RopKWcn5qoLD
6Z3YPmZxrL8j6QwqRDM3NQNm7MfEtcyal2a4TILsF4TxzOnpGaHela7n6X7lDJFboAwp48e68lSu
qstAfFRWYbJpEdCZLW5x93D9wUlLV0AfIbY5ZBW6oXTfAydAbDLe6AgaSBtKL4MZOugOIOspnXpg
QochdQ3wB2bKOLYkb4uik6DKlaNHrcW0SIHMqWbruiVBBUag1f5Sp7ckVRdL/1GU31wkN7FQ+FzJ
sL+61SScEovFVN25YU2yr7MPKrc0PCQcrr3wEZjPUd4mLISYTRD6xPTcX8qV4hhCDf7FZI4dyflE
tSYc6KiyBPOO2ZBQvArJeE0x5ZQvTEA+uqBbWhLxz8t8dxhb1MPFsXJiK3yoiVqdg9jTX63G1teN
Obmsu6Mqlrhw9SIqa2Ufb8zQFM5TjBN3c2iyrR85ZGf1j/gi0wKoIj8oa55gW+XZZta0FcsW5I0O
HuwdMi1Bhe2uQ3GmYQG2lzYsyKuTvyfXqiNbjhzJAyvJYcKDEpxIEzkymCQQhzpljWdb9CQMdcQb
ya1MV5KcZgIb4eremjOHkx7IFwcbmTcZPMdHDJBMAhm46EDueazspVUtRxSm0fWhiiYDIBQTkHku
859lt4AOOBDo6Ex0pHvQeTOCUCYWgkX8IknxyUt4ZJRF6IqgXPMVFXgywr4bbqzEGIrzoZJmUzJm
LSQm4aUwZyYj8z7tg344f1vqhjKAqIXHzI1RBiEJ2NSjP/BLJP8ND8rreksxRmNaERCX91Qp9wAF
Tt4GY8kCkIv2ac+a8gy2tuW7/z2iajA7qS8qZDdwDsYHdc/xzzgLHAF95vhbxkkPWBIfqA6MC/UC
wAks2ITSCj8BQOjPu0iYcosYruLfmbzmdBbdfPKJ6i7/Ba/yOH6Tdb4DckkwaOZn9D/xvYUiNt2Z
pv9o+HEDs5QRsgA4DfHIvEOZQkNQeUL2/CiBXKerAUvD8tB+kdk6T+gBQF3hQUMqhx4DBah7CZyv
6ZfkXZJ2baUue8EDOTi6vWHTT1CsVSxuBVhzyHsS5zNi7arLT2L+qpotkDEwXL13A/XWNvug3tTJ
WkXUSAE1eoijTRrf6vxs4VvWf+g0esP8mHnboLgj+9oNbqReBeO7rJ4AWSY7CG0JbQ8U8nDwBo8m
bbh+DbVGfdVKToVdiXx/JL9MtV0k0q+XnXvzOEpbzf9ug3v/7uNeOu1BRIJpxLMoepVXzTU+gxf4
M5qadDLmy95Xi5qWWcHKcQjzMLCZ4FrcGgTIKANQeAXlgGCeZIML8hESGYEj8rSzW6uIcTF6nuMc
Z7ny+myYlf7O8UreEI44fKimcSlkb7GYCUbYA2YfhHTiLruw+8DRjmDC/3/EnRM9mb8TtuRXNFuI
dR8TtMk8pBRh2THVRQMcSW+fGfBC4iB51/YjUDCFUciSA1BGxQ7kDjMC8LPsSBBg+V5matA5JGSs
d2DlWJomVMQeQ5Al1XdIcI9WQgYViexYQHKZbvaA4SbsPv1Ql+7QOKAHFHjG8kqrNxzNnL/khRoN
vAkfw7tK0luKnz2umNa7qBxDWHgLETvO6LMBZZ5vxW4jaVsT2r61y8NV763L7mKoKwZ6ZIo8a4Hq
ZQRSdq5aKexETHIY+DCI/iEfpiQN0TrzHBULaGC5yPz9GW/4TXLHZdoxXPdlgM/FuEzpwB90LMOZ
L92AJeQI3Xw29JJRxKY9hEqiYRsYhqN38wfmhng/AFIJ2OtbHs6kVfpnfcmCy2EoXfSTjJjobY9+
PNKJLLhPOvAhBgWnCC4FrpTMqRnMIpJGpcFMfi6zeXnKV+sG7x1KREjaMg4GsnTjdWl8gcsKpPE0
XYQ36WLeouSzjp/WeJUGquD2wXjc64BF7+KAOqw51t1jSg5qdPa9dy/aVdpKF9ZW/wKPI0s7D1TZ
dA3RtYIAjeOTtvJpMqOLCLlxm5p7Gh30SXB61Qob7y/SAE5A2ibEHM5bMj0aFhmLgaofLxvwaAj7
qOgCjO86AifhMnkVr+El3bNze7WYp6FBzJmWz0uwfofRrKKHYy2UnwyuyF+AjgKnG0UZSeId4BEF
g/KECc7JT+sXGi8GMYx6QfiyQdBvO1Ow0MyWDOpMYisxSPkST1IERNk2oIB/mqj+IXoQ2XxQ85Dw
0bd4gLxQH8KVltiM7wbW6JQg73HaBTnxQculebLWVZVO4MK6ErSgcx9TnAcFR2OWtuBJSazTGdId
nGhIU3/x5AO0PY7CI1qL3+Vs+bTVz+xb68he8WhOqC84KBfeBE/8JiGi4r2oJau5hoObgdQA4Tbm
Ptlw7OH19As+579UzVTD4U5/r69GCAoSiPgbpTWXusL0mm/D0wBJQ8z6xeuSlAIqGOUtKXUHCk9+
o+YdsP0TrmxiHQIhII0nRWLKDv/gxQC1S8pVka09SP0AzKJ1BWUVNTc2A/7asDiL9wwljZJCyRmV
c41cZ/4lpvsJhUFrF4u7HntU2kMUteKS9KBlbs5NQT6smZ0QuXocVZQc83MJK1IBWjDZmm6h+fJ/
9RftA/NFnd0+xof+Gq6cVSKS6MjQoJcIbh20C/Xei1vO9KIbbVIPogjYxR7IKMl/4CiBbbVAP/Gu
1lPbTG3AsUGw6ia3lVf8r1RvrHpdT2BkbQvdrHBeYB1CIyAxGKbkGzqDlrCjj6wG2052lHzTVauG
mpX0FwoL7vJzFi11IJZZ0Ar4ocmN+BC2crQxrFPmHRqGWWjhjRxy20I46OXSgg4TrCZvNSj24Ll9
sFFEG2SaRCntL4XCnpDdnmHMrhbYoG3kvw5zAg+kgV1OoE+wq1/HUFfA9gHRohPhzOj/eml27EcH
e2hyJVlyo4SKdU32JCnrRt2Ah4HloDBBsdyudBRUfxo4A445ORXcntRN6QMGO8pe4OcwAEgf9T/8
skVxw+SAkCxA9a+Isut2OlCiWuVaCunozl8ccKeb1mQf+ITzWjNwfgBK3/Gdm60ctQ8ZBfa32bOQ
AAMGFdQwSS0Gqs2yu82QvEvJUrjrv/q3/tv+0q7hgz4nJGeSd/K6bJH80AtCrnc2P4S5DnKHcra7
RZT3uIaDTqNn3wLOWSCmIv621/4Iyl9megV6HWBWb5MPlQiaarN5VBkss0+JlqZka0y3yI0QTkK+
YVybkPCNJWYwRGhJcEXWO9IZPDrS5wANyZYeeBMCvfXpq6C5AFeMCuPd8hYG4jOo7tebNlkPmFIp
FyXeiyQphI1qAz8fvwj5XlrHqEENHMjHVsHYwlhbQNVx/8LeI97qRIG/FMi3eh36nWgeI1aQddL6
jxxlh+Lej6ep+gyivZ7+BsFVME9x8VMOX3L2MoK3LL+nSE+jyYWyKr0m6U3xXl24U7OtGl403uLg
JvsU2jPbI1hRBcXM5PKNOHOS6u7ggy8FMQW8XEkOZvfoim2O/YflKsWWWQWNHgUyKodnvBSHdRe5
YrKrQdmquwhF0GIT9SvWkoUuGK6WnluiTCCyPjZSua2AWA6bobYTtO01RsArqtFw3JJOTwrf2rbd
usg2QT4v1wznm2EFiQcxxgKmDmReNJtJ01AnS559tFPKldmtA4Dic+J/BskWqKzLVeHZI87kaJkg
Fp2zD23CDVwdj5YlJRmxgKdDJBylGhTXkUGJHfzKA/iD/8yWOf7mYoiPDScoKRK9PiodChmqkuzJ
acWcY1ZjANDNhIWzvloA5mGQx/ISUGVMltxsg7XrDACzgAGNrgSFZKTWXqmeYwG/oSSfljMUHhh1
4IQhrXZmEwsRD80U9Ac23DOMyHZh2Ixfqr/E7v6NFpYB/xycF74Q9bJ60ujiDOV9ErVwddfAZ7D5
I5voNIDhYF1bC7BksDtKBOwoQ7qlh4oI5Va/rPrFCPyGtgxnKKcnevyUmYi1ziOdhUStJ4LkcTIs
OcSFDNDXoGJ3EiJPtlYyt2vvMYEo2zbCqhI2gmJLaPbKa4NvYWOkrgJ/HeEE32761jVxB4OK/+/f
SYSZPafuusZNNLONCuSZa9SrXkYAZqcrK6lZAmVWqB67pUJFwOzbtlD1EN0mWw6oRmnLAGmy6t9n
eT3wbNH8bjKkVRHqj5a8Sz7n2qIr7aFlAsbkH1bMkhQb+XSzcse3wu1O8yDxSdgk8tEpZbpC95hZ
SwIh0yc2oDdDISmBbyUpXFKzobyEDFJ7DIlU7+QnJTBfyE0ccWQqHdm5BwQaBBjzqSUHIHl8Cnmw
dvh3BoEd7azverAZ+w5wAF8JcxC4a+8ykDWmw4DRq6WClldoT2wvwZatJTB+j17l5PQQVSD3QG2x
VhWdCp/tRUPFCdCFBKMBA2DaBMY6MEGcXif5r5Dfa3z56s+g2Yr5uaYNqe/4llStFdQ3mm3ZXhvh
MIpryDciZCe0sam7XgLlRrFS85Vircv+OtWHylqHDMplyDCg6+wSUQnBIbg1zTrCG1m0qcgSJARb
2zdBgsz7iislk+UDm9MWULkKyCnpmlG/rPyPpvNaThwLwvATqUo53BJEztk3KoyxhEA56+n3O57a
MvbOztgYFM7p/lNPPCoSxDLxiO0KsbgO5ZUMuaLfmBG495CfE8ShDumlWbI7YZIY1hob8YhuqMJu
wR6IZIj9hIYIYQ9DPDIUBENEbVzqeHK42n064m5Y0zpBgf6NdGQJj+BE0iHNLzoVRRlJsEVXvBVc
D6zpor3LBx+8yxT3WJrYAxDkY0Oinv+VDsaDuXD8L80ZF090JueqZKS14GFiBn3WaPh+uCLkldse
tCV+BjYsjCT5QX5yJIgtgtXjqGgXCuGKUpI0CZpQODvO+wGmAiIQygLsgoXp/ebiH2QntkT6HY6r
4BBPQhkGTntiajOsFBNzQS+Y08XPx+IpnihmOg74CV6E0hvfG0HhVNztMD1YEIxicHP3lL6Z531h
aNYmuPIC2DX5anx3T05U9ywPxS5JJxhmuBBx5XFRZvPgyl5s8pIXDdyEs6j29r3eeOeUaUUQyoSu
XdSnfMoP1Y7dtnumTFhVvnlRNJgOKH057E7VjpPZfHln+Wl8K9+8X1GGClIGBITbizfdfuOU5tbj
OFHLkoRBLbuzvgVGDaPTZAPBQaG++Xu7FLIr7ULtAFxCR0n5wMFj0YYNFdzoiZs1gtvJ5vW2Zjgr
e750TdbaFXi8v2oPVmt2/5zO7VBecWwpvAmshijQfl+/2sFjeCiadGH7wj0xtFek0XJrX0nExS0l
JtHS9g3ipX8OZuL7UGkxqVLk4JCdywQeY8OVxLbFtACRwMvqbjykB6wDAoiVsmCJEYPnqcsBvvM/
oMu8Ub7SbcTfogpe19+ChmK4MPcCvZOwQUHWZV+weBR4jLSOdgLrYsTRkyPG2jRnUiDMT3kMb/nR
umZ3r8PYZqKOP5pnzlLDBfaV7cRca7rhfXoM+XuL/CWePXpClDO4GpCL/9KOce/+gQTpBSgStI1S
+kK/L69oKXiIIdLG8nNjnZPwgRILhMkDc2g8hkihxKZwDKWVVcysbvHxt7ayAQZFqBybG+N166S9
r6HVhTuK7xoxIX8gATsW25UmjLv7CLY8HdFSYgNyCImJh1k9LDx2SAgOVJjjCEwpGqvMveiGJgkY
Grpf4mYtZ5iUk8rHAkznxWSruRbODcyX2ejTjQ17XTGXDaQG5R1jDTEmGQupHRflpNRdr11ntH5a
vFbp2eObl838fGSnq6Lflu8DPSK/Iu5Xte5+oGDKueaNZUpc6naAdgaRgeaC4JBXSNIur80ZBHd0
r5E2pBdCgSzDruPCTNlPaOsnbTp5STMrGUfGUAMHhXin3exGbwLLGKbMUCVGFCrjWBmzoUdMT8Pu
+gINQQCHrWTo1cNXyWwfwbdk5QhkNMbCHkLOjATxxdeY5dcNbVetVtgDMqSYtov8Scqhv8aIlaVk
rBF3aE4RFqJzs3GB+iMQRGikK3oKDoV0/nzTpmFMNvHBE2TgC+lCsFFv3k+Dd2MA71MxNQTqE2IT
twPwwVonc5ZMITI7iEan5WB7LmHR3LZYGPzeiuJ6SNUl9lMFMQLd1hB0QJA9LAi4wYV54QjyyvNw
acgML8KpEC74g4LWFOF8Ok5BgiGaiKbWJ7xfHrTiDSGqpPEh1Cf8KafnGOKcUPqBx/AkDpokeBq6
SlzprFkUNagW4GbJFVnTd1r715O9fS9o2pV4e/DTf60o30C5iCiZB5VB9ASffj25bfO/XvgI7dvv
48tr1V8K5qDrY2bUkwQI8CsEZxCOtPxiTS+gREV1Aa3Ncp59fTbNSbtwlGiyub+gkYC/EWsYDudO
sMe8ayASPOzckzQ9LBH6Td2Wc2Nlbkqbt8fBGsiPGtXxWTpJT+de3GTQoJt0Di7SU4j3UPQfomtF
Vce7RH60NQQ04RPiC+/2jQAPvo/jLlBDMHnEDhDxRyQTnHkik6BaSZvEQAcxz6uA8RQcwoDzXTqj
qKR/4UocoSBBX2L+QA4CECjMnZGQHQ05LEBSFj07mVNk9TtovIegayFyjUrcsABrLdmUjGEjuakZ
fEAyyCNh/Jo3RJfxEwtpAC8sVobi/UMfdlzWHL0RdKTQk1Queg5uDIAccMePMSmJCCAmxRJvhNUL
uz7UpNygSxGoAN8D984l/PpC9OPACKTDCjVzCxLh6qRgEByaujBVhKEijTcnGpEe71HEZm5i3uCG
m1qfIQBVjjy5Hqae+IOlDUWtjsCR2sseZiS6KSv1MzWcGRxe5ruhOQYEQNPPNloe6jcVIDLI4acS
GD4e1IjUg24B1mBintCXTbpomDZTjiuUUe04pfY1uF0nOEnYVGlycRwQdMTgcQym/HJADCgdqk/a
fn6J11K50UIP+GbeZGEILgTTvy2qsYEFs7d9UabarDYjFdwYTdVVAoAgaFma+/gU7alUQMmvUpJN
iHwyoercyndjZ2qqkxxggjsJRzALD32D7+ry1P7My3wVMuyWdEaGQlCbApbgGWrAzl0IdZh1mmSO
j7CxguEtjaV8kp8f2mqm1wjxBnuX2PAx2iLZoK5QRDAcbZQdiHqvI9yatLBwVqFRxtxNwH6yll5L
01636aoiUPH33c/CePPBmCdP7G5qdlNKvJquC7AVt/GVpornchAnY2oHziWw0UdMOda7Ma1/nY/o
vVJ1gEeSVo2Kj4qg+E0+g5RAfH/Uk4DHOBbDJfWdGpG2TbJmIdAjQ04lN6IQZV4sP4cjssAVMdMZ
OtuvPHke+vswn/pMa8MQzwgpLK0eGOlUDuc9LRh+0mGBFb8b0IL7XDze2LbE01Cx+tE4JyeOUTKA
G4zoQiBKFco/wRJ4Yzz2GiG9G3gcylLAgQ4HiTLiSGmU9PYkYsprMO6aEW+tVAdRPJaRFqujCGU1
I2D7IcfBzN3YmmaR4FQoo7mWqF19YqE47ne9HchQpkAxWDloS1CnvUcoBQICQQCiuJkgRNohuD+4
VPgAdA3JtgBL11BeUqihr6BopbhN3hOB/qYjixVRHkHzenDCxGUg84Af8MU1EFUiuaMCrkVb1w4p
EYB1aHZsBmHYI6UcMxStJe2VcS41CNfFt0dhNbff05gV0KF78dapI6YR4VWvg7FFYhWcI8ZI0hzI
q2Dcsz0ko4AzHcUTm5xw7lYuq/cccIqTTQPukz3BLq1MfNL78G4Eo1YVuhDoZNohAEJRznB3cd8w
Q5jOnlxkZ2iLrXCk8VrLoYNUhbWE98Mtx5EjhJB8DtLh32PIPA6YTQwF+0RNrTyyHhIXijbkUTSj
FxigCLj0lLlNpp6AYMYV7jnWOHYtEU3AiQEcpKvgPlfPgOO46e6YvbOz8/BpjVXOGMGNo3yb7Cn4
Kt5Nw8WARlu0ScXfW6dZaT80obxAcN9RkbsMIWVEcDfkSnpRJVYoNAbEfjrQT0QXod9xaG+Ku3pu
j+mtjwe0ZCarK7kT3doDMsauyz4BNUVRzcBRdEIsaFBh1LlDk0wlatqb4QmTuHwHmowoDeleGaER
I7MRwhsWLjzmnDEAtBL/PilBwRhQVFy0/GU8rgoXtJbzEJdjKEe+UlNaFJeoiiMXWFWHh+K0R25N
PCU5gYwXyocFUV31UC0A8Qa8morO4FKdkHHSZ/hcyxRZQsdmEWfIiFnS796jkOETFOMLtm2YYvAj
G+HkX7mDEMZ/ooOBlabE0PnKPkgRAfTDdiX2d/oMCiJaFThpvpv0LTAi9OIoXTTceHuqh/Sb/Jj3
kxqg0AcaIBaaU18wufoZfJIzSM2M7KgnO6pwK3nafOY5blFyfzHOImpAWQa8gEsINC3DBvnoNLdq
p3G/dOpth5YidX2Li3tUlC5ShRosj3B7hoXlK/To3ADidqn2hA34rM4xvplJX0yBIINy7FhT8Am2
NxGqCckCF5xju8MfO8sll5XU6yASh3I6DNER4qpxBgnbOElreC+AUR4sihl2EKa3sUDRYRPUbLIV
jQFX+RuQsBCzcyAuKPz6pJCwWJJfQAftcst5FLFfrJ36jgQMGmuoULUbyEKxxN7EiyHdhZWJxZvm
CQSFdRoQxYY4437hqbefI1eLCOxgta6vYLYe/Pij4hViXmgRNrCeDTFYxYwo0Yb8fZ0LPLV4T0uy
aG2G3E64t99gKhEL0oi1vQyBwgFFJjILBFX83/XIplGW855RSB0KlYlMYCfzhhiCBR7MwF95Ymjj
OJup3pKvvu4GiHumvewyXL5i4Q+nWnCqJbdsMIesLeuUNCMmzEPkduRcYQVrRoaP3nhcoWKJxyUu
nBfoOXr2aUiCOyJ98n3TZYJZosX7u/bauR7fX6dAZWKBHTarV+HhRK8lMlB82DI9aQQlpjUMq4rf
zuwt/jmu8ZW9DQ3IKJGjoa2mDCuVs278969/X7rWAFvtmH9b5d8xtaeJQqtPrx7aPTwGlEzavFOm
wm1KBMdrWxKUHlHZ4sMmmsVcWVY5CnzZNWVG0+YIAAKITwtRV7orkz485kr0VFu5vSQZbUOavoOd
bzgBQEMBJfR26MpNCrpCMtOJUn2UbahILxZr05xUGNX15ACI/CbdtFg5nGi4/8iQoXZOubUvyocp
rVVyZtsuxJrmDA2PjJ4SsXaxi5trQswzyMFrxUtH29NgKuu4az9UgX2uDWP9VyVlvBvV8QrrUKix
mb1XJf2pHGLXDBC2xLuXsaOTDYyz8z4F4b4mNrPYZToMyGcTvAi2cL7s7qQpwEr90leu3duCKL+b
QALN04wQ6IiFgQCkiTeTIVp9JPt4bwsCaSBqDHlv0I+U/cVOnikrZSzU/Y15C/qz/HmU+VyBQTSK
y8tafxgplRxehjTIvVkSXZrPjIrVd84GxEobXlN26ld0K3MaYMdHrh2NeoeaCLNvT/TEU1VXGTWi
AW733oQt7aQOVio9zQ9QD3EcUfz9yZhlsk4ssPkXafrcul6EyRsnj8IxAO8pekI8AWRMWaX35L5H
ZpGpqDy/XxKSBiHdpEoyNSTdZjDRASjjHFfed9sxjpyZ004GEVNDXSOXCxSmPARsTd03znwR8eFE
5TgrCF58k6hyNNrvDPNo1aCWf13MgFbRILIK5Or1/e6vKaYt4wUw30Yw/BxejauI+z8Md0UzLznP
DVVwIc18rcCES/qPTkBF2eAMJXOPVTmuUEHQSCg6pUM4/fgE5KjWIEMTYc49pmP3NblSrCLqh7B3
mfaN5Jie7VL8+UWF36YMyGCjrtAjpNFJW9rq1cY+mSXfeUaMFQ2O7TOGxGYWGu0U6Jr9mmuvEWYU
WXpm9rLI9rJ+oM5/kbLfLYx2QX3ZpjPN2vnsV/jWC59mqP5NKcjeiFEbLOcvi60enLTEW5Ut6mDx
BrPLLeJgUEkALlk08jbRRf2izyjQuB+zz1mTVhUYWVHkw1D9TeQd1WqP7q3EsFxy2eWYPdtOY22c
+/hkvXajx+s3tsocf29FClI/rXUWGQcIK22nJbB6FDvDjJYyTm/NmzBB62laB+cTTTULdh5vXy+T
11sys9abxwguPDb+2IrHuUV+dpC5BC5IAYiO33OHS9uXwpYa462XmMtjhSMrmMCapvSaH7ECBVwI
/TUStZtSLbzuhgPmDZUa9PaYKOwjMl2i/wzIariWABFyFJI9EnL0VH1Vo6jIyxSbWzSTcDwrWjOV
6Cb1k/3SOb9W/ZXJDimZUf4h1TyEgDVgvvG6RCohPJB7biAhIx6UHozhJKaivb0FJCDdS1JoSuB4
FwNrKV7OTNXwDQ4Mpieb44dHtn45snVo1A30eRtBa42w0ihjQWYCrKIpJa4faQP94Nb8MdD6MzHU
mrQ1ULXlFq9zAmn3o89yfYJGzZQmZuKm3/F7l+qTjmGVy9zcdXwLqUyl66lrjEh7DlqiECGJ7K0l
ZynYTnwi3sJz8NnNZH+OYCGoCBeOaZ+ZjgythWjHDB8f9a6yDvhzWGMvHkK3edolrBCqUtDUIpkm
BlonkFTdR/xewP24o1JVqSL0KZ06+GWozazPBKuffihesNqLtlyDXXU6SVsTAIJPNzS4Zuz4VvDd
BAkYL2Y2vvbW52DQkIgIFxw9pBqeo5IpZshfU/6CyinESWfnq44mnfQjViAJ7KTyZrw6WZob5IRS
WRSgSvdCpw3ami1gVKxNC6S5BlkP/usBNlBjx5K6feH9vmcGXb7ljZNmoWMTMewLgEVgfEZkzuBE
t++psUgRV598RNzTdJxco6t0ls7VLfjW/2mlzB+wCdAT8C/qP76KmxaPC7f6CeUbaHx2ig8Vkr70
kB6yHfl2O4ZorJBQrRs+8m22T7dMuFiSFY9sTCFhW6j/5VXHR7ZLdhGftMug6uK5wgPP+40L6Pv9
hbruK/rCyPBtXZxLd5JPeA7XnNWFeAbx8wDGGCKS3Ztn+WfPCA/+LjhEJMISL7531tY+//5jFMpv
/BrPGhNI+91/ZxgsiJbmQ/gmYLxXdHESppV+BLjgMN+AaZl/DwTDQoIPBAONy98TSPxHpIblIlMX
n1I84r9HShQpsdIknWGD3VB1/6HhEb4Ug7Aqa9pMRHJ/S1KfGGVeIXEH/uYWpZIHv9ZJkGWPoyGB
iyBeJ7hSaOISwTJBjhLAT8gqREaDaEeQthpIhgB0a5GwxYM2BVaVjqmZ9BhegoH+pGFlJxRMzaZY
gZOusH0s6IznFgNZGSu+9Bds5gwZ/2w/WzShW/L9ttLG33tEzcm/zsMB1JceJvrI8Mf+bfDkdPfw
Jt9bsPVq3x+bfQsnIl3kk3TBucIHnM139YQWgj2HcEFGyjtkx+bBO0S6wO4KQsRDgT4Z2ffuq/si
y+Hx/6v9hwVBDPAwg/m/R57NfVzaU43RStWkmRCpPrVci8CukritnBQ3hsQgOBAf4XCqDRYpIIQx
OIPDMbjLZGgtkhA+ROY+6rJFzSnoRx6uJvFhEksmgC8eyBcl+sVePCjDaeTM+XufCCbur6WjHTQH
OTPlYUExWn9iN990qxIbE4nIi4ZLM9+mfCR7Ma+T8e178SHGFHyO/l4c2Xf8pkKm00avKL+GNNwm
xcJLYAI8QBp44Hv598DQB62UyfSiN/8LqxxmF+6KC/6gk3WB8dphljnUm3ojdJjhrYUKao/1ttlD
Ve3qA2wWd404LTAq3E2a8EFx8SdPbgLcSTW3hAjCz7/1m34DvuWBXhjqiq5RFA82BpQBEjfBQpGF
CYoMSnf4d8mCoPw7TyAdICisVjygbDT2nL8HTee/l8rEH3LqxEstdv9eLKk422JfH7O9embazlm6
djDM1jUymFQAgWzHUzlrJu3xw+UW3sSFh2j3N/wxUfAGP9JDTOHiCmW5Bnzrfrtf2E2CX361h/Kw
wIAMovxDGbED+0gxblD3fXhpJeU3GMEnkscB3Y1yaxDKStEtkh28oOpV+ZBKDEqr1rDvtT/U7/rd
vHvn8Bpemy9Six7F2ryXP/odkEDgBP4AbogH3S4pP9BRSGWgingAocpBttSTv8BOe4IajH6uRRpN
QSD0t/T0LVDQa0iNVcHsoGYtRgYy4EBwTEkszMt+PAY5QYXUBPAHhjOVECQ7aAthBi+9fXqpR6U5
+MoON41jrxxjabE3EoZhjUDegOIinI2CK8DQAlAZLCVbn1jx0pEXtTRrq1lp0YfP8mLe6a51sJZ1
s+ibBZ2isTF30sHbZefi/DnGR0aCc5qyPfGkXGky63ZoU8o/A4XjDtqZTzIAMYbNqq7O7emMae8g
9/Vm1kujD0keJiWC6xNvvRQnMfhJe8aBBNIaQRUuob5bK85G6reNtPXvICdARYhKaFxB/4CSSAUD
QQQ+BDLEIKCyxzI0GCoIpr3jM2dlrN9uo7tKOUGdhTQLPIwCm+qK3rGSeY8z4iGxPtlwoaaRu2G2
UXx83csqW/QEXgdLUD3W+g+tH95X5PTcasI06H/VmGLMm39iQMA+SduhmLIj7b0tg8APpH3P4RjY
hBo2I2fBmBw2uWIds6ZqjFQQ9z5o6TE42jtrY2zslbmq5sES3TYPMNbSmgLAa8weTFBUCfwA0bNH
PBOJIQBVxACqYh1ClgzGBkbBRyOGQbmptvSDFY9IP5LiGqujnCzXvyuM48wV1jPcBakW0xDtgYnv
kgB8RAfawkDvBl1njqIPkZ5j7CxhQ46ucUm+nAt36KFGnVof9XNwk5DbS4/s7jy6X+PRX5WEQCW4
r/rq31/39914iH1CejhXssNA1HQwtXJb7SyHmMRZWs40fYnQ/I2Ls1pm1XKV56u3sgqklZKtOn/l
E1rzocEi9BB0n+r2bw47G5lF4iI7GlgXnDGiSLzHX282l+YkqoCC1a3CO6ifxfIR/qCKXlZrfgaI
AN831yRN768MXVBHqku8ndu8D54JZQZI0gNTz1DOvxGHr5xwWZjoxRa6MlesmfqaZeG0SUFqH8Wv
8gAv734BbFhnWHHMX/v38xP/fG7mudnr7Hpwzl8N+r3Amtgku6aTdzRNPjNIkkabY07Ck4bhP7IW
6XtZyStZXtnyqkrXvTbUS7IcE4aUoAuxYObTyhm9AWKIyEO2DduKStK1qjH6oNAHLx0XQOwtaRbd
kmDdMZ+MpBVD1MXwU7HNMZqQmYYMIGGb01wIYcbkiGKLFGimEInZAb0tdmSwaWRVVLg+7Ql5xjib
GHgeTPknhCodnlJMPTgPGX/FBUflydRBcNnXkCWtQaQP0MkgGaB7JkCBkyFFIegZoB08nksVBBQx
M5fqP8UgWED983l0sDZ/pQh6CQDz+qeOiM3/g15hjrCSGEjV6HBEevUQaZePgB0hLbo20ptfNNp9
cQF2qOlImptZ33gNfCiAZDjirC3qCpYZ3Ja+M4bzUgmNVV1EJmKkoxhdI0aRwGpTQjAdiCIidYVr
WZQQJamnJVN8Uj7E4CR1jpyVHLvWn5T+BO1kTaowgl9vHDGWqEOYA6Lfv9ki3nO1n4EMqGiEywkO
C4NlutBHnWMT4Ix5icHtfuFKejHJ60VU0/6kq6xYOs7cMWcEBsfSrMkXETPd9ZVcro341OXJIuWJ
jTKHNwKNM0b6ewzknuL1IspOhTcZqzVGLExcwmuYJiOR/04NQfCLNIigAEGFcAz7AocFrn8NNkdO
KgUldxBilxwStfgrxZVl+ZPfwquOJqY8/LNx1EdxO0lX52pdnUdyj+7Ktb+21/qq7oxDv2HwEaVU
AX5DuCz7G/hFNiThsnsNqWi4U+mrYA2o7qj0VKbGoQuyRS/FSQ3Rrv/pWBDDIoIFaYNT8PQBhEwH
2oKXDLUv7MOQgavD//eYko4CFe2JZfjif7UX3FcXa++f1K28VT69qxKAbA5B3U6iMqpOBmUGhcZf
PZRTYJCpJd6QvnT0ZQ20drWJJStmsT2t3jNVnpYAkwJtQ37Cr0ICk6k77HcoYROU7RtRpYgKpdyE
M2eAvP1HKE+sR8TKh0Dq+jq/zp5zyD4HHK9SugucTe6s9BxzK5jAXVJ/fNF+GRidlovF4kMa+dv9
dC7ECNK2jlkFjM5NjuSTLFLCJYqtDz/04lOiPYsIOcymETM0uwT56BWAQUpXOiIfIq/SjSWtgHiz
7FE6d7n9emtHR3njVSVpCjarQzVSL/GVGPUEiWVJXLE+w8/78t2At+lRfRf52tBPgTeDtwEytsOp
g79AZrHFKamMapvM4bkGLmYv8qofNag3yEGXQX6oBKntaVroWLix7SfrLOAQbQndCHc+TQgbFmsB
Am7KZVxOq2hwLUfOhi1+E9BmhNuEjNxsLVoQJ7w3zjXrT469lyk2RVzpgI4b6oXFB0wTiTqQFCsP
D4184SHcOPO7W4VRlf6qQbXjrdDjIDQngqXPVxCqPLJ+apYV3kUMOlk+NPnsA9wpfBrYjhzQfb0D
4UUCG5m0cBPOTrj0XjPLmkFY+ckip41rBVxV4Gp52alYikl/gNgepSH60PELAQj5bm+S7RaBNTZR
FlRTlQoxnVCghBhKKjdsadv35rrDMNkugxrghOgi1/CmiTaLlDHy0xcwF1BGNqnDiYP7uB+B8Rko
Ad5jD/aQioQpfVjqoden1YJPvoaTbGHNKj6Rh7JoNMNk2k0y5H0UQXMg8daVJ/EDKf9UF1NJXZ2k
MSp+uGI8djNnmj7ih75S2WJ33h05eLLoJtIydxlVTgbZwCe5hqfUZsVUWhZTlawDHIOgmZgwx3zn
1Ht6d2eJaHX6uRLEEj8k5mgWWIIn/AwQHJDUA5SE2N2JMuNF5Q/vmUyzBcGO3840mRZEAs+MGd/C
R4lSlnG2aHyxSi19zhiDPEvQ1UmxwLw7471hQ075t2SRTJm7PPW4Plyy2Ui/HGQLh/ee8JWMElwM
uClGysx7Krx4Y5YseC3JNHet5TtkuKY0RSnbzBFLNnMDb/70/RsuJTLtvZVJ29tfvdX7nPyKUXrl
tXxIi9fF+EGcvu0P/rd1xH1akhV1S/HWpIP+CngsEw9ziO7VPbj5JEtrIEcD5cHfwtD/E+FRwMJm
I7tMOi7rofcUZwOUHjUDlxOGL2yQzYBViG4k/tKe1Y8OV42DkL6f4Uo4drwBSa47HyLqkH/Fu+KQ
HdJddDC/34f4xA/ir5VumHDV77QdqIv8xB/IV2ddY+Vf1Lt2HU7rvfUElgdEHOT3FwvuSr+oU1Be
c1Gvg6n11Jdz88JipWPg4VrWBsnCQqE7IJUYMOtbPJX4b3NQ7rk5wLy8zQ6gh70ShhN7/77Ie/mr
RXLK8k/Zw7x4WniyU/A/Qp7fOL2c0vKm/fglNgV0z+zZg4jsrYglkpJklBC9hrsIALjD7EwYwoDT
WcnzBGb7MyrJbMT5RYq/PCnmpPnzoL3hWwxzbBNfhn6sGjuyy61YVK4BMIe0G/IWHNAaq5ZrM9hV
CKi4XTEOjj/GsI7dtHXtzO1SwDsc/2RyjQTPpoxYqN8A06B1/jjHzmIJ3QEhcBC5ENlQc9RAgAAQ
vGyEtHXCrkLOYjsCRCCMUUTL2qRCjmACaAYhgWG1EWuY1HaMsyCLqBMzCnKaGwQOCEjNkVqPokHG
+G3M8g8jH3ucSDgOZcSLozy0GDodDkt6F64IhEsoNtuJxXRt9JksSHiDK0q5UZ24YIIvsuUSt0El
z92guFxcejKy6pmDMA6lkD2InwG6G9xtbM8o4bMJ/BYnoUYSGriMNOD5PGNepKxxQ4Xxgdywn5Vk
QAWP3kwRitHBuKxSEAk9X7mpew4IkWtjTqnKCgFXHA95dTU2Ogc0bRoc4VI/M2tTLhkyld2b8xuI
xJ5Xa1CYs8boTlQShLwYbrbWRgZSGlGyiuk9TMcYa6TOYBRm8uNrKnLqvUkO8OPNy9l7KiaOZ/OK
HBrHzXZMfF0wQ3KWk1w/aB+o81Xha2XA9dXfJ/dwW86kR3E2rsajYrgFAnb2q4f1QP18dPh8762r
xbZxfIs59kwJ3UVnKGDpwP3MO4CvpTvz78k5+7W/Xmei9LjWkbIQmQu1Yy3lr/jK/3p37278WD/m
+v1tHJWZcoAafjM/MvlVd/Kk35DT/iWGSrAcawdWBlQ5DDT4FV0i4fG8sWTfAphWvOJkHe3FG032
2bq6O9fmXC7FEGJEqXcwqvivaCOUbe9Hg/CH8SQ/SIH3AqfL9iP5HB+R7NNGsumFkKN/hLO/55ig
EeaKNB4sWtDb/9Yr7L3ILIRCiLqekH6LOoJRIjDWCIhRdtWCq/7XnAZb+Tc+atfPMbqLdgZ7B9JZ
AJgI0vojJA8k9gJXjnit5gRHL9/BH3kZPAXSDaTu3A3oVeC9uau4yXgoTLvo8LsLb1X1pyDxchfV
Bj8OzsOJQN/MXSj+sIaNR7NmQ+3AoNMM0KrdOQTltt7Yz/7Yz/yFTEtKmtm9Rcju/QYcEnFgBFjz
EnYm0UDSoIDBCXxTvsc/dK8/FLSIUpo7ug54qZyIhwGhM7hTefxChNHTcUt7DZSP+O3/IKhgy+vj
Zvf38m96zI/1TLq+pt05Wvt7BP72b7FXjvaZKhxUFpk5ZdO9/vHO9Y+ODkSAubwk1RReCwjuD3n3
mJKZ3UF2HgFvpIViM2KukDpgceHVsb507UglsE3U8zhK8YexXjyRhRAjRLOFlEVZBrdkLWqwdXLu
HwJ44CLsH2xFPq/olF6Ng7nz79lZu/KefO4szY3wcXM3LjTmKH7+IOxsVazejLnIzmgktuaw2sE3
rIoT8PaUcYILPFzcx2J+Ls2CKyo8vPsENDGdQcw1fYLMfyXzZJejgGuoyDNUcMGtO3uTZN0umzOe
kn6JAhGtNj6qGWjp2mS8qhjOKmZz4mfeKRt9xV0y0b/qh7prEKmTjzDDs8/034b2Xz4X4K6fGxpA
EqK0ZcF473V6lB7YusGvuLp5cNVxFTkH50AmQH19n4tf1gdDzJng+m4ffME1AaUsFEJX659OjgQ8
Zm2g7cPIjIjowT0ANYqew9sldwgd2iTuJH/PVR0fq7P0qJfiJhV1bbol02pQEFukn5lcc472AqmI
fxhzE974Dzws0CGBNcAXXGlA+Vifo2Fxln+pGkL2lnMgfPSvu3QAirhqHN3qrFyVa3Tv8GtYh5a2
TDvg9uhFtcGYl7t/f/96J+34utS3dsuiPac/naNaIslLOpQj79Ru5B11zdU5JL+vczXvdtGCuo4y
ylq2G+2of7WbdtPsXpfXxTo6P9o2WdCe7oJlQjFVLUxidSmo5HV8VVfKoaK2WvTauN/aY2UbnIJV
dpGO6r6/qXzjm4JJXZfh4PXt3dutvOeP/Jptt39dlG2/jS7RRV8jDjjyq6mLTu9f0Zx8kZZ6QILD
GeGC/VtkuWY5T4yUYb1kbA3+F6b4SKjTIC/plVl7HkgiuawbbsgHhRcrGH9kYWV5ZkfHOYNKJskp
bGFxKVIYBsHzNDuxbqMmRqlExRqLts/GAhcL1BSJA8UFv4Gq2XsW7MKfEbtwQHEAuP+LgbJJ2Q2G
qM+QU4Iyqx2IhBCeIStCSoQNjdoHJJmn5jgxbQCuEg0hoN4viypXVcLp5Mry9yzFLOfsQ44A/1iE
f9lr2MC45szJm91G/iX+ojhnd42Ny9y9aTxrGvNWiJQScCrlEZ0NMLrPUbmyLiYANBtxgRpuP8u4
YeWn/EwxdbWMO+lneATuASgsmGK0L+5MYrm/1jpLQfQbXyVsPeaIt81x4RBRu2fkfjDeYyBuP2XD
AeU4eyf9yz7Zp/yaXq2DsSmv7Gdf3ld6NVf+mYVlpWyUjX/WheBAMvX3RrIfb7me66tM65dtps0b
67P1Puw/JK5G8ueSfF5Xo2lOOqgJMp+hD6EJXmcDJDh49Rr0841GM2CCeJrY0WIg1j5cvRNj5++t
BipI1dZ+0DMBxZjTxX8+jFJMzYvW0AyF0cRE1+0p/qhujREzgrKYa5dPqcfKwiL8S9AUZR5CrCTC
dOc24Ywm3cinij2RyknTCLkslTwwT9GN0QFZeDG6MT8ldJaG6wACYXINZ7Iyr/oZ/XSlzBnY5SsT
lalxzkrClAEVobso0F7xAvWBRRSfvZa6Lb7XjzfnL9Gy52NqXIyMiK3K2PUc9JRji4TwchIz9jZ3
3904KpbMZ/KihcT8uA4R8gRgkIqSuUPcKCgw9XHXjYV2+8OvnJqM+e1nwFK4MyvUBsxRsieFMkkZ
W66OONqAoR+PcMsJajDLm/OvJhcJMjIEjdHYyWeNuQC67NtLBNQBg8m1nmxboNP0LCu7HncuUJg6
z95T9HG9PXs19yI7V0QlKh56ToLqCQSosa5pvxFOBTtg4BYJry/6rOQWggMGxJpn6VpXJlTXvNJM
2ibAsgmDhuwYen2eA3o4E0TXcAOkmJm8aBLl5WkmT30TNGXxVcvrSiMwbNaiMXFwos9sbQ72/Hnv
OxXZwNijJieqyBzqquul4lF8JrE1ydi7NJoPAPVRxqAq5uE6Q1y7JLcRegOxIOWogMagn1QG0DTY
A41yzOybOpjI9ijWRgBYvsHGi/yd+WUIhRBjktwrM7qMCQsTj1wmwpiZPEbn2aLOYaHCNMykkAka
LX4StNXAZYTunu0lENpO+NLWHjhEiXDRkzlByQwXpk8bXZjBNwC5QlHwmSCjR7oKIANTB3gq/bmM
2pfLtEBCO/lu3GXBA+Y4oFNgnCFpZmAY+DqfoG/oXlX8oXClBESR6dmM8Qn7BsKScdQIzzzP0jQY
6adC1wkB9UUyTSZqFUUf2n/CV2oS+Kp/lJUCVvBxUXyiv0fSbP9Sg5GqimEOOrAF902YYIhpWfiQ
YdAjBs5XIwbDqPzGDOICda5bSmQj4XaeJ5qLPwApPRZLVQTs/UfUee02siRb9IsKKG9eRe+9fSEo
slnee379rNTBxYV0eqbVlEQWszIjdmyzaZirkyNCZLO0qNhw4lWRzhKsvrI5P4pnCO2a66LYohKC
ri2hRq1HqYYH9QTSYZKMkWTCccFQGB8+ZkbtHU+wXJ1ZDygkNAn85glvQ4wzGBNZJg/0WmTyBcBa
gKy4A9SjzB8yqoOca57ByVIo63/ST8Av8E8AK8hLDCHqTszxQod3blj+TfacaoS6lO9DX0DJBkxW
IJ1Qh/ZXSKE70FQd+esA+i/lHXUn2Hl0A4AHruXhjIlxAONRfDJlpPgUoUt/ww6qCMYkPEZUs+UP
zxXM7PHhUUBm1Lmo2QDk+BMvMUgC/GK+yNRyjGzuybKAXOBd2xN6JfgNmTWX1TH+ZR6ey7B/vLnG
FD0Hax4jmwcc5G1iIg08x7UFTwvppsH59AHXR4ZQDvPpHb15bvWTMpnSNT0zTEdwy7OnxuY3gwzy
CfmcZ0cJyyYPbUEEDlLy+kMeRgUMDsxiZfTACPzBG3Fi2HhvT0wnmDOTXba2zzKICPY1lCHP6Kaj
1aSmlv8xj2a0ASNdzBh+i0N5L3fqyT4zp+UCcWmUeKAyvCU4DSa1+Lu4Hyi4AS7Nc3+vd56gQXHH
1IhFB4y0QTlZTj0i1WwIDxmmO39CAqeKF2wGeAzqoIUcbyBmAKYfwsQDbOfr4O0oCBAE8C1sCtxo
PH0EK54q9MKBKhYq34v6QOwHCgJT/R+NCGAx1TzLJGDAxNPmS7xjghwnqkb0LbQiLBwuNEuMq8Xa
Uc+FDtTIKFm8y1z76F2Ksx3goh7QGDGtoTciDw5kmAITs2nuTGoj3hEaY+wcaCToOv7gVjFjj94s
L8AMxjiUpGPssv7m29zwLEfeF1SxGICpRIb8uKCGllBKmP/aFfpfBDziRidb22C4PSPZK0pnLosI
0yRrzoS4BBwk1KPHCYGMmfkXNNnD1WPOzFhyxlCCsT/KG3i2Q4Y+XwyzGBOc6JTwu7ONIbMC3EIY
ZcLuk6NZQ2ozL1tlajhlqhnJQz7LaJ1Gaz2cJPa8aceIsTEUaO+MOhV0WuWwaeYPc9yhtqTcRu0T
nQL5oppjVifTCxXzznghkjfZNJp5qs7Y72K6gccY55NHN+XTg/TljAzC5eMFBFJ+vIs6phip/8DD
+3b0aGdOtbCwr4EGWokFGeDICSCJXxA+9BwMuCujWBbSd/Enbz5w3IFdH8pO8CrJjobQ9J+1q8Ra
G+FegotgZq64aIk+zb15C9CbjaNmXeCYwO5Yo+kY5dk+dpYYXfMc+I0sWxPn53Bo4LlG6hRHDrRx
jidIi/6Q/C7ur7RAEj5s/5pPlpTJ/gO1OhnqOHz+3a1cFTYX7hGsF5ft3cmGvA3MS7hDkH7U7Sgx
Zjgo2u0UnxjY+n1ISs3sa80DYxYdYFF1+hQidVFMPGPGSApBFLewHS4SQiSABODl5CPBvkKr0P7p
SpDK4EeNQUfNmQeNAJ9Ge1QzyuObs6F4vd5cgWQV73A7TzDZaNYZ3t7dTs+WPBk93GK6yPGOe/5/
JF+zO5Jjx3PDyK5jBaJhUdGMCtEPyjFsW7lWiPu5v0maDR5jjm3pl7EGK5yLxyLvnVHrCCZDpo28
fFoUc0a9lTZilsaVi+pRHTE0FteVc6MhXhFzaUxs3DUWhznRXLQwAL3oVowxTu++vMn0M37voTnG
RdWPpshuzGztyNss2/B1Ri4Y4CD0KTiU/B/vpp+LN8MQ9mmyYbEhUYS/wLjAxgbvtT9GlU2MgDws
Dm60YJLPPgNFpzWGAVHq+PnwxnDOItM3JzEGd8jabTC6AScvl98yhN16EUKePyTuEhYrskEWZf6d
2NgD58wiJvF3wvJlTlzIQ3ZCztbg9d/J5MEpZbdiDMQOJw85vYkM4F7FKChsOPigsYhFzYnhM0zT
RjxSpXZJ77yPTjM2MEyDamSKpGIXM58LKhYPF0rkKgiMUJFAioMZr+PUgI4UDi/yVwr0Abe/Xo25
/SW47inqhRWumMGLjUGMgLsBxkJ4ZFbpKuwxvuX+nVB86RoQLsDJj4PdEumSjCPFGmD9kWfVSLgC
T9iOTPxCjQ3zeHwwZJvyhNy7FXUH3ua4DDCffhCmhA0V9uWsSQBLnA5pTh6D5oIORslFUkWNpxhi
/UZwS/1/2GGhu711v8gAeU1mP1fblastuM4UVFDzuP+hkz+I02KbsCastZiDg1WIkiyC7imWJm4y
9EDpnc0kJt5G5JAyQ2evbVJxW8HQYhvgHzm0SDCg/oSGjoOKemKRQvNnm6S+4bBv3pSbbNm4GCeo
OpQfxm0UXywgSlLuaO4OfgpiiLoeoipCr06GBq8K8lQVrdqUioxTcfZ4TBObBOlJkUzxng/6/QPH
knrMPmP/C24cyxwnlCoAO8CVNUCfgB8BYziwYm47uLFDIDFuChlpCp0ztmfINX1UgD81+xC1DT37
Bx8RBETSi8Ot3GMfTtIU0CHhdFBpSNk7twDnLHqa6Rpo1hvod1DVXfbyP8qG7vVLdhTV48r9YGZF
W0rnHV39DyYxNLjZC8thOtTm+n3VsCN8IdGxNo+7JXDaxx2ECAzB3HVXCYgM9SQP+8jzZCkeQRQH
PwF7tf3w8cRN7t3vcWGR9yorjkEYjTK8cZ1fqYMFS4tMdNQxVM4N/wuYAZ8ffgWUSH4HzTOvABzD
P4O08jrEMwEGgglEs4QEBsACcR+tP4gQRncvYFj+HfRA3dl4ODQvJEEGg0yq9R/MHJKX7zExAa4Q
I5cEUHZAGlt8YaQWBCNmKnzGi3RE6ObcJgflQIMvJlwqTmdinsU4Kr2oa+vIpMaVYUTjNzRgzPlg
b+MFCxDD/y0YuYEI3IFSYEgqPybwEPJP1KBWc+lScqVvDrd+IN3pU9OY4hvqy0RixWWrqJyDvJAO
TFPLLIPBIz8AqShvC68DYaijkQsyTLBjJRILY5uMdBTYXSJj+b9nQC4Xfj1MDH1uAZAlbII0ShWM
yMSnT19RMqWAM/mTVajaq3Xq3AKw5iikBUWDoAm9PpsksRDeSPYFu4g9ymKsB+EqddlJSSOlsrfC
WcVOk5KjxRnYY8r2aZGz519xq+IhQfmmA5zZIRg3g64YxXhXs1nVUEYlfVgn32mlQUwjfZ1v0/1w
FiXh9usePlq+ZHA8ZN41jEbxOB6H42wiPuhG+e8xQi3LByDFD35VP9REo//nsQomK+4cTES0sSD4
RMVOZy3AmoMx3ulvieFOAYNOwiYbiYOMtUNLE4GNDnkpD+7xguJEG1YkhtoNgsHs0mHqH6zdg0ZZ
Wnbvr762kAZKV6XlkROUvk0FFCcyV5ndFQhuw7n94GDBVbXCZkBj9AwJQX33ZoaW+aAZv8UrhrlD
wLQfTlV0Lmo1sjMkOczXHBuXHJzMjXvmFD+yOgu0d3BEHFhpeKGCOSlbeVQ9TlLIRI6eKqj/KsEv
4Ji2jDlxveRmVKw5OPPOqjKnZfnqGQ57CruptHpgmu+jWXMNNmwcf/xVFexbZ62q/KhkWTymOCNp
W5vxY9pniyDbRR0OCcNOXtT4l2JFcm6Tj9dd+uztV79ifmdfqeUhtZB8HEekt5f4MGFXpPZEwotA
U6x1lZ3GgE43rmbyL61PHatRxXKt7HFeopLZwnB6zKPoJEX3SLnkMKIDdji7+DRYB9oU5fSPuKyz
ZSIyQHueteDQ+rut9x3VtwYRJEEwVsP+IVomE51eBIeFzbGzYcapgAoqXn4yPDFaB7CZR0CCOnt7
ArcD2jkJg0Sz6XcfQlPP6DCOSFkORip3AAlKDQSCjKZEqLYawocrbdp6/UT2mbsAS6rS3qzZCRhu
SQoGFvVaDl9fGgvyoSIAukJShzMHYKRJLwbWBKn0biWIq+2NelXD5tc/SM3Vx2grVCXIYWwcdCSy
i/Esg3KEeJJJgwG/2yCZTkE4CsRpbhKyxuWLjNGV66HG5LXEaKPqU4MJ/dGQ8INUsznomSd/9Ogf
alAHH9baZo6j4SzGDDJEBmRn70L/hx8iPEC8QYLVFyO/Fr0FAu7q5cggQi4+RADU/sILSE8pjVGL
rMz6wjLHli4BpFKppwmv1AYG+rWI0Ih2rcCad046CB8wKkIyimH5i2dhPnkwEFKCO8lWMI40Rxxl
U9lKUEJBkDWmpbnt26Mr/dOSafiv1detpN8dwjgfjoTX4dDE5CnP7uJSOx64imFxXiLXZRqNfanV
vkNf4x2j0WP67kGEtdnHyvYYRMgFYH1XqMfoXYlYwjHegvXZga6JbMiFzNezFhs+krUQOqHtitG8
uYcMOp25juqpEuxNj3XOkZ8Gn0IcQeFdAltmChir0KIoxjQ3HVmZ/avlABHwk2osYdUvpG0sB1vP
2T06Ef5XDey4nfSZNDdR0qvklXawFzWU/ILrqNgwhSLMSn2c8xHWJ9ShSaMvKs/iet9JIT2Q3/pD
6CM4AZUhb1io1yOPHBktuH954+QQg2Gx7+PR7WF91UW3BkzOLyykLmTnOBaYJneKeSzaOSll44Ar
6qtDD9J1QwHxkJf149bmF83a1mie+JJRbpzsrlUrAyF9yOIx8Mvuk3jWGOY8r5j6BVD2GcgovDo1
ujipcEmbtflByimsy42BzW3dw3oApa7KaBRSMDmlAwBoDsyEiPSKesg6Z+QbMQLIHjABy/YnZUyT
Tehayu9cdy9tvdTki4+djwY5F+dn6qNc5NSYTMGKnm0gwl3v00ezHssLUBHa8weiWgnXA8Q12scN
P7E+j91dxdOv2J4rBTAFQOVBeaa6LZHiTIqUi0G528RgDtRMqf8yWVMq1XgIedS+RSG3iwGH30jx
LXW3JXOndlwVBWpfRlzsw5l0csxPwdRT9s89+nJNnWk9fsRngnxzXnGDFCx1KBW0ZwKx00t2mrfM
mCVSaxgqPVhzwxc18Mdpj/R3nBTzGj41RpRRvwAto9/GOrOTtFNTFKRZH8xmZ9f63DJEhe5/j255
/5p3x7wn8ivhUNbXnkrAvTwhnwq7MQW1kkin9B1pRpKdXppHveapM/4T+VQexkN1nT57DaF/uMXu
P2MDDFRQNnXsy2zNPE3/O08odkp/GjZY328IAnCLu1lusC8iPM2Cmquv63ojmaugmJsKEPTQdmfa
FNap5m90sWFizSLF168B3XkBdc753sJvhf8D2d7FTJfHXSoEcx3p6rQGUX+mIv9ShdigU3pxIm5L
055Rv7RNWklLnxoxTY68D9GmFc3Wqrc5xAAxlfTmOYaU2HRaEA/KuxMQkx6QpD6hHI/lQZP2Izfa
qu68MDbdV/zOjD+xHwLkbZIh6sXEdGkoEZbX5Kl9BbgNQqpIO6WC33mqUmOpdZj/h/FE98pZrUz6
zl5IJi8GbxQZ91rErFONSio6IA5ujHvr4abg3x76UJWSiaWDombKyk2V0beY+U6Ai4CySajAowXb
j+6yuAHOkmETj716LlNfduy2bf7P9kOKqjmMQZ/tY5Ex883WBYeG7q3k9IwZecd+xFYZDLBp7koJ
oA6pO8rqHt6hELfi5vnt/R8lg0IQbWjX4aPX3ejBEMBYd86xbeFstVzFQ/LA/MAeFvH4K291nYG1
Q/tsIZFdCEltwM7ZSYSmaDNJRSe+rNh1E+aq0CH9o1b469JG74bXV79MoqMGGIFLLvLUSD4bIGwt
5SfoFBiU3t38YJ7K+K0ZM69Zh+qV/FSWIKb+s5iQbFm4pTfjyD6W8T4zdyW2aN1LAh/OUNQ4xULZ
e8qz66DzJDhPTr/NJwYjBKYP85PeHR/kTnB7OmCZXvOJmn/c5URVq82xyQ/klcXsWBqVuAfdWiha
OfNL5KVCcIVGWrIp6tIrQCf+pzDTuQ+0/jErUUf3MtfAQqCPp4IP+ApK4G6+FcFyHYJo8k94Z3Vk
/PSemA21+dP12PhU4Ml5zhsmZQOpWH2dWRAv9WhdMKQzZ070eagY5cCZqSBI0K3YFTZLY8Naa0y9
4YK5Flg2EIE1C9SpoeJGvLDNZSOSXN25s7epI/Nk3/vb3MSFGY+yfq8RZ8jzY+BicTLQrmFg3CGR
S25a/Szyl5e9PUxEsGlo8leLLAdL/XyIjxjm7tgUcit7332BNxmVoUbI41GO9ok8KTKCXo5hewmq
Zz3O9ZddYjCJGrK+qunNZIBXzAp4drjAYtthmEcrOVcEtAq6QE4e6DrKD7KYJ0P1iLE7VwkeaqbE
DzFuHdlDaSSNABjH7oi0qQnhhX8fMZbL5kAw+SkD/tjbvI8z/JewMOrwUtCGsUkXIEJB2lOMRkJB
sNJdhGRlsrdn+s3Yy1ttbS61Va0cYm3vQzimckrWpre2TvVNf5tvBRsqOIgw/hnOwbsUzi9QooWa
q6foiNk4M0TohNcl9q33XwWLv+TCt0EFtw2civZRaO3dpbu0+VC3uHHtCcEiW0uws5UL4VNwuVuh
WNsIdle7zvcpbJDsiBXvGToVHzUf7bk/F8dsi+cHcijox8yWGL4x9cMPFEUQQ03kUH8DdMoTZugB
Nils79DPxVBFcGYAsJl/IMoq0Gmh3XqRU/gH66fhj0BW0f6itEjmcYJ5YrkTGjkLRV1856LP/Tuq
kAcqQWQHgI5/cXXQ2MFfQGrAj+gEmPwAFtOcgHZw1kC6YpTwR3xmJgPrGbUguw9TeJw9YJxAqKJr
p5OnWuHNT17f5lAp59i4Ru4zsX57aFMW6EfDfzIQqc0UACsb4A0yEoxI0KPwMYH4DKAvMBOkqr5w
qeBk56zA1AhrI2YAwLfgtSC7DPgEVGj/MH7o4doDfON3KA3qZoRJNi51FUfvH7zKYBGjGCBCYkgZ
tgHaEWgFUI4jK5uqGcMqJAAVBxthPgOE5GDl7iAS4brAWPz70WBoszG4EzAqc0iQLGBmAD80R8Ch
X0BRZ4AWydKXlbuucxDrTQQDXNmq6hzfaKVkrLI2Of4RpNd7Jkbf74GJXWitg2wGvmsAcnnVxfsi
juyfDd2QDNPJQWUEeLpPwiUjfuUxN/2ZFOBA52PIYly/xRSLFlRFqBSYegAvMSdhCzbIieL0xdeS
dusZvL035YzzYvn2Hw18x30+7tXVEF9wXrjvI3rlYSCw5hlBFKMksU6EwLUkRS79d8Rt7scl0FUZ
6Q1g2ehL6Cu2/PUYZ8I6mNDNpWMCBJDSKwa4IuxoUCkBGbBZMwl2IQiDuPAWsmr+BjEN/frfuAYn
IKxnGXAjcYBVisWV0Y/RovCCiQ0qn3g9JwTxLJjl3L9DDgZ+CmtBzIV8ajuBmznQ9f5WzKiYySN3
SuY5ESRsFtCqwhHcLrYYAkom6cQbQx8Yodwbmn8f+RBxpDKwwVMeAxdTUpp/bqhhIA0iwpSkQSWx
9ihhdxn1YSGMYSmicSfhNhA95NvG0fw/sU92TLnJa0TgGnLvYlMg1I53/8m8UwTa0n5MNZh5t/x7
ZUlGaNHUUcWxCyzLzJeZD/EJxkHgz/BL/2EZ+huNoTSMiwNBcTtht5oJvDF7iykVzSqeQ388KhsW
EOcrU9A/JhBwXvyRzClqnZa+DfYYAWpAKBCCRyr7q9BICbqp0EhFY+RwY+/vA6Yr+7I9xPPp7yMf
4rEhTPXAWJmIijlXPjoej/9tLLggwWRI/0xP7Vv3QzWHWv4hNtfg0t7UY3rlbMqqravhI0lduCyg
d3kErUTpK2dvz+lrEnrqwKwJYkE6nVM34ARdAwq67L7oalqJ12eKI1yuVra98jz6JiBvQFRKPbw6
h7I+NIhCRHSG0FzkKq4249VmxZEjpKxCbK2KSSmnPQNO9nf8UdnredaGsdKMVdusWJ7RLbkpx+4g
BG54of6CzPxFldFHUlrzKST16i258H3YK3JqWBz9NG2U/bzaX/FqrROV4IvsbD85VckZ64Hv99bz
k6d2dSTXvDJFxjlJ50U6spnedSNjwBiaD9wQh8oAvs0APvGg44Oq6Qc3kgHlzwDTMT4ybCP1Fr0D
UE4FLbiacPJq7AMQp74xsIgN2Oov0mT51VeZv8HTRyNugns7q//JAbsunirGLgUHzdBHeVtD3UTe
Rj84d+muvtSX+fp+lI/7Nj7h2781CWj3JEomvjtRirEbjVPkIvEoxZeV6IAeecy0SWZKgoPFrNFn
Vcsv4r+Ik4fjF8lScTFvzaXhcBZSJY3jpsdRuEI/T9IhXT451Th+MN6KV7KKyfzAbLghOGrkdWle
deIYjG2eLnOGU44Bp0/60Yp02lpkIFJoVzhsMMBSdkF8+GKELYJXkmVUHkD2y2DFXIKwC+dxY8pg
ZDPOB8+FUae8tO7DzOURnAO2ICAGrz6wyr7u3TCfWX0JzWOKQrPqiNR60Pa75/5xNZh02tHLEhW/
8q6RG339teMhgZlZyiLzJy4QkrtjZqaUh/Kf1/3zkcWiUAj7p9yHUzf/x74+cChTHP9qS+iZLXdY
NMXSCbsxfUAoYsLuYfWLDwEDtEr7VyCYyBFPBOqlrFJGF9zfsPhL0O4MKkZhA3ZjlcbZj1DYIt40
uBOSbCOIaIPHyP9anOTWmN5YKnaVMbUl1uAwvfvRVrYQNOuwNrWVIq/1DpyKFk238S7S5lCE2u/c
bzZldS6Mt8ooL+OWUUDHU3z0JJCPzqFZZeUnLjcU6EZbv41ubQMLdoAYloUBZLHIi4PlUGKpm6wf
G8a7AkekAPI+7b69q96s5bS2ZfzX9E+lbvtmb1av0DiSac1T9svz191m5ijEViHSf3F+SFp41ZDB
kPBUMKA7difmADToXnVUewtv00uCT0QMs1S7olvqjLfr7mRlpkGgIWHiX50u+4BCZAwTRiJv4WTz
wguQxby/ayZ7abhPUCX4DwzxLW6/5NKEgIfZx+8YwFhvTboVSEHg+rvzhztGUJy1k0ezbK1FY/1G
EC4TD89xZsW1NyWAnILyoa8ddebjcelMjX7agD60cCppx6sYqLysb6WOj1lggfzgT5lNrI5ODRRn
ohPIuGAqCVjJTV81Yz99gqXp7FQ0Ozc0gJLMDlZjNk9ZGgTHyDk6LGcdmF61ENZ+z0VDagK0JThn
oZCeNOtjqlxD/1+E/vafKu1MuE3lwuT8srFvLk5BtDfZujSbsYDQIjfGhnAHQkjugIO+OouJ+fa2
+PPV35Hl8o2zY4Eai3Y5Pn6NJXwjG+rjjBw0zBP4kXR3DtmPFPqwmKCmjNMroTGysmizp50z1ImP
ZLC0n8rYo+zvpS3yXehu7ixVF5CyjF/CCgN5qXfkgN1ZwRnMwG5HEHfSvm2q89R9Gf7Fo+t51LPc
orTosTldhu7M0E6M86oAdqxyLaUOUtmp4zopPFanDAFKymwgDxTH6b51Z9QkRAl2s7JdOd4vcJMa
THRp6ouRIGMTQQGcRN3nYV4qZctzNGrCL9bQJVR9jtmrn4GAPInDcOypLM8t8/T1Tj55vNAqugxP
AlrvBIFJEiHTLqujhWVUg2lvP3eMtdwvdX8zB+mW3r10lPVNr20K4u6jta3NOmnSFwSWM/dsgSQh
hmjhuiRXA5EXunpjE7Ofmvs6psmieKIGSm+4jaYU+/b4C4gQrfIWmuQ8cTh2AcxwCA1GNvKjstmG
8TW+2NWnTC+odMYJdijtpke6SEkp4fb4keh9+3kxz4uRZI86geUus/SW1UezRo4jfzyGEawtNgCb
61dgvTfL8NexoTpsvvXcck6ducmxMkwm3WOjWPQHwCcjRV/qxlGzVh4Ecgh7MdmROdjJMUwOTDnM
ZOv0W+wRQu5QiRuLOjggCZMBdXyuyydIip6dfUanDlCErm46W8Kb1PlpSvzntXUCyZxnKgdQlqyb
3ibj0iYiXF6muFI50LC+pGlgD8FVRWllqkccz1N5qri/tb+TW1gYHDlY3B9CxmIYILf7gP0h9XAw
xWTcxXdVqQ/AHDAeAnlbcZaFU8wIIuOJJ1LfDjBcShiNubzNBvl/tslcE1w6uYKkIdcjPl5gdfDm
VO6CUltDt+ChurktOD0J5oyCDXZgabACSqRNcaEHldghj3tYaIm+kaqt4hxrn4FfR4o1Fg7L1L7G
nYXX8tO3r267T5K7AQ/l+0nrpateIZe4o8ZcdRSlJEw0qK+Az9NXiEBLlbhlyb4NSastl1Z3cVPK
phzGJBaY4F9GhisizloN3xIy4rJt5qXfGoMU5uvSs1GWgrqq7qJ8pdLVqfoVHqROLF6AITNu8lFO
/jd+/PVvZZ8M0URycogD1kAAY5dvAzKMzTzNuobxL3AoQHBJk6xkI9M7mB65F3Ofo8L6wlNBrXZT
wUJ0DjfpcQyaLYZdeY+H2FnOcfh85EOjAASukUGCqKWQ2LsGh0SKdG2of0ES8iVS6K6EBErTLCE/
wiPZ4daIwSt8XoS6jDLsj1eJtma5P6KV24/wH1ExlNbe9Fkqk3M3QOIQHlJ8w+NRZT0tBHxuGY1p
dQr1YFfPoByF6TwIFlGyrKM5KWDePxUtadN+Qh7U9EuZv339WyrxYoNuO3b0CnzbmCaPDgfZdsiW
6MLGru9eDhUXd2RpaQQQc+iuLVxCygbXQ8jfPh27RESd5CPDQqcYC3tS/1VZGKYs42KS/Ut1tKmS
szfw0dYTBMy5DznmzmyaN2ua58T0qhfXu1XSv6QhZmQZ+A9khOfWpLA3fqtS+TkjwtYYZytgyu6s
Us+BRcoB+EvSzlxBqXL6gYXTTz7G78TV57AiI8QcoWoQpjx0M7r27mQFp7DHwhlje7UFy7AWak2b
W+4i5v4Ydgg302rcYhELaxGlerY28aw03vfcY40rW9p548Kd47pkPhLMPKjyjWcsm8IWgqqIUSQ1
YxTgpEwFokJUyBlpiwXnP3E7iUzaEsAe370mOSMxRIt4yKnwk76UNSrEp4ZxW4faQqYzaT0cOzZl
9s+lZwj3MY2AgXFOih3ltrZ4P4wlPKl2Elzx9Pa9twIZhMq7BhGRn3ENhgww2e058B+cUkq1jptZ
qK17dNMSJWtONiN9mvqMv1c1Xiu44X2h1n8kUEfnsWvBlZHshN4ot7cBvQZMSzOcdO2/tiXik1pQ
kBJ2tnZ7xPqgie6pu8vVOdYiXcQ1XhnlKmb5i5t6bDesiS+UIB0fD97rNt0iwGyjQ0XYnavddLIz
aXisWQEriXmYUeweEweD3ChcdtoSOkicbYnGVmo8GTFSHRCUWyhrUJjgu4CFp98ENKHrwLWMflu2
u+8yok61GKb1xg3RQhuvJYa0nvExSwwFBUDVPlDLZj9xv7KLlIG9MVAhaSrqvgI5QxQPkQZBu9Mf
0tpndg6FM18VMtQimixqmcBbxlhVJqBfAexQzgKI79BtyqdT+fNH9NKhgWSmuQmLYpa6uIHLR1LF
ZBuorz1HNSiOR8+L3qFyoLeGjBQLNnuW6rf6dEiiJMKdYmfoyQhFIMomOP3AaZaglfj+lCUuZcd6
T7kg4xIYtwCFeOC29UgF5sfGX0WYqpvfSQZQV2Ak/PM4PA7RU33pr+jpPRvqeZioL1sRmZPWnYdx
/xp3+ZBf9QNJDfXVFCGPHTjjVbobOzIB2pdGDrY59FcMsRbC3MM72NvH1rwVv/o2NkjWYEqd1Kco
9s6uY5z675OCu9Z2sjmuxUhmXaabEl2UPmljSlT0UykR3ti6+2KacjTW0a+6zRbVwpyZ2/jkzoXJ
j0hEEq50+UpEu7HTAWXEI2FGpk3hK0Jk2bWrbJPjoZNtsg2R57/xHFTA+q3JTUjGIaNIkh2iq4zC
J2YczJgBFZ9mM4qtQaKBuSL3nIUnvaWvi2/WxoG+5A6rF1U4tCXaHdBHxhkRhiA/GUkW15jIRVhH
axOrKdqPaEBsFFPEHX+BsMK/qvJghwUr7xV9kZgpJz/uWdtIB/2TopwL96AzQlnEVSdtCy8zhpgF
HfyQ/88nwiZIOaisAI1xDahwW4UBAssKFhNuw1Qi4Ufju5YIlNak2C6kX+IWesFMSwlrgW+yVI4w
qw121NYzcKLD9q+1BhkIRhG6Q1u66vKtDGaNc+dktuRz2Ho/eOzNy97CqfrZZHeGcBOrvbrcG2kp
LOwDFJDp3NaFI9/URI7E+HFTjeWdumqR1RLmNNJ3yRI5y1Lf2Sch44/IqNFBfJCRn8mEQaioIjLW
xjU88uYI2cy7JdsQgW1KGLfzCrbhWtrIPQI/GoT9g+9ES01YrJAqutPy7O+rZXnO8Jzztjmif+ll
z92pENjZk/Qn4VD4EeLhEuVnNmuWjUgqJo2GbOFs5rwQ8I3Fo9GQXXN+abkGUkbyDB8k33dLBw0z
wPe4XZmDdE6eJHaB6iglhhjrkAt70TgaxpN0RTOJaceCangV/dpHAblj+//rXSA6r9tbt+83Etfz
J2Lh7KxTv9FW8kF+u+S94yE+xoNrS7LTGdfMifUSMcvMCtfIqncq4T7B7ItlXrh+TLytPq/Pwota
hC8vWZWbP3laeEZXTRjcpP/46wBjOyGL/qjz7trO/U86am76WsUQgOWXLrSttIRjcUuuxdVAEaYi
55TvBQ/1luIr3pFLso+23VLAccKN7/+ceNoRMo+xN4MEeYQN9WcVYa8RGZ74cxJfCG9Zo02cqBhq
4S0xNffYQkBfghk7qefMZoGL59Rh8VPIKNcozdbmJD2HuLeQQLjjtMWvheEgJL8UrSUzs4C3VOjL
U6Hh9IlUAkktn/05Qsspj0JsE62F8JoS7wolwzrYCoXvYxIdK2yvmi3jbABEbdGeOgTbxrhE4Qo9
HV2tSeB0yiX29zAaj9YVMbS/9rYp6wfJh/0pjuo5X8P/KY7SNcc9rDriy8IoQf3oH6p7fAo/2VuQ
GI5gnfUTXxvM5l7sWRR5vMbgmCCgrmGjC7tyQWXDmYfhw1llKRdcApMBxDFAo6p++CbjChmIr1P0
EprQfwDMXX8QHHlDnx0eN8yTU2To3rtYGtcV4U68TUgqbRZI+CyWSAv5aEfZMj77T26wnf9MP+mH
kQzcRFwTOC71nXPgL8ULjuNZv8cfecdWshCqUfWu7swVW1x45ju+LziQqCLZbgJiKWAOstMAGDyB
6Dps3YxBiRKTqmVlHIor+F7z4kzFBh1nfwYqkBBT9qNo5C3/KJXWhkELtIGTidjVOmL9Cg5DIiuG
ffKP87b30hsGWghf98/pwtzzj847v/AAaiX/0uP1YZ7E08QvfdO9tE38iT865m3ph18AExMZanhO
ln9X3We3iBHoi4hbe+4gt/zOrKlYCWJmYCy7Q7vH8vDQYxIJT7ll1/EX2btcR2/y6Lk/9o95vK/Z
SJgctc/vUkiHlaNYYt1S5WYIWSXRTLuyUG28CDAigpHKReBtR0TvOD8FoQKYH8PKH/I13m7BLesR
fVsvuDLp2Zx0V0FdNTbtnDymhbhP6ql3KqfGNv5FT7kgHRah3g0m+lo6Yvjw2OcX75Qi0XWO6t79
1Y5fLjxvKTc/dxKedZwYjI5J+cAunzSSyBEaWwicOcuHX+o/wd3Fs0Oviwchbs/oWjEeYJP7k2Ir
V3uHLPvMXqldCULheePEIB14PD8WVyUWJn3igT94E7cJdjhHXFegfobKAMMLqJ/WkVMOHm6/g51I
s8IQ988lgCEaynmupY4WtnwCLrLEjRfPx33qu+L6OCVXTsKCWgUTbKCyLS4hGNYYQ+vISNk6NhCm
b9qthATOmOgizSB4JfOi+4l24aGYdJPvCmQDU7uf5tydq2e2p4UZegt7TNG/CG+PhXEu7tFOvrS/
9TQ46Xtthhp6Ja/b3RfNs3Y0jt/gh09hfULOZDiq4Yv/oyTETQPjDIfaWRnrjN15GqzUGLcgJGhE
dAs9smD1sstB3ZSZYwoU4AeDDQAVzDb4Hpw5yl9+AjzY/LchMYofJl4Qa93EvPcxMLaAlPUvrVd0
AgVqL94/vsfZYvNiUUwDsN/qX+YQTTvgT5w94DTFjNYo3m94FQk6MHW0uFlaYQE+dMSL4W/qnouo
sWDgD1O7cz95K76DX7vGZdP6SS/i/yAMh5H/6xzFoeCtcPn5H0n3tZy4soUB+ImoIgmkWxA52sbx
hnIk58zT769n156aM8fGBkndq1f4Q+aHS2hr2bsRNoofx4/z3rifac3SUyfTmvdOzbi/s2Jzw+tw
m25q2T5Fo26mfvfjO8JAhdbiK2rtmvnHwE4HXG6Vh9yGGsteuZX5mfdKj9R19uWkOkN4yqxo5Z4W
nFHahBKP+7nmbeh4ZMt1Myxl0zQ7vFx7E03l+x2NB6R/vqKfMp41wG4IxIAVsmU7wgZm9QUyGfPu
aPNwLm8bl5wRWTw4XD/GhjUz5LTzMVufH7RiDG5KugB58+L9GDru+nmMezyJBN+on7Hyb54FRMRs
K/5orcxAtDOo38vxe3L/zUrg48UwinhQLt4T5L6bPtC2CNoR/YDEkDkZJE9ym81wkWtP5R7Eto5M
hdZ9m6jYu7WpeuYUTW2BgVXMnYbErW5O7mBzpFEvOVfPIbuh4C3sbOumnF/m+d/zt4PGa6F5fCqQ
sVLF+lOJBnumNDCqJPNA9k3ewmHpVxgprB0GmQHBTrnT9lyBlu0X26xaYjyvdNWfbgfZcrroJ4Ni
0NsdKXOup8bRj3Dxu6T5tpGdA3EkwyC1w+jeb1H6fRcFQDt4/JAJhwnO+3eJ1by0BcbE9wf5tjcj
x+Py9l2D0mnSmPTxCpaEXhhG4dydh4r5c5iPIxQiF+67dO+lN0n98LFoG3fH13R+aQAR0o/5oPze
LBtz6gDKYxcPh8a5Yyjvz+4DGxioCtPtahzWOCFANicdv/QkI8PFQb6atLldBsGMXW9CtEtfrZdr
5kb7H+wUANDfCXxaUyF8+oAJjixNGaLbs+iXbjVXeWzt6G4iZa3kDsVMzacN+QMuEADUjiyGVGHb
okXDoxnIoK/Msjv7658YEypgIGb9GDOqGW6Jn7PsJo+ZQRkbnCpGVDN0lztcHqHZ9OgqhYFDt9Qr
9i5t6lcAoQ/xwyI8tM9iWz8qeeJr2PUSh6DDGY57pOc2a5qzbg/pUQOpkchlQQ/+z00i2jzToTc4
tlbNWTP056zSAX5jOh3MdpVZMGA8oNvWc+byP7ASxu8sRb12/McD5vZ719YOnm2rHg7K/5QQ8+xi
ezrKqqOD4ey6Za1QNujfR9hE5fq4bVYADoGe+O9y81xOgyJ0V3MobIZibTKtswOi4aH47ZNwmvRt
uVVQGLF+CTN15bjIkex5nKcawsOVhNZaDOuOrUc3bnsuezuk2C4G3umZfmOFFkDMK7I7PTXU+ZA5
8y7rALJ/DrHvyeOlfWhTzxIzzTxGmU6JJVRHjmLkAf/p0Em6OdoX+12aG9wH864v+q70aGBVl3rC
2PDS2fZoDvAp4YsxnA1E951WnzAaDfP9uzbie5kjSW/8WOx7Caj9v+Mj9L6ERpoCnTP2wHCvEVis
Z5rGPr3ccDKYDXaCzSld4LMOkqg67q/z9R308uN9qJegGgc0MVDS3VTZOX4znbg3w1h5crhHg39b
0c78V57CqOQfCAXSzqzjr9bylg2QZXhAlAgasulxrrHZtquUCriosACs0ru7daa9yYBamM/Rzjfz
M3LBtZvOdT/ub6iL7C9CUo0Mh2bUblvLjBJXUx5FQ1CrTqazCHeNIolXT7DVJHRl5Dy36I6dhIcT
Afw3wA99c/wY81Bk5TcsPTqSnDidq4THxzAhk+XcwdH743LFrc15icPSOReKZOYuXO/DdirqmarX
JVMvCDv+0LoIT6hgY+SvtZuSc/bny+s3SSjhZXtJvz5DMOU+GD8jyTivp71lb66p4qo9qCw+WPfQ
2YWD2HEK07ipe5EHmhtqVR7K9fyjI9Wz05TokA+5mx2o2+9hafhzR9irTrvec6e0S3rZGfP19P6U
08rYO7Qr4QxN5mlQGq3OexfyKh4vWN9ssGEtgNHgoieD8JHSQxsZ4DrMW3Dh3q/cfWl33E+o3hN6
YaPYC33ua58rTPvQwuDYjdOiJARov0Wo0I3b01bjDzX0pdLj0qe6XX7OyY8s/wB9EmYnh01tGwed
gThdHJieso5YWMfj3C0NerxL/eZ1uaXRnM29r3b9uPhwWvZvu+f9tplkRrnSIJkPjhRKhUYmNtvO
bvm6jR5Pe0yBKFtNDMn3oXGxewF9Dhzk+41YJDhETPJgFZOwegNwrJiYaOQvJYUXmTMBEzmqM0J9
9Dfdp9RbkBGQWmzlwz04RxfBZFZBJIR1V97pxKvpUNN7my3bt2M32fX411sl53s/ulgKeQ6gMNrT
5iKSWB4AXVfte6fQpAlN8Z9Ae6v0iYvnqDj/bIfwPvuf06MBLXLe5VF79aH8FXUgLvVYC6+X312Y
zukdFfBGcob5jdLeyH2iEJqQMJyd4SjDobW7OkAy1dxGy2cpQT0gdBQZnSazOsSauaP4C1ts6kLu
F6NxPYBoo70ABXy8pwvqkhdKONWdcADUAtGDuX2tBl0IAB9gLtj2n1mSTtR0MMV4xOpqdHZjJX6f
qM0iB1SGg00zU3sJ67SHkOATUWoWnL98/fKbsfGZKpc+Dw9OhQ5V6Vq2t3lAIT48335vz7kRC+MB
9+TBrXdpQJv0L49Cef3YHehl18fDTN/B0f/NVB9/H1eN2UehYxc0mcbVyGBURgqR6qI2WKabh9ah
MrAvKqtmb9LsBV/ioCbtwH4vNFnzNUcBWknOpALhVv1K6pk3HEdWx4hctdGtf08F5qczIeVy5e1Q
e+uZTfXNzuu2nUX1T3Es72pK7ycZW5jvHBhmTQ6T+qqImg76Ee+nj4fdT37MqJaK/zZjzDFaPc5H
isSQvYAhLV5Cpaan+XYKxbLS90UZLOaqjS5/nFBoEAQH4/NT0sk+L5pnEhqFbvxyfSLgUp91nPeW
z6xT6FIZf9i0QSp/NSfXYfzl5t+eYyq1//QHrj955qykn3TNEU85s/4TRuDGdIH1+fIjZejeLNA2
zY7nQqp72cj/FjSfdPAmNQvOGOD8dOmv69l7ZT8oVbeQEjK/US71DGv6Em0dgfM3LIWpS1NSXR/3
yk/zFssyyomseZbcyI50saPGlJdThuSXhlA0B6nfyZsWkE6Z6xnlZVUBWQYaLu9JqlFV0SQE3T47
jo4RtvZOQ++2HNzm28aEvsA26RbKQOHR6eOSXTX29wiUaNZexD70fF+b3ba9w+HSjJaO8M21ey1N
31fJcLX6yc/RfqNJJwN8NE2WtXic/7txZXHe6JXOEaPKlYk+NuJGIV3Ch+BdZRzhIRqrqI6V4qNj
LDO6emWYZaTRu1Pe0aJ6NohQpY7vSKEX9ZUxMIyf11Fm1ND9KfzI43GfhPrZqyMu+tHSUMktXv3v
DSTwHn7JFZdUSVt63n8vqWs5i8afJRpL0wQtoDJ5VZ9mkYB1ZK+nym2Lvlmm4rV4KQ+oN7VZXTd2
jeXTdLD51aceWPRtYjytBfHvNXF6y6K+audGTDO0KvNtWXkHZHf16jhcfF2D5GxFydcU4e9gjO/4
QKev6e+4f3i9vCoay4LVa3m4GPAOeD4+Tx+Wz0iWNDsTzIRfU6WE3mHmx1GGh/mw8aOxCGfdvY8B
Wl/9Ot8q/4S7YOT/ro8tv9CqIbO1dA4pLLc1BeWe/ve8tiJkgxI5ry0cmKdaTO+fRZKPxaTGixWi
6qK9cUV18bV6xeBYnmtq5fBobDqT2Wx1Is3+9xzO7+ecGwcsE3QZCz9mMxikm1elMzFjl3y/iHep
ct/1YAFM6C7soEcqkwF/719X6BkrYadG1qfaZFvzpCc+KNsplr5RNZut3WE3rjSRavGuM9l3ZlH7
VK5fL43stpE1K9G6PNW8fl6u3YgN7dL8YbjIwneUZtC4etYYopvzpVksaWxnl9UxrPH1SucpYzra
vl5hV0sNA8FJ8W1x/IyyaEi7n+vVECj4Xs16hXM7U/rZFUdJ8Mt2my/JtJ2h7rHcbZpX7bSch5rs
94Pipp4plrurWfxQLk5qx80LZN5k9bX2qJhAxZv68fZ4nA1yheeMzPo62RI/ay6fLipAB2hjvn+7
g5bB+JSz9KKPXAQ2f1SXbnTc3Kfi6We5+7ieFCKr2lWzJT9KTEOOoxn2+X5ydk7r8ByLukhfeQJC
m5ibPWRCdDELS96nJOsiPbNjxvRifsN09sqDqnv3t0jeyHHcoHludwyNaffmKd2yl3oZ5LK8bx/v
QKtnLc9p3IooO1yu80YmXjSW9/5ySq1Ld+VUYG4F5j+73erboEUzzzRLawdabovgsuvcjpn2xcqP
ii/bkeNO+LsfnpJD51Z8PcNGXl7iSXOR70BLnvfIn6bOpBDCKU6thoIAkDgZJS66tCQE3fFkUjPz
rI5DeX94XczxZBbCxZWO+zKSVPJaPnVi5ONLYmtMPhIkn+SjfH+KdDc3tkli2RYxmtB2K2abx6z5
Fn/3IOWA1rIO5oWdOSYUd2W+86PLtX25PqzWFrksIbd82C36a/0YegTn36hYJIdNru56Slm9HMkM
FDbU/0lY5F4n5HxK21knvpJjlzFMgmE1CNe5VF8AClz1uhIWe7v4/nHNlH7x/7dRtKsfTrPWobz6
yRHNzc5nX5nj8vlcyDUyN4P6lf5ytL7znT2M5huknnJ7m11w58g0zxFStcc6z60698O5NhmTmDsd
u/v5qVecZeqnbPCePdePE3UQn9DrqjaGv4CZ3x5OtEVK7c2NwaP7PIF7zq6KfOZhuePf3PKzxOo2
s7zVtoivY9Pe3Q5EfzfGTCQOsZ2Xh3itxAA/Ej6s8wQUKTF9O88lfKY01+R5FkW15HptOBteJsdM
YzveN/PMtJf9VSa4pJ54e17qpY2OEiVGOMyY5Wg5a8I3vvWXMd/oI4mrNQomjerLQcmfI/h8vhar
m4Q9acnYb5kF85y1j9dNLz/N1q73pHrdNQpg/puN+e981jhI6W/7RX82J12w7eST8vsGMuu4mnYm
paQ5md0al0zcgtBr3pbyCQgRpHAWXWeCXfft9jVGao6o6knMqKjoNwCl5i+rai43ru0SJejtebzh
BJInJgNk2yIM0cT5nlQ4zabEIbpwBJgHOr5OeNhOJh/ERqsm1qZeY/nT2sysXM++nFu6JV+76vbp
3jk8z9Nx6/4aYa5A4iqtpeEK7+41vYPe+e/QOzBv8p2hcRk1+NCz2VJ6kCsMHJ69U40ob5/e74vW
txzNIxlM65vnkARipWT6kDk6T4t+9DbrX0mNRnwKPEiVGl3+l8lj9M0lblUzYz1TDj3yxRhTbaxt
/9kX0NrtBj/Y1PaK/tlSS7nMb6fVXMXsvQraEPLEUwPfQoIUPnBO3qNFVOH9XgkXuagZvfR0fzYP
t971iRqO8RBCS6kIFlbNPufox1fvcngOE6TlO7O2geXrpseW4Xea2vADMeF918OmvXc0OmSyHc5i
zc1FjLXZa0Wp6LV7cIf1WQLOHQi8tvidfWyq3OibUYdTgvecDuapZMbC78PuVxeG4avfTJ++VF2z
JZ1uU0j9a6cgS6mIj2GKTRfh1yy7Nk8xHtL18MqCjECHZoy3NR+eVSL3XAvNfU8Yl+1+T42pZsqJ
gu5x3MCaCAPQMBOrLDrUyepoKBqEBmFmGhwLlvWoeWpomklPLSWVnWr56dAww6oSEgT8CfiLKisI
OOBnSFbtsAb529aOojGBom5oI9lCKcnYBVEgpz0iouR++0TByyxkRz71cqfZldT3OnqYMIU3tsvJ
wNzQZ6ZppyP4FjVDQYD5YgTezl+9S2i0oX1uU92lp/GLm2dwOu4GDHn+PXnMcgB8FdGrmPNV0lot
NVe6/aKSUF038y1KNVXKbrVyf4w5LVtyu496B+c6k7kp2XW3nBCexzM4/K4HoTC59Az+d1Uul5fK
+rXwuO3AEXg6TKbTLBPE8AZzqgEU6twZSyM4FVEES69PMnYqdeBQHcRs92rTG18qs18bloCAyITb
2LqCHZsGEg9r618Z5qlzQkvz8FJWzwQyRqqVqWgLixfmVGGwe949b6qLhxlSe9WjrQKsfLrnLdnt
v7/H7eLnpOMWHn9u/dNjsaYdWk36ijgeetn35RejczMANZfSrEv+XpuurQRrz2qH58vz1i3QBHkK
SxMbgDke7qDHPtj0lKDoIhQ5Xkm2Nc7DxLub4rg7jlGLOC28Xjt2nrZ0oFPZI9xgJEPVw3MQxio0
76z08MebeCrkFMOWSTry3Gcbz7ZCVw+ry3u+b6q55qmHM82eSZF40d+9jlykkb9I4nI5WI+SeqFp
ifmsBXB9t/U4yI0K1owlEn6B8ZxFSG1Ip4/k0CC40XlViAma1UMGYsP9cN9COxnsqhORQVV/50MY
QgWUrQaEb2j5ztrhCiYfNJL9gkVzP7r+SA3mcaXFTzf1OFuz3qwWvWUZuP/pgn8X/0In/F5fj7LV
K7XqpE4Qb4JXYbV7MJuHsLCirxCPdr+LduH13wNAyYLBtvzLdWnTsWrGVg8fWGCpzD5Y0mlDjIe5
gMw4PYeNI6lTcYsy4ce06JDwAk5lqoAOMIXkjXRhd5kaBr3dqux0+ocw+wTAraoPBvR2+kI6mMBD
GL096pj8REMpZy3G4BbBz3XCBbnB7KvUpyXUpqff40mvzH4IUt8pUyaPYdK8qMpdZmrN633HD+Me
ieMaEfFZ/+z8KQ+O6bFOSSelOFZVpQw2Dm1TzvLgVAuRnRCyj2bbJIYblWvdHDi05eIekLTjJYig
nmqmpFYDTznnmmvTSrdTGFIJc5tPPSAiRAhSAcviwgbOIx+BXrBS3/vsXkhaV6Nv3uHohruXcn2n
LbF7vDQIm6g2QN6OICBAV1F31R6/CNfeEvIp8jYh8u0sxZt2zr94tPL3CdCDyHUGIc2ytIvd6tsL
wWxn6nw4eQSkGGYqu3YIUFjzYWs0PcqHf3ga+/HB5+RWJGZfarTP+xePcD8KSyvEcOdK6hAQMaZv
hVcP87n8HY7yUiP7d3aXS+1LzRygPMh/xFXqMtUIqiLuman9KT9IbMcfq5fy0/KtVMt+uNueG2SN
ifuPTiW0Uam3unRv4alf+A7Ux1W/pVp6zA2ZHNDwGey9V7Fatrvhnh5X3BmLL7pGlwanURt7P5QI
/+nxa/7sxYliLQjaU6obmTuERw4wE1tvMQeO8Hdgb7cldBpY1v7jJcgZG5Fc61onEh6VxcPi80AW
B4Tyg47QPs2Koxc9nJLZnsUrlRgUFMdQTLsaUBSpc8tFX9/NAMy1X0Q+s1GP72hBTH/Cnhub34dz
0I0zi+muh4fHfeviUJ5+O3hIHzr7PMl5vfC1fQqBh61TT2JC4eU119w9ByRzL+4aBcqpAD5udRm4
XxB9c8eCp7Gidn/7tBB6ufbVS1jEpYb1rusEWXDnDleiHVxLBoc/j+vthP71krE0w4q/1g/W16Ua
rix+MNEOI6/4gU096UyWLpx0gZrrcRuy5FQz8fiHeil/B9hO2MSA9PVjeqrm3WJDEOM3KAsA3PfI
XguPb/MJQqkZth/Omsth+e1uu2T0J/PVqHt45MlUiy0ljXFfTipwMsv6DTxwcAC5QpwMYJpYq5SA
jeMpDE+cRo4i+UxO0lsBNZ85l3RLutTAAq7Br3OX4r/Ti2psOZyOgiPCumuuUGLFYu7AxJBae0A9
GOfM+kenHE8jUBrdLJlbJ6BtdCwPDbOmXJeEcyP3lfA5xBRrSz8M+BoRz1ARTsOhiw0Xxpa3yuox
N6KJWz8J27MPoiQ4146Xp9XH/ZVonjWs+EHdSnMdirE7kRc8+uv6c5aiLTr5z4VcuQinc3mh/3MH
nKLkjwNlhcjw7EWUr+jr9MzkHqqikuvM05NJWYGEhP9L1GTA3bZy7YQYTPQ3GKuhkjkTvrxRyEIp
DD+H7Orye+sZwYZ+Z2echv3NafBBi+mZGmDid2iQppHzDDBzoHUcgr7cx+DVuZH/c94hOZ4gFtH4
l6lM4u5k4Esg4aMWXJCXus7xEJWvt6huO7Me4uiD+3n9AiVtfKHCS6jOFPkkNXmTr9btc+qyobL7
GY3NnFMi0VnPjcb/1uxl72AoPVxqxy79wlAvXGpXR6KXazN0p2qMsL0I9mruhg+HNboQUg8VRZBP
RTKQUgW5q4BnsaEtg4dTLVudnhtmyCvqCDWZv2gSLjAUGKGRVfw8tggmFupGgTmx61fA7ZwDdrO1
6q1MmlcmzuB7+nft6SDnIi9k+3rHbMUo1qlo9waSP7jnXtrV1BW9dpZ13WmxErPkd9e4d/aapOHr
vnn5zTXng+TLnFyD/Hdbvy8EvUNjVYs6HvuWrO5u2bg87h5vnoX0LKE4u+mvg+UEYkzT4f2x8blC
1bRol4NeiBSfbggQtzzdKa1159D2QvnRor3qFSRDOyPlTc+HN5drS+InpFmqdJRpeQTBnt7GNLwm
qR2WKBh0Jova2b/vndiAq3XtzIiStRc9VSBmOyJWpNUlm39VYV/DVZf7mX5RS/LxPq66L5QNd/5V
itPdrq4vGx0ydPNvWLClPYeXfeExQ8ptku/Eokw5Wy8ox08SPIwclP5b7/ARVIk+6IFr9D2yZ/6g
CZO4mE4UMEzjDxY3u1vKvjNMAwnB6I8eq0ThJp9zlHrBKw4gtgnJTBkIM8FTNb4FO9T1dhCb1ObT
XKFKVIcM+z6p4Bye1XLT6k39tW3k1vWJ8aQYDRuQI6oUVAYNrC8iaf/8JNMxnkBknuMD/Bvjnw7/
mMvIYtMqINLsViPRXizWUdL26stcChudvaR+nSCb26VwIPx5Yoy2YqoZHUftHQSVaoedwLGKxrji
lA5Ld8c6aKyP2gD8GyxlPwoqlbIhuHkjTc8SUQAclQpV8WPXqQaU+JJ90KrkulSubPkh6dit6xrF
SNi0GH6C+L6JwdkmieomVuaA3tHnAZGDvyneUk3qbEI5pxEQJAZ5H7lvOJJruelu4TplSl/TZd24
y9QiVhZfXIzZY7rUCaGrIHRD0RH5gHIC/Nun8UMAF66qp2wzOsFL2MIBAmiLclzQSjWAJO625KOl
m0VHRNEtm9o2bvkWylUy7bNWUm2XGDa5q0xdpAMxoc0UOI22wPJcBW+gm6Cz9wk/SiZhzY1HSaqY
Y6TAGN5v/J52C6Ngx+AKtQlmQTdwMq7xcLjRug/AFn33ykV8F9607HNgOoPsaVhiLxYa6swziwpy
Y4e1HfapJ6z77jdxVvLT+ZseZtUv222rcWgg1riw3ee1m6RnHRrIt1vKyc0xGZ+JhAQ7iZ2E9HP8
AI+x6e8Nd5AzPWKQmEN9Px5YRRxF2D9Yz5aE94LbKnNCIo/xUXq9PI2/5h9T8/J5qiMJ1HNUTM1r
Httmk5ozZD80xFFYC7Nn6+QGaERcGJwT0ggBf17L/ZjQYk3uZi2qWizaDA50viHArrn6qtCEabJu
dMgJUpbWWH/BaItc1eZr8QUIfpk/WBsup3TVBxrK5tw8bfAoMnEJM3qXbNIAVHmE+HiQHUeY6Nn3
N7frwm2Lb9Yx/dF991vHp/pJeQaEQBO10MquWodVqzxLZ8UG/7txub6dDX00E+KjrALAjv8fwtNo
egkgCLfdLjX0CokKAs+ZC1gKLWR5zA40ocjthnsI4c5nzxaL866tAplV3qVj9Um5teYJsIRTXk+C
ZYA9F/yT9vXNvWXFaT/PxjWN2D/4ley2yrvTTxUFlEvYntY+4IIHCnJqykJh8nBLj5e21ZL90NRe
TmqZXVPuyLJhsmiyhmUXd6L2vtHvTse7Tm7nNK8rOsSMqFCVDwlt5zdfgIj9pLlNn4Jih54eewTL
n0OewbCZAMOyfamZuwbnLzyRWV8uNKcVIx0zFASavXmYTzL1o72QDzkavClYZOFNk8vEOR/Vl8ea
/Rg3vAswpu/tJQmEIOG+CnaO5FgGr1hgdME8Y94s/5MQMffm26ncLB67C7PLcdIvlJvLSQN8NMQB
KlHlYLFcLKUXd0ryA2cQt3w3KTdZmWksKHaMH7OTOkEQsu1BqiKu+qjidNAp/UvOYTnakXAA9yXF
Y2TpqmZbYZdSZ9uyDj20o3jg38LsZjyEC43cCPNY5s5rpWnqp7JtcDbV3qnqAwASY4WxiALwguok
dEFpaqwWZwr5uHzXj9yOiHx4gVmhMlBc+sg9lX8EzGkjU89/vHjGpvxnVMK/xK/xYdwNEezGIKMq
06Q46qK9r697odWoeWgXC/g+xepTju0QmSqsSp5NyNXGRPXJ8JO39Vowa+AjxdoqIHHdaVPe2d89
TPu2x1RIEViEYkt9cyFm0Yz3dWayu1KnMKlddXMmNRq15KpOU5wqTW+Y5PTwZaDGE9IxMGcC6fP+
k7d1iDgNuYEDclsLyTeZG5/lOIy6CaiBdO7B01EycK6nF+MsnfUh/w4Bswy8A1btU7jK7M3PbkcI
rcHzTAtUYe7a3cpwCJkngfoDjmutfrt4Eweralysw3jbNzJys9+bkZyPl7omt/Au73Uu4Y0UGKNU
1dOefDJgQJJMKPelqwveRyCVxB/rY8Omth7GpQAbdmoIbg7sKxGmCtCf0k2ph/IFrRmhc89qmVUd
1QrnyNV6BA5KH9MnAeBcLFr8SdT4Kkd4DXva52HF4l2d22EwpqNOPmKa5pWqWtL7dFPu7KPaViXi
NlkxWsNIVC1/+ZDQ5Lap9W/xn7VhC/hLocYCD7O/vTzsmmVK/8xTzJZTOzewhuTjypl8g3/Ieqb1
ii8wfji1oxGDzmG5uw2WUdaxhQE07RM6ZT1ByEstVxi4K9MIMfwdMZh+iqz2rAXGqOSmjEhBz9T7
y5+8rgyEW1a+VM1BBMiCUQK8hlz4JN/Iskx5u+Uww/qEdIiWLo/N46o+44vi73vt/C8VEWApyuRY
TJwbnKlzkYfTKE8axTjcDmtLrIe+dmRbc1hF4Wi5hKczvtaYqrt0UUaPRohCGRCo3f1ZhlF76j6u
Tw2pROFQkyHgjqwcm3VgMN8HB7erPjw8z3XLOhuVuK1eCvKO0Alkh5Y1wzR6r5L0LQcWIeQedHD+
LUJFu6UZAorFq+e5JEhLHkb2lxJGltVYu5C7fJqm81rhBypck8HpzaiAtcMG5bK2mdYzhXS8ahY3
tT3e0SIcCHKWxcsKBJ2lr23vnYEu12iQdVKm2MjmEkaW9NYpABBbz430IS6fnpRHgllhyclXHJKw
YeDARjwSFwmRCHQw+UwqatflqYogK35JtnKCHDFDW4IXr8rlHrDwIS3cYgU21sB3t3pOQXVsbHIN
8f8+PGR7l0lP8pa/AVpVBS+no3zRjRGE3Eorbf/DtPgJCAcprXsMkNowb4FcE+b+AQSMOe58bArV
ey64mjlQxhrYt/7V+aI3x7qK0TGILujtLPA/aBtQDy0RTbMgYjLkFc0E2yhAU4Vf5+W6AVs7lsD9
xYiwlGAaNmwSaCjXt3k314qGUp3l8yy0xgM2YAPrLXcr/HP/VOMBr2uZBXfPPFDJt0X04jbwQ07G
bdfr6u1gSy0u1j1ZN8mmO3bPreBqkXwXBHpTLbgRUcSm5V0BsrhKZdPuqm3JrJNUcsI3hFlAPZGA
4v9jLVvZLocGt5sz8rltINNxz9nOOilSiwbq3FfIMFQBaadQtu400k2AiVWMeCMBFy/T/Mut+pTi
OfctA3fE5Y/1wOxYsTisElPho6q/pF5B0/Ej5W+RzQIoybnH6obaPG6cD23p53kRsEU4L2bpao4S
X1NEZzkMF6pSEBCDgNZ9tL0C9PlbuhY/25KSGokC2l4itVOpVJktjsc190SLbOsRTtOLNELJr9lF
WEW7rtBY4TtO60e9USnivPqw+IK7WBXr911L3JZmyoWtZIvWDybbXslHyjacjR6DJ+QfwradJjuf
5lJRYZ1zaoVqBt3oBg9704MNNBSJxuVl+l76pC+iavaZYSmez4TeSpDZcc9Dal06kvNoGP3YjHaQ
ssYmp3YmQfOoZp/O6/A8b9V079D2rPVNgpBKRVhS7khaybw7jacSu0o+vLNqKuw/jCOmZ5rc0/fk
LTNg5v2x/xbIQGwoiQvvIomDf/99HWBiDA+v215mFEySo1FIL0P+YPX0HP2Cl+xGewfkWrqhTgFz
V7nsPu0KQc4e4xjr5oQ787TBUEBjz7wfsq6r8H4DlP5afxvcS9/GbmKOqVIoSsuO3nt3/X4ehHHj
FzOBA5TWU+Hr8lzurN+p5z/m25OX+BnryBHBJxap3I5zpY+SxLHMiL7433nEcpudx9EodlzPZKoz
8czae3fpat1wPgij1yABd48r2mU6qccfbGLfPzgW6K5R6X80Psd/fxCNFx+73/1rPMr/5EU+bah/
dgbkELnd6z+s4PNmneso+5t/NsQxAqZCs6jOv8HE4qAuUl9dm7Sw7jC5xmjgccXQBjM+MfUwtZmS
+gUkoOi/Trlp2TQ9YcUN1jGUX9nIPrXIf/vQboM8Y2fA/WFHBiadPZD9etUdKf5eRwWbU4Esz3ks
Gsz9XEwuUTf0yZNgRe9wEyLdY3HjrfRhNQptYmV2XcOcc4P2PwJlUCHsrZ5dFvCF9jqRPzzvenQe
t1ab13Nxrv44D+Zzi1qQGt8/GHQc4KZXUWFUyhb62+RhNZmpcONGIfqIcqIInc55oX0ne1fYWsy7
18yNSEY8a+wKTzu5XGnyV44ay8yZssEd4Tot3cp8MhhGXs4/u5Njcw8/FT9fTlEnL5mJV6zAX0+l
pJW5eJjlOTmvQiPMtHJ6sUCBXQqWPCWzL/41On0KadCt3Cjf1qimxTZ6n1sgBVRdGPv/k0ITH3A0
hQ3sNXk7lSdZjdujsf2s84pgcaC9iIP6hk8gbX53KpY+1+/s0ej7bLLVxQ133U3nJ8Eyy58V8kGz
MA4OVB5MQR66xxGqOM21gKwA+EfDeGNhn/7hoBG5HmyfeCTRpIq+yC1eCVeE9WIaDFgaLGV+NYp0
Mg8faDW0sbZHjjnIKNPv+DfQLtfD9VCUtlzANULwfXEsrUeC7HY06QRMj+TpEJrLeKB/25/zaIGu
aZx3HGZfcrqE51HQ/vtIJMuLj3ExQByBck+PDtP1e+ARyOkF+Tg9PRI6+Qa2Sb6M+EAair8AruTn
YkEzCKZl5+kR/PYr6ZfJpR2qk+fZM2Ha8irIoCXEL89Nep79c9NXVo14eG3uGrgxtVU/eAoXwBV2
qJ8OmwXD2A0z1HOrEDrRA/N6orGDFbhsuROZLe4e8r/Hwb0Vhr+3F7RhTCa4h8OLKJl8h4rljVh9
M4EHPQLRHj4CiUVu2YT63TzvQvNQ+3L3e+341QuA7t74Z6phl1UGVzNZAjDiN+ZXSogUjX99T8+w
wnEY8hK7PP44AfXutd4WWoJXM9gWgyDB0LFnv/nKId+YHlvrZZfY4vLnym2kq4Ga+wLBNjRff90K
sKD2IJqdLMQ8e3NKgZL9mSqg4wpIqkn/7jdcOb0pagyndEyCgCJ6UdtaGlK9b4Mk4QxWniohkAPs
wzH1p1DgPkRWiZRQlXArWyQqzqTU4i2QNnWCdGViEYeJnROcgs38ENQSkU/8v1mwalNMWrpWE8XQ
g0QAcId9rJcYMWI0tcTLc0yEgl5oKsnfUlCRHJgI+Yd2uXQck0tXMqpRuHUgKxbolC7WNUG78KYm
lAFLjqQsGkeLT/iWz3vr0EOL+dJ6BYoFtnydDkAJNv/Am/N6sZYbhenC4nH3GTdCfsO/eNI5PiWv
q4dL0WjRDPI1D6i9n93qNk2mHE+v1SUZwMsyV2xkivAJ8+N2g95X6owLyW5YzMVM4perz0MuZkO5
R9e8H3Lab37LXBxoae81V1g4WfzT/MuNWuZLAIRYX6Y6ykfmuhejlFX70hPw9wP0pVbwpJ4PUX/8
FxyqF494N0AlGEG48oH8nhkEdDXz4T7lylFmsG+tcfEnfVqP2vx/2eBdi6K2+Jt30cb/waPHPbnA
7GXxkm8ng82LXCL53r3YMQ2LffOJfPMW3m/lvQKHZ9vid4pWDWM9RNpvj42Aiw+FQdIMigC39n2Q
ae7rq078TO9+/zZvRU8MeB7OdVNifcwIwylDMmD2mqlnRtPGqQk1Y0x2qu46pdrmNfnZNTU6591j
unpJjOfHDyFALkw3v46Ib4Bd+EGlNoxMe0YZrBX53ozs4uVRi89/9xR5a4jjz4t58zgjyRhI1XF7
i5l6EbwDjZxYfi/qkImAh9kOVu3tADKmd/rNkRi9v04oqFQ2vfPr8XX24cyipLt9Aq3vXnrF5/vI
3lT0H/rzn9NLsDc3gMHjYsMqnwpjvvtb4buAkbQerUg+kMB6VMeu+lqWoet6eIm+nZGy7GNa+ij2
lm/b7+yHfincbGE0/lScFxB/L213T/4VuDGv93ckYTiqKUKUnlEHYPxp+iTAGKbQUnk6D8og4lR9
ZxUPzqhVZ4g2VRLKCBmzCl9Go7ZYfYp9Yf3gy7wFLdZDP7Rz6sunzcfmWTxIOuh4DxATDmnQIQCP
30MIZLcd5Idx3OjaCif7pyZy6cV9cGj9aVKpGjXevLt3Spi8fk6HdnfpJXM3f3fkF4CCDqtrLXMX
XyUZm30/mk6qBazD5Xhfu+jsrTiHZPLq1QzZa2IVTMEh4K9Pptsfxd+oaYRtMhwYZ1vKCFM26C4y
mPSaqjir3xxMEkX/zP/5NApfOYkyfz8aq42lxoUumbniS/EFinD16NMJpmZhkezQIl+nvht0TXNB
PUPWtKdmzv3RZVIM83/Njh/YXNHJd9bKrfbv3AE1bJSxP2oWSVZQaiH8EczQt++ynrvJFFzq0ySo
cFRyiyofL0VtTKX9C28x+Zp+n8MBwzI9DGqeiVQ+k/Es/Vze1/45+3XElR/HrYKq7T2vp/wewvgz
OFQOICVBV8hafcLVrYLM+ReSh5+g71z8vI7cqOfsfyydWXPiShKFf5EihFb0ivaNHYz7hTDG1oZA
AiGEfv185Tvh2+4Zt42FVJWVefKck6l5Enav2T/1g8NYi1iSc7gceyIMnQDACDJadlLtXjDtpE9G
yx53YZn2AHSiHsSqoEH1un2VRK5S//ea7l/S923w77dIsoAlhLIzK9PWnD+H1DpuO7iQuoq4lXO9
ZYAcjxlnYhQTlCK9W5Tx9ZJqQ8QbGO4fFyO93dZ9vXq+Vw0kttf6VaR4MEmY8PY+I0Rb1ccPnoFo
IALN09Uw4AS3LhxOOuYV/AfgMKITQ2SRulQYG3nV03lK6xqHVaVcGs1OHkpbMu7AU5QYBSS58nMc
Ew1uqvymOOyXA5rHB6N1z5187q9p+f6V719159X6p0LiMWRx/sRhytHaGHWOpKe3/rMc37MbYiCj
FEnTvMBKn2eA1qt6b7Vm/dLnE+4BQw4Ubf5qdrchyi8pJrFmzlDgWEYDKvxtyV0MSIG4qmDfymQA
pi313l0L70cHT/26T/snD8RjhvIEy3DskSaf00fUTTA7Dwpzpz3dK/Q5Bh60IMikrPNJt1HybKab
UY8ruZ7IxWqg/mqNj4qRRfhD3mwV6diDH8M67goQXmEvnREibqXuyv3RbplpYvxT8Cp8TZgDp39A
X2MBPxQguex8MZEwmRDnS7iA3c+r0TAvLO0BTYTZVlQmh3wEaUBqIcE+U4RpXbkbZVBYsMFJ1BGC
K8AMTHaGxftpMTCVUg5lA8oI/LI04/TGtPP1nuucHDTux1Cjx4gAqttZ9+TCcpNdE38bhkM2bqel
D0a+aQ6JEw7QTLiFvYdl74uVhYTxaD8ouCcMtQyYvCTNyFvYStQbjRlhvi0GI5Ki/DSkk4gapjwW
+9i7VISiS0khzH7FY5+ZkZSJF5eBi60S95AgLuld+5syIT9TWY4LeNNdmhP0JtfghsHWgPCGQq8P
jtdkgovMM8Xntm1DBTlw7T/KZBBsa6InnvoVfjtLxvFQ7N/S4R2qYrbqgjEBN9yV5B2e+9J9rV0X
z4s3cCpP/BFdMs4mmttUUfmwsV0bFBcmsYUPH/TZV3jDS7pyoWeTzbH7Gi2UHnGGEh2qBfJDBukd
vRKKVesBarYXV96R5A+dzZARvYvx6qeDjTpNkQIZRs1ldBRsMkuf9PQGj/S67pjT3g6fryoeq4Vl
rSgz+uNWLZn66I9dnGG2Aqs/7SDSZIk8rPhGtU4t/YsyVbqzl2et6pEcizwJU+xqdSuXPXPamB6B
yzQjB6HxYzlA7/jqjNBSyXNpWr7IHIPWxPJM8mhIH5WIRBx0lvCsSw6TXCm0782VjBoGkbIrH4Nf
DRw27z5+DXPcgmssfK64Lzjc8uttOdzO0t2b4AzFKDwM89pUmmz1a3yXltoQ97ef19sza7cHEXsg
avKk3uF8utd+h4pYdS3KX+hGEy+nJ9W7w5v0FOe21cMIurddT34yjYmlnvaKDVD4B4pA+8X4PDhL
vw1h/OoNqGdU5yX5R3yZNIw1mLnOFA28pJFRzR6mS6QwlvfGrXFAejumK+11ii5On8ODxixAODD+
w9HrQGEkwqyBc0bHiMkQKlO2ndKa55C26IWCas6zf5BAGU55G2gNC2vvoY2Y6Ixh4RMChCF0OMuq
T3nCeC1QiTCSAOYXHToq1O/8JV75QtsE4TVgFLv+3x14HGkfXQJKGhhiBEG8LKgjWI9cIXcd594d
Vcj9KSiafO7PpPJ0atoLg1CYZRwVwOQFvTwbRBoADJ8hhkbmCFdnN9m1cp+2AxMI6RU8Jfet+FcQ
LR6tiMWV4DazxO6KGP9MEQxwj20fhxnYffYQAMyoOMOW8aQbFrCIqOxrdWZ8Qr0YjiTn9Hzt8kNB
EsZAxRMcsiW7SPvkPGp/Jph3c+EqQQ/mhpXNQvaC4E7/ZD9P5Nw7Yi3clWNJK9Kupu4NX8MZTu3l
RJRuEEMeUHeRLHHQcx5bWcPwMIMi5rkapl9P+iCXZz8zXpe11F3XjJYaJBrXzJ7r6uAxURP9KX92
xiueFMdYkeqNoT4Jd0M00d+/PQnM1bBohipu+QInQiDc4W8faLjhPkOL7ukrYcBcJjilaab5MoNy
xtOj9Z/DPxUHNVo0t7PBMa/+FFM0IhIGBjnsMIqzvNwp1iZXk7oi2rr1FQxEtDVvY1BiOHjkfyeT
RzRmrjyGl2nYi54l8OK6tuZVs6TFw+HBUC66iBkW78an1aX9MaDlqhtua6yE/SSiqx4Kdx2i0kIS
gpas7eZtEzH+6JklKgb0g3uxYoWhuKqrvwLTTEbWfeFLz6Cn4qlThWHYo98TiGk8N2v57su6/8Zu
uPQNZN/PeUXRur4P/usdjndqSbfr4/IedM2qVnFYFJMOadoaw78cdkn/UVnzPt+Zw7IcaPBukH9L
MlOvleABMaV+/laXlSbF0mv10n2d6nne0anvgIlRukHae93m02ZvNduL8Y14xQSBL5JrtuazXn/2
5m60yEWv5+s9lCfbrGc03VfebqePtaT8Tm+Mq/l69JBFXpvH8cO6H3DRqYhwxmRbcmMrdDaufFzS
Wa5uMQ2fNwMJrBBbS/Oy06fra7ei6H8X6R0CVB7emC2b/7YFzgru5QpFxaVhdb3D56zga8HyEVIB
KIyUApBsXxCADUEC9ugLO4LC+wiYsOLJvoY28ZooOHjh1u++XfjZlw0g7G/vmck0rX8n3xVZ/TFq
sfEA2hImZvC8HWKfOx467xbkYYEn10gZ2iW6oMF6zIt1BHWyWT7sFtNd2GmRIgLB+7cMOw9DHSR+
SBjVcBJO06y1r9BTIfjaMLwQS7J8wjsjR3FK80Gh4c3SCvQrMEc7c6EG29UOK9H06pWLSaBisKZA
6aWMHj1s28GSAa4jTJy5AZwXcDBvwdtvY8wiuFTFFzNFB6/3Ggfnkx89hBNl37kluFx403+YpPH/
pzvjHy8DjnDDQQ4xaIS6HJeFBg9ibBgekeS1rhzJfhuUqe7kieHmXDKqw0OeXKlVwXthy3FTzW3m
KLOz4Y7fRjouFd9KXsF9ZzptcPGRJtmd/fsIrj4jZCEK0/5fVHsmotiNDeo7g8rivCItFeTVKyxs
WMKbV1TtizmNHGxdylBZHXc8+jlFtv8KNkf7vaJR51SOFFKDcGf4g//Uca0vaRk7llAP0yv0DfcV
AHdi35OzDMpkf4sx1nXycLo7f9K7ikD3fVrfNiQU+xlILAYMm12uea2HF5/RYB7ff+Dd4Mkb0O4e
llZI49d98r6OLo5wrobmlc44r8CgYPcW8+tI+GIMehi5CUNDLEOWxtsdHXoRNqccv56y1oZKwvv/
RRgM3xmmmlPwCoIDzVyWGZCZ/4inLgo1j4TNFWv7aP9u7jPKBb5X4ruh8nuwlmYqrhotf9PgcQqv
3lROGVW8nzM/yAZgvrTDXEnnEWTOXvLoV3o8S/9qU1hxgUcbKwiPDBQDkaPN1Tsw0V3gpgXKaHE9
TA1lLpAPbcexHHE7S3+yvHt3T50BCwCIyDa7zeOQ56qZIucpKXI7u2ahdjCAYWVgs8INsPEMc3Dh
g6xPjR8gXpsdXmxVg83JqLgZpxdvcvBkPnOZwct+r1u42FAqYEu3dICJqLbK2s7DMnlg9CeoyTCq
t/iC4MR4TBn/AhmVXi1mFhCGYI3SDmbuBoClDSYC01vxeYbdN33Vu8M0WMg8qJps4ixrcroSD1Lx
W3dCFDRcJaWfs+g9QotdeqfBuYaa3zkpGIR9km3NB+LgzkJT5dl6sD7dmyvUCbItINnTFTI4WD7b
SrBjGWueyBG8phC6tPuOcuwQj9D+TV5isqDX50LcC3tn4rV/9wq0KGAUE29YMOkZ18W/U3MiiW8c
sn/BJk+4LX7H+ix9GNNJ52m+voCYxGJD0MANfNtKBCiDjxvL6GivzPONn34AXtHOPDQwqOmQCiNK
vsFKlLV+vjEVFtszumTcO5QNgD2KP8EKiw55CnjF02iIHLQUeccaxGJanDaPGMxMjIMhU7Dh53BP
e6jzdIcBcwRrH8YKi2HwGIth57yeeAuEa4bINISTjng2oDih08JPjEkWGD5pmI1xIwEYe7nZaRLQ
RWcDoVdGD/Lfrya7XcFBm/HQN3+RmVErtDWDIs29wt0iekm6A+6ZRBH0239caCHSIW+1Txh38lcL
2R4uK4k+A0Bu9mLk14P48lXoxTOyRGIf6hM4xzTa0MDkvFktYpYUP0uH1emD0itWLAYhbhR6A4MH
IBb5bS3malkz6FS8BNOukZ5wOPytTDBkHCSE8m8IUGPEYmAO9u3cDWI59xTjVy9fCIWWixCIPUO7
FpSLQ2mWe1VaLirOhga50NTXv6eo6QqIvcelihlaWjonuqRnXKiwBOXxzNBJRJJ742cRyMzZEKyz
qUvqAoleZnIPbi5cClwdp0tG2DjClrRi0CfSNBd78MS0C58P29o9PHIW5CAsfu744AysPiEaoOMj
BQpyA41ZN/DcT5eN+FxETFIn0tVoUZBdR4xk8dSNuvhvpQxhG4lYKBRQ+ab1T29iR0ugYhew7GAv
crqKRQF5itMOhdpDKNlY4BkKFeaN8jDknRpAAUaldqeJceF31z4lbw9znUG53DveWSB+DHNWlhFu
nyy60UNG4jIcydXncIgwnOgdOgzoE1AHghS9UJLSz3EQcrhI2phjVNvfTOdxYeUICSYJB2n84YKY
gVl/fzPU3iQiQmIl1ixMPCIV6YXds9YbR/OLOTJCH7IUEw8iCVUD07bYr4+g84Zv/BMR3gnpAW8K
YVNzoBoT7HRfCjCYjppvZW7Mc05eNsH+9iUTXJihu7aI8lL4iJV5C6S6kH3MSudmQluxtK927WBa
FFAecPQj7SA4vVyaLTyAHOcpNiHSGzzyiV8077nvj4C58ERzToXwGeNrRChURLZEkeJ23sUunEvU
p41fkgZwzOwF+j3FXk8Kj3POcg+zXZYPrIhfrNA5SloksWDkWP80HBhyIAeNT53IPQGB9y8wOniO
a+BjDNRm2ZoIJWDdr2tI6FxBSn2j3HojX9M91QFmnEEfH1HCXDlJFASJiBXDcYs1i48uWEDcPC14
EKjwWW+sQuI9aBmZFGw8YpKJUuPhC3UgjTh/4uNrzwJXwYFZJJwa2Xz4hi9IQG3YUldC9RX5X+0P
cVhiYsIYJzYlfHi/EnGFZU1T6izz6J+rZskqIQZ0AWa5odhlIF1+viV9YokizWBnToIxAH9EQECj
EDg94F3TTpwLb2AECOy5g+aPOFcKz7uGX0frzDNWbG04cJANkGCDstc42f4tOZs0DQ+1Yj98g8XI
Ubsn8R8PBoodQQ4SsiBv4CLgVGEPK2Iubdi/c1HMoWLPuS96Ba/9NeRkfdIngbZLVMaPGMwCYZEp
1EJpj+I5W4N1Tw48IthqqJnYHyrSOuRRkTyv4xzzCTBXON2MMgNhFmmgyJI75kaRa1be3SdRSNUZ
Jy4pOEOMUGg8VvRT/7Tev9UaHYnNrFZYIP/aX/68Z5Nv4e93x8uNBJnbhYUDlsoii7hzapGbfF5S
i3Xfkug+2Lkc+05+VhHHXNj8dCK9IbBAlAu8SURMe7hl8ozqX6yckBxSy8GKm/8R8wZeGwWlkFoS
WcnyfSlRz2+fHbeiv8HpcPkU4nWEZ7bw7cZ8g24JDC2u6HLucaeWFtm6S1SOLRhDZEZqmKd/7po9
Z/q2+jATdYObG9FxIwoPKhrfTG4xyRc8on/i/CalscWqAbegbqA6GFgMd6eNy5QZs54cvAPafjxu
ltS5WDNdIKLzMaFFi78fi2XioV+a0peScb0FR/UuS/UgGgZ45hz6gwonDLYCbJ0y4XVDaERIcIWx
OIIsTnGci9knkw8WqtcnWnQJh4OIpTfUaVPf+nO45sk38PMx944uy3ZNq5NZFJg5ioXAQtzTiULd
j/5V6KToHbE66y8IMu7FyXki0CfZhsL8mXgCceifjLu1tBiF6eude/dnk42ZcfjyNVY9K3mCgVE2
F3kJvkeItSDWmBvhs40L5AaHWCoVa9EI3zwe2zuC9yPopQLlRxYGDRp5xuzxK4IHy5d7jHvg/JLk
ibxmYsyiOdChM1b4UrtW/J7j3o+nH002zii0BMsRoQgW2ggfMQEYEVJSEM0qP0s70UBfwFTkzBRW
hqzM6Ep9VvsmAhmKpo8akOikY6tdoeeEiwUZApUNupwVo7h83avROQysZPrkASMnHG1Z7eoUarJD
d7teiw7pNGq/dJ4fJmKvN1uaHmfAMLq0XrU+dS+3A56x+f34QisV8i7t2z8R+3RONFqt6zpq/eoH
8dVKnGJUZmuavDVXI1qsQKqbbLABeMCuRYmHYNV5IEKS5ozEvX9gs0Dak8VDYrImighkN8KFkr4i
/Sb+k3/pvG4RhuuH/IxL5qznvTy+RI0sc0pDF+LOjChyhS36Mb0kFotetOGIcf5R+AqTKl8ScXDc
YiDhVEaod2VBNlsRbgk9jlD61yQFA6/C94ujik2GTO8SGhzJBfkRKzmkosO6N6diJ/b9sbDHb3AL
Bc88eol5+I5Yl18i2yDqoMZwLDadMn+vzW19wlMWk79U3cCgolF7ISaJw4Oi3nshWLVIjkePOO3Q
JptxJKUtHgkXLI9oHlFnVHPhYt7TZWqwqsbUe67gNNBhtql7WUy32xU3H+E90U4s4tHJYqzawyKG
N8eOonygS6vQ3gSDpC+LaQXkrIrzCQHNAh8KTimLqyIk1sJAn/fXctp122GLrnVt/D730G6lb/Wg
s+ffvrJ+r+DO3T0rwaQInKE9tbEom63NgXAC492XYsQaeBO+aCIu6bQWv9fDcYCPRv9V+CpfgSFI
YASZhoPysaoCknKUd1UMR40eI1wq+p4FxQacDHhC+Xe3LM/Qn9o9bVcszhdMxuG7lf31jK35WkdC
C+YEj3RLEcFDtxbSoZ6LuzWEyk7+8Urqhc3757GDnJChsD/TVGOW9hngDupCtbufmgkKhxnD7Ghs
N2dwWBnbKYB1rtF7f1kH41dwJGLi3Rm9wHVridGaNEMvsLAmBDBUP4QJyOx/tqHSoYituNkosLOy
nVzSABAJhUSmhIOOp56AXJ8rvLL3kCxAciUK1zWN8H+0FKWPPtQXqNQfmKgPGFIW0eQEAY2GHF1O
4FDUyCSwjxBStX5gszjaD5sf6k8KXMqETjoXx30OY/PhFc1Sx8J1DAT7oJsh4j4W6eSRThgGNXUg
hvIa0tE7voP64T0N5tUEcs6YaF95pvotYqB7b7jTq4/7LMUkUnfFkylang7/OKrI1T6kayjD37iE
N2xsBse8hxVhlGoPi1bdgWwliKmg/AMDmYUTlvRw0KcwVQrqYt7RdILrhpOtk5MXXZkGQaV8xeZ5
85ysXnJKZ0J5JHnnK0xlny7Qc1nXBd5GOWi34k8RgqGfy116+rTIroA01PSFj/1PCRJL/XdBAwMT
VFtjtM0kLsYdNevemJmCkOcWDLcpF2qFsecM86a3FrSjp2eePA16Gkek3oPdqvSdhCV1WSKCCSCZ
mq/4nvmNFWLOUjwSeTrn84Ak7DZvpkzawZwW6FtOoZvAfaUXjsTA0Lz7PYC+DIm5PbpCgVSGR+T4
T8wkUPkCaOWZcz2z9sFCAZXh+tO0f8D8Gm1o6i+Jg4K7BXEHyhkT1EcFV6AZQ4WFTpSZNRXsPX8i
OX1vIzfIJQeLRJho3CYVltDUqSlvMsa52iXoDdShXjQDjL3GE0IyRPoKZcEAt6AMxJACKhxkSvh/
kDQbuxSD4cTSoWXMy04NqOqiQ0+jq/7RlhYv1zh3yI0DA19wjLKPMMyweP6g7c56eVeO2brNBqbG
N/KRl+EQBxF1jJgHFC6t+/arK4QFr0npuIJJeqscCGk0cMZ5ZTGtS7gNsDWZZQTRCUEXNATmNK1g
dekfzDKYq3EvqGxQLe8nehCYMEEzqYMXqkfM68mTwC5hd5+GE0YyqCbzQ/1yIR8hpFbwH6N/MONK
H5/YoixHaEAXTjqI81A7IARi7LF5rh9fkA8h0+rfl3ONOL7+MefvTzohtD+PGZxlxnTOCC3yFzUz
0iThonWigr5NhUqp05E5zuQfQSTj1+E0impVsLic7neCbOTjuEQKG2BxjypvD5OwDt6MxSVs/3v+
igBA44Q21rDC62vfOuCzKzZBzKC7C6TlzwLnyVdKL7YlpmHH9snNQBhMwwX7gi+Y9iI0LcRB/HJp
L4px0gfsUn/QysGsH5+YGQi+ywTB5AyHJe5FkajRa8lV0veDc6d80QISLe2XQxoJzR6G5hXnrZxW
/Wf9svOTsbzBorLWj88nIk1ed64AUEIth1kMP0pFgfKncEVKNIUbxADuw2UrffNAkYo8101oYgPA
+LhZf+JF7yZNTfqPNv1F5fv2/Xgxud2ZnpGygGKgr4GmhPA0JBFOODz+mfBqChcxgQLW/ameJicu
2li+wPAwTqWMW6tv5B9Oi6aATjIyIUdzbj/dpjxZWOu1wvHzYb/2oqzS58xdY5Lj4baQA8Mzo1ei
+4jomGmTexbQOijirmboMHhZPWudInx5z1DxBttcE7igUWJUxETldCKQyS2Ga2ty+3W+JDEGaIf0
uWEE9AI3E5KBH+71MTBX/V77HuxlF8N9prMF+/Q1Lz+tePp5P9F0u7tWqi3u7sTtd83PmDJIKuoj
bYujj3tfcEAimQJO0udK+Ce8oS4qySbOEHY0SpvRpajDDhoKLfHFjKkOmY9Jsvd7f9vlr3Z4H8Y5
TTz9yCgEt9jBmQmK3TEsMdGELotJhpJOAFnpCmIysYR2xkC6iYPWCgLcmjJhOaEdUEXS/BpL+y7W
OfnyhbFU17fvKTx7h2lMyRTFfw5eQuPymLBZhKh9+Gg+pB0zNeEI/COeAuKpLwYd2/foHU5nWSh/
quuBxtgao+0dQ9/nt/QijHsE8Mlo7DD7d/ykJ+M/v6CsEBGEV8n48cCUiZz1t03abYOyCCnUL/bW
YCstrlEYjG6yH7quLgryd/r0j5gm9Z78REwjxodLJxHsMts8yZ/5vGT6I4RqdD2eUnnPwbs2LnyI
htxvU/ttNJzhrE79QxYARIJoieoNnjkZPfsZCyNSfJBUVNj+JSy3TPPy/p1yBlGDBLkCGCD3sKcg
elVqudiw4aqEQJ0KTSBnuf0H/V3DA9kWKNILYBLQU4CTbsu/P0gWhTnR1MHbNKAvh9lK6XBCCLMI
jusH0CLfgMYGJ5UaLJl8zz49ZqdtZUO0dVvn6fU2V+AfnYokcDIDXha+JKiqgXQA6IFpgPcBhu8h
Brbw8GcyZRt8drx5BMANYokLLUgk42AA6EC9wcOQUM1+4K7ZnfuVz+gcwIS1v78hENNfQoYF0icg
LIV3A5uYd/a0z2cB1NCXJvnGc8Y7TAGU+Fpp7+lZ7DEnBRb9V8A9FsgpmwRzq2OAFYCvORbeV8L2
QriBQWvl+sQMG4pLsBCeCKQg4Y4FwWBW2MRO7jZ4StrElnv0DEedlyctNPi6afcRaKN4bZ5JH6mp
Bk/gGjT4a01ZenSCmSsOhsJH42qzj24mRoyLb7Zs3b3MPvrZT8UF8tZn2G2GJF/2EoctLhlkR2T2
W+HkdfoncEHAJ3AlYESQOIPeoYCIIZMBw4h/vfMhnHsJdtTr4AE8hJe9f84O+/3qv6YR2nZ6OVP7
nHlktM7uPXsBZeY+QDtgpvDUEaiMMBMTpSUpNH9PuEGi8MfoCph3jG/8Wgo4YqmAMug1A7UajsCl
v/GTmG0LINwhnhJlJLcTgBKv8oeIAm6KSAzNh8oBGIOLxliFDaYCS4klAVK6HIBSBFAx8j37WLSL
BIBI9jtDhWevDPf8Cw+O9gVPGdAJMA3GMVCHMOLAMAaUif6brwCTkGHy+rm9OAlEDXcRsOuCUlgN
CHSstsr/XgoknbXui6vkugFQpiwNk4eFpJZ3Sxg9okiRvmUaATTY8zPuV1Aq4GjjgQLcRH3pAeTm
v+ZK/cfdSaqHB/u5RBAEwgt7D1+aA3zN6y0om4jh4rDwhgdwG4MXGNKG4BtSVxZJ9J/W1lXwGShr
iRpvPCpQzTjkT8xvIHlp2Mv/TZ+Zc+y2N0+3nMkbtr7TouWchi0Mmcwl56FS4JAgYbmcwTtKxRkO
aB2yKVLAZXt18SVp8BfB3ZKahMr4BBpQMjqFpV6HR547vbvFc1lgorYqfrQfkvNBcf4EAEKaCfuU
qRm7B81aNiHy3JOYAYc1BdJHvKRQcdD5pdWD3XLl6jwOCDXMFl9mP2SXA/k6Y2jpu2Gx09j8OKco
CccNvv71k/OYFBYluFXAhxQTXkhhEe3ANPwT9dw/tR+o8jAZ258XHA/N4TPkWMa6w5OHKHY/v/c6
rCVk88wo5Q207qV139iYIXi9OxYoMipRHiw/82UyaWliC2bxDhcKqK8vHjFMGciJK+bc3qExBgxI
QkMiKTO4jCSU6wxSQ4nukpzNru7BQJNQh2zjKpmrkDUwwpfCDq44OtkzHn/5L3mVjl4MPysaAqIY
o/Lrnj6GHK2Jbi9CZoh+ExgIWgGWNhjgiCWohUfP3DXBNWbsJzXmBBrdaRo2J2XJuBSaL2B8MBNp
Pov4hbIi1MJrLIfSzvo33fTRJTYc/GzSjMTkNS9ifqmCqqzzSUXRtXIOMwHo84L5n9DBIRP2LBzq
LcegHccsA5qrtAIoDd5JVc6l6sAI2voV4LipAkeoCwau5mqoMRHmR4Zx9MVRNsnQks+0AZU1PiFM
FGWJdHTSIEHBz6Q92vn4qaKyYD/lzhvW9hN3K0RkL9g6zsjYCZY0lFQ0ZFOPHaJ8AbDS9qwg9BwD
NIy4CECpRfREzfAcouYdSGoKFYg0Tf68x2h9QYf6uP47kzJ/mryWRqKn40phisyvxk2pD7eDkRhJ
Q2juAnM+BGtc9SI1fkA714N2pYIrjNggYW4YNEHm5x9qmiXj6nl4HqpkujEWUwSl32ZaJJOV5mCB
HJi7N1Pl+ugYTFbN7+PA1xdZ2B7khfBNnMzlT57YWltCa/qU+HUY0aza3QQl0F0Mw0Ichk9evapW
mNmRCTUbHeITvjqAnqIlUC7xD/1rxIPfI41o6SEcw553CveHrlfhY60THgM9PQZDZKYX9NUsgOdB
W5gpTbBvZTPOh7V2Jq/+zNIihWkTVDtrXe2GIN+Um1uKtSBvWUQ/7HsCAW1xmNCzmoCtwYmD2g4/
zn9i11NEANbcMPplQbYqVmMw0DIg9s+ny3tc+V1c/OAgxJ1t4suH/NnEMELn6hxWIodg5VvrngR2
usSFB2sizgZ+DhOi0/2jplkxxLyxQFj11D4Pkb9FrEYuRNdRvPEbsRuPdhvhiA0nilYZFpOrxsNu
09FxKyr5OIa8Xiy5U3LEOyA4n4OpMw0tt7IzkvGJDxspIu92Rtv0660eKd4zeTnN18CNW13mysFc
MZU6MhbSP21hLMp9ERahsTBXIl1H08MLFcIlyrf+7j1nuEGWqrtwEl3dr5POBaVwhINmxqOZOndO
QdI0HNKE+We7Y6nFdaSTdzPPnbE6eEliH3kRozE3zMthhI5w4RLnpnC6suwszQB0CxY1XwmHAHIq
9wXolJB75YlRV9BtLOhkX5YMSBTtQ3Em0xAeZiLlsFzh4Ilndvj07m6d5PMxqkLTf3t1eAuPC9NH
t+hS+3vaRln0UePKoZoaiUwAyhLKgrgJCr9jqUluTruCRAwzSozFcGCkbeGxMnzMGOwX3l6iQyW6
pHTV6VSBWoNWC4CVtiifG5BrgTSKE5nBA1u0BDORYLFx+Q0m+QOTH7yjVyTQcKPpQkqNRf973bdA
4IvrXltMN+qqYkdrm9vB3BFZk3H9plaQ+aPPm4/rSfs010Va7YxlR2Wcb1ic/9BNQCEUw0sJ58AB
HPpoWfDkzBCSYBk7Zw54arI7lE+NOipnFeHcyzuiTgUbHZMHtK2eSZENGhsGK/3lYxmNe5E8Wu49
0Ai9R9I8sd9F0BnnzJjcEHY2WZixaKqw4j5fv6SV8f0iEybz+Mrn5uqWUFJKqZW+eDCaQyjBtYpc
0dfXZOSBEWqf1txYin2OTWgMpwo9HOMeyKJFSjYA4opHP9mKJA0HYqdHdqS4p0oUFAzha0CLYe4s
r9DAhKyRwX3YFn1JG2lj0ONQIlACsFR6ICyZK3g2S5FMWGw/8bB5a7E5xxglbvgQG4nc9wMb5pC5
xcv3Ugnrw7BWGVPbEfz01EzRB8ws3o/qV6FYaNZquujdzmVpzUR+PPp4fztFUoRjJD44UsLL13GR
LdvkMm/DatmGmmexIKuwc810stIJYXCXN6/lNZB56l00+nKoE5OVjbx4fOf7Ihl9bnTSceJ1UReJ
xYN8xQPSiqCQJ8W2nB8XN7alztWJZipeFX8cAcvNUpPA3GF6VuMdNsFUmEqAkMjm+tuSIihiNMdy
fzDKCuEmrQZQE3JvWdw1qixoNqJs+Qs9olgiySUJFbaWADT4CQqaUAm0Lgaxqkw4Ejoreo701LH/
BvKnhcUfwU+bwP87+oB2PA3mFPA0+IBFVxBec34DHq///yO4HtQxlAfiGYlAZ867gBrQFQFHbFgj
4W5xJhRJlSgLbTFwr6sQgqYnewr3V/y5rLE+CicuUgLnEkw9w9O8R/gIBWqheJKvearNOL/gydfE
9xfLcl7OxTM1VwyjSfWVykGnrqSdmYpDT1mUv8rmvcj43SaRsWDddEHlQ54XJzKBi6IhFQGdNczR
ka3qXXeSkIea8yI12EDK35p6L7ooC6cbEXOltA7VSI3Ktfp7/+r32bnevhLJlx3FufGhBBdXCcqo
SbGPiDMAwgCN0GyTuxhXzJD02gzRTajlkyq00tG3dsfgEt9YtUYyrGQO5ympgLrG6mTZE6aPy/7U
okkcT2zvVfGv+Mc9x0YAVXjN4GMUh4xmqdG10VBfPr8eXyRVj69/mF/NMfH0QT/9NVzk9P5hhMpS
HLfaZ0YsYo0F/Cays3HVfk+BKb9Z0LE6Zw7tGX1Etrt8GGcOyTWpDLgOJuU8VX1uAItZBCa+dP3Q
cAgnyMhhkbQHA+L1Rlu8vDESUfyRPBJOsWTcX9c5hNltvi6204V8MBY1WYtJbtAEGLVxn42QStTn
adDnv+AbiSEjcQPm7PK6FbhauaTVvkVQSNAYDwVDUK3NeBBDcDH9hxJQExoFQwCeSQr2uLPm2a45
HbeXD+0sorGyNXfyhrVAGs1F/v3X4SCEORgtcSwevuXvZp/PpdUtFNOU3mE3v0cj86Jm7/DJ9m/D
NjS+87l8kL+fkNug+8FnfM/EMlPTCzdR207W708AnmzWEPFFKkOc53CdxORQ8cufgMJiUouHMQro
OcJLQTmgS2kQNlUb9oYpGjA4Q34DKVGfPb+mvyPjRplVy0+rMRQnkqJ8Y3xOP5sPnRonvp4uJ8Cb
12d+6momY8zyD/DLg0Fl8iX9DDzW22FkS9RJnZi+2Gajq7qtR/chfsfS0hIfTGefvU7NLmfg1zVq
ojJWv8pATq5rE0sRMIrzQ7Prs/l7XUu+GWXLlyOecBb2hLUuMpILZ/Ex4bTZkhEQvJgIhPBxN/3s
SeH6DwpIKo7b7vaTccJhJn0FgSbH46yjbYOaso4o0yBFVLGJzhUroGRMWuzbKppJxi+DqJGKIVym
aiwpeCdJv33AvajXry+avogKX1/S4YGGU7CheB2W0B+ViyUlDglRfsgboOaFtJN2PHRt8f4mH833
SCUOYtm+F9ZO2r+XI0f25UOctyW5O+IvlH5nY6lQMvxwuzNaA+IclFlNhob1cxbfadUxwfEAGg9J
Xv/oT7eIq0t5zLTve4SYoMUC5wGJegiE2cVPEJSFAgUoB7qbAilv9IBdSYqolUnbBLCywAIfdKGB
FP3+o4QK9vEzgrZoH/ADAH6Z8hIkKme4RY+vbE91CESqYLeAZRFDahydXIuFDRVkS3Ey1XCtmym5
zTdR0dCBkWnFUM+trp93/NP/ZMRCjQXACwL+dOg4AJ2rpd2cWGtIK5/+H6Di3dLtdjLbLiYg8fyN
vNR5pIBy2Ww9dX5ufkMibHlpPdsDdumzA6gQjBemz5FalVt4qrhOQtHi64LVCncOJqcOXjYJV796
eG6cPYZ4M2EdfIcIqvitC1aGfSycP9VZHJ7ufr8X3F48g4GFDtVsP7X3zKwu9qa4a4IB63QH2F02
9ikgPuu1ZDMbSSAwjPsGpKKhibupzq8Wl1DNBGuYydWMGOPXYHhhQ3d2uErqOji/gnwLUGD/A7ks
ne12Iargn+bkr/tT7qxFgg2yFgBK+ltcLmapQMHwqv4WjD4pVrfcBBhzB+l/LN3ZUirNEgXgJyKC
ebgFHFFQQEBuCHHLPM/w9OdL/hO63YjQdFdXZWWuXLmy3A8u6bJ8feodqv29EWw7M67rHV4cl/8O
z8uKkd2X+/0YgetrL1/xqHN9+qfQzens4dbaynsFVXogb6PNUz09f4QzHnNHJcvL/n1cfvrovr19
/LUx6SvtZtug9AWrLq1zLv/7VBxVOZc78IPysTyaVj8HD53aEcmts3+Axu2fl+UGBfR1pd1Apep5
d6ba96kdaVZ0Nv8dH5D4XVLH8UafR6OlFcr/gbOQFL4K0cLTGEbbBgDiH9F53vSSV/o3Ln80232z
4wIbw2T1iml5iNMZqOy/jhtfHgYRFp8JIXFosmLSh/a8Rro4dDBtF2XaSZYB6nqwfmCjKmKOT0Cv
wXsOGnecThBNwcbuXjQP1oukAxa6w5DFp2HRNMmisadayc/US6Ysg+glfm+An/SED1rM9FlAgJMR
PErebDR6eIq1uS9nONvXSl/nzEepk3vUcK0gaBEi8zXAC/2Pd77AZFf4iHUV7QOGl+q2PLTOY8oe
ESqoouNihGNl5oBR48pMrvADdxijVJJhsyENLGgynnFM1AqrRskr9iKNkOpZPcC50sPmNn5Ehx7E
XY4CkkUJNdtQ08ydWAlRIEDIEsCq/tQzKukMEvDGrCyVGzHSicpf+DuB2ZfcLJUy/DlX/R5gI3Tb
igqikCE3kBu3LAiN59r08eyIPv5hQBY6+xQ92mhJ+gSCGeGR4riW3A5QF58ymNlBSA4sf/ZYfAmc
X50Ga0ZgAb6Y/P8FTB8aUigu+vhcQlmbKRGYodeDYoLKLQmBFf1Y6gWEr9neHY+O6Ijra4Ii52I6
A1IjGALTc1nRbfvurYm79udgd35GCiLKDRJ8s2T5yy5aniKy0/pEX9lhcSICl4fXijlfKwR4DF5w
1sNh1MkcqpqpNaIsICaAG/vfXIYQQyk2YskixyQuWo84ftlMMpoATrZz/cOX2bWzP3K9qaIeQjRc
hH43pZh/i2PIl618CgkyN+TvAIG3hAYOM2HCfIbJF/Rtf7yUmzFhdHkoD/9oyMjsTms6I7tqfrgw
cOE4SqH9C8Qmsiz/STdjfiu8fJDHRVRgUOMVhbK1T1HJF0lUe0/SW4IwaMWgI97NcXDfX+IvMbA3
B86ZPDrCfSRi+vxFOiK+SDFWwvYYO9wk4gw7n6ydl9km4cKGx7mQIwtC5Tu67bvKUUUHweGXA2Oa
I4aM0g5SEffnI6OAo1UZCm8EOXl610QhWaj/bEJMqIwZEYmk4NFH8VIo6gcpWxloeBWverhgkmMe
qRgKXCKLSIcw+Ypv/a7tzHOUJAV5eQAwj/fhRNuwgsodiyQsDCKRK0aGrFpZea1QElJDEiDAkMBd
CA/DNSMPE2CP+1LtB3MKy/9xwgdIf+pZYK0PaQsSAB9O3R55XQuhYLTjtgS/N+b4/rn4oGDFrN8/
Z6C9MUxRshLZq7yjqVfChEczeTmiMAc7cfGG4K2OI16ZfM3Ho15wDuP3/YNWVCGAO/mYqyd8PYmv
ro+5wsvtXMspKVh/LOzr6CZmiOWuC022vkvUBuu33fp5m34clx6WVBRmj4XccxF4CGXZ4gZWB+Mg
1iBpzFR4AFfSj9vx61qRqtq4c2Wzrl6Vp6riQfLTpLK12jzP5/74klg9z7LPu1Tl4IZ6ZvJc1BQL
oA3c2ajOpCdAho3PNd2WlWvnHSsFL3/OZwKfLXKI9pUTu0GFgEOD8Jaik0BESbuSCZbkyRaq7NLy
kLKChB3KvxhQgvrTq9QdvK308LutZkBtqaeMnjxrvaNVx8kzbp4VdNvgeauixLC8iwC7KrtaU9eY
8UMTeb3ZlCEIphOPVRUEhRKLr22/TtsKLPtYtc32aagi9Pq1r7TbVglELNTlc88vYy/XY8isLePN
q+l/+XDAF51wy+12k9/32oyXwCIrPvcPK9siYsmf9TGx2ieVNgZL5S8BgCfDp3lF7BVN0fWPrf5P
Gs5x5GeeodAMRDAuadg/v9yem+OH9rbSbFh3GeRMnTcbGIvhauTelG6bkPunNlcjdqek+cg3uXM1
mRq0yXutBmeWNcdV9O+AGh0M/ORreCnFd+UYj5sXURRjF6m0SFSF5nns0FKn1baUwwMGaGzJkfsj
O2ObQpF8iF0ldrco5BrXggVqp7OzIlz5pMguX5QC4E1oNXF6Cy9ZyR0MI7pjB7exp+2jLSgsUui4
RD6QalLUfbC4ajnZgFgDC2VCZ9uNZI5RxJlTmoHI8BAJ1aBnhGcZdXI0A22FmCGM+xxx+YAjqYiU
Jk5URV3hmeH6BXE5tPGjgODk9PpE7lkndYb3usIls6Emk72LcblPjHBlkk9cS5/HsLkFixcNM19u
v5i4R2nBKGaLGTGDdjE+XsCKiwvCMiuScCw6kE446OgppxVBgY1LShQRaCwnGiRrt+whUFo1W8FS
AaBF31R8WATugOXcQDsmEm95GCsEciNtGptJALT/FQgF51Qc4DnXowAj6064sz8lhVtR13TBAF4i
Y+bVUG3egrIcYCq6LxwpfKQwaHdUyPsDbAW02kSYuEbMkMFTQLEBRQQUPn1gzdXGyyRDg+HnW+SM
7Rd2bXX5uVEsMFdzHQ5XIPvBtT9qHZLTQ2ApPiw9Hlpk6CDU8rKvUatjy3BPo1DV7iDvK7qXlFDW
9FqsAis46Th49wVu73rcvwPTwFg6v+M9jfuTBlz//Q4IvRerGVyh4CmzBbp18r1iDewdLmK4KC86
G+TwyJS1c2shKi8bUPYZ82DLY5K/4tHHstfu6G5F7BDvBVFCNKCII0g91u6pA9M1OjOFezzAl4gq
jEhhbHl9WyMVN00LHnc+/7RUrJNzm5k8sk2BysWsmVtrYe200agFVB/2b/Citslzq6pdxiFdv2tq
2qSejCaQknIIooAc8lP+w/9POyavaKGun0r17MtUwu5UW7iZkcuYPiDty1FcjNSd/QxiccKw/shK
AwCr1Cog/lo2gDXGtaRVxesxxmHnYrWp0nDspWMjI7DFgRxMK+zrpqZhcXf+NQHdR/LGub8bcTMG
F68WfAyWwTUL+8yjsCuRjgghLFiPSRAz6wbD5AkzAcKG/woQxk0ddVQJhE2w+0DJb+BotHHrYNHQ
RUQmhljx/2+GbeIZUCkXMv4KWCzqWS6R7AJgJ8SLe4JHYb2JkD3L7uDWYwHwDsw8Wz0wXx4pnNei
6hq6BPIZx8fl2+m1KAFwCxRoDgPZdXdDiTb4Zw6qeFFVFauj+Hp5WXLXw1CJRqIrTnDnFUp/BE7A
j5GXkUY1Abl2T4dhSEyhYpFn+Jg/bYYHu5aeZQCOQvNQK1UOtTlfhfVvTFqRDKEu8SqGYcsnj8Xq
wefqx4VgQNxFpc+F/Jzf/7ZEALWljfxa5m3xLa/wSgWhCfr8mhCK2lqPp1rhodScvirqUn+I05ir
BTPKnvtGMtquh2IGC7ivE3Pb4ODFR2nEPbBhMMcPUd1XqJ3fV1XaWXdgWrO3WNdjSyQ6I9nlUPy9
MIoE7KxcVzyIPkqj4wTFKlgkUQ54E4mFU8rUSzIFESOSOVGkwy//b8bhR3u5zcZHhkGNTSfCL/bR
KeEtPIVPF0VPAYvHIW4c/bPS2oAQ42xOMoUwEdYerQ47I3bgYIvEubl5QO8bwlmsGCWSr6uW5ITC
cgltwUF4doOPOErkM2kLOPm1sSx+oEqbbMSZ1JN1TbrvRJ1UU3YVuhIvLA6kTLqzSrOEP3lgDST1
jTvQNtZn5LliVYF9Kha1wgK2ZWLiBVmHXwFw5/RHJgw12nXFJszQMiUBTwS7JPJ2fAf0oiwzJUck
cbJxZF5RHSYlNxm5PC4OH2XiFazFe0a1m4yPfrvdwIp97t/6a48T8TST8LGu3fbIvgJepSLkQO+5
ULlkZLv8qlL8vjwflEToceOM0W4Ct8T1RjbrDv7Fmi/p/zwADXATN91UHYN00V11D7Q2Sw/rGdX5
Cmq3yv/Cw/p9eqw6n0ITxYH3V4p6CzT0XCWEfJT0fBxxXmPVYVsiJYT41boaimeqyuSLpk+ZZvY7
wwxl/2HU8igRNKhxJEXwpwdKSyUEAFILBY2jQysNGLZqLEIF1qONFNcR5LKS4hJV1EkXvJzrB/22
5zUFRLUdtYMpZbkgSextGmE1EG3lU2VU/Z+RSF++0uWjIJfr5roFNTPph9PLXsHJtY9Gc2icWkQD
+SiUQ9TYfmX/c31vVR5vwdU5Y+2MofCzSpaYC4WS+zeK5CX5fxY+iZLD3T32wLq+HcobdGIN0f+W
/QllA7KtvJuv3Xcws7HDR5QWiWMRU7xNqkcdBDKVTKp6EBEzi8cApUmD41jSJY3C2UX5OMIpInJA
dXvyixATwo3E2i5l5z35PV/Ki8Nd5gVsN66cGtd+2oWFCkno4I93IeTo8zIU3SG5igrajsmFSeFG
EWAQTWaioUAaDw8Re5S8Rs8Gr1vcNZ+3P0mCgOwZpcpOokc6JfFLEdtLSG/jgO7aIFifgGJO5Y+T
xpW5N23II2v8Uypw7ngBnd6p9gSjcQeB44JbiQRiGgiOPwc/g78jyG9cPiF6X5RUPSQU8GfKCcQ8
YiRYQduqVgBTYg9YPg+Ttz2OyC6044MHiwF1HzPXkV5GW1NK4ojTKhRDGxjhMgQtVUVgbhNOQcTC
oroSdRCp7x+NPpLPQaRcqO5XT7fFI6mQlQah10d/PUvicLhTTyoJ5qt7vOY4VLWDxlnxrgNDYASN
3X2IzqTxlIOSZgqB1EkvH9I7ZZ2QKKD5DobRvoIolsSmVjSQDWJMgTQqCjMRS0Sg08eScw+k+1cA
LKiu41NRBw4VvAoWLkUlW8XPmHJy59onXuct+z5pr+vfwRy8y4Zevw6NjXFU0hicdOtpVqYKV8/A
6E/tyTccWs0amc/BiBS0IjYmG5W5HZi/WhQFKV9nwgZ8Vdy+bNneNv+zpA/D/Lf5T83L4sZbShce
ZkjeGp6AdAvxnQb62OOUXENz7kGiAvAlpUZLhRTP1234X95dL7GxRJqVPu1b8XsyrNv//6RC6MXo
+bbTE6udjFVpORE4lEUjB4EtWYzFhRZtoZH3sWQtOnT0sB0mR7Y8Mwry+46hH8n3pKUDqQ1g+mcD
wGp3tq6iqDs5qlQ2fs3NdDMoZxR8SDyc43uceF5snwoqIFO1ferxyNU+VD058yRETGSgYYne6OPy
9Tv7LTbmuP7nww4iPddkbF+kYD7+Y7Vg0zznusu+UjdstmMz2aEf/G/1j7qh5Mr2RyLqsA5+WDZX
nuCUAYcyrqA6hlnJGpRizWpvEuLW5ruZrlcalr12jNeybgJeo7hH3bC3KMqgqO8x/R9P7u5a6OcR
FMIkLf0qggNylX4luUYIiGrrrMvEb+l3+7NoRyfj9U/hd/mT+b31GAfvZhBIbe9HCW6GZYwlL15E
r6SNrExxd9f4V5eqz7keFQxEJ/t+bd7MV+MjZ8NCInpzvv8h7c2H64EuGfFsoe35aTcnjEK33r5G
iiP3vCLsm0N4x2iIRBX9abhPc/xXaNqs5UGVoNhYGGF1IwJyyNnapjimgtg1+UzO79Nw8G3KmRKm
zI1KVKqrB+tfdh09Vvuoj+cva8+mMoFOd0vdxHD2SyUyy6htFMLNPko9ScCwfupJShTBohdC6lgu
YShco5HT7jfHcEHXiLNe4zblIXsIjqPrKDkKtctjZx/aw+ermtbjaNtRCE8Vdd0c10hTfxDA0YJN
fqw215q8+JGPL5SO4AMF/2kt5pq/8vZryq+0/1WuSMvxhwVlyJTFErlMV/3mZpoNuk2zzx6oyVD2
pcrNXEllKttl7CFH1RUyKIVQnz/oard/0NglPXjQBmBGDhONWPQ+urwRYWipzvwLAeQ/Ix5LhEKk
ogu243y/BzxbrJlcuOF1sC+lVJdoLtHzCnXSS/tYPzd3DcUg+37wRQrdld4Lqwadrr9Ym3AoK0v8
RHqLz7WhQFbeWoORKE230+3jd+LnRujMXGnLfPEg4hZzCKKztdUJZ/L0+G/8tRraiulXybdID/pj
Nv2+GGissRGEzxBWD7aTm3YV63TtsLI17rpjgoS7gb1m/J0vdlZXPujk8nDepZ7m+8zDJM/P2WQ3
T8qo8qT7TlSvM9dlZ5OzODPvJWe6Ti2frsv3SU7XBhrBlcRm8VCyW2cWp89Shi5KkkSGfWuJ/LkD
zy/tT/np0yw3qZTkH1Zv0/TpNZ1FhJHQnRt9VnqaG85UgpHjKU7wEi6X12lJkXRejLrcvRZIly8b
Oy3MForskvPu9vhzDq1S3OtUpjqZEn2+1reLXSUhF4wDXFCqm17sFN+ojc09HWbq4s52ZyqP/UV6
85DmEAP0Erlmcn6o5qfuv+ZApDb10Dt0k7n6+PK9rheyPxPtHU7T3jTxuymRpKyed5nXbH7+MjkB
N8/0JZzP6Vp6wi7e5TVJGy/0y3hPo2yo5J8Zgw0YXeFHCpNpchVV7BIF2x0dPEY5q5Dwspu/JPOX
SmnPCyqsn3aZf4vM4SFTLDxt8jIZ2rftW+vCx2z7XbpdqETeFPadatk5j4pTekjeqpqCpLOPh8vk
bTMlSnJKDPeZaWO5E7BpEp65NmaF68cqPWjt8p3DCvZh5k0k5XcabNxU3t3Yz9WsXsor8J6kvjaZ
gx7Vaw3FXkq5yUNuPf43pYS2I8Y3Rn8tpDqrCWkh3IVDZnhR3bew/aVk7bPQaf0Ri5tLZWPnyGaS
1RMFsMT6sThonfdv1+z0gYzZYn98nxcn7/Nb43Cp30ibLd9mpU7qog/vKfOSL3av46wEhpY9u+t4
45Y3c9vi26w4rs19xDbZWK9RlK4qw87oGsQU0xCudeM2ae4l6mSBrlWNxIpjsrObh+3RyFDhOpvw
CuAW+XxtzsvKrn/1edGEapbXQep1gfR1gaBs1i8Hc0q3rAE4N7efVJNjiif5YWZH7ZYq9YJgwuFA
6PNMBhRzbN+Y5rQ3GpaIiV2eE2eIcTd/UnPLeHzniQ/lm/s5QapUr5h6SOn3RKhs0RrLQGbX1fzk
qZh/3x8/xjoI7png5Onm8OpybotmZgMBuxY7pdWulh7nH7Q20yHtJl5KosfZFdb758lBg7ii5qKb
8WM6t1QAJcU/VrRMHCaFy7iR8hCxFKagMFZSCWph93k7F9+OFE4X5N4GiV7ycn6ezRUP7LSfeVks
4uapGVvVx3Wo/Fy95YUPtBxvVHE+nFjhS+s0e0sP3tYrLl+pnN915vNTNbG91hO5eUODs/W6drvN
3gvZfC1VALOnullkpqvFiCFe8WA+UqGY7Zvenkr2FTCvfvm8X8nPXKvQOv1eettr2XeuZQs9/G56
KYXRxT6V18/T76Enuy73xlHwotEUG4Ov3aC3BreO9yxHKsc97WeUss07HAk7tzeoj5SjGk07dmh3
bdrZjraj1K8/Kss+jkQTqd/r65pqhQ84BKfHr6XWgEz4vJNpnF9Lmn+k69Puondrpft7I4uQ81n8
qh1fndymshzNOBb9Q+/Qu/yisqlbD3R19VZqDD5pOvTOoyAMXe7CHqE/XnwfaGK7eMuGKILG0gp0
fFSuMXg/v2YIjpdobGQaGeodp974Z/xTaNloL7/rUaE1J3xu1qZ+BSihInMd7X+yI063hgdUSDHn
Vf8pjSiOjj8hRJ55S+oOEK0VMCRb/IlL9zD8b2/jMdhRWClRbAR0yXI4sRy/+w51hIIpHk1WdrOK
YsQroyEkJgj6r/jvxl4Tj1ZGd+pG2/rpl2hQZBgJErsa2Gpo7+T9ci8z66pPsVNFw9EJyg2MoXwZ
zv/o2yNI7wmbk8Acnhp6jOhTdtGkYVybfe/a8lu/y/9LFszaPb6bmsr5T7h5Mup6WmbCr+MoFrUU
d7OnP6nfVO/WE44pMDiPNm6BOYOKaDb1dr8HaiDpTw1geGzHSTSscdf8agIx2p0oMmAQwdk/dOfv
MnoZe/y1w/7URJJfCMnvmSFsqxhjaODG4Sujp/hp4Fyk3d04eN4u7coNgjyjno2F8v5cIfRrSC8c
tgTGf3kjTKCiyGWWF5dlu2/wogYWdBDjG9TsWMP1XTehgBbwyB/KPuw+qBC0Fxp7hCdFhprHce3n
f+w3i3DhLgEUYGXSuABe48GH862mFeCY/0Alyn4HoVOqqjXuL1pIlLVcd/4ZR0fqAt4qeOui6H1M
37kenJ/dMJASKftUJY9CYHKo77hfr9kTM0ZB6fAOIG2Gq26uuRjOuothvr0YutJ8O3nnLabqSkXf
94+2/8bU3eEuq73G5bw+UIKdUCXQVOj2rB5wpQmcKlEiaBrCKe/Twcvrf7e9Ql+y7CuDUHtt3FAT
sy8zHPqFT9x1naurCiB3/Hnpbt+n/blCC9yoaXR+hjmIMG25mXuExSFGAFPKe/yDq2xW8Rcu32WI
EObC+GhuZ3b2cMxWlaxEHY2rc/tKstG4GEbwHN9UmG1K2nyIzC7YRjL4s0pp8yD1OCZjiAKisDhZ
duRpjqxKxWOOOscSYPQ3+KeOezdU+iMNya+z5xhKU4cPZjqIoyxBGtdmh5+Df8Uo5LG8zCyRpoG3
si5dxwaDuYLrX2l4/OTTEXnnHWkjUE8QtbpbhUWbgH9vRvQl1N8Src3bdqReVt9EayfXoOmwejPn
p50rIGHk0YHBYQZvvyIZIZQlwc33Ws/pXJtpjOElEl48gc5ylP70DgtHF3iG+tSLdkQNeqxP+KpB
CGQx+LeTYfLf+qykSGlt+4KVoItxbyOmcVu+r/9SfY8vTWh1E+/tI9bDP/cgpu+lexrGQKqutm6+
TszN/M+IW4Kc3kvXnVw1VqinIb1xri8h4M3J91org/1P7nH2fXhZUNI/NlMQ+H0zZNZKPb0ZyC+t
m9vmoU3Z7Q0KoO7d9/Un+kVeXvI/k96msf8KGJ4Ci8AfE77Exk2VGpFsayWa+z/1HbVMN1fTVa2r
TmX+meke38EP569NY92ffy4aXhP0eucuvje5/IzY33+pVOUWpdT+OjY58SPWVeAC8M+1Lv+8w9O3
Lm6t+D4iwJXILoHD72s4/Zvj8LOiHMF7CDfvRxcIgcm4IhstUMh/sxqmimX4L9PMts8fqKGhP1JJ
aNas/+L88SmpKFJTW5LJ4LPH3ELzsMp6Vj7tKstV5dKcwEEPhTD+H6IUGtLasxSPD8zWivoIEFCh
vXwwswBJ1YAAcDMOa2Ei+54MqtvZEwPIOLCTSwOxah3/CsNoy3ARggIELc9L6TGHVUJpGx+BUz6r
TNOPQlnjkDHrvV1E4simgvYt55f9lxrrF4jNuQN0Y+IvVGayDzQ7xniEKvjyIIsqd9I3yA6etUhX
s5xzgaEilklVx1j9wwBlZuxOARw3TRszsxeNVlG8/hUK6wmper0abFqbKDkewA5wHXSKMP0XlbSa
Sk3njlEw6AGIwYsBFl6veuz2u9Cn5NbIvuda2fcxcbVca9wJbjsqSagJLhFvp88yiWi48+di59hc
vmrM/sVi3SIhbUYbiy2QHXZ+HxTjImS53QWdwTzL8R34QdFUsaFGZJj+Ozf3zdWH7nd1nMq9WJRq
MuP7c9xVBhLXBv1Tf7VJD1aaxUxh/WircQSrdyjAcaLT+5BhNBUtq4QIlChJtir+DJQhB25Q8V9F
hgAVuSkF9YmUPUH8m2rqpjl3RfW4n6a2WW0Guulmsu9JS/R6dw6satUa34OP7d+lmxpSBtDIPDfU
/GBJk8dMnn56wtP3efI16x0/t81V8G1V2wNaU0BbTZ0w7nRa5ZbcQdgoH01XA2d09HzUIZLSSElf
abCpZdmxXxpG3Ki8cq1ZZOyN2b9jH3dE1zP44piFfiz+YUD5+4X4Pi0V6PRfmqTOpTIvVPyFMkwa
OOYbvKLfUevS2jWU2SV/jj+Q4E1b9X96BEDCYE1jbsI7lOE+nd7Q3wm/l3o7yPGyklHX8o/UzijZ
OUSLj3N99c9MLgVnd4CO78xP4d6IJQFbt0wFkAuQXr3lGqGCdPaVMal2vSNZwfx7+ilvgqni/Qw/
M4ooQn04/Vpo7N7mP0GBIyHXG9dXfktpaZN+jb+nZPsXLyGCGT7ouH59zUmLB5Uu/7nurHCsiiH/
6tiDrx3h38TznuphNft+fA2oeUIGcE1tcl3b+ko8Zl5y/7bPmZdCu/Q2Ha51wym0IYj161PqX6Zd
onlYep68XRrj0XRXTnr6bMA/ErVbY/Wbfb81Fj0RQPo9/3X+5E/fWqvfTGvRIzCtXrmvj2G6f/68
NiHfRO3SnxrshLzfTxRgk7OrQ5aWHdyk3uC9pGFP9jPXyH5mP5Of2u2lP7l8GNEtsUCuxddbX7l4
aXRcDQDvzp8HAgpxGdU9tCodMKhpQAs1ool2wBb2+OcWuiHLEW8xw0ZgSQgX438Hy/fte0WyS/eA
Zk0HxBWdfv3+lWr5deNXTYKQiyrp/q2R/1qzLHG545FH8dTR/UzGRak4fdv1it6nQS79+k3ltFEC
W6bo/Uw3suEz+ajjzuBr3Nn9rh8StUtj8CMGGXcVXNdveg28Fd6m3dDFvjjkOTQXE7X96/GV2Pg7
4eT5KO7DrZGs31qpl/XzulZwVxK1VQ/n7SP9nmln2tem55/9Vl8Tzoo75/Nrh+90vfRcrFw+4i+X
j+vTTWiSqF2bl4+Ue7V/PX8627jlZILr69oGiPwSCl25drrOf2niNNeOrH238LF6GtTPtWNt8S5G
/B40S/50pkQbzyzeMSxfBtRks3WyodFYyceEId30sgh6pbfEY7ZeaOeqGJ/HV7pjdAvj3LzMn+I8
jgSnPWfq3lrO8Rka42v36PEjELAcNOo8NeOlmUt7l/xzHn+ViJ8ZHfrJuWqCHnZ8JR61KK2mXpLN
eDWdkTp2bvtog2trAeWAt3/XZrI+7saAHn00dczQkp5rm0eJpmXwuT1wwzZ1z36Et+LTYp/jZD5l
PwVvIpTlTwjxQWDE5zeN3mbtUiPVkxdK/a47GZMiRLeUZYx/osRkE6s62jalekn6uOb/z7IDcl12
ogQltqTfpbgQ2M1oiF1OvaIP3vRWvfPnvFA+5SqFtpliAe6X5dy/bD3RTtO+6S6+KGnbGv6K9Xxz
OSz8u4lEmnts13x9OyyAIKMF5+RLw5bv5VC33ES71L59ZzGga4armfvOfRcdaDhoJl5K39fa5n3e
Sg5nn7PPdG3xeXqHPj5tng6+srVl44qnO66WKHGXqqZA/Vgr1id/me99bf+cr++ffVqCtMt6uO1u
u5CuPL3URHs+zHyvu1vq2RMT4fKdeIx/6ebaM0FVJIhOgTXz4ZRr+9rkPfNdeImjWReIAh/xosJL
sV74OD6TFK+PG4u/8zPScnNQH4hoKWSHHvb4UQlKffE15lS9jxvjxur97LL2w/3zsVv69u/j2J1x
vcflYn32Nfub/C3ep61zd/J5fd58XWvX5+Rw0veoO21da+NG0uieu4mX+Jf4SDjC4v35WNt39921
Vg9QCjxj2zGWE3hdzQKx2QfySlK62+bm3+pj8p38kY8qju6+aXFEp7Szt9XvPq51Mli1Y3//ea3P
ekGaSPRSjqbOEYydfD81tJVo0DfqEu3pzhrLL67y5xplj2CJamrJFPXcqxbNlsahlalpCChxJo8w
PH5lhvu/XNf/z+Hc2vX0PEJmF6FMyscv3rYa/WKUbcz7skzUDvZ/R++UQjj2lc6IlTE8KNysBJcr
fbqO73qWttJUJPqZYUasyfPLpSrxxqz33g/A3d0S/4mjymtto7PX8c8HZeDn68/cMM5OGtdb4lyS
77yZ3HOqfe4X/04f9Ph+Nv+2dRnHdGcWST28mV7mMT3K9GQwpnVgVa53JRDYLvRkPm3UEJJ5vZ/r
FWEBHa+RYF7/bDvz+vJn1p7/7EelEELOfmYa+U9UvSqvQ/l1oq6CVjhefCnICCDgRaJPNFdowjx2
w0JTJj9eIWDOf8tnyH1hN9XhAnwmfhCXXHosArj38Xtk/aUSn1fDcOsdJwXml56GHbBw2cAMVrz9
NPRX9FWFvqQ/vKT4ITXyrJtnJwh2EmbS14NPe2FoK1r7EuY50XVHHm3Zsd/fQ7fjyK+8Wl6qvcsO
duDwIhpetXwu24/mox1HNvTKHkJ8iKtyij72aEx0Xfk3PBKNHSh1Ebz6L3kuDR66Hf8onOVHM/Ny
pXemuVpIh6M2+7cgNFH65Xg7mAgyJ6UP5fXAZ5diOz36VJ/AXm0qazlcPimobgRL2xCnQJDpM5OQ
HmaQUQtj6JRw5dXIcXJuPVfDZafmJw7l59vt71v0AqyAea2JqdeKd1bl3a9tE1/H9o02A9wht4C4
g63l6tWN9Lwlu6lMO87L4MCC1iO5PUPpLCQezQP+AM/+0PNZfIFr+BbAzJT812/ys2Q5ZCpeIlhw
L+70hP3IL2LnsMJ7xfhKFMwpzwmjBdyzdqonL+WKjiPqXLJPtKDu45Fr+QybxLTj8+0XTsiwHHqD
Pg9l92Y8tTe838q44+5dp9Dw8vy7e5rtF78uDbvUtJv6N11Xa0z56duGfBW9XasHXBOVktEf+vA9
KFVWv/qJIKWakHz9XfhYY34SN2X+OB5paJjHAPu1d4xHnJHcgUtjuABmsoBrWhnhnt1xNa2NhTky
WFz4jqvbj2xHTtwfNdsyxwJhe9tKlbolpXjiuom3u+V8k8LuwY3I9s2BiYpUUal7cYd2vX+JqHfH
6WRwqeG8qiVzOxw+Ln1kyByGCGyGvJZYsGJ+eZAHx2qWRA4TftEvXh6MTb7vh9+dkJvv5m1Krssd
9FF+y/ddWqblaLueR7mW9XHqxX34mf7QO4mM5rQ5hSrQEBjpJFk/vclWd8bNZT1SxdvOeZSKZrq7
t0TDf9vOcTT9mf+QvOWf3ivLs8j3QF5u93oUzRIHfYgLpzyv9PzSMxUo5yvLDOqtTCR5UDzdx9mH
/pWURtcd9qix7ISXj+zcSz/tQONXfkfxixBu69q8Pq1+by2rWT+B36gauTTS/VXv1rg0Cm+Dvz0E
OwloVwLQyzSME9+4USINx/pZTpP2AZU2crb51239gEt0Ism9fE6+Hz9vLxhDeHHLz0UoMHwtWuzy
qrX/OtolMrXcUKr6+fq+aWSwp3EwyElOsPM2jdPHsb5uwqUL+tCKieRIT28FAO3g0+LdvGU8BOY+
nc/V/GfguOIniw7ap+6/5X+LmnNjiXpqJE1rdU1/TLD85+V3ZigHX/vX6aiUpLQuTOlZLr793fug
W6eeiF1SoWdFu8uDr2yfNQjQXn+gf3nsjl66/9+05exbdsU+QWLnkfp1B9nSe+wfH68ebDTv8PfN
KWvY4T2V/YQbsBCRNPCxpx7zYfamGkxMquXU7uv3puHEdDQdzcJ8BLIfbviCTybPZRX+ZNq6y/HY
T7/TkaS6G2OecvX7+5Gz/6++OPULfVh2Il8ginuaNs+It/tO6BdAs8oh/Vt6DJViNSaqr08voVFS
QOg8qcOOGVWiHzXFRo8SnHEt7XFUaXuuFp1F9834OQW5R8fS20uB1MuFZPfpJdpGB59sKw9uWi7r
i/b5IdNT+0yUmnUON1SihPE2p63Tyy+wXRbGgIdhiN4ch4pH81G+Px9ZcanGuJPvpxqRquGe2tBL
FlxEdufXQisAxFILRPLpkJfHMXXewCxDiCFNreHYCdxkinY/eNph1tsEqWuE63TFlE80piSZScFp
F0rzcPB+Mc/zlkrSItmLDOLLDhcBwlGnkQjXDjI18YFzzZb1/6zT23bUHF3zqZEYzypRhjP2hI4a
Cvw0w3MDomdIrFqCdW/R9UMxzNPGOts9RpueuOhQ+79T6x8VzCDTxilHA5Gg7KUxU1eqxO/iwmi1
CHrEToIwH7TFEAuJL4RG7GncWFS/EBGJwqFgbEf9dvBmowHs9jOn22/mmdAzDub801rEdz1T6qHr
7p1L7Z1jlc4/918ZVOqNo/AwnzXBIlgc9ezJ0aI9a4+b9Jw7lpaRixRUoWXnGfT16hEPN2DB/iLo
lYoyRyWo5Jp7bHXcxELrv6kw/eFBJVrRNuHYKfS2lAFHAzvpx0X5dLS0vb0tPL52Tm+J33OH45se
+aEXZXPRntfPo/MoIcRxDqlfFiBhw9UC9r75RjERx+FKOWlns0O2kATC9sC2y9vH80hfDwDvCyYk
3YGP+XNCA9Qfhdv/73m7bmY7u48p5qxFyx5tm4PRtrngniR1Md+0cb4S2qFTaCJ3jJWwIGOSIa6W
lTvj32ACABMtRKU2mqum47FG9Gq9/YpJV/o9h3njHiXjihZtP7IjiI6R/Xf+WWvpu60nnc9eb+QQ
S1l83/jnp7YkjsJjNnbfLHYOhI6ntczb7gM7IKohSo9nhncr3bN2nwPg2zXMkk8MVl3p3efXrVye
bgaN+Wfq+TLcfl2Gyz8AMn4XYByMKC3BlYbF3Yb863k/Mh9/MEUCnl+IQR+SQpG7A9vCbAuEMHGG
QX/w3+G4L1B42n9t+1x6XKH017kv+VU/P8Vyq+FK7JvoBLguMPUXvx6b0bydMsDzpnH+C7bLuo9o
GoKzwV3Vjvpv1aK97SuyM9hMsoCNRFPn06/lF/bKqRtqRsHXRa/9BHrTx/RizSSV5IcUUPKr1IW5
9a9/ga8rEJLKkYZb9lHfHO6E4E5I4l+ILJw/qJr+TsxdfQhag8agMW2vfpYQxNaiM+sMfDjI6VAZ
I1/PKrphr54TnQkPAPWB24yTwt8ADkOy5ewQ5JS8JcsrxFxcxBjO1FAuiSKuWASsiGXiO00ELlJw
Jtm1roNeKzEkynYEQKa/ojP7jmpVtCdDLpc0WOtxK32zo+tUaI6/Bu38v4RSSkE01T4afj5xCHDf
a185K8ua4CF7sOylW9tegpvMs+Jm4nXS9YO3/j7tv6USb000vFOhnCMnFYcWntzVez5utfFnJF1h
szTgYnpoaEk9vjzuC7kg8zBflBRMMVmGiwwuqpqrpAKEn5n8W/eTf+SjV9wuJemp8gExxwf9S71Z
Vdsmlx8Iur/3bpaIHnG+4C51XxBS+0bzJK3ZPsvo/HE8794nP/H0K9PesntysfYS8VDLqawrMOMx
82v921ymP+yB8EbsBta3wgZo8i0YKdpe7vdUZQfgwsfOnAumexsTJVXLz3jV2PR5X98wOAshSX5b
oTjsxhAeAIxPvrcyY8pgCZjnetsf7EG65zID904LPzMc8B+WxuGI8fpcTsBg+YDf6rRESHQhTY8g
NMRPJ5McOT9nBsYRJjmn9IhFYJpYqgRyIRIR2q/W7BvGh/hwXXdoRnz7vmhsv6Klu2Fmr2uF7rlJ
rUip5OQl1bq14KU88FRrPDpJ6yr57O0nlWLfzsrrMDBoWXd23n9jFA5TY9txEs4ASa4zw6ksorTq
Jm7f18VGKxztTbhoqe7alnAiPpP8MNnMM1naRCdTn9CnSTf+x9J5NaeOBUH4F6lKObwaSYDJGGzj
F5VxUE4o69fvd3y3lvV1wFhIR2dmerp7hq/stWXrtmlACFeSB4QKdk4iAuk+osUP/uX24IaRuyfM
/WL2z6uxE45O+I5gk4uRyvHxVhE449WEa0a/hWnNgYXnbM1h2ieOmwccBqieIFcm3IiMUDSKPRPS
QnEZmHgutmnzVdsqF8FyNz8FyOFs+hfHF02BgXfIjkwJOpHyITGkQmL5nLleAW0YhPp/f9L64l+u
CssEujaUXrTlnLTPx3e374gLyrY4tmgOM8QK9Cvoh3NzvdRX0TOH3y9I/qLnl9NNFlutQCfGhfY2
/HDNtHstXETmO+1ltlu6MnwlngciAqRhg17Qz9HE5iumDvDD/EpXRey0b7jBYIl+pC3aUZLRO6PN
5vx/r0/H6E7bLdwhdbgNbD94l+AjQ9Pnh7uT/ZwXLK94UGPqyFcxTUdenx7wXb8BDoAZ0KVmF0gg
fbKF3c/IEkAZeEBIoJms33hfMDFgAYvmDPc1qOUoWoy8GkGDY2SOaGsse0X0EmHyw16mI06LGrwC
qrPNEGGcwDGWhAsAJEFnvF8NiRgDSzChVw03quy96a939McJEyOOORzeVXQHyuDfFP/Xv6OsgUvo
dCeCOCJ1KIJF5120l5hITlO9dKu3julGD6y4RxrEE6z0BdwJmIgpMlI0P7Fba0/IfXl0wOCvzkfz
pXwIRz8FfT1ywAeyqOk4wLGYYUW67LAcCuwUjhXnTnxtA5f3yNWXLK4QJ1e5M4QcdrL6k3xFX9J9
5lJ+KBfnrf7Q7vnHoAsDcBYAD5q4RIR/LS+CFp0rTqbFy0Pi/sCXG/MGrAnxA6Z+MAW/mY2SYcD1
Z4kbMVmIsTW2DDM6/bW8OP00uMsrF0b0+u609tmIaXRzReDXADkSCODLo8Ng9iITZqEbCM6OEFtw
3cSBfEAEaA+OTyPwCGuF+4vBDy0uiuqV8ev3x0FI80W8JrI2P8QzXgy+CvQVaHw05jg39OJCMUeB
t9B8tC/ybl734G/1R30SfUNo+h/S23ClkwbD9a+1Bom4CRfcG8RhYsp4F4d6E3IRWDG8Mq1b+M0/
RCOG08J1UO4YtScHmpmi6w118I9bQrcRegnr8u+NLngqyQxEe9ZFdYd9JGPLuuAq0ns2v43JFVG5
ZXmrNxYX7WdWNqAZr0IgRQBe3Vnl0GO50KZEoF0G3+Z2wBMJHXf+00Nv4XfG07yfTyM+dPzPDHv4
6zCQxzdCYH39c7c6cPo5iJIoyZ3CA14H6Ur8k19hSZY/3OucMR4tRjh/nBDuESnyOZ0wZWwIEK75
R5fh2IqYIcviILkPodWzvJHNQQYoT9amgnIwkYESUNujhfVld5Xu1tu8bg90I5NBtC0fB066bC5I
/McnTrr1xr8ChtX/ZAEsAmy2YZ7AJ2WWJuoDmpWlOE9wSsSfh2nODfZYkNKgOzIQ4SLpZfvBqBHq
A1eHC3WR/8gnbFIGMC7e5zAmgJXpu/5FeNJaAmb8ZMDHp/VPfhv84lFKuk+yH4H34fhFYk0uDTOp
I/FvziK/NT/7o/npAAo3H4Jp7txZSur/Kwg/zzfeDaliCRSEuGH8+/h/Yzg7CPEsCSkeJ+xT1/TH
OUNAYjGxtGDK8DknlXPJl3xT7FN/uCy7yEPMSAi+g2/eefUGPIvFqIBP2Wx0fGhbl30yYf1XHrsV
75szBT0L/LXDEmQAPeSuEttFxIvj9gqxNBD7KsEyu5t0n/cCpz22d5wTETILd8f2OxGpcXaj6a5e
6SFzwyBA+ssDCR2niZQ9PgVHVBHoAU42n+i41JqYf6rf6rrN2R8JBQrjCxqR8/EgOPxLAdnlbPYm
uE/NLdvYW0ENQ1ELuhwzBIV3Ck5JVBUMR8CxPwzOPtHnhLxAykASA2rmvKS/QKNgFAyqOynwdcwP
0Vr8DT876q/hF5+9X0Jo/qlSzTmYNVCu0LE2KYWEh1uPYkZmGKH0LlCF4FlcY7GjoDfDVN9aoUlD
n4tKBIswUYIyjGvF2SGyIG6OP0SI/CixIhs3CJHF1sWNxKVjoWaYliYLPrJb8AmXiAs1DQCoAhDn
S0440YwQwOolfuDQwJdkL4QT/du+qEeBss8bZMz/1KE4ndRU8+0231tfCZOHBNIlsDPliyHFYETi
bfOBMpeSj16g+JepUV9gdq/hp/xM7WvSWMf74wQw1NOSbt85hTwrf+W0Nr8g0TxqEt6/TIzPFVDt
vwe4DRms8iW9CNN14Q8zMgtKyIfpSBAV+vWImVV758ZMf+Ifk085F+Ytvup4F2sijZfJAkimLuZW
vSgfD1pUkITeLdITcuAfPsiIUKCanPgWqUOJJqR5ItxRtUg/AyAtpbHzhIN0zDABOCtQ1AHZR1+h
QVQtZxlqi88K74yFhMUkRrFEnMpj0xYR4W7NT8cQZhvmIKnPePVM97vUZ5T7iCAb0mXmmsxNqMV3
+BMUTqa6qMDcq8VwlF7nfbBN3nrG3BLKKW2Ci1BtWmdMb8lRbPSmOOPdBA9qvFMN3YmfPP7S4G6H
Xuvlgc2XsRrYGfMTcAcrimKSt35ggtCdwuXEIjoFQviAZ+wOt7S9eWkQY+2nb/3ifJZfKv568ynb
cCLtC2VVds/u7PesKfIuFk7yxk+mW3JP7hJZ5M2+EETYFHlCch9uvFbyZyNNhNHO3FuPjXxTzn/J
i06Nyae8DKXNMV2wBrV9hbHp9N1oTxFJUueZsUvRVuF6RM8VJzTYOJa4jadjtvl7EdhTpDKkfyxf
HuzClHxszVyRSEGs8sTJ4/X58zw4cHZqvsmBs03/uwEo9+DjynBceBGgCUlIsCxS7sTl1WpEWexE
bGJcVnbCe/vGTRa9BLeYmP8dodZiWxYFfH3my5v43Pxk8xpIiwfMsIEf0CA9aN0NVwpuhjVduQQw
uOprfU2YA4HEdy/smnMiIbIyCna4pMRBrir+kNgUs5GzWZO6CLZecCNfaSGFIfaAnirKS57wL8az
4AiRBCjQhz8vQW51Bcaa9Kl+8+bkb84jZ1P6YY2z7usvVjxlB1XIg3qIJsDkNx0zYDVQwBljpAwT
sh4peINpFVLjaREaPoUb3DAHbWz2woZIg0yVjrqFcNEzgkOuneRoNzGZpFaXpGp0BsXIVUGdFjtd
cusv8UZ/7diTj9lNucwX8T8txx0jLqAXWW/lh3V/vEABHBG68hnnCqsfAugbhcEzyMVLQw0t2pZk
PKRhzccMyYn+Cnjsj0iziBT0N+EeiTYrbCUuVrtAKGndoSRZdzRbIA30TzOZqCU4SDxp+OEOESxX
C7cRsprUrZifAGcp5CS7Cn95FJwsGrNQT4dOOK8TW+mt8pFn1kQmW/wljhmOE1IfCnwOi77qn1LT
/Kk/hlRIKrH11J8etUdiSKFD3kamyqP54S+JQuhPlsguL9AEA6YjT+M5bPZkhbw8dYYkrnnJ30fJ
ToZIPjKIUoM8kAXCc8j5WBdMa3ojWd2XbPTreYsAoRE5s4g/xVF6B5ve0Pvl/ZKJZ4zZ7a7gmn+y
4lDweuFJkkdzPjhawSUjIX1xzu1bfBViKdICoWX8Yc8lwHATqTduMpJFbiPuqgCzkb+b0sDF4t9N
RkJBxsl9zKgejLqohmC5kF/x6hQLC4i75HqPO19TnFEdkf/xbsjHGU/Ae6p3ZORcDt4k3e7kRQg7
uVlw+L4LbjW7PQ6V+Ga+qXAybsxVIbm1rtQwE11MXLUwjii9eBBcTGJ/yBEArz/EHit2ekUUPL0o
oWilPQWNy8Zv9wvns62445GiL6B2KryMtahwvxFrnizdlZho0i9ge/I5bE+0U9xd/54pbjNKOdJF
DB+x3pEQOCCbeUpAXcnQDUZ8SD/TN9gZeUgxLUpRZp2AAYgAbHvJL/EGPIofMiBG+yAAwTflONUL
WSXs88i3nqCnnbKtQP57dAzEUlITmrb0amng5r8oC2m7gh/RBNF138LGBF9Doq/k85GZZrukE41d
pF9j6NFe4ak8aMiQ/NAhoTOMCpG2Ku1i2J7c9Za2UDKhajYYHNpTnQkdKR/ZFtgQ2nBZVfHDa6Ny
rYS49SSY5vWcgtzQXh4VfdShPyhtAWjRkvsrcQk7u2Yemm0WjIEb7UNsteCAHWSQVJD/08jXbWmA
PRr/IsC5OonuyYb0qyv1wYnuagDdsglRHZJqgvC1wEG/ZmP7bLGJeaixNNDsz1437oERrbR6vuoq
vqGadrb15rVOaSzyFoc+/GmM+Rx05q2QsaIGmW8a2Z0jk3UmlessaA9d3SLWU/NvI8DkxaYEMoZ3
cwrvRUacGUuSqrAG3myTCdMtGtFJBD9htiG89paykEu/bMKzPhbX3iKURIp6CwzoYXkFHXymWR32
pzxITlluvZt9SGok0Z+n5umil06jwGm/S6JCxKIwBmlh2D4r0Qxd2fjK2dL0vPP07HOIrzXwfVZ/
2xa5nC2Ipt8aLZ8BUikqxo470JmkZ20k1ssdIBipVQUeZkdHx7pEQ/2sFsEe9DfONjNrSE6Pkw5I
1eAQNZuHecJZICpvkUy0tYrlT4YoaXZaVyJXs+rWU5tmm6iKNzbDTp4tV9XU1RjIzGQw1mMGEB/u
eq1wKxW790cHtqsQzOUoe5Yd+olm6+mBtcwwzJOcrzlh11GTYBOWxuvcMdthuujFRwLQUT7wLLX3
DA4xEI7XhtvypoqOM6Ju68cl0W4ZC1wlMe9yPJCqh992G10LYYyQy1fKk15Q7pI/J9GHLK/seS11
z0G2N/ITaEwNplj+xvG5zZcdBg6knOw4xdiwH2p+T12T4XtT+4210lvSpJPS4sjkpK6OELlrQwqE
aj3Wo+cYmleK0ScarOjkVa5Jt83SD2Nrodb0/T7kLrtF5nDSnGSb1vomiKmQZEbhFLGn1ip4xL2e
PkMN8W3aLZMRKpeFtLQML1ZbXxUmYKUOw1WK6qu2hnWlFG6r29T98t6WmNqgpltpYl5HVqwdW6Ij
3ix7+0PqGDlhO8tqhoSIDgNJ61qLL0aFI3cRbx9Ztosa/M5VaR0F1UmV6MtNDgGz2w1zB2oxfaaJ
sdUifBLrh2uMICMN7c+kfGlnuGqKvBwUnKAMZtRYmDcxL9Gp35RC+ZRRJuoIlmtG3VjY11odIYkZ
7U30HJPQGM4lz9+iqd51c3lPC/Vctcm+IhlRbWjchAuW0i6N1GcHIwW5gJM4SGfCSZKl36rF7SEV
6W3Qq5XMuEKlZLYVSIkZw3ipKXdIVDBoGOJfzH+IG6pOqUqVoF0yTKqVZU8eFFsvdg2BbdfXjMZV
MWOxGSs2tsvaSv1SAWkiKKnMsAH6pkfm0Divka0uMNyY4kWJURw9RZxN5ydUY07mA8HyiHLfwQgQ
NbXhMbMmxAcNW9zI07hT6XypwjqCNr+YeQYbha0UHZagz08kqdwqog5im+Jz+Ms08wCoe038lKIU
NhJAwh+qLx2KC3+MTOvWXrStcHDoX5RLANzxrl+nvf6qQ+lSAvLV4BcMDZxWUKyBeeEM0ENuv0Qf
kn7+Px5JThFL2xJ8HoyZ8hU2NYfJ+wCZ4JBRdYJSSF+8W8hh0ye88lv/DYd7AsIle30f6MLhRPA1
0POamOdDMv2E2ACsgiSIPI3j+ztjAwyoX+0PT2YoHidJztl53fkhVAZwyFAlMNyHjgKXz4A7OriB
6Q4ozWs3hOVgLTQsJlMfworTLnRrIROgsaCrXdVEt76gHT4S3SAfEbLh0DDz9V0YuMxvVIjw51kg
EWsLaivYB2EZCIyUjCGXf3ogFiWAFdoJUiyRpP3LuMis+JJ51uSJPLlZ+KRiAlCBrc98LMAP3RWk
foTU4B+TK/KjYSGyI/ILTHEYEt8zgZQJbUvJcdEENKUPuiuEUqknxEuI+xhEBSj511yix0iug3Uz
LSVSIHpNZEMcmUVpj6QDHxaU74noqVGdgKHwUI944dzk72wjpvaoeFubLj79q+kY+GKaQkHJFTBw
Q9spwLs6/afflKXjPMm0XijK6Rw85VsTGA9AD/TxG+fsG4ifsLwiIb1yq/F+QeVfKFE4MSShgIBU
IHeAmBYwEHNp6jqSLwMT9cdv8MJLWsyeorc2nvk2FeZWjHSwL4jyL3gUnSH8IWXAzucHhyHGUADl
QOUjnVNIqHiPd8pGDkW427dvmF6IbhoF7J28GB7m38yNHekqqAjtBdELxaocXmGBgI4CCALhjfMC
Ro1lFyh+K2AtqqO9cba/lXN2f2yCC4Kks4S7PMtCLIU7NEOkScJxvrqHV/oX++IOeMWvndUbJ12x
kF+0b85ewGitgGmBWCnWjiCe9xBlErVdfRV8Sw0IJ392cL5v9gfhVhriqoYBPCwRFqOwo4PcyUe6
SpiygLOEq+SIrQKOZGKyDDZbBxtXJ/lv5k3KvBYhRsRJ63lc5bg5MSbjbh6hQnKcPxi9uSou8rRa
zgLEMY/9G//dxRigBlN2YZ7FCDxGjIBDiHE3tJDRNWIOJ86rMIkQLFPh188F+QPEVCwkePmz+Iip
Hs5xbAHI2/bRBXMb0kPDEe1F9iWIZnQgoYqB6FQMekBfK9hpcI4YKS/EpNBQIB40VIqwADPhQAJv
ie9Ar+bn+BMNkxgACezT/Wpib5vxqjawYmenKi4gZV/i7HTQDP7Yp9An+UEtHIQQhVwQf9i/0yeb
cxtgHV9dYEo1n+xTdMFEy4ryRziTgL0+LnTSXh+38YUCsf7ooGCxjMNT+DHShlJQ7fzd5Chp2LE2
guuTbtqjAz0EAi+YmLZ1cHoyX+3XhqzgRqUfIV8ECL02H4CvOd160aM2f8rm5zHolxZOnl2BWMAH
VJt8GyvjUeu69yHH4VL+lFPrjL7jm6aucptgyYBe3CZErri09d4Yrkxsb9hFwJVEIHyaADIMVw7c
SVlYw4IfaXiSUkBVHr9lYJ3Ve5aBgNIjBWzo6OOayC9SvNIpoIqs3JGRJ+mCrJtXi0DeeZ1iwdRM
RbTIF6X1pBI4nMBE21a4fat6LWL3ScwrF/a5BRNExH8CAoT0BiyXvvawg+pftFox6B72v4wbV1Bk
RFB6ElTZQm+DoZFPy5ohzYtpWXoMKD8Jq14hqWieSY6kTY5nL6p+YEIBFGZbeanj46vu5bN8Tt+s
i3quN8ZROyY7g//JACGz2/tmkywtzN4b/M4l5vZJriDDF8sMmnzsx660hpSw+NNKrIZVwduf4saN
B8nP+mStv2ef6rv6Hl+sU01EPySfJTPvvpq/Cazqe/DVv5YX61cmzhHPX+Ob8tqegrfxWr7kL9EJ
cntCSKMfR+3+k9LExQCVzLOiT64Cy46a5ZMFMpehh7KfHtJDdWV0SHbt3sIXY1jgJJJAap/eil16
YDrbalyKsRRo8y7RRt6q2wjd9Kk+2BsNqsbLc+3bG33b7ruL8kpK3TDFplnnR8UzfXXbMWGlWSu7
iJp/WTGaNK2ektX8UfrtLoeAL0j21TU99Nfy0F7VDST6tXVs7sbRPOtn6AXjTd8j1LjptM7YJYuF
cYOdL32zJBEPjGhR6GjcnG8WTfRT3hXW/Nn5Nr7HY38r3quv7F0WZgRIIiau2HhTboyU5zfRO0DA
eDPECwd7CPv36Eq1Ss0KLYn6FOsA+iDvCoYFylcj5LR8n+2i+51R+ksv7BDze/NqAD4L0T+w88f8
VUMijC7xp/ZufU2CJgDITkEETVT54hf49ZmYJl6czYl0KboIVdIrDETnBYLaJTgp77iVvWpf4nXR
iLyTgHEc6Sd4M+TJlNTKgPmraMsQZESf5O/kQZ4x2OZvy2U2ovDcTV8zgwe1lCXNVNYHXIw8eYta
csdLG7wHFXmD0aw7i8ZEYC67B85sjvGsJ9ZSj3U/7hg6/VxGp0Q6jchE1INVf6RwHZrpYIRLjfZI
iuuaFcOulG6y9mypXhet5xT9qok7A2R5kC41EVMf9iXdJWtnzS81qaLNLGtGEMr3fjjWFh6AYM/K
49mxwUjHjTEmXtCFntY+zg9JwWgIbAOmROI9VN8emqe4ZCZ1aLol3iX2pPjBw2Q0IlLEoNk1SbSW
omNJKRSx9+kB48kSyw065n3PjJOiwg8ALjTjpRSA04Df51xv9LldJeZ80uPDHBM7E+23n/pzQgVW
oSqVsfhwBlx569Gfnh+PyDNz41kzlX0YxC+dFZLXWM2xn1CZKuPKrjDMbtp9z9TzDFi2IXAEft47
J3WqVwY1T94bu0wbj3Msbe0UWsouwKyubj/CYGswUax9pb7qGc8Q7zJ5r40v8/gy1qfJ2GDewbsO
Kia4SMfCOFcqoaMqXnKLMSl5gMV2wu2BUxL94T7QF1YP3SZ9HPWg8xRqj6iFFiIrsKKZJKNYflPM
r1Y4QLotBhQYgGXUYDH+OolAegRmVwnIvHeNuV0EDn3HpKFs69ZVk+4VtvE0SLZWqi0LQwQxB9Cu
NKdvRyf3NrH8YcI5rrfIeWuNDC7JG5yOyeOsbigBdJbJoO67KHrLVOBvSQp/bAu1Q9mi23Ci185o
v4vyMuhh6I4jt6La0NfUILAWVCGRRoqgE9WlefiRVRuCkS5HTx+5zpz0nEltY75NzXLjDNm2NWFF
jRhBDT+BQpjUAr8Fh+gn5jNa6o/5UH7rmTQsbxFGyTvNMMkKe2OfNNahznBvaaa1+RhWONUsrazc
hrm175ThvYvCt7m2d85j/YgQjMukjgZ7sakpp7p8M8r6FkjoOqYRWxfZ78Nk8+gs6FnSVq3fAuWx
jHIcc4N0FbaKXz9wzZKyF9ucgIhqvALSpwq4dTYnJq/m21JKDsNMV7rLx31oSdAnY4aMSbrXG8VO
7y2sfGgW2ek9GtPLw1BeLUO5hAqO+TUbsDK8GEUHLZY3Ewcl4AB+6URl0xr2WRd9deP0VXMYo85g
11p7cSTjV7Oq9ym6RYNyHcvyaFrpsdLC2zTWjH9nmFBZvLN7PjQy2XHIfdPRVw9N/XwM2nOXIcxK
YO66EsMxQzP9jbL4jfr+2Zzbq0QuZOELoSsTSu3kbKil/KSMtUrpMB0dOd/ZsyCRzT8l1/9JrqJL
0jUH+yFRbmTxQCyzf+wOw+E6289K8iFLTMOyCOedwvBOOijZBAG2XFdDuTIae90a8lnXs6PRSduh
CpBeMkgoGjZlspmBIjqTSkzKzlbk9ZkFY3PYhWX2m8wcEXVmasN+6ppqUzrTTgvrjekUp6HqscsZ
vG6C+kzSEtYQOWyfIauMpMYViznd4CLqBNPKuQKtKjh2tA/K9otO+79B6p1Wv0m/zPrRizL45pLq
mQz51l8qJjiTgWe08Nyh9B+MNg/Oo8kW6TfDWsZktfbl/txM1xCiDLM1oy2nIUkPJaZWyH7lc5W/
zzgsZKeQVHEu1j0Tt2F5Kz41BAs9Iw7wfiEGedQ1YPf3miZceQoQK89CRM5yAJQC0a7h/8tXKI4V
7kF3EHdBi2wPIPY2+TI18vQE9iov6lf0i5ypAoPFSTgtDoU3R56En+SIGRvFrDtFO+hbleFJgLWR
q/8yBIC9MykWEg2B7ocGAqUKj+gFlF9FZ0ZlzkAXbIghfciwNmrIR3TuAkTWhAHfOVP0Ffibph8Y
OGziD/auFeESy6LZZ0eVeP3ebTKvwG69EVowAmz+K8NbpJsM6F55IZ5hsYu9GJw7KnegZlQDPBWj
xHH5KP2InkX15FzUDwzlCOKgHpDcgEnCMwRC3l3ASLfcg0RIYBZWAZoQEVFiRFiLkurR+Qar4B5G
dqC4sAdle8Ev1gV8+SUCKI0SFxIUtZHjAvowjPbRPBfA4IEvUEOyKKrzxs1/aV2jgUI/waO3rw8I
e5K1SuUVQ4zNwpNNv40pzZ9E1AM5w8CfpvzbiGwf1wWoKvMTHh0V5RYntfzQf5zKxTy1uNmvc7+Y
IFdz3X7rT9jYRGjMEsBzMnAixGD+rC34F/cEA3xhGfP38U2uXSvwUTwjoQkn0WUXbElGg1C90j3B
KYX3DLZbe0xd4CLSEwws4SgQVn48CvsH6uOh9xR9OXc+7AxbWv5QTqfGAluKuVpCyYiTpW55EMRw
GwBKjh4e/Bg58+aA/sNiwnEViiTogCloVyw6SNoQtsPZUybfokh94Fe1ivG7XY7jXmY4HlQK+ti6
L8XbzFpRBGIo0cjrwV7gHwikI8jmketIz8m0GaVdo93mcVNKDPB1mUtMxwGYTlhfwVFlyaMVYJQS
znEMZDJ91jTOqpa9xJwwLJYV0opqN8dbWh1GiHubRxuiw1kVn59+YaNuJ9mxoY66BeNbML5bFL2Y
l/xo1jNj/wqPywy2BqqkhWQ6HjWpiXm3QaK0EgRZbDAg2dGPZ/IPQYwhwxiwDc8RggXlpY5fgXDY
L/R+LaUnq172sU9rIDuADz3YzcVp4zJxV8v0EIGOORIG79D0+OQaQmTlnDbzkwrEJS/4xAqegnHB
zgBKVzL7C5ZqDsvc9lucPyYX+FeRllKH/d6STwrFT20Snlc5fR9p3xr5ZwfFYvQxBmshkyh4Arox
Ym3nWR29f6633I2zto/YXhIPC7KAbY3UD/UkVeD45MAiTDYdCBQdO2VBsk9dqNdLqk8FP3RcEqE6
8wlbFDySb0TKFR3Ww/DyIOFnoVe+BKsauh6QDQQJTZQLubIYAKqONH8wkqt0t6WjDqFLWhvyRsYa
xXE5Oj0TBzhbS0nwI5YO8xQYDS95OoAtHu+FZ4OzPrjbeZFFxswP8EsEJpXqMiYtyX3Q1NrajMjf
g31ceLr6LDUetqaqsrSbLb5rE1bjvZshyyPKyYvgp6UTgtM1bQsVLFWsUkjKDX7wTMp0mDwCGk0K
Dr3UpQ0Cisi1qDCtxvQVNhEsL/aL70fvxYGrsVvq7uNP8Yfurgw8EOdmXhu1mzUeGjpQEaVddvlS
N0lyXTYcNfPyfM11qqA/cwpDVIXhS/wirct7fK+DhaicSGpjokewGPHj5qQqnqG7XKsSLTxYHy1h
KGrkc/GySDy19HA5KKmX6PDRjcAOH5ibX2RIAahBseoVP+aSYk1oeU3sm8aOiG2FPyNS+36ldLuH
fhw7D22fpcBG+TON5U403TZ01cmVKS9tXzEWnLyZXieEcBllhf+YeSk/j3aSfa3U7cgoQq586863
sT8F9YthbSWwom4+G/GGrEdpd/ZjG2CsUOLCcJCstersufH7xmPv/ieWZesI5p3CaNmHHzOo3F5y
yxetV2er0KHZ6patbxeeo7o9XPDYVcGiceSgKynnnrib2Ysyd2auIzM9H1vDWtL1GZjfCcGS9A/r
7XA16UsxkTxbKvVajdcVzht/PtCVxDqAfLxsU9EjZTOiIiQOsdLUdJUWHt4odfZWz+yf7qNZNTMt
mEWDuTubigLnxRU4MQxCCHm9B+UXqBRUEDIrjXSDkcmSsERndoAs6KfzHWCZLgOecYCDsJcYfgFX
lGSUX9ARLAsISHDyCMAzoNS0BItGHghH6Q1qwYzJCkwCwFh0n3jCR0LkQN1lXuzv6ABf5KO1hbiD
hOJDyNnBygQiJkZTioQCpQ6bDj9PT8DJj9hXFE8vfQgomOVcyVYvkeGJWpmCiy0bkcCfcsd6xxIW
42v2c3FuwORpiTyPjPKYvGTyTd2PJh8AEAsf3BR4CsGc6lVj3iWye5N61S8ueLJw5wIkgu8TA7nf
0CND8s9odQoPMdDd8Q4aD+RLQNW/YarBDiCl4kzwAJXnGUIwKWzIcPc3XDi+sDWlYAEkTaoC2Mss
BnBBSgw/g3jAfLsPKuUA+IvODU7IAg2kzoa88k9HTLud2PrXJsg/CbPIuKC+g/hwG/AVEfvhhpw7
0nYs88irQygOy+zbWImuxn0GdxJMO2iNLgA9HQ8uT8bUj3ExfieMp4FZSoCGHR1gtOqxEMLB4/Mc
8nMouCWijQvBnX6/IaQw8C34kcTYtc6HJc5SGpIlrMywcyOi9CHf0RWYfoxt9B2frYO+LH/RRZMk
JMi8SBCzBd4nHCZ7EGFRVHK0l8gLhb6S6wLuiv8yBuP/1PtSx8z7p5ZBtiquTh65VvPK1UFcRmsr
d0koLYHJxp/5p7BzJsdjDRnYuX9GbPkyXWE6RAsnJbqtRDBjbkXuqzJUuLUx78t0XWYrbp0y9A17
ZUpiVxcpAS8+uoa+ADptY09D/UGqKxPTD064zJmJwGBN+LnakpRLM5fpvOwTv4LQwWgtG93xc2N7
Eyo8rHQQbOI3mX7ZoYjHGpPzwDEwdYVnQsSxhPecYJ5gvhr5juXDTtMZedO6/GJUezhsQWeJx2cc
yOH6QmhN2wNdezI74y89p//C53R24OqDpXzzDIwF8yj86IMAypX0lIxslTKGrbrWEAux8cWeABMe
PUZNTA3f29m7CfY8kA8ENjMcSgb55Ucj/3ik1hLSeTGZ28hmAWOK1ZZcY/iqKcVpqCKhDNRNOD5L
9RKsiZyIbSuSiue5kK9jSzqIpUj4KU1IJZN8aQR3qa5WCUHadl7ruDpNvYqzNQb5auzZIfRP+1gF
9xTObIoHYZ0dE8Mr7HRpMrfawoytzt+C9qawDzoKW6bE4i8eYpRXioE3ou+AqFXFFf2y3JWlL0sh
wgYt2eW6pzoaBq+2CXEBu2FPjgomatSjqx/z9jBxiu3nOds2KsqGBneQfFdY8aKJck+iZWtwJUDM
IX+wlcmMJxjbj9jooU/WpEvKU0A3MEjGcxYyiHlQ3dRWdlrdb+QGTh9ZQmhwYyBHZgPtok8tyP3W
GbxGaT0bzoMxfIfYb5XFF6qtYjxLbYMO52MY8ACtdjUm7AU+XOVWgrPu9oEPAP6g1IrYEWFzxdPp
YcEBwmCAzppxqUHRw/zsGBCE6Cf1Ue0/Hst6WEnactIjFrnj1gZCkbyjwLC8MI+XEVGl4+sArXq/
aRgwQHva3ISBujI71Kn5wzUdWog4OeoV08kbbRNJwIvZDERnuA91JZm0EZlkSBNgUoanDPtpuc3W
WpVvlbBdKRo0dP7YUNJmw4apZpJHnPoa/t4psDVM+jj4HAGuYVHGz332lquEm2lV058G+7mEUOzJ
FcLfOZV3rVW5dbwHrnJr9Ue8l9Qm9YVNdZWRWN/bZm9jBCFzO473AX2AFflt5XGGBPm8SLd5SC7f
NL79moYBKGALU9Cj/ZunngxcYWHHFZRrM97QEu1pUZKuTqIFnR2dx6vTUF7y3oN+kcoN1m1Ma3oY
ftexjTV7Qz8oJtCc8J+j1owpL5g0nu4zKfcsUD0UJyEzIzvXmM59Ubq5iLXNa2ne+qH1Ai6fTMi6
KsGBiJhoP5U1MSJEkKGyWy+K8RZSzmreO8W+aLbFpqXxhu+knlN70U2KgaHhf4ryRrTdrw8VtyN6
cHpneTms8wgH6IA+f0+iYYs2baiCs3AybBcyScHUKt5oElE4g4WGzWGyl3q105w3wzmy3yctSDRt
IUsid4FUC3YMJRH9lWtvq5nROCGjTXFo4rRFPguwDHZRuR/nkfLnUMgns4m8saOuhM2okx+YCW+S
ujsOiJ7qLpr5gxJ433aWH0uDF5Cls82+aZK0kkLlnyFlX6au0hFh40s6bszZr87guiuVtLpHHVTe
ZCa+j8uAEVz5MkKn6xQjrWrPoJ7R3BZvT6oNc2NqMOCrU+PgeFagGpD9PCaDzFtoJWDED8rJWD2n
obzKKesNRhfiniYvp36lNwc5u+vDLZUwksOPWcN1OY+PY+C16kpnxrixNKOfwNjDWemgX8gIwx9Y
U7SHUdn3xbpT38bxUNVfhfaR4oyRjXSd2N5zRs5U0EuNZBfUq4lbrltCpGmVXZLDALno5eHRAv1D
Hm4DFoAbS6su2Qw5vmk2xqR40MfPhv42YIrQGd0C1tIilt2aqk7CNCJZy+N7OcKWNaWdjkjKfJRb
u/FMVLIJJW6gYzqSSmySWC51wKXwAAAOBE/T/Bzx0eti0Rl5jaEhO3PNTUCdZ14G2ij6ALMmHo6C
KITjBY0iMXtoOcY3EgopXqP/GpWFJsOAbqNvi3LS5hz8x9KZLamKbGH4iYgAlemWQVFxnr0h1FIE
RJFJ4OnPl7tP9O7e1VWWA2SuXMM//B5v6RTk84SK5j0YNgKpxkmkMjjMzE2RuIATkoFLc0560mW1
4r0RDNvQUSiAyHiUwzP3u5dLWcgwZ8CpHUl2B2mG3VOSoutA33VrEJ4zVTA2wZnJLUkIbC61j+AZ
SijPXn+kIp7SNHQNxp8C8ERbXbq0umvmPeowGVdJYZnf05V4KhNJ2/Z0H6DlM7tr+lj+rDKWsdLB
QS5/XgZPp+rDQIEBcWjNxpMHHGrt0Ewwf2v9X/r2QGe8D+/Wukmov9F/QzEZMhTweUhH1BLIxNOK
iMmW8/pRhd6nOoU9GsLYu2D4SR07YEzcBvpK+ugzg+ZR9y3nL8buAPWTGuBXiZXmqlXuaR3P6/oz
G7RIaTXlJlW05Tc3/aAfjRpZG4MUnPbrC1tt2OtIjCWUmYNmlQ4qX+9rflKHywCgHj3DL0qQTfte
ZLJOaMdS69twNaLK72nRWP9gqkXrIE9B0htgTHqTn1a4ef8NJ+DvY2Icq9vmNxznEWzdbzcKatMP
OQSMNhu1b8PTNUwvweSn9EHRd+yMid6pi7QyKYk+r9m3S0maI7rp3+P7dQ8CZRYR7hLj49VGtPma
zab8lDu/VtBRGFTEsT4QumDaf1enqEKfPSh/f1V8Bh93Cj6VZ6TvqZSamlUaytrIKQ7AGAEsfMrJ
tP3oXv8HpT/Ztc94oVXrRDtkSjyNFQql/g90Y96KRt+TiuvrF6Hu6xCtyrY6FTSTs0wB2CbKbGOs
UMt9AGZHUTTTlGwYv1l7faPaNVmwST+/kaxpO+lrLL5gUMsW5Z5ysNNydfKMXv6zYe4aAhd+o0L1
3lXqa/XBw3AwLBXF7+vpTtXMrRnpw1y9F99pWOjuWwrBGjV/oV54rwEDjNfPTaW/Jtfsts+gpsSd
E52Lbqq853U+rYNlHNMzHCi7unsCWkO4T03WJbjHL8G1o91S0TB+coZWY8Dd5jXRbZLePFnLtBbz
SrG+cjhJ5Rrk6fgTsXSwBkNIM0oDi3Y0sDmlmrzoYQAhlDJ3oA770kT7/tXqucGBVAZqAg6tQfK5
PyRxGNRucqdC7b1H7Ozlu9kwc3x1B2Wge0Cbuox0MuG09WtOgDe8lIJ5sK5RipSmW73eThDJ0/a9
y5NjQfUlbpcib1VlYrbjuF2rVTYzUgL5uGORxRMzr6YqbXOiWuQLg6T41ounZO6R7JkC3JP4YYNU
ZAw2KZ2mbwT59Z8dJMgvRJFfMCeVA0DTyS2gjZxSYpuNSkUc2irGrcktbpi7/CXqIagWSph7Zjuw
A2CDTJ5/TBRzjHfB19HiMcZPxnS/NLFfYDTjEnShFVV9iA4zNT5V5lFh1qPDUQJ9kWenH2SbRqO2
ABO6hMNT1ECxGYsYmvVUlrXeeekHNHy9foZXYJFfZTj6wUoTVw/g9expxF5cAolSVmYnb7Ne5fUg
bpoM+p6xX0NO7AAdUi586A/+UB/9Oowu36AOtBE1Rgg8K/YRkYqxuAwR4DYedTOq0dRTSUVfo26w
rKDZQSHWv9tesinec/M75tz5NcC1h2+Er6j/6nIut6Pit3ozoqimcbF9MYd7f3FnhATWi0Gzd5PB
b6YFlCnFHM3vULOy9u1I0mekvXc9RiyxMfkZU8NgCv479YBSD9YVSWlQjmD4kt31GpVkG+j6X1Hs
6/xUJcVSb7nBH42Jq7xI4oletsdUUp0WQSrqHw18vsa7jpZJ+JCCNpj3nxJZdgdB9isf9GJq/Pqe
IkujnIFir4rpyVQnhaD4BMr2ZKdwo4ocLuyvP83i2m9eA+uZ0Zt7n1o6i09m4uFv/NLp0Hd/vaoB
iQ0vkIrsqfqZupBZBl0600vJ/9b5jM7MawAIP7p8MRPJl137F/XwB0fEoqov/V/jMXb+0nD+JHug
5PmCGvdVHExEdtpmp8PtGsAfUGIZeTTsYSl/a9ZXRiMobHdNHhBwNb5NS1jFtrbAmvpFgZXTvgq7
dZTVB6UE6QMWN/bDXyxyI/pEZJ+9JDActZ6KP0axABdDLdUgft9YnNuG7Jalk8Kh5FijOZK5wH3o
sGqmw/cZYzAIiR7MMMJ5Ms+6oTEpxzR9+t2cHk6c+LLumLkH7FtdgO0EWoqEMrrlBXbPlDkIImGP
wCT8H++uIdcHmc7cPx/Tnetu9b/fxPc1HwPsYvYyaD0EsnTVH8xePn0eXomBfw5xAs5C6WoTRgaA
n9k+hQfZlZyD+XWGBbOOgrQPsNY00c3trYKZgkgRMPjCnCtY9i4YHLTi3dEd7ON/6g9QjUAkwhij
jkFmDG4W8NWEsXzfozXAGJwZGUOVwUoIFZkLSUHIY0gDhHkThwWQ2g19Hj5J/3lJ5wBtax+cKf0m
vkXPX1pokzhyM6w4XJWo26IYgfx6yyxSAHOlRbJnmsSrKZiZ0q37rdN5sBLXb+DS5ioe/YVyA7eW
gIYyVoyfsFjwEXA5MxVETJuYzF9iFJs7fdKsVTTHz2PQutUeSlXULQB6JGvCN/BaDVPbDBEjdpg5
xK5pHfVHdETosnRYnZuU+l7t9zo799EJ7OOyyRyRGUZPANxo34jk8UxBQdsrmr6pDEUzjRroBcFl
YlwEWk2QoplqqDjFTj44FECGEs2xf1Ik9RgmccCYaixUy6KQpiRDAuuN9AeaIAQWUNF8SvkBY7mp
RvTFuKxaPuR2xRzrLAWMV1rPmNFKi39TBV9N9MRxLde96C3a+uBiuPcUXK/2wACcJlzo0YpsuCPj
H8BoHAp9bgtX+7mUwlFcCtks+iSTAj4wtI6ywkoei1WKI2bYT4f3wXUlW3udggkq9CnLnSdjlbEC
k3mACSrAGcaaF9q0ovnolcAVeI8YLA8CV1mAJhZ6iNle17wfjTfu00qb8JyJJ1+Cfe/SqS6LOD/h
23trEfIF3uYHqcM74IqLPtia5SQteEU6EcR0TnZ+Xyx8oxhKuVPs+VGwanwebkxYx88cybtW9gRa
EfktJAxkCiarurCKeaga7xh9omeIsHpriYVUFoIdztSjLt3PnMf3U/szVzTXHPzRRwWD+V/Xkh0N
u2ZUUmuhVvvcJfMBgOsfKkK/cxscO+gZsvdacrHYoxrynEyf5ryLeKkPmXSxvnI0T+bGXr7QSMH+
EhYZYK1H6XPNvAbLbsbkI05+Fhk/AzNPZEN40gnnADa195QNgTMi0z5a5WwvNikfl/vEKEX0Gn1a
iAEowiGI0NoY1WNzmA1RFkef6/xkcHDXawYl1H7D7C/BfZubEOzRdYEF2RvS8eXcYRPS0ptCcEwA
80wqDYnNsYLjCQM68xoM+IXf22HMx4UkUmQpEmsEnaA3yWlHXvIT2PQ3cTW1odn/9vkf8Fv2QUZn
kckyHTevYZK0J8J85sw5ufY0f5gzgFxEKxPgvVin3NpwTWIVzVmprWFnCJmKj1eyMDF54mFMOIl2
cGpQkCO6YAOw75Vrmq3kXPReiRSAG0ERI1Yv/IEJ1CIiBSJyAEIhiWMnpwiwpcRwcxFXPK3DbqET
xWi0Lrwv7XCmVMGKgFMcy4K3/NyaVEBIthVUz1TKryEfgrnqYMLLGyDlJ+xeIfTPFMMzTS/i6KLh
u43EawetW/rta8MyBlH721HL96GfM00JFtw0cXefNrpxxNPEyyqvb1hEt1HwnIjMxyL7GLF6OuzZ
ikf0cUGL+tk2nfMOuCrhiNk5z2gAwESREmzsHCqiyQYnjLWFGO9mhfd5QT0aFcmY/z7xlOBdI7XO
ztQJv8WPGZSL2dmcBRUx2+WkSZ1ozQqO0VlESBWZWXp/c9qYRJNPw8dlQoT1Xrbg43HvjNzKQ04b
iy2Cx/peWhA1jQkPzsc8QpsQiJGD7DjRxBgCqXkkP5DFF8TJzkfODnfuV+k+lbmyRbOGvIF9yNXU
qw0TZaXwWCo0ZAzHSB2WRvAgPmgTjkN2PW0wESrGGRqCMj7HOAEih9eM821f/F6xZkidYxoj3Nts
mgAUeoMdE/Ifa/hYfEZAQsJpyZpeGxP64wj0B2DJaVABQUY+BnEfDtwfLdptuXk6tK0YDAT7fg95
vZqME3EHV1pIN0An1eUlzT6pA2OvfZiVTcLBQdq5yOgvDSEFZy60lxM+wmuFLDyXep8AHv0brLW5
UF5HtLREbgOPaTQY6WyrW3ldtPjhOf2/zClceGCLrHA4isXtRpFXw6L5/XSzYJaD6YWTvkduVAAG
9DFTFXNBaVI7H2nJefBB2VMbgdGMYqToNXP5vvU4BCdgP8k0/iAXsz8ZOZHFsG1wZRW7DxqRwwBK
SL5yWPNRwYw+6buKViA03skXCkk8a1GehlMss8e+MWutcDQVj6SPG2qtpwMo+SlbEs4yQxcJ/FAE
e+uHejl7RyhaHOMbqSpYkhT12eeRUrCIHoiPaS/vCwokesvjuKudwasdlqkKpP4z2i6+No7kfA1A
hNvaTbfAEIZwNxySBZvJRQNIAC08G9y/HZ1RabOLHTLl2Mdjge7CvL4vGuvKDGsTO8WITZa4W0aa
+Gf3p8T/6Zb0oLDHHHubLaNeZ3BqrPc1xXCZTpyzbjAMXVMSubmX7NaYQ+BWPQxduI1r4fMuXtTC
kR4Dd7oqiOYpOM0L+sHbYXj57/+V6Zbojw19c4BOwQO35eI93KJZ6gnz8S2bzeXoRXgBZJHzvUfu
9ro1h9ct3tkWEZnfDq01gBIrmt0HGJuvv3aKsfR2y78FucgbaW7ehGArQ9exTBvxDs5R934PR+1C
G+PagXyQsbynPAdiMI6Opf2a1xFPjBgLby5wtjDicc4WH4SFg2c1z4j8NBkX55e3/UwSgda31+I5
+Hc6RphqJT6qeDPbbvwbvR3eEPZTPP19CXLVfXv3bk6L1BrdTdt07xlSBfn0/r7ySgmvdb8hPBDZ
wfB1AB7t3g7lpFkVQ/6f7zJ24+Sd3HD0dQGkuIm/9G/Ll+UvD9qGdhQII5/zdq+v6EqvzBl1kUPL
1PFr+1A5ELzcbvIb+v6hP0p9fXZrJi/r1lvwoEkx9A+qS0/SVUb1pD86JWNp5YdbIrHPLHZo1S49
ej+w5s+5ws9V3hQv2t5SH4mtkb7qbMMKrFNjy0Np1tjmrLPn7zljWIsZsSMPFXtnjk7iBQYW77iz
b4CHecGDxlP7J5/fXB4i+34fqXMujWTfv44yWtaT9o97RJU4Wwqb85RrtLxTrHPJR9GIHvr4AOvo
XnpLLO2Xh6/De/k6Fegt74uyAsgCC3jJ6HMUl2Hy8ZOxH+8PBzgS42Q8cJjB+OvIzqYNEhqzZJR7
S14dICT4NQcY7CjFvB38BPcXUBsboLHWy/s982jXTOmb33VWF5PVcTRbSvbyToMytO53DlDThilO
53GrjYEFwfDhjYNfno9guqDHQLfQWAr2TXRf32jr07DwQK9M/AM3nsHKUh1VDhC4mb/MWQa5i7XJ
iHjPf0M+SG8Rjpd88NA/3Gp7+dzjgUX9IHalvQRu5S6VVeFACQ/hYYX+b4lIwhIjZvsQjhFBHFLO
szi45UxSvTUQ5KnENTUc086nN0AdfE7ciqe1dV+u+Yyme+st6R7xDz8c4W7GI9fC4X1Ze8s1g0S3
DwlpDTOKqwVmzWLfW40ndqMNoR0bd7HLn4tuijaFMNL5WueeK0LWmeLFzk4DW0QwBOR8xi3uc3lm
LmjJKMWSH6BuQVRy0DzyezZzD6deElgOBBR0ctG+/XdzCut85jCyF5r95d1L9pre1j12mikqYvwN
ZQaHdfUaO8o0cRdil2Nwz12FIEWSIQLq01mqLrd/DW+FGDpe32FEpfYdvqBHt93hc3ZeDIuKD5Wf
FkKSnyYC/Crowk7qvYfElFFoKY46PPcdFakdYhFBdMirbcNJ4KAicNfGS+1vzQIpTghZ2S8wlo47
P33HoX06nbpJ4SA70p+vl+ISR//CxJylo8GrewFjs8LRyLTD0R2tkzm9f5TJ/KXm6Dasc99wSEIY
jRMrNGIaj6otwh5UxTGnkyUkiLQ/xqymy8pHX0s5Zx7Rp3e6EdKJ8Ln3nt55tqVp6+6av0fBkIJx
Dip2FvBdt7bEZV5E0wUgoDm9Bkt2z924sBfbYvSxrwsk9ofZ+JyNYey7Qgv2NT6fZTddA9HAPM7h
bEClxuZjeFjLc1MXW1FckaI87WACfZ8rmS/QXLTH4rZKrE4C/dfe9r0FMEp7ARiDe0UqiAHea7gV
wrv8dMs5aI0J9nT3LE5DIi+HBWU7oXj7HQl3PTiV4j5xLnCHrKsK7arnnhFiudBZQSLkab+XEM0w
d6Cmd88/l8FL656R5FmDzRpXFzqww8p9bc8L3IEd2VV9DhnvDWfp585gZDvH6mJMKphvgHPgwImr
Q0pNXbOQyY51C0s3qrbRS5j3jMqIL8VS5Vwmw8Uo3tmy7FYc7TatISfFyywYiyUrflxwQuN5x0n4
cjjMR3hOzLbgN8UGXbN0QeNwerPDoJePFIIZmk5exeflV1aLlH5C41SkzbpVO+Kt9lxx9UPvvQVK
wvfMm4ZuBFRduptu5epUnP3hIh8DxdgCDvFJfbaDCduPhIkPgpj26AXrqnQwPrVmfM7xa/we/1x+
go7aio+5koX/llgDtB99pORdSjLeA5KKfC3+aZx0zeNrpxkedYtty4Z6DePhes0nEvLKH/bSOHY+
qN9tKQlXC3EQNxuRU4jUJXELwgJS2USO352UAU0bNwFB/BHrwbp+R2QJ26uJhtPHWpyDycCNT09+
OUGgWWz/zhKnN5qovBrLurrw+g6/Ew/FC8CzJrRDQ+Jlt92/GFEQ+ACyEsmG6GaxGkENuskqcb8j
bDHdNb9NjOPYAJYz2663Yq32udbkvLwdmyjAvZuF7lCs5IHdDcXV4hxY0UacY9XGhaEXNEdwmQpf
ss59YqHi9IfB5HwWzDhYu//esDnkhyw6pMT984CHXJ9sjCkgVm4UD+5N1JsIn6J9lXr0gq1zPr4y
XXPyk9AFP4d886rSvNMm4oI8qURbN4QkU1cDX/oF47jS3JrGgGKOTSG0K4ezOECmm2lxnDNPxiWr
jUcxxXbqSzma0ANETloyd3yDQ6bTktq3hgO4GjkrjWEOMPBOJpP3n4zIFMIVI8Pv4ZdA1KT/Mg/T
saKOEiBWfu8N5f45kVM6d2kya8EpmaYYn/Xrx7NBkf8bjN8QgmrdAGdj9QeJ8+poIcJq1nExNACJ
IJ/D3LuTGidpSE2YPWmoLX0MyS1lLp2SjLvAcGs45s2vGz4DdBLEiHatpBrDhHjX9W50moGrggeW
Yi95qcD+cN5TDEvHgvvNKLOU6Eyh8iNT+3TNqGsrL6GxmJfNBLLFSAozr6Fbi3YZOLr0i5afgpqu
wP7c856OlBTzDVyFPylS4dExZOSvKmCbQOJJABuaYITSxbTIK7CJPcCA36gzh2ZXXLQiNrEsvVeg
qYJzm93i8Q91iFIKp0/UlEwZeYGSWgm35LyKvdBA1v9HA/XpKj+6fE1tfwqo40nimKYJFcgEqRiP
nu/MfQdQoyjZ3/VgrDfvUYUoXp15BRO1/RsfnG373TNQ+wsKFC96YJaq/fN564XoqBWIVhZY/3Ur
7UuFWeEaIGMrhcg60h89IK1kunQLlU0SLCV1+RpJPX2Tw1PuaNDZYDHiytGOAh9/rYKpjiMOrZIX
iIGN0keTBvWznLz2PfxI4Pkj4CMeQ01ZwD7fYPz9/LmuAY9Uu7jefDM3RX2acb2Ed/RW7R9arYJH
0LsqPyRtX6iUgylnDEEhPApImRPQfprQ+oJentLbllD5MuiDm/ANyt9DG9SU7FygnVFEVhr4b+iU
WoyXdXxPYhA9bgyvw1aYi79ezbwE3PlURy1S1mF/Sn9+8AMqtgwqMJkXtgcAT2DzIVqOnN4Go7dJ
GECfLUXrNSudXIc2oTCgRPiTyx9/Id1w6WDgu3SK0X/fU5xrE6ghPm5mtA3oAkDfcT+uPHr7AAon
1ZrmWbmh50rm50WYhyLK/0Bg2SX9WKI6P63WKp7C1c8rRmNKJAoYgQR00UBgKNW5z78OkdNs+Z2/
txnuFnhJCBleukMBTm3wa8fqBg8BBPaLXeoSU2Hy0+NedDcwI2j796eAVtAtNi7xESCaAhf2rniJ
XbqoC9ARbmfgKKpINNDAfUqLeog55RQtAo7ErkOPPiRiAZ1gXujQcaJNwykCZFu4MEYcegW2SMhI
CU1mIfGPbUaA/51yHDy+83aeo9EcLwpEzwvgpSj/4c9E2U+LjuOO3vSWBuTDmL3hi7do67cVGYlm
Mw0n12V0r6zTs9ybJhggyTNasmvEX3/FEAwQUH7zlqyrOd9DBP+dIhHYINYqBMe6sbwT1CMkitw3
YbjAaoRe9mvb9LEtTTiGwcCSsoyUuaC4A9sr0cm9SmtW8StzkOlC5gHspkDg3o3aU+HqUanLiQN5
B9UuOEyYpZIpGgKUmq64vfcQBsSeURDjHdSGgZxkh8G4cJ7z3BUEfclua1FhfO68NFI5qLKLPj0z
4AN/d1fwBb5yfl37IUVIglg8eFZ6wIm04VIl02TFOjSItbLVnkpasVv0C0oYEALpgCs8GNIzcFJz
KrvxEoStSJk4emf8FoM8bKbo9/9cwfthpjSJpo3/AxtYDOV9NOWjWt+ZhNaB9gf5NPBqN1xST557
m9/yB/zj1Ig1CZrT4n6PkKyVSboFimFNbeLKw2T59X/DdtH76/7T11gkE3PajH9781iSiYYCY8kA
NJwQUn+GCyXqTGf/O6upxZiEI48U3YPlZ6ayuDldObj1NQAVGT0vxMSow7KR/CcvEbxAzDaa1ejc
G/yWoIEF28G4t43GxkarrMGmtw18UIezbtohtdCzwX272kgQ0vWNtCmRRPuX0YBdnYa7bJp55QRf
dmq33mbw11+j8YDoTAxJ6gT2C4kGFclVTLJ8+j4Ven7KtPYYqXr0MCe923ufjPVVfKFPPzEpzXLs
weINlzoiS9kBHlXxNtMYxxPW931ML1DHfU+jMTGvoYcg7V/TBIdqGR0y3i5yc5ZKKkYOc9fhLAgQ
NBiZHInMcC3tzJ1CUfjcACmPN9lB/uPE76fT3kZZ81DocTlajM8r320RkxkMzV3gpyPBP/uegcKE
O3nc0Bw7vj3uMfcJUV4kJBEFqBbJPTsgmUpUL9WJ/IM7ORZSwSrIPXrqDhC4UHDGQDoJxtMvdvp9
DwTtFzYbeHSoQ+go/v71dRrWIrCJ4gSWIH7wJCQQ73rPJNeInCdjJfoOyHTgpOHKoUOQV8jdYMYD
zOocrNB2VELc8k/plM9FTx6iuZYhFEEhkk+MYsSTdD2vHoxkYAJwJkjruMUcz6go/DMQB9WOfQPv
FuEVDn0FhCjNPoDR7ZDnkV6jF90a0upwVD5UlC+DJSRvFEyEtgeCXjkTY1Y1R0F7x5h4jbpbB86Q
Ph8i5uWELAPtN6QkNbg08OfMIQGgvArGH1KJxwiKGlQI0Hs37dbsVZCOTEbdHidu7koXFFJ8bVGN
jRsrFRm5HutN3qCQojAVHwL5LwEVx1PePHtOdEseQKr0z7R76GSEnLp4MiBUKloY1393DvlqwRJg
nyB1AKsYA12AOthsPRq6qySh+4Ffn4uttIoi1B+/7PRT/FBbW9vk0ND7doX8KepCVJCgNewOp5VV
tv/R5V6Evvan/bULIIRvpBvAvFXwBNH+I9MH95VZz+vnCFOuNdFVtmmB/aePBzmT19fJMYF8HqXJ
yxt4jDb2seTWoCiE/wC6rNrytTEPmsCy07rm6iOx8sRQyq+Zp1Z2FI6owNMj+R7j8hCd8cEw1i0U
rOEDEEVY7axg/eUO4OSWk4DBb42frpX00W8Wj+cGETN0AjNFEb2KH/yNoamC1RDCeh9QLm9bq5g6
Qe6xiHT77PJh2oK7GjMdYIhfLyXQImlGtL7hFMGvAuoBGdfPh7SBpDtUSYDlusnYyarQgj6RarW4
uA1f4FCxyuIgBb75BoYOFmEoMbkBF742L6y89/5zo0U7I3p2UHoqh/2FWDvHhVAhYvPjOEFco9nF
1gv8D0kyulDIwDHybO2ytb58RDyebq999ugt5EV6LE61LvZRuit2L+r0vp8yNtBwoeXt4qwJeFtd
YIX0dFU8IpqhsWJGgHMRE+dR7XHe9E79dUw3TF1HQiT9g68CJiSo1WTbN6op+Tacch6zSzfVLNt8
OD2i6esUeT2N0TKnk4x+NZ+X2Voy7e2Q+vrQq+VDU5GAOGTpgX5iZt04MAsztAhRU8ByEFQ7RyVu
GYDeDICvOMO4JkSJADQUyk7CnwRiDMQadigly+cc35q/wcVg/EQSYxCk7R99SzA+/zQ7AUO+yyk+
yqo6kiD00siUbFjxmUS6AoFSiK0P0DKgA39TItfkGoIf4P6hSfoHLxfvYgSOgpMhBo04fxCqiQWG
D7Z6gAI2EeZzL3b1AuG4I6waMqXPBVZuyPSsZX8zXXWZR/1oHdHuTe2c50cNq2rEEQ96kVwGPGP/
Kv5z0ElwoemHaK8w2hANbN5FTBzt0A4QH4wHoCma4wgNKoeGC7pmlEHA3s5MAerld917MNL+GliR
OylIlAwOqB0y4nKC1WcNveEYc50NGPwMY9jB4k+FGml1BtPEiIqzH+gGGq/Ab4MGKoSDcBbsFqi4
1UNHV+c3LyAth2eEZ8GUg5JiZZ6ku3lBAn6JRtIOp02MQpjxkgs+aWThQkH75LXMlu2cDs8dcQKH
7G5IbUbGxYo5f2YscFybGg86cjWTruoBhf6NMONpseE0GLxjPJlZmHDj3Lv8oFscnoMTQvPcOCjJ
aAHfDbToyQlymzTo/fHIqNDDYmTzweWNnghpiWJnjA5I9rWGsbhbgLiCuofxMzw26iEkTe7vBZrc
4M7FQOxYbquVfFcOJCasOS76m4kbGHLcAHD/AVqUOQkjHvQXA1geoAbEeVQdP4QyUP2Ejy3xMoGR
CL/Kqxb57HeQAxsEGIJiFLloqk6e0wF7AP4zypDU25Z54YnIMkB05Th4dkI2rIZ/DmGFBbch2oCR
TxFfAw5wKx8QBpRzxRCOKp1d1Hee+VSJZxxtnGVp335dKIPaW8mEmRitON92GKfsAkufVacvZ7hM
Ug3d3KEHwHlWheCdiF1cwlFO8GeKsky3Mlo4Hzx+sgcHARUecEMdLAwCTcQyye2zXtbpsqXlyzx3
rQ1/C2XPu5SPUBE0afhm5cPvpWahZ1GSZs4o8RQ2QmQbi3ZhbHmlsnX5RDVx/umAOU1HWuR/P9s+
AzP6Ox0b3x4AfkaUhDt943QyYesVzve55HDGhIBzDjbzj6oOWZYTKl7b5wFtdw5SPl4PxUA4QhmM
GoszSxP6ZpxKZCHkDvw8NXnO3h+JcyP6vPwhV7s3V5aMiHjcbYZSTACfgqMXIrz7sTPEPKgRVWb3
Yt3QMgFWDDjtTPOFt/ZiQA31XMh4gsSyanHhgo22ZfK2ka74wtNPqDewuog7uF0Qhr5ntjWZWMdM
EPlhBgwotml/FStTCOkOThJwNxEoMpoaIkbgfAIzcMNsFwzxlQAMsazYqWwcEpSSHQ0sDWoQct/S
lU20K1bStVh9VybS3xmTPRP7AbxkPSA/4y+DsT5CJKLhiW1PcaHaiwoRC5J1TZ0azlPhRodoDr50
hLULeCq+snqT9KLePv/0dgAgcSD0j/j13MQT9Y/HAUN2H3AHf1cP9Ya33f6zLpf5KQYYdKDFRPR7
HrkUKDEbEN42vzUx70n+Q/+FzUEFRGd2ICiJBfrO7DzgKwNLhP/QBkqlXJsrCwNtYBTWU5F6sgY4
eKFLwO6iqiBDJfMjB80BLl+FbjDsI5Ki65PhJUbA8+iCwBCn/h4uH0JmOfiCPWANykjjgYnYst4U
K1lA/WgKccegJ6CzfI4FoZun4uzhrWFChQmjeuxojdJyIPJeYjS/n8f8hE/In4zUNYQQ/agc20eM
uJAAl71Qc4smnxk50z+xPjY8t1x4bOUI+YmvyA6I6v+tQJZ9fTDXyQ63BTJgviA9j+6swVLII5cH
oRVOCCwPTKWi3QC5vGRmLMnt7/QKyIBjA0ykEI4GVfyUbJYQRWz/iukIi+QuXYHYaPffup1VMyYv
/9YUK0b1a9ZONUMVHslG+E5Uh+WGQ6u9t6RnH5uCkROrYjy1E44m3CiEHW2WpXgBVM05YmkjHnh1
Gv18IHJ5qIocpHyskLYKxaYw8uF31aswwepLNs0UeiGwWGVS4MbWkNtmjiaBuRQron947aVZ6j/n
6oqDfPaj0BoswOTZqqvOIVTN1LmQvzPn5RS1Py8Yooy/TY+ETlLQz9E8E5QNsu/8Ev0hd1PTTf4L
//qPeh9ti9qKek73kI/vC8lgFFjZpb6k22z+XEsrc/W6EHwTKI7H3zHy1Vn/3D9/ncQnTSRWodZM
gcu27Qu3DKDQrDMiB5+aP4gCkoHdiztXhUUjUol/V4Pvcm/JHkjrswMZZUQ7+kBHi4gO14NEjz5o
RT8QKDEsCqoujFjYFQS2e4bVK82nc0wCx7UmnJkixuf4XJvWP/Ely0DIlywYYEEfTLylbehVGjCa
oLHSW+MMIbzT8ocURIaCPJDmkMvzNARImf8FXYcY8R91GkdLgervjFg54IQA5XQjVOsIY7xE/PyF
cETt54Mjh4OGaN4DRsqp8i8Zzb42lYqG0gOVBCj3h3ajKd09CvDcxwa8TSseS6XBFwRn6qHvjbdX
IoTxEBl7/f9HZKACObYAGm9F3gvyl/yZVjn45W2IU1Lf5Z0k5r8k3uR6DMnX+VAyaCcFJKTNZ9fP
XBquEd5bpMs8Ifn/t3C5El8E3o5cCw48oVWFIHDo8iH4+oXwr7hQZOftLX/wV/lQ/r1Zkm5RFJ2l
PfehWXdr7kx7MxbG5ndUVL7k07z2vH8+W/2IL1A7Fog/PCo/v7zXqMepk/fbfa5/R2phwAGMssml
0pl2SmfCtoLcm7v/O3XzwR8Gegc+rzLnEVQ4nHmsMx6g/eWH16E9YWYBomRX3J4PVvlOrMbiBIkF
FiozQspvVtw2mmUHiohySkeLI5P2SIwaZnzt5mhpisNGtHfAf25fh39+LqJyZfnxchiz/HPIq04y
tA5LXsoneksqo6FUOFBsKXn488/IAYoUkPImtjlFWbm8X6ab8h95IdzH2Pr2rQhWETAQtD/pv7eA
pugWQ/52qIg7+EWszNRW2a0+l65+kEtRk4rHwW504n3qv3WHqpLFx0VGmE/biBt07FbsguLWLvqY
U8kQbxyDpHrHN3Hr4CXljbTTd6yqEIHbVXqsJ8o5PX6ObBxxxZrV5xiOTRwEYDlhAkM+xYIRKqWz
50WZ/I7mjNcyZ/91ZqjiZTIX9UzXZMVuRG5+ib3TiQ0fLHWmKXTn+JIeyp9wwmod8yLdC4rNDIa1
WI/UsvqZlchVkHTBs3w9JKy2kVv/tzo7HMINm43JTvniKX4jhyCLYhNBxvqCadgnf0J+EDinvJOE
TxGO82c8O5YUnMY2+YlshGDE4cK70QYklkJmgLdHF6E+kMXAFyen4TbQaLsTronB9Es4DhYQ1YWy
T7ojhhG68isnUiAJVVf1mqzMA66odFKBC+Z/cDCqC3pCQkXFUsGDsYEuCC5wDAKbU2kh/MMo6jes
PDkXo879alaFTDCoLEIYt43qXqQC9FPROOBEpeoVpwW+mijoUgJip8kiRLGA/zJXotjJBCP+Rf2S
2OIPOiUEKyFpUJxJJc4pulbILmCDxJGtX9UrpwYHEiYBdN1IkuiC8uhs8zy+T70L7+LHZ1iX2+wE
nomSSBfuUWjDws4InPqK580Bvrc+fR6VLeXlgy5n/IckO4gp9sxc2HzUW1rIa/kC+q9FtuDvhydf
sc9YvOi7/asF1WP/yLUpLgAPh5S8SQM20hL97T8669q+midT1f+ARKpmtIsXn1W9RLTqO8mXwSSn
UYqPqzDQ3ao3aaGaoqz8PQpCJ5lLK5zNhePv0+/NfinKKgrju/X3oM2Twy+0nGYh7Jh7Z2UjUHoh
WqgIO6Pp3Cyj/7F0XsuNI0kU/SJEwJtXkQQN6I1oXhCiDLz3+Po96NkIzUz3tJoigUJV5s1r7hXj
zh/C1reEBp8mKB/Cqq09/sUU7f/5IwZ7YrLZHElVxNfrgAiFhc6KUJm6PMs3CyQjryQ4kVjG8jkN
u/B7eFFHEMaqkat77PbYbv2wW7Nxs1v+24R5MP27SBCDNgNLZY1OTlhTI0f5zraW/UNuu27C3IB4
gFoo6TpjAbTEzkLgXa/iFjKn1SMjbwKHkOFTh//Q9VGYs96nIoi6Azi2muoSFhQLH7EvAAgYhUbV
C2f+ivvPtThT6OINK13bizZ5FWOmMCFmeNTh50IoHlKKfy0Fvsz69CnYIDgL+OJptPwZ1QCbEEGh
sjdXjBk7wYSSGlMSBhWasGe3nQJzrJ4ImjkHNkUIcRPtMB8t2NCzAWumyWdgRmEEak65HgCP5EsW
hUYQLr5Z/mL89wv+3Xx10xIjajPEOeozYN0WM2isMHFpzLH/xhLLp23lSIpsUqGzSX/70fIwoGpU
QMEwzPlIv4nA7sD4wC0x7QANxNAE9wqT6egMg21mA9Yh3+r0cfCb8cYHcIMCVsx5tZYCcNPzEZ8N
qNCOJUTE5CdcYCwk0Ez0D1ib2GZCxf2X7ilP1rrZxLb2/qE9UxKy9D1O8Ej3R4PQTg8H3w1Awkor
wM+KuXtrpqD6+gEJk8DKrfXw6L/IFD0mnwhOOnpKWqovffoXjsE4c87zadoFA1vTIvDbSNyUJpRW
WTvFUD6L7quu0Gf9CpS/tTyJhh9XDveRmPvo4obHtEhwEmCA4okvQfKXhdbanu8t8P9bqFG2SOUE
gnuJWt5cVALh0DhjFWO8TIuNHge2JwVzFX/+rp483TijouqmK+Y6jcN3nx69kGwUlZ3U8g5Di+24
qB2TKQPHWsR4NiS8YNGZu6QEMDdIj5a5sab6IaNeb2A1p0OPVRGUjQ7ZfmQhqdadeIQUQSWF9VzP
iIH8hhr5XBa0a7+FNqrBdRQBvS34ewp4SkazwyR8YMkZsAMiXV+Zr6ACEcxP49QS6NAMc80Whb+k
jlaKENhDgnu62m20pETUOAKSwL2voFHpX2WPSYm49Ex1U0owlMLCHvDE9Epl0dTNlyt4R9OVmYGS
uxhCDNWaRetWdpxP7pwIIRGfjkx7TQup01IAWZYtFfBPm5VUHgEabuYZA76Bg468efKeEpdIxgCj
yoVrKcsAS7vMwhFegMLdwYHBLLkAgul8ZTERYWWLncMA8FWDuaGatlFNymcWu6JsvXjcGIaxkpLx
nBrxajQptQxwv0ChKMFvwI9i/MekbQtoUquy7UKHT3dQJBZhL28DiAwa7Pk2aDfVaC3rUT3goHTK
hfIYW+3Ry41d3EzC0nyX+9beaUZxWyWtY8lEC0zsAYRMXez+1LTZgkpB3EMpLoZqjwT1XNfDtrKq
k9npa7nS563uHdKEx4FFENC9kl0y3cWsJl28SNCOuUsJDV3GmgibflPXMorAxnbZIT1AjEbFCFrz
FiZ6ex2vogB7mbzJ8CtR7Uj17On3vpftenwwRHetWqua+6DktMQe7A4SGLJ20tmJqyoWd2HeM2pG
fI8YRppHKJSO1sHD69vdQbk+4dXEgJ6tQ6kmyRhj1HVLliwc/n8mfaSZQ3w/JfHFgLZN6uuBNAUY
3O4J+0KXdT1tIBrR5xU2oeOOw628aiutZTRXfKFJifaeh7/lLP9BY5NeWU2cu/3ac6BcoH5iv0JK
8xjoaHhN/Bg+kL7A1yDOw/92wZzRjCDSMVYgDPFB1o8+JwB4McUQY2/IzVA+yEkK5v1WgYnnz0E9
IF1BTqd5GCb5jZLMqldC27ZicucfGtx2oNe8AgRIADfNbnJVstCczoV33S3V3ylgnooBWS0cSDh1
xJNB26HUCObuZ7vGG5z7qSwmTNmbqSa0OAN7f/MDq2Bga7mZZxs0NfDHGasxW1Te1Q7MocYzkHX6
ql7Rhj6ZaTOD0maJARQ8ug2gNsyqTYpzGeJKPIcxdyFgwUavgIrEnHmsD9Qo4THZe5yp28l00JjU
boG8RDUm/2Vf3Apm+5PEJ9kjguBmCpeyXuqFE+3rrfqlLixGUaQFN8toI5wTTFtW/6HbPuolZeV+
VksJe09cjpwcA0IHhERacbWQ6pBGd6yGTQXCM4l7wJWfHd3K9BAvW2FOgvmFz/0vqLlo5i30K9wE
HC5LO2I0BBUy2U3zL2dKppxRtvIbYV/sZLjB2t7HX+ZE9BbUpCmznHzzaEMVyWy+dQTsBxcAQL0z
mfpcqAWyXcfojhIXRI8gNXwsoDjI6LE2abCUp9hh3LOwxbT5VbUjSuud+Sszs1s23jn5evhWq7a3
ZoyK1BP4GH7AWsU6B5tjMgVwe6RlD9/KHkScCF45xG6ZnzMNr7ktYgLYluD25tmM7/E9miRl5jj5
17Go6y13uFqGF8mRQVQwITU/pLvYr3viAoDCJn49gmDEOJ/dZ5UiC53GmwhugXLCgEd0lvHS2jy3
258c/Qblw0CUbPISQqwbZq1DJhmeOCLft0MkSegAJepEsODwzGsc7RHcnasXap4aI3hKNHGuUSjh
sscRXm9ZGZK2IKXAR/oEgU+CaQTFXnsDWBqBDTAZ8j6DjZqduX3qQKr8WCwsxp8w6PhWsLMIEvEu
ZTDDaiU7ZjnBoEuud6qu6ERY0CniIrtTHcYcCD3MLZRRlCtb2mu8VvdQduiwsSClwAqYzgPgK6Yt
w8JhTEhbKy9YYZLTLWU47fAtl+E3vBRcemG0K/bUbUCLgaG7wl8KsUbM01BZMyRXA5m7PMuAUuV9
gGfL6Mbf8L7AssCicoV1nyK5k9aBA0OG2GIyy/ylVZMzWa9jdNTX8pltWFS0GOTXIvd3rDe0HmgO
5CnwIMREBlMERWfqKsRLBbp0J+C+41ZI6ktxrf9lJCRY5qP5hmhJPUdpFnyKJUQd011g8Wp1jgVf
iEv+SSQLx2c5nxS4xbxYeH+p9UGVRhU1wL6+hPDfPys68mJeY3EFrIMfNn1BMKmEU6JIHpRu8gtj
9j2aneyPvweF8d9/KMiQp37SVwjCXF5Cez0FDGf5BsTu1YrtghwWxqknkFPdxt7tSaqCNtWoky4R
8SbDlk9GXHQ3nlNBa4Hw8tJItZpmaZ0+7d2AwPAY2aGvSNeQIcEcc/9vIfpfqSjPiohGfIsei3Oi
jbALxv2KopdrgX0Zhag6JZyD2loXFHVEz3zRjGLMhFUc9bH657M9PHzE/ydGbs2IGrf/1pfsdkRF
fAvYHbMTbyq4VzrNKHltv8IdNVBLXhs10poUmnbLwJJFIkDW4jlF8ffDD+SLd4peMRXWUYfLrScv
hOTUBWzmVonqvt6NbkVykHfWvGKfT0UMuFyUU0DUmDz2y0DG1hSKJXuC0uO5pd718LvLKoqmz4Fh
Sf6lMwjqh7/B4KwlKkqbB8zM2j3h3xImFe5CLzfDISvWinkx2aeGwe7FlHPdLsO7iFS2mD1NdHrq
IqselniSddwKFqFxaqlqT9KwdRFciRPntdL2zBwkqMfyugE63gvCVhCrhdHcEhWV3x6OAB9GSebK
X2G+1XojaU7Ac4DLpLDKlZuCuLS+DxzUBjd7BHEws3POmJtuY+BUQnPvp0Ss3XOaWwwA4Ci6OMo5
I8m9hTgDraNKMsptFuMza5yogHUJ+8/0g6MQx64SdANjNXJZPGJDENMuYv0k/9Dt4T9cNZQYW0U/
TJeLg52vEoQ9ri7d+HCzrasds+plWE9sPlYWJlBTyA6dq8IVmxPVJQwH1XxnAdY6CC/Cu+uDxi3K
dC6x6Y4fdI8syuaLQKFmhnVz1q0lLKykBX5UprKX5K+uJQVrhR0E+wS7L25zeMtpsGInnCFu7dRn
yLbAvQkPMdDQhvabsIe2YzbxzPlkOPSq+mTMKyi7DG6IsO6YunUYPikLtdqo1Tqzlir8CXopY0FL
gntdVFtbofms3FUh4xUFZincCuGlRX9FuPfzi+muMvlHpvetyJWcDnQKU/DfI7ZaQbfWjI2kcLUv
/WDTOVHCSg1eyItkCguo3g25IGUL8isylkTP0dGrYNy1Km4KgFGBsztGKyDwC7P8E8mHNR+We8Cj
ul5zhsfygp8O4pog2BoW8WdVLcBSBfmUupeAuUx+FYFgIdV68o/r2l1zjdoTDjEVgo/4HRunlMLX
ECObsEX5zjrvyy22jiNYxWTKREmrBkcMSyKBY26FIZmQM4JPwk/Grm3l5NYzAiBrhJcBoJJd5WYl
KntDOXAN8trJ04ePGEM/KOpWT+9J5eNEBmbCSVzjnCsGl7G+SKC9avDXMcjkgnR0PHezQWnrCNaK
zx/Itk6fGeoyDBfwp5r8phYXB/xfdQUv0q+0+Zv+wHRB/hog32rvZq+guTYWhxe2KUGGh8zJrxyj
wjwILCj5qvsI05zJE/AZIU6iYjFB2ATswb46OCs9KIPPncmuOm6AiaOVDgOArN/FiGutVcK8zXtZ
7Z5lX0SfRsxKu8eT85i6b4NrkZ+N2slesXkKzWtifgrIxuKvUTlAHTaB/iiuqf2odqmb2y9cUJTG
SdSNR2FGjUO/NPkztP4X570urUmQa/DVU7Yp7mKZDq+JDdHXZkVzzozHus/XgroWUGxy9VwFqcm4
YUfT+2tqnbTyHrp4cfkrQZh8uMRsKdUnGZg5eclIk9lumfdo2p9GTozKyEN+DHCLBe2rch+99sUb
UwO4HtG3Gi25NWn+mSZrn8GO7h+bbt3lW8SSzGrikyDfcogp8ht++jSGIr4YqPJVE7KQ9j+FsVDb
ayzfxIoNobvi7igyZ+l4gC8s0EA9p3/WLgeoRDxOQSczEy94/SYkCWdem0/+dkPxaV7N+kqQISwy
CVeIdmUlTujerdqudfxPwkufQMRifqudXfMdNtsYJSAGJkQvQtWq3i4dQ3tLowt3Awgo7z5bjM8A
ifpkMVZbg4oHj2XM3r111h5QkrjbwnrkozMw/ZJvJYdW6qLp/w2lfa4vxP5kSjQV0Sm/p91P3wCq
wpCKdeTS5kfqpbZekoJTrbrhHtQPX3lm2bVpTk2/d0HbazIcdfOzpLAu4F5QO/fs5gqwdEpeqYEh
HOLmxj3nIFcVWailfJOUrx6DMrf44t7yhCX9Ve53U+8hPrxN3H/mTAp7FgSEZOPSeWuf/l4uG/jc
WAEAUW3i6Kr0W6mwo+ZpMpMT4El0ljD3m9/pcvcY+epg7tYxGY+eepbkw3BUac8k4wRclsnTQ82z
6kEmF+03hhCcbEE0h3SrSf1iEEhSIsF0jHB6p1DqITNT5caVSP4R7HnMkJJ22Iledpx+uGXKnDSh
Y/n5sqqHXZLgQFSMC+GhCuJa4qoHtWa3Mm+vDVH7ZjvRoGFgx3BbPJax8izCfO4LAlMWGmomlpzx
/AypdlcYYy51jl+xVe3cBfLzh3nIfa4FaRWW2Jdy8yWDw9EgggTzrEBcF5Vxj62CqEll44/FVm2H
xWh2y1rETNw/mx7o4ii169FkaiXILnO0gsjefoUX0UIURZsEiWOkSR+N2H9rKC+6FvA0AQWtvmXh
HrYF2+pDyA6+/h0I96zeFuMKh5ue/gKL8bWeOyNiuATexqEX94P36Mudmv0VyrV3v3wMe5itmbeh
tEv1O8iB5ftj0W39YGto71r6SzVcITUnBEh0NwbEB1/e4osSVys0EDR+sTDHnUEDo+h2SrYGvMm7
o4BduDg3WK+XLlo0Ea65NmoGiQq6P0mmrVGuYkIUKRd8WLHeiwUH93UxXHr9siMGhzzmfVhg2kfN
AY3zYkUn7I4q4VfSdkO7G3mcy+jqX/rWziKnLZeqvxlJ3xGJIiBNAozE5iRLAEwoPpWtqrM1z/vR
6X2HlJq23dTu0vedSrcb9HowHBGKdutanOfilsIRP0KYCyX9Ok4K1sKLlrU5GV8GuPHN4akEIeUA
YRnLyuTJUA5x+9lHO120iSn3gr2mMdBI1iWmveFemkZ71QWHPjW4RAXmxPkEUujhn+w/CgJ4ULoS
mVDYV7m4acEhrO4RgJIAncgLNhgQYBdkAEVb6SPj9/mjzl4NxtbJCaeCqwcDQ9vp3vfAs+8zf02B
413JpgmbFKeQJowzm2rSzn190SQrdB3YOljhQcTwlliBeMFkIgI8A9gwV+LU2ZlrGUaQxbqSW+B7
7+obTCbHkzL8yt3OUjJoRf5HL36bwGoDDTEjAdzc8H+irflNO1sJJ19+13Sk6t+9UB2xXym1o0YG
yix5gNwxbtr0xHUXlWVkOBrQBRh5DZTL3NEgCCTjTO3TbQqxmnPaz2hH2eTjMieCwcFbKVd/AndP
oE9Tn82esGPe/0shbatF3BGj8C52WnYA7kRWpJuUmR20IrwPpSOGneQGBOax9KHTJO/wUNOBsfko
BUAD7gUL17Mhzg3Jkud97LDI2uMbYdbnFmYwcnlz5qOMv0X8+WCrASMirV4o36oHgoHzBU60Pcgs
huxvFqc/0NoUGCXSgXcNjla3VgV30lFArfX03XQnd87MzgjtSrvK1kPu57AnyfJgd2hQA3I75IU6
i0TMebnYS3bneA4z48rHrIcLHsvYXXDwtj/jVf73scRInkvvXFsaxobOP26dIP4ulVvJ9MCXYafo
iyiHg9bYcZQvJ+/k9tn3f0W7TT0nlo5+bxchKH32hu+RYiIRFcxRPq7ZsOERGq2b2n4ByhrSJ1eg
N269iiqbwYkY3uWOnHZCLnajxEME+eGeRy99mfk7LDOiaK3Z9JD4VmQBjvvL2D0EMf6Dq5z5c33O
rD33TZaeBTlX2ZHpB3RHQlHVhIy8ydZbeAv5JoiOQnEpPAZQ8NViDWSY1itgjJqjeqRlwcQ/0vcu
wk4sfPHrdZcjur1sbamHLt4r6i00sENd8QxkitNY7FvLHktr3TZlgPC5ni5baGhnBfIIWFt7Bplk
+kyAKji+5ATKvW0hLlgY7/947bqB4Sp0W8W8d9UzpfoI0nNgbLv4nXWL3NgoADk42LU7z9+YZGx5
K6N0auVgsb/23z4sJtdpzecY7XJikO0wZJZJn+d+l+wQLYxf0OyqOdWlozZsrnO6ryD6rNV13ezV
dtX1my7dWrgWyesQQmO2CbVlEC3FdlcFP5O3tMt4vLaeOhPssdlL+SauHTY0usxiz64jp0seI6/F
RXHVYANOKis2SsUWbSx2i8xZVbRge16Oo1o9jBzh4l6z1iZWGSTd4miVxJNFPvzYXJ5gEArj8tPU
HRknJhQExk/JRNwXWR0x7P3xYqiffvEsyCQXcwKbN5hfyc15lFG4zRq4t+lKzDal9VkK5yY8SPnW
AD1DcFW9huQ0JA+3/SPBIrOemXmV88UY7uPQkYRViyclTm61+NlrbxzR5XzZo7y9m6a8UcjZYqgP
liPeEuA4ujf0E1Smsz49iIyN+pdSbYZlYkEGZEheQMC5YAFP6CQlMy5lzL11TK5W/fgrQ+wJrXUX
QppszxirjdZBHBCtnUIU9MnFhTAsMyarznp2TzGJ5T0GxzyDx6NzCeVPgAgTEoK71phSAnn7J+Bs
VlgoXiYTai5gSqCziJPrNxPmMntq5ZXAMRARzdsH0kHAeBDPMTNnw7ZxaPJVn9CDPzzmoLiWKHwH
J26XfbTd5ZT4JIdh1++V4BZrObqg51KbMy8nmKsA81XMIKsZD0nz6QU7BfP4muE/WYUSMMKf8h2z
Ips24hN84PcnyjuRQ38XpRcVLgjKO3VZ5Z8eEYV+9TCbL4ntwy60vZCuQpjVtT1Kx7DY5CZs3e0w
sUGqe9ichG5fa2uPKHdc+bAo7PC9/ZSBI00eyeYw6Hjf3hUURBiAVDCvhKUfXRjVJkE4k4hrjnGI
KV2HkSBQzm8c7ZTyUkENt1YofeHNo6H1HHfjKhsWYW+u6nFPZoye7f2+Y5xRY75MwSR/h8IyqwBe
L6rJ8QRatKafrPHXHFfpkXo1fA4IJZWbqu0bncfS21JQ0OX/6eJKBYjyT267zX1IgvlcI+EWbNuS
Fo12TyKHwKwqwoL6mPLQqGumEyQUANUP1l7ApkeLBG7fn1k4lgnGkPfLQW4Wfq+jOGSM7t7FBMxw
BM4nTOO7xyiISfWE7jHE5jkZD5LxljfxCNtNvo7mEopGH79kaZU+SWlG2i07MDDiA1cfvKtmGmpb
vIdhISpXX4CTxWFZW7eUteMyediPGibTlMvzQUdnvu2wA5uO1i79MyD8sbE3xbdbn8dyl2gqU/0G
bAFCnIpCjHc5guknSTSv49urxfZvco9/iPUWlx5iBiSZxPFX5Z04OUKjm0EiH6x7VTpjug0BZozh
EQxbARZAi1zNOnXVXYUknZFBVU6Bz8/IXSThSoCokbHU9ISYlO7SUCZgSDdGW7iXyrwd7r6Aw+aP
Za4ZJGn6uSt+xJJdlPXkTFxQwI47kH9ZOYUMsrgSGYrTdYDF/SboiIWBydJez7dMOKjEuMVxCLlG
AjmHleW35PEQa8R8lcMZdByjtCa4iNbCB49V3DW489C+Cnnnjsug+c68U4Ajbaj8qPm3AMAM8Iv9
dW7dTIiA4siZkRAfdGlKprPLHA8uwL4AiC5jLhBJux7zRVmndwuoQQ32oBoeRE+OB1VVO957ibRs
Db5VtuxgiKj8U4g7wd1kmZNl+9ZYBqlDUruLaCbEeflh4QAPlUAF8tNsYsu1nm3IdcKSjhVyJkZo
UX+FTA/oqhd/WfDomFOakB17jOush1ZiK/8kc6dNZvofUykbF2UvcO08HGbFuMEYy8gOqAwEf1Gb
38zdP0LtzHzQwBKqyzsiIRhcdeCQsMyj5AewFJvWp2IQGbobhOOQMoytGLQA3hD/k5P21ZPjpvDE
wUNy8/2YryUssfOJKwcOx9Ooyq9OsZGqW8Z1CN8R816RjnbXKzdM283+5A27TlkCi7rBvqYiloaJ
BQyJmAp5KHviDsDGHkr2wF4YY05Ue8k8Z+e3BBPROtYJWA0EeJ7us4Hyl71t24v3UrzrRo8A6uBZ
jpy96+xRUiP2eIwncnjqXNEpUj64nTIFGxA3lunSrN4docCEL0AKrQnKeWXlMSP9qNO9jYJJo2cd
TeGeV7vAp1Q1tFnOavHZB0zGuew9yl5Uj3QBIrQ4H+GHb4Boj5CkUHC0GWUKAmaX6B8L/l+cH9wR
bpcn2aqm4DdfzvL66kndYgJycOMld50ZBHyPoXglLmMz/zflehVw5oVm10cSsDhmK0mMFg+NsIdF
EA70hb7Fyn0utWxD2SJhNsGwn3kWouaqWkmuYrekLFkdmjnmkC72d6kEeQJOTsB5bPBTzLk0Qi/7
y6eUiezW6duW6VjsooHL21nO8CeR7BE1fKdh0h1088Zyjx0iWw1Sndb4NCUTQ7Fxvw2GaT7YfeF9
ATRaMNlqDxZmzawCc1SjxHBYZCSllSuEcfKzBgQvW07NfCfqwAX9I7H++k6yhbzZtuIAtzXInKaW
t6nV2REjnAyDsizvdoOBXqQWr/VPz6Q1OE+JOH8w341v/Y8TkXHTmQrB/0GAzYk0pc181muRjAsc
FZnVFTRtGPTBo+O2PfWv5jUy89WZE8shnkddYKeefwh4yCD3cT5c4AwBf6IRkRHkcmWxRHTn8NcQ
bWZL9IfwvHui4bU55CfY0ww8uaUSHlVIGpHYvIw71PbdsDfuoO7RS/5FbcVMVuG9rbqzcYfpfVI/
4x/c23hLnJQw+BgD8YlgsWHfDPmPQ5i3z87CB4Mkxqfkm/ksRLRt66M8zWUYJ62QljO7PvORe6Th
4wIrQBwHfhhgVi9auob5+TAxoyH5wQb3oFhBTl/RFaD0qqbMOoHNO2LQQNAeY5eJRs64sYfcdMx/
Spn1Obn0VVzvcca2z4HJHEjkyMKxg7OfEQXgEjNe6hiG+Vi4NWj5wXBn/jfEDBXvKxoXcT70M/0X
EZj4i7EvP4DLCYaIrgp9AfI76c37838YekNz6OI5T0NHbCAsNK75CgJQ4rIVzfxuVmFbi9yjXyRw
I0jakCilP+g5/X/fY3C0QKKCn3kkbg2wq0Uce1ehzyJfgi82iVU/jJ/x2T7NG1yo7wAFGdIVPiSe
i/CtB5xfpwQirDPkZAEXiv+ZQUebDOwJh4NyYCPd5lZRiCa4buLBZdIJz4kyhCdBrh3VNEZ7fDND
RqaWBpzLAz2l9OY6t+9xotmDzCAP4eYAP4g7+A3P8k4NCUOO7wF1cIQ7egAMUG+AkeWFtYRc0gmf
AUqFy/DvVkJZ+OcoUB/+aQaYPkenjoXrT2NS5Y7gjEX5gigwBZEvIXuCPPInDN6zX95S88vcVryx
d3M8eOTIcwlTJtr8j0nWon4Yb/GGIoulzRAOgQicUfQd/2La+VCY6CEgs86IqmGashYkfD8mldAk
F5pM/5hx8GTRGs9hDCKh80wO5zmqBB6uf7KJ4OVCOqjYXv/Jju7Su7rlF++EITHnCqP/N3Nn44ze
KFPnwxNOtfokJevGkWysoG0idmFGCUGFPkP8MxlbwhpHMoPE6QsQgJtGZCHZVNJqvI93/xJf8gvv
+h39Qh0Eyudq3Eo+ARG6B0LmD9WuuCUTQ4FcO0xwGX0eGs6fS/YZHvE2WmHOd/MhD/C4B6cCibv5
NI/tHZ+hu7QabvguXTzKO8Tvd+mO6wLN2js+cMle0Ys78yv+Emu6YFxyR2t0ZmzBgxjdrLN7LCE0
NM98NSlzJ/6kAqmgPOTHyUkBExt8Jy2nvOSH8R4gy4MCwp0rLwm6+OrcnC1n+I0vcIYv0pV6RP6t
L8zWUSch/hlQM99qDMa63+lRe6OZKG6IM2ECcydYiWC6ACE8/KbA48OwB6axzfPPQqTz4uq54Zwv
xv+IexDT82383ewXqdY/sQX8nvSS8W6TF5Upq4PKH5EVr8nPQ0nKwml+uQ5kA0+CDT4yZFZ1ogGz
ILmSfCNfMKP5e1x6fsEBwlYKL8EA5WA3RsebzkIG61Sj3aQ2xCuiwamMpDZj0vHBY4XjyZvlwfEP
kLmSHSL4HSwkCM83qtZd8It8nCE0z076LM54OP1YD3aw+jpJtHyKvzuPCts0i30DeX0aWmvb5sVC
m5Q5aLt+hz3PIMNpjIyxxo9x/kY1BovfSe9Q0M4wvo/1XXyqT/OZ/FJBvlnC5tX9iYFgJipv/WaD
ox7QzgzK6PyJAXmzoOGuo1P2fvm9t4Hs+wxuNZUH9rGg8x+T/jNAcOPt6vd4Z19mglD9Tn4e0nsS
DHV8ugHGUsvCZtnck1N8GN+cTVyA1pFY9OElPgy/5aH6nZZV9cvl7988jj0rNPuFVPxb/I6o2SUW
VnzJTimv0yzzQ3SaOBa4NB6EPS4TZ3oV7h/LBUYjV5pf4FF5QZR0YU9h48EtpPnHLUdOVh7cT3Hn
PybePAdfdeO2BhyG7F7odK4wF52WH2VhWDIg7MqPXNHmxIq2uNI5b1h6u8fxbbxzJnlhigUoi7gP
fAiEwaZq4rMqPf1W3ARCfi5B8LSUhDRT3lv5RsixHCGJWJHTV6MhNclk1ZG7duOTm93Ryss9D5zn
rywsZKfRQwzEHavGWuhJdnjno3lVsvRlePFvOuAs71vmR1vBiWSWEXbiXWn7fVHKRFJXmxpodIAE
R357ZxKDmedrpUvPae+UA/Rueu5KD4FS01VS5Ws64Doolok3bkyyBlpV2hUkjqdFsRAbnIPZfGMO
wp4XLDpcDmSnkNR7lSWwzy13V2ivmgh5mlKAmH6jD/k2db1DQqdsNS6hzOIs31oJVhip+R6j4qI3
2nfQpLguzK2mIOl22Nb0zZmhLGMiM6XSOjc1OMkYN7BdD5nXHnRk2aOBHTsabQsopxzwTCHzaLCE
dZJgPcGUxIIlISfRKiWFjMioZUBkopGYuLj6Z7kXlgRVelJ9xglrIaMvjqARZ0QSxfiwCfo34PU6
KnWyvq2LTuEgV8LWIxNO1JKrOuS7sA/3AqWQHt3jHLIR2ELW3AQJ01y2ln7rETRaBIfuPmZMC7Hv
UdxFRjB3soGRm1tbhb+elTuhZgokKHaBTW7BilAy0gf2Hk65r9G/hNIk0gsZKWpgL7RheovLUojb
7xBhQcAkeUjWSbCugxv9kNq/vHSfdBD2SFrD2btYx+MRhqY3eBuZ7IYKpa1PwHLN9DVn9xwb8UMs
GXzHX0r6FajrUnYgeHH4e7YS761uM5j7CjXGlKV0loFpKxkq1NzVH3F/UQxUa80jiO9q+dMqW7H+
6tj0Sn1rWs4UYgAptjfswni58cNF55otItOA9nkcOGnSXaqnTHnWxLOXNeqFrmLys6uYDWdM4HI0
qz3HJHTgSL6N4LblrfEcK7lIAhlY2a5uz0L1qdBUJmhtFJrQPFspKEErKkmhv2ZT6NipCZ4a5DJB
nVfiLVCNjw7pUtwvRGyLmfpro7ccScwS4JmP2Yraf5OSTCX5qKwwKPMYoEvNIcsQsBX9vC6lj5KU
EY0ZMgHq9VEL30REZ4pIBgPDpmvehDA48GAu5xhvKxb9K7ylgYCPWOQm4AqIobIrTCDhu6PSScFu
rJyxZ72v3bNb24XLmz7ibpYoduw7ZrNNeIGiwSrQ23vmQ9cfAwWmJv9msBmVq6D8aJO6/CsK45XO
kZWjGZdRxWfPQnqV2lbu3hktdyMiLSwO0sBxkf+l7SOALFtvBS2Zh8ZbqRlt7jvhmEIl7z3a8ZNa
/wwxvZTx1PVnl5GT4v2ZcTavlbsQykhqPSS6H0qkLSXra6Tz10SOIQKsDAAb5N11jcdes9Al3Oo5
ORj+ErjcVXQLXOqUgLF8qes7t9sG2mZUUWAD+FftsWvsQjkk+GhIjOY7ksERDvnn0D8T81pnJnje
PYr/rInHyzS7GBQCYr1r7DLj8HE9UV0bF6phsq3u1XmvADFhWCFsumRVDDtZWrfqn9JfXGpDBA+R
uBsHvK0C86OKwrWP/09nrMR+m8EQkF0HYntUuWsZV7BAXKoUeA1WVh52+Yz48F8L9bfrLtIMtvJM
o6em8+jYagYbz31zXIkjFJVjhrN7f1f/BO0HxEWdioiTHJxMQF2/WIT+ln0ip5l9BGi5MB0nGJuE
F3ONKQRKKtoYWik6K4jHcEO5iExvAtwOyluITxZpat7WMDdDfwBZBJoTFrG8d/sN1BIvpdyt76ld
H7gpkH9alVEekXs7yz9jzNWE96h0TFnk1KDrHHiisNEiNazbzqPgoHZbIVio+A/CR4W1HdB7ijHW
xfE0m8vtrtu66kPqHSC6VHgph675NNONIiyhaS6NI2iFitM7JRII5gdaTDLEGMUBy3q2aFID+5Nj
otjd/kfSeS0nrkRR9ItUpRxebXLOGF5UYLBQzvHr7+q5NZTHHnswSN2nT9gBngi5MF/kvxwR4Lx+
9F4dLUPnaODKK65xh2zK5yq1JFccMcCSLAzMaZtrf32+abB3Dg82s+rhWA2TJrpz2dxkKn8jMMKQ
AX5lu3Hs12C+omI/eJBL47shIYAaeU9tVdA5NadUIlaK1sThg+2V/EMXOWoZt8xpTpOYw+aZYB0h
xlTxAHgR7HMisfdm3l2Dq8GvHVEZ2AEeKqf5Ka7vJgqg+SFl8epkGlFgjCoAcum8opYDI9HQRaEk
BwudfqvAS4t74ZzYPld6wcSS0rjm0qUxtvyGuNvP4Ryl+k4F3xSv8TeKkEBt74h3YWUuIx0XNAyi
tKMWgdj3ImWWZtXMZDBaZvQXJNj9rX2W9HoWpcncaYGgxQpcOfSJNoq8UMiytVnTW+tMIqe1tylc
5lZn0og0pzYNP2NklPIC/nhhbX01OVtpfJX7hWQhzqHXG8MWMiAfykJIjxw6Dujn3Sf606l7mZjX
hNO1j9G4ChMqbLVjqv0YQN5IXDDp3iFmU1XhoqLKdXDHkoabjWeFtBboQsKLVxTzGOmXD/W8EZ4G
uhemTAuLJFjxpuUfMFyjmlsKdicU9J7TI5cwYJyhfc21yAAWNs/AujUo+LiSOKHx9MYJNef7Pcg8
Ai+l/tOIfxCFkcJ1jAo6Ixm70aZoUK5b5qHk1IbV4iOhcy+kUZjVE4OhtJP0e4/JhsIlgRP6QcAI
vBBY2thixyACU+FhZJ18aIDpDmAoCopLjMqmDZccw0udDW7b+sgGMxHYxXjwnnbaT/sgnVZ6uBAY
GSBVbkAVg9RH7VtzbYjRnoJcJ+dTz02njtyv0kpdWna1kZrhEkflLgD6LKmAjNNglmsl0lny3g8+
aysIf9x6eAsSvRWtfDzc6kDnbC9PlZPQu6JDliVz8bRSnywkmzM4RIoAQn/GDFy87yYc6DnKOyxd
jxl9E9nKZ2Xnb5WgZOBNS4kORqZlU7WxwEdTubFTE0wI8CcFLqszOcJkR8V2wVFp2ijXwnnlDH8N
MAPulFQ0ItyG9CdVqtABsZs4P5ug5kxY2a11Idn66oXCA6TytN53Bxs/oXbhVdsMkcgKxvs6lo6m
/+6WQgK1j8Bf0glwmTs3Jt0L/W1yNPQwhLGVTYobA1oM2np9AfAenbUK7FrH8gmSuekwmEEArVzq
1aSTtsXnbjUbtUUJrT0FFl0kb+7rS6faewRr/plMq9QWRr8MPlOjMkAhqMseTIttbdx82XrrugFA
O2lonWXXGtKg+NbJ19eO/basS+RzWXHkjAF4LpV2iW8SpVocTOV6rlrdV01rY5CBPkJFK0T+a+9x
r/oOaaT18SaxaWIo8EKDlMknejGNAaHtJasTxu40Yrc64JH+EDoXU5pFLkNczutTCJad7moIVlb+
/Pnuyqr2tndiGDUYDJ7nFnadAnm6N72TjE0iYihpmC0S5ZApLFPg9vbeN3audqyYnNf+pnb/ehtu
XTgtYbCEozhZGBGinmMck3xGh4M8YR4AlqFem1Tk4diH7h8L2dGpmNyFSwmBUmfRGTP67gOfy2yM
hZc+BwPNnlUDD4UojR8wmm6TTBt7aLe1kyjA4drBclErvkMNAv9QTHvcmpuJYdzBMqfQ11oXKUKL
4qRB4wtaTIJs7Sr0Fro0H5j+A6NOCggqAWBUdwmQOADZzgA+bRfKhwEphuntLvgw595WH2cc5Ckr
eh05U5V5ioBNuV6NSZbMFemwxnlIzMM6jQaaaD/1MYX3ws8voQv+hyygv6NpLW0TgU0byeEGVLTd
4f82bsEfVRYnUDRXA++kMbjsPawJ7G7s0OLyKnETUJHRp3l5F3qkxpoXmYXrD7N/8LAaPdfaWkmg
9KR0VjpjQj42cdC15GzTWb9AmYx2ZzC1lJg80waMyZjhIdnaQqZF3aCf1EzxwAi9azC8wui3jXAy
9SlkUXxpOBpGLQP4oD6b1DyixcnMruiByEULJZjnkgOBVB9D+4O/p4zQBpbeCO61MRCG2QCOW98p
1QZ8NDQg/TOjEI3lcZFvQas23V/fgQdWf4izrbUKgyXIiDqY0jkIW9xZJ57x1YE6hqQU2l9BJrzm
/JGPDzCueOiRciFJpb8hx7jR5TMcC/PCmJuTt4chVmLgS4PlnOdAw76N/GqxwRuoQ2vHYM5rbTVj
Frbb2l1xhkAWHfSZKtOJQlZIX8vwQ3TvHOdzP2U8ALBnkM+tfAn9HbBv2Z56VTcJ+4lX8UraFQPl
kCRW6duZUqAXatvbgY7zSUowOl6q+WOAcpFR1WpkuepyADqUGzQfundJa8p1o1VQMk33LnQkGuCJ
Wp0vnFo/dWC/dH0jgMt2uRxS5aG3QCM1U9/wVFQwn4NuYY5csIfzjdWFy4BDLXHwVPp4Uz3ZlXB2
XMptVwfhRqDNi52JMrFlRISOHHs5PH4ld+Z57SYrfrxw0ZULu7JHEd2MJq/Jm6nAWu37Yz7B9Kkw
KLSeJJ12WvNw4kNXk3+OdevkeH9Ogqs19VIhXcqUxrKMffI1RXih8KyvTEeEBNBrLMASt6RD+fba
wfySJi5L+CP/hUlB3w4tChmdlYBr96nWva4v60/00AvtFAJ+FHKg7UHdafEw1Wz7LzAoM22Ljd08
ewtVbywXgl0oNSviRlbRsZNF/zYZZdHhKyqWGmQE1x/VHVqtCsbKQTFyM+u7VNIHk1zHJQn5wWft
L0HmvUK+iHDAg+MBKR+oOhpaRjqK2xWePzTjAJhhswkjEF42R9cl3wQ7GCFcAQO5o/KiI53vru29
jb5tOmbEd1V28kZd91NC4cI5RvN4gxYtrC9rRm99y/pa4+068WbeDPUgOOWYnLnb+iL9YmbU0b8e
GRNENHHeshEMyk79hTYAbxtGX/kYGKXYIwz9AGjzfwF/UIxQPEC6LhzMQcH0kkZ9Gz+I4TIagErD
WFs64rfWlHB6EbMaacoIo0L0nFA+gkvOgw2HJRJ9afIvngjMrPoQEyJYiGcGnzQ+qaPojNJwC8Mx
eJD8jWgCJDohi/Sv8cbqrp7mjjRGiG1Sudxj8tznvylBvS924YFxEZMkPmYnl/YRinMX+1LtMu0r
ycSDKNRvohfviTdEKfR58TJ413BhxVdcAeoB3OTQhWEkQk8dxNk/8lMAaog0+8IZjQdf41DIf4XQ
OJE4OoCh8/74DPaQfTfvkJ5g8P3UoB8xYTPEXXd++TXFizDQvZodL4KsIXv5WNMcQDlx+cTRbwOD
+w7jUW6JmQr64VxTBkJmL14rF5y5i/TbA2yiBwDJAvrGwGR4tPaSEQWsh7SYjuvnF/5u+vDNnIpG
MeHnDZEQKBhKrQz76bDQBEfAFLLay3lUHCvAUFqMHVHV1A7Z1UVgqMJxF52Lb/iQtKELWTSsY8xC
PWQ26I6M+VghdCchhTCqABPCUmi/6VkjhSBmh7Q9maIAeUOXAAyJNJLoTNjcJsIyQy5assee9miz
BQs9G07KapjTv59nu2xXnLD8WzHj+3cjdeQAw0P50JC2YhMgIFEihZUe9Eu/qff2w1+afCaeRV4L
9V5/hrHWvy2g4B+oY7IgPNL6S/uQL9nuc1MvTAYZnyKGDqbjxhug0R8d47d354jgc1Hf8hcgc+hP
QiaLKcyzYdTBaqMlLb6FZIj7jX4HUxQa77ToaWRDjJYRa6UvwWiNoSXmbsNX9E9Rh30DueylfsMZ
u9Ub8DCnmrPyz/5TL+KTi8sfBoLNUX07T/rAEszSUBTlPOgCA9MU4ypSoQ+2FDikAGxBEJwCo/oi
0TCpoWkgo4IR3LpTfeg3OaxeALlv2KjiFHzLa5Z+TKDipODCNafsBf0seoGP+3+syrQYiqLz6zLt
EWJlTDxVNs5f/Oj/hNMVWt4g2RARBJ0hLC2JXFTYNhU2g1Dxg0QzHeUxESUaMarlY3roLwM6nzny
HvYfCUVxMv/obTo/KV8PK3ihjK3B2BIOGGHxX/nIs7JdDFpjyO9QN7Fv/oUSyYOCj0Ak7DHQF8ga
M6wThlvIM2T+BJUgIWHaMotFyHTcBlNMdMXMgTwKHZFGyNoxG/HfiHcdomd/UzbR1V350+Ianr+o
S/bG1WDkBRV1Fh+aFW0Sf6MI/QjthxfFxmM2jaiM/Ueuw35LXsWJqFKd0GjJdtUpegEHzU5cvz8v
nRbxd/RikZHvKKmYGRPBhTcegY+rJG4B1AVqbqbOjZhHilFRIH0zXtCu/8aCMdMOZEjYpDJCMSfl
gD8LOj/al8nUjCXJwmQfiYk68w0IQf8WnPcOz6xBUkcGh6g10VfikmhC1Cv/t7vBqTOdPEgPvuQk
rpmKCx1vrGfbTOjZpjREboySzFd944cIIS95p5KzwtRgpmaOh3T84R4w6KTfKn+pBiD1cU+z0Rkx
hEJDEgqblY0Z3jDVZFyGURYizwLAKOiIFZKjaJ6ACL2KD0/wSPcS6XYiBRo4Bw/xV/uEcMKVvQSN
jnfLsMh7uy/7lc3QGQJvVt74YL40oXmCRxazYtzqHtKjBHARfPMztL3RDObt8+Jv2ZVlwSiWsROT
Rl4HL+J/RSn3BYWNxhuvh0Fcx/SHcV/z5FwR6tlscI6Xm7urntKmexIUUvTqYKldQ1TZBU2a+JXe
pf+l7Qhhx+ZYHJlEnY0naklPtuK0f4Mn28fIHtJSAQBR7CoM+AhSUPpjMZC+0j8mXGkzWlVvn/sY
I3Hj7ZOtMoMGjxdROY2O3N0tv5kTcS3GUlin7sHCYy9IZftP4lvMEglSTMxReLP+fULAev+bTXpo
NQXMdT9Hf8Gw9ix+iXf395iULDWkgPwllnY7xCh22L/N8K0ZITGxxC4QYyWh2OhMrAlA45WMoL+3
zPheRxwNDyChN9IvngPAIMTRxSlGOf4HYEu0oTkr+YqTnQYyBD8KIs4knE0eEG+jXUpyoq3KTc3H
6AbVf5XzL/kG5tEJUdtL/0he0as6fW4JH2WUHAkb7UP4CfxTimwv1o+wJHgQbiLIur/JqeafROpU
bj63YNdepB9OQfMCkoceD9J+0DwwfK7/MezJcE1l0pXLvlsAnE6rrRfsXH9nhPuPtJSDZSLBvr7F
5wRQd721m3WcHuLPwvAnSNcH2QwRK7aubX5D8bWYzCtw5RD6FtNS1sTAyXdn6Fzu1Tdjv/iuXcs3
e5sb2F2JQ+GbZeccimfFHzH8vrPsuC0sUVyexX8AaGA8Y4KRtuRr+n1zYbNHm27nr9H1ECJrxbVA
dtAau6vPM5npR2Blq2SGBeVKO7gnC1HCZiYmltUVPztkhL0zIoVXpr/nZhafXVzxun/a9e7O2TBs
fbPvwGOy5cC6gVDgBAT1SrCRxFZlR6Rnog3AB+WpPGOOFEjspRik8/rEN9gcnRhw8h0BXRA7gD8g
Xs7mWz1LTw60a4bEbn1mp4M94P9oDJSZ4UKjF0/DtNO/a8t0z4q7Aqk+9xvzW3j/thvzUh+KXcNq
EIvnxdGRvORH8WKI2gJteqgcZO2BO21fohtCS/j70Zhko3AZGfRoT2bx9ZuXBr4DXXwm4zt7x0Aa
5Yz2K3kSUnnrOrxn64sRNQ+owHzT/McJBtJBQEGIjgex1FsjwpB9NewzAEdcK1IYIY8v7+AVIbK1
NIhg1bW4aha3mOfNnoQvHtWTJ0ZngnENORTXl6AD2IekiSkygQddK5KQm9jDByJPQeSpaB9CquXe
vJmhmyuU4rjSP9qdv7o9SgXWGRVE+ajdjbt9jJF0N7fCug7NCP7AiVm3O/3U7qCzndBYOYghvbrz
zvBfeZGYy62B9l9DPtpzOpRTmGoMzEUA+mzxmlr7i/gukFnNFgjAIV9QQBydZ3rXngLUER0x+VjA
dFy0mCgQikpuLeuAB21mVjLQjT1QtTMCWByN+aa+BCdOUvar8YvZLHkwu5ewQDnRoDv3R4XzmnBn
Lx1CZz65KJf94Htf+DLd7L/klaJ+BmSBZyKLAi63aB+fm8gAI5DFCiZdyqm9B7+Milqk9c6fX/md
7+HvkFH6SJF7y/zg/hFCrB9K5n+/mfPY+fUPIQlKCpkC2+8OXTF0KVi/7dl5AsRUAbcxlwNWYDyx
yGRhsFbBkG4Jof9wGWQX/puNwvFAnAV0wDfu+bpc81NcILHyNMzvQNUQT0V3HRw6nlXIwqIJ9SVt
EMdbD8/4LFAE3mIQZyKEXzFRO6kHdT0c+72Gmpq2rX6oI1CcCeYBpeOPvreO3qP5sbYwyy68LQaE
2N7Wl/Rh/ZIh/yo/9p6saIA5ePcuxY9QbdOO8t44+hfw6Z95sKoXn1V/cFaos+/UtbT8rLJf7yJ+
rN9bJ+lkbsprtS7W6SSijfeVX9VNucB2dWkgQUUD9F2tG3pc3HOOTbJ89kLFQfCdPulIuGeAaUxU
Kge5e6x5vqiZOBbAzVGKUVZSXw44WGMESFrsixKQIyQg7Ivx26PZNlv4gz//BIyNWc0SI9DS/GKY
Qj67JezQZQe4w3UnqeMAzM/5mSALcifkfow6IWQjIlhzJaWnjASzBX4aaAaAD+2abAnQ0W9NRR7t
kDu7iCPsX54mVIbtffmX/8nGl6ivmWcihfbDePEz144uMe1uroHMUt+BsPdo92BN+wurjvcISkpQ
FciRNVG+IU2Ety+lHP3VnEgHIPtXXfQk19E3GkdAtJBQA7CHUBo4XKyQ5HuZYRb0nf174IebI1WE
JCWFMvXxnV/OJDDnHxAoQ3wN3VMI9OTG3vh/s3n3znOSETvemAeCa2jtkJqTyYPRyx8Y8SL6gA4a
+soPMm5V5OvIbAAwhmFDPg+AT6cvLniUosBVOfGdZfDTHWXSFAoSihMKufZdnwmm3AoqEFR5QU5S
hzByZh7Fg5yEow4gDIgqtBUxvxlA/GcjECakt4IVyV7JJhSL5LCkiNxCPnKDqKe4ZxyOLlmX2D93
SkHsIJH2u6iXalVfsnl5sVja6YUwEpzcPQrQP5wK/5YOayk74b9z8g7l5bOLH8oPPlBcekKNf5AR
SrTIL/S/+mHRbQG+TUVPncEV48HP/F/MUO8jAcL7R6sErDu3CRw9RX6h0eL/ZinTSENRU8iaZA4A
LxDE39x8NmXei7vE7Uip9Un4/0Y+dVVPVyHayQ/llNyEmJiYZkDcBmnV4D2hwkZ/ArmiUSWiDUQu
UGIsMWDkYD0UQIgcot0LjanuRYmY8b/pqb4wCriYD9CKAw2uXx2cm/r+/HZH/e1eYFsflBPRE5D3
KsGsSaLQoo5epRtMpxcB2Vf9KB/1pVk5v8LlO6NZhLbK0zhAIj956/6m7oBanf21d3ZIGgh0zTI+
p+vgyJ3D3nNH5EKPfwfuZM6hgQuO//bPJrhNcbjwFGdRT0mb6goe5uahNO2e3FN2ZXBBZiK+Hz2z
q7kT/4rqa3Rl+rOUcb60T1DNoJtl1/7W3+QdB65QOOIA5iewn1RfVCvDQR/xr1QJQoSZI+3mvsSp
a+5Qkr2RquM47BzsnagjdJ5SsPflHU9HPS9tgmO7psUgGgRLcWyEy+Gks7qCFwZqKGj+tA+w0cnL
oO3A6X0DlArkQxYIUQHMQpOkE9U3ZXgw4gMoPdY3M4EEbTiGdqiB/3OLIDixQ9gJoNPYC1vydeNa
HNVzcbPfJk2IelNQfWeI/ofC2EfIRO6KV7ILqGbANtMNQBVlgOmTHzLMJsTZJjolBkkisDD/HhyD
IzjZU3T9PKuFt1K3+hb+QPSAr5o8qkt4gnML4jx61FDnvvhWBTeQY7dADZYmvPEN9HKjXNlm4rDT
34yDgNnqndA8rTlHmaTAwwJWyxsXMFvGBbVYjJ9fll31ak4G9bn/JV+SF9I8GxDmr+xmXwT4MuXc
Z0GTA/C2k228yNHAAe/GhkKp9F/4obEgjig2HlU8ccy+Ezo5q2AMseM4npiG01ggGLKv/vix4Yf+
MCE1otpA5ZmDhD5F9I3ZBX0C2nSZGJ+jsT+uL9pP/PiAG3fEFuYIJAbyYHeTbBD5gpdN0KAEp8fU
wBGB6/alf8PCHqplnk0KR2jp0EmE8lYQ21z6HN9kbRwogJr4RNVHNLm6fDrkDFZGcAg+1AXNGDGW
QcHBQhg0oFq2JmkuaeN8fikVeFAJcPNESvpP39140uikIEBTlK91Ub9xjrGcmifZGariLHoiIbDa
Z3juyAZJCum/max/ksIXX/l7BBZQZeWGimBU/A7HbitvtBOzyerWH/qDetA30unzRoUBmCKlCs2f
axUgv/eVLw2wyi/lptz4pCGJQdjqpFI1/ss/pJd+AP+lHvhRhFt5Rvmug52iR0BmQi+Asp8rQYxp
ker6jp/Ay3MKIV5wQM8b8Mp3LsDsX/AWHdIZSghWDqcwMHuy9gElk5lGEYOPAb+FJza+OPU42CQG
dP4sQAsVHzyN5ucXqUSJgmn7BQfTR67ou0akHfYV9EFqX9b4L0mGQRiG+UEPrEf2QADYWUtCoRRG
F2MeQOuwuPG4VqDhjXRUDwnj9KWFzRV+Iy2H5Of73zILbdpH4iRkrZAecmKzlnbq32cn/wG/kf/Q
qALrzuJT4U09cCmgIRz/yXvvT18rx+zHPad/6pQJ706b6wfRl3dWxsm7Jj/qWp2a62D1madje9PP
5Guwl5fyMjz2y34p7fytfJV24k+2Tt7JWprjVDhzN/bG3QRn8i1SMOOWX50T2WF49Z/mWTnKd4PG
3j77MdcdqYW7x/ePbQZHdpo/qpVwARh+vAfCn724Xt5f3s/hEQwvG20YBDagBkB0p9npjFgBggqQ
PtNrvQz/rRZG76yC7ma8KnhPnNFQOqrRgH0cThTcaILc80PXEYkT6iWQu0dJ+4qm5ZV7q2B/hKYH
6zVhfXj0XG41a4xi6UnG6P2CsFLefOaCvMY/s/o2r1BC7Wv3Vt4N4eaeMzo9OBfgb0v7CtSnYOaC
hhin5LN683UNXnoxQAz6yu7uE6YR89borj9jhNjIIv49VFwTaIRVaIx9kbSmT/uQPuOrtCK9nciH
eOk95bu1cmbprJjoa4Auc3UN5mCJRNVKm6cza5WOlTkTZWc2cEfz5WddXqOpcfucrXm5VHmKnpbZ
rKHIg60wS58lv0PsA1qRB/fgHYN39u5n8TY9Dmf7ymzyXq2DfcVBuuOlFfiEPoN79HZglX+1CAf/
lX/kH6yu8sJtzMnmDSFRS67ibMnWWJoEPFanyO2ZI/5VKwP/K3Rw7M6RVqgudCYR24ZDBvCqgCPv
cDhwiulmuXBidc67+ThfVYTidYjEPBoWIIfIZrNmFib0IPldTTvx0kecPTKN+jKdKD60xJFZK6va
JPRQBXUldy5wYeZCRsvcbJopCe6Z+dyym3mvY5+uabtW8TZW7616D2YeZO1GaEnJnEaniGOG/g65
c5Pce1sD4j1O8L8U4GW19ldp3t3ynEZ8WAGkHb6c4ZpZ8TJvY2i2kCwzA70MVDv18rcL7X02qBsd
gpbVQBONpYUk06+IxznJnQ7Hyg/7M2RE+hkZmGgJbfPA+W6szxzc0A7UGb3LRy+UbMtyoQiGBjZz
4v3YHb17tHnTnVdsVDD0ekVyyzmASu+3RdBNtWkyMPKxqXZkDA0Kd5351i6WJdpKxfyjx8tCc3Z6
kK1SxJfIEngXaM+M43iGaIhPmd6ikDEGzGQ4Z7O4eFDs1MoULYHQCqlt0BVPZmY6MaX2HLm4RzU2
g4caJDK97zzYe2k1S+jUUwjVioAUQbQBvJnE5hW94CNP8pcF7uVjx6OKrDXRyaRCnKrVAGczmuC9
OlXt+NtpuJiKP095bU6LbsPdREQzRJ3VNNFeyJNxavcTzXib9KoDZxbKiKZG0bIAzli07vaTuYRz
bzl0MaAIbI/LbWaV+7azsXODLBc16zCIV04PMyqNltzqucpgykHYp4dxZn/6qVKEi57E6p8bbx4v
6wAfYuOiYEkXaCO9QPuB/MWhhVyRibg97r8sM5DkEwequeDupXDpEV2gFQdOQ1eBCtdAr4epzCjf
7fV92Y2tQgOSGk8D5gamDwvWoHEtadP2g1K2aTK+gTzqgjWofdSGX21KUxXBWzNIJurQfucWwiWw
75Na4GA7puccqHrE+zBWveRNTTV78JTTrmeUNqTdDA6pbVK8x+08RYyyyBEtrptRU0VjW56HNNVV
NB1zrT55pTLOU3ds0y/J3I1pLy0f22BPm9e8ze6pR9JX1rSLxqczP3ySs1doCCR2b7VHqjEipQ9I
syRahdCYiceuDNoGQG5RqZM8Q0ms59ihRjEIkhVkxJqhhBsguTBcuC6dfhGLnWYtZF0NKdwWv6LQ
aGYBi8ZJQFawsYjeXfVjSsfE2CrqTreWenHpzHlOQkO9h4oQvRAvvgXQUTAfZAS/ZjQQuaAkmbrP
6Ff5nEAlEH4ERq4O9rb+ppPHvX7oypWCymA19cxXp98s0LLO0Z1Urv71AYIju2vTWQipqmTjuvNM
3+btqWYJfuDAwWtv0SNJ9LM2vOTkEBZ3Uz8Kzj4OhqjfIHjnKxPE1a1yqQkFyIZEDzS9ugybm5ke
cqRBZ+rnRaMBraDPDK5uF5x0CkclQtYHXOmHWg1b0qBmP06wC2DvlD5hk2ZONyUf9LDnMjcFvlnJ
CuOJlKK2hefaENzlZ5fC/C/Z+9QeAlyRjdPybH0oNKgzi5RxiNMBgVsp/qHthKsFAj46xyYoiMqa
IECvW6vaGgcGDMWT5W/9D+LYcxTqWSFVOQd7G1RztG585l5Ns0mAPzb6vM3nfbxVEJmU963Fepz1
2kZCNdNeWdpDDXZ69/PJn2nNa6xhEtE+ihir++c+wHtp2TBdzE/psE3BVVaTT7fU8tlQkohlaECE
BzmeBdkPKmytv0yZsVmLAMC9P6F4r8x9IT9iWUMIN0DXWlqZ6If2375E+jJmMMr6bAELosHhbqhv
8NmTaVLDCcIHBAgmjpo9sciaNMyckr8Qqn4yddCEx6gQzTPaIt40dTcca0k9/ThTM1p8UJF1JzLA
XyxUesB5Pb0F0qFmMfjQYqxRo4Er2ij+XZYXjj9WwRHWUwRm7XqEHTbtXw8tUzF+ayexs7TiSaMD
mdnnzUGuJoU5T4YL9tl2s4rpOfvTIbxZmoNy6BLNm0iMOfwfuSM8U4CMtXjvR0AOgnMNnQdYYOQi
JChBJYGoSAFUAnwbzhVObrpF1hkIWSmbmj8Xs2QuKJkSAwn39Yl+UPIy9LvcbEFk+8HbM44ZDVSw
FE1IR8Wf2D74ymnbnLT+idWcOa+6VUXK4NNLbscNHKDuV0fdpdkW5jpDit0ZVa/U2xIKbZMKk5ZU
rfxaBVAAug0u1vTQPbHmTJODZ+4cmaP1hliTVG+ACusQF4bQXPYSxkCFMpa76oY9NfuovIhEw9Re
WQ73L3q0TIMNhTOm1o8Ji1zDhUQxLMR9KUuG18f3NkbYTCXL3ziqtK+ScNv6zYh4Rssqo3HW7Oxo
mDqRNW7pKhc2mvaMetByVHDegryfxsBKfj4tcjMSVB8FC/feihefYm+S4iSKd4xwCo9OhpKvQ81b
VHlAhAnGTuQTnyLrYnXVsY3hFMaw3R6WCbiwSI49tQTcl1mqVEDN9WfI8pDINuMGI/qARtChV4KF
/ImunVvM9CRa5pwanYx0ukyGilu0hznTJ1k0HYg1zZp+/HBSu+aots1VGJMXN+kictDgAchRh9k5
qX8c4C+ehJBtTAM8USZ+Fs1iUGhRDqkDF0pL79ZyW657DFazephlmPjUGRoJ6Syr3UtmWdOyz8dk
B2PNEskOy6D2R0nO1LDwF46GVBi4OfkvYrVq5Oix40781D/LegGaL0ck0h+VCl29ni5jLblTnSGd
kJBHfqltT6mpIi4CjcPVkMnVZw7Qq0BGHVloeWebHAha1aF06bc74ZlZK3gGJsuyLdYWyV4G+hqy
TUGmP6TQ4tp6HvcA6iHheB9z5Kny2FLbXe2HYy010dLPtL2K4IVHT6ghvIeVT/vAGPa5b+GCYF0t
vFiCLp+rtD9lFCP0jFq2rSDlRxNPLpZ+my3ButHoMl15jh7OQorstRn223JQpg2KB2U8l5tgK9lM
MsMUuUWsxRXqUNu61fRYlX6uSD4Q5Kssg9saoEwyaVYHqBWysVX7cROlfxZqFJFNtfdBch1WrTMq
rXRtt8KNjPTNGNZVqO5cpdiYnCeDVW+gBY1htFX5t8hgbSp0NGPkhBtFcJBTxNvLv8wrT5KpjM0e
2oSfjfwyW7WSPHWGjVb5WMFCqAn8uWX1u6r0p56sjaU6mVbmq6nSbWfH69YArwQgeEDiS2k2eipN
EzfYZi3kNQ31qMxeJNIw6wxlVSDWZru0yFoZrbMMzTlARdXc2+TIxFkdIpgqdme0oqVugFq3tQD5
kshMswL8RI6Cnc8Bo7e4KwDrUNpZMejLUm7X0tCtq8xb+xUhTY3eWTBwEHUbKG7j0NTnmlrMWaCL
HDqcRSu67ZOtEQ6bti+mjaPtbYlZghb+ORGVkIQqW7hpBmMT1MUqTGFQmftU6gEG0H+US8wFpGBR
tKyispv05fDS6g79NHtBB56d0Tj5xi6NRRkFXCMHVKB0CL1g6lbDuDf7mQaYvAI3nSekGrx4pyDl
V7yxpn+mZQnnsdXXSJDOOitcicvuG+oJSZRG746wrSZNR7eiRjOwjoVOw8jKgrtijj857pHBS+/r
cTgAn2qmzYDsEHl5+bK0mUGHyJ+En3lBWRPSPkdUrXCzkYj/CRANo367MFkMkBbyTsJZRF9/IGoE
SyM4WRltD6+GjE+kMu5dOtKSjSETg/Z4YDUYUMBKQ83JhdvAIYvtAH38U47aDFx3S/tzKTazk+1s
PmDAaMdUV9S2KEoKm65+cpS5IZqPtke+qhhFfpA2GWv9vE8nPqUSgzgX2UoZ3PD4y8PxCscdl020
HdxpH41zunXmZ17660TeQOILk2VCE2pK4ETe1fUXjbxxlXUBZNgeyfbPEJ9tlkg3b7V1Hx9Vk/nK
pom2ZgGdZG6Gu9jc6crMKyexuQzqBSqnxTBp9YWrb5gXIPCXIyTkb4vIIV7NSpVOnnuxIFO1bJ4+
/E3su50+AX0WlFxhh7HB3OwgHuDc/SszPwfOJivLDAdMYpiG+tACFcpPPuu4AhJNKWRbNHcV4WgU
Qz662cNPyXyoTh9Sr3+nsNQ6+t3Ir/Kx3FTRj1Ycm3jP/rA559B/MRDuEwJnmrWIYbAg4xwzsqjz
eWAurexXcXY1cwsDgiVcNFjo0p/RvdhGBkCuCHUhg3zMaeFtG8c6emIG7dCUiMleMhywADUm3k9V
/g7x0bLRxvmlsojRgpDQigjuDuOFJt0VSP6hqEiS4QLGqz7r3niVzU+nLTINe2iESuQcl4txSAXq
EIOQ5bpr/fbjRqPos3dKIU2kclmCuZZzjvO2kKso3ZEnmjzMq1LUch350QEZMOR9GL4iFxDBqm5n
RsdhCeYfccnMZIQCOiBDkRXRunpNvup5czkZV/lYAbsqbVRZkJFYNIm1wKrmP5rOazlxZovCT6Qq
lKVbI4mcwYEbFXhs5Yjy05+v/depomYcMAhJ3b177RUwcp/RfDP31XAzk4eEgK4FpIqyo68Pcyka
HUP5CriWWbqxy+lcxTOAAmIQZDcLfpNUWqh5etP86TjrzUs22ds+MLy29Hfif8l4bRqTyGjz3U+1
dcwYM/EjMkzz6IcEDWWehPmHGP9VitdCh1d2EKN4mzwJFUKu2k6XpW48xaip0ZZA1DXXXWuu/Bhn
rgQkmdUhk+tl14wrcTiZ4ljYVY8QaH3R9WS5MP1yNdPIuhh/8/7lVXWOsGxb6+8mtOLK1r2auTiV
8IecsVdWWX67/mpo/rlJZgsJOQoIZZHpJ7vur40Oez+5RdhgtzHZZ+ZbEWmf9bJppM+6S76sPDim
Fm1zSKBBmLkoUFjegbQlF6+oTNmpkzcA//oQa8IGCUF8Rsct/BJm2fFFq1zaFqRTtiDpnbQrwRmB
tQe0mzNkYDvbBhQHPkiuubqEYWOUngGKM1uN8YrpMGAcyUHDnuYcUor42aUG2ZWnajMBz/a5hEdj
tcX2x1UipgasC9LZthnjs84+CsL5vCisj8gYMZ1qFxY7WmkwV0OuO4lPlQ8LQGqt3Qy0qoqTdain
S5W0xbTJ/wSKt5l6sXFaxexKYmppJHI2yn0qh8R8Nq9DjG+iUkwrX9RHiFhNDpMFHqMzL2GfLBvQ
K6R1pV8zEYAQup31VAaaB2lyHyvfUy15Pgt6ZLG0WSN9m4zmdepsrwpfK8Do6aDclV35nX4OB2U3
uw/HcSFtuq/ko1qGu3CnndsldcMSzZlbe+gX+D/m59ZZ2mQbKtHXWtuBRq2Mc3wDGoaRdvHPAsnX
9uD1nFOV3Lg3+5hc0nXuqq7lcYuvyrPlFV7iZZfkkIA8Ah6f2Wa5J8lTV9JmPNG+P9EpbtfRh7lV
/wng95w9I8DebfAxu4sD7uG1QPMjcw+2oD8H9QVOwEKGQQ/kD7Y/YWUtu4nvDIXXFd6Iblcjycx9
ldwVcx02YD8fszdVFUSGUnNUfQ603JuIsEUDgT17LNEifyvA9gmb75aigcDYrRZW6KmNA7ZMowKc
WYWS06DXcYCdtdGRGNjIJXK0pXOLN/pXE1JJMzSmRHVAaFkJMuS/g4ehN0ADlqLRL/AFJjSiW9SL
Zix8UhgowKv+Xb2C2/JiHD5INR9O4m2h+ODoISg984kXZ6sDaIgfGbMkFjq8GR+QP+u++J57GxN2
3oidHSEXaBnEF9CdaZAw44ClZ8+BkWSC1fuP4JfWME1hbi26FHQjeHLzPYIFEQSONZ/JXhBb37lf
Uyc6ZexgpmCgjjGZQcXlLmElgb/Hc96nBfuDQxy5GZa17CBrcUb0fwP49msOHB9CzaJx1c+XPTHV
sCTgDcNKg7/9h8d3eGsD6gPt38EwOXHKXfR32NW/yV9/rSLOhsY7PWn0AIBQ0MToCZFCQSWNEStz
MHMaBxzVf6eBi4r2jC5OgiMPeZMyowRLoreEDkk4B7jKe+ImRduIW5Y7KQNIIlxHRjPwhv1sqr3l
yFUwuqOjCkxQOMWEMneO8ixMXHB0Wkp48AHf89sK+rMoDUUHit4Cr8nH5tUC0uxzcahgWznPBAJH
9w00F4rAQggaECYQipqojedcIegOyKkwvoO6KO62hpgKgF8ydAgIk+AiOLHMlgJB+Rs3N3UEoXac
MOxCpLcXqw5GiAhAiHvixneITeOA9NjVuWydO8QLg5/3iByQybp8Wk7i1DgcIt/yfvyEV2Iw4eat
FI7OsJBFu4ytDz0UTgpnhLgxfqhy4nj9zjWh4JDHA42CfWbiSp2rQmY2xG+51Cq/pXykD41bzF+H
LYabxPTAafKZLJ3ob7ByxrnVuYocP/cZA4euDncVY1G0DdNPztpIcU9vK3VQ6mt3qCn0Clo8Cxqa
c45tuGNN9A+FwJypgRFO+w97Nz5rAv39Na81p+7cFvL16GCcJ6mOnnu5SbytUzHOYkxRXeaO3qJ0
39jdkk4S548xD14ws/BmXoi+oLQME5Snu1zxYqZNaTm2exvhls4uaPFCUKwjbHCy0GP4cGChSJoH
rHebT1tGEI7p9rJOvRSXZcnT5HVk7zUE9rPFK99ko8sTSJgzrYXPxGtRoC5yHWDYgY8E0ld+KYKJ
LFjksTvm3LeUuQ5rOuUYFbXoozywN0A0owKWYv8LVQRE5uXSbMQTOK1XCVkytdumToTeRdz+3muG
FSr5G+AZ9CHnPpYMxNHUbq6R9CEYPhwSrpoQdlRrYdVeZc3xeIDqxWvCKYFApTBI6WCPggoPjQpJ
CDE9RebQAB9/aXzyXEAulDYIprDqki5MdBBP6F6isqFXxL9kjf+DeDVqX2zNXnd2q8W9OgnfGvNj
vJGSB802PPq74pfJLER3zFxFt+md3iifIvuFA0WnM3hwVS8IACD74w2BXCCkE0CbhDZTiA5bqPBl
TqSKc7gXs8F9OYPP9OhQfuCXgCl7m6wIASD0nChM/GRwKxVYYCYYDyhPgxko5pw2gbCGo4M2zVGx
FEwuA6OAye4tAcQ6EGhCQUuTBDhVISWXq+PPCVJQRADNujbXJlQkPI4VNys9nDeqcc2/IMUhXuwS
foicYjcK163l0toyubKIXCG5UNkwITK7AlIQCiDkjGwn5rMJsYWIT7KbNaUXl4oLNnCpThhBm81C
jjFZXvgAH/Kij8mL8Xgg2LFlBycEwCtQHuOXs1RQY9E7Z6IMhP0dXgV/9DYgyxYaEPMqFIEP9QlH
AEaQxDTHHMegInKGgRnMRZwBRA0yZ9Nv64fd67Sa/cCw4ANAzGWPhwYguHP3/okHTEiYf5QDXpVH
cdfx18bavSBjTscySUnc/AJT84/LPDef5hOiCvrkD45FFhx47nhk2oC10H2hsPzxOXiy/AFtAWAm
uPN2haDNw41HfAW/OpmHhz+ecAWHlPyhWwEpKCF4XufznrH3WllwhsJDhXMTllknTK4XCFSgs1eC
KbqrDyUM+gy+PN5LN05DecnW5kd/w4bJveYH9WPa+IK7e2w++B807z5tsGdawgckLha6M8v1EWoE
kfYwyCBhiGDhDGorT1viSgDPpsKgS1iclZdkTa7YDksDkmRtD/8r4WWxwXRpGa3BYBfVbthUCBMS
aJ3Dx7CR4E6znVwGP+woS9DyH94OtQBczvaHgzU/CMPBIKsU1MLiZD71ZX1RN81FfDgd/2HxadJD
uxAGVATHceQTfmzpAZYQlGgcp6BFX6bn8MGJ/HPJi+7BvboRHgjXnGVTyChAPtj+Fj80XGDuCPYR
SoPyUKyFugAh1LlD/DN7F55wkKdX6na2KyDu2nBx84M4TeJdIKmeiGRchgfBkxKXqeJT8hucr6IT
XMrij9ktrnVy5yZ59uLzFXw69A3/ZTNHJ+4J3hmA9lAeqnv43V2m1XQtj2iL/uQxOIv9ETsjdFKb
mRvR/qHKeJ89qrMCxnhWHngmwtuboIWOQiqA4q6iN6O8YXU+KQ5kLEj/0EJjTUwXTDXqJ3QLWIns
RZQThZTPefukADN2LFnQh4ZvZsvum8mr+eZbmTKcUkQW7onlNzQJniXhVvPHb4RRSeVu3fmLqqZu
fEt+KcpoSDff3XfyzqvzaD67T0JstszfsDboJq7pNbNrXo/r7D3aV78iRm34TFchebOqFyGu9Bfx
NSKwst7G12SfXmEazoXqLMKdhG6fcKek48e/xABD60r/MSUyl9rfghCFkok+2y8mfnrqIagUGRYU
rawvwEfMmEwZLAeKo2WOxhrB5GSIKZIHkyaEtVh9s8AogEoip4xwRYfA5EwknCtCSMo8S2xZP6Fb
IG983sjUoPh5OYmJObqY/1KKyqf9wcRDJqSIm5CFGSLu9tUAoE2BJAwt2Z1DS9SBdCEJwMTBFqzB
PpoN/iLH3CdckA8AW1F+OSMdGQPbeNAxMccrRDX9fRkh/aTcgQCAkgrxCJ+sxpOUWKE5F3f6hv9F
rczVEMxh1r4ShSjAqQOtlS94FiRVSnimVlA1VrbsDJdr9mANQdkLVxWzT6f/c2jEBoUUQ9IKae4w
YyWtwx4TpipEPunZ7zljhGgXrKS5O0JzszhJmqq78O9mFIeibqA0ivyPOnuUrxQ7+4nOdvHd2ObC
H9p5YGr/ZCX78SN/N47dOpmFpyLrN0VVLNM03FVFQmAQDBUTsYUyLAo5wgTQy2vN81vCCbr63eSC
zur+JBf1I8E1og8uEeizrsAYjEpCWuFXVxll3ci+sp9xZF3SfwfjKslS8mZfC7XNd6WGBVzcHCVJ
QQNteXmLuCjHLIFjLDTjGmNERVmNgAH6wDNVEyjskA2pSWpoa+pMA7ZbRuPS1HCdhw686J5ljfKe
dpWlnaUWe6vwRqZTFdJXTu/+4BX2KusXUAJquAIjqWH0pD6t7qpI4dofAT+AZWEWDd+t9FNMC5Bn
DF4mEcrxmXaY/rQRjjNs/ygYDJVen6IRvSIvxUnSrIKG8cyDdEcHaSMN8sonA0gtcJkPU9yX5pmG
G0w8fjaS8hXRlIym4GviwGUokXrvJEFBIk7ipPbXxEai5iIQdAx4ny5U/M45rZ5QcSelfFR0XKqp
cNKzGVUbI9CO6svchWl8HIEEy2J2VmTjbACFBrjVvOy5ZkmbnvA42XoMdKLHXj+kyPKlftpkWPUm
tBLKXr11anhKs5I7mD2CGfvrVP+Jv+G8gLoKMqkgmgL+4WqL8RLVDaMDFz501IwGUUAxkktRI1Bt
vu6CN4iL5B/xGlKl+YSIwrTLbPyDoAkWAu6HLP2MZjYO+A9BU/kRQhxYOrCq5efrB3WGkIqhNORV
ElEgsLQTpcnwgMzCwk3pwbPxw4WzDVVeg0KgC89S3Xwrn2hY4SaibEq/fSousOE3U3mjWubWxSvJ
pA0uQp3m6LGyM5UOsxTEOabxscIxhLAjtwvJsyZxmevt/ElLA/qk6lwNHVOFfymmdqa5EUWH9Tu+
IxqllGQlYBlgedDeOQuzH/lP4IjsgE1bIXSF0zPFiEN3qFZg5NrPEbFHf2/+MUQ4c8qjO5IGiXko
fp6wzytMPjH6ZR8tSizWZ5z9qJyYCFjGKIw4yZwb/UnRJFY6FgzOFG5vwiqYM31Gw4ca5S6J2oyK
KLlXP7wYVcwNzPeAPuEsI6R77btjtU42MF8w3VQ/qK4GHs/p47XrLmQLIIAKTqiPrvkHip6IKoUk
2p11rDfxk+ykr/4IePwntuQpf8oi6yhzEaDdmTydCQndI2UPXqCQ5EErRK1HqUZJAOsgueHnCkjw
4yMdgn6Q3cTlxeVFxNG3N5RbH5QNVEQ8+Hu69fBbJVPcJnyNUJNXgu6K25SG6usDNkf5kX5Y/2Zf
HGzYvJ3HL+OfLqqrRLxpMPy5k+Lnx56c1ePPO5UgrCennLqQY4LSH2lCSMbr0cH0v/gxf8XfDk+q
NPpPWI/RV4AQnj+F1hLxCx+JDxbcyVEPqEPkp/2sTuO+/MJh7Qfv3z9JF1dFzOcDz6uExoYly36K
gfKkYuVC8kvOPW/FQVAmRj/ZD6eCb7gcf8uBuL7mB+lOu+qEKe0pvGS37sk70viIObruCddXHCLc
D+oXCg1kbtwsjKv+hwHIVmH8UZ+8VcveSUFspNz6s/Ww3l/n8qv5x2aFgqc5tmc1ghf+hhHNB+Ki
8pAtKX4oZ9fVz4CIild+Ud1ma6aHG7fNjVL0qaJBJpoKgt1FQgdbfqhCSCadOW8Y7DNQLxzogIgz
OCFqwz2ZAY/TNLfDp4Zsrt931/rI3pI0X/jrZ7YZkNxXBUVtiWYrvHA/cHZJNa52Kv4QWJDuic7e
qlcgHNA/GxLWPfqFYAtCAMoFWKTtDDaG07d/hx1onfRPIaewKLG+afvYlAP8NHUK1uiXC+VWTTEA
IB3NqWsHXjaruzWKGYEiCKUPYnO47eWRYoTB/RK7ovyL4gh5A76ysM9ZwyE0cz5fZ36d/2MiYaVn
04mQBuItRSDEvv4XKjcz5YuKd7rW/1AC8mRGP8r6h/FLB+739dB+yyv7rv7B3pPVLD1K33hwcCzw
yakZftVPurxXirAvrhZv2l2E4ogplItkvKOiJ4PwTf6EjHQDPT13X7OzFAmjJUAt2qDyxbpTOqIP
4ZiCB7GMn7xsjAwLqjJTlzXnTY1f3vRPKQ/0OP72v0RiQouAa5E8ogdni6KHsyV9m8hxmWmD++um
UoYxK0WnYWN8DQh62QHD2QZS6kEy3/hXR5dx/hsw3KLdE2Uykj3xh6+bvMR0cfPaocdBOIwDzFeH
nS6TIOOcu4edM2MbpOPDvxrXHL0FQ7BjFliSeNwx/dD/euQbY2Vt6T5s5D1TEWPpB3NfzhG3zk1G
QZVe1A9x61RnFBPvyPeR/7Iq0A4JiV/ABUIw7Q149sYvK50vZP8I9f5VZ+u95u6P1sOG9iPKEO5u
8804BmIzhSQSmtSZXK2PdvdiAzYt0wNOTqiekxM366bfkV2FQwlbBVRNnDhuP7bjxS+XoBe1I2IC
NFf0PTnDtNuqd/kbDQ+/he3CEwCCKS3RXAW/xbIHAvyqITWBGPZgujYNVkHb7WeCpTzj9LO5Ya5n
43vrn+nt98XsxN4LI4E/9A6hGzGrQNsBqylCdUAL/n4SADCGNfSWxU6EkQE+VKqCgA5EwyH/56w+
tXT4AG9aS7iL8EB0Blxq0LfDwZ05zMFgAad1/gAqMGoI8B+Aex5SM7fuQDL/kdoBkHLUZrb4JcWy
cOriduodsJscMF/Ur4D2TEUsHJAvsasBeaV7AEH53D5HDp5i8Ef68s/ULiNoM9YVwIH3/tRDZBL7
LOAmRqsoTP4MGkBkVFGBM+rZfwHxhjh/qQ5wcq7PC5TTAubvbdzLnAE4m8EHhQ7yNzA3c+9T/ce8
0n1m77xo9rC/U1w+KHbyL7yDHqz0AtmgRJpYBcCE0dQJid6DYS0sK7iviHothDTmvwKpwKy/f7Me
2oMJ78EUAGYk1KOvMzWA/67RPBS7Tv61QxcwJ/0nqq1HRmnF/cpmFe+XVXNQsVnk3vvvwYLIoBGb
axZ5dsmAwNDahGU1aBYpTmKF4sHMzbacpY+yiVKAL3hQTICQgNngcAL4ktyhRjbpTxjpJgvtCZ8U
VlxhFOzjay30HtPTArOyRBGWS3P1SfAdWxS4NMBXTAC0SPmWNW2mCTBIYTMzvDGueQeRVgAAHdDf
dYgXYEFi22PpDugedE8KQX5uV26P+B20jBOJSTOuOUwHEM0IOEh4l/lswOFjTmGqgDA8jMfrzKlh
iuZ8l8fpar1bP5PoHIuyCVWrWPX5WMJuG1LZYcaKjEcW8yZVKO/LQyjWMG8F0YfiJMor/pzlT7Xg
YwvlGrBelTshIAZFHSbzOMcfUbHvpF0PaeNX+R7tN3hxtJ5pyzXsKnEZCR1df/uqmNmFwY1nc+sD
PtLE+jS2NWkBzEm4AlFaAJtMuOCSgwTKTUQZw5KWIhAJg5YyGQzLEh+E5W96shek1KFA4VnUK3bh
UDbRXeKGYsGlJkO3Al/tzynir6oCZKTIaX8QlCu8NiUORbeFTkioHP8rmmexQ2XGTWKo3PUOnFN7
dDB+LOCemR4BLwEmjjR3tAXBtn67DLplQS4ze2rbAcCk7CamGUE4HGuE4kgl43qREthSL0j+4W7g
soUUM9RimddTQoekCEBZBq6cK4/XCXh69oNATXgrEmeAGY31ZlB+YWj/I5Lj2fv/4Y/svjuULbrL
9hvcltm6VpiqJwpYUUL97QU4U+Lc0QSnCA7mfGhI1MKGgmOrOd/G3GjI1BTFEYOlv0nPkdqbFZwt
9AD++1XtxYL8t5fhfgoFzEH8CvAGOwTmNPBpoe1SRTsGrSv6Vzie4OeYVpaEANO1+24+ibEIPioK
3wKBKldcyGRpm8FFoJsDupMHLj0doud1YpGxnDVwA3NI3eNh2fB2idnjlHv4iNEr0GeeNnPpXdB/
5Mk0DczaNbBUB0yAFQyWkonsP+aNgHVCwxMJiRdkc9IRRTUAXAstmsUtIvrDdGaEpuNohbTIFrC8
8gdgAWTwwBGD08v+CIqDnzl30G4AHSAbi70p2yBeYrbUcQez4C8LOajxU8J9I6gwxZDYeWG6mjt1
5DYRJEsH7KTCCxj6w2xuPAKEcY0Y95XuvEhsDyDje3Ln+ZBwiV3nRhzmAW4fFXx6PClaB188VRby
RGwZ/lSl0pMCiw8DFmP8wfBD6AaD+GDUKOzFYLFyWxBMX4uryTUEi5+uACvpN+cFgSCVJt91R0Yy
zwI/gTggFv//o0yM7foLX9sWgA+Aha0tsD73LJlyjP/xXn8ZA2W4w5kdIFeeVKpgbiFhvk9Vy6yK
DP7EVMpulRLeZvZjYDdzimeMWS0mGW4Ak16f0COaOFGoT4p90Oa/cn94ksHG/fhDeQ/R4S6KyPyo
vOPS81s8wOv1N7y0uN40SdLUI1wWZWG+BUpi5U1DlyWZZU5CMgJkxapH64La7iVmK2ZO5k+2wQwH
vC+Y+3nABkfUTChEgCEs7YULJCyuQoiVviWmHdAnlVYELvKIkJh9GVWWCINhvmTDzpRI2QldCwCQ
Jo3MaMgXKnymEdtn0SwevrFTj18uOnDomdQBaBi5TBgrovUHQ2B7XCFy1hbTYTz7P7Rwz/IBwuOp
ek/OBP6Q5vaJ6wISYCH+NdbJ3ljo39Il3Rp4xgVeubBX5opU5z0xcfxhxCniOet6NbrSITr7J/MT
46wHfST9UyiIodahJC6Pr/2w6g7VujrRjLmxALSn/OgDc/KWI9UgZe/svd03R3VbrFWKuGRNRCJ/
pHvlNVna+HPkuOAQ6bGMlu1CfI/pCfY0EWkL/pfwQhDAc7HuDhpYdvueX60TFQMA7KJeqZ5wjGHF
57qOD94L+jrCUvggPKhCwVFpzuEm1bsI3+nCwNaSZEcnFziEZjCHf4uQFKc1/JzqbM4F4MF8aNoQ
+wVm0RuircVswKvySmCMVJRy6uWvZZC7sETavy5QjQ+b70IJHOplPnqZAEPm9Bzj1EMJNQTnaOjX
VpLPtdd4UhJzUaXhivZnfNNNXLnfZ+qy6jybhumE4sdVtGVDEAkmBZYoOlV67jTfJ1b0RTqNbg/Q
NFMbEg8YlMZiJmHFh7eiE5o0hmCkeQF4d+nBpCyoJJAiE6xF65npPFpgKC+bC7ZokrGkEKVbSe8O
1dV91DxBAKAoKtzId2n96Vd8tsfwmhB7DkVOWdrQSE3sBTxKSLqXgb4JkqWCgcx0qM3layTu2ukk
j1l8VFamAa2I1e5AO5Y4It1YluMepSUe5kQQwGxQYWhSENYDEniRBLCm4dv3YDYwl7mzYnJRF7S2
48TF0L6XNoG5BsTDmbijCS57MalfMu28VtpYmD+bbb3pVHsbtq910rRQz/qNbBdXPS03ZrExxoFT
NngauN+A1sPWUWFXqTtM6tGgsf1CfTCRSVgGF3nmGQYuDvQb6hCkdLQAFCVg1GWWA1LI5cL0z9pA
1JrlL+tu42MTa03psrc/YvtfXr8OskSnUoGQWgffswxaf/iSqbMbeNF6id8CnHYt1fHrMxEyDoDu
aqV7Ae3FsYKAEMXTZhxnFynW7vlKTrCItpl+fGjAOC1SscfsZxPKadtekGta7BN5Bcovb9N2mdVH
0wAi4J5wLfsy+pdXf+v9vdyscXUwBvzyIS7PJ5176DBgAEQgk3FWMYCRPlqmtq5evbiGPnER69J+
BqSfAt293upyiQYwSvaz8J8p32rQyxEaX2d/vdSPWLnpTDqUiBL2zmfokplwt73GJC13qBBsv2Vn
f/NpjkiLnjwBEZX3lSc3ER0QuUN2NfR9Mnw1Gm3J7uArO8GBYzObmoSVO4LabWvfWsqaoLWoJFZ+
tsZLFemJTQ4a9BvDm7TdVMAldk1jgWJEkanfUPe0w3UWHxtsv3Mq11n+UF/hmzVjWXh91eHhVdw0
FnSpA0xkVbEIzJPuOViGtG1VHIEvL/mYjZcQdZx9jPx/ifo9DOfUupjZL5GE5H19tdZvQM+N/mdM
/w8hZl7N8R8NKcuV/sMvdlW7bMdP5DqpvrLM4zC+++yzYp+Fp0TGDaiSSD9BDC7HmlJGX4a66Yx3
xGltva/0E0u/rTytAEoP2+bm8KoegmnY2RLbUiSQCR7ryMkUHAzAItrps5SgpZR8yZhKVYzqwBh8
hRKMT+vhv/1qD2354OhxroWIX93K9qOMnnmHdry9FM37bHIpKvHNwrX8O72iMMV5Ur1Q2kTWvPv2
d+FKusx+ycwEtcUyl6RWFiy8O9+bFWhtp7vBuXogv2QRw+KOOIuBWCCWyRO1B6WIEcwpclSN2DRR
FdowBDCNoa/FUugoJDrOIIU4vu5BymCdYxPcjq4wAhi8YfBiZm7m78Hr+s2EaGHyyBojY/ZFGOhs
OQwbJVkTMYkciIZ8i+CMmNQVK7qoJtln25S5mAho8mLMXbEW0Feiv9euh9eq0ygHXIwzXEoKqKVE
CZINjyREjpxWxfLeicq5qP/QKRVbJV6wqnvE50i1g5ONsSaPlBy68b3U5myn8FAZHA5DHz27Iely
wX68HC40I0kKTUePaTDVXKrXDB45UKm9Zjdv+l7YkLbrFeNSp7MkL5pk2/JBsoViOIa26Qnr0hZ5
cyjUFQ7RteIowWcrAW2Oo0ecb9csTKgG5Yl0aoiSQXkswfbQhUhczlrDo21nYhGovAN8lAMBogv5
Eirbyj+aIVLRg1I9k9eZcYd1fGOugnw5NhvuNdpYUPw0e2PM1nGFh/+98eSBNOv6U6yftI+Ubaq+
25r7lMYNiTBiD4roDU9nN6v3Zbo1y4NBR3gRB3tARf+S7Q1lXaVLenVRvQ9jD+p9ZDiRuCeYFLpu
XWhrikXfbZQj1tjj5NJf6AFc4xA/+uWEwHabho+kIMxyYSfbKXJwjLYlEj7fd/brk/xZXd3m2lb6
1K2l8i6xqodu2i52nyHbJShzsznYcusY8NeoSeeR4pGl1BjuqyMUlo0c3oGeansAw6i8y896dlFy
rPe9cNqmh9A+dfVHXq2VdF+pC943UdYwXml1io1DdWxSD3wH2LNqzooKcOYp7nM0vBSZbnlgqxU2
rp14RuU14dHyt7F9G1BvvJaStDOraxwgzluTn8cUPS4ME0b8ua4+a9YtiHdgSRoRMNWFzcv0WvJp
cLFO09MbpJ+SxPTD7HVHbdJk1yxcpa8dMMkA3/51lOWzroGTb7p2P2mH8Usq3FeySb8PgCy65PBc
vT7xgSDgx8mBn7AsaZZzMIYbtSdbsxF3y9eS2JUV+8Nqh86hbk5yJ/SrBILgxA9jfAvfBjoN+aLs
YTSDtpDrtQNmtMtaW2qFRyVsdl6lkXfpSdqBnM12nI55jI1m8xtXC3ncckeM03oGVolE0q2GXUGz
EFXWipVJMwXliju79h/M9yUygM1Tdtpqk6DRia0l2oB4FYHhBTqsX7di+2C+FqF+hBfPbMLWLD5C
t9JOutcnK41VMrsQS8OaGEC3mZQPK/40cNPoZwDhuyk8YrbNKntPgMopAJdjeb4G2YqblB3SS7sq
5qeM/xa1eH6S8h3Mdw2tXrXVY6/LTy9WI46A0I5OQW61T62rsPtjk29ti9nGaL46jO/9a5Pv4O8M
0twcEcGeODE4DiY3RCLEySPCHsNlXYi8WLqzM3tu6JfDMyY2Jjjg6J1MCxOm77RWGEiFhegSZdvP
K2J2Sw8kCYzduduG2rYz3CfwN16r1k7FB/FG9DiLTPnFjMedB4/OUZQDjFICuXr1PsT7/s2IGH7n
tIBCcylk94XfCS3faJnq2DjKDJmlCNhq1n5Jknv5HvU3s9pZIPIqGS4kparDeh6UvO6NeaSgg5A6
45qsinRY9PVFhrreOtVTEEFLVzJXn72MRtrR3nkHUmVeJysWuCdOHV5LBUZ10hcbWT7qs2NjL+zh
ArxLjQAwAPvQsB37WiSfpXox1X1pvvNRfJwNddovj2nYcJhFe6ayT18Oe3Ip2TKBkaCDRjOYrTSN
g4Yebu99vDu1s30ZlC3f9eanTwYjewackhp8emA3WNQXOar4zV2tT689PYxupby32eWOh9aMOLD+
EkIaqred/c+fwDj77xI739k1Dx668p6Yn7jSv7UdaGYOQ5CObcnMhwH8HoabtBZbDWPz0r3iHQq9
Eq8maccxIEg4g9+QKWEXX029I1HbMulEQ9E7DcWKGzBtTmWHSubTH+ZiHvO3TbCdIRWE8VZtlEeG
RjX/SAwkQ28yXMxmQJpwbIPrK1vXSO2w4AjIe08/Jtq6s+JHV4D6/EMVr2bASJV8HZpFY97C4GHE
Swu2vYSihiBqr0lAwWntpLSLhp8cpGLWfzXZJ0WQshnGb5Uv59jfJ4hg6KAhzLXwjD5l47U3kHyj
zN4j+Kn1w9jvsvoW0Mbi49T+ijZW46bHyVqm0YPaEAEPO59IXkqf2mwZYuJa6Ff6vJGLnRJaiZfH
apc2rlW993AvYqZh/TdulyBPFPUqJ2263OMXnzV3E/U6abQJMUgtdwq3Uat7SvX+yn6q19mwjySA
zZSV4m8lVrV8W4WegnYTh1vsn5WD8NroMZq45K/VlHkIl5JoqXeU5IepW5BMYforM9spsIR6l5Gr
JvhEpofG/2bu4IjK9MBVAlCkf6+3cFLFhJkGe5i2k8tvGLqTg6IFlI1PYbUuprYdLUnpfaJFUK8Q
UvMpQNC6OeQJpSX34bcMSzZNGHVXiyTeD9WFDIcyugZIZQXOwgQN2ackOLrbgz+U8rnEzhfVcF38
XRm5WFV34ForWcxQXVUbgB1wO2m2t8q91m411TOXGjiNj4+WtdVwGdMuJo6BknOdStReToxRBkZ0
3mc4fKiBGzVb2d+l+jlcSJTvI4KUdcX2vT0X6VK2lsHw6IZNIh21BeM613/U5IY/GV+GlF5v9M9m
B8wpqCTigzo5K5IaKBqEAy2wFUMNJyRqV7hiTA3MNWzh//E068sezyEezTb82o0ZnyQXrTK2rq21
7adPVidyrZRySxBKLYO5bDCGVTDznS654WrvOmIGNxtWsb6S/VUNs9A46IWwVBgij7627aXmPVae
MhooUO2mpnAEAE4P51ewRGOmEO6DqwUe2tOiGp5Rtq/9kw03hHofmR7QdrOwbEfqT115KyIP6FK+
aJ0zRqt+cFN/2fRrs3W7djd8WS9k18cq2ZnSIojEBo0AF4hKneoYD/RhlCeDfuvMXf2vArUuUgJ2
CBr/1iQ6BPkqaQ8+zbFBP9SzMznhCXF/WLMZHokFA66PNZu6lQia79wcb19i6KJ/ZGpovdtoK7zM
SeYQkT/uYH0plMwzsDmRWwLhordIFXGSNS/H/TS7VRNdJpwulq8bvQoW7NJfTaSzlFsiVnB8GtwS
4Dg6Fy/v3mSe0Tpg8wDvcSCIeOyI4r2KKNJ3YmLQQ7AKfyE78HOQXRhnZLzIfvzJRWPXCOBHgfn8
lrlx5Sg3U3ejM1yTcqUDyo31Pznd0v5eKNleodX7tEb0vs+mPUbah0mefLE0FIKrV1V/JuoMQhHj
lPMS9LvB2Bm0y+nkPHVUzhOzv6B4V4/xMUFyMlxZWBsqWCyYXpETN/8vJApXwRPhiGC+AsRvfsd4
3wbISFSqC4TchMcvfIkt+TlIRSuHns4s29vakgqBrlBi7EsbwvsBdafPxiLZT9ln4r83NiSJj4nI
zP5aX/hTKljWVArndbmNMOurMbNvtkTXAMf5a3/drYARwahLTyTPvaVQPDGLJq6UpKyDvYe0usPH
bwdOssmzT7YxV1SiebY1P4m/oh61l7Cz+9fWT90sgdp7ZDgao6soazVYRHYKvsQq61Nz5nRUYYoY
kJUSCHTpnXQi9n5BuqjZQsDd/Aj9qyxtdLzF9V2hXSizdXR9k8M8046idmIbaMbejPXxBm4a0ddJ
7jpamaJ45l4GGMp+eRbgX7VEa8o8U4QEbC1a/LNm855gHItCLYhppivXCD6eNZ8qeANsuVT4paJd
gXic9Jv02XEvTbRk77FXGgetWCguLAK/YJvNrJbhQge8SgDGYC373M3HzUz7sv2n8piBcun/Y+m8
lhvVtij6RVSRw6tFUs7BfqFk2SYIBEIk8fV37D63Tp/udstWIOy91lwzvLZZdk2KBfsNGVJas2VF
aTToLvepXUQfj2ntfCsGeLm0UZjxEbgl7SnEMRna+c94beDd5Ww5GIWzQDobO4uXcqGU6zHiaecR
sAdDlX9u0tnrjDEDJaRj/WYgzEm5jcZDUZ5TY4sDYE21c3tkvnHmrjFlQldEYBwbeH2m1H91Yjgt
0gkAxJTXXst8ljNKc8bGjJBHxiwK4KhC3zFPoqnDhKxv6JlxuAuf8HpIvSURofy9dyzVR+29d+yj
YgfEdQuCbREUyqx+XRBTYAFCcQZg/yC3nCFM+E5mVOqES+ewdGfPcl6lO/UBRDfDMAS4lUkTenP1
wLoFDphqs+65lOJr9PqWmkuBbKsYv5wMz+Bq0uKCnX6VuTuuqxjBYwDREySC4uhJKUp1FX/8IsaA
/qSxCXehaS2e5OBUs0oPM2wF0xkzzIysVTprhVH7whAhYIQkuyQhvfKgQd0rTRir5lWY62FeTuPn
EVcMHL77x/XdTe9gnplgV716L9Zs1quDquC3cbOYA2tXe0Qrc0cxfHHaP0093kFYVLycughM/1i8
K6rqbyAwRQ9YBdlaiX1HkIgzVFF68ZyVq2vwOgolATtMpcxvidcaXCQkUOIe94X9vPGXQVpiA0Xb
n7DJlSOOVVPU9oxmVGSa0jJWxFN0XYBlQJMvDMMj6ANJgrAcGY5JO+ucqdJ4PKmcY2RCqxNGKpWK
z4VRmht5YFehTsANY8XKUvTbup4bylGzthbCi3KXMecxI8gK6aGUbuRV9dkp1ny18kmojqfsIDk5
bXQPMKjM5IfDwAYka/7A5NhC79LE33nqyke6ksn7SBlBa1OUC4J/WxjRHCN9vBCYXWmhbHldHUxV
ZNj3zf2+ctAb3lEPJk/fEOoRgxVDlMY7hMKvzrPzHTmG3AEFBXUTGmC0AFOhIbOZef1JnQwSiksf
eVH+i1yMe1d5b+jcbBC/PPYq4BEsxlxSOxUmEemSWagVpo9bUyw045gRG1JvemVpaQtbxXBsw6xO
e8+rJkxeW0a8DHrNPpA8mrNyVutTWltl3DPtYg+iTB6co9IFhr9OmDDOSmpVqpw5utJhOLGdZjaH
V6QCXrKn6GmAlgprjt20smaCh4bFGX0Gfq06N59H+KZKRjvwpgASs84r0IdhTGuJg7t44CRfzEAY
IHuom876ctQjU6+4WlAlsqpk/R8AQJ97lPpvZSmt7QQjeisEUSjIHuhw32yxn6uIpey1mRFf6zfB
uW4K57kGncJXHy+mbVHjiQXFzKAhYrb3xnXNBeKTIHA1AUqyj8q40YbdnyervUgKqwu7b73tKEov
Oe4C2uH9hL8oi24QWIsxbbIoPkICnCXovvVcSec62spYmRnqItPxvRqXChtHIR9HHEOjOTGjv+NN
bsWZeoGxDUBX6h/bnqCtwgiRtF2nwBJqrxXFO0iA8ZqlKg6NJc/12JQIS97AxBvt7acrnEBf8jQi
WDo65s6xi9YOOznm4V+xEjpAVW/1oBELNIawUTk7JpUN+9JKpa+6vj2T3AvsYWLLdTJmd/mvYk5L
5ZCY1Gh7fA1H7Syj/JB+XvnlbR+MTwbhdtBqAWO+R7FkxXVuEM1KCKU65I8yO1TIPN7tptBElYfA
VBl8jexCNvUWmzGzvzbSUtUPLyUEDxUpCky+0N/hgIRpgi63aBqx7WKmLGw+0mPa7EDBNGcao/mI
ls1zfS89qFaMwJxXKBcqpIwr5iFRja75MCbXnp1LWF7oyudoHbNq6ZjMoY5ys5Ps45tXaiDXJNCj
MvVvQB+j/aVir+PfZO4ENt7GPkqDjx+rGPuYF9rcsic1Galhrhfb1yMj/zAKjMeT+c9C1qaNc9LV
a538GSJ8g4zFIf8e6q9apITnQYGqPK8rdHvmFAuU1cvZp2+ks+pPjP3U06wWtvz5vP8lFcY0Q7F+
iJ1+5A5Rm+lwL06yQQqOg59TzrAcIB7CUy49PJmnfWJldof8GZvVVslwSnRmlxj7Zf1mdsfnCyir
Toh1JeE2TkT3hb7fYaYt08dx39inIrrk9m9XybDdGYxS9qrGXktgdnFRag2+x9qyoYdRaiNw9Adl
9PuTn3Q7SMX3InXv6BE040+FfPWGUFdkYRxhJhE+n/u0PvdlPlFxJawsbKKMn5LUQQmbhnvGrsUH
IXGPKpMhesIojMYU/pXUBLr1nkOwrt6WS69kpKsSjsmdMQujw7ilUzAoRl6+MgZGs04N7JrIGr8j
xGwMDHlJJ9YofYsRnMw4yw4NW2H6lmPRflrru54oKAO0VYTAI3XmbW0jo+silzlvD1WMwk+2PuvB
r4YnzPcyBGObti1ckgjME7OIF2Zld70Sdi70ZvIhLbNP6eFb1bErtyTtxj18GOxC39D5iGdXbC6H
hMk4+9uLoB6DKLjBRDzeQZ7IJaBQblgUyDFdCJhj4j2eBo5qcfBwiu0wPvC183VpY8FuFQ4aGpwq
OAlWzJaYqfvGgO8QR0QcWp4lenze4JMUvbFPvDFhIg4/7j4w1WyhYKK6jiAutE83QXTZA7Bmfeuq
yX2R9eX5SSpOAQWnUWYd3JExpzPU231rWhML85VI0EjqR4XeGLOAWNrjomXivtwAcZpOC0cEbVJk
5F8arYSUc4fZ0ngbeLTC4ypGzBxn91ttPU53SdnEIwKqKP+uUTQ8dIk6pt711nBMW236yOMN8uRB
yveyPu7loVsqI61n002d9DuTWBSlNrmWBvqlHMrUqFaBYTb7WJu14/NvtLjtx2fyqWCT+FGoyabc
JaVx1AzQZBaoe7vLH49VmTiC8Mx1Pg7sqbRFFHf56PjvFFJ7CnDd2tOXSeBb7TBkqFE5Pndara+y
kq683z5aZz5kysJ84nQgPxaNjkfGO75kY7yMn9bCxLJCjeh9LegoThlYLPlG1vkJ77R86JBcZE+P
un0ryZv8cH/Ie0OJzrrazYak2z5fypcRFzeOZzmMS6ahg7ZIouT6qB4b5/3YDZ2yqvpsVWEGZEKY
fCD3de7tciyoUrEwsGpMa8pqqlnOqR/yZa3108aO6Mruh0zLT9kbVTv0z0h+MQlAbpymK73rke62
q86ullZduu8nfpaY35XRrGzwl2tB/LN4r7+xI0DhKufM4uUu0M0GpjOJmm2ifde6aMtgfJR9OX0x
uNLk3MdzkRWned6nrHRfsV7cTLVc2F25M7Rlco/WpWL8aTZGd4pEYkVchwYFQVTx1t5maJHCqztM
LrSY11NX2WDt0kLfPp7Kvsxrv0xCqn2/sdUge8mhk+BqOfSePei/4xuPySGfViWSHrvf4w1yNs3s
T/uWetN/gOfcH8V+fGs7suF3igJ63t7XxevhmRmUtszwx0d9dfp6HUmAN/cyuDNui6ldsYPshS8c
s2yF9Av1Psdsic58WDkMZQ1dzJbbUHkTRzgSXfZgICY9po/UDrp75gl3uLq/B71KeZC1Xir39NFc
KPo7FN9b5TGwgF4Mp1HWjlWuLypYfhYGiY+hmTmKQykV+3i1+SP0Ge1lBCBDmZpubOO+VOV6qd/p
EavXpmjb6f0RT/P2nN+TRfY2uegtRmqG6mbUkpEdTx9FPk3TrRF3ALYlyenjeFHjFCwJqb2rYZqB
gz/5uGQxly46Gd3yyCrEMgbSHUSuTPMgOGnJ3CmwpRI8K0EdowFgaAbeUcA8c/kXm+FcNwFAZJ6K
bwubR+U7nIyJOkyIQOcvFuytcsrR6qQJCB7htRDATAeVYEAKLp8X53KOlRinyz73eIwl9zG5NBjg
CamRg7V9GtabjjRHsswO9ux1ep3kv2wDvQkLoYg0AMGiYaSOPsDx+19jYSysORgKY7y9ET5n3Wb4
KcJ/yhbid/hWkKz4472i0Kc0HevWokDhAw5O2rjRF5zACUSlGcjO5OX1E9b9CVPAtfhafCW+xhxk
wqdY9pPOZcWcNC6eIC669gm0nQ/GqhMgCd9c2XzthP1ECp0QHy3+vXYx9Oan6oUFaatavCeAai7L
aKhdxL9/Dy7ycRe+NylQDMR5chFjZfgMKNXr45BtjJsQDVyg66Gff/8hmIeGH30xDIAGyJAYUjPb
g4GdSP5R/jW3SliKCA439HGaYnjkTKb5hfxQuQgNIrfbB4wtWm14gTxgYtCKTpXKD04SZKjsBzAT
SZeJEIGOoT/Fu/IK1ws+NaZkC96NQRqNcbPW0pqAChy7oS09FqD/PAPU779091pxJfe7J3w6eMzd
D8NoGYpVfeivwwHs5/X1XpVbmYAU51xuaYK7TTflO23BwhK6Byj4jx8SD2mODt0aSgQnlbykbg9x
4rv6wTQSj4D/8jhvIxKFE3lbRHr+RUEUCD7XFU6n5Rdhu2KED7fPEPRRphH29bnVj82GTwo+wovB
EqE4PBj+fVfsAIRWjh/N0nBYGH638COYW92iPUFLmoG2e5pb+Roy6/EMfTpzkUKH6KmWSHwCaod5
u5QRxvyndoMnCGcQhqQQY8ErdubJxSKuh6KU4QTVi5Bey8e7Z8zbI9Q/fhnfreHWaxaifYXqSkPx
LGKnYOMIAfOZLAYCZrSF7r1XD17bngJwFkewFPjN5bYg3HL7PkKjhTVM56H/im+uN4+flFxAUXVA
cCEpgiMjghxh12JWTDwrER88MogMsyvUDdpEdGyQyKIZIlU48yhY/+ifIX/SPXH5rLmGwLHxFmOR
vyEtVgFVTHFFdRe+svZz+wt8Aqq/to6+lJtywehOaBuYE2+VNfUFbPpBEQQu6LF4kHM/GpyZXTtv
5zKEq17IEvj3vJ8o/yQKuH8gVxg+o6v8uvKT5tGGinVTfviDlW4gX+SfUqC6/XsEui1PXN1G2IqM
48iTAf740qsJd0Z10/YPR0gAGMLd/6S5etQWdD+bnMCm+sc8sVIIIpEp6HW5uDbaFVVjJLQixM+i
+uPCG/7pBNE9clDLk0pSzt/zCtuOvgNZId8DXxgBNHoS5jiEFyMe4pth+HEsxfPoCBZFxilac/nK
CzY/4wFOrfRNvyEI9Mgw9lwmQLyw9m+MsZDFG4tm0yHNus91T+QMPbcN0X3/AvzWiLd4rOEr7qul
+RuTHKWf4MMzF2IRbYlQGacVvEaiVci9GKZolHbtDkZtjYShEvLD6oe3xGjwh9PfqgFcIf4U2XX8
yj/1wW23LNSkBW5eO952wwic+zu5MCZeOmeI8xhL/wuBUX+HPSsxusuTvGTlBXwzIHMPKCcFYd9g
gEvhDjWg5c4ep/UP+YKf4r/+qwhfK+vy2EAhs/94XZGgVew4ciJ58lpteDYVsVq7ws2Es3RNIUt9
QvhH4MnNluMYAxqQ6nkgZ3i/t8lMaTJamHnSY/ZY4gmWqcssZRvHcZSRkGEDQz+Nna4z43AKL9Xv
yGkLhsaKb9wlFxY5/t5BEdOwW3gsV1T9/IikFvOKztwY3lMHDMoRIhb7NU3qiJxR4QAEUGvF6xc2
Qo1ae11pbcdWnhmjQhC3PWti1a+0mHeCMMO1mAgb/byKvvR/1mblSs2SzQhQXCpIDQmjGGIQ1YFS
oVcnI8G/r5nk7LJ8mEBbfNhBbiF9xmV1eAs+YsQwtpmr+isc9dZv9JipURtYhOEa9udDfi5eVj/V
Cwuhdj2tG4Y3nDgBc8fVDg2CxuS1fQdprxz7QpsmSnsaJOf8wgqx0gRJr1xUZIVY0jDJGu1IjX3R
xu78TIdTHumY25nrJmbSbJ3zsdvgmXZM1Z424/VaIMxM5IcfF98JducJxpg5HNMsxHMRn+YCNR+2
K42Dqxo2f8h1hUtbXoq1xqjDXmcjgukBa1OLDhIAoNMlqP83jrMErE2M9xbME3fiDNQ2XipN2KSM
xZiK21pYtocCpzfbTOaJgSAbv9JRGxb9/b61zETGK4utLtkW9uXZ3k962gcAFpirJEN7fOWvm2km
bmtKocUJxwB40cxercXgjuPUgTYnz6NtWnvL7Pcv3ULNvSxyLaiHbpo397P9hgFOegdkyHdzUrjq
VWWb0uurrPeWyUISI2qhEmzx0LFfeGXXrI7tMq2ccOhVP3qoc8fpz7FGhFoRr/KCnoc0j+bpR0QG
26P/bCI81MPElFd4GmOoqM6Th8o2I2+VHC/GR16cX2+EdKiI1CcUS+buRL6pE/ZkNC9YqyC3wVIa
W0/FFqIYgDSGSuYvHgrMG0Ef2UuwPuXb+y9BlWI1+IBRCQ5HvhZdAo/CcxfTIXwWmNIyoUL66Nu4
JnVIeUJUIpLG2G2C8c1AwirBxZkH5xz/FRQbtS2ClrHu4zXHO7NwYBtRVnayy995R1wHvArFpCi0
Kx8RAcISdEcgUwNcexYCOMcNsLI7QGY3oB2zGM2cR8irQ5hCmpLStiu4Ubn4mNJgZ2UIJs+g8AWG
i4zPIKh3Us/1Dep/JIXANWM9iTS3oKhDWFoFgPr8HklThC/4rketx6MYPUP2hNWMHMIAf/yQkVYo
rkKVGMNYdrUKnxBPsyY6OgDyfwHFHAhhMLwn4KvoFZ+U4D8P3hSzVUY2NRoMRBLiJXuWBXmSf+uf
iFWAoeiUbXaH07gylvBcOBUtXhgfD/xDbg676X7cSsd4oWyVrbUsKKL2WO4eteXrU2OzIYFK/Ghx
ea+1pbbtZu+btGyRmG1k1KQQbHYefyFP4zT85Sd1DfYEme9P+qoBi4FHGDmtXkjZ9oCn2TU+dLws
3uR/KrRxvDvx2uDdiJd9X1TKwJN+e1/4oWKxsPfJVV2/1+o+qSAONhQX1rnFNqcgo7FcJvDfPh57
RGAGGsn3stmQRUzOV39Cv2rcKDH4s14gf7iflEv7JslO3qJO7BTGd8IARQhnDum3BtSFDPz3dS7P
DN3OQgrIgB2dz0H6EXPAb1SCz/A5t34oC5iSb/JlvozX8TpfZkdtYx2GjfKTfiMB5BcM2/gbTD4+
cx/G3+oXtnDPArd1XvcDcU/6B6KYiMKiuURfBsWINTH2+K70vKF/oWy809ZLqJ+2uqiEr+z79C3Q
r0Q9QLL0FVIqCSWJSKwjcW+8Ie2I0OXmWOuLIh0y70mIGKoDoU8z5Mc1vR1GZeLnmQfKiC/xPi1c
EfPzT6ZD9Q07FHMC6hLQNYQ7wnplRxFf7Oy/14qkbrFhwqyD/8rYDulmTwU0QdPS76ITIqg9e3KO
Gxxj6dSlr2RIndCu8ao1YeFiWKlfH6kHj4gZNE/CsEzMfJgoHRjnwGiAE6ueyJOmdKdnZLxNW4HS
gICi4m8QAleOB3pRykMCrvjVgq+KbHrlgvrgn/dUso8MQfr7eGmvWd4ZYfIo15kZna2UubouYWFs
HLQe8dKzXAyvejZUhfubtb6C61+sAmzR5ZMeYuj9BYPVUAc7qF8g+hZoP2Qux+j9timhAj6CIZc+
RWDFO39t0zvUFwyl4DvW+NfJVrd9VCgwYB0mhXPQ31/P+3nIWAPbgho2Qx/qnOMauilIvRoZF0uj
SSjs1SAzS1Vt0H/PNuTwrhmBJmOHtRMrIo56E2eHz8TZYTxGsybcBWJPWrGVFb/O7h7oSApx3MIh
wW3mNjY2nv3jePTsrEfpr+RFG3PDSGeH7jmdSJPYo4bhvw5YkkhCKNwTZueuxO/iIZK2V+gBqZ43
LLwskuiLXfGAikSQSMf/f4XMT/hLUOTvMFh2cY4YCIkuYErodDco9X9J9v69T3i/pcgG5QVWGFm4
RK2COUO2XWIeONdEHtvIzEDiG8Zv1mZSPXDVauhfaCYQdxW/WP4N/BXppMtnlCaOZ60cMOOPAjsR
PjMeWx5PwZ6ARJssPONbPDfSzfSLg7TjE5RLpIyMT87sz7toNh6Qd7nI5SbKd+xhAeKhqvu5e5mf
uagR+fywNdb0fut/Ovn6kzwWofwyZ6q4ghGQQoS+c29wLzhiLOz1wT1En9QcsDo5VZ/myUEsMeE6
N68Z6cxw2O0/GsMfkuQwjyLFHv618z2ISp29nFFh4vN+0cqC8YCssB2mWODARZY+hKEEVhKs+Jx1
YZjIaAHHCJEszoFZQq3AL42Phx3BEopVhnbkA+Yp+vFJSeluocuiGP2ATLbCFmQJtZgIHpEF6D97
7yn0rEXI/dltRnd0Ozf5qTevLfIt+0Th5zcbpAfPK9GS9LOCnH99v/xmyu3dbFAyXcHo7cD5GICc
PdKopyLtG0Y5ra4shjMDObq8LmTo+mBdLNIXoSh/Gwtm2JU47tgWYWw4w4dn0U3FScG+ZaJ7/WrY
Q4kNcfM8iuPyHblAteVvDda058NhbzSEgFMcDEsPSMpg/w250CTP4Xq2PzHsmCTf9+B+5JLvP9no
KPnIaOdPxFAo/6EkYhL/qTA3gQ8EMW1N2KP7nPB+uIx4ZrkDUXTv/RTiDkLoGPuIfP2cCMJPgGsa
1/3EOqczBUI1zh2vI+33wNvHu5KLj7fOzjtHUJr/y73lcpY/fnfInxnssoOpJg/AFPPTZYYh569F
c8INmqCl+032hnqk8LCFGop+Z1LLiIgxPA0MbSphBY1Sn539O+6m2s7GgRqG7ET9sRfvHwJnoh8e
j/+ZhTyQqzW0ejAsuGMZ+NPw21ibb+NtZQSkxopbEbd8iey+Eg9VNwGZ5j5H3+PimvJYI7SkHpi1
Vwn8S5sr8/cRn6sOYR25RwuqEXb+B7I5IU7HVGCXf5KQju3VpFmoTKp1lJJAnBt7hnxvWk/HRR9w
Z9LoQQYh0h06Gnd28Ys6+fXLTQDMYf4+XA00jgHG9n0XkkKk35xubhgWF1QVYg3hTuDmvt1ZakR9
Z+DMcA/fKwsvMmedHMBbYMM5eB5QMXnt33hh+8BKQ9ipIbK4ylfMQsAr6k2+YarDtPwQz/NNs2Ds
yAjxCjBEm93+a8UBLdiGRwKZxQIQnTAHw/iY9RdJHRvSgd/ShyfI7LqH8OgNggdD5+2rQi3n1nbY
vabqyzccojHYGulAAU9M0KyEgFQmnmhFAQkQhDx+JPpi6J7+fWXcBpc7nah2UTbzON0s8TQuidCf
NnQ4cEs6fAxKOWWpxxo8f3KrG/NmnWycdbV4eTGqRzoCoDmoU+ZsIDLZ3soTVCS8eLHqXKhAxfWx
0IFDK3xTYFUFUIXVk33FDO2sHCRWuoSQYP0k5IroXYFnoGbYgDmoGmZCjphvnuhk3Q50AYbjrN+R
YQiy1i2qH5y29gCmk9ghI5TFBavp2i1XaagcMIRlKZK+oSPeHUixzyWrPLzWIKWTXFqh6OOLEEBj
IySWQJo45tHeBDgYwTp0szWhrOYEfJuLfEsMKZRD/AA23KuWWOMZJLDC6UjpEBkhKGT9wFVR5FLe
f0XeujUnuxsURMWGjmtTwifFuFFOiMopvnLFoG3ecpSAIrfSvlpIygeultZt9JMDQlJReXzwt5ni
wjpzIeNsmWloIXnuPtROD8OAI77/m/eSqTA3x6n1jBvGflwXii90nJhv/1CQs4KcaSIwOGQg+6Gc
WZK5qNFfF8cx7L4fmN9Psm9m/O2n4b0/2cmn5oPFknvY8Mad7kLMmEc+GDwO1VOeLWzC6rsLLa8O
i0Cf2lMdFJn5PMhGgDKIy2QMy4lxdvAGpSCmzkt+qN+9wTUW4HgOVaLi8+Q+18UpmT5E3SwwS7Is
vPeE+foHmj6+P17RMqLCXSmuiNFFOYyUeO3sqUOIhIzSMJmax+bWvz8AnCHBTjI8BI11d8McxHzQ
2WD9TSWM9axvLkGYY4gVHwjUL9ES3JlDyw3qtacvJL/pDs0ThGBQR7YzLEIuEje3dHtdcRP9pmoS
5T3HWHjOEMx84sp+sv0aPkShaPbF30c2LPIA8L4xPMhwHjWwn/+oEwAbno4HR3/khj9x7Z/sAMtT
BbbE4Pps41RhnGPN1/ifbR9jZEbhRDHHIdRVj3nsZfQfB83nLf3wLH4cjj5698e0PTk3MxBS5Ii7
JA2Z0wrqI3dojijzijnbZxtwAVMvPIHMMM/jTQ0HcxKHUGkREikMgMC3YvbPYgaafTbmGHBxoaOQ
3dInOzvzx+B66Dfvzyed8MeN2nAC0MR+KKo3CqaPmHvhIwp6r/P1YFjD810RUndLpshP14wv8Dhp
Z0KcMKEhMlAb+snCPGoHZzH+vAHddv02QeY0oSm5MAPoPTJJgGYvpFSB+kLxPVSHSzVlWZUB+FmJ
xFkzXl70ntQLQtgDEmv5WYu2IOWRBpmMGy2JVdszs/fuJ+EbpM7EBcdsElwcticzIzpHCA0kshiX
KDCJrObAdwsmSBmdBD4YrLdIgQUsRvqrh53A6wRFDt4Bd5Y6K23IFn7vqQDtk/t1YGQCkX/WxUFx
5afpB5+s2Qt+DMkey7oKPh0LXNu61egLfZoeGg86pCdR0fqJreHl2gFoADHJ2GB6VErX7LAkaVsO
2eMaCCeejNlPfl9EARqG/oSrooPAGMcaywU2i75Atu/3EGSbSQtDk/98j7ixaOOahWhf+Lg0NgSm
/zG8rS/O2kkXrYd7e8pgwBuEmQ4pUSfEUfYX8mfd798iJxYNkuy4D92NPNx4nmEbmt5oTKSDdYi8
0osAqD5wR3hMSq/BNQ5fPZCOQ5T4ltvD4XOdz/ac7uvWHZapUF5Lm8KtjoR2HuEg0G5i8BI4h9SP
0T2d8d2uszlm/cyZWKLg1CPKFJZH3Dq5mDXJp2oD0dczJ7oawIbgEI5I3tFNchVgEoxrMA2rsxds
A0+ewdQkT5ZVCEvRt5Bctp4eaHU43v1nJXplKcKPaPa4RZ0rzbOpwNrpA7lwMD065Yd8Sjss/yEO
96R9tH0szICRL43jrTipwcsb14gAX+SzQP33LJam+OTsESESZM7boAwgpstTbqMgxXnsY3SaSDhf
HuGxf5wTzkbvUdcg4eaWZo0xLsg/KXsxmf1RvfuuOih+rk86Ppsv7EhZK2BQYkEqT0GeSdKm8+Yf
uV/aE3MNvu8l9nxa+km3ABYyffSSlAf5lBEcKkV7ihFHvOJ9CHoGwSYB1zf6WoRzXErVm5g/D3yA
ZRJZahQMHYN1QpRYFUm25+4T7gNQJnsPiTTOq0DuAC8+/4zxRhQkBy5NKrgT6xczOc4ZtnSkjvAB
DvbLmMF+CxRbAb2ob9WAIWdtLghxrK24/zBy/ThW5SG9D0zIETWYeJgP6bR1vPT9dh08PUsHNpGS
zEtNIpZqZB5oM5EmjbO/76WEIPay/3rk+k6uiulb/SxIj2ve0TzSnbUGMjCY6VnT5XluE44pnZ1C
EJTfH5KtreU++n1K8iV/yLteS1YFViqGidVqxvgvp3d4tZu75mybSlq+7v2+jzQaqlFND6qGzjPv
N5XEOL0aJtiIAsW8xeQkVS+S9ZXKzqVSdSww8LzKn+38jaTkH4egtMj1MLA40kYc0fuTIqnYqQBa
OJp0yF7OdwWXRKpvqjJ+IRpK8asvmKCW3hteZyPDwNMeM2kkd8wYAlnV50MEKT5WPD15LcsxXVes
PRiYq+/2w5SSVU+qhgHdMiJJ+/HcjDUeVY9nMzfexU6X7OXLeaxGGSQ0bUF4+d6OggvX2UO1xoLS
wwSa3zFi/kq/hOsNtytJfRPELLMXmQ5bkFFnrn3f2fsph1BMwpDEftqZP4PKL7/0XzqVagESOuK/
h3tCSIgC3AYk3UNofOP9QHFAWiStiaf44K6BcYEliKSfvUU9QUEn2NirNoS5Y6bAiJNyWAA6mstz
MeV8M58lBXBh+YNrTti0GQEVfC3DNWTZ8CL21QT75jRsKD7iOVMqP9+IndBYSOfMR8gSdhQ2lud4
zbcob+4BdR7mbJQ7345HAfUJeQGfGMy5l9G0CUEmsCcpKRaxsg7SmSiMtLM9xfzR4SDkvoH9NBAw
B43Fb6p9DyGO4C5mE3gkHx/unaODe4pPJCJQFIpTljckvxuq8IL7yyXAfmrSFPPnZ7Me9jgE65jV
iA8D1XfT/dC0zyqfijMgExFKP61VEQAaawDDIC9BETy+62+iaubKmQg48ekksB0Ypx6t6i8qyjD+
MqdxEqZB5t9FZ5RuMS70yiWF/pc4IYzD8NzmnIVloIWoe3+jH2rf1NM4faChOBCuxfvFR8QiLpSU
JE4fR56ThaDpRcgDV0kb5H6JhoFZIWU2iRPDRObMUKyzQu0qPkd3MLpJvbbO9f4ZWN8cIMzpMJdp
g26DJc59/qAPAPZAHR8CfXjQ7Vyc1rQPXkccDZ7qzh5FAdUGLy45nMcj5pUeaiN+W3HYFLfEWZDu
XczW7T/FF+WSOXtf+xPrrywW5Bdw3Zq6jA06+dQKhN9M2G0sBmthk8rqSAVGeoH3rS0en+8rU25K
CjzUuon8nGSfJhsFgBEJcZAi3leMpAZcmDGDbnzi976Nyn2J99b5uR9Nyy9SeVukb1Ae2e7bXSw2
+CJ8E5KJ0otiBqwhKH8Hhvb3IyKzkIk5yJzpYrRE9gVeqfRsQcs5ncPwYoxGCMi3PQV7So/IQu4z
rE9+C4j84RAqr339nAEcIvtFXfw6wtOy8K/+YCu8ELGASSyoLJuSEogKq8fL5SNblH/ythQ2e3Ig
NPQQJ/ct8PZf9EVpQSUxMKte5lOQ5WPtkAcX4JRADglZK86C0E80mHQEGUkrH6Q++crGhnwGXQ8q
SjSJS1dd2h42H6DUHN7IwzSc5Hk4wI2fMmcG9PMwcSAa/JMsd49kcM7wufgeN8bGcRVAImR7WAC4
TwxGmNb9kuPuMaS0psY0InnrA+ziALWYaXvpQ3v5fIZyOaOu2AFthO/AcvFeQRQx4GhBMLqnHZiA
VjiiYUiuBiT5YmwQe8h2RY6ci4CW3dAb6ao8C85p65fUQpjtVa7kahuK2IZxDCz8YNxzfi81ml93
+MR1GuO9m7yDIsB+wvthxjax3PEzRUsYpNh8YX+2eYbUVYbLljd/0cCxXN0YKxhwkpYm7GrTM3xE
b80hI6IXDULIbcVlxS/1KvoMrmpo5NgOBsOBe3A4cCdURCXBknkLex5FCObpKPHXCjQUIAHuRX/g
/QEa79MLacnBEEqlFTHU+eK5g2tkjT5Z3xBW1mACQwhGihcea5hiBOUxw5KNpUPQ0sgjRo9K31xt
qgOrNjfWVen9+zvsDtx2hIX5iksty47Fwo0Bs9pQcPIunA8cvho7wP8wX/QVvKNxnXHm1YDGnQrM
M5fPv/rCI6aQTuuBOBHBsDF3VJgajMCP9NtxbS8PKEU3zuEeTUgM8qwfXJciStRuCDRQm6A9i+9J
QNR2KcEmYXLs4Oh8JgFJbzxh1YirgNp1w6wFvrBrogih4SKylJLMK3c0dLuc23v86PZ57KL8sWdg
P2AibTqxA43Q9o+H5tKUo4Ux9Rloa4NSaw7O8vbGxkP351FCpdoBnAYxVXGChpJtWuonbH3EVCFQ
hZMG470/+BiPBasQTTE71ujDzEVB5tBW4deGkjqXZu19ZuF5dOV2EwawtZ/zHqwpFXxSrh8EzLF2
OYFl3bLnusMkHxYbvv4qDuyERT3XKF0pHG0ISMy0DZykZj0wCG0P8FKpb7XoyPjBuGQdDaqE0cOk
teaQAj5ypGDTuIeacadycTzsl3/RKg0wJfqQpZplPYHUxeoUH3EWZgbAvFL/GfWgNBfvxh1XfD2+
VrK+UT8znFG/C9q6o/2D86o2zc7/Y+m+lhNJljAAPxEReHOLabyVBJJuCEDCe+Gf/nw1eyJmtLMz
EjRtqjJ/l6nMt/DTENVShjFfxqXklwAFoX3u8NUwEJ+jLRGGeEdz2YmP5UqJ4limBtsgb/kaF0q0
l1XSmXiuIwH0pAvM9pXwBsMk+5TNzlJ+10zEvh/7Lzmhq0luLKrYhLehGlfQlGClceIr3X+tPo6F
yVoHeOZ+1Qb8veoSAIY58tMQiJfPls0Pp47IfgAXrBeG9KTi0XXXVP6/3h6J+fUIjevlCyPDn4Vf
SffXpJGGkr5Gz/4RcM30nfP7sDjT2gBBuQGyZtrdCt082cGrfr0MxoceS5iRJ9lztNvUrpqgsQQ0
Np/aDXK2Ghmx40EhkB1XOMgyiaEwhc2iHd807oXOLl7/S0tjvUylOKRS84vZn5vai/EdaniuJ19d
5q9tnpiqvXpAOQN9tuOgXkfjTDlhPbNF0HcXIobc46lh3zByDpv9eLVeh/oqOxItm+vFCu/r589+
a3TZpiNGwWTI06N/V74lo8ypmrzVLwyK+8FVIMRfc5xoptfVDdE7rIjBEcZK+34mfWkyKZ4tYvkK
vaO92UybbaYi7yNFK8rwVCgVyM8MSmK+NDvhVMnzxj1K53WE+I/fK7man7u/qvh95r57qr270KsU
T4wFDGmiMuVK5Cs3TrZjTboXN70cm2OtQL3xY7ny6/iDi/CAp2LsY9I0gpGbkimukt/g5iV/lZ+/
/KrpZCRlTvV6MzrLpL2Y2GsxnKq51L5+iNUA8+IufYudm3BiPXt2pHcGrZx4+I/CgBuHsB6yvzKG
i771EEm0e00TLwLUWg4J9iqLlWSJAscQLvBBCPNjNrv95IewWpInj5UIPXVViFwqJyRQy2K9DoiU
zl8xi/skXSjdB+EHv/Ioode7BKBMGrkxHlJafT9gpLcuVZPxO6owM2Ea6V/AT/qXCYtEIvsbcl4Y
dP8sikWTLda683+xjK9bqK+8vyPCw/zRSSKlVNiPscjhuBTnvw4BlfLpLTu01BBipH9dBS9gthD6
VTNKpQIbAVKDz/xZwITG/fEPHQHHPNurWqiEL937L2WPjEUgPIrp7xcGv377J2AUg0CCSLL0ee0c
QHlG5lllaFptpaog0O1dgaQfLUvYpWA5k1nEjC8ZI//oD7al2Cbin483DEbE8RohXaB0kIlPTIWZ
Br+l/1v4Ey0am/yEplxodojNpq/TLwOeAnhf9iVsqthvsyy2IV/w9n75WX+qfJnO1jP30qpGu9cL
AObx/dYi3QQRDWipme6FA3aX+TqpLXXd0CWt4qVnye/XbN2SwPC2rm/ryaqOGgp6+dwMWXOEZZaG
tyj7nSRMNFndsMToriZrys6Bk0eX2WJ+iTIXVl3y3eQ2zMSKfxsz5pNb2gpEKv1xO0WwXBIP8pHo
PquLobJLmufuPDjU7H1Ks3jHtvmVKs6THVgTYqfCpdwpvLuMJQkGxXufeKOabat+wtFwQnUVTqli
rgvDLTqlbfaJKG5H4/Ls6PyXX0DRTAQYJSbOvS0J4ovLXi6cOXNtIIbXea5LVbzo3Ii1q/t6oWjg
i78PNTX1Se+BTMhX93A1aF+ISJbk5x8T0R5KHMBaYE8ZvCgKPF5SzO5buyGiAcDYoSxWNOSKDK7P
IHTI+rPvfJUygFQk03TfmxZgi/dKZGeCWoZvpVmq255jb2fbsCD0MHQmHE0QQx/rEJZ/1dRLze+7
nYAfYgsXJ1ktXIvDzFusdm9YmRekgHUnP/O2b90b4TA+WUSLQzIZ58l4ZR4eH5KDoqoi25NYh0Mu
dMNd+f0Z7s9kA3jZ9YGc0u6zcQJuV29R4lqkTWiTX7yib8tbQ4xH4v30bzKLyQ4xgfEqlqATVg9e
O89holyIBEeHKT+e1kfrNInLfKIeTrkmxBfjBgEMxR7tMHVlwJdkn1VAlS/nyLgVt+e4vW/dokz3
FR2Gh8k0ATvVWf/r3GXdB+nnPiJH0/w/ihKmNIjAOK7wazvx//+/vKXKL8cZAH2YkLolcuIJnUqr
mpVKKKWWDg379cILPN7H2BJGt7YhUfbOGi7abw8q4M50GwjXwNP3N5S3OVkNzu9+tLRoMF6jak3F
KVJ25YvjutFLpYeY4hL2f13ctM+jXRWU7bl86I8D1d04lLakYqNFkaOdtr+4+9bB0T79G3RwJCSb
CkUNH24fLWdWYYdz/5WU3s7cIgzQMjIpfhUxOQ1wmdUF4OEhzXYEFYe0FPlkX4jDRWP368XhCOMf
whjapty+PNs317nis0un0FlUc51LjkKqAj9allT8petsQd9aywx0kvfiDP3eiyt5O1te6Xmi/yjd
o78ofyltm2jn+s0nEMKDlNPZd3xGTu23wwc62UfFLFdtMD6CITblwqfnrsPfi13VL0fkTJp2yrQK
jLLGdefaXdu7yj5KfuwjLUVIYJ5e22ic6S82s7zpB3nEyUCF8mOqkdScfdjJISAn6IcqtosedBOc
Sk6Ut8f+akCdKsVlWxp90H2T3+2qi8aF/K22fst/LSoOtx9+JvzkCpuQqNkFhdOu5AqEW+mvine0
c2s3+otGYMHWfOKlFOhd7Z1FxRiCQYBNORBWDUUAmUFpGi4cWc2HFyiePnalV21c/3d65BT0Nu1b
Ef6BuF9V83Xw42jRztfzsjjgN7tiL1barkzZRf6eRzGKukwpQQFN8nJuLo1kLadg08gU51AGuIof
zS3lf1M61uIak1JmsG/eCFfyYqmLaQZ74zcC7LIs34oa+eIygsBCByM6GuK6r3ErMZhJrY65eVZV
DbzBL/VfKDDFzaWWfyePKqlzvc6/VyhempR2yuV1RH2xaPw+muRIvUNVwHA/09yXD/oEAJIxj+Vn
+xgBaU4N5VzAi2U8DEEdDTyENuMBcfLEVy9KiVeISuJ01CjoJSVu9RheKLJLIRgpXfkbZFrO97ND
fZ1pwd8nyaG5MxD2yvbdmsFmkYq+CxY2W2LBjSY/towXcss0IDWQDojC3W3lakIoGsvo7wN05sED
XFm6y5km0KaSmU5zIz9DVPo7VYURfYHJCtCUzOe3RRNYfsVlL1DvQst6oQMDqNe9e7KRbZxbEntQ
qaV9jxZGKMA87BAxuy/KDVfnUz/dMFbWVWc1OP0DfaSYqGGmT520TRrhtPEPJDFFunMrz3RvWJ3D
cVNaPiqnjwe0c/cL7zS5rgrjNPdOHegOqMsRGMSCwmI/pZqs5gbqgSBmkq0AgVmXUv6YEnleL5Sy
9f108XEbkU7s2ma2GMRXXr4Be6br8iMIVGWAW1HCFJlHeBA9nhS+Uh8sMXwcuFwLXNHgP8+wPygt
ffmKdeB9ZEIlN+qhfD5W3XgtIdm9fVPMQxB0DmdCL6JYm26J0KDo1qzEP+NRpvGl4HUiT6WvXHXE
272NEvvmBRp0rm+NC080EuZro2FIKD9S1VeHEreVq4TfnhfAfx1kWrs1RS4CCh3yCHj5cRBl8GWM
YD3gjeEmNtjPMzrYVa3KeUMGwwJ4bhrV+pMtHitxiKre0jLs01xqxqfV0mX/rd6a4VwEw0iVMqIL
Pu2e2pZ8/SYT4XNRvyUrMV2hzKgGH8QeDZEpLY6hfvdVWSrlCqMSSlhpGMbmbAzybt5vtcyxmgVH
rEQNlZLq+bVEa8KSfdk8F7eDHRS8rCxHwB7fFa1hwkE5YeUB1H6iN4Qm99DuKA+pxwAx5LG8Y3wR
vvsvUCA5XBwrRVe9aAzqO6dKsiFW0HYKdQwvivA5DPKNzF/NfYv+/QzOnhdYmoAyPo8nJFSWN5Or
A1jXs9Wr3CL04rGO/0GpyFKqBLcEISR1OpT0VTt/JT2x1H9gG3qGMN+GZJk3gEqOwSczvX+IDEoj
gqla7eWbsPsCJY1pZAm6ozPtet37x8XsAS2V1kLz5+GcklRVn+1NxTQccLdwsmivk5K4kCk/O7vK
ppL9NTNXlLzv9gVAy/RzftNuUavAbR+jPafdSHBFwL///lHSt278479DCKj4q0bZHXD0Zby8tmMR
NYVVbPP9Vz04PopcjHTlaMQjyU7oAfEPBZoyWrIyDUdF6sfJAe0q94+/Kr3Kt7zG6PaWIu8o0CGs
ee2qu2+Yxcp3ub9J2PrewagyPikfxtnw06YXFyqPbFUl7/20iw4q/qweJT/eaakFZjX1agUjTWXu
cMzlA7SfUWtokA+1RZ+3maIryUlohohEGcsGgt2AKMFfkmHOWsMKKxlinM9KwQFX8zIUKWxTyxAq
zwpwSZA+Anhprxa/doiE3fVYOayb+/NbfD/IiZ569OWeJXlQL01W/typ8lzWvWlqHJlMESKZzQ3Z
9jK7fj7TeYirpiozjQEcq3A3eu3QShwr20Ntl6+wQe5qQm1uqPFTcEGGfEkN+UFcA7iuvHo0lCfP
uFSC+uoS9kIqcEcUO1XvLh5iJyO2NXzKrR/nsriL6qyHyLp8MUEVxGg5keS68/RcGunGIsYi2hHR
udnUEZlyFA75srjh2Of+VM7lw5QOgvzzUfxKablt557C2UsKIXnvQfceN9OZ38KaduRmX1WB5x+Z
wX1d8QTfvx4FDpXqUXGmS0v18liWr93ncrRqxUnMCx8qq0Lbhp1qL6rZH0TYblx7DVYqAYMkrl/5
1qKad0vbtPelWbyXL5/o8Kr3O83Lel0CGZVO+xLCq+M/nnZHryq4SsN6i9dXrdtZ7qRlzgRwZtHK
4fMaZb7PlaUHu58uXp5FZPvnX0RcHV0/R3jNIL+nRNfrVkf32bny93k5F2f3KNe/wNeLo5wv8W5h
MguLaqppTakelGOLxqIhoKtq+7yWVw3a1vEXwdHBnFXBEARJrsbUZqHa8re/Ur+ifKxoguyvW2qg
ekD+0C8qU0OBnFeJUXsGLCND55TuiQswXwNOkTbi4zf7RbT3dkJfhS1sP832VJXOgdLTWFb+37e/
9lrBZZiixTmgMHUY6PP3LyzS/3oBdaZj2mwc76ph6bEETA1WCHNZb7WYbwniUrKB6QkF9ddmI2y8
asSpZSqrfwNCfNT9NEaC4on1OYrp+uxcc4W41txIqqL0z6KdGzzsPm6amaKtxuwwjtbTbJ2AOEtr
DLbAl5bG78IXw3XriHM71pbXaKO83lUV9Eg8+zX6vZOruAHib4lOYXKsFD6Ww8KHet3oOKBGsfCN
rzHEorgtmsBQfP5cCuWV83Qt2RqBqjbYakqXXpRcW81345EHq3JAL3WTBnv34m/uBv1hOnptywZs
8SIM16NCKdURSeDdbSQMdToWWuiHlmYhrX8Z8VdS7AYKztiGGltfJFHNCztLYeefUl8Sx5qao9Ny
gzCnUB5L3tSWyVoKf2XDrTg/peWb0pI0O5x4++rUnJFQbYbycvERO5fO7rlLzdKD6+xRt2YNjcrX
jcmT9DeYZes5y0XgnY52Z8W+7iVUpSRlav3LiDnNdKna72WkRKqmprYYeUIL4W2RKG9julWm5y8S
YdN/pYMEHs9NHW8H1o6H6qXnoJ+cpCJ/4tLVbicJZcy1HWhhpwSN5AitlO5f8T9UqIbeMDTx9J40
B6HMOxW/gzpH6Jqs6GCCDOVhNoYrDpXprqNz1Od28/R3zM3jarrxDARJsrOfQegNqMrUzZGPFU1F
Kec7dxgIX3JN/EIJteVW4kHSYLWS7WvxWTxNZUUHT3WRh1r+EqJn3cKSXWb5j2XVsJlOtiPY40eY
X3HXNP9iuhkd+KyvnNY/f7AXwqjdPBad8U0gv+qholzWN5P8ZYqfIKszEKlMvjPbFRNv6fbmWUqR
svGLdM5RoI4UpeVYa84/Wk7UcaSIEaHoo/Fg7pC+YBMOOVd/6B4dp/jgUqzlI3Hs+AEquHJykKqT
0dbgwtFxtp9dG4fKWr8f3qxQc9zh22KRU9AotEhfa7xhn5CNJzQCJ4ebeZbItXhbbtGzkTQWpAzU
Wtcf0S3KdQEVz0aqGz5Mti2tGYTjSWxTzLgmBYBHAHW29UTA6HNeQS4jndhWoUPCxoxBpvMfKPNX
eUQEKtQOutC/Srx/KwCiiG0UVhsQBTKaNxp946pG5G1va5JDV/kwz/7TWT4+T/Nsn6+9kf9IVoWV
w2fCBI/UbNExSZg2LNfFxGyGgevzHg+CndgbuMedsa+vOvGGKVpdH/TzD0npSFcd8tb2zggy56kV
a6UXxdfXq3uLiCOr8pGHcRKhZH8Hg7o3Mnit10zufnnZKoDR0lVHPTlMUq7qaoJo0OrQzUEAaD2G
w4CU4TSJIId8wKluQQZ18dnwDYG7/MhIqXRD4Me+C2/7z0z5xg/wDodKvN37u6Zr2XSbrkuF3t/0
6sL+Na6Nf+7i+7n0z2f86K2maFVUZebNLWZMQSvbXsyZ8Y/l3OVfPsBmnm+LPnAhQXn/zlY4scdP
gdaZ4s924+rG+8OHTAUDV6JsZdcstJC7lYcJKRzK7fwg27nSdH3sP5QSv5u3VZQeXcw8He37yuS+
0MfuvftoP9/zzfF015VMET110X2/gcIVoZ3VZ3FXTjYPkRTd6mZmG4uyTbUTD2JpFV35N9rCmMoH
5vHisjKfp0fp0bOJ/8MsEzN+zJ/Nsyi+Wu5rPkbbxjzMyUWxkHHrk7wU6tfato2DtkO2f+bzQn3c
UT+X8p01Yed02V/3k83jR6wHOyX7zRfn92nha3woz48fx497LT8uPS/FfCf1tfzA5v48uq+eBaH6
Zz0eeOiA+x0T7xj3Brkfzz4nro8GiBpJNpvHRbxTnsVqj3MlcMGFn/wAcz3N1RlA8ZeBxxYwOM3U
Uz2JyUxikmvwt3aEbuZaYQ0jv/urLUao8kyZ5E50XzkWxVoY50BhGgDyRhr5m6tvq5s35VBVR9P2
sTO9RFgftKoe7Ph3LDKeYzfKVmLvhXJ+YLJKXXIGqj0W4de/Yu/Y0uq15t8qFzk/9WMOk5oph7E2
8YEXGOTlpy/bCrhRHvLfpROwOD66lr5FN30u7eEnQOza9ma0oyfUmADZD7IHY4vy5hwJEVsd34Ca
eyWZn/OpqiYQ8L3vMu6whajnBo7Tj6BIAw18ie5pN54EpfzH5TNjiYYE6kqfpXz78snkZkjfuu4J
NqtP42YeVDXZTnVfi/IRzikvdH75hNYmTvUQwBUWp5dPfJ0EGd9h0QZObzoxoPgcKmu5SSaqQRqW
CoM0KbN20flLwIPaLoLvY6mkedBzcGAoBev5RF30T1T4hL5uOro++RyNvQyC792cPf0jZ+W0sMb5
kku3mafmVLHIcluawuUdnqV0A8wtkibWe818zyPyE/t6XgFn7osp0sB7QuZPIRp1MDOfo8oRTa20
NGRLK1E5c7Y867skDKeX+tqqQDO8UmUiVcXMgMpgNXp03ZnbVuJE+ftpBad9+MoOkqxb+ShFI5GP
toTPzClVN3tp/7HuP5smqxbl/LVP0/7ywzr3pyaACW8mx9bLUdlS3hYdhxFGhisEZjmlXPkC1iyS
plo65zAb2zqE25Q5JgeKq3dKhB7OcFCYxe0g/D0iMufXIe31yqRm6DYZ47Ge+JQyOmd5oprWVBOz
t2DzecrO2XNY+Dcq6fZ+7ey//vqikxoQzibpUOPUSVZedYdGAZSCCS5k1hNY2vsXzTgA/IQu48nY
Db4hAqvarZ5oAaxctkOHGn4gt36SaEkqMHm4/fz1GiqUkwZ0q5UNICVXSrFAvCZff1SY3jsax+aO
Gom4qpf+iE8OA8AXWHLfTTHrbKMAl4f5TJps33MnyU829u9MSsqc8Hv/7qNG59Y/TGrTOdbjlVv5
Ucb9oPyMt7dVdk/DbNXBdvbvMFySsP379t325KDD5xEVTztKZEAlnIgurdWAhHyYIINzdF/hO2JE
WkRxdVbK4EQhDWmF31tGGfTUDVgHiCA1VzrxZ3BROSqBpdCI/Xvgbo51BSwIDf4j/QV7MLmSnSKT
bMH0ppsJ4TGSGvN+GNqYjXxl54wu74eOySWk9zfHpTrjglWPeZyekw2jaXhFIuZB7DNZIeg7gUFy
DkBii4LP81BnUqmPL2iLALFQwAN80Y0T6myqQKxO/YgxgubVqVPjlURrumoG1cldxvSidvzJRZef
02D/82oJW+ls6KvUkZBnV7oA2JB3UmYmAl3azsNUUIFIzvZhMnbzIh472eEzgJs/8UrQeh04EFLo
pxOVTMbjUiQJLp0mPr7F5b0wO3SCQ++PJozIuvfNxjrBJeg3SXUGKLA69kkgqVcRFtQNurna1cRt
86RqxJWyBSZH4ChYBqMtWdUQaz+sdVrkGNKkpTTw6yrk8hYdEfiGBaTX6sP4pngmGItOjfhvurKj
2QveQn4lSLt8vkq+DlIcBf9ysGEmxfzopc5kgGycHxpr7AFqBZhavknhDgOta/7iVov3smJZywUj
u7S1x9qfDWRwuPiucy3FVg7gKOa/Vh+XUazz0E54v3F99b2MFpUA6u8+SDXgpWIHGjFcxjPa1Q1e
eXuRifRz/T1OCqPyGQzXY2m7/VVrBDWo9I7PYgI02U3BKUN/latkQIKP/nr4jDa34ijTkIhc/Vr1
Vu+nFqxy9X48lfxDrr8xYTFV2u/Kt0pifqMr6nxZiiqP+aFVaJOyRM9Z9i3ZJXZ5Yzl/H3cX762V
t3yUst1VPdM/tLhzq44iZ3P+vkcyMxpeBm7zduZn1WQFCmQKfGI2BCXRhp4+wseNDXRib8D6iv8r
zsY/sMqSGNdCJ5gCbbdsq5vfRz4K+P7vcRp6zkAkbHlQbc1Mt4VyaFoBuu/mYlYDlBteYtO+eoqa
RgiXC/GSJss5rQKnmoT1WvELjSmT50/vgnXS02qAwaRNbzGuPUEyxR27hE9h8EfnjBRsb0EKx/Ar
XpYz03wME3NXRTs5OL3n9tVrOSa27/01TNAu0bc7kf6yIBBXaGLpMjmm3re78tYU+fLqPVfNVbfQ
TrEWifLGZ5lsLQCNeCp8jkHyWn/kCGxCwoIu8iUfnpS7ClnIVVgOt3+l7cj5klP4LG+qkgT2U5RK
Vpr3O+8kc6T2XCL8hi8S94PDzOnii/7+djCMHimz+M22Yt+wk9tcevM8+zamT1TNztaJKhRlvh7m
U5V7dI3kGmTa6a6ASlXgcNXK9LdPDfzf5+w620s8jGiCbCn99STkErwG7vr39LvhZMmfYIU6ewpb
AKOVHrHu2dH65t8lfdeyP5caiVJJq+yXlAZrRgYqBTqQXw6VONyLNx/JjMkGfDpbNkjg+TWOnl8o
ocO6Eu6JxUe+DhFvrECqFnCJOY/3ECqTtAQUmrt+bmSNaK/6tpjaopmfSBwTm/OeJwac31nhcICG
qH2AW/ATMevLLx02wyPgN1d71f/th7+pEW1t/dTh6rPmXXwY+WpYkGUP4x4CDOyMGet8ThhQZ7ru
mdZRM5fs+sD4KHQC1Bq2PVHBstw5MncNrvIoH8y/119s3rgH2p+mDV7t07SKxgwX7n7zUKQOjV3g
2VAYI+go1vA27d3iwI3Af4GYLokSMKlQIXa9/u4azzbV8N8iEsGvp9fxL5qPn/TvI4WgIiGJ29Je
BoiUUi0TCy7Cp9VgBjOzgcbyIhRKjzczLHmrK3CPsDDdRvkfSptAiiqjeDvfHL/yusOm9M4QSW7c
y8WpEzPMQ/YMAhacm9ONXEgFHkzG0QrxWwZw0kXz+nz8Jev3b8v6k2v030m4JIrX6vpTJljQQAMe
BoeJGry+mhCCRsqjmxKQj29RpphNMGql7+VUCKH6VPmxpFWVcmeNVKQCNicw+6g8081LRDE2Vus2
SMh4Ay2HVQq0fTP+DP4nVel5GRQrdl3afq6S0yT9F/FMqovYCSklJqQ1ONGFDJoWIYaMsYqNytRI
QZu4C3KVXWs5C5bp9ec6Vn36UbrAc8h5Knz+ae3oQWmDCRHYTBO2dUAtPwzqIzNbJMMQMCOi6rt9
Nd8OBRmLIOVaGMT+eMe/eJXdIM6+fX7PBm8O697AUZBIOyb3YTZbpKmhVhqGEgy7RbqEV1a9cKQm
QxkTyI/htkcsBMI5sfkmReO+ER+JN7ZRT469zF/5ePvPRYUMfgY5EnZSJpZxJf4VqsQ5LT3M+7Kf
5BQEWX74f/MGXnXbKXJ5Z9rMfRJ09KrPCU1I4dPPYRIFCBIFeTpEQXvA3Br5yYUBAi00NIlAeUU7
LTBLDZKbEQ/d50aJL+tyIugOF504Jcthnq6ucuXDoTnG12RzAd6u03eaGbdRatpVzD1yj+wmogqV
xpxLSuNMULfQ/BW46uYUSs91gygaJETKaIjv5STcOoSNwaIgURrK8a+2J/+NZadye1Qvr0FeM7gu
nf/NA/B8eeiMI6DxTNmhRK2JRej+yzC5OzyM2r8x3z0lmT8KUKvRDB86rsqmFkSBSp1H/dTwc8su
g0UyejULHTELH0Sa6V6Btg9AuGrfRgEszjjcsvx7K4CRrMlkBP9HbiBKgzPCM77rYwW7p0fQtz0/
MlN1DCyNEfXrlA6yDaJDuGcP8ondTvZW63K2hWpIA9itmNVxpnRpXpq8FzSexpDUjYwyw/TUvlb3
3dgUDu7Azk2LNBw+2zoVigbBeFoMO472NaE4ciRXbdSBjfPSpAkJv4nQe4t2arBoX5o2llXb3wUi
ctEGfgO9Oer1EbizgLTDzEHVKAiFkYexLhOzbchD+2GFfzQeg79g7h/X4t3024Z/y2N7Kt8pV1or
KBBLpTSXdkrT1fCvOSFLlHfCZjLtQjtpvvKmGDgEb+11T6bjtnat27iCNTi00t18N9bOdxPivjub
lvialondi/fz5DLMzLPea5hpLAeSvFa9/WTNBDZPzzJCB7or7HAwvZUUMjGpEZmKbf2hjZoV+GxV
qp3k59JIJjXRvpYmEKtvedbMb2s9Gvvakb1yYeM7NpUqmUGu40okOnay+6kery+9TMJH2rSWWDoE
55vZBCoqr3YZ7lp5mCwJT92+mi1f9Ln9Vwf/Ih33qvyGCupgl+V0oXjVHPZj387hYPFLtaMIPaKE
Y4LeAw2++ZWHoHhiMGZbukxzHeC+BPrB7tMRYgUKStzF7/bGAy9XwHZza65MbfhQfrVN1vKsZ5rb
t7MbsJ2bSp3zqqISBLXQbpfHXwEy522hOZnmLiEpQJBUmL1OfAB1R3Ed88GLEW5lZPu3hAC3N/3n
GuJjorx01yIlke2XpoWyMwU/HqG3yWA9fMhqP6RwH5f9tJ60z5y766NsUCK+UgnhHtz/r9EjTlHA
MCVf9E7YWETf2Mh89ttoVU0M1lOY/yKkO9T+ED3B/sL25enxssCl7nIW+svNt3pEkAYYfnQZ5QaZ
Af3BZZoYvUaGaEyljLRlkkwPfYyvIBTv+e+IUDKkXB7Y07ch6kqQWPcBIUj2n4YhccLuSrp2urUh
k6Bc06zy8V28Jl9pUl6HtSvIL6T7pD5joFmyaQ5pLMc/HCXEsU5S/nqHvOZdInRPAw4tgcHP/6hL
xJuExI5N7fZz/FrPzt3rtw9ViM490w9aXleckr2kLrtzGLTo+lWv/V7o3ufXuT9yWYbW7dLiQSTq
GO4mkGIiymCTToqKtrB3Kdo+d50X1IizV+tmKY7PdyqBc8vGeJ2ceMt1mScJpg9CKXrPzUBA53Vi
x9p+sQwPMQ2gDI2mgWCqQ1Nr8kJjjKa4hV1THCNFg9YiW4yWX3YzktYMfmocAhVoWOxN19Ar2tuE
0QZ9HiFvb/ll68NVhB6UgYAgXBgRx5BqO1kWoiTBwF4o7xt4RtC9FT1Zdu5JLIkOr5M/Ck0jOdaV
3cjYOObZ4622XzRSYlkbUJ8b4aYpv7caGGhMmomCHJjgh6f9Xqm43vaqy9UgMy+YCfG5LBDDSqCO
zgmTE6vg28zGxMPyH6V2jAOWsGzFRZyZpvNv91c9OA8SrdUOdPQW+2ucdlW61BVJ6rmxPiOlOQ5L
rvm4nT5HrxSvQeW5KxsOwFB4vlJal2JHmUF2/tLpwFtU0dia6SUe2Enb/+S4m0EHpyEg3694mC1I
1ltKfJrvub2Wbl6iy6cbS1Xi58iED3QyiMh+rE7c/qTnICcUDxdrwdbF3yEPVxu9Lfsl5xNrsfyr
7Bx8TndSXt3LdLMbwx+1P6wnc1OVPl0fFejtXDHKmBSAgMK+RgweJGxUC7IgUwaqqiDFyrxgriKN
rmbTcQJ7t4hwjrwA95+fUGwburHSzwSnt3yrodtA/XYgaGLADaBIh6VMRAiYJCRtLI92nZOW32Md
0lBvb8duqpyjXFcJrWf3tlooObn0FG3uOQQaEaX7SdgFGORlbgFj76fZkvsfSi3V2PIH7IG1QC3u
on3Pu6i0GOv3xktWfEuQhgbvz5g+iqdl/0M6sMDo9LJqChKpTRErvzFZQprueL4WSmaQVLhZc4tq
Sh2qzNybnx3iSUBKXyK4vKnXpRxfWsmJp8+lR/0AvSV70tr+qjPVHg7br7+Xpeuvf++QgupjvJmK
SzkPqfJ5PVBE+bnmYVvJjSgKEpxEkly+84A06H4Q8qjziklH+RBNKm4BH/DhFZwiiJI2Ztsbg6we
dOM6FlkYje0XmUwKHd0vjJ4ff+y84SaM5eFnJTdnwTg8eOnCCG5qtaJzrA/QGlHLQgmXTJgpdPP8
1frrhOBb8i3dRWIk58KWktfLl56/Ik1uQYJ7e3cWfLsTfBWIIaSP8+crO+T408kRI3EX8t0cL5VD
ymTtaOw5HGSYDoWrBdi3dOQgO1UAQEG482fqy+PHy7o2r7GmJ4TEhK4oPbR8TSxoUOdVvH0+ly0a
l8yvfsDiZR1S3a2/bvUb0FEsVMAR4VxIr9eMVjr35gtqK7iJlNDQxhpY/TYTXRm+dYLjeXndsIDD
xgUWbHgcYdyPshrdtXcoITBhzAMZInB0A3YES7S1eCl3elkRwm01dWM52LAiWvAK8ITy/maxaF9a
saTbejzf/siNdQO0FYc8oDbeKvAr+etPlDOFJgXPKNwd/8JYSVxuXcPG9r6hMM00H+8LcTy3Nxft
/HZ+u/U8sfb4c9dohP61fR1ImKllpptvCojvfH38Zbcefz1M4uKEzEwDjNZN6fDeOJH93J3pW6fh
vFnfn9l/PjsOKgs5IetfOOtA54HbRksa5NQ+vex2W4vz8e05e05ywa/lny3WJgk7HS6JrQsjbW40
KEEN9g8URzBmGzYk13L/cx2YRiLgYflja10HTeW4ry8Y9wGe/hsuy6cv5PYTV2Ddiw83g+Tci7+2
kW2XR9Xeoe3xsDv1Gh8To18F7v6yPxg0FvDOVxCnLfJlc22F5F5SYYzwlnDDppCpL0+NHVi/0F9s
Z1kCuFTf6JP8oXoUKr4Jhp2tlY2FFJdwr2XIDWaXZeeW5opSgcoBTwbtJY8fn1DraMjoJbKK5l+V
cJ9vaw8cf6x0+aOWpP3LrocrNgFqEIG3r8Hi2Qh5riNP02u6MfZSnEtjS1qy+H7QrcQG67f7x7Nz
BeIfdCX34VGE0qqZKt+6DCcdC6D07xu9W/j0m0FudhikWlJ30HkWh99c01N/t1jQxk1TU4u4Uo9S
lqM1xEPlAwSqcPwDFyz0OpuGyk81xDvkWxyQDbyrJINmPf4VV7fRDi7jbzIj3/nf3SZIXg4o9wcs
ZpQ3i1t2KtPEIPmRnyxJ5Xs3relT06vHur3bXGzzwJgHKTNyfrYZxohaluGvcp+CKtwu4mp2c9WN
GsfDtnaGYf6l7Y/bzDoC0pKERCnhVnLvuZXcJL66eTyL8GxfLy0B1O8GiPfMSeiPZYAZMGYGd5+E
DWZ0fLN6+uXByw9XnAcf2d9zqmLNVrVYZ+zDsX/rV9LUEI++BzddkkGhipE9YxtxyoMG2F2lsdc6
MgTZ4H+OP2ZXAr8LlfTv2ZL8bBRc9l6imZ14qMS6QEk8Edfh+V2RZWFdDM4tyw1cBA/NSAgcEcQ9
O+LsFUUzd32gBS1F+CbL98ztvn1Pfb5kfQu6p1YOS9VjtlbVhX2JMI6zt7hUsW7LyW/+48Uc7bma
W82c1DVZhUyEb7HzOT0Z4lCDSY7zGf8+FMqIW9SZrxzI20s5DvYyEUwIiv6TxVcHtEd20J4W6UQO
U2Q36by9Wflu1YjrIET0Fo156xbIz56GzpQ2ZqAEtWrxeC897oC78n+Jn3cR1anQze+agcG/hMJm
23p8LiaFNyUeBmySmBVaHKso5KcOfaJEEUjuqPGml89/fKb1+6mVmh+UunjHZynXVS05ic/+icLA
Y5ouXilqD+ItYe6llz/wmLn1XXtDAbaVhUY05NWW0nLPFB0PJmxDzEsXPqzuPl3cpm3xKOSVfXld
3i5KhuJlsvJAzTkp3ey874Vh4TdJVqdK2pTPcKSTFFtMa/FIfXQs7wTf0QP8xsrZcekwLidQ1MBS
LAMX1Lp8NqZAx49nggN8P353RPXN3PA1PA8eQ9Dz3n429OX2Kt2Jaeebn5y7pBfqVi7vSYyaNRF+
5YaGxklrPg9YJenloSSSkKhXGJIvpctRtGHpob+b/rGrfufoJETYYqgVFv/OSeL3ikm9lNLqnc+H
z8V4mPGqS8HdMN5f5281W1yLGauWHRk3Q3MzO33dDXsFZdvisFiWYLvf2430eZomTttUnbBXMsoy
FEjWc1ad0Kx4Y/gl0/rBqoJQ9L7z0zwUunaJ4FhdzfmzFs/iiezwK8+N5tHqkv64u44sl4PdKPYT
+zqKH6M3LB7bD7xT9/x9GZw91iHpsHj8vr7ZYH8pISj2utuGqXquwn2aUFhhcUF9nO9ff4hOuW6L
cCbikgHyAKaSo7/kK3/j8j0Rrly4+ovSVXAnySBnyb98+xzLYbCW4eNhU7Hmw0TCcORxT5JsWDbz
Y2mcBZKVCtmaWBNiA2AViQkq2935eQdmWKo+xzJS/4yzqompsZ2qtGwkryRTZAhHAhdeQj9gKOPd
Dr+ePYS9WawEfUF+h2ePeD5Y96wD0gjOqQCvmYp2mY1/PTCeuovEyv+RdF/LiSRbFEC/iAi8eW2q
8FZeeiEkBBTe26+flZq4PTO63WoEVZWZ5+yzzd8X2DR+7I0mT78omDmySvByzNxc8i+NgneHwmCF
wWIXHcCs7ciWelEf/RVXsDvba3mopywnoQf2hZ7MXg2U9W6d7UohfUgeZoOQVAkZA17m8OG+2Uau
d0kYRu4jrDQBLsH415cm89b31QQSwCClw94gmNeAf4hoNSsHkJdfkCbWR7XUM7NoTzCGHmq/95vz
UJDpwB0bmuBvV3TVvA1yzeASfJMdE/a2hDEEtyYazvHFXy/gDKhA5R5HaaEhiFOj2Cujc1Wez1M/
iWeMXcomdvm8Dx/9XD9NWHGfOpHsy/ZZXmaGBaAuQg9fK9UlBJDqqE3htndmyNep9gsQTV1NGqcP
u4y95fPUFb3CV5WbHczr/Gsw0HcVR1+5fun58Zz/2n3cxh6MLHjIVuj7YJ/OxO/DlbjTNTudlY+R
25ru/W2hVV4MaYQo1lTp6h5H+sfF9M7t1FlXfLiwRSe1hQZ4Yu/35GGSZEVwcXoAcr5t4/zwj6wG
oiZ+8kCkaoph/LLjtLSPfOnDCop0vjiYgCJMWhxwdp1arsN+QVn7CCVSm1WTkrTUYEsIK+Qrl7N1
MGLQ3BdDN3qHedSOWGWV54Sf0+xJwegQ00g5ThVrGuaJZusMqiL7eVdx4cyXBnCZ1fhkSXJmfeUH
kwn5NuHwG5iAI0iRq6xa2jhthANZY1nqL17Ob85qY+7UeN5Tmi4GRj3TxSD/JmG9j5OS/N6/Vv3l
5LyIKgifSd8Qcp9pO+iRMFl00l20FVypqhJP5RMwI/4PPNgP9QLhESK+9j0QfzXF52E6VhaE3Jeg
6uxRfROaDJkn0tHgTuhH+oV3JcfpRw54DdA1D2HT7bmx3HuuvZ8wx5nFyr3bD6fFyb4cV47PpGPJ
s0TniT/m1brqZ94vP4+2eXcABWA7tgnGk2KKG8uGWHLlyOZRkzGrth2pmXpBN7r9vnRWL8lgMdgI
OOskL+snbrhNdjBwJ2wAXcitWZ7QRykotIKbMIRX97MgHYHB0hPNhLiRZcO9qHDGDEA2hnX78ZQb
pvnYVOWfmTEixz/vKpHY4kqv1AOOElGk6oPdNpq9Hn74H/dYn5+8FMu8BSv4fzjpi5+zEB5KlE+j
w/SgkK5ur62soOun2zB5X17/hV+8F4X+3qvrj5S80c7yIFq1tkzV8YTXr4pauHe30KBGT/qMSl3h
dRCTG8jRl8fzOFWuLfpE9ddXWVAalsjx2BZa5L/z+PxFaiih+Blv3xAPWaA4a6ZffeJc+68D4jP5
tRqzwlVF+9snx1PIyGBCpLpnqf0mHRr8SWHYYldk4qPp/1Uqhr7pD+k4VgLkgdm7YE5EcqJJq7T5
Wp17t3lUDOMIGkU/ipNgcZAQTR+nR7ndYVrqw5eVqElcAoxfWid10PDQnnU55DfPtYUicJjr0szl
AlXacLnwNGI/SYDUO7UP7XKzODA+eNyjg8OdAKc36hSbGcxSNUdv08DmHwQtAPC61AVHhxfLOQop
+0i7fuAuXy6uqGv/pvDYd0UNJP2zwqRPbbTvslhpiveWzaq32KEatUcDCHDgUdBibl+JuEJnQCBz
QU9ZfzsgoKfHNwUybrNmEmroOJO967oWJGRbSK7kJIUsjRSST1iWromZT03yImAA/8yOHhuLpNTI
NaBLJDo7Dcq2ZQMtNdat8qTMG56afVS7dnMWSa6dV2GMc3Mm6GwBHAjSEp9OIq7Cbm2w00hPcsYa
2riLg59YDAFscOfawDuqwdke46MNgmGO2j6GSBf4d/isIX/aFCgkVgnfmin62syqa45+TOSvGz65
w+Z5xBK68pTUikIIdBv/CvdAc9DRbchTYfuDvcJIF9YOelsfyWQh8FVINSkYwObsyph2BfXc7A/C
r7g+wTXcuM74xRrbokoQnVZ6OAHUCQNOCgbOMxbDyzpeyzsYIqmlL438IiYcod/QzwvIunVQCjAJ
5HS/ek528ZHe4WWBXbAxlzfIqsCLCtVg+kWOB1lSuHoIJpfnLXtV/sNOwyR2yt5YcMq/GjsY7DvX
+PqNAsG0lhtXBF5JYqd1aSwZ1bh018kHC73dAOdqcMHsAojdmgAmmFSsU1/xwuNVxolnjRTtkMkP
VSlp8Z2hzlO2CPz7OFLsh2QiLOa3ZGA8WZ7e38pSyflVbmKBuPN/RBEcHMFTjFsuFRakDhUvbET0
dJ8GyeTsCTbDNBS/rhiOMR6IDmyt+t0L+EeGGjy6SAG1f9qdG7LZG4vPBwNi9rqDTd+WMvzTFdAF
7ScJCa5HtZBmKW4DcbHQYbpXXrqGEprmHkgBzBVIb0zC2ppLGRzfYQCLpIUgznhi/7Xpl37gsd1r
ITJZOTgSfJ+DE8CVA0D/ZY55f6mxGYOC7SrKzZndYVGV+Uhebh+LGYuERw1VdM2uUtKccJp9jEjN
ipUtS7eYD2sJRGjIsic+Pv4BSw1q5VYAdZmVsQQmWUFU8lx59gp83M91yK7HEOzI4rwfrKwlP7To
jlfx6bnS1hLby9qe33ksuQoFlLmvPK0gsHB8oWu357EL8e4+736vOGPh5oQrfw3C+9Hw+EYvy71R
77v32bh+AhsfYcLgRPt1WINxYCkXJQEUDSE5rLstS845EsbecOiHm1Z//eXK3qtabhSgd7P7cBos
W7MYkGWMsKshbDijbYPFaLevl1/Kv7ledpAfFErWFxduGqZXfsbQy5mBp5FrM4lgQlbnos8jbAGA
Zm8vYNKXYFeW2b4p6Zv6coh7X74+2rTRhhT/ULTaR4mN0dEQu16KR41CL/tb/FUuSJT+l+nwSIPw
DmbtIPhfoOIpjO7fzLwjQAHUFYaQ+mA9MGtnXgJwAv2f19M3yhxUOHVR06nxcoV3uKB9ZnDCm8gR
PYB5OTAYn3CWq4OQjx1Ilyt6pTe/02sRxgQFucRovz9D6/cZUGI6HKKJK4+qPhUg8w8FIUMZWgfa
AS5GUWUePQZJ5Sk7ZLDRQo8P7Nq+9oJtU7mqNE4vG/x3o3KLe+AviA+0fwruv8Uqu5TdMUqLzbj8
+7p+H36PWsLo/MT4vwc9V8hhjSGh1K71dJgp3X4xSfR1wA/k3WY2Pr0sy8xfS2Pl4vHtFOQKFZ5e
q1qat8MswohW83UZpje1OLNSiM9TTt9q/vdBpfemXmXl2s8PT5HaFph0Qg6rCxGI79+3zm1Nh0MT
o+FogAkBmxwWO8W3oKdJBrfoyEcV7dLzamiGRFdLfaS/FwPSwo95OVr9XtG+YkAk/oo9z3eGTSV5
sScyw3F/VZdNXUD70teKWwxqPUXcLJYJlDBYV3N0g98MOhOCjqxp837xEKCWTGyir6DEsPtzaYgu
7yafwLhZy2NJUm/6+rPI/BsZ0CLxOITEnfnSWgTEFj2FgBjjrFmVGjUqva9b4TIrVF/hffdekV1z
7GkKotMs0s7nvpcMwnvH2yiN8UlvaLC4P1NDy96jGYhNbs/Jp7B3ZH4ckpiUKqp1l3zVvHjZOphc
OeyGSi1zGuyGbs4DYWqxi9evPifvBBsaTlYLUShHjR8+s02jatFmGwaBf746oylMzXM9Bim3bgav
6is/5j4JV0rx7EME0LGMXaXe7hlPJzX/urEu9Y5mgWIZOUBCmgPynS/xpzgdvq5bxyJRnw0tpAuA
U/1d5wyXC5fg0XZp6UYtbrQzCsFaqOMNqYn3uhUViMM9sDPC9Qv+joyg3gsNat9wx9bDkP3AlyNC
OP5at0rvkMPghrQxHbPUyaTDYveE/TF88p5+Dti9sM5NFQKfKIhcbio4CoVjvCfv4eI1Y1iTYd2u
6x7mR/44X9eX3mr7kM6YenYqRuXhCr9WObT5JQgzS5sZHfNpHhfy8XZaHl5qy7eNuNeYWXff+ZZ1
ztw6nKR6Rh5RxqIPtiJfx289evKLvDOFm4OSguO28ER9FICaUK1x1W64dWYlZlfbUg2Rm9V1DSEv
uO8y8Q1xlKNURz97Qs6CFyzO1cMHvtf4Uku1NZhJJ0MYRMFiEi2ao5Yfhk97dgPCEGA01Mzv35bc
uhr3aQnHo6djMTt/MLkMh7VT+cmY/RZB/+vKxvLQImfKy4l/aBPavoGKwoJXaayrpHGSLo5PBapI
RAKQHldSVKDbz+Vd8aQuUsPsntdW3X0ivHF4JYrefq0iWH4IUtWf8V3FZmDnn548gsnC7aVSc+ju
Bqtfa+vwad2gu7dL79tbeLHQXPjMNVyYTK4RirVnUHJ5sPvB1wgHCwjfWRtfbXOsQMJjCvaJcCZ8
Hf7JvF9fb0365HlggklncGXPNqcVl/WsG2Kz6qmGZ1jMnm4TvtdjWB3PxuhKkSabbHWBufhomMqi
pztLueDM21m3mhkMhdibUoFHNsn+5ReLv+PQdag6hjuhChrp9bPhn3q+C1JeThedWy15CXP/CpeL
8rfh4k6LVP4uNDJ7Km3u/v1AD/FWUmr/zDvyhm3BsnC+QkzrqXcpBA4zwD4Q1wxhQwz/t80HqtVD
TxuKXBkfTD9NVNcNkEk4Cc1D/USMvG+RGkEUjl6GSiNQwaZ1S0Wr8aMchoSF99AA43u0MQo8xOF9
2sRz9XUgZcHpwgRMskHmJV8N543jP1w6WY7taz0f2/yucH9TUSa43NUImIf6eDvoPL7RwcfCORa1
wOnciXdwr54LPwjp0b63d1cMmTyMGhjFlzH1LVoNOFEfI/ANU4JgSQBWAeLBMJI/G616iFphz20s
jQ2PXpFYprZY59d49WIR/aEoAmHXZE8cCw3MwGesqmSPXQOCB8emHzwdg64ElAfjdkyLGz62zn+A
UL476oJFDysZ5tXVR+4FhFx6kcBOzXYF7GipkQR4YLHz+x4piF8ZQwZEiCXkbhEx42yy47x9zkGa
kFBgxz0CO+cGi+51OZQiWH4qe6R6Kxbkt/ojr7Kp73hl9TfdhBSyPeolrQr0dSRfYbgodzLyPwal
5ugpIyOpFF/bqBezftKtDK6Q1DbhGGg1u2tBgK9MfB0grVVrjvaA/rOKs7MOmHaru/qZ94s/eyCr
yXvmX87Bgzn0qFe077sIyAxmT2HxTmjoHjfTCa+TbS9amQK1VPT4yk2y7Uv9BGf4utSzbSB2gQPF
V/rYO7YJgRAgrtlmwPE2AKAMuEXDOYQ184vezLkDxKtSM3PgVkklV2hu05xAouWJho27IRSzOLTR
gu2Wb7oaO9hoSKnZT6Gs4SMiClzJtmrHdq55bBVMbXP9fbsyAMpxZtu2L6l/o97Cx2nlt81zNp73
XZpUoZp/Ar4nk1l/0U23IdjJcN0vFuobtMEEiaWauFJctxdMC/hyLeNyr1xSLHWTVpqTzbINRV9i
WKhIx6VJBY+ne9Xopf/JiwR/H7rZxg6cxi1Akaqi797p7AyP+kcTQk5FWThmBieoPPSc+YzwWlM2
NE5mkFeMznX9cGgsM7pQmC3FVspGZRTwB9MjyK2qlJDkdgdXwHVUwX/MR9WcbpjbaS//ZM7j8UO6
ybb3FYBQ9dbddd11d/9UXVRiN/rS3c1g2LXqelFbtUZ8l01f7a62ICOKS20xdDl23QzZZKOoq0rR
vlfP5rSIwoJ9tSD7aH+t+XykiGcafVOe9rrYKj8t7Fbm1swxJHh4GkmDWwDlTL/QX916qY0xctLR
adLGlUPeVsyXsvM/4vqw+W7a53T94loR0FuG3AYH2/adpLFUyzVvtzqo2ujkxEHcDmwycm5K3izF
5UpkLeR8W7gNmXx0xEcSt72r3Tl5P21YL7Z8As6T3SM2aETzdljVkLh47RvZ3o05tn9XONdn4sbI
LTWLPW/la0SI5/g1VzcgGJXDUawYPfJPuWoqQ5wMs9ypHcPcTDXuvEEFuwRaF7QWn/1Sh0SxaFXy
moPjcoiSy6jzT9X1JSqUQ6vHmr9NcjR8/D4GO88mzjF7gLE54YxoTm+5Qicz275+BxXV/Uv9N/tS
VtUI/1pd5wd7zea1N5pCeVa/WG1XVYjh5qzhAEq3Zj3n9v0anZccPGF9Sp6RM4WTeNUYwtDyuqmr
v/fHGlHXKhtp3HWIM1TGELGX6cPBJdPt8nGqVN9a9mGwaJpSjpdGBk7eOHWrbyZyE9ISQ1kLpzo5
RR01axZs0VvyyWXKzBT355ipFj59wGJSu3zCz8Mt6lp85j67ZQhm8MSuqvenUdeVvIVeTd+lDT0+
GcP4TGczuOb2Ee8Drjx7uiCXvly726+T+9pCeMq+Vt7LE9Cza+0QSObRX3hZ+fuguVL4fme/b7gM
gaety4Cb+FUvDx0B8zfqUNxA7BUDXke5KXb6Go1GsdHYsUXPmR4STKuGdtXTh6GKTWl8fDM6Ngcf
1YOSe/OyfzvAebc4fJfmYSA0G6/DNODtPOR6+Wo4fygH8NOyI4//2QGmd8jQC0W2Ojn86rNys6/E
PI+LE635ahzCBpmvvzhgBflm8TPEGLAM17Y5ysGePmwB7O6cnLtiWdkdN4lmhh5Yb8YH2qUdHDCP
Rvk0+04PS850n68S5nxGOUnHKNdWYhvNf1l80B9JKdPkxTHoW2UsBl7O22WMtba8/5NtnxFdYye6
9dfT2Zs+Dz3O2ZktRuZBtiUml2ZpLKBTQfH/W+zdaLiqRVLbUUwubJzUmysu43MmXmrc8gMBOblf
UxUTqfCgFH7xf3Zx9o6d9xzGjlzaN7V0b9u2InLNuc7r06mQ5Vh+j0r6lafRJiL0xZhn3V2RfhLf
ZjFG3XZKu1Bc17PrWCGL6u7zekezaHv/V/wykfr7JMXXWz/V8WD+nO2VvXTv0T+3gpo3PPdWtQZ3
ZhG4jvd/qrnm5nP7RLE5N+eY9VwTm1lo4QNH4GGmpTqXNCWNimP7mKKfuyjUyIAp+DTd6B5xajI6
cDdvWHqWW2WAZ8z3Uayv32j3TC8WH4fPdeP2fCMLVff7xvtfFBDy2+jP8dNjqWYRzDP/Jnc0TdQM
eByDnVNGiICyukhHVVbcwuDgbbg5JmVg83l72Tgd6zMpABpIBrW91Czsa0mqVekvBqWn5HnTZ8KS
iOUNbaNgHkGR3VFGYgiLnPhs4hxcffwXQ35mGHHlFwQs5V+4HPo7Z764KgOvokWEWoNlVZDBco2d
7T7+a1Lrgv70r2lDnCFVi7q2Vqb3ZdRTqBNbuTxaIYpNoZPYfcy7A8Ll0+juOir2UQvvK884fVDp
42/YodSb7DlmNTw+AIgBEw5QS3ULm8IgZS5nLN2Cl9sTjWhmT8AwhBcpKsStALFSdOO4oz7sl0oN
g+A1aho9S2k/zOmOHrGvUV4zCGi9Iicjf17+NrVp3R+xl9v3AuiJOfqHZwhJu6/isPNQqNvbepKY
gKWt/a4G64Jd7fR2REcCD9E9VPGaIPyeciARlrakfNfJ5hmV5z6rZl3NkGe+oSCbsExBhPxcT/Kf
88laKa7T5n7OKkp/INzivaLWTr9qDbBz9Cy3QGQkp0DwO/wuGXvCMFj6tL20IQq60JIZ101AWR22
brB3GNx+bYm4gt77ah4/RkhDq/FlgMPpOkKUfErxHG8AA8DvND8tTolP7sCnfdWpWGYbEdg0qnTI
kZt3C6lyutpSNrofdXGlda1QiM3M8IY8ji53YrquX9NyKn7z8neq4MS5sC3j4BmiSbXINN2uheNx
jUuFpucKg/wH3wkugzv30JahrJdaGz5ek6spC4O3S51vMAWXaPR5Y/T2eHET3JNH00kLLvbxUYFy
p3+5Hxc866UZiuyh5XwBvEnfuX0QPMMK8CALh66Rpk+PvKZis/ZgVnZbyqHDOV6Xarogg9iRnIpN
jELke2wwBOmbP48Bi3pdMtxmZApCw1U+pGoIRC6PSwmKxtCZ0i9P9TaHjl3j2FoiDPER2EQV+RFn
+p7avr11GM4HqVR9dauX5ozYmst1vYDJZS8m6FGo/5XAmEPYK5qQwyXOF1qHeX19rp08HpVoVWwg
ESWoEKPO5VazOW/nIUygdIhVjsE4XDxR+puHNmU9CsbiEi396SQp/TuqE1WWWCyGmwA4ayEQ7cZ7
rtjp5p1bf/53z1UrPbje2sfDcJ+f5EVs5KvXlwLk4el6+Xcmu9b25qvnX5SctbksfQedKLz+1rg8
6ofQTOSW9VPSWNuSGCuSM6KIMdcGO09EEWNQmKI7QjLX4L/v8tjq73TVCstzbbZoPOzV52Zed/Gb
TcftewXXtnOQB7ptzbkXLD9ck8ei59dI6Z40llmRXY6q2uZWX5uVw6O1w5V2dtkt/Vk5I1LlPvOQ
oVs9c8U2wuX4d3u9FKJDPpTy50MdpwZ7vcSix5al0MQKOP0r/Rr4X7fkWm39XOjG3JEf+bh3YZk/
wsUUg2MRxko1anOYMyRXIAgEbxMIvhBpJbxwgj9Gv5zSTzrut9nbgaZpVC0jEOQjpa1/M7jIHjoa
nz340AHt3Jtu35QwnBJb1/u/+zoWw8VhXIvFcXRX5eleSNWIvMIvWN6yyXN9d2yW7s+XY7M46tk8
kTEro3+lMLSv2wAyp3j0iPNv8ke47p9XjTLwQRG/ajhPuEUYFs04ZNxDqENZ/vRVWFL9Vmrcbqbz
0ca+namHBprXPIf4Zes8ir0F7fUeHbAUnbMt/gyj+5dB1TVTT9nU0w300MexOWI8vNW2RqInRg4z
Et18XBIiqEdCsis34VjaoezwNH48l+A4w31ScxMQxDhHzB6RapF3xPldNsf5HSNuMXEvBIZHv7Mo
1Zz15xAkZOx84zBZ1jSsuppN68QlJvmqpP5NZ7V5P/0z3dXzbizjhGfEscMk2zh1X7kX9vWE3dCu
77CUahqQ47Zxe3xcV931uXdWpV0Fpdfu6aeZiIZr7T7/vO102AqSxrbyktxb811rjcRa7tyyDFgi
P6S8Gl7Lw+UV2ao/30XbXcv3l9nV8PPbL3mecwmM0x5aRaIdXf622KlkuOzPn1OR9j64w/SXaFar
4aG6aui+O+X24fUwvHtqH6+Z7qa1q65am66/DRaIku66vQY+RMnEg4vBlQtUrOMjKqhTMcJ6q7pu
WW8XcXFib7T4t+gmlmR3g5/rJbfPvq9WaSkX29l36qPWQtm1jPKdcu0yzHcWjcqUnKi2tGSrnEbo
eJuZLkWpOdjz/mdes0t1l7hgh69llP5JRel2+mfZz/7kwQnux6Zlj7h1Ge201v3T8FS/va5ap265
XWzwtnu/TNiB/OCw3d85srYvr0k8i3aTsB4H2SccnVRni6jIrepz/37hb++sPVRBAPOfzSk61G59
VeTj+Y+Wsxs/fjPPp3GJtxNPTb4rXGzmP6WX9LmW7ZVtWHYYc5sOoIJnDMhIG2SQu6xBgAqj2qNf
vkiQkeqgrDVq/jiMZdSoBsuGQ0NMSJqO0Wv4eRCfs0f433zUvn0aN3budBs109XKtV78ukGYj98b
k455LzWeaXLgyDOJpcIkHSC17DQNGwzE6QDWhloS60lpqUVJIjUMp2wYldEtRsg3BpEdMfBVFbDq
Ff8/NG+xiQ1wpcs8gf1FpPM14sHWeozLw/BaAUYLNDY2246kWW/9Nu/Rhqo+v+xc1nJ5WB6iyo93
ciV9e1kotLFOKlYJk11UzHKclcoHD35PfZrP1Oc9o5k/idOUcwVnV03KODTTU6mENhFO6N4/HE9s
Hogeuo6JUP5efFwGqzElA+iw+I2hrL3S2RSnJkKSS/0shTm89E0ht9XWKT30g3S6yyc/V7gt9qXt
C9XK5y8xSUXky3QWfLGEVK8+ndmKkFxQieVQlucBYHRV/fJJ/DTHMzqZeg6+HQJ8Vd/FKWz4HvjM
+7eV3KQvXdXyW+GfdA7nBn4XMhgK72hyHXJgw7S7D7H4XHW+W0D7wGdj6+92oPIFqN0PFEqvnRZl
b7g3i9TwV45gGDZYaodIX1FThXfcjk6OaBQ3hhLMwkHXvC2ictWDiILTZqUUHm77UTn+AyBLDMt6
yasDx0KuolfCv+CJRtq//Jw8bbZBGIlTLYIKglA2k+zPzi63rMIH8+g4Lc6WgVWbKcfbftaa25qT
xaQS1bSwmnR7CalYeJWNBa+a2lY3Ey9vx/L28FPzUWqQ3KrL/nIvcIf7X6Oo4kVj/Vd+z/8kw7+X
+TtUYUigpuTLC86f59GhfuwT88X3Zom0u2qxDQrw5uro3+bp8pYge48v0zItuxkgdUPkX+mOeoKH
Vy8FilGLvZWZSjia1FLNyv0fasumjnWkdunNgffCauGHI7vRsaMsyVUprcb4Po2D3/ISSp9K9djc
DyrTEs3374gwxYAc9Py7RCkilbkwg/B41G5vx8H845qL83BT1wOyilyGVXurousiHd8NgpmVJFDV
c7vSAB9okVVqaTG1POAc4LOfHTw7WqHRnavLaYJFGSyUFh1QXtKZT5EmC1GJ9bSxGrJ4xx6iHAkb
B8CaFRCgz1O2qCp1o8e4gg1yodIHHwb2wXFq8a4DXzN5ERQJLbULBLH+sufp8zhGkLZDYENq+wu5
2O6EXl4Ku5wImS0Od9B4FJ5XH49nfe2IuPVre/hnFO2X3wAd2P+OrfS8mesDS1wCfO/AwFW52gep
R3tqoQcL0x6PLk9hz3kZwMgYPb3S+cO8M5cGNJW3ViSlU5PPdDlwj+VYthMs/EjAzLvlkHRyfdhM
2CHtkXibRmyVOo8iw6cyNudxCrHRySHia30QnX4vHcqT5LcyLo0RHLKt1QuaTH6q92CiI9zDqOBF
YLv/bQaVj4qevjLWzUm5HE33T3Z7R7sxX/KpGCs+xLTWCbIel/riqlwMnZFk+094i5bajzxv6kEo
0QIR2CYv5XoijQy96Upx1E71FXs2G3Q7bwnRqhwV01gtt+bJKCK/qZsjzZ68+1kPevREyYBNcqxR
Y93ftLVMlWd1LsxIWPbYF6w1HIYP4fPCWhcD83lG5jVgI4fm/dTTg1Sa6686hee0hwxAk4PyG0li
Je+6vAyrc/bfLxBjMEXIuqVUDpzqWMVMxj+DW3MA+gNWZ8/nHwZckWyz5HXRDQvbppPtZvrFoWNG
NCsqj6smtnlWd5mdOEPbWeW5i6Mb1AEte1+5C5xYYE1b1rlAwZ31lIwOlaB4COGixcm6hesBPPyg
TvmsfOD/hG6ZpGNHfW0Mlp84EC59jL78rGp6tfs0Nf0+P/lzOTzLBmRNCQ0Hg20QuZVbhDforGyj
TFkHOJh0XW8OCEim7TvcrXCc4KJ5GL4kphv4XyPuajezz0OUDbm5+zdNnLPDX/n/eGIqpqL1x1ir
e978YvUcnKtG8Q8v1RWOMvUVTZnIMGiEMNYHuau5WoSQLONIdLnuFtxbMFgUH1CgRQigr/68nGvL
65p5xsewSS06neH2plepEckEFR+U5Rz+fE99R8/A/3OyGOvqEeAbZGz3b2LDv8Qd5C9Dn1KNP7aG
9h3Fgdrp+wSk8HEdzic2VtDTfBWxIOCVfEdfLi+XkI9AdEbLvZekyv7uRAI+YypmXwFJzjlTx2Dm
RT9Y+Ipj09qgFWC65OJcqpoOs9Fz0gqsPQGdNBfUgmXCltoZsDExlQ++CoPZ6+rn/pl7WrxjSxZf
6OZL3DYO1eRHxGW12Nw1ip3M16OeZlg2i0a/fjjiwNyBpvGasLE+9E0YKz/a94oqf29EFAATlN4O
VRG9w7ic9wQtslUXMZWBOnJqjlESKOTBUnueaP4OS2IPPc7fPs5qOOkNWqh16A38FWz98XzoTa+w
QQKb6frK5t2bWPWxjzMiLlJvKwS1KRcdiNq//EuuezErOGBvMk+A/aHL1y4tDgT3/sO03RinKoWs
I0yj8uXJlPbRqdyrC+K5FqkFmMpJXM09FXoyOTpsd1maIO4y7EFWnKFOdFdRAfFhVyv9oHKHqWjm
B/thE6Irl8McXsmJB+uz/wdNNkxvl7KxO49Y9rWpVR6oRtuvQmO+ilS99+BRY3g9r0QmAzs8TIa1
qSD/OvBXs3YWuej4tA7xAgWcRHsfqlTMRIDLxiTVW/1Uqmceu2z2VUTTYDiBccv1AHUZtlIddcod
U2joAV9LP46DcfqzUt1SfPNla+DV3PNRoMiOOtJEBqOoPEgbx/2W+H1did7++JS9LA1OGggWo4OZ
CQtlWOAo7fpoefilcYLHkX1LBLDGVLoYNh5p/HdQDkQIhpg845CwHCkPQEKjAebB7QeHOuuJR0ts
gv5I7pDXquCLluefEBUD4PJCnMca5haAxcYBZWbIyefavSxqSAoAMnkVMpRsJZ/G6ueve6/UDsz6
FvxbqA4G190BVOgTJIRhgeBKQqt92Om0w1u+dDQ1zyUC9OEfiMxz9kOBnfv4GxWNc+N8pqU6zG97
oDAAGpgkZj7oKysWMuS2v1DOaaV76bf7N+d//kzqD2yeVf+M67ipQS/wC4mKEywjdSvgH0CNSKVf
39RxfZHweQ5ilT65XiWO/gSX8zZ/J0SA9Lfg2oGJkgMT+co/gGA9W2ff40l0cXkC12HZWH0WarYR
SmKXU+71rwv6izAHocV8wHT8VKS7ytgwpuyLT4w0rHmEDoSNAL1+5dDu78XBqAlN6+7rS6RbyFSr
0A6LtGq5dR3huJTA8qziIutQM7A3F5PLNfffUr9yaB74tmtQ8OO2bzqeA3a9Mjrs6h+gWdfRSagU
wkKb9c7cnJRBLBv7GC/3dCM1TgbHTT15cWIuwsXGXjmzXXDgarnW+PaCrpO6XoByzVS/c4m23+vv
3FhBBbz3Isazc5Wnkv1MQ/NPQeUuShv5ayB0HQKwC54HvptKEygnCh66QUKayHHz8gGm4QnKNKBm
8nKqXcYc8D6gd3jDski/dAZIBqNX/gX6hpmCTz1o1vikgMHapOUK1kkCpqBuBm6e31Er+wbbPBg4
jGWgsISgQD1+zzfR9furWDYG2pkRLdh9Y3urT5y5Ir+ypZAlAavkavkG1PVYB/o2BwxL6UjHaqXw
sPp1xrAx7AceN73AJHAx7eWg2q/K2pqV9BP4HaPfWZfVWK63ZPbweWrlQopQ8rNplztYzGFrQGpP
F3h0V+KkIKaEE9/QKITdIlOmkB11jB4d01S3gafk06yd6/QD4TdrlSYDLk9z2YYNt3n7hDfUVHDN
2kHYmX0Li3fxiYSVmcdKhnmbG7jPijBy7IH/Ea2zuESWu5nfMfIXZYkC3YLPwSUbaRC/MElYqMMm
KlXA9OL3QJmuxDLXidIhitcZ6ww91q45JPrtE2KLdz4pNWDynoNJQNjLjp3UpbUa77/sU7hNahP6
GNfyjASPPLSrjT4rT0XXy6lSXWVAZmFv2glLe0eN1UbF8+7dWDQ6ZaoB2S/+Bl/EPGO+YHTYc0zk
+QjkXWti5SuVQnlwyr4GBjubv0z1tG3hwFby3Xvun0sviikqGjAvWMC58mXCfPzaaOd+lF8EcDbL
c2uqmrzPRGwNRDcha/CvQLkpMQF6EGBp9pE8q8vOpUVWV31oLV/On4ufQ3te37SPn/mX8kt4R/1s
MzecNbfj++/F6vn2qqPfZff0fvlB+SJMDkqW5+sEPyj9mvqpOG6HmIdfgbTVcHLhVtLl4PUKhcAD
2/KMs2HwqNx95l+dapzZlYu425mX4ps9ecH78E2gjhDCR3OnLG6sv059rPDf3cuhA0kwqsy2ZIYO
7J5hQj9UCJoReextsyE6FCLJZj3AN4rVHM8mHu9xugXRwJ6z2Px9+24ASKUQFyDb/FtSfZW9FqWp
Whtbyo9KILuOhnak8b0cSlvA/u0jN4tt+bmPmzwV3Oq31Bg/nuK+JKfFNnRsXIpP93Qzu3w3ChSC
qYOhiWqmh3iHuoYwuNOmaEKnR4cAgSJgF88XdmGCYBJm/HgIkWAYVGbGpdqBA58ywFZB4IE7YFDz
N7mxR6NBLUTzHmtg1UWlbiuD22y4p6ExCEJ6N+Il/fum58TF0PhhKlUOceH5rcjudc/Zezk9jR1n
OFAyRIvb+Ko7E/yrf5ELnmEAz06cN9udJyMLBkwHoeQDVHV0VW9iuY29YczxWeHfLkOBnnnRTLFG
s4QXaA/nILPmO2Avkw9qUqJBcPX0uNfN4LDrFpa1AyaTdWekpjNO1biNmbAGtGu8KzdckIyGKDOo
oCHIWQVwOuKa6nGzqHJdP2hL9s38eyvn8H8BQPtRzwNwuLNotvAMI9pGwQ7cbbppOBA8b7Aol2By
3FeG1dvgR+EpIRocceYKG3G2Hn6ro4cK/jfryTLTcqMQIEKiqtH5tkDiX9NK3UvP23XbZT2MgUEh
W9pYctml/D62tlMdNWfpzbo/z/C0ifN28/W//b15BgTO6yv+jpl5fQu2yTYPuR5Up3iP8rkvw++0
wt63ipLuFM+T1Eu2OEQkC6ygRSs7byKdpW/xvoC2VQ/DpOahMzvWlBXs3j0GqZYEXldo/7LhDFmu
0qvPt/Kuq2lrP9txmGGV78LfCn5FB3BIc3dvh/Emhopz9tDEH8kdokLRpZgiu7isGzX6mUnuoZka
+6bwpyxhoXNvZoF43p1547B4SuU6TqIlqwSd0akQh7WJ03ruqEquo7ARp/owTeKKq8psI1I6+dg/
WvkQdbp6xljWzjYWH/qTL9M6m4Zn6vI7B2a9hz1hbFn4OZ83hbFYv5buheXW7s/tanmO0EFVoJVe
6imzDTEkx12t8JN6PGUNe7a167Y2764eUaqXElPVSlNrMW3npYICnr7VK7mmX+ItDLCzxqP4H72c
WbHsZAmi2LF549VHzPLnr+ekIPC0LV4WTk/mFSXSgfp8U9fKKx1UFdvdQPHCoygngZz8RFiyB5sx
G6PyilCWwRYwVKr6HY/M3rybl9nfdG/RvNTyjy5xbGHfWCKUc4dnYGQ5K0NGTA+6fxtG0yZSGonH
whuLisvG7dgoZlv7x1/955D5Tkzp7kadkYWeX9VxqvzEBTvFoH+OysdaZtfPCOdF9/WEZBmHBEVl
cmk5TCkKcidxN8FikRdHphCvVh3f4AGxy1qHoZXfIEXHWvA80h+PZt92qRom2byguqvfkEzVQXlF
rwwKV2UCUIDlWj87RKaZrXGw45ICR+p36iN4GP9xcfUmL0VMWpf3hEGtyrEDv2SN7CIDNsYE9ur0
d8550ch7ejiG/eME1tHCDxVud+7n6i7rBNoF/F51WC0lSbSfQsSCcgoYkamvp96K31CM2X7QX+Aj
s+ltKepgjvtzoYDwm+VuNvjAB6iJozhvk45RJNjsAoUVHDOx+gFkXBFIpowCU53NrcaIX2IprAus
/WO2WvlNdUqZ6AhbZHYKGvpIfg/NoNlXhD7+Y+k+lxJrtjAAXxFV5PBXskRBQPhDCSM5Z7j68zTf
qbEmOIqw6d291puWgGHIhPK+Y/LwoboK09BJiJZPF8RUymBvfdWlSBqiVzuUcgqeOHvOpcoiVVVH
VtD8IXi6/wp1Dccv4CmIuA3NtmB1FqvvAGQYhTEereoX47zsijkeD5fwUWKWZqGQ+tKOImCL7shw
yrnvnQ/+KlTNVx/q6jFe0JBF0xL/5f5P/dz7QdAueae+bm5/zUidRT+Xvw969CA5sx1hkfVW9p9p
/F4QEQKZIbPw0D7nPDZllnffoArjH1S/iRbL9inI81GLue6lkP6Kyl5TNnfl40tlvn5ItFz/Eqgp
5pwmSrtde/G23RCsfcbjtUSFfZmEPiXd/NiJCibi89EIP4uX6r1/qRLtpTW5/ll3ogpMOY7MMw/a
ZjuwLo8rOAMRSUEBUofKpXsvK/lu3fPXDS5Oz/zo0tGNVM5qE3pYtFMtuA1K60dejl/NTpWqvaq3
1os3kUEoVSNCuctwTw3UP75E/aRZZd74S2hYwaL/Uk0WXEmXfJ2sC72ImZzB5QXvuYuJe8M4wXiA
mq2f+4mfkKeyEUu3T5cOfHMCpsjl779hJDyMx+0JaOqTF6wr0XTpTs8XMoOPKNDmo5YtkL7BNOYf
817aqL5gvLqvCrsJqkOs5m1wmozZWOVqRz92k8Ng/D1v5Ip30wW2H/f2zhlTjYwupw+hh463w4fc
5oJ9V/FWt1PGanLAB7EaVcLAPE7ejyDVh4+Qli8u+XNjfOXbgE6VMxVAS2gvjB1TO1Orfx4bwsvU
ziqaxz8b7tH4VPC7iUkfh8m2YcDnrSap8MUUcm6E5EBxp5TtW8a341GEknojpmUP+aL5a+9EOp+P
DWLSLoJGPYTglGN8wF/QKbog9qJ783osUXJt3USBXfpUpJzeyWUE7mDHI4xNC1a7VUXLqGFu2l3r
WcenE3dzVgXa2gigjqi0uhoEC/Qr5EDMpYtpzGAVI6V/jc9OSDMJ9pmKIo/bog+ttx3/hjC6FnUp
FBIsgFlzU6UJSIDf5r04qd0/xdeU0pDNu/hybJgpYeMLEG/8y0yef8+yaTYWSv880/BCpEDk93yi
izwIf73U7QPKIfjyXjSvrs8O8++hyVlW0p8HCIgdQinWWf08sVb/iA1v1SBl9P5WxUZAclfVSFep
sKsSFsgDhCI+Nq3DYanJPxlwtGzPJ+O1keZIiuJYQHCSqqyUvV974x3UI3r7jabv7Ztc77jcksc5
3YwyEEYiOOn7vHw5nMrP7h3jcvu6lTef6Vq8hv8NRO/uKz3I9qKjTD31/WpH6udP+6242VfblPtO
tJxuxMsE4N0wqfoyXa5ixethPV0+2DgeX4fFc3CP7uuRz0vn0tzInmxmK89qmvg3WnvWNj01ZnPZ
ek5MlmghnmvSwVrp2qtxug/HNIm5+Gf61Vk1Eu1EdV9LfD+Yu9qv1vjvhtn5ugwz9Xjz1Y5Vl6ai
xDtm2QxQHCELRazkYGfgzHmAEjsOyDZCssq/68SPGghJSQ6uLJ2jw+jUiw6igwV8BJaJC5eKEh9E
KxdSsMYag8RKVhurc4ZPyuoBWcO69SRAoB7Cdi+7l160cms8GqtivLL68sC+gQCgRz2QGWZQ3l7b
7g9qPyd5QrjA1BRPvXn3Xov8W/zRRCD8Ufv3QdBJbHp+AFHEshut+VL/FXhDp7Huup36RlatZ+OR
2tcpqTfIdONfquJ5nxYU051uvA/X8yw2ff04OIwu0Fr8BLa3rg9SKym8FZkGG03XM/xRcuSY3NYe
7WxvU38zqXQqzqbtNghvASeoBUCKdetOcP+4Jdxnx74T3UntmHYMPFURKTNbkFhBtWrN9JYzVDxG
S0vzclDPPEXGDl+7okmdosP7CnDgijJoVU+1LlOUGyqLVWqUbWS64xFgJjvyLb7Ry3LMa0uu2yJY
DyulglBouQbqLhkloat6ljxpiQFvdt03+znaAtTVcrabErMGsuXf6x8lyMwYHNGVQ+OrJgqvSUIn
z6YDqhboBGfgciA8m2B5MWY8D1JE/L4frCeJdiBmBo92UPfLg/K+vDm4bO8Q+P2gNd0U5r8rGnOJ
IK5VKhD+rpHnSPfDXCrVWzfj2FSeaHGUMi7c3gtqxP6tJ37edoKSiw31InddIfuCkM4hQWzt/Pnq
0l7F2tHOoxX9Wg7iTU/2pVC+h6ipxxClJzXqNWRh8X05lEwCYPKhFDpvixpq+nrvmSWh7wNmRp4l
PYB/qiK2v/fZHrFqP+zvZ3JXpslPE287z1/DUFQVgeeTR/2unY8hFfs/Gi0o7c0E/pfsU3OqjICU
qx8nJRtUzhRlHG34c6ug1J/cP1h24/3Lt8l/QxAoFGzeUfZ5ThhVuobAc05F7nAXhAvLkYRjfYcb
MesIegklG9LXm2AkUj1Se88Pchl9WCPpUXDDj9+KiH1nzAh//AXt/nCGEw+gnH7PMzyZJesDQimC
CEPm73bVx9QyUpHuZ9tZKEylr4XF51E9M1gClOE6AzF6qpZcpmtdWblazWiGXiC8iXdCKkWOZ/Ju
UZVNLbl8fqRHP88i3ezX4juEsIgPR/vM7nLMc7JnaV9bW7lecsJbie6zHGsveumO8TvNbW1RD1le
j6ka3cXxFKwkLSLnX2zqFk5MvWGeLFOGm9hzYdgoZHtcTq7jPrybSsSbeIefmNeoJlkWSPfTpjNo
txNBV+lMBdg9/r3A7tdRZECMyU/LI6/PiwsVnrKUiX57817RRxC/krNesmGqewwxNckCs+55IJnF
R8Za5m0bOPlDbIV3Wjx7P9rHk6oLlcpgUP3ao57tZ3/HJji0nr3VO31PJTDuIxSBFlgEZVLkZ23Q
y/bX4WybghilpvvffT8xXVQzLtZTGOIbzwkrGYBg4oqr4zsVfU7XIBMNIXT+CatHDP4+QPqKSW+6
u5IuGKLu3hRGR+cqcjSNZutS/KGjhGry9Kt3BEqCc6zbCCfkoxgSX9IAcbNyi9dNeZsuYLjwgXFi
aywXXXe8+EhWMmbkqfYNkDeSgtlQ3PqylDKrTB88F+QWfLE4OipXv/uu/Sg3gbjnJs8RoSukH/cD
HcaGki+7WLvgt9RHhdwNGFNaK6vLVvr9I6wWrfjUTUi7p2Ahd30UHnHS+sB58h3o+kUffkeM3PEW
v74jg8X0gl382GrIRXxE1Wd+9PVLRr6lRP5CVszHYaXIHlUugYhF4r7jmoj8wF//7WTUQYSG4LH7
LFRSvjWR14xEcoGb1UNAFDyYJY5jB4tHrYCXgmz2jvqHLusOxopPiEmwgkAOgonzd11L9p4hizVO
h2ECgnLV8ShG7ZCX0Lia+ldaJo8VOtl+Hbr4ldhABKQLytMsmAhngdoin4Fuw53F0NsshnAFUG5M
vwfbNy3Wz/uTCD7I/hvXoeQ76jOfSYFHJ8ak9wwWbvCy0mGzqH69Vzc9PRLMN6YRYxDdQec02EyS
ELRTHuAO19UuLBguSX3GVkMg0EwgjVLnr6DLuoZn4/zlIovhPTcvghmznzmre2eukuj/9qbt3jh8
H5v7zuvbdI/JzZdcfxf/bI26C++JNwQ/kJ3p6HmULBEXEAA7FETedYGevfhfvGecPXLhKuLaueyW
walsddzJrxCKMf5ifTE2y3m0/d3VN/XavJ/o3j/n/WwjUom1eJa/Eq25YsC2YZ7EV64bmyoS7Hqh
hHgzLv/p8hUA7rT4TCVxN2w9cDN6uUP73jQOQHn+JR9d/zZglu2+VfBSnqKN61fSqIRoHwYheSpB
Xy3NAJQqH60fNB1Et8gr96lUWhzT910uQrKnKfBGS9MAJQH0RtzvveRfWACZGnH4rsW8LLl1JwX5
OhKm0HnV951159pPWfEjzpxlQHnc+QHoAjIubYM6AuMjvHlAkX6qfmlde7JEe6/BtadHubX4pZ9/
x09jwvrnjqWp+rZVPn9pG+yaG1YYYs9/V/5xx1ctHDHbjnWN38twg4OdPhkVOgvvsYiddngrwzu8
aR9/N98ySlqZ1hIXtfoOOZe4JPfJ7nvxb9c+s2unf69f8d6tnahTUITQlER9WTu0jx0ddeZHF8mp
on0+N6PB4eZXcpaZwnK2FZG31WXnYEKL6cxhtZVpkM00k3DwKRn989hfdzbWWxh7P++48vpU5HLG
0swwnxDItml9K8ExLa5C7kMYJObkVDZ1nv1EHakfBpJ7zbkfSFDYyy1dT9uSPHakmVDFzHRXdhz/
+aqDoX3q/psLu6zdzL/pbPxuY9HugBfhGRDfg3aDIzkRBIcQLy44JCDvX1x0N3cM/nFTWsIBRAMk
i2elBfkJRShBwgOFrqL5SHyzIh14hohkcgWlEHfv7/kz2QClK6g0J4l/c5jjGxQK8Zz7kCkZS+Vj
K4PCSCcKe2KtFEV98DPS+ntkKqoE3MkGxKulplR0HiT32YYYzNwgZ/l+h7yact536Csi4yOGf2F0
2ZH5riNIWqh1n6Huy0wN0rHALaN7IGuduRkrEUcB6369U5doJShAXuEud3WcXow07nsGGJ2qPVXt
resz90OeOQ25lk4BA2uMrEPeuRjFF4AMyzE25zrYB1aZ6mldyiSKmXQ1eizdT/lrJmhjidrms/WM
1UoVSBa+35XpPR+MlsniPB1MadiX2DTSXRp7mJRrI51QWfGYUpqSrMGT3nu6NlpfvsVpkbJditFo
BZ0ClcSrrOclqOSDPkuIUc5TY1l1FBVS99LxUdwwX78NGtJ+n01DRlLwm52oAnEPlNg6Z1AF0CH7
sX6WjXPIrspmleyS1d2L0blwOufn1A90HjvsxEf2n113Tolq6pI9vYdhE2rjI2z8Q5/K3j/mb63L
rnUQCB2ZOFnUGoufVN1P71xaovRah+76PbWBrZrEg7An8uGcdmYkAEnEBR4Dw7YXzdqBrdTSQ4qJ
dcOJQNWQQe05ViyaNwoO73ZCec0vkn1CzGtxLDcnWkqYgTgvKW2QaH+ewIHCTBw8GxE19iME6TF9
RdfyZPPHY2kBgCY6whn6GrPi0/ln+u054jxSItFgnYM553EpyloPgoLDvP3cFYy8ibsFH7Sl+dW5
zJQTMlHMYcZ6GHh/ycN5bsYime55qKRWTia+n0ruWlOSz7kupP7si0p3vgIn85zYfl8+QT13lE8s
BIWFSXVLvqSC4uRhcAFgHZb5Tg0DNlPkUgunZBia94Wqk4mTCRzapuocos/KnItBisV/864TLDYL
WvtmMXbdPRfmxr+XUbgPbjvoSEdKkSl23kNXeUwqCijSm4HKZOIaxMhexLlN5pT8eO7zSlEeUwi/
sjRIs2SzVaKNFdlSOi/5QlzbiTM65FrMv1Q8bHTKhOQ9b2KYqS7nOw4tL+7wnmSkKbz2hTS6cV6R
g5ROmQnuXLcUVuNCUklxzvtu/3OIhXM96jFUUOjSfeGcLEQvAZ0DI1oi73ViIVoomRU27kP4m6Ji
lBjAyHrnnhIMwiZRPGFRP/IrnmHaLA0P5W/mw8y7S4qFKp+W6Cx5o5Otp4fLr9gkGphbC+Y1WHUj
nWXvYNBMvLuf7qe539zvXRUysWJVJkahRVchxiwpLBLSwOol8iOFJckvJhnTqvVTCQZYJVs+huhy
Qf6NuZt29kA4muBPrIgmJ2CJ++lCh96I58LIlsSmcJLvdy+Y6HaPBYb6IoN0TnuV6nDSKaO8etlq
GO6QrGZtbw3eCxXRhkJtVXDvikMMxVIm3FxnCgW8tYbE3esOmUhh8xiHie9/ZT5cT3qk5d/yLxPm
CUV+X51UM9nGl7X9+Y9aLdZMV8O0oey/zST7vZtAbGPNs1RGPWbbI6bbBt91tr3LZP53mHgyp0mk
YzT9yNixI0b8JrEqPYSxkgOsrLoQJ34ytHDTegweE2HwnQc29wGdk0tVvTZOXeKvgXD53OAkdfyk
xJFY1tj/rd8/Yv51Gcx71Wz7VVu09n/joayT1l4ksPLo0FaDx/uKHEc13KCtHPGhq+YYBefPVIHH
39xUYYSBuFT1TFsnq2cpJWe6aYexm+fmtul8ffbpUAWXXH91HMiFkCZmHARZUvIz8SMKpkX+0z7y
HhHEp7o40e6qrmVd9rOjdECJtIXbPiEHS6WGtLqrs0jXc1LMXt944z6dybqW7UeIRKevb3uWVs5m
NdL7xf8Ayqg3rc8haghg6AfNuNDC/2iLaZjBOizsMrrfRLD2QNm4/SW3elPpprw4HR2Nj0Tg1gE2
4Z84tS4Uy6ahEfcwYB2/Z2XEQrCn/seXat/lL1zAD+92HMbibAKdpN7J2Oxz7GfzmWM4Prr9jEcv
Ra82hARIjRk6wm0BRUgWSgHwWrw1oWBL6HDLc70rcQ/1rd1IPz+fKBfgLjsHS49xICBQLhmi0FOA
gPh6UFhqqpSOBWTNS5QzpJZlTYZG9l702WqI0xSiA5mE012GZ/IcP+4fFfmTaICDWkqCflk3kfjY
6hJUJP9wVLGuqkUTrwABZyhA1rO3pRtQdAG/vdEj+6prpsYP7RbkWAwRfjEd+lo0nfgcvWHWDutK
yNJkIOB8iRdtjg4oB1/fxciW05/Pmee8OlewzLh241eIkFQgREjKuCdnYyqjY4psrtz8zeci3Mrj
I+WpHAtpZknd9KZ/WEdKiey2dDMPJskB8LhqR5Ea8YH962mcDv8w36DQ/KzncdUqZMvrdT01b7wI
EnKK3F2kHk+yyXuSC9ns19iqkGAruPVf53YGt7DMlg+V1aIVuZ+rJy630+Okl9aijG61xCTyGFzO
X8db/aqJ2+nNTrbO5P1r/prns/H1T2KDcPcGHLednFNrK6Nrybl5vR1/YurPU4wwMDfuvJI4g8Oi
mSUQv+668ZtNenmsPJf453N7DQ6PIahXy4W9LHk32v2lFkhlK5n9aH3dtVKJrABNsStb028XZiTe
0o1HFCycJFDZHUUAJwepGBRmvayuXlCa9Or0c8rFTRK6tm6RqzGbs/ErUd1EY/V9RBSZFj5ysHlt
0pfaYZceYGm3GY3MMbH+XSZMWHtpP9PX6mW+aW2XjVUwVW7LPubLViTz+BiPB7ldL3KsQKFOS7Tw
z3hxLB5c4/3PQ98WjZskvUWCZo75MZQneVvW93c2y1y2H10/OmN85i6SJnEWDMEZddkFPlvW6HUu
QezRfJ1q29O98FxvcbG3ZnpltidfSTZ5+EnOzTDJHL7iIKnIip1pfP5MZ261/X7fjzFzzsfIj2Uz
lzqEbNNH95VZOTzWi/bhvhptlqevZWJ4eySHyUuucYlnRvfn4/u8TJefSfF2F6p5O040zY1529Re
e2MLIs/KbqfIzZhdF8mV05u4ailaPkWSpesWFGIxvy6X5ngsqPWQa6wzOILNuvzajauL6+XzPj8I
SzVF0kl0f34+dtf6+JEZxPe3RlgV6/SzNl9nesvovQ7U2dNlZ0Pa1Z7r+874rRrd/v1XOaYc8mFY
V2KSi4mN5zgNU29VLLnO1lBL+iu4hJIyXXVOGkBZu0zwjbdBKDrvQSEBrci84QMwQwrMb+puTJOi
nHM7ftzJI/6tBtH2rjYunSph7hq2UKJiO9E81A4VjtXysUB8RKVL71W51NKFcYlVs8Semn91klWd
VuVWW7XmX0aJ+XPR3ci43LVoGorbih2iLVGRjjxTy5Rk+pCxSp9MVIKXIFfPHFalzGXbjBDaXnMq
O+XfC2d0uWSq20Wklh3PYsegM//bink4cR+k5G3EjQO6nsvbhIrteDVn716/3NAqsXU5GiHNPsWr
92h1fY6NDAOtdBaFDnii3BkXXh/fHUF0Hxf5WBBKY7Krx3zr+16utr5fHxO4gHlmMG3WkRGaEM+b
LI4MWGnlSt8TR07Jpyqt8Nv549tEqsqjMFLmVEeJQrLYMvCSbCH8SomofRVGse+WVOOP7+8nkjZR
GqXzo/C/4Ay/oXdzHyN3Dapxi7o32/pS+LnV4VTFUaSVLYsY8bl5JzTNodsGvABJ3GfJmQ0V8Rhg
yY6zBlB2f+OxSERn06KdnOWmTvfszMad/hSdkQetZH7Mua6uvQsPESkeIf65hx3c6IDGRsHy90mT
OPzb/FOKh3Szs2Gah+pd7OLNeO+Up3LtRz/FxSH+TXcCR/CxV4VjtYRGViK1aJm2ZV9LNw4FQL+B
8flIRRF+z19xibnKq7sd5CpZudO113A94J3zH69uOpoQMpmxn9OvMYg/1/Hv/YJ0YR1vjJPZ1uux
NXRhXouON4RJluec9ufcGy/lvZGA7lbLr+XxUt5H1I3nbPmxXVfPzWXt2lwJGP+8jqha65AVDU62
H6aSzKP5zRC4sBsGrWGMLWL1YySnPE9gULSRK60Ay/MavwTaHeR4/HWBD/Tj5Ip0iKnKtexLS+CN
SqruX4JXRRla8jTavU0r1M/Ztio8zHvMdTQZyeG6QShg4PallSHFRmXkJtfeuaEQJBHYfp66tP/E
sJvvvSublU1znj2m55mT2LjTvsFg2BLoko163lmJGzwXM12uH8XXQ5YUzH7fz3XXrOOJbrqx7FMz
/6S/tn2HeU7eSKRl/rghTLmpt8urwkzTTR7arpJocvlKRkuHGfFn8+b3ZZlOpVvNaMLGo7JqjdsX
oc3zr+Xn2oztTWv5ieyvbbr7P7JOv/jGa+PCo7JmHLDpBFwzNsHPwzrp8dz9y4rxntU9DQv8scS0
INbGS7l4FinLMQyTeQaDisBPKywzjc8upM7JoonO3Zgt4lEJIdlGL/eSw0xzN8g1s0rnY2/7xSXS
vo/if2Ice7SizuLP+J+TKEqa7qze51/r/C0b0mp5VPhZrmnwR+ioU2ZJgMuDv2L/p+UL/dOfJx+6
Ae/aaZIdZts3P/vcWI/Of6KGTHMKwxxfFadiI4RZ9uzxIk/YFRTrssyJHlpLJCeN6h7Yta0I0u7A
Lr/jM8rSJpTuGzIWcDACn8qGkyvc0pf3ohKrRQEd8EWW1eG5ufPWqNDD7Pjd96WO0qGxUUf3l8Gh
Fx+dpvHRqxXrJhvHyrmWbS7Kr3aqiiaMVOLllyk3iR+xUVQ0r+n9M2bWTilTpyNsRr4z1XNt08gN
x5156zwJzvjMMIcZRzwfeuPms3YeLP6yuKF4J/ed7qjgJiGELtDE0cG1dq3IK6nsi7nKrbRR01Pp
txSuKujlb66FjIx0M9MjSFCKVnff93mc0uNHRxA0DdtZyuJUvH0tqmrh+JetoBGpPcv7Wqq9adwH
18rVD4lwq+9rp1KygStuJCyRoC6c0yhmP2GG9L4+gTOUnio+7HP1vWSannfin2jZKLFTurzy4t8r
X/zaZ7S8qmd7r1a8EYdTjz9f9UT92jSTpfiogjeXtQAEXxu5iUxov27deA/AXLq1TYmweaNvdkND
wupk6O3Hv0MJ4hEME5Gfozf1SNWVNqQixAI9PyUwfN2m6V58NO5l8Mk4j36gyINj8YU3zH4tA+Xk
mqyqGL6iUqK0wDJGKlFhohuN0ryZa8nrqHth5bi4u71LpoDDoO9fovQXc2q+3ygQUawvcsjB/hf9
y0mQjv9RJd0DmK08CKGp+sNx2+F/m8iR6a26qopFd92DYVnnh0laroxu+lTboRs07SrrZFW7/Bxe
ODn/jf9pcvW7D3nGnQU2h76cIgLFSvgT+dAP/3tkPhQbCguKS+209ldJf3rrMTEaEA//pce+TDrr
v9BoX4PgfSXqC+w1YrRa/sFdhKX7MrODfa+/KE128oaV5mKGZKErc4QjxEusWeGufRXcyl6fFlGp
lpqEYunv2DtTjgIutiPs4vWPKmgCN/MxHwE+DhPdcy05VMQnA8AGQ8nNA+qzp8YSLz089hbd8HRG
7t5jz30cg9Yb0QW+24u1brzHVvnp7/8W3KP2MmJMprNA9SF7kFz7AAGGXNp7796ImHEaGUQb984p
AOa/7758NTyIgbp28J29xU8SoXIevTeVcmriZYxkgPu2zCQzkPplusL5S9i2BwzD5/TABs0RdUz0
ysCB+N/ih1LeNcBSwKcyE6aw7nYEhIPpLUcPIAT4IbzftqnHh+dPgn/OFiUf2/TmwED6N0AWBwJi
S98mkUHODm8yhM+jDtM5GXwfaLFz8Dj4ERKIQYqew+KHSOvxL/3QdwWfjyINqHq1gRJzBnDTewht
Sf6LgIxODiW3a3/XP9Yfs/zy+6K/zX3s5Gr159pACPeWESdMWbqFaUurTg7n7R4mxrDPIWWf4etP
/RfJlZS6eoR2UH96Lp4TEEwGKArKDz9lTayEAp+m6CRMMgAAyzMaLLhKDh+R88dqAIWCX+V+9yuA
U05wMViAWy/1kVwWckpkTCA41izi7z3MiODBwrfgFclefqwIq1Mk+/B412HCzYJ1GoLT0v8i7Cm9
FfkG6ElCuoPmQhcrZDQgxdve9s+CN7IXJGcoMJBIWQ19OkzG/6xDZTut3CsaPJjuEJ9x+bgBnb4D
a9SHr4BCO470qx9gpKEpD725KNVY7So0CmDHHrkcJSZ0d63s0NvOHFdbdW8WvedwmnTmPb8aBwea
KRMm865742GAqU4D5qx/nsu8B+DSizd1EyLA/sDajrmJp+SJWURLaK+LkvzQfmxH5y+zKz0job93
xmrsSwBHk7BSLtO/EMcnLSxmsgNAuchOtw8nbv4sg3pZem8DOchi+LV20jrS/W4wwp/nGh/aQcLz
+QvnPEDPVgKtm/fG/7Qn8aEdqeMizP8ug1OYMIyNnTi5PcMbTYH7Pbz6wKO2L5PLwLUEoqaHaSFU
+iCPb9oHwZQvCVviZeINw+ZCaiG/1u3hVfAXXK+RDkvQLv0huBVIw8mkVgBJDe1KSfMIqBfuofOy
Q7lU7ik/m+Zwglk4/6H5xL67gmEX8Vti8pos5d2gwhUei1b1NQD/o3bVhIBJTIPl9d/77v55DGKV
oBl9Y4CUE2faGAz3CfS2T8OWWEDQOgaEkI4EST9RTQBogHqOxXXn/Ls2aaaxVWQtwdQnmctJFF0v
VT8MU3X0t/o2ETLOX+afdFwSGLhX5DL42Z6+xPq4cPtHSBJbTK8jKNw2EwzJ99Gtm+wdFMue1Fsc
gO2HG3KnLd/hWEBDAwbnlixVuEKObAwGuMxHMYiJn2coTv+vUuFi0C+k0cGCJQFf4K9AAb2mj593
jNGufp7dfpQ52VGmm20IK4Tk36bEKb5yP3Oigh2I0F5uf8jZBr8A+TqwhI/IkJaDxL/UvyDPe3Xj
jUTX43DvgSmzUqw/FkwQ7yF/4L0Dczr52e84iMbhbjRCuido2/oXBBcsKtqYX8MCO4GSPHdk/33f
zebZhWmM7qO3EMD145ftORheA76nNfUrimc5siJQ/JvS1ciWu8GR2060Tysy5rqkJaGoQaZ8jsvb
DmkFiT1t6r25FQj8F/+795w07qtz4/mHZv1c186IV1zIEeb8G6jYnEEojL7vkhY4QGhsP2BbFoZ+
LShwIeBp6uL7/QOFoAKgNetdJjYWd9FCXoetEdrmvH4vYbcBp4QRNREtEcVnQNbDDk4ffM0U7YNB
RpyU95p/OMLvUlXLcWiazfFf7jea+CjfnNgTRIDlZIPc7GVGvfcy3l6rLPOBZCPcsZsce04K+5l/
XSagDfeUQ/i/kgGNoVLxXNx3/svvbrN9Y518U2ZhDw6xb8Z/ONCclfe/90Gfcdc5oW2C114Yn3MO
UXjP0djQydVPmIilIP/UXH1JuJZFrb+7l9c1lHoz2AhSU02TnPefEKiQMChn/xvXMS87pldRigco
tkTjQ9rknKKCoRKeSnKh6lK+WZEhvsPynM8OU9SuAWHI+33hHk6OwAdTx9Hzpf5BBNPeegyUxKHW
iamI3UKrzvwCfQB0zmgHNt/ZsrWH6cJUx59FOazw1+iMd8ydDhCOzhISzXRI8Zmxl4tXyTcZByFa
B+5OrjHjxw0DXJPy/4svCl/Y3Hu7CEsb1E++L9rgjE2XBdkOahFTQduhU3n2EoNdN0FRYf3ee7vu
2sCV+RcOQ1qyXAhV3U56ZjjXbMg+QhCfk0WdFyZ5vPUt816qs7JdhvlHzkKLyGLh+ffh7y+nHFQf
bZJflx2rVlcgV/+id+fTZWC9KBfHw/lXYpCYiAOHK6uJUoowtUncuaOtc3w6TlVjj7DgnSsE3koT
hUfCYgbPqn0BOc6eiYPIzRE+PbAynj37l2I59n39grhs5+ZVs3VGJqoqi8hXYElvyhvVqa+mKXf7
sXpf7Gshg/by72wSFdYSnY4czfap831abaSvtPjuroZbMUwiyKdklE6cR6Iu3f5OATvrXJcpwEAJ
5UPioFf0PjGpsr7Ey0szUB+ysJIPvmM+QyARhoMJUPqizRUtKk9DsQRIp3qga2J6Y1qkkXoGl7JN
y37lC5DtNjQ50mTlwuHwIthRdCkVn1SYucBG5MaJEcVA3mIkXeGouJWC5chAhlj5xAXHAjEv+iYH
Cxcli49B3bYso36Q79t0ab795DmQZsKwEvRvrPWeFC1crHCjWTchjjeOAMMD21zn8J/geyYiiCdL
jyRlQchhDfz/se9UsIsj8FkJkpB7j/ia3+Cqi+o+kyifUo7ccar8OuY+L5l4+bSIVubJ7/gjUVq+
BGetSvPrunTbJkvHZ64+X1Rym20jzjF3ZpzPvdKl9cb+n0g1IvNj7ZYrbfCJVwl+i80GtLTJv7JU
+HQX48fNiMpXeZta/xyX594+e8ynjgmmr33jDBrPSpmcnxlSN+bSnS6NS/YrpgG7nZGnq/3nJnM0
Qf4gfuxSfqZjk8yStJ3nODUHpNwShdjZ9I4nCOllz7mYfnKQDxHjSH06pxlpH4nKDTtyzf0tLkdH
UmbTOGazzRg55jxVnEd2v4vruZu7JoePtFr8oSQ6pVsCGGLHTCe25dZLvMq71Nwc+nF7fNoNj3N0
xNiW0d7NH91sLENDnj2TCbgK+NmI2LHkw84WQgj3l8r9sWkk14d6VEnX3KX4V2i/rrlW4npCNxjH
t67N79Xt2elyj6U7i3S6uJ1nvI0592NqvP2eR5CPz0TtvI13Xo8LUXYYLrAi0b6OeRMSOYGwp0Es
ta5uiS+oaPSKw20YP3ld5Z+ddZB30/RZBdiixJRwBHwl27BFGIXps0TM+qUAt3IZltrUuoepZXq+
F6hqLVmLld74QmOSqVivybepnPA48ahdLuUlrfWqmbkXH7HqYl56XqqRxdf4+rmKNLMkMbrZVzny
LK+fNt4H5U7lGQt2htfKm/mZEiGxLx3HhVSkIpwvKcFgWdoASKXtrYqRnaC7YupCG1l8pPK7aeJC
e8kp5oAvzoFhpp8JFPAs3aLOD3dskOA9f2GOgUwrrOGoioAXa8ZmOHYV2NYlKNCnLYJwiQRd8PTl
5/AobRfiCkumZ26eIgFLyUfxzN1NuFJUQEWiBYmQsV0pcSrG7/X0sZbeesXludlL65+UFvGcqMai
UiDLkVzjNZ6edp35vR9LNHOPspyfWyp/zQ0WRpHsCrcjXPY7Ne+M76Nd/N/x0XlZ8WzJB46kxuFU
4W2dn2r7ZDnOnMa5cGkiwfapz1Wsv46WL/teLDaYo4eP1fmlEztWo1HkSvUc7Y0vpfi2fF19jqND
G4QTarlsPC7VaOLzvqmcmQdTRfJSiY9ZasZVZXf4uhrD5rUzWTAsWRl8vs/WXfLepe6m/EhRJi46
l2XvzA5iFeRwh6/wwOvOqk3Vmj1MgttF4kd9pd6Znssmq9Oq048xkjWtOZvp/dB2EHtHgqXZ/tvm
grzVbb2MtOt99eTkkZTEPbI/FpL6HQ2v0Mh5Xgjaya4eRtNUksvSQf5XrhStbewjp+I893G+yUGM
14BmrWwzUt9Cd9CzkbrEpQfao7yIfLimDILrycGQULu3mpE5kVI5UjdqKToummSbSxSTGVQrkUQ+
bbBLqpui7uOhrK7qJxOjtzWeFFKOAqraUIj8vm9+TVUuSTnRwlPLKqEke/sv02KgnEVD5G8Q+Mtn
Lo17NV+jJJERvoPuPwBpJ1CaW470NjUNzHiLW1Vcy1f0Kyk+MF2202dAPxz06pG9nMCAvXk7Q8We
glnlWppsunYHz+zYd4gFJ+K80rgXY6Xo7GW8i2CyXd19HRL4I0HfTh4qJ62+H+zFfqXayab4uaIX
V2WU6Ig35PYArI0bbkqQ2J3sji/cHLbcB0QtDAHRM5e3IdCQILXUX1Q5CEtX44ztLMWdRHYjVn6C
l3/JnJg1wmNRDWN+HiUoJXVdUi8Svv9kKgHwo0nanoehpsFyHjhYXD44ejoMg/fyO3dnByW/sgxg
foRxzM6dZDFVOn3TLgk1Duh1hKXy2Jel2D+GKAFr4Snizdys/kX0yKqK1RGgyHD5uWPH1JiWYmSx
ohzK4990A3+f+OYnMvz281ZKtHi7fkgS0lySDC99XWX9XBQ/H1onQSLKlbLVrBvKk/ZPhQCWWT2F
fN2GruKUXbMc5o54feysP+HV7IuJb0K4Qq6C8h+bE55o7T8gxfEyNYFXHhVnLzqtei6Gv1up9T7D
Qa5CEEiAEBxvuypFppc/CXNtwH5GAlF+nOo/XDycatny6puB41C/sPmXVMfHImXBsfj8hGGJERO2
VUj90M/+EvuVTFD4Hm2b47J0yimTWytMW1LiiEQvn0HelO/fQqVb2XyfWMPbK7WhdCodK2LF24l2
tknD2PmXqGbzi/K5Eu/0RdcXVuV4M1HN1E+7/LHycs+rxn3pppEangercmIY+c42X8Pc97ECDz9I
p1s1HDmWjjY1bTLFWAR/Q+in++cZavPnTEHE7HqUvyZD6Ye0N5RsQaLLib4lxlWqoeTQK9/3fuQn
VsLE6fbQRqkfPtxHgTo9VtAWg/PDmgAHF6P8tyzNSL/zzNXim6lTc6zquQpq2yQZX6KOmCrnos8w
UN5Hit3DN5Re3VhXRJ73/vsKMAkGkm20Eiged5T15qa0KP9H0nntNo4EUfSLCDCHV0sklaPzC2HZ
Y+ac+fV72gvMLjzBskSyu6vqpvfk0LKJHHRYTFuk543HjWD0nBJRIXrz2//0UOSIuF/wyfHXFcXl
T77J1mgHRIDZBCOXD0EHIex1OMhyMc/Xvi3ooigF+PRsAa2LmPvI4yTfMEf96JiYrJxnY4uIBnfc
2k124Vp+Y6q1mn35Zp4UelJGbfQWa5HKnvhDgpNr8s/Zhp59wqJ5gsDlCANAlrX2zJ3coleiq4Kc
91Fuug8OYIpT/tp5ln7afbgmKxzT2gXT+vVMU7Km8Nz3byTAPIwt+y4SQk3EPD/1OyLDe1aTABX4
IEK8THQxvZ65s2YvEb49aBolEA0c4fgH/PrTh3JIIN9Wf8ffzPGbA648EJZBsplxH5GeCZFqfZz2
9ZGOAPHAjjaG+NL2X5yusTXrHjQ7jKUYFLhkutqiOSHWajd/ahgiMJwsVrDSNnhWxYBDWFogqR94
2iBGKmfGBog2EGR8wHemvfuBqD+taQRR/PNo0f9hjXrIfqC+/6LMx2Khek5w4lieKNER4ZGlsaVS
wmraxcfnGhOkhgETPk0j0C0bMjs55SBLkKMyx9vrgAb/DFMaTBnR/o622CQzBNQKqjPL4RX7PTpB
NlVRsB8KcdRGhKDQbdIoGO/0GvNv+yUzh2pPaGOO2bn2+aEeJHvG2TjaM8UWnnNMxmiGKE+MB6Nk
QFXoh9ZDewuvDayER7aWmWIR7UyC06/2nR1gXzEB4uX5UMWf3KAV0yb6kpLHlK8AcGD6s1or/Br+
LGAwko5vrEwe7PFXCAJQU1NooSS80gRysatnhFHfwhuKMBHdJZ/IgSsqXDNHELdfnGW+yXMBH4K8
FiCP+qK5ZnYDEYpXInTwUgnpTH3rb+Y/Zy/UzSjUmH19swECo2PW+jNsKeoKkU5AVQHiCcdeoO/0
7DxT2HSgJWSghT6dOyHuPtneMbeZhp3mDmx+IKfM/ipvQIHzl/463UmpBPeg+WQUD/+WPlxczHVx
ZtJPx9sf+VsG9PqX6G7p1uVbSp9Rfc3yu8LA1z5ojW+bYlwrhAjpGhIrE78Yc3DaBriMuP7l1/oo
fstWB1eUeEGRgk22rkmfRygfFj+EsvIML/v5H9mIBDCsaJeB7ESiW4/TE0+G4c54/8JERlQvM7ch
XE0EmolHkAmyWDIEs9FSg4VKqG7CxUeX8JNnbvadoKOBsPnVH+vP+gp/GJE+0eT5Ts5cvJesNxYZ
Ab4v5IRemU+nn8ueN8Q4nFAKAb0znxNT6lV/A797Rb9/bi7JN0nUd9Q9QgfFxcs3YB0NnNBXmlm9
OkFPwzdnsDZhzWGBZ3p5mWwf86Dxa7oDlDC8Z40HXAk4HVx+khK4d2C3xi0s96yVGBWF9qzK20g/
5NCWZBf+faz6ZndgWkPGrdNucEZObFqJC+7sChm0kicsf/70mRrqPoW7KpxrYBRx+5mw83OZKrT/
yk/lwRuI4GzTwd2wVtSfUig/IGP30C1I/MMtcsJawAJ6dyNuDrTx+Igf15pvuTBcJ9qLb1nJH5iq
r5o94+xinwpAg+iEW/7CtJtpIFPrfzghkjr3EEDbIzv/MZr/2OoO6fYvkcerM0eRnyL8ybvp1+F9
KuNrMR/UktcKf3X9LosnEi/idm9Mt1Dbazr1QaGfLdPYdPNysbvRtwAWywoJrqHvl2Z5GQIqZIJX
Va3esNUZinVOK+2576NL0iW3IQ32YGD/GK5kAv3Dj0jcQJyz5dcIKe22ade4NRydvf2vLnAaQBvr
am85pauYjKMtrdnrsNkTG+Xa/AcBBA081FjhpYEtESQ91Gzv2Ef5tHxEWDC2RlR3YZGz8DYKseTq
P/GAMZlakdTIbaHp2pPGecfp7423IGIKBdw3TOyS4AuluTW7Zh/ExWbKE7cPaK61aRf2kp/XMPUH
G6dXoLa0fQ3s9KXX2b+WCvn1HKgfemPva9dK+/0cIs/Ui72RkKLRYi1d+zNcflXRNoYFra/GKd1x
oOgVO0nfRKq11aF+hinHva14c41go8BSPqt2RWT7CyPFOoVS7zgY1vQnJVq2poHlUJld7SLb6PLs
SSU5CZrfaZk7TbWnhABipXySkuKa1+Mpq8pdaEa3RWkwtoSLNdtrJhEPUmRHKdmxg4WZc5eS/Ft2
5OjJqp/jWD6NaXXVbOQ+i+01OelvbbEx9PGnMm9Z2VzmONgkNoV9B+eh2TotSqekh51Xe13HpCyq
XjEvTIKNjh6xZCqcmdvaKNZpAiDSXuWwA7FhRBD5jn7I1Es7smhAy5RbYKHyGy8TXhGZ38J2ghRQ
cEBZMPY9TJlSUsFslgDz0uRWgCiWg+YZjAV0QhRSry73rF2FQ1IiNjVEqnhVVEb/Iyo0c8XMabQP
sbpPjXUJdhi2n23pqcM9w6YAp1mUA/GwqYONg1R/YTNuL5ruS8a1lVHbgTTpyaOw6PsQXn4ZmE5k
rs2FsGyPl2nRAMD3Ty1CUeBtdJepBmkp4fj1mGN194SlbpdfIdPPcmSarn7p8SWH5Dt+1w7Wy/ZR
75/l4lC0J8vBxxMWsbxLSop+IrspdsjAAl/tjbdBJLk1QMnjNacf7HpPTklwAuFYFPQ5dOazduqQ
b5jVixn+Q03TwTQRdVFOPVf2GHDvMZEwEJRokR+Zr13vluV9aXBRZhjEtjUDN8Rs6Fk3ceJjzcs+
VJ2S9OZkh7o5NOFesjYp0+IURCX4rAt0Id+d9BkjPVg+FxE4qP8zLdIAhSnYmLlNlqzXaXTGIIOE
ruY9fdUczlj7pVy2lvrPGfZme6spLnonWEX1VZ+32QCQgAMessY02SX5zYSAlNKEgxlHymtNaDmp
M2b7EAzwjLiW16l9X3QmWm+m+d5kn1X8pXXvlpSSB3Qc5Wu7w5dpsB51fk9CquP2LXRUr1gCOLOH
BfRqIe4ODJizPa1PGnmwwIVlA63hN+1+etPTGAYr4ABxgL8cRWn7PSH26w+mciznbBUZr0qNSRZ2
NuP7gATExMgDEGuMGJUkeJ1mb5Uy7bTqHIWXXsg7wnOFMxdoIg1Dnr6Z5A0b1bHTmazWzxQgNbmt
dPO74kfQ/bGgsoSSvAQ2s+zjoglHUXXfJDLlyIeTtEx1z8Z4X3icpa2c75uU96vAx5SO3BhKQlE6
qogNMMa9qcU2VWAhbo2EXZ+Q4pcMlz440k1yimDGxe5gby35ZNtIr/D6qv9lw64soRNfc/LUiQ7M
9tHybzRlH1vHeGdhrogdRRoeVZCCOrvbKgnqp0LfLB07NWURk9F1xw7TJbQczlm391NxGoPvPOLz
lG5fb6V4U7T7vGZqSt1Y56eSrIF2E5kwGLrnvH3VYTPaF6V6b4N320AQ5xmU/0F1sMsbZ5Gekl+H
/9i31d5nNh1rem2UmxV7c3kr5IMpb0fF5/9pcxqaM5orC2uwwoREbXM+2t9qcFdlBIeZD46tVDsL
GhxMtvpsTi8JCUNEdUR7Sf/Np62OFYo2rab22kX7xd6MmqdmfuFsOxrrbvArYyPEa+QmtRsLwKXr
nkescZLf0UE1RTuC0Vr+lknnEegQNsS2xfxB0zBU200Y4cQltWPzyJngqa+ZfBnq51bHJYr2o33H
oDCvvx2Imli4mywH1dlnEvourx2frWZ6SvpTrt8ZpNOFtG8GCi0ugNx9OsaGBy5YtgWczOqkysfQ
2KPKMDfzX3H9MuKsEqL4KVYFbDfiIuDqdsQ67ZPyjHF55JzrijTyQ1Be+BPs6jLGp33BsP4sgM7k
1bF23F1EafZ0Lexdpr+k80dfPiZrF4zboH4Z5u9+3OrSaxscCsilzkkLjoYFNbp+jZwt+TUaCKu5
xvvWNjybEC12Zom5HW5F9VXmGiTaa6T+SjhyGi05FPNtdPbM5iqaUzOHS36XuKlj4TbBC2UbiTYL
7hjkQxseB1+bQVT3FbwAF484nUb7N/CIs5HpKguUnY3JJM4Ucv1atddwo5BtrD0NEmquTR3+Mwy8
/66y5odwoztPa7GJxbZsV6u+1u3idMtEFN67QQ55cO6FCZRMt1c/T/Uxq55NTE0pW9It5VHmbDP7
Ydr3iDdHCtWhXM4zbRSdW3mR25dIXifvpD5jc7iwHZC/Y5pvJEybpufAKnMYrOIC1PuVdWvJ4IFR
gz6XaUV4nUPBndygLI4O/DOt2eQoY9nzUvlcmD8J4HcAI7LZOO1OUw6BdUKyGRunGcs9WNkZB8WL
0d4VUKlsUFYL4VLhRa1+UxSqI7v9ZJg0sNiqFq6z8H6IKw9pXoUdXdIB+dzMEixqZC4RvgfMLqPs
05PRdkhHxd7w9uvFZ31pVJOqsuHip6pvzHt9Yc3bdDvrod910m5qrgq+jNp8L6u9hpAr2iM+pBFM
1O/kw5HOFTgNbKq6v7FXp/Vedg4ZSKiyfBvS3pBvebit4TqYRucP0nFZTiWM7VHYisf3fPqcqaMT
AN4hZA6JPepwG+GWVK+NzaM6ieQiogFCxLq6n7b7ev52pNucL57T5V5fYIA+fiewlQoJkFPfaIDt
4w8z/oyPz4h6QZRcCE2m9suqkfrMbSVmiO2hlnKvmclv1X7Z79sCHokpDuHbyJrSj2bmTw7EtdKz
OC9CjpnMvkntNaPKrKs9+0DCDyguYhofEl8sM/TlQ2jRuDaj48w4J5Xu+FWxkEJ2NCk9qCQEdUh6
ydVlYN7dVBk5+7qqQQn7W2L7lkobANXTRtCT7sASUoBSB3JXXuxVfW+ob3N3CulWeMhMGxGPbwz+
FBHv+joqn4V1k8F6qpJ1SHHXUaya3UMzbgwoEOA4DJ/q6WHI9zHh3Z1DBLYD7/w0pS94Sjr6T46T
FlccHKB2dKq/bp/2Go9f85CrmVqAvlqV5XezHvaDklzVwMJPUMEgIyQmmgudDPlPNPKINhWQnuQV
ZvrTFMvLMgRvWUk2zYCcMAoPs0KL36bxKdPl7yHo7k7LDS7f5Xw86Mnwng7Ol2F1uEHjpDd3xybh
3s9Jd9M0EJ6pPdDxrI3gw4inu56Z61wWSazTk9xj/QnHTZZc9NnLn3xt4v+MNrl3Yh6Ac+cKYE0M
bv+0bPwhY7v/hVrcEibZ8GloWbEwJfjpL752NMBd1gjDKc0pYrOeQCpfeNTOnhlihss79Eriw6xV
krgNETA1LBBWONvaLWq3OD8uWH+gt4YfSHaR6sV0adkFE5N8R/+C03zWbRTo9mwNBHtanjyLygKb
GiaQunOvyQWcPbK8aIV7/doz2GIoo4IkuB1vhyxJotnjdavtyBkr2SxNjwOvGfzF+JFVGkXfidzW
XpMPBppIeDLOu//72gJNKNNJw5+Y/OdgBcgV56iYQCyRfOCRwlECncsNO2/O0CGvMMMxvPw1YaQC
FnKyvnGsYLBERIsYrLKbPlH+5q/zFUQl/9Xu6mm+Mr1uHOJOLbapH+WcHBixo99Pn5SfCcN8erY/
U57wFZA7fkU3zyck5w3eETX73vhRWNXGKnxgGPaDAo9ZrfWTPnogQmOVwXkwyEuJH84zW1vlPGXv
M6wljh/0efwMDbxPiP7iV96jftS29QZRH5SmZ+baylY9Gs/Wj3mrQU4Y6mNkFXzmv/KVWSwcYx6Z
/GvBbe4mH/HUfg6O+a/pV0JZcGLcCV+kgfjfnRd8JGeXKKI9QYLbHMt9fVeQfURBjC+2vSsu5FH7
zSXFKWI8NdvsIkzkBDc/+xlPZOd9JR/1bXx13vHe4FXZTzbE7mI1mW1TlCMMCDAQeiW+6uuInlGH
UPGcXNJTiTi0/iWndQspS+cpAsL6Nu4prBhwBoJZxVdICBm+LbgKvHIRxF9yi9Qj151/TsUCDQzH
AHBX9TSBLDAbpI+H9QBvi5Hm+Mu9xv8Uqo7I72INoZXBlxkrStJ+X1kl/AHTPuWbiTmwrXzjfpSQ
lN7GZNUmILqsir+wHEbtKkZdb0T6RSCC/BOILqQsBain1tSpY7tK4Zog9NafLOilFA+n8tGg8YdT
ZawM2H4f+k2+wa1/FNAIb/UeTFCYx4lkpg+NyfCPDayHUQ4keItJOZQ9MpZe+je8qIyRmvkpeyGP
LfKtH0V7Uk9r41nZFi8hBGhIXXixPkHkr3iL/Kyo5h8vjGOgSfNObgTHTascTjhzQYgtn+Mj+1e+
xQ9+vPRcvTijMLzKiAgfHyTM8cSu7GTFJ6wfTOmp+kWQfEtauvExwmXBIujlz1Qump7UR3mfXvQ3
MFLnzz+ueGGgD+FnX73Ij/pNOjCExw1Q5IoPjLOYXKCG4e1RdHygOYCe9iBlqnjh3alvxWd5bnBQ
gLMMoeto8m3X4WXQOWrYbkUspANbchRoDusA3Swd4Y/zoT4k1G13hZf9JNG+J58E6thdfkMTll2T
T34efwAs0LwQfO58ZC+8XRgcWuryIQ1uDxOkBAB9xQWZaZ+QwmHYxC1Fkm9hMrIaxYXgNbp/A5PW
gYEHF5KQbF/5x7ufUZ09AVvc5k1+Jk/wsz13txbQ6XOCqITbPcI3C6tczJjoIci3w3qNBKf7hLdS
sZ7jdfxubvTD/EzcFZf0Deco7v7JIA1cPRGUfQvf5JPF45I/rMMaH5A9BwGGtswNOTjYJ3AUAT0W
VwMkSyZPFYPvJ+4jzwsSzJYOclvvuWh4fUEJWC0/A/YWhDGhC97zJWc+kXTsQLicdBomHeTlAUzH
D15IK72Ey6QQcLFWKW64sOyRDOB43ixxsRpuB7AKww8QDcjMW/ORn6sX+yYHKx7KCBYUFxsZTo2X
NtI8l9Y9XtYkxgdYR5DnAWIPohqvAmlFsHzc+i3xHellXNYakHlylrbapd0Yzyb6Fu2y4AIpQpqp
7L773ewv92pNsad/zj6bAm4J78179d19qFdGC0yjL2T48a/f2Tm4UBJa15XN5Zg+0IH/I+sUZz1W
YvymbPHUvDk/AEwK4NXf8s8fAVSMD5YwFx7AtCa9UGgVMPcj2HpwZespf+g3nhWNfC40KkyQ7U2F
hbK5TwnPaNZEgiyAtXji4TmPIC+HLeAautt1uwoDGqydg11LhpC9ZdS8JAcrAWRgeHKK042+bEyO
Zd6txOnmCoN08A98iYkWqDziqBi2FI1bZy6O2B0O7I4bT8dS24fmegj81sT9z9VDTKdxTQpCsgJW
Iu/2j9Um4TIxkWdBNB2mvjgvYj3uadYOWzIMOop6zSxnkXic1ou6koldxVZFX1E3UJngyjJ0rp7t
RLPScTLv885jOqm3D9672XjK+58NAFd0y/OYPuBTwI3GMILjzoN5wPaYrLiLF544EOdWQO/6J3cP
2tLEWYxt8LyCxoshOhXAJ3gmjLEYDI0T8527I9TtwzrCCgOP+46gaJD67t1BZNjuKEyh6Ps80fxA
3sGa/XBtPcO0+HsXOnGMxWr6iN/KfXQEOr6Me+sjxGpjxfeRZS32beAYtkJcOF1tO3Ner/O3wI0f
5Z6/FTvqXjAE+IJdVuOHiBEPP8pZI5iB1v+pH5MDKHqyWu7pL7cUO5iDfZSvyjmyXDYYjhjxwIG+
i8vDUQ7DZ2rcUbgC4of1Pngi6QQJN2SBFZj0Be9IHk/hqiAjMSKF6335JgyXgmGLswAYsJtCbAiO
HIfdO8ejeYwONDvOZrpMZ2YbO67Gctd611izTGF3UTQK/jh6UOKtHVI61/hGxwxYJcaPrtP5ArLn
dbnIwpfSbSx3Hl4njkbbG6iKF5HtmNI6VmdDTLcUl1vD1LmVeSA3mJwXbOWImFA35qtSdjNTlLOQ
wpXDTGHg3BEk/gKBQ9Zpv4QFLfoWXCEAfZiBw4bqr+kegAar6K3znvj6DUbcHhkYAwsMFC8K3qwj
N/KnztbBl3bh6eITwgB8/EC3bXQmhGJ7qjBeCYTRPhu5gS4DSu5Z/uTCNML5seMpxDnpefjAsfOD
T0slIV/FTmKu5ytOoTyZ/IJ/AyLPNau+8dovvucbDgoUftQDVodD/CrpV/nM/rij9LRwDtc9mYMd
y9APthb2T94o3GBiGJQ1fp2g9DFqQqrGO8U2Ali+JInZzvd8I28CTR/sabhmxDnRIRgrthju4TcP
s/jEH5IXvgkE8R2sVWfMA8fp0/6EGz9Dy3jnAWA+SKPk9UeMFq3N6AtWb3TX9vILIBi9GtqHK/9r
7sm3tXcIk6qvEP7w1Qx+8c7Cxr+tV+Qs4GQBoIWljiHB5emwbvJaecPgpudhw6852cyTiwEU3MvW
WVOHp8uWOQ5Bl3QB4hn6+8BET5CcOoVuR9pFJNYvAZZqsYE6x2/Vho4TvNttcKmGc5e52MCWsGMU
EGc3GjaqA7Fu40hb0rAxSOVUhtKcPc8YWmYf42ewwxDE60R0aw074hfHHylb4agMd2lyhMoXgRxZ
4s3o8QWdTxRskwD0ZKdq3shEXPPybDv9wXLSfMfYfnG2qexO0ovlbLUew/4jGXxMeTLZm+L1Aqkg
OJwVa5emvqZvx+QSj1tb2hhkXfake5Ats2lkrzPdRPLT2gutk9Tv1cV3yC1E5WfR2mAcDzp7bpZL
1fsFY/QAduOGV7dx08iFB36abeLOSy0xoKgG35Y3geLjmzGVZ3BsqAp5yMhgzW4+yTRNnh1SAUBr
28iVN/ZrRV6PoUdOFtxCQhL4eCBZwgeN0dt8LwCaXgmqMxAgmF7UbZFAB3SGnasB2zruZPqavLYc
z4m9xfDHcZsaJ9k+DIYfgCJRCGj7yDob6VlpfA0vQBMgGTB8BSS1mD6+T4rpW0wqloOhnKJxZ5Iw
RM536/ONOTOVfiGxB9KJPXzojnzWSwwGo/QcZcQYF6pCLCnlfl1j/gBHQi75hGPDOBA7ET5Mh/vF
k2YM0NhzYOaIaHYQ8gaH06k4q7Xy0g79u6w3p9Sw3gz42w6RPCW2jaBRH4mdHuRW2RjM1eWg+2lq
4wB4Lgt6ebnDIPMNRUG50oik6o8wE/hFRw51A3WRRaUDe/8V6jhnZoGG7DELkB2uOICkoKW/Ycsl
v4wvEgcIEjmI4ELuU+KWukF2gEMKFlHpFRf4K38njOXps67FvT2iGgGmdAXlnEf1Xv0Ml/yT3+UT
EpyVQQYcisP5FjMqG4cOjRneoVhlWBXeK5lsnTWjfF8q62Fl/T3o223YVq8jtrxmgZxLJJzbxyae
TkVlnxyrh7rTeOWnVjDDys4powZdIo0l+NJZDR38/px9ceoizyHMW7Pl11JSfrEk1vp/Sl91T0Md
/2rlecjUHysfrlKtPNvpftGUbRBIlHLyoe6fOyl6liPnPTaYn1Pol+xe1sJ5LsORpSy2ki+lv0dQ
5AuDbGn6N2YJpnUJChlzPoqXNHNr/DgWMS8Mqq2RVW6lExBWGF7Ylnvu4t6Gvz0EV32yXCXl8OlG
r00kV2ZmMmU2aCtj5oXps96vKpAKiTRDrKRgcEOgNTEZZXyjAVeAmjBaLELYGGJxkc2SAg7U7eSN
yKBa9iSVjaiGAVOMuq/EnFkwIgqId4O+LUn8tHGqm9ve7RNt2ykEbMya56gJkxXnEsTA8ahvJM4j
aZFAFWm1J4PKEUI2bUOiEuCkletIgfUqmBYMDhSj8MLAWFkJPvVStVpIsU4n+NU5RGVzq+G4leTB
KmtbdoDWi6OF+jHwKrlxC3VAotuturn1HbNxK3zhEhZ2PngN7HcFpdrSK291jlF8HfndpKy5ROux
uwUxw0nbIiW2JP8FuA8+dInnW+zY28QYffujRw28KF+z1JziTNsmHIgaNc5SfFbLtIkhxiSknC/9
sulCSEPxb6cj/maiGZd4sM+x5FeKg3kaKbdqgPYJMgKpu9VC6C6xKxkWTWEIPFh9V+2hHO6LifEb
1Fb5oROd1uxgsDTYNZCK3ii1N00XK2SdLceCQ72rSNy0289kHMmrlxasptEKaPV5tMWEGe4Ky4gf
OjQLnQwJu4zuFplUetJ1yJHFi75PcROJ5svcS1B38nUx+mqI+C0OOeWdermkKVlVDpBwieOAGHh3
dEeqRCSCqtGwtSzLLNoEoknSZ6/G2asLhSRCJpK5stKDVSCq6GEfx9ahQDel482XtNE2qzlIbPZ+
hLX9eItpMJ+l3gajUog0HXB3bUlNwr5Kqf029StdAZyv/Eb44OGbZkZUO469DjrcyqnNe5yU2V2i
5bUcsYZUDVfR+83AoZzy+5y+ZKa2MzknmpoicyhZKgcJENKgAqwJFU0VtNwsEVNvXSl5aVXwboKP
JQU6Wjxtk9qtaYRmiLy4+StQGY0w3ko1ziPg76mwk9SftZAsBPi5clSDOqEKa+854o8hM9Yh8NWM
U6Q5VNtwhJbYMbsvw7XNGUpmW40ZXUMMjlKilYU93UcEE0o1+ZAo8rD5XqxoZQqLqfE0o1DXwCf6
4KSwh5flr4oMqO7iFSw1ZyrXExlKWXHttV1UnTXrrIfPFa1FXrxJ0kvuMNGAqDGerIGsT0h0Fn3s
FOG+c1BxLODmjkJuw8bkdJjGX4vJBG09hXbpZ+MpJkZrOhYJGraOIjkO1iZu/6GkenVFvKeykpq3
VEbepX7OdBZGT01OeuzJYdagSghFF3oKA3opaZ856udCYwoB5IlIYAtM1US+ON4j38421B4dT23u
Zc0VwGEGbVQ+AKdDSfRZKTPtnCRaxTeYj7fA9agBmJk5ontUJG/UPVv2DfucoAJtKYv8yN4Gn0y/
4HMyW2+VY4BbQnCS7G144yQdcWz5EycSCmQ4Wzw2ZbJnAr8nOoR5LVO0FHlWD4HhNlEXTsGxxgRx
9oJkh1QhN/eQZYN0ZzM5LD8ae0s5xpuV5zNG+jTDcnGh+IXgNOjfYqJHP4yKo3lAI5WLPUgF8g6m
qIBaE1xQpK2hSzLi3HhmIMpnstMQGBEADSGjIaaOcKuCMmtFlRr9mcvDYoWATSuTburdcK4+IqxD
njmzG7YcIppzD+MycCbQpsZwI5pjHqyA4EwIk4LksEBBNF/HTx7s/gZcB/EtExReIHqMpysy6BD4
7VmXww/ttP7FzVLYhplivBu28Ovlm2BNKUS5npEQtTe0HRB9uCmf1p53RlfPUIWxK+zNA0o9QrYg
TfOgLEikn2DgIW4D6oRY1ICFruBFhmSpxcLC9c+LeQK0FxHA1LQQ/+QXXZAfDW7lD0b3J2o2Wp1J
eOXBGEOXL70hptQY4l1jur6tIbRu/WdNwEkrXq8s3brz6NGQPsxf7BsUyd0zOtTmEu95M6hPEwWx
KRmKsNGAY8UHD4R3G6ovJqzqL4AJV7NGB4+ARRdOrGXn6V/VmRzEH0KixmmNuLGKXRKQhcS1XZMK
RfMh11xfGZyJDYN6d8aNbYWYDsdQfMKsyE+zbQ/TT9sRy4lP57yn+oURC3suLX2q4pLxfnViSMyT
AqBJyBNYQ/WOW21qw81c071K9ASM+mFyfMMnE5y60FWBKTNYNXvGLiwQWr2p3eXGPpi3NC0AIsXA
EAfqnQfelajsPbsy3YTyxky3Qf6Iq0M0eoOK1RDlBAIxNnsqsLUFv466+F+bP/IIm0Y2atM46eYF
q4Vg2JTzDp+vrNzOtttUW5uwJWdDnPgYv8OahOiwYMzY3StjK89+jTpdWwOPLMimiDBhK0g3TnDs
2q0YWyNPFaRWwTtsOpe31XSbkEYm2ywqMXo072THkdDkZu0WRRlwmUY5FEGQWYdoqSIfn9Uu4o6J
3MyF0c3iguW3WLovT2xM85+dw5nnAL8c+4vKkz+kmpXeGv4SxQsBEqS2UkZA0kmeGuqKijYR2dUT
W5lQyYsInGNOqnK5qqRVi0KmWlN5wRqFLEVKNDHSnbVjgcA75QxEVj4aa1vdY21Pwa5CcGbtiT70
wjQC30HuevTTfoEocM5jsgJOnwmdGPUY2hQaPtpgbPiBeVlJZNUg2dEDFwgRiGgEtYDoHsB9Y61D
wcGqgKg6MTdVYKyypiwhdkhnF1USwBKbydBTFe3ZZ9hcRwJdFLaaHamNkIFl0r+Y2eHk8tT+DQbo
MJEy8lgBnsJUJ0qR9j14oUtnzpqVniCw92u1XCP/bVC//iDsYcGAyrEHMoSwUIZ1H3KxG2e8op8m
yyfOb4BdAIWYPB8yxlOYTGL7p5HDfEb/N8Mo6NcQXNMrxFvMZm19zW3QMKvFhhdcgiMSkJaSgZ2B
S0uto3+xk7MFdefio3VW5JHDVQZjZLui3wszn26RGHIOVcE/yiifhZofgiyuDn24nUGjh3VGDcGo
Y3iCegYzlySsF5S38XXhpMO772g9FhABmMcP5bn4UKFHCfPYkchk40CP5DzopOBLdtWas1Gwh4O1
qq9xqauh6uM0w+AamERx8coFFWUHIw+BN0gkF1tQTuYyjaftEgquvPFczgRIoCGovI6UJ74et4lH
+VQbayl/nwYvGK9PkQqOeRZ1yrAxemayz1gt0L0UwjxOdGxkn/eqh46zSJ8JCU9wREH+Sw4rCUpI
EpU936t/RDL2ISO0fOyL0zWaXVmF8NZNy+zCn1HqZy37TJVj2npLcEQu5+Qfy3yJqueq+NDZp+P5
s07fUqackISbZ8EP6FFGBgT7md9RR+T9vmI6lnLLKoPQYOfFDt9J2RvCC0aREU1gTQqS81KZP6F+
5X1I517ITtofh/oSmFlQTQfnuw3IKB5WmDELClLi1RrUlD0jW8o6TLItwjMNjy0BQg/7NXUeYGrX
HsHOMQwnKcFxfPWL/tZitUsuNQcpZFENxxyCYYVym9VvdK7lAKwt+bGvZCRqMYdiV2OeYRr3RA5I
bIUfVdIIWZJ10IVIUZiAGPCH5109Zn6dAS8jz5gswheor4AF1PCtqxdPl37N8pFmFM04RRrQhxho
NVij8upTKpQ7DiX8lSB3rQQCyrKTShGrYa+o7LIQuAS1Wuu8ViAASbLO8RCSF0TyvwEzEMnBlWuA
d9MBSeIAaxNny2kZUtytVY7qGW+IHtVCuNXI2bEdwJrPvBvdNgQs5r/YwjdefnHsGLHVTOohIfJd
jsMoKH6N9yxFkJxCTsdFpmPModikM0zBGgoeBtvPQUCCan8xiNjScVmNdEY3Jh3Ml0Pzj/NW9jAY
RJoa+odim8evM4RP3Q80ktbKZ52jMWyhOUP61OOTrfyIV9dlc5UwQJ/jzz57ODpEaS7KBP9aeak4
huLJ15nvYgVZrCtnHfvms0X097JOsFYoaAcR47uTRaSMF/sRzx0ezsbK/sF1ep58OkT5o8TmQfEI
mWi1p/Iba2ij9viylvyaCbki/FahYLFisc0GS0EUNAlePN+7bFjXKPsrGmuMXwCxLWFejgiePgaH
lI7yBjkWwN2Ir7V+tVomQsaYn2Z2UWRSEAaQbVAMOgx5nlKQWc5vCyfdlergAeOqSH3NnTa4Ldsc
TSxU8Ginzocu3E4kfx31ffuHbw6pq6ruwhbxsvwzSEhP19G0Udg4sfGtvALgDLfhdD87Xk6rgQf4
OabxVfFFx6trZT/gh2U4F9CY4UJOaUnVMazmZzrWMGa08BQjsPmqhxVsrxeFQ24nicErtktPg6vg
W1miGuCVXOC+9MfmZMIsoHQVBgwwir5KHBhxWbklnCoRbiu+kfrBQzbPVrWqZjemJsTzZXwqZmYV
mE9XiGAZJpI5NW8Iao4abzDXBnGW6S5Gkoc6Eo98prRo+0WRK150OUoUAYIezDmxHXJcx8+JvA1I
eDEIJPAspNMI8luEAyuucwJKRYmVbkyqcgqt/0i6r+U2kiQKoF+ECHjzijbwlp4vCFKk4L3H188p
TeysRiORBNBdXZV58xrTl0PzWCP3rm8n7X1xzJ10n0kv6t8LBe8s1D29tYSmwBNrTBGjj+kROagQ
Pv1Es5gWdjQzhMyKNj1If8Wz7PCa01XcFdReW78Q5fPxtNjdihc9pnf1DiRv0zhVI8/++WPzjeRY
tg4tXYa6SuFzzLH1n/u3tndq/moGuTZJios/2UI996gXIHTzmMM4M6ZyyQMZVdEZlsnptSgQnDwg
lKA0w/VtwXirf3skNSGahefy8sUdXt3i3SbhRDXLJIVcY7sfHUDanmMoewL4qg2Pk2YewM8cgXAM
4enQKlda02nDpasCp+78Bdo5sjdJF9PGdLgMwFCrbJdAOsJVoIYpJReBnPKTM22Xfz1LJrg9piJ/
a8hkRkrDGomffrtCNRIvsRXkE3PSqUo/TyckdiaG8/FmCZNNciSOR1HPvQKiVndNMAMyRqj0nf0i
72R8okLyKKkKLYw0B1A7RSbRlVKMzRh6N1LkTDKpNTC9vak7yRRxhGDZVVoxwdMLrlAcE/er+L4T
ljqDHbC9jzd3LP90Z/2AbOb16zJdFk10o9MusgkeP5ZGL+twKyqfnuF9DQCkYVd3xXPNnXVrX+Ka
60vvaYHo8qu8inLrJEf+bPF+ZdaJn8o/JB98tdj/5Opz+8Cpe90/Vwf7Qve+/bCECzNbRexHrMqd
Cg2RiZ2g0W1n1d8d8dxUE+3lLMlWX2bjDDaj8Aq6k/oR4LXunm+NPPzQ4M42OB8AC1alRrnl5/nG
4ny8KKdnhpWEAKZvNcSIZCseRFSjG4VaBCVZ2/jbcGx377Zslk7jqdeinUPrWkHkZckq5+rlZ1YV
u2DdRUG1eOIAku2BhHPFJlo6P37swlKTQRa/X8UTGLhCx3SLQoOU+55+6t1Kk0hF/fjmHpXl4mMU
HwsTUCwddu1MLjny+ck0zzasU0oCeLYMv060lAPz2hmQqp3Bcdkky/uLoyRTaxboTwkICJnaxYUF
HqIN9JjVr0uX4EZgd93/vLLafD+6/jKIQmF8nrbPo8UfaDuhQ3FGqsUG5W/+VYWDVGERYdZgaWNt
/ZZ/qaLUkShc57GGdkIrFiJRqXXO5rDXRC6nh5Y3kRNjewvVGA8y89TeZCh9I7fFH/UAtgv3joQI
IwlqjSqeea4X5oT9R81zE+aI2762YDu+nQNHNCM2MKtZuZFaHqJpZ4OIp3JZpdqeRa054XkS8qpD
X41jRqId7HzYGldZQ677t66O1HXZV9KcQOvK+9YMSf7RJbwevQQ7gJ97XwG9UPLwzNkNz8HVCYAz
UW/Nky1mVyNbIM6vU31Vw8Dg8fb45sBUyHQO89QtynUQ+FmFLiOtuIjYdnCZwcyRneqkdB5PcSR5
Jq97N7rWjqU/P8X54XbS3DiC/eVCE1I/TaJTocn5v5NvLYv1xaDGf6F144Hj8O0VOirYYjEubJvr
hYyF+mSY33x5CB3TlF89R/G+d5j8W+gM7J2Iphq9UDzc44zhhccS9WsV50ZHE/Wyh7xefjrjnrGK
/ud5V/zY9hbmkf3K+CClPC3D+JBtdsSCVvYog/3ytW0fMsya8pekRpN/aFizHNLuRZAfn2KFWeIm
Fw22uyeu3+Geb5s+QK1/kW/R4yrn34unUqE5e3J9XBmJFzkTwHt0VgQeogLFr6ZNiMaHA2BCMSNz
FGyCWgBKf1/yi/o5/dyyGMFE2hriaTV0yTvzBi2Njd/2fxiAQnI6GR5E20ZpqllDkuvz4rCIH2yX
5vFmWNx3/AgOrXMcQQ4H1swoKy8hW+mU3rfYi4akAA0suEd3smqrnuF1nHy9jcOg+gV1Z+DBjrh4
A0Hyfpe/0bqJOenU8j5Wgg8yGVUGd3nJrzr0ohCi6RdfHeWqJBTvT+RCobEYXhDtzCToQwF2SI3l
ETrvIpiJLF/32HQlrBZKQiJbhqJCVjfaQKJaqAsEoLF2gfVhpabhVPF3zXRXhES74DHw6xvrnOq1
ue/Rfs6Pf2dgejPCbJNPNvOLye5n+1oeaadv0p4Y7+PGuhzQnNo6Xfx4lZANkx17rm0fy9GxQQFo
YfNfMhwkkdPZw6dAZMv2Ii/5t9DcDEjJb91aP99ScXIDtSyWLxe+Of0bM5ze9lo/NLOtQ2c16SzO
LoWXxHORhNbPAJ46814lYLruZ2diltKfjvLbtDoZI9o/MCk99ZHl7a+UmPPe/CVbDDqrXUctXO1O
Hp3bHZUlWv2dr9ITs6T33MrYgziS0JNWTA89vm2ako6LnM9VueVWaZybP3vpzD2e9/zQSt/TvVik
MAwb84kgfC1VLqr1so7EJsmEkq2MmSJCgdysAj1o1FbJ6R6Xjbf/JZxQcx2wArLR3hCs6cHLsmvp
gKb3I8kJkPvc8+3ZxiNPgaZ417RNFLgATpb9QnP/Uuh4skxNbKE3JiCTFpn5MVo8yYy5Ubt/GqCx
6txvG2Qg4+1I2rJZ+9tm26r1T0Scd8c+fxI+haaX5FsZj0JDvwv7DxaO0+D3mS0GF1FP5PKs5wkN
ffXLtpfnGdqbj6pD4BYEwnfoS0vNgmnGLRwm9zI+cnp7yzCe3KV0khQmYSLKQIsZ5ZYsob6+JsFX
S+37T0isyS+8AXTwGEgF0Az2JtGCnb+kJ4QBKxjjGNXM1HlqfTvOMS2+b4x3d8/wkAJqZ/dRiCft
vPk+nXVeP+xArJM3Od2QPyWx1YIzyRG8PNKlXl/X46PhY0C5YKoRZxwkG8ZUGKGQ53I15MHDnKiv
TTCyX0XxR0JurnXaUSs5W4oP2SD5dZV8/jIf+1Xf0UY77ASnyRHFqHu6fZ9vUebtZBIOl/DkG/7O
moDYcB9l/5Ri9CwaO4ju/fNI5ifciLuGLTqbhCwNm4ym44+bCHRxMLtmt7cTnz5OmL6O6yJ2AMOJ
0/Ph4/yPydG8ehOHxikbE0jAyTFomQDlS5yhoVLgKaBoILAQRyGJIIsIQMMTD0kpxxSjHIiIIVv8
Cw3GDbdNOfAQrWHhzlRhYdwDbJ/+xK9O3TtjMfQ2+j7SwMMzYLdQM6GVe334CVDNzBYaeUsMEA8N
Imkb+rYUA6cK3HJ4bjkbhErmk3DRUGfRl0MwUHzqKHFUQ07ObS/HFNwlviQFzuKl5r3Sz73NBh64
Sn/ZO3Sqw31vVmkDfi4k6vv2Ihtbt4GE7pdj73LgHBbl3hAxVud69Xdyi/btdXtG6z7UYIeUHEXY
9drcXFMQ14Fk9NEIt3FTf7Z0LTfFy25YBooyRQd4g+9zpwRNSuI6fHUeio1wF2QMXuOreCLrrarw
Tx5E/7BA1/dffovBlPERIj6MEh3L9EtS26wQXduSZ25Hg9lYaNtaET54/PiCYxstyHAlmLyQCfyj
OPPF3khTOyai6vb7aMHtgPkIHGdOxEY4HdD20zzZj9E/ir9gWTKw8zj/5S8pOdAeQDuGV9eX7ItZ
d7URzGnUs49oEhwavL3t6+QT4azaC9zoL66D/vHomHKoHT2aDp3Cn/Nf4op5/fx65pP05Snb8n3F
WEWWJqynlWnm/ii3SEEv0havrxwK4IfXYJPvYFV2Vn+dEtvP7efhY/Ia1NlE+W4Ziu+gNsFyTSyQ
+Wia5C4plzyHfm186Ow6RERQjIdmzuZ+esuMOWcUFCMolwsHRwAVjGe3wUZ6u0uVlvvfTEhxa85C
NAs9++0RZ/r7njplVftA4JguE6cGebGTKjNelVgbVhZhIWYmHfvRzn7XCccMSb2VwkpkqgyN1zlw
Ig1TtFDLcKW8pPdMU5EqHUpdDiG4OWeVN0yuISuFTbOK1avkYkHI7/ZXtwoQuUIqeM12xo6REob3
wIfaL9M7O9vWWbEEPB9NhgXiesbh4t4Zi6AZ9uwpKAGcLj3+niXPRx4Sz6rWxNIpg2Fg7/09fyrD
g1/zr1mNgZXygYRUeWqxrgO893jOvjqubY1hX9S1VkO86uKCkl8xI/l7bVd75Jf5oHgf51/B7xTy
uGW4wPy0/iyGZQM2uhJqgLm0CEVGchzZh0IuxGtIUXhwYz++5tvzvrHWsZ+VhcBgsvTO82AYxmfO
yY/qr3cSDoRR8Ytw5Id7JcUriE3O/QYeYXxARWTDZhnPy80Wv4pKf+xOtT/eCFcr2zoVSelP1VZ2
TwrvXGfKyHI2veBIEl3+QOgxbFEiNTx3ig9xhJ9y6ISgjSxAAObq9DRd9S/lT5q7Cw3pPlnuu87B
7WhWYo3mjsT6L8f7mTsonWbwCjVI4w2glkdDcUu4Uv3Csg5P98/TsPzXGi/xm7M4ag0jCRvA5fk6
Bn/rn4jUffbdB6tduuiQOcEWl13ISiSmSbc5gE+8UqJKrFwHe1HPpmaDPBIduE8Ss+wsTQzrc4QS
bCJHyDHainSz9dmmgOpcTh0TaPJP1UsCejNwsf3iFX1ex9VXR0lODm8W4gUnVop9+OW4jXyvQuHw
5MOtyYi4hJpE/pvqaQCrX25SVTdZjszSofU20wxiLGaabYlNnC5aytyTYYFDzJZ/OjbC9ruLQkFg
n2+u/liJzjvzHWllvftMQkR+OVQXhlIRnwlESCdqR8zVj6Prp6Ln/rn7mHeksYKW7lwIqRQn1jU/
z+/Mru0jSbDTe+oir79czUvfShSn6/qzuOse8sls1zovkzCLcgI7VRBnMScWUUhvxK2kmjgFfJO/
qEUgD07fsE1h+etPzRhPE/uBHcPNNdEyoRLY4aEuxuUPv4Aqb4VW7swkIPH8GwKsfxWBN8/lBSUv
hWle1DPbdH41VYlvFklAnJL8pWk7qe4g65H9AP9HG+SdqXphDSrVmqGtfkh1Qzxy7GjnbBTz3u4t
QO3fjKAVddN8Opk2NccwAE++nMqKqjvVDFr6TnFuTP7xCKldrDx9Ave6Tx4YuggNySbERhgIKmjy
lY6aXvFu0us/schNQ5leGqgbsTt4wgq+pzVhnkQ09+Ytk6oaDLXgCeZhRQKsWYOjRqaUmFVofO7L
hqFdZvXMaB41p7bpnSaNosHvPCpXOeS18MOz7Cw3DQz346O11ukZ1+Ua2AmmdOowI87zwwC0WdWh
6SinHZqwXAkdlpdKgpF+A9ZV40qReLXBWhqNXZknlBZY+SrHkQPhCauc4WYdnXpF7AomVdja3a7x
rHvNo36hA0v2jNel1BDQGftPTVSBJpHSkcOjpGJtBDb97p6ul+2TpuweISVIf0qmr3ew22nF8uwm
LqL6sv8rANW3ZR7U8SqqZGv0BdqJiRyAlRPcGu8/2lQSZH0bx7+wdDZTOSVGNtm+VeJ/AqXTKSaz
yQ0fCppy9zFEG3cCr3nnQftesZs3fwgwVrcGoshEwH2z9s8lKxOkpQDahM21GaMILtruSS/IAbGZ
uBUBbwSi8l4m/qDrspQrgbt9PqRcNA9Fil+bXZQZXJ7kHUcLOgJxZyGYKcp/2WR05RSdfbnkimtV
Yd6WAVxM5Myx/d5FvernLj7FbEp6XDi3BAiFNFP7McPE+2XQsaq0ICSPYKUDhrJrL36Cxe5YDPO1
c/gzLaZB+Ukxsct29iWoWXr5MCPda9/1GJhgqvgTb+HYuqsmdMjZfo0NnzOeiP6l2F8GMZZvyH4W
BpxXDyEuHOucyEPd/px1AFF4kBZ6Hrq1wfZvbeB8GbpJr+tHUxUm9MZB0aD4c6AMbu+uhTmuaorZ
S36Ui22C0qF/Sqt0MXwcm+tVU9eQ4ST3wEKMHrcOdp/b5F2+nUca+fuWIXYHcbb8d+qDbqjIjoE4
empWZ+sGuilfSHKD8755WHI9REWoABg2O96c83X3xFBomqPfKJPCUmaesT2Q2ZaLGePez81D39Ld
zD9OF25Wwchmi4xCobHdz/k4vR2Bqufd14NjYLGVNa2roSDdyuV6baeJg4pq1Q9UOOUS9rYOqTLF
cpgMMtuPojM0s/9AXloeJ7xbmwteHPfp4FFw9rrxmTOfllp0RcDenegMIMjbu65sy8y2RqQIs7tt
e5tben58F09fVxjRbK5jKKCQ6qHKHoS747lEnLolVsRzWG17NWEvnJrymeZ9CQTlM3K/9NDB0kvF
pH7XL61hY2fG3QvnF0PNe+7SyS0zSV684z1wDbZ/c6YNE/0bffPkkN7O9prc3Ubo5Vkf7o8m+0GZ
Ajqp3XHvPbXVLJ3W49EsPHKSTIpDQPZsCtlllXf5m50LdMwpLqu7Vl4ZZnaZrGcacqKeTLW9X97a
W0OAVXndytX4+4o0Pp8kfy9rvQzTv8wUpUWjvJvExzy2MoR+cmQMviwSZzvxHZxs9bIGVNMi1agh
fS4zVaplVZRzVi4m3qVh1chxlQEDmvztZ79HiQLb8q45QbNB0Q6Wb+MCPawQAPQfLemuc7x94QmJ
yF1jR5dNLQ4faxvhcdVYSkJC/VQN3A7v6hFIEKbINfO0m3b3esP8frwsScKhUqneBxyIrXZnd205
gtJlFekzicnzE0vdh07z8jHLHVsPr367cNvk8b28OhwvSpThdYq0ENJOqftq++9lze9Gx1tbLNMG
rcU0H9xcq5j+v1RA65fi53aZznLJNburHw7C2LzYXM7A7NoHQeztsAoLfbVqRo1jlF8oXZtbCr37
T63wcl61FA2bwEIf7NfD9UPHozHJ7JLKUdtF6ly6vk623ULteVdszZevFaNUdbZTO8/BFk/mvhsd
8oN7mRLg3MpMPzLq3cwGo/uaj4u5LqT/vAXbUgLefKrqDgPw2Kud2/l9pzb1ZtSs/vrRqE6DQ0Me
6LZp5469bOEJ7lm6S1luHS/ji6ivk7GYIqeQr0Xl8jHGtZ1vd/p9pZaLO9md4vvm7bpmOnjJtRd7
1nbgyN36ysd7vAPKVMv4j+UFqxfig+yhcTNtKRpR3K/JtDBp59YTB21BnOdwejCQmpl3I+ZsKCpv
Jup59fxOYzExjb1CPrJ2qo0Y+M27XNf1m/b+UP7dlb62j/blwdkKDrM8InfqLbMBn6i+7a4ULvun
I2FftjjKkevdgP8Fk7Kr/W1O1J2R/5Of5LSy1BHfK3T8HZrvZt7IaFfy8/ZxhgTpAM0ZHK1lDOyO
heiEGFUB7E1XP+fH6ADZuK25pm09nEqhWraLzjwNIz0sT2KJhTKmzL3ods/pPU/Ro7BIJjPmyAh4
F9OqgxhwztWUgXr7v8i+hhlL3L/ntW7kvvtaccis6HsrNsRK9pzOwbyZ2meOS9laQ7WdvF53eaom
jQh/tZ19pHL/m79+LC7965ys9vxWVdoxuoprpWuvtpu3stX36en1EkbIHzXa7I26q8I0ambKmDej
K1rMW61C6OcculmeWXvGFYFQsM3yUNvZjlUe2wXuyfGR5h+S7rd4EaK+5/n2fYodV8CB2psGmQtl
rP5HAWHp+IP3Xp8dPo6II6t8v3a+SU+wmeiDShmT8yJT233pVUL79dzOzErYz/rx8jG5GJ4eH6al
twLnOSUKwfOWWfQe14eNh1SIjNk66tr9TbpofW1OJN527u5Pt2q/IyOnucT0rfAPnOlC/dysxB35
diX2Z5AXnnCbp3tv2snF884dLFnphFwLyHCjIFRhl/qbFHwQnRu5+J6oHaNi+9C6xd8UzhEmF1Vb
viHhoPVIGa0d6xsWbZPWpTlvNCyzOrSlLtU8Uf0mnEMSFmCdVbqKPytpJQ2y9HMDEBJrD2R+s5xV
qMy0J9MElyMJwYlOHmc6bDY2qhAwF3IY4TqNkGpHhNtWCvxzVxSw1i8Z+OwI1cksX8NPvjXNlBrV
Fq1IwnkkxdFi7lbwua89yfWiKzdpFRa8jiYtpkXtcwPjLdJ7JzB7bzmjTD9KisylJ4Mk85Zomjzr
i9JwORyjkdF7s/r7/az4fNqID9y3ybg6yALpvD54MEcMaZNyVONHZz6afOSkCe7bz+GriPUa6H+u
zdyL3fufXDB8vYxJoZPMRw28Gcu62P4o5yLshjmuvAzvvJ2pVLOQT4lfLGlkMzy1TLfeiwmhQX2V
OmGS9Si8t2tD+SH+j47fV9J4jcN3nZ7q/jBFkBmdfbL83zU75moj59oHW94VH2eEn/q0/0jPSWZw
4ATN8qZbbFfeTy0T+hYHRAa/bF0Yppb+bFkilwbqUMGTLkciOeDF8MAx33s2qGiDj0Hd6DPNW2fS
4jWUjm/NTH82gDV2XKOltx3uN2rty2ZwtmgIaGyNjWcEtM3gBtuZj251KH1v2V493ZoyUZ8eb65b
exGbR8aUd9G3FOEom/gXzXQ8Gc5HxMf+HM6T0OUOXc/mvM2bsmlO2Zk3xQI9Z5P81+F58reQ3rrX
LyLGpJCGC3CBl7VcFxtuqCb5etZwaZPFj9xtOSHdXEve/duxbQ7Zq0mGm4xK77Ph6nnVqg0WzxA2
hWZI/wu+q7muEVT5NzuN0A4SNM7jK7jG5QaABIjE6amnO44hPL7lx4QK0rb5gDN1dMy1tx35hEes
0FlCT0OD3ctzW320Tk90fmmlo3lPC2/7l0V8/LTmEtY1fDKvLzappqJCAkoKUimke/Enc/lz/j+e
fRzHt2fOD51duv9cjq495wFmcVjL+76KZN5R9j8D1XfeM7yz/mg9sK/PXx7FfjbxXrntG03yQ5a/
MxhX48J42Rj/4pMLqsJalCi5HD0vP38BFLPoW9hpOTqOcm9zVn51tzJmFurmsSats/WMkTyaZ0OI
J4sGnBZwm2jbMN8x00YfSBfpQnAJto1b7fcxRrHfcw1Ob0IcWT41OaJ1ZubSYU/QxtS9nF2EWafH
wdPuUR2Hb1ql34+6tZk8Wz31+ehZnylr/dKZJmt7BZZIasrYWKS/t3pYWaj1Xk5t5scdo0LTFNNS
3aS5emveDn/lc1i3tw4lQC+8E/qTHo3eaJOuvQpj1R64gBFMA5bdeHzPBh54aQ5xrR9GrEDwVvia
U/PRYUHaspmm5l3xv9zN+nP4l0BO6IofmXyD39Ln8HwP9j1/5abkOLDn7IoEy+k9mTTCqr0nFOcc
Lq9jGXCe8RNTj0OLxUdjN3guxCQDH2FLN23xv1J32872LuJUJ40tqnlYarvhZogfEV3Hourw2TfD
w/Cb3C3sYPXx6unYoIZoTobpWJDooDbGonKtXFbk0UROaCNckUfL2Pkt/PHuqfQN5YoG/rLOobS5
/j28/f5iEYbT4dNNHOSakoXthuGeePhjKmFLw8aAxtt+RodKWCENfqftmf0YDgPA6lf6aiPOApcW
Z1O2qHaBzmToAj4tP1k+dIL69f4FZQhW5uqvOP96GTJkrv418wAwaSpxE1KKicnf6zjzhvLUnY7L
IadHqv0wGCAzgZYFy442kljTqRZcHfbK7eJvuO1GjMJyonAJTt8EdkgPcfXD4hysP7e9TLTsgRfZ
ribLz81ga9IWdrhzQ6ItP99l8i9RNAw8gyVv8LM15oq9ZH+3j8/963jx8QhQP95J/dxzTKv+67R6
//ZKnP4TlOLNMNZTz4W59obgG5x0j71pshoUhMfN0llKgWAGkyhZLDEgFqw55CI7nIe7zqEDSAcw
Emhpio3r/1/JeO49+7dP7EGtAN06he/wGVSxve2nGXPz+AtDsrnCpXn/utJhzZTevJNIcZAgGDtS
rsk9wftmZf3gNMPo+dBCaN8fnNRE1WTrHlIhn+NtP5xvzq+Qchy+Nft33d9levgapXd26k9Xe/Kh
uXqe9u3G98xQLzwbis0Jhq7Ab4yR6b+J4/oWT8f3ZDoWUgo/AAlc2waBiqmf8wjUTu+JpH6MDCwN
tynBJn9dXv+1TEodvFglXxuCuUdRVkcbqi9HauVA0K1Pe7Vk05z2VuFBvoMiXayKMjjdfM/UDrlQ
pgZq06kzw6GId50pKo4DmIaYbYwnHXj4+M6a9VqjRs5NG3xB3Cjytzto8wC4EGxDV6eJhTQfQeaN
7JO9DuIXpzlBxIA1RlrZTCSiuzf/dUd6ZuCnziEQiKTVmKTNe0Jz3WoTyvNveWZH8YLT6PgZqhRo
ro+9/pzLyTqPNzXmPwZGm58aP6/A/nYtTtJubz+1t02pdYwez0WaBOvAom5hOkzMtpfdWpjGm5tb
98GheMVy0pMdoqSWv9vf3WDpraPGuGa2uE0A18vqOhvn/B7X3uC9+6uRo231CEZe6sisX183HV29
N95CTL0Xw9nQThamwLcuCsRf5aRoTT6baHNCxgPR9if37BEwkwwqYJPA4y+wdzqC+26k2vyP66uG
Mx2DnUqO8jNyphj+uEyU2EOX8Leq5axweUjELZko2aNdSQ5rIjAuyQ59RCqHe/Oe/1MbZUZFCKQz
Op7QscYykvCGvlffpn3U+8PsYAWJjGzh7ucuwediEZkukNCSmts1ibPDfRGvkzxIe4GXsPQeSrMU
B4ib6TDHvRh56tfdPnq+SyiJB6PZaPHORL6XfdEl4AL5aIPzr0c1Dzr8Ud38LtJM/7KV4eypBno7
DUf6Fh93XqKt7l2XDX3249t0g+vsBg85kguX/aiQ51SifKv8g6y7r/j8M7OzcNRV4/wHRt02Lg4R
+FH/pr1qdxHA9/CgH2RU5m8NFEzrLyqZud0PdhYOk9wYirFPek5nsQurykNmAm2eXKTcAXQblbnF
cPo/IiFoTeuFvh8pgjS6jWu9AyPnVqXvEDQgHlrVTI4GgJPyUF3UD1f6DZMo05l9e/uZSMfnYea3
qiXvumWmbu7npnmQwy3eEN1bpx1d2vlB9enSznxVXoi8Rzf8SDP/+olDWWDgVvqHTXP9fn7PDiqb
mOSZEroHvq/Gt/HmbxW0Fl3Esvl5k1uj+pNtbd91+dN5fZKPiBEwD+vlgZAZvIaur671tt1cY96z
zf6eaunC27TkX5bhkV4uPb6bgTcNSty/uBTLF28ft/G3Otx839ibh8fd8MVdRvDfOMpyjr9SJzQF
5FpHPAyxnftfcol9UJUjxNm2qXYsiU1aeYOl4PxVvk2FVcif68+cKoP8eVhQd4YNyETCDdzv3B9t
ycZV3P9OYmac7fxztavhrr1ch6tOqb9hHp5gjyFRRbPv8o8fcPKQ9KH/Q3ei1ruN82GxL7un9i2S
rbp7q7gRuGVV0p632/gSwUHblv5EsFarNFp2i89cJski+6WxjPQoawVZwiGZ0g/HDu8h59jz3PVT
NTUTMjHJDpnXxXgpjMsLTXxIqMKuk30Kruaobhpvh5zvsbO0HTG0bqIIPv/xFCjmSm881XsHFjfh
gmTYlcTMbjArngwbmqaBzttpVP0ojZc9OhtODiGwgH8OB/tqfVpIw3FvCgwShaufnghj3jcPLZMb
pLzMmTjac0IPh6fgXqlIv33j4knabv3SXH0X+tmnrLqMkM4c9o+l97L4i3ytur1Dwl2vezbN3Oqb
NRovgUO99unLs+LQ4SSD0ueVwQnjHAlxXWzF2HWu1WfC/br43LOvleFtL/+89Oyem5sOipOoJV/e
mS/iCz8GNj/dxTWGJu8q8b4LtuGnyUYbTSj1l5f2xMY5zP/smrswhZL93rRYFs8oqNOebalP9BYT
AxS4OfYyGCyt8hCPsxRhs48vTXoAMWrtUBwpOvuGpfG0o7ccnxQd4ITn4it0XSmjTFWSBNCgogSI
b8+5+KaVuP1s23bjQTj6Mtzabz+bmLFzx5lL3ic1QKjjO+omSufUSCN4tj8Ub/evFZE2/UdQraFH
xfvPbdu0HLWp9uYUcXCHc9IBlGxV3lq9jqfI7hCO14Aj7Hv0SWgESLWlbxwK1WUoUW86PjSIi1QQ
8+jQzhqabV/xaxL0vWtSHcH5UxJSr60OM9pF45FJ8Ygvw9BtXRxVrsAcRmFSt2lNx//SlhgD1x96
Df06dCyjNLJCbC/+Manc/oY2bZGef4vXZK0JCuTheqnjxAIbXHt59VUoMxGwzEuJurSEHFuVh6HS
L74cBrVMnPs2+EmsuPapzfM/NCG95S++DaZB1WNuOPhVvoU4A01QU2sn8JoBRMvYDgBy+zkM/adX
9LSoMXrrf5fj+ggvZwRyiA7KT/qzPiWV8nnbV2oVw2RcbcdZl3QinBQM06AAZxmDCWpBPjCy/rFK
ZCRlnsqgBeBY+5H+cyW8JvIsuyIRm2dURl517Mievbd1fa1ivX27X8SjXpTwL6ka9004wgAkqBrd
wjGILvM0AxQZwTFVGDzcHRCFhKPKU+YpGwq9W7yaxxfrcjUsv2KSbS1LnGsQjFI40899L9syveYN
n04CjnD4kGJyTxCCWwK7X7cooWYyk94hMDIbmAp0WDFyM8tdZaX3RYJeejqZmJWeQM6T3jGhsUxy
g1MKIE/IRl+qMmnps5eMbQerWv3IJL0SiX4yV0yucI9eJqTh5BWs9Xvwn6rEk6gwRJZIZWNFk6j2
g3Y2II+GVo9OcUGAl+lh6Qk9aSBB/s8tDa8oD4uYckikfAmSY6jRJl79IC8lsARu5BuP2rF/aX0e
+1gKHhqtnvk7SodH1o3atWbDpUstSi1c7Lm6m0RA5aX1ucWZP9POratwz/gPpZfvZfT0I56kOxt6
HGhhnIMhVpfOm4JfvT0buuhEc9HpD8k2ScOoBnUIaEy1HVauLjzJeSJng2UPdEPLw6Ug7zhaPS0G
sye9XEUpi+2QUZmBdZXZGEMoO6EoAAPBFNA3RH8ETpFTkPCbPexHBbpz/y04KJeUszpFLBqV7ogU
EPlGoao9GSxS4mvnsEPQ9P5fRx6iO5XU4+mvFn2kaMEymgwdQbCKnIUYwAKsCOyMkGSySEveOnGI
iqvUKW4jv4ZjGX6o7lT4nBxFbwRsqi2t+3AxCGdr9gMLylPnMZU12UOfG1vd3erXcbxuEvTxan8K
QCR/oW2IBHak35SfnXvPQSPOJBNfvXtTXgdZPpFFObjiHg6wPAodn2+Vbl9IlIG9Ph1C3ZZ4GaBP
4k0KSpJ9eN5NGnp8HivNzZODcKlIRudYjwzfkFF9tV0MY1ADRhkOY3KWkjw387+on2TiHlBpvAEK
KLuJpvTnAmtqw04eYwnX8JptYl8cMWoKDCPCY6snBLIZ6ERr58Zz5gkWXgEK8gcQHoZbRyGbKyYT
Ml4ZeCPW4XM7OWTtCdIAZHqXUqlTQCwjMFbSPQPIggkCHzxfs389vlb/8luq/LmTPRN5N3Zdxhcz
I8LT+/mYAuo0gvsx8N0BVAufcN28Q8FgA6QLbbSL6N5DtSp9A+HdT5sxBvZ3IKmpvEDC31pEBP/A
cAEUD1yHACQePi6DB8AgA9m2/Maenzse4fnLjpjDmhbshCMkhwnBpw4ovCcb8MkB3zz8VX3SODwL
I9lmBx6i4bZfea/+Pb8WUgzX5XjaWQwhqVu0durxePEc+ues4YCRsE0o7D6a5b5pmhMLbBBfe/8i
ecr0uYZ3QWG/Ay3ATtSYeCoWRmWf5L4fYYks0nD0WTVsTJWQg+PLHHvoTX//+/jGePb0WfkBmUfq
tVRDASVtpzrkOxJQ7+bj+6g/S3e2tpeAYOMMGStZq5LpB5VmoRNQbrDm/ZeHB9T1z+4p/xtQ8ev4
MCg1Jx/cpZiMRiImOhphrG/ywo+qfhJ5Tikaln2ADXgpXX+xOB/hnHRjUHBk1iYV5Fr7NdTIJ/EZ
ix/Zj/Iz2eKhc/04NO8fF7VOb2Jn14fxfPO5pt6lHQNI1J+/KCDpKWqp7UYN6Vc/+3MNdip/FInI
3rK5dI6qk1QIB3KJhqUWqXsQUu0DvFBi3YQOlg7hI7Q7miUSh1lMNYyFrtbSK9Bdx+h4UXa40Udu
HV0Jnvi0hT9OCfEYebT15Qq+K/5GN5RTy6g2Lsfl7v6dFHK2qvu9nwIw0IbtFS0g0GmC1Oqytcve
wXS0dg8Zt32jRBJ8DVDZDGy03ofvQhUcPnu6QVr1j5CcxZOtEMl8ni5/RQGBO8kfR7awNtBYdVRq
IlrVcp6xsxVgHs/dT4pQcVgdqrP3IETkXKR+W5b20/RWzxn/wwA7a7lPngfHdihNtPztK9KazZRa
1CSFA9jnLYQZBd5lfzJcvuhV8MNJzsLLWTUssWymoiFS81Qb9fcecKA2/Najzn34gASHWno7OjXX
DalP30vylks2WrwVtQPofKGsCWtJg+8iVuPpb/6jOjx0Dmqq6NRGpET4QKANMIw+AT+rNe8uu6XR
8Q+8JgnXn2LGkyM0SbvZlaoB1lEyXz9WDNMDYKH71AhPe4fvAApkP8y2vnch3k3HdXPxPSd7YErt
e5EWvim6FoG9h55679sQDc2qX+xl+zUmD8D5whvlOQRw+5Kq1X7t45lJ7C6tmGhcX5wKbcocmLaS
DeDTK7xRq4OnTMh6/xK7Ru44yM1LuUIBH4EERrunALdUvrdt592jNfvjtrzAKDsM2UA//hN1Gu4a
OH8fa8fjum1QnYudmCH2D2LoLgmN3+X017BuC3qWegAq/bU17tK4LBxDy/qy8vAx5uztjyBbs8Gh
c/8I4NMt0ovcXdLJU3FAFBvN+uXBTLJgkv1zSB5t/kdfl6g6OAgqHCy7Kx4v9YoORPtcgxuQxKEU
R9surW93Mij+ka8bHRRAw/lzZUQNRk95T6/GFj0mloOSP+IXFGd6J29FJ4l5rQ1DEo8tPasN2OLU
HOefHRiWjMYaZB/RRiwivOi+7rUcAzfzz9v3vAiu8FSD+sx0YVoZvhH10hgUotnoZl6hpXa+6k/4
mLaBCC4SWvpav9Qvb9L9NsU/nKU++XPmlUx8yNIjPCOhqZ75Rjx77dqRaiQ0bY+/l79awEtbg6cL
JjU9x+VcfY9gEKCkZfeg8oxzyjOFAgqy2Si0Zf9eVDss3vxeo4hhm87bl7fdd3i56hBWHOv/C2/y
sROtDW4j5AonIYKCxNmF1roaNDh2vpAWtvTY1Mb/+y9Qe0Fdhj4rZ2DbyUyMDI7p/vc/mu5rqbFt
aRbwEylC3twi7y3Q9I0CGpa893r6/yv2ObH36m5AyMw5xqiqrKxMT+NzKIrFQKKbAe61p5PMKN/R
8C4/lMnhKhaYQHX6bfjRDOixEXV4SZrmGupwOI506E68yT3DVc2zPVU2jfk/pHsdOLvi6mBSjPEC
VBdKUp7RU/iWf3QQYhdwfxjwBS6ZAkx0kS5ZfYw0C5NlbBMJo32A31ryqfXAoOiLIe0I18Fbd7Pd
IRfjFzTZ/RyMI3bNJjbA/kjTucZq+OjmGvM/aNUOxxaPuporIxpdG1SM4haXQN8xmXxER/+NHcXB
/39uJ3xvHRi+tWDD4JL8ctTLCPATBNDz+6a7zTT03uM62ysotvS7bZNYivnAFcvYqXGi5HqlGHYz
/axUczlj1c4BxYUACANYdShaj67vdJJ0PMGj9NNc/rjxBsJpF5eT42v5puTpghXsJmYMWPj93bFh
YlGsisn7F+3VoL66JyGiKA3D8QGuDNIf0X+SPv6/gzYcLaHJJeBHgmiId3f8EjmgF9CZJoBMyKN6
MDTXXEYE8tpb+9+A/7YRJzD+R1my3r1WLx/nFjhDgMs7YMHgpwrDeOIVrUymztt4Ai9Eg31JvImM
1PVMSwrqh3uoJmZs4yWV0epqzbTkF9nrIubHAsbv7ZaeFclMclWVmsFH6XREAKT5uLs1IDZ+I+2A
bc+474KpZr2Hw6kpL/KVCii7H8wn/B1NERVJHccsKJbRridr7e2p0ksQfTlahU8qdivZpLWa2PCT
lDpjgPfLtI5RV/0iskHo3Rq1NJv1NJID44Lqpmn9dpD3aUqYsEniEFXu+Sb3oEH2Pwpc+N/pVThw
Xqrp/1aev5F4V4ZXZI+nRDWneObv8WSHYLrnBQKRNfxnmFoRY4qjr8gGSjS5ba0X9f03Br+e7WNj
z1cJ4ZT+yRzBsNA9/BNQT3W7qc1GqT9bu4fVRRAFG+fO3+Vkj5iV6i5Gh8/g/GfwEMvH33liox10
eLZPNnJlls+IZ6lN+f6N+ZGrZ/atxd/ce+ld+h8cplX1eKofcBPMjD1e7996LO1klbypGkCbceKt
PCvF+uUzGjkZwUZiTHmNZqjaGEXgXjm8IRfSW4SqaI7v4CzxtRkaDg3qRBbXsBjflpFOZg5rV0TR
qeZgG3EnIK4OxVXAQqbgN0jhLXhElJyJf0rg+CW4BKzCUJ1cnxRgeT62/i3TwkuxqQhcxODFkrMa
6MVYChw296UM+h+Ol1aaWZ/FmrRYk6C/0g7fyjd+tM5s9671VifZKU/ZVowbAJY0fTd/IxJHY0NB
VmiU3m+GZ4iL2l4nZeKpm/Ws3cK7aL2C5Dq30PVrpXcrKqVZdvfL1plFyLuwfOjBL7lp0ksWs9Ed
tSLjSibfzH9D2kiXzQdI4TsGEIwS0EbhDqgZaMWT9cAMx7WC/VVTfh8r0X4Lc2WsybgdKocP3bWP
YJEg8XTi2fyvoy/6aZS7UDZDrfRCoeFGf2hE15+GBUTAk7sparVjB4Gaa/LmczmY3irugt7p9OXm
ddCWyMKdOKvGsMYQWRfEWDPuoYhRs6loEOMs2gnmsNqplqqpDWFlNs9CmbaclPr5eppTNiWk3q63
/ii+Hbgurz+SVQJi9+8FDFPMdr32H/cJrzuwoo61rWHDYDbcK3MtgkwZpWLXA0Qc3i7VabZmGHA/
eU4KjcI7AVjMkWfrBj/Yj6EJdzC5HpXMVeSj7a1Gd7PO6iehOQZr91o2eQDPvpofOBlZANZzegOS
RGfzbjmIY3sRA9Zw6qNT16T+XIPYTKX7jrW2h25C1SI7nH54le4DueE4tnqi7aWGuDNfcfhHs1jz
KDtQM+h8ugWcwvQ08YxM8AgwrVn7rNN/4I4UPcn057NzfYZ97PwDDd8m4yuiRZS9oxcJjTw+sLQV
/Mh7G1vuis38eeMKV7ubtVWrZDmFJkZSp97mUT8Zw2hsiHAHTkRW715qHkLCbj4otgiyoJ9Mnp1z
sWFr68OC4FKXuimW+QBpddO7djKEqK3plqAu3O6rEpFIH8ycDkxx/6wg6IuhzbL5u2kdeQoHR8Ul
gHMq685RiFUzVxhosL5+WyPy8sWrYGyiHTKGVrqPMY/1uwjxJUj1AD7Jl+sXngRq+8defjRTuing
9/FUbZCJARrQsBTEZvbltpb7MkBmD2/qm1e5bjeIamvhflTqLTUXvHQ/825IMLazN/YwEPpz6SZ/
ovdNIZZU7+t18OQGbUvNy7dhOlvbnzmZ4wkWvToCz616AAhPLtV8az1ZfrtxbNNw4CZcZ68drOxr
p7ipoGx9hzXxAw9j1ga03JvXDnkCQ9r5C4m0mkBDZWEDjccsbC6J7bZh2MUYBlr3YwVDgBr6nu0N
riTen0sNuQu3FwaqA75IwJV7JVHC1uIcRP/U1vB/00jXbzoULmrr+gUDdyJir92ayXTb/dL43u1x
OSDopoBvVUfmtbYxPZekUe4bDSN8zk+IljurNXmPHjU0tdCeL+rn5u9CMA4Wun3Iy8myMXnN/bvz
v2MhPaW37fuUXigJwJcr9ZBk9AGKyf5qpPkPq3nkjaparvR2tT9hJhHRRsvJZjNGczbiQ/dmEvv7
36OAgQ1gt71JZKMeVM0X9E3EGhXYvPEKYGef4jlPWY+K6r/judqNqbK33du5WAfoOoWucBvn4n+7
T+jl5jNfzw7x0PMQVvhT/hXd/FqjrD/OMtjBtnQ+EXw5VpgeENtbsHiPmLWfrCerUXQ8gieWmlCG
Rvw2bTXZT0zST+JEW41A9Io/WTACzm9kdNe2E4OZxnmc9IWGpu5PkHm0SspsWidK6UCfLn/lqzOz
Hfdq4l0xODSCdPwqVZ0zB9NV6kxlmya7WdYvPXWjkvzGxbbsx2xo4xHi88grAsyuuxYZA+LU6NKK
z6PQE5sB92Q1np+U/79uQKRODncQDbqZ/Vj85AdSO8rcrzgrUTdE5YDH4B208x0CUyQxTpX5+7Gx
VwFFF1a6y094+a7bNa9lKGrobhW62g3d2z8FT5QOK8WMkos3sKoooxN4L6fVcwqiyt5Mn6y06bWA
cPcInukIlJgsZLffnSpT1Y63++NjOVKV2JwqtYZcKYbIwXFZgGVDCWGqjd/zJKC7qMRwCabfgX4I
+JyUBe91Wyu3BQsoZydmiLFk0En/ssHogl8S3Q0NmuqRiVZlNpn3hKfB8jP7svuT++sXmlCxTQtB
tbVXXwBRTUp/paWeympjzO3L6wOnI9yVbn+TP1opgXRs+4ENqK0k4dbVl0mBILll1EeVwvt+W1OU
m/HT8s3/kNPk2to+/KyykbPrv+/bKm6gkqpkOpm7zZ4KuG+iB6InxEgwgrC7cYvWX9hO0pVZ1dnI
0+trWcIl8js5FdIafRXpe96gtKfzU1ndKLQr/YO6ZBev+7Nhqbf/Wr9PK4PcaJGLSihq3/27uTTj
awpBxabxBehEdYkgrMgDds9Q8DbDgiQFx6muiPxJjJSpK2qt0cLVHTSm50ZQ5pNwWUaKHzp/Lse/
pTwoLpsW9Q/8TKUulZ8jsb7qUUdYVWb9CvZp8KI5yLFEzqCY7P5S/UIV5+q8NAZAhrVSYifoL6Wk
PEnyXHYU91I1aTHBzAryZjC8RK5nLY4U6cdv2yLwW/n3eiBxL/yTlo8ub6eFppX0cT9ZwdqSDU8x
itlJM7ORF+mWafXOa5uyYnPTDYzKzdSv8vYg5GP8uC9UPB9Ki+NCRsPe0OGDpblv5pDhk52DmvA7
4Kfo/Vb9sVGnL681eJTKS1DiuE7AVOb6mz52l2OtCut6PvYEjmJ8MTUQ7BxETyA4uEzP9k3rSib7
SWQQX1T2C/vGrajun7X1t8nTQKpdCQkff9KveEKLK9fTmc8G/wKKWeqVFJnIdvsqaIOoZMwxxqEy
rxzff9GDaaUwin+Ur23p9AErjJ59q9AufGUQIAUEPQwEoFmpeo7uLb4U+s2EzFBd0sVMQo9lV2fs
/XX70eyjyR28yTxCEhyeXK2/T68X6qGvBymz6dze9ltuimYj3RWQdH+PbtwlZs8Z3DE7+G0y1bYT
YrXr71Uvct2HeX2kcU0y/pKUWUaMgBO1Zb1YvYW44Iv5pVdSShLdN6T71Nisn9bdvbY0o1z3BBp0
OgzPmlTUuJWQLmCQNCbspbtnOM7UxTBbP1T3nYSuwWT1xtOlEj4uyaFBvaY4IuXWjxNeRMP1x/Zj
GcRCRikDA8H6cMdogSvJ5t9uVU8B9qzJjRN9f0SclrlrhnzOTxJ0wjMarioksL9xuGhwakqqdYLS
nqkV35SqaWm8umz94QcYxphwI5GSl6MLMNQVvMjGi/UoBuUCibFg9i/bPbXy+tjYjW0lcEqGn5ok
q8fvh7YyIXVFSB5iWGhvwY1GqtwXpDAf4/F5+SXncReSbDfXKMm3OiVQOGTaubfRTZ3TDhzuLAOn
IuzSJC1Yt9BQNhpFCkP3XbfQKw7Mv4KM6N93CyOHtSx0hGZL+eQ3zz6/y7VtFcm3MwSdJ3Cv+MP6
I+6rcyCelcAOi9dgU0078V/At4FYBgRFUq6Z/FiE2MwFHwJkgiFVibOnGi8TbNvg9xKl0Hi4vm88
yez1CCUGwaTKMxyC8uoV8wsfPatg0Eyxz63p2dAu3r3a+vO+jaDdrpP4JSjs6uf3eEwA8QiVC3Dc
bHj9mo9xztH5h7dXH6z4rQtI00ncRQ0BzBQBMoJaANn79tNH9OYv2sn2o5R3/iWykn6dTCcP+k2j
5b6aEWUDAIqWDAGbr1+yK+aMmeMIvwV9lezk8Ac8+hnBLaLh76f2gXrHoKS61nI+b/j0g/gQeKGM
IDjNoCpDkdRaVn9PKvuLDqXPU9v8GJT2ieAviR7Ch2HPrM4dTRkh/VjwjsHiTbIJ8CC/VTkAe/J9
P81iyh0qs+ZFHrDqzDrJ8YVAUldM6+vEnr+gtlBH3hWgRuFNZ82BFYHCtfzJ/XZnYjjEaPAoN0Kj
ZHNfiUzdBYsc5Vl3YVgqQCKDKZbURPqlqy2N7rwoxmBcLisY5kN7yGCWuFve/dHlbAdTSUGQZJei
RKgHuOtERipDYipfPlw2Tbvy3gq0Rhfd9MeqnkXIdqviyjeT1pGX/h0ekVS8LOoQwa95/FTxgVzS
PTjAtIqjqAnk+UrqluKXznL5udFHSpTXX3KhAkB9XrE4VSHvmg0LEkX5Si3ZTA6mE60lF3y2artU
gccnozvG12U8Jeb2c0wBWgOo34R3iUHpYQ6uH01vCzwSNQXpD8aZJWhsTJzGf9z93N+B0oHHWpfZ
RkqqwIHTtrN6rHHRRYC2mvXkbAnXxDfmIvZcc+LZ9sRknKI3FL01M/F+efbq89i9AGvUwWkl2FtD
cGpF8qnMc/Y/5y/Fn4fRBNFKZXcjpI/1JzSR2xKfRjgx2ybqQKKPURPKJWv43HqCe4Bg4tiX7jv2
E/2EYrxmtjYDOMfgiMano0a8CH2BdAgaSQN1MsZUtwKY0zwYbUxgGXSsMQF6O32iG1WK/8EB4tmh
X2+eVgOZIgXgoFifD66Vx9sdf9ihyAmgf3rrktf9A3qcgBEAFX+K9UCozL2dK+YnaEDisggU3vWj
TIAnhrZqWYEhP9wxlqjkBYvN23QYIJbQUeZm0mCQRU3hPNY2k7ExtHEziCmAoXaam6YNpA7R3KRc
VpXrg5ikv5IBxWt0/KR7yR8s8e5dYK5shsVP2Y4kB3nZ592SoNQanj1R/eeDbAFBx+U7GY46OLLT
jLbeUGgK/5YTMlRv92IzT+wkvFCjnF1OsmKduOUz1Gc93laPRZP+BJM1hqYC4+g5SBiy10/gId1I
sGh6SY6MdCMZ/MlXU8bfDYYt2tnNCyO1j2XdfJu4Mki0CST9Jxz+x5scV2ZpGObOCDQ7vIVOTma8
emMSifL2n3H9PVreJFdJj65qhO4uKoLqY7hDi6yWkhVea734YaFJar2c9+9Em4TlscwbbyG4+wv5
GYfw+0ZzobJpZ0e0RBiAd/PDDNJMqk9U869j0kBfd1eqmNbjFVrhvVo6MfyoXMrJ3mEDPDKOftg2
UkbiUtVNG/5KRJwGRn/Xzp4Yxp3J1KDcP6jppPpTEvwP7nqkx8vpuEbtPHykffqav95ZyeyrOYZu
89fS5CpJ/8qlaoUB29BVfyMRl9zO2P7Wiu0Tj/BXs9L9xXj9Ot/XVuOrA6q7wJcrssOuXru7PsN7
xk/DOavMWXOW4APyUmzn26Wf/bCkjGovxozYtbVNBK3bJYLL7V2ishpv+lmbUbM3UXl2r6uXPKJx
o8T+p3vvPv/evktq6t6pmdPV/yn2LovawUGyrObg/q/exP413d627vX4j95u+Pukq6txYldLthda
ry6nM3iSm2S7kBD0hFRkWFfGTYN5t/A9QzOpZABatVm/MLi8z3bNFUIlSsKWfjSakxXS4Ym6fC0W
6KiXE4Pi6Gqbj6+lUIYpjPPdx9Ds833bcT9uMtXe/lrNj1Ifhcmu8XbBn87JudFFJ9aiBy7el4dm
spcaTEfH101/9e/RpCq9+Vdssx/ZttZE/str9YsCrL993d+a69fE4OJuzQ7V6Wj3vr5RZwnddvO8
JwCcKeK2lfnsZzP1bK61e08RMB/NXzmO5DPNuxJao61bNBz0mhvMxomP0/uymx2dPaqX5g0PuEIZ
25m16j+Gi7fC0QBEOdFO9S3+HbsL38uM85ve5VfcgWDCGjdqmLj3cj76+Q+jw/F0mBizksR0S+M0
NP1p/KFY5Fac/Xsbpj4yaYzocrbnjWL+nOp8EsPQblrN/i2MmXKflNMfSzDPnmJXpTCeveXGN8oM
CB6pis/L1WVvvnZwydZLLuTAlH58wiwP0vyI7ezgzoYz3T1jOrzme0Qw9E85oPRPX4VUrdg7vec+
Sp3iKN9LcC4khF/oZD4yg5W5CIaLMzxSa/vQT0tkisCel2x70z/E+k4MrnTSxtNRafJEdexf/xS7
mzfXBZAWH/YlkJfVm9vB+SHRXi4rqW+6As9BcmTTbxRS2JnYR//IbTyPrOiq+a6J6Uz/2T9KqR0u
ND3680lxSE0IxLz0L6LoCbpmg18PlF94KAYe5vV7k6ulRHijbiXjrVlBtKdNHHSzqwP0Dj1dh+Vg
02MaQS5Mz+1Nx4Ygwzng53VqrPfe3JSqrJc/8z+LNNlU+T6QL4G50MCPesJUM53r4Dq5fi81xHpG
5AaEJq2AR3n6mlU4JIcsyJ2EqHMSd9YF2j9LAFH3aGQ/VeVp6DoNMoNCJw0O4nY2Vp/kXp4Z3FRQ
F80x5OLhBm4PjADO0yUrLpq5frIlRrsMCXIa02H6WCv0dV1wW4f8YXj2FfocDXP93Vupn+t7yiHg
PuP8HTqNSx077L6sWsms6fvFnsNh/rrj82sr2pAOjJdTo0i/qzo1q594aRy7267B70V/1l84zQqF
6lMGWj6qLb33aS+Xs1JTg4cEkPki12z+qvETX7G1LfTNqT//cK0AY0rJh/pTBj5QBHiS9FT1f69U
E7JvqVODOmC07QCHyXwt0zmVyjncQqVG7zhAXjtxQb1ziHKeT+s5vEWtLC1J0jVv92Z6Mcy/LXqu
4DjjOmD1FkpBSpuk/gibRQQ26lQmj1gPziezUeZP7t/mLddX+BXGzz7NiwSacjfdzXZTCsCOFfcb
D8h2ug2k1vbl+SQOrrQRv8fLPlKF0thDlx0PXDzCThJx89B49vPde3BC96nKCbkz8yeGlYGDexB/
SzOo+AkA3oSqZ66N7QEqKQ0NdiWNR/IPybQlPR5lxT66q7Yx0IzRHwT44+njpqkJ/CcOluyCD0EF
t6VhbtItMOOGFMxPCnosyr1Ohtx/mtqmHp5W6aElm0J5B1uZIInuuuwDYdCdToZD0KbhoqZlZ82l
RK7zi3HfO9qGpYtEa9NbaXfCd1eje9MT+wlZ8FkdOzhzbmX+lP5p8A/Aw48l7TA01OU/pJcznaFQ
EaUe4lOEYtf7AzUTykD0o0Vly8RLd02Hsh3k0AXrGr0V9C/kqDpwHCB+6mZVGUa4kVlKOnUa/J5e
mjW8rbQTfqkM2nLISiuU9FVbKQpjjzkh4mnq2KAoFvqzfLh27N64xVsP7lm6A1AmglPQAbE9pq/3
f0cq174xblsOu2k1QtT6XDdaLzOcT+JO231SUi3kHjfVw1dmsHxllyqvcGAtC5HKxOKZPV54ZWb6
aQ6vcRz/TfUhDziQnfRQOln8m+4+Z2F6y9H8LM9pJcY7/YI/CLbyM2twTP4BauVQQiGk6XJvMuQh
AOFgif194Vw72YzmGAYW1ES7ezlxEK56RrM/S1aa22ipnd7k3rlRgQDgn3sHPqbjOMj9gcYfXJFM
OfcPKj7rbd5IE97/gcf/5Mb3PzMa06STRgvQhL4xBWYGaKAFx2v/V0l3NVpvoq+c+RPyt8/+vV/0
WvtqOgw3JEUZIu6D5zefOUpGm46rlZo2wDPUgPjnvgqcC0AXgYdOiiv2ygTVsnx6n/ZujotO8Rlb
K93N9bP+GuaH+z9idY7cb4Xclbfa1Rdf9Fw110lLWWpuwPlARa4mdGaHm1mXIJ7zME9FQo41TI3z
f13Zt8g6OiXccW2TYal/Znbl3UfgOLxh+Sf6Sf4xhoaGuOYdrY1Nq0htl/PNsn+06F5REcYcRvDl
tEiUPEGpML+iQln3f5fyMfTPwMtaNj0M+Cd1rJdF4eVWL36eyUeZ71bG6Gp9H3prN65ndAWmsoQG
7sdAluUNfW931yba9i1lXGGZM4pDsbtoU8PmEC3nFnrUBKHxU0/lq4fWruWlN8MMcHrXyi2qGe2G
oMOQ6LPdtRKFu2vn9oYnTgizZ2ZhkezfQYz/GPWEAlsMVfxuLIIz4J6AkjV/bMHD0A5jFaT/rVP9
93daG9QHi1a8BJlax2q176xICGIj6Ryt0GhRaX5oXINwfqGRYCPWFy2dWLIkEM+7dvr7ruWdOV50
xkoxBsLVzd6nJ9nCbvRlG2OpiJk37WjPZ2Cr8V3U8HF+gN2yJ/oIZPXzp37CvnokKYmZZfz7Q6vw
/L+fouq0T+fo2xKpptaroNUaiEmzexvGEEhTYoRwopcT8vEQ6Q8DYoGGeqlTFxtAkRuwu4txL+Ol
BOPx2dZ46VNLfDBlZaUAc8FC6s9yQfLbdbFcrBba1+noeG7HXLjNh7evxzo5CDi9Ng3RHuaAwWXR
ALCy6hjX/ZwWJUSoTVPVLVn2dZhZLbkBsQYa/sj/XAfSjwMoWagAyOYKreN41SoonIJc87L+pwvZ
v5GA9jQoui2aDLsv8rbTR8sNOICwNP0MlyRXrG0FmlIMNXkFEPTYqCBB5rzx4NsV91YrBjLkc+rG
PypulOWlA+NNeuivSvTvesABfYV5G4TWiQg98ULPvTEk+yCLR3xTVwMdF31O0TsCtAXX8urSs4Eo
jGjgYS7NAxRJD/TE081zmxmmIbHZa2lUcHspqVsG18Yl1T4Tzts23Ycu/D24ZeQOV20TrCYWQtnV
3tgJROS+I7xuS9Z/yUWImZffGJFp63bKhtVJIfZkrPfays7buUItGiCdbRtQj1ha6nlL2cFSejyA
HM3to2sVMNTRt0o6RZphktDZU8YaeJMxPDgd3MEpKopMI4uVClZCU0Yy013Ra+vBTTZbpKcqLmCm
Svr82gJVpS/NZFNTeksZNd1cnl98fNxWsm89Vn/0AAbLBRsdgbL8oNSFrSgfH7jIxaZZhvmYmCCg
Bjy4rF5DbvChXkogc0I1F92rCe8nuaZ2Wuv/fqldlvqFlQLCK003uULGO8z1tl84kmbH1u18E5hG
rB7GaUfnLALwzniN2m2+tO2k+j2FEJCDJGy5RO98Wsti3A1PxGMpKh/7FwmIZYocbqDfUrMBEo8O
imuwhOd9wskodptXF5fUwdjlsmUwmL3pYhMpzof8oan4TPnkXiVa05uGw5FWcdiZOa3oE000m/9D
QzI/HN1UG6C9xlLvry/oDLeFJD3mV65NnNeY3rdAY6OZ8+h7Qq/3P21n5wuGCA0CDQ2knyGpWW2q
gKxcnWbqhlv9y/o1pLwYphrSI4ILyHU2BA6vJqR62a6ZS0Sy0heiJa4MpUwl5zgw12jRDc/MlR01
MZNr7sW5QAbFcb7u716Di2jEELnHZT7iCb26CJalk8Zr+OVXnNzuZdbIXqu6RIhW9kuuh1c40BiT
LdFKvhPWabg7On7ks1KNcKwWOrMV+2gAbCRQm9+9IlE+ljy4uN1UMr2c8f9usmnI0JJ4jpBbjOVa
Dhl63B0OQCZoTy9FvZ1ODq51wFXPxaDvohOkdlO1zGAkwJ17q9B9thZIovP/AMTJPtm2+7JBhj3R
pUpXqGAJb460M+v7t10HQuzXg+CaTTRXcPv8YIZ1gYgJGlmPsBqRACQyOR3wl3kvWNte51CxRcj0
ZjC7Opkuv5F1O/FTWnKHeGH89fkEB7lfDhpujIGiJ/b1Wde/zuTf0Wij52bseN/IbQaz67DYLIx0
K0f6fNFVtbRas18ClHUAGO8mYs//PLY1u5xYqFdve+J1WxuYwGc7Zb7ec2c/Nlrv57YLDcQ1jLxj
HPXS1LXQJm/Puvg88TlLn/csDa3avZUwUNN8BiNy1clfXlKteyvbxwT2Ibt3Zkgu4frtSej/pTh+
DlVxJgdc53uLIc8UGiFFZ5Qbw8uJbu7ve8Z3VVP99YMIPfWDsq9wrc+beq77HIK1AfVQ/8a55TX2
bkrLwzJeNEPAAjTeOC+5tP9B8c70rtvWtJMkpfdyuNfW/yU+DYXSvG8Uetnm1nJLNy88FoQc6n70
QFjHJgabyaW5GKTTkKT5KEZS833yUqvOoomW6vXy/WkDyBD/2CF431vzHi030KdFt1t7oLdD3cHc
mZaHdl+AylOQXseUMa5pqPJv2QOXZ03TqlveXpVnz8RxUiD0qc2y1vN9vH4UDUvCMGxS6ReTs5dT
I9MqqMDQeVuJ1pxUSuvWWQwunSWnDS4/rIy85xlcvsUOxrunHF+qI6EX64fOQvY6vKC9Bt+76gAu
jPSGvjZaDsEK1/wpfgj/keUBx4m8amDPQuPBtAPcH1H/J6dcNmNSc16ijSHRd7h+Ba9WWhGDHw64
j+nZfJjuehCgEqP9F0MiRStyUzuo5foyEimEbmdkMLwR1S7aAQetGdpe8HkLzcmsNUq8mgP6S4mr
CmYOc16gPfgU2wMxWuIwLg72X+lfrw1F3CsVBKIMGtc402oTgli44t4BFBp/W0umUHhBHTdH7ycf
IoueQ4StYNwXTGDoaWutRJol/pAe6OL2IowQEjRDDhzDC/2j62P2EA7Rt9afreJ410l0E90irnIn
208Np41pzeq0YS37Vspj6vmS2dV0rBfYSycJ+4GUVe4tiyfXPVUe/xad3yGDx8uamivD5u6dEaNp
e4IMl86tc+mQD+TZtX+5rhs7Ili9DYoRuLV6idECFfyw2M/gUvaLiwjetWN729jR90UbkGPgmvkM
KWk7Z8u7boZ4pfLUi89LygqDRKmmj2lKWY1pRIU5Iq3/fYZdnmAjYPzVjyCz8FdkXKh1HKtoTmdq
pWWXIas7y/7R2MWXQ4TZxPR7q7vzJZKnB1vCaKTmzg0H2YkJdGVOHP5eS7wtSTNuWzFzRHN2Vznm
Wgvgot4aZpte+L/cX/vweXzZ/5fH95zqbdkVpWxLx0gn5zeu6mbi7ciP+2LL7tWdfZiVWJILiVNL
quDg52a9l2LoMO6R8tqnXSe9hCvqx5pOwhKwqD0q00jeWxIILHUd8Gs1kQxXG5KVyhiyOTbuQ48o
dGRkLUUS2dsRPlJePr6qlxKeTIgUePU80OnsDtpOs7IgiclNoabhYkojXfPbjDhwVAynW0OXJHxG
Er2MBrgE22/AJgRw4Xcv5sb8vJWnfEz3kkYR/6febLBHA816N89/04xArWRjM2uwCDMWR3Dl/mae
mn1FFY8BvaIbcaXjpuQT9StJ+u21pjKIyFCUmO6flaMpdOhlM5WtL4u16TfpkBsGqQRvWd0f6tlL
dyTtqxY7Hnt/4i3xqfTHr+A0zAbtWMBdfEhXubO3lXqgB0Jbgs6vadJ9TyA5aO3Mx+9dhZ7d6aaF
BZDlcAOBR4gzKOP8t+6nDdP8+SzXq/rVgVfi4dl2Vj5SyCBSNGmEz3hwf4uZnm6edmSUkaqPLo81
VyXXk3JTr982Hjz9pM6utWpnJI/cmrSRmHSjZ2idzRqiqYjr1eOglkfQPb14N+/Tmst9tGfEjP3D
MZ7oGkR4DoQeBl3PZHebqovynLW2b2dtpkvdzrc4t43no2EbYM8+BkrBRM9y9MWe+rWV441d3W1v
MsvQ0wJlDbSbNXDB1skR2nn6R/Ej57FcZzUTBBd8ABHhoessdgpNUgeDGzqtViaKiw1t8d+VwCtD
5n+xY8Pt5CfzSz8FM7n5LWkeG9AckQ0wm8cGQSA7yOYGdFO0UCUJP0FUE/QkGKIR96rCi+WgIETt
SaG6Op5VWiHzLccpY2WAV4qfSi/HSJwg67Hp8weGUho0BiLBZJfBbot6NtUTYlehPcUiJK6dZtrJ
g0MCFmZFcB0p7qnnIcXPx9/r+AbBCtn/AwQuE5zRYuScqG12NVtYcqRe8+JYPsmFj44lLSGuV4Ro
9AAP7aIeOsmaFjFu8B8yIo7vyEDEkgrQCFuShZbh3ZNRtPj+VfExMKmwGBnwXear3hLZWiD6lPLr
vAoffzIdNUHKCQif2uZTz9DNqew+T+tGiQE8p6N1E3nq0NuNqPUnpeszRhdifEz5w8q1RzCpX8GY
gDwoIIRBPUkOSVd2U4EtmRgAwJBUIFd9ahyBTZDfEW8MriW5Xf+GGBQ0ZOjlyMQ/YAp+y6fazIM8
haguuok8Pwr37MAIqHUQ56A7hq7FNof8RtAcifEU7YplyNK4mPmBATfBrjuf6t2fcigGpgrfEQ/Q
K5w0kRVETfrcVxMUBJ1IuTo6B8iB/g796thM2QGRJ2KN/I/uLicy7skIa6+AHPIHAg84Iw7oYgND
FwjpUIEwjAKeolqfgsdmcqXYmC8qpWct/5Z88/1rLjC3EfL1ZkXQODSCrwsy43SHRaEX8t5uQAmC
sie8W6Ml15d+0pfkveS4Su9fVkunRIN+DTutcMBocvQMvCOQk+kAt4xsBAVn83S36l74JwR+a9ou
2I6JyDKUFqsqsKPkDG8U8U4nqNoMiLQ4fILcH+xYJNvMRLWFZ7x7NXRnwDHkssEf0Gr116xtEcw/
6GbsP5RxKzNRnw9uBSrVX090FzOD2crb9y21qU3/yz+CkYSfmDem/Z5Ta/2FRRvUmUXSJViUV7rf
T871lAfPQLOhFwmoFzSFvw1ycXeKTiScN+WwQC/QuS8iUULu5DPwSjQ++k6eR5150uPOcUqOul0s
IpHWBuZ5/MysnhExexR7znYzr/fUeH7Zmp+YeL2Hs7K+eHBmwNUvH9FpXUW5AmGDDx9gxtyM/bIR
tFJlTgMG4wnd9V5BgsaGl1SExrA72D6QGrdIjUh9GiKi1YDn6Kl+7ZnAN2Z1PY6DkGEbV+DKQBx6
PkOVtXp6AIvs4w++vLhkkQLZLEUnoBx1qtrRLTO6hiBsMGlTs6Byj/E50dre29ErI9VQejUeBAq/
LJtAZFsOipI99hJyKNIO6SbZeCX1bl1/EBEpzL98mMCQjXpCNEnbGyFiTrBqrE8NmmyrZzlTbBpJ
WYympbHeSN74U+YntS4/ng1YaybdwQi8X9o6GA4krwW+9kzk2AOIVn2eCF1PNtev44wEXh96avBh
V92neqfcZJVqLqhsJPvz/IhCi4YtiDfIdGaEPqenmkmHo0zo3U3FcOEJMzcV6rA2zWTSxs3GTcWQ
PvfdaddEemPpqc4dEb6j7I6SfRd2IQtYeCtW4I97cZ93lIaO4Vupkz5/+7bgATxLLGpHQN6efW47
d2mL6kky2OlaBBTszGOdVVTxUX/8CAie4MRAupvVqiM8RhBRIr554Xa/3PddAMM04oSruS3VXYnz
qQGEiDUCVZgDDgVrnKNfi4vEoe6D8Fw6zzpPx73i2YOQuilPUKLhl2PNK0kxq2zjYCvU7WdQDbAQ
fJfNfjjUiclcjoPsGjOtVfwEmQkxjk/fSB7ay/zrjQtc8SUlZXOwkDujLnxhqWwAvjlbDabn/m1X
exZrN3HgSNK8vjv3l7vGljhIsXYpte4KXNymQ/NRqCsm02w6UrWrnmGO20NtVqw6PecH42OV56kN
r7ot25KPPEuMR6ewxySdPIrV865ZWNRiFi3TyK2GR480JIalmm5ME81EulFifVyQXGyzNR6HpUNt
Q/d/1ZgVm5dlJ/dsHHO106lxMi63qRWWzS3heZYYOXbeFOjrxXwjt4AWl4//SR3sA3SYezV7qKzw
JR9YDy+3dCfJAk5prf+VeZGfRdkj+wu0Bk6+HEueZN2FUCMQQySinumxqrKyi58g+XKJn5Zhe4w9
HbTo6e9SSXVHrl4qSfXAbyd+pXbvKbQYC1C79ODI+3PWsIjzTcTqY1ucX80a8mwYzQFHZcbItboj
6oAH2SLZnT72MnijJ7ry4mIMItwj5bC8LgSJWmIRSuazI1ZIQYyZOYcnNq0+so7N+VqHleqfztrF
n8PQ4paqFqscBAXlWz1naEeZA6vSadNBeGp7Z38c4QDjhIgg+tybRYK3z5ruyBXhblelFXLPU6t2
FLzAGN7OgwMh+2hdGoUZbva9jJaNQVnOH8ZXRMTOlmIPWaD9uSwIWoz7weZBDgqYuMw1VWYtamoq
m9AAlCblRFBpDD5USZQ1pzRtLRN6ow53uOOlK/uZtaU18pUQk3xUjyWeQGWSgnKLrC1ZTbf0zw2s
HWsHFd2iqft2Z6KxwQSuLXf9JJrpsPTopYcc5sLl6Gm2loLpt1PZzrr8WJz3LzLx2j5QOkaIMEMW
iFWFS/HRWj2J4WPoedsBkx41btqwQhvSLy/7p3lDLUDVX9yQT20nj7dnU9dXDM4z1Gkyt6Gt172m
TCTEZLtyKsnoGAVqYIsDmCg90k9tM/lcvO4ZqMWxxmL0V1VS48mb8To6oGN//WbamZKgDiPxx1G1
fhZ3VcElnKfPfLMkH7pWrTHViSHftsxBTeGHKKs3vMwoGBOj1I5v5zwfYVJadYOEWezmk1FW8xlD
nUBJoySZHtkE4SfAJCWmd74odkJC7ZKOISyJhsLUIevZSrm6I/gpjTx07QZiK0pWp5ZvzUhLG7Q2
ZNU+fiXPFdtjh8sNTwezhbNcyuKKKi+YklMHGn5p4tRmocPWp/hpwmiT7mtIw3CJ+HNP6+k6a4FE
60Tj+XxsibUcOTPTWhqnVOGPigrIebokdrH9fZwCamSJ3q2S4pgF4y6JFi26nASUAezLzpUV3ioL
5rlHlHVtCMVn2g7i6aMu0ud/7DYMzW5sG7VE77KsO/7IsIjmq+F8TJhWxci4HDLSOl8MpUdtumtZ
QVpofvo7Kog/DOQtHeqH7v0aWHQW6zGmOq6FljrScMapbi/uSXZaiOJOTJuaFEv+2EqqD1tSTLQv
ZG/SLQq70t6YWLxEXwg9wuD0XchjFtKbev4sKYzk/5F0V8uNJUsUQL9IEWJ4tZjB2P2isNu2mFlf
Pys1ce/MdBulc+pUZe7cQCIi+TSDkXFrn7/1FrducfK874vVk5G4k3oIur5T0cRUaNfl59El8vv/
DFV4EKMMw9loUXc4OX3DMyP2R4WK7KMFGDMX/ZrxRIPOqHdNo+1rMXkSdGYd7h1ZU/POrX9L1Hnd
Jer4OAF5dqE4zl24kYL9XI0bkxVNHVCdTn4RwyFVLdtOAy7iJ7mjh/bcm040oLO388siN7Cgc7kW
GrbBStIW7v7KigYloA4bdGXDbOrKGZZQYMK7UvOu8uXJsLT0++4Po5WeDfTcVMaRlhX646F91i7r
6JQfaE1pstQAoYJlieQcWreRW3LHOg5r4RnVX2F7fLFFc1gOEko36KjYSIcepn3RooyswYQNanh4
y2WbWLgRaMjuISfqtDTa6jbUc/l53cM6ffYAWZXPJguv5oMxxHRrrzhXr9tb53Czcyvnr1/3LzBK
m7Hhcl99LDYMk4Eys/h5n9dI53NWQNUAwzw7zFPdRj9jNpSM9nAMWxii2JP3rK6JbPAnlWSoUw3x
uW3FqGeKFMfu1IvizzFUve1rq7fCMy7Sg+yU75Ya6EXrzu7NNZMziazqueQr19lkAIDVRaE9G5lA
b3rj3Rs9YfHYmb/MTy3NU4aLmPaH4ntdDxExVn31gllfvCE2LHaD4tuX1Wn+A5lESw2jZQfdbdXK
nv86g8Ru6qE3qab6pmtppEt7+Iid8hgLRXdg1c77cDuwjUfHj1CylZjTycfYGilpUPOTPh8BKlyK
Hh1t5A3m+QyUfTm9Sz5d0y+Ynxow3TtJ8qby/M+ZTl+GOqHuiiX3asR5OEwMqVc2PQ18bdmUplK/
EnoQ+j6U2NkygjOFO9qwIzHRnw4AAhMDfb24rJlwFmwLFz5UMJoY4jIA3IalFLF3c6fK8luXlWP/
MGSgRw+McDxuUY2HPP8epDZ85kE2/ySo4DIKgTct1DdzDTwo1F9aqP9/QXilc/HCfuA9+odxHvWJ
NyLnq+Br+D23NVrhlkcwgpjNo/clzR5eWd1kcnVaNa7f4xw8HEvb2ybIp2gMExv1xPY5Rsrka9BA
gcD6EV4+Q1fOh/7dk0Qnl9GW5sc2hfhEFZ99u3xuRquR9XX9lk4mNo67vB8Z8njBD/4pQbAj6WBc
B1R8U1YycYdQgk56vmv8KxKNq77AQY5ayz9eOrtukm79WaHmrXFr0zb+Fea86qTwmHR2Jex0keMJ
hZPv/N3mqiGBv8VF8OD+zr8zQZ3S+WH5+RVeBoG5MJjvJIGaN6O+PnXteKt7/WC4v8J+p890S3Z8
v8Npnq8hCH8ZbxPvKT4TPmfxP90dTKcoeCDM1m3M4e+1qp4H9O+rBlKEoM3ldyb8xeJ2McW0sMgc
GGxm3zBWX6ZCC+ECz4qx2yuzrFrOcqEU02ncXplz/egRbq9hjG+5XAj4zL/1KK0Vp03aNcYEF+wp
V8eKEfN2NkEFZ/H25Lz8sO9bRuZGUNp5nk3qLu69ciKz1znSitf9B907nNnq95qrBbkB5Uxx4IAe
gj9DXnutHUviKKeo+CHYoukq/RsPuw/+OQ76lNzJz1g+kdlCRXABvzV1IKQTwIsRAKN6rgRNzeKi
jQ/xPWdIOB3sQ33NFlTW1GMtIos5I7oJIo/2tLZiEd8NGPcrjGps8uD0GMGE86yUFSNX7UQGymNz
DTEyy5O8QbwK/gwx6Ky1oE+G5Iv6j77aKcIpZjTZ2WeP7zHig4nmDfycn4a1CzSVQ8SPRruJj7Kt
qLozXye6PWdk5JiGdoNXV/6P81zfJwaDE/Oto/ThFKjUH0yf1R6EMj34eyF2M1s56kyMLw3CRLXD
pxK9XHQN1y+K2CvE9P4Ov+dkBJGZtSZ/HfGTv9biXEcWnR94fdoAFKUiHJyK5w5gcrJjI6UG+H+b
nhYfP3CGR88gBZ8oD0ablZXOlrqCWw6AJ6dnC5xCe9oq7cgLsJ8p+Y+18Lo7vzgWePx/n3rCCW23
W8Y/7tLtE2rIfSfX2fcRA0L5gDYVbhg7cTJHvMVHmGgs4gm3iW0GUWNSqG1ur4Jc7uV+Xkgb2X06
2RzT7kkPZOgyogWk9GD8AArU7Z8+RaRfsTyBm5z/ACvBF10IGsFGYknwwxXtRLNSGrvtSs/MjlT1
gQcGHlKoLo79xyCkiIQyiUqCE9go69QnCsv/2Sq/1WC48PgYSEk9hmdYfkSfmaALgMfmNep5f5GT
qO5zxYMN0YhjxBG1oX+zZcdF3QCHey4ggFIHA77xIcUmj38XyoV3J8CclPxS3mgccYwOT9lF49xB
P6ZwwjxztuINJ/qaJg8HcSCw4AObjYdiL6jHJexjR1Sm456BUFe94zRAhNK/fQdjUM6HdOGdyHcB
a5s3P0nZsult89X1Ub6P73ExzyVyfvdMvhjA1S9IFBrzF+KZScoeXlW0XInb7XkRr403tusxaU9S
F/FpLyARg2OWnfzwNsw94+gNT7fQyOSHKTw8v/j+YbTzXNzSX2Jp54eLG0ZdyoSjX8SHqMX34COn
hzcmHx9HITLBnUeQD5Z0UWQB0uTxY9zVpi07e4FfeICcX5ARYEdll8saBZJOWVWgovq7dtiJ1ISZ
QR4ZxQaEOh7uRVz2WN3ADTmpwKWdhzMVArSNbQhSXceeo7/kXtu53e0oNkHsueO4ppdVaZjsqM0f
k6jTo5AHKQUDTMMF3mEPeqld6FqVEpaKZg0QiznmKWWoF+i8B9tZPry+i6xWZynxExveUnnBQVQ5
vUNQ+NKHIHS6QbORMgfGHdfaB+THLAduhKDoi4VemFbWL4c3UXqI7zdJLAbHwhFVamfnJaxPTLzF
NsXu8zhB/IP+SjD+yBpeTjqOYUjoH4Wkwpwrefgl2j28qtutvlnU4ahrPYo6Ry6Ic+HaWO4c8Yl0
9frt9GKiid7DGgLLzs4IZi5N+ufgGjwGakXEEz2izfHpGrIxFIJZB4XBNJhNsddYCh98faAt893Y
6dI8dR2Ct9i7COCirG/5fvVsNFBSGVz8gNx2uFrBSSqtm+AVM5hxRInDi+zAmbatN/zuww3VB3EG
/MdTGa4ZmkF7k/LBrW5J3oJENF3sMXp86uAhGg/ng1maYPYgvRS9reMBiAVyfZ3leSrFaGHAYMNH
N8lmYdziP6EsDVB+QmrFRpfrM7O1dMVu+KAqLV14z9Hy3yFTYx0az/wWH58dshA1ie39SrFbyDcL
KUmNeL1slAteB0ItFZqVwEeqep7UN6uKx3j5Ah+0bI1F4N5JJId1ffWWQWZFKEaYXbWlil6puZ1f
aD2p6h3Tdl1e4ezfVXmYxsvOhISSyzLu8D0AUxV5HsDw5FtHY9mvGcKqZA/9Pw+9KVTPqJL2QSWE
ereXI0BIvCijPQ2XOtFHO00oknGe0ruUOiFB6RTMJGyzL6UXX3U7EwClBvlRhifaC/IuDdUo853t
Zfqpvu1HG+SKbl+MlGJ3s2xdy86DmH6alfdNj6AjR7Wr5kZ4ZZ2Zpo8ze+C2YMCH4YjJYBaum9X3
Bk1SF7qIQdiFtVwjWH0G+RoZcaQVo+Z8pD6rfvDZH4BqyOwtPpM8By3K1IMOOX02vGdb4ID4W2if
B8muxsYasoIseL2Rv+KtG+g7TK1HpKHHGvPzlR146f4AaLZ2V9g/QefENXSAUOwHmZ5PfIn1JvcF
B8Ttrx9gBlD6WsTTdalro9a4QLOGBVOq2mEYC1vvr/j3TuDFCMf+zsDDppCsRjE7TDiDZjwp8jzJ
f8fDTaFiCZUStUx/i7yB/mNXGJIuQMi9ESR03iM6io6TF91+/Jb9DKF51mJAbjlWze9StVW6btoU
PmC3MniQGXypfuOJUaikf8HymzgpEh/45w/ZZrFOij9Jyxwbb6Vlc1RJl7Ov2TfInCaHeCPsuc+V
xep5aeo4yqYAFU+cwRuHLUazy+M9B0HQfsLa0eH9GH+uZbG+Xd5Ob5qhFWJ49Ipx8CCXowcPcmJD
nW+sJ0FmDmSt5zbGYOrVWdl+dylWuIPpcMwM44yKmjrqCPqdOHq/nRaUIV6yAW/DZrB1LSQo/MHE
zsua+NxbUlIDLAysO/6D+RZaQHiLAi8wD9RjnQJ7hvdtoF8IGmsWFwrDQbZpP0M+QECkoAz5waph
2mx7c++V3F29aOlD4X7t6OpYwuDAHpEnapD4U1S8FUfNVZ+E52t9zIb+5ZsAAE6MleZrH4ALhpro
BEF8fFKYuis9Fu35v8kchfExAzaksVRnpailgnNuM8KMbQEGSyMo83bd/P91ZjSxttcojUmzYW/Z
CphRRYzxURCmpnhaL0kcnvZq7zM8xTvjBoPFPKvpncGOV6xYnwFP2aNj6OhxNAnfvAr1vra5nt2L
Xn+MyDi3IPmXp2zU4wCSpvng1qTamUaarhHrXYXymI26q846E2SbtQrUzeZRZ9Q7g1WsKjFJLsQG
nFG6Mktx6w0GL9qobfCw1fcifPAFjuWLU8PmYOCfDvhJTT5/Vt4VC50ZF1QG5NJSIPlMDvp+wrJm
KR4vNd5Fdps8j3sWHmDXVFPZBvUAU5Q0RI5gt+oCvmAK2nBXtwhCpnwdpyvkAsau1Ct+blrjS5NE
JRtzQDuHbceYtp/+EZ/ofHvQ708BzLPx+nYiuybAlBgfKq+PL6lz2eewVr8Nm1jJYq1yXsG0t12k
UFVLtcWxpgvC63DDxgPSmMAKDbGWezgw1PA9HfwdI8vHffHW3CpLSDnqpTQueLRzZBJz4xWXqafE
tJJalYNT4OkCT6C/abrAMgbv/t/xTIKn/E0sXjV3cjopP09sEliybaNBODen/9Sy4zf7mg+CGZbE
PdCkTFvT2U+8pz/zb/BYh6/aEgfCoYrGMP1+VI5+sFOzlK2aIxYRm/xbSmHpicYtpzDcdnKTKlh+
3ZkdOymZdFII8BbsQ4fKKdlQ8i9tV74J2hbiHQqN5v9zVpcz+2rC3kYpoMvDhwiaNFx0++we2I9V
5iuAgkfx5RiBrk27hZfiAhzMJe7VRbo+S3VdlMm1Ypuzc/l3WOyZlzBC/5y0PYne8DoOdqP7e+eU
aVkgGtLkp9/O0BRXATiRd7jn85VlJzu8np4cxadk+VIoXz0Ou0pyWXk74XQSFct8nXcuSb3P06Zx
1ae2o2GIzssAUD9xzTagtiIf2tMdj2wfnLDCCtIyDlkrqkNauOtB5oFnRYwb5Xuh4mV7ovJRsysj
THevH+l7w4ViiBFSu0L/Fm0G3yoJXdP6uaMGHpvvgMB4MzbvxjhGvjAxDW2iYjGl3vWqPNqGMYSY
s+ZmCe4IPXQdYhgXz+B5tNjR9Hn5nJEdunzRzxxf3Hn33MWOhvESB8QtD+6MZlGbsXla4MrCqmKH
XvW0/OR8rORLYP6BSxpu6eRMh96WzZlvXIyOt2cpX/A1W2ZnbXen7YcyV/JLE1sTxtq4xWGr7YTf
/DWit1Nkf4hNPsJ/1voQpPdjX7hJv/3BP5CnmqWza1zeLsrsbz821tdd/WdC6mV3gDwAXoHjn5pQ
C2AbPm6uq95oei4znrQuHg+G3Mfxk79Etubx+fQKXoy6dXj6K1a8GK/Dn1zE4Lp4vt09qrRTz1rU
m6NTXKPhQwRt43jMB/M/k1Hcl2Cqh80XWD32E+eLN6CHMBcAROpAJuFZgty1qYwFs0CsjSjTf85f
2P68Kc0sQjmAAUbMkvxzHJdn6872fW27wIC+NFevuBpqjdMs0gOiXS19xMGexFsp9XVe00HNkXvu
MAfd8XqyAUvR9BSi0bqvb1a4jcG07FBdv8xfTotmNldbfCpBjBfzk67ydqllfRsHKk6bVUT5tBK+
XXOFnRn3JKm8qyDsAx4SfRykBy0m9SEsgO557oksVJKrukDNYnMNaO3flgS/2SF82IkRISDPikgI
Gvnrk3o6PdwRZcYval9L3fySWgxJgE9ccniQHIxIITkOXXSkqvI+i4hL3gs7nYEtb3pAIAi013Eg
IkT0g731/O4WLPvM7qVVB1GU9EXBma4xN8w2kmkNVEQGREsvFPNaUdhNVeBRf/hJYr7XkTd4wCJj
Zzh9On7719joy1i/lv4Jp26LwxiDIWn0Zw//Uaa/EQ7xkNegslhK/JG6ZoCptruKoXgRKa7VsLe5
hhcHf7JyuFZVCA1XdnwNX9FFz1u1hHQq84FL7yJFHsP22r4YBfbs2x5BSy7ePTSNFLphAfurnvfQ
EyJ8/l4/a8sUwYLG71niGeV2pGFkUMM8jZMRjpPMk3DYIMxQxbuiDJTs5f4K4pvQCs6cjrtXoOel
uxlK+Glb/04+plEPkYWhsDqm0GD4yST/K/+T8wxBOl/lkU6iPuDDenw+2trt+7AGCj92urmPaJLP
DubancFhCB2hHBD6h9FgAgt5pMs59HZv80cH7b3aOjy/yU+rbz7wBK//xDUPJFr8eejSNMHHWS2G
bzs0AbEfrby+jjNCmZ9Z+tJYp6szPA8igB1OttI+e9Hbmh7ye3741BnGbpoYUzhVMtKKb0BFko1V
E3Q3/9oU2PM2C1qoUkXJmMIEICGPHCSyXFN8OyH/Qgsek663HGDeGdRjqwNnCJwtTTYpcI7o7ONg
u2XqDghvi828rJuO+tIjdO4whfTeHtPv+eCExtc+N92tBxhwBkBS0Bwa7hyXrFUF1qDGAuV+rq6v
cxupM1FZHQJ3hZZnyDO2X9aKQweJ+YuiGsoTsMOjwJ71PPtWEmDJqKvns8ZcPmRHvzfDEDKq8PRK
ppIajutVqWLKr9q5hUUMSonYWgGABHPz8MfPtK1bg0bZ1EpgtJO22zudKJ5uXYsnsa3EXtF2Tl9A
F01I9yykza6TeUMnf6wlFBODx0MXPsn8OFUIIZV1StyAiWPN/uVSiW3IwI3Uf3R482BoqGm4x109
+aGVOta3itHh+mWzxZ1xOSO00lVEmkzbVGQQ9aR0ZGArBjqqIjyERqSkTidf1yZWAmWI7WjRs6uY
dD10sYiJ684e8/PB6lyNcppTfdtmqBBJdvd9oLvxht+n4t8+Z95vvbHWS5fGM0KLgUqG7vrXbJgG
c2JHuHYc7JplWtL5y+FeXa2rq8/iouHOKmDc+9K+kn0UR6BBMb9krZTGEVZ1Iu49VDfhf1Pqn3yH
AVufTUCI2fvXCwnsrZXqlxhqZqu55/HPDU2PC7P0VbGGfbxUonWlL9u953yhgm1ixyu0oaAPcolL
6pcvX2z57PTe/t9LifTDettUM31vrt2g/+kep5ZDPSCV5Ytvs5yKFV2nUV/QIxfLBsrcrTu9PH2F
jBl5GE4YCM7SlZ7fTQHunZLj15n8YgO7dhQZ1kLfejo+FYx8uysm8hmnbHxg9aoEQAm9dP3lQf52
3umlUjiPuoRnAs2T+C2wXXwh1SnkyHE4G2YXGCVEWjxgleDPmJm8T1a1cyfhIUWCHtfVGyiNYTvw
QCJ9kN81yluOO08Kq7tRcio9I6ldWnw/Ygga78Gi85CYX/Ymo4VTNuOcX7LhDBMEHoKZ8j7/D057
v9VUwgXJ3eu2K4+2Aj9VHUuUc+L2PxhbsHN7WNDmODgcWrw+pp3ssp66Mih5ytLJqu87Cb318RUs
VGrkZW+ua2uNHo31dbBHkmZ82p1pdjvG1kUpTdLR0JKJzdO5J099oeJFO2FLfU54538XQTzLp/NH
4d/pTeLXzsyWyRpH8b6dF4yTYPJb8dFrJVn2rJhQqe/kAbEC4JkKHMuCDqKhWxNkW1Es9gqVU2tz
g0+VnrcfMGMwNabowH1fJgPlVtV50t12rYbfGDOHxz6lhRhcT8T3x+hRlAxKgdKm75DDPvR9D2k6
4wulx7gL5aPv+UtFHydgZGj5r5NeT1fEouDQeu2kH32JIu9aYYVM+9exEbJgXtUgUmozsAU6s20T
RiwILOo/LKtEP5700bmzJncbKrA36lelw+XNUXVsXDhNWagjR84Kuovqe0wzH6ri3gUdKX7q2t6c
rx2K0fQa58avPkx4zKYqxrHts1+vTRGwon34nvnBxcpRLltbT2qr+79NUzn7zYBLJgujXQ8oWbjV
IH0qsgloMn9vePJtd7+JthstGQMLb8Sgg43NPtFgWrQe7c/N20Nvz6Bn875Q4xyZvOR72axhx1Nx
3UxvW8fuVqvvcfSR5WtxVAxDGOYg/IOIZAZ8ZBIDdj7r4aq/p3B4Trf3r1lKyPK8mx6lUOZGviQg
xMEJnS3dIPC/ocOOctd6Dhtp+8qQp1+EovR2s5rfkc3Ws46MjUi0Q/uYeDojPXEGyP3J9/KbyrR7
QIoQ9c7hsq99CyfRJy4kC6KN8jrfWwT9t3JFx2pslE+wNK2+KJVXb2Lf9dlSoZp4mYjo8lZKg8P7
Ituc7arT4bF7/Bmj7r2v9QdfzIlI9WkWn6ciNzFuyxdRJ+QE3dOpuvKAtUo/yTUH3Ur24dX096qu
u1QTJ9SecrZ9sMm0V/2D/AJcsWTtJGozXU5vK6s+zZ0B+HDCHWTXXOSrW0t+Wz76diywTcMvhm47
BgGQz4c+l6fptZFtH6X9VhrL1rbF1+lYqvq495iBbyaGFzSkgs83ElMKuPp0uHqePe+93XRt2y0N
ssiqfOCPf7M8rdyrwmA9bWR1dq/bxNvseT4sxJfkqRsAnvUrc3wXz0t83fTnk/IYXD8qSa1Nla8m
tc25yUrnrHKcP6WxQ3GdfvKNrOK2u9tVL18rfKD+dHjhAjk4zGoJcp13ti9niH87Sw3VLY1/2S/d
rB1M1tfNucZrZqLBpcYOS6j961pVNbqlX0/vJzA0oPf1TvbzPp+rpeMO+NZsFinOK6hl09X5cHt9
0hB1XKbZtnFyyha6iYuPzzzzhd4K/zrQqOYpU3XpkunyueuCnbtppSg8nu5ZFXqrJ9jvbWvn7jXx
tjfIn9eWy2oyUb4vKhPEMc2bq/3jv1bH2nFBY2P2+7ydlPccpmBP5uzPx17advm7kxTIKU5N9DL5
5iPVnHwn5YLpiF07eI/Jshb/e74vF3Q+v+kzlt/TUWdMi/PPazx9p+z0BkPkF3sacUqyJ0mze528
R58JzvQpdS3nv3h0ZXADMQNoEFn2rpsFRgvX8jZdS8KfN83jre4x2XHgStfuAHFrzPhmITqn7BLk
ruX1sprAF4Jc3VpJyMO0dSJlZEWRaCRT1fGimz4Oijv4SfOc0Rz3DZvyJelrWHj1PDDjZvbreLKb
p7dv48PXcveSXbynMp1copUfP7MlvyQbN4aBRXElvIRhzfCf9RkfO3IEkVz0Df/PONQD0z/qKo7r
n04P3xEd561mFhZha77dwO7w6TB4EEc3wRcnrsFSSHFQZa39dmfW9MTAxCEL5GCuqvhi3O0MTZtJ
DnmDiAXfvaEpZD6ivkXocpCAvX7Xbs0mvnbSO+85aFZvv3PCVq5aMHxsc63jkDfM5O02MmHJQwQH
c1PPEC1Vwu5Ee3lnODcxS6ymh9f+mM7Sj6ywmZo9bTlU1659HvLM9lZV3K/25CtXSbMx/dxUHd5w
7MrkPVfBX29ksVur6S4Hr22FWRo/W3d/sMTWr+ingynhfTGfcfKzrfWix10mhPX1Hr8o8jaLEkqO
L1nxf87i6mqksmfb8G5aG97JqU46clsjI3L+bVDljXAMXH9Dv9RvLRaKRuza/TQAKzhLGmWUGEyY
ykTrwBoRpckP3tLQIvrMp/XVJ75HpjZrzBp53Jx7bfqyc+MGRlUcgMLHdmMGHNaJJ7ZTrikWSHgQ
+h0RMhFWhEYUlyp8ulDhhMWKya0DL7jrMMP5S74uygA7iiV/JfWRlRZReua3z7UJRYzF4A4UpZgN
s0ZTLtdj9Ylt3mElpVLN/hb3gOTcR9Y07Y7aY7wrXgq9h5qoDUDhJT9KfhqEOOJ7Tlaez58ZJHMH
8kEwqJcKWayx0hFy6XcV5Wtk65u3SMn0+sdDfyBG4WuJECNcohjzkWT5w4vz6SmXXVXzN77DLUqj
4FXN/+hl5iH+RZdNIYsOFnXDJ/pTjplsXCl7+UPiwpLjoTbmB8Umm1herjcbcAj5IjgCm2lw0R12
7FvVfAX5Nly8Z2ZWsO5P0Y3ejj3hU4k6PdfXL7ORZ0uQqlFi/onzU8RMSAb5nX4H+2zlH+aXfDwl
q6wHeFh8C8Q3tOY1NiXcgE8/hzrnkCAtpc3L8GX+3CvG5lgE6KLJz9Xo8GnAhFyFg4G/BgnxA8HM
rDv1Vn8B8/BwyLDx0zFTvXRNulCfmFx1rxmWNSesJPajxlokyf5puQpTXrvB2JiyfroOAYyVR36K
/b+iDd+96rwpuuocsmPbQ5qOBCN6TGRT5i9/Cv5kA2QGoKTtJj5NqdF35GeFZUimgZVVTnzhXWsF
Co39s/QHsIbjE3WklV7WJwpqa8MXjb3Z9Gcup8LCexs/HcXSLFlqu54ebG+Ra5gGl9O2WQ4UOwyq
1yFZAw7ilc0ydTdhyQnaf/jtLNmLrwcMnV3yVZSbg1XMisMCOhUN+Y1z6Q3laTbCsSN6g7MAVSAb
HwHmNJR4zfmfIALCtz/yLesz+0DbsNnvngBKOfinjt9Dy+JHZk7Yol8rKHI2Yj97/4I6B+CtgDw9
zLYrBCXxnT7iB4E1T+jxnkI2UXxTP2O7WapbpXuzJRzzXhI0UzvXlOwzS16ABybYTCJCvG4KIuS0
tOmi9dVcf+Pp/R+vu/zmUlRJv83/JKP+ZXlYVvLGEr19hvV1qrP+XujkfZAeDoNSMT16tPjjX2s2
/wt5zf8WeOg5ENyD+YNIJm+oarco1u2HWhJ7VG3dTH2kTmWeevoVkMq/2aenFgDZXVNlt05K5eqe
d/eeY7i3XMvbOKcvVxfJ1+8WDV88e7NhZ2zl06kNNfNh6rorezrOT1Nk4R9M75Mk1zMO82Om/Pf2
d/6d86WHxqIn0NP4c3CRUgqi0vVTjd2l4kWOhfuhxVXc1wLqnWCkIMM5/A61xah08hvcC3ia5hiD
xd4RRNJ0WWpTPfGIt7njfESRH3cUZ0oV8GF/s5lR9PEiz9YXb9n6FoWll1u82uPt/fh1pqJAmX+6
qvj1gfu7KrFTkhR3nZWZYt2HIjenWHdEGsDGiZKv23BRQP0qLe2eH2sEHBegBDYLKCMn3h80FrLu
aYIZ7dPR9fmKBN4D7aXDvWIAlyKPU0FF3BhGomDVd5CBxnzft0y2/O44ejRMmSQuhxckc0L95u7t
nAHbjIdsgAn9RsABJ4E3bUNN9JmWEXQ8rpmWudQPykRRjkfiedkBDSIXLTspZ/GN5y4AsKWzziAP
ZZ6Xk6pbn2hvPx78bLZtnKt/Eat4rL1pmFzFw2+yVepDIvw+gOn40xXBxC5GpJEJVY6RQ3pV9RzY
2bOMfkvPh19wNEC7nwr3xCssZd7Jdu/9ouE/k4sRJCouVQtFeNG6tw1D7YElW96tSxnoqgF9eF1B
HPDXpTRJ8OXYB9AyBwTyPch3XIxC82KzEVIwvj3ZKczGbTzBeUoBCzEzhcwaAAUcGld0zG+kyRwf
HhN84ueiwGtXUsC90lEN1MJXWTZM+gzVgX4bKLLXSXa4PeFMGSIZo83qhkDLVysHkhNTGQDadADa
i0ESXtLABemWiuxfQYJwvs2ar1S8thv6Cr0FETA7wnMYDBoJ+M7AN3ZvqzdIgugqqpvbraz7bJqE
ZYfhv2ZuXp29zWW1VMfq7P745z64Dlbt+3eilvpOMLb9pQQZXobjH/QU9dC3CmzTwD5J1xnzVzKq
cFbB6rRKsVqo5HtBQfFh5IDBgXjum80jx9Jc5VYIB+FSJztiooi8b8urLn43MC/2wMn6+HVfS/X3
mafJtnrF+zs1MgNOq5vXcW+7qa3eN7poNqedwkt6ZH3paFr8OZFkTmYABNm8Shkom1X20qfaoZ3v
7d6nrzlxi+20Xz/txpcmOtFdFzjW5nvXi9KOGW6vyGuxd2gVRXb1xuE6HEZ4m/ck4vreZ5j7zCqc
JyrT+uzrOtjI+iwvvvBM+TH8M1tcLmq5ymHfyXnyyuc/BX+Qd3AqI93tK8sPxeP4J/UchDpaeY92
Gf+gxgmZ9quWaKQlGFw5Xq8+Z/gfaLwgBWhO+OAV1FXzpo3Sl3g0z/9cpq0N9FpL17MMso+T+uOB
Sf9alMlf2myW2vYZR8ric7KqbP9NvsZeCEIQ11/yllMFrUg3WYn/TfBfXw8olpOnIjyxMqmxEX4d
jya14qjg87OvtD6EW/CYA7SF/afIoXr6qshq75gDxk0tYBuxJBad7kt0mcXRRoBvRYtbKZavKXa+
sK7TOwoS2kTXgkn2sj2h0zsaI73/pj0eFXvLVz/wC57hwvUno/mgduzspPcVyw5t0rigku/qwXR1
ZWwWUXzm+N2MSOnuVaWzoCB7eQEFR6uZrXGF3A4XwIxsbZasc3WN+grHB0McECkrYdcw/F+1BG1v
0DiKhvv5t6L4nK9U20cuo6xB0vfi1lCG+DuOqaEOCtKtm54EMpz4yhjIqLbezRVT+Tq68U6ruqye
/i7a+1n1ArclctkP7marJgODTHs2NJmY1zJfUsmQJGaTpmGHge7u9bAJvTQHzkXVjzSHiokvSYi5
81fMdGlqmosfQ8Qswxi4CLKHD4FBK4dcr5h7z9r20YieHjlSyXSNmcxzwaNFWJ1i42i4yAltgGG9
y5Xvp1qaGvTP+VZhsrQPAuRtXlfZMlhLvKWEj+4q51t1ZS193EpPixd5hdhNq0qWRcqMh0p19jJD
5Oyk4PggZR3htL5M1/cYGIPZ+eEMI5ayP3k5dEo5/mYyE1C6pQHDiBgCIPeY2byKtkpgWk+otYps
uTgGdNezWm7cloLCc8Xs5vZ9J+BubxtXTmOwXeweXJwuhwpvQTXeDj0YthhseVvDLVi0E19klFEf
gkELbZ3L+gVVsLc8mgBueqa64GrSn1J9sW3reCVJ3R5pXnb0jmMO0hgTRLOS4qc4rExJ+wE1XaWa
UXlEdhbe1k/uOsj/7Gyc0g12LdNHIUKboQChw0+GO3qxOoeGnHvHXHOroRwij9zXXevi8hCKZcyj
0z+Ym3k6McjJtWEAF5zJ5kT6ZoQUEv5grC9EbHUwtBDlAMZnYdTm/aJjXQceC71k5mm7qRD5TfAW
FCmF5tWlNjpor7+U7aUvyw+FW3jdoVLEWUzX1bX4h0xgJyg1hMfl/eDQS+B3TevT6Dw9UlnPWqF9
LzZmp86sYP4DqTanJf4BCDh3MmE5WpWqOf6Vt7VZt4x88G78Cj+Ea7Ofl2Jd0S6eOn73/cjPq4qs
kjm1jGbm39i/t09ncm6kHzxMPkoffubt9yJcUjeExSlBvrGQ0Dmu73bta+I1KXMw5rjl2fzDj8p+
5lbcRRvocsqY2+sGhY2vhOlATpeRszQkkmbZzYSRkGAvbURXm7Lp7i7dJIYrZ1DX19jQ/tcWWxqE
niCQt7PpWnjcogznB3zoQlEcM1fcW4Mv4nCyLNkUEMC+Qf+yiILFt6GHujs5N8mGRbKuKYp3kXpS
nUugOLS34WIwzXWnsdb3m9bsNdNLroWd3+kZiD2L26ccervBNUnl08wL2rLI4QZFo0mzmZ/jfOUL
hEu1BGj9Vc8ZQSmsIRDBEN9QPhY3uknk5qAb1bWyQ88ww5/inDXJcBKcsNKmQRn4elUjfu1Mrnhd
m6mRNnSNdP+y/TXbmp8ak1t593deSe1a4zfzTjeWwn//vVc39DDnJLGK/TrtgmBt3kpqqZuM4Cl6
fzZ+uTLx2lxWXqmBkGRQ5JIG8fLe1JpeO+PV8+FYOw9KX2RFAOBj+8DkItvAbpaRknoXiMSUkCIs
lSq7FbkUK4fYbd2duU5UjNWXVptt3/DhCeRcBY0DbbhbvE8reBXUAqwosZDxsO2AvTlkmhbzEAIx
nJhNKyyKt9E8C6gy8cwUWgq9xbae/Zxsn2XkSVIFDExqmrMYbMihHfljrlNK9MNo4mUxovU69NBC
ksgXAth+dVYCZ3Wc6V8evHIOCNmXBAOsiJu4zIxugWamcKiSukYDyfOpvrxaEmzo7fkRTph9RQOd
JVt3Kd+74CcWXRUBiHTu20aaoubVrCv9KjiTCVlPs4hEbwZSXLJXLut3QzcG2xH8eS3VUStzHz64
lvS2Curpvlg3OsYISbRMezy5vN1FxVRXd1iJGI1w6DawRu8ezu9vKYoKdnhPEJHim+bvnqk4xxj3
5oLHfXvlQEB0/cgGQbPBobuRFd32/muc31KM55Y15652b6wX3G3ayVzN+1b4qkqn99pu7cPp4bJD
+PDrKA9Ti3aq0McFmJ+qnDxYegBwoouvqrHHi8ZqBHicnqr4x0YzQbdSpDiXea4UMUG9mt2kxihU
YfmdJv6JSbTtDqkT8bJyGs2SL5e/s0zNFNGz7BE+S2XZqu2Nvc/mi5QzRvs9Li8GhzLSkeKKWvHS
hxbQREd7C1I6NIJcoWCHWGUyZXNATV3fVMcoPj5j5KUoEaUyIF9D3dh/m4e6mfskZr2cOiAQKuj1
G030tC8fUQ0ybYwnew/aYhEXQ178gSdDI1ecPp16F9cPHTYllO8cwOxBfRSzfaPMxZu7d3pTC+G5
bWfVvzZtrhWrkV+M1mIePuH9Fp3a+gVF3uBvW2zkD7WUYSfX/EUzlBlwEauSo9Cs/dCQbrn/N1KQ
+vKihNq9uFUoNjYjA30MXao1dwdtLVkduwAtVdFNwnYMeaf1/G868ezRMPxeVawDEY25+wDZYzLt
6uZ0/rLA/OHOH0tJr9KNy5V9Y6WRodGccEfp47fM91Vk7homZKqz34IpG+d9NdOhhDJvn/8jjZ0Y
/Ij6/cOwqFC+/cV6C2Ymv+39t4Zp+Tqum+TBow0Q4xCiyKmx3p7Wkdq3L4fP4unL6YXTNNNqnaIe
1q8nnmdvM9CsCqemRzRqndmrjN/npgRyyVwVqI6JqsyI523F5zM7FX8U5wjdu0vF43Q2w3/kJK8i
gglrpGVkzxSlmrwJFYtF/z1rXz1FTr4KeRYQLeTe3j8Ghgt8SndLBx3m0zbb8cK3uR/lipjs2+7t
mnn7H1zZgroOTaxkJ/E0i36t8ZteWrnGURuWr5z+Sq38YfmqFA0zk4dzCNe8TB1oZZwxrQDzY1qf
qt3eCkuolMfxeASfnXpuq13ft4giFLh7b2l940GpJM5PapXFX4FG+b82/FKBTXFAgD0zfbVl/qf0
xbzl8EgBdFJcIsTzsHtYWKRldMr+rt8/shelVyXzT91+OcSUIYbByKcdJERzBjY1PPwOFVshncz1
m0QI98BAKkP8bWKChsIlWDzhYphpOLzt4Q6wVeuy7eBgm92ooUMNvneWhTabaQDl3d8pa8Dh5vWC
Hc53DBuXRK/h0NtvmtwT8LWIFuf16/t2VisCf/i3nBvTjadLKglLkRQzA4m5AgElKmzCYK7YZK/C
MoTBghpTM9h0lOPujT0F3RvDEHK8utuqat5URDUWRnnuChFt7QSWAFpSS1f9cYZdRfUJSFCFYfzg
69vpsKv3q5rqh7bu1gPIMEIoXRCLE7nm+M0uMqten+0n1k42SI+Bz030XseGnUotlX3z3Ci7dkXo
JakZGvHps5AaIGJkOqpYz729YvmHzRWlZ6EN87y8Br3jZckLdsl1PxBEu3ayEFxDo2tPCFoO9YGF
RnIiOz7k0ihP1HupSrjh8x2lSans4E2vBfY+I8bwbFLeNdFsTvCHmHv6cG/cy+JTzctGvOPR9PXO
RKc37XjipLum64fWlQvrpOqYOoJwippUma9FGDK7o/okwp+Kx68iE7sl2WpMgz7Ai3MSZxgrpx1v
4T+W7mq5sSyJAugXKUIMrxYzmP2isMu2mFlfPyvdE9NT1W2U7j33nMydGzwh+ydj8Mmyun50rf4E
vG/5n4UokNO9tThLwymfmSm0KDmc/UudswqdfQA3IY2YGnNkwwYLZhehZ6Vo3D4hC9tKxutIuDx9
oAou3+1x0RDM4OkVw4PiD//J4l5y7EmqTT9TfMgbq0zs3bIecInSjOSV6yRZVR2J1DrmedfXxIhv
0PYuEoD3W8VqnlMJw4VsTQ5Jh13izUni2Zi+7+VaOIifxJ5kxfqFbjvzoHqSOn1/QnJB1Nbkzmh5
q4fRqlAD7d+SDSSP1KkFjmSW48a/px2NmjR8p2ODSnqyCQXJbGTmtxzYVQzlcKkyh8ZY+0xY4hEO
GbfrGgJQP6bDGIBtl8c+Wz5+b7+TLzcTQz4D9zi587/LwfJYTZXqCICY2eD0uG/wsMwkIGApXpkY
xJjU7FamSsYtzjWDGUHxwOaqYAH+We+GeaY41MnUziZrwr36xoj/8UIX9gOMRWJjGByeBroHMBJR
L//DuxGreYq4i5ZvOGCAO8Lh+VySR2Yi6Hm8D18Ie91UnEJw0MyvxsPbLyrNtLvqTSWdT3qgOFWL
aKzxMHRnM+BnCTpZ3xI5PiYONvtcpLVs7z1/FvrZVXUtSd2BlhJ9TPG5u1UPUMiwlEMlUoaZeKF6
+JlklrC4jrCSjBM1pmXTZrJ1aV3frHL/lWx5IZ+pf5fqEaR/fytStqRfvB6WEwoMNF4ULftlIMC5
f3uP8q4M0rnXVr2YdVUMGP+b2wlgdq5COOcyl98uLcyaRXVWzb2eugcBbbcfS+QHeDDHkE1JOStt
W5FrmoC3oBWQ+Fto6KQk6pu6gdJPIkL/xMwzBN39MNa9v0bE3TWUlPNgCCK7iqG2hvlxMPaI9LTd
M7e7OcHMpGrkNa2Z6czStf0rKxeaaZzN9KS1eJ6GwoMp909Eqm4xeMN0m/Y9dIXyTo6PqGvTt9QT
Sqr689C7jACy89reTGOYN6KTlrzrKoxrf67/EA/GupxnIlU3vDICQMDd1ZZWwdm7OlY5Ume8A5Ms
1aNvLaWYM0yhuTs4bcZINfty7vBDjGmqZwbY0s2R/l/YK4lF9b+CvdNk7dLDg7030Tf5PYg3qaSr
6c/1OzD/NLr0/P5ZHV/SW4lrievTLr1ePtTw7AbcC6oY+cLhVhtZq7kvnrXgIYfbuqKPdHek0Hm+
aYwwyE2/2jvpj5efUxf2eKsHIuC+pJ+l931Q8ZQP8tsRyfkEk2n6ccdjyFI2foF9kCsIyz7+gEF8
96ZCSDYCfxR/MV2I87mMXT6vFVD9i1RS5X9MEKZKg11PD2CX5HB5ewY/Qam94DPhZHoWsyH71W8M
tt5Cr0glkW6hnT2BmD1XxRALONfHv1tfD8o2cnsvvlyfZu2TaTcPg2QVaALILl+/4/mobCL7sWxj
0mDoOaEniFUPiaKn2a1nrwHmbtyqxDltdYskqvJVfg2AwdDEOB1bYB+djImIZ8ferM6Zk//kOqcP
N8KepZa9g1xQlmPcEvv1K8ZzvfC6xkiMgWzuXGcT6msGLHn+3rcHzarwm3QhbfvdIOa1y8F+sPyO
ufu4vjJQXX9Pvx3zKBExWKPPiBmrx9LoDsP2aeOqxtQvHmnYeqq/qzosQbQ2DdOb/DBfn71kP1jb
DmOWc60VxR0mHv9i8EBjy+riZeYE+qM3xFBse/OVtsau0oCVmQNmWmsTmZ5rN7F6aS6ACBDZ7vrf
jolBaFemTbwHIsN77XARpORlZYj94xLof0NIXdV15WKcHtcWfdEa46nIJ+NhNXLo6Xp8dZazRPLT
WXQ9CHiOZbR+Ujyb7yHAvCw+Y/tieus3mWoaK2IWR+Szvb/C5Sv7TJ8pkznMYJJCHhrxLG1ae4Nl
5hvLvsDLwbQG1oBkGZfLlMM9d+4PiobtRdGeszorh04Rx7gMOlFHfN8FdG7kkNJ1j85f27Z0bHMX
EBhHt1J5kmB1Ndq/LrdMTkzqRbEWc1jfBVGlgIGj5AuAY6Q1RIjotBLqLLIN7klApofZh6PaKFzg
CtRn85NqF77mlayMT7te6LlkdCIChjGLOeix6bKEe9nymzCmmWeOEpM9V+kp/0Li58ti/ad/Y6Rr
4pwMN4zr9182VEFhFDvQMsx9/OYwtVSe2oyjWKDFK7wqrVcfRHk11gz6BFEXzGEAu2uJGVz+rlEV
sHMyqDOyNQrff6PV96AWfDcoZCCaapjy6XMaPX7MpILSgRbiHPl0j0ln0t5HhGkTkYSQk4K9fnpB
n7UQARa6c4zetzwGi4zloSFspj97+YsAzIP6d4a10ycP4l8Vy9DWWJmqa/vOMiL7osRIWSsJvH7P
3ehqlvZ1e9beeceQHW+3mInToeo0oW6IjfVzPgDVO6Q5GDxhLfRiA0t+2jIynF0WmbohXesITOK0
VHLp7nzo9DmHoT8Y29CSOQD6sBI2E5e/Levg8oHfSYg+7qzwKJ7uObvGvRN0Z2USomfirWa34tij
FoodxTQtZrMu0+CCOGB6drM9h3cKHHM1edKqCCKLVCd1S+lY9w8fnvEQREoE5cJHd2Movz7V9ROG
gFFAhg3CvRYspiCkwJOc3+CDiQb1iOSd/sC94ZgKqoJvsL9x3zRvyzrnbaW/mWIHlpF8viGowLq1
DC8IMpPenUdEMlOHe2jEXY1LDRyyd4wXYERbI8sPVO2rqVThwemZfk5+Ghyp30+fBpZgA7vTy/wp
UXpYf+u0gQu5Ut0rcwlw17P3hvsOp2qa3q6Wj7OxPG+T/Nhqb2Ymq5fFpQL2MRhWxCS2XVYyaM/X
/qIYZdR6ydAC+cxO6pDFJmPOMnvwCfp4CugWjlQQBYjet81sSxNe2jcOt2r8TMOXXz0B0dDdnnmP
GDodbj+zD5pa8UVJHVPsmMja3EuvBV6bxzg2Dl3VKXFANqRo7M4/9ciTkdbAW/2LVNVHKAUFd6tG
E/gVNjFvxT5myly493hYyenKZcqgOS9IxGJoZ+z6EKjEo27A1VrVQjX0fpxVnU2wkm2k7ADVR+xx
czVLdbVqnx+BlP/w5P/dnBXnY9OXOnXlgS2rNEXHdXeaHs13QMfsdnSVEWcs96LQcUp2/hyRpIkf
erLcOh5qSvPy6dnMgmXnw3j2mMuW1985WosPQIFZreLj/hRdZMz4mFK4oAgvM034IRgPcc4s981M
HyAjX1B8Ga/hsJKyqGrF/cM60RqPq8Akd9r08WSCLrX2GnSTawYfw+TXxlisa7NSS4PFY80IeF/B
Sk8JS3OsQTdac2hnjh6hjwyBU6JNYWJcqsNfVBjYz0+EpFEfryp+4+YzBMOsHo2qi/ViRPLeLA/k
iicQCSWx7lcZK0dR76ocWTe3zdunLkNPOx9g3ntdbmPGWevCRWGmVLrQ9i/CUoKE3bcVqyA+H1O4
wJxx4bZhZZ1r4No5n0zUZUonK5elkcVDbQ2CAwQGrcqTBJ4jFApTzSO3uz/8ZAMoqJh5HHqwjANV
sXjq0wtGu+GIHgqtOz3HARBn+he7JrtRHTRcLVtx0UrMXGvICeOPQt+DlLxV31bH0XXfSCAmbP/Z
UZWFL/tbbZJvJyM9jbSA+0OYsSzm7tvkE7ioqy9PGQT3x0qZfwBl9hP2ZgSCG1Xu5+RT1uTLpFCZ
Tcvi1oaJdu5xtfq+o9UqGIye2PrZpJfYL3+Ymmga7rib5z2mB7k9/N500zI2UU5Xb9ySHDoolWE0
4oSm5WYfhkTSKBpCkp4/RtqfslAUMiG9jKqtLEfbuD1mmqxkF72I0DGD2V8w1EjkzWCKnZi9wDym
fWHsmgUzmMlwnW1Qz15DlM3hXVQSlJQoO2YFHodVg0YPFxIIUciUZz29EDVFMfDD2ZqTY5dmhsjA
uZZd0/puXuaEjiCJXYVkKNstfkhvzXYvrUQ7WCbEhyr7TDktYfaFPIVKx48HMNkzUu1T1+vlovl4
bu/MMsQukqFf9Qwr+XRkJuanGWwOKU8hp9Wtl9pcgmF2Oz63/8AKClcC8OBjAsTNtFaIRIW3Yxhm
KG7hWlgfFFHFT8M+KoHAl4OtASXDYIy28GSJPDPi2u4bqTelXChI+Bh2x6Z3yG5Wcrj2a1gpMV88
LcYL+yabw7dDuuWJOeaqJEena4XG57p7mg9Ijogzsp3DaBzCXWoGAZCq5/CreBAQicETXKio60wz
+Ew8OYHs/P7UEB/ptjqs5XcZAk7D0j9s3jbmthDOkuNYFUbUG4Fl1wdTGobBzdDyP/JcP6p5eP2d
m6q59bgiRiUk3j47KQMPww7rT1U5a7Fn3rARJ9t79YxKYsiUnkx21llxOq9Lxp5rYVe0fvlBIldP
vZ5Sb9tLLbsYqIs4cN1yPQxRx/qlGVkKd8Y+7tOf5U+qbXlZVNIpw/zrIrNT/eQet9y+zDH0bNmf
e4K3haOsfmA3cOU8ZnsNLf6+JJ1vNVSAJdrhHSZIxO2PoDWvLdGjOzSTD3saiYVDOJSJygaI4Syb
fSqE9eP5VqKfU4VXNPDbJvXrPxL54rKy+fXMI1M1bbS2ti3ReuXgKP0lyqqtPqPxLz1enIv0Do6m
OJ2XA92PERD4TpipbgCj7C26hfCR8P+RAznxeIbjLl5YPLVsEtcKnl1UIJF5Dso+15y7ToJzbPFZ
DMHzv4wmA4fM9pTrozE/lSqF96KHAQWYYv8WlLSnnKM3kazMO7xeO1eUwhwRWrDz5p20niVY5ZAG
c8dYqqt1fd4EYbzYmLvJX1UcDGsr01w14czOJgapNxCMNRe0QBXEmYFtZdnMdk/BgTm/7ePFKT9d
1hUsVI2lz2Olc60hjS81Py50NHjrZhRmmjutyR0E5xhIMwBEOAubOlS5e5aCKbKWHUjBZqr6o/RI
kC9aFwMEkuS21bGj6rjle4k+TuiV2ow2tL/uCK68upJI0iT6n65yDaboEmMgVknEvCnDJwEg1dXD
ixHf0p28vynK0o6cmCI4VR1Q4SKZbjnqHGOaP2Ote/kcd7zw6P45U1m7qZj6e6zugVM8WU3887jq
zg3B2PnRgryPf+cD1jGU2s5r3+pfovjeWWAInlaAQfmlEjvD71Xf7pg5VA9YWoqm5FZpztP45UYq
qeQyNVGV+7VT48H0cN5UCqjbgrU9MlFk24a2g6EZx5UlFmc+uxrXdh6VD4SQVKLrMq5SdZYI51Bu
pblMdPwMasWwC7u+3d8UxMrDJz/OlhehpcWhr871U2/Tb1Azn7GVfnjdZEMYTmnwrE2kOCfermio
SGufWE7AwjetY9ZT8x+J9F7D2WYtZqOv7P1lqFQUU4/bL0S7jnCmFNyW1S/NPSn8A+QQsIlgRgRp
SXlTVkS+nnGLEGlnZJl2Xfuj6h69d9vcPl1eoqUNCj0wB7vaXog+XuEyXpl4IHl0ezS9x8yihlhF
IWYBGHIqeeFr9xrSVXT4XqYnHU0CfzNbP1aW/rWe6e9yCE5Hj4oc6EitR6GdYL2igsKeNQLYwb4q
1af6Q3ldIWwV+i62lVu8OMPKq5xl6W+XjQQtGqPAQvVmKqzL2rKw5YyiazHkMmTFdqyNQ+PJae3J
oxbdTGlZ86gE3VEL4/vNJkMop59noXIOFaCqkbDZKkRdxayJ4aVb4J8Y4AzMD5TAd8sgLFX0c3lM
nzAtQ0zcjcZ3Hi++cfsdHUsMSw3bgEdgpT+yeYCwnpmgtMazhEpbiiGqvSn4m8SqdZjE/AnU7F1a
j+H1hed6dNVdzfQNKJW84PmakMcTWKy7nSy/XlK1CxpzmK8G/g3ohkg4z80vC/AF1Bv0yja1g16c
1625PGimo93lzerOlMP43PuPT9w+DsNjQGp2dZzyQ9dBFErr7cAVMACJxWl3Jg6yasBfNpipxRKJ
KmwN1GjxtAQnLf9r6aYqlnymD9Gh/XCHA+IZhzGKc5UROpggWkKnAqKrhPGKTcy2Y5d262EeIuhw
hWFEuceN/jokJDEk/Q3cedl0qU6fy/e/OR2Ibey5dT9MJVj60Fx6vqwnvc2lmsX3DsNSBXLPIFwD
kWsjRtyew1LU9ODW3SYrOPW4sx9Sn1w1QAPTnq/AGHBVk5+3INTM3w5lyW1659tP+kdxd3zcIVRf
PjKd4stpmH7m590ATiPN5hq5L+lRQ0Yo19fUF9/zgbkXUn99+zXx+oROPUzTUFoUf9Tar4AsQ3AA
FHWSC1L72NXXj871xQd0iONWn0XTkUnNDEwEaNZtRJ7KGvLJKKeV/AnYo8qpQ9cXpF3fwkSn7Yhl
9/MQb3PV4tQRgU5w7ZRP4MyFw6tWQdiQGaJ7ADngjx1zzBG/DVXNTy5cPz4Kr4sqRHpRpvWIdCjp
vlxj4RbwcHmflOCIJihFz6sPNCzpDsohtJIRs1sYI9dROGs8k5c7pr3e4zHXyFRoFV7dg0C72cJR
QbMF7t4bs2G4nb1e8mUXIRQQHJ0q50ZC4dswZ8SCUStNqvNHg9vXsOiVAdczjaSMiCrat1f0PYnq
pi6OkjFbNcAwyRoTRu/Zp2wz1RNqNqv7S9givYUCuyEcL8CwgMhXz4zY6ucvCXfH10UZsL7q6oRo
JL3fpBc1BEYDpZkmaa0+oC4QXCKZzShVQ5e3v5ppEc3jfI3QtLaxJDsw4qRrvPrgff543wVFh5LW
/HhXX0QA+GIYDrtgcEw22PfHglGgSBx81499H2UOgK/IAty3Tz9W3/OGLq1hvlhf1oBmXggK5Jz2
JAYTZ+gdoyzQ+kzVZjCKvlkzLovVIYWdoypg3+7Pv1tbjITQOQ/CaglateSKttrWw/dChzKpTkTG
PKtTMaZ2fufiJ8fKG63y4fzqoNIYrH4uPwt1oVEI16eqWnZuiUkNT1lIQaj3YcSnGlVMxQ2cVzY/
8dJMW9hZ+Ojkx5DZmMLUwlDF7OEv8lQ29TMwqD5/PP3YcTHy4X//LTbtGZgBDY3nQN/DoUINoHb/
H5ReCbEYJP3SSz1B+AJXZRtcLb3ayLwazzxLguJD8oeX8/whn69lAU7tmApWThh14Q3LFhq7MGdY
EeIhYyLP4r01R0TxsMW8yAv7sFdgvUWQa+YrQFEtE8ZC4cuV7ut+gOu6660153ZNMCf0ROUTUkby
ObKP/8tJcTNTZUNv9M4fA3Dv3IUSAgfe/4EWMPy91uU8c3BqUVtxeX2d/ViT3PkjZThRZalV/D4z
yHkOL53K3X6FGtraaCe4cXkX7F/a8wCaqSMpC7FFy/tXE3EKLjjy+ivhh0/tPsznVs20YIx5OTHi
M+ZhBLh6isaD2AUwHL547eCLsTpps2uGJ20rqa/cl27F5mgTxHwIV1/Rz7uyJnr+GEuAXYaEAPSj
MiZEywMTwUOpSvH3vwCpc5nZlu7MZYdjbN/jQKJaorqxgTudnbOQD1is8/U3TrpVD4PL/jFpI5aB
Hj1mgPca8br//Kt707+mswYeIWYZ+dmOvPSng/z2SaTZNN63E9pkYxJ0sK4Oz9NazOyMp2y7FRhp
vD0OcK+xbmyFTsonsPzUvqMXKr1eH3dDPzMGhmFejiDb/dukrOdaChmP4bvxHfbeB5ICUdHn/tvZ
WngLVFEtAYxWMwDHizIdVOzBoQXakQLRN/07/RKLnDsAx63BCmQFWLXA38as+5eT9dzX74CFQs83
qev4FbuwDEztcfdP3EcuqNEw9ERMKTYxnFzXYsX63lJTKhqyQ2DAvjLp4R6/gQDK8zw7HjrWaopK
qJd4Oo3LiO7pMBN6OHztxjQHqfdDK9Ocd+/Hyn37MO3uiAnOIJoeeeimfe2vTrWJBnDauR67Bdwk
Y4amBGq8+e6hPX1GbSg8na/1DPT2FOT9C1Pn9mTd2Cce/Lxsb4+5KZOD7aq83OZawqac0cb9oPV8
GFNELLuZwRV9BLfj4gP7c2ODn3Ypo0kUaAmJFgoDn8nMe4V1+X6uHtpsP3u5Zn5EstBOdLKlysnr
mJoEdK7yQUZZoC+Ir3cr4F7g1OPw717n3Wxv0j9eW/MusT5DhIeJyagPljqZwfGodL6NstMaSf3X
OltJEVk0skOFyZaeklKjIYCoe5IZbuxVqI5BMpUkIisuzeDSvjzcXkvn6i5X309aJ8YwT6e2l3Rp
UmF3l93EpJWnM0dB75VUBv34rVcl9qw+iR9R2TUOqDFP94G/Dq0ojiX8WWvc16aTahGtgSX45aE0
8Ad1xmgH7M9juco5aY17N9b1Bso8MyrnPxV1EuTXXvmvegFnn79cd8lBYD28M6bspq3P3r5H2L2W
9+bU+7ccblsJBtftfGO3k1tSXhuCMdLLV9K5ZjHXXKsWaFAgMnrCxg4sit/I6JE7R5txwLVbmD2W
MvCS6gErzGXt82Hw2k78wzjhhiNrfnQfFPflU3slVOPaOdGr5Nj9XWgyG6nBSXIKAWlzQT7ZLpaI
i0MTc2gfttXSYM4lgNerpXQpFyataYsQfNEvvadfT+2deankrEQ7gQHMJkQU38Opncg8NArN1Rj8
XDls68Vu6liefO0a6WU1mwcNTF4YytCBZSqXG2HRu1e4axBjJJ7cig1mSo5lQS3RmbvozZ0QvU23
aNLAVgBvum05+1IOM2ZgbC8qaSpX9WR3wlLs/oAehhVzqOYl6NgOks008kK+to7rPfXpe3XfWzZu
nP0qYWrA4aeSbJ8KraRjmMDlVl9390QQfD3P1VJnt6m4YFe86GY20lfLy01taYFZy0QmrEAaE3Ny
U77eeLR4vLxOhzPAFIuD7fN6mG5n2/T/665Maj+yP9nXF/ZAdl0Ps2zj70sP+/peVdxY9Gfh5iht
rbZshZ/D5pF4f9ma9XcqT35UGKM42O7QsS016yHbnrfSjeX1If4oH049H/u7R7lBft2cArvQmi+N
W3vcm/UvILDhsjvpH2iNCoe6yzfNDdybUytLeeRm9zLNZXec7XL7iEc9N1cztTyVzSxrys4d7vA4
HQAIgJ7TadUj6Z/0ccTqG2qujy5JsLTifLkgnTAfR85Jt/LdyzDVX93Qo7msARo1KBO1ARM2mRwV
eNQYygjKnvQM/P6aa80HfKC9IfDW97Jj6fBGzH6Ml9X8tryB2tjPN+JkY10Y1y7rlPXb8lrz2rGX
rHNl3bkFlGrmmrdbLL8dF6MtJ5tUc9detWNfPbQnmcY239mf25mmz10vsRH7s9g7+oMnaXecrLJO
9wDaiA+qQLVYt9TJNX3ekhewRHmfzbVuo2n3Vp/JO3KlCmjOD9Z5wdXM+sTGonqwm4z1vgX89Qdg
k+7qCMZsWlUslM4729u8c7LxxA/93tqLSxUjLK9GFFLszOw1lt1p10bWLQxunE1soPLamKatvZ9Z
f5jhtFmslr4njzl1Xfq5NK/u2nnPbrHngS6Rdbze3/97hyCKy7jsLVycPG1XK3ycBznDm6A7LQoP
x3ev9bCKVJqD0fyfAy1w170MflKxS6rvLO5AtGEvyCeUY90Qq+aOrUKpfjA/2i8Ez7m54+7KqWKc
0yPcJ5zE1eNljfzFselQHXenT5Mee7DDyL33gfS9e2hlhxBzLlKQBIb0bOl9RwfElMNZqp5MGjAD
iRSxTFs3IRqp+m7dPrXmHUtl3CXK/d12DlUkcMXlpfLml4EiNu0/VE/LzNGLVpKkej04Ay+ByWpD
M5oYtZyb4y4gZ9c+bwPkccyjh06roKvZC4Q0JKTTp20HiHZnGxSTI38Tp/b4TyAoKjRWvcSkbuzF
sbqHle2uBtaDk0bek0/VzTN5G3kvXhUzDA/RDDax6MUVHJoKkOIF4F7q53h6FV89F+Cm7DA3Jjg0
ipx3nOg2xmThIZZUixdoqVHoHPIVnTwgcNwtYTsZXTUO4tzEYDX59hQG6gQHc8+aW91817KjjLDu
SsybWvbRQ5uWMfPtbjbT3Uyz1EhTGlYLnc3XlR8PI/bvQmeFGeCyvXqidl8egdvb7tBedu2Mls/d
ipD5aC3aXizPApXpveLMWDcsUC92AvacV53caQSA+G2EmfnevJujczzO2yn8ukurMEiPLEsvdh++
wbHD23BMxslNB4dWwQQlZJWzulW64vlt/49Hh0kVUuKxblqFJed2KMNiRFUIH/GkjO7u9d+pOmbA
kao4xQHG7cT5dXkV3QYJP7lFqC2cVa/VAi7GqPQuiC7EgcoejqaujjDZIVLphks4nUefqcscRw1N
QtEcak3Wmk8Io3JOh4Ug3JkPzZ8MmL0WGO80JkZ9eK8gO/Xv7WGTqm+Fs3DKsgZReH5P0c1yw0Mu
4ALFAeI/SpHpDXySlml7agHzZz1Q4N0w2LKGsMDn7v8OMFcmmPd/QZladma9bD33CO/xVBqHGtPA
Zt4Uu1DeFIUAnzQwLPFwCe+pY5QSi7jlAQ87PORrTngQu2M4/UK3jDbfmKjMRmef3X0GDoiMuJ25
EFVEAgTGiBrwElc9YHFns6mn0rjitvz54EikxvBW40DhNYIWBt7kSw8wzVQt9UTleJQ9Y/7FWeLF
tkL5oXLmLapzvns6NyNkMbA4kTXxBi4XZ7oSXM7l/avtd73Ti8qX9sSYMhd0BSBZ4F+uH+kBV4QX
hT/Dks5l2foLcxi3PPlaA1CjwRPPsTDZvgC610z1PaBsydvJl1PPr4/gEFoGKdSRLGW3iPkHfgmM
Mf8SVrpiCJkhM2zoWGTD/PO1yIt4GmZa8w4KPlLB1eJckC8f6gUDC4RmR1XanMadyfQBq7HtWRqG
BWFRZrg8btm6SHGHE/kt3qjFc5g3zWtTb1iU5oyFkHZYRv7VGQu9LPVLhrW9xD9jXjdsRoGR+EeL
zs5k++1nI30m+ssOQUHPL9x27BDQ+Ry7/6PFSkdAi25zKeQbf1tL/oMdzfOxUGcRty9nV4PJSzrG
F/bGK+sgs7b6xtRjzf3rRiPa9TBnR0xu5gK9a9z+YS56gOmzj+feE08eZvDOYPJ4ah9eyXfbHMA6
avWEE/jp8HUSyHBVX+3aZLmlAcFvlCXby4NogWJ508YU//bsLSin2BjBSMsxyZNqZaCQ6atO6vvK
wRgoX6pmvlftuRHPubb63dwqNNKXhqnJV6KzayTZikHj5/VsL/dNHux/rGLn5ZyG/+7leXYVjUCn
ed2eVlkHhP9+er00Mu8bXnf6rqnhWC0GH/OndWc+AXobTJb6JBaCW4doDLiKZLUgbz47CmkUEVAq
ZgdibO3o4Q30dRFuRMBb0Q1h8rCSOEXvHj78wXIUkQMgtQhxIcOO0tckGsD13xlrGbwdLNO3wOtM
ETmc7I3Djoaf9RWSHoYEr5c9WCGN9l++qx+oAY5fud74qdBLq2EqEB9mKaPt17R2bpwbNH6p0Zze
QB5sMNOShWqhnH/3n4t6YoTs80ywINtSOW0v972TVinSiOKH5PSWvf8DURIQs++QjMriJ/9ebG7l
HS3qix+JZ83k+/Rr8jz5uZwbQXp7X0m2AiBmz0xrFMl+ED/PK5kcGO7UTW2ah+BHroa0j3QSFUDm
Dj8L3ggLnQ0Xw20fHKJGgYrkUIK/YKJQoum/3VBmJuZsKRxaFtVw+78x3ZjjtUJZM5UCfQUcjhHr
lyk6bl2Vwwwv/yQiFhueAHKlq+GlXkaFRkSShXPzIFdjkAA4EReKmo/RBc49wbapzDbciDFkcM2R
r0ysPjOV1RJVMUY3Eqfe4xZiu3C13v7tMUYSnet3EffzGIo8SL7pw99MA4IPxx8HId0Gf/nkgsmn
BoobLx6JZRFQc3DwWGUsTEDi43QmX8vHuHwpRnTaW9Fhhs3oDdtI3kbeDziTMvveMF3e7R6esCYq
yZ9ZHnrHkueZOjxwpnVtF3bdqAqF8vkRR2nSNpEBWTKvRb4MShduygTbNIKa7ozCfW2pHcMqYRBG
LMb2FTbjX/v39PMK7SfcWcLKVB0zMr2KERHKjEFieFtEAhl5RwCRMzKu/A9oHk4eWVP3ZtCLUjVp
cnbAa7io80riJyVVp4V2vUfXm5GmJKsxr7Avo1NIX0uYBZ/M3TIDA92/puJha8gWBWiMRqaDEjeC
GEJufeHNVDdGeuNhmEGZWuYeY1Ky+2UvsfZdm5wfmbJ7B8Pfs2r0l24t4bi/plZgOUzU56BRLRMh
MAqW5GoInEo/z9C1/yMzBxM1KLoxmeGB7YA3ykVke4qxj7Q2miYUzXfjEFyo//BOIm/yIs4cIxi1
otFkF4Fm82kRDabvojv99+/xe/8+i1lR+CSdwjLe72TIHP5cy3e2ytvq9LE5bm48LKBqVO1lQLbX
1yPAkbswNAGGvqhPfQIhBhv9g1B7hjfyzE2qC/n0KOOu4zcU3yl1H+9fEfkuhu9xMyzVks84FsE5
liZnkzJJdr6qjmHDwY9yYDuMbpQDalSlR4p6RUDT7EU76CRT+nNnYS25CgZbcbhJdotDc+YoCzjj
MykS6RxZVJdRKCkk6K7+nGtuzrg0UnMY7I+OnXPHmfhXYltL9B2/3H0Yq5LBzmnDOVkwNyKl6zmj
fWhOzchvhwdan4n63XpW7YCDuwWVJL5Q0VEWmmKfZLdiFZqDYNZLx8z05HdlehBz0lwo87xPUCAC
7vx6mrQyvULPvKUY3+fJvmfLOGWqff4zT6aExoPKeEd/qc7T6UmxkfiH3yKKKWxnmTt5erE8XTyC
i0Po3MbDv9zAF0rmxIGP7dOqNX1E5iDFf9SIXDBEEMRIRjmP95IvRX0GdjpGwz6MS/2CLLdiHJ5f
4GM0PFtVeld7vmpzHnlyYF4HyZ6y3LkI7wLZOWyft8/Ln8R74X2rdp200l39pUYCY7u3cmKPa4m2
cK7utOPBSLTnXGr0qRFDtKsoFFSkMnm6SSLZLXGVSCLhW392svrvgseHghO3NLbb5T8sLcy2Llgf
raVrFXlPVtlwLr7GjGzn7eVmnD0jr/liMFhc5LIPmVyGNaELsdlUFmdmkCg92YtZyzLBsPLWyjAM
m2azlh4IIPc+z18fEhf08czbcT5vbPVPyWmqcZmdatfivLdJgbJu9LSnqSSgNf71vHaZihX1pO2W
ufZsueyVJk+Xibk5Sfh0DA7NMiFn5btPJsqXSFlgOHYRXjXGU0hnG/Nbsp7l7jDHAlukSo3EcvZy
Tt06s4fpZM3icNWfXvb/kp/pMc5REbBY3OQ/1nMGgkJmNRt5os9zivswIH2zRCoHrOxpfhf3S2eZ
pzAqdC9z9bO958pKcq/Y2WSfMuiwmzNJyNE2suWzfVUTLStXK1YM7vT6nYQ07GD56/H74srwvljJ
5yfVxm7zr3i5dBKzQvViCrHbX+qb5bwzU21mdwgJM0qiA41hRpDz4aM4mVXz/Ns3gLLtYhaqzmV6
MLuVOrP0obGalZr5/fNGu3qaZZg7jGuZsOdwt8erRSVrDJHPvx40GJllonZabdqztCSCQnW5v5Qv
ua+bJZI/kcKl9rVrgcr54P2s5N5tWCUXjrX0MlebZKilkyTjZrSl2oFT20TjN7sbm2Zm9dns/JHN
pTvp1bYzy85fr9vz63HVzN0u9USCC6KmcoP9myoUK1f95tVE95rjm7XLNYoUkUUtrB+0z7aONGSX
gvwtKN5+n+e3yjjxvGtmYwBUIkjw0m4XiQ3jZf02EXNVqCavnImvybfl5MKPSEycqPhbkhckyu86
eypv9pfKzN0pJWaN9Hg9TE12zWLSZd5Tv8/H1VLyWj/e3Lk05PvaXe651QqTnSRJRNieJMfT6v7s
N0sAKc3vJp80CqViY51jeHS8Vu/FVXN653G9UqmTbSVyXHBSK/aVd4Edm+7l3rqWUtX0bFybcvyY
ZNBTz3s0mhn6R+o+N38tpsD248RzLuW55KBS2Denh12lOBfR/p6alhCI0Q5SSW9DYeNAOmIWbZNw
OvEmqY0eweAhIVtyctZ7XgfX87W2nZSqlyIPfiQMSUNb6c3H7JVh6Xa43s4HxWt1vzi10uNia6NQ
XK/fVuPp91EA80bZlJhSda/fd7fWfXkbFs+iWtFdijl10vKtmEI52b+OZwpZQRnTHSSXhH5d+pfC
SJtMeAQeELp2g9w9gaH9lZmlq7mzt7MsDVazVT2/ufRmm8nz5ljaPajCs40FN+8SvGHGyPr6eVrD
oXNWYalQv6yWjWImssIgDItdrRjE9xz0NP9ycKGmpzet9/LkjqE8bkQOFHfb3s4LzKwhkcW301Sl
CUsunG6N/RjTsnQScv9zQJDeapoyxY9b0g3h87dK5Dt5MGhCN3ov5Fvr1ez5yvJkm9TdAP/G82Qn
U7wNJgVDsJci15TZmSvFWGN8eC4kKnkd/3rTXF6+F+Pf4/nlsOnsTA/mEfc87yUN6m6VNLDHgTfv
4OOouJRdxOrMUJS5x8PbNjnYszVBDDsdv7b57yVHHHSh9SMD6cW+N7lVjg74e31zZFdW3t4qXHFE
YN/XjQwzTTLP61M6zxlnlNk07eeZfHd86d5z9RN+6i0iyU/5cv7UT/LHndWmq25q3j9TpWaql1zr
smrqE48V12SuDzo0b9nhfVxXBSXuDplFZ39tT8f9KzD6xH/oshCiwqH3PFnVEqI2lo0cj+fdNtmZ
7nJPJUfu/o6cA45J7Ie57ZT19Pp94oXcc6Xu4rrojSaXJc+S/fV5veSd8jm5pljHb95O2cLrNW0w
XDR9Xt0nzV0q09gbr49PS5SG6Tr1eJ7dKpM5wc7umHnIZuxxhfG1m1wd6+flfJjYb1F07rdi91Ra
cYo6LMFRm+Z5evjJnpxnOzmH+XRlugdbmEAVwh33wL2YhVEey2DrV5W83kuiUMsXDy37/TRduWXN
aMf76XCxnjyfZpEfdX5b70s2RUTI9LQ53n/OL0fbGGrt6tzLifPcJwqd0/r+Osnfu5Prsje9jhsT
qONsr3TMp0qdS8omeMsaWk3mjdvCcGc7vspxWdUmM65M6WKveKMsOK07hW2hm+S7nb1M6nnGSjs1
5GYFvbopjCe72jmVrReSBAbzEueHYvWYLyLisrlOzlaSJfu522+pMOutbzSv60I9NzUycotux2X7
VOLpm8H3SDFXykhrWsaYKompsDRzVVXesp3UeF8/FlucqialZX+ZvVYPucQHx/7l7TGR97pPAbMd
M0/pybg/5TO+uCLbZW5I7Wjx2+t7LpmoTDJirRf5VnHLVB+hYpkQvHY/rUardFIy2J7zCDbY7D46
zM/d03H3cV6OB7PJpbVHMp1NX9dT8sQF3LKY6eZ2+0a+dO0v9/vqcpLlc7x92pWmjf3ywE3lfySd
127jyhJFv4gAc3hVlqyc5RdCsj3MqZn59XfxXGDG8DhIGrHZXbVrB39b28Ghg1btJWw4FXA9KZlB
1r3kMOxZ5PbcZydhFzr26LzNSL5IlroRofmlAN9XqIn68NEmlJKejJYmkfTfPKD7ljzxanuxFoL5
vikYtevezGMS2lkqDuuCWG0zcedqg/I1z+fSUL962dk0ZoRzJTYnSUBeGm9z5ELVSaVtquMh5XlP
ISnnARZCY5ZI3XhMTa/vShl8V0a4Ug0V+j51nQcbS1KMVRlhz4FJSVck/0qTQNYCUaQ0RNuY9nL8
m0pMH8u2nMu6vPSV/FVEMrleBS84kaSVUQfHsB6oGS7NcHdVLEYZSnpW86WMw5sBNBW5Uas6q5Li
UPZNBP3Mp0WI5yNS3+7tdDplHvBtiQkaF1FhFOZDcECA6BkbqTKwLocVVPKeF+Kp2ETHhNZLJW84
8K9yOmwSMBDVNteFsBd6Hb7ynL66pc304OLXxaEPYULHUz8Kr0lmHnwEED4nll+ol8jVVpLBzlLT
gXgu57MyM2rty/XLtZwrSz/MWVq6vXVZwr5WfOkIeSExeTnGoRKFlX4SMgnWAr5LRy50TOeeJ/PE
bW+lqP4cQ1/auUZUuYHcA0PQgcVd4dCmYbhmRtuIbCYlpcosEPuh2a/DdwaoqibdubCIhNdBur1E
36q+tDB8OqT81BlGN+lcc9ElCVQb3ZoPeCDkFLmZq/zLk1SbKh5ie9eLPok/PAaY+gW0lTT3MPkg
2CtRPDLwxlG0AfAn1dtG174riy4pIv0jlk6B08/8kC8NSy9Dn99bx9YAbCjCh4G7UO/MfF3MTRMz
3cpCF1mTJ6imPGgnE1TQrSy/whjnGqhNuolL3FQYI4fkIimxBcQxvAfH23IOxDoZbqH/pymoCsDI
499KYoCMBZNgd84EuxaBfNnRJSDepStIFBkX0/TLi/uDEhdrxQeQDP+qpvrnSvUziRTMygJiX0k3
scAJbYiTLr1OrC/dpFqZDe5QVbEKnJYODWPzoZO/mNtQ8UjsO6Xer5w8/hsKzs5WMB4p85WXhoca
9wwl9FEZSOt+YMxpkpSDj3rmBgdDV4+6fclzGSJ1iQqdmgh9S0zDXBXSopKtVZ5Ga8tgTFd1JKmn
iwA7lCojRyhLH52u78Y3rhH2WqQc6zhrDQneanV1UmKxD8pgEjvtzlOpwVObUXxbbPIkXPRCQbaq
baX0JOdMQSp1ZXUlHhmmunLBQ4cuXdiDQc+agq1ncCKW6cD/K+lomtNYXYjMx3Y0ehgSbM6+cniK
EG99mAROBCMnWY6Fnip++hLP+3QXNNLdoD3wwu5EToyXQQANDLCwsF1LjYP8JJCeslmvKQKjEt61
xjCwWmexysSz6khK8z2Cd3V6NrygMmQoIl31afCr57CaXKn/auSHGjTzVANvLKkHAhwiHQtmr8K0
POsZy2jWShrSbVGES9FzzlXaUri8xRg/6vahKpEW2oO8CqNun8f61s8ZexHu2NiAaVUkUW6rnpio
HmSxFuUtXaDZhjcnGQ5u5gKJYkoognfgxGAKHqEDYAAcwE6YnbP8z2mNqy55ay3Ggb9LYcMIHQ8p
fVUk3VyvXZCV6u6mKHn1nkK/AyIVULwH45W0zAXd5qbl4uhH5V8qtGPbtqew86B0oH0KJOuhav3b
YlFoabyxpApsAW8UeR13gjH9Ju3o0GOfGxbxWpRG19jpjlXanCo9OhhRQMgqnhxxRdPRknXhZC+z
KMAMKka+tVP+5rF79Q17l4Dcy5b+1XT1Nu/Mo1HinV+R091bJ6/4V+sZEzgOKqvd5prBf83bVna+
bj40po9ShnTVJ/KpifHQ1bdZbG1dKdj4Wse4nw6hA8rTXARNve6cjTaC0W/ShGRQIFHgOgAD70Fs
EhuT2bUlbWzsC0ccM6HUwQRq50Nicgigk8jPjXeVdkitkwnxv4lPugbhoLmCHuP1gDWEtcFbUtUv
+OJF0V0ZznL69v2X095T6j1wJLLK1V8TZy+uUXns5XcbbsSPof0q/cPTX6Xx8hWw93dG+0H9Gqan
VLppkEgqCWY6jAYia/jYTEdvRv/ZA2e49AZKdtXlUwGCFDHeRt0kpq37rMW+lA9StWlYgS0+8WFE
Tm8CxRH1gv1FNS5RFgbKSe/IkSrWjoT/aP8ZlK1fwyiChM3NxJABkj4aEbPcltKWUi3SIbhW7y6U
JpI4xNJqdGplSi0vJXnRBUAaTHcj4MX6UxR/hdimWJXq10z8swdCrgATIRzmX6F4+QOJd8vExq9w
BeXGYfaD/tTwlgznTZl6D3k+NHFGg1ozrYCiiY+ng+7hWVWYa2oa38hWci1Ph/bPKR5qsm2KSxTt
JYFdTtBjlBftTWlp19if6pcwYs2vzeZkdFhnz5yGeKGZwhUsdsqwi4xp5X4l/irxN12/TTIchDxW
wVWiHkzBEBfuHYG/BlJpS0cJtcjO5kbGXUAHpR2X0EkpDqFhb6UMCfTQT2PAFYRTkNsKIByTCfNT
oj2DXVU/AunIhK4zVwakCi28dfmrS19hBayEX2GS/NPJAukRLppMTVUqEt6PwreWDdytGEynyQkl
7zcFk4yu2/hOAKsxUrxl11l/DVQgn4YpFqfKxe6RjbY+d2hThQ4UYd86LHZgOzF/j4nfKw+C6Qrk
LZI1oB0wMmGkozzD/tWk1jRha04g0u716Cq1J0P9ct0vDS8Mv59aLkTY+DkEPwPecmaMSpRU7YG5
Rcpfpzoo0l9hX8P66vY7haGk2UIbw42RGRkc9ntWbdVm1uFwqnHsbT2b2Jf2MZogkb+zzp/dD/1Z
eS/f4W9x5khplgB1hTkbhouUH4S+lSn2YhVtAbzUWNvG3MrJJUsunh0ton0Pu4WxbeBqyJlRwYCQ
q+vSeY490f8hY4wYMhiYJCgRG8bs9R7LD91ciPpiGCvOhhB+Son7SXaB/er2lITOVkasAQeYKROE
mSbeCuJapP5R1+c6B32FJa2sMLFtikPWnOVonQfvtNg5WM0Vz0g9BflXBgKAGaV9kWSKTcZrLQRA
j6WUO7vBWmeY6tfXHoJWe3HUe4CqNhI/NdYVDDJ0Ir1YeQulpMAqfpzyGRA7ov2reTSAsPQAKMRS
X/hIkBALg7BTntMMh9MSWkIkkDPovx61BubLMhZP3k2WN91RD0Gf76LY2TDPJFDo3N3k5ooKP2Rn
0OECnqCsKDWNI/7O7tNzj1l88ZVjYaMuTuZemCyTPN4nmkq75S8C46raz1j/J5yl5514h92Wjn6G
fVcFUTCfgHwx6rHHsXbVyztgTJA2c1Kq+kxoo1FAubDAvKPcW6SkEQY2+5EJ18RXph2lO4Pzxv5R
8qflsqHmsGjIWhI7j1mIDpuAcXmFDamJI2b+G8AIjohdtiAKCFizWfGr1M9GgU+Djv/Xi4kuXrb+
qvUQOVX4IMK1YXSJlqmjIqidXWFBaFXINRejyn8gAKYkEB6gk7syUYitMZBNQ+kLaZuBohhTyNe2
eQfwlDKQVwOfUxvaFPWiwmwXXWrBxmalyNHtLxNLzjJeOc7aLrYpZs5qAZGzmPgYVFdluizVl1r8
1vm/vI/nSfSgzZtW3MnY33ndG1167L6j7q1gFkAD7ecrhMtSQ7XvU0kCxkYDcOXFFXsN7AsBF/aH
VrHWpJdSXoDaho9bvaTh1tPQNPjDpRtZO/UDhBZIziaprDk2yJRO/SgKt+N76R0ypnEm/n+/EbBQ
xikbkdCxNKW9Jl6d2GQ6hgMZTRkCcNiHkcsNdSojvkC0G3VeUByjgnLjXDV41B1jcMsu/PaqrUGI
XHurEpRIaB4G6xNoVwSTGhQMXT6QysBiqZWVQrcCHvNf7HYHokPSUcVI5qjRFMUbrdjtTGUTD3th
QRDGkYqQ3gAX1wWG06rYk6vo1MuOQRsth178BtxYyq5obtCi1QTAirFMe22HFy0kTcs1d9BrtvJy
wIykkkAjRj9sPpepBeEwxslODw0Yelclh83CDCN1JZDkaCp5K9inTXe1h7NF7AmnmOmwjd4tgQMF
NAa07DpESMZkVXoG0Z246s1UboFyc9W3LZNER30sq+so/QKnQuds1csyemTmtaQr0M9KsPU5ClpI
aZA4UM5Bas6aYxCn88HPF4by9KKFztSv3vbBrD6KYEWR60irNNtWNaNoY9I75iztcD0d1jLnpRIj
CRXMBVsyxGH8ebwFHqr6uKXJcGdVogO4MJ/Mlg6h6i3SaaaRyZzCLx9GoeWAEX7HyDn/08VfRn+g
aichriF09gQdfrnNnWWqwAvtbrYyTpSEsTUL3GJvYrhrLh4A9XcRNvO+/gT6ppXnXvooKgBie3R9
5iK667DbG8O9YmhdJ59MzklNwkx8plNodyuv+0Q4w+KclDdfjbG1GOzJ+4ZGPq1h7pULCqcgWpcc
OmLRuvPU/tdkp6zc9smXjnQixJvYxycYwlJT+NseDAFDBwhGZniBe5n1q9j4qMzrEtOAxEqQFMM0
FQSzHcKljJtwVdorFced2H874agxPcNy4R2pxLr85yknX58NNiPr9iKqDbYGg/njjKQ9oc7b8OGm
x4LoFIx8JWbVVeVNfXGS4u8q2so6pVj7ZemII7m1rJZsOiZ1WYXqlaq65Y7MW2mmckSItRK8C5vB
if1rLPD+DPRT0Jzt7CuL1pVzI3oCo0DdxZDl4GCsr57KDJ17JDPBI5gugUyiVpij8izNM/zRkE/l
YxhhocDWsFb+lpENnEkiFnGAwcgC62nLwzQ1/ajdrtQWdbFQO4EdABrq8mlmR5MTGIqYDehU7jLr
aA7PEv4WaEWw8dQV+wZzHfadqge/+G1aBzU0m3gAyPotywfNZB2JfZbKa93/rQPqWKJnCKgMdoLt
Xdla0rtXl3KMP+iyxpgkWWjKXohd5p1QQnf4XxPV7C2wJBTl0vaoi0aigSbNsLEgmxZpiLXIbWkq
MFBCV2j+WXo1TeBUiPBMLEWcPRPrYQO8qmTYyWxyEIbqZ1cT13mKmRhqZsz206wd9oHBPOjweN2D
nd8d7w2zLnonGb1etEK5HiPLqJ18KhU7aURkfXkqRk7keEpBPcbqjXy9mMUBXlLDB9Fh6vpPl+ge
vqBoPyV8DFfFWOiObIud0RCndAysWJekkeP4K11C9ryaI18LMEBW0W3lP5lNpg0sqaS+NVm9j503
Tq3Mh0fH0wDfzlmHvC+YOyORYYMHM3xowU3O5aIPwbIPxS1G4kY+w6fRshddFC1zl5Ip+aAPGuCt
WxqE4TtLiSVmq7uBNwacztzE6bpUYLFHyqeyHXyEgRhNI3s3Kqwh1TmaOoQayZnLJTjk0G8NOzvI
Q3uqiPtU44iKojpRxt2SNCd5FfwqbqqnnjU7P9R3nbcFYL/SbjhxuY0CximtZ++zluTCRlzSUeen
SjdTJf6p9I496H+hhpdC6dZ+o1HwQVt0qpNVkADIrMes1IMT2jsbCCI0kmPCOMH321moiK0qIwq0
0quCOERp2o/jYnvmRSvflvGkTvaN2n4JTzoaLdt2ShIRZMQEVBj2qeTCwPGjBN2FiTU4eXfCsj45
c1nJrai04cSoUvaIVWoJkar78VoJqZnFTKwVL764OVo1DYa+NsaHNEKZ1glwg83xpbvYwNUW1h7G
zauMTZpjOhxfchcjqKH6F8CpzOEO1Hh4Vc1RVApan5eSvcqsm6dsLYFqLwPWWASeURSPFGglb/AP
odFj09FXrfhO+pPio5Ix2I/yKdDyhKsUhfekXwNyLBQfiNW7RkR9sqep4hZ6GDmTzTD6WVrM+I+c
vqQGBOgBflQc5+FJwST41nHKz/7pY5k57BVmeYN3tzDDx3drLDtS7st5Kl1l2hs532b4R4z71jKh
0qdCD2EDeg+lmtspPHBGfJKP092xOUr4qNQHA99f5ZyRj86UI4d4W02l8MyYFJmfS/WMKKBcUx8U
JOSFjxpVgHRkX/QrlKVUCHM2FlgBLSzmck196WqboEAmjpvuWzcxwNGWgzwzvYUDTYP46nAfNfM2
WLbNKcZFNz07GrMpLHBfNm0QBMVmV+Wb3FjL1YIqxc2WuFGTC0137g8X3h8DAkuyzO01s6+B+69+
mw15o5RJIa2MPQPq6LurR3BPhIv5IpAecr8ymc9E+1jsdPch+Yx4KJdUXrPJw3KkDNZKNp467URY
bYx654Tf0BQ7SEr+Ls9KYhk5Ut1F1EQzDZG7gvUK52D0FeZshYG0MjsmsVaDf30XLJPYOGRJAAeQ
RDjqb3OId3bt4Y47mJNMbzBjTHFcr8yVZBEShoQiVOzdCOaf5ZJjM8tPQFkXiVOqN8ylk3l7EcFf
azrAqoJiPkArKDwCtHsnf2MArcNG53Jh/wJk+OSD/O6u6IfjF+nnZEzRDyKph30bTGCzhL+4T8HH
wbw5/IXJ0mKYJEaLVjjLfIT8xN2NRUZkTpwf62ljQDK6k1AzRUQleWfjWd+Ds1inILkTEtPmzVoc
xVFFPYglQLXW79hlYcWdvsbPlC0ssAJ6EJwoPNPWLg8nYDmjKfiSrtpLQ8wNBQTa+cT5NX4b+D8M
KpleEKUTTuMn2i3CGHk59T+84CXasdG3QuK4gUx6ZhMYkYBRElE8+P181OFFH64Wkrn0CRb4jUil
+cFWe/BmzN69fvwzoMr6Zn+FGCpIvfrh3kIWH67dP2elrNHCzSW4NN4/7WLf2pN2ASX7Ge0Jx0h0
ivArGTFnegl0uS9xBJ2ojuYd7/E3lGr5DjFKf/PuD1f7DS/F/hMv/caNwPWC5adBFiIMnX08IXYY
E+3RnB7q8wBnBKM3soOljZdC7/DVS98VT8OVIAJ2NcCrq990tVrKKIg9bykk0K4uGDE3U1eQIOd7
pRabnk0ur+S5lsOi6MvJ1iVPQ1YoILp8PWjB0zRzhonOaujNhVdjEc55bHqXpqO2FRGOyjIoKDIz
Bz6wY530SqJHjz6my5Szt1ZGg/o8xjgp55kZ3kLVyPx/VlPt3I4L40hY9nEaOTZyeTzKyBVoQALV
TmF/MLODgStc49tEhUSXYMCvEJ854KVIh4AYStc0tJ5dV17SKLrEmtgoQbZoWn2uduZMh3GaKea3
UNEbgEuknbbJhQpa7lyrkvKOCV434ckYwOCko7ucn7xXrQIpS3uFdnKzOmRfHec9mN1yMIu1CpYm
BwX6WUVvPjKk8yxQDlEolk5x8uNuY/QOSAxwUWYwrgq1bJuWYPVVuW7rMyIQlLWwuC0xg/PGxceX
ibecqC/oqdDULAXPS6TKkLQYzbKrTjsIJOTREalIl0fuBCpDaLw6LxTTu7mlUDTMR1dbSMy/bTjr
CDqqZilyRNRD6ehoiS0t+Dcde3OsCJbuURcy91mjjHfxg3XwZMOmZ8qWbMAdSKa4y6KNGcd03ZSA
EfTu/MG5vKDOgQ5bTiM4SSDouFuTIGwDrKNaG38lsKlJgvYeGVgJD+2nk4e7sCjO6aI6fPWESlCV
wlajDqS7c2RpUU33I5q9m/m7BtPePH0nFQi1JNNZc76i5qUUt2QGYMLe2H240WLzkikjMSTjRwik
wtWDbEAMu8l2wM4AAzQ+V3ZRtBblivNMx6mLGAdjjjEssl2gWMJeKKnpkYQ/x2sPlgZnlYeTCDwP
xLvoRNCLiDXGHx0ShGjFtD4sVzmO9/BUsdfHMJmr5o96YpneG8NISPrU0wgVbKzqru15uPZ7/1ld
XPYzfCRY9PhrMovlKItx3SSsigTjFpduCA1j2ghNKakwKkxvZerQ2L3ikr5kAv6JbQEfXQPT9KlF
CBjj+t/OmtTt1CRxDueGDx902POf9tVrJEjNpLsE9MCekk/6X4PDXpr8ZIRAQHQ7g+tTRxMKRkjv
r0qgQjaLoZRTcABTMnFm78RMP50WKCwINvplBscw/8WPJ9Kkh+jPO45xMi+Xddg9sBfggaFjHPMv
8paXzlk8or9yl3zjq3xj1LX2dgRJrB0+pit5Ter9PtmJS77AUxeH5eQ7+YahitczHMjoG/Ky/wMd
mTV2JQ8DUAeAqf3GIU+/ZRvOtr1zdn/dX3VtvtyXfVRW2GFYnj/3qC6dkQyndczkhcpqdGT3oLkv
X2jnxEDFLdyDNeYgmQ3VjgRtvw6eZcQP1mMLl9jmSmZX8kMYpmp7TQp0TBK2cxLeCYk3IDLJjG81
xsuhNNeBHHyAzg6NLWNSY0rwL5k9g8M/ZJ1/lC6R1/gVKgw6hAqKU84gUMldhpKWIkxyWMwhXXCp
xDKXFa1IFXujUQhcGmxE1L8KTyL5zgh6K++qg3hx/GKHQj+GHf7ZRKmSvzhFXD5xvuRb9l3/UXD/
0Y0kXBsoliy1D9bCB+OTfat/QFzM+Ln/rU/7nS6qA2xZfh1WNUxk8uHhp+fNFAk84WxYdlmjczrO
O2CvEHqJUAy5Bj0HqAEH7QcC0y8vJ/7lWCbllGoAyC8HZsfwHd+lAFBt9LXAtKeCbAel6c1BwTgE
JJ4TjukCjfw4NvSwmsXzE7Me2nIER84PQqfneFlGhzL0g87oTUUxAe0VBT+5BGP5QXNW4eOQ4rxl
0gxz28fapmqKRcisWWqM/Ti/DcqaYzbv/b9YJ2zcai6BP9JhXOVq6s5FVUlYzMuLquW/vdPiGD0g
/i2MU1yOOSkGXTpWCPACt7lXoStNuAVCpLWi4tL0TD/aRxmOTbugwrAb6anr/aFR4k8nDSTVNCzc
svRegMYqyVee6R6MhFolkKSzX7qLJMq+lQiEiisNseQWu+3ZhEFoasjPcmmZhCbypBKxENl9utz5
MLWag260O5CCcpaETIQ0Mz06MfGTgDRVyLg4qlUMEZQKqgqzKvhWuoZnhEZmN/i0wpEV01mGkTuN
2Rf8AOpr12KgYNkOEAVdNvw6O8xvUCkxijJxDVcYgKWwJkbL5/QaohoJQ3kSJP+i7Bhmh7Q8kQTQ
UWGGZx3M+c3qUUnXEcy7pBEDhDDKyQDQFGMNDdiLrZ5RfSH48Dy8y4J6ip0ekQUY5VfyI+PXXO+k
+0/D2OaWCbtyG7NC5WHVFFfI5QVcg3BZM37CYWCaYRqULMu6WsZUnbp1GSxa/2CmW9NKAbhMlXnt
nSAaySMpjrVazhwM3mC2WmtXW5vGLrC0nezrC1lc4PMtNAm3+WBru8iRDSndl8j8I7VdpTg0STC6
Y7HpMI1ASiUDWFU5biaAe0YdwQA2lZfw8Otueyg1uBJkJNSgBOoGiTVhb22nJ2+vvJplv5DsdJFh
Bqq6hCQV9iLssJWwhl2bK4emoz1LLWynfMXZ1zbgfeuSjkbMhbJNHGZw/ZKqf7D2fp1z9EezwuIW
yp4NAxrX+rZZPT7qpqFwF23XzWqAot7xFjVxj0E3MqM5N4goaIOce7NaZoKlOfjLRm4YLf2DUMaY
I14mUbuwTdyBSF2mutfN/ssaCn57lWvVegjlhdY6eyXPV7VlEjxnrwpKSwP7GXNknfiIUADxGvaa
uomYajiTDFZp6MBtSOep00DOb7e6Yc1L5Ih6/I8lOvFKcGVPLHx8pIzRxziOMPw6UU5NjNzZB50F
wON/FSpSfh0thkA763qHmjFohulKpvYrRCyiIQmweEk4D1SUo0qDpaleATexQxbSRjE/BuWunOmr
AIRPtZ05y6jo+qVDKmaOCDrk8NEZXfgsoThGvhv4awshfgZrRvUfoZtuhqHetZRKHQVGVpoLtdH3
pZmvBS1jQ9ZnUFabtgqpTrNVpcwsfKA8BNzQJdj/IfPie5ZQZ2eKPVEwV86Up11EdPf6LVZ9Jo5w
gGPcrohh0dR2o8bV1XRHawobeeW8VLGRkJO9bImv3PG3DuWy166FhpIBN++wi+8ZZpL4tdElqIiJ
JY0hI4Y0mnfPLBzpGBb0PjNOxjeNcxsKwhYbisNS/uqJjXPlcarFSav56WmsnkLYORnGj7lx1Mi7
6mJ12+BZMW4PWUqcMMl5hBEwptEHe5JeihEuRMvl6NlUtku4ZgKjBXR+DdkExb3CQS8c/R+6CC/R
CtWSxmEAGorLgu2Hi5RtwcZySc8D1iMJL5pYqYhzcQXOKnemqOGqls1dU9j0m1Ag8pk+7tzQimwk
7zqu1DFfTrt/3SMxj0F5KKVvDx+Ipv1L2H7M6hUa8JVxMpFt5Lf6+CMqLs+hi77bujRIKNhiJ9B4
Jx0mWB2C2dh9JXwpC/4ErDGF8UO7zniZ6jh6wKVRtHt2MFf9NmUiGuGi5IgnJR1JQY/ljU22DnGm
Om9JOPyOj69hJWLF/VRB5eZFfzrZF927Qpwy+KBWoJHgRh7+sYU8Wu81kMbhAEYfAypE2wXKvhgS
DUfsp+tQvweKctNUZHyZicqyzdy7p1CEqky4Mc8Z2qukNo/Ii3UmXJhAhBlVVuBwYCWi8TaWmSHa
Sc0GjpIfvaXRSjfPt7FE2F9jIsfocgW6QCWLkyxzdsWdry500wNzj5xfGGvWGbJHs4mptGAZc+rH
7hAspV4Ztv994NwS2DdAZVS069BmZFSP3/MHPpg+w/jahs3hDsjMmg72qJn7yxb6tuMHYq6Ear+2
AiKDRNY/E/OpOlrydCKZ/Sl3TkMrY3zkyNJTCOZNkS+F80jKcc4rqvrmMcoXftpczWQcd5UpZ3KQ
9j/0ruUqzfsI4zlWaqFry6jv2afSooICneB15mRQxPlXMfjhWqZCaQ0G25Ce7bR2N/4gV3uISVRI
DlnC//2kNpjMNhoc8jQvnP33E74twThsuNnsugcmHx+QARjWU0J/Nwn0BS9o5H1rJN1e+2o9dSQi
MWQRtbqSJTI2tLduOLNWz86y9nAVdlovu0s9s0Uv30EpXjod/uO9eVQbY5XCTs87elAruvaMTptc
x0igbo+ZXr1ik7EZVCSLeE+CoDSvWkWNDEeKVrK41K44Orn5TnvQljT+NB5HeVWA6hNUrG19ZmCu
3F8zS59VuXcYcEca8C9U7HTT1hTrHGSarWxtX7vHdXmQI++uABL2eDHZkE58LYPGH2U/zYdct1O2
674Y2mIj50+ynfJAE0h7g96U/gH52SMbsxZHYncEF4txGLSliXnVgUPO7RFxQv+yf31uFWYFn2gX
/SFbu6kv4+xutfOod7XOzrnCiC368y/KA1ctPvqX5tE9vO9iR/bMrf1TaFd4Uky26KdetMQUzBgC
w0wlYJNIGX41+Ytu3YfXlN34fvMQn1E819EjjIW5uBgr46s4WTzcmBZD9fDFoSWjaUzmzaW6jEEr
5Um+FePfbwdNqoEOkqgchKEozvcmQvNoVWwgA3wxDjtxNu3avYaNZbOW7/Er4XviMD6JODSX+jRc
cYn8shblaCW/xBVz2yCczM72P9IrN1iFruGUrMplQBiatO++kh3swWP+0I8UB86++dDheX90dMhN
iJ9A40FXz0wYyjFme/nHmRLit1M2qKbY2Y/V2/2xD/JPNHoP4KFC28AOP9G+mT6rL7pQyZoAS/C2
gQKABcBdUB6Y3ikjJEADx5tIV8NzwIyV22nwx6cYqX3EIwexeNgz+didpbt8AJaiBdgOEB3Y/ScO
3fHZvGrnFAPA+IHN2qNe0vmQ/FL/GVxBOF88dnmjPzIeIWrc26jcQ+yIBIKeh/8QSAhHnfJhxlt8
J92EV9c9cH4mWI0sU2QyOsQKnX57qny0bbUNqeN+0I44ePJR1sFgIrycPgjDDyy+cTEHG0W15c9N
Y1EZMNNQzi1p+kdCmM4pxhx06lPsEmYCQMpc8k5rQ63ZYIwXcVWbi/NghtT/0dWBoPBp9g2GAg7A
fcMB8H+Js1WOdtRgyi7tbPDn/XGduGQjIQyTJmIWyA7RJi6z1wfnZfcAQxhTQnjnUSDZEyqW0oM6
PTph8ySxOkY/29jeeUDDYx4DVpNET4AngfwA0/DUOIkj4VD/uotyDZ8Cuad8a471OT3K9/AXFigg
rr20nvo/dM60W+yC9AfVL/Z9/pN5rPzHU+QXThPqe25a7Mj+e20h8jYIpxYN8/h6oVXxxyYmHb2I
hcMe14lPx/XTjrcdywTfRaMaX7YzhhfkyqS7NMexu/VfPLX5j7YQ1wjgFSZozOwwTUFagMMvummK
DppOLCcAkuC3ABPQLJBEl/6OjjUoeek1f3AT+onuIL+YqmCQUk9HZYI9HU3twIbBTMn7+aF9RVzJ
9cNDAekTP81SoKng4Rln1rB8xwkFhCsPMcEwHfsUHgIvD8B3vj/gpTcf/ovMI/eSLrfHIjcDA53x
shx/zg/z2NKPPgYjUHfQy5r/zH9Y044guvvPxLFi1ay7i35Tb9ZKXFq2qvzAsCr7wxQ0udm49+DT
c+P+if7yj/pSIL98dDS7oCgPjb0Ru/Ot9J1si62ycU7tUzlZu3IRLbF9PFRfrKfyVXB2TmJA1tuw
9+/FCF5PDDFBs7sTK6K7ca3MF8WpxvrSemiYZha38DCwfVYfHDn/xMNca3v7mq6yn/JHuo10P/g8
F2nnnMK9v1fZM8wDdKqTeqk20lu/NmBJBhraEUgawLx+YXCIT4A0ilXi4pc2Y74GBobKFrMBUDHK
DoENUTZLHyz5ni8TI33GDJEF45ytszVuRlRWHW8hCAIwbc7vsKqnqD8g/1Hh5ZSb/4p42vRTSjoF
sfVPRtMHggfop8wqPJuNCSiYrE14NRGL9w+PAewsx0X93+5u8eI+fA2VelljFwPZZcILA4H1bFxG
ZiDY45kAe4SSvptyBvIbCIatD6kou47qGaiKyStLOvvmni5v/CxukckkfbTH8hU+rH3zxQHUfNiq
kj+l4kzBiBx3sgnHIVpK4ForYaM0j7zQdtxzOYkwrQe5AR4Esedm+R9N97WcyrJsAfSLiMCbV2iM
7JKQhIAXAoQENN42zdffUexz4xAcbS1huroqzcyZMycVyM7hQxO+V+UaTMlt4lzPhusvJsK6bcyl
NHd4EsA59jIF9FbrQVLAJIYlEBUW3EBIiX/ifvFXQoa9ioSPWD4l824mC/yGnXOEEvOvb41FzRBW
ZM36fFBogWz2d9nf/8zClpFiEqdLv+5uBgeSK07k6VMp1gucYnQUlADclfAu1cBII1eicIEzdiFv
p0OjjuST/DJPQROSqCVC19CPNj+LYbvYCzetysWI2KxN4zywHtb1hJum4i1GDoMMmRZWaBdeYIwT
g19+q7yWP+PvObIf1SlN3x/bHwjm5mn1TdGzu6YfwWBX/zQBsSklhRNYlpLlxZBSsPSZUuatCaAP
cwSrEUZUgMp6m2nhOX2t/paerSO42+Lx/3jB8z4COywx0AbKGA8oDsifYSu5czXZ8Tkq20RuOylh
e6ygmSCLtdHwKywyf7dtL95v/8H84PU8sKBVznRA/iws98dfuFI+9j8DzrATvqj5BJAseEPfgWlE
nHvvMDgM3FuG7DfzfdXTbCOaGpX5H5QPiy5zg/dpPbo3j0O9YiIbf2ij+CY6wHwx7nxOg/fu5OPw
yYbPNva/C2KD34w2j+MLyFxcrp2ltr3/ElE4VxxyCC+uE7eIkohWaNx+Zx+aLQpBFQAwg5D9Q/Ht
9BTUWL8y3cXXaBBiw2U4CWY55Ca+xR6s6SQlXw7n2hi4U5h0nuf57JdutWfL5Xu7T+MtSHxhdCiE
eyZhbjSKaukiDMwMvFiMlnEszcbBbVQmm9amdX5fd3Zvl4dMX3oSfyIpSk2VoDC7TnTzUW72MFCJ
aOP0I0HFPS++a8GETq67WtY/MhPfaBkOOIPGO2/JZStVGp1ZkeEqVEd5osn3paMrfbIP7kt++rh8
8KTOGrCCsjV0NBBheQJ9xI054cqhWq3g+eIP5z/6w/ZOphnzhjSg3ulSXUSKM3rf3fLTNFOtr/YR
lZKFJplyqAqCqB0n7+xtzf3youI1KlzayfI0OR5c41Wn1bT4ensrfCbv+2ZxuOuf+pUPAuFBurTh
GOhXoYBuwIeG6iB7hhXsjxFnDyoM0CblQhMR9deGctmS8yYz77o90wLVZwbbVqa4NDEva74KUuBb
hj7k4aX8tG4dHvPP29bpZf4+opxF6LGl90agPQFupZPlR/Zp/bEDk35kqPDUBhve4is7iUuRX9b8
ipao77D9vjr/ST3bPa7rqPq04uqLv8uPfN3gAayKMTmA2ZgXB9ht+qXPyuf5sfKZdtdPo/ENO1dW
57t/F6Zef/jB3ETMojX4sQzqFYIfenHdmCbJspvpz55Ob+dXk+ffK0/H99Iza9nW0PWyVN0wVYY+
zerffqFzJ1uZvc9Hq8ksGY0LhXkzVz13sleM05mBCunxMZcU+sdiCep71HB1PikPFPfrf7Nt8efa
yqYlOW35KVnoU9PpbxaLWr2CdDZPZ+iY/B2K6+4pLgz3+XyUrV4eFwkDt6ooPY1ah2RkZkj8lhXR
FK75ZuaS+ZdedRvfkodsnHtLY2SskpKYFuFkb0PG+95OcJjJErpEBMkUmPxNyZski31/taghRtqg
lRkNlAKlgPnkcM08VHP553J81hoOlcjuDfLZLmYdLUxVY2qKSwTjWB26dGvvz0roWZeXXWkeUhjd
l2/D1WnbYbtNWFKJW2ZWT7P9zkyZA0+itnnRDJFWTpPlhbQSXDhP3Xhv9toM+n8+DkZS/JngL5eg
h1cuL9XKppPMz60skt9ufoV9lmgTdmrZW3OdJ/tSoz4f7zuoYl+3kigDR1N7WnOrPHrcjFqlidGx
+cPfFZdqeVoPi9fsR6hr1OrZ9D4IljqzSR8LTf6NtFf8U9lI1pGDAdPNmx31h+ktcvwvXKwYNbV6
LB+QCR6IYKbbp/25uzo+KCYu8lrMI8OYrvBqwia7BrEt+hoWMaMVhpqMSQzl5lpjbaaNUhXQwx06
Zksfua+7Ct9Y76faZWd1edDPRWnrljzGJbT4qFc2NTLYJzbr+mPXGwiAQ8Fnx1M3Lx4YgfefUzdS
GKXgMFXxmVNMpwtHUcTV7fA47PU/Gi1hTkAuR4I1pEBqmlKgLFUGql+3BheJAWcYwVpHppn2EQuD
EWwKe2jOwPUIDSRRddHJmoJVGVdEFmkzVlAlvKoYqFnxoH8oAuqeCixemO21+ynMgmIhsN5LsWVy
dPmIoltK5dt1qLySigwaZ4VGaU6Er2M8mOfD8SFjSoE5kJVIDK9iNF/Qi3aZonN1pmOWa2yJY4qk
VnPB3C9NryyFQX0LY7Ip1J2aZ+PmV50yJPrSKFC3EaYoNaE0FyID5C9lfWeRcvxJZnBuyD9K1N6F
AOBY/YH3V9XqKJfR5dLOmu/mowegrzCNwXioY0cuYNlkiI4UyThqSEIoTtl7G9QUxISAgdshYOB7
+SRXJECNoF7LPxeuH5V5t4T2k7YIu4VpcdnO3DyeTfPsKFcm29u/yrJVoVCRbRhljfyypctO9LDa
DEywtF2iE042bBQtSu0qqEcbPzM8b1FkHsXvo6zO6kcyqXSfL7VuDY0MUJOqhzQJRCCY7bYtWmxH
oa0KwqXpOZhfkIyDrLhL5Chtb0oRAeI1+NpATHEF51epF97mXwWKM7d/y1caV3xw9g/d52+LsCaJ
e7kwKfXREKkyvoRJh2JC+jjHsTlQpkELHQSy/0VOcWBmhiI5xxoEZO71TsmTNEuyRdgxYzZfKONq
n4mcKDt1RBGUELkUTnvOFKNBNF+brLF45WF19OSVDUZX6Sf3KZNLgyTibGy6Mx4C55CYRASCJI+3
9ZkRB3Iy5jTMDquPxjPBSqaullB1+QLzuZCofqIBpsqr/YWg1T5K/h3ejyIUkQ6NK9odmQZvtVm2
N/J8y6R8Jn2nyi5RV+s2n4t2DtBMW8h4Ld72Jo4mntXv5WVRrceUn2NlsHplSnmif/G/nWCEN5Og
ymvU7AoNUjyQC9+eQunMKkea2U4Nne5c2+iXqA9P7d5SVR4RLOIO40Z2OPub/ekNNhnmz7WWwxDN
9D3tbju3Qb5SLwsg4kZhQMVvO1m1d1+n99vw8n42EfSXGg2ebO6r2pmLt54TLLBujYzoQ4I2+7l/
q3ZGk+JEobB8Ampw2OenyqDcnf9Swy1F4gH/f/s46ckwXxfYBsD7WEzUfJJv3XGJDgyqysCOUoOM
Njtp5rpCBiaEsD78CvxeoDJqMcF2ehtf0klGKIIYBD5EhfnehaeaUkLIn+oQR7tUa+fcWIfw3I5n
9AokONTXxavY5Y3tpbXddtLvDOYFG3H/vPPxfqriSCiyPBhi296ZayFrkmTI9dJnXtRo5x11jNup
WnjQ93zuZQsF1eiFPuvR5elAXnAfyT3B0PlPTAspmOT3Age70KBuyWMF1GJkce5ooLtOwscZi5+T
X+lZaVL43n2AggTXIv3zrzRSEcFzZiLAvqNIht3JN49DMfB6KESWl+ufz09XExkmwDS1jirqktju
WZ8LDSvLYldsGofJ+nc0qFVbVYLZFkpJCOXj1xumaEZpO19tgs0yNP9OovSge3cVav9KbVcf66/c
E4xUTjCvBigiXEICf3uQWl7+Jd0Q0i4aRLcb5GDi6SrQ05tZsbehxSgGeq4wIOmYCQuUOAwQDahx
PZHRonWWcCKkIJgu85DbVr59JS1rqygAQwctGIEYkg9T8AK7FLCVN2N9F12pNFmcX2mvNMMX2eoL
yjATYUlNCICJ1SYL8wZvSjv13Cc7Ux2fwa2uKP8LEPNmoLMkrMD2V61SJh6DxRuz4WVCTGmPzxjt
cg2ZtJQmtMlP4c4Vs2yhqBbqVw09/Zf/yP+bj69gFf0gig/GUKv4f2z7t/fsQ/Xt9pR8oZBqOg5M
P06TmxoxW9MStRfRX/34npdH5mDD5THiCueNknkjMLZoo1/564WmpVldHH+muXdpBFBp3pZXy2yQ
a3k6DEkRjaU1A4mGGq+TM1ZcN8uiOepdphn4+66xo0WNtyqJujb2priFMelRbnLp7KRvMWIwd2d+
XDSf7FYRIPYEOQlyCch9UZW2jtY3VyR0RbAof2SBCNN0mh3MXpZfEjacMCQwaw4NySYP9hOauwST
5T1eIt9AZVSSbBZDnhWTj7FckDZl4U0z8BYxGYm8MSukSwI7LDqDWw8Re7dTgS22lmudULoBG3qL
VpvWPCjCN7Jms290kT7vr51F4amk0fzSKieDavqIPE8uQJPHYt7Z3TT6/6sVOorEafpYWbSOJflK
a3N5rRCvMVl33gEMV4tRF5owm9P86riSOG5ljOebUTHXffZgsORp37wc2ihvpnyUY+pJ0WyOC9nc
t+1TBRb77bIMiflhgGcjqDa0OrnzZ3YPmLGqeeJAMcs6o227ubxGdFqR0BBo0RICsQUV7RJGYeFz
rqbSN9vBng1ii5wSF/xrt+45FTN+fn2CQ+OwOsPgAFvXwXQbnNBRJqj9QVEW776Ys7AOk6SBiQUo
gjQ5WZkTPNfCGwmM4cgO/ZIupB4yEqwZTU3BA9eINHw45ZVdmEYDkXLFbI1iSSFUbG77Nuph1SAJ
UZeUmn5cpU5jB6kN2m4ySiFHJTUiEgaphAAWrVcg8+GpN/dC2GJ7aSgN0M+m6JanZVOJ4ghtLaPr
zVzsWN6NqdRktYAe1UunsH3E36yai1ZqL9I2qgsOV2HRohZ2MVCB+KcGilPLBqMDovWxlc12FqdW
KhuoaqNqadfJY0HkHwA2yqZ6Vzf29a9xMXMMUlyM5OFYbW4O7VUGeYT6Fxmu5rzU3sZPVERSkThn
IKzSJJF08HDjTDSvPla2D2WjS0rRfB+tzg/25HnbTGsNw4lqUm8bNYOc3ppVWI1omYZx2ebhOB23
UVQqtUv7NjonEMRVzwVX9LiTBhmRIFV6CmHpOtuoxC0DpjDHzu+qCdlok41SPuh+nIS4NznItrnP
B2bjSn2iEs1w989t+JpNBVcG8diaWeQAzUppm+5GwZgfz9wAS7QJHig3iuBUQmXwkF6oJdTDbCqW
cUiFNNaa5FB/nd8vnwiPUDu5kPmescr/HJoVOuRRv8nhiHIBesJdf5OHmlGWXkfOe0gTUDoIRh5M
HL8FOxz/7EzReuYU7PHVtPqH0STcBgyWTfpBOxv7ECqHojUBMmuRvq45NYGEQAXMoWz1ySMDSUck
4gJ2rztR4KlwYVrhTosWVb2A3osKJY6WApaJi4ZhW11HzCMTfCR0P75ON3t6rtA7AbpcAFA0+qv1
seECFhhCPLFemI+N4+ZdxPq+j3RovsOSx1/zTUCffsj0T5/qsa/Hrgnf7dxTdcDpUtdUbONFqphY
d7zyNnEOQZfXAIPzoA4On+0ezM5Bbdf+cvzAmQJgZ5JldT7Bg/tzpNyFJQoQ5ZGg0F7o5qF8Vt+0
xs3ZAVG4TjohqHzE0ZxC2QQGYLU7Msfnpb88KU+0GawGEkGooXaaD8GEr+T0+7D9sglZdbxFEJVu
1gwQ55r6BqCLLScYOxFdOLJb4nwsgnqVkO8srAUHa7JonCNcW7kikAnwkta5iRFpODDScPWUv7NG
0wyaM2oUBxHIrD5gb/SXIhY0FEjmPGvAaZY6RRPCbaXVtNjjN4PXtpNz5pngVKjDFgNQvMX9FZ0t
IyUuEJhWtOANK1LaSCboXodmOTX5exmGUTh2l7WodAmwN9/kWJkknF8a8dkE1q73z/sChUjyS80Q
oGj9JSM9a6U5/b0sMOHhRvnUqhJmzFOIjIwnvtRaO5LPjj/5X5a/1nRAMTxhrXO68WoDRnmUIqiu
y+IZ6fIPGWrhhr/ITK5T+x/Yvu1KcG1O4Lj/IkQXBJeqISeVYx4K0WHTojEM590V6jqStZ6lhOEu
jZL3UbTYNvYzZOJwzJ1x/2lNFCiAyEtDsBr0KWwDd1YMA33BN2bfbkIaK3+WJ0bVWWexBNA0bkLe
nYxfwBVl85pjGrliIA7w7KeyMSgd6sxcKu2fbfHDCD29aTF1mzxZyiiPMKXFJB/SMJ5PqiaTV64L
LFKHQ+eEUyiTP7eRSk1LQJ6mdE4sYq0toJnNhf5gAxTgt6ZYewgHqM2D7+Amy0pUJRwmgymqvhlc
JDlFXgYq38I8o5DhPBd+kE2LvdUPtB0g7cbyxmE5Zo1ANQ9lk442RJY+zHzWVoQ453VZyvrohe3d
ucMlWF/mSogBuiNFLzCRre6UKbpbqttOsgPGneFKb2cdPoG/cvD2JC7Vk6ar7/RN+xWb836RG5lA
paBcaFB0HJFSgzH3tj9OTWI0adoQSCUE1eAftiBbv49uZV0AUfoPLxuHJCnUc2JlhSDBHSq4jpa4
IUJb93HdS93aqxjcmbWbjm0DruWSilRDlSqemvcOg6LF1m7cnXMu2i7+7qj7Hgi3h4qSiE9ysqzh
KIWAbqZzlNDx37nQIHiVG2HONHSFnt02d+nUOM9cMX/ePM4o2jULFf3uUW18v541tnGmnksjzMJs
zD/Vi37g8XkXtA1WiQ6bBIXYzBR/4OCqOLwvhKFTNtDLEVtT13tpKnDM5CHG+OZal5xuSb9velQY
8hTftVmjo0tEUMUF7rjycyPNRccot5PhPeaOzxnjG3Ai8f+uguP2fER6NDRA0DcXvBwvTRA9RRee
VhmiNG9lLx0lSOEhE+eT85UmpavUdFdjb86dSrZxShWd7ykU8YQcMMgI3iiJ27edVramOndZ3WrU
QJD3vXKVhkeiYycv+8ThVPtqrGV9gpxtpIA4ogZoPJdWi7jtUCqigB2pZ3PsBhFJQXizQ1OzG/uS
2XXWgcVatyuz5mQQFy+HKhoToS5XeE66YA4HTmZ4uk+8k8wJC2elcKDnh3buhjlmeCZfyfWCAT3Y
Q4eTB+NXTzApOvPmO0AIaQZWcOVDuUrYkbClRudpKMhh3YVWBF7MNrcdg8qMtvdwA7Nup0XhqBSi
Me0n6B+T7O/+XR8dnrqmFkR/eFcwWk2Gipkt083PROk5qLtL01SSREEZvlGKzD3S+5WrnptpLtBN
4nV0ybXJwqZ0lc9t2ciSoCpywE4qwbsoIDbO/J7Grxwj/Fg07uwecc4MzBR3blsHmv2T7CBRIwBW
4ojmBE5gNV1ztECj06G1Iq1vTDvlchLhaXhftMjboYEY6XyEG5vC1ChpkuxROG7Z1B7bK/pl6M0o
blqlI+qlNKaBF/qtXzZnAGw9I5EcOuj7n7Tl2C+f8/9yr9m3dFCeWsZ0kA7wmGqvsvXFl6V1Qkqv
s5fbazIoTquf2UHxzUlati/fsQmH5/a8v2lVJsvhZwmJn81SrQtlrK8wOZZjSiUIQ5nkfigjQEUC
pwA6ULdPDZEbP3WTKMyCHahMki+egpOVIYspKJPhiRp1z1Joz2Yy8S/5JmZFRpDo+CHT/qsceK21
ShU9W5lCoVtKKYbSb9nmkmZ5tu8kmxm984Vs629RO42Pl8vj8rG2DrWp4/p9uyAUU6MaJgWs2pGo
wEuzHq63z0I5jz9bUnSnsPlXWp3/TovC255SlA11KZ8ekViKhdY9xkK4sFMzlc6ZNsdpUj11sfdH
m6fNvLu8PewXD7vj47zIC70c484KmBo4xM+7atuEhlmpNTIgIEgaEiJpLkqtgzE91fYGsShtklLg
XyDTfE0xbULDwc6VQoOQhmLYbENsM/KvN5oEickrgVMSM890tO7xIictwdUwpQu0Ku0zCEkbw/04
AciPXUdPfM65ixYz3psexVhqIJBxr8A9HJWRmPhi/rP6W+05pN672PPiyzT3aRGdfVXL3/zX6icd
hoQA8qIm0fW2gljPAoYrB2UfHkJAK231okWoGYL8lYOFCZupOHiGnoYiKPBFp9GiobSTD6MRF4KC
6b3RUEAuN7lVwzPVUfGMOra4yENsJX9XcpQ8EXi6iXbAQy4O/1L3cjjd9VC0tNPg3rmQsRZ7qZaN
gfA8ozlUE4hvi7mDCvC5+9QTv5OrajCFCehyEclpXeGzChMkIKBQ+hooQPnx6Y3wmcbJoMav6S9Q
chqQWvfmYDnv5RrlykDYUbEVeGyaLlU513PxT9HmM7Wt6vPPxbj079AvfSy+Tzz1+/GRzEb8PBqO
TLHSFqo9QL3TOEdJ+jtC+qE/+pr1jALIIgkF0MjFlQwdvbztBuoI8L5sT6IgpZCZVB9tDNWC3dTt
vn6WJEc1hY8Q0Ak5SWBYaCiYu+ReKRfIH87jUig6G0TpnoQMSu7SL4TGl/OfKo4PvkFGQv8LIhL7
qnhdqkeVj62v2jc1qMaq1uoj3UYB/TUOqvx1+4BXx1ahn5W0Eb4FXusxyg/v/6kLdvS1gLmv4Cwq
XLZ802NUbGWurX2uHRvGpcW1YLReGBqP9KaeMZ9WD6EU5tkDGcryIHPv5FKlFgjewhGZUKoL8LTY
rw+8IbmwHOf/Zt3Kj//a9hbj5bj247UcjquE9sA8VFcXRtXc2VOhiiNnBd/fiVn/9flILa1tsecw
GM61C6LySffyj55EjAvXFw+XxzfNdcVxVVtd+ZcR6EKBxiPcH/4yVbVu4ANIITHHfI6fV5/KVGnv
5idKNtLVN1/KWZC5OhQ0w+IpVj5vOJ9KP6WMKFqST44lhW/U84Eg4uFFQy8p/t05cnkGgjwzve2F
oRiyQqmog+bW+gSf7mr8p7eRFktH3fkEEa3h+n1T/jfzY5ndf6mmFbaNLb/q83I8G2uAsnPVS+xs
5EKFT3sRiFQ4hGZDV6nusTQwSW3OQFL0hO7x9dwd9a44GPI9JG9aJsuGTNMjNKBK8T62w8vb7TM7
liVbhRCI+4I426dmiASwqe6UOc1Y+pEhDgIDW9vlofuwNq5WJlVeRy4hrxPLZCZRhEjXCnmgDey0
sTTUHCi32IoAu725gHQM2E6nV0dDzVdpnBGx0rADqo/XMHCVoUD018wsWEmISnR1XTlFKHTSagfp
oNlJ6fECqTCHNpiYHN3lHhPCFLKs5T/LK0oX1jhOrsQy/QcowhGDbMdchtfxjRWeNf+o3tLhdxMZ
iSxZWS3TGgjsODDbJVhVn13uVXtmc0uuroE+qU4OdIYVJSBTw4eM8xTOnSMQvHRLOAOjl4tmvvlj
Fvs6ZSRllyfH1FxnClAqkJWQvUELLCd4BAixWquKRr6TuqEQRsdpNTxghpZmYXwIFtK9+qncqYSs
1URa5K4HIIKPsychJfpd7gDIeWwV54MXvXy76W6a7+V76Zj6BJbqIoK/ABOraFyQgRjOE4qhrNJy
1mKVWC2QozTZa9Ot9tVA9AzPdP6BwvKrXtI9TY1X9nS/Pp35v/OfgFkJZ+ixAfiwHDmfz83TQZOy
0oIkQEExJkDQUIE40v3WlZ8oWBHiDc8Bo0CAAwQoTrwBHNa/BfN7L/9Su/j8jl3zjfP7Yqrzl1RV
NqtkcZBqYdmBGe+IBaBTorv7kIYz1H/OAJO8G1ym+XEgWHMvnOWoF/fv8+LRKTfKK5pgh6abOCTU
ymHv21At8C/4ZgFx2TYuqDrCWRd2D/Y2k6rFgL6DV7F3f88v2a+ke3gTlzym4+PYhqv8GCxz33fz
KRPHwmT6++6xm31xFkvfArJ7iUX6L8EJnwNdVEUx4WjZNNAZSiBgk1mHcEzujgVNPMl3vV8t0hX8
FhJkFfTYDtSPZiHL82UW77kJPBiyK2YDCx2/TIH/rb4dJtdvtdPCBE9q3o9/LAEolQUlrRjwMTvH
d7Tz0VcNHpJxYzUYsyZl90BnzhgTZ6aVh9Kq4ypyUMcmdzRl7KQPYDAv5bwCx8qoAJZh31D4CXUH
Q0JQdAVBVJEMSFhTf2+gEzAUPAd+hWcGZ7RuCrKUYZnG45gh5B1YXVY4JDes4x31UzpnHW53XA8e
xxT9Z6+t+XlMjmI1kN/08uM81qUL7QcgROIn870GONwqiXYFmNtV0BhhPFgZOZD3CedKm1GxdQQ9
kBBaNUg7rFMnHI8alTkqcX2NgxIdCpXkoeTWGY1A77R+UrD9MYO29pxp6U4HQihBKp2qgauTKyZm
pLi/fjxAqL7UMLOjyCRcBaNXbKjtJCcxpvvwGzskT+cp5RGiaHlNpEJ6ASEItij6qi+QEXC2CZWp
1gSIC94GH2mfM8ItZCA5ioa0x5Q6PDn2UtQ47KSzLTrECqYaofKI7hT6pLnaURTOzCHKNffKn7Qj
6MDbi3piNJQnLfIGNxj6rlVdtLyvGq62u0O+pezp21/KcIDWrWqQQfO0jDJ4qtmoxtrl6aw1tiDl
TEOFONG8ohJnsxLmVnyVVhDeKTdSO7WIdKjXuX6SUSKJoSyMwtjRyqe4Bahj5dFFlhoMavTrwhIv
YVNgTRTxCsVmFfXmed/26pEyHsVe7khpKjARKcJRC6vk6tt5I7sTQWCAkebIvo9+qfV5+9Gv21n+
yk1vUxSxYtDyOPVREvhY0NNcgHZ78Dvlf77W1uSW7M4wn00xxs+y7ru3Y5zhUSWWGcL9X7IgfswL
1sFzSpxNTs7PM6BWsSmPSPBSGOf/9izaSzUSnePlKUKwxaywytxNhFh0txsrvZTFxo4QTsHoebXB
unR5bSqMtEW2qWJyFOeFeVz8MfA0xJGhDlhiwCHPokccirvrc354wky//HfsOvDQU898KF4gSYJq
j/fh1fNjcUg6DudtKmYWSojijn8oPEhwi7/7uLxAsLN37NWRod8yosD8GxnBJ+Y/NytldWINsRFp
6cwiypSJjrR34ccy92xsRDeLtHZnBuIJZtl82EmuZRvYgeZ8YgwSg7oOblKpufqOqDgqkmACOK2i
LbU7x8yMwfDRKiCuUmeUJrp6buBL3WwdYMvbaJx/yf0r/DPF8fnyWVI+5bNwl/sMf1G7+TV47cJ3
YcKWhijIyt3BsZoCgr4nQ3X/o94y9voh+Zojr3NDwQ8kbh4BfCj/2b/TXukdpggou4fs33q8H+M2
90PoQAb3x9hGsy97xz/MJQQXYdAyrVeHi7/tgVJleKTvpx/AjlROMKsmFDARncG8t610BSKHlMDW
EMqIHEKZGBdkQw21rjF0pL2E0IT48n3+g70Lw8/yvOfX2+duEPcv0+MwSzMIovz/nmYItJVV+lsX
gVDVTboqHK1S5zx0NZeP9FUpsawtBElAd7ngSRBoWwR6rIBB1i70OwxKz4un27NehVmHivLb6nM/
nnUZa07WY9H1ZArXW1n70X1459N218737CsvSXvH1+BpOqXO6e3OAS/2BD0CjwouuLjdQoz+eEoR
mdPGBc1MH3WOJRI4PrdQZjnmDYTo4GGT6aBgmi+15qem0Jd3cv5OszZqlCSlaozqvCk+EiQLg0PI
71DY2KMQA3o31DWODhlBHqqPg/cT5YnEHRNuQJQvTj+S2g4RbjgVCk8svkQSSOagNvki50QMz2No
g3ZcNg9x3h5Fy25zYfIZMdys3OIqZXo3qm2lphN3heG76aEy0pQ5e0jIPbabKFPtnHMPt/TpdGkT
ITWDZYebm3sYUaK50NV6KFKRObVKt9aOVKoEo+qwt+N5+3p8KK4eRYiWSPl4hQNqptzc5NLALZQS
W0D3xcK6HsiAaxDRiQBZFLvOgZDb7z7SXwAf95h8iViB5WgQMcMpbocUv4MDrDU3yGQYNCszYqC4
/oszFM2OrVLauq3CY6OpBXymU1mP6jxyFyV2/DN7xCol9je9CKmyJsI7HcGIVe5XDTAgD7iVrm1c
UNcJBcoGN+8D3S+zYOVTNsW9zuh3CjjlTNNfeV/7wmJ79geSof2xxcKKlaVHof5nwo6KOllrdxB7
MZQhQlKJMVakKieml3IF6eqQIfiiQhUBhujidjPLKhAz5G9CYwPZ3DeABmANxnrhcE34QVVRR6Vn
G84WQgLM814VxSH5SV9ikmc40UtThFr4BKQxWQ9sGujsVTaEZD/GQkPlsCIiqt3deEunCCECdFl0
Yc9/wyHtQL0IJg2Zp3se7z5Xn4uuvSc+Ap3Yx5n+suvGZseXNwfqFlS6bN3LWzosPQfRrLS3fQ3B
qBTR8da1XRVRNp2u9RidwhJIgjFVtDEXGgbL7tNmZhZ54KXuikrbEdQMMLCMH0BmsLNKLrodddX+
r7a85RFXdaWRcFLcSLlTMaQObrZTc7snE3n2AxLkgsFjSDdf52H6lZlIo1SH0pf9sPJ9/j18HIdK
kPleSNw3b62Tdsb5YPG0eDJ++zFtasz7XI6r7+vXzSdLW/6T0IkTdYHZ/W67Q+4yt+PMP/m6ScHx
oPobQl2falEGGWn+IhK2+sE9ZUFVr9/mfboHL8tOrVUxcDUdj/4spVg45jVYrfHmU51XHdnd8A+S
YUY5z5oBeewW3tXWKoe7Y78iMJ7H82nmxyJbViiUg5cFC5zHjJ1/ZWi8FXvodd5NlmUtxpeH2VPy
eniLB2F0ZKVfeVv9ZpV958QKaPpFK/isyiTFJn5pXz/9HozsE036g8xb/LWXFHBbmrk6+6fCG4bd
1/n7+FR+nZtuK6KaZj5LbHrXqFtUis/M5/a7/FozN6dOO/Jl+72dbL+LfrF/Kg2MuTaaNzuhIPaS
fZo/7l5mH7N/hjv8m79nnxZ+Tr4zD8kkeTLFu2S+/Pqp8px7oEn/un8yO6iLna/zZVIb0Cv5HQEm
NUj9M5n4bfkv83D+9n1/47aPzjxvO6v+4ac41Eyg14CGvCCtFLylidyp4AvLxyQ7StAWclnPCEH7
tQ69kMfZ6/HPFO+P5NGEJzPRq8PVM9XLl+QxfTdar29GrpnvJsg/zJ+Pj7dBsbufrF7ir+SJInT6
HQ9pxg+SSeZt9Lr5On4r8hF1fCp386/zZyVFN0dk91P7Eewde/te+mdKY89MSxGhmcm91fMljLas
EHBb9ctfAWU7Ps56VEZ7ub79J2TUTOjecwxMDfQm95P7ufZ9VSREOCWiv2JFTk8/USC1+UbhczYR
5QplhcAFFTJZRiQYGuHzUoQixCvBc4cH4uCr2TCKSAY7qlmpUyn+o+CoKSEv0n0yu5EY0/0xTzj0
hqlm2OM7lfWkvlbQwQ5YNed8AWyO7p2INUTVrTLIVfnEHIELWRkHu5EhkJhteQjsjjR04aq6YXFK
Z8ZWtArLlj799bpp1lNM1051i3JLpTH6JWegBsvNSMmlQlPDx0RZEnoUWYW3WrSYzPA+B9uJK02Z
Kf2g/fLQjdY4gMcqdqbcs6hAeJrlXeDGG3qwUI4xHWofxQbXnEMIJaSiskc+0t7IryLzLeDs6lQ7
iHRzidOafSfgcKq5Fw2p3P5v9OuTZG+C/0QgKhIusRzas1CF6uLHSxKyOqsklzgNIMIW28M/XnXb
oB4RY4Jb4KbQCAxjIOsWzEWi55PSsEIL28UOkYMf6k+36d6MkpkSU8gGrYAbSbNdH4xzqv1F2Oum
imMLA2H1/rvcNYoa6dbspOf0Ed78sHxFdntQWO/sNX+F8avQOoO9wLjSHB1TiF12D4mskN8Oj0P+
Z8Zg5wLW7gcziVV4mD7TNvwG4xEdyQhUpW3+4fopC2B+hD3VP+6VJT33OMz8nwx927OBKzUtw2Ga
PKC5OlRaGV771ffV86lFtnFYfck5f9WX1XP+sfhIlrJnEDw9xd5Z39Wye/gk4fyWEzCqSoLtk9fS
82Ygxzm9XT633dEfaDzTF1yFhwBterfOYsB/+gUlwdLlt/Aqmg+tfO/0ifg2PveWr7Ou46Tll+cG
6LKyYg3fXsBG5NBDCM4uCyHkQcIN3kgMRpQBssb63p2oOIgpZ3+DCb415UnG1RPh1YEorhAieR23
5WF5ZFliYVnWMjQQhMAl8Eeg0I45vjgz5ivMICqyM1XSqmK1zbqiAQNdjOaql+rFRoTb6bpp7oUX
4BpfwMmLX4QtnLgoRggrUBNSiq9gJeA70ImFsUzzRYT6KUByAfFguPvMh3bhgCYLrPulf7ef6tfo
S5q0lbwqx+c440jiq+S1FEujXNTqBpEmif7rjkKWOJls3SVAPOI2GakCrMRWe8VjPEU7aBRaPkk2
iYWPqQVjqdXQM1rbcut0Ai2HNp2Z3JXOs/rLsZW9/bue2yDI7eqRNh5J6sQQbW9+aicHY52alT2Z
VY1OzWpWq4TKqhlPNKTalUMnuXUouSi8XY/GPzRy/ezfCEVI6noSRTZ31Y5QH+zEw1shAbyam28M
96bjVz20Yt0o3nfUVAFSyrtSV5VqIyT8FcJGF3/Jw9judz5YtrL5tD9E7+W/rQgC4F7oW8RyO/Nx
/DOp696xogzCC2mIK/z0uQL7P7iCG2bquNZ3ZjZvwjX3Z/Rnhxz0CYp77LfTMXKLjiJ5AADrQMUR
jI2pSxV3+ZAcW7lae3dS22wKGrzcuRNEdDXzwagOgyAJcPoHjvwg7qDrIavHYfeW7/kMgZTYORTI
LIET6hKEuja9YFYQlOn7nf9HHD2PhWG2txhFtlG6hBq+RMFhEo+5j3JK37RIE/NF5nmZKsYrDgYi
6dQ1CV9EJBIg6YWX6xPlx7s2d+2O/YZvqUkF9Rvv8J4e781lr9cm+AZKl8fh6QOyOf+RV1SWjXm/
0gGyzX+Q84Raq4F08l4LyUscBUGi6r3udiDz53kcRmKn44w+zMZJFfD6QY0evK6YeG/awDM80yX4
2r6bQPlyfTgxIL6pRUHIkcjZHM6/Xg9lmBD7K6b9CL60L71n/uV+wvjxPTe+ez7/rXsX9b6CYdSV
j9nr7rn4OOvW/u17617+nWL2R/KeHQo3TiEimX2bp6IlkK/oCpqmwWgP1t9cRuaz9rl9Wk8yT6Fb
cv6cf5n93T7i51CR82Jbhal5KQ9v//Ivy0m2W/7i/jJPhx+FOQ6fRKzYhnKsqKd/7Y/eZ91jT9yw
W32V4XQF+HVtMyyTBDQUgFZlsUWivC9LmZlO9hTPC+/HtLLmk8gc1W6w37g6X7epO5268bZ2kpEr
PW/Ly7f7r9I081U95C/N0maEyDQ/VkB7uf3rqTRfvmaPtfVHodidJ6Nzez8/YwekqdjilJw+SsmI
CPloM2+Z6YaYep0dHm/xXNa7WKQ+vWgvbEf5aitZrt62u1OpewuvuOZnH/GmRHsl7uzPW6oxMc+Z
ZA3vXoVfF3an/vJyvj1uHJPN+bqAz641iO3i6sMlNv33PGP6NidMmtIq17wmu2JXVLhalbu7+Fru
7pNovT/PWzVTnJV/MaVzM9YjO6+VuxlQympTOb/d/6twKpg6mS1rU8wxrMdFs5JZLp+vm6om02oy
f0/KGAy189thXTlS5u6sbrv4PU625G6vi5ftOcHCnsl+SnFl81jVUZ9bc8Olw2S1vV0fj6NsbMjo
bPl+zRbgv6vLtrOplpJ2et5ysUVEa9Pf3vPr48xsCIO/0uWS6Nj+gESb2xeal1EVdhA+8vRQWBxG
b7fCiuSoLs1RtfK3qqWL9zg85ZP91TeKJ9Xcrfx8vB6f7v9WHpVNn7ge2/fryRz+j6vzWk4ca9fw
FakKZenUbXLO4UQFGJRz5ur/ZzFV+2DX9LhpY4PQSl94Q26ONSuh457VMOp6dS6bwY7jA5dIbfPf
Z85RUZILbVnU/kwTH7HMiprKAq2Z1G7NZdofxXHM/Itslran5PL0+5tmYo6sYKAvy6pHV0FLnVHt
D4xRbwBX+t5KdDRpVNi01pxCJl35LLSuRJNOqz1IYdLNzDi3UykJV0FqKaPMtu1Vn/ZC6ps409Jd
WNU6AlZ6b/Ub2cFkLA7Cems6dNuM1jy7qVzuZJlM30sb1FM6tKJ1+ZVLcUsew4RvOs2cyHKLp5qh
kbk7ufSZ5L77jLUaA+OowikO1axV/H02j9hVxbNVYCEhDkruY7eDVaom1BgUs1lbWhdNWgTq46yV
sdjDvuL75ftPswG6ZfafjpnhgP77JDM7B7Xdy+2uDK3PvLF7CB6ueW6axEAhlm99vw/EHlyzRiZo
g4nTlTpCFXNQkYxTlLMTYx6aH+1XgLlwMsfWZ17Ll8q4NYAyLRoNhkvprSv/paJuTNF95L+kgGGn
sJ5k8j9PFuWJeJjijuK44N05I1TJpd5QzBOM4QN+Rk9QhOhCCgz0DhT6EZ+HtwdtlRjjUB7/1hRC
Sg6OSiOzxP/Lh/tlci7KxKgujmyY+ynruFgMjJUf/g3gqSj+qTMZI+JfJbsp006ZlMnCitfY7TX2
xtEXevxyzUerUoDNcRcaVZyqirCDWSn9yPFuNQiEIDtL9V9nX3NOoYRegU/pSVGp7pRvq7AEUlDj
dHDx69aI6ltSe9oAmQazhWuwkemxKTKHSQKjzx73LZ0Y6vIyiKqQkyB2UHyHueBhzWSj4iypYwhY
Gjg/b9J8fu1V9cDF2kKBgR5nh3BewPY2GNaDdeHd3YbNXOGMg02ro7LeyEAEI1JSkhu/emKJQvoB
2ovGQgsqxKTY1ns9ISYw6ZBTFkhPMTO1Raa/JPWdkC2kARWsD4VwtK/0g6vQFa2FwACiAB/Yd6uk
YbgWpbs1uWcBlDA1XRfS2qmednz0q1Oc7p3+UIFiJV8J5L+YmrWvLo0El4GLDao3bBE4basTs0pq
VlVKSkPHNSdadvkgoXughhg5BMiK8y8z11m3SU2kOBJt5JblUFewmirHlBqhoDj+tJevKuodzIil
6t1NfYcj+Y9ahnMl4IgijfT0k4S6iV2T6lDFyCbJB6dkXDunXo+So4AOdpi1LlWJKBPA/jTTl24w
VwfgnNw/wLNCe68EyJrENixKiCQ1zVAV5Q6pHfv0K/PsbjHqcQ9wlN7RJz2h6Ruh3QLYFW96EwmS
uYIXSbW0aMD1i0CfViEsQjoKYbbLiWNUZNNIweRh3Uwx2SYQarq5m6KwM7fT9Se61dYFEzynI9th
IMsOREwz64p1Waxkcy19FgN8OzXsfdcNBCBr4uOHop6MCm3IhZKtVPx0/GHQEt9uSBYo4VMMlqWR
E897c+9oc01C6/P8oQ2JMZhqTTtv175LY45nVJk/Y0QCbAYai6Y4xFFyr3Yq1I8R1SoIUzoWHt2J
8iGtoKSaEFEqg2lGuqoieq8tbHOXOVOL+MAGY5iT0RfuSuuPqvnXtg/9Mw8V6ouk1xENhZQpQ8Ey
LClm+q8EGdABiFo5TexJrtKFisl762LjuZvWmhfa21RPtXZwrLlrbQD8+e7UTGeDGq8lRA7HvbdN
BmetOGX52jPoWBIJAVIvt2U+N/JF3y1TA0Hdixfd9RZ9HYC+oXZtzJ0mr60SDbWpbD3xX9DLrZlN
43CTGDO1XCnmKWufA+/E+a8HB0fdI3eXI2ykzr0aSdG1Fq1sSFgRwkSBdzOyURmOVX1pBXMP6k02
oquLdLfR37Rw35GK4KxQaU+13+jySZZugbV2JYL7OeFd1Wzz+h1Wq8pfpdS+G6Qn4rVPUCyhGU2u
IBag4wKoJYzNPeTOrKNi711QVJJ177DNNeb4MCn2ENJZZs0ibZIGY9WjVP+bN78pZki90DoekDSF
OIudnGqnBwsvWCBGDmWnbxGyFKWfC3btsjmrWmhFOFbS1/JHIOir9uS6M8P/Veprp9y7atUrcxV6
gTXnJjYWPWJ3k1Z/sT3P/VmA/p87l8tpPFjL+q5OXx9qTsjOF2AnkrXhT/GmzpONa68SJmExGfTT
ThqFyUpW/mhXZtk2tc8J5blc3qooctgrJR02KrKiV2cwC+Do42TRjCVtoWhbfG7iz83rzmZIZstm
1XBktPFeiSb0cylFenMZBqJQBuO0NWB5qyd21NpiPqqHVDuwayne1G/WpfeHL+zAX/jOOtV3Xoo5
77RNFp51wGuox0VSxxHKBbE5U/sFdrNyvs/omLu0AAfNtUD20d4a8iXUsGaCJTFtg6ku4FIYvE0w
wmFa+Mmubqd04xxx6SneZ/g3tdE5ldBjnLnuNCZJD+jY6R3gFTQqLO9pALFoUZha1eHDih5sCSqk
bo0yBwhk1mxND7eXOX299lflRrdYTOHBx0aDcL929bxH7E+sdDSQdkGFGeZPyoSV5pXK1dyNqalO
GX6CDOzSKqJikW6GCBX9lcgQqezz8xKya7NFe7Vnn81QB/rM62pk6lP2NavbDrDBJBVva6o97QDg
KCH/dlBBSgeLLcsoxGQ3jXSj0SgIKuE4KoTEE0VDA+dK8Vh+V8CrK4jNyaensw+Tynml+GAoHoYq
U67bYp/39gP4WJUL5oJ6ndg7gMcERHZ1SAcJZrMShD/TmpZ7lG6dqgcrsVdpWsfRRpFOYfRsWqBo
CXhIWO0SDVjMrQES0eXnfz1Qfytaun7y/Oj3XL6ULjAV0NhYAlNpuVVCghUCx+e3wWN0gCTm1EDz
cta52luCsG4XB1tdFM4y61eheZVrrOPmH/CLLd1FUgdSNPvuFQfJOab+Not2GaeypN0VnQYYJRgR
PRU6DS7r6ninDHpSkWx641hpN1SRf7RrqpW/kSow0tlnYfUHGbxceVDdh5FvBtE80dco1BLVLYv0
XKiTxlgSk6mDVahesx7lyuBnQME2NueRikDFTB4sEuNd6evSH8sSEDwo4h2BSgy+o2ten8HOrPc9
SA/VpcTjHg0aRVE7ZkvTqsUgH+nJMcoOQX4o+r2T9yhkncPyGFi31Nio/sFzyP85X70p6WRdnGJl
2dmTNtpI1ta22HsPabNtqk1hbj8e9WQhEHoi2GROtvnU6FdVe6yzJcLDtrGtMgGDkCbhsfzgGQKA
Hvm6CFxLhqCLaqvDDyXQCqh9Ub2zcqeJBk+5g5zRttsQ8FEwCgBmaVjtEZqaGiUZOmgWJ7oNQ8zX
IP7zxulv3Ew8c6tI00idFPU7qEGigqjp6zuVpLC+R/SYO/VtaijEs0ZUTQil6GTZQNbKQ6Cswnzn
EXfJwRUqJdLaqYz06VRJzj64+ojGIXoVtWXDbWPqUj1VqbVVLRq7cwf9fB/E3Tk2Nx6udv496uZ0
wSwHnhTGbjrN9l5Fi5AuTIKBhtoiMGXFVFNuUj8KbJSOtWv9OTSDJ+kbZ+rTJVBvtXMm79TwUAMY
1GzKmdTe+wukgyY9V5haN0uv2ygIhMf4uVCXstAcZ5rsehfjzBPWiL4ywfS9V7FbWyhMaWsEFRXC
KkgSfLgdfc4ZlKtXx5zr7UjXplE9F41hCkQ4L9LA7/GvA+VXkhyNlJ4Bn7Nk624ZD2ZmLw61tR+N
Q0TtlU3SXMIU1fyzl11wZ0z6PWDgFjpNeZGMh0fAKlmPvPj75FeOL7M7N/BkPgR8Enaq3kqzF8DX
iu6U9X+VLuKndeIepWjbFPvGh75GkdQwNm2waftxJgFoWxusDLLgEibhoPGHVQOhBf8US9r31a2i
gN73B1i7mnux1ZNnEPnVz77609z1wDj34UlhhygNGeeKN1M6VFAViFZyOzK7eYdpa7XJy5X2weh1
7YOoxhBdo9pxTpVhXq9KfxraqwI0RN/dImvtWyNXuad0zHMVhZqrbx7QPh8094ASGausTXoqcNvA
nNbxG//U6PMyzE2J4EWuzjEi9pAnzscOTuJDpxspyfojXWQwRZgGmJBuCEULCVowBTz3pqMeUN0y
Z2uVf6ZzVLF+pq1Dw5ZtTAZipaV7O7zmBDfWtUDgoLzn/TVxny68wBQSko7HRyyzo9OGSN7KYILu
t8SqSgqIXFX2r+QEI0T512c7KmcJ1ZyEzhZ+XE3/ZxZ7me6hZ99yPKIJU53PTCdI/mh3QxT62MI+
uAY37YoNNvJWNY2DJCWQe2OHlkcn1YW3ap40Z9f6c7xIKBzSsO+bh0dgJ6Xr0FuaOoy0+Kbbj1BZ
Zi0CTzMlE+rRsgSMYywF2LKfbAub41/bHuVQ8PW10Y1lwZ8CRjXyIXkqAhKrtUCEf5N+YTvzPFgN
AoSkOEkQOQLUNrNroV8J086d2uEaJXrbXBbuLVMfkbcIURoifQp3kbuq43OuH4gcIhTU2YA0yjIN
6jYpK7QWqHVx4INq0LxXQy2Yupc4aFCWMC0CrqVPggeqWOhcQmN1i2ngYo83UVHyZ+NDSbdbfQZD
p57AGaP0n8grjx0brzzY3Z17LOubQbD9oUcao7oB/yOrYc6glcoRRKm+V255/ZSkR6DsxJFaGOPU
2kifvSfvkXbHfsSRJ+CAJWlU2BSj7jrZc3gMEcBVDnW/pkMqY+mlzVtIgN5pAP9ORRSFhcxl7Qt0
Ynn5BNyh8PaqPGoOgKEjUNY+RSFZp/2NMGGivV34e4P0HQS7uNhYzeKTTcseCmnPUP1UxjQu75pG
pc/UgOtB/Uj2CKKXLVBU/aSiomVgWWZxULH5lT79y0uoX6NNJFIR81+UTSOh1LFSm3efCvEZOjOf
X5XzvoGaz2poIzZOyEr6Hns1r5oHg0eIv0oIbOgafF5uPI+Tc/aRqTAAMaIcboc7Q55E7cj21xoE
YFxJbBw1Bec6QGgGYXtS7rbDQ74A3DMtIMm078oAPNY/0cZHy4KjL6yBamn7j4cWiAe21eKs3+nO
w25mdYNf3ERVpwMgbdmwMzGvp82Gsn53jfC6AFERLPN8JyeXSpuYKAUYUF4BUptzBq/E6IkLJSEt
6h+Eo2ydu3kwcSOhbSRPyBPd7hjRXcjqWfcZGfjQAbaEMPz5FTVWBL6i8cDG84HkX/+nape63zT6
LPZPcXKvuWrJwDSjQILB/PXUeCwRubTO+2PSuPGfKfWVfSRh9bAo6aP0tPpa/i4GjwRZpjC5Z+Y1
rg8qBRu5fXLfzAiZU8g51dvO90Zx61BzbZYUCzImVTe0vXOZ2CMLqlVP/S5LCnoROlqp7ckid4oG
u1RkMEO1xTlib9tPRz/41TH0wC3N1Wbjap49SgfKQk8RQbQVWVn3IKC61icD7OKLs3HZZtza3gw+
iQcgxg3beRJX7TwTXxoD+KiVIA5WekY7UzW/m2VNMwqcwakvspVV0HfPo0mVS8iCGPPmA2C0DexJ
GflMMG2a+D617LS8VLr7jn0UwZPP2iedyMp2btGgVQI6w1iVtHI5sdqp24IZVRqZFoaZ3FDA35gW
yJOcfdKKnZVkZU854UCwspGWfSCYloq6MCWoo51ZTqNBks61XFcWSaWrwyAt3b33ARduNNnM9mCP
d4ZFp7jWsln+f1++z3JQIu0tfu77xP/75/cJq+gLqiLRSZcVTK8rYsvYdqshEbE3MQY9znI6wLk2
N95+o5EvdttGITEokLjLwjY9xdIpl+Tk0Nf10NGxNO1CStqZXA7OQYkHCJ4LIK3N8qE5oXKViPIS
koMlRSKmg9mj3eFa/ULKDGudZiWdYqW1Jp3Wa6MaiYm6SKBypvnRLKvPJDEzdxxSxYAETNbT6dRG
qZuAIf4Ad++7ai8ZmFxp3T7UAHh9/Oac15QdVW0SeM4dW99FVqXDQbzwpVGsLArS7UG3b91hGSz8
CIEXCrkTORXcXR9XOeCw2q81leVjGgxZ9bg/QpweoGEcjf1igsFA95k6LQfXTXKGPFXQ/qd5m48T
/FQLvk7Qv0DJCHooSkge+TWVV2cbG3Q1h2k4NpqpV7LAEZx3RgGUbnehrSmG/HOnyt7Yx4twCmZt
76yDVT5tF/HGntVTuhdDd1PcvZ09lofFrtxUK2CLv9ak2LrPel+uMdsdV+Pu1RzTfbguQNnUn98M
WO8ro3sICQR4vGjjg7j/Ddi663ENDNL71Z7OXjCxn9LLOJi75oH+ORyBcIsc8LaaF3NrodPWA5xw
qK9Qw1F5fuZPExQNcNECfCCC6f/cRdZDHQaFKoitOvgxNL4IUb2Rg3Uq4JEHhSPr8Fl9dsZBm34m
n4eKflp6618I2u69i/3QH7AYCMZe+Ss/Nmd7RcKIVOsNXoZ1NRDgF3wPjHXpoWHByMqnYvfgX+oK
3uthAHZlIJ7hsHJfyEnQTZDBMr0IKL019QR1pS/NZbwg80zu/oGNtTgFq3jBA1unfv8zeLp0/i6d
/tPMBojg/dTX6OyOpZ2x0a7ZnJrGPjoNLvUFheUR5aKHdShwHaP0MXGHITL7sI8W3RRL2FG+AtN6
CFf1iYoxYB9BSfpC5mjp0c8jXqgW+oVGo/LPGXvXFkYKXMdw5kxRwT6KIoGGh1k2TN7qFu3rpbUO
F7B7hv64mhibZm5MqaVczVXI1cVLiTtVoPhsMXrmkAre2RwqU5SF0YGWd/JuMB1scGOci7HMzu7R
X7pH7uYG7cNfelCjbiINq4myGVyVjTalFkZr76qv/LH5byOvpNNnXM2cifarTDXe1+J/m3dtzkb7
Y1ylFXHE0Zl2j/TF/0t3a11xB3i5N/eWjylATtAL/KUJjQ5Isw/n9rzewfEB/1DhKQAJjHH4y+G7
CGQHYruxYBFVArchWsTlVjrT+pWRtvUE0LFFEpVWFrMk/afKUJT+5UfmavkyhQSRfP7M5QfaHVRH
3BsDT6kNWevmgaYQlBshAy6P0ELhwplZsUbaCByDE+unODsHA6IFEwkgwfWzc5cm4+6+pJ1zLV+f
c7SH7QajB8qHL14ZSSRVaAcLJjSUGqI9rADEhOMhzj4oQHHYl95ENpbQ0blgfoGv/jZ88e4Ziqgv
0nFKmNhbfKlz8I7olQnJZfgNy/pFvogCD0SdmIXWgJIUhHYo1R/gTijUZcMQcTZ+k942NAqL6S7+
oMjhSf/4Sp28DIe8KT9PVxdhAPQJUOVgYdjcejSWrnRvInQEoXYCItpl/NwO4g/2ByN6ACw6nhE3
5wzjh6Y/CHCs3gLwtdRNhF6ZYC9B1b8Ggx9kCqi4e2fj8Nlqe9S8PKADN/teI0JDyk6F7hBlwyz9
rQCVIT98Db96FrwILwvPqKPIJAlGFB8oYS/wLsYLrIAF99K4gyg/6g+ylmwNNgkQbPtSz/mxZIZx
/xl8kPTquQX1qRztRzt2Zuk9vkPhFY1zaAcwu78kQxD8vgAriT9/xMT3+k4pgGXp3oGFmfv6DdAe
cuyTWM9+VlO4P0eA+ke2pPoYb5GyQrMg2SPlJkjw9QsCvKjAn8mFyxcEPfC4HUyV7icapVt94l1A
2jsnBzzFF6xDNwhTlj/6YeSwIBYAHYBwBSGRrwD/5CuaLDvYZNVGX8ACZqHks/pYHllG1FwZMdY3
jSvkLsT6ZhS5W82ZUeoe8plC0b7bUzD5TFvUgQZ34kohGCbjmCGfMT6EqMkiOpcv/+bfVHZFUBBH
b09VRVrxhSc1TQjlowqABj2qW6wTRpl/2jgqWEPksOIXzcLPA2oZf/83z5ldFLk9FO6E8I/QZhEg
DbwV9g252I/xAizGss1nwRNVIJrA/bHbY7Sb/RuEvxjjHcNZ+UrZ7ph7zEGJvgUavQ8mHX94byBq
TMg532eXPdgrd+tzLpCRgdzw2UYEHfVzqIW1iZDu1o7UPag5bTQ2HEAnA+x+gaggqG69qwP3G0CL
Cn/P+aKt5vhnC6T6kcYWkBPwbuYj3uo4GXKh9QutGvHxXqhv78sjJ1JHm4rarOBByCSH/+0C3Zkd
CL3XR/NgUXIb2Y4hVz38Labd626KQu3GnRgzQlSyuQ3HwaxZAGeDhHCnxuTuRv6uPtFtcSfZgXTG
EsJS2Bbdv/hm0ujuQIjrzzsYtQLfMm1PQHLCXX4HsqU/wYj0b5jl9tp8Cqo0kBWcNC489A6CtBLv
VN5AQSZVBjCKL+0lIJ0QHPT8pD5B2Hl/wcZGe7oXjo/2hRtEPsc9KzbZpt5lf1xBPvtMmwMalKd8
ZV8+i3IVgbARBN7PVBBRwQPCpCzWtCu5n6t6CwdVgJCjK+CaDdUAzjUGlveF/zCvb+1N6AitBkt7
3uzbIxY06F0zXgjKTJi+d1QHS7DWBl7FFLo0yHfmiO/fkFWiOwus6etwI66C6wdUaz8jri5bkHl4
f4MTFAw+wkdQCQsU9JMroDvOku6PuSgfhElOsUb3iZWMegu4Iko5R3rCNQvKg1hIWYtuKwAk8O5A
QXHWUTHh0VlD9ZEdmo2RPad5MDO/x7RYl/ZKI56ERrVEV/8Wj4O9f9PnsOyw4xksIf0c2ZeNq4n0
irAl4m+6qhxCposiK8Y1zHXmP6/B/oqiF3uxiVQcO3K6jF8Sxjr2jkOCY3ZczQljHBQRCQ3mwQhv
8QvgN4qYfO3Zweh9N/JvUP8D9qzjH539A84KOvg/pDDpjMWFfFlr9PWok7VUF+hOUE4WKq484Hv8
hiXAa4jT85WKbiPYbPW7RaA6YtDFAi637VisO3Jj+WDPjVO3/5JhnVM4aVef6QeuVLoLd4hfMLOZ
4N4mOYB8h8z6WRR/xslkv2pX6ZaZINBpjHN/Uxfc7dmAE19QLZ1TBQE22rTIGAC32zDJtZnyTjbF
oVt0B+MEh6nD4PFHhpkl3nOAAmaxhxG0UIb9KsAOV57XX4uiZs4dTo/hVn+U48GSX/xMgd5FV5TZ
DmyWEBq6BdM/+vu+3OBUABAFuuK82Z/5w1yiUsCO/SUvMbmgVzhvFis7ivQsDtq7Pkm2wFAGELuR
aI2HcOo5edRLCkgQ6Tpgh9pbLDWAo+Wd34QQgGIHD4I/oZgDkcb+x6oDosk79XeQqxxS6PjysX/B
vDV/rCnvqXUCfctCEW4an+8jvoWmHB8pAEf9hetyL+FEOKIgKkQ0xI5404aM1s4lhwcyywujnAON
D4A2DDsNLjpMd55hldDlYEmzdQtta8gOnGDoauLNzJatI8HRCeEM+yETNdBSADCWDz/5jB4pnXPU
d4p2hGu8DQeu/oUpS2uYLi+dIrod/3Fc4IzBdEH2hciG9iavwOZb36JfCbbyM7+x/jB7YN+tNUFO
RiUmH0cCCchTODbwIeodI5NsSPPMC5BFbi7wUsaE/YDIn9IK5A5cdTlkvzKnkBbZqw6g+7y/9mS8
OfDZRktwxf6uvX9t5gOeyMVmbMzMZ34X+yGI2GLRLHj9kDheekZIhJR3b2M/v/Tr8F4svAMhxlgZ
GkAR4pt6/p4cWAxzMIQ3HJYCQZcGJdDNkS06Gle2iR1rnqf5fvjiSBNOZN5ePePfwlRVOdTCbXhL
lwj9j3RxgKw5wLHmWcdHaceWQLjHr6ZHES49QAU9mjMVj5kwH4tvyZ4fJgb5LxTlBiLDw4mLiB1U
z0cG4RDE40w5Kih0AblEDYVjTH+wgPsXhzapu/ngFyoLSOGQXxMb4TieKWj8oL9yE7TnmfJiuQY1
uorMPeMVwPtGE1OlXLdmcOyHQRtOqIz9SI9sjfYtg87LHwGSCCundNsSvD3QOOAViQb4F3OJocXX
EMSVfUarhm8zebg4tmJq6h21ewRHOJ6hAUMzeEoPoD/Erx8hkvDJUCrg8jn6v6/DRZln72k/oqd1
quEpKfcMDgz8muQK4Qq9S141nIXb9sUhxJ1hbp/bW7/ykdoRbMLqIF1Y0ignUNsE991C1PoehhmW
ygBsEL9BskPAWBGGeDLd5EM+g/UGRr5f8UH4/HKIyvQ/Pon94OUDgEQEBYBKsC7B37z+JZpnbEwH
bXuYZCJVYOLztbwR+SG+ACiYiZiuIO18oedsnw1gVqHReuqmfBRZmN4MAMUb73jHnpXuok1MvCcW
AQ8HMIlIo3ACR4z20aKnLM/To0vz9MixFd6gRL0imJcq3m6C2k5D6W5jPIHdxJ7wjcrhSMz1+N5d
2HCJJTC12hs368gJIhqIF2cJwPVOQfwr+7+VpxCCrtIBCu4HhBKyQDtq5HMIFcaSpg8xOMSVAKVd
NkA6wgdYAJRPEYKDhy3il55IW9gKIDKuwsPwxHnFWxXiWEOEHkUPTjIgtDwJJN04wgoBUBOanFz8
JH9K8FjvDhhS/yPvIf88JdrGxW+AsMCeY4vXz4fBQtrL4vPwrgPecC/VXyICCHk+ID2mC0QfFA5o
u6IbceHh50/e8+L+u6CeYf/AGtcroTnSwk5+pRNzAe62nEmTvv8HdYAwBMQ0KgUElmAFmTnFgeEr
77C1IEIwh8CZ84ADoloQ6lHtApoPNBCwPgoI7EfA99EaKP5AEjG8bF5Qr6EFkBuLVs4/gN+gpou/
Bt5sdq1XPMv7wGkUyCNUWlDnILQCxQ7FBO1QtjwBkOYhh4j1IgihE7NHbZUy8jWcJ9eGZEwIcNSr
5kCAsg2e9rmgBlH9ZdeC9wCbku6Y8YTQeC5+sd/9HcGFcsUMtE74/qCRxtQV8hnHbB+jW8i+Q7aY
v2QEs34+wIpF8kiNR6QgmDHCjQb3Ms0xRrQxJVSGwuApXXEAFlOaJfKlf9tr0q5w5e+4l1+LZ3gM
zrsiKeqJEaWHPjHu3ZTNH7LihkWiXvITOPoaLHYxXUZs8h5tqV8TXQzvqpzCOf0YpvlBMBGyRcIc
aC4WlsEehAp0j+rZf7OA8UMeiGtArwXEN3I3vAgDhwCOeQG/mN55E6hXBd1iD8GzIe8LyYFR5LiH
bAHJSMTg6A8VQCoQsprD4ZVg7cIoQHn5693HS8MrlOrxd0ow6v+9LhOSQ0dEBGAPnh1CkAfK64Ku
QMABbRRg43daoRkEs5WxRtuJ/YzPTc5qr/0709fcZ2LCwgDHP5ZZ8k8TOkvMfI/wJP6FmkkEBz0V
Nib0G9R/UEFytviL0N7hzSCXiXXJaQk9GtkXTlWoE7Bqv3RcroDvwMKAhcxPQu7k9fi4FnIWQGcP
PM+n1p/cPUVoo3CDgKtrW/nJe3Hb0lP9phkJAUL443Sjwbi5tAy0sOIl0iH9+Yhcg4m3Hmkv+4GG
KUCzc7DvzpCHKXuUR3ZTvAy30qPdqThXunMRnQUbf+dt/BXx1Ey6lKt8JxwqyXW4nndyyFcRtCAV
86zuL93CRr9mm3LlzAanGCaR8HHi2hhrRrV8U4/jhuVvdiuhyNU81X11UffOkY6EUHXo1vIfLC7n
jrgDjC/gnM6L1e8/wHQQsUs8GuzUZITngdg49smFvSp+07ghw38H3MFvdI62FlsP8Hx2RP72mbf6
03yyKfl3mNUChyCkuWiLqM/+7WzNtcFdW3D3KluoUHz3qGX1vMDPuaVvDw3NrTT5rJNL8kwuUMTa
bfFky0q1EcSAt4qSOhP9zUasQ98iFY5QOxdGSwGAjvyXvZUf4epoHbK9sru5b+h2NYcgCEwb3A7i
yj8BVEA8E0DTEE8gsEld9Wzu+UDl2we0eWHBshDMJ0pYIdAX75/tYjGHzKUY/A4LS3jW38dEx9+8
VBUhmyaPWUH8UYFNYLpyZwaymHLBIkahUciSuXdzXz2dJbPJ2XJcwMF9cubAhJW9IaQwFky8004s
HxaT4EWy40MrgXWFNBgv9fa/QhkwgdxVR70/32ryzLrhAWO7v9zQ4sLNOvpnPlS/4xMnl+zpv53u
p3hyK0zEIWEHur8f+TcG+eCO7WJS1WOjHyZUUYmL7hSUWBO8s64NWWnw08XSimboBRTdPFEXLBpM
kvi0YNgBTgfVEO54OpiEirgrfCT3g8rJFPYUyGJWlZCtoYYO/ex75e6JY46ro6nEjEvtXzI00Fsp
rDtWEj97Y2ZwuFX1P8C+/h0RHG4wpyyvY2w5po+MOYuunwVTaY2qxKm9JwglBH/cxoNgqZgwvZjz
dcFeKOSz2Pq+v5FdQEw4L2ZK83RuLgwXamOob4E7PcZvB27YYKuuy3dzSabNYnCnc49mMQcNGEfj
pC80zA9a4gzzUS9pgROvLfOZsJ4FJsp/yW8484cYo431uT8UsrIZdRJ9bj78WU3oS8AykWms/GT7
aC2i4mj/4RvU38i/Y4K3cMuR841eRXxLLkv8bD/sOfFXh0+pR+Wmw5I2OWt/dIiNv5oCBsqxhHjt
TzJHGMpGgUpYHqq38gJI5id65xdjkZw9kg4igLmxqOjk7T/bWACcf7RncopO9dO8tRtn4S+rM+7C
D9ToqQBQu+SUax4WrWgKuS8qVpED80AITjkqi/kXjI8GC/QrEovQZxr8DkjkHkjG0gxRRSH1hx/h
eDSpCBDfo36PcIgAF1MCoIsCQewxQOmWIBPj7R+uDIATwJ9c++0eVKeXxiYcu8N4Zo4SBLmsU0vr
+G4h4dGJWpx9Ns/f0L6+VRuiA2JW0sN6S2yd38ojm6wo6cn/aFUh2y80OSEMUVv+ejgQdFN1R2Ks
veHPAZxMBNtU2UW1VYiII6clDEC4RLou02wSzWWWmVAgZt49ESX1OCeRiyi+t3HvExE91Rt6XbTK
RCUZAdxgSB2TEuYUDJC0itYogS49ovfkShaa3xheZoIoqgXiHpED8YYUQEG7Y/BH+4yCfQALlo90
HSDWyQFMlxqXbfCLjG+LNMZaetGwogXN2FoH3nxwjR7YAYoaIw7wEuXtb3mcKvp/+RXuzIARKPRZ
xP//UNEn31AfOKYgsZWjo0LqwmEuHtNrONeiJiyEXpK1cOF70R/4enrwupR0+KDUa7zyHz01MClf
KV+LyItuwyNAu2gg5ND5QzFWzCM+2yb/xjpIQX4sMbvVMxkZiixkXfkWGU/+an7JXaiQs2uxVUM5
GZHDHMUw/bcevmkg6yC8Ua7kZdEiW/MeDtvIuHvQR6P5AO3uai0+K3UVPaRX+czeyr7bpk9jIRyw
40U69Sbaol0bKMcQVm7Sg0y9iC2CsgVldbQmAXmAZ/qnErKhbgKJFmkkgmHCoqfSjeyjx47xlbpF
pTiqRwxJTatAhfcgBlBJFoyh8YdljRjRDRMxWjOpqK+Tq0BF9iwxLli2mjsVBCAIn1+1+GdSK8dt
pvqNMeqEDE2ZmLiXKppA8f9Wj+jBkqqE2Yj4JhL3tGpo8bz8I11BlloATGtDZzJ69JuY/O4p3ao3
gFCJPj+HGnETn4Uoqf3to1GOspECGBbuB1EQMA80zIctBxCGmUgloNf6k1Fm7YXGtUkphQIGEvqS
kKlT/phzHj047cA1an9sOeV1sPFYsajxMjUBIYnbwKZRTSwqLb+cL3N715lMDDhtdDT/KxCaot6Y
LlmYzH0aXmJ6SYwosw8bGpJzskrpQZeANqp69m80iOiJ5a+WVdSsM2zGNrQbKrpq4EeInigeIiyB
zze9lXbXUHkL5+VLfiD7X77QeKYYg0gqPtjxjZIl8uWU+bvHd1PlC1K97Ckk0dka07OeYhTyuQgZ
UTIngyXBT28D6vsJtT5vQ4hKbEiDEyA8qFBxhlcY0Ch4mX8L+mjToU/NxGTL4WOx/vKXzV7OZEes
VhR8aGHctFe1r2/JL4+pCQIfWIou8bdOxCaFsoxIWh/ljfo9j/QFS4bDoaCSQPuXbmBI8wRxL2DB
354G0yYbltovbkksg5x6xdda+n8snVt3okoQhX8Ra3GTy6vcvaGoMfGFFRODgCICCvrrz9fOmcxk
ElFomu7q6qq9d9Gd7NPRWoRT8i8TQO4NFRZSbiROqMWSFoDuRPESzB/m0mSBYBYdiPTTLXitxSfb
IfUIF/b7ueiD+17FKGC2aKl2IH+NDkJCLvurYWV6TNMvTBpWr5xXhwuLyTs+KcK+yANMYTNEoFua
kKFN8aaDRdpXS+opGdUto5pmZ0SnWTai7MhbLlu2WMxyjBa58xjDwf1T22h9mdAuQiQ2OdKjTJDk
9ENdySMdTnqRsi3XI5MOQ1Cty4CCt5NLdP62Pu0VBQreifCN+lnjhDgKwqkjr4YujUrZFsLPhe3O
Jylz5sqZzBpSoa04fCHJQskxZN5nEuEY+FsZ1anF/NDxqM6eDdAcpaCHqxluxgKRz5oRTqGTw6dA
oD7zXsh4Iqa1fwLVJVMmpBwpLA40xaWvxQPbsBqi+m6I2JpkikdHh+Ee7KQFD4Re6XYkXwhCimJc
Qs8g7XmzBWQB4XQmZMeS+pX+Wr85dQ0/mbXtlxrns9qjtBK+02caA1pHooK47XM8+jslaVx/2Htt
df6jYVgz+1vZ3++iHIW9pVK9vLa/sxk15r9TZExRuNneMaSpMqYfgFGiL85CKO1PH6j1P54OQJ/3
hd7a/YooRq+uOcWWU6ykD5pjzPolyO1iVx2wG5koAKVuRlx2O5o/Y21uzUjpe9K8nQG5vegOxAHt
b/SX/z5nOcyTxX0z+mg391nzcUdzJGk+sFOY6MYTbchnWZSGDPLNeVeH4BqmapTOrJm8VJeYoyUe
BotpHuRH6wsL9QhZwSDysWoMhC8ZaHYCLomML1kPhikp4Rchz9sWPpA4yjJ+mXcHqsoTqyy3iGU7
+Zb1ldfZy01FeLS9VUFtm44linnW55Ag+qOyPy4jPVbazqJKYHeE40kaBG8Esye2f8SJkUaizhaB
U2FiGNtYQayNSG0e/k2ZBjyD/qsui50E5oQpxhIDw5HVvJPHxZq5geIlAhcYTrEeAAEjBYMgvCRs
Ku1j4PAXn4ou5wzSB7Qiev3tPjCSIfsxhs9/5j5n00bYSvU5Ga1g3mEcwJhEmI+cWmEYixIsotur
PtBVMsNP4qwIXJN6Za0mEj8StWXqr/yt7E0cERDEY43/ihOLR0BNsXd1JxE2rSlC/RaH4zvVmAAd
vEuPkRynzWLVYKk80mpmhFjXcMCkBWl5MVHe8Bc8jGyufmXbjIdifNkgNMghHUX944ZFiEj0lm57
3zgVGgFzMIHwJOd28sZ2LKwv1lA74cHz/u7wIAPFUwemQL6q3DI4FtKCp94dyiPnnlM5KUevTar9
y5b62Pur8CxvIuv12g0HTDtWZ5gyaIJynh+5PlfDX6YNxhcrYQ9fBFtEHu0xpcjW0fS0RF4qi8dE
2mbsnlfK6rXIZnIM23OCiD21KRbpRjRfSNvjZ3EyfhOpNRLrrKxkTWXxHTN7Wlvv20039c76rXfp
b0HZGvbxeBzkFxBMycbUjwLCwBYBc8N3FmRWYDOhc8Ek4IvjQzCg6JHsSIt/cSLZRqDcL9djgnoo
ErzNFRYr/VVYaih1ydnMMfMFPf9njwkVi/0oQXd/ef8yt3ip9x9hGz+qv+fPg6zMJ1BMi/S90/1h
WZu/G74yYG5VVPeoEWWYg9ZivGkH4XP24GjsQ7MWq6aQcOEpbHnyPHMjyhHmGMtLawOXd8FwZ8lh
GWMT2Y2rnbJQN4C49M3pT1kB6PEN97JtDoA+eKTcRxWOFsxwawPcCRObNNiIYgdJd0vR7ChbccH2
2IIaAA/yRYfTwwJhg+eBA9vq740B4AwI44xT9DV3o516ZIEk58F84UUi3ngP+BCQJd5blPtKm7Zb
gWTiOmsso45BLmfdBG8dQFekLKqdBqrJiK6MzWZ3PoBXntVT/Zed9wL3ugzAFs6Nn2w5oEzyZ6Ge
ubxsst/H9wj/gwAbhl2t7l9pTfy7JcZ0IvGCQEC/fUp943XI0evaaPIqawDzUgsfQsmVH17ObD/s
BQrCqY9PmKXduGVPoI97eXynBucv0lfo71iU8hDbGOeKK5/7V1EQA/iqYxILl5DfdfnhjrU4SFSR
6KNR59oVgQMRT7lTDgQYBco0WNsv6MZIKQ0UuyD8uybSPGIHgKqDTbTIJ56CKjNyJQSakSwo0Aiz
XOTLySoi0oxgm4lWYRshVkFJW5TYCO21JjKqPgEAVIRQqBCJYX4iAgQVlQgop06RdCGehxibKXRT
+E4FXaoYoJRU9qiaRdfrR0NNXSMkVpQO0LT9geIW6E3p1LTwqa97wjVWHeQ5iYxVP0gRkQTIKTAm
AYlydT04X6mEh5I0RYe5HfgMiPlF2SuUq4UWW88wqwCb784p0vaRZs/VS3B5haitPJoQKiEFezIC
Ra9QukVyitzdgsuDp70JgKhLqppom7rnptCmIaZ1I9nwLvJL+1GoQW3ObicXeoGiMlQH6t3UcOsu
AMHKR5Cj4gREPVBVJW5D9EgEOP/UP+RyCNzTzYSzCO6gCiNB8fkjGaEOMlIAKKQppa9kLp81zmj8
EKXPvNu1PsJ5/b5cih8tRUeoR+65GSjRe/06P4ew0crJ/QL/Uj8h5W555xsOgiJTPAG/ZCOiksOM
6Onpd5idfskM2J/FEiWAHtTG6OdClJOcQLVEl4UUwwNq5OYSPuftHMzJFFwAxpQJ/l6j8SkZ3kPt
YcXYhkgf9neD+hFPY4NXsRtClppznH5dj1cw5zjITOdjucJRZGayBiEkHTex8MKZzdmKrRiFrEHE
QX4U1+AvJoUiluiSa0Ijm9Xz315F/QIbuSTJeTivG3KNVPXsWDfxzQmx0XciW8wPhB1I5gGwEObr
urqt7qtyKt8xU9dnYL2qj+dFmZ7LzeOqLFrTnqU2DO6Xta6Uu/e6d4dGBqDVnqTkZt9gZc2VHgU2
fXiQqVBzVpLU71B3Mcubf6G23v0hQc9t16pOAca8nA7200ubynuYz0h/5mEvVXjHOEXSKXhdP4f+
tVJruPypzO5D62cmWWutAhqc1avObBIR2XxpFOZGCvR1I1SP4IkyNRRgDrCWVFTPUvXi66a+BiMO
3wTkrl5soazFSjO/mHaUKxqaIXdUDMow06k1diUOeDEohowY15Xgbf+yZ12Np1k/7xPNsrdS30fq
+Ve/Iuhaqsum3QlmnzK5DmVYnbropSGndGKa/EhtPr0pt1VvXxZlNoqG8uwrL3XSv0bB5coDL+3Q
rl9+Wvxcr3cvu4Dl77K1ZROaW597I0rT+DRofk3F85ctf54q1YTrU/9oJysoZMWKNMVc3akc3b+q
nIy/9nEaamQmB1UCQLuTlLwPc6WePUdlRuVEE9Ff/XwOpKc5QngZgulgnP1cqvQQ0swwsQwDckkr
fVU6bFK5G7W+VPPgVEkhp9W2u5EsqaE1kMTK2qsKa8HK/P41pA6Bl7aXUf1hj3qGbl9l1GJ6IOH5
LFG4MCgHUkBJVrLpzTDmp07miQ7XzfPWwW5qwAL2176OT+2NKp7y1HLtc6NT/2plnu8dtTT0bCef
KfuD73LXhk3WNlHbZwFcA8+434jzpM0JMysTTQdfMXrUX7VESIIknUbrawLFpwY1D7BKJjqWmZkH
jWS5ZneKCChRAvFcFmFzrmaD9JqjI0O0DqGaAj0s/TS9yHXQWyh79c9asDc/q4EYc1n4mX5HVUP2
chSxTQOfrmpDo0DvHlrUk4IJZh1cimFcs1e6nrAI6vhpZlHxgImAs90/cz9XlFDXh0i/wSmv0PZt
honNQpWyjHDmKSpapwKQ1SubUFTdzG9gVpqCZJSOst1JuaLj0tkfz5Md3MtucqoePlzbx42a3/LT
l09gnc798WV/tcUxr4ogu6C9hRKr1O/ynBy2dB8Rfnuk7KLVUL6as1xmJ9Uv0uwZj/Ah7OKJoBAw
r66bphT9yai+VgERzIYRrN4U1On3lYIDk7u6KdLAvmzKisc0zo2m/bCavA3u2oOVKbAeFII6l+BX
9Py86qu8jnWjKmaDzTZWz9X7t919Pm9oCfX6HXFdg8BgeurzxUVbKWnWzZoT8feH0m/6zmy3t29T
ZmXWByFhiuzYK5I6nArJInh3ep3+bLSN7OxBuOiUlUvdsIEG5aqxU84Wimuv6uHepVc2vabD1Cog
BnWd/dVdrogOG9nf0NTgB2xQaINdadFDuUJuKSXUGVXEMfRIeeg6QYBaiQemepDmJpsgFBby60GF
Fc98q+eGXX+eLAjctqX307PVVKF6OenRSL1MEaohd6E+77FUqIPX9ljfziiqhUq1ratNcKjU7tpS
P+PeaKjmnJ5d+Slbcpz37OWfmVous4yyfoMhBV0pscoWyncp3c4+fbQ4y6U9Vu26hv5AHj1je6OQ
h7Yk6zMdCDRkchNVhjnTpAZHCAWeyejea4FSonWo46rm9VneFJcXEXPzggEz20PXAe/LbmWBqTD3
TBeAGA1FXq0TGbOn0Y3ItYPKQSbALnl2I2v+BE5R3+wFqhnS6PHRPC674WTjpClhYcmTF8XuCSE2
5iNR2dx2GdVVByhTDZJ2OPu9r1NlLfe72iDGF1m6OnvJQHf7Z/JgSJnF+efy7J6O1ZMjzDlEHj4j
Cj2CHzCcH4+t3aaXWaEp0U1SF8NTuW+1s9TMzcsdHzN7/qQEDzMNHN1NYdl+SVYTlSXciGZUOt1A
9jyD/VfUODQW/sbrASR6ALOV4x2RrJev6GwqZnga8mXfXNZmAW9uqFvwrHo1kTW2JIZtIEpYELt8
PC/Jvbi1EWUz0Hy4XahWdFPZV6mSXyuXlWpTddcG/aoTPKyfkX0wH3giV6W4hqPB8mwhyaQTiCoS
tbjtRmeYfjY8zEZW5g96W1Xvm3oYwipVfoxMD+S8n1Ttw9fVWziyi3V/AZ1SpldfzTrCQTcpsmpr
dyohKtez0dCCUSChRIF0wmt3GS1EIGoKVBqpSVe2TG1BZTS/KnLwfOrg0VqikxkuMvKSD/w5TUEx
F4AkMUxLpkuply5TlfdeWF4PONbMQCMQsS/YL5UXdmyAay+yPqXcRWbgY5+N9okUbO4bGrK8qu1X
EqyJnmIs7zm9KdNZKrGFy/XAoBLCS0WiR6/VST56foi6Tw17mHuY15RSKeGwd06HIIuqE/crvCyV
wyuVCs0z5ZZL9Pku5TSDNWoi4dDKZEleEFK7eYVzpcuvtZbfw1p9uKVsz3ocV+p8GsO3nGWhXOhR
n1EIK+/C61XhU3A6LVCE+pNqoHf/PAwBYlZTUAIaVYIhXrbnpTagTKUCzUDZNnsCJsG1Ms4I2KDJ
3VLXmwdC57VRb+P6qdVHfddnT1NdjDKJPerpGT3PNSg5s4uqx/k5eRDPfBHyOyFJOjKTKwUzNe02
73LTL40K1TEJMXGVimWZJ6MsZ5ag99XCZ8dyqZ3KUPwO3daOjrWph2iM1IVhq15hNMHJPAWPZnAv
9s29GMT2C9bE/G57nW5mTvZgx2gooFGpdlojYnJ+VZ9qRcQchhcocO0nVbTfS1oxJ2zQ59np2btn
lbxo9UTTViQDzjtklPBVqa5sk2tTp/gbpeYTDW0IKXZTYFkYp1pzUPEjy4kPupJ+SH1CE23h/wUU
BrZ1FF48KG8y9R5+2KA9q0js6nZsnaQb8MzHqQxTvP1HKcBe5vJq3aNHY4Wvh7R+2aNFIzZD+gpG
dV2iqHE9Y6PRvWuvo+lTAtQp95RUt11o0dQFZ1dxoZpkQQW4F5UnKI0M6v6m29GdEBHx5kDxNR/0
7MQIAHRED58Ed9T5KBy7D5+VDuHU4dMIxBfCSl4zswJ5YsdF9EQ8ldqfkcwni6j1Wu/uWUEdwSl0
1cngD34VCYFV9AFADN898XnZAVbuvfzTxgqaWR3VEePRkz3xGSDG789Q59CndJAzck3XjGwXbI5j
eJZTOKlnu5mb+Zl/Ds5BH1LDwgVmEIDJonBG7d4nnQ/Awb16lidxDso8uNQ4HnPEQf3NV+ckN92b
d/Xuk/tEpcYDko4hjyJEetQzJiOfQkwBgucOEuYe4vpjitWuUWcbx2ya0mDkay6FN4PaB9rka7P4
sMconN3NQXNjjVMMkU26uZzGaUAAA9Cw7O11JwsB1wwufsfnniiKW/kAfnbs8f34wIUcCawWUu8T
0RG681xoYeVzlPO9gHW/onYFcD1sYhM+E/Ka5FSelO0BZgmr4bYiYYrkZhneE8gIHwJYWPyKL/sT
jIpMMp5heFtckivHe/AreXhL5I8svHmn6O78auMV8WS3n6bOL33psDN3Pgrnw/Duzkft6ouP1cev
tuzD1S94FG91n7aHlR39Vs5f5q4JfI2ZkIHt/pGyDXN3tVqt83UfFvPffvWbOmvq0jj9eFWumWze
abzO3NVv45Mgc6Tp32r9Vzv6FOsZr/+eYRWs/phqTub+/Uku1e35OXetFUQeT+Z5nSLUCiMwb0Bi
wVkxetKgo8sB/0e3RR6mkyaiwtlEitlIwIUAm5P1UVq6o7BydY96JA5MfdTSs2m9zKZ5+Jqdf8/I
tMM6WMrz28reXSb9VpvWQAV4wNN8kk0KQLGnGLU5ALHzU3wNXuH9CI/bvwFardwhwvvY5AktmV0W
14XmQz8A40m9iRYxM8poR4gKo9dpMOBZ3SZpUNyLZGTdkLAApihIQD0arySx+g9QWcFtcVs0yMcX
v8jFxoW/ySfUVJ0XLoUffBrkAVPii99cjEuAStB7nKI3MiF15NMup3CTa5CgcesoITzB8MxP1M3x
4eQ7oGAcWEvglt5NXHRRHg4zhPE+RHeUoTajRB24TGtSJtVSoJgEhi4L08AKwM2teBp8lyfSevgE
nqOiYm6uMej+KbLm8uQ5wR4HVfTywcrNoLjPsiRfGMHg69w/+ucCipmu8sXoB2YIuToz7v+s1esT
NE7+Ya9Hsb4axQOAnJw1BJ6Btra298n5E3sTPCdmLOD9eC5+R8Tyh04DGGT+UOjpCU7tB4gQ+9xi
Y62yRb6Q1mY8wlAVUfY9ilFQdeGw2GDzjACdFmgcyme5GMIuxK3bjZIyII4yPwOTrvzr5AJGpA3K
VXssQD0TGs9Xr12Fvt/qHXC+bc/rck96gIjjZc9h8lvAXoH9cyBbtfPrtlhftuyhAwM+abczlh3M
RxHmtpbEM6xlubV4uQSvbSeCVPkmoJ7WYqDeJrVfYSYoYewTNnQgljkm1MYzxoVELDSZf0dz8C0K
g5QKG8EtKHjyr+krZAF2cg/YE2ODf4K8EV5Bbtx4T8Z7X2POxFSoXHFeUBTYtLMrzBGGh9c1fhas
JsgWzsWDE4iQN8E+999X7VMo2xefLsGCKNM2EMdGVEcpJ2cf9b3Qua7EsBSXht80V6j7qkyzyWtq
RchfuGIQElwao3cZ0CFzcoLLJhwlI4ioKj1COJkuIrVzFLFf0V301FKkAS5zZANgqpzW9NqSED70
rMsWCURC8cBilpfj40A6jl+zPd9wMYghCfLikcMkB0QGiVSzyNUC/hHwbHTH/NTF/XOr8REUYwBR
IrQiyTOWr107r9bmtA/obX+YUmuPI6kL2dojg0gvv2eUyLRObQ+2zkQwZ7UACYSl7aE+MecdVKgG
YTjNVhTrji3Yu7lzcxtPlJVvZ9V3tnwhV/zdQUR1TDYeBKV/rjMUiRjW68ef+mn9WD8CEqF/Gp/l
hr3opkjyZbm5RuTdhr+eIO2ORz9Xpm95dVSBQHWI7mbnhKV6hPrSgkdretksDV8BNXnh3C5VYvfV
FIncKb4KN2ZFvALht/ZEXP99oy65MAjATagsBJlX3JC4Jb621y1yHjGfJVRfQgfGk1/k24xnlJNl
sRdIDyT5nPzAfCRoRCytYlnFU2PlI2jNv9csf78qe2LFVFzccBZW8T7KWIhFb+RfE3xm3iTW4TIU
ZpuqrYxHg5GJhgCno6iBU77fAQN6TGiB01N04f9RXbli5LbMltIDn+hsrhg+YTYp8sgDpBCcK35i
ojD8xQnFIBZrLmSjiKgLP4mJBpkaABlHxpyM9zLB+NcGwvhySvELsqjvwzEZyHE8jJPHOAFpOd5E
w3h5cRKYsuI3YaTf3/jvsImjOCKDPY4j/zWONvk44j/++oXrb6KLF/mRz4sZr4CFHG82UT7mJ/HF
ZXmZv5xEdw6+347nJ2fDJ2qfT0U3h1NiCTabbJzAts7G/tXZcOI42kTRRglpQLkSZ5zwumgWLfHF
P66DQaE/2FI6EX+4GNcZuNTViTBEG6L5/PIajzc+N8Fh2sPxf7cgLpt5CVMkioIoiaKLM46OxyQb
LyMaGfm8gXNw3tzjJpN4s4n3ew7E4raiDY33T04U+3P++OJPPBc3FB3Hoil8jlj8dBmNk+U4+gk4
6zJYiouQvnbEpaP3aXineMriiwMBvcV0FU8c4BP3IBZOsYQi6cZPwlCKRROMpIdCAq+JERGLpzrw
dcRa8B8nPI6xDg6dS6eOj0cACNiyY+pyXPL4hmSBy/AI4g0WW8w+B97XGIMq7pf+4S3CzMaHOI4P
4ko8TTqVK845yv8Uonov5oUbiS5l8U4SqhXRatH2G/chxi3xOe/dYl4XT6q/yHy29BhiLA6YfFwE
VHbf5p9hyafEwl+4SAc5J/+KeTv52FDHckGduwST3HRcjb+AiIwHzxqjIjFuxlugmi4Y2zHygOLY
F+LvDpht/pHoGnfjnyV3DmTXF8058VA4JZz+R5i6eWA7GVR+HaNquLmTczHbEyYfUWnnZ3d3H87g
sC8am87yPN4tl/p4xv/nMb+RJx3/6OKnpensOJI7syWvYcSdpc7ZxOei4IfTcgB7vQRwNN55s4DG
LpOx7fy0Lm/csSqPx1+75c8yOCbd+EgMiAXn4RDR4ov9MR/jondfvI/ss/ezzAMsYDgOsJXkDHj3
eGAmG+4yQZ6Dm1nyW+kcGREPRkQ2PjIQomTgbTw+8QIvideOScAsu4p5z60zOnh+WIHUTbI9UHRG
Wrxh0eZpiycjZhgPrnCZVJW/wRBsNm3wYklPxBkT8Q5+yr3oxIA5BmTxQ34HoLMShwr3gilixL/G
jwOX4CBX4iM8lJDWkAR3JOdIlb7wyFPgneoySZKjWOfoPip382YxQzcb4V4KQ0PFDr5DdZxmAA3J
iGMUxpv4thImMKJx7ESEZ8xbqjXtyz3RlJaWVZyL2+Beco+jTK6Aj75NVr4Snmjh8rGNMJ1U2/x3
10q4efE6fon4HO+dcA5cB3yRmyMsjLjL6DUVM2AIsQLinddAvFoGCYuq/37Pi+l7vGyTI/M6FPP+
322IptAODe9GTG0mTCzMXxHzoXwlrsXFKTtJIzkVH6MnWN3oJpo0f9sPfhZPCgYns4dOYgq9bSpC
Cu83iP4GniruM7lQ4v6Y4HsDDRLNdIQ7SVtoxm1L28XXcCD7xcTmY+JxCGdc3Ia7eTdd2YmXrCXP
TzzGSDThEtBaMc24QnLyk0Ryks0jZNzw+v9nPcVANLBWwptjAOH5bThr4b6w/hHOq+gWWvEKcyyF
sAd8FMdFSHHQSgAd4rICdsHJOT17Ht4jhlnuiUZfeWQvrjg++bQ0/aL9fH54u0D/WiaWvWliuUmH
Ook4mfjiAxtwb7Sc1qeu9ZUkHFqLQ/YC5hqN4wVxrhNO4Wvy9AdHC5ZpiJMyXh5zJ8nZxOyWCfxN
0oHjo+RcAn5hEvBF5md6TMTtiDWOhUd01f9ntBdL8SK9g64e3nBCYxMBOMHzZFb+m8MokoilVBha
cgvL902BRUhgTzJVEmbI+6C4fcmB/8hcs3hotidch1MMMsXpgNDhAjnJEWj00YiEO3VcCnMF+slf
tl/BThixZe4EvIM7pgmil3B7mYH8xQPGVGbR4Ox2wr4iY+yk7vF4lFBWYe3E4rA7cY425nM50ESd
BU+NMGmcNRDG9jxd7majYCEs9gMAVjm7+72fzRBQT5If2wmIfIFfGJLGW2pzOQ5+RFtFnwroy3FJ
U4mSYwR11mraiNfnLGecpx/vgGxzSAmM8W6HuuiO/7kT01GC12qnxgHJLCfA4u52wBxnPLMs4r8N
RrcKA9OznWGypANEg8pZDvbMmIG9iGgNDwa8MmhbAZG3frO5RU73icYnQF2QqfKXBv4O3DzZ1l9g
ZAfeaP2CF3ljW5qpHslf2VxnCUbnewncB0CrseR18GUVuBv9y/gFsg0MH9xGcZCXgO7xd41I/SIf
IHB54npaov6ipxRqQusCoMfGmnWZgHdDLfwFAvgS8DvpWxa4/rYn+C0azc8vhLnHyv7yiWSbpTov
tHKeTo9i+SAQXDqbcoQNwepSxDVzFVAAQBCBWCALTzgu9TKEyqE5EOKnOASIxFr8rSFksIhDxASH
DmNobcTFhwDTyfEzJlm80fbFnwE7ldDl52h1+jj93UFw7Ird+QCG7wva7/9bJABRKFEB3GU3+haP
yUmtv5VZyLHzl30QrNnEzASaa7Sgj6wNIpDxec1mjVIo/b7+eusRdBh9cumAwknlC8A0Oq1O+gUw
DEQk2DDuFlmbAet42QMMFul1tCwaB2I0Aar9c28cLdJIhB8Fthzpknn6hV5PlM2LXft12vGI01+y
+UtlD+rt9ll8NNSioxgXQr/uXXHBdRbgJyC9IQVGT0NExHGSHTAGr6eb4/ygcvhrg+Gm7s19TCd2
hALOEMNdFeonW6O/hnjqHpHy3iFWzyME/dWDi2kclExrxQMSLqE0TPgNkeGe6r9ofgm8FaMAkJPe
PL9Jcmn9lVqSpuaXMISk6gkYs3z6aq2vTj1CFc151naomSO9091Oq+cZsCuUvLq3lqOSzr0Yqg+o
C7jEP0QdKEcQ0GAO8z2wCEIJKP0At0JEh/gS1hL0Hfo6iuKwUwWH+O8o21jR19hSjIjidOzJYRi/
XFT+amCr3AAIf8VB7iztXBB6oCoFHZwU8rr6On81DwdmZfuijg3Rzu8TaPA/lPfIIz/g+wjKJ8oD
lDy0YDQR0ELy+83/uxBowG/C78kdylfkVCIB4imS7aIup4FCAzIYgLxPAKjAIhMJbRiSwDbBlIvK
qIoIVIICYezjYEKihpoNfXBfQ4klJ0alAiY5HITrBHGuFauoeQCKSPoCTrgsZDH4APFzBlHdCUUA
KlPZtUtWp/jhteFXJcC6No7yIJQK+GscUSWAIg5HGmiGgI2XYIMEuVuINbGgr4F1gOqCeRAoQeOR
N3VGzjkELxWewjayJ7eN6rczbaJNnp/XWfENNg5crbWeoXfbfuprfW3vjbUMll/+VD+z5XlRJPWi
Tk7TFmFy5KpzFOH+6o/zN3jmlT2X9rl9IUCskLccnvXsBamGNR6RUGSXgKkBlRDNu7ESgKZvBPdG
/aoPIF66w0AkBx3amKz/L8+AZEz/rXsQ9ROEb2HGtG9AeyztaoTKvs0fSqgSZ1wib0LAYeSRmHPB
Uu96kIoJaEpCllD4GWNV3A/jPtCh07Lgpxtwv94Q3oMsZGc9Byd/pfdxGA4pcN0qNFfNR4vj+qEE
IwIp1y3tJRU6XMAJjju01XIfOP+6EaHIG6UwxX7FZk2TcP+Iigl/CyDBWPZqhIpy20Pv5KQRONJg
WsF40abmlEcmHTgtPHsQfCOo5NKNEBjNCRRhrMBpwj2CDnUA5Xta32g5Z7lO+sCAhVQTh8WV24uX
GTWyPhbhiZJPSIsivhvOBvWkLQx5i7FFAL1Z8+65vEyJhtIl0KEWoBNnBlJkIs7bw19GbR65U5+E
53MPPQA0IXmkenc6YJylrYkXok11/MmzB0iYJhP6u6wu4WXxlkghhxSYYb56kDsXbA3jNxc6CpcV
tbK+GxIZ4L2AfSJMKpQBkBWAU0H98iPrXbWzNg9YacMaVFMT39AsMpxmw8xDBkLQkOEpt+cwm6Ji
u7Wnr04g/7lpnNmjzPpHpYPD41BPr59GfEpEiOg5hkYSdF7rE9hZ5OjGQdKflxNlhhIU+sAk1iGl
/+pb8/ACfC0oJGLwFQS+2sSYUA/6LRlyBuGF/LNYBvCEWJLpAoSOXnAOl52QMgEuhqIPzxUULopP
MJz2ZtgmJwD2izvhqfMaiO++fPPCkScDsXlQoRqtyc0FCPY1h2EHNW92WxFp391WGbDVbxXS+Qca
HNMmpiwcWmVBPs2mw4zZQE1fxhkBSHZSIlhpiggTMWYyqUmePD9G8OlCIyA5StbmhAm02Yq3W6Kg
bKCySUlEvSaWWq2VAwH/QNnoTk+NPopqhc0SnZ4pwsjsNzv8TJHtyabtQvrkNsuwi0uiCXAnPIow
e8b4++pefYgb2ILXBFlF9sG47nsr6nCPwYHf5uzdVzpBrJSgMyWFSWQhEE2EnKRBWC9zE05yuzh9
KfD/3lVnuRcaB+Xkui8JmqYiBuyelzr0yhMT8ZPSys7JKybn4B5qEdzyUF/Z6wsFdvsFJrGJy8nt
+I5XX1EfFrjiy5yqgWj/jX4KJAPWLtUpqTgKhCVQXJOOEdFZxACnNaJ95oItJSFdlbgXUh4gwle1
35HH6sikqXvqWLvY+Rl8f4Tj2IPYCxl0u5cFBiERa8k6JxB/pzgjNNxvMeboNM1RKUR98OP8pWyo
uenaHsCvAIXMWY2k4WP6QswQM0DyoQyvk1RHnSKd6H9knAdfi2Gn6ivNpqjTmOQB5HK4PS7GRuAL
sz2LImZsmOLtIJ3uv5hOtkeO+J7kcPHINFLSh0RJ3K+kaT+BHtSSTgxMn3D6hP0N0WfGltd/sLTd
UE9zFB/tzG8htYO4YoBBPApHHz93FIxWlAyMiWzwZFmyMw+la43YpObrk/KDVEb5rf5JwIJDM9RC
xFhI6c6r6WOiTB7CFel9QtFBuswnlGSxRzE6NgiiAFhGUwzsmVq5VNS+mT7JPdZ+eYZ1YPkaHajn
bhJ+fHsLOGErcM3mTuhuWEJJ57FECH5dr/EXmFZCMQ1XDeYBUJhKsHXomDsAAlKdb3Q00m4XCH++
UnsoFLKKwIjDJghlJBTjIorB/zwy0LHO5eNOTv7TmjTL64R8GIvbG1l/yFZM4xE5IZGcvE0AiPvK
LGVAj+LnKt2ilf2nTs4bkXBEFn6vA9xkW8H7UXUhohQDr2aPYcRW/PyUMU5VCMeQHOmdEBNlXkhM
GU8hSFD8KrPnvpWdglEgKE+YAP1oosiN9AW31njAK1xlloWkgvDNSOycHZ1hiCN4pbb0WBC3R8Q+
lrfJk113iFob+ULt05ikk3vQxNUay35Hyq+L83A/8psoQ0cqnWg+nIGAscM4a8kqIrUhdFoidNA+
qN/H3iUCvBhxgAJZ6AbAwjyW82Z6nrY/GXtEtlCzZ1yzq38/USxkpOU0yBF17u+yd2OUvaWW+r0w
jTAG8ZnmYsJcWUXIykVUJJ+SBCHIB8or4PrIF7n3lUU4j+AQa1Y+qdYawXF0g1BP2NSti4PX/RLp
8OHnhgPp4Nrn1D1qqKHIZIwO+R6OEhpfGmH8V4g2jJ8lp42NAsFzgso1ubjo7j38IR5RUrInEw3N
JNQOYoXzoZlRmsp7zrFM5JAzljoyb/aPjXNEUvCFHpxDOWHPWrTI+lG8mYLwoKYpsUqWdsOdd5tR
Pu6/4eHwfw1yAAwuIx6VG9tFHNjaNp9mnC86lLxICDD1rkm1ISEQ3snBVEzQ87JuQ/xqS4AqLIpg
0qPtgmc6oNJmfHe5m06QSUuu35DdwVljL9BA+I+l89qRG0u26BcRoDevlXRJps9y0gtRJZXovefX
z2LfC2gaPQ2hDJMnTsSObYw//Gsvs+2kR43ekz/NU/tuufzKixyonvZZ40rS3dTuIr3SadJvyswz
3GawpPse05DmxlxTsGOL7/uOkP0NZYZ+Ek+ydjdQlL/MfzwE3luBAgdLHFujW/WXvpof7afkpViv
ItgdLwI3z19ME0XW+rxHwh8u1v59OgF0ee0bQxb1DBeqqEfFN5+hLlsqPcT2YRVnF6NCagmX+0dX
HxWiHfzpNsPKxgKOATi5pveRwLrJxcCJ807JoK8+9u7oxq/6U/JwUr3t5oqIaCBFM+g1T8WnZxnP
lrsRVl69Wn8Sktk7NulsHllkEEzqadeKqr9v9rDNRbSEKeEuVE5xWsX3FBsoFsvcwmWwn+cliE6c
av463U2PdR9p5+9sdKXP/h2WeXKj0ehxvoLf4Bg++bI1C7jFzzktJVhgHADX4GhBIerfoOE/aGdm
wG8kAr74DrtTZfDgdPb/+JoUWohhnE9kBN/jgmPU8FR3GjhNJb0Nvo1gi3XAQLBysbKMT5lpOCXR
CxUmpcvV/P3vJazW2VbKTve0PoanElJm4UkfFpsMby7H/NFfyIjmugJdIDqZlf/IbijFYLGijDBI
nSlnm4/TjNdcR4/vyEW6T21X5GTlb3F2kLTLb9vrRiW3p1N+qXFk5HE3L7HIMovb7jFxUGcPAcvQ
/Bep9JZDTGCqGl6hmARTiPaFsrA/Kt0e3fI4nuBF2b2rPRpsOE23Y3VFYNGP9EGfOly31+QXFkAp
fAMuJe5UJil99YbtlEgUUB1DHOHD+N5NNM8DOQosKdQfZi4mdMLmSR+dPD6/8b7iBZo8NdbS3HO0
qR5PcS58NZiD4U+MvyNBvxxkCZsJvK8KEQJRftlfofLR78cCf366bRhizBIcF3CD9jzu6t2T/KW+
Y863uxZzxki1Jarcyd9hxV6QHTzwacGkZr97qT4hUzB5DbQUUeask1Oy2ay46wy8gPAFvGR/tc/k
NSLOefoVw3/DGuBCeCmTTP6IH+vuG8JrN+PtOD9o23AOygMjnHCAqDGNoC99KPRquq14+nV0Tc7m
X4WNJWg2JWpfJOZ37kxCqu8kZbCyrC+oNarXEv0MVwqfuMdm94zGEQobwGnqzG8RFm1I0T8x09u7
YrwzudTk3XxP+FSd0WuQkHII0dQR+7C/b4jyuBco6oxoteBrSMKO+ECfsn/7z8PyFgnzbkQk0qX/
N4hHwYwawzDgkR/qN/gHFZZfQe4Ts0pjubrz6sBqeEyveDoJmtP9ld+Yu37T0nP2Pywo7vgUEvgI
zE086mHXPWmscDO34tlCdfFQMzCJLHTAHImr/DbjacMPIOE/5NXErrrZX/Edb6YJnyR42P8pEwlG
4JPeNRitQ373/Gjvxsf4FgfUP1SS/GIgeQAr4nHyybZcDuQRUUnBNGBbYHlphAwcBoAgf2eVyFlA
cmw8sOOjZUGyzQu6j3YLVxFMr4amiyb+HMfkp+6IYP2GudxT/ikh63TfYC7iXyA8/VcerGewAE4p
UxJdJTYHnMzk2n1A7YfBx6eAuoDC0r/PSJcggCp756AgiRHfN7wm5zc03fFhiOz2be+Jp6vhUx5N
p5EdJaQo5r9b06HNQmp4nvhZ8CZ7YTSg0NJLpx7Tfv+JguIIlf2IQbOdve9a3itwFyjog4ETF5L+
HuM4sV9jFkjAHavZ2pFe5zOmJP9RGTDzfFShchbeGvzHPgteuQGFdhr8X+++00/YmVufADNl5eCB
s+yx5RyS4Tr+7jEJBeu7IAi8cYUALZz0k3YegoLWdwdT0R3arP2d9LUTHM1jRQZVhKdkTLcG4lt3
k7+2IwfXxKKxxd2BzpfGWfiYrtNxhVuGm+tl9NLA2jFU4/FfJ7O/OzP39tLu8/FemJ68FLsHCzj6
YXW3QLprEApq77+h4/+NSEm4wml3r3+Q+IdXi6Yj91Pf+qS703aXRDhbbnEFzewZViMkgcuhx6cH
3CqFfMLczh8eId+PI/vGu7VfhvcaY+MUp0PFz36tkBVrDOW623QbH2S3wZxI0MK+tc2pp18qz9jm
ATjov1BnIvEE59yA/WESmw6vEGbiF36O9h3TpA5K8YvS2TG7QfjWIIOItd8G2x1OCZ53deEZDNGI
lqrIVsEaFC9/zU/RTrZnfD6Jx24lnNzZRYeQq3fD0HShZYvD8UvvXuTSAWdc8UFNEg8vndseeDLy
BKJgz7yg+pR3hQ94fmQkek/4+gRAdiLvDL8235QzgCaLDxeYtv9Z/jMKnHdXPRs6eP0bArOVuoik
YJ2Df6Z7aPv6b/uDsE3+LT5WvDklx/jb4hlDPFtyWG4qNf2mMXZ3u6RYx8evx9oQrNKcD/EPhHfh
q6BJCZFl7868u6Uqo0nxl/KHEIjyl/wqL9h68VslJ+U4h4I7Bwm0rASHLCr+3lWCZsyXff7g4Y5f
9YMYnjOfp8UbIb/zMpB0x9Kt+MgHG2wf9Dh/43bg/WdNGZYP0AIsGD+7JzOT+AN3x11O8r8O1jKE
tfyBi9KIfAXHDTwFLvqPnu9Oif8BEUBP1+mKV2kKctW7rFdCVpUMeWyMXlvE6q/sJXYgR9n5BAFq
6ubvXtH/yLBU/7OlosXBSZibjSVh9wF8LJGgs2PRyZduvcSv6lUB4v8n3Jd/PeNBDLMJQBK7sOaG
v/FxOk5X6tO4eda3FPLamvWp5c4E+LziBPwDfszbiNBuCKdvzEvCPCxu1h/lkx+AG26gpc5BgvMh
1JV0cOeso4XlBGhOXRcIcub+NLWONtX5sR0l2S0Xvls0RZ03Vz1BjaDuMP7Th9aIGHmlpSPMNQp/
pTl3fM0htuykpztK9M0itH67wF/09fyHXIp1uRa6iqNs9FvvoHhNFVOCan199yhiZ2p+xUqjmrqP
SQYbZlCUVa4KIZLsXJsJzh2J7Y5A26bhe42X5gEJqlAN7KoMWPJGlc1eXPxuRTnxhIFQ4UjukIOW
27dSZ5sjxsJHsREvN8pG5EMm10V19pJqkbw0btBdJv1xgFGWLsJR1tv5Iql1SfibKIZahmfDJC4g
T5IOX9joX2fDhMbcpuAbZvolDfNZ79jWkPKBy7Wy3BtZIf/CrG6m1kKg2LrqIWyoA+aS7gKty0vX
ypqnFuZJGhTSDKzsq5gqbPHaqPDF8abn1NtEtNqDrtWNYwxZR8wmEW9Rgi1dxAtStjjVJhsfdqdi
HmgMdHJFZUKCp3sfuLDExpZKtCHarBmumKvOvAjwAiYRrpRoZ8XwkJI1jDRMgdWULyiIqyNGDYE+
RecYVdvZpJMp5lkt2vpE+Aq2iDkNUY/mXajBcfk/ZYkOzPiX5BGjXrKmTlRREpX4T6XKtloCvsuT
3jntbE1OHSWi264xjTGCPT6FOXKEsl19dTHwHWx6xWs01OSzMJuE/4mRL4owRpZO94piEd9lywrk
WR58URnJUBVlT+2s4p9VQgpvKhyIViFYZPlN2To5HLWR5N8JcYScdQEBd6md93gGLSgyFE3Wn+oA
KDbThgiLmARG3QrPnPk+5uRUeT09VW1VvAyRFeYcQxf2jQU7oiCBQbewkyBU/NAU8rIbPK0JULxW
LImzZIBIRkG8l9Cl57Vn7zyKGME0eINMwkkGNCoajDwNRb2dUvx26uGTZL1bqdGvmQ2R8BaU/Gmd
thcLI0RxtU0o/Ri8SkzPmluUy23q1ZX2vzZt00/WQ7fdG3b58VtrXAd6eBOs2HKae7Hru14twlVX
7cscngZk1fiA4NNdftTWifoPIflHlhm4Sa++LbnXxXidiJ7Kgilz8+3U8pX49NYKE6zlvQU6wQGi
QCAIAUB2G+wWmhPCUa+cYj/TEt8gkHVGo4M936/qbaKWzMtfIwtH9ZjMZ7OEHp66Wa6w3kFXUgXx
VUKXEyODbNx/tern5NXPmldPtxljHnVTD6N25bUJyxkyBWYbMzGPq9vRRK1Y6y2Ft/rP0QiWFOe1
vQL6/NMAvCo0e+AanZ0Cs3SJMwD/bhAOTe6N2x+LRm9gPdWLDx9Zrpq63VszA354i0yyyNsYDf6m
3xokB/ytsTwXjSuip9fXE14yHQY7oy0l9Xni61Q5yUOJIxj84q3m5dvi1XFLmjSG3oNTRm/jKb+V
S2u3x00vr1gvibTDtOsaQIcUncggPQ2GECRpEmybQhQAAdLXvoJbP3ZOmkJkTBNXHolzkURXnQSX
99LLAtP43XT7A3FUemAJFXVTE3FkEoUp2sTbVhbJuIAVZu8UcD35kdY4TDrr0LQw0iUxzDPCdx9a
vNnqcFQx4yPKHiftkY6QmbckBxslpCbplJSH0FqeZgye0CeMhVhor2gpOLHs64zRF0TJM0PiTtXt
qR22KXb1Ff9UspoyJUV9pyJFneykw8SnInZkOQtotylfuVmh218uu2txfPhq5CNvPJaEQ3MpyP6s
5uoFd02AVv29VzFZIdyIpaLtrCcONzLnHO/tnN6GKmxSW5vJLR6i3V1aQKK6fzXagym1bv7LQIcJ
iV9nHahrTqSDvYJxY53EJ7mM19zKaNCWU7kk4eIpQ0uy8d7Kgp+OuSuTUSYRfztIhVeOIzoz1ctZ
GStJYLJD+OAfrRjhZCqcy+mS2mJ+Vcs7S+iJTHD80Xn40bJ5nQg2wipk6VDsa9ZVk40LaiF+reHP
xLtrtWdrJSZZJO+vs451rhxiuhf0yVMbZvQcZQGOKXLcxytf8xBry/4kSzZVs5bbVglmdUssGuaA
0Pt/iRa5jbr6DcG308IiiYTi2uJr/QieiPhs92l/518mDgFXYHcZj0H5t41JlN2X+9JZPkUYWXLA
DlXpC9I16nAQ6vBFODRdcxwEIlYnOPBi6o+JgCP7eZJ4WX5zsiUkvXb5K2qvIp7BmFZ0Y+Lln6vM
Xq7QPYHCn5btcamygA/fFpn3JbkLM8EIedrE+nFuZ2aY3DrKKbHnxqEeOjTLlp/SlxbJMbfNcPot
yOdCPqITfFcJqW9/NWtzrM0qaKs2bOPf69h4bbKcyZVFVXySZMaENSV+7fgcJOOj+4m1Mpy6mtju
zRYBzVhgv8wa/CKseGQXWRc2S8AXlnFaw0Qn/4MdLyZW2G4ES42qDu94+VA5Iwuy9Ll4aWL6umYc
IxpNilz+a/g9cmtZv5s0UA24QIZGZ/KBKtOJJx0Pj6AzLi3rzyT1enHz2uqOBRhrVPmAvJe4ZwoU
z76P7bb+jNfFlurVVQvtZZ2gMGsS7yS2p8NDB+LPD9FEYBdlczgvaMTz5cJfzFbfANx/s4q/ogiS
VIMFldgZDp1TV3eluEnrcC1rynyK5AlaJ1+Glc/6XkzXnNWs/tGbrE6iW9eK920+Vsu39R5bTDD3
2vAq6mycL15sALNV9xq9WILuulTmo4LvVvuqmOhjqi1gzY0Jm4JsEMaFwRz+spIMeBvafyKwgk4q
ps5rp56UenHEpnBkAAz5kONhgdtA8QsnoUNtp5/7NWy1ZdBf63gJsqQ8lRPL5IXWFLx6udSNb2Ah
swF5qYihCpb+2L3cOT+lXdpyDQEmeZnOm35pr+aH2vjdkLulOrqVCA5VkXFGVjFT2rwRQ/oxMobk
7ixWQePJPN9Nh4jRIwLK46C89m1+TBtfHECqnjxTn5e8xIjqpi1nucivfYd9p745W0Gamm48nrmL
QUlNENe4+bqg+lJh+QmwL2SDei5tYjIxPngxwECj40FxOPhxY750IEywdbiLMiV2FEGE26LbA+AW
oOUuOW+VY5uKQYrYdvvJhfgk5yxo+/Lcj+IZy4ZVDejFI1p9E3M0pM0tgHNJ8J3u0qWTy9ZlVaAC
Iqg4QHV5eumT/rTNTLXjc5zo+ueLqbOKO2RMqln3XqvofYYojJX2sHTvw+b0R1rbY1EYvrkljpo9
RITr2xcV9SzBu9W2s8ZlILwtlzm+9TKtv/nYsE+LtcLpEhbkfRbgvVaZ9tTWTiLPjjUZjohPdFd/
m0Pvdnw6VNTEQIcYK4cufdJuqymyTAwq5vy4UcOS2FW1n9xczluHvUB/biOvkPyeQOTJWxVmxzg6
jsN9qkinO9D5nwaLTq40T6pxFiqW9vp2SPRnm/w2ajgHIDTtX3GpLsnuL66dK6s/darFdHGV2oeA
6rxb1fts9c+hlV8bWD5juJBcr4MFNXNK2nVxkvLmJGo41Q3VqerTk2VX6sfC5MgOX67OcnXXGz8F
rdaLzJF+Zlx2eox19LAuEkdnosCObnZMNIcxkVi1cmyUsJ9vmSmfrILAys4T8tKxktSWssxr0+WZ
OKnQhG0xhOJOh8IZtVi9muFQaWio12BgQPNphggG7jsvyq5Gg1D2s4+gZP3OOz3oDrUe8b0rd6Bf
pJFPG9B35budcGGs5dsIjW1rp2AtpkeLtGtx81Y6pb1wjlnaTAEoEtYlbSY7poheCgm10K60iJHb
MjKq2ApLVuIzp4zjcunj/Nrk9rJlB2n2uelta1ltggsmboORsPYM2Wfc+nWGQKiqjgba4WXGyGd2
cnggLsZYk13mvzjU3e+c72d+zJimWEUWTDGSufK9VLorh7KRbznNxQAI8DfaeDHQUI96cmqsg1yJ
XpxxwcoIWafaLbPRWbzFZI3RkS/GzKjXMGySo7lYQWx4AiFZa4KvRbTZwnnFW9qfYOitn2v/GWdv
BsChOw18vol4+NVmhAye2pPVYWFkT6XyGsUSiMD6Ws8ZAe7dc9tMWzd0R2iGuyrhp+PjFWMrMoU0
ohz5Gam7udA5CoWs5XchNkfDnSpoO2drvofysmTYjEn4IhYKmbHSicJ4bsGhKIWMfLlL+TkaeckJ
B3+nFih6FDRCQlhwEYpzFjJJl+wIsMGNpp9Whn+qYQiPP8S1yv6MfajKX/mAL1BvHItDZk33ZUC5
DKppxO6IEeG6/FgdO4JSP1mlzEJuOJhqejZnIGQkwmAwjIsfGoyo8WoV3/Gz8GSYXFMEgXjs/bGv
fUuCQ/VW1N1RVo5yHYfxFGr4EPUTR78IJ4sN5cC651uMT1tul30D7UqUOU0mS4Slp6lkDF822yz5
b3XpiNvkVMiqaRMTC5anVrnI/d2VC1NcdVceBFdtcy8Jqlw5mqt6jM3O1uHYNbF1TPrfmgJs17G2
7J95jGZ40bwEkyeJ8U3VnBGj7Yz2Vnrvk8HtZiTFEB2V02xWYSbXoTbqp5hjbMmtN/XLtanV2zzr
987rup7rAEvuYbUPpnIQhI/U9LFxHaILHWFVlN6mvFbI52u9DRNZCJoSYshYBOIMsiRnR901zM6d
Nkh1NS6jvRE2qXJiUsFEDe8ru+vnu6UgR7RHCx6vvJwaEHOrfZObhrd+8Kr4OeQjfEEAVVtJhFdN
FZ281Z222K71kt5W6VsdFIq9da9vQrfcRVtrpVtRw3/nW+6efk6bEBbPEmsbOTazbWpvW4JOUv8S
8EBVp4uixrcMfzHC1hCWS4+huGBnUARyqFs0xZhAHEresdxN5QsdCTued6kaAqXj3BodMy/hSwc1
xpH/JRbA+mDvoe0CJZ0Kb/ktC/YqUlMxT1gAl2CUwCTt7QabMAEjr/0lEGigDjAREcgdCqeynG3B
nw5nSYs4EWwRC16ptOSw6Neoia9bN/kSbXkls7hfWRxm+k0eseoJK2v1CgKPyw4zSkP2jI6PCD+H
LCyw990mrN+ZGcyZB9KtIRONyLarFu6WeUAvvxtMixfd+DOvWGEJhrfx5ZSm9IZUd01sKXLsABjJ
ScumZmIvNvZ6MKfJaTr3knpqOvnc8pys+qAuhVsormaJvqUSnhDhKW0A/YH3Vbq7RYTeszvaWLPh
dqqodmJGbjWtj5mmRFOyY5erF/wdlAlF+7DdJSK2hHtkQVKJYDLJg9crqH/Bk4bKyxRE8UnsxZqK
UBbuKwBvR2HU0YKWHwcLjjXNW8fyNh6dJmb6f5lfN/U+0ci5Ig1/e52K40r29v60qq3DsDvQ9BS3
Sa5JqCHX0gpSqilozEvt0j0/e5g5fERqq0CIEvKO/tsCqfoSkumoaOW1MpVLr2aX9YQ757mBb7uY
lV2PS9hrSzBditbwtyz2g6DiAIpG5PRMluzeJ9SAUekBPHriFpN2i/23Kfq9bviCXBxN2kvs5lSf
iN6SnW/0awQojssGD0k7MVYHk/tGOkmRdm5U/TLoJoZweGHx6PuivdPk3xd8tUAO1OLaKcVVlN9i
N2dXrOF8PjeJLdrtq65qvoERRZt4+uaupcs9ammyXVlm2DZRQOTvQM0naiKCfrFX3orWJnLTW4Nq
arYNqw6HyQzluTvJpezqKu8YiJakXNqYxFipvCpyedXa9wGxFDmBD1bttxYHvvi+jt1bDId3Nqpj
PnmJ7s7d2cSMx27WDDse+tsxoCOU2M0V1q2FT6RzORe4vvGZWwYGUv09kzDET/AUAYzUZS9aK8/g
ujS5LjNVcaY4dmn2O8We5ms2T76l0Zt218SSsVjUbOkcleBhU+/gi+YIVGRTXmnLY8VpliPHe9Om
wxOGeyBhdAEKNcSgV6PgZkFJxLZEY5vWXh6f1lwP+oFdzo+YCWcQU0Gd3FE/1+XZJNPDMgGtub6l
cy1jT6BzFQt22XwWIEvsd+lExKOqADcxfmxUAXou5rGNYIJ5ZWVbUIjEJZiHIhAMGJ75MRewCdgg
cJYndcvDek2DdRUoBKydhuM+ZK26o+U/+BNBxf1WLdwi8v6o1pqXPSLcNXPytTOcQLvirIrZWZSy
85pAHUf4alEDx89avMyy5nfJ7EtbS1C6QNMP+eqJHYmrpqW7jLFrEILX62geFryQ+vO22JZYXOK8
YJiVzkobnyo0NiuBul3HqWcwZnlVt8fWbAOzaMMpLk/RXLjriERkFJxyA6eEINiozqLyNo5Pc4T6
hR9Wmiye1AhgRkeT494OtQsXwnTWnuQZohviyxBHDE2D36kAsbSQUk0oe3UoK7b/w32+dsbIfQHG
U6bOypDJZ5yb7DQPK6x8ThuuBS+ZGuoc/RJEsGNJlGBL3A1TgJdRFvcXk7XU3qyN1fRI8+XZnEvt
bQH1Gljsl9ZRw4waCFVSK64ik/GX4Ns2u/dlca0cI1JO64AfpbM+G17LbjEcM4LFluMGuhl3Htox
Zs/VYpE5mjhEIvHg8++VwinlBGKdCk18wrQS08QpHCkEnYSqhtu8N2dfx5JySn1mwVPWujrabuKx
ZOOsGuSxxpdSq+11lN2aK1L6UnvE0JfSxApZumYU0QHTySoe7IiDspSxs+a/VPTkCive9T7n+bXS
LxEWnriIxY5AZY+GZ3NXfRCEUvozCqbTwgZwUgvlSjK6OiZYEBypjlRaEUMDzvI2aeFotmFsKcE8
FYHklMJynhp6UBjBu83dMgX1rIcqHOzcxIu53q6ZI/vLhsQmR09ayWeJpPhSGi5qs1zUerm063CJ
7QaBmKwQ3zgwRgHkqhvZ4LBpDyuM0iys0MwLPR9sDktxfZTbdlh7KMbTvkoJalH1JosNh255Nf8T
AIiF6hGDuqg5MELFWDoSRoZOYHKMG32awh/MZvu0cfwNHMao60uuqRdGy6vSQdvChSoX6YZQe7R2
FbWORZT5UqPYVtwMchXWyUpMNw9xx+GKAQ7FAwqL8MkWwPTG8UMFBon06yraVvoP2EzN8SFYu2PC
O5Y1faAz2CtDgRPUfXW1MTuKhM2UefouNMabKkxv6aa9ZrWnzMXN6NdHDsi5zRfqxSqYJ7M/S/JZ
3OBikVRUCUCHJXBN5ZilcGseahQBZH9paufGkmbLKHhNwdscXcANST3V1N6lvVWIKLBlY8kBiaLn
QFrtLWvC2HiswgoOTa4fQPMlwUUsgryRehm/vEKDmHIRmLAFp0eTJYE6yhi0EeYyhQWt1cBtJpX1
mXdtTpSrXq233J1YnpeRK29VMIttIJSMeDziZRbd2ZSZD6DWlfJB7nLPWlvPwJIqL+/bIoLjw9Hc
Mzgt32jII7fu/Vr7ujz7ain7JUBH03wNSTBWejisXmm51qL4ptVAux3CpKnDNfk1iZ8m2P5KNM64
RS+iwoyDUaNEUwzpULT7rDj2zG1rwzMo/GWcvYOcfEdW5o4dq/lecwyWB4wYloLt4evee5e94a3s
zwqaphTKqLY5atIeG+4cajBOZd3baJivypy9VVP2RleHvZynrkC2K6temXsyHv1I/DuQlkUaFdVM
GOabYfZ2Szs2JdNTaXAqLpa3El1guT3FaXunez9EeD6ZteqUEm1HXPr8ks7GT4TfbhRUoxSqW3Vq
F/Vk5JcYv70Uc+m2gtmpYz7EXCN0twIrJkWDeItcaduREcYak7GGhaOEX5dG4GiPOrXc5zWbLVOY
OaNUneYoPdP8nvPGlwfpqRYdYeHwioRfo1GG2gycT+6ExM5djHDRNamodq4q12y1rkowmX2Q4Ufb
sIJr8ORX24LGzTrmJSvpyqny6WiyElAOZb+EFN/AEOJAtdrjdJmnYEugBbG7yMbC1w3Vm5EqzwN2
jrE/DZZf63gF/ih7FRfGUMULr2n0U8mvr+XhQLnLgsQxcFItadtVbTvU5coQcOqfBaRsLqalbvhp
UMR9Fqw/IxLp8t2dSE5IL39ZMyXQ+RUTZgsDxgUPRYRfPSZHFgTHpBvBqFLbYudfZF5pdt7Ysgua
Tadjlw/OV9w7KAvFzr4bw2rhb/dPsJHXDYDfgOnNXxHTXxF+kh00fdRjTd0fG46dUTlIoR7No0G/
8FUh3+s3V+7scn1WGwudyQyWSg6EZA5yuMzxgrTITlZIb7Hosop02+I0iAZGv7HbsJhgr+ckvAcJ
Mi8x8awaT2EIxJCjNBl5LNvvycuxdMYVbegOEh5n+jI4ZkV0KnuKuXxNyhsNaKiGpeJotX60NGZj
4VQOBG4oSjgVXNrQIGcbA79zFc9nQyL2QSQL1pxP4/Y0KSlDi6RRx6krNo5U0KQL6w3LB1vaVyoK
pu/f0+8I9Iq0ea5fEJ97ZrTXrGnOFhawwM45uMhxihdH262JRFbTqEOGFDf9rPGFjEEf/dWUedVs
L4e5zy7GXLIpEK51Mt22Q9uLoTTihlQzXMfKbS9C32WjgXQqN7mcbtIhFsdLZSW43n5PG7+o5RWT
BCcBCvwpYkKPuIg1SmFOKWzxxRxBI2ppcddK9Fdxzxq8qgZOzVvlrfn48rZG2SUz+Ah+0ZVz/JOj
BHAqBjNUF4rl0v2r4/cYA6HYooURykDrNyfWDpqGazRMn0LB7UPWbZEeWD4V0+ALm+RlyDZWyekE
0RsKR0/bs7FElxG9mfC6ZT/LWaGidPSis4jBIWak3Qge+RszTcm0q3H32EPxfhOnQPtajz1XXZdx
cWPH2qeB0fBxSFTMI1s3IeL8DFindT8ZXPbukpUfugx7/JBqwtUs5Au9jsJyqe+Q50B8qxb2C9JV
YHKrhdd9S5LbkeoD45X1p6JftsQkmtCVlPgh04vLGRV/fc8ty1NU0RP9xmxAvnq/iZ9rfNLhuKR4
+ttaBH95elhpG+RddshHByLAPCDCOEixqyVAkYOMw14gqLi41as/oYuqEdKgcGB61ww24u+LNz2A
H/sEZph+2Kr1mI53/kjtTzZL91qvbRFZ1WpN14WWV5nOyJYz8dGp0xP1XCUBmo5Bv4hB8cX26hWD
4X7BtFfchRokHUd4NQO+ae36KIA4tB7WgMlQ9feyTt5ilKelb0DIIGpmNQbjGq7zizeyTLPYlqZm
OHgdGz0NN+i+NTzdLGjz8ZuTGeqHczJdW61/ylDm1vwsN/wXQBdVcCgTBeNyqf7jseXVfC0TsnUd
SWa4wcq3Xox7U1m3tBavhtBf2sQ61ahRoxkqwAQO5ikF1QXChy0t2TFvBb8Wrrn+NzP1416b07Q4
0qKXFTRORy4PtDx7zxCbTs9it6TtVcCSKZhOaih2QkJTBnBmin/x9yboi5l3dWow+aRlSdSSEAdT
f0PUn2OEN4m2UJq09eimbPC/lEiqzBuUUGa1p5jsRzoYlRb5bFgTrJofXXUGH4JXhAjSYCSE8U2K
DRQH4olcmjo6R6xJ6hbxtt6dtiZMhMqPNcWuJFq7F/Z8t3rEhWj2ZNCbVXF0Vh2LbBAOedT5RaZc
dxM4+vR94tLDURDciTFi5UOcwE3lYXLZXLpTueCsfjhE7S8VoG38HgeTBm86Gsr/eDqPHceRLQ0/
EQF6s5Uo0cmnrdoQZbpIBr03Tz8fB5hZJHC7cbtKKVER5/w2XKbfVokosdWuZnxAvHPgoygFD8Vx
k+kFqgQACZFhyQCNnl2VePBE/0jIr3V2N00ftoQAW1p/sfbjoSgZtV2FevrFbRuZcksOTqZT2Wbt
UenRZfifS9iA2k8HnmzG8k1VaazGUQTLIys3TczkRnrySEpwOn8AKr/TzjnVF8j5qBnQGIOWzlKQ
8qvH5FSSiCoPwo/zHwnJ8Tt/otEsF5STV5dnW0sv8C8gWrgpy+qcr+lZMoyT3GOH4CHoVXEiD5SX
RnrMcC1t3MxlRg1c69ozwDYf9cZHbfKpWo58EtRo7RQhxInh2gRpLvi3UvWyznE0rlRZo1DnSHHS
i1pYYQGGH224yYB+lJwlwE5Ce1KDIoHo71kPMg9yZNWwNwG91AiOcQePaTSvEsHPXFf26Os94Ror
8j/mnj5Gd0ECHKW7kpvHz5lk0hqcXwPnN5Jg1XHgZ8AsBVeuiUaov7eT9jT76SGSPOTPlxMk6yNr
B3aaY41Us8jL+8r8JIMNqY71mqwHWM7RaM4be/myHZd6odIcq7XyNEc0kwLv7OfEeVyUure1oK6E
TgLIac3gyR2fQqeiamsDbT41QjstOXG9+DOLwdMWWnVkcZwby2PB1C22auoKMuEt6FbiuvGGpOYe
RJlRNdwXIUAr5+TRTonHpOM6RcOIHZ50fMRA5R4R3VxquWNw4j2XftWSdM67XZFVnlUyn+2D0RDV
KGl3fXZudpncFERLpN+CX3n2OWXhqLhsnScx56+yqp7jQgi5ZqFv264wu8dpM8JZkrnsB+SnUt8C
z1Us80UssbESHd6wDZn4DPvcWylO/jC4JDKp9OZtI4CdVC0EjcZ/Kn5CkyV1+Iq3+ajC/eSF6mlE
n7CNO0YWNf0fxU5vxbZdUU6bB6VAUg+3AqV8VGdo8u1IEqs6915h8F6NNhm+y1k0BNsRCGw266kD
/V9u0A1F76tKymCfhEMqhT22s0Z3LYij6ZpQ8CDGn1uW3nI4c2DonXFcdF4zm0hHkY/JgC7zGmFe
sLI4A3OrHmXoeO5Jg0aVEGw1O0vjpZEkb8W+x+sDKnBrFO05wiKwmQz5J4SjKS7Vdi+SLSxqIyz6
c7ZYbqW9yw4M5czMI7Jgnmw/mTy1kN7SdvZABw2QF/sbTcsoY/CMP1TpnnRpxDAdFgK7psJ/kCFm
Vt4sOUMyrPMmrj62J2g6q6HsAj5swCCUg2jsYwDoXWftliFifUidsGJo5xyTzaScYqc7AbyceBRc
JGp8SWPKbpn13KF8FFzHssXKVTxq40NS62CBcJRV/ahcuY3ciRsgd0hNKO5mXZ2UZTxlJTYRWzrp
YEt28T7aM7c4Yc3q77VRuFcwcaBKTcOdjupT/FikcBfx8r7m9xhQT+kxjylou/hjmDqkEYvw+s5x
D+e5Get1k6ebqay46Jt9Sm/V45oAH/ZAkrPkyjFnHRhdJeAKYWppV+lR3RbhiiDIWFCkdIZXdbNX
gbenDBntGolVfS1Zc1W0MGEgkkh4SPXbQEjPVF2RhkbgrhbLVSbfjL3Ve3Vopk4PxyVvPnXOZDbz
UjHetXx+S0Y6Z/dqyBK6WIV5+9nHbZRbwzHjqdA2ylJN56MovybyADICoeECathxi/tSZ8lPc/Uf
e3xvC3/iX/VOwKV4UEe4WQcxmdlOBI5HMzCB45mCYArbgC6aUS9P7P/6VTT/NZgTkDuRWoBac3bN
OPEtaXtrLfk9M6aPpSkerfwgUN7J+sAq3uplxPnW3AYrvTXGerY6vgtqmOIdnTWCtVjbXYcCFLXz
55i9SaCiSJ1bC8OfaF0gxUMoNf4wjZe2mRDDNaeKLS1vkfGW2GwQdBtGfFdLdPMWCcbS5wDKbqEX
ZMIXg9dwIFaxepcSPryFPpfccJeZTGR07QMWBFP6ViiUqRTnmPXmZ6MmIFJ7gkP/Ycqp347xkeCe
zLmKzbqI0okKWQ1N7rp2w3Vjo56gLWYyCS01a7+fiHpFLiHbj763Xxbm30TU3FflZ0cJkFKeBvVd
p3dG1o46BPcoMfsSpzPXd6Ua73Ix34udyr6iv/Gl3ogQh0ZF1QAJAi9AA+Z4A+zxYjfvEvkt9oeE
/y/HGMpCOkATo0diCNJW3WWYuGYraYYtJsD0muNOn+3yAxUMkRm0I1MWoZKsr3m2A+5h4rFRVM/O
iBi3yFvtPjOOCzNuvE4LxWgTh82qX/cR6zHzVboDy6K6joRXTJCyMQAz/MbB6JRTtsCWZMUFHeA0
n0HJQMoJsWMa1PX8mCePRuoxozCcMweU2e8KlPalZFYgLbof65PbQEIvXeq1j8QWZ/CAc18yi5XE
OKO9IHL+VHXsq7XwZIJ8lywcvNR+lEAlejRsXvx7rvkQND2QOnQ8COcUowiqZ1JgzUWeopbX2Zyg
5AiaN7FDofN1nO6MPOVk0uIEXFWcNXYnMUpE4HwhLj4zXFLigMwqIXiaZ7HimUverWR5bDF/c9fx
mfw2kvTpKALylrK/No4gQeSiuuoVOHwlX2IKGBxWEi6XWnbOMckBcRmSnR9o8KuJOfqtsL0arHSU
FPDjEzizRo3eI8ODL5zTXm+CqnPd5GjSpbCdvqV/jWVe+3xP8ddoG6KWTeAP90yJQNU0MKafik1f
/EQ8XoFisNtOs60cU+s8aw7fTfpsdwFvw5lqUtw84wDGCyXB3+G1XgZ/JSc5YxoqNYg+oJ9ZJgMh
tkIZnrCDtUgCXYZ3I+5l+9z1cfQk3Imgf6z1+BTdhx7fdz4iVyEvsfPJFbum8V8fGFAOTIiQ74Rz
y4u3mcLLQcR7vYWick7d8LcLHX55B5os9nS99LN49gd2NAFpouM8VVH7Vis2Wmx/iNs4v+MaVoVF
GH66BARVNZmyEGY4BKHsGHoJLcifI6w3ykzcjT95IaWHX/0mIQ2ZLlKWAFQTybTZYezwDHS8KJS+
8HQ27USZzwDTV+f/m/jzmmPHBnBCNKJz6per4xbG6scxzUwrycSoPLgS5QFvXD77xfza0Lkmeeux
Ww4GuhKN+8n6QqnYLU3QL+lZHrEZAvgvXTgUZTQIfOcHeyVJXd0uEwKVqjvm2W/Lxui0ArJI7mTU
wageG0lGBQjvKFMsBUTWAHhBg4pwGdZQ/UJty4N7VqNtVF7yVL/prfKG8ouelficsjhXV0QuhxKx
UKUqn7b9rkw/um3hjMreGzN9Wza4m2KEIfEBZZCirW+qrTzlV13rDNYmVR2oSPEVDV0bVCltydpr
1E16vJcgwx6sxslpKkfqc8pAyBPtAWjZEtXP29qfpmdFhWyizF5nZl7+pVEXXO5izJdj0Ic0RDnf
FqQIB+zZfU/FAOnYswyMxACrUL/TI3S1mO+XLGC+NXDsYinQJeGZWIBbLSzi6iI/y86OxgL/kjST
+C+jCItvbC5N816pzruKN74ihlLxmGiNzg9ccxNhkzaAwHS744iyNubMUxyb/gyopHxbNuaxEqcP
P0k1e86fUkVpPr4Sh8RvNn6u8mpOTxuoV5aTtT9bQFCza6wCkVlHRoA2W0+1dB7jkrmmTNfKD1m+
Y8ZRpPvClzA1DF9Ken96r/7C/bld/qE3t9aEwFIwiRP+lXCPODZAl4yd5ZU7P6qFX21XRcuH0snc
AkFYDFU5q9nNMeC65e/CJJPgkFtYdADoDaIZZC82cKyZgV456E8xxRcPYdEN+h+NgTwXzXe5SwJq
wiPGn7FDR85Bjzam7BktoiPXwUyXUKzfRT0/EpE9i6o9SXxxqwn/Vys8ZmhANEbHmfHohoMFGwDM
GxuJ+TAZqOKYJp7VXyTCKrw+SbxZ1il3oRJVO1fmeu72WoeqOu8IZanp+ILWk2SgfgVI0CDMRIPs
lCpMaqpsWr8XFCF1RsAJ0gFV/2So0ZnfCAn4l/MVb6Q3/AttV7wR15CgL27uWzm5qupumv426xej
+adu56mlknK9U051n3iIfiUFuB6ylFK8Cl5SBm6KGJz5WKopX2FRA8XZpBt7fGy921PxBnOX2XgH
oE/IqegRmU7Kc9gSt+p/myNq9audG5RYFdel7UHhtmuPGaFnnEoA9ZYWYeymu4ZpH4ZP4KFzIftI
lgINQUKpQSJAxOL+LuJrVcZX5oQpVpCyBVLbPIZxuJhdsE3jUacdo53ovyx13wIN1DUmMPmWbeOt
VAV6ggP/NEujZ7P1r25lEbEt3YuYZcVsr6q8It9R6eSxQns1AjRIh6lR4eoPyjXfr0P1pPMzx92p
knEFOd42oE8xMB5o8plTad01eJtfrSZ4i34lK0nHaMUHbS0U4fD30hri7Qs7Aemz7VsW0Qr1YZSY
AOsUQR4BG23nQUmcd2tAVuPoAyvVu9Qvm8IVfOKqMlylbgLWRLFsadNNsW2me+sqqdTFlK81Afta
tDdtyd/jrHvHQqJQJJYh05/3OhMvxYEKKKNrQ9BUll9prQ9i6plK5kkNKQT5Wah3p/rS1Y1DZwmK
04DWyKmooEjlUBYtSsftqLoTSIZ57nlpqkZiZEJ6DjKFlRvN5EZTYHdkpAFT+ZgpQ5qgvZOFljFN
P7bb5/CT3iLMRior7Mw3Li4j2FaheSm+OSW7cnPIdI1YOhDvhqsfjotuvEf3GjfSH/kEZJZ1ZeN4
Se4LRgcFEnw3OtQVyxayhwK14pym50aqzxYKbnvA72ydwEu8AgaxfGv1gd4hJZyXz5i6D4GetYov
/T2P/1QkHNGR4sWSa0pupzGRTpEqxHUmd62BdMhobkKVHKUbipdtdjXzOMmYNEn8oXkuwfxbrq86
/2hqaFlNvKRqePZL5qmwERi/4vKOxP02rsYFdV+UZ+AQ5TmzcjctowxcbehWLwbMbb6betdngYCW
a2Q0zWWEtgL6ZZ3d/kMcoGInQ8PUhALzRD0o7kxRbN4Xb7MpXrt+IV/UoEtooP8xwd/FunOmsgzl
56tUlGtFlCHcwUJu/9ZB9NSNW3JIjptxWRHWIQlC4KCVnzDtrXAbPvKClBRa4BJL+A3onenMaK76
wnqUmnTvm/SONDtCXhlvZ11rYbsQ7+5EAAinLbtaaUddP10lpcA3ERZoR2QkC4grHWFie6Qi6GCh
Lx7RFzeNCHXq0hLe8gpXV0sxYwUmOC9L1E5R2v/JiVOpo77Vvtck/wbBxSpqXXTUTn3yuwLUlTP9
bgDq6sXkGZ9G8h4PQZmSTqIXp7q8rLF+Ftl8XhrhzSZYF3NRk/nJXxRAu21o33INS4T4DOkvmgKT
UwDtSB4v10YeLtTenHRU4uUmBaUF44v9oWZR4xJrVWwpSBVaADpR5BTXPAdwa0YGr7Nhjh0k8ySk
dgV2DS4hVuL12ekajiiHmR+fFDpOON8FcWZkib+VHSWsD0qqBHkDnhHsX4x1Uk+cZWndeWVDHaWE
olmnIcUhJpiTPStT39lMrxYvrbfPK8RX+56URHiVX0648Z420TzWoY0yl4K80mqD1dwlUyCcQKkT
zhE9H/g8zIJ7Us8BGneW7T/0BejA8Vetce5lfxVnjRwe2tLWwgqCRmX1ldr/OoeuAmKPWtH7iaN6
6AJEHBSI6BU9cUWv+6Y2+tiLm9HdTGhdG99mx+bzV7e6i2HQg27JYSKrjMEHsGknBzkh1Q7dLTWJ
cs+QSNKaZYGXYCV2M6Ziq1wZlCn7nKXjajK+YirsEE1vmgWllkVpmDIYODPxRFl6nUYif75iLYMr
QA9h8WHQzxxDJsz/ZM7LFtXTPP9rB9RHSbQfPJUC2gROCZmgJe1RSp+toyNvbQGJLzLgyCY2pFNj
mPRF2GIzYz5WHpvNx950XgLWXMzhRP+ahYgx0RaP4Yslk7wg+n+k342MvJTtK3fiU5rOZ6Zkzeyi
1qL301yvjBkOgGbb4UZtcGU09Aviyyh4dOP0VwVQUSnX8l2vi7ehWV8LOyzm0I05C+vOfWj3x7a9
apId4fdAmmOymaobKnVqthIkrrpOTg2dyoJNlyARDkj9q7vuGAoycE2pg0xXeEtBdtODott3pAu1
9dM00btnGSI59dCY8QdeYcFbXa7YDrUyUtUy4oKPEzNMlr9MUd1gnGN4LYRSBwxhDFMjpFY+3abk
ru8ANKKJYZCDZUE1/1M3AoUcRxD7UeOQwBtB1qTqtjy8w/QzYTd1kLiv1jUvfsxcLA5iqq5dMSnY
x1z5020cJDKoTogcwXeW5FxjSqxgaHcBltiMY5PBQVuEcJh+WvxVWv3B6PuKJ+VN0cz3cdg+aiQx
nSGd+l1k8GFg+dPmiaxR6ugtQZxMfUmjRCaWgHMVhysCBnAt1UZJGM2KdNHG7ZYnvSu/7yKZlXAH
fAp063JVIUArcAibCGJ6RA7DzwVSMpb/YHuM0K9DHC8F4taVx5TvOKlMinNhrM77Z1fJz5T2s2xA
I0EDQqk/smp87nVYteLKoDtZO1yLFFMqXzwDxTI3H5O47leq7BmK7EnOZw7uvcWVZxiPzOBemC2s
40WEOERBUWmiW1z+lihOJSE/u9qCL1uvbac+M4OCmWU6CIgBxBIn80x/Jz5YJGG7VGqfrjYxhwKh
qELqUbHeyxhb3qgGoG0TahyLwXYMFGgRh9E24x6XtqO2dO7GRS804oVYVuOWdsp58Tm0wEKR8BJk
pH7msfOp8trtdKbY0U2b+EqbI9BUjJUXwXgXIptIFTYmcD+t+5txFhV0XerG5zr29G2T+PoqVcDl
7DkbhrsiftuofVON2B8NPdj1cF3Lm8AK8SjFGfHzcZT/TNlbw7ClMWzhKlR2SyfAgMqnaKFwz70Z
YYNcaS72Pc4QxE5f5th/Z7b03QKvpaP+3elfs2M8oFhecR1WU/yhVewgmJ6lGTmoTdssj3X2zr31
UePY7O5ZT5Rvk70ZA5UsbB2VjZt1S7/qyvjK1+p7/rLn2Fc7zNPiIS8LpFEkKcy+U5ibzpliR68+
d9C4tiAWRtPO/WYcQnGQ3zHj7FkZbD10WFYKKJLpgtSifMIxQlolPjCTFjIk3DZmZAXDGCvzoeCb
Mq5RVX6NIzAjLdQKPgeg+nWkzY8xYu2e9jwHUtEHcgIjuuCWHAkcj5kVyIKqFiJCcLEqJypf/U0F
J9AJb63gz5ONhuc09rNZPSN5NG3cKglW2yE+bzAFJRVXu8jIVs5Qwg4dfBa9nIr4z15Kd1ADhbOy
M8kWhy4ZMCjU+zfl2iLf0NG9bsP8ROIKtOphshsbTme1CqaDovpw5zFdt5jBMv3x38Nip+5lg4L3
R2Ga7nqPs5McCCLLjCc7Cc9zlxIwaee47JQpTIkFY4jBs5/NX22HEBr1VX9WetvV+hxt0/CZtuNX
erMy4hknx80t6tQbcTHQl41j9oH5/t1S9DdhmC+6dQ+Vtfqo/ustXNB/bLCu9URVquy16AaSsnpy
SjzQf8f5GBlKcduF34jZU6oLVUq+OXvq6ucA/HB0RuWU/2gIVZin7z7/5TTKueq3UBv7YEY43BF7
Pu9WSlaVySDSQA6bnlSgyXJN/PfKKqhbXq6pBoGIWHVLAmkX4o2eBqsbKx2uBdAT0jIImKrWmfK+
Y8ElpQx+Jhve/EOd0QdP0qkT4KpkZxkpsVfS5CmrxCc7+Kni+LhlpXnwBnIDgaLbkeHD4QCCvyr6
O7DSI12gVZQfORvxnGF3ag7TpF22HiSjqs8Tb+KMZdBub3Jd3cZ8hW0H47Xyu9k7N6EwPyQAvFBd
EmcXcWxa2qC7rG6IylxWn6O1bNcKqsskQhxOiKGoJMcohyRANu1jh7E17j3UcIV6zfrkimDt0j7m
2KQWE7WUTa1zcbI4rna2e2CuaesCG8N4onZ9lp8VPD0bnatKxUfVLp921mJS40uPLitFl0WqZ0X/
l9C4tvGo47obmH9J9IkXHtpsOqH6PGEWlFB84wtD5HioKpTVCgwasRzGOwRV/hJ+vsaRo9phK2MM
P2DZaYhNN3fN38xSH1/UNCb5ogbtxCVDZmhrXxMJaIRwHoWEtqoJcrG+dQO5qhTerflnJRB/LeTy
2P1tkm6jLV41IjmzwlUB+apGBnOjWG2mnPqsSW/yaAfO0AR6I/tJzx4I+oO8Hz5fHgJ7lnyx617S
Hqs+BKDic7yl8sFBvcwsPtsMk+I1qgXuQAHkSJW0r3Of6DFPKn1yxEPi7UqpVJWo0OxOTLHAA+Wp
075lbPr/60p9aym0indlAmNMOwe5QQpHit89WizzEifVdTopqPYNO7ubaXq30Ppvs3XTTBJZEX3M
BSTlEfYkqjBIUmEEgKmYA66T1BsF72tLn5B8LPmrd517BzZp/UoXGD4ggYZ8vM46T88ZXbdDExVh
fubcfRry3RnHu3YskG6nSLfRRfs1g0JMXGilNOepIT0LLxlFlOjlJ9KGNrwZMb1uZn4rsBUNXokz
sUDUn2N9F4PmGRX63bLyp633Y6x7m4Ee6KrWjadrv/JBv0j4yQbE+V1FLRwuMbtRCAPn/Oeet8vc
4zf3wIqTMeb05fsLHQvZb2iYw7Tfhgr8DEy1fXTYp9RafVij/rTmwJxnVDm4E7Z7t2m+HWVm0GHu
aV+7hnyFhCBXnpe6e7/ACch/aSOleeEhGxvhLwMuH1SqKZCZhGp5JN+ilfWAnA7KpPMwc6EKMfDA
QyTTtZm6q4gr0ipQtzccTagYc8kTc4McnCMABbMD0A5oK00/HPpwtSl/pBYBZAVgdmo+8iR+2Clj
ufxS6EtXu6+cWkgNVd94c/iLplxmxrMfqLzOvd3BdmNsQeSp+z3CRzzo5Jr0knkP0Qic1JrogrR7
zWDpyFYJ+BlLGaGNCic/70PkKeUAUMsPp3uMOxu7V/SUheSTSkn3JxtegKw3yJQ2UPlp+hJzAwaH
BxM83+MzVePK8bYgfmg11TPZOFfU59kPCxtCIeXnEQpZaonNqcsjuFmPB4vH1M3GYL/NpyecJYnz
X6nxRJRMMf15zsjb198HWX0pp6bZSFE1yK2i2ddKkDvnvmTYOAZQnvdyYO5S+ueIUjtNv46g7bZC
KqyEDz1XrouIr0ZX3Myyus2uM9ihQQAgtkuBrHJJ4ZwvyMb+0cb8OcPtdAI7GBur6pB92wcTAhEU
hH6HvmjRSGZkCJE3Ms/I52ZfgoKwhHaxU+MmdfpjGei6gKrgIk5IG9vq/3cL+fRAIiitCaKxMA5J
7RiYDp7s/KAr9NMeREPLqpCDxO2LPNCl7lKvC0wtYVc5fnDruuLRHjDvqqP6LJ4r0ImsrZxDibcb
Y01N9xIMbzqDNC7VVVsuokivqLquk25cyS5Z5O+lYY6mWRdxKLDG8CvnAqmFjIcymDr8iGQN7VOn
Q0aWQlWuLIJTbP3Zd7+KzA/I0jEL0/mlIQWw+s/yB6p7PfWYnW12+MEobrG0XAZzui2d5BmOchi4
OEz0WLeGT18nq6VBoD8+N914xetfwsIsEk6wzlKkmraBqa2BurG8pQ7HbRqyfrlpgkMUA4AOH9WE
sUzVgCEfJYIsIQCqjZVJz73yYkmwRJN6NJQnov/K0jgovuIM2kVIt6SrPNlZD9rY3um6S/UskjsK
I9I4XA1UvzUJHUaEA6K37IuRtxeVkCacvam2kc0yXGqg4FK9TBp5beB8nAUgPigapO7fat1VDHvT
1IeTB1cHNOmX+DYqUFAM24cF2S3Dx8k+S9V+FPe47xAE6mlorv9VXBU0RUvFJ+OLkGVkAsUxb4jp
BB9rSoJidl8ZSeNj5JgyWkdCN1DGtzn5gWyHHBkmgr1FYEXOcIrCfzb1CMr9riHP3ZLkopEcPObI
wkkns7JoGIzQhLeQqo4QBJRxwB0lv7UjHY2ELOUMNJz8lkupxjiaoRHQbzKIbJguf5ejAVQO68cd
YOxd2Ed15/r+GjYT1siQpHBotPq5TdDbIOczxskvTrqUufr6WUIws8eaKtd+xhsui6jWlbNhfLVz
4sP+qRZgdVZ4g+Ln5ilPI2d3MtgXpVej3dgZc3PyQtEp71zAZn8rcAP/RycIBM+8bhKATrNRnRbE
cikpB9X0R9hEtceaVwdTERaGcXc2KIK2eJMkHBRolzotfcwj9zWqIF2bg5Gyp6i304OjBIth8gzz
23X6/6q0ZvlvVfOJAosmatTGZoTZKlK3lIjv8/JvMrRA0s1AM7UgGVkD7NVdeePNoQuN0jXG1zaD
x62L1+iDNxEdM+ERYyyxYSUU3bwmTGaq+CVhvmxo2jAyAmmJss3Ne2NvV8kxb1nuQIWOFKZ/l2WL
e9EJe0EeG3eMgzITno6Knng62fXdoFyzc5d+u466fq3BU5hdC2TOJLUIZNttNV63qQC81C6x8d+U
Y4bR5FBITYip8LASIiER0MJmydAIoN453kArcz2HHW4nqOY6k0kX6o/Dr261XUkbvLVDFrtGevzB
fcO2S0rt7owHQyfXJuWQYJ1eOFCpn80IWZAv6RS7uWK/sjh54714tZ384tBMlJFRMD01PJoDAPRx
dZvx0v0SZFvPiq+yka2dxFOz+nrT+D0ZRB05/epzMlYPCsuT+eUzQhcGZLG4eRt0F1kZmboctpxf
pkIGSW35GAKOgCD5wUTwKL9Ppu2lsul3hJY7iL8KUJtNGiOR/ZNHVIQ4DTYSE2TfsFK/72hI0SiM
IAltzRwXNh7zp53SEXya5dfe5i3RJGPF63HLiatJya94m7fPXeSnIYxSQU3VyyjNqHDqmwg7/s8b
CpcR6I76+de2NMzRHck+2ZJcLWImlp8zHAbphoQZNYgmAHkgaHbH3eDZXyg5iP5YvQXnXbpLbHCo
trQH5Z/bgp5OWa/iZ0MKMclCa33XFvM1mPFrGlRsVqm75ta5Vh5xJ9ALNhcL4uArI4OFBbPXzHCt
chDRAT3mntaIdX9AuJCpUSPAYeLD3BmfKcO28Y/Js5NNL+XCTAFFG6X198CnEdeoXtDjSeBTO5F0
RUGLGs6ie+odWQC7MoaYLtO6x5s4EU/kStmelpJwK9BuiaKyGmOe2w0D6X0kWbsnjiazcWTN3akY
eSs0Vrj+5Ti217CRcTUIgssSNTl05FdKE6VpJPnZ1Y941c90sZ9Vm418E57lgeDZBo7QkvRItT1Z
hDfGCkbv+MbhgJg/6uXqlCITW4CN+Z+dRaM73x5Dmq5djzkQUL2WlMu8nZW4D2e1vme6cWu6vzHu
fRLHh28L5Um92CjlWWofkpc12I9b+bJYiMClLIK5b6bsZBXpez6I901riSrKScNbyeZF8bCAQ5jF
q6qKZ44Mf+FLgMdD+bWqlitz2u1uH8FpJ2TiQJXFzSHE7TEa8cqME+thMh2qQXZTNGplvR6L6WdX
nyqpO6ei4cgzz44xebjYHEKDCkS7TV/fRqsi/m09TZ8Ji/2x+9ULwYC2PFZ3xEemc0uOsfk2pvWr
25qHcWwfI3ceKQ6ndcPNvf1qWXgM4M2hogqYU3vEXVLhG+R9amLsjQ2fB8osTOhljGIZ+Xsq9/5K
rg0k+Ucfax9KmpEzcJry5VPohHM1OF8Y+4D0qjoCuwqdfIVzKULbIR0nxY9FjjMpGyg9+elmAntq
Eh9agH/2B2Q6RG2U/VHuIDFy+WZN/ZVdNdavylLscj4nRXeSRRY/ZpFGI7MBOLABW29oxEkcOe9D
KyNKwAHlQeuT4ewViuLb2sKO4m7wUWqPMqA7/kKneomtKnIYCubdKmnvNuKso/MAC9eMnnQDzTXy
1S9YJnJSgBzcRRx4+CHK6rvNoZah++OmvFnikc561MTwUM1HadnoYUWUVBsPyEwvAPcuLSHSp1qY
YT3deJjvST1eZgnNaOnhfcoJZ0n5+J381qrlY2kvJrMpew4ZOQNKIWzfZ5OKA2P/KsAm2h0fjXld
gQA1nFT7CdLQP8SwTliTw2JSmFC3OVlFRuFbQ+7LGdrl+FjUEoJbsqQyrGPlcB2/OnIkBrfRD7VF
9p08+wZdDBOz1sDCPW5jSNIU83wZ2CTY2oigGThG4phIKNysxNPEP5VxwtCYtmfMhWhRD82M+jfD
LUMAHodNAR2R/BA1HUqsuaMgpcfm2srXQOF8X1m9c8LCpuW0/URvG5BDGdkr3Bva22aX+OsLMYTw
S1RkYoqyRsA5ILPBL1kucrEd5qDT51tWiitLu7P+cErUUmjcj6WZe1OFoe+ucpywTPPCDZz5qjdW
hrdsPxNAGYO5Ixeo8FRXIoq57gxfzrdg2RqS2aRQfKq17WfDikOS2kpzCSzFDNhL48BCKzOKP+VY
eKmW4ri3z7aunhVzRjfdnMXyp+vRFMUs6SfZ4QWsmMps0hHG7WQBKPD8nbQ2oy0kluLTtB5rBw/u
wKQqwVdTisyyQQeNTOGQrn5OKFbzL3V5Gyp2r5Vq9ZEwt6Z6SHXzSCbxKB3tvjEfrNKvFSlhxgBp
SYJGKbgHmQFZ13AixpFkkpeZpkiXZ78jxWfj66+gfYUlDwgCbKdztSAA3GEhJCAlfPek5YAf9v/w
dB7LcTNpFn0iRMCbbRmYQjkWWTTaICiJgvc28fRz8M/ELLjobrVEFoHMz9x77qF1OeUREBKqgkIu
xmYBkQps5wm99pE9Wgphj5GrWTxjytF0dngJTkPWB2p0qyFQNN9thnQZXqfEV98HoEG8ht6OBxwL
JOr2S8yQheeq3eu5BG5JPB3MEWWZvGYtOc6zoMYwp/FU65k7w39HRRHRAMH109+k+h8ifs9oSK1C
baCnPJsALIaZONgY2VwsDvhrG7SwjZa6hWUc02I+ZgYaNn62AZNpESgKlD6UvYvaHCb03jbMOw3m
nVAxJQ549Lp7DOl04N9QqM0V9GQSSQJY0XTueIB/50Wxw01FOv6fipTeDR8g22qUagIJcA0bBO1L
rRqHxqg9YA9uImbXRndJ/Q5NYyjSaweBKmVjmZfnTMvvKz21yXsJ+Ba9U2rg+h7yEP/7Os1XKtcR
JXmKO2xaYZ3LxbWgIh34RTSKdpTPsprd7Ylho18xet4keKtqXmb5ii1rO/rCFg8d7NGApe08daf+
DRWwSZXEeGAwGK0khYfvxGV76Jp56eKKOo7UZHMU9LJLzFSzG5nJr9VrfTea8VEtw12rPnAf7sRb
S326GOVZwdlS/5WAUpiuAhLFqEZXx69nQYHL+vroFNpxYCEQ6fmJjZvpIzmkk6UvxuU7c2dhaSs0
L47aoJsH30bNPipMcGafGSeWb5ofd3kvubPNVZxrJvoIOCva3wzpKwivI2qpmEGFlRD/jVmlkrID
AoC8J2AJylzXfct03rlNyvxnqpfv1N77jjrK0EWoQJqVwMWsN8spwjUqsDEDqXHMU9O9FzMM6dw6
R7tpeeaJh3n+8i34lZdITutBdaeCnzQrGU7vyyEYVuOFFghoUIA0r2XaD31sYW+9z3pnb/HJrChj
TVSZ6NyOiQ7+SrGPM8Fa60a7A3ICzg5tvKM4x0kp3U4MLFFQo+zrmc4V5owEK4PKd+yhtcfnsWJL
0Ey+EQu/4kuSdpH8e+HfqssnUJdUMq5rj1tLR+ekm243LTcrJR1pRdaMRg8YponmtGfjRMHQbG4Q
bFdQwLRDlCPoVvxiQWoIkc5cz6uGpe5Hxp+bIJH4j1jTPZuT1AiuarY7QAlqES7mVVSSX1w7oZ3j
Pg8tsZuG4ZxlLJQSyD8l8966CbXROFmsahTTzUAmLXywhqadIb2J+Lf23g/+l1Y0ZOb0AZDmOnTi
S7kQ3TPOQfJgx7Onq9k1KKDWpfX1GSwPM/Y2sryF3YFBlZfjUKoIxaJ+WE6F5ATDtYIct+pZUI7Q
2gptn1vflfZZJjj1NExL5aUZ1mtpRjf+ZoyTan4bo/E5/Gz8c/nNbNtnDFWmlFCI32CmyXZ7znpm
h/a6M/J32e8QA9TLzwyZtiZ5aMjuqWbd0L3easgtOmq8vhPXUtgXAxmeMw27vCzOmMNQtOSICLE0
YpEDtF2kIFvP22RtY6mxCqtbP4sHwMDqvn5TAfelYxTq2Ri2iXWiBHBAz6pCRdJGERamIkM/m/qa
TcwgGZqCbqn1nEijymGCnhSnRCKRAGuDIV0i8CyREkZjDcVbua37KW1CobZhJaZQyxs6th84NjO0
CjUSCPfjaxuMUntdNZM96a7t15d1GO6Z8VXjsyhNLTT+ORaiMKKP7OIhagv8lLgNc3RZi0BeQ9ER
28kp3xrw/GRUY8VpAQ4wLSWKAP3I8eYoLPNw8CBLigJ436dOFqdoMoHmoR1NMGKBFsILnc8ftdL5
mu5aiszbh7qnwiBPn9sx+TPn/YzsdLEmf+gVfxph7KNrUOLDEsvXOkiY2pesdywm93LDsBIB0tr/
0XAyLYV1Lovi/JR1IOwkdkGlKYogRxtOAZQRv4ccmu0JNwq6WvtWCH44ADNr7A4sDy209HNC4Kb4
p0sFbfTqD1HKsHEJeJ1nSk0bxbyqKEGTOkELwgNNQL3kpyYGozrlp6jcxa9xKjY01rHnOVNo8lLy
Dw8DL9g0m9eYjkHZMbOZS2ghCIgTjwMTig3DXX3YBDK7eUhum5eXqQYqqW4XE8y2MDyEgVYeJKJD
1lOmAqvtxlOJK8T0J4OhuiUOsh30yfGr+u6b+my3DPmW5B4xaagXqphWJjSzwZqkjGeTWl5F2Afx
HtiUUyfbCeVKlJerVh0yJqSdfSrUNMTWsp3U0Hgmnckq1mI1BzwuBQWQRL29JhJvHoMT5QIc5NKs
5sVKtAtS1kvHeKRaoMOL6NCP9bl/M5X7kAcR1qsslh5UJvqXnj9liR5Zrw+T/qXVpYeyGgHY7Jcg
SdnYMjZJPPbD4NThi5xhc4d8g4p0laAHVL8cZm4r1W0VTwdMPB0oXac+ZjhPOuSRMRS2jmJJJ1Ko
W5ivgb4YcTqAloXR3KyY04gaNEjkkbWrLcUEwYK6mtpbSrOqZhEfUafa4dbCZGMfxk0SYlg8bG2Y
GkTD29J4o46nsMW7H4mjoFwsZhxhDWimagPKmkfScAdEHQtmH41mw3GzbaXaMNT5XBThJvLg5dRg
OoE8dj3tFSZ48Cn8TLmMmTh2k+IvxONGOQ5Vvf6US+kjx0xOP2msnFzSreSCFdY10b8iFLqbqAIQ
vZtzs5nDsYxD3d1aznpGbH7HLndAgNIYIMd3Dg6V6loAJm6pWqSFCKiJ+Av/u14RQfOUlJ0aGOvN
sGWGysCWmgZMDrtfdqH9ts2nbxgkZtv9C1UcUCp9ax4QaaNOkFfp0DxMs77VdnYlfvcspx2ooVMP
sC42nTBK0B/163VghWO4MRt5tTMxQOvNp5wikemqoDVIQmwYCCe+Aqkvm7t97MAdeQzt35azTO45
NyggTFfQnjpIpTVcNtCZIqSVy/BHHXGCkEUQRccsn12hSa5NjdwcEwl3iVT7yz4/SxrDsX+Kl/cJ
x55x/kBTE5bprsw5pQdoOE28B5151v+wezxbjAM1gMcqT7qolcuX+Zk3UsDwqij39g7qofM0FcrT
mMthIBVUzEGWza+soA7GJN5HOX0q7wtl/AS9sObINBHWIWVMQjGPl9SS0Q+VF1Zj1+5F0+HwLUEr
ynv7CtqhL8I6Ts5Va57tiMHXSRYVENL6aE6ImFHimUQKz015WeL6whgdfVp5GVW0sx5enHkX4yhP
gnaKfG3U/LJhVID/HnbJQUipPyeWx7DCsw45aOeoR6l+TjxT8JUipurJjB1fjFnG1k+sFs86QMBj
yrNugDhJ7q1Rv6DgOnHC9zXxenLn279Uuw6B0uU5jBk2YLCTONwzk/FjZZ40pQstWQ8zuzir6x85
sl0LJpqNQp1xYTlTfh1THRFufRFOjiOTuI0OoXcPpq19GyDriRW0D/dN26jXvNrTsYVRq6DZtdGl
N+yPMcJv8rDIIXQvs8/VyYkYPRozNnTTz8sqGIxDNjr76SGCDZ1SkwWkLrrbpPTxdeVpCWN+AM56
Q+27nGp6u9VwM6Pyh0I9ZaV6mlD5SZQxfOMjSrCkOMesjlW2PSxEYD8t38yxdEhq+CJ5XU5HiRkY
E6oGkTrMFqO8seZgNX8RTL34o5XDBKXYXXt6PntbTciKb6HhXJln44X1NJYFDe18hBvp9airxpux
0T+iABHIZWqzG/pdB/lzh/R52J/ARLiDXqD+wa8POXcfl0CzQoSQlynVrtw6t7E07xZg6XgC0tqt
+HGVR2GA9dfnU/q6SslNTuObbCMZnIfrmjugm9FnG+AfIyO0DuOukgEzgpkAeKByQmiL3y6O55Q8
dnBoY0IlyGkzY3/dGnh9DOLsQ1lNKmUW84lnvRo7rc0edg9PeLT23TC/afr0nP9pXcoSBVczX+ZK
HHFOam1fEUpxTKfhNLJs60x27bN6azPrkuHOJAOtytA9jIwM1mRvTZuo9Rhvni4oRdaA5o+iSL8b
t89OUa4wkvOmvR1kfo/93rqFHSl1RIyAZUrVN6dQX0cSQLf4ls51IP5l0o9KRUFc4CTBop6wQ3a5
nz1x1h7aEU7L00r6E0VLwlIy1bWdtXiOZLHQnxC1sm6Uf8vk1GbbxNg55ZBebQspx8RIh3ivnv8c
ScjUYeGNbm6/SFPvt2zuCwQYzdOpIElZ6Hlm7IJQXNaH7TC70byR/5+lf6wxaSYGkUfIEtdMQ1Z0
dQCGKRraG0m7G1C9ZkIFAA9n7Mo2+i83Hyk7VyvnNSnP1KNH2yHPkJEmhwKC8g4Bi96bx4YQmmij
rZUvOuvdReXXMobMwnDtWZR/KUQ3Rj28iRZcBZm3UuhzAPerItpGY3dn0jOufCJI5mtD9zQQP1Vi
3KQyftE/0IJEyMSg/EQKVi8DWSy3PeTSUyMTupWYJ0Wb2TEkm6jwgFRtl7O51QAoZUggTHiRS7J7
ognVMLR0/+3OPhxJ+5CM5sMukpukfcXr4snMigTl0iAFvVhpJCRfQolhp7anYp2pk20agf7hWaQv
mzSls3o/I43Ud7rvAkW89uMQF6iVbon2rBf/evgbnQKGS9F85CHEpDisYmPdK9gLinPH6ndhhq8x
w2dBCUtFbg8DibPVYgML7dyaj3svsFqPUOiztHGb+bYOMQrwlFHvwkeuI1W1s401xR8m2hG3f8tw
MVFwo26Lkp2kybS1bF2YKi4II0YmmrnzwqboTKrLOSEGZBtDKhUI7NCa613HpRVA9VfFX661UbJd
eLcnTQUsalFsp4Gz1ME6dEFDrgE2rYFd9oyqbka0Y1uQ2MtfPH5uxutgjGdLxQVhZhfUlnrWXStO
IORrnq7e0Wdtm/2SH7HloDJR48atsyuwFUOrqP/KzL2ZsQAYvjjpcEVdfpH532nQNAMoyk/KySdR
lQ6s2hpgN4QcbAWhwsCHltArkUpb7EJiZGX45AmUtzQfQkUhJRcp0y5mAq9ZuznaS2d0ruTZkUqU
c+cXyq+yvSUMYDRsNTli/Tj5raIOHZz5bJdWqPYJ8U0MOlCNVAe2uftYy0O16FD3W5fRZjz2wvHx
nzY6Wy4GWHOG6KFqnaRZHFo2pu15qEp8oflNMeybWaj31ynxix6sNsR7MOG39JbBzrNLCDV9d8P6
cIsEvZkUmghQ+KQ8I3llPdlo2us8tU9+T3qHLvfQpf8U8CKxHr0QND9OGEyxnmHrLTGZjmb5kH+r
kfRoRPs6K/1rrX1HensupRDDQcaRUADu7dF3tsopF8Mp5+BZ5O4qNO1ijdinWKAwpKqQ5LcPk726
oX5WudjpFfik+AMYHHY2Vf7bogH/69TTEaEKbln7gKz4YCVv2Jx3ypCzjgTyz19W8gQ1LxqiPxss
qiIIvTQX5fDHUppzRo2GQdOwcWDFJDswWTgmg33o42+X+XX74vQxSkMf3VYxfY8atoZv2ZkeyXrL
0wqNIMkbhmuS7suv7kh2OVXnvhWk5yo4OZn1aKgsE24Myyr3X2ST2L87hOqW4jnkowynrxWfiLpL
Oxq/X8o/81MdCVyr7A1qRtSB62zBUxILhXiiXJoDXQwB5EIUwWVgjbSv2LslJhTmo8I3l6JOBhXQ
1xAn9wP1AMlOxIldWXfRn9zUtD4XdXS2aDbwk18Y19NumKDJEQlFWf9W4AMjPgbMluWly4e0YBek
O8B0j5YYQfyI2XpiyqkLFoOCfewwokFiH7OZ1KWTw5gWQA4eg/TExDwQEYrWgeXhQDlc77t6Cpo2
dJgNynqEl4QecnguvySsH90ZOF4mLk6OERgxOeyamumhikBo4k/S5ji/StTQSgMT3GipniJcE+h+
aynk80zT9mrMX3AF4aa+stPGX+ZM+dsy5m89fPEZdqP1kT1TBl+BOr/r9q8tMIygXWam6DKmEZEM
PowO/WyenZhlA7ra40kfdL6TsFQfhczGPN14B4Fi3QeJY+UswOjI2fcUVydU52g0fNJNZspjfwWy
rOMwGXGY5Ka+l+OnarHWwHQpWdje8atBa8P0lZasWsrVs5IclQUqigFNH8lIEvDK6KCQtRbJJBTp
OLoTVwfLq2aqK8WJl0L5ah61GF4juXrTN+/+S1uh+jd3LXtdwQ5DNZmcL+ge+ALX7Ndm4zHDe5io
ftjhXiRpM/3vBX7wATKTMFlvqF6H64+YN2/VVYTsilcOpa/zxfeCiLDxt98FPALDaXZa34dgXMg1
uNqOftkmqxGT1UYYYTsXp/nNYLis036NKqYOzHGInxHfTqjpUTOSeyiBmrelcETgomErA5/d9iHI
3Mr6nBaCzXOfdIYxxTsvsVaI3C4yXFja0PHvtvNbtkg+dgCrtT5BWHEPzxnHqsLz2ZZehz6VU8d1
3rOmA0hLCL39amoPctgEbg0Va8tyLdBY1dUfnBfcSXedoIek447PtdCRviZMr818ReOCU8K4laV9
jyhOicVeczbAA4mCKxuOf00nX5aVHsV5a1SwZgBNuWdm66OMlo+1Sz6moXhX6kOlEryqFHyQo0tq
6BwZqJovK/vxmNYouYlKMDqEaa/VofRT6S6bOUAfpStwwEpS7KHQ8EyyBfTVHSXM9j21/rfZ9Aht
UNL3R6fmSCkMelrml7nDXex4C1/4q1ICk5h7pgPxXvbFsS128NZuK4mxn6IWwEMXIflBJ986TAjW
xY0qIAlswzWUGdhHD2WdnmLOFki0LJSkgBVYsInrUmaU06Idudr4fWr/UQXyAvI5/z0cFYjiwBG6
56Rw2TPBxASNsqe0mqOR7uMpCqH2xC2DVCXyZspc3nfz0iJSmiSYaG6ffidcvisjoYGRkMJEgR2P
kWc328yuM2JHdcHxEuuhwlDQwdeB8gOzGEqFIXHu27O6NK+IqU42NKRell5yGvqseg4Ic1LjvTd1
V0k+6+h3h/Bq/bbYN07G2wgWJ9dKvgPoiiL34snyWt7dBTrv4KVkOGt1zVh+JjsMJx5WAkk1gaa3
bk1MUztv8lpEGHY6eTVrD7qkq0NJgjQpLnh74eMS7CVedXnxB1CpcbDicRRSGerKw2IfNbbVy7pC
RieUN61iT7Wqs/ZEpMsskGxPxGc9boj4b9dCXMmhHUuc7WOImfQWDeJK9ibeyrhNobb0jEChX0CF
wNyEr2oweE/wVQ2EhcRB0soBpN0SU0JlTrABn6mUeAJdL6EVlHX9va1RsP8f6r4mnjmKWEK9WqhX
2lGlNlTuxorsCkguayDkPBDaLHewhStDi57YcxH0I6ElWCx0iqTfjVheMBBH26KoKN1eVo8qDyJM
4NcZayLh66K6q511j9BCLAqzLMdByAbOjr9vVbgAacblEfIbQXiqV0I7XvDomUCWGRhuw0FIluuB
6uUwYiWpu1MCZ16ZqkMBk6HdmAwbtqqEecTkg9S0FqaeGY+nZ9Klu+pBwMwha/8Z/F7JyUAR1p3W
EriYxF4EvarBSnai3cAg1VSk1imodfHeGHhvFkv2gL6h43Cbfc9MVaGItFe2acjT702KN5GMAa3E
ZBon11T+05TdtlAeCvma4PFW149t/V108rnZ7eWEkHqEWhJ1+gDjzekqaC0O83/S4QyUYwNHMASb
K0Lt6/ZErrMJilpAZ2egAttqBusWa6FE2aXP/+oKNTfkkEQA9WGlwhuzlAO+GwxEZPUcJMSMk0LL
aVYnWc9C5vQNNGvwv29iyg5bM7VyaOdl69Hv+w7GtNhSgs1KmmN3MQQjweaACIr5zl9CB5oNE6ud
GvUzx+ms07FVzuQaPbsp9bfJJnDO3Q5aGhERkcNOhXKyRfdMCI7zH2XM5oNzEFBKyevQoR1uHR/y
RGAqFtqKWd7m+Tm7z8zT0FgnCaUbtG0Jcj3j7oPxbiNRKg1oVmTSaTiF46p1NcdyCxQI/RiKsjgy
jZWaSz+TFk5kHo8ksvW3csUhOVzA23oRLj7WV6q8+g6vfdY/QUZCf/MNGwSKFgUCw3nHGF28dfDd
cEywhdonNJ64rlvz1hlM7jta62YINWZLjlWcx5oxPUJaoP+ULoQFwsK7IpAgD+NroBeFgFoir0f9
WxCLkzedb073iVAfKAS+RUBUjc0LrSoyajNfLhaJJhlRogw8d1LRvFNuyhUyLOalOf6cBq/ARFvM
Anq1utdUaC+UKnvJEVgyUFEPLj33KFde0tNGgnZcNnzs+jNa/+riO2W+psw35q4FWeD2jDAX7c+W
PVj3nn6e5+pitM1BoEMioI3AkvquNn7C0EdvozuMVw3PNmPLk/2R89w3UMwN/U3Zei322dhAOCuJ
kCDpAMI67+Zu/43xWgTx/EnBZK0plqNXnGM7fkh0vS00l5YzTjD2xo5zomkGZqrC7SJUqhllIEKH
mu9pnPNzy7CNFqFmfnDUfkDgQ/1PlzvtikqSEqK7iSDY84oFs6aBLmH2JguSDbaSCQ5fKE9LUE8E
pJxmJH4t+Gje7M2zuSgofpF9D6Ru04Fv5AGtxrNEyXoukW3XYg67iKAnkwVPu9PJ2JnI2FnZuEQv
/O/KKBC+/xuJWx11An5jVO1706qIwpBdg4Q1qXzDBPXMxBvTQBuhUo67ioRiQfSdecXOfTZQdCXq
J/zzF3yAHRhinJ5KWYb/ZUXmQxoIda90d9l+yHhYwAb7JagEGPto7GwlqHBOIRfZ6AaH/h6xLsz5
8e0qQUDEaqVlnkUAo4V+jAH/gryrF5Rr9LptfhbklOazjLUxvSJhPvbly4RJVUuxRhLpS+QPuRm8
ITe955YT37qGqS1HIG3rQU9PPWEql3e1Nh34FQgzJxQCqFa0AZAGXsbfMTqzZVO/aYTI6HT9Xprl
bGRHv67a/04m5Qe/qoFFFi+1+Z/+h2BflNr9daYLTYlXS9qW1R+ytvIlQ5O1VDiarNNSjKSwNgdD
V895jpwlA0XZyYHT9id1icOMbkINO08j5pSGatCKIDK7PZuTKCp8Vq8QBSO/mbtgA91yrRq30aKV
HJg9/NJUnCtSR56O6S0pIv7nqqTneMZkq4lLnLGWOqaMicY0Oxq0LIy9VuDSXZaC8a78zlNxnihV
5QtGIcV7X6EY65dr1gJM2eH7OdhcvxLD1mUbtoI3FREAz9FTtIYBV+HqM6Qs7EQZBc1zYxLIHEyt
U4YW/wrCXQOh1R6W9S6Dslj4WYdc9o9OxrrBb3wapRB1GYNa1JT+Gi+HudDuq+7cuMtvMXEjsBTh
zT6kU46Pn+1iWE3nGXV3vDeG2auxFzOSIpjPPkoA6PCamQibK64nq8X54i9PYNRul5iI9gvO8NFv
u5xpqL7D3+8PmCdUqQmQijBTgnrtXDSBwWDvFP2LNtovcnTIRHMTk3UBPISPpt+yfcT0/5eVymW1
JK+x8mct/1hjxXYvLM3noPCkjVvej0KmaPMpracIudhs+PWwL5AFSzw0NnEHDSl+Ro8AoANJxE6+
ob9gu9pBcI3ln16JQ4tcQXh14y+JcDRytzJz8iznPAMqhZaKPKKTfUJ48JseY2nFGYF/hilTrzKG
644qpIuKXiSRG3eOLYxiPQUPvLfjzPxbQqyxsRMlREa4Wu0tlIZDhiwXnwHG9uwMsnlNSBFYEzTm
S37Jm0PP8KFlaKN33a00sluX3Ud5PQ4aqerAYDeVUHPTUXcxJkb4ma0kgMDkqtJTqjFGIq5ap5iv
KeJ7g4T7WT+imMtH9gTI4CTZ+JSm7KvMCJ9HYI+bxGnXD7F07xtMp/y7RP21KxpanvRAQE82P1JO
kUjH9XHPeYMRORz08WODMwzRuSJlAA+XiYfJMiC0B5udYNI4RxvHn8BIGKUWjLj3B8IC1hRo9YlM
08UENzPl/owoQcoqPytpnUx0xeCd6tErC4TDuK5wHHrWUHh5LbFzQ/fM/lH7suz5pszdlflxwRgL
PQ2lIvkz0ersan3ZyXTtM6o1RpTHGtFtiXupdxRUn8MBAy2L4LA3g7781VHRivOo6Y+5616GQdy0
HkY6EzkZ3zxaiYRr4VSRw7qkhBWjiqm79mWJowfHYF4ciS9h+wZtit2YipATBawMlyyL20fPwrYA
T6oE8FijbD62oIpzUbNZJjBmXXycD9y6EvuSDARUxXk1dd/TwjyCc5udIouZzcChrzYKx963R8Pr
4QRUbgcWlN2rPXVEPphHeUnQJN6qvuIJJy11yPdkQadEqaU1HSbIYQb2AJOyYe8ge+oh/xIdPcuv
jfGS0SPlOCAx22+f10Dj1vJ5NZTYBpvgMtlvH1kKfV4D8oROmewD9ER3JExmNnldn3gxoRwpJ30e
v4MkzijeiHYnmLpb2R40C9yc5d4PfH/TWcugZSC3mq75l42qE38t2o0cEgojS5dIDVemBqm3OC/n
nHVsVaCDapoP6tBBXfF3ocyp1ZEYMvXViIrHouC1AbcMfwInsqDPaFgBpKTPjCDzuFRggyzMXYKS
XPn0k/ywQ3eCeny0gR5stGNGr/KAiNfgT0moQgvOx00s7m7xhcuzplHSODxotXZbxda2FamTwG5B
qEgp2DmiLmyBe5x+pH6Z6twd0GiXoHzlA+MpV1UgGLFT7VqcUL8LTI5ST2QLWq1oAEXEi2pbu5gz
iwCWe8smQDEIMeYJHhhaXZoLAzVekXszIzORQimVMRkgpM7eh3TGjl3fC0W/qVN104aDVcNdZ7hN
scOx+KElGgkJvOqIcBLpzGm1L6rvGPFHwuawg9+2grFLK6ou+lDm/rp1Wzj5kgT+D/M4rLI0pnYx
BIqqnFbxpWI4ZZbwGZO1y76uo/iKAZnJtK7oWWR4QbV9EQ2bHKAS3Fcc1S0houmKShBNO32hB8uQ
DUBYdxSoTRFurjfoBQYXcm7giur2av+B3S6Y2v4+mftq7bmTZz9LuOQXzRe56iuaDJ9h9XuBDnLm
jgko3mk6DTJ/stepiR+l7twRlDtpTnAKWmR0HCNDTMEeD5gYg6rkf9/IvLLAvDwmpHYaAtuGo86R
yyBZi11GwF9/JyzUxUFL1KKfgc5tcUKoCee+0rxuoZSG/mqjk5+7u5bqrIr34q0hITe5JhZJETMB
IsBPUQonpuYVKuZZcKFoVPFSdqjQRl/NIUatv7jIebtlHwuPZj+cSjwMOXkg8nvJ/2blCbcuWF3w
Kc+ila5m3F1pjkliTHH8dMcJ/RUJ2BZFNXXcjrGen6IBW2dMdWiN5vKpfeNKU8rTBHfvp5/2nFnB
DPFyC85i9qKqKdTjGZsVp81fLMRiuWfLRC1ZB6bxLe9QICCnsG/Vr6jvXdq/jqHhtL+Of9EdnDqV
CXXrBITmhFDCJrgI4MOxqKDGYidA5JdW/ElTOMAImXQHATBCJkFc6pL+rBwm6M/RuVvxK4otFsY7
aALlRU+/6Cyw5+MvJX8b5DfOTpKklT9JlpKVRG4binjwcFu2h8RezsGMQ2GBwJ195rC57eQWQwoW
gzJ6cyTJtxtSJes96+XtjtnL5ScB9smGQOp5iG1GA/rRkB4VCfbxLUMHNaf5a+wuGS5kHkocYA4K
FjovR+fBQkNcAvRgjqVPO9j232hLgB2o7kKkQVwdyA5JShapoe1mvnbMiNKOVNsnaaIgFS/m0DZ5
lZwcbO1nWi2nKMWKmff8CGihJqIbm56YC97t/HUo/ikrV21i7zpnPZvRABQnu677MUHBIRMQjiy1
Aa9iklkqYOCzMTqauH7FKIfFdZkT6PXWTYKpt6zW1dRJ3SBAfbL0nSGGs2NCsgobEKY9eaMzF/sK
l5QMWGHs9MJmapXvDJJoNHFbTxzeHwh89L8SepH9WgsQd0eLAg7tqjEw8hUPjGwCGhEGu1pddr34
yGDnWcx6S2bOEZQvLQ6czCIsjkGLU/k5lSvhxmh65OzRJS89BgNNk3Z4ZtDCbXrP+tixGt1BHVD6
9w4MExfAnD0cBpblXwctoeiSW4uz12BYPze4gq4rywgsiSajpBIFg0NR7by3DPlw+M9vA75kDpqG
MVILzDAxJAwEQd1jneaOM4mXjCrrkBBXr4z90URha6GwjQn/aTj3JbPdWZXgtuK5JDspNgKlaE4J
vaJeXpL222FKAfn8sBivo6DOa85T+pNKX8BA+wXYP+DQ4q17ttNVn+yrrla3ju1cTrGHEm1X1fs+
H+9FRZutJZ417wr29HJq7DAM78lAHicI7Jmb0RAJQFOa87HqI1T/vVO/T2LZo/0aq+Y1RtPgxOIp
5PJ94DFVtLAwJMYoZAvtjc4Ix0lGu3ysQZOvjY7DFbw4E3YLaqREgBNwrInvOP1CY6u1P/mXdKI7
3wzhFkrqJFx0tsWsMwumabPiuGCm3O3zllGnjn9nIktMxA6MZgruQCbtbrKxYwdIOhSFEkVhXn+u
rdudtlw0maBAleu4ZRqkhwlRGxpxSUP1YfMvNMilNGd5LOy+94vzpQ63Gc6AZCOsfaY/M7L/4TB9
MH+dsEynQE8xE4M8GW5KtO8ztk35wdLVkwpA1dBx4LdRgH9Bwtw0/vABPpwMwNDJlsS5TO/2Ajih
my99aVxrh9ELiVS2G5e9ly8YciFKp8i4WOD2M2Eaan8EwJLIlK7oZttM8luFTOxkOigGIPSDY6LG
NR7j4SzVfzWUSFS18vKaJ0edfDGWcfAlWLg5BZJDeKYOX8q+IGzOxNHWMjB9X2DLE3CuuroNwVU/
RO3beF6wCpuJjOjon0mZn9uAbaNmd2WTQYzZ3vjXgylt8Vxue5O6xFeI51Jha4LXk26hwJXM333V
nYzZKjAL8pyMfV4+yWfoKFXfAXxb67GDBD0zYNYhvi0MlKy5wsdypl5L/ce9AT9Y7vvkTw7ZFFvN
WTPQP9r6oRzGA5QVyle3ByjAZEw5w1O9SHN5kpy7sMb7VDgv2Zgf9RhOFUNOtE+ExcNEaQsE/qjx
FiB9iq+DXkvwPWoGPlPHszhmWvghCJav8Upuj5lczU9QNp4+K7uCD4BSCHISpC0aegkBALxQmUy1
kk6ANJ6NbIOye+pZGtBoTYM/yIpXs55M03ILMQ8iRsZcYxie6cB/a7z1Mx/Fkh8kTC9etgR2+eJQ
TLPo4HKEuCdDQhPznZQMVXkk4mILuFemecX91amXmIj3qkTaQegguBPMy58mdmYCV8m9wEZVBxpA
gY7cKQFNIJLZSRC4Ru5BX8HeO5iifGPi+D80nVdzpMi6RX8REXiS16Iob2VK5oWQ1BIeEm9+/V3M
vTdi+syZiZ7uVgkyP7P32lWCUw8dscjOQYgoZRkIMfiK2dtDTN4OZNBrmNBCx1lBBmvK+UbyAHZa
ODW5511UeC5RzcDU/YlVbAHP5MzjnqjxuMNDNnz3MYkn46u71SC4O/gimXhjTsVDFfiSycdI6xrl
mHIJU81nqDc2XiRBh70338rpN6XjZkVsl5AZVGhxOmZsXzVmX7KmhaaJgKV6jSTugSurz8G6Yv4g
EIkgE3tTItiom99wHkiKdA3twMo/sHYFmugEyU+6yzOczHO9L/Lw4BTfjYKHI495TNAVlu2xdglC
ZoRQ7IK8Bm5Kf4QTTCtZ8gJ8fh4ar2s8y61IMWBr3wvw+352Rg97DLJ3CcFf3ePUPygEkWefz8/t
4PMtiSPWN06Pz6BbARR4dfNvUqyAhCYrW5EXtbOJxoU6rfvPrtkdgxnHNyf0rBCpCbqceExj08Oq
4BkuwPHH8jZH+iFNPyf2Mqs+dqEvIM+IMxAoxc40/kqjfDdpdrvkpY7MtzwJHhKdD2uwYX4b8SdM
PMaLtjbHhtX15D+yLQfQIwD0YNAOoAYt/7jAC4aGrRQiIww+8h40QEGmybMFOm8pLzObKUuzUOIN
yJu0w/BMf9RoKCzWU4+MIEtQpPP51yeyyTJtX5MhkRSB36oEtvIbxPSEET2hTQwnGPOanhAMIIuC
uQWrZBmoyKd9RqZTS9wdSWxK22GViU/6mwCRW1L5pQYuv8QAQs58gB+kte+nxYoYrsKrPYy+3igU
HOVt7GriP8NT3ZsHvtyDm0+HXikPM2Jc9uIGjhHMlbb1SXpLhrnOATVmk4iARWBC6+VYW062RVEY
if4UZh3M0lUvoqM1OoeyFr4kN76vDmb44ab/IitlPbBxjJogh+I6zPHNTm0m29W9Y9mud8F9V8A9
5I11qSNLYkJXmMeaFzPsnl26PEg3XuVal7wnTiJhlRAXfKLpiRbbMRGOx16lKKRojrzXYJavPXNP
qlfp0DGcsBrvI2KFTKA1RZifBu3JUh6C0ZRCzhdSdmbXNhKcypsiY2fTezCDVRdziFFe63FYViqw
Ga1TEHyrLNu0yeLAxeoqgh14MuiMTaFvF2hF5i1ooxWtCXnRVOqc6FLL9wXOZBdGXQ2ilcoFXxo/
pbl0innukZqUIKcIjPR7FKc6xpk+ReqhbbMn3URj6n5LKyEKiqYApgLogk0nP1SmTwM6diS0oOEB
I2Z+Bi6L8HQgEFiL+sQfy4HjO76mSOHH6qdsSbSaqVWxhCBvZM6Sf8ZDchYdPdKPVsKrQQ3WMryG
FlIbiCMba4Wr6b0zCdLhplW4RfqQocIgwLHeCUiyo8dg0RtWpxp6SrEr421mBqCqybfV0PqKL4PK
FmPFWr1iK7mRTr9vB/wUM8KAeTpOP7EFAb2PTlEYeWrDKnORnVaMDDS/D8hxo6qa08Pyp5nlYyEz
QRbYzPV81kDXiDG5iB5AlADkgX7XHE4uP3BQnIwohBLDswYCK1M9B/e9yKCBh9WWx7sMEA274oge
IO/RdjB3ZZDpcCB2GN6bU2e2z7Ipnqvco324qaB9KdnAYRfLNw30QmX/JrQV/2juXHDal6UiHqnk
6mbYRhgdR1JjAlvjaFzDUVn3rmezajWkcypBaPSWihrLizDrEkzSgPWJQbqOTMhyrH9JwHtU/zOI
KinUGI9/5nHSXNChvQzEhtN7csZVmwhPJX1xrzXnpsxOAk4YsR2eZI1h0mQsYen9PWXfvoTBVSze
ln27UbHjADkWOjtdtTjFKeHRFgR4RgKVx6CAGlGgLqytrQq7BnpRbP8pHSFl2Q4aGxx/vgrchdwJ
DKSmAQwfFg2CtjDKIkRAJJplz6SlPLv1T0zAyojLIXVIe3eDZ3MgyvzPtp4cVupawtoMJLIJTHcq
jhogSPkxO/khr2NgFPoeES3mWLdLThmtPVtWRYgjYpiDK3jvIRt/M+bSAbWNBS42KG3FxIJT2zWS
e445yTRG/uSyBOdtpA7jG3dwgZK082ccfIW58R4xl3Wz5yyHpYkeDeNa+WrlOOBE4unvUfCsqnAV
eWeGuL+Z0XxLFm3Hj447QOTdWbXEKc6kx7jU//JHApz0kqrMhzSOnSJfysLU2cF03ZWUhRmVVUFZ
qFIWmg3ahU6/NVgSxSaw/xIRrtPmHakwY0UwHqO1C3Nl1/tmr1yLOrtNvOckZbSIoeJ6ZXasISYW
QDq2+/nQ4M4lP/VQ8cHFrbUv+eCaIibYNakg86mLVT3ylmDm5RHsLDT/7nSQlTgAl1GNg4UdKIQr
Y/JDamgBJ6Q047hZfMWlskPJ4ugHU6TXjNU6SICLVOdz2lunjG9IwkJ90C6Oea8wxAAHz2LYseR4
j0myL0kJ7z8nF0k3oaQoxJprqf2QokiEcBo+W1wmk+oFMKMNvUV8CggDHnbHyEAQedHi5HP96YVA
wxzLCyNHm1iUiFl/w6zfomAadZToNN/YD0zUIyyEpvbKoAv1xUvhKxYzKbbrM9v1FBUAQ046OlaF
oFy4Ot3u2CN3k149pDe+tJumvldEK3HarweGJKo2Y9kwPa4GhoRo1uYZTQ6xXSqHMwueBiW0DGeM
yj8mZH6D4WPe8HcZ+DyhEqk+1FtijPq1UQGWhKE2gj6h1U3hVS4DShLOdLSQrHL3GjQURc0xaZH+
wf/PGPzYFBVM1NJa7ibtUiP6iNg3BRBZAINFkbsMzKoZbxZaWeyDqzQl/7LCPQeWvi7+9QHagk7f
9jImq6Olu8RtZ7i7uk1QKMh9dYoFnoDyt35EZJ1O2Mvi+RaSkAz+aZ4JXyE8wJqQU5JdyeMucWsk
OIlYo/b1o4HawB8hQYVb5Z/DiaEbJhibIBFw3HWmc89ARrpW0ADaiap20yr2ztn2bo9wGS0Sz9XU
Cb4wa8cIDbGX9ECdrEiHEIS0cxbmiH3wc4Fn+g1LSsodMAa05sNLRnZnDzlTR49jMlDuh2FLwQeZ
sakqZL+fg0oRhdB6wI9GlzHMwzEmvLc9R8I6d1V3Yhg8ll6iPEa4g3pKnmp1CE3KrPSqJBHon5Yj
Fv1xFO7LWN+yAGCMAfl8Vh6lIMZW8rS90WpEzJiTeBM6GdSD66i6RBKT+nbuWJzGAZWwhnBxgggI
wm8iD2XCqoI+gZWwIDBWrpzqUe3dUu7tNN5rrruzyUEwGa+q0brWt4stVXMp4eJzCYOYo/EUpfna
zl6XQw/pLM71hqQ/krFIfII88pSPCKCafxnR1FWK1i38b/445+Y2LtG7dasSU9uMpoJFQA3g0GL2
EqJCCFm+KsxFSRRKCnvfks/djh9oJxi7AQgjY3Hw+1phSVT/aka3Vhb8WOG5zT+w5+2UnBxDHNo6
QFx4d7qG/TD95bVMkQ6yKDFnbh5JgLnGKGOJsFFD2gsMCy1BKfG41oDkD0RI2HjhybOARqXqCOcE
Z6BdEeNEZEJ9HcrAS9FLWShQgMLr7i5nCDuE1OPyqR3c+8SahsEzXKSgZwVZ5FsNhNQiSNND9LIY
bTp2QhOf3DLh0nY8qo2lgk5TOCetx8i/yqJwp7EkkRlmefk9f3bsJFvG/dq1JoFhrNly44gEExLM
V6Fgn0umK34UjLhREW1zwj1q487anGNG9bIpR1UvdwzLQOAR4Y1+mOXXxgguiQDvWpNsYpBcTY5S
1ng5fl7opRCXj/Cujwk0qm2LOamDL1cdZ7bzy++5vDnmn8iHa66VV9G6l5IxdUoNSSKtgwO3mpgS
MVGpGZFyBQquJrEi0pfxkIBX+lq32c2iOQ6HBkamfpmVZ8h8O7Ijcz4lO/xePo+5onKdn/HME/x4
MJAZj4bGN8NaG+G1ItocN7SJl20o0isFbhu+0QXopNQU0Wq5VYpZWdVUoFMtdnLGt8TAc62Alo3j
eB/FXjZ/6ppJ4CU6qbvWRTeSwFdWb/iEerwZuvNYhJBG95SAsyfq5BKk2TojFNpi9p4oxp5EnD0k
Y0Cp6zR9+qIK+OLANBdK6FbRPgGDDfROFh+m2KgvpXYBPD2XDuJ0IqMgGUSqL5t6QfN1znhwmXoq
05kwCs8GQz1xcSoM9ws+BE2ZtizGyn7doQxiC7hRkDJ3xtpFA1jDLS6HcUWARkQ5E+xVDPoUAPnV
PLE5GreooydUXO86cJEGztfGVNcOq3LB5TU4Vw4/oqY6oA7dM8DwRalVRdjB4mfgmsxvyY3BMaBR
z/GDEAPnS+g3xhd1h+YzX08EJCE0a9h/J8VDJ8aGAXTSe0syhhHBDZCecD8L/skFcg8Og1WsGl06
HJgmfBd+Q+fPwcAzoFXhNbwrXKs2I3YerSbxSGnpi5+kuZnmd2cmnCcZXwopuiyqejaZuqdaxKET
M42OjoHnijmeBzwVl4UARAzcb5ACL8aTEahcqPRE2gX2vYbEQXBWQUnhaZXWi0nDZUILsjkOmYBa
bDzVkyCBmflY7vyzsbZ2EP7QLGEOHGfmTSwX6YBoXGFlsorqffV9JpBmhiMabql8vKr8AL3Tjuz3
Dd4I7ueQ3gDqVR7k5zm4Ne9Fb10NMfiDyWmqo12A1IXR0I9650Wpai/Ctep8s1jaUHvOan7QcDHk
znc9o8gAx9iS7o1MlBweDtTyXYkZ8tGxAA4uIfAORoQdZr5M9b5DJiPKOxF4gj+D1JTXEHUAHqh1
mDNF4Cc6+GBS2GWeKyg6Ohflj3NPjV9osv6sFztVvLadcWIycgqNx+IkCCd96877DARJjI0+pXL7
nLBsu4Y82NFTbFAPczR2SouFjpFSy04KhXaQlRtgR54I+rVLGFRuPSUlwzr2OBAVwOjwpSzQRy/S
pxd3zq+ssG+hrq31xfGjaaiKQw9bc0RxwxmIZB2S6LLsr47EMa6mgWZTsU9m51UwaAzSfQqHpDxH
3VsDtHKddlB+FE6/kj2/JSq4ELAM6s9DYYcH8j0kltokxeeNZEa0Bd4r+yw4UFW3eOkhiWFtjvCa
Fyy6decnibAX5Zz4OJlvDS2Rgz04JNAHZKCBxk11WRY4uxpgxdAsyJp9xmguJ8Qz6DFoA40PspfI
QZFfaYv5fZcO1tbAkU/hEmcdV/xWi9g4FrS2vBepmL2IOIGsfbVntB1hhKdWsltZEWV20k0Gr3fa
VKuwDi0iDR0zgDCgZc70LFA2GDMthMnGMQ5GgZ7nta8o3hzWMV8GjKCcbiBTIYNhvdpq5WXYtDxv
Jj3fGDKlpFJrMKqUCAcVnwf8OY+m5yEMDjE+2jhhk04mTSNg/4VbOeP1mA+k4R0cPjTioEhvQqId
zLdqZvzIgzsBXyUONPdVAkiuIU3toN5miWXZxhgxpD52HyRSO8I94eL3j9HvrPwhbZ3MB+tlJEZK
9slJzG+dVNApl1wjhFaQdEMQQgaj3/ESOz23MrxrCUFpcaFdVOr5wSHDD9FojQ2u1FbYx73xtRsz
fP3hp5z5jvA21fq0adxXh2dWtYGo5KjtLN/R640zVCwbX8eU9ZO1KcgjzmeHWci4kW4K2WaroZnP
cK50tnGNMn2FMhnR0TqtHchGiBAmkhcguXfk5vz0Qb5R2eSU7jXP9E3cklcxyDVUSnxxwXQYTPsA
pKo0ir06tGiVGR4vfiGdoxSFr5Uc+ohLkOIcS8S/HusSJh4XfxE9U7L4eAZGUFp0ojBSwvHO1pbU
MKSF3ODqpssV/ymL0c2EfsfDVNgJ4KX6IILwyBGX5/sOnVHHa9rDvBqy+BBcWTLh4WgOMugPDbQI
pyWwLHoppPqcGuVa8EvCAmNoj2xKI/gKQYO5hEERb0ieuTOeY5o1t/CBf7gYD5fCnSy8vRb2ftfc
l1V2p+Y77nvSulZtCyzP/a6Gak2/vu/pZR3QAJJelqaIBYPLK9p+Be9OnFxNvcMdyG6YSj1r1FPJ
qVxToOdo7PqJoUF9ianaZhsCFxLlggVVW5TbDqtoDp6mTX6BCeeoMupPjHCNWKKiEGhrVIl+q5kL
Im5lgsgcmuoWjJTf+DlyeYr73i9tY5XqAZGRgS/EPSh3i7kIp149+I0gIjHiZReXsB1XNlxoSBVe
w2zJtbFnpN5zk5h+xSwfFSURqeU4HeJufmXFSJfmjyTMCeM1Jnm10VOQRcyN3QFm53tRfEsIlmHG
olD9MSzusuJ7IEdXHXDhlv1nlGRgZa/zXDExI/aUHpq94k5dfhn7OlXs7DH9IAePph91iXjK74bc
qOzv9YLmuVmuGMWbZzKqSCssnJX41lBBNs5ZYx0wjyuoEtdY2reCFBeBflvBgUhng3qLusG+ONWX
5D+OsS9kj3BoiSZjOMXYNsJiMY8fi+h2CE8oIQAZvTTWXi6OAvGsNE/NyEBDtxGftf5/LPk5P7iN
fY7T+GBeixKwdrzrDOz/wcxS2d5pB73eNwgsOgDC47QCib0noBJjS31QC7E3Dnr01dYb4+6axnbA
ZDPwXxMPsNIZLKrvbc2Et9sh6thZePGTAQWQsf3/2X2IS2riR49TSu+rdWR84Jeo9yj6Lk75a3eY
qGhFwze3mR7xrL5O1vBSk1OygIzJRzPrnYth28R4Jx89EZ7mEhqrbWVav/eqsurcV1s3jsi+tBk4
iDgipz8us7DReOnSmiD0dTqqRxHhfGz3PUyzpV4PcBpDd7Fc9I7hMSA4J5LRXfTDdWT2WvMkXxTq
QUV0LLXYYSyjLyaqKGINhYEJSfOpjr8ByTZuQGubUafYq9ShK6U8aYV+Fn1y6TFKEXd6gX+lltlB
0bYmTQEsCsmJvWMWtk2qeCdxLIXFuOMa9ebmyVFIOXfooIx/UzQeW/1lBnIw5eWp14aTaWmnhAoU
kKJXQIEyMjibRH7BEjb/OEsXOQG5X7H9Q8gUGeFATbapih8cc1rHD/YGyHFHn9mzhtHC7AqsyuFW
Ezi/Ti2hTYgdQo3XjWtqYrZ5Kf+l/fsc3ZnYYv81AxJ2GfWgrMdx1LG9FhvCALkpgndkM+k7Wruw
2s/5zgIvD2pwqR6vFGd1S94iCW9VHCH6bDf9meHupoEq0jXgGId5myI/HHicAcKClbGmL40cHNck
ntXr/on+3cK5jASeWfiuj7VdS+xQNFJim6gGq/iB++UlZCODhU2fnzuKH7+1qMpfCsh/zeJwomFo
H+b7rN+ZDqQYSmXr3lVJq5f3dztRbsxDCvPF0M4Bn8hEOYJocyNBgYC20uDWKUxJSofDkw9naI6L
sZ44RbWlTCDWIeFwiPx6QTtUPc8a0bn0AnOZ+6800/4IFIFxMPKcCSJYiJco5LCQA4cdb35ntWiu
/jj2MpUKcvodeaLVdfuJ493rLAwux0H7UWH3UwLNq7DbG256xgNxJVkFTciyaYRKpNJVUNHj+iGY
2dDaV8q0iwzf46p5qePhuXpx2IGI0DrzHbXx0jSEzzrA5hNV9yKBN7ekkILz5zKTluaBJ7K/LPl+
LSggvnKg2Y6yDAuHg43UvATrla/dluusfO9Y0nT21WDGADH2yrQzGVBaPC9Gn/iPG3pLZSIsAtk5
0BywmXyhehwiO/4NGXUh7ObYeDOtfWhMK+wFFfZ90T4b2aXA98y1gnBjvZydHPQsnF/19KNevEuE
NKk0MKpKsZCxe1kZ8KswMQhcjNZ0D3QfQ2Klew5MAzD+tZ+Ot0CicVhh/Kl9VyL3wElqsBSYWrFv
JzamIWup7HXAUB8RTmEm54I044vOP2cNETrpMfzwZuCQSUSkE4jC3HkKCNBRUFPQ1Qh+Hnw9Yocp
W9Hn9HJTYiVUYa7qNRsdBtrLCl4wJlMkDEoQb0y7yAxtmrWTr8cO1P7alb+Gcyy7dwPCThD5Xbnw
KHnuFeJS9i60Z569xjyprV+BACaLiQI9C55zff3BrTqZKDYPY/VYpnF4HFU0hx4Q78l9Nd+zynlF
69qVSE7T7L64naFGdNqNGDGCzFGFLY85PVre3Iv+qSUJnjGXunP/kgbkFfiEqGASj9DOnJx7Vc9Q
ZtkY0PFxVB9BJMVwO6Ch9U7lI5KncOtsyJC8SelH2ZxtwIChDTIflRrKUHsF14HYmO+MkesYo3fP
9q8hn2+8vogNcRf8L1DMtEVl8tobW7GpPmrD8NP3gJTKKryBRWOY61VgDXMUXjESkVS9GdI6lgy9
l3IyUOxjz9XQmMZ/eMnCndY+axsmz0vjXj8w/77OPt/hH/7l0lu7W8QUVEMF/DyC0ij4+4hta3wm
ew8jvODzUS1swRVRcWRzEysOhsHPLnnFlYW9HKmku8WJQAGqmazB5G/cZIeSsb5LMuFAwYxIzUV4
QGxF8C21TxScq6w/MdVKP1KMoGbxGdNwsvMoPK14BA10lY0LsqOePOkC0hSur9YV0ENIkiultXGd
f8HI2ts1KA0X233wrIdfMQ0jBpQWhQ3DnPE6h+0tE+HdjcZ7dCkaAe/pwmLzOpBYnR9kBHJRvekT
XHvz17XCA7HdAPEZWJjY68Fec9GwimMJfpLS9AZ0RCkOWttv0fAV0KWy1ddr2zxgv2fWB0mABR3b
V47mTDFnYhiTU0fWsZIdGx6TCCEP2B7ezpWeAWCZ6JcED/v/XlUWNXgL63xaw3e401qPRE63xxvx
xbBqFgc/55fbkqxM5TMZ+yqrD43tHsxlEykYtckZ6vCGy5sV6rCACMqKoLk9aDHKkxppQdZQCIm9
6AgiNp0bO2DWjNtMGBsy2gLnobaTz6SxTmxvspx1XFtrswb1wi2zZ/jnFwRPhVHi8ReNiRLmezk3
/lz+RFpGmF56it1rk4mzrWsXN+muY+9e2ZFPmArGULvloXPLY+Om4ooo1wGbC63cDgGVNPeP+D9U
WAoqTBnkZhFQIilw3Gk7x2fHagiXfwYQo3DKO034FnB7iSnmxblceI2Z8DALAu2LH91wLnUxnBfn
08gMJ2VPkzmsNRgZTYyNkWUQ1GnTLWOaINVwGSHzLS4dALwR0WCkxMY8maPyXC3dXLpTRH+2hleV
iCH3tecS1hwSvrBUp8JZRIt9+Zc3xrva22/LNmHEl/bfL4I4TXfvoDNNxEt18y0pnZg4nIkHtDkD
vWnjOMpxwK6fBBLrTn+a6/aU5e5Wj5+yOsHFvxQ+TOz7eu0461JqyKS+bEYbNjBfVFjkIyVfWQ/L
LAnPaFDYeHj4j4/tYwzZ2DKrGGe5NmjmbUBQOSAoQBTHZYDcOf8KMtktD/Ajoh0GJczAuhntO3PT
CS9LudbNaG29NoiakyOjTlo4/tRjfi5Fe0HzlNtkXlQkzQK7qBG6IdsO++GYzeaxRoo+MUW2j2hB
CLIMoVYXCG1Y7XQEobgfbtx5SVke9cB4WLX2ytMc1sG1gfp8qd6Uk/ZR9H6kAo1DVJaR5qPwZDbR
dS49G1qp9LoOb58dv5sxx21/S1LL56UBm2u/h2v2oOHVBRkDohmPiDF4+XTS9Z8yVI8KOhZ2Lhlz
ym68qQEu62ATSPQo1VMYI3t3mPo8OfEuGU75RNG4pGglWDgbryRxlglL2/xGWIsjk71EfSVgqSg5
BkiUbRVs6ARmzdpdFJ8Vcz2Dr8HDSJ6iBWTxMLEmZTm55E5HxVtibHetOHbodepAsFW52DPI2wCe
LnmqCsWWnp0qbBQMspSFfMFXLGoiFGARspYYQibuTFhvtXIBDfNF5p0cndWE99oyX2wCVoNvlF70
zikPdpdLzzYfIddSa75AMVQ/TbFrOfBlRhu0r+tHajDmMmimQwVzyMvMkAvRtsejQBzDYSZTh9je
QyE4xGf2HMF34y5JM90qZiGCqxiokDbW/IHiJVPXwPTJg1Ox5uU1nPbNrYEKyzueGmznO6LIGBQR
XUuZnJcmjXi6MUmvVsgsLHBR5+ucCjENP0VJHvl3w5VmF0jMpZtdrSnbLhl7zNiuTj3cJiwXg0AA
soJl9Al+da0fW46EyG9kd0uSEEbUJuCvNjwyD+9wS6DzHx1q1Adr67uaI5Zg8eIGLBhwkvKZS2fT
xS29TgigEeShyUSo2peYFEn43VR2t5F3wgmuQlZ36NsNMcC1nMi98Rgg6CxAm+a8hAwtfVah9AfT
Ma5d11znKLlOWnfRITZm1a+R7g0uSx07UImWwgB1qW409xIwPgnd19GRnsUWMm6jDUqFhHhjEFpR
PHD4MCHDCW65aNrYUsL8CtoRkWq7MsLz+Efk1NXkmAhECw4AdqAjt1TguDVyHWbDuknpApSF0nKP
mk1UgYABenOKx+eRgX+INk3j2wwbmTwWH6bNBNPc6l/TZdYyIa9ZYGxPrYPxUWBmgODIRIjg4hVW
2DQ58UslJq7/DDvHB/RUBIbfI5g1E1hs1gKu0qlUiXZACYPNCvBgfCyaJ7UMgImaO9NVARt9aUVD
xxISf1hkf0NZqmg9tJ9eIoT/C8SvEtCAGspbIuNNbM7boi1JuthEwyfZIxoTQXYns3qZPjQQhDCU
gUdA2Bh5bcCXR9ihAaMaXXRAULPXndN+ts4B5XmyRSe4cqzFXLYzxgAKsLLTEXYFsbubSrJEYn1X
jJCfYoKuHPRITBZo++Jxr0/lk2tmdyeHgajvetlerN45oRnoU6KBiuhEDkqFVEXD6EAHwqfGhJn7
fNAtdLmJL0MHQc/NBJKtlhtJQoZLQoYgFmPgMpYSHFGz2HdH3/pUp3EVzPVO6u1TkiwKZv6DZKt8
W9Y+gK1ckdI6kM3ZuWxam/mE650roDyDkbfhmCXlnkme7aAkGOnYX0P7YusTVSvbtmbySyf3g+LH
bL7U7XBnMdoV+2DAoBQ1uCy5rtz8LBT3DNx1vnR1dWXNUqAkzyb1QSLgYTTaZf3z6B5OYtyqRvPj
EhDT00zC07+H81I5yir8ngzrMJvULCrFv4WdWseJOB3yFfYzgl5zbmDlRFFzzhgtADsR6ZsqEIUR
x2o9pfCItVl7Cyz5BonrYdrta582T7RE1sbRktuY65cEyZ201eM42seQdRSFzzqEZBkN1S1bg529
qubq2yLzcGjdnSPYtYKVmH9HHEnKmzHnN5vIg4HfrpqN52qL1h13Cm4Mwr5N1l4h42oLV4bjbeYj
zDn46Nkx+NgkSvdkN+FTf9w7tn6Iw+aQexbqfUhWT1wCCeQx8aJ/uJfcLS50x2dD4ngUm9Vv09+L
t2L+FgUTGq30tjr31ZKXsDLEhxE5PPQUvzf3u7DG054AIoKSA8aTBu+2kKz08nvEnLpM7/UoWGw7
pKeZr60rHmY8veVu+ZLSndELxvVLDBbJyrRndcY0Kao1dJoB876EvZmmSFVT3MVztNUwjDXzkqZo
+eHg/eDW862OaJXWwq6KDfsvzIptn2pUrzHawXGHCNBLqETBOBlquomjnmwLfRNpW61gO8Xwus3F
Bv8tvrBdWatscLK1Ccq/WswhHIK2faDxJQ5gqXA60n4tIpoSpAYh4DQ3GiAgJEgsC/RBF4UBHuIu
tSo3TKArAuyLJ0ITgK+2eeAXT0sxCSZmo6Fk1MGY9P8ZO5Q1F7IF+Jjs2dAKybX6mpyKBKP/WGyv
bYX7MTotpF2DOJuoa/6zUQ00pTmhQxacQQuT2NIH1O4WQugWbQ6Ai3bjhNelWKjxpwsXTo3CRj/k
Qi33LuL7zgUGkE47V9/gzsji8oFh60234vdMke9/kk28uIayvyIx3O1SpeO8JV2cbra0IYhN1Vb+
zq9DJ7cNA4aR4rSMyCkHHirJXAP2gU5wz0u9xwCv2OY11otN3qieGaMlyiFDOsixQtZEtsEi2/GR
75PnbfmKw3Hc4vFQyn0xQu2IV0F8cs4jx/XKx6Xqq8VH2TFUiFYsfAKQfXxhcXWW+Nac+2mwfkw7
3edztXeCbs+0ifDMbzfZB8lrhRg/xmKMzsfUH0n/Bad6iwmjM/9NzFMDtoBaE68l95TVo6zDi9JX
1nFWMSwz2qzoYSdk0YIzdcALydAAro6iYslhsi/ht2vXCK9RFALSZnjaz3wZ2eLw+THq1ZIBUz0E
60XJshDEFA6o5dpklH+WX1GEyZ507BZ6UoYgjA3eaIRMeDLPQdqDllj+XmpWUiOAfF0q+JiQR8I1
omV24UV3g3Ev5+JmkpsWAa/A48eJ7nca3AaheB01W7PPpuymPVL+nW4xWRlbDBoQuBPn0Pxr242L
6pJRYhJSTUEtAUGNjBLvFlWb3SFWYz+rZflxYZkgALYwE2aDZ4QxIWPheZDOMQwIEURYLKfYt/iE
DMdFgLiYEKXm3pVmvI2Wc1FiZ4+PqZMGA2NI2B7KMD4Rja0XCTIaQ4MZTSWABdObR5hjij+yfnqr
MEpI9ZOXDASucwjGah2KZmWgsz0wOembYzGLg6swcgd7rWpiZ+MDT/Q9yNKthZLNYkmGU6Jrtiia
k+DUo/LfzajKcLkf+xkAKtZ4nWavbx5ZzZ9ieo2cEoW2vQmHcpM6GHF4l0zeJaamm/rOkHwbfCeB
BePfvpSRcbUwg3akNjgJ+KQBoz0B5EYy3P+i7srVXXYXu7shUmTXsFCDHNZyKyaV0T+MJvBPpjN7
/sR8CZLyOR3S9cjtS9jzdUreOwyA3V6O743NOJyguNJdF530y0Tzuxo/sbjoJFQ9tejpSXwRuHL6
P6tJz+6on2x4UMZl5KMf+kMFXMyG+FtVAPdmcRFBRQbhri4Xe0h8j1laucdne/yHEExhGRkdYs4H
bhaYY9MOWeoA5jwD0yuExwI9q38DSLA8LIwnNZ0AqGfUrUyAbWgSbMoIhMIB55uAjqCArhrje5TT
ZmL1p7ufdYM0EfXGqY7PRq/dq1vJ/E1D5tH1VAz2cYlzYIMoHcKETJQL7ohHYsYlFj6TUfFCfuNr
PTkv5k9qPOQYvLMF//io5a0E3ZO2As3Xu8tXH4XDuenA6GX3om5vhZyuI44BBl0ezrp1HWkbJA8a
dLlhBpBHzs7A5F5+SUyJpuFcq765anhauaDXclWmWInxurflAa9kW11Iilw7f4M6bnIsEIsfIfs/
P8ICF8uIP4XTiw7jq4Er0U5fJbNfGZe7xeG75H7XiPOZ8ylS3mN+4n8qtDS+dFFz4hBd4CIqMUPG
gvFspq3JNlhCEuiAwZQpqam6s28IP5SDdoh8krSuTQvOnFjCaj7VzSfFyCEEhf7o8pcOZr8Fsz+1
cTikdKZe5QyH/+HpvJYd1bZl+0VEYAfwKiRAyE9punohyuK95+tvY91zzsOK2LHLSzBMz8yWsq0w
5v1kIJLrCXNZhkEM8RszPIQGWD8yRWX6TGk9MPTvytaA7ZPDtdNrTMpKttNTX1WeLH7CTSxpfkqt
u9K9q5Bs1CHz5GhGqhPe+J7YxSsiW7soOs7L6oM+zI+1KfcJkDqRSJeaGNuypPjvMZhr04USNT10
NAwqbezY+2k32iX6zEPrCEAo6q3MkAaLdW9/N5N+5KqtAwxfKgbLvH3xaFCUqrgLMIEI2XVYIPdx
7Spb4VO4vJM/RR2spnlqrTMJwTb+azK/beHESRP8+pE59psx6DtluDUYHNuITX/hL5P5InsJvfCI
mcX4Eec/YPPzsjkoMbJlPkFn/A336y20gX3oz1HB7Ed/ol75y47k3KPISe3O1S5vCK3gnhyj5yK/
2RzkyB7uuhpXCr2tm1yN3Fpk0uXfKBBaJDeOCe7TY1xQrlstyS7n3KdVb1OJhyHbyAkHVPIl4uLa
/aBpw5nj5KABwcUy2BMAv5b0q2z//0h0WRc157zM1bis2vKXxajK1p/VNs9AvkVasDOuvCHCRQ5J
5jvP8THadKex+Td4HLL9so4v/CYq8w6oMNUK8af0haQ6HMa2Zi80YadCsJU5KiRuHGmHgeBF1zBe
ITvG34Dv108oZ90JfgslxaOz4PuxHa3AmU+Bp7YEEdouQVX0vY14KfCRGtmdx2JbY8HybnMXeWKe
QGfpFGlOfGigpbQJ0j/A3jLNsDJ7Jr+tND+UkPg8xuSOH0ltnMsEvBo7UPh32QR/FH4RqH8PTx0h
t8V9VkSrahsKK2HtchxImyl/0s22aVyncmBZD21KfJk3oCNN/brPMLVW+eKMNf16S4Yv8sg5dwPk
7hCa8ihY+c2kjvUbZ7Ji0VQf8naTU6uGdT+PNGkNDqS2aUleNVqJtZC+HftLNPbsa9pvep26fiAd
TWFNwvwOOsHIGkpUffOBp6QMGFDtxEZ466RXytUC3SVjoERfMFMv8ztN5K8KMk+PRa9mUa4wIq/f
ZRi9RUqyU6rkVKU8P9ZAlKP208WRYdCptvhkty9JSMYpvWEYtS0QZAVuBCkdeL97J6qU73Gt7wlW
tTqGgSZBFTVeGv5BU27JEOxy7GAbwBtWselrKmgI8B8d9tFyL6O0WqWMRJe/LE45WWDm9b2EiyWp
39V6lXF6rTFUqjrFj+dQY3u2upI3rj0vLTNwk0YO/JKbXyjCK6TXBjdc/HeOImvnmp0ke+9w9KS0
hK2lfG5TEjaTcdpm6Cr/tf3vhKxwbo9AcmWk/NoFGllSa5vAD4Nb2u6E+TdyQo4VicM4XV/aO42N
V+oKr2bxO20EgVM/UmlkrvByJmN0I8SD7QFsabkrwcXaKwe3cmcTSrT4cuKUo6HMORnLOvjpNa8u
a29fQl4QWQkoR7u0cuiIX0bLuF3l8oCKVdC81YBOK8GUgQKx4yYI8fZOqeZTvBT5TcM4tt7MX99i
Pk2aeBKjMMjl9rD0F3bvsbso0Vejf5g0LBJ2ZPfDBs9ILzKbo0H8XIkqAh/A2YYYhHa1s1oeJcrO
e4TZ9CJL+jVJLWfsfiI5uzHKUZPfhhysIDuJuVH2mLtVw9bSbR9qirE2s2NVYWbToFCNp3Q2aXku
3Wn5p8wws6CditJNVEc3/I6p+PA7Est59gSCEj2g6I6UHhJqLxB78naf9uo+F2jjghEhFbRcN1aL
5RgldsL0kjJMU3rD7dXI0z8pANiHFu2SpUqtTe4oG/CNHF7OtehmGs/S+DZk46TuKpRaSaXpUQE2
ss7XTmYgfCDDQsbDfab8MhvsyVI1/MtmzoG1Q24M/SfX+KnFfbWNS5rQMJM92efd6qlvThoXYxh+
DMtCfdrWWmKZCSp3Q7hz6vZbL2kkHHqCtPZeUeqlgelQJNjX4PMSXFUFCwD+cUw7Ezc5UhVbkZ4f
D8utkZULeemE4ieNtUUyfVlAphCcSlZ36eyg3CBeBDGW+W+BiNs0oI0+a28c9hYV6YyPtlQVrF+8
OuKzuOG6t1moeMQwbSLYsA8le6jtDWnvGY+73NAfEAcl/Dcgh7rDc6frZyq9abpvuz/qCMCXQrsd
+tdePeMk/cbcHMOjxBu+27GIz/GnHh7nH4L0KRONnC/PGtod5b9BEZ8tA3/0WavJPfD3p0k+dGuw
lwAPyQAowI51vQ8ogY2Oom4PJcW1IMv5NSydAyu8lP+2fq1h5arzv9KkH0FSXay8rjLTcZ/dO/WQ
Yc7pcARzJJ2gVpGY2znjjIG6gc/dnzqeWX05ViXr0p9VaA44jvQRlDKdP6A4yDBsUQZp8mNue0nj
pnrkdPiYrG2nXT7AQhSQ5lXcTNAG51yjVQGaP2izLrvV6Z/tdFPG/4zpYsKiq4EwSPLXyE9ROWQl
7MVG/Le4iY5Cqpwk6GH8y13gkTMEAws37FnJCB6wCyog4lbBg8OVHTOVxv+kCHjmR+qFbl7VNQn7
hj1hzwt+K9CnW3XXSVJP1I99FtbOh2fJ78T1j9dshBBcZc7SPbdtU8TSPv3RXlRiDxEHCjgf08lX
Obw0HCzwd6G0CXkXwUXr+OkD//DSeCprBzZf3ahRyYRwtG5BWi4fOMVG42rkoTtg+JpJZu7gM+/U
JljfN9NFDEUy540s2avmSOP+9MiIhMeHKZw8Y/LVgS2BjbblH1q7CoeDDDtW7Dv8WNv/UCiKWzF3
Ov1UPDNAV/AeoUpAH0yZBf1poP8Ls8CTxCWvWDwODlQyQAWAU/K+8mxMKqdX01mLTV9Brqe8uDN+
qgByXSiGctU8mvSbTwJfWTvvls2WFuO2eG1Dkfw33In+SS7exqdmIbzM/+TWE8XF5I+yEtwEtTiY
1jk2aR9t39uSwmAz4NiNBJCT4o81Xh0fjMRZyCNsnJ0mp47Gk0Y9XyCNSmBmH00jTiT3p4LA/BME
Y1u/WZxnnsU8HnC+6aeGPZ+S+6UAum0/5pXipTbz0of+66nxeIV0afG68IxI8wueDlMaPPZPbNbo
oPhb3YWSOxx3NWU0rccIFFH7F3a76Dz+Jfnk2IA4ImlP4tBds1Orj46sU8KKyBfT/3YPxYWTT2b8
LJLmBLDjIIevARsfsgbHMntmlKEOLr+/+Kz5Q+gCW2hLaTlaCVrlCH5dZV8SKUUWEO9qbP1Lvu9N
zRF8chzj+LrjHCAhR26v0Cc//0Gf7klZoNhAk/Ajed+FyuF/Kq9pr3JVnfGofMA2WzyaqbjHqMd0
g4R7/qWmit0DYHqLZH2Q++c09AeoOSqLYkfUHH5/5ZiCqcI30U4nbs6W7rfZH2HRh6v/LNh9pOSC
sdnof7CB/ZXa93WkC3uXBytdfQanSGW6jHLuwXDwdeL2x/mvwtGuaQJ1u8SRer9WTxj3B/4U/uDZ
Plu2aw09rxpY1vIHa7zEbkJzDgH//J7tn9neoIHO17HjEJ4IwNIzggRlaB0KOF5C/zlQZWywVKQR
QOdNqmV5j6WPHEvOWiS3nOe6h0s78o6U1MaUVBrMUMDoAA2iJT7G3XyMtxNoMwZmZ+IKypRdGh9X
jJEjLVNYtTU4gDD61z+OwbxeB450iggP1rO/PdbSgPSCYkK8l+GTsX8aHGzGWx1rLqzd+lEDJ02X
72m6T6rDi+1mcDJhIkVs+hg/vGwfboxcgDQ0/WG+Tkh2YquZ532BTWjY2CIchFvKh6L+U3ySEMgs
49nxYFryb1LJPuStolcfLEipukWBiMPTRyzA1qLFKdwO4K17sq9IH60HHsgn/BUkOEH54yhRN8Tn
wN5TxS2ho+TSRZiKvwWfI8n6jrgDO8OOLz6DB2hrp658pDgqUUdAc25DmqNUu6q16+nZ4ivlU7Ep
QJ+hkXLy6cD03QwqWpTfpExch9/qOHAFQRfafkt+b5U8Bow9TT+G4at8jCsOudMEfW6/8hUtylvI
HYfPky2/GE7D5v55st7xHonsNs7fAs2+vLDo8TisXFKW5YPFaZoYVXPDuOQP9Ej93e6Uk1x+VSzX
3DYzaU+MC8L7QLRM4WRT5nc+CvZWm9gdv5wUldW0vvglPnGMWSB+ZsMJ4YjPThXRIwOPzoT9cVKS
YGg5S0on+HganmODEAk2vwWh2TKSTxSGc1YTAWKfXp4znVPtWzVisgTjHC81/QXWQSOLA4AX7cfR
GALJHP9MqXJ7bi82tZw9DN543oD53ogVj/Urc+VBvthhRC6rudq8T0yiYyqwFx03iSje7THEE/zH
YM3sE1iM9FAz+YEdj/UyAxJNlt+byZJpLQYm6PwbXkVzGAB09tGmAjGVQyonFDdJDtRo5sXgRqB7
dKI9PCouxRDGB0p5037TfYtxPvk/W6FGg/NMEvUdnHgcKUy9vwfdugoG2fWta9S7Uup7hhPMfA1S
Jmn9Z7X7t613MIHTDK9Z+862uLhG+p062xyLeac3F8HuMYxcbaJfI+4/BY0fyFYBjlbhI6OLnQGS
wgBpBmjBXHcvrfTAmsN+6B1pNRzgl6R6DFiB4Sy5FtZvqzW9vC59lackrmyfKzT3W9dgerigKivp
oSmJPsx5EKXLvqb7AocRjiCSrceyc0s12kchpJ+2fK6KeDME9S/Lc6AiMTP+GHB/Fn7UYkwtMaaO
8Q9Iw6Euad9NurewHilmqu+YpW5ro12GluorlvAi1YPhJoanof4IeSzA5+Jfc5FU7kvZ3jGTzOZy
UpcnRJWA6gRqh+2c5Sq/LsQ0unP/kdSobW5HtYeW1teUUrAxni7VFoYkBkKP1EEewV+lDIqwfTmp
9UW1E+mN1Sp9mjYc4IbY0kMC4GIvlVsIvL6PZvZQSQsp0z5Uz7GuHVv6WRJqaEvpWGIRi8iHpMB5
/xVjiI4Z+ymGGBmnDf5Tr2AIKMbO+68Z0qua+MQY+KI8CsRjUxv9MJb8FrN1L4sju36gNgNkcuwu
+5FB5napDRlsbjUqFTUqRfZe6X9zuuiw99R8GIBpT1pRn6TJCmR5Dno7xSLGXPvMDMGrIaZAb9s4
roAYTcGrO3k6hsOqGS59RpoOdUBfQw8StqdS8jwoV3VI9ysNxjVWghivoQY5XlsfeZXAcke4N8gK
lRep2uxJDKMYAyHLLY+1TJ59Ur8sFlwraoDmZIuJkfBsEZ1iEjnW0q7+O2frszeGpzz+m3mkVgiX
9oeU0Cwp/y1D7gq9OxiHiophrSjA3anXIY+Ym+aU0TM/irF96RQ0D4ys2Bm5JxBcNSycZQRxSOCo
8ejVsP1OK03ksDZsmB3TMTcJvB1MRpZJnR6IEnD55OFacXk03BGlc2RHvpWiAiak6fkukhwT4PZd
QOEvZyJp9EpiTyva9Rjj6q6pklga9TgKHC/9ekwTiHB5dxwgESR/zDx/pAgoKx6bldscvt1RxkNO
xDGF2zbSkRcyLSqO8vCVIwd2FTv0YcbQmhMXA+F8mggMLS5drsvSOJu9oabtMqTPxkhaT263V2qC
LnloR2xwSFA0TVGSE6mmFyulP5Edw1dfy+9kBmbxBXXBGrFsgk33xuo3hOaKYGVvA0awuWhqgJND
9lXNT/9pYOxT3iVwMyE55x2ZupN96YNNJoUf90dWds1XBZr00n3hr6DU3Soip6xxxxPgrs5T6yek
7lvoabxD64glFKvjlBoexfQtzzuCVz2TloXEJx+iTQ19VVn3GhLyiwtf/vDaVMZLWs6P+UMKv7Dn
47npKDfatfThZeK8rDO3LfTXY0yQY8LE2jHestqjFdPtUe2iEJqg0ydG0HYjEUnjKKB4rSxOt+i1
s3FrTMs1DOGVjpdJj260kd+zFrcfBi77alnRzdSV21hBgsCPmElXbCw26ptMInhUIr40C5C+Ey9k
40k/oWWeGl2wkDCWTK8MAv3R+qKyQ2+xt1Ghu6zbNNja413Jddj5yIQS/23AugxLoc49dCayNCWw
nHJfGNAVmcpILCD8sw3LcASUumweAmzN03lgi7Up6CgjNq2JFgU2CEs7jzAz88gKMo3nuHxgHgTu
sHIWoQQY7Z4vR+o43YnjioFJV5pA/mSCvd1H26Fl/E/JNbyuMpOPzBbGf9kGndJV4k3tlVnjdZ2D
wZiekaA2dCsVxlnT35oYo3BPdpIrERoNEcS8RS+vb20m9nGGFhC3+3VCGQCN3wkHOwqY6Xc7xLqU
73ooe1uBfSXkIHIapfDbhXp73o9IbO3nuZtyyBUDLP3e29DLG8AsGnfRbxC4CqpWQd2BHRQchxUc
PPH4IKtxVAl72l1LgDHBVKw8GEg/jNS+A5y+KwPuzp/LkAdLdDI3CDKwVwkzqCxjUSDUZDw2I5DY
GBwyVcdJUBpd0DUXSa3fzFp9UxXrDVbu3Z72ekl3jC3TSFBdunEn8bgamU1PcH7XjeqWmekVv190
GRXjlEKnGmkD4+qyDtgbxGGkAK8yfAN3/QaqT/ramysWB65PQwEKaFwfItdv+bTNXXYb6tqeKE9V
SpTayZEmOp0m4wHUfX9IwboD4WoJ7kH043rsfV8xVELfmiFNSPZw6LCxl7gpUwaMhkylNWXFC1Gw
urfckZhv/z8N7hGJBGBkEwWU6FbDjhJl3C0UOqPLNYImeCxYBNf54bh6qxhxJkI/2HhVoyKlb2fP
mWiYH3YibtRP6dbFrAg4Sib0a646S3OfWNSyAfabeo0Z8AoPI8JMWXPcnIyJU7Z1WjXGaXjr8SWz
U8c1HAxatBX5pMxG0Jg4PbDjFeDUolH1FbIl3EEWiFBQ7AuDe4Stu8bPuYOkSnzaEth6TGcAXM7g
8WC3GEHk3IULYqbMXdPBh3rHCdTjsTjORDwOM94NS9nU5I+x265/pQ9dAQsCIzpZYEZ2WjyteGQc
kk+qFGIuhxelUNWBab6liXZWoZF1l3ZNzxFxVpQFbgtyMK+vjgN2Q/0OUL7/ncrB9+Y2s/AxVAIM
zsHm1K7kWIUi7Zbteym6MpEZM+IryYYWs+G6MaRF+YnCmneSoaeWXVQFbDVMDJXrugLQgyveZPw0
mvnGBMFSysBU8KoLoLV98mrm8VWTPRmYFshMV/HdoccAhjsDBjrnXm3PJ6l0YCyQc3+raObg1buH
mHAxLmR6deu04Vqrl+05TDlH9avYz5znsvQt5SsjmJcrC5QqxiaQf6nL9rt2hnrUb/ReVv2EHzuk
2DfhUu4y6OH63FxDzBeqdBr16JGO+VtqJ88iJVNnZmRMyhcMz1eFkYKYb8+em3DI6we0e09X512b
4VUZrYteDZeUp7nabKgAvqYEAaaNYZ/rb01XPylAZ/x6iA1ItNXfqSyvbQSSRfpJkBRbUK29NDV/
afFEUrF7WyImxqXs4xrdnPjXiBEw8TTkjlrGS5d7AyOCiYYY7ru0vTVc/YiXB9BXaSSalHHPRTAj
7wsEH5wH1zwd+UWmJnfJX70kg9YMz2DqiSrTTMnzpUzkhhnDqSpA4X720S59IzvGfnekWVyCE6lI
j404sYz2XjPqNxX7PbmxRJaDerca9rGj0IoJ6XHC/p9n82E6l7GOPk3GAAJXJYM6o90Z6SKUbhK6
gAYzdkRlUamyoyXdYKyvEwe/tvO7IR3isA6GjpBNAvuOpbUAmFWz3mqX0RJ0U/5/SOoy0eGdpPuZ
1l/4WBMHs3mrTONgFpfBKlcHpR5uvLZjSnRZu2GZv0leHALlpFKk+BCV8qqam8yCBS4DxdQf2tjP
FCwXOjafdXWnqfZC6KrjpqBwFtolojxPpX5p8uyWoHLRomPk7F0zrcNAmSR62jL2tbp7/69QKG3Q
rBclQ4P2QIw5bZPAtlfhMdi4pzKOYdxKcIw4TXkzgKCOIVAZuqoNrnhTcp57JAHWXXwpnRyYHMpm
Wzkp4K5jGVYjh580ls+dbJ21hrPpzu5BlPHM6/zXsCpTWLslNKqeau3Fa+YJfl1JHRQDImDqLAgw
Xc9zpZ5KQwoqQPj89VhZ4HxuSQ5CzP8lOfoVVoqE7q8JL0waL9lsAeVnBDCSyTjCRD+KM2W9oJVJ
oyhXzXhy3g26IrzHg/7YcJIm/Bc6oLBK0Q6+q8FfwSKnAO4AfMIt0OlkxjBLPHsl6a6Q+z4Zdy4H
+/iUghUiuhwS6e/uQnqfSfcNOajVxXBFOntDDQ2UdpQpNBEOSJiovAYImYn+blRkpG3bYwN6btWG
g/2V1z9tUlAzl5IRnFk1qW4Ha0ojJdQP0i5u30QawyOeXGj6CQlJPbuUaXyNmug2oDUj4pTr1qd2
EYP6YH0rJhSvsT8J9OGQq/RAczF1Dr/SujrgbcFr2IGnYqw252mQWHwqKLnoXyf42Yv2PtOosmCO
d2XpFfEC56rOfbo5ZUxZoaSdhwTWQC7ORsa0yuIu7TSiOY8AHtvpyOKJwyqfo7fJaJ1pS42G9p1b
hCubk0d/i2dWVLIVTKD5phN7nw3RSYVnX6pfxmaP4QuyRvGI2vWtzjxmA0TcBsTNnmExMV1owjUV
E2Lpdk1K/H0c6d2NwUs6+vSV2P1+qb86OWZZRj5ZmQ4zUph0+6TN9kWz8Hy1mxkwuRPLe/ToS5H2
S5M+WIzqguqmOIahtx+YNMFVaGaJaM5j1EdPYQpXyJWvpX9gZ3pqc6iK+GNpCjSiGO/kj8yk7Gql
2ThR8M++nF7Q7aJo3FZq1yQZtiLrtdyy1Phs0F02bpIeBEmRURpGTeYtobCxo3Fz7jjqcRHVrMwF
ypfQthd9F3BtazDkxAIXiyVp8HWq9Yi1eDU+RSMk3Fz+rpGKZwBmsdlijHHaFrJ83T/I4jNL2HJR
yNHnhV9jQqSpJVKS/GTcM+7KgXhqUkrL9ytnrvSwGOFNRU5Xxl8qDGiZ408KQVamU4PStOjWE0lB
67M/en06wGzjfDW7NgUK4chYg9lJwyeFEKBIJiUl17KeHrbFyahs/YhJXdxiY0VbGLX5ZabqC9Gy
wKVPtkMZcD3a4Iw0ugBjUmRVkDI8JtjAklYhUNUwuDsTo+lMV41RwPPF2IM7JcEOPkulZ44Xvame
dm+8FRTQ2l11JGP1mCrymkSqbVq2oL/3y0NCAQit1puR7VootbWcX3QrPpekRdvpzQ6Bq2MZQpL9
UsG9kcDFSe01cN61NTC3slryL4BnOTSxjTNLgBdGDLQMuf5QwZdzcooY2QKIDmpKUHhIYjz8Y3Lv
SnFQ25bxcQAi+t4P0b1WybX39U2f9KtZOmGbnug4IJ/B38CkUiPjAjeULuZlFJjuXKz1Sc/CY4a3
L+3s3eLNNW2c9JBjQ+I6Jw7ljLjTN27CTTlfdLfjmtzmrgwexuCmPK09AvDgaWTXMlpfFcAR5D7X
DCLRdtLCKyLuCs76oaYBmJoBQcKoBBstDTW++NlfjrECVSJrqQyBVwQ/LTrJXfbfuhRr2bXsMSQh
nTEaXdYPGnumJ9VcIet0TbbgHwYwzxhvESZRspgt8xlIS8mfipN3Ce49MYHl1cu7lAyuyH8YtnyU
7c6l/IP/FeuvdEx3FFErceSWEgF++V+hSa5a8Y/Q3aaP91qbv2Uqq/Ws06cErO4+gw7kXXCsKXxv
WvFKM/RmiuwPSjp4KaboVYMzMjzsvHem79qAbBEz4tzp+0GPj9IQcTHcaZYMvGbYEw84D7R2cqmi
sLUAA16AAZcu1Zmx7ElglMhJIqmU3udMJnH0JA9Sdg8jMe6Qh1B5Ju500m07OPR+CZINILrfc5Rb
P1bZhMzmaPiRtz5qDhfrT7l7CardOYftaBhOLgy9p1VmPEZPk1VC4YsYqxmutY7u0HJ5ysyDBMas
fOeOvx/q0cN+4KYmIRsAmdCNahNaAtGNlY29HYqDGh0wPyiWcipFTQGSca5mOrdfUedXZ/V3x5in
kFFxiyQYKRjD0p2F2XmteQAk6VQkbKOBydmtRABwKLsNjfUuD/ltbNWd8lYqygEmacJAOetPhlWf
6MM+1XV00mnMkMZHbRr3Xm7Oi+Ky0kTh1fqD/gXfbzjZTR9EOVNfOudL4f1WNEFZ+tvSTLuw8eGU
yyXnuDn1x4DCFuXMuxAVmM4YUwIyOtRG4TR4i2dez5Jq5tgmmRgDfvgBgCPcMFZ28bAz5RFPoFk2
PJgUCKpPy0/T0j6b+BC1F2OA27voT4WAT3e2JlwBF516mYmYkN579hIFs6DjCMvCPDMjZsCSl6D+
h+vYTlc8pl4uI5jb77WK5J1wc8HCkmAWJHvVQtVT4D70UYi0DwFG2xeUxU80gsLqXmaeqyH1EztY
mApoj5ZeatNn5M5Aezlfe/2bPDNmXXU5JbJ1qQGIDToHV0cnnFChEYBqbOnn7LVwP0/yXqAfDOLY
oEeEoB8hlzErUIz2suLPGYtLyoEiHsJrYcAGbAVS8aYY5j8qFGal1fjncswkOC/Bt05FEEIXMysO
J+gd+WoG5aAH+kZbHr9hyWht9blODs7zNblGdYDrwLhTh5j5jWF6mE3Y7EbCMxIl3PAwWrCMdUVn
gYauxVSK/0auJHXxDGG5trz32whxOyXiGvMxKhNbq+QJ/iVsomzyuWPpJF1lPjqNWk1RFi7pM5MC
o6Qy963zrhIJHLcaoOVf3BW7hA+AAS3+ICAaKtYgNW48JlE4mCA4cb/dpdrEdBXcNS9gaaH9atfa
Rm3nWEF4B2MNHJssct5xZLCxx6DQEL0hZGMwSTGYVBhMJguDBHazHDVbxiMS4cilKwuVlS6qMnyW
1fyObYKww6ibQYdho3gCWTkNIa11+AIV518lsVPzPWyjz+zQg4ayymmftxhp1mU/0tSRAk+U6BrD
EGLGDmngCj6TZah+mrXEu5l66L4GXDyGVlAhWx36Pr/EjEygc6lL/RTl9CaD6x3BFOpDe++5qDtw
zO6GMxDjztjyY5gQK/xvlYIQ5bI1ZiiVYLKdHthG2OTVL3FiaW2xEmwNabgjAE1Jp4ggrAlzsaMT
e64pr2/PHRZ/JgkSsVgKHZUYx+p7ytIVHcYeBfYwxeujou0jDvu3mL94LktMN6kZga4YlmxLH7aN
X50YQG0eKYqwhgV9ouKNwPdna/ux9uruX2ZX+7HB+QLkjoAUHGFqsXaVMTy4US/dQLkPB3E6w5VX
s9SHpVqPWW4dDSUNNFiH3eZxDjRb/RCy/JFay4t9XVaNq5J/5iQpjXR6SnYOk3G+T8cYi3FqgKNj
TD/a+olOzksO/jRsl3us6Sfw3lWTPTfFMnnEDBUNPvuthnlUtXOU5WdQCPsN2KB9zNI2/fMjkiad
epRlMB1Yv6Eoc0EaoSjoreSnXHrCmkZO4xXP7V4ze0/ekgTOQjZKKdZTiMuop/DRohMs/Gwn5SQ4
7Y9qe+GYdB1DBpdmjtSWMWqYsKLpJLpdkv2ywFOCswMVsSzRRpxMVbg8Qq6I/4qZswo0/W76t3yW
PyL6T/Vf+vx3BYLdu5lp+ASPpbqAE4gMTtAypVwAXcxwcjiW4/AbofqEO7uZlK3Bc1xhNNanmoxm
Kl3HgkL7Pgmkf1376KryCna0Q5phPaynWzQSn6woH71ISf1uyv07gwlZ6k8ysOZcA4cp+yYst0nw
lVFSb1tRMLEwlMDWGKJpWwcW9Wkq9kCepsRnNlws6rHHhUh/O6UR37AqQKKxI9GsxDEnG8E+/zFi
/bhQMqMzO7OojO6H1ku+Ynyioxp02npkKH8cICjKxrtKeHKmAom6Ykpj4k2kEQqyHMHLjiwYNic+
7FqlBrA8/QQkuR3NRf8R0VedyeozMqQH1jYBwyxi/DfXR+N9ODLSuykcvH2QaP1CTAZ0ZHhIyGJE
IBVb6PGs6lUMWxkPJkSwKCSMe534i+SHLm9cyyRfsdFpbI64uHIFF07iRFbcuFiQfEPFCxx/CHP4
yA3lw0yIzk4Pa31LVrxEI0RfPMLDr1VprwUF7s2nLp0aC7e4Z4+ya9OyDR0nOa56ciwBoiLmCUCh
00tJaoIYi6cWA6pZ4XG69SpGgvSS4UyaRgtTBlMhr7Y0Z7sS5wZ2wTbVDmqvOBsQH1+FDXzKqXJi
V6XTPecuYgF6blL4oj7Gfn1i5BUlr3LKSWMACEJPThzuxoa7LKNM5cbWQPkB0jdtjglqph8qqq9N
0dGUYCEufGW4+lRxnFX7yPYTIhmlehpw2N7GdGBfXVg3pIjXh5n1jyGV7jJE61DCu6Nei3smjOsS
G5S6uyCbwjQQykQ23fTNuPI3cRlCf8OJK4E7u26tFnsrZ8bTNI/qxvJbbAUmy4yWPSKuz4jrPA8Z
x7Y+PBFHToll8zK06XJUKz7cnAb67gNO3X7IMPQvqqtcaHY1hqC29FNFYivD7iitgF41d+Z+Yh5G
k79f54Vq5EuSDN4TesqOocyjRXKt3hikAwAyCB0p1FLbIJt0QmcdP8/ywrXzRiqrcYcZJSUYXMsl
dtCUIDz0CZknfIuSsLPiCZGNhtxcGOQPK9GC/D+EdXXLm+nOPocoS0t4WvgJnvIa/qCuXuTcSaDj
T/QP2AfyBPhWGHRW0VuW8FQLCzGEJRQ01UbD6yThmhTF4FmmacpY9ltarajpNGAOQDpMFzNsa9KZ
Zn/SeUC3wlRjjzQ35q9snl7dYLwMsbwUo9zXCM0y7UMlgSrdtN7M1X7U8Zc64wXlko4xOVga885L
OOnnecA9QCRVJoPJpZkJoSvzeXSQ7BVeOZQuOgxbdviebKlka9Tyyv81zpaPmfaEvP2YwvaTgo4w
3w/rtbUwgjFakkBGAe9IpM8hHR+ReCsXCurt6TOMvOE88JSmXAAsbSNdjR4SGX7+o0bVc7ni6XMR
5WicjHSmRb8tME1Drvmkh486fyqtLZvKFzc0wPMC0XanuTh/WAIKzwIZl7fvHewmrT0T2D5PlFZy
+AUGhRcT/6NHriL/nFRlx0pXcxhS0dwkMKJrD6rQPICic9VEZY+m50c6z4FSkr+k7UeEkGZMyTVB
hmPtjah7bGMgFiNbqBigA7LvZxqedfDwqEJJQbPO/BggbssIRKiEg2y/N1H5Hknlq67TJ7pGhBeK
BfqlNMONijBJueZvQ6sgdsRXEKWmxexIJ0wG6Ukws8UFBuMKxBi+yO0QxnSFvApW3FNrcM8ZZOKK
hDvZA3UaOeBtcOJNPGqGGBgslezIL6wpKVCFhV1rp1rcUfAObBVDuRHih7XdhtqLzfxSos4wP/h/
LJ1Xb9vYGkV/EQH28iqJIimJapbtJC9E4sSHvfdffxcH9yHAYJDJKBZ5zlf2XpuOdf3QdDMsn9cK
sEkK+Yovg+wA8iGxJi1vYxQhV8mfbN8wC0KL5aucf8M2PFoM+CyeqtFujzxqtOs84Lbb/Ix29ABy
gWk4ti7WLFyFsY+mFZeN1TRD1BxmP9pBSWJH1UMrANmajLh3aUbFZvSVjgYb8DWBOgxcwEgJPEYi
ry5+zKbG7HD7LDHCFh1nZf1E3vCQ6hkMxXRzxj9t38N5aJ0C+UwM50MP8nk8Ke91BrKC5j2RCfpG
pSzBCRt/NLDOR7J472Ms/JpJSAdlgfhindxSi3VkIrFWY+Aqvqw8QZ/UHiXyHwmYPqLd1M+W3Gxz
My0RweQ8BhSJOPtoECyojsykdDa5//KlgyYLOWtmdR9LL7uM351YfSEAV5voEWP4azYACYZL8yQr
jmclC539LjWkYFAxF+9wtMp2c5Gc8TIIEspV9ZKr50ZeAiu9q466TxLjUMZq2Mk14iFr56TKeRu5
JBNb+da5tDbefU3Blj0CdqFWsDBBjrkvUwN0GDedfU+sSB4NR3TTMrpDFW81QarvUmazF18e8mcR
9X7Wr77qvKKYDDZd9qcWpX80+zAJjhUXBa4HSMvt24AZmaBUuLxM7yyiB3hiJ/O38j7hDUpvOFA1
eNH77qUNGTbNUzoXgSQDDmenkMA/mz2JCWCkobEVBxRqf0dqHfBByOY53aNjkcqMH8sjgn9XyUZX
ArbMQIl3bZ+z90MTLKgouSMUUpd6IpdTgrxqn2nO1rB7mGgBOtIhwsMgZtQk0ZB0vf8XiVtXWFWW
p5gxhFRWbUCON+V1dszQI7Y3qu97m2bUFdENNbRW6ySm6o85kx+i6EOiPNmsDVQjovRHQawQLnUC
jPeT8q4AMuK9xgLeYVB5n+HFsObbK1b6qPDLJ2K8aXd1nkLDEaSakYKEfXjRfuml5Wm5eNWq7EFt
PHwvf2LBdHyvxyaRHu0uErRv5YLTfySHIz81BGTJE1sFqF3DVt5d6on8leVH3VqnXDOweJ9BIHst
zAQlbk9jXJ2yb5HSwWCNy885pLtyai8KcxPtq7w0MJetSNzs1Sek4bxCW0U7l9a+7emEaRlZ7Rds
T+sgu4ooP5t6ci5k6aS2xmmubzaCNkOaD0gZQI+0gPIE/V901vdZWz+MaWJ9voYTyw1zxnQ2X80J
r6yTPTnk3pzyRwzM20EjnM7fM3J0AK9vrYjeerV4Val45aQUGlX1llS/8xTtZAR1ggoNBiRxD5Ds
QBpoh07iJStKT8qYJ2mu1kSe0hR+TLsukwrSE3s1UlKgBtT14pzVGD/tOwKLu5Me4IjlhJVgVAdE
oY/5h6HklwqOSg7MfxNfZnBXuGyCOAVSk6SnNNuRvPBz8+M1Nlw2vHa4Gvcq4JqYr9COFEisrDam
0RMHVQamrMj+eTpbTnzrFv0q8wJPG1rt0xkfVkuGaQzLIuoBTZ4kM2Fsrx5LYAeiYDJxUP7i/TUU
VjMQMVTmh33N3BqGzqL6sj4EDmMxo9jaQWTgzbkD8NTVH1peXaQGqjN9iJS8qaxMa71/M5l+KcZf
BMZ4jYhVaKB9F/7K+oqUHJ43nbX46GW0RW0FBcchO5ieGl5S7nUTToC0eLO1gKOcpRayM8ZB2w5z
j7TI/iktPxIEJSrudA0Xt9T4E7aymgXkMwLfgFps1XYJoK+yZmuoh6brcG+b3NvE7LqKNbvn6D3q
pstUm+FKzChdP55tbFnlfbAqGo742ebyMxHp23rUq3UPo5x2Eq9+hjYiBvcnyK2rjVP1GyfK4teG
7MeT+2ZB27IkluFaeljm+YIa4hK1JWYy5wyOv7+acUzuwMvMMs/Wmae0sIZ32k/u0lbErFHHax2W
MqfsDP9xIourZPKEvJfcrzLiNUu/kL9eBoklMMYsGR6mQr7bGPgbvH09FR1xfShjaneVZTodicnG
sQWCLmpECrs8U04pDEbgAL5lbMqtX4gaKkBhD7vAqDBBy5qmk6hstyiw98VoPewZ/sFfVSgEfcon
KXLOZnEeszVo1vqEGFw2D2vrsmUmPMeA89fsEzafemycYBBxgifw2m0QQVSqXzXQtFzKKNadfVnY
4QRQRVy3JBUurbq4lN0c8liv1uolvFtm6hfoXBTzRDp3L520RTureXqJwNDaAcTho9RQjDSI20xC
0elU2ksK2LxSKAxRj6a9i4/3FI6dn7Aql7qJ891gri9Dl1sDqc8xu8t+O+0y1T5+UH3FzJXbwFHJ
IpdUDxunHyv/8gazYk24zIrGKW1PupqfbfuNxSypSmmIxJDRKtmAAz3WEQZd4xtNHphZ5a9vM6+9
fl68bDfJgJYJ54SbTfoMYVjal64gK3Dmzbe+x/mI0uKoLvtoWvycqXmWcl+bMzcPgkK1ddXxd6al
tBL5aXJ5raEZyen8KErlwZsE7Bs+011HuboibFhQrnIuk9YE6LALkXD+zcWCmn+vfndGcjZH+9TC
p2qVe4/80anw0uz5HJRzxjHvfWP40WAJIEGxC+pe8gemiArg1j8x2WOGYFioM+cnHpMEld6gjYcH
TRZb02qhrRNYS5hhAoSOIrdlV2wx+MKv52krDxXSMnuTMYPuqoR5Ww8cUldR1qGV6OcCM9hZd2MO
9OdQsvisTgVyIsnJzqNEgFKtBzELmejkXA54GM7Q+SznmM4/Ekk/O/Hurwq0j/0gyFPnhOjoEqlq
ODHtheOD8ZtMBSmHNzd5jcl2InG8WYXsqpVg4lufFNSViIJqsjFp48woPfLuLgV1Z+8oF3xaF402
tE+Hcx8MWOoVAGXxeFIJE+PE8DIw9T176W7ZHEuLW/jF065juihiNMoDSyATwVTCFNpBszZTm9Ql
bF6QNique4uQ6NkKko9q5bx7jIAFJ4bWdsXOPzUeVUm0kQJcGM9o0ewVGDsqIsvS9uM+dfNBPsUF
4NJUJexhCmaeGWsp9yPYZ6XCZGGS1UuzlWcXESt3SdLf0+y9kv3iikRPS32d+MWYwETWXTq/KnzN
jD4ZUKCqiGovB0PSk+o0IuKPWRWA+GfrP5VeQa8BKv7YJWQ6FLj3pkvfY5wdlssqPNb+bgyWTxbp
zWFEaLTldT3oNl0W/AILh6ycFWfyyDwjp/Hy5KJGgamemeNM1Oo8WJEJs7Sxjs5IcqnFKjeQ8TPW
rX5kTCfAWqgJhA3ypQbYhOXia/aOYSdtOU/LEeThkwyrx2xIxwJtRpt3N3zod5VpasV3Px5qXblk
HeZeDL69nIayE4etbl9sTL4mUdfb31tFOyWualKcc34IxBeYi3Euq+hUzxJTiLfYqV0kbj7wbokB
Yx4BTCf7NXULjlKM0qSi2bAQuCiJiM2GbrdaRGMgRvFLNT7PEv+dHf8Z4iMsidcQt+7CRK+r4n0D
2ogmZWf9zXkyaSrdPkKLZEqHFi2r3fhrRS/cbjFBO1MdgjHhaZchW85P0eYvPZrfpQV+wrvdrOGg
LkQsOC/Nwt8AG0Pp3+2OWhncczcNr6ST3zT5qh1bsuQUhTEYDKHVAfgjvctMUVWOT76tApzB5jph
cKQbhwV76cTXIRGstTL3rtkipF9z5hwHhHXG8t13lidE42dYZqbNnm7cZg1GR64BJIdyiApBzYMU
4mbEFQE8P8CNyO9il9G2QS3gcClHPMyH7N9Tl2K65D99YbqbQLQaPCpAzwFRiGlhc5xYz7pQDnrB
g9V8jisq5ek4/in+ZTr2o9/F5FxwxV9i4A/mhNhrviamfAPncKt1zkxYgiRvruKn9aQVXywGGNEf
FOI4VRjL99nDTOiTSZmYmW2Rtsy/UQ2QizbgYvqxGFUHg2Z8mQJGtko34TASiblaGU3s7dVTGA9p
TB5LqC7THBQki9WYlBc8wJKhkNeI2MRG44IcD+3HauIzwp3kwB63NuIS1f8gfFA+XpNKniol3vip
TDrQ5V0cY+FN0W/bijfng0d9sDbzIaa84BE4riOfp96JGtcQ0cSd0DyY49hRsaFZG3V+s5mliy9B
RBi4i1gKzdj6xxiGf+qWBFFLAKoLAGLzeuhYqRxN5ATJMUXTkDP1Gb1yKT27+V6w3esQWQE/8dQQ
0WizeZg6JDom68OCZ4LR6PrX5A6SGLuOGXxdqsMZQ57EHriymeeRi5pmtwajK6XC7mjPr+KXhgCv
hDcz1gMOR+eCeyIkZ9OtV51WXveq4bYy6hOPjOgjHrtp/TAYg6lNdWah4OeC+VxMKsG+Z8sdJeMJ
necJnHZAbPC/KgdMTkz2XFNtOGGDDJvoIqEBMlQ3PLBzRiLIePCWG2zzG8D+LXAKAF+RCC2L4fKP
HOz6micfBnEpRlI+uB1PKLQZpTZsYw8WMaERMi4LKS7wbS09OiW213jmLo59eRle7Av2WpoeGvr0
eb4ubHHbBKIQ2EF9ao9Jox2ZvO+7ediN0nzNSf+ccFUY8itCsG4g81/0OIzBPBNWH9YXpRxOula/
Jjv5Aiq275EEShF8DhuqESdfnOEWrykGE33HQpucG9MLhQqfuy18PG0VgTQs7XxcbynYePPHKqpT
4x4MEplKphiqecOU1sRBCuSjfWsH+rLKJm6wvdL0yx1Rq/ZrtEqv1phe8RQmlKlUopK9Bl3NLrfG
HuiW64bRVL9xklkXPS/CSP1tiILFDM46UxxNCfju+D3NLC0sVuvESNUCx7LU4OjKjh0lqkOqGuwJ
lvp4kXZ19HSYqRwky7gIVXHpCOJwUDAIZRjL9ek5FdEtkvXPOeHy10nZlcTBpO5jze1qsnS3u2vB
GVtYL1VfCWCMDovgPGF5Fa2/RfOnlNEuUBHag8OWGJNYekwmWtGEhuI9mpejgXehSz9bmeuUKD8B
OKK1iDJKlUcZ/W43fbk0YoVgWk4dJzNUZ1WnHEuS/BaVpXX1zcr7lFTqKU+fRHyexWKfrAlzivmP
/5MleOzaow74YQWl2aE015nmtEx95bIIFvJ5DBmjoSEHXc9bAhVlxfJuy3tT/Yn1xMOat+jGTYcg
Bor4Btz72gbHnHkef4RAktsw1psYuas525EBKQagoYaLmhHIRKfdcx3UIOUUItqoqpr+GClMS7gI
VrauFkG/KkGIMis14scEaxgqGhNf8/bGV8UXxXvioC/DVi+c8bhy6rXqH0EAAN9evGf3sYC7MJDH
9sQIc40mCGaBo0pbtndjeboIUPsRoDqGdv27+IU+dWYQmH8AVU223AvDC4Z3ezE/HBZynZEelD+Q
6Ugk4LMIcv2AcV7KoQjVydiL/34Y5KSvpx7DcFbkZ8LRyerqz/bUbiHWZxkhRmLuER0tKnP86SMj
85zYhatJJjJ6nXiuLs0T/Ac6BIxRiMZKSrlb+TPmcI7PTf7ZATVOTe1sw9OTya6e0PAWSX9aIidQ
P1YkahMABhMAGnKP37HDjftqQGTY9cBlEM5lcxw1k2edK57Dk9qm0Dp/tS08HmVQ4FzDq8ySay6z
SyONlwldorw6l/UzOQHPmtr+pljNs4JE268fjVF+IGvCI4BVCnFphmqmkaZbl1hQoazQgK7TkbkT
W7toguljxUemlru8xpLLZg8pOflkl5zrF4MXiCKkACo2L2MkjkDdIrdJxzZ/43Pmjtv11OLTgxOw
mtzEzFxMMNdtqiCG4rTx/mfVn9W/HaCxuEPGlgZtBpzvIVAoZIZ8NpUK9m577oV2oekuDNxah9a2
b+zzH5aRPU2CFKN4fpMb4pWBGcnEq8sqPCnHeRPQ/lHCDOwAgDPEWu2XSuzr0CT7fiQQW8KK5zsk
I5gbdV06doibOj423dnmd9xV+vC3b8hSJxdiLf4OMJJ7srkB0k5qMGOHMgHkUl6YeyYulNVMQkrt
UqpSaObfCU0carv/tGVqbO7sBsM62UVdjCWNGJFhRcx/TTWGbmX7ATA8fvZ6dxxTydWXBd07vx3u
bCutDIO/2sIA+42Wsmaq2QTyNxhfR0zPpVWfbMGfqdQ+LQt8AuLfzP7REWA1AohWuumGO+/gDNhB
HOcWI1NIznZJrV1xns5oZob6QixXXaEHJHF3vUQo/61muI/FI7dzv1lgm3On+dEsiLUqgujBAn5l
KpK+LOFuVXRBkjO5JiL7VJL1sdbWA84wIsTntJpPpZGfqVU+Gbw62JwUzWAifuyDBoshaQLMcI9z
SVXtHhQVvyKraZPFZIRwXLIp4r9IpfLJzAknYAVSrEMLtQLDQvjXXISh+RB8wmb2VwmQf1X6Xbb4
OiMkILeMFYvHmt00fGTgFiqW9THCSIhHtU23xz2ztOfJwAktFkLRQKU027fevWGU3Y3yH2aRFKZW
YM0bvuOprKurD7iVGo/71PuH5zIn2LpYj2mOc4n3xUTICMNdyRkQMiNZVoKiEEpPA64qnqVoCibz
QkL7PgHuS1oDqyTVvDhEZ0Oz60JLfqcWA4uLaM8blXd9CI3nwp9Q/omk4F++TqGS66DmczdTiMxk
cOd0O89pVgj4JIUZIMBUP9KdQ0SyId2ZKy3Y6Kxg7VMvVV69PIaZtjeG+gDxd0K2RN50hhJst5M1
cR2sISyEP8rWBbSsbKlQE3+2fC62wJHIdvGfTvrKKIE4OJ+R5PV1cdBILigryiDMozt0B95E9LNh
MqHluICwulfvqQF8xiBytAPVYX3kPaeBTUoPZaEtKXz1H/VUheiYz30PNDD/pigJEfClKOkHbFTK
0lL0wD/sCBPk7SmCVMHVSE4tvJlCfsbIZNpB22m8A2u5PAm6fRAK9NAoa3+MMHIWl5SkvXxvHezk
ELiIBIKTPO5geJh74WGJqlgQeTK7Glbqe4so2L/RJaFDGwhBRsk4GyTlcIitcBBzHIBVc8xlaFDW
G7Z611GQ6JK8ieuXax3kzXIyJ9AVPxYA7HF9T7H94q2KR+mkk1mR/15M3vHKRkwF3EmDw6AZ4WLe
NQnw5261padU1th9rzJeLjx22kpSzNHG5d6p0Kqb9DRINrtoIK7+vJCnUEWMd3YdUrmBvE1ye9iG
IrhnczirNJ50I5O2l2UQpnJ7qiUAf6gFdIVrMbkkyKsTet0WnEwnEUnb7LpfE0FV8SzO2jRxUEjn
4tc6rH4O52inSh8W1bjZkuH2hzu955et5Ic1GoMWlYI5Q5Yy8KtIr8yK3gnKiGHcjGDmlOl7bQZv
yRYPsx33UMOqZy5+dFyxmlKcxS5/K4fpnN4sf+2lMKmUG6HHQ1mFWoLTH4+MnqNiGwNBy9gkDi7n
XWAX2+J4op5xJeflZOLmWOmN/V+XjycYmycY2LvY5ikYr0lSXXspIhBowZ/6eyQ8N5baQ0F2WQyq
YY31MElQ6sT7iiYSGB9r8eE9hsantXKYIN/eDUh77K7FbJT9HKb8gBqLI6MeroMG49CWfCCEeBQT
q/abufP1iY1NhpJbIMgvDRrqo6X5kcYqHDqO6tjBiEjfXViwxMsFeys/GaeT9iQrUgkjHbw4jnxR
jfEyGuEw58EiHD/RrxKnS5T9Ue38VBuogN8XlsiokWY6IIF0cSwAzVwIhNfFKZ3+galCppJWoSwv
YROq2VWtnh1wuz/zWp6avDs1GNV4VzGsSMUPxKBeOQqO3kdcDJcCicE/E3IfWgsdQf0uo0WaP5Qz
0thvTPAJ0JFVPwGtL7LqfaG9QaYLJdRCTGZwwHX2eYwNxkB7E+FsVOZXvbGuGtSDpVLcRSy33tBu
peP1bJULtspkbnFWu+tWjDIMTxlN0lAde3nmJt3lZJBX4I1Ts7rRz/IGYcFkuDWfawoFY2x3DSqf
ymKJyo8YxwOLCAIZ58DBxFNPRyttDjJzNAoh9DCqcykXmxECBTzFaG16jaR8TBMaBKxAxQwxyR8I
hF8IzUhRD6ucfiBqRGAzBO3gSAJbx+kVzwY9BEbvcgwIUPi3wnPTNTa8c9DWOGOVhM255Y+zl3QM
DdHi1yExvrsx72gyoDHJntHdFof/NnraPIdM36seSS+czAVDpQQGBxMKC2UE3dgzkkDFNTq8soWQ
uvozRSxHF742b5KJUyZdAVt3b5KY7pREvVw9C4T9kdPfrUMvqntKrERsl1xSbRAP4TBhH5LKI7iI
o9r3XsFWi53DnqfWHwvSL1wZk/G8vMTvFIeY+j64BRhwZ49etBBozDignZ5dKAe0wwGdyynn2y6B
p2nTebQW8/ivektCxvesbt5nupIMkf4plsJOS1im4xIq4nNMy7MlvGLpmNsQV/zJwLAsYeKHUvpp
SdFHVdrvTvZHyzIiNwHb8VNSAWL1ORh4O3DKKtDwezxbc7kmWqDnOfqLb6ME94H+oHHOUtHT0bMg
t1CmXHNEI+qSoOTbL2SVRFpz7P52qYY6mFpirj0THzR+12ztCeBCV4p1RCCz1oAr9OcmEheV8zG7
jGDmLaYRjsmQLjdcLncdIqKOn0dSZJQSsufcCxKl11LzYn3XjgQrnigLPA2z1IBTB9ybA+YHKxky
IbNCAFub56LAJhCizD9JBv+2FedZj05M0h0W1ibVe8eMK8Jj4UTVSZvYt1j8RFsMSkhv4cWOfMXF
p4bB4idzgF1zptFdIY0tsm9SjjTC8hy8WlyC+jWLznG8nMriiYWZ8QB7f3b5Bu4NGj2LN4nWibjH
QtovT4jNU+0nNqZq9hfci6ZO7Ej1tZQf7ZgyK3iUrHebH+gIKPF325rSHVvQ7PJJ5REzqXO+UZbt
WJ25HcZpxO2kbCCTwfTI3pTnA2hAMSNmI19FYfIV9hj3qj1Kye2xVL0tOONDGuFkQTFV/4oPx8Kb
d5QfE5I5libjIW3jS4TDwzaxzE7lfoh7fz6yq1zxOiiq6gsNELbiqWTISX7fpGHXd1ftppKmc1a9
8QgTBI6bJzvFcSloCQrsHskpNb4wtyPuhArm+MSmwtPAH8+6Buq202LpYn6Pyb+9SDdZAksrpDvy
2btc9ffxIiugS02d3RHR8vzkmQx5A1PJ9KEgw83kd43Ee+osiN2p/Z1LVtiUzm0ydiz8XeMtRgVG
EhSh37/Whv3nQuraG7XEfk45oV1Sg5NfQ4adge2sOrwv295dAfno7Hg1E1LWQyOrrlKuHnRBAlm6
PJaofgy+rxcW0NSHUw8Brsx1hv1+9NUcrb9bcltr6cKQZAIawT+3v5rlS9XVm7naHzJSu4SUpdz0
ibEMVsuliduyO7HRvcdiPFXjR8s0VLnL9ecG/VF4dPbqvLopPSIVbKK4tiVRL8Zuk5C6xPA3jf3v
ZYd5dEz4M5L5fckflVzeFPbwRBMEsWGds/bTnGaXrh60yfERsdwmknlHbqZvt+wex9CcvxDL+L1m
06dtLqoSPt36jAQQBcwT2rYiE1sc9rnQ2KamxArnVNwswKWdnf6osjCJ9kYn7wihLGmM+ubSqxjQ
VUY+87dVT3cm0Q/HvPe6hQ1TIuB2239nnjIB6+KXNuZQObHkabhxIZyTxcT7vzDQshwjILw0MFBR
CO4EW+19x4m8KtozBmGsjhBW5CAzldeoYVSX8NYz7DIYdnUSmqZxG72XF8mOvKE9m2V5mrQiiJ1n
ZI/eyr6dsRz+iJ7jYDoocX2SBHRiHKPl+LPoMG2zJZZVrBRyEiQcB2N60NkfF6aCBr7BFUYATPpg
8kViK9t8pwWpVSr7bGPXFeGiB9IsPIdpd1P2IX+3vtAffdQ+Sv2Kjwrw6FfMj1dDK4w4f28kajj8
J5CVbMhSmnXJ2+6yOtZB5+C2yJpDjeREw2lgm9f0bKaWh+5jjxE4Mw88BAV6UPWun6Ey9hz6FYAC
cOwJ7kGmSc1kE3eQewU1ppwu+zX7orTFoB4znM0YWW5o3BxqExtNOSQWOLScMmxR3s7UYHG+XgRP
CWd6u8FMrV1aq4QOruhSsQAAs4pDuVau3RtHnB999i11xUi5F3fXfu5vZdeh2fm7EJFpY1RPrw4H
nVLB7FLYxmXTda6bm7AD+4YKWtd55DMBupl5QPJu1vOpYDeUqDbxserVxHxkiy+wj4neniLmCEbY
FPj8O8MfDeQWszgVlGIfPT+z5W47A2Xk6muh+VIDJQVo1lReO0ne0sI5tX9b8oPAGHjeemsdhi+t
+kxMQmaKTR2xa5SVUNPS64SbMqtce8gyyivRaPMa8D3TeWiH62okt4ZFsmIqt59E5Uy0CqYUB9Gm
LihfQ1EdaXUOk0VC5oHsCR59zENID4nCXlcU3ZijtfZYlv2lI/Cc8EYCt+FZu8h1ClIXYJeBwRkZ
sYvexe5PtiMwUnhP9tdqLvDxx/MWkuYg1LPG39EWK8tUSozoRgCcQHKGGWBi1pXIjGaeXvSugg1G
3HVgSnkcdpZCeAD0IvEDeeiEy8PBONN+rGQaaR33EdLylWIaCYsN2a2UHnlW0oDkr4Jo3Lq/DLnh
qTTLtcHYPzrLdfRfruCgk9FgL+dNls+YB42nm2NHb0CMP4EfnWaGGuDdg6SB4EtKFfMba1TcCrrX
hBq1xiASV58qaX8tVC2dLVm0rVbGg6J3fp2LACJsc5vMm422/RY3OJZKjHuMA61PWg18SLkrwW9b
CRmF+6ayG3da8QJJ2Pecv4ChYQ4ikAXAT2dJL0PmVtBAwd4AEBNLZZtvzJHswBy/e8vwquXC8NvV
HRJKUKMPBp1y7QqDUjfHG/0xGMVuU93UzjYgYywR8YkbVyCDw1eLcaAHEJyRkkj6AqZonQ6uWyNs
zdOhfq9jJ0Bc+XBExdTSTTTKC6V4cl/JIxumzDmZgNRgvtt4WEx/VM6GEZ95wLa8bcZreRC56vBv
2mo87XNDnMOs820dNfZwGBPIg6SJ9Lgyq+dIHrHCiddM39FQXpKe8sk5CaRsSAmwAuvQzTbfWLWP
INmiYbQK09cb4XeICQrfamykJigYWTtssqL01sx60MdaMCeIloshqNYD+v6DnT0gc0ITnPChtOMp
W3QOO7eB8AfOG7ciUAqYpK0JAoGqvLCZilXjVRswaFKEpdHZJvSolYyzoofMV/dZt4QZbIT6Vm5/
U2MnxZRyCR/i3jJdy5KPFjPrTHqJM/cHZoUJfcOQuugStJvjqvdBfVtIxuHLDnAeTdFfuKsUwok0
cHrI5IXe54HUA7TL8kOpo4Pxa+ws1na7BD259CtlAWPRlVQahWwOVegXleW6CvQVA00dJRMCHelX
ntTkOPPjkAUYg/rUMAqpi6AYY9A9P9cEXe7cMxgtdxBeMFPpNo6Re7lL0Uhl+RDWIG6cKA45ny7O
0F/qVIDH7qifLUZnD+nUA3FZWbEqxNAMJeuo9mNGuDI0IqxzJn39fG4hGZHcVxovB7G/5fxw4h8d
vAeQZBHt+ZQWRxTqqd+jx4uUGX2oK+t0519l+bk6ewM6TEV5NAWKq3ePEdQjsB2LXUIGvYyUCbWv
qBqJ471rIG4j+b5oWwMOgJ62RfUg9HTR9Cnm9oNUOrtIAiHYZTcAGuEqdH9HxScKmHzEVsabPHG+
mF4aM3UGxWF3Qa6NZzmPoGK8FvFnyIx9zJgez/iAZ1yyG7d/loXOe5d42Q+OECA67LZQy+xjUGkN
aAWdEWe/8SAVWhTBjAB+Fko9nF8Lp9IiD/yFgmHE8dt+iG4ha+0dP6Q8RmdISR2MDBcpTXyTBXaP
oBQ768M+uotdu3UzusmU30ojChENIOtJ7ggZD/O2sUOWJrOVKeV+V6UHc5VvnsMemNh7nrCcjGeb
96sjsJdakweN/LMi+bWOUNoqfBbOJrGBp0DSrf4yhY2IHFfBiljC8peca7Hxh2ezW9LmOb42saQp
DhP0IIkDM0GAmzjqwaLRhKTlzvLojm/6h9Aaf3xlQJ4q+DedFhZOd3mNL8HuZSV8MM0IsIMZNKw/
K53Rnp572aRRqJPSG0oarRdB9SOQhiL5Zxft0aDRGqvhksbKxej1S/pm02gNODWhelIPwqPK9n23
4gQgGrocvP6PYk/HWSmwrcSeuVAD/pScFOvjdJZskw+MyVWTAvsVyaBCAkzoy3hsjPhYSV+9XgS5
/L5Ujgs6dCdYlI3ya8IothP/LMXioyASnHjHyY/KCSrCuQec0l1+thOJhZwpdF8IAzgHwao+pjLy
pGHx+zoNTG4zQG5JoM+kouEJidk0GHHr7QhSbFC/Dg+xlk85U8J4vUU3avfqrhTuPL4TeXXTCC3V
CdLj2uBu+VRji9VrDqQZNO5qXAFKo0rEWyLQnJ0slPP1+oklJ46W1xXKWIxczGzDQaaTYU2PiD8l
Yjeep+OEa0fEZ6E4BKf/s4/vEpAXBUxCvkmsN6W6RMw1LuBoHq7TNPGuPMRfdjTCuMes1eTbkq33
Ykrv7nJAkuUPOWggyKDjw2zHe2PC2LV4gcZtuIePXnVVnurNhDKTPsDmDHMnBUNTIzqfz9dyID9i
uUmrxTwwvjYtcIkSOK9RnhPgoRb74JKwKC1xC1s7tBCosKXUe9vPrBiiOG46o7skJMeoc3HIpvla
Tv2tGzE8wYiWfbTB89Xo+wPULZ1tqIYsZi4YcLe7pcV52Tzzbt2ZDZ/QWFypMlwgtHnNNSbbkGxv
lbSeVP33BkjuuVIHzEXtFC5zFHRzBgXea21xHS1xzd+XnVITlGrSq7TBtLCRY6F62E+fDE3e1RgK
P/0MUgdVnk5IWmIsvFoSgZhCZb+bzqYtX2PBBhfJCPEwyVTSbsq4CK0wjv5lcuwNpJzMbKusbfbx
XpFC2pOd1WqwjWAX0vEZK3vhxD5KOX5iXl2VTVBiA8z31TWUC292/sfSeew4brVb9IkIMIepSIpB
omJFT4iuDsw58+nv0o87sGE4dLsk8pwv7L02eQTw/OnPR4kcwhLYHg6VnuFdXt9maAAKIoaUOT0B
WKskEb3LDqTa8J+TJ4mswzI1r0WwX8TfMu655WdXJ9Z6xAbh/d0JVCl4NXYpYI1/fm6ndms+QVOn
bt+uQZttvkw4JkG+zC/TEKJwr1pnNV4iIMt3FjI03Fi5kdqmpnzBT1wqjilZlEAhrraHrnWPdEyY
iYz3wpRu8axfM4MsASS0JumnnCK85dLMTTBTk+J1EDBKYj01fw1MpysS4BKmBwmu4r2kvVufhCqS
AegIOOCTy/BPHTOwfagftuGSDcalI+WvPxdlqLfoBql3hanyRepdcMaM1DYCg1C4grmjpbi88gaJ
CwpxjDa/5mPa1JjhOaCepgZmCLdXl+BdBDu5SuvBLJ9a+UeCvwmGwvqrQegYqw/IU1hIYP3H3kYg
nSY3gfyiBxOFZrk9i7Ks7JymeiO665rS7hhFce+RCq1v/Za/azK5BMVv6KrvVn6w5sUBWvCVoLWa
DDhaXfqpzTEYJaIT5qD66czvmp9DlFVPqwVvsO5qzsGOx5LGeVnA9aX9XUjbe5uVJFppt/iAa+6R
QFRXUBa3NUH2mXp9pRXV5CKBL2gLZJiC5dcF2//+T/2gQtjO/JWcnDoyJ4uHMj8UnZ/PlQHRyo5e
zJ4AtdFq4JL2MTpvXth0cBAbwLb0dDSp+19ThY4uxwGhuWEi5yd21d5EuKDgygZxUIRj5OaRxHDP
fI6oSFeRUQ5xwxXNnfy2MhCV1dEVIqaSh3bSowk3uRkRyCaUE6mLClA14xpLxnVFfCFYrz3Si2OZ
XmXiUbEKNCQgEOW3itdl7Q6GaSO6fMQd29tauU3xjzG0AQqYBcmBOcxHUScNAP3vVOz3rlHuObxC
uiNJxk78IWH3BdWPwpIaOfXiLyNpoxTBQoFTItuKE9m15kMFkgMdCP2BtYOjROWh5tYrg0GhFOi3
8rLnS0SProDcbK3Zl0F1N6xcSZJG0NYg7FT3yV+q1o9ROPUmQ0UCbMX/hVPVeIpXBCO/9u5vQqc4
YtEkf4/UwLyNOLq6Hvvlyz32ojWmIFgkRGKEfSFwJO5gTtsjMQ6Gfsmm6TZRT62ukuSBUOsBXkwZ
ThBxf7FJ0NTYvQ9y+UFT4m4yOckS+w67QitGZAehAoQ0GHz8K8LawkWd3EvEZWejRy4BqpQYubLy
Tliu1Sre9pldX0dYy2iyhAmEt4AZ8eI2gJV6NF0BoyvXxMdU3/UF7AooWP2C1EK1DNa5V7WJZILS
FFYgyuYXin6ShoLeH/Oa2eAkyeVnioBdIx2WPLtjWsJm+ZcjRc6RIs85jYq13MqNkqvTiYtrgikR
/PJftfC2J5YnDeeOae3UbtBtTBZDlF12S2+rMHhc92tdwkbGOjgbuJoydg4L0Npk4QRx6Hl1+SNF
FCRYcqRbQjSCPF43Ae0+DKxDWZsIIIrrIiF1OarAbSydlG6sc9vEWL9rvncumkex4NBWH+az6cHW
StQjtTtD3SNOEcIgv1B6LouwoUwf4vSDppiO6FRo/UOex69WF7+2RgjmfHZGGvYYUb7ZlaGl43Kx
lEDuZ/gI20WVYQbVN7MTXAPUHZHDNMGs4AbBNxIpMFr4jJl8hkWNkkjH9C2pOkSDykuWxMYdbpFw
MWUNMZqf4FMpFC2wBq/B8Lk3LhX5Jx1s/Jg7eObLRFZSKmrYVswd4pIjRQP2827Jp0WVeIp5JNdv
qUDr/DR734BckvblpZWGi0TNgioeJwWH98jh/aJMi2wVkMvLhIruFa2xrkazgFCpzm1oA3or+P0v
Nanf97J7qzDgG4vCXH6964JxVdTygooE64J+bhzpfe6BOOUvP/jg5O2LAFoP3Vll3zvWnwtFDvEJ
7WTZA1nlIi7XdAC7V3WnJOvPpLegmRAie9HRLRHIouynotFPpp6c67KFTdOeUk5yssAycq/UpwVs
ir7kIGJcaloyR9b6a8kYqCsZ3mmyyVOdRI75TD46uGZrDsaN9O5NtAH3P9PNNjZ2G6lyXhoSvWEX
bnV8618LDbIoZEStm0iJnzfvmaW8S1Bk7LlYbgvTSl6/muEuO4wZ6ZS08mo78yPHdbQPjD5xCzQi
J3NGl8bbpgOaJ+RCx35H+QWyAQxTxAGtYAjFD7qjWNNQrCUol2vOMk1d7VqOWlFxGwTLenJK4ZtL
v3b+LMuWY8XYaaGcqxwNzBLeEQO37CZxdWuCETbH7kXrKNdjDbQL7FfK4AVd/zWfF0wi0kHlpkhb
ASPu+kFgCoKZ64tftey/JaaQ9fzKBmm8EoEC7IW1Ep9pPD83Hg+Aqqa+w8k1/Vq5IzF1xbK1cxCn
A6jIFaV8jOYCaGZHArS4ZCwNe+B56nPOorLMoloN9WEmx6o6SfTNicYkyqfXcVXyjJJic2rYJ2kF
9QACyYIY8Lf2F7044hy7Un+qtnaV5mceWSMNeKKKDPJAdywYrlYEf7xyhvKw2fcPUeg+cxxKovbM
JwTK5isBZPdKCCTcy4j4CE49xgwua0DHvkiL3EaF9JhZ1rekaq1o81mfdt17VZP5rbD+KLbLLiuX
GV7QlnijCv3irk1EKHW/LXWOYkNgUtBcsnK7GDkdihYOhh4mKuvASg5N4CZsKlGAVeFB2omJLH9S
2fIC4/I3Jb/XJF1+MAYSLwQoSSpj8hlDWzM6++PvJvA1fmaYpKX7UCa3MuZt433arvLbyBKrKY7W
oJJPnhET0LlzCO8/0DM8NxFDslOcrCdSrrDv5D43PvclAdiDAclCwccJuXoFaVX/qzXxpj+X38mI
o/rO/udsRQtLB2x9oSr/k9lPtdYUpBds4v0etR8ea+BDzILsmUy4lqqS7/cwcDeWb8ux/SetWHXP
itepjMf/4/fvjeypSmyx22c5T/ayIqj6mMPBSk5cxihPJKwV0zuQ5F9rjdRQBUuGUt/Ejy+jMcBN
bb1GFTwt5urNGZ+T1DJpOOoN/F1p8hoTebkXW6xSUtXf0zbAngoAIgnTX1RwmAvkECRDuNssHtL1
1p3XrcK01ZyLNx7yLYEUeItlVDdAIFUMcrFJY/1vgOohDflZ3lD/zGS51HuoH03mJzuyx4yZD0+g
1yvKUXYUXPWrzwbBG+94Y4oONRzgMPIRWa4L89FMyJMFn7bmsYPFjIrj9VTk7u5a/xq5PgGVYN5R
0nuS1IQ8/LA5Krtkw+RnYDq7AIyYKNyRxVNCFagtO3J+SD2Z6dVy6o+pUd2SNa1K0Ny6MWqTHYFD
qD5pq0l8URP+ShFu/vpm4N6Cx+HDWuy04lTeQZ0SNdaxh27a1O902dMB4UvqPTbVIxhabT3OG7LE
zXBroIIMgI4Tm+CGdpJYk4bGKeyeS9e/7aoEXfIgkrwN/JGEnjZlNeq3jB03Rsx+V7JrNc8JXsfN
55hJ0JCaTL0M7EdLIR5Lv2dzHeOSM0JJnmyZtCw6nZD/Sc5p81Q5g0Z8GqGbY9cf2YQ6JgeOJEXV
TqkMqgWQImh5c5vCZMIyvqGYYDiDQt2SCGT/kw0IeKFtDPINaI1f+jJxajFrrEHp2WF3dJfQdCK9
vysC+X+FcW5MuFPUtCMQQUMB6mrX0nUrz+OFXxBxs00fGpqkvWZ1yHCFhWLitbpDvmJQukmtvBJH
TzIHPkDxKMZ/u5K8k7QWWpir7KepcpHa9dqNeH3BeORcPikiS9KCVGKqJJOAa3BLXAYbMgGqEAag
SrgyNxY/x8VfiAkEiwq9RdlmvtXJK8AbC3RdMtdfqyLwGGfY29QcA8FUf5GWOML8Nk7kCE2wLA23
5a2dyHXpe26bjkBB3yBmqnDq+1bDlCYyrucYxYN3IEpFA77GwnssKLRA8tW01MbCWezsm/mUrPVd
lHqAu+A4hPiz/TCy3mPl73XW5Kn8MZybgHvyeaAalLJPixYxJ7u4eTNpBu6CNYRCAzBopjzBsAQk
B0WAcGVk4vRkWbjZbZPzqJ1ZGsM2OQzidDHz5GKsQ9Sl8llypY+J90d/uXHR9qbZvSdTcV+Zy238
SObfuQU0V91GBCqszBoWOv+/k6haDP+u/smMCquUW0M12DMkJkid5MzfrHfpn9YPpwWfacujpnRo
x1EvDMe4nM+9bp4KpT6JyhouAUxpEganUOJyxuVKtHsXwOm2q1xm1FMc+RxtVawuqIFfiYdwsG3V
n5uf7hqKqJE0yfTUWr+h0Ygp0cCJYXF7NlhbSoBgJBOjpFoxWN1ldhmjRyvgvjBAndWTIVSwrITu
aYEFbgsrSF29r6LBXMBWx25Dl1ZbyUUIyM1Y0pCTSx3UcyrJZ015FqICfkN15n52jAFoAAg85MM1
FvWzYFA6bOz3/6kHZjTQ5RCMxDh8mUIRnx5DEVg27/ccLt169BhZmcQm9Pw7h3nBRpSknsiWbkUZ
iKslxcpVG4rXYy5I3vSDnM43bBS3InlJMYdAS6wbtFyW97vDPPdfgayKICQiLdHaID4I2fVzITnN
VpHRi9WFStaqgPDeUviY9XqapxIDvQaMgWt8OWM0UEDKCcyxZzh8QpO/wA8n2lDhmKP9cc+WhiiH
kGtjTYK9aANdgBw1LgzW+Tatlc/hPRNYK7/AfrZlzZEwDgRy5Ng9jbPxb9hiL1HJQ6Y9rNISYat9
bhTIqazbLt/kmU+6HrJbgFceLewUVKmLWiGNjNBqediX5WJic92wlO95FtH095jTY90f6YwWsbNH
ZJgyOqTVHQzZf+GVGekjVd3/Gz/cIcsCu95tKZNu38SuZI9lQgGD6NKphuLElD1ssWP0yJOl3YY9
D0hvwj9S/QEVgpqIHjdTsOaNSAILx9AaN1EOiNxKLLA2GZ/lgIP2thAhjZqbIXXKM6iDbJOCelQC
3Ud0pbwrecqfqSoLow6T3+RyCKRJjqaIswk928pWGtkOdR4b6++Rx2w4j3dMh9epvrPZlEJNxFbX
kvRV9TehhP4QH3h1vrIhxg/6F8Fi0j5KY3iKL4I7YKKLTMau0Fih9GnJ7FQq2c/craMJnq56oTL+
LsLePEjz7g2x5kkY0HCSeyXyQAlDFW4jXzY2ajB+uBfLj2iguWwPmr9kZIrA5e0OjKiM9II1aQbd
MzEcGFLVU6GZ7nhGW+RFeGlkE4YsiJr+D06E0zHzm6S2qRmOW6pit7R7MM8xZjocRYdChytH9g5l
OSY2WL8Z4h/mCXxo0+y3OCKMcT92BpeyYhKbwGbfzIDwwhBNMUvwUTJzSBb6DGdo+DyBDm/ySITj
YSxNr5+4SeItaK0xrI/wyYinex9RhMM1finMATNkaJ9lmBMH1IkQkJWo7Ge8HZ2dDKptMSImJcPR
dbyQO/5zshF6/JNQQwY25kHzmMQYKRokIPHAwNdvbxqMKBTiMSz4mZ3BXgWsNaQW+O6vV9N4LcAJ
JNGPcayWxxzg+wElw+eRQm6UZt3FWuyrrzE3CQs8+tOdzOHf8Nu6cLlMIGeKU3ZS9A38PnqNvCKW
i4vxqkJxXgFLDTgY2KoZkUQ0+2rqYKkmliCnDcoEAOGCx2NC26KqTPESolVIos7Y5uK89VqF8e4B
eVnj60MBvyr1k4MivfiCLIj5LCr1O67J9VDfpoWkXQNcyw5M7OtLIAkx+aWk/S0xkzuqDq4U1EII
y9dQDuEMf4hF8j58CNf0tpUWdkYcvYhOyifDQAAe2AuyQ1OTRbmyyyHUGV9KshLdO67uOlnnZuQi
Nt+1ZGQeJz1KKIbThuSltvXR8NP5lRxhTx2Lmg4GHBpuGQ13sjgDPNAdtXCNAQXJlyAsp22qzl+E
KJM6AznWQBEjiguqCk78DG5z6pTmz2YCZKsh15Z3vJY3YEraZBNKXZfPgUgrxagfBvM7jPXqJiE3
GfyYR6iJmTGh38981ZZi82w1hEZv5M2gFmmpBujmC7AzRvG909BDST4v0Tjvj7mMn7NVvpONixEE
rvERNW4LsRRFCr44jcZqukmbfteAKfLWbY1fPxsF7TRLyLheg0777HsM3Gh5rE0KpteSG7So91bS
oeVZHcxpHegImuPb6hutGw/0kumMiHR4VO+aZd3Y6N3bCpxdczJgwFbl/lm+4fxsOZT1gfGvvJLv
h7IcgxEr7ItQzLdkV6B5o23eaz8HM9erZDOUZD2bFJ2FGSjw5Ei+dher+ahM+aOspUiaO9Jhk8/u
1wLAove2EmWyeIHL6lSMM3ciJMAmPs0wKpv9ZhGkkWwIUAr5osVrpOQlghYEukN/U7bhemwePSvi
uTyrI20NvvuGs7jCZKVisuprSHNt7sFHT+KzMQ9Hzde7QwIucHzKFXac/wLUZXdxrZ5H62cVmycV
MX210VhMaTFKIboYYbbIkJoamC1bBiRT7NCLDrBb7P30VvbVzRjxRqdoOJrq1s/xdT5VSOVQKaDj
ZMCsp6hK9rAzqd1JZ9V6lSq4Cgjy8jW8GXjLPSIz6i4UA2IzNke5xGZCZUS+DwbwKaNm0xOfWmOw
GtpmLcA39WPQHnclWNrv/mm9FCJUR+jWT4NnfCqsQa2E7bHJ3IsdKAw1sCh8XeTw6X8N/1qR1SVD
oY4JORFTgkb2wm/x6dYpXQ4dSefpSF4zcml3Y4nyWIkySmqJ2hlyYdS3Iuk1bTRZScQ0SqgvxXtl
rJ+oRyO5q7FMtz8bYLsx1e/yzdu19phEFUON7G2UhMd4yiA2JIcA/xk0qCRXnXXKHuNP5c0D2o3R
9GZTwvkNSx2XKag3U2xpB4QPJKR5M0bj+gf79yLAQnWr91iaOZQOiFHg76uJwvO/BQsCbQ3s8t+E
+dP4Oc8qhO/UUeIZ+Wj80EX9gVXvMkG6o2LYuyw0DWjE2xLEaJU1E+8NqUkvcatgBesrXHnx9Hn0
4bl4dSuDnneSdvN7Ej5ULHuJYWtktbw+/xwF8ZRASYiN86Jd+lG/q1LxgP2GjKJFg5Lq0TI3cL/K
oIqwEqNiSQEzFeh/8wwRq7X642lswGV1jQ8Zw5Vi23oksfZuKod1xqUDmkaRFi9+E2PVfUyG4IKM
JLQsF6YPuR8/e8H6LJXsS5hu4ooETRi8o/DoQNYUfGYBo62muqTKr3wChtpeABBHOSSurvBBsMHv
WMmewfGtn/U/VUf0l5n5zH4OeWVE8jqfmXdXSXEUyIkQmpc33ya38dh8mawDE5mlBHYBvY09d7+P
UnJHr3lDjZXF/VttUq5tNlwrSSUS3JVOTLqRwYRJHxMfU19L84Bha1vd/dDY7KyIy9tSUh1wZVix
Ya8/0qkj2itzO7vGINis0AVZRv1kIeqV/VDc1eI3Kkn+qZ59FastfS5x82ZY+xv0cadugHol/Zv1
4pjG1xZNTFUpBI8drEcwA8J6QCAQRW8+tTEV6kmbpCDX2iAlWXdOkBHbrDH7OrnyW0jSz8heDdvE
sJK9wVItLHBaYF4477vTvffldn9BlpPmTizpXUSsWmL72IdTsbDBaojKXa5GE5rbF0qyGXXWYUQ5
X4lapGB/k5GhFxhtSzLWTC1EIZQCl3FAHRAJXyBNEgiQ6tSzrs7nuM3OotGRKaO/wejjTNgbJOTo
XlFutocukwnktHu/S/5YxtvQm1dz6i86AXh4IocVHUfzH0tQdxCZAr60CHWWouHLEOPYWmqGq9ie
UwU/MJJ6WR5dEXugdNhQBwKP8ZLUQctCeBU56x8bA7VV2uBCiQicN95NJwcRw5MMXLFnOICWLt3D
XsAbkyxhN/ahZlRIIx0WlgXpDAgQqFyiWJ+vKvoWQD3BGlIF2J+E0QA7olEaSI1bR92TLSiKg21o
MLwOIhBjhEtIGZu0dDoEDjG6k1eLgkWz/xhXIEb/1o4eNd/cnAUS7VUzVM+3oCtwNRXAIIcbgFGX
vRxpLszQWS0/d1gUnDnw9I+8quRV7Aem0TYGsEOPcgTl7eX1xcxrfa1k1hNFdZmzMepPhwqBzejj
JB2u2iNBN2vZj3lNznuTnzxwuGQBmDUbDIPBES4oUZQPhn2Li/q0ex3bOqj1UPE0t1uoBAyMK0AC
Kl04EopjT/K/kpWwBdN9p5eam2tl7VfxuB0VXP8oADfzpJTP2G9nUIt6GozVXxmfXFX2YaNboUwl
WATiRjzNdOslJv4/cSk9lFo4tisFnrHC8+DU3OXr3yTdzx0oehW5Cxv0HrfSwnFDocPNpBSZj9Ow
EMBUdDxOIxcHYhUKs3hnBykfwMDWa+Oy//KXgg36r4b83PkhGsnT5X34lV7WKj9Pe39uOxztJBdJ
KrIKV0u6t5ZdMSbmzBTQwi+gntSnKtdvGhj4djvMKE6HUbjrexfFHRk7O23elRJinvIAkiU+1CIw
+QP2o/i1jwpsGNWXwpI9zisgkcT2Al5Mix4lq0WUiTLF8e9uUR96gfsWt2GLhEwmDHOHFqm021Wz
LWLKaKLh8ZegmDfm/qSAYp7iAtH71ReJtEWnlZrOaNbES9MT9VDeaXt5fmmuWJ4zloSKdCxJeaQ5
c5vhTWLvu4tDNDbd2aBLWnYzSHtkwdNn9uJvoEnBZXbqSQhc0vRMQivKFH0kOplAebFH3FtUd/Sm
jbSeS1KP09TFNsEPPYg1hOuR4pNHii6ZnftlOUsT2062D+VD6Vl47QQ0kKGmEJSQf655zT/fQ7RD
86kYTOIfira5Nvp26wrjviqwKife+69ztykYGLPTxOtG4maKIkH8EirLzi/qNU0qr9Enb4l3T1xl
D5YkbBPqah0KkQCFaCA+B7gdjiOmBrqIMBv19OAk8JBqmXgxdDM9hNtsIJyjzW+2cR+YwReWfrJ4
WKoGqnqPB5Mc5TKqgpYcVI2/r3b9u2kieXoxb1bZ1r8Wp6HXr97AnQAcxHzlb05XSG+5rD5NSX2I
lZ0v03WS81s+tgyvbdGqyVy39Z6OH/gDzwlTXOa7nHQTJ91nwY+lsAw9xE+R/7u5kbDU6QQDILRA
g4gPpH8M4s3M6qia1YdqvffqcmYcwXDbZwTFTQrokQcj48GQgLl2G+uiDE9t97cf8Bd11qUBOm74
g4RC/P93vAr/kWroDKg8mf9uJjI0l/5jjGLBlYVq4yg103sEE7vBZlrIWQJI/wsTjZkXE1AWrwrH
to3LyTXBGMMcyPjVE0u5Nm91gkWyEc8LMcw9FZTGP7BhaWWRsIznXUcmZtGqUx9gJX2l7SjemkkY
56kGptKHmOFLemIrZU+EoxhuO2TCrj33ZIqEA1tKdmfku2Cw9G3jo0ZGANnEovuZXRGqsmFsbqla
rjb9V62pzXnH0qLkimauslLT6a9cVZFY4faDRSEpgNOREhgZck47qYUYtE8yW/PSaM8j1cqqp5EA
aFgk1t3w619nCS/Q13khX0FjlR5bB/NQzjkmjfyFvE01TLdtFiYd2aCjHBSv4o+EhW0/GhUb4nn1
hX/GrDEoRzvJZGe4TewYcD6hURRAgfVay7XlyYec0KtsI0qszxGxKGjaExuSLge1wd6gCzeBmjgj
89ahJ7o11QR/UL/rW/bQ8JC0cBTBE96GQvQLEOsy0h2mpwM5a0idAjUroePyEfu/7EkR8L2T3gkQ
SoKSVB3zxs3YIg8ttxpZF4NiOUu22i3ZJh7F0d5dpq/2H381dtE25pdxVy4DN8Zui5vs7frXFJuu
jDieOy5aGJCWyHkBF57HWjw3WXneXfk4NTmptOuIM/3FAc4fF4wajPuXDETo8hjQJVpRypWsX2XO
l/iTC5m9jzp5/UAsGJoKYL0LRGsAurxArPPf5lBTGHKyejWN95YJI1+gTyDCPlfnoTzWkhVU5Kfp
GzZmIIqHcQF8MLx0VRuSG2es3K0BcVjxsmsrGmY90Mss3JUqlLT2BToNhbu8rkdDvqtQYWD88xoy
K12qKUqUPBp/pYN5zBE3DoH7Coxu2TwahoWSHvzlnxk2S3dl/4LoxkjnoG4Blqqg7n5Xqv0yFDVR
yVII8EzKewJW9BTL2McOCyF9IrrjDD9r8q3260kgoaRYytDUxiCsvnlRWE/x9ow5pABSTqV7aamH
HI2D0S2RsewX8qlaPchemBRhOiFo2EvItKAUwfJU4q0ou3tCTzcxF/Z9YVNPkK9Y+R/EH91ibyj9
aIxyEszbdJ3dAStZvMe+3hSsFhpQfz0bXFuq6m8B6P1E/ZQ7/8ySs+RmxS+qiBQ22xjCJNY0Fia7
Z2CHg0Znfamm/qXx4k6LXdNKtCn4T0pUixI15qkAMELQ923l1F6qxyocenAKRUHHHSTo5MHoHmEg
5XbbNIGVG8Q47ygnwpmtrtquzuDf5znxjJuC6IxYBY4u8y0TghHAQEMHjF/i9w48vXuFM3+9pkPY
y7beVRHJW3p+hmCCMFfmPzC+lUv92cj48OB/VHY1blFiJFHGUqpoiQaL0U4gJYTHvuraKW3HEMvU
aQxHIB+Sp7NBY9o14uNwWpCO5iw5GDuEuXNvfy1du2EOuIrmRxwzaSAHUE+PcPhMR1OIc1poFBY2
p9PHzi89Jgc1yBYm0gaDJuEgG2CSU8teOt8o2uNEv0Td/5JcH6sOnEXceVLJ2f1xYJaBCDPaN1oY
nhYJxkgGRAQ1sMzMaoPjNBZkI5izbyain+nEnVCJ0K8g2jhtZevjoPi3MBWT71YdTcTVNtJZZIVl
vPz9bM7OrzgtvsCucYyUWkjdojnvLuNiXvS9vRrZDl9EveaMdjh5xWjFN9NsYZL8W7GEd3TbQxSL
PaYiOrJKOOWABwfdNur9sSfzY/XTp6VekR/zGN7joE+m+7h86Hyt42eLxLpFYm0QjKBvX3LxAzDM
3cEaj/p2pWmZVPINemaUAwd2A5VL/V+xnCx2sctHXdNB5NuZtnP3OPX0DmjhT7leX3qTk9K4wq/5
p8EJPqrEJLfmJZ/Hi7poUWOciQ8+aSo8jD9qQnIfzjhles3Ss8M4TKAdg0mNKcEslj+LoyYrVqz8
czLA+OtseVSnnnExVtZRSCU8M4PPZIcCk/9JXfcrheAyBN4DUwkupcWczizXnYxMrh4JVlqkHntk
D8iwB/oWe3LjIV9uGvax45eh6YgzKbDWznndAQVxnWaJAlUAo9MTuLxnJEgCX5+kmqkOXuXhDgke
i1EDEpvB2ByOHyAeXxYb0s9oFNv9LhcCA7r89jI0CO2/UirB0pDqxVPZi9cu3yLy4S8CTkptvqgG
NSgTkHnD+pOfthRH1F8mDnxF+4rU5CLDtiurV8LngOlFxdgrMEiGzzizAQWjgQpXATBffBstGTLm
f8bSnLa9eRpp+7bqtq+TACTFKHuP+HvnwV0LxUWPOhijM/FLJgR2LKl1zExm0SY7VfgNe2gi7k1d
83M1wAUUjbcAvk1XXxsQTiTUoY3fCaOvMKuS0A1v+DKV9z7NQynJaTCx7s9FiPAiLAlk08l00lM1
SpsGSq90UeF/GZwxuvmG+mLO341Zf5vQ1g5PXVueE/zhVKuxQDqj/Cw1md8CzPba+kWBM49g4BRl
9MzcUwRpTK9aLbLTpVoIXkLdBa/GlBzD9xzjNBAZ73wUpm0cHIYxvqZg1RO9vl1gGCiHWNXs0Wkw
2DE8nZOQYwHF2NH8b/yOFcCj/5LF8jbjqWy7I3ME5mQvKx2JdPFyatT2rGFanFwrE06C9cH7djSX
2YESfjd5DJm51av1IJGHrhdvC+5mRmAtzi10WBOEgsn9s1fVIc7vwlRexU2J8ENIaubly3zcvLKx
HUWmiBDlT0ZpA2koQz5Gu/oiWx6SLTkzo3QHkAWMcujUWcpWgz/Zsd3yrxh/Mr09inF2rAzFVSZi
xKnudbxxhubI3ewMKHPUKC+nS42nSeLYqxfFKZfxyTrpobf6UXuZLHyyI2DUMSfAELoSXc9+umA6
AKXK31/V0d8S0SixLBXOpfXQMeiV/vYgGHWWv1rJIjix57k59ZJ6Kgjw1BvdTVQGRejuM0gusG7w
kKnlOwt3UIG/0v8wlwVGwsAXZ92Os47ZqCfKS7gXLwd0HWoZzhkBow72dIM1gaORyMfk0sD+ucWu
vhIHirORIS1Ma55xa4BDD3qWKPRvMnCNz1qPQ4nc5gzWSiH7WOFH3a7Hjff/AOESdYtDQldijJcW
nGUHI03FjEC24r2NGvNQXPM7AK3LjMR9BJf5zk4x6Kc+yLQ5SP8bSmD0g7196hZT8VwMSDPsJ6ec
9Y8aHmmog6Q3oIVs0ivfB4Y+LBGsRpvTxiIPl01l710QvhHUsznlo9SPyxkZLxU/HBBWbkWNCS3k
vGFnvPHXxXeTOTVE/kxZ2anFlEg9xwQujZgV10oazkvRIewH6a8FiEIkadWpZA7yuPJs5V0bUcWn
L0snu34r0KWHOsPlPpE6zIEE0/skcyCZfHMNKt9olzSe6PWpl/ci6VgSF2+krrLdiMz0Wzd5eZPi
KcrdAxTpZzXXX6luV3PsQyz2p9PwGRPPU0k2o3EcUDPQXO7ROPPl6sA3FSNt0OQZXC0k7DY/WW8o
i1Wp/EBdOZYLFErzQxW261oRYjncmn3yMrUhmeq+sfHIaUTYUDdDevyuP7aSlE9csUqpvMlfxWtj
0rFsEsI8s1twiMZZaS/GzGp0jYEn00sWYCXU0VuAJxcSxyExH9PbihsbMdmGW/PGjHWtb/skXPJO
iWShP09/RCJncFDQLkUsfJ0Ca1VNLlq+Ta5EuBBxpq56Ysu6jGZQ/aG8jbXrUoLZJoFc+T+aznM3
bqxttldEgGkz/G12IDu31GrJ/kPI1pg5h03y6r/FF+cAo8FgBmNbLXKHeqpWLZe0JicD0S7u3KDB
ZW+S9R7V5m02lHvemdcQRFt4QUfo5NF0zaD6q3xPPR3LBfhLT31nQzhndEGPK8/B4oD+cXen6jK7
0xV848tJ6YonfEGDDWUob9YtKnV8dbi5Z/1jmfvX4kXPhFo8F6UgRCUYTOJ+L4w3lZU8msbBAAlk
PvaiZgmsSg+K0gk65ZjXzh4Ha5DVTsAOHKz1mOHmk0FBIEuKU7/TbwKNUVGdOcvlSiB0UrxmcVRr
blfnyVM4hjjVQ9GVDzFlH/qXUUWfZ2dDtcg9B/SQRzE2EvveBFYMjxpDvx6HTy12ebTMNYSg4rcX
sXWjv8HTSkzs7EmjIKbYOX5FyUvVwatRlyfq7TTQvzFi3Fb0rT48zV49mM94Mf0sdWAbWEFkuMeB
2wV/p6lEgfuT92fk9TNNDGK8VLXzv2ZFi2bFhN1uMs4mc7RkQBZKH/Wm/lZxMfNRAf6727a4hUZ1
mxyIl+6EGHHssjwALA/Qqz82vxpa70sMcePagOGU+56dOwTqh6h0kBMBgBx8WbcQbC5A3CagzK5Z
bV5MgDnWKU0aX+snfgLPOXHOwhEXOUxXgkA3jUxZB9kK0lKZGUHhIBqYL5I742w93c56ZcbwahbW
ys6LCqajRKXwh3sQ875KmJJpv1yh7uW1ebf1iKFo8j7MPxVc2GS7OuPW6h0bCD5f7khOp9WOCWuy
w4VFH8ojXQJEViJAGKveEmdntvY0pLO3DIqKCHOXnppP6i/Ig9nJa1A39kCQ0YhRcrAbL2eh0g9k
6KepRxqCMgH3x1hBiRDQInYiyRnR0QPC45wh6Bzn9ffcpxx/Htul+a39Uof/Blq06kWBmUnBZDHs
jB9OaUex3Wp1FTiesGAgRnThgmfo/g3CBhkF36GWG3A4RZ3sxolySqBYDXDMLuFNh4wQQtWtH87M
WRJpjSFWZ5MiVoZHSimvpXZAOsKdu00/on01AIkZTTz3rwbttKb9FzwMcalEYZjqXoZ52NP0unF0
eWFkyNte4tF6w+Ybyt28z85Ta7A69RcsbhT03EaMJzMvpkZGZMn6u7qvzkl0wD57yyzOGrbxWQUF
6HGBrpeO8b2Yme5b4tbXPcs7GzlpvLkrr8qQYiXdeJxqsyQg7sfTGTP0ba/f9ZTfe7e4cc3hxNxH
n3Zo71ys3tKSz1lx3ozXLyPik6ekCG1D9QdUPaXdcHjmnOhjdaOiGhsP7CGz/2q/dUoFWsBTRSMO
CEyHVGACEykfnIUfEne561tl7TU/DUE1LKTpwIZPayt9RBkunPXVkBQez0CNa4Iqw7uLN7xs3tLd
tSLTmxFhHcj8V0LgZreES8E1e7ZAeOeSlg/WNo/0Y486isi7xkn57WQT5JkviG529Cxyy5DqK6PX
06IqtaCV+R+AIC95IpjLGJ63ldwWZbrVk4tM0+REpF/cvpzDWf07zoJZ0ct0yaBb2L32Jv20oFbq
Z1UnHxhfxn9Y7bCbNAFCufuoWlClwBYScE2gQTGj47bpDgndCQ6HwM7lyf6By4VWNb9rHud3PtJV
Mm1g23GjrFTh55UJ+kv1gSvumJvzufNnruHz2Xw5m18VaUCneaKGa7g6MlwdeE141o+7SMGFXP23
EhvGl3uAcfEzow/jVd30xzzk3U8jcnRoFuE9QWRtecYp7gmqyTgy5CgjjKlcPOeGxHHlSYPYonIu
HHmfYadHHPNULizO9F69oiv2/4+ksD8slLECkwHXPHVcMC6wiv6V2qVBwSlS+6yO/Zkj/ykjQ5Tj
taD6QKcEymDFAwvUUjInAPNVBjKiFR2s/8LWuSNVvbnqX4t+dIBrL/kfb0MHNoUAQhkOXpzmu5Jj
SK32V2VZ7xJ0SRotcXHGQScDraCidnmliI8tguDoMkutP8vIPR7sN5fa4Bkfu1EHdBD4Q8GDQoVn
39Gy4QH9Ojj5dHBBfGQa1ww+N70zCHxMxxzWapuS4SVb2ioontZdhs3D6N/wgldltg6f7mbyWhYc
3V4dxR9DmL/Xev2Y2/yWeOG56bcIBfdULjtYA7UPGAnkSU2PkErhQwWBhTaWGJygUJhmcwbF0ura
3R0KuRdBPE9oxjG55VTh4hdsPfQUBK1yb1p9J0LcqefpXzarx5BCVlv/lVOmYhkG++hWNwhKjl5/
Wibbjz42ObcINSfUmsNCs/EZOzJIwgGpnArmqg8AWwXdfvg7tw3ZeLh8eXfLi/z+v/PsJRLNdVqi
wJk+UwN182y7PChfJA9Af5Q7synvlum8qVH3ljpbBqxPpM/3Iqrepu6FQss0SZsE0imGPnlobM62
3W3YppMKegH71soIG0jTc10l1ZV0zVZRD1opSaOr+2ZFo6UYTAH4mPaBFsPDzAlGJPjw7zOjO+3W
OSSsX9SsNWp8lrF6q0VxqwxxzVgYKTy80E6dS5Q300NjIHrDAjFPvpQC8g82lko/TKLzKU5JHQ9H
B1Zx5eQsSI+INuXv1ith4anWHBA8P3K+2OfjzZ0pduovoYJxA4NQOz2itriChiIGw16uJtd2EZdM
MMLTTlxL6lAP8tEGK37rmVySoGL13ijn6EZY89nm/RP66aE39Gv3hy12qLiqCP7FCAqv67jHbDv8
trqymmF1PLPtZbJHEJtAL3Zdnzxzc3om7l5GCR2w+hN1EnIbKy10/J2YcFmz0tqYC+MyPbTTpW9w
5pObli4O6A7/n2r4JiomXl+jvC30oylSpSuCNOXnmC504yH/MIRdMeUTdpTQ44F3MTGSXOKGJX+W
SWUz6A5TFx1UrDUEk1IS+HNYMQwmF7dx7fTBxkgR2UYbqIJSlqAnM1JnPt4/Akgnl357g0EJ1ptW
9USO3Ag/R8UODLYrajEyrAHgDPDg3e3gHBrSi1h0w/fYxF07RwEpSTN8U+ryXXf+VE14UvCggHbg
qtpAwDSucQhRe41CzgOzSW5LunamMfuiCD5vNgmI4Ejck1kfB6K/a6Vw3f5t8TAI8FjECUmZGyy/
9HnUu8YR53myT71lYBX4a+XfjLm2WPuX6s0V+aPJsvtU472Fra7eXXkeQb7mMEoGwkRSPWGNAmUY
wikE6UkZxMoAVymDsGGAZzntaXtjrdFGwhFAHXFUZWq/b9/rvTQTXC/8+OW+0GHnwgFvaLtGbTj0
JG4NypOcPX76w0gSXBmulpYHySN/Z83obcxfKY0QsqKlGJnaAq/h1kxbs+BtrBk1Sk/PR5BsFdaY
CFTS1VVMlFrGUmSZpLT3UdXv2Y17t/FdFriCNSXCLCBt+uo/ajIxDp6TVPOV0QhC3u3S0gjO+b2W
7Qu1XV0NDCvYfShJas92b5yzuCSICTVm12UU38u9U9TvkDjOnZnADX3DPnNuY5WJZHim9YM5dIsj
WuELb12g6w2CexFQN5Fiwt5W5L0UMfspfQD4rbkyHfuoRJtlH5IaljygqHxfEyT3hCshRSHWWkg4
c2tpTwWBNoLJg34OMdkNZM0dMlXDlvQntaHmF7PxWnReyvaqDBEDMghS+XWMhltEa5hAICSfmg7j
SRxEVJ+KiHMYmU8KB68Q6a4RcUmz9WNqsSVj3bT+ESznyTOZBr+ETm3zVcvvqlVPPTNPaz0Vmqhc
gloBvsIRK6cBww+0ow4vRL2N0aPojEedu3gM4vuUQ9/pR8/CzZqvBAk/ISEseE4E7Xyi+4mx647C
OTrmvBEpDrrtuDwVzbfJiyiTQUUGDgObkjoThA8sW4L0e5n+sp3hxKdFpl3gWFA3Cs5YtTzrin0O
qwojogPgyrgseUgxDxilfGNaAHXgheTwQvoqZ4hx6oblw5qWV93MRxlROUQIwSloEa7ROYeaKa9B
6R+W3Xz2Oaz4bFRB7flR78UzVX5i++4Q/hvVFL9MBOciDxxWXRdbJilPM1UupkD9BelijmAwyvhg
0PT1rSkEQXT9YEbjQSqAKcMPt3hnqfSSEnf22hIt7jWVKmPKsxMuWzsnhQensyDMMbBrtaxkNq5Y
uCJOa9OMG/dsOeNvpcUyZR1sFOOJ4iG3nanvSHmgdEJZsU9VBA6+QMuLoxu9S6I0JVpa/J8RozlP
e+0jS6ZDpPEkCnCoA7TIYsAMPtNW8khZlbOSRqWTU1BhibqFHavT3gajORI0S0G5ZdvcjVmyOcGQ
ckgM6Y8LfNw59CdF4V6cBQkwCCbJ0W0qQ8YN5rUpJuj+noE5Y1x+lzXQlV5/Y2U0FJq4ooiR8CMx
aEBSyI27FCHWXdCNX5kBvTLpfECjvgbO1NjVDKcXTobuYL2l3w6xZ7Xpbk0ub71MA8f6Wzy5811T
kgXLGqMBwh/COCjwccN61Fg2Cul1NhWaW/XcYeQuOrrGFzBaGEr1DZZ6Dne8h87n4imEtLOSmCRZ
iNgpvHEudv8//mARf3CAIjEzP8/bb4sGrqhXgjUzr3AAwN0GndDZY5DcVUwfRjXfYHEcMdDGw0Gx
gb4APGChUHmCaAVY4E4sDQ2vkbPnBw1+p1SQ7KHL6C5dEuLEAFLXeEAg2dtxIAwCLtU1Xeb9aI1Y
40j10RWsAOPQiF3Y6iUy/7MsUs9F74d26+cliWYsz+5Bj1zY4vRbQN+MV0u/DrinY8/Eq4Qc1XIL
q7H0R+wH9Do09DiNjJ13meRwAJhFUv+Mz0Cg75N3mJhjlkYVCBNgcBYsyy/24e3YONuwpVSTUxW2
pp1OL22Ift6BBVeoP15iT1bQoFL7o2SsSSHIwYJ9IhC6uf3MDsYbd9XMCDHhV0WvI1OvZMd4TE5C
52Q04lzJNwIOHl7pTSb+2m38JmcukrLljgPC7tbqnMD6JRAUzU0G5RFJ6pXUi7vyVDsLe7gbsKSU
0P5stPnPss3fWERTKW7xjKEDtokw6XewjE+pVV9RP39xK5oU/VU8YcPcEqvdkeUBCA2JVE7IqHF3
gs3Vl4lvjLPvYD2yMNPxx1Q5Py/HUacdkRaX0eXYjMjVmgYSFuxbww1IAeBDIsW2hXaBFZfDB8rD
+FJmi1yN5YX577GWh4EFZMZ9RIp+IOXRE8fN5WUI23NEhBt6F3O7vpIs8Kg8vAo9jZyIhu0PFPER
SHdXP1rziFdiQ6MPiD/sOGuGZT+CWHSvGXP4uO0uqg6cFhN8TcoW0u6G7PVOM41r3mmQMYWX9syk
VkYCEmhHv02/9tskG3rUApj0dBPnVDWZvlJWvmtoBBASPAjP5S0TDcnY5IoucEY1vihzchu9poo5
Q54ahXoik1YlGpfz9cqXsGmoI0bhEmT+i8qVqp29RDtvSnc74RIV+LwieZ2ZKGBReAxfUTQjYFF3
ja+ojsBMA4rVzZ1GnWdOuw7z26TgZU0AKoXvYaS8p1X8nMlyZ5a1cnO9eCjf51Li+J8eZd/f6zds
qFty7Jss7vd59zNQF6bFYWBn4SrBbVwDMnu3ccD2z4oNpxs8vh1U812mdKoZFB1J82L/thnGtRmC
2ABSuU0PGcA5nn97pJaj0HyjpDRg1s6Wol7gKjoxrSotv7j6KDQuGxxWspY5lFfL7rrQEZawBQgN
fbW8F8pxMes3Uf8YKd5CkM05E0ecV+bXwlbuWvVRr3OwwlTA6mBAh8MvoGGY/dsDn+uhAC7Ch0A8
ndqqGUY/nO7ixxZRYKQSodzE9rqeS1WGmogkPw5eo95KSN2GO+NjmBnK4xoAJKJ1gJPsz6yhkWA6
rQ0b8tOoii9pVF+4HjANe9MU3ytODCr8p7b+J+P22uUfpUwg+2PIxGuyxm0w39UVPb4JOL7hCEwo
yH0T9pRTRpe0Ua6Ui115lhXu/a5zHgvQIGQxnKjcGjGQIAUgnB7DJcJbt8VxwdxjGICQFEijqlc6
2D0dVqsMyY/twJX5JiUUm8TsLmuPd7NPzWRPy+yOA6szjF4L5EqlkAFP8a7DVlVsRV+fp3pkjApI
j+hN5Q0KhCe8P8ZOIYsQKzYfEXJflNCa4nXOHKRDuTXZYGPLPs7MR5fY7xltjshbfUdOuYD8QXPX
Yv4iEuFNGRWbvHQOPSSO9Q7X4G2B8CYCTMZBW8g1pccm5c4oYwMgR+mBFdO5pw8owwu5mtoI6qY7
CmEf04YGpNTd5kxk+ZwHjUKPAl2b2Wco3/355ELV8uPpYXYtd8DkOFgXPBNC2dXyV5/AKZTGu8Hc
hQmB+c5g0pEvN/ovnQ/Sz//jdLjRXDS6GqRNRsc6uF64SRtpysOsUdDdMd3Abmr2dxiTno4/xH3a
jOUon+AK3BjT/1AsMsJbwTEPLkWVnc1UO49g+Ml6FgJGeL0to4DIqG9mT4c8QAPnx+B40wIRF4MF
PwiuTXhM4oaubIIMOcG3ycWpwB6RInXS4loeTCMi5UWnGNk9GFpUcRLuAvdvy30bATqFST517g7w
ncE9QzUPyhMip1DK3VDSxRvhtEo/dFk8Czd9FxGBcJikiC9YXZZfVFIOujzYmOmn4WLI1Ft6ZdPr
NOOhKWZzvodamSUG7wr9nRWl7lyRygzi6kE6GMCp8YYrcc4NrtSS/0lZ8eubkURqiJV86ju8fWcY
ynodnRyMuOX0WJqeqGB/A1ukqQfJKFdMxwHE5UyP3pxnBzQqA9BQSsmJpo57DYCzm4D1YkwaSKc7
Ff2/HC7dI2UiGNYwN9HD8zXvfwpB19tPRT21Fp1CWEbjFF4TEf3oz5r4yc0jrW5VaGL+/WO2+Wsa
n1ryctuOisvIX37J+rNC7ELw2jdaBPOY4hWEtN5effZnWzbXYt5UZnXl7pvM814FsFWawEnN+nAx
IlYcyrD0h+BYoFMHWDteS6mvc7FLFBho+tNRdMNJkpNGTmvFlr6bkabjiqHa72qodjVFrFlIBgaL
Xe1BZe4Y1nctWdfqvph/7WiLJ3FjuHj7W2VLL21Cy08afY8l0a1ObObjVy9PAODAbs9H62GPbD/6
07X+hOIUfZdtoCmkV9z3ZOHQNG+cQTkqfXkaHSqnOHaVQTy/K7d2FX7bTdn5tvFvIfIWAaMEUD7j
i6USFx/7UDoYUJJN6rKzcYzRIVUJg2ebNWlBgcZWhH2wbEzq2e2tmi7sfwyijR3klcCu1WM3zScr
gjvUfpnm3mT05qKo1t06wYM62AVGEa4MsXMU0kuP81q59TFAsfZsMJ109XrXf2lZd0N8aEHXJQvn
nvQDhMWxw+SrWoIGnM3UcWYyxl39lxgxtUMG1d/uxbCQjMCgpMjNXLyB/642XvLME9u0elTxzH2r
5ClX0r5zb5ToIYutjvt6SHUulpvESo+rwUkQAVQAsalHY2CAMogA953dBLYlcNG+KcIAPoNVPqLP
geOASsYr4pLYcaaCm5G729r4w2NyHIb5yNu6aQRNaWZ8F/ZwVUn9dNcwIXQu/3QYObO23Nca/dGa
usF3tOkTSioG6pAfcqCTj+l1DLka45Q+MZKkeWYEqQO4Olp4lMnCu2BwOKp5SfopboI01syyeTaz
Rz6OB1xSB6nFNOgCrUCymOkUoSO0IE3YYIbu+uOk9IGTXuYi9HVjOWvFTS8N7FlYDwu8tT3IPDcD
juypsTyoOCppcvRl1wBH2GUpaDoiHNM9dcwdva4+ZyYIALnTUA65Hpc732gplpIFYzLlMNpBwmOE
2G7xiymjzrfGZQ1DdpBEdTCb6qbhoNaH2GfmazdAdgakblfp3QSdai0cU1XuFoJcuQjAFQeWZQQZ
g1fYwIFQvtVlwR52l9NHTEaX0q0TmL5qw5vKxE6HCo3MHRMpIleRMP1vuWnREWTvjTNlmbRIOlsN
yE1G8pW66F1Plr+QK79oo3V0PT0KyZRu6C+Vll2FMK/aqdh1ISxuvGdp9Oo2t98pQ5qOWt0yOpuG
c7Q1nL1tykFnnwLB1tK1pxjrcLozqYgpwEvs7T/wYb1S3tO6fUbF9GF8YsGluOEGt30TqeOmADem
I2PZLnpsCpM7lPhG9LXY/MBFzqByy5RH6OAb2rVBWP0YmB7JJLGWuJYvHGYFinuZEDStCCM9vlxA
WCoADKj2BLDL4tW9lxWONIPpQREdRxBMFdr1UqDTN9p25RH3Ku0ZQlzKiSTd4sCrWRF/7bk32ovu
C5eMhhudO32i7cU6q1ZymTf9lKHEwfaLix1FO15OOUnW3ZOWOCRxUKciAooJVDc+rFhsVlK/O7vn
HHaUXRFgrr7pxjy0qn5uOs9YvuJhCzA5fois3dfZrqdbQFScNEQXqE6N/MsqVL9hrDz0kzfzk2Vc
SRF3jYYDNmN2Dv1/vQ2gfmvAve5rBdr8V7q0p/g3lzF/mQw/i5ttmfwkGGJkqvsoG35ajL5ZILVC
9aLYjtG4V0npa/CdLbJHnLXte9ZybrB3POTPXMTvWDIpUGWq/Y6do6dHI9fsU0uu9eFIHDwlDca0
EHF2YRQD1YaZLUUom8lKDgnl8slQrvjbXbz0ux4KdEGKxngv2k/D6LYSfmSzUJncHYQDbP20EMnU
bBHoK8s5OVUQOtFT0m3bqR5Ksz3ggsx4t+Oj+iaM7sDJPmIjlMhD3aHCccKxcTflRN8NjgPqL7PK
PagzLCH2sInFXfbQg6luTwzCV47xUZPbzQRcysT6oMbrYLK3278m+Sil35rvSCuN4N4Hxl9jKTe4
zVCh8DssNtuMH5Eqf7ZC2aguz5qlnyym4knPeUrdMCce4tYfR7pDaRBTqVANO7LERYsp0faNe8He
PYXtcU49C5trXHAksujdpLSoTO6Wmt7sbZiQlHCMvUy6fT4p8H7hiXb32qLbDP9sSbAi4QlvJL06
866nASNZyfls9iV3O5VdQ49aSJgzdAQ+DYchqJ08IiIeGQky0x6PrvgbWXQucG1LiSaFZXxMTAja
tvZiY/0UIv2EUfTq1D+sDt2MjX0+6sB9y5HkPVq5q7XEtEA34WErpX62WIYLudp7cwa3FDpUyz5P
fkSCz0epwfuIu5UX9zQGh9xyZ8DZHhHsVJD2OvtotZ/6ZxzVz0XFOljHH9LIPxDQNym/BO0MjPFb
AvQGnVAiUgM99Zgx9CktjTqzzymAizjg1kcnYdSApZ3lrmW5KzgZFrqnsgIYrDrv9XFWgURMbD05
/3lEWFcQ1jNcmBkuTJ1T48jdX+eU2340o4Szb550gHApjdHlZWRWAgQn2btme5VufVX67Foz/2FP
54pOMrFSV7oab743fDqVirO3vuR4sRWYbFPxJjAQ8qQ+5r4kLlNfVXcL32vYcJ2oPkbhlTRdhAMd
x7/SwSa4vjZ5O4cq13xiSUG01NidOLlV3Zt1eWmu69VptamkFTRYKM50nrRf1iXRQdAKrP9cch3S
blH3Z6nwb5NyU3iflPJXGq/Xo4KS5DVJA4m83KmAK7vXV4FVtMrp/FDVI9nbo/KXKx3oj9pmHWFE
ofiF44Ls1lG7OorimJpiwXZSf9liVgffABRx4F0qCoJh6aGniHzZLg4xfi5iabfNRqyd5dVCubLd
Y3cM+/2kSH/WkWsYkvXhTi2KbUlwBWKfzbJauXeVxWlgWanTbZ6MvkFPIJjaDbUDPmMJ3XD2QpSc
dE7CoWld4JWnc1XuQ45zMc0xM0e6nCQpx4xKVaiyLC5pQv+Lnw3fFJ5T2FDN3KkeTAZc3bgLx6Wu
7PdsGACQyN4l9oGb9kHOb0xkto4XRz92d4sSa7c0knKDcmfjch/LD7P1XCo8Ba+oVpxti/Bd+Yw5
RK7/hNe+WMtyJnh9LgYYeJaGGCiF0AkYUUDQ7ZJvbYZ+TBd6uca9cFTRt0JcxG3A/GeVP9U0VzDX
YmgtNtaF0nOMriNyHeMiHE+taZ3ycj6zwF+q5m+v4fHpGfCmytUl4lXm4z6xNtDr9IhSBgi62LcG
gW79172Zdn6CtYROR08eUBFvodO40GZ/a/91QE/naO3xPbty7X0MNpj3KQ1+g6ot4/i9j7u3Gi/D
VuCGqHFDxBQJklzeq6BbTQR6QUcZ+f2hPOwTMz0MPcJrr+/n7/l7KgA19+QJ/E7P70pjn5ZkNwAr
r3K8OLTERyUaIa4AFaYMrImJ+ZHtJ6TZq9l5MvX4ZE7QhbBtCBNKmhgy/KIO4Cmy8bupYA9mADmP
3QYxzKP+4lkMV/q6M/kvso8irbc2+CqbalrjmybQ2U48ve64qfaYEn5rotvOoKMjDPymVYBqiD/1
JfuZZHPQ9eJtdQVC/FhdoW4KFcvIb6OEDj6jHNA/bqdgYDKam52i3eUfmF65RVa1BqvF5xkNaK8K
yCsFehLdKB6+uh2MAm1hTgiOLLXpcGNe6D6Vrau8VSUslvyhw9FS18Asl2XJvs5tXRBNUV2Kaqcf
ysE3vaCcDWN5YZ2ymOwHHtWhj73422BOpVEnZ0GTINrppsun2jzZ6/MFZUY9dJD8yxNOLPPHubHs
AKDpDszSD8OACVV/1PKjJjky2Nd6tK+tMIDnI/fbWNDfkE1VTKQLmCK7uthdfiGmfakW0CFdMCsD
CQX+qnb4yg4dc7sFWfzN0Nt9KsTNzYAL0k+SkbSp4u4RQacdTj2E6vdyDUd4bzCEN9Nn/G6jeswU
22NewVGQbAQOVEdT/U3MjcMLUzC3SmD3ZsBwSNd5sKaau+7GCupPnQI0LM0lwG6CBdv8z39xiUJO
E2cKIr5AnfkcNxAcN/8dlsbaY/RpmYDLJLDcN+64zpMx38F6Gm/OFvaKfi+lvFBqyZGUO0fjymAE
g/+DihS4HpL/jg09lyBs1gUo3ucUz/dkyDRKgOkcXVBklvowwKWP0snXnHeeQuCeU0Co4dhRuPtf
/robZUFqFJA9rhFXyS7OdBXayGWWGk7vXoMtLH0XqsvZ2ob7kRIAreJ6+/+4uhqnRjxu5S0qYF6f
D3bPyM6lXZS5Bz6hUOVMAYgc2RFDyn7Yi0uRk3xDAMYwV0+HAeTAZ/oiFbhpxddggipteX6dd9Xc
NeElfCdZRodk2AKyAExJmFphFPnqttxauelPXHqgAxabAXWeWr3Nga4CDvE2YfTV2FUdyoUaREaw
CHxscNhdELkq56i6PAsFIQaPKhziO0JVgEhnyPnZ0AflawISjbHkkzhitgf0CGhgu2hHjSt9xt1r
1AkLPzqKFEF9F/b64NFoOyb0NJFo2NiP9VeRNUOB/D1dbkoCOWcuzsit+FHqO4pZxPENxBV8kcBK
4dy40SOO+0cKcqLJxke7QFj4CvO9nKf9olkXO5KXNsbkjE6oEZFrvIGQso1HrrrPmJebM8Y08PFy
hyePT1NL5VHdDg37Mgr5uaIyUXiqUG6ywA+iMJRgnNWeZGWcwqRBAgDsDEaOGxbaXW2cpgr7uQp6
W2+O72PkUS+zXXuEauvcAGunf+7izDT7ZkD7D8JqrxxWYnc82zg7Uio+gbG/YiqF57h8GEJ8OZK1
fsB+P+O8GMWLasmP0jLfK91+9A4QZu2mb3v0Wb0R9A7muI+gAXNwkkhFSTbta9IkMAY5ysmYmrq/
raemBgCQ4lR3GAIiJiYN3zDyW6JO5yrSzp2inpWtIZ8LB8PCcj/hjb/MwTykob21ri4zif7ZOOl7
B4R0BELKPZxkkbLfquQehrX7d33pfEpUXar+kBzbY5ljCW3WcVJxVnSPCzipxpChWFrpPLDM4aBu
ktQbPdlCPR5uRlZyyw/v8QLFtgfS8Q9JhUiRZmfkGzgphZuLe8MVcGqrX6a03lomlq+0EPTOMtnj
K7dt8rvcbYk9FJ1XpuXDzTjay/yOhM3FMqT9hS45DU5DBRql5ar6r3iN3ZfyPuzyTgI7MbgTMBpK
7D124jLYmlgVISfV54TykdnDD1Pnl8YeL83rovZvI886oCOi/fQ+ePbfZW/pzudgMkGFLraLrv1X
svhx4uAndi+1oV2jloKtKyo5iRn9VW2KTdSifRxDALI9AJR4O6tu4EbfXUoduNUd2zOfsuWneuyZ
SIRM949RsVxUYLsVA55kg0M4pHw+Z8ybe/ic93wv8YICJjY2YG/zb5FBBH2xp5cYdRjQdFN8rnnJ
OrU9t2rQkycfseMt6UQp9o6wD0BD55wxKxW43R8L2e3ZyQ42hsPd+DLk4GmxjQxFx4L7UWCyTFtn
b+AMb+CnFvyvTi3OiZzx2tLfN24Jlea5L/JjzNyhmeNdgd6oFOJUy4LOqr3Vk7sv22Mhgc+ulcNV
dsrgtTNC09Iav35z0kFuF0/jH03iPnq0r8jEbwlx9MVyNMQR3xjeDEZ5kEwFx3fjPjrjwZpav59u
djjiA4F6ai9YyGMIf5XPQsUpLFD5XSt+V7V5wLrzQ47fWYqKYEG3Z4DcMDy2+DLXyKHGQiIb2qtA
lxh3blT3llFkr+MhjzRsKmLLXMPSOC4Ob6stZjGioDAEP3zpK9TpJJGDIX9mvL2RSX7guBD/ydrH
rKaXCndeIRv6zpOtdeu2BtfEDmVxd6Y6aK4f2dnmR62MhCn7Pqh1I4i16NjJfFcZ/+aCZLDHjekI
HFh+u9aEoZ9UZDpccFJdKvhWWsjcZsghC33YMOYUNv4UgLf9b1LecV1vclPcdNu4dUMH2xSqP7qq
gELF4OQwfi8kozMIBqaxbSqAEc6xH1i/43YNLUjHBINSvFKtf0WCl+lV6+lhFKuVx9guql8yXiP4
uC+tlrQM6QHo6DGgc6wDJaJdJw4qiUK5s6h4qDDagSdUpg+ks5OpYv+f9UA/A17fxWa2i4W1lfQV
udawHW7VWq/DpTGEBV2AruDCZffYNIiOx+d2Nf2dl9rccjArjwY5Eb473Dj78ZBY/0fTeS25jW1J
9IsQAW9eCUuAnqwqSS8IWXjv8fWz2DMTceulW7eaIgng7NyZKydIPuwsd/FsmuplLqSrBgyqwAQi
VIRe2QrXOyUVjPfUz+iKDGaedjWNRy8eVQHLKCeVDx6g2cH4YYl+ujDAcQZQ7tLGPoyrscl/VLJ0
aXMiojiV1fS8NqSo91tJzmpJHSnEFg3LQ21IlW3PCVoFq0wkQcgQBj7UpfHhFOA14XMXq+9xLJ47
FOd9i6ZvCAVwxsVn25C00K03M0RZlFNvIvsvDvQIk0Beq4rOwArwzarvWQNqKm5qzAVLtlxzBGtW
2oGSH8el5d1cj1QfBCyIJdk6bh3gJRPBJgkhsR9bDbdAD06aEP0m2+u/ln/Bjp39axI2LXABHswG
CinQDK71WMTQCmaghROiWVcdM8Mq/Ygn1hlN76t8ujO4M6Mn0srGk4baeIsEarQ4rVbjN3prX6CW
edVkgdZIXb+aTn7mFlGDDLDtlAV58w/DXBtfgIB4Eg24O+5Ets4h41ReBGa7BUpC8FCbHCPBntCX
kdgJUVuyZi6ac/3Um+RVPl+WHF/ra79AwURXkJYk0Nm15XpJ/tHfku2LHXBKSUh8e599t7SMdCmm
c1oKqZ7PdZym4+JM2C8FjL6qJgRLBvqyvRRNfx7L+kQLzUHI6RT706FVG9S5GxouFiQFxF7t3sDR
TbFg9mC7bz5bpEvC04I9+Lwol3bhYmv9EspQPcs2eqZnXsV0v7vaUj72Bu+Qq/7OWvjWOClQk4/5
pjsNGhdGy2MzECFCrubMcCjxcFHpXA3Hieqvn2yz9iK/ijqZWpt0LWSmjCurOiwS/yAXBretvwza
1wVFd4x0d1oYEItBbQFLpxWqaIOFlSqKBSqrV5KmKUrc2WO0/mVl7lE3RMAPEyphiYp7HxvgyoOK
FgHBGjHzlvdnZqJeKEbY2mwB+oHV51Ma9WCYUlJPAERLlIzhWNvpvYTYOa7zoZsyODnZTRT16zbB
Bt1oS0+v9TgEVvIHz8oZE/W2nKVkP6nZEpndGEbEyRNOmqv32bifq8C3a4OpT4NkJSR+7yCWWn5m
6Bh7oUG2lwFMe0OSXv0cGaQFw1FQ/OXsZ7wKjpmUxx2CLHvsQN/B740a5R8k2CktIg++hGk3H0vG
9JG3rTc0V0wJqyoFnlLS21Uk84fzXnUE0K4m7xvHtWSOaGhz31XM3Gtazl2uXKeEbH7uQFjrX3V5
gzJHW8Mk/5oE8M+sTMVA7avzu52PToepuForXkx86mhja053A7NZx8XtdFN+swAejfpX85o/YStb
0gkJ7wwcW1Y1uqMgZlGdrSwweJx0jo8joZpYeEfYsGk2oclX2kBkr4MVvbTDrzztESGiqJbcRx91
+hq0bFSpIRfJCxtLGfzNCQyvu+n9tuyJvV+CXhlD31wNfyPEHnerJ8D5eNLhYZ9uxo9mucrKfLG+
XhwovK6NPdph/K7Z/CKczg2Bazz/MCJYr5RvntKJSB7FMcdi7I/7F/2hQpTdl652rvNs5+x/xcRT
NRX8cSjg76mQqnRqWGhamHQsP6MQdcS9thR0ArOgxVoLYCamxoWRSEg8Cyb3uDZP5VfpDQLc6aq5
TPN8aQXxkvzQZxIT8odI4kOOa5/WNT91CN3tJxnX8jRZLic7Y6UKPIky2oMTXTvGLzAgbR0WNno+
PYjbd+FhNAiZVOOaCCDCJnmTNAPQyj4Kg6f0LJ9yrjnXGqSjRJiuEcCZWe7YpCG0WHtk2woq3bds
k1ydgZcmn2Jv6QGc+GN9wWR22ClmWcXBNdfC5klUiLQjjJknMMqxnbYVizWt+g4z/jFPMdBJQnvm
9Mj+yrpxo3E7Lsx7xYDcs1YQMO2969tKoXHTX0ZunAl5Jv5SU0pXTQf5VRoI91mwkey7zV+yiMSi
ixdYb7JhHtfY7pPuZlyMkd2/rYmsPSU5TGtSXIIWvHsKEoCeB0jjT+mHYbciBj5Vig7LLdMhkg+j
/6U7gjBH258El2d9yXzT0Y/aSE7z9UYaaBfzVZb46vUMTzXcs3p1xoqHruaudHslp99YCI3OQCFN
vO3atR35a+PCvxBJn1kJxbdAKtms+mqKmsjnse8AfZAh8oWaZRzl8o0yzJzpYvmuU3xFgFHPyGiy
NAeQQ1m4/Oy6zkP1p5fCztxD53eQMou7CHOW8AOb2pLNLZCSO9TdoF0w9gM/HFlKkAM4LAAQK3ze
IjxCk6Ji9ZazPs0AtYJL9RQ4IpZ9U2FgdtAP/6omge2N8D/Z1H4ic/iNJAO2fo14fzrJlLVgPdED
jMc0dLFTdWcmrLpyi7Vx5OvXkEN/Mpd7vscPZvAh2e+af+o0zBKM4unFvMbsyhezeEOrCpWdmdgd
+7o9Cvx0CPjwRHtHmA1ub9NrOQl+ihcJGPOlhjw/A/Noee96SvskxRu4hecKY+couDrWycSoXQpo
BetUi/Gl6vXb+kGT8l23qtewEMME70d2rlxPMBZrEcmdv0M9VC4LztG1wMMZhARVVpsy9riJ/dqg
P4yPksRAiVVoJMmqfnVCoAFkKUUghxImlYWvsvxdG7OL2Vgni1sTkR5R7cP0q4Xn1hRmINIm/FtE
/KVFrjafLCDNU8/DGXsEUHYgCj+6YvD3VeBa20BiHgydbzXQgSnenhlbyvY4V5zRLMgBY6CzHUC1
EhMgPzVdj9WR3xYVaxy23Hisy5CJjrrMgOgFPCbqma2+gy4cpLD/hppbISNjT5nUfhuchm4hrbpX
W/3YvsXPhM+p4XNSIHHlJtxDW9vLx9TWN4DiutU/yj19ZEML+Uem/0xwZ+YGA2AQMshRJk3BiW7B
+SejF+b7j9VMz2aZnC8sXiZCxcC8cUKOHOqwxN2kVL42i3WJtfySi+VZNNOTVYW9pvsKszpP2QLn
QmIGqiFhINv45ZCihdcsZqeVVAyPLImMrKGYV74H+DtGMiUjX5FeH/2BoMWOkM3DEL/gdaQxiAqz
k5SBpGF8WCKAgdkMAlglFpvOTzxUTXuqcumk5Om5o5xXhP4LOgCGFEQ4CTVY4HFA6P2eTPzwH5Rn
KlEHEm/w4kkjyfS8R7KYnbMZIgx33Dy/LGIZZPSnq492mP3/X4iubeVV0fp2nrP1jUvqOMnGChj9
mM0lAsuh2QIEpluFtU5KAsA8z5hzJcpB5bOWVraOmNEDgtYxrt1rlosztcpS/LCuMQHTGCZzaW9M
S9lFqOlR15SjQdiTujxEEUSQfDIf+i58mCDJf8pm6VSf6V9rXl9jUj31i3bUjO2C76qodj8F4F5t
nOqJqeq8EpEkGTdpYXOkn/lg+ZM4+AX3P3lpvI/GsXAG0P4dPe0ZMIoSc+6mmgn7e4P9nadRjlCH
0V1lk92IVrTTIbWUL5Hy8eQuNOI9w4jT66ZdlTLrHLgqAixG+fb9S5AEP9cj+fdqmxtYHUZ8iCNy
cZWq0ckWwynoixPu1qL7Yq35K6APsYEWmItEssjdoCfOg78JhV8A7RwulNv2yXmjHEvgdGK8ewEm
5FdKLMmhSpROV1jjFvpgamS3xWsSLEhxHYkxuEkDj/B3iDlwW5kHCH86GnhxIQdzxuRpdr64G373
bVpaHDAHLr+0DxUqyrAe0WdRDT4YNaITE0rTPPoGoulM95GISlk5SM+K16GlAiIeNbK+rkRsZqSr
iFzrQrSfk3qPf9yc+B0r+R79UJCMH8AUQttWqs9ttz7SMtB/M0+iOyUuDx1A9/NNlLvzXv9JP9e4
As2DRZUTDb63qwJ7IXVi8FMDbBtwrVYyskRKIj3fwkwXyNK8TZzoL5Hlqjngt1dakB5qBhzDjKJf
amq4Mh23Vr7wxM643eAYH/4lLTVGNZ2iyimGRyImjtV0QQ/ap0+51xdgl/9pd7bXQJbwD7dNxcNu
PDIsseVHFaIXMqUXUkCjVu5M6yz3rEM3dqzDNHbaZCZSPNczsUYmS9B0iz542Qv7/aPiTmUxwqVb
QXLduvMduUPKvpVEHXTKWnTtQs/cGyuvdAg01OdYuZ93Ez467l9YyMxysIU3QROPOZfNeAQRHMKD
mKxDr1Dn/rtTWgwri98o7AURnWNeCoHuYGBl1o9M0F75k77o49jZ5YphTuow7m9BeaHGKUupxJpv
hglnhtno588inyIiEKGQdLCCDi3xWdnRyKbMghkpHc/huYxSqgMcOee6G/EA/ovHxhHF1QHXArSl
waS1EBjscGjJUSHHwUzhWIknVZclyMjxER1v9se+uCtt9mx29aXHyNLQgAh6jmRsyIhRlkx/k1fC
bhXJ/js4gylnck2rd4lf0HauOSb//ZzNdT3ccq4RjQEtSz4sTrzxUp31r22uzo3YX8F6HWQ8PQP+
wLJe7uVk3qGl8JgJl7UO26QKK0hCliUcqS62KTJZlSdtXqRUgc6KhwIsMDcaJ95Uf+InXqk4rRU+
owNHD+xCBh4zNyagennPLXA6Dl1JSHnVz+SLz+IKlAAXYFXZfUefYc+DjiqoicY7bS0vpXRU2UhP
7B+HZPTeqReSPU2suynQiZiKsArsH+orb3BQ5/kx+daQztPBD+8f1Aksw23cpYeVty9FY51n/KNm
J5ikMlxurTqy2sX8um7AwDHANBC33q74/Cip69HaLUgddAKTZB9+dcZbZ0PnwVjR97/JO/HLMOWS
787H8XRhCG2Z8ykX6bByl48ZdWzdYMRqsJPz2dc4B8nIpkWwtOBjoMTk+Te2KzbFwq6WN0ERL0G7
TWQihzDcz5bZn5tld6g0ccSOx76sPFgciAq4OQ3bngMKHB+EHOGZImhW8O3pQuw5/3mZKwaiJb+9
KXNO32cened4a9nzJtq9d3M9e2r34Xes/RIq7qekG3OihCq3H4HYHe1f3G0JArLTP4Lux71xolr0
tNvv4JvFPXzO249UKj5EwXqZvVPDbukT1Re390kCNGztdUg5E0XoJZJmTmaGDnETJ9GSeOuFxFJm
HAc1BVWcH/YfibL78zpTqVYftToJLVkNZWDi+NPAzoKHGvc3+UYUVTYN1jGIv1kytjlFCEnPW0oo
CSAxzSjFi292YrBekG26LKZU2/oAr8EGW2GDLcgCEsKfzJD4tuASxCLFPP5+kmw0zHUQtmawirm7
MnC/uZw2V2tZ2lIWioftOGDtNw187OTiayJluGZEybwUst1Z2WUHRiIdukWwc/lbjg3bxJiFXdIw
jt1ihbmSnYYkP3egIaxgo1muk2k5YDM050nYcQGLGm3GgD3QA+hksQVuxsaVNkGEEqtR37ehg0Ds
b1kTaif3yDLw9sq/kp6r5001uenf6t74IGx3Q1OFn/Uq2/zJmaKZT4ksRtYoh5UId8YhbjT9yYT0
NLGb2s9AHjUYjUbahWAxjsKsgkDdxleq8mCryJxp2Qki4lmsWU3E+rV51rp5FUb1XjyzUr6lrg2q
9l3GTlt2DMZn/TRM5aJCVGWzJmTtObH603Lcp/WWqssl/+/o17Ljzd7vwUNBcBjJsxkme8Sqv5je
QinOmFLMlQp42EqnqV/Yau0ND6rWA4lnI2G++85rnZsnRQ8RAZaTCgA4J6reSVGC948WkLMk1Od0
Ls7TLwVOkd4yPmuPViL3KV4mDdqDTAcJtQa/VcX9zVOQrwlERGfIp3Dfgt/zguAAszURiQ0CIpml
0PpRyizPk9kxRz+ZiIRUxM2h2zHnewAx2V/i13aJsz0ylSP6ItyzHs3XJnvtmhlMvRYCUiVeR0G5
9Ief2abcccW6BSm74Y8FXYYMZ3UFV4W1FAS3dJ105VpSqVuqnWs16CeI78WtepmcDhjcSe/V+DhS
g1gy7ohUqEJ11o5Tmx07AOcSZ/NBTr2MtiJ2urDyqNghj9YTfuGy18bBxWFhstlFYqOoHN9VvJnu
/FiJT5pr64c1POI56Jf1WOJuwAncWm47Fd627QFbIpKI4lGhS0o1jAPU7jCm4KIBb8Bi+6Cy+CHa
3dqo0vwf2BiIsbcDC2hJ46D90MQ+59jd3lLuyagVkgXbq5bLl0Z8k/KuHQsiYlsSVut+nPEp1aMa
lEkTCIXqj+b7yEEtmeThbJWkSDDwh4J564btZmJJJx1r9vbYEO9uljuC26O1OaGNcM5+JQj9my4x
omN0KnKfRztcfMcQeeaqwA065O/WU2jDKhcyNABZRbAB+1RcBsmeCoNoqeJP+CBRZyjU/CPG9qxq
vtrs3OdbkgSTRlRa5Hl8ABMFYfNu1sINsNOxub2hSc2fjOFp7kEhStcmjUwGYtommcsJ3i7zDHNQ
wHXEZdDRiEULlQhmYeadK3nn3jwT+RtSt60ruisk+NnSliaHd3ukZlcvq2mRUoqjyuSbgywjbV0q
qP/jb5UnqHi6tCVSh1OW2Vn3aPXStyCjrjBXSMwaKIXO/K5kki6hgsA08dUWXDYhJYttGUPG+5ca
1TUFrbS3kcEJTdKp8EYlYkUjSDTQLNNZHoyoZBoiGoTzkqrQqL/HCTqLPF8I3DfdPS3Gx5QAJmbp
KqbxM7u2Z21NHplSPfgMqSnfNPBlj/qjnjSbEjFKfLf3cSs7j2RVVuGvAflfpZu46a9UG9H4Hi7a
ds0RoKfvzRf7oKKDUpdMKBb0foHo0wtXd3vcjay2bYVvLrj7RvdoBZMMLBXhAux0EvozbvlFks+i
37lDO0ecNj0JD7qF90z1ZWE5FFLtGAQKsKFG+n4Uql+NuYfpqob1B617q+Vmgl2T6onv9bkbzI8N
J6VOJ7xKYi55VI1kz7vhxbaOAUUzvTjGMUrpMuWOJLrpC7Rl4v3Gysk+xRTHzvZdWt/TGrFbnde/
faXD5nICh9Fa4s5b3qFS7RejD7bVChMhoQSe5GVLerC+MiSdKl0/1R1Dq/Gr7p3OOIhk7hLqaFls
fC9jqFkdOS/esn6PaoIkYPTZmuuV+mp34xm7++waN3zBIXEqKMFlOJroCXYXTbThaJT0GvCTQXax
hdd4mVlOcvkIWH1fk0v2tbI5FrEuKl8SRQCC4FcmhfQGMXZNhSNoRhVUqxGdvIwajjZK/au3ytO0
WZGq71E3yffxrNWCX+g+ZUzf+/lXDE1q7jsa9ja0QiVgrigAUwhq1Irf480gvcD9FdQBsVOVv36u
ndJmOLfl4Suh7XyaADY0V/GbxLGgoqAPdradrbLfgTDZcFkKTGRL3lIg0AUV691hEXjdN2o52L+W
l8Xr4upMQPVsXpe1P4ns/cRCwCBAxw4UhIGN7abliN8fEnP1gsJuhGXdMqHFId51x5Dxl4w0Zki4
kFJO/8w1Qqn6eBqYzauGmclRfv7HQdWcjEJkXabXGcgdd1LHqk0sbhx63+EAJ/7aCOhbrZcSqYob
0CvFRvX8IfmtCSJQvv449YavScYbge+x50Vhrg8pZZ1DzQ2Hwk7KgLkkDadiWwp0INE5l1vn/a85
TDdtEO9w7vA+NU86HwUZ1qBbN+vDyLJnJbsSk4VwfG7wxqe2IN9NCKijBbbENFDQ5kMTU8nT7J/1
nYJ717oF2FbWBo/RV+3/EyRP7di4k94CH8V2RB3Sr77rjziE44toKmeVoh0lRvNfOoIMXsBfFPbJ
ov+WlU910xzcB1rY0TqSh1VHPA8JhhM3RlrBYvQ9FMrgCeDDduJ+gBQIGRv3lafYV1Vop8lCP4vF
l5InH++st3b7vpDBTSgP0m4CXQono5A8WPXYESAP4cgcxerKMH+Vsg3TYHfd1eq6yRrwHRyIV4nP
d6ns9B8HVKyYv7tdDloiJR3WjqrCNy7rYY6hT5C3aHYFxuuZIBFmKNwCnLWR3ehkOfW128dDmBWc
2qCP81GTc02MyFSUqC2YFWHK6cxHQlJFNZT2IX9MSx+Osc6jBen8QKPqo67AhRm5p3C6VbgTgmkg
J6QUoy00T7YnPzraTnT4Dtwsq8SFzea2NF1aDZVHoBJFnp1ART0gYXTO0ezoTUBLLK071Bw6s67w
M0RssWn9ih9OWT7gGEqlHG576lp+mubyNBY8r8MHQOpH+neIkCDFF9t2OEsdJ+XqjZhyyv8j6GO1
VFjz8vVja2HW9zn/p+FWEnErjf4JryP/Y4RlAKBPBpadRWg4saZbw+p9rv9u1rU5MexXm3I1VCGa
8SZmH4lUXBWCWz0esQYeodi1hzyBJ8EH3RX7jVuiuxSxXdHQLs3RMlHd28qhQeVpoX2ai3yU5Bxu
JanS3ARNcWC8rtaGdRF1IlWEMG33EM5guR53Rk5Imm1bRfw9WnFyV4aHvOdZs79GkUMKdYdru/l1
K/jL3jD9ObtqEMQoIy3booZ+Qkh1OfOc7LWaGLQUhLGgBHJNFU5LgTMDDvDWIveq77P1rVIcTUpc
UcdJsv/Upt8yVJqBJWzGEhaMkmOWgtPfW/gE6hTO4kTb1myraBuIZFHPGpM7TicehTIP61WiXOfY
Tuq9Y2ZSaJFVq+IZE4QVnC0G9UiUlSqv46pMz1q0HmnKpYrgJKdWWKm9826pqzrjqFj/euEggF2B
lHgUU+gHWhFVpYHNsicaZCJP+iteQFyAoHDo2o5p/jJMt0SlhWxNMO3kyRsU7tq3KDkYAG7p8kyp
Q0qfydOQScBwKSc/pQkIFmlcg8FswiM8Bxz90iNONmJrYObnEB5mqO1dpL0j4VIeSjTvGIcqtfOV
Op72nvZTUKw/0qE7U/CBq0l0N3yt1A7L6nwuspimABY/HVqW6VO8ebPyGUluvK1NfyNcbDJnSTi5
GvxEtfAkzPTA/DZwYztkkK0bslqZr5M2J3EIt86mG4167/I19ZTQZ96KJAaOkUtP9oyrfKn0mDIk
2UmWkXLFaC/RGke7z0hnk0cIY730p9JZJusYWzcUH18dTDzvuEFxc2rXJaG9Mv5OdADD4O8mU70u
K/DkW5GQA9dQPvNY+6AAJB5vdQvfFkCSYbAzI6ZC8ZioG7bp3qc1PjhTv3/yNIKQZxfSdqQI9tDq
bQBE2yue5OXx+52MJLmrAhGo2LhpUBwlWy6EcwNcay6aS8cpmUwxRWzsAEUFtyFcrJSsICR+xRdM
dMDK8IXcyZ47hKOUH4wMARq5i1pYVWdrtk4pbcRl0qKe+3cunUjKdEdWe3Ljo68qWEQqxgq5wv0M
L2lm6+ksc32Ns/UiSTR9VGSx6SWwTjAwm7GhFJEAyps8o/oZMSqJ1NUXJB3wWAMdY2i9AXGpmL1m
pUt+lbUgaaCVbyj45ISMw6RQQfYqsuoCXY6D8rNejGib9xDa9CsnsL5aq69ehBzy8NskLlC3xNxf
QEivgaL3bOfh7H+vU8rURcnd/yjHLcd6C1ya/lLXij2ZpINFQcZHiV93qBGeJrZkdrxsXkU3bva5
qIrfC6zMgncfMQFI9hA5UW2aWLOE+43oDTtsx23g8iXAqVd+gbdqATCUOwrVXYjOyOT2oOZ3djnX
UmwvqSieDhhC09uCGgCWX/g0YKskCVmX3V2Ww4xlUxd8i7j/7hUCGzbeJcLN7kFD1kIEwYrNEvvR
o1fhV7HwqhwUiVckuaazJrCI+AOqrp20do8ypQlHBDxi8ozarTXbMYgwit5cCKCcEWydVXzOqtU6
mRVLJVE+Cx8sDoEM4OsR/a9dUILyX4uReHbmzX4nAmU6nE41tB2TtSyhedGekLjwsJ77iowH5ymM
VpIh3ihyzT/1eLtDsoCHNvOeS5KLd+Gtgbk0o6fvzSY79NEBAJ3Q7pR1qtvSacxhsCSgY16UM6nV
K2RU3I961NTfcYw8058oomxlmV9jf3IsUbkIBqOLzLPQnqBJKSu8qcu7QaHj7EZYmWt/YK7iSz+w
1cWjVcBunI321SLKVkNQnSxqS0a82e0byvUvThxjj8kT5bQR2iwUhq7FYBs/C8I/Eg5peVteYCcJ
KZEIm7WXNIFKFsxnvLfP3a0Z7EoY+dlw7juL3Cb9OTsK5yIjW1Teqiiu8TM1MvqtaFYEdD9O67Vo
s7s67Y9WMJ4EA+87tgFJYqyBKyt0Yb3TyRbxKJ34yIZe9cwEmiZOuUqEtuBuy3ydG/NWsS9SyJQW
W/NEttveX8mu9dWMdFArANlcaMago7U9x0p7Xr4AeFdrDI8rpSk9DUsSFqxlyLhZJgFtYTqBXYqa
41qIJ8vXOrS7Muy5scbNRS62i/5OFUV9ubtvYxvwWFQhI1rguHW9eaSWRGfGzlQxtAjQaEE/jEFH
r/w40iFYJv6+E6B+7Sklx5rlIsAd1h4jtv2fxPD+p6xRXWMssV7Fp2bdTvPPeEkJjP1SbA2Hp/qG
zfwEh6L0T3f8GVf7bSe7SsTqLf5CZ9+wjhcbizfe/hHW6oxMyTqBZm4eceTpBFtWT9XS34Bj/cSH
Cyy7F8fPlV3SeFhyUPLA1MpLBVUZEDP7QdS6JaT0MlRpa4kBDuBnA+QJnSiA1jFUnPUmb67rt2Hd
SrIL5zfKAjTC24qTGWs438fPuK9vWyedqXVRyoMrzcOZP3puKgoOVcoMsK1OtJav1RIKOVSd1gi2
4/RnFRevhA6KuxLg2vyjdEnLxsN8Wi0msCE9t9N+maTfJbcqDR7ZYv7oJYvzLjGqYfDkdPWsWPZW
FQv6X+Nvkf5oQ+VTIQy9ZaO3wY0D6ZP6lZq7CinooWMVbe2uEgucyz42rv6Yo3DPUVh6+9FCvucZ
GxcW0aulHw3avsXdDFZ2MquK+AUwXvcSdHLOadtzkcazJY3XyhHrLqK5+Ic6FqQE68Ns8np+7D2I
8zqlMEQFETVexr9dop5h3fHe8+wGVXN7KqvzNsyRB2HxgKvZbVGNDbynai04gGjcvFTcpeOsNkm2
tt3nScNs/65C4pmfr5q9/2xBwbxj4Yh3rGtn1GkNdZotLp3NsF7lNwfanlTVxTq/yzzEe+icAn0B
/2vn1/7Pzi/plMZKNh5ALXmY1frUBfMl4NzvKvjhb+ZUdUmshOR2asuYleRYvDBl/Zu3/ZtSJd94
zr1B8IDHtkjBjiKvf6oe8Fv9zrngLvwLKf99nijf2XJMJOdq4rhGCgqU6zHlR2sYrQgF2sP6LIir
5e/7xeL3LQ/SXUY/0Hx2ahv0sYm1fiOdkS4IWtstjgJr1BhmPOwub9KOzsG/RA5koplwQLb3jnhF
ijxS2tVmXHXzw+onmGOqzKeuH4ZvZBu5x7NgnPvyxTnxw+KxwA27BqHeACAdxiqwgDLPW+sI8vcC
f/bMIejSUSZDUnEYIm4e55rsGPdnmnm4dRxkGH4lVClqhjlgyH7CLmOsoRfMNdwAzkUQmvcp3CY8
rxNcRogzF2m02G1Cs8MIJ6zHlM8fl5mG5pczmMIsraTLRjNf3y43Eu5gNWbX6tW7umePLYppG8f6
GyxcJ5QxdMO3zUrvKzELKf/qtOQTbPPfRsvgxv+qFi5pueFrwnEFRehAKzk8lmykHIbqHZmeCwKk
PbYFspRVVMV2CsvSbNwgBghgkkWl4aW2k193BVtTTP/IoV2Hm2UVj3cH6aWc0Sfqg/EZC78KIpxd
XpGqL4+6moZWIoSpStPSMJ3EQ47CkC033IULJrwSE17XuYZhPCelerVm8zJ0mtWwdhnekn7vWvK4
SRkFTUbekYnzAK6L0idCp4UtB0hzjzhf2SaCpgG73ZIk3gIkkNsMl6TIc28gKLau5rUTD8nVlLIz
LuOTITQEU7AABqYm3TgCyj/Tv0uwqNeFXzvJHypuRZntJOFUpAm3TwniVlj7yz1QzSwYYVoN9Gb8
id1h/gtmz5VMjBS3IplYJciRSEUqG2NaWaXkEhBkxz5AeJSYPx4cqneZmOlQUizF4ZN1OLo6Isc4
cnqsVhWv/jYM6WUaAVotIDg/JZLeA0nvb+h53KyDvSa2a4wBIgwlPdOvBDsE9xhdOWsWWAnWq6N1
Yk79aofO56Pu0/jCifXMnvZkSWuEbpdMf+aiYELMMdm/c7qKmYZK79Jp/n4ZWLnwua63ORUZeSwn
wwMo9w9o0S7HS6eAkIk1O1SuncLAZDWRrNGxsVD/B3miZ+0kqWfYNhcsjHjwHH1uw1WkXNnYT5mU
nmXfkKRLfM7Jq9Rlfess9ZZdCMPi8Ejz5ar9zkiqLstHoheeRBtZj8tc/tfXnHof+YsOt0P1cyoP
6Z7CPNcOmHomMaI6Qfw3FW00wmPFstjDbOlD9K8QNhjHqO0gkxB1ymL4WlxvWIpPSCaZgNiwnUin
34fMnj7Haib6JQAOIBxGQXb6fXdwt/lDdyElyLJkmcmVmIyHXv4Hk1lJBKzrF39NKdYGzKkBNJNZ
UhY6LSGcCxGv1zORSwi9uJE8hAKy3pOfp+8bBc30MB4VcQjUWqZDAwpDDJm6jPoNYmlJG7I6kf8i
4j6LtmkQ5yRnvzBsoWatxCAbbQwqqQwMIfZTeodF5o9ppoO0e2bYWIY+aoC3ymsb7dRwgW108rml
+E5ykxoTc087qtCv3oo/TCacbBFOLumdzAjJ6X0W6EXYyCG6DACY972CWUzfTtpCzoQfXYNJPpuQ
RQ1fX7iNsNAwHyvMlnzERnkT0HCoBSp56XIgYGXUu7C3aflWZzQpGr36HlO7FphdcVSG6fjezuZm
421My1d9ahD1zdj6stqEbYXxNeWtu9Bv7SSOLoAYwzIhEdQ076Vm3KwXyAcYdS4B0IN064KRkmcJ
2k8qbKcqmnMspdiCkyRq+jhIYiwb+tsrc50Owy+Zp5j2faJXCC+waEQKC4BVFW5/JipXJo7k7SWf
BluLFYcOighfhET9SH+a8RodSNid/4ej8+ptHEu36C8iwBxeKYkiRZGKlu16IarKXcw589fP0gBj
3Ivp7mmXRJ7zhb3X3hKs7jpLJWTKO4tVdoynslBKRGMydieiiab9MsX7K07RcfRL+pn5ul4VTXL1
toWV2J3yKmaPCmyt2WX4HFX6cznHMN1bjgnEKUepl3E3YtM5RheNhFrwMGqNUK9urlX5UGNIXVfA
OMBQuuOEEV+CPjef2+ek6K5FQu6lqeFDN4qD42YFdMP4RL2kDBabXDuBxgcDp4MxEkIz4b4dcSci
jEmKkyQx29BtnDruwg8xlchoVhdue8qC3FpzAm6y0DQtINUzGxUK/Ux6KivxCCZ1wW5s8c8VhELj
zujwSNLDvjRzslWnfiIWv0fNRR0BfRHKkkxCGAkLjPLi3MhEE6JQwRQJHR5PgDHiX0CS0VgCxT7N
IaN+HRUDaCmHjyw+DimKWLoEEoRZSDKmRFc2iF+5wbv5f65aO1TolNKznOr+Io6+9s0vuxKCOuYn
ggGC0R3dIcGqL/ywWSl2AkO1keM/OkQkiXdIaU1M+i2vmPEkyD2GvZoLTikQXXooENsivjxmBLjw
ASMj5rXP7AyocsMsICIpOhq3A2F8WG93Apns5SJ61RebkmrFj8X0Tf8oBxtYMz7fU+tAzH7TlDb2
3C1tEjjfOpKcmiGcIJLt2XYvBGYU/9eB3AAVgPAYHaWdGsUPNEqXEh9AuuMvNS2GWrk9CJnXdKwr
+DHnhS9jPko8KBYPCmBmaPlLRx7zPB0TGb0tAXM5yfQDzLMB5pklwbeRmfuRiucPfixwHrcRsNuO
dT9w5GxXzO1560ZHqj+3u4Y4P2rh8tqdH3Xse4knbJnQJZdp4ahaCSPWbyq87236O+jPoQUIVGC8
QRA5MLBlk5OajrhAsmBXup5zePyIyATMzR1SttGg8DD62yLdIvRZ0cMeJf3Ecs+nU5905VhxeJXK
P4PGRMVup4zUeVjtEIW5mKww9uF/FE9ImYZSPBdpS2RJcpZwCfVt4heQ5Ak79cQ9drFMJ2wLBxHU
7KOpWsj9mWPwOSyOGW0HvcsoOjn8Y+olqjsS2tk9rb4qpVfdAsksQuzY7obIWcyGEoukSPGZsGrQ
SLhX43Oe6747/ZfPs9/De2R0mj9UZrnTclsN67hOsZvmmcvqqGafTHGCioSJ89T8VZjoGE2K429F
rejrBAhIpxiuYatBgTMk2g1+LClMMjEEZWSXjQbWPAqWA0kKPXyJ33oMu9D6v1RHYXqZIkYYDnIp
PyASPUvDekpqElryd488ye417jla0n+d1SBJwbaBl0/apZ6p6le9Fm7zYt75dz1QTpvKfwICvfei
A1LBrAdbHgUKizCZiUfJlZ9i4imuqbrDeGCmSIJHMgfemxigsnOWEK6OIATN4HLtBf7XRbTvClOu
xLjiPhlYhOxJLMEauk4pp5g9kThmnHA1HZR/yr/u1YsygjHlKKcizxnkZpAFbwkzJJ5jjx40Rdma
uCPRopMqnICln4aCYWU1OjIJTArOE4vnEVEDRKcFkyRf8oKCesqPKoDE6A+Rqzr6ZkxqONXbY4Kt
REPWygzZnUrs+Su/e4vsQA4ZUWiEzAGcRY/BRvMfUNWHNst3yPI3tVau4Ui6ZU1tg8omRqduqw2K
Abe9chiGuQIF5316nguduiopzgqFR5zuZ9FyJPmYIluKp/TUaoOn8foCQGXQbk88vCM8y3xdXFPF
o9jxyIJja9D1KrFbxSTqHdsivywfWlkeON/vGiB+rTAPxCJh3yEgRYBDDjVAwt/AzbGRSjVXicMV
vYsm1ZHFjpBv+aFfLLZiG1LOAdK5Mv1WZp1soN6rl4EwiYGFRO8hJwDTn93/StgyxCjyFKpG4xf4
9hNp26J0jknLqccsVCySW//V2xIYETGbo0G8iHAYezPoBzNYGykwle5cPyVmDG/t9+++XcM6j8NY
RxfQEbb7M07bbZ1ZYKXmgUWJYd6n3zhn305BpWn8VBdPm2B5zUZVPzLBAfQmYgDGUaZ8LP0U6P6G
2S/f1T8N2LDCuHZbEW46nkXj/xnOfbof6dll2UJaCE1+68jT6TFtSFTMcOYYt7EJyxm/d+0hoWuS
O/1Q5amTRTU64QmXkujkBUh0GhItLDqg6Dnz3Sbel8CG2A2fEbMhF8P+mDenXmxPFtFTXB/SpH6h
YCBTBvG2Xp37ebxaaXOX+viZsagX/I39dtHcGbd1Df9Iyyh8QYqwrgF6tsASxgAhheAlOS1tVrmz
Ky7ag4rRjmkgLIMxrcQLrN4MxeZPx6a+7t/ztBUQO7qZTnFjZATQ7+1K0tC4VEfJW+KcwbF0IK/H
UWBbVKigS+mp9vr+fQpgjdy1DA7E7xhPNgScNjedliKzTRmbAW9IZQFFI0sqFX7YxrCcxqNcX3kU
CkJ5K8hiFCTx1YCGpeVmdGV1njWRBHS26vGERnQHKO08Yx6ri9g32eYnR/dtPkM3x19Y39zN6F/6
JuUBLRtttm629kNfNkWLo4YZ0wbZ6RBEjCWKJRA+26OHqBHNl0ndXIq1Gi0EeVuHCJ+IBhXQwkPO
/SPAVyq0zdkw0s/1FfQfFKZk00+5IfmaTgbTmAUTdmt7ShY/Dk3GrwrVW61joSN4Ihlhq8ScTYkI
jLABl7pLOKrGdocfWmkhD0vWRSO322DBCROQnwZ6EqvCgWWOtOy2HMnLLjDY3pSvwmpv8barzlFr
hINlnZY20GiguAAutSVdomy9sOvlT4/BHGr7dM6u0dqiCVOD9WWelDYONOK7WD/ta4qDiV8Fhz9b
WTBFIDTf7Q5H4owsj+0esnEQo3aTAFpJf/fsQmJ87ippzmVOm7Ht6lBDdi9XJa8fGYY6z3pBVVCc
S7DCWkwQCMEk/o/WwWS/jnhndGx9nePjpqs+JAF3Gn6IpU3OVZ8F+0BIgACq9xj91xx9GimfPFH2
X4Zt4j+x8J+ggD+pWnNq6PXIRFSX2V8gt6PkQhXZv2XNxbNc/ismgMWDdFIj+ZSm+mkh+MwgqXn8
I+ftR61uT/Ne97rTyeiZppuZk+rF/gE6Y2gSPCcjf4+lwc3I9aF1nr4VEjiV8Qa/R2yRI2InJWE5
wv2TxfeGBkt5qHcDLr21iK7iLdPoGzEPfOWuR3KrCQj2/NnVJsh9acH/l2m4AqU5UM3vYbs0sRKg
8QlERzOJ0Bk3/qS914m/ElHHpkCK1CQZLybbpySfd8trXeh8xcqPTeUkTjXJFbtwKnW7uSNU/kJt
5mt5e+ZjVRFxgXWeQW1vIJ1n1djP85dGBr3S6gizfxkNsaDvSB2Kl4yziaUXDVUBt/OS/UumjXv0
MBcoltbyNGUac/baP2g3VU9vea7c2m5/zf50EqOtbXCtlD7SqN0GZJ0MWg/OYTw5RnVVRf1kPhjp
yp5eMgieT+lK0wc/lCUSWOf/rsmnRrieUDEHjffC8HHejtaHUWOce0wbLBSwtRa/VbGkvmJKfo55
Tw/eQRyUffnMclbFJ/Kue1Hcb9ZlpFhR8vWy4FA3ieqiiwinKAlnbg5xf+gZkJfrwxzYbVwxNMU5
rw8CjjoWLxqmJmbnpplfYhKHmHmHsrEECWTnxrFII4C3ZVejghFBuBmQk3bTv+J3RNhgv9QXLBpJ
3h0XfgR+Eqk+ShQuCvyCNImPmQB1a590jbeZX6ak7RuDjYt0UeHD/a7P0IOPRsq+Eu8HUgWaupl6
fWakOKMd7Y8Qo5gYHr4tEEqkRuXdrQD52nSvdQQVUK+Xlb3CqA6eSFEhDmfloBYygMvcb2eihEcd
oA7QPnzsYwPsqtKv46zf6gSFRXKKSpwsaFMR9qdOmzBslgOzf+RJ68UpQt4yvqx/uhhbnV3Zfdc8
plx8sCKAJwRUj5mKGXX36VWuzWPIxzsV4U11EgquJMNh4dTXuEoebLvtiuKLUryX/akiQrzHiVmn
/pp1yFp2GCZZwyxhA4sYckPWhlkfhe3cXbYFBB+srP6x5TIvjhLodLOk3RjIfebukRnw0veuqMqX
da4uAK/BNrXEgwJuVU0Hdrnzs9Qfynso1svnhPUrJAVlyf5PM7SQCE78JIwgN012ZFq5d+ohSrbV
cLDB13964DV6ztyAXbgOY126Zixy8wRvPxS6UYQPydq5aP9Pj7UqNl7Pim7/bfqHapns+pE+vsb2
mia8KgXTVZgjWeEOxGS2swT9eFehH4oRRPcWO2+qtyxk9xJIhXFui+LcYYjc1g+ypU6MAr1iGdz3
0giiXrKcUCr4Yg63CE2v3QGSTzARMDfU9kb2g+JCduvLio+yfZETzVcuLwgGzXdUR+8afWUX2r7m
CUAJllGIbO2JWc5D0WhmabRF1nFqS8UjqXtFK559N92W3wC7GnEO1QFgIj6WURtPo5n5ckUiUDJR
l2pEKKYX/c978jWtmFiazpWZemm9zuUOl0Si1oQOr6eVl3JpnSy9Zc+6+RPSc4IVvI1ssfEqFD9Y
Uoi4kI/mQNgeYPZIkzygUidJe78TNKnCi8u2R1RW4/vftM+YhLl3jlcGdlJXGOyKq7fi54NcnmM1
6UTxuCXMRApwjiN9mnFra/WcgB1l9qwtQNRUKggeAsBOZ+05YEBXNW+O7fSPai14vOw9ESBuraQ7
CqwVrEz6ycx3VFB2M4aTGnjCpbsYDOhC6eddONH/HYovUctdsYs9pBqk01mx6algDHtY9sw7qMAj
A2O5/CMhka0y2SEsiAO0P86ldDQu6kxmm4BgDrYVG5EjW/joFqTUExY2jA5jEx5j6HCOubEkQZxL
aM5S3PPtnisMaGnmt9mumWknWO7fDzgazjZjPTYT5EiuIaxBBWdiDTO0PKUt8MCZNaG3mIqnT5uX
ath3MakRYtFPO/ndVSnJlcyTUJH7gLyQnUwOQq0zKO2lQ4Vgf3vx96rVc9oKCInJs2T9YnCExVTq
kSjgGuLvm7u9mqoXiQhAlo4T54KMCEnqkIhv/zXooiatPyv6Gkighxt2bcTnPCRA0kWCQVg/ypmw
j7H7r9iReDdYLFPCgBkW9MSldsFeMcRfBa4wDcp7tAIsT4qvuna3dXla+3/Z2PkgZxk1iOqFEf2l
zsqwnBsE5buaOQafD0JIPt+wR7Pq1Z9Aer3yz2JtnlH+ThSJ/1L+rLD550PiSdErZ309mBj7zDCZ
AXtZmP4d5k6a8qAdazhw3CLQtaAcJgBSjPUzAgFlzoH4tIGgSBnuTkyehGg5ErfI8tdkvKuGqP9G
kswZeYzFEkICCs10CEqFdUb7fHs5KVsAurlEdhEosp+UihJNR6v0M1fjDd/bPc6mu0vgxEXB5zoa
PfYrVQZwuOX3BXj3UOFFJwN9t1d0RNTQfgfJSfjz6NmlSYjXYaCjJz7yKehCzIhqhMgtq4v3yboO
163p2AmuJ4vxQc9+h2RN1MbVX5qDEqJU/E9HbMuvW8K9JV45IJwuYblBz7uL83anLaQfsbfJE5V8
1bK3SBTb8Gm8hXPyae2YkPEHzKnLUGd3smRbVsLOYrTTxAx1MzrnBYlhUX4yId/xBpkGTTjqmL7c
92D7WKK/HZqURHss0L41Iq814Qu0ZDPXe+OZbhaEIciW6OGH3jbOLoDsZ2Ktj22uYRNy//NNM06c
2hJYsXEwkJDaHWoeYRJR88joKCMCvbgRIm6EtO5sUhXgLDIzT3mrsePst0c+AFNkygGO4J3LaXdO
rXfEkdQMwHAGa+V3K7S29kilG8EAABaW47gkSHzhejJzJbkjOaRfI9JboUV5SQ5xPm9Oc7Na8aoi
s9ik0ov8LAbohbO17Q4j6e5V3+JqExMy/IIkBgLaHGTGQyPooPQkEl6tw9DuRbTcIn2jqoeJYV6M
wrxijM6ix9JV+4pffi2duk0+gGJ/sHnU1fFVlNkL000jjX67YQm7Jk2HSP5jYjeWaqo7I4SKCDLQ
yt9Vi3C1KY4qzNvab5mNLoCOm/FmktkkajL6dWDMjolSF/kIYu+RAz8ntGdQnbEdDpFEahHYAEPu
Qra6cuqlIleDP7H8ytKFoyndL116BusTZEQl96nCILQ/k3DvTzJGcZ40H+8wOG6g8jFghWelzlC2
YgaNTJUzy8Eowl1f+1ikyYtbzsRYNDIJHjGTA7GpiPLamIoZrkAkF/QGTxMLCiPC92AHxY6bpbr3
Dr8dNsLidK/gR4vJJJoZwMkfuoJdaQbwygwxwmW3ItkqPDD07o/mDQjhSbBuBqecfkwgERnHjYwB
Adn9piWHWURvQdmMLLS4L3npYihnibuP8JAri6P38HxiaJubx1CWuzOht1POPSaQ1CD4AAuXcIo3
gD+KemDl8BIwnsaids5aMkGi5Yw+WUExWMpHUim1BhFZK7soa7woIvggp1GgPGy0vTKsRERQGWYo
0lbVqz42YBSsm8hs06GMKJ65rt40BWQvBOvWBB2xGcNAeEGVnseRf1BRrirywWh8peA2rAoo8x04
wHnmgUiNb7NCpdwflF512EtOZYKibnTI+3YymfOddsSqIdSS6jBuBPXArVviw7pk1CoKIpza1wHA
GZeF2Ra2zllzrYuekVS74ikqdsaFpYJfv2RLDoLFEoIZI8yIEaaoQUaIGUOI09amwNv6QGLwwoqi
b/K9RPyeMef+gIdVsDXMfIdg5a4GIIejV8XROy2y1xMmIUHhmxg5WwgBMKJpZ6YSAPBZWJCbLk/E
t63fLfk1M5l4Ax/vPHOV+0iK5ju8GLI9y3UfE5JiiJANBZOYEe6WRj9Z6+wncXfOYgh68O+Nnrt8
OyytvlMtcmcJRxv1q9UYjClfVa+RXAIeokWsLKGEoe1inF4gbO87xbHYLonMJ0Y4gshK9xE59wN3
i3kndJJ6b1fEq6NI/AMYL+riVqrAu6bLmn5n2RSoxIPrrfq0Zhhbxn0UWDYJ6wMrT6h9u8WxGFV/
Y88ikhveSxg/9j9K/ZGytt5IKEFg0ChkL8sE258/DX4LTAnH6V+FRUnUEXthey+xdhXSgMuJDGoZ
7/z2S2jwkFJYZO2VTPZ9Sx/FzNLZUH4YiJbIZnE2osiQA5XFWd1ywg1vdMX4x3DWggna8IzUheIL
lnxW/ccmrKADTS5IPYQ41i401vJns8svRYud1KdFQshq5G9iYekzgY9mYEHkQWLARNZjCk3YaB3O
tyEca8SrpsCX+VRG5m5349vKhqcSVbTUYdmm91aVrqPNCh+G5Zv+jRrmHWXHmDitQU7MtyGDQy9U
N2Z1RQBo4hOT+qGDNbQFLSI5rfuNNOcwHGvq8NyVItFtyYXLVckDeJW08zVpf7/pV6V1s7rtvMQD
IhEqkH5TjxvqWTQyx83QuEbY1loS/qCVWTl4gQYv3ESEW82bHT1XYnokFobadIMEoyZ0Oc/I2us6
3FbzuxhMuyiMgwbDh3UX2SyNAyODO1ANTfiIxtxwyJ9j8YNN6UIQALW9UYrO3scYgIya4OTMCCd1
vQpjdRc4Wb9KXmA5UZ4VJKAJWmJVdy8HbxIFa/vFY0Rq1bme5b0VA/PbKtcMWKmWDN/L5fgKuBkK
i3wh1mSo/jQ7+pi1jOXX92SC9X2DZwlbbghb7uLGrdfVnQmV6HgZB4soHDLGxC9H+hJ5/zk3x47t
PkdAbSShfvol9drLQDg2VNJTFqNzJnyk3X+r1u37N+V/ZE9Yc2dnw6VaulANByhhvvXsZIH7j5jB
WCEWAF8v93aFrFfYu1mvPOL97NWQNBrEZZWEMEBDT/krWXf4W2dc/lkCKrJ7s56Zdx6MKr6JKo/P
VF6l/KCZWKqW6alDgBaQB2iL/syNjVDgogYt0T4yybqXeJPVOETzYsrZRZpp5bo8521DO4toaIRV
HQ0xdprY7UYksDoPBev7lhfxaKZomgmJrWWLSeVPWwFa3unj7MpW6hoUOOlSvudYyo98j5EOkTV4
xnsXplgyLMDo0BTZiBogNOI/CTzlRi9dNeaVR1Vad2eI7DPZ5a3JWcTEGOl2azkgIN35NPf8VdlR
l18d6HrYeceUVzutMA5vYcT6eyI6XR/aS+XJJx1gTSCHcjkwhoOoRtiCkPkNPUVvnkUG5bYaJPJ4
XMzYzVi2PUCpweOJytAk1HXuWOtp/qg3WLvQBsERTU/4cn8JUb4fTXTS7Bj1m85xNSkyyyuQuTaY
2QkbulTdpF4k3wbGP9Tyyd9qnNmDEpb/Wjaok/jAGDmt92JarpE1hjs8kdtvWAoUX2wase4VjQ0B
dMg4gvF2lDD0UPlNEsPxcSQzUj3idHNX4xdTkr3OzpX6y+jW08zW3WQjukN3kUINYtWQOMxirs3W
AMg61KPhRwkJs5ietYQA1VfsQcQqU1coGT6omV1kA/ne164zbIoSu9mC/ktiFTE6AtpVe+VRsdxW
MDwBRXF3Zi0I3AqvGZHlnz2PxWMYf+9UNKe687mc1AUdOSGR5rbYFfLEhiqjeqUWcj65erLUWUpE
xk4B6EDA2TBg4ZgkrpsR/4Bw6qNlv8KJX8lw607LCxGBQvJ2iyqh2TWqhrg9CQ2WBxiU0TcKMD4L
psljVjp9bh3aQeRdaA+r9TdO+B33c66442wcFV1xrV70unE6mTk6TfOXmpC4DEOouGUirTwRaHx4
Pq4uf/W7D+DDhAEyjM6fUm65OWIY89bH+tWIxeuajnQzH8b3bAtj7k5ktmVT/qxN6yE37F3JU6H7
u2IllVL1NhrLVfPeUPlOQwGNPis+r4PFBME4tLDMY9RsxPO42WKcZMyQCNlZtaiw5+DqS3dQxL6R
vGjbiaiH2b6gGw703h7tLmYjRiDizmQQra4WkE8mizGvx0O8z/M5z1iKcqk8sZ4g09NI0FH4XuxK
XUOQKmd5Jionay8wWJli9YBdORj7w5gQ+cfUAyGCeJh3luisln4cBW5jRmrptitJKCSlap5/dYJi
12YIsxBU8o/W1GDcHQPcgyQ40YcuPmnWdku7OAXvs/mr+purTi8SPKzVvngzWmw32RxSxZS9HjSU
zvnoVfJsL0gLMurCPHtuW4wKk0YS+/Mi1niHkdeR7arUAFagKKFfl5RrFzWHmDiUjnAZRXzJHW8l
SQ8xGWVmRQQtgeLQ4KT1KtULgpkIfhj5Ul27Vy2vFQBEYOcgABAbUu7mDNQ5p2By1d7HAUjpHlgb
RsVsb+XdOzMEnUBaY1ABP8OBPNaVByYb61N5alOApElK/J+mo5Ak3YRYmIuQL5d5HXCRYUkm/aLY
Agm87ozbCEMCUWjpCLaB1b18tu1lh+LSUWdlv86fAswQNC5laitqeqleCm73Bc82PuSjTEHEd0Fo
A/X8Rj1Pehv/UZfW63MpMNBaAxBcbDUCIveR5E8ooGRS9vAn9Fu5e8PoeDugAzsGadW/B2xRdsEn
iII+PixG+4ny+pOK61Wl7EO0q8JaTSGAo2GDV4zDaepxX44vWkxTKU4pbJAs282jV2psA2KqEWTJ
MPKiWPZYG5BFByefNk53Y93EAJA7AlwmqgrtJGZwkfd9h6NtuJZDtBN7JP8EOkIESXgzdtmDzf0V
3fQ1B5bF4lQuUb1lPgiSSLCTxK6PmSHc1VG7y3p/T+dnLxu+Fepvbav5PQMx4t9hyI0v54gipkP0
lHtmj9GOokfhukqxmtSgJVNsRDTlbxBSaynXscqvdU76H7/SymJxxpCXnEBafzZEE8G7IFQAF4yi
dCxhDubP+3eXU9pr/VaRQ8a0QLziNzPeI+3WjvaWwgBmPBiKRzhMPz9NrNmEOSM4Zguvoa4htPbY
8DTCDOsVjRqXrRv5PwXGKnisbYbFns1kxb/M2BX4ymfSd3o7nxPXhJRDpqlsj9UOyj+gC2cgPFhj
L0CGRM+nYrLKZXZ/RYKWoWPoCdlylCLYtrsyZn7J4SOqPNcV0r7/mj9dsx3nbJ/3a2AVzD1FMtvO
S6d6ZLulQVVXOJTB0MbWS1r+Krp01RhTkv2Uo29+d3yPuM3vpRIOVIImgAcV1Nkx1iBp8WaLR50R
9Mil/jV/j2QkGCVZtpv7t8HwTcRKhjyVJ62reePIjzB8ccx2zUJOHqvoil9WZi4R/zVWlY/NRpKJ
edkW4bT+KFiCQN+aOn7JQBaVXauEG8mISQY2SLHQGQcgmgnLAgWOEg/qGOc16xdImTP+eQNmWyux
XIfagRcdNb/5BAz+7KL1zlxQrAdnAv/kdVHqmIxU/3vrD8mooPOvBpAZjdOhC24XArf0AxjNA3kG
ZQUtiunAXsJOprdr0DFVSjkDUxJR9oOh4M4Fzs/Z2kYQQtiIxpjs4KQ6pVpTC2/3btuLCQk5VnFS
JfIbecWYw8fcozzl5jb6qUb4B97GdLhMSRm2ShwY7OeYOUfpQQlVVqtMuCKEhzPnJEl+k3rkPPOQ
37rrBn9N6Bk+Mr2oHIOrsF64GMlqa3SEwp1rUiOYk3LSyHUU/8pC7EvCBrYHrMe50djzenJ/IHSZ
Q2Nv5CeNrAUFuX5ikVDIz19BBuA2e0T34osBF4xVzeDLHxnsfW6W/zc6rwzVGNtn4FKOcmOvGaTq
RvLIeawWW4slu/D5jqPpQOdNzcrfyt406nIEYGdjkryeensWsYluIi+Cvw1XA09WaplugsGu43MY
+nAqMh+T8kkxHmIn8YDB2mxHt+M6+c8s5GcKyKOaLjWls74tz7TedSPA5ZzlB6IrDOYVuT4Gn9y7
TvYMq7kV0XJVDJvF76bMeLZoNPi1dPkwEqRmEsoxAlRkCmw+49hlQxVqY4ocaze4OWwRvnJrx0M1
mfbSjtc1z28lcJ+CSMAkvrUf4hxfdXJJp/WMNY49Kxb7fIc6D+s6sVKtih6y5Q5nitex7YJxvfyd
ol1tRUBsc382upMqDHzHnNbOtV/Ymie3UebbpvSf8ymUInziXj3hZdwU9Jgo9hy5Xi4RxJ5YfPbY
HwZyG8aqPSjNEGC84eM/41WqHm1luTKxc8SaenyIXmGC9YsuwhJd0AVchKoMc9wopf3eUUC+AqCL
94rPsciMI8sJlEr9kRhwJjgeQhrtCud2F+0jgwTBNxMcKS3aObK8+/jNsMcxHxDAvO+kg87gQd/o
u4xHrSePBgsqXTBD/YpriZSXlLHxcAWPnBFp9hbK/2dy+vMXT/I3hNu+PW2d5E22+G52Zjzqu4Zs
2o5sWtwWb7z2UpOSRjxtZeJlqyfArCbIYp7dDytBdMP4qt4LWe8kFmG5nxodDgEk3XEEh3M1C6KR
sEFSZqw4ewDEbqARkvObk1q2646hNCPxus/dRWGa7Ap9ei/04tbXMc5XM5xT34tw8nRkYbGVxJVR
MiYxE0fMIL42eZjmOvLoa7acJ4W4Sig7vQ8xz504niuBkPW/Aw7WiudiJZ4Ppdx1VsnPMZdbx6iW
2EQjddl2yyzXS9yTscDsYrfwjU0groW7SO9fCveCUKvV33wnhxSRrK7eS6c64It166BhTSayB6hh
KgggL7lr3FEUXbHvXYa5jCjRyDisaaHderGtaR1GdxZP5KUZmWZ37DxYo4Scvvr2ZWpXL1fewhzD
F6D3RvC5m0tmCdjqM7A+YrAhU8H5mR75BNZheVK9JYxBuIcwZq1vpbUt7MTpKRw0bKtmFHTTS9NG
Qis43mdQznrOCHhPRg/XHtXIwMFuPPmyeNIQUdEROfoiHt5fl95/U3FmCYYqjptSgV2JV2Gh/fhl
GUgxEYOaRx5JC5MQdrdWfSyp8hxb8aNN05dy2mrtNCG1woaZ473AQIgcXKv1QKcs3vgzoP1oJ3+A
DjIuyl7QIOfjDa/whs9depQBfljCFnaKEqKdF6aXqJWvEvDbNHG3b6wYlzlE3DalQGwa4xoXxYXa
zXoXvfFBBg2YoVETk3O2jdijkZnBVEo1xqP7GS51TLJdI8esCpBl0XRkdsucn/9TauqhxQ42Ywcj
e2dfdeBrsMdFenTALpuU53X7iSyUkuTiJQY4aV0N1T8i62ERdvpada7STG7Bznp2wbvfsYnFRXvT
Je1RFPFzjfYPyeJgliLmYB1LVomi6VJGsQNo9x1Swz7ZyPuTsE+0+p6wbMrqnUWJw75+5Liq6deF
/tiMLflF5GAyXc+uM6RAtURhf+whGBKFwx4WmM5cu2rZueunuSHbosmfc8Y61GL8l9VHK87w1Oc3
M9dNDNB/256IT2wKGndJk3DMcLxTpKfKgf90v8g0NwgGxEvk9CRz13QP/W3S8H5QI5Lv2OU7c0Yk
aRYXSHk5kNiokYEe/DNmlWzW+B6/lROzi2TPVVnitfIHCRsoVu1ZV4FFTq7GTSGBYV54Ikm131c5
17WcXtuH+ScukUKOQ5DPeC8PkYqRiW072XUCI+QUQxO64KbTXZE6L/ZadfpkDvaVSdsXtXCmPgDe
ni1KayLPDIY9BJLlA7gYfnCqLTtlHQiCwzMyE2ax3ad6e5Qxz0magZJfwF7jq2tvkeJi/wnc5kOp
J3c2B1fiwzMm2D7j3oyam8xLzIywf3OT0suQhUXQa8Id1utA72Bo1cdiCg81ccADmQtRjkNlj30Z
SNIaGJlO1o280xr6hO6zquT9WOB5sVSWZrW9oIO+iu1BnhJv2ugvmoWNLyVoT3gPaugZNfSQg4kG
sfq2vNUJ+vElPsrdYqfVEqbva4hNA6ntU7weV7EDeQ1Lnc8b5QObGEQbGsPWyvw/zalkkUtQV6o3
GDN0guZo0XbMtBo6TTT5K54NcCmHHBu3xL+wJeZETC+xMZMVYO5raz70/wxRuUwMZO4NgngO7pU7
V4dKLjZDuFCGGTXOSMN0/s1/0lp6GByT4Afii6TWDv5NneU0Ez0lM6/dfyN5chsPwnpWl/wk0xDN
SC4ZUyyoIiedHHrSKVL6GsNAzkXcBGLRmtnC/5g6rx25rSiLfhEB5vBaZLGqGCp2dbf0QkiWxZwz
v34WjRlgYMgwYFuhm8V7zz57ry2phj/+7hv2vLoJ5lWDcM6sLJK3lH/JAKEUDhazNo/l7wkOezwc
IjTCixB0b7HtXaP8jRJxqNPi0mvamYfeNr+tqbhqMu+ymhVhC7ixpKyrAMpT+lyt8aR6c77zV6IN
VH+WnjV65HUSu62rEycVFNXL6e2r2VFw8gVEhnRAx7f4n4h/29lEGnwpeSWEgDRTDkoeer4S+pfK
KyNPuWKo66XdqFl2hq25rcp7WPpP5zXQm7p+VeTUaXfFNVsRau4ffYSi8y9FcnQXDOIa1pESLjIl
v6e4tHDaLO+YvqYq4VOxFLxo/bGWHGFucfcAVQcKQaoObicUmrFgx8696j9+BQal3p/zmqKW0d3a
n5JmHYQPYxZPOemPPyZpZzlIqS3Ps9hXZOHSl4fNaOlGIrJg/zEpd2/SDf+LFOxJjGsqD99Yc75k
TF6k6U76bqu2j4VMsOt4LHEoJ2FmQa371hF7BApW/tHiCbxre+EbsgKoe17HOD7pqGUmvqjV+g3O
o5t2fMrkNuw8+pWR8b+NXlTTFcwdtLEG3v+GCxeanOZRLCw3zdhHtygZGEOwpOOYkWEgYiCHEQXC
jGrnSDqK6pnrDoCX6SzTKtyEOX8X++0s/Jjaw1gwsXYj4VXxQtjsYNGX2C97Njm6iJQ9jBRkkyPj
AprI4dmZSitkTxBuZhzWwxKc4a+D8pIyhcRreyLLT5LgGEvHWSsvqs58zxoi7WgVY0Eo9ktABzfw
Hz4HNANkWusIopuZmuMDAaz1q8IpwxhZgmGr5sNfPTHAFc4njeeNC2zvt0nilNt2VJ/kFjCyXrn/
fzUUWDhLOnz9YU7nQzl+zb5C2WwSCZdoMC46p00TA5wINtSpXL3BEx0LgH9cFkUldgdNPmqUgO4h
zj0ii6nU6YRTJfolAyC52gJW40xAFquAgkAACbzRMYmx7DZziml9H5VNotmtGOlK/Is8fcjJx+mf
5Gb4gCHvmhbEhfqGWMGkOZ6ziybTM0UhXmSOiLrypaNBrIYP2CMiiwoUnosu3LvAcCZh9KCi72vV
VHoPE2Y1zP0qkh/rjIpi2V4XXXMNYXldCs081tUfoHw8RnPklhEzTaLhnOHKGnkR6vg2dwH3koIq
ap0QGZ5pkAOiRwezRufJwkpW5cDCo+ZqJYbEkcwP/3PTlmfj4JOqV0kAOgs/Z9WUZzzgfLcgKVXl
pbeA1GpQyckcgCxXPcgrANB0DEpuXCQf0ZR8G7nwJdfbl6kYnyXxnI727TTZPoSS/tHJ7j6yrMDJ
RSSN3x8VSA3RFDi7vT6FM6MFZBsLxQXJq5ySe7UKtwi0TpkvdzwMd+NbtGnJ9jiFtk07943mccR6
+TDTJfWMAQNYXeFlg8YoS/meYW+ObEsWiHgoKSnZBPC5E4K3BItHTl0O9a11phx9iLVjBOBpWFNP
Uk2+rxRTKEAL1x9SkgTDq/bSob6uq+R1xnSPkluff/93MlklbJZrDFgEOVFWsoCj6V6PCrB9yGZ7
k092lKzcUVpHZJe7sssd8aNb+NEr8OkVZQf8NgA9In0s3+oGy4xX4GJbkOekKnYagRFDkHBelhCt
7KwFBbf/ReuQihJNcySuQBb66lg6G7aGtk8uK/p4vf0Dykf51TEZFEL2aCNGuAS222TetrW4NSv7
zyaxu7xnS//cCAi09E6yBCrYEIJnhShoOSW4QKn5hx5pLmE+ypgnKyyzxdRv6beLS1sSUAuzCsV0
uKtVdx8ICWUxpmhM53J9MzHtriu+2o8hKm9Nml4NQwmW1u9VKjXtBvyCl9GKUHEFRw0iujOVCpJ7
4bbEd6z0bwNIg0Jq8KQVG6h16N0M8k25YTQzaaXH06jreHRBeGpYLKb8n7xhDS97grr6s6z4MgFj
UNwaSfvlP0SB1h1wcFoCJBSQCThv2XK0JgIeGw6JHw0RSEyg0BXIhdnDVIC11IIKL3Yqij5kDSGb
WbVQotxbtjx9Y9U4WaBE4glJPcU8Qu6vII+deNBhPQH6pDVdgJAHg5SH7URf11Bel3m6nhNva9hk
bERdRkebVX8ROOrF3GlX3JM42lQ6ypmjvIhbtEGV1CpQ9pZDfRwZIEduS4Zla1nC/NpeyEbOYC8O
NbBAMrkHwQLBXA8nOn5cbku6+k4Z2XhVsxjxmJvldbB7mfx6vxDzUq79aNyAh96ygXrMGRxd2fv5
pvhZmQU02oDHsvmyB2Vf+cxTvkw9SEk9iK1uXYBDPBB1lEbq6moZC7Ar7L7tJLul3XrtOoJk5DX7
ldCqhZbe+7EyegX+2fqsy3TDDxWLrvgyWYq9rnQoRbM3WnBqBcMfwuqnaKRXLZKvsHVvgMFPBpUD
lS0NRIjn+GmlLN9tarAf6IejPyO6/McIFeOAAjP/ge1XZTdRdUy3UetS2p7Fox1zfqU50TmMXTrG
Lv092u3M6+MsQZGPfdJhTsttMlm+IVE6RZMcyw3K/02FhjP+zAkLRgX+eWfQnOE9Mb8Vy4tV8Yey
9e9xtui22rBmHtavgd3totJ3h3n8sLD45Zf1k6b2U6n0hcGJYVrFKAIpF8FcUFxZx8jJgtrAqtbs
0Ae8Kv5aO0PcuVVOxDiTHGLxIDGO249BTm6xRR6kQiyIg4wNRgLLdd5bGLazLNQXXcPBfyKK9aBP
S2DkHVxgfLTEVE12zBM71S1iWnbBYyC12nX6Nthy27jc+OAPlauGSIDVu8P5Jve/1gcXoVg/V//U
auE0dJXlWJh6usoEIgf45vChGHaC0gf0SKWIksMI4pWJHDhDO9i5FCmJb/EmQa3Jy1e5kBrVUSa+
sHb1phFEEW4e60Mm9tLUsieDucYpoivodFy9aVC1Be6G0OA1aooL+dYWHYqgUyoRHvGWOhHZ1S2u
EWVz2CKY7ziNE9jR3YQaAo0EkoDZkBxAMBRNCqiBx6EUmylnIwlQVEF2EpSHCEHOu3p50QfUd/JD
ymgzWfq3wr20ihhRZfNDpHGcDiiv/dK4uHfo0VRsHnUUtUqmFhh+QOTJKFkcuXfJ6B5Gc9BwNpJr
rd+SWQfYmv1N73gzH1RWBbqaHpsO93abUy+y3VBw6DBxI0Py4DYkcnSf3NkWOPoNKgZHc3AFqm++
UyxYh3CvvRmdufutKPlllsULQWmmbRqseLeKild2JgTX1P8pemqfPL/1SX86gNrkj4UL8xZqLcaM
Igo1QQh7Wd5PfsY9KeyUNlR0M6ivW0+kfTuWT/54JDCVIvLG9V0Kd8o4Xj0g7C7l7Bql1UfW+Dtq
HGhAWepPBkQr6+5avN0VQqHq8Nsg8QNL75uezq8CW+M8fKcVc3Yfn2q5wS+xsWmJeDPRGctRJOXb
QWGnuTl9/222JjFkhpZ/oC2fe8LB1ulr4FfXTYjhYLhppDtJLKxjAHzU6Nht8bPT1IPGLbK9DCo8
+mf3K4Pm1F6gDQjk+Aiark4NLV4alY8S7pHINC4O0yPvRNwFYJKkEiec5cdAwRCoTH5u1HbTIPBR
X1JZvZjY6rKq59skUcaQ32Ba7fdvlDye3o4ZxiRxaHg00Qh6DIBNCw3sjUWfh0m+BUVEEVJZOasp
HKZk9cyjo8Jpc+i+TtnoDCMvIrriNLqs8eKCCRzGw7ocPwtc5mRSzp8ixiM3XikCQ/8sGtLsGlHx
ZEflgbOrBtcxiWPYmlaTQ52C0Rav+vAJQ6KSXj09KDHWmx7h66/4QNDkqoIBsE4kR61xQ8snRUAy
+IkxF4I/x/KRJWHcXfA6eZ1DpwhdSRqVV2OTOpMVLhUS2ckZjcHNsIPocDlQsw4RtSkqxveYkLfV
0RVkf5sD68s9r5CUHvRCKauPf3u4apQHXx47zsUIcnZZkX0u0UktZ4CIQbbUK5AF6uFa0ofmJGEf
W15FvxiXUiNGIxFoaoJWx+e/MJrb2NArFTfPIZ5eFHnn5n1NBGr0cB4cunfX8fudfyh8rAU+1soI
tBS3biyAjscElsH51UVuhKj5+E3H8V8WNjDDJW/jiYS1L2BRZYbXZtydx/QuWjjvqUxnUi74CpP5
WNsx7Kv1aIkbHbaG3xPfGhcAZ4twZuex5C4ePDdtWeLX8Okyeo54siKerIonK+fJauxtU15rFt2h
zEtr9pbHKw+3RjUpzMPWwoBdPgwlCSXOWizXzvBX4n3OVX/9pkwegm4N6YCKIILlIkAXGAOzI/0t
2j+zIoGk5jqfp1BQ6SCkJ/uAFToKLQXrxomo8OFHRImK1h+xS8mEgpHTL8lz+JuwD6s+e346J8aI
OUkMIBkuAsVvmruBtSdvIj/ix9RrPqYgcF1Gkb0WuMXscvLqWk4jfk2HZKBFUTRvJVWmwYfiFU2V
36JQvqGS6f+UI0m8E1qA0ulOtmJwiemmgRhj6VtgsGs3GVyWysCqot22iJI45e8kl96QE1gahEf3
iQ3mveBjhljyMSmkXQjUqdq/vZ49o9q4q1J/w909zuSKLLcTIAoCNhVLR07Sk2GJpxgOq5lpZ/ZJ
pX4pOfbHEsEJdms0zhQMyX5TAJ1F00lf8lerzx5OaMkrBfslqFjZ1slR9+kbAU7EX0cRHq5nc02v
dVFTI4DFP3oydSGcEeqN0rOyb31YUhAGZe02u9MPLvUQU3PgEN8x2b6ZbN9oO+mqB0mlXfO/I91+
Ld1+y6pDNaHACgB5AoayH/BV6xf9oVAfPZXQig5RZmvybj/rXzEVcqZyr8VDm8iPyZyIj8GKNGgm
ggRiXgqcXzXlLRW9lDpudLGlG0bXnqUUPSa4Cqr0hgiDN9DcLfdRfK3j9mqN07XehmuLn7JfCSz1
GDJI0xM0OZecyAmQmdZWkr+LNFGuoJA/urakO/q9XhVWQvsfL6HKVy7z86nJ6FhaJuCXPY2G7U4q
UxLtGLMAFv7MZkVqx+Yv3gmjqXlJ+IcrXoagMWM5UEhmCnLkcbEqG5OnbbiyuBdZNLW8KJUfkfTL
cB74NZP3grarQggpkR/UuXIjAlf3jXSxyT58ZCFdZg+GL1u6WBIGdeLSOi2EzbcjYtlmejp231pP
Smpk4IMOMrFKymkJ7Rc3/5xYMgu3RePcVuxFYHVo5g+pUB4iQ0dusNnwQoVEcSscOyq3OdzRb0hD
cXWyKo7pUBT1wBlcS3kKPV6ykIncaO96GOoActGvpzlQrCHMEogDwF/06V3TFh5bvV32yX2n10JG
vWcfkd54VgssgSDQqFuXMJxFhdqaOliPzYdILL5JqO841EfSPukiufP6xA+KmUEjYy0/lx8a65mC
Zb7yUZ8lwiDw2h1/50hfR5Jy4YIYtGoFuNj8lQFRWJaeq9t0TpGhZ+59ktqcI4IxHTzW+QDwu0jE
y6TABll4sRt3GVF6Q/+s6YpUWQ4VGpGX3xERbtnX2wwEkAbCgDbZPWQsnPWpOIsjcDbcQ3Gy3Saz
+Z4SBOBRv46R8gkgQBju+NwQkAhQdMM1GpswOflEHQzi/gOpDxxMWA/ghluWX65TKN3MN/gpN68L
2yz/JBIwGtE48QQV0skB4NA8cPoe04KyneFD4qkxwmQgr0CNkylsnpamfu6SrCBwMIR7RZ1tYXiJ
t/4gt/pRK5e3um6fy1Z/2eIXxke/S1YfJBATzuKfm0ry23YmPMnGiS1hW8cwbtoCk0DBtCgaNDhH
XOi4AhPgGyuXSegrmTh8lM5TuBHDVxVgff1fCcCo+RJuSeYhck4JlP/deqbVJmNBd6o0O8J2pOhc
r3RarsWPAopRtHAp7sMlWq4OsgRNAtneJIBNMKUptKkPKziwOF4O4hZTxtB4gFW9jIe9Ws4KDdHf
O5P2J5OfIveYdHAVCdFFSwNFGTExzD6uzRnuCajHM7YL9giKO6F4FDK4ZZs14ymqx69qIfNgNDYZ
OIkkcAuAWTKf2ayyqOD9wXVm5IL+ixq1bTDPsE7OZmKc00Y95wwUdB6l6o8MMGY2W9ckKSjpgL4M
t9/MQoKgwYJxlwJAm2f7nE/6pXM2us3t2a6PsQiJgRYoaXda8jUQqecwDXxBwvxgH/IkKOsq6uZs
7ix7C5TnmpprLBdUQcTeehRJNeIXwGEhYH9dK4miWu30nf4y+cf9ItwOQUcne0ledHNDWaakNa1c
kXZLZnZMOuRP5fsAW09H4ykk9VYXsCgthottYz9azH4x4A6n9rX2szy+gxRwjCR2Em6BncNQU5Zf
wo+xS9CWzRO+fgE/eykZkJ+Uc7rM5zTB8EkMiX4J5UefsBLmFSoSKMXcRPEDDS21K2PaY1qw5QWU
HUZ7Y/VJvThRmtyGTQliwC8jPsAZWRzBY2QZ/zH86rr1HX0rEbBTATJ1w1GHmp1V1N0lvjV/poZ2
SlxB7nCpwE2AMSbkoM6slLZCg6paZnIDetrqiHCGrSMLYBEcWm5Qhh7xfOSbW00VKiVzD1MSUSob
bVTDZTBVZyWhiU5ARClMauiPKWQsYK70ClAUXzhGl10C/SZFX/kFARDpgkuLgSlmjqtwdfNLaqhv
K/eKSsMIZrxh2TTxl/R3FHIIgwW0KSxNzUIbT+oXWNX/C3pHfMu37TJ/lJvyiHvxNq5jaG6fCZKL
3bqzxBYAzD1KlgFUN+1aVm/Gkxw2iaJnObTvUi4+E0P6rN75S5UH7++rNqVj38JvQ6ab09Um9yT2
0SPK5cdgZo8Y/wrDv9QOLpVsLjPuhEu4ENT/tOzx/2nZ1ll8rgqf1hSPf+rsazD5Z7aHXFVrpsAm
CgeggYBG27IFygiJjc/ofnhNsowQO3F5zoJCloKWp4/FSRYtr06IXnWLEARoMC6+6mkLw8lhE39p
itRdC4DJOm9tegfpAoqAgld50DZjMJR6sKRJ2C1wN5P6ASmMhCR4EeyC6XYtIgUZ8sKn6DY001Vu
DD6hafgHO9fCBen3KnLp/3OOUEUsFjsTx0OOA2SbMdoTH7S4ufaznRtA4ISWjBANkKzQl+5EN5Rb
ECks5gvdBAg60ZlahnOGE0PDtKL9KLfxvVtr9PEp1SCt1e5BynfhqFsHGhBaPk8ZnUrwv+3S73hi
0MprGpKjdnIsDbmD62gxnCLROA5JjZJiVGic0AU6ni9leOat+hqPhQk3ajU+jKZ7R9mlSLpH/Owo
E0lzEqLJ/Nn/Mk/dSHGml1+H5Dg1gT090N+POYCqUQyGBlwVkbZi0lzZKvmwbKdF5KMtY4GrgkYn
BAObblYI1bRDiGcIrDIcfxBDZUJllqTacaF76sCaq6vJh9E/MXf+hOpUFg8TxUmxPjeZd0tn+Q1J
+WL7HjCoFXb3c1bRY3vdl8Yt0FkCx1SQsMksmHFLo3gbm/QuDeVtzNJ7m8K1SznCt4+hVl55ETZS
Bg/5q+BDLK/kpUjYN/IrWVDT9PJgPi0ubQuezAa0PfBwncMLLhOVxFj8OsqPDc0Gk+ppmj1+DRMX
zeZottGDpuOg4aAmukVtHPnaBM8Ru9r/8rVNxnKOsp4UbYyQHQbMpQFCjDRBI90GnwRk2fAj+oVh
+tiWf1jqORbpPfUicBPhzsTiGOpfOHJdHLkuaruXp+cP3Ob82YcgURd/2N1uqnxBFbwDfsdFGPRo
qNCnx+GerOllZndObHcwWKEojiVDhiX/piNqpRFdUG5L21jI2/CHw7/Ok+RCzcm51UiGta7gbqRN
gNxYkegr0eLVZ8R0N11uGjLWIlNj7a6Pkq7N0cRLDXdyr1JollPFGy/C6bIJ8dl6xRWc3Fp5QgCh
b5v549Jt6UXSlrOj/JBBo2iXvYJFa95ZKvjM69UD/9Q976MbISEt6u5mV90mBClDYi2B7cgk4zHg
fsSNDRgNQhY3ARaZ9KMpZDPQgKiN1MjuzuRHWA4LbPI/ldfAJepnCbMdyTTfy3EDvaa+r3KxOLmT
wheKBlRZtEXqizI839tQEQ7Hqt4qx76IqUXiDwnsje48zK/GL41mbXORbn2JvcQMhNwMJxfSVQbN
fcpclIR1917r51Ft7BV71jIrvlgMgVbY1WjXBgvoxG7/rtRILATnBtiGO5JZ37jiHgisOKLAi0TB
8YKUUxWN12IGntEKNNAzJtgZgcs/XvIKxrwQh7s4YaTGwYoyPDlZAB+QXy72rT8PjR0p7FfCqaiu
3LM+BM7VnJCkdO+Bz+87Im4M5CMkp690lBLd6Sg3t6TxNKZfOSoKi73Zw7pPx44Au4vgS9u5zdZe
jVd/3MwNUH18yaEH1LJyiVbbEBcIOZUv6Plpbpk6ZOtRAcCuSRAlvsRqYh4nV/yQHYgpOfjVKDMP
kjeky6OtlEfSao+hlh6rc5zi7KbGp2KxHkfzW+3roHgeFYVyRXny0Y3ZnfiytHiMLzCaIzWQIIQv
ZRO2qepHvhoIOJw2OMhFpx1JXLgV/rxyR3gBFCpQgBZaig92VZFJiSm7WiACcyvoug81l4JiJURw
1Nb5Gg8j7ts26O8gvNKRaYzEjFafkhmVUU6PNDF1h7WnVwre27wgdJHHR2em23W4WOSHBH0+gISa
gXEd5GE8YbtHSLBYD+XnBNLbxJASS/NZYkjB96Swd6HFxuA7m2pctcsVs5NDHPPcqhVMdUgONSb6
fxuI+RGNjjML01q6LV3/GDnbBzn/sPL6reLKsJrcFX/rrfQaCJGsq8aP+Zxlo92ZyUvY6qdqDo84
bu+FPWOnTnbMkPFpqK2TcjVH/T1ntsX6+qvtZPRJiK9a5NSx5NQDeLcxwyItO/UGSLHDoHHCfKAk
r5LxZIkA3opcRawjwY8aQ58w6J/oD5/YtCYCibSwfTb4fKyMPoqkOaqWI5Oan5VbHAuB8sf46Ii9
aSIyb3NKiGzwDkDs4yvIYKiMttWPji/d06S8t9F83e6myErF4DLBcmQR/0pgM9o9rdooR9wWemYj
W8uP8i9B4Jda3TF/QEad9IludfpxG/LkuDJSEOON+alxp1v7kRV7g093j9lnNr8yVK/eUw57bGQu
6VQYCK9N4Fm5sUMTSqXewyTCuab4CfvuuuwP08bAomskM8qD7E0YoLJ/iVGSbGQttV66RPiYUehY
hlJpexcigP1dfCf5/KZ2BYcLIINCYQnomn10Zplzpjp533Q9IlW6NzQd8A0TiVOA2KAryWgmykv0
XWGNsu/aF7BVwJqpzp2x+JqagHqdQYLw09tTUcGIt/Wj8mOmEBjtvTeeApePbRPxUpqhEfggP7C2
+tROGKmXWDIxU3ltn4m63YdCv1ZiHFJ3wEz6b5uZnpMf0hzw2GGV5bC1ois5yLup14/ykzjiqZyN
j7JYP9mU98JjMLqn0Swg24gNxeNT98Raxe0sndcjfkmoLIV1yukPhBlxATd4yfnucaHbi3btB580
jbNyucgMDhNMOfKvdrTE7EMP0jYFCmjctW491q+gRu0kyZCdHEXc3KVIT+isFTuy1MrPjvzovlVF
BNai+FyaNgEhI/piLdYQck2Jr1anMs1fWP4ma34LkfQxwW6YD38EghYTqGoFkp3KvWKCz8r3WJG/
SLIQCDpU/0pV9lkk+rv/0hSAOKgN0+69XVHy8JTNNOmpz3ZvL8EXPFX2ZC2uANBF3yTaSKpj77Hr
S/0/n8KCz0VjhHA1w3LbuHdL8WNPktDxPSz6MePap9PRwv6r5THP0gOjOU85nyvwOxTostev5xUs
av6yXlmwCuuRnk3kFXqyyW+nJo8vXOZVduSYadLtnCFnMskxLGXPQV9ehi5+jIK0gw93uF4ro2qu
17qpXohGwBmQ9QgWnPKVLlKylaKhnJSCkHBG2QdEWTO3TqFwE0XjU5GgAaDxcDBz+5H8pYoA+2RB
v5WBRDF9ur5aqXspDacUt5U6hpdOEqgVqQv9nVcsMSvVZ1g4TxK+N9TF8cRkIXOP2sbaAZHjgEp0
ZtZ/ejh1GccjbZlZ5A/maaISPkx/KYb4AduExAbNd7yEyxd94bBfRJ/9yde0GV+rb8lyUCG9rFyX
IFt7OvNoTGokaVhHixWeMH08CQiZluRZFY3w5sl4rFDkOihyowNYfy4DtcOCp0lBtyh0hehp8sNI
F/IwNwuEM/meOD00fEo2PiXGtkvjvgFmoEl3QjLeTIViyOqkYaTpL+bA9AC+z7AWbFzGySridwob
+YjBKynobNezc4NaRg6obeGzourOF9nCzDOZtoEbukx6HK72yDYNClwrMi2N5WXbMFFmGF4wkvQf
Qio8p655GHp7s+FpxZSe2WJenGgkSe32TzbIXrNqHuFpazhtlPLmInm9inoFXIb9S2srnLr6mS6u
QEqzm2D0VOftiDM2neLIr/FQphgzQgoLuTnH2kI3w3iK0/Jc9SxEgVHcpWU8zjnWASmCetFzwzW8
BYGbzLAvrByL0D72yB03ZLLyJtruws2RVSOHipi3b7mdACpbdwkO3hRTXxGu7K/Rft2BcZUxEqAG
9B0K5vIws4HnkMe0luIidsx7TKZT/5qW+rmqK/FRnIkw7oaNwdiMoxf07Y9STcNR+VWyM46dlb2+
pU5Bz5ULAFJnFl5F8a7G20y27nHW3SpVQj2k9LRFX//sFjzPB5b5qxjM2+Sx728nFvn0BVrcOHVj
Pg5cc/LjRl+msjdfq737LT8qVFW9ArLVfe1JU3wUbHqsOGS0tXkH2wtH8E6vLP+XXjnMSF/KaZ7L
UwRqp8QzwNtCgYkYC6onTP6obNc1Le5OvsICQerbLtWIGIQXdWOKH4DtpNINuyVvUxigc8Eix7Kw
q8A8XzO/Oimr9C4W6W390H+bSfec9f61aiBg4oA5p1PJwQB50L4aXoeR1n617faZYuZhO73hlrfI
/bMA/Sur7VNFBzLmMBf/qXfKVr7d4Czdmn+tZvUGBIhUR82sVgqFk2NP7kUSak8xhUtOgMe4yMbB
YOaiP+uUQDtZ2Nn+KTrzJv0QSPbyg7VFh4s4o6a0oP0tUmgN+jnxwlyEnyl9WFiEXQOTATDZW/yL
tbWWPkZyJ3KL/UR/WosGobixWTQ4Er0iaZsdBtQoxh8l7NTowAqSK5b08oFULrdJxthXIVTn8Kpy
ukcOWaACSqcrEANPzTDSSFLQCGUokMWu0n9ETL6dXIXp7yb1y6b1eqW8mH3sdUyOTXpM0PT1UDhH
0wrMnobwBh235+aiH7jDDRzxnVD5hShgmXSaPTkgsi7UfxvIhlKXHTvALTJnltKc/Aa4tVz0PiC+
coJiBLmEDXkpCCyi5hOs0WPyMfL+Glo8AAPuP36w5fRGobfBbwDvGUrzbg3qY87Sh07k8BodMvN7
zGLKR5IPxT4mpnBquJhTtH5q4/bE/dnoXou2tzqmxyzTb3Ef41QXglWlrxwSckJOc9qkp3wWxQqV
y2TA52lfDTIc7ArHiRt4b5s8BI3MzItQ8++6aC9paF99SjVvrj84Kkxr4KZBW1U3H2MYUATvgk84
0auzw4FqA22X7IpK5ddOSSr95Sb4Dd+rnu+V2QW9EQH/ne/cop5d/Kvo9r7ke0bqcLeb8H/tZ8s+
9eoLHe2dnzFbKCgFOjHqutbOI868BBoIb8U3S2+KG+hJpjpopzr3yWE95I6pDV5R08aQgdGodX8q
VnehJ2SqAnmsKLsAxYs/ZRu8MfmBm/m4WKlH2OaSnf5CDgkyMnvzQfmBpHuZiT81kNbUlR3GDlHY
wVApSrCRuoKvY9GVmOEXQ8cEAusfCDaUTVDWkFFFXxvhJjj6T3FvZu3SXWT3sXEMxo1ow73JlAfs
WnKAUKQmJzam0GlUNcw+KnBt8Wty1nRymAwtY7plqn4fx+KpEhYdziLNhoBzpOycD+155nV1LYaF
zCI3ivogsI4diOIVuJJHkQotyfQlF5ID6dGqDoQ/UJ7aA85bJSXtCy0+sobHbDyqOHKLWDtiVunE
yR25LvFcxVxhFbaC4+rkmGE7Hbw202vUr+e6O3xrjtksVAgfdChQ6TCcLIX2hp8Jv2fsy0sJoutk
mZzC3Xdt6Of9W5GZXGJqT/Rw3OaW3cmBMixuCYVAH1J7yhwcFJzNnwV+402r6LSwe7JaYnHLhPWa
hHm5QTSpDiKi4Q49sf7t1nBZsQEsdg/afbWMwxrUEyVgILVlfTxPxQLs+WnKaPfEX1vX6BpPABSl
AYoahTSc3skIcIVygjqaw7aEyS4P1+aEbZOFc64HwmxhBptIwavB+JVPJNXjM26gk07jjEW4ca1g
LWHQ6+PuTKUQNdisz/pzTgxXQkJiXPtfcLFB1HZEaSy+DY50bETHkiq6AnomhWNo02ZPwVF9EefS
4+DhGTpMkxmkBpif/l5a/YO3x1ODVToyUuzfibaQzs13Pq5nmS83NP1/5OycqvQgqoIP8j6QqyLk
q0KpHS9DJGY6kZM5o7YRsl6lH7lsMSVhBCQmaR2LYTgrOXTFQ9JTSQHqRJz5oyy9u4WUBeGJUEPO
i5NC7UE67X09Pc9O+ZQF4bmY44uPRUuNHUZ9Gv4i8be6TI5oqphE5XNMyrAj3m4g35nX/vd/jr2N
OawmV9ZhSi1/90kZtj4OIDyPsKJj6m0rpp+iC8eZnfuyB4keAz2CMjCSmYE3ufAf9vVJGeTTCmRG
5vJtvSyKukvSswUJ83y8SbRJdQHK+1VZ2Z1fq8vEDilLkVqARN37z34fi/gYQaYXa8teANbHZkme
1rx0xv8QdV5LbpvrEn0howo53CKQAAjmSdINStJIyDnj6c/iORenyuNte8vjEUn84evu1Xg+oQJj
9SgAoTFuxiGq9AkPIjhpiCA4iNblzBCPeMbAzzydZ2ofcQ95O3dXldzu5BX8XS7YJu/8eEkrYuQ/
5HrFyRn0DcqhBYwqtRHzOEcdUvEVUHM6b+CGt4RJzJyT7tKKMOY4dnYTIxKPxy/MzmK4SLW/V6tv
KbiAVcuv6iNlgi1DVzBPT3WzIaIgeU0e9RYa6OpyWY87XyZskAm0/opphZX4SHJJ2K2XyWuyVR4r
BG+yljuDhMj4pteBO11FMKN1jW85PdC5Z1vpHxm8QOdjBsBLK3sfumeWcZAMhl+sYpB2k4/LhXFg
peEEwIh/Rx8Kk0w75bQZDQfzPFr2yJXJrJZD3CmHjXUH4JktcrtpNqbs0naUU1bB8TGi1n0tFCdD
sY6yanQH0+lIBZRxZCnCucyjmde5wTwdT1UkjwoXgfwsQNWWxPVc1tI5B82M+TvBWir600dOJEMh
qIw+mdWEnKDPUoLtDh8suOkeSssa8lkLO0qZl+FQE0cExFK5J7IMUuKKGuNGEaSe6m30Oylo/gpo
laz7QzLJWTYP/+ZS0/t6YdMS1CYEjupUqWWDe0+pez0BA2Sywl/q4/c+/KipczdGSvq4GWmlK2Gm
1Lk3qjI13a/6yD2YqvISy1RzCNQyq9IV09it6hysCgiSE4SZOSyEOcwezS9Nq0lbt0EDmLyeF9sE
6ck7TeTFuE6T8bFP0qcmNV/1uH1N+A/E/GGMxn0WVU/HINEkNuO0m+yYeX6dE+0swkqvqDk4rG72
mJBlW1G41stwXSnSMsxIkW7EGcOYLmqSq98lOP/21imEuk0Zj87izlpUdJAEBiaB0k6+vMIZYG+p
5STxwCcXYZS0iKJH5lm75tQ5z72fWBcq9QB2mGfs8LKEIFbd1lJ0VZI52aRfTdJavmsx7ZdlsCwp
vX+gHOTroikHwl2C4tDDOhLqBXmLSIooNOJWa2H+p2NUSGDQdq6eVLPF4mPfWUa8kvu/KrQnumRO
UoKVUR8CCmxyNPoBeR6l5xRfakexIJLZ6X0v26hRRntIKeybB3CDVJL4/1QrvWexhBc+OZU4kwnL
EmW8+HJCStAaoa23J+4lLTl7av4qDj/9j1id/JapLaCXYxar3ASXYM1MOgk8YXUNPq+KcM1l+B9x
x9Ua4oTpznYKi2DS6Hgg3qG7I9CZlIn9htpBVK+lU5sW8NeMxW25a+kRgUai5uqbGqzClxooF8uZ
sov0uLWnnhSPLX83DOhlXOxrC8hP2g/yk8JoLvkTNLr838xlxjUJMsS4xuUSj5VHvQm7jHIE4cyZ
N7P2YxFMXzMEJtmcH1Z9GmZ8PjSXQqObOv9V54KdjNoRFiJL3Y4ihubx3up2JzXAKqVbrVrXRPtY
ZjmgzOAyDPVZlIi8muCXkeMUGpvQq8z+bHTZla0g9/W4CwqYVp6pi7jRaGHacPV/9eDECIEPFE9r
PzvXVsgP4ruqlCysVe7inFgyBu0WcWkIL+wkCdZaZgTKz4rbhE4lgpxFIhVbQs7gMTuk83u2Iihy
TFleoQ10fb50W/gp5i/WPeSHXcG0boXNepJxRMiLZWvlM8ZSV6n+isW1ZwWcJqIqfZiRUUl6ISgF
EWGEqsSB2AYuizYhNoYnwsr5SLa3dGov45Se34GdMU1XvKJeD63OxsMYgLYp3EuyX0CSsxpiYSpa
Fw7XcFDpX6a8vRgpOTKwkOGYV1XEE6oeTYVbqpoe/5VzeZyF7FhDyzaAaijr5nElF+AGEoUqISKh
j9yMby2oV+PAcNftfsfq/446zt0aTfEINS7tS3+pykDTOp+o8nwCdcf4b+TFdObJcqom92plwaRm
eiat7ua8Y4uKD+3Pmty97AN1VWPf3KNuIux0yoyR2pUYJN74vkzAPvqCXoOGNNwEY5DPF8dPPmGJ
fOTQu0OmgvaAVULYrvnUXsVVvcBFHm3tB1Czh1Ikb5r6uc49P6/2LM+GajoKU1529tPAs5kWWziA
HDCEJYD9i0VGtzq/Or04Sg3m4x5ELM/N64mCCO4yw2cvf21jucVUrubJA0cLcWoaX4LPMRMBSLeU
tOSCr+kr8nvmCLBauv2gaMxfEMAX37Bq+kURGZhjzG0WTXCq+wq3fO6k+Fi3eQ5OJM65tYi03qZU
QXA7R1q+YWdOsqtA6mjGdEpQIKmIzmIm3MTlLOZCdBqhc2pBZWX+d8XQajKv8K/ydHyD8I93z7ph
jdPA2HFaz7+EA5yoEUOVgWEXCA1j7YxyxBKf8BSHC7hIfaR/hqp0XEJ4gpUuMBi7I9Qw9LI8EYVO
xILe8yRg5tUpB4HkgPhO9zVuF4mzMMWaorQdWmYZWLWrufOTR77nj3rh6dfhAqQXt9l+K99FAmS5
K4GirYd8oVVQ0m+8XaMGgH0MUm4KGMccGj1fsgfWrmgaQBwhx0qQsojxfcaclATpcwjdqqdTeKZP
RRMiPpqeqBP24xpP2trNB0/FlixzyujoVoYUiCV508eHWNVPfPgP7Y+1NtecOHGdvi0WRydhfi5o
JmXYMX2Qvr+b37EjfHOo+M5GNUjrPoizt86CdAuAW2k52pky4LDcUQm8jWQ7Y8x9JNPHDgR+sXi1
3ngLHTS5CTff6cTVdyhQYQNu6gUvN7E8SvYUOg1EIdKU+dKn2rWo4xstn49BwuRDuLa3pifIvw75
6mUuzZoA+JxbAS0qAEnTnsClVyhuCr0ZG9n/tRzuSNl3Y0keBpn92smeY5d8KbL8Kbi6XMLJKjjI
8LQAlNxCaj4o/bW3GV/blFL8bgSaIAdlvgbrQmgPVQTLEWFQo+W+AGYpNfvbhrukV7SoGfNQa+59
pThk6jTegIkWlg5Vl+xVuNTfmGdUbIt5PJ4ZxAMfMS6c7ZyvjBusacz+yLLJ6dxvCfaJieHrLJqC
qPkyhz5rzt9Kc3wKX6uyQUmD224eR0FjsAnjwlcWmuBa3xhFIovJse1TVzUuwgmNQBJGp7WAjozt
WREx55SYcNYw7W/k+Q6bCakx3nxttI77SLk8giJlGp3Ode6eviJUCxiYGZROZ/fqxrPWXcTFvNTj
eO3/ygPK3vQUJmza0wXZjbsrZzsx+7Lc5Lq3ZF87OzHbSybEZ2I/Z2OwIglK1QiOpm0CI+e6g6Sg
akHyu8G7Q2zWMwYO6vb4KiNPmMvvZ6PIXQ3JHxsATSK8ttJzT/Mb0JKHkMnP1eiw8R7LwPwptefx
K2X2pxPnLCciqNwKDAp9Kvn1WsTRMuhnY7voYhUWW3WVNXxu2EWbur31kdsp2ldNVWc5/kgpt1u4
Xsrnth4DVr/1KpadLxJGAJ1IZmpHwz5pb0N6/RCiVR9ACeHXWhz6szJDsDOEy366Ky3euPsptR4b
DvTtrtO1oq6Wv2fAdpPRh/xbRiun534FGJ4CyV4aqLZYZhR4gKCSMtghbyuAbtwNUCSI3Ba1QzEI
P6Mr8W5rGBMMmRTCyJxTcTWaMhM8ByWWJhWWf+5XAm4fh3LJbuP0tMNz8ZF7LU9gRhn/0oDvU0Th
VYCGUumvkbKgvQiUFNkstLk7vUIOkcZDnNYFIo9Uy94IGQ0YHtnbpqN3gcrvxKn7d6odIYWmiAM4
fAx4pcAsNv0nxRsuojgMiYeCwmyy+G8EGyg/dF5fjBjw5ybiGu3tDohkBzuCLbZ+vIIQGHk5t1lP
JaueIPZ1iThd/pbT3L0cG85R46CejKI5mQoBWB7Gunnf8IP16q2uCh9YJukN9cDSC0P3lPagEGIv
WfUgnZCEe0YuHAsUSjCA2lWuhAe4TsRgKchfyFCA8FgeDT6mhnHbCyz5G25Cw9PLnVEvmyA68vL6
6PIs2vlIVHq+1yKkBGbfefygnge7KCm9GLiGz7i+aC2M/u2p+pwHIxwVga0qD2KIimr6qcygdPFB
vPRmqV15CujXoMKoz14Y4JjqTyUCbTnhPa3g55UHOeVp7WiTYtw1a6iZTvsVk84z2aBq3h94PWhw
rFJnDvv+QAgaRp9KLeUCrCBptlvqPSsdPh0wyR6z9k4n3Kqe0tACX5c0X6pIGr6SWceITDKTrxIl
3PAmldyHklAs3urjdM0GPUxH4ZS3KVck4VwgWsbvc5JegBXaplh/yabw9czvKigM0CPL+jf1/B4v
118R9njx0Ezr0QzSEzL/lkgXUmFvrdG87Rj1GSs+mY4If/NJdDZYTK/R5KsYWn8swPpXhnM9eGdr
EzwKITyDgh/RYjpNmtegyyUs9dpRtzXAhsO0ye1ALDYIHi06ZOeZZ9hPPqtxrxRIKSZor/1MNCmh
iHvj+2o2J4oDsy4i1aVH9eXSmCcDlEapJtdU32680OazjjpPHJPAUoGlNC+EyeaWDL3heHxJaeUA
JxgFHGgz53WY9lUT9Rud7pPp6VSO6JgBawwYCS5xC50+hrxiyqWfELrEhN8lN9o7aXUDfcNx1GGM
8/LwgjEojrJksL2bR2mm8AnX9LaHJQvoVHOW916hTdfAoV6DsdOAab8mRTGppYa2PQj90H9PrTJ6
9Mbs9bWOCGMu//d52/Ca6ecMPgoqHN6T7G5c6Yyan22HVXgBzKy5CUrny/gPofB/c9wLB6EWTfeV
4zau1rODSptPnZ3LNpPmikzSIQ/2pQswGHUcNkZ4KYfl1VAJvHnqy4+YxoTpKWV0Gk5njqy3RI5h
JEs3OisipcIrxzECBG+/zA4AKmjP1KphrSoGWBTmEQYAw+Co2ZFmllu6k2xWV54Tn0DaFRK5zR33
rQRatJOck9lmm4+uZDBA2R+1GB/asARdTbUp8bxFO4yUFYkUFRUUFWnxdKRvy52N+k3Q9Occv6uS
Es2ScF/RG2c02fx47gjVi/Gx/m6q1ZuMg1BBrqRSi6SbPx7Unys37qECM/1hnte5O2VZHjEBJC0U
rBAFVAibUko2abmYkoJnO73uB9Mwn1Wv3WnCUvTxGcv6wyQAMq8Av0mfM12/popyNe8Gim/1a/9K
uvKypsbhNc2k34/wlcKADzjKOn7wu/s0/lS/GpU8DF9Cq+E63chVJh7gcLoeWroeui0lWQNFoug+
MojoHY5kTkH2YGRnK23O6c+UHyeJNr8kXF51Etu8Hu2ZHnXLGtEQHRXYKIldn2ZSn4MvRDoehRoo
6iqKVyZAVkr0FoYb9wmkp4b5H6SICbwGxLwUckbM0M0k9msIeIiFDMSEwcr6nbbttdx5MjEjVEKC
K8YvgNilqJANkw5tlS+UwZ5PQlSywYE5fqNg5SmLJU7tV4L/iPpKTH+70jtxjpdXI/j/F0lz+xWP
X+0fiW1TrBkK2TFAyD5zyM4eElAXHKMP2GuPJdf6pHPgoG5nhn2AiGZMjEyZodVqxSku4kDlaCCL
oWbgFBBihjvJYUbaLvqQXbpbjyfzTA4yGAy0zqI4CatyIhs8WVepu3P2l5KBpVx6rvLwEGThJptw
nkcGn3i8EdMPA0FQhqtoi4TZauI3Y/hSdFUmQ2DwGOcRGpUUQJoQ3AzzSJY7m8CzpuYhRo7oGJ/2
1AlLGF05Caiclqf8nObSGf8ctIwQtTW0rnI47QbCS6tj+OOrltn3p4fZ/xmRadV8J9o1hPlQhv3I
cc1HAI/GhLEYoxqpiGqzgoeTHebs1QPFYJD7qo75lk/DqPFmk8vp9xNe+7An408/BklQwsgJtyX5
KBvOJKnYfNQH/3QU1ktP+Us2FTzCWwgwyxMhkXE5v/RTc63xtJkE9A+6N7La54QBOubHZokbFgoH
1YQ0Rr8OjDqiaItHVGcTJE4KHSQNwEVWrjasbNhjIGsiY16VBT7IzC6arRnnMfx5ziEN55A8a6OV
DQjLlc1tgp70rLu18XJlTKFCB+WYfWwl2qn39pAxto3Z74k2jPOBnVYAqTe4Uq6fixjiIGRmCc+a
VTysbsE59wLyv/WNjtyvTFcZptK1n3QEgiIYWjdhfsH2cciYX/TMLyB5smGsEE1Kphg6U4yVAYYx
e3sqv9VD8UZ0/5lI3WOWDip80uTvICfRyw1rMcrYNeVGDnXhoc/1zs3n/pKoZwpSYKNQdfxX0Rt/
QyyQNz/5N8mmvZQuslJG4tNgd6VcaVlHNzWBLzMGBxvz6sQpMADFdLRA+dAtFJs6DxaGTjxArVwc
8xyLynaNBess7TU5a0b7CWJdj5+zOVob9Djx3qIZz0YaKMZ711vw57K7gDuSVU5T9JB1NGFnAJlu
pzC+5YX8iXJouZOglx8zyTZgsNPf5ChEb3lBFbUM8m6FvsWtLcvDkuWn0t9rq/7gcgLlTMmTN9pI
64npSGbgjQVnkxPowA4AAEjuiC/PWwftG3KPmyMjliC68h+vWVJKUTLIgGmePbWlUZdxUseXIaA2
8GYk1zyHVLx8mMzYMq4+6ovZWyvHmTVG57iqS/3RFHnXpuTYz4EOfRUuFFaqW9weheZlMmJYMyx1
KFPqrVhmkHPvHE4W09NhHC/NJ2SMSn7H0YsxeSE9Se2SeWlpke807fYqcupvYoakNIPp+NQK9fRf
zF1OjMGB0yvjjqsaJPfpryQgbGOcGDobShyzlfmsC+QjYyzFa3NL+uVOi9HWX8sNwEO13EYux+Pu
Nji56y8yJR90aH3wjA+i8cgG5dHE02Op9LtGIMBcWeXfFO54a/ahMDcTOvGAxZLuCGYya0U3ostj
rIvHdhi8TforZYGZaMcd1SpndrRZ6YskLeFO3lt6CpFA/qubFQR7+2rI2bk6GsG8st5yCpUW4tIN
5aM8UX18zxgtDV6rre5C3Hru12OPNVhHx9xZHkifiaenKHGccg3JPLZtDYePc0KDYvTcXkyz/+Ym
LXQefYldEosyxDgkkIyEM8hN25I/zf6FIUsl4QblzPyHppX35JgK6qCccXjQzvpfZyWaViYKq0r/
Oaa5P4LQ7OH1VYBD5Way9VsBVFTJENeV9pKcGXJVZ5VjFmbbi+AwQdTwd+V2cbYe0EXXsQ5N7bk2
3b0uDFywhrcN1TML30xO7nwKuow9KjQdgbCRX/1WcKQkCyrPp57A9sUds7DSihhKEZQ5yVvuB9wR
vr+pqc6QriG2bmUQbyx0Dwhv0BcT+ImbQUn1gDC02v+pDZkHjs9JaCQ/BMaFVbwHBcNfP+EeZptD
/s5swZqNhwGiRcj8RNWO8Xfy3jVORelz8w6eJaVhdV3rkJSl7khF9bnK5oeQdh+dXr9Xzqy18GHg
fRRXmq9yBTOAIVGaZFwHZcC3xFjPMMOGWpksYLgQZgRvB76lBMBw2udPP/05MA8FEHicZ+S+sqNH
1Lxts34XNsbGmYkGMhzWjI9Tjod8rJsUmQ4d0GReOQKnxwdZAOpq1i+hw47nq62Nz5K7W/bihMop
0SBPwoumRxCpwW3JHDcyIhf80imlDFulXweP0WfGZ34ks2Uuofkan/4GJazCIJirYCpDtA+WTJAk
AmcBEoGGtj5zxXozc+OdMaupzURnePwX5L84WdCOk0M/xuEI1CTJ4wjXbR7V2PTSpvJbvPAbFQaO
9D4NkEoUsh+uGG+BShisJzJvhiBCCxO882x4VnHsU1x8aRZYiIhwGSB9kqmyjSywV84M3Z+lc/+b
WzoolKGxAl0UbcXcgoRNVX/kK5Py2sAs6hgaNbGEqH4SRdxw3A7iBXhdZGYcjuPDiw1jt/yuY078
G9W79b2AJmLJ21nVMtba+ZJh/Tcwo5vHtRCOumYd4/Kc4HLCEmTB3ml2ktFXbFVM46ywRACemVZN
D8VMz1Q+U9rQUtE9/fpvEgtTlZWFHIBVOIZ+V6tHmV2Jyb1o6CZctls5sHdAP+b86fUZ4QPVbZWr
eFt5yDTBz7vPHospa0tD+9bQcCxmLDpy+SYYAVYjblmY40dGLOcyKenJFE+7em5BvO3lDqAz8SUY
eHURAieDbRTLn7Sv0P06+2ShYZyrQasE4/pHm7/F+CH040UCB5th/G5JsgKR5hiyM7Fekskpfyd9
dWCq54GCTeSnMX3wC9LsqkiKnXQ/p/h74ZZnMsMG1uQYw7+GmGPjKTnY7u9yjTBD9Wu0iHOU8gPm
Ge84GDEmGLJuuAPBt4BWH0x2JLsP8LcQy117FpWz1QDqhXOVaocje464MWyDQQJzIr0uP/JPM/YH
usdqTOhEFIFw569BNGd7sUhoM2sIwSxB0Sj+dmsT2oWYsToLFG9Dr7wxkzyRG6RC8zPzAtUbxeIg
U6crL/SxNxmaTH+0ROxb5EVX0G+SCz3VnqiUTxHkzW0+VuB8KNWb2+qiwg/ZdUq5cCRm2Hf28jr1
TaBJ78URsi5X7WPCG6gPrbNKv+gEO6zkWCCfaxeRfKTEOqVTKkBpt+j3beObKo4gDNVD2x2Pybna
vmzL01g+e609SEQxLU+HlzcDOCt1wM+C5EoP803m7D+Zq30z32J+2xRGH3VXDmJsQbjaYZMShJu9
z1tBqwu0y7jg6inRwUHLAykfg3nwRIgrJWquZW+7BQcODGISmsS+JuyKaooDSGqcDd7yBCtwqSOU
V5pvxCN89Kl5X1rzKJJT5V+bKhqwOJZV2UliicyBruG1ayvat0s+mz76i5OwsHHNEqa/7fRvwws5
UodUmgeJ+BpuhxlEtMi9HHIXtVUiPCCM7K8lveIKO6a29MAlaXf04xAI9dQudhLzA4c+jBLixMzX
6l3jx3cB973EEiIQLcMBPRHQinyymz0uqZ4SBWW5bd2IMAJocCeJiZeqfUtoOFO511gSCfs3hVzt
mHKyyuw9tOLlXsQJAVOoVaygA+U5hsTTwBjosQPBMdPHPuu88edN+bf+W9sxYrEQJ0fWHqvawKmU
18kfRRqX9it2I1+pRz+78Z4XzQzAwU5oIUwwi3DvrZuwwoeY4UHcuFwY4lfWadEQxzwh/khXyWNp
bdpQmCRIuQS+8L0+qUxeE5HX709dMN2gxSZWTFAdkHpq7s8w9i0W31jG63SUViHCu1BKdWQhmBOz
mOkNvNavIdbTSKy3+pk0OPB3NeTjFOIJcVbZciTRTlY15FFuqGdNViombTLsJ+rwdM1rReuisu5N
vlmpHLh3EHQUqTTyMS0n9KwyyBo96DqmYa6YKJc2pwor6V1lwkhQyDcTgju1GXeVOAi9bbfVp6ku
LaIC0LWaFfYYgxemAg20uJtYNJfJKZMCxFBCy6RaEeETiX6YNOy3AUL26oubho1mJZwgHCU8sqb7
N74JQkuNm+qrDaQrp3wTV3hA+BMoW2fXB1G8uNVlAGG4CeVJ/ScdFq26Ujzxa53Zc3DkWKpKC8dK
2Oax6/lZh1q4KDXz2OFUa2sIYiaQm8VvjdgHNxE0Ye1KzGB5/ZWCufp1O2slnfEMqbd/uCyooVfC
NqdhsNNPmThEmaf9fsuYWpoGKC1FvYzUnpKovObxj7pdL3Kmvwd74VTlqVkDpS+ehylr32IRHpZU
fmQ/Xxyb+/4Jv60R2q8V2okO9okzZFoQ3oSqvKrdJyHiD7h3h5JQ69aatxgwz9btz0lztc+y9SUx
hsBcROVTptyHSp0of25/u7I5c3NoVzXqe2y8ZMmVLVi1awpzJBXHSw5zBOM9obIzjSnQtAEIkklx
ORgMpujvfFexOKnc1soEVM776/hfa9UDk+BjZ7CI9eMkfUpwinc4xTkUkp2WrZwveDu2QLPXqlrk
qSTWYy64OKKKI4rTZbfay2PlGwjarUcwQQ2jx1oXzau8m+i0AFFNk7A2Uz9nB1fLLHUD4zjqP6mV
DBsq7PuNIUbis8hkPUjE7ly05NyhK7klaSup90UuBDkXdi0GIvPcvwbTvKnJeZqVqC32e94o9+YX
O8SpGQZsK7w7khCaoV7iGeAlWYXrQeqhty55lPlMmmaW0ekE17DKUkzmsY86lWxE4LDS1pN+0kQ1
0nKsffVXx62ghKYyuT1eglY1HpYyPHNybc37/nsHX7co00ltmpOacsb6C+4CZOLfON2O8OlVdyGz
reVvYk+Rh8XEFK9xDsIv4WizNkBzebXZYLF97YiA8SX7WZN/xwk+FX62VACXXqxOGtopOasmlK2F
YBAlZyqA7LyhSmC8Vs5uYFObTittvhxHNNyUoJ9SagbSFcX0VBCcNiW6DF/H3A4U2YbOWbiVVZLd
lCJZtCIVLHNWYknqjxIIlDq9cDg5rBOHzQ1LQg++jyQ0F2rxPEqzJ4muLgF1Xs+7mt2qTb2ravfc
zPWtw2DVbBWVLjarm7JC1E9QpaBTClDvd9j3nR2YVIVTjDln4U5lkezJv4raHSS8E14/NxyXHUBQ
Ak1vU7jyPymIu6lGWUT/xsKaIFFWaJh+tQqXCvMYjgdbSZBlJBoQlCkUBxseCWz/fxKHzrnGMEH0
sx1AH6rPcYR2tlmXXXWs/Jc5m4eUGU2lMa2aRS9FsmbxwXADxEzInGlT7QrIAhv5QfYSatJMA1hZ
ol30Xji9WkWm3V0ky6PD8AB81KGCK9pI9XQ0PGwaufsNz1t2KKmpdOY5OQ1o34rllHlLzitz0MOP
AkOEmt4K6gaQ8exidZYFpFT6d5/6a7K213Xor4KWXwcevc5aTzDQ690dIQCNLy5GOhPSBIfXMnMR
fBl7dr6XvnyLvwtOQUoBv8BtsikwMQr0pI/TEWBb+5wQBPKRHZHmlH0rDrG2QV1LV7LemTe93P/o
kuqMjkjPmnylWWIqpXBSMfzXDdvk4FN0uOyCP5u8J5H1juwWCdlwlqXkh4FAqG3bcdCTa6z/VksZ
hzAJV23+gAxSSPXbrtR+22qn3oJUtqdRXj31mc9n/DTr8mlI+gOXMin+aUFCMEVels5N29GXETDq
jnLmTL7uknHZUiByQCWMGpG8m3nRCydRV9B0NOvQ0/UjsXKYG4onE9+0X4YjEWdTj2GMOaqOaxQh
RhmNS9855S8yS9mCOXhEEuJsMNtYJPGcYwxuQjVN6TjK/df/ich90BUHGRenLtZSqrl/mpkWTXN3
TulHGGB75buTfyRJTKApIbfZnOb5XQbHMXWmUyt4uDpn7w95azC3xjFO2057G8yKJ58Gsw0nv5Ot
JxML2Fv/j6NnUL90R0yOcxoVWx/tr7UvxoqNLor8SVhwtutf5oAqKXgUAHFiHiofJm3nDrAtVGyD
tmHRjlJy4JmVkN69LCoMlTt4as8FYrIqf7U0qJR/sYRoWDgg0lHXhhVFlD5XFUVWbi4mE5zlz/Jn
BgY0IpbOQGxwb0BEbZ0BXcXUiyBHVZmWMVDCFUKb3tfMRV/fy4QAjBwCVdakO2+HKDuUKBWxTdk9
nptyvyEAVMDNZosXTznEgC5ZUs4bNWNk5E9tv4emTPkYYAbObR3OwP1nKCDEDrhSB1k/DBMDNAPb
Q5z6RTr5qQTd5jCtr8qZwlmsnYQJTBVn1z/5c0yPOrMMWr3P3Y8ywUX/hwKkVEuYLkkMX0E1SZx2
+h90S8B8YChMEMwM07QLpUxiShH7FWkyVCIvA+GSYx+yxWx25p8zOZX4OP9cKfHByCB+2+OyhJmG
gUydHIzMtgS5iWOk4UEwEiePlY7/BsiLhFMkdyrOXo7yk7fZq1DZabe+qiSIl/wwqdOxkI1jKxS+
ptna5mwJBwZ99svKHb1ZGTwmXAJVoRyH46vKPPiCiVjFTetQnQPOoJ9d3QXJXR82rALTPhwSRTj8
IYKysDP8+SPiub7RcBT7mCJFj6WKijCZjEIV+5ljOftoREAfzJiacZk7OcdXl5wKOJCOXJpxXHOI
rYnGB054L8sO+L1+g5TmDRltZSWJCioU8UbtYJfEJFw3mzRpbxIUoADbZN6t1kEGQKehtUq59Cqm
zcqd3BHTU4t6P7FEjB/bHB9Xb8esrbCSjnd+CX+IwniyyvbEVC5cdERqtxuycMI+Oa8uITomcT3/
yW346kF2d1EFgHx3ilYmQaPAhsD4hiLW/uorV6iMd3G13tPOeC+r9WY0p5WfjZw1bVRJeh9T69YX
KJOI1O1nW7cfe7/epd1jvv1MAL/PNzpaL5OE2Vca4Ze5Ag+gunrjYnjdVh5aZqyDqB9iaHC52B2n
mOyqb/QgA9XRhifDWR4X70xK/148qbeOEqODgTbwvO5oyx6jN69il1/GngyoPZoUchql022J/eKj
7PBR0oZUZOE61SqixydMOEkLwcSHdWcP20etABtRFr8UFSIISVAR1KNoeU1O8nxRtS1w1r/J1N0M
5jUyPH1vRsjY8ULEJIo5T0oyEb7i2lCHyzveWDaZPUIRtDwT6VD+GmzhmU9EPt2ts1PO1GYzVEtn
jHMdryN7sdNSzbZU0L+JsjUtpKTSBX/dlYMvJZYj5P9qg2qB9tU5sJo++rKbZvtbl1gPsKVnAp1Z
ol8sizDEPl9Lj5+Ly1du50Qs0Oq7dIv4VMpvhOsxl6phonrkT04dRgiF4hPJnnA0wDH2RSqDcC9C
DhRF6ordRY9DnbbkhC+rtBhV6mYKL/E2UoQxtFI4oNGlrjFJQcHMIaUvgoaFF4xnxv85HST1GMx0
ZO7yr7LD0R8omBaUEkGZKQ0VB9VKER3tvqmu+pjai3djpbnmczD3G/2Cxt5BwXJ6Ho0Ue6Umohh8
z69zNVRNirvAZuFIWXCkrAyT1Wk+NhR5vSZV/fyR7Kw/tnWpSo1XZzt0iKhUQhwWcAjCccCLBD7f
8F6zZ1ri6t8LrH2AVEhT1OT8D0fntRs3tgXRH7oEmMMrQwd2DoovhCRLzDnz6+/iAGMY8Miyupvk
OWdX1aqniBdo/jCf2XqQwwa9pRYJ7mIOgKXmsaDJJH6k3x4Mu1fDijFVJ2kfKUMZzqL57zTXPicd
YSIau8Rnddbo6sNnVqhHvT/lUrXrML2EgF33dgfxAUOXmjAsaBxRb66qQGIliG32cpFEeEmHACXr
hxLKSXqUbkuyo36yh8VqrwR9Mh4M/9iqyhHHbgxdGoaumYHcEjmtgn2Cg4LO15vxrZsqDpmB22Y/
BItINFW7Ppkx2FHWy2WvoWeI8ymhdKMoqSrbctOeQju8kdJ7KXtmLuONbeY2l6VXcwpeQsZfyvIU
q/rRZMHNYEinS4QKrsZdVZlgG/NjIN9LwtZkGIN0vSLxmbrVMV2IeOcDJlvHLC68QqifwyFYTQfv
Qpi/8aHxSTYnKRWO1TdncDr9chpYYzrQHSKbff40Q+luOcGzz5p9wrCIoWD2JpKf0Vnj99UuhnbD
C6R1QrHZCJn7aCRekmTLvgLAHGTbKLpraNuUqU+fKdsS8HOEsvPwlEySE0ozHAzTlfFuvQwFmZJk
p9mS9k2cX7eubLK8ZjqTX0H0JG3tIfYNyeSs5hIG3J5hTB6CtweTp0FVKKS/ARpu2nyjzI3iB3rg
XPxT5iuQGGowZ+HYvRNaoa2qfrekzluJNzO7LxfPmYzFTBU/NPSUHpOq2nzDHZyKpyUPL/2fKqBE
WdB2fiz1nxUfI/gDJMy7d8otnPRPh3s09y8F4R9mc0yQDGykKMYmOiZpIPVGqRasThZF9vHtpZLz
myzzyWDbEVTxqQb4TwdbmSt+L+36D7I9BBs8LEH/NRdkWklrsd7GX4Zp+TPYKg5n5CtKO2YIn7O/
QZr8aZLPib4L0LKdgqOff3fk+7s1oyKJ6/dVLkmp4XFn+EemktsBjEnJNJV27ZCtIdsymQXuEmd/
fUAvHReT3HsSQ9OVUG3kp5gPTyBRtOyjFi71CCxRsBz1VpD/aEr2t5PfGfGtzLXbJBX3KRrv4T2r
ZHrlX3JifZRpzPeqhGYVvZHNcYQ6w9o9ej0W4RXcgHNyVjk4nAKleursCg3outYlNvVj9DSF6YJP
/tKzxxySj8rEzN9IW+In+HKuBWdQBv5Mt2AVqp1nkmIsGgwrcBXNUUOaJ4kv5JuCiPnMDpgPvfhT
Z8FOgZXoaA+TJ0Rny+w3uCiaNb9ej8eYvWek5KRH+YMI5xY85U2K7RoSIfQJE+0NaPyEHI5OOHO0
yI40U3idIjijKV4lHv2YaoNG2kWYakvNYiaGtT7w8d2dYKNr+HA7wBUdoRDpZi4Kxs34Iuf9hZHD
JbZA3SfzZZ5qxlHmtJDEvyUtfNiYXTQrv9KjuHp1iW2WE1g67vLW2gomfdvQDERSgylNlXo7b+Iq
2TKYI0JDRZixHa15O6k8EWSnoA6kUye/T4npMyPrB2LOvcxSK+3z9c4Ntub8LCPISE6GCm8M20Sj
bHKQN5V5J39qi3AdB270lE0C5zxwcPQdQRYirJh7uQZdV4cV1lD+20+kLF5k2GgTfWFMI61dhBqk
iyeVE4Us6EeNxyslTl53JNwA3++oMB1t+osl+DqYcCZOBqFQZuEEO8di3Oj9l6rlDuI5M7p2o8+X
oQ22Ms53MoMWB5GCuAt69I7EEqV+3BnMuUCfd2l0MVPxPPV+JCKxGtNJz9hg6hH6WH6w5tKHZzqi
0YQcQmk1TksOp8QoJmIUC21NsSxyEsM5Yrf5fJBnhtaD4CgMydSE8j/8JzMYiYia6KnG3o8DRnz/
lCdpOzZw39IveWK8GgATclJezsTspBQEHj4gx5iaYITgI6U7kf1KCPUpsnO8iksYPupWp+mpcfQp
fSaX2qKoZHA0AEk05U1V5gKK8mYVCDHdyDPfKQlysl7MQ3XcnOG+ZXuE3RycccYP+m/olk0pyLBY
mBnG7txAjqIAWGC4N5I+oufL9Lr5NcZeotIeynwlT4gBJyQGWnuuvzKBOk9D8IxU9RoU+hFFT1O/
dJONjHnsdaoXNO1kxRlQqtEx6942ZpoygFdYzKsSctkxoxwdVOeHkmo7ohL7pFJciUNSEnptCQIg
/u2r5WzRrRKZn+YC8SC/zVazqdNgp03alsAh7iVNnNywexHahbEkqmGEogIGBeqEGh/16aRSG4OM
iJZLDviFcYDTYVKOGyCOT+NbkyK/y1XuknNIEWte0ZxOgoi5npVGO0BCZEyNsn22kvrIJPU+DMpN
YGe4PpkozSC1M9zbUdqysTa0O5FVJ4yhjWk4DUtK+MbZkRJxV4YjLmBSOibTTZw7o4Q4tVeVEjWB
rQzWg47zCVdkq8o8sbk4yf2plepg1dskg19dAakC7N4MEdLlhKADsHqCezS/JImJ5JRvJU7NFt7C
SndBHFsFceUc7T35HcTREZmGk4KwJzXYy4qKB+rECRrDH35nWw96KJs+H18/3wT5Wy+duP+M7Wee
66xarF10YEFz2WqszvIvg92talGinb3JqfKattVLnY8PbVxu7X16WhEW+6Q5NHpxZB92AhTipI2z
4EUqAwfJXHwdFRhpDsfPdIo9q4p9APiAOgwiC7LQ7kZfpjOjiGOf9SmzLlnMwYUCqz43N5YhUAnE
nEchjf22cIqj/qg25dcssF51NfRjU3N0pXtV/3qVHZeEEmEVu2LhyUC0FkcXbbEmK1GhHWKaVSb1
3zLL26W8yChXSf0UhIgo1z9hWeeM6mkCkj7iyawCtsajZAMvBO0FggzefJ3n25HoLunFjbWuxXaF
oCNK+tbCoGlFGUqSvsnibpNOsOvr2VuecU7oigwEV9/ELrAw6figrAYQTBqI2EcCb3xZLP0yMvdc
uB1RkG8GA/MUC61WnUp+t4yfiX8n09XNPI6buaR6xHpX6eNon6Pp6kzmhYv6R1MTKIsa1PUENahg
Dx48DLF2JPObRXin9OZ/6F51lHYG1Wh5PdtJu5N7xVMY65QDKurEx88oJZNiSta114Tj08gBBzQd
sZ6DPsBSoM5k308v+l9GJJ7hthF/UaTJWa9/rqGf20SUAg9KnHKALYRHhqmleCQSs7K4c+ChogJ1
Z/M1SAUnm/GxLI+4C05CYB5p5Fs2XDI0BAZY0oDX/wXrIstDXeHX+lCPJQpXJz8w3JBgKGgypAKD
E3edICl2+OGmvR4Ne7W/lwPPfZ0rvLXOZOfPgQLdnSLQeb8EPEvyC/DNPUGVDpxtBHq6MIcLk1uc
1nxQqXkaJdaEEpMhZgd2cWhpqXgqcuOm/BTHgplfOX9OOBqn+pZjo6gZaRrAXCv50YHy72n2Tult
2caCN8/ZvcTsmQ5wEyGtFAjDDFj6Vt8mHRjITrITdjDrjgbSKHrrOSmT6+xUym9eku8CNBU9gUKW
XI7YubXuznjKxNtckA6tE5jNmKO0kDWJRJhGt1eFrTzKmdjVJD1yWqTS6dRYuARaN8lw+ihkjULR
VwYKcQywQPWZDD0Zm+Yyxfq+Gz9wYtSEKYqJqLBGxieEEQMlEmYo1qumDe/kXYZSf1208SUJdy3C
cgDjyxj9SDadKFA9YJNjP5702IJsvEkyh1fIWbq9MG6X2IjOt9mft2Ohn1R9dRfs5lDdDc17Dlsz
xTfZ8kaUTez2Zr+XGVgRGTPsIpc3+dp8AoA57diBTruyIyPOr3ZeMPxXDslOXScnMfDHAqaI42ni
qpc2ErPAmllgxixwQN6bkPcy8MlBszhRfRl7gEsK+G1CYxRZkDYRXEVXXLUa3Jz71+goOPTKHi4E
2RQx0S4snjchCR9yXD2rbLlo2kVAm+vG5TX06kq9RW22kfLSFcL+FkAVXsIeuDYT7lo/TzOgczNy
U1IhSBfUhrRwSJk3+xkJgmy6rNPyXkBizb2YUFLvkxsLJmUjcIOgK6EB8ARYZckQt3e9eKVZe8xs
FMYTnBwN8a0KCWmzkZmoVxBliGa1yguJPZKMKLS0N/g1LAkhgTkkw74J6qMSGEe5Kdw6MxxGgqfl
e5hSP49yXxdiHx5vSed3jhMpG8C4UvzX6BV1bbbgKRjI5pB0prYVFDqy5Z1O6/FIMYoMTCTBOKlE
F/n6OyQi0WKNxQdlXzyoMOx0hYm34sLq82HHH8bWPPJDEVQDDRhDwJNbv5Z13xBKNmkOfaZZm901
WhcEiW10cK0yntWbxsOpbvUqNZgKPMrK74sP54fhZkO2glExQH6i/9JW4k4Ct4H1w9qOcOxnzRVq
7OZErKQT9Uk7tUtf5b9GHJ+dfhcl66JVopdq7/PKSC1fQ2TQmCgB6XgNGpi7MuZCDMjB1GzCZYa2
+iKQDENK1yzVmTVefBjteBpIzBoHas46FaxnvCdVvdOwKVMtuMVuGo7GrsVvMUdsoROnIk2Xsodg
a5fhxB41OLvMjaYWAnzlmjP32tBvAmjMWo2hgoqWGfcN7+ZGAMdL7YJNyPLaN6h/hmGBYGPkxcCk
os85q7J9npdO+BfCXkLlQhAk+EWDKMmGReKIGhYPs3wtrIvCITIjkaFzBIwYqiqleEjYc6t4cBs8
7WP5kyC9BRwY9fittuAsYhBQy5khNvxKWXBbPXVKNoxT61YGzLitHmnnsZWvUzfdNSO9j6bN56IE
lzCXr0Va3sRKvq2P0XItnbPl7NbptJGNXJ+DepCNxQ7dMofMObAsUI0C1iwLLWzAC6nsRzkQZYZX
CNBajZ1pfjcGNg2EJrEVN+CCLTxS5KI0p8BitTQGnnIsBajEJZ43k8VcpFSHLCAV7HQvRl7JORWe
8ACnCjyEwsgh1OtPtkPSQ6ELJC/+haFOgbfs6viKeYoZ07lH0CjWMObUeIL4m5TPVYJiSgibYikY
n7UggUQ4VtPJkrmcYZiRaBtQGt75Bqcq+Vao7tKbwAOy0pACVD/huMX0YsTD4rU0yWWMQV4t5Rym
+bnUpWutVbc8vgQBAM/6Za7yazAEF6CqYs5BP/OV2QOUbgf0Rq8FTtjU3yOibYrip6riL6vFfuz9
SvwE8TDF8Mmecbsv2fkkUrgvBgLKcQTx4jdvQQTI1ku8PJTqdxzNnTBJu16ALlBG0AY9Ng9psCU1
Ne8lCW4B2GRisrX5NVqZvfqvLIjBNemnfkY5Y5FKk9ZRWgZm8h9SVk7wj/WwnpMNP3iIddxkQiEw
luHeKq3+VknVvTyGT0zur9G5a4Jjp5enuBB2wJTBcHhDAazLKk9Jn5262DjShH0cj+EybeMQe7qW
bGW2T6LKv958iCn11YHuGcl6et9WeYyDQjjJ45llDbvuh9nTVgmnOGhySIyMVFXKk9bdfwsq4EUC
HRhoucvwVL8ouo59v+XQIYOjJALSCdd20ly8FzsDQaEUqEyCBldWJUwOdhSw9JEvGN6JIPXmZ4zk
aIYjq4sJS3mGARwlA7gEkOoLNlLaFWK93i/46QysivlGyawrR5hrzX2lPrUl2YPv3k31ebLAZXKA
KGRUnDaEghDSGRwdkJBoJKb3NYN9w/imLjyKw91o3vMf1SD/+E4DuYKJwQ4OoArkQMcpAq9Clu3L
Rie7w/E/G+DATRAyihRmmUoGG2JcDXu0IwExAPAfcCnJ7BSWhTR+tpeojOyUg8yhylvi0lEZfT/w
KZ9KobhwHpQLGzI5mDpxK2ntTle+FcQSl2Dloo5Hq37tlI8sqo+YSI9RjSfGLnhbQtqVTRlNc6Z4
OYTLgg9kaBcmcHidzIOYbyZefRVuIr1k3bE21Hg1ua8uj4JMuI7aVtKdjq2om7+kvrvSRYkPOBTf
cp248VLBbBg7rtPCmcx5NxDCST+65rdUJkz11iaBI1tkgycwG6C6zUuRBKP4MR8r0qKZ5eBuZI44
MDNKNmAX7YlnYc+zULQkUkcEWKFJxMbX+ADbUP/GIwJWFe+zNrYnwJOhhH59srD2FNVpEgbcELEX
5OBeEvS1dvVNRdtyYMJf+xrnXQvHowJTtj+WoniqxuA8RI9IYMPGwXxahjOF9uaMbJup1zQlZHfB
FHCc2+5k0kXol52jR3x/sK2RurUYFlHJs+1y37QW1zAZI/VgBPnEZZIXoPLmai9bWPVaqh+hDCjT
clQamQrD5awNGEQ0TMohUgPSgVCzVfzQKnpbKt/UT1ExE59QudEEZhPRrlg3NuCBB6ZDaon9PxFB
aM60nHFO55Te42IpTk2oU2cy0MaBV4UoQwvZKWGxh8S84I3VcIJGOEFnenxi1s5eJnquxFupc4qx
oeK8d+hbVCm1WVhwC5SBSFS+IuFfixNTwjZL5XAGEHhSR/A3JqJlcx5JHaCBAVTDvsqKqqyW3ZY3
6CceyUKi+gAy/Z35gXJD2iYmmcLhn0RduGxSI8kQXi44upCzXaJrCJmpsIi1yv9Ew/IAmh9JR5uW
o6PQxiZNjND0BPM1+VyranJVPcf4NEhoMMIpt0nFQmEeVfSYmryHBvasgR5i4RUdd02UslBt/orx
I46Ca07kmbj+C/PyZ17Q9z1gjRmxtB+sq9gNT4pbHkVbE2mu7318qVXx3Jf+qH2OuuyrqwRvZf5g
avu2UNcZAcSkrLtI1nzmvKMvHUknRd0pvBHWon8IFhYgQ5iPRoS0M9T3BgQJZg2TuPdKkM4oPI4g
Z7dkWoJcOdJmZLfszkbhOCTtRdbF68B8FB6wPTSMGXjQNKyCzJTzKdwrFhfqw9L0qxK/wLELCgTO
p6hPROdBtpZMFlhQzNDJQi8eZtCT3Cq3CPRx3uQsctyHkNylVib1S6T/vTAvQP8ZN/QNAz84ruOn
NDeQDpJ9whazKHrfkIlMAyQICNCCra91V2gKzLui1yfhph4pKgNamib0qUrPcSCWjFeaJZzviMiR
ZC1Asiw7jUvuB+S++vI6Yz8peTHJXGOE0exILN/Hv4F49BPWKBOixKqvcmrd6oYYVmbj4yH+1Z6Z
rarBWx/CB0omaEiak1StG0NctGfqAKXXAZy3Rqtyv/AcHQjgW3bPJvk9bc9i8E4mgTlTv9cVQCsa
DletJ9mAdNByrGo5Vo00tKig7BX5eEh7XAkNtayYZ032G13z3kNX7lY0AGCtAhMJ3k303cS14hcL
tUId4o3YKZ6umTZzoI8hLuypVqi/ohSOHUYVfSnqanshy786CCz0bEivOWN445LJR+QNGdDj4pos
luYBLLMk2ezbT0VFo8cnMOtBSDYhQcIhNLH/JfYgr05WOIeRiugMz5h43QLdTEF31AYSPCZYRi3j
8J8wHoA3jKgQwkfC5SFq04vEud4KwMAQ3EsgzDWk4lOfARWBxkeK1VjvAgwsLOZxa4tauhux0xQQ
Cbr4OBkcXVQKVlVcBBcRUZL/yV7MJ2k+sMT0VPmV+DdgjJIlTkgZDMaxl2lzuM86l62s77hvgc6n
u1TT1+x3xfEWdyrbRMSZmeYELtBXoArh2yhTjmBM1M143Ycu7+N+4yY6pvwIZQcshCwoRyMxd3Lx
Ogpr9Wh6MAhAkmpS7FQWbT49lliskbrNPsGpoagWKKlksqUBo0PKiyOqHwCKL6ufrr+1aXJI4pnH
0SPvXyT+4ZssSLYslufBqDk7ZHdLpYYmeGOK6ZyM/GJ1Dl9WInqlegVWOoSa17ti9hfI5rVM/Rn4
K3oUry37jYvEDmKCJK6Ox0Qy9Y1EPK/NPXhNZFge6/MhzhTkZ+vErTknDwF+ucYTd6jf3RoUhLbs
JWi+0oo1NzvMHaKdkxzp+Vnlf+vjJABFy2800aTT5PTa7IuwkKbxgcl/Tdr3CF8ZlwMBXr5HV1Py
ynBr3q9wTvJLMoIdNZQungV3LDJMAAOg4T+1YwHBnMQPpcI40afKl5Dye0U45NynXLy0uFB+URO2
rVcGHddTkP0JMo/oP5TElUQ6/isr48Sk6SRk8TGRUPQBXMmxkzUVNnllp4b56i/0F+koTRJUvmNG
Yfx6kN4RqZolZKzipWQZSvk0qGkx0MWSk2pY1wknJvhl1h0RSODaR9SNJB/lzW2iJRY4uJAgruCU
aiiTGdwkPmckK1gOID5vVroQiIH1ZBPQJgJsvjfPITa5K+c0r/iBb0OOKN42OrPB88pKsyiOX9tc
FI4yx5LLOafBqw41uj+VQ/xqVglBlGUffo2Bpxb/Jojqi7DJoJKtkmPgG9Jr+ZfQhi2kzLi5dta7
Sj/VABYTSn5oLgorO9dO7RsEKSCQN5Vu0ZD+Lc2R8BEWCTcQ2rRyYQacNOxzDi39yyHVHrORwlbQ
3fA7WXstKp0bkkJDuo4E4vsplpdtzuN9bfIQGIB9YNpcr33YHgKPXb7sk0MsfF4z3i//iPy6MdcZ
gV/4KegU7ezGj3Wg2T6anmglqVM7yN8X84h7H6vgMpJO8aD0iyLmQafirzM0eXa/XYXPunAiLxw3
MgoG5ptJtSvhlW0Y/pW59mRcN7G+9Zvqnngz9SePR5Jdzc5OcBrIG2Cdps8dSfOyaefFaQR/PcFG
75zEl0wAKJyNKQroDwHtvRRvdw9Ysqr83YXOY6CCY3hJO6dBTPkw9LcERC8HIi+R37PsUDPvx86T
P63ereqjpBs+DyH9TaWf5xGGA1GDo8SZxaBLj/50UMlp6AUipL3Vt2b6WfJblN/S5OTVXhowTlQc
gGi/DaqngUc7RIKuvqouw4exHV0myBTRv1vMnea3RnmuxusEUspmoq0T+oWCNw/4qb9wDSnaYS6p
QBvfms50MXpBGaNEjfhxAD4Pg8VgPYLyaQ0d0zB6dh+96plsj4uDwfQAq8rspNYFi7uxrwMfaKDa
g0D0FzgRfNso2dcY2fg7+O0PTAQWfw7dIvvLbAzdKg9xgbKp7iQbLxWTHD5p6VWqfnLrkpT/3mQI
+dYpjTM/STS/7J0o1fyeOnb5B8dNu+mi1MXT7GD2mZyIphelxzVvL+qmZkshhvec5a8pKJY3D2PJ
0e51Mmnu0Q94okTJiSOX+pqzbl1U+ZXODO0QauleQ6kvjeAqRvfWsi2Rgbqd4Dvp4TJO0m1EDakm
P+RvaINv4cpKOYkO5VlCJYP1wPQhuI68Eyy10pa2KYKfy4n/pHz709LmMXRfQND2CJNBsDhVZzgL
372ZL6251aD7pQRkLmtZwXJSoYSP0d2adwu7HoFPq16u13rWvQyyck+lCsgB8N/g4reclrfiiiM0
vk3lX4xTk6QOQCQHPrBrAB4qpA9pxfqRtpr5aFUkHgGJh8f3u8ISOoOcVO5DrTCxp3om6dwkfYzE
Di2e5fxPnFQa1eZqWh7VVDtWVXbS2RSJL/pPNrpSlu917L+9zGHpDUEG6Z6khqr7Zhwd9B9CYHPS
+NSQHwqTjZEtgznDFgCc08UxKwTXOvkUwfXmDOwXpOZJ1TZkmTcYfQnMPRiGTByI2K6G9B+21IoR
9xU+i/IcTDW2IO0QjNxkMJO7fUFPkCy/zlq1zZZuC3nersXUCerbnLJmBl/l9FarNLEaE6hjlDfx
ijRFWcUxhWhATIfEXEKpbcJLUr879nSaSvCTrGPRd1slQxvlZhgg4KVsBGtXoUdTgafIwBOn9TaO
KDfEyBRapBgkmtgSjLIu81vtG0nLA2fgaZ8VW6I+kTe8RxiuWGjqmpqT1hWsqw5DuGi+KzbdMOja
9tyHntrbmP38mvA1OBSrXNeEZ6Kwh29MV5yUS/Vn6TgmdslfhFmEjXf6LhWRP4w/yiyehUk8Ilac
E96m8pSP7EnC2Ge+033JZbSx9SO0Z7SZfleJa+SZO0pDx4InB1+CK4IUGowTJzf/svYvAo9jQQEY
WakzFSwSfaejG/3J+DYnncJCJk9sFxMYFCmxNeyAkLCN04BKa9fdxYrwDstfDWFoId8PiXIHeHaV
LFo6NsHTonu4Li410bfS+kWd6auRKGOBtX0L+DOzTO48cz/MTFwGBXfuXt4Lr+Ic0YD7Kc+rQhhs
1UbbCUazh7XS+vHK4mcHVnOrzLsopF+PT0+DMcaWaVJjmh7R37MKECcC8qy6FnMmE4Ls1lrac21I
5wmLKoiec8fgyBB4qWl1birs3xW1TfCd8tyhxaF2hURFbU7fqBh7y8boXWIELZMrGN96JX5b2g1b
x37hcUOEwT2KuHlKIvGrtUIOHxk2a3UoPDMmnBa6bzKW/IgbvsXwk00CsH16dniyEr9mosHYj+Ma
1v6Sn5kLlefBt7ZEp4LQGbPPPlqxWI5U/rQbpaVQAGsXX8zkAJ4mAlG/6dmmmgIJg2Y88tjEcvls
SQ2u9rWAxkJtpTxQnmwFOASY0RT/eqXHduakIFD6uXNK6VdggyLjDaaS/Mxb5VEeT6EL82zgDHxA
jFd1WxJvs0C/J97RnICP/gChDcJt5vAt/5Eekmx8ltgaWIBhSCWfGcy/uPSFHG18P9MRZezxwuU6
JIaCQbFuF+NnC+B2Zk9TDYzuQWVlBMhj7WYswV1Z9qXyKzWcUzQkZwL5kvk28FGsCyHWp8jlZWbS
qUdmRnFVC2GvY+/JIwCK9OPBaDIplVYdwTzXORIg8/e43w6FfM/G5qEwVTCVrUJBKG5iAydx3sj7
WTkui+DPAd6O5pnjZgqHxi85L6nRcRKg8efE+0Ki8Bk5rvE7ZVPD0WdnVcwZMi82k4NY2OOxKWdc
SMp5lDNvLCrH6cKJ/s7+UKQF9g4Vu5Dl5xJpPwNeDfYoYs7bGK1MX2mxGnl0tDLrNdRw4Yj6TtXV
PV+tZ/VegQDoTmVJR9V+mXvPH6vVT+YNqd0bVGHU7c0qvi3qezMjcSEhkq5GxiN2lkwmvPMzJH8J
VwgT6Sy3W0ZRYd7t4XZvc0aZgmLhaW82sSkRvk3oIe3QnmWKvcNdc2pEjLfG5xgD+yL31EvEOgzo
mPR2mp9GPDyiUnhySFnDeBQ9meFRhwU0YiHDygCbJaHBocSsWFFXdLGyw5RDhBrohauPrLxZALnX
ZLrAdC1VcKeSFcAlFEn1th5pg65xvfebiZrjZDNWOjZfWi5D0xGl2q9Olt6crXQ5i9M/kcBayq/w
IS4J+zwygst0RASZ4/5mBtkt4JknYTcZjkXcXiFfjHaV/NCa1nYRGOgDO+IZ0JoZ1fvuZUjjR9qi
U+AaYjI+helN+LDCXauGRwWYqSRg306fSujT9WhEO2SWjRLxGJVeML29KrxR1govacL3ht8TckLF
yDOpKRgSN+YmRkDVMjLdKJHFyKvTk43MVjOiddqepfnYKAGIah72cuM3AL1rv8ZfFpMRSc3jkEbU
j9LktBwCijUZuEP9zU+M/3di+ygngydjtcuqL2NIz9TwYpQtGPKIGbu0TDia9yKF2beER9BOQFPW
1woXZytmPXzo8BnX8XPltgCrWYm7YZEy0g3/I+42mkwBFcDeuLOZZmJ+EW3a4EgV7NMsfmrhv7S2
DmF2KlisF/yXmMj6dlcDSZMYNnTi5jYqO5PFiBrpEggmWp6pqrs6JDsofem1cddE4TpGpRtAIi8P
6XdWKYStfdivy3fegL41S8oZOOHXW2KZAPFtEeWljC/6eTE8atBUNWSkJW3m4CAl/X7OiCMCwmep
zaFVZeUmCqc9Eb6dKu9kZSeqAMNhakYkS63gNNHkzdeYWMJZ7Urrg8aOCDsbOqf8TKp7HILxMs3X
ru7exAUH7Fub8lACZTGDsoiSeStqRATkBs4Zu5cg3poQfgftasl8JFLEjYMbl3xp8BsawamfjWNo
agcW7QgavUlLlf4ixF74pkeQhMZPjYM1/uQwcMcmuICVTPUdsHETw8k9VHakWjkomBCczoYm77Wn
OC4w2yU3L5YDhS+ov3q1nmvdCa8QCVxSesxLatluQHIq0d4ob/M9xTdHORkW5kEmoAQSldyPAnpb
duOC4AzYVAPkf7lfhC3YRzo7ZkrPZ47oInOWFaEoCXtFsacCW/S1PehN6kc8tBYByYJqOTAgbSK5
MSPQvNJxz2HE9+ZYPYZzdZAXuyHU+EZThwlZki5dMJcn1rqscMbgEL1ERDLl+a7Sv9diYymY5pqb
WmWHGaHW3v/lDdoV9nqhqYmix86CL0CRHwkpK0U8SoJ4SHnD6tHppsGRMpVkyVUYQ8ci9FHEriLi
TuewjySrIW/yjAi451hVUnPDYtyqaMnNFss/9a4Bn9KjR4s04mvNNkgxXzNTOkGZSUdQislqAQJ0
Z3iN/BCoH4u/1YQSskxyEmlDJn83TtaWqJm0n6AxGfQTJtKR5pgQTGBcAfOefoQWeVgbX0NLwvB1
XZUctOeh4vVFJLchsIuMztVNO124lWZjpKBNs60sda1R3w6TvtUNAkJYiGq1c/o0cP7H7kEFptqK
MFk8eK96CZyqhGPO42WT1ZI7F3CgqTZTQdCJ52Imjmc50QdtaAEUOxQqUN+SVNOORQhmpTCSfuD+
y+rVxU7VZ/thWqqtuEJcHCxFPRpEtps4YsvSbDqDPYrQuFVxquebis3ZDTLJE2rIC8VhpCFNreOd
vsUhgP60FSsnUn+gfUrW5OmkLgb63KsOLVEhFRhOPHbUzdIhS9XxdgpO+rLuD7r32BDf+2h8r6VT
fsamArKjdOnYE+QzjgDak7WQOi1N2PcJoqnhq+ytsybDq1Pt1NReUKQAhvY7XFbGB/rYURDoB52O
Eb8Nc39AFvQNNfZL5SJw2aE+qumCI5K2VNMx25h5LJvjatxNmHMSjP29o/MnInOykIyYvfQ35nJN
/6S4HWlsqvZT+4tG4owN05gLG7IGbFD+QrBAGL9mUoUz7CVcUxOucioqF+EikzS307bbD9HicXoP
acBkpgf2U8NQvzDGC6TfjD0QHHuyMf0RpGr4f47OrLlNbI2ifyhUMQ+vgIRAaLJlx/YLlTgJ8zzz
63vRD6l7q/teJ5HgnG/Ye21bFuLzmiznjfEibRVxuzedAXIf/4oJnsRo3cgCGXL0zxODaTopfg99
etHp5Na4uxdm/VisV7O0rut6hI6fyQhxLgZJM1jtqt4rjP6RYRQz4dTl2/BaCXcKpED9poAcTKCg
xw2sFwl5A9Nl6s9IHgCyNKEoCKEAwxN4/o98XSJ9SrPVN6beV4FUSNe61K8lo7mc02Ubh4BUN0dU
+WgNHVkDNHSgFMy/QmHIzjOiGlOg0YkHEH8/c810CmQOXI6s8NfQbHMi25E1DNpLQ0yjAShByee/
jS4B0SUlvBiFxdm0Fh5hRkS4jMBq5UdWLGiNbk5sy4ywJULhLyjUbCsdcXRYp3ZhwtmJGCEYp2YZ
5L8eIYkUrOAfOG8lcokHmFyCYHfNdrSSmMAB+WoM162PfDOSLmDXQ/bTPJQNABOj9FvuugpMB2lY
BvkkcORhsX+t3F6GnoWdiVBNvlmM71XgRwshkApgCwGfWQslqtpFFiKycI5X5MW7haoHygM8As/J
bNBsaw/6P00B16/FQWvovhyJvqBSX5apvyit07C7KoXqNOO21rDN5pC1J6YGU+s2ohjM8Uwd67S6
zBWVUCDZq6K+qhWcHyIhJvWvVt8UlBQIuLHwpuxbhmE5ovUxiY0bGyx8qDy37pRhbrJivjLERqX6
wVfJJ8wGOkNrW5KQcN31hUKMeonriiRiR5PAUQozGjXaSNQ8BrvsFtauTDe/c+zRAxZqb89UIn1Z
XHKEfc2zY8bQ8gLoFcsKlmdYQKJ9EWXOB5Q5HMKMKSUVuNkkoQTPUKoPh0I4KmIexhxQM9qURmyv
Zt3eImW6yEBh1xHpKTqWQnpPBTRG/xQSbsApF2PiTkzf6bPZCURjcl3QQi4xAS5EE8CJL3rYkPHB
xI/PNP+uRjVpcX2d2upKXk5k5wm/WZE9pSgAgqm1yXGTslPE7Kee3kzYaCbslYYPU+NvDpbFmQyC
OQBGML9P6SurmF0IWXUSAwmTBlluvrUhYTQuheL0tg6GHVujP6fDvYg9xGzGvot6bDC6hUUPthau
+peWYqPGVtQQNFgAvUkGcmKozFmSFdnXOIwOgs6CY6HPX/vd7bMy3SaXizHQ/i/ZDN9AMmf0be30
S1pknN3bpVx0CLx/SQbuxQvOAdJPwW+x10vqz2237RhEwLCkK5j4JURvC2sQY0tAn2ggVUwzOahJ
u9Q17SjKoLJYm9XasU4QthJYptBZ67tlB+7g+s1G3d+ycwEh0Jp4t1ZYaJPXMy++NRA32Y+P7Mf1
DfSI2vvkC2O2Sj1YSwAHmcyz4WGdXy1BC0SeEuBhGtq9gunbLMVtMN9XqqcuQ1RlIeDM1YfhL6vx
2qUS9M/s0cAq6eE44hmmrLI7GMemzm7P1FyR2m4sebLr3U2A2AY7sEkCWMHQ/JT+Y01MPN2MDo2l
PFK1B0ZCJt2LW6RQj8H+bAPAXbxiuDGgc22HLSMWQE8peZ8a2SfF9lFlErjp7NxMJ/xBXilyKSRQ
nQY6J+4qQcdRkhIbXXtD/dC1ymZZQa08syac1Q8txxBR9J7FhRszNKtGBuQc9RvEOASUiC5OID7Z
svRkERA8TWF9EKsoNPtwGBW3sugwECFHLIPcVE3v1ig+WnSd08oYO6u9BkZUEs4FTHH9SkaAVyU6
f5Dq1NatnZuQUrAsgFmQaG6z7UsyRQdPfwYrFFmyJUEkfYkIDlSwBloNiR3LuSlAZXUeyqxUas/Q
APQP2K5nC0pBK+hng/C4QXmy4aQYzDm3tOBzQdYsVL1djZ1jFR3W5sOA1N3Y7QVVcUrx+KgyvjL1
9dq9dyJ98vwrGV6yRA762tbZyebEk8VzfWtKN95kTygPY41eg+ZzWJF9umoBA0R1le6It5h4c7Zz
eLxbRrrD4q2QepPmrY+9UNwn+eOF9K+DTC8waurFxK0MrZ1lc3rOXnS9emk66WH8q0yL+djqW8wG
YWS8s1jM8y/OKiRybt01rwl/oxLg2jaEBiIvc7uBQoi0b2gCnC1KeUDKiNsICc/AgfJI4/giMyS2
fk0zj+Uxznov62yb/FNU6xZPpInFjSOgHajDbCv7SEiPwIIWEfaQzzYCl3AzGAuNnsEyck3Jtafm
l/B4lj4A36q6iwwsNORLzO7UV14XGtMP+WnO8um7/hiQOvaMvtOQ6x0uBc35verOKiWYMc8ebnWD
pWbPOiDb7W3d0bCI94ZOwZKiho7eIHJAgL2yW/y9YRQ0F37MreECWAKUC92KwK3z0cJhLtX13zla
72hA7/FMDSuQvxepDPoZ1XapBfunttZUaiWzxsqrxBoOGIB04ZJ2vdvJmSfGjCF6zBPla8s/MmZU
YmvDO8tNpxV7IUbdhyDQtGy1fURbc4jrz4rFRHSJB+ttEjXWAX4sBBYZxupcYkvQsRUsYLrYGfBt
sROphvxgoYyd2O/HUndoqr9W/pq9Q69QDcT0Kezq/GFNgi2Xiyfj/TOz8vTDSMAXlNBMfOnUelFb
3/Oqv8cmObP6Zpvq15yPnjlMLuZItmf4t8Zd+bP3xiDuEivIjJBBQmtPbLlLfgaMr1JFroEV4Uvx
fmQqor8tQvRmp28CTbP6ybrbEKRTeonf9OnRtEgVxn8IwpBr7PcK+1euX7hba4mxJnWbbtfZ7u3x
IbcAeadHA2Q5T4s3BSLguxegHveBHjwiAAOZPDi+WiO39FghRSXHrZkOCD1BWXsA4ArC59TKCo2D
fNdwPJfIKRB0yvTLwJsO6L8belw9JJ4nIfUG+wMQhRTCi88zK21sDjHpg+4oZN4HmglysJvOZryA
P81RGOmW9RLoTHeWyE0qdiTbSyKWL3WBBN1IHi1TsIEjQOJVCoafeUzN5EyswqMRjV4knSbi+xrO
bmKnPUhzZOxRkU2c0A3xYdIxk9/MfA3Sy/BTWL6RZCQLKvUeqz06+tk7iuRlINOahTocO/UcPQc6
AdTytOAAadLqF+f/i+C0OMZlzVFJ2jC2hMOPYCE3gTZUDyqXIi4bugXk0QqRvwadvML3PKHojbAX
R7Tu8wzAHz5cLiAYQV70UyiJvDRKNGrMor7QBtd5H8YR1TQx6jRoiNSNlYGnPSITVufCF1aDMNH5
pEGtUWiL9T/g9vgWIKrxV0F2jYSWl9HONN4vRfNFkk6wGbI2H2u2PmRTSKgZYvzkyRF5HcuLtPSV
2SK83eFJjODDF6vgLcp0khP00o8ckevEio6tUEuaCi9LnFB/I+++jaQP53SvZVKDw57vpG9CW+sZ
e4kZfhe1OEWfyeuM4N7YXkZ9Cl/02dnEEltvFMTFGhg9gnmHe5GPOpisPYA3OekI2/pTCi40nEyT
KauNRnxmMqKv01G8jxX+8yEOY4HqkwhukKExoo7K5RBdicQUBhao4OsoOZ18BM9nUE3zcGNxr3P+
YHZXu+Y9b6frX0FRCGx2zEXECdV56h0YAGkYOWt7QSJ2kiyMBl3MxEYUU39ctZeG8pXiUpaEC5+X
7M8KTPIRrDO6DJDUlzkl2w4aHVKlYTx162Gg7azfM+jTU39VDYLZKsYfiSNLZKMdole9ZlrUiHSc
ro7RlccNWy7AHVqJ0VTcmP+Mkq9uoVxg35m8bcSNYFxZY14CYCZhU5NtTU6o7heibbx4OZaFTbS8
hNATgA39RSGAAh/9tdeKG4HuN1TzSAMjVBoVvCLCr7J7nvaByRfVNIgZRCbx5llrlnMy7YZy4OZo
fmDW+dpRVlW3wKMLN8xXGaUaDf4zf2UfZrgJ1ffCznVLeIgua3QfFCejwM0jd1IJfEfPBsG5Xr4z
hToFNSRSYkEV7ur/kde2nt6MWgEG4O6c+q39kmkG12bBmMbUnDnQvL4Me3IIasgehKiMkvYpjKe1
OxMxNjeJk6TvXJ6BUh2ZtuxuASKEVOZNteJXJZUfXZ2UvOcDSU+zfFYsyamR1ohcCbmaoUBrcMgC
rdouKyTGkQjFmrwqjSYp+sqsXzkV0gp6zYuSipzK18KIr+NvGehf31vnfntJR8jSA7NAlWwaPCMJ
gwzFJEPOIk2C+Wh/nhKezkxxzZGTBTVMpf4Uovkl8zRNuLeM7RfUiyP60GXi/z36YwdVRltg8yGO
6Nw/7+n0Bwe5ndRvRcpGzZY751iCMzKoRXuDavM4b5Z37iBvWoBOi/Ili/kxOO2NsOAe2ARU32vt
CMZtrvV9eiI1X1163njFpE9wR4wjv85SetcrJLXoRIfpMdMT1wKuAkIEls8BSq/MzoeHC/q20ohH
DfdBqwJh4nxU6jdxbV9qUh2VPwmxmL8ntXfHRXslnWAXcraaYUvWu7WiRwHxnA+63W1YMrkPFdyh
tRSQjdQ2G0sd/PuSgGptfo+Soxa99OeWiaamQhmqnTlJMCDmZBV8VnJ87SkDl+mpT0An8/yu8ojQ
KkifzLI3+ZVKyM6Un1P1awcIqo1vWOZp2sCfdJDG/R7Q7S6i7azWqdWvEkzfLFLaLsHCMSC/WEw+
xhZOBqoeA1ruQgMwTb0jclrVLIunwY24DnuFAwAIaFLuEMXVVfYR16x+ZeNky1rQMfsi8oQ6zYn5
YxqjP6ALakD+buAq6jelh/fEkJJxkzfwRag6UyALJxB1r2ocVQaWrqWHu8VGZNBAJ5f/3Oh21io7
ywWtUqir+3qHSgaC6h6egSVQRk9H2HCa4uCjb4xiZ/tcdMGFgx7190X43tOQtrVmAcLizhmS91pX
jgPaRcm8QJ0XiVwqs5PAa5Eo+KcfSrG6jOoQ2B0s1XIVDl5igGrkeWLvFkZOxOn/idzj+D5A2wVD
+a6jdSIDVoMlu0gKolSmpnKgX9NuR6sVPhEXjXREwQyLGAj7RFiv9sxQMcf9mWAPZSUT8jBFf7FB
0Ka/ZMyymYSPSXnHKCSJDFdeR47obULoaKKvcJGkpebTarqzbLmAVVoF3J/0KyPzRuzOfFsz8xxN
0B2A/FKFROu7iAML5EpcqiGaLVSkf5gdOTVgkWKEPq63eFMFcKIG1umnlX63BOf1ZHbI12j+Fnae
tWg3CgMaglvoHLNu4pCgEqgXGmu+pwquXfItmv2Fps7obg1qUWInoENgLJgCL6Lzy1H9xC6wBycW
FM5X5LZ9yPcI+5yFM63xzEUQ0y/FZGEBvdUjLPmJqyZfFHcRrbc333NykJQvFbnvhtwX+8D9h8a8
NibpliQ6CpxmgVfYeBswYwtCeQ2OZEPMv9YMlkCawcMLI8LIJzlsFNJ4xPQ81v15yJcz5/iWkubw
V7dElGj5sevQ+bTEEJ55aEk80cqVaiPxfhRYjI0x3qog+txIohoIgpvO+OaSP7ZPOtNFaNSw+50N
hp9Djm6skiEEaxvUPRi08Fg0DS3dwMD6GSfVUe7sd5nKg1yDWXeW0S46rhrCDyxoX328Hfh6D4x4
j1nO9shJCpwINBiCgvJ/I0SXqa+uMxaJtDCi/99OilWeZFVi/FJ6KTznFuWs0n+uSXwcKEvHxXCt
zgYsMbQXk9nVjB+1AnCxaeveZLvqt/zdqCzonVI0Q2K7Lp1RY26uLg0NRWGnmLArdNCZ82MVDZap
a2v6gEhRpuN3T97LYf85QAtG+BjqR4aN5ytbgOM2QdXolKPXwQBy5VYI70ZMKsrmDARYDtqulHQE
BUcNGr4BKCNhX2bqlk2oRyCja6Ll58JbfidHK41vXdfd1BL0UIT8rZmuOi++GGYiRQ6JkROCS4oc
Z6h08hG5OvX5bC4JkVfzVdvhI3Sryg1Rq3qPK+uBV/Slqnc5r0GEsso51OXxpd++zBbvADwc0xOg
Dev8I/1S81zUkOOKgJOW+J//GVbWHTvFy8ZUWoz1m1awMF41kqixVZRnLTyuI8VcoDBillylZA7G
sGvwzboMniInUXeopsEpkrCHCTwtYIke03y3fneviz641pGm/S6WsEZyan0spVXHPlul+mtwAszI
YsnISSi6rdpbSpT6JAmPKVsmIkQbjSptcQdjO6iq9tLN6bMbkrc6dpjoebqlMVq3vE3ff5XQQnd+
ZnxKJ3yGOaJswuK3jyYbQx99OBIoNTkxnvRaXfPE7Erogluojkgs1kxkGrI/BejYvxm7WBV2wpF+
AS81es6OMkNG3AFlZRx/JfK71RF4mdr616gXDDv3tTQO9tcIUxdmTawGNCArdafAzEx2LbQqPQeX
jAdnyW+oWLfmUSCMmfTfmB79puyCveLGP9qSELFMpNIoNcFdKm0X25waKX1RkdboA7vUp+FtlZ84
Y2TpmfkairNps2VU68N6zdfDorWPncJTQfqpCMNMlldpu0cgKr5LROkES/RrhoVxo1TsyfLSU59M
AoYkXsSMQCoc/WtJl5NCW41ctDETX2IyyBTenxTHqPCqlawxkEweOsRKHXK8iA9uUwwPRuupxEgf
YZo2zQlBBEMgZ0peYgtuJK9czL4CgpMKe9s4bZDhkxclpyxO8F60kCPr/qbq0u1D+ubvyQ7HjpAx
ikH1bZZ3kVNmaBYOBKYOCyxOcDSjGTaoFVdju1YIAWWSNVRvDlYVE8cj7qYzvAEHkBwHNO9EPF7S
Xx11Ty0HUlkEF8jMzgh4spJMBk7hVhwNnem27M7gf0bLpQMVEItM7ZmPVeVap/bQuZLLM6NngVa8
JApRSUR3ongrPgRk/BFNPOa649BaRx6GAenhwFZgH3diSJ2qF1nYXg0sL3ts8UWx7CLr7rv3QhSI
d4jix4ajTLnJIHrmdrxFcXazPlxdfvJpKfmXKH9i4Cx2zLysHUHAa9SwNy1G12SX/zYCFIhdNPUV
wYVTy8lFwsUK4YnUcoYQs8G0CjTTxHcofcfvGf/9/2c7IopPC1lTXXRkoirwmFrGfs/k7Hkxhvlp
yO9NR1FDCwR2aE7jN+1bGQJZ2ROJs4AkeqM7dHAXVzYNDMPLivhSqtEUTUJbBSuVaqaC+5j9xfor
0N40/W1ESTIBEusEzxhRhGHAY5FN+qS4O3s+8vZ3yZVXISPHGct0UnqVhotmGj5G6PMY5CbYhFI8
c0tgoFDqB2pcd40AZK52Z5XXSMPcDguHd1gZzgZT/uVDhpkFwMaprDGcCi2M2+IirjSp8Zuax28S
kEaNDKxWgvO+vhoKqDG2/bxmMQb5dXL4c9Z6fKgG9v8mcl82D3+aCqh4ipYMLBq9jGBYhM3si67L
HEusD/nyCd4mPjXX63PRd6GACJh9Gwl+LNkdQipphai8UGHuImKWddV9TQeUzYAyq1vRQOCnLsTk
25m3ej3N1sQ5dW5UfLal14HQapgT1JhXy0g8rkGGsVWVyfxAE8jXzUkTT2hK+4OJNBjqLhA+xNYV
ftva7iXWW69JZPgb+y+MlhxW4u98/R6ZxP1psjvA3277SDfcp6BTF0Ct3+iDUDKRRXfrJu2leDM2
jaiu8bJlmOKpg1GUVNJ03CfyfI4LYWdCxyscY55EQIy3gXgGVDG90jxWY7zFv8lvGqXOkfvxSH4m
swBLuZuUVXHGK0VNlQCBovhnbIqLPGXgicQVGRXWR3ViJIvPojuKOYev/GfdH2a4Rac4d5L5sKng
NHPyDVjkXZKDKOcu4Be72vLrMoN1PaCiKiTxmEYP6NGyQ94mz9K9nxO/RQovmzCjvheOo1Q0bhsJ
cxXDbhFmzLWfwaG+y+uV7s/XI1LOCu3BXigSK+RevsbLUnMcSuzi+41U+kp7Cn34s8ZEhj8sNv3V
fJtZT0QsQfXX+JmbLOky2Br1apv/n6HvqfKuN/JrwSy1Y7+VMnUXhGe11l4M4bdN3F5Szol4Qmdp
YTcoZi/7NYiXiYE28ycG6RiL7WJ+G2XIIxprVeaEyjtzeh2DMbrB+SwwTUUT3Qs3gXei0LWjCoUu
FVKU1n9ybtoi/ik07xSh5zpxDQpNFNtnToWj1vyB24yMF2GasZ4lIOVwUM9lFgXQ8Y1zNiu2FRmH
VnUUzJ5Cx0eF4pbjTJp/WYnyrg3GWz3PEDXLc++TpmTLiTuMMLHz8aV9LmTNliPs0jl5dkw0yCR0
537z4Saz1J98cUP7fI2o22aszFxStigi4f2YWx5DX+vI24PWsJIcyI9xeqAl86IEs+nN8r+Mpfyc
ecPs7npb68Yny3HXuRtB75oTTV2oNBGXCtIEh5f9VQLH0L3j1mpaRxxme0aTKweEXtup+rcSDnHv
Ayme8BOjqs2fGyv1TgNoYM8UWWWHxJPuoNN87d+kEh3N/0h49BKmXfGisZhZxXe2OKI5vUE+fRs2
R/k3wIrOIELBvxLV9gKpMpxj7HZE9uk3A9ufucfQueorySpbRthFdZ8QySdEtWBKQ9VtYGFUwPMV
kCI2hCMcWQSgVKD4cLYyhJJzCkwK5RGok4bQ8N9PgFXZgtJ7SA8AMWpiNM9Y80NRem3KKmhO+vxh
YnyR9TeRkFZ5bq9Ng5cAP2UuH3WwlYr4iTQtxS/Yuz0IoZ9KTaDwDdAZ1Si9ev4qsRD7jIG2QGUU
teQIIJYv/Cj+AdBwWOjGROtltF40qms6mfksa13QcIK2MbYBxFAb3kRQAaSafei0ZyvisShxZs4K
qTiOA7NZMUgk0oBQZafKdqyQJWU5C0+MxVkYo9Gh26gJpZlZuaqI4iUM9AkoDh33fDtyKEFgisH4
0EJ0v/oYg1Z9ZmpGr0F5f9+XYTHDwQWVhrb1foNqhksNHkZBX0yzqmp1YDHHoKfMxshOBJbRfJqt
zIaEmZuHKctoTDbpkLtV2jgMZSZIVdHjYT8u1G5N+TfCZFn3pIVzqY+ZhwDVAwmlGL0zyn8z6zVB
YIKKOuGOnqwNFNOhHAVXrvSfCmFC+8A6Pkj6h5LAk+7My9QX3C1MjjKCAdja9KJGjL0WFqUYmtkU
1kqCbufa6HxG20FRahb2M1yF3oeQLtCG1pCD2c5yOhM8FJuWa+6WQUYiw1Kc1A5GZTJ688Cpn5eY
1sCTUa6v/aFl+z5FAP3A7UzsvbS4QcKIccOe2LDFGjHD3D4KZ1rJPLVvWCyxpxRyGB4j9nfF2eeO
52bdt2b1KUcir/R3NhCIYV8XhRNC2e4aan+1lsOBc4cCaIgDQmrvhjS8KHikFukTnAc84D/Dup5q
ms2JeIUVYFtjXkr92xSw/CxMIFEkKw3yFvx6ylaGi1iGtZSEdWqczRUJW+WJyK9UQwkM8UsYs3CE
m2a0F6Z0YU78BK4wY1dPmW6MJnuWEzgGKF1TpJroSqTvDL+nacLNkQlQTBEkDL9/rLm+JbO5Wn7x
mibrCVcF0dh+0lL61f4AaC3eCvJDEI2lgS6JvH6E2Ml+y9aOTIwZYalBTLPIsHWpzcPMgEMgZ2pE
jTjKPzcWb6iqoOz/s1LdARfNzJ1txojXcdILMOeLDVfnoGc83wxgGP9I3VniSzb+r8iIMNl3DOH3
GCeBMpxinaQd9uym/tjHutKSoFU9mSLmXHIGGSJJ8nUpXvBKjOwrfkfZdqoN6VQRmJJNzKYqaoXz
bpB39/llxohpmEQvT3a9s4he2UkH6RjjRFG2xjNN5KqX2nwlz/eIbVthlldySOW/JTb0KTO3JenJ
VOd39bVKQwSNe56ZWtmarPahIPCirQBMCRCTSdaMzNcq5MQuk0OzFs+puS99cUmi5JLMHPKVGA7b
YbbQ6rt0pm7Rj8+htpx2KnFvt7ZA5q7FlztDt1h5Nvya8+FHNfVJHEWV5dNiHnWvsd6MMuw2Qof5
t8Kcp1qmUx/OlemxaxOZu6bpN1pFqlhIaRAHctpFQsvbCXcGw0OkIswlwZXeBAWzBbEmhYrS9abl
Et6UA/dkDGWT6qsVj9FWHwctUHsVZm3vE/yMzVry2+9pVvxJEs4b+sth3OyIAbEW2f1nKkA2B6w1
Y4Yp0JGRufCBx6rpWbIS44U4RsoIqIIfpDMotPPJuqFB6QvjLb2m6vqU9+CON+kjbvozQRsagLOc
LLeOb8eAnhKDyZpMASwR0mPDpSldlfVplspTXNTXlJtsfjKtTXF09UoYs5Tv6/x9+2CyCSvF8FJV
4AhJT9lz7IbPJS4/BTbYsP97X8Lrp0aK94V86ylz1Z7Uf0I2v+v/eqJkEuQIQE8GHRAnvDYLAhP1
KSmDYNM30NtNhdW3z8/SMdn+b/LzlxHh8BqMzASWcvCKgC40dsqjk22Mz21z0W2W3Jh8JR8r4g2H
h6duqQ2W4QFCXK7ku1DPj7QNGAZ42AqSjp0ubIkG2XpTXMUTcKS09YtH3ORhmkthdxFtK9ddknRj
7jtFFeGwkd/DMk48F195jxhdWi+Nl6FmQcuraBelwaqcCpf4Ft8iFOUWJIYpjWBxvVGMcwHiodOO
iMQ19CkrJeew+gpcarBRRu5uIDAnxg0lSiUK/RO2aM8swRI4aT0ftLE9aNgSmsjNuCXhG7flHlPG
NgfB8kJlIfNgolyKJ2YuGwwkNsAbTkwsP9ZwVBHgyvLiirsQcazbxMyzgHWhJtKqv80dz0YKAnYF
s4IGUZLelsjpICSpdxR4c300sHIugKUIPL0PoIRnoiNgmabaMbfQzGpOIh0suCRQJ4jhCarTorce
1ixWgVAg+WOUKBxaxVuQq6LSwu516KP6oB/ILsjIfrClPyMOY0UndghPrHIEpjf8SSS4ZHws7YC0
jSQQBUYsqvVZbC5Awg9S+5ZVU1CwOsr0u2GwKlV+yQgeuVcZjK6z5I8Ku7Ql7HTZ/UFfLC+R0WUB
6XU5k8qMSaVX/EylY9ET1HSayEDI8ETb2nWVjXs5FLc47y7RqAe0Kj+9lDPLS/Csi9HI1iT28Khh
BFuoeawA2uR0sazhYUiWZ7KMAsVuMvfOFW9knMQRQOKSTAQckl60rugoDXaHtaOPRKXq9UuNh0IF
HdC0t/6fMuuvfaY8y5Yi/JE86/cUfyBt5dF8bCI26Zbav7xjaahw8YGuMnHzgbAifMgbsSskiniq
ouVEw2cY1duQDc+IEX+Kt0DLzMcf82BAIzEP5lVKFr9H5T2s4mnhM7HCJv6HXcKpvLoHudrygtvI
Xav2rSyTN1rJH0kv52KxxJuvpsC72UFV1AVw6izFtRTSvqbxG2w1Gxa2quBAh85pmYRAXgLWPXfk
ciOaNHd8pHHWx8mtM/0AL+BIdfRjzfpEH5rS8o2UoCptIF1H8P4OCakm4Duzx0xwN4s2wxjCeQ5K
+SdBch5BO856T8zMp3LO95HCRcZ/JcINXTF8d9ZbSjJD8VQDExEMPYPqydLK96JQNgeV2LBDjLyR
kyzil6U47BR4vmQR4F2rIv1KznnXIik5xNIhi/6UChl50FdMzDjZTGIC+BWz8okAuxxWfpKcJtho
ELh8/KgURVR0VdT84txZru7OcO0J6BORtEseoYSNgkBA7Xw2Df0MgaQOsp8DJXWfcdMvZBojPATW
vl35lL095tWAw+ISpYeV/jSCe0DPpHNKlzYtbNisCfXYdhQVZlxJZC/DW3Fm0y1imQPF5+7fU1V2
7hDsYl+WggdWxOUJCyNwCCQXsL6gyx34TcwEwhFXH4lNvRNBSIvB9MFyl/GuW/15BBwzA2qNWype
pqxkEFalv97JGdZYv6wYA4xuJDvkFhdWGCWhyPbFcMRPHZ2Gdt2yB0ZJqH9w1T0NUSHnBwJ/oomo
FCm+SPQrqIkd/Z5l6VNXbAYKia7dy4XZBb1Z8yJVGOHxU6TVbyPiwmCGGjk5plK9YMxA0MliehLZ
YQW/iMvO+boS4OmoJSQ0iStOppRRMkHK400XND9a18OcvevZwtKs9kfQYKtGFA5OAiydRNUxAOW+
fa9lxoMMDfURTCQihQUOiKXQ/QCblOjeDluH6jYgQsJr2eFWI/BsxNHTmVhWO0EqKe/fd3LV9NAk
u1qfLQqMGltFGrYIe/CGRojRRGT1+/M/FSHbw4YpPNFHFHyL9Yd4X+YurpK+t5oYGiYOIIXWFCU3
ziBgiUAfgxnjKe9Y7FoMNVP6nGhC0aFqgViq/s7MUCdkA4ROEDfKcW+Z7+NGaHRkHSXCKaMNHLB8
GPPhkKLw6Ygy59VgPgLPJ0x/pyhi0PqaybMAsYptJIfJNR8aeI05IaSzI1NmE4zrZiTNGmHD57HN
hEppB5YE3PaHdPneqJsqhIQbHLupotfjzw4/KGUQx54NyY/i6upZRzlQQvVAWbdPGWkbO/oVqERA
iZO241QvL9BttfiGGiCDl885+l5oLxHRo9vMriAePXwP+vSlv/XDv9pqT81AIk9Kiuf43PrPuFIO
KxV8gTwoY3dX/stR+W27EL6Izw3ZnCJaH/ZhwNZDXvjzxPgT6Y7QInWJofh1+pUQmJn2OWN3r7+w
q5RMwRWeggpImUc7Mj4VC3bQk+FBkCdHhU2teu0l6TCk/SHlzSnpkxfk2SOsxblOXRlMM2gimB0J
xiC0WgYC8ZqggRCFstUdyFwCK9jeihBl+1FZr1NDJMpxqEx4WXXIKyQjbpLQ6zGoZOOB4tESZSJ5
0fZtOmlPsq16w3eC49+lJD5AjHZr47Q4PyEqrAXFhnlSPDV2+w8wCQwm8Ebj3keWJPAdE58z4LRP
1dxX40PciCRJlWH0Osvv4CHkKQmlAPfEWi1MmjEeDziY2egzorw3pb2CySnT0MRlXAOrpPEfF3Qy
I1NJ6VS2KBxXAkN5cjtYixerIN3beGhoOaQHMSUD/FPKgj3blfUCdtFFZ+ZzHvZ1An3DIDFhixiU
NZRDWM6J+v2qULVt/Ilmd2ObiU6IDh2WC3dwOh1kg7kVMK6EDFWFgxZSBXVJGFUZv/Vhd9J3M2fQ
Pllmz4lyWGU5hNczGDrqSmD9LFZQ0XzLbeQBx4ov0Qzo1ZNHn5BaBV5kL+MvdmthHyZsLYxY/dQD
mil3nDUjYLD2JZAUoVHCGYHlcjQZH2yaPSi+cQWSnce714o6CWJiuXnMN7yRrguw2kBik/ArE+EG
k7XKt82zs3DMCB1wKPhJ64rfeAjziPdDJFri14+s3nJz1f6j6cyWG7e2IPtDQgTm4ZUECALgLEpU
6QVRpXJhnmd8fS/c7g6H/GCHXRJF4uyTO3OlRLaWhb0ILc3W6Wgtqg+9Qnbnw2JQz1Pdsez8B8nS
C2NftRJPMkZPRiQpKG9s7+RApya5deZyFXlkoRS3Mr0pOPjq8X9b/AEpIklaJ8VxLoX63mjZyaGI
DfX1rUtKNU2G0vBiLt3aKp0lg58xAEfA0CdUBuhc6yDDfQHqbUxOjx6myN1BQqU6R6l8NLEAcU8Z
SvEciQk3ZkBzCv52VuvzbGtleKAJ62AaHe00AL3paQJtGXHHaLgaIREJODGP+HkXZPeRxgbAgECO
/9Ywm996Ir9KpmDFmkqbdpiDdaBwgQa/WsMg1tPKq+KV3C3Z8kkm44xhJQfdoYu/il3jRPp0i7vG
3gCv4ZnIAayHDszfsI3fYD5qV9OJpV8jyG1b8wTlUZTVCh+KSH+tPB/ihdnnWOIDbmzeaQBDlj1O
4kI4jCTYM6+ddY+VAWUHf0xIIepMi6IOIrNZTtuWHKzFvO4MF1u0Ee8RUFGRAfE4PGixMzasQ3ys
XfabWghaHK8yuhpXUpFp1By6Y0ts1crY9zSvSdXIYOyWWN5TBHiJJlKcmK7Qcya3CzuXLmA1kx6p
9q1gxGcVcqsMJzSq0w0EL4V/mC91Ooc39Wy97PqVp4j4iV62U070JiSsviZq9JSktEd4wytnUM3L
O8lk/Fd/bnAmcL+xK7HYa8c/ncUmysEJUTudNthmtdpKpz8TdXpn55hTp2zhWaR6wgZ2+EdluA15
TIy0yDGFsFMJ1Ityi13kLsKUW3q0x94I7mo7SZksWg7ThpnCoHesZZqHnEGQED5AxxKMolovNt3o
MxyTINb0YF4ueETS2e14rAzvFVanKrUOao91wBBdg494slbHkSqfxrp326OkCzoGmUtyq1PtJnO6
CH6kiL4Q1n5uYWp2QhwtzlskKkmT57zxlGF1BVm9GKAqMmjuLJDvYdt6yUiIo/Y78q45G51sgGEK
SrNxeoxD7PUcWasCAaRMfvrMNnAOSc/qWi6CL/ClDVv78imlJqTgJv0WG+IqtKaieyK/fPC9JyvS
N1wKkGUeI9UxaRib8CFRTC6kW1KIMBvYIUly58UOmR6lSy2D9Vm6wwpaYWrg9yyuGn+0xd8yNflD
RWrqcAnSYWeqLLXUxk1/Gl+MXsqQectZx5KtlCezhMvaVhcDoyv+vfJdTP9CRw3lC2Wy6WIFVWa3
AtEgFZripSx32VZKuuiXbNYvUfJ3WX1jGNxaUV0tgD81FXazJ7HlUOiG2bk+JR35b9pEheyplcQH
gjUYJyCHVJTg5kDGjLv42kXX7tFkr37L4lQHhjKWXQmqmszwI7CLYxc0r+RznnFy6cE7As5CBakJ
gmLBDaMc5f5idTCsqcECizdAOgQGo+wUDJ1t/1xX/Zkv+nOBwVrwS8SvSmbcLjuKygw/rRWCIbqN
PkVCbTeMIcb++tAVpMnm5LEO0YNxHx+WSC52AbuzSyLskWrLBT1oB3GPO8foeIEmw5eXye+4+SI0
qKP6VI3hwyDHVurv6oLRpch27aNs82MkvdoelUyzKCCYDoaau4sOvC5u2BC40zi4b60ylKESrWAP
zcOqXA2x4jl0qNjYX7IKLM66kkNhWv7JQIOUK11jH3oefcloHNzM54y6TmCPHSTllaVS1J+HEte1
W0q/F8HjvgTHxUC7/KBKDsUPLpjAOUdxQYdlazNFfUiC+I6GbVxYEsbcLQXaOR0VV0Rdd9B/nTJN
/Ebt/HlFO0/iIGI780WuvZadr7L7IkSwX0IJ52V80qin1ISB7nkQvd+xQSuQdNIZVMXatgb0caLL
JiW5Gc9sIf9QheEzBK6Ql+ulB0cr9/gRJt/UebsJ/wgROPFEpg/MM6h7g7iIWn6aEompVPd7PrW4
eo+Z8tFXkf2WZvWiDwutvooqBxoXtMBInxRkTTsdb7GE4FKqV7Ntg24wfJfGLeE/5pVM6x6LNd7z
0rPi+aI9uHFlMy7j7wb9VdDvPd1B2WNR11s0Otl++VUH9aBfE9dNOAxnk4Aa27W4xz8toZsMBACU
8tPSyg+5eVcS6yz9yqf82hTGuWzw1cetI6lZUATypQ+P2HvVcsbNSv4sC73ztjbbLnoGl3sdbEpj
ebIODWSHI6zX929JLzZ9mWQJeZPUIYMJPzU/9pHhjpSiCdgjymucNvuEJ64QhXSzRkQSdrhD1uy0
6zHk1ngA8fT69dDhJVRuTE/FaAQCxdzJXqduc78zUAN3eTBwnuiCk6+Z74H6D3G/VOcht446AcQt
H9I2Bf2Io5uA7IvxUnCg8JKEVs9icDcMoTMiPGUITypLagSAvUJ3PBt7zMm/hj3AA9vgaJrD0JmV
RzaXRy3HzdpT2LMcKoZLONpT9r7441eqZqcZ8Fa0XIZ/iy+vINIoMMzoZC7ZdITC9C5W0vt0FIjl
BVHJeSzMx+ga32VpH/sT9Tfj4leR7FZ1B/ajspVSPzXLXw0LMeZ92zJHHG82F3K8bqUqtdGSRH5J
Kw3pTT/OkQQnmaogi8+UNRquAaQwNJA34xMBZVuVmXSq+AwBNiNxpa24YCiZ2nroNKIl8wmbEkzB
hKE1o1q6OGNvrnXEd0AVMgXd88TmBZoDBZTWJW7fM4aDUSbA5GSM8P3ViLBpEFgptS5w3XH8odPz
WajhbnVx7ba9a4YHeZPvJm1vRNqxHmIoNicK00/SQKG1YSD4Wqed9qckF6eYsPa1C0AzP0GyQUZF
tWnwIW7LKOIkPAFVbgSZTA9Wlt8mPbpv6YEI+p0+ns/kuc6FSiLVSEFmLm4bRZd8oJ2DY48dDuF+
eXpaOs9CVX80Il0o2UxH0o5YyXHuj1KG+AHw2WwxZeRgtRBMYPa1EPGKsA4GC4CDWQd9kgeSTE3X
uRNZnja3WlSvTC+K8tKH2dEAcZRERDAP7Jaet8ILR9a1naJLTaXhTp8pHFnsFdl0RF4KBz83AFgO
9wIvbXcrJuUcdbScgss+0l/A4n1y1G3OyFyVFapQ9oeS1asGoL81Sa+iFSkr6IbaHjEpiXcdWxk8
V3YpSpT7rYBDAnL4/5vPNytHZB6sLmRg4luUtdugCpfgXkeKy5MeXX+y+72Cr6EU532UYkAiKb5V
DOvzuxGx4IvFd/hgLAuqwa36ybvguFK5MLLcrT90duAyO/COI6LLPkSrfNZT+S6Z+aPXKlcAXh+z
P+pZ/BLOXcStCGVb3rMRzvb6j6CL3EtY0fSrJ5BibH+b0wTcHCRZnnil+mvSuCQn03GtiOVwTo0N
yNmgfYhxT8AIIt8M85EzyQ9VA4hQ5tDjiCLFIFAcarBo7J6GSYIJgvkRm69M9Feh48/kTpvjpADx
Vm414rsujD+7KXlphvJKuTy/6WqmxtEqJluaSarGJ8LaO3mtmm6OhBNrH3XiYWWhp5T5Ac81oS5u
lg1mqQxXazk6kxY76KBzcYxLtjR4OzKUvRBnhQFGe643P89lMFmmcUGV4QR7RL+LDpmZPhd4tbDx
jqkiH4kH71MJz0ZNKJHyVursaSyir1SyYDMquERmOXIjed90m82txVw5udtJtvW3dr/IAEIcOQ7m
FS/06L+h0QqdVVoRrbcAtuEsVM9Gi9/HRL+bZntjxTW3AVtyRqVLssFk6H+UWv1QblE5vF5W66ua
5pnPPqeYM5Fs8s/RQUfgYpGu/u2HiFFKYhEQuTXHiQ6uiysS6jbGOkBZ77eSQZGYY8dNh4swJ7ZF
6H3AtW0Y+BRvAiJ5Da6vJjIzSgrPDsRTsT7O0Z8VdofQjftEkgDqJMcoWOmOUA9lNx4G3gxdDLSC
mWUzqbFGojbLxPeMQc84TKIJqflUEkuqMJR2fvujbUZvtir1Fz1883W5F6J8BqB8/Qo/Cnobos+C
y6KBZ2nZm2epA1R0+8JkiVsvhDM8gAXrQwFx/8PEfX2OB7DGp8Vv/s1fxvQSaH0VW9q8HJgYC+Uz
nTtv9nNlHykMf4ALVaQPHTWhcxZfoYuh0AnWFP9y0/KnkYa7NribZJENIub2OnOlq7qjibq46WRp
SPPOxm/QbPgP6BOdo5/5RMA0E+8wyREaRAoqJPKoK4XNUXVTe1igBNuZzA7dvxRN3mon2HHdpf2d
0faUNiv4OibVNvHrKd+N8WzHR7xNITnS4Xqiny98TzkRInw0xRbn7bbUaYUVRf8qh+Yo5f0xvfzq
5cXNTcWN4bXMfG0xYGPz0FDFFC86bmvFhZ69xNDcdECRSnESxctbE64Tr1GDIaDgRuks/xY6tnhY
ugpfi9y7PBK45vCCEl+tiUAQUT1MnyacKVA9XAB+lzBcalBTGqgpgc5sSaCNvN/XEmuW9/E8MvOJ
AnuLAHw+9et4A8o8gGkUYPQOxlwIlj8K/HDO9RpmZaU+xsKlokQGi8K4Bxg6PE63/79OWzqN5zXi
C+/Wng9wCE+gZoZ7W6aZIvmY6EoK1HERKT1R1L0Wv3Dd2m/jYsmFpXKhxkhzrXSuXBb1HlDDQXNu
sL4SCAVPo5jDnm6pAfIvl+je+PcHF4aV/e+HN8FsJVt294tfYrzOfsbVUjksuJeWz/xmscv9ZBfu
Nbv6OavpRebWaQy+GU4nMkvB+KShgBJecJGs9/60FgVjdELWcUJQmM5mIT9yHVd+hkK7S1+U1Zgm
WVOFRE+OTq99Ds5M+A+qt8J1nr+kyrhLlNvgiRKqX/hirnmx/5/B6wMX85hSqTCSQye0DbhgU+jp
TEj6e3ZRwuzU0MJl4EDQ/WH7x5uKYUfRbKcTtCai61Fz1WTVhhQq5pdWhOlpYglVTJ+eFmdQWfg3
GpBB9mgh6TD4w4nos5EOxA4JHtoORWpdC+6ZUZ/XDncgTM0W/2i1NufYrM7xgyflpWBi6GDrKDl9
5BX1wj0AUV6EJSmw/hHJnxDQKWjYzyQiuDy5Za+7xDRon8YyO2GSExf2nlikql/YyoZZemX6w4zS
e6vVr1ARP+fSScAx5iuLmqjx3+SZKi+wZYKXVcwXXs57dxtNzOazXjXovbJn7aIH2/oMME1CtWir
ZuBCM8RhiQwKguknfhJo9NhzGBQB5d8VvznVhXTHu8Oo2ZzfxtSokkYCkGKCl0jM2UufFgEalmX/
MvTWHhFXQbgNy/7UaDwec7S8fdgrcPeKPY1x94q5JfVImPpfaQyqusRNCIsgubTjcIGfdN7+c1zy
J+R7/T4fshWgUxydaS6TAc8LDI5wBXg4WBo5aA+6LCZAF4yEUwgstmc+yDOREcpgEx7WmCGFwe0H
npRw4v7p/EwmeNlqsO5VLd3TW4lBTGnOgmYwfaVXqkiOvfkzJSDI+8SHf2JHGdD35QQnR9lnBFbq
evUUdFrTR+0Ozvp9/RLe57L9yKSJEarfaT9fORcdvnUc7mxqTmu3nKJMBKdrYa/gZdCwj/2kkfhY
tv5nE6fPFcdIn4oP886OuiJyZQAPvC/Qtd3BIYZ5ber8his94gkW4uoKAXQuAIVT7Ny/i98RRJmv
8F5b4+dX+kTcgh4juQUVjc3af0QPhJdo9Ut4qnOyWw9DZ/pK9auI63sdp3cujzerHG+sKRbVBJJf
XMekvYzeSHmJ1pOrYLdWzNjogO2Nxr8y3rwoeI7e1ezYfcptT3lKdaIvw8lMEbuBESzrfnEGhqP9
IkO0YDuYPfjXXwIOk+2XiA0UfZwiTnJmtCIQaIjTjxrTv8bPOiKUIEOtjVfOvWfw1S+9N8dO80m9
NOYOEp4LX4r1Ec4AOnmC06nK0jR2w41kJWgH5RDyaRI8oqEXtKq9/m/kBoneu77ChEpJurv25340
kSy1Y6ItPBRxj4BCgzu4vNcyHHk+beXyiDTCMGpKsCCYT9+68mvD9mcTAULqvJcC7H/oWrnIfA+l
rfLr07TWr7zWX9VvoUufvNyc2eiJFiLSAO7G/kL8GPmRnyTKPhu1tEOqwUYIZAJfug8Q+St/gjyR
idTVRI9rlt/ZKNA4gev7oGqs+FJQ+OwaJSRaExqcepKK8cxFjsp4OOpJclWiZOOKCyotBfF6BevT
iq/hT4JbUWFbnJ5lkkBabJyIN8rFqb6QMutTCNsFZKyV9QTbfanxZhAANWyj4ugsXxoVEweZyBST
EJxzrIF835SMtZ8s4zIRrsm6d5repHDXOMYPxvOLCJZ0I0NgXceKgDP8M+ORPYofXOWim5Ztn+dd
LwiB0GnB1kmEHXSfGpEP10jHQsyiwpf5FFop1pZPOLQnvYREHjae9Uklttf6xY8YsTVqq3PHvQz+
+CznZF0h2WB+ixZgXiiptSkeJ904dnXmgVHHx2iSXYpKvOS4APj1iB1mp4w3x136L2UDQCPfrBYO
rRMCom4o2iXNGgQlKK/vSTxXuBysiI63WTxaexOvSXyIqUWvA4FKGCE3HVq+LnPpN7QhJPse2x9Z
haIMVteqxsBUh9PW9S7dX+tWs7ovQ6djjQBWbgQgXNc/llKflh91I3yzqQIik3jWGS9JoKTpSTiX
hnmbNJT9jgVfBWSYh16s1Y8OH2JzBvfI1TY9V5p56rw8ry+Sop9rios6cBKy0Z4GLz6mNBzKlifO
nVvTw5TQtmQqDeaiEATL4rQi6DBC4u50jayUS+t8Ws8oZiWbDmE8NOjVGCtcrVl3UgH3kFbBSKHD
g5Ea2TqjRSb054JRSAcCHy/BcqSxKASO5S0vUSN30ewgGFAP9ZPZUcEfhFEm101bQ0VHzWHSwDje
W/kl2f8ULL7gJEAZcAq601RbNERSD+tp3SDSrXF9yTyu+P9sBl2EMbS8hzH8NwElrF/ZagRxnQYZ
cfNerD3VNk8IbJQiiONd/iUI+XmGFKZNJ5FtmJLlhxb/YotCDZRDmzu/wJtL2p39+oFXNhiIj+RY
m7WeDkkVhVQEegtThscaPBuqzaQM3hidfaBdENxus5MD14HIM6TqHX0E+pHJ+tDAGzG4MR6JWYFH
yJ51g5NRRWJDBRJRjNwfa6FVoCExcgV+m4nB7SVBHsmGxhsRlJjzt1Xk/4z7xHrZKv4b/VbWT8Qa
5Gq4zFv8wx++Ei8OWxaLvcCSGfD4G/ecXtQj1fJG7VsVVi9rcZoGtBeUNokN+VdCvWiIGWeA6GMc
4Usff+pA4zAW0dwqtKSVWllkNCp8wg3EeHKXkvlJks9rx7kB1z0p4B7wDLZEUHYUXlYyvTUQGCiO
TBfZScBbhv44C163W08sDqEdEpcsFXgK5jXf99Z8HBImrHG0Q+lDx61TCrO7cSxHtjRUAQHgtrUn
zgiC3LrIdp5dUc0iJeGz7VfwbondqLLX8s2OanEY3mfkYvSL+k9IsbaUKDBqUleCrBSi778lSqhB
LRcMT08vrKgQEee/9M4UsFwnXHf8I21DOMXhYQDnGsWYNvLuMFaExB7xiJKCt3Paz/L6xDX0vpmz
qNCTVQ0H22upFtzgvS+qlzxWDxP53p5A7VgBLicrEO2eLbYfUqbPhOed9pKb6GunDeMz2j0mcjXF
WRqI6qn2vGJtMDK3hL6jGbVbmng5+CWCr6AzTyOHklukHGWZjQvFt1XrDqhNCHlGgi6NQXys9jjA
apIbCZzAxim94jdEJj+nma8XiVcDL+BbiQBVA68QCcCu2BkHYzqbpvDguJ219KXI0qc85J/GTUpd
HT6uzvb0KCzKe3KAbUXxs0VPmyivGKNgre0EI7uoZngN/+h1cS8FLCjSoz9TK4ETql4goaBGZamr
rA2v+g6QBHMlrdHjNUrN/Vu4xN1kap3mEZehZEakbSlYmnL3TQCkHvxGucv/sqa+he1PZZivbewA
hEoUpP+RBMHttHkXWQwtl1ymiUbA8RDu3ga976iUE03mC6o0BN4Txc5iCUTItOlwkvP+mYkJ9yfq
RrP5Fvb5bYn4IIbZdZinyySt54YcsKWznI53s6AExO6nrwmIZ2md/w2vejGvVjRj4wW5CC0exT3g
at/nLlE8F/3qPxittPwFcwmD5+PvACFBgblRNvU1ZSnCt7TwL2hIIvEu5Pj/KKgIE1af3VnYGJ+g
68wIvxzh36o+tHRLGHWzOS4MNbub769ZU1yoDC7NBVvOyEBmg/49McHn1TxnfUOf7zRkBxnnHJOf
vsS36CiyJuNZZLM9+h0VynlxhF3cd8/8Ly78axSrF5r+vJJF4AgEDqYXbP9caYJm/dYbjRLSkWk2
vRPR1cRP89/wWw4XVjDLvojAgDXRPV2lB3Jihp2Hakl3rbkivgMF0/GGNyv+IydlcBqEQ6tTYMU9
brJLk2ylWDqlrlz4TV1WGLJFfZCAXAlVcoTXtXIwQhA8MU5oNbUhxBtyVOw71aN/+XtLqrMg1amv
BPH6r7cYSGOtFSGlzMSlwk+SNU5ORkyYvIo25HcxBkWp0zalG+5buIJLyENURG3lgsHYMbtF33o1
2Snzt3GYLdqe480SdYuaDDwkNYiNvqf9ju1orfTcYJUeU2q9MxsqP10ifFxJVkUnlXaNOx0Y57dq
WXvoWnu9dXDHvA1GKVKqJWMboxkZPczIsvcocxWlPuugZNaCU/KwgCBvIk5QdFaadcmFFEuwzkAI
5U+2CS7UjVFuqMhiSTACNtmhF40c0+iGh6RwiBwcG/ixDWtGDExb9lBoAOyPPgHm0sD3dukqO+Zt
KIZgNXENg36J+b3tl4T87vpdYrTW+ErqX0PFWIqpv16/G+qxk/9FGg90cx9NvhqzPY4ztzUw9wd1
jA8jN4QpGgK63RfLNUhJ9RJRhMm9vA1St4zSQnKLvlayqUBLz82ZRdgT2tl+Ls4UvAVQkwuJbxma
oiFpFNLHDvVwF8lE6eI2rhOgfVu1UgQljvWuGFiDGJeQMcj06VQja7IbT0I0ugo7wXpO3FVWnUiu
2PHhnWvowct8sDkxXepKt2LZEncKZooBcU25K+bkvKl6tJKY02OvBUhfnlVZc77PbdG9TH9xlNG4
G+1zhro3n2JS9HOiXsXfDSHfgnVheUDHPegVazfX+jKTmftJw8RrWoq3fFZI9tqTX9tBmKxLsuDO
bAVnEAd4hudCXv2VWFNXYMg0gOK35ylE+IajnIgc0U9BuWlP+dKqN52NE77/u0XbJc/hhTVvytVM
saerxBo9BYw/vKc0pQ08AAS75X6kUJlV9e58XtCCZ7TglC4hCSVYtRhS+u94ijZO61l/t5ycEIix
2Hq9nKeiO7HWt8AgqtuSr869EiIO/u7YPOwouya3OSGSdxHTDcmWRfdeirH4YYnnQj28NdMyjtME
31IZe6e9ikrkjlbrirrodm7mG39kCv/+U1vR7hEqtsv5LjMImg7FTZ5obNplE8Py95AWV2FzlNXj
ozy0C7PqVWE/XRxycPi4qhe2+F1mT6OMwMwNoN/uEafCKB7Ljqx+yyVucVOe+2TgW9xlIsCGliyO
hmOCvRv1rct9rks7S9MDW8DoOo5tkJ+hDNWEZ3vYaRMdoZipn3h1z/KynBreWCZFyIRGBp01MVTl
dNHtX/zKuRe9rYjwUxPqArmz705qz8AUzpmvqeoFkMA1mjkrcq/hHlLIITMhakswXJBIOsGRnd6s
WRGGdpisuJVQs5vKEUgXzfz2UgPqyH6Eos9LOvfdIQFdaGrGYcURDBSIzILGDwyEzF13VNgIyL/x
0cuvluq1tqDqQfgdfg9AVEV0KdtgtqVc2Y0u2gZ7y3LIc50/iopfa7r/HV1mffxQQvXD1APF9LqZ
zT9ZjZkaJoIXNUztkQ1yzwZZTEcPfE8NPNds6ZNaD+1qnkOJPS7Yh0XoQDpp/uzJjphgHhHgMOQ0
zuAua/ILplH0SvzQy5g4gODBWMQ483I+Z7by1ar/ddvjW+p5pPDBtqDzIwuEGwiLrAMgL56WH3RT
N31ztUZwtvEZemwWs0X/yECwQZMsCypVfvAs637z26iQPRimQn3B+dvRGw/4sI5deVUOiBw2hUF0
JceNP9BxUdTGcVIwfEOt6FNcS2nMy+yPwuhNbpSYgd7op1GYmIOLy4KrglIgnHsqb8dvRQs94QWx
OBuxg1iyO3tNMdvZhMda2q0mag3SkfVjSzXGYga72utP/UlNtFs0/54bpHUTN3uHl4hFbGIZp8Rm
S9RJj/jeztED+8+7nnCEoCT0Lzln95WPxy5dP8g6PquXBGmteOFvDzkWCFTNgUayKIvJs423FAt0
Hv8DmKeRt6hxQYuvGMtXSJlJ8dSxsgyF9G78amI+4q/STYfsHFXroYb3KBBSG0qvhgcug9MdJK9u
+Cyp33QCSB31htAaPDHcJWHrRAqXOw17XDnZMhQ3jFWMIRKrlpaKKVk/NJAmBNxRfc27tWmP/YeI
qTinNS/X7CPxZZGPy3t1lWXVG3NIt93iS0vDc+TcwLhNhDpo8j4owQpq+TGfvESgnO80QYP2ysGe
kFv2Iv0XukBt0DkasDL9iv1RG4KlIyDtmUN1TCcvMiSnwfGt49ChmhNiSzEekkg9hBy8ByEczhL5
KuZjqek+WLJVYeb0Umrrj/isZ+cZn8jqaKjC++mkxdMRKX+YWl9DTmdzT7L4nwD1Lu33DX/l69/n
cMYWc2dx+MgPZkxeyxS+qJX9xUD21S8/XalRKo2JvhRfTd19lrP5bIOksxykI8fAdxTSx1en+9zQ
7YKcsyWUbPZ7e75TUcBuA97TbNE92+ju65XRkz20VH9xZTzNvtSdWjwY4AVa6gj67mQ9hEtriidA
/ScOFFkvzyY0wxK8fx9YzlLrlzlhesdDMprDVbOCof4mj38cNTL1dKlbGyiZWz6lQsm6F2FIu7tI
5NfCBXtu9HPGMmhU80Avr4Ip3qywu5usAn7hKQFdkHg8VeAKZSfImPgoexMsFycHfpCGGK+p/eSj
CeGL5BCWtJaYfoU5vr7HD5MfKT4TluOWNNXs5vlgK4wcq1K5KltPhsi6A3ivH7RpOpBLpNipVnVC
XyXXROVQpiiv4qcmgf/UI3dip4GdUZqctNbIGeNl5qCp98BpCw3cC88ynGQ4YAHHO41ecsOhzkxl
K1Hdiis+9oFjPHOaVqBIgLIFUrcsJlPS5trWtXy0WrZ4u1M3p+e66c5Y7USEP/moNKwwW7ocja9l
EiggpTAIWmmeErvqyefsDN/MBKTcznvTQl2rlZUpRabCfWz8sQ09Od0Vy8ZoPDWqdcZcf14rOBRH
BAWLhiFDBidEaEt+n9df4nvEPiplH9VjcMRHPHivt2JNEwvNyTpieNvjv79W5JRgqK7tbHfx6Fep
K2DhHXgH6t6G1oUitXc7nb7xv9ojysx7G8TmE9f/1Ko7r9jjCsvi/4aJCHE9uML0qcUIqxHvrsXw
NUNGx+j9DpgqhQ/9n/5V0ilXc4fSWB+biWzXOAKVY73+MS5goDNrvC1Mu8u09WbZ3T6F9JXjNzdR
C0VbE/l0diNJn3rXHwLw4LQVOF0JYrLgZdC/TXk86tSkzjTBS3hgU2u0tSv52yUCVbZPId8Mcv0/
q5jIAmAdOEgi4lvZd856pVj3UtgHCZqfVn3psfpSVeOzsLA3WTSJ8J2PsGWJIU0ShdVhs9fB6a28
4rLqdkAt544bIOnYepfvbSMjjBbVfvqBv4CaLL+w5H0Hhi/TiASREWi/lYFwI4mmBSoXUD0smAKD
TXgcRfFoC5QmgOEYY2rYFE5GPFUr5/a85R7trE2fVd49w4VIRwin1bDllC2GQ10HyxSAgaNyZ2uC
RUXwOVf8ZEh8wS8fjTDtOxahaj4Eon2J5PRZJNVDn7msW2qFI2qoeQmJn1W9eafzBy+VtRGcsR9a
ld0mxauMm08NzoO53gxRvuJvqnp+DlnZNYRfh3jxS/XbIspCcm7XJbTgmHi4YyeWPlSUnlS5QkFz
SQlq3S3RITYaqp3xIlD4KXUc/6Ndxl1QGaQOq5vJG08/gvV8uYqrORSxCst5ibqrTPOD0F/V6wxD
a/g9jsu9PBiBhb+xqv6Ehkba6f9OTkoKmV3qKF9bOTbZsnJ+K7C+loE6niUkm7WjGPWY0pA+ro0v
p5Qa1FWQRNQFcN6IDI3RcB0ilC0EIHqQKqqyNW5dq/Xg3mMTJrLLgexfvFsJwWQFPAN8hGdAUW3i
Rm0KsR8bdnRYaE6GdyVO4aHH1FFKtJaI5XHry53RIMfaPBafRIqPq57RAr6QNpD2Le4azThKeu8g
VdKUglX9YyYR5kevFn8pLPyeclz5GzyG+GyVB9KIk8aiY9CaRomNzmUbwRd9Vb0Ha8QDagUXK+Eh
YW8zN1hTiAFgUttDLtiXdet/bdas1qsItScSiRl4D1zZFZy+OQux8p2dVsSxJ/GfNLAyOjGoRK/V
fwxwLClJTNqEmIPj/G7G8b1I+CjCb7HcsOJxzRw2MIdJLMBFg4UhtZHmV0tbddY8VAqgJom3x07o
x4OV/SYq6I4xM8nXkAp+rJYn8WOhrGIxYDfyFSXHwTqZdBU14F64AVbxdJJMYMpU/8rSB0AnFkQf
vIZLtATTgtNJpERTHQ8j31yFkqF/ZxXdzQBGtixgvWNowiC3U3rzkkWkQqN/40I8KhE9kwQOj4Ai
JIEetncDDLAu3OS+3q9YYOBkZcSENApqK6A4JtfaW/lH0fwVgVMkWFKFOAEU2AYxUs6GyuvhbOwT
659Fo8Qvo4X+cU8Aofn6rRfIHPaquzTf/4ew81h2XD2z7KsoNBai4E1HVw1IgnD0h8dOEMdkwnuP
p+9F9UTKirga5ED3ps7NJIHffHvvtcuZYKFWk+aBvaRufpn0/XktdhazfAagnhTafnQxtJoEHgAG
o+KF0y7BFjHxS33YIorCafTNjJ4nymMwKQJWQ4pFVC4X5Je59reWg8/yI5Lz4yKYQYfL0qqawAiU
3Sz+EHjb59RvNdRvhUVyHgGdcj7rsRwWRFY16YvTm00mK1uim6lVt1S2Q2oIYq5umQCQi7cwXMSN
SC6ejzksIx7ewk4T8VoY2qWvowv2fT17q3p9P/FPsg7X2WLLQEY73JVKY571tT5FX3JIdAgVRkbi
OA+gqkCwzt9Z/zhrkk+cg4ys7ZiuqAAWl5gs6EydQAFBHFLNMUkbsh9Fd+pMFBnpx0q+sjkPcks9
mNW3REFHTR/lQGc4wYpRt3yR6gsjDwODhXcx7zX5VMwVA97OmQGAQXLrkuZf68NmQPmNdcCbs7cg
/yvS6EwJE1yTSovRLXXx4ejZ4ZbMgbsPoer2TbnTNI0TKkSbmb91z9l/Kd/EtnvLzUPWUkZbYHYu
byLs5q6KggyaNqLV4+86VqSvTAbaGcCw9Qs3kJrLMPV80ipckIVvctw0vhPJB0AhF29d1nNPgjpt
7sr0Z+LOCDGX3zhcpMS8RCsZ3LZHzQ79kl9ibjhwosnY+0ICZTZh4WIeVmdOPylP8Uc8d8/QWJ9N
KX9+GLQui5KDXiZHbAO+3DWAEFGTGtETioJrcLQFfzfQcPck/aI+OIMn0H+EER4LIvjgW3c1v5K+
uWDqHzvFcbO91iGT0Y9q5OupI/1Qy0BPseZOv3EYbMKvamUFVzI/GwJBcgg0jA1Z8q0wYTeU7QJO
gXYXl9Q2cYLrWDMSxpyooQKRQF0H+0GJog5q+NmAE2KyfNNxzLWxiUO/s3S/FjkMCbs4FAI9/kxh
mlCNAc3Pqkzf0HIc4Y/3hoNJs9VS4cSZ/tzxGvb4KCJzYPQLa+3MEx+fRIhkzZIedUa2D3LUqpGG
k18i8EuHmi5L2qwHcO0hdemRoyOTGznkbh/TKs8rzdpCxEr8QuAqeyrAgVaL4iNMoCWu6SsEs42O
xWxcCUUPZ8BTOjMhTBSEGMRvirF6vIvK4zpzL/lPV9p3uDTI+bSCs89o1MNQvuxnDJRDFYIWK+Um
jhmy36f5NQekEzV8cRKcQl7aiT1I09+GnYJPJGo5eEKPSqEzh9SCMSboULwf/i1R4pFHoSDkEZ77
Hk8gPSeW7CYibYaMyy0WMPyOxU8R5+dYe8/nT7091uLRrO/mw40hs9UWgtdQbtlCoZt28anSa0dV
fziSbBWQWBZWiH9k+SJZslgjB1tU11u+pbmj+qW10BfnU7bmgUhaBTeAj0u7YWek5QOF9cUKM+j/
lJIe8iwLkvDVaN8IJ21J4OznAXE2wUewH6mkStrMEalQliju6d6Am2FBHPbrtWIqbc0ztSG/aYym
0clOtZFqNz6SIr1jdnIUbmDOsO8S65RX8cV4+L7wg4vMjoFCWycBNCpvzwNswpWJy/k7h1GGSslB
GYogIendI31OW6uaD8pJ3wkY9ldaGCir3nkZpV793J4TO2dzFfLrBCwmKUhIlhTUzCA7bcPQDgO9
emVCHxO5WErhG50oBTZgIbSCZakgig2n1JMApg883Ok/k+95KthYi7ITlrw+Dk+LHh5jftRIc5zI
cD6RehevpkqjaO5YdFuV2hezyYi4ehLTQ/sxdxkBYBBxUI9NYqYAZOxhJxX9IX85yLJOeRTSrtaD
EjOD0aC+quRb2k2wJmGDOxJFWjCNsASZ8ss/lL4R9awRcFKtGx3BfotTo1R+USn697/91//83+/5
/0S/qgsqZlSVfyuZIVZJ2Xf//XdZV//+t/r//3Pv57//rhuaSq+KKCmWKom6YkgK//7785aUEb9d
+keaypZW9R3J1dxpKZFHraVUztXKO2Vj3qBNdhs/m6DmY+GDISdeK8zO2N1MfIAmD7UpNPj0MAAw
U4PdxPWMeT8Ipro7x+GKoL3hlIwjjtuFjNGiwjqk8LpQhO0IvC4yY6mQo7o8fEXlU5UrRzVJ4Dxd
s+W5qFa/HTEvDYQaw8UVp1s/Qho2SlpL410382WH2MJabr6EZAYW6Gh22pXheMvfp5mhe4a2Ph2z
q0I4okvybV7RJKoT+9YR8LL6UB1pMMwV5jVfKtPY4qq9rl1HGQUHS8q9IOY0U3YpcvFixCFkiV8z
J+N7A7g5undTdt+n+1RY75GtMFYhthARXqp+eenQnqepPsdreV5nmDXKuCc7eM1kkUVCdAgJw0Ma
TI64ItUKJH6iaju6XPsSAEWqhwqbl7G3wDgyO4c3nTIDPjdqq0hrLPqjyJT2BgKg9A0CslpvElo2
lIdZGoibc/KHNdS8LW1KKJQiK+uolcz0y3ctwdeP0qxvqJYXvfjBIKRF27jaUbtrxYVkc3qw6f4t
YBmsJCpnchPQZKXJYLnvDwK/dKkFPlYdinvUzW4u0xKgEPjFy60uodOpstNhxrC01LFifU8/AlJ5
w2hM2/ppJmy16D7M8r7ZmyKnXnJD6zj6SjQGqkuAK90+F/uH7+WxYSZpdk4X4OpZeIn9tSVJUM3e
nCpMQ3Qv5ld5lPgcsQLs9S4oVvSBHdgYNMaOuVa0m1yLTqjwJlyEsXEiknrGQcNKFA1uWGVPOBMg
DlzasLovGDHQhehCFRLYS6g2WvyrihQ/qSy/rj/XCSuNuVAkx5POya7TJ+Y0zETb15Bqu3zgxxdo
2gS23CTcDXJ6NnZuV5l0IKDYZCzxuXroUzuc5TMU8ULlT97tarwa9fxm6qb/H95r6Y/32tRExBNF
NlRFl0xNV/54r6Oqagy5znXX0CJ3UHQ3T6jbzgdfvjJG5xJk4ricN3nfwDB4TGNJLwJzVDlRUd0+
awh14Gc5Oe0GHhqx+hkaylBTYBidjTMBFCXpmhhexKlCLZHYLyXH2CQcLRUIMOyFWx6zqD7tRLIf
9esahS/S/khixDfa3dh5BTpWEy1e09QIRpHRP4ep9VReunlgZpaeSmXXX9R0hMxNikTLbY0iG9w1
wgxrjelMhYu74Ghvio6p0yq67rN+dI0vKZNO8dKeGd6U1urnEtdHZgqjbt5hO28krTmElzEfz9Zc
no1ZPS1CeUKgkxVajDLoVDnzQskjauipPw1pcHJdtoGtPH7kv4CfLsRIsZg8SkMpbYi815rHbV/b
bc+Fw4zcERRCBWG4OLACOREklRmkz5l+oWihVg35MOJYTmN9KrIVtRRG5beyh84M6Td+3CVluoq1
fS5zcYTdYQn78LzsFaXw1+273naO/k1iOMhPEw4Zct3xahu57Oui6HNMUebUk7vKn1rBm+vfnaTt
jLb20sJwBV9OAC8i8keW6EMU9MLAXIMuf3SHd9ztpV0GB7sqc7ujFbNMQZORo9BfVau44aXczAnK
jV4ArqoDs0OKcmtnMdsd8+Va4ofKQWXKQV5KQRrOAc7OzdTB1OTsnlKzEG5zgdhBek/FmDGf6iQJ
b9thYPkAUfTFKMiWLimHWB84vwVqw2Tqm9OAKyofE0aGmBzdIv+H90SyHu/Bv+5/qm6Ioqqa9DhI
EGdE6d/3v3rt9LSZQZ9JOO97QPbwrGwQyZ3e74vfEQeohL4BlDQGXqObeymkU92lls0bdwkOf9IQ
24bl0SirQ8XymOJCiZKtxSqZskomcXSANGcqlMZNnhTn1BIbbtX1LqoAofpzLs/cadBj7IosuPLQ
DRhtw8HYqUSmS74Qie5JOseY0jb0d6RBK1nB2BLetJJjbk1HsSUDlvDwofbVArdEW66qi95kl4k4
ezVW2MT6c98FjRGfDbU+/UqOSV/sIT3sGS+D73g3dxzM287VbvolSTgvSs8jwG9ZCB1NORdTdYO4
xiV0yilyM0PsG1D4CupP+FsBfW1VGzcCwXy1eHdMa91Wb615GhZp6zAs3s5peFjEeDtUoSPRBSqN
2jnTwktXC1eNN1i/RAInply6VinEGg6/My4Mq5KuMKIeAz9g4tJFAEif36vQvFltfzUz9VyKaBJd
YEnpoezH4ySU5+YsK8rNFB5PVRssWv4y9/1r8RT7AklpgaS0xUAjMgEvba8pz12s+9enuUsO86AG
ajUF0Qod/qL3/Ynu0OPj+bQIp/Esi5zGwm0gTTl9eIBVYHlYiHqb9UJQDR4h88xwJwHBQXt9Fxlw
g5cnayMOP+nIfNvBkJ9tgICSzwRuEmx7CDIh/Iu/Xvgl6/HA/ssD/VjrRUUGn2SqhiSr5v9+oCVO
CYVO1XgVTNp6SMtoqxB2yZjeQRoEkadtjuCPZo9T9tPOtObnPNVecKPh++30zqfjAM1J5CjX+kgD
LCxZiulaHNwIWcI5mkl8navxMh7Korx+tMzBspduVO7VbTcyX53Uq65rdjSqbh3jDvqhssyO1djW
t2eNVUanCF480jBs7M/dFdrMKhiQ1h6R5PqoTMUp5zy2ODKZ96IkqBKxEFUe4ebtGPaYjSY30US3
7Va3zmS3r/1msqCgTW7D895K20YIXzRReVZK8hytcRPWDXg1ZFdGTgktm8xTkW+oueDLime+MNby
bESH3jXVzN2FVDWLNPReMJFdg1GPwjzA8zGwWQWm7BKS5mR4zZ/OGwb6rViiB8y36l7E1mbjzBLv
wlW4lvUpB7LLAFeS/UhtgkH93USWrfkLHKO+9UMKC2LDwjWveNnPQBZBlXdqOweGKnAzlbZaE24i
iPLluayn4+yoB20g1Wj1O4G1oeVj1AMI0tjpVZMK0Fa8IH7eTFIkZiW7Ih8PLSUiADx9L+OHgdTk
jDoxEuMRzcFT1tJXNjpLsq/69mzJ+ZlZzympp0DDHbSCgUEi70DGLTRAqILrisVGaZrHy9Ca4Oyo
eoKaanByGnsALlAn//pZVlXxj2dZ11ULNJ2pMvs2eZitf1+clX7VB02JcWIgscncRfrH4ZZJrrbB
rZ3YKtdfIVC7Ciy3zO0v3RsC9wxHH5RT1VpnEQEwB8wKvu8qD4iXXf1UN/KTGq8+VSAY6duOyJ5O
GAL9eTwoRok0rUAhEwleUw/WM+esO2/hi6BKCuoD5qJcZVZYOAPxmHY34VoRRRbdyTgMcx1YrsFU
G2Ey7NSdxoMVPUJQFpVYu8kv3wwAbBoBtP7bappjkQM7GwsKWUNIBMDmNWkjXR4/TvmxaF6TPFEc
vRH7jyGYbvXKz9DqgKRbsRGGd3lePISHkybhaHgYNW8JBuH5fUwuD5JUBOEFG2GH4Qn0h0nMr8po
QFQD8mFDNDgILND2MQnLSJjM7GtKfCYDDFsRoIcDXVT3xQJacaapxq0RNKVeopwzvRQGSP9Ghgbh
T9ZTD1SdLCgap35RhPBS4Q9TgVauPPB6fWoYdyslpDh6fHH/KCr15eiQWfiCk/U5AYfNqFDSXkTB
Qv+MTjG29Ek85DWXj/VdxvXai6RHKUIAQFdPvW1EnAw4lsRUcujJr8Wa71qkPocoE+gZZvZtTu8F
o0BYFZt5jv12Bu0CqCfQZ5oosOOp1vCkrbvuiJnvpTfMl5KaE+od5+0ZvnhvJG/iQjUx7QPc6dBF
+GCex0581ZbxVWM8nJT0jaXu1Jt0reMoEfCPbTqGn8wT7Yni0TAJIN5i3nwpE902uKb2QmVX+LtC
ZdcJ9EXBsMEtvVi3GToatD44xWBTGzYEpqU0NWweA4tofepH41Y8tuNiE/3Kn3JVP69fasTYil+t
xQ2U4LlW7ZXhso93pA5RK3KiAYmnR5ZLR842Fb9kgwxRAuqwuCHJ17lyW6gRZfxpjhcr456KWzZN
LulXHXCGcdUfBX2fOfpQPdcM3evHjRMKGX/aZRDdB8CmaAigjhvlI9lSiscUaNvqrcfgIGl5bdIu
kJWMEbx5KKNjnMLbFVYXFE0lkBtYIs8mEEfCSNSkg+K/a2vkEbioJ+MluWPMd9QOzwnJOB0MqpE8
IgXuPDWuToKD7Lk7TolbnoS6v5QWiqZlbqxx2jPOOG0PSvg6APsOo7OVD2dRpXQCrUaGBpTgwKwF
23BCsPcVbZGo0mV6R6DR0jfxrf+tjM8MVUOwyk0m2PEJRGMHRggGLPiVz5z4/ICRtuFv7Rt9yKwq
hI+rHCwM9/lNWglfQ0QGdBeSrYQILiivxVC+Ump+LLkhz3r/PH5mI4RlvLaRCdE+MYhOCjToERGI
QXAtQbso+5y/S0PeDdoaxMFhA699U12g1ojgxQhw1RGfIfHE+QT2BELU83itCxJlSCO6O9N9rOwf
3rdoHA5DPB8pqioZW6jJrdGMm8YznTEAWVyhWjfxFR72g9/6geBPr0nuVtQJpB/9L6Iqd76su96q
99Wo7sCst0YY3vFj310y+KbpCQqfD2401iNPC01Xetdm7SgnxREgOVgJ+Mj0ibE/bsgcuCqqw6OE
+D9sD/88m//rUUfXDXzgDEwkXZHYJf446pThMmVNjrIq0jrK9FCi/jWWSOOElZceFlO8quv4VDN4
VqBJwI5XBB3PIkGXYpt71QvKDBVLTc51dpDCW+6Z146epfrQVxuW/WMVysfkNMIhMx3Znxi/vonb
HTSOk/KmtnDVczt8YJkzuwNIbnL6Vzj258knmRxHarloKwdZnw5CCyVd3Y+dvJ8+aUy5KPSlU+26
7cXZ2UO+CR0CoJt93UVHlCN/YLIo7fq72GQ7qhi6RAcoiwPSJjUwm56ZhS5dYvR2muqmkVwJfGLj
Ri3FERrQ3lQ5dAWj0+3gSDvpIB3itWL4s2vV2TE6sjmyUxaDm2zmp6YXvSFGe2spKOmwEj5ExLXe
arKN5WIfSpFz114rg9aJXcdRLC9Sd92wjRjFfRDT5/wMQHoI+ACSD5gVmldRv4L9tDjfha95gmZ/
7K6L2h2WZ/JhrNopq3aOHs35bl+eF35++UR/HNyTB7GbKsS2u1jrLrFw5zf9a5trr50ivxa/lN44
sszFs3GzbqUm2RBj3hXG70xfMjqVy61gC9uIxqGCytW5iX2isp5ll1+9kR5CPQtC4jcd1PBpZep2
KgPwCy4gmMtYO5tNNMEtdAF3sWAzcIaSMI/Utl0shm2roxznK5gTMr1ETz+Flwj2YpPtaWmyJ7Hb
y80OKDp3+p2hS4G0QB/RvW73gNV+DBo34GTTFr/b3+gqD9fudmOyt0ZK5kTa4ES4EuH4C2yMuwPn
Dq9EUNf7G4HlPfDAw4xv+klNPx59B8J0xXEpHLWO8XUGVH0iTYgkQUA+LNiKSmzEyBEarsV3lqoo
M/b9Wu80EwQnIZqVfNIL2pa+YSFU0vkS3wqPY9tGmrBi95eQQns6Si5JMV7iIb9Q8ncWHKF4sjD2
5iYcDn/tao91x53a2i05COUchBK2zjK+W1qxD3HfRm+ijndNlPgPToHS0Bf6SPnJJU5uOAJ4YiOC
52MVzOy2zyn1PVhGl/BUdQu8DwEMwQmNXgw9cpnRNlM40vRS8ITtSBn6e9M1z1USc75fbGPKnfL4
uy2+uGma+XCIIFF/zAXl4QmcWATHag69NaJrTxC4jwmegW4thJqX/iJSOzi5M+h4MvIMNkq4v+KJ
mX6JdXGarOhlCNizLByvjAxF+VBN82Fyl6I4sa0cpwEUQekUGa947sIMDzUJ3CLOl5F6HcJdwU+f
nEJSHmLvYtXYT7Brhf3uarZsT5h5cj+4ltwkax5M6Wd8L9eY8OBuToXNXy+SsmT+cYY2VAvNQ9IU
2ZJhWqrav5+hq6pD7My4txQSpOan9FE/RKW7UmwT6ruaDCIjS5krcw/r6aOJoG5UQ+rAELUiPNtS
tn/Tunlftco+9XLcnyJ0HOWkaet5SevLW8lnU2D18znaNqSNUg0LA3eyHML/eip6gzC0IeiXJtZI
t7Dx0Sv8wlCQoKsxJM6RQSCbKAw10czI7r2nrJJ5d6373J8Hja+r9EaeOLPJSbEzqcTtXaBlmsj5
GD7D3MvqyDfWiM9PD+JC4hiO+2sKSo5zBVnkZpfRLz8vsa+jFDW/4LhazU0p19sjz5sBnqu94rkL
uX3xZCSx6DXK0zjOdssEvugUt9g+2m1y3zTob1FrbyVOptx+1VBN6oCMrNxu4U9JsOEKiK863kCZ
hFkCW5jrwq6nOzMiapdIB83+LsanfvM9DXjRStqd6sU1xsWZCqZLneYax4Y6ut4xRcNpuY7Wc+2v
S+0P37KcHYArHuueLoFuOA2ccWgsPnPvrCpf4xqY3LgHQNVo/d4AecCVhjwgdS2mh/fVS35qUiet
u+08U33pPBmLe6Sex+Y0ifLTNiHcsfSCywzTpWPNCclJZ6FKuB7fM50fJQG4bGPJk52IeFnJaxhk
ntpt+zHTNpRN1GQB79Ckt0wAZlMbzjKz43OkmEo6VHatSeCqwvO2LZ/LdL4pkA/n6nOAGDa8Yl+/
x8LyJEbrrTEghYMp4Q8IgjRboE3xM5bJKQLkYni4az6QVUyhlqj/YXDCueF/vyimYVJbrYkoYrrx
x8RcS5pq7EXijBFd9EVEPGorAkrog5Ggay/F20WFMpxPp7KvzislQ62wXKIQNwoNGdRukWg3qRmS
ZZQYyqMxamaJcTDZ/6s+PRTCEoT+x8LBriEoW40SxJpryMWywxpvUrcBuXYnc6W0MEgRpBCrQFzW
w4x3g9EIvTJsn3XFDRd9KpRpAG/wpozrXgu4NELTqDS+mBhvPOaaxZQ20xH0H3v6HDOJFJJjKhnH
tZ9PEune5lSl8XHg6RHEc/q0cs/JX6jTrFn8Kgbxm6FX30LodVnU+cK6boV4fS6/brdfYvOBzLEK
N4B7HJYI/4Cmzmgb/J65VyR4m0n+Pp7ulsEfyT1hxz3aru0Nq/Ho02ylua+jv16dTIACMq6bUV52
6kCAWt7wluiRdjA0GWl3Oi1EUKuD4kyrckbyR7Zau0dEF//f9lVq/znqOy+jcEbGutiV1639W6yb
r70Ajqan12/NXqJ3db++FJdCMJz5M6a7RbuM8dsymF4rdKeFUrNOE4MiHh5bm09cKm2qIyTaON7n
dbsXKAyYdWPfER5Zifal3FYfh+bsKdmlV7STeosTg7mjJZ8t0TwXMsg5nRxvPJ8HNT2v9GByhfky
Lcyr+JSi0jyFHCFz8/Sg1+y0H+Jx0fzy+0Gzy1/y52uXDVAaywM2ORMqEJMjgolXAjLXnAtbul0K
+LAPpRwtROVTDo3U++stQ9PlP94E1hdT0yTFYC+TNUn+Y+xi4vAsoxg6WlNF8Ia2AvMMedDsVoU+
yyJz3emcsKUo8Q3mhx9FrLpMi5HcWUMLiVrjT0PWGSPWuM021tMot27BOTXG0hfLpdePvUfi2ksM
w1a0m0Zwbt49SP6y4i9iZS9I6eATMKqIfvdpuX11lT9oUhu4hFmd20+lxxV3xIoAITpa5u0OFgi9
LfsBLRruBl7X6HO5ShkFbt+MwBpgUUbshVRKLe3XtBZ+lGl+DahnTuagtPRg3MVtetFhb1B9tjME
y9eae161F5wj8m9V06AGgBwZpmeMnb8B1rK7afchomD5ZDb1sbJf4jyjoa8/yEfa8YamctJa9KvW
hEJoHsIP/Vim6cX86AWCE740GA9QBsORfYreI6P3PBpH+OH4V+nvJi3kG9R2iiCfq4vGXJYiF+Sb
DvTXJiVpu2tACSm5Bv94E30tUKfX2ti9rEVMJ6R5HNbxqBvbkBLBzhZz0mdlfnpASEphuDRmdu1z
5dqZVEcTwm0PiPQW3O3pk55Ii0huS/JksidboZC5A740SsThRS6gE1224CUQiHsREqdylYAENu9h
jWUbshBFMzSZkA3gfyvSANhLsTFNDrXlYKFxqluSSKhSGE3GN1gyu67gBEmxmvGrcMt3BW1/EAck
UgOnfrsHm1JXtjwPttegRRHeRQcs98nS7wlPpdJszww2ldfuKKGCoJIcAeeTckvRMFjJ6FijJOUR
ZEy7KxyoTr+sQeVUWMQep9nNQElGSuHtrN26WrphfArTE/dsWgfhRKbnPF6uDCadajA3JmMd6ETe
TLCC2NrDFc4OWWURueyPpR1xurp9vjr9HONBAJowkr2nMlqQSVVdIhrGRI+2zvJFfPL0UkUP82ey
Vw2x0ID5H8MfQ0khU5MJPl/o1ZqvZZc6mDWchk4ahtXGNn41PXnA0dlNdrUagZNcgQ275tS5lkF+
USNS1m3hxw8vUm0+j1qyLWi9nzNM5HV2b18p/XmaiugmCfmlXerTRn+nycKq/MiEWFZvcCAYuXCw
ehAJtRWITRv06+pbPW3ZsPirianSVLviT7JlVGvThQFCrvcpB8HfeeMHCMPChQsmqXyhV7nnoTJ/
oucJADceOunxdm8So6PDVoCfOu036Vcogv2hSyms56N0teB0q5vaFlYubs/YdrTxbCjd1TgyHxEM
kq3A6aLoM4vVzUwfZKECmOMN6iNpDy17f1C/08+G0XqTXmQmksQ08EgmNB52k4FWJ++1oTlL/cHs
mfxY5tP4AlSIikq8uUCxOI1tsjvtf3eqNLEBc3GCHNJsQ5oVqED1ZcLbdWNt10fKgiOUIR0pGtu0
RpBU1BFnBuFjMDxWca5v/acwybf0seWrL9JLfGuV7pSfsMVW3V0T1Se23ydJgS6CkrxDpiPAR0qe
sij6vKjAKvfAVOx2khgdUyVxChHNhIxAK2vwzeDukQTw4225pSId5zsY0vOpfzFSFNgKc53eBDF+
9/pU8xsRPX1JTvZz+URC2tNHUhDv8fC92vWaQNCTETQ2CvB/lbKwUg4U3DUGYE8spp/46RqzOQ44
FW4aCKGEtlWBOEqekyAa3FyU8EuQEqbSXaX+qV/PJne8NR2fENN4V2Pe1fFXdW6xAzY0ubhl8T0e
u6eFuj9jDXQzOamgjmOrwhnPcfK4zI+Za+dKmO9DBB4MI+Vzxt5uRoz2Z9i5E8hAIN0g7BDsIrQK
4737kvrGGSu4iY2tkD6nNHWfOuZUBHECteAu0e45vpi3R+G34FiUz0Q54DSYeqFx71MN28O0l8Xn
dCBFDBXROIzvjWn6IAYJEhoHpf0PsrOi/HHYRM5AoUPe0CRL08j3/nHYLCl4EEkYV34Jpq7emc96
F5/axjgLxnLlq57rB0KK0AtB+fCXFhoP1e1CozcnJf0Q/FhQ2xW+EACLLediueUR3hevnPWhXdIk
FukuMMQ9dvqX+VIaYhAyKmZNYXiFp6x11dVy0ZrCHTu4zNB5xoADrEd6Wq5ZQU0s5UOFlRza7/Vs
saEpiBNNiyNcdgRaBVQt6FqWZIRQjaxVmNRAHqkLy7le5xi2rvOwbJNT87LSSCf71M0EMvgQ/Nms
SGxeTMosUzop5XIygT6IFQluMz5JrXRsm+jIc3o4csW4m9dpqV91CksV5tJy9abQ5NtChkaWbLQD
/LwDEePvdOzO0mCdmiXn0r0e9+0914h9v/PNfprYHwrsD33cuQ+fdyp2zgQDqoYBJbcRE1FwG/NG
2eFxNkuTjzTZi7BhJDxlYl45CW6kRTTpScldbLZXBczLlPxaSVHwfxT1U835T0vWc2nK59SQz3z1
51QHuzcDKs0aW6AWnJU2wz1AXGZpYaiDAZnAgBRgQMgN74d0QymnHTkGZnZmkThOUlPFsYmNfaty
yGm4tF9ygp0j3bOkLS9xxVKI3DXiyOvoZVaoJKKV25l9wgULmjqDfGkjUh63ioyUQKisLNMWsGgs
xtRBL4FqbWTv0XZY0NhsdA/zf7dvLWiZh++a7rrSbXYRgwJwRqdX+WlBGc3gxIHyE7vh4WxyGWst
53kqqWbdrDc9QwHRi5P2IT61DXI5LtJ8Sv2cYk8mpOfamC54GvgzthKDxJeCO66hmBtDUknMUrFS
7CWqFLtc3i9MaUmeYiksnELnKDJrkAyCdavl8T1lfpAZuj9X8b0b5KfsYlwrY3x5l/wVftqjbpFw
LxZ2cT5OlDAJbre8xrO5M6zBVurLIOGVJV+BC9hNV+Q8DLnhBqjCReiFUzX6MAp9VVkOslEGFhex
aewD9I2AXsWCxKzEuxA5ImMshWh3fwzFzSo2LDYrtY+Ggw3WxUPEy/n8GEC1+jYLTdYWZkeuGCT9
+ryI+cvyurjdbHh9ZHnZZCDvcQSOFE+UGRTo7W4IE7td31qJDDcoF2u6xVp5jelLzur+1IvBT8Xx
f22LbWaY9A9sFN3+60uAIv85N9JwSqgWg3VVNDXF+Kdx5l+MoXFNx0dfUISQoPUQBwybiPlZ6L3s
sKbaQEe29GMey6KCQthcc9XWNoxwLLt74Bio40MP7zIImMvJKoXrIIY33PpSy6Sjb9zOJFwlLtDh
PVKgdnIy8V535IMNQzpYyQhi7nXQLW8IydSA+5MagQkQsYH0tkYiAusmv+dU4k3Tp54hCuWx286h
I2JJpyktu0n7ScPkNtO9HR/xXOwbcgslkyWtpmd8OFTt5DQizp06v+Iz2Krdcj7XF8HUTrnwpWTa
0WrfIR4OTaAyV19K1VG1/8fYmS1HiqzZ+lXa6p59cJzRrLsvYpAiJIVmKTN1g0mZEuBMDjjg8PTn
i9q7u6uq7ex9LquUGiIC8H9Y61vxZVypzQoDpIJ6OU3jfUGLiHSOKGGJKzU5rITlxUgpyS64V3IG
HAH9YsW9FyGNO6NK5y+7+Ayj2AlW432t5nsOgft8Su/oUHfdEDzG44+BlZ8p5K546V5sqQ4y4JRl
GFNi9PPZFsmjsOIoKViPdJgyIhw6ObAnGvGM4uv4yN46QhbTOcWdhTUDK2+3azNz2UuIxYzqeM7N
3RPigQHajdI7xf+Ho8WTHXMBJJ9+Ah0h34XPPhHJXM1WWlb9vlA/CXS9zx6cDpPu2H4D5/3q0PhJ
N2P1dm3OsP32YhbTTXEZIrksbvGv1Wa6BD1/mZKKN5KKFz9/1rygOkZCHz3HYQEmG/nmeJiI8hrh
DMB1CGMcB72kBt2xMN94T98yJEfdHTdUXnV3jYzvxaIfJ28CKX6BgGujCHFPjXO3OPRHidomtEhL
SwqU99CzuwtBKUq6yiiUR5VgUR1+DgBeJgd5H7g22W3PcvnuWFc30mDOwf/ot5cCWvcK418SRRKB
lcijYy3jgyQJBeIfD58DHnonXLA00Q8wFJsZx6Tkac1xTUAceNZzc6MJOk6f+c1bhIAUIPh/d0wa
ivRSZ8CvVkLOvPTYPXE7iYN5XI6+tIAqeL5EHAhWXhKn0IPC6/z7mZ5wTIkm6dYn/4MEq3GECWk4
0eOcx1x76Bxz8GvvgERib+xDDgRekyxRwphBtHqYLjUOstHdjT6wdUwWqAJ6jriYqV0KusYU7TYn
ERNwy0EUC89HeQAl4ZX9s+NZImgtPW//HHPqz1u/yHcJmpQW7wD+zMFh9Uj4jQNrxaIs88lx9eiF
2IGdmE0jj0RiNpEhUPlX4eQelwd1agZoynFAoDRdCKLLHfXE2mMFIattiGEWwxL7/bH2f/4keB9+
F8D/bPXSF1lu/vKf/3mnP5sn039+mtO7/vfzt/73P/3zN/7niSS3dmi/zF//1Z++iZ//j9+/ezfv
f/qPfWMKszyMn/3y+DmMlfkvaf75X/7/fvHfPn//KcRhfP7Hbz/bsTHnn5YVbfPbP750VvIHLD//
W/l//vH/+Nrte823MU5v64/i/a/f8fk+mP/4zQnDv8UobdzAFRHP6NhHTTx//v6lWPyNWRAqHOZB
YSQYcv/2b03bmxx3QPC3GNxGkmBSTILzt/32b0MLOY6f6P/NQ5GRJGEs3ERINw5/+6/Xfv/3Fe7f
P5b/h03BPf+sP8jaqJEDHApxkDCghc3lJhFf/8NxhIu4GKqzh0J2OV3ckI8Nd5abZDJxFjrtCNmm
Lucxehr0NPs8E3Ub3IrSsWYDpxogave1rtNRRtOXMjZzHmyAFnDrLhZdPQij4iu22WWiQLKLvnpK
pLjzuTgDni9VZR/9RGQhjKLUbY5l1jQeKQqFh74AspIOQG9nJREc0hg0Z7nK1p1XuZ19BbtXDf02
ZVzhvU9x23IHC2JeWL5oCJWOmHPSAWJ099d+XjI3KRqR9Y99PhHDDpoqX9mcTan8mDBt6q9paIoJ
TWZR+puZgbi9MM5E/RUlkLT2KW9D8zhptcK3apR5dEu3GwATIWHEFVrPAcQdB01lXUX1sM9at9Ts
QxVFmUApTw+4snIHcj+2PuEfCQ4q1RMft/VLZR0gslmebPnTwuqIDRXzZz7pVO8ZFLPUGlm6khdP
X9gzeqC9IXLbOiWQpkWvnga8UCEWUdSE6lYZKGWvbV66RfbTJdrlLQIHx2N8CntGeV2NMLQLMiR7
xEEzQCDF4l2nQcX/GdsmIZ09d+HCwPOP4rcsVzN7cG+a07dep0XjbuxA9hFjmiZV3/1FFNWp64M8
OxqfUJ9dA7SOCDioe2BP/RwpXZ747OjTGDz1t55ATWbz4YjNO2yMA6MpcTrcwvi/h/WxSlu21oln
3PV5nN3uB7JuR2EXkaKsd1AvZnNBzh3kVS4A2FAA3Okz8aiX8X1eFoRcadX0zqvTcfssm7UTMDMg
DrtfTonZlj5oVhExTn0CpTAwPK+7aqK6qo0QDg92t1DuxhELktURA2qBP7UI6huu0RSHmGghwKVK
JZBYCbY7jE6Nu1sEpZ1hOwJboNYu0ISHU6UMD/k0C/Jjl3txQbDt3Mp3BMhtjnk2Wsx59Fa2j7YQ
a7GXJmc07+caZw03qIx3RmkNr7GZ1jKEdJkJiXypz/qcr/O82E7lxNA8aAeyALqqLwSZi0kxf5SL
jNY36VYuoCoi0OUx5rXlF3Xs1uthBnA5cVEmbpa/JLFq1j2UyYlyRq75tySdK8GMp6+S99QManru
EKq0P0lbSCRHmWXk1xEUTzI9bOj2PnFyTka/zZ3qskLKyJy4XezwRNqFpT+MTDV/L3oy7wncKlTz
K8CelDab2Snmad9Xxo9SFpZxgd53CNh+eV0riJcGtD0su2ha1XwxD6tGutCm0CNJBQt7O/Ds4bFz
gxuwSh8yLxYk6c1rt1zpoqJCwLbAhBool5t99xrkxmUeLTSIGRC/oz/G5FyX0zhhi3DCudykRerL
a5WHGLNRCoXmqiJrHS+ZSeoISmA84Vbgx+CtN1aDUTYtiW9BTxAKojaAorjEZe6HBJp5Mr9azKDd
n4lVRYzHewRbaKeYVKhw5n64hssOIHh0dI/utRxjgH02W7offpIG844M+U5dK4v27ioiivQjHlxr
wKWukfeROC0GbFfjq7jsW0lW4mT9mHgDUqhYdW9Ioxj7x3rVevgZ9XH87CqvwjcOiOQ6o6BlfwiF
5FtaTaPYZtqvs+PQhLzPoqtIT5grXP60xq4T7YfWj3nkau38YBiIH93tCd2ZPZPajVtH6nIqg+4x
4YnTbPs1BUMT+FlrMLu4PbKIcPLY+LBiAj/IUmAnSkK1RzYeTDr1FF9Lz2tuUmMRbgWurPdVVIlf
ue8vH4HtXRQcoZ5ufJMzyVDOMD/1PprEZUrt/ZDImNxGgmsygMCzAoKqfdBYbHXJ0Tt1VT5EgKk0
ejpBsADmtDIzw3s1+QQPB55rV1Q6/sAp4LXkZxFLlpSHdfKHiEGj57IIVVmoSECU4wKxr09Tuexj
J9Lk4BGeg700DcK3ufa87KYOmFhkBzRSffdlusJZXgayIwyAkmCAp6DWnIeKeYk9cve85D5z80cD
s9EmYbd1Ye1HjNE2a+vBgIsfu8ift1zxJG8KjwxBf2aiGDiIb4Y63IRcUzR8WPYzho+IUQB2uWMm
NpzB3w07t0HHl81gHhRjxU3BFHTjuCtSx3RlfxEyfVSNOTm+uCnrgozchaSwOMOf04rXvsyfAsHE
UCzV51zYh249974BqospHD4z67xnYXinMPWnNbyUfJEGC8+AA9hH+ufCZ/kmUTcQhSRAy1aUtxO8
9liu7mXQQRoBdFxfZJ2Dz3cgw1A65dPMADxWTD+FgcbYtw1ZyNagbAmycRvzmRCyYy6DkmghokeS
S+G12YNp1JztVKPLYDOC2bqbBeZrJht4Xdxc/8qCGsCRY6m7eULtpzJ8L5ySzsaiX45aRs1xkgCu
HGuOM3f1WTtoc7fkYBnrqrld6BpJusuKx7ZAEBZXtKpVat551Hx3FhECdZFXc10+k/dWEVugKyBD
9HppkL/DMhB3eY0IBPwEStwCXksftckFDGPv0yhb3q3F/BUtNod2CyFirDC/1/mjt9bJiZCeh8lz
6atb4LblaMkSanW6NRjjqrb0H5d8zl85aeorA78Z1U0ZfEdOAIlshT4WTIk8GE5Jskmaj6Wnn470
eLM6CEYGNo27VQoYuAaiSNO75ccwuaeqqm5iUd+adSGYpGPtPaWafXYbhHvQJu85EcubEME3YOw+
2S6yvo7Qau451HedpI1Bu94erA/peyzueevmG59rqp0NtWKnP2vuhM0skJSSEGv66rVfvY+WuDfV
+TC0hupUBISb+QnJLeVws3Y4XkqvV0fDVFtVgHbQiYxZ9NM3w3FwJxTjCRnu5ATPFhgPXB82yPW7
csr+MOfZrzKiRCDvJmCYhWSKKL/vU2IdrmlcczMJtBkEJzsxtI6ybT4ymSjn+AyxaB8pxp+CzLtO
V8B/WYqOlqAzNvzDtYWfXo08Qz2FUseEDFdNPpUXqVO6B8eR3MKTPtusfSSiosGErpMsefbXAsIY
BNZvrk8HnUnjfiZNnj4VS8MA3Moe4pFqz3VwCrMo0Y0oX0ZtKJaiMLmoWxWTUCNFfp1I69+kUGiO
+JHGd84s+xIVcfnIP6nuYxMbXG1BfsoNHvS8srTR2RR/6sgtDpJa69Asib4d6zX7DhBvIcmwNNtU
NOFX6MflvWlwO4RL17W3lKSlz4sVgmq5J7nErOPwPclSwvsaAST9ZCeNrjmr0qXmcba2w3ZWCxFG
VZ8mGEcppz/6ZpJiK+NMFsB0HHIK/X6ZnoIFCvxGTyZCT9+edX/TSAYY123RKJQ0bAjf2qqI8HYZ
waxhHvz2R8HhPH7GlVvgZcYVT6Zct2RNpjGu904IWyjJGG7GInsoqoFPGl08A1OvLGOI96SygMee
R5e52NgDQu/d16XoDSeB9q/cpWuWTdn1MV5yhQdihw+KafWqRQGXtKI9Iii0xgoYEcw5bft+dKhy
sqqrLgyVaXKwHa0DdPhUfLRO+E3FogEqaqNzDQh/ytPzXcFCjZCoTwypT32t7F2aofvoQ2E/q7lh
zwei6bIruaJrB8xrndU4R0IOYhaoyXFOW3cTKCVgUFiWZn7+aG3f3TfZIiEGLQGPYVcdexr9dnS/
NyJ0CVP1Cpj/eMdbX76aHmw3+QJ3XtQ+1W0s3nIP6g4FLoez6QlMD7r5APv4M+ksuncxvbP2/Jgn
9PT1jMZTFUSiUBUxfDe1ua41kTQDNyxcjXjgMGWth0B3ftHLQrG6thDfla6/oF0s5CiTqKvqAt59
ZatzOzGKB82I/GD8MQce2CNwyZW7n5MJ9D1N1HUQ1PHOT3RZczzF4UDv4zpoHAKUAfixag4IDDyh
lVyKnYJq1DXR1s/8U9VBze2iaGKinPbQEmMB1dtlfJ00aHyCkZgluYqYB29Yn+IQZpIw86+Oqe9+
ia26LBqwvYTRxRhpzSvPBeLt5viCwFTUwXa8rf3gV8Ri0pfY9tNgOy2VQBZcPGZSforF/9EE0xP2
QT73omU0VpJbnE7JD5P6zaagJuWQH88w1MDfNLX3w5MBp7xDGorP6jOMeMrM+bRCjKPRXtPw4BTw
8bS87R3zqnW3sJPOdyAaX5Qe2NpNJfKh8OSE5fvoDd/9hqJBueIu9b2bhP/JlOjYsFCZBVPUVDC2
wjm3XqyutyvdeKXbQjjs1lA0lrC9tUv53Ezjr8UdoEjO+kTddeoX15yighKAoBy5IbnyK2kdFs4z
MZI9vj2AC8eSmfamLle5n2SP1jSW10EG/DEnJXsugmOPT8tkmGFC/o7QH2k8Ezy8vZNiaPLbn7lY
uwsy3lt0fGBKopBGMSt4ArLcYZVdBtVGZGgqHctmezH2TdoQBC3I1nIuGqiA/QvsrBczEG3WLkjp
gKs+p6a+DEQwbXDxwT63REmbPBk3PQ/Yo56rB7PaXV+aijSQRexFn15o5fHIcNQtuE+sTDhetv2E
2gJBdrbV9fKqyLJ1TY/NPsEpahw2EjOEPLqk5950D244uJD1MxeaXOPtA7cjmEFgrIzlw5rZrbDu
s68STNHqysuHO59ojhyZHpHgRfage0kQ89yYg0f3Ci3DaQGWdfHGFVV5T+6Hvx2Gnrw65Y0zGqcx
IpJ9CPlJ4OMyN1xu2iKsN1XQMK0ZcwJcquJmqrEwVbm7bkfHvV2D6M5fhqO0DX8NRNVtsOBlJZbs
OmkB9+LHAchTwAukad6iSj6mVQ2/X0SvQZdArpL4PeMweWyj+WbK8OiUtYCFwPBSZq+Bv+xdB3pw
s5ZvzA4QfC3fqml4WUrkmvnqtDt13rtwg0HxGfQh7guoYcxZaXEtlDjUbgAQqFEhsyWoTmcY336a
RefbtDnphclBWaXPU2srkLAgqRyNfFAmD6Cn0uMy8iM7Nm6kZgFpGLOkJdTL0UeqOOhvYvY5bqLx
lVoV1UTXEwbFpK0/9sMESFN0PuYfAggkQ+mpJLQJYlq9VQkJ3+QF9OlHt+jpmJdGMLbWIGU3xtPp
OzAMdDNxpglMcmXAmRicQfH7JO8sROpSFBdJkU6PDkk41ySkCQoYh0EmI6vnAskiXefy5fChsfpE
CptJf7mrQ5/gAGcCCxMlC9m5hSaKMfPJNovaCfNwaEhoE05wZcK4O54TUDdVKIiH8EbuP2xmCyPm
LATVmfm0aZsx58VqNklE5Mz5Jfo5EEhjlRIzs2JkZF+5JgofWF0OwKmd8XstQlLjVCl4ZGN9r8WR
oD8ALEmRXDPBmZMTG9YMBf1cckclJe6/pqadDvF/3LmD596tXprc53m4FI9a2cEeKwxNN2vh5xVv
cNMT9tF7l11m3VslqGcunblAVS4bH95sybhrD4EJfxbt3DUFBCLhwtivPAVJQlNFrAX7gnln5Ort
4sCcidSRt3Ec9RA463JTiPq5k956rb0ge63AJOxSX+FH7t3hiSzTh3adrpk3vHjYEo+tR7G6YMK5
aIr0OYfny+dNHx3K90WRcgoeBnGLxSRgY/FS1+oBqtTtaGCtyXEgjY18TRvER6u8W9+yu2Rn3Ebs
KsMh+FUpfSXoDKbeeattgF7H9ldrXuF/D9tvFAR3WjQtoqti2QrGZruwHpqtBxCBZg83vvFCzj1C
CzOZ7wHLy50XnVkbfXkai5gKP1Q/YLegaWIPzLARSER5FoS14GMTBv4Bi2wbbyb0IsxtGCtCjm8f
/IAZythO5U5krsspmRBX26ZIf2K6BuWvZA/0kbwqPVHcJfQFd0FD2hWVESYfsyCpK3C5cLyGQjO8
a82uS8bqZs7Jm6xrsvQc11dbr5xOBMYxQcg1mdwty80ydy7Dqr1hMXKI8QzJUiE10g+9xzhodAic
sX51yIHBbE3hXHvp8CK1AYyyliWmEYwgoQPXO/R9zOohVFDBpnQOscZa+HiJWb8NM1KuyabPSnL+
Qnj/7vTOnSoJ5dAR1MmBuMVN43qXUL1nijxzOzYRJxt7cVqKO+azHy1snSZKb6O8flDW2wsP/d+y
PFZQOzZ1o1nTRjzXx9IhQdX7cBzvmnlxhp3EeRdJ/CYKwhJUocBXOnTCbXmfLsgqw+UE9+C45vG3
cFn30i9e2MKzAAKy6A1HvLIIfmd8oqQXKCj4K/iNY5oKULjRfFr8/MtDJVyv9kS81sMQBA88dh4i
J3vJou4LdMdVywSAfGMY5/Vy13klLMOVvmSJCHspY8ZdxfIaWLtL+vgUMesctPlsQfkzRf7Wxzn8
u0hvfLgAPqwKRxDhIKtfukUMYSV34ADttjvQGVO28PEiHd2ptmb8BNlpCIjcVLxHAOtwj+9XK48e
g3xftfez5z9VBVoBPwDfxhjzfm6cW9b7t2deg28teuQcuarG3+PZdxI0H8uUXg+NKi151GILLgBV
B9dtH30rZPyGqRuVfMfKTY/QDdknbNlPuIcsicI7QcNHf7K0+CKI0xjS0rs0rLezCZ5amXPoahHp
18EwhxctngzdU0B2GnN+dxerCTsN2MzYHlTrXicTVVaXko4TwlP29XUZd3vfZ5pCJVmQp1vmgCzx
a/M0+Fa7CdEZjc4ukgypdcuI1lHsD4L2fQCMTqH5ksWk1qj2o1p65AX9Dfqonwgtcct61XOpetQI
/r63+k71RLiRLs5haHcTI9/SUTfUrG8qVA+VAvKxMo+pzXs0Bw4wNlJMfQ+OifGGS4agxaamswLj
e2fy/FukMRqWPU60pssOedt/tlNW7s9jeEocIsPOgPWGyMTCJh92SD/OwL8uy5/lgA3LFR2zSGrA
0rVHJwfzlFXfpCamQzIPuEgCxLRwq5+GhNC2PJhfUxUOaAlDtIhOwT1P70DuwcSnzpMuQdG/idbO
3espvF80xGO0/XecbkRMniGKnv3Et/A98dNuz9jIJb7RvE3Mui9DP4+3POKGC9/gBjjHPSvoTta/
T6vB2eqsHtA2WPT5if9YRB4R9aO6Cuz6IoZ03RIhx6BxhU0Yj3cV+EhaOZCHnX0k/xAvI6md04SJ
e5UVy3WrYySw0B1Xs4q3sSjS08Iqjjnx6i7BjpRT9eC6qzg5rddfUEfJq3ap5Ta2a3arcnjtDVu0
nz5bd6Dz6fI9zhCfLFpQ/cuUDLZQNtET25v10cc/Tu4j6j/WY1zZfhqPTyARsaXnmnCg0O1/snsg
umPuMMZQpqTTRTq69oep6uxAhho07dWKH33v9+9MVz6mbmG6Ep1nL1MOm88nBlnlBUEa5C1t06W4
7yvCrfPBeY4nie+UY7mFObiNZLHP5nE8oVwAAgtaK9AuMQDj4m1XV9A01AEfSzHvBPFz2DGjYpN5
wYtICXRTIbI5N+HeYOhxJhCGDwQYXwnZP7ER5NqM4uUibEp5X0hpyN4aXHZQMGaXEmrJ0qEOKyuS
vmp4HoRSDY9Oq+NNW3Wk+hLVU4c9vvPyLVTRR0uhDPq3DLZSk+zppek3NiK7Km4HhBeu/QgLmNc5
8PMA8D5rpX7v+uuhRk6dCvGBcOpXHtktJGpnh8mS830qvy3WultNtA0Ua6/d6JSaWwSrewzO3ah1
8FP2BR+fneSxGtfnKHdAyVXmuymdG/zyd8MkbknKwYhUD+EhY4+6bTKBQ5HTfdPnoI2dYiiIqkOg
02ADT4pD6xAg53Xrd0YYd3XUv1eu+4REArLl2H6s4eKi1psO2FqfUq4s9p8M8K1kMQiyXLoeCcod
RC1LMVOnbn8ImFfsMaKxkwh0AW4DlRoRP/WGkcm9v7QoMKxmghaUCMj686yhIby48+rgs+2K5iaW
o0CrPXfHKvPyJ6DnBVmV63QVQCPaevFs7wAawNE32vc+Qy7kHbtBdZcxMsRi04ctEPsuaZgR5+pp
6rzsVoxOez0kA43f4Hqk34IsqD7rPuexMDup+5H0QCfjLmEbyNWKw7Cb78MqD5hkjxhk6zp7zZxC
3hgIv+AEJdd8WFvoRZzCcHIYzh5RNvj3qwmJa2sFtExsMDQS5yiokhRhcx608+d5pEbtcPlSSeUx
SWtejCKwLcz4wArOMqtfO6MfxlxyDDZsbopN5QLktQXAx66jlaptor76BLvRIht508mhOZ94zY2c
2uhKtot3SBKn/vJmmV2TTNM9pIQ+gegsyoFfKhpfnxYcCHxMefxcxlhny7XpjonM5yuRdlh8TOK+
OFkkzQ5KjvguWR1tcchAKBxGAFpe61ymYpqx0EM0FH7fX7ciUZdD1kSwBpIaxp4msb2OEEk7iy76
jQoMOTe8S+NLLVv5Gp6bryHWvKGTpGtoVsMkwQkKHNjaZzNm4CsgGLoOz1S3WYAz2tSS9L14pf4t
XUyxAbkZ4SbvPLWb2piTvYhA6YYal2DqZISzeXGNqyub/etuyeVXHWQtcaqVwQ3pG1D2wmQU5WtQ
JS1MvWEh0p4biEwnajLGPi+CtQ2hXNlcvInJzV/Z0IKLY/+gd36XMxoq5/VXFjvhripl8CadPtt1
LlNNknHtN1V1LRWpck+qtgNFbUyAVOsHJLaijuwRIa67Co9XuHcZgV0so80Q7QbESnDBPJ6hZjED
E8il3gCEdE7ipWQ3Hs1XnoF3JyzmvZQc3DNgmC2lmUIFxbUfq8eg687uXAO/bU9mUPMpUil+pUMy
X41yhJGfwjPeTk06vOG+mF4XUzvsICYJtmFai/gENgIHa0UExZtoSvvW5C5+M2oYE1yHS0I4no+z
1wLCUNzL/AF0D+Q0hQSSN9wTzKt1P1MNyV5wTkRnLuNsZdD9qqYME1gD/Wu9zqKcB0LP/osscG4k
ZjZAeOlTch5Wx9IlcRctVlG8xDTs7W7xK4myouGwARKXDs6lyJaEqPTRw35BFU3pNBtDNPA4YkRB
pAWevQJMCKw0aDDdFX1zZjYnM7Voj1uRqZkNWvrqZI6yAwhBRIrp4qUfLrl2GljXwI6GHB2qKYCq
zlvKBBe9ZpA55G/pyvYXxsskNP1oiB7c8dwJTjQ9yXk+fWDFq1APdENF0pUeSYVOCksZ7lVV5D1g
1Vihz3kMkn+1jcOuMnYaHrZhOI72IqtHJqpgTmhr+SJiDhn255FUulJJjqks/T1qPYSjQ3NG+yo3
btC+c+rimnSCujuFE9CJU2uZCL8HRN8Ep7kdrT2h0Gx+DGokvTPVXsWWRPCnLVhTgglZd42l1RqK
oyVNPr1mCb7SMNXEHTIxBLxV2BpI3eQQCMXgaKt6RBFbJ25X5ifIR1AGDgYrUeCaBrNPmpXYeWbm
Sccxcc2nTwBcRliJS+Z9hb8w/R2zG2sWqom/8tAwZfGztv6o99okI5CACqhXgi49WR6FoZB2EaiO
11VRUKy2DL63RR6NWMnSFEWOi0fYvZgmORw7TN09wk3+xmRAvXjiyhwJRE4KpgVocGtCOxHz0DJW
sy42ztI57NfDdDwFpo+7mwWRYH5Y0bKw+y+RSqItRD16HUjeOYQvOqbuQUdOvY2aoLAnZ+jW6Kn1
HIxZAWSru3BcIwfwl1HBFub0rO4jhXJsTzvH8RVkGaRy3oiIlVnUZfTAyoGUgPDAv1FRRciDowEd
i5pR4RPL72I6eWM2UdqsjoecJ0y5MtnEoe+YQX2iU7KkovCuqlVvpiJ3yv3so4m8FiElw15MDQXy
FDlnvjFqGzAJanB+5tp15Y1GtMMwRExMmNq0U79Q96FRMmFLEQn78mLu2hjpZIueFQUPfhI6Oty/
AsWwpZVL2DOBkEwQuiyzfUIyNGS0YYt6iVfrxQ9LNlcfKlgHgvsASHbP0FUDcWFChw7fxTRI3hPl
W/pahR5RaSIfCuQl/BRg/00OcGtjU0nAgp6a+keEPdwnsYugjYsoGrC9uoavfpsco6qtG895xPBa
IcOOqjx/nUTM9Mpp1ZDeh423/pq7MV13BFOpgfe4WL8PS5TBi4gnKDzB2CcOy4Zudk9S9dPPLqdB
A0GfRlunbphysPnXny6gXm9L7WvOcoxgAVTN4wwShi8LWuaWFxBdak8187YDwTXDmV7PGC5CzarL
zCPtMZmdJbkysynDfUVEhrOt48iD01/6I1XTmsE/cuLlHPiLX3PYpmwJIv5ef1DbQdswZzgddtCZ
4gXtjBe6KbzvOSB0ICMwhEGd6J3ofmbynd6kieFB41N5w/ivcwTCeThOD73L+7lhd5V8ZNp1TiHQ
nqelZ2jD+8c6ZNvaCAq5NHUC146p0VnmgM9N/i6tXbDMFeMZhDqfK2xX2bbeLrE8u/SJUcJs6QQJ
tL6Jw+2WzZh7DwKhwc7TNv5Cs9ww8RmKjoY78wkQ2WXVgL3PncMk+9FLw+7aqapiw93CU2DhEnt0
J4HGqFrDCcUwB9t52ZN79sLnvkifcg6UnOGMP0aH1PNZ5yZB6ILokzJgvpoly7JjJwXEMSjj1VyD
DuQo6daU5MspUfwb9t7K3/YobcW2YJBTP3ioGm4izgxsFEs5XLqT0e/sHs8Bvzy+9UYIdhkXQaZE
8VLVBaxtHHKu4X1IqYuXvrI8T+I1mahjTfFDBoi6r2nLm4dqTBiRd07Us5paTUvi+Dhx59Irszux
Xo9Di2MHlFvcuybfmUYOcHjE6L94Ho92li4NB0o1ce/tnWJBTob/IbVcQXW80CZxn25M2ZaIT+qQ
ZhXJDzX72gjRb2c9+bcIRqIU+xnlMGOIYR2upD3TpQgNyiDkSMBp5D9QtcN4thEylDVsaY3mfMBD
zvvOLKgeQXIwOCF43eRFJq7ylind1vdqXfh2gzFjedFzr8A51SmMhqgdxHIVcAyV1LNw1JiKad9B
CKN0X2u5Xae8Wv4VDuNMu/gfZBAy0lDg7meFBfU6RMz6V2QQ/t5+ThGvkIVzyxxqi1N/XyTb8Zb4
9P047bMT8ZcXYMH3hELlu/IHg8BdvB33w+EPAtx/aFz/iN7+X4JW/pIkkIH0w4DFaXA2Yf9B0LoY
nxjClqCC2v5w+g8um3/xWsM/vdTYhwAJ8SOM3cR1eaHJX37BkGdS5Q7DMDl65LSKDB2UOcvBIl01
D/SEmbf95y/pL9Dhv/5KT/zlVy5NUBGBnnm7br9e4G26lNfTNRy2rdiKU0t02/gvXuOfP87//Qv/
YqNTAo42d7wHMBVOAsG7jTim8fO/eFnnn/I/F83ff0uAyDmUghBT73fk5h8+KtSL89J6A4EKp+An
guBLNFSb5ovonF21B+Gx++e/7yxl/me/7i/2e6xPcxpoDKm1/lJMCTlMcA61O+0ON8n445//st8/
kz//tkTECezFwEOKKH8HxP/hxY3q/5J2XktuK8u2/SJGwJtXGJp2aieptV4QsjAEQACE//o70Pue
JbKIQxxphx47QsksZGVlZc2cM9/H48pAUxPG5vb1uNlvSo9REofxt63+uGBt+u2CNVISgQnXvKFq
E5r8NOppiRopoo2JD7uSX7/S825+9Z7yVd1CuJBATC7ZTvChQ+rVJUYZAVggvL8MGPvUviUETB5S
8tUJCs8SxLVh8lYzjFaNC/vgwogp6TCJGLKsmSBVZAGrnlg8FYMaTf1D960u9u5xQIn4sF+wcrGU
71YMSTM1YIjA4s+XckzyxipCWECgUt4iBrIZbxLEQ8qFFTvPUwS/YGb6+0l8UGOYaiYVpBFISVeM
9ycLe/gyawgWhJhY8YaSDgmOHH15DQQQXKrfVhvIRO6tt/7BAu/8WPcLI7jz3+j36k3Z88StseNi
XES4JStV+qBINAxXgKtRsdpbz9eDfnYFp7QBoptpCUXIilbVp9wRGOiqp/ZqqaJEEBR/s4gWuGtN
lQ1FV3ThMzGqHNd0dqEW9fTvlEPVo+wgM8BcfZ55YO3XtjcukUvNreGpTeHDoTRvFlFi0QGR/9nb
iT9RX1eWf3315sLDoKwFuqNqiim9j1KffClOzgPEAw0ClKSM7kHXtoHH8JiLFrVzfK3QotmWnxds
TmXAWZoyEcM4sSmUCV0VIzOQRdA3b4ybqvFTbw8xMFzEjV9tljx851O5Zk0IEAUW6xwRUxUuFeDh
fv0S3BQ7qOKMjzwj5VDlG27sr/zhR/op+K66exfQ4NPxrnxV7nIf5Yt7c3fd/5kPa2jwKlqGycyP
pAubA/aWUZUAe3oBUgF9xMhEfI8s1XUjF/UJa6xJGseOyUOuJkZsHhptbA+IbxxMGGcbmCO4LEc/
yuOw4M3FeSoYEsJUs0YAPLK09xXl1SzeAvs5qV+i8leTRt51l+bX7bdLwrrxXBqNg75np5f5uJbj
CEUCBSEmTYr6n9dNzW6L/wxemRwzpjgQRe+0nBqb07mdvAYbGqYfAIYgzOIETuWCQ/xi/fmBY1iK
pJjTNBb94elAOtmIMi/DIEzwTjMz6dm0eDyHDloDGMTTF+iKYJ2H2uDtZdr3nV6NS8XeXMCc2Dcn
ToUT+5BP5i0XJebfR+tFzpO3US6Yj26eDTVaSABzIUNmM2WevWxJVae/n5iyJKDlQASYwa9qJ+Rt
pEPgLYXfJoCQNYTx9vrHnIubU3PTLPaJuQwJkjyrMBfZ30GlQKrA1Z0Bp7+woko6dzAb1QNTiM7+
GJWrIU44Z0G21+HH0iavtP3CHpg57QzrxIqwdJIGS29qYiUesw/6XnmMZPPjf+eIsFwJjSVZSyP4
z7j2OvvepjlfTnPfKjeA/86UEPMNTPNM2+GN2T9WrQu41tcb/W8+/+8ls4TAHphDsiGPYcmKRyOg
QdWUN9TrL3/jCsWirmmaaklTEJ4EWbvPQl4rcqbQVVhxwFZ8KUueA7Iw/as1+21IiDPACw1iwRiK
kvYxzcw3M2m/avZxIa3PB9pvM0KgHVqrHIcxmbqQmltDL5og83h9ydTp5BVPZtR3VHiGmYuFEe18
zYIs4BlylWTUHtam9rJn9AR9iGvcAryf03yCM6R0I0/3e9dyVJe+yx55unJ3uJNdxgpvoPt8bB6B
iyQLv2w2/Z/+MmEPdEEJp2ig2p7yBHbWYxJ+hyDHZ3XT+8kWhoKN+Xp9Ld5vLdfWQtgKB8Bhsl2z
FgOqEA0TWQzM+DW6DIZnvWhe7UfPAVTL98pttODsbHpk9lima8PpowjV2KHNOVNG0/YkOvUSYskp
M0dg9P0FD5fsTNFwskN4hKBbVZrTkQrBG1jK/FVzbfgVQaHd7XfBBxmB2e3Sp1Sm7X2xsCfuqedm
64KBpGK0bC/dwTcHUWDjZJXb3Gcb1FOeTER9wIE6uXu8rR9gDffi9dICz26lk18w/f3E8YiHx6PJ
6KXXxmGP8Il1WBeRZf1NXgArY5kMhGuKLmwmdaUlUWnmBNARyKxEE0WCDT+0F8y8h8Plev62I2yN
sWq0OBnxpnNbr3g130BGb3jJhyAM0gt4mbMdkzKwDOcuM5C/ljaKMr+av+0LGwUwP6wYI5BIbWMx
ReXaDnS3NMTCLVjBL3Ai6A/Nm/SCAoCnu4Ca7ouf5iMcVUv12sLvMIRjpbCaOGT8UfX2/bc4Qwwg
CBeWWp7dMQzB0703aTRq099PAseyVVCvkWR7utN6CPyaEPN5gde6aDa0LiNE5TqifyovpP4pUi6+
sK1w15UII0OsfS3e6YB0hJonHX8yk93u75rVc2S/HGxzwcPZNTyxJMQSLEZKMahYqpOPGtV1Nvy4
nnRmVxD2BMOwYUuQNCFYhrBPE+ip4Y8ZE6bwUW2H+wLxu+tWLrt83IFgf4ZRydZM3pSED5VFrVzq
MR/Kfil29holTlfdxI8BfW508RbqmbnPYwOo4gJpc22/yNdhbRh6dqB6RmRI0a3UQZLsQ2kevBXC
811jPVz3bm4NJ5IJzZg2nWUJa6gXkZ20JfYyCdJ0O7qNUB1hYNi/bmZ+EVEJg41XUwz+nUc7mLnV
Adg8RAv3vcfI2Ifs3nbhXPeNzysvWVhEee66Y9PW0zWTK4gkCV710QhZaMZpZKUeA69eeYMcAI8/
W/U+3uVfuzsGEeqPHIrP192cC/kTu7KQNqDeQzGukW2vqHmCqlB915v1dROztQQ9YByjQUrTWTjR
oyC2SqXjRJ/yRorAtnt4Gu5DH32Nzf7RfpqWVIPUeLG3Pu1XMXNALcd7qEohfKEoVK4ow9/reaZS
HNX6niSDq8m/cv0BMjlEN/9mLS0mtxWV7p9hC+mjDQ97JQqJzADolgyyNwueFpZyNvhPTAhhskKO
R4sDyuA2NohKoAF5WfCueHw0avM2PygM9cfPdmg8yx0crkP/AGach9Z+daft85ehrPOFZDMbQP/+
Ilh6z7eJMR5s5lhwWo0BQsHgj0KYBbX8guNTWXT5Kf9nbU1Rua9Son41An7x1A/Qwe14/vZ4hb7j
s7rqx3yzdJoKRPrvjXA+4G97wu6vyyruknTqCWzgsT/eMKjpj7v8JXlRH4DPfEBxIX/mie1j8LDU
+VhaUaFCNPTkwEHLN473e28ElJUw/rywnNOWu1xOy1AtiHsYBxBOiHw/1lk0YANkomf9yvx+G2yT
5+bDcmq7DFlFnh4lDZ4u4M2RhEIwBXxaFxmDlofi0QpBGyGIU2t/fCgoNHAs1dA5hugxCmuWKvsS
vsCWAW4dbDLPFgODsmDN1Encd2HtZhw6szV9v5MySMr2ZgCZhk3FySQ2IgDuwfZjP/IiEpmDOAXq
pF5mr5fekGfyqIKigwp6AQ4tgwRzbrixmrZOCzsgj45v+avh9tqWUfCb6f6pAu75YPM5ldvudul0
ujzizwyLvbiuqftWTzrdy6ris2Wn02B8yJAMg+YNQ0EttObX13hmiXWD0UPT4FtOhcy5p3mj2ryq
QVg6IPnUp0/M20DfWbvXrcy4dWZF+JD0qZVxGNjjx6h2Kx09iVfoitEdcwzIG67bmiknlDNjwo6D
NCs04ZFCJ87h5rdmWGUT7NLbw07xpG9Lt0z5cn+fWxO6MqECA5+WvVuDH/2WcZgt/N1u5Sjb1et1
z2ZXEVp5FJkgYuHR5vxbdXqTVvsCU2N2cIz68bh6iCu4WBNuB/V+4Ry4zI34dWJMOGINBcTuUHSB
B1+Vo0LhKX+77s27BPp5Zjy3IGyyVgYSl6UHXp1206yK1zwnXrbZu/BhbizF2cM1fN3igkviixdH
8qisshYFjP0PW33q4g//3f8vVF8qhKo1GBsNshnQV+PoTMRa103MXILPFu29s3aSEntzkPNA6YDm
Ru64rncqJLFrsBMOyGQGiuGBhCmnde1NtR3WkseNZ/WEZil38vbL9Z8iT9/nyvcTH8oH22yATkTT
PosfwOhvoFz8NDV1TF96O3robLqrJ/Do/upxCcox06bjfqNoxnQ1IUeLPM91VBRHtVbRgZxUxjRX
gbDGzdygpU24ZyrXReuICZSljvJcBEGVR1FEoSuB6zjfgUzMHqWxVFaeFr0N8k+5WKpIZtKxpVnk
Q8ngvRmow7mBgYGhsizyhCP815g+6eprJL8tfLcppQvf7cyGcm5jDwayjxg285Wn9JVXiw3bzmW4
dTNVJcu31rnD9MyecMQE6QH+NBjrfHjt7wD/fch6IJgOczp+saUfiIQ9JHv7l+YWtN91X5eWc/qe
J7slt+HQ0y1gMSg3jwEKb9BULd3rZrLyqXu2kMbMsod6L9FVD2Bd7psy1OlK+lm3q3sk0+6sRl0E
dkwf6H//gFxhz72KtLbSDikW07v4Id6OW8vjEf0pcCDK+5v7MgfOvyGpiveB/TGU2ybD2hGOnK8o
qGyPm8jTdvaz9NJ42rr+J7qN14F//cvN7XAEUWh+qTptHC7r507WETgcE24EX/4g3VgbCJ9vVg9g
meGQdVXfuC02f17ZkkdoelmIfelcZYW9l+fwKMUjikGS/dLUiMMevh+q/O66X5cZ5NyIsPlwddX3
YYNGdWNtzOhXHy09ei5ZELbbSAuPLjEW4D5youzgoqr23/kg7CrY6qLSCFioIsig64PNF52A6yZm
irjzdRKKuCoDSFlJDTLtH8Z1+jg1MbQvh+/aW/W08qSlduRMtJ2bE6o4e4wGSKahXzxAr/1pvw39
SoJbyImY5nQbz/xlwx91My4codP/er6Rz60KMb6S4sFmhMvywnFP9Y2IlQshx5e4zr7su/Dr3yyp
DcjEtk0ao2Ljq+zZ5VHaBl7/XYbwcxP/E3jprwmhz2l5/LZ0lZmpD+ixcYsyVWxxWgufMBqQiAYz
vPJqL3ymheKmH2JY6O9TdAB4NWBo3E8+yS7qXFu1vd9bCwXsbAid2he+qaWVySoIual2LlBIl0Ea
1EypDO5aP/ch6lja2pc9sHN/ha9pNqVddMDUPChtdTiwSj9Joxt46iW3hIyqgPVv6Xyb2+unLgpF
+lE+lJpU4mJdw5kEXY5c//EJeu6UcLpVvT0qpcQVPGMuuI+/RCWja3ADXY/Ny3N6smKR7ScUhfyO
5Do5p+uq7wtzrype1yPVDo88Ogj6avcXRgybFzK6zNoF+KTK+kgrW+7WkKDkHkNfNC2AVNxIZlsv
pK+Zt0eVzjnDDzZtEsUWWf51iC+kCu0sL9l1fhk66ab02zv6F3snWkNo8ZJ8qx17k/sjFLtceRaP
7ZlgZKsDWpQRRFEv2k42cw5dNVrkSiSo2hBO2MG+16JhGk52DdRTq+64dGTPpLMzm8KG07SgnxDd
8Hlt6jsa69GrHnhG4aDh6xTPcu6VtTuiOaE5y4j1mZ1wZlvYfIh0HA6wEEOoYnzWy09x8no9eGZu
q6BMTxZU2GoRs/hDX/JFlfvBbe8AuG4TT4HRZ3vYIeO0d5duq3P568yisPXkKFYT3cKl/jsafR58
GDxdt27n8f5XbZrtgoOXVSUOUv/wVqbKpiqGrARg5ahDFuy/9evgRqXf5Wh8uNUNKgYL22P2Y/Fe
JisW/TWEVM9ru6gbVsgcEyhW/mvffonyT9d9mQtEThbZorvMHfG95XySTvQyiJtERnSmZKjSyD/H
8qeMhxCYxa7bmfPj1I7whTj65G5VTwGPQvo4aSct3QcXLLznmVNPGohqDBNPjkeUvFbh14whzAUv
5oof3m74DgYZi9aS4EYwWF0BtRK0So0LIdaWYSW1dqpv0g6K6VdqsMINX+wf19duZkNpEoUoD6gG
MHtZfONOhwBJvbEN/X4tr0fVKzQkYRlDwyRUHw2n58fVks3LcwabU3OQILd0Q2xZHLPxwMgQ52Xp
Dy5kwV7qNQdXNZ3ok8ErAzPr6LVtFyuhyxv3udnpK598xTKCcTM9aqupU/JVXe/9EqJ69/g2YZvU
n+lm//kv1pYV5T3akpldFO9sdNVgZIMSy5vW9ugcntpbBEG4OQWIhcUvxsKbwEwTFFjzib0pt5w4
GMb1qmthaWIaeYCgnZN1CEufp3EvKFfSXdIc4cXZV0xKD6YTFrB2OVBkS+6C21OgntfTmgSmTMNj
lUJLE64+SgzpewkHmJ/s2h0Scx5M3kG3i9ZQmLY3GQ3gid7HckLmvT+W31Ly29JPuMyi5z9B+NRH
A90CXtS5P3jGzdQORhmGZ8oXZV1vVl8O3xY8nv67ax4LNXbfln3SywY6lS+Di0Tsut8eO4CO69gd
XeSebmivLnZVLj+3BRe9DtaRGwNsj4Zw0OdKA/U4BRvaRNMLOtL0N8Ha3CD1t9F3Cx5efFPBlnBW
WDDyx1qIrWmicOVQxXtwGSEGc28ywGI6xbdmbTkVjA/O3oOY3lnavRc5Y/oBJpoCmikD2rdFZ43C
jtVA3/shI5+qDsPuP8kfH1jvNjRNmdAkwH2Ez5isgKcYGUQZY9AzpgOhVc8wMXfCQllaz4uIwQ9G
GEkNnPXT2N35VkVYxKwRI9/7K5jA0NLYSdw/J7Bq1xI/6R42GWVz7GGalSNeof4Z62KXWi9hvoQn
u+wLTr/E5JHBpN6QzXelrJOkEUOeIdPF2vvahvtoSTvhh7mNb/qt7QdbTfN5+JX9w5pBaxsW4D8d
v8K4JksSwizArDRJKOdCZqhhpWLF+wO6Fw0nA8z/RbeUDuZW20QintPGNsjDwocdj1m3itB19I/+
eHBMAELFVvkwNE7tw2KxCdcVDM5/Wl3h2qlNIWAbZB8gDa4zXx3XGolX0asFt6Y9d5Z1JguTqI3F
kC2zUUIDclXZUQ1LFRT+K/ZEUShHN0Sqm7kl1cmHcOXEjbHQvbgo6TBpYZGOoMlDujjgWEORAnkW
C6lJ4c6QwPJbX6B6h33i5/WEM/fFTg0Jq9dBgMUwc5P66cSi2UHktP9x3cJlQsEVHWAab+hcQ8XC
x1yx11cHLMjqp1H/cCzvC2OhAJj7QKcmBCdUKygYdk1S39BXm7rLgNmZW7P4jtZ5F3XOdX9mP82J
P9OPOdnHattqRx6ugW8hFPqGJiCqiA0yiVYINxXKH6uFm8rsFzqxJ2zdVO1gxrGwh5iPe5ArWvrf
r3u0tHzTmXTiESg1C7YIli+tV08pTPBh9pAqKGBLj6GxNG+64I4ubKYeQj9VjwmHIXuJul8htCTX
vVkyIPS1Y6i3IxpDqd/Ln2PtUSnKhXQwG9DT3YF+BxWWeH9Ap7cOVx0GMgiYY61kbz5M7NzX3bgM
Mwp3eGen2TZKdxE/V0+0E+q4Sv3SfOuHt4A5KEjoabb9cXhhh54JNaQyDRkLB2RpKGoOdJQXqVo/
uBKc6U4cqP51Z96HU89T6LkV9TzEknbaMggt+YniSCtfAy6auNCV1V4gbyQfRDOjmFH60vsI6qxN
9OlQMJa2aEhc/yGXXQbyxKm7U/ScxDqcXFHUQkPvo5odblFI9moHeAHsPF7mRf5igTztzkvH6UAb
im0hgzwF04k9mJe6EH6XjBOx8/tX+HU+xrcpD/+QRXgIxd8CX/J61EwWSQ0u77nvrv42LWTF6tBb
qRFG09QJA9Fe7O9p4QSPyKLvZF+BiNVZGvh8D8oLb8FTcxsxuWC/V9In3h7g3EUxCZPH9OWYrzP9
i2z/VKXI79FyHdqJUxNWdHmhuLnckHzTE6tCCCOZg8RCAs3UIbs58EYtZf/ogKyvR86SESGCmxCp
A7DPFAHAgh01q/2skF73+/LT39gxgL3w3q9SI58HzCDD/84sO19Ne44MyFb1V6M5Ljhz+VgxxYb2
24rgTQknp1boWGncI8wJ9a68STxIPVYACjoPlqt7GFk8yUluur+4YZzbFreghDrDqoVuTTs23Fe/
Bga0haa8sNPnv9dvD4WN16hxqA7GtI7NpLPmDNUbXEELRi7PmnNXhC0W5NxI9RBXQPfcw3jjWqbh
XY+H2XPg5EsJ5Yai5UipZPihWIGrZLDI0FBGitmRytX9dVP/y/b9vWZCqQEyLupgJUKFgotueHvc
tNtunT0q27+45p4vnFByDOGwryIFS9mn5mv1Kv2ahmviDXIm6+OuW9sb1c24Yuvucjd2ITDEAgSt
86iUMgbQ9tyok5DcrxnOoTMWtpigfEwr9nyLiRxBqw6uwlHFxaOP1sYAJ7wLUbwX+oz/egObrtuE
N/VNvBnW+9aVttYDDYwH856xvy+ZZ+8OC1lyIVZFpqD2uLfhI8dvEx7yQEfZYfy+ED9TbrpI/waZ
nwumfZm7rCRFZS6HjKhDtn1q/CFc8Ih09y71Y2+JXWHWn9/GxEYFbFJFoofMgTEEoIK6KmMUx/oI
oMHCJr9syRCrJ4bEHZhInVlZbPIuejJSIBmGtR6iwZH72N1r94jnuNVh4f635JywE7UcAtRuypG8
uDlDxqxivXRqztdk9KMtCZYKHg+EDAnKtrQ7FFJoH/Z3kL99i30bEtibAzrzGsAT1QV+AAlA7KWb
ymVw8OguxeTlw+G0SU5+g5BAoWTfo3jBb1htzZfmU/QDURcPnjikBOQH9LQ+rTbK3XjPYAesdc/Z
wpaYrwZPzAufdsI9H2QT8zzh7bLCBVDoHb3Vxv4UfIu9JRjfbCCdWBM+ahxmfTa0WIPvzh3lTwbC
zk30Me++HaTKibTbwF5y8PJqN60vVAs0YxBgF4f3+lbJYo4QqpY7pYKi1lHcbHt4poHhBz9Ueqg8
gdxMWfZIs3xh38wGGHq7dC9kRb6kFkrLaAWPN0EMi95QAXmFY/Fn6doPtbPfjRvK0E30MD7omwnK
Jd2iaev2X66npNkA45qmvAfZ1NQ8L6egMqz0as8C1J7kKq7hlrhefty7pttvV9DWOdkOkqqttFUQ
vYDofuEYuJxtZNVPf4Dw0fdtpAe9xA9QeHzxtZvRK9b7Jwgh37q38k7y0NBaRJPNBdqpzenvJ2W4
lVYI/w3YNJpijYri16DoJykh9eVIh8tBKeZerqjPWZclf+dOV+YPJ+4G2gYME5ybllIjkfWwxN0K
bZTnRv4RtktBPf0f4jEDKxZ9THt6vhXbxxFKPVK0ouMH01O6jrflO5Oa8j3LyFn/J1DgXDqe+JBs
uJR18OjCRzQrKCbb1THjmWN6AWCY7eY1vJ9emL5AifRlKVHMmGM4QWXC2dLBxopjEWPW6HU9MCGo
d6snMx79Qf47EyYautwzTEMSEi/P3+jOBJiokudI+VoZfz4JhKj3NGHxPxaEnddlSaz2FTffZBdv
s9QrN5ZXAYLKEQTZLI6wzJQeZ9aEL5SanRIdjjQYQqP+sY+tl3RIX6Mu/q509T9DkdymUnRXHFZe
r5QbtdTvIPJe4AK7HO0SPBa2nYlOJX0hfkPtTWPaKAJBwzSlWusHMxK/tHXlhmtlG/1c6mrMbLpT
58Ve0WFMpBrVQLK8MfpdwiUuyW5ts/QWkul8XP77ScXrfddLVaQ12FG5HwQfW+6NEKMX7Ant1zvi
DGR1cSsjCgNDqGPS84eVXuF0WYrey9f086V+P9hPMhxiDkM+qCz1sXKMTVS8DwNoj0CNnPyrCv/f
4sjn0hoLiU2D7FVup3CmXvDsAP5Le22E7cJxsWRl+gInftVxNSBUiJW9pPtJGyK1CJwuX7jozZ3M
ZwEz/YwTM2UK+my/YvkQum2RsXORZPFa0zFvp0qw3Nj+eGN8h7Bo8JLb9mPzIfK5MCDreT2gZr0l
QVAi8GJkia9So9rCUKvRLlJWqBoN3+z2W2IvsWnNBq2t6ADUFAZ23wekT3zN4aHNjxlGUus7IjKO
Yi/UGHMGQL0hqzu1vHRTaDi3x6EwTWPafftxV1IlV3W8sFBzhSqPsb9tTOnvxAnLziwGVbFRvZcx
fKN72/9ublQ//rC0uZb8ESK9REdXGlIWbCzL0lXgRUJXNl3yaErIwiEOLxZtZ95CwcSIj2pVWHRW
C18VHq0+BDf2unTf+5Ng+5u75FYFu8GwI4M8fxN0ssLcKO1J3qFF/qomNlVka7mXx0y/6gGNV1NB
KUv3/jy24TWGj0tiMh2xvfMvliKd3isN/iV25hVQ+mQ5D/ho4l03cznfTyY8tSMcOsck4wqTYAfR
K+ef6dIdOjsgWnR6Cx/9vE0jOYuV/dzG/W2UIdxz58x8hUBTfnjvbdxkX2UvuwH6eHdgJon+rv+I
2ki8qX1QIG6tObY3bLptgfLdIoHR5N1FFP27yraI/OmkdEwgjuNKxXDYcVPTr4pgL10qL2a3hGoy
hGXD9syg0rm/dg+R9gE2cl+vpPalGovoodda07/+LWe3hAYmAmjaRKErfMoGDVcuiAVbopAACCRe
V4xuV0uO3D33hx9lnS2cA3MNP2j//rUo9sLyg9kHuY1FbRNuu/vMbbmZGev0ZmkBF1wTm2E6BBCh
Av+5P7byZwkVXTsx0e8MPwQ2shKx5MFi/ccorWlnnDgn5MxjpnftHl0CCtBqB5Bmvd+osGxo27/M
KSemhJSZlAEkaBKmLPnVDp5i5ZOSvV4PjrmLJAflRFwFjESzRIblMtmvNAMBKEJdXdu3ydp+MDzz
n9ZXXbozP03PuF86CeaekLDJXBJXEfa7iOeQK7nRjiHIh87NqeLL3om87/rT4DFDsTa99GYJKjt7
0J1aFHZasQo6y24mrMUu+tFs2ttmPcCYCpP6zTJqfNE/4Y4CFqbddwnWjH+MzegpCDSuXOsLA2bM
czZUt163DT9f/5BzufPUQ+FgOOoRlbmOTdtEXa8Ax6V9RjVx4fiZLfFOzQjJRNWGFFFPwkV5ggX2
jprudrqK7O9p7d20t8c1qrm77mUFbU9+bzwvd7sW/BSxvEoVNhJyXXRejl8i6UuVPfbZn3dJCU+Q
RvQbdAZIhWOoPqIoXcv4aBQ/V4hd8fK7cLzOJf5TC0Jth1IZ5CPHPfcMM/7eIFSaafnuejzMnuC6
xaaWJ0AB1s4PF2QugRUV1FsT0VjauvWrhZikj6797R6ZEngAkTs7buL1UiU059yJYbEEG4dAs9Lp
bVpCyq20UTsyf1z3bdo/4vHMc4AF+e9Ez6NNv+CkbC1QubGQOSNn9apnW8/W/ltd8gLS31uDtlRR
zrjDSA0thwnJAMuz8K0QBa+qOjFYxyfauWui3uu3IwrRtB5d+ya9CdfD83X/5pLymU3hjCkZ2tRj
tJH8aGfc6LfJi/HIBMP06DExNw5bA75stH0WovJyWSn5QHXT0pWYbxNx3WYdHPbFRPTa9DmUHSMg
Ss14bKyjR1vuS6Pbm+tuXm7lc3vCZ0R23iqyEvqyXI1cK/nVKLJbNgt5cQrz81g5NzL9iJNYUUfI
1LWJ5MgqjxYCIePzoUUKx6h/1gh2O0EZuG1tb6PxsPQRp9P5wjJIVLi4ZGhcRFIQo0IaPGmhkarp
ZNQ7BZ7u8bbe6pvp3DG+LaIk5uzRvDTQSpCMy9ET3RjKg1LAoqYV7HgFVVNEBXl6HzeN10/ckKhQ
LA4Yz33DU6PCN+SBS49y0J9evWZEC/qJERTOYaN5qJEzJhX59YPiZB+WDvQls8JXRao5t6VhYls+
BqqbNlwM9KF3RitbmDSewdeSQE9WVagcDntdP/atDbDsJtxWEcQMdeFLjWMydrb/oMPvlG6HreWi
qPXt+vb4X0yDD+dGiWaDOe3Xk9BFAKk7WDlcZ0cfKbfRqx6NAQbOSfXTObjWY33TIN7pFa0XPS3W
aPMr/Nu4UE/kgJq7bOLkC0sXIYxuqtHyb+X35JO07jf7uwmKH0aONXgLXk+5Tdw2Ol2b//FaOLfk
eohya8IXBf8gvPU4brXXiQaj2ylOcb/Ebn+Z3Kev+68xkdy4tBn0Rhad8A3rddUhg6oelw6Q6YC4
4pBId9F0rWF0FrEaVyWSQ2l5Vx+rtRbEHwoVlchKhXwAcdTY6D5X9ejqxmppSWe/JW8n9JEkqILf
A+0kkNrCnKD3vNGnu/Kh+0f/lrwD1HokYoKWV6rCDR6W3mBnbdK6ghpwUnAREWqVrJeochK8sbRr
paOTZy/yfpHEYe7I0k+sCLtTHhNLX0UT91iGeiK3zePGflbvU8n5DxVHcltBVs5NhhH4ReOzkXpi
XNifRliFgzbAgdi+td7EIAEC0Um/Then/wODxEyoMoyDcBiD51CbiIDn8KBWQTdl2hVyy670y3CP
braBPazw5V+qe4R0ZKmSm7k28cgqM14GyB+yFnHYXYkGqRpq+D+PfvlVA3cBvHAt/6rdyA/car2w
82c8PLUmvjcw44SYy3+syWvEYzfjbeCFoHeYNUJwJ/SWpucuDVoTsSmtYobnZF2aPvDJvtjXQWMH
Wr/3i6Z/CwPpBrCHf92py/LD4i6hI1WhkGUU8VExTii0guGQ0C2w3sdBm3V3t0zTPPOlzu0IGyFK
Q+ivVQArptqgZWh48QFdsDb2DjHcVsbxwWqPu96ufW3Vvxn2MYcsNl5KNDPOTsPn6iT0x6zP+488
WU+k51QkZt+dbf9/20z7P3R9ZvpL70Pu/9qZKqETO1LTWau9Lscsar175wrb/IcrbKnMmAkQHLIs
kKcq7GqmcBZlxwCZzIpVRQwvq1CizIzt9fiYvsv54TC58q8F8QBqNSTb+z4DaMTudgbj+KlVjrss
MteqZbULR9Hc9+EEIAoVhJlAcJyvW1DJbd8f9MSXmwidd1XbGHmYO7KdfeyrdA386q6aeJjDw+rP
9zY+npgWyomGAbSkDzWE6yDBWeeHRNnsZUhUuxiZyAqtcGZfrNGhEfppyEMEeBGdoIWRAyCyokn/
tc82jbnIET23/JOEDE17uL8vJovyoUq0ODcmRcp2cI5RsFXCJHcjc1jX1mpJkujytJoW4bc1YZOm
xUjdLsFLFQ6me9AfovwhSn+Mxm3bLoTVrCUZkIxOzoRUWWhhoGSfDivbTHzDekAf0YOUZ2dEr/vo
LtCWyA+nTyeEMK1lGFEQ71CwJ9jK9wFNa/gW/SGP1E8oOQLBbzKiqFjtXX3U6/t9GCaPaWArm+ub
57LGmCicf1sWrubmqjDyrmSQMRgKoGymo0b3ff9fGhEOCVlf2a3SWIkfGIW7t1HxlCq/zw67677M
7E1YLkyQvNMpQXPjfG9qtZmULQqs5LT+7rixdlPHvF4kDZhbMjivVVlROfgAIJ6bQb/FQCkGXfCD
jgx4lXl77S4MzKVb05KZKT5PMvReyQ6y1iCLlYBWCH7lXr1yETg2odTLvhT//ELufClXL5kUFnCM
DygFgDzy4vo5zZ4C9Ue2f73+jWYauxbj/RpFA2x5sH0KoR6nR0MfDZnJ2cax39rH/EPEjHDrI2th
u9Po7HINNucWGpyUJ6rJW7BIopqUSRS2ASaP7Uc5uj2YCMUOn/7GL3p2tNN0hddLISoCmoiGDHDa
l27ibe4dP2Yfw/va0TcFldcRHi9HX1jK6X8Ukwa9AUgyFAUQoSl8regQ1V1cTAp30t4tmq0eftFD
XjSTBddmTnBURpk2YuQJ38QT/Nig6iwPKM9FdTLN1aOVtMBXeekJ1xiIieG5BfTKKOJ5qBdKN47M
btLct+u1HSqM/qY3LQRGVRM+X/9Ol7EAME2ZIgGeH0pWwdQoxZoediFIw+SmsrdZDNbzz71hntcG
aE0ihx1bqHiaAuUSeCEDzyqU28pErl0unvPnbKgWDM34cmpILPbTcDygRowvar9uKwZs7qP08fpy
zUzYc+H97YwILFoBi6WhizNGdJ/Uhuyk+9Zr0nHHqOg+fDoEmZ/HUGes+tvD8O268SX/hGOjsJkG
1yNu/cf8ly79MIKbnrv2dRszVT8OTsqNZCS2kdhasII6zWWUmnmkaz0V7dfIO65gqY+2DFd8WSri
Zl06sSa4ZIRlWocmbEgh0tkqCmCK0TtZ9nbdqcsdO3UpaJqC9acwFt/eE6WDMrdBv91sO6exPirm
0vP0nB8sG/UeB6By8bpvVSs9gfd/5R1vGl+lF+vmdEZ38tPEht28Kk4ZOcsX+Dm/IAuAaRXM8vQk
c54naAbz/LqCNSU71s5qVB2l/XV95WZQye/T0JPIBIUYdDDnJjTlMDRqBjddcB9s4CWQIRlzdZk2
ARTRtGPtkdZEex97Y0InOHyLF8U1ZpYWHw26TCBpKT2Fc79NhmSVZ4Xl6RVa7/qLof2Mxz9O6Uyu
TwqYE+0RpJaCDbmTc20/BT3EscY2Wxl7b39osu31xZzBAp6bEU4oswwkLbcwM4EYCtmhs/RQ3eZb
4wP9+1szXIQCzrz6TBYpK3iDITDF3CtlipIpE1VV5fWe9LVkaKLdlt47V6dLq/V2GX44b3OCLSl0
eWw4Fs5DJtC7gykfmQDuXPkNVc/xdcXAxso1eKt+Bz4HlhOv1YXMPLMXgL38a1XkkG7UoV1JdokW
j4b2++E2KZcuJVMQnNcXrCVwl6mNDCOX2DtXMiBYtToxhB6MyDkk7c+sySTK0PYtqqSnMqyXJjnn
Tpszk0LAoJk+WgN0xASM/QZN24aR2GkEeJJaO4YLqX9uo536J3w3KZMVrq5kE/BDfm1WXhiAdAv/
/PJztoxie8KUo9bMTJZxlO9CqJ2C79KfqxhOiR6kngKHicR4l5C16upoZopNASWFnVtUhhNFMFLA
4vnnG1qjpNHpodIyBrd5HurcrcI83mfTc4q8Vv4fade1HDmOZX9lo985S282tvcBNGmU8q6qXhiS
SgWAngT91++BZnZaycwQu3ufOqpVpUuQwMU1554jiNaSHmhiOZFaVRhHoiCl+9rkmY90ZFEeg09Z
kFo5ajfaI7gSlYHYWYLZrh/ZehSwZkb+/JMZUSSFGfe1JMaav2nR+DOTEsQs0u7k0BFmbusw24xr
TAJnkiHvaHUyMP5kFjXPyXDGzAvsHxC+A3oZQqSgQIXDJObbPIfdPXRecY0HX7/UVbsL/99h9kXl
6ewFQI+CIl44GL5hgXZnkyGAzMPAwRgP3YC/nl9iuQATA0UH9pSTRKzmJYbuUY/Ax/RCLVECpTav
krL4/vXyzn7MP8wsqymM1TXVBPg16XzN2nurf1GG269NnH2DcFUGeP1k7XuJCLTMFq0YZZIngc/+
zAM2H+JA343+HLYzMRnxht3fgbPJqa1/m13CAoc5ExXGbmhY9JiPal2iAaZkMGXz9fLOhUFHdhYO
xRvqbDYqsIcVHOJ2pm9tyyF0rtTdeMEfnUdrowYYUGofxTbF9rlQX/nz109w7ht+XugiUDYB6uwg
Y0BDBbivnP9UCgDNLLF2EOQ6FnechLhDXlmyeZywk5oDHWrbwTp7nPrhju4dPz+MYX/HAaL7ekVn
hlDkt/vD1uKw65WpWY0OW5LzT/W1oLmmewEAzB2ApPNteXCAhNGSoNWj2F8blT2X5wCWIllRoOVn
gV3r2NV43ZhOkJmhwMP0gQUwsruz0RX+6EFH3sPKWs/EDpLaUFLgAfaDqOjY2kwxiDa3QgI3sG+s
EMNuCKCLAZEY1KsJvNpNs0+DOCzXYs4zX/TIsnlsebQcBQJVMb5olF81N+WtuwPlX2D38Gdr2Nkz
m/TI1uLWGMVsl7njYYyopxEtIHaJhorrdCvXrtwYi016ZGaxcbKiABBSdZBlt0qoJj94S31neqir
lTN3zqkdGZJf9dN1RKkYUwUdgtDbFrs5j8x3iRuPo85DDAaCbEbsOVgF3cijfLI85CFyp8gG6cKq
Zum1UDrsFWDDetCBxzcmUi27/KADB6vCyts8v0oHUe0HUyTKkMerRII1a6MCaeRu35akkckrSOgS
H0yjk09jkm3rAsj4+GXlTJz9jJ/sLnYmaJANRmesswksAG4gHvXd+ibZX5TQEsSaQlUPDF8l6f3a
vXt2ycAwogEH/ALAXIu4Wqtmb+gtAalO5qt70x85uBKBfwHtOv6n4fe36/5Ohs/Lz4qGt62h8y0/
7uJwAFY+VX3vsY+2rSSsMDZitx5TnEsygTD9w87idMh4NMe8PGBSgUPmQ+8SsKXYB4nMsHwN8J7N
WuH1XMZ3ZHKxYwcUpTjPYRI4guIg78fq3k6IJzVfHuYrTGhF1WZ1Jmt1pYuv2A8jwxFyGeCocmJa
4KzQMEdHQE4b/d1d8+nNLhIkhbd8ACAGHEFRy0IzI6iHBLirqpzYb6BXJWDBKzZrJbLzmxV1UwvT
IyhSLHP4NPaKtsK0WTjsP+YYwxrjD+wVGA3AUPJ7jLutgTTkyTvZqpCZBZWoAZDhEhcyMHeYRga9
Ot6A0bpJSK2sTEafyiW5aE25qJYhn8ZA3bLi0rO2jFvdYR9wVOZrF+xbfVVEDEVi0l8Avl9emoUP
WFykE13BNGoTgROnfxQ9goG/4Yg+P8tiH9FON2rdKzhmS8bD/JbcWIfsuvR1TP3H9/XOeXIvpot6
5WKWZ+LkHX96AYvN5A2lXmR9owed4JFoMcDo/Ww61JXVK9VdCz/OudpPK1w2mSDqbmlDPMiTMoTs
JwRqQUh70RKw2HzLv9kkJtplGtE5+PrNrpldxFg0aRrDq0CqlWvborudRpU0VknMNaWfM8D0o920
FKodYtUGocuHJ+ATxmwBjL1utjiaUv+6eJJn08ZMwd9hLjs2vLg7S8y00ZlJZ/tNMuvbkufXDeZN
H+Y3mIPCGFm9OtN23u/9sXWW8zWenVQzxCvghyh4pC0I0YN718lJ6o+gzvbVGInI2pV59vb6ZHNx
e2l6YoPBGQvNHMUvmSBG8iDqK7fbMTaSlj60Q7pyQs5fK59sLm6yHLzWBQOlKdgTwAeCSqK4M5D8
QKnhGlMAAbDkA8lrQGXXEFZn3zCg+aDSQckUjcrF4VRS1goHTSt4p+Rh3PF9s32TFyg4932QYKw4
oHPZJRpwKFghM0CNe+kM0blvqlqakwNTrkn4hfqkvxjWrn6nmxHcDc2+EEgT2nQzCiIng1/ZSl3p
jMtHFg1SRSQiYN1dBp39UI9d1uEEOZkTlM7PGPCZr53Buc8JLkrgnjHso0qhm+M4c7IUxdJqCzcn
qt/UDkDjhrva+iHJ1ufH6dl8znxvDTUgD+DCzR4ZXYQmatHls5bF0vPVT8l3gZsmvUye6kP90PrV
pbpWRD2XV8Igep3opSKDPtk6buVRZsIgg3QiPme3GXEwjcofQxkdlOHKW5WX0+kC/21vWdyxgMOF
gDfeqgWi8SnkF+N9d2k8DxtZck93Wkbitx7a3X61GVdZlNeMLxz8LFxwOHgw3mI0unuRjDEPFCkZ
yR/nDd95KIuUjExgL3tcOzRntxOaGjg0OKOg018AJwTt6sbUKx7Gj+xmDlKoz/akQk8DNachMA/j
Dx6t5UpnZtU8+7PRxYLL1u7nzIFR9bYPFJTkndf0vbvLIpoSelmFfSggMQ/ZNZ0S9t4BYJ7erxZO
zu3pzw+xqAWpc4qxZlpyFGnsveQJ4mjqmNfFVRE2/rr07blCzdGi5fN8SoNZZqh91zQcA/DNwd1D
33JLH50LjOp54MKzA3BL6JGBS08WalYLGGdXi567C+YveKglwrBSzE50MeXh+Ja+SCLUTPOdS/aC
sSWS3Lp0Nfo95/2liPK/Lcpd/2m9mslQt3JgcTIj9qCGGhm3TeJDM1SzZCYepZHx18VxAQMChhKg
Eg2FIn0JxIhFDnDmAKPomkU2EgsAzltwm8kpm/p1Lan46Nsu3YYF4h7MoH0AxBY3XKwJkELPOLnK
VvzSItP3UlS8kbSJH5L3LyPJlQZ5In/agfx42wCdvbaNz0QUWPC/n2BZuq2KgeeTKj2z8wzNEULb
vX6jo6/QAZutXCvd7YqnPHfFfTa4OLsDmr9q12HJfYTmQlhgtRvFl/2MPErv3ZwgNd/8P20ujmrX
akMdx7Cp7rsnLeg29g1HR1QW/XyQuF2uBxMyEDv5sB8apQ4UC6DBerx5O4eBP1/BazXUt7m9mexd
7q4J3p+Lt8EpLYVQ/2lkcZW3HjC+ULjnodGBLG0+0IZYrz062eNeMulwUDYCCVCsztacOn2pv4qM
UQU4BT3tZZd3dkSsFBCekCFhGO8T5L5vHXRSJRneGGoYuPGn1TbN6XKlVSBRUatGtchasr+4QPU0
3ZDIs9nQjemC4w/MWknU44R2ztbsfA5oAolb6GetiQaceqOF8cVJHbRyqNr2Y8mA40AyptJDN5By
U5ZvdQESjLWTebKFji0ub1a7N3OIH8LfQ5soqPtriipn06+AtU7LGrCCDaSheYqRaIxMHW/UMm8H
23GQdbce6Z7McCp9iXwEQNAmDSb8Kkx7/+XChqcDlY05VIiXQrVgyQZS8RbaNAaGpDNmFIcynryb
iavOyqk/Se0BnPrQbAIPAaACHyv/dH9MrjLkKcLpcEjLn0WfgCayirLSechbvud5uZJln34u1Ikd
KcKAMgqYdxYvcuh6o8VpxDiq9c1qb7mbkqFYcZ4nmTwmFT7bWBz4RlglmwogqLgZ32WDl5DWdp+t
3AHhm37/tdM88dMLW4uQfUpbTEElkK924hczf/VA7vS1gTNHCqsBxaLmoKwm2zLHWy+pegGREwwi
updzJK5krxcKV3v3jfpJiOZz+LW9sx/ok7lFPNFiPGHOMpgb6943+EPt4PXBR35t5cyuO1rUwk8U
ZjZCXhHDXFarkdQtiRWpzgtGWQc+r5g6DYPxiZAbA7WMui8ApIurNOv0aqYFZuRMyCeqV/RF/6G9
TbhS5+fmIrtInvilsQFX15O1j0kFYdi/cZABScNYMsjUDYlVPP6Cilp7HcS0IHGOMXrCjORAnXGF
Je90H4LMGoogGGDHdQM6nWMbtTK3qVdhH5YV2hHaA18lSlmGtvi9QEjDBYL9BZjlJVlj3PWuPRcY
57bIEKov5QgqBbpJdyYHRtqyAkQlK1vxZOvDpGsCKojOB/q4mCFfLIq2vExcNw4ShCGS9I/Uj07o
3mu+2LWobawaXG5+qeUDJVSQTINsH5wHC88RDxqrrcRRgvnagFyiVyLCTCLnat60v7Ir7Qn8LMUq
2dLJnLO06sFhAdMHdPPJ/ogbY5xFM1KwxveBh0J90oJShKMhUZHmzryfAsgGQ9pBXzsaH5fj5/hr
YXmZj2eOSrPZm2g4tDTUBkriEjWdevATSDm1Ru5jo14wqtzlzYrfXProD8tgvzGlGCaqD4uEuJzb
vIxjWM57M+iR7KeiJmIYQdq9xmBx7qMCSGvIPYvRj6WwSKPQWp0NFal++SuvjU08YgprdqKvPdrZ
Bf1hxVssCJRZOs88WGmzR8wYXiCcIJ57oGItxzxrCK7Mk505CXQ9PhSoBE4O4G80FLPuDwol3lQE
Svua9Nnu6yUtfcrHN/pkST7Jp9Agq2o0W3tYsmpvX7E4HJtmpZJ3kq4DnuhBvgPCf4C+OWjhHNso
7Xxu3QFQkQoCKRlpDrqvHeINmPh85S6FbLZyO4gthbb0nyiIn7g0ENbhNWIsDyNHlrakz3KzBAHr
PGKY1w7UjAiSBY4DUBy+4hw2d+B/2uTPX7/Tk80IrikYRDDqYaQEQOjj9bpNLcZ2KNPQrq96ft3U
F1my0q46dZuwgfEIGazi6wEIvbSR9QI9lBS5I4h8TV9NsTBZ2LN+1Kg6qSCZWvWcMjc88iTSJvrj
NmJWdB2X0OtyBmE2taZ/ivnRLfMbMIvvWtBEsAsT/1nZmqc+c2FPPs+nvTlnnZkyc8aAVUl6GsS3
uj8/CMRGCpaLzlzqN04AatiNjdrW5utveNIPhCoKuMIQkOFGtxFcLM56N1dx2xUKxqCSym/rkpTG
rtAboM2VoJjN3WjZxKn2NpjsW1Y/oh8azVqFiJpdIPoNjV6N+qTb2dzwHe+KQ1F2mhsCDaJEV2W0
v+KaTs6xfFyUa9CdAIsGOMeO35VqppPLMoaKLr0b6UAcfvP1CzkxgDk6OcSEEVJ0fE/SeBivMPA4
8kjV9rrtBEh8/a8tnBwbF3P/LhDTcBUG7uhFVFokVl9Vg6MGinNX9b+asglcupYKnR6cDytgZTNN
5HvwRscvisWmUbaxpwIX2Oy6UPKal5fZs4ldPO2qR3eFSu90UYBLSsQvRuMxqOotwhtVsXhmjjmw
ZGlsbxuXj9dlklDiJvEaW+sy3oYcL14dQhq4HqxvKUclCs4wl8B0ZOAxTqbdCm03OAZoODqlIgmr
0+1UrxyTk10Bm5Ki04Kmq4bq2fKbCZX3s6j1oJzQjkJ2Pg31yvWxZmIRWXeVcBirYKIWcw2acvjd
zBdrvFD68p4ArgoiUwjgEUIgs1w2gxQjLVUD2oQgffPe6ieIkt8mAd80P60LiYzrvn13CfRp77IG
ZV4eKZEXrBXnTmqgy2eQX/iTw8vrye2VuJbP0BFJaab7DKrwfCsuMd+chzR0QrMDS+hsEyoCkNOs
5jEnmdTHM9goNYN71QMnwOJ1g/nOTQHQBYH6da+TFlMa5R3GoNR9Dn8HVcoUjU7RBGXhgy06lM0U
UM2a0CBb8f4fMc7n22bxIMvoESm3VYgCD6IaKG8PW87SwOGxb7eRxVVi2y7JlCc6/ehUx++HLKoH
HoLfPnAzPTQBLh4ddtUbRTBld3N9ZSiQaWinQy68yLPvB26t5KAn9aPlAy9cMDOyWCRm9fHmQC8W
MB/wnz2HWBnvwYZV+cpurTB2Mo+xtLm4IrMqTopGvqR6ku4M0DzPrxxUHuuIR2t34vkVSjpLF6gf
1CsW+9Oj+YyxJJwR45o9uBNpb5xn4Di39NAF4KCZBagm/yqEE8RFyB7kHDJKZBj9WrxVq804kpaC
RnZxwRlGu9LUL7t4+/Xds3QyH1agLovEDK1m6IYenzyoPpRNOcPK0Oe+Igwcrz742sTp2wMpkQtd
BzmtifriEuOXd+OQ62BCiixCr9iNE9UbSPcS51aPpF6YpJP82uLy7kEP8sjgYlEqpmeGasrB3tq8
DeNlqkCko3r52sbpMXXlMDWWBVeBypW92BNxwQ0+tR/CRUPoYa7wCgzsP5Tr8i5/ktyxyP4ujbse
3WbsENDLmxEES14rMCauArjleo48xvGjLAd5yippmV2VNOojd69tJWetbI2tuenTvYIVIzLEXQHk
wMkgeWPEvIDMdBKZitanwQzyxIywsXKGcOXdrlgyF7EKtDqAzUDuEiUHaM3v4s28k2DUfC/eW0Yw
XDBu7aAPJylWnkCcJMT/uWouCx8kX18/yulWMjD4jTQDLFfI4j6iqk83U4I8NGcztlIbX+cY9aof
6mkNGbFi4+Nm+mSjN9tWg0IgjarqtgCVYIIJn+47uACyX5ZFJCjjT3FOnVz8uOpQNvzAFSLyPFla
b+gzj5skoi8JZKXBYCQxzu6OHiTzuPonNtBJYmMtTMrv/mmlhqswzIWLJFJv1QaVNtMXG2ojj4CK
gGx2onWUyQEfaJnT4K/OJS6Ny8/wyXjR61VVDnUSKYMptrqdZoE91MVf93ZHr3U5JVsYdDCmsqaR
eZlh54K+GqNomDB4rgMPqkXGu6MQ8+7rXbosmyyWtvSwTT/oSdJWNIqHR5PeA/kwOW/Jmqrw2X36
x4ZZks4aRl87c4VTOdrvaq+SnN3U+aoGjIycj52ZhYAUkuMoJyNNWeYpvEJWGrMyj8ZI1H4mBVHm
sC/R3cy3/9TamuarMQ+0MH5ed6UnaRIQsEfmF1tUGH3ORmneu+fa5fTCpBZL0Iat8aAGf+Ycnn47
ILFk6RllYA++dXGPgEeAMQfq6hFuz0gb2SGPiz1mZfatbq1skxN4G6BemNuGwhJ4SyFKvmxJJ4bN
S3DrKmH9q4KjScMcHVsNlagbefoy6Fppv4o77UXcsx8mAMcrufrpUmH+AwQGfisANxZLFYVVGkMz
KSEimzDt2oiKvW4Be0bHtZ6mrFIc7yKE8shz8TUB5cAo4/FhNwENMpmXSVlBmUdI3KCFS5H9dfZx
vFPENNBdxYwSmNaXRS9ttHN7mmMezaP2VutlqPPburQuUZjF2IYd5LQLKCS4Let+jmdfTNPKFSWX
crxUD6VSiXFzcDSg3Xu81EGxjAY/xvVBXxoARdT+O1I90B6kpGpX3uupCzi2Jb/wJx/KJnvKBYct
F+CJIZmJUd/NcbsSv51bEXgiUDqFHzDRHT62MvCiyurRoVFb37YxBphmSM6OoNTSvyk8XdmUZ5aE
qiUYBxzZioTFY2NCHbxe1B0masdJby6tsk/uTHtULR8EH9bfCIbxLUAEgBomCH/QAz8257KcacyF
E5VpLu4/MqDbHnC/3E0HCe7JLq2/WMACBFJW9BCq4uwDqbEIpuKmdJyUqSzCKP02d19jWq+krGci
/GMTC6epVzFX9Q4mJGdfemWG49aEz9Q2HsQTwIi2epevWlxseivuJ9a2sGg7frWDXgNqo/NmiNJL
ulMhIZLcrkW/Z26G40Uu9j6Y3FWu9DCp37ob4MKA2+eIWPIbCgDRnyjg69gJi3ON74auJ7glHQmJ
Ot4pc2YNc5LOLMp2cqTGemXQHf9gMbmpNmuMrmeOHLq3EMcD7hkFT3dRz+pbXVDgblhUOomfeHvH
mMEMrGJk/2dhPn8drZz0ReSONKHviBsASoeQqj9eGaA9pZpbckcS+1bFmK7r0y1y+F11IQAf0r9V
te/s1QDEif9X5/nPt/G/6Ht5888XKP7nv/Hnt7KaGk6BED/+4/9c8remFOWv9r/lP/v3X1v8revq
vbhvm/f39vKlWv7No3+I3/8v+8FL+3L0h7BoeTvddu/NdPcuuqz9MIInlX/zz/7wP94/fsvDVL3/
/ttb2RWt/G0Ud/Vv//rR7ufvv9l4jf/5+df/62dXLzn+WfjWvfwsm+U/eH8R7e+/KY71D5S8JN2e
JMH/5wD88P7xI0//BwCYUo0IBQkISslKblE2Lfv9N+0fmNYF1RzaTCbaBhK9IcpO/kSx/oEWDTJj
FEs8SPuCJvi3/3u0o2/0xzf7DwDAb0petOL336T/+OMoYDwJbQjU9lGfgO6sCUD38YYZ0fwv+hns
DtU8XjJwLJbauJLPyz13bAIFXRSqdQwZ4Cpf7knqKXaFLBAwaaE/NiXdOH0J+hKWPdq823x68/9a
3uflHOfrcjm43VCnQ/kYIFOUyY+XUzlTi/eLclWcj/G+7aE26rt1O730kFfIScXNZJdkTEAGKaW2
HgLxqzx9/QgL/B6eATQEAB2ArxKi0xbYiY6fQRNCMRLLUoF4GCGctWlusiD94dzVGK8w3yhm+KPp
1VjjlTh5yx9WcaNLij24gMXK57EaktjDygsHdOsGK12SDM3GrehVVTruSmR0ag2YL5AuupBY0yX9
3fEap6zsFLtu0e4U+3zaubKdVkdpvnL9HWcseHkQr4Z7RhRvATEMn3ZsxssqV7FHtOTi0ZsD3Eru
HTOT8qIuHFC6a79UmsS+prhrg2uIURYHw0K8CfAnsCsAYYJ3ainQ3bp57ZR5hwFsIxt3ltGaKlFT
oGXCZuyK+3nK5p8Y9XA35ZgkmCaprOvGNLGx56G0dF/lA8DNZTb3D+hnoKNXD+g+EaP0iqdcjafJ
76tYPItGB9moUmU/3a52OsK6xKsIguIeOcKYezEBHWWBe6MxjFe7pekDMFDxGxeztXGMVr9zkTg+
JgXVLooSRSR/NCTVoVeK5oZPdABfW873RueI5yauQXcAiB0jmTaUb0o1xIx03DShb1LjCvPbtmE1
aQcKFUJLSxpok1fFvetVkGO3aiP7aY5VStE31eYLqmjldkqG+ErElfZqCrQ1J2EkL27lmo96Yk13
bWUYF5Pptqgk1Y13Nxlm+mircRHW1FA3lWlru57z8bmswaY5xW55LTQTQ7Qxw0ibUbu/6mmEPHuM
F0DUAu/Z94YivgZQtPzGqry4bHKqHIa0KIMi1ZDBam5125peaRJFMPSrcqEDPDs77W3Lx8LcOl2R
HrRicIZohnXV7xrm3tNyVDd5FWstgTaw+rPOjEa9MK1KhKOuYuzBY9ltrIvmqjNZ9yosKz+YXVrs
qiJ3LqHfXl+USmw8dtk4YQjFEVM0GMwKsH5uYFzOLdmtMujCt+C8inbnsHoWfqebokovi67R5kBN
mSiGK8iKx+P31Jj7mWM4fGzb+KDHhv0CnmxqfNMpemYeptNaR41y7sVgGzFYzfxcK5WfrFTngihJ
2WmBUXH65mld9UNVVKUnXBjDRKrKtt7bbq6RzNgm+INHCwT2zcifDDQUZwIm4TrI0hb9IOb13tbG
vgl0eOyoVYV2EWelGjYZZuCyvFO3szD0SyWvlP1sOWIHZkLwTIDqYs+qBiOucZM+gK1LvGgM7DKV
UJq9ozV8Y9XgHOsnA5LXlt7vY9vubr2+An6idppvMcRMLpjj8Rz4eBFH4MFNbg3UdZp+ejMtxZ52
I6ALPywXyo75WFe67/SjBXc+GBgN5B6W2fHU+d7pQouo07sXyHbKvV0rLqjRKU8DxVb6qNAzfZOk
rth25thGfPKGg5FlaKk4aMJ3dlVAzFixg5l7+Q+DNeWGtzb9Kbx2uheJjgSQK23FiTuU9S7vhiqY
x7mNHD5lAUos9k5t8u4hGcvhho94HVnK46c8jXVwdpWoOoIY4FDobo05v6abH7rBq15HhbqAPDhm
hg4Ybu0UqiDGdDF1FBtcrdR5IpOY8kgiJLf1YKEIP+k5SFuxz0hXaQ5pFcd8VHvN+NZMwj3UqVu9
itSJBZlbhRlE5ZVzMTeN9gCZTMi6dGVfPnTU1Ta5Y3ePht0mB6fRwUmCwwHBF1XctXzGNKtBs+lm
KEpta821c8WYJ6ifme54b+JDH/K+Tg9MzPkepwob2KQYF1ftvr2vplZcZ7oWhw7j856zQpkxwJSC
mqOLKwEIRMOUHxgRzq57ad3uXQhzOz0oRHSN+TEVdsD4qG3NXDGfhzSh3+tU9JeFok4WKdqkDvWh
G/Zzbeffm95pwFphWEN/iJlhX6hxnW/xaftNWbTgOkJEC4wy+Nm6NAUCSuuK7GJwFG0kGo2rngi1
FClR3bi8S1OvUYlnjep3azaMA1Pd4sByxXrI4oTuhlIpMMrcILzwXGM+lPgwd5CDS57itEBVonAz
0OvFDGNiTlUXr5mVD/jWcelEzdwMu3oezYPKVetQGhzzji2jGC4wZ/4wWEC3jaOoLhFSiZsGpEP7
pE/LifTFrDw0OAgXeT/SQ9rb/WOSZ1VUCPTRSa3P014xeYxRdpdnD2qGv4p7qDA2npnbz2ZCb3Qz
hToktSCtk+XtfecMmD1n3LvgA7SSsX5FNciU6+2WN5bpG1qe70tDGdut29AxJ8IrcAFobWdETjbi
wh90lCndiTnXcV6ppCuoqZBM7zxjO7nu0BOlUZwfrl7H99oo+GsH+tKaaJml7avKHZ5arRivQaTn
GjjhbQuQiadVV7ZwQSueFY7zZrlZfpM0CYdIVaeUxiZPrJz7GpTkgyQWTjTiw9xz4Zo3sT0oV4rd
sVvXGdBTr4Y0BiFabF8XlokTWzNXGBdtpSgbb7D7S8ZojZeh891s4Z4fCtfzDbPTorhIMEMJBDjI
zgxWXWpULX27S8srj49OhFuY3QEK2u+NwSn9wRurENCd/t0rtO5+0kDp3Sej7bN04qFj1xpx6qG8
aWLHeOiTkt7SNhehTfX0us5p+sSVJtl5rFZBK49dlI/DHCZciNvebfOHXsXAsw195WBGYm6QWWur
Z1Sh+MvMbPDyDnbXBCmvx1e3nRS/qR1wA4KDnXekSNE8y5pBC8dBvRyFciis7MXOXUw7JAQF+htT
VUKtx+2qc3S/73pT9UXvhoO3xfhW5CbFBbMMfAgKKPyLnf6AuC7CLlD1gR3TciCGxvdqd1mV17Op
+0V756D/UD3pKRCpysFIrlUAnMyDJ25G/UnNHgBTEuPNANTc9DOt70c1sjFB010UdF9B0iXOO58q
W9P8XhmPVLzXlZ+BNIBO13F3A3ZgpbizY5U42sHSMIxpQSFJsTaD/VomL7WzS9grBmH9QYy7rkZe
b2OqzQbBOWjxU+tGWL+6ZJOXG6vARaIDe1WgGQJlcBMRxPVgtH5t2JsW7B4JBKz1cVvkLpHXfFB4
jggLeKarQRi3YND0eZ2E6M3fqs7kMwDxuHqV0h9pbARJA7KcvPUzA62I9hrUXaSNc18UPkUfm/Zh
WeiBOu4TXQtdQKAh7+vrOg5n0+D9ftOzx0wvSWYDS2RuB++qSyx8EUDwUnj3sSOThdc0KG9zXNSk
0t6ZMRJcpu+6mQTYc6SbQFCq3w7sNU4f4L57hHD4dW5oKEXkKNaTpxikG/qLuNVuOPh29Ixi232r
GNqaKYZq2+ZyLBy/m8C6l+T+UIVdV2ENJlzUpTqk97kL3jN7Jjo+VqPmz1M8+bqWHSZFhdZDc2WJ
7M7DJHc7iNvEA8lVPFzDg1ykIsYdP49E4E13NZnqDgrwDknzHzkXD3nePCcudKfNYmOqGAqMn5oE
TfNpbA50nvyR/coAuSjAFqQiqHPGZKOqV3qskDk17jOv23gJGlyMkXEuA8tswslLNjrodZSyjqr8
NWluaP6kIT7IQEZRdK+IRkPX/tmlFJXJUFgI4tthR/Xp3UxvJvWalSAcmDwcXnSYs2bfxSNJqErY
MBAwW+9iC+0nhV7RMtugpkq0QkRNaQRm30ZaMt4aQxRjs/O9hpvWYnzH6bSzE/ag5dTxE5xGg9c3
U2X4SaFcqfNFrvTBrORRwcugBDK+ipXNiFLVpYmrKaNGaIr0jdV51Cmo7yfQUcVrrDOXxOCl1VuD
cO9G88Qm9oQvtNoftW9OdSsKTCjnsW+NduCWmO00ijBRVb9Ma99sgFHvVGKMLrEt+MauQ5D44iH5
SI3EV0eHIDuCHsp1qQJLy/sbPDJR6meOtqb6c+TZRpvB/0DraHAhIzZmNz1uiWwcNvMYh7NXXRsV
kD5iArMgu2ZmAzksxdzwsbrMGygS035jjcI3MVlsmFPAs44Ygww3HtUYQfsc+7R0AhWFLNvtt4Ny
30wDESmgqAndqgg4RfGAAIq4dhkM5VZp262jbrJ0JM3MtiWaAlozbwxcbXwGPh48TE6s4SXvU/Y+
a1etV25TN+DsV8efHGefs5R0+Jr6RYVhC0p9M/2WT08iezSGOBJ26BXwkd95a0ZlooTIHgtJ9OHR
IXBdcDa0aoeTNB0cRY2yogkGqj+0Th4BvU/oeKGbA1F6vOK4DvOy9wt7BNwULgQgYqN+8oZbHfuN
JZmfQzuFNrd1D/Dn08ih7Wp5IYASZIiLYDCzA9O1bd3AAabC19GZiDMzGhD4I9sIRd+AJVlpLqc8
bSJPxaiMPrpRZQuE9QWpxQ1tCkhbdiTR3im9th3I3VQZ6XIrmpBqIbz0p+xXXs3EVS/+l6Ir2Y4U
B4JfxHvsoCtb7YtdXuvCs13TgNACAiHg6yfqOD1tt02hVGZEZISyP534hXDs2mioACa8rY/YPpb6
B4EkoTyZ6mD1OnHiTUR5ESoohZH54GI73Kkye9rWTpOUNmQcXzHPrRVjLcM8KOG3GV3Rw241/5q8
3Cn35fwhpjp3xMvc3Hu5Ey26h77JeJ83+kvMVtLKCczIpSdI4txWKBIYzFvEPNLh7PZZTJuLjC80
fHOhyertV5t9yxBWhvWhErfFw0RhSGbgL1Ghh2kjk85Dla2Rm3vYIbDKMTewM1AoykjwTuwAvwic
geKmTCIX8eQECHGsshqDj0b4F/0WkZMSKMAIpJcur9KwOjMmD+HYID65S/mo0wjq9LHv07CO0rK5
RfVbxV4j55XZgLr+Gyhkb5gAAjye+RkyiGxKSc6R9WGNuPIddaidNyNYYgn70tcP4/2HbiVlA0nk
igoyviEEIBHVew9lKz9GE356SRK7R7YVedNBcxhRsiLvi6mP0tUFJSfbs/Y+up6pDyDoMAmp3YKv
cTpW3q6TyIyrl4Sol8Wv8zCqb76eiq4JcteKc1L9CX6YSbArATDM7I3p/zQ1udM0N94cZxzbuWvS
eBCbAeTjZOCMNfz1VZzOZkFMj50GiK4f5kfdGYxfP6tCka+PvnsGYJ2Y5Y/b26rUieQimRFYIwxL
tf0DgXjSoURIKPKikqRBg6TE4J2pICFYUuUEkpxSpcDXEyu+9r0BI+gUg3A3Ao0vD0kiGjeJpX/l
w97Dnd+aXem4qcZnHRoK577/ZoStOV+2ifcMNVHCz9NnqVy9vIz/NcpKpHwfuy8//s+Uv9LwFMN4
4rRBxtYTgMV+jt8n5w7KJDX2wUzPz9HbNjRKLP4WyE+vZknYLc8lrmSScuNQYK0YLZpZZyXmCvPQ
4b8xuKwDXE/Kn5njdQFW6P7ryi9gNekS9UvK+YvWeBGj6uKyJY+6FrUuSCwDG7cKbgXNB41/4UOU
DRqLEFGcOojM07afOpPGBy2eJaew8MxYD51EVR7V/K9CwtVkvdV8SWD6lfjWw5f3kr7y6aVtW7RW
cBT22DZ2Ve6vVmY7ayHUY/a3tHY2/Rpkjre1+u/eahI6v48jlp0wuYQDmlcdbkrvMDGMd1GhfXsr
0Yjy4M+O7n5zXOcqGdSSzAQByA56Jfw4EDbOJ1dAoYN6vdrfUfAXK0y1BJ58KCAuylJTh7mEDcX6
YQ3WnGjaZaFCPzoPoUmoJurZsDgFAbRW9a/UBv6jePjyHMF6TEZ9eOUWBFahVcwV9rmrNzaIDBLr
c79OGe2i1Hgyc1zr3WtnvBBQzMrvaPhPsf6FsT5ZsdZELbVb0bZwsguxcN75dVFVx1q9Dt5TW5Cz
8bdz4Vfmmy2lr4TBsnFditaJPmd2BwkElf8t0O5lIiN2jtFSAeagEykkfFXLUObMXXNC8GJGdC/Y
l8XXUwWPfd986P5CGqew7TDv7LzuHqL3PmupvpZup/HoRTBCK0lSd+AnautMWse5vs26gpQkN8ub
J/cVOgzJErLOaN1FUuHSodoko0MPVTOdquamGeRJOiLHgPwF5ZzN/lrokiSmOxP+Yq3BNpDrrqZX
Nex8mCbSPiqYa3+QmZ6nURYycM49k1dndlMVRu+G+okzhInHy8TWA5p9nbhqLpzFTSoOKb4oC1ZX
Gx7rzCzjC7r5onJR45vxwBY/Jx18/Zr+Pgdz0cDKNZtsRHe05Z/Tf/L4HKC4l+PfLPZGPKK13CDe
LPNd0OeIj7077a6R5oeTcS/NugGwmCBH6rSU446uzkGaAF1+U26Qbl4AIthaYXgUArahNu5M+AP1
zRRm7oh07i7a9/W0I9VVqKEI2vjoBXBOa+SZKfnsxtF1x29CDhsW0m3sOHtPlhnzl52BdTojSEzH
NpftHKNhwv9+RnNNiQdra6w/wBISq9P+CieMaTuo374t8em228o7QXCST/ZZrfiMWpxqS6U2RHgR
qmknhn0/IL9pQoPmrNugZlkAQ7cFkBc6YOmjFW7JgfFXtJyzRNqyD8NuH1cYg5IUV7Lu4ZJYFVTU
FUze+8yQdU1W/T12j9DCsEIkBwA5ImMG6+Mwp8UIU6kwtaW/XeFH0LhXy/kbxg3k8wXSg/IF4L9Y
QtRcODlF64bWMm1xr/i40OEpn7ZetOkDzN2AopSUT0EO4G0MYeGUN1GzseiaLw5uZK0vuPzOPOiy
cvQKhLNvejfcjT4CSLz2CMDi06/Wax9j57d2nKO9zB+L85/PkJmN2DOSkU6forg/A8tMo/DuQfIG
q8ikm+LLNFYPLc2GGfsVS6moCvgYZl109DNkcZBWhr5ptG8oh8MPH7ox8RbrvxUjJcEHVKrofeIY
HJ1qYkkgUI6XKP6sZP1mrQ8VfVDEy4rx0jh0Y8Yoh+c7V/a768CcknHpp9ovnRx95A94veASC+z0
Rn00b9tl/Uet8A2BnMk4fFs+WKnwj2FIdBeXpb3SAdox+6ky32DB/qVjc0IGONm13q61D1C0Q4JL
rjVe0XLGr6HGYMBKZHlYRPMGYHNDBichTQSkClbqYygLA6OXlbvfgfB+jUB2hz9m/jCOGVqZK6+D
PXFae2s5d+wFXbFtcpjXZjeEc2GrEf4QLp5/vV5bPWMqwapLhchibHpPTrcvJ/oVds23P6Jpa8ps
JQyWbYHMFtyEjgHGXDUDbFjspMcGgvYezdjjeVdYXFVr0iid16s5BZ2lANs/GrRNwUjgCyYfFEYc
sr2H0YyXKNz2lZ0JVZ79uT8pMH3GXAfhvVCr3/becUbBU4d5NkBXMU/B4iaMedr24XmsfmMEoLv9
Q/vuMYym1JVD4sc6p0G8tc3PHKxQ/HPEeC8FLpWXGn10ZF180e+x4/Mz0zgBkLnrK/3gZbddMCK5
szrQsjk1PSJhWb2Pl/hIZqnQxY/dXkiN/mPSTQo1OISnJtwxgx1kCAJKnMy2t6cdF11CWLBvI1jS
LtZaqMi5kNipikBj/pW1V2+i2BwFjXaoM0gImXLhL4cYhENhVeFXbYvtOAIVSuaoAZ4jENv0GXLx
C7Wac/NgdQG8w9/37WQ6QK59n3VjtaDHUhcvgoGDM49e2tTkx+UjPa+LZA8N4GxLY39MLQ7uImzH
hwwsXLm1ehnCccdd7qXt3HTm3RWhVwTdhGPGPR+IJqqB7S1641aNhS+v63cz0XesAZr/5qCRGkN/
II/wLPPOPqXyhuRCctWtFX+7bSc39kqDMTEk+ulL90OHfRF1/FIudlFqB6eElGhdp8XaWR0aF49N
EiBR8KyPkXtefCY+o6ob3xSWxM9d1LQHp4vLFMEZV7eZl6SiPkkdIW+1H2DhcAz6LFqbs6rKbwBm
ONy+3XqbStEx4U70M4GlB2JBUyuGO5LVAp8ZW3vOvSWSwHpq/wgBFHZIfPG29CI3/ohbr10PtQhF
gfIpXpehhd8dnfeBZy5tGB+GRvt5C+LntyNPwKlq980UfYSTwGmpugEcVTzdWEW8d1OhM3FrPaRl
P0HGS3HVwqg9aYCZdC4bjg1jC3xnG2Aacj6Gsb55s7oLvj6GdQrTlY7bNqpOFZWXJgozSaH88le9
AImrTUpWu82C2ofQJqS7hdU861e6fE0dxN9zVcMruS1bnG1w5VNIMfGRLixmhsunxaCBRVFYcnha
ph4qWRmuBXVUeDCzwqy3hF1is+kVdninFjenMuWN++GnkeGZL3B2pP5OUffb8Vhc8Ap3aT88XSO8
eMdI+R6Kwd52GOUtwf6b7JYCYATFolaM/3a4vGvLDfJ6cbFPpDFiq+EwhQ1Kl5NHOjp3cXe1fQv5
453VpDTuFEDREffDPDsbYzTM1Eb1aEfYhDaNmpCgxh9jb7/HUYmYwqrvsg5Pn9MK8u3eHzeS+F+9
kEdS4y+ThkXQBDYvMCI6MZSixgYUM7bVwY/ALlgN8zItqDnoIQTqv1D7Fis6H3hsy8RWk7tbF95d
oIsw6YgpM4ODAs9WISVQ6Oer04ISBnSODWZMgqAuHKRC9g5onBaVH2zesnoJdZdG5j1EfkXrOw1M
ZQVQPcmTxbP7xJ7E+OfpVeRQ4CcRwyQ4M/qYjSvkFvnE/kdASgZ8z3GjF1kb0qe9nJo7Nn+wSBEZ
38Xur0IyS+GFfADqFVaAoJ0pxJTGffqfsucAoEbN+ltkYl8cnW72tr5xyIuj6qnD7Fuh1ggWm/iH
dJgS0GmRKoL1lQgBDwPhvwxq1YieAANOvUl8oy3Sf20lzVaunSxcgNV2EanJQdW0MQVlK65AoFzj
6B8HGeP8TqHXHGL6vPWexCG9TwH3QZmDFtvO8XOmNsZ3skBFGCBLj2WTRqcERuzQ+kyjJes/FOv2
ixtkvWhvsOo3eN/D8dC1BAehbG/LpP+FAplJS1DwNtyt/ZzPLS61Roizr8QRg+3ZaudrG+qjFfQ/
nemuQQUeYpYH8GmwqdFQHnpq00jYmMbRP+q4b7rBaDT21VfM5gAoHBwaiQIYwcn0XcXrdrLY52Qj
uHnG17hD7tsP7GE+wgBL0dy1gDrWuzGqkGlvu1A3I4k9QamFqQvwbBlZGDh5C7VqJPbdwK6y4phg
vDyoVLKUpnCm6RAv/5yAb1vLubYUxuSlDwwgHD+oDsxx6t1li5CxPzoGP81Yf7pdhQtkAAig3APo
o8SHsKVuhu+x9X/mUe/noT0LS+ufljbsWi1kdpI4gleeLvmUCMxJrZq/kDOoVD5EMb6bFagFb/cY
b5HwAGh/wWagcWUAe9fg4C1L0ayCAf4Ha9ZI57YMnZV2s/iTsFCC9ADfNIzWlLmEFHGlL6DA+mTW
o38mKFNniOfdLon9tbtRwA/AjCmx9gOBF06vtrPf/osplliJ5RZW2RxtOoQ34CCycHqNCKcSrQsL
QhR1gFRx6OscxYLhBhIvaCLRWHRv9rJuVOzeo7HPLA/uIpgxIrBInR2jharxw2r7l0SmTtqSf6O7
utI4WhK3dZZd1Mfn0Z83avkP7sFZLbWXGdUdhSJnX07ncal38HQPs8jupowPTlaWYMXb8kwMXu9x
iW69RS+Dwb6A291j7A5duUODdlc/l05se/ixQruHz93YQcYpqls3Oh+VKpGAvlZTJkvVgYLGwuvA
qvn5Revdo8sAXW4D8JLW+lO03bbWRu5Y0Kq85GWQcOqBuCbtxZqmopKcXayYzwUWmjI7BkINXijM
kAtOv+1mALYeAtb3Dx6puUndVl3q0qwfHnf1Q3md7SZ1h1VpQXcy9k4zwrQKEs2wWYy25eiD+Wbv
Bv0Pn9eDcV8c/YLV+RTbS6+mmgHOeXmk6BXA47aP4pvd6ydILSp7K9YBt7k+zALXFnMqwDzW9BwC
wOwUgfGDW43EjLyFugCXH+QuM4KuMgPaOo9xra51c7Mgb4AzjQMFR1thMLV+YqGj9zauXqZAvHZN
j+Pqz4V2ShA2ughnJx9qL59cBkYJd57Rl9GSd0yWKMN8V4MkFvPdBUK2YsZRIUBQTXeW5C++eEeF
TA2V52qCbKUOGrKzabklvrCTqWkvMM09NP6U+nO4I3O8QeP5IoA2LmzKDJ+PjQ2/XkxSZsIGRQhb
ugZQClWXoSTAr+THgPX6GpQwh2eRAokxuq+67g4zX9FyduWhwVqQPYyFPazHYfZRabEANjE0O8G3
LqeEd8eAA1/oYUoML6TAwQYxAdcEvyVkbmYLNmOM3Fjh3Y7bLxTlgoagjOw5jdp30w5nH1y3eEdW
GdcSvXBc0K5NFrpAWrPF0gL6+zhzzE9sf1OCVJ1Ppr5H9w30cb8mJdsTXNlm2VXGhT5kq9Ee+x3E
IGGbjpymgz8lDk9jCn5O/UqxJGD2UiweNXy+tPJ9QsXj5D8/DDYthj1ilRBs7MwAQQwGVfpEQMh9
6rAsiQbII5c4Okf+UatNrV8dd2eB/kTtMOzYzXFGvAOoLALYrlZfffyt1pep6tNxAgw2dflSfw0k
HwO18dBrQNWWxP3D7WGft7xI+33GXGkbWNvRYO9LtbfwrNWg0SXdyPoWN30Gjht3264d0SeqH5+8
BUakHiCUsUWmQY3DytG2siFv4XICS3zvHUt16IURT1hodguifahP/byLNWS//RXZ3Vn1DHUCVY8Z
i/E5tXwHrn5RgkwKtKs4UbcBy89yVIlt57r9NO5llKZg3n7iYFBijDr0q4Q5BRsfDF2BB9rfHk5d
s7UAynPQD1LhwyzFdll/iH0FT7OxZgzTO8RAJHG9D0H9+f8k2REg6cP0Lxo2EGduBYQzDp5Kaxc9
2kqWtgBEuG1nxoi8A6ITn2k1Pb853Bp2LUtj02e+BWQL0BkaLXy40jyQ4AaNwXdNf6cQnT2IYdYe
OTs8FQiuAB/Qv1XTDZh0wmIg3uDcfANQVDOMPUjggAAp4kiKIEMegQ4b8ZsAVIDX9kn232rGWSVW
1gHu9RqARgDhJgyFz3lBsOMY4nVs7+4U7xuBhbplxv464GwERS7eVoXw5vjwrG1PwVKDBCZI12rf
hvDDa88MsrHwI142YsUrhm5mFpi/8eh42hGT+DD0GHTzrweyP+K4j1jWb7/E8ruiiDjYkA/6jUf3
mmxk+NNYsMa14Wrlbx2jM9d7r/2DRm7fWGP3V19bi2AjD3wvQfhxTXG1Xmqv/aFqQ1Tehfwj6E/o
fQqH26mAYWAz2YCbEUjeFe3goQw4SW/BeX38dXr8ZvANguYr5aEqGDuVS7vT8Qf06FdoIkr7Bj1B
SkN/T4LvrnrzOufFdtNAVFAWu+dhmnKHI73d/bMl4isisaU23YwRzBf6xIMEzoUeMhPjfMIeCbxX
FhRVwYBcy2k62b27H9cpr8MnKjvsPDTqkEGeMNhkS222zIBXnlE6+lUesPS5940wO676m2vVaYCK
08vnIYe7eH1H/0QWb1cPyEIBaem2G3cBDICtPtNvgThaCzrDAanUZZ+1BoBO7QxwbIkhKAEO8mxS
sOyP1gvU/tKqK+/lnqGIGqE3HVIcdI21edhoro7KW4hUhgDebfHvEwF3hs8YVVwNpyraVbG9NfIH
uOTej/cuKlmLVskNrqzZiBoqE/snmu+OETcvgh9C4BbqKQN7enM2UeGUMGpHJ+/wb4KXE2qzlDVT
VpNx48QLnEEAGODhKoJsK4Y3k70Hwych87VDWcDDubSQZLmaZjOHUgI0w9CBjvBlHhlsj4LSLwEm
lxZoIBZc9fKrhhaRiWVSD8PWaTww2+AJ5+FcdxdwGspcx+glYN+xj2jgfshYjEHqJheAciiyCjC3
M5MEq/6JNKIAapFVXKQSSaude3RHjCUfxn5pEZqJoTSx/F07QOHoQz0NSxXvZ6CQmiwQaRpcivbf
oLdW+x2uxxkEmrjhJPJx2kle4bP71O3HiIgCMiBQozmNYJRKoN7wJovI72T9kuf5BjUtPy0RF4Gl
Eer6YsB/z8F7NOf+whPPo9ehvzsuEkhIUIDVgfvXDDx89OBxO6/ZEL36lU56RHmoXQ/5jWCFlLBe
i+7G+eyZOlNU2RKVYLmuHCoy624b8AvOW209PPVPQR03NJtofWGYr9gUbsUMfMJFGmUvs07q/SDA
FcV7iDwyO3oE1Q4zItj+TQ9WXYIJHSH+8/qN0mAPybmGg07/2gP4Dua/BkIY9SlYhBQ10NLqUa7x
QQHFDaIxgzAHc1kirUJQ4OEdKPgVHMwbgGCIA5F+iHrn1HgE5WlicRaBgu0wlzthu5u0gI+oB+jM
TxWkzb7+7kE0hFawF/YB4UpJGbyGNch3cL3/RA2xBN+6w2fbvpTOuR6BZY2/sf1pAWsrV3LlHNAV
r8otD82eY9aW9vDlmfZaouGcqzJlaA+gRWNpI12ctGjreOEtjA2MHyP0iqDwZPsqalosYIJiZm3M
YjJTWlnrocrflDjH3kc98EQhVmW6Ts0e7mdJ2H8P63vkvbLgY2S/UDH49cl5Vt3xPrP5XLV/NOLQ
CX2HSIQaTUaRTAq/miTElIMb2rRHOW6mEiClk5j53SAsr+f1ZjEUz/NCVuy9wERKn2Evk4QOefOq
IYHkdN+OAjqHHUQL6RSlNS5olTf4LAYXMnG333ISgLc4t/QqEQPp1UnAU2ycgfzh6Vp7aWWHgEZw
M8s8oCqZYzd79hTdAFF5DPzWoKg/hP0xjVcenid9maw/3kLH959PFiwbXaYozu3pvvon2b3G66sB
3QtA2AcPBfg9pX8Y8tIwXrbANTFYoTIhQSVA6Rmz1XFAN7+E0b7EuI9UU3rwVQOsfbpipyQbYiTb
LWc0Cg49smgTO4VgfUr5qWv3c/gyuVBlrbBasQvdPqLuvbf3rgFYWKaiUx98uTNLF677AvwjBJk3
9AehaKYlgMzyYfWn1o6SARYBpXXr1EFqgnfNTVaxlR08yZ6zNK6qIWBbzwdhqn8GlydzM36uoBG4
dww6KHjIRXkI12nLrO7hUgpsYqASJe9QNnwjODSKVo4VZYgyxsRBwzwQe7Ni2JMRtqVcWpRrk7vh
21Mt5GwGBxJdbCRwNLKsasH8ZguANF4DqpyGPaKiMEBcY3qaw8cwMNyqVloLnnPtYkJUaBEexJ2L
GTKlqdtBkYvu9tYDRNc1YHqsDUM1iGcIU0VsTHoffgSkKizc+AyFP8pA04Mb9jYdRDkmrjejjYn5
syHVjjZTqspDBO5CdHugsWkFz/wZEdag7Gpwrna/V2ha7VrA3wYHecCKMHTa1Yj7DGLJ7tw25x4t
2hSKrVthXyXYePDXKymWtQ0uy/E8AGwNyU5b+8r9LGGREx8bfLmy7wRRjdp97zFdrXf04QrayPgd
FZZiyAznBxZBJwKPt2o/ah+Q4i2KdlDoQPaZulD4qBXGDGM6Q+ZsyRxbHgWPTy549mpCP+1ilRqT
X9VvQ4oVNiiecbS3fjcDO7pZIUbMMpM2YgK6L82ClJflJVTuVytPq83z0UFIBdwIgyYsbDcf1d3q
UXFNcAgmfBcLcsgAmc4QbkACDpEyGL5pTUcBaYdS4oDlgKJ2h21tob1g+ofy+QDrKLERttQp0shy
7tv5CKg1gPgwBKTEPG9nx+bRlxB4LLTcsNq8sA5awzV0oMYuSSYaKqB6kt9G+C56UmyrRkCDc0oC
5PmS4T0oa/wFUu96tZRl5iuOrqLp/xCzCiv7eX3lHEkQsv6HVPbzHAr5AumbtV1FfCwj9hpyoCi8
HLASgvfdFQXyg8RTsve6Cuu0CIQGMflqWsfbNWu4JaFC5jnbNjgDWNLPhpV8mIUcAb7GA+pbA7FV
KNIYFJdVxxuwDChR8wDZFTSUM99bUCqCLwNHaBDCEWUjdu0F/ERsfmDMWpLeKYtIIKpjrMl/kRo2
A+FFycaTeq7DI2ankWwLLGo34Jw00v/EdvhrwHB2Bn4lDlozok5glfMlqM5wRcrrvoMVzAx39nLt
MG15S6aD6I03qJMunjrEL5Bakf+8Qe5H26DUrPexNa/OZHHgkjpZ418sl6cj2OUYpxA7WynpshrX
XzBtuMA1fRnb74BD2Akbe3wOpYYJOjrhlroJDKlBAu7Guljm/WJYxtdqY+ow86X/Y1MORRNcv8OD
D3+/5jnLR5DEpljFaBE1RvwUFUbRLfVFFiN4HjgfcwtmY88HAPgK0j5B8LB87iMMbytAcYNYqb5V
QDGxwDD+w80Insaar9LF6oNC9QdZGd+hhp8gzsOttYwwTsf+bndV2LmRmxlMLj1gFrBGGMs4uQtP
oh4VWe4dONsPd2gd7eUMWUoQ/wQirat/Q7/n5qMZUU/PQ3Ca0K7VJ7PuINns27cOSOeyIbCqqId+
w4AwQWWh9IWNX+VQtOOTbyqAgo1iXzP0568C5at61dPWLT8m6Bv5JSxP9oNDrra8GLeArtCE2yY+
DsOhho4GhpoD4ijiDPVlCF5gSJDiR4uXBC1PBYIFgtR1OUIeAoJvDfcAF0peVOylQfvaH4Z2t0yv
tvnt+3NFU/SDGArJH7OyBrr/EGGBzfroHMiN29fJe8ErC/bUdd8inWu0Qi1O5igz18m6O/6oazd6
fLaiLb3P5l14e7uG7HjTYgIOewXBG15qNPpviuxcQGk689C9qk9runn6x+N/uj6vEt8Ag86YrzTz
aydb/pngzSHv67RZQzSoqPfaBRq1CyF+IuSf62+l3ArvhhGdcwxRBUem6ojrofoe3HPH/1MDQLRv
QaAAtq3U9aGt2YnyR0ObSx9Y/2D+bXkpWZnbDTSj5mpBsQhfT/LjiU0bI+FEppO9JgGUnoGEedL8
L24WSJWhDUBArRckDSR2nvfqY7R1ehecJ0JJutz1cFXn1EDmAvncItIGgmqOQ8NOTgCx67Gk2fAB
TRaZITD4kVPhjwOsA7dATlx5Xuh2tXYBw9divppxAye0BZ03Hoh20qUqIOXFTIqI4QrqD/HACGXs
LnPUlllFPeV2/7mig2S3GrgB7KFwiYNtsNt7FKVkPBvpZhO/U++pX0ZyytaxT71J2u5RNxYK1naI
H/i1XPpi0axju1DuSH/3hrNGJt2QBQz/FM2H7hp1p8byMze8A6WJxy8sZEjIxSzg1SeFCxXUAbb6
apQCMQAUOECAMK0xlHlH6P8BzFj6EooXXBigZaDXRexh2pNTiQb8P7AZBw/MqxZ5XKtktQlw57e+
Bn+KviJedz7fa4qS6d6BQ2ApYkX+wrJbn7d09xI4mQMXPRDd4cUCHOyVex7JxCLvQ/jtATdQwR6m
0EZDM/OKvcxYQa+jkgpTiTm6/KtC6VvifQz+2RxW+74Gb+t4oRBzAJRrtyPfMCg0sZSQjOzEyI15
0Gqgm8N/AyOh7qmlAGJUFkHjCFmI3pIBaJ9TsHAb+AVYWZsdnXaPLicqjxy6PEmPJZCZOBFOVs8b
Uf7rQJF2EMJDkUrCvymGShwjevktF75RlUpHlnbPEbHJ6Pglu28KVd1aHp3pFwZDUNscWwibgumb
OznWXyJs0T1LDUnD5d9aFbU4CdDH3oNiTJm7nbSReapyLy6wXlM2YwLwM3V7rMff6gWvdiNTLHoC
o/4Px35W2Jh4+GjMa/U2QyQ6sgkbAYcW8HLz3YABBjwwsHsf5aAmxXNYzYOj/T9l57UbybGk4SdK
oLy5be+bbDbtTYHDIctkeZ/19PvV7o1GRzjCAoIw0FDdLJOZEb+LHMDupfBKzAvYksB1pL8wEekZ
+cJAoD2bZKpy64wYDXZWsEPXoTPICFE/YFEdv5X91f0ohnPS3rrg6kqmQ5TH2NkiwZUcHkX9JM11
AlPrLtzsjMqNydyzXrDe6CaimEvZnHF9raQkLC3btcNPx1tTnXuaT4nX0Gvcdam+VEOSIZtvJopV
Haql1e2Mlsrk3GDdYa5n1HxYqb0CfrFxlmiKfWrOV7K9Vz85QLnY/SljcnzobG3rgV7YwsQ6bT0U
JAMKNXtf2NwR/RzpuxEglU7atV8j6iNV7uwExTFS56F9kOpXgLqoCYqF7LrNMPpbWRFtmPVLfjF0
iMUDI7dWVWY/1t7wOgGQlUnKOYDzFjlR3wJc91ChuS35YRdNs7n2AuvKbLl4Gdjmzkurg5uk22Hs
1uGYrsw6PygfDAyLzRdWnGNql2c/i1Z2d8S9MpS/EyhlNAwHLK+IV9AU3fG37RrQfwtGvuCdM6td
6oi99N1g0U3Zusm6TRQG9wYBlaGj3uMg13MfCqreZZiCtdSEzaZehS0vY6bFjsQMdvoCdvzFMO3v
IGOwkzpF9tJAUuOj8eoS/SlNovVkhQ4ULmhuMqzalPOxwyHgHwyA/XIeshM6m9bOYUZeXSLuY/Y/
ye7tOfLsusMB/nGT5/o2l91NJe+B9obu65qAtEiE+ENSUrI0uzzSzg6gtZ7uzWFAlwD2Xty0oFlJ
D2osIKBiWFLLIpd/04JtOB2Exj5sjPALl9BRq9z01mEDfcJctmA5md+0gbLJjjH7Z8Y6d+x0FWof
WvZ70ry1DbiokOOO4j7EwyLuJjR/07FmNXUuytBEbjWB38VJfkWZ3FrlMZwH+3gLMhw5b7RVGQcP
TiYWhDyhunSRsh4Gna3PqPaG+90n5TM2sU0i7T2Fz9potZU5vBu1vp6AzcSAkhE6VNLzxNnSAmWa
jGJXWih7NFil1IwZMDt84WXdTRaltQbs6FfpShiI9MKqfXZqZ51E9q20vJs3lq+N1xxGu17knXZu
mCjau+QQ5qehQYJimSdSQzc+Fgg5bO0w3OFU3qgyW46VvakwlmpVfmlM+T3CISUtxemgbQt6U6Hf
7DLdxMGpqh7j8pbpyOpVAbWTX6OoW0m0RZPzGXndcoo/rMY5yZwAfHwHeM23Va7wMkz7jG7E7+iW
/H4dyLlo1XZmOS29wN+OSCukNI/pUNP4pDh69ZM0fA76cDZELzrLXhfV7BMB+NNRDNP7YyDcwv8t
pym4mD2dWaonv0Tco8LOtvzAVdovTWTvugbGsB3WyDMQhjK+caD6Hu68XW75jdbQAaH2aGj0WqLG
0i5+d/OML70IEAnQWvtRsFcRC8jWF/DEFHjhEu03I7NEvLFMawGhh3t+XJRpx/TPBKET7olIZ0ok
2vWqwshRuwuVw3ABU+a4K6C2W/8euAwjuOc8c+T1W/yJRyPON0IxB0w2nI2IoCr+rPdb0bzl/XiJ
k63nwTG4/kZ54VIECET68iQc1HdcYjgg/jOfrfqo7N3IHpdb1S63cBRrMBZjAqIG6SKhPQZ0XCE0
Ed7gJtF2mgapCoZTem9WFTxEWbrDWI9wFwyWmU5WBxHk9JdgFsmTleH7EJ/4s/pQe7ELZ+kBI8ng
U1S3In1xu3pjBMUh0a2V2fCyl/XasKt1RYPGXLf3PHefDB+aa2BjC91Ph4GxdUFxH5LqDuA9sBtL
RPVRn62HimkcWrxNRXS2TNiRhH5ZVtFLqVmHuTN10rNp3M0JwJnTwjLg0IL+xVbv8dSuYmBdC6yp
j1Hnn/Ih2Xc9yQRzlEEVtDsT/b0bOePCjoe1w9NLZLnqqVvbTt9OxrMX83fE2NxlSf0P0DAEck+M
yg7tONgG6HWB40FV5sNQmG+aBfaALGc7tv0ujdhMsDwI1O519WGo6EBOJ8djjO+2omgNd26krcbc
vodhsTJz/xwl8caLmxWAPsm5ww7XNUWwf04LiIoBfRGiDzIzFH+noDLk3un0teK7slQDBIewcxyg
h3bp9GpjZS1wQvTOoEL0a+6T7rg7R7Btu/7ID/SLcQTpGztM6SSGFeXjYAdodATqZ36DQNKGRe9W
qr2FQ/BMeMwyruO9r4cPEznjy6kKX0OruTZ2d0phLDz4sLDKznXpnHR2nIas4dxGMslTVVF4Flqy
HwCLnGA662b7FAEz4uPZGk7Maom2RqRfuyLYNujYrMbYJyGzQqfo2JeQnRFlRBO/px6rKvsKWuiq
yONi63Oc15fArWct713zWFMJIdIh9UH37mNVQgy4s3UYP4+INNi6MXMXtkX+bPeQYJMsMnVWSX1w
nOg5zuNTzXxivRm2QGnwUena66AoBY4WOZ0yDtGs29Ut52N8M0kVD+ps1WGFt9V2gtlVNetraNce
Rq5gUFu3J62/jx7sPNhabXuy8bWN+TuTisHpM2qZbK8ZCC58RmbChORQNE6iLvz4qbXkXfeMS2e6
i8K3OQCIB4xGJmPgn80luGZ4cPNL3SWLyAk2eakf4qmhgbQQhloDdAKTjfaWdH+JsD0PyNVhqdq7
pXfbqRI3qwJCGezmzbBFuVR5DhhoxfrWSPkT0Be6hDLGB6n6r7KtGLFpMdETO+pPJ3u5YUQBWLyF
9MHzStQ8CJ3d3Iq/zaIvD+CH+sHPbfGkSaU/Nu58ttng/qgcz+SyL6wCDarhnk0hprXoIThFrD5z
EwUNvXppfjXa7E7V7JdUptdYqxEP+yFFqoBbHDr6vgKXZSoqMp/n4Ouuq99JMLp0yu9BAqkz/PLL
LxSq134elDxpP24gtCUuF4xpCk5LjAADIpLuoYUnSoveWuY9sKwzoYUxBLV4m/QehFbwyx6rr8Zz
dmYiHlKKpjrqDqr25yBy7zVJ5AUUbxm1GJHd+D1M9W0EN9444u4FALyBy6iKdkhuqmxgfjBPuk16
GsytG7y0bbkO8t9mBa3P/G8s9GYYrnpRr4Tm894RFYFKwK6oKFRyHlzS9rLoY3591Yg9vXBmn8Kq
YrLNmKCqyf11lnz3o7HKxnrnq7tRVg+67B6b6jNy71IfaTCQPWBjdJ34aeL/L8nVDLyDXR1UAuri
/OjGTkMX60c7y/7IRLXsi+5uIOzV7XujK+rZdTT+xBMbMB7ettwaSc9aHaNq2TWUhNNEfAxl6YOM
611ZDkzAKUpKPvWD7h0U5nPw4qdMP1vWIdNQd1K8Fcg3J7M9Tj0ccZqsiaomiOTJ9zEHx+sQB4vy
XLx4rx05ynX9XNSPAdG/1ZuILKweyLfTY2qQ8KwXi1JbxuogkSQE7EUbpwXMck00g7/97DON7xqL
QYZ7kcx0YnXr9egKW3Q2xuBkts3rODKwBAthm24tPd/EXL+wr0HM9shl2dZb5Fbrsam3rgb+ng93
i1qgi30IB85bII1Ii89YqDC1PpZj8mmwfaQ4fEYJ2U81hhH/cfShGiFtkspeKOxi0/jkUFYhcsaj
B0EJh7dtnDdkqaux501XH+QgKuM5dD696mgbyVLWYqEBEAXpy5RP0Bx7faLYogEOgmIVte6LSOtt
4uB2BsjsXEAPRmdFLVtb7+BCrU2ki0/hwCjBxtiNOQxLENw73P4u+3WWiqPtA0ZjeynDcKMN+WmK
nUOMLabuEUyxg6lJXDN6Bh3Hdn8UFMiR8ZSKt8B67WdP0GM8GQDAgB/xMs2wS7v8Hpj45w1bH0vK
Xh5X9amG/K1GC8FkI7jhd1lE7+DXx7CBzS+1fOsJqVgGztNoD+sWSxWBRJ+tHH9Gv8UbZu7pm9Z8
yEOA3nqTqRqkrAxeVe/8kpz1i85sfwYaNjfVOBFzU67LmQ+3k+k1Mnisl7Zj6lSpmFQJO6032pl5
i3QfzVUhnahrcfAnWDuBT7anAPQ0NPiY7jASL2aZaZ6dJpmd28J6EuAQoz8H0mQEqVfnNi8uWd+c
kqBfdlTzSrwL5m1VEvbuYdC+U3bnvv+WeNez6cUC2O/csy3tx9YOV40huP1gn4vIiumi5Lmx45Xe
RMBIXwaComGgonOiFLq5zu4mcGPu4STvx72GXYjVt6LM2rgULz21fge0k4BgqmI8uHQlfmhwwKIG
KnB/8jnxg2uPVyLnnnLThLIEzvUcpmgQttC1yarS7VNdgJxTJCkQBl5bq+4O6JEOYe8jqMo3VYsy
gTUaD8mRKNY3cpTeQijsHs+FEZWkS7hHwj62A4YANyLsJQm3QRqtqoKVjqKrSCJWzW6gqykybRtm
2l4DUygMML9SDo+tFQLlijuO5rfRAcc0JqguRLQ9iRbTG4mFr4VfPQY1l1Q53UvlcopALEQQcN4d
Ne2ljOeuxOyCTWBXybahPZ27y4tt+JjTffk1TtlbFxgUZ9N9ZABvMznDqmtksVSyM8+6hcdpyOqb
03ovkzAvg1uRWEgq0bqRwzvGhlmEs/Hy/DvMGxDnCZhRUOamAQq0aIBgIKboykQjb6tXAErmWP6S
nU8ydE3frk/ypvnjazZYt9GZYwtqcyvqettlcm0KY7yUY/YQtFhgI9N/6XTNf3Bz59mS2ZdMQEIy
OTQQybD7JpF8S314LgC72eH0ESsMkHv3K5HjpW2wjbWpu0Muidc4OgQWbj2U+YmrwfXH2O6eUbee
yLtF2QGWb/HGq2PBxSDozur+ZolxGcKbAbJqNgEnUBpNu8MITt7KxOYmUgCGYul3xXvT5pcw/RzA
VFuVHEZfLNgWsyRRQPbBNvbwwkKUVMKpF1Tyu5hM59S3t7UFTujJDCsEgR56s1SovunvFj58nG+E
+7KU68qIt3rpH5tau+XAY2U0vAV+vmn8T9kTTRa0GF+LfZ3DsgNHmcbIR1C28Od6JIpqCH6mWn3F
2lZN2TnHZdLTmJnEIo9XxXuH6TA3MIYxBxCu08Yqily9XtRdvOub30iVq5QtOZOrwa03cW5Bm6Dz
FcNVz/D+R4E4eZZ/mpp7SnRGhUa4Jne8T4IX2RBGHFnMNiPYg7ekzee4DI9+RjtGOH1zdAZk0mC6
ipYpgQRxXIANhMdeu+oQ6UMJ0k4YLo9jjg5zII6QIMpR0Wyzf/cwvFaJz/g5Af7JCgMWPl7kmuTF
hqgnpKox71kBaql/Fxr550i8rOyrsrttEbQftf9G0MKma88pTNA4UzPBy+QQqgCGmcH9GPy5BQW1
zccyCQ8ZwsG4HrFSR1fpdpsetNsPkWfliP9sbd8UyDxjSo6opc76ylBzIJpftVGN6oWnXWpnoP2q
D3Y9pqACz6hhMlyDQbrC5+Qo/aUwNzHan4SXTNfthwEKShcowbnz5Rjs80w7ABncSB281oQG2Xi3
ZKlQ/dl7znlZMiBros5uEbk2IQRVNlwhOxFM8ptF7dXWzgYczhT43z6IaW6yMlmsCeE7bZs8JJia
ZfE2cPCOxtHqsmuowXabxlHFI65cZihVgMN2u1bZPSxvoiF1ZGwXVQdti1TJ69xDZHgrTwU7G5gP
liAN1XEEK0oACEblLpVnUd8AuaXE54FV+FT4FMSnvvOObvujj98R7UsxcJbmmwm1fVYQeBCFnNmw
Enm/bEVy0kyY5awBPdcPOIVejZgaz3LxGtOSpLKmv7jVMVxI6OJSriByvGnUcB6K/VhX+2H83UQf
AfllhdU/Nbx9Wts8haa+qfh5x7gUJmViClfe9K/R/HEY/BIcJm5mr5KJliPUr6OvXcMcDWhXLmVA
5pjfrnsfFsKWayac73Qyx0go5uQMVia+ZVcwVscHdxRyF2BVcIDpfWLB+w6cEu5TGPpGoX+wguGp
9nyiHGKER69u+BkhlhTdi8Tg3mrLSUJGI6qquZnG3H3hVJMpEU28qh7BfM3AkyIXg3DbtQtKXnNb
Uip9YRIsL4MNbDC3l9I8ujVGRSEO+BCpZUsSRFNtiBmG9v8eESfoQl/rbrkI0CGnQBIGUoxpMNgB
YB/hQab45kJ0VPXFFyG/qtqm03AY8Og4UDC5U0NanHA7/grr5hQWPaYYc814tH3lRW8Y+MKlgUJ4
8ny6lhh6bwCut+kh1mbwklLR2lq5a0nQCic0b42+NFHwRIAbI9ENkxRAY3h6Qu9HWNp3K7KLYxt3
kl4v2hDfUi94FvgUTaAqooaXuqU/izh/T/Vu1dbBUilrr4mvEpMtNh7aD7jH2hpPNnIRQqsInIpX
Q9mhGk/UpooAIkLA4CSxHyfCWDC5EybTULDgVyDwpxnWoTXeHMD7CEI+6+V+0GYFunNO1Rya5lf3
2OTe2Fh94SQDCXAZtweptLM9G2OfZwmliYbQe2V4DL7EjzZHuSXcddTvAuzfQ/nTeU/1cIfXRTXX
YB1CwkySTqyfQAvDWREBwlrGq6DYDcbDrK1tUDMmHVbhd78olmNGQY9HOb5qvg9UH4HG6RRVHMb0
Eqlu4f184f9q+1+Ws468eOmD5PX6u+4JNEG0mMjjom6DowFJ5En4JXzsB+kWq8pAcVwwfSWLzwMh
AmPyUvQVsgRqac8jdw8kCC2yxSvqL8P0OfIe3Y7NEKkhQpsKTZUPBjyOcGwIdJx82CEcLsE9Y48T
5KiRl8D2QiGhVfbasaBLndc0/Wyci8UTRDEVtreARVgRokFZor6iYaM6RJuh9oynlpFQXzkKdbtK
l47Apyu3SiXQ7ClXN20Fq8QjIvUWe6zN0lloXrQu6/jByD7BUsx0r4VU1EV6FHRnyjGRjSrUeAcD
K6v2HWc/ATfHnCMhmFcUgTBNJlSymx2HQSzpQdeWfreDYNFHt9bZRcF33r9jcJno6nXrwkaTTy8J
JFGz6bN33QW4yBZte3fql6paB/HNHm7YMvrmRvh8KzD31s/YsHyLIxtNBCddT0Oa/VTFFoY79nZu
jloHGAqYWpX3LHpJejSuIDaoPSz7c2rYAXadewJiKgkWJhlrTkzSp7NmWJuxfiZDL1z0KXrsPqCT
AABn09E4yXAQlEj16uaKg3Op5QYfhzE/vDvpkwhvRnCJyVppftn45LNnm02rd8KV2z2b7srk+Sgg
ItzUy4y+QVpbHZotpA4xtXWFgNR37hkmUgtxK/zTahQP+GF2krJIV8m25tNUi87ine1yl8m3sIY9
JCeh7F8p55wEAwNlfHdxyqUJSdJ0Nzl+WOorUPveRN69U/GzH6E6bjcZwuNM3WZDViT2SXBO8foP
Z8keOO6yCUf7Igj3hE9NPv3uTcZHc/gkQ8NUN9N/LViQ5clj883ELSV0U7t6wG8+AcbxXkOyEUJ4
En+VroYJNGGkvSk/4s4/OUgBE7RwzCmzPbHV0Gxj/Yc4IvsO736ycRzGKKBa5SibIOWbWXwlFjkK
S5uwJ7Wv7O1I7EwKr64ofouLpshFIunGQSn40vo6QkUcdxODT8ubG35jgaoRP0tWOHI1ti2Nrhm/
K2/RQcxbOErJ9knvbwHWV/xG5KsN3Zp8nz18Dhk6wyqSr0G3Rk/jTl/WcK6s44TwyygBXMwlI7SC
RNtoHZgPsE6LDA3dPKlPCkGrS9ittutor73B2iu1s40XWz+p8ilNLxZ2wSSjHdio7Bsxvh+/ZMND
WV9CzyNL5GAqSl1KfKIap1vnfYzmdnIpUox9Vh1ys9iI8VAghvPfXDXHoxKl1t9MIJLud9f/oAbb
mKDEHmq7DEMpjwrt5CyESBeGkTyZjb0yq+a5r621E7mnEaTFHMzDLCfhfSiy6a127GtOEgas9Gtt
2kuCHj6Id8XsII/Km8Nd2ocxJtMoYPncCAtEhroyDCzvZJoh9IcMxhK2FEKw6k+VGa5UzDb+piJc
MR0l4OMEOhginKvbxxQAbqKGzVh2hTxO+VynPJr+gMP0YZR3QeEcS9S+NPgRc5mgws3p2QL06yNy
YfV1OAyEmJ0EjFE+vbXlr17HZJQ8FdgcZf0e9Z+N2Medy+BfiEF7TqO5Tv2b8LBH6KROlGeDWozA
VfTO41pzSaQvTn3xO0f840/Oqo5e/bSitX/tp4UyykuR8z7aWLO9B0xBLiy1Jol7OOUcztG0G9Nh
mfK8lPOS5fsxwiOd7ZPx3ppvTicekxT3D8qHzvrIJ053lps0wk1MWSok8VIHE/2p9e0M72ZgrQDI
iLaSyLZPefsZhtxcvFxx35wZv0Zcx7kbIX92Zu3ARpIs+xCHOsouAGHvGiFulb7FQfcWGhwnsUEb
QHsl8KJpIBB2+1RZ5dqCADa8a9Eim4jV0Zxh5ZQD/atvp2UOOhCVWzsel03w7nkfdbKN5ZNJBHQB
7KzZtwoVcM6TADFbhRKlC0iHOOLZptGkP0PN5PrPpmKWnXno4B6zuQOnrLGCdmEx5rIwujeYy1UT
YtTgXhaFv1TWo4kQJsNWZBTqYEikixgW3PS7zsp9VAWndGwO0rgI8aOZlway0aE70YsNyIYbhPwX
Hw/TIUeVOswxzbD6murRG7LbK5z8r5W/CcpwXbsPY4tept144z41UTolG6hA1P3Pof82NCRxluzh
XKlvaEtj7IHZ/E00p+TlaGeN9j0x3aUesxsOw9LBf9+WFC1EMDTspDUi6dTJVk58Lb3u2FO9k2G1
nRJqF6s7qrKATCOwgxprZL6kXj6ReHUM263p8dRrZOU+9nDcWXj0/FQR2GXuSYg6juT6iahdQ6+w
184Sb5QUWEnXbSsfJkS0Kv7UdbIuGOtgecsI25MvHkOsl7ZRnUfwo7J7LEntA1w0hb0sbGdNbGYu
+RS0bWXsryXuLgHLW6FKHqYjRMGq8+rtXPZkgJsTW7aFK0CHJ3FmW42/se0fij4CpZh8nqZPQUSi
PQE6SXJQFXu4EZ2iLt2Yujh4prO2PLmy5vypioGxU7fDDwulNxHbjVqMiXOqMzZNLc4kRq0rJAdR
F6wCgYoIDacVXXU9Rt+LyKnTTlr7loMUaMlzrO9FClmbss0ApjT2rwFbntVUayHPhcsNM7FKE3IF
E65PDBXA0jnwSYObbIuqOHYV57kyflfVcCWNG40hpXI8PmbKI0gGu1pQ8XhSsXbNctkQeRgO15RX
ywrFnsroEBNxwna1C3TvYAUnwnh3KtxjtIUU0Al4bJeWUI8G6bZt7i9rHlyV0aVpoSwY2u1unYB6
zv9lyPF7SsCxUOukBQRfbLokPU1oh+I8EDddjnAqpmMg+w0CSrmwjPdDDu8Qmr44ii7Gz14q0EwZ
1u8pnd+xLrzg0rtmfiMvNtnjlgheiIPrf2lF5RKaqrkRHACruNQSfWmRhnjNpjil4rJ4MNlUjznC
RwoHXeqb0ipea72iHCbW5QFJEgVW2E9AtskzEwgm0kRb2P6YoFR3tu3jdL0QgvTbcyeCXD1r30tW
gOgbIpGimeNPkphPFiKTy1j4zgWrGVo6O7bgggWeLwpuio2sVjbyXBQ+7YRKPYnrAUFzH9y9XGNw
bTcncuVJwu4x1MXZ1c0YBi4Klp05poj/g/ig2qqlgib1x9E4XX1cDxszi5NrqBtI2jrhESzH0OIH
sGuY+bgSwWxe91eRG1pbC9/iu+isHNHKaAPNjEl1i4W3Kar0UuoVEeNElGBrrcoHQtCPuhbt/Aj9
Uehg4pA/bsJ2t2m81qFEm9UKqRaaS6qJ8eKVZQ87kKfNzmQICEiIhSu7DFVIZg6NBDmjE6nBthnY
iPvNcAfBkJFE1TbqxuHVbtoGXspNOLsGgCVWUIcON9NnDq6kHkiaSrtQWOG4cNEBijaf0NEU0aGu
0visO4oQBwzHOanL3LA88cIVeUnlU5WbPCi7RlycB/Yjl00WoCRvCj+ZPxOwvTU8BOM4n5QF8kvs
H/P4776A1ky6yfkCbnX7hetZAMw9CdUWEILs4Ld6mEJO/zE+JEIjdbYIi/Ce2CCzvBuwkP8Xplaa
tKKVV75id4lWZeh0u4L2bVvHvnYJLRe1qLKyWyRaD56jKX3Ohd4+m5EQpEn2YLGpSjgnu6AlrLX1
m5b4Gy+MehS2kfs6ygI7S1Oa2ca0m+BJRJq1roivQnNS+OT/+Vrjthul+aJfh34GYFq4lnOyIgPT
U5/LbW1a/gOzlvLDf5/W8bcxD0ylckzPYwy5oUH58u8/J0z041QWqkqY2ObgBc9fmmJa/fdv+HMK
lv0f3zD/Bn8Z7FWEQ4X1KmeGRauDkxYZ0Yu1aayLglje/+9XzcOoHHsepmsyN+1vX8Vgz4x8ljkB
xf81C51tDhFMf/8y++M/bxm0gu7ojCw1LE835+lKf7kgImwbv5yISBtlfWrD6pSL4l+eij5/xl9m
xnDT+A5HcxnjwivLkf/nd7itGrwOXQaWz3zYWH3TrDtH944RSNKuU3azZbT7T59o+j4rbUTDaLXY
suQIptQM079c8T/9Op7OxbquzRgnRqT++euotNKisWYaAvqUetPHBsZtcrt2IDPOSZE0vArd0SJY
oule41SlG97/8jAUfvRpJDE84X9/zsY/PAKPX8d2Dcd2NMP52wTjPGTqb5f17irBwoqXZoSRYTBK
fVJDMNz1GONXkTr+WeZucu6MuQaVJIByC8Uq94xhaWUuUiocx5tG6lgilcPkDoWys1VBcrWUhhbd
aKWizFY2ghdVIrm0e5yqJev+X17bf7gaLsRg1IuOXJB//ry7ZHNotabZ7qoyqSKEMZR4I4vuX77l
byNr5lfKdXTfnacmmUx1+dszNFuvMSY8yEjJE6Tc8aWf7U4lsq2p89J/e0J/m1zzv9/maoZhMzue
d+bv12RNxD1EVqojea8oQPvWPhgzXpwloMylqk6kt7M4h+g26uDLneNCkHjveFOLReIMdz9Nj1DR
+BCCweH0RvAsfAge32w+4lh+Bc1IcFpGt4BjN3iMPHQOkU+8yEIzUMeJTPtO9LS7/fcXT9f+8boM
LkhjXLfDaOs/n5UV5cUQC90lubYgms+H7Mt+q8Y4TuT6rOxyRsPE78TQjm5uL3QfdxrNFbzMgvQU
Ai4/QhLFYjgnl4RSG1eJNaJB628Cq11QRJu4v7fda2EGm4EQ9LjH+B0CYbdfiX90fORZRHPMo6Si
UzCeJBBoRSXhuuu6OnrW2WHEmtN/1IpzRquOooYmtdBmool00KeUL8G4Kwww5LLZ9/ThNsxV3/lQ
8QTzjAfYz+cQDjqPPesYB3axdZUs15qXfatB/5IzTzR63b23o6+wqGZVzKoo3qM6xA/HKeuA7+Q0
V7iPEq+7SiBUHc9XzSR5xVlcuzDVqV6fzRLzFAnZp4mxDm7UbROc1ynzMVI5J3WMK68ZTtXci8vE
+c1sMZBLgOBxeO0wAA/JSFhAlO/ysDg7I/VU5CFYRCIbt8ZjpaXfNA+7MRH/MlvrH3fBv+46xp/P
3iyMtJbxPEFikB55c/lAEiWFE97OdexVj9RS5EoMN0mQi2l6hBJZFgaMHM7zX17Df9gx/tj/5r//
yxGkrFipwSGTDOgkWhpLSLHlHP2Ocm0DsoCDZxPckn+ZnUldwMf+7VRiKjmjoVjWtkH98+fXwuV6
nUfgLu8P8GxGIhdBsUzvIMeL9ZyfW3CFGPGxFwsCcMu3omm+hsB9CszkuZa5WEciuBY0govCBqQe
AIvKMngkdG/WYWqgAyZCeOFs9dy6RwxiSDUvXXdNBoxTbKcUAavZww6kxs0Y4Ie1iRB07ebjLeMF
UtWdwg2R7JwjctZhv6t6NWHcJ0uBd1MnDYDpjWDxmXcsyU4l63bpWhVxRIfINLeBDS2Nr6bU21tS
fZvuNQUISpJd2aLI8QHj04fa3WA3ScDe7PZxcl4ZJwJmBXOqnLcCgNoN9yThnAKvZhXHO2Uj4tDF
GW8zcZWEQ9P35hn6jj5a+igvmJlII0Gg0yztdogNUN2Km//g5CB7U4jDlOq/t52D7KalNgYMSCKT
32wvsd+wAIezQTKbBnKYTvGrCNWbkYe7QA6booHSy6KdLNpb3Nd7Fc6cQhB88UH87jpezC69WVgE
N/Q92mLw9V9Da5+aNDp1vXzyW/wTmmXd0Misp5FUaQL2wGjsgUR6xkALJV+c6SiSXetLsQzy6Sdq
xYe0f+vDPspefYDZJlOnOdlpak9tp5DicD1kNpt0tzW6wNiod46WPNiy+vBNYHo/wNoIBBM0pzrY
F+ML3bfNvTSf8Vxe8kTS48eYzpV4MYJ1Il6SzL78D2fntSO3km3bLyLAoOdrelOZ5Z1eCJURvff8
+jNYapxTydLNRN8GNgS0NnYkg8GIWGaO2SomVSzjOXNggCE+wPmtq14GJEljvUgHydhkSL3yQb/T
yXsFkb4pgmbdacFGsO+VTrnxY6gwWEAb+EBIK1ernwrIKbSx924H1SZ68NGQlshbYVTb0rEf7VuB
WJW0FjmZQRKOegKqOyf6HSbWzCfpNjg7qb71isNg/lGiB0d4a41sjNHGHBDGxkCu7lIGc8kU0562
1Xzt2Pr5S6LW85wLgGEcTZuS8oC5zWxw/+jU3yuZHy096nW3KGB0wHsd9aA0JamwJiDaDlyCKFmY
lKei3kED7W7TAnRAKSFwfBaytnbKjyB+Yc5gmrQrIX4ltOMrJCqJC+/0PLmte3GIMEnwxhQLDe8u
oILaeNDpg8e9hKLpLKVoXWvK2rXvYvRJUAKpMsn7QOjLblStAL6whXOlh6j2ibA7Ycxdj/ZB3bgp
x0y9dGhISNfmq2R8+LW/AnuzbI1l2doziDILUcsLT1HnQw2QyiUAjKLyMx1eYwratftQ9IeSvYbG
mllBsDjmDFtdf+UiR177qOvUKROuFtTbHI1sPF28luHej6LsFnZeZA9HI7TmKlW/1vwdE6t5kTHX
ImojQAm77mMQ4bNLJO27OpsH7OM4PKrQ7y2vXTo9C6lTlxgebVCd3zky0SctWsuezhjkafo6p9Hf
cOIXSe+PDhXAAH+EpiYr3/uLrkcrkZMM5UKENA53CUnJPrWg3GgBlHe/AXvYY70Q2TRGldZK0epj
4BmfydBcjYFw0B/0ptzolYdSJXsMBIKQmKJSS3t4RwmxRAjXh5+wzZGZu7TpQxduW5dVm+m/2ixA
u2ngfcO7DQQUoJqylVnfOygL6KHuHnofjhpZLF0znxrYXoIT1RriPXBjb5G0iABDgy6HKLcv3Ej/
eYr973EipmbMOF0UaW1iFKnI9KNT3uirSxHhP4bAoUMR9MSopkWAe3piDVI60BmPgWKBVnuZDohd
a7eO78+fx/+4WtsKoZFiWaqqwNw7HSVOnMFMG8Ijp6KU7rQ25BRSbFxCuZ7CaN3898NZ3D2xE1VV
gQ78dDgyTJbqWdxDQM2se1msDdtNqd4ra1khJ3t+MJ3/2OTMx4VVITFncvCTCD4dDKhhJ+cqYQPs
ZTppyVwjjaSzuHs4P86/5vDbONOLdVA1Za2XpAkkKYhv2zyqEVNB/CpwTJyndVpfuEPhIHvuuexJ
CJkq7VAk+QhDoE2FDi0PExnHfLRHNO6F5XFhCm31dApDMzaSQOLRQpW+X+5QoOo8RSGOzy6FkpeG
mlwMu5Y2J5hxBh2+Hl27GZ98BbAmE7iZnX9fl0aaLEK0QOA/S+Yvdm8DcPPdI54/54e4tCQmSy+N
2hoxINEOcZ56CPqqwooGy5nGSuODCKg1nx/vK43x/17rYM9OX5QhUZ5s8JZeZFpZ3ARJQpexqukV
TL1GAVfQAsjHCkD9E0py2e2syAXDYxsRtpfnf4ki/9y4LBmbU1thO1E0As7Tn0KVJtCgDpuQfZBz
GQMk03Are/q9YVp70ZtAHvUNporvVeSBBOmfDPfWjsCngoSd6ZI4Ev8tNHckVTVQvdwPVdEpe9KD
lKTmTVtXsBytu8znMOrp/dK0fmPhKj9TC5NKdv5WAn0Ny/TQQd5wa1iXmgmPUVuWmX9lu9kykcY+
lpgrYfXuewBz3HrtoVgB8jmXkuHaBxzY0NeoSrQaCtoYuOM+eCAOipY/i5a6EiJol2tOUd5Vaf/Y
Ni9VTQkqdoy3BB+Stsi3g+FvaG1jNStI8ofOf/fQ4jMT8Mw8cmHRBmTjk+oHRMiIoKMbukLWyjD2
Opk3SVZdx9WxE5+QrXehFWzxrCNj1W7rUtCPRlws+nBlGgBogsigNqoBszo2SndPx8xzWVJ/HOx1
0Pe0FsOmrKBqmkawlMvwA+NKb940fMjcK9aEnMfYNzeYFyyAvUMg4+6CFtyh9lIWnw4o4YgEuUKu
ukFGDOs7oHtFQYpkyuR7SsRkdJjhtFolqzB/8nLzzQG/rmKhaHgjA4o2CmeTCemXJoINIrsHLx8Q
NwIZoY0NdvFVMTqHvpma+zrebmX3kEqHCEMNp8JSKzSgA0dLA7k9WqyVEYb3EISsYFXjKRYbAG2Z
CbBFrfcuW2tcADfo566wV51hFz2X0me84t+5126p76dSvicT4NCI4ZTyRkn8W4lqSGY2S+APFe+6
Lj97eCGtRiWR+l9hPgrRbQbsVEvODoU7YeO+xDR8qQmpjOzRrbC1RHcSYlJqUFjjUmJzRazNftsR
tNCcTwOVkr3gLbUH/rm2K9ykYypk0sv5b45F9+NIOP3mJvsNCYg0HMToPdfCOhTJVZoGJXXLdt02
xKUp+uaipJakKvd+ouzQBtH22eMWeE1ZLOmfIOCJ8CXL5GNM77qRUJjsodXbkvdSoWSgn3WZlC0E
vRzwsLw0y+GPRvbSz3530X1NlOlBF43Ebwxj6GvE8gdbNhHQixO/GxB5cyR8qe2uffUhweHepVcL
nH06pwVqI3nNwkWXooFAQVa284toS0w8l4byzkiNZc5vwzh0LwtUEFr67smj363XP4WZ81sFu+kl
UUM3lgIjovCu1XT4oE+MUrxMz1qgVTpzAtIiHSxcN+SenpSeYMraI4wLQcb8iZGS9UPA1+KvKw0J
v2muIdvvRJxuZTpW2lysteg2AB4PJ3lJBmc5UAjumph+BDCYNiGO91wDKNUFJhT43ZEFShoUcA1N
Okmz0imxlLBtnTy9JkM9j9PwqojihZ9JyyxV7hyXxoIgumq4LUAxAq2BL2EKW1MB6qIUoYfdBcF3
Ws4ldin8RDdFaPKB10sSr7RQQHOAvPDUquLGcJxfbvGedI+q+zk6Pha9e1uH6rVegW/jX+DBXkmD
gI6KYkwZ6teahtaoBjtquGgPdOlC1nFcd/93LFHG0Ek2CtVWZXK3QhWTo7aStKa17ECAr+vbG2JD
laY2GoJd295qTSG9hUnevNUlOYqqGOSn89/FP04ihYZjTcZWXeYkmmS9lKZqGjL+xGbZKwqQkYp/
4bQ7fb6xQmQpqqxSfTOt8WEnlxYvt1z6ai3oyUGdXWMWgEpHHzWrriZjmqxEtyJXsQMKupI+zCz7
74stFjd36rSmquoIrCZXQR/RohtkNYLBTbYN9/kchcDWmDkz8MCrS1k08Y9dRrFlGjLBmwpIzZP5
VLFyh+4mlCWnY71EDnE9bIJhYc/RKpJGmHHBXtF1fWncn/dd62TYySTLYrQ0iDMiIScfaGknTRXT
6IiVzkgDiN948eHq/MoRP/OFlMhMZHVQ8HQNL6nTS4yhZL2Pj7FYYnC2xMIHxs4sXA4LDR+0mbvT
FslTu0g/ql8ZfokXsrX/WLbAjm3ml+c2bGN8Dd9TpFao4g0QDahcHnoQW3y/55/uH+/x+wDm5D0a
Tdn6vU706kfPPt0w7sHxX88P8RWennz5AvsBeay7mZqq4gp0+hCaoLwVDkQOWue8JCbYqzIoP/q6
3rp2t7SjYmWqrCFAuWUVr+LSw5AFoCXqf2xKD1wRYVvTAUmlruqye4wRnzogJud/5OTWzPYkhGZR
dhWmRrmSEtPpj1RrdofeJUKkaaXkAqepHabTvbKTTTn/MFTXXusd8lS9sHTQMcThZZSFj+d/xeny
/vEjpoF+71HzEypXInKJ6ZoBRimL9QHbvQWy5yDyVhbnRzxdYH9HtGW2DAPYJv+Mi//bAut6RRFK
iuAikbHv4SJWiQvxyOnn858RhGlQGCQylq1J3BhLDvWDFBf2yAd9mFt684umADJoWM3PBvpbdtmA
0VQz6O3L+Wf75zu1vw092S06urNUSQw0WtQgMJ0Yub6qNBupJZHtykv6QxY9TUVYEKjex4Wxxw9n
sujJNugG4Qbz+7PYHPophXxepSQL/1PTe7GL9SQgp6o171DsLBpS43xftyS2i1aJ9qZCeTxHyv8w
qK5xOP9zvjap6c9RaBzhdWq4ziuTjSR2Jak1rBALz4HmccNfShnaKyCNLmoN09jpirPBmWVL/+B1
VIAvpdhGV+BNX775Xk43YHXd5eWqpq4mMgCNRCqq6SwKuDCVI9aOlyL1PwLDWoXJzvGclRGDOfHn
XekCJacj1zGurKxDchwsBm94LhttZfs0l+vS3pbKpSR6UD8fgX+bShTefYUItd/a2C3Kqn3sIfzF
5KUHwGSwB5a+CgavkWZBUqw89Q++vHOnsvcV7m1E23NPFytKbkEKWCYH56WGPgWGil79VeFDkQ9w
bc+vjILuaD/ehUV9ZUL9NToNqot49hUQkzp8R/J5VW1eSKP8+MRZFbLBXkiNnE6V6UWkVUK/7lDQ
LwrVFFulLZuFrMOzzf0i3dWCIJWu7Utn2Oku//UNglv537c/Pa0tN60Nq8SEFzwZBecquzIrDClC
mczH+YX2j5FMmWTlmNXjpFYm+0lk0j2mVgE6jjpG1ZyRUd5yX0KmUyRW513YvU5zK1/PZWJhwgki
g+Qxp7tXHxuB5YS5uahdPUJqivSQEwWyI+Z3Tl5d2Ml+PpuqW7pBJ4um03Fkjn//ba9s0sKhyajk
iOjC5koFFrzKZGwV2gZ91vlp/Hlm8lg6UZquaqqBIeRkLKUyQbMHubxE84Q9VvcuXsSKDvQ1pJY5
Fjgb9LjYOsVrHBalnQI6fibfnf8Nk0oxs6vJQtHpHuBUZAObJpK0wqmhV9jDEkkSeDSKswt5ixnz
3Nr3m/TC5P5jNN4iq0a2dLCEhjKJD5TQgIyfcUPHKWenPJn7ao+R0ANwuGV0iJ8vPNuPd8lRpCu0
V5F4lk0hj5/pt3dZV3nXhhHvEo5Fc41fuAJ2uPOucxUTajkf8nUTUBBvhaCpM+XI5yjBJ1OvOlKF
NtazOAQb1+HY5g8M5FJa8se61nWNnilevK3RSaNO5gL3qpIcAtdchr5TrOxO81MQUhaCgFzv9AuL
7TRyIQNPNXb8fujVMm1O6ekJHZpFFhatip+Kkj40QYxCWO8al4U29AOMrMq9DugZOQpEXZREIwcn
y/PvY9wWvh1P//kJpgWDGxw2efrT1xH0lmQMnJHLodhK2GgESbyqfDRjpbS0ETZJpn3hoSf78I8R
J+GShTpMchtdWfpBeSiKV5x2aBFJ0PzTvgJi9/zzXRpNOX0+qm2Om7X6GEPYNFYH+J1loxVaOjdS
cWFTnCztryczCHbHfKvM1Xty66EXoSqLAk+OKMcclVq3SfpGtYsLEzjdov6Owy4oZINikS1PF6mk
RoWZNMoS9NxDsRArWtNX0Rae9jK4B9lAGWKOLc0q2HMQANxYn5/SSVz2d9l+RYNCk2WVzs/TOQWn
0km63DH+HI7ikQ4SDMC0WTx/p3cCB+lkXqJiW/ARvfjX5oVJ/tcL/T745IWaoY0+baCHV6mgdFpi
1+KCpvTBIiEHo8ru8vzDTjaEr7n+PtzkE5VivSrTbAT3G44EubRX1kEl3TUV7QV9nopL0dD48//v
e7S4q/PPeMhx3BGzTbcEvS2k3oEftAAbv6q25brZY9az9DbJrbuoL6wkMb6pc6NNVqxpZYFi9wSI
hhXr1woZjscOWdDG9lObnn/VQhNYRcucnNxctTP+luaVm1wt9Nvz03y6Df19bO5n49GgC8sWk2nu
2iJOiwGtYEscLIOsi7MF0uUys+ZB1K+QAl949NNv9T8D8vGYBhs+raCTNexBAsvMJLEWtWdau1zQ
Umio2asGaPn8k4lxDqdzDL7E5MyjTmOYk0dL5N6MG60ic+LXI50f76RVOoD6TnzdoWEec1xSreEq
VsagM2lwq9AlrtSEpEvNHJkRaW3NOaPdCwf/v6aAls7xJ1EF5s/Tz5j2fCvX3BFOoFBHSYsSCVlU
mWhu6Cs/PwmnX9Hf2SYQtdktLHIp09crXIF+I28oOcMsejTo08sAJ6HgiEzwDggdbfNC3PWPEXUN
kjuJQZvUnDLJKlQpVEubnqdFZnzoZNqLUEGb9mb7+/NP9o+3q9MPq+oaLd0kqibrSFdL27dt4lmr
9m5kLTkEmXfhUSYXtK/ZY5Hq3EjJclq0+U5elKVkJvE6zjNzqCgQ+WfNTJulWzEfPpP1cHP+idTT
W8l/hrO5k+i0qVvI+k+HiyRflFqMGXRXWMW94nEraJxOukoNF8iGo9vXTm5X5BpTMFq+RAPXQLiI
7aGj3IY5batcJrFnySuTskCAnDHt+pUUNBVoUGtA5lT060ZTcwTb2Ed7YYBaXLLa68RTUEdaWrkv
26bdwDfBw6AyJZw9iUbVbFRDmMhPKL3DLgQc+StDjHiVlvlnmRsYU3Bz2rJD9+jr4+jCxvwVqX3/
jGlfMWhZ0wz6FnWVzvrTWWkDnJzdXLKXwDChzNo7yWflwldaRG18pyXy7RB267Cv51wf1ynuFkNe
7h0TMR+K4kakCI3GJkA8ANCTZiAkNUQk5Od2ee/vHMPYZ8CnQaDMuSHN7E6l2AcqIUbhgRU33Wic
Q9vzb3q66Y6PZJEksTVeNNmmyd3PysnJqaOUJAvwKisg+gYmqPYGxeWdL54141Jw9WMls9PKGiGG
zs1BWOr05qLnXl2ZSQ9wa0d+b1mu0fh/wHRfKhvrKF3YeadbwHSwyTr23GFglXvOshktZQpn0wqw
CSNqHqje+ZmcbqV/h7LJLqhknn7s8R4epHatsDi68ApRw9yM7yv1UrTwtUueLkG0E6PMxmbqCHXG
u8O30KlDMDoKipg97l04gcyhPG61r8BQu/Kv1QvL4+J4k9uBcMsqraLxbTGe9rs/uEtpDkpvHmzM
T5/73flJnO47OufD98ebfGGIUEVIe7+01NbQow/+Wl8ri2B3qafrq951bhrHdfNtGutS6c1CYZyK
DUbLjW3iuai6O1rsu1mqIInN80OEoboGOzupX8mg7wZs6Tmp18WQwdm79CFO8qVgGCaPPlmq7KZO
1uVfj+5v4h3MzVm41VbxdXnhzFfHb/rcw497wveHd2yEwiXvtFmp6lzfFgtyQ7jqYI826w9Uz6MF
7ZM3/Ypkw8p6y46yPyv25QKs1sJ9AFW+NZ7dlXI8/+rV8RJ07meNa+Pbz5I1L/W1cWOQd90NDRgr
fcUPWbmfAIgWbInB7AF6+hKTsLUxg9W31HftQ7hALDBv5/WMmPXYrdG9XFiS/9ghwe+YdLChtjTY
+k9/VlOLFsowAAI9HMX9mPS5C6e/r6XXXoXe3rbL8/Pw40I+PWUmn5xf9w1d0oZYYl0LziRo4cDP
ISnpGUKOtnrBtg+qsdHryh+8bLWnzNDMZAZusNzAOm3vL/yc009yTESdJmsmq6Vv3YEogCoY4t95
eKft/H1hr9/Uq2GjvHb9nA6edgEBdgeaiRm6FGme7uBfwxMMjNudxgWa2urp9JsJoGzLHXNx+E7L
GZ4sIGm/bH2w1r3wqKev+mss+jyZLgqOXNa/gt5vKzAaYgW/ONISrdESwVdoiJmccNVmufNZBgUa
TgdeGRTkQFk7bh3g1SOhK13qZZy+yOh13UNhAiGs4+GOA5Cm4AJ5Pn6b53/o6VEz/k7VJjMl24ai
krSbBojOELuDhfiZxnjLu42QgG8TeUTngpW+cIBODoC/Y9H2ygWarDKDTi6exaBFyCFx8Bpfv2hm
VKvE3l7Su70sgPLzSawufXHjAv+/jWAckpwCSAiSUTpVwWm0ZBRFE3s1Kv6hog9FUs0Ib5kuuPSd
jUflj2G0UYFF+kKTp09m6HnlBj4KmPLrII3um82wBqGzRit/Ly7cqP/1TLgSjGsLmZ6qTKYx84qu
RhAPaFyKzTvsQo1dFV+s9v5cwMQ6JtOnWDoPNG1DsHwf74eautfQW9jgKHhhCdyydo1k52ujojWE
AhJNWiqw4+fza3IS434tFFmlI4E4l6LAj5ChiyyraULSppkVUeYz/Tcbs+K5Ggtv3qYO9nwZJjQA
SI+x1tKEr9OunrsSdiXc4DHHwu4hioJLAe40UTZ+K4R/BLcKmQX+N5n4Tld132wCqrou7V91WWor
FAzcNt1CxYoLiy3MCru5mlbqXa0oKl2Rqr+i6+3T8+Ti0A+RsTJ1CT6XH8aILFxlNwxKvQ7baAA+
FNTtfRlXw4V478emSw56FFsiEGbbU3/k4wc7MeoG3BKy751OMCBsiFDBvhvsDd4KCx/AntL3F/aV
H8tn7BJShSAjz7Yi9MntK26aIafgbi5SI5Q2tAtZN6UblTs5TYIrn9wMDvci3aSZpF5ooBkvNyff
4mTkyX2sb+Uh0L2OXlWjNT6HQlRXqZbmNC/2aO87NLqzIrK8CwGd9u9hWa+0mHDETDvT1cGyWjOy
oVoVMMag4FQlzBB6iQywN3WRbP2osa7czIJqP+C+MKD2ucq0yLpBKlstYAvpv1JJj58bBMN7I/fF
78zsGoBMQUGNEb8r2SrJyGZD/JqKkloSwFf4f0gWlAaCqdLSpiSXcxoq5aWaY5s+k6NOzIGdke3r
i3JX9QgA9BrrEBB/ykMkA5CsKe3GWoiFsIG5i2Ugjm5BQ99Q8EzvE0l3go3RcjrUkd9tTNB6q1F2
+In8Cmo32FTo8+e//R9n9KSsOvnGJMzjXasghejqAHakIYd3jMVnWNDvJ0t07PxXw9msT408JIcE
JyDh62S4OkQLrNUZ6EpZh0Tn08lLZBzBrpZUJGZZowb/5Sn4Y8jxLPl2M0BjklpqG9gL4TnDWzx2
IXue+YZ1a3kfaKE1yzpUq0pZaeugw54sFAja1SRv+WENIX9DU+75SZh8q39/ESkhLqZwoPTpgSIg
HmKCjsOsJI3gSlt5DFvrmmrvuyvc9641jqPG9fyYk3vHf8akw5UiId0q08/FiTLTKPzeWbRk0nQv
Qi4HtjoyLwwjJp/ldJxpz5ICtZwrMIm7cmntwpjqxlh2hbtiH825iXvzDMl5NUfxs3AujH1p6Mna
ytui8PSenLDWZi7oM6rpqyAIiuccQ/aDknrFXVaSyD0/sZOkCOWUcUlTzYGxTIemOU1VNtmgwyWy
6MkXY6YyD4BMBUUPwV31ffpxQziPEgkuaKWStusNOQI/7LkewYDuwiWtUvH/MRFkNDnxFHLyYnrH
rPtEjmTHlxZyr2ODIL1HMs23rnsV+vl+MLRf52dgcj/6moDvw41//+0DE4LSjSYzXAZ+8InchzTH
SDS9cKxOb7N/h6GgbuvIVSAYTII5z+7b3NR9e4EecBnegTFepJ/6Md56e+u53v93HZN/Xyt3ovFw
AXpBd+jpU2ldrvWNTyWHxsb2kGBw86i3UbtXkTfPOWu6O2C42t35qTStf32n6nirpYpC25c22a2k
3gpoQ/ekRRTo29rBMq1Rr4xuEUpPLDRAcbNAvVVqXK4xvdMwekMUKanZbLBnAR3AfoQZCh4wWKbl
YsPOty3p1BpUWDz5LEUmrDzJytbJIMr1c7vYen65UTCXSwooX2+yoMmof7PDPxYsZ5HEa8x58TXF
mAT8Uu/MCtfGRg4ikLJBW6rGWxeek3rVQf7t/JWeHFOs3mBglvzZNNsGFUGC7VqVyCuX/1Jp4ait
vknVUSujRdVwPSvUWYHaWC+vwSqsVP/NwVvgiz1NL8oIzKNGsPRreRf126pDN4HRTIKJrC6vRn+q
rO/WDmyr0TAnZzNN9XreetqK58IJoLsxPcx03goHU5EuWTQFxIL6poc7gCsrtjK3Vn+lNvUiGajB
8i9Fo/MbCN0A6U2a7QUwNXLcWeftTCS7LZbsbQmTc/RAcV5buPxUiCkuzGIMbZ0trVh5ulN10snA
rYZ79OAFoILYfc06e5nn97l5XeKE6Ld/DNxrUmC8qvPLijOk1GjhPe0x0My7FGpza6ibWrV2XXKA
OO6pwxFjNC4Ob4GCKzRNgElq7+UgQLQ8dwPWRU0AGx0UtN/drdSZm6x+sjAxcHX66OUNzoBxbS1N
Ab3V3OIjUJTksTMdW2c0yx5EzwHnpIVr7CUds2j0D566sIZFj5RMFR+ejYHU4N4kGAOl9aOXuDMS
FzM97zEFh41JPpaSwa2X/woLIMjmMZX2ItzU3i8NcqWZqrPe+lVWYMkA1pS6eecld1lPY6GXAFNw
tll5nWXFI29klNBGy8S6be1qb9mrghm3OIQr48aBj2tTgTKv7E/6vBBrQN/1lnWAJhfnEkfmYUFA
DZDBuzsN/UT2LMBnDhqGTxVwbQ56ugZk2ild7LDvAgU6fX9tw+EoO2lpGY9V+EwrB771AYDeLN9l
Boj1tsuXLvZOddrhCy+F+kwX+Ph1vGPD29cyAIDS3Ro+98AW9rSaL2GV/0H0OY+Nu8hYa7gddAVE
asFBKAFYjl4Vc6spC4uQCYqEIA2BH2PU0yPd8b0E11wQWW+zWL3HHVp2/1jhSvequdqoM7O8s4fX
AWSLoAsYiz1LXowUrhK8nv6hah96PGypS+MossVyagZXcOZDlhZuurRa58Uuy4VGhBQgitDarVvr
h7QCiFqwB6DUN/ZlRMkHaXpbbBE0+U5IAzEiZjo86EReWe7a5myTHfaU56byUDnzxYjrLPmodNTo
7qbol66zlqFee0F3naaAgm/ofgTEGs6SURdux0AjwehmD11+H0fNvFNe65gCFYSDXjjXBR5BCVZt
OqtVBzKM3YSL+FgPfw/yjYYvsKPiW1S/QAEIzVXZ/pZ7uPnXoiGnCNmhXxSYhaUZUN3ywSTBkScv
KfcdQf1FonAQQ+gAf+5ct+VdgpxEdB2mtB6WusiVmlVb43TjG6i45LWSvRVWiLk4+UugzTagDYK6
Ry9+DcMbxcYPODTxia82Ho38eoHIGqMrXAYkfSfH+ImqV21NgxtBtPJqJu9QXCUNSdMzwpSFW/Ad
Yrc3CtlBlRXtCi9GVwlnhAnQEX5rWYmbwJ6WPMjN/ryRAWt7j6rBHi3mXoyHzNqtjj2Qy9SEtS//
7sWbAN5p14fQv0qSnehuhwTii8LCFbtIijZFnL8aGqC4Qdt6Xffi5P0qFOaj3xXHSDx0OMUAql/i
gQiclip3D2VQg/YLRFNx8apSCii6f0qFSWpyQudVFh71EbcjWLjQPBzZoisSNT27iHxUoYmVxYOH
wwiOGeSAknavGFBxh01urDzSr645M9Nw3jfRMqg/+gA5H8HALtNhBc87d5/7VLJw1rbWXrLucBSi
sjcv5G0sbTX3KA2PGSRfX7vDQNwB91Dmww1V3i31qYXdy6skvUJAWECF7Q3vEClAXH1lJWXu2nBf
gy7aBNGsrGeuucXMwe2PLX7rlNF3eaYsRY4TByAd7THzQMEmWwtuRenjddceBnxj3WhjUt7kVRjZ
sR5iIj6sifD2yxvcqZHaKRaU+uA9pvzg2x0AUiB12LxEwYfs7VM3hoJkslnhNOD6C9Ei3UIGVgXX
DnQ8CRMExX1vmgoR10swWluCvzGcB23E0kbvlqdsNAqSkcdnLPAyGPyVDC061LCaMzW+2Tu33HSQ
9FLj3YkzUq63aOzJRBerjvZ8Kp/rpFf4bDWOoblLaqJPOdUA44uA07UoFrK5yiMMMXdufVfCbJK1
EgjKZ54/egpOzd6n4tobayjgaL6K+BkPFUn+02Y3rXFThS8Artu6xpEaB4fmPhowDxg5+NiSAfiR
sK1pnKPnbUWl0zW/44hzvA/kYE15b5YPaHyB0x583he19NvapiSgvodFN4uFsmB90AdO1m9WZLh4
hc8N6gfPwTebFUDm8bEnXZXkz03zqDLfg2pj9Aa9C2Sa+0ezQBr9wSktjn57qN8GIEy14KALHl3o
UhW8GE6RsT4dwlPq6xYC+60H9sIp79JUfegiVK6xvqYfbB3jekvqgMP3t/CLWW8Xy8i5EY0zA1Gx
iLJjyRvBlwls/t7xx7vGlZfideqDPfLpj4Y72qj+tsKbBgOZmSRH22K0P80WjiOWHUYsMNxoUltW
nYrLMM6WWo4Mj5JrGs9CeV9y//HoLunEzgtw6DAebKoKoxua2kNpVljEetwtBuk5lutjLxVz4XBy
G+0yzXaGns5DDcohsb2dPJHUwBkOgn9/V9cy0cpVrb/bQbByzGsbNzgRvmFRUZZYPKb7oX8wTFCR
1VGOEJCm1R7CI8aVFgxebP6Ev81D6c1pfPbq9nebNh9Ke5VYEGy1jwLG7YB9LogJy70pxMHnQOj6
LVRWgCYJoI0iQ0lqvbUwp2KEhsPH+bv13xbxb5mqrwhCI8VqKQpZRcQbp1f6tJS6Oq9lZ1FLGKIy
rowTSI2kXJPqbZ/6m8RBoZTcdpxp4Hv76t6FnaqZvEgLH7L8nTrG2oF0LCXEsNUhBF2mwp4T0hsQ
PMwUt1ZxLWPKEOrZIvPs5Vj7z7AfK4yPNuIwPAZOOLcQZgrwUCpZUxvncFgAvwkcn9QepA44a4Tf
sDD/6Ehn+6tCO7TBp+R6S6vEDc5pORjA30t3ub4fdI6vrK3mMTa/nQcuFL1q0pfLJNnnigESamX1
v+3mWYWqVmhojTsws+qNim88Fu4mwNMULWWBGU0S3jlKA6uzRkHD/w1YfF6lHvwaDM0CfifCh4Sl
lVhLi9MZW1mQ8wL3Jre/oshSOVeZJO1NHOXiMrzShmaRDqA/G7qB/c+wetDgZuYjGA0l9orYPApv
ZenQec9+Xl8Nug1XDE2ywl84IH6y68jbVnWxpyCD9Zk2p5d9bdpEfOK9k14SVrDEBdVJpAfuvgut
ejcDzDqKZhkl6aIGy50RHflKs/YizJdZXE0mZvgSAEP6GErlLo39m94GM13MB6/dOLUxr1QXQpS3
j/GKALm7UJuEyE+ZJ+WjKX7l1UdGtNIYrBflPuHinobyJjYeS7isQ6qjsH1B2gc8BYwnFvI69t6W
cmtY/jIu72l4n3vlMbUfudJG+U0wXqkHzPcOFkbE3q5WaA+hE0XBbaxx2kPZH0vzj4RaVpWxld74
8kst52Atf/XJn1jpsY3gmEVeLVliaSOQV/HwionzHDzRrPTJzkGvJ+6hHX6rqrZulGSVVN2i0UGr
w80xQmeZ4+MBqN2Gdw805Ej5iC03vO1LLCyBFGOoHawbgLTpLZaAcyv/pdfu6BC5gAR3kJp7tfhV
jJhka901S8lY6e29nO98Nn2aYZLXoj325juRX0vZQhluHGkjawLSk3cQRbYqUXXDmlmQ98eMgp2x
XhfRozlghtxUM9PPcfjhMETqeoARu6sH+6j1fxLCvzZLrmvtpS/upYFjq9OXQg4OhtbsSvNVdyMA
spuGYzV0gH9hlIXbKIFADWGswhfGyMTcHfmUQLVQxTQ41GFWpXCalGZ0qH1lze19RYpy5DpfyHz+
K7BHBznWBVAS0dN2uvn4oRJ1aoJndR3hE06TlP6U9xe2uEky9+8G922MSSYm0oxIlwfDWtikKqBc
BsH8f0g7r93IsWzbfhEBevNKE14hhbz0Qsglvff8+juY59w+UpQgobsbqJeuymSQ3Nx7rbmmaVUF
gUfUEHAz/Vvcuf9BSD7f0dnIQcf9KazVEqJZ/6g1pDzQC/68ZX8HlFLYMb/XkMxK55DPaAyNX5ca
XR+LlPM/fsbNc3iYRHJ0I8X0vdToNLcF9P9Pbg19AzUjkkbk119fFqS4OWgQTrk5tfher0WsQf2c
cvDn+/tmTSw6FZBd3UBgZpxhTNWgTBgKAmmRIitQ4LUM2LTfcLMFMTo79SC8LeK1RakAcvb1XvLB
MHo/kPAt1AXJrVLVolusntI6vUb0TYmU3DQYdxEPuO+6LnDUkjSbsdd/4Yh8g87izKvREDAZlkGh
v/6MKOh7g3Xou+2Sfy2BQFyJYqXf9zhrGc6AvuIYMR2YvJ8fsfodIg27c4G9oVxhDnC2TONRDlWV
wFUCUAuHgYNTUz1Vp2qi1pMKksuJKRg4U8fHtLMIMrgiDdYeVY1ONaGsFFaxeiXCjM/owvOG0JM2
iU9iIZ3UUmk8snr3Zo0OszNx9+kLiNYtvgTyeyflXpTh9q0eUUJTXd/K0WuM4b4PS2c0dvgZusN4
0rrGjhvREfB2McmfSdgVchzdINhadLRijl+Zaqt4aooEzpDno7T8+YgzMqjFk0xtHk/8x2lZrlt8
1rXFCUIJgRfu+mpYJWAIgezppBSweMlGs8UaDP51CD/oar1EeVDHq6G+DYSnAAvPlOLAXHfBTUHO
d04B2DwlygXaWrdQ+T8U0k+JecBVxCArippyKywHzhJMaI3bsfkjZOCCoYGb/3wwtOqWMg4FZP1W
Z/FFlhMJkxZX6lCTXk38lWI0T5h8boX8hTD1rVho+7EJDwmzGrsQxH1BidsaN0kZrvAUvhaTzO4x
62sQLvSB5EWjTM5z55UtRvtJ8ZSA0hhWt/OLFgf/zpVmuucR+LYw13PT4rui7eTWvKs76Snv021L
BoWhNE5PDTj1uIvr16XerNIwxvvtwYC5HiWYTxTP07SErD7o8rtv+hwhW6vTyMrAS3xYC8WL1tyn
MEW7Md+nEMJ1a1hPNYG/Ce4vAAdTE13VIuhKjwxMHnHNke2mv87acTuoZKO3q14iKmbe1RpNwUZI
RlpOyrpi2qMGdaTgcaI9KdNxnUoaPQlTKfLSI0vw0uRW6wRSM4jqItrR7Os9WlVAqgGwp1uTsjWC
jgCAErph8h8MKjiTHLuRcSn6mt0ai9kqIBsmu61uW9G20D8GjANB0NL2wZheJV6uWN/FaWVPww5L
V8+SLqphHRLQZEqkoGRvZb/FyB6Dxcte2NK7cKJZAR7v4uAY84tR6VeCROoVAR2TdsnvFrR9pi4p
05j5bwX1YUoO1vTWYL8zrUuoalkMTYdmJyLaycKd4EYBy1HCU5sA8cZgTFqC6QrBf3XlFFHhGAYt
sLlaauwm/DP5fB4Db/zWELNDQi6gM0QghnZe7XSSjaQmXzfSraJ+RMJxNq9nEBVrSXQXZYeQMVKC
hGaf+3YYbFuCPJLa1aKnLiajJLAb+YAzCqW7CPBPtpCaP+jln1L9M2nSZTQoAML6ZasO60DwRnRt
E4IegagbCv1SfBs4GhlTvxInw17ve8zIHiMwiJkmpPZFm5GxssQXVW5hNXYvtrdzGq+NGCwwvOor
BcDrkPj7WrwtpTVd9E3aHkIDCheZjrWj6y/YIDsZSbry8CYbu8xYV9O+wsHROmFbUxWnWk+dgOxW
/va5wH8GuI1tRE0JWas1R48rYjvJRE9NsIZ1lj8a47pL59WkSp48X89F4JomFYX/NKm12zbQxUiF
C3WiY1sfkyDDKxMyF2gy/acGi0+timzcRfPmRviY6BgTxZUycsKj15nE8ZFMLNzM+eqWxdJGjwQN
hYgJKaer01QeY1orQsTVFuPucTvXD0mTbfx4PgnWfIiNfZq6dUv7TgbHwBNdGvB1pm6T8JfR8Tfl
x5eTYym3Pg22hGTWtTZjFIBx6LRKJUKzo9ZPPFWJpzXnxiKDFgtXUzAH+/nUOrMJ+VtbwSJZHFcg
JGuUdF8vHcEim4gxWnREQuCRwSI7yUbajJs3pgORtY7eSTpfS78wnb6rR6hNDewFkfHgn/H1qmDE
sVYriYUa4jouH+h4lOiX2fcvl1DOOIFTLah1V8k+PJVc2vdB1RHCgNGrWifi9ueH+O3r+7+7Uc6K
uLZq2grHCogpEClwta73BF1c+WH7UcblCV+3CyMc/y1bkP99b5+uuRRjn5bMlAjFZA6p5U5SVzlq
YfAgF7sjMW67//L2zgqqoGrbMYx4WRQ4tqUWroUtlFjeCeUxbJ/Fqj/9d4/zrLmQofdMVsP1rKHa
SwI6A2lGzaKkLy1HEvwR7L3jeH75+arSNz0N414Ik/AlcNv4Sz3+9ERTtZEHWcMyAaofEWpOSoST
011gZ6fa5g2B8ViD4+jsWNvflNXLaj8vnFWAIgX3moWAdrZ+jECT5hY7RVcyXubE2Ad1tR5JJDRj
6yLViEia1YMs4WL9yx0vL+6n656toVyRhzYlxNkdG62j3CoIv4vulbnZFgPmD9W9TlKl4ZfPXdm8
RGSfAVWkPVjmz7/ju4JdtVTse2CooC8+2wwsLK2UPlompnKdunk0URcMg1v15kYk470UOL9+vuKy
gv554yYUSK67aDG+fjwiST6SXqBcypgk+Nh75MovV/h294Hi+P+vsGwZnxbTSMJXPoWLNgqiE4Q6
LwQXnsPS/flGvl2zny5z9ujqURITATDGjfHiqavckQwC15mWkfa0+vlS39FPkB/865bUsw1VC5CA
CgY8BfjjJAOLWHpkZRp7/hCmnqBWuacOVbzvDfjesB8TVtWY2JFiBQ7gUPsLLe+MAb9sgPhaWZDt
IXxzSClnT9jQA2SgdSm4vU6E36qrcrDWWsi6BNttKbymlS5OxqT4B53wI0dMqKXELA1eLSOSfzlF
//kaZE5QTDQxLLDgn599wIRgtnFSCparp9FG0UiYI+0vGwVEfun659fwz4UFVUPD1QtyN/kzf5vQ
Twur5RhPreWblXEIFPFIw3TTIVHo38cl8JTCkgSetcyudLbnTzPNoNTysuvuhl6qZx7w8318u91+
vsLZLh+MgZRmmIO4mcEAYjbVflVjEUpU5zC/1mmErYBJvmzdDVSGNXagknkCHc/eszKWvBp2PUCv
1a5VYqdsxLm+9/MP/OZBK5IsaSwzKMtoqb5+wX6fRZOQJ3Cb6upyUofriFl//WsEzz83P5bx/13m
r+Ln0/sMqzTEUjoWXDlKaCg6wr4C+DKvvvBK6+/8V/f095v6dDEzyQfLbLmnyCImKvhIcfqqmt8A
yG++Bm4JUj4rR1JhUX19cvCgIdLPmeAKSr1pmpIZHe5AWEnv1Vx8/w/uCFEU/+Pc/gcb2Qp9bPNT
doGywyKtxUlt0+WwGmKlKX/ZAP95aPCmPl1que1PDy8a+sKY0kJwLawTxkCj22x/+Si+fXKfLnF2
LlVonGXf5BJZ5r9LhXAQ9WDf+tkObfsvZOrf7uZs+xSjoZBnMxdcvSpXPFuna37BA7+9GdAwkV2K
8CTt7AplOLS5n7Gyw5bhprGkRWdeGfoQuH57bue6gv85DHRkqBBdKSDOMT81C5SpbFPGAA6c9xxD
Hheb2w3uVoww9rLdXgTub7y9b5/gp2su//7TepiHqapTcsvdQYPWgxKN/f/nxf3NkcuS+3SJZY/6
dAlTw1Vb6//elrSSX5qLZN0jrJTu9Qff+83k4Zv39eVkOXtfTOcmPDM5WYQGpR/jZo0xTi/2WzWM
f4Fo/1nwcojhgIJ/BeZvgLVf76uV8znUGgpecRdtkl27YcS9AtH75Vj+hsn59TpnnyzWsqFI7JPl
BvdiCn3E9tflqn+w7mK4HtgWRe6vGvy/qvevteXXd3Z2TWyb/3ePlUZOM6mH+CAwiBzkcZswPyQC
NO6yIw5noVO07Ucz1XtKpEOf6p4Oe8hHKaYGzLo6CFFGDQexV4+pRkaRnENh72KxcfuBUWUeqJCq
UlcLtJ2ZBXi2YdYXPqnZm6QZzqx110X6puuZN/jaOiuIabCS/k2fJSdqozW+p2s9JEgjq1eDWBwk
jIMtZlgS3qCCchuLzDDlY81EdkBO33SMAY3ZjoIWE/uVNcgMlXOGtdVKN28TrXKav9p1mAawcAjF
jOvHiZEh8bRekoJwZabbhiJhmOGq6Ql4sfR1Ll/0NbkFyYO4kA5wtwubaDVmj0uglTo2TlKR+OOr
9qx5sZLaRsm4OH5T8bJn9OtKUrwXstzW68lVxqvICplxokZdSCxWJcJMs5yE9HfSeN0kzoiRj4FD
/bWpCqvIFLzO/1Cg8o0ZWODA9c3R6UcdjorqiD72BexbI8BlWT+r4bgyUIMjp9kK815jfitrhdu3
+KCAWokN+Yk+kXUGSkA2hJUcYUfgk16toWyyYpz26qTaxP7iDap4gd44Y5S9i0rmycZBZPYqzvV9
EYsZ/AzsIUzDTgBiFSLlA6a6RIQc66kFcGuzU16Nl7I08YoSNEl5RjSyafS3M0Pm6CXvrY0GxctS
s0NDh17gTowtJbdpXGWiedOm7UvaMZ7OI7fuY4+85rCbnJB3LGN13mbdUWyP7dBuLR0GMoU14qso
fyTN1IVt7wGHriQeFcXSKp4kN0UJrSVLOExtR9J1WuMOvfCDeE3Ek2lLhDFGBb/siP9sWZevi1EZ
B4uhEQn7decIhakTU5+XY8YCbAJ5asmINSovTBRsEong8MqoUR8NoYr+pGMY30LLJyZFbspmQzA3
dtJKSzLYf/Kr0NAszHwGbOcNvILMM4IZILgF/evWWGkP5mC/NanTezoENnuRH/+Xlzx7EACFstaa
FFlEAzTe6OqOCF3EaaEgrmYvcwW3+aUl+G43VVC+/usuz3qCAuORUQi4ZOvCN3V0R9qY27dkq69q
B97y9uc7/PZ4/dTfndVC6qQFCcG8ghtE5uDNVitc0FQPv0gKvqvyQVw02jZR5t2d3dNEtE/R9awn
KdfIZe/iDF4o4bMrva3Fh5/v6LtSH6KBvugKZCDXs7o4bomqbWNq1Smc37Vg3M3KwvWWtYOskiJq
lvUvGOE3Jzq+yDpW3hLXM86BFbIkpqQlm8nFM/GAv81iMoLyyMY595fv8tsrIbjAd4a+kLbu62c5
B+WoyhNLoxKffQjkfQgw2fWYBY2P/8FD/HSls+NVyQQxiZZlkU3VRor6+1qcto3U7mOyygx9/mV9
/HZjZ6swI9OnHiS+7D73VSymsgd90HDgg9hMWGTxXz7GsxKsXIRs4d8WY75RhQ8LRCOuVlb76+7x
3cdFh/av93XW3Fq+OEwo9pdPWYS5acMNCnYxwXQotosrvEAjVyv+Xc323yr901XPe101CWPM73l3
ck8Otaq89Jn4y/v67sa4LcxPLFzRcHn/uhAriwhMWOz0nrNki9HLpN79vP6+2zA+X+Bs/c2aXGJ6
xAXEwY3Ioq/MXYOQ5OeLfLfqPl/kbNV1RmLKvrjoWcwGBeiREFCvkkZ447+ZnPz2vM5WnN9ojVVM
XCnpCrKnidhA1PPzzXx3CXwx8A0DDMVF7WzbK6tZquSliQmwSnfITL82c+n252t8s7V+aSjOHlhg
CYXVajQUUfuiWh4OxIRi7sYB1lb5+vOlvus1v1zr7JE1qt5rY7s0L+slDPCgO7GbOZSX0xU21U57
qj9+o7R88wi/XPLsc5V75D9MmYB5zes0/ZMTQPef3JQha7rCUYjP+tkVUNZYYxiAwavrOVir97mL
IYUa2wew94iOA8epxPmtP/vnbTF1xNwJVMXC3dQ8+5aGSc79RI1MN8NvYxU2QuwVRqutfr63765i
cSThUUXVSNn4dUsg6d6CL4o5hVBgUxYiK4B13Rrez1dB7fjNV/sFBT4DyBHbThm6cN8VEUxk0bya
w7u0lr2YlgNISkjgDXTbdM5vO73LHN1AXKRqTzJKkXrodtFwGOfrImbaBGAS6cql7/euVX6k8zNa
T1uYFFcTcyYJAgxvGbIYxR50IjxvJvVGgi+UJtj1JGjGEcb1JT49waUQrQgGHRqLWTsZUrmO1+gD
tSokgXJfYOll6r6dZIZX6ZCB4d6o8mOIaDeZY9qAPwmjhClANG3El2F062c0VjB2rJQxnH89RObV
LM4OiQ5RENEZIs+Az1ss6SeJW8G28BPCl7XhEGR3VdF6khA6hrTvSBsy07uu8pSCxmaGHzAC6z5m
9AtSea2otzm5iboWwqPd9hLUnrBxIpg2SH2RUc2aozY35HW11RM8R1sxrlN5dlr9ZUhasp4eUvml
Gggmqhw5VlBGofpT7vQGI3mdZyxdW8NbrG5Nze0Kr56tVV8hRWoe0+AUZT2eXFuVpKBYb+1kvPVh
qUTVbVu+R+Q9l0q2UhOyTh9HCR2G+j6Vz/IoklHbuxhEFFip09cbxCOnxVvRoGAYbFJYV1a/T41D
1YZOaxSeWmzEeGdATQqWJNFc9cJctREz6UTrta8tCUp1x2EcdBsRpePgu6p2AhWXihelfRbUY6Ub
XjQItth++MXsGrCgELAY6GhqBbBLuYZ3v+70bB8RNoV7sd2Hp3kYjrMoQrTBcY7FMaJ9CA2ogKK5
GZY7h0oC0cAEpIPd2vL3aRgIzrwx33gEi5DDCcc5rPX816r1t0voQ+J3L7P0Z6ySCwi3LBSYRybx
iqZ5IbcqhDRiZtEkS2GyV+bQayVQjcpcJUlGrHvhER50K43ZZtAa7NwPBX5ozGxshPlij87CaNxA
vm/Y6wxYVXJ70S18oxc/cRUfTxl69GIrz3eF2NiqHqPl2U0lusxwlVj8exADfloYws61sDoB7644
ToX1nL0aPYK9xO4bGOBWR6SXowx/lPEQaG/RuMuLk+TT/2/x4ne0cMYKeK2EG00dIKhLVLS4shuQ
2rHoDLKDCKQAz0nNtkMTOSrsp7GNPUt4y9tHic8Ybh7mDVyLqOr+jzgqLpo3e5GCQdBJIczprxYZ
QcqVAPHPnMiDQutkovKbhHdBWnfyq6pfJw2psGCZ2mmSVvO80cv7RLrkpLUVHRLyXlh2l+p2FB8M
qNR9cNQmyIPpfOkH7z7IkaI13gD8IvjNlcK6FRTo8j7yUqSKxNNuO/oBeX4v/dpOBnEbzNcBLm4C
Cb7RY+rzFEaWmpKgSFSu8LO6GyQSxZ6n4LaRmodSb69wnbRLed4F8bNUltsy3ME5jAYPV1LXj8Q/
oaS2nlkzwS7VZC/7yQUDpRzBz/zBek0h1gnoR4uidjP5Qp5Sd1aVa9N47MA9Bv8m8Q9Je63Dr9KT
rVQcQHeZLFjd7VSsg+RCmnMnaQ56MTi5QG5bcNWh7pMifMFb9hQHrGOAOehvZPW1Vd02Fdd1MSCH
OIzJ2ug2NSHNBlw/xYlZQK36KrZvVnkyLOAPCKNB6GSk7cb8kaR/mWOeY93bKRl1c8Q+hypqX443
KlSzQrgZ5YKsqLc0whixdLF6MpDKSVspvGrxB0/7S9yYnM73Ik0GltKJg0QdHblN/V4z9+kDshsv
zORtSnaWdCzSo6Q4OV9ab62rJgPGWBSqiUMgiCuYF1a/S0PY+qcik8m4P3aYdvTqZEv+hRxtrOFj
HHe1sVWSF7V4SaYLo7romcuWgP3qA/WxqTtkEjkJKuNwUtcKkuZWe0Tc2OXXbaqOcOw1T8OjWYFL
2Mayo4avfcsjie/CQF3riU72ykYRHgfCcUOgOok7Sgqf86hEdOxhruqUQW4Xpr9DUEBT6KlT5cXW
M2FLaHQ32QwsL/hYpU0GZ9kpXmiFPSdPNHtaureA2ipAHXvsVVcif1pBmp3xgKkTJizI+w4t0pVq
vi11cdQvi/g4g/gP4Hg57mclnLQeN/SnIHqKhD8Cw/44e5isy7y60tg667uItbJ8pWRTSw1yK89A
GSLukuGtt7aNdVRmGKqjkxuFmyODMMtF3n2Ioz+IjCppW1QHf6z4SsmsA/KajhnBVdEEoDbB8FtP
cehmytaPsZaUeTKd9hKCCSfRh9KtWOUDaeByvsHvnWQNwc7HYKNMHwhE9lGnAHHGw73EqpMIUs6Q
6nNmVzPKcfgp9UYKR8STs43gaS43ejIQvt0eZAQji1q7CVBJLlE9cnLwBbfOEHujPw7fu/QuIyo6
fPdLn9d7FY3IfrR7KDf7vErvkzlF1sg31AeegoHfdBNXdzlVU3tKkueJyBs5mIlLD+1E81fwfme8
TRGQOSUx4zWaPkl8zqZ5jVqLM1f28LDxWpm/q3gpMxPtheiVbGBWzYgcQWeJRYrfYF1MSKFtidEj
XGnUOYFdDxFBiejvpgRjm8LuyTWMwuEgpc0+bbZiv8mjg2Kd/OFdqOatVMeOhkBNlGOHLsNuEBE3
aXOZhDm3ez32BLkhdRXHt9Q8ytFLG7LGuttZ4z7il158acJyVXXJhih2V9HDa59tHWkkFi3Q1KNr
zXyG5EBQDK8ayvW1pDmdsErkq7iEqugWcA+P2KKOiMuaFd+9YK3FjizgvURcNbJqwwWSr4eXpLxV
THxfsTJwy8QzoGvHwbac4KaG7K4eOW+D7qSvYXXfGO9YP0fqJaqVRN7zdQfCsfLZZ9xAWo1xC8v+
ELWXOVJ6GKflvBmgwjato6VIuB9F/SBDQfZfCM7OE8JEVvCMQ8p4s3nosBUjvNy4JloOqRiiITsm
kXy4K5Fxm/1dIW0tMOYpv0mTSy1EmUdlsGqE+4jEo9aGKlRkV7J6q0vIb3Z8FtR8iF79ZL2A7IT5
yMXBrDaquRXFY54xaFGfQr4P8VYqUPVy/05UXEfGaw1yg2Kc4CY5W00wXpVdKzgBmy6KsgLReoGh
X2gbgSOkhPbtUu0xxR+iNk4Tjgi46zGNkN0qzhyJ/aMYErucNHdo7pXaraJtWeXs68fBf1C6tV8d
UVUrw1UCOXi+ahhEZLrTic4grXP9Q1ae0hQBrj1S72gfrGwFfouC/pU9rAX1lnNX1x8UrG7r/gb3
JigwMr35fCGYa+iauXo5HbXilkvipFGyBw9EAUJaNm/EsrSxR1HJD688NV9JmFBqF+Z4SwYwnx/m
1kjR4JzP7RFvCZ/yYBEr4VYxb5JwPagbRX3o5A2Ie44meMCc4k8YeZRezCzsGiMN03qCJYPE6qn1
d0G215pTlRKPuIniNVnvbBJNcq+3F/WVUV7wIU3loaE+qHeCzBXcsKHs2SfNDlBGEZ70ecvOLDzE
CfRq4d0nWGQ++vWzOD0hPdaRBigH2NX6eIP01deOfbIxYLMnuwa9+XxqRIQerzD1KRLG52G+kZRb
JdoVIutpX6bPc+umaBs/OlZSEV7oqVeQPDOfpP4JI4HJ3KJmLftTg5+rJNj4QDQY1wKDtSsfSVv4
SLBFE28nqhhFI+ZynVQeHgXzxidVnaWbLubRe5nctz6973OH83EQNwSoTtqN1R7LFuuAw9zd14t/
wsossED4yxDnTQ27aXA50sOBiklHTv9omYfUP6jKFj+4ymScog3YR7dJmLlqMjMJSYicbK0HPu4B
a5Ek2Ae6o3drIrJRQpz8bDWOTkbWZHjQpUcjI8XVlZN1bN4G1Y0ZrZixitKmnPb4gwqI1vOdKJ/6
3EYb16H4JEIAcF8l3aW0uzt1GcF5UyRiR7uRZYoAjDSHdlXrp2zobavwwtQxfNkxU06Rg5WWxOA5
CeVfXx7xNNHEbZ/tfUZkqYezBBXiVG/j3NbMI/YqE6dgRl6ftPRsD2a0idqEtPobcV7j2lHyM3jZ
lQlaTaSNTV5vcyorhi3+qZ0xtnb1uXTT9iTn60hDjXgIAi8TdvlADxXsG/UdLpbUvwjIrlvrtVXu
Y/J/mj1lcGE9jcUpqGJbTtE5r8OOF7ZdrIvU/sCZb2fRLqc1ye+N+K7u6cVsmWjOBRaLcYgw8Dew
+3HPTt5Qx7MsROGECNzUL8rqrsgvFHrg9Oijp7WS96zHC1m0rfIii1Zdc1Ulu0G8VKqTaV6FZID5
ays9Yi8Y8x0Jt7lITxm70sBcIDjEphcjZGyHB3Qo6CVdtnpE32F+6PqV3kW2YMwQaxTyUCrtoe9W
KIy00EN4HqjsAXbBRJW+O8E8cthDiad7z+ptxifM643DD7G6YR7bZPdyjZp2MUVp2pMO2TxZTdhP
qmyV9sA8S+cfFkjV7syOyGRX7zYhpR/5ochx7KLfVJRkFhYE61LfaKYXkIaUbSr/QQtYTh75ynDS
TLj04iGQ1orsBiXWNxhu2HLvhW+1cixEEqgkp0ve66eBxtZumytUx6OBTQImcvvR3CCzqcEdEO2n
u4HxU32fp+/WYJOvOozXxJCFFnblPTNTZ/TX+nRS1VsGofn0iDWJZBJp8IgthZAzSt6Iyjay7kbR
k+WDNrxoqk3iikOMAStxeVtsWllygb+ujVWALt/qFnX/1RzutNjrhWdJPWjRnVrccHpk0Sbmhjg/
aorjV2VW7LBzx25TCpdNdKlVJ1APsIRpWo1IManVaqemMDI6J+xuInzpTH0Xo7lvnMy4MOpdaVyY
FuNDY59nj1qywttUVI6DRNG7bs2NGUd2J17W45rCTE12Gsf4jEfKAmalTqHao3Wl6m9tzO59ZcKe
NjHYwARCvTVUbyTFOMpea+t+QGI9r7OMkLaVrz724w0qcHk8TamX9RuzWPaHgvQWlkydP4NbNMNO
bde8fLU6CgmGTMNbEWIMZE/ja5od0ulJyl/K6D2aninDkeAWy+JFQL2rU8Q43QfyrlLd+OJWai51
/pymraZ6p1YPw+SK8mvGSDdGvdrco7JFOVLo29jcY5fSM7T2NzNJecT9BGRHS6irIJ4iJbEoXZ79
4MmgP58fNenG9z0EcO2widLKwbcplF59dK/0HAQdC6424ji6HYVnxWSsvuIXWeVjo+97/drAtyN8
Q9+tqFBHnbBd19LRkFcDj0ffQd+fkdMIO41/2x1nxZXHNX1I/VqHhyBeqxoP2K1vpvlSzN1w/NOh
DwlDRxxuWu06M1Z6SpuGoUyxsoqXHocraztlR0t7xkmN8qc1jrX0WOgXcnMUZ9ALFN7BLUs9Hxn8
w+9HLpfn15m2QoEPLtGCxpV4Nm6K6l4BI2pYC1LwDJYShsdBc6W0cNsMz1B1vRhjWJnkCpK6tVj/
euPmWHIUNQ0pIjLiSVl7qY5MzNF9bFQuB3E3cBFj3qW4AVjDE9LvbLxLrJXa3wfaPjdeO/FOGfdG
8TK0CVG9AwN9jBrW/XipQjkQo7tC/8N+QOmu9CtDzpwCX2r6dUO81HXKi0exr3baOHi+NCEXvkxM
1M53snCQYQLJrSM8BANVyTaQ7pr2NQtuQqp/2b+vshu8TjX5vlWJTF9pxWVvyfakPDX4BmWa4iQ+
C7M5sv+bARERjl/eNd1HPN0I+gbnhUDdtPN+IFeaQ6EZrlUIn8NejS/G+XEe+JnqqpM7Z0YtWOpr
wdq0GhVFCgrDWsK8zFZoRnoSWa57+amI13MuuUGMfdXKp83NgR+dipZb5o1U2rZHPA581ITOjFeo
abyz3Qf5voFhQZJ5136k8TUqTJQFEEi69sKfkVJtSn0ri+s43frtfhzv5uRqjO/TCVfB+BiUb+q8
ycQZ8ulrN/6RYNaIlVNKh7K6DeHjkG7UYkiFtI+zQNsSX56aByXaZwQQo0iX1xlhi8jqK8AzCnif
1vpS1EhMdAbt2EK98u2qPAzpCc15C4mlNmxUVCIFsFxfmwjQ4tVQoGR0x+RSyMB2AW9WQpQ4ZXHZ
RruwWMXMzaFkAKsTnFjQpzTrCJMxn1+MA8VFrxP5h6ZRvAuyndEdA4UTCMvqjY4nTnDrY0gQQA98
r5vHWHuPMo4Pt8PZud+b0lMTnAbQkAl3EDr8tFsV1SnLVmRD2mP5B94zrfk6wKFgqHbzuCviJ/oG
muAZ8Vq4b4ors7sKgl2B1ZNI66y6Zu9WYLn5faFUCzLkGp2r9QV+PAnRo4qdPFQsfCxj9H1tYtx2
SVEfkyVubOZGtYNkV9KBUgFlO7EkXR4pE7LXaTN2az2ObfG50jZ5uMvqW4t1iM3Y8qRafMUwzkGV
14a4yTwMwXgz465BIroC5ksJlGaIwO4X4wzAQuW21Xccl+m0HpNV3Hk6nQzB6tXKLNdhtEYey4sI
xO1UcT6DouzbaV/LV1pHmqkdpLsOV5VyL5YrE/w23vYgxvj/CFcabvHVgSIBdCZXCk4wwMB2Y/XU
PXwor4bQsihOQo2DSfU69GheL9pkFVSHqqJ7WIX1Ri32rUJCAbsJS3IoF8qSbdb43+E6UgPsmRdI
gtUKdW16h7tS0mO+pP8htY4ild5hIwgHVa0cAudl86KWNhpI4rAS80vwmZKjEhGKNwWHLtpmzWOS
1fg8LgT0R8nHoazkRL/LukNWbAJFW8kz2t/LKDiF/VU77PCR28X8hqH7I1I7BfOa719kS7bKS7M5
pPJqRK2IOrXB1ZZ2qrzyKUPhKnS7lAM4ADs1dpV+VEfFDrSbLmkdo8T9ijySvzDMEN+kuB0NAK2l
eSFCfhE/+o7/7slUcLFr7/KuYz8J7ErcZz67BmcNqfDB1Ng5mHU9YUYS/hGlO///kXZey5Ej17p+
FcVcH2jDmx1buqgCyrJom+1uEOxuNrz3ePrzoUdbUwXWIWZ0QheKCTa5kIlE5sq1fjPequLnqJPQ
50G/zfRtTzDtLPAdyWv2nfjUBE9SY3BwcmcJX5uipuyc3cZNezuBATDQ3Ia4lEQNT19Slrdl6aRE
D27xk4SLHohff4GTttKLE3WFMf0ho/Wj5Rsq+ZK4N+rvCaJ7ns7e1uTk3XR0BA4s95NX3YvyY699
VuSHpvbWOdWVlIufULFNjnfwkrpmkwZfPUpvLop4SvvsBsqpCz7XxSlEA6d+iiSUrn7WxmOdnlLq
fnL30uuvg3n763gD9KKC5rI61/F1cZ3mpSNmH7zyFFc/CuuFjQHj443kUp5kfzW9ZypHykiwdJOj
YqJ8UDNnDI/BAOHtmyDdhGWw5TQL0SptYo2jnoLQXcAdPUfCUXolvcA8GuTSzxCzFe44ggJ2EUkX
/2tLb8AP7yV3ytySXa+9Zq37UlQIR3IiZsNe1P3bKFO3eX3oZCqsMaeH6FVo1JHDAGtvn3tFcvkC
2sr64g8D959Eoqct1s03PQDsZpeyldxINDspF3UGA7fMtTf2OWdurlncM03NODWuLqLIg2xN5WjW
ONx3qsfdKGrSETms7qsMe3wjAp8zrXHvJ6MTjOXEpEehpW61g9p+EquYMotB+dGDMxqOr3IQ97vK
EEykrYw7t3GfjC5NEdgykL0s/X5LJuqv1VZ4kuXuWOdWb5tTKTPS841cyNI6oqMFjtGjHgQlrm2O
VhmiWMndSnuqgBX6EXcXYy2mrz75Y1LL6E6VqAmZXOs52twSpEKLVD6qj13xSUHxD47p+v+Eustg
DLrLklavfN0JNad9GKsXC3nvJVaF/BbAh+shOBa8AjBTg8B42Y3tUZcyrWg07Chn68xzTdvG6ijA
+GqVExbA+jFJ2OLFgqu0ATyLto0ob8mfcByaWo9p2oUcjegg5LmJTkJecZ0thWaH/KcMZ0+s7TCQ
6n3mltlNr5TCx0IdpYWW8lsQiAoKESlaxoH3gDa1nM9w2RgX6TqFX5NShvhFioJdEw5OCaNloS3/
tqOMMD3C49iF4W6BosssTq93DecB+OUhP5RTKlNn+WtWqye0nBYIVVfHhJIvWH0RnZB5m3yoEB9J
24BeoyFiRtmsC1Ccbl8tDGkpzAw94UJxMYVmdG1BN+6MPHmMa64R1pKuyrWZwxp3UkvG4sCYA9Ja
tymKJECDeSg7Ki4i0o8ac7bSSiveZaGy6N53NSBLG4SkhkHuHHiUIbdaRy3+bpVjrOS1+JF2Owog
1Vr6qn+2PlItGlbhc0erdWFCrwamlg6C0ZAVXZ0hN2S/4sv2YWo1uBWdSiXXEEeMUrR/At+KNnSP
Evt9qMMVWgLL/4+Q2gzooAdB4iF6BXUrIT9x4fusvZo6BbL0Kl3eKOtXPb5Ud1IoQvMvzEpxJK1A
taT2abAVodouoGGvzsHZ9zhDcY4uOk9Zjnt2bPjsfIJxCKtC4kKp232mPL0//GvBZIxO6HZCtnsj
81JVDc1rPTNtCe02WzeEw2goGicj8HGpi5fcvKb3d8knwAkEUqE2oVOxcp0+qLO9pgn7GpFMAOYc
W164iZsw/qJqyOq2MXKyrWdwAIJNLI5hqJZ3fkut8/3xvsVWqbgwW4oKGBdJnfkDBK7uW7o1gHDv
RCTCBvy7Rax5ScomSnI9CvWrVi3aLlybZU028NJDoxoxqxlqTIpaX6wNnEKSDK1cscYvXqofo9gT
1k3TagtjvLYrIRqE7TukNdGcm3kPTRbKIsp2NmwcBDv9mGplDiAO3N37k3ktEFrcqmaCFYdlPhtW
oOP+Eka4IIRe8kWJ1Q8xhRw5Sh7eD3Nt9s7DzA6oMlMx7ewQx9fQiw0RlexQ51QplQYwS94PdQVe
BdNPZI2AHDMgVF+uz05P0qJRUbDKVUQDwwFhaylPl7Yc8doqNE2TlwSOa/I9vwwTjglsKI8kZZTx
kSQ91NGmLdAk1tzdQG3E14u9pnffBD5A3MD3rjvcBIn5MHrjHVzTz1ITbKKgOVh1sylS7kZCuNPo
CXbJg2eaH0wx3ajueCjy5ovWP0lk2EEIvkrbVDJEEhXpF9S6VWrMqKbDtqbEA+KoJUP3O5pfw4aV
vGqNcttEylaSxhXWx0iscL1sdx2Kn52+rbIn+p7cy55qw6DpDiJFzh2tAxSh30+gHG+4a+MPpaY7
sK5sNVYehOSkSEcJETnRhUmJvCBXTN+66yW047AbGewyBCIWHqsyBvRAu3ESp/5SxfeBX677DA86
7i963uwV9xhSs3YH31Yo0opcqjORHtw+CaNdULT5uoS2EzTCWqjiLc4iR6W95bDb9nRiZWoSQVk+
4UDyXIJbsTThqVXam6wfFxbTFTkScIAW0BURUqz0Rgxf8xvFH3WEyro1+lK78DMKQLay1Q70YY94
LtlLrLcrrAadI9vEIURBjxJxwMuF5ZpDqkg1nRn1Ib8B27FqtvQco220T+67J+AVS0v57Uq+DDhL
6gzBDYtKJCCE5726rp/M4SAAcuO6l6z7dbGHxr4Vui9a/tJ9Wor+dmMgOE42k3MPWfjcvaxFEQX4
p2GiyxnpW7fnCtzV0rdQVLR94Lff398b3u52l9Fme4OE7E9fyxZ5snc7qBUKM9Q3ausvZ65TFNTz
ME9ASM6cXSn8PisRdGBMTSBaO6EfR7suwf3EbCMLydYV8K8ui1DiSbdkgxxGma2WtmzNIG9Mu8xd
k4pviMosXgU0EUtUS+tRqqn/9MBWtEF8jFKv27U1OsKaiqYb6gjRxhqQTc4NNfr4l6cajro8pSQ6
jNv5CYa1RGpaPQ/WVghytXzkaO6n+ZbdX1uY7ysLmFCcyWCFkQ6aC6V4nS9UFID4LuMJ76ZXT6Xu
0rWNEpSW+onLl315f3DXpt3UUD2Aii9zBKuzaU+FTOss9JLhK7R2cxthcqCuQC+sakeDRklR1wFO
t5AUyG+PNv0i6vTzs9RLKwY1EUOiTrZ21cHEc+XR+kbdZY3Qae1UIG2LFT3ZTXaf2fFXFPlW2Ut2
x+W9Xtg05CmlvswCJ89YUZexPiUHm+9SYdXFQmvoOq2DlbT5WlEdWRVrYd1SFF7Rvt0gxO2ung/y
Lt52D3m4tO6nTelNfJ3kCIEa/BXn+PDAr+C1mt30AjpHsgMH+KNqY3bl1Fv30fqw8L6vbFMmXJf/
DTc394HxVQlKiNVXeGM95eA77HSTPec72qzlrl+bSL2vwIHdyQvE5KsLzcBKErlRJpy8+/KVFxbu
shoy1WzOg6PTQ6OOv0LK7lQ6nc2Zmrkb9NAXFtqVU49gZ1Fnl+LQAIU55Fjy+Xt3G+2oiiLlt6JX
7mBptnI/CSgNLsS8vqLOYs72ZiB6Q68bjFTemmCdVqk9kKc47n5imNONfM4Jrqyl5+xLYnubccla
8crZcDZm2C6XM90pepVpSmDYxfjVjQ1crPGiwHBkYSVNUzdbuL9cqFiymia/oZr7hWyOfQEoXw4P
+HtYT94GSAwqAcqNtHPTNfJOwTqUPwx2vV52qbyiUoMagalyT1R1RGqM2RbS1yUiQJCV2EIwitsh
JriW991G34jHJRPUK9fyy1jTjJ9tV25tmkmL1hrfaHkjw8+ceCnqB2ub2cOnpUTiypdiUCiCgysi
eMNfna0fNzFc0R31icMf3wOG3SZb/EK2/aHYJ5vwFDwtRZTfnjtT2qJiuUpmCAt1Npde21hJzAFo
+2m+q3UfdVn8DrmDi2FyHJv+q9anG9/FDRdrExBC+zKnz2bi+wsWq9ZpEmG/piB0SpFgNYQfSqG1
he5DU2brvsTEAghPX/x0s09+ukTouvLoPLRBxsANmmre7ANXFDERIqpOUBi89YCSYIJMv4V5S9Dd
V5W7W1j0V8KRmlCfYKoMNJtmu5gXx1bhRSiWF46+lTberttO78dymJfv5spdJTbw63ir/fVjyqQS
BdFG5GNT0QG+XIKml8cWytm6PRyAU63bG8UuTuaeiiLGEitjqziRjeoWXIGbiaK8uJFOS+Dya7+M
P1sijZLi5BIRf+I1jrZiVyfsu1eTITXApRNdwe3CVE8jmkckHeRiKqHgjGvY5YhVsVBiUhZUsZ4a
B0+PHVYSVKgLe/I7ZtjhGsn/92O+PRxN5SzkrxL72XcuipHrVbSDbdVHnjpnE6UFkE+SCCUN+UJX
FjiVb6WaEHOWeZ1ITlHvEs0pOTgL2LYFYvEKrY1KiDuyeL/QTnIeivfd4EdflNJVTRAk6GwAGBS8
TWoqfQN/RtUPCjLG9hAryHKyMMwveSDigiBpccEtHSunvzoz04OyAibJGdwfldmelIl9k1sijUpd
hB+RJiehcuEDnDq3O7z/Dt5uf4SaivOTZKDFC55dG8NgVAVct1XH+9h/VjbaTbH2HBWs7tq884/S
q/91af9789pnEWdvIcbnMlH43J0OiGSoveSA3aTqRcS05P2xvfmIZq979hG73KXSxtdVx8j6XRSK
ThV9eT/C28z6Vwh8FmSKm6b6pmiUjPQAkM8AF4/1kfBQJ18SYHa4ZuAXdad7YGCrT/EEwo6/dOAx
0yQ8JnSsMxEBYZRqFZFeNhWfmpzcVQynNRMwGZjURS8KENz3n/btIT49La7uk6A+ufc8KezVPMmq
VlOdJkkcXRUO/ojnj5gBzAMWl0PvkIIjwpjb2MJWKIn/svDCLP7s9PD8sGu1xqK2btNPvMVXePvd
eMCD2g7IC/WlGsy0dC+2tCkcomsIWajYIs9lA6KRelpeyyy0Q74HOHLybrI9K5sscHHDnr7Id2IZ
s+1T7IW0YiVMQ8v3YMSNz1TcSLijV5dqV7wS7WSTvsrfavZSQBILSfDb4s801LMNY3ZQWpYXluY0
1HZTvMiOd8BSZW+uBpsmq71cbHqT887CzV6k24i1GrPTOm6bbdu62Wa9utGHJT9r6dqsnm9Osy9Y
UKPI6Ch/MKwBWesncBOQA1aUmxzP0ff4MSF7U9jRB9EGwL58DP9SDZ69VhqWIuchtXTqTbNzGKmL
TsLURHf6tgyASqgACorKvM0VLXWMNKzXRWgFsHiiknwozqKjJZbyvgpjPV/pXlS8eNNlV22r1sI5
BeC/FJlKBGOtEZ7HvMo/Drre/3C1WrxpDEXYGH3H/pHTwrgtkgJZO5QfwSJbBhY4QVze1YOhHKW6
lUGsRT5ExumyBWh5EzRQK+giNl9AAlkUajMu+h4AGTUKpV0h0PRPIjk6DJoZbowxBoYpjOBWOWFy
4J3ovkeDWO67gYqql1S1U8il8NVjN3Nyr7ROVpShOdxAjmjFvtqXfSt/loTE3Q9tVD2rvRd9NNI+
erZyw93IRpAjv+O6cXZreC12trR89kYWuweErCKSCwspD8fQyl4EaeaasAsH19gMzTDc60VR7+iD
1d6uVs2y2AQdiuUuI/9UymN7CvpEzpCNMsebutMa2FKCCZotqOvbWBxAfAcGoAzJ6IR2G/UYCoxV
o6hI/0SisVeH0TvFrg8poBzLCH5xqH0u+++KL5f7GHEkUnG5BMgVH4dSBkDTpfBozUouZRoQcvax
GSyMsERDDp20kMAsJzLYXi3rUdPvG8zW17U7FDCnMl+8zVpLhOaRxJx1LgDLri+xa6lEduK1p9Bn
B7TnjSF46CI6FqGSwHYMhk2Nk5CTeFG3Q5a92Reybz6WsdxuMw9XP83stUNlDqjx11YHMMWbKAiC
jnlPaZgOVlrJjzxuEDCRw+6uE4y0hcUbdlht+trW6Hsc2HywJTY+3GAI87Fu7oQqiLYw9xAwH9IS
OkqL+caKxpz+UcsK95lMXITZOwxyDcBFymocBFTzkxx5pbEOR18qtgL9209JGMhPQZ8ZSzeBaUd5
+yGqgAcwGDHQS52lbkGAuk0oao5STUBeWHEpm8BUwgIwng/rCAAzLhGH3ilX2Z8obVzJJdgI/og/
2wj0qnTN0CV+1xmOa7z0yV8W3+aCcx5hdus1iprbfQPBpizCZte5HlzuIaYLn8ApkPpYovEPZ7HS
giXHj7cXbkJLgCWwAqEmh3zx5eRimKd6GVua02/qG9UJHMERU4qS4xqB0m2XLxzM1+byPNyUIJ6l
4UVbI8XtEg7XmHtPhyYHOr9bSnamFTFfMedRZkdi2udd5QUqb2w9fu5tMNY7iBZf+nVnh8fsrlla
oUvxZmdiAKUP1BSj6tbyod7jtYzK4VTT9HflNj0tZRy/qtPvjW92RxBAI1TNFE/dJrfxPvww2taE
idW3cMEeh5dqyuPtZF/ewhDYVzcckQf4xycgcitMndaJnWFl+108LuX3107t8+U0z4VUJRdVyKNc
sxy8/Don/jE9S++twjtvN9xm3N9Lh7ahyQf76lEDtRfy3IVXYczuNImq0Dj+9SrKFd09KmP9iobC
usQ6cCuvYLv8iVxhYVUbs2uN3xV64sby9D7Mw3ALnc22vnYkYCCTbYjSyznn0jCnn599R7nluUao
TCvgAYC0XTyEG1wpMUF0yPs+izi4LHy41y7QF292tgu241BG8tCRS/9MwZTuKFNtUGujMlE71iH/
OTqc1pvF7HaauneWujHbn4TULDSgkZoz4ifZY/iZV9/bVsVOo14Vyqe4Rn7Rh0bwsw+/Cgg2vL+c
po3iveiz7YpL8xjHU3SLrrQL0jCpHhTp8xAgTLkkwPemPXK5E89RhfgNmUkRESsVKNTnktOQ0ESg
qFM6YvgI1+FJFXssNhcvS9McvjfK2fY1JqNrFCWRtafPOX7nx9TOttl3ehTNNna0yHnqVos966UX
O9vD3IT7bjEdPO1GARuK2edmuKcws538CTRvVyzcQBe+UXN2S2vNwvS4SIFtTZ57/640loCOVwOo
qA+hN27IbzzrRhmFBY0etDPAJlVhxtFYe381XivY0Nn+I8TsG+wtsHuDr/OiSIH0Q7MFOW+rq9IJ
7us1WHrbXC9EvLrPnEWcfX5ZISalmHCSpp/BCR+SQ4YVOl3LcS1sy4c/0Wy4uhbPAs6+uNaMqrxz
Cdh+N1ajrb96jnE79UjZvXccp+tlNMOVotTFrM6yBUvJkAE1yb68QrX75CcOVRBzHjXrx//nZM6+
My48vVy6muZEH6ekpDkFDxgir6ZeYPnYPi+pT16rDABvoQsI9FZS0Rq9PCQkpVaCuKpl0hJxnYGS
2Lr77zoSsiu8I++WBT2vvTuaG+iYgywEnzEbX9iW+hg2FN0KLzgZyI8M4vBZVbWluuW1reM8zmzr
qI1hCLDioGHjSJvmMXDanfEMJ3WbbBRhtdRCv7Y8zqLNPSN6AwEIF38BJ81q3NU1qDxZ9EPImrvc
bTf/wRI5DzZLX0o3Jp44De2nubU24zE99uucEpK0nr7wJem8q+n/ebxpqs/yCKOJzbJCuYwSMPe/
FyAIjoE2sSNuZHuAhru0g1075M7jzfIWsTIFxL6YTCUyt8FgHgsp+tGN9RalQJi/unSSavezWgxP
hWp++E8mV0fidaoLstXP1qfYYYUHylNxIEl2awBpJ7xx156AOY61NbGIWspG1ekvzk9WEKf/jjhb
qWmb4WrYBYqjUdJ4EGOc0rwgq/ZBr4d3QZN2dhtmObUBRGNcC0qoopYpduRxI2+btEGDa/CFFqfk
HC+ZSFF3Vm9mn8eg0Y6ZXIcfDaw+P2lBrL+mWRaLG08VMVQcuqynnAB06jE34VpQIu2PvdLVj0IC
Tz5rUi1fZ02NAIzQIAQQG1G8aiK1PeZ5Mx7NrMiffT9rTnFTg07MtfK+lgrvNfBzQO8y6rqcNGnB
Eack4s4U6iBa4QObP1S0LpDtiNMf7lAmCwnS2+9QQ+XWMHHX0RRF1mZLJ88LA9LQKDlqnW0LNw4O
nR70tEnE3G4lwXl/schvXx3hfrVpNSqeij7LFwKMPFqNDo3jnoBoVtWmx57yI2S+0U6cYouC1b4E
XQAXrHaMx+kIrvbR565ZU4tofyprLOZgYe7ef6qrc3D2ULPtoYMp0ERtK0PtM08jIjX9kH2LkpDC
gbUwAb+6fpdr93ICZluDZDStR5dMcczmu9cqaFWgN9aH6zI010mXbLThNKLjo+nx/v1Bvk2kLgPP
XnRbieGQxThxotW8Uq2D6i00A6/OoixBfaHzhdb1bBbNUS/0fkTVcFTCXVZiael2d7LRn0wj/0/G
chZqNolhE0Z9LTWI0foPpfgsor3y/mS9vaEwWWcBZpOFKERklQpnfIFIB1IWffsxrD+FEltaXC0c
vG8/iQk/b07uQKqu68rskzDUVG2yjE+ibq1VEP+gXglNGwxw+yHXvyhWsH1/bFfzibN4s/eU5bpb
Dv4k+NAbgHfBTcfH2vj4fpCrSTV67xQWdXDz4hwEMkAM7fSsYrmtoO8OtnxQbrxD/MlAPOQRtb99
crckGno9M/t3TGkOHFLSyI1Ml5gUqDaj7a+FduPayEICgLM+lo29CKx5+1Hx7s4izuYSdHTlDkpN
he9jtspWwkpBbACw1H7Kq5HPW1iWv9Ags91DAnuGCitnLVyBWTwxSeqQZoGCDeqkthTcBt4GFUpn
uq9Ig9PTc1xP0Lv2kaLMBmGM99+qcuW7oKIpWyD9QC3hiHeZ2MRGEjV6iOqI1fXt16IuEYGtJKP8
rJlZdmy7CsG8JOuB+weywK5u9HWHbtowtg1diVTep6FVfteslGPbGppqRZEddbi0yAMyBtHYKLlv
PZY6guErqfHru0HBPbYsE/oMLYokOnaYCBS64iaSEpw8S4Pxh118WwjIkuKcnjqV1oyO7CGADxQw
bNKVnyUKFr0j/M+utj6it1ZH6/fn5e0yuNwupp+f5XulEnYVB4jiNH7v9JVJTbvavB9iaXedvuqz
ENQn+l63WNshgqBN3qxafQ/PY51I6UKka4vsYvObHuUsVIz7sxC2veKEN+VNoa9EhzPpWHxtcc1B
TlDeKI76SVt7n5dTuyuZMwL49AfB2xtwKOftf6gkYlV3sULhHF4PRHQ62qGx6jaQi3c+IqELm+GV
BX0eb05YE/SiCiQzR5XJxWEFb8cBQn0ui3asPxV1v3D6v916L0Y3/3xz7DtyteAlSgh8Vlnm0Ahd
We5gv79Wrs8iJMcJD2zSb5xGffYGIzPDKF4JFUfY5XvlZkL7pcdpF3SPy1XTq4MC5wTF0RDxE5gd
xkNd08Oq8GJpu2SXp6gl+E4o5v/BJ4Yv0L+jzE7k1PCFrKDf6kSSKiGNhi5EONbj0tqfHvbNBvvH
BjcHbVEoQUajq6dKO8UEfZVu2t24neCuPl4mi7r3194UwByQcZNdoYnT5+WbyvyY/+khx+RduW++
+hvhV5eouO/pvi8eH2/viRCrpySDQ5lzZO6u1CDYnJWZIrMuzO10HpvgN1gT9tIV7f8xrj8izfYQ
s1eGdmiaCb3ROVgS2ZTtoHID9Mts/Zv+uLDgr6xBiW6bOtEQAdPOc6gmFrRyQAjHEbeE01fsj+Gm
Po4P/Xr8WD6Oz5PNl/Tl/ajTGN6slbOgs8MY3FsDhZbap2L8GGuUKTaV9FrigfN+mKWxzb4vJZSq
Su4ZG5enlVSieftchQtDuXKAMX/GRCGYmJXzbC2XMpjyGTqTBv7zWFYi3jSgUPf+QN4PAkb4cq2n
dVp10mSMNIbGJpDxdKe5vUR6vr7y/j0UdqTLKGMx6ELkpbKTfp+qEcbOcxALs1a982dg3FdfDjBt
CDa4fJri7ORXfDxHehlbjMIf7noZCR4O5G2mjAuXhCmxerPWzuLM9okkKmr2PYEzeV/cKsd6h6DP
9k/0XK+chwCo/xjP7LsVmrgsetYwPbfsFhz1sf8QOf0x2E7l1D5Yi1ixxQ66cPv318bS+GYnliHJ
BUwh5jHc49i6bXelg4f8ZinMFcAeO+DZ+KbL2NnJ2JhKq8Rk9L+uJeoascDniaYD+vhpqQp4bWlM
Boc4S6KdAND3MlSX53HbA4Z2DJSPBuS5Iu216368P28LQd50hsWgUiiyy05O71kJUF6HttDnov1+
mKvzdjaYeQM4KxrQN3r2e3FYfUVo4+jusn2xCbH6WlgLi8FmO56kJSCnOwaV3gS72J7g6dgKr9DK
2xULpZ8r91QgXFzi4JKjB0GR/fIthdagCJXI7bvfwLBt1+KJnuBKX8UBpWHh0J+Wy8NvL/yXIWc7
lAX+ufF6QmqRivbpx1Hb9fVPoUJxEKHZ8MPCq5syo/nWcT7C2Wz2FWpFNcRFp94Et6hkQcZAlXQz
5TTlevnof6vjMklrnM3oLFOrdN2P4tDTEb5JcGKri9GEv6MMyo/O9KoHqbPAGhUDdg1loiGhiKo0
6LIK9XirGmgSQehz7cHy+rXeynmCBHdcfFPbSeAtC7NJqgqSYbbCrjY+eJmUPEi5kmNBUvuqvDeZ
mmShx3nlG6OCoSqwYg2u3uZszxglJQ56xZWcdKheRkN4LDrx2SjShU/5SjpxEWa2X7St53pZw6qX
83Edxy9mg8CycDvK3sI5fKVOwnX1jwHNOXQsnt6M80pzmsOUnJneXbyJtgguga0YjVsEzLYLa3Ba
Y7M1eBFxtuQryuC5OAFYwuF2gpmld77dfInKfbbvt9FmCVZx5RS7CDdb8kpqKS3CSopTuW7yqAmS
/Oh6w/Co6bl6b5VmdBJ6QVh4f1eCXqx79XIn0f2u0eXpOzPUn6r/GnR3sYDE7lCtS0wH3p9Q+dp5
aWm0W0xxwu7N9X8Gd6R6omKkWdq6g7rkU46m009po66zA+DQZ0CN7JnuSjqV9GEMGlBT9t1y8VzJ
dnY37JZ62sqVVyydP9Hss1dGQ+39Xpo20u6jv443iRNF97rpJM9YXEikYek3zEHW1gk1RDuzwWtu
yq/Np/6EmWR5QDrhZJqbDIn0H8ICLfn6Jn82W7NX46aoxLcVz2aevMfgmG4m7QDpq3pvnCYfRnmH
98j7L+hanf9iOmYJG7ZDRVAjWQEwwndvlTISvmdpUoFC5SDCxsAvEd4UcAgAZ4pyhOx+VzxN+p20
+l/f+//2XqEOx4OXpdU//4f//p7lAwoLfj37z3/e5a/pU12+vtanl/x/pl/99z+9/MV/noLvZVZl
P+v5v7r4Jf7+v+LbL/XLxX84aR3Uw0PzWg6Pr1UT178C8KTTv/yzP/zb66+/8mHIX//x23e6ZvX0
1+jfpb/960f7H//4zWD3/K/zP/+vn92+JPzapnxNv/t/2zZ4m77Mf+31par/8ZugSX/HXsoQ2dJ1
xMZQDvntb93r7z9S/w6lQ0YGYUKQQjbhR2lW1v4/ftP+zvXI0KA68Ss0zaZEqKKpx4/kv0uSSCJh
QUBEAkmWjd/+9wEv3tQfb+5vaZPcZwGukf/47fI0wP14khFTNU0zLHS3UKG43E2GqkVLKB8pD022
QUGK7N4pMR/TYsme6nLbIhDCMghqQMmjSg/SZXa6FUgxDY1Sw7pqB7Ra/W91b7xIsYZhD54+emD+
OHsT/xro+cBmHyM9P6YIsjp3JW7rU/HtcmRcZJpugCGA0ZM9ONSA0w06jkbCPuU+CVv0LnrsVRZL
LZenOGHhVsoGGBgRBRHNnBMt1VALql5LDJSQ620mikhU48PhfXx/dEtRZoPrtTzEgZcoDUYlYvSj
H0RbRz36/SiXi+PNWH4xuM9uMbqUFlUzud7kTXjf6MYhUjhiMqW1xzpaBAteVo1+j6YjbYG8gGkB
eZkd3tALUOhSemPl770dLtm7icKorLPNUgPn7bAwWp3WvYmGGEp5s1xcLD2haiXUbAdLeI274iaK
k4Mnd3t9iNzVX53CSanChI2qI/Aiz6eQ/kAbVxmDCsxbTy83WR9upIaOOw7L70eaVSSm+SPUZGXH
XZB2mDw7CqRBwZStQ+Oytnu7/9A81wgV9M7wJK7S7VKqdZkY/AomTRoFyAKqdDCVWbAwFGJDg5ex
CnlZyi7aYnPGAbcU5u06ly/CzLanVMrkpDBHBO2E+zx5QH7UaBY8amfNprdDmXaus1XuRqLXmSFD
mQBJ2gb89y2I3DvEnB8nnYn+qN+IH3Ge3pV3UC/WmMittTVmYDfJvv2YffEd9LLlHfqPa53WQbdb
AowvTfVs5xRdMwvNludTt96u2gpgsKHxLL5Rzo3z5PntPMz2lLJ2ySQE5rqklgrNJkTQv1pRctpO
XU4VhSu73LU7ZZvftr96nTIgddyhDj168MAKN0u53kwh4vcn4puhjqLyfyijXb6ZIFFc2lGWsQLF
4aR73AUm5F1se06wrTbawTglH8yNevTYxb1l9PKViUdb4BfTn5Nb+7VwzhYGxFM1rEt8Cbp153SP
8kP0iAdStoZsBMcWzfqXwra24TGy40WWwKw79mvsigjd0yQ3sCb9zcuxl5UWt4KPTDT9xn10UHAo
S1YYPjjJutkYqFGZImA5f5vbFQ4F9vt7ybWRaxTuYfOSGMhzSLybWxgUcUVdlaq66arcHgYgJL63
qZPS4XRbJ15zMAV5Iezsxvj7oM/jzpJ7SU6Yi5oZV9LQNjx/w9a5nozjClPY6UAf419WdqCrRwCR
RW+HZXhrYlP3/vBnWfXb55gtPLdHG8RH1mCFiS9CDsFmDOInv8gdxY23SuzdeCZ+pD6rortfCD29
1z+usL9C03zi/sZxMVG7Z+8dlJZLVx4m+7To9I/JQ7uL9sKh/vonmA9XdteLWLP7q+4bBsZlxKqc
HJDUKjtMLbxmo6/0z+EusWHKnZaW1jR1741v9oqTuqXl25cWxgB0uuQfQrWAD5rdWd/O4OzlBUpT
eILFqGKOJvmgbTS734hOatMPXRWvwcn7mh8/YZ65l7bunbRWb2Da3sE+CLe7aSd5/4X+Qpi+N+DZ
SemrlaVHCo+D99JWXo83k/pLeE9ReItm/vouuVVfqq1iB7vkAA/EgV3lYM72eaL6VOwy8io96Tvv
ztpOjYXwkV68z6O+/5TXvryLpTA7aM0GYXaz+LUUTJ4ShXHu0MiJQiSrt8tL7+rKm6jsMuxc5Gpn
Z02IonnaTivP1J5yPOjT+KOoLqGruMy8WWwaxEOIvgD6uWdZs6MzYIVbFdR1ZIRl5ZWLTmqXWcYy
B6h46oe2eI0HtxVWujFgNVzJhX/UY7FEw0WSj/hpuocMeXKsWWrARWoqbnprzLZCbTU/0yYw93XR
a1ulrDxbqfr81CqC/x1dmAJB7qY7eVbbYbIyGB0Sd9Qe+6r1X6DiJPfeqIrHGsGgTS+5OLQgW4Ix
Vx0fY1fF6BDVT6QQISXvJ3jM0ZPF8qbSRrajJo6PZVLq3wuhqTaWNiobX6kl6LIxXp2eFG5z3KOO
iCtHm0T3Ojv2LeG+8LC4Sfs++qAoWXoILMH4pqK5/cWqBeWmUtLxtktL/5RFtbZuffNbOmntI7gl
7gUNjiZ/bbJvlSarFNdb46g24JwYqrsqsKxj0Db1vm7IoQHLaWyVFbRrL68xlEK2J76lKqKfUs8f
bs3USraVYKIwiMvwGgKhvC4MvPHQXx13hd5Jm8JLveOoheqnLNO0D8HgW7iQAa35HPmR8NCicrc1
PKHW16bU1DcmDijYFQuRdNAs7pBCiyq6Wv5f9s6kO3IcW9L/pdcPdQhOILdOn11yuWYpNjwxkiAJ
EAQIkMSvb/Ooel2RynwZp3rVi17kJiJSLucAXNxrZl+zvOTEDIesjLrNnE/sWCPs6UB6BZJFQOL9
OMbBuq6G67GwsclXywLM/O1MU9CEnJmLDqOwu2zCfSr4SIJDzZJ5LTAgPQ4NnM1OVFfskk9vnAhG
WfR15deVqMUjnL3NTVgruwF7InscY60OVajofTqMSCpztn8KMSA/lwh139QQ4uJlDudZ7YVygFz2
MEydYG3m5hAOfjmzDpCOMPXjWyhYtw44dMJp3gGvIiwqLhERoKmoctilWbctXVrWm95N2Zc20jPo
gHN+5EzKTR9LuGvrDIX6wLpPxsbRS2tdeoP8mPBH3JImW9nUtJtsLv02MqPekCWpsy3sHHJPxhop
w01o0titnGD8KbLIGIVverzyHPoK+TpApuQvsib0OWMiOedTKJ7LVgNw1fvyFiJNcgxN/TBP4K5o
izHxfcRIDY20iCzmEzW2hVXWWDLctqYWyPXVrdc73sXdXebpcg/rfHdEdvvwTQTIA14tqfRujyjb
GCyCpgYbpzRSXkot5Qtv5xkYy2Z5hl4MqaVlm/RnuDf6Z6+pYMUSqr5dTV7DglNmgEd086CBJBtN
+5wEvgdKzU5lsivzpL1Lo4GOW4m3MAd1K8ratTYxP3RIOCxysJ3XeAICeMxZBW4pwhWKMFYIoF6G
EiOXkt2OM5g9ZWN2THD8i0maT8zN9K1GmA2y9QENlE2fHtG9/QFN3H2O8JGvJAOTVePKHFsDhryb
etDZjEo3fatBhe0zqJptOfs1zUV0lyEKaWU4YDH4wRslpnFNVRvvbOwgg8CTivTk4EzsmBcTH9O7
XNegz/LgzoNrNQLnjDycEMLCdHzHYvK5RMgAvPd6OMi8b1ZZBc+SFLjMsEreJaaySECZBQIAabKC
EWwsGgxQLrQFMINUU4hfJ38AIWHA4gZMSNZ4C2SaVigXxZhI8ASAwtwg3zIDS61HAkF9Fwz9d78k
SREm7b3m7ePAs9cyr/nRWNBfwVzMjwys1pXJQaMjZFRF2OUbkc/Td8Ij/OqJPPqs3fuKfkZEZ3KL
KRxU3T08Hrrr+DYevbjBDsc2eQecXKUYVJSyNltSdi2IcLwpQo/0grYM7kbFqp1xnJ7wFqQJ8iUt
ACu05vwWTx9SAGoWX6DeeaUcNHVMy4OjjoPljqil7Ta8nNMibczNQprPHM8ouB9mfKvhB1jprLfn
wcy+QF+W3QaACQfRdJb1PB86BvJks4y2mNMSONaKwVmwJC9sKYEp1RwRhKpr1wLBRRCN0XadSNtu
Jmj8N/EwhDsEFsNCPJvvfV+zTwhRGi9x6dRujltksNnEHzzvAY5W7TaNR7HpXFj9cGmD2yrmPj17
7h86S5861X+t6uBe9oQVvW6vGFZ/12gjtrnFSzMs09egJc+w0WDr9m7Cup3yPY3bOQZEdknehXFM
rTEaAXqGZ8E9I47v40HeY20CoZlbfVK8yqFMb+bdlDEwhsHxLhp4jdax0SBGwx6086bFgafLWyS2
6ibHXBv1t3ro+gApaXLQlu+kimtVzJ5HF4F73u6GHJvPLqXIqSwgk+zWxs7uQXgHIzEWPDBnrAOw
MOEkyousZf4gJLDAtfG4oUPmwD+WCypuk04bVo+IOq50NX/pkZ5B4C9LJR5AZsbPotf1w1WI+a5F
mt33Ne/JNkHQ3/QAmtbyaRimyR+noEurY+Bz3e90iMy1zZCn0ZPLFv2CZvQI9HVNSrevnYL7WxAO
DHvfCrplbZUeZ9YjbmRsHEjeQhCEmkYqP/TagoQTc7CC+0aIZoUhaHuHPC4drGf0mu2VVBzXm7ap
ACKrA1KdEcdfI4Q1j25G4tKqSPuJAKaOZjCGm2MXI/KXDGIfMN+/u2EA4Yy6RK5RT4Gd0oJbvmJQ
2ffrCRyRN6T7L/NqsJEF4hfP6C1e1OBbkDhxQdIj/URcHv/QVQ9+Uw4B0VjR/HGKqnBVci71Ss2I
iUc+USMxIartpyycl5d4yAB/Uxm440nQUfwmUt3YlLNds0h51FPWAVlbBjzfljLHvjh1HWajsfoW
lQYY6UUuJ9VXY7OqjdVmVTJW3RJ4TI5IhkfzkljLTylS4e4WmmpEjyw5klMJOfKkA6NykMytUa+l
657R9m3Jm/Hghj4v8CPt91DP6UZKELvDClC3wc2oyNGtPqBUMuuaSbNJ4zoCNRvT1AhJj9+mRaU3
GQDgNzEdlou3OZFr9Gpht04FRTqw65/abJxu7JBnWzkG/BgTEMuUFfW6DTK1b0yWb2SG4BXcGfrF
QcDagYZHwvtAsgYcL2DLRF0Bl7LMJUxQTANblcW6kNhzi4Rl5j6dRn5pxADqE2Je0K4gHudJn4S3
c+tNMcdBc0/F4O8rMi/HpUEC4FjP0RPO0uJT1UVYTZFffhrG1q7ZvOTImw0QaubbcZ3AmXEWEqmG
M6XlBulvAKTNvZ9Oisyg2k+JBNVUInAc6Cw5BQ80GvLbyAHoIaahws7SJgCEVkH6JOaa36og9V/S
xrW3yIin/aoUSh0F3IhyxSUn9xWNpnWb6upm4d24B4tgvuuTRm9CpDt/drQZ3yXE8Sjp5nEV04WC
Ie4HQNhQtJypsNVDjkDi8+in/kgb4Q/LghEdEFoyumn7mgarPuz9D0DyyEVntseuooMiH2Z550Hr
QZ9FA4WkeyQDkCl9/Ptz1596bin6KxAhU0S94pjyUUWmoyjG7UUkY51/QeDxatDVQ+Ve48ECbi7+
2Vv4j8Z0/+Pw7Q8Du78d5v0/OKbDqOWX634dA/5hTrezy4cB3c//4b8ndOk/YvhUrjaxGIsauvT/
Z0KX0n9cbRcYWYUIGcWgFQfMf03osn8AiEExiYeWB+2an+OKf03o6D8ou0p8AhSDFOAKFv0nEzoK
eMsfjrEYJaXoQuL5QMgpQtNRuuDvf2lENnEzDCy30MkFw3gLzzDEKQk4aXm/TLdOuBbBQ6q70WmV
7qFZQUYRgJjjyXYcdbRf6uHUCbJsnKfxs16ydN/nQ3uDuO4GhGkXAVI8lVDcT/PoHuNsMcdmQhyp
rUm8aWHcu9eVlWdTZ/xiGwp4WxuhBbG0PvqmjEYlosb8gvmJLJACBQApj8vwceqqBpUVmYEG7hsQ
ArFzGQ1ErMNo3MwDfHlJ+9LAWokkrpaAsxrRMzhX8ZpI3wI8kLRn2S7tEbenKqLZEaQtqQEW8par
S15V7oLguGatYzbdKS9Rs0NsAlwTi5e4W3UtBaHE+Cp4rBYOzYlozRn8ourNBHY8c1Rz0XoGdAvB
EHP9zYDtcKd0PiB1KxPnIUzdF2ZY/RaXQuCKM6RI6krSZ9pbfQnTMNtr79AdnwP2WUNndZ+pKQRz
L0TSK5wp1SFLwX5E7V5dZDw0e5M4BEjXS3UX9i3yU5DrNa6yIUoutKHipgSoeLc0ab5bBpl8MtQs
a5yTGzhOs6A81STJ301e6XPe+0StIhf6U5ya/FjNYF9nTQ1UsbLJJyIlOzXtkj6ULDEb/LD5hbXZ
9NLJEijJLKIPqhPpiNPJFZ6oLU5EktoD6Dnd64CuyCEEVmqfOWkLmjM0XSdavY+o+W8nVvfLqooR
6uoj1T2M8OMWyM7Lv3aWZBsKBQoUIDDnbRcgJTZednYPsYo5JsYvuzS13QNq4OCOuz4/L1DZ74RF
eBZtYiQwY0nG/IWNDdiSQy7dakHa+CHPGnJxZcq/GgW+UKUFqMwy6rAHW07Y1wpG1ZUelmpTmclE
hfJBuBfg8BRZn9SFE2O/l5F3l6UMhnI9VTWq3Qaz+AKxASGYAG18HkWQIjZz1nxF86W5zcWAcOYI
GwfCOtocedi2ZZcss9EOD0X9VAuGRpUPZvU2xW75pEcPyb4ZtKl3Y57k+xC5YuFhLiOUB7q3EYpv
EhWhQ3Rw4TXaO02SLbu81XqbKNgvs5nguBRn4zlYhhCnDdeCmpoQ/7AEc/Kc+KB96ce8PXs3B6YY
A4nE465OHmH8dZ87YqO1xfhk3TQ8AhkxGg82avO7JmRLUaUIKp79WN6VI4PYWkh1aIwXx6Sk9eu8
pEDHpuGwbRWw8DMetaPOQRpdCHh1QGNBQMVVv094Mt/2CGvbO0kdANboV9wJRMTv4oaQxyEYw1PH
enW0rvdrnXD7RVWL22Mnpxu4nwXYeknItwD8DMdK8nY7TzW8p2xqjx3aEa+1g7NS9g0gvNSMoKM2
koAKn/D9jMM30KRYby9OTEkCroLt96qJ3PuswvKzr5rxCN1B1q0SCRhd7a27wYFz3vuyAVs8aGsM
+t3I+A+c36sLjOrVQcB4fRxmNBXWfWPNUcIJ+0MEBKJ+nqu1ZMhVc5MWD2WygPhaxkCxDiWowtJh
/BZk6RpqzvEJgr0aiF1CulPdlyjlVIk8t3oW/BVD5/w8a42JQTUu8N/IRq69baonzUIILVqcTkHc
BSMZV7q8RU+y2qbgLIHvDlHtKkKL6TDx0q95hUcSdZGE090M7HuYNelZcz5UsFRCurqK4x4kXOwD
CiDAEwlsjoU6NKC25vaVD3l7IxjAWKjIUZk1iFPK6SIgHo/qZjt4odWKNVLfIRVt2sIfrI6pLcuk
mNreb7qa8Atu6WK3HbVQj3KC6eCipjh5hxmvvlRdWqM5kdPhkAcK8fjDmO66gIAeDhfA9AUQxWkL
Mgx96VrwX3I2eLLpg5p+rq2W57zk89bXY01XYRDZJzwPFSsYuHzQAIzJ8uhlC9lW0qcTMPJpr3Yx
tcNFRL4iYEERJQultXoYgtbtZhtMhzhLgHfWNPBfXWTnB3z14b4V+fiULbE+grOpjiFOWnsQ+pq0
kABlwJpP5u5zhzbRiUYzgrk5CdVBdmK60KruED6LteazCk1z8uEYPeJhw3qtlugyuwBPBWuq+LAg
PQbncJz3V71tCNK+BbHPeVrSfRZKrFrT3DdvYeubT8juYzsuc7BessqBCJzoA46D+YE4ktxjMSBn
Os/mYREuxQlcjfF58lGILY2iKdi1HKznruHZDxgbxdb2Ki7mJEZqZUKb5VsWckpX6N1AFohWFwyp
ZtYvCakTpNKNJrsz6CPi1/G1h6QPQcmIBRwNSDcA7q0h8qbfsQ+baW1Y6wG49aCM4QFX6hAmmcy2
LNL5c5ZPI6A+bZqgOSoHPqwU4hKPSx/y+pTzUXxHtxXEnrlWgqBkWK5NEAv78TYorbdfFbRoaKhN
kDKsQPyrgIt28WIPXgyfzTLxwrJr7ZAOeujQlmGwr5POMxxguDF8lYYTH24Y2orI3jVI2lOXtHcd
BqSGYynPpJqKMa1If/IdoaTQsHFDdlR7AJCjSjU3lEzDqvPS0AdDeg/ajWxDvnZzVk63DZvz5K6i
Yf9El/HqlleZ644OuY19wcXUsfUcjzk9Mi+67EdGWxts2NyhVdl0iHykoskf+rimQHFULBLbms2E
PcbdjBuFjnwrVxZTA/AyXJfMFzTsJMX5TGlXRVsSRdlrZbPyKefMHVSOXXRjFhsAL19n6QoRggSd
d2RMrfUVFAZYbUmT9yRGjyjMKjQWoCkbu+8mx1ll1ZQNnso0Cx26JCzoO6w7k20Aa68ijFw4Gz7b
IRouHEmj/TqaAhgh2ww3qyprc5cgpxPOWjmH33zZDd8kWLcQ/xAikOyfZvax1iZdV+Mw7KumCo94
owKA590YrGxn0K/JM2Pm1TVxqUIfZ1JvxOFurfqu775Y4Om3Ih/0JZqpf6HzgESdzGORSvuGbNEi
CPajCwweWsxvNtkwyEtlCDlFcAjgMCyD5pBPIt2Hico30LSjM0WbUq+wIahPA63d1sFkdwvjFD2P
QTvg1OeGQ8uC8l06PZxnAhyDTHtkC1Lt3pNKl8+y6Rx2fZ2Pm6kV5RvoesOahtP8rU7y/hk4mhgK
hLAOdoKNy0XBafTmhjBAu7wkL5EbZYvrt6SHEmXPwdHMPGuAnq9S8zh4j5lqtiXM8E9d0oHWSbGM
36FtHT8DuJ7ekngh2wkxHsfWNdltgqlFAQdVtuWVUNsSR3wAds6JCo4RaubXiiIJuvaVoit4GNJ3
FXN5CBHFuuvKHJnjnjLxFojJngTxfFdNSu8Bmgrv4A+sDwHjAIANIxQVqRj0Pk+R+lqOKt+jg8hg
/2ozC5SgVe9VapIVcz3MbkHv5re6bhJS0HrUj03gW5SiPLz2iE1WtptFKzCVr3sNsMBjkJ/UbMPx
CCoBxvUj6wXuT2oDuxpD2z/6hLoHlkrxRbdxsoXxWj1VMui+h500b51W87sxgTIAP1c42hP00b8J
R+iXFl3Ge58syW0L9/cRG6XbNmjPbCBTUzeLieyDd0OONIVJnTvRl/cVq+1GB6CFgSCY7ZsasxIe
tfU2bMZ0K8Y82okqQ+izSZCO16T4xz2qyilqMAz3LluXEBuuBfIaikqieyFd5Fdte+WZlZTdgRPT
Hsdk8tAxEmila+ofmSDBPlmY3VoOArGTQu5E24z7wLpoH4QNEJ0DpmwA/GJ4ABLDOlv4D6QTh+vA
Q5Jf2ixZ4Y/80TQCj7zvLGJfUE+uMtmzlWSh+TIszj1T2s1bM7TdGqHL2X3ns/SVJGV6MljVbqUZ
2S5DNw1xq7FYTxoE37ju6D2bDMz9TJUKfOt5OPEwS2/gcECeeEfQnEUk4oUr0nzlTnXPtvT12bSU
vEf4MTckbPOzhvmiQOhd+oxGUHUbTEG9w4BPIUh9sEfrW34Om6y+x2RtGuedWYKhC05SqPKlDAPx
0tOo3ygJZHXHK7+P2kScaGb9zo8k/4GZ3/IjwThwi9YzsOoG7qc9VHvBcyaUPHRTWJ51BFAaLE8L
4jOX/takyTcig/5lqDrQ5SLX7AO4+TFjiedPzYTBR6RSQ1czwnq+XGvmQ5R11x5qF/T7sTQCtARM
Gr7qCL1aEVJykGWmb1hcdsifJNQN1/b7RNcutNVthMcOee9lBJMS6q/vVNPwYqo8fUwdJ3dDnZW3
MTXoaEVxU00rfJep3GmXBuhxsXbeijjFaLUiIVDLyO33NVen0iVTg/ovDJ/CvHZPrsdoZIezm8F4
OjPTI1XYrFZ1rcxdnNhqh5VZ43BVzye3KIKFccG714STPVhDwEcIcr1tNGXbmiaYNnSRPvAWY71Z
YJld+tptxijVr2TwSAVJ4tAfdDPggHMdkz26WRjMeYByPS7tGAMGPtO9LF2NAFg+QITjx3s69M3F
4F9uAHYjZ4jpml0VAN8+D9S/0p5hIVmm9sRV15wp4HqFjHS3q5tuhHIJfeWap3nhcrJ8zrBw7NiQ
o/puU6ibwqm8Eq1LTL10kJ7TFkH3peHxmSHvEPlFIJwVNpcStHcWPU3lIHct9twtzl7jJvTjMBWd
V/kuHEeNvTTutjl6lWBaJzH0bALt31Waa/UNVc4cbTOMAbDyYXnazMiKPmddCgvDhGjp62Rt22I3
PCqMfLaKYASDSs6txip95dFsjmKKwtusSzwaeGY+0qXOjuNs4SnDNHk1A1K79/kSv0F3oLYe93AT
26k70DRjW/yXHnHgbx/jsKQH54JwDfg3PxCcxW7wGLECebj0hAlsiEollxuc6iwyhUW0r8Y+36Qa
52WTaijBaCeRrdn3L4mosD2MYX9LVIROcCXYPslNi1F6vHxBq0ZtVJ2ZfZ1Yu+cNX4746e3GzyU8
E+11DVZTigQkUSILW3UETdu+KqZmDl77cZ6g2WAlxlkpKvAm09/TFu/5MkoYNsmkN17F5jAnmIiu
OvSgv6ZLFBR1recvWB7aDcRP9C1QLN0sQR0jCb5FFtMMotuq93LcDWQ0T2iKTMe+43wX1ZQQNFpa
94LumLioGd3dVZkm9o5a1a1dkquH2gi+7ZqhQzk+xw+yRcs/BM0M8e89RbM5VRjMVXic2hggZDRo
OrzwmMvEeW1PEbg5OykbZE3oKlphSOC2NBjppsy5OPGZVWuiaHS7ZASIqLCf9WeyNOIprlFLY4aC
V2G01QgQxBxeZ14JclV1FD/kpTH7Klft55jN7nHMWnQWNDUniDCQRwWSvd5OmO1c7160fEG0eXuP
UR5WKNVOwcGzCgqgLls+VTYf73rEUp5n6GYwufRddbA8ihB3ntFqXSNadZMhvve1NUN/EBlmND0G
tccZIMsV7jhgadziqBd7dhNi/r+TXZhGRYC66gQ21TRtymSyF68FFEcWpK1ZGghDlm7aq5ZH7x4v
zrbnEX8auBuuVWKM3Qy2gcuElv8jzCOVB+ZEt5Bq9iIpZIfGlpWdWauOXeeSKcV3CfsUsOZ4MXcR
atUz9z2EZkaF7SrKtcYYXPv8AYeFpULpbMo7BxxfEeHg8CMA8TleIX96PkfOymMvw/pVEqy6GWu6
ao04M3kMhhyNz9pMW1TUPezYPeGnNhb1PTppaD5p0lw07bIDp0u88SWMWmFXVmeKwvUJ+g23h1lL
blL4ab/Bmh7sRkz0T84gNd4vfNhNish7MgTT98lZcsoQIXOO8rl+bRU4p8yG+q29vljWhXi/S6wu
OJRwXzg/B/WKZZyIQi/zMhWRqqL3piewI8Y/A+JS/YbjyLRFnxG2oev3QjxEc5r0sqDOiMbhUcZT
/crEMjxOsoSbMcE485JK2m5COac/sqbBn031dNvjeXrMFcsPPzvm/3948L8SiM/+Z48P6iJ0pn81
91z//T9HB9HVwAMsC9DUMdJngUT678lBFP4DLR7QeWDTSaBwyyFC/NfgIIK3Bz3+CL1WNEFg5cFf
/WtwgJ8Hk0wcIOyBQRh3lfD/B9aeDw5ZBDeliNz/6YKBqRR2oQ9CSFH2KtNdEhZXZuXwAFH352tE
BqoWCnnNyq67V4NoSr0K91faiH4uN8uX/ssvV+uvfDhXEem/9Y8/f4srnBlWJsSK4nt/0D+yMAQF
Hq2qwmzKHcQubYvs/yuKS24mUvweMHsd1/zFB+YZTBfXq4/pyx+mJUsZYWhrxrCYChyLEwj3SYHj
QwKoikZ++O98K9er+Ofv9++P+3CVqwGYyB5pYAVBqZBilTX25TeX8I9Twn9dQhiKMgh56FUY/Mdv
FOmJouVFo2LZxfcO7o606O7a2/Sbf0AP0yEYP9rAs642y//Vl/vlk6/X+pfJE43D+vq44lqGcFTD
Wf07se5ffzW4cIBgAlv+YxBTaHUTkQgfsEDujEaxPiyIu022OM+XKHlX0eu8zwtxGM/ZHm1MWMlL
9IN3YAVv1b0s/kPLwT8vNTwteGmRgYt3+8MXbrOmk6gwwiJB/n08FHoNOezG43dofshTco52DA7m
8A0vzDaFq+d3iAX6VxckxHpxNf/B+Rd/EOLCVYNHbcbrgvk6BlTbtBiKGW2ywqnD9de4xq4t0VrQ
B5wYi79/0P44Z/znl//1s6+/2y93u2fpgpOaC4squRe4zkm/W/jvkrY/xC78+VM+TDMheHNDFPQY
jOzaM0hEB7/7J91JFr97fH/3hT7IjJeJoIW74GLyGAk95XzpabeJ+fwbaOtfLQG/XLeP6V4JmqkO
qjMo/2qQ3l5o8/3v78vPeKaPa8yvH/BhAUBjrpRz9POhCIqwqAtq/Zph2PAzdXBZz7eixcTkt6jw
332xD29DUE8yya5rN4lekhHRqMja+81Xi68/4+N3ixi4whncodcR9x8fukBzxolCOyTtBoqcOasf
l7FvjoI2uVvZChqq3lNoh5Lse5VHm8kHQKVGPFilBDqvvsu/5iZqdqhgq1VVwncMetipbkVWJGk1
fzMMGRF92DTvi4OQKNWEbQMjgz30rcvaYP5XkDoFjCht8yfqSr/D4CvHK8ANZDNMHAPC3ko7bThF
79QiknfbBS6EXgcIwYWbpcDpp7l0KM0xOmACZ4quhsIGZxEcQ3AaRax8kc4cDcG4O8wTVraxT/X7
jJPtdu58XjDqyUrzstljzA0tk4/Ivop19lKy9EtkxG4R7FsW6VPnQB2W0aBWPmoPthFn03XJfadn
HGwii254OfTHpav8bhhwQrbwhkOaHINM3YdIDJeO37COHnJJ0cRQbk1xdEmb4MiRibOTLf+KKpVD
OodjTQAPeb5k4x61Mz2zIMLMhhw6nW9pSfYS+U2B5Rc0mwqOToLO6W6YSFcEpXg0ApCqRCi09aM9
rv7rUo3Ib5xA8Y2D6TNYFOWphMAYQusDkv2BK8quUtkYh+rwVC/unORltPmvmJQ2VDanxTCYb5BG
oh0kCoOad2XQy/2vCSXZVDNoyDXyGBc570nlHjAGyqGTiG8QTMfXxvSFzupnKPygNk0qdLhojpHX
4tZ9JL6ROLn7L60wSwg0oUVnJDJZmqhdl1n8eUgX4Bt6CFZHZ8VvltrrU/3rU59iL0euJs72MCcD
uPbhzaJ5SeMK1oXialIRRyhPD1f/pPlNpsifFtufn5OlIXZYhnroY/45ILS0I5ig/Ky+0BLYcrSr
Clo0p2Vvg998qT+VXtdPS+IMVR5UTWnycTdPGYTJIdIZiuV4XaVASe936DxucZRGiO5vQSp/dRF/
+biP6+60XF/XgV4vIqB9iHBMYEINfmtCvW65H+8VSklcxBh4sCD9sGH9+zlEM+0wXp+/FA+ii4cf
Cg/m36+HH7f/6xVMA2wWcMijHPpok//3s5hgTltortMVYkqRdjqEn4dmadGixjP695/5F5cRTyFQ
ysiPup4TPmz7pAKMhkwx8jKO11Csdlf9zJX97bN4Lbw/XMc/fM6H65j7YRYAWAbFFRriD+UhFwcb
wGdzB1Phpt9Oe9/J9d9/N1yzP30q2kKomeB5gZYB1xV//0tREzgGM0aJc3je0FdA/y5+zB7sCCYd
D7beRtuGiHRtOvPsSBDcuYaN90lCgtPc8J328L760BU8Cshd1S/I8W+m93Yp322goNAe2i1PwWha
3Inr8RVovgIt5CcF28+uktBmhBUaAaXPXcEmdLPSEJHuEZyLoaDze8kMOeX18EBbMDJI/40JlLpp
AKp0bM4jK8ttdc161QyeHiXrY1j2bt8JGt5VvEWCqEAzZoCQ+XXRHjpVhHesh8pApaS+a49ZaW0j
QIBte3amLzcuYbpQnMBAgIiatxyjOteEN7nLn6HAsOsAvrzbftI9Ni0ogkNzRnDoBJCMgqhJqFeO
t2TnpVvWuci+atYVOOLuu1xFyMBFuT4qaD4VGm07HaCLy9tq2E4Bm19lH+TnAZsM+qv958AnT/nQ
7VSHtMamyr91FC0nMswHH0FvD2XMAulnfLUX1fdorWPE1UXqNgyrpzJadnRcKKLvYwsZfzL+bgn7
q5IR4dh4CfG7U/YRq/vvTcWH7E5ij8iumwXFPA7CnepmthqBv2H4I6VqU1+3GDBMb8brplNi91k8
zmHYjf7+IY6u9d2vbw5O8tCGooN3VRTiKf7whnZtnHPbI4aXd7AR2n3yqG+6C1Jz9+3L9ZVt1nkx
/uA79ePrNYGnPQxrdbq+VOF63lwJpnwd/cao+nHR+PgrfXiZKySjK89zOOHNvBML3dtE7lv0yiJ5
GBzSuAe6V1W///sr8fFl/vip19/ql5eZDSBKYsCZFP2EbnF3msrfBTb8acf88BEfMz5F2TInSlxr
KJTeMJ/bdYB4QHB29/vz1geT98+j0K/39ed9/+Xr2An9yP/N3nksR45tWfZfeo4yaDEF4NqpZXAC
CzKC0PpCfn0vxKuyRzqj6C+tp51mmYPMZFxCXXHO3mtTWTK8yQCyrb4rPiiFbbxnB7Ox36Lt+G7g
9F6qFueogX8rDn0a+mQDUrdkoGYgaLzOCy7UyRVre6N7ihveYEO9Ij/9eUmeG8ieG1dLdajbNqSX
/9OnCeEb0S2B7SZknNOIm2aiUWdEne5Z7Y1DXzw7t7Kd5J4tNxjvvKEZpIYvtTZjeZ8+3OC0Vwht
dgrDC16Ua9pBxmqxorgLl6lZZdkeHBJ5eufpdKdbhj/jUsYDnGUAGvkTT/th3ARXp1w23N2CjXVl
3SbRVTLE66K+/f4Ofp2tcOfLmFxtE74QjJHP16dXSA0c3G1sXZ8XJlafIx08E93x1zHwolMNIWUc
fcDnMVTsAHWpVHQo9fep1HAipL6YsnML9ddPewENgDNiA4RbQT5Zp8mqoD+D+NXr9ngK49ul8BH5
wu3301tN+jOb4zOTyV8+dRKWlreCgBALv9nJHAarZx6Vkbsnbef1giz8E56ZXNKC39rzmV3WCZDo
z7vI4YJC6J9aLNHjJ/eR1VwImfQ76pJIM0F5BJqr3/WraFvh7CZJd3WuoPOXe/ppyJPX38g7h6xa
hmyzN8yQeXPueLH8zp8XJu7gh2ta3p0P73lpzhVtz1GnxGzmqz/XxPEiqj1tP/l8WGft9H95GTWL
YxN1c45OymmuM87KlkYLFQkaOXidItdoG68W6rmHtUx/pxdGpiqmJRuWE76szxeGLYoiXGRovI3V
0SLKCQHmcVrLfupXm3OP6cu5iRGQQalUQSyo0l9gwsQryyLASeMtgZCKP13km9TDzNXugJv4+ev3
k8YJ3uJfb+LH4ZaL//DUYiOhiYc3mgrcBJix3TSHYW2us/3ZL+zrLgEHLNM7PCf2VF/wR61ZKUg9
KI4j3lvJN+GlSuYpcqbdckNx/T6369bP79VjtDfPFOW+fN3LUQq9HCEWmmOYyumE0oeqNttVtzQe
Rr/60W7s3cjJV/uZnL/O0w3a6VgnH5qilCPpSqrsFUfm+zUud/A0oVd552uaJ1ADDjEn13XyzXVG
G1UQGwmL9YpdTnGcPYpFXVhwqHDBHfrneO6ns8gy4MdaxUn1cW6xrwcpdZi+sN6EVo3uGLbmP/3i
sOCw3Za1pRNgGnByP7+U1PkovHeD8qdS0XrVVenlnnbhbPqN/OScQTV+PWZ/HuzkkhqFEIGgbGnO
WjuzutU4F+n2ow1jY7I3339tp5/A6XWdfGyIzjq7TBkqVOIrKes3LcVM2AToYr0M1URj3+rS8/dj
ns6Sp2OezF5J2ioF/0CP1r6qYYQI+LUb3r8f4y/v4ed7ePLOq51ICNVjEPYCaA9XeuovO1c59K2N
6usVs/+5ev6XifL0wk7e/T7X7SiaGXMJRZz9hau9NPfKHaDPh3Poli+7x9PRTnZXUWYEUbe8JfrS
nZr9onNrr/TQlkFeylx5bXiGzicXkN/0//o5nOy6GrnNUJIz9rhudpLsJj6boT0eU2984JR1biv+
v9xZNuIysMoFy/L585uYP7uxw8Q6eMYbIZAb5RJ0IjBsFUjiP17w/nVn/z3ayZ21lSlVxcRoWB5I
o9qCrvDheFA//o96tH//3P893MnNtCbHtIOZ4SQp2sVR/qwiwouD916ItxC3zpkv4+tqsHwZ/x7u
ZF/ZNIYS4IeZ6R5Sdwq3iOaegrtxpTz+Y+bxshwsg1kQ/xAhEN93Mr+gb5GK0GawZBdvbcNP1qa/
gHuyrS79B9xttljLn/hxb/RnRIf/QPUHX6J8cjclU4mlYEpmL42jl3aafiTC1v0WZS+p6YVSr0qz
3ohCRhKkQW+QYv3WLqRX0TcJ7i5qSQ0v4arEy0fIygZJ9kZfMCFBepOOxaYg2A89schIssxKZE5N
elUUw3jjDIO9MtpspkNicVDVbAspa7OtbNk3khY3O6eumzlzJrcu2/HWSdMDiI/SM3o9WfUthrOy
hhOstluYssKtMGNU5nzbGiZIhNDTIxMdV+/RnWTGtHsgjSqkxqDFKR6qN4ne7TSLhoqjp7e5oW2z
ObyYaqACwjhEqvNSyh0dnE5eW8LYtkl8rIZs1Se6X4U957O8cEU26r4WjKHvwIV0oyasr6uZQlYt
4mjby5O1M7oovcSbMrohv+yu0FAq9bl5hI5Xr1KMQFtjKKPNEEgKDqlB3nZ1Ia+cUZquY8tuLmiH
YLuJL82KintT4zOQpG72ol6+7RJ5uI7Z/K0bu1Z2nJzDlSoNtLpzREZzd4WTbfJE2UIaLMydNDvr
zOyvjTLo3Eyq2k2k9z/qlmq+k+R+mjj2pjBwuAtU9WslTYE9tzHqJ5pHUpBjFaCflCyNJYsOk0qn
qSExE8IOxTtZ3aVLMypf2lLV0qAK1FyAZcGZSLAmSTgjastkaWmlS3NLngyED/S7aBTu8qUBZrSY
PHGjHOLA+TXLxaYbnNdBYhEvl/aZujTSkMmlW3NpromQjp4SptJ6NHPxAD9hPSyNuG5pyRn05kTP
5rtZksEUowcwKFWRlyzNvDIPVsM0Hwn78EQaXqbEzR1yy+pwtND/S5dOYJKkNg8Za+rSIXRoFdrE
oKqFeZir+6TW3pzFsTsgOPQQOuP/SK77tj8QPzBvtKXrmIwqLX4Tzt1c0NwcNCfggYTQXe0CxHWt
vWdW897J0nXIt/cDPaa1qmLcM/YwHoc6Lo/h0u5sl8an5JTvztIKtZemaEF3dGjrX01u33dLz7QE
v+sHlVgzb/wulr5qYc7vOBSJCg+M6lfT6Zj31QVHVe2ngXs8D3vbEEcpb3/a8nxZj9K8zwMkkZO+
xk7yMg5gzEocrWVyaHkTutjZKEH2PJYNPjMSoUrShsxfdtO4Yoj80Sj5sX4VIHebERZbxgS3QFsJ
Rz6ECxcmfkb5v9WVwONcifI3xvajr/IlNd5Jd2mcrSglXdi8fWOWr5ougDXQbrJpWuWdssVdtgKo
eFfwDXeKjM1fvs/6Umya0fFFiGxbj3aQRn5BKkLaWbtt1mxro/HBAawAH8/qnLhW+NQIx9XrK1nA
UtG7TVfXzC8jeuOx8OG80BgcUs+ypcCd9IlE2GIdRdNB8C8rM3+kV71C+LpOLTbnlGZkET8i67sM
QsXXOxAv1YxmmrWOd3AK8bugPJbT+SaOzZ1Wmms5vC8q/rUe7CJH3erJWx3Q7x6sg6nhUKuLdJUI
eR+hNpLbkYnSPoBfghyChVKPna2SZDu5rv2+u7MjZzsLdWGF0dglyy/reMteZCPzUwqPOq5UkIuu
reYY5frGVWInQbGs7ReTlCOJbWy8wlLety3YiOFdlp7SIfGM+JYN5qbpIPkH2nrI73CU+CxTXt/Z
9H1DVwOli9ST7WDuS1G3kRGT5L2zSkCZmMNPp5mXuzPymj4QBLQpywEfuLMN0/m5GSiPyImv288w
efD40UvMXkQVbrGJuXlgepPM+m3TvmhQw3apeTRFjH068CMqzyLD8aDhExtKd4S8S7NuLRYfwGwT
T0x/Ap9y5ZReoKp+Y7NEJ/gBrRgc2bWqX9tmtTGH4pXH5EdMHTLKd1epfqgl6Ek8Vts0Go6QAWRE
dJEvO2Ah8wuJNJTC5o+wf/OnD6tEm38kMXtFCQl0rBE9OIzjDyWNriwBzSKKdXkfmiJClwvJyiha
GRlnaS9GgHg7GyJk2sKykeShWE8iL3da5zjHWZusK7vDUdBJsHCD+NogEmht02DeoeeNHzC3KZ5t
8j+0atq4XVALn00Wk3WkvGsjfjEMdIeuGn2CaIGDAXM25ygk875JV2mY8FxB0txqyZzcE6o53Cdl
21z1al9f5mXsUGyJovxKxhfU8HxRe4M2z9cBMlWXJpbphgCZPGypm05N61VchBDgIqddZba4yxTz
te2mB11pKs9J220QzMiZm/B6qOurXvDjcpmYPqCaqyjsAM8VmhtawTqe+g2p0xezaI5dZ24ryaq9
SgquMsv6OYXBcx50d50aYJAcNTBOBhnJvXEwHOUyw7Ic5Nl7EGYAbWUkM9cY5swVrrDH1AzXsnBi
F++3p2rZVu1o8uOxWqKbISbVEU9OLy8rx9g1nQYvS1i/xjpy/GC2sE2N/bbr6vfAKMQOSefgTtK0
VjN+Ska73SrhPY9WRhQdXk/ttIpZQ6oiPVgVnJQElINpRAgR4kjl3W0u4SvheQVotqkUIDGY7Hd2
I96bQdqYsbanThm6karhw5Vqrx5tV9S4PcQQ7GK72Jq9utUkdRtNY+vOSUAiQropx2FHuPB2aJP0
GGlILYLyoIfYqa04+RWrE5GVncO3at/JnfIjJpA6HByIr9UjBLSEBmXzOMZQceTwd1rbz1NsXg6K
/KCOGsL8+Tj3yS+jwyRAoDXTSjr/HgLzzTCw+DVzj9ictzipFxNBWqzsMlphoQ3dvsCNQDahW4Ri
BUxwghmBKVzDNlUXJQCopgpdQjfnhVD0KFnaMSgnUihLpJxZxEkMeg4hnP6f/UQ53ihaqOyqyc7d
wcIDg8DcqMWDCIPXoK43ju1s01y/UfoKRthszX4qil1rqzf44d9aJoaCN2wso1vklRcK6BgnDC74
v19bTPlRmV0uCZvA2C4oHz+pTgLCrtylY3KJT8uLVec+NSrbC2zlnnjH127qQT124rkm2ZJPQoDH
jjJ961hB77VK/1hJ1dZi94RuyEnAMVC7nI32Ust4N3Eb2m6rxLgHJ1+Z+4tMjxEApg9Zmv4YJnUz
jayy+dT4RY88qct/h5J920R8cnalvLGC3+Pli90yBdzFbxXRI60uFJXG9IS4HnBT8dSCRt1NzvQy
ttN9NWibycRSb07rSapQ1UgAX0eE5LjVMbb3au7GvARJ3Pi8CLTcRt9ZXsRxkH4X9nyXd9bg839c
avP01qnjBRS92tW1qcSL6exzOf8ly+PeMWMyevTUa9JscHst3ItoOEyatueD2I/2gL3OminCV0yY
rPtuH4Cehkz1CnHrN/Zg7IV552mlxupUzwd0ZEd96KQtTej1bMPJm/h4FClOXL2Zjo4J/iEat6aZ
P2SJkrgpFg9Fai/wH24MKbtIrfd8ZIUSRnVf6/KWDStnhBozhVOplIJwOTfdq1Jbj7YcvkUhiqjK
lJm0NOnRiIKZY+q0h1Z4dIbyAoaklwzWi8ESnNba75gwc1dpjd+BPP1su+RlCDgCJQpNbKuUHrQh
il21iC/KZasAGequ7lIsO/a1lIeHKorJJxEYDGsxtKucN7oBu+8TRIQRtlF3gRXKqwYGJK3vbPZw
aD4mLC5Sh0tu4OzjjDdNH10DwHwpuuxBB77g2qmzHafqoGbpKpc1P4vNQyiwvY0qyN8ss39YJVgM
sw42oaF7eqE8sZgQSAmPnxtvPKpWIFxD0GueMQi343RhFsl9bAruxGQBmMuxhjSPMvt9Nyvq67lc
vvM5v2WqPxYFZLS491n6oexmxWGqpY3d21cEN+wUg81WYrAzZMXB3TgtBLYFv6rQAGWPO/fBFtTD
M0eC18mIN/GkrNOi5YRWbkPMI5EtnoTlPNFy8ZW6c3GVHuo4uxK1+qIPRg+QK0tYv6LnKOnzlSi5
IlBtG4ABbN81+qpTsMb+38OXYv8wFodain8SCLwbZO1KM7u3JjEKEoNtbFXYMHygF7Ybjzo8i+wd
mEu8GaXw2S5wc+uCHNl2rRcd03qAYoeMUZbXnl93rIZ4W3LLvUwKKYFP0g9EiZ4i2ssa9oQL2KCW
pB+xHv1IipTXSvkdp7Hpgla80ZFcZwge1kmXrZXc2Ad6tpeLARqKXgdre5IKz6mGGuFdbfqF0paX
S1Cc15SA0UW6qXqN2HvjZVKGe+Q3Paet+NKujSfEgJInDTmmdKEjdg7y+6Gc1H1msN/pY/veaoOX
PKPsxVtSZFPioUDFGDiOSsvG0JLQ+TXYzIDYlMU1tFVqN3F/aQqaWn03RVtJsm+UdLT9GOob5cA2
B9AZv6bY9NaVzGapLfhiU7Lc4ftFzTFPih9T2Km7vK8nXumZYn2UFJcD99unLVldGTFGhTb2ccwd
bKle22H8nhn1EzPnU145F3MZjcwQ1oVsLyEL9DdgotyqcfgSGpwQ6Mz5OAdhtya1O6jdRWpILFO5
/ZCqWos/DdpORBrWBt6j7TM533YW8rXaPspcoaXE0QZAxjXm+I0TjYGXxGw2C925YiO6MbNgAt4q
3ZArfEAaSoKiHMY/jZzXcayy6rZNkyxxZXnZS43zi2w7LDR6fQtfd5dq4xWcW3072BIoMIzETH9s
WGWBxFxWxydipR80Yfr6uBXGFPuzUcSu3PGcgU2g68wAK9Ukeg3hehw5f6Mm2ahDfwz1csfO47kP
5+tQt7qVJtn3wHsedZaRdJS38WAfk6y+lRLzVji8m3lxHY3pVoqb57h3sISqOCYxqf+cdDausWVU
7liUN5oE2QRQbG12t1ZvHzD8bWU7eBO9zXKp4fVKzd5NejyOnXKTRDXuLtn2J1HvswKh7JiCvDbh
YsxVdAQreZcZAnSxhZ+8Sm03tawXW6mvAzsltMmKrxp5TFaKAmKqryAsAU3x6s4YcfIVe6bKY9GW
a2vq7opAfx4qBb6RpbJZ0ILctUdHdh1QOXqpXA5O9FMPCaM1ug2zqhfN5kW4nP5kaKVFqEHoSW/6
QvN4GhMPN7qytXo3ZuOuF80GiMOxn9PrAuaAgnlPyEO8IEl3UVY5bsCOfDHp32O0fFLS8gaEEaZQ
doRqN+wjpXgtMnGcRLRrDXGbLVopRbUKdv74WAdwxTAp1GMADK6AFAwm/7J2+k2CSVqE2i4MZ9Ov
hHHdDOllbM9rPKbHLK2Pdi/vTFZRAmd4wZI5f3Gs9pZjuo+tAt+yE5SbtIoKT9elVd87687U3uzQ
eIrHTvLHzrmVQqXmaww3Zaa3pG9SWNA5uHiIpJj3gEV4pVztDCzh1Isou9SzQ85FY71ntr01Jf26
aayfLeI4r4VDuZWUIvVw8Wm4bw0yC/IkuJ070AmRlZermhQgH7ilAwO6CfFD6r9RiO2y0jlWsto/
Ncs1sdPKjlibdW8uJdzGHUikoNZfu7ztLrK5b70QSlnZlfWzkqCJ6gwaOBaf/GpG60ZrGOHF2GNg
CNvfVQiGYe4mH74yB8ExUC87yn1upuWDK0Wo6GBuqlfKoqxzdOotyTKT6l0xrtpFgFcG9WW7SPI0
udjNavNLRqvH+3sbFOriAtSD1xo/uIfFMt4gxWDVWSR/AF9Za6tm2uAJvzdYrSP0gTZ0pQi9YI9u
UCwCwu8rz3/p+9BjlRU4cUAhnVOtY0Opx1YDhwdR/EqqXe38UoszraUvBhWqv5pBj4B0CgrP6mm4
uFP3ZidyZO+DN6/bS+NobJP1IqcZjqbbPS95jzSC1mzovr+2v/RzccVYxCMi51EQu5yUnSddqQqL
vdef3k94WPS+YBG84T/IQvliuOAiP411UsE344LjoMNYi3VOOaar8newoZZDS3K4ZrpZjeq62565
wKUrd1JXpzS1hJsvSPwv6ukwKoYJTstEW77akbAHZuyQbuCZl658v2Ro5k/fj/iX1uTHAU/104ml
CRBNDDiu+2NB1xoR/y7bn03D/cuFGfTgDXrxSHHVUwugOTfS2CW0dgev96v78rZFgZVetD4sc1z0
m3NpBn+y4E/upKHTEdFMk6DpP0THjwKHfCyKgDOz6tkPI7q2al0ULkaOi0X3VWz1u86n9OM5O1oR
P+t1ddEe1HPqg6WDdfIr4B+DW7U49iwkK5/7aQ38KZ1EJiqGaOsaf1FpLm6d4lHl3O6OXrszoGIv
PdLVP36onwZeHvoHcUcStw15BQbdehqHLRHHSzJTfjZE628NQ8ZBIIMons6TedLCa4hAwUHPOPiZ
/+gkcax7M1rBBgnCuQykv44G5c2hmEUsgn7qZe2KPqs0KZNRB+Bm95I13h2qahgfq410351tv/5l
JrUQAGNnQL2CguWkHdpPYRF1Cekv9svoEx7CykoDNvYUgymnJZCY08yaVeT7Z/e3ydVi4iFjniQv
uKLLl/Th4WWU2vLIxkChX4zP6n72631x17+aO/lKfotuNU9sopvk4ZyYV/3SsSR/kGfI68raIXPF
n8fVytZcUBnwvBp3fJOu7L3ksiXGqds/UdNd8TdxbODy8VfQ8LZ+nHvAXzQm/AL0Lh2iEMFU46n+
/AskBewiJ3FmrzYJYjErV6eU9f3N/TqEwsKlo/MDCEjL5eQaTQrI0twwpxfiSc6vBiiS3w/wVRGB
yunjCCdPz6zBAmnyn1VjkXHFq2BwqwO7hRWF9kOw0qpzIy5r3qdZ5mTEEw1GPcC/y01GlPeKf6Ft
l3SsaBGDr5RVwqjen+w378x1Lg/ju1FPPo7BTKzG0BhV3wiyqZZ1ePAX5805/dhfL48pBh8uWnz7
j0Djw+dAbTXRoAZNdJpTuC0X0XyrDSHss22s/fz+or6uGdxKPjwCCPEz27J2Mp/lcysbcS4oSHrh
T5PFQlvjdTuklCIO+eZt9EjRKPbTUVwOR3Lcr4KV4X//K3yZc/gNbEjDjon+CbHtyesTwl0SwbL+
R8lLwz67Ka/j8tz27cu69GcQG8HDonnV9JN1KdbJW5iGmQgi0rEHdjcWnRKd9Vi6jT3rRn0Wl+ab
CViSRLs/l/f/CRL/R11c2v87QuKBNlj3c/rIkPjzE//Dn9b+a/Gb0xyzkT8v2If/oUhIhv1fJJzj
yNKYFHVAE3zf/42RkDT5v5ZN4vIf2eSwx+F1+m+OhARjgpmcH+QMYMns1ZV/BJJY3ol/f+8mCOvl
L3TsCNkxUJ2KYYdMGSJ7SPHeorrS/NYDK+TFm94z2DHiJmy8Ya14qtt4GRtm+wbLkJe/Jl67xxi0
Oyce+vwGmxw9+IvYXMgOgCU4DnxeKnK9E1oKjGYVG/Zda6OUCDiKNI1X2vsPj+n6X1f4MUP29LoZ
CZEL8Z3mggMglPTzSHQZQd7UXLdVWC0MfzO+rgaJJZhwjk0gZ81dDd+OKqN6Tiz+ea36c40qT365
TM5yqnWiT0ThKYZSyrSVCnXR7+Xqvkn0+Nzq8Xke/zoKL97H3UZgjU3jpJlYBbRYzOlVzjV30i6M
6qqVLB9Yl2s0wg/TM4mbn+e5r8OePEBjqjJuPA9QiKUlrh2barpKOvOMxvPv99DUl4AxlbPAyTCk
2RCFMUjqCrSiM7uKrtQPcjdrtff9W/J5kfrX5eDh1jAVGzJHjpO3ROnLdqocLmfqkwRZkQ4czVX1
rNsYep3fOznBAjn9xPvvh/3yGZgYgzSDAGdVNzgXn1xeW4OuU4awWTUV/nKxlmS+AAQNRfTrHw3E
rCQDkeE4JbNp0kDdf35LyqSRK3iPYgUIDCHRISElqp83Qtp9P87Ja/FlnJO3UaoLbbQ7IVbpXIOJ
upRM4EbEIH0/ysltW0bRqZBwNOPu4fFbnuaHLQVYs6xhBhErSyn9oiz9QL8tUZzRZTvzef11JPaD
fMPLmntar3ASdNUyqdyrnJZQPsrEtkhbmPcO0q3vr0nnd/4wPy/XZGEAYraH96Oi1f58TVmm5CIg
j2YF09BP6DXaNNq+H+Jkb7usTbLDXXMUVhTe89N0YaC6VdqTbwKO1pXeqJL5Q38xT762MdfdXezr
SP70M9d1UvL5Ouhyiz88rLGLC4VI2nE1vy0BjljX3fLN2ZRripvX31/gX57Wp+s7eS9KzECSHcsj
rcqtPW7L6Tnrj6p18/0oX99xtpZAiXQLl8dyxvt8QXmN5bWvw3lVQ5ILJJr6AcjE5MzDOjfKyZek
KTjjTSma0VjS+uKVcevIelPT8py/jrDGL68eoQGcp5SlKkfe+snkB2kxqaIkIZSriYxkkxCwoVGa
j3uizTI5SB6GwpJjuhNWTFZBWb0ShtVC17RJRbhVqjZoEdJUQD+gEreUqy29tTx7rKcVJXtzNdhT
ttNTpAHUctkery2FtLV90xLyADKeh0Zshd2PF5VR0FumpXEdCkrwcaDZe1puuk/Ggb0K0ql7jpMZ
QLBIZTM8JGFsdz9b27YQvtTQNyupi27RXpL9TH/uNekJFaPRJT23rSDIgcCn8GfrCOUuE1wjchg8
olu9rRW/0oV5mTZkDw6WkTCPDPNDPXS3HXDvJUgttKjxWMQ5IK4kp4EOqhOOyjoy9XkfUzR+qQRM
bX5hjaS+IV91Cnw+a4AR4jV9rdvgpiWRbePlnxtofK2zRbjQdg9FM9QC0TTSNAdAYeE8BjXw9iu1
7poOx7LDYXDos6dmDJuanpxiSPTC6zH5Sawx3u2yT2jmi04Eu84U8k3MuVlfAdTiHlAMAFRe1C9q
pht3al+a18mg0dthO3QozJ7nNTaz8Y6CS6OUnujikI4VNDEdfZxcOtG1NrGnGKJSWUnaYBwzQiGP
+MONLZ1SKpsVbo9NRfgsDYck4kOo5ZkVNBfyMZmqcjdSXyLXAHhjkvbMMTNiqaSbnV9hMRaXoZQV
7xUn333hjPm2UAcZNq5E6d0QrW/QfrwsrSJFjWvDXSHFCplPrWnbWmo7v676aD1NWUGbQVVWbTIN
OKEm2V5DVCfzSLMdsDC17enhBJdlSsuNrMzZvSCUeBcMVeLPJHEcrVlticRLBhORWCmxg8nTCTK0
RsarGiKAYQdHqh3CMx/wVTKuIgjZnVv0/UTv3epCPy0Mo73u0UANuhfkSnaRG0Nw5YB4v0pHU0Uj
Afq8ogtzmVaddFPH9MWjLjBy4ikna1zhwc5+aolmdCthNdVdaCGqgaap8CaJ6iHRwvbWYBUE3YVE
rBVLTIIGktrnvZGestDq/EoOBkAgowLEXbTtvkec9KtJGkYr2uKaJvl4qcdZ+s4CQeI5sqFH0s8a
H69uduv0kcKMbHb2gU2KszEJiVrHRGEh/kW7sbEKk14PD/yHrhNRl4dRtE/LRjX8ONLy1lcDQKY1
swVY+wjc9VS3h6yZksdZzwB75rWxrc14xFnSz34358EGdqt60I00udCmED9XXaF8wBOyyvIcRVhG
16qv1OyNcMrxOAbdtK2Apf9yRB8dSDGjVBmQVdO2mu5mg9B3CM+V0DVjGy9OZeq7vpjp5U6qdllY
MV10yE67EQjazdybEV1Ow76a+kqGyFnZ4OvS8bI0ppaMLRl0eQOIda/psX6IzbS9n0YtcEMc/X6n
IRPw7NyWC7dlOnXhnpIu2s6kPJUyeHNnmi8quxou5lRdgkgmuqHU5bUjaAf1oA4IkUct1XdkixVP
UyZ35MKgLLsCAUrWQG/bWPfa0EaRZpRPYCpx48OMy/AXzdlFlbQ5wYYpBTW2isxrqdMVP9taFa9m
jWJzLMaB36uWGm4Ky8ZTiz72sCRwgRlC7o35N1zBrQCDNnCnkblDpGV1uRgms74XsRLdiSoWqTvW
tjgGEhGUOZ1+qM5pc0+WRuf1yaztURdrPIhW3UeRjp6havKLsRHdZVHX6bWDiv4xYbq/nnBzHrKK
bw345ZI8bjNFm8xXaRcGe6Joiz2ZvsXeQiwwghtFGKmWggBULTF3XcT3byPLfQeDXyG9FPANa7Ql
yFrCe73lwKiMiEc0BRmVWuc+QUL6daJyBgLoa6NZorWLfyP7yS6NpFkm7d1Uz8qxExWaDqno9HuI
9wnCLCk4KkE4XmV5HB0dZ7R2cJ67YwmA2uXcqpAHkKo/pgbtYSci8tMJK2zcyQhUgLPzuCH5Fea9
rAKh1bp6WwOOv8q6WCaQQTKDTdQq3VM/lfkuIBKBRnt9nWHRcUsnly+GfHold6BB5FsSpddXI0EQ
ihp7qahhR0X6sI3DUrtq7F66IvrYXEekoUIM080rThTyXawG0NfSufLEKPckSo8S610gv2ELDTwx
gAqHHm56LbEvv0zU/8C/y+HKKUSMgnNodmFdMi06KvGPhlL4RSE7mynDfo4MS/+hKTo9TjSBEErK
cifkBnn5FAG0ISmQpEdD7Ki79+tWi8hjrIzZ2EizEDeEUKQROFvyY5lleii2lR4+1FHSDW6Tx5Tj
hwoReIlom5uc4BYxeSfxk8yCNEXetVvJSvKrNBDmj9qSJMI3GucyF5n8mBdjhfrF6JZXYNagfhM2
99BqWVdSAhPOS6Y0oUsAgwRisNezeylkN7A2m0XtmU+lCVconOolFqnU38HyamQ7242RrIiKM2Fa
ZoYOA3uaEFM7nWw3XsIOAAYSoP4CXDsYeRePVft7iGet86dYsp9klB6dN5jYQOSQWOoSq+V1XibT
7BkBEiAv7+X6pySC0N70qQG6HZpxr6wdpS/Y1MipvW7J8fglMgRncr4k0yqZo+8hBxv3bdp0e/YX
+lXa1IsFPNQiumDkSvg5JR+CXNQQ5aUdkhiUDxGynYZ2WsJ6YxSTZwp6aCwWXcTcDjLt0QrrpTIp
iuZGOIGxbySTyNhWrcP7KVJpbztFJ81IvpVG9Wk0IEYvBlQ+QaaV1XbQtJBECNWKmQ3qPsMOobfw
d83euczYxtEqb9KObTF288brnDa8NxJV4qBZEcgF9hrJ0ypTo/gmTIJsp+Vzaaw63ZnoySQcSDlf
oY3j63JICpjaWld8fkQ2N2XUkpUzl9VCUDSl2V4nsp1fNDg0wNkJ1UHqyzaUR0wQB+yU0tZ/VOxf
SMUsIO26EzmEMpukihCG2ZYK8n9IsfE69oumh8lrRBGVZ8V9mwRa7mKJ/L/snceW5EaTpV9o8B9o
sZgNgFApKktlqQ1OCRa0RkA9fX+exR5mIDCBYa+HC5ILsiwcbm5ubnbt3tC4N5sqlr1UtRrY1xon
2096Xd2TXFbST/3cliixwYRwnKScW+E8JcNbUjuAB0psyEDLkgTOdKmbrZ0Z6Qk6QJO915iweKMO
hnTnZHL6XIPQ+9LPEQ5RMIH5wPiP0bgObnpPScd6QrGxyn1439sd7XrzIFcxepYV2BkPFO75rihb
wDNxFTgHJlJyY6c0CJnt5G5OiYsN9NT7Fnm4Nyg2GbtJUmQ0fu1u/Eup9fkh0KqBdx+Vt+lxtltc
xjAGQzmm8lw32APf3fVS51mSM/b7MIREz5tije3plGZmXLOT+q8Z7wSQJyYSJd7Eqan3hlni9zqD
egNQSbBVB0m1+ju5g4rJjIrijRKPKkLrnQHGNm05ZoVpCjUT024/JWRBkISXWYgsSdGN/BfgGWl+
vyusOj9pqpCoDUHkR4Hl+FOddLtGQS1PBcXM+IlRMMCUGR8cIoHkTonafU6drvgxpwrSbYodupUQ
21FLK/usK8yzocsydz0s+VINVB3kYOvCZe/0u/ocxo9WA/tRBpCJ/JA0o8MLTRW8SjYqnxALVQtg
VSEyPjhX91VzEJkE6D58njNE6KRcrt9Aoh57tZF0jw7zboN/5vApR3O0OkKJnvTvuV9Mt2a6Dv0D
o1F+Bi3U6d4ZVbX3Eeg1939Z06yI9MraQRqd7AGQ2SfU8c5eXdRbc7LX5QfxBmTihoIlTBra4g04
A5bILFLinVnPQLuG/EHNEGa7/XJekBa8FMdfW1ky2eklXItSwEszM88PkW58NFrzB271QYmC7wxK
PelSlgMfiz6WoXq4bfz6lctznToiY5YslH+9fLb3TQ8VY1eouzKJSFvV+kkvkvsigiw/B+4bzPZR
H7vdbaMLwhCxYs2CHdDSFAM2dt1ZFAtQEUyBbOow59mMH8Nj4Cqfc6adJ4ceNHPAj5K/tZWK2KvL
UhJjq7zmYb6grOgIwcvXFZdcqtBTOjM7KAgbZj/zQUCObvUhvuPVAB2QQXsfmYWf8VPwZgszsWjB
/Vnwa+PC0V6VexRNQ4Shw7h+CI/acTy1jwihHLSHjJnW8iE6qkdmkV3QhW7yTnT+t5a/unqGaBls
Bdx0NQQ915XgA6WUm5yak3bkgXGH3vCx3qBNua7P8JEJnchy4U5UIy/XWccxSmRmqO3C8CPFf6RB
3kOmuXFgrgtaGLEpy8i4jnzFrCzR0A/GKtJ2evhowRtqJTUqvt+687BVpRM+ceUz/1hawojmPo6U
WhTaSSnf6166C/xWcn8yD/S1Ozg+hGm3D8byNDrQItKH0kkXSAcoeV5+vkgrkf8w2CVSyl3V5X6F
op30PPSmOzLPvUXJ/MI88Xp92KOwCvoExUtH4a9Le3Yoo8hj5dpOvht9UfkM7+rHATCRoDCR3tkf
MwblkXh0h88qyeSv26tdOsvC+pI2qNSQvpY0phNRIxiPY2UEj1TioNhs9X5/29QCZWNCEW8oL20+
WxM4iWVrTUpDjSSj0nb2Iwj/eyqh1Hftn+LQM6LrbVi7XtmFtRfZ21fH3UIXxpBCydi1vIt24X2X
7JFsdHbO4+Cbsdu9V57zD44/f92wK8qfl/sJhTp9IcH0ZotK7OV+Io6XnFVIC4lx856XyL19Sj5J
BxIRN3izRZ5yvcgLY0tK1CwdwyqVKgZ2pcfoDJds+6lUv99e0fICBqsIDhPeFMGJRJVO/IZXH7KE
6K1LbRYUgpxX2sxVrY1O6NVdtDChiW/6ygRyQWUsm422kxQ3OPyI3fFo7Mh4qfScyv2RV+smI4XY
hsttuljV8sKPVJ3iD5DPnfk47+VPKocv34GpeQC/t4faZG/eF5DK/m33/8MUgClw3/3fYQqf/ir+
ms9/ZTjfX7zju+n063//+X/+G6jg/AdNBUPGyUADqFBw/R+ggqX9R7wFBGAOYin4uXDBv4EKivEf
0ia6R6AHSGYUgTj5G6cg/4fuKb1F+iBCfhsfs/8NTuHyqHGcDVheBYIMPjwBflikD+dcR5iLSX6v
Q4Tmc1w73cPQVMMvy4ri46sv8/aPF75GBlz6JqY4ZKZOUshyVIG2vjwOYWgwzxwFwBxm0ElWJ97g
45vJyB9rPZ3d0O5Otw1eHvEXgyBDAHtAKkholhedsIRcPg+CxvCiEW4BAnWYulnfNxuJ7rUZ5tsA
jOi2TYA0l73eyRgzJ3SoFph0Xt1knMR4c+nfXstlZgJuwyKtdfAWAd6wATsvPp5s5nKR0N9w6EvM
4BucsvTO5icQCLcNLR1iaWjx0fQ8Z1TRaqC1NFoX/oKBwTkTdaHbVtaWo1PQoDuOYBeN3svlWNVo
mp0o4Wvm5DbyZ0X/ZrfRPky/3LazthquZA4MKAMBaLi001fKcObVyYiehCCNDxPq8LWm33KGObiZ
t4Q5Li/JP5sEOyfoadOCA2+pOUJ/MuYhhLaS/awabvMQPH+DW2CX7Bma+V39tna9l7zpdjt1n7iU
370tQOhlkifsA26ChFc2Zdye73q52jiM2lCim+K1lVa/CyvjTZXLVMFlD61QcPlSSudoHjdyg6X/
C6sM78PBR49WRr7n0irNRxgu6xEuEA2pqll6q3Zb6cf1NmKCkXxTgf7d4J1+aYJCvDkwlcdwWhE3
uynRT00VWDu0pTc62muGxOsCNnYmNq4hzEU120WMGlcMT8qJcT6mN7Oz0X2IIjQ3b/vm9RngcWwL
QIOmizR5kSKrdd+2+jlFilhFOvYMHY8bT1b0VkJk20Oeut+Iv1v2hPe+SkcK26p0atY6HxFagpjG
zB52f6SNYph3VHXjvbZqDVg0qbEinlOLEy7FMf3gcQZmIzpd5/wxV4wjE4qH3qo/3P6Qq5v2ytTC
O9TyXJ1HuCI90wkrGGUMa0RIWJUie5fGU/brtrU1dzdfWVu4O9S8jPSOuqg/zRWyqC3M6JNR729b
WVsTUDq6x3QaDEiqLjcL+fgp00uOchnDrr/rhgptPYgQhp+NdZ7++h8YAysJkRlgJfkF6f7KM+Bl
QIKgmnSqvfl5X9rJ7zBvmZGNGQW8bWmZA4hYAQSRkQQQMeRDiwgVSS21TUB8Ht3+yk+dWDpouf5j
ABntFefwazlsVYTEdvyTEf+JidyYQLFIl4TNyw9Z9JZjn9UEES8p+xFAtGerjOyXsxHBus3lw+wH
DV6kq129MjYyg9VN1IlYoDxUSmHia7z6rl2n0tsPEA1EzM6LWuOE5usdA4AbH3XtqJHAkVIBUQY6
tTCTTbUOZe1A0EKHWle7g5w/tDN9YPv97d3bMiTun1frkTXUsYsIgUHgG496kd+PUtxD1N/vFCQ2
b9tauctMrlCVDNchQhqLQ62PRlaSnOoejAhT/llraj+BBEKvuy82SlbdRuBfOdUX5hZLkwqpbGt+
izc7kpeP03c5HLcgRtfOD7G2qCyRlHLYlsTaXQMIpE6QJGPoMo/ujSzIUBUA+RS7qP/aABLsPmj3
5pDF/+qxyyHgC4Lo5BzAlwtjrgC1vtq4UUlp9Y+R4Y/yB4uBfgba/dvbdfX9sMDqyLHELB7TP5cW
qIxmSqRjQW1/hsXXvn6+/edfuZ7483lEEXmZnKLUcvnnM8AsV+ezantJbSMmhFo6vBecagcy5b0d
z86G+10dXWGPO5lgRGEXcsdLe0lShr2WkaBmsbonPNzTo6ZrtVWWW9QI/uyM4+DoBqkNK1uEJ3iK
opzpYd2X78r0hHy1aHkyN2UzqWU6MFXtynjXHLbmJleWR6qmM40MThtA5+ISU0AgVbXEzHYB8qP0
eLpBPseAivKX0kW00m5v3qJGJpjkdVJiBSFDSqskBAv/UzOpJuwFSBcyzHh+I8ZfjHeiKN0chuNW
EWTpKhgDVEfmIfMWA9m5iByJw/C6qdcW61F/DY3+XRBg7yK0xQ9jXWy9ZBZ6BC87+PpT2ou1tVMB
vE7LTS966H3JlT4rx8DPtKfgAaYx+EY8ILOPerQfaccDjdoKKqs7qcDGTiHAJJlcOOpQwvU305Pw
WjN8B7AE1FYa0tcsw38FDX9ZJy9QMQWmOgZ9jsU666pDNJlqAhPq0V6ep296OW/kjFcBklIJEp/c
1BDzg41cHHLkZUlEE15rdZe076YE5jcLONFD5BiMfhap5ctFuDXitvIB8U+aN5CPijLNYl2hYSeh
lfEBpyxAOfuXnJyrt7GWhe9uH4JrOxR5eIKSCYhFLqsRA7pgERxkhmfJDoyjqqW7Rpy0D20zqd5t
U9fBGFPkcnxEFcqUqznaocnhhINMABXt+FDAZnnsRtXc3baytiCgzeQcPPuoIC3OmYn+nG4EEKba
NGet7MugPdTKtBE6VoxwiJko4e4SifDiXh4aeG3ySJY8DZaJ01zbz1E+g+ZM60+3V3P9zXhaajya
mehE38BarOY8VJqOnrAO49IwfZrPWXwnnwvlX++MgXvLBEMxIMTM5uW1kpIed/ZoS14AF1qQho8A
qI+3F3L9xQxBZ8CtRf9FlNsuTZijNMSSwrOSyybU7pP8HJaHsUMFxu3gZt6MfyLAvE6w/4RbnldM
34ki4uLQFqbOTIxKombk8LV1MD59q2NTflfxI/eIVpfeZDaOVytqBBl0lTzG/CR4kbKo9GLylQ2H
EV/w+udw15Bwk3Us833FbtQgbSqAwJa0B/IDWU18tKLU07SNcfX1D63TfMUxOa6LDw2asTZqm3TO
6fLsOY6d0j4EnaIOz3FlQN11e1uXsVEcM/oVeKgYr3aW08ZzD99gP+CfY/VO7X9U7Y8evJwk14Dw
0g31kqUttpS2MQ1DiGUNCkmLpKTvFAhzYLjypqTR/K5vq09RK+Xv20BX7628SD4A45Sfby9weQCX
RhcXWW9O01Drie3JUfoj04d5H6DdePrXRri5RPmcM8irbOGsUHOpqUZtBzrP/q0tMcmp5rvbJpZu
wToQY6HgjCA1HrisqBtWTymn5xIDKTXQnDsHh7aS6weYqYbDbVMrvs5TgsI6zJZcmcu0qkIup+tC
VgP471QyOAV+mr/VyvmYzBvdrNVlcagoPtPkh0vkMqyUc91aua2SEEeOBWuxHDCQYJ/f2lHZ7G8v
a92UWA+FTEial56gI9tqAAn2JDWLqcSZZXyXBsM8H8dRzTc8YuUb4uCM0UOzwaSmvLhgqhbBz6Eh
0a94WA4nFeYoG7RrUvcbm7WyqteGlpvFMgjYpcwFM85W58tywGsGIuIA7ZIggUf09kdcWRd0R2LE
jk2xKS9e7lcO9WgllcioArXVIreEsvNQqXPkG4Ouf5dsxNduG1w5v5R2yKx5xoh34OJDNuDI6ryi
Ljahnlq/BVQL06Fl14Gyu21oJTqJqV7qwIzxigLj5cqyYbKyroDnaJpGyJC68U6Sx9NU9ZNbqV/N
f9ve4TwT4gV7Dw1w0a64NKe1vWkbvSF5E+OybQI5gLa/vaAVz2CEHSAYOwXK11lcJE1my3WTUt0u
yvHAPMV7XX7fjvPG/qxaQQ0POXTKYSQ6l+vo5nYEidWhm1YoAGf6RBs+VGMc3mkzcPPbK1oW3fhm
tji7cLWQScEPcGnLKI1osgq+meBTOcOnMuxrKIe2XrHiJy/uesygaySIcpgaXGzNOWjpiNWZ5ZnQ
Z90l9rkpQz+W+vT8uVOiMHhIs/M4ze7AE2mEFT8DznN7oQsSkD8vW1ARAspHJkxkvFwpOU6SqU1C
GX2ff7IP5p3xs3uAhsRjfPFb4Ku/bKaZmPc45YFb7JK7woNQ/PZvECaWXwEAOjUeoiJ7u9xYoJR1
UXEecpOJqbRHoTOXwRRq4ioIhq3H/Jo5HprcoWClABMtzBVzWxl9ibcqunxPX+YxmJv7IK0ttzKr
1L+9tpeouFzcq8rBMjzXjpyZcMdSBoyKPd2KMHoqkhy6t2k4MsL5aJ6bCOiGJXsWqNjbxlcCzYV7
LYokNijZpkhD1IL4sNX0lzJ0fpF/sHnk9H2/sYurx5NXFERWnBj65JeOVE6MrigkQJ6ija6WOK7K
4BP5+oaZ1ZP5ysziZAZziQwdH9AP3wR3yrHhZJ45mf+DPMumAwrGlZjGvbYIacM5ZM4aeLcnNVPJ
XJlqCaS2tP8fbBDVYfaXdygltMtvZocc9cqk8wjDfenP5+ZtVBaGC2x+fy7U0Mur+d9f4syi/mNx
kZrITT0yRpFrsHifIZAciLNvS+glv0MOGW5UQ16aIUvf5+0rW5RveDAuY8ukFkVXVURR/ZuKNnTr
MW4tPZWf8jcvepe78a5M3PJBPXvnU/mUPUKb91RsCq2tOSYUPVTidcI5iOXLjxw0Vh6O8B96ZhXb
j1ERfc8VWDGN3FQ2nh2rlmDmUHhE6qLIdGmJ4lLe9sBEIEVNPkxK8ODoc+fW05Zs1pod6JrAHpgC
tuos7JRxoUlMTtpe0Wt3vbYrkNGQxnjDObesLE5aqynxbFjMK6VqBCdN9QSI/GjDWHz7DKx6CRBE
oEIMmFPHEvH6VW3fMqjgWiU3ULuL31cPssfM2bHag+xHmbqF9WsOXR3i/V3xfd6px/ZztEs/yP+2
sSdu/Nf34CJ8zUgrj5nJN03IAneq0jEXQg1dUCqH36pcSQlodrdV6hXf8OKE8ESAW4XXKnFGoa9y
uXYzDSFjLc6GZ0ZO5FPKZ2ylkTbO/KoRy4JgCOo24OULI1VQx1EX80KonfqLGUD6naXav7cB3Eug
lMACwNO4OGSIVjCMXZOcyeE7u4bFV9nSCr1yR0WmwwA3C/9Ur9+KkaSPlkX9ybOY6NTD3yW0qZq+
cWOKT7HYD3D3hCqZVxu190XYD6mfORkc6YTHCcmNtvzcm/XXtupg4Nahd7/t+tcbA75YI14wGsjU
+bKi2ssQiXYdHy0pn5SodyfT3FjPdeOCOhpFEL4ZCQ9guUWoQNI8cKA+FundvFeA9qe6Gz4Oe3Xf
HYYf5Y/bC7r+fMIa9yW0XaIPvwgZ4VnPqLPUKKSl0PxDvu803x34fN9XTqKO3jmy/rXb0aqDpIi+
AVYB1l+eH0lBLTxUSToG6gVS232ykfu5vaZrv4PmAHeggqvovKIWJoZQl88tQvOMv2pHS1aj04T4
AezuirLhDle9NHDmF6YWh+hcxSGKLYXpGW71AHnkuxFW6U/tvjypbupD5JBX6N1srE/8/lcuzyOH
iQ967nA8wQ1MJ+/yE9YhAj/tOQRfkGjT00Ab+RSkUsA436T+0BhQ3WjDbNkT3/tVuIdjcc61AVyN
khgH3OQ56+I3cx7/lKytyY7F+bpa2nLr9CSmWs75ahspPbQ5qKEQCeyNM7YYFUA0fvEFrcsVGTHk
Asj2iTMmfUDUOwpcJi+9/NF5tt5buxKkzSn4IETuoCqHteFovr/toguelutfsHCcNlQGM02q0O++
9L6Qnss9WCvfiYGhbCf5/46z7trc4l1h9DZylqVKEdI4A0ltrQwefhMq22PbafLu9uI2/GWZiYfh
+dw4LedPD5Pe7bXhBJvBl4BG2s5x+o0e10sx5PI00LcDyQzqC9ZRuk+Xe9nnRV40cyySkeij/YjE
JTtZP0Z7MaHQAbTxmnfS5lTEtaNiVUy4EEcE4dJi/0iqksDQuHYSXYdfR37bxVvHbhHGcFJKhCCj
TPjj4FJdlsSRD0kVpPJ40Njhh6kM3zZZez87ytfbu7UgURa+cWlnuZS6zpLZhK9RjHOVd+k3Zj8D
7+fZhxbBK94VzEZ7W5TG4oAtNs1S4TZBxZIGG3Woy00L47E31RBVAwDGDzOgbAhfqq9lUZe+qZ2/
Jj085LeXee2UggTXRLCcPEEA4y8txrZWqmFFzyhGuaZmtLtrPWO0du1WWrriGReGFv5Yg0VP1Z6i
JI+XIw2jr20Wv729lhXPQK9ZYEUZrBLzaZdrOZsOujQNniE74zMQnGM2qM/S2dm4qlfNkFu9UOuS
ii4/WahUZqGT6qIQ5cYxZJ4wh88/b69l5XMxzvSPkcXnijN1SJyEG9Sa3shNgGZrsRHtV2KteWFi
8blCNcqZT+ugO2ZckPF9DzJrV3kRaUVbxC83nkcrnoZklIB/G+QfoIcud0cxoiGxa1okmZW6Mwwp
lp7558Hwz3q4v/3xLksrL5UOKrgK81Gij0An99KUgXZ2FEBbAjuacnblJLmPDOOL0Q4PSV/40Pyf
4h7ibGVLtPvKLt13xvpA81ClvsZft5FWh5kWSdD3Q3PRqmp70kK0WaQhxKzSDmgUSOaTbuYO0qpG
ubu97MvowbIp+POW5m1EZITwcXF9h0ZeT00mISnI4FG5T5XG6dx2ssLEcyZzfFfyGIz92JaMciOK
XHrrf1sGUQQeDAjWUn4X+KzdFkIZ9Bw+dVksdPCOt9e2ZoGih+jUq7wwxfDO62SrgX+9Dx0n8CAt
gWRiQkOqmFr/tpEFY9ufdbyysuwMZRRw9R6pFP8POko7CnRU4PKuuYs2SiyLC/pvWxwDcCh4KW+n
yxXpSNhMLY8LH/0OZOwznxl/7KWn6Cjvka9wgf2eqo0VXsauv40SHWkKWOKJu3ARs4TxQK/twLOE
4ktj1oZrQw7hJmFVbsSXtR3TBcU6TPZAjJc7BhliWyPGInlyD/dMawypWw35xklfWw/xBJCBbDhA
FLTLj1gmCPUaTYmRvP+SVPpDmPeHwdpES1+fbC4Uhn1oJ1NMBTx3aceZtHYcYxxcvutOf4q1bNMm
Y/Ti4ST2hyIj+A0gymBGlOWoftwFeto1duijkFOdFMhq4cN+I78VDLXBfbp33m4l/Ys859qkiNuv
njGD47TMOVDQVz4Up+irsy/E1Dyk2MV3+wOjrHusbjJ/i+/1T6Lzt1Em5kD40O/lAFwadRq1hx+F
75mcwmP3lEDVXvv5adyRlnL3OB9vH+zr7aMOoojXPJGZl9LiQjiHRjh39CgxF9wVeyFLYd2pxy3l
BpESLlfFYuhCcrIASi+ClDQXlRF1UBBF0fAsmcWXKNS/tRbkKG1hpGC1I2g/bGsj7bk+aIRDlicY
dx2du+fyWzJCPtQwpKEppI5R+8ZCXbn06j4BpXX7K17fL6JhyeCbQ2YM5/PiEIRDVurZnHHYuqnk
MZaV6VejMbUQNIATt56VjmXn6fKkf7hteGX7FPppJFz0sxkUXnqLHLZ5FPcIlt6hYHpnnmBupoO3
tX2LjOjFKy/sLFL+EB6hsAoa0FElY8KI4vpI/aYeRUAPge0fRJUtiviX4eaFy1AMBIhrQiDBJ10s
rY1xp7PN0vq9tg/vjc/yTlRMCn8+ql+V92gX3I1eLbkF9Ae+aFrWP3JkN0YEkbbgl6vLJ3smb6Ia
TyFlsb+EJoTkzoDD6p3yMzy2Bxivji3DytZd50FgeLi9q4uS3svnZrKLqj+xDgDQcrjcGBP0iqsg
8sNPAzdgfGd+7dz0pOzECrf6YCvOizEKa/RnqYK9aFe8CnNZnsbDNFiEOYfZPGZQxrO2Q+E2Tp7H
cRrMnWW30uDFZeeYG9FnLaoD8OY9BxnKy9zN5QkdlaSw1KmOfftRUDCU75QfkS9kVLTfIrwOx62B
toUSx8unZWAJIAu5GAC85VYGSgzDp63BL5VBTjCfjCfnSYgdSLvod7Nz3iXv1Yf6A/naRiJ4meT/
sQvNOnk+8ci8ou2Y5qy07dgJ/VrLxnfGJGvNvkTkOXWZ2I7fhI0mb1ThVqIfoCsxWQrtCXOsizML
vWYY2c4Y+dVozIE/wx2biuKKvQUwWNvFC0uL6C5bKkq6/RnFThK2/P2Myjkem3qZK39JkH09u+Hm
xbV2Jk0QZRgW0GjAPJeuY9bn82RCr4Lqspt8TI/ZU+4puWs8zl7gtk9Jus1cIB5ii5AEjo1EhxIE
RZblfdIVxhlt5SLmsizfnNGpUg7qvrrbdpaVdJsBXabDqUmT9VzFdXNWgzBwxtgvHhQUhvKDOBP1
CV1FfyvQrtriuQsShruLQb1FCqCOvRY0qhT7053CJPB4DPbtAyKFbNomNchKrAGrCfaQKXFI8Jen
b4C5kyZSnPjpp/Gp90e/dfmOTBg9cv//Np8mv/OKb8PnrVxu1a6gnRATLA7I40tnyQNFK0dkpH17
iP2sRkRJRwLPjO9rG33mYLOCsOIpzPT/Y29ZpJgAvTohfJKz9ldWPltKjTwfGuczQ58VDLQC+9v8
rMJNqZoVw3SBFN6VEIaLN+HlQqVEYfDeiXN/zqAkLp06dCGgPUiBsWNg6b4o829JZ0LiV1V35zx4
d/viWgk5F9bFNry6SgyrtitjTHNfkYu3zdQ/wsj467aJNXeFK4GUB3CPYGFfuCszTnMOuV7utyMT
8tSBuqdCyVy9RxG+/VrOn019uNNKr1GsjSfVAugjYrguBoQgYRMjf1enUgrN0IEhLvdR3G6Mt4Zx
bNUHe/o46O8NaN/k7AGN3N3t9V5/UkhgeO6IaSEqgUvMTahIzjwrRe4PUeu28uck3YCIL6jB/qzq
tQXxC15tmh4Y0ij3Te53/rzP34inVbxz7kPyO/1D9WnewXMHXY8GHcBW92YliF+ubrGZjAbYWl7l
OaVk+2Dsq31/1N2zn75VUaPajqvXl/ClucXpsPKGdqzGBtrKXZ30tdvNRu+2+vC9KIfIu71z4rdf
3hYYs03RM4e6/yqBDSOzivS0xFHP2bdZme/OSnyoU2p8t+2sesgrO4t73o46BXlLeCFL7SNCVYwy
bMEyVx0fGCtKuuKpAQXLpYtQPtDGFukitml8ELWfn7Mn3TWbAn9r+/PKznJODfXNxpyMKANtXH8J
jR48YtI9EMA+NVG/4fdrn+21rcWVYHfjUGVA93yrVw+SwdrS59sbs+rdIj2B2gOYGWD+y8/W2kZd
zcPLZ5N/z37h18/5QTs4jTvvZBfB461Bl0Wf8s9ZhsJFSNxRC9SWjybdYmCysKFO6/xhZ+zz984+
2Vvv6+fmqLJnsGgfRB2helbenu//HdLl2vjCEdMyseK2TDM/BwhQKDrKtVtNmet7XFRG/lnf0hHr
nhL6gAlI8t2YN+E58xzoiM1Md1F03zhZKxWgC3PL8RmnC2eD6nTuZ6foV2h5pedYbvAQe9Gbcae6
xd1YeoPsbjW7Fojdly8JaJVcjEvGAJ+7uEfZRCVPVJYZ0KVxxdCmvBvh8i4peiGjcNLQDxUqidns
aqk7nfT77HErV1s5iw74DpDRAJeEYNGl82ptWkCwXdOJmA10YUqvVKnWZB/H88fbx2TlIGKIrhRz
gFSGluVeDdJvWx8wFCeMUKA1D3H1v7cgxr6EDQwsJXUqNSzUvBtwzEn6FvXxPWjo/W0TixHbP1vG
GxrGWUYnebiLxOzVLRpJakcPu+Fz3VkfgFef2Dzfee6eIj9Ftq9CJ/iItqSfHIxft02vHXqeQWSb
Ijoz2LOIZBZj+bIs5dnLs6QwdgOqHUDZdsrR2oWqG741PvW/26859YPukQoYuhUbH3gt0hHlULcD
dwpj0rKnHkhdGnf6nPnNFzRnT+2hO573ug8ftp/78nErb3ihi1jcrYxHgakjxWZwZFlwK9hnFB/x
map07XcNiUvwiLbuQdnPPuTS9+qp2Wl36mn6WRyVO5BQqOyG/P3/RcP0+p7niLLn4NspgTP/drnz
QZ1ozkBVAWEDxu9LSKxJ1P6dtpZwL0FfRCIBOQKLe6kYvXKvXkqoJ44YGfqzJ8ufNPVdXJ5uO9KK
D2MEbB8i0+DvsHa5Eu7bSJpKO6PsZJzMd+BMctcCkvSXIntK5ZmudKDU7meH6XAONjlqV6KeMM/Q
DL0RIa27MB+MudN0s/iQ++5BXJfxLn6UH+tHbHnanXOnkoICgz05x+qOR/iWE4v76dKpLu0vssMz
tN/oBGC/8ZV9dui+Fid5BzqVEnz5JT9Fe2i50d/cpqddcWcs8zKFPYoq7lW9z9HOnVzOQ+5PHjKm
jOX9Kt/lh9oPnig14k38hsCPTwGlMaioPzKW3e9kX71v3kXArT+Wx9uOoK5+iX9+zzKYwf2ROOo8
cXQP6ScmZCnrwKj5xT4IOk/nPtsT2nZoHT+0fnUvn1rI3+lPUDUsXPNe8rcQJ9dX0cXnWWLoJzK1
UpaIrbbeVyYD8JEV+HnHkKTLpEf6WUqDemuW8PpWwiZIBk6emBtf9mFGq+qVChp4v9OfuTJcQ9vq
qa76O3c8MRNkC+3hRTLDnWpIGeJr9FSLU/4mPFr3WeSmf+WDF5zid0KWuHyYwJTJnRuZnqT72eNW
zrYSuan8/PMjlilOxRBCHNo4veGabG/kwaXu2w/KnRB+jO6cjaLkmmcRyohhAq5PnLkMMTEgbC4w
1iyhqdRUz93sQNH/JCMBQW5HtNnQJFx53YreOy/3F/pDYvSlQafJk0rSMJic4mMHodKPwFfeT2+t
Z+tgfMr30712ooJYEc4GpC03DtKaF5HCiRkz7il1Wciv8rOjxTPFCgcxFO0EPKGJDtNZKSpvmhON
ENcV/Ve5TtLQS7TRLHu3qJzIOUZq2IBxqpR8eILJP0+9XG3sco+VqD/lYaV9U/tsnn/NA1IcrtIn
6uCeA/o0zFqY5Xkf5klR+Fp51pL7ukB1ww/Ptvbx9vpWdhNYu2BOFyO3tGYvP259ljo1q03YxKXE
66LWcxyA9WkPrPox1Z5s/ftteyuf88LeIkJreZLWjRlwYuTuZxfipgAFt5J+4RGLa+DCyCL5LsMh
NKueRbW77qE/FT7SE84uuxf6dHnkSm+3KrDinF8ZZECANjrlJSo9l19Rt1vLCWZWVQfQHuGWzHqo
8a+i/DUHv/X5TcA7+PZ3XHnQG+wbnDrc9VSZlwMzLdjupo4c8aC3afv2ZGvSQT8Wm3SPK8kR0wJk
R3B2kuUvbxKYkKRymCTUq2XklmvZC3VysenT7fWsW6Ee+EKsf0UmQmuuqeeOqmcu1a42mK6O+guk
afvbZlaaRwSTf47zcjVKZzvEL9LOkIrV5FpfVPKD+lEQIRkHBlaN30PswtBCmX6rS7eanLFpHDO6
dILD6tJL5NGMmYwb0c/aV6pv7YPfrfdSo2NwsyZj+R164BHIXdRNtqKVXiy8t69sizjwKvtkgO1v
20I9IDqM++m75hvHHmngfXGCUJz5xh1RwHNIEmPVV7zxu53vKeNtIglWtlqQxgAkEFS90Hle/pSk
n7q40al2jY4zaxTyzpnil4z9fwsDrdjKiFcCjmBGZtCLYjqp/eK6iqzaSPOed03huAqrRsfF7NBh
l74lMW1n9bP0K3veujXW0h1RL4SUEvlXYHqXS8y7UUpru+dxw4NC77+dh8OcNG5z3uCCXYk7jJcB
cBVcRjS0FnEnHfOKWzgqCAINT7b0wJNt3x22wtvKjjEtJ8ZFQAmBHl7s2Nw0kx7ZVMFk1CP3nQQP
WklCd0BMTNvdPqArphhwoNlJd4n3/vJZmCWJSns1ov9gtQWSuQjnfKySioOiSO1WMBB7vwzb1OPB
fbxYW5JoMCKSx3FG0EEE0HwAMabcT3JaocLUyXdGNMof7IQpzPOsxruurcyf47no0VJBS/j2qhfj
dS+PQ54NDH4BrgS6JoTGXx9Pq5qLKdO4QEC0v42P2T59Uz2YjwxA7uO7/hgeit/a3XAqdtHOdFFZ
9LZDxApkAVpOgjwzOuDAGAW9/A1t3QV22fM12t20M+kg2IVn+hMelT8BLdA21rxyMNG4ZxBZASQl
OjKX5lJLi2anxtxE0duEr17eygNWfYmV8AggI71C6aHIaYVZK3KbPt11Tu9J9VspON7eurVl8Ocz
u6qLZHhJhAS3wdloREPC6O5aY3JhS9n4UCvNeULJKxOLL1UhfttBdME6mr1Rn4qTRUlY8hQQZabf
AELAL5CV2wpiK7VTYRdQFEoeK/gdJ5ylagpY2uCVnzoYFnjQHmx/vpsepv0f5YktMNv6WlHNNkDa
Ip29FIFGsMRJA41WVnLqTvU7g9qFVx2Dwu12yTHdIyvgV8pGHFiJ1qCv/rG5uBsRmSq7IuVCys/P
WvYNwdadbT6XzpZW0ZadRbSe7SHsGR+ndyX3v4NMvdNzS4XuMU29VNrifBRXzDK2WdSZGI8hppBz
LI5X0qAXGmKspIGclJGPmKQ/m9ZesRLK0FvM8Wtn7bU5sfZX+YXSUlysNB6hzlhQLe3G9AHFwOIQ
OMVWU2b1M75a2eJybYainZyQUguc4G5nnopM36vFdyvsN1D9awkbg7jUhBGYeeHuu1xU0+vqUMJA
S0QMDvOpUeBW9Kz74KUeLPv6w/xs/0g/NN/izVLays1O51QUFkhWReJ9aZqrqKtCpIx9Ofs96R+N
qdjL2l+tBKqj+nruR082t8hV156Cr00uPEaA++lasFqAzV9R6irBc5o0ZQYJynDDOimjtJvq6svt
+Ln6kBEEHxDtUDu8ejs1CRr2jDKIE9++EfjV/EEovsT7LUzeqov+Y2g5gDTng/RffF1Zk5w6l/xF
RIgdXoHal9673X5R2G2bRRJoAUnw6yd7nmYmvpjXa19XFWg5JzNPZitKfJClZ9G9wqem6vq///+v
+U9rs8B9BoEYzkxw8v/7tSGfLpVdhzjIIOB7Ab5pK9g5StRt3NrH//+jYE/4n+6e//lp/+dicAiW
DZyJbL2RgfHbACf57pznYguR9daL93Jw0boXwTbkey0wNHJccst+LEhU9He2AaFs2fxzGHQQnxxG
2uNdJ+3wq5cxXytHlENKXrKs6twjDjxoIpWaTx5OkawNsUvyQF002AuL82GqYljTAQEp8tm+kci0
tA7mYu538eDi9TzAgHjcZ11hBgjYVJm+ynW+bFusOsCjiOM7dcxSJqBdVBaf56GYOG/BqOQ5liX1
57zc1HBcmVzkzuS+HxCzSzaI+3Mjv9ZRIu+NF0sdRWxe9gvDEDMCQGKjKtAqOt5PIlTL3rBZ2Xoe
jYoQZyhVXvGxCNHZxrboKiP8CLSU9624rkkbjYfNZEIdsP4XWmVIPQ2aMpfp67qQzn2RALL/C+OM
0/M0LaXdf0eqbEgdj/R2Rcuhsib2Jazt5CIQitrrsJiOwmSZu8o+gamU5SCidgB1MNY14+dBgitD
ulyWOewRMlhA83cicHaTF5+G3865UBzCfrvdAOpL0pF+J2TOzdWZcAbMr2wsMHiEZEGUVJP7sbiS
F1VmnVI7Y4awbas26wL9yYOk/IeZ0Kz7XEOEwN970drxpVTzLqepO45hQMJzbL7VT4LDf/M0loCq
bhKStrRxeYxYRJuwfMSUGLTYSGjfSlFF1A54W8uQZlWp+dy9b60fY7iXFHJ8tXMRqWae+6G8B+Pg
51PeDShfvq2G2l8pTDBfC4nhDYShAUWrfVnolwWvWFdkRqLnbZ6C9GcrgwzvySapOyQs5PDlMgoK
9L5t4Z0TRYgCX60f4H7U4fKpNqa4ewvLGd+3LaN+vZiUyeKoR29eAsis9GlDKDLSGcHFR6+o8KxB
oLxrV3KHjZsILlMRrQXiiEn85pSJSIMKflRn1VoUJl5FAsrldP1WZ/GRFyfMnbsbkq/Za8r7hOwW
Y8yjajW9+84yWsXCb6xOu6l7yxB3TUECQJjc7fsg9SuULOv6MgAoRIYenB0/NtBn49FjgN8ew7Ub
IXPRrHVVmZnspReZhVUL+iWEvC/9XLdR0ssH7L/kBg2B7l4kEj3nU0syTnb9sKr0kHPH1RU/KQEN
4dt2PjoVE36ctzDPToPCc9mPfB34QVjusnrCCkxrYUTG65RL8SNXfYGX6CIi69jh0vy36FEjVTkX
U5E3Jl6p2+sYkuOnaQY9VMP2EaHZ80oUJ5eQRW72h1WPA/IuYtUHNzGH8g0OcsMXGaV47Ailu7bY
Ulf71OUopvske5EjW/4mCLAcdytS65966ml7mLZJmWvR5YWoSifJLx2ZgsF2zCKCmybO3jqM0mdV
RLb+WRG/7aTgiajCNJP3wjCMhIamsBBybIMxlRQU0+52msrfSbbk5oqhmAmmLZAY4cSAre8bcd0A
LcYaLbpKaIK0bCvztbuOJrTzn2QJS7Uv+9namrep/oN44k7uim7p8KwU4pcaEvoxr3lql7V2QGPK
Ctd5SGCkWK5DE3oIm+pOu0QdVlDh5NkYWphqbrtSN+g7ceSxkPlkj39RQSjrlHzTyE4od71QWbcL
SGo/RTbFiK+NhjNSwtXdBH3wuQk4Y++RibB9tcW6jBWSqfOyStQy8YqhCc6Owfe2SEa9jHVkBVOY
YyzbpMqzckU8oVjkWz6ky7+IpX55jIhLTZOM2Rh92yYu30nKc/kn2FQYwunbjjgmPSQdT1iGE0r4
DXLFHcSbw8h2aMSjpSrGbXhM4XiB1HUYq6X2N1L0MIiDMTjytcmEPCIpoYDEdIXBx/Mi5jR5UVvE
xa4Nuzg/qyyl5TmL5wRLFTZB2IsrnOAqQ4k3O+tltFYpS9aPuZzdctB+xXcqkAZkkNGqkvzaWrP+
WiXv9I70Eodq6JFrPGolvrpARUjxVEWpax7P0WOL28ydQPRQ+Hi2kUkrlwXkHA+2nfZLXOCBWgAn
j1tQQBMa9zK0J985Ox1zmfCbHdFHVSyw7Snaoo6oqsgo0rgRwNS/Mfwn+AHozMCanW0+OXmhh+C4
9Eod6bCGaZVsvQVh2xds2XVh7POLmFW3Ak/qi8OC6/m8IrgYZwMfyHCJ+yiIziHu8qhSbaw5Ekpy
23+EUpXRQ+eMfTGxnP5OckTc/IaI4sfVZrLAB+Ti7iM5v+bKbMs/xOBuAnmmNn73tNhEzfFlAGZF
M9SGZ12kExSobCnbKp163d5js0zZQzG4dTsJ5BPw84LkdST2BnmgY7yZuDXntF1ayK1pOE97I8LM
3YVYc3nr5taYnfR8JLUQcE5CcEeesl0mYxXee9cOwsCLzUzm2pK+RXR1UBQirtY8ncbGWrn8YnoN
HoCSQxoPe3JERzPbv8G/mT/3iU2fpAx0hITWDmsh3VuxDFDZiTYOZZV7FcpLn8k8uG+RWdbKtGTU
52DqF31MjDZ4qxTuWxV3GOd9FIHHeVMJNrF137esZE1SLsNw4syx8EkntGxPEsJ9+tyva2ZrBs+F
HzlBxDOMO1qRN3Ijrn9eHZ3ug4zJc9fny982nogdkHDsEveOPwJMzPVSwABdjpH9V7SMtz/gGq7H
I5twcBxdytfGTWZLqhnD87juxgT6Ht61CN1mOcdid3mP5Hk+TMgkB1Bp1DmIty0/kB52k7VWS5Le
xzUk8JOHWLart2VYuyoZZ/IhkAsu9x6AbF6XsJKYPsp0ircrrGpENJ1dv9DAoGohkc5qQdqA7Ulm
YDkdDnqRVRzZdtkZKopq8sam987Ftn9YFWbZXkUsXM93gYVXqFRqOiSclPJtXTRPOW5qO1fTmN0n
nEzVGq9/oy4CR+4Za5Zynuo46R5NMIwNbND3toORnfRmqLOB13SWIALDCRszggOiSbPzwLs3nyWn
KY5OSLtpD2Yix1ZEp8Q5su+j4tqlMy5lhRMF6h/0OwvVO5HwnSzFPiHgbEnaxXun5TEqkCbNRzbu
fWRuWWbfUFonFTPJh0B0Wj1I/6jCRFY4wo6ZGe9T0P7Neel2dIA7qh7XZzdlrLa5/enpAK3sMIVV
T5NDauFujlitizFSY7e43USKux/yDbnwFnUCaY80xdVe2H2S67PJ6Gll4Q3B3k8uH9+3FYqZVMJE
ZdLPpcXVPhXqytj4XnriK9YxRFwGb/lMH0fQkIclpr+UbRGO3htUqelHSpALHS/9eWr93zTlz/nW
P8hW/FqG/iBEpipkz/1xo/9cx0XvZo6IAUB7ZyhmDlE2HoZ1+wP3vEOi+36PNPEGjA60nxmSEFZc
nHXm+1PqzK8tIL+xROYGdfaw28Y+rcYOd2Y+2eVinHiB98vSoKH4m/TTOVrZdihpF34foH3VlyFa
0S74OU/hr8SEOwu7DtyQ079WF++5LG9wxsZfa6Nl15aGItbcng1XpoIyY9elIBvs8IaJHWwQ0LiV
K8gxpOIXt/5oYednI71HEfRTIdMJJ+styDGw4bE6cHCuVRYgDoQVS3YohuB12Jj7mNciqpI11BUs
gzGWMGWkznCNvKwsSO7tEH1x8OEOjeCRIV28plG8nzm98YjVMM18d34+Jlrts8k3K7rjauAtjhYP
D5w4HsIqTkfytvKx7WpNI/RUSReGU8UnhUxxC+72u+z2e4n35otsAneDmOhfMg0ZrncUGKHR6lgk
wSPTRY8WbZx3XY4/dLgD4AgDP4yu8ycYuVcBi04hNVc6zQc5mGaJ2x0W3l0G4rby4MCn9ICq5CAD
b6phsa8uSx7jXjyNbnPQX3v8S8U+ktnVq/wMWuKAKKmK5tEDhud5tShSNFjEdzF+13bBH11sP0O+
XYKw+E1I+w/W8XUy8Nskt1cTjE9wV30ocAaqdak1is4kpE0h2JNj5J/fiuvq2dIMccJq1B6IdewG
2MwyNAfRfOFTd9S4pVAS75WKXtNJX10x7QoV/KY2vsVj31cb7c+hCis3YXsUOERL50kl4a/eMDHv
wAPsyMb3G4HlV7JEmP7HzTAPqkcFqQ+RoD80gcuN14c5ArqcT2/W0AdGA1eh3opgrjl+qFA9c7vw
impRBbm/UCoOfYjc1DC7oVM+yii8iTR7IXNy14G+uAnVCos/+VDezKaOdtYHmIMenQsvEKUdU223
OiLDw9hG5zQPjsW2HtrEQjiO2D/j7+XAL8BoTqMMRvQF4jS6sQNkBICqX+upzft6Ft0+c8UpKt2D
ys0+p/0FnWs9werDT1EzLRsDKFnKBjlqZ1wpr2M0vgOefsgn+tFFQd0Na+N58hmsBoQw8oAFob/i
bwelktfdNJ0TzFE4Ar0eKfbLHB032l5YNLomsuPT0PIA6oLkXKYLKt3+NpHh4ElywuP+jIZgrnrT
QQ+BLmKn+vSnU8VjnFNSpZubUailv1G/PqJgxbChyB6HIByqWWR3HZYnhAQ8UNG+RHH7XHRw6Z3V
HaNn9imWOfYKxtyX2rcdR247HphJA1FZwa+Dcyh5k+RKpvXnxNpzyBe46bLg4mZoDlcONnQeEWBT
IoBKmP7Zzpj9w2ji1bdZ3SLusUpdnAOhG3ZzMCtwGVFQ8dycVD6eAuSOHkZbtDDLBRSREHMj41RW
lIaqGRPyNouYVDOsfmoGIe2p3MCMVXRKs2chMxiKBSKeP2TADzjXzknJvutowC8xlqz6vWIZYjH7
lzVRr+2Wb28MFNZtWNhumrf3LNyePN9EE2UcdBqA2bvesvFoR9K/jtvCzss0Th+yzNdruIACt3hN
HAfLOsO8BJ7fx3hhKv1UcORND9yEQfGjZUHfPqDnS8SzTPrVAR+KQjTtrVH2HUQlReuWOjKM/8pk
Ee4rndDuPiORYRi+xiXQDEsrVPHFiZ6Wn0UxzVetssLvgqKk8fHbnvOzDS3A8byV83RoZ7OOVUeQ
14IGZUmzXwMMEiP4sIpQXm2ALIa7SAbVPYYeuXlNmy6CV67PbFjBi6LAvH9A1WdGRnGbsGrlcY7p
tlXf3qcalm127O9lsq5iBwtnlISik2na9ImTY7WG4EAqtDMJDC4F6OSqiG0gDqD4pzcYKKZjEyoz
uAbGUWrdDcvkg995MRvMvsSaBjtCkWqN2rFfMVBF1+9OTfDtDQZrOG8YRswEzDDIGJziKUjOW4hG
6ROpgmL6SH2LNKEAdOnPIpmTIx6f5dW22OJTrhbHrtAUxpszzoShj/XTXAZw+xIdhbQO7CmraIE3
WcENnN01Xhrbx8hdvUTgepemK7ZC1mGnkBfXt7ouOfkBeGJ8n0VhDkqo4rUwMz8tLsx/2dJHD/gH
zFHyNvo1IA/gntNhe0GFiaagx8RgA8lSVkdrNr7Dmh24xTLExyER8tRJra/9hJTXJYQzRyOdTXRV
lGMPl44oZr+iyU5hM24o8Btwv5hRT8agW5ueoiPGl0d1tnxGuS4QSRvpimPVls03zDrWRiaq289W
hD+6MBuvahHyoBHlUi8qzg6QevBXhaL+p0E80/dj4rw/bT6HSRgJA3lp4/T7CLCszp3tPplA07Np
gIde5zzeg1Xs/6GRXuq2z/TTirCrJ7oCYa0TW6rTNFq24YcjcA++NHN5WrSZ7t0Yx+8mUT/IRgSQ
k8Gx33jBK3z0sMFYUPojquf+rW8Rl3LjtljpLtRJWq1AYL8fWV7WzAjQNMkgkx3XyXwbuKaVbmXY
7RNBO1WLoOiGm2eU6yNyxcMTgjvim3NT90IpD54xIO3/ySUKxwpuPmQXYTMfIgAZDWjR8G3O5q81
L1DtTEcj+VmzfKq08nfuwp1C9SoLe8zb4BEZSe9MdAISv/ERPcIzjMPqeDY4uEAPsxUqQzruEPvy
YbLyK7RpdNrabLegEPJdd+1ZeI+W9rQBF6w0xhDQeHwl8/YGOfZLPKSY9O1t1sC68Wr69diu7QdB
hGHtsHJfWEAai+zGlkC0O8vd2MNhCSjXZSHDU9+6owp9DOrHTZUd8986xex7ugbPWS7eqcywCwrx
OKl0rJZx2CkJ/ibicV61owuqfA2BXEaxvAe0xRmbjeGlFOtpHchjIssd4eLIlvlfYJJ7EkzHTLMP
AEPo3gZ9SXXacCcwhIocsJfcwKQFgFoBZGXGC4tTVZvW/EPs266z4s/Q+gsb9EdHh8fu+z7exiWq
MfAFf5x12lul3zMaHJXSfLcxWse5eo+zAfWHv0LDuxdw3rhgkuPPJjBQMon+gecQdefOo/DBkqt6
K58Ch584jmcYR/0DtLeHAcF+DVZZRZ33lWPsbQCTBewiVD/7beK3dMOUt+xmzIEh5afic960DFmm
MTdP2drVBQD9C/ZDdNCRxHcvsoqm5IafbtFwRflL6L68Q7ywxai4AHgNCKdiAhCuIa48bnnCmizn
uskX6auOT7feGww1pFrVWYsqdu6yfRyrZ9UmF9gf3aaBX3Ox1iYVR7KsbyvzT5ZML1Mv32CIBlvP
6c83KmQowyw8tfto4OCFp/bISXfmWXJuhXpPS/pafGPd2C03MhUPY27umM+/9hIdMdP00AeZrJSN
MNq7zFkdomq0WUl3bEnw8/nQHtBVYKH5GLYjMzsOBWzfKcy2BM2fMfS9N9n2izNd+0kfhE9uUg/X
OBr3YTrce4NOvJD6hijosup5CWvCFUKz1sqfsRmWPc3WJ1gHqSrgGHZwwH1RcKHcSVH9kfFnq7BK
2yB8jhL/d6JTE47RoybiFffah0YzMYkFUjUaveOYOIxl/MJiM1aFSW82w0h7Fr7Onf2iRfFBkdW5
dLQulcnOegTgmRdQkk76xIay5kU81Iqv70AZ4ODf22A3jNF85uPwBquqj0ILCjv8DbRnmfdVt2Em
kQGLOoxovOJGdyka1Sn/piKg3cVxW2JzZ2auMze8jUYerAmPimDMlvonCrQWMDAoRcrY2liOPlmh
0xlaICmgjtPbbIK3IAWVhbHzoAp7iiwRtMUcX5SzE+/UZ7S6vva5eE44ruh+C956TW9I0IoBx6Is
B3jQuPZP4n8ataEPyOsejnzdTKo8ca+cFz9AUzSMZMcNwmVCRL2hCwu66JYg02MzX9DnVbT7FaE/
osl42iQm/WbzBPuXS2s73NHIYPLlm1+AE+tiV2D32RL19KbqIZ32wdSev7PGsRCrKMeUv56u49Dv
FUMqsaEwDl7jax/3R+9WEHZyX8RvM5z309LUCSrBYlJvPt7WHdb8WLUMWuqyyzB75NIHAJjyDuea
v3OBXq1M4DLoph3LkgMCo59UKna0XC5lqN/B/EB//GskpoGbL/oUaMK6YJ/JLyUNShfyRAKyL0Em
fIcrxIzLuuOuCbw9GPmyOffAxVOYRfXi82pJMaOBPSYRg5Cn/h9nL22/7gl9iIfsVnpa9yV5p4Rh
qmy9Rg46yviaIn+QrAM6ueEYkJsfH6VbDkmbNf13KwG8O/BVpIarHttDMM6PzvzI3WPhPpRfr3E5
1CN70sK8OlfsOzpf8hGgFOjB78v+9TsKNu2fcZzCRxJXd9ydU+cujNBza5ddwehRofsK86kuLIq1
eGuPG3gN4nuYdRUHyBFekoIBYeqQDExTNL54dSFyQ5YXPiR7tOmV6QmuJdKMQJyifHjuYrUDxHeO
/NSQaHpIJ37n03gOSPBDZts5NDOQnkOp3CGWGERVJ8fbo0jnh5h8BeoSLW7f+gMv/bXsXePNikDR
tJmyF2ZQggXde8d8DX4DcxHjKSswquF/yW1AnHwGjR3CGrr1aEPgI93yvGj14Bk5rEF2hxh9j8rx
0tL2prg8a6qOPTMNWphDh1JxaBEGYtEnB+l9SKFegOs95RgQWNKd1LSxYYF73Z1Bdh0Gg3JbYbl0
bqrHWAXXzPkqn3q4hXfjeYuuYtWvPAfn+A2FhsG2T/38kKRJk+GFLSY4OKHCXRzJvE6WwO5XAFtP
VrP0bBJ6Jlv5I7XjNSNA1SjI6IMI2pIAMGcx0FvQYNWS9+QgWnQSKlPQ3yoZnQQPHxlNfsQ9inf0
3/9NpOCCVXjdSB/ed4DYPgU8/c8Li94IX5c9Ogtx5pa1TZ57sZ8GMZEawLTOqg2pdYdw6j3mIBEO
cGaSazC2g3SPOfEE/LWfSnMhs6OXpfNgcDWo5p/hhgnxxniqMCzahetUrXOMASay2qcMi2nP4UkI
yTxAqrmi8Gc8oX5f0x3klCj7vJxoseOFAT8dZ2ovCt0EfXyRTrFHt07Jia5qPTIWjIfIu9g1xsnt
hAogbhjTwek7lPaQjCh6+YDmEpapDxs3byX0eg/zMnVPsy6Co9dePLfbgqMTLwLFQt+vt7Qc2HGb
43IXBUrf2hwm4wiWAGQqCyy3rJ0+EA98RBkTxnfJEkXPM1wxgoco7AkQoBWQ6TuBl0n0LkFQ+QZL
MYoAQSNFM3uZ8k3BkdRRlzQpEeKebwEXUIkDVMYO8CGanucyphLCgoKM5x44/4RVyvneoqWoui5H
PF+SMPKA9BU46QGpAVi0qTQ59IVlj1sp4YCu6fzczVO81BmwFrCC4Gn/YPeHt0nH4PmR//6JKV8q
QVKUK3wdVnqxi/Cf+AzxqTqy3dJsHb9lT+hbM1QwuoIJzLCzs9qO+eBxGua0DU5Wx9NOEpphCIr5
/Ap1An/YsAJey29xfxQgizSVwfwH9KH66tdtAxUxFvHLkH+3vF04Ly8a1O0RIC+OFgpvtr5e2hwV
pJvZIwOpiSc/+P4ndzBHzIkcjwGUf1llAdX+gRIAyPqWl3s1DMkA0BLAWwa65BucUuIMYkQeiJrF
0YFgfxAq2l5V17J9Fozf2Xn2X5+2n7MPHwuIh6ooQ4sb9MnQdGnmQDPSdufhyrg3A2QiK4j3a+Es
A1IF+QYCFNQuiwIESczhV9w60FxsStHceHiDYetBOdM1Q8GiXbYQHGDjgA3rMU2hzfKFKEZ9XFBJ
1bZV/izpwvf93AWHjvgShHd+4sbmOGfTH0vBxrqAFA6VDe8balIMyLWYaTWQXOwi0SFhDjtpXbK0
msBsPyW4vpdjkRnW32AuDcA8ooWv85g/xD78LLv1pUPGOhI1xYalQy5jKTAnnwSAOfv5u17Fvs/b
f6FgD+Vkh8Ms9BmuwEu9BhAczeWr70AdSHjL1H0IG9OQoF3P6Etny2nvNuxzjSZ2A4Cao9VJo6GH
T0iMFkmgowRFOaAxgZQkaP1nxmnSSCLUPo4WJHx3DMqxsb0NGCuG7Dz8o9G9N8hBZnXh4FTZbeBK
KICvSsRIIcRHYyQhimrCLPpkafzRx/lnQuh6y9r5JIV5CzoZ7rgalg/UjRokFjhtlFtXiWa5gjkt
kBeKtior/U8fB58FciWR3Vj+TdrgyhlalmJrtzq1UFaUJe52Rbei6kX5axwkvZSlSnZoNoNLEtEO
7SHCDjo1Xqauvy2WKvQKG4oTuNDuh1n+g03NdctRGqd2SCtwu7+97QAh5ssntMSgknCko0Fwr7Hs
ioowWoD3n3DeZTFoGvBU6aLnimiM9+YA+VvV3oI5PGep/UmQo1VxO3yhoslJgwLVF4ei4CiEdEAk
jBc67pPLGgUYJzRl4xLxAmjpFtoI2dbQRVRJ7w8ItHxYQr02iMRDrBJENgCvV1bNgB1ijXExqV64
jNvW4EFgnqta5Npb+K9G0YllBtT2uirA9srUxgfDHgbyM8CraWmIDrIntnbkhdhv7B864/AwDgTT
JNqColw7qCbwgOFyB5vUGvPFM76yy/ITCcn0mWdqeyrLACQnBHavhQqnz36M5NOYYUJfp61earXm
4Qv4IBBpNqPnlATAXiU1ZwcisoYOcngJys5+wC1IPxUT/t6woKzthYm+YLKDid91wxdfURJgKolT
+7htQM9QcDOZg6JbIldnwZwVVZJ24LHiPoG0awaX91auGwJxWiE6IEpudnUhBH/Qo8Mdli+FQhE2
r+kCQIbHmGvAe7m1OG3vMG3PP3soNGHN5gsIXNhAAMLZUOBUsJyfWFLooummss+mKpgD989bjlGf
Ta+tfEB2iL7iaLavHA3jRyod+XDoiJBVBfOrB5Om7LOb1uBApsBHaNp9j0YaI3NHN216J1PGz4hm
TQ7L1uPswyjOPtgsgkKsk2Xt5gRspowAeOA0dOSVxeGIoUKDfgL/OzAltBcPY0Snp1It/QQaz6Ln
QNBCtuei5yeabN2TRubhAcQTBG7rXIDSLT1aw34zjx4mg18alllXmCFEzUiYuOjW2accFedPhvd8
XFKrLx1nyePGUwEJCnjMvirCab6s8Zj8TlGG1X1G/fO4xN0FI+vDLwUO+q0gvLAVHU15mE3qTglu
VZD7KUhYhsjHvwkwoKRSEoCjSVvI6a0M2iYFflr3DrbJbuGgpqLEXFbZbX/FyNSOBuvyxj3vYB2N
Fn2wJVhlggT6rFheQ4kxdYu24sNtI/Dilnf/lIZRO816x+pJxgx1IjSqQPUNB5RZIk31VQseXVtF
xIlMdB07eDQPm7lwFvo7zh32pEqubRWg4PiTjtrPNTU4S+tiBJnOZztR9MwKggyVpPNvva1wptxi
8aNUYKNjtsQ/PKE9Lp0lZbcpDodHsxXI3st6vU07CI2QcS/HgFtIngl/L/+Ls/PakdxYuvUTEaA3
t1Us23Z8z9wQY+m959Ofj/1ja6qzeIpbWxIgAQImKpORkZERsdYaHY8GOIGLOQU7V+/KuizuYMPV
nv1UctJtlyne18ZuOwC7ie/cJ0UbnIdwnsGy/SIoCS0ST3g/d8zTALf0U9wm1Aza3G8QizaVCgqY
0DcsWs1BXm81xjfuDYucrZcng1StatX7WIud/WiHun6iv01xy+ssT7+zzCJJtqUaezENFDP+FKd5
+jvQtahmBq0fUlrXcT73C/xwchmC8+R93iep+qPIx8j5WM6e9z3wUCP8YVpdRT7YR/7eGJGu3nmF
Tc2gbJ1R4egXZtMd4yi1432gSYZ2UisbCdyurIlEASlk9oPJzJ7Wcl7X8l4aPVlGBk+HULzxVC7u
Psz8aRc5XQ0tPBznRp5v1NZhxrW3uiI4qk3gG/dqBFjQ1fquVN4HqjU2O/g06MLk8ZQa3xlaomBb
cpnqx7HrrLpmQEaj4hmGLQp7Y6d9yUN4YzZBYauqG4fELp7lcUtKNhjQehuSZCqILaZT5452nnjb
eGDQ7X5QUGeUN0rFs/VYmDRidmFA+/ouZRBOd7NemcJj0UY0kE1/KthR02oBoDYZtfZNmCdD9VLE
RcqIEFMnGlMwo2nRSB8NBUQvlRXGFqml7Ado3uEq7K1a6z+OytxKiaKAcYoqH/Rx2xWx/JJQS/dO
elD62UEPgAzRkUVmrA5bZ3ro06KHBoEEtHxQ/Ogg673FZevJzTduXCM/h5I0+s8R87nj6fawsDYD
iEQ4gH0xmCwAjLQijHyzHnl5HJHL2PU7dVc9Dfez3BCX3Hk6RftZjiTZKFvZbXbtfXofHJ0Dj2Bg
R7CefDB3/n6NBGSBCQ6lX/BxoMoYTHREaU01zqHUT3KojrY8uV9hrDMxAvH92K4N8y/uwIUtATbA
iCu4YJPJtX6r7E3tHO88l6J0vw+OQ3JYp4RYRA+A7IIUx4CYVXuFulxAIqy6S/LWkEqXS3Xac2F/
SIet/Wy7dMp2zEG6uTveM2R2iFdH3ZfQA5emhVF+peyMiNZqw0y9f2wPDHrua/QX1ybqF9E6l3YE
1MdIGTczdJYoH3pAYzOrcHVX3NWudGgOjosM2IofLy4MMgDwYngzw7Fv5+sLEBN1GykNgMf/W1i1
I/qsQlQXsXC2waMX9k5g3aowWR+15PVBOTSueYi4koo7az8djV340ZNodm6K1a18/ROvDuiFReGA
Rj6DTKmH9ud8FNTyFxPg1l495NQkz+HZdmt3mGmS+dcfmRsDqLC7jvVe4pLQbNMkBWXRSCYJh6Qy
hqCSCq0B8SJvZ32k8F3zZWaJVvf53rM2axFgEcFgMlxmwgM0UzO//Z6e7JdOHCkgbJokfW+ZafBd
Lqs1kcQFPQLiDNRGANkV0zBE8nJHDvJObqfGJRccflYn45j+7jYmYy+P1IsgVbObTQK2cm15S+5K
XXhWKTZ1QI7C8hQrCWzGXFtIYI39TPnVg6ZkNHIFg7iIobm0I3w2j/6rKQ+8cGYK//JAZQ80u7mv
VpHAiyf+0pKAlQMKrHcoMLa4ab+zz+oOgjh/Vx1pt7swf5VMnWyTFQ6OBVDNTGgE8/JMc0Lv5a2T
ZE1WVZUE+ddk/nBgS8sic1ubJwt27du35BLVCDojBkBOB7yaZgn7qDAw6CDBBNVIss293QPD69YL
aEs33fJy7H+OT9kP5Z3/LM/kuswXrtxRCwisN+aFzfVQYLFaRUtcpU/Md7puUYBlDAi625HsF4aJ
TVMz7KQHprHiQYtbDF5JcWYe4Su0oF+VnexIoOR1P/7Segh3FjHamip5wERH4fY2Ly7zwphwKmzd
q+U4Y5khEFCm9bSIwbEp3BsMzoOIMHJeIUFw5zAqP62YXlun8IELqwQDII0oLFbpPawBT0EiuZE1
/kReYI17cP6zhIgOj4XBXw6080Cd37qt7aV6PFQ4E4O62vs2qD8jnQBMRQb9UPklQqqhmZ1vb+0C
xo04Qwo5E+UZVzx5eQd1rhZRq0zLn1bx0ivFAVKF3W0jS7fEGysCODEIaorLNSurd0gcgVGvD9b7
+P6/VbJbShNhCQYwomjcFVcCOV6S00zq4ToZg4pCTOc/AiZCzkuyHjSvfAjl4MmAc3THLP5DNUY/
EPpbyTteEwvxY9Lbpb2A4qjOKX37MVWjDxilwmdn9ZyuAR9ffEh/g8s/zlA5V9uWH1CNODlfI5RM
vO2amN/CRcIdyUwRuwBqxZj//0UuydXFFM3MzjcndMpxTuiU3X+R0C35D4mVTIIFkRlCk2/thFA5
KokJZD6598Ztc8r20i7ut6niSt+Gnb8t0CjajO+oLd12qYX10cJXYcZDwoSkSzgrSWoXqTPBWwcX
CJOjsPB5P1rIwfyQUnzNuM2Q7GotWYkGV9mHodoQHiiEPR1pYxFky9BClYNf6eGt9E8M7+7bovtx
e2FLJmYYL56jwQgigk4Hhg8taie92xc/9PQ+G4qVnbv6YqyBw45CAORDUDcIO9c2oZ45gJQoSP5m
5nSbM75iFfvbq7jOTgUr6lu/sAvHrqug6V6v/fp9trdP5Tly9a/QgDGhBOEzo7ZP8VN/jM7SL+de
WwO7XjmI8AOEHCA2GZOzMxM7JP6MNj4Ydyiw3iMvuWsPkWs+g+jc1vAM1nvtnO2yQ3nXDG608e76
o3Mf25vu6+0tWd53R32N8NeCZCBrC69nCsV12n4j6XfD8ImB9Ns2rvPW11X/NSIcx9SvQgWNs941
nGRTlKglVnvEvvcRooY9/WLG91Dpe6cyHy45+bmju5W2Oyf54tk9Axjpiq9dP2nn3+NYTKKr8INc
vde7mIae1o0dHEX2ITp13cbZx9DczaRB+ot0Bnp7P8uptHdrAXDhHKH+Bg83cMf5MS18f0tyWnsA
/eAOM6TE+LlKfH91W4M8vzQg3GmpPdGqjmcDU81QhsRwFIWpM/AtmDWyHizNWmhYszh72EVMTyGI
c0zOrtsjeuGZL0X7mDTNxtfem86Ksy7vHjKYaFIZiimmIgaaFx14jI7hv+q+pZ/DzMaKievVwJ2q
W8QiaPrQ8xCSuqR3LGcw2sFNjZekDj+lXBQ+GjBWCcjr3cq5mMPNm9sYpppLY8JtjDpxAj6zZ+j2
kNjHWf01h8Irve+DXf0LfR13xd71YX9jTxXC31gFHqymXUH4U/Z7AMc76dH7WMKOa+7l46/2OKzs
5ms+cWOFr4RBF84RM2fSx5TlmbPcVT+zE105SEzN+7DfJs2m29KAcrNv5nE8piuPkMUPSZ2TuhwM
BrbIkKZ2kzTpiT7QUYP62LA/j3X/yOPg2Un1L0B8upXNvUrJ52/5157IfZwqDW0aayzAb4djc/S1
oUx3Bth6604l3VNOck3vac2Drt4gWLVJ6EwYrWxDF8V8aUXWBtDK0q3AvfU6WSWTsrUSHGUz30Op
tQsYf4tmufeKOEvZeJcCbtDRAki1F8hL0Z70vweSdddY2nHF265Pq8YjdxZygnqEjoXzNjA4RZCN
o0daovkuPL0U1lKZGi0Amq08Pc58zOt8I0sefmHTmH/Thb8pjZqCNqzwNzDHfoDmyFBuYnB3K2ub
47To13MpBIZp6MSuKjF91Ssj/G/MuMBHy52NWI1yYLwXqtJiu17QWtrKC3MiO1OWWzHi6KRfAePP
AcNBZKEr52Vp5y5NCAlYCMDQiLuGGbrxcYIWwJB3pEsr+7ayDlv4PG2Z+kPgDYU7dc7GsmcgtbZ2
ua/ZEO4jkK/j5HccxJlnFfBNpp+cbXofP/tb36DEygM5/bIqFbriELZwb1TQLPThwMoozrlowbkl
aEm3dHvXR1mQFuzG2932wcWjL8tQPsmzYJkspBKMSDHQnBPgJD9koK9CwMs3AgZtCuagpDsGuo4Q
oKgrX3ApzNkXVoUvaBdACdIKq52UbFRamK3ubCokbzp1TYx9ySMvTInUTzbbGeSGx4f03ulcw15Z
bPV2WvH76yrAHEL/rug1eb0IGSYU+oCWJb5cfzfPix/0nb+z3ZieOO9hup/xfpXreOlyugjb4jux
qHNzigN2kRNGz42QLO+g4P0m7Zzvg79pjM20DX8x9xwjMLtGiLa4r3/vDF3IAiCVkK0xwrhX/WBw
bmTcgRHU2855XWB9ezGJakGpnaFyPGIkOo3b8jHYNsBYztauYcpoy0PrQ+YzkbFmdfFM/F2aIZzC
dirCQFUiGjkUkJ0v4RmNz0eAjzTjDGjCZ1Gv7qFB2OfYRCu259tMvBEuPqnYcggyJ3FAdgLxPDQn
jdLGrJJYHdY6R9dsdigx6jYC1ig/UcIR8xpzChw71tlYwLUmVK/b/lE5EuBebMaFNta78mMOZfyw
8nBdeMK9MSumN4wJ9WVvsjy//25oHaUG/XmgNT7TTxnjd135DR7x1Ni73LI3hWNs0Wp8rkr7iZxz
rzGbueJfC18astA5eaZKSIox//+LU5sD+TRiwAX4V6e6ybO5jfbOY6BuIwlFzFm4yUo2zTY3D9Dr
+Ps1EcWlqPHGvpDc5ElfDzOPyKwCbL0MJ/88y+PGp2nbnsZTvJq7LxzaS3tix7AMvZb9Z73wSmxh
n9503ks76WuX59x4FLz40ozIBF+obR6VMGlTODPP7cF5/Nm69alZd+OF43JpSBc6oOmMS2OACLyA
+pUp7S0Y9XNhV4wNfuyjd30TnBS/gn6K6S+qQQyQtyntreCDHCkPlIbft0l5lJXgnZmYK/fq2i8T
EiFqIWM7yfMWQN2o3IUH46BxkNfIaK8vUsTboKFG3oLBuavsmCud2TiapRD6SnuYIb6OacBAug0S
JbamlTUtRA3EnygQUpWk3HElGGczPQLJO9amDybxqTzz1NxKW32j/JnOMwcm7YM1X7q+5N7aFI5o
qCjBzAaKtOIuUzcwwTL9/Udz6wPkg9tRQ5gJVMBmFm5vj8bpdny4/ohw79JdNyk2s7dicgTYczDy
sTHgqK5eo/HcsVwvNF+fylkH3IS4nHg8j3+8jUK25SgefFCW64SgafrfqvqnC7WVtVz3DYx5GbJN
VUKn/ip28ZkISvwkjiwOpX1Qd8gOn7wn/7/7aPPl/zYAYIvBsdmihmqjsCI613ZqBZlJqxeU3xa5
+08MgVKln34jGbTiItepugnlu0o3xJofUWJVubDMqfOqyXKD9kX3P6v979tesPB54LHndUyvgUEA
SzjKeZp75agMCCqEJlBJTe3Rg7TQD6zrH/+DJe5j+o7QZV81rNpRl/sxZSUyj93YUD6rzH1tEvho
VtKM60MFiyeq7NpMhqrKYn2qTzjlEvh4wOHdiwWPIOyW/XPaA+3X/A+JP62I0y1u4YW9+fdc3LPA
auI6j2QLyrh6B+k83HvwK/RrjZNlM7PsAJNGMg7x1oyXebkiQUDuotq5kcFxN4yPS+laWroQFmh8
4RFMn9tzE+qtGRuER1YkmDGiTtlO4O6ZpyyMnZOPIXOB4bfM0A7QlH9Vjfbnv/cQ2jQojpC7QYSq
vTWtGkmi2AWmZSBGhjZJmyLPH8p5VP62oaVwYamzHxKPVLpt815ffLI2LGCBgi4C0DGcSZsJJj8e
ieDvYMiRxruus3V6xS2knkHt/RysWP5YTZCjSrE8rYmeiCfc4X5zFOIwnkotTtRus43AyfrBj4nD
zOpt4ztlMx2747DtXfto7tcF4l9jxmUAEy0KT4DALypTUk3wtZDdNk/Dh8QFccCsYPEx+ZrsJWuj
Pjc7h7GS4jF1g7O/7Z8QTAiO0S44p0/WL39dlExMVsXfJLgd4Ha9ILBGLmAaXkPfpU33lJ6DPYBD
sivzaBibAT0nOMTv1mq+4sESTIt5VhkTzn3YW91+CneQ2p01J39nddGX2043r+DGrosP2rLvYEwr
Zg6x9IMB6qKXzj1kS7Gq3emGs3JtXD1G5kXRYOXORRKBboDg4U0NT2kYBfN+zoKETNRQgyv23qnd
qy/zI29merdXrC658oVRsQZXaT06D7YWu9Bh5JtI9j9l1nC4vY1Xz4rXlSFRYpMRwnktymaqkZUR
XOFEtgGXokRr7f1dd1Q/Wt/GveoWh7VKxOKi/tq7qgXUtQr+xozdZgqfIy//HGn955U1zbes6Buz
SDkhiUEYhg7exqO+h2xH95C8Bn4x556IhUA9cGhP0Xlt8mjJ2y9NzdnNRehrionBv4jDP1RnO/jm
pXsTMrrb63ntWdxYjygC1lAB0/IKaDQI9YNv90/0kcaNGg3axkgzJoH04EMVq942ge2MSYzD4Fcn
wD4fashrYToAPSSPOUOIWX7XwYu60ZX8czDoL12q3xkjxPu+r5GfF2Wx8tOv2jGze13sjyHsj80o
UiBRTHa7FwQKPyrHlFTcc6mQPvgHSjPv073kSsXG/3F7z64m+14NM4+FYMwswiMqfIS94kPfg9y6
94B6yUN66Oi15x/XH5bis0owJE4rx3ULJtvAoe0G7FSWgIjyygZ10kA5jr41rgSFqzrXqz1SCu42
8lcmbd96XJsMKalfPV83yl5+YOIE0Irt9vsQ5WhiRU5PdCvtV7Zz8UhdWJ2P9YWf65ISFvDB4OfO
RmNsibwMPZhN9Z1XwepM7+oahXCb8I4CFwQhkc0sDeWOvXUHZzPljvAQfI9/9f/FZ1yKSzR5/9lW
4RbPjEg3spyYMRg/S9gF4ubDyhbOrn51ii8sCHdy3tHLQ/dlvkP6XfRVufMfGGvf1M8Ioq3qFi1d
jxfL0YSncDsq4URbO3ZL5Co1/SGa/gwWPEWffSVb8cjFA/B3XWIFx6vNUKk6TMFysmnKChYoGvEn
z/+6soGLsfavITGzUKJ+iDwZQ/IBMW43f198gIRIOwy7aqMeITLfh/v/5Q6+2EfxKoHIHOLRGJuQ
IkD20cCLYK/FyBXXE69EPdLivpozpugUP6pna18enB0V5Zf8JLtQfrmrp3nJO8jHGQmZpYJQ8Hh7
mtvJaRIFAC7jKAD9Nvk5fpe/myU2pQfnAIbsKd73d8j1uitfcGmlF3ZN8TaAtLYHWxW7w14qH5pT
TA3TO3Z8vg/zIFRNvr7a+lhJhcXdTUobgjKQmy5MNNwzgXVPvq5tsh4cdq/2R01S4bGJvLWIuWyX
moaKei1iU0ISAl9SKzsZexwnG/sQgyaZ5SUrXiKj6z+Ym3l6no/7XBzW+nRL58RR/loWQtkYTZGS
txJ3gepv7OFBn/+VPdz+losupFKD0rjfef0JASbW4eyVfN5ZZR/BlvIzDL919edC0xnRXSlHLQUY
58KU8FRXg1ymyY6pKfymGH9i/XGmISvXOg6L2/aPGU0WC8RoQgQxhK9uKkGvnYzSJk6cnRfLP2/v
3GJO9Hc9mix4hud46mQwL+725+pe6TYBnQTzOTwM7+YJPEYUTsW2Oge7tVim3v5mmjofz4tLXK5G
px5Nn8HqD5Sa95BPg66Sz+MOYgawTrM8S/sy7OqT+nU4zziI5Bycpx1g+Ttzpcpz+5uCYXn7Uwxl
TgtzfspQlo+dpxzkzD7mTnkn2bAq3d7wxajz98OKWJneGEM9yQI0dOV+B6p6W65NnqxtrBBPQYun
1tRhIZXSPdQLs5Z7VT3Hyue8+XJ7MddeSkFHM1WGfnWQOaLzTJ7XWH44ADiYZxjBOp81n2svWO1s
Xmd8BhA8/kYLmDKKKM1ZlIkTTrrNxD+QdMa2p4Yssznnp9yFZulfI+IciOsuzImV2SrJVadQMRd+
ZtruOXMhUTmAKT1D1rVLPq3fCwsb+cagEFXawcj4THXhytm0zXlKWX61gXhl7c67TvveLEzMWvQu
zGDIwA4t9r13gHGKogEk6u48uLPWrL12xNkYk1mmAgztStzUM1qvtWE8dS3zh6JC+cggUpyD0mf8
X09X4vLyDv7HmCM+sawQddyiaIqZ0/Y9k1nw5VZysum68N+nziyLNoTKPwY9AuFGy8bOH3zQ6W76
Ksk9HU0XBYaPMCxtfNdbyWcX9/CvMbFk6yOu7adJW7h6Hv0CCP+5h65X0b2HMjPu47BaG3C5Kp/O
rm+i4WQx+cGQrjhNXwxVURoNuqo+jHPI8dQnaHIVUHbSH7K0j/pYv++i+EufZPsMNhxPsva3Y8rS
iv/+AHqEb4MxaCVA76NcuKY6PBm99AX+CkiGBvsOuhDXTyBs+/cG59UCEZ2RaWL+WRe+FdezBq+Z
Ps6sY/r2o+x/0MDf37azUN0CH31hSMhSbM1HDkEH1iOfw6OF/jWyeKdoo+0+zIKxa55zNeY9f8lL
c0JMaTwFcpAaaUaYre79R+9d+hh8rbfcPBhGGzq/957yj/42XQUuL53FC8uWkFn3I9GzQ6HCTcb+
V90F0JLZSDRka63BJVe5tKO9dZUYukKIzI3CLWf+EmtyHqHZP1fwicDS38A2VKzkmWsLE3IWz886
wIUsLMgIYRUtQbxxQDTqtqcsmKGUQqnIMmh1mWKEgUWtM2sNjbMg+A5/SCR1DLeuKXeuGBEjSwYs
DzUKGv00b7ucOWEL7nwEAXJ9P6FK0axcPYvmLDBJXAUW2CvBG+VZBKCcUDJ0cqtn9tmaIUI5bGSb
uPeSr7c3cKHgBlzvrzVxEDYG5TXUlBCpS3X3KTVk/1Se1ON6D3dxWeCCHE2Z21uG4IJZI/l2O7Is
L/qiB380qLTyelU7dP5T3lZrXtGH/1gRIkcdSBl9hJp5ym34CA3wLmaQ3P80z1hpv/+L2YWrJHWG
kM7a1oxUOyR386ovcvMMFEWCQNP42mFAbHITQa28M751O/8ron6u87FZGym6ysHfmhRTLhRAdLQt
ytF1YBqyIYyTDB92qvyutaOV43V9x8EhwkABXw1MJ2hcIT7VnmFFdg7KAXnSe/RRjsY35zDLdkeH
4t+6vWBK8A+jS6MwHqDBnulK1QRN+WOP+tmKu18FQsGKEJdqC5GicR6oTO6LbkORsv8eHvuDvzMe
m/P4M/6ohxv9Hl7afXC4bXo+tm88861lR9hKiM/jUdOGGdHFuNAxPsQnHTDF2rjQtUO++WKOsI0Q
yqllUo2ta6g9UPU4+F0G0xrUd9EvGJXA6S2g6uR4b90+8bTRgc1mcIdQ0g8jPNXmVJ4QovkAmxWE
wHZx0g2F4b9yOzn1c6SuLXPpO17+AGGZcjL4VjDgmL3E+IRSQnaVb/zoj8E1E8nG9va3W9pU3ZLB
KDCGglKvEFU8dUA0S2aIL6GUjlTXNs//dTkW97g0IUR9C2YsiRLb6NZ+v21b5SghAk7V8svkKSuH
4DqAvDElNigpmtUaciKUYhvkCqH3Q2wNYqOHrP14e9sWDJEXA8ICnM1olThgMEF8nsfQ3rOm4AC7
1B4epk2QD7tmWMGBr1gSD1dSlXVYlxyuwoOttOi096ge7Lo0+Dbp4en2quaPLRxkXdOdGTQ8z9OL
FcIqHbXQcViVXViPtd58dLTuONnOwUppr9S6cuqMIF7xwOtWtgITxIXVeQcuLpoSWZUOP5yJKBBY
me7rAxid6uh8miuw+ZP3Xrq3nse71eLT0s6CyoFHhAENMizhgkuKsa5bGthu82JCRbpLd/UBhYpD
+luHN0ndw/B/mOFZ5guE/Vvpq/o47PujRE1/bQjsiqTGmbfg4qcIW2AgNosYCbH7lTJmG2yzD577
Mz0lx/hptbCxEGAujYm+WxZZ1oMKQzji3v5mHkweyB/lT8GTeYL2EERDu4E47Iz6yNxzWjmgV6nS
24VawkJDE4Ezeapad/BS5lB8tbS/Toqc1IeoKsa1tsKSNWIbE1XmK8+QUEClSju2w4wEjSr5U9mO
UNsN1mepMdZqU9cjN6zr0pJQQZ1SVB2cmKFwA8Rpu1Feeue5jj8giHcYt0WwG+DmCs/qM5R88gkR
Cm3c2R+MB8SEKrSIRlf+aexafafv073vpl9uH+u1bRCutIHRsgqmug5VAKQurfB9q6toRMorMXHZ
r2aE/Bzu9atCoNUgRDzDDRNHr+7jdozuiqGhlxh6GezP9rQp6/5ftxZeHeqvUWFtTiTB69ZwiDvU
iyL/qyM9huP97f37/xzPf4y85gwXEYrudqpLGl6rH5CPe8gP9n35MjdMVHc8qtVKQFy4kjmff60J
SwrHghkcE2tjtdfQvigRcLq9oCWHmOuoOuPBGlQGggUvgqoSjZfBNdryGSmxb8gYPPqhs/YCW7pP
LuyIA38QPY9lnwKoq4qPUvJkJztNz11G+E9wdB9M1PS4crZ+pB08K96Ys2wr0jZqn+xVmGQSGSLJ
qXWr1Nr8D+tn4QZj5/MuCCnW7MC6FzqDq9VUIguJac5PM73bbSvXtR58EyP/mBFzqwp+GKjsewBx
0774mP2qss3MrmJvYCBu3gXxetF66cuaCnNGKixZ+lWNHB4ao8qyFFWvvW5v1V248xAXgmB/a9Db
n3bOZ0QevZ2+Vj+7fmyz1gvD2uzUF0cEInJ/QPoZvFhSxsgNKOVGbqQ/wxjt7LCHPFU7eqEFsacC
6kkHt7fySRfeIAz1AwGmzoxeuz4Hpwv7FqoQUNF2Bs+58BifYyALM/ZojZ9r6WxemDGFZdrZIJmx
2gFpnGQ4kU9ama14zZIFS5ZV2Exk6CLEpl9mdV2gDDYBLflW5V+G9Mdtr1z588VYNjEJ1KLD27uZ
hAxxhkq2+e22hVcMvZhGXlyGYmLVxGlr5TVvCu/TeI4fpZ/+MbwrngK0Jrbe3n7yX/mFmoNibhAs
dutjclDf3/4N14XPtxeyWD6DR6XOJo17YR5Kqm2Xaylzk31KTqc+Zd/Lj7C5vlTfeNFJ7loZY+kQ
Xq5f8MUsNzP6HvP6wZ/2f+IGAr4wOt5e4VJshQRcVhWA5ddEePDVOuoQYkQ2YNNR2vSdGddPdmy/
0+PyUXOap9RGOf220cWV/TVqCe7fT2hG+VmMrlzFVPWk7GEbp8O+MjL9Wlq6cqC5WwTRjkqVZv4Z
F4c5z01YWjXWpiIxEcjdvtT7xyyP3pt6/D0qx8/WFP9pHMWtJdulfoXuA7h/W+/PcoDMdeM5v7I+
dQstug+N6FlL/R92SyDkuD1ZMsFXHbLvUj+c5UZ99z/s0MVPFxLcIqCeJg38dJ+WfajfqSFaBsZK
r/q6YT9794UVwcPgvUYv2uYCN5PiMZziI5WurRPK+7T2j5Jh7Mpa/RRHBSLpQ3ucxunYdFw3kO4f
Wx7ijj3sLSUAZhAm/0t4+fvLRJCeOhiTx2hvh6hWezb16lEO1ubWlt5tF4sXsUDz9k4ODMau2ZdP
Y6XNku/2o+Rb91Pq1SvheM2Y+tYVg06Z0qiBb8Wz44iMzGjvUvQffdnwToOVr70EF6OzShPKMZDW
NsX3keEwJh87fNii/DipEBVCc3nbQZeydGrv/7FgC65j9BVaFUrJDaZ9NaWOYoy5Hf3xJS/1r2m3
UrxYjBdcZaahO84MVX27e9GgRFE6cZl5/XdJyaEcewb1vRKUlvfsrxEhzTKMepSHgD3r7IcmUDdJ
EK7s2WImZ12sQyhh4WhF1disYy4WTy46bbvmrt7P48LqJtipK+f71YWvA+A/SxIRzqqcFbBSs6TJ
mPaZX6KoGn8PIuspZwTVkHjqxLHpxmMG4jkf9wzMn9oQ1vzWfO9E6T0yUp+MQkOTtXiPasguMcOn
JpHvmrBc2ZmVD2wJG2MFdeZERtXDv5zttQA+XTNzDePDbZ9dsWIL73haLkoQkUy7WaCoO0vro72u
5+U2z5o1esDFa/Xvlxb5lVB0QVRbxxQS9Zu2r7dONG4D1HfJFBobvEqz0k5cMygEmNQqurIIaojB
pG43hdnDYLQnc8xPeqQ+NvrZMNXd7d1c9maobMGFqgqz6EKxojB8qw9RVHIjcgtoYgZ5m6XOYUDx
dFOq/Vd0Tt/7UbRLU+Y/B2pxSreXo+hdEK7NJC4e3YtfIi4eDek08eYkpkTGsEQkUY3/lxD014Sl
vQ1Bfd1r1IHwUKOOHgsvfOz9+pxExfeVTZ037erIXtiZl3qRsyDoS+EZqSNXcZKh2xtwtj2Pqja+
BL2W3pXQGPyREUH+QwlkfFaZ7h63PeKBvM2kWvm98mPmRV39GKgYdAVeANURR6Wmqk8tpFuQ0dtG
H9VdsrceVUiuEJPZM2Zw6v2VELz0+mIm6z/2xNefGZUDCHac2EKvIZyKvQ/trhN/mcxjy4zrTIZW
KGuAySWjNp0LqIe4z8hK3+645o9on6qvT74Z4GyeZoDzf8EgvuSkl3aE46Janhkks53GtX4mv6C0
+tEdmw00QQfYlbRPkruGWFuKCRcWRQ4P9GwDqXAKHtMRQuZeuskbtCb6CgqrydXGT5GyxgAzHzTR
YS4tChc1dRotySretTUcVSasaL303tlCjoq/jNP7tQUulgtsRQaCaoPltcVTSb0ppLTFns4F7/CY
PPmHca/txru1+uBi7e7SknAux74wexj/UHk9pe/bQ3owHiwY+1872Ke1efKli+rCmC0GGxuCAZQf
+HB591Pxpt+DPr1TkvDr7fO95PkozWjwbumcbnFaSZ8kUOMNT1pNQrNKdzxrlwVaePatT2Y4Rlvb
JE1Ix5A0oc6k423ji9/uwrr4CPQaj7ldIyWi5k+D/1WHQM+jLDolB9v5rkiqO0Shm6S+e9vuYuI6
Z66aAqnCFY6WbEhzMp3GLLK2bundp/07334o22yLJNhtU8vl/L+2xEEEmF3MsFCo3CX32n6Avic0
Ef3cVCf7Xfo9+prtIUw9hff5z44TAtoSrqLxXj92kOsP35Rz9biO6lquqsBLYM5jQabiCC9LK8/l
tIg6jSMTPtJnRyIMGGEMgUX3x954H8iOdqjFbw04ceDF3+jNanlxyb2ti58gRAkYLrVA9+ef0Okb
vcZSh2TZ0K3cJksB99LMHB4vrlK96ZRKzYrJzZFD7ShLI+lSr9i4ogOZW26XRuYzdmEEGXvdRNNL
c4MTg5Sf/SPidVv0jB6Ku/gkHbrDeFyLere3TxW5JyvZmeDMoUYqy959HnXMb9bvJ8s43Pbe29tH
/eTtyqIhkSUj5vbQi+7kwaoJyP/DbRPLZ/E/vsiM6FsTreTzTLWkDrGH92rxPjCnj5Gcb4a22cNK
s71tbDlf/cftEGF5a21McklFXpjTeDIA3iGU5efbbpt81tEu2pQfkPvq1oLcvEnihWhZENMY0GHo
V63wvk2d3rNgT0HGYxdA8PSjOUIVs52HJWO3+r02J70cVS8MCscbjSaGJBMWaekI0gYF/EZxYSBC
Z/qqfDZSp3Qp8OUvPBcQiZbMyo2D8N8yeM6H4vL+Er6r2pnDMOUUBxJQlWZibWzrUJvN1u9WIuzi
N+X6QgTCZtSGhuHbb1r4iG2ppDWvvRGmePRdfqi/Vjs0yNzqYT0PWDp7l/aEmGIriWfafju56ZTf
hUnmSiq3dK2vvDaWDsalGSGq6IwcJlaL0NTYtZu4/DV1NXMoCJQMz12+v30ulrKAC1tikSAbhmag
gK/TlQRkDd2acZgJftbmkZbCyYUZ8Ylfmp4a1sH8xKfEsKHL7WyDuIjd24tZ+T7iE583Q5b7E+5v
N/d2/HlEyHVSV6LWNYr31b3/cTrxcd9lfTnWpIOuBmmCeTa3lBA+hQf5xd9qu5m0dK0NsbaqOe2+
uGSStiuyFFlI11cQOSg6ROk1N/OS3e3Nu1I7eT23sOFRo5pJi/T5d1zYcRqnAefKew+qwZ3+fTpl
IAjvnG1+P0H1H+yYed2FTwjW8F+rM+ZLodK+MC5ELr3vArq8ZNhzq0X9ZNSwaqHKfcp26pfuN7rj
a/fB0lP7wqAhrLbQQ1rEOa9N9K73c+Aw79NTg6IBw6IrthY/4N+1iS8xO+nJOzMCos0wnmKSUkEa
oyDovfIBF5dEMo++kI3CiMhKoNXlrMiXGq715MG+6Z2KXX76PyrdtZtmMZG0L2zN3/PCWfQ8r5p6
/l7tud3NeY/N41JC83Uzv/g8rlTEEfGfQ0hrrnuxt7+C81oqtBi7Ln6DcNE0BjigtCH86+SqxZ62
xN46ryfNi7HrrxnxmWl7dqL7NlGlTp5R/w7ytVbf0rgoD7F/Ppz4GJJaXzckBV9slOi9Ypqu33iP
U2OckGf+UqU+XDdJ+sGr9Xvfq6WNNLX2/xI5L36BcBoywwoY+yWojUVzzGsTkfD+MUX88raLLt5s
sMRSqELUg4rLW6/pfd/2EGY2XN9Xz45angolfwiNX6n01TDXXgCLx+6vMU1YUwj2QC+HASGq2jnG
/4+0L2uO3Ea2/isTfr6cy53EF9fzwKU27fvywlBLMvedIEH++u9AbVtVKE5x7ImJ8ESHupUEkEgA
mSfPkaIfePtsqgq8IKcHNbd8Fr/ffVGvgRhQyO0MTQVS6RiJfUkGgQk0a3lnGohZwvpMG+yzsc8u
6474oNtZWRW96gP7/fQXfPV6ChfNgy8QjghZ/6O0oN+Qq+Gt2tKdvebsyfEl8iKelDtb67LYQEo5
c8OP9jq/LlcypDCsxeTFzJ48+BIhLkQJZKPqBHMBLfaXsR1XTGM3EzMvpWS6oGW5kSPJh6jMw8IM
zMS+PbvAcBx61qhBI8u2oT7LaSgIirNQcN5V15qXeD8JGnuf7OTVuEXfwe30iXTYUjTiFv79GsC7
hS/olZrUCd/EknJetrtEf5NR8mtLBEZbWUH7deHqNrOZ9ocsVkmLaRi0UOWXfVo7srEas8fR/szi
Tzbcnp7dmQgIHImBJD+6iNAfIiyqMQbDkFYBcBBt4jR94A+LSIS5a9WeDfCcHU6fTeSSlZw3fVyb
6/ryJ68mhNDPe1/7jygaZ8LDgUFh16bQ+21GkPF6jMZvfR7fT1H2NJjFElp1bpmQpIQgNQol6JQT
/MJQWWuODIWSlBDfloqNVHeBA21HeKOkbsygfvrrq7VnUMyjU6mrRtpiJk2zlyA3bo2vdZ6XCzFn
DnGNmgDqP7xbSUH4O1ywKTIbhZqx6ZEQZB6JW/smVD9BUB05XAEmtjbMLz1wUy29qnkwEzbavmHx
yUJSXamyQRk8cjettBVeYZfjS7CR1sABXesLrj+HkgCuGzo3IIUwLF0sppdM1QIlKE1vMNBN5Brv
XAaTU87FFLWXFQEdtgpKMWkbPfSLPFMzPrpvXKyzN6M8ZhK8FOm6ydoEa20TIU8ImKNxQb0A8n9o
toZOsX/agfhdW5xgkEeiIRJJwmOOj7hlaVJ2OKW7qXYpua+s2GlRlOqim9OGjmTU8OQg+5aEc0vq
4rIySzAqZtAx6+7KGxBbQdukBgkniiN8Zrt1qvqYXBROL+jTUsyeO7r3P0BkNo2GsCiUARNslqYF
JgWrc4oRdEym/NGhb39lF0nnmvF1H3bnUWnet307Lly9ZjfS3iSITWTaFKha3CIVjnR87qFNpHfL
Lkgv+mG0dzWU9VxSN52fQifDaxPJgXS14gVlm1wlFGLqwK5YTiol93ln+npeLuCWZ51BgV4pqoCc
EYWHt72LfkZY0+kNnIGq6arWLsr4vTFGD2IpzmlnmPN15Ml+NwTBuUNDrEt4QhBX0HKQHlnbnxkZ
VzuXF2AR80uuAt0KfSckHUWEOeuAXZxA8IxnbnZdAMyn3BSOBsGR2DOuTw9p5twEBOfblDAkfQzC
IbB1gu53BkS/5iwK18xO2reFr8HurU7SZWMLHUKcmqXxkeSgNyzlJ6MIF+7tCwP5qo/tm9FCLY0K
JLtycK2goBhddNBbWnCAuSsAekQNyG7ZCngXxPRNBL1TM6zgatm2hBzMYDqty2WOdGdoPLrl5NpL
AWDmcD4wKVwC5DguVbtBAErHKzXD0aUyyY3VamWb11FcLwTWuYTlgTnBIcCJbsthDnPjjuspj5+l
i0TYmw395mYtbaWFvTtzJf02BxSwMLqs67OpqlGBKoOnKTNclVxV4MQs5Bc5ZqsEOeDT/n56BWFQ
GN+oJrbBTBjU7pD7raAX2YMhADLy/W9DDIpyTmyxmPbgN8Oj4+oPt4FR4XZahUSFGibKznnY7Sbb
fk4D5b6fmHQ+kqbZlDXo/aOGqC6NUzAIZFBaOD3s2U2IFDRoOXExOUqcIQedZayA39oQ3ivt6wqo
TTY9nDYyuwW/jYi3Hqhe0imSZaS2ifbUsvZ9MLXP0ybmytwEUCDlK4EEQSYh1utjNk0tw5UOknCA
On/QdbTqnFg9l9bBU7Ve2nyzQ9ozJ7zZBqjJmHLG560GkWXLkX29uzAkvvhHzvFt44s8ai9yha3E
1K7FtE3E+SrPoTcvPde30w48wavkgSxsuVlf2LMnjCmWjK6VIl68H5tzdMach9QGyVC4Pj2ueTMg
5gBbJhf3FdKlbEzriWSW6VnKoxm2TlY/svzxtI35aAUGlT+MCO6QBkmgF8xCPD7n0co6m864ql60
QfIADAh/Jw0G9/u2J8xdL4dJm0o2ouMAOna0YNQA2pcEHA8gdVaRrDg9vplUxb65I96KdhhkI8eh
Jscpen0bt5U2epJDRaj0CL4gHgc31RZg6bMHzvcYLWGMEGxlUT/owP2oJpjY3vsBqYERV15wPtLY
XHD/+R3254yKZZfUkGJmyROq+sz6iOXgMaBs6T41OyLAHMAfLUPUUczpyTI+nUUG+aJ46O/pY74J
d70b3DVn750PQijP/pFcLLUjzh81e2b5Dtnb2CwZqqr8w6y9i1zQdPLHEe+o627zK3q2pDs/6y97
FoU9p4D6fcpHXBx5qaxd9xBdbrcylNBOu+Xsi9P4tiM+rIdY7g28O3jH1+D3Hw3nHmm+XkX2Vm6u
mCutpdhNfLohi+GSH9BH4XLPtjBGyQ4sq0mQFKmMGB7ZRWAPA2IDXQ9yVjm6pRQeNaPgh2bE5TmA
RbvSqn5YUpw7YzEtAQJnvXfvY4T4g1PVIq1s4PpC0swFhi8G+zpdinKzoRQ1c1OGbDK0tAUrUWbT
Ks1M4o2ufSO/gfgr8Hq8PUHGCEGXdXOZeiGIbBbuDHyfH0/0n1ZFztCW5YFWJIgDjTJ5lYyMiUR8
w5ycQcpcU0kdVWILwWD+eEezIid8R82cCJkozcKLEpyFvMY2dOdcpl0CAiLUzrmGJMh6l+zNnr1/
2kOP5OEWpUmpJGg7QtHXpRAt0HmlFBG9czhKT90skZbPbxy0CFgmnoXoXBFCwqTpHc0rib/s8hhK
cNmKfV0+J1cZHm2PQmMKzzzEevnH4iWUX6WP1vPbtkgakcWNYvQE6zkF6UsTQCtLs+7INJzLUrND
0366q7Ke+k1V3BZ1A6K3vn04HTfmPMqE8AcucCaBOIZwssiKDf3gCauLXGQEnm49c7M6BIEVk1em
Fp3TKDxnZvp3nu17ZsW0d17UBql0VFki80MaWtQ2S7dMn0+PbS4S7BkRb3FmXmuhJJuooBZQnLAZ
kMClscRjNXvfgdwRqPgAEIRICvfnvSOlZEqcSWh8QrYNIhuEbLhGkOmNK7mWNgYQO9l6qe49F3z2
TQqLVrXpoI0gN0PbyYT7x8fUfCBf5Z+evVnP+B6XqKkZybUOV7aQ5KqTnQ3aETR0oS0IyjhXbRtf
FyoZHEMDBvK02dl4YwLPjZQOgWSWmDXQapbkWTFZnn7ReeGmWMUP9IUrdXBudW0h1/JvVu9PayJi
bSLMLsloA7F28bMiHXj54OhO4ZgAtASucf/fDU8TXtcstPNwKOGUAYNMKRL7SUfP9LxYBaXkdP1E
3DTM76qp/wjHYhs07DlVzKVJnt0ZIFqBHA+Id4548zs5NSn6FS1UVJu7XulVJ4Da54ID8VNfDG7m
nhHBSxlpwtaMCG/3nXIHIKgbSatbpzGNzymPF15Qc6BKsmdNJLYdQcJghimsdaDxjlxtg6Rs+Gp7
lW8+F76VIBNMrpeEzmbnEVohuo43p4bD8XDvByQiUVDDV4GIdkz1M2a/nXaX2Z3+bUAkkrOz3FZ0
HAgIYfau17tLI8p+S6Ql5ZMFM+K9oqiIzvQMu0CbaIgutsKfKuMsjZTFdra5E4+35BmA3oP8THyC
VkFFasOoQHMDpV7zcdpw4n8FKkDVemlx5iPJty1TuKPFgapnHcNN4g9qm/ymP+P3CHvVfP4dtD8O
UKSHNYt3FYgVuxxJM3Os4AvBQ/4YrJEFAYX0kIHctvQi/+9kQfasieW6RJbGLKHIUMhJt8tJed4Z
3dtp35vdv98DEsnie62N8t6WcJE2mItLkh/ZtlPUtW+3S6/B4wcElOIgT4OID0mWo6pgQWUDHMSq
5RlX0bW1mja8QKb81jgJUGNLGYNjZ+eydChI89qEDtDp4abNmhzaoRk3pjabrG82Y5F/KvqSKNOS
GT7mvXsBk3tGbJRAvWiIeLLA70vdzeKFAHG8SAeDEVEkBUWvVdcooNGv8YqtH2v6Slm9ipeKivpx
qDs0JAwnrFDQrKwJfEGk3IY6MApjrzwXqg6qJilxW+i9WNNVUFNfSnacLpSSh9BMn4cR5At155KS
uA3TLjvVr5XrRv1BTLBl6K1XKBdWgjRrODkdtR0t/EFxAmvkrWcvvRa70biF2vt6kj+y+D03nw2M
TdOqHbVqr2zpGaOqlzfgG6miHdXHh9ObYGYVUYBHgsJQQeZ0pA4RsIYU1gBn0avWAR7atfKnIF/K
uCxYEeNvZspqUDN19OLxQRk+iunNkhf6rGYcBSzpCtSmZDzl0Lt26I6aHYWGXiWBJ6eTG1DNsQPd
DS3mFOXt6Sn74vA5PPitA1PclfY8XzXroFOZiuK3G9yEm/SyvOxjv1hRP7nOPkABvFJWceikfr6u
fHre3DLfcKtLtmYP1Msuo7M6cKLmP9DSWZgDkRSIAi2Sy5OGiFw9MntH2GvM22y1pavzTJrpYAa+
NtPeDGS63ud1joKncTe68O1LZkOdCs/KYWU7kG4HFWYEZaLT886Ps+Npx/0bVVAL+mxCXKtNhSFP
qpsIOGxdqOOlmozGulTqbVdrW6p0i8/XmZiAhf62yOd7b5i1nGlFV2CY/IDlzXvaj7R2dE+Gojoe
68U6eIuVhVH+m7kFUhVHrQKaAuHORbIEclZ6bHmWBcwPF4hJh5v6wfLRJ+WZZwnboC3LOz21x6pj
gKrwZOXvRkWsZalMbZP1fEEl+aJMBndE+TxMQAOiQxqG1a4BeQzdAjOzDXRFo7psytcS+rgnKrto
vXGpbJ+nHVtFCoGKMkTYOwDLSvKYq8yfoCpw+ntFVDY61bDNLbwRufCbfdS30k1Zw7o6C0DGRJ7J
lbSRb/U1UkarInWrp/Y9ZGeKL28Ct1m1srM0XYJfcOuAEplffOaQnBNjDcQox3pEm7fHOlDQMai6
sOIvPty+bOAA546uccYK4XIXdmNUtloO+bQLCId49CLWnbxw63PosHfrbA3tTWXprT83LoX3+/JX
DSe5OvT3lDaG3huw2SmfRnIbN381+cVHBXEOFLItQlTbEIvZwYgiUKLHtsfAr59U8SofwuuUjU/N
IJ+RKrvvdMnL5cKXu/7F0KTfpKB769IlRRKxJejoO4RY0qUxbu98pAMgYMTE/k4KT7Vy8OgZntqw
VWNdp+oT+P3+4vY+sizcM2QoZQ+Tydd1DbCI1TvFVQimpEt0Pa/MFQE13V28qBEqHAxHRoXDEdQx
XRJLCbJ9XX/X5YmvhvElxMBfpEy7X9iafAB7YfqnLSSKTKgVgyBJxJxKRImKLCcmxPg4NaNseJJv
+BZkzg3qQXpyYUKFq8VPc0AZw2ERDsDpfuizkqW3+diFtofG3emiq2jwNsgTuU3UiS1UqcQH109b
KCvahmVz/iS+f/bOA73HngEi3MJ5QK5kcImOyOq5qau+R5u+dJcY0YQD73dzoA4GUb0FALUwtKHp
4r5WGsubBsVReB9BZDoTCHlYSx1jLB5Pr9zM7sdh921OyGf0epWFvQFzUau5KUUQNdKP0yZEmNHP
IVkQLTGgHgzufWHfBQNRhm5Ibd4auq4AM5rW9bYBXu8vP4O+TKGzEV2GeAIBOSMOh6RAenbw+bSO
rtWwvVTH+Gmq2fb0kOa2FqD7/GkHMBiYng99ogwICHKoYXnSUDtGCqB1e1814OlTy7/h6XjX/Xza
IXsoDMgwggG8uhiQkZyHsuzk5AF8zEsn68x+QkoBq6OCuxca4MIKgYl4DKwk4uUQg7p240ye4pQX
ttd6Y7iGuChU6sh26ap17Hs2UvEaBziBDh88g4ezWLNQjoykRjpLlx9idboOI3QFnV4p8WYFjzg0
ImxfmuVQPe+aAORxHLRqoxso9CW3HnbDKgHbUOzRH8FiN/SxgxxaFQ5VJW6aitmF7qnrapvC03fV
JnqOVsQ11pMP9v1xQ0DVtzSj3O8OwzC8EvdkdBIDZE00IXiAWWuq+kHTPYYKRFps5SoBs5JRoJTG
XHnqn7LJelJzfbUwyXPDBajbAkQWmDW0zB2uZGtLZUdNDLfxisztPAIH6u9Q40KcZJaLTMsqfo5X
S1ey2eHqINVRdTwBIXV4aNYE101sGDD7swydrjWQVKqLUpsifdSXD+GZ+Yedr4vF3hFgDYRZIbfD
BcBr04t/4w+goHa+Okpc6W1cBZty24OsBkiaunKiXbnw0p314/1vELYo+DHb2s4HjV9+3yNsStT5
49QhvvSa093PvoClx9fssu6NW7i2hL3MpELjwacbtdeMUK11jGCKdnoZINMEbv+FhPf8ggIBDMJR
Bectx7ftTXRjSU0zyZhoecdxBc2mA4UzbvT+gr9yfzzaJ8DJ/WFHmMysNJQCqRXeLodukW4LCEO/
sj1t3bQryOGtB3CSrxdszkU7HLV/2hQmszGmUq3GL2eFvq4FThjJLZ+pJ6Pp3y3Whle4S+snloF/
d9xvm8K+7Ie6bpkKm/1q9McW2QkQueL/8GTXVx1ER+imep4e/oOeUj6aUzMshN0qVA1t4jPceGCj
gp56rP6uTY8NsnzXnbmlfbXS/Tm7QsBlzAjDQMFIu/dqyzueIMWpvHIEDK5Ny3g9scR2NLN86+x5
KmJR3BKAbjA+vF+2mRe+8vSudBNt5E32sLSSxwf04fCEwD6CnKmM+HQO48WkOmR4HIKH0w66tPeE
m0Y9hKiNDl/++QemJ9osSz/PjgRiIGg4Bic3AvfhxIFBG1ybNnhCLAnVhF7fSlngl124OT0a/rVH
/vdtxhAiCWr+yVgOVPMkyRvrxuvbF7m4TqJzKT+TNbZAOrcwKJEBjtgDSRPwC4FLp3T68iJgySYj
iX96TLPh2IREHhpkZQsggMOp66wmVgYFY+r1tlv11B6cMiW9b4TmRa+zhRNn1h/2rAn+ALYKQ2rt
XPek8brM/Ew6l2jnKlW6Ruz0h6p2g/HH6QHOhkj+SuDpCAOFhMMBqlYN9WzQ83pqZq8KFO0kZnr/
nQlh33ZEQkJxHAGMGcAl4EDXHaS7QRAvZHKWRiIsFaoO8TAUMBP3r0x9qKOlF/C8L3xPlbA6aS2n
VhEqujfmd/zAhDCLI4+1FxbT6vSMLVkSNmyglxMYkHvdi/THNp0u66h0SFR5ivp82tD8FQeAUCKD
xowT6R8uPxvlHv1WmDToHqm4QXKJUPPFSB1U666lXe4Nm3ZJOlYssf8M5HtGhYOKEXXQjQYTaYI+
vnTSR0bd8Y2LeKaDk6Ax5k1f6bw/eMERZ0PGnl3B19tClUdWwNejvNxVqb4yavUhD+r705M674jf
cyr4exhGOkqeGB4j42tvsKuMyJvTJpZGIvh6k8dq3WmG7tkq69cKbTNAroIzEGxF7n9nSXD61gry
ahwxGK1KgEsOPWvyR/rbaSOzbghxaBkMiCD8P9KxkcY+NVMZjyjlLr6Mrqnp0JtpY11KKarsSeuA
gibZLTVXzk2ihl+K5xNEo44rWVijKU10uKFdnWsVHvpwCwjLLMzgnDvsmxG8LkuQYo4pxhbnj6n0
2klL6kOzBoDtQMcExPuOJAl76F/pOZ88E3DZASpH1lIaVyxbfO1Y7duEeLQnilGnVY+pav3wVr2I
fDRhu70HJkdP/bR+hD5IHg2Q00N2Bw2LsjPcqdi/SynPubAIdQT0ziGjhWun4IvKaI2JyfnOAtt6
Ab3am5ZJu6QKJgeKltvTLjk3qfu2hBDcmqVMp6HVPLNHf6PeOkS/+68sEOG6lPHbX2DjalGX2Qav
6nN7MhcSqQsTJhb12Wi2/SgptqdokqtQeIeanlP2qatLeJzZ6ULjDiDFmqIhb3t4juiob0dRiacy
CY3KDbKzjsuinJ6wo/3KKRNR00CWEagYHFiHNqBzhV00pgCbEcMvqsjN+wT0+al/2szRpB2a0YSV
l4O0SRS5RDYFWkNvTUHiddhHMcTLJtyQdFIuAc2PH1LcIt7FYBkwdB1kt4cD040IQlItimzBa2u7
3RYQjw3EFaEsyvyv3m7JOT3E2Zn8NiiCfiIlj612ABFrxDnSwACL+OHo4+dft4Lx8C591QAlkPDi
ZzWNYnPAsEikOx1ErJvpNY4XXHxuKPtG+GruPQob2egaJJsnj8aRW/XvofkZjrenBzLnEVCwtQBb
B7z76P2U2taU9w3SLxBOceRpXVhQNOrPYnsJUTTrCXuWjuIsiiF9QDFlE3Ug5lOAVyjcTZfgvPip
BbOYIeFB5uDNBtfbNyis0VBr7VjmGWApyG7x/v7eSbfJf/AGPQoQh4ZE1RlDTTqAqcbJM9v6HmD1
bR62Sw2g877w5zqJCHxDa0addPCFmiprysotZe0VA/P3f+UOpuBycZHDR1qYMbQPRtD6M3zWMirG
LPdOG5qdM5vrhyBfjt5OIajKSlFY8oDyN7FJdgHuJckjuvWX3018ZfasCGG1NouWWDWsFK3kS0ru
K8PCU/30ODRZGAfS9mE2JOg0qW19p6Xy5Zi3f2dN/hwEpEIOwwAtq4FOEkygjc8ZzJVtELQPmQ6h
8kLs5MF4f8cgzYQaKN7LuKgCgHAo7KL+D9qRbD0LBkgPgsM3rJTWDdQ+ck3Ws83/BFHSjkrbowDb
SJeFapyTtFoUquKb8tQnCOdFAs57y+6jwCstsOY2T0r/FI1nkI4Z6K0cvZcQXShboEsWQu3cyNEU
C+Zi8Ika6JI/nOOsH3uijRCvTbYNeqvtbeO323y1VI0VaTmAgSYoIH3b4dt8L6Qno9YUegKEmTmQ
jd39CIsfHUT3gvKsTh+l3nAkWXWaSL1h7C2KDZ9Zlatb94N9EVev0vSq1w+GdcdSdcGNj8AM+DCg
oUDHguIgFLq+ahZ7H4aEvNalBKqTybbfItu5itfWWvX+skwwn4EDQ+rhDMSqFbeWQqlnp4q9GdJw
eIvQ1bM5HV6OEqqiGe3QzDjWeVqmWFB5F2/UCDoNO15+nPzOBbUe+DGlwemW7h5iMBCN8p/vTWIr
ofMFqD7qlf1DEUc+HjR/8Z4oWNAFPx0tSCNV4xB4CUR6R/m5tK9KfbGeIV4KRCvCGqVJ2MfopEW3
3rO9hv7Mp/Ik3aZuu+J82onf7PqHcbNEHyKyeoueISIPMTQc2fEIVMvNtFLBeARClrXiEaDXWhcl
lR/NF8Vv7JpOccnc4Cq5DV0Q8K/HLVB0LgqySywjRwUPcSKEBQWKA6m3HhNh3JlrGe/DdAOojd9t
ai/dGr68Qkp7lyLvt/5y3/99Z/8v/CyR3xzDsmj/9X/483tZjU0cRp3wx39dVZ/FXdd8fnYXb9X/
8X/651/91+Ef8S9//83eW/d28Ae/6OJuvKGfzXj72dKs+7KJb+B/8z/94T8+v37L/Vh9/vrLe0mL
jv+2MC6LX37/0fbj1184kuV/93/97z+7fMvxzxzQo024ZP/8VX/8/c+3tvv1F8m2/gnQoAbudE4H
JUO2+Zd/DJ8/f0T+CWQeEIzorCSYbvykAAFm9Osvio1/hH8GDBjvuESB+pd/tCX9+pHxTy5cANFi
RHNA2EEM9MeHHcz991r8o6Bg5oOWZvvrLzwmfx9JBpAMBIwpaF2DZiOg/mJjOVXjUDE1uV13EhAn
w+CbFd2F9VJi9PAI+t0MisIEBI6GAUrfw+AxTjXgbtPYrqkkndEM8AI9WhVKvqutjR40rjo5Y65v
9xbh97Huj+3r/XU0ODSQGjCpYToFqymGpgTq1K4tg0hO1id+1NJn0rIzpLVdicQ70+wgqBXVO1Bj
hlAtQp79Eo/Ga6wA0kr1CAke+qD20pWaq29xn3kKiV8pla6CUb7tq3dFSZ9IF96XWr2VgsS1rHYH
JofH0wP5etcdDQTvTOA+sFKAoh5OnzJoEKkmrF0PdvKpWpChJxgQovGqi9Z9DmI4LUtDx7Txn3I0
PMC7b5S0SpyIxOc6WvQqFEEmat6HVnNbj3eQhFlV1qpM9LOp1Fwd50Ufn9Fq9Btm3KjJrZat+DSo
TQu1UAg6NCaYblMZrd1kSbfiCwwqDo4AHYSrCWTHjlIQkW6UU2rWLdSgrcuuHK5wYUDOA/qzyX2V
aTd2mXzgKXepYY7LLPPzZLjoO2vdgxIXmKxtbqNTzyJ+LFUbNaMrG/JUcK1zvaAXU1VtB3sHctTL
3szQ2WTULzHDmyllZ8NoXMZsuIpI8iIPxVJLy+E589PlCWiReT4ZYFwRySUBsWZlFtZMLVRnTILQ
MdqicVIuQtYp9FIyKh9NByCRQvHGyrQLNdeuO22XBNElalqgI9BSFJ/V3j/tTNxXjqYbhSFAT3QT
T2PhEipTuzLToGrXWROvCzPY2pH0ctoEv7Tvm0BiFvBfvutMINigr37orvKYkDLVknYdF34u22d0
bDdqdQ9Qhptl4yqVlYW7/Rcp65FFDf23MnY6NOSFDWJ2Sj4mRdSujQEm1ftpkl8sI71r8uR2iKaV
MsovoXJDO9UFAaE7JTdaRs60SdtKZQbhkvguaDiDLToDwvzW7surLs6ujUxxrTL3giC5JbmxRZcV
Si5ro6a7wQ5XJCRnijQ+pp2ROLqRer1Bn4O4fj89m2iEmplPPLJlHAkgOsP/DufTyAtozKZSs0Y3
Vui0uV05hTq9jpr+VCC5uh1ocB4HDdS77S7zB51s0cpnryLTlryuKc+H/E5iZ2Usa9eR3oeOkhBf
DaLIjaZ6O8oTsgep/hpMcXyeZAn4s5Mm88YxTDYF0lmRXGhuoVAQBzaV5RRK89GFUQR0db0t7DBx
zILe2sx+MXuUM4omsP2mKS4nSzmPsgb+TO4jgiY8RRssTg1xyazurDSbDDWkeA1OtdeeE5AG5SZg
KkTJjXoVafZDZRCX9PFtiVZgJygqkF+2b8mkGb4pW1CTSkZnhOqvI9vmoxHVXqWknm7m53hE4sT/
jaJ/JLIyl0Jx2u1z8zWVzNbr8Vb2UExaT0n/luZR52rd7WDlrZdZPXNqzYZSJZOMVdHkr7K0TvP0
ojBVyM206Nug7Noe2shtY+vd6G1PDqbJUUuoe0q2nuD+jfsUUOch8+oEP4natvVsK/5IaPLcxedy
D3qYDOku5CIzp1YeWSK9lgm5QNJ6VxBdB0kqYlrGqocBwn7m8MHQVFoFd2YDFExGXAglPVCou/qJ
lV+l12ZUVuh6gqXEalo3rVAKkVMD3VFu2yVgqJPu9NqcPF1mcIZ0uEBnteoofQjauhhakrSDUkvf
O9GI3i1Uvm6CrHg0IWsalLmNh3HrhN2VOuTM06WkcHGDzZxJ7tZJUp1B55S4g1VuWVXX4Lsx7VVf
PRTSE0kaEFvCwcyGXkhqUbgJKTZjzyYnl9MfYci4go4ER3NqamzG0VrlZfnGevKe5uSilLstCaiv
gDaQqcoV5D1C17Z8LX7STHY7lUHjKDGqZdy9xqYHXE+tbxVJWXgzfqXYxYiCPikQoVmKwhtWD/dc
mVM76/O2WWd1EPkAe3ymg7nTYiN2ygxbJNOvw+q2YvIWTDbooBjj2yKLMnRVJSmuAZVfR+GmLNTW
o6nuNmP5rFiS7k7RVDgScYqkuMgzBHioIGvA+nvUlu8mRq8DCeQLVLdf2lZHKoQCyor7mVNCbtHU
shcI5a2MPFS8Se5LL+yxLnIcnBWd+gAEB3FaPXpTo6F12hbHitwHlcMyaHlq5caKoR4kdStTqt9V
SYnR+DVcWGH6SSEV7tAKGWxJfWkGzCkYve6UeNrEafwbmYyrcWCbtHIa/Zaa5qYqgKYLrhS2wbdu
JEIuU7O/aIbgBVIhkTNGK5NaocuackQrTFg7JMvepzi5TWNsvDi8pWC3dceKPqBlEIkrR8/wIsIx
PbWT7VbI3Th5Qx8WoihPVh0tqAW8vf5VOBR1lcZQhnZrmzXrWq+e8mG8TRNAW+0zpYXeQ5JKKIQN
00ai9q7FXKvkYkhLJ7fjzLEGYxcmMYBStrGpafZ5+suEtyGOSRyXYONCmxlI2CAJL6TZBsUmDe7+
UAy3u/sG/UNlI5vu1qApkD/EaBy9DVYG7gI9+qrYpKAHkWzjJoJrFoj5TTG62pTsCj27YEW36bX8
Ctju50BrS6xx6ikFwLxTmEmu3D9TSHb5LaDfCJzpTk4azclaJVo4kAWowM8xmYC5ghTO1kD2KxTJ
ZK1slKqrmrU6JYYXVfKmBL23S4e0cbosW0vTuOrCyQtwSXIyqyxcs0xfJfJcB2BBoTZ8MOoX8mAz
HgA2XnQL2ZCL51jnwy0dTK0BJdKgWk+FdQ2StcipMv0uxONHn/TrOKg+Ti+skHf6mgS0XGgGyruc
m5K//PZTJgqppbwjU7MO5fK91DXw4WrWTm6lG6qau0xLH4JKudBTBS2Ixc9X9sEje//xMzNY2LZk
GY94sEiLbx+0niUZiwc4lTRuOrN/kLAGxEzO9SEaHVVnS0n8uSUHBAorjs4ztGSIxSljkGxSpzWW
3Ko+W67w3EbXTTL46QSKWQKwfMIsNNUg8ldsuoRmW6tNHg70z07BP8jThXvT7Ayg+M3LzqqF7t3D
2Tdru7caAhfs251cXEo5boaF5eotuUyicbWw1jxtJIQXU0UzOcqbQOjD7KE1QjOzC4KiWUM46SUl
aHUdynMNkWSywc9i5LeWAp7wIX+y8+hHx+JNFQZLQKejpxQHlKvohUHBC3g+0xAdTqmbiTUSOiKb
ocBFRo2dnvYfabTRy0pxNbOjLjrft7Wp3yVWtqFt8mglxVsh9SkgKbXl9EkyOTLDS3aUIbNQERTM
lLvUzp50pXVUgwDO0Q9uGJay04wX5tRALCfrrpHbstYszFZdDOBznUnM0SQcKzaWfWGm+SCOZhpV
FSTxVev4VW9SqbKLMMKuqvQ7CxQVDiuUu1ozvbY/Hyh6KcshHh29it51mV7/f86+tEdOnF37FyGB
DQa+stbSVb130vmC0kmaxRhswGb59e9VeZ6jd1JpTescaZSZzPSEzb59L9eC3OCJwUCPFOhtVdsZ
fNjPOGuXXODvO2JQavds50Kz+vPb+wW9+BCHCtVH8zCFc+6F450qyL7h/es8qWixcJOsnj55Fdel
3OVzUz8AhQd6E2gw0T+vuzKrxMniqbzdwgNR/RfVfCbt9kEpx9AxR/6DNhWB7vaflyhZg6nmNqvc
5tY56J0ygUUeZmaVPyUj62D9jO3cCrr/94/s/jnf/E/o/Md1r4WxyrDqFhxsKi87/r10GY3KoP8S
mGKKve1mMitPRhuCVTVzbutG/4CozHmsHS/yvRqVM6EZBMJ1Olf1LXQs4EbkAorUq3ZIvYBnQtIp
Etq6H9CTipoCWnmibWKcoHtLlN9Gv/lRlyXWkDuNCStutSdeyITUD6SYfr1Hc7+MnWU8KYFzrYAL
tlu1r//+Bj5a5WByI/VkzqU7d90MH53O7ozGVrawR9vlNFN19prPtNQ/Wrr/vMzV0uVaV4xpo3K0
Zh5E16iorx+X7UWbNq2XLmWwKIlmTT5LED5aV/+87tXS7dshrJHuYssYc4euf7oUqVkLOJ00+6ID
TToYPnmhH55Pv89/GA+EUJa6Ov5n3yZQNxtV3vfQyfPGQz9VT/OKCjfInWNXalS73e04mFPJ+q/L
THPO5c4EnGJRlQ///nmveDL/WeAMiQgmciBn4q8/N9a81PVsSyxwuHDHGkLxKLiRDc+nAX2+SAdr
rkVxtJiEHFusVDT424iUDdn0SheQhBDZJo7yd9q6X7IZMk7g9IztL8fPFOI+ijL/vNOrk62f6oVU
pa3yNTAx2sXpWrafcFn+6tReIhm49XgROD4h535Zpv8YLnVMk2WTvsyN6+06aaJxstEx4OrcTt09
s9gDaGk7vylgjUN/VR7KmnWG9CpHhQEj1qZMpcLwtGIiKkBWDhfgHl316A3b4zpiIw+Ve96U+0Uo
eESvqN6xkZTdHAf37t+/K7rvf58FyIAcnAQQRcT+/fNJmmVFF2MR+K7S+YaA88WzZCZJl1WlcyM2
tdNW9aMbAQzZhph76zeoTauopGjsKN++oWxA34B88n7/0yG+OqLQgwwhNs1wa4xdLf6+xlLkspM5
JEDKdBbstirRr15msGus0b8F6usm8HsCjNZ2Z1GJGDAuUeCgGA2C+b0ZajsdthDe4hD1dAcY1ilQ
uKqKbrFQGTegW/pmhGyHi3aAA8ukCNPdF+h/NWCOQzHcDCb2iv6bpcfHrhn6ZB7wb0vX3tfETmyD
vgksBe0opGU8cfe7L+vvUL760ZAupaTYzQRtjemgBueb54kGdQ1+WPoC9HAEqMb1or4E8F73e58L
CIdbMlKrlfUDHCR7e44hfrJnZkMTqZFn1qDlxYcMkk2ntlxJJqzg2Ex2CuP0Fsi0nmdeIRLIlh67
WpBkLsI+DyeTWVq8FnrKpe6eqmbzIu7B32NieJMKohA7oey7bZEnm6E7Z9r9YuYdMepRQsx/XQck
R24Ff8tJoPLIPA8i2QW5oVaQDz5eaa8EegOUxK0c30vPS72+hw6K+jnCj7NrzkTzc9OxN9+RmV0Z
fCu9a63qoZsrVBAI0lGtv4qNmcip8IA1wx+nV9rEm2lnvCy9RxyKyxkP3DZo+ZgZQCh7LppoK5xo
UOEeDs4ko9qggf4Am7v3YqO3OBQSBbke37NK0ENMVrTSew70HHXji7OFJBK+ei3rDp+TiRdT8DNG
xcdpHmXsu1WYzgsA6tQ/0rGEc68KzgLThbGw3krD3pa5taPCLaO1xKLoAw3D3fGdD917OZZnIry4
HvmZGo5SfIob8rVVfo9OiGungptX5Rl4xrA+Gf0q8qufUHFScVA1Z8cKPjMGuwI7/w7ZQBtj+2Aq
ByzJtUz9EhaqGBWVee0GUJIk6dpYSPdEFC7bgzM2d7YwJ6pf0Bd+DLzmDroMApMabKFPYszlUL7a
zBCuAp7SJ1DAwD/+GWOKpqOhsFcJbZe6joXvH1EGHvvhXg7esYD9mmNe+x4zdA24/CJBDfn6yR18
kJ5h9wH4yJDzXurpP+/AD/zFaiolczJ791XQfOuD8iwn98kxKq26IoN+xAOt5c956j6ptNwP6rqA
AHcJ0gPSf+8axuUOVbtytEzzflMw/OYon9FkGiJt7DtbL68lle+9pNFAxve6JjEMto4tQxNs/L7a
HJLDKnZfyTjxnBkepm3lGcyR5iHq3fIBMoLvjd3yZPGGB3hAkwitjKwYneeWQFpkJRCsbvV7YMlH
e2vpsWD0obDNcHBH2OJ2DUsIK28GhdaqY3l7LKQcAtpRQYp0MnLNVeOeqLWKzIPJbnDpin7yZT56
O9BdQeZowyYHueOfX2YNBF/DsJT5KMXNKpufgw25XuqhSTz235gavgpPPRIPs8B1+7qV7GCVUkWV
SEN5rBfobdVt9dbipX1SrHx0Yx4Y1/QiQGU714wsF/gHf9J+nwsioJaDqkjqczNX0WLfziVdP3kR
H+TPIHZfDuAQbwOj5z/fAx2l1DO8wXKrDPab06aDYhn0nD8b813ytOu9iCMVtT+sCaGhe/W+pypU
uhlMn9tUxKWuj73Dn3nTPHIOGs5YPm+bOWkKXjnf3JMY9v5Aji7/9IT/aEeyS/4EWjkN6F8ZFG/a
kC52n8sBAjhFDYnDZbir3YM3iru16u7Wfk3NMCFsw/37k0X38cUxu72U5Aw6fn++bB4MAQYDTp83
I+DCFcSFCOvPUHhPjeMAxDNCzq197yzx6BafgRQ/qGACYBcopplAWPzVPdUrJkdLEMq89did1Wi4
0mtxmUgcpd8fLdd/pIo9NpX97f/w0EBMsICAXogs/mqFeTPmL5brgDBbNjEIMi812JmNriJW0xxO
pyaSykm9lQBAzfmXf7/675H/1bq7yMcEYQAHa4yYr1o9HKnK6HWVzMPZe0ETjEW1hBmNbd+ZAfMC
d/TeAOt4ZuNjWH4tid6N0mTeRqPVwyRvscCBs/T9KiE5MPk/RmZzuIWOJDG0BV9WtemitjsI/3hQ
UpVVSLKRhuiTO95eSUKywIyvvouEzK1UBB/Qt4rgqmgwichrinhjJK6l80UsHTKTn3LYXpYi3Mmp
zCg3351xePS59xby6VXaXhNPwfr+SHwLwemWcu1F0GXzIimaPoEFBzKJHmqXETEdjMs4hFD1c+m7
e9tO5JJPG0OyZ3oZXyQXMN3DDXVLmFCtv5ip+AnKd1qvwFaaWj3++1f4zSn46yvgydD0CSFceS2R
6bUuk+FSIKj5pYPW2vQyKtfKKphWRyYAPl+2MrEakW28yPt5IIlsvX0jhYkda3yd0LCLgJk52hJG
EsFg7b1JYrJqe2/D1uWbNfUngkluCbvayNYgglRzeFt7w475/Bb10vdFXlJZSaYswIindt9AfhaR
ZRqQomJIRAex6bAknMmPtT/4n8T0j6qdEP2uIIDxswtiwtUqnEqvrvgg+5zW4k3X5MBdOI6r4RmT
J54AXHNeVH223fWbDLiNHhh7kHZxA18dtLzPZGBrPAphfXJbH0xUoDQDFADyE0D/UY39GY/gqwNp
z81DPBI+Mt6RnvWChV4gPV9HNEJBBn0DjaeLHU/AvAmrsZt7EwcYEKViLd43Tk+e6F/MjIn2+lTh
x7dlfGxcJ2MBE0mv8SptHuRknF83220PxkyvDkOrYHlRqwautdVh8u+L7YMGxiXbo/AL+q12dB1w
gOEpla/dDt3dKReehuUU/JRjsfkxH+om43PzhbW9igzeudOiiq4MVhPAJl+mlr7UrthiNBU+edkf
TDkcKAgBRIa3DRzP9cnTa6YmsLq7XKPP1pIid2okFJCsgKejg8Vv70sYcgdwI/bMZ22kK+IFcnKw
D2Ewd9GAc0Ocvpc+0z8aB8ByVaBe1H0eHFotMWBZ19SxDzPQ5E6FumNi+1F5N8Kjz9OlMRDMnwyV
/mpkXd3AVedCoelYCbvt84HrQ+1Ykax0NC4I/qIARcfbc7f436Y2f17yepIZGNJWvuJIgENzaoBm
4h0O3P4zaP6VhuB/363jEohE4ctC3frPd1vagmna4N1OhdoHLkLW0uC12vrgWUsqIDQZFMuXYPae
mml9EXXzfTLuDvpMSaPy0JrTre2fvbaOO+vBuOKzft6Hbx6u5RetPNDLrgW/yRZoUCsbZF5gEwYW
uxkHfYGo5JAtjtvCSu3aSk0Y3m1DVDvNDqEgGehluF0eK95n7ngjujELx7f/7T69fB/kYBAydlCi
XDtIw7FhAtqi7HMlrUOn6b2cIGkMf6xqUXuXSgzFD2vnxc5YP6lJ7cOxee3He7gsPA/oiH5yN5ev
9McRdXU3V6VaY1l1VWFek5c1oAMhEmG2nNBAT6vi0K8sATHwGZ2CO8AWD0DzZlXd71Qtc/W/0kj4
72qC/BwgYRhN/WXUWHb+ss087ABieqtWEukRZp1O2pfn1pFRYGGqDcDDvz/85dn+evZ/XJP+uYIn
B5Sf2fhdDov72AQkYmB4zB6JRuszCthnl7raLIVdKPSugi4fYePWz6gFChgmmAfy6QDsitT7P28S
Auo43RyXsauYR10tofWKfbktOL2WYEqaYTkME+Ct6jutnVvIEJwKnEECNP2Liof6Uav1CC/zSBcM
XS/xapvy5+J7Gd1ekVzHflM+WWY9jpP6rCD9bbLx1zfATaPRHYAKFVydxWJAogfQYZcDSLJbiMyX
zd9bfMzkaB8vQWRWXmyYfays3Df+XlZFurYonwWJ5dT93rZtVdw1nflS6phiT60ekGQbdn07VzCk
sJrMKoqUajTawL349yX0YZT5x+1f1Xf+zI0mAkuIeZgdot08xow7R2O6XWfztJy2T/bJBxe8IEIA
90JzB0a6V++ramq7G3t8XTPqA+Bc6Qg1IHj31qiY12XMPOcz9OTficVvLTLkbzYMTMFBujrDXLhR
NJOPS86lzkI4dBZFgMFxH1mlyquRxXJjmSHiLqiAtzLzQ90HNz5f0sG8QU05/fc3/ldBdwlYOHJc
kCYRwK9xBM2KOWTbFF3er9bhAsiWgXseivEgKb0BRDoRGJD0vPmkr3QlvfjfbYW5OSamF1X46201
AqwGUBu+dL2iYGVMpBWk/Up9sxV23NM+aS/1hvcVHX64OFf7f3/qjzKZy4X/5yNco1N6MRRdPeE4
Q9Z+lApVl0IXnnfnqZB7DX3FKLx0GWw/MaENeb48lJ95ZH+89P7/LVwtPZgeWoOYK6yDWd3S4rZq
XoMNte0yZIqg/7xMnxjEfhA0L4EhAA4fQpSASf8Zn5fN44vscDZZ3Zq2E7hi2Mfl0MEOU3+Sp314
KZideECmYJVf18sl6R22NXg2NTIANz10CUCbHaHyZfmfTVv+6j1d9hM6k84FCwOb3atjx0XLzZ4K
hLxVQ77+IpA/THAiI9AtC+SeKmRUSqTa2uKuWyPLFTeqUnVUtmvaTf4jLAk+6VJ9dkNXh5N2pTvb
C85eBa/AumVI0sYMGOGH/8sahuwrsh/gIIA7+vN7tkCbsnrBFjJ8bKIQ/m527zVJbfNz7Xt7zNT7
KMAMJSD9102cierSEaOwT+7iskyvTpwL24aC2QKGLNTJ/7wL4CwhH7yiKC1NcTPUAJ0Ha9QHr8Na
xYuaDhxcgxXo+9Kdd92nylOX3t/fN4BZZoASFFWxgx/48wYMmiqd1aArsIwCD0wAde7628XCjG/y
NIoUAKgA43ZyKtxoc/CL8WFshmRMKm9XuurJoo+FGepsXs0XR3pBMowYc0mHHkFncS9UlS2xHNZG
EHefGbmdVHBLtou2P/Q58SMzIDgYbIsVeA1N98avnq22TMzindxQ9TsOKb8+DEE9AyByWh877qc2
bbusp+TgeMMtUGvPVbUgtw6SljZnqUnuT+6xpsV9L57QZ8fBK53DqESdlro9BQWHOQh3D2g/Ylw1
IM8Y6idXAJMMMbazcO3vgpAXuAxVOXFcdJ9KumeL/Sab44KJVr72A+BxGmaFcjz3mrwUK+D5eg0e
V4CBU7jj3szzusSzT2leLqe26dYTH6vTNk/yWJVtpHVbHfDGfw5zA3B+9Shov0XWSiE9qZl9arfl
F8sd0nyjllfdG3XfenyIV/XLZ1OYIab38VoPeWW1PwKvvtSw1QUCgpS5m0dAFcEVMm7aFeK7z+d0
stBI85e+yYaB3snKvUiaDW9qcUiiKqpirYKDN0x7b3SsW2H1X+piwZYnaPyPANKwxelQCiRLX3jZ
yr+o2YUnhv1IwbreKdq8LsscA5gFWT5U11G4ju8bqvmxiy0naZxwjUzrgiqI/xgD3B5GKHmmxlXp
osNfk/belX7wrSDV/NKiWyYTMXDrk21x4UTCAHbvay+ZimWnt2VnXPY2OS+Fwn1PHI5lC2p1HYTn
ugAmpN4MdNyh3zu2ADFiDbxBbQdQtPfCWpbTSO23ULDnBvUXdLwO2up/SV6cJ9N8bwv1Zu2c1dwN
k5XUPfvm1/VrNT9VGAdCegaXK2ucZ76/4h34B79w9trnWCu4rDvil2YZnxrmPdU9fmPzKrK66bG2
irNXQ3BNSvPqSMzjdD2syaqBqF65d0AABqwccAgqMf6S+EZhAdgjpQMirMuBrVgxcuTAGIitwLgY
pPFomzGBLN3qYVXuIy9uJmYDel46cJQKnf0y22Mk+sk92OjCAaAbef10xwf+AxVykwkH60UJQL9s
4yDE1q+F59zYYw2Q7jAmcKIE9nrEUHzCbqk2NCeAOraD6gfUSTZ8SC+2lHvLBDAoZVx3cC7H72nk
Yeocoa30qIuKx2ZIaQgoGcAzwB9Z3RdmNdCG5vPL1Om71VlTe+VPXW2z1N+6eF2w/OdwnCJPtPNe
1cVNPwWPM10eOuo8ri57Dc/aLGU0YEF5UERoejCUZt+7nWX3o/PRQbL84i20p2gK+I+u6w9MVZB2
Qnsl2brxuWc0n7wfEA5OKaZcjhKY++v59Bt5SAsM4csOvSA9Xhgc/Ec1dBpdICB+nWn+CvgvAMFK
ODEb7k35VQJkH5Vq2XllcEDf/bkeH9yJg0TiB3HVrWBmtFgCi+CPVmhyNgHdiIbLGTUNcANtq+OB
V7e9Exx8399JY3cnWndHB/lEQlZ7ibtC3+nhPDBRxkBkNOiI2gmi+E6KFcsSkLJA0CCDWwNedRNE
eMr1pCw09UK7QD8bgBP4EWSj41rRPNyRxgXf+onumFY0Fno8lsGY+hDqEe33doHk1hIIhbFPvg2l
DY6GcDK/FfelFy3AfCcXWe6oJ/sq4Dc9FPBiJzR3dkNYNPfWefawhNSvxTgn7D44gyscAOBRmv8E
D1Ly7z0CaFHCkGeTX/D3LxbCZ2SRwQD5Sd8wItzBmZBHdHg1ScecN8zeb9lqpcyV4Z4UzgudFn6a
w9RX9lMfjG0m0aDwQ/ZjCIMHgcYWqh2KCLPiw4C35dfgyXAWonx3Ux+osYRA9DCRAIRG42juJGQ+
M77Wu0UScNF9Esl6ukSrMNIVf+V+ha6YN5jMjHCi0AyFXBDeGF4DuHCJMsviqoj13YJljyLQw5C9
qvPJD55HBa/DwIFWKTHwWpu8MgaNyVJNFZc9fk7J/rj5et3JeTnXjogJXWEhRPmPsiy9pBmHFFCW
OZ+F0+MPd3ViaZeAFSGGlPSqwQpFvdxPjoOmTGgfrNoFgz4E4A8ndIWm4sRPq+BWyuEti7hRBrc6
hEnNvGGDF0BJRAWvyIVNpzKGgU/cNvWSKjoTDFeak4NT5RAUNG7U+r45w5yPArgRsXrbLiDAbUzU
/zlYLY4fHzsLvXYMcMwLfLS/9Vb7pecAa1Po2UcCPu6MjOmE5Vfi/VVl90OU+lky/ESLWEQENh+V
v/wwCZYLBcpebvsZvizhcpKdw6KxHJ5lYQPf29VtEqx1mI3uZbslemEn3ox3o7Oemr65IRxAYKe7
D70VCn8hwtVAfORz68l3WJAy6yIBAAAanDmSElwQsCRqYCpHUK7G7z18ANIOwzeMvh4s7r5Ata/Z
NbRKuZG/7BAnknEQkB2dSuglxBMh+xaHkynIfa2xyEuclUid63ffAsymohIRpofZBBeY00/8O8g5
VYRxlpM5tDkx46I8Cni7Ay0imqXV7CCk/22hS3CspxFr+gdQ+hXYRqGFjLMFwC4cV0iqkjfjLwYu
bYNJ5FbQ/VxvRzBv1hu2BjgcbXT3AzvDVBtI6mG4b6opow0Iy63AzQTcv5nxP6E8f17XCR29IfhV
iXpPaYW0Z47Aer2csGlprUnnvfSBdcdgOBQEao2mFRfmMEniDCOTgdqvooMimgvodOIzfgvXTUTO
Vt7bY8OTldpbDF2zL8M0vEyu2NVld2MK8WLBqCMae3F05vGpHJFc8UWlK5QG2tnbCVFjN22mzoYC
7s+h3zz5un+fsVli24PXvMHENBe27HHGw6JpQ2AFkOmmsNob3xP2YdNHp6vWwxC4+w7zztjrwl+s
reIAHwJkpj4pJgBzhtU8VaUIAefMwWPFQe0KltntEjlIhS+gWTd2OwlQOIW6ul/176FYHtut0NgF
cN1dcJ67UuxQatO4QqkGf4UlGzfp5DVosOngy5vNuRwjbC3TYht+CRTo8UwnOKW8+3KaziDxAX5W
cL5za+w7X7UH8LW2Ct9a13trxSHmOxsD2k3HbGtfB/mjhW98XNQ9jQiBH05rAA/DMKU37Z0bgBGO
mPuVzO2ELIOj4VSORy9QYxpWSK0rYpBlsHtWC5rwrf0ZKiPRX6veobJuMm0fJ5xtiSzXO6+BYlLr
tyThYL8DelHHLlv0ofCa92V0YZJlv3uSVee2E6fJ9mMB0JoNmvN+0/A6Q4s4alrpRPPENNB4YWKa
31NPqPpJAea3mZB26TOGi5q1U7wBKhptXetAx/LZx54DdMoc+maR51oA8bWNAy7ZyjvdF9MuQMI7
bTxE8OqONfBvUci7E8y6MRbz32lYPEoDO0jW/LTnkUVgfqK1WS0rcHeHcOCHWZgD8eYwKkvrGeCW
BrQzwDnRPoLIwt2ws907ad4t/75ojoInG9SXyggUAaKjpb9T8qkrvqyIqfQnxbYswimi/csa3or5
sWRvGx8jX6xRI3+QZYigVwZCJ8fUt0wc0C5LyBfS+Rs0+MCmZHRJug288c1PnVKcAt3t127a1361
L5mft/a+GccTyKEJxXi2G4MjTvnzMoPRh0qmD/3jSMiNtXS3C3nmm7xtyXRghbWvap63TO9Bjr8t
W4S6CWgZoFiW+4XPGM5WWeM2GIqQk0Ork9M6u7HpbyzHyikWG8AgmBWSvWPdaVNBhBPqM6i60FlE
YewfWgKJDyfaGvsgnfA49uuhh8eP4e84TlG2WpkLyxELJ2owzcgKl9SteSa7PrE86K9D784tyqOg
zQ4JHTBM7LE2IHd3UyKQ56CltCuCBcWLm2lzCXsZcbwdX6ubohyfpvDR1+rdMgWIYfS29MpHWNCe
nD5E5VfE8P4+Blt7cFX1yP3m7NviUvakawEDLAyYufBO4bo+YBhyMxFEL0vM8WaRZ0rNUQ/kZzhN
r1BeekRqcwJLWJrxBL3TvahagOh4HNb6wWXqCBxDVrnkXHt9LEvYlcFbg5f3xht38JnZlSx44FSd
GuJ97Sax9wN5gAPh6zaIry02qyPKZyugXyBZwsizGE+cYuQD5lG/LoeisnYtzsyC2C/gYB1se34C
DMlH4HHTEKK1m/8eFvZ+8Giu+HYPG97dNMI/BucOg39N1QcxD9B4xlykqMkPacOEo6GpJsF5Dbdk
rcvTqqvjVlf36FvjKCsAybtdepTbsx0zy8qoWKJmC3Je0bhwZWoEaEJ0ixRi4cIAqm79oxIYVk1T
FMDVzKZdPIAiSXyT2mEbDx5ipoKnmvvLI4feUzFAOHvAGTD7hXj2ZuXOgJ9C9ulObha61rOtYzeQ
KXghgJ9d+HQI1gFNZwdGv0QducTZG7bdYxW4d0b6502kCvAkXVn7eZYANvpZ224HCJcky7o+uSEG
VktehDIVEOYiPtB2IJsW/hoF7K1UXW4vy0Hh1oUmKaQd9xU4vBPQc7x3AUYCQdG3kg6NIYy2YaGG
m5zL2DUMYVTHHQ6Nti8Pg+9nRTDuJxwIAwYRbgWRHFjc113mDP7ZcZoDg5YFod2+6clx4HuQJg9h
5WSjBSPPwsoLv3ug1H/aUFkPXrifR2sXwOXYQzY2lSVOO2Dt3SadQZemXbvr6vWWSaSSOGyBM/Eg
3Wij3w6yCaJYgTNSSSgE1dOecb1jQxNLp9t5I81W0Krlis6HUyXaHHS40xD8hkdvVGD8G1jf7e2X
FmgBoKgArSEeZi8DcDhtNghC+wIAdZIASwqJepykA9mxRmU2b1L7JqguZayV0Blyx3zOBZBNsVdt
h2FAYePKA4ZCID5b0IR3ImN+VEgOOK6LF53WEOewAT+Z4Nkq5Os4o1cclOk2lalXbykGc3f4UzJC
db4UJGFNA6UocdO4rxCxjAt89BoKXcSUO9+ncYBGBS+2tMcdiTqxqlMFHztU7BEpX9fASYS/80eW
D3LOYOsbF7SIgsmKhdPGPXlodYuWzGjtg9pPVyJeClPkumhjMwFNYdaDaFdgWiZ8EMQNDBZc7sUk
sGIrWKK2AW8aCeqmaMZVEDUlA1CkRK8ABlnwDGmevL7Mtpg228GAyGkxO4XzaAGu0NTlDQ8TSAQD
8MOTThIUsSoqBEmtAp2jlXwH5ybtAp0OQuGd+Tnge69CDHd21qwY6dhnBBr0fKZkEFDKBd9ed2SP
PxiyJPD2URbSHSiuwNxvBthCV+iQl3CybPa0xp1Aab4rgCK3nQQMxESH3TEAmSbEtSQOPUvBpnDh
8dBPSA1HlNzOrpZ9FlhtBiPTYlMJmFyQ3CSxC+ypSHTxY6XTZT3guENfDxzzYn1wuu/B4kC6Bmqn
IAjD+8ppjoaGuNUwsX8LYTyAUd6iVDVznfCfQkP2bPV2Q4eEqEfXhXKY0oqsWmTCBY1tHwUoHg3Y
2qirZsDd3URB9KDlMsUqyG0owIPol/qAtMMLPilpnRFlx8HiHiQECCG7Cw/x4aEdO6TKxgU3w4Ze
N2QDAL/lqr7h5XZfK5ITqOho1+Qer58cse0ocfYTQ9Ugl9ctYLczYLP11Edybi7LILMA2h9dpLY1
sL52rhw7s22JSTaIy9Cb7jH2LKY6Hxw/mtcAmIgucVbkSHg+1m837dbuIH0bKQhV+CrVm4gdgPxb
lyOxglhDWMSXAIos88YxVuw6iJYhh+BDAXYCwPqAkRf8ZlNl2q1rtvgUkjuZWeeDXfxaAv2A1YnM
IsjWwkncRaZIFWEgj62p68T4XloirqcygIOJYfee9Qoy2sERzU4Sfz8O283I66PA6K3UiPfuRR9i
jbUBF82qky5jDToZm8pIpQB+5wcz9I/zgqqLcxuUlzbe1uC99dEwbpYzmshH1dvQKEKlaC076tYA
7H+TVXDmeoZrGWYrRbFv7G7XdkEGP6A9BN3TltxXGzQWyA5CPGk4tydlV0e5kSNqnLtmdPZBIHZm
eheAHkkjbi3+/5g7k+W4kS3b/sqzmiMNjaMbVA0C0Tckg6RIShOYREnoAUfffH0tROa7kiKZot2q
SQ1SlhIpgUA4vDln77XNMxvdXUQ5uiPYVSa8FW2+9etlk8q1zx4jsctDmow7Gas31mtc9jcqjy1g
LewluhAaSr4d3nLIVt2BzdK4Dm8Bsiz8bhUHJ2r7X+qyf5yawWsw8eV1v2lFujLqciWcaVOlAh11
5xH3tdLiAOXbvTK2i54TfdvCUjOild4U66aR6xibqFH0N/HIuT0Gs1hXksTLvpL7H79UiSr3jpo8
dFpRrjEd1vvIDek3zv/347dhmA0U8v/py5cvXP2Vyz8z5tNf/+Coqz16sn/9/vLlH3/vnS9fvtEG
rFCI0dpRIOsObpD0h8v//fjl6s+kH+EZu3y5aig6aDH44B/fI6aeKt2P3//jv3P1LUKfdg4muu3V
n/90uat/6s8rXf7w8neitFR3IwLFH390+b8/v486eFMEDRKalNXOCo+lMJ+03mw3Zqo0R72tzrWB
17yUybCQfvNtVLpHvadC//tm0ludsxm7Y+sUVlgX5q//pC8TalgCF6Ir25vWztE6L0igSinmOyqD
t7q/DuirGRCHlo7+2a/XUSFm6DJtio1fZSsU+AtL7cBWpc+x2a/tfHqKWnqWU4WeL7QxN9QOL7ll
v2fif6P3ztUxVpAp4fLjXKkdcvZBeQ6PZaPqkcuBkxNfWbqf1So9xm3+0JrkFTjTS6oSbPH7B/13
QyTwVxwLCIPmlErVvRIhjLLuoqGiN5oO6ao1m42ugMQPQi3xHEsLmDCWSYHNzEjNbZ3MCu9eXWiJ
Qw9lPiF3o3yYpoZdFcf5TMR3bS5wWeWoaLMkXvhN+I5OY+6ZXncZf/y8mnrV65RKjn6D4IaNXTu7
WXLuO+Id7dYbPetZBsGoICoU69HVoAgmq0zhphQbc2wOucVZ6MZQxNKk6v77hz/32f92L7MtUINd
ADD7qj+cWW4V+j2rkJNU1OFhSCXiXNA7KuvgwB7vHa3Dm5cDBmihHYbGcS0JmtjhVYlAMwlcyxvS
01jkS3f8wC46QM34+1t74xm6xPvpUEiEQKx/9QJXUTqNOoh73EIs3ROZdAACTJiSpjj//kpvDAgy
mhBiwNmdrSdXVxrSfFIlL8ZmiAAjZJT+9cZ5/N9d46qzHEBItUIXwUSMMy6lIozFbPX7S8w/5tVY
4DYQZJAVriNCupoCMHyxRHdKvmlc9ckpoq+dFNtQHd/jMb/5wdAmn11KQCvcq8fV0RwZVIvr5Pb0
1GXxF0RFNzPfD5DI/+iWflzq6qnZIuhKUyJ/kKmjLKakW/aO81hmwb8/JfDIflxnHvc/LRZKPxqD
XXJLqjDPqm2clSx8T9L45igzYcAZMGzIvb56bO1oVZbrz5IZ21+1vr7Fm/nOVPzmJ4Orz0XDMMdc
X8lXpDM6tOm5jbKfKCiNSz8319r4yq5++/ux9sZyg2gbvxBgS5NbuppD1c7NUyYIpF5T+j0cCSbB
wC3CA5TOzLYeyjo7Tu57po03b48gEmGgU4EKfTXZaZWfWoyHHAaRfCjJhphmc5aRruKue8cY9dal
sGRBnmZQsIO+utSY6kB4EouBN7k3rsJpMdBQOEJ3iov3sl7eEG/N+G0N6KIN+Me+fm/7JjXdQs03
ffqUtdph4QT39hTcJcE78qa3JgiBzswW5uyF/ZtQTasKKzC7WZ+XHfNBeS04IGV29I6/6q3L4G4C
fovLlc/qamxQL8+cgOL8xrChKxaDV1aBZxnVe/aFt8Ygc5CGK5HNF6baX1/aMh+Y7HKuU9ezBYca
E9ey/Ici7W9whoAISw+BSgwjdTSrLqmJWN84u3XC2OhttnVKDOuafejNbgkH5Z1X8eJfuJ6NyQZA
DooaEujv1ZQy1c3k+CmDlZiM8wRrMZArBbKmLc21Qv0GwSKIRxONiUXRG4xa/TGhUazEJIpbSElS
L2mchSizxaS7m6SQS4SG+zYWi8EI9jkHPsVOthWN47ns5Qi5/v0b/nd3CFbEn2/gag9Th7Xp1DPe
KuiwqrCxpXulb4T+dTAwChmUm0S1Enr1zrI/P5e/PTcg/wQ44bElTvvXT1XRs9YqiEjYGKGzcOZU
DvAaCm3Hofhuo87+/V2+NVbdn642zwM/TfzZCNxJEnG0Ea3Oq42dtrVJc3r4/VXevieDAh+bZAzQ
VyM1D5OmdgYeJal8i5keNajhJhBHuA5eYdnvDL235i6AHP+62tV80qELiWXB1Uzz+0jDzzbGjak8
hfo7d/X2s8PBo8/WUTAzvz47v6OynUlKC44yrpT8rLoFbIb3sq3fvpsfV7l6j9KOTGDb0nO0Zx9x
QBKa0wHaNFea+F/eztV4l9j9u9HgQh2KYSd7TfWPZqm/M97eHAkY3AyO2CrezquzEou20zHHzxua
eqP03w0Lqo1Cl0gjVrV035nw33x2P652zWLCPBK1dc/VAlGvhsBF+gN71dEZ5c47g+7tG2M/gKsH
Cen1YLBKVRqqNTLdGR/bEMbGc/g0v0uZ85518c1hN+88/rrS1YCAjumoHb2+zWjry6jfOwXJINS2
f//KvvnoAIiyn2ZRBsDy6+CucyPy85bR0BTneX2BhbIyyqfw3WzGty8ksFiQBsrh/ep2AjHauWWz
+qdBv5SFQ0mHFl3Ibip75wjy948ItrNGjWC2fdKsvppZ65gDHXQHUgkUez0zuWvY4g1WSX9Z2fm/
vUHkYtDHVKa7CyDz1+fX6TLUWp2Jdb4YqomnLpWbUAsJGAw3mXHU60MOsPj3H9rfhwYXpehjkWVC
QLw9P+ufZvNkclMMUfhvi2RaqfYztN6brH4vXvCNkg+XMVmdyErnBCSuNoeuhg7QzvjI7MVgNqus
QGYDgDr6pB7p+vvubmCLkdBpsNP6Hd39m3dImQBQhKoyNq/m9hKmmBmUvGaEGoIHxTuPWy/rh9X/
4EFaXARzpoOR42ou7EWhBAFt+E3go7Gh+THRD1CgK//+Mm8+SRMUiWtQOIKgevUkk0T3Xb9LWez1
Bj0HDR8Fi/t0X1Sn3NioXbgkXnthf1efi/Lfv0UN0wZTFZYd3LlXl471Ik3CeMzYDIMWL5QjnzRg
4/ydKfiinP91P4OOnOaoABSLp/D62KdOQqmjxMk2ZZCpyGWEl3YEeypDcauodKMxP53ENMktDg6i
wEwqYiKqQ5QNSIT1WEf1iY+8iabXyMCjnzi3hts8pzXPpRbvWZj+Phnxw7LzdBFaQmm8tjAFeZdG
jSuyTRvr9+IsTBJwe/NO96N3fA3z071+KojsdXq6YrbsXE2v9PhSI7WNDCQ1Qm7H5IYjxXxnRf/7
AUEziZHmPwFqge3kr9NB48QI+psp2+juyFv6PJYmHfxPmYp2cSxXOg39XORffj+m53/06s5+uejV
nVFuQViG3IIzOMB82AeG2aMVpH3PMcQto2VV1B9/f8k3JnY8hbyrjGf4/dfEFNRdqt5ZHZeUlUdc
yMY3p02Y02aLaMBO9Tt7mDf8VhpWEdYRCz4LVZOr7ezo1mFfqVm26adsUWv2GqUBKX0BgMdyhWnV
s8lnGMdtO9qApt879711tz9f/WoKbC2ZTNQdoaQbvScjFNndsIpo3gcI65PM+nOe+Cua5u7Pj+4q
5ebqt/+1+VbMeTH1rwE3vwbl/NcpeuWjK743v/2uRzwWRXb9LfNP868cnf8bwTkmr+w/B+d4Rd18
/n/30evnn8Nz5r/z/8Nz9D9MSqnIqjF66zZ2mh/hOfYfgLgskwoO9dafs3O0PwCVwlvGZTy/ty5/
56/sHJNUHTbN8IBnOBJpYP9OdM7FYP7zO0qdhbKVCYgKzjK1kKs9l5JNrZqObrJW6sI9Ksmal0c7
sN4eDST/FhrkFQXHfhHlTniMDEIi6sp6DJUaIcrYE3wfiB057ne6AqLZiFpmlgnBkCMdOvLnwXQQ
jQKIzJHbH3LVuaUfoLzYX3964H+Ny5850Rrq3Ku5hnBMyD3cBk+Zx3MNcOCcnNZh2egr2asr0w8S
T0UETBhj6m+HXr/LdTBCQaBtQkxtp0ZmYlWCAlgBx3iJ1c7cNF21SCUKHvjve4S2MLcGzV3WONo9
XU+/J7pCO9i3FhatVi+iJLDE631w3ehFiSNtqeb2ahqD7pSF0zEu6mRrWOZBDWDQZ+xk2UUsYnZk
t1FbmV7ZITqwK6zNbep4qMh1hNttsnEQySM1+xIl1ffSbF5DfDRwpoKvoHBeWqjBq7BHA1AMibwf
w/HWSbWzbQTKLfIjqDhO8UUAKnqBG/fBfHFBTn5WJmUbzValOIBcF+j4p3XRozNxyiOVEq+yvhiJ
ZeCYR2t5KtmbrM1gRCOpTQExFMmHqDSeihDZeBgjLWmneB1Y4jD6boWMqtAWIWoXN0EgZStYxVhd
EtGDKuztjRtFmyI3k21ZTo+DBeZd5IQeOF23TdBqWbWLdSJAJ+LWsMrY+NPZz6YFOtto3cVZ4hlt
+Nw4E+m3hFwstMH6XKmo2Qs9RDyZvAqls7cO+inqQPw4J7t3tFXZN884Ij3HHZN79tYNC7iP7CPS
zQOensmzlYBtg3/nDyZmD3rdHknp1TKIg3TZT+6ukKhUHQUnjI48HvW+vDWnFt3t2DebNqyWbtUe
az/5UNvZkb21b+vd0eoVFXXLM43olucL8lDNhECdZ8SYBNDpdRlcjx504iKlHbGQIoxXrlaOa98I
kT5r3IJoAk9JQQH6PhWvrjHO/lR8TBoUiaZ00pMVi62S5HccJlzPUPAmOkiGyeEol1rWtrsoQw4V
9Ni9wk7N9qaZEFqQI0L2o30di+kIyh1CopZ1txHdaPw0OKpSGd3VQ4b4LKlYOWSzKTqj/Gg16hpA
d7w0c1qWRkjstZ6BVUiyfM0OLWYoF996PfuQUA9+ar6bYYi+zrgzCs0bfWBRbRbEaxQwjLZRLVZ2
nhJK4kR+tte0LN9PYdlxLCm6fN+2M39YJ6uld0muKQZ/YTaDO3lV2tcrozK/R5ofHkpV25i2Bt+z
d5ajth8B+p1qadQ3VRXYu7xe4VO5pf+XbMbROBZT9JH1+lRq1lME+A7f2ydLh5+ueHGXITYzHglv
OY3WXBLa9d2hmsLIa01EvyECYLwf5aIZMAMMo7u22+rJz8VnKdQPtcy/so2esybOddxto0Z70XV5
V7f1h6CBA0kDPIfcsaNrq3mxWltbI+XCNk+7CvsPfdlvSQvlNXC7HpKNsxqtWYC/7NKKMeCe1ZQP
Cc5G2eKvFElzYh0/D1FSeiwHG1uPdk0xHhtNwcAtioPqZikzlf5M9Z5wSqO+r6d29EhvfbVhxjaF
15X5U5Up5374RJsFroNprN0EcrCN+i33vdag4ptyAKIUF9uephX3BdJWe9K2IuAtHHLsbAUaFHVs
TU/lvOf52UuAAxjho/MaZJ9C2W8qn0zsWP9IqWCB5agn/ETFXQn7YHLtOyuz0DxWeKPbcjuk2iEr
Yxrg4lPXy9usgipSy2blV/FmdipNPtD1OombrW3Vj4Nio/n1YB9tilYtPIv5B1Frf8xR10tmjHWR
yi+zvCLUKwiso/2lH8gaZHnysICRy+aIL2rVf7Jt67XI4oNdYSiqCx3WlZUgiTIrQiVUHb24eaf4
7Q2GK7kuSltiEqw/lqqdcRjK0B2FE2w0ZiE8/cYhSLpyW9Vo9614MwkZPOp1fq9kjruaMLx4l5WR
zaOxw+CI19+xknWMlwh0BAkqohn2aUQsU4fXaUFizrANQQvybeRLBYkSrAuZHoqimbhi3z3QZHaY
gmr3CH2ETJshZE0NCJ0eCezpMnsRFa2NbktmuyCkzakgv/iEMOqlUbTqocCIgCmJiaRSpq9JPDKb
4jN7iAaf1MS8V7aTLYqznvQKfHEf7ngdBOgBtH0Wp8k50dNdUMth56hptra5G4qd4W0+kdg3DryO
Mgq2mmuADGwepaPd8TIZRwR3u8kcjbssCLdZKbWzdNpq2TKzY3/sjH1QmWT++obxbIObhPof7Q3k
UbNF9xj6SoPv0iEMiN0J2Uv5LIAF8N/B3F7WiexvhWxazoAkbgRVnHrKlI2ntpPGMhK5i7Uq6lYY
98ZbE+TCmjHcnVJ01ujeccdoLbU4FJbxQsPzex8kAbOT1Ag1QCVOo0bt7mWqTvtMrfE62tCypqRQ
9pBub1pMI/e5VlHkTZVHuG67qfenp9GfELIhorsZBOlDdVDC8EnvFLyzd1FvEIuE136roZGlrR7d
Nl0R3MXYum0/0+5tjVl26Cdl5cdfJ6dQz9FU6veqYDNQxatBIW5XANS9zcpx8og2n1Z9GYYYWqJ7
PSDH1FCjfmlXWnVGVo60Oyfux87OIp3EIZ8SybhyittsyiqPc9Omq0T1pMpgqRC8JWSJQFo4za7q
Q5zEfmzNPj9kz/U5RXYJxfxQlR9y2Ue7rOT1piDIAhDVzqoZ+nWROD6ra+JTGElWqL0flR6zZiVv
GKjOSklpf/pQ5KYC5q3aJZMXN7j0Ggd/i+yOTahgKWvggKnzGbR1Qjxy/kM15ttwcrdxFleLDLXU
wr6xyvpoBeqKIPRt2Br8Y4iQRxFlS8c5aU40K5PZdozFR1Qb6x5/l1uiqzbbccM9tQtpuDuTSA8+
MzK8AvPOHOJdadeLyi0QcOvdgCk0rVh/7S+13h5jOZ0CXfviSHaTrvya5yXnuQ5dbFIWe21Anx+b
zTpXU3ZXnYqbRMf9EbZfG0HPucMxvvQd7O2hElHNwMDsWSU0AfY5oENiz2r0UyPSp5b0qsmPH7Qk
x4OksxVpmx7DheCM7E8C+bG9CqJg1WrVjSYFXNYBpVCH6bw0vouEPCtp22C64P4zRh/LsGPr6PTL
augemyjeion4pGogkIe8M9S9GyeuUWaaWGAVaqsJWMaFqjjboHHvGxE9ZDLWMSxH+EsVbDK9sddD
Z6eIPINNqH71u/prQm+A/DmyhUQen0bN/iwtqWDbbMgWgGV7KOtPk0HQVnw75N8yvz1XLSJ0tPEf
sLMfnTjZFkFFWmUwrltTssZY8auNTgdDHcJ3HBJtMWre0FSrVhZPqfCzRabGz4SanbW631Zj+QwD
L8MqZe61Mfhs35daARUrsvAKNP7nvBseBlK4yupJl+QgUGHhRodHjju3mFNueWubKEBjLU5m3d7F
PUtgEsSNF03ErVkRE0SwdROlRuSOW3sYOn3RyWes0NEqLAxCqfz4LOPbTi2fJtvdtCk/bl5qwLAj
XVug6N5qCkaIiOw+OJL0aYqAeSVtNpwS2XolbJaTWD3Lmgp3HmZPNN7YH3QgpfpmvLeQXsTUFnYd
2bqVuTaVisQhbdobot6zw4uWFLehLvj8JChTjL103ZVpJ999vxaeTisbqqDuYTLpK3xhU/a5UCJ1
kQNqjPJR7pgANd1aD/NwEg5/gL3odSxT2voBKQma82iMw3QXJaz6mcLhpOriyVPL5MTOkaWt1ZT1
UB9Vul7nvgtUrA0OySW+bxyajiXazyrnuTG6YFX7cbQUhbGderLdbVl4bu6Wx0RV27NWpCdy+Raj
L8VLGhTWbgTxu2zr1nhJlGmTZfkzyid56vOuuZOm8VwA7Cn85zTRghNKMDIN5t/6va+tiGha21m4
CzF6eU0Op9jLyHkebTHcZC5WFLP0zz7u6b2bNRF2dMU9uxPa9TbJx41K725NNalcVpwBziCw+IXt
MGf/yNz0+vjNsnzk3mNwDGy9PSm9uBmZs52xLx+q7lvaYvlwNXqyYXvX20H9QKxe/ujeoxH7StxK
cjMmrvLBdspH3S5gryfOc1CSmIdDhl+y+Fue5gDi+4jIZIiSfLSF2JpZG99f/qwLjaWTTsSg0eSO
hIjXRtSoS9cXWzc25A2NdyYUlOJGOm270X22CrPZBv6Eg4wEamIXzp1wX+sMnQ0G/48yV1kiJ2sT
TPhAsaeqH63E0Ra0S9sbnS1vNfZ0/kJitmC/ckCN8qO06s6zBy3dlVPXL40a4nz1UvSldeorDHV6
rzyXSUtoUCc5bBjYSYAvWeoRE8Kw1jpbLvG0at5ldwSFmIk4S8Qh0WNWZ3O4GUVKswdjWe7X9wrD
CAEAr3jS2MYDO17L6qON0GyDMerlmeh2NUjLFYGZj7FcFVkSkcWV3dhpM9yNPqx1OPr+shzjfnn5
q3ku82XcftfJtGMduy/qLNqotmLsVD0/QYdt15fdWiTabseHbvv6K+9dtJhkaq3rNuzWAaZCB7fe
mOSgiHWQ1FoynJk7yZLB5LceU4E3yZ4IG4wTO3s0oqckGDZdHmcnP9fYPMJH8nxc6l9LmdsLpQYF
UomwPiSdtsgZPXmmnnkYzlKpKWUY4ZCsE2vE5A+4atMpFhSU3jEXRqAZN5VQb1VNv3XnEkwzFHPa
ZYXl0A5OGjADH2FCom9qoVhY2GW+bcl44WBr2CsrxdffxdoLvTG+I9erGRXgbhyIH/gPsi+5rL4W
pQnNjFdxPq9mtgNmpXOnm4anOEgoDHUU3M6ySPwPGVeJ160hpv3YBsD1x7s0cO86vesOvvCH9VTy
yZINd/no+zHPFp0px6VTVl/zKZLrLMS7OSRatowaEgc1n1TXiBlgQiS+bpvZwyO59z8/R4PNQDbY
yQFVcYhYv/UiLPw4mSaoFAqxTg5O4aCy7y5/TDQ1qZKTctbI04DXyvhyXMRzWgdFPfblsIxSs9/I
EVOPVkGZz3TPjO14bRn5dxIfUy+frNoLBsKg/Gy40afUBblYvtbY65eq8liZjyY7cC8oXY4lKdgK
IyjDP8dcLRwTJ5i9gHntE+HQ4HNUnHQlW2dYWXJqtn0Kg4atArWncggf+ipiYR2pS2Vh90SEBVuE
Mn0RUGfu1dRcRrHwl3kSNYd4FNj5tNI+deW4D5WppN3cwGmZOv/Ono8GQ5a/Uo4E4IG2YoOTpFP9
+tZFjgvdWEzz57Wzu4LghJQjNeC/J1mE9r7X0m3HJh32n77PoQS8jGm1rRtTexzdovc0fHNFb+JT
y2DOa61q3NiXV9MmkSYLIWhkVSx2lykhC3XiSXyMOk2TPljZ99J3nePlJUe6eayMLDnGFMZMqsl3
pXCfZUXZTJHtA2F7+IdMeCHVkEGW6cPuNEzEZUQGIQmuaCCixJq1U5T82+XnN32tPiuRucqyl2Lg
zBPZUbvQRPtgh65ybOd3J0NFC4SDaakYXOENfsjPaVaeUmgcnZVBOWABI3WySrRF5E7QBHtlXxXm
qtAN9RQb6jpSmvg4WA9BuXQ6w9hVrUNEajUZlIF4iLRTvqT1sE8G8gJ1s3JvmcJxN8etOBTKQ4I1
dWWrdbcvcRZ2tqi3vZNy2pZnA8vdQfXHr00j1KMMVhw8iJFMEwfwcCE3DRG5nl4H902pRhtzsh5I
R862wzzxOtMyU1JtB/7h9fLsGWfP9agb53Qq59MZ6H6QVnd62XP4BKrggwVIhyEidXu8CVztO9if
AqM7d4AG3NiqSk6MiF3buxLTDIF4xSlV0o3KJvpsTNMqz2Fns9CudI0Gs5lOzY0/JI/QyTKSl8YW
S7eMV1FJX6KdST9BExCRO2Dir/TJ61JwKHHj3nGA5iRCpicmOdzEzNsiLA6OE3JcMxvII34gvMht
Z8XB7BsIbP9er9UFWV5E6BB+sIwzf5c47EWbvsxepdjN4vLQj4+uWmkLggNqyjHM8EaJ3dSMKZKV
6Rcku/IWFDeMugDbxdCPh1I2IcVfoyPJ1KTCN88SbLDkx6QTxKybRIRZkYsN63taGeoxMYOXMm2I
RQmi+CA7UnTtsSg8lZghL0yJFsv7vvD6JiELajA+G35a3wbYzZtKD47GqG5Jnq3OOslyUhnuLvN6
2tirSk2nDYuMBLEWddi5+sa7fKCXN0ZhXx33yb1a+e5m7OJ0Y6jxB0OlPgkdBnkffHyNdWgp55fM
bN1j4IoEzx4bUuquYjdFw62Z1IyDrj3ns/2gjPFLuTnroG+ZSy1Uckpgib3pfUADBliFXZYHBANH
RoUMKGxXZmpVCyuMajLqzFXYqKGkeGlw8o1UhPZODFJnHkZZ28253MMIOjnfUiMEYhTntAS07IuD
c3ClpS22xaSXz7q999UR+19Txw/9F0PA12hzO3z0jc9aAxdliLUaPpj4aPeSYHoW0sUQjlufehcT
OwOcwAfmL8jgmy6QX5Kp007OvD3uUkqxLvWXeT7SJ5uQG87+fz5Rpe3pC8zGrMuWAoBEj6vScSGR
orWTA8lalxtx0jTc8HLeahaw+LAZqKe6erViZQqWpMtoe1KFKLzQNDiUCoW3CLfNQ8n4Z/gVcg9B
J98pPEncS1Vx0yhpuSZMWlCpU3YDfupDZqe4/tLKQk/bczz0Tf27mWfDqcyd/lRgZVtPWddCFxXt
NglaA3i8sUkhkt4qzBX3iqxOCaVGiPn9sQrmEz7Hey+uVH3LMOLziepnP6mHR3fnz3NWILS7EkpJ
6Pg3oc1kQkHmNtJtez8G0z2givVl8zJAVuKg3h6o+RtLVYYdAcJjdWZK2PmB3t7BvwqkoT5RMgNI
1vIGmWnvL1KccK9J/22qCGKKSqnege0BlOYqT4kkl9EjxLa4D0eMthoU/22qyk/BjBFQugEcEZbp
Dsbhos6maX9Z8PGzbWItCk/RFwOH3s1UO2x1bCVdKEhC97lKdcZtZYwrXcnXKaX4vWuwMwDkip3F
h9o+qJ5vkqEZ+tT/LW1M11rkzr7cPr8BnpNopXYEePE1xRSBRYfE2igEHtrU/CzzumEQ5LSxw3Sd
4oFPq5p8+6qyPKKYiiVJLk8V1IpEORWRJs+NIh8zULQwY3pilUfCxmWicZHehDUgG4JYahZr6nXh
IRdRNdv0by8bTwLn6wMNFHYCMOM6S/lUN/lNQU0ZNAfDPA8D9+jOm0dFxNWO2EQ6AIp8ip2Jpguk
3l2UxFtlGMvXOGVZxw12pMbvfyhkRqxNmN0rBYc3A4ndaCT+C8V3KvoAPYyusm6Uuj/n1KQyyvuH
aRpew95VdtHs3LcgKdwyq7LfCEC9hKVmHlh3q0U5ZeG2NsUcE2BNu0g09jmWCcVEhOGd8dy5VQOK
IPka9LRnamyO3mWLobmB8cEsuRgFgLtLDbVR8p0bAW5R+tzlfKzZ4M3k0k5AgCHN6Va2n99nbn9U
SM5aZ+1wq2G8N/0yeL5MzU0pqZkYQXZE6DcTmurZbLUqdbs+KbqEU4SRu+qG6FaUYrgbBihnmBzQ
QsT2QjdScaKf0FEXj9VlPGoFpvl4f/nJpBmIJ7evH4I+uAsoah6iGP+/k6xEi///slVKXPyzwg1O
zVrMY0V8ovd2HOqJ0B7YbRqkgkPi0gyZbCnvsi7Zp5aR3fUJfa8mJMS6FOkGk8Jw10SweWuTzktW
liYxM2rEQio3lJVP2dR8TaxpFuVyFOoLAGkKkPw8o/lfRBxd6/zASc9YpwrjkiAzxGVtsuj9Q5tU
hPUIqvtmr050AUdlITTIiVMayq3TP1kq6JYFkp1V0dbFuk9d/Gk2Ae+ge4MR/JtWHS+bd5tG93pw
CG/vA0S147TU/exQ1aHBqbD+DqtQ37bCvo9EVe5K0ARLEZkdbiIA6n7lH2xdXfVR66w1ioJkXNYf
aoVyBtMHbdD5XVO0IlzSpfQpN1jB5rKHp4mnUkGR7XQcrQaESRwSxKakK6vTzCeD8/JyyJpq25qf
qOaYH4q5N1El1NUgbZW7jsPQJgVIuHPY7LVOMOzcDAekUEsBCoiXoE66B077xk4r+7MgHFNJXfmx
NznGd1jV+xJfcQQib8VaH26JypGEiLxctrhhQ0G2G28M2ZVeoZu8LvOnU/TE/OUewwZZ63vavr8J
qbCakI6HKAAlD0bDaz/YFKAjSzoS5bUZRz1ow11F28C0onNojebyshcNDPc2wQCBkRuuVD4vyN28
ibn8jOp8TNOVKtgM9K+oRhp7azqMssnuQSP/KZL5t2Qjb2s9fpZ6/LNo5P+gIkSfnSn/LAkhyf5z
VH37WQ9y+Rt/CUIs5w/NxSo0S0Jms+wshOu/1c1//ofCl0g/Ag4NSNf6S/eRF1UT/ud/aPofxhxJ
jciI3E8HS9G/JCF8CbGnjUPQMgWZavjQLoqc4Fvxi6rnx+9/VlMQ+fKLmGK2zToMMJ3B5QiBQuRK
1SSFUCrFzLTlFOjuQq1kuTBaICdxUHJY6w8jWpZFOQyFFw3aAT2/S1PCYjlyjIfSDiHERjQzfVqo
VUV76nOBZ4G9MqFK4bGFkuFwfJvPS5Z4RaCx1KppHUXRSxIPCxGz50dZzHpJcWxaV0bIuWc49xbl
My2+bwo66lKBSRXvJ0noINGG/nCYnJKzC+wqQABT+VmU0S5KuzXBGsvKVTZBtXFBXNgJtAAzDLws
lB+KKms4+6qjl1fTdxyR4GDS7/iCZjbF0O1rAQuAfcU+HToO+g9Gw0/WRmuL1V7FahODHx0kaZ96
v86x1OjBhyYPFlGSHEDUeL1arUfuSUO8aVM1Rn8mwJ3h2go9axTnDsJAEZ+itn0k0vFjNPpHJ9fu
fBXewYijVPnMe73U9BZMUk9X2oDwZ5uS2uY5y7GSc1w3/pu681hyXMuy7K+09Rxp0GJKAiBB6U7X
PoF5KGhcaPX1tcCXWfFedlZZpfWke8KgCjoFcMU5e6/9lVjTpmiV7wzrl7FkDKgU9ddiVK+qRFCz
WvC9O1CoK5ufChXQQ6kofjwut8jqj0LTpE2d4VqlmNlpCtWWjoF9zOBL0E+kI2blNPXLxyRSt/Oi
ngS1Y7efkwAnpK9NybulFpumBag3zx9J2r2FJqRQASayhrqoab96hAdrp8OOTKSl76FJoKlgxSOp
hylzDmYLvI8KXz/OXoKKRG5ojjRUS7ra9ui8yduY5FhR9BttKrzJlnY0YG/pWPlAN/07eXoajlJN
OxSBx8iqHLbI1YkARRXJAYssTpZ529XzLTZMlwLXhs0rrVOAZnQEZ9M+pfyU1QTWg5pJm73YK/BO
Ekezyg+pTbUwy36hk3FcvAPYkcDDtNGaefRgWcLr8/p7FcsPTeHUFLyBj8qSp4/NbpSSk912IOBq
+TA3T3Icvs8NDQQp7y+0SSaalvklaaK9PiqBMcXHOZofw6jaGZN6Ain3LJSqX/MYAYPI+k6WNA+K
0EI1AKyJmsy/NJZgYJHYG405GZcRu47w0rOOYJm4ZXO8icbUU6buS3H6d/bHQEUyVqRynl9NtTlJ
fVBV4VFqP+2cCo4GmU16T8kYWqDcofN/1pz0Z1jG12xp6RzW6g87sqhpxICM288ZxPtmnNr3ONHz
fRpRIR1H611PGBocYb6buflgxfxoke28hSnlLZrVrNUJneS4YCVWFsWTLS3PsvTvuX7/PmzBzLZ0
TOAGOQ1/FblGo6IJa4IDm6gfIZ32HLiUnb//aST/F1qzfzU2suLEXYz5myvaX/+IUNhdUa9T4MJw
cBK4pI+v//1fUNeX+K3J++Nz6AilZVyQDPn/7E5Ychis5qApLiq0x9SUztOUXgwSgNgv7oVB3GOd
PbWxEzRzQxpp49yaSbw6HagBh6Rxq9Qj1nJrKXrSNpQ397Pk/DAqtHuSJQ5ofn5pEFTvb/rfmuT/
Z7LPa/WzfOqanz+781f1/4H6c4U4/NdT/a7/6n4WX/lfxJ/rf/mH+NNGyIlgE4i+jckJD+R/zvWO
+jeAHAb6ckSL93XA//5f/5jrrb+RJ2CqQDtQoMvomX/P9drfLG19voFFRoG08W/O9fJfjzaDbEk8
YwBOeXO6jh2GxchfnCIjGbTaUmY7vZ6gZ1YKDGi522vxeJOcX0UITVG2FX0P/JsuLOwv9t8BZZ2X
EYtOENbGJY36q2k2l+SzlBz0Sc5yDfPLFFr71V0rZcU3Pbc550uBkCb5GK5hZL+VCm3mED1SkXWv
ADsuaQaeVVhwviRAF26PDSwm4mWzCjY9juSDAG6y0Vk2LNMxzF7zSP2ZF8p5VkM/7nUq5ogVxMTu
b8jXwRf+UIOIZhODDd9O+gvc/n0e8YJOMsXIMcJ4q6H7zEvxzKL5YVGe0t4h5gCb2IYlGCqnbvkB
7hPd9otult9B0H5mSUjRf9epSkvBON+qXXhDHgB8sUvrzVjkbzKAzdocCSZCFIWMzGC3Jb7RmAZZ
GSEKclAr6PPNqIDqE7pGB722NrpVJ1tkum4faQIL7NzCA5KO9dT/RPQZhJQN3NlQ9rWt/5BK0q5z
c2k2TWrcqKVtLKX+SMTAYMvKq3bmWz/LAclECDBi40qHPjwoCUudhB0X0sBfUB+O8Modqqbys36h
T02dI0sAWvf2j17zkfPOVN3iMbCJ7itldWPn5gQKEXaNvS/kTDlR0mk3dZqnKBxIfY+GRNlUi1Y/
1ISiblObUArd+gWl3s+BhYNsz3YtaOC9Ard8W5mZ4vbwmTa2/CH6Cjg4XSq3V+kuoBOsQR2Xsd9V
SgNNeuwCyYbqLZfDsqkg2mrStkqnozTGXog+yx0xOmfIvaTScV7isR1dELtIL9X5POUqWqG2fu+e
KVBMVCqd91wnECU2h7dpiJgCFzdN4H0PRSv5bHUbGmMjnaA0BZfXQEMO66nyx6K6JXJ1oYCIoXU3
lj90e+v0IwhsqnExdBYRxydZdbwQMNOYJs5+rAG/rrRbK/1Ucgsl9TCeHCCeMfoJlqTGKdMpejoT
VHR0TZ5OU3qbovCYSlwt8cMiuUor3Gpurw0KjFanCdGw0wS9ZGhYDRabbSnJSZdI7gx38etXI5RR
mUkgwbpITTwo/bDEdRf9Jken3GXbRHN+FITutU18C/sUQGWoHLQQKxplKMTQ6QeiBjDUYXZuRPYA
qvvyxJby1BtNuul6ewcHZc0OmPYhmVQHvZL8PpSfbPonancMm+4jKpLzoDdrvX6UD3Wxz0oWrUgV
ryzvyMulPZWSX2e2+L6zdIDjpGUkX0dxfhrSG7kxJIez10cAkyT7Km0+wjUCHPjBGdOzslPnjkV+
tbwVVefGHLxQFdeo8W5vRkCNhFzdCgV0s9mspMumTR8bJSI7MteT7ZgYR8oGM6Z4Izqa8Nv8UaL0
k7ZR4Scje5cJ7CcHHecVNGtiOon62i8ZRD8DRaJlT+HpnHWkfi7iqc2nAJsiBSassdVCqtJQ7VUr
OWBs/jGg3+RQ7+gSx/3W1qLyCCHUQ0z8tcwd7K1MTwJlYEmvp3QBVWQ6u4jwMCKj0m3czfUVdTt1
Dyrr4RSGbttYPTKoYWf3cB6j6DU0nQlNh1YjPKxCNADK6MtOD+YGjOsc3wxDYrHfS0EDL/VAGQTC
PHnjsE6jk3AopYWxMHaaPgdJmkebPMdbXzrZT5R8aHCSBOYCRL6yY6S3M6V3SRzROEP7W0rQjTvl
MWV88Km6vpRe4YByX0IGOZSWFBnkQ8JH7IWNcgqKbNfK2dmIleESJ5KnmPr4WCV0oeeyHmipyDoM
V7r5M8IRWEj5pmM472kYfwwNRP0KGu9DJVPtRmAIPtOOnvrUIe2+gI4UTeaN6pfxmmQLg65U/ezG
yU9UdNhY+cHPQ4RtjDA7Ng6lXITiISrB91A481FAVybLYCtNKsXBKGNJyri+tTpTO472GD7XTQN/
bt4U0qL/LC3lgnjdvMrZCPoipnRmGHn5xjypwh+QM5pwOQXpPnSBnZie1BvkbU8qgGyz95fKbE58
z3vOTqK1ezU7mQW8TJJvk1ukyZCqESsaqdHsB7mZfZWOPkI1YwZH3jlv7ZQ/t8nk/JzAYDqq+JxH
u7ohy1nJm5l+klrDOicsxDejRNiIISenQi1ODZ6yQ2WXz0n1K7YLNL8SMqSJhsgErNKFz79SgzlM
gSJPlePNRAj2yfy4DFW0UU2GVpj7h7Acd2ZRHwgroOWS694okX8pn0szC7QQlbOqIs4bi7qkXq4x
d8WuaPiOIFkBfFaMa1I4TxFKDNp+Bb157ZUglMW9Ev1Ow7p4lObh1g6q7hYpwqRYgwG52Ej6srA6
VJnxRIWiPRKvZPsVLQpYp6p2RLIW7WkBT6e65IcIw9hNUa68QpdHjljIb7UZp65iRfMnq2Fg+OJT
hJQ8W3lqyQCwe1ddi8+qjb5wqrUedb76qS+acxvi7KlTuuVC3+dLs1vNyxy8fgsV+f0cAQ3NAZds
itqen3I7eiWVj8ZdLs5Grdn7nMaMqzvsvJyG6EamdXwX4WGSxsSPl+iS0Per5qE7p11znq053Tsz
QhIAyEA2HWfeMWeROCmtvfXGDrdDYoMLBItcx+FuEGt1VRSvk4bzOo85QiRz+miGkeVavzAuVtdF
16KL6ozK3jTarxj1ydFOyEu3lUT2BdDXuI4yNnYSARTt0F7yTq02TdMMQRcB8cWryTpCSMsRxcd3
KammBxZifAh6iqY1X6Yl+bWYypvVLBgN7MaXBns4ax3d/Rk07QBp7b1Bd4Yipuw2qJGqNaskfVQ7
udoYNO6/yhnsmjxI42NYQ3NRmFUY541bIyFxp/VsPPTJa9fOo2+OSrxFgUKXuGXCyZsoOXKCPnPu
tEFUzGIfpfUnq0b9JCJH29uL8sPJ0yDKCFXuUuIHFIIf06MxMMHyXaOSwP4yzlK4s+b4UhLikxDm
0/Sg1zLa1rTeiMNAEi476QNlMYj3YXxu1kygHEWLlYAmn4tupxvDtkvMo5Mpu8qJOU4QMJIuhNT1
RSZtqFpTh+7xQ+QQlY7hp9E7a5J2W5WsqSbe90hyUQWedDbrb6Je4ydCNvUU3nv0zCCdQtjh9Od7
Ii4m8pASOpFpqn8rFM4amhiaJ9OJUwc8MHQ0bFfUSDk6ijye1ZCt0j4jwcZZQ1TEoOyLeYG/Pl/Y
XLhm5XACW+zUlZSzohWtuwjxkZep2KgK+/a0k5+THkeHQW5Fp9XNrh+6x4wQ4JO64gqdLnxdVoW9
GRanCXXdLomf7ZXbeL9whBIBp+16pIEzKN8/3Xm/Ggt9DKkC8fw/Xf3jfzUL75FK5O7/eOSfny/u
EEhCDPrDYlOS4NX+uKsqur+88J/uvT+rgQQdKAy6YsVe1utFuqIx7zfv15aVZvn7vn96ShKvzMz7
w//0nPsrLHcg5j/9n98v+z96eFyhncSNEchMf+swtEl5yGi4UL5ar95v/37kfh/lTGmJwqChFoud
QarLw+9n3K/d7+vpS9HF31KPdqgeOWXnOUb6/f6K9wuhDjTF71fNYuQ5DMnCZYkzQiAM03Xzp/6o
KQF7ma2Vh26IxME2eqKqJJXGbVQFw7z8/S3267u4v1TomG9DPdQgazj5xKgU6C6n4nC/Jq0+IBFG
9O/F2gaWNOVwv0C4T1zY0Lzd/xRiOdRyRH/RuOOPSqtb6P4AKWAtxgnk//IEBDVuy3XtYFW0+Awn
Aau+Kivv1+6Pq4vO4/c777etHhsysVDb30/54yXut//0Or8fF+0yBW2ah15tDsxOPQxrYEY1jeDx
oC4RBA6TdKFNtn4Bna3Aos0ry9rONeLqcf1Jm0ji8XL9Ne+379caKRpcZ0E1fr/vfqGvRF+NUR70
/fpz6AJKtQZkDDeZOuzpdd2/g/tFsv4iv2/evyYKqipamk3fZLl7/7XuF/fHft+8/ycdZvMfPyho
L2aG++37I/cnpiCIt6FyCU3NDSPCbEj1MLf0FH2nMZIthpRoXpC+j9qT0yHNz4rzWIdXXflKHGVf
LsOpRnUvlwoGUXsXtTNho+qe2EJPZJJP5rBbMr/OBDWgcorHgSFAuaEYAu8sHqBaHMvk1QLAnMnO
zpLEoUK4WeniK0VyCTk9mffADHamHXpx0+07o/E7HRyjAs1bHn3kCHXmN1DfsmrwGAavjV67lvor
Kn+1S+IXehTMhuoaBp9uHC9VZKMfQRVkdjv0Nn6dkXTEeq7sUy93rhhh3VXnD2q4mbekOYRp50nT
bs0Zjby4jx7mUnrvmvoDl/jjML3jcfcTtrxZXp603vJL0e4oMLglfUJTL47CqY4g07vjRF5N17MQ
1JpdJqPJK1I+BDuY8m2M9INFJtNIfgBa5QOtpL3Q7ZPZTnvsA/swVb5Pxfzch/rHmMSnpfnS+inI
aLMoanZhQrv2xcKOYDoOrX4wCytIK32jlaNXWvqpn7u9Mqv7RiDRrCipd0RhkKSV55dhYCqRtpOC
3miUVnMw6wDrFi72y1CIR7tAxBjX+579I82e4Yl1MEa1hY6jHujTa5d59FH2C3iBfrICUYw/s1x5
wr/70jjylXQvQArIykkkSbOOgN/u1pfgQTXtx4TzSIbYmWc9/5b0LvpzlRB3gikitJQHeseyiIOp
q3fgBbw8MfiZPIQ1W+Fphb1PaRrZ5wl/kdHlJ5wjQS6pu8qiSF9HKBvHNQPvYHXVa9RPR7GkHi1t
V1eSnQpka54utZnS4lf3emFuO1qntTM9hmp1yfADKXZ+WKTy7Ez8dZAT9pvdZTvBKgBwzUEy3oj4
8lNJBfEcniWEi51sHbVWe8rMNhDo+DKK51I0H9nxnGfthWS8fWKrxy6SH8htuPYpbh8w8fy4Xpco
fvkVJ+MunSG5y4To9qQXLK458cPIWBPmneNg3dLDQ29YJ8Muz42Wn0pbDcw+OWe2cRTW86zP2CJX
6JqFCJRyQ5u893n8RmHekhlqujkPel09Zrp6qERzqm3Nty2C3hD9GGq6KfV63CA7ODQjtQBp24XW
cYCZDJDyJmDIZf2rPn1TZy1I2u5k4aqIJ9WPKwaftnfpTURauK3r9kEuI8bM5LtItMtQMt3ZZtCF
L0gTAnm0OQ1Yak7z0Vire0N3GDUqFPpRHq0bwj0vM4dgSaPPSR0IzdMulA8OvPKHMeU3dtS0iAj8
oQrI4mWbxcuj1NoH4ppI1CECKSWGo5Z9jOz7qoF6R3IL2CxDqS9202GEso9ybd2WSj+kuKsroR86
q3mU7Pipj3qsCyVrLWDnCZpdRqsy2jFCsSlFAzVnl6wcv6z419Ihz6sFrob20OM+78Re4uAzl+gx
7oePOmuPqkWvs6Z32am8gvya6OpHrk57OZHP44LjlYSLBvtlLocvdTw/itR4c4ryI807NvzhHuPn
Gw6qHWXL7YCoqepE0FjTMSsjZFRU6CZKjiQL2d1VwgmZId2zwu/xNLzaRffCvmGvVOEO7tGhVE5w
AUhtE6dunM+DFd3CzghaaiF6cyoj9lhj5sO1DDKDBI2K0T3VnzOpe6Dll6bLaQr5iuXypWJzkFGB
cYzlQeIrFipHkqQ8WGm6C5VoX1YmaqPukGvxPi+cMwLaxz4pvQzqvYY5Oq6zCxb7qzlYN5avD6Fi
vw5h+KyDRLaici/QSEeSsg+l8Dxk0rORZRtRF2eExPD3YOL0a3aNFGSF4yFG8/Fu0XosszN5FebN
kuO96OKDQGWJL4rCqBLEZXQDZnAxS3W/5InbkzNQwL3vjT2pV56MSKleJtITBkLYbIL5kjM90X1u
4wNxetyzyXkc0+Osm1dEUC9anFIVz3Xs0kdhENWgVm580+rXZKzd1mSjpxmeLOe+rkb7MMz38iL2
pYaYdPqQmmE/Fo91uBwq1d6Fw8L8JPv3Q1zLXuckvuZgTNp8wCdPFl0TqKJnlGkRvqRurnT+Is9n
haMgHOZAThfXaD9CO37GxeTNxhRQSN/kS3kTyRBoQl75364h4X16SukKpTi6ZFyLQpB3EZVeiIui
OyJZKXqA7Aaeqlg/o2YhjqDbZ4LwTDKkO5SRSs6+fChOeRn5WZYc9LH00i58R7DyQ4+ydxMZediW
AXkqq7yRY5pgDau4LYl4SakoZrbuy3Z9LvOdA+0/fZaNXULb0hkf7W9W8zJm1zokTAK1kmeQmRVp
ntJ91hixEWmWnEYXXc43pqZeS+dm5GAfFeUqevOGxuqxbvPnZIoC4uvZkqiukl7QRzlatScKgWX8
WnEd4pfKFm+iCrdKEW/DGKVcshwMm2SrOT3bjCfz3LdrWfisC2MrYDtYcGxGKQbsom2QPVNlXvzY
EBzJZN8kqsc7tvTq017Ka1QnvpIjgM0oIUq+ak5ByGoi3BmdOCWG4XVBaZleHZ1RwW50s78p6HRC
jSWmPhxMLbka+q1RSSGyWzhomZdn+k6fVG9Ucw+Rrju1U8B+bG/KdBYMt9apXMaM+l1xksOHPDN2
c3ZIJjMQQ3XT0BlHxZoG9uQQ7ZY6V70zrlIrH3Q5821seHW1VavJC/P3Gfe9TBfcIdzHjke3LaYj
hem5QGFoLtvRPExExnWhGpT9fK4a/VCPZLSE9Re75lw/TDT+DZxm9q5erVX1OobP3syMRigWaJHo
EJflca6Z4mvpi92kl1iPWd76Nf6pviqpg08+4VS5QnprolNPp1xpT1sBKa3OnR0aNr/UWX5FQU++
B2gFFBLV3gHsU5bf7IievZJ4BdVzRDdkEGZnOWx2BAq6jh3iE18eVF8DNloZj2YrHy16NMIIg7Lk
jYZsnCPhk4ISWu0D1oPjJGg+zNP3Pl1upiSCRXkF0XSYY2WX9fNzYi4n06YwSx3TTMknTGUcM9mh
IWlI0Ywgj+DkLZY/EntFBYwy8wU/50nv3squOoHtYDzK2EuMHszVrc4WaabKTRptgFmcgZ0xBT9v
ufr2qGLjHIoSgy5Ot5m667gQGqgLX0IJTRfDC+Vwl4TZTkUMq0sM39nTRDZzJIWBHJXnvGbxDbuC
gtNLrzc7g2T6Eus9aY1CxC+L6K6TXr3D4nyyQ4t6Z+zT3XNtC/Vq/9mqgzsADenY8NTMi83oS+F8
INDHG9ZQEJmVMiMHsiUUdspLk85bEAAYoSr+cLgX76hYAgK+9miYdqb2i2qeq8nFaU7jo5YizyDk
YommEy9IKyU6yBGnypoIlDF9rjmTtAQbhPF0GobWjwWqNUu4o0Oo7UTPzDT8OAbXkmdEPHYu8hdq
agvKTsed7cqv+4ecWn4BQaE0JdfQpqNsY7myR7/PDNfoJOzspMtUsqcpiNr7whv0hC5c/SKYjKbF
S1p0qRHkF2J5ppIMonRyKyvjSDJPGGWPKrEgPDSMK6i29QeZdJfFYvUaP004pJuROaoFkTemu0RU
KC/NB+klT9mj2MrBLrCVqP2uN+hAaazx24Dhm2JvCLJaA4526IS06YZht2gyiT9E6E01QZfksC+z
P4KoUKGEqJWnTZpn2UejJVtXkj1sBF5oODt6YUNsQOUrD1Qq0W7SQyEOBx1pEOfVQRlFENndgRhb
xwl9LSeISlNOCQah9WPnsOztXgS53B2Kn8lY+HiIQhQvdMJ2LUZGqd7pVrOPpeEJpOG7EJRZK/la
2ywbWNyKilGcXWMFQKaesckMrNXbCetp5+UG+qoJMfb8PJGaVaPXTlq0xC19tBTLTsEGp+FDkJaK
hcTtrdzDo7qD6jE3XaCzXlQYn0N9uVpySlo7KSm5dQpnguOM56icvhFq+pr1zkFumreqeOjX7ZGs
PeUs4PuOurZDfKE8X0c4NBO+BmPSr0JPr1FiPpgxUV+1hHWHEyhNz2Lo+ByVW7QxQ3t71DXtk+jW
gGgJ6ucNIq87aGwCYOFoOzrOyN8GLBQsomJzl43rMGa6VPj3qS2f16DrhgghU2KV1DG2MwKWKRol
Ul/mOfZZo5wa/Qik2hvq5GxUdHyVYTMrCm0B08NOsWuddscWKE7U/QB4uNK7fdVmmKGb3eSo7jJX
Lkn1uyiPdrY6sXExbxRR9jruiYFospKhWYsJRat1H7WhT86V3yPtLYnrKwgjtKA2qrs+Mzf9aqMw
tQua4F0pnftFd9P8E9RlMDJhLb3udyoCpLLeNiZVGVXb6zlSgFKstAs2y5O3/nhFJ7l4GbbGQM4W
vD6HV7bW8s7QHxJyuTXpIarUQI8dJtQOgxwYIuDtCit97L3h7l78yZua9LKWFqLoNApQNKTEISmL
VPbuV+8X8XonOZC2azdaBio5Q/S/ECOIEmB9CCnC2n4IpcWDSlIxd8tEnIHsoTUXJepuBiFwL3/8
UzXk933/qoqSDPFX2/NGJFtl5U2zHlViS55Xm302qpoFxkh16D8LaDV1+S2G85kvhFKSggWbJc0E
vlv3B6m3dn9U2PQWLs8f1S+nj0m0FTbbpn/UfO4lncFg806GSuPKguh0o5poKxmXbi44r5vVF9kV
43tkyQrpnQANxiE1X/AibR2pHt5j4djBKPLBbfKheNSM7rUQ5HDRR1RPWiW3b2lFKKAIT8tokU8O
FomiayyT7jk070khcWBGpXW434xpHmWxqbzW/VScV2g2J4DTvMfQVl2jzvPg/rQu0nfmFO50/DHb
Ke57v5GvbKyV6zJ2HxAXcb/mSoadzU53BWsof6IL9W7hVp4bO4jZDV4tQD8vkha5VkX8sNWqwsvx
QgbtsAROxd6i0STtlrU56xUzcbtoDIOBdCS8DORsVukQzFQCnuSyzLGqVt8IK6d/szicFMWI4afQ
J6a4i2EIwGh5lO0UqhR5QjxYzSd8VOriCYGq5uEC6VRT8bNpkp61ufupjnN7jhWsL4VRkOcVhh8k
fw9u2qSvY25DOsqV5TgVA94EJXOjkO1qp1Rup4anXl8NqqFbAZQpGPgMCpyxQmk0+54BjW2mbeTQ
qzqRUyxFB4HMMjqBeklIi0qCodxRKSjZ76yV0u0gvFCheXq1bbQIXofBcZKwUZ6MEnkrexzEnOCu
Uq9CVSCItDJ0BgxH3SGlxFqgPgEt8CHGkZ7Y0b/kcw9GIIvlAS8ppbI5mJvzgCIDb9VxIUS6XGU5
6YInAhtKIQgpWSMR6fpZ+nYdrqq6PuTpYx4KGscpMJMx6PPSzQeOBUfyxdBuzbwPFJJhVNhPdht7
Mq7TSvUWYi9n8Kulsncmtmtl6eX0/6Ml9jNLO4xtvJeo3CSW7S1Ibgd6KhRrKQXO+4IMUeunyW6c
3spFjK9gVVmDtw82lpVyAUtF/m9I81Zkjm/iVSibCBknWAkpCeA+bPuqdUX0qUPnwVIAwKFt9pni
bNuSTjDQrJgRclt+AqbHfVCln5r2QJHD+CjCj4z2vILjLznMzKpyYBKv3s/HSKEKCLFkVGtXql4U
9VhpZ8yA/LQH0OET/diE0Sn29YIimy/s1Jef09lN4+fGfOC98DWgVJ2cd7V5ZkIE4wlqDQFntZ37
p65kZFfe02RVsBieHYlNblp+NwskzT/osG5zCXeF/sU15YW1NLSTnJh2/UU1DhZCryZ6MzivDriT
iGxrj7Nsn0p1RrZroQ4ypQ16WSgZIJ1YqetkAHbBVOnfJnsmXrX7xYZKAzWjnAizeckvo2afDB3S
RXUdsTS3SvfOGon6CiVGVLst6oo2fOmUa8Uc0zkAjpqHGVlQZyOLKj7XVKx8b+Ck1MW74Mtcl/lx
lvClar4lqewCddBMmbbtGmXfpWT60b1CadZY/BVBqVbKdddO+8dMWeiwapB33iO15MyWHnTrU2at
IoZj1iLEzkf8etm2ZxcKImVTJtazPatBETVkx04H26wfZ3ySS2zthxSJWTz3nqAqa+uBoPsuA8/t
De3smOIZ2gUbbiJg5HqXL/JjpI57uT0K3dktmRwsHP59nWFBcd7SRqHoOh2TqTvHYt6vrKrONSPH
d6YBhbzYmOyMK5dhJtP3eIrBuTXxPkEjQw+9WNhdJ5t2eRr6b5W6W9QdudoDg2n0uJ7airrLtRJv
1gi75FcsP6P2iJC5VxdLuoT6yl+45Fhnsk3yHcjh+FQBXh89vdobpBlqR8AB5L/2+Utif9jpx5D9
TDk/WhnGIshR5OTX0l7pjgW82mg/55RmRicLBtbfszI8z6zR044Y+f5FG8ZD0nLiyqGPkMsfOpUu
iY4f4NpMy5kU2lMOpYAVxiCFPpCV3VpqkHTjvSjJq8f/X2Y4yqreMz6MeoNfgDEMYZK01VQTRk93
DkebNDlxdZL66zDq8otiNZ+oMemPtpfKWi5aJp+ELh+p1pTMFkPfPDUNQWAjqvKuOk9a6WLA95Vo
RDJjcDSnlx4tw4Aegb6/WyXK3oJU0Nu3PD3fkXXt8EBYnzRYL9WM/09znnsT1zKD449wbpybrY3t
wbIgsgK0kb8IADFb7NQ6LlE2eero5k1hnMiarS6FCRPMGKz8u2OdCjtJvjkVBJ90fcKosHqahH6U
CjN2GYYptuZnZzHV74rE0gWbnkKruImOoUhNRAtW/G6jrr8/w6yR4zSOXj2JiXPFJtppO+ok9RY9
YixLjapDPliW19GlY4sO3RLbmPVc26p80Zz5CSvTJVc18+Y0rdjVhK/Snq/qD9GFAX7F5plieX6O
ZJlxZ+UGZnkPd6UUymlp8UNYC6yp2aowztZPtmn22Lzt72WSR7eoM6RHCremV5SBmGNsd6WUPzVp
mT8l7VEGcHa732PIWudNii1798fyAd1+lUcPMjNKqFj1YbYG5wx6iW3Beo2NmnNuTWnYzpLxRQfq
Wx9PaefnSwplobxfykiWju2M+TW1k2dbQgS2CZsMgP56cb8WSdlFM2pn30vlODGbD7+aOaI7mYLb
MZW43eqVg+hMEz+rkiLcLJOoKjT1RNyEerpfm0WobvIoFz58A5O9v4EosGskhrkGbUjinDkuqCzo
5MiyyGUoWzpAEnbYssrFakpngGZBO803qwfxkdH43w7F2JA2Hg1MNNKOpV3zfL+LBWAwpFNzTTGk
pxXUPA2QEQibNb6Sm6qkOH4xEbRyvwmH7vnf13//35i8/mIF2/0XkOH/B51gKLD/O3n4XpQ/+uar
/bMV7P5f/iEP1/4GU97SDGL2dPUPBPDfrWC28zfNkNcQQwBBhmWvxPjf8nBs6SaxD6aNUUBeU1T+
TgfGCgb+1oFwRlADOFz05v+GFew/CDuP5ciVLIl+EcwQCMhtInUmmYKaGxhZLEIGtP76OXizmLbu
sZlNPWGlmARC+HU/buIz/5cogmVZBtKjTYma5colsPZvBUaUTzErSm17S9H2jvnghmQVZItVNHBZ
Gb19Hnqc0uJNopxtT198ENSn3gsYnp0o8b20OpisLr10Ir7E8fQaqcafvP6hz28eIR8sUBa4KMNN
riqdNuEcv3VD/4Gj5i7tnKNZt3FV8FmKmanquFFp/V24LCL1vJm7fNsYzUrkrzEOFcrAGWlCylLZ
De7sRkmBJPq3Hv+fMiz3Pz4QCatlcewTjLNJ3P1bxiR2msFozZ5k6lTjMq+d7Dyz462wB8ehbvyE
AUcJazDvU6uHDxhIc0bZXFuxlT9CLHHWwgzjJwLOVCP0xSXK69eROO5Holsf2YzWzO8IQ1Vro1vc
4dGbLIZFetSTztQF954x29dW6KxSs6rvIt1inh2OMirOUvxKNfUHV4hrlqDgG7HpT4KxLwhT8LtM
CeuU8WZexMbdPNKCHEWldgjsPvYJDSe7mvj+Ku/zZTw/MJv3Jo3NgcLnBGsnPZvRejIDc1G4Oj+E
aXTSa1JRbWeLu7KxjVqJ5jGX0b0HmUP+LO3okb/LGbbvEhxvvWOly5m5QA33vWInnc360aE5/sB1
JMKo1Vdb0lGwjrJQXWYxM/ps3LNhT+UG5mOK/teLC3eOH2vUPqUdCDic7Xv47uX42bXqrJlmffiX
d/V/y/osQcf/SeLw+EuLFAaQiKUAwPiPoG0T1VJF4RhwO2i4rKafRRRzLQiYW5c65NERZNFUVKPP
DfTDNYZ6lSbq0wNM2mZDefc4cRwY/PuzPoQnL9eeVOa8AFVorhjksUa3UKCqev7bL/9SxG77KLDr
TkbjPbmDbm4E4TLmYIaNbc++xwFrfjcB/G0MNJIIIkEJTntVuXniN/RgF6omxqEX1rpd2uPtHJ/C
//2J/C9dXgSTQN2zLCz/WFaef02LRG6FAc2DIqiR+ti4A06cXDbhjqnUVnPdCZpyzDHOm7g2NsLG
cWT+kQQgH4lHbJPEIefeATwmxYDiOmEeGK1o01tG82ZGreAOjN9E1S+1Bi4rUMo7DO4fd9KDo8Ww
AZWuXP8/XxBcuH//JiPWUXlIyIaaNrI1/7bG5U2BYbgO5VaFwFNQzts0Urs4ri42j+FuBvB8wvZN
xfA//0oEpuRxHUeuaoF5UgmegKi0MG627VEbx3AzWAn17rnWbBiz5VtDTIQJSGOF7UVvhx51BRyh
qzubuPBupmYsuRR930VTAW/5wqnsabAVwReInxTH9fck+AX2wOUry571ud95AiN9HXN5L3osRfq9
7Vd6YbzgUSGJ2oTHJHsJJnKmo1hyJ6N+LHFQ7Kohcf06BCMn64oq7oTi48R4D2f3W7edpzLgxluO
hU1j+fgUJcNLHdPzjlnrubd/SkX6QTTvZCvWUTedYTmzTmTPieM8dEQekGzHl+bvzHjRtyvIH44F
85QUZKWIQSRqyPfxQnepfKbVZz69ZBXNJqHGPvoO3arwG8Dca48HZdT77wgIAZzVhMmbdWuGJj0H
YXvtouDBjU2xd9sY5igZ40Azv3Rqzcc+Hg6YLylfB7hY2WXstyNxowSYJbPo1ZSM71XcGd8Iy2QG
UvmNlPjbFw4zKG8DtCpm6HtBKsPm0GnQRWR/SZsKWIT+xWhlnRdOuCJSEpM/CsnDAJLwZeqepVVw
q/Ra3dfl+Fz2AZj0rPksAYsthkvf1SCRajgH1mb7bZltflDu3KLo4WDHhJA4ENnwHG/MOn4y4V30
vOKnYa4R+A1K0HWcAitEYe4rSeieK71hLBphQ5JkmI25V6uMRRuEXn0yZ/2rZeCQB3N9hAcjr3Md
tltsAg9Uu9z0EAWIO8MxaAdE2oih8zD7o6G9N7244/gDPSxNLBvWjvC3uk82BJtAv6johnO62Xqg
SNwKPoXCLmq2esrXWWWHqZMPbnoYcsBW/F8u0WClVsqiozvl+dBDAklu+9PGFWx7vdqMiQ702goY
CNiac7JsT207hLlVPWv84rZN1j0Ug4rMHP220EGTOHnhEvmTS8RlmK3iELTVb6DC7VQ20i8PRc3c
WR/kKh/fwR9DcCKHYRtMjWSuwE9Kfd3kzM2s7LuvMc1OE+KXnrTTag4nGkncyvFzLj5kgsDIIFmO
oxNu1QTT00u/p14jgU4OfG69rzEdblC2T1jfsY85H2KxdpXttDFh7q+CvND3uQMKMCrY4LBczpF+
S2ODEHe+pf6o4DIZeQ/WslBaGbcgCCpNzW3SspKt25CgGpqaJLTg2gnPPkLZWIRgr/RlU5y1bL6Z
HYhc24PgpMqrgFHhgwN46h2cZdOoE8rr+NY7U3ccUNh5gMKtPtRPlWg80A6CUUJ9DNO9Em18mgyF
tJ9VIOsM8ydm8Ec0T7z33LPpr1Oouskbd4qrGNDWIoPKw7RInXUd1Vd7eNEDA3jHNH3WwXRLC27A
Krq4DjEPJFzfqcsPK8i+xiE6ZpUHT8vRnW3StMSWMr/Op3BT96Lbx54WrKViGuFZ2oMWmAc4JeVO
T8nT1WH44HAS2wZlDIt7gNthGdXWWWCEcgw/cKY+pTL+DA3NWAFUOVSyLXGL6C+tkWiPaSuvZm7b
K9XpKFWTb7oDXFN8QI5s8N85qgBlijwQ5GF3NT3g8pkMjuWs5MYLArXVy7LdGpy0Vn0ObsiVjb73
EDgqlztyDmKxsoke5F3ZkqIwP6GJ2cx1jY6/epV0P5GF687QQigA4acYxicldQz91pivIofOhBgZ
gsN/y9qQ2/D6Z85wpbGeFm7ziGXMwIxlYK5EfSxX7oinHiMNFfcaJQpEVNAqps1sxjctcn5aEg+r
SuHrXXthgwYDwIPrZL5CyfRWTcM3eh7rYyCTYRNoBLPbVn8IYvsg875e9zVAx65Nfj0X+6FV/Mko
E/W7ruWIOetP6dheNSB3O4z/JMh7mg3MQqe3Iuk2Q4Ap3vAA3yYO2ZYgetUH6z2SCDtigjVX685X
mNNzX3jf82gOyKoMsVIVAWbO+n4ts+Y5G3kJPT7BQZDAkfYPku8p1YNz4vX3MDcsXywyKiuis6qD
+GaZzFHCOTmg+2+DTMgHLf3MyXmsUs6vm3GtxSQC+UwNpj4UfPhBiA8PtZkKwl+tG9Gzs3UvgEXN
LLf4E79IdgF2bB8gN34zp4PzaxmHPuZnGCy0oVWafj2kFtNQhhgYuep404ehcbSj6BYWZM+caNdY
+UBwVL6M9nmQvHyFSaNq2Nc9iTL5bcrseWlSVEvLodM8U55w7i2NfF4+XOjxZUNAjQucPOWt1eFm
/mCQ1nzTCs+20X3V4URNSfhbx6dqmBj/rhteSx9+CGTi1IbN0XZ8o+N2XzFH4k40TvpL5cTAzHrt
KWN0zOC7/0lUkdx6Mnam8nxwvHAnhf7iQYjy585AFyp+CUwOtDSgO4L6Y+1dUjeZh0MFVqYo85L0
HA4AO/1ZpggYn57w9Eqn+nbw8AiYC7nRcTqWkbkmFqU59lvw681Tx8LuQlB3CS54ev6ra/VhKlBa
W37qxoYZphXRecwYFdPVR1VckWwgq7bwP3jmZBzeNaYy6zZnzmVzLrMjvxkbBhz6ruKitO2bGq9H
Wj944R/pZR8jmQiSaeC2at1sjznj8spIhl0wlL92nnxxDScOQ8rGgmRvlOnWqxxzxXKA0yLM742b
YHzgr+BMf4ppW2repkXvB09WrpQ9fLhz8dYADEoVwEtzCh5wmb1Vdc6R781DIfXZCIvVUOpXPFOc
IIhSy2LYgEFiBzbYBgyroMoiJdmIQXcd2t1bLKZXpxLIs/EE9bs9ChOG+kI9ugogGjptK2uhs3WS
MDd9s7E/W5f/cnut3urx/AxmbG2E3ARongKSjeYH7ffEXDba1NVR0x+ZgHucFIutk7NedgnDiEFD
SbdM4RdMw9iG7rY9/03SON4mVbcfNHx0Zn3Ci0ZVRZuRpabCEIvQ8KURZ/NhxjxXaa2twyY8NBY+
qg42WlnrL9iFJ7bc7i2SM8sXI+tSc4zLlL110P+NsMLEivXFGZjBTNPIo17cXQZrIu8wgpO9tT0O
N61HTJBLFdnnfJ/G07fnWFevmgtQ2zScWIbzYCB8Tx7pGSMn/ZlXIdwwx1r3DktL7bKrVFq5X75h
o5tf7ML4bWz9gI5Ijk3Vwg/qPxLz0z5pARwW47i19OSeB8Np7NJ5Fc9Y+Id4AD7W7iIY/6J2sOhM
eGNTIjTCxZNi5QC/zPh5VtiNZuPeJNa1aBu5S0y5HsoOIhcJ6D0zBPyzxgPRyowTnfNqhzNuMR/o
yEZLsfawWSz3oHyD0fEk84h7RxVwFGs/3bDZzk2S+z1ma94E+a0M2A51FrRYovLPksohQt1JPPdb
Mqhkn3T7y9KJwrmOuZdmQhNTRsYZLHwwaGel9W/6wKvujsw6Amd8ol3mFJCxjeLaj0V1jJ3sRSua
H65LL1Vo43JvyZgRKydRVau3NIo4f06sb6MgcMFmZ1TGtWyMh6EwS3aexvPJ9OZrU2G168b2UXOR
q0u+cDXCeVVAk3C59qDLY+eTjOsRu4lbVn/7xtpjgGA/HPDjtV7areqmvlqN9pvZ4nOOkqOgmyAc
8vdunuB62RW3fzrORPWemukvHG6ss2lzbjk3xQ2bXxvEfwOvfM249vG2D5S/RT+YALgVlxtNLlTW
zH1InL2bR+950hzNJDIXl+I2bds/aU3hgKYeJ1iXK1xz9SrsOhCi5gy2fQ+IDBy7R0ej1btf0pnO
SR5fctXe0LieiuQzzGTiq256AiV3NPtHZcafTic/Z69j3Nn92JH4bDBMxi43nEzbKhcPEv14Y2N+
ZU7+d+RLVFV9mVBcIOFwaIMidcwra/TTiZqaPrRWPQ1AuyZYaA2ZdXNLUyf5Nj+mkZFigYJVRDfi
aXLDYNuqPtyKyMadpADyULCNSfZBpwZlhVv6qlRzEJxVVjR3fEMhr3eZ+8ppzfHDKMTlHIKZGfjF
FBF9jyl4gpT5xQhlvWdX9rXWeJxi9gcgxsRvWE8GrsC+yxl4LshSFynPt2h9EakzQSompRHf/j7v
Nl4CMjJA2DEBQbhitnGKE04YS9LyWhv/cv37ylvVsG6l50pQKsVs49EB1I5UGeEBTK8pFIA1wEkO
l8m2dbhUEdV/we17kAanTMOYni2l0aWTDr+QYV47Fb1x7z73omJrF/qdBOOqtY2CdkLmAGnxNEpr
5ypMVYUcjkkRueDKTW/lduPGtCaTA3uF+pVgAMw481fVOMEErlZNV0+kUUOsC/a3iqFaiL54r6b0
5oV5v1n3sABWVsT0tCOw2jrrXB++/vnQe6cGgQwJqU8vpdF2a8ttgYJn9p/YtAnM9hSONnxh3Myo
nXBPidPRm22weAo7A4lBU42RvY7ArIgrW4+G3a505gbcQuKbSmiAEMrE3GHAcjCfIhcPe61Hp4I2
t5UqeQuUMl9i+rJkKB/BKiJsGMcJaY5LHrNDoZLn2bavnpFeAkN70R1eOqh+XMcTMN+ME5qeiAad
ZL4nXrES3tUMZr4wxQbg977BIcVrekHE/k41CyTvfHdcWLimOrh8C+B/nhTpvW3njaSJKM8wqodW
PKWMTnwZiG+GuPs5ccOVrXNjIx2Wwf3Lb3SCsdiP5WZK01v+5FS2P4sB6dOEyV4wruXP63mMGPvf
hzz8rqN4X4YW0QqsERmXPC2Mf3sjyddT0KE9tt3bZJBXYbQl/Cr/aWp63Y2yLvzUjfcel2nlUoMT
A7IEPt4G6tCXeX9kpT2rZP7usyL22ZaeCktAcbXVDVTja1cBPxDM+aWwnwzH+hZms6a7NJ3pfCBR
qfnOFP9qswtvC+BAPBZ/kjT6MIb5ORnGYq8stgtqFzpFeD0gKJEYdDGpR0u4L8MkHzP11cqRZhI3
+q3CaOe6REKj9OAQ6rBCLhjxZL5FM0mk8cUmS7YiI3Obu4Yzz9Lupagos7YDmY3RtY/pELIFu+AL
9b+FwbS4Y7JcdcMZBRu2F2tTmZgO7+1SGha0HNnanT2R+M4K/nfS92cDz2Qx8MxE8LNXURr87a0U
iCoFCYzmb4kynmCGjeuuwchsWNvGNr/tuAgpnDXOUcxWWznNbZqRVieuLCQ3MZXJ7yIv8XhQImD2
r8Iw/lAJxLKfY29+++eP1rLxmE0l3iQ5Hb1k+Ehr+MsEiKvxu88FL3Ie0X3XXwsB4jjoptfWlahS
nHG7rH9v6WHCcddv5rbZJw3FWrLHEY+rdgR7vqBRVyENNkNth343mPhanb+uzk9RMr1FbtesiYAU
nFsBaOkfdet+y97dmY1g0YSwOA2/6OXxqkMtQSCh3CYjKD608nFS5eCrjBJyY0GEO15/8z6mgqBT
auAJymtk77ywUUWltZp6GzMorogJgz/e13OYcDAop7OEz85G5sBuATiz1sNbUYsbGTUXzSiYSoRl
cpxTMjlUOontFPPh1aHebKwweghkwUXPRqnpCIoMJLXx1lHUI8dtHccN2oi59ab8MJEIwhHrro3g
1Bci5MwxPbotBQ+JPtGjt+o7ilrKULzVMYSWYPwyy9ZbwxZ8yaQ6VxgJm5z4wCDEru7g7TneJedg
1KTYuMPhU9elvTd14zUfOXkJR9vSlqjvKxtkSJ7hEki8dG04TJykGb/GDU9wTdUDBLbU42QFoKWd
AbLkprhyf5PHuSbeYunRTh9d89Y5Nsjz2Tl5TsHkweo0jFiCq8bsPLEcym0dFt3zjFsqFdOX27ru
OQ679q5w2o7jL6aE6ElBjuelvGaUMG3ygLbDpomife9JRJ1RJG+FaU4ovvRJdZ1IiPrz5QZpDh2V
RXYvOy/b2y4kwwFGcIIjQvuZ80ULKPDY9zq6+Spa8N3h0n/GfZwDP+eQSlbPFWPutdtG+i53q+q5
LHJt70UlPKRC+SS1tS/2XagUKvmhpXot8JAdnMwJTw41wqyQD3WIUyKLoQKpQLPPvZs8uesgY9qk
LEhiI1NGZBNg/MnSUuOACg6DkbTe1O8CIyE6kFI/kbjttB9CkcCz6zaU7JTfHpd0FIZWv6MwYCtm
LTvRIenRCkoRg5kN0QtgdurY5lieJY0Tm+hSJUxvBjF4XPGG+Vb1Ao+W11W41RPtluH3WDmNYf8E
7Dfa9N8/U9TWcBUQC6NRHdCptO0caN1r7OoXlhb1R3e1vT5WwdGu4ap7jsDzWhUgMvQMnv7Acl7Z
wremvDybqeUdG7RypJbsQSw//PNvUcVMnjugzZWP0V1YPg6ujvDagJ95NLE9bXXpgJBQd1l06jFV
Q3b55wfH7BVX8u6EO0LtaXLrVrYaxL1s5/rUNMlvHBbGPZXaRxda+bkfe9a1OWkONR6jJ8X6+CAi
8fTPf/3zw2RFF68Pf+WAkDzzSfKedNUJZYFhm46FswqXH5ryqQ7ddK8PbvOcT+mXMZTl1hLafEja
FsOokwW3rJuivZMujzZfS4CV8QkNknGVvlRPKoOYy1TQuJJ7uOvdfF51LX2LMOmwYGcTv2RIZprA
oMthoUqNS50SVNAw1GMddPtjGt5tbYdRsM7T4VEBu97gxKr9KOSQxmkOYPzg4P0143XoGeqqudyQ
Zl27k7jEiK8Mb5vhuX13EvsnrqNpa2qcOGeLx6ipGmAxICiDublXWi1PTm18MnvxmV2IB/ZGbI3I
2VJv5sc+GueVY4zJ3p2mHt4SAC07a71zEGOyEIjcTkq+zwJnfUg97P7o5zsUKcI91Hk90mjouG11
nhrk19JDZ8O0sXYLBGpe7LuGMyv2XTXhVo9hak8sma3WBkeqtH1QEVjNC9bmqEKIhhl/5dkM1hmG
GlNE6dGLOvcRf6pX6O8lEMyjHZrWsQP4xsMUeWtps15yrXb3dTVBS54gE3nS3Y1W+UzBnHzh1EGi
vVlaRzRnBQ4n8DPH0B57azolhcwpDAoMEq8WD4vu7meXghYgb78EnCY0kijeOpCpdj0GJBJkY/EI
D/w34jtGYZsDdsjQOOIl1bSTXnzWyzQ+janC190izVeUOqRh9Zjlmlo7IfgXxTm5JBZ9D63rP69c
NY7dQ1VPLKbYbPGtZerIKgUcTuWbmDHGSqoM+KbAp15188mJqnYdDwklc3k0PmRetQMIM+0L1/SO
4WKarwet3GoGpWIjo8sJBfMU1t3RxR77gZh19GLupKU2EG/LHQ0GTtly59X7R69oX9060p6bof7L
Z12c5qF4bW3bIo48O1fJTnKQLrt+OZ5D3GXfXtZ9zAuTf6SCb02ii3xbI7Vjg9OJpwQN3C3QIYPl
ByPNJtAV9aqbTLzrmtL2U5ykt39+SC31h+ILvE74ysk03rySVwCAHMRqr6ZDN9mEo0ltRYotmXHn
kQA4qL2eikL3Qw0zlavOS4Jpnwm/dsEoTHdmTJw3GOS5SaDuBlRi7JOaKUkvl3KGphTXSE8uaqwf
eStY1IfCfTBw6vqlotcksVlyRzQXAq3wX2PZXXk64Pgqgl62aXOjT+b00tAXMGAewgogzFNMY+Sx
rD1/mKnPscb2rCmmrrrQNr1hTrd4Qs81HwdDxb/ENU3ifSlBzw3XtcIfrZBKkzw4ejXNOty/drYQ
z5E5EycGRYNZLyDuNiwlUUZJj6tONq/HD7XXWvHbCUCqiEZbUw69z03ahqpgPgEepj3NuOtVj4NU
VIcm00hzGZeUIru1FiQUEmPPFYR9t8WBAa6984oEPm6zuKbGUh5N/rwuYwJq8riRz1TFoxkb26rx
4nvBZmxOkleQsItcuOAkc/BJMlPg9iBrapcIa5dQ7gat6o6y4CXyoH6FyDtObbFSNfRNDVl4mm1x
5b2rmU51BsBhmT2UTfxZoFfsoj4xdgX5/sDCaaxrA9mJob2LIL11c3Y8tgsPaUjEazZRj8ZOvZpC
Z0nJX+qFoUQhHQ5EDtkJeKVx4SwZLWKSubCXkIUOVfXQgwgZFjTTwmhqu/KotG5HZ+dRLhQnQlYM
MGLATgCeJoIqSeMojroOkA/9NCwsKNk3sDEK7m8UdKwq629mIFZHbno0wuxs4NY4c1F+tTUSl3XR
I7sRBqH3mN4ACpDK+6jUZzYCpagj729TJ89mEnpvXq1P6y4YGXoH6bTNurHeh43rD0NLjsmwo3uV
IRUnYZueFT0E68pM9r051Oem1LstCSR/NuEcQQ60NzbUBCg1ZKezNoUerHDV9aZ6G6JOA0bZVDTC
uNYlCfVHVabm37GcVjHqW1GkwXOejfKU0I/nJwWqST03RDrNMGMitOs4DjPN8+L3mda0kICDZooU
j3b+W1IutIpLWye4MND+1Zd/+XLf5lSYr0Nr3kuelBXng/nBMgOkU3QjUWKfFwYBTEdG6ItyGJGi
5wdk1irLAZy5YwZ5moa+fUxHwcEbUjSDqh1utMHg0K8Yn41U7A2adg7A9zzYcF3mxVldQ/DCg2Vx
Je3B+bf5pvHaTTsTGtVovKJlo7lL4P2gWnp4bTmrHCiZcE3dJAXGYN0UeLd04bxFC/GN1/mgjHDJ
M4/9hsjnCcIbkQHFRaVPevPoBN4h45qB3qbdbNXDA8BuUhHdYfEO1l03VeugBKg4YfN2x+HSe+2u
ruHUeQuxLjI4kjpS34ULza5YuHYalwuxkO7kwrzTF/od3W/xYVqIeAI0Xhm1G92QHKek2/rBws/r
AOmB/fwRDHQt1M19CmrPA7lng96rQfCRpMZU2nxttISASshLAm2Gxaabx72zMPyaheY3LFy/aCH8
xQvrjyoWThZlmW2rcAxP/US6NOR8xUsU+83CCzQXcqCzMASDngOSOeb3eGJlqqO+3SOF8grqa6Nu
4H0Nb0ZbIPOaMfTsCCN/gryD+v8xoEvvE8FxKy5DkuzyZo8yPZee5vpuWVvoy3ArJEJAyzCkEriM
x4XXX+CcsoPdvPATOxOS4tCFD2Tk8m3ibkqXeJnovWjPvGdTz7PaEZcdueyjdYdlcaj0+hduLGSz
Lv00FnpapONbwD/Ayb6unmwzhvJlLbv1psMp95pazYH8Y4sRG01/AIvNEYssCG8bpLjhpcvaR+Xk
jEMI5aRKbFmRy3suu8LPOwZ2btUZd6VP2z4zol08arSUNN671qcTtVsJcS5c1w2ayWE5Bw8/wivg
ci99aNS0lVO+5dM5aUUerGuF1GCaHf0tJh6iKLlMyHGwN4rmUS6wy3QAzZbEwdqJcpxBbm5D5gIF
1s0Vv9u+rPI/o4ngCufFRCh2+5IPh9JpVN78SHdPuwb4/UuajnkBbQeVhw23DK+MmEyGfHG7JsZz
LQzC3HrhTqt+mejqJnllNb7+thllrKVJpBjTL5HZyIMoWfLThMcI2UhZhqjtSD+KfqInBv5hG7DN
MF2accWTFdCYdU0qwpGG29Ex525vcVn0CyuCBpvFt2ZJNzQlKPzCGgnStVbOa2x9JlX8YcXYD5AO
g7N08leNbi8u5mwm+HGKhvsnVZoHk9HaVlca4cy5WXWD81sb8N8d3XocZi7KiAUByncb/mUd6g+c
QJ216QTt2omvuots3SNGyCB/CRu4KRLNG8Yv2qCoSEGwV0tD/TQcaJIWAyMJp5sT6IsCjXbV4sBf
O4m3DxAqNk7PEKowOBwndnmHdbqHWmoh5CBxeO6i8ZEsW+lRcXBZ/qnJEZz7ca1HYdGvU7NnTlxg
wXiZIt5c19sSfV2LkbEVVMYQRyhp3MzveaPXy/w3rYx2XWVrq8/CdQXRzE1GwHAPMq4/yqAyYAr2
QMcliMmiSy623NVp8ImG+RbrLSEF50nQCoiVwzopvQTIyan4qSJlyPjT7wSHAjF2+MFV9zyOEnvI
WMEbIY2QBOBDiavTQSfBFcX9vBs70o3LLIkpa7SXHqpryPUpo/vlJWhJJcvRPQ2G0W87Vf64eCoR
82CE8Pm91y7hsn58rvIs9YUKTPbhGLAnnUdRDIxkxhqBgKxOca9opQH/iT3CxBdACx+HuhpOQlie
65KH1BLgPGwDcsmcDzc7+ND0iBYpIjtZwgLR48yCkboJ6CTJ9OrAA8ZkJPB8x16UKI1drAh/Rkib
9Adw36bC1uiCw0BXFMaF7MPsGaEJM2caGf24+b7NiOO346U3fzxd3YaWSQ8YvrcqeDMy4nZmQ0CJ
qvobMFT03aVLLIkc8jre2WGw7zcTUx1TH6/pLK7MNpNNnmEG1aGK5Y18KvrevMbLNwRKMxkLIXLu
quKjsxqKZRzzI6VGeDMnDEE4DP7qVgh0zzvIkO72sEmws3VGtlhoCRx5ZsDgbFzblmWfcJWFHeY2
1k9wQrGUq2ihqnKUZ8RB9IZl59hbM2YANIlIC+8ScthSFUvSrTpBab7GZUKLrEPjaJgs4zsjgKLo
IGdiRplPPCCHZEExRWUP6sAlZDLt57g5NB1zTat2qkc/nGpGNnZ/95AzUdqDde9G7Fcdx0DJEcYp
u++swcZJcmb0qwSEzOD60m5fsNui8qvq4Mzde6XMZ8elhlCTf3QEQI3r3YbR2gMmzb+xhM0KZQmD
GbUMYSe2WeXgGbRy4h33zFPkqyL9vbBxICVywhjYtpsmqfDk0iHmCV1uyafZWHJggiePDS1RnBPM
g51zIo5m45iH/Z3wynYop/epoU46cd6nIvxTzXw8TiF+kZA+h04YG2fKspN31TGjWZC83+lzSNaD
k1U4rwx9Bf8NkqkOn6+xQp/fstnqacfMMoe8lDIPbWy6UKMEXUTSTcT1+SzM+aUZiL9mHZm9OGP+
nDY0USfEzx1qFmp3RD0H2svtLsCkUaoft9S9W7O483gd8TMjBmHRDHa61P50Osdz2yGNaNC6tEbD
xewsxI8zGJTB26gaZoGQUtBFO3LQWhsVm0WiU1HZ0jv+EKXapa8D6zDFHadbghyOh9VZCJLulNwj
oM+wP8MOySvybiz/ch8vXXGW168tIJcHZhP8tUzcdLGu8RnRvZC0Y3Ip6/ZvAeI7lQLUDn4WfTQ3
Ot2GV60x/4jJJkEKxmgdf0gjGJ+ZoAfcr3ZuHnvEwCsIIjrkf7cR48ZjMHnMB12u2eJhUpXxtcuN
98YehoPsK9xAcepcZi+911ZRXbIYklEW+7qyC4Dmjb1qwcKs67L9Lii9pOTIe5scXZxLo5y3g0Ev
uYcXadbbatOZgAZymBZJK7/jiBlZqFFW4DBxPvZdcaKRlvTW5L2Tgp63WLCfYKQa25nGry2j3OG/
yDuP3UiSNN2+0NjAtdiGVgxqlRsHmWS6lubK/OnnGIHGvVUNVGPWs0lkV3dXMiNcmP32nfMFAQJb
8IBgVK+kudaJVe//Oflr/luU38H8ycYXjNWlycH4m/jeq2evYEnFOowWhyLHKW7xNUCSLducLGQZ
Kmqrbb00EBy9DDP+HIQuc8EmM87yYGtlvJlUqN6Y9psXk4PQ0Bgo1GgJfP/8qP+rcoX/k3BN8I81
S9f090f3EQ9/6V4w9f/nX3SNRVeCDTxjmKFBFM3jEvgXXeP/txf4pL49vvjAZaz2/+galzYlF4TG
sezAgrvhwvgXXWP8N1lFlw4mABA4nv9l+QI/2V/xAjJanNwTPOcHsDz/bzCJX+CMd0BhiRt68PDc
f2G3pTeB6Ao5qpTNaflJnx1VIyGjifbONOfLFLBeN4IAjff0nvrVcVxcZJrWGS32lQ1ZTeaxfIqw
F/3z7fJvdwthXIPze4cJETEs42/B/9qzGxezPX57n4UEWYeswURW3bVOfDtRVecsd70vDv/8h5p8
C3/7hPjuIC8szzFCKvj+do8iZWEBmqJ2tDCc0w23KYjN1fYlxhnBQI1xPmp1+Qsh/aZhZDHc5IX9
GBw9m3PRJd32hldzUF5V/+HDMDUT8BcwRF9TXFAYF2lS8f5emjF20u0UDuMdQoGdws5VxuJaoRmW
hJyBZhY2+IIE/BQ4/4FA+rko/v5HWwFQFsgYdIqp+zx+f+AsiyUlYf/lIumjSlV1O0kql5jqEaPm
CorndggM5vlR4rAFLreqibYeNbcI/dHmp05GvVDJ8HJKvrEculh7MjKT8j5gj55N04M5KyyOy3tN
hn94Hj15k+FFseP0rmTyxhbWemLgvupUgDg92laesQ4lo0TDRKfPFZxlvCcAdAENjPA5pUs7D2i6
GtiscTI5Lv5zoNx9jxQ1GOmj8wjXI1AEDdmXytMemY2s3Wf+7w+NLjFqz7Jji+DW7pcrmyPOJZDu
YDoA6TLkr/k3GBNtgB2w8/DAD/fiALR6VsR+VqG99tTvWFIxPzYt4QKVE9ln29lgZlj1v/7DNer9
28XgAQkZIQAft7Dm7v76jWSWYZkF79bd6D2o/FgkGzN+6MYzoXi0kqLb+NGG4ExhEZ1Y4ZCTz0my
Vi8eksxwixyP6E7co+tbqWdzIbTwpA0nHNN/dOGKvQpcPIfVsNmUGprbOKUffZvVG2vYhM5teMq1
We++RPu57IsMkRQrr5FtYNy2W2jardXs5vItcq5pSoJ32lJe6Klbrcny1iKFI0gf8/SmsNaje2uU
v5E29oiuqVIjhoJXTMA27Yrq2KBF6HY4Nhz/GIEX9ztVXaxsqwxqUfcmbqZs3Zd7L95W04bjmKS+
GwIqbo8OCg3jvkvXTXIc6tuqIna7h+aLui0VaBH+oGbjsF82WE6vrOCpSbEF7q3uZDT41tW5w3IQ
kgE/NWg0ONYIAAyGrZ8eZv4+DeC5Qy3yWkRI1HCG3c9k9iTlkfs2veWiS5sr0rSZiqTlja38nDzG
6XHhU6IIJjUpy2CksDSXubbWggDTyEqSeZM53RvhLh+vqjt74852GLKs5VfSrAf/Pz1KNMf512eJ
vnxCFpUMFHhFGfq///9u6DlOyOoXQb4zXFpCX/3pMSQ9jEiO3pVVSkmbR21ZHhCdVjdMbYC/rHVq
MXmM5QOzhdvFyvcjWklP8dwhe9U6Nod5zx7LJzE/VmLczK21YxlKbAb5Eg1m06tHQ13hfYOTry2b
c9Phri3jDf5clMzGRkn7ULNbJ5MPlCy2NtfrXHwbxLNUz+lh8e2zgSzZti55volMln3TXrELG4sK
QJBI1k7knBvsy+7JRUinNoZzEAQxqvg+6z9JcRrG1aru5/JR+HdhgZXqwGks1cPoK4cOZmgToHJg
JzgUt0xgmANukM44Oq1Kv6VF//hEutQO7+zwSndbIKnFOoB+Lu2z0T866tXJbzt09C55Zt99tdPf
PZDeTNx28hGrVAvJKRxWnFmmaB+F3Lvd20w0voni//D12n/tCwMhZPgbBhZrTJA5Fg5/e8enQZIl
rl+Wu1YsH3Mpu63fWKBflW1CH4AuRk1bnJxUcP2Vxq3BY4/mcx08xUZpKnWxkvre6OebcAg//Qil
dkeaLXKt4eDZw8mV0e9ijC6uVXeUnpQabvg9pWOg5fXZvk8kYVCcTBOZlSpT8X6ozE8RCExWIrn+
85OQRdLf39esqWwLCIb1kU1HmvW3aznj0eykKRZvMsMtL4hyRBoUcnQA0LqRzkT/3vBVWhiv09Fg
jzvDc4zRQH7AY+DjNadxzoiK1zz6G/cLuW6OPsb5FIl5Y0gadCL/c56wlvjlMq9E2w/rdiCRJfJj
Evt3wpnwlJhoQypxDDPs06G97KkcMXcxM3aZBztlvVcxGjrXq3scadh+q5I7inqaImN7UpSHNjO3
bovx9FpgD4aI5eimiAVpj/rAOPVpkRTWBm67HZsFEa9NYWXoXJqZO4qsDzozBgAMEXlmG5Qj4Ykp
L8mk+D7Kjo4rygz98cko821m5RE7Vj1ZIXFTtfxP+op9YsVJGkeHU3qULeqNDkcxJ590BdDH4HbR
hoZQce2oTsmS5rO21LARsgk2ZdGEq5DjMKxG070lDOsUNCXwQiiKc68HjEFquk8KNybfgaAq2Pos
dfGVZQTZA/DuplZdcgnCYE2Uy7qLCte6c63g2Yu9/NASOsH3OVLEXFaMGEn4oNUlnCNFx+vaIcia
CZeP1Z2OvSG8Ew+hHbv44D4DObmbyF0Npn2plonsv9vZKxqsOFMntL1F23ob29CK+OGZLHby1S4l
WVh7uPaT3XDkXPcP/tLSZ5n04b5tE8SaWX6bWMZzbBfmJ8Y398I3tIr9eDg5SOdMuyM4bozrnyPC
n9/NgyVABqfkIjLJuqRPv6s5G3aCepDPPs/UsYgGzaG56c7ilOeSBT9jp/h7zAbw7SalJzgmkuRb
U3uhOumFQ8Nolw10lXLI/qEChdGZiTPTiERte9cTOxQnFBCG+RoYAe+1H3CUM2WIvbtyX3XhV9SO
/jHsaljHfCebLNybFCrRjnVySvbtZSJJMMhHFnEMLiludC2byPGcnGJPIiZSBW9f93MpHPLUZXaw
++TZMZTaJEhNV5WqHtwxHzfEnsh4+V24tycGXbUbH93Kndc/k4kSY2rRRHhSihDfRfxJOKHfxgwq
V4QQe8JJZbgXacUZK0vJMaHqpWDhUUXAEHN078ywPjhrVqkzvEqOjSqD1CJijJcJqHMbCLtady7B
GtGfkR1epoL3J8GodZYTYU8UI4fIvRW136xZ3pIRWsJwN9SEx0X27QfDhHM2Y44w2djkvtuhZDRr
kyqy8u6QmnReW4X5Rxmjuc/G4TKUellRYGwkMasbMqcOk5Hb0eBq3SHFT3lHDeXZ1OdMrrS5NwKH
h02Tx7ezD96T4FrdRJbLSt4oPzu+p3NIgPJU5KMkJSfKx7pGjjX013Dk8cORJ7ekU7pr3FFfs5Pl
x3JmusZj4VRzvop4ztzmfUizqfLpQRcvpTWBr3E8AknkrEf6Rfkkx3ofReND0yn6nMtN67Ps8Rgs
2CkCt2XZRwwidvHAKwM12SGxdalaJPtdij5zRS8Wa/IuJxuXO9tuIJ1elwQMyrh9DVwqaMhKn3le
m1szCHTAvNxUccFr037KIHCYkr+OtESzjsIu9+3kmCItnGVdCe9WT86ZY0vcIyVVEwNTuc5+iWrY
zmCctSRNqp2bD9meI+08zb09GQqbO6tmwLsgs/P5dR1HOZ01Mw/JSSrJ6JMVYNY0G5NjpqVvTi3G
gZ0VFZtMYBNo+sZdF9E0bjA4iZIWowSGoQvMbDc36OUc9hSbrGUoAK61aloFLmLxp0xcz8z5F5KX
EGoJuAvVCz0e26EnZSzPSwTtZbWKIt+A8a4KLWidzkEb5kmG8bxg4/4ppM+H+GFPLUXPajTzuiPY
78EJxTvVPflmrliid5NklQxkkDbHLP35NyzomYlfjxPxP97jz1XyPDewTmKaKS70p1ce28CHqB42
qW3aG7Z2O2skUSeQEWMOa/cwcceUEfk+nodnliQ0t8xInwlPAeH2iFg9ChoxDw/buG5xfzu4oqbK
P9vEbWOL9OeySBI+yroPgZcEkXU8xzySsQccOcHnsWZxVuw51iPnGW+FUu6BOee2mWR0FHm8NbgX
ePpXR2k3nG5UUq7L3nyKRmtniDHh2vxyVSw20l/uDS+KtuyFSkRC3bsiFbHrWweTw4NIkt+EYDBh
snRMvIkdhWALyckqH3uZHLre89fZiNSj6GhErtKSkXTuj5uyBjKVJQUCJEzh4XaE3Yjb+kZKqhTk
2eelEZJ00ro4TcVzdLKsSpvuGgSsxLzibRu0Vxe8SIhUrgvuV5IwubsdrGc6NPojI+tuZwfNvor7
agUzFh2TcfQ4XVlF0rBvnDiy13Nmuht/lsNqim04Dd6/bDyJM3gXs6wXFJmcgCUiMPaBE/3qyOLo
QWt4sFN8Z8m3YRbikQYndi98rJizxClnv3hbuKNPO2bonVWRnrPAXgWinY9zgfs16hbzRILc1M4k
GqZGMzn3wVeonPwS50t07r881iAXQfDw8vM71tmALOJOuvDCidH7PPW3MHoQnRDbJ7chgzMazXZU
HoRoKB5Ijndn0OSnJLeMY1F3/vXnl5zl6jVuxw79pxQrVTBH5zmhL5W+vOn1Lz+/+/mlzVC0GiRq
7eWldSTmUvK8fwiMmsY66wxv20MYnKcuXjZoXcp1m6O77g0AZ9ZBB6OJ6AlVWXqpOk7GZ+dqpdLa
OJXC0Vn7+PoarOfEdHmcqao8JTOb35xSbA6+2mVrtSW2NMfZemle45z2w52bcKxaVlggVxmv3JtE
/1IYcm/lcX1JSmQLYxuPe29qOe33mnNtjOxIwzpYx3HW3fIXpYUsHAl99OFaoBdZ07CISFIJrVjC
U+gMHXYGP3ys+ljc+E1yzgSlmEadfwyhrm2Sib+aGUwdsskkVsztSWVX8VTlcsGC1o7vQdzcm3az
hd61EPdVnP6FxZluPU7ujJbUM3jofZy4KGyaybxh8t5feRpxXN+gPFOIc2rWPDgF8OxROwAgPPif
BZ8BFVJhtJ0Fj+pwWo4p+pRTWSlibaP7NctkIm/YLbd+OZC+BwJfWTLFD5H7BEmpYghVnLNaKnh/
u8R1sWzypBWcS89+lW1cjg3pZBEXdnTLxW8c4hwFnUF5t1xL5QCQJ9Z8nvucFJTZ3ZOovUDQs/ya
xGeJEeUwqDi4KRvp3+S+UR2yzP41qHd3QdnA1pKLpGnOfEj4zUXmPlTmLOFheEVKrJ6563RPQ6+4
xpGrp247bErVjI94xJ8k2m+vIEXv90xMhih2dhmvgpQGO7IU4bWyuwfVLvGxYiTGsh/FQKaT4g6R
cVtnx1OdIg9HpmMqJW0xsOud0dH5UbzQKGC8cNZFCj35xWFTjFw9PQh1Kzh9QKJh7nudX2cNtndB
8S0cLnGowk07Gx+SCCcd8q/LXHXbYVgJY7oLdTbeICQ/6bS8HZ0nnZ5fiNEnRXnsLJtD06hjcz7t
zImKM1QvDRkmUvgjcXxu9rVHPF/qnP6iE/s+0f1FZ/gnneaPvPIbLKXeAgy2y70kDBgyQukyPIR+
Hfg4zqZLAiCAgO+i2vbdQlO/aieXQBR1tGxSX5dRNoyjODleNHEQvQfgB1Ez48bTRAJoNAMoRe8h
hx/TaFPGW4hmK8eG56XT/5mhDTXh4IA6SI08dOrdRySiSYhYMxGRld6HmpIwwSVGsAmnteK1yMuL
NXLCqcmKigNRqVkL25wuBvDFoimMhGRxD5bR6AiT5jSsfHppNLlRJf1dzGfVNUg4SG18skDVpAcQ
/TtLvhMXSsDJ03jCuktQ4bUAEeFZzaE20Eg19C+xpS4VMEkCVMLp2Tqd4SqcGNrEa+/5Npl5zQY1
ABzh8h5iU7Er6w5SRTMrIjYeh2y6H4BZFrNm2QDekmrOpdHEC1jCNgeB+fmjfU3F+CWNRU20WhDm
Qrbqn0gzNIaGaZzhYoJToCFs/izfiW3C3GQkj/vWPU2s8hewHA/eGkhHaVqH4tx7OgFIFhTPFN+/
ZWA9nuZ7aOdlosmzEfAndVlPZeJ70ERQWX6w/iW6DigEMJRxeoXU4Nly8VU2Ct0WbnVS1HR8LE+2
qTHE4nevGSTqfba2K74BfMS60JxStvy2wJY4Y/nsJueRZPJm6AgplU33Yrv5faOJpxL0adIMVDlO
n45RXYhGjCcJJiVY+K+y9IsS2vsIjAou5WBrrooD65FNw2/HxHZFhSd8RCJfoU6S1aS5LDjlb9dy
uJG9mnAT3TcgXDMol6GRLtCuEMQrs/lTXDbhglCLBwRWPs4AYSjNt4EVBSsPVKzWzJiv6TFDc2RM
LA5Lu3wWmjAbzMcwrGl4AOZkyVJoEi10g7MEKk40ogaqtiwPhSbX9J/XaJQtYKlmdQcjVyaQufe7
LvVh7UurGbgeGE5oKk6Ax/nddAmakSuwD58p0r0VnnMHd/PkarJu0Ywd6d1TBXTnAN9lQHgVMN4g
uQ0bzedJQL2ioJMbt89jxds7KSHrK6A+eLZ7U1N+pAFgYUkbdwRsABpeGoBAy2PZrAnBkT0F3Rje
uemdjW2SWBwKljcJYGELYOho0rDWzCGGtlQziEvRUmOsQV3wRLv3Nr0iRQi2OGl+cRVpljFVzFjT
8o2pOooJ+WlKlpZBwGNDkcRURqvIznJQwPt0z9p2WLuam0SJxV/DgdfRTGUDXBlqylKBW4ZglwX4
Ja+1mpxShjzBepg0ocnJ7WUE2YxpsGE5/weLMRzUOPH3pyV84tAaa+LzzJEPGYlM9+fRvaSJUNBQ
XzOiHrCokXhXIGhgKzDSUvOkOIs/fEN8m6klNzH6jhX1udCnHEsIcFSKvbgIAVQHTapmCcyqpeFV
TbGG4KxSc61hvYnnHosunlJfUDznibhkrmIRuNJUrOZjLUBZHonbWVnMaTiXJwwWrIAk97mma8vg
pfyhbevl8+dDj2wCObK5C1xc5EMe30g04hymUNPDM8IlXLJLYy+Ez5dn9lAaRpvzjYrV1bAWSO/M
vg8QbwAuF9neAr9i189hiWvMazd1T5XmiBdNFFc/aDGIMaixAjkueTRVIMgN2T8vZ9gh/DdvUr98
UGUCZ9ABxq8KhNkdr1z1eGeNR6f2M0jfX2llPGbVeJ8DQDuA0B5AtFsJc2XmENkc7phE4uIc3VSk
KepF89Q2/WI59Gxgt78Hu+C5BXlNShp3TfRaLYdO4nR1NBQHbKWJ7Rx0u7fYWLsU0gmgbkp5vjNN
eQ+sGWUuSQ33jA+j5E9Q1W/cpisbQHzUpHgyVW8WISOoF+Ltzi8PpNzumzuX9PDKH7G5dUTw0Qnb
hxAQnYxjBpYulvCXDPj6dxXIeqXZdVtT7HE4f45g7a7m2y1Nus8jzDt6VhpvweDtlpmZPoCJCSkb
EVadAmS+A51v9zXTApoitmQmYcXYmsSN/EKI9kx86YTMirgpLRRpDFtrPPqa0Jfg52vm968CeL8R
T0iElg36bE7ewPuJwWrltfdBIyHfmXYAMHCEotw2qAGkdgRU2hbgoA1ACIQ/oGDKGaIUcP32VwrX
081WoxVX55n0OW2xhKYKfASMk7e0jaho3gaR8wILSKiLAaxFGl1kLKSnvGEmQ3felHJSQ3DoTk3G
g0KDINEh9FN0mXEGbPMGmpBCXJutV+mvw+xYSrmvcTS1ScjxbcDKq2txq1FazXxv3o3uuOIBEByi
4NNRNEAnNo1eslvoM1v+TGgcCnQODVqHCuHgmnDLSGCHdY12P0SMuNeKjp+ViRjCQRDRa1NEoJ0R
ge/eZSkSCWQSHVKJRBZq5VGehrkY5LUZ5Y3B5ZCgophRUnjsbHnzxA+444d9qf0hzgsBEevWYcuz
MR3OM3xKKgtPbcxUPVvafREQMXei6OCNhdgElvkU88pfC4QZEsRnG2qHhtI2DRerhrZrjJEk8u4n
uzadv6sseXCM/qifJ6M2c/Ta0eFpW8dSYbpEprla2mvbnqS2egzoPYjVIp6uo5cIjmdlcDYe+NNT
HrHVdeU0rSff/oVBx1ljiISdF07IuUJ8atJmRKxAsq8pTtwE8XocFYB1O73Ug3z1DfzURYSLzZqr
vZgaHNSCwDJBmGlbC/znHXlv5Ca2tpwE2ncSvzbafuKhQand4CZg/80ZxfjoI0rRX1g0MizUyvSQ
EvCYXtzZ/O0jWOmYVdA7hdaQJl52EYwSkbE4xGZjbWcx0bS46FpCtC2KuuF9ZnCOHFENV9qs4EMU
Nluuxvco/u0gf0GeRROScNA29fte+2HaGNUFB7YceeyYYU0bB5VM5XcxT0iffF/Nqs0xieZSTrL2
F3EmZQq/iZNm0XYaObfH2c//jNFMgr8j/+mW0Pjl1zI6r3m4L+uAWY6hNXtWfBJ58kQ/w6fRHpA7
PXoIcjpEOT7CHGBsEkPQKAj8gFq0VSdFr5OHuGAmbdxxnG9BEnIdaBePL9WzPWfZamKw7rMWEF4A
yo/AhyTbuAYuemwjFjdho56JC7Y5WVrWI93UMv73LZabIZe9wek3Z8ibDmGQBOtCH4TbBF5efrho
hTLtF8qqr9JWd5aP12rEtd4MsmffPNzqKP86R1LkICsaioHqZ5Qec/Y0IDNKRqxGfJxkan3mYMq7
FIP9TGKZkzZUSFPQsZQTdz4G1pMNkSrku5L+xibpQl8Wb63BhUroOA+eEC0V08hIW9ifouxpVaR9
CiWT0G6mSUuakDUt4XgiKvonYzN2LO2L56O3GtiWzVieYrq+17laCuLwDbiA9Q72Z9/0uhmnSI+F
Aw2JLfne0P4oFxUBVPbsokPqH8DlL7lpnD2kUyNZdhIvv9x5zDiqap6SkMPmQpuqUu2sInHH8tvw
PuO5u9Cm8+FCae37iME74dE3FhPPWWh2PA9dcx1bFDKAM8Q1ZvVFG7Na7c6KtEVLqu6O6qjHcmmY
JXkpPo+8/B2g3kJ992fQLi5LW7ng3I6yN25AzYZVZIfj1o659RWTfGHhPhDa7zWPfBLa+KXj8/12
0B6wpXW+RiemBQ1fRVdtIm0Mq1kVrkJtEWtiIoYKr5iNYEwhGlu0ccxBPUaGGeFF3iELkz7DZS7i
VYqqDN94taq0vcztxscpj949FohEQ+cHJbuvYeYN7Dr961zsScz8WtISik+70Rid3lBl7jHuz3mY
Mk+etEnN7nCqmezRqeoDcm4XjGsl6jXyWOaeH3a4y7SXzdeGtsDG1WYhbXO1vc1F42ZN5nZK+Zca
0r1z60Fc48B69jqTVwISuETb4Aq0cC56uC6L3lCKA9/XU7vj0cUbtsBfo61ynPpcZMWPPiR5s19G
+9jEEbZe3ipe7eF7dPrhILhrtjywBYWDnP/T4ZrkDl8yWjsHvR0u0vd40b47xHd9i3ROOM8VHXZz
wnQnJyeT5s922twZFnBk6KZsKgwVrBhQ3CVm/NpRFzVo356Kl7cW4TmDSfNr6HWvQsAXHZnwmFOw
X9yGkhuOqtsspKygeYy6NN5xjLMKctA0wqwnb5DF0bcSPICG9dgUSbgu6+oOM8ldTBPQ1s/n+wwU
3ygampiwCvYJLyBP8kKPu0JtpRORwDVhCCafukM364jFZr9N+jSYVgQ3FXQJmqVdoW2GBlpDqf2G
HaLDGuFhRHspU3LW/C0yRFjJ6lL572UKfsp5+FnlhCnQJ8ofjyJCxTHMPyvFYVdpxruZbEUfFhug
Os0RsE6ooOagUrWhUbsapw5ro1d8Il3EQKp9jmyfyi3HcHCT6altWE/U85tn4ICEPX4L96lR2euS
pPCAbIxAvHnsJpM9rJV+5egkPe2VVMSNuU5jJMt1tpHaPjmOBCYY1HJRajflqC2V4cI9ZizNtgH3
3DO3+HLc8E9gbyutuFQLRxY15cEripDjbRAclGnesIYCNdWKzLmr+JI6XrdLcTUEqQgsA2V7q6j4
XdWJUT64qbOvsUURAOG2wcQ5YeRstJoTI9t9iKtT4exctLyTsqB7Mqg3RAbkDjDXvuuarjvNNUh1
oj4yHKC5loGaWgtqodDytSi00crQQctDU60RXZre0kNBg0CWloxq3ajNw9bu0kdfi0itmRQ4ZjiH
zWIJrQfAQPYnFh9ZR/mKr3WmE17TWkeoY0yntVaewjY8uSESVMxm9o2FF5XWg5T3AwqF0kFovEjW
oaUZbmpn/kAieJtm/Xg7DtGGFKY6qfoWhBCISXe4mM4H2pg/JJU/hZa1dina1gV/K8dXuda5Dlrs
mjrkkkcXTV/SZO8mfjti9oQaeutDEZEIRo40c8rGD2gzbtBO3Um+wItT2PdGhiy5Z0014ZkN8M0G
oRdvYqPEDBNEH2aMrtbTetpcRecublmsftqqRl9rjMtaKGutUgYTLiSF0rLb7jvEfNtrBW6KC5fy
+Scpgq0JXRviypWmfKthdbLua/H9p6rGbWKS4c9x7NZatltr7e7i+Y+w9Z9BZr3ZdnvwE4IcRCaW
FZE2f21mfr8XQp1Mn6yfRY6PMyDEPEx+I8xlgVieE7nKGvVAAnkFlpNu5wppGa5gS6RPwMKC88s/
vtM/9DF9QQ7yZli5CAIAgB7tMA+mg4OV9tCW/r0BcwnoUTB5kiMilv4W/n5lYzHOtc441WLjWSuO
l6BjG65NfeZC6HBailOPZ/FMLG/e8khqVqPVj+emsbhafn6bdsPCbVTfNplXsKDLGW/JvH9vjJux
jL7iMUkpfB7lvsq6P83cURSUhnsrjklxgvYlPoBNyN90QXieVf6vbOnk8QeIVpJFMxlAZsd1ekdM
HqODPV/DpfeO0RBj/wMi3/Zt+Ydd7XwdcofWn2Y8kFcxaRpkWBAFs7wo3qE/HHnPS46NdHwOqugF
vM3cgOKhSQrS+NTDU64d8v5hXE+YKsOPADPZIU5IK4S4aqaOc0nsDi+OnVkPz2kJuoMVu9r6ddHu
UTR8S62uGMzieZkb7zw0OZbPlLJvatY5AfaAPbypVBTezCl+qSAgB5eHT5LIiqoqircYQ9DrCpxa
uOVDQCPRYlX9xhvcZRsSa964zmE0khOdOnyVdbvQOejiHh6z7NA6tMXWLDgml2de+ifziPsFxUPo
bYSrTnFpnCPcTeiLjQNG5aOZGCu7J1UxURKya1LwcUdxF3huZx6G0n3tMyqM61DbjhsTg3zQmneC
ykIjbndt2TjPi+yRKM1P9BbOW4/XsjaUNJz6dHdKxPZqnuwvt2SVYJUJvgMOs2hYNEBdwIAOI02C
LOuL4mUsZ0ImZf8E5e0eUDn5TwRCH+tOtnvq7IKTYpFQkWh75kiQlXVtvQVuZlx5QN9g3cjX9GEz
zydOF9Xs5Kv2syoUCzAOfbau4+t4Y/uLg9YHHEQNQ3S6hhr/lVpZivgGjgZl1fCpecu1iSirsVKG
WY424zPsv8DTb5rRmc5cXMx6OVxcG/nZcllAeROQSR2ML0FaWse8czn282jHIukzjwfF7u6JwVlG
frryN8sIo10a8842umTvB7l1KWPEX8QilTmKX07D1DrIguxWkLJzTVYx+mTbXDCyEKDjWH5+6WR+
My72tI17y9vHSzO+9iJkiS+HYFNwwLtZJPCPpInZxAj4PrS6X1eE8V7G/gZOwnpWI4R8wC58RGa8
GmigWepJkQ+Zp2srMJKNMttYiSgOCW+wpyyKXKJ27kPRBNW29c32uRoGSiE5TdjYMVEhh2/9HKTt
vbShPiNl0Z4kUuNSZMRCbYQgtj13tw6s7kZN9h/fGx1sQOwis3jvtzZTrgT6z5+4FzNRAU4Owy+f
NSpjVA9sLiieRQrzVXqteSvaNF8LMTwadtjdtowbBcvt23p0WG/V5ZX0h97uqZpeOcCY1qmsrQya
+rD4PCEYdqQHNsJ0sIONXebsJZkRPORYYOzF/lLgf7/SdLmVimt9mbEypxUx0lnI9MHmGpYu8YeF
t8mDPw9/UO6kpxE4ry9S97jUdc8LoegOAzYBbsxNbqTyzUvmt6kd7E2Y8UBKooJpWDdzBVeVcRbl
T5zW3dJAg+1A8ndTNffqyKtrFc+JfVnIqk1MNtY4SNNjMw+bUdjurUfh3k7yo4mypl8mDlg5swZe
pW7zuzFxo/yZ+mCr0n45oGBbDmlMVhRWXDikjoyB5eXoE6ALhu42dwz7rCIjWxPpiLaTwxujJIp3
5YoiD8ZfKhzt8W4wsnll0JdVUy81EsIl/hNvut7wr1V8TNOIqLobRPuq1AHwlvQUJcLxTjjCIAJU
fYVO8ImrcHxqcBccOR9f5ZNnroyRftki0dQigTifypxVCd39bLj0BSOp4NWAt31FU3b0qGh9Pi/D
e8fxYWhM2rBaHMMa2YbVyOpSABIZHStDYTIuwTW762U/kAFkYFklqfk+ReQHSGrt+bpC2jPUuwwG
RjBD/GUbwz3Ha7ciXMobYuk9R50hlONycOvlQhNLtmYS1lwZmR2Ab41NwqSOXajNmBHl/oDCYZzS
7MEph+xBRTWBWJPd1s8/wwMWHaqo+BaNR0NlmDYn8g6vpl9jWQvapzkPxfNi+vl16vKv4GGJluqJ
0nb5yH4pMKeSehEKlNvx21ccUUGQbKLJuQoPIMJR8cX1onE/Wuq7kqm7J6fRrIVfhffttIT3i2e0
hKAYlfd5pfbBEsm1m4vwPigJz4RVNJxat0UoFJK78J35WnCJyaofGWoQCFt7hFciO99FRm6R+TWj
1x7tOsM0ULWf/xhfzcJ7jTuvv1Np2NxYc/MK8YzJNbDfvEwsm6SfPJgN23kLC5RRFBZLlG3InktC
bxm0+Ygd1a7tQxdl6YZjwxiDURe8YrGo110U2eiRqFety4rmXaqg7gvrEg5EjBLVFesFqUI7YtIr
hLAokEtohFbzAvn8VDMiWs1tQReun/y2A/zJk9k4F9gPb4fypeIfANiuKh5WTG+aD0HN1co6xSpl
i0GF8WDOzrpAGPE/7J3JcuTKtWV/5VnNoQLgDgcwqEn0wQiSEezJCYxMMtH3Pb6+Fii9skzmtaS9
eZlkV7om3YwINO7Hz9l7bddHT2NEkuhRup4twKcFTRJK5qK9qI3pQs7vHs7/Teui3HK5WUKc+7K/
ySweMEPRuEmD9CHHI0syg36Wsa1tJ2wgtG0bdCtzp4V2dtmSJaNrdO/MaNqR/kqFXRoMD5OR1Bgb
ar1ePuTRNW3UsxHNNDfS1NZt8dgPNFqcARuuE1O16q2/s8JDMJESFcEZWYY9ghpZt6cwlpeF7aHs
QjrUX3vpdI0R5C5IyKzwdJyd3n0CMTTthttQ2a+lzkmuMHK4qjf66L/6nsUIFrNAOZaPSHYhCVvn
RI8eY0nCFVqmhx5YXMN0eQ5QeLId905L0OIDaPjRWDS9NW3YyJE4STuKd4nIj4QB3HcpAxrw2edE
fIywAfguRf1C48o4eGZTLA2rQcOSe69QjS/HCHJAJMxs6Xb1OxvauyfB+dCq2PvMQcjEW2YD/Sv6
D+ZicOJbrXZvJs3ZRRigFmWI873y2TB1p15ikEaqGTAQqoaFoEPOOWIHvOeuoCexKoLuZwRc15IJ
UjGb7MC4xKZSip9tp7+VJYZInaepMaorjYZ4U9t01CmVowirNjcR5qFJcGucQTGiY0F/b1HL5MFq
zMuJ2mWpdJTIYfpvSfr/dxPeATT8P//rR95mTTXefPhhnv2Wu+WiRv/f/52GtXptXv/rI2vCZrx6
TfnnTq/Za/q7lXD+B/5jJbTtfxm2ySjdwe6lM2jkf/pvK6H4l27pQiCYtWzTVBYBM/8J6nL/paRt
SZqW5uyaUwbq//9YCfnzaMcyFZBCoasiyOt/FNT1h/De/bQX8BfCuoSy+Hq/mkgyy3ZrMrLkWiqO
/Yhw4PxbiBBN4oVL1+Y99NVPqdX6lpIJr5U1EiaI6cAXxGiUrXPtoghcql59dK2IDtVsIIjw0xMK
3q/Ryl5oVvGsBAJPw+6Sdax55oY5ObAhjGaL0evihfLzRyLsLtugoD5ua0hUBH8AWwZu3Zp7+ebM
B4AQTfAiS6ndkDFqqGJoAifU0kHXB8tc0kb2SHPH90KHyiCLBCGzuqM86L8J/jH0r84M5eLLNW3J
LEhgABZzLtAvvhv0eha/zhVrX+C8Tt3iBp4Xk9DGeubwyjHQ2riiuYJ3vkYnjGZz5KuRVOOzQ25r
THDU/v20G0w6T8xYaPH6OLk4Z0VZY2AMwBRpTChpSg9lLmSmFkrYCChkETjOqaTtlPviw9cNjjGE
/Y3CeCA3+MN06LXb1jZWp1zr8gNZk6vIKQB7ortPU8RBmtMXdCfQG3jMCbalan6U9A8M8kEde9qM
yQbsesKK2r5Ia7ZLUoFvTCdcwSF4qsvhakqDbBvB7IjSTjL9It8yqdSHa0xvdUgkeei46GSPdVy+
mEWnYQVqD8LBlEbwKuagyHz04iGa88VBg7jRY+N68ZoABA/zqW6n6GvnCFntzXrIlq1OT9tuMLNX
rryMa2fT6tqdDnuBAEOJuqi80Qkk39GatWhx3tFZbzb1gHVwGJsPpZ8icsRye+/XyTpI6RFKP3iN
DUBllnH7y+t++reF8r8gjZzINm7wSs6+3t+MWPObY+iYOqXtuqbz9YGwKsp2oKI8EHmIljRUyJD9
4OwEPvSXrCROLYkfVTBhWioOrnseSD0mqm32+2mMzdEC4dBT0RLQa7EieBxUogMxYAAKBBlDW5UE
ZwCNb9ZddJKx0R4pmRbf/Ib5Pf/VHYqQlPVJoeXBVYZYf14nfnmoOXGlswTLQHvPGGisadN0Su4q
p3x1c3FDk2MXzkfKJplIFe79c9GPmyEpf4aD9FcDcIaCHgvQTwRA5I0i0MCSk9XrPPtAlv3YAxL7
+zf+w/6mXJvQLRv+qeSqG+KLnzUPiibuBofWxkgRqfQXLZp+1jYdZyvktdSzN6UN7SKDhCF0pno5
gRJuUIXfXLk/b77tWHSpMXFaSkf9+vuFg7DvtU0J6Ao1nlqaynmi8LsBJvfdB33+Sb/fIj5JmbYD
agSzzmfE4K+3qOj8zJpUg4kTx6GWOf4SEgyq2eqF4/RljwQPgvs8tjbLK/gvfBsie7BhBvtR9Cwb
MLZiCDLIP/FDwvtQ/8YNELHpf+T/8CIYf66M1F3sGKawuBwckn6/Fh4PkF8UbbOeyP0Z6+cgF8My
LcpiHUOAovWlk9Dt2+T54u+rpp9BQ2yGMT1kYvzQwsM3D8hXey0PiMO/cd0D4lN/3JmaRNfY66pm
rUZKWVCbupe/DqV6mpqUrU55OzakxnGXRZSzv/+/CuAfrsSfuyorgQ4DQIk59PHr2xRqfa9nbYj+
VUyMbps8X/IIT9iizWkB9QzDJcSPVIlvTN7G7Kb//Rmha0dhYJiwCQz289/vQDvIus4AiCBkw9vY
l9uuLR/8LL+2jWLjBQRHrn3VXwDvuyYZ6+7vv9r4moinXD5dSeoWJUkT/XS///KE2vBAYjgs1dqI
8uu2b++KnvQxpmGj6xCeLt+DcLrx3OzB0Ih+oEelvBNutAesc2ilq82Ul998JfMrfoCvZEIBsRwK
KqAM1pd1rZachXhcwSMY+g04YvrGYi1QEelD9YK+70X47S5oUJiGw7XS2kttJKcZQwRov/kp7pH7
oYPsuuJOhJc52d5uAs6tad/GmkOYTK4TbcCZWm0arngGtKpxym+Wuj+XmN9/w5fXqoFa03k+v8EG
RGxm7sklFY47vfvm9s1L1ZeHx8Rwaur4wQzBZvD7w6O0FKyJOeGv9qsHJx9vnGS6MJeNbHY9eamk
Gl9QbbxLlO40eVY6Ix98iczKl7nRvSUTnnJf/+6J/scvxX5EzaWkMO0v/AgmPk2Uw4Fcg82DrN1u
Jw3DHIC9mNerMYcbvJG7JMiextg+yU4t66C9w3ezbmi7lkh7huykdcXT36/VPzzp2FWpmWfKhM7z
/vul0vMoSRkEzRApYhSn/KkVxmXNhKoa6vXfP+qf3mmKzBliwepv2V83OvTZrl7iUlmHcTGHmNcc
IjNnVt2hE4CotuhDe5eUHVFQtGRJXQqCVehQdX7zPf5cTx1TYNN1DEsoaehfHg+3Mgw1RBiRheud
DLxlwc4f7lx1qTnjjQqqt0baF10g3v/+ueY/f66yDdviQ6U9/++/rCqlRkgOyejV2h+td7vIXlKM
MIwp9cu0LZ+0PL0eh+K698pVtJpsAF8yemFVNhaJ6XG6KGkI6gEjMYZzP+ljofOqHswBzdjfv+cf
XKB5qSEFlKsjHak74str2gLf1sumrNae754M2b35RvEEXpHgBm+BgRtdGkG/raFOvg6OFfXSfaUj
mEICup6a+gc94lUmgKO49smI27ewq7TvvuN8j76+4vJzO6SLzQb9pWgigygvTRxlazqJ9xjLhNBv
RsO8HA0sI0bxgDV7xHmdv1TpuPJCezUDKf9+ncQ/LWdSOqy7lMwOb8/v95PVI21huvFG6/mPqmfG
BwUMNQrjJlXW574zQNeLkkFwVh8QCG3IXLv20UrBHQuXcurOwN4sRtQEY3WRsSlBrpKqkiwHzUDI
CYugi84UQmo5cvxm2OLRJq6AGsTbSS+2IJlsQip1BjCryreXFXK7wZzIyrQ8sfr7b/1z8XIdYggs
akN+pyG+vDK6k9kBQloDy5y8V4Y17HOfObnrMKMZmQN0Wv9dDTbfwd/vMDuvojRGy8k7I79c3bo3
FbF8iUGvTCWMohhNWNOrT8SrlomeWgTRnjn159S0hpWZ1u7GMYPjVJSwWrAU/v33W3/ea9YtvpCO
ntK06H7+fq+jCDXKwBxgnQTd0UY778XhVVxz4Asf4ZZfjVnNSY12WtdD1UPbnw3DVXyVgqIwzZrS
SQ+fRt8FU+JcW91HAKd3kUc9IqbEws1ANY/m7BjDmxsY+TR19ZaUlsUIRCzpMpjLXuDKCH6k3bR3
wuYpaIdT5zo4iRh+2Widho7JNmuDPhHlirLzPvCvi5pLhFyR6UzvdEtVxg9BD72xaMaVhmJw8snb
s/E4x9U+SqMH3Oinv1+2TxbPrzfRZlomKOKoWudz5ddNb4pMU+QBJrYgQc+ckKBnDPqD3yrQFJKY
UQ3zVVk45ULF/jvTK2uHTORMYvo8GHD/pxvQv7+NYwhgFLSePhsivyzAQdpEeAMJT8c3xHTGAbtb
AOUI86ZFlhhd9EZjLqdiFmgRbLuaeqwJndN8/P2izJXa12siEW86usv7xDHo90cJzi5RgVjFMBpP
yPuK4M2WKc7XckucxkMuEciW0zfv7x8cKX66oNGjbIpZwcF4fsF/+elDAcLSIrlqjZzl3q7IPFdE
fImBLgc6fA/ZgDLC3Qg7Q0tHch4CXqIfRuPcicHFxpRYI8pLFNi+OMeGE37zsptfX/b563HUEvM5
g7Rx+eWaWARsRI0DGjlNsZgQnRu6/k0y3NqVty1iWgo9kAZaDSQiV7lYxUAayCTYEH+8rXSPbn53
HY1WvEjKNzWlr4j2Hxty/XDImtEikjVwULH/+238WpDzlTnBsuzbEiwYHKovV5Q+Rp35BNbWsYZ5
Nk5W3uDLPTz/J8N1Hp2QAOVhlY2B+00V/UcdwSc7lv55UHcNKewvi3E8am2TkMywbiw43lgvEYmZ
6VPxjsTtPKasxzT1UaFOxmtDxICDspxJ1huD1CcJHxs9bcaYFgElLQ/O184VajzaYeM3++Mf5/zP
72mCB2Ojpg7/fCZ/eebaUgZWT6dsDfvt7NbdNS6NTdSHZ7/lAJ2LA0MltF0o00rseMRc4ZMXl3XR
AjlTe879YB1m3X7GPvtN/WDKP15CY25i8y82tvlk+/vdoyNd5fAvUATX8U/yQo2rFusGACD9geAj
edGTEbnAu7+Bb/bKftjjZqjCbV6n4ZZligw8m0U5A+RYiW1Xk1BqpIWx1HBnnyXdz4is3YOlimuv
8B7TIki+u7gzn+/LMkIRaUDhE5bOxvT1KWiTkjFgq3XrGqlRZ4A+tjSO5Ai7pF2EW8wZPxOCvaEJ
VNGWbBCd7K3q0qhKfO2Jt+nQKSJcw2KIgxM7FwAu6vD+kAftSprRuIJ10u8sN2C+H+NBKKZlV6Xt
SjcI+pNi34ninRALd182yaOKR3s7pSkpfnMmQuD3FAplsA4HYzvIZEB4Bp1niEk4Rfi81/PBXoUp
fXPcUmTWzZcxSnJnpZf6iXwWd5G7PQF5YDeWtu/q2xDt4iKiFQBpJWfGF2A0BYt3LIlRWgFtaJaO
H66RT+9orl4QklIvVGXd6NYULeyRKW4h42e9MfBIowrXgp+Wlj8QRoioNsneLeuEVA/YsZlubDN6
M4x1BH9gU8jpDkvEGX3rU4rKUkRkJTSGIZZThH/Ca6G7oX2sBc9EE7qnYgBIgf5BY0SAVx+BBIYy
BnnoYQk3KNwr19NANTRyWlldtqLr564xV4ABxSGqCdImXITvVLT6m9CHm0ECHR8StiRLDoeWSCBG
xMFFajpXBVrNlcLQvjC9vLq2ID0UFBIL06fL6umQTqUW8PVi1a1z2ZQbsw72fukTKIVOclGmVrqh
+UH8lcIEYJjjaztx+b1R5ofPp6cheA8fDLaSLqyyTRvUqA0NvGq11W9sP2uf/r6Y/nE2xFZB59Oh
1UQP0v5jA9DGcowsENJrPxN3li/vh8p+A4vyMru3BiXfccHc2JG+4ijhj9qPbz7+63GCj1c28DHo
TWySrvxy5JnKyJFxUnVrLWmxcQ6CAm600CH6q9Q+pRGwjQoX8SHpphgEWGFsCgPMOgfW679/k88+
zu/VAd/E0ckHMfR5mPZlcU/DCeujSrq15Y4haMD1zIL2us4kp4eVHVM0McxTxbgoi87ESr3o4zoT
jtiDygoBafBYaXvLq+IbFK6LZH682r6qr/Mm3JRFnV+FVUxkpovBuBzCOerH4OFxCYm0LYz3oYgt
bAfaR63mUdDnH+xg+DLb50AO5vbzXe3ThqVZBDB00EDPLDswue2xD3AWVBNCoT44oRNor1S7Bd9Z
glDptmGvY0InxYWhQELIumr306CLs4vQ0OidQ5mXsJDwoG19m/eXUXz4TRH/DxuSZGE3IWnOXU31
yTH8ZUOiiBndqu+7Namh3lrCDM5s6ypXOY+/hZnGdH66URDvBLzwqDd/Qkm117JVGCWm0lmhWEsc
OezhmoDF6tv+m0Yveo4/iwqqH4dKjG/pCorU37elwEBL7nk0hEqtFFuv7vEEeIk5V2EZLN5+WWnq
XBAudiUqwr58E4mj6rckZfWgI+NN2LT6temJ4dqmmJLVkFwOE0rvyIi3ZlvWy2HGqKN5X3CApkSg
BjSG0r3rSRVZuqKqt0ilq8VAzwmiXLMhrLXY6FQTC+yUYjem8Ws4q2ppPqJqbnNrOf+nkY7EbosK
KyIunqaL1kVjuOTmNqwpLuY8zjRv43TBKWckE+qqLuj4kOMBPH12jSJi3aVtxqxs3oK7NkrhC5Pw
EI0OkD0yL1BlEKSwLfK8RDxDWYf7cNzQPPI2Xjzx0MTaytaL/krh8wgCEZwgb0GQ0wqANo40UXdk
/SaZ76GhIdEyc3KDXfDbQU59BJZia2GquCpjufNtsS091zmaAgvUiJ484eekFcLMPBrKyxyw0bIY
DmajFxgWkeu3hfMwO1lgVuSgBOrUXBZF1xys0Hyf6pWuEuOYpc47dkJiBCd4S2XG7zUjmiY/yspN
7ywzyW4hM7BBuis1RsZV7VqXQxHKa6stwrWf5veQzMQ+5fxpV7je2gA8oMsWt68tBD7QLJK1b6Ji
qbMEcoH00/0IU2lDnjuOGD4uqjhvZq7+HlgVLPYGr8noh89T8NzE1njWTOsH0JsR/AvStrZBnJJz
mwmRDJ01u0u9YzjGmduvUe3Nh6S8jKYrX0aPMKjeaNRl90lHTFxSE8w0Ni9xEZ86SNEsRSkObp4E
HZwqWs8lanaykHMbcdA0HoPxvRhxgfY+Qh2ono7PS+VM5g+7i3BLBaQLObI/peZQL6XWX5tq4qw7
42xR/+X7UPrZueE04tgOckU9eTAOFpFbRwYK1aqu3GnFevo6zuVm3QvrNTFtAmTsCGRMXOB/mALz
aMxohogc6Lr2ofJD6QtVdDHhCiG3jWxpSEUHDk08gUFwmCz3oWcoO1lS24NZwt+qlfYyCD33IV3U
Y6/A1KibCAv3NvbydeTOUKFQkcLAuGKdNs2wTe2VIWS7sGIrvEt7pz1UmX4TlfY5t8bmOQP9Ck31
ylEhn4PC94ZmNvVFsYxaJe7AFclznCeXgQ/wXRepdyQvTCADIuXBKwGgV0W0asp4WIFoUZegcIdD
Na+tjm/hhKkUoIc06VeZg6KHYUJ6iEuNemkbj7H2PDneCRQLN0rVeIrQ3FHkjM/GJJxF1WpIrlB7
oK3ULmQ7qQsdDzxlUXAsCTjp3VA+846bvUszyyNJLRAk5XB8C/YYFJ5TrRh3lpll2PHqLRhBZHOK
VIly2qRZt3H92DqX40AEA684dyk4aw6UFjvQrqyeOb8Ww0hHDQCrAj5OPj0xuDdvWsyTkZR35ZB3
sx/+GvZruNZ6E5crSxzH2WOQRP0u0I2jxFS3qPkZK8jA7nx+qvYWmtvPvzPq9LGeA6tFTeeFbHvN
Q4uW2bRX3J75X+OxP/KCLONpTE690S5yVuMbJAF7ByOgbTj9Ae8WVEvG9HvdZIVK230QIPW2CxbV
cK5wixrTVR4MKMTtE2GyOSmy6GEbwR3At32VjGpZNn6N3iDffZZiIwffPqIUBKbnrIFZoTmQnbEz
s+0oTU4jQUC2lAheKg2HZdJc2GQQXfo1/rXYQxzaTNgIgpJUdVuk9zJrdlPHD9GnhPCNAGdYqHs+
mUavLqr2Y6OPLVsxuj3OZEdr/osMvWOHe24XlIZ1IGdpg3Z4wBnmpDsj89UlB1B1aUamdflOoWFh
xr/07Wa48hR/8RkJXHixflk3pAf4mWHsSxaMmfInjmM6PVQewTDSRUCB5eLGL0jO9pO+3Xz+basT
XTGiogeQmYHdi/3iucqHJbQGbA9ue0U9mS4V4JGNZH/b+IZjL+vm0PSXjU+BFlFWbqeCEqPppU6v
dGBbiQOIGfwhvYdcqC3I+jFbzVpFHphd7o5IaK7G2XBKp6lf5N0shXaLc2n7IA/9cAs+Qe41DceU
DyxoQeUDFdeJcMdNaEcwMderzqzguxbaK/vYduCEOancWvckO6Gv8C6H6GArzkJO6OIo77t8w7n8
2XPQscqoPZYmbY2CJMJFSabXwrG2uonnVAMKdMjShKKOCVpVPltNQYxNmV3kxn064j9AtJQsw7nM
Hy33lh0KjweDykhEw5rePSEbIoO8FcJ3IP3j3VHG/vOAYnYdEsX5SFO53XWKLSOHVD0fT5KovG/H
zFjRj5F7cg+SMu22DQZXtDCBAaJDnRPyEx1BtRbW9Rxf7nMM1pC2jAFcLd8QHVbastoBZVuFXpwf
49oDoERsl6Snuq0nCpq2PtJwi49uFx5Nt7xpZuJPb3kl0tJ3wLwH0iBnXpO2U85o3IYIY0E8t802
6U3BiYoQKGzzCg1OSLbwjdvFu7Hj61eFJ+cVeml5trF1w5a4CysOVgx32rUTA94J+p9mDYzLhxQq
S+tQeMpa1BVG3oiBtzDrfZNPO1wf74Vo2JjBqi1Mt9I2PZHTKz3k5DbVE/Rme4yXdkMYUlJcFmn2
0PjjKzTVaTEOCOKljfo5zmzQu4W7GHBdbyPLtVDD0O0ovI5kcKBqaOOxwQ3GdEwqpEFa6vKa6uER
oPpKr0Ji4zu9JAm6ekzwrUEEX9MTPgMH1MiQoZ9Dhgqxni7mOa0G85lzHkicbFPk5satigAcOrnt
FTVRRSJKJB8tJ62vP8+Szgb8FkUR5LANo+Zp48j3NoX6oit379nlhzlhOa7nLDTqDwZY7WtAMN/B
tCkl9cFg0YSYXVv1eLAtb18HjVzTjoYsm8arJEPthNCs3cYhMt92FNE+iqZjl9hLy7WjG2LZHysd
qS88UGT8Ze7sUo1s4173n/wawFNhgZ4yPDWsK2M49DWm0TiG5NZ7z3lcojfnVL7FhU0sS3a4xUSL
KSIel2GLtawpxpQnd8JegY/CTRttLc23mngiJGs7yg+27xqfHZBPGFCMaTdRol+2tpbfjg4hjhrw
pTwGv+bH6bjLR/lRm2G6h8AJoBDH7NLqW+I5OuxZn6ct2wXLjZ4ZKsacVGQo4GPkcVLylTMXd5Cw
qUB/y+yMOQSR/kNvwZYaFdCegnJwkReeRpKjNBhI72L4ScfPN9EcLfDM4NXr/IA9ZRv0c6dYkFmo
9VHED5ylIQGwVPmIQwRLeR7ABqIXYTf8f/K0b/DCtzeDP93mAUjyzEiuSy/MWPnNjWkay8wtAJ75
5bBonUrbD4EaD06leHljD0hPsm26saDTylC2cGKY4I37BApxzpuro2OrKbE3E3iQeqUCwtBNJpxt
fz3kBeclPH8ETqoTsF52btBXi74fxy29P/eyU6F7LKvi2nJCcSD9+qOoIJViAIRPGqITKEhFq0c4
do4b1DvBxLjy43AXIWjw4mtf98SO/dfBPTJWu8x6LuyEoXpMNkEfgFEMe/dZ62Pw5pVMT456KSUW
pVyH3DG5PgEv7cEsXWLnhmBk0csfBl36x0kbMcz7EzpEp9UBpeDS5IVcBzMjgZqQVkCpeTvXqZ6z
EHIUbxunjgJImCnldY4zCIfwmmunjuhDnUuiAp6HMsCuiRl6G9nWTcCECz4Ukw6OkmwDGo3iiib5
ghVx3EwTfEOKNTauuL35fAIw6uy8sSGKsnkz/O4lC+HRi7nXl0h1K8KbtmOJyJsYqJGN2h8C7Qi4
2TKJnz5x9oPmKfF/u0RqCF+dRwmKUXBuMQqim5ohfhBhlB/SYhdgSr0NZGQu8r69Vmg2NlNt7o3B
uy9BPKyIi8GzPG8PbgEUk0HsezxxBbOQlFLbEruHIqyty0A03jIc6ZrgnAPjEBU+Mkv2TidLjL2Y
CHxqy+1Uaf5+VFm57MvKP4SYV7RcTJsuo52hZ+mjjzp9oTpCFOGa+Bs7gH2RRHAbQTmCtqbjRjmH
bsNCIhTdagbXMvAFjjziaO2x6w8a8K0dbPdAVBdFm5JWHdCO02W3YdzBOqkF5noANuaNffGEW2L0
CK1lQrPC7ZVDbyKdNLUPQeS4Z7Lg9mUUwMcOsxDCaoCrsrcJioAJlVXZ5aRxbOjLkpW6DinTlSnO
dYbMIxmzVS88jt15sOOt0s++7lsXjuY9jUUUr3DHPCBmpYqcIvIQc1rf3ca2pXWhFf4PaCTUKBA4
qHsin9HrsC47tzyg2Xr1MA5uG6t/lXrpLAbMbxvbsfn1Fg1JLXK2dH4FuG4yk5voWIPZiZWR3Wnm
dLjDSFdtChc37ZR1iyr1LyVaJ0jIcKiy4qWrKh0/44yVxGG7Um54S+PnLeqaAJ4atuLaxC94rcsc
lyRZecQSwHhp+/iHQh18MRQ8elk43Cf52CyU39vnGl8Tz+CwwSBDE3QY7Jvhnq4qFLCAetVWMD0z
9ZNZYnPBqLLedIAH17E/gNMPl7Ypp0vbAmSiNc2mFa91xF2KQHh0LZgXL9SvPLe5qaaKijPCQOyA
TGbot5T+Uxsb0d4N6xunAljSKt/elElzmlSx7YsIwkY+DYuJTsdCNdWTX8gat4Jw13H9AKcOMK3H
jFBCfyUSka1BJ60ChG6k58E6glQbBeBGhulWwD8AcI5Cc8yxX5VjV0CmAafWoHpyynrcCrj1hoeU
uWH4T9CjubeBT65aFb4XafMqgzHYmoxNlobR3HJyrTEeW7PX0Wez1V+cLLZpvFhXrtMRqRy4qGq7
7iUxqKKUMi4MPUZojd8ayJy2c1p57lxLXYQuhVBbEPasD/3eH97SqL6tOyil0XM45tYCURI1v7Lh
VCXNuQvZZYyxqfByGFs70nbcpDcCVLkqabqL6B9QOGPSJTqeA1oq4GEYbKGeCZOYX8M2Ck5uPNF2
7WE90ojE24brpHHhmM1MwoR00aq0gHFgwFmQOL1hZgZApdDavUMmQ276w6K0E7WZkvYpGzHW5Z3I
V5Ge3JtOS5QjMppWPTctvnj8EKdoIwpQn67ftlu7rV7r0hjXMQdqbM0tyeedf5+CmyxgKuOKCSfy
FYyLCUoxWO4AlOqcmu66NdEc9otPw5MQR5wsLR5f8JzVs+1piB4bfTbPxskhrEgbiernJueA49fh
ThRYXfoKa143mPbCpGmHJbJam13CGlgBva+cYq0R34Mp6VjlPpQjST1eCbXM+3UU0sDp5I49l2hX
GpIbBZKEDfFGdAb8MZ82VmTZF14w3iXTB1rx8NyYEJkRtfN+5hvEqKxFHhu1gzAIzS0kB6p0KNKE
luFObdGXazQrIneVNQ2RvKLYerDKscGNN1NbbcNA3nAcfsnUdLQ4/lVNcFUO+k6ftQKKc4ue43KK
r63KueScf52YzhHQyL3Z+QN1IQ02LE+jqPsNZkNnBWCW9bzrHzIZ3fgmY1sktLxF5J87eeifGJw+
aw1YTjssXlQizJ0BDyP/TKsnyxIPcySA2+qyeYdohE2LlbCkJlxwznmoYuqECBS9iRiDBmRP+5b+
hjeSn1GF5akPGned94gNagjTTKrUhyfH4lAdSNKpz3kqn5KYZ6n2hgvPmeyTR2Gu3Bi9IG7ZNbFo
3mZoymUWNhSqTMwWAD4gqPmWt2QccswDAeqhUUgw8KFnIMUFqpPHZlDlVvV3UFiNXVVSNWhED61D
tni46GiBcjkS9Mhoh61rOmq6G6xT2uy70jCvNCDs62Jyl+ZIonWNI35VKx/GxHBhG95BT8kNihg2
G9talcEeA6i3zJOKBup0YZHRvoTMYm47N1z1tt4CONBWssMgXxnaO3TnD2lk3aqddHfZJPZ7kQHe
juz4duzG1eDf647/lCSc1JKaqaBR5T9lYLzU3mkAaNyV7tG3Y0zpQ4MhLFcvtGbwm7bxPQSgnXQb
esUpsU91KfgvY7JyRD5iMYxBKrArBE2X3pm++GHX7sGwavPcKM4g6VzIqlh/25P9fjBy8LclHdmg
jnaKaTIein479VQ3dlw8JII1lN952bYGp7kYrUJO9uxGxNEGKxLQ+7x/IOQQbphbPtLjcq+DIvkY
FBGFbsNm1BiSJcRzqjU7owORrwXSDtt6CfgivpZDuuGYWIBnd4P7Lh5JCSr7D4sa52Db5PsGEpLJ
pOgfhwxBGNE8RsATSMPF5e1q4U9Aadu2GC/BdgowfvlPrUNGQR5Rx0mrkcR9aOSKr+h+9jBcrAPN
uuAqgkovbb945Jh6Thy8EJk2Mk7JSBYsVXdl4cfJwq0x6m+tgO5QB1RQdpLLQ9e/05nPD35OVoVD
YcQO3JnYursGwoDbaruwBRNRMv2bLYVeg8sRqBURykOEezjXQHgXzQXO2efPiTYJJfwO0ryXPhCR
z4q8oOu+pW+FHSn2rghVxsDTRdhLVf8C75Wwz+DRM+neB+kYLhO7xg3LCwhEwIImO8E709YVnuIF
NNKU8PZ2ayXd26DhJ81Y+bqSnKWCRoQKOCOTmFsthMMMIrhx7Y1iGF3kUPdk0ZMgHeuwBC04JJCj
J3TQTHMJyAn7etnTiSJOZt4dXpzCr1ZTaF7YFZOIIi0InAr8ewNIbSY5peYj21TFA0MXKCYOdthU
7W1UNdoKST80uhCOcC7ffXrWJnJuYQWCOlqi0LKXtoDOAgsAx3lcFsvPIC8PCtbET9Or/tkk/jfX
q4WRjIhRcJFTOYP3IFcBbtkqCZBpa7qsFk0DxCVQxb1k1H8hdLSbaRvfsVucqkgPGacRiTIKbc2K
PaxR4nGSbIir8Aa17SqipDneNiSYO37zM/u/nJ1pb9zY1p3/SpDvvOB0OABJgFSRrElVGssavhCS
JXGeZ/76PFT3Tduyr5U3QDfQbstmkUUe7rP3Ws9qwEOXNale+ABB3/SIZwZGPciwvC4Bu6nQ72PA
bmwpOUx6AyDTLL3h1ar7OHQqFFiY46FnLo1dWsmwjdhRtU8ShnV4KIIvBL4ULy7zRdEwbgYBbL08
88jrHEiqEQe9aCovFRQ8codRRasBx6UlfZWovTDkTeXW2cLSKZLGyxuBoy1Nt82MLy/sAA6k8Cwx
/CJW5AOoAeHjdGw2PSgAI2pGIBDpTWZCocHIu9j40QsjZ9s1Zng2EM9tJFVPD11x19RVcURGZbbP
k1CliyJKDvrQ93tVv0qF18dkSLTNuQbi1XZRuK984Qy+XV/3dY4Os2ejkVpMuU2+Hfa3JdFYxJWl
Ld2/nGLVYl0jOMVb5sNOrymHMZWelEgWW6Sez/EcZEwKGK1r4a0ZxfJOE9261YJpV3e17A4FfxoQ
XltqF1aE9CYYrNdsiEjADQhktcxCPKtCAy0yByFwlAcSbnVecTR2pChdIKu+ymxUWVVKQ/76HHzz
s/KSEF7DGyl4laA8yNJgIXyIa6bStrYz5ivJRNsWFGnq2MDPibedz6PGZAN3gbLu+nYXDZ26DQqy
oBLsdA5v8NcUYgtZhriQ2ZnSOyc9Im9PYZEV7tI0mBTNupiVh46Gugf1kSVE6cwL1W+BVLfFoX+X
B14baCBvs4JnyS6JRUlUTT2KBhlNpQevOp87rouDIUtblTfYJukrSExRpiG/5u/RCwBSSqHdlXbH
6GRAA61xiapOD73aJG46ap4SOzkEAh90BIlxxF7ZBemt0g7VuhlHBQxZt9O4Kyw0GfWEak1q6WYR
h3tWSaUhUeYEIkNaz9lrF40WxSi6qItAtsvt3BanNKy2k2S+6lnxPspYwFp2vFk5Ox00/jVRN0vM
zc5iHXamasg9LSxuijRmpx4s3XP/pa15nPrEH5ygmehJM0Ha2ddZvExpoqI/qmqkUkPIjKKAvrty
ziZBSnPawiBMNslI6U0HoqEGzhEjMe+jcxhB3Yu6fDca7APwCPCiVfhic6x1TlkswE0sfeuSjI1d
jIhxG5YD+WP2sz4P/nWoJl5Xgs9tJZNyNQwvC5kIPTVqNXrJtKZsqwBGlhG+3AhF37eSAvaFPCoy
NE8K+UlbbjB5kZN0QAPU4GpBo5uNZh0MyXfLPpIWJsZR+IrbS9N9WvEB6hFbrQCp4+ZkPIMzR81c
dVK0ARprsNatc78Yr0Z0jqUdSvsRdQBQI79zszhZAtWNrTyr8p2q9t/Y4TdBJ6477nY/U7gBC9rx
fjUkrh1ORLcAeN3aLYBUOSNdRZW12osFJSLrlwJDlJkbUzgbwzowhjaEjEBCTOz4AUhTCIy6G5dI
WfBkHJacXWsYwxPg13SlK7pXKF1xngaacXWTr/G8stZE6S3z+PjCmqKBkh68hRzeViJ4/FgtUtVg
/+Rb+Pe7aCub+F2D7LFpzPo2yMSFpNi7tC7HqyhEBzdaQBGNJKzW/VTDwtWEN5ihyuwyYDjOKIhW
FvGEAVKIxiw8Wcmeya9s2L3gVeSUn+3SSvdR021FPOiXXR26Ul5grLWxa25mgzvyQ6eRQjFZz9w6
OSwUdEpwDeUpvu7l5x6S0SQ0uogBA1dz3KoitzdhEUIzmr+FdlHsKN2edWUIKfmVXTmBb6bhzOMj
R0cia8KdWcdQjpW6XXqPXqpE5tU0ZWe+UejFomPHDVRxkJNHgsKX7x0SdqEqYHPwULvGvJBgJkkm
ky2ND/5fLbQ5c3MCCi4RpBHxKloBr3tMd5LxVPIKvNSCgE22qMRJCqJ80e+u2ONMr+mUvScTOx6t
ki/bsbSOYoG9UMoy2LF952M/ENYDNNE2PMi5/mwt+AGiq9ZKTuHTwPDH6ArZNm9MhunUUQYt/vVl
og7VVjfmh2bknW+qJBY0ygl3GEyE1rxuJ24OYm0ksLvTxp84OWiooBdq/SIpC9bv2AIERLO27ii7
/Ib2n+ZrJeUOlUxnwMCWQCDgI6AMHYHKK/FENkwC5lojf6WaZDrYvJaCYnbajWzkrafU1obpBJT1
MubuJRu883ufjbfhaFLyllfotKwhuocCemOG/e3UytDVpeExbaKrhCg3ZoISKr2a5rHfxfdVmdy3
OozC3FKdUQW21Y9YuI1pbRDHQ+BXpbhGxHwWjOocJXf4kioH5+37WBoSUe35Xqvjc6BXT5VoKKqi
e5kuIC9QfOtZwMDV4HQbyDpKQfz8FCzelkB/7kv9Qa/M41hpLy2x6HOJPj3uQJfHDeOOWGFvR1om
IDZBwDR485xU29KchRdmzXfe08hCIHmggZQ3uaiZnQIxZ+t+8G3zJsvEO/k6RPAIcgpEeIH4+dT1
DGZTxCItexJXKuvLwqQypJetwDvivWs7RJHskpxcKo2O2UpSd0Om3JRBcpsPvFHl3HxtGXvnPTJL
1cxs4neREbSILGYfNIbB7qlEXL4KNAaVuhpuq7pzNbMquOT5XaDobjua75UR3ss1P9trY8iPQUch
g5snlPtb5rsajGaj+cEIoyoj+dEAjivSF6tsLmwVs0HYHGS17fbNwEuJBhRTr/SIK+wm6hQedWAC
G6N+0LrUOLY5u9A2VJwxQRht2GnnyaUtO8iiNiOljcYsboUuuHKxxQ/wLvtLCUkOeLmapJEoQFwG
uRzKoFaSIxu28WWj2jdhBLIPUSrxQ3yXWdzlqLLJtABbTlJ4BRsaZUpZxpc6/ifnwz0vS2BDykpr
HQYdzCwY99P6uhzFOWzFDOMARYLQ5EME9tZJMeJV4GxyQX0Dqj2aJ9hp+XShKI5VxbsuzVGBkHAI
SNAZYqy/Wo2aJwRGoPRLRCpWf6mgcRXQ4lYY50NNoRiRh2x0TCjy2IsXCkE2EFVVs4prDfOfkpZU
Gph0nErCuvwuve9q6lRbpcfE8dgAO7ZPkG8HSHIt+6ihgql5GKi8GsOUViLEYgEKKGQ58WUnsDjL
2TK8Tmbwq/CoU8UoTufzqZk0gELUcGSAsdLu6CWZtLKY/8T6ILMa2xcRG3YpLNlD09vRR0BpY0Ab
Opzrlm5oSpepl2jbDKCy1fymVnTEXXnQ8wRIsmNGgAIxHJmnfmgnN80V5CjfhKaw0gVIGoz3qJZu
KqwaSDon+sdV6+V1+mZrGpydm7HNTUYa6YOEKXfF/gKpQdCeSNvT10EbaN50kbDt8qS6eCS5Zh0K
7VYy1mkeb5Kgc5toJi/LxpRbHhSm6mUqv0UqBgs02CRmVCSLgL66iWbjDTYYfYd82ytmvTKs5rsB
qnqodyU7cbpULKmjYOWYERXpKcSf0IihQRjrBTjH1hq1y3DGmHUrwuqUYz5bBUukSTtFx9owKMOm
fD/nheqKpL6CcIqWJxvoEi+dmnm+MtmWQ993LEV/Is91jYS2jNtT3ZUnIh0bx8jYIvlswxSwdrJG
6FxWHgmqW2U9X5U1FYDqivBoibnbjTQj40phay0Y5Zg5i5n1UHQoswqRbPSUbZdKy6Mr0RUxxigu
49BoVlMekgqXQBye0mMMP3Q1ldpz0vTBjjy5MtEQ5JcY5A2GYEqcyyxuakIi6MQwsNkS2cAjk3Or
k0j52pRnK2O+Bckk2pqRrKMYmIAyQX9dq3M47cIEdzgSORuMPtaJ+ZQoku9EVHpTz56Z1w8y+LJx
4Sqc0EcmWwlIBg+xYGvcRbcqVZ7bQH9epxVOLD3KvUSlSMc/aNJinUh2o1atOYc6ZvVkgrqmFntK
mx5Ikc2HsIb6Iav654/6oWRcC/LzspJRbdspJp8CdgwPb2putNZQt6Jk55Mo5rxTW2ZwkTkNrxbv
7qlPrtGjUUpo1RvAMu2ByEJo8m3Y32Hum53UnOarEkug1lCe1ITdrhuzwlRVVI85qYKLErz0amKm
RCiuRDQf84Zti49Kao02BdWCoOxXB+hoqf7dMton1PcvbOvrNRlma30i8mCY2A2bHQ8ZQ87Wj1/S
Ipg9A05BLBPNFDC3KTt01cyFt6wlN/Iwbi2juSNgk2JV4bL2hmOR/BmQ2OCaTKGHobxsE/0pr+Jt
O84Hu6u2qjXuA98UK8kWV6ZebEt04csOvvHsTqb6LGmNRc+Ran0PNV4wNlIquYGR25jEByLt3RCh
0B4msvq4+RA1luRt6hWtFZC+JZfBtbr2XoV+U5qK4yfNPuDJRYzDoDh+6hP7eqjyb9VYAmB6ID/l
rl6m/4He3MAzRmVusoDJKsz/EL04Hn4SzAqiLxgtk42zdPPRbWTGNUT6Y92RHZMFjJJL/0UPEvIA
I6fPWDk7CrJyYhXhveboQ32OZfaKcyWfJDUxtiMDUKT66HEY/e4JZ0G9o3bnTM+vKml6aPrOM0Iv
5jqSJ1e+FrrMNs94lmgWDhMJab0Fu4294Uoq1aOf+d2KwZSM75p6vhx3yKLD1n8es3Yb9UAXy1ul
khHht09ho5yjwP5WTtIxn5naTiAGCafZWnawzRqsAWxc2NE3p6rVuwuu1ppQOzIDUvmilJVNrjXo
BEf1vSIHz9UGzZrXegZmfxxsXBV0AVuQNtu+JYaI9ref7WHl//s/KfXzv39N248Yn4GMe3XKiH9E
WbJSCwWajoL4LNtPRknBpWR3cgAFAlr9mzZjd6gtu3U0W71Xw14jYw4UXqgtlenwiiS7egSRufD5
JDZn4dZGunHDznhF9c4+Xcn6y5yGIPMxydpbzFpEhHZFIBjvrTrbSz1IlZ7CHvS1kR00u3LMsm3X
c1DFKH06e13LxYsGq8NuWdfsqSPXjHY3GRTXts/bt64r6iYdpaLJTsZSRMbrrOk3YnEBRSG5Ifkg
VKZp6XWmBwzgNXQwSohoRNHZMn38P/6gJqCGZWXbwx11c8VWVzg3JrqfI19XW7YbVL5koCX5JaTS
JQ8mIpgnkAq+KLrmkZkgwGx594PcBZ2NFFPFCF4U9qmVipkJvTjEZDDRess2jIzrTrsag/dpJOk2
bFXFzaekPKYbuNWrue198EDJdzNDOSo4gdnqL/yiKdYNaeOO2oX36JmTdRcSoxXEbGCEKbtsiwla
NTLcowjKCZnKXBlEFcmu1BDoR2AMjXeVMnLTRdEGKMRGLkjwGRp7crVUudLKNxWVKSYSwKcNZiXj
EHUzuagkpaL/qva6h27mLkTbdtGCjltVYS97KkLoubXplNQzUuT6JayNjSjN8JA3wR6X3GOyhPOV
iNGwQ8pOKWGGyTH+YJbfaYVOySNwVavq+KaBXr2siQghFgaHLhmnd8ysz91QEJYe01FIR/+GhgXb
rK74Hib1ezxOL2YP+artko3M07nO7Hp2wEtiSEVT3TeYy5s2bAlIJ6eKdwLBwwatWDLhC54+XZRe
QGLiKZ8fjMafXcuOHsIE38A4AogVzOeiWRCVo1Z4ZaJ39uJLYHzju+Q+qTyB9l7oA8NbzKYDUlhM
W+lDFcGgZzLXE84uW8ei5K2GgGE/DOpV1dv2ljTBycE2EpN8xKetQWp7va68cgfCkv0wV9A63+hM
Juhs7dWZSEc6GwgdfUZTEnjkldoDbzCFNK5lkCIOzKQVc0Ls2tiNEEAE+4lpzybEadbSpunH2GBf
RUbo3AM0VFNlLys7QWirGzKX2Ggyc2q7HbMNyl36E8ExKwzIxbU4kb2gQkS03iY1n1esQhEJysFZ
58PHivKdUmDgwjuyaopLYR+jovFPfanSo84Pako5LcKCO4/S6tBoTCw0cFBUQek1/RnB5k1J1d0U
63clA7py6PPbGMPj9djyQwO1KlW54cVN/K6WebITHdg+PfSnfRVyXdtvKAInp4zR9mcifU/pjopJ
nj1C3rdilRbcuHoBZr6evvsmLN/GMta5QmJATgpKSPVB3g6qcatBFZnaHVVxNfINYC4se/HcIBiJ
IjE5aJotdJ0Y8GZ5OpJeA8UVle4qs6JnLcifiHq+URVca7aUL0jwOr6tbVbHEW66YlLQT5WOWE6H
Xx2b4RuabdXN5vBakYFcdZS9BNJtYde2TBvblkE+g6woqEMPvKUnMPWgT+kv2H84JiSlfAy2DL+P
FcT+daaweM+6vTbb6mUSnJaUCE9BR+YuUnvNuCmH+hVYc0o7mWI2ouNWM/4Y+0NAHbokRmtOwXB5
ENa3pCfwoq6BRNcGuc/g61Hf0HBsKTyjkTdsTEKRJrf5Rh6fGYXTlS4oLCeFZlBsfB+4ygps2mkQ
yoYRSMsMARt60hGwm8xwZUi5RL9+h3I2cQuTlHlbGm9Ccvl4jwX9DPiRHlM8QRI1Vb4RkRYxrXds
M0Nj8J7R1XXUQjpHSY+jCH1sqfOjUxgO+2lWpk3YM/+nHYLjD0CsA2qbphRa2HnZD0VCnb2xukcJ
gXpP8xoMFPKcn0RQfjflChmGfmiNIXY7BYgwNOFjMhOFAi14PYymxDI3HFNa204xk53VWJyBHZyZ
84GdDMkd4AsZg2pX5EvDLDPfrIb7bNFatrzQ6agmLarT6tQXarKKqpg2eVA/+124x0SXunrKcWj+
Um+CaHDlxt6MFE1l4NaeTNyhm7bS5dQhHggKcnmzFNGOaK44TxyL4pAl1IBE5a4oxzt6RaNOF4IB
qJuMwats22y7LEKd5OjdUMqd4LKalM4Ya+Z2NTQDQxndfm7pr9Ejx5xAv6oacCEEHZM42UjeOsso
nTwDVZsOMxLC6mpKBNPqLEgJjBsvG3/6XhZC2lV2QbhJhxAlFrLu1XHfrPvQWpmIl0xmpARXT2ew
49XRGqrIo92bHurB5N0bDPtBjFdxgcFED+qLbn4Ng4KQGCI5eOc31DciuRiSCRVBNrPj8BUZaz1b
QCVf68sE3g9MsAX5wJ1Pt3RnZ6x7E9tyWr3zBtRu72Vh1FD81O+EBx/asVf2KJHdqQ7kW0nrsKkk
zKBky6fHY483NamwqzaT7euuwakbzFqwz6ei8RqQgB9Ctcj3h9uqIJURAUTGqhGVeXAcWEFnweR5
qvGP+4Dp9KjpCV7VH2M8+J5GAhha/9ceWfmaLDkViUeIh7Jrr1WBjqRG3dPWNDxUGWm/0qunPrCu
Z0lgrNCRAPv5a9TfMqoBXAhap6VxtwpnVF7daCsri2KymdIXrRl3KWMQ6aLRx0fVvEWHdk9Xr3fC
TLknX50tj9GgBNMJL11sC4tG8kO3TRoXesvxoEDvXtFZrMHVMcRD7AKjEe/CpOrJTioW91BFSjqv
3AaD1JKTB0ic+iZtLvqOpgv7l3UTSPKqaARSGZ77OHlvpGorasbOoY+SIhyD7x3DTbPKHokt2c9U
rP7wapvy5UA8EdnVBqmWXdVfjzbI2ohCJ5KilygmJscOD7glvxmWdE9K2zNopUA2cAH0h4SoTylQ
7mqpfnPKCmPRUM2vBW/LdXMAsVh7UlbR/Rubl5Gtkp68B9bcrJggBS+SQnNMDEhcUMo10l1nP0Zh
9WIq7fcpqL/Lo7zXlXCtayP3hlKAb4MZ0JMsGPXE2KrYtD5YGRnSuHmm99NHfJFGIZ0T+KG5pazQ
lG36VD4QEEEyqJ9811UfsWv3BufCTWL8FCpDryDdB8SIqnr7AASVkQ7zI9LwPEslIVxe7L/UEWzp
pnByhLiyxGtEM8jMyrOsEtSLLeGakFgujPwCToS1oawfyFW+0Wk9tDPs/5B3oRMqeIAa2oEnm6Y6
253IyDahFg+rLoOdb3Lb0yca57UY+5s5hVG3XH2p58US8E3jSonXeRGLDYGLqwq0DySM1lFr2sU4
3iIvN3gdUbNsqSWCmvo8QJW4ifLpG8yIUxVH9VYzEPcZqP7Z+6IsH1Igy3KnH0Q93CRAY09jk+97
Ff1DZEq7vlZfs7oPPTGUzNK0gkJ9GNVVJRhiCbRKGVnZ2sjdalnGDS8e/Em5dVuRf70NU5pVYdtc
qlpXMWohFI00gs2HeYNIFG6EQtw2uWXsMHDR+6sh5ROXTepoBpKvHdtbPdDW21gnbBX5VEkH+0bx
aWJ+CHBGyX5TKqnfMJj2sWUhvcAr545DHvC+osmyjDpiwtE25CluCqVRtjlRZWtm38TlyYSAn5Uo
tLbtouTPx4gfnszUUZH5ebYV6K5kRy8q/bp1E/sxiwnhkuNMC0Uv0H+PPoMPS41uJtjJ27wgmaKW
bVfqgbLb9K6cErGpU2GS/1hqhtKatwbf5aoTbPQjtk0H6kWVyi5Svb1QGUrEdWN6ZifhXJGGhnvB
8irJJHyJ/dBUfU/61LPi7NknBcBtAyoJeZwlt6GtvrYUXtmdHg07JUXfNtTjWq+JJjSrhL5MEvCC
DO3YrXJdddtBu0sZ2q2sLiI6gAfCLaWRmRU2N9XsNAJ/c9fGY8jq3Jx9jR4eKcGDCyD8MAdIZ/5s
lNZ/JTgsCDHkLYZpyAsE6mer7CBpGHlktXIhZ5M2kat7bViCVDEHDmbw5PeAXYR54SvWbZbloZMZ
0duY6dhSa1yMdAjPcZqcaJt4y78EFQyrdL4vpdo41gRptEHPri3yb2g57eqQvjmCd7cnk5Y+ZfTS
1SU2n4LgvKFlG9cageHS/zCW2RCR2z3P/xUaCgFEOz8rQ1zsGybcqyTKw03H4s3fJNYwGJIv4CAf
cK6f/ePC1PG90bHVsFopny6LjkrbH7RFy9Zb0jYtyKC37JL9T7FpkD1kpfw+iyFwBGoASP4nmt7U
v+TCer2Z3oPf584oaPUXYHqNZGGEAMvPhh1hSte1qT4NUgGrGNEdPUwYX0gvAPqB10LXreVmQTve
eE9Kgo0FsSlWnLI/e7UW7kG+JGAXTX7wSwC5ff2FuXsB2Hw+bwiqKBFsndP+gJr94O3W5LwKZuwL
bqcbJ2UumPlawTOIfcxVKJhWVcNn+PMtiCP/14NCEwJhvfj1DctYGB0/HNQke1kl2L1yg+4mq8u3
XsY0OVVnVnXydvEeQFpYESJ0U/tqTmNYJc+YomXMM9UbM0wGS7Y2EOKVrlosjeDyJUKBZZHte7lF
qCQ7RHC/SZXREAgdHyE44WzQa58dZH9BtTjTY9cuozRwU9/svdbURsKwyB2eWYLlCg1hkLwEJLwJ
mxkx1XHjmdMDnqlHNWOaSFYCRzMXUDyJCq7cthkNXXKxpAivu18rGIhGZXRES8hmWl6Mlp1dBNUZ
qJm5qiztFp4gZirbg2Y1r0QfdozwyxtmTYRPJRdJrl1Xlnno4JSt63v0MURY2GiappGmByXIEi33
GjPDxY2C7Rq3FRVpGzjhKD3RDYjVkgFlQW/E8C+rTDuQD0JAJdfLxfx1aQ7SaZFagWpNdoVKMEwb
GebFyZ9N+5tRHxkpdPhqmsBrinibRQo7mCJ/lASu7LyTrYOkk9rXsL+meWlbo0FQKBeecI9DPbXP
CEibc11f/Pme+YWxbAoYrnQvbIUxKe7ET7eMPRVAIIeq4DWBjH7M9WNQJPfW0BRM+MJ2ZamYwSKz
d1R9uqaXk+yollUYONV5ip3YIGii80cM3ah1sgZ/Udq0j2aife+jzJ2HUd8ZTJDXoTSTtzwTOl2G
xRccrV/IM0BzVNVWAUmpzJesT6fQ8ztlRJfbFcs2RUbJWOnVYSDlaoVB+1ZIFfSOsPiLt/RfovYf
o+81vbP39n8sf+x7UU5E/YXtB9L+n19t3oqFaN/88Yfuiox/Pv/IT39t878+fhtm8MLK/+kX7gc3
/7p7Wzj7TZf+9RH+/sn/19/8m75/9wW1/4cb7Bdm//+uuxeQvn9h/Hev//O/Q6H6G9hv2P9ChScU
g9sMF52xUPn/Bvab8r9kA3QHqh5dRgNjgKFAJduG/Hn1X5hSNM02GLkqQtFYZ5ui+/u3dLBlKssd
zASh8sb9d5bA1V8rMRfsPzKWNXMBZP2zYlscmpuHWEt4F2BR5c84UB7TxEpDqp3SPzZUWyg4UHc6
iwVQmv11OXfXhJmD3C3OXVxu6hkgU3ALz84jhdPTrBs/0p12IPGyHa2THPGiq4SrdGj76ydm20s1
3Sx179Qwwp2ux2QEzGu4Pkmu7KHYDc24q9DKAvglzmMrtWzssYUErZM084koCywV3VmXyJGeu9UA
o7/SgpMeBlTs/XrGR5KTgpKPCpJW5I1RgBIpQyWMUqa5ST/yLJ/AR7J5R/YGTORJl8e7VhNrwHBo
Q26VOvX8RbjGaDxme4xPzJvUDVnya6XD90TkVvKKe4/ZLWliHbhsOlrapmzvK1Luwn50Iva9lbxX
Ki8rg1WOs3UEZKBJ7UW7zMGQfdY5uV/AfDW0wEs9h9hqXUqPaJVR2D7ESDSMxiJs2aaFqCFfC6Ce
M+/qvrGFI3g13qKLXenJMxHCY34c+orl6FuTfiurqwj1ZXQb2e9IhdG7Witluk/8hsRGOvXR93wR
6Jdnc7osg6eR2BNCAhlhSMVVwugAd2cMN0q/Q0VKUPY1pdBKnsZVq1+Mk09vEEtuuM3QNSrRY4TL
JWXnmvBSyO36fWSY1zS8oTh9KcRw0yHbKp6kIDz7c38ypdKRpMBLpsldQgwU7G2VxHfPRo8rML3M
01tSPPbim5bTlwOBRbASiaqvBZEAQr6K0Fz5urae6PLT+lee0Tj1kfogkarmI+dUi2MaTBVAKlTw
kkZXgOx2TWSHohoi0FXUjZ3N1hQxRUtind5NbiSX1krvcDcT3g2jz5V4YSpavZGM+KLMaMKguaRb
76X+gxWddRylEjYr2nLRNXXWnobxkdmbO+KNScGxrvaVRDlJyjG64JzaVrsR9vwaBzhFTO0uz2e3
X8hVmCCXO5uhup/3G1u91lKfUgL5XlChiI30ngIv2uBOQOtNi8qshmvU9TekOTm+IPidi44NeNb2
gmoysO17zTCdQVXxYO4SJD+tuNeNaTV10ROwWIS1IPeLNZOkTVJibYGdoqOwCil6io88c/88K8kp
UW0viZkkWqd4OGeRxa4rvQyG4dhy27Xxdk4wdpHX26oGW6atWndszMzwMqdvYgfSerE/yIgTY7N7
YD/0qCnJEwmBXiWWifElALNLVd7NpCAK1DgpW+CmubF4mTL3myHdEGVg3ekZ1LlEJ4rO0p717IwC
39GRkq70Eb0oSkKEeUg0D0HLvt9S17Rq2QGlAFGe5BkUjzmc6Rzc0696Ln3ayVLCrGC4pPqY9XSv
GscE0TB+BKex2bfrxkpMoElStr/keOflIW3IvdEHbAdFPRIFX5vu1EOCTMQhSswbGd3QSiHtDc8p
3gd7rbReS/uay90C7CDvSkXmlvgR/WM2JXp5aplfN1jHytRLR7KS1K0kdnlaXLXjQ4H8YmXKRPER
554W4y7sHn948/y9wv+3H+Ijfkak/r2eG3CN2ZLB5vsMzQ+NIK8BDHB7UGUSyRT1hzr6Aiiq/val
YUCINIgu0RR9+RA/VNwRZXCI3t10kCt4+jm7jq2V9uJ3TrXBBH+nrwZHkCq8gohwydgtf2Pi539R
9/+88/z3if7zGT6xYKXIzwu9gr0ANtHqJ7fxtS8qrI9d2i/vxh9Oc9nt/HCaWdrRvys5hLQdv4PA
9Hwn2NCtbF3FrTfpWr7583f3CY316zl9qulQimaFbXJdmTK6inCJRfECBA0r60JsBqe4ImH8qLyV
R/OLffyn+Iu/jgxbGPOiMAkBMj5dzUHWYLoEqulM9Sp7nr6F65i99spGN7wxPGxq8hdf3yd+5r+P
aCpLEaML4uB/vrh1W0YKUlDTIcd9ywK6pb8XvVl3Soe8wgO14AXrxImx4MYumWvBS+Vm93++3r+9
jwFP/t/P8OmsZWselbbuTKd1BhdBpmPoznjfnUMPVZ9xIZ3NjepMW7l0tR1YeFxURzaEf/4Q/+HS
//MhPt1lNg2fbIwg4LcOplIHw9B63JouQhy33DRf0M0+MV5/veyfbrEui405kjllsMauum7WzXk6
M5lX7kMH2e1tu4X056KtUVx5W91nTJnehgPbxT+f9e+eXqpbwqcIB5ChNf787WN1EHC0eLRKO/jW
V/OjWSTmF7fY764sojYsFYKbGpfrsoz98PyWPjcYPIm/b7F1cq2Tp7DqnOXpXZwE5Rcn9akT8XFx
OaBgVRQCHO3H8/3DAUkgpalQDYQZEHTQrJB+bgV3kLyNN3++fF8e6dPXOBFJVfUtR2rcye0vg31w
IXsF39VXK8PvnlMCqEjyYaYFQPbzWo8yQgUcyJFGz99grU299l7ZlNkxOPuedB979ZZE0HULj21b
pcdS9f7/TvaHj/DpMc2Qk1Y2UVyOvkFwuSJ20RWsSvLW+mrFV7kjPq34P53sp2cxiyZIRgFHwgbh
kNK4ng/Mt1eTpzpfP4u/eQZ+Otin79DXe2YBqYI0aByxQwUr3Wz+2q7/x/3d8lf86XzYYv74BND6
HKRp4hCq7QYWunxVXJW6egBlCyh9uFGwj/z5zvzipD4jfYFbdFJcy/Qix/tk7qF/xN6fj/D7x/qf
20F8eqz9xtJJcgJei2rfKa9yr9osqxZhZyf18NXNt9xbn67gEmVF3J66/GN+uiOUxU0dFtwRJrnu
tKynsLyIg/CYMYL4r5/XT4f6dD8gmJtrP9QZPLjoC9xwHe37AzJiVpD6+NV5fUrX+VirOJpJ4wjc
N5OhTyswXqo2CTOOpigr7KAuQ5Jzuw29bDNvtOvJYVf+RoP6yzXyNzfIT8ddfv+HNTKJUylTGsFZ
5gxmDfsm8S32COlzxl5oSmOmHc1pIkKc9JtjGtfrvgd0EsgA4lLIUX++5l99mE9FSJYWaWMSu+1Y
yT6qmm+pPZz/fITfFZGcr834npocreqnG0iuKqEUtIac/CK8Mr2CCrnfG5eDsywpACa+eOKXT/zr
/frP4T7dRAiAWzxBkunE3bZB0RUUR6w/X71Zf/9U/HOUT+uKnFSBYC+6PIJMbp6JclWSdejAgc4P
hAa4hbNs8RJYHU7SfvGdLRfslzM0lcUpqRFMIX96/Kd88Q0Ii2Ojygq3ABgvzeyAsgzjxRcc4N9/
eT8ca3lf/HCzjgW4/UbmWChgl3d6uE6egvP/Ye88mttI02z9VyZmj4r0ZpsWjgAJOpGbDIqUEum9
/fXzpGqqmwXpCj194y5uxHREb0ohJdJ87n3PeU5rYdH+wNbvXx2V127uYlSCMkV7Cz7PiTfZrnFH
R7E5T9tE/5Ex69BqUI6Sl7pSuQ2urH3LK/vNY11Kjp9vFYldiQ2N71TYRutoW691n6ARv1n/GA//
DwrIx/Jbft/W3761N2/l/wclYr6Nf4S6/VwiplQddm//8ZZ//If1Vn/tPt4+F4z5u38VjMU/NJVw
IuLmREVWmXv+UTDWpD9AcksS0U2KamATZzb7q2Cs/6FLpigwmVNKpvPItPBXwVj7A7I/mbFYioi5
kKX/Sb34YnZZ2npo4iSyKwyJULbLQLiRGk0yxzKT1/BaCjG9xXuzfvz0YG7//OQ+VzCki03Lj4vI
+JLZP6vAyC8x4ENQwHzXuchK/2oiu5rlnu5ajSc08ccGwT7CLZBBqDQqcdtI+3B+Sgi+HDJ4mlEB
hUr2cUQRKHIUxc5J0Prrk2qdEY632dc8WUz2sqXXj2cZSut4ZWq8GMCXP/5y/7OS5KCVCn68QWso
xnOVthXYvZUNbMVdSE+/f1i/eiGfntXlXigeyqojDQiMoyL7XU5BupLdptWuzLkXySXYnHjxMtJ9
XdclXfvpZFNlHRxBE6HPUvp7R1VbbcXnzj97wgfmYSh722wDvY4YDrsnqODPSeP/uI399eWZ6pnx
l36FsTyGT/Ow2PVFHkLnoxLTcWoV96m3OrVHIMZ2YmtW9KB5+Wj3Pibwa3f+qxeqUObiY6eTT0ro
3y9dRjTgzJI7h7q0Z/53s5NpWLBtXYIJv8tP/U112/vD+tpCTnjE32fkH8+cDqW27BxEdHSXCx1W
qx7NBoNNqD1Yclaqn8w4xKbxSJQFfOvXELuqIY22mR0xYuNIia2qzdBLjo4W1/5IrUqUjonypBd8
9TnlcBnBnPhVlA9xzHlDJghBUN08zx14q5tYLVwoz4gyIYWl4R6h1rMAAkmfxI3WZZtgxqaYstC3
OX7G0V2K3lpwH57v0bE4qXQrJ3d6PDipiRFr1UP66vYFBBAZbv7cHooctF+Mlkg/rwd1cjOwxk0p
YhWdt12vHaI8dOMzPoSQKv2Qb+Hhe0bTPWnaXO96tKsWUqSv6hzcRnLECS1Oxu2ojrsG+Da5xBZa
Hm6OjIIWQFCJh30vYP81mshJls5QI29jFCgThoCmDD3MS1hiYB+17cYYEk/Fr9LQl8ELsNYxK9Yd
afc/gDe8AdTpGwJQ8NAh0oUOWprVQaSPooGVjHBnln27WMFsyXgzVliOm4de+q6qb1p6v2Iw1kbr
BMFpNFEqopMTkMrDZY7TBtPSN1H8OlHrK5XYHREP9qLsmaWEOpF8QoCaIspt8yE7g8bLV/5qNW3j
DhuzcfYqzVgaMVT/seYlph8Bf5qRdeirXbFszUwUtkC18VAI6l0apW5XoReZ88XcbCkavnfpDc49
vQLVmaLuplsQrSJnbOFlzBofTRuP81tcSR4kOaoZmk/f3JYQ+8T4stvwaxk99hGskxaEqqD7qk46
mFDfK4Crlek1NWY3E3ZKFQK8KNCLj8CTMxT3vZuXL7j+DnGGcDwz+DYUS86RcKkEPWh3Ohi8aQTf
2OzYmuFVWBdnjXn8NWuDmxj7xMTrEqR74GA2YSZk1z6BMp5GYGbhR86fg2K1OvE1I+WgQj3fo2gI
cKDggejhfQpnsms/eg0yVID4FopUTium6e9nCp6xIjhdDvOXgkc/ftOjjqZQ8WWaaBbUR73WHFED
0jeTwDrrD4vdxEihKw/QNtp1QCI3ZiyH1CnnzIsxoLEZ9bTkWdoJgAw0cs6UNU4IEr3UYT72sNse
6fBMRQ54+iUQevB1MMtKpMoNFL4GxB8ebrH7LuWaA+zcHOfnYWBRwWOUTQFTgeGJcXkYy2cZdm6h
gv8zSn9lgIzJdd8Qb/jO1J5jhrRyugFTzwhNDlGaHJBCoBtOhjOy4yfVGr/AjCKQiVhGiwlQwdit
+zrYtoKwSwUcw8lAo6d3SyHd1r1xMuezk4d4HcJbQURamjs9Mv1pgDdQ7UuaUgFhcaWpbuW03Ghn
7aFSzzslPh/E+j7Hr1ssoOjsVl2caOPKY92hgxxZSv/cRGjko/s2e52j/VnT7HmGMGtg2zrf5nQa
Bg1XsNlv1OZsjdimmhy/I1IjokHsXuAkm6bUbxO/DwI4uTokwMQjdMxdVLLRjt2BpLe7SjfcQSoc
cr0xTu2jFENIKdvq6mjMtJJnBqD6rgUAuWBqPGLeBTEz2IHU0i5jyZH3K7P0MuQqmtA/ZpLomHy8
RcLXloc0selWY5pPJtzCdyH9aFESdudAfCfdx1UC7ZAZzBI1EVDlXB2b8KMNPHUlHjS8S+FIP2PY
SKZyFBq6TAxY+DJgnFDOGhgBAaEzB0N7V7J7Jdug4sG5cUw4bZWrY43VZsbt2QTQlQLfwN5XAUZt
wJygOjwo3SGQz5ZRUtovc7/rDYw0wPAxQg9pe4zNyJOSaRthRtQDxan5AFOa7dXrHNwpwl01btpZ
deqXYQYS1iNxGtLtGS8kIGGvjdZJktMwrgerIhQiTYTtlCqwsemzC4BgsMopGP8iCc1bAVd9fo7T
gKYwjKWlZVZR819JfmHMt0KNw4/nWwIMkiIyN7SXcaAmwkuEX4pB/KEh/ycOn/XzCDYQ15qK72tG
c59gzQujjV4MZO5G9DuN8GuMq2Y1ZN5Q8fKA9cSwukBXFdUPQ5s/zP0MYwowYPxR01hGSrBeGbCq
QsASSkiQIH7SQOvow0gi+m2S1cfZU0fBMQGSgkOaZkANZgNM7XxTpzu+dchR647RNeWKRXDThtBQ
FmdtbYzyrm2jUyuj5jNxfmOT0D0jfQW7bQnmV1M2LHU84SxyCjofoaFgWDmvE22JQfgWgSwScvNG
yE4pNLRcLj25X+0H+SmpSOAeh7VmZmuaOD58TKtXwzViYCtQum2s4XeUac8PiJ6HUzqnp6o5u2qB
G06LPb3o6Ezf0K/1pAXXrr4sJrWm8RtyRbr8JjdJg8UE6p6zZT1VcUQAczZWtxNZHmdZ8s/ltKcH
Z80j4NW2OgZML1YyajcKYBwg+D5moPVoxL6EyblGmaAom/C70T3XwmuYYvwxAhBB2mYcKfdo+Vrt
kBfr5/tB7Y9B07xBc4cU1NnJgsWgWVHJNwQFIdPDEUazfyGX5l+FGpOIKDurkckFBHuYPIQ5YEkJ
+9KLqKduOsReoa9OiYoeUrmVApXlctpmhugtBN5cGSxNKtwpFN0UyWpHDg9sRNjZbrw6xTRtBemu
mx6K8R2gpF1PcBljiG90WLWzvBaSh2Y6qvnXmNDYhBl/qjGDzMdROi4QczHHoZofShFwXYT8jWUm
ZGZTt2pxP2SyFZzfq3K6FVqY8+B8cJQi8LdgeljINj1zeuQnrpMu3mlF+rWSIYaX72rffXQ1mZQo
iTXsHUXDboQ5skVLck5PClNrXQkb8skPZTp9DU0yuMyJDCP88yKRQXKdujJCY3HonAF8+ihMt5kM
T/OkElw0EEmB3TfL98ooHERAw4B9bJGezXjO1ywFpNVhDq1ivKtku4Q5bm9tqyQizn0Tf+Jtja24
7F5Xan8S+oiXljhTm8JWVN1JZ6XPEMvUIFgy6J6DgiQkc0t2m1Ak7aRRvJZf2o09aXDvXcC+AS9V
zV5tkOf9yNqjydNpyfoMkoHNAI1u/LeSXh3Ts3ijcbk4O6ThjiQYBOzsAKUKtFK7uAjREYds6AIw
v+bZ4531WAxmGFNT9G0G+CSGwrpGLs9qjgxnH3Yt6tDeiwG9VdjLOwZ+BCWw6e4zeavVpMUGx1gY
TnP+PMkzAK7MqnVwBsr8mKuqFwjZHX5BTE6Ys5AQZUNPKArU5THYCCkxT8m3hFWyk17JDXmrqcZi
TXADqWf24wRZfungvWoxYB0GVw4Ob2XegFf2icBxiJDjbPkhZ7d6ccv0JfQBHCB4a/hMgr0KrKI+
P85kWub5O3xRdttMxUbjGMNe1L9OCeb95MbopWtnpqVK9amW9OPkolIWoxCPAsGULs5MGb7Dbl4g
XH+1Uapv4KKt0QYYtY2887VU72vXuyh6dgIBL0X843rRQbFZhNzgo3RNWqiJE3rX+sYXpbIft6dR
hKM8I1CCvKxAymkazaNJtku8aTfyztgMnuIpO/1KKVdcDniXj1FDU48AUNF0cynq/O3UKzczccKr
wRmm/iZaTB7zrqwOrIYB0T7ROHpdrlojobssI1ckspdahD9v8tPFlxLwpyP3sAritljxTIctYJbz
x4o5jOZ08dhbuLr9EX6zQ+6Ctrt+5v5VAejzfV98PmkJj6OMuO8JJJTEnD8FupOk+6DNnEoDpatu
f19FuWyG/HSzFx/QLKjyVOrcrGx17oDuQkP/YB7QF9JWEhzBOrsQNK6Uin5Vu/l8mxdFdD2R8Fhl
3GZb3c3zXuG8Vp6u3Jj0q09Ioe5Hn13QYEJcvEUDyLwJmhNxAULFNcsooMkdLmgvB3VsVc+/v94v
b0nRJKp3psK+6KJkIa/qThNbwEmd2rk405nt2o0QPPz+KhfZ6H9Wo1A3/eMyy11/+jYN+TxXMrmX
bLDSW0krb81J2CZjZ4nJW9vDP4I6ZKa7NmFSx385o+FbVuNRqfA2RwAIoHGgMw1hssva/+UjuHji
Zgv6s104A0p4I1RvGe4N/drgvPaYL3po9OmHQYm4f1EjZuWpC3fj6t/7cqh6mZJG4valkGwVgjkw
CyY5YZsdZkdcB7ccErzzun7Nr4q5fn1D/7jYD7nDpxdamRnYIjITSNrE2TkuWVC615ZX5rQf685P
E+pStv7znn5MuJ8uk46YozWF0UCRw+sdgOUfmk3l6OygKlinDpqnTb+p7lYnQmhdgeO1Vx8y0uzW
iRMdpSuPWLp21xefcanCaRQa7hpW3yE7KL7oDZol3GDvroFAfkwHnBC77MsEXR2krw3Q0nyKt+WJ
AoWwvraKShfN0D8nwU9P5+LLVTGAG5T30CKgPqs3FIjiWx7Sw7yfXNGp6RGDRbZbl3qQaRmWWcEA
daojhQXryvhervS793TxfcddYQZk9y6z1uDmL6T9gPJ0QF2d1DcIx4768e9ckKaGTB8c5eRly6E+
t1kV1Ol/3/pt50culhpL3JpbigzXVzhlebU/3eE/L3jZJuigt3fkgzAnn5fQYIIl0FpXk/SYFPGu
7WH4sjMOdMzAbF6jiXKk/E1t2JzK7UYXOMEXqMvr7iCrqVtUC7mzIWWK+VYJ/XIOnHysiE5Qb2U0
8wG+2kStyOzOHHGikTnsU/6VDpt6SCMkqzmz6zZBQXf5oIAi4V/XFL8QYpfsWf/Kk17W7p9uXMeH
QLNKFWlj/X3q1uFEF+cSDlzjpmQIzy4YrkfxGY6hfDN5EEUREvnykz7SXb0m77lybfMybrqkRCAG
vOVWa3d6iv8WfOGY0MaNtjHo7Cu3+svhrdPGo6BrmKZ6MZ6qMYPloXDGFu/1zgoxKmwokLrgBVUb
0iK8vqWVGx3llysX/uXH9enCF8NnrDMtSdp8ecbZAbC3uUOa5fSQ6JzCW7HHuXK9X04cBjkoKMQE
hG/Lc/80rfa9VKwMjYmj254lp93QI/Ebb/CCdXDUt60tXdW/LV/JT1/Rpyte7NdG86/FieT5TeP/
uQO/fplLqdGfU+Kn61x8rWEypaux54vBSrollA2ng/2OgNAmqg1ixLXBcSGruLycdvGByguXd4x5
cbgI92fsFXboJm6/RhLry7b4CMvRKv1r+9BfnzP+eZfaxa5NghVD+jTvD0cZpHjVJ/OTInvhJZB4
V2zySe+yMi30uh5KPDPIle/nl9/rp+svf/7p+1nVZjNWPdcHyGyjGAGKZb2TuetnXnQvb35/tV9v
Aj5d7WJYmnOetHGy3O2d5ub7ciM7jS/uRGuRd9T7cJ2jue4XcKIl2ozU58ACtmkJFCb+lZXg91+y
djFWG0Vg7yXxa7IMACsAr/7p9/cr/moaYuUW+L8EEemyZy+MmVEkS6lvEesTq7xLbtKdtWg2mYB2
w+67eMUecClO/fEZf77ixdGxm5VcgH3PFK6QrSvsBaopoA/9IqidbsXjFL7WcC7U+MqtSr8aP58v
fDER6RM2RToZVDVnGIPBdBdOVALGnMb/PlmSW5R6W6X9Gnoawa+lp+ogmuTlUE2lBZOaFmg7ysEu
Kge7pHuUa6FD5KLTAAxq5I0w6Icwah0A1Vd2pr9+ZKJiclSjpyVclhS6Pj0bhG4uu23K6FvIDuy0
S5sceff3n8Mv1RW6KcMEQZXGGW35XD4Ntikgt+9cdTyjNyG1WJQ+Bj+jlx5seqTRzX52ZT+5NfaN
1zk/VmM7cKt14eV+cR861+Ye6VdjHwqHwS/C74i84O8/p84DNY+a+c+tHnj126V8U30LnOm2umnX
wlFjFIb2kLDtE29xuh2F0++fCF7Mn8cg4hg8leqSPY96+++/QZtaqYaONUGyCg/nuVtHpYhbJyP3
YFa/49nxoYTsQIlYSbVeySRSVvFjEmq34I9vJuJiano01Gd0qBhRw4ZLUq28e9YxDFTTcKfAgmgm
7UGHpJvoiqMp5fOqBFAVghwm/vBodsN7mutbAkbvaUZ49CS3Op51WZfBBmg3xFq6tIK9OlPI7AKp
uErkLSTYXQcO0IRBAjPTVvTgkfooLTZ5U0NktBLeqQRUCpqTSYszO0Tx6iHtBvssAyEWQL/2S7VS
wFApKbu8JxSl0wj6mrv5hbS2vRQJG7iKjqyH36GD3pe17BYBZ+72IYxeu7a3ggUnrcVwMGjMrEhG
bFarfYVb0Dw/VBJBOGmBduAowtbEQge1RdkmtfxeV0FzCM1xZ0ykZ4WyvFOjYWvMXHpksxDJ61Zp
fXT7dgrmWD9jaE7ek5Xipi3AfV1iSNb+0CY3ZaM5s0rCF/VfPEeK/JrmCs5AMO2brAnuzKR4LDLN
lZsOtGtQMdiTchtHNAfgSr2Q3YSQKC3ujAyDXKs+TjN9U03siL0xE3Ies+oktFHkEAKdO3ktPxVB
u5UDiVxOigldY5sTsS4a8eOqRt7WWaI9kpI/3MXN66LJAZnnld2jqD33oYp/VLakvCS3pt6siCfs
YjoqpSzt6wx327m6jWPF0ZvpG5XsW71WvhWyin9z9T0oG1rokflAOBDU/fDtyvd/uX3DB68a9AcE
UWZX/lONyBgFUDLgOB3zXvMnt9hWN2cHqKSffbDdsHM7vrYzXgbU5+0bV9QEUUINK+KXIB7h7wPu
HBqmFEgNXS7QB/Dq7Ukzj9XwwOejoWOhgGRFIlINQg2atLp29V/cL1I4zP8SmhoZDsDfr55knTr0
EsZd+DVvJAISl0vCvf0ep1a1mR5ogHXOfG1NXOaxn275nxfVL7Z2FCSyVQN8x0nZcTQYNGEy2tmJ
zjVKouXT153wYX6S1t0zQZBX3vCypfndxS8muLYjnMBYLt463XdYzc68bp9JIGd359e2tLt6Arny
iPWLHV2n6XUP9mi5YHIg9gjstydaxTfswmQg6IND4PWRVuPv7/PXV6W4wykEa9GlhJVkNIRUCVeN
USM3+pvUPv87FzBlfJUSlvnLmhiwZDWbm4mXOO90/Khjlzq/v8JPZfcfQ0PmDvifBFVneZWflueu
0yYTShV7Jwq2EIciN7gN9nyQLMsjuurSNjfC4XpF4lLqDIyWMYl1CX0nrixGx98vbA71nM29RAlk
mxyitbhO7HftOLrENbENubbu//JV/fNql/WPCaSXOVdcLZa/9ZgMSuVw5UFeLurcD0s5RW9dUdAu
/rjfTw9yxZZDqNtqckg02lEGd+huEkgLdTb+0nDA6CfJO8fhUUdrlVT7EIlmI8wn+vr3ZiJbEHb+
HIX/q3z+z+XI8Tvpc0gsS8qq9AmQwd/4S/As/QHHxIBDwXLAJkzgi/9vQoYm/wEXQ2K3yqKE4Ufn
mP+X4Nn4g2RuCV8OnhycfQIzzF+CZ+MPNtJ4E1jK2N4a/yPBM//ST3PnMqGoMvpqQUR5elFqEFdC
1pBUiiAB5jkoTBDWrmh8NUKvrL7E4y4P/CoHOHDWAOeyjrT7oQ84zd0LLmA4qndEj1tS62XZtkWW
kRvfR4wuhXmryT4cPFjDIJHO4iGT72pjYwpPiuIR8SyDMGvtBKRzpm770VebwgIdiXoGs7mt+efG
UVL2ZBt0lMSwI9eXF5NC5wa+uiv8Gc7mlyxZJ+NbTTUTeo+6jQi4Xht29J30+t4xthz22WR2/Jd1
cxffxHZvWia6acNu9xT8rcrP1hJ/UL9Hb0AN7ck1PYIy/NgOdGpZ1Wn1RScynf8++YMVQ2S0EMHU
HyZ/69xbw1tCST10IZDRKhzvoJp9CTbTy2xnDyktqNmdHioneSj2tUs08jsW+rE4gOusiY1pSWb3
AesUChWXlFMKrbk7gZScjwXBKXlLWnV/TAVnAfJY82711fDJv3QNhyDRBP2gU72spCNIsi+TExhW
qLpB4s3KZgCoB3ZZ2It4M2Gvhi+G3VEqXS8m5ERBYuqkMRDZ7cr0M3dct5YabdDwpWSYgrTW7eFd
/t4f+u9spJt6DV1fux+c8hDJTk1ehDN4o9s8lDW1cSu/Dx+Np+ou9hSoqIvElJ5C6ppO2YP+88le
y3M/bXaAJO32LVCh+vur5MbMt8Jod807YIfEpuZOMGNCts4hQ1rKjphUAefsEF2R2vJpeuzu0Gme
ssHGtNtsgJeI+0IkOeD7zCOP6hvl7LfS3eI2ikMSGAH7HUqyGgbFNeI9DDJi8h6QH2U+2Ulz6ScS
ojorIQx8reWPMA2A/cMVRaEjT0SCWufVrfxKASx3z9KDgjShdtBWqajdw8xTiC8iD8ElrTMlK4qo
CDQUNmyLuDxN2ibGWeJUBQFVtvwt8mR8uIUXryec7VFsJV+io+lPm+wIBc8u78QnSk0DkWt3+Tdl
v9oUR2VXyQ6tmHvJ3LBNuwPpP9vG6E2pp76KYFnvmn2x78EJK15uOsmeGk72ENr0DLzSkW9BpIlu
cRyfjHvNax/hHgqEkDvxwXDCfSXb2i2o6MzYBO+ie3ZN0kkYFIplfqsI0PVn+SBm+758zKNbQjRH
kn2vbGCWNfbv+zTVlAW8tlQBiP8wLw7D1ZBORPiuZIQFy+fYrhdhwXWX0aXvfZlLTfKcDU1YIFjG
ZbVhaiqEpBLHjcFe3TeaRZrbXXGT7xKfVKcnEhbYli8GtaXrFT9iFR1s7dr6/PMOgN9AdYtuiyGL
FI//vt8I1Zht/gA8KN/DkGCkRbSWRPuFlEnL+RfOHMvG6adni5FTU/AxgBu42FiFRpVNvcn12N9I
qK4ofcTOykWgx0H0Xf4XitQ/VY9/POZPl1wewactiNr32QwFXeF1ztpJ9+a14hjQ2VwxQtP6r1yR
qskvbpMihmwsqympD5fXVMS2UuMK2aXPDiab7aA4JEyrM4Sz7dKAqPMXzSdQFtHkiZCW0ZO93NNy
d2IEz8N9FrjQPEvldnZH/+yGjgRZ2SIa9yP+FrvJA8pBL9+2N70v7FYOrpstRmlAlrlPV5W3iDb2
fmC4QwyyZOGW9HDO77O+jrSdGb3KITTjUzp9yYaPTH47Q2Iakcyap75/PqeAtUHirOPYbYrbL2k/
UQxGd/5MQAcccxbIoWByL751xcdYfxGFJwHskNE/zbFPg7St7aDeiFjzyOQ9wrZBPxY5AR0tp3dI
hExaL9SQXn0Q4g3O6RyQx6RkW2IILXKcLIWQvLF4EePXEJV6nx2bYa8q/IT8tApJKAYJTcrqOkEI
ZqGXrz0JLHHFsjhkrhTCzrLH5iER4F7SqEVmtdpq2i7W1w6Rikbum/E+i2yt/prDFjRA8UXKkrdS
WUV5K5j3o9JY41jZWk9ouRHawRkocltYKxHAJTE9VIIS486otiSnYoGaR7vIbpb8Xi+U0ahQrs9B
5aJRESmXrb6rZ7sIkIjZ/VNrj99Ig6xfK8NK/W5LfF/2HSL7+XyK54P5orlEElc2y2HarMlFJNiE
d9luh/wgd2Bdv7TDVu5R4nvVLrEoTq3eennfiT7JwpGkWKz6rEOokLZJZZe5LSivH8G4L4tTuNop
qUtfrffGo0ZkMsEtlpL9kKJkroas0lGS5wCmRrttWjYQc7M1yufO7soneC4ns7xJBL8FFW2b74m4
FjvsCeCS+E+kvTzWtKQ7f3WSXhDreNmahCpKWbvzDWFgh9W62oHSEnMv/QahexOdsu/FmylTpEFW
vx3ccd8xw7H1qTKrcRXcPCgRn0kG8GZinLaKi0+F+AjGiurRYHopH5ZYiXsuXVjzg3h/vuusZfNE
oE3wmHVfhfExxYJqkhKz1zuf2NEb/CGI+dxy037R3wVX38ndFiMKORLDDpmpTUTFK1uQ3sGY9i56
9HtqQAOn5eBHCFrwONkEEEl4niy9cSS2lwueQ0L1epppCa8ZYCRc9YcVFdMSApdLkkF8PlXDXmJR
o9a0DuyJmqZui8RBsGC/Y1bhGAnTpbXPOf3VZp1u5GQfybzFDNoW6JfTdENpmPxYSQDAaqHsbojQ
cYoX6L82GvIvjfwIRTSHautzppJO88tUuUtXEVH1+aTdpI8Bn1DvMHJt+tVt/EaFq1q5I0IupyNp
tvWB06p8TfmPboqGB2g6pqsNQmrejdZY6keHjH9JxFlP/aOCAPSL8ArJHSHP8gqYVuoHsTqGgttJ
N5O+a+hswyfpvckNMKAJmGN3cnmEc63Fz6NOqDo+n5e+Wyud1+v7VY6LB5msR5jPRISKo1cbhvQS
WIBd5aV+ouAHBYxtS2xLNR880yiDN4I+MVnV9ypw89V2ErA02PxTyVfk/rzEgM1ipDrzQ/JWfY9O
4wOte5G5ILVUrAHv6Kjjh+xQfswwbUkROL9UBbsqR+O2Cgu1+8gu6kn1CNZKdiX1sMxFNd/Hey13
cC/IzLI8EJ2sQTu5J0yjI5vJ1wRbvo+w8bx33ye3xNaEPlwFY2WR3MwRQlvt42UKUCJrjBBQCDdD
viO5Jy9kOw3eEjIuEuau2ZrwluQfEK+zl6F/0/U1NsUQrAh1UMEyuyPbZBwxdI8kF818c6ewdOrr
QSNHxyJI9ZC4q9DSXjoy6FlOsTti/vg+yvZZOAjyltyYhFCBh+7ABG/XO/NRkfhRHinJeX9IWxCt
lk7S1kP1xE21+4YxgxxAV9Z4i1boXenGndmZ0pm0pNfF6GkvKmFH38EGFrbNGnOc4ctee4sa9hz6
Q4Jz7KZTPfJGnvBIgAgO5uPQ8MN58ZOr4RCw63hZDLS3NHJrrAuqG0cniOMpEkceXMYTPATqjTbv
QwXKSJ14TXTMKNutVidZPuA1IXJ2uhUTL0y2CVt98rhbJ4R+mIhHTnr084wcoypID7sYHMeINrwW
FbShRdYTRgjGVlSSwkhXo9OtOHQHPFzQ3qaVVSvsqT3Kx2Z+xAqm8BgdEpRwdUXzdo6PKPjylzQ+
Nd0pbb5oo6uvfOFVlTlrvsbAe15L8kIY+7LmArn2dY+Kcm2HeH2ApDM9WYaxb4ldS3YN62LqYcBC
2ym4yXmDRanZZQXUuy9VxeKrxp6ofo9JCFDWZyRScABB3HupA2vWzmo7RxeuuN35SGmF77j/mDQO
tDfEz2iBW0y2sNMdk5o1257d2Y19hfLy8Gaka+0JJ8WZw7Al7wlUVNzzCwpTRPUbtKY8nggG7WYG
Zphb6UfpnT+GAy2FiG9t3jR3mOrs6cUsOXFZiUuedPCC/cOVaFibNFRgIbt1A26bDf6pJdi7WC8H
83Xl88UiZQ2cQruVzYc4OerNvVHuq9TPjVMdci46KKvbmbSF4hZCukTKCc2WD1YdujksDeY7ZL8J
K4I70UEcyLkzNywjKqK1LDhI4gMNicHVm/UwHRuyuZnBCYuYPYyJ+uQF5nNHFsU9wm8xg91Nb+fe
7PDZbcEn7Ax0rXwiNd0NP2Ya7A1Wnum1h19ffvRokUh5Wjc53wzDzqE8wEyk1bh6nKi1KCS0BWPW
Osf+6ryDZNlsMuklJM8bAUFe+1lPaowP/pBFjdSfhjA6UlwzW0nW0g+xa+ZXA7OCQ4V2YOPX2vHg
aybbCrjjhK9souEtJoo+9WKN8oelYeLQTbiXJ3VNkDGyAcoFsjdu4o6TZIkmyQpQgBSb+UR4QYQT
04Lk5bIF4KR1ftKcYEN0mJM+YbqIj8YLoWdnp16PO/D28ABtg/c5eD+wQofBk7zVa/ZAP/Lskurp
4e/xVcMGvWcpOw6RdurX6FkTB23LJvGIZm/fMH+w2p2MTbob3us1cXzW+FS/MWzdiA5SbQmgjU8c
807ycjl+HhuD2h6I//CmteZRFLfTdX4iDVXfDl9GF9+5u7qhTsN3jvV35Tcgyhov2yx/MMCpdNDF
eZVkNQ98Eba+LZzWD+6bTfmdI7ybf5c2k/FIqcXnjd7iM+CThP1uaZ1dPkc4HtY4MSI0zttZetCD
58VVmpJSyVHlVhFua1iD2GLlR4JRAjjqHE8pPcg22SQmq61unWlFRfxK+EupxePuUtvIPSpG02O4
Xcn+ksBQo98YUma3Em3J2RUKeB3oLISbs0bUCGESYWHTEi+wrYnbBDfcXSN9xz5aO6T8Nu/j1/lO
atySPDu2nn2y7c0DKXSedF/JxBmG9mjcxeV2NL1h8pUBN76dks6K3YOcZHhbqVeQffxtUdaBVs7Z
7Vabcd4UqU39yVnh2t2ssJO6Ek4pK2Hiex6+UT+CFipsIn0zugEVq4wUY1uxNDTTLITUYxo352fQ
uLZxOGVhZrfzWnppHHU7rnsy8TCuWh1LtrYehh2ZOjbpEKG1mtZj8c0obobyYR4eG5ylLWq6HcWX
UrSNfZi21qq+p6Gazu9n6Wv7tfiGpc5vRT/Sv0rUpyRKZdFJJweaTX/YVs6IyS4URivuHmXEm/mx
Ixo2Z+iTKRo/65wQVpNDKOpK3QZsCOTVnkRFw5lhKPjKXqhuVgJxZvlGS14lnSwWB0dVjvltICp1
xedCPlkXbMd4W0/HlsVbmHJyzBz9ZsbW6bQ2caK39U25TTwyvPbdkSUCfzylG6bL8at5MB50/n1o
17dEAQfcBN82vsb6SZl+jDT8ZMqek4nGLrE/GfezTd79Ik8XSFfCZ48i9pYhzRt9zXpLLZzmBk8Q
dZGdaRf/xd55LEeOZWf4VRTaYwLebDNh0pFMehY3CJJVhPceT68PbI2alaQqNdJWoZhNd4s3Adx7
7jG/eYIZu0PvV3me1/lltMVnk/x61bn47pFQU2DHTgmOZoNc6I7u2z2NKbf3Ejv18CdrOZU9JclK
P4rb4mBcmscBuc29tCFE2coNmESM6S81j58zam5aMFveaZDXbTl06tHOnfLCyuyZeEg1pAHY4WTg
SSi9ozt6I9Fxm9aa6HAY7OE22pK1w5XuHXw9Y0f2bTi301HFZZq+T7zDX+WQPxePSmxPxaaaX+dg
OyXXsrCvxx16qaVXRr5rcIvh5MZfzKiOt9ljmKCKfgOfGsoJfUXEL+t3gsJq2kQzYq1wiUiaHTl8
wd8Dbn4PYmBjGtcIsQbFtaLeJTBgA2tY43iKv9YaiCh14msiHn0N0x6A+7ZV4CyY0x+9TpUfE0KF
OB+99Q9EpJreV+EgHB+QQyiOgV0bYq+xvi9Lz6jdmQaYue0Mr4fV/G4a27y5qfCFbr3WsieKGeyV
+dshFPsZDVQ4zKuOJK8gxDUmicRe49ITSMPQYOb6oOocHmML4vWa7gBXr7SnjT3DnFjL+S+cG4P6
sQ3fw+YlFHr+K6rbOx9/Ee2X1r7WdMe1+DGsXQSL+Yv64JEMZhCEqtGNEHGg2qHspaOAUcx2YWBE
P1TFbjEJ7OxS2Qqpk1d4aB2s1sW28smKNvJwO+ibKnjBB51baR+1u45WX/oCMT0VN4lHCbSb3PYB
Jdl+X9ls7K1A9Nr5b4OBtfirdFM+Dm7KDY5y66rqN5VAS31FOzrH/OaBDjOSlIq/zuI9jfWwp3II
nEzYCpULDGGGRdxtDB+rJA/Hh3DtW15M/11wzNar5auxvDWi67J0EtXuWjuyfjXF3WTCkvxZIl1A
tBsS7oHkwAzYwOJIXs1eZ4t2xj4yLzvF7szN0r6tHrngixoF6ddMpHs7i7s6kPcJx1gNwWMzRC4d
Lu+Fu2Lc6FfSOl7hhWMRLSFNAzdxwhe8adYcZ1vztF0KuXhPhjU+MvqyBWnH3Yxj2LKjbdq0YI9x
5KqQ1o6oj9HqxQFphp7I+TZQxIt+KjWhAvpl6Frr3jF2QDwWDcmeJjfFHRalyY5gzH+qu/iwZCmd
cRSLaf2+19MzV1+2nu8b5ZB0XnG3rpuDrGIjudMZSbfBqoPJPq5JrBDV9QqPT0DkxNaYEQx3j5Xb
6RXnBBUMDKt4Vy15ISF1aYgMe16/yd7oTZQs9Q3dEsd8jX1+GPphZOh2fN9QitwpCBwh40oLplu9
MF/oQZhjAHGUN6C+7izbfOVGWwu/FvTf8v7xzTkK3WHMH8yVvxKpt0C/5OtFqrSw6RJxBkHLeIN1
v8AmUtPBwzOlt2huQbK8wOl7LJ2eSly7R4JAek5poeBulWAMexUF+CDgSx+usQK2yktaWBIl/To4
0tWW7/rd9IRtzE3oCMcm8BQuNKpKeue0e2ZgfO21KAHTUiLi7yKP8Kam3qeR3fGvPulvojxLO/a0
ffq5r3jSrhWUYDCVtkBK2QajeZB3/WGZQ+CJvaYC3aRucI04HlkCOZk77xbNWINGffOYnUOPaN91
joGuyczkTJNZ/Mmkelb0bu5zWpy0L6c1JR2HhP4CPg6Vo7ndBaxs9r8JpZyfhqZ2nx/Z6guWM3+G
WbGeNksNOTzQId2DacUCbxVc0dugIdo5JhqCAT13yesOnRtfKlx73Nr8bU7NuUf5QNZ+eat/P8rp
GBwa01yqHY+Sk6Lu5Oty24d7Jk+LyCVp4nbez+4CiAtd1favllmA74ZuApcSEY09jurbZctSzn40
LMajtg22vaOREeAQyD8LXPmKVgUP367be/Y4Z0F/HTbGAc9Au6MCOwvu+bYB/emRTrAmZSq0YKA+
GtBLZ7nfKN7/ZIbx0cg+fXVgGCXGwoqOfcHJhiwlkHZjjDMtnxJvEuqjak1tY7e8GuIAdnIUn2cO
wXc77/OaC+bgU0NfFcOqxx9Z/UBpdgEGu7egh4odpWx/DKlnWgc2Fg5RdFwcONEuHqphuMsp83V+
zzks52Ie8eVQGrKGKiUjI5CAJzAbsy+hcMAOsdWL6p1+IFxwxc0chQrqkTyeXR8mm/AhJzzh8/Vo
blU45UgwQLZ20SdR6Y6+U3UEd/GLcFFtM5fM4KnNrqxbmOIKV8e2QZJ4WIme8RYf1I1g6zRKVrAm
mJw9a3cqeHgU2akYHpmlnTsdDPK/ez5VAwCArD5KSCcn3S9wekUPYgHguh0ZBrXH2/ijf5OJdYqT
k6VMK+FqGTCEjv+goJAHR3zPHANW7riiqxWv+tcFnrdfROFfRTQApBs/Jnd3BIxR6dgc5DtEcYwb
+gLDk6ysq4Mu1quothm8xyjfr+Z8n79QqOH8oB8zz9ggcbSpLjKqVG567cZnDHwvvQ7euJk34yHZ
WY56q8mb+TK7yK7xfRAoJsyUPgVqLXZHLXyML8mvNGw1aKuthy3JNpdCvIxa7NihptmKmwIYLoPi
bfYqki1foqZAcb4l5RrIn2uvx1kRZXCXANhN69KWcfPxRiYGjrLj3y8SXP6t4NEBvhQ8/4qbc1ic
IQkJ4C3hQiK1suaNrcVLxGfvIzdxLRvLgR+ZsSovhItws/wOYAZ5diUCACjfIhGyQ3CLeez8489n
SvmKBUT88u9vfAqM86M06duIb6x6w4O41h31WtkyE8abE+fP94UQ0NBbG9DnbtZ8NflH+DCCZwho
JsDLc7mrD+n92b337VEHLY8DCzJ8X7jXU9UHTZvJ6IG7KZI2NI/MZXM9qPBoRHu8CJ2z0eUD2/Ul
pH1a8yS8GL6ErkonqXbIGXvQnY7WZritD8POOBabwFxbt4OjMHN6b7f121JmBKiWIBNFPlqvR8S8
ppV/gyOQ6gygGgxbJzVYGnbLqDM9Msp36MT6d8NxwrzcLh9w82bYm1xPF/1d/JY802mjYjRv2wfK
fMPB8zJaI26AW2OzovPkkkdjb+/qB/XI4cFu8lo9BrtRwZfaHvfyEXWs+Nhcli7CTL8o4ui8e4xm
1p0b3MFvU/Blv0FbTOEADd7gzHZ1Pe5BZsS2cqD3CKahIwvXLqYfjevf6gf9x7w19ksPU3qs993L
AshoXHQH030J6tc13eCIv0wVeP2Oqp9Ok47eyE55xbWZll9w3T6Sr8+Xk7s0obYa3Z4lG6Rjc8Gt
aPcbIjZZpdveoJl0oL2rO6gRXeReCU4yeUiQjSCQ1/MyS3EodY7dXo0+dlzhpp50xLFQcMtLxMU4
F6K/Fna0Lm2dyHvprzI7BypTW3Cg7ULDmd0jrXZp/HaH1tFdJB/4uU/TgR76a0u/+7gAIqxdzV8I
aZlfBZTHgO6d7EG5sjYDjS0afhfFQ/DgX6R3nYOEz5GGwd7aIgXkqbvgXSN+OdpANC5gXEVXhg3s
6DI/cHqRTFxSWFrZ55WEv5usm0isA7MDR4xQ4O+34pxMiNyGuGwwxkCvNHICkDhkzgGz/Mim9h7+
QtL9t3KAqB98czF8XvLkpIDOzKp2YMm+fsq1dZLuaEMZ/i5FLhWfXgT0zZ+0XabSnRRUy279/Fed
3MvTRT5JtuRKNoQ/bE5nxxfveL/cmdGLP4KeKu+MytZ31Fz37V5B0VZbYX2AqepQ2HK7Yji+xZk5
QVBIWikMI38IeBI57d34U35QniZKkuiC3k4x0YdepTsKZKTWPIgWlhveWuv0Ib2qNwyBOIcdDd8Z
QZ89AHYGenuq6WVzOBFuoDT+EAbhL08v0auCzqbOoABw9HNLLxk/GiT4PPXZvFjeN2Mxm7+uHMSH
4oYZICJa4xNMH0Z/KNzhn0JXap/tOK1MPTYKvpK4nETbdqJ04AqbJhfQi6isRGnFsKyEgcQFcTlV
OEJRvbWcMwHoj9NpTnGsL0MiAg28elW+5rfT/VDwrluIsqq5seYrqEWEkPiRuqTXbf4u/tgzxc/s
CdZ6MGh5XIrqo6B5lHfahu+1zS4FJN7uALT9ANoUocR0uQR64CBedEBRZcApZhWBvRMZzjhy7aQl
XbANsl7pbKvdFrxWDjTrQFjp3jRoPO+R4XRv1Rv5f0FXkTiVC3tjTWkChi8UqaaMDC0Vl3+Au1BW
b4mECLzVoBi47lFzAQGLH59M56ZNVukz8CkwBfR1tXd5lV2Fz2ghXeqWVyUHKuIFKSP+bC6Ey+yJ
2QuTc+QPwYPRPIng/a/TxxzMYLiW3xC9wtz9haGJzmwRQ8BLdRdShS+z0/BXm9DJ8iTsjJj9MyUK
75ju9fwiBv3bJTtAffwgu5hiXw+b4HF8QCYxvsSaUORivxLRp09c80Zi1laNh2LgZeebMbaLDYCt
Y3UZUKMFdkmzy3Rjovy99XNJKJQrWhlNfNXjkF7iJuxkljsmDl0NE6mulXlFs84Jrs5ZtygLZvL0
ojN1YDi6hgXaF8JNATfAGFLYMugxbAUKmL35Pj8pWMkAd7bHbbYztygfblD6R3KgFldkYyO4cWp9
FxU60hOLH2a84DRaLcgGsiy7je0PEMGZ9ORrpAFAbAIxhSQBaeDjzv6U8rd1aWVyzNYZ30zP31mu
v1vKsdIBqufMHo2iyrthovs+2B0NjuJt6Q1AfV14zBeZPWywpwLL0bu1HXoGzJwzsVA69wOXRObT
D+z9eIzjCsyYBpNihXuY7e8az7drTgjbmdemIONcvZ7NkJbi4vePiNcmkvhEfRGtXvkkOU8rsqMy
4M0Yt8EN/l4b0+536hNnijnMudW+sDYXxYZPqykn/InMjMQJxSgivouiyE6/QYWMEgVmQTPjNQ6a
ayFSWC8WR90dX0Yueg10LXcwedRS557bxAv4+JvnX0DB7AyRH/f7i8ccakoCA3TXfGvdam9CZcdH
RpfDO3NnELRYHwDdeOvd2QVG0G4XJ59xW7u6x6ifPgWiY7ckGTfQCMq76mbBsgTP5Qak7EPnkndY
O8YJwEvnS7xoBBCLwjWKrNPjAlkTwBeVAGiXPh1GUws+k27vAnW8w4uKPAH/x1s23o5u0qL0AmZg
fY5Mr31N3AEPooKEsgwqNl8AfEmYz4NScgdHAJbBA6uiI2yYpW9zV0Mp9bFARMG41DbaAa1UNkdl
tw/jTnq3nMHLr3AbDdeKpznmFWwQkmoL+v+8Y3C3pTqaKDbNSw345/oCk/tt8ThscDv989n+oDqe
7OCF9UAcwqwFMYaTHZwb45xUOjqHSwsB04Wf0XsLJkg5jm/+Tbgtt/O2hYhNbXdYUM7t1bivPCro
j1nVo04a16JpFa2LQ3Y/0KPfazcSJw/QMZncY3IBkdkl271mTJeUdCZJzbBRP8BqttWbRV49sfNf
NIBvgtvsjA0H6j5ftqeJQeQCJ8WRRsNN8vftqaudXgV6xUB61znzYUD29WB6XeEt7J+aviF5BG0S
kvDupjQ3GOBtgYEiIun6MOoNGk9ALNzmub5DB9TFtbq/a+41EENL1ul702X3sngvbum4Oepz4AI4
2pkXvS06DX3NlfIkUDKER3knHVDuW8o4az8Y+5Te6B3QnQvliU5CQKvf9yov8srb2mbohRcU7rc3
y2nObgKkCjg910vtp5MtxdtOvFrQiE6yCA2AQjc9lR7fDORt3a/1LYBxgEJ8QbusHBPBkppkLz/2
R1/cljbfNgNPCJorBrRlhz/Ud/OC+Qbu7ksfeZ09JDfkBYvxBqB1enI0r+bN8j2X2gTHwOvZme9J
fYJjecl4FdMdz1hQ3OWjf4vAo+gKnkF7+9nw2sD1uzXYCg/nZ9mtd+M1LDPHhGrikWS8LRVkRRxA
yZUsbHaqWzQkAwdY6Lo7KBdl7rT72hls6SFi5K2sLS9Yp8zZl3uxWcdPlbcw9IAUrMqbRY5gtNZK
42rr8hmjvQVpIQFofDXuJxf1qtpTXiZAI2tjuwhOCDZQpn1j0xsHbQTBWN0gTeyNO8sDm7Wt7tR9
0dJXnGzTBTPIcDPcLEDQ6dV0wIUhf3kIg1V0P+4Woyzl0r8lS0hJtFbmE1HJDJ1lXG666XNOqGOG
AN7V0Tq73S/eS9ExMz1GCNFaujBKl6NRX/YXgg2jMgNoFK9bDLcQL+ZETo+/0Q//n4jz74tu+n9P
xFl8B15+Fs1vRBz+P/6TiKNZsG3IvHAt/+DaLHDm/yTi8K/I1EzoL4YkwqujwvsnD0f5h4I+HVB1
7gLjw472v3g4yj8+lMvBsS8S5pB8/hXngS/8NCpLS//oA2KLa+mnvcAhy9IZZTBhHR4oyoKbfguc
IHEYDPm3qlv21NbnBPgQLTsJoh+LGnAJUatBh8E8CaKt7ktdPGvCWjSjn4JJBEvazvXRjBZRYDYl
hpj5hTDg5di1omeFcFPSHXMSd0bfV0rNldkayHPeyJA5xOvWTLy86nZaB1iyvFCjnVbhqQUVdVWC
T9SbGjGqi1E5Dn3yMmHu7legglPgs4gVN5Z/Iyn6rg/MF0tNCNRlj7YqoMrRZHZ1DEfVifXCtjrf
05uRjCAvkaZFsV2L9tjYrucY20kRvAHCrpFc2uEsbHtgx90isD1LXtUTT1FrSLnhMJecmKTKYG5r
LAVanGsZBPrVNh2QlgSwMXTgaSxUSSZ8XuR2ZwiZW9YgqVVqkfAyjugfhuJ9gGCCdZUr6WYStjNo
yFmcHXV6CTj3GfyDsqaDyVR2rKEP9QOF/GPcA8jVj4kR7aMQEUxFIbIb6VWTu2b1VFNvoVlN3SY6
asS4o4LjJI93fRneayWtDtQt6zC6iyrLLXwBSSVs3X1jZya0mQIQdz7qfibxB/RYH+g7C1jemGi2
inR3XW7KjD8z5c+xWl7jCn4nDOUesgZ1mCz8DMfsnYTB1qUJlTm1WuUCIN+sCq/ZOYk3NfVWrvT3
OpHI9xE/V8Cq+AUwnjBgGmzUtp/JbApYiGHGvi0Ae6fboZBtSfs5yrNrcqekTYpRugF6HgzxMrzF
e3CYr9tp/lFKd+PcbyUw15H+2C6QkDlf62yi8bWdf+Z0AVHAv7EG/SWYDXcAE5YYYKKvdcT/o9KT
uvFZoovuT8/x4mmKdHJoXGtK8DI37+Uc7vQG6KZY3RS0gXuucEy/wRTSdgfEKCjqqmlaV27mraRc
kamvgg6YV2g5EYuF/riVAXZNzbaq0evy99MgITQOlb9+DergImm1u9kAzy6idTUm47WkZQe16AVb
NkngxR6mvFhfhO1w3YBy7/QEZdOiumla61nQVbtQwN0qxqWfVNsCPpFS6FvkR6+icbiyRH6XwWQi
KW2tHreSZe7JWtepFRzVfr6ZA+MmHOC0de2q0TS7TfStlieOGWQvQgSeGXn4Orz1Ff2ll3XPj2K7
ajsvUYxXdc6OI79U0YptU8hvYUEiIUu7CpPoZioOhaZeqogDJHXzPrXQt6fmSRXnDeKFRxzd0MDG
dTqsb2pxl7Y3mTRd6JOyj0X03ueyWLfKCKbVkJygp8dM4t777JzIq03zZ1MJB0FS3rRCPBgzcrnA
JaQhWxtD7WQBJILW0Ag7FmK4KVoF5ktYAyrsU6/s6svBMt1BU9yhzICKXaomzgojsCIg6XXyUwwV
u6JBMCnCXguyXx0qzVmov1DnXKKn4KjysUwNxyqb6xr8yZSYXuUrF0kCLPHTBXT8K9f+PFb+Lr4i
+qFpumGKvJSTDLybJlnoFDH4GKgBm/XI/t32bIvySzJMAS9CbtZMnEswOv+oBD4VyW1tdV0VFAFD
BhwEg4N67XvL4Dq036LtTI6EAMQqXwm7fN5F5Ed/fsrTWcKy+sK4EnV9EeBRl0ry0+o1EsJ9GMoI
mNAn1+rXHu+NjxX+P6X5d+hpn172F1+l25cob//tIcrfIBd/uCu14a9/8+pf+cvPCKzR51zn40/9
k3Us/UOSIJ4heoFg0F9eSv9kHUv/UCFtQZ5Cl2YpcH/Pdhay2tKfMulHaKRI/2Qdy/9YDHJQO2ZU
uWQM2r+U7fCHfmsumIasLFWpuZABJemUrVYPU9rHAormuT6sScoe26JA1UhfN+a4jwQYI/VDOak7
BPi3hVAAOrHOID6khWz4uTr++AnLE6GKiAKxfjLIz1ojiK2mi22qukPi3JFycFzUK+Fisu+1de1Z
tuxJPz59vW8Cwtc0b3lw1I7x5IXD9kWcI1Z7X+sKWpfLyE92FDr1mQeMGRCR/rrUB39e79uH1JRF
/wRqtyKezC7G1uraxpxiewgY+wYxs9IOvozoqgjACEp1Jt4tf+7LO/203EnPqPP1UtdalpvKywoY
lUnnRgnOmeueW2V56E/xZh506LjLKhgSrvuKzjPDMDk+F9ZOO48fG+TTw5yEtUROsiYNli4zrACR
tK1lymRqkZfktfPnz/T9UgYNWARjcKE6ycN11BmR+sV0Io0KV2owEplBqOfyThR//nmlLzfSsv9Y
YMn2JYAVJ+9OrXwjz5YNoXoLBbeHgovk7Xmjv693wu/rnLy8eBSSWRR5eZmYXSUhaALEnRKVOWBR
uoNS3LW9D95Z3AQzGhwZwxTzWi9xmSdz/vMTf6GpfnxHQzTQwKKV+8Xh18/6wSgDEeTohcJorEF2
y7hY1OEwy2GCeWa15VN9OQIGlSb/Z6I2cvIp6xi1paSW8GoojovvaOGp2+QATBu8+egsY85zncpF
juKPSy7f4tN50Oq476aKJZeugqU5f/H6lWsLzAsDXljO9v6shu23EfzTcy4/6tOiYiqbUZiyqAov
wgTKyGQ93S+u3vRCzkPJvt23n5Y7iSxtn5pW0rPcQh1XNuY22S4AEG175vOddn3/2ix/f76T85Gk
MhyliXWQKHNRFwvtZdS7iFMmV+f0MM8908kZoe40NHPZKiLEJQRpEMUDKXy2zP9+GUPHa1BkynDa
Bu61oO3hyP915JckdN6pmEuf7SZ8e+QxaETLxCB1OMUtZmMhF6HBOmGvPAvqL6PVkbrCV6YUb1KZ
WlRJ9mMpbIeo8Mr0R9/Ge7/wn42m3LSCv+acri08IFoLuI4yM+gzIDW8aQyjKTvXg1mhImYcZcr3
0cC7JRHsecD8AOiuFQWrQdTX4XRXWuKZO+3LBOpjS2BKSe6DH4L+kUh82ulZExYYdGixHT10dIlx
5RpvkZlgRkaxzuAUNwr5AH/0Inn982b8CMansYT3CD7sw53wVI9JEiatw1WJ6xRnFpwJC3w24il2
42l0ReJoGoavJf4yXf8rNiog1thtpIkX+kAvUnF8FfrR1crMbbra0wssbFrMPICKTvq6xEBJUN+w
NVkXDGLKRKbufPU78xBl5UGOi6MGysrKyre2orMaIFzXIiHadvsein8jPwiKedcxAopToEIQXcJa
vDABjCDQuQkAzVcM+0NFWVXmRD3fXxtGeNFASlLxCKkRlJm1x8DK3AxfFQQKV2EBuH8QtoFmwi+G
/bvwY6bDyCsOROvOhEimJDAaGODXpnALLPAuHIHz45yWxeAdYP5Yg3gumJ8OGZZP/+kDnOq2t3kk
9GyKGHomTWrxKAa7fk5do2zWg/7DGLsreWkNy+q5hb+7RQAA42uKYiYp6mly2sy9FKrqkiYuGIjU
9Smkjzgyrhnb/6JZnZ3Z5UusOdlqRAgMSWVGwSYGrL+Hc9ko+nZoWdBHNif+aJHtZ7/ZxNad0oNA
wXHmz5tb/uYRcdpEsILYQ7vz9KKULF/PjYEVZU+4AiwCyY6m3BCtGXEYTwkYKv8ApgjLNgf6Wufj
wbcpftYLsM/Rz+Rf34Su337LyQ2am+HcxM1CiAEVqoJMUZIzeiDfr6AiCGIBtpNPP6iY+rkcpToZ
nvwwIXIQV/6ZF/pdnsND/L2E/PsnTANJyqVlCZX5lbo4eV747sITUzfpxTmZ4e8Kmd9WWz7vp6hY
KpKghctqorcMxSB0/wruK9R2IGddCT/OXszfpMi/rXfyicwpTbuwZj2TLI4QwohpD2FtNz5Yz7IL
f8sWtslj9i+6cStEgN+WPTkXYxmocTWw7NwGayMk1tWRi3US+J/cy9IzTj/yt9tEMxcPWOo1juPv
bzWV2rqIUgOsh3OhMVyXthU22b43XBbXDNvoBa+y+wWc0dioCv0sd/mFfPPng6l8UzMa+hIJlsaV
SF/n998Q4vXW0uvhkSmvYNvW1Y/J9IH3oGWFJkIMr5iCBd7mVhc95gRrrX1PpWmTQu7FqDIzDaca
um3fiDctaK4qjFeRhmt6hfJFXjkhlWgcQP/wga5BAZ1yQD0ZU7iKPmPR37SawL9vPREhgTLqt23g
239+wuWbfYl1zHqId6To1mnlnwhzjRLu8pLV6x7UWzfsh2o+s8j3x/HTKifHsZdahiaKiefGdb3V
9rD8wV9NwCmXEHbOQfgLfuRjn35a7eSjRX1dwpfkmfTqoUdqgd780MkrucbMFVoQ6IAVPHHesVfH
GQRDa1cC3RMTlE3wWUG2ztHaFyMYUKdhGNuVkOue53grZohklPF6hFUuq08ikLs/fwvpm4Sb3fb3
xzg5130bTGkR8cMX2AjE1SVBtS6a7QD99Gw75JtGKcf502onx1mW/WIWND5Kp62ANkY3+c/xNtn0
B2w1XX1bOx9wWNwcB6bDdKP/B5Xxt7sPcUZjQYehYXT6E7TMlwqfB/afB+cDeLyM4xu7O8w7/2qB
F/ER1n9+y9+saS45pEr2hZ32aVgJej200q5JIFKjPwDnPoDKKkbTmWW+2fOIhsJYAVAu0uT6EOb6
dCkYpaAX6ojS0eIcNsC3BuAGV3UnwbL/kEP5Vx9LYSqrLw9mSvKXtolKmJKkgPy4S29rkFFK+siv
O7NDv2ZGvy9yskHlfEwtQScHHMLupoX4OuKskS3DBu7YWvNMIsj/4rEQMNcRhiQZO80VWjUsu0Bi
xbABiqOo69oEIqj25yLUN3c4GSazTjrEyqKndVLsioEij1Mj04VVDU/vzV0rIagUaW4UJFcRMiYl
XPcQrEXCuKoZYHgIzVpDHm8KMSFG0KiGqpUjsRXLl2g+rZKM8auG94p2bTL91BqEDDGElWJxU6Fa
UM1MYuvHuXrX47sZjqhwWTRI8FSCXQgAcw3DtSoW8OHc+D/V7KFTocdj7JzLwwVOArZawsAtblXU
sGsk/XLwJu2I9tOIdg+ePZ1kehM2sr3ya8BqePBLLxj4VanlCOl7CUbeylGtsJJ9O1j7Bn3BSNoz
6mJyCsSX6W6OX2GIXaNm9RtTBvDGuEy0nvGeXzUJdnDmTWXKqF+9zON9DnXI8H1vbMp3q5jvQGLt
cLBeT9JrrUq7OKhWappfWIn/089aJC+RRELwpes1Tw1BGFloFLOzMbUtXzudei0iIvlHxSiwp4hs
jHRtv5G2UwPte9YfzD5cFaPpaLPg/Hm3fb8LNHrxomksnfCTXYC78+j3Aslv+bRYw+HxjEMOqCCY
l9xV4v5c2+O7AyWzEuMEEA/GaeJPA7KtJ0y9P4oqrZogLb1Oy6ZDa6VU2QfjdK6r8zWlIerJtABV
haHHFyxnOwc4/akEiqiwvEzVrkRcTyNcT1vch3zE0lTedgsIKqhspdR2TX3VIWU+Yemp529tAR23
1M68969tmeU30WkS0eimyFz+/adYWVR+ZlkBr33oDqUQruL5MWkvG5hpJtpPso6O6v2fv/Q3/YTP
S4Lq/H1JXx7zjM4NdBQFuRWrtpVK24KZQQkmWDXz21xcFYjdBei8F120tpDLiNEAba+LeNrXmor8
WuI0WraTIBOXwD+q4NFMuDLx5wUjY1uJuDJqYFpRZwvBzxmggEjUEDvjsUxvZCDzzaDuZiXYp77g
wWlW0XyJrKu2lNemBVwfmSho7uoU3jamhhBF4zRGveoN0U7m2on8bF/UskuPaWd0pjsTcoo5fYgH
hptwFP2svg7F9E7A/93vbmmGrZXIALU+eSVS+FTtqxxdFSXPvBAluAYQR8bMHsJDOABY9VVgMJJX
YDmlNNOZYLvcEr/nnL+/+pOC3sjmqq1xIEbqCNYirzvIz9QO369AUguKiOb+l7wiDyK5ytlPIViW
uD+E8Pv+vH8WuNU3D/H3EidN2G4WwYYYPMQivBR6qEgDr0RqKtlBDEF2oMV7cC9DKjjvmfa1/OP9
KQaOHvBBmZGcnJYxksdmWAqjwhDRkYXAyYnVfqnSy5+f8cw6p3S9PFEyc9ApfsrpUkOfVRn8FbN1
l8HJ5s8rSR91xumeWMaACwGPkerpM7VZTCiK8wQ4RmSPgbjKZMHLIc0Eo4JoWvsUCe1BDWTHrED9
NL8KdNxCVDRiWGqD/xRoTwqtChmJITEx9436lAnoOoC0zFJcPenqzSqd5aJdV0nmdXjySugh6G9J
XNoZGrghuAoVG/eZUWAGblWuXFq7uyC67hA38NvGCarZyctgnS9lnAYcxKowuGHGH2Dv3L3OyLmh
UL0exWGFnyIKeDiUKz9VrvxEay67GIWjmevLxNY0CtxqhPypQVuTbyPjUTHeOuFpNG7S8raXpu2I
EtgAmj+AW2NJtROOIGpzdKFwhA3oIYpKsFbG2zD9ISCLMDEf6xgujuDPSsVyRDHyQr1ByAuVYWgy
ES44RgdTKe3RsemCZl3wT1XrvUcgRynntxJsCD/K03LUqWM86rRkxX+6maf2oQBHG0bFRqxiV51/
0J9zhnK4HFvy5qjdNHW4tqxDhCJdgJxX4KMPKWrOmMRXCfJtpQpzP0YNtenWxhgeS1nZNqZ0UZuI
RsXIkKgCiPUwujcM9Zi2/lVZ7aPxqUFHLdBu2riFX4awDFJ4GpLCXSysJhQwauwIxUZZQUhwYTnv
akBiUwrDt413AeBsvM0VtfFG3hKCFsZq9DErM36mzWOCM8hqnlA7y+anP2/h70LOpw18eliEbJB6
WcoSu9GepvzFtM4dke8CzucFTqJm1wWDYkUsYKBGadEfXCPEEh9xtFpnXgtUV3B1xJtQqKZFCS3j
nGDx17ppuaH/64Qa8u8X5owJaeqPrI9WXWMeA/RM5e5MZ/AbIMLvi5yU7qY4RJaUs0gdMAkRGzsf
NTucgNmXCEZGyFqB6WlvVNIyKUi8rL4fDSSiuKut3B1l2TaEc+99ea4vkclEfB7oBerzpx2SoUeK
vcIZ3k61X0JzpYfbLI49+CmguA4MBey4fPfV3eKV1kZn3od6bvGTl95VupRqVprY4ShvWmQxW7O6
TJVhHVTTdYk3qMm0aBQ5I1m4jWooIG0OiQ8guT65g1Rs66g/9ha0xGC+zAGYL07sCtjVvINxXCGh
U4XbPEeypYrtYIx2NVKPkSERfiw36y23BRCYYRc0jq/lBmmYBzEjr4FfnqIoJPXlOo4uZDU6Uzx/
d5iYMTHjtFQ42ae3wSBVUVK0NbRnOLFE+Dns/m8rnB7XIk4CLnBWUJQQ+7eJ/73+OSB8d140dbEr
gPRmiqcjwFSShzz0SRD0Yl4nMN9SGEOmVZx5kG9mB4r8aZ1TXRFFC82iMVnHRJ0ImVj1Bb3CDtkH
bY2l7KakzrKrbXvJMAx8v3woL9p7aMk03v51kAi/hIfl11gLgWt5I5+y+E7IE9xamGIoUmb30Uve
FJuopTurn0nvvn/mTyudJl+xPo1hSdk07eBSwHPpueUg3xIcNvUrOkFUwKgObfKH5m3h7iwKKQjC
cBWc5eR9V04xxjBASPNwXybKsv4fnJ1Xc91Imqb/y96jA0j4iNm5OAbH0huRukFIFAlvEh749ftA
VTtNHnJ0ujvqSiWTzESaz7ymrsuhLhIAB/4ISSU4mMcasGG1pfF74V9Nj+ZSbBGF/vXn7fVVAEps
S+6I8De4ylPST22mUktCBrYeXIKXt5pyoXJLRDj2C5Rg32YHGRVFslZdWJApF38enrrS53tRR4vF
wUtNM3RQ/x+/tlESoFp9i8mK2+Ci12wdE1c5/8lyrx2r2ijyHiDWIkFuR8M5oBwWJsrLmo3obxlt
5rjIx2lviFVkqPJ9lKB2S0JVphRa0HfTWoUIpd4TKAKcetS0YR2gLza11T6t1YUKT67t6oPvp4cO
+dpeQNcJUe+H8lwLNBBVf+OXyEYQ98f1s27m900PYr3XUfrYGKO/jBL5TQikP7ti35XWntLFYugO
veKgsFwuDTDRyaRvVLIwrTZ3Yfzdjl6MlujOb0pPQ2rBhhVAI2uhDWhFNPEl5cZFYcurwcfQzd8b
KhR5K76QqfIwFAF6g9nKxQfKNfw3lfJSnAivEOiTBNWNX8HmrKS11bTk4DjVLoTemehjvZwi+4cp
0fFV5a+GVgndg+beTMTr1LtvteLu/Jgpp7I9+DWmG7MHXGCXV7iHvYVj+uoi6FmGNpq00QF4/144
10aBOiMo8ZaE1o/fKqNYBngOd5a2HPnfHcLknW0tXHh98XTIh19T8NPsUQebEA92iKc5aAOixGHj
rErl0JjDwm4KxOjwSK0hYroA2mvpORWqMvp1oF31iOU54OUdFCParL1QEcoJSsQe0GLS7PIyFPEh
cB7xX/V0nUq9/zgJJLUMpBGwaZMOHHTUrNFXxlet1fTrJEWtzGyAiCPrkly7JbgH7dVq+91MVGgg
omP7vQhLd0m/ipw9XDqKda0YNIoRs+iNdTUrMnYwypLQvC1zZAsL96bInF+Qf70KpXNXOwbIa0UR
oVSCER7ki354rawnoYLLzgKvad6MmC5Nn36PEj6KpceXGdsP9EYPZc6IL3A8YwM5zm0Qq5soB085
4SchtGkDU29pDeDhoY9GeKKoCgqT6b4zfS+eF63Ji62VISnTdsdaQ0cQwUIB3yObQBLPL7WhPlWZ
RpHvbcqoq6HeTuDdtLejdvCNcSG6O5W93Iz9KiehiZxqVfO22xR7SmHtUlIKKAOrLrzX5a2eodnk
oJzXPY8UJWPEiZ3wmDjIHkqgRRQik+rJpgTXDfFuiJETN8HK5+su11Z5/2PKkaofDgPynqmOI4mG
O0nWbFBaWeQjSk0VAvNoPaal42ELtEsqNCYT+H3Tr5g3KrAfDfvCzg7xqC7DHvccUp8kjC+EpSzF
AC12XlpOme1Sz4jsfdkjIy3UlcXv6bm7DO3LxrdX1WRtg+quGPwDIltrHz1gW5GLQnuYou3Qg56x
Wcb4RUNJP3IBMEVvKdkDovk+RI0WXoI/jasY3g0VwUVl3ephcaOk6FcnbxMFkbxDOoVaXFnbq9Jy
b5tGrgLQJM7oIHH+oxFyHdh7Tb6mqKd0do5CIJecftPaP3xaGNMLodL60PhbvHgquTJ6+BTMMEtQ
U/Rf7GnT2/dVdRkEJlVSrlP7UYUt59JxMcaB4igO3yrSCqSxiBOodAcr2Dtl9tLr4UWIWvAsRa1k
t6KQ5F7QSMxvCE2UPWIB2q1aPJfiGBstMukRZ9fZieaJPsGyqZF+GB+T8W4KXwBjUs5+JvJe9EBH
ozTwJl7VuLvv2IFC3wj72S5ivv6TOdIOU9jOfrLKzO1gUNYyrzTUieiQLhri8sbvb4MAXwfYL3l9
lVSYFZWw/9RnJcwOElH3BOHTBlh3BlrJuQ51aJmpDgGKjT69+ErxWKnlwgWcY2MSIZroMAViNdjh
Va0AkGbPtcVbrUK7FOwBM93TDHkIo7s+JpojWATM/STg1ITlBOCvWjjGr6p5Cxv/2OUK/hTJmQjs
i7adrpO2qGjmgVDBq+rjS1i5STSBjk1pVHcAVCC1whZFZxX7mfZcNvJFVPlhrJPIp6EnXrUZY5Hu
oqGBGJ+zCr+ZctM+z0ozCP07HhIm5+rUX5SCeOJpZtEhwTLOPik5JbFQY5w72Z1pvVQ7+EwhWq36
faglZ2b41QTfjeSc1GXlJIc6n0eykv00H379Xi8f/hy8fPnFZoYGSFgCc0jTH79YMCrCDPsxAR6C
U4e+dS9fUCO5b6+5C/6T3QE3WyMotp3PqhKB1XWtk0cpog3dqkN3nUbg2pz1KM9yX76IReE1/nOo
k5AsDocy7kqGosCFomkOGPC2RHojTXivlDNB+Fe9EmrjKjvfMUCXnzY4I8uiPabbVDzW4MDmrdhs
2xfUQQlmCHn9dfrXUv5bzJer8jW/43J4bS5+lP81/9WXohwr+GnNf3/8Zf3Xr4PXYmaSfPjFOm+i
ZrxpX6vx9rVuU/7qX4JE85/8V3/zb4u7+7F8/b//56Vo507N7SuBQf6BiELG/r/TdO8hsCx+hD+y
H/XpX/qbvGKLf2ASDZDJIMcQxJCczL/JK476D4MDSYbM+vMbc771N1VX2P8QgHXY2PR48ANXKSb9
TV4R6j/AlwFlEUgtQXY1tH+HvPI7y3hXHQFiBUjuN+nXMiDZnGa5BT3VIW3BARGiqajiOhZt57E5
Zn6FVHmFMlEps2WE4LwpG+3ol5JWmiWra0fq6U1jxe5F3tfoXEPqa/Run4z10Yr8JS3f8LEPXLxu
oqHwCqsNt76WPatA6X8kRpg9DFOOQ4WpyGZlWnl4cGP6Hws/jXTezMpF952sPpty790Huv5rau9p
bCc34TzhGYhomED18O48bS2UxeTLyJWJpw7SPQhH9xfKICsKU4mN8Fe4/vNwnKePedY8IIcLwK0N
Xk6nPf3xroqVwkUbsU68hLYvyZHNw+5jk9ROBSIh+YSMT549w5a2qD+R7Ydm+MOpk+HSmuyN1JyV
yBvPNOTS0HNksZKtGRvPRZmucTS9F4NMl5mmo4mhNt0jHoz3Y1vfO3g52RVhuMhcqgfZtM9andqQ
+tOf7B7jgGJPnq8sshEQDFxc1Dui1DgkdkcNHpbno1mX2avqU5CAJlmsNYEdgd6gW69UvVx0hvXg
u/LYZWhBxRlGGSNcZLClMFWdTdanR62wX/y4xRylQx1w5M8lWZfcqYCk7pWM+pXha+6tVbj91ZDV
N1Nihwt1IE4smwlitgKVtiI++xFODUBZxSYZcUJgHmExeVETyaPiItqliyhYVZU5XFlOMKxpxtb7
bqgu8rYv95WQ462RKdpqmAz5ozDN+LsoqGz4iYUAJuXunMxHFxeZ0uMsMpIwJU3tbzRkDpd5kCDA
VyvOUZ3C3jP1qV8XguKllE5y77Sau2pGme2LQdHQ+tO6y0ImGLec2TwO5/x98dLABBf6GqcdeA0F
zNN+No+p44a9CkwvSpwHvSx7zwnLXZjXD5Xpo4lbxeAinT5fmcjb7LtUxwKn04xXGMTqIkfuzctr
1VgY9eRv86E3rwJLhwXfBl7Uh90KWZyLempqDqjZeqY5oEPb0SVxRv8och+IngJGHvpuER7Nsf6W
D/JZz6ubuLF/jaYuFyCeHsN6Wofwczx/mJBY6x1/6zTyZjBoOxlugOcjvPel1qvyEj7eXd0OP2Uy
UMuSyIg1ikF7vu2I61XE0xW0miN/bNdmkCKxlVCgoPwRXFmm/ayHgbFIfDRMJ7z3sLHpneR6cFpz
h9k3ciigfl+SJkWIMRbO3WBPOuL9yuUID7wPK30vs0TcuZk+3kVDqMe0leLiwgh+x7mOelThzD6J
PkH/JM1Q6wral6Ivm5XvTxpEZfu51eSdKrWt1UNSryX5rjUWgCUcvJxmNS/pXERpSImiVb+3YRl7
Y9gMOHroj5bIkB4x/GMRToAC2uYAZrFZalk4MD26Q/XsYA+WmZatjt9Eb+c0lOO4vqrVLl2VBru4
kGW6nEwg+2WXD/tMOsY2t6Nk043u7NlQKEtXB3WeudWVSP3owtfS5yRI59ox8t+tH2S3aWIEnlEi
YV3VOjmTriUbcIx4vjRldOd3CZ1sK9u1rtWs9AkmWlvOdj9TboLuoj7iayPKpFH+OFj4SglnSJ4R
oscFKJ7EsWgC7TLxwT7nejVuoBrskkgARgsjrAhKuUv85OdYCMoZSoaegFZyNDvnWQ1xokSTtqrj
bpm08VMZJHCouZpWjhOkS3VwjJ1d5S2H1LlzbAf9tThWF0pp+7dTFSpbO4No7Wr1zwhy+Eq0HNay
ie2NkqVLwx13jY1zR6F32lVMT+I5DXuSXV994TLsjqafDpddPKWrycXLk8528V2RGbDjXOIH1inn
JBE/nWkeBJuiG/hmFdmf0zKrKatozNQGGW71KsetoTAluEYmmxYPRsY11GfJ7s8XyachbRi0NgLc
qms6JkKpH98gtxpiX0ES2dOVcUEJ+C3Kxa6e3qZKWbkONhiZey66PKEbcHMJwXiQc+en73N06eQw
Jib8WcuoutFplSazP1Y77vB2vCj067xNLoaWviy74M+T/fTCQ3RA+ETAWnOJnT4VVgc1G1UTBxMD
61QLZfapuR2R6wz0MzXUedU+xE5Abi19pqlTN5+pyR9XNZ8EcgcKVqqFbqyq3F1E6mWLW9mfp3Na
KGYlZ3QRsDaCcQPUzxxgvCvLS320pTBJwRUIleF0SAmeWguMQoAUU+ZJ9741R0/J012Hul7spAdV
K660wF8IFDykbfOumd/6odj/+Qc7xenOPxiYO2IbpF7mzXUyfwVj0l6JUDdG92A/CaQw1CLaJjUM
JooZryLAPrgaHxpJOWuAP4WUSgpWs0TJUmTHsKZ4Q3lYdMVV1c+es9NOqkgTUadZwlW9MXJKlpL6
WxcbG4lOHiXFP8/gFOP5ewa8HCabBdACJO6PS5t2aNW1tUm1poivu67DjagS65YyJqngQklvZM3h
nEZiDfAoOwHKlAf2zE/xeb/quoWuGXvVcFwW9eMPEbed5NRbpUdYBfEHSexxJ4zHevz159meZJd/
TfbdOMbHcYIaVbWmnycrn/oGI5/0YJXuSpPXKbWqf38sdofG8YBpJtSTZjeBv68ZKlujNsPLCZyT
ggQ7JMvXhiZBhOzpn4fT3c/XDYga8iiVjJaqwGkyOwwJwCuRISKLxm2yaFIluAhGB16ZnM9Fcdk1
lQMTnzjWsCRl4AkbVKVPsevMaLxBvbLNNF0pBc2YkoJ2XLeHJInCjWLZP7MWYdaiVZ2rMI/x3YpS
fNscTCRKJ96LuZ5oDhPqloOV3iaK5TzkXYD7SuR2CH2HUzQ+DJYsV0mUdEelISI2nNpFE7jDzdhB
Dlov4dRGqmHvuajBawQi94DBYNVQWNQcCLVXGrcpVhiG42nSQJWUB68cuUHt7kZRGwcKWumpaXJj
4EfTIVnrgtYsNJB4tUB7PWjFhk4nZ6+kxWyUd305Xg+F6vVNszP0+rtdoGNdZ/2NHTU3wHOPGX9D
jfMbMoJvvSk8ELdQllB1V4Ty1HZYGyA5y/VOXTvahbr54Ojp9SiKx6Gtrthmtz6SJ0FeAhIriosA
cqMx8dmtpL0dkN4NUvNHrqkYWTdim5jmstazg9n3l1GDDZ0RXCpxuQytHMX2Euy10hmHsht+2op4
qmKr8doqBL5jgMIztBTeRaSWyzp30IDXiVCUSjgI7KDG0nfISOsxF0rcpxvdR3rWr6cniqFo50n5
7Iz5AWMHC5Eh+iqR7quotOMhjSiclnc/+ynHI0gUq06imzTFx7TVsIbvykWU2whaJWa5yEvlqUsG
fhIrJ5majPupgdqb5htBDb3B0tBNcRPvihjF9nTC95QC2ao2nMsmz/e0fayFtKyJyjNSVUk2oiBb
hgpbSx7tXqUQTFZMpPrUhMqvKrXEGqGoJ200V2WT7EnVN/nopGAGUa611fC6taO7TgVTkopDTnQl
U+HpldhwBe3dSr8TbbQu8FpNwuqglfj26To6Ub2lXMOeua1qZZVH4qYmpDcy+yEoR9xoYlR2nWG4
y8fpYHXTZRK4D8KttmGCE63Z3U9Ugkelmf10C+I6ZVdpci3yeN3kGoYDtJdU3JmmvMCty8lf2gp4
mJX+HKS+sYbkkMoQh9Ui2epxVqzkQGIp6+siNN6KUn9ita8cHa3kQt+lbbHtBDKbKTdx0M8yXtjz
xap49pEGtlQUokYbNcSsvEk0Eyn9irQlMn65JGm847uELlNVWdsxoqllyPYYudACW52inhJ5RgwQ
r1PyxyDtt27U7pWM0pgS3blkhPpQfu8MssxOByni0yEMRtFsI8ddusqwVWALIyuFhFVqBTs6lFsx
EfbqTraF2/lkV8mF3SEROhjOreWO69HI9/mgrMkV7ktA46IoNyGR4EoV0UrN0+vYbhrPUCrArEX6
KqPuYKhynZliXyZoAMWlhkBgybJWPf2D3MIBPakENiqxddPVwLOsfqJRp5k7q6mv4sQadrK28TFW
UnOdTFh2RSKh99fFj7k5PNguwhBWk93KNtkYvvWSD0PEfckJVJKk5k6IcXe1VHYn8ibPEZSxxyqY
Iq/ttLeusXDIczPgXaoDjkUiiJXNTFwxFYexUh/JtxAvdnR7ISst2TeRU14ULfLFeTzeUzhRlrEp
jkB6D7XpPo8xLvWRRb+sEs3RysSvMKAYOvaKjQJHs09l/NpkPNKyr5eRg0PYNPjozPllcaFIcnZ+
TnNbRAUq2mGQbgw5vqWNPGSuikmrfiGlfd927UNqJhiXaTgqC24HxLgzwKZDgOoaZgUl3FEFHUdL
pqhDZtbRTapL/qWd2tkPVY/wYm/c0RBchila5SaXwpWMqACYo4tNU9H/MHrrLghrXqCByyHVIrqQ
aaj87HJUkKO0mgliABoG67EfHQc7ZnO87d3yQo6g4oakO/NEfvX6g3Og/E8YCdTh5EUO/VilkhpK
TxvynSbDlY95rhj1qwFntT5PNn9+kU9L9L+jjffjUUd9H7VOpu36GJNJzEAs3EivEwoTWfAUDc9m
h+elgnxLGV2kVbuIy+///tg8RxrgAsp89idDCDe2ehd3QelFJWl9Vx6oMXnJXCEoUFMDN3+s2LkV
tCypYWJeNs9//gE+R3QMK0B3kPYYn9MtIpEiMpQYmThfAAbV1pk4qjUUQHu6/vNIX0SwlkYWInQb
AoKjnRIc0zJL4q5xAIvNapzreiEvOozds9mW43BOFuG0ZcBHZTQaFDCdqWu6vzUY36UiphWGua8E
kzfuKyRo+9duwgtylksNlpRMuMbO6eP8Ftz6mGRZmm6Q98B2olR9WqAeYHalaovtYVCHTx2FwEbc
8XiQssY3EGcOGW20BIjEVKi3pdkfythcphHU3Up8d138eBvNKZaRGFFr0zdT+rOqcd6Ael93+TfX
aH8kXfpsdPadpZFOQV7pKcmko7NKgu9Foezb/Caw7LUp4K23WLf6BWCS/LqsdAcr16cEU2EVrbsJ
58sqeGgj8SsbQo+C0F4oAJpC80w6OCdVp+uBzJMN+5pMHjmsj+fKFgnhWMPeinc0oy4iGpWWpx7O
CrGcG+ckuRtqJXLTLOFTb+o17lArCCf4aqG2oC2DVwx372atWHXrU0pWFs7lObOZr/YaKTxNN3Iz
zdZ///67vTYEBlSsmh/gt4sZKFmcfDYzuRALN0+hsXgmDfstgHCysqSyyKYCySeFOG0qumOaU4DN
Jg/x5X2yrw7JEX87LD6U45lD+8XaCogNgL5sAyrPaTmmc+pQjnk+ebNwUfwErwNvhuzCxF3I8MB4
c2Hchdt0PRIRLWZnkjPjz3fv6Uzfjz/fX++W1p0MXQFZjV863g9HSFKzMMzeuZrw5z0vqffVHcV0
aTRRB6Jfe1rA6IIuUoOOha1WE6JFHKSVdvuXPky7PaemfXa0kzTXFOT0qZ/Od5TmGevZ8gIxFkSZ
S5wHzsHozo52UkHQbEWNk/lTNk9wOZZg8zkds1B0eBDbc+gB8flh4aYnUXNQmaA1cFpxMaAdZYSs
kzf3otXH7o6suip28mFWvtb37c4cwIXqO8B4+E8k3ttbfcBQ4ArU23+0h/75o9gnff4gthQtmu+h
Tq7yHRQBjHyhGzbsYHVLofo/eOgEzFgXZUiXe8Gc45t3e1YZhJXYBk+PXe07lN9FPTNywdUgDFXt
Zx3tPx+SzyVTqlr8JzSeOQKmk3ipcG0lMyUFBLtp9wO6MWH6NJS4Tvs/U+zU4UWeCdC+qvPN1mmU
Lm16v5SCPs5wFJHdpK5fetljh6DdUb/vsVleDKvkUN0N2vJFPtX4I2FCdF53az4UH28EZkufyUQT
yCSUOFldV6fj6MtAelDv14H5sw7PSQ99LpZ+HOHk3TKGsQi6cR4BIKcTXdbxD0v/G2Hwv7oNfZ7G
h2DhFEstxonWTxa3Xiduu+oA+u/MRyJU/rRSH4c42Rd2Xg5aNYrRM61WXTkyvCBBUVYRpvLD4NL7
SMZqk9t0HqYW7Z+iiR+SyvWCqe+OfW/vLD/4KWFLL2qFdmqRBBsjqx+pgm/HSu7gI6wzA40CuDRN
Ki+dvEKld7js/fpbH0C4UaNoOyVIQg9ixCwv4vUtAfU1pf3LwrHbyPwfYd4dXD1eI45J7z0/pC0b
uJuepzmBMdXbSNHxPozCYxyGD0Nc3KYSJzn4QUoVfjMS/zZKRyS6a0CcdtaC0xXFcspH/zKYwui5
sPwHOjrdqnUjH51ey30cxnniAu1g+PjKlW9Wlyb9lwU2qf3KV8xj3FR3VoF8QxG3mC3L9hkdux3t
xStQ0F7r0+1LplWqyqWtK09WiF21Bnc0j3HYmPI5U+2vunbSKUKIfpkpqGxotbUkw4K+hZORU2+C
LgG06CgLn6YLhKv0QgbVbQ/Q0m2nb5PR3OZhta0iY6GX1KN1lURAAg4sw3aV1MAYXSS55XPtZ9ug
flA76ynwuVJxXcsxvc1L9VsLMCFqHQLeIMUeREm/2T5ZWhmmeGpU2iVIikvRjZeD3Vz0uX8d1PaN
PmfCafhaI+pbpeXBpW9M6W+hGv1O4JDeQm8MavwmkIQK0vh+Xh6TfiSlkiVdUBrtd5V2P1gTGZqz
ySG25XTBbSJUpAKOmlksisBeWOkxBIwYAy8wUlwBRsvyDIuykdvW26goaHTi2V1gvujiU17tSjmu
NKuP4YdnW8u3XtXRWCdN8LPSUWn0ybu1CUJsjmtzFyRLqzaOUhmuqrBcScdeNIZc93mzJkuvgPlh
mDVZA3VA/SEaKRkgtl1G7jfqq9dNWO19XzuISWycrrnLTQwqaRRAgxXx1sbdPhTNHfXYRWZOqxIn
pphuRWm+Zb2FVcdcv2jrH7UKNL9zFl2F0apde1oweirtkNzGZq8xnasM+MY0o7r9bhe4F+E03Foj
Xoydf6i06lCNeBQN4C4bGaMIjRtdXgXfYsu6Md3ei8W4SobgRQ0xwlC7TQ3+m6bRVRxn/GN4LVrB
Rml+CKtYdlq2LluDjqEJEUfInW/uc9VcRSDkYQUq0TrCYiWe6p/xUD2PNtvToTWJxFv+aPdaif0N
UF/D0r3ImPYVxGID4oODLadsrFlMcpF3P8wq/5nk7s92soHQT8YiNdE5rvMritlrakqgfJXuSu/c
Q2br2Er6w1tlORSlkwnLPwdtcnKpXZyWb9Ksn1rFQDQd2CVl8M1gat6Y1YegQYmsbR1KfrFcWkEf
kpnWXk/x2csjvd+pKto2NRLyjSV9r8jFxpq6m9psEGVU0uPk1lh7FSh0DzpeGko8bOrY2Et66iBg
8bYo3O+lqT3FIqoOuURIWc/aaUHRHiv6CTmCwsJyS9eXRjKUMAKjq06BiFQFL6WPLU0HvaBXf6k0
XKhGv6HbvZ0MTJOQCJ49NM1jleGQUrvRtm56NPTsoy0adSkSew26ct308LAj90hb8m608ts0wo8M
ls8qs92ffiqee2HdqGn9o1MbxRtbmKOqO06UyeLbEPJL2dqXaqdgyoZJWlmyMWG2/rIB8dtZMcNZ
vTxoPUcxboz5Cwu94QybAGjNdtgoivLq+HXC3dI5u8Ia/DOMsi+ihI/vz/w+vYuD8spvpC59/EQu
BIbOqZe8Vvmu7i7sW/MSHgBcmXRdPYzTbTdszho6f46KwJzR9IO4YjtkQydxQoL2Ppp6uL9XwQyA
V5oLkZSLjtWtjEPvo31Xnwn8TmWkftcc3g95EjhMiW+H4Mxa7DVxQN3hCHjMPdeTG3OLzIS8SB5w
Tb9r0ZCKD+m+fGjwYXiIKNGu/xwQfrnys1kyNTTsLYhFP658Deg8UQFweHKdXFKIAEK/CtbGc7c0
b7D0XsTrfpuvxeG8o9YXxTSW/d3QJx/dcBK6+2M1zB+dax2/JmWZHIt7mpPnR/siOyXMppo01xdo
bZ/Ms3IrDfgJ2WFudM+RYux8WyeParqdKootaPoAfGq9SWR9pm43b56PQSizfFfaONlczhTowrfJ
+Nvxu9FcRe4TuoyVk6+a7v7P3/KrPOp9MnGyp3pZwz5pgs5LYYRk5fWAd6FtNZssORvVz6t1MqkP
ectJVJ8pgeYGNnlLvc939Lf20y0Py9La/guJ9ucY23o/lnWSk+laNAkZMq3prsFNqb206ab/nE3I
6SrBrVk2G1ga5/rXX+yXD6Oe7BdVTTJpEBFSzZj5e8022c2FoXOyYF8dgg/jnByCIhRu6c4r2WDM
5ihrazlt80O2c5V1szlX6jw3qZOmvEEVf2izuPMcJ/N8LDz9sv2WK+2zWrqXxZBd1FZ1X3XJmY15
btg5wXl3u09qnlV9B8hRbKpdsk82/5oj+xcn7cNSnlQtRsWMpNIpLQWgblWM3SaqLwS3qR3i7OW/
/vmwnduVJ9WmzCz8VAV36/XTg4XiuH6dBmegKF8PAZURwDR6GqdVcL9UszgV5eTp5dNAU8c3jlpi
nyl5nBvk5NvYfpanrknFo5J9uUQe7Knq1B/05c888fO/8+nGwIIJxSQNzM8pYV2OY4P+Cdeg6W5d
NENNP1z8+Yt8WbUy6RuAjqKeYp7WkYJCRtIcGYLiTbdyF+4Bca5lLVfuxsGn+2wxeT6ap1MyoY0h
QIDdAiz8j9uaZuXU532pgxBd4wO3RgprmSLiXyzczez7+O8qes5BA+2Cfw54clfooBCHKqomLzzO
xSJN4BPnr/SLiXdahaK6OVc9/mpzvB/w5L4YoWRGTibpPTfNnW3HQJ5MPL/z5MxOP1X9+zSzk11Y
jGg8OaKfb9vuGKNT/oKjJr1bkogbbBzR3cbFlzY0ICvnqb9CWQaRgfWZ/fPVFn0/23k13l1TuhHa
Q4+sA2LpC8zFLWKh2UAx2bzoFc6qc+nx3AJ/2Q94P+bJNeIqeLzbkj007oeVWGMhvkTnJF30K4EN
nb9Uz0Qjp9oNn1b6JBwxSzXI4ogBBxSqb5V8kb2p9t3s+5yuxhECJ7rQUEaX6HmA5QVsPzw53/Vf
SrPMX8zsCq7tb8vnrbvucM2SPznKzd64B6eh2pv2ZVZuyjECtbaFRJgSuhnkr+2ZD/XlwaNXp80R
K3Xjk+ijyPKoTDTmEB81z/aKDTKzGCHOErPRWYWRryJkBAT+ZzT3JP5AKBJKH8xFmpEDtwquPRtr
p/3M1ris10vAOctx1Sw7awkAX5y5NU+dA/76XO8GP7ljSGPjLgF25dXQyfeeuta22fKlytbtCs17
A2rB2UP/1Wv9fr4nt8zQGmYJtIpnh4qUjkVj2cWHPHmKqgD5rb1VhfvJys5809/44E+XKcKfJoAc
ylKnlfAegH0gsmZujKFZtZsW/ip72tFIp0CNJ6exhrmwaTG2RGG74YwcglXyrVoFnn3/59315S0A
tJeqFfYb2N98vAWEb6WFHPjcaovBnhjwUT8zwhyHf5rquxFOzryNcpurlVzjfmge/LTfh/Eyba2d
JJrIQ5SjwP7/eU5fXzM26OVZtXhOdj9OSsawY7ORFou6F8t6gewheJhoNberQCnNbtYiOYeV/iod
AZfNY+zQ66Td8HHM3B1E12kq5+amw6JVXaNpMtu7Pic3fEkoeYFKO0d8w3jzP5ntu5FPEqEAm7tG
1zk08zs5AcvYpB7ovOPEkantTeKda6t8HXpgd0sr0AFGcNr7NNxJSi0cJ8/dzvnQ7OtlHeeMiCD0
rJvXl6/yu8FO9k9aDdNo1W7n5e60bozskIlwnfrq1Zll/PKafTfOyQesLdvNtMnpaMrn93PPkZIE
Fqt/9RzPtW+/3i3/XMGTbzb6fpbqHcFulipUo0V7QapyCS+L9nzlGqs/z+3LQ/5uaicviBxUq9ej
dsDYssFf0i0uE2P6jw7dPwc5bSZqmdI1pcWh05plvXb2RbBIcW5vFib9cG+6CNfnQpgz07JPXos6
DZtJbbhEC1f1pIL4lHWmcPX1g/RuUievQ6EXalALhjD7Tjs0jbYJcv9GaV0Px8unosn2KlBBOdYa
jA+A8ASNigciApKdXV9MQbcWaXDGa/rLF+vdz3Ryu/WZmoS0EjrPd55quYM0tvKd61hjpTViyTFY
Dok4kzd9lWwirPP/T7w9f4p3wWIGQlhmOKd6QzO8ZjYNjF5F6VZqypU+JFvHtzZ/3rLnBjx5l0pb
FnGl21ylPS2j8qGK4lWT7fxWLuwkOnf2P+0kpJJ0GCcmDwbE+t86O++mJ2XctznyFqTs6rJTLqKt
3CD9sAh/KMUBN3ECrXM3wKetxSNBk1ZA5oF2Yn7CxihjWbpTbOde5UxXdS0u3KKnZTyOQF4Do/pZ
pIW+QsaFzkr5/1i7suW4dWT5RYzgTuCVa3erZW227OMXxvFyuO87v/4mWrbVgtqE7LnzMDERnlA1
QKCqUJWVuVqHWA7pP9kysLHJRL+VgFZGOxudxaHzt7de4feehS/IN4KPFbJwyis6Jai5SGjFNBhU
GapPqEGAgWTMMCs5JFAgWk3PrKLHHpyE6GTsijlsnEyL/9MtSNM2HdgCCE0wAzGCttRUQdhYd4ao
D82nFBiilDFpgZFnA29RDC9yp7ELrSHU0Ye2qptyWh/jwWf8xkbyDiOkfpNSQYjlvTWzh8RbR3dC
YTPHbMPOjgck8tJmTYFFbI0F3BYxpv7qpfCMRrbsCmOJgsv2Kr4yezooBJiUvKlj4OulvVmKVxpS
MPgMB+ijAsckeRZ4NA4EqKI2AKOL4IOz/TpP0Th7vKxMp+Y0W9FR8kcfOq4W6vLa/XJj3UW3pp/e
hY7xftugxjwzb/CUKhlAUGH0iNtQoraJHJOx8WcFMhY9HUEC2l+RVZvRmInSQMtj6Og2Y7Zb5ToC
wDbMfeCDa4fWpo62+RDbGC1N3RkaT7bcK04NDP0KzOjOwsQRms6piUee0d11OW0CSPOaTqSMR6Dt
IRFbJoEMupDdbCnReyvUpX0dFhBBHrTJ3V4n71bYvp4vk4vyZdZ1QGuArRX9LExEayrw+ctu28aF
swl6PtxVXUYZCNjOl2fFmlEHMlIgTuQOivD1/dzfYgzcTopP23b4NAxr0VGXM3QMGWAWnu+cJH3U
ZejTYeQi7ndaC372nNzLjfV928xr3wOgKLqIGlo08IqvmlNd3vZKi+UYoALJ9wNRvRYwGlm2wRL1
59f6hS3u87T1QmIlobW/6t96TC1gUnWn44HQKaIhtQsHAahXamLuHhx1r9oxZdZoVj4BSG1Gd8l4
nap/8XHO/z6XpgxLSq2ixN/PjUf0RYAuKGwqCUl22J/hri0az+CaQNqPk8D7pciccpCh4eMMmBOs
lQraK/tiujGmr/EMJn3WBz4iWQ9yxLA4+m/7ZLCvwRlHQwtvZsYYA0Eo7mtlDYmsEG1TPzZ3aXyv
QfMmB6memo/2pHxJ+2/b5i5EQdAgn9njnHAIWJA69rAH9jm/u4emeIwCZES8wgEIZl+NToW0YPoS
ho6oTnbhTgNDZmGduAoysoSXd1prI3VIEer9vAN5E4avMIC2WrbRVrENlT6RogSfUAIZBwgrcAWI
p9Dh5WnYIY+O/nfagGwKWoas+cMKWepOlK6/DmucHc5VAYcC65OCubNjuc+uksNyi6qj09rm7s85
f7BzL1fF3YmoLBuz62uKIFruteN6pbxj1pTrxBfmcq8CKGeL/ftZgpAPekEhAEv9Lvk4AkYOtVGM
nD2AUduH1CfgQMGQZ14T3s8ansggFDDUyROc11eHhvsNzAed/QYJJA9S1FpFYDyMbqcGBbmCRkMR
AIEDMgIAIBzQYYyRD17fD6JO2yvcNb/ZXLoOLDadwppIp82e3kWH9Z0VYKuF1QDRKtm/n61SmeCy
e2DnA9K3zoyRJaMfnBAd4DAX+NTXCTq3oVySIjVqtRYlDlDnJfG1nnvsVYsSHVgzgbUuJ1Af+uC4
e0OrRXScOFen6w003/QMj8zYGbzZLTyVoCBhfWCtj3T5i9YH//04j1OBF6boFlhcxzhn7KCFO5zg
VkvbC7ofr3rAnC0+2xzmPAsXWlFUj/QDcwMgWjzVjiThaVEEru30W86Oi2GsidaGKqTKmmb43lR9
H1AtAR982gX6MnYOWD2G3dCMI8RVwPxYA33kzA1I7deVXq3G7BpjdQX+CC8vKLHpqiHPAsCgR01T
kI28yhFeHreT9zz7qXmcLxLoRtNAie5j4ArxP91tF/EqheMscF5qkTsFmQgOtJL5qHjbFQrqS/bP
thHh5+X8kDFOa2PUgMvGRxM6cU9gCYxZH97gd1kz4kVOwK2IdzsaXbR1wIpG9b94eMiNz22PuUp6
QM9ONaElBoS5Nb8XrFB0qDgf1JMV/Ju5VmKoBrS3KwCQ9gTeRLSzKAj5mbCyFajIDUoHXPif0jth
/fXV84lbNueZINTU1C2or/zFdGtEUtaKBQiABjOqvSLMlOjUcM5o7YpFyToYK8vRIdXkjS2oK+4E
e8r+ytaX5BxQB0GASSE4/azthKK9A8HqD8VsVw69D48zhDhd6II7E55RGEAVBXDB3Ts1bM/u3pin
ci1FcEltBhEZKD80lmiBr3Lnl9+MR2RpeWUNagYTLB1hNXMAsuH3WPIjZgF/1QHhfKzKJT9EV2ZS
GEYZ6MCgmOjhxe70zwCxPxUqdnkQfRF8PsGJPJGFn20gfBWUg3JcxD/36aJvxfmXue7NBDRPRQDt
5psqgXiWqBXw6g3KfSrOq4RrvbZ6iWzOnHW3N/aT+lCm1/3ypYIWimDjRLY4X9JO+RIbE26XtDOD
1dU/5J/yveoAy30gLlDk2V52yxq9eKETESQZJ2aYs0/WL11orkDb/7/BK/gzyTmSXg/XFMypWOrs
jxaorZXrRVSlEL0x+OlWEwToahnh20loTYG19kfWD7R6IE4vBMmoxvXKgda2GkInKFHUy4dM7cAv
t/ZQo87BOkwyNRCcFcElO1XVzr4YuHpQCGu6EOOc+sE4rrufLxrxykQOROMciI5GG7SpqhAwAEyg
7NBC7XdNdGqhLgwakgOr/actVO6A8DOG0hy3agIKAsQA8Le5HZjL8HxywYiM3NfDiNy3Ar3wwQXH
sPA2sPVsxB+N8ypRgmG4YQWYHPjcoFdsYLIDXXV6b3HJDrIf407wMQXXT+OcTDOtJkUxRfrhMUFd
YP98DoOKX5wJixbIOZrIrMdWCaMogDyi30R4xZC9GdumDQp8jO+Id1SQJfE1XrnWmjGpwG81fqr+
VQ/RrkNLBUR0j9IdBvkD8NK5yW0FcVEMyolyFlESqnG+BoBda5r6UxJa7o3jzzfGWwoNgnikcZmL
OSxFloSonvTp51b5d54FJ0WQf+mck2naulEJixCxhEGX2xjEIVOsOdvHUeDJeHAfXdXWrEYMiozg
zZAbCEwu6KZYiXRT6IXIjwli3gm0de7H5GmZrZSlrwGLecp79fPsr67m/oh5DKeBmCeeBxVFB517
AcnA3ESdZrKY9/9WgQLeDSPp6mtd5yntSvDhIil6VYESXu/Lh+TZFOeuYzBV9MBTFkHS/KfJEEJR
PuqWSBHoN0Hh2Qq3fY1CRxwUZJXLHbDpTOiGITIh7wHtLzf33hCGLj/wni1ybrkgcVd0pMMkT/lO
yi0/mqijWR9lAgb0ULmOIJZqpAv6Hu+378MpHX8dD54Nc+5ZH9FyqOY4QiyaPOW4NHZ1iOsdm9Ee
PQklC/ACOcQvfOouGOdqMOLlirzYZc/y/Bs4l62BmjBBFToK4gXIgoyEdh1Ooo962U0/G2GX9ewy
mkozTnrM0kBIJHdBf8Vun7oTBdjLd/7ZDOeQZ0WpizBt8SGT3s2kW3m8AQDGTqagBcnQ9scT7Rvn
kY0p6boFzLd+b0FWFJoa1mwI/KXgvvFgF4s0YCWbEb3H6VMzPVi9T8nj9ipEJlg2ePZhxrUslGqB
iYh8Khg72OzFy6dtG6+bHKenzq/PcpqUPjMCqYFwCkGm4+vXDGOtzbepXzhh546e5gBkDUlBN/w+
Q11VCLxUBJ+J7+KrKy2yfEAYoDsZSSZ7E99j+vgnkExYpX8Fu37KL58Xy37Q2WKTWKomOUXdZnLA
cYeVpUHvg53fjzycxGO1D/fJsTnqKJEDWOsJtlq0XM6jdNDOkTQVy8Uk7PeFZbjdezCy+GAMQRXJ
NaDhJmy5iM4Q50HkATOSel1SP1W+x9M7KboZ21vBupjT3/CUfMdWWjqpKMI89OUApFQGRnqqQN33
ngUMotOCr0NUrPlNFH/+jpwvqaslzQoFO4mZeBxayLqxMNRiE6fRKXxRc+NybvRsjnMnS7+SsjIQ
xkO1Akr/Q0aPOYkw+CpAIZ3eVBs7yctuqBCXTKmyhr6al7t2WNB2eD+Q2FWAr7HXbjlqZnolxdBs
Ug0o/kx9YYdq6Gs66mLKeK9Aeag2obJqdG6RD96CMhl0GyDbnQWhOt708RpgCPedVLed3Zvzl1VR
D6OCmem0yHa10V8ZbbJLy0YE1xGcQh46kCkF6GAt9P3M7j7O/Ao4REWwd6LUhHAJUJ7HoKYAZaZv
wpFJNqgF2ZlgINjTsIg4lxQENMLlQkYMcusYIEBflg+YPfdCFTQBoDVJPsuJyHVcfvj/OoGEc1xo
3aJHq4BmgiUjM0Zn593oYFr2mB9Ecfo3L6dnW5ybMmLA89NRDv+ikic6F5x3ShY16poeW6i1vUNA
R1XczeG3bfckssGlN2BJWizQJOCtoRwm46GRZ1vJvmzbEDiIkwDAWVzRI3PKykpHvjFdJcs1IdeV
dW+2AtinyArnhpDfT8oyFuh1hGCK/7qGn7rueq5EyZPADD//UaxECXtVhlgiBdu72tauNaH3qRdy
tQMRraDmI8g+KZfkTDIIVgwzRJe63xNMaKZgwE+M3QDmkAGwh0j5ulSFu/25BIGYcq6iNOWsX1gd
sqIQ7oJaXwze3G0TohDFTyBM8896eAEBrr3makuCVnx+xRpDlvlRDHcQuCPKuYixkVNcJ7iIDKQt
EbTuCmjc5dIjpFzy6l6wOkHI58W2OmoWkxG2UK1gGljtXnmPyTE3cxTdXz1y9ReDY1zqRjlXgSqr
RSLWoJGDeg8qFdaDp3CBSeemdutgml30BUUbyjmOMEzMRFdxSuiOBCjIf6i/siIFmqe7X4V5VELF
gUV0AbnsxijqeCRg7QmsgkI7g9yAzhEUs4uH4Z0vgg8pCCyU8ylznOmdqsED/3nbZjuwAF/M1bFU
c+qtVV/KQEbVR+98NvpNkOw3ha8Ln5vb+QCscY5ljjBiORRYGWiDwOdLyW5oUbNYWzBszy7IjkHj
26fQTh8Dw9IfegowW595I2iABXusbuXH+CXs38+iA/R4DAkDM097bBwbZ7Z/Nv7eUDDZ/KKwxqUl
adzl6mwhK1Qhg3d4mgleWWuYoM0oTBZEa+O8jlZmKk0RME7nZ90/I7r+vtvyIzPB0rjMBDWfvJxY
ilcvIINCgX6oAam6BrWO4IttujcY4pxNAanauBhyCG9jOK9T0D9N/SSoQN8DXJy8I8mNSNd9O17A
JOdtIO0DjAnLJv+mMLkZAGGM8zDlUoSqOlBU02TZUSDOKiuNaA9FJ4PzLEsTEYj34NHUYxcXr3Sh
ZS55a8BmxaPJF7Eqiu47DypK0fRLqlFJIXzagAQ+GSl6Nq2vgObPMqWrIjUf1TBHyVIGP3etl04C
9VcULocCarKGaOx4+8qfXOHZlcfIsawWOWpqmXWrt9DaUoUHRnDPTwfqzATkdcKyYEkMOzB/1uDY
jIQUimsvHdis0hhsnCjdaeX1Wq7Qm1psM0QDcCxcPMMFxKqbCTuscS6lHvVei/QGjbiC6R2M91ma
eusaCx6MIjOcM6mapmljGeIFiabbaTg4qhSC1kuQ3oqscJ5kWaywKvQ+BA3Ev9H4vpKu5VIQXzbT
BewX5zlCrUv0HOrJPmSkrqoyQrpXXy3ReqSRaCZLtBrOb2gUSr+YZ8Zqkg+TddukxyUXfBbRaji3
oRBzLSTmNrriQKPSs7rBNppP0iTYtc13B4XK0MszbUrQHqME/lbPUAzMiNuErb8un3uQTrWS4ZiM
G172tgOLYP94CFAsRXUUyYjNSY6eSXQ9hX5LRWTbolDCQ39oPvQUNJFPXadnlMAbUdYCP88Df2QT
5AplC+cgg8zWUR35mrGQMEaaPdm9oWgs8HsnprFzvwcqv1ZmVdS/yFhFa2Pf88yWPgITm00/+ncs
c6ucpxb9dCPO3ARB+UQbfGYsVvV4JVA+8GmJsh3o7ZupFFwu4dHgfEURr1lO2tPmvZrbFpbbBVdZ
5byFqqUZbUY87SNa2QON3XrZt+F/mvGnWmwv3oa4y5zPkJrMKDWIZIJ1GwLpVngTLS1aJaMDzcFr
FFUDaR4FtRjRTvLIn6mvun7RT4nvn++kKLnhgT+LQtNkkXHJeiBwnPE43kBA3gPYtPNUnxEnizqP
oscaD/8BUVYVDQ2cyOkZ0RzYpQa1kOznoBb6X58RPPAH1GNq0y41e0aQABongeXNBwX0BW9qHwhc
CA/1Gc18hqIfrjWIk34+kYantck70SjPbyYjfr1aeJxPYY16F1lowZxqt3giQYcARSD1SrSL7D79
tntAZY3LNbpCsYpUp5Kv5x9lSXJbsHhqyUfV2KHvujNa0XCj8FRy3mQF/1QNNh9WcgfbrWuNP/iZ
BveNJXeBR+FBPUM59+UIgJhvyJUr50FeUidpP8SWyKMIrzfnUhYIDCR1hE5h71povWMglrhAdht3
bAK3hjCOvZ0ZCFbGY3x6EGvnipSEfli2qqtJpqdAIGsdw2+9sn7ZtiVaHI/16SA9Wqcp0pB8D+H1
JxYmC7sJiLV+XHadHggMCt7TPN4HsL6mbzVAz5oFINdkp6rouILECPzTYPxEEa0NRJdBtKHcmyVs
C0uNZ1YOxYCwloKBEjI9I8h9OtndXt02UgS8aNyDJbGGaAGHDZTodtDEQeoYnAaoLUxdLT7QIuhs
+4O/OlD4gHcB/Y0n8jGCvFLn8pRelTSjA6+ir7ZfO0XGnfhMId4qWOcmFAfr5PxL3RYxmFfwFU0I
prUUkjFgp4ZS1Ag1tX4GH0SANwE0H22KmXWwwhWm17RfJOtjD4IxiaSObhwzC6y6neCXiYKVzjmi
ITfovOTwfAhW9f4pA4VDf1sG+oq66ZRuYFzyiQr/Fc1+JdeWXBu4q22xLk4xgAdrSUswnVdj6Bmd
HNlhGddQxdI7u86qB1qHRyM1XEqnu6mM3xdV/h6c4YA/SzekNq6tFKnzAuoUtxomIFtHrbXzNL41
BoLnAfVWpRF4m8seQGOcgdQA05fMHVkZjNB6VSCf6Lx2j/Y5eFrAn/2pcxVHdaV9peQiixdj7plF
7ojOVpR3aY1Y0frlPmS8n1VQXmkH1QDvp+jyX45MZ9a4o9pKWh1mObKXECfvSj88HYk1SMCSGBBf
nMFcjL1nBrkTKC/RsKgrkveQ3hLtbkrAHVSSm7aBZiakF0XbefGtcGaOS60hIrCaIPiV/FoG3bp+
Exmd4INdtvB8yHkLbakTKTUQI2huM633ZPa3/clvDuGzCS7GFsSYpXpFCv03Jc+LLvLXpbX45kOX
lOEay8ARliOFjHFO3KUAS4lemp5gWRfd5JkldhPO3nGDWVqjiWFYMDuFNgVx3nwzq7dJo/mW/C5W
Os8ooKRNVmfb7vYHs/guQwvNUFJEQxQYIHDPuttYidxtC6+YAV86PtB2vFyZMshmrlWAyDNWktWd
HzTNY2R1mQG0fAwYaL3cYEv92sJ8gPBFol5Kb8/2lW3A2b6WbVYYo5QBoQz8+gmgnyc3OkDkrCQ/
TI9ClNFll/XzfFp8u2Gc5BzO3Xw6n39WYb38SDhbHOew8lxLImpUCSbw2311CPdsVAvS8I5wVRdz
sTNLnKda+1medAsXW7mx7NVd+x9JO8PJgPriDRUb0cnkXIk+JWtfqi0UGDDuq3pA04JnlOV/rdeC
dR8d1PiD4KSKPh3nWnKZknVN2VmhdhgMQRYo9x2mDYw3zFEJlsc3HiCosQxWSKhfRKEHWKjdGN+3
lyOywHkU3RyrPM8gdQzanGs6mftqlb5tmxC4x5OvPrtc8YJudzX1UdCjYLhcT5oXCic8BSePbyN0
ZTarSt/BBgqFmO5xSPZYBI27zGDYKkBtWYgm+NmtefUifj7rfCtBC+dqKc2mDCJzBDNb7mVG70nz
By1uBF5f9InY/p7tH0SiwRscpqiMj0Phj2sKqUwhrSU7tVvL4ZxEE8rp0I2IYShQ965BBj8h620T
Qe6iSPcoEV0bauRPpBbl1wLXy7cYzCosTIghPnlCDcM0rAoK0WEQ4IuBLKeK8dYyOX+RDWEMKeYc
mkrB4kl297mAtAx4Xh67z2wm2IRUhTO5mLE2neKfFmyey0coPk8fs4/bd0KQoFgnboGzj0p0PJLV
Yfm7BOXyI+b5sPIdCXkx5ZbIsPY0LMI2+YkVQfxeZD5+Y4f5PgSVYtonFW67Fv6rk8YOo8SbYuhb
GaAqEQ66CU4P34+olGbu8xYRp/O6wpU9qE4EvYmnP4QZA71y/1jVjstT+JaEFadQ5x6QWOags+kl
Z9yZx9npoDDH1AMV0SjAb14bvxIFviWhDhiQNzQc2O5AQHiwgrI43OU2JDYZH6qwri60xzkbzP7r
WqIhMcnSB8ZPjRvpQYQ6fZihD9EexK8b0XnhHA9GpkCfyIR2tNU8FLJHx8aTwBZU3raav33p2OXe
Oprsp5zduSmdMEWbGni5gc/Kzal6bMr4XSdVkT+v0Bhr1vUGij2RIHsW3XW+WYFErynM9S/vusCR
8w2LTE7rUSZ9CdCj7slT/jkn40c8C4JaXbw4k+4h6v0O9FqCICU6OHzTQlXkWZn7AjOYe2hiO8kh
drXI7jEDqmOQyUwd0VUUBGC+b5Fk0FWG7FoZhEyAC/R9sfGu777RYb99akSfj29XyDNEtqxmxtPE
esj3hs8IkFfzPYtSy158IU4l0o1jyjcs6qaEVqpVgKnfkR5GBXB7u1TcNLHHf9TPKugLnZbsMTip
BuXRPCguYwapgc7fRfvZUR80FIqQ+ZCb+F63oeOlP2DUOAHPaOvqN/Knbq+C6Fz0MUQRhu97gHxi
KCOW5HWHJ96dpwjzFhUbQT7ENz3Kou/KqoWLqks/QoG300SMer9Zzc8a1iv9XWkdcz1PMQx/VvQ7
caC8Sfzi8ovi2RrnAqcl0QcAhlhTnQSFel36qZ+jflV012/A4F8Omc/WOC8YGnJL1cREk5sxXdVS
8rkhycNgDIFZmY9ZphduO4SQ6Uv+ibPw0Kvt1VC1XwSX6vLtff4VXCI2gvzKik0gS9iLW6ce5sB8
K3bxRT3D09KPss8kCOr6KKrfXS6p/6pvgc7mZRTIw6weTQsAPKsDB5be/tMWS+PkmCXXuvnQa+M1
DRNnjfT7UCf/hZPCaEL3Vlu+y8viljbNERKBX7uwjr2pszxNzd2WlWNjQxZx512Ojb82iR8E1Ig+
NVMlSb4yLg6BXkS+oDdLwqCCLqE+DMH2R2Gx/bXjeTbHvQU7UFMag47KbWLVjqzVtjql0LF83Lby
m0jxbIYd0LMwrLdZX4OIGOjZ5tSxiac/7tgIbXLlpRL85LJioEQMSQCPMQD15jVxcaWzPXtpyLt1
+Gd7maLNZF7sbJV5LmuKiVYptMr+0a0PoA6u9L9BAj6fZIvL1WQS1yoKw1hUc9fQ/4pQsATR8eP8
0kIBxtPzAc2nqYF4/RCkoWSPmAUrdTeHVOj/tmGcX8qJNsWWgrCXRACNmh+j+N8hFrgdgdexOK+T
JaOeQ4W8CDrlYHaJHTWl3YYPEXRCtxejiCxxXiaRU6sqaV0F8Z4EmpvfJHfmXirsFvyXOpPedq09
VDel99t2BZ+Mn/Jr5rlogIzB+En0PpcjB/wRtgxZVrmQbSnP7G1rlyd8n08gP3xXTaYpWRI8BtF9
QLRMn1FrSWA5d1Y8UCBG61DIZR7VtxQbmZvY8Fb8UN5gVqm0xoggEnAd2S46ZM7gW0FrswFbYX5z
ucD0y2nxE3mFkeVFX+Ldl4JACbo19PiLsuaH6kc2/w1Y9WxzOQ8ydRPmJ7oY1w/0sHR4h5kRexTy
zYm2kXMiZFWgQaDDTzFumlO1/Rc3TXt4AzcN+9Vbn41zKuyVYM4MhGlAyRdJHAZNBY5ElL0RzpOo
EZ31uGnwtxPi1lOB7ry8eNSUXERtlFJ9vWltjYAkBnWD7NP2nRD4fX5er8wg0Jc1Ed5fVRd0ue4i
hjtkXAWLFG0j519MXSoUsuAVIEMzV04Gp5S13fZKmDPc+FL8sF5XZWUOhowyyNBfj8oDpRIUktGJ
6TP4lI/LLOoLCpwXP683xOa4LGBRCaRK9SDt4+aj4SXjA0VASEQw+svsnc/Xi5/UA0ESJK4JDuJP
opi+cQ37qXrc4Zg4uq3CW6MY2FpvaV0IDgo/xZflSWU2w1gGpTkftK7/jlT1rpiUD6GUz++qIe7s
rsgfZTJ8UNfxi2JMR0NJ9p0C9lTF+DhS6X8L9/yUXzKAn7BQMSEeqbVtddExIgdoWEu1r+VEhBYV
nF9+ym+sJdRhFQA4w8+TV9zXD1ZkSx1gLeN/ilf5tTPgeoqQUOxSbJ1ozvcQc24zieJZZ5TXhXrs
zI9429vlGpxQJFUQDt+2r9Bvem+/wgYv3IRa2tANC95Z7ZLAG6ilXSXkESpk2QEiyu5gAQWmFp/T
YpJsosNbbNsX7TKX77Ra2OYrNJn9GoRxUkx8ySw/bJsQpdb8mF+um5M0hXHoN6O2Hxfgd+ZBvpep
9m2GsKc7wve6cz95sWLsiiT90kNWfMrNyE50rRQkJNt3SuE78VbRdNpqALsABYYJdX067/JUBJD4
TUHo50dV+PG/aK3NxehgBQypC2DpFBypYB9TMAj3Fo7U7Y8IIXKc6rOXRE2itCh1OQ2soQvkuHiI
4vDj9kfc9rwK332X6n7pixpBK2+nR5jCcO9ojyZamuQunub9/2aNi11KktIJbBCoFYUPi1F4/fhf
ki/e0pbOGN5v27pMtP3LzSt8C9WQI7meSmTEys3k6Y4VVTZS1ModUZtk/f1MPpL8/Rs48S5WdXQV
ECg2AgJhl5efLe9TWvQUHTVWuWeNLeWdcmCDEmJbFyP1mSnuhCiGqhVxPcHUmHlLdqXPKJ7Q73GB
5Btk4pHoA16+82cGuee0lqdhrvcv+kmLD0YWc7dbbBEC8aLXPjPG7sfZ+UfraqQF69klGNwnE7Td
8/56ycObDLRYqxQH5gCZTJIbgktxmUPozDDzNmeGDaNQlRjgiYCBiLRj6q4nFsV/wF70lubkxXt+
Zo6LTqjnDLRaACud9WZG7jE6ao35PsF9uPgwPbPCXMHZorom7aV+0lH5yx350B9rP/k87pQC0qNP
b7Y6GN6LITancvyr2HtmlwtFWt/+qMDoNPMTCRyAUbOb03mnk+rQVQnjh3Hnib6D0I7XJeS9VFtu
XEJlh8w+6ayrpC/eJ2q/tzJw1Ojy5JmKdpDQOJrz1I2L9iOdIahLorjwphnkk0of7stVU2zg2G6p
MSaepheiktnld/7ZsjhfNk6Dkusy82Wg687p19JHSr6v9st4GHK8gjW8gqEAC0kBb/tDCk4L79cq
IhVds6plkACh3kNcTNYFNYzLzfLntZ3eWWdHhVY1FIj6n5Mh15qfpzbdaw+ohu5inzrkgbUh2azI
SYUvvErcnRCadfHhffYjON82mkvR5xogMOMPNJjLSAG18nbG3jKGTxrfbu+s4IacnN/5stVQsqx+
YADICG7lXVRdLeo3CsnBbTsCv8YjSEIjnGIyYeJRivXK7jo0ztb6qlWm46TGPolTT2lAc5+V+227
ovVxbq0vQ6VPatQV8AJy5OVfXLq9lF3lfSVY4MVs7OzTcQ4twrAo3owIS6X62ITHIbk11a/baxFE
Ph49kjKyT5Ux/6X0epQTWzJBG5ns6mZw0hoSglRQchUtifNiZTEMWqYiobbo52q91fRDOd5tL+ly
+eJs2ziXUjVl0xJJAZOciRGiJ3jxaGI8atm/YYSI3Z8Nv8xDQ6xQSklXIk35Kbf6RB2vAV4gnkMU
HD0eHJImGU2LGG9exdxjaA+CzLs5v5JAQybYw4uGqEaJYkDJD8iXl1FO1TqNyu1pTrXez3GwKPuc
HjJAGZ4k3jN66Pp9YkLxTsgWcGlHoWMFUlbI7EFnj7tfjTJoFFSwyEuuh8ds11xbXrQnX5FMgxVQ
JEd86UDqim5QS8MYmMG3+yNpwUnS0AEHuG6prjV00kTgulPDmT8iWI4GZTadgFuF20xJqixLqylq
2Up2jPTEoTq6uxKGIJrQyzO09vUFmh+A3DTJoUCxSMtivB4GL577QzPGSHq7T3nyre7Ud91UuRk1
3EStvXr62oP9sdPVXWOtbjFg+Mnqj0Xi6kV3pLG+ZwwATfZv2wqu8cU7puuGoSoQplagWPDyfKTp
mCRFBEwsY+GY94o9Xy03zZ5clUEhGue8BNqGqhm0ryxVtzReRC/X9CUkUlIFZvlYjuk7Qy6hNn6o
kJqEjWGnw3il1rIdqZUggF9KEZh2H4TGoPVo8WeDAgCvl2qdBADYwMx39a/kWAxIZJoESpKqzms1
z8Uy5KWRYmlzAu0a8zsShl1kGnYxXaHycKhNAzwg2l1GW6cUgb8uHX1DIypVMWVi4T8vv2EOeXHZ
0MYkAAbsKKGjbYddeB9VQslSdhj484+jgqlHTQYfks455BX0eNAZVYifT0ZpS4pxjCut8xrS4K2s
3tOQ3FWd9V1VzcOsSWgf54PgS15KFQyDUBk0TJB0J5xLGVVazdE0Wr6Ut5U9LqOL6UjNobkUVDKG
KOJq9jJT+aQRkZj8xWIH034keMQqTDzx5S5jXCfJV4XEwfwpDND4cLJrBuqZH/tAjCC/yKJqQCNX
hf6fSV6Jqw9KEs2rkWMY+YTjVWx/7W1rOVbBMiLPXJ3VA8xPccbBXXX7Ib1G7r8dOi5emrNfwP79
LPtL4mgdIQ1M/dn4PkAQuMkFtB0Xn5Xna+Q+5tSkHVWllA1I4REDiHwFpqrv4F/0Gc91azpKdBC9
oS9/RtwVCPDBE0G3/uWyChSWx6nD1JceaD69CveYi7Y7V/UJYLaTTYXYBaFFFibPNjKF7qtmkbT8
8Xr+M2Dvxa92tjz2ijgzNhKpVmIJLR8qvZdlvwpFlG0XnQ0xIVKKIUwdysovDShhSHpNww1M69S1
4twr8vReCtUvf3H6ns3wKLrBokOZmz3xlbrGk6CCS3vYtnCSsnzlzQglGu4z/osvSVdd2snJbGIl
Vd4fahVzEuUglbaSFq6erujsx6FTzcZVRvv3DdESO+26XS6nn+Up/KrM1X4taGznevKvPPxbtKkd
Q6y71PK7tAc+Jq0hCIj/U9z1JvxSiR63NsdOPFeJu2J6yZbDZV+TxIuj+TBN+U1llbXNelk2tYDK
NmKvj5qvattRt++NzF5HK7a7egF3ikw/Tcvw1ZDnuypZHxk5e6SH7yxZdxfSEBscKFdGFxqOoq6l
m0x5zR4ENxPivzOY9KNUzF9xKIU1lYuHg2qqaVGqKiYfBtOoBX+mNIPzylzeS3r3MaykxulkY7Zn
I/mEaZHK7mvjMEzGfZpLk09KI5hGdd8CcWW1ZmlrXTp72x/68gU8+1Xc86suR+BOW/1JrQZix5A5
0QLWz6rBvC1qkJ8YAF4dqzNrXDSmy6RO+qJY/gitE9eo1XckrO4SyN66q1lgglUHVZeE+bEkKXeS
qj+q6eLHheEQU7JTfbmRitzV83lXgGerbCHJTIjX6Vpt521zHSYzdfq+Tu28rN2kyEK3MkjpQE0c
528lD0PWjcg6CPSk5yT1ikk1nBiQR4iR+xHIHTEkLGLcueRzwFdLIBgLPVWFbyCu45zpRNXiYDDC
f4t6BATTWL4LPqLICOfYilq3ZhpawAYu+yf1MvToGUEHJnrXWwycghBTVFq69Kg+XxgXAmm+kB7y
sRaomOKreIWiYacBYGrpEVisxtJvOsvHpxYs9dKTzZQ1A7upaOYrXdooGyO1RabpG1ns90MNeunO
q0bLDa1IgKy4uEBMJusWQZEQuLyXztyQJZMOmkx8c/o/1r6rO1Kd6foXsRYZdAt008E5je0b1kRA
JBEF/Ppv4xPcljmteef5rubCa7qQVFUqVdi79zQODlMKDicNqD9q5o3tIU93549x+UHROGxDU23Q
C5sG2K4/ClwmyOeewkGoRvUEWKPCY0n8xJHpPC9nNTF/Kkg4utk2EpWUsPkFEMT0Na/l6HMDGMLS
58YOv9HntlriPBUpbCY30q6ZcZxbLUdKuXPcJzXWbnrXehxc1/aMBlC7nZYroLaPYp9YSnB+zYtj
Obe3gpurdGYyvUbDe2YfJwUIzGoCCvZ5q9nuhnVEtsOrugMacRBuOy7qOkIgZdoIAwD4t/Azatti
l2/dPS29zL5hUeBs+sDc4n5JsiBrfWfYAEtEFoms+nX75AuEwCriXYQYFRnRSrtt9tETBuy3qc/I
vb5lvwEAsfpWPpUnKC/M1UqmanK38Wx+1VpV86oOXfDoUNj0KC+xyDxSWnyZSuWWlMVhHgpZs8t/
qPX7pgtqzfLKzTMTw3bkfriorzRg8rMvuZftsx9dGF/LouW159bpigWVrgBJWFnOjOeWWVzayOPr
ZhtOafLsVImvKN2LQrpt0seSxLN0mYIqaw11zBrQEH+D3vyNM/9Xxgp8GXKM1WXfPtuOQwy88FAg
EF+2JXoT2t4B9c2QT70HsrnYp51leOct9D809l8x1pIhOYnOx0F3QG8w/uWVQPTJtsm23C1TwZYN
imNpzWD9/N7lCTaKEGFyK9d0QAXg9b+Ao3Fl+qYJus89gKYC14v9DuFZ5U1BsZBx+JLlSnbVEgyU
lNrsRh2WG7uZfedETXlogVjqmVXeh65a8H2cNpZnxCMo32MGvoSGFCBgd/JArxUtUOv5ujfd7fnP
Wr1fTQ23j61briumypGMN4y4pc6WpY/FOAU4+405jcGAROx5Sese40TU4kNPzrsACbk1zLjK//+M
G57EKmJmxO0mxNE64qM8sfYl0XeA/X+JzYJ6JpwwSWU5tfVd/DfocwUTjRI7p70xuFs9K+pDiiHZ
gFEkJCJaHtNsvju/k6ua9B5iip2MPcloR5Dm3kbtxUwxnNr+PC9g3eWcSBCOqiySxuAa9o8FmbcQ
P6aHzgO+BDizlxq3zLPKFiQ8oyPCkqlX0QtVA3tTMx962Vj2ajTwvh6xaXGoUj3NU1yO6sEs7h16
HSm39fyk2ZIQUqIHYq/imBFNtzj2LYqtmz63nytjvE+7fgtwI2nD0XLffHDThmk5qksMJFkdsL0J
/qy2MbZYaGYcNoG2tb+qr/pBRXegX/iLPyuj+xK4YQOTuG2ZVMGNGYSDm1nLkPkDxky/4Cyx2dNH
aRP5J50QVifEF27aVOAWcONwGQVyn9LdQq5SFy8jkn3ukWFwkBKJXX1We0Hm8k0nHopPTlPTgiwy
413svL2onOlbCv61xhtDxMmYDDhvap8CR0GkEFRkialptNLj0DWf57y5sbJLs9vNWRe49V0yabvz
4j4p6CJO0/HgsFVNs8WrHfiiEcsSmoRagroNUsSaiVCNP89ZFUlW9nkMAIqJOgqKbZaGuppItoXm
MYOkhKPDERnN4Uf0dZkc1omfB/Em7gLTGzck3zMwKUiLK4vqC6bxQbRwkE1OhwTJy6X/YgzGfetH
e+PSOrhHvtP253d05QA/iBIO0FUTo8StBqQ59VqZJq+KeJAhb0r1W8U4WkTfnJf3NjN5bm3CXWPP
LE1InLOw65vJt6mt4JWaF3rASJsdG3CQYipH/6pnzi6LKttTSg7OavtH6k6ZbxV1Eio6u8Dj826M
0BFWq+auGFskVFIlSFXbH0heBbUBZC6AqFyiQmX6XVLqu0Q1Nc8uYYg8ajzG+shLq4n7MUqqh7KL
yCbPTTOIiuj+/Io/Bw6LIqGO5Dr413JV4XroFJupWY8tXhzdUpaL9tM1CedLRP4S+/jcGPhRlthA
w2ttarIKmkP3rABSYR0qflX6TewBeQ74E4sXcBt/pBJr+XRDLXINvB9RuzJU5Do+up6UFxofNayx
0F8T+tprz445eBzuO9G2kv1cU1nUbFEkszRUIC0hKafQtq97vaphHVG48MG5Ab+pL+0Xe79wPOkB
QqR9tMxmS2+Pz0E/1nkqe/m2Exc7Gg4w/Kw5DhnAuIKxzfZ8JPs8Ho5aMv5wzNYFlmDfoANF31pm
faVbmKyMO12y3Su3mK3bLkHCG5cnSuQfP0Md0l43aZ6gzf6rak+enlxo+f/9Tb4s9kSKYKqdwdS8
0nGfmGGzny4rXMy5N/vlHfKd0pr/imv/IEw4VdqOXUraoQLRyV1p7cBY7+lqkFSP57VHtnPCAdqG
RQ2dcmAx1IbP051huN44vZwXsli06ONQVXWIqTomMT5ZAzqtpsFR49BpNU8v8E4rHD+ht4oNIFQ8
GLtLVkusYlUkUoyoeqMki/L4R40oTKiDm9b1291v7IadEZrbJpQx+62ENTacmUVA8WKbn2bISaG0
zAF4fmiV0dFuVEDdldmP//vuncoQ1C5xgIENaOM4nEt9OzXR1nTAQVYq5tbU863aJPdJpJbe0Mug
9Nd0w9aIueRpzc/NzWY86GpuIyKt3Ztkup+0X2qh/YHlnsrQP55TZGcaGV2ohk7QSuJ39BCNk+yt
vvyIqH+nQgRv3KagoWY1hCwekrRBCzDeqt8bIQh4dxSsvBKjWlO+U3lCvFIaY0SsFEaFCrg3Yq7W
dYdtx38SzgEnq/qTyS8VS/JYWQt3oYvvx7Uc54kvTmsb+E4NgsGl3WUpORvNPeopm3mDcKAJc7+O
JF0vaz7qVKKgmRMro2I24f1d9supbk0Mr3PDCKZekjOTKaLgC93cRK1IwfmN+XWLTpf5mFqHPzGy
980T/GDOplFDP2gN3z5eLABD8+F3/IVsJYJbMkmN3vbWgC23t0rk+EgweF1vShaz7pX+XYwY9XRs
dic1qXAdljToUas1VYmySU7+LcY70bWuTXJbW2I40zpSzD2iyc+LAGabOorEQayGGCdK9vb3E1FO
RGeEPlDr5d1hILxpFXD8BhPYsxvVV3eR+r9Zr3hbuYU5aHUOfxtN9CnlB00Ne3uj0xfuAOKmPuay
NMPn6goCi9MlCv4CN6KilGyE8pXgmCwyALDHQa7cKMU3uxw2afbStldlKuutkh2i4DDiWWOq5UIZ
GdmN45XaYXDNRQnQkkFcfO6GERYoOAonHnoQiuBZrB6Il/h6HyzB09ur8Z8o3M5kLTiLVz/j9cVc
aNY2SUmUbomLgT6yyQ5RED00GyUEwe9NeSnLer21bXySZ4IMy0D7FsbSBNsuORoSHJIkYa7n1FfL
7DJts61mZD+B80w9XVdyT3dATYmBV8Yiv8EUMWI6+7XVh8ZzXNPwoqr1WTE/m6zLvSgqxsBEfYkn
Ixo2Sn1jjliGM5beVI7fWKVkXlyge8klWusZaXpsG04DmxaD5AJd9SfvKxP9yQhgR9bp8PO2w3ZT
rfpNbdyf97+rr0JEUP/snuhRhmgss6nQllfh9NasGe3tC+swX6L5f3delmw5QsyRTujpbVIsB1fX
ps+2dTJKNmzt+Xe6mEU1T3wWy7jDlGpxIczYqjH9Cc4jtLMZIeAMbtMol828rlryyeYJDoTXrFeA
4wIfWR57V/MqLfZ4NHuREZ7futX760SQ4DL0koG108DWGe51ZmCGKHudh+nuvJB1l38iRXAXI0ef
YqNBF0BVElQwgk0VIpLRDsWeXycHIqNHlq1KiC+qYtZbosFyG/rqJjsFgOwgTji/KJnSCQEGKfPO
7Uvs3GQAKc34rqRk/79JEPzPwBH8pdoEAGczC9r6OlVlOUDJGsQxAoYBPUaYE4cVf9QMDM93iey2
X0v1nViO2ImqF2gxnwccxbjVtvVh3v2dWmwOyj7pgv9px0RgySZps2gY8aC3MItXOGHSP5wXINPk
T0iSszFPPJrq0PIGEM233rxbJpsWEl8WthK/JpW2nN+J29HZoHdRjfNZpMFujDfYONiNE/Y3yUGX
4QFK3Jw4BGFizlA1LbxzNPP72LxkOvPSKAYQBwJbq5H41NUE9KlqiF4hn2PbmRCucP+vAkm+V7yF
TVfxO/UtE2P4audPx1YSTkv3VfAPUW1XcdXDdinwQNN6W/tJoO6XQ3SbUN5m94b3eSaSELEkE46A
wMjmGrgJQxDv2jAJzH2yjS/NDeiSvySJR1ASqsLMLy5UlLfJvtG3YyUFCpX4RbEfNppTRZ1KXCvz
cG+4ry545/izxEI+DU4soeG7rxebYcGQNgDkEXsbd49TVgN5fjosPZ1NhdFV924EAHc9HCtdVm9b
92U2sSwTTQKOSHmCQfiUuci8hzR7yW22p5GMIPKNcO3zMb6LEBQ208AZUPQacs6YT71gN2WwKE7z
xdx3x7HzFF95aoNir4TGZrpPNiSYQnoZ/8Jg/kE2r7R+ku+fImhw2UZAv7BQfuv4VVvcZeXt3ErQ
PmQbKlxwE7pbgbmn1iHp73uwtEx/lOXFCMq/RyZccAWtSGPUUMeKWgemfWFGe1BL2dTQukL+K0Xs
Y6mHjDCrxGRXlKFU0mnpzqqUb5WVBDOLFS+j1mWaZX5uOw8Nnf8o1MYYDzqTVFt3xbwlox06q0qo
ZTOD+sMGuy79KbG41YN6FyEuUAGIejPGuGLfmtsApG9djeiOBHnTtE8OvVd+Z4FE5NpFsdS0YWvI
AxNxVc2kofG3a3HlvdUOZw2dCNoWHUlsR7d4FS4QPI2np6COkRYPl1hbtMIT2eJy0SHS9ZPVLbKj
EBRjOd6e083CG2UPb9N6jiQ3svqUOZUoVPKb2h753DGGXJKB7sF5ZxrBCMTx6Djt6kmyt4tZnVue
8JiZSKdp2ViCdoFqL9VMA1Udf6pJeXDm/oEP0wMd+83541zs7JxI4XVjNCOIzg2y5MqWyynDUMsC
//tH4czpPi6KfBLORLbZw2dVDJCEmEsH0kt2UDZtYOX3bz1d0utu7RV1Km9xoify6AhMhriJWWi1
l2ymR9P+7qIiOpFYsoHLD53bQOFiKJzEsKJFQVykiN1LNm6o+gep2dO1CA6fcQtDFB185TQ0fg1Q
wLkDULMLSstZ1tshUwfB8VvNXHGSoRCtoyy2QCO0WyU0dzJMV6lZCe5faydqqm3N3uK/97pxhC4A
WcS35iJPds8WehmJm6qDWhgsLPpum7XPRqyE521oNaY8FSE4iZQWXTGVSRNOfr9pHopNEbJNexF5
7BBLBzdWE3CY4MQghIuI/FMFrmeWMbYcGvdPyzjPboYdB75Cu+8akJrEAR3/JGx2DILLzHFQmBU7
mqzaVlqg2/7lB+f9eMz4oYXfbQ5pkPs5l8hbNV9MY6MCbOlodBX0I4oTWtAY5BWVe3TQDU+dwUuS
yqf9n2QWnXdJ4pXCFaetzGZYFgaCCRPzkkmgXXULZMxfV4rsEpMszRKUpTK7biLuyJB2+UbpFx3s
z1oLOJxehs63+sg6XZpwnWDivSoHC2e2FJGGH+prDihMc7M8sggoyd6aJujk/8Y9vfbydzA74bio
puq62MbQ9mVl5MXEPrSFYA7tNxKAq6WyU1mCyyrUkelDoqOf7g2Y+u0Ak289xqZoHiwtTLKYYNWh
nCxO0E1QySkgGcXiWlf10vqZINcucSir+7eMfarWAksgQg32KjHbPIPPWmKsYtf64268Xabd5U1S
687rRJZwM1fTMCXMxv69AeJQbwkC2gAgn+aWbuJt/Sf5TaIB4spCbfvzPIZtJ2NEcxNaOdONyr4a
nePzClSqsS7LMiwKLt7Np6IEA5gNQ9FjE6a2BG/1Ydwp5t9Oa2lSlDqttVDgVJwQS3VZU7kD0MvC
urGOyK+FUUsvmyx+OK8d62JcOGMTLXyf+sLrKMonQLGzcHS/VuN+yr9igPG8iDUVJxg2/UeEYFOT
nlhRNUEnVEtF8ukKDUESFV8LNE4lCEY0WkAUBxQH4jPL9N3mpa8ec3pplM89e1Gqr5m0a3XN7Z4I
FPOdsTt1g25D7TAG4o8paC4ZnurQu96QvTpXXingFFRd4EfAdj91cjZlwWy6wG8wjP4HKcx3Icw2
vQLks+C2Kn1ZuWrNB8KWMO1vAzplgY74GO0OXdz17pzVb56+ArS9T7fF5Xi3eEGeeNM36cTGiof6
IFHQELXP0Fef4/wygrdYFe2Jo1zOHM2Vs35cprLhGRs3KDUg4LjlbkJfmUSDPuPBglTjdNGiCqWg
0px5tDgulBUWiPi9+ZNuMx+wsKHm4w2663xt0/j5o3TDJcsXg0q30DCGbcHU3ytc81X9WxfciuJi
mSba023VdnGZfjzbflZKjHBBFMcwrUbv++YxA7405lAkG7pi9B8ELR9y8mRqaFWwfIAgNEL5vTVs
tKiWeOQV1/VBhKCnSYOnZtshrNOK8qod8mcrNZ5Aci0J6mQrEZQzyXlso2UTIcH8hfSPTXV33j3K
jkTQvJhSXhvFDOc1/OR1C2DUO7tH2ZfIdHzZD+ECO90vMaFKuOYqc0NgZarlN8araY5enL5k9GLU
ZN1ba2+yD8IWnT85f6vVqx4O5q+gY3mTLRA7v9eZvfaG+SBL/ygrzeMOHivCk7lBP3+5jYIU2TH4
yCr1Fow6rfbkwD4S7RN5eqoc1BymiwUObQ0mgdibQNBoTV/PK4fszBblPNnGVJvVepxw0Siu5ueY
audV5tMipOMlQd7jvLC18gI2ElBPLrqvbUuMFDnH46VHF3ao5Myfq+p+KCn8MLsaWrQLY3wgj9ot
AVgx0cwLcGNf6XN2awzkYM8WoGgQ5SVAu4rSjTXVaDaPtrYS/6wM6xtijAv0anlWO9uSj14/h/dv
FnaoTpGyHGIHAYz91ABAj9zoKBac35j/0OZ3IaLbLKzcTRLrr9vhH23+PcCodXfzLkpwnHPTWy4H
/UroJAWIFTDogx6O88uRbZngOK2mRl94hNWk4Idw0zjIkm/MkQVl66r7vhDBb84AMo/tBO4mn760
KsKyRzRPeRkxUFB9OL+g5ac+e7Z3UYILbbVSYTSDlVQl8dM23ajNj1Q1riMGwKb2sUxlma3zhwRU
nY9maTNzsuMUt1tbED9K0BktmzR/KzH/95owxfNRBOepNbNiCTFn+twZ9SXAtuDOkvobr9LcIyCm
rOv0yqimxyqeN73Thz01Al5h6rKhfjezveUOzywvX1LXvJ/zfj8b0Y2Sqa8JMW/OH8B5jUJn9ceP
1ZJB6bIlgBu1H0l+N2CsqbUlWRyJEQIs4qOQvFAia44+hEn/jIfI0nzndRdd4h9FMSfFc9zFnTwi
T7pA1yQIuvXXjLGdK5vMXZTz3EELvkUZaVTFPSLPSu89pH+9tLjJ+Y/BRSUifkpc15+c7fnjWnum
nzh6hIIf12dzkhdWAQ+wVMyB69qH3Q4JOHDEvT3TTZm9nDdQPGU+ymvB7qPjiYYYZ+IAMMs8Avqd
atwOSHD7WSlzPdL1Cb4n40NsqAZCQzMEZHB3D4jgYLxb8MPSep9uwW8r2dDVEN7ACxqoghikFwG2
HEabXF8cwkdEwebAd7KU3+r7DCDt6LxX8WLG2ImwmVOmDryGwgzbkyTj33Wr3xqzW8xXVNETieJY
ra1GDIn8t2DO2BLTzzCiOXg5B89qsY2JFIJmzZ2cyhN8n2JY+TiNeR3myVVFMNLAwrI1JbfgqpKc
ShGcVqEqNK1R4X8zAh0NFJWf+cbt25pAC/IHGnIqTfBeVWxihG/EqS0m91eR4q9HHrBEZJ5yLWdw
KktwX3PW2nFZv50XOMqRxd8Mu9RCZ0i7V9I3onKXSB5ji8c4pyKCF9NrPZraDGGYxbt7ILJg7MSa
QqBhbZ2USF5kqzfB6foE96VoAyh+yN/rW3rBGEgmUEdtDgDWlNVRP4N8IzVwKk1wXkQbADMZw1n+
M3+NYYYNSAIXhbE2xbQdN9z4jQL12iV0KldwYnPjZLltQa6BhxqJnnkBCpgnBsLxJL36H7VT8ClJ
k9vTtLwz3gdp/xwR9W0/HQNQT0hpfRpLdDBPodQqTs+tnka8dCMNbUvdvaFda2rl2XTLM80n8f35
Ja76FA2IPRqKCM4nXN6Gqj1G9BCiDEOyGfiNgwm63pVBda6+RUEz8a8YQTW1Xm2mqkT4bnkYetgp
c7Ck66IWY9CuF3nuLjmYsob2Vds7kSkoaOH2UW+XiFacFMyNtPErdLv1+vcyl/VGrcUqp6sTVHJ0
FN7py6ue8ud2eIySXZJcm8UXlbMNgDM9s5ONXa976ZPFCZpZaRRsepiwhN90vHRH+XbcxRcqSPQG
ti3DZnteTdat/V2emCWhrdHGJoUlqIci9U2/ZGjMHACWyfvQOEQeRqLfAPRKZXde8lpXmHOyuW8c
CidvfUtRAZ81UAQt2fRkm8NrTsz5GJltwNzp0JXZceTR9TChCDXyAAQjx2mKjhH61O06Oxp5vamt
7phXyqY0FtIz0JxVRbmLYnWTZU6APPyurqutVs5HgPVJnmBrL6LTjxcu0x6cuWPRw/9THo46aEdA
O3h+fxbd+nTDnByMcIFa6pyPs45KmVrHgREBhLaowL26YyP4WmeA+hRM0q8jkyhco3RorDlTMhYS
hgl0BiI3Jfe14dqNnlmDTHApM6/VLPTpLgq3KGZGDavgUPYljLRSr9joYIoC1ke8oZqf7bVNZwUZ
QuiNGqg7i6Pw9L9tsuC+cidBqF7hA3KbejWtfDAO+blzQboMKJ3XWSQzt7XA+XTFgu+yRwLOPANu
mfbMU1vHB86WYVy6GFGzrnP1VUl3UVl5lawoJTvb5e8nxtbZpaloOcIxpXtGD6/vNDmw/8K+w+06
k40+ylrKpWcrOLK+zwHYQaC/GNS5GylQVTKzAiFtx38VjfMEmMrC6832mTvZz6qoH404us8pSG9q
xX6IzQSUTDUAUdHfcGcS0/FmB9UQzDGfV4D12OrdzEwhtTHPuj13MzZm6Yqb9/HhLbbSfHqcjkor
sen1SxkY9Q7BbD4guz6egqvYlTJMy33CnufoGfj1ViON85cv/uw43oUIZlyNxci6GB7dnTdmfB2l
u8wdPJ381PIjMUrQQV308935bZQtTDBkTR2zlnIsLM8nf6ieTOuCdkxirP+hUu8rE6y11RUwEDRw
uku3QkqC8jsYycB1GXk5eFLCzkNwSkIz+mPwFdxX79IF022L2IljBdL/ihkBS3r47b6CdTfxLksw
V60cMwYdWmQtiP21//uy1j3DuyjBTl061B2Q0epwztzdkFbXVTb9MK3mBZC1mLisv6eaIauWnZcJ
loWPdjDNiJLHFLlSO/6i9ruEMr8tDzXWW5PUVyZZM/F/WPk/i/xET1ZZaPxuKH7/TzpR16UtZAsE
0C76J5qKLDJjRVvS5/8UOJcOlAXYRT7Ctx6/AfIN5XkdqLwi4sdUcj6VDm4wzGsHrYeJ0ngjBODg
IjAl9r4e9xuwBgfo8eggEjwZNzOL2C1O0PJcy1tKyLnu69zL/NEnDejhPbT3BLqsZLP4rk++7USs
4NuATKkPZQexVZu/AvVwz1ryfN6VLU7knAjBleVV3tC6hCtzsouaZkBwvtXj3sPgteQyWPzFOUGC
N+tjUpYkxckl0QDEGH1bgBakHHqvjYD0XUiWta6UJ1snuC/w0ANaOoIJMHXGiWn5E63skDruljf6
E5KHASl729Pdbu824JrjiiELfhalOLfixS2cBCEFvAqyicgaKn1a+ymGh/2ybnlAu3nBBHJ/DOV0
p5FY80gyhw0rngu9frSJ01wTfZB8jUyVBL+nzpy61eJykkzZ1Ul229aGJDElUSUxttBcbseVhZs4
5uYXxQXeqNFXG4fHI6CsEOCcV9zVO/j9gEWWF82ZmwklKOQOuySIlZ+1Uvn68Ou8EMmumcK7R1Gj
vGsY3t62Yj5zQu9KXkgORrZrgmsp7Mi2yhFa0rvZU2IUh6ErA4dEqEhI+cBleyb6E6raZtvDU4PE
JAV2TF/7c5BtkiC9rANutV7VBPOmCspL2cvDeWNsOWMN4uCVUaCBSudLrteiaWjlzg+H0geVE0xi
OX4bHxu12SRqtE8H1cvKQ6F8xX/Zoq8tzLPJj3TLy/IW+GbZhrCHfMTrqDwC3hYT94fBvpujJmid
fBejiq7qD+b0UIyZ3w3AiSbXDrImeCtP86uTvvDsoNs1WK6Bg0Z/xP2d2qEHqr7tGtTeyWPlPqjz
ba1aGx6NfoXC6eg+K91DYj0M43d9vmH2F8AyaKPhpQN4n1TjgH57v+c/WWntszj3OvMS/6UAstpg
2x5VQVUG6HHdOqZptCNAA+Ddw2S82hHfomHjto4nT5l2McnCUfmlVIMPSDiM2gPzTT/06X1hoe/W
5HgplPSisLXKczonBYo6OBUHZ0GWaRHMgJl3+Ml45ZdaGYzAxHen50a5H8YKNAVIDrf9ppxKzx4L
r7Du2xLMD+nkdekTay7HXvHt0dqgxAcMSOrx5Nk08OR2tUu9pl5X3naj7avWrWp+Ab06NLP1qIPz
KK+S+YtWW77TPyvz9zx6Td3CKyO2yTkIHkfLa2fmsfnVsA96pntdVPqx+VBkYDwjOjYdrO1s9tv0
Rz/U2965gCcOi+GiVbugia9SBpbf8rqbnhR6UY0/2vSr7t5Cfy/m7suU9IHSHklLN471U61AAKGC
f2L2jE73KzD3lIYPckGQSPDQZL+aNLvQipeco7cOHQRG+rUxcr9Uwqh5irm9mebIN1wlmLMX8DoH
um7gJd4FPUcx1nrNwKHZAkCubqtAX3gO5nsgdXs0/8GnI0ffKwWyXp14ivFFG3tsbeo5av2iFk8p
nvEOBZAHFLW+AhtMWrk4zh0ZqiAvXvvOCHJjk1PqpwoYxABgRgDJb39xeB+MWXKMcsAFz0FVWIHV
GZvB+lIofFPy3UC7ncqeAf3rDU3zrR2ulKaaPe6iLYYMF4XLQzXurTsVxCbBlFejh/6PMEqZx7kB
NLw69aZ5OCRJdAOghzRQy8deu67Th3rQfVRiPUcDB1Cfb2y3D62R+TkZ7moVhaEebN59vdUmvknp
PkJTU1bAMJPcc+Iu9UdMiDdp4lv6bhiQ0jC3Rq9vSxD4Vd20A+Wjn8Z3jvVkWfMmHlS/dRI/AyOj
6T42aIZoo8RjtA7V1nKheqMHQETPjH72c+nrM3Cdy8cGsMqp0m/76F7L0aEZP02YKIvG2iNV7U12
smcch1P+SvqftPlpaLduqXsUfaJJNW/mHoQhxh1z0UE03I/TvT2+aPPLnHO/nV1vMr+bymMPoPe5
PNBo8Cb3uu5gBcDZpCmGN93cxzTyZa90HnN/8tbyp4Tsp7IN7STfzckxBzaeZyhamBW42zsKMqNi
JM+GnXxB582xT/O9mhpf0/ohURt/KIwNGbVDqo+eMZMbsMSSIK4fJjS7zk66dzQF/m28pmV50I35
mhh8WxB8UKM8d67DAtuM8KkAwnZa0Fm+jJ11sKb0MDdm6ulDGxp1j19Ousdmpvu0bgM1/jHPybNq
R55mAWaeofLRKT+JyS5iuw7mGoyLUUuALIZByHGG9yLeCIoDr+GdZ7aTr7WFtnWN2rMKe+vYmCdU
q9ivaHWtmxfUqDxO58Tr2osWCBuGOmzQnnChte2W1YrPG80z+gu7ugP/jJeBtKi4AgC8zwCaYhH1
mrjPqvMFpHSXKSdBYqshQOjDrAcCs/ZdKewDY9/HxA7tim6MVN2MigayOVBpPpLxV+WQDSULNH8a
Zkq/azuoeW0gm9wDPfO6ib52anXHxxlladUH8r1vRbNfl98rjXt9NAapcyjJsURzTsN/jK0WmsD/
6a+UKTnqCJgiXFXM7DdV30HPk22NuQHdznDaIEHBVnGGiTiNcl9ttIAZDMjycNpxg0KSXW67+qGM
qV/0c6BWVz1ouGOe+IV2azk/8Qr0SnKt8ruE/mAN82b2GtvKcZwenYweFIB8elnivjCSBnatPkUT
+ZZ0X6w0Jn6skAOnt8CeLDw7T3+N2eintnlj584tnXTcrPm0VXl+0CxjW7XjPtPUMJ1HQKBE3b5C
/yaQouYmoBU/to71ozO0wIlHFvTIRtlVp+8NGwlKZUinW33i38ayhBUZ+yhHOI8L6yau6X522nB0
qm9TXl5kLev9PBpfEKRd9JZ5bGI40Dzp77sJlNzjfDkn+l2UDoeWqRstaW9JVLzmmX3InfqYWC7M
Dc7OrcFHNg4/siTSoeYtugrcOTW2RpVWnjp0G97Vd2jrvbK7+CpG7XNuy2+Noj+3gNdyO/gqjvpC
0GXKpVWNDwSENHNEzcDq4yeDwzf1Q8E9ALFedVl6UPvoNq0Hy4tM93qYgT7lZ0UPOEk7d78rUXbj
RjFBz3K6A1LsjqZ86yja5Rhne7VO9rRDnTBG7UkzPLdN93ZnbvA5/qBXPxRnujXb7krLeXnXTN1e
i6sa+1Mm/mxHN73Sf5+MwQx03H567UZ47k36zmZsDxt+BsBbhtcDjpSOV87k3NVz8VOz881ARuWI
epjjJR24CzjXx4An/aGwOiXx3IyrhTegSyJDkaMbOuBcdOZhKruARsqNapdX6Iwprya9Q++hrbwk
Dc1903XbzgMa5oS7uzd6b/5/pF3XkuQ4kvyhoxlBkAD4SpWqMkt1ia4XWkuCWsuvP2fv3VQWKzc5
O2u2tmuz09aRAAMRQISHu2GgWJtnkxf4qVsGqKuR/AFERVCL7OtnGaaQ+jS6na6Ydg9xl9j0d9i2
bdHUvcV9fXBMMAnKFkklqJlrMmhByZDZVReeIBa/B+nurR4mex0YnFhXXFGEu561uKMNFd7ZcbjV
CxQNlYZuDZ6dwhQztbrmTTG1mqDbQ8AQUS6bXAVhJcneumm0UszaVNmLGT0XGrFK9B+T8ndHs6Pk
20G+RZRaEgJ7ID22/bGxQqY5JQ2l1UP9ogJHTxJNFmj6Ap/jGVzbudl19jCZj34FPm5DwUeDHJIF
+gKvxgev+QhCoftS/Mb+25SzzainNhkVJ68OUy4tFn/xk99hFVp9fZJq7ArxEOU3PXSVuwANmyaF
Dh69VdXaLsNp12fdKZEPqRY/+/kL6w7cbJ4T+VyK+uQXoeWbhyLXt3GtusH4IzDN3eR3bhsFFpcn
s6dWREfPp+1W7bKtUWO+741n92atu333uwxw8k6dr3kYdETZPbBFwi29hJaWop3+B5KLQkGORJ3D
LBytzXCVQTiz/qeJtRTs5Shvj8VdOA8nGN+SKLRrLfIkWSlSX36lQPANIyUUijqLd7MyUOgf9inU
WzMo/eLSCuocy0R8vP62u/zwejezeBF3k6r5FQnLTdx8yxuPdj9H+dCzFTTDihWxqP0FWpCUaVyV
m6FP2vksoPlQxnagYrQkIiAAu76oy3v3V6FKn3/OWc1hGmUyFDM2xFRPMy9jlVRW066JP6/Vw/RF
dSVp+gRXVlQTmh+tO4WWxCyYTVRLmawKvGUOUmHkZk/+t+urW6kh6QvPaEkeDmmP96sRdonFetBP
Is8h1OtvQTJtSr1ZkzdZ28+Fk0AQUPcjFQud+NOUysPUmbd+9XJ9WStGlnOlkmldn5uYcKZ99UJ4
YNGifIl5s+IbazWx5ThpQmmphBzOQW/Znm/FXWP1mNlm23BVC+Ky2//lh0uZlKrOJDrRqFyq+CQp
f8nlkzq+8Hh1TSsVGmNRPlELP6Uhk6jn/8DAqt2pTvcinPTG3DSoDFjZffi4NtFz+XMB/Y9gDsnI
T9jdRiIbZOiMIEuF5g3rD1ys9KYvr+rdxKLuVDXJMLAGX2rQqgez054Vc01aa83EYuMaU/Xxipiv
ByR9RFM0s2pN9s4/8ez3dcw/4iwcQfZ4ZOYMBkqiYdqMuG+4Y6s/01Fd67H8m5D0bmr+amemIhIi
PMxDe+re8PDATTxfsQZuFX90u1IvbA68t9bqWmu+sIi3JOhKFUxH6FxlPxPlvsU7PuYrQ4JrNhbB
tih6LuMRUQ/sgngw3ZF0svt/WDD/Kx2yRaRr/X7SMYk9s3uM7v91hnWoKP2tzvDl8PCXMb7MiooS
qbycjeWVrdPMChOIbsUham3P/8QD3y0twKaanpZhODdR6+yR98RT+N0IgdLrRi6O1pBZrvr/riyL
81oapFel+oeLn3jGtroL7s1D+pS69TG61Z3J5vvSm9zGDkGZUtnN0fzqP+Tfr/+KtU1dnOgKjggO
JYTCQM/dgnGrhXw7wRFItDV5zDVTi3OtqLwrFY4h0hYSMgjvwVRZadXZSrzCZ/JvjvX7zi6OtTSy
LPFpWAEg5t/PItXkMGx/DPbgYiP3yjplxvypPtep3w3OSz+LIylgWbWBOhLOwQdwuerE7d8Bl1+O
w+/2Fqe7auNeHykQGeNQeI0pnBFcw9cd46IJFMqhv0k4rukLE8ToCYsGJONQyw+jr3jKWK2YuBij
zkwsbmZVWsdTWiGbJAaenj61emM7ZE/X17FmZBGisrEsy2Rm9pXTiAJnjBZsl92BeX+y/ytDy04W
zRgoWubwRIdDkh7D4pbkKxn+kkQJJ+87tuxfpcIwOqWGjRkMhn6y08duZXpgIN8om2aTxnhm7kzH
cK4v7XKoOrO7CFVT202S8exf/l2poIo0PPOFdhgCLx3Vy9zgsTlqTnoLahg7uDX3UHQerPHwj25R
Z79jEa2SQhuS2IRTZizxRiXZh430tH5VKXn+ez6d5zM7i1DF8qxN0hz7PCOe/iJtOeMBW5vgWPHS
ZaPLzMZ2KNS+3GT8YSoalFQeqFh7510MwLpBIPgHGgmyVLkVDLJPo5zTmvoGfLtVVYcMFQbMZK8c
hTk2fN6+d0OLcDj2TQttJFxwYvFossDKp9fOBJ2UeFBWSTguLmrWqqSMCgzbLHK1MEMtbQpQCdZ1
JFFiMB9EhdZfUkDqMRbhykm4+J3OrC0OQhAkymQkAZg8p6dGpU+imgC7Jf8kMJ5ZWbh5F05qxlMw
wZbFb9OcLDJNVoKO3/VTvbZzCyeXqjRJqiMf98bBTG7mFmoQtpYP8q/rhua/6JM7nC1n3tSz7NiR
wc/wWC03EW29np7C0d/9dxYWDgcxmZAmaCFuTPFURKaTQOj7v7OwSIdpXSd62qY4oPEbMJsWRne8
6xYuB/ezbVqkQz0qk6ab+SbY04AxLgoxVGFJFNWtxkJx2c1yN3XU72uyNBcP65nZRYKE8rUmavBY
blj7pLLHqdc3ufIm49+op22uL3Hl9CxrFtwc46E2EYAmc9Oj3Jz3p2mNLO0PTfIVb1sWLAa/4/Uw
Ild1Htsrr+m2HGzIMuabzKufQP9rtY7q6AdkLDu+A1Yg34HBJFwlCFxx+mUxQ007xgMjQI3BH46A
m9xNrVjZzjUTizARhEqaDVCr2QRgLwvZ96r7z2laOST8AMWFphDTlioF6J4kpVTRV+X9XQ05JtVY
HY6Znfrz1/rLxFIuoDFTjZRxVm2ycqft55E76XToWv3KHqtt44Zfgy/KRsOARbYKbL+8fe+ml5kD
/SVFZKjlBkVxaOJp36Yrddx/c6TfTSzSRS2JYsbzkwfMxDMMFzrv8+SpMMBEgZawb8nAakHnG9Yr
GXhtbQvXoFOa5UxO5UYY1WMoEDqShgz/LGK9L2/+FWeBfUTrm+cpgqL+hgspeCC8toSosmmjIcY3
SuoEdmHL2Fqjd7wcsiBVYRiCQdVy/vdndrE6CI7POD0sE52q3pYUjVB65EVsxRgauB61Lu/lu7VF
XDb1qve1EVFLUU+1KgE7WtM8uRwX3y0sQnAy9tHYzKN24OBE/9+BSqfF/Nfry1gxsmwqZKNZkqBH
nNcwFSOmwWL8d2NOK5l4zcriUGWDT/SMwko1PGqDChYszEf9s9lE468NE4tzlZRtAUZuOMD/48xn
Kpm/x193+Zb0bmpxkmI6xqTOkZWbKnKrlB068DZOAURMdeJe/0KXx7jPlrU4TzEDvwMLYavzoM7Y
budgOHNFYkZd2cTOulrqxa+FKQvBDQp57j8/6OwgRVpA2jGcS2qgMwJUow7ttFdUDJ2Ua+2fi6fo
zNRibajXxSlV4OM6yCgLntr5mhTIH0D1p1yC64pG0cE1P3GIxgPRynquq3YK+xEVkHuS+hMJ2srt
QEJoDWX9ZNaogypUf0rV6bsYi63e1rdVX2IczlBBQx5E1oR3pS0gFD0JEltN0YfgljcCp5IgZx4o
uNiJxBjWqD6RdBtkCujW1Bi0LKBRxJ8Hjgd66mI7REBMBNRciUWXPhi6m5o2C3Zp1FxEipQLZe76
pBsimn0bvBKjsqXgL9cd8ZLPv1sBqcDH+KoHJBDZpCG28g7Am2409/XUW3rH4wMp1WQlWV1aFJ6k
f323xWlW28qMzAKuAd0gp2u24wByhmZNkvPSogjShUrBG0qMpVpIGPRZKxW0qes4AG7MicwWAquj
N40rkOaLni4gL2rCD02xJGMYaTGa4DXH65c9+mYLRovwnwTZdwtL8gXNjMDCNCLI6sGxZ3dhvaXx
3XUXuByLTIZxHhD+MbakhcumqWGTidvRTE5QW4WXx1YKNgS+Ia7fWJktVqLfn4v58vjq+DhQNcd/
VLLI6kmSBozxMt/4rZQ28yfTrkg+fNUbSDzEbYb3QlfUjojiQz6wW6MzdygzuJXGHeSc3lIVAdyH
3Amm3E5Aa6EdBrhHvJ0GsqV9fGhCdkh5XNla2TlNyVHmng4kLX7yJG+tXEanRskeAGHKLJ6AYNDI
ge0g4aADljn9GPoaj/BSj+0sBmm1r9wQSd3UxIityLy8VB/7PN9CfnA7UN8A5W6wKyfs2SAy6jBN
x/8FH3euf6U/rJLX9mxxN5mmchB9EuDxdhwcFUqOZDs8js/tJt2ojwD0+o+6l0CPzi4fo7dks3am
Lo5in3+zRTyCJHzdqsOQwUt6lziZA5gs9A4sc5N74aPxT5zyzNySZFMRfljTDBKqtavvVTfzYs2b
5U0Gt75jL9Gv4ev1/b0UM87tLW4zLKnLMNIV2KvEIRRAkKVl8xpPydcGQJbrttb28g/901ky1upm
HIbJT1HcnTzNJRYKMgDZWeWu2wTwyRXfuRSmzte2uNhoQ4pBmgiuw/V4U9btNjBWnj9ruzf/grMF
KTX3+6Dn6caQ7TZuDC8oDa8sAYUe4tWH5Npy5iRzZmxIQV6aD3ANJQP3nj0m1nhM0NePvgvMylRW
/DV24ts13YHLVv/Kx2JhtQ1ZpxrjmEOtOHqAuvU2yAH5ve4Y8xn6fMbfbczbfLayvuZlkERqBkUh
zKnuMQeBECz3q5Srl9Lwe9ZHMfWjnUQnFTNLZP3Oy4GZsxpAHB/9cRO4MY6YsgnB08uP0l1zxD+Z
99oCF0GsHUwyan2KkLUPt2wDQF93CyhZiCG9ubtQTWBaxXSJdDXUbkZnrgasfcd5bdd+wiKOBV3d
c7zCsg1vyI8UOGPQR+6Lunoc4vkSOBVrqn8XhxLPdnuZwzu1JmQMwThCLXVf7NLnald4GsNYP7TS
HHYbYcrLlvu1ELrisOYiojVlDsZnsMhtqsz8Ymr6JtLEKtfWHDqu7Ka5uNC15WBWmqig7jAPjGcY
m9lKD7MMHvNyBdBaa1ylwFpx3k9j4wJDQWYcgzkpnY4FGZwqrADsXKurXKzonH+2RUzLS1GUEBZK
0enFfDVg7YAhuOmvcNOAf8F44rqFDoeCLtj1GHCxpX1udxFoRj2Ju2gs5pY2iBP3qELganHA4AQ4
jrqH4Slwyu2KyfnYXfuKi7iD58dYaRW+4qwQpz5HP/phh1khoGQOfJO52b1W2zGxoBEyPP2NqLBy
JM1FOJpoHQaiRPaYflAvdgv1IbV/dBANiTct+JVy0CsJl4DvOkXvETf6bQbZaryGXH63ds1Zc65F
gKoaQPm7kVQoahwIphRkGbh1rngrG87mc/Fhxwl4kAxV1wUeCJQsswmr/SxVOujbK5q4GVVFtyjY
TdwwSROrLaLh1k8KBdM6ABoLXTsCLQc5Xr/c0V78rEdRWDUHJ2wpIbxoBTVwc9xXR3ipNLZQcpqJ
JarGDQxiWkEiHsYowGXW6F5r3t00g3+oNXWnqZ0tQkwpqEb/NS6AN02GZ9oV93z0XzWtvRnSqtwH
QzlapItOviY7W5PatzIZf4YVvY+j+k4tMm9kxhNVsu99WsaW0Ka31NAzj45J5FUm5nySadcOJMot
JWQ15GvzIwMCwBFk+B6adWdNQS73QkktqrYH3hoooUaJf4z0xLgzwjJy417BbUxW3Y3UzZ3UhDON
SCFCZIUj9WDH82gErNksAcsPxLYC48OelynfGabyTVMrr4MywU08VcWOsbS1gBh3FLW+0SJlvCvM
TNsOBkk2Q1hUeNBjcGiqKiD3OZrfSaMeG5ID6DSU+rehSjHgDYkWa+oq4Afz8tZIzeAkSPgox2RX
NzhBZsSsOjQjS698iT8D4nBplo4yZQCb1eYDKKVv+olv83y4S8X0JZvqQyMVMOsOP9IGCmmsr+4x
Df2UJemrmqAK2aO8Kli1CxuM+slUl5D/RefO6CsBfQBIa/uQDreqKHVzadwFQe0Nir8PIl47pWzv
Kmp0DmhfUaFTo62SAHOu9AAaxyLdBDQ8clF+rzl3CZUv+E7eqLHXqmoDL/V9jzaNsQlMAgnFzOOx
zL4yiSGgkQ1uPGqjpbL2NVZ0MIRgmBG/FENuVBrEEgyIweuH5tMdcz4yJmEzObFBP3GiDhgRr7ok
gc5iqvwKSPTCx+ZYm8xT41VNgU+5E7ZM6GUwvOsBDljmmNGfGp1Heulpqm9HmEHUC2Utzn9KnQQt
aoMhDHABPtMlNLXImwmVKOi5VTz42pTGUamyu7iTmZWGOqZJhre40zZgFnB7rn2v+nHPc32v8zWB
nE8h78/vAGUC4QYoGpbVErUnJofod+np0a+0+FLKmzr88h9/Oiz13cTilkCmTjGzECY0M/6tl3yw
4y6FvBydJ8/W2oIX14PygaBc5QZ6Bgi9Z5doM+BGKxut9BrZbYx0vE9o5cWB/3J9TRfNmBw2dK6p
+N+PZlIj06skrEuv1r60eWiz/qVBvfi6kQs+D35WVGVATgdJiWVm1DOfRmERVF4dqjcxD2/yBpXi
Ek8eVCxWktKFBX2wtUh9XJLQ7EPY0svpOCQT5qFLz2fTf36MP5hZ3L+hx+S3VaRgQJQ9kAFhxP81
AIkdFPoKhOrSesBQY1DVEKAdWepMAUAVsJbhDCtQlsr2PQYSGeagr3+gP6WqRSJnwLGrBO5GtU+a
Chg8UjFAgeWANuE5P3W7GKrUsy4SeUh+C0vZBK8Att+tXtnmI3PN7uw5Z17OOk1NZQO7c1+EOIkT
Hw13sGdsWLvN1y6IF2LVh1UuzlSrY8ZBk7Cm3cencItMc0RtP/pGbOqq2/agrVBSXvL7811d+OJk
ImIY864G5mMcYqB4UCxRbBP/YeXzXd5GRAmMEnH1E+m9JBKJSoOhaBefqBPsMabm5bvgjwTkGhr8
QlbBLr4bW7woIpqGuY4c6Y0FHnw1Jv1X/fEzjyABOgpDUUzgdWfCLz/6ha7zMEELEwvC1cCN0um3
mvimq7MuujNpDTSTwU9GTCNba6S4J2DaBUVN3O+mdjjmaAfseM3pQR/iu6rUTzRguAgrBaa4m4BF
NzFTui/6xIJNgtH1Yxn2iOX5SA6lrycYQTRWouwlR2AEoAQBnToD5fyPy+HtpFWmxisvT/ZamrtN
pdjzTao015i4P38cSGQBWwZSUgDm9CV1UGpGU1azpveSoNtw1Hkq9XXF2T6fotkEF5BgEZiUXNIE
JfWkJ9BRA68DpkY3mi1t+n1W80lKe1bzUZy118znkR4CixoxZm9QNUTCxfZ1NKlanvRe5ah286Xd
iF180990R5SYVlLVxf07M7UISBC99Tsapb2nYTo9xWGNCV3bwM+n9eNyFt4gaCwx4YHlQAzaxQPR
MSO72LYYUhqO/Xe6UhL+3BhZ7N4iCmUhWIb9CktqHNLaqNNuO4sAO+92LvOKowaezRWTn3PWxwUu
kqMCqbM2U2BxYvlWC/mOKeSxZuPuuid+Rvl+XNkSi0MnVmT9vDIgwE5RaKEqBcXf/K15bL+RL+Fk
zYKd3JbPaQroSsKcbLLULxCgPqzFxPmTfcxjH1b8x4PP8lgbyDruY/ySmZYPdCeZHCzgkFw/Na0U
NDfXF772Sf9U5s/MpVJUnFJ4UHYzE4RBexsq6hxtDGDDdupWX8ljn4tIi42eQ8KZvVhJQRKk/PHY
zgGZzoGqVv8LjDo2w/AMponrzFoXlbroRqgqcDyWCNeXaK4ha9uBtXnvGfxJLQ9RfVLCx5Wd/ByZ
8eHebSxdqAhLGpRh1nv1aGl2cVe+lYM10x23XvXMR+iTsW11xJjJWqC55DGc6nhOaAaYlpfvlRyY
v8nUQHNRZfdUf1PrX4H2WIOSW8+nFXe5tEYORn8VgxEm+3S5a7TI70EL0COZYnx8eoDuq5Ux7o4J
31zfzktfjANGjQeuxrVPEgKa5rc+Ko7wy8i3K7bTyi2etSshes3IHF7PnFH3A19tZiMT+aX3wip5
bbVrd8WLe2bMSYcgkUJD7qMRAgzZWAVK77Hqu19RwNIkuqoHyNxZ17fscxcNZ4u/W6KLF1hCOplX
pdl7vd2Bck/a4WDN6dREybIoV7toF4Pmub3F1UqTYYfaLGiZ9M3kSFvftycUhI8QK4fXd3v9rveE
pVnsJdnIG82Knfqgbtd65/P2LePl+Y9YfMNC0gk0OPgR6j740yLCRnvVZg13d+Fd83FzF4GrrDPF
MBrYiXYMywX5gN0dZipi4bQeuKc2zIudGWG28lXX1jdfM858tOX6CBpJuM8sG5264Pvaaaj4rq3v
opfOvLOYjwBd5PJiVPWqqplNMHiaCO6NtHX8wpSWJjegUbjupv8CIy0+GQOnrs40SoVgfLGVoAWZ
SFYQSEYPoRez6RSr4iAqIJH6cVv7wssM9Sugo6ndoJJ3RNXH0SB2mEf6T9/0D0msnRKgdLaBj/7N
yGO03v0JTESh4baB8hiBeNNqwduBpaK0p6jfZ3IROWR7kpUHYwCxiE8aS238Cpw94b1fgJUpD4WN
i/4OldH7iIxOqNeFo3R9YiNzODF4NKy4UqYX1YjcUPB94Gcg5WjRzQEty0bj0e+6FokT9vlBaYCq
rgX70hmgWGrjfGOw0Kb1s0lCG8ympdVx9TQ2oKmZeOMkDd+RqQVRbf4DRE4OtEU2dRI8sAId8DJ1
8rq1jUE/mFrpGnWwxyR1Zhus3fZK9lIQ5WEoy8kSKbgoSe3wCvxvgbIFGV7iI2ZSHXxXAJ5bXC+/
9c2r2vHDGIMdTete0sy0cPG3VBgvCxSrhzLYAYtyVHPNynWsOGSAbiinOJBHIF49NULjoTMiK5h6
TN237D4os+9DWri6dl/z7CiKBAQivwXEBcBpgOeQ3kKx8kufaiE4wHq6oyCNU4rXscy+duoXMwLL
s2CNeMkwI2Hn+ug7LQOkh5XZl9xI5M6vqzeS5ztSKO4kSsWNsu5WlS29CWpx7FCtpVHjNca0lQUq
5krYnyhvKdAz5bEdYtWOanICdY8tajp5EKeTDyrRhn0dgx+oy/pDBH4fALs0K6B9c6QgE+um4dSP
2ilOUSSXBgReAiFdY2DiV1Op012VhfopCLJmFxX6W5obqdt14+TinZnckKBRHSGU35pRgYJmSHxt
H3BMKtZlfx/WVeJphi9OQd/dEC2ylCD2KIa+0XfIrYjVN0MNAQ9M6lnBKB2aa8Q2ImrHimEpJnXD
FljjorkJdBBWFQXK/SqQGaAUyzeQA6utVDfxAo1efaE+M63ZDJM6P3Rfqnh469s+dUD+4zQEdEF6
TX7kNLPNCCC+Wha3jY6bbYunvzXo/CFo5RdDjrFtFLjqU9xEizI/jjI95QpIUOqq0R00bE6DUeVo
lhPNmsq22TQdWFZqJUHLqqc3BsDfaQtEuwSZkSFVV8WsLaV0p4IMFtMQ34IEBFldGR2KHmDwcoyU
7ZBiq4txk7K425IpqqHxBUShD/ooLToZRLabWsm/81TuNPBMJf5UWj0Xe6bQg8hAxZSN+3hsOKah
BPRT0RWYFPDx0HBHMim3KKZzyPXlQEWCXqrvMjtMhbwvGn88MKakeyBF8aMzpd80xpA4KqrLEDNW
HRKpj6mZ7tiQ34DhwrCkAno0jI4+JSQ3LVDAovUq02EvjQFc+CqORxUOwI5BveNGFgNuukEtT1Lv
Ans00exAiKq0XLhaC9ahCIipSohHDO+2No/Za92ixlMkcW8Pqo/OPMo/dsair5MII1sMGbMKAq40
XN4faN6/VGZw1En3YzSUV+orhqP2NN8PZVaji+bvlahz40LuK8N4mzA5YQP9n9t1xx6VtMGATV6D
hLCCFFTe57jVAS/apPN/EZA5NSEQTnoFBtaBgswrLrLI6kyMktK66aG5ZnxpIVMCfruXpjG/jX7w
lBj6aCUpNG8mdGBiMbilXu5q1TyQUUDrKsUNv26l74DAGm0SkjxMarcr0Uwb6hpXFaUB2WKTs904
T7XJgNpD5duADo+WQZXIAgT2NBGyU+vhWzLoCtiE4XmS2kqJzJGjK0u6fTRRlyR0U5T8KxOlkynD
12ZK7zsxoFlF2bMBTjVV0CNBk1eh6mvW+F5rBr/Bux7r9fe2Z7+7uI0cotUYySjHVzlz/ol+L3MB
7jKluutU7nbJuEVZ6diHFG73WIJlSTcxqTRFgEzpHtNxCR8FFDGZ/72vgkOEPrKg6t6nMZABt6XM
bVbFlpJ2W/CZIBjJG1WvbA4GHFfKfHSher1jpD3xoIZ2M7dUWrl+/E0YgLXlzJVgx5yq3sFu2woH
cr461MgvvSwsMRSHUcY7U0c07GMrg7KhZlZu6FOoC2iB5Wug3VNiv7wFHBRdSVB7KR2euP7XQuU/
eIY8wjCGz+MYnPvTXYIplabTbbWGSA34r9w+B+cdaycv8RWnL6Ot3+P5xvz4F1ivb+LiVmdo+lWg
zgNxXHPqyuAb6LlO5oQ94sqW5FDzwCs6pKkTgssuL+7GVDtWTW5VKXd4GYGlttw2Wr1To+HQD50D
DicvCRP0/k5Z0Dmyw9/Mja0YaLWblInuCI8gfwuu3jz3JGQAOZj41Pg71QDk1G+KocNcsroRoKLC
AGi4lT5kqpvB9oPveXg3QnvBbevgIc2rY0njUxoPOPDRE76Q15Vg0AsKBx7sSSTACYWBHHor0dHn
IC8cp22JrkesAH+FfxySB1DT7M3S3/qlfwrNYSvA1wDdR035CSSxw+IEMvDZTk2LyB7yFt0tbeZ7
c0lnuJLXriDZsTDa10ClVgE0F86/LsPR6ZQK806ZPObKT139aUT3aHZ7VazbJTja8WMHKKKWKGB0
3LQEuTXQRUjr8nEa6VFtcjCXJZGLwGzr7NT3+2HS94BsPxVjYNVmZrPpKQdXl1kBW9GkYEH9KQB4
LfmJxuoxzXDqTQLm1RCA0/aN8EOEDEoj6ISR9ikpQQdovkkEfOY/9aEG8YrJMooEgVbuoNz9ohT4
E2CZkwxMrHI4Baz60oAnsU5I5lZjBwBJ2QhXGmV718voNe7LF1z2jhjd4A4F73ykjXjbQkQORShL
BHSfCXCny8AFdCuwBIZSzUz37SbKn5vGt00zB934BGZP0LsjLaeK1xev4CME+cJYfMUtJbbA5vfY
RQLY6/g2J/wtnsrSyhXfQZu/QGBuvJ4VTkR1aAiYfr9LwWbjdIZ+WwQR20mehaA81F1N48xNcNvp
o8GrMT0oS+MNBSVhsTHmXsDp5MDcbUcECkcBIZupT3MPFH66J6pWc2gT0hNIBwyLotlvGzG5A+Yc
PNtgv3aalj6DKVYBcWQVWEMPTtmSguWtJhU4WzT+kpl551Ie4kTl//mTX6DzgHEjYaiaQec39Nn7
IxSBHgY+Q01RD77WOcR2U6hw+JFExFKerz8N6IVXyAdj878/MxYNuVbJHMBx/ji64Ej1cOvbzsiw
fbMNUJBTXN1Jj/BwO9+YAABpQPj2W98GBfN+3IqH4l66yUY/gInVvl/t1F0oF+DXIWBixOKPRMfH
X8cbEMAij+G5R14LTGAFCH2/r+/AZ2wcQQ3nzMZiB1pwNRpgP23RxiKetPO99IA6cvINOA1nTTeL
PPUv5cuK1fnFtXiRgVFDRT2cozP4qfU+jUXHfSPrUBbnP5Ivuk23YCFX3BlerHX233hOz8/WpUXD
IDo10ccQ9FPRyvTBuxYVHZ7Tc92/KyAfh1pF+EcZDCl/I/elvzJbvmZzUSqIcykrtYTNvIy9UfWK
ONte38hLHnK+qsXLtqFGkQ1d3nm4rBPVdJoAZZFV/dCLTnJuZlET0FSac82Hmb7Arcep59rL3KvT
fybSbgwLhIP1TrMq2/xHHRR0it8/3CIeULyUK2FgE0uksBvzMNd6isQxN8k29taqEmv7uTgNIh5p
nrdYqCxvKVi3A3D31skKVnvNLeb66lnQyRs/n/IGKxpBrDThyRDoawQpl/pO2DUdw2YQT2SfVEqz
yKDJ0JWdBz3iHb3B8MUJT2ubHNenry/v2V+mlujaRJ3A9V/UnTekyo0+IlTi9aQa3a/rrv4ZlolI
dbakJZy2RyWkMHQsqYPMfIUX3ZuCEDXtR6d6qB9DD/iqtUr3pW7FB5uLEyyKNKxykM568qZzNBsX
qhDiq/Q4oSkTjTYA/c7KKi9FxvNVLk60VrbGmHRVhxon9TIP4EDTcEIM9lbuv5IPlFdsvBpXqn6X
+iQfVro44mhiTPHowyln0OtwA4q20J3TYeUObvsFBKSgyV9Hnl4qIX8wuzjdPSMM0+4wO6ef4ecs
lWp+m/Ms7irtKuvh5ZP37qqL461K8ImSAK4ag9UX1ThfPFz/fGsGlkd7MsKxjeEvMRjmleJOkG/X
DawdbHPREs3rYoxIhQ0b0CTU65tmZlLHa0zLQXlbP7QB7spJ/7+0XVeT3Div/UWqUqDSq2KHSc7h
RWV7vco569ffw3ZoDVvbbI/vt29bU2U0SeAAQjiw4vFjJBTuXwpnSguziNK8GEH4gIF6v/eH3fwP
ddm1d4Ml0JNceuxfj4XyxHOYVCqUF4oed4mkBCp3ktWmfuRhIJgWRLEvwjH3ijV5oLLace2eVhKu
yWYqDXUVT8hDwgppV33uRp6U7+lBC0R/U8Bx4hxkw2rw5ycdpXhJpwJqSfxw1z1itj92TZfuCTh8
6e6NkItrvKtlQCZAbqsB9+MAPjP0cYP6mShocAO+FQbyVyguZC1Pda7jms7udO/Lvpr1AK/ZwIuf
Oi+GhwgDZaqvuMHwwGc4vW6KaC16fqlmPdSzjPFDT5ZRaGtze6o9jjnwzsTAyVipZTS2EKHIdrbH
B1eDmUDDMQbsilTsqjrtev5LmQzCCGaQBGik/uWR9GHlkbB39gY75J2SQZx2GDXkCnHK8GG4U7wK
G2BTu3cM5E1QYgv5ER/v5RiUSYtQEmUaH1HmtSW3czfLXqWoKy42kpmK29hYXFbwHpPqw4XJa/Bz
uqYiec0O4WqLNOdCSsMYr0HadWfm9wkqMnaHzoTSCfDIEb4MfX78tO0DV5IZNQqlGI3IMyTToTNk
zkDSjuaE0QGx2+cbrpf+c9cOymhQGiNlIeoQ17p4zd6S1D0mwCrjXlD30k53O1dyFdRVCHrjIpdX
Pt183NVhGW3SxLZJa3rNcyjZmvR9wuqf6yZy+pS7dkBGfxYBKous4Q/HAVCzsb1Cn96X2fs5e5pT
LEokzghiImVCR789it/S+jDJXoAUJeencA7LFsijlqD5JMUvSQTU2LBnJMoTDm8QR23ZtcX5Mo1y
m8BTmVJoZfO/c4fh4GL2r9/pVjWasgbo6GlUDOly0L4ug2xU2t5LAN6LU9tqa2N4rrKaD52lWeVT
g7QUvtsx0Zi8JDSlK1Fp+zpEE+Y9w0JH0j5Zeg9TNS55n36eIit06TyWZFdg7EL9BDPy3BiA2gGr
RhLyi/APukYkjYkBZNSIhiJSceQ9NgnY8UH/kN93O+WhdSQAEfmAD455l/k8pdmyz7VcJhroyFDU
XQ+5cRPc11P/egjQZSc3qI0Kc8Jr4tjSn1W6je0W6bDjtkuwid0bQ6zvMHvzE7YVJfiol95yVIj+
7ov7XCX2mHgun2VzSQO9R++gdhh93KWV7ut9Y88WvxnyNMF9TRr7eksSxY0GaeKh26cH00W9zie2
/kHQMTWv38ve+BbJDMfYVffFIXaQyP+Hc2B6oGs/gXnIuVwMkur4CbTHrzwMu/RO8OnsHE9jNj/e
Vo940dcao0nYqPGI6iPdfTkCaByY5WNghRjSA5eNEzu8Md4tbFvLpH9fZTFmrVNVdPMhOYmKbt+7
E9LX1y/w5HLZC1TPvkJhLjBYCpQzY8An8Ysn85uM3Kz0QGJfwOYqEAxjYM6NvmPy65g6ma25KspD
9+Jr/ZN85OWFtkP01U+hQdLqtOggmTI978BzF3evFyVCYSzBer53hoDfEICvZUTK6C12RTs5vr6W
tvzUV8GXMahfX7+TLXNdXwlz64Nej4Epw31K6le6hShFZkAbVM7Nb8G9sRZDf8bquKm+lC0BYbQ3
+z2ihPH18kjzH5odJQj/5LeLDeLxeXdDtLllNBgXQQ+9Kp466Z9LJmi+1ZJ+QBg2im9zfFj2+X1m
yI99oNwPgn5UY+Og9gtqqpwAkHqRC2VbCWZudumFUg0UCC4N7FzP0OwhxdZSurL+eY6+ZGN8bNCs
cP01t6B+fVjmmiVdW9IGLQvePIj7olQPXfNVTFKfgC/nuqTtTBbaGkVdoUwzbEeqXnRLgpLrj+xZ
4UjH1Bf3wn20o4txMxv9AxyBm2c7C2TbUxOlQ5tvjvucAcBo3nwzvEV5AVWUzi3oJ7wKvrrYG0ZO
yLUdTa/kMsDfhLk4GRUOioxSaWF+FtFe8mV2Oru550cJWyiIRlhMr2DYDZ2VDC7EWKusTgNwQQ86
NIMZx7RuXl+/ye2LPItgFFNNDLkoAogQouaeBLtpfjQbug2p4Mxr/cfVnSUx6qiOciR2Kp4M9Vz0
NqL+ZbyN31WuSb0WdjLurx+MK4+efIUyo1pgYC/AU2HTZeCD9ggVmfFpOkwg4gfNl8sRR3/+hYWv
3or58AHHkJqkIaytwXclTesox0p2Yz9Ey+hb1e8eIiy1uuOecjPZshLLfPEIGLfL5gpiO6d+P3zE
MsoZCS3dy7F/18DHiImP6RIM5i5NYnPzyVTd2UODTlRSTRljphdEbUMjFKggTtSHDvsZklJQfbQO
zSXX2j0vKNi64rU0mXlRNFYUZgtpYR1kqPDfhXn2Jh9k3lNueYm1HMbsxilojXqckdxBxqzwsJrM
Vvxod0PdkHd/jPXlbWaWC1lgfbtiPz6EB+OudyoLhRRudnoTo9enore7sgdpLgxDrnCq6I5Szs/D
Y+Jhrx850b7HyacbuC7oRV1TD8YEq6oZY6zGozYheQS5pJhYdDSieEhOyZ2Z1168BZjrMzJGmOqC
roDea/CWClxBAVhLBa7Ob7nytQzG4tCXJ8mdjEPRSlGAtll1D/6wusKSRfRnzJG1IM0hemgZTf8R
0TGuz3s9fMN3DtwHZb5cpVwbC7HBD5lAMpl8xO7oo+p2ux/ml9cuN0yl9nXlOdlanDgFZZZ30CDK
USZYym46CrAMdIYdbxhu47wlW5FDGyjMsMTxaOJqiLCa1QqexKfyW3DXYf1HcqjGt9xvHY5BsoQ3
S9xNQoZtc5eVTb5BchSJZSGYWszYVBocIqVcK/+lDRJCuRMeil2+l53U0/fCU2PH/6D07XPdFe8t
GeRBk6zaJeghO2mxVqLzP3ACzNrVe9rHw6WG4imryaBPpo2qPA+Q17WuICAJWqH6WDsG+Pq6k0sG
Zy4nWOMpEIM+xqKRrM4QAIT9ZNfgSpGmPyWIRNF4BQXs/L7eyiXRMmiLGRDZIVUYWGLch7zIiQOj
bFWuK1Ida59xd5hhADdA8B7L4SIvhmdvFldxUyc6cFGOZwgMuIxVIU1CDSTtaocc0iO6lWhjhO4j
b8yvS29FoeeLvKjGaVgRLA0/wuoZ7IMogzfNPhhAU+ljFMbJsL3cFxId4w//5gjquci2FUWt5dPb
WPlGDZzamijghjP072C9OSYMMIIBIMcdKzaIkQ565ampUxtY9HvDwrzNDMD6BzChTSnFUWMS/ACK
BWgCxj7Xe3H4pDm0Wi1jNgS0IWjc4yReN3Mga7FMpCMXmWYONcRSGkbj1ej2dqfYWeQ0+/IA/m+3
OC6HCSqXIRuK9c+PxY5YtHw+fv1Ljbus4YGmFp3JMCZarDe9BOuVfarjyS45FOGOE65v2xSlaMEc
JRHZtG9UNfVYT5CW7cNdHO9AMBbfIxFwVx3G1k5SC0RxPUfoNiD9lsluTRiHJmmXADalgOR0nj/U
eW1xjrUdIp9FsIosF0KUYps0stk0pYIhilcisnQohaIx2BIDDLBV99h2zRHLuU12R0JUqk2gpzhZ
41CxUF/VwWyGNXuAJ9nmZ2A3v+4wcfXr/Vh6naQEB3VZiL8OGtnZIwasIBCDa488O+HdKuMsC3Ap
gbgKwubcV/LEC6J3JVomr1/iNgadT8R4yIoImjw2EkKPScWWYB0di2TAduPgAWn0gy4Pr8Ta5Dgw
Gg9fRnRnmYyLrOtpKUaMY3hCO98Vuo5BnY9S/o0Yo92l36+f7z9CgLMwJjhvMcmmdCKEUd2kA51L
4weOboNiFrGyTzdOXZfIszd64ytUHydRz4oBz2aavojZpFLhsUps9i6u1ZBxk7I5gYWMhsS0sSne
6SrYij06RVlj7V/8lO1KtPnBm9zQ3LTtoXVRkVA9kkFj9fx0k6aEVa3gOmlfB6m8YVdh3tzBCnov
mw/cgJEnjrnMIJSxboCqCpHBSVcATPrBSoNXc/Oxa1Gem+wGJcgqSxw5LzgP+R+qcz4rc81DLDZZ
SdEavRATPrsENE76KWYfQOdCPAF8Ltxmzc2yhyb/lslSFEvaHDU5uK28univvZvp+x4zcBaOTyR8
jxE8a97fkBHYRtKzVAbA1XYWxPiEAgeKpM87MDCE8NIczlkiE3ooxAiytqFWghyEchcf5qccDDnD
S5sR1ndKT7+ySHlUstaQIIv48S6MD4mT2+KbBfwoJTj0nGZwryPAf8RV58MxyE3yYImTFALpN3KY
2K2fo8njAVNT9uKGJr6sMvw/p2r+H87pLJWB8rhP+rlERIvyoOot9fNjFr6U8I5J/8FLHD8LZHC8
L6eERBOOSb+Ve9Ux3hm+5PTZw7RbHnpncSPzad4NicO5Xp62Mhi0JIuaZz3k0g7WxZmaR9rVGd7R
F83zxxuskieRgSGxDdMChfxfEhPBP0tsdf8GiRzgY2vYYRiauaIBB2R4rcOPFvG2vrFF/D8cyu+X
ZJs6kH+oNK2AtP6ALvjYpaUxSkeA0liwn17Rz5HbLpajQmyrR21EKLVGEBxpO+rMFifWLckqEYNr
bzLUuP3gyP/y40llwCchSwnaYijQOGLeWT8ImMnDYgqenm5HAudbZXCnzHtzWXT4j6lxe/DBoOdi
RAICid0ck8rpAf05NxyOJ5X+fYV2RjpmRExkvOVyP+CbXYh4LJPb8dv5XPR6VxLiSJDCIsf1aVFk
FZhmk9rJapO7AYtNzFJ9fd3ceedhUGYkKjhRO4oyzX05qvaYGPZ1CTzkVBhAEXpZGQyKnNQZjQ9o
97eXh5vdEQdMFAZMBDAZynMHncdgS+fMbu4Sw6UV6B5NODJob16a6Ti/GBPJgNwUuyxpxr9xsBko
scTP8mF8iA+pjREeYoGJ1QGzCNnxaie8myVMg0yjBNLY0Y9P6nqf+aRhuMn1UtO94pPYfZ69msxB
K0BbaHwqaW7tY8qWgOhZQWdFAiK6PUd3OEBNGCzJFzK0g4oTXkyl8HO3PFkMoCyBVC8L/Za5kMXd
P7jZlL8KmggDI61YZ0qLqXKvxbQN1RUwFSFA027JQ3Esgl1fi1wQxqQxcu6V7uIVuad7mFjcd26Z
eyBueCGHHXKovw2CMKBS0Q95MrzsJnmnY9BlwlqODm2AP16N3qQlPdzdSfb4eEO9jaciDLhoQkIm
I8CzXagIVx05wMwms7RQbRODuoEQQ80G9oya5Om6cXEksKkrfcgaNSpwc5PQYEjvQyOJ3nUJp5aN
K3jBrvsUC1HslhoiyIk7MXuM/VMd5PFvP2XZbFUsBVpRUyW/eJm/Nl42T9UqxtSO9GleIIv3SAxQ
gPu7xrqsn7K63pV949D6AdZUOiBgAEvH4YbwmAPzKhOChKBxQ70cQoUjOUyKsxyXEvx3ui87QoTW
R26emGPEKgMYTZBIUkczfy+emuNYssrARgkiEexSftEbcgI6lQGNwpDabimBhmn6Zgx2GnklTqKX
Lw9N0XJyfzy/ojKhSIZYJBFn+nJs88ELzUAB/ZKOPhFwpDJaUg0gVhtjmNz/V5JhJYtRkGlol1kO
EHZjfMsrnAnfva+w28CrDpWd2UrEgcbte1zJY9QDOxml2BBwNpTKfs0Q3/6BuKmMK2mMhqRaGWZB
+KKbpBd1gcgrUYyCRHIgilGqDF6OZQm1mO5C6WlMBKz06xwO+G+iyFkU21pQ56qYtGiQBNGJ290N
j+Ehng50Z1DpLL3Db57Y/O5cyaO3vPpwKrUyKsac3qLw2Qi9tvAq8ukvz8TEo4WEjxl9xJloQYu4
2ILkjiARJJ64Cx0etex2fL86ERORToYaUKZ0LBz9vkDvpR0+Ng2HitO/35B93kThlTjG13RaKJmd
Sh/sNLv8PE9506QYT0UYCJEjrMesIjyZ6Gu+IbgKaCSKY75HaHrLIimO8psMirRlD5boCfe5zKDL
TmzSvksiLxoazmfLptNeXSSDHqPZJJlJL1I3D2rbWO348boe8lSdAYzSaOOY1BBgKt+isrbqVHT1
mljXpfBQkF1oGgVpIzUGxFx4E34IcB0DDXZ4t8iXUmsr8j9BXFDuPseKuInipNXhJ1/gu66bFUi9
n8vqQ3EUifDTrDAJJa8SquZ4Q0KVvv5/YzxIhZ4LDHMjjsGUM3iVbtrgQGrTwQ7MuxxMftqbJWg4
Qcd1ZTTYQV0hSGqQF0NcqHvosLSLyTV77m6vzQbO3zZlsNO5EVZkSwhMf+hifFyOxp1yCI43TFfy
NJFBiVJcQCUYQxNfEN5fB0BDZJAijkwdtJXQDepPUAFTdiYobcyZNsO5gqPxRh23v8hW18ggB+a0
xxp7UFH2lg5DDtLR5U3VR1YdPuZozREC+UGPUgzJ7a5DyWYMvBLLhB1lNxmCjvl8D50rTlq1MwrF
3b1UFh+x97dCv+VQ2tclXsd6FKCeG0GVYXys0HCzYQLyHhBCodRpjZQAHhSC10VxDOAEo6vAQ1TC
rFoKqOY0HI36u9q9T6IP10VwQgHj9PeVjIhg4U+vQEY973vXtFDUQ+wxyHvlMO/5n4C8IzEQUuZN
M1UE4vrmXdbgVIfMeH/9SDwRTLTRF0QnRkE1cf40Kfd19q5NuL0zHOw9FYRX1wa/OErY8Qshg0MH
7lt7qFHJb52h8ME6iNrrixoUzpp+KgatJApyKSUzVYYMc1Al+NWFmqPZ25XzlQgGNBYpiyi/6V9V
zjmgKDG4MQ6lHukZLvIFDpMDihIDFmqEOyw0gAUFReMLpXhpP/2geDGTv4482KaAWRGNyGgh7pIv
StxxUx3XY0ODpRWLg0HDZeLxEhA3Y1JOsorintbMp1e0wnpTvZMnk4lANCNtQc6LaGfs7vL43zri
bcHlqaTM4AVmVpWipl+wL03g8I7EoEfdiNFIDAgshFfDct+AsvU6PPEEUPha2fFoYpFhRbWiib+A
x9OqwpYjgYfpp8VAKxFhlclRYMKm4KR2+i481GBuolVobUfnU2fdcK6fiRPQGzKDHFmXjcSkX///
g7SGITOYUYQZMfoE0mgHQ4N9Ib5RWHThVY4lZS9sbz7D4kVR31j0bKHJ+YuvFS7I8/SdLemDn3cx
sZaI1lSwZtbTEGF8AMX1Xb5XUAf7cENLD0cf2Vp+Q9CRVlN9FI6aXxC7cChoxDa417HD11nA08bD
Kk7Qxk5TCyMYebMerkwRvy9mDj7e0CpB+5yDYzhNXY5u8g7IQEg0L3mUUJBqvN6NctwpsD6xB3tw
VfBERJgD9bn1RU58oNAftTLBuUvmQYqgosU3Gh5k31JUbQc7lx3IvGVVMMePsmSlxZDp4ljiGS8+
LriOjXehzHfMgB0pWkF1NGy/yzGWpc5/CWAXlf0BXck6jXVOABbsM7RfdFaY3NGGxQQzDc51HaGA
ceXDlq3tzxE2XMwzXkuVsaHEfJVVnW0axyxAmEU8TNRfF8eJUBUmDmnKUQCFO44nDcdhfCqTu2nx
r4vgAQlbwhemaslnmsl5qePk+QC2hi9oCQZBGkj8c5jkaCBbvY8WIqkRPVxYg2MfLZ1ayovwN9+I
YJknVhuBhslg3khOs1xRJIRTWiyDQRwMi6K2z6KUowqbJzmLYXPZZa9lpVGpUIU4csnwUQ6EFxnT
SgSTklKy2ejUACKCpRWtqRLA62Tqn1vV3AdGKu7GVh2dJdFex+YseXFtvNMHjM+kM/dOeYeVn4Ni
D5NU1RZ3qupfc+N9PnL2q2x3cK6OykB9rpuz0lABdBiXhLb6YToCdlXwAoGb05KxKGHPw45NZ7aS
SQ+9Qvp8FgU9zyEzFUtXn4TJ0stKs8kSYVUCNqCQYuExGnB0k52PS+KyH7HOBrUWtFbrbYOuNKyh
iHgwTHH8AhVXJ2NwPm4mCYvGqRg5fJ3N+q7R58LJhqpyFzX65zpg8a6R/n11jZKiaw22WcLe+tGr
hMExSO7M5KmvWkcMBee6tNNnJXs2XdRQ5VCxxwRcUow4DDin44hXm1EgAKXjW0FwKM9ppSBVRodD
2hk0tUiWoZeb+622ZQdr4YwdJMkyVAN1N0ieysZ9Mg48m98KP9YSGEOoFgwsnbJxSkU3u8eu3ryq
5X/1+d+uBZxFyWFq/i2XvUjeG0Ntx5g8uH7BWyq6/gGMVbRBFekCenWwOOcwkx7Ewt+Ll+yANNZC
6I94pjOlKZMBQnTyutr3WN+HbS0zps7qPSZi+IOwW2HCWh5jEFjwvnRzASSF7e2a8n0RgEi7tmQR
rPDiK1nuOJfI0xPGJvolifsshTy1wvawFsPaCs/GTzmPa4bAfEtFKI0kXUu9Q9jZwdg8dAlI9Q26
zDooJEs1SGjpRuPTvd12ib2lvlmP2KGgTZj6SRd7LKRvWNDXuaaefBCyAGutkBmztBwjiNdVavOz
dn39jEvupEXIkhDPTQMMmqn/wSSNVVa+wA1yedJYz6zUQtRVtLpCESI8xgfMVx5GtFTfFL5zDJYd
YJcaEkwtPduoo7sUE5Wg0HMir7NU4slec7ihu3Tri2F1nez4OhY66UM04OXFQ7xrR2QvBztCqsit
/PSDzhvL2eRCXItjICmaJMMkVFzjoNOifozoMhn5KU9zp5mxoi/yUcAqfvI8C0Z+14VvxdGwC+N4
S8l207YkGdkptJhgKIqxLW2I5lwMTeQd9X/KFMQWMvE5+rotQlM0jRiiabJ9LGLQauDShf+sq58Z
uXxCRk6w50famq/HN9DGb0bhOM9voQxGlWjSSeqZCr0gqec7sk2UXwljLjHviZBjQyEKFBU4h5TY
IiDlMrnstpuauhLDYJSox+2kxXirP/+23Q4MVrIYkKlKEQQ5vY5Pi2HeLVmG86i7ZNRfy/pjMCT2
ogpfTKHeB8WMLXvdDmyRTtgtKGY0e3RxWmKR2lhlY8Opc8qh9DIvkPr8y1hA0nq9LFFbxmUnn5dK
syLdb6XayhvsYtLd67q7FfqttIiFozoh6CSWIMuQ/CzF7IMhPvaR4CyiyllBwFEhFoUWbB4M8DmC
t9VaLEKPH0IxsntJ5H0acHSIJdDA7anLSN/1MkPJtwueFZoUGlaRibaMoHYQXypt03msNIOJg+og
muekhs2nM8ZVRBeza+kBcN6A/Vl04uyGiUeeMjIwE/RRg03NEKmaj3VWHTJl38m5t8jvSfnxui7y
NIQBmSbP+6YLqYZ03iAujlnFblLzeDN4+sFgTK5nUmPSO/yf6AeDMnNTDiBah7QXVL2unUwS8d9z
XQzzpkbT4cvQkyeL/n2l99VULGaXGC9C6q3GjV8YRc/FfEWB30uVzQTn+hUO/mzc4IeC1+yLSmJC
l0lKI7T1QtKL+9d498jgh5hGcwNuoZfox7UohR6OAY9yiduiUmFeabTPQ1BUR7Jz3YCvoiEVwYDF
YMpd04I85NJ/8wsovJtj0CJJc7EOBooWf7xuhnsuBjNCdQpL7YRMfyzrGgjSK2QAQxQbkioNAEOa
PFP8R5cOdcXB2c2U8cqg2M6Weh7zKRJ/q3n75ytmqIlehDSyIisGkbENma1ZN3UhSmIu0IL85EhO
7TfZfYy6jOSKO1I6I2+j2+bErL4SyGCGqNREkMkJn8hBio7y58mDR/FqO3Cwmm8CmWwePfHbXra/
JleCGQiRsY3lx+dGUv9ss8GIm533N7bZbIexK3kMgAxYGTJFKg56cmfBewn7HsH1KOL7A1u7y1ff
aE/Ay/dCrO+YARS1D8QyGaBG5D7WjsYh32Fv5V5Fcz14EOrc63weVw61s2tqxOBLURKMAotYjFBX
wR0yX49KDR7kSbKx3epRjbvdwKPo3Tb91f0yMDOi3aJLQ4i8gBm+++FZCQMziiSOtSpBVvtvn1nd
vgYTCrH6xoGyYsqO12jEPRuDNWkLOr1OhrzLUOgGy9gE7PNNshXvYIq1NKXO4VLaDYE55y7Zaned
FEoZ9ZD22w5pu9vtdsg7HQM4faoPalBD3oWe8F3fZkC0ukkGYwYyy5MowOan5F1RoSetHa0mKR11
8Q2jsUbhrWhmDzmvmsnTF7bWLWZFEablS/WF94IMvOhihjajDNJ+hX1/lAXkQMtpbecqoIXnEkhS
Go2nC+FuQh9hP4mW3n2JmhqpT+wVNh6XGelfxcWeOVtQwBBeW1IVWXJVOlWo2zFWpNaK5F4PqTbD
gdVTM/AjBKVm5C0cZyNFlqB9XqS3huZfl7EdD6yEMLiTF1qJhlrcdA96mcU5jW38IOwAoc9NA++b
gfZKIoM8ShuVDSaWoMGPrVvVoCX2ekyC106ZYe+EJ93z06D0pq74DrZOXrVFIRUNRIpl+CGZ8sNY
im/SaU6smoRuSSROMMx5uYsq+ZRWWaxDnkkWbzHB/SpUbhOrHufxqM+7di4GeEIl+wl0HVjWKElg
ZljYMmr1sqXYIraUYLrNal2Nk2fZ/Jo4vyBhMCjuxxqL2YBBQdxafegZC68osv1gmqYTgqW8IluY
r1SUqRuq+qMYu21geq1RyVaZDTtQwKbWUifcXopNkUQxVCIjPjbZBjCxrDplnqLxd7Ew+zh5M4aK
/phXahPSz5JZ5xjNw6h0fTye3Id6R7dOKIdbVmduvttKEPVjK5xTi3jQYAGj1+bHRH+9JC9ZMKCv
BDD6CC8YxyXBSXQDTM5YCO0Q8HJrSeZjL/ZXjvJv4shKGKOF5tR3hRHiNC/+YN/0SiuJTLwdZCHp
6obeH1qLM9EDd5TfHQzY2jChoMJrOtgkHFtfJ+MFh7FQcESz8VKrd5fBGj8nnoAGs+RBe6z38i65
Lx+5tCCbwczqkEycTcK0k+MepkfXoUkOyOtqqzpSguXGn7n0yrwrpVa5UslFz8dgVqAx2Fvvm+CW
6Czs0PHA33bLqjfe2Rhnt0hlCcZqPOCLwlCeNMbRVU0umrqGmzz3St26FHczgjk/GuvgTL3qVa3G
NcrFMc2+UtJxaX7qktFCXss1M16/EQdJWAenSIPWZGoyek3wblE6S2n/VgIDJeoQVMZcpWgTySpL
76tDYS6vOAjCAV7Wj0mt2PSRgQeSfbqfAdRo/mn3BHe516afXj0PCxyKnlS5gKA8lVR7UfqdZgih
W6jYytAVvAmPzeBjJYxBjUyRx0FucCqj/Kqkkt2q4OqNeU37vCMxMNHmE/oIDLhLpezvRwlLZKLE
zSvxoPQ9Z6/5dl5ldSIGJEYMggcidSuT92Okw9ibXzQ0gKAVHLsSXY5acBwLYVBiqjLDTJOTY6Gs
Zz9D4u5Asyk37bykQHARxq3OxwAFOM9MWVGA85QYqQeNJaXQ73wutHOsluVsGdW+X8JEw5s9Rk+y
S7m0yJPuCvdwJlbi9kfuMhIOBLIULn2KLVZyDiv+8y9jjtqzHC5CPismMRFzp8l9Nt5hcecw8ACD
EyOy3C3NRPIlp/7jV0PZjxhRA4vkb+5RcEi+NIFyVhGVQZAFk/VkGH94LnKgGT4BFWjQIdyylp6n
JwyCpC0Zq5JGVgaa1nQ1sMNU8DhGtq0Zumyi50JFDYex6TwfhU6uYNN/rhnbr3YWxdizrGNMJpeg
hLHwoFZ+mX5Xkh2W5WGy/hvnVNs3dxbFWLKIhKwwzbBk1brXLUppnDmvS/sncdEbHg31dlaG/JKn
sGU/xTDmMFBfdIvbmYKVLPqiq1BNCiXkfEtcI9LMlEhFjV1agG6dqH+t2LLFHyHhHo8JAoqoDOKl
/X28MxMtn7/i+sspbPmvRKy26ClExU1mq8HHrOF9NF/XeIwaPb+/Og2nqTZgVcilNW6ngv9RqdXX
4qhOltprVjoNe9UQ7zotf0i67J0qlcTJJjl4CCMdMXibRG40yY9VPqEPuJsRFaEvMW/1f5Kye5D1
8rU0ossT3ciZsLwSg6SwdBmhbiA4YPrbG13/xowH2QnnCkQgWpZZkpSUVlfLEK34VWraollkyG+F
XqGPn4dCHb1FUN9zbGTbvZ51lkGXKRyakQiIHSmjnCa4vxjl8hxh/019d7ybZ2IVnEyWwxY3L8fT
KyMWrUyunblNPjZCgIHeVP0069ErsRGdYJEPHaqYnK4eru0waNc3VSKFDbRreqSmo2D8qkT/MbhG
6aa4GxobeUdmME/PJ72cFxz5skOM752245fzizKoZ4ztlBodTpdgdUKBSb3ea2+hwuYciq1d9pgW
MuMYh7rwGS+sx5zR7gRNK7QjxTgr7URfDDzRaBinRN8ndvHFbQ6NPww7jllsfwn/vsRTELwSKC1Z
WMUmwnY1sjRfdMHXU6GMR/l6MK/EBzweuJ50diUQy/fCJU23bpNfteDY/GmmYyVLCPpazmmKyxSd
H3PL8vQJRRm7cWWvG193/t+6RnZ4v1lgAHOBD5QLZeEebzv0PD8dgy/jYGpNKuF0eXhvksZqln2q
TdZ1BeE4qIte1hEd11lPQWx6xLpxcG+I9t9JYDCjryUSDQmOoaS1o+lYLYQE+XUR//Epd74qBiom
9Oj2ISq5pxQa2G4zZ9jN//wczyd/bcbseH4Sk3buB3qm6pVxkN7SfuvYDqc3sjeBz5777bgJUWg2
ljUZyys0jXFuwzBJoRrBuZ1zPrfu79tUiJUoRuuCONAEouFoYxxbtZBblZC5159rU7FXIhi3hVKj
qcdI0Xlp3VsR+YjOXyzv46jdthBsPKc3JovsNulYTcsq1xBXkuauLr/WyV2kc2KvTQelnkUwodeI
OaB4lGqkikes4TCWyM71aC/LA0iWq/4T9gG805XmyzgVHOJ/3tno31e4F3ZCKykB3iiYXDlvrEy8
F2WuUW1rwvl4jCaMS9IXYhZNnvxqafb1F/rV0e0q7K/3OsPu3htedV9zkjLGpVBNlCUJqz5pq5Ko
sUJL0kwiwWB+b4bKfSgoXxVNfZ8ZoYKEv3gMjYKuxtLvVGH5PC2aoy/VEVQ3vpApHsYudkU7YalX
cDCl+CgKiGlnWX69hBliscGtk8Qd1eWzppdvVBktrkvmRzF4bJUlnC3BzAEVheG3TYkKbVV967Fa
Mc0V2Zk7I/PGViBWYmiH3EzvZd1I/baNnQoTuXY5YZetNBPDbkvzIa/HD6RO7wu9cFUST5ZUIzM8
VH3namOG77YSlAp9dCdFQufEaFG3xLb1Jan+LBeYEllC7IYOo8dRS7+RWP+2zJXoSGklWLkslLY8
dse5UTRP1yJH1rpDm7SS2+TZYuPbt7TreAhdhUTfkiwifgBBbmOK4PKo+xK/pMIGvqkQdkNffper
6phL2FxfVRzT2AgDNEmRsKUZlMsYkWB7pkNpaiR8I7ykeeHSGqgobIRGG5hKsPD7uTUkMcZfph4u
WezeGcYxQFl74dbxLhEYQhSiglKUEI2w5GzdICYEVOMvQeATMcnzxB0Yp3SMCMumZCKLwRwoE0ma
ZoExnRJ3wxuxBMFidyjvpdeZdSd7+V7zUid2Iv9jcadWFtbh8HcabXxbPP8RzEdyGWRBNxv4EfWM
NUpmaWFbGbJDA4zFz2LQx0eH/Ot1v0Bt++Lc4L0zCG3ok1n+20UM5rkrITKPPjYxlqqqB2M+VhhB
/GM5SA9BJw1DI6qiM/4nSJO+FFTg9pgrlpnsuuyBTkPU5gv4I4BmKqi+DTwnehQZSYqcj4shz0hu
SFa1z93E0xQr9J8w6+EVblpYR17paxM/NSzzFrElWQGhI2MMGOs1IxMSlwiTdFl8N2epf/36tkSY
IFLXVFidqbCmHYySOZot6vSKCOjIj333dF3AhkFj5kk0DWycEk2NtbU6VcwhJmh8CuVPoegPXeWM
GI35OyGMfs/hnI0G7XIc+thvpMVux8QtIp6ubV7W6izMe7SyrvUAFXx/LW9I0cMdLZyDUB1irObZ
bdFfsAoG6rrQ2zjFbQ0ois/j13DAeiwdGyW70J66lPNByTsPE3rMcaPNpIG0rJD3hSw+ZFG4v/4y
W9CDExGsGpMUopsaE81XUzAsWgNAD77TeUbFoSWF1G6w7s8B5zeXU2Zb337L02lBb3WDaZHrYarg
GyjOF7vMvyFH7XS8tk+eEAbUoyE0wjLEoXRp+NQK/8fal+3IrWPLfpEAiaIk6lVjZtboGuyyXwS7
bGueZ339DZYvTilZOim3+wDd2EAXeq8kRS6uIVZEfAwmqbTiZW90kKdTH4/D+2KEcx2H+VKHBhaz
MLBDkUr93HXhVVbqD6lGTrQLZIz8xzth2wY4Gjf1/ZMZwjGf6m6RIx2rKzOHS4smg03tGmq/qS19
M02HC/5m2t+0MPh6hPUiUlQImI0YoYY4g9BJlUkK/jBHR/3UvGX/XHVLL63MxVHZO5sbb9SZOSE+
TfN+GcsF5uaT+YqT6WOc27g1TRt1T1v3CBSqh8lXJKvc2+KNm3dmWXxLykwt2iVDc9wDKqu3Ar/3
h0PSWOyRiymPV3ux+OZS8RjrDOKlOiKr82sxlFLHaIYMqqo/JZNudWNi6fFike735Qu/uTKKl4RD
pBQmvvs0It2I7zh6cC2fUtZ8MQbpvzQhFCHCgJhNGODJN5T7vvha9//5k6XIGl5FWQfbhCnGoKwY
CC2XdvRCvbKG6CoivTtBEfXyRm1Ad/QzM8LlLuPWqEcNZjpHtjWveBqOo59i7qFxm+/ZYXred46b
H2e1MuFm12FcDmbYoWsnPS7zYstS4Oysiv8rPlxhHdmCriuKpooYuUwmc8DaEVHSXfrAKbbMh8Ge
PckHvzc0XXtrx95WLC/jU8mcwIPIYjVlMaMizGOkz8lxrm3qln5H7lpIMU230jFSd1KhDcevrK0J
HsOIujiZZlijYTHaJMMMhUFBLzvP/7SPpkFNXaWIn8RBHxBwMiAYkXPp3zj9W3zSHkrfsHUrsNgh
+rTrC7eOhiJTVWdotGqG6CCWrmjixmSjh1FnBbmlk0GMN/QVv/hMGodYHCq6O2HwEV2DQ6KitYsP
R3AZBDfYlq2SahoOi3aHCrqX3gSH+qhf7WdAm6tDE9nE+L2qwzGduz/COj0IZxmVCFQj1DF3SeLt
HMSto4E1MAbxS13D0T830fZyCNGPhT8mE4C247Nx4DM2nSt7xqk/JnjA8i87NreWtbbJ/74Kdgw5
UaUQ88we/STdaV6GjhEH/6XH/porL8W7MyFkwyKRV2md4HvNMZQVuiCtA1ooeprdFh1BHelk+i0P
rdRNjulDj7EUrsE9XndAqUyfl+iTiXGV/fL9RrRw9luE0HKKpRQaluaEQqruE3RDwPpyUE6cWK+w
d5GWG7EYthprB00EMk7R0Wi1Lo2DIk1eoeW/5GwKrKYHfZVWLhbKGSfgrJkT1WXp6HP3OEFWz8j0
H8vQnFpIYnhzSj93ivJJ7c3xms14TYxWzj5fPg9bHwc6ljiEcMCGJsbaega9jSLETyTggErBZjjs
1f/5lgreHQU9yssmMm6TSMhX0FwHqwQsUL87ckQL1wjahyFxN/rRjGGChd0wKag5zs91q8cYkovC
2WNsdAcz8XrArSw9lf0g3eeW3dw2irIy4SWuDxxQusrGjoz57HUmEvveL/EuWuG1klvpUfkMmiQ7
dDLqXP5WW4kRUSgiXapS2BVJiHUcmgnw3RlbObuF096gAPh1AH0pul1+8azslYA3/JNKKQUfGFhI
qPrBPylmTIEbQNQ0F7ac3/edX8nGTlCzsZVnRvjfVw4pLoLU7JGMe1S/VcvPoZbvvPd7qxBOxiwl
dZXLWMXY/NBDL2lvu2Yn/Ns4fGdr4H9frWEOdEaLACZqENMpeWtrmeIPTeXVgbdzBjY82Jkp4f2T
9IroCYWpzquO1F0OPPgzfc5z8xev7UZodmZN8N2BrJf9zE+AdNW7sxsBkhb72k3vyA6IyvcbaxvO
4sye6J8l1YBYBewZDQaHTCuAJPZo66fRR+nMoZBwju10vjX95GofcLB1v2DdMDh4DPMaYuF1VHIk
snWBo3gzugQyFW+qGH8gmn+nhrsRip5Z5F97dXCIAX7gXsF6//N28u7qhGgjztEnAGck9naUn4op
xwQalQq0leMHrc0d1PVsorPrblpOS6OPVlsOBzAy/OiVOtw7xdvn6n2nhUvfjrpURmB+/iO0rkIQ
4R3suLh/RTuy1ZI422vBDyR9tShKCZv/sNebPkdDoMqn0/G4CueYtEqTNx1OEufwvaF281U5MEze
gsSXC6/uR1lbqSHaE2hQYLZJMfHP85NkJCycw2iYvDGy58bCgBiEBRKHjpYEShf4iNmZY7fZHaDe
3taVYcFFNLkUKVqF1PrDtu67B74I4ZE/W6SwrVo0jmRqsK18VAa60SpvTSDxiN08dUEnjBn8LjtG
bgHN4J1nam+dulAlDEeWQlUGtv9MxRVOeCoOmMFz5oN23HHyfB0X1inmHnpbsoShs+ihT2QX1E9m
6XpZSrckmtVn/tzdGOPt3I+hFcpPUgdMPrOCXnqRs+cQRKxLPh2jNnWaatwJQTYfa0NTOL4WeaYY
0dJ+yCtTxsdWpG+ZguFVM9+xsIHlQPq6MiG8pVJgzrE0w8QbtmJ8SF2eGxgpsBXssF/feIN3fdjr
lT3h4nRmk4fGCHssqxwjPwB0Y8nGvabiwYtCuygqKyl/mOTLzjfecv2IVtEoRucSEztifikXaPTp
ATg5DvS0HOPTn2Hkv5IP2goakMUaCkUXCkItwr0hg15obSXLHkYfP0OQHOSArZPeo8X2N0ED/0Li
jppQI9RkFWSOVARh982g6i0hMuorE7GCxe4XSy/RjLA4rndy63s62PDxQ4qC8F7S9XYPL1kX/NGS
6zStKM9o6sxOUqk/Nl2u2f2gnHh0Mdm1NlRulWf2EtR+3KuNXeXpo6TRxiJz4Q55u9hNwSI7gcSM
ziq/m/TiYCRoqwfd0N1E2vitUNhDrnehlczVryrJ8FoGuWOyybD0SnKVAbn7NMM8G32py0CbTGRQ
ZAIXarbmVYicwiYyMq5OBrEwpamjIH8gtfarVBZHV8ljnemQVm+G21rTn9t2OXZRvlxhEuYlbNKf
U6PJVhAV5qEZwNIFvQlDblA+yIDoTaTsGkXW63mU7zr0Uvbu50YBhjJqIssy0JtB3eL8oQnAxFiE
gYl2+6k7jjcdOFOZBTqUwy7WbiNIOLMkeIJINcys0LqFpzu1jckSnzl64GWwp9rsMB+Syf/PL+WZ
ScEZzPUA7EncL++lwTq6n+x/Lw2CPxgskiqyY3SHBWtjN2ZNkGGBWvg8GQ9VMVmseLm8pC00wZkR
4T6AYLVhZa+oXvNCThxI2yxOWNrtTf5supM9ufnX4DU6vPkC1Fr1xVruWGj9Q2P67GcILqhIE1RJ
khI45RZaBix30r0aPN8t4eKvLTDhgaZ9UhmLNi5eiLpSHx4B+ZqKp6r3JG2vEL8R3p2ZEnx3Usdt
OKcwRaD5YtXBXNntVzrN+k7quhEHUGyLgcI4M/UPzS2gW9NaapL5jWdVOcR+h9qJvHvTNl51BI0U
VQtwZSNGFpbTzWEoB12OObjW9Mo0siei7UDW9kwIiY4kBXlm6hmqQJ16rSlI3oJqZ7P2TAj5zdzH
k9EpMNEMGIXUUiubyV4QuHXG1jvFf8MqX9OhwJPEaoqK3jXzFUf9gnGI1FZv5tcS+u6hXXrRSbpK
f8wPl2/xBikTBx29fyLB6+oJGfpswCfqXgenvGWaZYIZe3GJmzm5X7k5r7tDB2DK4Bv/QpRk400/
sy/44qJjDPkgCl6YbPDjq9Stx0/safHr0grvC7fwNSeDnp0ONNrOnm9ZBtU62hmo6xEU/s+3nIAl
upylbvJ6AALlur5pEt1iQwy83d613mpjo0org9oXHQ1omAsXIZbQx04z+ErkxZ3T5yAW49TgsmYr
3+jPFqxJnV0zKwWWfucDbx3etWXhfmhd3clpPi/eNLfWnKQAChk7PJWbJhD8KaBSVnQmImJHSYH2
cVhMHtOeSP1pqJ93zui2AWwg5pwAWxNxO3JSQgI2DHhfLTi1Vv0NEKTUfi2POB/PzQSU2l4rb+ts
oLT2PxaFXRsSlc3EnBav7VWrT39GBQjgktSekmnnFG7l15SpGv8PoxibFbyLGqTlnC4qakMoY3fM
IqmTeEVngf7ZU9ySs/ZAP1pPdrsIW7u6Nsz/vnI5edDkQVCGQMVVrWUWx4XtaUVu7eLaguBbxiYE
rxVBRGeqkYUWg0OSylbye9r/3jkhm+/mahP5L1mtJapouvQmLNVoA7mjC3UjsGd7DHQyyAu02F5S
q4MA4l7wsZXkIa7Tkf8g3EL0KkRaqAGnTSDhbeiU1tOo6phD5xpK5rZh7CppeD3oSPVS09dI7+ws
euvNWNsWAjClZOqiKei4tW7+Xc4wvwmEqmKBVKeSrdjm0SWhtt5ZHa6Ip+2Yf/NZH8Ki1dIF/5ko
8zS1Ac5P65qvkpUllvx7RofNLQunv4m8yu0ydIiVFsRMGF9DIDh8gxDl8fIubH75//kV8ObnX75l
OhsaGb9ijiCZoZ/STrVnFu8slt+F/32tmuiB2AjkY1nAAw09XsHlZxD17n+3DsHjSFNq9B1KpF4/
QTeuZTacoV2Txrpshp+JSwsRvM0Qz2PQ9XgOkjrKrTxqn9J4PvVs/lGNWon/QSIQnFr2/OlWjXh1
TzRxmjQ3SRMHxYIJyhvI4f4hKQgc9WaxA6S6/Gbu7OeG7g6aS6uDwQ/OyiUsjVQXVSih1FWO9qym
N6VKnTlvbNTiraZqrzDJYUdmZTFk0EmBTLrqLRTjUa3Z+yl8Uz9sOqoxgM0qcBMinqEpSJCRblhA
/cMZGhLJz6ApEF6/aWDWh8jdy3A3j+vKoOAOgUwxpkquUKqofoXTF3XeGRDd+/cLXk+JqiGjRT15
elQtVqCYkIysGu/yUd0qjPKeJNC6eIh5een8C+pjQEkZTcD+5bHF0gnCzZEVV5gBlv3YZLYxPNNQ
tpbpU5x8umx7w7VqCGgwMWIoBFhkYYFyl2lGIEuzNxA0KJf+qsmuAsAqmQEOinYHyLMVApxZExz5
RNCoxI4ubxVgeHFrLAFKtSB5bPM68ILaS2pBOHUn9Nj4imdmBQdeFHrWF6oxewrC6wm9orF5uryN
/I4JBx8WKJoGqOfoH3vnZjeyVgsXT1kUJ5KD3Jrl7soMIBF12dDbYNxHSwbjQ2yoboo4UaToqtpq
wewtd5grkDq/nC2gRb9qVxj79+W7xaa9HTyWpmXeZLfL59zbI3zdcjiA2vAWCTp9KqHCdpod1aIS
FXJveFE8audu7EKkAM8wIKO8CLIfpW6VtNcmRYaUGRMHQybDJAWYw+6OykGyX4fZar6rdr6PUeVv
0IdNfl+hSI8y5EPS1XyF0THw09yKUUGvnfhpdsZHaVfEbOvNwOqAgTAodvODVkkWq1FrRsOMsD+9
nY61naPfBMhFedTsCnQz5eHyIeIf6MPydFMhICdByiT21pg8Y0DA1GfwK7GTemBHBK6Ynd5zztvr
MggGivj84IeO2lTC36gR7LQuPRX3qct5bVAw+w3OMgzXpz8uL2vzEq7MCd4lnfOcgM129kLjCgVp
fza/Fdq840t2FyWc/kTOtX4iKMNFx+o433K91soFLyCYNshh3K367SxKbJqVY8DmoFdmD/rS/iTf
VgGkTnZD3I2HW1Pet05spSwjyTojwTsnN6iK27KrHbKf8uwq7VG3AdF2zBtmWrJqSw2qI/VXELBq
qCK/fca9/sOmt179Fn45V/FMCEHyOJWw4jBDUtiXw73UGV8uH5Wtmu7ZgvmGrIy0jMW5kWLBI4R+
5++9D50OC3Jzb2BW7su4nvEfTr8atzD3TEffi5Y2vcxqoXwjVr9BLrol6vmnVe+YD7aNq/gm+aJ8
4mrD86HczeD2ThL/+9qcTkBnFWPJrdscm9CHYtCfiTTNVQJ3sedr9D6i064X4NHLB2+zWqYQo7G0
Jno/48Isr8l9fgjuqVN8H8Fs9RdZ6uY5hiY1eEIpWjTiOU5ol9eZtsxe+jv+rp+0QwDp2vGl+D1j
7uUv6Dy27QExjAE1c4MtSQpCWoK534MCHVoDymFCvYbczR5nB49cZl8+thuCcbqGMAMofyA/TIUJ
e4kBlIFqZdpD80k6Sl3T29JCD0lLiZUv9Fc9G1emorkzye7UWPnWYRASLNT6r4rlr4OR9JYcyLcA
W7nM7D7FBJp9I/t5+TduXq31bxRCylCSjGzQlA4I0dkOfIqh55pa5WQFTjta+n0HQdDiloObiSed
CjdyA5d865SdqHojAcRWMdQgAeiADpZww8F4OrQoRgEFD8LFqLLV6SjLp1qDdl2XPnf1HtTvbRRR
POfk7R03cPRMsfRZ5TNaNBPuV+PUn7mugfpiWsPPGK8eKiaNlQ52cNVBLW8vvN18ktaWBY9ZaWpB
kwQxIVDxnCy6tbJHzlI/gxePo8x2iTW2MhZtbVHYXCWaZRYTCh9t5qNdSMlBD7NjDkLgvgx+q5kB
Z6qroJhlNVILiaG41/WydfmkbQaiFCB2GVPLiL7FvKluWShrKnL88Lt0F1+1v4YvzY/kd/GZesUJ
JWY1sbSd070Zia5tCnvdF1VWswLje5yGldq9H6aWBri5dAJm1Tf/yZyO7B4TkDo1xPwsZkpqNpPK
MyaeUbd2cGwOk236GToGexNSW8kgfAs1MZNAFVg7fyGmaIZ+nIbebd+lhjMx+TU31AcymDOKtZoX
DOS48wX5v1G8M2uLwhPYSUata/VbwWBwiP2fq57sLVF4BKHrE/ezDIMs5YP+mdePfi6Px765U4O9
SGbzmlDAU3RiwlkTcZ6EzqaZLHxEVj4NR+MqtwfMfje3MqcN2tvKDVSBLjNVBnQbuqyAFpx/vCUm
pRlVQFepau70oIjP5vtYIaA1/TqwL7Xs5ShX6nTaqZCQjR3FDDjQN3CxKNWJyUQ2pTXQVimevIpS
RyJzZcVs8PUoPZoZuWaD9tKDyN8NUTixQ4joWbTJfnTSBPHwhgIsmV1H1XinKJKr6cU3tWB43JbD
MnRfcgNp7FgSr9eV0Qr7wbQImakTSKPklG25J3K6kRfxqybDieNx/ZCvSArNFEgHyCBO7y2TXEXj
qcy/jvFsLSS2c4r/9otz+QpsPFNnNoWkJVTjKtECZfIy1LLr4TnvE8uoPQBnBgBa6uD1srktn3lm
T0hfOHtWkgczBzKBptJt7fAbu4dMt825RpGVfZWeLlvcWaCYwBBO24ruAT8fP+W+B9XKU4Fy6Hww
4se8/3XZ2NaNWy9PDAARURvxWKocE1Yc1et3ZsL9R/APnYLgvVB6VUCHj3Eq/ENwJoOhheUCejqv
XOhsS3VyW7RddKc2aeyrHeTOQ9bN7jJOt3OGCAQO1yLTpDiYwcDEwYLCQpdojatjvJcBqigjr7QR
xuVgUxm+LSbQUmHgE1W6UVt6mCTtWlqm75HeNlZRJwjZa+Vz2TXMomUzY1CDhPedOepWQ0rFNuXy
KmKZ5iFhPNCgTCA+gEJsEryGlfaYU+JHRuF3ifwg1dHvgKtmjLrhDW38EsadqybZiQX5oSX9aEuQ
A/+uJOCBIco43i694cdlozma3H1SVfW5rCVgDI0qsZNWqnzQpdlFn6f2uJRomQzgLmygpKuUU2fP
pAPvRqIrVh9QdpQrrfJULdGv1UGnVkwzaFY3aIm3AblV1OGAfmFtT1L7qI7mIY9GyUoLM74b1SnJ
raDta8nq9NTAnHY4ISE35WsM46a3mH1L7mkip+6UEN3r88i4Lqpe8tJBoxBK1QCAmgrDYtI8OV1P
+iuw0VzLUhrY0G+trDaPc7cu+uJ2TIslsyTSp84UdjcxAWQrjSGGyAzT0umM/D9bdAgwZ+VBSgli
Xo08SqRQHFqD3cFIZ80HUiMGu6ThR3Qu8ZTm9WlUuvyQYNymsPpi1K41rcf/i9rJ1DuRUsgOgCb9
/VgVLpQwRhDhxPlNBrY2Z1nSm3TCV5sw32QOh3GcZ1uHJKQT6vldJY+cvAcNoqZxeigon5oiRTUp
q8EILg020GxHaQ4dbchtEIfK1kC09DnpjZ8RFCusclAxvt81j9XS1m6b9qqD2sN0TdHbarVauQkB
QnJmSKEe9XGebsYEHPFgPFskv03C4gWZRdpbcduqt5JhnCLM5qd56+O5iu12mWVb6RMciObKmKZn
uVz8IWpuk2F2zV7rDzFhzxKJHmfsQxOlGANPD20HKNIcy3dByZCtlIvdoQl5MJMRMigsaG6koGF+
FPSnKkyZU9DJmfX6JGeNX9Tm7Cyl0YFuE/Ldbd7fLiSbPW0aIcChZy9pZHgU7OWhOR3SHj/cXFJ/
GtHQI/JilQu5NwGwNLsKh2gMTr1GddSn6XVqMrRyxusxwSTquDixbn6eTbW1SUAWH8daHd0eSgsu
mbLQicvyGmniQzAEd4tSuEaZHnCnT3WzLHaVtemx1eSTGZq3rRo+RuDBtwOS33E5iA7jk1/0sZB/
lWE7fCIJuQKyFyXzKjigqH+IFmWxpElKnDaYc5cSgusWAW4bqSoGSuvK3Iu4Nx/7lccT8s+s0WOw
my6QWAB8nLNlag+VftKfBowe5kDDgvj71lCdObHznel9/m++5GuF8MbMge1cqIRAuz+hAG+hoSdH
pdcZyr+sUdOpooItjtdjBUu51oaVNAPqqz3qmpXEGE/jgN/qKvhZO+Ql+Z7dapjzNP+pDqyvLQux
ADEBIIoBMvGC1KI+aLJcTv8wPfQvnOym8OvDzmvJkxVxU9cGhWCgSpFcZJi/RHYB7O5wXDBi0XuQ
VOJC66HzLyUoLBBDkroO4PYH5GvOYinsMOyJ8aC+scxXakN22BssrbKXWz6El7nhI3P/aZXvVoVD
28lo/mgZcOKcV0PTXCMFsYbktsCdlMFxf5CSP/sfd/XdnnCAAlYXmFfHZ9Tzn4FSWCXKH3OwW2/g
udElM8JpCXqWKNEEQAD10W59A6by46Jfa35/jXncfd2TrfiYj8eonPXJ+EArpJdtFSsKYOnSoTqy
73yuYMqtEqObx9bhHw8UGgd2qPz6R+ztxZGby10ZFxLvZUhYocgRAuU5TCxFrZ7SorIvH5WtWBXL
MomOmXw+C4QtX5VIQbMJyS2KNyLOiZ3WzKeY/gF7HrCd11Bwm4ad2HgzXF0bFI7mKE+LIi8IjqlP
QErO+V4Ml9OTybtNn63KBQCwwMKD0VH7SGxVpYqBpAqJ2ogy9/w9dweIuix2+JUe9jt2W3cADGQo
hAHGhraWuJMNAMrpyOf+qxgxQOVgXM0Ossi9/ME2N5DXljHVy0e2RFBZF0I+bGyxKD47hdD06s8M
yHi3P1q5dQDXpvjfV4ejJlUghdTgErCPhLYIuOu9p2fLH69NCLuWKbWpRCrYSdpWe5nCKz1+ovLd
EHyts/5kLLOFopxtst5C6OEnqJZc3s2tN3ZtXjiN08SqvolxGqWosKrgZ5BkdhROlh4uOyvdsyS4
yE6V+1Qu49kz2psh+LaQ11TDAGWwZ2cL9QsmvPfzITjJqWhaVe1xPnjAUsouauQoo1HwyPFJmtnh
rZ2e2tKIMvRutX7zxGAWC501WTeYiAoflSlumvrNuOopSLFbq/CGwwAWrjR2zF+58xfiVHzrxGfB
WBkV/GSKSLAZZn15S/BBX68643jMbxpcds1n1nydOx1kMrq/AJNuFaL1tW1e7ltdkdmQjdwwJSAD
vPAgBWARjpyoevwz/hE7I7gCf1w+sntbLFzKDjwFpJbgsavU8Dvpfkl2CcA3+ldYlM5A1sd4sVkI
kmqi5FFS8EvZPxDdX8rp1LFDOMxODUrwuMkt02BQCsC0UTzs+Te+Yx++JqNg35UpQiYRawFu+pTW
/PzyMdjFYd858gHjH3wK9h85+VHOeDcoIi0ClWVhyMs1jVccUbZTndIvrvLjm3bwv/QGYc2gOsYh
8eK+9VRWB2YAxUTPAlj7MPq637PYPCqoi4JdiqLCJ/Zn+pAoU9uiH1H+lu7G77z3yRzFX9AvkB1o
HOw3eDc/3sqieBV7KkU6qureaA5WPzxndfuQyy9lcFPEIZjrJn/ID8ro9+XNrB9YmDj/cDlW9oXr
2JMK9M1AyHnj3DxOyJ3QI/ovTQj3D/FnOQW0msFghFdpuR8x8Hl5EZtxC8hvCCdzZSYTC8xlkMhJ
x6/AuxRd4xrga+Apyr/gN/WVNVOA2c4LfNg8wFo6263LTtNP7sRSGwUs4jWnfYfN33Txhq8NCuC/
qiiCcOFXYIqfa/m0sMdkj2Z76+SvTQjnUEmUSctnjJ5MdIK4ztfWLPc+0tZRX5sQjprWJNBD5B/p
j+jj/0kjB98JRMI4EIR9oLo1ZgphGIptM6raSfMvcoqaWfDcFAe1/n75BG5v37spIYaI9TIgkwpT
sgzxTC22uuDzP1hAreGN4Uf+AB8Mwl6WIxBye4aR2Ub/qiZ7yMvN77OyIIR2ZKkZ7QNYKIDtxNyV
drUcdMnSnel38VDhWGuqdXlNW/fW4KPZGLpSOTedEOM1yRAnjT4AdQl4i3Jd3gzWK4Dyf6kls7HA
M2vCRxonk4Zl33Nrk/OGOfjFsRgYdLLGY/m4B4LcuLVn5oSggMZdDLaabvZMdkySyqUIXfvqy+Ut
3DbCiY8p53MXGZnUnOalSYEu0fXe1TIEVUnvDLXiXzazcb6xlnczwtlQswi0mDrMmL1ise41S/8F
o35mQjgLnRGyROX4zeEVhSYKGjNkuoGD0wDanc/FA6SOvN26z0aSgQFrDH+qKmcIENvZElnypDT5
9g1ORCzMoy9O4SxXqCPnFgjbIjdvHMVNge3aQ1huIZ3PbAvvotJDerwLYJugxu2Q2Zo//wk4WgfC
kgY4R194iWZvzZufEkN+sqmCExkYqPMAXJ9L0MSZC1yVYbiQm/xS6cnOodxKqbC0dxvCazInWdWM
8gxch5c+DMfCixzTLp+NB3oELsnt7OSb+TX6lPl7gLnN67AyLLwxZd1B6DcdiJdQahta5VRS7RSK
al++DtvH5n19wqcb9ZYVGXS8vEoxE7tJ+oNWjY95Ex7TXv5x2dZWO/ZsM/maVwFwB5cNMC7c1nzS
n3tXdgsP03fsHqrrRxTUX6ERtrO8bb+82kbhugeNmmajijPS/BESBn9h86Vya1RCw8c9PUF1ezcN
VNNAxw/IuuAo+1oLxyHljvLABYZSNzyZbu4vX6SH1C999UeEtyh9jl6Aegax3ejoXveJgpuqsMkt
qJf95gaV9p8YiDCPgV26O/u/+WyAO+T//zxRuirsG7We2x70b9gMMH66UXYjj+DBmVwwAh/K8pQX
hx2b2+f43aZwSYsa7tbI8TBmoFh+agILTumgH4sDudPBWGE1t9kpvqN7IQC/l0KgCeovpD4GH/QA
HPv8qI0GFCCojO8+njjvWXDU3B6UrRyIB6q9vVO29d3X1oRTlhGj1VMFB3t4LWIredJewgN1U7c7
jK/ZZ/LSAwpj/wXlxZYHXNsVXhrW0J6CWuDPB9Ugk3kVugO8/ehkh/5puNlHaG/eYczuqAhEodWB
MZ7zjeUzu3I6UsD3AZF+qy5F0HnQr8ObwTY/6RhoN3cGkd9y1Q/fEkSGmOaGQRAJnZscE1NGUxS7
+/KZW4xs5UtodV+iL516VEz0Or8DgTediFd6GcQmrvrmiuq7uRJf2IVfIdYK4mKeIOI0kbfGivy9
8HIfuhbe+NTtk2RtwJsM9r5icSRDG8y6UAZ8V+pn98YVO1LUruv7vzhBWy5hbUl43+SRt/xBqAi2
1RhN5ir8ifAcCi/BlzZoT10iOSjYu0lbf1JGcOGUzS+QytwNEf152U9suYn17+C/c/U0xPGcd7U8
8bd8dMdoOEiG6YLkeQfAxS/EpY8oPHdBAjpuaRlRFknlowTyEjP7FXGwf/qVGfGO79szJvigPK2M
Pl7g+tLlWxhc11NlBZ07EtTOSOld3r9ND7Q6MYIHQjdVSpcJ/g4vnsugAFRHV2he2Xr/L1W6s8Mp
OJ2KkHwBzId4MzqM6mDJmMKCbHlsD26he8NDvEvStBlgrk+HkO/ITZkY9Yyd7JxsQHTZ+9MP8sT5
HdkLF42OUoyikJvLW7o1BX62UMHvkKUCP1aPPY2OM9CvykG71Xzu4XYrg5t+/P3ribAxDYqnSVli
S+vf9DebHN5sNLh8RWANsU3+qvi5GaysNlVEj5VSnQfTAqNhpWACQ7NlDLQDf+t2BKwd2ec6KHDh
/UU3HTkq0CiP7AbiQk2tWJ3pz9UxUoACVtFUAwdrukiWWalOLkMXdrztzAKzalLkLKl60MfvhlKc
+rYCg1WMDcxrDENr2UNVd1+XOHC0PHakYa+/ubepgmuTYnVJWY27PnbLTd5ldw3QRDtHZPtRYAQk
46jrYqZNcFvh0phVAkc9AouuXLeQWEiPkBU77Rfrtm/4uynhDkgTUNNlgunfyZh/ayGzpryzM7k6
YTZ5x3FtNRqRUCk6WE0ow3Sz4LnqPNalpIc3/s+BhZtfaWVKcFxgK+p7qMSgoZ4+LIb2w5xJaF3+
StsBxMqG8JUUta61RMZQDm8GR4MPEYRT8gr8AGJw4sWvS2uxJ4jxouiJOaijHlp72dxmHrneUeHr
qWPK2pbPVncOg65q7hb30QJQ0QJK8doJHkfMP3/Xvjff9muumwdntXrBjZVsAIsLdNs82byVyUtq
TtaQn8Zgj+1o8wl/tyMWk0FfbqbZhBkU1jOn00a3VJ1waHc+5p4VIf7UICkEEVJ8y2AwblFGslJm
+LT3Lh+ZPSuC71hSQ4o0/pySWPGbsoSspepRozheNsO/+odwZLVlQtSTyEFmsEADOYN+V5D7QQeJ
gQEBs7YPD2WhWTTenejcuW8m//sq0EojNUXRX+MgDE7QjHS0tkxb87O3ISX0hUKr3XMnfLcuLVNw
JwXo3BewFxBMBnDgB5j8beAUfeYlJ/PfUn7kCtDfUwgBs5CwqbGaDaDsx3kfXpXX4To/5f70qfmd
PhGI0O3WvjYD6JU1YT9ronWprODUa0B7B1Zp2hw/11xBDjVlB3INCcnD7qDM5rOzMipsaFRh5ggQ
FzT6AQo1Gsw/dBXEPeMg+hEp/TVrAzuqU+qyKA+sYP5/pF3Zbty4Ev0iAZKo9VVLq9vt3bHj5EVI
Jgm17/vX30Nnblpma5qZTBD4xYBLJGtjseoc9FFkErpiLyvvtl857TP7/UqTWgQ+MBupSDnD1s0m
sAyhE3IGXtTyclnQZhFnfaKc/yYDaOppYf685kJn9/RKPZAr4ldBeCscMGN/7UxbGcQiIytB2x4n
za4Zu8eEKxGDHMr3mQfQNqm8KufXn8AN834CXCdqSGRfGa7IWLYwD/CQcBLPRQq5q8Blx7LO5Hr0
pbceimS3HBKQpZi+9GyArJ2ht9Od9tE+LJ8ub/Wm31sJ52IFZq+APlC0qNa05DGv77ue+lUtGkje
muwEMyYIHgxwKuI/p78YXLXBigWHMLoTRvgUJ5QcJJHLIf9ctcBs773FV56jff6Eym55xCjBHyxz
JZ9TXWnONDnqUdU17c9TeiOHBzMStSyyrTpTo5UMTo1StTNLAw3rgGgbH9GNtnhLP35XF/lxaQHB
3FUf26r6qxpEOenmEa7kcvpTd6E+mgPWFhmGi8Z7p0GhJMsEO3gWRlRQRiLrxYM7ev/PnGyDC+CE
udA6qJoudqSiPFJJdH8WyeBca2xUaaSEVRU0RQ96jMLrLEFpSSSB08O2GJq07mgUELl6qlrjRlJN
QcXhvE2I2ylO1zAyHauzbNQBGDB3tYwB4chTbnu0Yxl4lvGoJ2oeP8/eOYmc5mVl1i5DZNCAlXmn
AxujnO/qg3Uc94oggTlTNk4Up2y9ptMkBh9wYE39R2ra1wtejx06T//xoDi/VDZTYtRKGgWlmX6Y
iuEgG2Nw2SewT31nr++Xwt/Bx0xdlCmkVZDXww8ly75atHgoKgmw6NWBxsNzopv3l0WKToq/grfF
VHVmpZcBA2aYDvCDOCk7CHFSrUAPBSdlcBmtDc5jgNnhpFR5/pCP2pUddo95LkLFOvN63C5yyZdl
T+okpxINrCS8qboiMDAEk49BbF5X9XdbnYO4FQxLCIzY4NwESB67Ca0EODg5v+6pdejq1r98UKLN
Y79fpToypp5kJWurYOpGJ4+vJyB4D2njXpbCPMElDeQ8hdxJuQI4yiYAbGRpAleeRKiNlKYP/s/d
ZVHn0KXcOXE+Aq+pbYeHanSv/0hyFNWXD9kOw92V6WhO9iX/pPxA1Skw71tTEDhE/tDgXMaSpERO
Myhicoj39XJVAgDIfGYY3fCH4NUKepFOvmG+XtpYznuolraEgEiA92itI4hcKKYUSvzox96vldxX
4iV2imx6tcd+b0b5vazNfh/Vg5Pa3VO9AL2jVV3AweOFJaYUULI1SgRS8YypcRcldA/YP/uyxiBb
TPWbktYYpDKaz3IzAzVywRhflYffLx+gQOl5ElqiL0qsKyUAk4BxF9KXCl9xWYLIOZncTXu27MJe
DJ1yzmm5wYVmf1nW9moAV4zyO0ii+W5FSQ5TFUjxVUBp7lkkvJLCTBBBtk34JILzf40dDg2hE/xf
eEvr12ryE1ngiM6LPG9GdZLBOT+j6jDQlo2QoQLz2NZeBzN6Jpi3TAbrEFMyvc4ZMZ0OlGNSiWk7
ouTdbtbi+1mqHogW7pTJviZycmhwiaNG+/nyLr9VI8/tAH29NmZ4wUPG2YHeVWCXawYkVN7sd9/k
z9kBVdsd67KNdZcB8wNDo3Olgygl2dx8CwgloOfGDPEZKLMVKWUUq1VQtKrfoQ2mIQ+z/Hh5eQIh
hGtmBBaljrLoUgVL2rq9egAkpqPEr5eFbLuv01IIZxWqRSo9myGl9cOgbd54iMDn2/lSIFE38ft9
L6I8Y7747NjYRUlHm8s5QcYE4A90i2L3huk4ZTda9xcYSZ0ye4xjAez6toasRHHOee5qAEtTwlY3
ecO35Zt6JTkaiA8l9420ePR+U0M2PAB449DJo+HqYpu8hkjzEo9j3tTBYgV1L7tqJWJwP3+5Bgno
SgSvH6NcL4Y5JVGggwaoAmiDm+wmp3OK4ghUKre5kve9iF4bJYPzw3snldOXrE5LI1lUGjRGKTuN
Yf+oUNyLKhWjVnSvy/1VmI3HyqyyQ0uG10QL9+Fk3JV59NK29oPVSq9NlitOMSQ3TdfuNBJfVVof
u7TBQEda3echBnv74p4stjun3UNNpciJxgoRKsIpTi2WW0uta0bW82BbPsawfV2J0Nqvgb8mBoTO
Utzri3rVjJiHrvK7aU7v66q6Bb4xcRY7TK5bQ3tJKPkCSshrPVG/LzN9MUl6ZWvZIWz1v/Aw/pCn
6aORaS+otYOusgoH2Hj9WCbZx6jqDqFqYlRZdvMs/W62g19Fys6ecjTGKVUAFIzCwyz/6IxFXPoq
wKXdjqafVB07NlnmfVUB25WqOzOsjonSH6dGurPz7k7G4IeRtpj4z77QPIq8xqhfKKbNnXqhgKYy
zc/5NOoHmebX9hz+sIo0c7IlMb2kzoJoqLys7PB+mHUlJqCL3dQ2izvYAAEY1fJuloA9DCAPEZLP
Rpr3TiO4SITu7jLtBpkGUfRoqyhkJ8MOzQ+OEr1c9lUiQVw4inVwxenzUgYJQbZjLtO9hIl801Af
1Hn8clnWhvN9tyhmBqsMeYzATCKZPZ4L7dBRY9nJzB0pBDF8K2t9J4V9xUpKbJK+NsO6xs0WOEgg
J2lLl2pvna+s+6O4MRNnCCI/Er3ziayYbfVKMMHcTVy2cE/yA8YJcalWHAxU3Ju+Hmi74bN4nGpT
IFBq0RKHXPwcfT+JyBCCviAII4zdKAARy0SXmo2wohorEdyRDWjMouk0lkHcfTUBcGgUvYOOQ6co
n5bW9i/rx7b3XUnjjg6UviO4hLGg/OXn8Gdyh5l+ANYZjuImgMe5Kj9eFinaQu7MwplMQDSeymAw
yRHchTdwPod/L+KN7RnNUBvUVWmRFA22EYzgWuqG0wediGL/lg2zpnIAu6m2DuDk94pXU5vqcoT7
dCgDz1oLLBuw2mUB8I+Xy0s5rzsjPK4k8c93YdcqKEp29Vu6rwE1Mfeju3CfP1DfdkkAkJWr4rO2
Y+8Z4bPIwLbOai2ci5LthCHMIoL7KKvvegtMzr4TXK63rjNYnwUIX8AJqio/pJtJRRqSMqTB0umL
0w7gA5woWFHAt+RFoeRp1PJqK3sc5O5LGZtXE9Eiwd2XZU9cIvfuEziNNKaFITEs+IQURNoYTOzR
DzQXs9dHxUFNZMemucjuWDS5JJO76GcZrfNSwbLZdZuk6ES3AfgJrJDljQJW9B62fZCnXeYSSCOi
aUpSG0usKEagb7O+8S4r6pbbWp8jZxFGnbW9WREaFGhdMTCaXNS7sH9upNlLBpHfP2vEY0aB3g4D
z5OAyuInrulI6ixBnSTIjdGjUYh+sRmEijJAunRwoarDAXzlrZs346duyILLK920/ZVwtteroKOm
WqnGParTcZYHY0x8Ob/LDczMNJFA0uaprSRxzrmTqBWplVwGdFqcafgrlgWRWySA0/xGm+ox05jx
TY0j198XzCBf3qzzR8K3owKOtWEgYILu+v1uZUWt2zaB/yJ36Pj9Ao5P4EpPboL+KSf1dEHplmnZ
mVkxXPC/pXFJXEUzQsLZArCslvip+SqbBNwON1XfeaQ/FB3oXkQYn+wQLonk0rl8IF075ijrl11X
u7M5qU6mWQFZUJ/6j3vJaR7uUe2YGXBUY9V4y1Dc0On7xEpMjans21Taq1bjWrR6iBIbuC1KfViQ
Qgs+gq3n0no5pcTzPkwSJO2BFpBdEt2zhxPrusXTYKHesXFIVdA0vulZVmfKKWkbxvncz1BSO4/u
zLZyM8wjO1kk34cFGD4jUSl0+0At8DPqbGCHv/NapQLQsRBlSa14aqrFq1BRHpXnP9rGX1L4a2/S
6KOEYUZcQD0ULMA+4pbur/cnRugpIo76B0s8SeQsMc/DEtBU8NAMhgCV0tZFTZ6Cd57BTOMpTzQH
JBTIGWPf9FYzFH8LtHfM9KUFhezCYfR3ii5IJTb1BISkKMgwtAUeM6ntFnkuRtj+QupDK082Lqf1
gz3KhwR9AnMBiC/BGbIdOzOFlUQuqrbj3FoyhWaysgx70Zv2851+9TsvetubuZLFxddOkloVWMu4
Y+1ApeliPORr58QH/aq4krx/zWPGnPYvYZgnwMJXIY62mS1RGyeHqsTOzFRnRtPY5c3bjKIrEZw2
lmnYA5EO+l/KpTPZg59PmUeBQqcKq2fbx6SDBwfoaMDN5T2WjcTEWqLoDx5eCdPpc5WwgJKFqQgV
FGPvd64Ny3EwrLkO1ICBky374mvlYyzNGQFUNhzpFdLJTnGrI7tflV7yEN8l3y0f2H+VIwfVdeX2
+2ZXfxWh628bx+m7uNBRNHgps1h61oVgOGls6bGNo9qZRsPyFnPyytkUJGmbuQWK2f/fCW7XZWmk
QzfPCMWgtY6tg2XnglCkbm42UfE6AeAdGd7y/WYD9tEoR9YnQOvsQZNnxZOSwXRGS0bzHO3zp7oK
v6Jzx8fw9n1XAfa1UOt9pil3CkC3JCW7iW1cM+Qk/1QqeGYiOAZS/giT2LizF/25kwoiSOk27xqr
T+Z84jJqdAGtMs4hK/BWFe/SbtfNX4dBxehu5XSLMF5vav9KIqeRllHYrTJlUQBi0F19tewpgNac
yW+u5n0tgmIQLY9TMzJNSznPuBfLWrOz2+4GA9E+1SbfCIvIRdpMnNqsXi67km3fuFoip2pmtSyV
DVi3wLixggUIcrof3Sou4M5B5ieaXdy0pJUwLh2JinLRVYp6dUf7o5pfl9FtmQApFfBx+aNgYaKz
Y9+y8sPdUo+h0mvM6b9BHe5mvDrvBp+12GWiWRXhNnLhDOPzmmZVb+EsDFCaTH3rYH/RHDsAYjyq
0oIIINIVLqKBAaYyJQVuuWzD60k1P0uK6SlqsZ8L9bZW6jtVk/+6vKGbPul0dvykJYjBB0BdFFHQ
AvvEGF+zpRcsaushihGP/t8nvdU7VkdGZxNQsANu2uwhyhzQV/QurwMk2J/c4VYCOY8it+ZAigl3
YWMkflxKszPQWtSZt12mWUnhvEgxUWtQKizrfUvM77w6b97hVqJ4H5KPmHGwIcqKHiDRMQb1yhiP
HaZbSBl7jXbMrB9/ohc6nkBRhbIxYPHezizQNCgJhQOR0HWBtwVA/+4uS2Au6CwvAGfm3xL4xoB2
NKQUj+w0MO2gqQ2nJH5vFM5lIf+gfCcpXEAE/SzRqQGTKhq8AtEdqmsO0L2duUk9cNhPRLmSyY1l
fpQwFIPXK9Oo/0z/T5/AqWNmZ5LWz3BZ0fWyA7Z3oD8OX+VP6QEsx/s0FILlbJv0SR6nmHKhGpml
WXWQduZLLmvPSi2aMd32+CcRnEIaBtUGTceFkESSM80J2Ey+EzSTWN33ahH0g7HocUlPuFA2l20+
KLWMF41mNyyPBsj+JvpUS68CTdmOLKc1cVGsyIDKNNZ/u6kcndt4tmQQaclxPhqFQClEG8iFMbuR
JEUHnkEgt9dpBU6xZMaYFEBtjU86ZiL/49K4MCZJizSYIRwiK1CMAcbaO3fB0kqvCFJhWzrTr0sH
xrkOPV2skWgIKWyIiT2hGNE+2uHNF1yCBdnNexGawabCayoIkzXQHdg8IIutFHqs5tBG2hCH5EAs
VL5c3sFNX7WSwOlGT1gASXGRjsjLqOU+XkLRcbX4l6Vshn8wHYCVDZcElUdGWZTcInSEo1AS416v
TSQ0r9n42EpfautqzJAeX5a3+UpprwRyZkySdDRJrNdBca3sIre/sQ7hLsasGf3GSpHUiwLlTpTk
bNrzSihnz0BfKW0lg9/vasDmWNQdgZxJ7W9ttBMsjznWM0VcSeJOjcaRQjoF79ctnXz0pTg2KfzB
2JdK7Ib1QcsLB0j3gQx03CTaq6LWxe2HqpV8zshja7bHhGJ7kwNwQj906GVCo/vRxBP3cdprHrJW
NHN0L2wwWDyGuZk0rKRzRg/mP0MfOmTlfRt6atmii6uUbJfOyb7U6itDqq4mq1jcojN+CDZ+0wOs
RHMeAI9S6tCx5IH5m6zHZAr1revOX/wp3zO9EiEvbHsAdPcbwLQCTDAX5QvJGNHejbXWJNyhyOZZ
liAKbXuAkwQuiEezXhlSBg+AbIVS08kmvw+FN1ORFC50qyTRtWyBbfwcN8m8FNjz3l8oSC57xpU2
7md1P4vub+dT66y4pZ0Wx/sBq7TR3Ickadg1h6zAALnlJTmwHFifnRSj+R+UCV6cHy7ryba/O4nl
PcEU9cZsQk1GZb+UQAXrdhHAF9O7BIQCWpTsL4vbjLmrVXLuIAnlRm9QnQy60XasJT6E+fOi3VvD
3TgP3mVZ7G+du57T0jjTb0EWUQEAOQpytfoRje23CShvjh6B/qqKRJm0SBhn6WqcVBkFTUFQoi5p
m7Wr9p9141PTjbvLq/qHgHFaFmfYRScZmkpwH/5Js5V5WX9bY/oJU5JlDLJ1/SW50ksMfl//QWPm
WkV5UBOtl6WhQINhIBl/9ZryYclMN40jgUa+vTFcODcez2RBT5qURgjBzADVF2CnPKeuUrk6dbKX
5ql2Q8+4Bjgy2gwzR79i1ArgRq7xWo3xUN0BX7oNzH63Gd3LOy9wDDrnfkaaZrJawVT6ad9I4PTV
vqWRcPZ7U5HAl2ir6G/GkxV3vFCjpiMjXldLHQVRR/4hOa3TPFEfGGK9I82u/mAHBnDJ/zWKPHNA
J8F8FQIjLXrR1UhQM/NLg6HUXHhb34wQIFVA26uC5k2eh8uyQLhrkK4MsgPdp34ROcsRZ3jsfG3X
BfNX+9O/pm17W9NJImeVNSntpAshUbEOZWi5fVa+1ORprEGzKykvl/VDtDzu5Joa/BSJjLaUQSnB
WvS5675dFrCtGr9WY3HvH0k5J0lHUFgOs8xVcvsTBTupTJv9WNYCXd/qToc2nGRx0TzuayTAFm5i
OqAOHhkJK0i0n1G0Hj8VP4Yf5QFmh1AY3krXrRCCYbORYiWcszSzAOt7tcBzdy2yYdgy6VKX9Lmf
ZPgaRKnUAOiIVnxtuqHy06pHo2auPcQz4/ccv2hS/1Wu6ie8LQS6sTQg1orwYwhFhCiiA+FSBWPs
lA5ER2VQF98lAhFdhwp6YFuSIJQx1TlziasNYaq3Kt8NpFVD2URH4QSMVRkMRaoJxJ78UAIeGdx8
Spz7aIj+cFndtvq7oQM2usgx9GKaZ7BoipLqNkUmVDUHdots8RwcaXC7A9B7osZNcsaN66Fkf5xl
/7JwtqLzFZ9ks61frVgzBxoriVYGuVU6Sds4cy66BG1Xllfr4xKEZIylIdewPkb726oHeoX2DBNr
Uz09Apu5LGgZ2AwgjBLNUNFYdkbKidlHOSXljP4guXL0wiubhzoTdq5v1lBWUjjjyaZpynO4ibe5
DdZ7yp5/y8Pv1EQ3D2klitN/0pKcKEVbBxIpPbkDB2FVCBzRpomtRHCaDzq0cU4pwqHegFe8lp3W
MnZWBkAbUU/jdplyJYpLhdNYqgZbhzWHWQHQfBvYyY+46+xsOr2GGYrX89zdZ3J8mxbq3h7iJ3PE
s2naYqT5su5vtr+iV+iXonDKX6laU+cNIol+N3hh5rQP8efQa/aGE3+YDAeASOa9qBdvO69cCeWs
oZ1p2Jl9hxpfYAS9213D3e6KO+qzCfs2d1FgBI6AqFK1eSFYSeUidE6BVD0UIHBXsydzbtHuRZ1a
2icKoAToj8v7uqmupgyUR7RjwKVxARrG3lYta4zIpfAxj4pP5lCJXn83bfwkg8+R0YQ9jlnJ7lMF
MM4IcezhehiFDdKbRg79AKTiG7Y4d1gaHleqRoORszlx9raI59MJGGDNVXQlLJRuO8qVNO6QWoBj
RQAuQeNF2e2rYXFC/WPZ637XIhNOgBtpmb7UNftEBfpFqM7XdS6CotnUk9UncGc3pEUeWqy3EnSM
oAEtrg3tEzgP3TiXQCUNDNTLqrJ9jL/2962stAo/fWnEIErEOGMhh0c5Nf0k766mRtS0eY5twRLU
07L4WcaiWKxqbsY6QIH9Jobm7EqcpAm0onJOAWyd38ctvbaU0ZNHzbeN5ElelsexLu+XNvSBi5H6
Tdo+29noalX1SGVgAl3eiW23CE51VtgFNxIP7xWZJQEtKntZ9pQdG4NSBiDOYoYN1BAYd7/OXCEO
7LahnkRy/s8CzBGAjNFRSPXBXdrEiVURJMW2Pp1EcAY0hBUFhy5WRekHI+vdlHaYRCmcon0xlvZw
eQ+3tekkjLMfIo1Wlb49U057zFG4rfQwtyKsK+FBcSbSa6MSteNb4A/xMs6Stb+xIzCmyXr3RPUA
kUR+CkCRxrJYmJWw3r13EjGd/TvdgmyjzrLCky7a3K0knFILbDJqGUhyd5iTmrjJUBlOnmvs5Cw8
Mptp58YWOuUvn+C2CwR6LvO2JjBMuFQHw7B5Vhfop2UP6H93IaBNEcH4kO/AdCnEhd/UmZVALvHp
BgXNhDZacrSA7lXMiFcHxoGGygd6WiN1X+SgyqYe/Xh5oSKx7Pcrx9eZGGgDuwQNJvsurJtANQ+2
/AdYLSqj7Pn/ZnL2PerakEwpS7yr22TCjQYT9ZeXselBVhI484YW5CX4SrB7EwakC4BQzrpogFvd
Uka04qKlzkQLH6/9dZ4Ogzb9XWGv36AJ2ukWBMFuuUswOCLoXNtO0FbyOOWPW0XrOo2tCRX91vgE
gmpU9FtPCizrUQPHjAcCicD2ElELK3McZ1a3Esw2YqUTaoWOuRavROgeZGN0w54EUqDuRZ257NQv
ieFMLEpyOalDiKmLow2UxQzMzJH5VIn6l7ZV/HRunGXFidktjY5zQ/XOkbqDDAJqYWfFPziMkxTe
kMq219MEBRQ2SgNgCLAhu+N9j5HotD9gqF7UJ3XONs9SidUpcUaV21ISwWOgQcWUH8JZG5xSD90h
LoPIIMdC0iWXqtGzgrfZQR8+FsSMHMCHpbu5m577NNcdC++rbkkwGlvpwJkf1cSRbfsTa1yeegpf
W5suODce1Wr6YLaxP0dhkM3z98umK1IDznTHxpiqSWYP5ZWKcQLTLczrun1oE1GN6236/kzhbNm0
4ChsUMtwYZk2BWa/ctwHUMfZm1L6bWCNDclY3te6egRr9k6hYevMUeciMfoa5u0B0E/63u4BuF91
Xj8nk6810kPWKoZrdu0n2lZfFAWYoWhQltr0Qcqi74rUf9LqOQfBuXyLhqXcqZLmmM5d4raVBhC8
WegpNg12tTAuE8jVOAobBapgZyDbBlCvZKdHC5i52fxRspXXJAeJQp+79ti5I2YxIhqBahwWN6hu
Npq2q0nXg4Tn9XEKwFKwu3zAm/Z3+joeO6moUzsBI3oUSFZZ+3YxH0JKQBtdirreNoPAShDnMKUe
LNtGAkO3gfGQK6Cj1kUgGZuVypUIzjVqShyHw6yUgTlJXqYY/giQGrQVfO6XEnmIRhyzka9zyThq
5OvlbdxeHZirNRDEKWc8olVVhXo5I0lulh/At7KsWFB62XZhaIL4vwTOo/SowE0D6wpmOY/VzU4f
5AG9XlziauAEbwIRtLVoSZzpL+HYWbUKgeP4JQR//ZQLyRc2g/ZqTZzNW/AsQJ7ErrEgamXHBHwE
Q+PaQeG32YfCFdU3tnPklUDOFkd1GDrg6bLXrBEIjZGbRU4O+BTD6a/RGXknmksSnRo/wtPmMUFH
HdIEFnji+IoFHvMZwNtukaHXSEn8y3q4bc6/tITHOAnlUZkBfosGllAJ7PkmyUynMCPvspTNqAA2
Eozl2Rii4WcrTdlWx76GapRRXnpRnLxqoM212umJdr3kXBa27T9PwpierhKeQuvgBTsUaqX5KS7u
6zDx5g430QlE3Lq8Hwp7H3WWQOh21W+1RLbRK6lyK0uV2cFrd/qQuDKldzEw8hRFOSw9Hq7LrE8c
O0wfFt08mnNxACWzL82VP4+T6cT1IIJ32TaV0y5w5p9H3WCarBEiOVTps7mrA+3Q+XX6LHvoH9n1
InezWdNarZ+z/qYpWxoh+4BphleA20AFcACv/Ohp19GVDlaUy4e83Ty8kse5ggLN+TpQuOFtfuHp
kZvfK5SzT+cyDSJj0IcoNojs8Mj6/mgrWQsjtFnA62TpDmMBsWN2zZ2aT9+Q8H7I7Umwlxs2CXmm
baBtGG2m/NCZjZdCYyjrCv2aHV5OBs8GFbk9iTDoNvz1OzHcDnZ9XtQ9A8kh5egsIVoQDEEb+dYh
vRPB7ZycqLEkg139rdvh7TXjyOApm6txLyxnbCjgSpZ9Nl9mSXE+2ShngPsMAIv12+DcT4BFEYbZ
5QMCmMF7hZAjTW0y4GEGGVLuWaGOND7qhSDR2jweRQFFLvh30JLFOZQ0KeJxLiPgHufpi2XLwTjk
ovKgSAbnJBolo1OYAwNKN2+IpDhk/IMsjsirVXBuYbAXqa5pAwhA+jWOr43i9bIfYEp6Zpurv88p
sanFYRP1uAUs3X7KCo8Mt5oEINziNc4QpnVBE5towziFjpZkAZNqXAWjmeCBIHa1UrCgrQxgvWN8
Vz/ABsZQjmH9q1rV/E1zGOrNCGBo7/IGbqU47+RxytyPJG7DFCCN7DECFVtGZZWCw8+P9qxxDcUQ
YUlCsIsmi12rWBlJQDtYEiiFuhwiWUX/eyxa1abPPukF3wlc11Od1TVEsPBQxD4g05cdw75k+GZA
otEeF1f2OhMIeH/wUPxuQ9nqV6szRiQCKtvQtHu084eM3kTW/eVDE20g5xu6vF5MdQwBoSanTmKm
+0gqRAUykQzON5C6MAELAN/NMNTivbRg2DR1qxmDfoobOlMgH7V/DWiNMaeVt+B7jDrLAlZ4A39k
L9Sx5cxpwEKuhz8u7962bgBpCQ0KAHjn52mXxR6KRJ4QlTDPjSfTxJicOkO1Zdjrw9fLsrZ38SSL
U4YKeKMdZTiMLShitUXHbf37ZQlblUVsmqWaOujN8Y8zYAo2q6TUewb1iCeeL8XrslPwCHWbB/M9
6xgGhILsSMIZse3gvpLLWbESmwag/Ng2vsOe/p3gvu3lT0vkiotKAwCOSgXaZtRbLs2/yEswgnO1
/Q5CGycm1h+F3pM47tDqWpGWQsHKBvOx1x5p+3T5yDbzh9XOceZLFlz3lRFKYRm3RD8S249Fgeof
3PppDZz5FnYyZUODNYwu7hfG29y4ihtAZOxwA/NDt/L+26K4SG+oJtLkcsYZSfmRLgOelHDnqFJB
BBbtHRfw0YMTZU2MvavKD5H1mNDG6UXtwFsPu+9MigvzTT0VNji4MdMJptQ4K7/rs3yDaa0d7q+P
bVS6QAkBnHB6m1Db6ydQ0qJJQKKM6yobf+R66cp1+GD1b42g1Tc5Uv7bZvPtnnkhJWSyYRCAtfKG
8LnP46AWNitvptQnPX3zAKtINteqSSfrTYf+LWa5SF/f0qK1LCrX6pRB1uo1ckbFfUZrEl4jxdj5
zADOM8dfBvL2QSuB4EZqBy3Sq6CXrxRif9Ly8Ecq9W4U0cfLliHy0G+1g5WoclbLYtBxWslB3zWA
It3jcWTSQTQHXlYE1bg5aKCjshDMRemdwFzeBhdWoitpltN6YEc4f0ZJ0KNx5pmdcP6BOeBLm8l5
m1Fb8rGcup9JZP0HzAeb61IVU1EsEJQSfrqW5rRAszWyk0m6UsdPlv6jFxFDbWfiJxl8Jp5PbU4I
ZqCAchAGHQZ4A8sLBwDkof84yMu96Ky0jXo0kVcCuUiuSmk7VA0iOVGnm5Eovh5mf7Wa4g+24gI3
93tqWk/ADf7SVfFza5OnsIgTB9P1LinIrZnUd12T3NXm6Nl57suk+hKizTSMkp01goDFxORuVNO9
smQfsqT90U3yATSZB60qgiZPvsRUdWfSvTYNuR+T8Ps8YsyrmRcv1QwvQaMKJd1hGMj+snkIjpK/
DXS9mtlGlzVBa9TAN+9dYn6cmlHgMTdTCPAooRXWMtGcx4WnIasreTJwUaQ09ZRhchJAA9qx6vbS
nSEZrl4JrH57WSeBXKAqx5mWZMANZE7x8hSByUgeP8SKKdi9bce5WhgXq5amw/tUBTla6vS+6po2
psWi3XjP6IOk6igu9ItEvunxyqlMskaLecANp/Vn/1fnCIMabOQ3Xy3CIxBK5CzDSrUYTBMwdy0Y
MZ3j1zBFLDkDVy5xpyC6MqXgslZup7enfdW49JYoLbDBLGAWa0k6uElGn0pdIg5Fy7Gbys2Aam53
1Kg0OdFSTo40AUYgyl4vf4VAazUu8e10FcAnQNwN1FJz22j4IEcTMl5b+zyZxuOQYHActHWCst3W
2CX80C/V1bj8NzVjawLhGgqQuPyxkUv9aMtOjzGd5xAwruPOcpKjUTraK26BH6k32wJjZQLOwolq
6RYjCdCBxvj+Cl1XoFTSRqMMLAnhSrccuRUd72bEWongIlYPFOM8yZGusgIB9tbNAU2CLkwpGL+l
Xr8XzkVsDWVgV0+L4jxQm/eJlRRvcPIjYIUzDzNQX6TG04DnwbaVgl07gAElfgLsV/eyIv2DBZ2k
c+6ooJUsN4qBdCefCq9vFlyszTko7fB1McKXvATP9Yhuujy7JVrfOZWV5a5RERtX4+q/bj7vs5Re
laIeWQmrOWk2dp/6o+axgV7Vm2uUh0VFGdH6+Yx5kMAZMBSIrWymvgLcmY+uZfYismCo/nfuQ9sO
hKgyiLOITjS+BEXKUqUxux//RHJDK/9b8ds6FsGfFb9XsjiLNYpx0aYJGSYjsvvJLrTc/h5q3Gbe
vBLF2SYeYJUSQ4y4ekQYeDc+zvJxJJFrC0l9N33fShBnoWRWR5vKMsh+yts4uQLuPW6UbqEHto1x
6GQQWIhoXZx5qr2dZwD4g07mqt8YPypKXUP6nHWi6sK2Kq4WxpniNDV2BI7r/xA+Ny9yK4mcvSVU
say5gsSfbyM/yad+77Fs03UTywLijQV3x09ADoteTpGF2JFoiluEH8vuw2VPtplXnQTwhlzbZE6r
LqqDntixE2XFy1IrvWdrRKAQgpXwt99OVeJWIihG1gYF711NHEmuni8v5u1rzyLdajVcllFIxGpH
HSejNdHDRIzrpWp3vTx7UTKCZVMKJtB6Rh0SLSCDOwLh22rx66zeFHWVx9lJGdt2jhTn9Ia63NaH
8JgJPZRoM9nvV6I6tRm1ocU6Y9r5iXGcjdT7j6vhHVNoavKUvJkVQ848+VsxF55oNZxrMrJ4TOsI
oVxrwE+XgVI3kwT19213dDobzh2hn0pWR4CNol15cvT2oTKKqyqZHJQlD4KNYzp2SQc5fxTLGdDt
VWwci8bTt8KzDvO3CV016I3+jQenTa3TdJMhTYCfiB9MlCVtkasSfv2kdb/LhLcdg1eyuIMKJTzc
WxFs+Gdc/MmP+HtxcTNcrURxB0aHqOlDHctKFFgwPZD+y4TBBzCOuPX8UfkfadexJLeRbb8IEQAS
dgtbpqu95QZBURS89/j6d7I5UqGzMJUavoVCC0b0rUxcl9ecw33QbiqIYkqYqPmcTWDUvVCiPg8W
fDXUxG8SU8LsI0Yd61A6Ah2HC3Sz+dHA16MDHwgLWOxafx5jQCDpIe0cQcZ7YEGfMv83iCYxznkW
xbjEoI6lYDFRmFv0vRIdCvW9GR+uq/xmDFmJoI+DlTcSxHhRqhE5jDBhorcVHGP5s0Dl4bqU7UCv
Au5TV2V8JJkxLAnTXGNpQCXoFsCvGfMleqY9GWMXA+6gkp5+R6IGnAeimBgnZtd95jCZ04mSdNLx
sUo/1Z+Mez1my7F0QEXWFeeQNHW4cB4riYyFSZGYGAEtP1Dkk9an4+WKxx8v37bklRzGvPSoEPXe
pCx4nxnu/2LJm9qxEsV8tr4sJC0sKZiLariZYnrBKO+kbuL43U0DXolhkjIZ+Me1nMA3dViOBSV8
Silgqo8p734rzp8lsbsOMhgEwwLcpv95iZxZYn/3JbKSRR3JyrSqfgm1RCv+/k6/ovC/87icCzQZ
R6GrUVF3VPX6HoVtElqygLlM4oYg3uPYFf1TV7ScHWDExLM+C+BMwfLpUwyWRyxpe0H52spHI/6W
BTdRY3hzlNuF/F7wNh42k43VjTKpkxKifywVGAhZ1Ju+J44slC7neNR4rh2PiSXDjI0NoF1hVlja
iUS0pLG2wq61SFVaBOvSy191owMl8w+1amw5FJ0gDh3RbK0l1O2+9Tvj5//zFzFuJWr0JJ3KvIFb
+Q9KbXgo0MZ2NYzCSCj6gZdd2e0KxRl/Ly1eXTjjaobS1Mdphrl8jXX/BoJ923tqRDdRH0BsZQKR
OmG4cKpI6TcDweqPbI2ybqtLuWuixR3BqatGAPHXecQq/8WbnuUyOiV1aQpOWOgzpYf8u15Awzmf
8PO/yDINCUT3Os0eGI+gD61ixqhNVBo5hDOmi5rA1QrxQOTlNAAlJzQ7C6BBtqSrnmzGHOXe1u2z
eOaKwR9jDIOEWE+xydMOiy/ZcQwBWgc0kpxHUMw9LHOxtRR3RqjiYn8NRdCX9t+FGF7RZzPhBJcE
6rQyemAsX9QU6kPWzAYGBNsFSz+amXitWBf2WOm7McFOjA4rxu4tJ+BTX/DFV0gaWkxYVzKMTwZH
xsEn49yPMhJPz5hm0RolYdfF+XPaKrxl/EsoKUYSozh6PzdaXOjoXH0O3xdOPFnFU1S79UskOGlt
KU5kS5bU2qaL2W4vc5uX8CmwR8ByirUrYAHtxRCO/Rt3LeAiHDC/jNGpWm4D0HnIM7Cz7WKve3QP
AYPz5mlxS48PRHgJSs/IY7SqR+hpiarOHra+ZuBqtbsktgxfdsEF8Na5+XPyZDgAPzVdHavd6Im4
mC1ZLI5PplKufXkmSrR40EVBUU9e9967QWNpaF8HzmCD5ye8X9zGFhzeTsklsB5zciYOTOpI8nCA
DtAiquRkzlQdqsrBiGcHlpHZ6eyud4TxgSd4U8tBTgpYK7CxyQaj5ZIWgHZhLtH5nRRHDEFmoAie
FC0cY7pE6aHnW8lhdLwZhHIyI2mGjleRMy+7xbS0Q+EFe+iTIgF20hoj7AxjORQzEFxFvnCOjHhG
kfUsFRq9ILNH4QEQgTwByy0lWl5W642O5tEhRqsHUzev130R+BjBjEZLRE7rLtSAaDvFO0CXaHZp
NKNVK+ho5VXmYQD+Jg3Cv4Zg5IEHXD7LIBvz4bpMuTsoz8PXgKSEYzhPkT5DpwJfnqxZw659DDAK
6BOIlr4BSICbg2/ZzkomiyxCioIETUVtpwb1ufQRhJyR0Mtpha+nYl/odWZUfRJDk8QHDc9NskOg
teUfM3AeABDvcHzBlgdcn4fR225SiJHS8wSA/sZ46LIzbRlUtrZwEK3Y4w6YXAQ75nSMoiLWLKHc
Jb2nPk2fHbMksohDx2cGK8Py9Lxvb2SnOvW7mlOI+y/qokgapV/RAEDzVV2WppbjyjRgokrlqFOy
i5rmfkGHLtMTHwOt+24m98BRsElJ4IvE4s9IBNhfU3Fb0lvWaornX8I8TA3MW6JgjEsHbWJz0x8G
J9y1Pq7hwXQlP83t7NU8qHbFtdYtb2jKGJ2gNTvtglAx1VMlzFM8U5NUA2pBmwlWHdTHXOWOnF28
6eh3Xkli/P2cy3qMguTiRbFVvnb77okcw9FNsblYx5biEXdMbfGof2gceK/LpjcjmfnMnaC2aHnH
izeAbla3ZB+/4X5xWivx4lP+ItijF+Z2dZs6zak48cRv+UOTSBomhSWQprOUdorUd3oeROhL+r/K
KI3b7hu/33Hs9mLEiJ5yJYexWwk18rgLcMocFttPrkopljVPEnNHCCsQZGfWXM9uoEnvHMmbyktA
p47JAkQ8ttlQCsmsZKghestdcFLfo9GK3e6tg/UWtyBZ9Ja/Oju/0z94SPuburuSy0QaPRzEYOnh
F6esORQVUkiMU2glZyx1078rEkAXsatjXPBB6UtE1EVQZpBUd86AJ/RAOBI2UyFUy8kniZZ2QQOl
lhmhXNe9N3my7vTfC+zYCaA9TJ+Hg/DQ7ycfZT//+lfbPtZZJnN5w9wubRpWvZcN5pHEs9WGhfv/
E0G/36pghCGbSdImOLUm1b2pKm09+eu6hE2fsro4xqeIUmqIcohvs6BrWAq1k4mtLbZYC515yFO8
+2KcyKiHxBhFxIp8yKxwetBCbvay6SkUw0BO+gmRwliwgfr4VKR4C4x253Q31fP8fdkXeIJIxV7b
Vy4doZBSF7AYqSfsBd5sEA207CPAXIlnArHSxXXdpXBU+tPgqF7mdX+YtvTws/0ZfMR4fIw3zYNJ
cwBw/wEJbi/8OXEyne07Pl8Ao5NzI6lCjzEETxbah2lS7/Nu5MX8zXRjdUpGKatqCDS1DGYv2gtP
qkewNNR+lMOuEy0SOKbbuc2ttlNaWwB+2q3WcoLRps9aiWc0dkQYqpqAdF6h70nwUQanbPpfWyA0
EKxEMJoahWMgyDSXMMP7QHPD6LYl++t2t52SrmQw+UrTY2GWjLAGuESnuafgM3hd3NDAlp24KeJm
SrqSxqT1BgAdwdIGvWjeg1MDkxBceV/8RcEBYo+L9LypIZomgiJOAdojC5hvTkELkEdoSOPod7Rq
RlF26ba+6qLd4oYvul3ujR3q4Lvrt6pu6v9KMusAErWUelL3XtxJj1K61HY9SqUFwmliDVX2oxem
Z0GWbrAxU7lFI5ruIPeo6cribSU2YIgTpe64FOoPovcjNvKJYvczGWwkediSNxVbzlPiTGLuypip
jrT2tR7K75pY7AMUK60Yo2RWKwauUuO4XfyzMkW7GbqfY2B8J+Zg9a08A24f9YdyDnxxHhprqXUQ
p0XL90jHp5l0J4lAlyHrdwJGRbwoHQKbEOU9HJODPtRPUlTfgEP1+zjLvdtNbcQJOVspvYEsBGEa
/0O+yShmlghL1av5Ah8KxRz8HMNgmtOPnwyKw0N0CHTv+lfbsoUvIhntRLuzlztQJnrkTpytZp8e
6B5ijjc/HmgCOnPX5W3EvLU4FkdCA6ZgYRY98rwMyB9Raw3x4zSo7jTnHEkb6mjImNLEwwitaJAz
fo3f46jrZZeVi5eqpZWNN6nBgc7acIZrAWz3inS5UQ3ZgKMo74EKJhANgwNjyvtAGzeGlfuzQTOB
LV405HYBXh4UW6RwAG5+G2Mfw10O403uNYcUVbfwlceKunG4L1KZYBamSTrrJtzwqILEthTtaF5g
YjwQsO3kcXU6+jtWWdZoTLE+ygjbo2oteOCUh/xF3eV+/YNOUCe7sP83r3ZaJbtIFlZS6Z2vpIrY
WQwm8vmqAeLfqQRN9+iZh+HEr5FeLtnQgLaSxQS0pROqjiTJ4iU3mr/kMOzxlTiln9otUMctA5s9
u+wQczFweYGA8SVSjU2xQsAXLJQqcvVSu88C4z42AydqGz9OsidTGDlZ2IbNfTkrY3Mt+LlB+YkK
Fqow4LLbgR3Wuu4/tvUSeBcUn0i9IDLoQNAry0bZe2n4PoLHa87AJcubbv8vWvmPlItZvmhK6HzO
4nV4ddNB88QJRis9pHCNI6qek59HKOJfP9r25Z2FMqVdXcS6+dBBaLmMrjYfM7wIrku4BIOhuoji
MTwihn8vuBI6vZ5DDKtOnojdIVqvUneUrsh8qCzZofUxXiF380wrgYwSTtqoKXFs0oZEPtpCkd8U
S/3X9VNtqsRKBqN0Sy92bVng3rAX2FjYnnPiFtjSSsV7sV820b5eH0uV0CrCpGgRihSKnz1TwmNx
Hz1i6+JfxMlN6z0fiq3zp0VPjI4qA3ijUyteItfQykekQjs5qW6kSK+spZtGjnVd7gIwJ2RyuCwL
k6JQUpqACJkd3Y+tlT8WWNsxbfWUvOLxKGMsfXjpvmFxm6OdMo1kF155dWYm0hnimI9hjkhXhqNP
gKdlKZ24mxJl8EZtSWUL5Lelt4gYYxsl0Vr6dHJDrQGDSWFHfXlQc2UfzqWtJtIhinrZnTVsaqra
bVupN5rR7Zo0SpyyEw3OL9/O2865BosguwxmQ+d/8TvREWz2ptfayy71KfVw/cFfdNrQ+C+ZB/OV
2joygMwEcYsa/lQT0wPSiFukw8/rhrWdG66OxXwQre/1MEqMwUv2xTNtckVPyp4yJ/b3zQsPqPMT
lfra56e+ZBWUyVAtcltIqCM1qma1hJzCZUbXWPEHMqH1IwONF9bnA+RQcGtN2OdNfTeFbW6FQ/u2
tKBImjrxaRFLAKLl073SiqdExr4MaLOfikx+/d9vZ+1M2Zk2YQF6eEzf4nP2VzdgIUne1+2bqv3R
RR85JqOToHULvfP6YN9qnFcy9WnX7opJYIIBoMF6BTul83TFXezPnuTKR16ZbUsDvpyRSV5As6up
dQ2PB/hwq7qfT6E7WAMg4cVneceTtqHWEKYRSUUZFhVf+u8rBUgiJdVydYYCtIaNXNMzzNIGziXn
u9HffHl3ZzHM3YlVHEtiijO1rmjHjwXe/4mjfFSudld8Fx3aLo5QB+D1a+ifvSaWucp5SdM5neHd
cv126fR9U+q+DECbSIp+XD/hdtA9H5AJum2uC1UdtZOnRXKAPchqsIRq5o4jUS9z7UBM3AVE9tio
qdh/NiYGwaltbAKAO8BVbSF1QZ7F8xCbTemVgrDNSoCKRlNDgyJthUzRTQHol/BEyezSD+lEamto
rcqOvfbIA5HY8vBr3bzoYppt38gRsnjtVO0rbzkGTu3oD8AMs5FcO7zJN84nZFnB5qAqU5NmGkMH
iAwQuwTYCr6uJf/F3/6jJirj3eUSEG7qgGJDhu1/4UfllT+1xFJv5ztKJONjadaej8WBTq4UgtXv
fq/Zvv6erMcfwbYEblRwJx/inbRrdqqPNJTrV/5L2ns+KeNY2raU6kGnGWJk084kWE9yENh0u96b
MYJcvYxv5vP12+UqDONl5n4JBuHzC3rNcxBhN5hmBMDVzl3JzdzgkZdqy9vu09RVwAGi6vH5i1bu
U8hCFN3oo5YE/UsRDN+LRLrNqsorkvg5IflDmC5PlTo/q2r0hrXLgxokb7GQSYBorlwQhTt1Mnuq
mR4IkqhYKV1pMB6jOv4YIvIQVIqnqmA4jcqC45G3g9n5hzNqEEZ6NqUhXiXppN/qJmg3oBXmXUqk
wAZTlFumtXiYRs2XielzPtOGE0MqBaBmXdcpbyrjlUlvFPqcz4tn7pRDelx20q1mSXZjDf5vFr9W
whjHnImBCZA2lKSWejoY5G2WNaDUowLJ3SLeiHFAEEEjBq89aAIL1Ti2ZldopdZ75iw+N7LgAKnb
Qd092htG4I2DcsiHGIpSP6dldrdEgh/qxuMgRomtmaBdSmsls8tWeJrn+PH6lW+/bM5fmzHGuNKy
Nkygprm474bBIYnst3XrhKVpVdhhzxXevsOGYRiyTHQMSRi6Ao6sr3mFWhUx1kRQcyyRygbJfZY+
5WXOqQZupUqQomPoUQTRs8YuGLZGbWRtAZc9A7bFVj1MH+/697EE2gEmXTwulQP91Uz4XctjaxTa
OGSyUcc0OS9vx8kKH4on/bZ2KCZvcBy+YYa+ta9/uq26yBeZTIkiKyeVoFpMU6f8tviYCitxTLt2
OleyVbt8Qt+SbzWbuny+2M+LX/k1dTbEeinMHiNvYnww+vY11TEIVuVAWI5zUtrZMvCwenmXy8RG
NQ+lvupxuXVxmLsPQAdzou9WTPpylYxS1ktM3fhnLoOHS/fcosaEZp7TYnf0kYAGEUOLvM+36exW
N8mY3tTLspklOBWttTb30i48mScJHFxgqX7iZmu8O2Qi4FSW0iwtIfbYT5pfKaCLp2N8GXJRG/Tc
jnSKPV4JgWeE7ExUNckdllcgE6Ajo60dzGPkDVbc48Uiwwh58jZVE0thuiGiGGmyuIC9MbSYDIBq
msOxJoC2KWo3MysgbzROn6g8ndl4QhjyShwTPwCuGFdhmQ7I2OJHBYiY0R0KNJg0PpouismOMKGI
h8qkvufYPU8wk+qjQD9hMw3KapySwVIKPzYhvTxpDraqTMv0x9wD7kbnZza36LaptOdDs0U3tYpn
JG946s4H2jwdjvGNAUJiGUQ1ma0610+6GSqIIgLeVjRMzJF/DRVxC0aydAIMg1iX9qS8NH0PaHXe
04knhbGMKg9IJE2wwwJcY4V6KNtTFfKKUpvmtzoKk9nUWqUWeolv1gX9/TAlhzn+fv2ytkbToI+6
Qnf6wF/EZpzVkqCLgn1jbwa53+KMj/I3p9gLyGksbIfYoR+pmNYN7fhdffmt4b8v0hkPunS1ocV9
jgL9EDuxnjy0uuQkjcKbudi+yPMpGZ3oy8XMqrD91ZQdnvsH6qjD/QKfotrSz3Fn8Pz0tls5S2T0
I0ARUxESIIB0DjTRjWxyTFNsbJg2hkuc6JbYdI6l/0NKeB6GxrWLpGL1RRmlKVOhnAcDqRJFI5Hh
svsavAKdpfvExWbTHXfub9u6z0dlXJreBkpXC7hcWmLsfTCz2sNBPfyyb15Tc6uA8EVlGD+WakOh
zgU174fuBpyQ3T4+ptgVwCy5Q0D3exvtZjBvYe/WvW4q25nT+WJZ6j+tVMwhE8YFoVe0i3sNwDJk
R4Frl1u6IgJup9Tibqps+5l/LpflAeyldCLBAj8zBy4wjayu+UGkiqczm/aBiXXwBOHpqbJ1hFpX
onwGQ4mnyYoFEhivnUeLFMHdKPTAlU20w1jGHwXWsEApvDi62C1WZs7+oGi3wiR9XL/pzVC1+jWM
VwgLvQ+WCBpcVA8y+HFUrbSlpnFSg4dTv3m7K0mMX1BA+jmNKvULdZU7fUeeMIc52101cCYseRfM
uAMtK/vW0HHBeLBbiShY6vx+/dJ4R2HMXg7mME7Buud1SXpslJ1ZJnuRh17K+zKMqQ/BbMbK0OHh
13bYodCPZMmOqll7NTE4c2rbhr4apGEeKoJRJELWo9hq7mhkCl7lzO0c7fCrgJ3We0pwVtFRxN8o
Yq8HXNitwjIwez0zqO/GWmim9VbU39S9zDO67S92nhRiHij5lBlZtkDNs3rfOaK9OFEGvK7SHqww
2P3r022r4lksY10A+0j7SKY1wwhIx5NVxjz2863C2ZcLZMxKm+FL2oZGBPI4IwrFxwwTc3X2ONmG
NWNEj/fFeGdizKuYSLuYAYICCQQ7KSXblHizcVu1uS+HYgysCxYtNFJMWVHQ8vQx1Zz6tv+e3uLp
Fy6W+B1Ia3sF9WQ1O1TfVR2JRfOzeBgLhPkjL6PePO+qNsTYIfImSclFrfVKVbQ65RsZHq97k20B
KtaYgKKC+i5jfFkaYi6R+qsiuxmTDiMuES9D2lR/oFf8LYKmFauawNAbzbIksG9dstpXQXboa8TE
hGOt2Plz80rX0vgPaJoeXGRHK6mM0WnarMrxANVUjdarCtUxx9EqxQKLU4ldK1g3xNaWyMMhlXn3
Sf99dVhhmbuYFBNNyiYHmx+2MdrNW+RkmHIW3jCa4oiJpd1QjsjObhS0QKrQNj9MYk084vStAQGk
+oZmSJpmGNgI+fpbwBDdh4aMeqmC0N7b1U0XYN+yPQX3WPg8KLWjWcRGET+yoLz8L7D93f8Rz44P
gnim6QAAgALU8Bgot7GKenTBUd/NOHU+Iks9FUWauhgNdCuSs+aIDu/JDIdnpYjvm4QknLIh70CM
IldyMvbFDFtZVME2jW85kBAz2Mx1i9zq9aw/G2E0d5o6Y+gGiAEpsXzIb+Od8p3spjfB/bWuKjvG
MdqBi+IvyjP6L6bgqIBL0zl/OEaHa6IECQBhP8fzSyveZV56AqKAn9zq2AyLAC15/cTblaDVV2TC
iJ5oIGLskXA3zuRor+Mp9Wnferht7wCNzrlf6jKvnY4NIUufZGqKwn4kaaB6bB5j/ViSJ6HMb+K+
9oS/OIfb9gjn22TCiTwAHE01MXr6a/s4divRip5iLN0EFuaR7oR7/mgQT1OZsJEvoELWqcul8FgV
mualX0gYnNQwESc600t2UkeLV7Lcmgn6oriMv4nzzlzGFp+xdOlTOAW6hiV/TBZ5A+xr5uU/Uxx6
cpMjSCcBj3pU0SrNrfooeNevnN7olS/MQgvnOcqmY5cNnk63gaP3UcOCRa/uDHVfKNwCAMda2CH+
SOi1uJvQbR51ewL4WZjY6cFwOhEWIzpx9i/y1u2C9NlgWFxhQ8L8YSripikolHqT3OmYDTSeB7xO
DS8QrXkn8+pgHDVmUYQzU2/JWMBsgEJmobtupxrn6cRRWrb1M9C+r2DC7dTVbStEVt8fCG+ghHcK
xtMMOUUeLWEYE7pYtXqb6aJzXfl4zkxh/IskoYMVx0gfqTJgv+4gPCKDdIQHrBb73Ict/WsXug6O
Ogk76LQ3ynqX1gSokALtw3iZNZbKITGfNC30ZMLrzG2nEytRjFMRgT3TNEH4qeidE/jSc/ae7UVX
celbJrX/85YB1QL/pbb9SDRUVCzAtqMYLJOZqAhimmpBT3cjX0y92Y1V9NY1xqmaDbcstdhqovYx
iZp9HeJFZYgvhS7cqi1pLH0RUmdu0/1caH4/p39yPvimTq1+GvPBhTisSFHSoXHgacw2fhKGTiIP
dGKBK74vbmLRsX+O0I0dXGzvGaZhqqZIZMIIlQhmAToBH6M/FHv1hvbCyQFtGu6k5yWPCUBY15IY
DUv0uZVGLRkQvzocUHcmivGg3dcOWIUVC2PxvzA0Yie9p3vjvObppltYnZRRu2XQxrhT0VMw8ng3
hp64pH4xc1K7zW+InXFZVbGGhe0lmNkqbdczITZK4AF7KnrpmXIQch4SzeYxVhKY5HEkNUVXwMs1
GEEtl882Cl+gSuNyWvJOwmSPs95F3WIg3aDgQTJMc/pDvW3cyW2sHBjV9R81TxV5Eum/r+4ua+sw
lwx8IDoZFGfHEniB0jfRa6R94YaeYbezJXGXUTYNYHWfjCdXzbbupOCzP0qhKtDBPxK/33f8Xbkt
D7sSxFhaLqQCmWK8oiR0zPWAuGKSuBqAzTgWzbtGxs76oq5zM8FziX44CbAUsQanSsHkh9OI+bz+
jbffta2SqoGpYYCHgVT364frRw0zgSioeF10TOYfc/pY8eLt9nvY/EcGy38ig4JbBkHk4CkPJnZq
invTKwwLI97fDF9ypF18mt4IpoK/mXa+Fw5B4KSS1Zm2uOP1f7fv9/xLGBOvenkewqJCgT176slR
0WPeF6R/4SIWr87KmPi0DFE+0sIRXVUdbwsv9Ylf3IY4TMTxV1toToa8ksWYeThrwZKN9G2PTbPK
q0+A7wp8cEtj6QzpruHodIk7tmagXVSUoFB2ixMv499MPkxTpgNCkoEdla8K1AYjGB4kVImJNjnY
0XRGQD8IU+OpJPd+yzzOspgwEIdSmGQNyt503ZKyaBvhPvJiWzT2tAFF2Z2SYX9d6LbKnGUyBtLU
nWlUtFuSZMPNMlVHtZEer4vY2lPBh/xHBvtYQT7VRsWIjJQGcnKzHH8NtdGJC97nkjnfi32qpINQ
yVhZBa3aqL3lRbkTmvpVmQZMkia54JbSgFHLLPtJ2ngfpXXhSDWWWYRI32F7cgfc4ndp7r6X+vJa
quA7nIvIzrPpSYjFm1Con5UweQeCnGB16K14cpLf1wNvmJ6q1KWNna+LsTFM2rZT18DG0gbTDQIx
U4uEUYYJI3BOBOQNjGs25wtxtIB9+cgCCcyIwNQGz/AnR72hgLi0Cxn/ickmu7B56Hg8gfTfVwE1
UIcSzMB4anUEm7ZjOv4xjQbnsbX9TFnpHRM/42gkTZPCnqIbwz/rHRDZdvyxMK40JojO0lQPXTDS
pRvJy4AM5qf+Z4/gxvCyB152vB3YzkrC+KUlJ2jLTwhsU/qhk/cg8dKE1/vgyWD8kZQPNQlFfCQz
Nqwe87cZYPVkDkwFTwjjgIwCI7UCfUvOuR9MJzO4NzROJNkyKHAsYMNQMVRNZ2lyiFCWQaFCD3Ki
uwH4/5rkvRa9tpWsZuThaG5p9loYowZJNIdVRtUgTYUXIU4dbRn+5JjrVmK4lsF8/FLIhEY28PGF
XYGRgeVo3JBDcOS7U3r5rCtaC2I0gBRyRiptQJlpILY2F1aNtR7E3qh5BYud0wijk2YtJw7ybpDR
iBqjsZI6Q+0W9VVUHrXmjXN9W+Ws1anYUVVFTgRsgTbEk336fqDojAKW+0CSpXniTntcOCrOOdBn
fFw5O1kUyiIf8bkG8c0QvXH++f88EBMx1HkY+iBGklK6A4BqNXsy0aNcfBGZUTh6hc0Ls5td0fUV
MrkZYqQxgoaPutbJke2l+8S47A50Sx59bP50FVciveTVJeZDgjWsBI++6GaAxBadWHw3clpQY0ZA
/BcS6a1dUf7PGZqVRGOcdWx94Yx0nCw8xgfNmQ6jQ/5VL29bR1D4wZQtRcJnLnQm+ZRGAx4RSZvY
BfkocmJxtGTTDUoEwHgK+Akwi//1BoslqaVFRZCn1KGKK+3yl9SPXexWoBVBB6Y1bJO/RSde+XjL
w5OzXNbciIoOXarCwytYmRzJU2l+L2QeLRFPCPP0GcS6rucRkwCtGf9IR4DgNUPshuX0xLnFzQ+F
+hz2M1CDltgZW70dpmIwoRV0jBjsSniPfKKBtoD/xBhxA+gE3rNuM7WgYHR/y2TccA+QpW75nEEA
Jp0dxKKGRrl4k5ojaMfi0QlI/leiNA7IG/cCifd9qN0a0uhzjr4ZdlY/g1EgtdQw5rGAslgygeG+
TOJLlUrAwZHr1B5EpbXKtjsCBNIf5ulDxGAV5wds5fara2BHb7MoKqpSIMh55MnRFUym59GuSosn
ceSlPpvtB7z2RJPIsiICF++rscgRAbvQbGLiHi41DK3CGbHPV7nCazhYzW3nx06G5e/R5tzxptNZ
yWXTh0UaW402YLN9uBsE29iTEy2QGLvUUTtup3DzSlfiqM9Y+Ti5MKVKWAbixeRZrCYg7TQRRRhP
3wdRzR3O4TZtZyWN0eOuVsokl7H1QhHj59ZSDDcEFDPdcKo/SG2VtEf/W+5nJZTRWqxkVHVa4kar
BRCgix8sYAdSP64fbdO3KkA+BdEMiFPZocOuHovYlBCdQj3VXVPt9lJdKDboYv8EP6MTLiVHUehV
XQSnlUB61asPl2aCGGaTjE6SKfpNljqdARIACVuSRvkoyLoPxDeOSN4ZGZMwk2TE6WASVYUgn37I
QLRQNSy4KndoTPCi1aYhrA7IGIIahUrW6ZBGl2uDV4rhSDO09ANbNtwpuU3FXAljzKDualMvsR2C
N0Fs5eGhKrjRl2x+MGJqKtiYdYkdfs3BBJcvrUCf2LT2mXlNZ/3qVmPH7A773bvrGknV+lJBzvLo
/a4URNG7BKND6J/m867PMZqtlFg7qcXXXsZYktY+zAO564nJGXXcjMPKWSy9hpXYYa6nuKMF1zh5
6jR3KN8k4l0/2bYIILBKkqKqCoukJdcL9hYB5u9FbW0VvZtPSHhVTs6+uUwANsq/pbBwWmMCHsCc
YtOYLepApZhltilEb0PZoPQvmRq2eEQfBPPHVJmcQJNtsUO/UOvfI8widqVwTBbpWxyCvsHs3CCT
nJTCnZKKtxq22bNc/1Am8yGdasxmiVsOTqOrR5+9ShRKn0dAsuy0exWrOJPb2TOeBOhq83o+25Zz
viZGzYpJkXvwi2O5v+6cerkfB95A97bbOUtgNErTg2WJRUDMm8LdmPa2YbwL+V6vWws0se511doM
h6uPznjVqIw6rRaRqoaytlea2e0BrBf74fh+Xc52RrcSxPjSSTcDeRjhDegApgmKYHfaLT7FclJf
ga3DORbvChlfik80YNQdE3uLmJsWmQr0iIWTGWcYo1hUK457//r5uNbDONQolY00jJGqoRfhAq5N
USwUj1K3A/3aD+GPTxhBOqZzW+k2eSHfm+qGt8ux6SZUBWWfzyTucwZ25YnQ8Z3r2Ezw3i6PCvZe
Wy0EkfnvbOOQlRTmatWoq6cUJMx4VAV+Xtn68Fn4q1xDcUXHfG18o3RMDq7Z58zfhXNfSWWuN5ZL
QSnbcPKUU3Ciz2HluwSM48YRSqv/RkDDGVuViEfesC+c3I/twY0HG9zY82ArKoglHR2DOxiY7l7F
G/4I8+bVa9Q9iwr21tiJ227o9WIZCtEzzZOeSo4+vohFx0lHtm1IU1T6DAMtEDv7KeDTi1OISxAP
RfBpQZ0FYiuMMNudHzq8kvWmEZ3FXcx69p0SyC2MKKDrG03vxqVoNcExx8S0Ni6c0216opU0xqvH
yBgbJYG0rmzuk7bcVcPoSVPrqBoPL3/ThWuGiNoDaDw0dr4mLMo0D1Cy9MZCtprpNRR4qymbuchK
ApP3D1iUxqUVE3bsT5NQWFX33qGh0UqabQjPk/wgZ7yF5m0VPB+KyfprDHzXoZ5PAInQrAE8nZmG
STxOYfmzdHFhh/8cTBfpi3nlY3QJCQAw4ImHdRurSO6BGGQNSr43p2+kvjWij1r6KMrv153rtmr8
fTSdHeQolrbWzRSZnbyITtvct7Vok+5Rw9T1dUGbigEEAbxqsCt1CdYe52YUhnjUgDyOQpY2OSdZ
3DbhlQTGe7ZR083CSCc5PM1XWk8DTllxzPdq63X+vyhbblYwVvIYvxkkxWyO/YIKQmK+LEO7z/ri
Oc/wxAZlj5Uq+M8MnUAJ7xIj4wTh7QrmSjhjBY2xTC1JYWfKqXWFH+CzR+FI+5P47XPhph4v6G+2
XbHiZ2CwCGQUF0D4/QBE9/8j7bqW48ax6BexiiQYXxk7KVqSZb+wHJlz5tfvQXvHotDchsf7tFul
Kd8GcRNuOGdS6McFIsLJPNI90ZaONGW7P5he27TxlTQmderLeGrqCqebvlEkx/Gmk+z8Fv/nB+Yd
bEHHtgymBEQndULH/N7z8tDtgs1KPnUIK1OUigiAbREh59kSfFsHdECBDfR60zzWyIALd9wp2H+6
biKbbmYllVFgSZiXqBngpjGedyeEyi5DAmAK++tStg3RIDJ4bCmSNhMMDLGRmz5BNhXVioc6g1Pn
nIR0+xxvEpg0XlaVMM0ylBPCNLJHA9v7ADHsuu7u+kE2XRddy9TAF4UqCWN/mhrNtUpjqNhIP7M2
8Els2HXZNjbYe3n2tmnsK2GMvWE3pMvRw0T7Uh9cQJNYwqzYyBisKfhYz+mNGDwvieJ0Wu9cP+Xm
dZnAXTEM8ZykvVfFCiNHmDXAx5QxLyK2vSs15u66iM37WolgrA1zyiJmtfBQSevkExqodlODknJ+
uS5l2z+vxNCfsTKqdG6mOTIMnAQArYTCSH7VnwvAHWi78fjvSQExhgnajt/fjTGmhYStkKm09knJ
vfRd6GIfucI4ffcH7Z3tS1KRoepANr8Apo8VoYhHE92xxbyTxO9zxeuR8QQwJiUacjyKWgcqKyOy
mrixpOYz53o2zQkrzv+cgXkaK6BTH2UNfmHErlfh6t4Y2suRcsXMsRU/RV8k7D5JCiWZ4KSn25nP
SjSjgGqUyy0wrJAbRCgIZqkN77EbW8XDqpatd4A47xJ3Sb5XBSf72QxrFDFYR3EeHDls2m9M4C4g
Oso/IM14VXcUuZpu0sxP/HcM9RBsercSxab8QWbk8IwYmQXQV5e/JoAvnEhuG7OMBxa4jxKN91m3
lAZ8YSoGOwjB05VxkMs0iGCDqAjGsWy1t86kiTRLaA5z7QAUwM5cc49EmqNIVBfZg5qirmDsHH1B
PKbe23lrBGrTTWgg69reDJJXMgU48Ojo9c40P0coL0eaIFl1IbpE+CZ2HG+2GbxNA7P9QKxCBZ09
9rhUhRR1kB/o8Jb9Q7zklkS+xCJx9OpDU3j6+DEYd6UGQNvIsLMKO5Yfrn+DLY+6/glMtBDzHhgo
jYgYG3xWom+haYEEiXe99DtefGfcLBYZZM3Q2O+8SLGWjTTfVc6v9lZfNbFl+S+9nLkSyJipmOX9
sBCU5+q2e4g04tdiwSlGbHw4aCzRgOwGVi7Y/HvdmesAhU0FOiko34R6sDpSOD03Em2YoilKCKeK
iFRAPSfXq0g0o9AQqLowoqA0nGLV6r+0dv65G2zjJfMMLJ90LyhvdLqdoZfF3xDYsEs4G10HpJ+m
AumdMRAyg56FdBD/KwxKRwV7rrvemb4AlXIX2OFX5fG6Pm5KpPIkDdS1EmsSeaVPwVKjWx8K2i7v
QB6ocaI7TwKj8cKSF2IwQOOHJLebKrOFgfM+Po9XM/qOBiqR0SaXwGh2kbiqpTJOOioXYiImeyMs
smOlmJ/lLAMugAGOBbkfxUM/oWLVm8jVkzJo7KQK0aRbiNUIpAeCBwa3qsFE9bAeCisKmq9z1ocu
WAXVl3pM9lUiPZsxdlSTJbrJK+kYlED3EtGot5VFO2GGY0dy9dkMDSw/9rs2Fp6KXNG/KHis70kU
5xANoNY0nJ9IrZ9ITp7aeEytyBBHaxq03s6DZn4w1VZyUQGobHUEqHafIMQtiXDIhXq3NOWDANdt
y8bYOngO4D8SsPndDfemjgmwDCOUXRlgBLUi4FfG7lI7Rj/aJZ2dohyB0zVo8s88rotbLZ52ZKxK
j+Qt/unk23Wl2gieCJs6Uh5Fw1NCZmcxmlGZ0jaQUK5XOoA9arM16ckNyG8aS826J+xT2s2IWVkC
7vKgd8xG4bjAS2/x/gcwT5milMYokQKsTtTjHrNlliFOlhpxHkwbGz0U/4lIYGAGEgyANN87paVL
SqMWRJRAsTiBDbUH+VOTOcXHpLBaOvCi+9UCmDnB6UosE7qYKeIVTzZy5/c/gclmy6pqJaXCTwB3
+M8QQ3qmHe/LfQ+I3j9wUFvfdX1gxgvLkmCMEq4c06cFqhp28kTfwKEb2wAtV32K4cfPjy49yPsj
Mh5EU+exJyWECiKW7s1HveIRxW0UTd6LYOp4ILnUKwBIg8vTnV2CA02V249nLlOUEyzhPuNNxF8W
Mt5JZNc58mQBcWcfTKi2en3zApRnawgGeyAPer+PxqMaptZ1q6R3895LvpfI2MQi1uKoJjjjoGCN
KLsZY2OvKx/SpXD0klex2MD+eC+NeZdUndG2DXy1VzdWjdf3y7lY4tFe9AyMwif5af4meqEtU0yv
HfhF1f0hw4bHX9WM3v8UJqqW45SHQEmlVmremVbjaA2a/YUHmmFf8snoSDb+50AfgPypqm2L0UDT
KuO0WO147yLiomq1poVwWcvteO7tfqn3+uz/zd2+SaEmtMpbCLw6cOEgJRIX38gmYsWRsh+MzKni
cae1cuJeF3gJ7YWnA+YH/+G7ZxvX2oDEXUimyo8aHYl05sQgi1zSzK6D9oA0zplUdQe+eHcaur1Z
pAdMc6VWJZu2hrkFFEeCJ84vol/ynX7jF0kgq6URxzCRwL3/BmGOFDGdCbDYUUNAsZrW5qTbHgiR
2mBjc8fJOV25C4N6L5CNcrGulSSU1NA3Z9VqKzBGaU9z+VI1p6HlVLQuXCAVhaE0wI3pmoZa+fuz
LVregLi8A/gACspGbw0yr/99oaeQoKignTNUhSiEXWHT6oYI1RBG4PjZV+28n6rHNC93nDu6KCW8
l8J6vbQWZEEOcEd0e2GsjrQhHdu54ZsYPwssEauvmLopd7nKcX6XKQkjmfF+xKwA7xWMvyRPewnA
gsttvV9uKFsg55T032I1cfUtdcb3CRiYHIoeikExqijTYrcbvX6vHQubt3l4SbTFnIvxL404J4ZE
lNCnLX7KiqF3Fvgj7Gp2KEUAsY1d7MyWoP3b9xgjl/E43VAJ3SRAX0RwRFUYVBmzL2Zj2tc/5Zbe
o/V6pnWUJDzM3ut9gBH6ASsIpV8ZX3u5tmSdV9HnSWDyJzEyzTjVhdBPl2eiewa3vUWzk0tleDsC
kzKRLpCqSYCAah6+90Wg2vWQeGpcLBag2mJLK/u7akp5Pa8t57T+ckzS1PS1kC2jFvqtO7rDdwow
gP49xrEFG/Qbv1QDA+3CXuIkxZeR/6wZbwdm/HCiGqMszGXtR/vZTh8jW9pFd8BU6D+pvn4rP4Wu
4QBY4OZXsySxMdLQ2NMdcDZKHgLQZV73/rewLlouZk0cGpla/egqNh7zKSb8KFBc/i11Mj/4cV1f
LwuWjEDGzUSRmAZzgsPPtm4N+/qm2VEUURCPcoLPpt5i3xiD0ihoXdTStKZJiqCA/c14Ysj5c8Kb
OeEJoH9fpRRaNMmjHsOxtMBWVuujWnBylu3LWR2BMW6zwRuOgMseKjq73dPwncLnGt8pqY9RYcOe
N+B+kXLTu1nJY0xdIrUYTzGCjyAM7jSWDkD3LVQcj1n0Wud3mvGt4pHSbKZJa5mM9QdaRKIsyGsk
Jed5TEdO8EKjsNXBsbsRnspjdBCeOEpI48uFy4FWACmOGLrBbqeifoqJeRMuh04LlSEGooz9/D0D
YnXnj8CFdP9PeUy8q/SlquO5qBHvfh1SETB0Otn6gU7I6LwhV6oX147HhDy9FdR6MurSn5RvZXwI
89A2Eh4p3Lb6G8TA55M1mc0mRWMxm0GHclYKQLeL703tXf9q26f4LeDCNU2oZbUDdU3agAXgDGQ3
J30ROQGUJ4XxR9kSoZmbQBUifTyIMiakFPWDkHLhordV7u00jAo0pdToVRxF5+Q7PU67KtNAkUB9
fLA4oTfq3InULZEqqqWKAbpbzBQxcaYFqirF5Q19urgvTvawK79NaNEAUKIDXGbEFUj1itU7kL2g
Wop3z2UJOquKPCoWWaCz1fKBsq0Hzrc5BP6i6JDUSrkbOVuXp2LADcxgooa6N/37ygXnE8lKs2hj
PxOWXasZNvbOnVzkDsFvZeVrOYxjzPIkjw3wpZxXtqpPmOoDsKTdHecK64r13lxccHmAmGHkTWxt
ZuVryYx7jEG9UhCMTJ7vMN+FB5CbUqo95STso865bnH/QxpYCyRNhWGz9JJdqWbmNA4xpFWBVXnT
LvDoVkhe4fJ4gzHbl/cmjLEIzGv1Q1TiaKHyQMqPRDmoHafwvRlBVQyG/XMgxhMmgRGkkwQnpfhj
DbKl2kePAuqCDQZiT3506BVe0N5626xFMmlBMhYzXvsifduMLn1HTcf5rt4bx3HHyyS34rWKSSZN
12hPRGEMvBzlKsZkUewL+k1aNLYetNaiDADa/4hwHYV3jcRJqrY/qIE+Aib+zcsGTFSEU9AAAOys
j0l039q0htBiYLqQ784zRZxn1GX9FkmJaqjAHUPDR0R3672NNzlZwlT6b56e54fKo4O0zUgHqGZn
3Im8h8HmBa4EMnrZEFGM5QYCRdK6cg5EtZIOLw9O1uYepv5ehSk/hEH+SJLUqYSGV4bctsLVD2CU
NpNHVNJnfGP6MnnToObA16D/cZ9vX5fR1hZVlQ6+NfQbYLqgV1Kf7/N3TSjk1oQ2rd5Aj1lXAAOE
qeT31xmBljdONCP0pznYwxSxk+p0hHCi+v/Qmt9i2OobaC7AIdclNfQ03rXgmijt5ox/nQNSH3wk
mnvddW5lQ+rbsViq1yoDMJyUmaE/Z8dFjm3ML3IkbL6cMJCAEqlCe0csJ5mUolrZTedwHu56f9iZ
N9EuwaYeb2VpWymQGoBqSMETmR3ZR0sviNFiZh6Fk13v//BRuGlyK4FMfAXNS1zMBmpPvzQeSGI7
6jP/SOM3FXAli4mo2TTqqGbAP9P1a2h85qAcpJ0mG1EV733R+kudX4lkSw0j0Bt0I0AJRZq/lb38
cegzv5wIzzlvJnwrOYxttUJjmkoP26JHA49Faw9HjFwDqvP8rOE9F7eN7E0eO5cjiCP4tUEG7Cf7
br/UB1B92mDaRZ2yrp3Cl/6qpq5SIEJVkfDsMBnP2OVVGEo1rJoiM9FqReLoAYTKH1Rf8+bd9ClS
LB75z6Y5aOCVN8GYJ8vIxt67rHQcoz4S8FlJ6gHhIDxqUBoBuDwNODGdrvmDlsyWO1mLZGKQuOgN
UFSa2Fdjcgw79daI29frHmvLDjDBARhdooGWjp3fUokQD3EIpSzKytKHQwhwmW7aXxeyfY7fQlgN
KaYG1DENXlfd/MMcUefNeBkJTwJzOU2v58uQSLHfieKxrsYnZLW8HcRNGXC6wL9EpLygf8IssYhB
O7iMvuifMk118qlwtTLwwkFxiqTbC0v12GTJXZql98Miu6Es38il9JqAzVERp6eqi70wq28HNbDx
bxyXJD7oYnk0htnT2+xoLhGnH7KZRGiYSASIhUyJkxlTyUJ9kmblXTl/vjP9PynnU4/JPvugQoYo
o8yGxybjUYsCWHekR2BKxw77P+q8H4pjH94nNWfQclMQxkQBEopOzwUrpxA1cVm0tMlDxBspmh1j
wGyY2CRPwYzViGAKNeu6/m4aiSHB2+i4e3zJ96bfT2M9BkZT+nL40AWFNfXE0qO/qddgHvO3FCb8
DZ1Udo2Aek3bfB+DBguVaGDx8OuNreigGYBeUgDgSwjrPAdQpzelAm9dl+HHugB0Xh0dFlLudIAw
lfFotwt5RN7iDxJyXRLtSKcUlgI2FlOWnJKI36VuOvYduigK8DamuLdQTZztIghiK+vV2ZpV7BkU
lQXAWEdBrToUBLdNQkeeFTfPgsdljD017++nZbJDEU9oobC1fjyUWW+JTf4UAj9CiEJXwVtmAhRQ
JTcPS95ZZpLek2mqLdJSFO9M3Bda/RQK7WuSFIesnu6KQbsFNsdrp2K+N6tf5Dpz2mRyEEV2i54d
gKCEnbzMJo3hZ7XsKrO0H5XM06THRGq9YKk+RbJmabHsjjWIZgftSYoja4iWx6nQTlUogcSg/awr
wrPS67WDvNYVg8q/rm2bARXT6jJmQIFqckGRoRQRqNlk1Alpr0p0Eb9FawDorekruyC0eAF8W7vf
xDFRhmhlK82qhOQfeVAgvw7YhY+5i8Nb/Z31oRhPJE95LecVKv5B2fl03EiYCvEe+LTAONVD4Hqo
097A9Mpfme7b4ahTX9WGpjAwsiWF0y6z+tRN2MBceixoxTUvP9iMDqtLY3xEaCppIouo7IEp3FZE
R410zlEu53LxBl5/QsZByC1pUhPvYF+6mzxgvvxiq45tEtni6y8iWd7YPE83GKeeh1GUkAA79Igw
N0XUfhZisLDFXfb/no1JjsM6nYpEg3qAOgQLyiCQnL4WH6eDdJBAWZs6MEOF88Tn3RiTJycRyJ31
Ak3Ttv3R1YmVT9//P0Nm2/iDouZlGlU1epo/JiN1m1i1lxLYAFPqpPN9NQZWQJ7kMTsVTQ9+44YX
uM5B9yIov2mlzuRFdRKgyWHgs0b7BvEYjLwKGqtO6WcfY9SAabasf8dI3OKQT9cPv/V1dVEW4fwJ
Qc2GsXcz7Kuka6E5SzW7s6ruxTB6+RsRCGSYSkL6ys6z1nlT58vS1H4voN5bij+XAhuf/58M+b3/
IFUzit0MszaE+Rgv4F9pAo4ebtmYjlCBlU6DYlUwetg3RZEbeQER2b0mvQA8Mp8e/+YUv0Wwikga
8KbX9O2iC/WpEgAVHGDQ87qMzR7e6hysrunjiIl0I43w7iTe8H24997KSBSj3ylsnVcWpN+G1e+1
TOZ6hnESutmEhdFBGclpn7HVfEurIrUzYOO/8dN9c0tHPE2HV+vZzK3XshkNB94JEoEyjnxtbkJg
7+T1bs66YzsaO0FvDkUuoiIbt1Yu5seQkEOjctumm0YmodeCOqFhXGBp1om2yPJY0/pW8YTdY7+b
ThQoNrDA9eRHNcbbrFiyORdNP+rFR19JZeJQIORFNlCpyR5M5qDAtQKn/4RNWq/x5YBLu7uV76PJ
9/uQTAwKJSnvlHgu/Waoj0X7lJPRyk3QjnahO8+8GddNa1xJYwJRBAjsLjBwq2bbH3o9eBKabFfk
usv5iFQ7rn1ExupR9yGClOIjtm70BDwaF3BfWmVJPmYuPCO0ks88kNrNvHL1IdlWqtaRkowhRFL+
VkoVlmCMH+tapg9MLKRhzv93xLMBrXIvvZ3S3uzOR6RLyKjnfdTBDCDZjVU8mE7+kSOPc3Xn86/k
EexnECldSn8+dPtIsoj6rJkYq/nFfz1Iu6o4kAoEVgtvvJyjouwzW9V79CdGuL4wvIlBWkGWe6kJ
j3K7OI1a8b4rta9L1cFzS6F9XYQ+/H11TlGLIjRmaFKGjm4k+C3mQf47rnTuMB3Fz0rsCnveIOcl
URgSUF3GGx9QGEDhu2j2D2U0A+aH6izFNY3dXvipDz+KwNGBaSI6idsvThfaeOAFdqK7S3hICyv/
+neu9+2HsJpcGqW2BCPKGs1kvA5q/FgOyo2ahh+Qc5wmjRzjdD5IWv65VrG2GgeLd13VNv3uSj6T
VikyFpAEWoQv83t1jK2wFzhOdlOjVhKYwGZOuTGD2RWT17P+pcGeiNPI030ok2NR1oLVLJl//Uib
kRSwLaD6NemiNDWulVJJ5TCPbYtMUUTLHoFk17mKJ+941GubX24lhokdROzUGbQIsJQ+seTuVVA+
XD/HpnGsBNAPuzpHH6Q9QA3n0JfV4CQNBWakoJhT+W2JZk6lnXcWJlSMXSe0eKojvRdNe5Aae9Em
johNl7Y6DRMlNJBZNAWIDH3JbK3AMOzR1Owg4pFybj4tKWjPf29fZaBT5iQNUkPGUQYP5RKHMo5q
zi/+P8XLvezGfLp+TdvBCKpG8EJQdZTy3t9TlJhStsiodilt9FhH5r6ZgawZgL6lH12dAKsdnNR1
mx50RMUWbkSXo93137CpKqooEUPGvuQFqqgY1FVvTih1GdPN0J5k8FW2iWWmvNnZzdYB8BVUXZEV
SbzAo8QiiToFwHI4T/0AXoFOOmO6lFqYENvwmjsic/zH9tneRFLdXZkBRvdAh6mOpW/K2Usbaiez
i09mEjiGytsX3hIFpCLMioBwVdLZiuIyqOkIWkzM91fIzIZG+ZD1za4QtTvsPKScc20ZBLbNke4S
dEAvZlMWORQKk8Z4ta09pcm9ebk1iprzluFJYbzvPBdDlCWIsBWpbT3p3AqQmlXIYzjbcCBANMT7
Fc1VqoKMDaiTWJjqhGdZpbhGm1tVwXu+bj1SsN2MiA1GVjwR2DdyqffZtBjYPxm8wK8Pyw4D73T6
qzlgoLJ1rhuUTD0ek5lAxQ1AsGHSFurOBJFcD9FiaozKV4zhJlMnutXiB0NnZ9Pg1JPuDHm8XyTT
z2v1UPWBbcTCISXyvkqFYxF2x5EoHimHI0kXy0DYXsho93F/akvZEkuAKgiZk4WVXYamIwymlUc8
UsCNwIuyuK4ZJjQZO4vkveEoi6mHU4Gibjh/VpYvkXQKwn0jIYbwUVU37h/wtIQAYwOtGZOFNR5S
I2y6JARMw3P9YhwomU75LIWW8UFHI7N4EO65OfnG282QDHRP0RNClGdzx1Q3a0FZOgVIyvJBcgoH
rPHZkTaHS0+41x6vK8RWTQAjAr9mdoCXzSpEJUVxXEi5CvYUrw9OQXxbi8AtWTQgZARekz/30wFw
/HZZYeEsSS291CwwQdj5FHBM+nIJVUawQdJMDExPID9mLlYbanSGlAE/xZj2g7wcsMiI7afaBIEC
ruEInJjKCmvxsZkIaN8AE7Jo6msamp+WPLhN+2QnJeaXrBX3ad87kdB+nYZS5ljQVsGObhbRJW3N
vLSgRc7RezQmFTD3Pcoo0tP8MJxpnaPEC/a0rT47ybz7A07cDZ/3TjJ186uIMVWlXmO7W/WKE2h3
nPqhtoNPeB4eANVmLV8GH3tpMqf0tZV3vBPKZGsFqIiaUoVQmnUCgSuwF8Xu/cABHO/sUb5asXKS
5N9nVaBPBAwXim2SaLATc4FcFmmdzpAYn+LkUI8fDI2TTm9+zTcRbEKlZAFAYEXcY12FVpaOFsl+
LgoXVYknhokg8oAnWTOJpjc0+c5olcZuAYJ5L6oCAQyudFtUkeqkXYN+lVJb2hAfxLQ7hvPyUx2y
0AoWNEyXaOAkVpfEvLC11QdWmfgZdIskJYuoelJmK4fcTe7k5/RQg7TzB9xb9DI64CYFVEPuiSK+
jhU8FiAN+wNmaXr+dwEJ6SVwjCTKs0hoP+29UgPlDfDEs6php3XYJ9/oTg2dm1VfumdueeXiLqgs
E2VcDZvu2Cigf18ZUL4o2WiQzIBrFW3DN37SyVnTVSzyswRWjPwHk88XqRcjkrFZNPdTeS7jwEuS
5zq7H6fmiPBla2LhXXfkF1GREcTYqbhgcgT92MCDyzMcrEUurpYD+6VqDSB8KvlO6YyOY6WXo26M
UOZ9FQK3bKn7jl6ecSD4lLR2FP7B5vzlY4SRxDyzZBE12nTG1WUn7aC4yJptYMieAMBJWd44Kezl
cwDSZEwRiLJMIXbYSBRGQ99KeQ7i5BvJG/aZk9vT43/ZuZ3ihhfzL62RyqMob7JEd2LZBL3U1Faf
DZyO1v3AQhhOWHe2svtoL9yFR2kHlBirPi1+GVul+SwB/dB0pntg5brXlWjLQNAIAm2wSEejNUZb
I00vSFgT1RuWe93cGfr40oTZ618IUTCEYoiiolwkvEkrwBskCsK86sndXRMAgzfnIkNtHmUlhXFw
S6cDPG+JAuAbLgDBfhBVq9kX3nSMb7STIVHEL7pvtuM5mS2DB/jn79Mx/kybFECXNDhdVd1F/bgT
hBct/y4FvGbORWZKVWYlh/595csKLUZZS5ZULzI1d64B6ZV+un5P2xKwIkJA0QAfzZhcISj1Apep
emZXyG4uAKyxEnkkCdvX9FsI2/eS5nQQc1UzPb2rrSC7TebPWs2bsdryjdgg++ckbN9LA4LKWJdQ
azpvKadWP1mhi/19S/djEBSnjrlPHjo7cnnKcJ47YqPbWjKjhZE0Jkm96CYMuzkVT+XL5GAUAF0f
1/jUfBBccS8dwJRIf4SXPKcOUn1wpRQ/eKPCl4Xhs7q8fQJGLZM5loWpo98Zu0wgLZQc0N+FOUZP
I2ewAOh66F7MQ75XPNOXHQPzJdw9kk19UtEJxnC0iihMVWGlsckkhSZ2iGEZPVY81O9tFHL89rYE
BYxNhonhMzaXEEjdNUEDm68xMyD1dWmlZHm6bhWbkQj+EUOmhqKjNsUkdF2VpnPchBqUKbovPsWH
4mOG/fT+qfyAVr1zXdq2Aq2kMQpkKElEKuwJes237JTethb2VHbyvvjYAEz7DFEbn7qfwCrf1x7S
NIoV23nGQ/mVi3hAJV2o8uqXMBoEWL8S+8cBaBFAojf6aBzYjUsOdPTjDyLwRZ2C6utKGr3qlbJE
NYZp5xB5kwwkXIC/FU/VffLa3CVA92soiy3wqcl87migzsDJpS4fPYx0RlVTTQujAihJXvCsHHSv
uIuA9yL50oE24hIwWP/r2SRGIBN4BTJneTqZeGWZH1pUVrqMO79D7+fa/TEJYhonKskEiKA5Bgjh
bLVDV7jDhlV/onvd5r8G4mDOxCSHcidiklGE6obSTTuUFsi/NZMToy5f44wQJkipNVDJeuxB4FTV
Scg8Ijua/esRkcS28qo+AMsWWZMnHnnO/RKx4r3sM6nDSkd7AcS4dZ4GIKXQAP9omwARdSPHtLGW
c5JLa0R6is0jnwcmuhkz32yDLUo2ZCnlBLMqXlN8ytDYIPNzm3Dc3GYas5LB+B0gk0YiKAtNb2pv
hBJgR+aXMTwpWc1x2TwHd06N1x+xHPu+lgLVE2qHJmilP1jZzwjd6NjNays8qQ/qYfqS7BrfdFSn
AxNWYFeI2AJvUoVjIGfe8tUvKfJgEfsWqtTidZjETg5IlwoMMajnqDY2yn7wnDtXgRg3I+noUSoz
XCpdk1Bla2r3KWjrI09xyMH8Wed20Vri0x+Q725fL/BxECYBg8aCUOZKXkgxOZvN6KaPCfDqgSK1
+PHesLBeY2UH5RRz14AvK3xni3kTy7iEsg5zYH1C7OAV+xBnc6cP3Qd0wm3qh+Lv6kFFRpa5MmaS
PZ7ZnAfaLj3gm3TGVwjYCwwTcP3h+V+c8tumtCY4C2mn4IGHrBA/w+29sMZbK7pt9ya6P+eaAAVg
B/SM5g2Y+5h3pRN7XN3bNunfP42l6qv03EgrBZnLL/CbcbLzm2qnAX3+uXcMuK/iRrsdeDjp27kM
yLXOtUykMkxMTzE9nshyhjqvQ2lJWxsgRli6pUAfhU/213OZzSx8JYwJ6WPUpGpaQJhZAB4Oo/Ny
vm8NgE3NilOGvG75ZWGb6tpKHGNcRjqphSzDO+sfKkxBRRhYDe51u/dEb0ZxCwbNfcdv5w0rmUwY
b2QF89FiGKBKYb7K4XlLM7WDDqoEaGmr+5GVNm/rZduLrIQygT2OMWFX5zCq6Vv8ONwDshGgSagP
5GeKXjrzoWP7MLEmwYq/Xr/S/6FAyISAkCljZ4FJhpeibpeQholAt395bxkEjJ07OtGRD4C3aSWA
4vxHGhuUhLSpxtw0QTtH3FF0pRQVE/J8/UzbavomhLGJts/STIppVM/VU1xiM6IC0l9kuE1V7zLR
4GT43E/ImEWQRwIGVXCo4iR53X0CsLfei+8NTwSgIBdli/q4Cx+4+oSsVUxzXZMcSVm0T/YSJRA5
Is59JQC6UM6F1+oxczHKAv4pnyucHuWacMY85rofhKiEttB3OJ1OirxZgLul45CY7r5LnqdP1y+T
pzGMbUxVl+pziOMGQWhPIsrbyqnsOT0S3rGYqGb2Ul/lEo5ViJFD+sXSYx6ZEk8EE7pmMYelVQhd
ujLaaixZRs7Z2brkxTv7y996z25ip0qWLoTqffqi302OcZBOKh6YKJDj5ZPv0YX4YhzBR8Ilk9ys
IgP95B+zZneylwDcZ3OA76f42T1cyb74iZ1ijATzJt7/h39+k8Q4kHAEr1I+QRINs6qntpjKi+35
Dt3CHV5A98tocWvJnKtja7vmYoqFJEImxdCjgztCaElfDRi54GeHuLD6j7zXpEzPcWFoQJOh7TO6
CsloZJTVmWJkuMv5UOzrxxgjLJ/EzOqedIoW6oGR1x29cp8qNvlpRIC2afxxRzjrmFTItR/B6GxV
LrUstfgRhvI0aDtFva0ycWdWoTd3wI0aOOK2i+hvh2afY2VYl5jUR/Ad7ST0tQN5XV6j78PeAHAb
+ENzOwWgsHTIHqPYjpEAyECmoEwZXDe36WNXP4QJikDENktVOX/9ebaM2aqrYxE7UQI0msjRbeCC
LXaLkRXDAXETLaD8AXXT1muGoIEBChzMrag68/UjRanEokULo3X1b8TTvQWGrN+UezxNrejA6xxs
aflKHJvAmroyoLw3I0mOE6xeixY4R73rvnyzK7OWwXzXpg3zIK+6wFvuOqBg0Ca0lFv6bYu59szN
fvDgx7bPhMwKgI0KhS2Fgq8ehGUTimScEs2TRWyUpjeq8nD9RPLWM4xoCO4YMKE9F8ZOAViOcQKz
0rz+oDwA5eDVBJC5XTjURIUf6akC1Jkd7uuT6FB4YdTZDu1RPOr78cj1U1t5z/q3MApTkmgEzDx6
eXhiz56A0gXIprV9vB8AbDrZije49b1KcY15urMZAFaiNWa2kSg5qQFeb8BdEY/2ZCtX9AhYCbkl
G6oirE9aS2JUiHRiGSQjGm2veHKf0A7anQbUv+Tdv2bTRDRdC2IijdRhqLXW8aDLu9RqjRcJL2qN
F7I56qMxCjojYBtVCKMTfdDB2eNtj13dz0CDtqPF1jzjGLnjR6V0eJjYm1W39emo5awsIwzmZa6V
RvOCz/1P4pFd4BS7GTj4LvoIP0WvwPOx+6TvedtEZx9+7f6Y9FXq57I0tQlbcYe6RlDTj8KdbOdI
JFO7fgUf7EuLuptTuOGH9gNF+rpusJvJ+vrgTAabS+LQYytWA5lOfku7iTWYQQMLo28ovfMCCe96
meS1KeQiAdYjXpOgCWkwhFiq+yZInWXKOefa9HQannAmiEkUhTCfNU8A4pqB1dLDipg9dvuy4bUr
L8cczwbxJoL5csI4KcKQwHln+/mFAoLEN+d9pAfsnDmcW6L+4kJLMLMJXAVAaGP16r16RmKOjp++
wHFr7SHVlNASpLzZDYu0KwpMtaeJ+CgX5qFTzBux5LFcbn5MXQH8lAnsE4kdHjCGMjci2swX1PSu
TEtrKUyfc8JNP2aCQAYo1xgKZ5NKUQ0JRmBzHV8ToORfadF5psDMX0eLp4WbYRcMGNgmwewMphQY
Y687LU7HXtaRSYxuezs9tTf6I/Gj3ZBahUsXSTiHo26Lvb61QOb6Yr2agPEPgdOU77Qkc8T4WBv/
Ie26lhzHke0XMYLevNJKKql8VZsXRls60Ht+/T3Q3JiiII7QM7sRu70RvTspgIlEIvPkOZq9CN9S
yevD2W66h7l+NdLH3HrQy4XnP1uZK91agDGghgzI9KX/LACkxbG0IH1GXbb/Bq2GQPCW1/wQuvJe
Q380PkxfEdf5zK6bkXVtmrk3AOJpZGOe/yoEUsBpd1TwBstQQYIeikPuNYciXnh7fi5uX+35asn0
m6wiuphOXanPtFHd4eWnegVRG7/Kl+Kr2WvGPXDDht/H6U9LrnaGKd1HRvdt7hfIZfTFAZPTe5CL
fMnLUvTU3CJ2pERelctPmgD2ymEE2KLtaknaV1B4d4dk4bkM74sxPpoWAogtFNQW6dyT+Z489af6
9JeQM4Q8kORD6O1UOeN3bkax9dRSTaDXMOwFSDJLz2MUpZBlOT6Yoc+P1vgUArTX9Q+gyLMxHLST
KR2EOX9Xk9JXs6/VuOMcFo59lrnHAJdKbLY4LGIQ3dO5oOgU7XtX9TNX4Oo6bYU2DdBk3BCAQ1/R
rEA8T0gqQwz9PkMXEWQUhsZ5xW1GG8gagtYS4E+qRn7piDrAwXMPwTo80UdPsGOnrlHPVO0Moq8Q
2Ljjld630t61PcZzprqpjanD/lXTixUpTi2GbinGR1Ge7X7mcgbS2MWes7U5JrZJs5VRLKRxll0N
3+OffZAHgNLuZ9wTYCctMttyeQn2Neofl+/aKnP5Wr0ijAnkRX1r17kT3n9O8WLdYQwSV/3T8J2W
ImYfJVX0LdWd+Vm35T0l3gRZqp9/ivyYc31tuRGknwyAMCEhhyvy8huPede1kKECTkMtPVIgVzUT
TkQ4+z270WsbzJKTyJyzeUFEIHsz0Hwlc4zvqTsD9tnet8EA7mpgFb3lLfbUh78ILIqTbANU4FQH
JI6gHOWmJVuuhmFQsFOpEFmC0urlsqPKGHJoj1r4Sfpv9KoB9KP9zupTDyTjeCx/WrNNdur3P5Cf
3EglgXmV8cKk+MKrCSBZaJSmT6oUZKdT7xSvwoPkym/STne1oAe4f0CzWvsDPb2NJYNcwtJA7Y46
1JU+I8X8DJ06pUG6pPe1UTuVJu2XQQ/KBhLtrebdjoZb5iiFgYZrGxKlbFqUpGEzYMQgDWR9OJlz
29sqpOALvXDbWPK1IeNEX5VGI8bLQE9ugNlCFjEPcKWblZBOTS1kCgppQZ9k2uCX9NEAqh0iyK9F
k95BCvABwgxv+J9BqmPqP/dis4v7CWPHsWNmBYZk0KgJNWB0Q9uo21OYCE9AROt2YkyGrUkiCldN
F9kNAG5uaQ6fKzA4pZnudoWxBzOvnywNiIFmu+sMryxngEe7A4o/sQ3lMFza6WRXRMAkVmdjHvcI
tTSXDMS9vfEbYe1iH5jThmtRqKWyScEdFL9Gk+XLRL1b1IhTaeeZod9/laVkoS6qlSVgTC98q9R9
Wt7JyZfbK9m6gC6WQlONlQ3MymRau8BlqdLC8Fg89GjId3bngQT+Wb6TeJPpW2/KC4NM4WUwwlrW
miQ7k0nRGy97onOd5R5l2ZO2v728jdC7NsbiLfMoE2WhhrGubd14MJxJ443mbR1CTQKuwECco9NT
lxu4VGJTJ0qcBUU32oVQ2MAU+yD7q9rRzSJeDWRrQWtr9O9Xn8vMrGGuhCXD51oglyS90jb+4CSI
aG5jU7pvjQds4plkri91GMW2zEI4+wzZ1fKHOEb27a+06RPrVTHnaZTFwcyN+q9VNY9VYet7AyC/
KRAeVT6SaSuMrc0x50pMSFKJc4u4+dR70U7a5U51NxwoHzwV/at5cwObOwh4PbjuLXAkszQFmpBN
FckJOfNc4BqU31KI3iNAueKAb5Ye+AXxrdChfZhkCQnStjDFkhDAG/IH0B4S0nhhFx84323rnl1b
Ya54zAws0CyD79MGU/oluQetBoYVpHtiT78RQJzuTXB56RRvacybsehmodTjIgukMGihtmdNriHx
TvVW7wxSrn9/M7Ya3papWU9lSr8ZVaBBpTE+ZG8/iC0E1aEZvfQXF9mw6ZYrk8zZbjSCJDHM6SkY
0JI+88iKXwjcBEyG+h0fbruxkwbgwzpQURZec+fX+SqYzPEo17PQJ0HVabYkg9tPAoesyZvC3TZD
1aygaoxzR/9+ZSYJ45mmiUmghIckf2yWr1L07+M8NL8xxIFkD7It7Nfqy0yuzKaDibnzmhYlE4is
cpx94+kJGxb6IxjGxSQH4+yNjiwDg3oJiHii+oA6jEegTrazSAWihXh+IJroW3L/0vbJewLAXlp9
HzHc5nJ+xkYwufgZjPvnfTYtZaEl4MVAWotg4i2ol6h2i/8KBZ7C+29lmgubzB2XGF1riEuUBsk7
6plesssOYuqKP+cH5Rn0o0Cx/awOwr4onKzg5ZxwDiblvDDNHAq5AjtHIpvw0aLy0vmt0HhAuS0o
AGZz8PrGRBKciPVPzRjCukC150xfU1W2+Cs1Qb5n9yrqjLpN9SVn2SsrFyxIM3R/uDo8G5/04gcw
19+QgytUjULoW3zNvy1AYubYYKo21MfA5AGA7fIAFhtJy4VF5gZUrSWK9RxH0sBUQpp6jfYGBY8S
RKd61Xkcj900JsmoT2MS0bDYCjEeTHFbUI9Fq+1z/W05EuiTELtwU99wRmi/SI45BO2eT+6yhcCk
3DGihVFvTFuzQz3NUBgF0UfsbKl3PzUBbyUDuJyD0UFXOROB9hAVW8Cxtoe02uvhFCwRmoB5API0
8U0ohn0uyH5kJK9kklMXihcHEA5z0vxNB8TsEoj66bvq6lmVGcMQK5KQBP1sY2K29PTA8Gu8oWwM
ww+7+FP4UD0XB92nFQqe+29EZySvH8YZ5wsTuRSFBGdbg5KbkD13c+GqYEfgOMFGqgAzUEnHx1Dx
CmTO8QBhnsxccI4J9hoD5Mbdcsw91GXuMcvlih0OGbQ+97wqxNbqVg7APgD6PizFXtYRLfveEfTI
VsbFHmeJk8HSRwsTpdZ+xo5clWrbh9UE3YizoLSfBUpAyef+NVmRAu/6cGdWoHLS5LJsJBxbcTrF
CuZ9jIKzkK3PtLbARHppntJkXqjUzqTYZdU+VWHlTNUciHHNcQmVPi1vbRrjElMYq8Cqqbi0E0Px
o2lCb7GH3LkOskJiTJWtRyQHa3NUuNIwvxcmeYAsBKbHJZskgJqATfkgzOaPQlbuM7J8DUvrJZK6
IO9lUA2Kxy4zcyceBbuOJq9WIK+tpCerU21xqE9gd30Bl5kfS4PdCtYdLgdPkuPTIIu/aj1vbdQt
/daawSA2QebYsmPJcJYOQVIPH7W0fBV64Bd1aLAMsuHlWvP79oHZDJqrT80kTbPYdqisgW9L+zHn
2kNSyb7aPSax7IXjr9umtnJdTL+q55oVsjQWHt8YVtN1NeKPGOTvBYhZaQPIeIv2xhMlWzLveXxp
W4gtWKQSdzIEV/HHZUoohksCOgLT8vWneC/jwtPtBVixYdf65sPioeJOlfZiWzmguX9PWWGJ033h
LHvT11c/gsmk4B1FbhVYNuYrHmpo3SeoRoDxxMGjjDgj2DuPIQauBfDU8nLJzbC0Ms0cs3yRihzg
WmAoP3eufqDYHuU+3B17Vwa2J/J/8rjct9YK1h2D9vgAkmL7NhYwvmpXA3bbK5XTFcNjNUdulkcg
xeFEkK3HvLkyxbZoytIE22gLU+lehyzStKOIV+0g25XDf+du350fC1MYT5JlTAfpGax1P7ov4wHS
T/dAaChgbMYYewD0Pabme2QYdDaJ1w3b+orrlTIORGaAa1KI3/oEzD81AtaA4iYZBs6O0jjIxsm1
GcZZQOAVp9FAZ59b5GegkI/G99tHYdMCHjbnrh4a7Ew6mCU5eI9yTfMNUvaHIVcKMJ2Bm+u2leta
I60ZS5glNWU0BAHXvDz1SMGUDtob0FQ+nFMA1K1QvYqOVJpFlP+gHn8NtaIWQZsEeKKlSQrb2pby
At0uIwPAC1Ocyd1yZx6VQ3iXcFuFV67AGGJcAU/PLIUa2uSPUQPZyTf9sbJm3v5RX75wBMYI4whN
I1udMmI1FlajHJPD/JjvI2cIEp8L/bkClcCWAfk2FfNSQCGyETpShLwdwCngL2b2Ah75ZwznQ26v
jl6Nof4lGSMwglb3I+2VE6DUnPh45Y9QchPpYDNY3GWUYRhHiXQr0QVNmXw9z2xJ+aJrnDrqpgG4
IpTbUDW4atSIJdjJJjGXfPyH2xEQPU2yZnLO7fWoCl3GygpTW4+jQR+sWhR95PWJgXk/1QORoUs+
LQGGrWZ7AXLgPE/MRaxd5aOMZWYDUwMEG3qcSH5sDh5l/gcLC8TnX3t0YOS+chY8wWISPVhN/yjG
T2TQ7Wo07LB/aq29CLFushg+ID+O2mQx5+NyfpvKwB9bKJmK/Yxd0Sxc7Ab0zslkD9KXlEBaPuzs
tk49eVA5Vq/x0pdbwjq0WpA0ERuYbSAa7CqNG4G97aE5hgHu/alxO0xjdjv1oQYe1KuPYfiQT3eS
ByAq98nF8T6VCRaLJIdTWGO51ZSC2csnYsWrzNJQwISKteudO3mrmlsvk0aNCqxWDfpMthfxsdsT
vEtaVxvAUu3mgEv8e1QN3WIgJSBeLNFuN3MXK+kElUIhBCDSeG6Tdw0q6aJROFHznAtvcvFs6oBQ
SbPdSr+FctmFwK7nx6HJ7LoLnSyPT7Uqu0ONCkiRelYR2dHQoj9kTl/yNn/lXEYbAY7q1SHCUc6t
K6HguTPTNAkHEQ1FHVCyqevQRjUWwPe10lmMOfFaoRc9aLtIfo+566BSLV6A2HIE3Eq6jH+JUNCj
t8rqK7VV1mfzhK9kvFg/+m8t7kPKB5W/km8QRwNDB+85fJ2c4ROtLdI8cWWxWoa6rTG15+fvuuEm
uzoQQLhd5YCSRriAeQ/WzRC4tsdkFgm6toJEsMIeZUPlNat/ih6dvcWIRu5aDb5woAsEMAQMwHAv
sc0zv7bOBOAuziCXUMH68kCOPZoSqKOD94/YmCbvoA/3CK1jJ8SPSSBOh1mF2Qato1Y+Jo/lY/rE
SxevZzSZzWei8gRIfAweVDwZ/QhzOEiCqsfskARDYzfETu+tA3D9AY/TTr56Sl6aZQOuHJG+s+gu
pPv4sSrt9DW/B+a9z3bhafGjnbKbjhiXiYFSzQIDL+RnxUTF0w4jD1pFDRJn4vAKkFu54NoR2VgB
xupMHGVh9DvfsOwUiq2pa7qgv8uRDHZwBl6d6xoiQ7cBpSeIWljgXWSZR8HR2hhlImMeNnaSbw2Q
pMX+hOEZ56dWOMJO+4FwRUnoQdDtkN/QX5FfwshFWf3LQOzmHjAij1f53cgaL34ScxEocZFUeNkD
/S8Ix7zFcxD04AN2/3as2wwzdNpaxXCMAXqhy0O/WIPWEvCD+/WIDq5wBy0nXiTbWomOXAp8NxTJ
xpYQMNURT2Cjm/z2IEqv3XF4oJ9zkPcq2lcl1E3x+uPT6V1VkPBJ11aZ8y03ihmX6oxbDiHGlRqo
heXl73ERAaYNyed5Kv10LDlr5S2V2U3S6pkkN/IE7XLpkGQToCja7BVhwUuUNs+IIYloTJhoRMqs
KG226FEuFyq0lY4D5tUN+l5CoeB0fi/RWS7u9bC1NtzdCtA91OaZvmJ1PUh90mVFC4uVina1YdBi
KeTRnFJKhBejQ+qgmtFvISU7MUqPxVQinwjHN/z/iDNX6U7TwN+YxO3v2w689Y6DkjToEg0q434l
EjcaWZuEMn5X9xktZqeKbfO1PGJ459e/nmTBylH3w1PRwvPn6sUY6pCnV+J29uOhOarW5M1mA7W5
mONEG0fywgxz8iurK4mSiGC5lfF8UxCAeh5IaeuutzCljgKECXY7k1U8atW26gqrn0F3IPmoh/jV
98ZbMNrUBJHLbWJsZJwoK6HTAjy0dh1kzGQY26KeZMwjipjZtf9Cei7O9C67KKJxh1M2d/DDHlvZ
xwNigQTShOnCjnh53OxFtXE5brfx4F6viS3rx7mK8NxiTem+1W3he4hwNnjtgFkt4nAfbRuH78Ia
4xNtPohq2s4y0oPZk14xkwZALlXSaDzrML7EjVM/FPz5zY304MIs/bCrM6/oyaw1IcxSMDkYcO4m
P9nlh25HB1a6AD2ZwPT/gB3lqiRJT9rqA9IPvLILHnjk1wifcBgqlZR4VWcL5cEAQWl6X9wX3rhb
0Cgsdlxur+3PqqK0YUC0FxIil5ZDIhXEqLHi8BQGy366g9KNDT/FWJOx57gQ/WjMQwyr/LDFXFGD
VE5TJsJWul+OguCkvuVQAjXx2MpI8HlX/fXI2HlXP+wxtxPg3XOmqMsMJ0ofe290TG/C9WhTCrNW
sc2f8YsKKSrNUTS3OfV3PMTdthP/bZ9NNvHAtkZRG8GVDGqZSUtcOTWdRfjxv20rmz42LSjEgD2a
/Qk6dfvcMwVbf4w/jX7zbTilJ4kHgtt6yKy/49WbXRasmTRYl3nSg9nL7gooQNxXjb3c0/EDcZee
lH3f2bz9vG6VXH5Q9iWvy3kdyQociEZx8aT4TYL+rJOCwTm0xzfarVDBJpQ9Tt9i455AlePOFG1+
pZ33YZnjKihKK5kFlIHTWjvKsfhrSBcQJcsd78RQD2VPDPqcuEQAs0GvmPHgrhNDPdXPcWH06Ci7
Yb4OmLUsUSdWPPO7LNrC3jom7/pbe/evFRCw2yvjLG6uzfSByHAuf+peYvOLlPJ0MDYdaW2BKZLk
pSo1BEmrX8J3EPdQzn9S7uo3EKph7lhy6sesx/AzbyjieiKRWRlzu2RjOVnKqMkgXmn22YGCfBsv
3pEDf4Zu60ZZL5G5UcJh1hW1nBEDtOIHYN3HWAIkMMvv4yz/vOiKczsYbGUCa3OMZ2KMe8rFBivr
UFMt08YXBeV028T2V5OQEVs6iBoxVHB5Zagk6km64KuJoMEXvcKvRJT5oVb2F9XREJQPtKA2fOHY
pVt1dRhWdpl6TQTQRKyib4NLcnIFYGYscA0AG0ufAO0DCqe8IsXmZq4MMnejBZq/cMxFzMdE5Z70
xj6eeZjzrUiirEwwVyJkHy2zk3FFCW1zKOv9osy7lFt52gojQP2ADQSNbXQTmHMWD2Zs5WW1+HmK
QovshIgXo6MfxiD1dVeFcAGeNQW0x5vDH8z4b137a+vMaTMrc55RcKDlRL/ZK3fDne6aL9Fr/ExF
ILmL5ZljTtySS5LQCfly7nNlu2VneEowuuAmR8+VV+fd+n7oC4nARkHzCC+yy7MADVfdGPUJCYbx
S5t+atJJ5A40XTP4IlytjTBOEmcKSWMyLNCdgOqKK70WP+QDHjEFKnYUPU1mJ4AmExootRH8AUvP
Vgwz0DKkglCWeaXrMxKl0ptBHSAEkeyExbVyZ3gkrpLivrUqp/1MZRG1CfPWQRFwu29bx35tnXGf
Wpy6bMzaBeX7GezBgHgKjkHAVWeiVDoFOC9TcDvS8NbLeNC0ELUCgengx+p0rBOrsFsrgWKglOEN
EhfQswXgxbttc6sgCuwx8McUn3ddNRKlUYfaRrdg5H9PaSgFO0op1Bp7HIMtzwXWuqJU0Zy1bsU4
OC4M6sC9IdW4dOAlalQhSSpUE+LeU3Xwt0Hkg7O0rdfN2gbzBcW8Q5+0mUY/SaN9FGKmuSkg2JL6
A3mThNbpknmni4orVnvRqvbVeJCjB+gw20Ilu8XAQy9vnVlgrxEGNQ0TiCwGs0ArF+jyGcep+FkW
L1VrQNaGs61bERcDd7TOaMhAMVIXWz3oqjhKVbWADTkIgwrEVlJQ77uA96TaXMrKDBMZrHypNEtd
YAYCbeP0bUkyV+Fx1WymS+vFMFno2EzxQFQspgenlHJc7qR73ZYc6cRvU3AWxPLBgLuqAiVsJPpm
pu8Es3fq6OtQZrwU5urVC2Z2qiSlAPMPhDw7LYhmU1c1laKcCzTDvpO9YSc9UbwRGT0eG9Z1wsRY
Y5MysS5zvdQURLBuv/ykb3wgc3ZSuTPdLkb+okCDa8/fzOtSIWOY7vbKCzt5yKJFVBBT9n/p0ePt
EEheeuBFkasTzhhiUrMwF0dlTGFohla6NjxiQtPOWsEfhOfbsYRniDlXerFUfaaKi68lxG2M3pYW
1QauwBVTno9cuSKzJuZsCaMsayrpxXO6OeyTQ/KrRyGfAvEKL3+JXP15+dmM9u0F/sM3o4VnOCei
MhOQeyvVK7JIaEYpZR9ESfpqpVHipWNrt/L90Ft7cOCPd5kIJkBp9G9b397eD+NMpJaUhGh9oyp+
Mbe2bAquRlzV9M1p3t82dHXtnDf3wxBzxaa6UPftiFWqxrAjoeUlFq/tv7kWFU0Y66xFyAJnYiFq
M0zTUZBD0biYD3QXtP1RdfoUgUN+tjGEC6GjIAMejuOk180KuroP0yzsD7d8pCbGSF1HPQifVdBJ
dzZI+N4FQP/+oHxIvf7iZcTYY3ymNvo+LyCt648gvKPlbTCJ6q/AC0We4Sjpzgg01Ndi1Y5TEBrf
/pLcxTI+k0WYRIbEDdL7BmRzaBtKr1SpAPOloKATgtr/D71Cul4d5MWaBAAdDsplXCv7oe2rSRV9
cflqhpjhtw5qwh172wwAKytMAMi6FO2eEAFA2Bkvgyt81nbRYbCrHZUAFI/6jv8l1U2nXdlkrtpJ
buOsN9XFL4WhsC0ie7HRQSU53xvdzlrSndCAysB6TI3e10iyEwXykve5C/xIJ3q9ltmKfMr60jY7
v9apyjPEb6SFQrocqbm3pvGY4Z8QV9+L8NOCYJ2rvjp/EbPCz6TXSv9dtphGyRW7s1InESGPBmg9
id6EJfcIEJ2CjMH6GgKpGI5D1L3tSpzFs/XSJe8LUBrrODYyKPf64kE2xeOciUFBJE504JliTkyr
AsYn5eg2E7mxMRZtN73qSOprOP6+vabNQIeWk4UOP1rC7Ei0oAuyBFVUjMNJ38PpcY5mXna9lctA
LJKix/EAxb8vD4PWq6GcFYrodwREzDmo+0C3OduU4bLgykRd5bU4eWtjzJnQ0iaNB7ocmsood92O
5hPkwKu8bJrRwL8k0gz9SjCmCa0MkxnA7BlD0Fm/GsxjRmSwwxzdCSBY6mKXdjypIHrlsEFUW9mk
LrNKlkg7Nn0RTvhSO/WQ3dUQbp8faZ7b2EhFuSjZzbgJLh1gS7Gj13Oa3ZBqvQYhPj/8RfZA/P/I
oKsyOCAnjYDQ5kPSti6JtT0mC83yvCqFGPbKsPc0sbOn6REUAB7JvpsxR1Fh2xZ0TFExkNF3ZcJY
mml9rdUpFNQyvJmrdDrNSfKGezoQuxRkyWLw70+ZZvxtj1V0NGUUKvOolLA2L+reZIHL3rN5ylYW
mIDRoS84S3kG8Bb7BvqvnvGxGuZGtZoFkGMVu/cX1qEVKTbcUU6Uokb8E6zDRpDC9AkSJYjQ4WOx
z6GhkzEO2ML1Qfhmp9VL13EwxtfkZjLaYCsLjPOlhgVZHRH32gy+SpoikM/0T9WT8AaSOyfbKw5w
EyJXRmnrmF1YZt5AvUW0uo0R6fuDGQg2VU+nIzVUvvRPYDjXSANmpUwYQQ1Hb9QZWYP2kD1TBgAo
qNgjhP1gjk9LyftyTPAfwe0TT5mGHAXIbUdp0xpDF6ic3D5eW4+Si01kwn4yN3Gh6ACI6vLk9OMn
U31J68995GeC5Fjkk1iW7pzvb1vdyL8ujDJBJIwzcVFrGDXAnhYd5/RoEB7n2M3900SRAWBDCjac
ih6eLz8JD92jtItOmqfbIriZqeYHPwrf9g9YZAKJ1mM8EjBk+AdYzqjwRv2LjqxbwRQUXM6XrdID
9lAFBRioxUBLy1gzLSEa8MQSAWjojunnzMM4d/jT+qba6g8Lj5HuVwk1McHOeTwfG/HywjATw4Y4
JAl0tGjNCCRcx9rJHfNY7v+kZrRx2VyYYt6SzTymGqmB4406cOG2ZkCq0hU6cIqQyptj3gjStlt+
bCkTyjJ1luQEmEpf1VRXktHnjoQq0IeJOz22kaReLIwJXSQ2m8ooEErSo/AwizvJhJpJG+To1hTg
C6sd6XffeYAM8wuL/+CmH6tkwhiG58xQ0GGbMvOb36j4mnEaj82TDEEcHtZu+xTS21U6D+UxJz2e
Db0YC6Qmo4IRfGCSwTLMS5OpwzHpHTbzbxvsm7zuTWmo0WIHfzDAJk79lWKdy+O4bzAyxEMq0B98
yxhz7MCzOy+jhrBiJKNnkIM4nlLz3jBQf7O8VP6lSs+3YyVnBxXmuCWxkIaZZCKZbDKvSRY/BL77
fzPBHDMBZBtlaQBgakqtY8ogeFoUTi1h+2h9fCPmaCFPrNuhRcmmHpX7sh4CZQRnfv759kKu+2nn
K/rDDHOuukIxa0he4OtEVGy3wTzkMzTtDaC/65P2LEHvN72vWlvt0VkG1e3wLqJQxKuZXhMyMD+D
OWKa0UctkfAzrBfBskHJuHzRHtD+8Eun2zU5MNd65A6xM3iKJ+6g4WO93t6I7UMOckAgwS3cfeys
Yzrri9hgHMM/S+TSSWfzKLwB3YerjwQl507Y9NGVNSaJUMUsUYhM71q5cGsLWJ0y4Tzr6T/i6tyt
TDCBRJDiuegA5vVT4ZRHoR0W1qlBPKnnX1NbQlv9O2cHb68JCk/Mo1GwgLag+dfgI7d9l3DRofTm
6i/lHqSKX/mhkvPNJDZ/EFqxxLAOTroaJLulPqQuSBw/015oWWOQqRm820vkrZCJLHUlFdE8wEsV
8WU20QCVv902sJ2h//3RMIh4uYfCMqoQpEdkju7Hb9lZ2ZSqAMSRTZUP+OgtrkG65PVLf5S1yUpg
EM25pwLjFqVjuu1nclce4x10FgxO5LwmFaAnfbVCJuBInWi2tQmD5IgX8In4lrfcKyccbAjuid9D
J/p0e083A+nKIBNaTMOaFNkEpUOpgRnDJAcJegSWziFr4bkG8/gQtEZrJwWuQVBatlBpXJan2+vg
WWBCRhFpeh7SGokyN2/qojyAguZ/ikpAclw6wzLVemSYOE9JBKKD+UVoeLOvZz6Xf45KEgukW6Qk
bdrcQi7cjsdBFU5VeBQHvLQtiPrm3wgGraq5c4z0WVC+xcv9RJ7k6l2NS1eHPGNFUteIZq+sJ0eT
UHGTS0fN5Hd8ZNesHiz5oQ/DT5o6f1oi8R6yx34WEbsvcwyTNrtprGxlUHkefTUxeOnR55bx6ggp
7ViYiwIHo51FQHp2E64p1U8PPMJAjgecw+HKUN1q5UBiAZ+nfNeF2K0UHpyVc1bO0WJloWwsbelL
HE5d+gI1EujlfTIlngbvZir/cSDPEWJlpJpyVe4jJE8QPT+OnXyU1fxukOQTGfgUkptvr5UxJtzI
2pLVCUi8Ed/k37QEAcbjBtKOYK/3xJzjCrztY0KNQbIqtQgqwpKx6wQD8yifewByb8eBa3QM429M
qJEivZ8mjeZKmT++909QJ/sEUgHhV/d78qrn5Rdy+NTGSNdtu7fzCYlV0xLksa/0EJ9NywS30MHJ
L4yA4X9TLbRcSOcthMdevfmYXX07JhzV2ljWIU0KjbK4V4TpUNTLI8miXSbqL4RI+9sLvMZ2XG7s
GUO/ckywHoplQz9fV7vqQTylruC0EB8NyI4PNtpenApqMBFs7hBju4y19RzPba42uNunyqtEdV+Q
Z1UXnKVa7LgNOR+PZ43xzKxWpkqvkW922k+5fG6zN9JGgHLtYwxic7ZRxi+/DvGmhBqnAqw2O19k
pmOnxjOaoDFYxM8pvOCg7QYRJ9R1MNrgcextn7oPe0wKUxdSKU16S6tIlD6EToxmpSMXqCSBIhND
o90vLJJHE7QdjD+sMt9vaBNSaam8ANcR7fLyk2bEPNTF9sXyYYL5aKGC21ihSJJujGVHreZ3S00f
aqfRM8VpZ81Njea+KkG5AWT17vau8jaVCTLyAB0UYwL6QVhCr8sXV+jVu0L+dNvK9pFTKQcf5gqV
qxHUMEr6KG/pEj+OnATCUf9PjtzmxfNhjB0Nk41YKHQDh6A3oJFk9e9RbxzGcLmr6oyTDm5u38oU
U/RI50IVhQWmrAFV6BxYTSu3ZzXgbN9mTF6ZoUdxFbGyLGwjDEvTkiadfxwD4odfqpcSVTHyW7fp
SF9ogJyy3+nPHNObEWVlmnmpYK430ZscXYz+QIG443P1Y8Kfikufzp3o0CkxdDH4gZO3tcxxD9uu
y4cKt0KjPM7TfVPfpfILZ3GbWcNqcczhFgZ5lNESB5ZwwE1gnd9h/38T/EFbZtOaBjob8CDqJmhn
Lr9iu5Au7yIcAnA4dceVNRP3Di9cbm7fyhizfWmnGnoDElBfgUBNmRhOmB3L8MvtDdwMjisjzP7V
yzLFPWW4IV3szm27m/XyP10zKxtMdJxUPUrB102bS+krhB3vqD4K9EMoMypfTWu7UAZcsAVkMgC8
LLq9GVWxaHokktJD9C1+NAE6nyNH/da8AmHkJw5w9bEbL3ZCddAy19iXGATjZSg047m6Wlc/gnkD
irIy9ATMIL5wB4RDnNjhVwmHjvLzxz75Dr0kjIDMNlJ205fveq484qbzrOzT37eKN5YSL4mJiX4/
aYkTRbKj1Y8t4aGNOFZYFU20uqDI3iCqifNDqi9O1D5EOfFuu+h28QikdwDeIQcDpP9yLUmugmQS
XxXlKjNAoTFQntXX7DiBKnnczSLPXTcXtTLHnLsl0dJsKBG2Br/UQdfmlId2spXWAa83QqWcgfnE
LhWbP73Ps0z/fvXRUD/GoCmKc+CJ0+4HvfltdtqXGLzJnBxz8zJarZA5kLiGom4y0V+zIshZi6gV
C++DsitS9BCzB5E3/M9bFpOhVLGK+j4wzX4zHBrQfpL8Xgl/3XaSzTi2WhJz3qKItMh98NGICNbP
BHwfXNqrzaRkZYI5UpWhdFFR0WeVOrllV7gN4GkYnLEXlddE27yyP0yx75t81NRiQJnb75cumMTa
NrIjEjO7LfNd3fDI2s4H6CpYrcwxOZDcpaBeB+YacC+7K+3mFczOAGOS7wlQAN3i8eVGt9PJlUkm
H6qhtCONC9iaOpey88dOuCd3VkCFOBVOLOZ8tzPH0OpUSZoqQXQD90ETho86+WlI0UEaPqGGtrvt
g9t4kdWimMiRF2ZTTjM6E43bY2g7J4fJjZ32ZEFm1DLco2nZM6gU+KxQnBPGsn5oYB5ppQauaWQY
vAmhWK1Lbjo+3V4fzwoTNvQlnIxMwUYKMUAo6kHOW9fkyWJzDvKZC2n1tdKO9G1FT9ncRd4ySPtE
7f3b6/gH5wNCD9xhG6Nh05TmsVhp/y2N23a/D2OMp4OxyFDVDsZwyuxYfBnMybXmzpY7Xv92u95E
9br+f13MRQkkai92GTAF0sv4u8IpbgNz3+0G8BUg3Qo/gwZ/x+uPbQcPE0ST0G4Ha8j5UKw+mFII
eSfNOMn6kw6nr6laGcZSivcFjOB8BOLmdq7MMYE+1CqzJNCj8KtegVjBgyQ+5/OL1BQux0nod7kK
iitDTLiXwxBVXHqjxPvxPDBcAg3S/rCC0rf2vBi1ebTAuySBy5KOLNK/X22iRgajbkSsyswUza7r
0dOrRbOnuuY8ROmvvl7VhyHmDJtjiFJdidZfg2bjjAFbu8lzMCdXIbRSDTHGRO3yPin5fpEnHv0p
b5FMHpDkoQhxTuQBShR7OSAv7YRiWqNxErjNCLLaS8ZDqixNO035P9KuY7ttZAt+Ec5BDltEgqRy
tDc4lm0h54yvf9X0jAU1MWzPvJV2uuzGTX1DFbKboGtsQ/qajw0jf9puja1EULoh9/k0ijp0A+gc
GCkWAhDj5V5t97FZBicSp/aNtVLKuD2DatouiRoIaUKy4ABbnQEWiabgvhdvGWq/bV+/FcSgcoEU
FITJ0p+OZmRW/twcQVFCkOUCe7CG97j3QJviZFeswQLGVzMoNzmTfYyODOsFgKyqhQitOUYe8A+e
6uNolHsstCgfhxC63zqSq1rLLkZPCvy4ZKqyeeIAl89ICDbTuA81oZmI+alQBC6DVRdD4kwhmL7D
ysp10RKGBE8/JjPb5rcj6BdYwEIQOL2MV15ErgZhCMicu3SjvU5+c1M9JHZ3WO7JuwW8acXXaB/a
LMSaTcU0APIrKQQOiAY5Aw66kuUjnvcNmLGWOTK1IbZz/o2hmJu1lw8xtP7LWV1Nih6RxZbP+5zs
GLPpJFeiKBsYhDGojRIn4veBJ+04R/A4j50Eb3+u3xdHq7wiFY08kcGhobob6i9j/FMHA12SsKDK
tmd2VuehFD/XeS3jYuhFLXTzTaHluoVl8NpSxkJ0wACZ+IqUqE40affowD6DkDIztbzEVFsINttw
TGQr5MvQr5E0WQnXRWYUhfuSq71yqlmP002jAU0T8L5VULzTS8hNPlV10GGLglO4wgbduVsWhuJg
pmSvY8/P1GsWC9r2d/iQSAWMZQi0qZ/QFk6a+bUugeU2RdPdko/HiD17s63GH8Ko0JHKC8/pAsbk
//1I/qZL/bhJei25aMcBZSD4u1DpvD5T3InLGCsTm6qF7hG2hBC4FZ1+eWBgrxF5QpyVHHvQSoGh
FQ2cwBInT/wyjuZPLHjbog3mMx+pTDda3cQYntpMete/gHzdldMLkroeUtJk5XYDFiZbL7KF3p2/
dPssA6FW6Y47pBi1wcoPt/R0LZfKZkpt0QyejDQB2KW34l1/FfjVIZDMWDZjAAHBYxy0xFNf2LNA
RCHpJE5EARoYLAJmdOjNh0nohoAn2NDqEn3lUvUl4bz0KQ+kxJQ5/jGRVSa0HXERl0QSXVvdclnN
ggE6DPK0Jf0LEH5MZm51p/58CxpZiylxS3vXh6RSYiMcUOGtQgFIuz6h8OOAwG4KZukBebi8Jagv
7ALc5uT5WiilTBOvJWLd4gU17stnLBTbMbDBCstYzORZiqzJKd3QrTWzL3acywhwrCumFCrIZr0K
R8juXPLgyJBRBkeiSYTCJbTzF4Y81gXTbi8fo2XOUK0Yrd4BPY4V77VrA0zaCHYZKqtq6UyslvNW
ZF3fL+X9BEUHBBtpBWDjxEsjwUqRo4cRQIREAMFpWM8MTNy/dfmol0+K7enPyhsOYt9gMx55USzh
QkGbBhRzkTVqzFCeM3ziMY6aoUPHBoXj2WlbE9voaQZYRM4B17Krqeb8YCxAnqw81rzRVgr2ca0i
TyXP4dD0wPOBF1YUkCZZGeYp25HV09gKk2shVBahVXylAzaOFCWfJjwLMkdIvZzZKd32q387N5Gn
PM0gyq3anZwbCGSfeWuxU8WMG+ychI5qzy5IuZP+GFo8dtJZToclm/I5OafUU4iZYzePZKvPGqDj
1Wa0qDYOy5LFUkrK1RSDVFUCgY7WgQtapcCobZmJH/nu/+y1Ab/7WfExTCw1jQA8f8JqVtWA4kMp
MndOuFJeAIgE57KhsVSEcimKHoKTIkM/CCXlY9hodmCELnb8ZTPjuJBh1Zvl1rVCUs6kH4VqzIim
BFeNCAaocTaLR/JUjWzRz7FNfjO9z70nOcAib83LJ2VYHD0dOaAn+8uRpfIXoT0IADTmOP+yjH9I
bX6bwqmOuQ66GUhQAZ/96/MlndV8ie86YJ3Gj8Ao8MPXujDjG9YW82a7bXWt9PBiLBkEbhyBt+YJ
Wl1gckVixgmKRGlh9YD8T6ND7WpCa7fDZFfdM+PUDKWl231LlxllOMKZVTyHGedYt3seE6gjipqS
stOrubUqg+/tMBm8aE5nq18UO45l1hjd5icGsQQeIToSW3oLLYtrbH+CHMbl2xRNq5S7xehjb6aL
9PPyiTc9Afg2JANr6nhCU1Y6TpgeSluUCeI4cNTxnm9FhiZtSpBl8BeJwHUSaSg9TMMbytTgAags
DxIuqptY8FQsCVQEyoHuXcgpkYBFy4YHodAgSD/+wz2tTkEFoBgFiF8zr9n0EnTfpSK1LwvYrBBh
tPD3PZFTrgxO58q65woYHLdbXFCH7ECFXTkkB2v9bB8EFhNliXVvRAlXEmUjXowggYceXNWrHgmB
iHYv36DqvMvgt0K7dC6fcVsguPsk5EHnVOYFqmCJ0iLsTFpgLulrEH/7vwTQnpFr+1GvYnjlrheO
ohB9BRx7znL95FOfBTb59yloz4gG9tTENU4h3s1WB7rD3NKc+YYA+RK2XZkxJHbOQwKtEFfyKPWe
05AXZgkmSrDRySbeiJ7sS7xPkMFaua+72Ja+RX6JTxY4/L12G7cW8E5Yx96aMwR8DJbdBW0Dbg/m
XegSWTpROTxJAI1tG91yA1SZxVbSGoQgIsZE2+u+QV1n0tCavvxpt+1jJZ+K74U+ccsspoKrG7yd
axWsfJTeCy6wukUES6fxOoBoxwxF+Gm9/wEmvZ0SYSNMrO8Zv2Qz01BkQ8KvIcTklN3UMdf1sY4y
Cn9ajORkmKr3XTUDbUfGesiSfDY4rN2zbakYKsLILOgF6NCULZGmVKRRDpa83lwq1QoSoTXHutqp
lfJw+YzkCGc6rnwIo5wRQISmsQYioJsBf8WUokPZ9K+8PrCukqRJl+RQV5lMeTYUAZzejGpn7sR7
1QJXq9u9hZVbHOIYPWvAN0xWJpsi9uZvI+//Oye59JULzHmpKLCejOb19KArt4n0pdEYZSrWVVIR
NsMOBpcGRISQWhNw27vQzZkJw3a+tvpilHkoaaL/VUj04/v5Gfj/+T7wQy/248fiurvrPGRsrMYJ
UyqVBo+FHIC2C98Pjcp37TU+9E/lEwa5vepbDPR2bKNhK3J3+ZuRk1zQGXpARZHKGrPyuNAEczY2
Mlh7aUHLWyqA4Me7YuorbNp2aGVeFrsZvD4umG5wFE2ErSEidm6/Rqpo1VnPUEaWBPGzMmZaCeLw
BYEF4zceKm+7/1cX6XEU5JTaXCSIj1ivsqUeZJPG9SKr9uWb2i5GqFie1nhjAyIVWFEtMliIIRGr
Vs3s1nCHB0KWNVgauK3DxARsiozC7GXBm95kJZe6wEnSOFkesPo0pTLGUbCZNCWmph/i5a3n3/r5
UHGsAcFN616JJMnCyoEEWctXkoqoCNV76HJj3436XhtZ6Fvb0Y+M/Ro8kNx0etIhCNJ4jHp0oGLA
XyI9bC1ZPET2ABj2xRkbhw0LLZLbOrMzXZRF0QBU8xmBUJiqapdJCHMFZraBBvioR65k9oDgiCw1
9QhFE2pLmStgUGsAB5xDiFpYcNHEO57/CEVXdEMgsLCUg8HLPVMHgsHUtOj/5DMa3jUqCY2w44Xi
oKOJf1mFti8a4v4SSDcuomEQuYggK4Tvmc8781cB6MmtjV0AQjPHPiBTINXw40O8I9MF6V0IeMV9
bLxiAM5d7nO/qEKspfBmyGS/+YdP+3FIylBKJchyLQL6U16UA6j1JjsJJnmvtf2tOCmJZQwtKO1K
TwuDb1GHWtTEzQc1FbHO1WSHJOwXO5Tz93AO3+umxNpkVtvTqKHJPDWeUgMlMsxZ5ArbtYHVl6FM
DbU5XRtT/GgyttfJVgF26GBHIJ7kAAOxLHq17Q8DniX0tIGlfAZ5m5TKwCckzVMAOuM0vv4tBYFW
asWzCz6NP+kAbFrcSiKVdS2d3KlcghQ3OhZ+eiAUvR9waizL2hwkEVfSqNyLL6JBBlkGmp073fsF
+w5uQ2xDkfomZ/cmI25vusqVPCrXWvIZcCNBJLizxL/qRnTfJEhk0z7qzP9iwytJVMqV5KOAtBXQ
Y7/gwARxTX32R1TRW53V9V1S2VfYzYmq9gnq0zTYGZOXknWNlEccel3X9JbgqmkPJe8MyesYuJcv
cMvpgjoFQN8GWE7PwATLMCuDkkytAgwTROjd9NTxGNTqO0yeoxM729KELv1lmZvmthZKqYecV1m/
FKhGCID04MAAFt4BLWifXQPrzAZ2sHNZ3lauAEZDWVQAiCoDXvlz4A5rKW7BcoxrzH9ykadxgQN+
k2PFe6X6ntWZxVWs8sfWl5ORDMtAMMTLkcb4A6lE1osaQssUPal6YQtY/kZx//K5yDXRAXMlhAb2
S+M6kFC5xd509xxju0Sv9zl/JY/M+v6Wyq8FURfYIyMZ5gAXiKW8T/tIf7KUt5XzYxwDsPAqYXim
BzPSKE0qtYSvApWfMybLoW2F+1lovnBNXJlKYBwqoWwZV7n1vRRkPqJ8ouGmVQRA6FOWKLC0BSA3
ylPOuV3KKmuwZFCRGEAKAZ9Wk+pysW4Jyl7pv8sNkwty6/rWJ6FCp9GPoVRXPRn8+MWHwX8lfBjY
OiegnaEXKe5oN2angTqVFUc361dr4VRUi8asHjQAdLsB6NhfgRZvt08YrnlW4ZW7Q+j1kB2Y07Xg
xLfTMzoNYKljbW1vPa0w1MNjEEkBNQi9lzWUYxhiwx9wl5loqd2jxlr03XRfawlUBGiNMAOHKbKT
xEe6AChwAFAqhS2bAiCR9AOwyApGYYF1JioQLCEm39qOBw19MVhBDbp1jdWG2HImKri0fgEenY0G
dxLY4LhSkN2q3RkA3pfl5374ISwMQ9uc5MHYIJwiINzBZE3rJ85RaiH0M5D4n3ka2lMiXC2pbmWJ
XJsjQPHyoLqrhemgyfnjWBjHGnmoljV3baTaFZCfily1olrZLXn6noEPgRERNwsdiIQgp+BVjIYp
xI5X7zxMb/YAmZ8EV+1HdxlUkO4abts0wGsNW7MoK3+cw/tSDgcTd7brxuVQTrEFhMGrTFa9tlxY
v+jM/yIvRSGQBxYVQNh4ifpFVcfPY6RpsTe5wzEHHcOwX6wG9cfYZu6Ys2QRPVmdvtXwoE4m3QDg
EHjnT3l3cR0CnZP9NjnvrOJcCqxUNhRpA2IrCMeBC1Ip9j6vDMsOFgrsWDmtDBd/Quxy/sAgklUR
Q7ogdkfdiNJCva2WuFWqxCNlCwIRUP8czM4s/dJO7ph3eub5iTTQyOB1jZL6GY+kIDfaOCZZ4umD
PWCwKbKam3g/HAxLuuvt4Xl57rx/3189CTWwlg84eFQTKF+cRDVKy8sQe5kf71qMIUf2d8zbO6ha
e/8a7IiSRSko8CVbtQ4MA+umYCACILvCoh3avsKP01BqOfJqlUqRHHviLJt58Cz2lRmVCyszJTH4
U0pFHYR6TuAykXHLXey1TuCBY0g66P6yH+3xRzP9AVfiWWZKxOmSCLIVTE0gW/xsbIA6Sduo6WHY
2tOQvMXCVyG8DQT0FwC3NAimMrPGGLfMGzS/2CkH2ShmKalIIuoAa2lCSOxeB7u+zrCBJ/+QGpO3
U9f4cTk/PQ+Up+P9Fkb36LRKKsDP1cZe/kyUvrYw5kum+UAa5zRgMGJXO86yH0oidaFzq2bhwENi
Zy/gkemfppfwSfSVu9BDcQeMsYvVuuXVsEMRwwkxJNVchTdiaC63yTF/6UubcQNELc/06eO66SGH
rNaaquia2EufwS2HTu9ymN5ST/anvWApVrbXvsRYC2eJJe7rkljKvVXFiBVSA9dQfVcejO8gvsBA
Y+BmI7BrOiR+TIGb5rk6J+Vs8l4qlKqDQAnPfGwz76sfmJABLmqLFXgLYIO9T/rMrMLGtv18KBjl
dzpdSmq5wPXy+3SX7mU/9yUnYiLunz2SKa2inI/Op1ypqhATiaWdD7MdEaSl+qFV7/nCZ6gM6yop
F2SkKTfpRIVboNdaQOjV91iXAnKiYQl3ZWwic/4m7ljtHZZUKqcNOmOp2jxNvLx7a5SnaewtIWEt
/Wx615WW0M4nqOKZT+Bd9asCaL0C2Af5G1JtzdBMZ/X7RIYvoJtHQTsvalzjSMmxflb3/TV3EG7k
u/rZCG3poXXSa8VNnVw2dfQq9PhJA5eBi6lGDB6B9pj095mbu4wLoBtLWRuLvFLh2857LKfb4T47
gPzU/CVNYXkBYnQXvMCpNLxK5QSjFriYBLN5r+6R4njVA3evHweLjKv3b9nXlgEXeF5n/GwodNMJ
aGA62k44n7Gb0LnAF47swF32kvWQ/IG7ZyitSHmdoRskoRwhTuwET+kOcyO6YfavuS+oQ1FORhmX
ohdnXKPsBY2JFuTOcBqn9AH4DFyPPyB1ZGkJ5W5EZVBTVOJjj+x3Lwic7RXSYUvYqy5/YH6zs2EP
6niUv1G0sMaK4cmHdn7hDjsSJKPdH2SkjKh0MtiVPi7pJIoc8dZkzp4k3e0Vd63bBAescJqfrLSb
ERxojqtO7XJx0iBuqBIrFO5GSbQW4yos7lPAgeWhcW90rGnb88fj59ukkbTzPhILhUTeUsAujDl+
a77U+HqgqJzNEUsNmYmr/YPV/PNGLCWYynymVg7rsoDgEa2l6lF08EA+EM+mgVwx2dUub4JI0mEE
K0Z+Q0NrL4Eo1IIMqVWwl/fkuVgmqC2Z8hf1B1iX0LDM7UZ3kicmhj7j69IvOEMNJ0VUYZW8x88W
V5iTi4z90N1IRxCDPuk2uqXprihOP4FjbiMyfOsJ1nSly1iM4XJFgfi6/y4138eeMQrGuljK6XQD
eIELHWzH/LIDNCbGQSvs/GamULCA3ZiaQ7kbQ8UoXakCA1f2JMGcLREwzcjVc0v1q/f4mPrFdXOf
uizz3H6Df2QDEuV4Oq5VwjKcYu8XTF9kzT3wFYE770/eoFrMBzHD/UhUilMvsQTq2vpvt4onMaBZ
Q28Bl7q+G3cco2bHCoYSle1UQ2pEgUTixp3SWzL4atOn1Opd7o7zRh8TLDvWXDxLJE0SFuhzlycK
rlS/uoKL9ZddtQNl2TfCcMfuq5zebxcSDPr5GjdB0osCrL8IPV2Ldiq41cTojVABT+JTINwGAKCo
038PePrZ18kkgK6ML+hjA7U5yBXvJF+/Sh5h6DZgdu+bnXRneO3tH7SIGQYvU0+qNm/rtOnwNYUb
AiqJla19eiXfaB6ZFYgcZOreZd/KcHAyldzogP5WQ5IFyF6DydNh1zgtWHKZZsHINugRxzzlgkDp
T2raHNNd64U/+RvuisDca19Yg8jEpi9pDOVrIjUGrF0LYZHSH9VMcoMZIM797JYRt+NYG7esAoRM
uRhlrCpVIk+A5abwxWcCZk5A4bQIrLJkwoO1o84USPmYrAN0DSfDx4wWgAJh8vlPFHewnBpaxb7f
iYwocXrDXLpPyscYccVpUQgl6VBYrBfTMOU9MisTb2HJ/bUSNjnNYg4L6uZmi5qZw2z6MEIV3YbM
srlJixzfVL3qHcDggT/NTK84K9yPHuHmgkcfMNyZA2AZDy9ftHtbsEob8P+3wo/LNrOpXgYPoHIR
Rd2z3k+WzMES8/jeHQCKCv5NkFIQhIem2r/U8/fLsrad7UoY9a2bpReXiOQ+rYMllr38jSTPjaOb
0Gw3wN4Ys7y16YNWEqmv3aCtl2ZThedVdVVwgpfkjcs41KY3+BBBQ+3J/DRJBSnZ/QIQJQhdga04
mlfa6QMrXm2+31bCqJxVaauCz3RoDlIpK5zBjypLfm38v2eiwoWSiXmvBsQoAZTFmVh+2KMEZ+om
f2TP0m1aw+pMVJwYoyKLkhYqWFfatZqVlVnHkWYq6ngQNYP14GYovE4FCTAgBZGErRgv+Do/V66C
uV83vOpdjFY4HflmtzyQwGLXYCU3m3Xk1TGp/FSoh5mvavK4+rVFbC9vvA9KBVt8Y0WozTrOShS5
8VW0lwdJWpISWq9kANurgzozh8p4SCceNQVdP8gxCJ+qJmDh+DOsTaeCRzBkRliRqp8Ottmq+94m
jMoCS/0pBxLn9V/lMMUANmL7oJTvssrAjD7nVyC50ur2KJ+BSYuhbEbYWOv0zzqeaJFbvRSH/E44
KFg8x+Rsvp+vM1fEUr+teOEtUtNDcJ3suT1KYFAczONXVn/D3aqh+e9RvT7/OhptpWqmVGxSdMaw
+qbnTr04AtDEIrsDf7fJSxanuIPHmh3ejtIfd0KDD1WN3hciNnugvLOjWul+4E0V/XsOoFtaYkZ7
Vn38fDCCOiflgnpN+CuZI7GCvK4mvzsqN1j9d+ufnFXbAlYvLPWAnucJoXzeZVesYjnz2JRrark5
hilBFUYrve585TB0gOUyMfdFCHngJh70fMeIJ+R/niUoq6umHJQwhH8lfITdJTxUN+DruDe+Vt/I
5GH/tnxhyGM4RIPyS1kZRq0+lij6+oEHeqjIBNzAfXlFaATJ3Ev6HVDAPogKWJ+YJZjyUmHJh+jR
54kXJKWTAquCB2OJcptn71WkWZdPyYgx9CanWI9qZqCY7E0NppW+zqWxy3rDCprMvSzofHqY0lvK
RQm9riQ88YEgT49u40P9tTsuR/0bmmnXYmViPsKJBbO0u+eiNZNrEmwwTsriCGI4SoPyYVG1jEIr
IAKMcWjm2jGpQzPgmWOJlx0+IK8/Bxq0KpU2gVPGi+uUTA/Hyh0OSwX2FsHqLKG0xh0LkY8lk0qB
ApR4NEOEzKr8ymWvWSEydOXUU/hnC9Rp0AZF08DuV+ITkuX8JjLnp9ITrfGe7K8vnnoD2lyUsY3E
TL+oh/jG8P/bo+i3D9BpDisxnuWaI30IMGTpnuxwoSmFJvh9JtR6BPTrEFmAVHZZdS/bCNgTP3/M
UE0x8dyigCZLBnofY4WqaynbnD5PZmhoLBZY1nek/E4nJ1pYpj36Z1NgKaBH6OeY8dhjiaA8TCwp
YsIR911FuVXVmtml3uU72y7Jrb4UlfIkddFNMmlXq3cYf0KYQiRGqzxHRW4+sFqOp+3ZS5pJORdx
RK+TR1BCAXBE3BeAxYcchCBfcj6r8MAIfuCc/6wPeVdOBVAqfglTwQF1pd+qD6T5CHR4r7tiJRmX
fRaWxT7La1ujzssYXyseO1ORnqR8p1Wizfhgm82bjw9GLyjX4SSpBqnAJf50JEUi8J2iTCTuWKCv
rONQCUzdKdEwka50xL2piWQO5Tu25BnHYWj46RuuMv1cmYtBH4ijUB4L/VHVWQRC2/WS1X2RX7CS
wEViNwekATtaUPDFIh2L6C0CgmH3UoGnS9mXNm8mqS2Npt5h4oflDBkRVT81kFa/IFJVjuManPGU
e2Itr7F/rXpLux6rjd/6KwD3Iy9zlH0rmPWPLHQ7j43ttT17t7oJyptMRpEkKvmgo1X4ZQuoKTuz
/QCZ9+Dwg6m9Z7vmDogmjHD0Dy5GUmSFrJsJZ+XGIpGSxJCIiwk8OGZrAorvYhHA6spikpJspZ8q
AAgAe6FvQDDz8SL3rYLJSdJylPG5yysEQrN6PtX//PjlP9jjWh5lJkEgy3lYo5cyLAvYeDh3yO/F
KdwPKbLdEdTEwuzJCvLukGeixW6fVcP2niBtISQPZdxgX4v4gnjHvUWYZeic2U793id76nzIiLCb
KqQC//NvgZT/VsQly/VCIJmFBKgrXwDwD6HIEm/0x8mqfXmX3vQ7bIn5l295K7Sv5VKuPCvqWdZH
yM2NNnK6pX2XZeW6FlrsS05sOj/yzegwtRJHz5FwXBeDY2z5pUPDIzAHfNIi549gocDq1OWznVjT
LkmjEsKpFyIl0mGXwZW67GRMbgh2CSJTDqMyBK6j/768pz9qt2FC424OzKhYudDJwoqGDczPznFu
wCdfNYQM8wHw/MmP1sRqoDMAGwSAzUCTPTZHgPI5sVO9EBK02Zewx3A9u3UPsvTKYjsp8iHP7mL1
gygftaCaa/DEmkjqKu0IMUYEfWIlIptisG2C5T8QwWNl4PO5cymae+OXGH1fuLo/uoCm27PEbLp+
TdQUGXsmWESin22Tqrap0U5ISQHmrL31qam5M4iZgJY1usl962sAPe7eWz/Z85o5vmDGbMfUL3IY
+k7XP4Iy2rThWoAgnH5En9udn+7FL6EzP5GaCwprTu1LllG5f+D5yX++JJky20qQaynPR/I0FyKb
d1I00OI7zhrQgAUb8SH1QU9lGT5bszczTQ1lMIXsg/AavXSQYhgyqASIzvzOR4TFWSfL8ARQR/+n
tq+mY9Jb0bCEItBQpV08V3zE62S0nIQc8LmEaDp18BhYXd0nd6itsWLqludfi6TsJBfqKFL1U9Gj
8eu9+C3D5CWRmN0XOca9WbWOrWRwLY8yGG2QwziJoUMFUhQ9xwaf+FyyQFA2MwXNwFqipILsQqQv
clCnQp9zYJuO+6U0ybhgalWOQmaVGzgbZnlsK/tcy6NucW4HrsyKgpgnyPWsOjW7G4IFGF2r4G5d
nrhb1j1u2uLqhNQ9hvU8pJUOVVHbe6wymXHemwZ3H3XP0/J6Oa5sGt9KFGX2SiOFTRpCRUDZZGFu
zmq7Gy0B2d1dq3FWkz5fFrd1l7qg6ljwweYlT4cS8Iw3sdIh7xK4wda1b1n3/bKAzUErXeKBoSXj
iaPQ0yOtMucBiB4T7MSI71nsFDZWxN3yODxHu9HGiKyZuiJrSYoplbpGYBLJNUhPMJazj3dSCqxI
wMbZAF3BOrV72l29bphwh1tqsj4q5Tj7tCiayZgTr0wmB6jnZqyEVqp+V+S9wine5YtlCKNHSOay
KAH+NCRe1StmlfbHNngz8BpS+4d2frssa3OAZHUyeoCEB7IfWE8TBHa0y4UjMIH82VXdjpnbbOqj
AuZMRRQ1FaAan0N80atFm0RR6ilaBPBiyawbjuGFtywMyxy/RZA0cvWwq2RNTJoYqhHyfph+H4vr
EWieAPbsq5sljG3G1W014LCwKgCXEdnt2ZpszTVlqHJZCk1U3OYhAloBCWmyy++iJ4asrSqDDqwt
STcMUdDoorpcp5EYi2GK8BnsWw9/TQKB9geBeiuyAE/MQAef0JPQM5ttGOmCEXeJJ0j9Lg0Tu+AB
BhkM5qRLboJlplBsHhWtsIN6Ts04Mry0BIeZnO70BCXMlpNZrxzGL6IHOvk0iiN5kkldfx+Nr2N+
o0ssM9hKQFenlijtFMIlq6McMga3fa+f49xsn0rLcJLn6X6ydDP/guYMxiXIwh8rK918xa2FU3rL
x/ywlBlJHgyz8iUACcvYFbaTa+QtemIaWOEgzBVLbaYxE+FgMzMDwpkCpkIs6Kt0kJ9jNZqUEplZ
KBZ2hFGxRk12UlNY2QwywfLeqJ/HsAbMMWcZKcuItr7tWjgV8Zdg4OZSgLbx3XMLSPUw8JU2Y1jq
aa6QznvXUqgoD3jPqWx1uO8mSP0JxL1qbkQ2NnGB7x0UfgtqQ7OJFPDx9LITtuAjj0pnCPUbflYf
pmXaNXIOsnvDH1rBq+Xc7dpivyyiX4yLVQb1gUtqDE/GwXFoSgeG8zpEGW8WCUadjOXYy8YLF8SP
WdKMZqg0sdnq3e1SBa9Go163kXit6gGj67x9sYDNw2YlSq3nyPH5ZIwaFLqt0VYuwO8mVY5m/Ick
w8Dy6N9SiNNfeVwZ9dV2KXGxaQVW5+SlVJ4uO76tqLEWQI65EpBKaBSAVhRfLv7W8F8iVpa0WZRe
C6AUcE7EOE47xIxyBlV1eZ07id0cytfeHo+dJTJL7qzvQqmilkggAxkR3NP4Ko16q+/2S8IsSrOu
jUqSmmDJjKouAxDgBB4hwImwfuJi6Q+dpvml7EypMqfby5+KeZVUkpSmHbAhlZg8u+LrU/6OYb/i
RcWYT7IT2WsTW/H396cTsL38WTfADYZplF4k1bbhSAo0ZH94sfJbduGAaMGZA0EwBGCsYqg8XTcQ
1dEoFQPPraoBNxJ8coUH+iAlnjLk7uVrPPHeXZJFfbtM1ocsi9DHGtz8GkQ7ZF4EzOmdCfAle/yp
HUqvciKw22JeYNzx140VIih0duHI4Jp7Y0Un1tGpr1oEIIoSFR4vzUk/ln3vzDHazlJeP5VZzvLU
m3r7+57xTT9/0iZoMDvY4F6FCcEO6W/JXO4jwfSfrxdkMp9FiEPTqWIOgyd7552PguWuOYAFx6vd
+IH1vNx8QZMs6pfiAGP6szRBn4JWaPExf5UiBDN2SM+XbLkXzKrspm9ZCSNFipWzLGa+HiodwXRB
IWvGsmLwUMqsiL1t5isplM9Xa6Riem6QBxgBp9N4M8JqFCod1ydQ3NBkFldYn4wOAkqVgjC3TbxI
wIytYfJXpMYdCjbgIf3/wGaOiYv1N6NCQt+KhdiP0HhxuWqwO4dl/YU1Ncg6EhUG5Dzoo2xYYFUg
jEZDPnogj4cFPDYmgQNjXuFlKxZ4yqmkzdL16QzDIs88HqCv0wtn8bcYOYutHtmlaBaT2fPm8uOy
N2MZNOU9WjEAxSEHuR2YALO+MAP562UJpxXDCwZNt3lrvs1DKR1AtC2YDdbnZM4cMWEUmlFqAaOl
22H6+cjbhIFcdTIsSljzS/QUg/LBmg+sedrNXH6lPHQ7uOIAtpG3J1iLyQY2jVX+lF4k8IG6oAFH
/VFy5NzCbXuL5ly+iM2nPDpsKmrbkgRsc8pMqiwKhjGDZ4ur7q4JoFmY7HO0NPT1ILyKB+3HlCtO
okQ+FhtYj7R/+Awf0imrCbkUXVUJowQ82WECmxrmltMrKJjqx5biSofyJ9nsxRiziwHVQ28tjvSU
3jA97lYllryRBR14DqCFp5xgrUhCVigxKWiMDsYq7dBJMd3XOYanu/OONe62VaxZi6O8YVD2I6fw
yIALBeli5fPFPlUVIHYPdiqXjALHdjhZHY76xGXJp/msIh2eXqNHkHBhvbB3p3dStWdzDW+tpaE9
DUxGwMzx0hk2RikGIGfIFLJLXPgLhhvAonhLyFGnuwkdA8wPHtTEYvqqDd8IoB0iD282/aw/DfaE
hF+AP3baStOxBucE/oIGdWCWPahgmBpDLo1yIJ/kUZqbdyCjLEQDGxxouw1HbKWZ8ZNhKRUMVnWx
yGQ1Lmvsdmsc9ZNQKgB0cR6PAXk5NXZ+raPVSDoV7uilX/nR5J5BasK/Zve8iZY80KCO3GMIukWb
4TE2lPfTj6CigthIVd6qcFayl+OskRVi+ShAfhJehXvdHl1dwvPWrNEF05lAL6xrp0JDYgRDJDcQ
3rm6R0CVErfbTbvvlbOAUm3yqieB9ULZeDGsz0vvyUhJ3IC6G6UO5QYLXUDHmE6r1vntHyx1bUS+
T7KoPFMF/6iQArrxtMYxAugA1AVe6AtWg/tUD2wkji3n8EkilWs2gzGHipqQ7UrBBauRl9yEXu6r
bn6TeSwrZagO3c8TsPKAzomILFAZ7bJ9LiIUVPTrQHtvmRnnRvLy6WCUjw3TKUknrsCUw9fZU70w
NNv73Ckxa6XC/cWKUz4SOnkmbxpR/3PHALwoCZBRoIahPiGGrZK4EvHAjI7ps9yYxmv0hRtOKH45
hplj0ZTu0Oh4BiV1xkQ82dafD+HU1+RysReyCRc889n13AoAKwwZqRNLBBUqUcAN5yRDilt3xl0f
DrPJpdoLw8ds29zHOaiP1wiDCN5RBcXNowoYFWkX+OSVDuxB5lbBtkf5EEVFR+Cgc3qiorZSAzly
KPE2qe/5ktVl2Nb8DylUuEiUOCuHDJ67zOebNMMjlVNBixFIx/+xdl1LlttK8osYQdDzlfbY9v6F
0TM9Q+89v34TrQ01B817oKvdF4VCo5g6AFGFQlVW5iJkfjzLksXZQvrqvXQO6S9avevCWMtAEAGL
dEw73mXXzY72aNJrbva67Wlfa2MuhBq4OEmdQxw6PBN0r0Y/zf25b3/qqkVs6mPBL/NDfr28Pt5n
Yy6CuopSo4SWt69rP+LpXOv7KeTM+WwVuRFC/l4YO+UiLWOtx7Q2lSGRKTwMn11XVmDRoj6Pie0/
xOEvW0zYCIZcT8Fd+tfnoqOgy4/QN33JiQ6Zz0OTcHyYlRY25Bg6AzVilFqWAObvjY7jwFuYmT+2
jokS7Rj0eSU22LqTiXEgUC66+VlTEQDr0hLwaq33eIU7IZithQ/Azfb/hLhd4pxMkwkjcpeFaaVh
U+n4DrkmN4M3wRfE34qdOcZraguP7Sk9LSFwm5TXC3i7e1ohiz0ehRDvlzBRxgALaFBqVeAJobCL
o8LLTPEWLQTLTHhVAs4FZDKhRpCXvlB7LBrKs5h4T6EZBrSOgvAp2yqwM8Uhcg23edFqLsCE8A4W
E3QWwLUVnUSJL0eSLxe9GyzSaQGhqFUF2bOk6K6mkgctWxxCTCeblgeCxkgd9edyaQZOCOSECJOJ
S3HcNa3Z0ap5D4lGw4BiXOU0MW9iYesJ/cdZZ0JRT6ZcFCp4E9R37oOycbTZz8qrpaxsM8R5iwtM
+xSOwJOt2UJFrwybbOGziKsACtz40gPoWF+E67Bw+rfFwygeRmVNFzjoxU5PpHBxSVPtB5HbmNh6
wKO/jMqBCeiULLGE2fKU90uCIU5vGaXohFmKyJeiMjn0sRi9aGalzhapFROsoBhhCQ31SR/QFVaX
1J2DwqwtsOxl9xIamWc1ET5GHYnoCO50p2uG6xpUeFYt6sQigRpZndgrNpmVzBnG8u7ybbL9svpa
B5vki2kszGOL8h3IomarPWhn6QBZDQcwuyd9pwe2eaUAZdfetDnA5oGVJ5a0K7jJyPYnXf0O5hpo
MHxg9j06cPTWHnI7edDAuUaHn6GojN4yiiGjZIHaHVJ6Npn+yQOe5ojfEofVT6B/vkocRGkK1LDS
KUJnidE9CKFxQF/uUPC6Rzfbubzz2xcfoGLAYGg60T5rYytzkFVbOjNAUVO/Hxz64KmexxfDUjwQ
Wzo8YaKtOjTO65c1JiaU2dBB7nymwVE1LaRFHgUVKve9U96gQcONiJsxaGWPiQ2yUpO8kShSRnlo
EHDHx07lPVC3P9jfa/o8U6sdrCC7VqK/Qm85OhYbu0ZltZStAZIzwgNvCzdvsq8Vfc6trawpBWm0
QO9TP9IGN8q66jXNJN3KRvWtV1qe7PXm/gEppuqo6XynnW6CPiCZBhB3FL/PtWCVwN+PNU8BmmeF
yRPKoEgTdcZN0RD9uhjrwxTrJ+ibepfP+ubNvFoM/RmrrVNLUlcYlIFzz4Wdm095fmOQe614HabK
CvPKumxuC/VGtYj+3jwmE4ACxNwXsoi3vQdWkwPFiOTn8PwzuJZdpDoezQMum+RtJHP/p2Rog5DA
mTMtsRJDtqJEs9qOOzOxeeRXK2PcuA6iPuyiGnnGde+mOziWi4vuf9lheFWLLWz/H/vIOLGuln0j
tagAdY5wncWWcOwcM4KrUXi/+T6+NO/N4mIS0+Fj6Tk7qjHNzVIL4r5KMDTRVx9zeE0WStS6v/zV
th86X9upMbeObnaiURb0ub0f9uMvGhJVSpBkFW88LfLtl8HKFnO9RFBTWoIcC1Lv0WwoMLL0IrrC
c36gHD+dle7rF4KHvvKTcjW2N/k1kocfnPXS18e3K271G5jXSSbiadfQBquK8Zf8qveHo3oGB60t
gd7GdP5dEIPSmqyj06KzITPEDTcMlYYei/QaadclpmiDf0FKgTP6ZYPZ1raEBkxKS8OSUB5xzfpy
U3mmlPCu6+0Y9mWH2To1bup0VrF1rascMhDZYxQsKaz+lRYX6LxSez0f51NOeYJ4tjc/GzCTmPUA
pAL91j/jpxaRTmhoVQhaXBEQU8VxGcyTOeuDNUzLoZTj52ocj8BZ3Qh5/qJMaDrkuu50c8Ypgm16
5dcvYSsD6aISCO8gIrSjbkejl3fJuQ64iBzOglnCC0mFKKVC2X0bJPheuIsym8I4FcyBe4r3ryn2
ISf09yaztQFN1rs6jJEJB+fFU9xlN1iV256AXHao4tRlT/w8+t88ESJGuKNkDTqtzIUBFsqcqAlc
Y3gRf1+DxgzysBgsFyzphpb0IXjiq50DOjoQM0mnxPqXbNRY8ddvYC4TMk2dWAEF7LcIrtJ8iKa3
BSOskXAvZQ9zc6riX5dXvZ2FriwyB3kwdL2qSqTY3Utb29pTf87P4scCETfwjB4bv/1R8kIe9f8L
G83eI1JcVmKHJhn8Fv0aULiqmHd3aT0AYi65hcElzhq3DeqQ4NGBl4FC+p/OGpuRpFQlAkVmguMT
kCT5BzhqHRlUvL9xtfg8yBHds+8L/LLHJDtxWpMghRii33eYElJ/mMNsT8tpMY9yHUGaFlVk0E9w
FkkTw29GNRGcZZqBlbKAyUWtlwJFd+QhVgmufDDHHUIXV5s7g8ipevsHc4ZbkYdAph1YGgLICftc
Qkeja/qgTUH4fQei2lKzItSycr87JNKh7e18AG6OVrC41FFbwWhtmXGTUC2I2UNtD3M91V49UR4K
Ci+LPyidcmZzQ8PWAVrbY5yk79FENmjbusOktVlaypP4u7mJIfCXBLYOcg/AM6zkVnQ+4dW7KsTl
w039tqroqx/Bvq10kKr1QifgA0vmaOf5/NIIi6NF2rPQaO5kKvf4TM9VVd2Mk2lzThfPOJOWNa0C
KTlk0nis6lZ7RXnqZN888FVZt47xepX0U6weJgOEc2tDxKBA1I1WP72IvAxz24AGWWxigNjAYIKB
iLaUYEI40RfG5wzPAWUaOa645f5EgiAeagiYFPzWWsz0ttV65D9BBC+MoL+OmnLklyb0P8zM6Yzc
7uuJY3SzeEHw6U2ZiowDY/HnxqVqWEvGgIwkTzrbEEanbX5MVe7Ms+6ArSi35gGnc3iBgEwv7TjH
Y9NBVsaZrxb1Qq7IJb6adKs0Fu3CU0xdRHVeExckmS7H3mYAWNmjf746JVMP/qJixGL/giWmrpBA
3n6ym/cEPZHMD7kqkXT72PBK6IABBksM5Zu+rSZUdZtOnw7wl9xPhCkgsF5NvuAID5eXt1XXWNli
U7okUwDGqVCp0dPMMavUEpeTPF8X1eNlO5sBHEMyGhJYxHE24wmx3KRREUbTAdP32RzZwtxHoMbj
kWZsZhnoQv9tiQnYkRn2UklwPhqIqgiABMe3ze4nhcTUXnTLo/vbrP2vzTHxWqrAiaSWILfJTnnh
Rq2D97FHe+0NhuwaJ7vLduKO11fZDCxfa2TTmkKQjKCdZuTEMboNyaC+VMHAc3POJ9MYL1fNogDD
JabQJqmxiPw2L0fCG4rYrKSvtk9jvXkE4rHVgVelU+bqToCqlR/6FCsAjk0X0yVuvqdJOKUnTT91
eQp/+pVzfW7by/8+NRrj5R2m9/ulxGLpFMDok2PgiDc6BKRpBVg8pq192R+2/e7LHv3Cq6hCFK1Q
9HpAZ3zaFYBiFi96eogFXjpBHxLfQolKh+5MleAfzEOjyudwGeoA+W8d79JBOZSB8CAFzZUQYg/7
Uf59eVmbB3Nlj3G+ENDVtkww5xeaN+lwTkYezeW2v60sMP5WjmUqhKqQfuZH8S7BIC3CY+AUuwWK
E8khDrjPtcuLUr81nDA0HLUaIkpb/Kz6zhLnu8u7tulp0A/F8JGkSohcfx6GxSyrZcnE1A/i52Ko
rFhGT4hLGLd5ca6sME8FRVkwr1EhV0ghHXPI3YnY6Vk7JU+Kl3vjD4FbiKUf+9vh0zELDwoJUZPZ
oecYOEFFChRUsfcSeJ5H6MNPJxmq5YMtH2aIPZi3lGj5HxBbby51ZZk5hlDxi9s4heXOiRcbg8do
sAQP0wGS4tCT2XEvAZ495lDWRZxPWZBR7Zr6XfeW3fhKJyFVu77nC7NvHsevxbEzz1M0KUVUgjlH
wdChpCHxSf577jaTrCwwkX8YEkPr1RzV10iwR+NRr35cPvCbNfq1Bbqhq/AnFkajoFCPV85Q2FA3
7G0ji8C4XSuRp4TJGWvsLCHL7KkG32hMUquIjaMQhi/mkj4sQRBb05KI/yYoQ2ERqbSpoKrI+GG/
dFqvGWBubAW3ksUfyuiHs3ynBgXH0HaSsrLE+GI0VEGZa0CAKz7txg3PkmAFH/IZvSVUJTDV0Aj7
y1u+2esFRBhKs1RCUtSZG66caqLnlL568Jp9igpXdz8/EfQ540dMPOKeo0Ivwm/AwUaH/itqb5Wl
f1z+FVuYfzyEvn4FPdyrDy9VCZSmY3S29PvRra9acPYZAJw3gP0oN5jd/Vm48w5MCLD9f7TMfNxI
LrqlNrF+Osw0atYUWwqAkcGpxqSfFwIFMz5PPt17LosY3dpvgXC1aOZr15mpVBNVgPjkvQdREWDT
yo18W9xlbnqf2byS8WaEWNljbv3M1IoszrBUAY2GJtKsbnzg7OZWbJdokUvSCJ6CLN5zHAB3KDLa
oIGu/LRfjvNrAfmOv1SFMWZ3HditC5lcLohr8/G5tsyEDhPdvdnscILUawoYA2UBlBLBBS27HRVp
5H28zc7N2h7jN2KjokxAT6ziE2/MLKqmUVzXfg6W3srF4Pk+BP3UleTMO/l1PMgYE+IqB3IXzbhN
OtVy0EvgoYtOxX68ouLY4w3NjLUd/4KhtxV7XNcrZjzFmDCZrS74tmAl/iRQkH3B54/3bl4CazuM
W4h4JpqxBrd4eWozq3mQkc0FH7+oAIX8Pjzy6+6bLc21RcYx8qpoBjGCY1CNOeNMbuZD+45KIuAQ
pmuEQPNjltkRT/9gsVsxYG2aTUlEQ4zQwsexBcSl+Ghv6VxefDJApJ1i1JHfNqJ+cOkrsjlJ3iEK
G6hEU/KXHiO4ohWeW4eq6YExMqwcnrQGb3fZWoKulW0R0DfNaNeGDbZwJ6ldjXiqS4lLl9Rq/MKv
j9n5H5WI6Wm5sF62a0RaYNPHEN+Wdjc1CHtQ5FAMBODrs+CreEKG3NjwXR5cRsb+FQXZrlEP2LkU
RRhcoB+VTrDFSGEsCQPGEDR4Dm9LMLTjcqGCRkrlBuR9SNzLgZgTh9lSfNbNCklngB0SYy80Z0U8
CNrbKN918nmJeXK81PEvbTEThdQwTMkkIhSOpLCMxtzN6uSMXRdZzai/ZBU40rrxqIfB2czL2iJL
tg+1aR+OxSkw3bjmpVGbuLH1/jORSteSYenoxYonTRP6EDwXLOMpvgVarbF/9igJggp4AFMVMBKZ
Kx75nQlOrGRhp80E4W41AQ0XpbHE+n3Vp6R/vBcG73AzgctMBAVDFwrksZXWqtrhWs3vw1RxFf3X
5fO0CYpYbykTp0jTl1NU4EBpt3Tup7T1q8kurHHP711ttkHXtpgQNZYjZDFynCeK9guxfd1O2od7
9Wr+FT/2XvpAUecRWnXjEWwg6g23uXN5W6HqjgO/ykYbMPyJzYygnOqOArSoM3xUn7DDxDEe6tCt
QSmwWIllBA7vi24+Ab4WL7PD9VGmh1osIl71B7DU78kuAClSjxEZyaGAAl4liBOrZHa8fhLNajaS
MPDIfXNqrxK8yQdU3BIPBMbXItAnqp+909nfkUvHvFm0kYgkQi8WuaLMNkK0cijGKglRhjrEELf9
lPUonZ/pHsIDTg5i0vwH5xhvhqqVRSa3SCoMtw4ZVhucmxPEpY6UTEBxwHw22BO0tKEsdcdLFbcT
mpVR1kvTvg2IiuMUPJpgQ34SXfXUPgaO9KFhGnPAWo3jKPJnE7fy/fX2sj6bLnJrygIuAczyvAwn
ik6h76pwL6EL7UK9ij8JuplerNbK+G7XErVKJkSkyZM9yMweI+dn8iT4jZ+defKZnPWxiUVWmalS
FMh+9aS3GgNUS2Locw7MVtNltYds+oCWc64VKq6S8Go69X6wH+x8D1k5VJ55Irb0GHy7Rr+2js0a
xm7R5agzkKlAhgMkR+o+Boad6Jo31/FTpUf3l9fG8QU2RyjkIulMAUj9WryuxLtpfCTJz8smtl9J
qzUxqUHbDlU5kACS6siEqApw/ygDToeqwg/BLl/GF1AQU16Bx0yDool0p++jg3pz+Uds312rH8Gk
A2DmAvtWinMSG3Z+Ryl41bfmN60xVlyOvu34vTLGRJgRU8k1IBL08prtxYlnJH+Bg7QLnSYRbB8u
D+rBi6JsMV8RF6xtQn7dOeMn4hkjLs2R0v+qdkwglgc4QsnJ+bgfloktumwAdxEipjWONDq9ZhVO
iMGa8mU4pnYKdPwpeSaH6o6Oh5VHMEOBHMN0eEpvvCPMRButC2O1m5ApVALuY/UtrUxL0h845+dy
nFHYdCAuFTNIKsS00TahdiQ9Jk6OJwTWrAGCNe9wK9sck5sZyN+nCGCaPzOQYAnENGho/n4STCQg
EWZYoJfhatAgHA66j+sR+hK8AtHm8M5XtFPYZKDVIzUPAkQ7mrb25243ejMQJeKOJyzBuRMVVk6l
GstJk0fcTZ0jHcJd4UFj8lfxo0dAaK6UY+yAa77iwSK26yWrbWXCkTClTdh0mJP8axqMWBPoH2Iw
TkKtw+FqA2++7VfWmLgTYzx/miaU/1sXpHczkFi0bkKBQrniDs3PAiSh3KEZ3mFl4k9SQCptXBDV
y+5piV61ruOcze3X1WpZbDpTD13Um3AH5Rw+fRLmQ11R2YfvGnjHE4wmgZa6AxRqQPEYily+8HHZ
OeTLd7LCMvEMdUimgY5B0IA37Mur1sqcyCuutVdgzV7kQ3xT7MLzcIzt8KHcB3DSHqrh8l6/X17N
e+HB3Ct3l38T92QxkSiuWzIvPS465XZ2aaI17Wj9Md8bGDLmaQfwrH368eqBEpZx3yQAw/vj7Ma7
+iy487VxXe5np/T4wm+Xo6zyeb+urNWZURIlRjAawsIaACjIAlQzjIZzsDhXp/K56pWdJJiBaaLK
KaIfYSzOo8Iaxn7xP9mykXFxiTs5UfbzB60MKkG0QJYcQUgFXq6MH0ApYjWV7BEodHHOB8ctPy/x
lSkh6yXBpDUS+T68o6Rf9Rl6shXY6v/KgKpfPITSf/BTaJQAXKNp3/jiVUXMzHpCJqJamj8/oUBw
rzyhRAxqEv3cx1ZzVfwAYZad7RK3JnbM5SLf3t6vH8BEW0XLUGskMVU+CHwBPkoc9UjRG5TDqLtS
dsmBD1LcPqxfRpmgC0E0qKVIiE6VfJelr930oxcKztfc/phfNpgYC17ICFOucL9BvKri0aoqgWPh
P+RXXyaYIEsibe4qAR9PRElacrPr8gA8QwtyTbqB8X7EQFt2C/zw/EB1wo236pF3R/N2kknxSI05
HyEEqY+W/46S0YFEk1vI3AYc75QwkVNWQB8qyFhp60YdGHxqm1Y8ZMnJXcr4JWBuGHzvGIDkOch/
iDd/7zELl1rEei4mFe4/2vMM0efeN0C0BRKAMrYkDx3HIw+gtV0LB7mYZCiqIivs0EbTK9FoUCkf
8954XLx4pz8XexmRjlJsKQ967o779H4Aoo/rjZu35pfpb6/lOWiKccahDc4ilAGIFbrN0Ty3e3En
815cm0dnZYtJXwlJy0Gq6VPWWijEvqCdFBukSA/Kz8/Hs6e5nADLW570Z8as9YukZwlMkp8TTZfd
qLBQF31qbyqkQhz33E5fVwukqd8qnFf6JHcQDqBHh6YgrY1XrQZg2Ix8eXosUCybuZnd9q2/MsrE
00HA5FtMHbIGUsevPkC/dC3Ys2w1OqKBuGsGzqZuxjkJrQwRTwHxm3iF2E+1ogv04ZM+B81b0T1e
/mi8v5+Joxj0/N/GQdRiQHdsnGi6vWxh28dXS2DiqJEOtTSDwhMfavGSG/04HQvgxgfXPHRQ+eQB
GXgrYmLmCLDgPETge5uMzu5M1R6Sp8srouHwW5UI5VJoAIClwWBfhkgzp7Gm0mO0f1f7f2kNiDtu
cKT+cskO40+xkAi9rmPj/t9ay6tFMe4USGAWj3WMdkG0lELB3N4bT7n3r260lRnGgQKhmDuV5ntZ
9ZqnN9P4LigcjNS2k65s0NC4igxNNIaF2FOxtgOtMGuI7HQslmrPJ2+8hwD9yy59JMaBJi1T81Qs
8dir+9rpkyVxTL16WzSdU+/ZPNerVTFulHbKIg0mUrlRXCBjANFc8e7yueZZYDyn7UkO9QB8Gxkv
f2E8tdXrZQO8vWLyjDxsgk6pqIHgehqfUihUjRwT26W4r21i32VKn4bNbOCOpbBleRe+STfL1YJo
QztWSCcCmzdBzFkV+zbDJEesERN3wtwCI920lpgLrmycLu/d9xKqBDZUYlLWAfDTQA/nz1NthKPU
ZZpCPFnbN2hLZZ7h5P0eeM1/wB783YcYa4wPQcBoqJMe1kRw1VU5+gilD7V36Br8MxnJb2ePsce4
URmIfaVrneap9+EVRX7EbnfU3Xg//B5PGQTkefpa374aY5Bxp5CkRdeKEoBDUmIX/U0XVNDQnJ3L
X426zB/RgbHCuJS6dF0PLWbiZTMuI0O3avRh6GOaeliMYRXu+f92aVCLkoZkQUa2ILI5pipFVTua
E9Th0UZMd+DdsRVHh54LncHjVis3d3Fljcky5WLJSSAMBBT9AGBJbu3Xg2t0DnmbvcAqXPFH+wyE
/qTyChXfRtGwTF02FVHHmBMBVfCf3tCpRd2bck+8Uler8yBKndcCfGtLRlv7jRgOh65Sdw0Ejvq5
esbA1P3lD7vpjgDiGnhCYARJY5OASiVmFybY57zv7UFDQxpQt+UkDa8JuZ263lKTXSznvsEJ0ls7
jkICmpUIAd+RsHVb9G0disTTJ8hftydZ9nTpmbO4rWO7NsJ4Y2DEQq1mpeaBEQGcXaf8aYYwVoln
oSDaVQ4tBNnOIfMNqZzkzGMn+J4w0m+7WiLjmlGfllldwnrtGn6HCUsDowSmSxm+h9vqzIvf318S
jD3GSet6KM0syYhHi5mQRuj98CDY+rl80M+fK3XEZ1m2/o97zFyGodIvPRSKUID28qf8PUDlVrhS
r5Ln6keBon8N8WXoS43PgKxwGNm2j5CmGjpt+X/HG8t6LctNSbwlMO/HSPmVGw2YvBsu5SNdAhv9
oCD7tyHmypLJ0krinGoefaJNgWU+14/o/LnLoYpscoCerN8fl9caDbm0sP77rtznd/0yT/dhlQcK
YlApQ4JzBKFIXGBkB13w4hjuMXcAdSvhFNxxjxI9mpdWzDjOKGl6XOi15gWVHbyRnxTfkMFx8OTH
UMVZeSkfomPqjEde0sv7pozPdF0tplU6Ix6m6HOYi2FHMfEMzG9xIu/mCikzggkFUhNzMX9uaitD
JAtCQcSrIuk+F8o7vYxGp8kNyRsKzA3Os9n8typA9Dt+mWRTOq2qArnCJK+3KIC/p8ajaYRXssht
TW3lIGs7zGVWanM4FQtCK9H2FDQ4A80bOFl3RYUhZicwIAXIO6Q8m/Q6X51R0s9tGkUE7GKFbi3i
DsODvEBDr8JvZ3K1fcxViXqXPMTGrCEj0A6haqGynoE7dABvXD/4lOdS/eDEtm+VIOaLMY5vKHlv
JHqF7JHyPP2ldLFA9MKnI5fcJIS3QMbPVZzJEVyWEGL/7Pfrw6rfn6D573HxtJuBTdMgdwaGQQBQ
GG8b08IwlwHZR+vKXnmI8U9MDkBaGN0Sp4aih+wmkDpztd244zng9w7x5+Z+GWeuKwXCJdBThHE6
LhEjw9NBmyE5qccFwm1+Rh1cEjpI7BWgdP88nJ1eKoIQUYcY7xv9txyBUqqSLakqLLFIrYCE1gDd
+UjDgO3sXj5Dm46xss0coXHs9NRQFlzKilA4TZ+NflSLJc85qH99c46VGebsDEqbFjWYsz2qDkDh
+5GD1QC+P/j8Ztf3xyn9dCtrzPUQgLlBSkODeHVlg80QRdJChwwM1SLoHdnWAVTlRpjNgL2yyZzV
KYxB5dvCZiZCFi5+DirRIb1kiyrKIcK/izYrc+zpRKdyMTpsKMTcvVi3CMAoYYDxE1wSlrGLDrLC
K3XzjgpzJYXTPPd1qiKTegFG9Bn0awjbUPj1p6ds1+E78iLO5paCX0VXwQorAmX+p18sUT8lGKsE
fr6e7W6a7cIsrDaqbHmR7Ilw0rXtU7Myx2xpnoZiP5Qdzigms5YT8EQ4McsV2D9PQM97IdA9/8L3
TNHE80KjbUvmmKLGbXQZXiCekuaBny7dOZeniOPgmyUGfWWF2UUpTcx4zMbPt+MnaEq4I3cjeGpy
z6ws1bm8JhA0brn6ahuZY5LlaTxoM65aDHyAexjNe9eY9eKkTFN0H5sNOJDrLLH0rO6trBXdMASH
RtXLowNVS+JA6eKM8UYXKoo1IMnVTSSAT3ARVM0KDHIIZgFg+6ACbHACGWvadrcQJHG7EoMsPVLe
vNpFY+mMJDUsSUsSa+j0DyLIDkKGnU249mNovjiFnoOoh7QB2hmDYXWNiSlLbUJOl4zFuwIR40Mv
l62ljPqvZsDzDLfQOyFLAaB/ep2lgaeFuUPEKryda7CtjXoZ2tIYfrRJcWcKBdSFzDS3liS6MeL2
YPayNwbt4pZB+xT2SWmRFnOOQimepTK/jlv0Pc0Y4I5JfEgGA9z6QXdLgvKqUaufimqAMG9JVSup
xtRSoBpTpOMtJOs92ag7O88iP0nJoRy6B1URdBs5nLYLombyjL4z/TYOJqtpZKcWErC0t7dtJ4Dz
GkUTe4zUQ03mQ9xIBf7i+ZUE+mg3IGW2ulDZaYKwB0FGb0UqES0MKg2WBnJtAAiyX1KUVHaX56ad
BuQjmrBH6TBXh6UyTWuMOxFalbN5JcxatR/nYTiAHjK9r+Js9EIhK2yhwKu2HKHrK2eS38+FO6Vk
9qpWzfeK2v3S5mLcFakIuAKijl0uUQ2lUyO9Fog+eepS/5Imo3fbTLyNpuogVd2DWRZPg66fgrgE
amyek2uC199JVtUbISa7vp38MAqcqIf05pxA6bcYZEtO5/FYDGBAnGNMJ0IaXccR9o0mIC9Tk+he
bCyyk0qTDk1lQ3gQFnE6tbNIzglmdfdxrM7HSSBCiBnDtt0bYh/YfdIuh7guB5c0w3s4NonbgWrU
iZI+dTQpFd26aMiNMmUSxAEnp5ByP8r6Y1Cpb1Mh3IstBHLJ/DEOw2ODK0UvzGPV4M/n7ndv5g+K
GBwicbpqxOWcidFVW4a+KKs/p0y96bVQtFVSf2Rp54dBdBDT3leh8mTVyXIT6cFNAurtWJhAJxwW
V3UCucUMHKTxKL9CW7wGIak52cMCzJ+IBCRIxNIRelN3QhNy1hrEmm1zCGfPUJfEWtLgqMrZ4s4F
uUkjHTPfQXUaE4RnKb2v41aw8Lop7SyZrtoqd+Mo93J58Ouq9Jc833VJ6LdT78wpuU1y7VWX8utJ
buxSM85alUcgaGg/VENCuJqNm1zWzmav53ZQQPK2JbvZAC4RiLvnIMycqpz2SV3tRvzfDZRGAapT
Q39KtTtSBpE358l7I3RuSYlRp7TCtUXaQ52oj+C17RxtqW9mAq4nTW0gAZU09b7qyt6VQt2404U+
gi+loVXW8OjY1PwmMaDO0uqYyphj+azVBaZvJOM2q9vo2CmJDenO0e7TXgFcUyyeZFLQQxwAxkDS
d8Ase9cso/g+72voyZp5rfmmggEFq23MxU3NoryJ5FG2qqTTfQHinJKZ7vNBeK9ArW6pseLjr7g3
MvWxUKPXIQ3f1KUn1ih3h1a7Dc2rscZUnShON1WkypYZT8dIUL1h1ox7pZLkYxR1pRMIwosYdsNj
KgSRBRbX2sKvqq1iLn/KTX4HKojaFsd8PxSRaBtDdwUKTQRx4U4O88USkzh1RbHQ3XoYgdmQ1Q6r
VSQcvFEEr6ey1H47RJK1qFVrF2op+0pdvYRt0VmGmHS7upDBFlMb3jJXR5JjVGyKbsN4epkz5XpJ
5F+1VL+NmrIXAzn2YjOGIyfvklbagx74Ux639+IAifBgzH6JZp5ZJAx/66NW4uAY9wTOj+viuWmy
K3HqXwKM4oG5+Lo2hWNuYq6lKOWfkxoeFFJ0tpJhYm5J99qo7OU+BibDTG5kHXMMOsSNd2XYhlaK
iUIL4p4fYYdYpQegnCL67WJAOm4O5NqqU9NbpvLBwHiuJasliAuV4YATj1VGAQSvdfGURqZuB2Ak
0XTTwH8Jl9xu+6C/WUQ0NTqh7J+DrJpfFk0S/FpPjLuwqJoTCcTiOS2kxtPzdLb1samdSR1FFzP7
uiXUw6kol51U1M/1MlpLLbjpZLozXm02Xh2JI8fVmxnXtT1KyntTRJIrlvUP9CPPSxNgXCzME3ch
5NbMG7yQZ6FwNaMZ7VSWZAvHP3Sg2WYL4EbWC2Un671gL3Hn91X+Ide6uxgThoQKcq7m7k7BXo+k
VKyCYB4jaEyMA/alZ7SgdO8kubCkMUvsGh4dKeOrVjd38yAeu9rcNwv4gyqhB+hYw2DdHLs43Ym3
YG7dIk24UxYttDRVe80b9UrR58mrAnx1xEdtjySyP7S1eYCfHlulfcaNCZLFvLHlQiv3MhkeIkW4
mw3dN5f8KIg1uY519WSIk6MHqjuV03HM1ZOWTk6YCW67ZDeyOfh6rcZWXuleR8y7KoZWUmbuAlVs
rLzuXCkOdlIq2xBotJZY2Q8Y3a9CCfLXgdaA7BmgTVE/pTpZjqGgvRSg8UM9UP2dGBibHiTfFLrb
JIwzXzUUw0nEebKMOlqOuFcGV8qX2q1E4C6E5U2fK4hDh6cqMV9H3AKI0fF1K0YYENOkK6FAchE1
O7OaDpi2N6xa6lytWm4DIZ78VBohCga5z/8h7bqWI8eV5Rcxgt680raXHWk0L4wxO/TegOTX34Q2
zohC8zT27H3Ro6oBAoUyWZm2Ppb3co1AAPqfAOvX0lOj5+6QhE/IwJNDmICyaWjbNznMXNXUYzdd
LIdEom0NreYOYjY5naq5tTpjUktP/KodTSeaMNhZma2dJ9GDJcKpx5XV+6Ja3puC0SPMm96UanoG
aXVtN2PkdET8pWnFd1jiiLfQRPIq0VxFu0wQX2XanDcK3syevNZdoChfxe71doi72ZMwgUkwMN0A
dDDLViNjkkyOI8Ttcq7+MMnyV1em+1ZIFVcJowP4v+BAi+FXGUXPRWo9E9nipGLXgEdEq6ZsojFi
gFr4ChqRk4KoRqLrGGVTMKT3QoUC8KI+ao/WJfwlg9Ye+ndvDYRjM/Aac6kktkL8tXmmmkbColjM
ApkgwRNtQQquaJ5N8qwJJzGvnTLkYUq3Ms+1PaZAUkBpYxliVCZlo7ZN6VVS/NufdOvUmFAmhxaB
TFNNJmcJjapTzRb9w3B5RiFqh0FfNNp4ePJNK5oMahXNAu8tW86iMbKc9JXmLyVkmWrAimvL8BCv
1Jycb3O/VoaYSwDG3S4K9RClKwRgi+GjVsxJ8zaTZXCR/lkLu2OVng6kSmV/GSyEYGCtAWXmQWgh
JFxnnqkIsy2Xop+kwhuGEB1cpdElXf7dGsZzLQm729+PZsrsrV/9GpO2MVflXSTYiwHoNgqhMVys
6VUtHHNjFy2XgX7z6H+sm6X9iJFVZQKhR9/JBE+UD9OpeKAEt3PjKhhW0Y9RipGg+kLuEp87X7lV
Rluvk7l4Y2ZYuTDWmp+fyucltimFQv7bhDhV/ZB+4xXNebvKXDujyfSkWRbN1wfioW+/gCgUMjqx
wnGom8dV1zUFV5ASPl6dpaYbUmHWfBXKxsZ+URv79vHYvHgfBliVl6Ex0GTN4LCz0EuAVZrPYvn1
tonNc7EywTQ1ylLSJqMQUMsxvxYCKkdlucuGg1IKxyZ5zibOC7BZ1QEL7n/2TGNOghjP8yQ3WNII
fvAwwtBUhlbUHjIx7nT5B9U/3hYyZ2HIUTRYSgBVSBGMiL8X+ZA3PJnPazJE+q5BQhb05oppaOyY
dN9VVlWZpewLhuoUS/nLRIqaRSBfidCGb3PBn6JiV9Ul2H+VoXTisrtUHcblJ8DplHRXEKR1o7iD
qscZWMhfqaK7ad8ccgEF30h5Asl5QICOCm5//OsDDIizAoJB4IWAHHrXI1u5n7En+jCUvew3Q3Y/
LNByNiOOS7++i59NMFU8EiodIrBR9jN1hCSSX8hPJP2iRzz4E/2OrCc1Pqp375HHainiqA9TFKLm
2vvvgCQdcYW87z1DwMw4bWJx+yxbJ2tdn2RO1qKoqPRUOMnzwQxUh5xz085/ZGewz4NyYbrk3/KA
Px9H9+tqnas4kX7S1TrVGhpxkY44MZGHPfRIX5bO3OdxuWtLdF1qrfHGQoEURdY+Nmp6gczVTlBl
DNPF2sPQF/tymPdhVrzFhkI4n3prQ6juCOYBAC4y2SnXTE11uZ4i2Zehjq1OXj10NoATHJwjzwp1
aKsNgP63EScxQp6oKQ6AcTpRGf9SxMbg+N7NSMESDcNAAZ+yZdEfsjIUEatsExnLWXkqdCooPSA4
xw4g5XHHhOcet47x2ii9TiujM5KVeBjxdOV7OoIkCQCn6u4COav20E72zO2Obobka4vMBa0SMRv7
EMucxQMSaFd6PpuO/q3e1z6lw5XQeYKou3mxgvbA7z5t5iSWRLMRCWg0cE1+XvBQC50q1obkUzoy
5ZQcyL0R0PbaP5ivuHZ3IFJd2WLujmkWRiwo8NLyWQ/SEfub+1RpEDT0uDtue+C3grjrY07R1EOs
dQbEzxcP7zNlToxNpZxn8YEX9mx/ShDQqhgQBiUpiznLi1LIkqjRAGhpLmrmSqrTJc4ouyg9dk79
RIH16s+4s9PWIQkqiiiEQVSJ1/7afA3BFSgagH+YuqIzcdHUyoB7xPimVGAVv6D0p2MG5o63mNiJ
hxID+hN2tS+9xNVQfalsylqYnnMFvSruUA0NKFiHaaENj5Kfip4bSw1Zp+MwtkVMPwASmOZA26ni
ExWXrBq3DCQer9MmPG1tkLnCaEWbBJgNGV+h39epT7XkjS8SyAWA8UQ9Yt8UPFe16TVWa2TvMDL7
sO2x4VQ3VHHRLVGIrbsUYwmTKDcP9r8K6dfLZPxwr2VtvQywGf61gEhE2oFx1ISauuobf/HP1HUY
gaurQJYDSGnQZ6tMmNoURSapUSX7ubGrkt/haAamntuYFvdvh0Tbn29liQlQw7o0BCvMZF9BM+A/
GjaCl89OBsGlJEdHlXdxNxenahQJR1Up33/SyunLlaZipzu4YOmuEEqnqzWbpG/zMPAWt/l4riwx
HpDMRZdOQ2H44Zf0Ob1PjhhuQxb2Fp70u+kFjUuRPjG8AUKeVcYHGtUEztQEW6pbmDSb0mFnzgtv
aTRVvrrnq6XRTV5tIvROCACFMEIfEu207KSLcpDOfH6+bTe7ssTcNllXrNAs0WGjumqzFx3nb9px
2S1H6IHVTvw9HDAx3PjYyL3yC+26jDvbtpW0oasCDw/3KiHa+7zWrkIOpUxYK2qenhJ7ZAloRj09
Tk6kUhaT2Ab5BOhvpL/4KJXNV3RlnLkgEqY1rVnLDF8bvo7DrzrjQV95BpiQgICgZVAarA6t0U6I
HZLy6kzbB/Jj/5hrMPVFKqcqLABeYEfKYkcG2uhqxvPLWwCp9XdiDj5K2ao2aLjY6Yl4gi2h7mFc
FPDMyTueD9lcEuBmkGxTDDx1zJs7IAGyDAib+5I8nbKxsuUsvJ94XMSbn+bDCluQmKQmQmMVVpoO
k8aA9EdG4t52wNdz1ciloYuCdBpEuPD0zPUqlSxtI41mjLrmx7FwNs0cEjplBO1p0WmkCYALtKnw
xzjFhrxHu2fXkqGxO0u2K6ND4tw6k2EcwaF/qDBaECupF2nJ2Yjm/bB0i3P7B1/viaYgsgDkVQRY
+ir3VwciF4WhhX4mOl2WnMZ65gBc37WnPvu2zyYY36alZMqmvASP/UBOkB87CoL+NE2ii0zIN6MG
jP3TQwwJOcyfnoSUXEZtPixq9UjE6RmSjDbSQS+J2vMUisdSCY95WZzy6ZQ38uNAILA9wocUybfb
G7PxlH7+2cyXFLO8MLtMzQIJqpf1e3SvXeA0PLTud4j99hx71PPc2iYmJBm1JVfFMYPCgG8GogfB
l8sCDkQhUHeRL/PGCK8fnM+VDeZyG6Vg5bo40HS3e1jq8JihmBOHIIUmEOsVk599rb5YWfwNN/Ff
4BI/G2eWmlVZNuoFjFP+UrApA9IK4aCdEVAWbt5MPD1ezL5+KhMxvsUEIXU8tOgkxmL3LC7RJR3S
/awBx6DxypEblwkTM9BFgkHIJrKMZ2k+tZlZYV098pdcEOy+zP9n9BoNp9BLAGxTQizJfLey16M4
sUbRF7qpskdVucS5xAvJ9esn+rMV5srKWp4CzSQrvpl1rWv04RdZhaa6Qs4VcGF+WkS2ecoECI3v
8nl6tXT5rabdONKDbhWQhvRHXGcJpCqzpyGd9nJkOUYHOgsDYlQtGrti0ThtCBKmESCyVvMVNMvU
1HAslPjbfgBQB7S9AjFTL4+Bg4Bi4KMyKLU9aNlJV+JDjQ64Z5DiLy2vFWcwcWZJKsUBaDPUn2Vf
YBQtrR4aIEts0JUmjtxVrb1E/W6xYkSIJgBnmtsa8oNJolMuYSyllhZbDpu9BEV5rSRekpm7MZXd
pjccKccPKRLVI0N9pqiuVHy4ffmv37/P+836GkWcgSXAtJMAkRm5cxMVTeEpTnhP+sYB1SDIgnYb
WHZQ5WJCr9ySxkw0Jxn4VcoiVD+Zgg1eCJvmd+aRFhoXHtPIlh/9ZJOJuLSljWSyiDSFtSCf11gn
qh8E8v3FE3vQN+WOnHGeHLpdzJX/ZJKJwZaqyPtYhEmZcrPXEjp+R1H/qcm1PbYmZ1M3vh2MmSJ6
i6Ym6WzsArTA0pJGln10MPPmNS7uo5Bz6TdNKJqsGDJcyxWrhylPXRmhNOTPtfGmZb3bKOrJmCr/
9incPB0fZtjpylCfJjy/2LYlb9x8SQDh+H7bwntN/urLrEwwB9AMrd6ModTll01R2pUCoZQI0qMa
2QmtYvdhdxwV6zJG6ktciM9SCxG5RATI0yCNZ3UZJMnb3BVLOUj6cC+NirfEhrtIppsZS+QA3NA6
sgq4ZqGnkh0CEN7XEqeEu9EEQrKLwTLMCCFSldkQz6oFcAL2kvFer9AdaVecNS+3LTzUAFj+ur1j
GwMRn60xb6VYKcAjZhhAWuQsELVIcSAybqNI45FROVRD9EC0/FBG0GwMI9RtOObpB2E/mI4Ssihi
7hbDoMwHS3VJhVorFvs31biKlpe6pxMZ7ZlLCXFdCMJSAZNVoIQCFn6WvEarG0SKWWj46hl8pCjh
gp/HGyBscKLs8cI9b6Bty02s7LHnPc/BpEFiHamwsUNxwRnBm54q9dGA/K2SE051fOsSr60xOylI
aVOlCcHAHnlSKtFBnuBF6uLd/mAb+f2nTWRZXgdDzWYkU4AfHMyH4kIDSar1XTwYF/UOE7UgJI89
CJv5YEV1uPXKLRdiaqoB3Ag+pMEWg6xOa2sVtQy0HRS/2CWecSzAISLTI4PZ+jzj12s3IlmkLR8m
6U9alU46kyQKZqRQfjWdGgNZtR8ekHKBDyh0wdLjU7rAIrSNh/SxR/kL1Le3d3zrFK3t0+++sl9F
BikncdL9SKmAjI9eBeVrRawvRnGYWl5SshHMflosE5gheR30qcJiezd97veUljB76HfaA23rZG79
pUIVmtss3AgHP1llwhOM9YiL0HUKwoZkhwkb9Fnsd7VBt9I8g1YEwAJruYoNMVNeJ2tzxSbt72rA
7yhsTK3WcwksXaT6efKoJv1dXMV22XyvTcJJwGgewHo6VDD/GGLOkaW0OXBj2FrKrQFRvABkYT5f
tGvLDazNMMclIoOyCKmm+Es83i/Jcicq6tlqrX8RAq3NMAelQTOlMXtR90Uo00tolJBfJWDmWo3d
I/X/XkSgxd8/W8ecj3bRyVzLWJMhR1DPtZSnQq9fbl8z3r4x72BFkPd0Bc6BVldumWIWsUJsAMjR
/88Mky2qBWmURFR0P++/juD2FCpHsXgCEpshxMeGXTP+AtwKglqVXmMCSroMJPH1sXGFAEyifFK4
rXd1bY15ecYU9M3IG9U/1qad/kbdInXJgA3y3tXbn+qK5TeH3nDZhLBXGMMTxhNcURu+mUTjIfuk
277hiuS37yaz6hMDki8/8/23byi2/gVVL1u/y54heo7ZWK4n5C2NcRJqVA+RFWFp6nmg0u6BBb2I
L5bTQx+7cOMDCEyJPRLOE7OZQ62/IP1ZqzfG7MSqD1MsNJMULxNUTxzq7iw3uWfUmOnM568ZRQRb
VS/aVdmfx14ITCSrVdNwopjbXlIVGb8ilJ2VmaKgoIZq2H0KgtHudw1+g0k/dHnoVMJzYb7dvpLb
twUSlYapKZBzZBVhjXIuhnLKVaD/Rnf+TgvRLTjWrEP9AGpszl5vvnUrY/Lnrcawl2BmU636VnjI
UK1VwpPSPwAuavd95yU5z+FwV8ckq/hckWpK6d+3s30Dm/sepGiXEDKOBSYVdrc3c6saq5mr9TEn
uK5UcxzHBDP5L/K7QKXgxD+0R/G+3xWai4qKpxxEKPH1wFfb8zECLWb9VS3s6ijtb/+Ua2kQPOnr
n8KcaoAnzAhzPFh57oQP4gu5zGcNIAoMt+3VJyMgPqYJ3eYJ4y118C/6/J+tsyd51IiitoWKUBWC
3phxD6C9+6s9UgSrl4J/CrX4DlFVAgWn4nU614HmQlDowvMp1wqJzDYwr2dOTNIXdaai5a4fJFc6
SoDm2LMH+kXXeFTdbF9/Jyf1F/GNwxjkX7pd9KP6cftbbPo1SvSDPgDSORbIUqGEZgK+DL8WQ8Bp
b6YYXMNM420jm7msubLCnL3CjBMtN7DlZgFsqxmP0EjKqh2U9TC1XcUBUeqzjPEiO8PcGIYn9efb
P0DejNVXP4A5ccmUD+1cwZPQ+e1sJ/8VeVpha57slU/qF2RK76LuxWnyAOo4yK/NU3RXQciEAPax
5zHV/Jer+LHpzAkMJwiuWxJ+TefN3nx5J9x0MdIoSM6gQls4gYaXeEKedjZfyZ0FUZDY0ws7fRD2
vNz7vxzCj9/CHMJoKIck1eGFOo+Kv4Oi7IEmb7LuCF64o/P7rZMe0IpysvsDRmzu0rPE67RvP3Or
z8PEeF1B+qav4Hsx636ir+u4w3z9Pr4sXgskCM8FvFdqrkL+lT0m2BNUUmpCDAdknkdXfCndpnI0
sOjfj4cO3FC5nf2kE/bQtwAbFW+19LCzxi1ZtxRTNqBJewUKUbTRinIYj9AO1NLRTRSu9vKmDYW2
IgE9QTOS+arQu03kfMBXLU/6DMZzmi9GmDZ8F17VXjCZVDpcf0ZfyKuFrYwyXzHqgJqdcxzr5S65
zAcyu/neAMQmG9wks/OnwoGW9dfpe/liBPiwkPDAJeM8c1sXHWCUPwtnvmwX9XU7YbbQn/oHAbyY
qrGTl4uRGU4GLNdtr3JNukxT0w9j7BxEa1SiaSo4tpi7K/eil/tFoHUATo2Isakcc3KPsXcnzQC6
5F3czfBhbZwJ7gvVjOe6ez/D77TLuwl3hrK+E3Bs8axxzpPJBEex3tSzpLWmbyWo3kovYs35bpsx
wXo5TDSUxrolF22sQkALDBT3yCZtEVDH4UvhZIiyBZDLE5/mLXyE5dYbuDZNF78KsomYjqlIL+RY
30XqxZyO3fJ4+6hswAM+HxXmAbJwLzKIAaOwgOl5rSpei7E7gordHQxiufWkeZY0HVLM3ruoE2DY
JKk8oqKmREBspBbReem6+7knxB6a5EFvkouFGeZMI3/li/VYmlzd++2LZMiUnROkwCrzg0002ZOw
aFQfBBDJBXW92MbRHncY9fHlr+/Ei/fA6UFhs0/t25tF7+i1H/kwzTyPYivEStvgWqlBuy8g0oc5
Zj8/8CLizajEQmvlP0tknGSvqnmWxCVeATNCBxJykaOVv2qZ+DQLsjcOkyNmGCw26hkNTPLl9iL/
y/39sM54S7FX5akSKhB3vENslVfgsGzzTnFSWzxazxxr2xf4wxrjF9Nk1kbo09D8VQ8MvzkDXC/e
FyfJkSGTKrh5MPMKeByTLOqmMZcu1RKYjLXfanUm88vtNXGOicY4wDEqOlMV3o9Jv+8CKoWJYxnw
IEobiHp6df9sHTv7I6dibQ0d7NBOSAWZL3Nfe71HUxS0KFxrzyN12SxvrC0yvnARBpRtTDgL5a5P
bP23sYseYnc0ELAOPmarPbTaoU6/L15v7+hmD2FtmPGE0iAYZrRgqb0rzuDIBNTcHV8B0tijoI5K
1XKQaAvhaT6Bf4APO+faZ5wOZL8WS6Zx4OiPp8Wl5TH53kxt6dU4Sq+UhKwGR6d+lM4o8swnXheD
d6IYxzOLkayNIoIHqlKlHKEyEEgegt/g9jbzzDB+x1TzGSTE+LyUaV3a/W0GU1QcM5tR7vprMh5G
acO0ysl7aC8fACBDgALK0S4FxZlPIxTiak5VYsA/+Ad8bnQRjBOnvM4Yv0b9BgEos0h0e8FLQFrU
AnFr+n3xLfESqMeBexRyQrIr7qRfoWPdx5xFbzidT2aZNUOxRgUvIE5QOTXOCP4WHts3b12MI40j
eSQz9QaTGYTmKVXuct2v0gPhRUQbp2S9Eja4lObZnDsdOfNQ5+c+e5zjyk+qc0T2s/w7AqYwrXn8
w/R63fhmLEoEza50qhp8M2Vs3E6f4OIkbReJMZdDld6kW5aYeHJQVAv1H5Q+9LPxs7yPHeVYfAGR
KeCIsUuV4WLPvJSqrfPiMPoo3DLMuNawB9jUEPH5oEcbO+OJEhwi/Yf8jUlsKoRnBI0vHytfavAy
xqDo5tUZtx7+Tx+WcbJgrsyFtoSXIQdwDfnRYXrQwT1MRbstl/eWbOX3n6wxLhV8BkNKBMRxIP4A
1UT4TUjjt1DKM38hSmsnA4hl0jD5ZSrqG5msQFemBkRR4WMMxslwiNysaXyxqA9gcLnPyy6YQQdm
q3H4bCT50ajJue5yziXmbhHjiKMwq1LdpFvkCGZACwIYeHJVkMGMGL5Wd9xQkOM2TMZbWZaQZlmF
k9+6NXx/6Uu1a75RinGIXaJf8sPY80Y2ePeb8VSTkiOojHC/0314kHbtjoYvIndpW3dali1FVKz3
kgPz/bspAocowYGPlfj7aMyqDWTLrjJq//ajtpUM62tDzDcrW3US2mpQwW9t3cV74kmuArVnMbVB
c40MDkSGARSloMDILedseZO1aebrCWiONEaGNRJoWlUPVJCYjsh1fnoRzlYgI0rLG5uXE/N2lvmA
Zdfl/RjizJjWUz8I/hwKfka4wy/UFbIea7045sGpY7BYKATnBPzzPrg/DiEQDvH3GKSalivy4MEc
awoFXaxyYXUpE0zBw5p6LlGJK0GpK+71O+jq/hOi/a1rt1qbwobws6n1sQxrJVgtHsjvxaV87BgJ
aZ3WGz3UxXp+PL+BG1kfVIV5e8RciFJMauBGYNINspl+5tD5L/nIDcA2l6fIQIxZFEHFQhhCQNua
nr6n5GDdlaGtA+9cAHU5qx4V58MHvOfRzG8eypVJ5nEZp7kxIRaAtB1sa6RzMrB+RbwK5qZ/htbY
n4UxTqUVJETpEfzz6JfPNapeCCcPFgZgawcUhrwy2+aZXFljPEsviESG4iDWBKZQFbV6MMa58SMa
BdCt5+UAG7z5wKKtrDHOxNIHfawnhCZ/t+iBKIIr+YnmMoB+YFpz44BnctN9rSwyjkQiaV4uKW7B
iHEQQ4ydNALPHSZQ64FD18SzxPiSOSEJ6UzsZKHkLkZAbH0CPZUbdxw7tw8+ZL4+e5GirpbELFBZ
KUy0hqfLYPBqRPQrXHnFP3sms0PDglVDS3PCayMJRhA2aMaTAm0SI31DLu8CY/F0+3njrYhxGsOc
QbNQw85p+l+N1ALBurttgH7kWwtiAtMkkmWzkPGGIRCzTQARSZz4cup1HVDMKo5dywP7b7/YCkCe
YNEwRI1tr0/ZiDkmGe4pye34ubpApFR8QfMR4Msk96uT6JsAXxZ3dKqde6m3P+CHcWZDQScyYEKj
oyGe6Pw9Yx5SZSOMImLUfEHpXDxR5lWXB6zdjIgxSPFn2cxOo+kuajlm3Pz4VDWgz6Jd3yflNdnR
vmu/QxtIQhWdivuWASjt1BNVjR52PE+9VRKGo7F0STItEe1w5jIq4IZsxWLBy/NQ75sHEM4S3ckl
p/qiugMKHYABAK2p7CM/f1gwJvNQB/KRqyW9fe7+/Ar2wU/6uRKjFN9h/Br9zl40wIzvS385tkcJ
dINw681eeSGjndq1wwu7tx+rD9vM899idrpZ6Ps4qbFdD08p+S7Lj7fv1Vb5br3N7HOPKaZ8HqWZ
9vr+lqcsnyq0FHI49HS3YNKWO2O+7WU/lsUcsAw4C7UrR3q00ezO7fJuvINYm1ODOkoBWBPHSrX/
wZXaDGw+DpTCvP0kjIG1ynCg6kH9HYnJqYHMqmNE0U5btMdugh5Jlh+lRtv1Y/779jZvZTMY4xQB
x9VVAzNQnz1+VxrVEFOojiQvGLFFFz18DYXHqNNsMXwOQd848WYKtr/syibzbuqmkcmjBJ8c7weP
4p1HDJQ5+h2eHb90tH155uXu23d2ZZK5s6NVaamV4tOmEFdVEpcy69e7cQe+Ck/ygB6YbVq9qO7I
sTnKh+GAhI4zE7JVJNU/tlphH1e57HszgQjMOyh3zJwaGlHH3KdlxDqBz4ieeid6nl3xlPyUf8Sg
h3P+P99aYd/eUCyMuqbZOUYJMSMV3mHG6RkotV9miPmw2Wrux1p6MPpId28b3nyEVcuSQAooA/XH
XCzwNy+p2hIavnQP+TwTX9fUjmPkGoyggFBypbXHvEwgKioLcNZC6BmCvReF9q6Vwo5OcwWXTCdA
zcLmjmXSf/rp+WeMMkvL5Lg39QWqmFFHnnptOCuh+YKxgUtbtSDubvsflEI9kZZ9VHeqvcjktz7/
78xtzK9gPAjIlyeta+AoSC6PNvpjOx3Ms6NeBrc/5HXowRhiEog5AzvjGCVg5YVTlkHzUmUgYrUb
pzgnZ4pQrfbL4lR4//BjePH2NbvNu3UonZgSZnkklulFUBFwh30E0UnyvdVPpvLQqefe2i2p+BiN
j5h6kSC9fREkztW9zps+GzaYuLhrQYGsY/4xSE/GHS1rhS6EqL9NHkX4cMsi9Mxcn6k/yzSY5zXv
2qIgMhRd831+Tx4bIHog1xRkewHztig2/rr9Ua9ec2ZxzL0xzCKfjFROgiUy7okoOUWKJEPkUabx
zDA3JerTZOwLKOFC8+c75ScYHjIK5oJgxeTEO3NHOVgXXmmcd2YM5mqkNXRiNAtk5sbdfxiR6p1y
0P15x50I5y2RuR1tX2HYeMQS1aDeLy6a0ZT+R3gx3RGUWooTSfYMjDPnUl4TIDEfkMY1q9pPIwEV
qXd6EmQvojOdKP/RfJdMIJd3wKZOxWZVe8IUPJJ8F0ViObb7L5GP9v+wcGt6vC1g4gmMtzWCqsJB
zNKbDn4SIfpaZF9vH9j/4oU+LggTQICHtm0lDH8EaHc62SMUK/ziLCOQoKLigwu2e90H+pN2ebmX
c9vhf9hmIglzKNIOMCbMRvvKgNZc+xT7TerqT4D7+aCR4H1dej5vOAO2nVQpBdJlDUK70MRwMq1w
hZJ3M3kmGH8DfDhmpTXqAH5Sp7480+hIVhBo9y/Q6fKIaPM0q+gxuLUqxue0VVqH5ky1d+eLKSp+
OFaQj/1aL6Asj53bx2XzSAIoKasSmEA1hTmScoiWYjnCeSdm50TCr3H+Jv4rOeSVDeZEtnGpxDna
MUEFUv26yewqebu9iuuomd7ylQnm4JUz9KZKiNRQ/3mRHdVpAiADRzu3oTciOSWy3pw3C36VEX22
qTLvHtLLUNNm2ByGxAnJwRhiZ5kBwI0rzke6bnq/m9Itmn6pMkqUn53YFFMJMyoobU5254Eb1Fv2
9ByONvHBN3QBhOG9ls0LKt4HYq+Oov5hmHkgxiaRRqPEa0vV03TMXQLQWy4uiFSbb+MehfTGTt5f
qMUChsJyjeQivPF6EteYJmb5zNMhlgV4hGsaYaCNBZYgD958j8t34DXat2MZDEIrMkCOIiSaP2+0
0YInPOoRsU7+7DVQ33PHnR7jGDV7SB2pfMAj/YfsBiuGAmEBNLOu6aOqDmpD0KDBk3Do95KNMjAG
BSgwjD8LspkDrG0xfmVBfkC6WUgDMXelryAkRFWq3iWnKQY0G/pJGAm4fS23nAsmXCBOBY75ayKk
IixMsV50CNWL1dnSc8fsoO3Z8qaEr6FFOB8rOywoKxkXg3QVgur3BNa1fhg/0jsqmzi4okue9N7O
nsj/3ipjrDJnpU5BoAA0SBqMVXuoxxHiCPUuzWdOBLPp29arYz5bMwlmkosSfdBbCHTYySNEntxa
tKVL+TKfop8Zplpuf7jrfgGzNsbhFOFQzJh9wFF5KGW7AD6scCwnghLHLtqPILsAa9Zfyp5jdevh
W6+U8TZZMQttPsxpEEPUM3rMOpu6Oek1Oc93+hPqTDlk6fIH4W3hvB9bj/zaMONg8siA6EBPb6EO
4SOQu+Yxd7xv0waeaxPA0w0uLUVHod1MxDRofhcX1QE8Hy2f1ouC5TfZp0BJ8FDjW++TsjLIPLud
kpZtG2NRkAvY68M3axycJP7ZWynnmvNWxjy+kMTJpDKEoU6rnab6bg6azTkZm57EROhoyUC2YnSO
8ct6CRWn6f2GR7v+NB9GVwMIX3nUn5QDFLOOkGPl3QG6P1eueWWTyRwW8AoORMCyaMUTznkXYbCl
9CPPcma4aKrmJxzQhv8XFP309q0sM0GZ2Y9DJ1HPQjlEu0cauo+2kNkUKU5edU57fPvzfewtc06g
YqQXeYt1VtK3Nn3o5o739aiHurWTzAEhhIx6q9ID4lk/++fcxQsOiWUrsF74FYLNjG+1eywRBpEh
h9WX2L3WVYAtyA7V92SxJ1A4/E0ekdsaeOA9/SsEgWjtGlPxx6R3KtHm9oM2X/ePD2kxT4SlZpaS
TVi4eAAxmN19QdMVsmd++sDLhOgW3thilihjAdmZYQlY9Aw1iQGjRoNfX9QdzwznrLDN/0KqraSu
R3joGXsonaX8B+em05fl1kLoL1jl692iJ1pd4KZrdntC+upNaF7lttBSpu9/wh2/+eisvhHjWqCz
BCEm+o1Gv99Dx3FJPAxKeqYr1ah/a07qtQ/ZXQNdtJ3Co9fcDslWxhkfkwhkzJuMxhC+mNsQfT30
tvTQewT19tQbXrknknMV2ZZGLy3NYGX4gOhQYkuB1DUegdC39a+YiQt4x2WzGLG+i4xvidEkrJcE
5mjWEhV2A0ziuKOCrx3GYWk7cn6ls+YQtnZvH6Tt1++PV7MYn9MYoG6LIjy3arp4kdwEeVXt6jQ+
LIbFMXX7BIHs+/ORHYQyqwi9exEU+VKIeDVp4rTz4MhGaFuQ67u9sute76fn4Uq5CXMklQhKjDSY
fo4uyJcPFoStW/DM/gU6sOQgoBGoW/Z8qly5c6YzahS7ocS0Fi87vP1AmiI9a6urShQTBS0jyYJS
yN8UcNEpUue3unqJm3a0I1KdlNL6envx29HwnxuD8Oaz0TpByKPmC9p+GGhMHKMCACl1TRf4AvBB
j3Zx/97i3t82ezv+gIXPVvt5lLVB6NMgL++gPitBqa6Dds5tI9t5zGptjCtK42qJlAayfsIO8qSY
4Z7hx9/EN2BTO5e44DH+oRlejeowj/aHtz7GD1UhdBalDE6wbJ6j9Hc936XQV7y9PLpH/92zg5L+
8x42TV7V1YzVzaTwKxIoPeFcRO7NYNxNJpuqqsx4PMDEhgKdW+6RLzVHNaBTH3pDtY7QLQjvjAeL
uH2LIt7iYSL5C68Qylsq43xSqygKlfamh+Z7uUzOLLbO7c3k3L33ksnq7nWJkoLZIc2CcBrscRqd
VLxEChBW42BHeYXGwfNtg5ynynzvJawsZk2RmTOef8Qy02j/jY/T7SFBeQ0KtM585G0i7zq8F2tW
FiVhNnPILf4dgAuDIxQ+8tCgca1A+j4Fy0Ln2sH7xXsk3zEFN07q+1asDBsDBF06SCwH0cvook/g
QnJXzLyQ0JaBaHqC1+A6Jm/pY+OD628Xn+sv5UPlShjsBrvtY3wuv4hHdYeJkH9SZedc1ncXufp5
w1CYbVfj51HwbEpsI7EH1I1wnlvdNuZ3OIbgit9UnpfY7Bd9POfme9lgZblQI9FaUrx06Uk/DMGC
qgDFEOaPfWBwPC4ndDDfT8fKVgQhrBKSfTQQnDHD39nFN+FRvg9340H0sVRQWYTvakKzyLlb3IPH
eCqSQ6JNLWC684D4fiY45gHgoI78M7/MrrmrL71TBtGP2zeM573ed2S1Yqi4p9NI0yT6tGFX78ER
doguki+5ud/v8tyW76no+vBEoAVjBVMgnv4BlcjtCBwp92c/LahZrik1nJcaYFBU9poA7Y68h465
k6ko9/ZeaKMm9IScCbABr/2pQTwXzV7MhAe3d4R3Bt5RI6sdiXS5AwMfdqR1rbuhcay77jvIHBCc
47m/M3/+H2dXtiQ3jiS/iGYED5B8Ba88K7OyTtULrVSSeN83vn6d6t0uNsUpzvZDj/WY2oQEEQjE
4eGeg0sxuQOq1d1Cca2W3Gem/rsyPlsaUslZoUG+FwnVRGoFxXnJ9mSWBUz7LtgV/t2U8Xb4ginS
g3T7euMbN/w3Yme2eJ0MJKIZfG2TvFX0LItnmmz58601FoEUlCeQ9XQIkIcP4gisxLhGbtJ9Z6qH
9lFi4m67Av0nyuefkevv1H22LxV6AnTo4D+mdACSVPSgF2axp5iIhwC3Zdi9k7z73NFfo131BHzt
Volx42GWpo8y+wGJrJVixZGPCAloR/OzXG4UU75OO/SljFvCuQKRAVisFw62jmdhTG2ZvHrShnvc
Or2FiyId4rViyuOIceHBna9Spm4pYm6tsYimBsHgQVQUnhOE7zEgf7Vsa+3915b+H54UUAGrAECp
RF2YYV+EXiz3+GDUqA+FfB1Cz4z62hoFJ08hRFh8JPU1gJmEYml9vfZ/cLifa0/WMrOGrAwDbij4
iOGvwYlzjJBPWdQThKUpMAHTcEgboeggMeW1+MVN46AC6GhY1P76d9B1q/z8HQur9JtGjuOpquLV
uuXR9jyOAoM61iWvimOmGYxy7bGpyZMIsveuaRwIvLuNoR7EVHeKnO6MQLdVI3/jZemGyL0kOh5V
4Kt1CmXfyLOk3js1OXXFejDjiqusoOjedaPtRclOlJtzFabfA9kwEwm8RQJE89rczXERo058hbqc
29QlNMN7N8qgmFVkx0CHl8jaS1sreymNj0rrAVSB4FrWj1Rp78VSAeWMH9zniWbJI9jWibyrmhT4
fO0emuUuDSVX6xsXTCPfqyG4dr689Xj8gRyFs4FqrCKrIkUTalnqKL2w6qsKvbyJAnMafBbOAWAe
4Wahfe345gst7kkvZIEgiUBcdCOkWCaqSpbGwhbd+VrEP/GcixDBQ59+iaxOiJR5SYVVMoiljGpr
UkARe+0pyy96KLOo2GyGru6LKFCINoDkFpcfsGnSMuzkChG/C+obMKz/xVXXfnQgTkLa5G5RLa46
A4XoRENvCbDbpc4frUeayxGOTLtMrE18R/cN01wYubuJEZ885DLIn6+1SHlrWexkT0RPvUSQ5z+P
ZvFIgNWLXfkte24dyibeBd/aAkWuOVWwv4pQ2CMgJ/sDZwp+axXXOXRH9diJJ4+cqLbBlrp6brMl
pH+6tcavesgCFSjSChcZXAuRsVWCWo2Q57tYeO0oyMB3N3XkoUQgubobfTMcdQekz954MhKrPFGM
nrUvW2i81YBwvu609ZnHDrRULyGqPt1p1EsFSNQDwvUxEXoBn3yaiLUKU0VWUJw3s9Gtg1s4aQiR
aSTESJOrFKafH4eQlTeM8KKekL3HwqFEuc9JAYPfAiavJt7zPS8M1Y8BOexTBINIC0Zbxixh9yKj
aCu9+r+HKTY1wtZPV1YhZY5mpSSLi60CPQZEZ9SELsHQCKJD/1g4w3f5bhowSH6RXwrSDuO6VU78
nc//cSNnyy42SsD+FBbgD4NGTY2GW+1qtwTsHBPy3bCEDWDX6iWZLbYIoMQxEnkJWQA356Ud8spO
Npvo0z37Yz+aPKlwKdMztLgkFYS5eEpwSRqrsya4xVR+8naGmzuZuxXZ/onin5672WqLq8GzWI69
ccLC/fLfB99On4VLtQ9MdZefkS9h+obYxn14CvjUxxfuiS3uNh34evj7GcksjhBPUm3Uxu/uTWfF
Nxwik4+QNmejU1vlXmLdz/9iRmTNlUPr+e8YcnGW8TjSIilRDDuXtnKQLQ76ES18nIo0EjDIUJbs
GZiA0LLaytlXL+d86cXbXxAKwHeIDWen6qQ5uWuYNdRAiDkRmIebE2ZrVjtfbpGb44bwIssRLYP/
oGQFCc6qkP6/JSF+Z2l/f0666GdkiRhlAAqh2N2anjsJFyjXBkgz+orpLWczyd/Y03Jir1UDIiqD
PpWzJtHb2qxHV86tGOidCdUWPwTjIXj6OuRe9TWzD0kXb2RCRmP0p3Or7eokmeiYHj8oyx+nYdit
AZstI6ELR1AYmlxIUynLf+ZOBwRphH6+wgKKUt1/pYe95nlkUCRiDgA8YOBa/uczyfNOLcU2m3C4
+qF2m2Ou2bUjOrIt7OscpcGNr7n2Ns7WW7bcS6OLDcKTqVY3sUn5I2RuHcQ3O+LWp0IG2wTrbtul
qlXL+dzmsr0uCb2sZUmP+ZK+vytJ8+j7w7/qWszWWBhKWOotEcMCj1KRfjSKHDIorb5sfL+tjSwM
JEj73MC8b4iubP4c7Tm0TqcxioblOQtukEPe7MyuZRPzE5t+0SyQkjF/DpfZhWj4iG7bY0Y1d1qS
HXUkdhmVwcJtOF9vct1GNBUqmZidBn/SYkWvhnQSCM5dnZyj4dTI95G8UXxZ/4yfSyycca1xAy2m
GLMhfrjnCTclUKt8vYutJRY3K0s9Xo4eblYwYFqghk5llck/vl5j3V8Yf+9j6YA7StOioVhkErZK
bd/2HsU9Kr+YHZouEd9Yb/rNyzhFni23QKnEPKZSG3gGZu8mmBMEOFwoLfz/6TanZ2W2zOImjdEY
pXlYotqSlu2Odx4o3v3NJupqBDJbZXGVlIQOWgKVPNSutY6J+njMGxXI06Jzam6YX5+UtHaNJnlv
qAmBYQYDz/80anWUKyj//M5HiscJqzI8KtBtmUIBkLXY0DM/qSZxwXApPXgXbk9SsPlRFFFAD+zE
RETy9Q9afddmP2jpiWkoc7GqkCwobnfKrOzBs4Zb8P6O9Q5Nv7H9zdUWlqN6yHAFETmRqg8PLcXU
zNBWohNAlNcqKsO3EjDpcy3uTeoR+BXouchI5Wn28+ttr91KlYgQFpdUSpVlUt2IKR6gUkHnRIVq
jf6uDhtlyt8T48s7okJiDoOhkqpjWuKfB01KgRadgVpIBY2L+jYErL3L7w2ndAVMGQgW2m+HSYLC
O0qn5F481sjPrPIRXUq7dKqzsU/AmbvVI1tzqfMftbhRUiEbBZhWI5ePFYuzlxrNv07d2PpqYjFf
ZXGjdD0Q+cix9cYKOhbH++CbdvmLWACloY/gNp7oKXsGhaOp78YTKvebr9VagD//CdP5z16rcQyg
JDciWtMwt6SpgAEXwAb3P1FB2oXK7mtjWv2qyNqg24WBC/zPPxcDTn00ElFRnc6D4qJYtbs2Ime1
vH69zCqSRf1cZ9nCLwq58TMBm1JABpbek+M0oKU/dM9T6uDZ+U66baw4ndQfRjxbcWHEnjGWUp1q
UzuNONNgmH4tvmO4nAU4s+QsbpFxrPliVBHgHiEwp0Cm659fMqQ1Vpsa1VpxGfl3JX6B5LmpDt82
9rVW6UWSjffFgAsQlxR/bZcEcgsZaYRPOp6w8CBdNZBcxpetXGXVzyi6BlltzNlCG/mfGxpGVa4U
Df2rOOyhnKlLz72yBdteNT+onhHNIBRSjNOfz2w9ViJdGVAFdRW/ZqGBeZsEyHsh2n/90dZeLnW2
zCJTD8tkSKoGcW1oQLFUUQqWFuI1iQeV1b2aMZkkl0xRtnLLVZOYLbswibFUGqrlOKrJ6EXOyvvs
AeOJ1+glBm0vsTvXw7SGzhrF+nq/q0c3W3gZG6p6lGs6iqJ+EmMOGmQ3fAsxvroEWAx0A3QRQKov
rpcQNk0e6jg5MaUA4aSsSoqNXay+uKBy+nuNhcvPtRE1qxHqsyDYc8HxcuEg878fHdQ5DuTbsOGj
fpMP/OExZsstfL8ijl1VdXhYB10/lVWfAQswVNc0qQvLUwX+y1CFWxUq3ApLIK7SkX7PpL5mXtsV
tpH7sRWn5E2ELHbWGD8wHvozj9tTqhrHGlLvvBjNRNbdgJQNE4I0ZrEwPmVEeIvHDveryo91roKv
pn0No/qXmqnfNB9qq19bxtqFo5ANhwNBs+MPyVO59vxe4rCMMh6spL5xTClm0iav/tobNltmOaQU
6FmXcirhGU2Jz8ICtL9Vd4Xy8occCw9Jg9pY0L96enAXZCjQSVJyaQoBzbLswjX5rg9G00+khx4h
ivv1B1it91LgJkFAoetU/C00MnM5flmNGpWryX92VjUep0AW7IbZUXOVU+x4tvgG4YHNYtb6h/9c
dnEljYy0APlgsKkfn0j5Iqo3OngbAfHvS7e04PneFi5b5E0hpx3ePP3NyFjnDFb1CNpgvH5W6grP
9GqAfrq3akQ2tQXYA3CyW3iy9ZP/e59LNqJB8YYYGT4MTE1NKEgzUR7tXL6FylPW9BuHueaEZvuV
F06opAltWglRxVifkgT0S2SrEbkKjVGpCj4RYFVFaZn06EM36EIZeI7k9na8I8fipB9SSDU0THaJ
BqpbcDxZRsS22KXWQyYdrVwNHCgw1cXbOOoF8VQZ+Yaw0y7TQKrcMOOOu+k+2ilHhNlWspHirEJW
oOv095KLd1INtbqpp9qd4sY34wNdp/adI7MKHGnfv5K7rmKik8P7KiDwFgGltzcu52rQNvsBk3XN
LifVonowppLvNIaESWPMNmPyFzR3I6BgGv1v2ALXbGi+58XFzFKjDLgPPEJan+L6fZCpnYinOn4Z
U6iPN4Ql5QnkIlxQWVo15mgA5h7EG19+/ambbXxxc/1QIbleItgCYcRvPkYEBvuJ+HRqy27d0ekv
W7qJ2ZaXJCZy3yR5EP5e7C+pnt6ZguKtAHLV5Yno3hMVuSrk3/55mHoTUw4IVOQWHlK1Hihy5TnK
3zdMZi0eprNVFuenShLpwxTnNzjts2z5B3Gf78lZ2CR8WPVss4WWRxQjiMwy2GYKXJwP6w+GyB4h
Yi8bkzrnz6/3tXoXZ/taTtxrpRZ18TRNMtHrTQABAP+/EWI+jm/+IcYceqja2XuJ7pr3DprQaGvQ
cdUkEQ3h3CDd+qd+SGjE1KswQOl6mGF77k7p74dSFBzBnUpzW63f9Q3P1ls4n7JV6djHKGj6Cevt
CYmcu9mlvZuAGAK0pPpTY8tmfVHN7BA6mwCQNdcz3+7CWovCBxoFR4ob2OxFENE4DQv3uPV/Qb6B
Lxo3YrHVgHO+5MJ0iwQ8pUTDkhORQ1Ag0b/r21svu+X9RJHaWsDW/PAI+nrVeYCwIIjJAla9k4oR
u35QDxzgYCjsDbZkjaCj26ISXktf5j9vYfAR6n2lMICaY0SdpdOL+yjnh2bI9sZI3K+tfT0q+zz8
ZcCoQKl1kDjCBnxvJ/pWM8KtES1/NzS5mdwZP4vcLHwzcbd84aqTmi28CCFSEghKIuexW8exxSs8
bQEUE/th62Vb87mzj7nUIInytPKGHj63N9WPTkbsKdqoB5Nd2ZvNEXxgJnXKjJH34g54b3fzZZ1s
aenz5+tP5j97WdMuyKHQhA/sa2jQQ76vSE0P0OvDpJaoM+Og5AzGDmRHgOhiWxlkNZyhoEbQZJlq
wAMtfkDJG6EYBkBwvXObMMxt3jeIsieSb2uwvc4d3rY5etYP93PN6e2fbTrO45THEbIdqfKsWviB
cMo0iL9xtutH+7nK9Ctmq3hEUToKkXi3q17VjrJe+NATGYNxGZNAHpJ3Emukl68vzCqcc/45F96y
pl4wqiHOk3xIpgz4QcmZB+nBBKMK+r4EmtgdIH+YgShMHawO+CHQw7wK++x+Cz2+FkDNf8nCcaoh
0lWqw4sJ6q0oXgzveWOr01/wp+l+ft+Fm+QC9JZJFU68LMQJjwnESOSdBm7OwfJ+aUcPMO4OzJG/
9VAwX4kEZ5K1KlGFzlxjA0mz7hM/f8vCJ2Zp3QVCmoJvo/jWjin4E3KniH2nzsr7r7e9fmGm/qEh
KyD8WRb6/Lj3EshZ/18AAGbMAfiSaRqgsxPOMtvYd1u84Kvbm625qLgIGeWl1qBiRWqMGg2oycmN
WUNYcay2+ilbSy38QV71QtQYIe4mMF21WjIl1FkM+VRD2npcVi10tquFG1BGnrRKg1CqEqobagsO
J9FV7vpjr9LvKng4GG07k0o+ZK8ho1mBGDTjJ0rDCwrmoblxrqvm/FmAWNLZ1oHkS+0IdxGdJvI7
2VJ37dm3J5BEKLHh11Tdall7kLb6ZaveUMFkjSZNL8Gy2MozSQp96BW7pR6ZakSYUYDtp99/vb+t
VaZzn3nDfpRIJFY+6uANesbtG1VRqIbY1NerrEenKEqD5lOG91nizWpJVIq4KiPX2GX7/i488Btl
xMRR7rZD//9wF/8umy2VyjRwozYTWteV7ptTdk0mXCLOy3soT3+hg7fCkvVo+LNQt4wX2joUDB3C
rsBaxXeQ7yFOaoNcHgXIHXdbS3KMmwb9p0mHKSQI/owtV7B6jrMfsLifhkybDnRNSHdiFHGMX5L3
VIBF+utjXL8Ln991cTOhjZ7HRIKxqLm0g4Ytq5TKrbXnAfydXbUJPZmCuT9eks+r97vYM7PNnKSN
WqKt9rsgr6IHNXGKQbsCBFRbB7juc/6ugy3n27QWJSVdxlJ+0t9JmeBK/qYA4WrqO9vO4jGSiiEr
qkrHy6uImemJZOfV6bnvCYK85NJ7vWzpOrq3TVqDGaDcqJevG8jfO/xtwbOP2UAMcygo3icVwJ1C
PbfxUxd/fG0fG19x2WUQ1aqSSIoUxDPUS+WX36VO3wI9rbuSz8+4HECjTSz0vY+NKG7/DPDvsQPn
jQq2m/+m9rL11RbXauScaHwataPG1eBHP7hpW5hGeTUgnW1ocasyI5C8IkXlEFIYLvUaswqhiK7p
+yZJz0arWXHvX4mWQiXd38cFRpFyUBUnyi43tAS0Scke1KWWUrWWNjUwQPzFtFrD65zrh071La54
RzHO70MDYHs5G57GGvOag6DZelodI6iOCW11qwOoCAcgvOfGPeiFIBiuxhhQN6JdMBJzBBHb17by
H5z0p0FOn35mkFGh+alm4MqB/RSc7TXUByfundEpKKtCgFQrE7dkY9UtC108d4VvlFKl4mUoMg8M
+70MFLkm/5urNnvsFgeqiJE3IHfDRRd/KvUPH9AHzd9Q/Fg1zNkay6+XZ4rMNSQUSto7ccPvYh45
TZNsMCiv2uZsmcX30ge94pmBlGzqiU6an5MD3q49rtIo0tk608szM4YsE3W1NcDOmnh8p8SNW0Xq
TWsyszF80+O+1Sj5T1IX97msbTxq618S7YIJJUXI0mlVSd73mY9CodyiduU/a+X3Lt2aStlaZBGp
d6iTaxVFPSFvbnmVsUB4qLWNFGRrjYWvEmohU3oV2UBR11ZWPldxwPpuKxFYvUHK5+daGHdR5kPj
Q9rWpXlzjf3w6Bf549euYTXMmC2xsG257Aw9pbikQSTaHj3n8c5PKqemmhsEG13/9chtttjCwjmY
9fuAi78n2zsL8/TKAVxHtnE3FTuCwCyOk3CneOpBU/MKrNTrZilzOvs/wpzZL1jYPskjAQJEwQQy
n8a5IR1vVccSIwkAfDv5v7rQn8e3yM4TIuShMPTebzGDSQVvatUUmzPqq8gsOtvUItjBALCQ53/x
FAB2DX4xjK2GTDwEJwkirICmmd4O70uLMlbFuvfifjxJLHY2R6M2Pu6ywRl0Vam0DVACEcTHynvf
jk0kApdgJ+7a41ZRfOMGLhucGaQmR6NGaJLnI0t0jLLQ3tLIVqy/cQWXKamU+37kQRbDTdA+ZikX
QbIRR/bXl/BPgXhglmYnuBR/8Inv07RDSpPbI4Q7wzuoWJucmHXJAsC/IdVrYrazcKNzd942oPUw
79OAluIqLRlFoZgAhPIluBbX+iwJ+6mWIgNpHACzr23td7roX1xDeeF1BE3RUz1GPKJePFex1Zfg
kjjg0y4YP0gS+u/gMr0pb/1Wnr91mgsHRJKkNkiP90cJSlMGvCnXtlzMql0CryXhHyDrl11xIRuT
VqKoqGi996uUvavgd3bVbsmIrvvSz3WWCN8uzjt8RLxAte253UUHeq9gGeTqSouMdgkQJqZK2gtU
Kc3hotxakW3d99WPOfsFi/6AIqZBEqjw5gBPmjFFbX78FxOsE/btf7/lks0wD6iAqUQEXgVREZGf
xnGTUXQ1UZwtsXjIwzQu1GQYp2KC7BSOt9fO5X4aH90cNN76XNOfz8KuxKcZqQjKMvLFuw938aGp
zS4C9es0JFa8Ja74om15r1UC3/kXXFw0gxDBl0N4ScntrPKO/gJl+I7chkNr1fvymlri8d9MVM6X
XNyxJMnHKE4QtEQUj3r2QxIfNrzldCZ/eI/ZmS0ecWXIslEbccUmKETxY6K5JPcYZzQjzBVuz22t
Y4dUVQLruqqBdHaxXpJkJAtrvGu9OVXZm8700VHoLShd7lSA+5vn7hfSPTUFX6MPBffIjjtnq2qy
7lc+f8QimBijMA3FqQ0Iug8WJTcDcbNo/BuoLvj//97qIpRAJa8Z1SjGYCFVWJlcRYkwL82Y2qbm
ximuVpw+l1pOtyDRiQEpAG2gd9YPeAF+z8INtnLaTnlWn5vZUgtPJYk9ZkGkKVbodSszZAYKElOC
fFeS840MZ/0tna21yD68MGhUMt249kDdiZwYzEAY2vmL3XLLBW+utnBfGPxTI0GDDwbYwnNbN7CU
KwGV9GghoN2eYFyN8GabW/iwqCGVPvR4dIKQJXsdDTXB5nfeg4aS0Db9+GpjdrbawnlVucF7D0Rj
bih4ZhJoDPwoTIIl0rjYNeWRG7cNm1z3LH+bP134rl4YvSDtUNmNcrCNgVdSAcuUcefttNEsHyfJ
wq1R6fVX4XPFhW+RSq3kdY89xtFrL52MON4wSDRzpr/jT3/5ucbCdeS10ntDmAZuAcStAyjv6JZN
+5N0OsT6ivFEfK6bvc/t0PMGV5b1HI3RpL8iojYVo5DOUlh0YDT1S3topPS+wggGyAbJu1+JewH1
VSEwLL0eP7gmQQFDOHJy1fyPVH5N5B9l2xcsqXnBWk0craL0jm1bPGkqeHXGW0pDhUkxr3a1oL4C
YmePuKemIHqaNQiQ+1NocNUgyJ6nwjtqdwzBlamkSFDF4JqUhanU36PogwjNK5fPmlfcpKS2chEq
7rnHhiECfS+orPTgHonuu5hUMfCspWC2dfSgDmgOiyMTeXuJlBQchgEThcBUIurqfn+uk/RNH5pv
accZLVJb8fIfYYw5H3mAwJWe7Tj9Hga5zXXFMdpRcmSjH+0OHX4QofkBNbsCY0h81C5DPryXnfwy
yc9LXfFS0+E5DZGSeRRU2H58HhPaMgWt6EFpjkX8zpvgVJJul3HjEKbgfeuLXUwgQJd43UeWlyOm
J+h17Luj72NClGc273XW6dXHYEQ2iNcfxby1Sul7U4LZh0fkpRy1U5VxO6uLF5ULGAer+EtQE/AN
I9bJFAiCSYe4Hi1efw/yel+AByk0qC1qmkX88Tpov4RaNxsOErzMEbxs14+5VTUtk4TOzkECl+rZ
WRp7W/Q/2ix3eqlmUf49b8Ao1gmgB4Swk97Hh6gq7Wr0TmoO6ji0iCnUnkIcquDrNWZ6kG1Q47lo
5IMyFJakJLchukDHDNDdt5ig3ZIlxzhuDnRi7aqMkaFNcuuy9tDqocMH9QBj341V6oqRfB4wF6SC
5svMZAwBDqNempWf7NEcMLOsZ36YovOvGru8eBIL6QHRvBMO3KLao+iBQleMkevp2G8A2sfwSVF7
mF/ss6CvncITrXB8kftnCtKTeLzkNWFgG9/LY+/yQjJFYphyCsGjUUtN4kmWWmWa1QjZPkKNzQyV
+uR3qTkooEgJ74q+2Ld+a2rScChC4wBRaKtpdbP2/X0myEco25zzkFqjIbs85y71uz3szi64uvfC
H740Okml2HQwLqmGv72rGyYO/NHvHuS2t+IwA9fTtyojbiHpe67WFkCOVtciOQi1e1qWBwq+d7zI
TODjK2T59qMHTj2DOFkv2QPJ4HxH/JzyWaBk3wSpG2u1iyFLkw8562Hjbf5WNupj4JGbqhC3pGGN
866fI9lwPb/5YYDHShj5kxwT1gCyNPAL0UsA7Uu7DJzM+z5EIZNbuyvhc1NkvYJoKeD2DEi+j0ng
VtLek3s3lTBqKwcZi/Cfeyn4sdKIlVX5MIag38QNacrhLgBWSLrDnIcpCtl5lIQpfmFVWtkVoNBj
cK70b60OyUO/Yn150lDzHEluF/Qi5ch9Sywcm3l+TMd70quWHsQsEx6jJmAhSc2QK0dYt1n6jTvE
3ypwn475r2F89vz3UT+hwcBID/pNYHPLFPMRoJiT0VIugrsS4kpQF7dAR2WDWcHSy3AXCY8p3yf0
UmEiMuntPi+cMX0cip4NkbhXxfdaHlmOyT7DAKVEK1tlhCAzfkWxGErNxFapU3cPSvQew47y/DmI
IBlH7guUgCpYLAlQ0C00BsngS6E1R0+JTgVAML0EZmEM3KgiJtkVU+fXgdRWhyqgKiI96CcMVMvA
7243nWI2ssfC/gkyzrtBTXYVfY+9XdGmlppjXE3vHV+TrNTIzKQHUiqCHFDks3Z8lVPknRjU86Ce
g0tpiLfeePfSZ+rdcvwIIqI/NuwU/V3yMQwxvPsB3Htw36e3unquPIF1oWGHkWZWUmnmuC9aC3l0
TWMhWuhRjvJSh/P96fPUkuOPFLJLg/iaggVPg1lWRc3E/kXo9im/NL5uqbw1+/ReDp7UNmaB9xzS
zuLj2+hjEgAjVlGmmRno1GrNVtrvUvEgxw3zU1eL3nX5KsmRWTepmVYnnFXUVSb8zL3ayDu98PD3
iq7PpwUJRghATms8QrGbSf0NIzOTPVQNymHRo68jTQ9LloO/udDvOnXnjWfNxyOliCxNjjX+XGj2
kuiERscCDQSn+qURDUvSKzaC6sjj9SnX7yJyB/g9Zk4f+XDkSWmJxc9C53bP3xqwMbWN7I4iqpyx
bgVcxUP3qkhvNRiC9RgjJmh9GolgZlS3ExLYhfjRpj89XGc8CWako8HHP3ifWEg5WB8Y5lCCtB2v
mWg8GiI1y46AQG6vC9/T4RZSmXneXYE+FiYcIPJesE6All47MCE6NNpVyzADEBWY7yDHOtGfMzTK
muFn2amsEZFzy1BGBpgde2peOvElAgpQBxoNF77TLBU23A/pLowyK+ExEO/5XasOZl29hTJkm7vW
lvKP1H+g5IF2F5V/44Wld+8yEEC4vG7kaW42HA39F0IgVuNREVLjkIKSPeoCJkWpZfih2VYfBmg9
R5T3Ij2DCOEbhI6ZEYu3IX8NenxdkGgIkHzUc6fLo73fZYwryG/hjtqcMj0FGbKMrnKIsKMfvgcg
Q8W0+K6SHCBpzAyXrfJjJirPnrwXimdDvcb6Hrxj8GHnJEWAAXXdlPv7MAmgLVk8qXWMmgoWaxoz
khpWRyI+1ilL6VEZC1ZUYIH1RlMYX9LgEtVnOhQsllqr6d55e1W9K1VhUsJhaNHkBkFxfA2kazi4
tf8oZY9q/02DWacOxozC5CiArYvfqig14/J9wA3LmzexvW9jzKmUcATVneBJcIGCE0pvRv/h87e2
w4S1cFUB0FRAqROc8+QuzS51CkI66Z7ITxmFrM24G/hJNN7T9KbQR3986mjERhhymP1UacoyfUcx
VADyf+M0elfegcQ9gLIXf49SUJX00nmkR1FA8E0O+E8C6STRu8E71xHY7StHiRHFGdVLAjmyoA9N
4HKtJtYsLfExy7gLQhXDXPi/uWAjirI7Q36jg2TFUsIMLbb6urJUY7BBAMM0ZbBCTbY5KmeJWpsq
aViEYfUcAH259lmfqm7cijvZay1fDtgIMpUU0V3fKpYQKh9BBMfcViyVAEcnEYt6A4Rr14BDHE1V
mVxclAqpdP2QEydPMqbDKfrtjwwicWE/mrrfHarw3i9wZ6RjnSIIqakV5O/w8L9A0cO6KesHUyNQ
dmad7yICLUDwhMBZDOqLBARjH+4M/aEULhSUg4F+rbKQabBS3ftBUFKtNcg1yQjRhfLiebUj+XSn
Zt3jYHCnUMAWHoc8tgd4pMFrAZl/qOVDOPLSEeq0ZlIifzQUiinKayyhBZ7s4vrA1cocRNVG1G0l
4FfwwwcB7qrLvuXSuwoKzcYfXTELLQ7h956ABaADQF3YcwEvdoSxIf97koYsLm68gWTBj9y4ZHVg
dqpq5ogF2141gw4yU0HPOvjGrgqvYQACluY2yg9FhmhRkMxRw9khUFIQ2/U0tUZ67T3Z6ocd9CdZ
VoCoG+ncgBfDUyumZPcynJHmgbbMSHcg/kRsKMpPOXntxztBfuqTt5GegvE5Ct6HrLEjqAlAvpjJ
Mbc73AHM55kpvZPax8xILSmCMSkfmvST1wA8yj+k4a7w3ASOpQTrQREWrI/UC63e6vxbp2tmO+GK
286NG8wNxfB5EVx/YrbkW1Jp8JitoxsnX6kOWvQiJT2rm2sBSQ7hWTLOpXHSvTPRzlWHZ6V6SpAu
yBEa9wgYQt1gSgDiouabX4GRro/NOn6PlR9ZhmfNC95LCvhgJWm2XygHrQEGIBeciniOTO4aobki
0gmH0lGDCC/5/5B2XktyK8fWfiJEACjYW7h20xxvbxAcQ3jv8fTna+oPbarJwz5/6EZSxN4adAFV
WZkrV641+qH8Qsfbi1NyWOkhMZ9K43uUVv68PtZLtCsU1RkaHn/aozqurYVA6ecwKezNHNy5f5wX
CNzLvZxFXjncq1yEdfS6LA9IjDhaBAPYHq+GMnLG4WbRSu4i5kZoTmUTyZHFqdQw2ayzm9naN91W
jT7ruj+WrJtUzDenaHLSpPXnlNqkvklI5cO6dxVj4NLInKl+VdNXFrkRVgbl4EXNbk3jQ9afiuGm
lr7rxXPFPhP1bWZ8WG10Rw7jFBNDj6Jy8+LeKGwK1kDOBvL2NWjtOlDX3AsrZqMNTqLeBXoJgCsa
p2xHQmay1eEmEoAjrqz5uZ8/Quy1yypxkuRLEWlgaZ9yiMtsNAd1QldnSv1G+pTY5GuxOMZMVjjV
Xk9JbJDZxq3hpOZbVdluvVI4tdz1fDA1pVJVvJ5sMOVIyovlRQxJp9JrFpVOEU+uaHyzERwWzam1
xtWSm0kjZbVJRpT3crlX6UKMXItS/dGou6Yu+SODHxelu+ifonxZutTBBuoFs1xnrB+VJLmv5OIB
0yYuRcVJyMZ1O7/W529UYOymp659HsOXfpa3U/ZsrF/JWGC/8Z4o19mESjdCIzafqO3IVLAVH9Be
K+osSMbqpjRCb6mVOxGJ60maD9Oabfv0fmzxtTstjtOsRc9FInZrVfpR1LotUrVJmSek8oxndv12
7p6lXvKV9EWYlJjVngRXXm6imWMzRpWjWkezUb/NsfFadJRDOmHWyI79vJN1wx+oXgt1PbR95FUK
NYVsOgMFn8lEc1ZflbrmL9HXUsRu3NzbVryJ69FZqReUMXfTQSLyHzRrcDpFuoJwThaRMbesmSFE
xK76LjK+J8aRkv2jnO/T7D1luEDR7MCwJc8QOf674O9G6KyN7MR66EPIP5jJbTurjqXlV0sxuang
SqrWbUymaOXtnVSVTliVbmcw2JIRaCPa13jy9XVgE0QSE1QECitEpUDky/3KzVYbK4gLGXSDPwPB
aiBozcvq9tprbMYBzZVvjJa4U4eDClx4faqujUbfldlwrfS8iGS9sboDFoB+vywHmWnovD0ow10F
9zerS88w3ptIuLrMD192dpFeZRgRrLbFetZAK1toUrwzmRq/7sKNPH/aaQh+gk4td2rb/rD5L3Ut
sUhfqRNIcYYr1YaaFJXI9JQesFHq0MCI+b/fQ6TflhTT6rq4qqY6atIy11r2OESZETorMXXKPFmx
aymTnxckr/m+yFB0TO56zbwbuk+R360gDePsm7ANGnMlxfootOeIqm4qvyf6Z8L1Qcezq2evVSGV
C+PFUGJXQmcX/9/MsaM2Q3W3TckE296fCz3zLblEiXdF9aZSOsKbsL96M+3JoRX5aFkooPUZHO5u
2dZyeq10YfYQRlX00Sd1Ffp63FMRSnKyJZh8dMXic9qXY7aWhebIxXBljfpGO+UQrWkhjGd1gzMj
yUuh0nkRW2K0qjtke93a6F4yff4adckvQ0j/WqTN162U/hBL9F2t5Cc5EQTJ+soYp3t5HPYi0oNC
EZ4cGl4oV984C4kfJuWHrRv7vDSpBPKZNCo1m08DFW6/XGa6HpPd7Mu6vs5n5r7SqVIDRvbx9lSo
fqkiOeff1D4ZPcWExzEuRKQha8Qun9J2K9mxjxatHxW1yreTr2Wl3dbhGLljMd7b7bsyZtsyKW8y
3cJRudQrXymzH1Vqo6ckN4S+DA8jWoJPQ91l5KnN3ZqA0ehV5BVKdds37e1qNbd5Mpab3uxHdLma
W2XmXS5q2gZwvGEcYQSzyJZrlflVXEEmryQt9EI7PIqlA34zfT35ViRkWiKXvtcpQQXujZVPm0ge
HxJb5dZZt3YzPhcTmVNVJ1+mpD2NleJVYxMwQbrt7WYTyvFJhai4blpll5Cm5QXSKnHXHutGbOUY
+TNMidPcSYe3FPVufTK2RYh7kfaUTGCDxb3EWCPbWyJOJlpAt+do6Gxv7SZUZ1+h6M/qTa++jYrB
Ha9RJVqOlYJZaq9DDX605s7YcKdQpjeVTSHyOE+3aSIf5vCHxgHoiHcNd6lVKVdwKbbQANwqLPw6
kQCi2HCrtCmBV+yImZmIYA6ktdr3vS7cHui1zb4t2qci3hrV9Gp1W07AsfqPPk25s/Z06EAQXlWq
wHmUg0kBPBgdXRGgxfV2GDRUbLM5kIvyGJffU1XnyEbB0FV+SgBLQUprhUCm3ymjfKut8VGGuWiN
N5P03dKzK6EzP5SuL0IPDOONZqGLfLqbhi9KctPjWWQPD5bMXC2AN3vN1RqW2ZfflRyLkkJl2VDd
8seCWJc85pPMnRzvLC7ktA+dcMm9PHlpu7vOrrd1vWGCaR+q5nU5i29F81qOX90ognyV0G+4Ak/D
9GqzZEOQ1nJg54XbSJx3XErTMA+0SXBoia2ifVx5NbrxhWCj1xfU5DDT024MDKRIKqm4mtrUCdXr
xvBqbG508ULS7IqRIj7paqfn38Y2ycFJbadBIKUZ4w/84TIznUk+kcL7qxaxu1YL7yLuPxNsxYyW
66noZsdSW8bX4vo902GqaWW5AzUR+vdGgZkTNQNF2epLYbixoxjIGnZ0xwxtknDHSU4v2cBs13n2
lMyMecNH74fXLtH8cBmPqV4+6knu9mbppRFoETY0VTR6kpT8WFPj2Uzlp3ZpgthU74uxcpduCoaW
nkDUW4HSj3fmZO0MCzvXZfKUwQrimHkl29hZXHUoh2zFfJvC2y6oldt22qjVS2f3Gt++2C3Kupli
kHMalpN97GTjBCcD/da7rpCCHiIEtM3rBK2QxjD9loipg+zlMFFrU/blhFpIyo95S1wc50MffRfW
3aI8zGUWlDFpdTZ/nrDOMRv8dtaPU4EQlKq7IRimIrdXoT1zCtRdPSxua+leN1l7a+0/ZJkbu+id
OtXdvn+Rkowz1nuRRh0/lt9MhD9gTzhLSlOEOqYq26CPBjI1zroBwQjoFE0vtwDtqVXoAfm6yab4
RovwcAvfez19nCPjqo/Db1LzQphBizrydZFfGbPBEXqNeX7V/+j6o66aXE3mVonNQzRG+3VADqKX
nVOtv9bD1payq0GKNhqIlDVy6CJrekGNyhG2fMh6hh2tgauwxF14ScjernW5elc03W9TAZoyqveR
VrpjnhyGJdvrVnZIW7E3avsQZoCKWuIveXIjqxa3e1i6cyTtFG7LHNBi0bSvtnwT+Vsx2jsTbA8J
qU10Qpai18huPSvfhBqOSzW89nUW771Zb+2a6VBdcLrCXVHATx0HuNmS5ipV4Ve9uK2L/KY75R5d
FTBF5cRpy37eJWvjyCdhzcyCdNEGg3qz4NA32MHAItksmxkwsRu/m1wkkvqgS09xPThK/rxKwstP
vnmyvK/IuPr8M2mBEPGB0lpCJXhG+8AwWjBMpQvYStljugiJuksIepMsfj9/qh2zWw3LbvOABNtt
smUjSau32jfCKlyr4bunDwZvNwf0tka/t1/Dtt5pFG0N6bCGZ9kMNIArnJuiUx3lj638LtrI7bn7
9UdKdE+aB3y1bU+g+TylspeZMFLpcC3S4EzWvJe11CmbgwljvQgNEqXble60bjrt9JKIEw08dkY5
8lqCQddNDjfIfrUH/FDTrYkBUERHLs8EElQ3CHi6pmi5aw4T15dVwRy192sMAsWuNu0HfQSNPaTq
yF9iHI84Sr1w4n/r436KgDhIWzJxqEThWfV3azJIJt+7uHar+GtJ36XZ9kZzV9aF00Psm5TXPtJ8
tc+cGef5fN2v1n0a3yK7ZYUo9atg9clNlUDY7z7SNg06fZ9k0O/X1wo+4JJhmD2AmyoZu/atsPhF
6VZViDIq0lO0y7pNR4UNbmvHktvE14mqulFa+4XYpNZ1MV13XcZLm5wESaCo2cztNyO8WrUvZb4b
G3CZuPb0cVMloWOUHET1WSJ3lPr7EytYDjfwD5xcHKXpWrGBU3OdeIcSpPkpuNLy9DWn8zZ/2ebk
j/q31cAZll9kpd6cPCZS7Q5qQR1xK7fXtvERW9YRv5e9OTzXNKmz9bbLXuIsdBNFc9v61igLZ+yP
TXgfdxVlLHPT2ZuqhXtbfhTW25DMnr2SuNLWsLlUhJFvMc90i2r5NlFH6+WnpHW7VNAYsvAYrL8X
bRy0oSAvTLxhVhyBkWUcHatWbI12cirerNy8dJb12VF5Zc2LAeV6aOMbG5Ag1DAaoZpM4YOWkacA
fCHCsyXhwSsykMisO2gsjAYEmvVVyqQX+rK30oGSbL0eZXm7RN8mzfLpYHrJAC60NG5HfybsQ670
25jRmnp1dP0rykhRZOFr+rxRhvGgtzdZtPi5ONQG+5lMoJA+1fp1ZQJD1d8X9SDhrVLE+uPQS19T
fKWs7T0bluM5eJrEMIb6Wsoxe/clt4QzrzG5ZuItVeYYTQyea93mwLChEt7JUufay+LQvOEQPg+0
g6K+dUzK96Zi4NakyrcwcCQgJcRSfbquaPQp6Chk9o+k7nyj/2iUVztRPbtC71qO6Cu8KAtNkxCG
9Hzf5VjKFR+N8RkpP2IwhBwahIgH356uhvnY6J81JV3ar+4wMijJqDy1WjvS9cP5zZISX1qZ27dv
pfZKt+tDTPNeV1+yaQjilsE1w0uM09/b1uP3Nr+xT0BoOrl1wo9UFEo8CaSZMZew3suZCXPg+WdT
6ISOxLcmal9ijbd2ezS0yRFL4xQYraodtSfTM3I4ujFdobS1trIcBTaLW9lIoogDxZI8bVyBA2pv
xdNgJUhmVCXoqDoDmVhI2iJwATKG0Lf04imzcxTrZTcECMnwkI2yB5PookUhSIPpDyqgigosHLFN
Ohu476ufX3C/oWof3Do9JlkNzHIrVMWLKReVgp7N2AazKu3T5Adte1cvpH1Y1Fu5twmdxAfU8Jqp
u64H+Uoeda+HNVRnqzsJYJdao8eU71K6eNZRzgFKCQ6IidOdkugjYGC0nVWGVll92TR+HVfbvrf2
kdIEjd77hiU8O8d2MjU8O6xdu/yRgdoVeuGZqcGdQmuLln5umpjzmC7i6Lcno5cRC+tyxDSrRLUq
qf1SKXx9WIIW6Hpi1cm00evELeOXkF5JJfd07B81imbZfJVj2kLUK5PyPrF41Wx3eL6QfY5P+QjO
BNtjRFhioGQ4NSpzvk9ONhKl4zYViH6Gbys4nqhldwEoq+MiWJrWKzC4jbS3liH7mE77Mr5XKbVa
QbfGIGKyIUIEt6w1d5VT46lptkalfqoJN1Wv72PpI5JWlLAIDnXpFvmPObur0bWzzPulbtzZRv9N
NgFw31ajdtSIc8axRDrNi1qSL6q4nuzNSB/M0yymdDowq1eU2/oUakDm6qF2qhTLdtJwpV9cc67f
Uv3ZEj9S9bAUIijZki3ncqRRkk6SOyXPTVl/U8JhU7K1EB5yqqb+hkiEP3T0V8A4lax3RfIpj03t
VdarNeDKSj1hkqArJXhxozhtJ4K03JnyFTZ62yL5CqWB30CYJrc2BbIl+Vd9KoE6666uGneUDH8d
dV+o1jOGO3RuUUgwa9qyvRd2Ki2uq9BqSSaxfx9olUb2i640fjZj3qzJ/rh+kcU5GVeosbxmyUen
34tQB1OVbhS7OMFwxC3jgLrRwUDWWy80V0oQcaJhqWbiRqzLpqxXL1cXT16YBNLeTk3WUPuhKXQK
w1e5RIWje2tVacPNq0osvGnwyA7dZS02Ky9qRTlcNeEGPcTxjAFU6ZhgmkrEfj4VNCV86xysRyGQ
cvri2qY7QVkBGS8rMcUorpU49fvMdlP6SaHyxYQNaxG4Wqa+sg5coLo79vcpcHNLV47kTG9hLkx3
6ogM1rLA6AAeNpLbvC8Dm6ZhOXZuDBynGh8VY/qR8TFICIrAMV+kL8HlbO5GRlDMEJGIdZuSc08n
uFgNXXTenQ7SY2g92vUMsCK5CtXNxKSczeUmK9f0hHO5+9mUCfXnado00EHgMtJtf6w7+baY1IDB
1qIpdnXHVOD4UBiPhX2sxGOX3sbmnclrDW0zGI2tkX2phQKF4KMa7wZwm5zmFjIL7hTizWEZLsiZ
X5Q92tVbXczbxaB6WLmyjU0ZvjF97cuh5kzVOw0NEgTJ+lIRMNEjEtSOP1Zrd6HZU89thnUz8wmq
2gxmLQq4TKS23ZQ0HdNJc6rkQbPf0xITBGtyVRsuUsKNQn5nG5upeUmVcaPHbxloY0O7Jja4k3BJ
z6l0dO6g0hWd4H/agRiPzLiThB+tvLoWw+AP7Rg0Bow92z2dCzPjKMnRLlrxHbea12x+VOw7qSC0
A0zbyIqBKpoFXKeXEMbPOB+t8VMPn9vGleMmUKZia0yPhr6rwvqbTSAUdephmukv8mO7AEmhytSA
OklV5hXRyB+Y4B7QS89krxKvoZm41ax70HpdNcJLdmgDM3/uBTl0nHumjmc2vf1ioTUavRVhdiWD
u5lFRz4YBrVJEF0Gpy7NTcIJS+l4KzKYJql6wf0QtQdU6/wwAhbWaDgNqT+B/jU2mfyQ7nVhuWZX
HkRHFE3rxlnqaBvK30CqEbHgBiNWarJAhTChnzitGw1EUS6aIDNlcDo5qKX1bVnHJ2Wi1F7rhzKq
HtcarkVE9lxFd1Y5b4uy84WJZUYaQlbQtxMeIT0EGKTQvVA5djAoRyFjhfKp2N2Bnst2NGhZpeO7
pj2bxnhf00xcUuqMufhImtkdEhn/uPygJcOuUUrXnLSbWb9Z6SMmA/lDfr22wm+LbSvA7hGrqNWe
7UYrRgJNqfaRxqSprLo9/YEC+H6UNHKv6i4bJS9KX0NwQn1YaWrRnv0yheVImuZlirnNdRxyynmX
2z+WBX4VsZtGRIkrqugL5hb3c429SjlsbCG7aYavRZVelUJypoy8KhtBtaG8ZcIL4/sBrp2hIrxA
H7YhSQi18DbtR19r9IdE2OQaUD3b3ptPKSKJ+4plY5180rGGjjg4LaB93auw2hPPUI/ahBthiRsh
ye6sbboY6kmaKY0ztTk1sdjJDT0D+jUaDIMpxk27prPxVvSRU+c3sZA241BD2QNaAWh2bXveTIQc
nNR3sfGgm6qfhZKbd/FRsYRbADh0q/JRawKIjWaDAu/WYHgmPyrZfJBOmyEhzBOdEArkTbS0kSvq
2YIOpFKSR6i1N2scajzqr5TqsU1zT0ZedCm769Jcns2k+Wq49SkA0GPV6VylRlDQdU1hdoUMKjSa
LxXGVSTPAHHMKM3hVZegh1TCh1HSrZIS0BY0uAzAhZWWVwcYWFkoUGgLPIHONQwgk+qmY1zSiuF9
WNpPQeNUeqrUHhYc75rTNXbD3UlOUAEJUwwyJ/xmlVDzizG/E/Tb5saCJ6PQMSFPMfRtw42e0qkv
4pLmoansqmkNitj41Nb5iq4MO+Z7MeBzWKleREe3RbbFoHWULNsUsksUW3B+ioMqZQBGyn3Xmnci
M13LUNxBMzdaHm/XrrkWcxigpufFWb2rOZw1FK8wJxGfZjIUenRWM3hpUb4387JRQ9npJhxUR/Mg
jbU7IfNfDhM4lryfcoCGVeyHqTskBmQ3u92muQTLa7wNdeDYNKnvZd7PjMKiUS4/aBSjT1TQbkhj
v+tuIkH2KrVeWlfQOj8Lromxtbf68mJUzJAUXzZVMTS+xO1AvjwR0RcmIdKhtfb2VR42L1mFk6Wu
fNOmRaDJ31w1hu4mgAsVhJd86F2tP870ds1aBBWNKb6yZ9PaSiLywiVXHhpr3aTkD/UUOk0MDa6f
9wj3einPyMwfRBY/sin96PR4YrJe9RPqlHh6d0BL0mvm255CajKz+wiThBUHZR2WQsmbtDVSNEWW
g9Xito14hS3Js07frST9tOVpF9f87VW51o3wSU/EMe1NatJPIXVUHL1v0h2cKFsyGHcd/Z+RLm+c
WjD9ye0BEmRd8lZ5CiapeNBPFCJ5uNKq7KHUeiY67BuJtg7dBrcT7UOqMdGRR7xeYf5YQoXGl+KZ
Wva9PtV6bRN+prCPoogUp0VVBVNSAyy4WHaqqL/L3KdGs6N9ATbZo1DY0riY7otp3pic4BabziqD
NdGW0le/jvsoCpnbKmsdnl+xhWM2b9o2PKqxGN3esN4HFu+PyZB6IenEdi4MGVkJEMNpWmKoFcOT
kcS3xdwdjDkzdkqh7rEAFd48Jjl9guhBa9a7Tl+mpznpqk0jLZ9JVVLkxsOnUORv5UjK2eS5Eqj9
0u8nTHxINeXIYbjAcBJpQnBQju/6ug3KFWggGujgDNoVRJdbK1V3U9E+ULEcw1M3oRnrhBHyetzO
Yj3WmgGg33ES+8nrzYV/HrZIYwtDuKV5yrkjkz6XNOwkZfwkTWycoSAtU0Hs3DTSU1fOlStRmvto
Vpuj0snAsTWWP4Bh+nToEoiY/+UQwNkMjNXQA570GN07HCFPRlRl6cBPx25+/MZRPpoXhLOUC/z8
c9FReaWzt/S0bmG/+5ovts1Xdoweh0Bx1++8ZR9vd2/YX/J7uTBRZJ5PxdSRumipCTtG4GNNUVEP
wpnMHxde54XhG/NsIEaXizo0FybM5b3xQzuOnooFXuKr9BUciHMfi0cKddkU6s8ztf9Mj5hnozFC
kkWuakyJQfKePTMwhw0JbYJOseTXvvy6tm62U8gSCLTO+j0LLom8/ll1Q7cM21SEYqjq2fyK1Omq
nZbs9hbu0072SeE6F74XTTV/9GUPKW95e3Ek6M9TM/889WyGpejltAPJ4qk05RyduapP1Qim1T9N
N0abllrSKT6UxiVApNWGRG379y/+Rx2LX5Z9NtJSSyIXHNbTB8ceZNNvsYwL1O2l1/vnyZl/1nk2
1TLJdZ3pNJU3CjVSSoaWIjr395VcesR5JMirpC0UhkOHIoanjECBVvl/f8SFl3U+Mz9BQM11nWlJ
c1Zcs7XcTnlqzdWJulvV/hLIkJXTw98fqfx55vXfb+58dH4sbIuwyYmkD35VBidfxsFDhmnbXRBA
+HNg++dBZ0c/K5LIziBAbdQSGuQSN1TbmDKG420vKAMQF78kMHLpiWeHftAQBk5XJtmt4rBOLwXN
hgT6jALDU4Zk8PcXeenbnbbPLxO9ddMmjR13p/d4simlu4S+w+XpxQu78HxYXh2bRBX6EAZrt20A
5aq4vLAJ/5cxwn8+1FnMaIW0ykIkfCiVSr9GS91cPpJZfGfT70KbvErS4u1Aj03IEky7cjyaVXbB
tk3580ToP7/iLHCMEdS60WQWDv4TNtO5NzvlYcGtMAsuKXNeis3iLHrUuSIvVYwQSL5b/M6V7k9X
RLVpt+J28qiaYt/c/X23XIjLP6WpftktmazmspSftAeU2msKk0J0GyVgxvLBhLp5QrT+/sD/RSLg
3+9TO8WBX55YYKu2IKn1L4kA6VoZIVY7J9GTdYtPFWcedHd8Im0/+WvGPp5Kl4aWLxxH7SzFiEcr
jeqG7vyirbIjn0hrGX3jqlQps6NTfn9BMeCnVu7vs47/rPks5FgSVJ6emh1liempQxBh3vbO7ILN
qw75uvdfv+SziNOXhcCNANZB/2LsO6dx++f1bqKT5s9DAEfVP03GChi7d/FjLzna0b6QPv45jftn
xWdRKO5WQ4oGQt5pym7KTSApjdJHvxDsLkQh7SyZKVSckKKcEDGvturS84WJqYgLa7n4+c4CkVFb
0K9yhEHi3UnaHdLpnjrCLXbShkEYPPP+fkQuLeos4ijaFHVodKDJUL9aUky37NL+uHQCzuIM3EVV
LwXJ0CS1u77PrlIm+EoJeKeYdvM0bv67BZ1lLKOhyoPU1myG6nrKn1J6an9/wB+t141/srtzOXLF
1hVmTyMOGB6vVEdI0M/v2K+9YSF1VW5Hf/EYjHquYDekl559Okt/Odz6WThpei2U69NW50JK7gC3
veLrpwo6v8Jp/w+n+8L+OJca7Rt5aYqUHDODmyplL7X2euF1nuLR35Z0Fj6WfCnXYiT/0zbNN0b2
Tq7V8fvsLoAGzv9Ba/zCHaufRYuWaUR7gpC0Wfb1zjycouPJ7/ikeHIpQf9fxEf+HZn0s5CR1ZJq
hCP1z+TC2HVJn+/BKF3jOnRO0rAJLi2XrGEuBEP9LH5MPWOgysz+r8VyJaZwJyRj13XFhVTl9Gf+
9tXO4gaoXJTkEzVWTH/BbB4m4xtTulSazYWo+2f1/1+O21n86EOjbC0ah4F2a+xLbz1kh2gffp52
PYoPB8T7jubrJeXGS2FYPwsjSjlVaFOySxp/9GYP8sUthJc9Gifsk3JzSTPpUjZ2rgWS6p3Qm0ri
FMBwddJP2BtwwKF6MHnkWgybxA5DoY75+ffTdyE4G+fxxCqy1VYQdknnQwo5D0dSNAN2k/1s0X/6
+7Mu5djnVuPgZHK3rjzM7vQn4MdrtU22Qsli10gY5bXMNFDn+eo0DDBoxW4uxHER0sv/769QT7Zx
NlRdXL7oJJ2dfzwqGjp5nRaExxnnFGZAQoRXTvHGfILoeuE+/+2cnD3tLALQ/bKE6CeNYSf5XiuT
18KeyJEk+a5MpGZ7YW2/Reuzp50dfvoX+MYprRYYt/2OIRjlitEbPBziu+Izp4Xq2N7Fk3JphWeR
QKr0LJGsXgs4KXC2N4qXoim43Iw4pw1MvjkCw9coSN7/vtY/LlUXQtdNi+957nRramnbhbRtg7q3
YGyUDOnKlzbsb1fF6XX+8ozT1fVL+aAkYkaWAg2OE46jPzMc6p7sNKv7y1n07wHn7Fln16DWMGhs
hXy6ZS/vT2bX65ZWzLHapQdoZ1v9Qi32u6TT2fPOjoGqZfAAFd5fH8DL8Gk30DF1lHf9fX22buDq
nmxHQuek+LIyOrDN9ONlk+bfLquzH3F2OkbTKpXMGtHV98VLu5Nnh+m7Tfp00mo/Zbv6l3R5w17a
OWeHREriGD2O08pRwDwV2eOz5P9EYrmUtcNwuFSfXHzXZ0ekRaZuskOWebKl0Fxjj1+lJ7nzVn5M
/MLVfppUQO7At8mbDpfdWv94RH/Zx2dXKFolrTCbRQtMvTiGcriPq/l+pqHGNHgZ/Hfn8uzizKVB
q1aDMxMzX60ZjE8OD39/wu935X/ump/o3i/H0hpia1RbHhFNnrVBsloEw6Y6RptO8eQPfR/Ck99c
yuUubNWf0M0vD82MvMDwlvM5M+Fbw4K0l1fRXoymFzbnzzv0l8foml12WJefNifTsdE2D/r38p05
Y0ZnvZMY8jAG2YVQein2/Pznvzy0wuZIi2fZCsxr2i9u4SvbCO8fRDd9pliT4BIocvGBZ8GHibm5
WC2OYOudHkgVc0RdwJ3d0wqZY3q+sGNOgfo/stXTjjGhxQOo6pp6jsJYWs2oAK4QHECZtjnDg+5J
m5Xetd/K7uXN8nvr5eyBZzdHW9fNHFWKFvyrRqSK9zEzcs33U6SpdrIHp+Xd5D/Rb7iUBFxa7NlN
AvorpnHVTy939iSn9ODFdQH0b0fblsdL9cZvGeTPlQo6PIZqq7+ZhJvtQLdF59X2MZ5kygBz7qgy
/j+PBkz8C7fW78XAfz7t/Ogj2KUNmlBPH7J5AnLGiS0PQi/C9eIE4WH9hlfhpbvy9/bk2VPPsmRN
X1Ijt7V/3RgjT8WZ67bbrAfDm7kjp2v5QCsaVpD39337x2CAw97/e7fnwWAEkl7GhOdOlYAE+gaB
3/n7E/4cS395xNlmGURUd13MZtEdmdagUaEW4FQbwzvZiKQHkXn116VQemlZZ6d/6bJBtTmlwZLv
dVjGlrpcWNaFTfmzLv8loEWWpcqFzRNkUUA+3tr693m8y9Abm6xLeOsfL4Zf3uBZOqHqsSyymKOu
vQ2+jF4efoswRl0edjKdgei6yV3t7sJ3u7TC0z//ZYVmZ+uWCFnhvwJM7CJWtjlZBWVusoO4gevf
VvumHS81tP60WkuTbdlEZk9gyvyfz2Vav2n6luM+14h5oI8To/SVQTP5+/r+mDJBMtJVgUGo0H/z
B0WOLjMs7kFpxaFBlhNIVLLxkKnymyZPew0NBobWDadvIwh3s1QxwIGOx1D8D2lXths5riy/SIBE
7a9aa3XZbtu9vAjuTfu+6+tv0H1Pt4rWKfbMwQAzwDw4i1QymcyMjNgZOdhbsrzEnI5wl8iyF8Xy
tyHCDFOr7OZA3jVi6N/+tXTR7PWy/rFMfgXlviRBtx0u4EMeCq2F8V/qFiAOre0wm0/que3QaFe8
zEDXwjIXMC7o8vJ1UAYbUBsQ7FiYwj5ieodXeNw6sivLbCNl6fO5SApc2JmWOsokOCkgWrc3kffJ
2UtanRWM2cfYRfmiHIjb+uZd9DW4Tx/mc+yihgUpQPWleQVVMJ6Tyz0peBcnb5Hk2reVbi4h4Pb2
GbWf4exgPsdVrLRxACxsHgfw4+Newzj+7XVrm0fqj6srTAguKqOMsglHOUwS08qVxQ+E5iHPUleT
S0sGVyN47u6KBjO7y3yWFAyWi4Oxi8lX8AQWJUDvfeWTWX3Ke0ChMHRVz+KpjsFlY1DY4zeIi6P9
C3QA5teESXsJiWYNmEMtR8wpdoYrFwCF1yMYfqL2iGEdEM2NO6UDtspsbQLcvDoRd8QEtIr+sQkM
fVqoTmkChq+Q09Q9tvXyNOtQ5gS1lpKbTp0B/FjoP9Ac2ckVCJaTeJ8I34jR7cIO3aEu9+JltCLy
gQRPqXkG5QpnSzdvtbW7MjcMSScz6AiiR+N8ogoLpX8f26NXoXrX2KbDa3FspiWGBsExjHShsCTS
T7yKxkBKTqU642AOHhVVSN2CuEChAliDAUq8KlMnUzATZeUXnnbn1tNubZm5fapa6IMilPG009C8
bC6N3mOClY4M/qtUwcBUDvoboiwSFk5U53kS9Zg09aQPv5YJnDqKZyfZH53oWKJQwMt/3lcM3wLe
H5PMd0xSM1ClAqsb7fyVEncjb9/rPkg4XOiDcu6c9913xhrzFcFEa4KASKfWDF86FRfaeBud/p7s
eJ+NuzLmu2WSnqhmjpWJB6DBrPzLBDBYeYL+kWvec/1zO7L92UcmW2jbwJCj0kT4BrOpBYjjPmxM
4dJlmETXu08ZAYlPFYFXM7jrZvNVkPUjWFDQMVaqD3Uu8DaaRrT39+Wfn8Pclz3YmZRkwEY3JbTr
Wms+U9Xq1qHcczsCwbr/2ZGYm9PsgKXPKmw3Vcyj8QCVvLPoqXbq/YUj0YvixvoMBnYgFnKFkShE
9NHWLbCOPJc2qj3Ulb7nfJDddvbxezcN5nUylEs1JhF2kzLci4BylGeqQQgyAgd8i47sDy+Yzfus
OuFFdW7fXZt+pQN/L4k6MhP2yu4xjSpNAuLeWOug5508OW44zrJ5O65MMJcyxHn0pglBMKxNyjGs
iKeAu27GQNDtlWyWJIyVHeqzqxBedy0mjTrsIthx9/ljBSgMoM8uOCwAX3AwwMlZ12bgXtljQpsh
pnUyY0u9VgaTMEYkCGZwcSasMuO9ULbK2OulMXHNFGs1EHQsLbwDov2AlqCvHzob/VxuDH0vPUxj
6GpZTFwDm3RZ53GAz3VO7jHVLx4Gj/wEwMYCp5Gvn8On5Q5UfU6/B1k1Annq/NvTvvoRTLibk3mW
ZRrIu0/m7GHGaie4tRO2e9C22ILDE+J53+alizaIBFUv05B1FhliFiBaKX9dHP1PMAVU98k9sesH
IP0Q1aIY43Vu7v1jlCljldlq0hKzzkVEmWSvogCa+rKPGMBFmW4ewNXimM0MFHAHYQIZDN/muVN3
OuamypEHqtiMYSsjzI0QFeIwBzVyC/Ggetkl9mntUeTCMTfj1coMcw2AECwfGsDtPWgS4sbDiK/M
6Yu/QZrfxf4/Jlh0SJeE3TgZ4JWKwD55AZwcqgQ5JL6Uz41o1V/0XY1SJ0aB4ieqORh6mEVXICXg
gnUWIzmcIEO/za0fw1wNuaa3Wt1ivXLR+hHmMKpxOixL6dZgvm97/Z4TRDcvvtXimWAdCckoTjRF
pDohqOt6GJ3vLNCK7LVjCKYj67Y9jmuqTMwOk0mN+gB3Q6OCdQeMp00Jct/Fu21ls/y3Ot4sYqSN
2tkURpwAghElq32JvoO2KjzGKJF3bnhv9BiJg9RQg9DCzdzoEm59QSZ2G2kWyCAHA1M1cAjEBrP6
rkNUwXy8g4fYPxdjuI4pLHokm2JSTBhOBJ3/eGwiEK+klcvZznfga9gwFQzWE1WU8IxgAsoSgpks
UGP1rXQFdbazgpRedqMDF1Sx5R9rS0xUaep2kZUgoZsXgPjGas/lM3RwncEu99ouOmCIf9xxrW4F
mbVVJsgY2LqQGFgfHWYBDdFD7dN885sIHG8BVhTnX73MTAjzyCI2VTfYNEzATGKfxJGKphHkDM7S
TobmChU3ld3pOfVCbj5NNte4ssgc9CkwQTuo0Z1VrcWTMNWReComq3MLQDj3l/Id8nkPuKpDedEP
aG6e8w/hB14C+h7JT50JskSY2Tc1YPuYzZ41LeiHBQ6bQXEv82iSMWPYAoji/W233QqlK0Ns5yGa
y0Uo2gxeGxbg7TFPdQL+KgKGUmIcFEFxbpvbdN0/62LbjaDqaJcJRTbQeeWYpMOjXnmh1C23rWw+
Q9erYr5jGpSkzSKYEXaGTx/Yza5503CiWEJec5PQv8YGs7U1Jl5nLSZENQx34nqg6vYA31wCjA0s
+9SNLqD2cNE1vmvuJj97CL3IH3fD59vrpQf+1g+gbr1K8jstDhtC6A8AfQZkkMAdrUcK1D8wdDdF
w2MlKg+dXvO89D0O/dpL2X6EuuRiMgdv96Jo14/5Y+/j6DzEruGAQlt4AOM22J2sZ8Wj+TAPg/Qe
scqYZzLFKRKlXCuwbCwtswfwt1UZnoi1vp8KzVWH6CRr2rPYtWe5kh+HpDjXqXYH6ev7YRzBVdPH
d4IagMKtmiCtknOyBp6rM/dBrkt5GrSp6qHdsGtLzDGRYXkIBpHzDuJ9fOY2MOUsToHER5SUQGcZ
WVOAYe8JDTzlJQJLFrjlOGd4swu89ncmOC2tFoWRDIthhjoHqJ788DlxTI8+hqAoYLcnAgw5gKD9
Ub/XePcsZ1/fnHLl7KNpFoOp46tnp8Ujbg1WQIrJ3709a22UWcAWcif8Uzz5tau9FflXRoV0yXUZ
tPNet7wInSeAEun2Ed6s7a429S3IrCwYCZpSTQp3Cb5QME3mhF9it3sLW+V9dwYjP+czytthyxBl
Q1YUdCbpRq8sSrOa9/KQv31G8I8jsQVJrA8+izG0o3toEwHvJt+BgcQBe9KF9qG7swmKJqf3TAxa
9g7qo7vqgPIL5076L+H7zy9jDrYiKU2ntPhlrVvt4x3UmvadRe+/KrX+AqO2mbmZhqkRSURCrDIn
VcrGEmUL3IEUD0cf1aCFPxBH3PGAjBuuq4siOpgKmKiB1WTiNKh6TVmd8Y2rKDiEcfUzr0CFh0rk
wjkk9A8xFwIMmcCGoKQNLmPm/kuy3BjEocSFkAvHaSicrqs4b7CtFEWH0gX0xlEeUAmLVJTUMJOS
ZlC9orx0oOAf0bVLxI/DDLzbbkQfxUDnMtY7zkGh3/7d0lZmmaUZKEpIZQWzpP0+YGK/n03wtESW
YHAgrlvXy9UCmWsdoI+xHKpO9fCuzN0mwsg4xuVR8my/qb7ixPv4Sfbjew3Ynn8BJYBp0zBUQwcW
VGMibAEu/lqEMgXCTQLWjk86lExux5tND/ljgR1Nz5RZFdu+wuEn/gixxAr0K7ctbDr7ygLzSM+U
cu6JjDXkyceZviyDS1N8vW3jbYr2vTf83ih2Bj1QCzERE3iD/kFCvt77ta19RnH4o/CouhFQ9cbn
5Rg/0xctnU3ozkB8fooe5PvkJO+jL61oSZxrf6tptv52bD9JJVK3jGCV83p78d7q1jaEub6atmKZ
fulV58CduaLZWznolVUmtAhVnkJsD7tNc9Bwh/nsV/D1ij/p2AmdOj71DuoxhTvvCtRIwex9jC/l
7vbX2CoYXv0I9kbRI0k3Y4SdLlJPeYSLGRoQMibxAzdThT1eVhcBsoggbyk+yJqZ2INZnvUZ8lvl
ZJpguAEGMdKLxbn9u3ieyFwn/aLrWdT3ABKM0n7QPpmpnxQpZ/E8I8wlouZim9QzosVM5L0UR8+F
IO4B5uaY2XivXW0xk+3lZpwVYHJVPSP9kMd3GYiLM6gVSNAGk8iH2/u2dQ9fGWPCkJKHlZaDZgf3
sGiLLm2/xGfFqfcZXFjm3Prbgf33UWa7SyAWnFVTR0TKFjRdlcNSaF4QgTMzeeIsi+7RjaDBdpbQ
1CmXIMGywLES+AVe17oL3Tu7AOROt5MXwc/crLbEXeDyKpdbzdj1lhrM9YVmUt5CQ8PEmEbgV1D1
rtzZg2QVTas4rsK1xVxgXUBAJy9jnckeVDV2iwrt7P2aW404j5CtPtPVupj40+h5M5nQAYKraIfF
SbGhwRMYFYEj1I7AXXDq0Vx7TKjB8x5hI8Ta6v/ncgFZVAwOjPYkowPUixYvXd5OB2Q81iRD0SWT
HfOOmiWdwcmF3cS7A8MuEbC2zVfTzY50mGHCUtGOdIxH+b7ixK/tD/nHNAtT0qcOyUA6Y3NBeH+o
D4kDFDN975C/QCe8sUS8Ox6ypmMCBQmxLDIhZhZCkAViZN8LX6dTd1pO0H9bHPE8QdrTUr9F3wka
zQL0zZsX9NljixaL6xP4sg2rfuovnbu4/eUv0NWboW/1u5ho1I7AvhTDWzSKX1Hzx30PKsTP6l0L
kCzYdFBuyFFm4JZ3NsPFH7tsiSyDllU399iPZJ+/ji/N5xYgSBuSF+7yYLrhPqptjAOh5+6EjuqA
PfeTdDHswK0eIrfzIQTCcwd6lm58ILaIRt1TrQP8IFA4+HT4skIIA6fcEYJ4bnHWvvKKhDyDTNAi
ZWxA2XbEDkTHChRSUhS7/yYmK7oIZhCFgOmNyRYHsIwKY6dDzMIWLsBPQOwKFK7edFQAcYKHgZKM
wsudv+nubt9zK+PM+ozJMEElS8+XK3kQ94Em1F6LLPTIvdIzFW6deTNXWNljAnOk1EacRdhPAOIG
AornHJCqZfnnNQtdXFmhX3X1vo9rPUmMQAMTfpvtFCW7ZJQu+/Z32/IMnYgqCtUQB3iHZyWDhNJ9
L0lQNvVjEtoTeP1uW3gbEWW9fW2CCUdDH6rF2IsSQGhoeVvll9xX7xSn/RTbhlP7M1Ao1df4MNMS
lC0B3QBNwAc80x4F0+l20cfJGs8ikDhgI1582pER7tsPla+AaBxv79KBAOfX7Ee9Q8fSRDiFOk18
CR6Nx/JYuvI30QcL9WdeGrDlAOs1MaFM0JZClmQoBsaNF3bP8wShp4+cfdsIEoZuqLqEwyQqb/DM
1dcH0LFOcz2CB6sqWGlH1D5zsMBJEE8weE8e6q/sJ1rbYhLsotRB+9PHBEhdp3W7fQdhcC9yYjuD
ZL0bHPkkYFsxeW2RybaHRClFuU8AmwGDfxsHXqw+DVLjQKDZ6TtolFaPt7dzy9HBNQpidFEC2a3B
5BuTLI+tIA7EC5eLPkC7Svty28BmRkMJxRRUbRTt3eSnAMIRNYMqiCcDOec2+7c4BIpG8GJ62NkD
fxO3vHBtkQl7Zq1IeStAp1qTDll6CUEzEoafby9r04YhaaqoEYCBWQhpUETDSHJD8qbiM+LPeZJE
T4hf/rERQ1RkVKKAqifAql5HuhqVdujNw9eHTAcXciC95DrZlQX4nW8b2nrhAoALWyiaGsRQGEtS
lom9Pk6SF8Z7+ihS7DBBrbYEJjYMQCUo+FDM+QvGuQ2s09ouC7/IRLVTeikTkYOItU3c8NCQC805
pzthP0cXzjI3DvSVOeY2bsu5nHVKG5nONgX/d2Cp9SGQbUNnnGZ3kctFjm6uUDEIMVWMVUEL4Pob
SjFkVWoTJvtDsR/vlqN0R+dMxkvMvX637ntDo3cWvAVjVWxszKYwHOW8BHke5ua6p/QAUldk0wBc
2NWZ92LfOthX1pjomIWJGoMmH52SE8U6xDMAJIItnynRA5gC/wJfvPn5Vutj9rIWQA6+XFlEZd+h
FgPIHP2NxY0S+tUamUsaRCdEbyXqMKBCguafH0C1Yp7NFPpMkWxFMZ4HUa9ndlZpDpEXTpKwEWVg
3kD+oeBaFdlaNLD3QlF2SEME+UcJCaqo8wqZc6FuYQANA3MomLk0cZ+ypBILMXsjm0CfrBsShDjV
DPoLkeZGbbjcqTnEevtwOKiL+gpd9Eui6lCeCQ+kST8gsB+EdNpNuFNBBFs/9l3rjVok3JdF/U0Q
NdMiFYYLUqpAKWaEszkbd+XV72bC/FjWqJNrM2LWArAu+MBTpbLnST9UIDUGqaRdDQ+348fGZWng
FQIPRPMBUD0m8wxNpS6NHtLYRvahVKGmupScNfEssNdxXioVqN6QFOYnGVKrYEv4Hy0wp1aeUJDS
BET6xewgGOB0DQ8CvBmG1tvEHNNIQgkjLnHjz77mU+AV5i4Po/MLcvUvUs6rb8KcUNydUKebRqwn
goAMVHWWGPoOEL24/enptjCpoGHKsiLhLBqYHWVuDoByR0MMcuKJBYSCwcIuiJ8h3kfAZ33b0Fad
HQZkHeN6oqiobPtSgOSYEY7QHNO+SJ5m56FdHyZog/jiPWSQZ4JZwSS1hFNS2rySwOaXAxZKUtFi
Q+v0LeSvkuuuVAy5l5F+GjqI/sCKfYKK71mqAGiT9fFehkJIhtkye4nC1EEPyc8FRKXGlDmbsBX3
TJTFcdQkOrnI7LZkZm0J5RfsAepeKmBf6ndEKc5JePsrzDc1CShtMQWtqLqmMa5jVFCkjucJ3/SB
4lvUXXJp/dHHnbKvdjHwoA+UGoyg7HZM9v1O5GJ1t3qNV7+ASbsATq7QFoAkZJnhig4KEVqa0BXP
MeuhYigwAKyjgTiJCJm1ozxAIOe2r21E0LV5tlnWd+Ns9jmSfxC3i83s1Ebni6Q59UC3GmlqB3nN
2XN69N9vOQV/Ye4KUZSJb3JBlLw0RHzYVPPMRf1mkgsRQFTd9HtShLvb63vrB7PmkNIaGpqOEiYe
GHPQmYiDujXxWBTNr2JvnpukqnbtJEF7XQb/et/6CBmhT0m/dmOvI6SrVfs915ra6YQFEWxSQAGZ
YzpLgY4IJpLvGrVxBU3Rd0qvQw1OaO6rpXaEGnVaswD9etTgmaNOZ82YnoSqF2ySLZB0WtrvoyTc
Sf1yijRImYYzBHREpVUwCqifBnUYoS6LTnPfQSyzGV/bXr4vpLncl7BSxRmxp374Uc/5D4h+fk7E
6NvQBnfg2jnXOuZIlQbUyaUIXY4WTJVNX9jNpJ1USPM50JaGcNSE+eZcE6SzAEpPjCA2r7e3eisb
NGUcI5kQ2ZQ1NlURy66YtVLTwfuVvwImirS6s9I9+TQ7ULzgVi+3ascYOpdkAqyTrIOy+jqv7hdC
7+kaQmzgshWfAwzPQFT2gq71mTu9TY8h60YKGLGRIxkqQSP+2lYXSLGwNA1mk1GYLJz+B5WS977q
x9IedrWTLPYp+DQ+Qan1Xv1+e1/fHxhsJb1vEAzxfmaXmddBXeiVgZ6OcNfMd331nEMGDmp96fDj
tqWNcEhNobQiQ7gaZ4YJh4B2mGqvwFSDJk79imKlDpYvH+NXZ4rUlO+iwdPfaNzmwqrv6+AvaFve
5z/Xv4EJiJEG0RApUIlHmrvYfK4STknn/TV+9ffZiCfqfRZXqIJ4QM25lfkR9GZOHNwNy6fbm7mB
Jbs2xLrMVAehlAoovUZ2/Cp53fdFsMsfUKLQrGpHHyyJ1fnSC6REaiuzeU3HDRA8Yh4x3q5QlJ11
5ngkYRYJsbTgOPqUmrg/P8WHCTDjAR+wsTp0FJLDeDQ47av3B+XaKuNCaR0vajeJOp7zw772qzcy
5IpLv/c+Pbg2w3hJU5M2gGY78VrzozY9pe0nOdxzPuD7tyZsIJihcGXgkmTTMD2U0xGFHSzllL7K
Hi4K5Y4S82LO3C1rNzunXzkWN3xfogUCHWR3MpgU6C9aJV9kMOSyFgUTcC0qs3lPIQ50zFI9TC/m
IQGxD3eKbuN7XZmkP2llspijvAW9FsqMOYRgAb8v3dx4wwGGX3Ql0O08qEsPGrT7htSQQwIOwl4K
jLpXpShB42+s3Talkpk5tOWbvqtcyRiCw5hDyabsFZ+zQ9R9ruOwBk8Gn4WEFBWPUcapmxz8bh3Q
p2+jCLT1Ox8oOqZw4gMlryMyZjYhSImOc83pOWyd5yvTjGeHTTLL3QzT06fRTcFK/QogMhR80V7H
iPMjnRZFl+B5/iAXf8GovoGivF454/FSpuB6FWC+OAU+xINBYmtVaM7+Ku5AeI5zkDdO2Hq5bF1O
EuoOwMEs8IiQe0vwFBBimcbAyQY3es9Xy3rHj1tord5MSYBJCIgbGz8rT/0IOaP0kFJ6KVcFYUhs
V7UtuZjpfuxknn1y26FYulzIIqWgfMS2JoBjygVGPzRnBhmIOe1CzHzxJ+S3PHh9xpmEtM6CJNIU
nHHFhwTlqcRA2dsMcOJRCh8cKbvLDvW+s/lV8a3wAj4tGaV4WTffUcE0epTIbSUGnt6XhymBVhmP
7mnLaVYWWGmIoMI8boIbwNMM5UFJ0x30SO068W5HgY2MCKWq3+tgxSDUMS/rTAvQURVGty9HX4Rs
nl5JvvipyETOOdjcNJOgMyIR8FayoLdgIVHUE7okoJ+acf4WmNLD7fXwTDAxOB4nLW4K0/SI2HiS
0LloOT3dNrGVDUi6Imr4B0JFIptFpiWQ0kFlmB4KeyBVCiYRSsuSky8dgrosPrQzzhYJwQZqFHcD
MU9xn0FQewToHNKQUH4M2mNemI+otbicn7Zxz179NCawCoUpRYQun4KU87vhnlIsUnrH8PvyBaIG
zm17G8hKhJzVVrCRdJCQN6loyBNf/oQRmlOzl8DngPaUk3gpqMLCXYTpKMEOdtAYf0XR6qEFz/qx
9irfnvzK540jb93Bf34Q5MKu7+AAQ/K1EOLbZCcqbmLsey+973xeuX7LzdZmmIQ0aZcB+jMwIweX
HqDEIOBBbzdy69XOYhuvFzIkWgjxVQlwc9Iey6x7UrvqvirwXkqWx9tfcSvSrBfDpEoFWUYSUeCQ
BkriGlpgivxtFsjutpWNchj1FUVU8CzCf9nygdnrS1nmKM9APxAdDrBZv+lQlHvZjT2V8zTZvgwx
aIkEUEW0YfO/XsgMbcgQ2MCs/gpFw2Vf25ED+Nc+ONFpBclVPlHZC2m0eaWwjf4fXekf20wQ6jRh
NsJJo8MngxPuKL1s8zU+JXchUGexV+/+FffAtU3mLszlzFRh0wQAQrTbwp1Oyst4Nz63z8OR7ONT
8IF4mQs+O7dwS8yAOs2PwueVj7cuZDx3kXEjyZfeof1JWUyk0hB+YjF0wLRiJZnhJjFmI5uvE3rw
AiaPbnvV1jtbAv0GZiJ01HnhXMw5ibo267oQudWD7tSu4Zd36W6crMXKz+Re8juXyqhlbnEHRVTk
stz5sq0bdP0DmIOaFIqpgLX7FywIUlTfk0+QWDka93TICVVAb3xCzbXwebF389QicycmrEtgpbte
OKiZp9TQ4eCGKUFNlmgHDaUxLU955ePNWPfHEItsG6Q+HgQDhoYc/DwprrGg5z0IOIthgV1Nrc9B
0JkUPTe64NQ7UsrQGK8QydY8+uH+YqBn865crYv9cJ2UzlWKdFXxo++mlzj0plxs9SdlBwm57CD/
5dXx+4Ox7YB40McsSpCtUvBacCi8Erq8CEOo682n5LDgf0MekRN131AN7195f6wysagRIGEMBVGa
lBf33Qnjui+T6GT340t4pPjbwSbfeo820bMdAIoE0kdBaCUHY9ee2j3acjGXMoTnUEyoamRpAEwG
l6eaYd4gEkCv3du3w8J/eWH+WTa9Xldv8UbpTBk18/+cShBEPocKdFXx1MtBJyx6oT341TOkXyyS
W1PBs0+d59a2M49rdWylmfa+AI8dHNWDjo0F0Dj4+yj4lBd2t0/Pn5c8s6FB3cGPJ7wvUVFPoSiQ
oNeplP98VAc3zKpewGzpHMp6qPYxzuOCIb8uf4xBXRp3g8P5dBtbh+48TX5EfD9gPa8/3QgZbkPO
0UGHGgTGstuz6cYnkBFhVJSP291ylCtrzKrqELBFhSAKQPX8EO7AinKJoP8OaJoBFvjiBbrouDdD
1GgvfB6kjbo7xvZhAbLihkkBQ9drVUdFCiFarSFTqPbjGXosB1rNnM4hn3f6Pfri2hYTCWYR/KVa
R5EJ8wI5YgojiKbKTeXiaIzQGe7i6qVY0icjye7SPuUltFv5H9YKxBDOHTHe1f1HwZDqYcgM4GcH
zK62FqXZpmwUlD2POx26Ed2vrDHRve6FIBOmCl6Ekq1mo157BBsuXiGCn3vhpfzK8dqNh8eVPeZL
TrWcV8LYQOoSbXoRkgLBPjsmDnEpkeZgqz7YSqG/7fa78UH6fNv4pm2kWwoqERr4kplUIK1KhFOC
nR08qkTY7TB56PFV8zYyHaR0v82w5X4zr5QwWQCjjLTpdazrxpLMwh27+GusV9C9iPPH2+vaSqSv
LDLJXQq4Y5fmuYGPKHzSHvK7CXVww6lc/cGAbBEYUbkvuw3EAI7JapWM41SQOCSBhs2kCgmQvgF9
kYF/U/AeuHxONIUvnklo3V7qRgi/ssq4D45Fj0Srg+o6UawsjRwB73Wek26k51dGmAgwZUaSVuOo
eerw0YSQfSlljibDFLGrqUK3nMdRtH3mV5vJxPKkzXslkBd6ClPwPkCN1uoxXNRYxQEoL/v2HnLd
hYnlUyEpU2zUgSf6Y2Ml91SPL0Irc/yWf0Km8UavT3g+yttU5qYfFznX2mHGpn6YoXAB6kw8bKnG
xfhIdS5oi0gWd7kn3PP0i7iuSn/aKskp8lkZlgLfc/Jmt/kMTd/z8DE7LgfidVASSOwYAtsPvNrH
9qW1+qhsuOnMVp8NnBDaLJaP3RtRKKRP7cLmpa+bx4IWkECziFSAfd11ILjJU1JrXqhnjrgkJ6Qg
r4oS8qa4N2+LlR3m0MtSkAUZjaCdU+17jMamAM+abzND6utfBBkauJj0kIgre8xxz0s5zEnbgqsH
PRcNdTIB3OWU9g18Qfvbp2KDfwUBbWWLOfUVjCUhPRVGCoVT2fip1WC3Fxq3LHAzZsVnZI5Oqgsf
tHk8BXr1pcUmYyi3Kkb0xTFBVmJew53S2pGAXJJUyNU0RIZO+7xwfurmBbP6pUy06MyxTGUTd2iS
VLaWTVaVhV4uP2fVTz16ub0t26FpZYwJFrlYKFpD6IUNaTWsC+3c+RJcRHS8gjteSYjnx0yQIJME
zktoNnl9A76VZ6k6mgEvEPF8mIkGWikabR1FASjE08clsnoICjkd9Bru5NkaHgvwdUxWztWJou5z
y5WZaEAKVVfrWtQwyQ5Bc2Dd6y8T1K/AvOpGO9GKDsLT7S+3uZfAYwOooptgUGP2UqqNUFAb3Clm
blg6kKrZiAoi4WlJy9QB3i2MzljomHIU36H4xTIMEwlTCchXocyom5aA6EDIQRHPLR7Tg1VB5ODw
n0tNO+XECSMoviqOaFrLz/bJfBg/zbEluZ0b2+CPzCwo7hLgPLiweBqebvxUtsHYZLqeZgV+aoDS
OxjFIQ3iqG7f28kjHf6Uv9/+AhvwJISUP1vDdhrR7RjAniVpXkSS3pohYwne7dEJVIrHCCFBpBrl
QY66n5GIQs6UilbbAgIIDm3oDpsJJ2xsOQSmLQzJJOAxARsvdmd9DfZVuvRapHtxeM4S0QMd3D6e
fnDWvBWy11aY46VrZT+lZqjjeElvjELzfb6XXArH4jUxNngaKMvMnxUxZ6qY0z4XtIriTWoNM8Tp
IQCGAXzjD6Kr4lWR29UuP5kQ48XwYWhL5+kZ+oW8m2PzZK++MnMpAsmgBAR6VpDvCxyh+Q4CKV7G
thmzViaYezCq+jisqeMq/kIsBQRNYNXxS4JyFH0VQiGUU2nc8pW159I1r3ylntO5KxuUSoLsA0TO
axEsvXXmcXxlc1mqTHS8dIGcY+fAMrlforhNdVDwj+7yJFmUuJIKLvX38Bfv353/lT3mLotrIBLz
JtYB5XjDU1DKANr1A/8+hqz5ozGbpYSVPebECUtszFoA/xQPwaE/0wen6KBowacA3YxsK0vMqZOU
olfMNqE7+Yvfu7aHY7GjM8zzkcdPsOnwmgw6HRVcV5rBHLsKRSchpLe0Xod2AeoTUJdxPGNzPX9M
mEx/knQCGEATvPOivfamzTBYkt+eGjA78LmZ6e99dy2sjDHPZ1OMkk4N315f3b7wut0vaRYehQT9
2u/MGArBGIehk3dDWWYBmdoR3XJv7JTXqYruRTlxW4InT2FeoGHJo5bbPMMre4xPZHIdQ+O3CLyl
r52sacGtq3sS9Ddvf6ut0jnBvf97XYw7lFKppVNEsREo2NOClXaYX/RP3Z6Sfo6u+Eq5z0AjdBCd
cg+po1eKIIqoBvZpuisvvHfX5tf8/XNMtrU9pGWnD/VbrGz2uTvs4Dh7PuX15iFYmWGcpjaDrCkg
rOE1QmFF4FIDnMC5vbPb+YOhA7kuoxz4brROEeZ0GhIsRQd2MoeEISiz/PA8QtM4skRQuPGHI7eX
9cckEyKrSlfkVsYLLwFCHcJJXtQ8c1a17Zd/TDBRUdWFMuvNioo1ty9p84YrG0ABPev7BW0scSff
a0Dyfbxtlrcw5jQAjaJC6wYLm7TCsPJAAadQxrk1N1Ph1fdiTkIrFXMuqFiZOhI/q/UfpRALdg6a
PBDv5K+3F7TBr4vsEk1LHaqdiqmxRXGt6kgMfU4d586YbQ04tvxcIEPQDg0dGac0f1QsUT4IfnWQ
7WoBxfZw9xfiEpuBbfVD6NavkoVylkQBBSUN012W/gmqtMfwKEKPSUCj0PgQ3zcH/aC/5BdeT3lz
u1d2qaOt7M4lWiNmQzQPVZGL1qs7oT5FIURSAP+4vddvIyLvYvfKFHMsVHEuSI/pCew1JPDQNAc+
XfXSRwGjvCl0YGRQVAdO5yiHHF38Z9OlVwgmO+gMAp419wU2/yS5YWeHF3IU9jyOu+1nuonePm4W
ooHv63ovcuhINgOGdJEASN54RwUPtZN2iVBR63fL59vbQc/K+934bYytcAfVMCd1qqCgRtLeU9P8
XkwkMH2I8Y9o0nprWsZTmcg/b1uVeWaZkDsQQUhzGtnD1+DHCAlkYjde+RLu5G9BBfIp+QR+PMxR
6eCc7H6a/rfF1kE9qV10V33oMQoonMWLjvI0RnM84qTcBHOD7ef6QcJ45CTIc1ur8Mg0E9Abi2R/
bqt9LbYHw8i/xUB8W8DEHfu4vBOU8BD3EGIphtNSVB+lcPbKWHxSBu1xGBs7J7ETquaOLJkb1NEp
FdI9uIusIExOqGZC3oRYYQs1lQClS9I+QjrLbQrj4faeb0XN9QuL8XskMjPkH03NK4GQnbJ92fEG
areCB5hCCabHgUpRWLAjEkwdfVnEZVHcT7HqJKFySBZQMuWNjSaOe3s9W8nB2hoTqpYIKuCDjNep
4sNtdjFwL7TezTuOm8XEtR3GEdqmEEVBgx1KPgGVHbCtjF9omOiOUFy3MbizT50E8Bs3A6qL1+je
TBzW5tnPlvWTQiIcUIohWxygih8MgLrKfQFrGVhY/rddZW70LqwxW9BF+IaHbh8ffilz/EU5eOu9
uF4Wc4fHZZnVUlTrbz0n7YXqmShWfYKGi012Jv/9tu39f3yTCapxL41zLeBVRQU0K4z7D6cMT0bZ
TwOrrSz5RYj/gp9iYzb+jTz3P0eCJe8LexIo4oBDR51H34k/wsoTob+Hl+rsGF56yXyqN2Q60l7f
jx8LN/X+oue+9XhdbTZL7EfkDi+/EY9lKh2jHiPnW7pHyfnAOyubV9faEH0Lrq5xddZyyZwyelZ+
aa1TXPqArAUNaK/kpGiccGMwlZRR6kBPjOlcTyrb3Clq9WsYgt57SsFBOwCgqkecCPpfilS/nchg
Qk6VK2EbxtjHHo1gNDFiN62RNdSHZo+iqFccoUu8uB2GPcG6FlnVAx9TxYl6bJ0lzOQ0rWJEIwp3
Tg/dTjqg5rzjgQm2QIaU9fm34zJhp02EQMJovOYVFcRW1czMbWCqnEQafagyu7FYuq2a/x9pV7Lk
OK4kv4hm3ElcuYiUlFLulZl9odXKfd/59eNQvemikByhp18fqg/dViGAgUAgwsPd1RNymsrnRA/s
JqvsBslRlk873SAuqNgelzw7m33vYZStdKW82El88UeaKrAZzPqXMhFrgPop6XLkznS0ZfQo9Bpl
Z6t44mOgJZ7LMVGLDMiJTFVDId7XvcVRX7N32ohUoV6aetkMzcnF/WdEN/SWubVKJn4ZII2Fug+y
VtWrXgawuZdQ+obMkCN+h8hmAZwtlW7mldk2CwKqCPoQk1DyuYubrA50RaBisEAnDVQMyZ7OSiXO
S7RrWrtPrOEt+KFD+TsB1N3wqNRm6NRHs4Pkif4Uvpkn6eFHXGAsgFOl2NoK9Cegu2mi+ALGyesg
I4y6kqR6HXsROXSR4UzCYAUSb7aHZ4U562G+6IMgVLEX93j69ImdJL8UndOF3bqVdIhTAx10GRNk
vuqoq0sjZyAEUUe8tbKfGmLH7ft8C4MJjDDorFDU0QAXZtKXIh47vcyMxOuc8Cl7KADMC/biXnqk
mXP/1gAQeNvixsapKgr5eMqa4FlnmVwrE9oOWoDni2bgda5nspOR2Z2z4udtO1uXjQpuPTR68WgG
IJg5+GSeUkEIcCSKO+Odijxq6IkB5y47FWDevDL61kZemWPOfmn0aM9BHxfdEEECmn8C7ii3zRe8
CV+gZNmc+VnSVvpwZZPxj1qWZkiHhijh7Js75J3n6hncEhgmDfYUa52+jODIlR1I7TiyT0NA8MSd
XKR3NhN51r/hkh+vQkBmNp3ed+V/KvtOTiUlzoNNPEy0nHh3+tYVe2WNeRgGilmmQo37bdi1X7Vn
jBi7VH12eBFTa3wtTxSSBL3zWbHLHjOTkd94/beQR664FeivfgaTyERtGoxRivSUKptVu+qhuc9t
EH3tMVSIEYrZwZQmwB/csWveZjOxLQ2KTG56ZBjiY3wGWfmJQneHGXJjFEXL1a7imWOC3FyaUZA2
8Onlvp0tSrwcIWErQRVMIejc8cULIe8tX2KCUSn1c6/n6KJMeEUpDghiHQi1U0rEY0HnGB+HhxrD
U4pPRZXrg+L/71zjuB/vixS6efNzVwPQGAIaWyB1Vo/yHU47J4RtXPNXX59Jfua4X7QI7BC7smot
I2gcAZEsSk8JOKg6OeVwRG8VQ67MsYGsFsBUUeDdLH0Pnyh57+i2Z90LDvqh22nvFKBTfhHe0W7W
f+lgVyZu8FwOVr7POzfdl/vwJX3BnNkXxVZekzNBneTfpT74kcj4JDAfa+B6vL51mywGm6ACV6Eg
weJB/5Iecq8G8hI0KAfJrXc1gpB45H2KLYTblV3mW5BmAcUkqMlRYi72KmaopDeMuL1LYCEAKf7h
n7yXtpLfK5vMBxkGFVPFOWwqz5MDugw3i6wIgqKge47sxSeu/EzpqJaf2Qlh8IM/57t5h642m7lr
Ql1LSN8hCiriuSyfMuF5GF9uX5/bPv7nezJXi1APmjAPCm7P8iNoRauCQLJKLFOGdmn/47at/+Pu
/NsY2wOcCOYelOJSc52cYS9A4gyaSFAMcUCHkFvP3YnXyd9cHqRpdYqQENGiu3ZXVSpioygRSCs9
PoGTDmh2zfxZzcW3PBecMijd20uU6Sf5FNr+GGSXqNVhPVUZzod4mOAlmTP5lBAqei9Pwx7EyajZ
1PFFbwIvRE97qJAty0+iX51xWEWLd5NsZJYYOPx7/YS5R0etWGZUuXGB9XiEdqWtVjwoA2/FzB0p
poKo9T2CudDO4BDOetEjujnsqy4+tULjxKR0UV7mZbT0wN/aaOaK7KGyFYhKgS+rKRWYvUAVMUaT
l3bxbjJ5k2BbyM+rfWRuSHWa1KDT8FlpMb75iA+NX94JB3oXcacoqU/eWhkTYpeuxmNWxsqGnYm7
L/XGneDx252878ZE1EXpVQwjjaCiEDqQAsfOKAB7En/UTeaqxGt4nDnbifrKF5lwGupiMUYaHIXK
VnUPxrfhSKBWKbkG6Ki5o0FbBdurT8YETzw/RlLU+GTGPQbSnT47J+AdyvfVk2aLfgpCFJsevt7G
NtvhM29KUd4M3qvlMqEnC41oaFocPdUzvcvkr5sfTMEy3Am9vMFX9xOyZ/EOj4YQv2T0K0f76EGM
Pz3cjkm3fwjC4HUMJEEXYHwJP0RJXkEkb5l57yQl5wm7fUH/vVxQQV9b0ct0TKbogoxpz8pbnFuG
j+EzOC/aZC2wf93P2edt8va5NGRQrONdC2I2xqeKKKgTIsFq54h280DrLwr2VD3yy6dboVTDXD06
kCDuNNgXdF2bvabFKIU1yV+9Qix1+v7//04QFEcLRMM/n/RcRT0Ng3mhDpNGXtH/FIzcVnhE3VvB
ZW2EidbZnEumnmDDEiin/pYPJwd+u2TzsK/tMOE5kluxEBJcvFRwqX0qqMNjxrR+UH3+p9m6C3DD
08Y5uGc/ycEaZKxVY0aelLfhS26Iv2JF+1JK6VFaeNzPW4cJRRRKq2mAuZWtNszSXJe5nOi7uGts
Q8SKdNkC2Nq67QtbEw5URkUjgICBVl1j9k9ZsrYyLqgN1OoBNR3udJtOAKH//z7uIj9xycPwk5dm
bxX6rswy91w/ZoUKVCuF/oLvay+8yF61x2vMR1sSndhoV/nzTsQwCx1hA7CVPDWu5qUPiisehRfR
51Uet7f7zzbQ/76qOuSE6EtMgfG5ZlrJFIBLLrSK8Nft3eZZYa7CPow6oy8wKNBrU2Tnc/+rKJPI
0gdeOrpZUFh/ViZejUmy1EE/A3WA4oWbu+ljnR7L4pvgohnrwpWCzhLTl6F3Zmj2cS9F3kKZO9E0
SJ4kQHftBmVxRgLoLGTR/kr16vH2hm6mwet1MpdfLGdV344Y88iz/lULiY+WtCOW6veu7b52gnGn
LzKGsYq7Ol1KP1jM+84QYivVSuKYTXAMqzDBtw6g2i3W97GS3IPQ7wk0mSjEhDE4GocwBu2w+KNW
J0sbo0ObR36Z4hkYAXN9ezFb0QUIDEgbgOAB9IXMzSboUxxC29TYySNQpdPsDM0zSMocZeF1ebeu
mLUlJjiDTDdvkhzkl6MIIRf1YyQvt5eyZWD1WS5iIqvjtAz9kGgUzhTPKNJnwHpO7n9ngdmsWDaz
dqJDhHnR+bP8UzS5IgN0F9j8eL0IZpfUpMO4KQ2N0j0lGaHzK+AoBQ43dfjEHrwTqzOBWBWWaSkF
QGMFyRIbdI0pXxtKkJ7y1B3GHQpCfvsAdPOOF4s3r9D1OplYHI7RXGRQaUBuE58vYk6O+dLiLdB5
/ZFHG7OVF6yNMYE2XNpMXcbL1HDsU8Ss4tGiKq+huJmwre0woTYqhFqbKwT08cKFQ6fOK1856H7l
8aSQOcFOZ2JtPI9Nkc4ggIirczK3QAh2e13ldYN5R4oJqWluZs0YAWqsYTAmF/5SM86Z3YJ+rO9k
FgiWQF1WLzTgUrO9bAvWqENjNbYb+KKrQLBSAeUvd3x163G4+kwsHqwU41xdJJwx+pnKM8gI7PL0
e+IHjPJoe9u0zVDYpcgl7tgKt2vTTATR5aA1BVk1dzFYQRRj2Qm6eUda3TPIzNnazTfa2hYTSpoM
wWpRL+kOmMqAdMbwnSWfe5fOsU9vyjEpLMHVTlSnrwqtyiZ7+NK5/cFvtW8hzQD1I0RUZFXSkTIy
qU4IhWDRQCWOqmwlH8A+PqkP+eOESVZnZwA+C45I/Mb3xaXK4RmODAX/hPf6ucRYf2Ifo339djuY
b56g1U9ifDvsSS6NKC7tGln2K6ArFow5SSLP2za/OPT7wJ0kaSqWfr3yGqKCSl+hnR6JO7W5l5FX
Sg3SH72xbq9ni7UNeLQ/lpjo0xXDIuI1bOzqX+C/dOO/wH6zSxcbGhw6sdtHzPLfC64Kqb5xsOaX
7rV5TJ4I+Ntl3xiBJiAeypTZI2+OYDvUg8EA7WywxBK2l20khhrhiauj0jy6qq0co2eCnzE63RO/
nbi93X+MMfdKH6fJUo2YWigW3W7JYInh86ISn6S8Gh13XcyXzcwqNxc6STjsIuTuO8pEO+402sii
Yx+8YdPNS2y1jcznbYcF5DO/zZmgGRpwibX7f/C4pSHoUwayssMc1cYwlEYoB0rUQj9Xfmi+ARd6
lx34T9stmhYQqokypLVAHI6pgevDsYgoUmcTZj40kGjLmUXw6EJnDN9KOYoh2kCGC/TagzjY8XuE
fOhZf7p9aDar9utfwATJWp/nClELOlinHscG2Y96Jm7rTC6p7RKinsoH0vLbRje/5GrVTNalQe2o
becSWVfjK9rXKO0fh3k8aIHxoJPcEpDpmwunhLXZdDZ0zD+BWYzgELKftYvltmlR4ZF6a5wB7ap2
k98rlhJamC1+hKjUEV1Y8PE09niU39I30c/s5cftlcubx1NHxwJYG8hosXWmLJRloZdbWjec7nrI
Y8ZfkFmIeCzOdvpUoFtKVTWDfbgv77QDLaoEz9IvKJagvFZxAub2t1/9GOZEkSnMdG1A1z8DqmrY
oxBRAnZ9Vp/1d/Eud6LHUbK7kWd183ytrDIfYhK0Ms2jAXCjA21GB2Dxo71ewKe5L2LuCpk7DhSQ
UtqLsCUejBJkiXTGtLOkg+SV4M8V/ZhbGd7MrVarY97GM0AFtSjDYmxorgF1kPZnFOZWDA3GSbZL
Y+L49eYt/sceS2O3dL2RqgvcOsPTOOxPTY4p7YJXseJZYeIUerNBo/QNyu1TaudCfDCT5tRHJQ/2
tf0gWy2HCUdzJCEj7nA+ht2cWcEByAHA0QZ/TsCIn2GIqnCRODan7MC7pi8B4FPcX5lmolKpV400
jhRjWAx2bc7Papj5URmcIaiRWiEoB9q8vtPa7ID7/C0f619CcyrB044hel16VoLAz8Zes0igOH2+
PA5E+WF0xitI6H9oBOlOVox7o2x2mgwK23xEU1b6KonTYShzJ60g+tpMGQSp5Ci2hC5dXMyHLg9N
Cwh/2OizM881LwJsV3JWa2ayhUBEH8VI4a2dY6KNErvdW2cVFn2PTt8qSCKCJAj4gwe0jm3zKd2h
nXk29smespbF97x64HZddPVzmIwiBEO80Azz77qytiO76Q64P6rfRgm1li9JbjWP/E78FquqCjqE
/43Kl9+1qpykeigMQgwEJMU9qJCo69Vzq0NqMD0ItuqQ0+Jqr8gSk4dYtEau01PPYj3PFDUwauo6
1bthPE+KxxYQMMRh/XVwAEZIAYyhWiWTbZh2/8DvrNDPessg89klRKhxKXuU1KvZHwTDNeXOuX3T
bZ7k9aKYb1klzdyaGWy0YC/tvzYPqlvbVGOe3rHz3vglw6f4KdUmrmNtl7nUokzM5wyU8ZilaC8J
FfZyTyBsA8YrSldLzff32ZPsZ6/1AxBGNq9vtTXpp65/AnPDmUkBeS7asaBwTMlpPeG77FIvLp6X
I3kiNkACC22XoDCCJqVitW7yGr3y+BYusf/WZ2Zuv1w0lymnwTTaV/vcDw+V232h286LndyPzdx6
mAcogZrHARLwoPV6W38sfUoblaJLWLzhyRfN1nyZ4eIV0rYSKlOE7JqIsVsKFb7OoIdcy+dYpXuN
0AuntqQqsUrjh1J9ve3Q218VkhLAotJJevYJL/V60kuFQnFt+Xk+o6Adu9NRES3iCqfAj57w532/
LyCZ0vpgIQODhuGUjcVN2TeXTFlBTJSrocTKnKw5mmTQYNKkBm0GkO89tHbi6I7wF7BjuxhNd/r+
qk48IRDqtZ+8aWWWOVgdeKrUOkvMHeCLd+O0S3XNr3Ivi4CbUjiU+rwlMieor0sxM2Id/iQPij+E
vZsoiRd2UmHHeRfwUlLe0piDkqmAZEo1mgC0n6l/SYDkSR9/8+ZKNp3dgfo6GK6FH7ddajM9vfC7
/OdLMscmCcW6M1rYBRePA41gDN43R3DJAHfWPwOzwW+pb0wJ/eZf+W2RlV+IwlI24wBROSZnZZCt
GpKkmflXmgLDD36bXEa1pLda+V+BbVdLvRTIVlds1gaG0YupedF7xIjbC52qWBww2oNIUpVROFAx
hvLvJC2uVsxklIsaKXMy0j3OTWdYDCsgH7c/41bKv14ac33jOHZDMxtoIUmVUwutM6aKlYIUCRUL
OwHav2141e/NC/zPWVSYCxxac5kUDDQWqW3kiAU4keKZcGavNgs8ECXWDVWD1tCnIQwp7lUBZJU4
FgfKgGUcyVm+p9XSxp59HkvJZiV8bY1ZEyohEamVgE7vibg6WrsAebVg1w6thDenlre6zRizWh0T
RltwJ0xFjaMga5ZxN+0k4ilAAd9LACunXgG1WpJi4BNTbQ6P62vz861MM6FUFUex1KCYtKPTE1Pw
YOCBf9sn6Y//FKxXFpgAKqq90YYqgrWSmlYw7rPENwOekc1+z/qTMXET7FcymGWwjq7GKL14ot9r
GRzimT5/WnszS19bY6KlXOZNHQMLAi7a0UWVF7zGuQsKan+wTat6ip5Qu/GCM58YaLNq88cyCHGv
k4yu7tVSbE1EzWgC47WxVG4+9i/9AjBUmL8XarfshqJyUFH3pNl4LETMT5h5AQ632hp6qKSqSPPM
7tAmEoTdNMPLxw5YAGIMp3xUJPRTVTfXEj+KzeeyDwJrzt9vO4S8ecetGt1MlDIWUgu9KRu7kg4B
UCZPwa5yi5zHU3kCCN8ZQmvSkKWhu/sM0dbnwk6/zQftpXFKn+x5M8ibx51ArVCWVEkECobx0KA0
K2jmSPSln14aoJFjuPP9YgMOecy8nHPct0772hzjqpO5DEqZ4xPORHTA/W8l433Tgq2VSz6x2Xda
m2L8tImjRZ6r8XeiWO1Ateurr7Ebn9IDAVbqN9HG4AZW+A4XUR5UpJAYreOP6m6FmdUPYad6urms
cyLgYgpVzZWC0VHzx9tetXX1gazQhKQneNrx7+uDEdWSrsU9nEpI76Zp8UupsMr6Se1ESwIhwKQQ
TrlrMwisLTKhswaVlYL7FlWavPXixfy+DOD41UmqPQqkGpxeFZ/IkHhzIEd2lUIuSGu/R6T/irRx
9rJJezNr3atVcp6EHAqZRLJvb8kmVhIvEUg7giiNbs31nhjTUuCZj3uF1lSaB02ELDPVfEDNxFIO
ihu5/TfeSNXml17ZZLwb5e5+7DE9B4YPcG4lOQqNnC+9WT9fL4vxai2YhFFQkEfRoeTy0dxT4jJU
aCJLe8vBIp3vE78W0ffJbDi1XR2iA+9hvXXfXEYBoQxMoD/NVs+1QVYSlCIxm30o9srdcpTOVOJB
OvE5GbZi/pUtxtFCTYynScFnHA+dM6NjjEEdFKgVa3mH0qOt+JMfnwRM6B2i8+ygggfGztfJpfx+
3HVvHDNomcmY7ARzEICQTOw2F5JplQpc4rAjz9UeQ1T25FPOmNg2vH5XfRnxAyI383iQoo2oeWWY
ycnqrBxNM4bhMTsIw88BLapZuw90Lov+xu0EPXF8URNILKhsM96l1OUYNgICSaq8pPpLKu36MrJq
+NCc+wRXk6pgxhSzU9OIyALOsq5zhVC+D+RXM/4Khl/OIaY7yuRPFJ0piQQq5+jNMoEtlMIhqQOQ
pC1p8z2IcsMV1NiaB7mCyHMwgsql8NpyJ+rIq7S9IoE+Js5fyFj95PwQ+jz5/EN01BuIiAYhK4bd
Zj1KhhrkVdLI8MGeOVpGGd2rAkhvtaF16rDKrNRo7sRWduV5tPpaDm2zDzlRbSPAQBYOlJbYFE00
TCbAGMbQhlmDIebKnK02NK255wDZeRYYD9AznfSIphomTUCBpZBTFH/n7OWGkyEqQ30Deqb0qzK1
okYP01aNCFhkgCeHAjfGvCjXC47ysYakI8aUfP04H1Pu45f+xcxHhFAsJqXBq4JnFAszq0AzJLbj
rF20oRVMDQU+ZjBQV+DXP7eunytbzJGVs1pZZHKh9zMfo4dhb4BZtbyoDpmYb8Mwwj8wuuGlV0aZ
44K2qlm3KnQjszgPrCDpbdPodkNQy1bS1E/lAIUspSZ30DL/piVJbRF1fEbRkIcR2EoPoF0p6ZTL
AKPwLNYiMJKyEOsq8TQrT31Tx1ilAgqF1CNf8aLLIlv9Xu/pYKnxD6ADdJXMZ74yzmx93xd9HAig
qq6l5SvAnvtFqxorEgXO426rbnRliN3uTgG/WY5V/qdf4YCiREls8cdykGy8IpC1R7xC6xZW4coo
cyGW5tQQEiEEjLZ6iDCfmUMBKHVN0AwIJ+1gYgrnY7LlXe7UhcX3sY2rCBogCEKmTiQCcV9s/qqA
NChTB5nzJPXE8anNFysBc1sX/UwHXjVwIxAZEmjZTFpR/pxkKFOR58U4ghWpGqzC+CjmihNMt94+
VyaYrRxHELINpob5mSj5EQsqaOkgtAL0R+bFRf9DKZVdbyiRRVIA1VUJs+GVoYMdrU2+CyBZuR0W
aWD95LXg3cQ1IkILnBWx7nLorPRZE3uUY6v1Bp+W4vgTaZvbisQNADhNp9wR199PLCS9m0kQe6js
vkpicddFXB7ajQBv4HWugJ9FQbxVmTskFchYpJkce6aIeSv5ORUrq1vmXTv/HJJvt7dtIydb22LJ
yfNAGcspFmOvGmsnH07K+Av4e6jhHIY0s5Q55zkNZ3EsO7mZVGGUTVhc/Gu2zQudHkpVKFUD27YT
vnZu8pV+N5HX+9+MNqtd1WjwX508Y4AWpQzWeC+7a+4WaP8oPnkS78s7DLna8lvGlcfYKjxe7a1y
bTGZ9CYVEyxV9eRflPWD9kKn7DJKx5+b2HqwX5lj4rbeqUWEPkvsZfvQz5y8tjKneYkAvyo6Kzs2
Puhb6WBMdRCc9ij6kRc8yX9ldnPiYTK3Dsl6q5nALkdKFhQDtIjqvPMLMjpF/nbbbbfeUFeLZWKP
qo5lAHxgDK6f2aVSMhgb3tNBTRE0HLdt8VZDPXrlOMGkTWLUqLGXL5kzV++5yDmDm4GUzgaKFwFW
mS0itWMmdmJg0oxu2UVooNQnTNSCOAAVYy975TL80v1nY+XaHpMGF0Ikx51ySS8uGaQV9ZaQW3CT
tgBpiYmHb2NjvqctD7e3cvOzqcDPUp4fDMF9Dp9diuA50ysfAOL3/4jM3ilugYfA/raxrela3AN/
jDEnPpCkuB6WJLlcCcI33c4kKxLsHqwcSCTbu3o39c70GuTWr+mcg9mO9+LdinXrH8AEgDaXzQGS
u4kXkOfSvEuMd0UCSej0ERlfbq91CzVs0HcNCliSZnzivNCkqepJC1Mj2M2gtA4UDEoY8S/hrtkB
mkcH4zDBbBt/zQ+CS/DeXtBCX0AVMYIdy1YOEJ9XfV6ytXVyVLxQ8Anw7v/EbDCoZOr0cEk8M4W0
W/1NFr/fXvbmBpvAnZr0mhQv1eLV0QToL9DLToq9ZugalOwCq+sWzNgrpxboEBuqtrvbBjczczy7
/rbIHJ3B7HSlFlCZo2T+YDZDKUFRbJTxPUG0tVP6EsjWACVJQIc/UofHMr4FLQLB2R/zTGpQYyYq
6oI4RdhbQH2Ddpb5k/I3DCBdLr4SEzqhIFzjOvLlTclGjJVdtuFad7EJPr0l9qYQlC+iG54XB8jT
lxS0m4NmqfdFdKkN4qF0CHfmN2HPLZluOtOfpbOt14CkupQIXeKBMHF2a6BM4wOCVgwJr/xBOJAv
8Y5X3d+Kkyoe65pKwRLgQ7+O/EJa9RqeeLFXxAC6A24vgAK3guwqx6k22tn4qn/s0KWv3HhSwZOo
j3CqZN+eJZ+qos3IXtUjb7bzMjz36TsSmeKHqWCXwoTEnPSA7jYplFVTXbdGNEatuA8P8mz2Vl0P
+74GZrqChN9U79O2eVerL0mW7aFStW/Rz+nb9CxPaAWAKq0KB/q/SGAr0UOrnhSnrSYHMuJHtIsO
ojQd2iW7G03IzcNCWk52K+ApkrfT41IU5yCQHWmYrCjOUGbVux9FTioLjxkrHIibzn6hS17eYIpX
xTO3U+1GJC5AZyjSSkhvYtSHIGAH4b9JR6M/Sa1AVkZrqSVfDebB0hcMTUiDpS3Z06jLtjyS3Rzz
estb2bO62k7GQZS2IWY3IP6Ii2LhVXIsoda3JC96Ue6SursP0oyTjGwVsAHbwaAFKC1pKY35guUY
RfVgCImXa9Zl4Nmf7ug0jnhC2MeYIb7oAmXr3Gmeoq+Tax75mebmG5oeCug7oToBnadrf5XLfi7a
Grc4/QHlofQmCXMqKOrpe81rzv1D+YyS54/GqX3RUzSbc1y2nnqaZhhoLEJZXDKYGDyC4a1v0Qf2
6LrVV+WbjrndBGPJFDTkts9gH3tFF/OjD8FVMx55UWErEK3NMzF4UButFuoJgagI7KFJIVzMY3Tc
Kn8ZKxssGe8QGr1gjpcljm7/lHxQSYnYNp9pbpZYYwqg+X+5LjY3E9Qx6LV2gVDx8HXKXhqBh9Pl
fDeWbpEKbKd1gRwFDeNXo/xLRBm6bHGHSpM1NYudKaUlIhvjuAs9hGzMW+8lc0iToM6yaCDw1u/K
u0iffZAslg4l4L/5Bd3GscfxD5Z6V4ijRA7GGiyrd+phcYD/ABQ5tPJ3nVJxuZUnCVbFK6Zt8S8a
qEig86Br6CuxD3ndxAD6oA+pJz/KAEPtYdgpQfzu1l9FSOyGbgRwXbwPvldPwxchdyGOBUiItOcs
noafT5utQz8YShsg1FSZ8FTokz7mykjPZnpecpuqRtWOeQ9Q32BlXBrnzb1emWO+rSgHfRrNU7Cr
qn0gQp4k51FH/R8b+2dFzOVcmJliFkmPJPaveXYp5iB0UVFrrM4HZnDwQ89A2pdYgFT7QQtY6nwn
Y86FC4PlLZUmK6skoa/NQG8bLLV0+4jqDjigcf6GocvKXTDpavysPC7p4ubRWW0v88rOA2iOizIS
eBX1Lisy/divwSQKbB+QyJoLykH+TDlvnczlMhlBnyGTR3hdtLsWHBBilf6LvpihIeVCed0wNVFj
9nIwSVp0gCvR19IdnaONHBQuY8yuUqpZ4UH5uH0sthJJCI1JBFqFEE4XmRtL7aOxm6cs9do096qp
8RoBx7F/+xdWCBI7omIOwGSl9uJJCECTidpy2ZR2F7+YmLTQOw6mdTOIr4wwS5GENEyVtEw9OvfU
g921gdDIPyBx/NxswotRFWmVAN/pE5WRmeWJGeo96iBi5+l9YYdJ9pemDa+a2UXIETPNnQrtOBbR
L002nxtM7Nu3t3Ojfkd/gqoYAEvLxqd+dZQX8mKMM/bTnXo79Htw24wPUIoEvQGYVXl1pm17eOHQ
tAoNcraxl9amPETaBHqoaPrWGzoglxhHtipSZhiGEr5NiYGfIcv72YgPehKe2m6ILXUm/2rhqx/C
BPE0nbV6aqsUj9wCkj6Q0QwceU8qu8PLlj+r+vnEY59NIqKiDhj4J6jJhAs67+Qg9bpkeCjF5r0S
xZazJhqpru8l2ECmfrkeVflSPF1Fz06epi6RtNSrR8PKhN6SxRKw9tEy59y77TefD/u1KSZo1vBm
Y0LpwQMdjE2QB8jqUwLI1n9nhQmTGAMa4QKqtovTfT3MJ2RWdhhX7m0rGyMR14thjruQyzrR0jH1
0l8VuG+IrQOlD7Ejq27dMrE6l476i07jEafh5TRb3wwNEINGaWCQLkRQq282BWqZYSYNG9mEgxWR
lFhtCc2zieT3XSpzuG035kzAmPXHHFvjmKVRbOYCrXvKJyHdta+dn+8zP3vklcXonrG+CLoAPOIQ
3NDgZT9dlrd6F+Ocx71hd6Fma9P3SHiU0BowwtEiEQ/MtXXA1gaZjxgUjZ6SESsrROUpJd0BwZKX
ZW95PXR/UX5UIAf1CdSUmyGagTjJSBXMg5w64KHt8GIZcDvELwrGD+ZvEdQZXm775+fbCHgiFHkh
ZqYTA9QU10mRHmnDpEw41r+7fpRZjyrrcOtuHDusb6hLlitgCaB2xi9q4Crv8VF763VI+RpgoFZs
6bU5CymIzXMMAPNeZhtlv6tlsrWvWFhaQZJh/iIE5ne6N6eAvqofygl1vzOV9VFbmyQPvDtpc90m
YAg6mtVg/qcJ4uoIGkHcmXAatKsBU6bFPqpcxO+q8sxQB16ZEas6aIvZpNvbgaueSpZCsp5Llr29
j6vlUCde2WkbLU2CWKf7WOCFhPQVyXwEcRTTUZ3FluzllNPRr9tOyjXL3AhJX7ZRVsBLKWPdcF9A
2gBgDjuNEUd1pJwYthKt/sij6tqMaOpquUygMStTnIwOdkUDc+ND2DpRtOy6DgpNXWQDj7YTZnW/
xC/q3HPWvBVy0I4A3JygRARRh+udzkgVFvooQDOohPhmMlpqQTjNpE/XgyISXQOO4oLngPzctQkp
mxWoJKEOo6ECLQxgmgB6rX0PuVjYT2thDDHeufQYVBEgiQk07ltayFafzpxr9pP/UwuQX1IA1aMY
OWYp8RBhYpgm1X/C2L/zf8YOsxIBZF0RaEOB2MAVF30MgoPZHiO0UNl+XWhjGtIMqHA/Qrs95GVg
ny4IxjZz9gSjMoUww+cKgtnp630p13aTfOcctU/PBsYKc9RwsS5xraBLMF+GfUAJZev731AQ3rjo
p2ucMcW4eCLE0tJlGOibhw7u/aWQJ7cREIbzc2KWltaL9u3FbXsJMC54sYJmhb3sDL2o5gTE9p4h
SefKrI+YbDonheaYeFDYUGj5ZeSYy5eSx9t2P/enLyv92zB7+zVBtIzqhPdA895jDKD1qtoDmMDw
ZCc6mE+QzRGfOCa3veWPSQZno2lm20uT8NtTKelVUe6hvWBHy55ipcGfsM80e+Q2qOnT5io3Y5bK
PH2UcFKVxSjxUS/ajk74KH8IP3PZojRmhtN9/Jt14nKn0yM6cEWME+lysQRFB1SK6mGOkSJhktSm
cuTJecyRNaVIJ/KjznnEb0a0lVUmISxMjVRGDDLROUqdUoQugsgZVOFZoL68umnBM6FmdYcWQRZr
9tSjLyjzjsOmi/y9COj3XJsQ0kGYjVBLvBS8aJJ6Pxal1fMeQJuHfGWE8cMpFOdGoa2Oosqezcb8
Ek3jcZ7qY6tPx1gRX0OR9/z+jFugPriyyfhgnuEhgnGU2LsInUgP4iP6ZhJIdcoTyCwal3iQswC1
UfEERUA6CM9rE/J2lrmOAoKH11DoQGnkYGMBjRMpH6qZJ+H9ucnBrJO5jYwpAEqxRzyjWS2yMbup
nKW+FIwnN0btype/ZanLnTznfVPmJqoMs8ckQpR40ve8QecBWpUpHUagemyqJbZu3zoy2B0wLf1P
YMa83WWuqDQUJh36q3ApvGrN2bATFFiH0HRuhxaeGSaymGYZYpg2xm1hJFZdfjXnN7l5u23j9ik3
2LqmAH1Z8OU1iSfHh3p4ERJeI4xngAkjmBToQrBqYxGB6UrQbQG10+0lfMYFXnshSz0kYmjRGAeU
adQTfeQUmEdRY6hGDS5qXTal6RntmLNvdO8/3TJ/TvgFJrWKjsqE29tIEFWE6UERgEC6I+Gjuryn
ambdXt72BgK9gPgoAgvM+HqbRaUcBsi6Wnk4UQFCKy7T59s2ts/THxuMQ3fa0hdRn6CvV4vuhEaB
tNzN5vdB9dQeyNWBl0l+fk9dPtkfg4xrByU4cLQGTSaaxuLwUp0vzNGggD8dAjTZCnf0W8PSX2+v
c/tE/THL3JqjmRuA/sAZpc7Du8qewPMtNb9uG/lcBWYWx7h806AejZEt8I8cdE/bSb6+l7zfjG78
mWDeVrIkqmJPRgU8/3/HYKsAp3hpR5ChaO+qxVJ+lZdhOGhD314nZzP/h7TrWo4cV5ZfxAg60LzS
tpWXRtILYzSG3nt+/U303DPdA3Ea5+w+bWxMhKoBFhKFMplsI3yH2cJfIFwLXzLtvQ2+avLXf2eC
uUdJTchUqADXJL/vUN+ZlcwyCCc4Vuj3+HyWf3sFO9WmouyYBCq+lyBiokpMU7tu9TtFTm6iRncM
Mu2TpI0soxpblCdL9Nw14TYrl3sxIIdl6d7rHDOmoEm5UZQeynFmc+iD9os2j7YSCTeiOqYWUjP3
bR1uljyeLUresvSQmiPkrsm01ywzj4o03RZKfYvKzNEM0MtspDeCNHj5IO0wTPlkLmHB+YD0VF9b
N0WeCwwbA1MgYNlIfE18n+vJjjKITqFfPDaKf4dhOoNhCdqElqnEhRlLYN9R78KZ16j5OVPy56HT
GQjro9AcTBpy0ewl1bNRfMFvMGXEzSRSp7u2bQx29WFdi2GExYi76Dutjsc2uRe9EoJkITo2/90J
YBBrThpTDTQdIXKQ+VNu7qR2sSRUQK6b+Uskdz4DDGbFqBhNooRFmanXhU6xBceAi5655gOSAbOl
9ehJQrE493iptb/Eyr8ts40y8SiNlRLi7hH2iwfaF8TIoKD2iy2tVKMvy7QwE1da7VMOBXLRJ5zo
Yf3wowkJdJxov2XzoxD1EBqUXWMoDTe7QXqQg53Y72d1chqd2GZRWNHIq0uuX+lnm8zB66UOrNey
gR6+mmCI8YdQtLzv+akh8XQcziaYE1dBHFuPGxEhapS+5kH/mhjB41AFSK5pu3aItlBncYzScBC6
frvuS59bTRnbzFFMa2XsIgGX+/BtuVV3mMdKLaikHNpTrp1y6Ef77iV8A88Jjc+4yfa/uNR58cwJ
jZVBkBoRIVMHNhDK4NKkMN2hqwyX4uDmd4ML8XOnBRH3pgX3NvcX/OVSPv8C5thiMtBU6gETngBw
kEpkdDAufS9/dPvWKU7NxSXoJpCA4XjzX2Lhs2HmHEvVYKbhhKUP3uCkyLbYtW286Wixjd9GtLXw
n5qfJwL+/NwnHc6La6TqZCEBJP4KQLLvPd62lC82/975PLA4zYB9xt7fy1OZx3wbVoOgCQVNKs2Y
nDV25S7fSJ7sJhATAMWbUx2GLaX3S+3Gzf08t6JbHX3NBejLZ8jfQY3LN1zT6Xx0FVq5gxSRmzuQ
H73rbDv26s31o0A/87WfS6+Si62pa6VNmxjgkoJmc5hv5upZMtRNDVnRKurA4Ni71w2ux2Tn/VH+
NNiqQwuFVRy93qx+gCXt0czBXCRWb9fNfG6pot8cs8uoK9HyBKvDlSZyIZsF3Gy0u9Iy3huv/Khe
l1eqWQkBtIfaHx/AIgYWuEl3ktwJvtVP/KLT515+5mcw+2su5RRAmpn+DMqXWTj9c3M7gT+ZZhib
HQpdYEsLbPOOe85WN/piA5iNVkkjRUuNLCOyfoemsuSvaLNwVKglgAt8127RycaHldVH54VR5t5Q
SSBXQgf5DPTxK7YWFZGT64hMNUHUnVzN8PJVEfFf/9brkHJhlblK5EUUlqpCIpdY5UsR3NL0Me0g
K5ND97V/6o78GVve7jI3SCmWelbQsRsRJIriJNoD0mYx+ImuL2317r9YGXNPZJh6HcagoF373ba4
7TbSTvPEDS8Zt34bGBqOtinLGApnQFkbZaAATUHitdvb6s/2J4p5VLZTw2Q2GAzsAf/zQutFS+Je
XyLPNvs8lOJ5iZYFgZ2CjhkfEdZLaNrdE5pAkCubbLw0hp+TDOVHbpxMj8An8Duvmn0fzvWoQVYJ
2d3Jy566LZrbPyDW40ER4L72+IdjPYS9sMeAQdn14giyxl/3EF5asSW74U51ipfGHSHU3hwFLnvU
uqOamMWgBfZPjSCt3NdC2WKAeiEPmX6spy+m+nj9C65HM/jz/7HBxBJyJ+vlYGJ6UbktnqbH8dls
QZCcQD3imc6ZTBBjru+a9+4HmA7AvfIsc0oNvDUy3tvoU9cJOS3IxZM1pE8a4E7LOI/wv6DM71Wy
UUQeoz47jvCWxjEztOoha3InPXQIJCRX3kz+P5gNOl0eZ4tMLDFPSlnKBJfHLL8t6Wgl3SGZRR56
Uq/7fArOVhiv1IdRCrIUUJbgQQO9kegxPILPj7qk4qa3Ye1fdxfO11KZiymT0lSbjJbW1NEgURXb
lCy3UkE4uMIzw1xFOgm1QqG14HIWahuTqBvNTPZNAhf5d+uhP+QihBrjuQmXuoZfYC2iANJ8MbBr
aPRdN7OetDufMpW5coZRFyZjwL5RKgsQ5dMUwrSjjUEgzuRzM9M/d80tmKtHVQU1gqIo3rfzRlMn
u5ZGaxASO4YjXl/ZqTHymikGPwy9yZcupzvopDcKeGay0sqe8gfaBm+CNmPxyQ0N2BWXQM298aN3
ym6PONm+/kPWryIQJKNJFPMNnxrMwtRoxBpq4xiriL+WmL6MbMlaNstGc77lkSPZxE49rroE9cRP
y7+wynxYDVJxwdxjzryvMVwkTM+xKnAQcv3Fe2GD+ZqzoLRaf+JBoZKLGID7gIKgh7cXHr5o5N7Q
0z4+tYdpN7nk9ObldQqtnseLX8B85GAc0QbdA6QnU7AjfQfRT/ufFYsujDA3gWCYYVag7IGScG6h
4cuZMo0Tkq2fw7MNtpiD0Rhh7BONnkPdAslljgRbihfc8DLdRC4vjuc4B1vGqSS0iOv0GCZQE5BN
KzYX57rXcz7Mab0X+NWo7dxnA15kSRYes055jkvdQaTyT2D/YtsY2K/NYm6KAPMQUosR4rKza/JC
RG6PKL2trhym0y1+sZouT0a05ki4M3cSZBGGTeB17uwkpy4HXmqO93EY6MdUAUTXoSXpV5i/isQH
8AlysJH3cRhsaCC7WCYyqp+9pn5tut7vF+mmi/+1UzP4YPTDOJnRyQmar6Y+gqbByG6CCB21rVF5
TUW8TBhuIVp2p0towFXyH0stzJzVcs8WAxJp0KSKMeO9E0n0cDm/iHJDyRG9ecufA+LtLgMXKkwV
XQlnKcXNJGd2Gx2q9OP68Vq9R89+fwqeLxyyKTWjLTrUbowQUlxoig7HD1WsNq2RcJCJ443sbEck
5hn6DrAaVXvVoAtbFN+uL4Vux5WzdZobvliKPkp9WhK8EvXbbittmv2ItxJ/4I762jUzDFLEIipq
UYt0XTWB5T2BNn2q200Dgpl6ssSx49366/uGTlIQPIC8hq2upVKWSEpj0HlC8g3s8uiCoW1gwRMa
NTDsi25d3nt7PeIxzybpT7rYSUipkgkzz3Tgj7aldI/6FxWEDhv03/jaVpSsDGVE9Eo2oKAL7Oqb
+VaCKlSzqLoVr/96/Vl68WMYFCv7cs7EDDdz60IVAgfdwV5rTzo0rfMn2h4mOEZupVyuv3V3Om8C
g23IAdcYYlcov06zLbz0vX7QsQOR1+yLn80eUnK0O2ayqD7ENP2j6+hsnAG8FsMtRrMMML58SdN9
TiI3IOrm+oHheRYDZ0lfZdLQ4n5AgdWtjMwJC95Eyfp9d14HA2EZRnQ0OcYzJ4ut8IF4LQbI1KcU
g8fjLT8a+TyrQ5+kZ19ha2GppEVylYWAgM4e7WY7bSnBarWHXgryisRV6XQjHIaXq1lH0d/LZAfH
UQBLonACnZBUxrtCjx0hBi9JiOJUVDjXP9qJ0eUz/pxt0S2/OJwQxMvVhpZPtQW6hrRpLHSlG/Uu
eOufu21s3YZu7Acb4/ENAjm5U/zI7jF4PPn8+4n6x7VfwiChTjIhJALeIzFRrb5/CNvJ7lRvmt5M
A8Kc4uP1la+XqC++LgNLIIha0lQE8tIecbIxtvGWopC4SThuyzkYLBu2MrZGkRkDlOaTFEOqyPSh
EHJ9MRx0MRh0aeox6ucIqCaQ1jJSqMto245sxx7dVmDTHBewIfNZNXl+ysAKwYSJGNFOjXH3DlaF
92WT24svvEO7zKWdzIn9veK9n3mbyaBMnHRzpKXA0Sie3RhFxFjjgOV6d/aFYzAooya1YmYzbv7u
W7Glj2KkEdHHOCKDCYmL/0KOkANrJtN42/Rz3NQhHllU70XD9Mywl+9ork31kp3CawH8S9z5+8ib
TKatn8AZ2MkR5TwyDLu5ozywSFzu1NdYsSqf96jjeInJIEy4GEUgFkjKzobiD9Vkx4Ph9ctyJ2gy
bw6dZ4vBkKWMh0Yrkd7rIJxd3mgot1KW12LTuSKY+uj9nnH1zTkuaTJAEktB30bKiIqMQFv13sjE
y8byHIQJWohQkWkIANLZodqaXnlEeGgNL5S1FwEjB0t4e0j//eJGqKe+bPoYtx6pc8XRJ0xPRlK+
F4P6o04GXkfNOnKBTtsAD70GCqU/rZVdvmAoHY+gOo38MR+2Ydo7IxS586nGPLGBPvdtYv64Dpfr
SzwbZVwy7rowHZceF3vV37R5dZyMed/HxJXNmgP+6/V45Nf+s0DGJae5gtQQuEROmcx4Xz/DT3xI
oxwzn7eX61n7C1uMJ5ozUZVOQ3zUIGsqOeEeUPJFd6sXA3W0x8LnjT18Jk86RUjnxTGO2c4xqMer
nKbTEzAtbgXTovVIE6J2C0oh4E7qHcEXjvpP0Hs8Bzh+MVfNldr4HDecfwPjr3K7xJU+40WzaM+J
mlpqqIIhlydrzbPC3HXJoudKoCEmS5KDID20ys/B4KAX/RPXFsJcbXrXNZD/wSVuFCDfjEfk1TeD
stVBgZWXPOZ23nqYS67vhlDWMhyBqN8p40tt3EYlb978LwH070/DcugMY5nG5YBHOh49uT3uoGyM
/ls9oCNyY4ZRbbgHBtcc0GuolTvzoiLeeWC5cUtzDNFQiQbjZAvDYLlwaZF1gYbTluZ9Q2h5C5yP
+Jfo4bxmBlvmOp7MsFxoT4zkgSLT0QRMpU7QIurs7L3f8DQ+/hLHng0yADNnS6DI0CVASjO3C/Sy
SMtLZY5uPQa2jPRjWDtpk2HIMnKuo+hfAomzZQZuJvDxDkSJEHVuqi2kLHepLfk6NGsqtJHxriXu
x2SwRpCJjHZfAKl2PPYvoP89Gk9I/GgWgXpK5WsuV4GVczcRBlniaA6zUkKgVA31VpOVTVyMflQY
kbWk0Aqd9V2uFjk49kROBYN7cBi0yQW5JGGNne2cwRHQnABZphvS2tVHimaaHPyjWHHyPI12/nH9
o3JwgTAgFJrZqPcJJlp1qXsVBXHTmNM2GKPb62ZW8zC6qCgauA0kkPgw+FMGQinJ5WlCVwbrJtXM
jO/FEh2BlFIZsiXvZeBIXGkyevpYjL0wy9YzAnWE+jqYFXz1fbZnV99HhfUNw4EtYnuRm/rirZIt
aAR6S1pSINMMjk11xgirVW17Xyq2nZX3IMUPFat4H/zQ4SXr1z7j5ToZFCqWOjLbCI9pSfpZSA+F
UVlzw3korR2PSxsM8JhZLoV1B3Tts9QxqtSpA9My4spp0BRdpOCIXArX7N85nrMWvF2aZVDHAEOk
ovYtDXIo11Rrd9sI7QIepmndCUyaJ/oIfnfb2u18aZaBnwlTOR06dhGDp14wBN81sduA1N6uO+Mh
i83H66vk7S0DPaGAhuG2AABQAgdpQ2NGUHFz06GrpdLLVTFAo5iLonfKKTqlt5Wyb1uLgIsstCDA
eYP0wfRrbO89gA55DFo0caMlfGZ33uYyqNNX6PAuEcjhBRxuNGB5cWjAWwEJUGf0pnvjcYHgYvaD
VwPn7TIDQpIadG1s4nj+bzQBHDNsVQTcr41aG+YvM8oerbEH2tjGa29dTbRffEy2JiKI9VCmFd5S
Zdh/kHl5AK1ZAma91NcKc18VqqUQTNM0lV2isFArVi+PoIAtE6+ZY09VI+TcSXuMw+wGg2+j04Lv
rOir5z5dvkxZ9yDNVWkFaot+/PHpur+vxhKXv50BrFgTtCIniGIoBylth9MflvvBTTbzBmp8rxxr
HHg8NdRevHGFRm/K0KxpviyzoGVlJclsC0blpNMmCT9UEFEL0l0KymvdUK1WAMEkWis16JhIi3v9
t1DXvnIjnfSlL35KJSdRNEw0iEIVXy+/5fFxgL83xwQCgGqXckg+VvvXLjeawbFRXSBDJwA+E8Uu
DuU+SK38RfGMF02FIt1gg5DmVb8HKVtLpY86yovKWTFv8xlsk8QljeQa75wwa/dLIr3UQep0GVf2
g2eHwbY8BYgaA55sQo7v2P+Mmp+1xKvi8owwyDUMqFMngoHJjm7wwnLehVXhNouyue4l9FK75iUM
UoVNk4ntBAiRh8yKITKeQDr9ugnOSlhSigqzZjE4mXDVYAI/jEFPGc5WL/LmFDnXN0u9REIhV0Ka
y8rb8EvdlXsZaXhrIRhHVmT73y2JAZVxbsZMKHBnl+jlErPUyhKMxqeEs3OrT5OLM8VOLUlFW6CZ
CmdK2KcvlNgTecfIqT4WfwIHUrZY/Jt79Z15aZMJgxLNjEctx91Vu4Nj7EC6tAuRF4xu0Mfo9f87
STMyPZfmqPdcwJSYIHKeY+QLQL2BnNxG4imQcDxcYVCh6zvTDEPkCkzhqxC+TVx6hHWgBY2nqGsE
+gkMHISLput1MKHzrHtuhtoKS9WJ8xace6XxvOTifWaSl+v+95ePdLbJoAMZlbrFJAAqJLpNY4ym
R1xF6+1JuhGdBQKVPGoz3ioZoBDiASqzSoyXI+bEwS+f3PRqc+wb6WXSwi1IgxSra6FExFnoOnj8
XihbKp2WqJ/iBgulOiSGuFGR+KDt0NUM6hXBj2YIOECHsvD+pV0mfTwH+iyZE4p4yVZ67Jxmm+8S
B6M83+jQyT+V3TwdhfNaGVSJ1diAABe61PCck77hQXc//jBza4HG8ylcxvwSysLzhpbyecUU3j4z
b648A+nNaVJfTHdp9VWElGz19fqentDq811zXh+DLMJQy0024H6eJagYGFM5WbE64tiAXiOV2s4q
NPGgd8tWKJpNGwpuVStO1+lPg15DgK3sNoaSP2WN+JhXtRfNZKsp0sfYae/yGD7PEPyw9by4lTV1
o2uyVevjMckWv8xyLzfVe6NL9mWZHcM0/9D0dnt9deuBJsiBFA0CFCg5MEAWdD2EnUwkdRQkIPG0
So/iI6QUDtEmcUPvf1fZoM5yYY6BNaMnWhJJKP6OtnkLdn03uk3t1oFeDOgwQEbk8fJkqwBwYZCB
uRzkEWMRoNdDrJFhKH5q9UFTHhWiOQJ5y8KQd/LpAj55y4U9BuLyblDwgkKmAT0Zr/lXSjeY283G
eKIFTISYu+6GX1NcPQYXRhmUKxTNFLMcQ1BQ5dtoWWn3nbhLR163+/rFfrbDjuuMaJzOdUpJRqVB
s+/1A6Vozv0Oul8gp0Rw7EET4bqDcvaTndPJpwoVlUkHrVsVHJKpsirxR6Gqd+Aw4FhavXGheKHL
IPyDACqDJU29qCRKEVPGyN/o0Zdm+Li+FJ4BBkgUaW4EoUGCCB1gVl4kdinz+qrWHeG8BuY0i8Ys
RO0pajDjmzYRoFqSubGccNKVPDPMKRYXcSJmjegnHnIQON0I5pdy9K7vFvXZTwdJPMMus5SlQDcv
9MwQYfmBX6GZV/Jlj68hxQNAVtixj1uMiyo4sP9hiaK5ZdUx/QKMbLwK4eqizgeIneOQ4XZRIp3u
5xh8p3SmT3KTHY9Yf/37/AZ1lQG9vpd6RWvATFKkmE6Evus0oEdZ4QkLrdY7L9BcZcBOCoqpjRtc
jeOuQenhWfkm3/eotNJZegPNE5Id947hUBbn6l4rrLyywOS85Y0XcL8hg3+1OdRR3c40o2S+9v6w
V8EcTVnUE5cvT8PZXLaKZwZG0M99DdWmZfxWxMQxu2E/JyEn5ckzw4RyAkH36yxNmJnIBiuOnmQC
SWmIEV0/ZRx4ZVUrISQbt+oC7+/KAI2fyfySTuaBtsTYVR3eXzfGuYsJg7AZAcFzSAAbjVw6SqDa
mBy0e0ybirVhqUJ/N2e8mQDq6Z9Q5HzgCIO5Yi6m5qDiZtQ6cNuL0FAza6tND5r5nnEHEHifjP77
xaNQy+RwnmOU/7uKHNKyOuhZcMwKLpM43adri2LgV8rluI4wG+A3oTN54SZC9zpNDsv26OGkVQi4
edwG66Wbi41kICWEjFcvgBIeZYbwq2i3N/G+9dsfgkuZAss7tErxRRp4/sLASxNJSyjmaG4LihSz
5CaGur8u472q3DVoc9V5PEDcNTIw0k1Qok6ofxJL81VaEEM9w9cSy8CInds6okOgCvb+b/f2pKp2
4TeqICwk7ZEDAuvGjXpfbUe/iiwqWQsqEANtWpQmkBcYrz/Gz19UYwBGlTtSyDEyDMJcOotaeLPa
7vIh9SSMZk0Kkt2QiTpMZn1IFPUxnvu3vIlfhEblQBDn1LCKY0UJUbilA9DV43OqgtCtAxAhD30d
e1Ybjy7uKpbOWchHRe8XzCCJtfLUtM0xIupRroMfaYtSXTFtshrkQmXgjsbwPBc8PYXPombMy4dB
ohbToWNL76g6DbxCFfdRahy1mez0trxVQ+EhyIrKmoxpq3fldtJbj8SpV8/TMZ7Qhax126TsvwRT
4FYDaPwiEnEunNUJSIS+vwNg5ohPZdCYhYngpK4Wl+i4D4pY9su+ejWy6SGDgIYSmm951W/1uvqY
R9Md1WYDHZXnspMLSy8UtLEs//CFev5ZDAoMYxdUKpgQPGINjg4t9cQx3Q7swBmKITWHV/Yvn+ls
jcGARCubuW1xKmZw/8kgBs5uu/3TXOM4hls69RJtqvvY6UsnuucCAT1yn4H9t3G2MhbVTb9A1RBc
kfcTuErinfKgYRbE8ECD7P6j83C2xRx/rVK0OaU3v+on37Ufv8hJywNY1oZn4ft1Y+tAfrYl/3kx
hrIeYSA7hOCLSiarWoxXKQ0ntGTr0JsL5aepio5VqfK+JT1S17aTiTeiTlvMkE5rpvAcSv6CzLpg
A12+0d5XYVs53O6j9av5vFLmlGuDaYJ6FY9IYRPeNOigdBeIJrZekzv9obvhaw7w1sjEHKYYRbWQ
Ie8tZtqPVkgfk0rj9XDRz3NtH5l4o82jWCoKuAolPlOcZVMgiymBPVoEjQwvmOctiEGhdi5VkvQw
VsjZm6zPB70Y7evu+JeLHreBgWFvMAQxvh+QVqiNBlmoziu2koOGAmFjvFE1kQAt7dH7HNhqaGm8
I7dGe6ZLZ7PsMWgjszJprZF2MWAgcDN6o4NBL76eCM8S4/mj2KEVLUZE0WKo0hrFGurFEVQsSfg4
6WAerHH9FUNppb3sDZniX9/f9VfueZ3MIaikeYSWObLfQ4jRjtYo3wo1PRgEnF9gWIyyzk06tAHq
tLHzuuX1WOJsmTkNE8kGMsq4wlrlLZlepP5hmp6um1htMLz8isxpyFpS5WEPVMkVwS+793HR7RKz
9Ea0IdLXquwcU0t2ssFr9Fm/HM5rYw6GRoQuDkocDLBaHWI6LOcUe8pYk95yL6J1GDvbYu7c0hQ6
PTCR6EOjVuAXnvCgOeS+9TRrcTv0Z0l3/3JTmWu3UoLUiEQ4bLLNHyov9xe/3gb/hbgsxzfZ4RKi
d6PaQvP3lFbK3QDkt0gU+Lwd5DgiO1QSCMNc1jPW00XloUtCGx/O1WLRu75v62D5+zuxwyR5CeW/
pgf6m9oCBUzdKXtO7yXPAoMkYYHWxIY26/RL5cTpd0P7J6PLF+eJnRcpBv3/G1nLpLEWKGDnGmfo
gPcxWFRQSkEbQqSpsl505fJrIgOFFHFz/Vus3yoyBFZUTUPiUmV8OOkkKe7oiPSQNB9lkz+ZCRh7
AynYTmqyyRRhO1WKaSkgVYELvpJwCmyIMN/KfRhZRFfcpJxjzrPn1JT76e4+/yg2WyWURrmMYY38
+QjKarQgvpmZ6CejcQgGMD6Gyb1ZRW4uQNDZGFyhgNJzqH4L9ek4l5qXNxkIgcvIrorcg5oiknx5
tjdr+auUpVu1Q/qyILuwaFzwT72lgboZy/5YTQrEWEvVA+nIM4aBjnM0eJDDdKcR0BEZr3lebvES
OXSG0aCDKnaixtjq6nycFpNuya40UttoVC/Ogn3Q9GDHRJq0LHZGLWx6s3jVM2nXEeLOuEHqQYTf
tBMnxy1THL+2c0yQkOV5aKRzD5z/ad5ioOOJFnFDF62jyk14T/YR3udlaSU3NBKS9/FtTSsgTr8J
H3lV7PUE58VXZCKHoZzqulOgkEILLwoSAkBIxLFW83V+ij1eVXW9DfLCHHvojSgthYHK3r7mL5IH
ejbJMvxTLOtqTl2ilCy48nfpHdMDuA/6D17v3vpb9OIXMCHE1KWNWY4IlRqQZsYvxWF8oV0kggs2
gNnqZtxDGeqTZMs5w6uX7IVdBiryPpYn2ewDb8KoZivac03yG7nOUNztn7IUCtJJnnxVRCQqlXHq
8HpZFk70xMMRts9+nAyjiFusfd4VT80dUkGNZCe0mB58CyEMSgRreZS/8K6s9X7Ji7UzAQYeEUkw
mafw1NgVzvJRea1FKfDjTebhse+pHpJ9aIDtbtSNCGevbNORuVfnepXx4ncwwUcyTWkTBVOKdNjs
Kk55nz2GOyqdofuD3wr/xYzfX7ZcMaFgoKgEEql/PlCTxlgK0uCWa9rhIM+Cv4QB9DW1jyoF+2GT
hV5b5645FF+EofdNUJUcK0W3SdxvjUR6k1v15bojroPP+Qcxe1CYSV0Uo4DhJxMZMQ1ExO1zswiW
kHGnglZjPflsirm2IrkTeoGAm7zzIMH5q2CNfvwS8ELFNwHOPAenP/4zsv62yKY5xlEJ0WmECDra
Ngoa8S3Rjr6bVLPOh3r6wxJayn3RIpWt7Ysj4YWaPOsMrisBCSMkt2id11KPUmXRvJIJDujstqyt
+S3cQjO++Sq5ky9wG1bWS2bn3WZ5VMa0DKDgTA+3tAtmu9pWXrDtdirmIKAyYWt35Fh9lUFlPstW
eUcZYgub1+d92uBrH4DBd8FM1CVSEQQPHkgNbtLc0nY01d19IGAx3QXctLkHpbbuIb6THflL/eVf
eTfb5Dv3E9SzE4StSXbQ8237Ji8Hg9dZuTo1BMnV/xzqE95dpNUrVZmaqkViOcmVez0I/DTrv+pq
8TEp/XHpJ93Cg+M4kAEDvTqGmOr6Vq0wdVfqKnRZQk8ZWk+GiEIagK3z+gZ8xjhZl8EWBiltwwC7
+6np6OK3GYnRz1C/BBm131HxJbKnQ+e5iUNHJcIjUDAfedf6pzAYNjFTrKkapJAhfcYc9LHXJWPq
As0L+/E9SErRApXtJg4Wztf9HK1QQxCEMVDPNvVPrYVqW5QJmcTcRzM1IIWW76d9tQ96K7hdwJfJ
u7noD//DnU/2FCLpJtQgIdf6J3or4K+GFJiU4/FIx21Tv0eWlp9qW9s/AzxBJxumxn6zME7VwcR8
izeboT0uoh02ik3a5+uusWpFIYpGiAzRSZaOV0qkqRKyRPf00HidwxiCB8m3RBHc62Y+l3+wacbZ
DtvLsxRSBxHp2fCGGtPRqMEen0JkR3uMmW+NDb9H6SQfyH6lS4MM7jZDpYVhJ+d+31iV80voL4NK
Kp3mQ6eA2lvqFm+KLU2YCi/EpwzoAqSl9i0IiD5U9BCOe96R+PS6ZTaBiatJ3OqtQojm9U10RBvV
axqrvDH09Q9qgIZcBYsGjsOf3imGomLqRqx7mQoIwsMGb4q7dKw5WVqeGSZiCNtmkLNB0bxB/imH
P6Midhp54OQb6G/99A0hb67oKrqfISb651rmCjWpIsNapCZ4CczaC/N021WKF84GJmh4tR+eORol
XaCklvSYwpkkEI1BjLHoVTsx96biV7i0C9RkOSeCfuxri2M+VCCFcjvmau5Dgo+2JlIN3eRnN4Me
U3bQmsw5gau+d7GXzAerxFlSlZLkviIfGil2pHTirWh9/whaO1UoQML3/ty/UVVSHRIm4BfZLd7i
SE/Z64T/mh6m2X61C6he8d+0C6yv7WyYeb6Rqu9BfY9zJY9kr+TGjRbonHwozwTjigTCcKpeGkh/
hqMvjJDNCLIHjkfwbDD+J4YByMkFXGRQQ0JbU4pXb/gu2LGdbttt9Q4lFp7F1VOsnjeO8cFZbBRN
ikw4xa3mTl68qR6DxDJvWi96oYEBBtiie54n8owyntgOeBLpuah5RhE+F0Zv50N/Y+Ty5vp2rnuj
KYmmipsaSu5/eqMwRxmRtFH3mkRwly49TO28DVrtHgC8FWNed9pn/QUK7urZHgPuyxRGpU4i3aMz
dO09ZOPdjOrG08SNaoFbniZu0tvYsPovvCrWqW/6M5icjTNHLx+zUAPXj+a1qeTSt04jdXfZ0m3r
qveNtLvX5rCzAmHxe6XaRsKAXyY4+Pb3oBDZSXnwjg4fzUmqxg2n/JmkoIevUXmPKvCby8X9oE27
JA6dMS8jaxjNQyASt1M1pzP7Ham0n7IKEr1p2moB1LH7Kdmode0i4eb3pIfgS2C3mbyTy+YYp4Md
l9odmGA3UzB4rSy8qQWCNR32+4FsxKgEKaGk9xbE/l4NqfJJLr5KWv+eCROq1E1902COYhKUHTRf
OztI469ZPu+lRHeVzribxI5YopxwLrxPT2Tm8zIYI/do7Bp6WfPUVv0geQc+qgZNEnm4m0seaeP6
CTl/TQZswI5TEbGDK5XlzTK+pOVtoN9fPx2rJoiMCjj68BE5M9G5omW5morAakX7wGgKkrRazUlp
rsLZ2QQ77Z8kuYz+Dk3DKjKrq/Zl/vqv1sDO90MOTy7jSAeQ4PkUEky8FIEdGbF/3cznXh766S8W
wpzsoI2jeClGw5MHp9r+IoqV8Ij3jU3k8l4Xq2+1S2vMURbBipeLPZKvlMJEAUeoIlrkYbDrbecX
x+YY3vIe6KtISYhpoBuHaISdzRoyOWjTKS58PXzIEhChwmKTuZn00yz+dwWV02aejTHorxAwQLcL
HK9DUL4cVFfamw8phDcCiyDbKNwpb5zPRzfsEzZeLI9xdb01mjqAEpA3pMtixVL4WETtq1Ymdh8r
B6IpR1GX930e7xYx9APN8MhINllWcupCn0u5fy6dHdMa01GQ+gxhikjqn0WouaY8+aM5uODTfcTc
t0Ok2W7U3B1M3stj/bj/3nW2BSEOKjCzmTgq6iI7RSFAPrJcfrZz/nR9s0+z2583m165imKqJvs4
1oKpwFRuWtABH9pZiAyP4dQOtL7eUNXd3t0ttnigj2UoEW2Jg8yD+cZb7GpGAKLfv38EE0i1VZgF
BEx7CESL7XhDa9faId+CmBEHlmttLR9waY0JopIBkrR6JYKo5hu6fpOn/EaIHPUFyouQJjHQx2Xe
Rw/xwcjstNvy0xHrn/a8WOZApbkoCkMJVr80G/0Z71qQlyLVsmyvf9l1ND+bYU5RJJaZMo6p7tWm
CJ6RbF8EPHGV9STB+bux1cNcHv6PsytbklPXll9EBKMkXplq6OrqefILYXfbgACJWcDX38Qn7nWZ
rtt19n7Zjh2OsEpCWlpamSsTwvBpSaMKlalNLjdzCmkRNywzL51Do/CKrfly6bI9H/3+b2JrmapJ
101zNlwSxRSIMDPrjQlk0Wsd5zgkePoV5NJSnv1i0MplkKWjBlkfxoInrW2mNpI10SaeOcRHUcr3
vrAuMNIujbO6t5CvGBNFHz5mNn+MLYj9fC7vrXYU/+qGPJnR6s6aDN4Nsm4EqPamx+2DkVoB4dyj
7d5aNN1niCmgepV10DfJSPD1zjy/bU5GX7buybt95JrJHRMc2uXGHG4lwkoweGJpfkXOjV7Qub7w
GjybDJ6MuKz8yYi0SdRgQH0vmt0mzFP7zpktYOrFoUnnC3nn/zM7l0Jhixi6vsb5cy45HBzl8q5I
7m1/us7C+A16ntALz6BodBEQO3vQyf+Ntz6EUnILyg09i6B77NnpsWsuQCJntyWF9RcK0TDMW6Nf
XWErQtOERk4MvpaazJ+p0H6IPvvx9b44G5dPxlkFxrpUkFTI8bhdjNAhVr1bIMVucyl+XBpmFRg5
mxypZXh6FTBOy/Y0dDZmkEeXZKkvrNoaxYKLZm8kyy2TyP7GFcqr3XfRqQv8m/P3959FW6vYiCpH
pkR7cGfhSbMQkifzCojRVkqf3lvomy2DvAq0Axx+wTygOFz9VfZwiS58dg+e/IpV5Cr0RMUlQbpS
duOdMLIH6TjvX++OS0OsQhbX9MFVGd5z8dwebGUEKDS+fT3E+VT+ZBqrwNSonGga7N2jTk/xrn7M
NOa1RAvUDB7D8KPO3mjf+JI+c/s7l5sGEbMv/7npwJJ2nvyKVbBKBqtgVCsQQBpyHXNDwq5huB0Y
JMKoA090QwWFmUFzJ5mupCDbqoUgTeNeGVZ/Owj1jxtfl58DHQjLwrvTgU/c37HTgmJi5ZqInYr/
tJvHRl142Z4PmCcDrFadzfXQZMj6oS8JW4+wIlBRJ47vhO5GRpp6+y80pM9uppMhV0ss0cirjZP2
H0goD+sn2/L0myFc2JI06N6K64v9NJ84t6tlXOW4BSD7ZE4qNyrr7slM6JZk1HMa0AYS1Mnt+p0X
EJTKx5vcvVjoXUpnn5L8k+muMl5taEZOJR7ES35tHbL9dFvuEn/Y/BfZ9bIdvhprFcVpBgN4SnG5
Q9vidSmpye7GDkjhj2GR/LbaIf9YMv730lo2gTYiscDP+HuHFlx3G3vsaRRDdZLWzQOZyOvXoeE8
PIVLFr3fqEICSPx7jKTHVZ/EskSc1aHNynx+6L0mYBs7BO9o6Rrwko12hCLUdvDzMI3E1vbyW6gb
+f12urpskXF2nU9+0OrUSHvQ6pl35SZ/xo/wy3C+cu7ZQwxRfvnwX+zfJYR/+q4n462OzNB1skTe
Dfgj6g4AC2B+tlQ56EYG8IK+WFVZtsl6OIDQ0F3XTQdw5+qbQpicNwPoLGB4ld8HOBp8B0IWsB1K
HckTRPPDRYrso/EH6SvPvv/6a597Yrg6hUQq8OnlP39/bCMds4oPDEpIRlV7LEkkvO1i029ItRtL
FlHV2OHXQ57LUIFJQMYDLQeoaK+yEgMN/6Sxltw/zn/RubpOCrT71XKfpZcK7b+ZDZ/W9s9Ya2y3
mYoxFnIuQbCJ7+oxMIJFAduBLRC07Vkw7OE0ExAPLr037JVkXn3L92WwNEtfEt48F4dPZr2Wb3Dn
KYPYvW1ECbXxSOX+AEXKrxf2/BDAI3Vmg+2xxlfLpm/hfTSVG5OKwBhZQOQFkbizu8X8M8Iq4qlM
YW/YQD2VML7RLr4hEH2aO+tgy3Qr0in6NxNaan/MgIzuGmTN27ayOQf3Sx+GLdX6nRTp7ushPvuc
IKLCiNsBUWM5hGtkMC5ThznpgqzW9HsH1suD22oQ0yeZ6TvWdEWc+ZbUFXKk/gjhin2XNEfNjsfA
VfP3emK/xFhMPpEx3DU1H01IN7mWFUE1F8d0Ygdrjr+XY7ulIrnrjan0C0auZzhffT2NszHkZBbr
ENlaXTqUSOdqWIlYEk9M/Fnm7zxH19CIy7bbfD3g2UN8MuAqRjrSmVteTjSyhymKR2QwhjyWzju5
JHB3aaDl70/es7yre7On6JhLSexRPTDIHlBxUBcXSqCfqb6rjbCKhHxspjnhGEj5Ysf2YOpsb+rn
+j7fL63d2qaEm1ARimOxXYrdl0p156cJvWNGieXqa0hwTNiQCY7Ci5GRBCzv4rZI029sSME8VxeK
L+c3y5+x1k8Ylgmg8Sj2lr39IzfYhqNfQptl7rl82rng+85x/vj1fjmLQYIv9H8TXGUVbZEKUxlA
kK0kIBsZ8p29x03eefmmtkPtZxss93l5I1+S6BKKcLbq6loM2P9CwgI9/+9NZNMx4TGYGci77T18
meerUQZ0EQQOabq/rMZ1NtE/GXANMFWQq4jxclnqPovjPbIktOpSaMybeOa7wUU1qXMp0ul4qxzC
dKcuZy1W17hBw75f7+ft4CFlgbuC/9/0Jl5a0d9/f3IsQfaGYVw+ArmA7AKEE5dCNiQsmq3ciVBs
anEhwF0ccLV/3NnueArhTlidQJs2auERlzwtqvISD5n0QjBYotentOHPfvn9ej6Z3eRqWS9nLKfo
aDC6O1QerjV6kWdz9sIGzGkQJEKgpayCqJwch7f1wgMIrFcocOlPZe5ZJWwB5v0U6INvbuPy36V8
xMWl6qB+jDz/78NADAoMz0H+VUFIRWXXWpvuSmD/Gvifs7zEqj47x5PRVsHGsfq0VQR3eMJhHObU
r9IaLxEczga0kzFWeyMd9bynFGW7sTNMPx4GCJyNSnmCQqZibLpHUpF7ro//2HNquTIgRWfrtu0C
UFpdGcasqq4l2CYQc/fYUPv2JUHisxvRxZcipmu65De54mQjQkhFcFBLwbvRyhQtRXrqzw08FBIz
9S4F6OVLfNr0J2Otbtopx3PWEADFK9OEfF8Xlm0bDuixkVn1NhMtytCjpLo8GnPX0+Qj7HJ90B5Q
LEmfpfsTvV7+BMF13TnY7GWW4k7MG6tCddO0jwnUaZ0pOSqT3EwI+nKwINxQBVYKQtmw793i1op/
VJnwNfEKs51IaLMfQ0qp17tQjm+sfkTnzwacV19MdZDZrtfXbzk9uqCxzC7xDPiKutXWZvE2tSYP
BOdQdVY0Zh8mqb2UkdvMRBOL1EM9/mV172kF9cKYmTuDp149fMSDgraQ6U/kfqiMX3lre+gy8B3H
Hr1StSHVZ+gBcNuK0HUlvAKehtEgxuNE4it9KkIrGa9LOvloOg8k6aF2aERNK26qkgSUZH6dwPjM
HN9tWNYpCvixxD8nneu+L7xkyoXnGvE+y0u/NZs7RuZ7ZyY38Zz63RD7em0Ew2zcDRNDfyP0Fxi8
HoTxUY3jbT+MRzKXV1yJ0IrTwBqfeDvuM8Wey9o+1BmMyvrsm111Gxu9ucpJIjGNkUPzhyahXolv
ledFxGjml/zVTK+YXGRekPC2UHjWhJfUaicVPrVSEUwgdgntvMa0/KYxA9eydrH4jorPFlJo+MdA
PaGzn9Uq0Mf5qJJkr+S75PrO6eagom+S3y+K2sYg30rd3cbVvBk6KLzwe5Pr6JRLtqx9zlPqWcyJ
WApVn7bwiSUOkNVsvabmzy1N/RZNcLIqX8o0Fp6Ss5/AWIAlqERUQMkHceHV87kHaznnJydjdc6n
rM0mUYOwm6jAVsFiDppG6ANOfXVr3AMCNPzGK28Kn358fSjPHH8L5UhUJRFjiK2vQvUoDGtSLTI1
p0aHc4fWJ7vIMq9tLxFJPjdCwPH1dKRVmM6UGmD9w2EF9U3f19+NAG4Uj0UwvNi7eJf7BTQb8w+A
StcTLorgUlF9yb9WoQdCg/BDAa0HXQDrl6scx5rzAgssUXIYe+GbdhHUhvBAv0IMebCbOsouGi2f
Xd2TUZdr5SS45vZYgOoA3NiY8tFLiXoU0AEJdae6kHBfGmiVfk5zywbMHeTq+rnLb4rpZk4vxu8z
4ft0De2lKnsyG7PVslgvsYbxGIod9EQfWKDfjA0kKe3osg7WmXv9r+FWW3OwprmhM4gMJqKKHoO7
rv38F5v/z+exV1tSjMqQJDGxIaZmb5ZDJNNjjQP/9SifO96WnW/YOgpvxITjzOraK+NcTARKLEsV
N0r0UG30Z6sNEBKDcS+OPbsfr4V/iRZ5fkv8GXUVUmq9oW2V4oFg5QdVx0Ez07AjL1/P7fw3+jPI
aoMTQ4PAbgIgKW3pXRoXx7nv/jmTDqsHEjzKxeDwrMsncLWSpY78NnKapvJ4r6IKrMdL38g6P5M/
wyx/f7K5ece1zKhAv0g7kFmKDlSPmW0bAmHeRka2Y7w5PZ09cP83uBj9otM2IhUPc+1u6qaZ9opq
qMibRaCpeK91LEc2Inc5mR8Exf7tRHJjC/5j7smjZlSL3QO9t6eyRgIw3NNs2EyNcENXVRFytHe9
mY9dNW4t2T4ZCWhDtRE2In5qNeep6pzGawVME1qregfKNAZMmhz3t76Lpy4qU7m1J+2pVHh2Jmmg
ldpWlZPpD0YTztz9cKn2YLWwmudjd5NqzW3ax4FohgbYmAIXSyZemdWDpyPNSeDtGnRVl+8Ioy/Y
xtfJpDQvj2VypeeCXVW15aHNzs+bMTCHbsILbXyaiNv5Y0ayV17V6KRUdTgnBThoEJLrVHxdCfFA
e1hykz57aqYRRYncKKO8r7aJ0T2kog5NaktvLud3os9RLjvPjccpalzNN2J0tMMbZIh1y5dlMWxl
aSu0B9dHaY9bVpc/y1HKw8z1u5QX275qt0RPGo931a5hNgDPRtyrZEInRZ34LJ0+Gtb2PgIFHLVY
DJgyKz8kxJJCt6M6krYSdSGN3czcfCQ1AVUunr8x0XwXDf3OMqxs3VLNV1BYmtPi21D9iwrVX0dg
Oeone1OrhyppY0T3pme+wx5NafkjNbw0u8BOOMf2/GukVahSzNWzeQT/4T/g1nxlHJH5+gbk4v9V
fAIeoDOw1JF9rMI7CjVOV7goi4pKvmZaG8a16/hs1i6xLs+ebDTJAbNDw5q7Zngqq9EbBhwqoiMo
4azF7jAuXCTn1+1kjFUcHOeRSn1hyaYHsXMACs7HBRQkWy345wIFy3VyMtbqrjdclXO9RlJh36mQ
fwgQfoqXRbssr9DCeqlh4cLqrXmbepLUmqnHLDIgiKr36EKXZfD1JXL2pgLiCIgIeCDEKP7e3hOd
6tQ0gHKO+ou0ao/27+kl0tJnsbll1U4GWcX3Ic045ERyN3JNVF9tKNuVfmYdEZ3iAw1HaPYbPoTm
9tCjgpz8pez3fA5wMvzqCHMRF33GftO0Fn20FhhYgFugRCfq9K4Gz/TScJSRdakCdPbznYy7OtCk
cGwJghqNyvIhtQFNdeOFr7f8C58y65MRVnlG1SalIj1CRlrduInlm3qU2ppXV82FO/rSNlmdsdmt
hsGMl3ywOYjhirphnt9/vRP/n8/EUCN3F7BmzU6kUw/tPHDRogrtpu9zoI7iBhRMAO4+9GL0ABhp
7YHV63897rJGn9fwz7Dm3ycAjTNlOQvU5kv08BbqZwbTVbeH7kb+XJja7uvBzn+wP4OtjxuRWc0t
cLaczLqTHRpG2gZlZDcJCvdSE+M5FpC11K4ceHWiBrnmu2kxDElnjrRKpPdWE9jfl8auzO/Zrm5D
cIO34q7aXHrsnd0pJ4OudgpiiGGQDN3XNhQdGLyE8or7ULP9eh3PHi2bWZjbErfY6khnWV5gA4Fa
pOIXeJp76SWV0LMf6mSA1dl1y7zFkxUfinVP+gh1t7zwnfFmsMrw65n8P1/pz1RWZxgpTC2Q5tLI
hHiSEdTPNMrC/Dr5OSReNh9dGKteft+dnR4FMrpUHUHtXA0am0ZqTi642w6UzwpgQq5eBWZ2lcnX
r6d39u3PwOcCoYUxti5xcr3TXFVjHRcupLHtoAVoRyhAbr8e5vwqMmIgaTFQz7FWBwtgLB01DiJw
G0ogekcgCGCzIE0/GOBWvzbev+K/WzpzCSaHeZF1+SZTGqxwMzyOmgFWFE4zX9lO/d7IafP13M58
K9SG0Nuqo1MevdWrZG0WxM37DmAMlKqWAmxVeLpIHq1W209pe8m9+czJsnVTpxSMFfT+/+YPneS7
IpvtKumwHbEzvtmmgkZW9s9vraWmDo0BFIMM9xPwH8cp5F4QIngLEISmQdeOHuU9yBPlP4+3fw21
OsZxURNWV4vKAMzgelM+ZsR8RUp6rCbz/V98ppNZrY5UW0HQi9md2JisA7czk0FijnGQjUPhK2WM
l+LG7/21urj+mtsq0s7OnLq9qpC6tdIOK904Ak24pTx+1kb2MSWQPXHkjVNUqC+OV2hKbYJRZVc5
1X6klka92RStl6kp3SSZ+gVodUuU6Xhz4oYwr8Fta6Q/dQq6d6PBu2bRbHPH4nkGr8frmjqcSC2i
fHQqr6Y2ZGYbCgVnyHrUpT9zO5wSs9obLWmB01R6IHToWaER3NlknD/nQtvmdYoDChNl4Du3Zis6
D7BH2FfdrinQ3tl0idcxLUTnYwhRIghNzr7Bhoi5yQ8+1C9VkezzCZqQyt33iWF6icP2gIWuodz2
amnlg6zifWowX3D3VpD6Ma+NW4dZ0cTEL01N91k63FrWYEVxCeMGxw5yHt8Zpv7cuc1bLjL03o9J
WOjd92zutjy1qZfXfMttlHNY8dijbC2lvqdlslQFrh23C1XvPtii1T20q2QeOiDu3MQevGrIdsht
fpl58/PrPXcus0ZYcMChAaWdAiv6O3lJ7UkqC9wC0Bqg+R+11+xW3XZX7pMLR0d1gAKFz47lFbuu
X+aHr8derthP2+/P0Gte+OymmtUsp7jWYj/X3UMi20duFxfK82fj0ckw6+iHEm5bCKiRmN0MjdVu
U/fthSrXuRckVpGBJWTqzPkk5ELHCioyyxj/adv635e3uvkvuANLOvl52f6MtTq17dzXvUNBVgDh
mWycyGRhDMc01wAmPF9XaE/7+jOduxmBLuB5x0B7hqDF8h1PAjp0wMaSiDSDEijZGweOJ+tC8pQ7
SNRgeyTBJYbwbwrppymeRMLVpqRNxuo0a90IqnKvlLao/vRy8oB18CAeqTjkqWV70iLVA5oQRWCj
L+lQaTKk1gQ+JE/E3izizM9sAjy5jnRXhokGB93evuWtCQWOOt1aVOGsqQezpTdoZyqOXO+P0HU8
jrO1QXX5m55kT8ME4q5WPVtT44+1CjO3emhFcx1b9h5lHWg81yUM+UrH2DVZg3BkVC8s0d5JqaOZ
QiCcQef6yc1jzY+VngUKGJxX8haqeGMflsopvazMb1NdvBfGsCtosivH+DYu2zeZNvty1t/6nvxw
VHxH7NpEWVKPPdu0r/th2OhSXGvjcN/26j4d85tY57elrq5V7QSmJR5L2t3WLQcEVx6ZrYQvhlbs
itmIfYnqvN+k2XYWFQ1mVIK3jlnYsKutfZ23r+D4BtCS93nffxPlXG15AdilpfElG9uzucmf07l+
YmS9kRlOC6IYt9/N7l3GTpAn+LaTupDgnckj/wp0q2OjWXSy03SpRHdAIwwudn2tP+eFpF6d6wuq
hIumGncyv/DSOEf2Ob1m12SfWumzWdqIc6wIu2AM0An1M41qGiaAQ6MiHAiI0V+fWfe3H82nI4R6
DHoACdS71wW6wsrSkZsNeqHYtdGhNlqmkO6y9LvRNQ66qH6gfBe0CsUUUVybqGEkQ+f13EQqdRen
kDFw7E2bAniGeCNg4Q5kY8iiWt1wbzsf8wTzCzyyU3pT89kf9DKIW2PTl9+lccNRBJLNO1U/za7b
6oKGU0WirNU2pExMuFbokDJtv9cC/Xajvkc6jl5anBzndTDuVSfvhWvWePCp3eQ8NChgU8hHt+VR
t7WgSMwr0j2apcJv0gsnogIGjjZb5HXgrzVua/zQobhpegoph2kv1Xtj/Ui1bN/E8L81qD8l7hbM
nb3dMuDF0IxAedjopNcX0KikxS/HdP201K8NdeRNsiOFDdeYa2Oug5RAj6mno5+CoACUG/yArgBk
p8IGHcOSTEHR5W9NlR/kaL7oqe7HM1NeByHC1HDCmsIna9BGT+P5Ds4Jfj8B2Waa9EdLbpXDl24h
b5rwz+JhL5Ow78pADCgU9mQLhsyLnckwbjroUUwfDgdXrQb1Yfm6I5L6UUF5dG6OhnJ9gjKErrmB
iuHkDe/FIus3BZ1AVmo2FaaaOa3HK7BSqv69SE0PqI2vw0q5b9hGkuEN/UW+i36fRFWoofNgrOeI
9c9I9oOpyb0adnncOJRK3TlWky70BBAB6FU+zNdDozwJZF8fRAi6xVhbTzI1H9C8f+s4egRFQV/Y
ja8IDCrSX1QBUID5ZWKbj2aRBnCuC6zkA6JeXmeboWO0QHWZ19Hcy2FqY5vUN9sKmZ3rmcWiTPwt
t15HCQYALH4q1frafJzyt9myr2PXPmi09PqUeEOLA6Ze+AADWpQUOANu3KI8U5NgTNBdw9WVTUt8
dXhXFGAZWD80w45Y8m3Q0E0gnwrnXSmA+mYfAKqIqHFDmQt0n+yyLrti3DzERY5eA8YP3Hkf1G1R
sXfd7qKpejXAVYGb63bSjHuRyCvaJu+ZZr5JV3XhMEPOJUlfxhlPM2vYVlAwdSqBDwl4pzMnv4CE
Da1AyLh2yj5MU7npiXHlAEDLOuW3OJDT0IcQLnlOUgJ2zW0m3O3QwFswRwEvpveZrH+gMe7YdW3Y
WenOyaH5plcH0pFrFNaPkyuPMHu5c1oWNLn7liuIpLiz6rDoNk6b2oqp3Lu835ip8q3SChxnvtNn
eBoZ0P93zY3jxreZntzEowr6GL1D2nPZAm0R8wEKoB78xna8YsiE7630o4aXn5G/ljU8A4AxzfoY
NlP+YpNnzhLImhEu/NwpX+Ab5rejfk912xfaz1lOoYnSHaXUh4JLwMzXqsvgulKqm9rMvArX6ciL
vQ1Ou9vrHvyAPwYC0ZjhW2q/9bPsISUGupcoPGpl+655a3GLEqPflWa6HyFwkygrLGjhpy2WCpww
dJhR8Amy2XwW7hjE/TeYfAVkRhXA0X0oB3pk/NER6G+OOmw6TJhYHuPc8dHy41m2dTdYNWzBFlG2
nvqaiyvGbEOS5r6eOV5v3DXTL7cSXiySiDYNbGH0bzjZe1aOYZszIJDNB5vQMET0Rzpr78NQHLB1
AUhKL+UIG8XMfNjhiH1TmvKH3bmFxwcDxEdNtcFExLNVuKPXaFPAVT54Y5aMESdVtU+M+afDcaBU
MylvIAynL65aUGtAPOoN+2cKCYRA2T1oLBkCfz7ZO9WpoK6rbdFWIRvpd+Jg2ZP+ite5GWo2FHUy
5CSWtXfM2N0bGsIlYgPopjt0KQZu2b9AzA4HxtC8tKqvDZZjR7NHexivNRa/2lmNDgvkX3n/q8ES
OWDWNz3Hc2z2XGz1GKIAanLwlW/aGrrG4zejqKD3cxcju5pyCT+dQ4mdaCBDNAwY501WZC55VXVX
s/GQZM+9A4GoRvOy+FoUDZp0ioB0MihZ4eV6C3RQei2MeEd+Bz/ib7ZFfI6kmjnj0VKoembW69Sz
ra2RsOnr4xxzn1O2BxDltQsrqYE9Sjl7Rj1EoFF5wsxRk5DRXBmhm7vhWM53k8W8VCufp5qD7UtB
J3E18G77Z1lkO0FjTHgMRCmiTB+DCmCsVSWRqtyfTp0Fc0t2lDUhvAnDCdlsbSFvcOQrS7/p6tcg
tKPhoFblVPs2BUUzHrcjh1SsM+O6EIj4vacqHlCO3QoCmNnkYduPMH6AgEn1UsbFFk3hoVZcTeqJ
jdxb2gQyQW+tobxZ5upOCqL8IPXUrVcOujdT50HLtVBU4q3GpysgXWNMiATdSzr1nmV1u6EwvIqZ
Xgw9JFvcLrFOV+Z3OprwbYJ8hn5vkzassGvr9LHu2Z2Y4ttRDduYNbsmd6Isfu3xxwDmXpxwvy2b
0DZAt8vpAlNvK9zAqRzutLYAoWz0K7DAaP/oyneVZVvThFqV85AjAjgQKawmuISZcHWO6XZIK79r
xVYvjE07/iRm/jQMjl/zYaOJ8gO+6F4KcykNxAFloAend/xST4LYrv1cqmNipOHQ/SyswbdAI+Dp
r4GrLe/G3TjZ920Dkx5kG4xuErc82DBGYwnqbcwJ2wry69kcxACyE/fWjKEVHR9m/JpC1kHZTluY
GF6niuMSrsEB2M3uAA2/6oAEL0qxCijFHwqGTMl+T/noDSB6jhYefYk4ZnYS1KUMu9T1K7sOpXyq
Cgi9Q2kqtV6lHPxEDEEKCp4pQkdwy2vA48q1pyoDP1oZm6kydyVCepG8x+1Lk+sIdCg+4LWsl48Q
xIpile2dYjPVps/c2wJ9tUapjhUKvr2RbiXUlu2uhqAUFLe4Sje2210l+i9hkF1tE4Q/fVs1cImq
yFNpSL+DR1bvVuFYzKGFMlCDn8AXnkHdP7aQuMkqW4CvGd/0FjQvC7FVnF6liRS+3UFMXeiBZtDA
wf93yDbGrA2qkpseZhGM5C1Tja/r+iFJEMaHOapk7AmAMYYOIMH5aVR56MwK2bfThH2B7Kjv02ct
LTzNTaK6gZ6zMW8of9WyI9wcdjQjG2Zp0ZSMPpMkpLga7RheZPUv0yi+G7W8beDmhUh7TOM+ajTM
tTcOhfVolc213Xa4NIdQb3RsfNt35tgfefLama2Xz09uAUJAXz1kBd2zge/hqusl5Jcdt9cEr1c8
uf1OK48W094s1tz07eMg27AkSWhkCWi3pqf6lwHfqzJmj5bfNVx0SABoSv0KUpMUXgX1hKaJQoXa
iJYky5HgqNItmKvgCqvnun8WDQgVvUcGxL9kkFc8s6CGSXx9qMPFg82QiMnIDWKXe8osfDYMuMHH
fd7c88rx4DgmkEv+KIXcUBe/TYeVaJx4jPeeaWs+ZFFwA32LZ+TVdYlrCwLWpA9Bw/DngR0a3A9F
/EryOarR86uQRUqilb5lP2nNuOF4sZh29Wj19lNelG99Pb1WJp7N3QvFOzVxc6+0fpC52GpLcKPx
0Uof+ubbWEAXWuKmadCoNUE1qI9vKG89VDU3VWLB3f4u1n+ZTnEggl3Ldrh1DVBJei1EOX4nubxH
Xr1vcnvDpPNA9ea6YlCdrivfzD+6JeHnDJ3wxT2YWTjq6Lqs0QsPQJho6plmkChaMiGCCG8W9C3p
Z791Xucl6bHUNUoXUW4+TnOP3V/6FSr/sgKXTMfyaONmIs+9qR9N81ZkoOcarzEOoCyEN+Iq8JSR
HNpi2qZZct/aU4gcDrdaey3gDUqH4Rnh7zouvreZ7VdM88cOdqHWj7yDfgo4SaDDftcg9BPn7VZS
91gouXH5L8f+VbYKLyNrP1bdt0ZjYdrXYcIhKQ+g2+3eadOHU4cKCK7l5cfa03xVusPPsS+RZnLz
PhsN7jma3Bq8eWW49GiuNpnxorQ8HLSGe3yy9m2nh7Fyt2l5gfiyPN0/vXVPClSrGr0swFFxXQcU
vQHZjx5JEfX5jHQS0jG6R+YLdfqzdUsgRHiZ6oCk1rImpapUglp4HJG0ilzQw5zmo4PJ39dP+Auj
rMVMtI5MQ+zAequPjyi7oGMPZO/ix9eDnGubsaER9r9zcVbFUcfiDumQBkYkh24RDIk3MYcRsbUB
xpaCkHKpj+2zrDuoX6cDrsDy3EhVRnsQlK0biKiBRjxc1T7Z95t4h8rYsEWaA4P7BW9DGro1cFi3
l1ptz68stAMZgF8HVdu/65kJqIF4wptgVeTpIx3dW7cvHo2svlDe/l3X+bQtmbn0f5jQKlzLReRT
3RVD+T+kXdly3Liy/CJGcF9eufaq1mJJll4YsmRz33d+/U30nOum0ZzGOTMvjplwhKsBogqFqqzM
0XABbkILPRbJWETcvHIDBEPCAQ+KuhB3ejTHdg32KGj+gbSU8X0l2jWImOaC2p1yjZzPpQLPauh8
OSqZp9urkgnBAKvZZjYYAJ/9j9sGFdKk+mPRlEGqiWWoA3pxPhjzYzU5VKP0rdSkjRyKpqo2h6IT
NnI0eSiVH1qJP7aYMBjDxlZ6/kUV6j0Uo8Ep3Oamwjd3IVdZ+YwMrKtm6PZC9XjkNVMbtWObd8eI
C958DZIqdfMjanvAwcX6vgiGxxaSOaoW2FqS2xUoWrucR7xWXMTpQ8Y3zyon70M/cdV8AMuEhvzf
GJtvXDhuwrHft2O7iQLcf1qxbarpUWjFY1p1Gz/sH/J4fJJT8TMeh10ngEET+FBGrf2qSEntHlWk
DOIIkqJdCF1Lbz4IG3Xbgogj3TGb3etfSZOBvOVBNU67AJ9KQjVPRHjOTb+Nn50TbZQN2MVLRzY7
TFrWlvxDewEejbG+K9c7r+9ilzqOcaCBz1/HEK0+QRGoBR5ULGfUyCPu8fY5vGr6UIaoYxilKOQP
Iwy1fYAnTa7/9DsWUOWaPYAyQn2tMe1iwU9hhDAOVY7xBEys/Q1lKCc9Tc/6djqpp3kyNVAG5JZV
bYwtChGvTIIIEqOvXA5AAvB86qJwFWeCJBqVQoCPE32OaJM/+fZnso035TPL1FWxnix4YYns+qIT
1IkiJwPjGUPx5TUxntL0iBqPJQNZffvrXZfMKUNUiFYgipi1Bbic0oP0CQk/T36Tjjm2EgRV0wYz
lxLDImtl1MHUarGuJYyserUSH4e+3Rkoj+u++NAFLMq5a6IqanHU2YQYGEZL/HNM9r3+cwZ5deKI
z6OtWpHD3YW8mW8U8FXFjnjoTuVR/zFsWI54ffFTP4I6u2EmZQrQaUQksUdHAjjUUw2+FkI01L2y
blzW7lL9PCHu/+MoaSE9lGpl48kcm3VY/sTjv2V8SonhDyo16VLoYVcPE+RMaru3+cf2++DwTo/G
S4PBF9J+0fYoXz9kVm8pD/L31jHecSXWYPmAikxuTnYGEnsWYHo1sl9ch8bg9LFv1FmHjy5wBcr8
sfTS9/nG4OT7tCDFgT55VY3he+5rDsOXVmPuwrL4p9OKEYbu5yCIkALwlmCjqvgzeQ48ZMp2bObv
uaXYxtdtm1cJ+Z+Hi5YQ18pYaOd4ho7gYABZCkr9BE9PBazpROXvoVHbo98ln7eNXvepKatUdIqm
QRpm1DvBHtD8Cu8xO4MrTb7nT5PbbeVDvGOFw+vBP8oiFabqRp0EHTY9/kHaolII3tR579uYEbuP
tkCbWLkTuUzl7dWcbvFBqViVlEqrcRjG8wChwYWjQq2Z0EZaxbawy5/pjkUTeI2rPS9TBvcZQHi8
JFKPBFnVJmNCUx6yMZiylEGtV3j6FyhdINhskw7mPD6wUQCrV7h0sUqd26EwMNIP8iNvrvK7gMtd
XR8Y0JC/iYIXG2SrFxeargdAOBVIxwn/JqCTVvbcbhQAygnEUGHBua9fBNRGUidUl7KuCCQJKqRJ
CP7IDBRSSW4JJbSby/5VrMOfkhY7LVc5oyS5t91jPQBdlkqd1V6K62bO8REB57QkIbcMNF+lODPB
buNmhrrzecFuC4ZV5tmhDiuXAy/XgOUGHKDtQTjgsL7r2wiAfd6FBrAVuekzK9Qyvyp1wQ55XcRR
BkHKHJH2pXzLnwgd2ejMkTWc/guit/UL57K19F2qzcZYZhDFyw81ZMrQyHMASDPRGmVCY5hro65S
Mc6EjFPxGRtncFQIbeYNKNfIga09PYMI0O1Ts+6EmiZC2cIAHxdlrkENcpw58H9BzhbdrdzSoqfb
Ftavp98WaJ1hsET1I9fhY/HTcwecINSrzHpgAbTWT//FCh3CBty2igztPvSRDvMhQ7/svvkV9xZ6
Pba6TV9iftNg5if6BtVGJtHq31xNF/NULNNkzD/Ig4SXwinfik7iQMTsKG47yJr7pr7ntuLj7V29
RqSdQ83FIhXZqi6aU77AO7xyUAR1ycBM6UT3NSZVmK9JxiGhhYmbthCkfsAnTF7CLRnPkV4DByIb
qVnYI8GIeawyEssiFcymhgMoLagTKEwmpuDftyOD4WX1vMg6LjsMh0rAuf95MYTDLJbq1PpAnRNQ
JKZVtqJdsw8Gyw51IyiAnBdRECcecLPojpUgr0nRt/keOeN+essOhDkAKneBqTyjkZO5rBTmuh5H
zsliodROqng3TmWBdwBg7x/+cXI4s/H6E+Hr4b8A1rWMXfkifw+sBA+vYiM+GN9un1RyAVy9Xhc/
gLogpGyYW31EepqF3/KxMUcDJMHZLuKVH7cNrYdOzBGIvCgDn06zCPBjHdRq1SQe7xGX8LflhtQ6
FMizosVnMaytHtGFNepSQDe+mYy6JZeC9ERE3IodccLWjMDmQ5jCjqw5pNVIurBIx+poFpQ+QNMm
GvmfiTIDOBV6aikzXOOc7l19sYsdmklg4nJpCJFPnOsNZBou1c1iZ7gJZEkbV9mR0m3thI+BhfFb
F8O/k2be3lzGSmlwW9soCni+ceG2+nMCiRYdHXG/FxlWVn1zsU7xzxiQ11k7hxVSl3ibPXYeqMm8
4pvMnDxhHBSZCjVJp1ayL+IRMYNnvghls9JZae5quW+xEirKcINYa9GAy6AFi4Hk5i6K7kfOqo6J
VzskxBiymXrchqUSverbC7tUcNEAPhWHEidlmj+UiLPjCdLffWGWQ8n4VixLVBQReKDm4xxthcGv
HH7Wf4kQQSm4+bnIBBatPeuDUell3qsh2sEKKZ0IoNE3g03u+raKIfxzHtY8sVNMlkkqmEAqqFE4
HQe+NDY5gBSYmP93HkXFjr7RKpCs8HixJwAxzJ9p1ZqN3zGCIsNv6Z6W3qe5BrEIZJPRa5B91vxb
hZz1X62E7mhlmKBJeQ1eC1XbUzREnFdVWAinJDnjIDDO3BmCu3g8jlkNzgmxATdu/5iKryAht9s4
PqRybN9e0hkEfR1xdQM0X4ICcS3Kj3JeDtpkRPGIR61uV39Nx9BKnxLdUe9rDGmATTreAwMHgi1T
ZdDqr3+yi2nKsVolE5OI5HZV/aLMj/y4F1n91PV9vJig/CkIkmQ2BEQnHZUxtaitEgJHWjA7ctax
dpK1HMqROGUCi2aFBz+RusuJys1X5mmYae0dEboA2rduL20ZX4/cE7e+HuVbwNKVo94hXvA70QpB
9kgGCyPwRUMG4/Q/T/yTfA740/8cFRpsXrRVUXIijn/bFd/9WPIUwHIZC1q/GC82qMdUh9ZaOHBI
bQYRiFWe961ezW2wwRUdRMYK7ifmGxwtqJ26Ed7bztgPUo6J4caO627DtcO9MZf2JEuOMGbfo2L2
bv8+xjc+54ELv+QxtNzOHPyy6vF9gdWM5NnVMH5728x6k2Kx1dTFzdVJVvZA2eMeUL347T+SiWQ0
ZoA8/F24m1lRer3guDBJ7onF0tQsbMRIgquoQGmqZW3zmE9J8nbDhfk+rbs3w4fEkdTtRa4z5yk8
+qF8AFjsDl2jD20A4V3bMSoExGNunO5zAWjxk9JWHLhQHZBbKD8H43WABvG80xqzBIKR4xif9pqO
mTreVDiSMKgYShFuENkjJJ+Vh9dS9VBZEebVOjt93BICeoQR7Vf1VbnkrSt05mS1NmYUT6y2BvME
UJEL5JW1kJASJb+bXjJn3ACWiCeTD1bVyDa21YZx4si/d2uvqeiVJ3mCrs2EF8wu2nSVOe61Ylch
vbqPXzD3hDFvLnYkyKBGHoYNs9fb5v8m8b/4PRXIDK5Jwl4twMiL2tMMldcoMf3S7CM3eo5fNUc/
aJg1j53qNQAv4GkGIUxhzwywz/qvwCAa2NJ1PF1pSiktiwywBeEybG3Sb23wUtXfwLk47vuNuNUe
BnvY8hvd4Xcd4KXmZM6sOu7qhbX4BZQX9gkwXFyFz46OAwY9xW0udI9ZW3qhlD/f3nPyT1198YUp
EusW3oU5j5DXmxSs0yW6GmNlpyBe+ncmKJcqmqnygxIOrI36kUdlcagL1rW7egUulkE5SmUA6S4J
wDWMru8ZbvfMOc0bGeRHRaMyhbfbK1q9ABbWKDeJ0rgH2BcrAsmyWRjf2wAotiFj7Nt6PWFhhnKH
iK+kTpVwEHWAirfSxgeHMyaGTGXXbYlO4O1FraMNLuZoLp86BoWmTjqI8kO5lT3eah7VHZQ+HiZH
20Q71TaO7Ut5xx1nTDptgd9HOKhec+Y8KONI6tTtDwr71ld4/A4V3qXprxnonW8vleFfOjlNi0Mv
tp2egMofp8WHtr3Qu+2MCQqVNwWFeaMyzopOXeKxGkb9KKBoUkCKGwKEee7gAfEMtCE0Uw1LjPJ9
VY2HsukfpLZ8KyYZU+VRBbJ+DWQoytAd6tjY3l7/etNEB5oDugZA59D1DTEWuHiKscXEXZTE6oC8
3xHmixk49G88BChy4HR+MGtW65txsUttPCR3FXUykB0rT8iY3PSEBl9sYlYQ9J4T6HP4V2EwM0YC
sX6eLkapLzBlqaTpBRbLpb5VqSO4+w3GgVrPmxYbSn7D4kRxUy+gIIZULd4OTu8q3zsHbGIe59Sg
SNn2zuxE30uPdV+zVkYF7y7No7GRIpytaTyJQrWfa+Hx9lFhmaCC9ziMIz/wcJUgwiwEx81HfVT+
0b2/2D0qeguzxFeYUUB9H+9L1NsNM/4KHqs7H/9rDT/bzbwLvjLFSTNb80B3+xeCglXzX29pLH4G
Fda1OS7hfkroadyua8AIoZeekII4IRm/QvV7H/CSWSrRXlRGUxQF9/ZO/03ecTmnVLjXFEhDCgN2
AV1w8OyYswneRTu2jTvVLn9o7/EdkUmPTsi/kh+Y0UiZBd71jw0qJhktCZSwqV8gh6NUtvWYeH4X
WXL3KXIzY5EMC1evR71XsloXyGv/Rzh8KRmrEkl+4nU+83sJ52+8cMQhAGZ6UBBhABNXzDCz/hI/
6E3hIVE3wgP3EWxJJhs6GK7rWzv+n9lpyAMC8qX/2UP6cShIUStGIeoZdQe4HMaylOLj9kFZv70u
Fqh4JmthIxuhgftRTTaTmDnTBGQzCO6OacricBFZH4z8/WI/jdkoinbGe2iworsQ6CbBTnbxKehs
fquhEG/gkEbgP8Ow0iZ2AigJcNtuNyoWCNZvL3v97rgsmw52StcqyUAubbAigO7cibPHsmQiAwl4
69YBogJeWOT8XMWI5LI3HpSNvq0dY5fv/gEDL3VQqKCnTximGwsYSsfXKv8cM08Hq+q/2zMqopU5
9ISkGF9PUj/BxmNlys86jxh5qkQO3K0to8JGO9VdGYciafGl9/G22Kfb+TDd5fiTdDXEp+m+eEBD
GmRXA+A8CF+Aq4Ye5sRQoVJ2kmLWd5kd2BHPWP7fZNC/zwzNAFMBCJbWLXk/P4zgVUx2RE99cOu7
2gtcFqvIehPeEEGJIAiCeCUWP0pAMYHuCgLeiVl8zOfg3f+InpvPXPAI8DH1oLVx+wuv+ufCJvWF
U1Xi/HTG3mNm1cqEXxPE2m5bWPW7hQXq6/odnyaViD3EPDCmsFPLqLLDWCQOw8xqWLvYoZ8fHaeH
kQGdPW/kRcwajnudK72yayx+xOxPJig/Sgkw/HoMIZ7DgwNZe8fk07EX8l0RpvcaEmtO73NwGTVu
pSrbockfuXzYF2nmdnr82mJUsAc5MOi2kJN10wF56K6Mu1PUCpk59zWGDSHmwOnFyyiGeBJ0RwkQ
NDnECD5BIKPO+SMKlXRbKfGu1AZP19IPfpwyUKGAkmmSNk1VngKITZSausWw3j41pi9Rrna6r7hd
m6Bs0kPsIdb5TTHxX7e3bz0DXWwf9WriQLOCphFcXTH9B+kEYOrHeGgAPsHol5U3rrYTzX/A0keC
2MKq+Of1ILZx04yTHnsZKJLbBsPV/n1dY2Ysr2zGAhknnX5I1ZouxXKBwnP9KeNmv+fM1A5QWNce
DM0a7AKYWmZGuBrZFssjv2lx+8lBxDeY6Ca3H/irAWKucxPEsECX4bXykDyx3uDrAWthkLrkslQx
4loiTpArrdsIGaaju2fNL54HTEmWUblpOskWAn3ThcUjr0ZHPkGWzNjqdZdXwdkF0D8PYZk/l90P
TdCrE4CucmkNEwhxS4wy4aIHDgzthdAe7MCqrfyfoW5AH/j/dqm710DfM01FVIgwcWB2ECSCQhFj
bav54cIEdetG4CdGSo9oRpLsZIe6lxtu2MhdlhkqLIOMERma0WD+pcjvsigSzCzAVHjOC2Y+KJ9h
Z2zw17Yw+d8Y34543NVlvFggFa4BdEFwgVSHl6Sm7+VwkeSYb/wNuX+GVxY0a33W4GKO7rhCcCdo
qgL7KYEFAMzwk6MYJqjl0vGp9M3BA2OOPWa2jtJHbSO/AcmTUaJZaqqdJQHzg549Ix1ZRxwtfhIV
CYson/MxA+CHFDcaqzmCsif+gQMMRWDMA22zAwambX0P7qEptlDx0a3SE0uHVe1geBHdvu3TuCz9
MsJrahTtYejsCbqIpcZoEq+Hxd8+Qw8B5vUwDh1Ulj29+xDHNxkcW4wTtR4ELxaoIFj0oSRWBtKa
FuMOoiWYwibGRn4WQKxlp4ZRrWHtGhV7BD7oWk1IkNBMbt/NL3kH2XhFZKRN68nGZU1UpEF3McNc
GCq4ICc0gezY9Cl/l1VbjK14t7dPZJmiIo4485wmc3iuKSfxF8bhtoII9dfuSIChshM4OqQ+MNCF
rp4Auoq38q7elXe5k7nsGZH1ftLCNaiwNPdg0ikh0elpT5MTkmmgR9LPmtzpEJvhTmb09tfrjAt7
dDAKE73WI6QHQLJ8Dw9o3iIzttQ3/TC5WUPubKT93L/7tvR4zqRkU1FNPWBq9UERdXNE1xITIiBD
u/1lWaujR27SiNM6fkTsCz7K7bTL7uI3AUKEGF83C33L24nbvLKCCjktN8K7SsL/IiMBGdUYdClJ
uNruGzDo3hAJlmEQflJx22aifXuN62+7yxekJ206f9amaVARXvhTzIEvISmeRflBKZvQyvUc7CNt
dKgHkCSpNUpVIX+I9MDUVGC9Rjx3+OcAdAuzr1mdnFl8N5p8/ADdo5dCeUkTTLYn6lffIr33I5tP
g02jvuvgclAhNJV9T4qvhknTd37z3dpBKpz1UJbrBvC7efMn8QHEZaBANAwOfWveEmis4iXqiplZ
P/uvkd38QDmeZ7kFcbNbP4GKcakAKWaoJqBGZPjbXER/sctP4A68U/ToKdKnDe5vMPGIdyoGWDuN
34+gdgGBx6YFmfIkAufAa0+p2D+LQ7G5/cEZiYtKBUYQlvt6keB8TcKDYHwOvCf1oKfuNbsJ3nnl
K2pZm8E60VR8nCVOMRT5DBDuXiTJkj7bbeNxoMtwPmdrdtR99BUQYn1W7rKOelqcbSoaJrNo8IkC
vC4ZUeROEhRl7BJIdjE2wWfxkn3zTeOltoKTsL29yczIQcXFbIR4jpgjcpB3RXOnWsIGbHAmGAJ3
ICzZtT8DZlrE2GaNGlr0/UkP8hnIjhwsT9r0WmBsOQSfmdCDCOSJsT5GEkqLjc9DESl+hahRZGda
gMDB1DvYy7acJ++DJyYCiqR0NxxKo6LijOBXDF2feNMZAUUaL5+gR7XjHWsmm5Fu0eCARGuNZMaU
uddilhIceaHKFEVY3zwDXL9g/AUBPsnHFiG+zXktCxPkr7IXbAYvfQrt8lXwyNYZnMmC0P5NTnAx
R8XDMJCTkffxVBGAIq+3OZKRBundvBNdQuHAApH/zRP3Yo8KfopSCV0BJje3dwVXsmNXftMcCagK
yZk2Oascv97UATnL/+8mFdAkydcNMFySB9/0Im1CtzchGW/Vj+wO+t+49cUWFcqmKhN8kEGS2nGw
ATGSqJqVp9sNhlSkFzVC3bMAUyFTy229SL9YIx3IShCYT/45Q69SU34naXpjuakbvMvgjbT0rXog
g0CZHb+Pd+ljDuh8wtQC+pub9bJ8KqrxflVUigIcYo1BP9HsHoMe7asRwBkCf7wTHH9fHIL78aN8
xHD2keWa61fXb/N0sZf3eeAGpRGJdlNVFgchE9PIU6iJGPVB68BhOhjaScVsG5jaREZEX4+uF9vU
m1Pqdd3ofS70FAk0UJNhD6ObciA1kuIHVZ1Y02Ysc1S8kyOQmwwZPjhhZOjM1m4+SjfajRuMt72T
Zgz01X5GLjNWrD/OLsukQlMA1Zm5lREr9OP0S9/NKDAGjuZUh2gL8n1SFJo2TMApa7FUgBKFsTLC
IkNZPcbsxyg9SnoPqte5/Rbo+quohmDy17YVRKiiCDxowdhblVC+BWK+j/quBN1ov60S4z6oZbDN
c/JGqKONnBZ2WtReDy6zZIqsQDasLOOcNsmdNJhOAbTiogbdezU2JmeEQqo55NAnSGMQYJVgXqvn
TaPNdgb9N3uMeBUyOcPbKAaCw0HtHVxV0a4QQcIrw/HE1laaCHyLlWwxbtr1++jyRahoKmZlAi5I
hBze43/h5wD7K+nnGNejy9nkuOMtVll0/UV7sUmF1Bwj3BiLwx0ogW1BTd8CWbAL4aUBueHt1bEM
UfG069taE0NUQ8UEWTjkWMU+s4BGMJX8521L0mrb7xJCRSqEQvxtyqC+Sghrosdk3x3jY+VoJ8Ou
NhNytAyT/j7edYpn3EGF8KjbCehiHfnTN0VIMjmz/F/M4rK8jYqnysjPfqGjgNSKrZU1vdlzd6AN
vL1yxgE6b8wi25CyRFJmHqiDeX5Skoce0063DVwrQKBHoEM9WJYhMatCyufPfKaak1SYJ6A6yTgL
kEbxJ/gLoW5qgD/PDLYC4Ky1FZ0wD4/O4IlZUidfjs4NF+bpCqVQaQmYBFEQDUHCDcpdFfM076Ub
2gby0eA+QUr1oPxqUQOsfjBWTsLhLdPUrVAlg9znLaZyycoNDMjWO5IPQMzDAStnkKDEw/JNgbVc
6mqASkk3c5h4OAOYQbNud4+CiSrTVj+Q9itm5kC87Sp45LJKE6uZ5HKnqdtB0YScb/CkQh/YB1TV
zJ+SIyhSkbkq1jha7FIv0yJ1NcxGzEdxArBF42CwFEzk4KnI99xRdAMLRf2E+WZci0jLJVLhVvAj
TLO2KKD1zUM0vI4CANnAIMTdt9tHZ831l3aoEDsMsSqAhjvxEvC09nW4xwirpUs5o9i6mowv7dAR
tpOTvOjxySZLM5s7BfJXRGrb2LX/RHP4z0CgUDFWHTS1EglwBfzlR4hY7Ce93Ved/w9yseWaqHgT
K3LGaSKado0UPLYQ5+mL0ZQ7JEeGYSESfdz+VKz4Rtcbiw4E00oYYfTfCJD86Q0p65hTYfRmJb3y
HFIDXrLHXgYHZ+hNjWByYmtW/q7lIydEYjGj6AU2UqjD7sepYcISiMdfRSFBkjDZBQYCjeZii+Nc
r6FbBbf8RfDsYLL7iehAYkFsgpRgw9iO1aC3MEcdXVCrj2EfzCQK8FZ6L+CF1//QHMKsNVcIPaz1
rbrKwh51hJtKKTAFigbIDG4lOf0RKV9TwnDHVbdf2KBObg3Sn1pQSwwmRH5tVk23FYPxNWhykG/7
7u0NZK2HPr6qVkkDjwCugncZfC6mHn1IY8lIHBkrolkxsr4vpy7uIq/gT2LyqU2gbAzvEp4lv0J+
7fXhUwFeNAA2Fuj2lC9NuTKKmCgh/dbcJRjjcCNieuL2pq0v52KGugjaUp47iRQROVGA0ge0HHQv
G1GtZI2mrTvTxRD5eot0SYx4LtUkXOlErX18glRF4ODlsJUcDuxqTFav9cNwMUfWvTAX950adQbu
AS4V3dz45o+Q7zBYnQyyO7c+EuVCEfjiMiVEPVqP/Q/QRdzrUmjf/kCrtRGgzX8fBMqFAoMzlDAL
0nNYwESzXVjyYM0/pALMUuInNFXRJwWBpnnb7urSRF6AZCu0x5Qz6HaxgTlK2WBqhOeqYEnXE/5Z
0eeH2ybWl7awQaVc5SSpvlJjhoZkIYpb7NDYIEW05tBsW8AkQN11ZKa1qyd+YZRKtgwIJYwYVCJ5
nlDb+kMo2iAS8cInzkr3w/e4ugOwHjkXK9yuAo30hWHa1TCYhJ6PjBmxd/DPe9KhfvLfMkt4zA4a
dI8swuQR2A1rxGfVExZmKcdrx8kXhxaMLGJpnISplc2ajypTb6XvjM+59hRcLpDyOYOfVSXXUORo
wJ9vVin4zAsFPKL1VowGC/SpP7ka57RRZYge1ePgMOyvXqCLlVLeOFcjHwcC2hLBi4gxPILhMpx+
J37KLsFLsNqlqxXS5Xopzyw6Xc0NA+8z5Js2pxzDLDT9rt5Wau8EynODOpoSfGqQK1CF59trZXkn
ddcpfaQNaGgmXqY2jsxVg6mV+sgIAWS/rqLbZT/pF25oTFzZ53DPXHtsq9euBi4lf2uy1Imkzb9a
z5k5chFttEGeh1BDCbLuDdvXHQMSBLctrIJMF19LooINV4ezGitYjf+sepOTgzxIBnW+C2zJ7CRo
qGs2s13F2kEq1gR1W+T9jBRrsPwH47uIqbB5o9r1r8wwwzvU3U5Q8QD7rMpaLMMVJCrWlD2aIVWO
a51M05PUFbRPjxXwZ7zde6nHwtKs8uctN1f587rl+UQNDA0Ljbf1FtThm3PbZfNf0KyRp/+tQ0kF
mS4vOAMIcBK+ycw+OlbAR2dbqBCDBIlxZMiRuGWLCii5nIUyCsbkfhocfScB1B5hCIKUXUorZmVI
jItJosJJykH/KvXxRA63wichPZQ2JY5LYkEUGMmsW20JEJVV9zi71q1FUqEkaec+yEW43lhxdq9I
9oSLXoFwoznxbWHNSg4utkl7b/vhK+64rSy2776W7kYB4l0jIMJNsSkH4YiTvvMz5aOsoEnig9Fc
E/b6DKmsqkCxHRziUxzcK4ny1XCtVaPSP4Xhj1xUX+a+fGd8OIbf0URIchd0vWYgLxuswenuyieU
zbaY1kMrB3toCxaopTztnoWgY8UYejxQn7palUV8wmrCbDtEUqzZhHgZYXgbf/Hgr4ueWN9v9Z0g
EpFYXVM0dEv+9LxBLgyFy86nhniev5U8bdcyh1zXL5zfZuhnT9RVjSTqaQRVDRFKWJ2j5Uxa/nXX
vtggf7+4BPD2DTpfOGdmmNrd/yVmqpuCEzN51q8OCBE7WIgwUpdBhkGgmucjzQXiE2ItanhXjs17
EmWQ0RjH3TRmjGrxdbJAWaSuAnXWVb+o0WIIBRtwrmNsc5bQ28VW37BZ+Ei4/cOnKWNU+J/nnp+k
sog8fZwPcwWVVoiZqFLLGBq7OntnM6Dh+0uimB57C1o+rg0JmkXkjSpsMKDukucIK2W/Ont/mqFn
3/SgaeVoHCGF0ddWg1MO0NHtgMGyQJ08GUS2sSh2YJuN5G3TerrA4ha/rrhSi6BOXK3V7RwZPAQx
f2HKx04/BZD0Qq1KO0PCOTbN3dV1QhmkDlwmlaHOzaEGBt1CtwoRKpNHkgfUG5TRQautusYvQTXL
B3ZfndxU18fv97k4h8mFI2dQEh10KdCggFyamrxJonzT84WVqhByVDWrElntvPUDf7FI5R9JbmiY
y4bcaB2/D/WH1GIwJWLxylwPmlJbSuUebSDHja9jS+eBO05BuovlMj6OXGAHrX4HMVfPaOfdNIBv
oFfv0rLxplHfKrkOWmH+oyqyU6+MW1GLnDwJ0WgPPySp8BKp2d4+zqvRbaFvQrm/kUmw4UPfpBGq
pyTnn9SwOdU156U+LiO/+7xt7hpGQfZFV3kFYj6GeEVDPWcpH+VhSYA3Q2WB2qF51F65u8DJkDXl
bvykvn0C2rnVv/ePoCaAYlV/RHW3OLEIsVf9GLAUQyFqCFekuNwQplEOCTwIv0+7CAKmnVzbtxe7
6lZQVFUxvcNj1pc6aSmONOh8Ms5Fo9pR+x7aVbEl169l8HXb0DUqhOzqwhJ12tSw9nVhHHJoOtiD
I9jKXtNMYx9D9g2q4iPm/sVDVYI2FuRzz/gPdm645lWCdlbIAaPLVW4RcapWjiK8SlW/58lJHp8i
lYHIuB46wCoxMA0uQl7RJIx3/HnpN2LWKkC95eeXSrIv7ggSuN33mExS7vKnfkMwAZ7qinvuG1L8
1ozfWcQ1q7FZhOIKmUBUeIlmcYO6vQTNSIjEhweCANJ6ALwheHsk00q8iOokK2lbO0QQpId2O0ae
dZUGww2t0aZc1htu689WqrUYzGufZQXqwB2rRLm+OFE1JBnjnApO1J8bLHWNoMspEo/Snl1V+qa5
lVfiDuiS57/mSFiFrvXF/TZIX9dSzHW+rGM3y9Yw9fIxgmxljuKEXP7P7zNydiRe0niDx58a9T6r
tEZWOF/TccX9RTgErME2wMRo7mBM/fG2P67FlqUx6nmGZ2cmAvwSeX1suCIeNkOnMtKQ9W8lgdNb
1EG8i+vsz2/FG50kNaJmuNNDa7fbEBWsdiM/qahQQNTXYR3D1aRUXNgja15c1ClkbVsNju92u3yr
HCBCdcA0hSUcI5cFX1zdPplXcd5BD6XT5DRhOnNKE0uGW04/B/+drzP7H3wfWRYEWSMIGxotEYXG
HLZQhnSLBA/OHPOpaR4zotV1nYOcuIsRGhMBSddUyNIk9/oJEtzKySiO2nwYdN2JlcaaMOnoRxAp
vb+9tLV8SpRJiNRU8Aee8diLzyTUUjZD8FWDeB7m3QcZSVU6AT0jP0W+/NjmMwjttZRVjyCHjc7i
llapA5/2XaXrHfxYeII6y5dghudrJ8vI6xk0aszXM2uZVKTKsxZYVF/RXALOO/OHlRuISTrDgFEb
wCBCPOAVQOUqIFCtpHNvb/L14/38bX/vMg2DzDrw4U6lariQhx2SXbsVR7D4ZygvcZo1Wzp/38IH
WZRY10gCyiz19ojHXhtlJc/PU2KQ8DCD9wwlHw1BrD6ygIhrmeHim55v48VJGqYia2Y4kNsrSI4q
14BkdcArjlZFTgB9o9tbupY/iIosi6ImQOuO7mEWshwG9QRvGYTvaoRvJjnQLbD+nREqhunyNI6T
KhiugsxyMEwBkDJfSBhLWd041FcUXQXNq3bVDmuUvEujUXNLJd5wibjpi59SCtU78GyO0/9MP0HO
xMKa+GdcjrXIkMduSL0cxOF2aEiTlUAHIVSYw+FXPRvKEnXjcEE6zWkoRN7cKnbHPdbcAHphw86m
j6QrrXk+5ehfiHK7uf3VVpMEVRANGZrsePZSvl5wuSH03ISnVPihTrt4MPAqxKg0SOduG1o9gxdD
dOEqh2p06UtG6BUFbwC5Or+2UzuYYCJmxI/VfF1cWKIcuVTRR0WVIjzXwFUre8827bcSb/1k9xcB
neYJx+Hb+J48iUz0CGuZ1IlphkINfeiPuGpdWP3sY2pYslSl/ifOpoLakVdRb5TPIpOL+NG2lRJF
HV7AEzccJiM/zIHsFXXzdPujrSYLCzPU1VOkZTnWFcpzQdCdZjGCNFbb+IyTcY34I2d/YYU6g74x
ZpI0/h9pV7YcOY4kf2hpBt7gK8/MVGbqlqr0QpNUEi+A4H19/TrLdrazKJrY3WM9D2NdM4UEiCPC
w8Mdaybl9XVf635Di5ewmd47K4FLchu/SCjw20nS+VbbPcOK574qFK+CYitvq8MQw7hXhLdGpXhw
hc839tPX6jh+HtSkDCpTIusI0/68BPpIzSLTFAg2q+Z9CmU4GSvNdcLIsWgSt6izY6U3QTEiSsyh
sNFUH5Ns7OBbtBvkAj6YwwaEuX5kQUUwsMmhtjVvwYtvD09N1UiKOAGr9mZKlIALFK9bGCeUG53Z
q3EApv2fgeYfcjEQYUaMfghkLFB1uGkLMCA5MMbKkLzUgOmnYlD47cZb4c58PL+EOxejLpYbJCZL
pAMMd+PjHAsnh+nM4Ttj7P4GNjefxi9jUWpSmJjMxl2LW7dUq4lV+pxYZ/bkE0/exejb+/vmvquv
18V4izfSzDPIJerGbKy7l4cYlq89OHWw1ZESJ9O3cLL1kMaCkhvVcMFrZHETRkA6W3nE9LrWhmDB
oTzEQLuH0SE+9Hc3s+nVk6JcjLe4/HgdSaYkSzgpARwFybUKh9Zw39itT98n9YD089DvtjQEV48D
onHENzCjQWD+5y6VRGdYmdCQb3AcuIOmRE6oN3be/Pz+LlxP0iwLOS5SXBkCc38OVPZ1HZe8zYPR
hFdwUj8Zedo4Vgpvg9Q6SE0OEci69MoU/yVPogfLMm//y5+wuI8brnXDVNUI5MB2RWQOJQNtj+fM
K4J/ToOcrz34MisQ2CQWUKE/p5sjVhizVsy49egokKED8/tnbqL5THbmTrcq9b6f3dqHvBxwcd0I
pRhyOUEokkmt27Fsn6NFgcoRcErl31wyl2MtviUEYmgp1Qj258Lk7NcXXzeHci/8yN/q7Vx7Q1VZ
oTDqQzZsLHEfIsWhQdICb2icHbjQMjuPIdvx/dptDLLEemLBQm6VSLr7+tWcZl2QrVaWrzIQ836Q
Z2wOswBetliyKZVSuSbAyipQlnakl1+gMp4iOYOto8nOjVF3QU4IFFJqSKyzUE4OZkp6VyvUygkl
KOoVoXTFSwjwJGyv5NnVaNVQXZn2FHp4ipneGVF3M3E6uelUncqEHbOmc79fp9U9djGJxQFquRVP
0IMyfTktHJG+h8i1uvG1s7KND7IKIakA+syZM0jJEmepVC1SOLeob+20QwYLd+GMNzOoU9nzU7YF
Ia1uABXCbRr+QavK4hZE3z3R4Jlr+rWZvIdKfkviLW7QWmirqqqmQx0Ob+IX9GOMs6oWHR7LHqbh
5k2mRnaVbeGkq1/oYpTFF0rlWBCQlONAamrX7B81iN+omZ1CPer7rbA+HQOwL24yVV6yytFuPbSl
maDxLOoPtSyeOyXzCYyVt8LbtSADVyjOjEWRZS1j9YGGpRxzgJUzuNefZ+Mw48j38z7YhhLXIgzV
lBHPULyF1Fjc2jTVW1Hi9PqJejCTc5WaLnprnb7LnXxM9t8v4eqmuxhscWMzZWQKyGKhT1XimPJr
XG9ZFa8CfZfzWdw6NXbihN5XQMvMsNtM20UQmUm4afcp5AhNv8s0x6reO7TKfD+31e1xEfUvQkMo
6REl07HbpehRqh4yqwGiEXw/xlqAfZlZzOt7EWCHSS1bPO+pn3WPksI8s3nK5X2GftSiczLpX+34
iykt9oYyRZYaM+wNHe0dNTlEOMDT9Pr9nNYvvotRFptCl1k99QVuohxWfTN5ij9Gj6bTeIrfBP0b
xH+/H3B9E/6Vni0ujFglWqckGG/gyadSo0tdUfjGh1rFJC+/1OJ67bSOwVMNS6dBh1N2Lc1hqP7N
cW3ZeAzRkL6XNlqbNua15E7JkUgzVRupr2X9aSyK+9yMN4ZYhUouprXkSSklFaCPYe1g9zl7gKtu
cQ1OMpKgbpcI/30uvMEyubQ74eQQMEHV77TFWdw4aNp8fV4cAkj2V1bc4aChdu2DOGxLCdsl4xa1
ZOOsLU3kYoUNPCuRCw3WQRkSDzQQu1RGgIY7Y/Bzaff9rtw6BtribAOsyOEKjeTZOM21zAkJ1+9a
5mx+Eo8z7c39L0dcHO9xIlXHTZ360zXMD15le5bOVO71QHXo1fZLs5pdXm6exUEvM07UpsGHGwPt
wJUT96AA/LtuJeqTsttiH23tk8VLIM3imaGZ8CAstJ2oWtus3+Kk8TZWcfW1prKuY2qWbC1lZsai
0gSynt+QgBHIbo2ufdDXZysOJYZb49ZnW50W1Sw4tcxVzWVWacWa3sodfCh7gl53NJhV5XtpbTk1
rm9HChwAlX2Dmstsrq2ZyeF+iQfT1/1ccdTaKa40e+6xnyBO9JEHydvGSq4BOerFkIv90Zo1SuER
VrIr4cn2/0w7K6CIe/7V7rBkaiDaJvhn8VxPBpCcccJgpvlBkqDMXttko+i4eiFfDLE40SSRNLmd
ENF38jtAG3hbxP73S7Z6HwOG1/GSEMSKy1mkEPIltIHMo1lZbg/HhaiwxwHOPShzR/1kK/ozXHVs
OqWebp6V6tSMT7p4Cs1DV8AT9imDPB0sAOyCbTyAa/QQlMHxrJuWpQLjWTyApkTGPO5gH1kiu6xQ
hgxfR4hOMXS8e92u8or5XkshAAU6kQKVmMfBG4Lt6vXX0wJ/FyTSqMlD28pYYp+6maZyOjEelMQ8
F1m9Z1aOLKQ3tsgTqwPpKLlriNqR8M5/fvEqpdpQx1oMpG4sruB1HAwscbm6lRvMR+BP/BHTMVGP
UOar5gvpJs0HS28peoIqwxv17shacNrb1uGh8vn91vq6ef8YaXmt9RE0P4hWIYCBor9hQS1uvP9+
hNUVM0FBBT9J1a3lRVaVphZlZSv5ZRr5TM4cWR+eGm563w+zUi2YZ2JCjwGEHSBUiy9DpVGkkkE4
iErGoUrt8JSc586K2A+Pw512nRzpNShZ9rj7FyXiP4de3Ghg3A06img80O/pLbT+ApBCKg9udm7u
ARjfctFaubQxHvgnBJeBrHy5DqK+SQ0RdmBH304+mL1XkqPeafZMxdautg/X6m68GG5xwSUMOJVA
NcDvx9zOpNBXG82Fbyzw1K361ep2vBhq8RFJNXVSTLGSudTeyhKcJlLD2qiTrI+hWiqKCTr8bRfo
96RUgqbqbIGuxGipDZ+iYas+tpIXzF8ITtloSwffcQnu1VaVh3wC618LWQLkq+BuXxJXGQlE02EH
XtfHSMwpSRE/1wUd7dwQ51EJ4UBd7g1ibkSdv5OCLxfKX79niQPqeVLIVV0CbOzMfk91HXKLsv7e
lVbvWHwSbpbrhcd0bgZ1x57Lpsbu1arBV+oQ+vFlszel4jXrB+og55G8uClGt6YDmE+S7AOo+1BF
40hFeK4nslN63U7q6RGU39Ju1DxQKprZalEFcUj3VgHbOzLdpaL/1JI8hfa2FEgi+sV68RNmvSdd
QGis5Xzrhpg3z3IRzNmTHhRCFaW7udZ+cXdrnZ5MRpRZODbFHm7tTnhjeco+kqF/M3hQkd4BDSm2
8tCV6gcgl4thF/utHixaWxJIdrqMZArofKD9nP03ajd5EKhgIU0Ed3LjNpzjmu/musiehoGjfYKA
kz+/xrNoWmPAt3rq3FkJtDiQ3dT+/H7IrdVdRlpVqEaTSjHNvH+fEvIAZcZbCJI/fj/M5nIubqNR
4iQ1JOS/g1/tjdnLUjhRUIcHSHX5lS2f4oN0FMNGzXP1RM8sGQVIN0718hmjsYK+KxRwfSk+qsyB
b7riiUC/0wtHsw4zgDv+Nk/8frZrV+/lqAsQA0ZqaLhk2LKNOaGYe66y+05pofO2VWRZAdT+uLF+
V7kuDkfaQwxbzdC3V3QSiOKsvUtUCjdWZTrUoXaCPsxOWOM9vF16N86NH9/Pc3V5Z6oJkGpq4j+L
3ZNTaYiZhP1aF86AjkhoOA/oweHOcNu6qhOPf6MLZ21xEVLLpgwyJ7D4ReyKCryctnlo+OogjklP
dtlcMY92IElu7J75My1Po24ouLg1XQM/cPEZ4ySj+ZRyHsDC6ZhDG8bMnNi0giaFeJps7jRzq6t8
NUa4HHI5OU7iqpBaDtpa7+nH+nF4nvWbiY+Q5FHArWMjE1j9ghcDLm1Oor4joZIIjiYDvGfTw4xn
m+j8TO8ArNhNEG220KzdOPosvIXIn2Jh5z+/2LJ6pWUTHhQgikSxVWE4sUwcKTXt7/fm2jYBPA/Q
3DCQjC/rG4WYJj2sDR6MxWvYHGVQwAd6I1J5Y5zVT3Y50GKXVAwSk2onzxFsD8gtReiq3JTu5Gh+
Feg3/7z7WUEPysXEFluEx7o0cgENjsqtP+UfqebIs6+3S+7D+/AasKw3unS3LfGwGo0AbjAQfOHT
6cuksYgJjDKgm42Bw8Bw0HL9U3MlLwqSE3pSnNItnuBIR/elC1Msx4KxEQ/Uc+9nN8Jvd9ppPNC7
5qd0rNz41Pg0mG6ko/lz05hrnv/y1F78zGV/PbNUEiF8pKAthMFs+CQH5b7Zrqiv7ePLcRYBgkAs
TzuuokU6ONGAnERgp+NdjBZdqE4wZBBptwej8ftdPcNi301uESCoQ4c2PaAa/iiEYyLQHgFjoXCi
xS/jPycTIgIiIGZSVddNY0mn6RJQsIwJSaY53ugJt4ei80ze2JqVb5yhlVanP4daRAdc0qsoaRXq
wxwsCWpWDH5JE5hlKDy76c2M26TSTWcwCk/pNdVmsurxOmnvhRInbsnh4JukzRMZAXPnSuJP2bBP
JPhrZZITKQJIdE9HvPhh4eCTxeDoJhtk8rX05HKxFreaGJWsl0DLBMIAKTYKla+EbeD7a9/+coj5
xru4OMOWF0ZZARGm1eeknqxiV+XcrULL7tmWCsfqWDJRdQ3wkIHn/c+xZJ6mmoxH32+s6CNPTd1R
C9WNSASHEk0d7KaMtqzuVigJ2AQXsdriYgtzjUQWWvv8vlV/mmlhuJIldHfK4lc0VPwAIujL4fiQ
ZrmTEOs2hyp+oyuPg2I5QyZ99Eq8h93IDTML1yo6021Di3sFSERJmDxRizkwXdXscpT3Sal4sLPf
oqHMh295OC8msKzxTClr8yyD7PcsJa055tUEi+75MR0CltlbXXlr9w+Y++ivUnQYvC2RE60epgyg
PRoJIg43sE9J/ZnkP/75dXM5xmLLGZEqWM+xq3MQpsO0saMcSH2B4zjB+7SmG/cAqtqrS/jXvpv/
/GKP1w1pulqFLR3Jm4OA14qB8kBYwO2xP8N7urapnjhgFDipVNltC4kRvpOMaLQ7bXIlDpJJm3h9
PLmwu4Qv1ZMk7Qt+1MudVevBOCFr5ddDZdnjuGvi0S2E5Oql6lgKKhAl+1RJiLzW+DkpkDGyGMwy
Q9/QoUqvAbXN/Li7VxNhE+uB8x0ZT6RpbEsMjj4ONsSWhYCwPGTFhPaRhsKFb4wtFzAuZtAT7V9A
k6F1IePvPyslJJKqxO6zl7ip7XYYD7nF4W0Nnymi0nuNv0gq/n1+30Q/1ey1Nzrw4Tj8pzq7Tokd
R6ENDRRH4twVKXIa1nloo/2hTKnDM4Gf+ppQ/tz315MkvPl/gYW1G63bg11oE7OzDa3bMR1sM7h1
Ua21pf6jg9oEgT411aSg4wSoZXGNxr4TXDY8Eps7WKU6YxwddbkGpNTZA0uv4kYcKesc0UoQMx1s
ncRuVyj7uv2VlcLm8XWr3DVMDiJIfyf6Vd6CI8RTT42hYNTemtFbT5pdTdidFrOTVORAwYlPwmNY
dVc1w6IPnd2X1hVIgYHIeeSOYeLgWUpsLbFsY4xyOynvyhbql/AdMXElGAOke0YRwDjeHiFNVhmV
DVO4K5G+DeVVlt62IFKobXZliVvQ/mx1MLxygJFtDpFESeANxxQ688DqYdc3CtjBIEOkT2PznqRv
3ZTf1KLxORV+NoV3nN90kLsZiwe9w3DlR4qvU5mtDafLDytiJ7U/SzLcG6RPncteP45OG6o4RSib
yHATL9DXKyD0QSHpa5w1s7/iinHgPXPzFNLsZXzVduJOkkwPiYgtsdpuuvCkT8UBj/Ne5e95h70F
odphfLB45ynW4Ars/FxBWdJMnbF9ScRwm1cUyo7oZaXMTsvHXJQ7hoXtcK3TqrYnKB5VA3GMWjtE
IvbQe4tuhRpIEaRL5PQg6nPPCuwb8UkIexPqB4WnnsIUaAGiibYlh6b9xbDW/ZQ5yti5TT/aMRy4
OiHvshAai4nmdmpnK0ntdhpzQy2/G8ziSFvVicrqSCt2kPsmmHAmFEZ3BOwJIvpDL71XZXfVq4aX
wZElT5FaaseChXuWY3l0bjNDd0jR3JtKamuVEggWKCJi15PMxn3WEr+gpD6UdXMOVVm6mlj6YsLy
9xgOGYxqEesGHTQQdrI1OmKIfME6SFXEyY6il9QltXigTC7dEgW3E6V1bKs5/5A7ek0rAKlZPJx1
9I9NeXM99RB0K9uKw0hIvtLbGMy5hAVyh53OOcNha9Bokn/SFg5DjLc29OHSHUkiGIwbRuI0aXml
m2Djw0Byn0Uk89QR7EOHRpBOI4P+GpFR7Hmh9bsiU8HcH0W/4wqPC0dl2ADoo/yE/iy0/bXCNRLq
Gk3zqUiqV6Tcj+voIRfxncD/cTSl1g5Z6cllsU+qorHxPF6bculTKzuWBP5PA/firn3jkTg0lpjg
Tmkhr2mF5dJYvKjSdK5oeR8Rdp2xMnXNRNVeYwnllCjTH8cOLsBh7dPeDIQF+6+IVDf4grqrRD0k
8Jv0g3bRNcRV9kUzPVtMgj+p8IuwdJKcXitd9da2yhta5BK7SxuvHIdzoYtfisIeFRo+JIrmgwV2
3USVl4GHOUb6Q77rQdlEaRdtQ8gsHWKyX5FgXtjUu0lW/R46kpqJxhHZPEcE975aAKJOsW0T3LmT
o4rxEHHdh9bBDwU+eFZjOjTUensqi0Pcq/v5L1FLnIh2cMfCfK+1XMeJDZ9afTipY4aLLTRw1SjX
tJVuU5a8VHn2rKahk6fJR1tps/2Qm5cpjmSF9c/l2i6r2J3G5r6um7cQyvBO32fXPBlUB+/XXm6b
1iYlCeLICtI6dzk0GCAcFnuQfad2IodeRSjKMhZE4Ito3+TDA9FbvGKFsisNDDzhomnbEKe+GE+8
jT0ew3BOt05aBHqVlOfXU07OpKnfEOsFWV/foGn9udYLtw7DgErpHO2re0uWfCNN9CP+8mwXZc2u
azNQoovqsxxKWF0aJkQn0zZy1E4FUBqKzG07A4qylThrKgJwKU9RRuLKG7AGUCfMCT8/5LjeEdw1
bfmQVxBdzEUo+UTk6dGq5C4ANdyEVnz4wSQGEU3FiUx5H/ZG7pYJAefU0s4qVKWvqjA8N01+bU3j
g5YlpqPy+iUf2F2fayctEcDD65w8ZCT2C0WoQRER6tUjkJQ+TnemhfIruKxwxYYok612wsRBSkt/
hE2YE3XVPUKR51FCwKsNmiOR/i4ccB46C38I19bxJSxwF6GGKqmmI0OZrm4GP01yJC6pK2rjnlV8
T6131SqdTr+XosmbpKqD3ArkOScoQv2PZVh9LQRKk30Bh/Ui9dAb6g59cuozcFrLOyvsSkeV4s4t
0tyFBYArK+prk4kTE7hb6qi7jtvYHWLNLxVeemwoYSJo2mNdum2eQ5dQs/bfR4Wruc5FcrBA/aZk
HAolRIdPRFNsVhMetxtSU6ux7cUIi3xQI7yR2ITgK81e0mSyVQ3Ru7Kl0ro1j0XOFpuJZmkxMniU
r56NjkDM3+oi7/vFWmEBzGnN/9cvlh0NiR63ZhgiR49bWB/MDHXi1QE2nvo2vM0G0HoAt3KUXm70
31KV0fP3P2CF2YMfcJEozLneZUwNOnTRZFUOiG/2ZKjtxCuep8Pkjfd/owln9dNdjLaAw6hR8W7o
ZkjC4E43X9KqcUK57SGNx3sz1zK30+XHcQi5XScE72L0lCMtVybzCGtbl4Xx28b8V3PZi1+0yCsn
FZR9Ky/gD3sPTBU2NK300UFdBMLiv03xUFe5Yk4f2aX8z70pANZdrP2ygsfqOkwHszZ9hh7aOj/g
zDoxbhm2VQlYX3aULKmCJn20Ev75kZNSgAqPW8U3uHKVF8kdCs1BUdLg+8VcA9dM5a9hFgcz4mxE
bo2k05IH8CYNR0VJpZ+oI1fnMfrVT7kDN5Pvx9ya2vznF/tXlUhqlSoA/2Ta6/IZlihO3unO94Os
wriXM1ukuu0wSSMCMOh4QMUS9oGHNoheqJtTh1Qu/IGcbdXF1YnNjtUEqIcBuZY/J4Z+0khhpW74
nbnvVTwiVeJ2/cPGxGao5gsq8dcoyy1YSzGvKh2witKBuAWlGzSN4W2wArbbNuDemNKyHmXpwpqq
Ep2saOw+U9nyhFEEujb6G5NaxQkuJrXACQoaTgyehYbfuOwBavY7C839CaQECuffCG/hEF8Mtjhb
URPXag3J+kDoZ6JDrC/emZUBI58DHS0nRWD5/exWL6yL8RaHbLT0Ke8LTK5GNB4bJyPrHCuK7Dz8
JeXP34+1Xpi9GGxxunKlgjplhvLFbKc7905VejDrQkDd92FuoZpb/GD68P2o6zNEi58ha4amm4ud
z0KVsDJDcZ0BQKii9DEfpWs0JDE3rVXdrsJh4xH4bZjz9RSYoEzKCkH75GKaJcQgRmgY8IAcZkns
+lQeJkjFWY9JZyd7/SzdtUHsa64ZZCl4oYiuA5jBggA32e2h3HX/wp5kfhpABJpLmJr8xVcP+VGa
RjNizKnx2GvmQ50MZ27WO6Sd2bmo+VWlgYgxgH5LlBhALA3dfEx/UrPYOE2KvnpsL37LYsdBkKQn
VTvywLLKJ/Se+tFkKVesyK29OY3HJK5qbxgqEyYA3aeedse8ql6ranofNH6nGeUvo+wiRxvQhSCZ
t5LJ7moSh07ZDE/m1MJHEsqdfMyB9sApHq3UWZ9ROwxpAsSi8+sefBY+sslpBM3Qg0ZyhxbS6JZF
0dsdujQ9K2aBgQqUXQzNPg2zKMg1M2DcekfNO2ih72oPRNPRwUyJ23LA1JUaHYk1MmdopoDT4aln
vPC6rApfIRMX7oc8cs0erFkS/1KnGiRLMOLTV0N6iqCmXbZloJQ/M1Pap8qeQAla4Y8apE+rRrXJ
CPdgE21MpWIUDunMl4lqbqbQX6N+HwkNMEPnEBmMoCZ3Bm0svVCoTh5PT10R7wdSnAWfjfGKk2jv
1SLbVVXi5D18pMIbQHi9rQLXU7SPIa2utfAa6q7vYfGoAGBMMsjH3lj8BxuRmVX9ASIBARhLO+BA
E4Cnys7ZPUNaZBjHMqK3taQFlvZY9QDLpjxjzlg2UMYa7aZQd6KgZ5bf8xp+o8K8JhFYi+EbjeRA
A5O+jEePdQ9JIYCtJrYJG7NJZHbfGJ4uAcIap10cj1dQzPYTtCRFMlSiJmQsHYrxIyjCSFjQcurM
ZDCIeZ8TzhFgwRHPjlljZ/zTEPoNPELssKbPzNRtLdYe9ES7SRry1suyP+ZQjhavcRX7enZHjPgK
2Po1eP/wRottCqoqdE1twC/PUAbca7x57BTpJ1e6HaDgs9UMDty5ALaSvWYJr1B+9NqPBC5psa6A
eDt6aVy6jRHbpCfnLlX3KU2u4lxFGz51R613efNrAthNhxkpqPdw9rENDEgryeag/1MZIDhgLhmJ
b0XglMKhKGwQmyhQhcyG627CJQpf+R5QZdrGAQF6wFDortC2Fen9qaH1A6vFPq3ZEVzRQxyxfWek
P6RevNA6v9fC6QcaA12zDYOiUa+EZL7o/Bp9U/iVrQfFrOdaSK96MR5YBz6LZDynabhLEuV2QKsd
7aqgJmjnC7P8R67F76D7ukkynetcCWKL3Y9ZUeykVBptqGlfpQZ286hb3R7WHurGZb8i8PjnTbe4
e6VBSwoyFy1nUgOs0+jnAOgDe+q3DrPKPOuUPMw6/emd4iqTK8OXxd1SylqNXC+uuEV8pye1WUJ+
Aw0HJyCnu+aq9a2DtqkY8tV+Z3Gtz0/fRbQ6JZKlVhIiIPM6f8hvxrN+ZWUP0xvUi/G4KG4Xgbpm
wzRO2WX35v6/neYi/QKzu+gmhmnG+1kkMjupQb2vgnYjRPlNn/jynqJtFGxW1NK/uKhpWoNChIxv
2qMZzB1chd9kHr7qObfhoCa58stMrgJw8zdaY1Yj2r/GXsqFITrK4nYem0XeLPo7sw9AB5xbEbZt
RNc/KETCFBldHdoXv6JkZH0p4FoUiEwzvDDsEpuN8aGCafcMETWOAf/FyqAI08znvs13TV36Ulq0
9jSETcCYctC4Zh1jxm60Lv6FgvtN3uAA29/HVPOX/fJFDB31WkgpfZWVTLka8XZCAmPknx2FtSS1
bvTwWFlPHNpXZNo41SshnApiOHQsVTqLqC2CYpSppI4j8wOsAQUKNHopM95Inpl2x+MtZv1KfKKq
Btp6wUWnurXUiWqbHAlUDUJdCS6z1PwYoChN0tfvF3BrkEVO0edWyYoE/ZtaeBOpVxm9jpsNXAut
AF+/ErqC0CpjKtCfgSDDn9cD5LGhDJ+Bb2mI/D4aR6jQc+XBkJSggY+T14TSK+0Vt8/jMxzXjzzp
r9qBnXuFoq9HV1/Cjn8yTm1UM/DYZsOxn8wDKYHx6TI0kUyxH8IBytSGfo8ayavZhxkKfIOrKiXK
K2FsFxMM3lWArDbCqKfUoA+EkqvOKLCwBTkpxQgdeaiT7qbaeh8l5UmCKN4Yk6DRJ3NnJVYQjWjS
1UcrUBpAf+O+jKwXMAj8LK5uK/6ONNozeuivNGTXExj8SdAP0KtnOSzOJraMwwb4D8qoXkb8tpDb
fZHpu1KtD1JSBsCqPiidApNG6Gu1fqVFto9H7TkLq2BSpZ9VRVyToYd3us3GzB373DEGkduGAr8e
RJFiKA+qqBxuNS+W2T4bIjt0Uju/cmxfo2QaNvE5zaAYVVqDPZEfYWR5GUHkI4HUYKKZiuYg3VqH
sgEhtSjsKoq8aTBtA1meGkF42WhgLUG7wMxD11SLA0uEE3IBT5KocdWhRmzD92GI5koC78o4hAcG
xNk4tN2LcvpVND2UWKf8IVbVU4jv2EfCo8Z4m5HccNAHtxOQB3QyNgStlB5RKESB1zwnPSyXrM+u
4R9l00IfTcbPhGt7i25pq3Km0ESaUkaeCMl9XYDqIHcNwrR8DzTIjXnjCDMOIgn9YWryboLg3nWF
Xcf6raU194WRRDY6QXCCERKz4pOg3t70KJcY8a7t3gWaYnsUHpIquy6ohuqC/DaCcSPr7JCMoa9A
Z8KpjPamHtt7sDJ+gXcXqGnvtDWxbL3KuM8oNFwGmEHakZR1wKahplWKE66xYJiSXRi3t3obuhLK
qnGDSPKfH2xQf01wJKBeDHLBn2eOaJNoUxmOeJaxoyh1NqE9AYz9fpA1AAkH+69RFgFG1OHqQIvR
f+RuZSjcokWUXM+tVH9L7nYtdf9jxEWokQk4P3JShv5s9GS8kqfZIkQN1E/tKAXETtzwvNVItXbr
X05yEV4UVTnUIOXGgZbO5Qq19i21e6gidpvo5FdiiPvvV3VrvAVQoEFVUSvDCpwnCkFQXt+2Bbth
WewmkoRamso3OFZzort4RC+XdEnhKcs2ynKOvuKUPFX908CVrW2y9gCYYC7PKk4UWf/io8kqMZtp
+i1MOWvVMFeK0GdXeVKAY3Iy/nnXDNr8/hpt8b30SJsUve9Cf35pwvKBDT+//0Brj+blAIsPNKrT
WE5Vgw+U3XNceKUW2Wa0sQtWQpvLWSy/Sh52gsZghPsCSmUiwoniRHZayoJRNIAOKsD5ZhRuUXvn
E/tlM/y1eMuWI2i/xZoGaQ5o5HBb7tlOQkIIgk8DQOL7VfxKwwYCBya/8X9+I7/DhousIWagc6kl
jEC0oNmj204EIJKYj/JdhZ52L0evCY39qNgY9ssEF6Oqf16MqRaWJonhnSYR1HD7B5Yo6HoK6nqD
HPkl91qMs4CXZNahy3sEhENmA7FTs+P7fv83RK625rO46EHu1qiSGjBlC2YCXnWNdu893IWgcKs6
4Bg43E3Autl4Xr5mCIvpLW5+GRJNYSKBuFoM9616Anzn0w6qTTFHTv3apSAIAUbsVXFgjbafeWUN
Q9yC5qo6Ru9x5WvKYxIjiwoJ30gKvtxnv38aGmwhVmOhwXZx2wijLMsUptpBJ8bWjtr+DZYpG7to
a4zFHWNpxdAlEizAButRlLkNFdKNWax/179msbhkGOgRpapgn9K8clJaw+QYCGHf7Btt46b5+or/
uWDGotusauXaDBkWrE/Z/5L2ZT2O40i3f+gKkEStr1ptp+3cKyvrRaisRfu+69d/h9l3OpW0xuyu
AaaBaVSjwqSCwWDEiXPupXw6hMHgpUXwqqX5V4wzAJ+nf23q4lGPjRNYwtxwhBJyRjgaMDI9ep9i
D/M7GABuOCYKCSao9lCpscimoob6WzgBDActRyhUeslNcdZ+NNBdKnxpP0MuGTf+LU9E+3JSnPkd
9DpbBaZRX8w2ocrPKBI6xc/Fm93+NNz13xJPsJVb9dDv8SSTd6InuSEe+/0NL+V4T8+ubQUbpTqg
entSpwBTtb6qB46cFp405OcgHj2IXX5bhsE1Q/WQVPFd3SS3Jum/QFhjL4TkkLfJi1EP+3JQvkKd
6KkGteaEUJ6AMqFtBU8SIFmXq87cLl/EJt5Hquo1AciIQK4DjEiAV5Em4Elg4LXVNL0dpvOvKpc4
n3s7QP7t4BoTIGdjyMisdlR+DQHSh3YzWAAxd+lfv2Y2zYBBxwTwloD2jYmPYY/cOAkI5jR9Ou8M
ERWfDqlwyQYvsjbqNCs7TECMs0FRelFOAMdzquh7gnl4qQP3ge5O0q4vC6fL0PE55iOq+61iqfWX
fvxSjM96Afxm39nXV/3edLxwoNXPYYKgYKRxKEgmhJQOtK1b+jma/+jfQdCLWxfbDIYrW0wwLJZG
iUwZo7BUPKFdbMAsZZfKzbVO+FOfcUYSF0Kd11dIv9u1BbLxce6KrKDztxWyrzAGxiF4NNV/L7b0
+bOykzW51hSTTBKQmxwGR3RT1xAs6aFzo11yiJ5nrorydjD+2ExWv1KeC9IkyZBgQn/ykBftxMRS
W3BWCvd0RL/cBbwhhMu6JrNGJt4FcjCPeoEjMnjEA44b0NrSQszDHNF0T+7bI3q/qaO9/QMGHs5X
ZOdt5K40E8i2YLUg6u81iza2l111gyZFuqekBBBCxf94I4DbZnVI77zzoGrMTdMF0ZKPdZ8AmP0a
gdyxTJ4JwHDXPfQSBfW+rx9WmH0dqnbJsjRJfCqbtq/2lRc5mNsAB0IGON8RlATLoT/K0Ag2zuYx
eAbU9/ovuIRBMb+AuUaWhrQABWN7kXCFO3R7HfIQ7qFkRIWJ+aCB7UDwsWAmpIdNigJYj21Nzccg
BOBSeLi+IN53o3++vpnDWomCFgZyE1LSAgTvou5gTCNnqoVnhonlaLrFRo10xJ/a0A4D1UnJW5XE
vBi9fWV8bBcToyPNXGK0mhPAEFIQgACkduheIGHuCjYQyk9UYVL6JezVn9c3kfeVmHCNTlhfCLEI
p5gXS0KKXNbu/2aBic2kBW+SFCOGiYvwTVCqe22pn6+buCwEfXZtliIBFeRhXKr3zYs1qJjYBBAH
EwMRD5iZc83fVejRk8WbQNo+UhCiICYKjoAxMB9Njfu5EcuUvlrpe0sCsjD1AbI9V5D04MWpzU+1
MsZ8qqoxkqHslsSH4L0VGj+0/tf1bdz09JUB5ks1oo4yqxrEPkDYUJzGZEneO13M8bjt1+LfZiSR
eWGoUbLIo45sJP3dH3qAQVO3BEr3NvFKDM32X8Mn0cmd6H46CXe8p+r1JWKA73PM0A1CgkiGu9fi
faYfRjQcSvf6Lm6vD5AegwDcI12wIAljXwsYskt87Z4SAiSP+SHYoyq/i7zYHlxikxDe0d5Q2Reu
R25muB/G2ZMwdkUPHCQWmOyJh6IGqDFVsGP6gjvZ0bnRrNCub6tT8Ba1Fqoqu+GVs3p6i1ykYqsf
wOwwGSFBBTkD5H+R3UVOfa5eCy90U4hSKq27LC6fSm87Z1nZZO5WiRhTDygFTRxGV8usMrYpJC61
6689Cn/eDDFMIDQeIdDBm0bfPJQr08ylGietjjkjHbdcDRa6Kkb8rHlXw6bTrmzQ37C66GS1XeIw
V7A8CZNcUHDGi7s9ofsCb0qknfSbig/z0Znv+dbFpwQvlQoxAcxAswOWoxCMGC+AhDOFLWSv7XfM
2R9AYB7ejyfZNb+CO/uO3HQ78z69Gx/nY5Zb1RlokPdkIrVyx9zj//vJQeWU07bj/eqXMXeyPADi
IqW4+ls3PXce9G7PLfghAzBFdFSMPHcEh0fML20WYVZGmWDfKpDx1RTE3+gI8BIlp2mfc1t87V4Q
vX6/vyNvTIFfXds8USu7TNwXoimMyrD5Ky2Od5jfeGfEocT1AUiXk4OucXg/tt8dmgEaNxXaiRdM
XXWUQMWkA/FgVMr7HnpEYAlzzRwtwjhMX8ZBt5M4P9VJ/G3UQbBak7kCrSopbPTfeX327Ut29WMY
9wcYVKqSzvxr/brXAEHl0Irm8AXD5jdcnkcaLC69/mPt9DSuTtsEIasUhZbE12+BxEEa1ux+6P7s
QJzdLzndFu7aGEfOiqFo4mEMvCKziz2KaYems8rEqR2oqrqYHap5Funtem15jBd3IvqOuaRhN8u2
thZVc3OtxGQtmqf6mH1P89EV5tappPwAIhafcztshjI6Iq6/izCwHYVmCTHGRgnG6BMPR8iSNbu9
jzwNitUgC6RXItCS/55WiuaHK7PMBVElcxG2GhbdedV+eKo88IXstWN0VrzSaX5x7fGWydwKc9sl
pbwgBQAedKcdKD9J4Ey5JT/RYgHmqJ+DB8K5ebdfmKtFsufEkDCOHUaAaALIjIlLsbVAI/hOZhN8
bTHnhQoeaNobW3zpb+Sb5KQ+cb7u5tFZ/QL26OQCWOX0nEbIYk+gdUMlAgDV+GdqN5vxeGWNOTtq
EWbhmOFajGRraRxRs4hsaRD2g3aQFWae6AUYBrTawf7DQuLKNnOKpmHJSQu4ot8nmKAmgmGJ3XxK
g6JF9d94mCrjaFTJcaxkTj9zu5a3sszcBpSqCacXl/LkaTNKa+FhsNRTeyTP/FkmsplNGjKqotDK
ECUWNA5dZ0UbFiyTjJhxDtVzMigemER2aTifzam5LeL5aKjDecqVg7QseOMFgK1guovU5zmW7+Qi
+rqMobQbW+LHKQbx44VYRVl5eQVwbFigXgesoKPJYekIMnas0Q5aKo2ujvLdWFVushS7agaegmJJ
oY8dQvBPVBtfqfXnBSiRgE7Jc/yYt2zGs6TcHI1WwPGl75PJGfYVbhzUiwW7x9DzXvHmGJkO1b5I
XHBxvHHM0094EaJXu844l5ZPTQx+QmQ3vwmGMvGUpYxic2KZ58pFJw8z7DcErbzKNh301a5b562d
8a9O6DHhoQ/0AUFL5B0kfQUfypi8m2Azq4GsNzIMYKNMVq9CJMBkV8t7crlA99amorTxaUBK2/5s
QVfEfRltGTRFSJhg4gDSSixeL82kWSJREb+/jBaAkSGvHu9AWLErj4rXZT8hhMgpHdGIy37ItUkm
IpPeiIxAKNG4qV5F6TgvnDyN9/cz8TbQhlGYCpSm1K4G7Ar9zfz+ujdsXWTrFTAnQTQTVU8jqBNX
HYBY42ATGUQFnHtjcxlElAgokBUdah6fMy4lyxSobnQI5Hlltx0eOTqvQUD/iosvoUAzRjMNDeN7
zKsUvARin81I6oYRHX5E6RBJbZ4/LLgnzKxwru/a5vsE9Kl/m6MX5SqHbEmBgdMYV5N86hzjkHke
2vBIWgdXsl9lh0+7vr0+/R0gSswLUI1aK2rYRNhCE22mKdgN9W2g5TswfGO45Mf11W2FJ0ghgxcQ
L0PIFjN7SSDcIEOQKfGlPnPbeLZCUDsWoDYIBZBv5PdCytNi3XyPrE0y+ylB/7IfItB1g5MC4l2F
o5QeuAUUUBUD3ndQfyrF7voiN197a5NMCicvwZCgrkhTxuBb9tTsMRrmg1EEYw+jN32B5NxD4saO
Sjjxd/OCN8FLThQd6m+EvXPTKp1kbQwzxKn6rENwTroHQYMt70Juc3vz+bG2xRzvcJH6MqpTIBdA
2FQ42S0wnXT2DcB1q4Js6sw7GJtHnQ6Di3gAoN3C7GpVGXXUlqDrbF1Q6P0C2aJnup2LgRwN6JTQ
aQ8t58Gz6a0ri/QXrY6iBKXgyTAwuISX+6ukjocMDL0BiCzVMT/TwUykMw3vG/KWyQRmA7JvAXCY
KfJ/WieQVXAi6niyoorvlB70xPobHlDhfYz1IsStFsp8y6yss4ZUAu1t01p0etDeu9vZgXeTbkIz
UPD++yOy8TpJoqCnW6pKDkiDgDN6pAkKJsBOya0Bqt78LnHnPcYHncXt/AmiDPwhCLqcy+UCnKZh
aBmaV0xIgEIYuG1rgCLiMrTKtHJy8/ecvvYhr2S8HQkoxO//W2J8FrK+ZqZGS+pneNVkd+QI9e5f
JjAo4Z3gA31ihz/+gCQUL1aTCnnKuLEAsqNp2sptoUqaJjkQ/74GKqc5+jILGCJcnq4Hue2z8bcR
do5Ek5ZO0XsAl+IWpGGhdsrbyTcGgDIF01UT0RFnwblucvNkvGvIYTflC9U10qCSVQC66tctCtB9
7oZV5l03sR1BVzbosld7VzWT1ILpKcWkU7cv70OXUnFKbn8rcMXlt5eDexCDvCaELhjfAHg9nesK
aKmkjrysbJw556xmMwMzcc9C6gR3LqtoLVSYcwgSEFThexzETnsUTNUX05B3321mEB92WEHrqZvr
dBBQQ+8cyYOs25mg+AXcxil7C4+j01gTsG2uuf/XUo94WIqiTCeS6VOAheR0jQREkolgEkaaZ+TJ
Q6RGjxyHuFzbZxtMaCzLNJp7FYepVL4ukGA+yC4VMBTAol5O5/g4YMDDoy+qmCtkuBE9PttmgmVV
llKQhcjMwC+MbMWfbfqSTH3dlSJbfOxcxUtcQbACl7Poy8P92TBzCtJgUOqcQqri7xPm2ms7PGTO
cNcC/gPcgV3j0ZO+ZvdUmJ3jS+/f7HNs/myaCV5iGapCEKI8H6aYWkGZQAzIQ2/0+7rEXHk+OSA6
ORRa96jFHSTTQxekVy+mBpCHNuOdq9lTJYAQK3DNDniPVAAR1dxP4DBVXwQNfG35qL3JChC7+vLC
2bXLa+XTT2chPpgxB2/yiPgUHfVHIF/6M6L9M4jWijfN6R3Jjhpw21YnMMRdt3x5zj8bZrLquEuq
umpR5U5l9WvcT6kVacMpb0DzeN0Qxy8Ic3GOTdNGUwa/iNTwNVIIqBXm5ibta2ipmLYkKF4WV1+u
2+QtjgmTrSm2odahjtSKflwASTQke2PgRMqNbPbzFtJgvYr7i1kJmUa54EEMbdiqJ+0MpwmRrite
8MKvjl3G/s/m6KJX5gLoFMhdiMic0wKk/NzhWfkn26aCekMx8KgzmW0rjWxMTVKh1pcJ7gz6O0lO
f0XLyAOfbDu9CS2UdylcVh0oXMq5Exr4Xt9luJRlK5Re21AGz2jDi0r0J1+Ghg9T9KesNi0Z46WS
zALIyACDYEEfv+hVCo68oT2IjQm2BxMT8kaa3xqz3NuYhZosWTC+FbH5E50ZnqT4Rs2cfsOPn8NE
Zy2R9GEB5zLQboY/nzMPdN6HahcfNAdcbwfFIY1FoTdI2YEwNonFu/62nRbXHyX7MqBVwHzjpAvU
xNCUALPh7ReAwrzUbty/gGDxH6QrWO7KGHNCaiVHo7fBe69Kh9ZqhNyrjeTputNuOtPKBnMsRHls
DPhT7MtSfCtmZD8n1R2qqY8ojj9cN7UZyiDorYCbW5Y0tqoDimQSzYuAE9ic9RJ65cpe7h9KEJ/W
CGXK3DnX7W2GsZU9JnTmcdOOehfFfpDLlqo8KNLvpeWNMV8qQtGMaGWF8QghRba5RJimSPr5WyWr
Rz0TUQZf3ECq3EUJ7KmenEoL7xVM/UT94iX9sA871Y5TESfqkQj5roh/l+L4eH35/8VXP/abcZ8C
/OFC0gFmhdHG3xXalcuL8hQ/qbb2glk7+7q1bT/6MMb4UWJqfQX1ntRfCnCa97uplkEAi8HM/O26
IXkzPUTZEZhwzImAcPBzTNIhwCVhtpPSVhPP9EDyEYEE9awO1rKHXEJ5AnDaw/bfQKDODm4Ff9yH
d8SNZRuzju64Szk/aDtn/PhBLIinwh2dTPRtO9qgUZU8cH0MDoab3dBVnOTL6GDaPAAN845Xlacf
8CI607MEvgrgl9jZPPDkLaU5om6RiS+B8Gtu/72OOHXulQUmK20jfdJjSaXhTre6p9ydMFQGPi4H
3bqb2AFBixByTu1GNfazTeb7jkMuoa2EvAC8xKXqUVGEBrMi7xACjJcFj4KPcuKvPwvtH2tlp/Z6
uVPkEPhRajd6Cndgo/DrH/NX2toHLMa/7sabXryyxiSQBSi65yTAKse8ftDH/lmupR1U2/fJ1AOu
QUbO+dyOBiuDTDTU9GwAWznqIlREOAL4UXrrdqOnec03/s21GXoJZD8gvAGkNotF6gIyVpmIaCDU
6p4kuh9F1TkwVM4cygaUjPrKhx0mP5HyNOwHQaJHD6+mL8Hv9osaW9C02KWCRYkqxeMEFKvVnHhT
ZBsjkJ9NM7nIbIYTyK1xu4S/Rxu05BIO/CRaGkFBdvqNI9/4Y8eHF9HPdHnmP1bMnMhFrfpSLFAt
ad3uCEpx6JqEp44+iF35heek25fban+Zswh+MkOpOiTN4IEcQbD0JACkELrgFYh+z3eBp98PbnPG
+LEbP0o82NjmlfJhnGUCBN2pPuqgyvLnzNF8BSBBgIlaNB4NZ7Ln0gp+VGdg6Tzup6VX9sUeK0Sl
JIcSUdiWiRCWUjXWWYY9Fm3QtWdu4tGiVAHxPDu7z3xeYrvtTCuLzOHUwYDZQVUk8LJ9cUeljKfA
OHRW7zRnzHb5gt4cYi7F0Ob+rozSbVgl92DcbcNGzOHBYOgdqun3MHUPaqmZtq6OX66Hu+1LcmWM
SUaIYeZgm0B0pYyyqHe7ACsngm04aO0+qHYNOqpT+WKceTNkG80onNOVYSYxEVUB8maGTmfVwDpg
x4fJSu3F1yzE9QNqFpwm72bkW5ljIhKQGboJnmZUM6vYkRowJgXPBpfNZjuar8ww0acF3bhIFlyP
tDNj4u1Mx1PmH5CJ3rU3AmdN9JRfOw9MzNFnyJOEgopvJ4igzwidGGxBZqHYU1CBwD2xDUF2mpwn
07n5XlitkQk+jZyo4AqDyxhJ58yZ7FTLHoCAvL/HmJWlVVz1bc65ZwvsMdhvY1WCqzRgiKKqrvG9
+VC5VI6pOGUnXsbxXru53FeIMkHuSwUrFbNALRKQXUWw17rhw/TUnmLFSr9Vd8Nx9FsM/KR2eJwO
uhvvFUQ8yQ7tEkXx/CZ4AH9gdCo9Yb88j288Tq4NFzYJfhTtvkOqhU0rta6plCRAx3goSqubj7Xy
aykfrseDDbSyhJY7Ae0VFJ31Cym+DLJI0WDiZqHiM5qdeECs3oL3x0m86mZBD1UE/J5SXmpH6QY7
5KSgXAN+xzfs4jl/k/1x19jCXvp5/XdtxMRPP4sJU2YtLpgmSxNfSL513WPcAJ8sHo0o4mS5G+mf
CSVpCZ1VDLpfNIxC8J5NJb1Y5ag96eER0lxWWb7hIN0TTbGuL2orBq6tsY6tAR4ayDqq2uIh+klJ
U+kwmerrB+JiE6Fvdt3e5iZ+LE5lctsk6SeSq0iNJIiGtMvTUv4yzAeJN0ekbJzXT8tibs0a3ABG
ECFBGGZA1RQt9GqSH/pZvjUDUlm9UvhCU7lKFt6oceaAyv73UBWQhw52YyG9tEm5n8PqDhoXuwHy
FlaGgWrJSNBg0CATAliTAF7FVH4KpOkwJMZer+JbQdeP3aJ60bIc27rfNa3q9ikwZxr5mSLkT8S8
MaTOT4X6Zu7nHQAZjpiLLyR+R+ruru/0RhsZx2i11cwdLgpGFscV0kEasvoznhBoI1cP4o7sOZa2
bnATtxco5TRdki6aZ30qVXmzBOhxZr8DsM6OovkAuRXJMufeq5LBzkDFaKa91QsveRCe9A6t3i40
oV6EZ9tSfQurBXpEqhUJ7eTUjaRaJHxFP+kIbqubsAD2EzIwkixY0ZyDbgLkoSnOXTgsjmgKtixC
k0CoLYwP+lBmtRIpPBSkdzRQaNX64CpG5FQmaMLAqJrIX6s6vZO0NwncJxCMfYDgwamb1EfIR+4X
UXKaRYHERuxEGK4xEkuef+RDagd64SxtawsqsXsBSttGdDvGsi9PkEnQRj/ooTSs3ZN5+BlLP5eu
+h0a8PAMAkUmoLNL56Bk57WSaQ8BHo09RsaLwxKCJt4swaTYgF9jJ/RPVCynrwdUfxQ3kE2rXEoL
I1ZWnM4vo4nWiwkO0pt2mtxETx+K6lcxB25mPkZ44BedaqXAj4Fs1QpC3ZXB7dUl094g/V6IoHaX
j1YWfWmk23b8VlQEg5zt91xOrW4qwK4J1laOX1zeFjJo9aC8J5qigb47c4kZTTeBQFvUvcHDFR3Z
mLG+oVdXhiaQPToZwvTIhU/QMPz55qRGNYlohiGDYo9Jf9IuRassiSG4YHxfevSbwtm9vq5tC4AU
yYaq0Xbu5+RYxofN6ikKvDAI78FweiNmz/+bBSZTxLvKwDEBS5AxPo8xVLJ63hTzZRzGLhngVgR2
BwglVgEz6QCy1zRQqdcpsEEVaKhQpttVYdtYKoEo2fX1bDTyoT0LtU1oboIcXmXzhqSjE9uL9s7c
Xu3TmxCTLxWkf/aY9fW5OA96iTAuoIG8hMItJAnzNswlM4JnWczL0PT6Q7Gfz8uOotcle0SGxLO1
0SHFysDFY6Lgj8k0Fv0aKC0oGTqoQUNV3FdEaISpva3GoPMUoXGiJHt8Sg+R2DOk/gQOw/0SQX5F
qv1uks9mloGHEHyfCf7jLDFLqwLNnoWgbseUd6+GjoNRRl/1MP1VlCon0doqp4EBG2k0MA84LOz5
VGcIKgcNXgr0hsgf0p2m2boI8Fjqp/v+KRxuim/zjpfbXpLoElxMH2ZZgALQFw3m15G8i4cB45Q1
2r/fhp3xE6ybYCnHhwpt+UW/ExzD1THscAeJGx6WbIMM5vNvYFwkD0Myg+tQ9Wq32LdnxKbWzp/r
byVEypFQYsax3pPn9FEVrPJWRXbJx0ts35qrfWByFDNQU3lRZ/Rvj8hRNB9Sfz/b1OpLO/cpfFpr
94aXOsIrt4pxGcE+r55JDSY5KjIBCnl+Bmh45kW3orCD7t1gGxS95yvdWX/ldQE2vI0q7coELPEG
8MFs2BzEcBKj1qAFY9HGXLydohq2HIed4tSIAzNe/LEXF1xWiMvFfrbLBFOZVHI9513m50PyfTEA
Oa2Ce05849lgLh1FbBQU/BABRlvAu7sDLTNwgg/QLfqqeLk33vAEvXkGmXd3WgFq0wxoLAzNYIno
tPYiJzrwLDCXd9llXddPneqNqnpKE+BWE+Jc37bLl86nL8NCNBRSFRmZCrx0QvW+1voDtAW8vCQu
MMinps6+Xje3AXf8bI859NWolI3UoVihjiRHmglKlL5cHAycPbWkGqy0GfFH4wmA3r2cKA+laFgL
SY5zDij28rOvwEIeKvIumqpfsjD9/n9ZJtaLmeNvLHrVTwokOJVuSYnJuz83MylQ6pkyfgyY9ZiU
owL7rACMguHNvuY38032lWrUm1AAElzco8AxC2f+OPaGVU1UMYUEfkcRLW1mv5rI1ERohhpesfyU
G+TNXt/9uv5NNl4puD9VA8K8MpTpNfYOMoOoCfpMMr1A7b5DLAywBS3+3i/9y4hJIrDe66XdkbKy
ulwVLXniTSBvJEJYBAajID5rqCKbLhLA41OzAaOqkIo30BjtrbaOX8dZDR2wBDe8Rxk9NRepycoc
c27BOArSqnQofA18FneIFrfpLrkNXo0jFB3ccK9ZXYR2luSKO/1u/vdHmuJrNVUWdQklbMaL0iXO
Z6gtYq9FweraABKUvPGMjeojvqdhqnQ0w5QxEMQkx9IgV0KfmB7R9hC7sNQjVHpcWduTA+U057Uh
NqIUtCNlE91eqKETtuMrF2kgS0IeeBI8BWSawXnpFZF3/Oh9ePHVTI3ADFwUrLGfFzUsRih2SW56
0ZEOu/4BIe62RXRucVHjY7FdMqXEWCI0kU1PO1GLMcCGf1PwRvM/4CTZyEZkTQIyGnTnhgEidObD
RbU4R1UZg3T9VH7pDwviS+GUtQUFE5qMiI7xBiQ4Xzxm4xL4ZJfJgiZ5HA15NiN/wOzJXnbnyRaR
AT1re92NvuuH5ZQc6tfuRAWlLE7woX83+13Xa6ZfYdXm0CdSzEYPDTDKIjcOTu0bTt+6FCSLaApm
Qv+6wS1vXdujf76yZ5T60Os13nUTBYFLmZ21PI7BrXgmoXaI6ikmpS/UgVSjUtKhg3paH412kxEn
hn7zOCGtDv61UBuBx6xMMYlVEiUQiZ0hda8p5o8kyNDeNJJnxSDe9V3bipmQOlIwRmOA0vi9Q7ba
NUgaS4j98MxQ0kark0HMmQgm9EH7zFNA51612W0eprdFXf/J94JglmRSsxfSEHoyVKQYJ93rDRG6
ndGzGvDSrK20WMMg439ssAVYEkpm3VYQOxC/idKh2hOn9EtADN4GuwMXxfhTeq5Q2b6+pZuHbmWU
OexZ1Pdt3uMBUDV48UNGHCiKLD5EM8h0zO6XLlccuYCtVGK9SuaUmybAqpDfjv2YlN8laBk1qulq
ff50fV2bhYa1HeZEa/rQZFIFn6RP/78G1/M99Ab8f8BytxWj17aY05yNmREvDWxFR6iG2F29A8eX
SzH2kKzGZDW3+7wZPlZfjbm/x4DIcVWDJT0gqZvGo6OjHHh9A3mOwZzppa7bmqDR5ZUdmBUCAMK6
wMdAklsah3rk5bWbwQpzvJKKZzDucfprVid7lpO0E/UFirFL7aYdCGKj6asxkkOcQe/2+so2Oh0I
VytjTOqVKXWbgl4bgn4WffYm6FW6hkPvtqhwZCgIWX90ylYWmScUhriWqR1C3StI/bpM5WGRELvk
SnpJ09rDCAUPZkyXcHGf0WFO0FXpmFllHASi26kw953umTNEWUCl6SxQxiJZAirjCQVwFfLuctoJ
nAD9X7b2wy7jNYMc5WFdi5S+X0KjxS88vOrBF2GUVgPioHs+J+Fm3U1aLZVxnRxX6QThxAJjGNle
2KXn+TsK/A4wNrrd3OCfyoVMvOrPx+hgOv3BPNZvwr5+kztugWEztq1+CuNYk9B2dbNAJwmUbk9a
GL9Cuu2xVSSX48Cb2crKDuNOxiKQWhnxCJRPUL9sneVGAfbO1v3C7VUM6fFqm5vh5sMeC15szbrH
7QQFAejF22YPMcGS0w3k+KvOXENpNPbmIODx1U+yjYaRpQTRbkoPUzBYhM5sRK3D2cTNkGNC/Qhd
dVzrOuM3crI0Y9Ih5AwesLf7qLJiDe184aF91cFUPE377nTgU3Bt7SVVa5Roe8y44N9A1UHsaF/b
J4pgQ6R8Vv8ovq1NMIdwMbNqVmLD9CD8nH6n2Tsla9ONF+gQesqu30XBjrOZm6uSUBgw0UYAbTnj
kXo9gQyVBKByQklvdkEl9hIeKBzKsIByoy15Xq9xKxeU8awEyh7mLsgmisbU0zroCj/SpTMw3Eed
DIsXpARthCLYoZ76lIFA+xZaVRxf3Uwt1qaZ/RWEKBCMtja9d/XZv7S6JBCW/bMextZhR7UUSAu4
qnoxX52PQdEsQ0yfnP9JZP4FAw89aOzFQSQZjAogHrhUpQqgAJbHkkBTmWKvgu9nOdO0Sdvxh202
AG2AxK9s0ZWvLv3JnHMt6mBLepSXPVrfAO4psx+680+6wko+5R5v0nmzLEEAKlHRhTKxTuZmVMS5
EcxBF94XmN78RWhEeV/+yRK3kqi1McZTArnUBrIgT8NbzDLznRq8xcqPoC4dVfhx/QhuncC1KSac
BQYF8mtG7tfhsgOHiE+07vt1E5urQWlMoiwGSKCYlFqQjUrMMB/lh+C9ksQjweUmekP8lKbcB/lW
So36g4IOoULZZJjltHqTL6WkF/4Cmmw8ghzwCoDHoGusBXCUyOVlaJvOqIgqxk7wCIPrMwaFRuiq
EbpbvtqACXxypsfazu2RnAdU4YgdGACR/kkVALrjogbyeg1DPIwvArkwZTXCphejUQ81UEl7vP7F
tu64tQHG/1oIcOVV1xZ+kIGGFe/yQeqsqIQorVZ6101tlo2g1Kdj4Azd1gu1dkGK8qU2MSQ0gNZ8
Mg6lndpaDOhmtCvcygYg9qs+7gXnT+ocKqBoRFOht3mhOD6VkD8Tuj72STA4aiZ4INuwVUivWrWa
8fLqzVXqpoihOg1Zg8hq0hdTKYt5hf41TXBV/QHEE/tiB+x66faZTXWxKHNnMnN72Vvne22Y/vkq
WDZK12tpBXlppBQ7sQFX8JLx5ki3beiE6ijAJVmsYTN3RtEXKMHnaX3U2/JtboeX626y5ZEAt/7H
xAVeW0vrMVQj7F/62CJ9BaJFgZ5c0nYcf9zKxVG+RDMeeo5Q9GQykgnaa8WsqpEfjePTFGdf0qAH
1ky8vb6ezftkZYddUBtrSTvWSAbMnXwYATEAVd0hBymftuMn4pvvq7U1Jk82yk6tk6L7H+rPW5m5
gQEqlNx0EVB+xmILyoeBRAFtOIHN0p4e58mlRVJwOqFfjJBsGmfNUjzIwfH5sbe8xaRqrChDKxrk
fj47fT71eS6QLPdH8qqmpmu0UPjob5qKc7Nt7quJgrdiGoj9gNp+NlSr8gwBP4zlJnusw6597U56
UJzgcXZQNN0FvHoH/fvYNGttj3kpplD5xqgNUp+mAOmrfBvr53C6EcNvM1QDrnsozxSzh4AWJIMo
1NBBnx4XTbfSoLYL0Dtl+IIFRsWvW9s8D5Q1AxVn9H8uOyRVIZuxDtRVNIhfINm8nxvNMRv5EXqZ
d6glvQH9B4X01EvbDgpxXfla50rFK/FcUqKCZGX1K5j9BTHEvIwVZpL1x+FIdg34fBcb0qPcK3xz
d1eGmN0N9VwQMtoZbSLV1qNvJHZJ/rMUa1tfeINM9KhdOM2HLXb4rCZSCGrqP8vNt/IvXAEAzhE0
1C7aTtAMNE2UjAxPj1AkA879R4r3nGIRHckQpUjkoUI26zhrizQWrC44eRHDZZKTwCNDcmqjvd7q
Thbta0iDmmlnm1JyswTJz6b4lQ0N/hWd+KSk1UkrBS46rgtblc9L+Q1UlV1wzAYMzganMAfjCcSc
MonXi9gYK6Mu9rFDTMgYx4ykmYzAKOwoYkd5zr5mCB6Kmx4MJ5tBKik6RWXzs8b/csQ+LDPOXUj6
XJQZvk0H+W2wVosndFbtvsbAZfaHndX1QhkXH8ZWEWTMGnmCicHk4G7seWrqW3kHZglQlaVClRep
Y76YHZj80I4GBsSOa4BXq931sLR5TFcWmOwphJJdG8UYyc/j3RIqVgS9hbFE8aDOrSb6ct3YxnJ0
yNIh7ZAAcsJr4rMnh0Ycx3oaAgMkgDq9uanK3//SAFQ2sVN/Cy4zR2XMlW4xKgIU8ZBZ/dzaENri
xPGLNVAT6P6KgAhIeBExHx2QMD0XE+xQFT2Am9XSFE4f6LKKAguaCngAShqgiGTxAY1RRYDaTMgE
D8rhr4c4TZsqDLHx6pf0x34KnNQUJih0nBkRiGDmqFZ6PiLIDbo3q9NtnymzO5qKYbWd/AS8iwpB
jDazI0xgWUTscl619iITZawzx7XWAlSlUBn3ge0Dy/zsprv0QGdWaGW+sQDvA9Iu4lM3Uy9gVw3M
NaCmAKOigsR8whJyaUvWZwXoDpUDbSZWL8UuuKOyXelT4ca35Yt4zyvLXQYnrBauCbt4DAIkwbxp
FxX6QOMCDXX6QMp3iTdPPh1SDKBNAYpfLqnjlqOu7TFnoR6hPa6VaHPTpHSewEdkh79qh/Ir1r0F
SVVtceYdz6Mu34HMMhmXmktx0nUomHv/R9p1LceNK9EvYhWYyVeSQ86McrBs6YXlIIM556+/B/J6
RUHcga1bpbepUhNAd6PR4ZzRdFkbo+ZSEoD1BI9eTQEWk8VYOczgD7z/uyiAk8ypU44n7jzV8kcK
m++85osoNGT/QzLNgoT1lWxXZdpFqGe0xnDMCLqSZcDR9lS9TsfwHgShooQI+/Z3Krvim+bcNEAW
wzqWML9Xp/uJ0rsW7e5oCwHXuuUCeNcFkrEgUtxUnxUfLpeDjMKlkOuuC/2lnW8kNbqRM4wxn3bX
W+5nxSf8MqK02sZOU0uaR6Ppqxrwl9M6Bo3qdKPMy5fMBPTVTOw7q1d9S6keTwt+31LADnC1Om4/
QS2spdSCZAUt1vnl+FXblQEmBg8ZECeKWwUz76KG6k2dQdkRhVwCJGi+X2nUDLkf5dH29cpAQ0E7
nmVVe2Y2ykMHSwkLAXj6e7gftkQdIyXo88cgA5+QMYvEqM0Q10gke53XA2bnKTuQXeVjEmhfU8xE
Aqxy8mLwifugjDmKy/9b/n39BdwmS8jcd0PS2D56+jCfp7ptey+3mXf6LEVSOL8KJNAWNEcW6vHV
d6n4ItnXkyhbuGkLqFKDtdnGxCFfEYtHgOolHUpT1qI/5XpyIQ9UNK+/uYyVDM57GaqV6pPaIyOZ
OoiRs6PqtwGbtlZU0BmFjpR73QUe3AIT1DdtEFGGiWoRuhb41qE8JuNUGsgna2ijYyjooQfam+XS
bC/L+ilSTGeWMUyKQpl+ncp+7y/7NkHy0g6Qx7kjt8pFv0sBiKOdUU99lA/RJ3IbPZffKm/53nyi
vn1PnszCJVUgj85yZWLc6FbVXRtPj0N20e7LfXKwrzP8Zwy7fD6tGpvnBqQbEwCZ6Erkwxs1tmY9
bHEXlWDXWoC8JWzmtDateiWCO7a2ofkIqIU4AA3C9M2u1NkP886326XeD1OFxxpA3tWqcjCcmnuy
WWOCXzIw3wKCRFcvKhpIVdLu7MxQHE0i3WFshsGh6aJ+BZICNnFpDRdN5pk3VchNLAVVHCWOjRsr
19WdptjVo1XjB61JFhRSyJepbc+JQr18ylq3H8IrZVHA/NXprTNR8Ew2zT7vy/N2mm+LFLQZSUwv
pbhSnCzGQ7GR+2Dpoqdcm9FjWH+f1ORz30eY3Yv9TtL2JXCuJiW7WsoRQLTk3qhwD5nl7ZyT+3Ls
3aKUbynwSJ12lNErbAVJaFzYPTAfZ33GE2Zs/KQFIW9t3sppvquV+XLsQQw5jtSpx/4GsJmNa07a
BUaoP/fZ+Ggn1XHAGAhecaUHcMuzoQeSTjv2/qBFj7WRhk5cxPen9WYzBEeYD5Z50wTjncqdKjht
zV6T4blYj5R+vpwZ52zqpr8S11e2dJQFhvrLffQO7EUli42RD7zuYZ5Xkj1jtqlKf5xez5ZvWcvg
QkFNllTaKg3qiXJ/bpLybmpNdykTUcp3K7Bey2HGsrrPiRRGVFbRLMoYb4b7VHfiG3D8xO7c7FEr
2lVBctFMQXwnjDpZwMXHR2vJ3IH1eo8j63Bg/2RlrGcZ0++th6wM8Rhuschvbsa5a4ncIyIapVwr
9CxEaydQlppHpBwm8GVjok1HN3ezazGYxYiUxNfq5ktiJZrPrE+RFJZqZP4KdAFfiwKgcf4rsy6W
pggU9MVWVofaGZjtnYcKcQtyOIHqD+hZP6h3bECJUXbmbuzqN6xOzEA0wtRnOe/K/IOc95arXS+b
i0gBpoWWBanMg97MPC2+60zFHat7Qi/jQtTkJ9xjLsK3JxtzizKmEF6onW8ZqSC4q4MIA7lkrx9O
2+f7FB9itfXS2Bms9thYmqpRw9HyYyRGSGbGrpSU54ieip1hN5+XfrosJ1I7TaJ9GnrZl1qyr+f0
YJE4dEhWgqVdMW/iJQQbdJcAoWUaZiCxl7o7kmE4EFIDi0KOvwEZbGcnYewaZSLAnn9fKeDWwMVh
uEtmDHHC+HEsi28izJw+lyMyowZQJYfbKhAF1O8TjZxEzq3ZxihHlpFLGJcDFaKbeXJ2MZR7BrIf
UacHFGruKch24nV0UEX4iNsaAmpPYFVj0PkdztGCoZwuRXrQH286rzkUgLPMPqOlzkdRV1jkFErj
lH8q5BHUiIjmJ3gbJovG181u2lln4KTwkOA9rZGbnny1OE79x1FLi0WBP02NM+CwVpFf2NemIew1
27yZVnI4xe/REWnmDUYbGBJPbbrU9hhg9ISW01JzCxsEi2hHLGpHhGwkEsxpa5vpeVuWaI4kVelW
8eC2le5YrbE7vY/b18RqgZyOxmkX1kOWoupTXHXtTV8eS7Kz9N6R0idtuWlGTFPRczn9Es8XaBvJ
9QdpvpgWS/Caf9/FwV6DqziVu65GabTJCMgaP6sPDO5NccHjBSgThPZJeW0Hy4W4SLkZRq2EvjxR
V27N1MslojO0iGAmr8p9lmuzztVjnWPiU9jAtBUDmDbaDzBdhRYEPrucKNoc0Q7Zf8aMyugMrfQh
wZ00ubpxpoL/ldBHwekyq+PDjrVIzipnu2sBho8F2vviwG7i0mVtYSq66cWD9Fs2uRbG2SSdLYrw
H1HcQm/TkTiVXjna9ENTBQnoTdMAJIWms0G4d0izHTCH8r7TbX+yj/pyZoHhrBZEiltLAezmvyK4
fYtmXc1HeUBxkJTekiFctMfdFH+Z8EY8fUSixXCbNnRAcCgwLuqn8d5UGg8tZwlgiU4L2b77Vuvh
3NjUT204NWh+YfysDCitB3jjbgnKA4rkti9u7t605/UOcv5LyhaaoiEFqTNEZUhiA+8F5KRzsmt9
ZHgBgA/PmQWRJljpZgy2WijnzlRjDC0waiKpnF3rebdrq7OG3LMxYRtIvIJdFWkJ95yQR0UyOvTM
IIOt+spz/0nKHfpJvWzAI5D7yGAhoQBmg4PwNbEpmAGRY0KMoIOKc5ZqRQZlqlLmSbTIDQNwaE4O
wShqBdSB7Gv8g4X1JPInQKm6gkVveTHwD/+WzbeUS308zjRBcG/vWfWHuZRf2By/GjGFa91yYWt5
XE1OyiY1lXK8P7WgO7SpN+zVi8kFDd6R8SyPoncTe4jxHnMtjrN8jFXZvRkrcVCoPyiS2XaMJLZ2
lmm647W5EIKXndQpcZz5J8TqCrRlYzytkKadUZPKMWr5DHyl9/pIc3fQy+tUt84jw3y09e6T2Y7X
oPXNHSPJf1qlETmFlh3rePw0WNlxjpRzvG8FMcL2lrwmGzg1b6R+SKKGWj7K/L3bLeW9XIG+dMgC
RUOxXu/zM6nVRPnGzXPXTAMDP6xaz7eBYaJOVpbsn+7pv2333TyGV2H8i1WWZK1PJLZEDNK7RMEM
+WzaqQNOrq9Jnl/pi3GOOcWrTO0mwQUgEs3pd6WFmpYz/aZD5bXm4FjZdTd/062r2D6r9C/yKHyX
bJrwarWcjkt2Z7d6hao9Uus702fEtPQ5djHX5INO45P8KHAZoiVySj5ibJ8MefvyQu+8MAgfsi/s
SaKB+SUBUks3H9iokeqO3Z90XYiWy11+wA0hJENIhsZxRli3Gv1GTgCpbOGQ3+advtpf7u4Lzcbs
ezmNA1tDVjkKA7nJruMwFtx1//Hm+tdEXmL7VfhqWJJZRTXSx/WMTpZ4Pyi7yAcqsXycvf5KTGzI
Nuqds1qti3MEaZXoktxgmmi2K4eUF1UueNWJBHBZsklGnp+GCFOa9ksh38bgTxSo4lYN1lotganq
assUQHJSGiNZ9Ov2+j0l8dFweCWKf1zghqadYSZ5UA5lMM7Ac84B0pQqnq2Y96eXtZ2feV0W/7Sw
ENwpYYheVksivQM0BdiSXfuY2T0HrTza+IoaYGqA46XLWV6Mjt6Rs6qqrtrFuKTq8mOZpoehsoLO
zianWtonTJDiTVsM9yiNtV7bmN5iUs8kERoey849/fnbweLq8zmHlKeVhLEx1qp6Y4C22GXE0RIw
5uoe5XjiLRd/AFqwqQk6RknQ965i1pJTZilO1YQkMJ5/3n4Ma7s4yw94+2lCLP9tU11J4zTbHDt9
jmZETW0Xe0VjOXP6WUuf8w7s2CZaz+lDaxUum/zSiYN3lEDvN6/wlXhO7aeJUDtKYbky+VmM4Oe4
UNCG12efWgtsj0YgOE92Xu8cxas4izV5rqwMtAVVV5l4WMzxUDqZWu4xApACPb0+kIXs2kU7otjc
gOi+/W4NXeg0aXbWNiS7FXyI4JD5HugulAbSomz6sYGvzYtmtWxOjYuYZklq0zywnqzG6W+SO7S0
BMZVPzjJHvhj18JgnCnpqY3mbtYaUJY0bJha7cC6jpcWEt6gx3ZBSsJwxpHlRpZzl0+++JITqbTF
nPnqkOcx6sAbjmuVjY0QA0X77Ow1MB9EFAebl+pqc7lLFW0EfVmXaKC3pfRAm/O8C9SqPZxWmM1I
ZSWEez7SLo5B3RuiyC1FmI9SDQcx6Hlk926j5k49D541Gle5XpTeacGbqSjgMf92Ry913NVuon8f
MKDoNkG7h5Y59ll4GDCUUl2OBzb3eVqYwBtYnDPSpoWacYlO7zwyYZlof0JbmDO2wE0vyM4wJ+q0
qSIQuu3kVyvkfFC0hGWD+6fAOFFx3sQO/ADcPNJf8ANfiF+CiVn0mBPpKI9TqEzSGKKOiww8yBQi
tzr0AN62XUCN20EXUE/7Px2OzUXzEeQtXQZH+5EJU4H125y/AexkUhhpC6+e93fWpB403bjV0kRx
gInzKMf17rTeiORx3iZbEnOsVOhopf1oMrIvJdzN6l6Rx+/K8v20LOHRce6lnsHEFmWw93Y3eWMZ
sHmt7sjmtJAE/2B33soAbc6/VMWi1XMBV9ofreB30dIMGOKoSC3Zp5/w2jbnZaooQ2m/QXNX3Ua9
kypR5Q0RSQWnJZLCTnPlUcZRna2csqAK0DC9FqMZX3RGguvV5hyJ3qNAYRR42AFS2zjaZ6ybHfPU
dsBwwkQkmuwATu0a5z8UPe5tq0KMa2oYMsZweh5eRNRwT+vdaR3HmPrbXYv6vGjrFG1OgyKB8Kld
XE0bQYASlZ9Haag9LSNpcFrkf6g6eCMAToYb4CV7uzopOVSUhBa4Sd9m6RnmTSxM4G2rxaswzq4W
edCpQVW07JuJn1L1R28DiEmwIuYJ3p/VqxDOmBodoOCLokkv/Sm/ZuvCPRsNZ0lCcQ+AcAc5i1Ka
ErXHIcJ0nexB/5xfgxUU4Oz+fAAOnydY37biv66Ps60IlKBSocG2fmEULWcyRulkVwbE2f8tizOy
BlO7hTEwOw60I3p99r9liSs423UC/XVdnI0ZZEwTAxyPv3spjMlBZ4GLCqccLCBtRnuRwEv9R1jw
r0j+mVwlcZZrBMtDZwyrTbQATvcSpKTIHXP26NRI/Y/tKWClNfRrWXgAcuucTDnpphbYfH+fBtiu
sBqohQCvBIN1fJNf0rSkGgv4rclvDr2GjDndGecgWfMqw5PBYoVm3gAIb6JFbicFVoI5xTGbLMv6
BqORNMPOKmBYmvb6vg6G/XKpIsCcr5YjAdVy/CX1+r18FbqsaBHuSkHkt+m4V9/BbXal27Vc0JbR
HkUPVazuQSc6O9mUC1z3thd4FcSrkjaZgPIGNsHLFR6vECKYHxXiDmz6gJU0LtRramBgpBQwmR/A
KWOR3Dt/upLFRXrLkmpgHkfaqkMvCWvimmzAxi6BHZQeHX3RA0Gksy8wvOsbCXSho9VQoNNmru4Y
x/BhvikOwE2xQHsIGt9/UD6yo2iOYLOytVoofzu1OQb+KJ4mdpjJDqgvwBK4NDcyEGMcabT8035c
oJkvFrRaZlZIS1zOheRP7Q2YUp1w9O1ONKjwUjw4dXjc5TTZpJvzspZ8WfKa8pNWzeB4eKiG+xgt
JGnYXSzx4GXGLDAHZt6nxHJ3lJrkZhZWzJePBZgcz5bYcocqcszhMJuTA7qM05u5bX4gvcFUGEhy
3yEc9wsxSlqiYsMM4ncE/adtf9v3xkoat6uDUdtlFKO96Z+cYQSWob/MGW7GhiuR3I5irnYwI7nH
Gx04xx2ozcyAINHTNtLeXL78n7vJee9M6SeiMhNMDiCpf617hmcVSH1k0djgdgJitTjOS9t2BxgV
wET51Vw/FoDPDkvMu+C11znAfQAkXORFE7nH/ebSbARClSXQn83A9PUD+Lf6Iht5nnUIBOTRck27
303Wg2BPN132SgTnsmk8d22vIkxk1/5bjCTR7bsdSq1kcS47Geyi0WOWeryYQGU7XC37pHV/Yb0Z
rStuuRDtn/r25dIUVlfrbHFpEjqhBQKEWuAuXy7Qdy5ltSbOO3fjMsskwnB+/BBdV35xp+5VP0Jj
Yx5ojwgSHxQfffo3auIU1BHXn0Q6yr/R5bqssnCAS/tA2Ma269RaOf/SRRZV6gj2h0zOhez/elH8
87iNdq4oDmb/7pQ4zrcwWiYjLjSo5vIjMpEdA3GrDeY06SPB2OoIObcyTAjxUdfJgzyUz+ZGOdaD
VDpJqAji+peS06kFcf5EHSfdHmZQ7KSZA4OePEoddV+66BiQz6QdCMLdKfdI6ZT3uSd55HZ4FtvE
6V3V+Ne8MshWldooKIbZ5yG/msBL0GF4KKpFD97NAO3fbQVw+lvjG2heykv6Yu0AduyPOSqxmgd2
sNGbBk/cb8uO6b93FwN7b+VN3aTXlQx8lZKUP7JFeyCDBPwT08YLTe8uugJo7X2k3Z92oKddDLDY
3kot7KVfxhSRvN1QV1a/lVohUBuB2wRg81sR47S0KZDif5v437YXbUaAq3Njv68iQJWabZ2h992X
65u0qAEr4OeG4Z3eNuGiOF+CbgtqzwUio456DJNj6Vw2/oFWE4Y1Mf9R14NoZZxDMaIiqkaCs2ow
15g5mKW+RKPkY+omowd2gsxRQIuD3rQfgrWK5HIOZkkzDOxrXR4U1LrK8tkf6QB6oNlyk7BtAjWZ
v4Y0/4GCx0Wnhhf2EiHFFg13s9zczpHxmA/mX8M+sj781SFzrkhLLWMBfdVGtkaYXRMEwRrfSbTY
9J90BoNh/Nu2JcFev9yXK+3VU4xiRDPOeNYHoMMfhrpzsvz76RMVCeFcTUdasy/ZgaZS6PZ0dqYM
SGkg9jgtZvvNiRyJZmuA1DN1zrkY5hzGYPJFYlJxZ3fwXgbzM6SCEMmYroH7AgypZtAEoqv3P8zz
VTLncwAa13RVibxB+Mys89ds1uC+zGYxBk1h2Xb7tngVyLZ8dW5NUeRR0yF1kBxAzoPHn2/vXkgL
0BUbmMA++pgDehXIOSB9nIcyBH60n6m3M+5iwKoD5zxVb1nWcj6IyynbSvMqkPM+mWqkcl9jheAw
ceLma22MbirfClRmO55/lcL5mkRNwk6t8WT4QDzIEv/vb9xXWZwTUUyqJUWC2JO9bn+lYdUjEr5i
FyKQZHAliHSZJ2uQcFh1C6Tr/kbSv4Ttg6nfSPGzpX8PM+pYimArt8/L0i1QWINxj28gkoySSKWO
TEhexSCSvMybg6R8+dBxvQphZrFS+9muFwX0u78Acd8+v0Qltv/ww6+yOG/SViRXZgJZAx5f1nPr
WgfpOWO04Lt+EeZamYd4rxyv0jgPohGJyFoDaZOEfDXMSZcdweaxDz4lgvMZyrgMdtuhafPDBDbb
1vW6KM5pNPJMMmnIPpIkZ+7g1OI4d1E2U54OLO1nxRgMbEl0i6rAt1EfM7cqpMtUDr/9n9vJuY6h
Dqs8TBrpH9fxt3GmSEE47xHmS2HFOfyh1X7v+kuy/Dy9HoH98jxsSyt3Zd/g/y+d/LlAhbykeuks
gyaaohQJ4h46DTCRGd+bzeBz2ByT5lodOohLV9+ViPWAMQc8yT+ouAnU/4VtfeU7TAt0Emh2+D/U
X6CTLxznK4mAlkrlhaJGxAjbMK51rzwxxjZtxxjbELqPmN8ETNwfjKUxP3jCGlTOm8STXoxZiMP8
SD34P5Iq/5q5yjmWMTUVWjBQug8Ah2+uDHeMbqpAu3iH1RwDfU1JDIZL9BNTol4LuKVDozuTG+3D
b2HuYGLstF1sp4lXEjk7N8YW+IQJemSqKjcvliq9WmrtvJS023yS0BKRZ04pWZdFlD4OWXEZN8u1
lhge+N3Opqx8EHyNaP2cGzA7s5TDFDxIDYgLikflE+uYGNCiF+aI/Nq9QNym0bwuno8kQmORm4L2
YP8zQE8d9ulu1szbse3Py8RwbTs9tKQHl8qoFU6bJJ6qV8/hWGheNsyCiboXA32n1Ktv4RwH0UEV
aasT8vVFRgIA0z6g125XKsleTwFMqY53uVTexXl2V6j5M7XpZynVL/oGhN9dLStOrWRBnZvB1CQo
0qhXKoYF9Ib+xG5+r3Trm97mfknNsyGjnpxks59IcuUbtXrbGdpXM+lAb2DdAZsgOL3J7BY8tS52
5Cs3YVvT2NrqGPoFWmvphPRBib662ZMiEWLa5h0C9lWFkT1rus2FNEk/oBVFmU0f0droVHHyrbYk
9wOrwbg4MOIJQ4HjTknL1DpJZgDulcpQOZmxnKG760cb64Vj2YAhPy1te0Wv0ri9q4ZoIUsECLhE
R944f55EyKubh7NaDrdluHJ121pC4C3iZTxIj6A62w3VVwOoQadXsh1vriRxPlsHjjkNwTL4seLX
5i1sg5wR5FWot/EIgX1f1/3AeKvKKH/KFv2TierwjgK8KBo61S2KqnemSr0x2x4o+Lo17DBnVrjL
ZPTu0ltPKtFvim4QjG8w7/XOFF6/ig9COgp6m6Jhs6wacYDcvVPNoAXukqQFTe2btN4tRSra+E0f
txLKaSxKmWNk1HCp85GB+Q0RcD5APROE33WMmEqe6KW0GRas5HE6C5qShDW3G/6cVTeTAhgiPfEH
Ml+3FeBJu7D8IdCsrQXaBIQbuBwJw/N+62ByxW4NdAz+C+hrPccAodScNtqpLysUvp3YlvHnuJbI
3ZmWKinmUCNfxrAcxmDZK/lXhuXQHEGJJn/9P9fH3YlFXaGHFTiBeKnl2REAIX7oZQ6hux4tMnLq
/EG72OkFmnxZIGnLSdJaBAUfCHm2fNzrZoLV8e3xgXiN4hZGCUJ5GpTzcZcNruRg5M4HwVX7jQEb
iHvztwxxLZPT0TCK6RTKMxCZlYixMB0LG61H6GTPAa2ioCxQhbhAKklgi1umsRbLedu8A0Rc0ZWh
r+dIRy7UGSfk1VunLR7Rj3xabUTbyvlbSTIT1WxlTMsP+Z5IT0mVeqcliFbDxcWVXJRNhM40X1kW
x1QviTJfEBMcvypqVmW3Oy1tMwxfbx67ylZxRJHKVTz16Bz/gE6Klsa5FEntFXtSrQjDBsX1AEbs
vYGChPyZleVGD0hvDIR1LJw/6GY87c1ATPB2mTLrL5xDQCzb0nQZEutqsYxhF0qSuhv6JDDAAzyn
TeSgv+TeSPszHMOE+UbpEMumIDzeukTXO845nkkFqN3SJHEQDdIdyCYQghTpc5gT6p4+W4Gu8jWB
ThutvKILSqEjIOhoSa70VO8ExreZxV4thy8GqKQ09LIFISgDN5OcyC0nxwLNA1r8dkPtjEJuRJHK
vsREK5VFnY4mZQauQhQFGOvpAEC/R9DGGA5DM8GY4elt3NZaRk0ATi0LtOVvVYe02aBRUBQgqEda
CE0OeYpkG4ZVLEVxknoU2P8mBisofv6Vx1mkTOawMlEh9AutvlZIdjHJ1eW0jBjCR4G3sO6apL6e
lehbNEe3NY2v5oIcZWlJnb6NZc/QhIPbzG+/v5hfv4izW+ASKEtC4SOs/DpjpYMKRB62O493yy48
E98jMrPGUwI5a11AnNuHFWIPZHtG1zjOT78mt1WwOgHZgk1ut54U/BFa/lbsvt5+zjzjsonV+uW5
I8uuGWKslXSOBkxhWtUCA91sVljJ4kEt5Mru1VwHty1ziKCQPqDzyTfc9Cm6Mm+VRxb85OCvDyzM
JDuY47sR9T0KdNvkooRxTAqlHRCRkDJQJPB7FL6SyUeFAl/BFkEOKJt6BGh4BqjKTImT1ilt30wT
DFcrs6e6zmOntMPRzU1yVSFmL5P4Cuhhu2xa7otleQSv8hOwjh0L8IzoJJRiR65QoyNGtgN1VLir
izpyADDTOj3VvdKodh0JRe2Mm9569c1sTStnI8USTG5ukSJWCqeOYpQin9rh52kXIxLCRTANaJRL
q+6QMJGNXTvPF71OWkcZGlGotO078ZbHO9sGUQePtqxHoxwvHR7amZI/KFS9jcyKOtReXCmfEF8o
AKlrjYfS0j9LCwa3pej+9FI3X6wsm/D7C3j3lve6TXITEZT9TbevJcuEqqG+qudeChiSxboDitV5
Av6xWFadJZuD//MDOG+m65Kq54ycdLBB3CY5mPZHasdtlovy0ByrQDRAtGljqwVzzqyRqpxMkZwF
sgZYWfRuhhpYVxOHku+KKgJn2PScK2Gc90L7cmZYKl41cb4Ph6fc3qO84ViW7tS5/WkyJMFtJZDH
xxhZMg6DaQ4I+Sc/GRsnH35m+Xlm3CQpiumtKBe1aSivy+ODDUVNmsVOCoyw9dKxlEeP5MXnIhJS
MGx6KgXYyPDOQGozOYMkQIsMGwLG5zmPbtOpPZMG67zX7N1i2sdaU/emoR7oTMASpISuGmt7SRKx
J25eRDgZxlNnWBb/AFfpUKtZgWn2pFNSR61UJ4q7PbyEqy3np21ic1tXojgVDQ0J4EMFoM2yHM/E
5j42By8pv50WsolLCWogm3GdEBMYam9daTLrVdX26KbvjwsqGuPtr8oGpL6pbIi7ApjSvwsnVoI5
l6MaBQife+BWLeMQ3+QLEENNrbpuaXWemuYX0tAIt7xxEUa2wDyEa+acTZqmUTWg1cuvLLyB1QTs
XancXSmV6qtGfNuQWvUaSQZCLPANFT0661MjdqYOCEs0C++GQUqdfM6vpzxpDnoNwOjTh6IJtoY7
+S434nlpgMPYG4AAWr6kQEQ9LWFTjVebz3mkWjEwQMGmTqc6/xG2VRfMxnxTybFvm9QUKPL27fIq
jY+otLzMUrVcbL8x6b6R6F2pt+eRTgDZVWhfrEH7aTXasZABl2tlhu4RMs9ODNgxQWi36fRX38GF
OlIc1pYyAsCzsZdArsbeG5vwZxMnllsR+ZGWiX96m19yryeU3GQubRWoWNlAs5mANWbp1OIiA2q+
C4Br4imltbiRPZ3NRWicaW1yJ8vmj7YaZpS9qgt1mkOnNsg3qUG73qBZ9RlNdEy/1Pmun81Ltewj
R+nzi0ntLotqBFlB7HWqeqFW+lEp6u/gfj1fqvJaavPD6SX9x2GC1BUBo4XmVs546pyFiwQwkh9p
ahNK40xhbOO0piYDrURpkM0e/cqW5YMNgKopEBdcN70ukCp+L4+zjBKD0oqlQxNzS/pEo8ZDyiyw
wcYr2EaBHH4+LW6toVVpVIJotTmA++kb/ZRcYdBRddCf6Ro+2VvT+YdmcdEw+3t1fGuPGit5QWaE
Wb+apP620+E/PO2rPE7/I0Ashwk7vujcCDSX0auxuvmb2+UF6EsU371Mpb23vFfJXLCgTdmCFgvE
XBKwzs/zS9Nn8N9AtTgUyg4xtD/7KD86GcbTlT35nJw1buyJHM62I3/9CPb7yvwpsQozqlEIMifp
PC3iQ6hRgYvZfpavjpS7wMMhj225kCKAf6NdCw32+vfmALYCN8QjFSjg7WE5Zmjt2ynOx9AL1vrE
XeJhb8ypyhKVcqw5Sf68iAj63pmJqiK5A254xoHFSMbe7uBiJmlCWefyEH5V4mejuFJSYV8A+ydv
dIUTwh1TO2mjDmaM381Nf20V7J45JY87siWay9DqMZ3z99Oiov3jDqgyl75HiymSqeWDOfppA4y7
KRFEE++99MsGogqtIoOgIkn29pTkeNL6UkcDlVkD0q/yw4N6YV6U57PXuX+A5LK9qFdx3HkhbdwR
Rn0MyFMDaKuRO9dO6RYgFnfSA8AtEgcAS4kTinij2WXz/txe5XLnNpTWjEZdKGOEmkae/pCi0pP6
r6F2Lo+D0xciJuf3aVzsKypSBoiPCaO05e7aBjObCoCVQpZyY4NjWeG+II4jAecvuz/KtG3t7Vok
d+GqxtRGSgHdNOydPupOqI3ujMrb6etPJIW7ZWVQ2GaLiXbCKgYU3g3CwQ8Aj73dPL7hRcfTRk2B
wfWhQGV7QZiCwaNQeU8CT2gIchYLC6qVi8x4KvNPofbXowsvC3qVwdnyaC1z04VwUwx65PhmCE2c
7hUtiFM9yZJqNOej4y3NniN1Qg1GdoZMBOS1ZVG2jhFhcFUpMrE4PSh6uxmQNZB8lWZBqqE4CcAJ
ry7x5soIpCZZrNzko5D85d1LAFsJB6HYIDjW8cetblkG3SpjnUV5kbbTpHrYoRm5PdI++R5W1bmq
0puIRJ/LJn/W8qY9W3KpvVt0Wrqaaj9qWYIHyqD+zKO2dJM4osFp+2Dr5j3N+vs4K8zzKqpCpQl9
KcxAe/tZynbSCDjCK7M/K2kQycIxhK07aS2ROwmLdkoJQkJUODFt8apc5cHaiyfWNpcH/jCU/GzV
kPnupTKZAB1dVyA0aPyulV2L3up6Eyjqd/CVevXSOkYY705v6eYlZa+EcreGQmuLYi6P/sMOLi3A
FTGk74NLfO08OqamKNreMqG1QPb7KvqLZjVOmobQwMZNJCnfDGOHySNB/LdpQatV8U5htuW81psi
kIDeWMuVu8gXU0qdwrwulcmZe9El+L4UxmxnJZGznQjYoY3UdjQAxw7aNT1Q64D+Dbw+5i5CGQpd
v1HmiR2SaKGcSUwAMwWfrQEF7RJHbyZHVr/l8YM11g4ajfxKFs5xbpqEbSMnbqjAheSjGq3IlGLo
ANbCwrT5ctn/wjZnKGCioRyme+/sfSWK001VTfM6YwRNrea3EnHGQfQU2Vb/lQhOG+W0lwEPTpKX
kvBy3uCxOTij3x7au/gDU01MSVbSOLUMdcRJ6JgAlQhG3zBhdEzdcG8GISCfxK+QDUOTwW/8wnCK
PMnLE2llaJop0cmwJ8mXAO03hz+XBtzdgFA97UA2zuiNFM5DTpM5TXYKBWzyEipXul3x9bSErXhv
LYJPCszy2PSZVNNAuWCTWSbx6LHXgOGJOpzX139AqrwtEr2DQI4ydYIo862Tyu0uqeYC/Qg0e2aT
dukZS/wS8sxgXbJ9E4iqm5uHpaDaoWgaexlz2wh/aFeaVoJIORqcCFktPW68brg5vZXbUtBhZYH0
6D2bIlUNDI5AL4KefkmUr610YaEb8LSM9/3kqioTEO4x1lKi6vyUYmhQogzGzJ7eg1eqx8IzO4eB
daKJhVx2aDjM3Ebg7zcXBgo+9ACCxukdcUwH/r2OxsgNy8ulXtkO8HPBjCp6EjPz5PwRVvYqhcvb
GMSgdVKTAiO69ujWUjk4elta3iCpd4XWimrum1oItDsQSZg2sJ95pVCg8zG1hzhYosJpDumeAWPZ
7mh9BRAPKqGO+D7ZkqlbwFJgEDXgE+VnOtq4BKoKQjrQOc07SQNyRQk6b9DwuQ1xCYiqhHnwjQtF
Z88DBM66Rt6V2qUQPZ1KPVPoi+xPBxm6Ml+xrr9xb+9P6+aGmkAUImsdJN62zLOCjEg7db260ID1
OxeFZ/2PtC9rjhtXmv1FjCABrq9ce1NrtyS/MGTZ5gouIMHt19+kJ+Jzi2I058w9cd48oWqAQKGW
rEzJjcYtVNyKR7w0sqzrG2B1mPK4LgNVuR8l2Yu04X8/7eizKZB7h/g5zvy8zAvPXmCOLgGiJwpM
/SxjSHzwDLbldNe+yqWNxVMlOhEKGoZRMCu3sF104CP0hhVHPUn7eEuJbeVifVrQInjKaFFPbd+U
gaaGj3FG7orypYybBwANNp6rtRNg6bhOJnRh8L952Rdbx2rMSJE0j4O4vQkh02F5Yb01ALa+dX9t
LNyECccwJqBiDtT7wY0dgGXuUITxdL+92VLMWt04nGgdDxWVyVICxGzQpYRMZRyUeJTi3lYhN9Md
U6JtOPXVbftrZ9k7l6MpSTI2lkE7M99DBpYy5uFOb/XEvgz2Uopxg/9bz7JpHiZxZnFR1chGun2B
YGyu1WL4YRNNtOrnLi0tPlLYpUWlqLCkfHR743UWD9c8675xFYd9gCJk49xt2lsUAxkeJ7Mxsn9e
RdL4s0Gyb7168kFu4Vpu5V73dWtu6HKB879fnHQcwKbg8wLV6WA1v03Kt5a0knt8+lgLNwTIvZnU
Oiy0rhk0v6E9BN0/5V7e8530PPoEpC65U3rxs7oxRUE2jv1S1oOHnGrpbNnakWCmxMx22g9+K2o7
OhjM5sdqRwP9tXX4mfnjUex0L7oFrfYh8Tf5rGfftAgKPu3CwndJNOZ91f/ZBQWAuNSvfsTQHFKc
6qgF8/hBmTkQPq6gX7v5dK58AdSIAI+SqYqGwLJiEJtAe5lI4PF0Di5vKsgBJp6u+B+z3DgU4R1m
2r3+k7mJK+wtYcSVj/DJ+OKAlRCQ1iFJWAaZ1b6MIj0lXL1tTeqQXtv44Gu355OtxVETkmBMibDQ
meqtHG5Slzkz+ymyarJLQD+d5hune2t1879fXB8osvZjlSh4xTGtm0XdgZiJLVpmG/LoXb+pK3Wf
udKHcIuYkKxejipJKqslQ7bmp7bbK0e+G4FHlo//O4kHpZd2lsNHEFrpsqqkc2iH0VLxJ5o0EdpN
3sQgirsd2q3v4f8tjC4eW4EHI2wnlHpkYr4gsoQCQhlBzqPTPBF1Gx9s5Yn6tLqFQ5f6Nu2mQUGW
CGy82QdMj2yDPF7/VH9+8uK2f7JCPx+LWjG4XvXIoGotPE8yv02jYbA1rXtoePMG7aveliMKNQsw
YvdN7U7xPJ8joQEJLd9DNDQB03KwW5Jmh6K5K2XsAWCIO56ZkDbrgibXP6iWnShKvbGavTRh+lCI
9rZS4FMIH5xpbI9jsgWNW3krUMxRLZMoGvhllnFxG4UDUwFDCbQy3kvsEGeaf33jvnLX4PBdmFhG
xbCsDCKbahw+M5hVRDXLLWRbeoDGwp7bGeAtNvthghRvq4i7djAuLS9OYcNGgHlJhJe31wPWgY4S
qPijosY/ry+RrLwEn5a4OIFFLqkTVB3rQIZGj+aXh5mjWXeN1Glt/XFW/AUk1x3e+70OnxW51CZB
cv5GHqqbrXLCV/Dsn+0Ge7OpUGVWpv98TqteFz342SO8zZDlRFIFUM1tvTeP/U7ZX1/3Wg0N6/5r
a1GDTDEqJcsqTk/jKX6egg87Cxq3Za7qp17kV5uN1fmSLS8hJej8gTxKU74ggysqJbrG4VcaT65+
tvscGH+IerGjgC/r5H+jfbB6Qy5MLp4DtZaFkJsEgTYv7+VOPY2N7tKq2hETY7MZPXbpcJeI3gu7
8MSLKoNgjwnBNj176NLNy7SSYeiXG7D4upkxpEBb4usa4BJzkDxjDBD7YcdUOhtkzOwOkh6OlWi+
VowPLLNAJFa+XP/sWzuy+OrMnOQ4M5AgoiRjG+GrvJUMrD2L1AK+QdMwZv0lVWtUwahiVNWfN7/w
ISl9gHZ7sKXcvlav0i/tLK5tHhomZw3szDrxkwt29WgfA2VNWojEEbtycicdDtc3b9UnXaxt8Yzo
pOoQC8AnlZL0BBbNANX2fcHGjau59o1AEIhtUg1ARZZeQMmboWvNrgoEugO8OcMD2tcX8hXLBEej
AolCEbgAXqDOK72Ik3KVl2YXydCGR70oLZx4HwYiGI6D3TkztZ0bAngAb/cvSMnWbsGl6cWd1FJI
x0cA4sP04A6Ai82Fo9nHFQHbyOnXIhlsoymDjAtE/Mt6MBVDXkGGtAqYYUK1eS+M9yp55dXz9d1c
MQNWN5Scibmm6DmOhGQRSZGzkcLVxsguuze1LhDS/M8sBpReWlom9KgOi45qUR2EMXMjs7cN7ZXE
hatmT9eXtHIEDZSqUJYFKcPXKQ5DgnAesFA4gvxchzdSf3/9769t2eXfXxwCpcIg+jBNVRBlyKOH
YIzuiPVTCmP/up21FOTTQhY+l0Ux6hK5BaFCZ+b0QTMPs+zgZenhI9SXHKnodYOoF3195mARCACd
qJB4VReBizHRGSEAi2MZP8laoTqaVr+xSNYxYy491VJmeBXN0Z6vmd1mb5UZ+2ZWu3HUOKzGDFBJ
TWInrBweRqG9tir0NcsJA2kDzz9axnUbIFzAvYuxdi2pkh1Joe9zARjsCKrXGBbYRMCGroECl5UJ
JgoTdYpuLGaZ3lCoyj6SWbyzsjA7dklSgso19EaZHyVJRdI7dDtNYmelBnA9bnxMtT71ev4cNvl9
nFTFY2ypA/TYJN7bWQixzEwaVSjCqaHsGlYp/FbW7IJUGYgb5e5U9yN5EJk0OWwShd+kDcVwSq2N
dklioA9M/CmV7ltNIjaNMX4VW9bvuq29OByIYzQhgFDw8x5nihVIpL5JBsyaSv0bqgg7pvQ/6kI5
yjw9MGVQbSGNP0dlyh0rDT1IGJzMqaN234/A/rT7KldOktGcuU6+lUbSAIkAob6olYLSLH8A+3dj
dNE3GtH7io49BkuHA5GLW7PWXpE8OIWmR14eDc9EUZ+bSntOy/EGr/d9puSSW8fZowUWfH3sdzqw
AD6QH4CYKADZJ1X1Ekn5Sxu1XpdaqZMa7DXL5G+FrH9HC9hEnqFPwVSMt8UYf9B6HH2r655UaWR2
IoA5q5SDGiXcLoYIxExS7Q0xeSR6dJBpdkYbL7LJ3EaOcv6sQ5Njn6fWi0r5DjRnqMNxfivhhh/0
1nL1vFPcxBx+6OOwozJ0y8GP9Nz1IK9Iou6k6NNhqiS/r8V5SBThqp3xkHXaL2FCRLdQAdiyxtdW
J+ZN1eCIZUWO0HiMTwnBVLWC6jwvddkBpA0/U9mXldUd89E0AvAL7hPdPHUlu1Fr61w0QHdqgnJb
bvmrKWkvbKp6txfSUXT9z7KjsTMl5DVOo5MYaGi3k+ZJVB0dXaI3Sjid4jbcqaYKMpA8PkjG9JRO
heXSLg1AV/wqWv2AmfPHsGuCspoVw5XnEehBe6xF7ySc31sp3tTJqg48qc8ZM3BqI8xJR5oMrHoX
cpeL0ldjckPa6CnuAFJiqXzX6wWaYEOH0kLeh14askPa1aPNkgo7bRR+WjKX55gXTFhx34BMw5ZF
X9oaRbaJSfBdHxVuxTTD7frmHCnje6xU31qtvQWAEilHyQ75WHt60cW7QZHFyWD9bxZJxo4X2l1K
1Ld0yJgtMi118kHdy7m615PuYMU8EBrxwzK9H4TWAGBfgYV6YkeQH/Ej0YGSrKnZ2SUzRxcS3HE7
+rwyXcgz3fOI3zR5tO9bSLX0gCNkvTOpyZkOAsxKydPUzN+p7AeHt/RExvI3k8IjLajbV2BsJLkA
M1qDazidaj07NSq/Twb6vSL9ro+zA/Aiu7pJfaP+sLA7sVzuYjO/j5Q4tVt58DKTniiwh2GaPoHZ
ZS8Vha22ICmt7lXtlHNQrptvoQVIInls48e8hauIvvE+xCwhpFBE4RRW4Yj+hUSji/+0GTNv6hBU
h699/q7Nd9zIAJ+8mSbuUDC8tuRWYs9GqtiGwFdLc7tqEiedoBdTyXYn144BhqDRDO0R8wplmu+I
nJwHnXlRreHgo1du3nAa/dYicRRR4qF1utOmBxIPdqyMtqqLVxJZDP3g6K5I4kd5tFrbbNPaTqf4
MKjJYzVqNsPJcrRYu60rM7NLrQ8aUXgRL/F94EdZ6EUSbgnROgc49zvFCD2IevhJRB9lQzu0JThy
JIbhi5NVaIdYr1yzuzWLuyz+adD2qLCnjlQ3ciLdx0w4jFee0Hek65wkSmyjGe0ILrNL8SDm/Z5S
9Hqb1ItbxZnIbU8Gp4OQYAcP5AzxWUzTHRdRMNQPRoQdNG8KkCvQ5D4tSk8NxS5kxr3eaXaWPekC
sFkDFWR4lzpPPZM27jj186bGNsdzpDN9N0qZC7HGIJLkw0TlZk56XhtMoo0MACY0KtoGwpuKXHqK
qhzKSgBrkfN7fZC/DQYcX04eLb30IL+tu4Bfotep852WJmeo8Lxxq3ppSwbQAT6sTUd+DMf2NSTm
z7kD5zZx8hyy1O9RGczke2N6x+t10ln7NhDttTT7XSoPtsGpO6byqWyNm26qTzH/3ULB1gKpMzy+
XcWoUE+tm42Rk+APAfQaZEZ/KtT03kr4bdbeRHJ6W/coWdTHqtAehDX60RDfM04PFEFBa33DxJXN
THxThblFfN+mkBAz2lOevOYxDbJe97ruIVLUHfB9+67h3vznsvwWT9kBem5HA1/LTL+3aPuWMbcl
LmyWAh2vA75Up/uhCz1Spodas+y2/VD1yR6a33L6oEWGI4bIsXrQorYGoBmRk2bcUZrOkzjBIBEu
VpLehYZ+Zta7nrHnSSlfIqUkOOEYMLOAcnS63HQjnTkN+0hTFW+L5JGhPQA66kkD2fcKCicduLip
csQglB8RydMZinuix9Bve6CSbsctKu8ABdYCx1GKvYk2ttK9KtkU8PyUZoVLkvxe1lATB9Y7HlDt
BJ2GmrJ9DBHorPnWACzAaWYPfe6OpWED5mk3ZNirFXWm/kZniDSgQmxUD12N04kzpULnfoA4IQU/
npk9ksFCQ5HcGQN1BfpvOe4foASONB1p1zq1+BY2r1Ef2QKzylKCmTmiuHHys9fSA2Xl7Zh+lyHl
0/bUoxr3FB08I2G2H9TSTdPHOkzuG7wGHfhiqgIC2dNoG8P3Qi5sOnX2xCy77B8pS5xkhEhVhVNO
Wm/KMKUeg6SsJ24kMCQFDwvWRKfNK0crXjGlANHWxEsSYNPLGwulG0pwg7lt9B+YQ4MSQO7mmrBV
rbbNGiwKorSJwc7FIByNFc7Qm66Mgc9W+mgb7poT+h5m7XagDYxHRGSjfBLiISszvywyLwGIy7Aw
s3mraiXo/BLbBBpYIHSD/3W7Am9JbPcVh5e6Mxpid/qDKYWuVkEDLNL2YURtnd+piOcwIgnaI8tT
NMhxhYk/ls3MhuIkxuAkFjnSDNeueDdLwFFHPNNt7ychXHv+Cy7DriMJ/fLpYYrpvpNUP4I7Uatn
q6+9DrC5CXDyCvfWovjPisJL+9iFTrkDmJ1tqq1DC5Aw6iCLl2V/0H42QJtkFCC/JN9NUIyOBkgK
d9/1YtqHgMQqjZfnAYcUvIZnSq3MI6nZt0JqzrohPdRtZk+qsTNYYSNwwXFuoEWUOtaQ3uVl4mQN
P5Sl5rb4aOgx3dZt6UwU+lbYBFFKtgqhcaSKDmg3bCkx7Qk179GUvAiZwFh/mIht2CT5k6h3U1c6
TdvYI85bg+eIV/y7kuCFK/pbEuFlbXt42djNccJEzu1Y/9H0aGKJbxgCCVo9dfPwV2M9w6Of4Jf8
UCg3VUn+Q7YIaKGFfAfDeMZy5l+SIH87NApqtay/mxQML5NNAONK9dBA6UVDpZvI+hctSaupMq4p
OTILFEeLJ9Sib/SnbqfacI1BBhY/73oit5LGmajBEEO3YPbLgHavgMsd4vZlYGjwGimoGcjDdQsr
OTAqE0CrzbhtBS/E5xpML9SmtRpMzZEJjA81GCaGMHSkEf3QsIWLvm5tpXZ1aW1ZOoiNcSyLHFiA
wvrBhfBla7JFtcXAsZZvfzKzyH5NyIRrJDOKQM84nkuhnaNRFMgT9dtmaj20XNAasQoLY6H9fWXV
QV6OQTVGP0wt+3F9xWtfkGJbAQWkGO805n+/qHExJdYTIyt0v8aQKjUFQuAtIMdaFRIzQgCvzd8P
wKvFcg01zauc6PmfYla2y91BtsmeexWQXuYPDAdv60quHRuqERC2o4Jn0GX3OOKDALtFwv70CCY3
x7vl63eVZ3lzT7ANZJffSKnXvV3fzfWlXthdbOcYmRLL8PaikhIGsSNugA9Mb0MXPIxu5GCGNx+c
/53oFYhEOmN+Zkwb/r8s3yhaS6MiywPjke9jp7gN9x9oF3ybO/Pbqjpf5w9hAXyEJoqipqqbS+ie
YOgEjpM21yZRAvhZju4MCledBsE8uhWK7IHYF1n5vkLfdatauXJegRZUDRlTMTOmdFmTlY3aAskc
jJdw9NOz2CqGrZycTwbmf7+4EHJl5Q1nKIemyXON+ssAlguqO/mmMuCKrwHRKlybglfBBMfFZ0MJ
JwxREK0CEgEjQ1WHA2HMxRa1wJqzAZgOZew/NXl9iXqUrTYrjBEgjrmF1chODeC+cka71dM7wCi2
W+Orn+jC4OIOhFGN9g2mPYJqeNFDgtd/a5hsdU3GXJMHmTSksZY1a4gZImavcAQ7P9o1+ts8jEDP
84hc07zNvJ9bcJS1j3VpcNFIkSRt6mqCUzEmpssNP2TPhCkbr8/a0TM0FYcCR0LBmMznE0F1OZ6k
uKsDoexGBUxnpfA0Utq6Wv287qdWl3NhabEcCGtiLjRDiTwxp7PFMwdwyaOUme51M7PjWTQzoXv7
d0GLVlAWcVZVZo7+iJS9d0P2qNevE2GPWmY9Tsl/OxUX5hYHrxJTnPQ0q4MJGtDg2Zz2ILVOHarZ
FDInHL6Qbcl7bn2yhTsSk5WBGdmqAl50jqG2dhmbdqScwW9oX9/LtVb0p81cOqZWtGgIMBCFe+0J
al/Onxb8yQiImz1uNdm3DsjiSRF9PEgUpb/AKis75p4p/xryu+srmj/H8nTMaGXLVNFnA6z+83HP
8jRFmQHAJynmO7kanb5hD9dNrI0uzYBvzJ1RUFcYy4keVidM7RBuBXHsZmfiJV7WewqQTjfIMmfx
5RmeKHf+Vud1bf/+9A01kyIEWbIG5eMYgXseWNy0DO/zGgzrPMufmYU65/UV/hlcXOwiYkkDAFnT
Ah30sklJWo66rzGVaEIl8nNTsgQJdu3WUetCdse30vw0dd2xalC+zXh9Fwv9UWlBs1sxt5+kcwyk
KxJ7QHAmfhA61ZwGUsqeqlYgNgb5ERjJlN1A02fRWs+o4iGbo41vmiPA3/o7k+q7ppGOetZTu5ty
FOk6Dg2ZDtU2DV/UpImdoJ6kFElkY2q8cUY6/SBNBBbcBPVKyPO9GNwMhhIYGZE3fseyYyxPhY1M
ZrDDtIiQuYftXYegC72CEiwZsta7Mw7ZNuXJRNYnpRunZsVtfdrSxU2zmNGPCbRqgkobbFKf9Xqy
exK7ab6vgFW6/gHX7vUna4urltaG3HM9KwN6qx8guU6hjwgGC48+D+/M3wrGVy7dJ2sLaAPR2WRW
TJSBWUBTua4dSsINr78G0PlkYxHZkFhL0MqCjcarOlv1hiOAcXukoPfb4OOvtB8Ifi/Ov7bQS1Ir
pTEKlFgBpegbv7qLP5AaFm7C4P4x/1AeCOJSajOvec4CFEt+xjvjG1dmxYWtmb6Vx+DTT1m83/iK
YhIRzo1Z9YGhJAHm4QKByttkFht7vPEZNfLZdxYUYEcipWWgd88jsmMpLP3r53LVAgoVVDeoZiBE
/Wwh51zJ0Pcpg0i5CQ1gnsLmv6wBuDzcXANkgstwp1DDsS+ZHENazgJNtKmeExHur69iDZtnyhdG
FhulM8Jr0cARo7GFeV9l37oSdcDqiiRJdwslwCyaOLUB2pL/AdhrzsN9wPxrGGRZYl9xbLta4Xh7
LA3ZIJjqUbETeqBA4TxgTUf2VhyrdgUegSAFRYfDzeGjENEbSlqPZthuUQR/5f3ETcHEvaajnoLk
aTlaY3RTBH3zIg7yTtyNWnRj9CjuSmWInmKNHrDCz+E3ucjAggTGcvBcqC/CKNqflpuf6soptei3
MkYPozS4XYqJsF4dJrDvtjvW5fIGiGg9kb7IaRd+qioBBRCSBbaem87VMFKQPlpn5QHddiCl0kP8
i7AtR7zyZn9KoxduC0XHeuryJA9i+qsAXkSAn7rm/V1ZaUGnNG8t6ujUmPwsM2xTi2yrB3d2KDtK
13ugLfCun9y1R0hRTCSGKrB5dIlbjSV1xCg3iMRQ3cCTfJdb0qvIHlRQGDRW/3jd2J/C1jKKuLC2
hLBC+INnVU9j4LRBQgUK3A9QkR7IbiuuXMvcTIUQlIOohdRtWaswedNz1OjhGwHeRFrtVo2TOYOT
3c1wNMuNtiL0tRDwk8XFSSoSI6qSEDXRdC/tRoed58gZAdEu3KG77ZnHbbaDtZN0ucjFSSIgHSin
mKdBbO5pQp2oiNyiKzeAW/MP//LN4DtnfhDki0sy9V6NKzmtsJWx+rvJa7FT+HiITO2HHn2XyR7t
nmjjisy/+5rFxbrMXqm0RmvToBlvjXK8z7peslM5sMbxMDTdrjb0W5Wy4PrhXHuJlL/rXBZloX8R
sSIBo9HQlY+FVO0iQzjXTaxetgsTi5c7RFw5CRUfrDTPQm/cCrzwqVK5YpQcuY03rK0dD6DR0YFG
1Qegu8XTKlIFWVVhZJi/+C5yyBJCL13lW1ZWA8tLM/O+XlSyiqxkVs6LLJB2k48qVlDtaihSQ2X0
XxCfrR0NQi0o0miyrqDa9NlYOGUDE8OYgUOb+oXf7YQvBepuq9ZJ1g79hZ1luCfMtJM7iFkENapZ
iqsdDespfKt7r32BqoXyg32vM896yGVbhib95Ixu7vUvRv3cIzdvnH5XVe/pLyXd8Nbrm/13/dri
BMUVMSFvg/Wrgfp7HoCDbu0BTdx9BI048+H6cV2NsC93YRnVqMnYGoml+fMAvwzqNwknyLWC0k/8
+uW6sdW44dLY4riOulUo1EwkX/+evVcE9B+Ng2zlXJZ25kT31Q/lmDmqrX6U++apdKNbLXWTTTe+
dkURKkLJGRSUKpCDnw9YXXRCLgor+8NmQZzGmXZ9MNcyLQzfV+fOo95czKQ/N1a/MrY5h6j/Z3ex
1ZY+WZwVZRYwbkPXM7yfqU9m4bbK02/hi8AxGOeY657Pe36Q7ujb9R+werEu7C92H2g80SeAggWD
353mi5XspYDstvLC1Qjgcp0Lb2FgFEeSBop1ho1sq11yS8BhaAvD2pc1O2o1Lx0Db7cL2S7AigZ1
wykqWwudveaFuypFORq9hY0ufw8uQWSQupU/f+RZaqCB47K+zVQzQEX5/7vmEUJjAn7zuX9iKV/Y
oQzOo7ZoG0SbPFYcyOMhH8nL2Il4GNuV3O5Jgsc8toCNKgvg63gAjsTd9Q+99syB4wF8CFC4mDOW
z+unpDWUcGizgALYR2uA+yDodd3E+kc2KdI5gG6RBCwOU9wIlYX6gP5w0Z/DCdSxBvs5xWjVc8pv
UZcOOvQkQMvMXoaab2Ygq0u8ML84Y4oeIRjLYR6iofvxXgXViPmcnP8pZgIk88aP9bPuJjfzTLl1
GM5i/y9C0NlTLKOYy5bnYhOirCiRkGtZYP3DXfjHdw6H+jR9azdVGNfe+ovenLooTyhDlqTtCFoc
QJGi3JWRSAGcsfVdZyf0ZUl/s6Vlh1UCqXMmy+HsHGd+xOZ+1k0HK7qTvJHNN3g1p75c08IlRqQB
rzILc7x1GFByo+8zEWPqJMCLy+CBih6NN0ytnqat47v2BMydMlxTiE18IZ3kRsWkTo5YkLSo8eRm
bZdCt6UUQ4qD4mZVvlECWavnUFC9AOKvgcFjuasCoNLaRC0rGFXZZUzeR71+qJUOoMN+q1iwZWux
p3XMMl1jMQvIPT/1h2hy2j1/DN3azd8LICyhyuQxd5tJadUloD9uqJi6AjnKEmChpiOma2R0rPN9
u//nfZkcbpOdubHEtcuPWSTFRPJHgP2fv+6Ff4ckd1PEupYHLN4Dlm5zFrnX3dvalKJ5aWKR6kHY
bYgbQPEDsBHsQpXfRFTBY63GCaRjmOQrMrZS17CzlJwayXoqemiXjIw+CakJUiPxhdU6/cS9jjNg
5QDuTpWfgzQYNogYvcwC6CRsP6oWEC7MrZ/KWtuNlf5+fRlrD+HlKuZ/v9gooButIiUGVqFx6gDh
COA58Msp6WOM4+lBRjA5U2TniG/yj67esL/fyFx4Kw0aC13eQpKzzYZd3EDEqdIAtU7i2hm6kTnU
6J+vL3bdmVyYXMR1E1cioPn/ICZ6rzljzLBAB22wdURUk6M57LZ4VkO3GBzxHx7ci302F1cu10WY
CUDFgya6F3LnFMYmM8aq979Y3OKpwSCllKsDFpfk5BBLU+xo2aTYraqdFS17FMDZ1X0n2WQgCOBp
+RpZhSeNxosyAoI5D1O56HNvcXCu/SoVJLO4ioA6oIX++YANk1YIbURtTco6W5Lfa+2h6/Yb33Xt
ul8amR3exSlu2thIhgGPRLzP3qfTzLUEKOxp/Pjnkchv/susLnp8f5e1dDB11WqqgMXxkOyKx3Y3
OKOvwJdlbuEod9fX91U0CiHjpbWFr1Gt2oAKGTaxdfWgP6gH1cFU9BNxCjfygOI9Db8RrB6IO/pi
n/lbh3e1kHZpf+El1FGTYipM3ddvZuVTBZfGm+NkxdG+/VeCv8sFLzPvRAszuVDhlsb71uV4KoCI
wSQEO8EimimatpUQzJdjGdRcrHCZUmdqWLWkw/PL3QE8KMlxMu1hZ3jt79AmQOS6Wy/Uqi/CjKJO
UG7S0U9dnKCUVlnYmxo4DPfmQbFTVwR4Flx+zI+9DwZofMyd/EC3eAbXHP6l2cVR4tC5sUaBuGZm
AFF2+h7H1vsXguBrUeKlncWRKcZOR4YB3l2tBnODgjmEULbeOaDYbGif66m8F7r6WvcTs5mc1j5p
dMDOQ9BaXL8783qWH/bv77CWAqwJG5RQbaQsiMh4bKLxpQ4HR6vZXRLrO9EDyQvOce+6zdX7cml0
8c6EFeQDmwabPFOxKUguQX+C4RpMOUoBD/JfWw5izcle2lu8LkmX1ADaY5GZmR4GNu10KKOpGE77
/1zX4omJ9ATIaomEvgFw4R6X4peym/0ANWZeO0Ch/lOyrAGkpGoAHehfiLnkMIeSTw0/mxXAi0oy
VFFz1XwGj9ZRgA9WkvKjZKL2PPL812TG33g9bDjf1e7QxU9YloRJhL5LwvET5CA/da7+m8LpJoHx
XTlYB82JD1vqEqvVCR0oKAWoM4yrLgGlZYp3GPwyCBa8obTzn/KvvLDb3SzdQZ3Sz9+RIfjWXenP
kMv/wCuMoem/xhd5M4bOpmQCCUzAeRhMMuY/qo/K2JRkW4v+Ls0s4gKDdaPF4jJFbbX3ol3h1mC7
GF4yB/nHnrgc+2p68WGrbb4WKRjyvKlggrTAFvQ5Ush1BQp7Ro4MBAByQ3uvs62nZMvCwsGaWVRq
UoowTBlqxwLcUio22N3W0rfLNSxcaxIDqaJYSN8skKQ4oWI81u1wrPTqKR2SX9ev/Jpn+WsLlYzP
+5V1eWPEXGC/utepm3ZAF2FKqfeuW1k98ZdmFg6TZFJN5eJPYB7ea4/a3Zztm79yt911yPSt53bX
QhkzBIjH32wTXt9PJIyf1wg1TMnsMhzFtkt+yyPEbDXaFnbH5eImnGcZSSc/oF972/MucSp9ntKV
NdPOIvOYKaXhlSl/6yP5PY7kTV6IeYOX79flzixcrmVJMdMb7Mwfxq77f5j8qof4UO82vsG8x9cs
LS6+MOSYWGMxex3wh/6c2Wegd+HL8b9Qdll9IS+Xtbj+cluleVh2iLdk+UiZ7oVi5vBT3MYoX8a8
+WFCI+CJShh9jTAYJ3qkiX2sORBzGTdam18dPEEifyHctdhieSxaWdJFEVQfozN6UJx9npsq0jfT
sud4E0BcYyMq+eIkFiYXe82jzCgbtbJ8ajDXqECRHW31T7/eqYWNxRarOSRXWT4UCEL+IOad4Wg4
zCtv0C1ymr2Ksr6YQYl+5G61OL8CpRa2FwmZaNA/6czR8uVB81D7xa0ZOzuP+LGnfehU6gA9Plq/
NRhM9fVUvdMLoQDG3xSOOggoc/ZoZ435zzDG1L4GXSm7s6R925rf9bR2TTOTIVcmuYrYBAp9ba4t
fvrihei7aaorHfIvY1Dsh/2EJCDZ/9PJlLaZzL/414W1xWuRVZXWQoqx+DM7AolW15ibazNBrOy2
wfxlIlf6n8O4hdHlAyKkTGnqzvRbPcSIOayXcQ0G8OhU/T/arms3bl2LfpEAdUqvqjPjHseJkxch
Vb13ff1dHCcehdYZOg4ucHBeAngPqd24y1pp68Wi7A5t9kGI1I9lCYQ7AfAzkYwtYB4t+ou3yJ+/
g60ApdIgl3MyFPBtzV7Z5X7vkUPnc9tNLxw8I4eJLm3WwMOXOvGSFCveY5OPFtAIG2dA2HE6le79
tndAeX/Xh2VvpQNW/JSpqr0IQ8NOHgbo5vbFD0KwajzKWF0873g5KsCWhmqzL0kJ7A4s52JT0UDC
hwr+WO7PS9m+g2eyMBawFxitiWyEBvHGqpNcxUhvzVq8RbuJPs6mD+eFvewZH2/8JI0JqYIYjEWA
iVkPhJsPpoGRyGy+bBfjMEktCFwBN2oKl9XUv5/nyamb4oYjf/tOT/IZlw6MJTSfUkr4C14jBcQH
6N0KdjajTwEwMbshtmgVPsY8OHLpuf6Iocy5Gb/e1YkM+EGQOlBigu42PAwWVkfRl6dIdbxclnvL
jIcPmn6JgwX8d41X7KscqKlYJrzIweTidVxkfa40qmGrIluDyUPSFTgblVZQacvOuHytNPqFzt0k
44axuAzmOZkYuMkBHVpJBiJr4Ig3CxBZgSQae7zb5KkM44kno5SzEpgc3lBmqNOrgMLqkHV10gNH
R17kWYyOMN5Xj2NShWX7RPyhXC4X0jUgAmzpKvZ4kI30ks5cIvt0bae46fIZcP5jmWIg/0dIykul
/aCOi02m95xzcb7YUX9W+hH2oyhrhY6ogmm74VZM8b2ATHCHAhqQgOz+K+90/xGqn638+O8riRSZ
eakV0/BAD68f+rtp15QHYmM0hVbsXrGNyDHvY1a7EthokzAILQyuPxg+IBkOT5wtjTX4sccr6HM8
9jFtXQkDNEkfz2jp+uHwkKWZY5JDlgMZYOYRiL9Mxv/UyONU40oSYL9KMMUauEfMv8K25qOtKVe/
bO3faVBZV6JLamrmeGqk2M9qLwr5LirfnVdHjjkf23erM3Vi3+QDeLi8sgKHVm0Ac3jGFv5s/ZsY
xmsEal7NOjriPgWQTJvvbTdY2Lt3zkvhaTo73r2YixGWjYik9IC9yuv6SnnXfps93at84bvJqS+8
bNP+qQ8swHGXgrQAtA6CpwJ+NT9gzswaAUIq7nibSzzNU5jMrKmmqS4EGJSKxsKzl1euBhfICSCT
9HggAhy1UKiFr9QiEOJwLHKBUgMWVhvtqw6rRBFvoJxjuuzoy9wAf6UJA6Q/y07xUMd4pNXSsLGU
HVhObLl9FB0zfMXxuBfKJCBh0C/onCC4/J/CpkIvfHWhsTSJcZuioIbhMUvMFEy16lag8Iho6e8+
E8kUxmPkdRTFddzB8w4PIWaVMG/KScN534xJOOLSqAC8FZZ+LT6W1R3QxfYxIEVaYHGeN2bqEs4d
hXEZ2DPPu5au3GYC0NpAQf1RmkoNHfC0tQrNGJ2qSUJrSnhAiDwnojCJh4wEbkpLpFSTF/gpoHWA
BavKdufODqUpLpXd+YNuZB9oqQGMHZQ0mMJntwrGzMz0IEXCWOiLt0yzbeYadtsug150lSF1z0vb
sOy1NHarII1jzUxQwfJ09UIU7ofsZ6D750Vs3eAfMhh3NYrjFGLbwMBEWbyT4590K3a8HVwR0Dt3
MxDiPI7ADbXHBKoMHhxVwtgMO709650qd22Ol3FjoiqyGFcqGQDeEeWyu6j1u2aWdEseAsGqhBSr
kIlol0tzMWX6zVJLYKoteVC4Wx7mj5/EeJh6UcCmlOCrvpHke/O7rq6AcTBz1A5Kj9UmPOUG4aB5
mZcDB7xsXd3CvaO3WNn3vLfAhi/AGU1Vx7aDpL7oOkGZE8xvggs1wqa1Bsw0kgBBEISHIK562yd+
lsXm6FGcFBTJw/AKdXHSGkhQwE0AOYKlUzCy+EEIgNoy+nKH+sBkjem12JtOE3Ns9WU7WkbD/XRk
NnvXB1Ufixg/I53d8mdduVhVAzyrYFiJpztBva8aD0BNfsp9eG1b1Uo0E5O7WQYeXxaaHi1xTzXg
3n+TUnSDU/iB6Zy3qm2NOt04fcisQla/5JmgpEishbp7NCM4pHbonUwwOUNoPDmMpbSYAqvkRkeu
MWZumqCdH9F9koWXbdD7YQLKH5+OsZAs7tHiBh0e0rXgEDQPoat2TuWKHp5B8/fYM7+fv7+tSsAf
Aqn5rC5QEQAVVLXQleiy2qcXy+73C5bfAObdIROV86ABhhctA8QAUqQwuB4Z3v3jcZiAHM6mHoQp
9O+JMH31IH9TyeaPq2NiMOarksSYIYsWiDQwVy7XT+Uh/tXRn31GLVi6R2k0+qIr9Mjvs0EAVCXW
jEg/vjORnDmDMugOQL97G/6vcDkXShX7nGQmTOpVl7ZKhErA4M2Yr+8B7YuWOR1/yN7JvU15mniL
IzydPC6WrHRyrsYClwudfPqI9GlOL3bwI5cXHXi+8tj9WMnSRrGXQhMhUL4iFrHEBXNYsTtgwIPM
dmGJznIVuVzdOY7KnbtWxp8MpdAJooxkAG+mC8CNKu8nQ/bR4nkQZvnrZLSlVVbC+9jUD0ajO21i
+GKENaQGvJuzJqOuXHomqX6gd/w9D9PPxqw+CPn40ID2QFW6D2XXvZ/r5ZA08ru8awprafubsgD1
rVglt3k95LZQC3carQ8UgQ3ERbfrimu90Dzss8aXmZE4spbeKUIbWkAnfadE6q5TmtCRZvlGL9OK
p2ibng97DEBnAtgXOvp/OqK8SIB9F4EX3dwV+/GabujoqEjSz84vpr3EoqIhciWN8RNmQ7QZCGbA
RCX2U0+tIb6EUTjpuncqS8rc9tNTJe8VOrdpUyvhjOMoi76uAfOLCgBIUaBxOmo0AsrZvzSuv4m5
myqbvvck8sUQHkZ+9bzF7TZaYmF/28VeqNNKBScD4iRb7C7KmCrpqCkjBiYMqKNH8sQKNHfmeYjN
CzxlGUcutJXR1i0QLvEIKfwQtOAkxUW2nEYyTwKjjWEoKZGWJ6DwBcjRUP/Uuk/nHevmB1kdgVHA
cK6WyEh1+HHlhwA80rn4NGE//LyQ/0jwn9MjttZUpJjxiDNUVZ8SfCDoWb/LnJRemedNOYdii01a
n+CZnTSCZzSSa6rZLm9kV1eqK86xNsru68jLlprAnKqVdYPIO6ElBGBe4FH5wK4ZXMkVd8PEeSpy
dIGtM4GIU5QLjER78Qj4mUmHi8Q8IKeSsDW58MeZmExWLeMYUR5nov4vsimxbWmPx8CXOwnmNv71
Y9Fjr4xoCPVZAA286QW112vv2/ax4r5EeB+KKsxKRl4qrdqCHMGTB6dCjnQcNQazgt8c+JVo3uOD
LSwBai9Gcxt+FbjMlBVbu0w8wS4AJnwwdq8YNqKf5EwQVxgnoQqLkHQN7VmAhHtx/r7WzstWFMZr
JAa2WduFFiPBLJNme/EzjZUxWpMDQQCRKMVhv+dTcW/Hy5O7YutNaV1maaOWpmdcTaADknbqp/wg
/xRdaWe68s3sZbIvuakTuErv/pu1s6twYqZFeThGNM82fO3yb54onPjFbm4pMTxm2qHJFg2TlxLs
SCcUXRiDqa3B62tzbEOlCdHKNkLAsiky6CTe8HzgxQGVcS4pFrFr0iGj/qM2r13paKCLHaaieM6F
K5HxLqDPqYABD3f21j7U9qsBFUoTOSSFBmKsUZPCskMzFnNKvu6jg04J9Z476Nw1iu109SSNsURd
KnS1KBRMeugZCAjG6VsMTFyrUkO3DkBUJE/OIFWd1cdyZAMNtbOBNe8FWA/jWMemE1odm0km67FP
y16GG6evUNrHHKxipx9HIwagE/GmuDeD4UncizkfUZ8wjoHvOnYNisDXivaWxGglgHlwFqoy9m0S
YG+9ab+MUXkbiiMQu0VOgsdTF3ZUB0uxXTvRFwClOJORg4eHakd8xY25oH4vCcGOr41nZTEY82ux
G9IEMdz2SGxs2h6CD1gVbN1mD9g28BL5A9g/wIbpBa/AlOEelLVEEU3Nvk03SiLcGYVtq199PCbe
T6ipVzltycl+tVec5SK+Aq2zhacV9lICe+LoCk8ZmeJVCzfwlAeW8s1Ulnae1TbHvDa99OpEjFcx
NFNaFOW5RP67yENN620+cyWL8Skd0L118BSgQJb9oAAd6UXmCW4EiH5sCzQHfgZD/+CLBGYlkPEd
CQaSl7osseBqyD/GMbuuCuAoDcASt8ZO2wtpd+iIzvlom4+Ek1CTGUPPWuDHxgn0UUz2MtDLKTGk
TBqeX+R8OJPxI1NHjMDQUUmlRaTx+lQJfPOD/tm+TSaUz3KmiCRYCkAxglXGfNQBlpz68SVolwyL
NtszO/3IUUxOAGIXSxJ1CsD4iZDeOIGPMOSOkx/bdMwDFN++Wuw48nj3ybgRoF+Mcj8i2f1dlBtv
iU+rM/wYw3MjJuNGgBM+oZ6P972J6S17/BDhPgOHuEKFYdqOAuO8KcdcKSXjSeSmacQhRDSgfYsI
s40XT1TaWOAXnGbgiOP4LXZzZe6aZhgXjCwC1uJjJwTXegkaJc4H4yQGJuNNCAAl1VJAfqleBZNV
7c0Lij4D0jTyIHrG7hXvL+oLz7gTk3En5UCWTDDoJV6OLl1ZvomcwapQdcCuHNpNgMwNK7cVQL3O
853bTuVUPWQ1pmzmoiAl4DKWCiAovS1FINyreNhYPDGMmhDQtCGrVXPfCDNQr2D1EFwn36Ms420e
/UfUfj4Qu8RaKb0CfFzEgr9vLnBlMe5rAt2aVPXH0qt6SJFCPjUyXhPjOBf4Ah00waDEUiN9LCZP
qG4E9RHsZRzF3/ZUp6tjPJXQ59M8V/mbEp5tL3ySxeid1pW1PI0yXcxAf/O293NfvzcspDvwUjUn
Z6Xa9dK+TsIY7WsmwaikABadSsTFA8RTZvhH0OikM+cOtxODkyQm6xEIIWUYI0aPQmDXsnmpj/dx
CfYmCQsNRQUWys+cj7btrU4SGW81RkWfphXWUVUflQ30IWvgvBNAdClYvMOEd+hoyVeOTJ6iMP6q
AE0nmYvnPtMpReA3HLY9/vPxdCbpAbgIUFRCQByqbQZ6ou/CxKuJcjSRRcUVQIQXTSKMmDoMBd1I
+g6UDjRCvyLj4VydzriMAAA3jTGMvydH/sZl/Ec2cLo75vXUG9gbFhYo49McXEt+jY8fixfym4sX
WCgF/YUBit7jL1qVZqqqW4xpggd521zMtlM8iWMcVirNUd7GWG3oA+B6iC4lvxBL3oj1tk2fpDCu
qmzlUhukOPDKDqx44KvEEolFZOwlVx/U+Z2Zc0ZPj03pl+7qJJBxV2Enp2VJe/EzCjKLI72vvskH
wcLo5FfJihzVEcHQFmMctbGwxPGKGtS2kp5+AOPFJgzna1KBz4jqs3oQr2j+Iw1OuTd2fGnbyc9J
GOPAchAxKZkgYQtSIjdFl/wEi3RjaxWmmgCqfKdK09tc5kki4760VpiHQsPxmPnQX3bBX6v4jzrG
s0R2DCGL9DCvG6wh6vHokQm9nTl4V5fASJ+UXa9jwbzWxctID25RxHFUEbzLZnkRT5jYTsAx2ue7
Yfg+x8HteUe+7VxPP4vqwcpcw0jPVNJWqNpK1zJojedM55QB6FWeUWV2IkHolhK0i6gtDh5FMBl2
lSv4r9hu42gsO40AGKV6iYfiqLG/M3Zo7Cvz9e2Ye7o3xu8YlUrge6BAb63RHsPcuXtkfZCu64ag
C5EvDFPs97VumYR4VfQdkIOapYnoFxfxfI2n7cc4Fa5Tsb4RY3DagqBSM/M7UTDuY2Pemfp0E5jz
ZUSyi0ZFC7iqQL9pksSug2TXtsn7ajG/qumEgXDKED2Pn4wkt8th+qbK+fdoaKGd4AUViuD7EoAZ
eyTfc1Gx0FnZdd3smH3nBHMCxKxuNxe62y2NFYPBuwuywWqyZV9oQEyN2gtZ0zClpaPZBIrDfkkc
Ix+8DiC9Vi7V11OFiUPti4FJTi3icfZxggbbA1faBtSsPZR+iUXAS6L0bJUmZxyNp/aMA43NOp+b
lLYNxPpnDA40kMdKxuOypBclCD3Sqb8C54dz3po5ceqI5LuyZsVEJkh6mnsiPhWYfOs/JdmnQevx
cRVLq3ggGdttw1O0Z5vkVZCU05xB4O/JE7R8jpNcmDzhPlR50tgeuVLJnVBkR69dYODutHdEG/Jv
q9Y/WzjbKNekSGzrHEmhAXrLqpDsOams85+LeyA2FaxCLOSaNSAXsCumAn9VIMD3hWXDQUafFY6v
/4/H6ulITDZYG0a0NPVRHK3bR/b0UcN8ZOFi9ZiTU3PiisL4Rx2cjp0YQP1LMXZJPNrl/OP85fEk
MP4wEeRIFwOkSK0sWAYA+yqs1p8XsbUBhFGn04UxaZhqVkosRr9eOXSPdblGPR5TbTzDpX/ojHNn
2+GGBHKHnqLXC8Oj3IxgUo9t0QAzrKT8Wzhm2+Ckl5bcoKUt8Bt/VRtyAPbwIQE/edgA0FsiTjQZ
P02MN3BcE1fXmZSrM1L0bDF07MtNi66fOs62VIj+Aqi9bCnvQSN9MEf10Apw92Qkl+CJfWziot6f
/6acm2Y74v0cDuE0YbW8WkBwEcZelZMDkAe8RMs4g88cb8x2xMNCUfoAdCt+lYZXMcLNLAFDdayM
G0OvP4Z1eA3W4S/nj8ezcbY1Dn72YDQDWfj1/vqr1yUn5WJb41GvkllR4P2H+vhIoMDcSLlMn46M
8OrMx1mhMzaiMi6lDccqwtmoNG1vxIlhRyVySSzy2wB9NC29mpyikHeToAK9oFuImxPzY50kCtDC
q4dSKA9RqIq2noB3WkRrz60a5cFMQI0tSV1qa2FiAoRNfcDy+rtsEdwpmoHnGzYfQIDptnpxQcTS
0oRlr8lgWI9LeeTZCOchxKJEquVQtYuEKjAgv51hsFOQbGNaRXGACoFtjyB6mD0KepXMPu96OTmR
yrg6yRhi0cigpKZWH8om9Nug8bHGzDE/3suWnVUNxUzs5AluW9jRl23hLHs0dFU/3HUSVrEosI9p
YBNchUFaJaCNeeAEnLihMo9No81LsdQR10FA4YrzZIkqr3/wEr7/2LR+jhssM4NQxopWl3AyNK7j
gFbgAGi7t/SHCeSZFfBNwBAR71pndjpb7y5CpwPlGje94NgnO7kaKZkkTzRfeqrF/I0v4KS7bM0d
MMBJYyyoQYaNVxeHPLnVjMwStY9tfpOCuAcEtpzgzJPI5E6RWLVjneK9B4u0gyi19BkNUfMuU3L0
RDNbyHx59DjelfPsY2vw2mg2LV5TtD4+uo+0VPh7vv5+tnhJAcckNcbh9Y0wzXIHkzSM22QCTBEB
LL8pu+fPxLtHJo/C0y+WOhCbeakxS5eiNEaHMMiWXSYO3ybAUtF5edmbyqi7qAQz4MRIXlqgMX4H
IDO/ugDajYS5o2Un7unwOHa+PMBBcZIfrjTmVWaOcpPkBCvd5g4EiPvaJ+50kAAnSFEbudJ42sK4
GrMnQmcYC3AniE3xW7PEit0I7Bm4bdmj2xE8L849IP3aqxdgNRhxBPRjZMVAL0OS53UY8AURtoLe
r7grwt155eGkOGxtXm7rIDB1GGFRyddxLN/PtXRoZvMqIiCnr8xDXxSchzUngWOL9XoQ16Ka67kf
pZ81YNGL+uDkHVCzVe5aPidUsJX6alzEATDZsPZ5T0edFsdEfwqbDrEdmzf/NHP0HDt0qlSrLyjG
WmFK87Fk/7dbZbzzMQ4mjXMz7xZ8PWkJrQW4UHn8jwbHEuClQGzQgwnVPzrVpLrBHkUg1/Qp8Vhh
857svORXZ5zJIhuZprVoKVL44ra1lgvjvXFPOWf1r1gDPq/7/9FcOX0pxpnobSShforeg9IeRjCw
VkBnRjBPwm8dsBGF0cOrItU+qKVh64UlRYRzuTxLYNyLlI3T3EUSYJ3Kaz27nSrFwhwUKF0547ac
OMQusMsoEMd9jW84i5M9pj8E7WKJJ4dzmzRen0nv2cV1UYvHZdCPyQodOvpjiYlbSuIEPUIzp5WR
6Us/iOA3M70sGb/pmeEkqnJVBfNOLtILg0Q3mIW3y0jl9HV4BQXCJC25EhZJDNhln6BHe6VHaWPV
AAIsFLD+THHgmsXycSjB/5yBM7LIEu5WC0dn2E16XRCEmNCDd+Alw5y/XFMgc7i01J6/1Sr2Zet9
AExPbtrNsxbCOJtlFrWiq6gWYXMrl30QEXoBUECWZK/YI/a2eOnTcbD+nEYxmY066QUQhBvB66L2
Sy5O36UhAvZ/m7nElAR3xNSxnXWD5oDf/NGo5r1QSE4fj70VpFhyRygbvFYaG9CejDJ2RXvM/4jR
Y5XXk5VKya4jZDcWzWOtIsWfxcekbXdDhdgwa/ODGBd3JK9Sx4jwbXF4K0uN/kJqta8ldshaVY3B
+ZN8FHNZc7W+mq1ybDltLo7hEtYdKoreDxN6TlPz2C/+snyK9I8cs+XkOOzo+AS6yTkI/gGgjPe4
IozbI5Fk5FmHB5x6pR50wA0hpRpRMvPCQxcAN1lHWxQPRwBfdZqNsGMnmcsvRnNiJ2ESranpyBwN
ZezPaMqW81WccqMZRwQ7L07iMl+KCUXB1hVudHu8ClMLnZhvrQMYhtyJDqYjN5yYsr1LdSp5Goxn
nOuubQpTBNRGXhleslTiYZIFxxSzd1qQfOub6lOUS2i1d5W1KGnjzbkGzs3Rk0JAjRQ8VEjeHTAO
M6glohQl/BXopq1UeTdK784r8PEVdcZLsAPm2mC2jWrAJWdVdNEAYMcSjO9R1NxUZgM6RTI7Uh2h
7jMNN/g1H5QRlDBSO16lg+b26gBIvtGrCv2Q6WJqFXXgi3Ji62ZaWFON71SVpHBTkj7UqiA6Ymo6
S60vVtrOB2UhH8xSQdO1H68qJbByvf8cEdN4nwvJDtCkERAvsstEqC96FERJi4ZwNgWJZbYKdqxT
DSTCY/Yj7JOfigHu4kaZeyeGR3OmKLnJSFb7YagdlqjVrSFUrsmgXTQpuLLP3+BLttc/qx0G49lr
ecnAw4j2fQfF3AHIcrFakNKDjlH5LJuwRg3L7/fRgdfP4Lg3g/Hv9VQFXTggYwCQoC1Od4uO5DLa
nz/dpgJis1pUwU+BqRbGHvKmLYJBhnooFYmtOSgzK5dzznTaFkgxpZTV0W1QRB1AQX/mI+EYStgn
hxdN9B2mShwV8/huBlgdihaA92nmXoKz1J/pAG9mfz9/xO20+SSdrRMB8ztXugmD+qs6bl+/cthj
86uthDEXKvVxu4BpBwPfRn2XpUD2LwXDXQqNE/y2Ew7gFBHwJQD34ziRscrx1DprK6PEQ6p102tc
qCt97C5iW/6merLVPMx/T2ZN7WAlkAlMc5b3JYhmUef/NbST7MOdssMYoOEoWOPoG5dfFt+8zpVQ
RnOaboj6LKLNBeN+MLWDIlUAl+KGhc0wfxLDjq9U6GQPBYUY0GRbBd0dtm9oTZp2qfzF7W9eUcrg
nIxlHy3kViREhus/iWx9oB7FgOoigUul8pPGzYLG6pxMvOmWuIsqA2+6pLsa50eDXOfqXVc3Tml8
zoXH84a36VtWwuilrzS0E4A3KdKh7y7MLDM27S5SnfMitm17JYP+hpUMfSnAckeTiLIAlVmjW4kK
Au453qvGQc06N2+v8iVBP+4irXnBe7satRLOeOiRjqqY9BNO3uzWIfBPhp3wQ4Uny72sd3il/e3k
ZSWPSXilDNgQBcKCp1lPDW4hcCJg5V3g3eoAWdYZLaP/8I83zJQBskUKtdhA6fvXqBztgoXSK7tg
299TA3WqKJomMQzW3mM9XHQdw+1vGczb9qEnaezCEVEmUAOrMiBsQgVog4lwoZvDlaSPN21XXchd
dNktOtBUcrcJpAEjEos3K8Ft3/JUadNUVj+EiRq1WYqTRFc1w+h91nuyzOvZbIfglQTW8ksl0UFI
CUAMfyBHsgDZDsLj29hEg/HQuOHDAFDdzK1T1K64xWJ6ghd56Eo+4wwCqSuGBCsRKE0/DSH/7izw
3y7bdrmSxTiFuZ2ENqHb97QxtOxPgzSv2VvgqSy7kpRVkm4kJV7+v9effp/sjXMUq4MxDqDOjQHV
YfALGmFt5bXokDGzu+lTb3w6b/WbwWkliDH6stSTMlPM2Bfb6UEleDUAPvg67QC8eF7Qdna9ksRk
FXKFDlBCUaT0h9atOowJScitifRAB4Uw4uUt4f0r1HHb4AglZSOKjp3wP+MGmJnTUiIwB7qdodoY
Tx2vBBs8E0/0S9VB3JGZEw/p13lpAieZzFHxM8A0LyDXlrD4TabJGXVQgmq5lXUcp807HeNFq7xt
c1koCl8svy71fVC9aepVez4K2xgJy6msS3TUsZMx7KWLBuvRsiNecPs9217jJIfxiwKWJ5M4h9d4
sq3VHga3ZvofXuMki/GQCaDUlGQ5eo2nCu1q2I+/D807GeMPxRhYZqrUUphWySO72hcK4KjT0k7l
8yG0tu35dDbGIzaLqDRSh1QMrZ7WNS0ZG3CYxyttUC3V+8mu93h78auiPLFMgoRXS1DHrQpsRKBe
AkHYwpSLI6iFxXEi9NOcsSy2MVKmU036AX1PzaLQ5q1d3AtIpKPrZIeHGMc3coxLZ1xHVFR9TyhK
99LcBdNt3N7/42kYP2EAVVpOZmCh/p46XeGdcdWe94kYVwFUnFhbRGiGmkZWnCuWmYdWSjg9ls07
00XdxFsVvNAs+leRV3Xcd/hA+YyJddOvJtPl3Bo1mBc6sBLBxEYhAo33IMyGJ1z0KDHodgvoJ/mG
9oYpyzU3odn05it5jBrE85i3MiqNFCeueUxBOT9ez1fIxU3Yce+A+bd619ixI71pzHUlmFEPovUk
lEa6rWMK78MuF+08jp2yy77JdXmJxHrXGsND0uAO8tBHF7R9k7mtfgGjMwv22SVDQvDsD92lkX8s
vMgLL+lcg6iB8J7H7LOpoiDzA8Q0aFRNdp8dNVupMzqIU/Xr1vxRTa6WLZwz0a/1UntOMhgH2YVB
JCQpNg5M8gPgLLYcfonM26R+6PK3TZXrRNPBR4YJV7bFv6QVerjNkRpk8ULMeWOU7/KJeyrkznkf
p/1fnuwkjfrO1Qu5S5p6qQl8cDQJwEOLRgD9zZ/DSEEtJfWLUnXFUtrPDfDLSO0ItXldLtPnXFFV
SyvEzBoGI7HmzLzS59QtK/UimAy7NxO3T4RbWe0nJxqxaDosgC4uw9EyQx6T1fb3P52ACZVSblao
4cEflsIlIbkVYvQKlGI2x4FsRuTVZ2FUIEWPC/a8gjF4fR5PTfTcN6EnXn0TdMpKSaQLd11lXIFC
zZb60q/IpZyJdtredPHj+bNtu9/TDTK+cRqCdspVHK3Uge+MkTVT4t3etvs9iWDcIfizynwkYOJ4
M2nsZtBffS/GD+ZRkYM5EHG4dQNfdXMgSgeOfJNdTwCe4I9D8NSDcXpdiQJ2M+EO/37tfju0PN8l
OytgBnqflJRYYgCYIIgz3Fx6zMzEX1qF4/a2O/anS2QnBZrSnHRsgATekGZ+kA5f4x6JjaRYI5n2
Q6AdKkN+T4ThvgonTk6w/XBeyWY8kzFHkqgGUJm3wHJxTICdDBA67H3FNIikBsZYjCutfThvY8eC
+xmjZicAFEPAukaMlyw9jmAFH8TPvSvbYn5LOZKmOxBmWFEbW/KOWxjkGB9h/MkwASa4G8Cb8dZ1
ve0u9erbMR6lSOaxqJUOHR1Brt0+kD4bQnltlvVFR1QnVENfG5oBQ+vjrSnKN0ai7SUi1/DdpS02
9UdjLBRLrdD1VLVOsIS6FCwtkTQHXNB3aaZWlhCmXJpVnhIwToroSqPrM1yGJlliADYpcjHtZgXj
Dk4YoxWVf88+mxiF4FkZx1WxPX2Q9tZaF/zyHX+72UUd0Tk9ZByVBJLRpBmJ6S15ZUVJqX4wpLix
tKEY7Wgx/ZBIgbXkUeeIQ3p/3gg4F8z29MsJ03AKqdBeHxo0h+v0Sy7zeHd4MpiawDSXutkr+IhZ
ND4IaXvRKYN//hjHxb4zd8hCwEltOcjgkyz8rLRmjFjso0vzcnqMfPUztpaviVfcm9etJx1iLGa8
z/3a0XwQGN8NmlVf0ql3PlHYNsLnyeTYTr46SMjk6ITRaI+uUt3QaeK639HafzJjwtfcV9+UBz5A
xXaVfCWYfpBVttIOcmcIPfqnzDb5q0n6trcoVhIZfyYLcVqVNVCzkn3g5250036pvOQmAQIZqoL0
QVf51WH6UAIvKLP1Nz5wngOwwXi3sgM97EgD8O+Sbmovfr5vrNcQPNLDnNM1xiktQpfJo4xkMKpv
uuJDC5xBhRdqeTKYXEmbc1FScnDNU93RGide8NZHvypyKJBKK9w0Fp0o4s74cJImtp2TKosWgETi
d/3uaZ+AXiO/Ns5xe2wvp+1DNcsXxMDfi/i9V+/lXbs77xo43ocFj8MaUYFWZm14YXavl19K3tQH
7+8zSVEzZoEa4n/Y+wgsgYxuJSXO+SNQhTqjcOx7epCroJBydL2wKU7sWY1/qG3zLsn773gFX0aF
xBlp5yifyfiPwujV1KClzjbPMlue9F0VLX5UYq///MG2PRVRVUUz0bUTWfS0MinbHrPlSPKSewrz
jA0WV3DL4Z6ins57foFzM1NfCWTsKlIDqdQErHstZvQhTmdbr7XDKBQHo6s4oZV7OCau18EojbpM
n8Hu4HTpA/Fqv9mNXps+hPCI/HWSze/2fDhJZJCJxEHW1AoEi34azE4Rgt477XaTwt3j2sxeV3KY
gJ6POiGjAm//lL2iF2OnDxLiqQh088rmlZO23x0reYyJdYaCKbfhbQBqvLPRf1/HzgJRru2OsZMy
wYTYkKFL1hblCuYv9W9PCKyOxpha16VGYqohVnKwzxHvxB6MLKmtxsfWQmMB2+8gFbyp700nvxJK
9Wh1RhWQDF1NobGT/H1ifhXym0y7lOrHKnsI6tEinXEQ6msl+8Kxdp5cJkoHKXhBKsqy8ztKv75g
sxlcVkdkYnQTYak6ndF4zcPyIQJtplUpmHlKw2vA8dlVMviSrtR2tdQxz6dtemtCDCKZEibo2BWT
sQyMTsqPuQjdKFUfssfJw6oOKNIEF8R+o6cCcRnNm8A9f7/bvu0kmLlew9TkYYrwPMfyh0u0L1FZ
Wp0+uno52+clbbfeVmdkrjevJSGUw+OXxLyVeomUzzMuaX45q5edz4vh2/IMQ8KwqWJIGrvyoeRi
BnxZUOH+7rCsWn3cDsu24zY1UZOIoRmKyNhHEOepKVAUkeWGjBcGJhIyx9i3NcAvDevI4s3FIN90
OyuRzLcL56mIYwqM9pLdozi8YuJi0xRX8pgPGIek13UF83N/b4pbUQmdeRFLDJhHJOy3y4xB7GWF
jlsMD52OrdGvtfaGHE+RgWysi5qJ/xinHebzLKMohiVuvXMxA78UKkfjtw6xlsD46VnrNMzKtoKn
pNGNaKaHUQIZLrYozhsW/TNsprcWw2heP1XCGKHG5xV95ChiYycNz/nzRDCaVkjFKJMKAU48oPFq
vSni8GQy2mbUJUnmiOS+hqSkb28Gmduj2fK665tjErsY7IGJtEAFotCli0SSjCkR+l4y7WTZh6X9
jY75ZW4nc1eJeKKZPE82F2WuQlMA3dZiiy0IrfVh+Nn12KzvxsrqFNA2nleTl/5QURBfFBkmZWIi
hmUynpKk0QsCzjEAFbybHG2XXgW7fI9Chl9d8RaXXnw9Rhj991W60GglMFqAwur3SWRHSglQim+c
87wI14wIRu/TAIQkdQoRrTug4AoIf+3rdBH8j7XvWrJbR5b9IkbQguQr7TLt1FbSC0MW9N5//U20
9ozYaN4Fbc15moitia4FEKgqVGVlHk1/ACdBFMzu4qmYAuu+lmBj8S5b318fMaFXyBB1MvOVm/XR
zm6jiMooCnUUo2f9erCW4emyjfewKazQQk5hKooim8AwvTWyWEqVg++VvFJpAL/kypXbPM2HxiMO
knW/Uf3lIHrO763MIoqMw2LKhsWDppYl7pMsSbEyfQnRoHCsThEQK70qtr9xWWxhRAdKAOmWrvJI
AWVsszxpcRQNpzwuX/JHxvpaetqL9aNxJZeipc9WqDrpqbypgvpmvol9Nm9LPRGp7vvAzX6LaSES
oFWLSMP5GbkvzTgqJALMJOh8yKk5UZ9eaxCJPcb3mt9eV6JBid0d3ljk3E5ZVsM6GKCwYvk7PeDc
dlC7+zXh3t3WT0UgyoVAW8oHCW6VnL+xIi1RllwhQZlnRqAusuKmpoysa1lyRzFXDDDYjzKG/+a8
fZzXyk2q5SWhWggm9i+NSn+Y2eoXkXrUIIgWZb0/Q2crS3uQ2d5OeRLYpHZoJoUkHg9zO361h9VR
p97pSvsaIPhrrSpv5TR+QpLkqlAy1FXby9TJiVfqr2qFnkkRqFWLpj+mjlX1MTOmb6PxkRb9bVYM
wVT1VwsYY+QiCXMJIte6dNCSH701uG0D4r5hdlLte2Kk3tB+HGUDmm3toasfh6UD9gnKiu1tN0eu
1n9fiqe5H29sK0JTwg6XdXbr6baIRtcExcecmq6qFhjBudHXxcms9TBU11pGHq0IHyiVf45ycaLj
WYuXk93c6usUGrl+lwzTydZnd9Byd+zhcxY71Ojk25iVqirqEzM+zVIZLBix7oFr0EvwpDVgHIKR
1tSdWCGnbGzu7YRCb+i73jTnBBqN8/KMO+pgotjVMZGNdn7TPRat6Q3NBFk9PKUVy9Ugx23Oj1qD
8nWhPdBCy1yFrt6g4D+q7TnTXtDibx2TpMdsjEAZHUs+eLhRUJ6CJjK8BqIPmj2+JBZAW/NIg0HJ
nyaj+pklwI4ldVgpoHKjc0ij0aNN5nXm0whIwCDLbo3NmmN6W8mKo8e6r/b4u70GpKXkLgAZmevo
WNjcDCh2MpdHq04PVVfcNVLh5i1jV4GbnvrAitFzBTdyZZfojJuH1jSxMDYA38DFfpPL4aSu53UA
GKu9jepvhik73RAfm2H2wTLrtTV+h0occ6CejbHUQn4uwQdpRl1o6p9qTENnY+/gyGQ4uzl9nsv+
GnV2kHilpS+BcHcgAxQpqocZCBvwvRiqejuakmv3xKm7GoCHH+lUHkdC/GS+Vcjsrr3xMZEjR4uG
uzbO3aRoDino9Vc2J6/eFa3mK7UaoHvtQg/+Vl6ghhytQQcyiWKaj2SBOooVP5KxdXQ8M40+ORgg
Nxxa9SqePvZ2daTky2CAUwgUi7YynsxiBsnlGNq6ETnpnDuUDeuZkWusIJu9qersnLa1b2sFo8G8
lRTtZOgvSt6fag2Q12r8lI2mp82Fqw2Fs9pXKUrttYoicZkHg0wdhTROTUyvnU1naL7qWubJDbAh
0cuy4NgCPL8kvbeskSCBfZcLwTchAzdlokNxHRigt2FupbI9jSAaCTCS6EygGC8MkJks8P7ydZ/N
gmT2PVaGM8dc5SZ0Z8kg56WKUT9WJmf5Hi44lF9LtwvssAp/CSBTCNtKx8qXwZFDA+mqv6YBtkqE
fWU5Ch8It0vnIjyG/1AHHmMz0BXMpmpKMNbSx3zuVMEW7yZ/W0MsJm0WvaRZM2oUi0ZZAYWFIRwP
Q8DY1fPT5IhSCNGquMxsUaqxtAzQ5DVlBH+I++9A2RDqstG/fcOxT4nimqHZBioVfNkktweS4alo
BvlcfZ70+GjMmi9Iwt5VSDgb3NtHixuz1awZwLRrK6SVH3c+20EMjykHptrak484reYfAGv38oTt
6rjMZKCJ1JeZhvRvto7VajQO7vgnwfJERrhkRNaKRc8qmbwWE6OQngt/PPRO/AX8nQA2RvciTKVo
P7lMRM1oXduljSpb/DBqiVubAbHv7EIE9hPY4fE10tRqRtQir2vn6GdSdyEMX9GhvO7aVJDRiUxx
Dswus7bVysUKoko6gfUX4cdSvq19dUhKU2DrffUX5/F3vmryBfuFREYrycjk6M/BX73OoaOXegW0
Qlc8eGRQovoi6MneS8uyDOgyGxarj3JeqivkJpsItnIMopBpXCjhn3Td3tfs2dI2djgnpbQEjMP5
AnwmmK2g2XRY7rRT6zAFaMu9fO53l2QrNlDKmqEofIGpxcOR5gT+cBzObb6gam5Nn0azeVzXg97n
gUaq0zKOVORNdvPw33b5U9kPRqnoK1zjcopCzaOnxO0wpMzCDfVEi3yPVmIburHGHcx20ivN1uMM
T+TZmzHJy5Sp4sC8+YYZnIC1kzDQ8SI6LnsuZWuVC7CYH17aJUJQa5Pso64NHyajuL/8+UQmuBMJ
pOhirlNrBmo2fkHW+9iktnfZxN6l3q6CO4yD1eh90uHQ01ELbJQQVgnTwvJztq6iQ8E+A58FbE1x
8VJu0B3T7MkMouyhBr98HNjutN7NfhOIhQrYH7tkjK17kwnkdVqP8YyTn6ko/VTzVVmsrk2svwjN
2zVxwUvTFjvvCWoX1CLXdT8EoF96vvyF9l3h5nhzsUtRk7gARogEcQyuLMWzMDdegSpuCUiQZt/r
G0Y1IKr8CDwHT5oCnYeRqjX2z1RQqcjO0/JZVhdMy97J2Yc+ustE5IaCD8bDrWLZ7tPUTNAJnmov
Lnp3Ns+m/iLYS3ZjLhwLniOCdNmkRZJBXqWFY83rXCaXAeQTcmKPToF4PE9wwXj4VbXKhUZykOC1
9kAdW24eW0N38vwHIPqC9JcdhEuL49yFRvSR1iNipolHWbR6a/Y4gwfXjB4yE8Mb1VfBZjIPd8ke
5ztIUVizrqI6CLj8l/6oHKDz/nlAq7sA/kZU3NkPm7+vAc8hQqd1ldUZMWUMykfzEB17ZwnSe1Yv
iwWVO9GV40FTWqJ1eVLjo02uErDHE6Uo17EeFwoX15k3HBaBqxd9O86RrGqq6qUJR2J2cxiX0td8
iG/KPnGUKvZiMvh9HI+C7ID9zUvfj3MsUTtr3ZwggmVTHwI0fUxUI7Qb5dwP1hkNR8HxFJnjUuJ2
xTRYJCtmYJI1HJAW5yvU0bxRPtqgcPvfziYPoYImzz/+K3uefAYvUW7Y50OeDDyjKNn//5xNvM+Q
1qHtoHFfbzRjYk/o0f5Fz3D3bG7eSzwx3dxD4Kjs8dVYXZXkDgKp5dh+bWBSS3G7uyqGjBitBHnC
bpV+a5ZzLrJWqa1pQdsL/P2ViUBU3IOlO1hSJyodw3D6L+s1dvZa1L7aC0Rbu5yTifJ2IaWWmlil
/Cj188fC1kNEJheNhM+m1oVjDqGVRuRu2J/l78bWLJesZAs4hFTgDMPWGG/juPKipAoEZ5Rt2SUb
XI4ykVJZ1AIPqpZ6jG26qDHo918gRFmDBlYU1vcrJL9rCTwJXCpRxSoHlXk2K1S8V5JbX799pfkI
7YNghXvBz8ZbSkXv2cS4HpeZNzVJJ7pE7EmVF67kLJ9Tj0iOdm9ey8he0MSlLmYYqCfiiNj9fBvD
LHRt0j9UK6nVNyPeqqBvdLWpvh+m4sPl1e1lLNvFcTdiVhcpzhsULkB5cZ4h96Np9urkjSVAvIrs
cDcg7/oiUyPYWdJTA0WzLEvdvBHUC0VGuPNuZN1k42MBIZM9zBjhm16oJYiqu4fBwtQjoCO6BbbB
t9+EZrKSFqtVhCUk5Ls0dQrpmyRfr2MlCDTv4eWsmLWxxAW2eMpJ32Y45P3g1NTPO5/egzM3sLwI
CgQYGf8+opkAnqe/e3dsTXNBTi+rQu00mDaHyisj3c2M4joVFVR323m2pZtYqIp2N4/DyQ2zteiM
MzHr9mMdTcdRyb7HpnGSe/pSpAQoJ0X+Gc3pnUaruwJDQoMUu5MSCe7A/g8BmguFbYycWHxVu5nl
2qiA1Xt9e3f3eQBMGZp8cqD5QJYtB1Go3Usi7I097mIXndn1NElLEKxddeOjYUAI6zR2AFcCT3D5
fotMcfe7tAElsFak08Vg3lh4HKxZc2XSNXGsovwMHLB72d6+b96sjbvocTFnLUkM8GUfrdNwPR50
p7iyHAgH4oGnCujcRavjLrwu2fNY49UaQBokdachfYqlAepkpeUNs3qbKq2gpPcqafUu3G2Wx4U7
O81HkOZAVriIXcudPoye+fEXRUp7hq6YJz+MSCi+aeFya4bQVMZ4RARdieUwgJKdyKLdZp/v/c8x
ZNDNGZiGlbmbOkwL2k1yhqYEFC2aD8uPLJw+dd6Efjz02o3Jkf7GxQJY9o9BhcMgz/0EtQkDMUmO
r1PFBAO0T9BXvHyIdvy4jThrYxYbfhZNsrdO1tYBh+90DLMNBvBy0yeSyWj6/E16jTIpQdlNNW0V
KOO3Zkgqt4W2dGYwo1ZaBvMBXeXeSb9MwGuA07sUfayd59Ebe9zVoABylJGM8ARWEzQXoTcCTcY1
VZ7zZDl3owmZtpbeL2jNjjqUuK3uxjQpdSLQ7KEne9MO+WNp51ddGvmWPvuX93wvJX/z67hNJxFN
yqjHGBdLyUEHrfppILnfhunMXsPRWT5YdSiwuVNNe2OTu01QDqjzGiOAQXxsj+1t5Rbo0qxue/M3
GFNkLtuvzXzJJpsyp4is6qL8mhf+t6q7708waOE0laFydMvW+BNsVfpCaJuglqBD0N3QHG1+olHi
Xd6/98kIrBhgC0VRXLHRWnu7pIwkmpRLkGfMLO0ANhcAVaBLQtKzrAmxN+8/FbOFpNskxMB1Yf++
2b4+b/IxM3AnN7Rzf6zQuhNF3lrjIqSa42NCMpUx67PaRQdXavvjiQnVUU+//4ttJPA3Gkq3ROWH
ovJSJ5NlLknYSwPkgEzVqzLFUdDDt6VZ8Jp4/xIEAE0zkD2ihQ7gFnfLQIVugcqL4P436Vd5zq/t
oT0aMhTIc3AVxs2jEWVfMWr05fISXz/P20ABuzrarqasKKbCfz5MjMt9rwAWCm0QoFROFfyK352Y
TEgFFFXips8SNrl3kgWt9egsTip3v6miE9lWUWFA8szFqqVVojaxMC/D5rFJB/WVNPjVwTe7oAiE
YyXv3S2WjOXqOnhKdJnvOHfjCNjaBG0SqFeFoBF9ehV+0qCR8MolispbCeiaHtSsISxMbpkzf7fh
pmZYYA0l6rtGXG9oFFpIAKzqobU4bDYUTO1H42YFv26KZKhuhAiF99kQW/Bvk1x8MeYaQGwNpUw6
R4FUyg6onA+0+4Qhdw/T4IIgvf89ATxU4BRk2eLfxXkVVfGSaX8J2mc3/v1+/rbGeYSiKoY5amS2
n/QwjV4TIsfrfCZJjQF+MepXuDzOuWq5lphjj8LGr5kEqFnd/1IK+iPA/l7AUDD8AKwldHTfFd9U
ClauaZIhrgHyDNQahhATCV55oyyQL2a0RUnvqF9F7b99q6am6sRUGLT+rVPPI0k3ChVcongZhLOm
LI46lprbaPW3y/5n1+3hufwfQ1ygl2vgY/sF6A/JUGwnJVHnrqS/7gwrRDEH5bc19c0qSv0oqkWL
VHYdwcY4F/kxl5R1MZQSwrkzjl0GpaB8GtxqNmTICGejg1S0vdZVOoTxKt8mrflRjeiz0de+mpc3
UwHF3iFbfIrOWFeMYTWIJnveszdouLmbX8hWsAmutI86dI20OFzjMg8zwOGcPCU5JIlXKyR1joLT
amSQiCBHubVvkMqMDvxb4ujZckfi6t5sopu6YmC6YnweJqVCpyTOfXsCv4VsdMdiwgBPUQieX8Kd
5Vy6FMlsAh4oACYgqLslRASD5keJIDr7xTFJMcQsfVLu+m9x6qdPuSCh3jtUKuZOdEzy6ER5fdZv
di0e8fYpFfRiaX7K8492ityxVZxoepxLDf8RoMxWDi4f5J0qOQZBNkY5J6unmTJMCDl/QTuzF0JU
0HYpuDUqyL653SWRvEZzk0kBqP/VJrumhiaoZu3d/40Fnok9sYFZ7zFqEC7F+m0xzDtLyw92LaJI
2wtMWzNc7mjNZVOBN7wMKwCASbs4NP9mV8/THPuR4gs+0O6p+L1rBhcoIFMUFUW9YMZGMq9bs61v
81j51FvdoTCH80TJAv3N+dRC8rYqzU8k7qnbptHD1NZAW9a3XaF96Iu5cGxwZ9wks/qZmOUkCJ6v
JWo+nKGtaJtotag6UqK3Nx4DVcNQSz0NdTXxqwnaDkN5pVYTlKtiA+IsUt/4qDxPDNX6YkXHWdVe
tL5xweYCFHPjq3N/VUJ/pCqLE4DcAYTtanew1lNE4E67cbpqenoHeVG/BC+eow5d7BpRfbW046GT
FU+12qdorCdHM1IwrWgNpHEt+jQA8+Nkhj4Gq1pgmlEL9QnoOdV0irg5QxLViZT12ZhKR8pGE8Ny
oB+j9k/LmD1pVuF+WsPtqjQY8/qTZIzXdSIf+9X4LFfRMYMWeZ6AHi+3lismXANxCeIk3SA7kSSd
Ckl6rNoF9fVC7g8dqYG7la/TdPJbE1rmI32MreJYZWvrzBX5SbI8wOD/rZpnR8EJ2nvqbI8rF/mV
KZLMZABDmyobpzEfbAce2JfWKmhLTLFLQLCbcn49DNmhLFPMEI4ivyo6w5yT0ewCqkxAJ78WJLOv
6RG0RV8YIEhywXzhdleAhjMIWe+mJ1G43LWtKbaNXBFulU/TOyWasoIVX1rlaqIvfXugq+ng7d/Z
V1ClPRIhrpHtJ38XwA4gAxhKDAwRcu6hAGqzKhPz9W3yf6VbiIC7Nck5ibUZC7Acw+RWmPEX5d8f
UFOyv3ZpgdyBiuPajtvCYoQt/+HaZgQI2p/NnIuscYennLJBHg3jlyqdDFkPjAug7W+cqkA6qveC
y7Lr223oUCB3JZiv4lLIojGg6NmDmYdhbcGce9sfuzDy9MfRV0CjiOcOVCgiXxFc0t1TujHLJZQK
ZBNmA6/2YFaz26RBupxFmmtIEEluVYwDavH4taD9Z6nrVUHasdNFxuHZ2ObySb0vh6KbQCzGhDfa
5Vx/YwPgwOGEWdhQbwpG6SYX3svdJHFrlksSkxTsLZQC3Vzp0g/Atg/F0H42IZnkYwLnrok6BZ5S
+YmZMMzoYNzHQHSRtHW5qXoNagvoH5XL7dqDVjaPtCNVtftZmgNzrI8Yrv0AEJ2AZkT0idi/b9Kz
PrdS4D3Ao9M1CSZcBicuDEfpMbEz3pfp3bocyEj/x2/DZzSl1BPU3iJWEI9Oq+q3wKN6mOphrEwG
3vn5D9m4Tt1R1GfZe2NsPg4vSFykZkHrJQGTWTUGUpQeUZK4k6UsmEv5q1nlH+Ky/C64ertx6vc5
5DOdmTRLTFqkVfmVFcp+djLvWfVUvlIPwmLKro/e2OJcmAS+hXKOYEv/nB9ZyyP3IGF1tgZn9ccQ
eZwgjXuvk8U89MYg58WoxkacNIv5lf4KoS8c6qdhcovBs5uHrC0x5HLQMDWk31rjgXj6LXoeXn8d
EzcO5YMB6duX6Zz78qGCHuchCdCkIPczxKygfP0p/TAAStsHJjjXIBYdo8F6ku/V6/hz6tMH5ftw
LlDv1vB/df7Hb8a7SzkjJEYrE6HAChNwzS53Zqi5TAhB2N/YPx+aBUQPWpsa/z5CxdbWG+uV6+R/
lnZ9/VoYsQWfgq69k62KonygyopXUTnFAD0GpjJ4f7Vzv02wsLdxJ0luJ1VTQLNqOFmhdvVLsBPK
Gbd/ELD3d+63Le60t9pcQ2DP/g/f2IbmXgi7Yh+czw00qEYpiiVDZYV/5NkrcgNSglFfVT+q5pOi
AU4mkqbaywiQy+kGqr+aYfDF33nuZHvt8XUYG8RvrdM/4/3aLZxtrXEfyqhnaIsyMo//s2xna437
VEZSVcsyphEyOf2UndfD6ERQP4gwiiAJqUP2kp2tMc4ptVjb1Bsl9D6iHGgZ9auB7uHawPe2dubN
svLh8qHfa/Bs7XHewlrTBtF8KcOoSY/LqMdONM6+GhlOZIowarsHcXNIuIwqQpll6WEtNDsIjiK/
+NFissIZkjUXOUGRKS6ByusaNBUQmwyb2KVfyyODtUg3WSj9SEZHcalbo+ApAl3sVm62m8nlT0SK
9DFJwJ8DLdr+qjklYGIC6Qskdg7ibgc7Ce+u9WY3ueQn1m2jGSIJ+QC5LdOXthT1yEXL0bhO/KDX
YMWUmONA6e2ElzIw4H/ckNs/iOjFo9hvskGVt863JWOltHIBpoZRO5H5CW0GN5tC8Ez9jZtHQxO9
U7wFQTfAnY3Y7HNzoti4f0/rvHubDQAAsCK8PXksV0zwM6QMEcWcA8PonVH+Ig2Yj7foobNFPngv
pMD3/tcYd/ow9BxXKyYSkM8s/vh9Pch3Rpge1EP2IEzWdg8fxqWwJs1UCU9G0ehyr8QZjgak80Do
61eh7WphfWb9C3a54kzYe9qBDzBFyd82OdeoWy1dYibqKJ+Sw0Ldbj6moGeZP7DJVcX2GRPqavqX
/eP+JdhY5Rxkt5bygGD930vAxNASxZOD/CAmF9zBib1dI+ciUaIry0xvXnGnH6ywOCQfoGSfqM7o
A9h4sO61R8H6diP3Zn3cbVBkNbFQGfl1G/4tUbFwN/kzatigcJ/jClwfE5iySy85RYEJJSEUfwRA
qt1H9Pa8cB5lqaBBBbpGUEM6fTB6KoRt3QS83OChCP4hshV75f3cxNKAlkK6pYKx5a0f06NhTi0b
3uU/RGMbKRdhavcKhuKDACixVJVAO0/ReV8G3B1Yvyi4Q1nKmpzXs3WlnaLzH6T6e66MQbI0HZRB
xOAlLCx16awI5O1MvLL3olB5rL+hNnGHoQ8frN/kVVLolZVOVC7c8zW6ClodgvIPGIu4E2or6WQo
Uwdpq5I6TVS6UEAX5Qt7t0AHfQ84RNEnA/7k7VcD94IxEC2iUPxVAoJjgkh3nx31QD5IV9VBcOf2
spOtNe6Wryhn1ZitrcI8xdblJx1U6BMq5cYCkgUZXBYJ8cbIl5qfQ4VqrK04xXxvztfpvAjc2/7e
/l43t7eyleEEKxYNC3CCNH1oFCKIObvR707oZme5G2/GqPXLi03DKHqp0+fUdsb+nA93tvUAny3Y
2L0awnZjuSuf4vGoLk0Rh294q7Xr1dXcePkDEMburfi9On6C166tZNUkcN/HS+PqxuK3sYrPNzmd
/cWaY1ewvt1jqqEZgq8C+BKPJ0yHlfEFxTXGEtiIY+5Fd2C28VSAW6Q7ETXRXkamb4xx8RZFV7vJ
NTS1qRG5I7Six8m+i+2rdR0Dwbp2t3Fjirt+FSoxSpMTKGxX34h9VTYv01B6KiXgOol8dcTeThYa
OaUPpfAHOhyU+Klav1Eae83ywx4mwUHavRab38NdUKPPFhBeAVxX0vKGDOPzRCbBmtmS3t0LTYfT
Bt8mczpvPc6QGL05YTA6zNfzAL6DSr6SaCrwa68yaJessAO1KWnYmtqscSIh3tLalQDfBfwsLtyo
vEsgXrt6kuyY9CyBmudJKfyqcfPBJYVjvTRxuJRO3Djq5ywJstyZu0PeHubkbD406aP8bKcuNNEn
I+hMNy/RvXES6oOgr01dGSQi0zEaRkdXviupGw/Ooj7EuTMV90V06AoQzmQ/V+uTlfj9jT05qO0X
KIXR+qVQ3DL/GiUp1J9Pc3YeAOHCUDwEwx8vH7n97QcTKPgk8eLgR/4VRRoKQPWgx9OHbaa5YI5r
8D+XjezeIF0xLCTIBnSfOO+KvHkitW3QcNHtj/1qme6sdsQpG/vKagcBbno3t4K+3n+tcZ62m2na
rw18EZ5r9dE+//Ncg/oauNdFQXnfGgChUHdnU9U8LjxXjKGeE2Qe0XV51H3QM9wWYC5o3TIUTWPt
biPIJgiBkDwDL709xDKGv0bQdNFQk58L5WzrV3b6QmpBVN71QRsr3PbpykzGJpehnzbjNiY/EymQ
1kcihekiqLnsZ20bU1yYmiqrUKZsBWfzCV1tJzsl10YYH9pQ+JV2A8ZvS/y4+KCloBTsYIm9df9t
dr97p5AaAnNqqOAp5AplcrbMRNMgjh0Zkr+mB2n5QDLhhOVujN9Y4cLSEMmWFI+tFLBZQCAtEQS9
b9Z8M3hsDGI6pKPgc+0GAwhpYnwIyZfO109HfYlto1QhK2kRZ6ioq5NE4Ch2Xw36bxt8U8meVm2y
2BG3irv8aARTHURe5kKtRQ3+BCq7e9g39rjoY0TLKg1M4rsG8tLT7dQz5u6YjqrlqguKj0QkH7v7
GtuukItE0ZhTqYwXGq7Nh9EqgG9QwHBB/bjt3boH2tIAnVxOHTXNGKkazXW/LWdXNe9BeyZwlbsO
xbQxFAbWSVPhIdKp3agDCACioNR/oHTtFBlGnqdAXr5e9v+7F2Jjh/2OTfSVFpqiggL/39PS6eaD
mhWO3r38b0Y47xgRa6hXrS3Dui5+rBZJnCSXEq+IhNnn7nIwSAcAhaoY74YBuhjoCjBbw+V/nnzr
1AEtYlKHNQQBjj3gM/5BTXX38lmoT+hg9dLeDQUUBHx7WoLnQ7nmPmvtSqWID2LfHW9scEezS5Jh
7oY8CQvgNS0KWob5phzPwOiFUf9QL5lj5rj5a+9c/nK7a7ORZhJ0tIAe577caNZqhaZJFDRyd0Nm
I8zlv0lkDRl/HsB8VAf4V3vSKF1TZmBtrJvDWpSYurG8f7+IrQVu81ZrzsymwVivUqd4tGKi0aaC
fdpzVlsTXFzJ0iYzVzM2grz8ZEhPpv1JBghTtgunp98vr2aHJAlYT1QaTFllY5o8am5QDSYIPSav
fIAj5FG8AXLh4NFyZeJaXr0AfCF7ZHQxTyVAM+ymVBvbfL19qRqjouoag7pDC9bjeqA9COMBNznF
J1IKvtveZd4a4yJA02XrmGSgOle79GhO6W2c4uCbuX95Q3fNYB8ho2kS0+LTRDs3upWSHpMvQEU2
0ZVGdbfPREWG3dow8ngQ9+IlpbyDmdfq3FEQ/oAifjkyJkcJag2O4jDupGK9s8P1+i9LfVujvHvv
7bXD/S1RbWA6DYX/S+zoz3rtexu5NcY5C63KkklL+jSc5diVesnVGuhA9D8vf67dKZ6tGS4L7uLq
H+UvEB/Yvn6aj0x0Yq186oBeznTpqYQADQmsGiVbIDFv61A44MuOHv9o3f4GLj0uASsY2r76lbQa
V5iLuGFPiz+ST2Hu6YKt19iwCdF5FqsELBZ2kF7Jrg6pIjAdWZB20wNjdpJA9JRR93z+Zm2vPmBj
L9GjOF1B5A2JDQwkpLpxZ88YBTOpeacOQ38YStK6XU1sPNP7xYEQx33f9t/awZ7dEi7voVwmv0kM
H6oIJzUebmoLCRS48p5aG4nVSp+6xvJbPWmcjI4CRyz68Zyvlwo7NcE+hYeR8WXObMAwYoFXElng
Xf2gIBVGzSeARNrotoZ2nKt5/ptsm6gY/dU0nVGPc+vo0XEeigFNb1ajZ4OaYLH+447+bua7tcat
SZ5bks1DDn1MSNVLDqa6s+fxTK909MpQeMBsmDcY18JbtOswNotkW705aSDyVAqrnoCnurYfhmcd
B7vugcM+2sD3xgf1DLzSEgkBDDvz66jUb+yy37WxW2B8uyyKhr6SQoG+okfz6ohcMUTfLIwO1mP2
o3lCaciZoNPeZiAcZoip3G9vQEEIakcxN84O0cXbn8Q56hV97FEqWL4/Pozg5Gk/kafJjULc+sD2
kwpEccf29AftPPaH33mXzV5wTlvKm6m3Rmiyd74SFH4KmVRMfTqNt7rAribegi6pNjnrp8tefD8c
gptTxtCuYr2b69Bl6GU0NK9CjSAczshfJAvhENTjSNEQDtuTOBzuXt3fNvknbLGCayNJUX4qku5D
oaNe3M6xSMhu1wjBNAPLBxHmuQ3te8wHGw1FYbYGA1BVOOMsGu/YyzYJJiYgPq9CGYMvzCqRUpAF
ZxgNizsJ/PZN/0nO7tvsp9nm4eXvtLuajSnOD61qO9B0XaJgNWwXK3KVjAieurteYGOCcz5pWhKN
JHjo58lVZJ2l5KVOBIWz3UO+McE5GlXPe2oNcDTNPNRObXWrW0KTz5nn+Bve3/eX92zPGkpLaK0S
9APf8VEQ2ZyXtUOZLqlQSV1qp4wGF1Lnrpn/VVVmY4tPDuIplkdJ0tj1jULrR+daR+lH7jAVmGEV
es7d/H9rjkvJ+36JVWWMytDoQL6QqkvdOanBcFg0mu2roerjQzSrU+4QNf5UZW1yVPNxxT+r3cPf
7LINjgwkK+o7zH1eG2NqzrQK0xnDjNIMGYYP9fi90Z8u29mDnCsa4jDm6yxLAxnZ22iBOZ9JKZua
dbRkd4b2Uu4sfuMnN8W94rBUrPNAN08nNzsqxFE/Kn4FHARGVS//jp1r8uZncGfYVlbMxqJYGY6z
5Fmy5vb1XZ0W/mUrO/f9jRX2Kzah0TTnbilIk4TorTnt8tnQBZ9tr474xgIX6SrdSIsqwXNLqq/b
4y/ZMbwiQfBrhxkYfmXBHNHu99NhEh0OwH9RG3q7pDrT16iEXEFoleSayhBlwYHppD7oBrN3lKz4
Csa/o2nGH1Ckil11hR5BEqMbLKuhtS6xY5jK7aLNPpXbsM3zo5ZE90NC78eyDSOmF3T5E+x96O3v
5Vyu3Oh6K3USZCzWY9/HLypOnyP3qeZdtrPjpkCGIAMZDeYXBBEuUKVSkk4LqyM05TlJf0TKcy+f
4llQMhBZ4V5rqaH2VReDV6Ic+sFNe/olWrXz2swflil/uryi3Z1T0V03VANUNnzRFCIj45JEWNE8
fBwUCETYfiTiAGEvOy5fwq79tsEdXzS3VGPQCWYWMYLPhl2mALPpYjVA5lU4O4zpm6HXdHgdviqR
lSSyqxm5CqPCZlpKRcagmp4Urp8zLw87UQlr5+YDMqMC7w2hWutdC6uPjW7WiyQOk6U7kLoBYGYQ
nOy9u28QlPnAvYH+y7s+RTVWsQWp9CbMj+OxcavGQev+ig1JIbN9ykQuc+dbGSAYQSUYTVTjXWVW
tZKpTxeFhmb8BDSLoyyN0/w/0q6kOW6cWf4iRhDgfuXa3dosW7ZsXxjehvu+89e/RPuzRaH5BI3m
MHNxhKoBFgqFqqzMpj9ORuJk3e0cXkci9tcdd9d0GKO4KCiQaVz8HPQqDae0boK1eDBp5xqDBJjy
Cd11QdZ0/ku8g2wtcY6Ya1nYGDIsYXzDWV1iz2iCOyRYoMFZ3Mi1raPqzbqd0YeusNndJduJWz1O
0JDxXj53u64DuAcGJRXgn/gmckvMpml1NBGK5EDm780kUlwRGeCCSALgbTLrOHRSPTpqfNsPP15e
wd5nQz0Vr0Id1LwaP8CXyfqgFZHcBKX2qwCOPoqDVkndavjwsp29hWztcB8tTTC+NqdrA5JeS3V0
tI5aKf7+32xcxHUopUGDB4AffcVzMgF2QtiPYHcQ73zbdXAfZM7nQqkSnKzWXTyK8coKM7nKvQRq
IstdBG+Q3bCxtcZV26w5HUtNwzdJj8lBWa9xW1tOC0UAFLnbIHfIIKAE2KuxY0zkrz/wL0XaNWj2
zVgfS6vL4cBEFs3rzl29RXGlTzlYxhs/9SxXE9FZ7dxhzyxz2UpJlC6ORljWoM1UZx/i+F7tBCmR
yAaXYQxEz8G+uFYBJgXBpyHZK1ECK1sEV7/ou2nsjtskk2saV6VmLs05c17d2CGPWaDaRlB67Uft
+J/c/jxLtzFWW2mVgoga3Vu1sy2SOzHwQy+b2Hv+PPs4XHQvITan4QH0u3A0H0GzcVzuWOl+OogY
d/furq0HcpHCxJCUNkYLJlH65NEsM1ctM7tQG3uwSo801Y+FvksT0Vt8Pw5qKoblzjBa7otRSmqz
AUQH/C76bT+CiqaUFjtHZ9yWw+mzYDvZX3sWRQBlhaoi2KE0hg22uO3Ma6QjDTh/GB9X57XHBoAv
N/Z7W1P914EKLl2SmdQAp7I0cK5epARpoRstGGRM8Bgr/r9/L++uELgq9KIpOkz8yMgalVGRleDm
tFrQjFEH+BbPdKl+XJ3aTq9eUc+7iMznBQLeQuAglx1bqkhrnEaY53gTYxObr7n4gjqxAAUGScJF
urOMVRJWE8DyLL8Yj+mdesQkpye9E3UlLhyTLQsXM1XAQY0PxzlmSEhe0RrEjMoE6fhMdsET3hvO
RA9v8Umg1VkrHwSffHc1MXuqlB32T71hTdVkcdBdcnTM8CuODACBEDp2WfplS3uyyPdUrTovcxAV
VaiCM+KHDmBWF0KG+s/WW9wKL2Lj2CNvXcXDYLubCjJDPIvRYVB52Ho/qlEF+hE2EqmetMSrf1BM
Dyan0R4NcLay9FFJXjNDctE+Oy/5yTCXPlhaKvWgD/jNBfEv22e7Lgpdbvb8x3Qpj5svGjNW5j6B
bjY6KU/zB6/QDrhI7tiqTOhzo85AGHPI8+sOREJ1qqhVGoQ3Y+xqPtNbqw/ajW7LPspij2JtF5FF
9u+bO8+Ss6aPlzAJZKm6ytbinhAh8HnXSTar4oK0IRmVFpnYP5YKNYZPv/bu6mZXDXhKww7d/8Wd
x+vlMIlmFS+yFLadIAUiBFsJ7kAuj22zSlmnGi2w1uxtqT6uFqQ7un+dW56tgGFXIRgjuKjuDbM8
xZoB+OESlMcZiAbdnU+vJUHZWxJkI3VEZ5B9X0ANOqs0Ksgnmn4nS8FUGg0TXvswlvrqvCGMbSzx
deGqH9s8qsAz+XsiGG9tByRpNnFa+zXUfbsLAwErgLagYAZn8XNHnLVOh06HhRqbmXwIQZLTKOmN
Ev/7cje+lgHYCzorFh5qPNBxUazO6kJWyAfRCvUyL8J1KiMF0w8AaAvGsy5SsOfG+EfALClFpzSg
0dCbpgBBXunj291OmQlWJ3rXN+vPdmxbO5mTb4KvtxezNsvkiTTmghT52GCOcF5o4xE5OsjGekDL
/S6twndJWPzsZuX9kA9QOzWFFM3sY/GX+tY69zwoR6pOORS2dnyHARzecrWj6kQNEIFhII2vQ+aa
2mcluwwMDS+e/H4BVaiaQn/r18u7yuLF5bKe7HCXDhnHoVOLHgAcmvhl2kCbCg+FOQdGQIMi+ruX
rV3OSZ6958kc92hNidwXS47ZvsobPJUxvTYBPaJ9UPgRSjGSK5pdv+ziP7dImVdtboNyaqqqSiuL
zb+5M/JbaH5ChsTpbQw9rB55DcBo31P/rpJnVVjrMM+HAurrU2d8gi7hJ2Xsb8xBcqu89RLafjQm
8zFa67t27T69vMN7lx8M//Gbc91/s1zIIgyNCgStn9RghZyOai3isxF9Q8qFNT1OVXnSwd6z3BvT
lXn63a1Y0aCHAlFT+H0wCPLPvdt2uyjuRid1O8xk7TGkomgUKuPyj3GCEENT+2ZbiFx0762wNcai
+mYHO3mOSDzDYVhdZQStWrBCW6k7mgem7jiJuFh2DyDqojJjyGIQ/Ofm1HiCJmzTFoEyaremMgYa
qW4Maw5SaJQPqea+wT825thWb1Y3lbm8FIyNaLCAhaxQGMiF/AO7O6io6AgAxqBi9PS5DSiE5+oc
Y57gzyht5fxGgkEDVBgoL8sP7IBvrHHOkeigax3CM/vLHwq14vg6ApP9b4W3AWgOkM7y59rQR1ml
IUg+ahI7jSm7SZjYa475hei2VISMVfv7+GSOu3LwaLX6oqqKgM6YXpCGMTCr/LPUGdDBCsmB0vzd
rKBYWk+hKw9dchzj/mOY1P9ed/q8xU8/hPugkV6bFbXmMpg/g3Pdi04rCupgGwFZtThi70YwlYCd
G+NX+B93RSjpakyrBO+ZUVVU28URjvDtfsYnC7x4mryi3GzWwFZY7edF/hxKHyq1caNCc2P64eXj
tltaMTAqaIL5SDXBWvH8LJQkKVqJsX28ZZBnf2FPxrjDHVvWHEUTvlO+KqepIMe4ix/lZY4hTk/u
m7V4fHl1LDm4SB42i2O/ZxNMlGitusTCSyuj9cksH9voJ83etdFkg9fsxsB09Mv29s/6xiCXrYwd
LfKIDen/ewqQSwZj5vQbW5wfhhEUz00TD9fin+gbMA4u9YhdxnZf2uBRD4rKprnfdnblDwf96ySM
oruXHoYPKZsa1tHyfL65hpUsScMILOLr+jhVXp2BDGF1pwBD7l7RHCHY42kJhs9Ejav9lW8scxE1
lUhftmvEiJN+0+OzEohk98RmLybNaxYf4HYbcumvKPzsBr2Nce7ARIWcKNDGhhTKtX4KZ8xKx34D
2g6pBIIkckVM0ezPXbjwxhx3ZFADob2eAderJYAJKX7dfE90YYmcfauXrHAHJS4aqZZj0BrNPybI
fWfeepU58yl7YJLR4qLL/qJMdvlCuALUC89dx+rzOGlLDKjUNLXBuVbrD4lxLziL+/751whfoZNq
IJAmChDc3zrZ4lDHClm12lVdjH1M7qIfxdXc3QtCezLMNYMwn9wsRIV+QttBiWb8JKeaI1jbvhM+
meBuXkZ6XK1xwTIYM5iPTWB484mhftmFJyrp7Ee1zYK4k94SKzHSBuDpfx/VBJ6hcEebhpUmdyM8
o+zuJShbzgDqJOYXwfbtugZaFxisVDDcwUMxiyVVV7RykWQawO1Sp/1Sfma43eLA+IYYbtcK1Gux
Z+zaxSWLZgZIDS+mSTotqySrQj28kx96nOKxmwBtqJ1GbQQesnvTAs2qAQipGhdAlLkOodOpTRg9
Sz4PdHTk8odifejD61DPBY+f3UsWJFQovKsm5B+42NEVYbgoRmT6hSF/jgc2dZ8eojEubXAr/qyW
1RtMSyThsXfGUN60kMMDs3lB9TykTRorCjjH4/iqIh/UvBFc5XufamOAz8FIV8wrRMyBs0pPiXSL
tqRDOgjBLfJ/NMRFCwvYk2ghEnuLh4OnkPG7sXRHqe4yt+jaB4Hn7+4bmLXQE4S0E0ZIn0detS00
2tVx6LcuUyBt3zEyytEOSMD4KMWR/hLwgizF3BjkDrSBd3jWd6Pl57mT4AVwRsm3rgE0JpvzjN1w
AjU4A+2H9hwYv0BrlzNxSLxmfeHUOttL/ppD0qQBmQUENuBSz1dv0K5bULky/HBa7QYCZV39zxx1
fl55cnkVjpODYpOdpEAbl6Lc8HJCh+3ExjiXGxoZ7coGLAuI2XpgaT9lL0I1aUCHMTqU7mozAint
ntV6majRHHqDq0p3YjbmXc/GE1ExABe7xKHLekb0KkHwm6zFNxrdlerqNFvqqbJCUZK4624Mn4Yh
WwJ2Ve6iT9qlbIoI6sFdXfsjXR9kNRHAIgQmeKacVU3nPlOyMiizjxDasBVxVr9325pPqzC4I9rS
cJqVGZJebAIQ02pO5EFwE2JTlY+atiCc7t620BTFfWsaQEjzyGWIEyiJnv6vXjDdPjG4ijtRe7ft
1hR3OMupainmoUyfzJiBfVDDk6QLPs9uNW5rg/2GzRsM5AeVuRjjX71sRog8Wq4KzLXu56fEh0CB
IMixIHZxzDc7yE7AxqQ0S2TuQNnESqodBsrNb7nPBMLOAAUmky0qhu9dgds1cnElzxP0FUZE1TyX
35cZ/Z5nk19Av8samrulAov8mAUvL3LX7cHvA645BnjikaZ91RtmxVrrckqdorkfc9l92cJunHiy
wDejlmJqSrPBy6NoFHtYPhryfbIGaTYJUpV9J/y7kvN52HytRhqjUaow/a/SgMaG3UF8dYgFt+zu
qUK1TwfGAq08zP0/9wlZT8Z5jTDmaljf+zU7EQh4RHIeWJh6kEZGLFm4MYRVGit31igRmd8LIWgu
oyQH4AzaYNy9K8mh1MYxUmjGMVmsp9QtHFAjOaGtyq7ktqPoDIgMckc7nop2aQ28EFiVeG7OBuUP
DA+RI+K7oSXwlt1zvl0ht8EJmEZGJccK1Rs2F5Yshxz89dE1u9jjBbe5qAywd+i2BrlTbuCs1WGJ
Ktlq3sjj90XyovmwVv8sSmQr1H/5MOz7z+YDckccpRZrMkYmipeDBKk6xWBR0aEb72mvKTLsnb3t
2rhcwVTVKo8mBUkhEDoMJtzGtil3jpZ+mQ8G5J0ppldMpy2/R8LnnmhfuTu7XUEgBLp8y4/IcSAV
JIc6eyju0uyfsn8n6R8EG7sXrP8ulRHhPD+YKanDGkVIIBXA8N2/Ww+F05+Yxkhr16dXlONfPBiw
x13m4ajpiVXrkl8sDurxbilDCR14dgj0uF3/KL4c9k8GiKwgXomhDcCTuBXOvWnlJQTyjNhm8/z5
D4Yx6VzFcBnSW/xg37sbrI1BtgWbiBqN1ZLVdR36REd7CPwSNL17+auJLHDhbDSkRM2ht+Mr0DTq
zE+kFXW5dt1iswYufjWGJM3FArfQb84nwLhjfAHamXFxLt6JHweiJXHxyxxUM1FSVpMCvHYsGocU
oskGkQkuYoGbCxpVEKQPohbpPjSY+nL6r/vGxalImuo21HB61ZtN8xOvqr/NTyFn896rautuXLDK
kiamtGJ3G0Rl6gI9c2CUr4rjq1qtlyBvPKO21rjwlEZtFVmoV6Kst0K7ZnpPvzINGzww4R8qdUBe
4Zc1KDlFr0e2c3xWuTHMA0uSuSeJtig4VRY96GluA61qjxKIM7QPq0IFF7jAV3gwSdRHEI2wMNSQ
RQ9a+atQBSd4t/GzXQ4XJDoJwpnIk97G4LYfA8GKCFo/SAgDtfg8JOUtCE0nxvDAdBwYMwJgaIfc
Zq9dHSyCooR8F1VhYUAduRbU0aHa+9xeKlco/hKsDmI6AVyTvdnADQAtXdgEJhQ1PycCnkSQlbM/
e+EjG7PcCScq9EHzFJTCapIfgPUF12V5q2r1m7KRjR3ulJdQuVbWBstj28mkI9ZbI4gcyGQJtVh2
lwSoMEC12EwUTZ7vJEo3qlFXaPNo/We1OMZNY5dyJvD2S2IBdqqfrPDlttZcYi3Wst+EBiHG2BrW
x0p94PqgOkxuii6ob0RespNlIQFgKTlgfQbKYc+XtqayOfRJBIYzk9oQdbAVovm69k0V8bXtZY/P
LHEhMq1UumhSjwqCjuzxt+JBRFwm4CAOVDuhA8aA64Yqi66iyv18WUqyhunI2sfROF4NJfnY6rko
euzagLonVAGwgxes3QvVGrkHgV5w5kViNzQYEzuU83Q3rd69cgxg56LRmNY5UJgqPJwv37UoJ0lJ
puF7yaofy409DtJ3KJrdm1oVyOk7RQfFdVk4ykxvFmKKKnj7a34yz33EplmjNm5TwCWHxLHyX6Yp
GL0RGeCOWqXlhapATjcomxsjNsFYWzkv52175wxQTyhUAJBJQHzKxcWqCk1jqFoERGhueopP7Az0
39DfmO/Z29DUXkHpunNxPrPJBcWITPKa54xnvclsFQAlIn+jpPVM+m3NF/flFe6e6c0CuTOdKjNI
fjvGv6v8Mqx7auV2Qd+VxfuXzeylIc8WxTmD2Yb9pGtJGUgETDPB7Bq+chgf8xCJPUOe0MfiXf2p
O7aBMN/aecE8M825yaQXXadnmKtk7bjltnFmm8GX2HtJHP73blJYQ4UJADAUzXl8vFVaULxhjJ6z
D64KBTdpDHf5300aggzKle3Ib5pAsMG7hx3pAlRAVCapwq2SQvrPMLoyBpcSU0f6Q9b1Gm2kvewE
vC+Yy0WVF3JWPGg9W8lgzHkSBXIwYjSydAco+nhrUOFNiB5T6QhbqjvPm2cWOfcZeqDTkgFIb0Yo
v7oYWGEKEoxQPrSRnLwNt/DMIrefQEeNCynOcI03eM3u1wP830SjBRgVvoid5uCjnsKzKDw7GokX
u+V3JZCCAgVLUVBjJQIu69LkjTEWVzfv3bXNahmDv/h8Y2kb+iFRl5sk/JEvC1S1C7uWAjOJ/WL8
+bKLsm/0klkuloKQBlkexrZAL3FXTqc+L+4XsgZkOITNXSSSHdnJwzChjrsWhMFoIPMF3yQcUO6K
8LDLdYwVqtLHbio+TSQ8vryoS+INam7t8GVf9D0h96pIEvRQzVN+7A7LqbodgvFA7jM2+w92NmRk
kZN7/UcpoLbYVQUrPSdTm89JSjqFUweA61JcaVAe6YKViPKX3fP3tJvn19HGRhPJI3IJYPUl2e08
Tblmogexbzhr+Pi67GX3ct9YZL9oY1GZ53UBF3MRVBq97hiR7qqKDoLIBncQND2ckqFGkbLJ3TPT
hQFytsKh5TUQAKgZRsOVuMW795J85jHcOWgg56VrIfZS6VFRI+4AcjbJy6+MgHia/viKGt5udNns
JZdRqKWh51aM/gp7/vyWomREjoDvipVwRHvKJRRRHOZFnwGzKHfat7ArfyQGwajdiNJabIKnMLW0
u1qZ3iPv8HS1dJcuM+yq0U/KQlcfyrel/fIJ3c/hNqvn7g6p04q2a7Hf7P6/m4+MHfS3KHPlvyYD
2N8BSGOifw3OJh7gYcjzCkozcOtMDtOwyd1uCcwjKkpe5YLgevwoucV3wRp3cxztySa3RpIpkpbX
WKMaLJ4S42lhHqsfaBoCvT+9giJLtEbudowmCrnCHuTvvwvunZMbjLxRdiEuASghlA5OpvEgWKTA
KE+iDyZtOmcj3jPyCY1KvEBPrEgBIY3swDgM15v0NCqifuz+2fm7szyxUtksgM6M2Nk35FWiBbKv
vIl5E61iNDDHFJ7DekKd04/vzKNyw8YVFijAg4qhUQQX2H4yB3YnMNXoMkO5PDeajgU0vfNB8qu1
xJ8PWv2QDTn4o4IhS+1J+iGbX00lSEjuJWZugxpK8Fn3fffpB3DRSc4GVYl08HKy6KRB7vVPfv6a
Oaz90sJmuVx8Wgsmb9WdYY6ssvYEF3hF3N1dGQR5IZeBotqFEANGMQ11XObfNUNWxfsTeF5DocuO
3EV6tTHGnGvjPMtE1b5eUJCPQWoWWeidYL6ZWp6h6Qcj+aSGYOsRkVfvO8/GKOc80Wi1yVKygqHH
aHtjp9dvTBezQ9kRlKon+UBFYMTdLJLtHHhjILbGz2wArmKiiwmLdT3ajQRhUQzSmTdNSWyJfFhF
/bbdI7kxxx1JI1uiAphudG7KG8O4lUYRl+/+Fprocp+Bjhfs85Xaz9ZUmCWyNtCQDvVdHFI7hDZP
W/+kg2xnUnKqs19M7GKU40OsaDd5WAlKKbs5JNCBoFpH8feC4qCctdqoKjUOqmyxs+lDm96oRNTP
2T97GyvcSS+NTilHa47PN+O/YxY5M+rzx4HggQpqLMgKXUzEd7HSG/1IoOvUrBDRtZb3Smh9GjPg
frvEKzG1S5T0gP+uMhoGUiV/nyfFn1fIaNZR6eORZsdlClW41CvWFmBN4zhD5kqZFmdcwRmLum6X
5VcDiD3Murwa8sJrrPREQPgcKsVpseRDOwCuV0AF1By8LoLGBjib3w2ZdChi60bCsHk0pFdVkhw0
3XCbXHIAsDhAlNVVs/C6KKm7RprXxaC+H8mPEEPvc5L4RFKvtKm9NSTcd9PwEFLrq6JNYKWce9QS
patVUSdbEKL3TsF2M7kPh9AmZSFkTSFpBMwqJilA656rvmot76RecbsCDLBlFJ3SMboaU3rsSPHY
E9OFBq87K/VbXiPbn8PFcBP1jzkfphisYJPH/Gi+Um7s5mhelYFLBPfT7tqpZkL4AlmAIXMhLh3C
bIF4TwQUluSE0yMGkwXby3aPd1VGUYi5fPQLAAl+HrnlaUYlvwAL3tT7s3xfzVC/QCxoRerge4d8
a4dLEo1RyjuIxGOGfKaO0Rq2XN+FlmCefG+7GBcdCs4a+mF8JYM0pMrTCXUTMwNKdICaofr1ZW/c
XcbGAvsFm4sumedUlkPUZOXyU2i6OnmElPp/M8F9c7UdIZJTTRiJ1YFtXYBjpNe1Kpxl3ntVb/eK
O1Zln4b5QJHQdt7kMbVLClT9YUAuq3jpyXJL0UEWfRzO0+gszeZkolQAHWQo+9l59+vljdubNQIJ
0NPn53zMLONxCUs8DMYGWtXhJ/WGQTg6p5u8ymFs44sZTK7sog4qhjixn39xkDbGWYq08Yx2WLR2
lqBi164yHiFSpnmLFUJOr5rsOM8pqJCJwN33nRF1UEaGCJ4n9nzYmKzn3MJsI3ZUV6/a9QMlv0I9
eHlP9z/akwkuBQmjFOoISpdCDQotnOa2sb68bEC0Bq7UUqtpEmcxjizAi6gS2BV6DYqI1WI3yEGx
9s9Gcac266JS70acWh0MJ5Xs9fL3EkN27SS6HETbxZ1drV7kZSzQOp8gGANOUbvov1agcVnuqE/t
fryTXNK7L+/gbmZDN6vjTnKfQO0hom97Je57+dNOcodY7ZIoTXt8rg5Y+MVTV6+5gkAN1pq7KXij
XCn0iDNDfFBM4yTaXO54p9EfsBt79ycHaQUnIrBZOOs2A2eyjJ+UAhLQXfekVEYdF++oi9kcWsex
VY0NVCK69pOUgvYzkQ+1KUJ47C7tyQxfyNW0WpPkrKuCgZSu1KuOnL7lnG0scLHCWrS8UqUS+ol1
/ClrQc7W/JAiKqB13D1oGytcuOjGOAn7tS6DBXLlrYoBI6LP76d09SspedsVtrHGxY616EHIoRi4
wnK3d/VT+rkBdKS36xbjrBBM8kJPcNTY778I8huL7DtuIu7aQ6Msaga08yK8Oakz3M+HtjolDus+
zQOIxF42KPILLp4Ya4aaTAJ7YFZ5TJPxPehOVkEGuFsTxpDRHx8/06dtFzWXQ1PrIaJjZg8exFyD
8H+k624d2WJBSsGZ4uloajXq6rIgGMpPkxNGFR3gxIKxoaIK+26Gs1kXFy9UOk4JWjFQCUBpAMGq
8KjpAZL7kTXu0uWtjbvtVnJJQGik6igzkRFobiyoozE2Qskr05NymoO3oUc25ng+mqJP51iVIS2S
0Adl/NToIvfbDffwaUCKDBO9Vi7clxnRFmm00C6YjcyjOSbq+gWz+Zhyduswjexkna6TUHGsaErc
PBvfV6hY2nNO7yOMyDn9rH4lqIDbJa3B6p4EeWw1V9ZMrg0cXlujnxMy2C3q043dzq2tSag85vN9
YS2PdajfTEr0ZYyayhnkMHHkZTl29RiE8zR6zQqMc/GLkObnEOZfFSn6UKPqH+nzx6nsFXup9Z90
zBZfa8pDiwanyL32z6bJ8NAasQBJeh4LhjW3sl6H5mJ+PXnjkRwsw65l+4dyP7jLNW4J6SCKeCKT
3E1fSVIlpaGJLmZi2hn4QjpFEOH2A/jTorgPjmn9quwmYIWUHJwEyedZ/paQ1k7xLHw5sv0/UefJ
Enc6Kd6BYQydwDMy4t/WJ3f7MIwd9M/H4g9mBGnTlpG9N8UVmyKGQfTwR+MB6KCgcs3QfQVwYP+2
+GuUR6E2ZUrb3oR0iNGeDHt2k6sGZFE5iwavGZkUeAcPQx1SQ47DGSgMMwJSM75NxjcU6jabqLH1
bi6KONFHs6EU6+nvtfVL2l738+f/5hY838+wxtQEPxpj/08OzXpiKZ6FiA01jtFFnVI0gCbaNPbv
mzWRjJThmgMpnDSdHSW3fbKIPF1kggsU4FZPDWvAqVUDxY9STNKmGEiJyFn8C/PlJqjKatGo5W5p
d/uxuFhhhrC5gtEROJnyWJQfGNLbcBZ/nT+mZ64dIbRj/15/cncudoBkMlxHAousokDlO8VdMf+i
aGgug0g2c61j/aMOhHFYdMq4QKJH4DVRQV5+1nFAO5vUEIPOHA0d7VrxxZ2V/TvxaZlcKLFoIodN
CnuNgiYAvYEu9NdxGY6xQl2MuYu8Zz+L+WtO52ZuxpR01ligCcBAAukMTFflMCjn7eK3NrmJT0QV
zSUIdvRc3t6ciZmkdALAODpL400ArQEqipmb35qWImCv4HTo7MdsjFnaJJlGC2Ma6JksU3XHJBXs
oeBS09kWb0wofbVUNVN1l+n8HjhAz5iMuzCu/cxQROKFzNsuXggKhcIHFDjQu+FsZZQu1hShYkvS
xtfz7Lau0UpdWr+Z1QAEy16/DIKa5K5DAqkPNmoLjJ18lziMlxGv1zgJSFTYyvg4KH4m994QrvZi
+C/H5/3lPdnivlbdh1UTpQvumPWmhPCz1b4v1Y9F+TWuP8aicu5+jrBZGbeZs2QOljQbVRBr7832
60S+Gl11WJP8ZCyq00Cotp01J+5Xx9A7Nyx75+XV7vrmxj53OWSSReJO0tCZWmbiLBmYg7pMxIi2
GzY3RrjrYZXmal1kyNlNqepo8mM1NY6pCtVxRV7C3QdhsmoZXXAL/ZnFqX/8nsUhB9MFRPTVszii
9XHXQgaNzQQFqgSyAfoJ9UooleneOrwF8Y1j9/cUcNeAEfd9B966JIgrOUit9Biv+sPL7sAi++XZ
fjLBRX5oH5RlnGJ0fCb/EP0n0iGnRsuuya4oTl69fgPgXOCBu6HraVX8rEXdVOOY1fhqUbtAXeed
kd0BQmmn0Jh5eW0CV7e4+hCJk5kqYNMIRrQA08jtQuHcyB6aZfOFLC52GEZMGmBoEKeWHEq+Erq9
VA0Vv7CU2FOKJPLmsck9GQ9ar00gkVnUze1SlblgqfsF082mcmHF6vJci1RsakzQJ7CuGKZ+1MEL
BuiQJxoz2o+Y7OGBFht63JzThKacRauGAU8zVx2pme36Sr5TzcrVlevaEvXS/5+Q+dcc/+agmpUQ
ucYjgHyYnPZYeLGff289C4ogryjJsp26PBFP1jivkcZYMtR5TYIRkFdXUujstXRqriGvdmUpDRjJ
6rx10bM5tHFylVfptVQXA7jGswJNkU6QuOxHmqdfwzmYpJekQTs7DlS9+ghMwWdlRqc8N9Jvbzkr
T3Y4/2l0NRytlF0LVgE+NNmXRfXg/8dFn0zwN0+rzZbUdUmQtslHnZS3KdhWHQDiT1FbH4t6/FL0
5Y3emp/yan0c1L7zXl6jaC/Zv29yJqiwmNo4SnHQjc2hTsYfxtQciES+/Dcz3K3U1em4IntPgq71
o+WLoRaAS4gUf3Zjm0p1HQPdhoJZmudrqaLSrAqK/E/t/cWq3FxSBbu1/702JrjbJ2pIZ4K/ktEc
/tsJCNFquIASL+3cDWxcUlbD90uS3Y7pImgs7keRp+XwhcXFwru4X5GUz/7i4clKDiDRwdgYFKEK
13J1WXDNCQ1ygaRsm2SpBpRK0mN00ADl9C0PYlAaZB3OTN616IPtRq7NCrlYsaplnhW9BvDYyQy2
Q66vhCaf2fAuQuXGIBc02mrOGkyZWn411+8HK2ndruo1N1QrXAmhNLhr31Yo7FUaUAV5Z6ulfB1q
0btS0q/btb4p8jhYZ+XRRJSzUTv7FmfUi/r6A40UlFanL1Ixn4Yo721dGhYHJf07dS4sxNpGd2rT
0p3WbH51dX5bTNqpqtbCTqvhZ17knhUv7+W8+Lb0qoEmZX09a9GJZtbHUJF+DaPhmhMB2kF5RB30
FE+guSLTdZP0v4ooPCmTodpRNi9evOanrh4g9V3lxyrPDnPSHJLY/FywATm8Yzt7pZHqj6j0utVo
3IbQls2j3lsj+rnW09OK81Op2XVbZ1+QFM+2OY0HyywyFyjR26zLv/WJXB9qK49tWhOfTiMKlM0N
HkAPpFc+S5GEclFi/MQgVO8UbflBmsa7vC3A3GIsur+Uw8d6Mu7NVJFtY5q/Sn31EwnJ9axPXm6M
4UepAZEAZOe/GdGATrGuZ36d5dQrFetmHaEmMVC0883Y/GllysOiaoESdwdVMt5ViDFOUw72XM61
nWVxYOgNNquVbG1Gim0O/piaD7m53IyF9U2ekeVrtXKEuAgY3PuDEnX3kS4/YGDen/sqdYy6RIOz
r0u3zQwoHC+h4ipWNvpWKh9fDsL7pw/DP0S2mIfyyV+myGlYpMA1MpQ6m99iWNHf897iKbXdm2Vj
jDt5Y5KZVn/mLEEMa+STMXw0ylV0vtlfuThuGyvccVMruQ/jcsEU76q/L0C/ZAN+7Ixm4Y+rcRzJ
eJpL/Sqrp7uuaB/yfHlPa0PQDd2N1JvfwF3iQ4GmSSMzbINxRzvLTprCfcOXUwCdBE8lFFZwUz6/
2qTWKqcaA9moLaLBBUrM0VZWm/FHKN5yUIVxeu/jbe1x97UFKKE1m3Ic1Mut+VU/YTzat5zoWEAM
lrnMfAv1X1fRRZ9z7+2wtctd4W2S0dGasE421/AbvbneNsfX6MLtVk5NpojDqKcMoKef7ymZlFKX
jDALtDvi9w+/KWjlH5NLvDaIXCGJ3I6rgtrPBA88FMysC/lkoyhJh5Gj34Ji7CrKnDVgM6KvmpHZ
qQM8s8YdP6OoctNqQUb2pw6wth5rnvd3McaPdP04AvD/KlKOHd/RMQ+uKqoBOkOMIT3f134y+zqR
5iQY6MPaPob1ZFeJqP62NwP7zArnoZOeq8ugJZK/3qVH0MR6q44NhT6BOx3LUxtYX/TbWnAMz/kQ
F22eGeXck1aA7RrSAq1iQFM63W4fhqB6D+V2P8TwzeSaqBL43fX6rXcSdziIhBh2qgSgZgZVJlTO
DOiMceYJdJlXU4vzIAWflmZ9rXRixwW1l1lEALcT0mAJM/0gRyJUP+fBm2eBUqjmTDIVIpNr55Ry
CROZYDNFJjgHnae6L2ZTyYJE+aI0rU3Xzn45au46IkjQNROUu3BIzkUMkqpVFM2a35eyk5sD5E1B
zZX+eNnK3q2qow781wz3Vcw1g5BC2uRn/eAwAJkiCunycfF1P74XlRnOswcXLrixxr1AShz6OGuN
LDC/fu7BBJbDE1WnvYPQySGb7PIwoiVSHlZMLPwfa9exJbeOLL+I59ABJLe0VdXeS9rwyNJ7z69/
ge476moUp6CreZuZhe7pLBCJRCIzMsLP/KJzILfinF+x8DdwTxNDq6gBFFP2io3ubzsnvDVdcpGX
NgosDopmXguzCd4QsWd6w4tIOnzTdRC1gYZk/IGvO3LknUQBjKrPpdCf5PqyiWYwjObRp/OL3LAB
Ye3fj8lX6tgjG1aHgq1Ce1AtzhAURFk4HAUWtpvVRya4QJkj7ZQxVrDdGh/s3fkFbZyGDwviTkPW
R5KUduhnkeSpggxPd1kKcZHsyuSc84MN7ijQdFDmwkBrkP6j+QjCwTeGsH8IB0XHYZPz4XibuOMg
N6NaFYz0hKnOgUro6a3cjXkBKMr/U+6eelBPiagOtz8nVWQNbDVghuU2rxqXpCURHpZxKF2pGbIU
M/enUhXUuthROv2i72a4XasXMhegXweNaS25JfUImbyhOEQ9mJpxoZPM7sLH846yOW6OcfbfS+N2
USJpFyUZq6OAekGmdmcb38hldmdcjHg1Oepjk9jNI644fNRV9ZcHiBz52cv5X/Ffdvb9V3A72+rG
GOdGXAY9NaWgtmTMBepF7a3pPO8yI23B4Gp+tiggRasCGdpk2IG796Fqy1s9Nyu/Ik20n6QouwE3
TOTXRiionmxlA/D291/IhcGlRz7Qa6ieSGCPBmGEjWbt/JpkGTsFBIZpf10DJRtC2M5/EuPrtuMH
wfQvyNdMDKRwxZSh6dK0S1sky4cZhBXdl/VbD64TwngMD6obHwiUcvVAsC8baSz4Dn4/InnyqXrW
m7jQVPBp3Y2VzWCEqF4uNgobXuEmD6K+8UbOc2yO74xAALKb1gXg94FItll+xnag9Z/albUKYC8b
lqh2dKtw74E5K9aYVAputaTeqWr5I45IayOiEXuhieBcb4nVQrmLIivBC8QyTprveK/Ko4IMK7MZ
24hiG6OfxXuGg6EPk1uCr8+T3FF7EOI32PHlQsoHy1zi1a/WGkazmQVqoOAEMw4Zbce4U5kCKYWw
3uzlXizmf9u0izEuaA/DfU6m5erYKGJZ6vKAPNAguYfnfIkyUKwzHgTilHfEUQ6oCB5E4NrXq5pf
MGoepgWyOwXUc+yHHV3li5JggsKiGYo45TXt++u8GL9HcXk3SlZQxCnqbjG1Ke0Ocbk+hYQ+q0pW
OfJazY6qpF/VwgyMeL0lqxaAcHDXo0O8MyL0Nvpaey7LarTpLAUIVoIre+uLHf9wLgSuXRJXmWTm
Ac2WHSZ3+mzXyZ1d11pQqJYgq9tyf4A/GTcfoxbi4QWGZPUhRtCyYOi+Gz3CfFQ7HWqQaSgSwmA/
m9sP6FPibYHXN2bR+AcihkPzzuo7QKIwHtRO9aEyJnvKcgxDWrskQhxZhcMTG1ELVK+Y1YQ4BcSR
+JGxAhWhIateyW8Wr6q80h93g99+jRxrxkUmilqvSP6TNR7ZY+nlkc/FnRUDlgxNxSEMf4Zxch1J
xS14zIKUlnYcTZ/yOd9NagQmb6Hy9kYR5cNaudRE6TKgO5ciQYRu99ouu0qc1ZGC8sDEDc7fBhvp
yQdTXHqyRl1kLHIOU0G7H5ByJXsozu/+Js37YIc7wig0dHrPxocYawG0ILTENgZblTyABwPTNb7U
xLcKt8NLCOS92bfzq9wqFX0wzx3ErjK1MgorQOf/o2X+gRpK3E3eyC4NVcYEOtMEOeX3yCxAvtUV
7mOUjxhkatNPbR78xaIgLqeqTAhCgfrNRxft5dgE+zpkQGStbL2KLq2nV+r9KCs54EU5taWyvZnw
Src1zMBDleJBBpixUY3pvltMEVB4I/ygqIHYAxEA4ND5oJAUpWbWTGeZ0PsxAe084xOEPmLfCoub
W+fj2BTntGxmm8wmEN2dx8hTumB8QUMPyhHxHRFc81uh7tgU57fpOkq0g1iT35vUSYvKCVN/rq7a
GZz6xWLTend+U7fO47E9zlGzyAoNCdzWryhC9gRicB91J3r8bG6WCZ0wxtwPQjEu840ybVWadsqD
aZJ+dqTaG0laQsuhtpdm+nl+SRuXINwC055wUoxHa1yWWwHtHw0KKN90eo2nmG3RYIouGvItavX9
eVMbb/4PprjMiGpLF4a0KwIq1feVhVZOWwm4XjZN6HBeiLcqFPx9Hw8dJsoV05xBkwSUlK1XX0IR
2/TW1iBk/McAr72S12k7pIyCX1uawyLXLsSFvLLIPKi++H/xuTCTShihr6LwaynkUQM1B1RR0og4
bfg5w/D6eQunTxwUkXUmVWTpqHnqPDO8HEsJcAIjGqaDQw+gP5jteQeSCjSo20PyI7VBmSk4QqeZ
OWeT8wKlmaxBNtFS6rwwiD+hL2Dahpc9DRCnqzAqhcZH/CTdClOGk7DE7OrI9xQQDQJWyjl6bYaV
QuQJvR3f+LQ+YqLIAeu5V3doEHSCRZ7cL6+2oLpkaCDaPRFMBRZDX81uqQJQWt+shrFTtf4B/CGC
O0Zghn+81YqBgaBhrQKtuVLIV6ND13oUKiWyDfmQa31cDN/WRORYUjQ7C5QjMXxRoJ28D10Ls3r5
LhkuJFdU/zwtTXAGOQ8xo3md5RJa4K2bXcvPoBPrrpVdiAFVisJItse0rD9HDoqfgvNwcrg5w9yV
HUddqWbVgPaUcjDX0E363q9QqLGG8vvfnDwmjfXmIRaXwOplAr6/GpQxmOL3huvlmnxjt0lJbfmy
dUoHCHhRMqmy2+ncRjJ3OkqaC1LnIBOG5CXj3MguGLOhbKtPqdu/dHeGbK/QaJB/vHEdgiL3UF5J
j9NF9kCc8Sr/Iif+vyZ45L4324+jHxQb/ZrifddCcQ5p59rbrXYlZYZgV0/uBM4KlyQMbdIDVohK
F2gk0brOXStT3fPbKTLB5QWhZgF2Y0DRbi0Xh6zzZVlEAnj6aZLMLYO72pJ60NJwncGM4Cp++zn5
0l40oNOuIFZKvw3CITn25/67s4Bd++PeJEOImWBtLvD0iHbart9NDEQkfHqc/3Lguv5oJg8VOVTN
oQrAmGzr1tc2fz6/NafdFPbdLDbACn6mUzaTLtKhmzPLVdB/WhzQPz+q4Mevakzax27tVftxtb/S
7+Oh2vdO7UipLbx5TlIs7hewb3Dk5kozzOOiFuxT9vtPzbfGW/1kR+vLaHYsD8Adj0ANMHF7AGME
F9FpHxe2KWP3gvAdpRqf98tFrw9xh5F49bWAb61+6c+779RO78HVqNqx9wcTextXLZJWDU7DhDgp
Xw1IpTVMmozUcNXJw7ieM+/mOyv4O5gB0MCyRUHso4Pe50RqBg8pYG6ypX4t9LUrpDjWnYoqW0pR
9cLsulN55x3qFKTIWeSuJ73RwkEbsbo36iK05/bLDTmYF9OuENTAT5IlEHkpCtS70KcigDZoXGDJ
x4G2clIARIEyZoHRuntGERG6/W69Z4F6eVB+ok8giJgnJT3eLBdrrGXVGwVjN1iiYa9u7BTX5CG6
b93RZRXp/sJwpCviFZcWdIvya+LMP8Wq8yfZ6euvAO29zBrM7AR/PDdGg2JVumDxo78E1XO/zw6S
V3v0QTssLuuPiAAAJ+hC3iIXjaQ5DkdFgUXocdrVLrxjOJlkp4EpF+kHVEOLw/otCYy7xq2uKBDZ
tnmDbuyV6VifMS93VQH5brEp7D84VHxA5n8b53bNqOeTgZdGoN3k++y6d9sErHloTmcYwU2cIrGJ
NzuZuQNlRPAHu8EfahMPRLQCDZRyDSTSMueKKC2M6lyV6IxXmZuaft/V3hC1bkPCoEyfl+RrHB3M
9rFURYeAT3N5y5w3GoNmAIo+ZciVclD7OnHkJl7hyAq6IpA2oTYomZ0SBYB/mV5zdnk6kYnUjTTX
VRGAdauxNbiGO6klOWhDLTpwp0tESZhhz17JrsE0+dHVx1aVCinGx40BtpFs46K+HX7Rw/gDNOL+
99aLv5JDhlFyP99ZYKDO3GlHPvdPsWDFJ3VVk3z4HTp35EJazB3UCfNgBBO9vXaqP6XL7FRJFDtI
WQ8YVnup8+WisRLPzNuvgtDKPzWYeYsJVFsUtPQI7B8/AzWrSDNRlEdpNbk3/HUnf2YgvMgZbsQd
E/5a5o1xh92slIGuE9yqyx70Ztzl1n5MQdo+YLIiFXJA4Jcfp1O8Me70JnIGUVi5LAKlBVbXDtuO
+oAL9A/nv+DmmnDn6ih+AISqcik+4H1j2xiQ3lTUy0h+zLX9pOySBKSXg+Aa5N9Krws6ssTl7hXq
L/GIUcnAGsPoKokb2e2hGuta1po5vSacMD/JfyG0jZsAFwHLZQAL4OIPuFWaQtVxJ01O/MioktgA
eP7C0tLyLhFqAp68Ql/tWeihWFBvAmcH+9RHWZvVkw5gNNhjZczpl+ErF5ZnPREvAhW0FsgoVuRf
4p+yKM9n6zj2FANaL9p72YevMI0FtcraAI6xdYfcVr11p8WA+K2fDHDj3FlXszftQcpq2A2u//Sx
x/RCLQgDJ0k59xO4k7G2Y5KYWQHBwB4XS/ydpvfn3fQ0h+IscMcBACwo9lQdo2R+E8dabv+YzlwT
fFD270cbuRhR2pktbI3+KB0IU01zvlcdxKZlV8nsTNid4o/G2w4iYUFWKiN94Q5hOEH4NO9Uw5fN
+Kqa+meMZOzkZMLrM08Fz5vtLwnkhcGkj8Atw90citRLpKnRwP9Hio466+7Ppeg2PQNSOkjqLeuU
raUokmYOLcl8JQ3/TR4GsuB30nAhedh/WeK7US7UWDGo87QBZKtsKogA2cu0XyKn/AOtzM2tMzAf
r4Kk9XTuXI+LFDVqmEr12FnLykl7n5a3tBFEz5PEnvkIslrwHzOixZPokiRzvdQ5dAsWKAgCnwDs
vDP7xFd2dLpjlaB4V4wX4llD5nt8dDm2y0VRaSig6dRjRkGTI3s2rhQMgQjpDrcwmwagI0Cx6JRQ
8hrLj46cOdE+b7rfgt5v1AeMsH+6ETNJbBFWGnjaUqB00C1BEvXxgKtNSaqlQV1LKcjiDpH1uSiz
u7jRPKkE3Dxa8bIGyYRugelnhJx5rVn2kIZ3mMfzNJM89ZlqoIZfv2RRHfsAnYkqAFun5vgHcmc0
UqqpHFKUh/LZb9kUSvrtfDzd2tUjA3zeFCatlZfmKvlteVd00CazPFnS3fNGts4G1VBA101chycs
861qLBG6CQV0x1ZvwngOeOpckz5OgyDh11n055302BJ/4CkgIenYSX5EMdaFCefGxdjT12TSXqoW
KoOl8TNJhqvemFa7MuuHkSoX6lKBsgGxluaFG5LiuhnMK72LMbyk+wp2uqzJQ13nXq0rAYbEvHgI
4RNV/hkFbn/o66uwrq6KaL5NLGU3jaYzFGViZ5q6K630MtGKi7qd/HQBt0Y3ao5UGi9RoQYNMkjb
KkvBjm4GPaohRgAqooDsnru1wA5RD0oLNdhxsOu97oV7CZ0KYHnmQNwPP0muWDg6tsY8+OjAxmXd
zssAdoHwKkrACrnuMImCAsMh+wF0p5sHf9PiREQHMsvA6/4EDqNLczvq5oT6d6qmThShutFoqtN0
yDjiNBNhYrZjxJE9LuFY0ppM6axEAWZXgXHQHXV5rALLoXZhBYrDCmG5M5aO2QAWJjr/fFb++nWP
jHN7ORAqyQbeyT7G5lxduakMkIW3d2Mp2Wn66fwp3QwFR7a4nbRkJSYtRYAHm+1Kvcb6pZYCE9ve
cmSD/YYjb2maSi47YwY/q144gzE8tETah3hCqYXi5Z22K5fBjwvDL7WYuJKSB1Jn+OrYi0TmRYvl
AgWpU8NYZfCKFqtx3ZdGoNfSDcY2fp7/piw+n8Sjo/VyT4FWiuc+tYYoUIdmZ4TxXZe130ayKugO
zVeVkh6GBnTM6DP8BecOy7Z+HxPuasvWpK3QT4C235Q8mQCTVFm5y2ZzH00iKaXN8H5kirukEPnq
RF1BupiEeeP0Vn0pSeSi1POLbKwezn9Qwb7xjcsu7eZSaSELrWi1p6PmrlnXqyEqY26mIUdfj+9c
hqpkpTVmR/3ljik/jjfrLu2cN5rReha3tgV+ckLN0UMdTV6h32HtzICh5SHhwWDz7WC/sZVB/rdF
m1tzWuMPeDM304z3HeRVULN0zOjaMcz8eBizBqI6Ih4V0b5xwSWZV5BokR6kXes+mvdSe61T0fuX
BcMzh81iv+EouJRVZoX5iFxGHkFHS2LvreIN/Cwmv7zwQjxrcFL14uKzxYWRWUrBdynB9dMp9SCz
BVmIZ9KO0D541oavpLwstcdalLOJoiiv7SoVZa+CZQSaAYbTeebB/Jr7sdsD5+OrgF+Ic39l2z+B
gQAKzIJYEHfEk3gsdFCHWr6rXxEwKS7PifXClGyryM7dyKNuEfa49q2AfWYR7S+LVacb+9s6z6mS
tfFEVoorOKovpu56bKCiuba23Nysy+Wyiu6G7dPwbo4rYiRrIw2UTWMXWu1YNcTJZudvoti7BS6n
UHIzTUe5ToKe/Apreo2BIzuz9JfzVv5LFHs3w2UPnWGA6UcF5GgAx8Kb9NvbWLmOboMwZrLPcrJL
4Ok2GYTKUvjBm4U08dxEmLpQwT6+f9NtHtDu2Js7sUdu7hH45C1AovHm5ocdzDhuFz1FxOrzL6Ve
O0r9N9Jx6Hz+NsFfNZCxw6Neg2IG8P/Xlr1cgb/xuvtOOoBJJrfxpc9N7J/fsc0oCWlV1aQQHqaE
u7RjSy+GsgF5ndpeluOFFl7Gxl/g3CBl/NsEd5I7tU2GyQS/ZwWiTS2+C83Hv1gDA+XKgJ9ZAAZ+
jMJ6ISPz6MEZ17a7Ir8uVc0uqcjZNlOOIyPcdTJ0U5hGK5jHyzw/ROqXMu/xAiB2X4lGi7cPEeb7
UUE2FEQ+LoUrJyhn9cvIqFjCwMD7Ri6+Mj2/8GKxoWOhfD3/+YT2OB9YOxwta0VwZ4Nz837dQdb9
MLnRK4BaOHOydWcacAZVx3Q/Di53ZyZ0UJRVBv1qG7mzH+0KzBZAzvff8NFt7d2xSe7OtPJUWqYW
05Vo6OxiutpQpnMG6S4fvfOf8rXNy0ekY0vc1lGlBlsIm6x8G7XXn8rv7Akn2XMPfb0YXVmopFF7
hUJrvEBcXvRU3byoMW/PpMp0EHjzcNwebM5LI+llkF6Cpy6HNBsAMWjJf6EoAwQtm34U3Cwik3zr
MQ6NZpYBK3pVwDDR9farIAX5MVr+xCnAEeYKCWC3fOhola8FiaO8qxmadJ0kJQVoQz+wFRZBhlG3
+BoKxm7kKrfnt3XzhBzb425PWqdphREcONAh2UEIksm2Gk9snk9n62tFfrRZUTk2yIW0FrDCqjAw
5PDvyaWEi+MiWzhYcj9AqOm1v/HO/frKiiQsLwi9hTv+2ipVs0mxsv/MT/zruWCRs3CnH5DisKEr
LDIQr+6l0MF4MZwBLxuAqIJieha6J3MHPgoc7x4XBcJ2nWmfweJwoIdFuSn9Imhc1R/1O9b+FyF4
T4FTqIgd2+MCeD2TclJKiE+XhrzYjUycAcSbamE4eaZ4GcarzL7fN0Xx0GjdtTrlXqTMj0tiPRZl
8xSbyxoIDsxWZnb8i7g7vx5XPUkK+BSjF3pvg/yJEKXIo3joTTzWKi2if8TaVUdRX8Xa5Zt/xNr/
YKJLsDoent3F6zA2zCKTEGWinowrGQTsuz8QOBbZ4kIP3rDFlKl/RTO3+bY82jWVizqVVEfzmGFa
rCP6D+BnoFuoeVSan+VWPcxdH6g0v8QFnmJSThEx7262mY6tc3EoMuZkxqB3EjRtUXrUbFsnJJCA
raCf6mSQcndpnatu3amXS9PcziOwS9ToHtYETE6KknndWg/uPKFSaRTR/rxHM+NnjjQPVqCzpfYp
Ux5dyud02M+QmzhvQBSGVS5MrWkO6b8RFphTvYdh5lZiPInQGheiFi1fjLA0X4XTFryqrYsIMCVl
BEqXCRWI8pKtZ8bx3nIRSlnDXDeLKArC7ABlDVuunuS2FWRfoltT5aJOVkpKZLGb7N9HHfZ9TvwB
zQDZUEADBNbOj28OsBhlcqKhTYYBqKusgviI+kMrv810hAhSIljYq3edWgOSTUPXHCQ83KUZZk3a
G81aBAXOwktirul+yMav1iz9AOXM4paQQbNNo7+Z4uppKqzertLmyrTKx0KbOruHa/m5Nu6job01
KkJdE5TlttZK1LEWetnJy13RmzHg4FDW1Mv4Xh9Edeltj6OyaVhAiQI4xR3vSlLGPqQkDZYQ93Dh
gUplH+6UYMztxdV3oktx0+OOzHGfjChDmsvorQVtOjrjJLloJF/JmpB1bjM+H9nhjq08LYtSjkaI
lsHvGsQ/x+gPel+bmcWRNe7YTnmb1ZK6/n8GiSNr3KmNo7jVihpbRq9Y5Q0PiSfdlq6koMdkrSXQ
XTsBMbHKJqoQvx2EO71LlWYQPchC/41DY344pivPcQXsZfePWMo2a41HlnkkoaFN2jSykYjOm934
c+mmDYIhlN4fmicJ/4dCpwm95wBUYtKvZScqNgpclRd1nHUtnVMKjXCcDF3+1BU37SSaqRUdv9c+
9tGTqYzXwgpjVDTTfbKLzdcnzG+VlT94wjC/PwlZ77upcwFyxYgDlSqUyxKSPclKfSNbih8v9Usc
zQINRtH34yJLVkZrpcigUp3ru2T+PFg/syF2BNcz+73n1sPFk3ICpbecjZLf9M9a8pRkvzK9dKel
dKYkt+UMnG9x5xAaEPQZixwv/jF9EfyG7dOPS4CgNGTK/ABKunbdXBcYkNCDGFjq3byznPYX5AkU
pwK/FuS1zhvcTHrouz32e458Ju/6ppbZdHSVS8+kUMAHsQpH9rZ3790I5yjyAPwE2qAhpr33jEtv
dVErUezIG+2s2c9Os18YaZMIML2dLBwtjvOaQcYghjGiAaalw0M+YGFxktw31hza+J+G8ZhfqmP+
tEzDbVNi1lOSB5FTbR+S97VzTqW0apWkM0Jel6e9V3TjdRT3npZP15keP3Rwg6Ai015Xh/um63xT
rr/qcn2tt9mzPipOB6BgoyyCVFf4ZbgrbRxJRToNFbq/KD4wlPTpsXr/AtyFpoP4NoegHbp0XbcH
kaMrq9BwVn+q+jdjCur+KpMDrYgE/D4ix+YuNqOQolWdapSk9cLrMGikJMJ8nv2NcyvjrrN8zSzI
vaMRjyJAoKPBWn5i7D6xk5ZXTH5ghmic5szFrdi3N5cHiL4mWyA4AUz947k1tIWQccG5LWPVMyC1
SISqA5ue+26CL/p1Za/XdETrxezQBZyuw/ZRMsfrtjYFwf1ksuY1LTiyxBKwoyDUUqb8DZZLjBUB
Dwdt51bPbaCar2ZW0GQqU1T9KkLBbAalI6Nc5FNILJM2kyXfQPOlJnvVCLJK0D3efEJYQE+bzBAy
e25h4aqv1gKMGgZL71MV6ttN0j3XZtNcS7P2YPZjIgy2W7eYxVjqgPVlgHjOM0K10Eq5gOMzYbL0
k7IjYJ+QbC1YXNVOIQb6LQnd85fIZuZxZJPvpbZySadM6wBnqj5HTe3Oyy2Gl911hdIBlJKT0V6k
Pa33AMel5EFgXLBgXiFvyZZ5MeZF8qEIOiC7K/61IujW4TteLuc6+gJlprUAQUyUaphGrrVrZYFA
5vl1bfnnsRHOd1RpkOOoSpEy9ulnvVgChYKIvIgHQVIuWgz796PDV+QtqXI2Vt7H30h21Qql8k7G
99jxBuycgNQBsHD0LD5aQAssGwvwDAZaBFZ6u7gwIlcHh9wv8gBO08XTXFZsX2oIx7BpuiIgtQOe
WwUdFAxSOcLa7eaXZSSOOgILZhu4cKNMciapeVgEcaRC+2neDUPujkRunSFv5G9aU/Y7mjSeNU1Q
cwmHyh6GUPqWEz2/hhj9VboOMRBPgEGd3/HNnVBVAzSkqDoAPv/xOzWABqsdWKLwu3BgZJ9ipOJv
LICKhGHzMX3MJSOQ3opANAzGzkh9TEDDlVSFwMLmt8Vf/48FLrFYJq03pRV9OC1Blz4J5gYpjZDf
a/tLvVvhPCrUMzUjeREHeYOEcob0p2TaYEcGa3m13qK+9bewHCADfi+NyyiQuiVmaNI0kKMYWM1U
v4JUrbdKpiOpukOzYteQMnPkePFMScQaIPquXFRPBqlVehk1YqpWXl+U1xoZd/Kk7v8nB9G4ibco
nJZGZtBQK1zspH4MSwF7/vZVgelodIXBbY1JkY9OHhZ6Iy892qfgtm8czX0l9MoDNrAxX8eHeA7+
YkXv9vgVlW2ZQwMZWUybI8CkULUwhaCOzRvoyAZ3cCdoEkBEFfmLEdtsfCL/roC7ArycxmuHPRFy
kmylZmzE/J+PqHEX0KLJkqV10CzT4AnpfN0PkGfuMSNMZkFMElnibiG6SK0pTThpFUY9k8e+gDqa
Puy7RFTZ3TzSR0viriGzzYA/DmNIEy05NMJqDD0aghtVZIKLfmUNdbKkRXwFgL6oV3TRRBzkIu/W
uPCnrmOWGD08oQAI1wO+5zr1QfHZgs5h2f/dK+DYD7g4WA2TWrXsMMmRn2qouWPs+PzxEa6Ii3q9
XlAQquP8sIL7v1UReVNt4p9UxyviwoOlY2iihiSmP0C3bj+2yks+jauTdtZhmPL7LAM/RpIOkz3S
sG2Als9RuuzT0e7T9lki4+Qumpl66ghtkKkeJq/L6WWUyL2dh/MnSHfgUC5PSjY51tgcdJJ97vXl
MeqXl97QX0hR3ybQk8+y6DHuAf+JwFbhTg0TJq8u1qk4mBgsLVIKIgJlemyj8KJthjtpHUCpR6zv
1iR9LuXshsqYeO+SycmRoNvhPDzJVQzUbav8qss6dcre+pHW/cT47vZLa2J4pdFatwVPqz1Q6adU
6PdxjuGKovhVyA1UoeiIgfp6uI90+VZrq4uU3FLM2Gd20erPijRKTtLkgPtJn1cDTPR6s6/kunEm
Uj7V1GSqtv6sApjSGaBMgpy7JwHvYFddfjCT6pAU0aWU5b5SGA+rMdxFofIwUCu0pbG9kSpcb0Nv
BpMWPkgteK/DBvWvFHJ/pA9/SOHoQ5/uJwrJwMiut5GGYtm6gJK+JMqNnpimk7RK61ja6ITNCqXk
plkvM1qmB9S6drNZHWp5fCbKfDDogEcKskOlBqwlLPPDYnUPoHlV7SZEoWQqs4eJmBp2JAX1g1Hh
2ybo85utXRcY9lUJdHYiWSptWlmPWT4pHskmqCWNqTf2mS9Fw32olxg/bkDwU+rfp6j/inm4p17u
r9tUuaVZ+tInIybdCF1dEMZG9oKphUE1OzvPp4tONlJ7MpvPido8jHl4ZapWEEMJqBqtn7VRNPak
oVs5Q5uo1vNdrA2uFNW3TUI8yKL/7Gt112ECGiypaCb04QXF3Ho3tLNDZyNoyuznmo6HIU0vFXCA
zwoBsLJGqimjMp7QvdaXnT1n2Q8rip+tpPysR9GlErbUjhrQtYzrjkAlMy/A7FvXj1Ehf2HfCbS1
VufRhIBHs6oeOrh33tLYzivULAb6OGojfvY43Ucke5Abq3XrNvxkdfUPU6mHXd93nZ2sqU8MWdqR
ZYAv5F3ljMucekVSFl7YzKI5g41IjXlnHV03TDyzaYOPSQJU8iqpqtAnnmMJ3SpKH7Il/3o+sm0U
bz7Y4AKbqse5riUGMlX6lMRgF5BSN8r8jHyZ1V9WfHfe2invj2p+MMcFNqq0Mokx9xMkv8CWsdev
5TvzFapC7vHE86OD5BADLGZjsHoV+BSSb+d/wEYCeWyfn+Muq1KSVIWyixz07X33vdS1S3kVUjaw
1IML4B/scLmQmcpNJw+QqpTlA8PFZUyI0/v/ugH5vg7RMiNRwRwaEHqThi91WQiShs3i1NGNxLdu
gNcFHn/WK3SOFk/9qtjKRfSF3hpOfC8dwIFeu/T+/FZtUfIbxybZNz56kjczWZvJCBkWjfiGbOPd
r71EB3q7BrI/XRbucqE5QMHdWJc4944O8Q0qQPRuTqhZkEnCe9CE8gbfj+7MSGrkqUE+Bnqo9XK6
Kq4scMlEtvEFY6qe/oKl+9RTDxVY7wWvEHYWOB8yjm1zWdREmgG00Ug6VWt01q5xaARQSPEsZ6tN
NJ90uZtlgkR3e59ZicLUCSPY5zLdvtNDo58RD7oao8+sipuAdQ6FibcqLrCcYsD5xqHEQt9tckkv
elr50CMpDVIl249SfSVNqkt0ZXfeobbK/Saw38CMmiZTo+KCzyL3hQbOrxioc83HrMwhAnkiwJvp
xXJBS1dgbePNcGyNf3IVYas2Vj3Hr4xU448880e80CGY5o67WUW/Rwogsrxc/Gt6KhSaPhjmYk87
hmtRxDCsg1MtloIOlByZY1lObjf79mDtw6+h5Ep7kb+Kvi//HgNf9FAZBMH0XchsuflDhrGtAHu0
l7yf5kUPwEqMMQ+2l+Ry3UXZNwYd1/EyQ89+iR/Pb+fGYQS5iqETU2ZiVHzNqGlpWhQZAno7kJ2h
S9flYKW2mSaXWgcvIqMXydPPuV1ElQK2W1wU+GCYiwJrG8W4SGCYkRAV3rwLd+Sg2ok72X+DWP9g
i0s4EtSuMbWBstVbP6xxKudYLVHUe2B/7tzSuNwDqB1VzTvEGqt4qiXkYYnqy5OvDJrbJ4ugEyZK
dLhToUCWFBl0VAfl0tqEghdrsGk6Xieg+9fanzQSqrVt1EOOcwDK3V9qGw9KNMpvnLpd6+Sg38cp
7D0pkCIn9UAP+Rf1sQ8muegt0wXSZgpUoru59a1SciRNt8de0KnaimzHeSkXr/tyMNe8NuMgyR7m
BXlxcQ9JU+D8R8Gzm/2hEwc5SoC5UoXUxMCCqVkNyu3cHk3TrVRFcOGJ1sIdr2SlS2QVFi5ZUuGp
tjfyQK5ke0wEmYRgKQbnDJWhlWRKsDNzGXvSbOEZIwoV2yZAKUnAxsQuOHzNo3xpUcdoXAhya0NS
byta/MjkWdDJ2wIQwcF+2+AvtdgstTqUS0azOLoKGPhGjO7OTts5Oa6Z3lbBBGzaaI8GsraLwMII
ds3P5yOxYJk8N3oxVRo4gcGKoPbPFogJJlQ1/jcL3F6txTgnlQr/JngxY/ga9Ymn8xa2oNwfviN/
UKFyHq8ZUp7WBbUco82KXeV6cCFGwy6wyBVlBRD1EX049u9H/rEmFPTNE57UrUYvBim8Byl7ZAOU
crDaDDrBPR7j6x4FkJ9pJHlZ0XwB9YqbZuuVmg972lM3Uic8aAZbj41H1agqOxrCO9kqbqp6ORRG
e9Cy/kq14ptI6ZxRJ/uk164rKgWLBF7jMlvviJ7tcxJeoE/GoPtumURXmjrszPRh1vq9bFxPy3hR
FU0SWBXZd2uP/85MElAoprmT/x9LV7YjKa4FvwgJjG3glS33zNq3F9RV1c1qwGBsw9ffyNF9aI00
qu7KBPssceJEsOUq3F3U1jFUbtIuWJO+GnJaeUk1hntbrHnTQHCR94ltGjgNtHGpqvcCO9/2vjxc
f44Df5bDlGEBHUKNhMXTaHa6INm6klNnPkOyHtk4NPAkHnN+X/EXJramSv1myKRjMu4uOS1MXJEr
H/ys3gCOqBBKhN1m4jGCJaYLf+nQghnF4rl5xJZlLHkTvJWL/lpm9cptGHPQWrvSPXIxvzEFuXrd
/BQ1t7Hc+Kl0liipHB03MO61mi9J6dT4ozOlIPo3/GFN7SdjP3yaFSTWUrYPPBowwVszu62ZjoLH
isBoeSQHFpZ72jTPxdJmCl4snEC4r68eSF/tI9/Z2XY6kmBaY8Z81DDTUxPwEoDwusYBWT+ExhDZ
jCdNp4SvByqqpDT8YpSAUwU/TRCq9vs/Y7TY2GuGVK6vkaI7W1zDcACNB7YFm3foa9knmHzGQYUt
jaDCaKiWMWXRzgm9l8qyZF22ozMVu3b8hvWZxq8KSVw0bhD3JRCneXO+huYxsC6UPiu6J7DhqO0N
7saRy2O2sVSH73aEDGQJt0tCY09D+UpBcMsS0NS847auifa7BGPql+IOv3nXSP/6tnvymmiPuHxy
ozku5l0zhjGl/4JtSzwcrbkRCVvquJrOTf0q3LemYnE7mRddwl8cUUc1Jutd9cTdszfJfK3GhODn
l/lAIf01R056lxYiQ67vDSMBhFONp2L+A7JMXOo2k8uvM4IUzNtsgd1oHbC441McdWzndm+t97os
oFubFzPOgNvgskZfGY50N+8qIGcVK2M60YxVTzMir+OBG9d4N2Lbcz1cpOSpkmU8zpgj2M823Pag
DsaR3+be/KXquYxhNJCw9XtbvEQsn8rXqdPNucKFmmqWtFARHKmMAypSvx2TYPCeVPVn4vSw4G3a
2cZBYGFK83F/nxCUyQseHqlkwBinlHe/yjsKOWQVBXLomdRV+upLenDLj564saww2i7fdAgJAQuK
X/82NW5sq6sW9bkv4PDZQGKy+1kj/xxKL261+xoNWHpxTNqGNheld1f7efTXX473jGIrLcL6RBue
biPP1coyWAGnY+BizfwsJM3Cqsn6khxn1mQ+3w1QIFqAgka+PbTFnE6VF0+gL4Rb8IHYGmtsvWiw
qqkDfe2gjSd1qV04KNX1weClyfU0zF+Mu6mcYcZHf0PWHNrgZ/YLiOB2/a5wi3hat0Ssv+OE19ME
aQXJQFE0+xD4u2foLmjLuBXXrlIP0oHH9PIhiiHZMJPxZ5YSLN9bEiZwbjlZ6gGpxLq0Bi8IthBL
G8UDlblfNru6eIqmLakjYITu5Mp46l5lAYIBpIn4omMUXAnzRFYigNYUDvZYG1E4bo3r7TgCVVRd
Omc7N70CtX+6wn0xM8B3x3k8uuGWFvYB6gSp40Ige2qTYFlyvBbIraigTyT+7XJ4cIInf4BHxDQf
1hBbYOYDk4eMs1sl9ZOY1gSHCvdWxRGOIC2hrY/v1btv1BiTTL3Ig+DPMr3C7e4Sgjdjap6OsorH
4p/2msSW5jR1XVyHwNHcJvGbPtGFSDe3ufXRFwLeJ6vDa0PILuzs2dfODYKuZTz4Lh7ivzm8FmWV
iXZKXP0SjBICBzxp5Zx16zvHWw9JG4fdlrgsuI4uT5SEgJU49bilQT/FjQ3SRdHDiGfm6uLkQDeQ
dDe6tCkhD+PsHHv/1Nn61kqa3wvUadQ7yBpdfcG2tG/dJ69QR89MOe+KhNi/c09PUQdsfIpi7j9A
1AvhvkyGUh4ZQSLp68c+/CwaZJfouQ5gR+TDEENDnuTNrbuPYQt1Eori0DXDkIy8yjDqEFOZeS0e
sGn2rbCPLRljhO94Nn4elmgYp6uJkL3IBZ1VrPWY1fRk5Y+qkEpGPxbrpTI/tmHvXL5I3BAn+qqd
LzqeZslvhZlfuwYfEfsWARKrB7k07Xbp3Lrp5IrUkn1tJtgjtAlrw6SSFf7tQ9CbN7mpHRRrthja
MlnYens6VR9BAzQNIZGUYSxL57jWYTwtIhWMpF3jppzt2+hpxFafryJkgrcWiRf2lvFmwl2/1WD5
YWLioX9qX0b8vtEssS6iuK0a/IgFS6+FXsdfshxqgu98l7IZfC9tF/ce+/0++m7n7qdEcJoZz7mj
ctrd1h7fo11S0v4WQ39yPLi3msdV/YgIiyjBzembL3ee0xnxsSrmxIVvQVfxvRvqL6/YGbVC7QyO
ejDocZ3ldZkf/K6+iebcgXG5Lu8AFTJclaj5Fw2PJAiQ3oNsHatYD+9K0WxAsO7Hp7kwQ6zX4Kg6
/Bs266Pxa6nFoViDJCDt2Wx1ojieVUT/8OmXmn8RRNcW/wtKfIdyg0/kwmLHfkfocrGLhEc0PxYl
XNeHMIrJyFM5eAepb6OFByMWk9rA7kXPMhzggwO2Q6keCNYop8ae4NWb8GU/mXqHBZqb31Z5v6gv
Y24VIXHEIL09RGkPatuoynSuR9yiGRbdPWDJMQEyEsBAQtZfIe/z2WGxjzemQgEB4/N9o813/xh7
gajsUd+3d94ldeJpmjN/60/BgDDeid1k3a82vIFhEjsjijUzpSVmoAXfFx1IEwoJzfxj3RR3VXnY
liCnprrey0MbvRDgM9BpavE3X4sCnjLh24r3p82WUKywlMTBw350/SoeFIkXIxPWtIcIS0aaqUyO
7bULbp3w8xZTw7pvngQCZ1vJVE9QsB8/evuxtmO8qL9htKDenOK6eKYI2hXFXLAsE2H8dDUQLa/e
WIRp6vDFBPiHU5PU6tO3j9J73MycDR4YgfrsNkgq1RpvTEBbNvowEM6y4ZwMPuKW6h+iYYISx0dh
gqPXYTVlYgh+7T++vVN49UBrMA5VeSZierZkTFex4Ja+Y98j46vAyO9W4N7XqJBqgxKvx20VPQw/
653o3CTYwMkOtziSv13px7xnMWz8DnUnskXhy/S5GTGTnSrnJChFNtmy1kzZakXaOd6YqB7VF8gK
XnFWRY877T8Lhk/lbNhsxOLAXDN0i6JNi7ZJ7bgPED8IkTkr/N1MeDLOSwL5z9h10TeGdufafcDc
vCzG3cibFAVF4nRTPkNcPHLKrJJPVTOfJneLF9KcqPe1UpMGlt7K8tmoIi5Wkpqme9MQlGWwAFB6
N7gmKRaQ3fFitqFD2veftYNPxLqDCvvzGMn7UQa+ftOr/1s2T9iwO2zsozG3QvBksSQe+io2/C10
QNsXWIWYuifDsStQ3mzxVJAmM0phQeJD+G0cyCiT5Y1w+1a4/i3AyQ0WeQNimZLV/d1mtBAQ+xwF
220tImr4TwpMMKmBESQAMVrHHn7jFMAscoIXHlcXcDUg7DimkXOFKnligim1FTtzc2Vowme97iAt
BdUeijLOJPXwymd7ipa9x21i170zRSBknyuwmNvqE8hUulU3q0hWD1HWbuyknL+gN9N+jRsfRNnl
YMom2bZf4SKidg9a3HBEMqHLvQ6bnRnh16rp3nfG1K9RtdAmjkaNOB/sF/AkHPef0bCFdx/X/rIh
vVH2pQXK4OaXNn5aNUNSbw5O+wL5djxaUTx6GpajdXRZ6w8GueomUkmPW9659OyudI6n9oks5mgC
KEQWblY5/lMl6uO98RnGJscsGmOEhxK12obrtKAawul3nA3Fv0xgB5X1Dod3875AfADZfrEWeJL+
GMYo6UsaNz0+SlN9mQ1MR10eoaBfdyFmTuMHKyeIT7av4A1m2Oz6YRX92xEsntd/SrwVW7pItD+F
f+r7J9q9kyZKuazzcnjvexcNAcCxydxIUT1AVC6zBdrVSO5rzLHHcXCSCgxQKn+kIU9zoL7H4KGZ
8HK7JnaCfh+u6m1bo7h0uhiuc107Pa612UnyIKZvtAanxeJaVBQF4oaRP5YAl+bCXJVsePJMi+ke
lnPmdInscSXl8g5Rx5iXUTqpJq1dcy4VJOVIkToQClyLGZ3LElu6XqPeX+NoKicMz4OfmqIGg51h
WrImnbneBfMDndC01ujdRDmcyg3LzBVNt9U5rQ5SV8VgH7uesItZxc76W9mvmaNEkWHai/kgaZjJ
ej9y/0XPgGQnkqwyHwzL3AgDLtjWSvWyyiBWToha8qsu5ocKncDqg7Epf2Ftmvvc2wdufSoDx43N
ghtxf7dd412UA5GcehxQpw83baEePyFAV63X4OwUDwy8zHgMYTcGJdFV9HE5/uBtYTIdk8hM+17i
3sB+b/ZEvDaPc/cwSEeid4ZHrN12onVy+DGnM+1SK649ZztI5jwG9XQYRvi0eepiSfsxsXOvsAoR
PdZN98Ki6g/ZIHnlVW+bsD+ItH/9CV9Gt9uBBgp0FycV6mlrPyLExn5Et6AaDlJMGyQ4urdyhI4M
/+TogrbGi7mEKqY8zAW29nj0WWgFpfzLCkMCpTX6RfZSizAJvSeCXKDtq/IPU4mNcST+lrgXUSEz
4sMrxN+2bzPKi2PJ5zcXdD13+libIFGeuCj02CM20vUkrtP8A6jXK0gue7B3FvZu2ZX3CM6TB5/2
OlkthF82/hjV76IedqEccubKXakv5VZ8lSVP1vWjLCENgR2AKXy1Iz/BdgAhbklbBJFgebXITl7U
xU4pk22B9S/IxkGwM0gDq8/Sil1KFB6Ds3apa93zoPTRQ/p2PCyrV/tAbA9aQqnZwYRk5NlsxszX
BsXKkjgjpqhIphbdmy66tBNlGgUi53hauvqmBEo1UKydm3gVJ1PcM9KHe28ty/p59vk1rIRJeDDE
bQhWFZhQv1sDO4hSHfkyXjvd3qgJg8eaBSCSgDzEgwyYzxF9JnoogUXlYT31YbOHuly8RAGyGt8F
BfbaetQ8kX9wBn6OSp4vTnVgLdAeeRddbfJ5E6gP5JcuwzEFA7aK2847jApDLlPuS/SWDBRV6aKq
A27lzyvaq0Z/qfJ7hpMZQ+6FdgsAC/mx+iqm+HQK/DiQX1IALT+zZCGQOXTwkfxZ0X7Q4AK7gmfC
N57C2epvYXQWVK8R7ZOlsuCHtPmGompwzNmusEEs/oqe3O41kU++KIqYen2f0MIGuk4pVrJNpLLe
uMico0yZVKla+YX4IEe5APRGlcLS8smTIH/dO/EAY5gpXE8egQ6w20P6tryONIiD0sakcH7Ad+vS
ib8QACxA0lBeRknQAYub54twPxQ4Qrz1cXpu/f2qz2Eczk0WLqjGCobOr3U+vfrQMgjqeVc1w8TO
G+DyhNvuDjncCPG/4ayLpVQdPZTWT1xxsAZrqk6dqfY5WMa8cc2+haFLuHzgJgB0mlJkKaS4f5Nb
pm5P43422b0GY93OAlv5D1hCilf1gXF+iciBVBCXWB/6gSA+0QFWb5IwgMxbQtrwMiPMVh2UUwFw
6V/Rjc/18gHx/5PPL/fbscHaG/X0dSMkk4hP/trt50Hv1wKF/8j3cAsJssApHqt639dzEkYWEJCE
0ib+Mmbgb/5YfTZI+pyATNdD6HccTdyhYS51D7hpNwbPo7/CAXK9byClw7LGkwtFdKBP3W5zz4x/
Sh1kNVobm2OEh/z2Tetv4cE5PDz6m0oGHubdsObFdDayQ8LdYht6eeQOqLdeveAVXKZMgopVe0/A
oBNP5dCSxwoJuHQVFkqhNgZe2CVC9xcMJqYIwcN2lOYDz3JQS4az+rvSEeXTcpfAaJN6Ab1OtKde
1JhClAe5Oad+0Tu5qKzytnSpugMtadIDVVjR6XiGAejBoejY3nZ/CoQIQHapCAEsM+hyVE7K8UFc
BKJInWCo84ivrlzxINaPeYsQv/adHZP73/M9/cyLl2LZYhN4KVv2mpB0alRCOEopjbQ7dLiBAF6K
KveVyf3qxwtxi8BWA5oS92jTJxeiHuQ6Dbc++IJlN1oSmsnivJhnAtZsDUlvCOJtGzkat9sBa4nV
4ieIbEnATiz4DaLlpsFPXKezHvdUzcmCdnKpX+YeEovN3vHovqi9w3+gl0XTNj8bP8wcIbu0dpqT
EeyMWwWEJW89ca6MQjBUTY1z06G0e4WmaDu/dUgZm73YqD0AUdni3getoP3Y2j/Q4U0UOVfVzcdK
S6kfI0vx6uoUSEEG1dN8EKAOAgV0jM6d9oe2ANiAARnxVeoZ4B78yJnJGlCRzfDTKgarWHFYAKiC
tpkT+rj14uxsT0QDmiZYl2kwQoPvbm4Iy6eizpj/7crt4ooim2dxnsmlMyhiu1vQ29T2+BB4yioq
M6f8KrhKdG3iYvtn8X8WCSP21UcS8lH50qvTFrHgr4zPj8rfbYvzCgw+rdB+ClzO8L3muDa2vqwF
Vh5a+gzFpWfNOpx9jX1ONPkjie0YptTe5yMAFCJ8T2Blrv3D6bbzYDk9eizlZX/gQmfO8NQBlRtV
e6tLhN8SUXLRbtwA7qtrH7GryVW9ZL3vn4Z2SXwgfD1TwEcfRiB+G4XQOUUv5qrf0h0yrGvL+rB5
fdaun//HLfGNdmENrufSHarm7nAPHir4RKE1x4BA4AAF+brCyxh8XRTGHeCTRouktfZE7asl0Bvj
zclvSV70cxLUfOfOZeY7W64xQJgL+QLpHIF+BlRbZuzOsS5i/vY880KnTQ20evnROHU2wpMvZwC7
fQ0gqAGcqZ6bElvPUxBmXtj/20LUxB4fviJ/3A+QGBHlOw0dtEdTHqJwwQrV0axIBYD4a+fC7/km
xApzGR5B/kxoZ6+LP78YfljEnHeSJhsHLtH24tMIAeAVqgc93Q/UvChqEEvRfoxMZsv2TTfgOk55
ZdN4EjxMN6NiI/5W/autpxxs1HRe/1k7H7vujcv2WLMmKUYUKGpfoj6Z1FUrdmWO/GzFgPyoKUIH
6gS3fQFt+RjZ4JmzItN3MnbUPrBpXeJhZB/MFJ+uAFACai5K3Sp1WX0DpfVQ98jMrWn+YHPypxTr
eWoGHlfafcdQPyNBP4D2+7BuTVwAt3HKMnaqMbZOERvkMlKvv902PEdk2jXtO6Dz1J/rByHokosK
7Q1eWxkDrabxvMxvXt+eg2HbLyy8+e6RqncXh6tiq4gFGipMWZIV0aYSGE0N5IEOkMgYnFMUvEzY
AFJo05ByhQPpPQUKdBML/8OnmKBh9zJsUyXOQyOefeXEM9mLBWB2AHFZYNgbTRrvxSI1d/UrQYVW
LhDUr/7ccZQ7bB55sA+fPt0eihjrq0/U3t1AZfabEJC/n/dOnU6YRoe4BX3tnGsBGFdgrLh5gCZa
EPPklkTiGtIhLY0AMA+QQr8HYX3kno1bKKK3zut/OBIGXHA93VfBbXEfWwUwBBr/nTNl/oJuGotV
HYWvOCvTyflyOFJ08TviPwQwxyoojjmGHsRJFuiKzlfmg7y6tonRLDEGitMNBpNkZ6ooZiEWVEib
ugAjwhHZofKPg71xrErYwOQrjc5oxvHQr6UXfs8VRgPjfoOUI5weLhDKO4YrYN+VoIkCdGqD5r3F
0iejcxou7FRFb5DbBDo4+gkFCzs2zvCnHv70vkkLMqTLCj144ybohNKtZnjfFoFT70M+xXpe0mF4
2KIAAuNFTFjzx5k04vo1jNBjAA2I6q+u9Y+uaG4BxptKeg/DvYioRDq2ePdDBQuPK5wDM7fpdz6t
E3t/kcSSa8/a3B1dDNNKQM+YCGzFvkQ06XwgyxU8gOBrBDhOefqkOu9SqwWHZ0EJiBUvmy0YC47R
CAz+NocWQIx78Ad5qjScMpHiXWc8TgC5SXEVvHmdwSAc5UdbQU288j7b5aHuwCEv3kxVJNgv/PWq
8Fxw82XKaK8HA6HbDi0fgmdX3bxieAyj0EFRAjenmqRFE+TA/K8Azm9T9GCX5iVq2ZkM+CIOv6jK
2dPZ/WsirHN25l/t12fmtOdyda5eNWWyKh+NNNl9FrpA8KFbZpT4mNt6r3b5ssAKl/UfNXdYwsk6
1x4nNGRYmog1e2vDKnO3OtsGnblrnYVi2BWzOXBZnjs+nsa6z9th3c3dkIsN4kLjJuO5WjikOjDE
BNtxi0dSnjTZnoFPDSm8K8qk9qqDq+pswepFDGu3/VKYR7aQb+KgWuyjWNlBJ50MMjoWU8ZnoGWO
2VvWmVRV5RX+oshXGG8mW128uZH8qjvPx/ksH+uwkUeOeYJXkeIIr+1jMQ8Z2tlnSZcJwYklXgUF
OeLepzjnaRRHgBDvkQAoMa75uug+Q5tzYzWMj1sUCfMEjAOLK2nkrzdLgNqsIAtwfZ6o+w7e+msA
cACezbfSwQy3VhIIR798VURAWMFeZwGW18jR/lRN945MfegbchsX8uLfh6pl4XyQboUDTYN9kqDK
NDEXHek91e1lntH6YnjwBRcb2Bhq9c/dws+NVhaTWGX2hQXUySN0BTPgklaojLbze8WXm8RIRIh5
R+FVFBfdhrbAj0gyD0WCrdALANnD2heHQWJEqO6zNt2rD9LLN2pJCnr6FR5nKfcEELUODrR6tHWs
pXwOA/3VONVN6+UGr9NbMJdwrplPYec/8mCtvlcNmBndDOZWqNTgc5RtLofwY/cX9Nu9YOEZqw5n
F595KezRZX91g3WQfjwN9VAlA3Y3Vzc8aY2pKCHYRdkyp6qqRC6tF/cFS1wyEyxJoBcDrvWOp50v
bsCBkNnThCmH7mi+BdOrmluMH9cwhpdPShl79jC1bsFqaAvyw6k4t60FNAhMvK4a1HNT8IvJcGJ7
MBEwg0hnWH6giz7WPICx22S+R7lkIXNSDdigmO3RGTEQDmCS1PEON6Qh6BUJtrJ8P2kC91/X4vcJ
TY4dkAHoA0BpHFPLzvkOxvF5vU+j/Im9jlt5c63IMBQ4YCsqiMsJzYTEv6FZ+exV7j/SVdit2rCg
Kbbx0zRuXmGGNmty7sBwQPbud1XnqVM1bnCdDe8sjal6nzsMXQMiUZfVPz60dIBWLZfCqKvk9Zcu
VpW6ox4TvTF64U0HSYBlfHaVAYg7DsU+agw5eDV9VIV3X4gCtMjA+4j4bpnWNypbUCHUR0E+glDu
7Nbsq3lNnTsoKrYdQ+7tNBbItyKzArpcmEZvo5tZW55bGV76mlxbIEWiW7HTQjJr/AP313wzPA4K
uQPzK6vJLyCO2DMik2539JBu/Gg7yKD603jYe2Hg8kAi9uQZ9HXjavIBem0R/EeJpWeJMFgsPIvQ
1q7WwyCepozMSYv+bnCcpNmCEoUR5tm1lsk4NWcn/NLQD2AEhIWtf10wkWyMcTMunWwZAIJ6DT20
Hv500xvG72kgzT6Q4iDr762A7R5FP6GCm/C3t01tL8sIFimw49kL80CV7wEBfb3wct24fy3QCyoA
AnWFfuRWnVjFD7MPwxsd5tQi4SO04M4cBozZpHUyRKVb6W/oHXrnoMF1hJHLWwDqDqoPlOJuTmlx
aiS+vy9itlZZBTGXQeq4quxVDAz9ZMiPSju7jXnJqMtMsSmRgAEZ0MpxHbKmk1hagr1Ng3Ko29KS
MlQ+GrVsmTv6KejaJ98fkTcRq/V44gv7CRwvIzbaBQCqhJ4zeAgh/w7pChzalj54XQzsENjfdnbP
S7oDen4mVGbWIcc+NMmKMdBa8HhVUBjANFsjXi0ojxVW1ppxxKwfhDR8P4HdeKq7TI1rRoMZQ23Q
xov1BuoX7gUwWyH8eMHZRyu396IqV9pcPZxGhnxUziqxbnmRUwQgmR7BGatAgFEXDX8msKgeyBZg
+wyoktOnpMdLx4PoIu+KP9nSuqAFCaALX0vpQoKA5IpjWjDgd4EqIJsEEE7mkOW/v2VWBW0C/7PW
Y9qWzndhawS4dhcMNnfX4kp19Nas0SlSPQAyM++5ug86/1U15CRasx+qHsa1s8g0StZ+NF9wls2l
AYAERPcLte6DF5g1j6Jmh/PytxXVn94z3z0f9tu2YFw9HEFFvxbQToob9BBpEGE4XCINYByCKKV9
UFvktCHNT+dlGvdGlj91iJ/2VoHNCo29ZWOB/nqRx67hOhYgVHb/ggFC5Y737a1Uw6Kk3ncjuqwO
F0yP9B1bl1vcSd85DcWdpGTW96Btfgc9v8MtTO+dBk9AdsyPh2XAfN1ChZzAeiGlyl6wR4+xS3vz
LFz79HQeG0zuaZh2GhtLsIhL/NoDFZFFfxtuHuGX98zl9N2QejjIjm+7As8hH+1QH3y5HEmzZs24
AGnpEa2ApCWTlAnE1o8TBAInvhwIgWYZBie97nOCeEvq7X2sBShWj3PpHmbU1C6bkZCD4FA34HLI
6Ob6zmM/LjsMLs9ct2cmgpe+Ch/6SX5q3r8OjKWrU+Bl4v6v6nVCekwsrx47P8CSqcBOZ2PeCfGa
bPABY0UDBrviCYwruGwUDsSW4EqEqpULcqoX/bxW1d9pUXlVsgXrp9vJOCDFrdgRbDdyw7zzuaLO
vmvIK6f2IbAocuWcw5r3hkCM+IzmKVqTyMG61+Y/2DDIhrnGhaFouqPtPIoNNWwZvso7FuVSAZxw
uTFZPiz4cQdgiMCDpdC8oEHwoIjcs97bt2ubdd32KqT4ojICc4f4lwhxVPdeVkoPYYLeeQd5jSMG
Rg+QY/VWtSJfgQYF8/rVCTrtttB7CJuljztVtwlx+qtyTALidTaQ8mnE94CR8rRveIR93SBzFCAQ
n82nEeA287s+gTnjqYz6h8KEkEbx06EdL23v/hscd7f2JZC96IQBwpv1MAVw+vUgoPkDQYj+EYQY
kfYRzSYQoVi/fpEh+IM5yraraYSealtQUKB7gxdv9T/SzmtHbiRb1+9y7gnQm4tzk4bMzMqyKpVK
uiFUMvTe8+nPR013K8XiSc7uDQxmMGh0rYxgxIqItX6z8VJgK6qavPVpT0nDGm9ogjr4WR3RmdlT
Enp0Y16kasydSY6CZ1fWXpWyf8j8EsBzcxu2croRMvFoaN5j1JT3WYno5pQqvHa8s1xWL2DlwOP+
w8OuhBXaGvFdGPW4V9P7HULV1hRabRIIVQomtF2G7lx36jEJ4g6DQOMG+/Wj4uU31jhQIRsrqqBm
tRuK6EnvtNMw1hLGjdzus9z8rmrSw8CujiqqQ9owNbKsuyEofiZ1yAlaiY4hmXd+lZ1k191lrF4h
6S3KbSPTocR2XreHVrEOWa6cGjXfh1a0N8rOATSgb4RWfzIMZV8q3oFzFTsDPT4kkZ5sirRkKVBi
yBIRayOczVLJCHaDNCGq4uZUNEi96MFBRH6p6KkoyOYHoeb6Nby42RcQoJzMwcYKvygsfbEq7bKt
z7LubuLS5TF8UPSObIsdswalWKS5EdGrDfwfjZifQMVGkJzxrpxqWlR3tbKgGz/VA1Q7pfdh/kjD
T2YJsIQKbDh6ds9xUeUAPI2tRJqS5IOqPpsU4JvhZlrToJItyduYwrcEeQxNcdzaO9RWv0nAmmAF
NGIFFCbUux/7CdFLF7pQelrz91GGyl5yb3YwBAcLzODXIjCnL7ULui9ilG3h1BxN2QnH4F4fsp0e
2iYVQKM+cEfe6ALNAvZi5qHsH5TbMZb5Kep5lJHo6c39FEgRqMy3+44icRI1/MTAiccPgwXwJvd3
DTc5QOpZOe4LKhZBTi27v7eYPF+iNabJTuO3dj4mNEUOQw2Azwi3zF9VvKmk0WgMd5r+4hUycSgn
FR+6Nt2Vbk+3Id0pir/v/BJUYbzpqWmI/BtdWJ2VHixdDapK1zf9QGKtcQvo6Qqm6s7E5cpXv2Vl
ZMs4m9uYVsCAYwmDWOYQ841kJyu0J0vUsUIluhcj6WkIkvtALm5dHpFl5b1WhvRp8Itj0qk3Kk92
We5kGhJTRa18kgDN4Y7gBHp7S1pi8XBkd8J44Flqx1XyKlmuQ5/BKVnZN0JUfKVm1MS0YqpzkL6Y
FERowElV8TUvKR1FGvelcZOIFAliuuit5L9WYW9D/YeNTSL0jm1w9H1vW7vtwffpadFOTiTKTTI1
qJ+x8B3BzHNq9TuI9Wn1UpJGgh992B51roOR9k2R5ZtMYxaTc5C/abJ4sLJnVdJeRPmQD7ed/piT
dgy/P4fhoaEfIJcZF6zeqdXnwep5LeqPLiidIrsVUnmX6fkWS1F0kXNHEc+9+UEGfOffjbRPszy7
0dJ0XyLyV1pOAsPfdE8i68TXT+JIpv3sld+tor4p9OQVlPQb0seoOyT7mkcRjnrwRRp78B6oxHva
i8XOrnzDhRif2UrTbPPkE5PZAkCDUbqx+vyUiOUmYlH3vZ3Vj20XHfB2hH/0yWVbD4JFe6K4ZUtm
brk1QRQPH8WBZC4lPH/8syJJ3OqyD52rb4NpdyBaVeUU7bWEy8LBrKVdQpFabt50n+ezMd426VdD
NI5d1u5cVpqCYZZhUaWSyIADjw2Zrol+iGru0L31RSoOapQ/Nkr+6DY3bf/BtCr4Ko5SYRsoKZ+L
kN5YG4GrDzLcY3PzKJkk/ZEXhRnp92ks3NWK326NIQ83HnTKcnCfJCq5anHwS5C3+B2IynNQaSc/
O/bCsInzdAQ17x4txby3SvOOVuIJ+0mFb8YVl55QpL/qtJENfvtJEfOHFGCRzD7v4CmUYXOQ2WzI
nkq94GiZI9V3XvXdpN3jcsBiXQNQrBDtrKCIHW4TkGYsmpA2YMZxkOJwi3jHgWrLuUnueZbswozu
EN6Licmjt+Ibi05hPaeFfJKUBN5M/5/r+SCRVIxjC84oMKZugSNHE9juUIKe4Wmzj0KYpJlsh1xX
TTcjRZj7rHsL+ulXxd/Hor8J9GQb02YLgfMqvnQyrJKsYDfJuZGptobA4zvyeUXNQCpPXqZsAxph
Qd1uZKndynRjwvDRBOYb0J+rlK3cgdqW+vJHMQgJd5qS+qqE+EQR3rdu+EHzDWpIFG4DHoC8f0J3
F7bwo4U8AKQSSAjr46wmmEBHxZc2iVkv7oMwXWJFke6D5J1Ms/maJ6VJ6suf/MH0N5ps/pSDuN+q
SWnQnMX9oenN/KgL7kMfVT9pyt3FMlAzeXojdGrESgMmgMqDl3a3ObziXuKqCAxgzD6aGQog5WHq
jbVCBkgw+5QPwkEUQ5QXjfLQpjyQ4sC6kZp6F8YTiiRNeH2UMNAMVwGapUS4T1A/ABR0bkYQr4l7
ai3vtTAZRdBlJ8Of2s+6+UMsDW8vS02EdgWl3aqghLAF7UN5yzyUPUVELC3Ep8B3kXcJqOh6Cj0a
i3pHZwx3rqSeo5Sba0UKLRNg91p8H7VAj/n7gNnQ+BCT75Tqj2LliG3HZfiABNcDqbukyCqDKO5L
9X5MoodRMJy2Oln0eMWsOYviuDdVBFzM5tYcms/uqGwUb/hEFybe6SkU+5Q3ngiA1M1vioBCVRk9
xMWTxYtbCsUj//4zQs58F3RNxE9t0BwVxdbHjAq4DXPfmXyI9Q44A7yHmGtdbPXfw+GxVb7V5KLW
f/CoJYylyHn1LZ02ji+dvcLfCsPj1AMoYycQ1U3RAjumfsW/mVo/lEAAHxgdkNq4QRrDEbwPsqWe
+iCl6gK1rtE/xY14MlL3FAHFMX7GKp18CTx49WDU2S4Zmq0MK4A3sTHUZyn43pCS4uwpq1+TOHZy
AUg7ZpSiyRqiTEnqbbATcqNzRj+Miuu+i18U/bOi/qxBRWX9Q5p/h9NyFion77sNec7vTmlwH5qD
w5/W4voU5x81/7aPXrNMAFVNO+uJYi+SAptI6Lcj7UiwCsVTIyNa30VIAh+y7ERx0h5LBS4Q5wQM
gfq2y+tNqZV7T/li6cVnyYvpvt9NOFrX/FA31h1ogmPYwmqn0dl53a3X3yN0sklj+ftQfbeMe8ps
vD3uJTX9GUYZIA4WTyKgMKPn0iHGj2FD7ZIu/4h6nDHcWKHm6FI7AMoCE1BkBS1u2TuUHCk0ZSTa
7vQiNfDLvdjtSov+kNpBnxysR7ca7y013IUuEF2IDI1p/uBR+L0tMxrfXfwwgKyfLlANaTlKPw+a
wZtK72+5wadxdXSnhrGGo/gG2RouiuXXURU5Dbr0TQaIJyV5tUsFPDsSLLwM7hnu0IGAuA2ooMTZ
W+PycMG+w2QVRSFyL+W9xrNuqMKbSK03aXGb67iSh/1LNEHbh5G6bflBE9xPGLnc6LXJWyXCcdEl
xxrKfVyV52GqhJbD3gfoFuefo/oQNep9qjX7Iqo+1h5M2AxloeEg6wHP9oJTXW3tWNZupDpIKQ4L
N4FaQsdKXjj4Ri/7qblqvvES9zb0qq91z81B1z7zGtYoUgYcMfV5sJoTnGg3BnRqlPBVGu256E9N
1xwSOXnxxxK0WMvVNNG8bhOpVFeaunkwmueqaMvdUHFHKgfw6UDWBPQm8/yp1t6iTH0Ws9wRomgv
GiNSSS2tqJi7RkE/2gA7lEXx53zUG8hbsROZ6acxnzZwvxs97FHT7CGyQD1HP0XFe04VYUWjYZES
fsEvnTF+S2vgzelBx7UAzSpaCj27fU0TkilQGnLRmlDLgvTEHzzMGf03CgHsdDrxRjNCLok+AQ9G
AOPX6Z7L3PPfrNkZr16ug9LjfQuOXo3OZZTux/B2RD2oqT8YcE6Cn9fDrU3ijFcvKEDkZKHk8ZHm
P6wgujfF9GOA1wzYR+mHVDcfrseTJrZqFg9elh6//9//g3KpPKn6/B7fjHmchWUjxQZ92BabOw8W
2w4UV77/BiDIxksnP0lrPmWLqgi/I84Fb9RGDsTBYiGj9fYFAsspjRKoHiDTHsuA5gLn0r0Jyg6O
SU+fyg1uKllckYxdpo7/M2p1pijgUVCxEoO1E3f+x67yngZF2hYg0WGdNCuU5MUVhBK+oWAdochz
uYugD70wpeTh+HBsEuEudEntrm1IvAkL22+er3/RRarwRbgZVRiRelRgFKAbHupX1BZVpMr15Ol6
kLUxzfa6b1Z5gDhd4FQ6np8S1Sn9HpbfCFm1UM+mvLIJFxU8LsY02+qD4oLgTFF/qbLvhncXKneK
gNQv/z+5r/s9r73rw1uUQ6Fo+s83m+36Tq2ogZd/yc0ke99WwbNijmYekFAz7JVoi5nsItps0w9V
0PZ6B2JSqykdpJHV2BzCWOi0wEqUiR+o8Rzxb7BVee0ty9/msfJZgXoJ+gesqXKHo8/KLl3cIBc/
aZYWkJvP1V4i7Vnk706+E7yfWnWO3e/Xh76yjua5QEzkLqt9znRPSsRtIUzFQdVLKGlYtNoC60tY
5WdNc9fUKRY/sC5iQCmp00fWZh9YLMp29NqOFbQH8Xkstv1hvJskdrrDv9LWuYw1+7x4ChlC06N3
kzfFm2hEb/iSBZuisvZC5742g6lBCI2/alJgt7VBgzaKb65P8+pwZ5/TrxtQJHqRO7p/HPRhm1Db
s1JMVCm3iPJ9VYY3edQflUq1/brbXY++tLwvxq/PJHlbsQp8yFSMHz+2ll4oD1jKHCtpdm2Mc/Hp
SuyDtrP+Em3qjwhYHIf74giHaPWTytNPnp+al0OayUwYEmJ0pscxbaT0UAT/rYpb41NWmequk7LH
sOhfBLG9+VVRiWAzGGdtpOGiNkitGLyueeCWsKFjqemhUxpOk4D9T9Vhf33mV+dkplWRS16oZ5Os
E48ilvn/ZE6WcvTllMzOHV/tI6M0EczW0OZMRHkb1z9TTd30GQQOV9uTp+N/cwxdxpxW3oUshmuF
gZsYIciaInsoLTBDPPglPPk0uBk8C46d661M6dpinh1FudtJljywyiThLY/R4ODxEr2ufLZp+Vxb
XrPsFFeu1w8xcznJ50nFKUNixPgIWo0K8i516jUr18VBSYqikQolWZ4rZAXy6JtdhHCHUlHYfIpB
ifTBt+uDmr7/uzFdxJhNnAswNm+R46B5F27Vio45GJzrIZZOE2Th/xnGbNq8XE+60oTz2kBKrGFX
xm9ZgKRY5uTFGzomK+HWRjTL62mr06PSWArY4/DerWF4/Lg+oCW7SRO9drQUFU0TNWu2fxu6alI9
kmdaXLarbQGP29yBZNi0N75vTzeSzA7cZ2uXrSzzaaref63fgWe7me9jFaIQoRKf9w5ymIANxK0G
1hu9SiiHa3KpS9eNy3FOC/RiI2txMKRGEWeYwYBrAPWjezQNWwvY4rByFi4vkt8jm63DwYziQe8I
lQPfCXsdqHEPhV25a1Rt17cCfTpte/0z/hLNvjabs4WZlV0ip6GKGNZWslWsXz2qoTSsbjKn3fRP
Fp5cw7kPWak7KOI/ofRA98FpZGcqGxUjbkoYQJKFw6jcaXTIDrJvU+UIdoFyoBmsr4qAT8vq2u+d
rWxqnL1K4WKSiup3Kqbgcb6rbyo0+uo7GMmQ+D5dn6HlBPT7o8zuJ3KSG0obTGjgJjm2Tfustqlj
tu3z9TDXV7Uuzm4iea0A57VY1SMSRHJ/W3hPIvRyUBUexd/rsZazw99Dwqz9zyXdREMJh5mtGxvw
KXUa73678kxZ3DWyKMuWwivemt94zN6sRXzUWVZBvFXwoqV3/arm/UYVurUduviFLmJNR9bFDpVz
VXOzEQGHsCmob34eUh81GmFl0taizPKdVmgdRX+Rgy9yz4VcfRryg2mpu+ufZvladDGYWXYrUUaS
mpgcIGTNyUPvRgPQ1YIvLz8UrnqE37BVc3yVhmTr9d+uB18b4vTPLyYy93V800vWhavbQPh3agVD
KDZWtCfXosyyXJN0lhum3LnT/HnwfnbyS+R+vj6QtdU3S2pxrAp+Nm0mMf2ZGvcoUO5C61XKxbWv
tXjZvvhas2zUF5WPDQ4zhj75bhg/lsKPYXisw9dUcWLRUUEzp2vagmvzN0tIVhMiSeWx3JssQCuE
CjyElvrn9RlcPIpk5N4mVVIDrfA/l0JSG0ZpqR6nXigceuOniPZzmP/Igi9pw4YW155IiylJNiRR
klEa1K3ZF6MbUEVKR1UjSiD5fiyzp+vj+f/sq98BZl/KHH1kIXzJd5JeUnZWE5xEJfkIW+Rs6MON
aJqv5pjtu9DYm6kGOqd1Vn7A8pr8/QNmM9r3SayEVQ8NcE9hKv0mn9StiFDFFuWJT/rGhJT01jre
bq3GtzJyY36yII0TZkHBXfA/+sQjIIQdcmZb9Swc/VX3oOnseHc+6+geTHLIBsq2fy4cLYH8KCtE
+63WO1UvzBs68CvXpcU1oyMmLVs61kG/6scX6crKRg9IKzOaJbBADeEF3N3aslm8blzEmKXjUKur
TBzk6Xo0cs+VdqC2b8dHaC8bNvxN9b8c0mz20t6P9BjRHGcYvogok1vwr66vw8XscTGgWfZVAiVD
xYV3qZDeNz73NOOHnLz+ixgGyBYV5S0Zd74/10BsxPi30ZfnDOv9DVp2ABoRr5DDYi1tLG6q35G0
2a0pwuaVtg7zpVoBahCJf6giAICYcbyJyWhfH9ZiQwJywN/j0mb3JjdBr97UuHt2W1TtNv424vkL
PXMn2vIu+rBm+i4tLvCLePKf8ygioiBK41/xuOtugsfq1t21OBn4N+UWX9m36yNcCzi74zRj1MO0
4NwE25h27ibM+u31CIvL72JIs/3URG7e1DUHJs95IX5OQ2kPCmztQ00T8y4JXUSZbaNGMCiDqESp
sEp3gy20Qqfa5cJetZGVQJNyZVSL82ZqKD2bCpYm2mzeEhSyRFW0cnDfHydZy7zwdtfnbTmLX4SY
TdwYGWErGvnUDJtU5v/K4uShm+FQDGvRliYQNXtFx6OAXTw//tO28PNo0CcjMe9gHLCZ3HbWCWDB
PrFjh+rV9dEtrYqLcHP930iVBEkfW3Rr1QoU6Jd+7KHtf70e5P0LyxIlU6HFr8oqJoCz3QvcXBYj
r8+wyn2qKAKmTYo3Dz0iD86C326uR3u/JP6MNs3wxeEU1r0P4ybwHU88DGHwoZW1p+sR3k8avo+G
aSgq4EHTkOfjcUuORcPnylQgwKHcGMBp5ODz9SAL644oJDVRZzFo6rwb4dWlGpmwD/7qRgBEPv59
nv+LbsSfsWZ3tDzXJEuFt0ks6PWUhPvDVCb/rzofi7N3Ma7ZGZWlNWoYIfCeKUVo7Tbab9pDLW6r
3R0ljUlIPXTCtTxhvH8v/DHCeb8hreTU7UOpQICsBDMEo2pSXkUAswnHrVHs/UCGqVVs5PxhhGmt
BacU9UE9PA6yglIlzFfg0UqnPuXaCziPTQJXxbdyu440ZDa/IxvjeNFHn3u0oD7hHwVvY1MNKqWy
Ry09m9KbqHn2AJIbZeW4z3aqaRcgBvLEQnZhHwons4TkgwhvVx2rvoK/Umc2qOXPKC4gpOb6xxHy
m1b2e821dh4/PgDv4/svabbPmq+CfNsHOKVVZ/jhaXEUy36XY4VVQlIoIeQL3o8ESuD/bonOaw3+
ICYwN3B0KXeS3R//XqLjbYrjwL+IpWt05yUTjLtkzk6WugnSVM6q/J/t0N8M99rpv+nkLOWry1Cz
m1oSeKmk1mBCM+UUl9LW8FRb1F4UMDbtqPybSbyMNnuAhS0EnkIH+vD33vu7RbV+b39/aUNC+WIO
Z9s8DtWs1lzu1I2GgG+6EwtMYdqvnrBymV7a4pdxZlucN+yYyAX0Q6vJUc2D2dYqn3CWu74krJXh
WLM7qO97ghy6mPmYenZjVoDLiyI8V+hqMC5DRetWH97kbjj0pbaLEaeMmvDY4POoxZgDqOn44Jl3
eqweNF256eJ+59FyA/tvIRBco00NT9J7MGR/C0gSgG1/rL1uW0T+oZO+Z8GPFh45eOBeKncRAsER
gpyJ6O9C9NBEOT/UOpwEmGCCFzwmKqLeUehAGkO49s2Q7ivra+Yj5xXlyDjmgJQkQ9uajQqD03Iy
MIthimmfdesG4E7DcwolLtYmHbbQzhQD9hzcRsDzdWFsVMD2+OzZo+ndmfhEKOZLm8YHYRTJTKEt
ZcYhHZFWtPgT8DygS+7TOoUBrW28TjppKL8gxtirXxMcUk1Ibk0IhHwYky1Mml2Qezd+ITimVDwJ
WfAWJ8xfgBrG9Y+59i1nZ2qWhqHZppzaSmbC3Rs3rSch4advZHHl9JaWjoKL1WnNLggaaMAhUwkF
ha4Fyj1BRoePulbfdAqimXkuPOVG7Fh9/2wEysfr4/xlC/3nDfmPPTjv3mA+J0mFxLHe2kBa5Xtp
g9IvTgH9flB21ed+i9wl+tm2tTOttVQz3YavxZ5dZaOsFwHZCwXM4418Umzl4O8QZ8XCJHqW9pHt
rxQcl65ilzM9y9lQ4ds6AygHyJdqC+sPbNP16VyLMC2ri8ueGmiNFEqMKG4cFf/GQl6zV11ot/35
web5OfaaQW6BScjhjwaNuWaUUe1HM3gXj0c5+yKVX7rO2+o+Wh8n3QP+is772cyi//HXU2RDJntP
rx3FoCX751j7oAaF7ueW/R83H6QKN8MDOhjbcsN9emfsrk/tuyQ+CzctpoupbfyukLNJ+B4aMdqi
ZxeX5rpaCfL+ljuLMn3giyi159a5n/vTe6c++ubJPRofpxoPoifCrlzraUvTHP2xA2bhZisyVmqf
RM4c6vFePzWP/aEE3L8l5e4gU5AUVz7a2iTO1qdWhXLaJKVrI2TFSYVC48+SpHr9S8nvLiyzUc2W
aJOiQxnX0N7NLxFiiLD9ACkjIHwn2N0JewikF3fSJnP0nYAXSbYxvf14p0Ji3Jv3sg3pkKf5qh/9
u2Qz+1Gzy4YptX7UuZOu3+1klCbJtDjdHcp6ZLjS2KJl4FyfhmmpXPu2s1uHr0C0NTPso9E/UrsP
tfty/e9PP/jK35+/lSV5CNMsy/mWaCNkPP3VAu8MfSPGZ5x5kHhba7kuflbKq9TyLAPk4WxAFnq3
ZeQVFiKq+VfJpBGaiDelK25qyLiGkaw4ai2u1d/h5tcpPEPkfjS70JHGuxHJ1hzpTLf4dH0Sl3eg
bvKqFVXtPawkct1mcNNSsAdHPSXybWqHtn6e0lhW3cqHtUUxbbB3H82QVIuiAC/A+XGLyrvhpkaL
13BtS91LkwN/paHSrG30xcUHlNcQLV1/37bBgCHFJaJijwXlxm0sBGoers/cYgRTYuYslfLDuyqK
W3lSNshoW+jfBxnnibpeSVZrEWYHjDroo18KBQZnMeyhCpuejYoA5/9uGFPauEj4yDnnrjJAC4zg
ycpIsbeBvLJR35eLp9RzMVXTQC9ipKblioBEXLsztj0QdtfbVo6wxygayS+7q/+L5LO0zmjYqbLM
ItBYaX+G9CzcYkYFqz3RRRftFvftArZzjFTk9el7X5pmbJeBph9yMbYGD+pGDTFHx54k2GKaZEeO
dVs2DxbXOGmPSw93x2rFIW4pNVwGnR0wfaANoAfwo1V6W2o+aNIJB4WVgS3HoOJlGhqFQmO2MKLa
Q1BTM7iW0+4xPUr8CJBs3A/SVt6Ee/80fhwOa3ecpRWvqxbWqFNNAdDvn5OZYCTedf6o2Y2pQHR7
syB7rwxrKYnTVwWMQSvTMMVZEvezAbW13KIMvveeujsEZ+/Lt+IWqYJtunE345fh0LzVt2t5b3Fk
tBwNCaF9quOz9xRr0fBCQSEsTig1yti6troUlw5E/SLGLF/IlA/cchgQZvngOsY3eetvcQHf6xu6
rDf1HgLkIbIx1F29mi5ugsvIs++GPrai+ejS2ROEdbjT3lC33E5nSPRQb6P72FnjFS1t78uAs4yi
D5KBdQ0kxk6zvS4484jKqMCha45S2Pb6klEWvh3rBNAim8AyrXl7VYSPN1AW0u2w1O7CrHpSUcjY
SWrykiUGvlx5YkP6eS5GHGwEb/gSGJMYk4V/RV84mef+zDXE0cTgU9bLwW6UKpxY3I2IQuaDFHuP
lYw+oGadFOj7oinYlhc9ykOB5GHxRR/jZ7MNYWUnSEMqLviXKtTvau441wf5Hi097YiLQc5mtKwS
IVLMIHGwJbiPCyjEshQfY7Xe56Vfb8xO+WGJ5UPg1fW+jYd9Ck1aFFOI0EhKRJRAJ4nDQqn4rz47
0NvC462V8Ldyo/p4/bdKC6nJNHRyhKErnL/zNNGpqmxlRhP/qnOiS7Dz76OPFOZ3/kE+xA66scfq
cD3mQtogpKWZaN5zcZmTkQykBns318ntsHkR7a+QgB/rV6+Camxa4vPgI+twPeR7M0g+yWXM2X7G
9aNGyhqobP8aP6Cv8Kx+JRr6tO4u/YRVDRzabZJv6i9pv4lPwm5tky2tezROuKhxChi07f7MxpIk
lX1T9pHTSnceOpQujdCVIS5+yd8hftWGLk7P0TRENdWLmNNTstFlvB3faD7cQATeyZt4n9zjLbRG
blvIHeAxpo2s0dST5sCMdhhbzzWEyOlz4HHqGZlxlGahCIzR7vrwliJd7qlp9BejM7LW0vI2TBzR
f0UWzzYtCMighvxuZXUuZH5TEnVVFaddIf4qcl0Eyhsah0GT4xvYUS4cYeEju5FD4hcRfEyDH6W7
lhSXCgV/hJx+0kVItxQAr0EGsvH6UU/tvbdHaUvfWY75XziYL03k5fhmK7HNhk6OJMuw8+hJxRom
QxFOmLTtwtK+/smmvzR7n9DtNRTmUuZ1Mu/3FuhdRlKbJk6YoRRlafsw/OyZL7KfbXTqgCrCIJi9
rQRdOj/poqjAzKbQ9AT+nEy5NjG86SoUm7kdN/hU5naGhs9nRB2cxM6S27bYoD+2sjyX9rciMUzk
oyQoGrNbZGFSd++UPHQU1M83kaQ8YdC1cni+L9eRxC6DzNaJGulpW/UsTdXpXvKz/4CKOrzovbDX
9sGz12675+aeZsvKjlg8Iy7jzpdMp+eoVUlTXPeUfcHzDdUAeraoLVDbRceDaxKiPSvDXZxSsL4i
70Gizx+FXqymRjC0oYOgBGZ3tHMEeX99hS6lTJRz/gkxOxXSOjI8AxF2R7QAnCOl8QEGj44a5RrO
d2krXAaaXerQLQ31OAkjcrN3qJz6MD3WULt2ro9n8ZhTZF3h0DY5YfXZlwIjJ0udZ4QQafhSX+Vt
51QfXbg0KETsq3M67QGKj9Ix/qit7IClvKIAm6MeoahUQGb7rtNa2WhCQbdLz7B7/GbdtEOtx/0Y
umq3dtYtzqcqiqZumjLVltkTYCgbVNYqMXGUYofjzq1xj+LBNji1h/GmPHhHCePAU/4y4enWy3+L
q+Yi+GzVKG4KabrDUERFC1QfzW8KAh1dHK18zOUwCoUkEAWcRLNvCRKxUS08OB0VLU3fMh3Vj52q
CVbcvhe/G7/0rzDza0NSDzVOpGzuBvUG13ryBpH/eUvDYGU/L5XHTIT6/ok0+2gocAad2mu6nXp7
7LNstE4x5HbaXyVqud6s5q3FDHIRcPahDLnuOlMHd65/rPZRfofs0d7fWdsuf4TZsS2xAV1FxppL
t1ueNir/UUCLzU8CPanTwQuCyFGM2DZDP9rl6I5uIznD5qB2zJrLLY/zQwK2MEOxWEC/HYddBBZ8
rPiwDqk+6XjOCTWSslWFrHJO9RCyjmJjX+ch+qOjv5ec1M61MZ65Ncz+K8fSEfoSrh/hkzcaCBMX
n0yk5Y26cndqicBnJWe4u0AX2wX9pxa5rbAFnxQjddpmIL3qndUhO5nGOPwMmzouUM6VkTsVZRtD
MAQA0V1yhRKDN0l7QgIp32jYONepiZVEhsC2jHZM8E0OkcvVMI3L5Z1circZ9opSbfFn1N2ghTZa
AUhqU77n1i8imRYq2bGx3K30y3EmRQEF2cuJlRu4hyIvtqVe2mrm/RD95kYuDFTfu/jOiFHjy1W0
giPJWDvopgUxv7FQ4+Jxqon0o+av06Eg/TeKPBU0XKcPdnjoHnD/2XqfEeIM7LVLw1IWuww3rd+L
e1/ft2o/InH9CxBXOXhB/XenwnS6XBvWLDXjVRqISmtE0JvS4xBv0LpxyoNxy6Gw6T6sj+t9G3p6
bV3M45RzLgaW+3xyNFQjR4hlWwdlpMqvYJD3yCNv63iyOjiaoINc3ChWDsClbHYZedqdF5Eby/QQ
4MdyurVVp8Ws78U7SLyC1GfvaLDrhRPy8x/MlRy6eIO/DDu7mUnWWPeSgNAsqlx77yb6kmyxn3Xk
XfplLastJbXLULNjwdcwayl8rHUCVO8z+a4GBrUyiUvb4DKFzUaDxHPruzFFGuxEN7qj2cEJBxEd
0eZ0I9vDMXfWdsKvt8B8iaqsGs0EDGJaxuy7Zb1Qaz3C1E79zXxsTj6CXHvrA2fePrTRJz6iz3to
T+NTcus5+CQ9CS/1XvtZbzE22su3xjFfuc0sHb6qooOW4z4DGnK2ZWp9HD1koHW7QFxv+NYYT022
0pNa+pCXIWabpKyHpM1UNPz8IHvSRv0o4a1x/UsuhuAWiPCDRU6bQ4ixBohVpW9g5Mdfh/ZThvXR
9QBL7QiTEvM/EaZfcLHfPISsBCGM8BC/TdsN5G1wqZt8L9rKlo/zuH75WrxFcLhS1NbBqcII+TNi
V5tQ8czRtP1zekRI//Q3UEA//BfRllLnRbRf2MuL8RWJMnh+afFCOKUPw0c8AyGoogB3Fpyps7xK
DF5ad7RYLImLg6y867XkOVZ/lgYTXoLWUOgPg//VW+PKLeXIyxizhRcNhZC5nkkLKTVtRfDsqjLC
PdaLhxyDo5WNJE3JYr6zL6PNdnZRjTgwTjoJxT4/4qFpS2+5PRFeDKro0tY8BPeYx+KJs11LKkur
/zLyLI0JCia5bZPHjlx/b4Qc+cjE0jbXN8Da95qtxoIaBAxxM3JGBak+PH5fdOH1eojFw+ViHPMb
ehCY7ojdWOT4Z9PRzuNBukuO3rZ1sFNf+VpLN5LLULMrutmZvZak3BQmyMrfN5J6taKw8mV+7fGL
XaUYLex3vaMaGg7+pmw99ObUFaDmtK6urLv5Xa6QJaswtDzChU/ZVybKrti1IgD+XPfJlyGP7etf
aW1I0z+/GJIu901PExt2yHhIhnAbFuO/WmqqAlhC1enFTqnqIkJT1QO3YGhJfqGhfvoQIt8VqV+v
D+MX0ur9tP2OMhuH3CsYpOXJdFeM7po719HhErZnXGV27g5D8T1eEtrGcupt+Fg70a66WYNDL8/k
718wO3othCKrrK9Z7t7XLEbYQl1jL8prIWYZEDu4SO+TilK53n+lbGeiYR0ldzLUh6Mca89dW97D
yfkpN+jz9mKEI6qq7l2s4nwLT5A6zJ/UFCvB/8fZdSzXjWTZX+moPWZgE8DEVC9gn+F79KTIDYKi
WLCZ8C6/fg5Y1SUQxBDdWihCEs19CaS5ee8xAkPvqYCoAY3upaq5F2BFH2nFuc/VM0Vx0pbacjM7
m9bg8g2hDKhC1xhFASAyPs4DWZDhRxTFmT8ecH9z+Y4dlUNoZ+6/cfytZYK4sxtERzBDXGq58SYq
g3TQpguRYFqqC30Mu/4GhyenvBScLaDJauNMg+rzv6b4YmiKJhldQLGb6rcwQwv+aM/MCd3U5tfx
KQaLwrBkh952Ply2L7aT0NX66jz84sCIimBgeoT72FQ6VnbJq3YMr4tdsO9s0aNPMbzg7oU74v7C
kgPnTpZFw8SRvyz0aDWlJYP7znvHV/fQgvOCi+47u4UysEv9yoWp7jfNBjfvBFMqmFff/sq2P/sE
yxMm1FjeCYyjPAlDPTg+3mpICFpYNrUtkB7BGKQQBlUkuNmrW4fb2gybh16cOHXNeF2XqCCr1/AY
9kpfO0/tOEjZO/1uq6S82hyYR5s+zWwP1cZgMIHSynzNgtk1lGXghmGr+/wCqExr3OUbZ9DaPjMP
t9iydTjJdanQZD5ByUTtH5vi5uu5s5bKzQMsdus07HSoXcJFujau5PwHnCiZCi1aZWvT2RrIYk8W
4PFaYSNIfVntqokrdFurwhaeZCvIYleG8k4l1BxTAY4aV2LTnns+bLTmt0IsNhihqnOjgiqAH0Fv
uDNu+dYL2Qqw3ELCMTR7zDGv6pEQpvUrXAtuv37n8tqdBCgiEa1kGX2RZYUxSGEzOiQMtzqo1aQ7
xZsYFZZ25ACodIfhj94xDxM0JbDjB0jXOKFDL7c45atJ6fxDLAZKOkDohgx7ZbJvICcI/Z7Uhga2
bGGXOMCkeWPMa9sEeP/aOxNWhOfyx4XLs8wEkQ/ZXOexO1jVDbJVPrCr/hlEHOyP+nPoa35wyV2U
fCKrDKzQrvxN7vRaTjn/FIvp09Z5ZVC40oOrPf4RjDZTcadp/fzNpBauU9+CzAZf0jxUN6m31dtZ
u2nMYy8euBLkkMoW8hQEh9eighACdpX/XOJrKtzh9CUgoxkGKngfH7POBVHrNKwPjX1Lg/uw2QB6
rt7e5wGm9TPbgONO0vQ0ReafVSe0TCx9Km8nvV3BMyzmh8K87dorqHM7ddq7MWhGX8+jteU5D7/Y
x0qjNqg8hUfG44pG6ITllpLoagY9j7GYqkZZq52g4Bmi/eXrl7DxtXtXcthFei7u0KRyBWQy0Tl4
DYGodBIXGqBbAPX1efrzNS7mKdqaQQW3MFQRmHkvxsq+qI0j7xk8Ytp9AXvfr5/q2q1xPuLF1JQq
pRJEfbrOeeUZ1mQ72B766nGr8rm+An6OanHXTmsCLxgNYYTgQOCeXsO5tiwevx7LahBNVkVlAmp+
6jqnQldIQ4+3p5svg3BH+VXUPX8dYrVLi9bQ3zEWWUiJVCqdGH6eemrhvGXVVuJARqAAJ9dij/KV
5it27qQeu1c6Nzpt1TY/87SmVa4Bf2XqEtE+dYlVSWmCLEaanV1wh/jpTesnnnCuPTT1Lcln59wb
H8PNhv47eXx5c5nFXRbT+lgJeBjrf/Y7mJOfqqv0wCD0bjVH4kyjLqHBPSX2so87V3CjbtTp11/u
3wPXF8mmAGGPSpgu6bTydF5bRIoARZE3Npn1Te7n89UX77et+gzmAGh/dF6DJ4wD4pTaHYpdzc12
z39rTIstmxAVGoIgd/qNXp6bRLhQYSqpd9VGKrs1afTFzm1WBXwcS+ivTNKMpWtciy7U+Gz5h4Q7
IXyNnSlhTy+3Fv20d3yaM7h3SxJGglb/NPzZgaGNw2Bk04lEaG0FxfdWOcU93HzgkgxW6kHSRffr
1Ynb5lrIn92r91vqLKSgQp8g6NFDisUTz1pHC3HxEp51mA1kCcCZoU0pigANLsDc62Ga2pAGpoJ3
Ym3piVM0h0IFdPIpNW+luxB6LqQ+pC00EIEWyORqV9Q7AVdZktgs2pmDxzTZikwosaQ7gV7mvQiv
WDOFZ9LgSmp6GakPQa1bRVrsKhX443HH2uGQdO4IqUI4D8lcgIFoJcZ2X4MWG9fiSTACF8KtN40a
XJFBqd0okR5JKz8LFHz2vOV+qcFqQQP5zzK6iTcrBWc0ptGQlklhJfAX8aISFtuJGolOljcwpKau
VGeawwf5uhDjY6uIO04l04LAoGQrabQ3CYfXEQO0kUIECk+PZ2J1EVwoPQonF7rRn7NBedTzfBeM
sC2homcqd6PxZmrjpcrYUQ7oizLU+5gmNw08zPMEAsKgAQwyusVmexFw3TcT9pybSrcrNbqLBmgZ
hQwO7YUWnIQu3BkJsZKwsNrMYxGejgpnkiGD45jmS1TyhVE4RvSH0dBdPsKwRSqrd6NxE9xoO+Nx
aRFOr3MOTHEuHvMmv8vb4dQkzb0YwJavjLxQ7n+wJrDR+D/lTbJjCts1Emy9IGd+LaDiJ8nMoSHc
LkTm5gHMwPvSEiXph1xBu7QBIgxAQn8YohNMSvwkkxzSNjCOyS1d4y/UYC/aqLlSXLpBUll173ci
uy6M8MhzMLQBm6gEtiO8PWd56IWFdoI1h9sk4kUDNrGYVrtKE31d4Hs25nuIEDvmcDcYexY8tGNu
iwR3goielaiAN1DpMP0CrJjAEsw9g2+dABXcROxuShMeqlKY3vGBveUdHKwUCW6JwR0X/iDSWRpg
CXYRUsmpFdQIoSSRiucoIzAX6r63oOaNw2sGs9UBfjm8vZBY1HiikdxmsFmnoulno3BKctAuheB7
wugFMVBRM2L+AAvUE+laKEXktikPVphJbhMpFlHME4u6Q9QAKa28FuGPSHICVbyKga2oQfUvAr7j
LVJGTLppIcH+KUkTILz38bCnwmNz1SSwPrsujQvxEvkmz29SVbCjsoR7TmD3zyFOwtHtTDQ4D5Vw
ZUT4gb0Q9WhL3IaJPyq3jJ3K0g2lBgbxKUZ4kUuHUd4Pxn2nXTF9X2cnEkKyCf4G2mgr/LGHiMVw
l8BXltpoZsbNWwjj28wrSzAYa7/CoxTvW2xpUfKc5rEFK/N4BGipMOyyG6Ft4QVg9MgipKQtMkAM
tXMMbDhC8g3+7HCfC+AOr1nsCboNKXer+BmSGuVoBfmbZrxE4rGDpXFjl7gpqXDkjoezBmEPTRSs
mj2x6moUHNa7jbBLYaqaPqkdwBdup7wEMOTTIowAXOOh1K1IfY7gRaZ0rcXyM3xDSWOFyXXVn4Jk
39ffc6jEiB0cwurADkrYO2q6FUdTqVSCOWnlydzRXurMy2DzPnyPvpH2qessIe52uMqN6gmsMrDh
J9e8c3ApyhE8aT2Y38CcrVQeDMMjhtXqO4FNuJfvrXngcgyr4GtluKj7wiqkOygU2AO4tA187ABd
mczdK+m6ja6IelXxm3SAqZejRa6EYWuxBa6AxHYwojbrq9Y8ScRWm0OPC6xe2cnoi8opl+7HMtyr
HRzc4I9XFk4WUTevfK27jCmoLVho+iW2L6uFa6iycc9dPcxnR88iQelMQyCRHAse5jcs6IerRopv
tbAtN+Ks1Y1mIIIl3zoItFytNRlZrgwoNVwatVF2WyO8VFp1o829WnObx1okKFltMkLimHg97kEq
GAYBrnrPkHV2JBvkNTCFbqSnr8/wrce4yFWauCUmV3H/4VJ+SQs05iqlPlZmu5HJb8WZvj7LFNpO
EYYM2pU+HFitClf/roN755bM91Y+srhQUlqZoWSoKfRA9eckya65Ud99/cDWs7vZxFvcGLUw1ftQ
HTI/uJ8uq9kt/DD1G3ZUb5XDhKKEqrjDn9rH8PtG4K1HuLg7AoDBwsQAcgbI2GPmhNfqlXQWbpDN
OIpbXAOcVFj8x9dB12c/AeNFBe4eCNKPry0RtWgYJrHYqvWz5An2npYgf4vlTRbZ+uB+BlpM/bbQ
ElHNiOYNEMTQdv09rjy7zuYYXHAEHUP/RXSqjvLFvwa3mPtjp2aKhiKHn4K7MNbQaIKNGVEH9+tn
uDW06euzqd+xHK5NTEGxlrz2sF3Umu/I0r2vg2y9qMXMh9Itp0KNImMW7MMaYNuxtJIAPrL99deB
1uf/xKMGYRLSdEt1yQZm0GJYgMiSCC0u5DE9tKF5DBoZJnujr3DcVCvswiNMyEsBkE6eXKiNCI9F
sXQ57PqGQAScorwfG0X9leukIaP4aUoTi0JZTFcyEaOYgOsk2jBwSiz21B12AxI2yGS4hpdu4hJX
t+x5xMW8HYmcjjCRxVtFm0SGHnoFaLDTWMoBKZldnNA43Rjk2h5nyLppaoD1TOCXj9OpCsuioKUU
gESEYqCGxP4/lgNE0WMeYbHRmEauhNmIXTQ3dTcuQVV6BPT2V4Yx680uVsXQ1TQVRbjZQ3EfDrDM
AhnsF47ueft3sSYk+MyTXkLxRqs5syCuvRuzZi8gWYrhofn1slh7K/rPVfFJCVU1conCqMw34asL
5qUTab9SbptFWCQ8oEpyHqQAtidV7vWg5GVq6Jh8a3qtUljmI1msoWzUM7Fv3xvZHCIhBwnJsKV/
n5rLvSf4ZWvFsJXdVgqZPv+n8sVsfIuVNNFmDAoeFBroozvCtfaRHeHadw1RZsHe6k+s1mFnwRZb
f9YWalQwPMyGCLjUoyTAY34TRc2hNFGAivJrOsAQO5ecr6fJKgpw/nQX0552TQtpVGVC3SoeHDNh
Gs7eWcuCn7lGaMEtXdtvxNyam4t1kHOzFujEIm1QbTFofB4j9ZoW2nNCQ09LhAdNSr2aNo9tXt3B
LdwjQwFMt7E3OnFDC2oVtzAf/2L3ipRSImUvw2P2MjxzYy/yXbhj3jvX4FuVWcmDeV87DbE4jMut
CrSDrQm+ehzPXv1id2tiTTCqFk9DNuGKXUePnULdpAq3+jdb83lRg+dBEfHGeJ/PEK6OrNidgHy6
n+3AptC33vG0Or5YPUtly1GoVLNLwswXr7N34lTkhD4qHu80pm302/pDfJckRYGcvCcJs5wGUFYm
9B2QNaw5qNGtmUN9CmrWGxP3k0bbVH03f0ZZvKrIrLnRkSRDIbXYF2AYoIDqo4ribJVO/5+k5mek
xcuStBEeginGU7tgvT9MOiGoJOBPcAc7cp94ha/e5LW9ha/6f3bbvwMvK6gNzOEJRCaJF+0DP3ol
BDab/NjsphfXPNQ/OsCV/NH/+sGuJos/n+tSulap5DAQQywBXoGf0tyO5iGEKn8nbjWjN4e3OExq
lQIg1mK702Bk64JkVx5N+Qo5UgUZuF3lcteU+Tuz4teWOczpAf0Cq8dYbHoDNKHlQUcTmEBbsQQ6
H37SNkON8z9/lIYoggSj6AQEqsWpZaiZ2o8jSjSwg03tEhVrmdXAfSAjbNJqY/dcnabzaItji0RB
ToupYTr6xIea1131OniyrTjpwXCy8V3YhhX/hrDNKg4QqDYgzhQNjhTLKWNQQ40A1JyQV4PT7Jlj
9JYlOR4wWMI5PPT3BiCPg1tf1eD0Rpb2BIfkLezV6myaf4jFbDKzvh/zQtPe6yO4ejuqAFhShHR7
sFEKt1On3UnsVxJV3H2liaGGO8/ixCoqOdJQoMZigRc4Sw8K1EF/YQ7NIiy2OTo2bVLrOCnySRZb
+j6C+cUYxL26dmNHnT7r8pSY7vH/Gstim6OtkCToGAAPo6BOiFSOGK/3h0H2vh7Q+jz9GWd5GmlN
znNZw+JTfePQXFW32WV7ijy0KCD7Zuyig7GT3raFfNYk8KBj/vf4llLEoVoaQF/RaRvvoGBdoIYJ
x4j8DXw8bkBiM7a1U+vkd9NUMc7RM/XMA9BsR3jFXoebKe3aITn/NIvpmsqBnoFAoHkMsiYEih3i
lUE26mqrGIp5kMUGlAWtnhOoEwBdRP6gbnBl/MhPMAcLduq+9kRPchMMTQfIqRat8hi8ZP7mIbZ2
Ts8/w2JbytUmgIceaL11vKfdRVf26MvtBJTCDdmwwZ1Mh9dE3mDsrKbS86iLVFqJq6ivdAJRt8N0
8a7fJiYZ0CLAJ8ZOfyw32rrq1igXJ0qohAWvzWnxQOc6fZEulX2PEgP0Q7AFGfB04bbhkAsQNmyc
Nnbqx3to9u/KU3TJdqM3tX2ZHUDZnPnQ0vGqk+DF3iZucy3tnBUkPklJpK2GKxyKWkEeXJgZxFCH
R0nHPok+TzmkTpQ/0OIixjYpjBt34PU3Miu/TE9wlhUaQQDnPJByvPbQupoHUu9eueE+nE0hAZU/
bvHoV9fXLNziRkzFwCySHnWKtETfYZAfGen8JKK3G7vZ6iOdQbsX01sDNaIQRRTwVD8/936wb70J
3N+dfkkpFFiynyjyxZw22qHjXCWZr4wpdCJECD7p7a3BcaR+PajVZzcLtJjMAu34kE7PbmSvTf8M
Weexf/06xPp0mMVYnJx5DHl8cFinG716kA/ti+pC8iy0UJV0SWBty29MH/rT8TYLuDhIAxA/DD1F
6SLPr8okBtrgR9YiGtryG0Nb3QtmkRYHaRokQD5IjHjjAWB/KAhVx3FiJG8quK0fpT8jve9KszWl
jaOUGSHG1NuijY4gaJ4QAxD34amBwlq9Zy6U1Z6ETXW19WdpKKKCsv9nu45UkuEuOk36LqvhLZtd
ZmLkCmO4rwPp8eunOa2fT69N1UBnFXERgg7Ox21DDwddUArcgUJJtOOxtwpy9XWE6cV/FWExMcq+
M8JByIjXBOBcZukFh4VAIqU7msm7UTwP9PvXAVeX12xIi/nBEyg0NjHukyV/MRPVCpXG7TNlI51b
pWFAvUSWCbDrki4vVnGjKMD6Am7+DtKfHIrKt/QePATxcoSgbwQnPKt8DM5bd6vVFzYLu3hhdT/2
CuimANi2z3EJ+TlB2BjZ2uybtGZgOAwLPH3J3KlA+BzlfGLu0LcCFwvlMlTf9OFXDqx5mMW8AMmk
EviIAkMoa3aqG0ed0jOuQBdDZexMJh2ZyV1V0i9GZsC0jh9aNReBMqi37Go+jxcLTUZJHz7LMFp+
30pnqzyuy9aoxdjwmiRxyip5bdBu3rX5aBsqJLe/npyrwd6j4XoMr7jFuVnBkS6lEYwLxHS8N2uS
OHCecbRmeK2ouP+FWNDKAylKBf1imZHHedC3Yq+aXjQ8KiEgBzW0l6hih9qWbu3KYoC8DYGWjwog
DOSfFpkw2iJC2pa16bHuFtm/Uz2R+wapGt0lnulWgGsB6XPYhpuvnHMfA0/LZfbyIBmhD21XQSPd
I36h/aF7uS/vNT/X/gC2Hu3grfU37R4ftzME1HEbn4TXVvSeIkHouAT98p4mPpU1V+0PzZTqCQ8k
BOdrZH4sb9GTp0X9VdDFbYYw1guJiuZJVd4VXLYUQn1Du1ATtoecr/31tFkBhn4c4uJlxkoBDfw2
MDz5pB7MGjUx2OWYKMUpbqvtt8VEV0cHiW2ooEEj6ZOEEFMaEajpgflRI1mclxdlCg/oMXEkdXDq
LeT7+vB+hlvSyGq14nUf4mHWLtRqcE3dIUtyImw2HnVMB+5EXz/Pzzs2Hucs3mLJwxVy5KmUAuYu
0MpqwmKfVuN/DBkG5lQxoaCLI3wSYvq4DLQ6F0gZE+KppHZio8JjvMskwf16JJ9PVkWExhOUzjRQ
e+Er8THKqORBKqRQAAxHM7S6KkergBQ5zEuqja1r9SVNRkPAKEJ/U1yerlWvaxERsa7bA/dC6Cfo
LgXhblrT28WCleLWNLCf0RYD0xv4dkZZFng1mtVgVVbwdkFfJAbyzg+sMz/ZwCRuPMzPedHHmIvz
T01DsTRZSv2ghaVRrDAYyEcag8goxfV9PAnB6GRFvvVgP1+oPoad9rfZhgnEFhN0KQ7+8rCID4DW
vdP0t9PYtYk/e6pLuX6GBnoVp2oM3w6DAdvGvBEeQRvZytrmQeTp7NagH6Is5eXzyBygvqdCzC2T
AnskkWQPdQUJRZ7ltlxU6PAl5sYVZHVgioRyF+jNKpRXPj5DaFGSqqOagTPgreG3GtShvl5oK7w1
vKVZhMXkgItCF9cCjAcmMYXxPIkpTOLKPejMm7Gmw2N5uMxjLWZEqafIZJsoRxUr3qFu8CQ/Keep
ooLGyCHLNxKg1T3k75FpS0teqQOkqUzw7Fp+V8dHk9xW4ka1aH3zQD9AgoStJhtk+gyzOV5UcHfV
GxxgvyK+sj4gMFUURYcgyjL1qRuxhTSqDhRoYzhjdCsYvdOSjWW7ulmosoSsGKVwJHMfR0Truo4C
3YA8ydj+EM18ALA/8+TWEG3NyF91AaZRoKVfb0zD1bHNwi7yDrWAJ1eLCxCsIlq3p+9c5EK6SQEL
gG6U4YX0msLeblshcnVOzgIvUpCyBwFmrHFGT5A0/RjsJbGyK1f2jGPsgL5ItzLY1SUNiSAZHhvk
s15PibMmqgHk94smHndNHsZWD126rXU9fe5Pa+1nmCW3SA4HJhd1akL2S/HG0oPDFnrFpnGeilrG
MQLKd+P6Pa3eryIuZk6jdZIeh2j6p+wHdHur+3I415XbgsQenPSHjQmzNb7FhDEp9qwoxfikS9GW
0UV5t5wZLyfKFhoskbt1iq7vlLMnupgpetIGfQdBtV84z9bTBDDiIHqkq0iDFvuKEPImoHEJrVd0
qiWnuQWhGZwMLIXh4d3S4l6AzufXj3R1Ys5iThfK2V7WFVGVsIoGnlBc8/A+VbbS/dUDdBZgcZjp
o2GUZYcN2VRvEhSAkklnMbhNMzSK800lrtXpOIu2ONgCFlFmsmSy0Pqzi9qUjmaJsEdCF6HwBFu1
knQHVC2A7vBg26Inr2AGcbDO4i8OOyMUcxU+pHBYgXYiNJf9/ko7A2JvM3fcaY50KW2sv/UJ+jPi
8roBXQW5T4r4X6Zh/0nC9f67Pi32WazFYpe0OOlNqsW+mWWhm6dN4bCI4dYm/5BT5bLVJb9mHThc
gY/r69YtFdTQtc1mFn+x/FVsrokgyJhLQrKrs+qbxKXYabowsUwSKqeOE6vRAHgy5YtApq4KCSIa
AzRj3slmZhnjE+9Gr+GCk7btLqmhrjm2tkx1G4oYFiRebNF8o82JokAvZ5clvUzMyRi2dSWoZ3c6
AbSdnhr6pGqZrUSJw4NvYnCRcHLIS9MW1c6OGtXSUVGSCQhRffcWFJVnQOpeD0XLLKABSSCOKJq7
ph8BvoOFtir4YfHSBWj2a/FZae/UsHZymVpZWTwY4NlUZLB6cNC1ID6pKYdc/4+wuBuywpLN3lIg
GcuSixa+JgXyRJTknTQvLFHB1DOCA7p3jqyxU6Jnr0GOMy7G/+u4kvLYCsXrgUsQ3Htg6U1Gbznh
lgojSEgPuQx80JQaUEhVwZuRnJC/qZBY7LrkQJlhldr3Oo1czp90BRYn8iXvmr0EKlEYT+CI1gqG
3jZpdQKvrbGNRPC09ruZPJPqvk/QnoozO4ebJ6fVLpVTr+0VyJMzq25hTAwibInrHxski2WGF4To
t9XsaCbg58LZh7Tf9bTaZ2Pta1JyMJMH5HwuVKB30OBzY7VyM5HbagpwuQC2VyHZUTVCuAW5pxlb
Bmd2X8R2UL+IfWMlQ2Gl8nPTxZdG3oOkKN/TJrSiBmS2DKSe6swTCGZWl40KdlrVXofJBYlAKdJg
sam3RxKBtZO8qWaxm56eCMYAxOR1mjoxym0MxB1O4P84lHZcUSsH9yZLzce+kX2zCi3Sj+0DCYbS
acYwcKjKTnKV3w1EfCZi9xQRNfFoKUDOWVADD56rz0powOVqkH6MAj+3snCVqtCYFgPBLlvwfDLz
iYr0iEe50+GaWk9eWEKIEcoWz4qjBq4bDYFmTmurAIEvCr51Wu6paXrOi96jiWxX0ugJNNvhSoXS
T+iOogYux2g34WWM36KmkZ0EV21n2FyMK8scgedsihMh/G7QvmtmaNgNLxJbCjYRImtnPxQctfeb
iwnDhY8nVcFEzsq4/fN0nPZzBebp+nnCcDFX/U42Sh6rW/k83uIoycp0yBOVCF47ohk8AAEOJ2j0
gwF1SPIr0+enbfGltfLtPObi+Mi5TplGUf3LwrSyUfLcq1oxSQA7daVsIrhWsmBUxZDvEwIjcnmp
H54UeRcqEgdf8BdEJFdyfQQzDcWAfglSnMXrS8RgjLmARFHUhn2qYnNUhFOlb+FTVp7ghzCLtyYo
oZl2aFp4ZrWXimRn9H6Mur5edLuvE6etQItX1QMz0BOC8VQdZFqLmwjisD25kYDe/jrQWvEbdTcQ
AgBFkyR92UBoIZQZB8aASKEz2kiybRWbmZMDigDDs8EG+sUudf/fyGZWJ8gs8pQ8zpJDVosJC+B7
gmzK8FNICIMzsJ+SJ+xvm5Xv1QkyC7bIfoH+okOeAfNRSBcSPwrxo0H8jUe5sod8eJSLbDdQyiSn
cFdDx1X1JQ9SbicCdIcGRkcKBMfmnjUlRIuE6UO8xaSPVa1vyCCGPjxNir14gsKFLXXvniap91cq
/9+vw/+Eb/nVn7+3/uf/4t+veTFWcRg1i3/+87J4Y7dN9fbWnF6K/51+9O9v/fiD/zzFr1Ve5380
y+/68EP4/X/Fd16alw//gId03IzX7Vs13rzVbda8B8Annb7z3/3iP97ef8vdWLz9/ttr3rJm+m1h
nLPf/vrS/sfvv6l4bv89//V/fe38QvFj9stIX9g/QC9+YT/q5c+9vdTN778JuvlfOjwuFNEUDVmc
fDx++0f/9v4lQ/ov6EjJ6A3gem7q8HL77R8sr5ro998k/BSUQdC81mGy9ue9vc4hQv/+JSghGgbg
p7KI/ROf8V+f8MOr+vnq/gEj2Ks8Zk39+2/vte35TCEi8NAGStHQWxGNT407MiZRMUZgi/fieDQ1
3WEKoLRxDX9xaYwu9Z7dxTm8eMQku6qk5tkYkYlFPYNTMRPdshRGzwyQdxAQ5W8lzi9DUD/tuu4v
BCFWXGh8VJdC2IbIiLJTU8n70UCSVRnJWemAQJHNAbRihVlqU9ujIJ5quYTgADHgcA4Wulq0Of7b
fOBjhMRfALGhIVpky72k2ooZw+qOirrV1OjDE7ntD1rd3Gu92uy7NFXAVouqndZcpUOz5/UV3tOd
rFMHpR9b0EeQ54AkS7Zq/Mv9BE8U3XNZ1cGeNCT5HX0x27wEMy4qSTBETyugR4EG/VBVtoiy1myu
/fUm52/uvV+9eHMmjEZEQIShlg+Mw8dNMtQ7WgahIHpdKwDcaXBq9YS/JLSdXpDd98HJiCO7aXRq
633yTVUo8uf41EutG7b6Ph+Z0wti5+WS9tYYFbeqnu2jcrwQuWKei6KfWi7qtUAEZ1D7xB6Z8EzS
8UGNoNyQF9e6zDyln+ibWGtWXcB5PKqPCu++BUp1E8C5PoGQOdQF1MQy6uyHrOaZzev2rQsZhW1q
AHVRmKVDdTJ20s4As18WLsU28iIxSUBBUzgKYmB6l6UXAqtgy7juwErvrpEpYHlSV1gd/HKp/Dqk
8Bsugj2JJUh0tPQARRPwv/Z5Bjegr5+6+Un/DUuOAFOCN6ujUgLRyI+PXdYE0kPKRvEkBRoFilKD
1qJaCtNf4lb71kc9Hn1I4+sgBiN5SPk1LE8PAi/8oJMhGQeJh8DQXmQB5uwyfVICVbY6IYYUSJlC
cAh/USPyIov9DqJOt2N/ZY6dbZTcg+MnLrm4I6RnsYmdqqUeuv63AjBqXKtx+SsA9u/IUxhxTymn
1CPTGk/hsmkVivxCAXEOhvYyS6U7llUISpKrNoCrc86M25Dl7sDNJ3zOk14BhBFn3+LQsJoB0OsC
pKm221MynFGYZq4pKj7PMzhdV8chRltczE9KX3duLuHjTzxCu+AaUIkSs0QDvp61YsmlPJmbs9gH
uN3JhBw4D8jV8Mod+8ytgnpHUsFVytitBxUSLGNZWGGhtnYfyU4qZ6pNM3FvKEHlaDHkHAWlSa20
if1U9SOJ2gSOhZp8G3XSSUwDlw/dQa+CU1pcFwXfZd2L1Hh5Jlx0rHhocbXC4ztChtbqi/TQhZk9
FpIvSrgB9lAuCWGJMV2683FXEuGZh/VFBiUvrXLy5KWSLtKicUfhQDIFpqymxeg+gs5KX0SXLXoy
DUnOLfXD+pYL0Zl2P3Dn3VH1JPN+r7XlhdlcZJVqdex7KFwEummn6qkYBEfkutu3xNMH0RPL/GDk
1xJwtg3E7USIzb2ZeoIbbeympWZR8keG0x22xEd0C6AAA6dPATdRkt4qQnPMu8Ifg/KmllpbaRh0
I5k1VooVq/ckgySSGTtReGphwatB/S1AGUPPDZjwYapo1GuxOjOYMA1EdWAhYetccTstPLSFtlfD
Aq/kTYSvmFG2bkY7oCCozYUc0yIAHim3C8ZsHHv7SqBeQkoX9zfoYo6+lj8G8NCGKNpk22PHYnuM
VRgHNS/oCNk6nLtbsXQm3I80Gk7SZ4+w+tqbeeKzDraNYg6zFtkb0toOOgjwDbdtH1ndWFkaoQdc
VW5bYNxlNYUAzTlOOq9XINKTggM6Ob4AB59BxecPM9vlsmIpeKoZcUDOs4yUWnHqxdgdO62A7obH
IYsRxDmEPKGiQyGwElq6tE+k3tKxz7XNfoQhd2xgZwMgGd+btLGl0IOI/20DyH0EWCpotELDAjTa
ALq1qNG4wUNYPOrZRTZ+H8/5+F0Yjx0+Et/j0LfC8pjDYUWcqi78yIPcUqTY4g12MA6SCZzaml1q
DpaEv3bNTquI1aJsYUg7Ad9L8Kkqc0fxASMTZ7fiK1NQ/LJeAWijRIEGNU9zlyJEDy4Fl696Jlj/
x9x3dEluK83+It5Db7Z05dpU+57Z8EyPIWhB0JO//gu0dKUqFF9Ro7t50kKLkZQFMJFIZEZGTMOb
YfcHZYxuNQVSMpHpqtO7Nk3ebOGj2/V+iKqfs/JWzaYPDerbNtFAU9P5sfotJyBjHl70pvEMa6+C
eREQB1l+aaYCL3zHlZNbOoHHV2Neo0T+rOcuoTgIkudUx14qglLfpe3DnOZ+o4KHEFKCLS1cExrK
WrLVWO3qsezZkXLnKGB7cgb6Qmv6Ohg/NONOlRyU3OV3BweBlK8MRCHTeOimB1JupRFKRl3rKcPz
PAVs/hFFB429ouEO0gFkEq1b2Q+taQa1mh5l7ago25k0u8hwtgAt7cC+4yUVaH67dwsT6M1AggRc
vPEYaDZKQfEA+hgocLN7Z/6OUTI0qd4qCqZcBuojOI+eadtMwshlNbVu25XbqscHm79M+j1mrFEr
eR4tY4tb2x0Kc9MyczP0TWhiZtNCBCfTlyyev5LsLYp+yDmu1GxHpu+G9L2KXmj+YQ7fCUFZLYEq
oiN71kg3SW65McJsmkhQVd9X8o3C4JQFdUlDIQNk+335NUnrPSikNmr0Ne+dLWOb2cHdqbJjO74q
Wumn42Ok/aKjlbjAifkWaKSaDk2ADZESaESZgZVBKEqlvpTofh453hw91FYWJL3q2/lTU08HBbXK
eAAtVPlTz++y6UON39Xiw1IGFELBKmfi9BXELcH5kEYSKkHptodTM2An45EEdopbpAwiYP+S2Cf2
YSDQGaLUazAkroLlqKocFCQh2BrHnqm+QpcL1EKSoRcgKkp9p819C7xWtrGj8TfMvnk2khZbsQ7M
OjjMdpECh6AGeY2nHat+qtjbvFdc03wCpNLtnJtBPpB8p0UMJbg3o4T0q4UmVn2UmP0y8G5PhP1G
UlFWiDEYZvdqG1QSM428UfeiiXS+TCgISZmXze89GJByCR6fe9IAtJ0c8KIb2sE92otyBJF4BQxG
PFsDtVdxQ7vUBacSmM1cpXvoC3QKcKDV5tcIJeAxxYft/TjNcTVhzUXAsmE/zPWTzH5hPgK1oZvW
fovlPRkn18nekuw5MWaXyLd2rHq5RsFOO7paVbhqNfuyEeR9dTtgmmIcNb8OfSSLTesWuAIqswsK
UBbJVVhG95n2BUT6Pisf8vwwjQ8l68JpeBxxSnszcdP6vbLs7YCEBIQ534p68lup/WLQ/Ec3fy3Z
YyE/F7hbjNRy8/J+jm6nVsJN+WPsDm2RepX9s4JkiZXpgaRIILRrraAqU8Q9MD6ZVTgBG9NIXkFs
t8i+ESw/xtHU0qOCyVqedKjZM830bauZOzl/UFiCSWRpM9JHMuB/yQZUsp4IUgpTqwOU74MW0TyW
9Xd7LAInxXtG6m7U6FkmUlCWuauamJEs8gNqj0CpqBs6Plu9AXYnPG+c5wQ+P3aFn1rUnbjWRKp5
dSOhOLYpGhJQFHs1am2V9qOFnlgBYikbk3sVUiKQdLhpLgddfzvYIL3Wt05fBVl9bNiI6/tJMoGB
sPBgMo6FpR4rXtVW1K2qYMrGfh7HdJ/J+r7J2hsHPYYUAJCB/YJERKCCmopYz8rwDcKv0LHxFJCI
9RByRk6mEVeO30yGYKehiD2+Sungk9Yn4yOGGzwI6CFL3tNih56tW+HT1yDK03rIk+G0me1dg3ZZ
gZ9pTrErm1Dnrfa2zpm+NNfQq9uevFjIkIYCGBQLOboBapD6rrL1GY8AY6eBVIhpAFpMFloXdjhL
7xQeo6Ku3Q1PRLvNpgcjuimTd8P6Ko330ww3YVqgSc8YI0Ph8QkwNqTv8ZM1p3dJhjcDQ7Nk5LJl
PySM6rlFcqSd9NwOLNChP6huEiPyB4O6sXUscXiRQHVWAgLbkMb3Q/WSG0AwsGODf4uYr1rbhVGV
4dWC6VHnjpKnOZdCs3iaLPYN/7lv0i+Ab4y57Jaa445W5NIOZT30O5J5Nyf6e2N9LR3yRbILUM3V
uTckiuTFNkLDnCGzS6b3Tjc6v9Ns3W8bdp/Q9t0cxo3SUMNtQTPYMCm062irmf13IAC+FJYF2mSj
8zD4SX2MXh2UPn1NyRi7E8XNUDbtB517Bw0KCxxqw22ckycb1G5QeL5l5U7GKBAj3jyDVWx+r+o7
uVBcEr/PaPrE2eTL2n0G3rfmpSzAfmMpeI56s6a4jPmK1Pmssbepzn6pWZ94LSnubYRoGaGbNu+Z
9MWaB9Si2d5ulB1BmdFKZ9fOCxjJXtG3+TmbObZe0yHNUyDZslDCtxPE/elxSuC3xSMEGtVeAyy4
2htj86IP7cY05hsA2BG1Yy8BZZxcHUER8aJ1xJedIqin9oDT26IZ1e2Uwghn6CLi6Y6hj5KqaB3F
4O+jQWENT/g+KzgbscL6+cLTwYMiA48OUhrhYc1sCSOrPdFDs44BZkChM+tdhepejEfb9efkmimx
0DnRlKYKTM2kfEjRG6sYsnTpm9qkK+UC/iw9rxbg2WrI4Js1TYhgi0hKrZQTVtWpHkZd50kzGjk/
iFa7KsY/IAkGtXlcX8iYri/vQn7ocytPrPJC70ktZKxyU0pKWJX3Dm6W2yEwPeOQbZjPdkpAw8ht
PXpsN+tKkBeghj9Ma5DeAkUhPqTwTteKIpJUJeMZZQ/R9wgUloaHZOE+yWRXashRM2rkejizXLWe
mQdFSXepRXyjQAo0rEFklr60At0YFIQUUKmKZQNbgfxkTAod4qyohWmbboCwWr+P0ufrWy7iKviy
T+w4vJV9suNOZKVZhgnyUAF4m3TfyunLdQOX5a1zA0IvHpg6KZJyLETSHgd2QxS0hFdaYCt75Qhe
gyqS1KUt1mBpr2MCHjlEaySDG3V+vL6WpUNxulnCSUceMEI7ED4ySaWfzXOgOGh0E7vHc7nAcGVn
4IDIAR421+1ewPvFryScexAJzCaLsYm1P/xKtmxj+wqU9RCY/ZqP2nvX7a19M/7nJ06hjDghKEvo
0BoDtVvUHTQj9hM0ta+bWf5uQFLbqHZf4qirYqJ2oyd66JT3aolnX/OIFN1vyt11O4s1OEXTZFVG
gfwSHJtOjj0oFbYPsxtbWn5P2scG/e8UtK0KprA62gRpvp+a0XWUfWx+A3YE0qvTjTLiqdgVru7c
OCWvhj5G8Q2TblL1Qe5XnJi3WMSACxwtuDodqNpcgGmLIc+1hOE3drhzCSRmNelGUr4aoI4g88rQ
0eL3PbElNB9nxJ2p0WArxxxF8VCB0lRVV3x28ayc2OB/fuJDZdR21MTrJOww9aKB/N0pbiN6m5so
VmjvrHxu1k7n4u2h6JxMz8E+XuBd5aLQdW2ielje9N+bX9K9GgD2cB99qQ7ddzycVDQgweB/zL+u
wu9ExM/nATU41YeNDgvuj/PVpkmMo1J38LBNfuSk+t/BeH3Ut6ssMYuGYE22MLduAmt7bkju57TQ
4hbXlKeEIDndxxtr0+3qlzVLF1P9n0vCVuqaLaM7IQodkRgFf9OGpfhb7xthtm+gljp4SIIBYvet
LXsBZa/HYUqB9Vqh7nQnb9f2dTFC/P0bRNBYL82llo74DRTvbsuc32KgbVAm5Y2e1+tBYvFMnJgS
7im0D2gVAUYUolRjQhwE5CFDvMa9tXjbnhgRbip0dOkUKXw9KEdLxkNhfLu+iuVQd2JBuKKoorI4
N2Gh9jmakHjstrjFm3eX3ej+eODjI+NrHsiH3Gv25oOzTcBaHF7/ERcDw4LrfEJWTs4+3i2thEcY
d9LoodlyeUJty9U4Rw/kvwdtA/DWP9BDXMzhlJPFC/dWozhKXFlYPFcT9lEGSoLItwJj0+zGX/Y7
VBr8/Oca3cGaj/I/P1lsk8+xrcRYrDrfxgYLDCXatC1eoFm+RjfB3ePijjhZn3D4qU1I3tLPfUWN
50Az8DzqLp+IiA71bbPyrrlAFomfUbgmRgkEdfHY6FAWftCG2Xfk9q4036f+LuqZW3Z41Gugv+mA
Y4v6+FWJULCIk5B1P67709IOgyDVRGMcw0nIiM93mLYDxgkd5AmttUPNcKCzS4HditKH63YW0yzL
gIYwKjx484jBlRBNG9HhQH63Tx7jA+f1+a67oO2PgST5B2+Ope95ak/YYGfOs9J2RiwM43Yu11Mz
QbQ8oD0Ae+szm0sh7tSccEkNcz6RgU7Ik0my17Lnghbbdnq+volLIe7EiEgWQADytSoJa5o5aztQ
YcQJrlvguyKeglMLgjtks2YSU4GFTHvuo19tTcJcs1xz+EKTaqsYa8CmlW3ThaCdzelUxyPsmZKy
J/nDUDZgDD1eX9Ri8nK6KiFw1+0ICkQJ948BESLM0T8oH+1WeYhB4UJ30HUIkqfIkzdkw96uW15b
Hv+gJ/FrGPWxnlt4hdmDDkmd0CY1tpkSudfNLOYTpwvkv+PUDiGOqUXYRvu2R58W5OKN1x9QGtqD
5x5wRQcpBFRXVD9+b27YETinzRoN5fJSdQfgB6Q0sjg+NFckryFMgANg71LtpWl2lf70uczfAjf9
PyFLZzCnqxCo/w/BTRxudAXc1H0gVfkDJcWhUPzf/i+kSf+Pgmkiw8FYmCI7GGX9G9Kk/weEAxjL
x9TYf9FOf0KaVO0/qgUVGUcHJ8efaKe/IU22iqII6AMtTDHo2u8gms7fKQb4oxWuTw4BIDjnJZdx
OqDXlBZtvymsflv02VaWqsDpQedkso08qW46S+5AvpxszvGPaHWKxhE9Ubc0E9hgGfBgaDoB0iUc
hnEcWO+gj1xWNnpAOvhfq8DuVo62eHGKVoTIhR64gjGkNAtHac/bEJu5RWNk9d0lhvxPM46lAbyO
JWEvzxcTdbXcjCnLQnXyog1AwVB+TV31efbG1+aeBEb6D8h6F4zClg2kKZDW8gXrYTxAlstIQGJe
E+tISmVLahZc/0jiRYN1nZkQIqPaKUmaJHUWag0IYarMS6UMXUugHuohKOQn3VxJQNbWJGykOiRl
aUbcINHdXO0harGSQn7mSqeXp7gm7jInURj8LcRqDJhATzN7hNDHS7TXQNR6KKEpFt9ETwPEc3qv
uCm3xj4Phq1+VxordZ+LPF38EUIeO8m1pJeQbQvRyMN7maDGW5ZutufseBPo4qQhQI935Wuq4tP5
06qKaMNJfkDPIexu0XYdixmstn5koAXuEshmo6nIVS5ICEiYtOOykNIGXOMb9Co/rB/X/WnhOIJO
BvwUmm4BDCbWdPsIU+c9QkzI5OKmSvoXuQLsigIKU6kruTtfy8VnRkyTLVUHtlC86QrNKpuo6bKQ
oM3YHajzLaWP/2I1JyaE4IKNJEQtWwQXGcDyVkO3+RdIXW5sZyVWLh7DE0NCZuT0wLpMYBwNi878
WtfAYzKgMOzEqyWoh0oa24IWz7++uMWTeGKT//nJMRlJ7EQOX1w2gQ9zOOaG+j9aELwRHJF1Ar6P
LAQaz2XJV7Xa/m9LEE56FNUTtFywhH58k4Y7ZpK1Y8yP6YWTmXxOGAPZzgVpVkIxeB7r8OcxNPfd
XTcH010OZjCo/txa2ee7tL0zALlEs/Lf+PeJae4zJ9/HKNthBnIU0Z+1UQAApl/W/dcpVdY0fpZj
Fee4gdYBUhdx2LUoTVnS6ynDLB/kYjLJo/MzsC1eAe6pYf6u5j80DWD5/OhgmTogZjEaKRLLAruc
N9e/6MUM5WcEO/ktwie1i2KccvDAhgrz9T0udKiTokYlh2UQ368NBSyGkBNjQpC20r7CEw7G9Kb2
HBtAytQEGmqtfLJmRviSvTU6UtVgf1snB/bF9upC97NqXHl+LB1oDNzolo5Wg4Iq7bnDTCltKmUa
MoBSmmPaxwG65isBcSlOnZoQvo6qVqZlVDBBwMCsp2gM9geGtkEfqYFqAfpDs5UjvrR3pxaFT4Rx
QGKOLT6RA70tDNDp9UMir6xq6ZArGrQ4OOWNpoq8DgMzVKDz8X3kvh9dUie7nOjQTzKgkVelzw5B
Nfa6my9dk6cWhdgrJziHFYVFhcnQADuQFOaSO7r25F50iZOVCS4RU0yxazHs5DbbUROTugCLXV/K
4gc6MSG4xEz5LAWU2MMI4nJQbXLj5ksL//7frAhuEJOus4sIjpcCGagADDmxL7O9xvayFH1sSwMb
HroBOujMhf1SI3Q7O7WEPpxVb5GnbmUm+2pBj0b1lABaPZezq9qSl2b6A8UQ8O8uElmMwhM3zOYp
eLedH+A+z4B9YDlQ7MkMdtupmfwCpIoP0E8y1zzw8rNxW8gQwaSDMRwxUUOk4JSGVRHGBKEdLCOa
/lxB3fL6ii79D1YwsGOBRgzQHpE+p6yrxJZGVoSJpLiTAhj7jKbjymFaXApSXmScYAe6PL40M5Mi
b4DQblCAN3+y/IOBP/j6Si4jHwhmbLyhVYyWXDalGjrLBLXpEkQoFUbc7fzNAvbSsSHmp9q3Tm9+
tXXr53WbSwvDPChikuVYMhqN5/4A7UNUGo2kDCulQ2aouNL0AJXk4LqVy1ikyyaqDCBWwiYqYl+P
oQem6XJWhj01vmgDVCDV4sVIlaeqllcawEvucGJK5ESR6imJEiPHJhr0NaflTeXEK33fhWRG13mH
EuQ54BO7KIB1tY7gbUQszF6Nd3SHcg9MruDNb3y9gQQqpOMgHCe5xdv1XVz4VjDL/3LAGILKx/m3
KqH9altSVoUKBD+LlEJBMvO1JF7x9curCnJggGGhDoFuvyaO7s4DP7P6UIZqRx4pIPsWgbbEGN2M
1Wtkonz1V3nrH1Vwzo0JeUsUZ03N4r4M02iWbktkfmGuYl5hIsrvwjF4uMX+OUgfMHh3wczZtSMQ
id1YIvB+mNOGzDu1X/GMhS90ZkKIrnKWVHROYQLI8ADjIehMaoe2lcPrm3bBzCEuhf+Ok7yddW2d
62wuQ1MmsRsXzVcqpxsJvCDeDDw9RgYeW1V6lRMldIbufcU6r6qdP1jON1K4jpGbdSSDzkoYqbE/
AA8wYYCITt9ocieD4Utuv5ioBzR16o3xz+u2F0732QYLd/QACincVvBNY/6B4TXMp3Qre7sQqozP
tz5qYfrlZGYzGmCM1WR4v9lDZzrxK+Wjm0HXkTL/+loWzxmvKvxpST3/iF2ZxHTGZBcmpMCdJFUh
NDF+xkZyHAbztjS7lbfewu2CKi3U5tCXc1RcloI5VaFRMej4agR0/qY8hPGc7SKH3jag7nBpbPiq
Hv2ujif3VBRmbbC5Atd5MS5ZY2pPSQislkP/HX3Qm9lYe6EvfTFMBKIXYaNQgxHB84XZU6ISM4IJ
vVC2LbRqk4mz9gG8Zq11l5bcjxMaaKaKdBTJxrkpPN7ntNIkUM4Eo5+Chnb2qjDeY7TKrZuQHQEC
WOcNXzQKhkyIYdiGAxTpudFRyUtLMXCwoq+Ggz4P9J33qW/62U32bBT+P4Jx8mtfPOK8tgeaX9kC
C6+40CIx4iqiFPgH67uC6cgX1G3BIO6NQVv6zs9qs/aAXfqKaGrAP2GSD3qer9IazdTRMG0USuoQ
Y+IPc6UNWGkkeXpum2wlC14whiwEbz4TdBhgnBOWp8fEkjvKaIiGCwbASHrAEMkXokPEiPbp9vo5
X0oXOMUX4FR4+aFsKeRYGMdVLVvSKKpg7uTVkLKctxKIvuY9hD18jGQH0o6unPaFm8hCZgJVDXR+
OFrvfDt7R42neayqsFFlv7MGd9KJl5F5JVe4YKvgKTEeErwYALgdAHfndoxakqzImaFj6AHbq7qk
90CzsBm+6Hog3yfP1GdPiY+BIYyoXd/WpW/Iu2AgmseWQlPy3HIjd33XM5mGFlTYGIQBmhlMPRYm
JMpqc93UwmaCRQBdNxOOaV9A05Ukq83egpxeARIhkySuhOyuk7OVC2HJDBgJVGTh+HTGJ67i5FaX
yIgJGqvGN+vpRiMHVFtc4Gj/Rys83JxYcXpMuzrgHgjrNv+YrCpQDTuQ7XwlsVv4PIhWfy9GiFpU
lXurZjCjAGtuPFQYLmm7G1NfE3C43DTDsnGn2UCaYOdEVItpQ65L74cq7OTBN+qbsfsYQVN03QEu
Q7CB9zLkEyB4aIMzUwhO0ORrzZHgUaEquDrLlzr5/QfmuQUhGVDJhIRem8BZlyV7FYhaWxoOBabW
ri/kApsDbgQHnNiqaoP+AoQ1wmdhCWifqiGpw8rvAnrHQ5G9a0HPChR2oB/W4I+L9vBkhkqjhevr
IumeJmNoWAE3wHx+IGEYATO0m+K2Cmav0D0HYzurehcXGBDdxlHFQxoPGLxoEd7PPZzUBBy6YMAA
/kj1dE/OMJXrjm71MWG+05NAz6f607ZEafEold5aTf2CL/bTPFrxeGcYgEqLTaO0kSo1jsc61G+5
dk6zIWHvSl9RaAGNzlp5eWGDeVz625rgOPGMQ6jFBp7WofO92HLNogzpSPVNBaadqxRdd6CL48b3
9sSccK+AH76cKz2hYYlIG02bTEbq2K5cXpc3pmBFiFFJ5ahFb6g8/bAfymNyGH5SzzxG29FTw+44
MjdZLdQvug3nizds4CTwT+FCmXskqnAdiuQOFAUYNAd3GldoyQ99wKWo5DfLcJ1fLWfvflwDey7s
K7+l0YS3OPeMeF/nSZ5LhpOW4WjPWzKNPnhaMPrX/u5NBsQHgMgIArCD8oWwxoECEq1whoqmRfNW
mxJAkKHv5mFq2t5d95TLRyrPkKErjisaMoMXaU/Tz01pl2YdpjvQWOzb7RCqIaDje/bbCdZnLo6f
jgoTEDBiEiJLMbSy1LQNa5wCU9lE+wYxRqu99Fc3hcbe2SM/2Rprz/CLW+HcrKgULRtzO491ArMx
3dnlsGO99buJ6qcJoMdBOcMzViG9qjSwvqRT3IaEvKj1MZ2VsOG8lN3auV5aC4bUwNiGSqClieCT
HEQ0ZjmyMTRA7EIltJH6m3/hD6cmeMZwknh0VM261MzbEGLMaPON3yazzzYaVTH9CDSTW4JNEpXv
fHroZ87daJGVX7BwxpAk/L1Gwfn1vFe1uajGkIGop6H5wcIkVexgZnxlpTwInr2e8NUMEBFB2ANV
Qpy285WOxBlSPcVKzaHZMzLlrowRbc+2wB3XkOEG7KUfVgL6oA4zzO4cyaqv2i3y85LtLDta89PF
deMGhtwnapaOmL10hTYMc6rWYQEeAhPvEElPQt1gK9t7gVfHxYeU7287wlVkjuBqjS3a4q6vblQv
3mKy0grnrX5McOsmx/EbBNU3+WYNksK/28V2n9gV7iSNAslQVjj+qlKBFinWoHDVML+3in019rHf
19nbv/nCCNdgA0OQu2htMLMdyJhlbch+5T8UN3+Knhs/e47cMqi96UBWwsDyCv8yJ44XjqNaJ52M
L1hG9D6q2ntdKfejAsadAbrfpvN4fXnLDsM1m/DquZwoc7qmY5j4rkMDvBQgnHEN5NfKGrH+khW8
c3QDjBB4i4upaD+3UtY3Wh06PUPRsLnBQJVfl2vMjWtmhLBTq23ddTnMGHK1kSLrkSbNG8re4e/v
2elqhODigLepTCq9DiVD3dbzD6pHYDNae4gsOcKpFSG1VVhZgh0EfjeyPOiidJ+zGPuXumY/eWq5
4nYXbzgc6FNrwu1jQF26kegA1nz7XhoMdwQRRgVCF1S3VzK+hY8ETRu0I9H2QmleDFFtRgt9HLIh
HOPIU5nujhXYdZR/ZQUcfio0ukATJ6xHRQNeayCWGBJD8sYItDLtTaKv5D3LS/nLiHhWrbbN+HTr
EE4gzGqGbZs/qerHbzsbXnFgD0SFR0bNU1hIy1EYGctxk0nHuJ38DDPlVrL2tF5wNlhBww4TLFAD
Euc48jgZ7HqoEFeHD6NX3Rq8QZM++7H8M8IU979ZEte8gCg1AELCMS0lPAlMKjVhDwluHTJUTmdv
9FUg0tLX0eW/zQjHNCVppdgpds6Ob21DckmHik68JgK3aAW/18BtCw5KsdbOhmTQOkrHMBuaA2Ci
XNRo2KSttTZUsZC2ITe0DRQQMTVpiSNi1JzokOtoTxjzE8hUglghm+vf5RLvaYNR8cQEX+tJ2jZ2
DKPt4CbFrS57w6sOOu+wesoO7KU/oGfAOfZnDFCbH7VxN44usITdSn6/vJt/L1JwDaZgwiZJ5TEc
06/ZeEu175jrX8vZeHIiJBGY0YSfA8aOZ4v4hmB9jn2ckcx3/XxXgSYmbW3ZN4AByafIa6vO16Zh
O1bzh9IVTjDrzjai49P1zb4Eh/DNxuAyR8nhLSjeiWrSEsWspxpYwCm4vwft3GbgaqSbtcIMvygu
lntiSNhTB5wIpeIgZzJAW2NIaJYQy5flt7z6JpcxUtU1rYZLT4W4kY3HGTIKCISKR0KO8wwsJG0P
dHsXJFW37SXleWX3Lh0Fm6ZiDB7jDmjTiGEREb3qI4oXPEjP/eYux1g/GOGA78s/sDrFaz1ZDbR4
q/92vgS7BnCuKtD7WJ2QgNZm00Dl16Qho68zw8w5BSnQGlD4Yo4Qu4d4whEHqEFjpEN8VZhdrKBN
QnlFVXsqd3yYONFd55sM5rew9dTt78+6cZvAieFRbTiafdEo6bU6lsvJQk0kf6MlqO0syZvpSqn4
8rPxHigqBZhNBOuuIWyfTlCSNCtQRVZp4wF4uG2y5FeT6Cvvk0sP5PpNGH9EeR1/i2ZoV2sJBoc7
PH+Kb1PTHJSszVduscuM6dwG/w0nwTLJJ6Vnet+FChSTQQ7llEBPWAkUBKbHyvl53d/XFsT39cSY
PIJqhXQZWJIIqnAsHr/0dbP6mOVudR4pzpckRIqok5qkihOGaeD0OGz6LTSzX1W38oB6Wdm9pQXx
qxm8A/jMF96GcnXd2Abrw64CYRJALlK+kjgtFGf/uP3/NCFmZ7mVg4x+ggnQJG6tbfkEaFoCwUY1
REmzCs2VyLC0IpTb0ILDzK2Kgtv5J6oHpweys+7DtHVeTBskv9MaI/HCs5uXGFDRwwgWmsRiTW8i
sll3KpZEbsBZVvpaE0idm2yVrX2MCHhVPE7oqnvKCxCux7VvtnR4US9FnMAcGVCNQlSyadpUoDFG
XB8rz57ItkrabaREKx9uYSN5GqLy0TLQnIjdvqxOGSBI6YCZQ2idmJHSu1oGyqrfPlFnVoTnVZtJ
tGVW04dyCprJzM5BnleuCeku7NiZEcEnHKeXDPCR9yHr1Zc072/Ubvgxs2IlcVu4L9D8kHGUMCKn
8tqP4HtJP4yYnkeqe9vesLsyJGGW+q3bB5NP/fol94w1mP/C0uDo6JRCWQ4dH9EZoBlXjN0wjcBw
ZZ5KQaj1no2qe/0jXfacUaNEWv05/6MpFywhw8BM1ilIevuwVV3FzwIw1Rr5g+N1jsvXBorAbTyE
trb9F+0WdGcxh/k57IhUQ3D3ch6d1LLxAOfEIbrXbYwPG8qe6V3sFT6qT6sSU/zyE8IvQBHoo+Kt
h0WLt36CCMKYMk1/NNDc0k++So+S13vOBoW8wVsrpi25De5gQJQ51vUShdqmoy3nFoRhxjAtPCPU
0CCsa9c81iBKwirvwT67Vn1e6L2A7oUX0xBBkGyIFVNznKcYAWQKyXCIxp01fI+jm9Z5b+TnUgvx
X21m6yWJM49AnQYlYshw2D64Rnw5+9XPGygM+Ned7GLOmmO/0FVG1AZz2yVaMLPHuW3a8o99b8Ax
PLop+njkAwfIjUExHww+l5FA3NWA6ogbxKPA2a2F16XobmOiFnxq6GaiAiicYseiVgoFpCkEU/sY
zn7po5zceMyLfEgYAYDX+XMAZr9HiCn9G28/My7c/ROIbsuiZ1PYv2Pfi0cD9CNw9m+8jbop9/9A
PpQHP8Hd7c8ZYrgDCg+iI/SJTsHriOW2IF4hoCLwekgOgArWACO9m224aiOGQbrGR1YFhJ71MwlX
l71w2Zz9CPU8cqYAtXcFBBpwBMoxD77KQfOZ9zjEayBk8NnJ/a+eB4bVlzUhlg7emVUhDWYla2mN
ag5Y+xhIoT2g2UGMC7oXI+h88CC2Gwlc2Gt+vpDenVnle3GSREZKB3lYbrX1ezQdXVx5c1geTQ9c
8SAs3YzbxOt8G1IR7hjYKAJ5GLOG0Nr147aUl539DMHN7ViT+9jGlnPtJQl835ts07qD74Akdhv/
tvoMP92nbiY4NqhWK4NkcOxmtH3IJyToZmdrc+OX9TMY4cRPmH9A/P482idb23VKBdQifBmaBAEf
+0liw0NBlfOzeow9rWzhxWAuX5MDQiv0YCC1IEYKCFh1Wm3gS86g9d5hcm4Hqtg24NUDiHVcN7Z4
Qk5sCfvHZsmQFBu2umybEAwb90V43cJiIDixIBTq9MJGdzBD+1ax75viDZADb5S/RGbjOhC8G2wQ
g60VoZed8MSmkP6ZVTrZmYZVcT1VKI692f02+3MLLWm79jhYtSdkgjZVIrvPoVEo7+td45b3xea7
9WCGmGXx1wTOVr6Y+PCpq9hkmYH9tNU4UKdsZ+j0+fonW0rMTj3QEZKjKk9slks4Va0/dx6o5HNf
ad2MuQ6KhN0NpnKaXfy9Hr04XBsKX8g8IaeDwh2GZcE6KuInokxJ+1oZEbJVfZe0ELuI241N2IpX
LgZp3MSY0NFNNFTFdCyLWpYbDGca78cZVUAsMQ5aC9GxkneQDeAP4ygAl/3K1vIrR7wXT+0KV5Ld
KyrJe6wP8pZbywkhLXVnBXQHQsBht65hf3n6DI6OBdGfAd5aSxwTq+RhNgGHQ9OsonuS1Dd2nO9k
u7/PDNDv5wmHiqN02PnXl3lZlTw3K9wCo17EncOcOgQeZcPYSzxDdNDZELbpCigAK/PKtl56zbk9
IYzVY8xQsYG93CCQcpn9yfluYP7u+qr4/+X8251bEUKZU/S6VTqwYgzjrcTMUIpjEPpXj0a6NnC/
ALo5tyWEsDQFwqIrYQuTgwbJg0i+xwPCM8muN77mEHUw7OFmon1wfYkLoYzbBUgF5TuH0+2epxFj
iUeRUST86IN1QvOLINrxxgAQx8OPdeXEhXN4bk84D2mqW7zUxkM1r+NUOBC2z8Xx0i2QJA/lam1q
yVXAIwyAkYEC7wXrRGo5epmpDe6jaHLZBP0P9aYDb/zKPi75CvpfQLPi8cHf7ef7SOoSpOQDwrSk
BXWoPZsb8NSCQG1K3U1f7v9oBmiSu5aAXV4PBpdW+suucBIadbDAXI+rT7beygwc5fO44iILG6hi
/p/PGCKxBwrnfGWSnjXgmrGnsIjv56oG3/ZLtzqnubB9MIIa4udo3gWMqZcLu+ijYg6lEkqs7VTv
Y15GBEVVQ6m58rEu8zuUk0+MCXtGoogwjBL0od2ARz9jYC6uPKr3vlUe2SrQec2aEEXaYorsUo66
MO1TX5/ioIfQWQY++KY8Nna18rUWLoCztQlxJEdzapw6iFrZyuhJ5Q/JebC6l0jCFAiDGC67nX6b
y+mzwcfRNOjNG4gl5/5BzNaumtLpwqGGxpQ5BXQkYQ2RiOsnbGkbAbQEOyEfNLkAJNO+JYw2cR+W
MvSLC9X7P87OZMlSXFvaT4QZomdKs9l99O0Ei4yIRIAkQEhC8PTX4wzuf25VWpXZP07L2J2QtHz5
8m+qRT7CbWBcNzPm35SN/wx3/GXzh0yElYhnCwLw34qAaQxATxm2XcAa2mcY710PXWOQPOHqLwRA
um/YxUIwSGx/Na0g+UTa1RQO3RQtBgOpGidgqk/N4vj7dpvdogONIUMocHR1+mRDwjtBhG03I8da
8u46xLPO2y7s3hP8gAwj/6O7Z6Nevr2hTUEmdlN1IzUFHMAdRQF4G3hjpENQEAmcfznO//Rd//dn
/8si8mlSI1phgYFAiod5Alxmm9MbresmN0l8jET/L/OXf3xBzK6iG4exF0gm/3cNTbHDNp2ybWeC
bVcPKYiIFLczB9NtLAPP8J+X0p92NHh1//fV/vL8R1ttV9MmG8xLLCNul3XLloUAIP7zy/zxQyES
DGYHnAqYy/3Lh9Kc0P6HFcnTuJy6uRgVmn3qtYa9LkxF9c+v9oeD4Adz6cO/+GPf/et6HWZwph03
ULsGz8S6XH6sJf/8Cv85w/72SPzXS/xlWWxePKZ9xM2u5X2GPl8l+ndpD2P8FBHYddWDwBw60/1J
9mGeCJj1wbvZwg8EJxxaVjlEFAa2p1iCZIgAYDJCGYkQycvcygT+VbnN/T+/4z+dKj8z1yjj0b3+
W2Vta+naVMZwXUny5W1jKUIQ1BKNkBX/859f6o9fP7am6Cc/Nf3bpAnT42DHxUFffhyxqHyQPbo+
3f/zi/z58/y/F/H+74qScbIGDceLaM+v+thkfeft0vBp7P5/Dn3IH//7cfz/+0q6XteYsRlUTsA8
arllCt0pGfwb2/pnxfxtRf3Xy/x8q/+ltPRrI1ptAOV0IrZDbmqf6yiuIg2+Fdk5Q/SsA/EvB+Qf
ZhSQuvBfr/mXvaazMJEwLJj/iAUMrM0JotUCnljR5/zgHPmnl2RD8q9umD9MfOBy46YY60BOevD3
EZ4F6cA8mGA7L4I7clNX407OuXcIbsTVXtqHf5MIUWb+6fuFAQxDEbBr/r26HjeAfC1J5928cR9c
6A2sH+CbG1ytesDvwI1amm/RwsZdRgB/lGvTA4ZG4H56mSDpbuAMcgaKqD/uueu7e8/V/hG5O82u
nUOEToW93qeCDAUQqACEzYufj4iJ2BnMMBQqjGwJyxjo3poAHkJjfht6I3vEAJuHahshI2GGDDj3
oMVa7xut2FgG4Mm1O/TGWpAz+3H5rjH2BGikxpxpniLtR+03WFL2QTCMUS5bBKbscHj0ZU+iOjee
0wGZG08nObduNRpDPpJReOUUL+0+NjNCwS3emhttoiBhAqtnM9OqoaI+I9ANY1sUaYtTvgnJZEY7
REwvpk27vCfxVI7YY82OrbGpOut1D07Pwf21HuyCUFAu22CdXDXup6eCzyWJ87jRe9rR/ZJ2NeYo
Ix9Ervpg4MwCvI6z0iQt7rfWsixtyLOJhiuMFK96JK8Ri+Z87EzucFsJRzyOtfvgYfNKiY0zd+6e
ZNDeCrBAe0OqBFgpQCGBd+TyaZjZbpbBvWm7ilLwNntmXhsgUKd1uXpi+CbNdlXAcq5Of7tp50Xw
/qHuwipqto+Fq0PYOVO2jLjWLAO5aZbgTMfogffuNTLDT8T3jdkEzdN0qiHne1U4cbRz7OQdrGl7
7PnI8PVnxHrCrtvz/sBU8JuMKfgRQ32ruv7EAn71VPw76Nd8IO4BX4/IdWsrWTfvwq43W+ocIme6
jVpUHK0WWTM47zPr3OMWsaaQ3Ct47GDxAmXnUJqlNIpwK2qGcgPN04zpQWD84uBqBQJj7W4ZbkiZ
buUDd0V8Y50mLvoWN0iZArRYu3VQ1o5GJC7Y01kgwN5TioyFIAEQcT+5Qs4ULsDpDed62Z4WDkBh
EqGr0oEuyPCbdJGCj5ej1+au6irTuClSsU6A3kVvfCTT3lvW+gD7wpNnFrlXvfjqasy9tsxp0QHl
SD5VtNshUwC9Eit9sO8mhf8NAhxHqYy1P5JSi2Y3pM2HjsyHdeZfDVnRSeczJqqEeBj7kR+nJgH0
awMmWkkYCQJpf69RUJIaX9HCQRt18cQEI2Z648Q8+5AbIJ13GDpze5WlU3ACkms3CZDd0hjTwD1G
Jlc1vhFdn8Taexmmu8Z8ZcHjMgI7B6zsbsASEoksoSEgYxGZnUvyjtjAEImOvVNMCKM/0E13BzJZ
EDM9dhmldsqAm3eQFZ4NOGNJwp89HT0CE3y0sr5Pt+kW58Bhc+I70Q0HPoAHBiJ0hlnpEVt1KsBj
G6KSuP1ptssMvpxx86Ym65mNsX8YaIrtHKMMU437Fh+OW8APjRdefbXsF9Z+ISXCAJw54jF0CjPw
S7Cl3/iKflNpRVYLc8ENJ48c/Yx29ZAhZu93ZJbjyu19A58JHpAdG83nEtr7AZAwT6z7bQkfhsR7
RQhUtKM6umKjw+bB+xdifGDGAC+Gu7L7aDdV+Sp5Wm3kZ/MAl7Gn2z4zXvQSIKow70fw8qS7HDEt
ddErSGF8fugUPw4UqL8u6u+oS3BgAKJWIGz+MBsQMCfxpqz/7SmKX4slTukgA6YgDci/nuZD5WoQ
OMVUP0hOn9wYv3SivblYE4jxKUv0sdYgIccTS3ZRwu835iMMJ5n3vJ9+RXbBgkqBV2TLyIvU30ge
LQ1weU7Dc5eMDw32jbmJfo1GPAQhw78s1FRD0MF3Rqpmi+40IHtr4oOPZu63ld26nrmDSe4eGaD5
2reV95P74CKsBgaSZ9+OLz0l2RzwwqZ0T36AlwvgjBtNH0bdnFYPAs4YgCnXmcKdt6ptbI47wn7l
/LJBe1wpiGijB2zXWvnG34Hl+mjT8YbHTalBCuzARTeYlkoUaKNusOOrV0pM7voOOTVRX+CQ6jLW
11UbtEdnmK6bTu7TdLzih4f8LsyceQ29jbT7xth0dol30vG6bwbyUS/tmG3bpjPN41vptR2WUTvm
hIJyO/QAFTXhx5SAC+8zZL+M9R6OmQeLjwxLxk548hBu21tIZMFbMK+Mv6/DtZCOd0rC7l7/kDBT
bAR+B89Oz70yxPB+F4X3o0xA5JlKxJifmzA+USsK4YzXmgAsF6cvbWwz1tb7GjNpOZnrL0xRHVZm
Dj/JBoklxRSkeQgAKNtsPnBRrlt8RMh7wQf7unUSGAkhripuAf6NkdLVG6ADYXP0ssHrkNzcOTcr
Tc4b7R+4o++3Qd84Kv4W61hwAuR5Z29jRQ5TI8Cb3Io2bn6psC4HPxl/6H5gJ6q5zmuH8syxwAb2
jn/TSOfTJID6rl5ziJvg1RuARp+C+bAs62PdifcpHZ6mqb1nqyGFbDAP3Dl6K5BLNGbCq9s8aCwg
na65rRf13BMnxXR+VEXpFGdyZfdg7Oadl3yH0gdRMgLqjKJN3YnjSpG/I83LYKML8aIL8KXFGMsT
KKggIwf6JvLmbxRCV9li9+7WByb40U/amxAwNF/Mp23z3/14reJ13NeRymGpnXNIuxi7jbm76/Fj
SyKmQqTzo4oH/PSTUw60H4to9jG8OjvfTTIc0m7GCO3cywePqh6U7eSFpgngwWjpLgOlucSXlIcc
fV/oDEdvsucpdF9XOV46LY8bA/W3Zp1zsnVochqA74xLKTDJZral4QP6Y7LBkoLmBkh0nDmgdPMk
OcGWdlknfmhNmHdzuO9MKLBN2wgbrNPg2A8tPDvywtPhVzxELy5uPeCQLm+tL24WJ6rkwt6SOonu
W26bHIbtB8ZbUCm5QQciJb/ccSL5Jrckn3uxYLMGTbl1zYsdXHLyMNp6/XkNlq0i/OQUK2WTLb20
MuUPaQ34JdNBny9OfG3GZjt6ACE/qoQl8FH0TntYMJA3oQjV032MtP3HjdA2ytbGpBfHa8KTjPSW
HOredd+ijiZVijQK6MLebMGf6GokfXS9MMih8Tf3wSTcS3PlubhU1iYoZ076p8Zv12Mgt+FoAorD
WzVzUG2tcW+m0HFv1gkIeZwdU2VDOOqS3hl/xdg3SiSmPmupSYVo4pserGZ4FaA8Llcq+GOq/QDX
aThCnOaXju0nEn92PY3PizNng+NhB9FAZ7aNeHG75ZWP7m8WdTtvEsfa+CUl7cegBfbEQF0i5sAI
hzJ9qlNdAB8EhO4wfnpyuPG35QoXTiGX9shg6i21S4H3c8RboPm708F23UwyLCSVTkVjT2dzirNH
dP5pBEJ7vwqMdjf0EpP5ZAN9cKfmylpZppOgpWvaIkAEWOQ17208H8Tg7rduAcY98KsJZaryEpsj
4OQcTuppDOIv3N4QuWaDDo3u1iuHSA0FIeopRPwl0N4jwLAhPbqiH8oxctWRiqYaBjwECtUGRvXv
yMIrsW3Vti5d5iYToneFOsUG2TqhA85p4ONCh40z6ofKTPKKXKh7N0jBxektqLwOHcFXDjAZbpnE
gRayHJ3493aRl2GCNSlIpyaLYrbljZzhFaLNnXSjS9erJyTMPQkAurE3fg0dCL4hVP5GhmfD/JvI
916TeNFlN7dToTzsNSOPH3kEFtjaJ3GxWTiTqGl1NnSrwuV386uliw5OALsOVpnIohZuKui4D5G/
xr9UYlwwk5MiMpTvpgUlSr3JU7Pyz1mql9Fhle6jQ+S2pzp2Chsrk4dk6z8sX76bbnzqYnvntdhi
m2G8QYe0LYyFsaEjGszVBnurbtpfbr08EkPcPAyb3K+HQ+uZG0ePEYDuMP8jEeKrk0gPRzWX1cFY
dkGwh1B7dTd9Mk5z7mp4vabkSBc1ZAPXB9O2T3Ju9m7MfmkdvMrVfabe9jF0MUCSC9wVVs83obRb
maS4PeD+iCtSgj9vBkwRxdo8RgIxiogOLT0eoPdgBvSKYmyBRMWXCTcZ3I5lu1sSYg7uXLvINadh
Pk76ODnODhxoNJVcc/IWi8s7IghYbAsm4MSKZ+B78GQf0DCtelRZetEX4qj9qOPfowdtRVtyD+hg
HgzueegQ+dlNO0wDFU0UP/orfeoG+uaJdEdWeLexO/yUivo6px6ODgDqZ7o3HQ76NUkeZdLh6MXI
p1VosjXesZ9wl2mnB18ijMo6oJYDA1yAtIKqabydJtinUvFji1zeVpPkrTM/+in2Jt7N+Fb0jVja
j8BtfmaUkZ41XjyTviE54zqk7Zta3Hs7t5hqJ7ryl5Y+TdqJQKydEVXbS//DS8RvmW5xNoJaZABN
3sHgJ3OGgJlbyVRzxmUKHrkE15mZ2xeSqse5bgu2Dp9bOjSF8p1LikBBbpaTNwB/7UdYr3H3aiPw
2/2we0JxVW6NKS3fDo0P6nMnLSiCvIz68amBObPY2HDb0rpCFsiXXJavhEd3Q79dtji+D6fgLlpF
1W7Jb487JmvxJ82aIk8qurfcXChyUjLV4vbfeOvJqeu8H3ocDq2/gxIgi42uTzr2zgr/agg5oI6t
WD9dLUWaOeVNCq3eBaE8sbdyih9ZKNy9XbFNiHjFoDern6ha3te5v3cowla4X9WSPMeixjOlQSdi
G8kwB/TEhbwlHfjUdsN1Z8idNdqxJX3vR7rmGrt70PXPSnbnRKiLYuwpYlB7bFNavKmRIt8kcJZv
QuwRA0xX0qZV246P6+J+4Dz6qkeMh9brdnEWcUw6TAnC2FAMQ/pEsFtl4cb2yBeD1hiSc7+Npz4I
TTZ1uKVG0X7GweRP8V1qcJVXSCaKJ3hcF3tipr2yucWNf6ioLzDTj5F9n9IjJ2nOmqbSznbUU3z2
thiocPrORxMXk012Y9Inz+ko/fux95FOrFKLp3Br8sVTD1Og71Lu94U31U0Wq66SJMijCWm8XZt8
J1FzBKwbLrTYHsBelPkSCZhNSP+zI/rNF7ooX0ndf27E+SYienDr/gUqxg6cyidnBjJHNYXoNqhy
ffPohdNlMmim9AF+YB/HBJR1XHJNexbz+pIMgVcSCtKbg/8UL+d+SWwRRzLOeuFf8GzcKinHXMzu
3uh0LTcX72fQPeapwjpbErGv+7BsA/gFQ+9FQREoBjV/8n6+2VwXLIyJdFnYTLdbukyYeE1uXASg
/UC53DxQyMpV3tVZEAIfthXjPnoLa/xYq/pa11GmBufqTMMLWfs7fNc3hI3VbPgvXFYuYfOT+SVy
7g0MHPjtnkIeaRpSLsJ/GKz9ij1Z0Ra+VRafLZu8YmkgTcS9fwpwkUd0wSmmGPuO2viA1thLMJBP
pDc8+i12eBftR5rKoxOpt3SFoyDx9c2IGi8bo/ozHZsdR5s8T+vwtUakEWp/eePGwMJ7qgdrYNwZ
FzegJN3plDx7yB5Ei8o88xrf2+Srp4Chu+HW8SNqwlMn2TNAxpVBcZ40451sl/0wQTQhYI7PdMgH
7d+kXYgQkw0uIyfc8wWuRW64yum6YuPBt4TquaJOcNjC/n6I+E6uztk34XXk3iVot7JVhuV0wuAx
5l1PEatR7fXV6uNgGL0KD/3BwRG8JMObbeuHkTulFePvxU646DFUCat56gzSurbpKBgUJyBIS44p
wiyogXQImvgqFDbwxDbHeOYfxNZviqCf79ViyCauvZwNDpS3cXS+Vzra3G0XUbGAnAzt+7xeI2g3
AVohEV++ZtF6+8Wx8ZGPMa4eob511xqrxydHucTXMMD8GZ/i21qnv3TqP0nffdS1dxOq8ANNxbuZ
T0+sca7zIHJE8mJZWGz/5p1I8o5ey0eHi2eG8Jnjgv1QuSMW3JI1brOHBenFkeITWsN1CDR89lQf
o55fXAfjTsv6PNLxgBjGPNIi95EuAbgARAYLWk5brqODun9GZQdWShrszMpAUHdKNYYnXN/3jfeN
mq8ObiNOUVD0J1zdHvoxvfhpnTkasdHmHCbNaWQBOm0pqI/xj6h2v0TmmOjk2JitbKjM5ngusclk
zJJqpgBs8ylPqd6t8tW3t1ydk3kut3ipEgyzKfdWKn7Xheq3Wml68N3NZmKhoNMYCg8SMcuud6Z9
bUYvT6jXFkRP6FTVZ+E1R3dxrknS/UaYhsr44j9qJ0gzlEv3kUnq0mFjgwEwIGJUDT+MRhS/CsMb
HcLSRMe43MR800FCjUUvssTMFW7QJRf+nUUUSj1BVenmzHbLO4cLWE9rHjjNvhtbuK/SvYUYiSP5
rFT8NEU92l/NLgntHuseNRHkxy6Nrss27IWPphXpn4emvxEevXVCU3l0KSKBKOuWV2q7c7z52BF7
P2JWHdIedJLbIEKxbtlxG7xch1Gu1vFeSpoPqL+SAF54KIEtQzzqspYRkDPNmt4TSB957b0Oy3ym
61Aph12j8EuH6AZEPhL6HPowpNveIHtkC7uz2IKrvwUHXGHAAueVXk0Or3mPz0320DdvJ9u8Rri9
hSjT0vhdpeGvXoi9iwVcUe/DtnS3oU+oRnKldqQl62LUzVORtu2ByJdkHN5TPd3qMHmz5muUIk+S
pRwb8SuN6mdI+L+jxe6x2e8YREJr/FzHPB8pHvktuFmEPRiEs9gVi+qncu2dPbBrIDRGjwaau7Vi
xQJSDyTCW57t47gk+yDt7oZQXkLwVvPJ43iG6N623U7Aud3Zh2H63eEmqLxbF11iH5WBXrALe2ON
4v2xY1M2/XTjoblJPDtjR84/OrW2EN3DaC9nCVXuTXh9YdyuDBlsIGQ5KnzvCB+6ysFW6LUXoYqL
NlF3IDDmMiAXQ6MCumYB1xbc3QukQYwabcSc/G48zfVB91O+opXsKoRW4N6TDQg2VIE+h7gjs9it
El8WKfhaKSImUhKh3JHHeesONtJvZDSlYyok+WQ6eB9Vf0uDEgyRbJgVEFl3bbQWLmpEH5+awMW0
buXMvCzpL0ks8yimmZDvpnXzNnkjK8n4z2eUSa6mGVZ7kmH0AeqmrgAzOKH1jfopLte4P3DuYz+B
L3xBNT8h483YMg3v7fo7aWiu2VCRFpbTGWpzS7Gv46Kv0YAUzVW3cREgjMdCcR+c4Dd2isKT+KXr
pTugLocj/FOG/g1UvtxdLpE5GYPKKgigfvYHOjgHj9nMLOTDqV8h/5d6Qtg3vpoWIXN0nfMIblBX
wseht6y3CBraINEDBIVblWEQjbqgqmeVY5D3yGNWIL7+Tuu2UDNBTN2vrhMZdTXaaENh/Ms4mT2g
B/ixb0N+P1gNZwziLoXtXznrbsAOnXB5/ZF8ppu5xtMQ+Jde/Iq0fZxXmfc9yVckL8ZoWFmc3a3f
ZxsTBbS+HEC2nScojpCp6hhBue1mdJqLSaBs6vvMV7wUKSCzcwNhhn34QX+GyPGShvs1xU+J7k6H
SQzZ0eO0EtSKr2jMFK6MD50jLmKY30Z3KXtHHESHv9x9dak4RFBog3nL4XPYh8ttg11xiZLMoQ7u
CX4RLMExkl+Mgx7l3rVDvFfhu3axl/n0WUGIE00CVlFwYrE59Oiv1jh/4O3YQ90c7D3vmpfN63bW
QRLocJdYBdfjglLCxUmpWTkubhb47gv4SmWH+ME2GXJkl6ZZQ8KHGYUHduuEXebuxeG4JiukFEY8
Y9Pn5t+lg5MhfTqb3enRV/t5XHYLxX7ff2JosYi3dj/T+aOOw0LBdyJtdPUiNedEpmfJ4mJ0Vwi3
HNFu22nwgn1I54psVx0dVd9maVxZ7txuzbeDTrIhN92I99NUstd45Gy+uF9gzhUufIEmtC40C3Ke
N1fjB+5fU1iDMm3YfEqhieFGTD2KTAsXmnlC92tgAvyWU1KsI39A6YMOddM++gM9sBg3KbSZWqhX
8Ttiqnwc9NuNw6Y8GdJyUGmTzx6GwFIW/IrJ9ojm3UH09YNG+8nByevPqpgSTKJLmSNO4LhurNBt
fYA6nnvwGomx/jIT2JRBjNsOQqC8FBrvo9cvmSVxPobLU99MO7gpctGyHYFogQNp/inLoRJ74+cU
tqUbUpx9zrlmHxRHpQcdCPcdPbiV7evCV5DIo52i0JujrXJiyFyRX8VLV/oDBO4Wxq6kgeWgzxpj
P2uF3EnHy1iANAmopC3TBfXqs+fLcsEpkgWM3EnA23QKZn3i/NaCnojqDjHkpE3S2+RnDTmiRQlN
npJ6OPpjUyZgp8K3mbs6ONJkqgh1P9AduB+aexCNEt9eApyiCSjutPYPgL8Upt7gYcFajhbUpcmE
LB+M6rp4NJPO3qetPS1uv+8XWTRWIHhHtbfOpI6Mml9qYXuEi2AWR9aQnnGa8jTv/fuEmf1A+scJ
RTP1/EPgdUfQeXKVQiwn412foMjwa0i3a01fN5+eEdVwA7Nm6dZdnqivlEy5Xb0XMUTXeut3TR0U
IdOHkQCQ5FTEhgWJlkcvcso4FBgeXe9j4d9TvfDcJvH7uraHaYCXGlJ4FLFLjT8bs/C5H66BhCND
nrfOvZeeV7U92wmJ1idOh6bdLnybSgcXlPRpi16ccDlDDcuX2RTMghscbD90N7i/sdhmCu2tOQIp
ljE2nknwqFLvQBCDnTgPKEg8tpcc3yiOsUC3pTMdOwVnt7zAxv5Tq/j2LqXB3dYOlaOgdyJCnrQJ
CoYmI6IuaPyG1VTAtVb03rhTih0gRZfMAPpNox0qVFSHej84J0W9wyAfEkIPVCDq06/QMS033j1p
Q4+owQ/zqopVOzvHoCpcVN7XOAuY+7Sw5aCT9XtFCxB92V00tZXrbse6mw5quUMYfDbOiCidPmeo
khLyOe+We8jpKOKXPYnEYdRoJTQBZqOGkrbOMbJY9B3UoykkN6uk14DDqYHKfUlX/FlbNkol+ZBq
jsdZuDu/gS2lDjqEzIrvNh0Ohq2vSOMqarFUod8+IWSqZHFfg1PkVnpMc5AFKidQrxBMktynzSUk
bC4Zo2+oykCH8McU4RdufbXRyHk2E9RI7HtyjftNYtpjYKF7rpEonnvd8msa3VKmTcU6776ezZOU
iB+ZUVFAJLaV66Qn1aWorWCa8Dl6N8S4eMLMb+64OJGDTAkG3WL0W1gY+jb07m0/6ZvBJ20l8Hf3
TM/ouPuLhhTMZuIdlyEgZWRwH4raUjddtg0nZP/nAwOSmiHUpn2L4D1JpTql7Y2Qb7iqiyMM+rtU
BPmQfDoo35wNiENry1Di7stD3HG/uWfOP+3zbvq0HjoTsGVzWEFq4IPkcO2mX1t8gRJTCOpepzA8
CIikfEkLR6H1PmQtjg8zeLukxYRjpI+Nn7zAZJOJ5A4EyyqaYHCBtDojHA377Bj2h9RBoom3QkbS
e4HOy+Q1kBd53ulnPDuTwoWjn0FxhquCBX5uqXZ3RDpJgVwM9Mrjet4l46TKDokFF0EkulsOsh6R
hfHbbbbxoU5njm2K6CJoIzStmZx2ysGt1w7iCLRDFqj0m5o6vTRxmBZdHG+HeqOI5HG4LrqmRp4S
ndCqFGY8sq5lhQND+K6e0TumvA2KGvfODG9LFb5lye1g+HYbSemembZgdTaQ8HO0wfV+McFSeQlP
zrAm+AD7wf3H+/emHb+n1n33NWiaegNGLtiGtWybyMuHqb9DLN58tLOLyinEHo3uzLo3G++r1m7z
gcGefsddHEx+jctRAtP7Waq+KbuV/24n7d/N2O+qUfSfg76DXgX/oy4W+MrydbVpLrTKebK8xT2t
fDm9TPN8jhQuyKo9Q69C3fDjW7T1XsZNXTDpviBTq85C4ZfG805R4+2iUR5gNCx9H0JU1/ukMGS8
dh1EQwwd/d5az9lLBp9wnX6m7m5av+PFy9e2y1bjgGxrKsPSG4dsFJYe3y2geV2glOZy7XnG/ejY
4gvPGxhtYEY+LHKqlpXBPCGrpAaroI6KDRF14QDOmcI5AFZoLW4DDTk94aU3II4Z8rlnaSZHD9KU
LSa1HJCJXbC52TnJcDfF6kI392wDU03KxaSTRGsDgnMHv4gz/g9HZ7bcqLJE0S8ignl4BTTLkjy7
/ULY7TZQjMVUwNefpfN2456eLEFV5s61d+rxYHinYOn3lPpR7l1hQWjRrIOTcuLyS++aXZDriEYv
efOXaRmSNwJ6f78yrs7owZvLozOffFxjzfpPDumvpY/nOms2Zu7SUPOu9enOaKY9CujZcrK9WVLK
2OOHlwVDOPvZpqCB4UE7y6rdKV40yaMAsYZrFfaFF50tu/F97qBs7Uvoxm5Ml7h3l0Mlln2bdicA
hI2qHPIZHG657OhQs2lBvg/G+irHeWsjiI8qO7e9ecV0tnOREPUMzboniceWH0jeSWjYyRNP2KGx
xl0ZWDLsJvu5GeeLZrif45Rwtv2wvIW/vH/PCppMqQ5zd2ekIgSJLYfdscMsMY/pRmmMzJu2i92s
3os1Oazrt7eepDmeWkb8sg8okvoXc7JPtiw/gpLmUF6zKYjlmsa5zUAnU59GI09CdI/CKP6M5fhK
/OMuLe8jG9/5oBSI277aNP5ZG/I3GpMj5cCGmOSH1T4J6W9NvC5wLqHbVAQNCvr5gINT33pq+sfA
7SHx/rLsIxxSGrH1cdXzBn2GJMws3ddpGzINhNFjTFugjQ2hbTOvmJ0uXK0BONtIw8L5N2nnmhdW
8ql4qx2XikKg6t+tSYiw78tdoxDbde1jbhC0O56rwmYpcs3lUOzrotvkDp1myzzJtwnGK499fgzm
fldCaCvVPpXwGsqENPCLd2cd94Vcf8zc35SNHlYZy+Wmd3fR926FptdXZ52izuCh7nwt9NvsPFDE
zhZSqUVsYBcqHaHKb5lUErjNSoCy/dB5b/X2a5weAy+PhTBiwzO4N79UvTG43PN0s3T1sU3Gh/ke
ZoZwIAFWlLnP20uP8JepnHstajWmHOJx6D9Ny0G+Ih12Xr/8BaxpdiOiclFptVOAkpr/tVamOyMV
6cJiSX62yYx9BhoiNQ9iyg91rj22XnKyHeTVug1onkXUyyketTYKkHkM67ZqAQqftuxKw4grBnS0
T9Ap6hKspAum7cnxhmiwjdjySB9uvvx63pUmc6M61NPsUi79L6f5MYXor9Y2lh1IjE2BXB9Fk+O/
Ea+UpNgseqaUnn1tA4txLFLskt6a/MyLda2oq1D9I10glKnL7GxLVz+z5YjZkxWRILKxEgZeLb2w
PW67kefdQsMo0+OQkGi7EndeL29+/e0vacRUAllxry0nobPRut+hKoVdUuzcnlg1rY2XrrkVFp8c
WnKWXMzmiq4f9sNB9BbXbRWrmc3N1r/y/m2Yw44bOLLqIkpRs4zvNfuY/QEJy4qntqHsZBZK8k3r
fFhCQR/poemI367lArBfgA1j08tI23ZwWnCiDEHsautjl01/m8I6dJbadc4YSmk9W3b7aLkWIzBu
0DaH3JLIIMshAHpp2S4zjoeurA5kG+LtK7aQp07cD5obzyLYNzUVq2VBxcAH+cspIU3Yy8RBS4J4
6sUGsAV4jLHVjKKWW7+qeqD5uxTS4E6eeZAhWVi8KtZsnxn+UXh9zL3/lmKkHW0Vrf2/jPoyT2Dd
tOCQYprHGEWDtIYlthlj/PW8j6TK4qodIvjkcOrykJUo0UTlElDktnWwJ90CM7/3s3b637QC9E+e
jaBBsiAdvJwjK+CYzuSl6ILjDME2sETe7n02ho87j2ACgQC5SMfnpSEaVARRlSWxmyKI9sazzxxm
yewuShr7mK5NLHxj77jyXKBAh3ZhAj7Of6y0fyDtDKpLRrZVXDRNgLhN3OaGt4dye4VuOXmjS50z
xgv/GztBWK1uxMgC6cnaJC43QvshxHyqGA4txoedmUfsaLEmvVjMVtjUxFozH13y08BkuOTgX3zK
EXxMtSuOhu1t9KXar9hBgYFpbyA+or7jpSuXOpyxqWQGF6kcd4Fex7SsG29owG4q/tsHIAziEBOq
4mQjN5o2AN/axeUwbu8LubM1oPtBtOibmLWcZ6tPWBBkPk/mKpCS2302crlRRyQjkI/u0npk0Wyz
2liUl8rrNuzcjpEVYkb6uwpF3eZb5EQJocLjMv/MNDT3hUAIOMou1fdynigxgj9G/W3ZbAVqgyvm
PyCZm65kRGz5ZgjeW57oZXoryidDV2eBpFAQKNuqvQ2mH2pVd1CeHatC/BlcMEwJbtHyOzRzY45N
lAiGbMVPyh+bpXKPRykc3XXjUuI6OGKm8tmfz4yeN8VdShum+D7nRbna5sPyos2PsrGiJHBjzbS3
pI1sUocLkTFA3s00e3518HXzVdr6TdPFi25PDxVLPqa7JWIerH9t4lgHqfyr49gEXI14Mhe/3ulI
vubsxZNNKGRqhXlAXnpt7AHzTB5ZMjE9W92cTIO64SaqEdV70zXDedK+Okc/eEXxw4V7ox1uqJVl
voVeP4pk/PaN+jKJ6rIMdK1pV7ehXdUIJGn3laEWs+49znK5qUv95sorJM/RHGnV0mFv+MCg+I++
3crYIDLjjmEXXMljo8vTQJnNdb6XgdqYiBymRzhSAb7ErmA7GNBuKonBBq7KoR6QRXqp7e45G7Kb
jjFs9ORDKszvDNZk4K7Jgnd7sZ8MpuJtWl2FZC1K2+31gK+vrXe2yBm1tYz3C/g18+YOF2FNz1ob
nLzK32juB0tPj1nAzvapiozlljUP5Gkfm57+gqXPAc02/Mpp5Dbq9WrfcevXQHU9M+pBLEjY1Z1/
QJd0f4yZ669FoqPlGu4NUf2eFGq3CMzpo89SZ/cwy+xUKjxEGU+mfxxT7bm2R5x+5JRi3WTwE011
HqfBRzCPT77X/2mQxlpQyZnvIAeKGlPiZzqISXalF/2KpaSIyu5T0dnk94FRDyyrslhpCVXldCJP
PkKeDoOOlRFrsHFz+RakE2CjCnOjijKv3I+WipqpfCg1O5KUBa1E9nXn+QhEb0FTz/smF7GyqVVr
9CYmaFFds6GaEzWpxW3x5KHwSCN1WXkqU5uQmLw9MW0NFft8csnaLMnG1XndgxTFqd3HK3WV7RHf
I7ozvGasxMUYs0uSEoJcN9krB+ChrOwwcR+nKj+a1bKDB4BLHM41e48SyKma/U59vWsEzYAF7d3l
QegM4qWu/Ie86q5eghBc/W0Iyhi0PKae/UWcOGdr+Z7I4GqO50EKl/zo/FYw5HODZowgJghTmsXR
GYFmA53V2LWvnYOJvjKYo669YpE+kni9LwKwbX0GVpb/rKJmQMGEZbViKDR4r2znM+JZ2o2k2G2c
8oS1cZchMU6+c3YDFgy0xts84h2TfqR7zlUl9ndVD7dsma4VjMCgj/tqEs+j3V86a4qJVHsO+vyL
RazXpOwfycBMQl2HvlWrwbR82udUcQIMbPC8h4HDwBUMd3Jqm6Q0q31TpJ8pJwH15i8+xfNkMvw2
rA4hPJvXUCeyfj9gLoBdNMk5mgcoWcRlzUgeZjt7dIb2KXPuU0rf2yUGkO3gMScxc36S9GpabGIr
Joqi9oivJgxWM2q9kmrFSdDltUiqOe6dt6lGFW85OlVH2ltWf9R0lZZyuCC7FzdXb0lRfym9evG1
NaxS8RjM+b5ROOn0HQYHS+RMhhm+6Ut4D/aTlItZpTZTkr05lkED+oCGtOsx/ST4HILJemqm+9QM
rFLBASXLO7uOk4c6FX9Zb3gT7LeFxqzR1/1HtC0eH4tZyFC+qKE/LN56MYu5+oNri4liuarQV2o3
+iajfHu5JLPUwtRDiVF+asZQulQAfXqYOh7IuwCkz75Am0rksQgaTw8bO2sOJqQ39mXDjeZVH97d
PnUuA4fbzq4WYow1O3nO2XTOWl9dPy/rek216uSZydaq23+lNZxLXx/jZBYDgpLxZDharIl7ANeY
7GWZoQckKb1vL8/BSvqbbYLyySL7bRIe7Kxuj9WMIQFUIuwn3iFzFjnrCSt7s4qiOaHlXArP/8Qs
cgLLumUBpCvfcnHwerMhPFy1kdcn36M5n9EueF+a+jC5/r/at7arNzXUfpbPKAsl21zvErhvL9FC
C8bqPBWaw7gJbNxhtXVL7ADzQwKzKyXQnJhs1jK3I9Vikv8sFaYL5rfHlWzjF3c1mFOUa3DsBv+U
smc2mWB5FkgN2NNPXCRvkyJxT8kiThdOZme1HjIj3Sfp+LbQpYwmBYKwxAeA/sc0g0SU8mpV3vOC
u5E97mwYllyzgcZ6Fqa5kZcDbzQ5bSEBgrwECXB+uiii9Nv6ahVWenSwDlJuG2d9hjUv4KzJEIU1
zlkn4XenusjgZ43lbk5K3yddi6o2/6M3/zttrhP56XjRIBoYK29KJAUa9aQ7F5OnvZW9RVamw1c7
Bd+ZXvM91wyhbYM+LDeyDzZJvDddqzEEHv8RdckphR7+7GmDunmNP27gAyXaNq27qrnCw7qyxLip
CkNHxzV0+dPruXjwhD3y/rKvdyiAIkWALyo0RY4WI6GJvZVfPa5sFGZU3j26tY12hlZqRcYw8pEk
heAmkb7f/hlHvX/qYP8gvbdp0PzWbfEjyvUpN7mnGg79GD3iqVDJsfTvZ4IcX6ueCdy8MIkJEqS4
xKjV3vddBBqjyLd+WpwWh2l5br4mFoSxa+e/admvoZzsFznxvWh5TbI3u0nDCgJj6znJToIidj45
Rf10aCZ0pVG8A/IcpZVcCbjcO8VblZoXy+r3RgvSsPiwMsjPVx5ZkhlBSHWcKw10Wzd8WOOn6ywY
HuxNSXEFkZ2Hc5OdtaR+ECxGw2kz8GaUTn9I5mHXeeqnmT/VTOxCd02tPqoWOpLgVBXBFp8g8aAb
vZ6idvlIBcra+meaiY9heuSNYpPM+rfHOk2/KM7CZwLReHGZBR9K9pzxHePV1ZHMDBxUhurVHhB/
hmnvz8Gzoepo5X5bdPeRkm1zt8WRNJBxUq1bw+BcwIF4hoC4pgZDeW4wir9IViJKm/GmpcMjWNVB
h/5oMWVNhqDJWGP4lO9uHZ5zjHC54vBbC39vNfWlzxxnJxp4d06i/uG+2yV0NXdrTMgSGdk1WzU4
bjjnC/MqcjfpOjQe7jWz5DEAhBwNXmW6fh0KfmK34S13OJdX156jtuiOmcO/PPd4JVl89SczZ7ZX
FwfLxK+VmtINy1T92gnAgABpsIHTxcCuCd2isq+u9cKQnxjuh7T3XzPbP0+pCHZBhSQ4llQmdj/G
QOEM6nQXgIR/7UaHgoqmuf0ZvOw068GhnAqKQDFdR34b9ZPYew4vU8JYcMkKTnWr/NB666S79ge7
QZZ41vALdLRUSeJfZLWywarL3ukXyo223v/vsjyURjfAxmI3xnoj9ibuuWgBV4iDYd2A1+66HGdh
hWMR63khHjU32DsSBVHD01TY2rxriO8+TF5jRFMF2cTEQ3jl+ORJCyJAY1divWg7l2Oao2w03+a5
gNHQvPXot465mZWT3DI20J90Odv7vp//OJlz9pMefar+npps79jtGJJ458dWU+BGbQc6cKUfSJiB
TSgWALyURYC6/5v25ouawU1sS7YXbIH+aaq9367GUIXPgTzfsvAwBQUfdQF1VgJDhoqrurT8PhIW
D5+xlm4odUVEjvBfZ2WlXAuWAHAdLotQ3qda1/JOu7R7XJeoW3eZRsc8svdh5yI0RTQ9d36idqNs
Ga1T2nAFuylqPZgf1TotQFgu4qrpAejKAoreJcthBASLx8YF76EeIYfi0/bFP9z6B1G772vh/GHP
mfNX54wOLRZ4XmZkMBovNr6u8HSB1bGFqmoinN0LVXTXxE1ZJdsR/9zWtAcJWCb+Ej2BXQMkdKV9
5wn7h7mc26isYYtdb5+L5ZLWCr2LXWeRDPSX3NfTTaDWfdu0KtIEAJ2VBS++P72q3j4ttEyzBL6B
8ggt/DPemH6JfIkHnQnbYuHPqvHc6rZ6KZGSEzn+KT3L4TwlEWWptllHSEpVx96Q78dVndwejKIp
553EgYeSzCk4gsaP63rUO/2K6QMWEa7WEwf8q6daZBPWRHq6pDppnfO0sDw6Git/39ncn3PR7Fl1
zCY6pb9YEvklMye50e3mV5pSD6Wr7K8CbyIip9bFtVqPmpi/+5Uch8CdD+wrTSIlIFTS1pn2+EKL
u0tai42Clj9r2p75fPoBs//mcvZGQYFwPa7XYaog4fWah6FcflwcGoiF4LaJiz5Gc5zuXdmkVwd2
5FwsmRt5tTcg8bXikgFkhFovnUcdK95NKlt9ZAX5I3nlPmsafrbKcRDWhJ8j5ubrUbTMNO5BsThL
Ki0qgnzkYZGvlbPunZab2muAVQOhnc2Kse2SieuUTW3ce+ICxe9G2pQNm8khJq2i5polilOtM8Xw
nYMptRYgR0dedRX8VjUgVEMAOszHnDmt3roAAkW4bboP2pUgejwnQFvWrx24WxunC7ApPzEiAdJq
W8tNIucxNkySSYu++0zK9nc0zWdb3SFUn//SBLGvOycKmV2qLy3uUrmE5KlynTt8yVpugec1F63P
DlO6PFgLB7Qe/EuVOQOFYOwdc4vPxU2pFGR3y3vva2Q7cUQ8U0DubY4LR2OiW9IV5Wv2M6zY1XN/
Aul0h1PrFjUCeGqEfj+4576HOp/bUYsASPM/OFmz2E1wU6StcSun1rsQU19umobdAn5PIwXoTcar
xBPBG1heSkdBaq/dRjeSFxbblBTQWYDYkeNdxEWiFzSBVrbp7e5pbpdD5hm3tMsdBozOHn/6qYMm
2fhZgDth0A5BDZazNj2Wzv4C6sko0Y7NYd5meX4SFbdpXRor+5OaU9sux7Wfb2aOG7RKks24DnAB
yLJrcXFliYxjn2YjoxfpgdBMfKDSxHhYle8zMdu0x5i7+MAUH8WALXcGqQqLSn/jnwnG1lxb2Tx0
QbljpvjXyupzqqE1d1Zh0vQnJ0KXljhbtJ906p9a7f41mg2lgnKiYrRwN3sbP5cPPhwSNNQ2S8WL
7XqH2Su/GvOeCpFZ/5JSHQNH3QF/fa/5+qFYpzePcXmITQ2kkCk7LWBHBThIJr4eRu1rV4rlc7Lw
LvMNc6VAzfYsYMkd5mKBa41/q7SwdiJD2x2VfaXVsN0w75gH0pk3LyobaX4q20M78sDH5pVVIt2k
QhDMZc98KtkluZYcpefC0cwVKAd3VlQGbs/OtpHSUqrWe6LnAfVk8QNOjSLQn0rXLDeDGG2G1mb6
rkyl7fHrNk+5tvrMxoWO9quBdt7n5SOcjSe97EOthXiAk+Tn1fhHp06iH2krsh2UFdvh6l4cfGWA
gI6jYtYEKboRQUMhgP0bBcybk6vOu7NNvLm9YpnhukRTk8QjFYP9ttojSgsCd/VN59NoG0MlPKe6
9qaGYavXjhV5mBqr1vl/nUsVmxYwSA2s+2DAyZxXOfVfhVOTJ1wNgHimgHfUPSiavsvcjWZTGBGa
p9+jS3LF+y/6v0PbPlUEuD1BP9gPjbL9BwsfXDgoT2VhRc4SdrKJNKCAjIsv2evmlzN28KkwbPuS
CHuWxy/Tn0W6/aWWrvOndxlK2e1cn9m35d/q1pvQStcgYlPpHOaAHY/ZVA94GAv/0c7KexjQEuza
UjN2Zun/yNLUWBfKmafuw3ava614IQqJer1SV6LaGUQOfnMynUEP+1qmRz9Jqj+W4jG3NMemc0zb
vTLdZtPPi2HGqeXNT2tqiFeHrCgXABAzuTfjzKCPDe6WbzpQtai7rkcY9qiGnervUWFVMO16F7ks
nZiqZFKtu3n11dEYevPVlCrYdpoDsN/P9obigHSLwTUubsK8f2mCixGgJzPfzDvQxaKsiIF2goZ7
DTN/sBbLk27XHRxpal6xzCB3dAamnHyuj5Loh9vY4ZOM+b3OE++O9Wh0df+rbG98IhAim9ndLPO3
0lbDS5fYBp7HRZah8Af9lUiADJFb+c81pvwTWzdVtMw9c3aT3eBYKXxnM08MEnhch73JXtOdrXnF
tXMMa59Wtv1Q4WgGDKUEc/zJRo5eDRyqiVGtP9xrXzCXpojYgQNfWWpa8DL2uXlwi27AbgO8EpVy
Cra4eQF9ZGI9UCpYD8aSgV9ghXCGHWBzCqrUqvWt1f+P0Aom1M/RiTLLzSNrDcTFTkYDck+JmfrJ
FbdUYcgfZkPkJ39xm0MHz7YtC66lenWIWU5SQXXeIju4LIjcSMyZgHZjtkeqQhxPu2T6kKuHhcXU
Ke2blSoQ5wnLzaxcGZs1a6B+bfafxp7WGzK2csTT+v5Lu9nrX7yuGj68Ye3xr9m4oMPZYzhL7zKR
a0RL4n6PLJXsuQrW+lLhySFTYlYUNSvr7dwuKIhpaBlvebpkqd5YMnIc8+HbGUqeYoxlnIgzfBFN
Buw0i28N1hglBWZujNX4H4W2zRdGCSGrnGwTpIq5WaUlJHHQ0rth5Qr9rVZ1esgDOyFMb8yAABLl
nipr0nZOxnZcpy/a09JrGHVW1+IgKOwD5eD82BiqOLAZPkuBlq0Ex1KdV1+mOzLt6QpA36rlumyq
ga6buhMnaZ8w7WlKsP6Jmwmf3NAArRv2V6pZxudSctLWsE2U7B1Je0aZnZ3EBxHy0YO6NOmPuoNE
OM+N/GJBUPWYNlPzuuiEnNjsfWG8NJMsTSZ+GpbA+EfuuPpgadNPRU7Oa9brxVc/m1b9sDiFfjUD
QY9JjiS5EMHi/JiPc9E5t6yn2+wMPYPFyrfUb0/WMDWnsar9SCMFKBKd3p+WEmVxnIf26LDuq9YI
aR2HJ1MEF6c2boHV0iU0D7qYKOD79dmzCffKzFsukPAFa10Nfd10rUKypvxlx9C/bkXD7rvi4mDt
Dxe+TjSZ4jok+qHJs0NFAEK4uDlSZ+9sstH5scvlgiLz2zTWmzs4dG88ksp58eXIlzkyvHebOJvt
i6ucjwDra2TkzU8p5InB7dFjMxtK4NatloO3OlW4dvadOW3J9l+dl6HyZnS3/hXI5erNlPy91BaG
EtxGveoQB+0k35j3HI5ssXEmJeZjn5XFkSwk6Ji8qqJO6F/FslTQTOa16ZwD9xfks85IMJ/HnVn0
Z8fo7/OE6WnxGH/LtuGOd8tTgTR8WBXSsILV4pmcx4M1AMbkTkWrUKxh0vKsDlW9Vy1se6shxjt+
uxtlfSHRbbPoxdGDThoH47kiQrEaq1fVJI84CvF7dgdr9Pijg2fZ+KeWA8yegnc/g+Y2PdhQZXqn
guwsfxYvxCTCupqcap5HKK5yrb1FnbO0GvJg8YtMsS1H72Bn/IVToUGXy8NiaoelKHdOpX4ZLhzE
OD4uM/O0ZeZIdr1Hs2j++h6QUtLCa5HDEWnO/9koF0GCU2kIMivy9c3Og+ehppVnonheSpcxlMkF
5VUbY1RXb+pQaBRJCnZSAu3YKPmt948ClSW6rrF1cHUkZfokguTmZyUTscq+B3aYcpv6+G+ddkJ7
0v0vZF9sAcjFH/1idye/FNs1464l+ymks/XjxvOn45QGp9Ws0tOsjCONNmZMWkwiYaJ+JNaKrlwg
GSNRnXoDabdMP+q1+Ab6oQPrrtVq7UGOLjk+GJwCbgqSi4HPDbp/Jjked2v8kzaLcitwfhCzlLwq
qcfSxL5mzNVT2XVPDEXqsF1ThLDJ+86F+ttI96BnZbp1RcDjIgKaneHiq5Rwfs/FWB+8oJsF+Fko
tBP/ZOVomaT0hP06/wgtfUioUvWlgGeUzMsYEgTW8Lw65adRdWQsBej9lbZPMOyyBPQFkvA1afUD
Qk2EPfDs6BCtlklhoN/bOGPg+5FgdhXfXobngJvMdtdTGRhoI73WHjSKCnJHpk2eYGLIR54ID4Re
H/q9JeUNB5G2szGAh93ocxmtYkY+IIamdPSflB3NTCFwK+Xpa6raK7FaaUyw2E7l5qdntC9OUVJH
MI2f0h8aMIaBjFmJKntC7EEjyfIotwQj/FGXiDYE0RgeKwyKOX2S9/07KLJpofMj6LoTdpn+Yvv1
ZQnWyG3bnZ0ER2N2Hwfc5ZVTIQqa83sz6e+tTPasZIvMXtymdv1Dp78V1ropfbw6uOoN6AKrKWOR
dTtOHECO7MltxoOynJepDz5yj1Zw6J3jMmH3kt10Xexsew//mqEmSi9nzSFvm969NxohHHkPIYPx
51Brib1l7+NtdbwryDl0weRCqAQpJvYhciHXEugrUnBDq/kZ+2njAfUl4lT53ybsXEtuT5b/k90H
S74fOvdzFgcTodBOg03VuVzq+DTnhCrq1231k5weGz5laObEfS/8Z+VSqeELofg+j40X3i1DqAOP
2BDCrmQHuhOPya8pn1aVIE0tm9Hly4G6leIL0iheMf2kyYnxJ3eBsWHW4A75rkm9KKvHqOqeU73d
TJXi5qcLcav9kjBHgyysS/Cl4H5J5uhtdBjDV8G1n3nbqkJAc0kRAmsm6WdhTDkB5IzacpOlpH0G
1g78RzrxcPU+zcbf+Z25YZ3Cp1M4JxcaJJt+y+TMkCAmdsbpbuPEXNJ5q6Rx9MwXbfpFShux91mZ
takrUFJmw8RBhyzgjEYkZt/5Hjq1JRsCZvpvSxAZaS6Z8LeO+VLj33TItE3I+bIYms5YC6bZf26A
pPoMjgsO3cR/Y2HatPSXtAeTTr7bHDnZsMjIoPBUjDI8UP9AAWd0K3Pjj0xrT5PZRHQcrymj80JL
0BRzEl1Hsp3ATe7z9Nysf0cIL78KFwMgpmGniD5EgfVdwC1JF1gZJxADGYcsM0HmXZBTdxUzul9D
I/Tl0abn2nhl1SkUIvE3/5qyPHXtuzMQMlvrsV0ZD8K61oCAWbY1g/PgfBgT4pH1sWAzxIlyZ6KZ
0tAWFT6s3T25AzDfD5Bfg0OOJ37JkM0DsemNGzkjkW67AO82UpDarepalI/SSA9yZi2J/9YsTix4
mNuUbJa7UEliTZ6NiC7uKZusF8+CvUmJGZrFdU1dfrqEP/A9MYMNb+FXO2kPRBNuiio99pZ/zfth
a/N5tCY26elJG83INcH7yx6vzrox0qvScQtyh7aYh4xqO9oOw+8GRnpgmIYvp1h2uexvtQ2Yna2s
wsiug/84jh+t+YUqdsZrhylRbTmKCfZ5t7rPNXvItB93fm+NdWO56EyMQso7ndonN1VI7LJN5Hgk
3vR4o2aDwoVh5iKYIQjFHhbkxmSOCQSW42ORW9HS/smqyzQ6DyOAz5LCGiQP6E5xNV+m8oVcw4gL
E/HvzdcTzGnGxm+eAqq+pHMugLppKDLzKmzrgmwWD4kPmFqTR+eEMrvIxKOveE6rjwSlDKHehsPi
Xlq9H8N4XUqMD8zldXnEBRRm408vZOyMj31xdY0vl/801O+p08Wt+BXYOJKu3Cp3UymFAcfZ5iCP
Y/3uq2Jv5S8VQbNV8JVnpNXr5SFZ7FBTBnD6IZ9dgoMbnOeMkTCBaZVJNXitKpci7B3MPLIqnmR2
w7l1NBszsC8+u5mVNd2r713H/KeCC+x5Zrr5J2tOjY/3nIIZSkQvr9OCWZcleRXKfwKRZLe/jFkj
aeO5OI6wFP3K51ZjuoHUSle2VE74mqUEh77ZfEwpNuPaGf4OKX9pYYd9R20o6w0lEuKdIK8jD2ty
0/oyRnrD4Yn1vvpprb+VJHiyvpTW+KY8SMXnmdlbx3tpaQGX+KEJqOOavaMDlRPitdbRUj0u3l/f
/Lve2QpuyKU7G70LDqOdq/vV9h9pZ7bbuJJt2x+6BBiMYPeqhpJsS+7TTr8QaaeTfd/z6+/Qfjjl
VOlauPsAp4ADFCrDpILRrDXnmFwX7OpzxilD72TjzhxVoxmNSwwQySBbWxyAfC4GSgozC1Eeim0x
OVsC2j2bwk6EU6wufsArwR20yKYnq9zntMVjVmkqOlXk3I9Z81p3ALEoZQbFqw+jc6SPqAVoGPVX
zcTmboDG5XjT0DcvJvwybA9VjZtuuifF7CiEW+XJo0bfKgeTU0M3k8ZdSDPCwoA9BqujG3xyX1Pz
A+XeGs3cUp/AnA0/e6zdtf5kCJoLxjouBuhkyEwMf9VG7AYCt5EamvKKPrWiYqdQ4erzTe02Dy3C
rW1Rx+/lP6F7Ob2CmZJxcj/U6kmzjF8zjUyoGMVvU/d/hR01uMYf3nW9eUvHZF2ngn2bwJTc2qbm
z9onK5LfdE6fy/SHL2mNEw7cg4Cv8fv1EVcn61OSzJ6/RvlPH9uIbrTUUx8w/SCv3xf4YGmMr0T/
nOk9tCAboN2hqw8Dnt8s6tei3Mv5eZxexxE3s4nW3JjxVKY3Q9zcNPSGsHNSVEmIWdQcr8Ix0EbJ
FQikYjUlzALKYRRopHk31WwRczUuNDwSJaqACJJwx85eBRV09exlSrU7I3QPaFBQLCCEqvybSVrM
jtmAFjggKzf3s+V7ISWxXA/uory4s6V/6EPnNSkV7slKbVM92glbX2FY9GTtvGNWW7uFc4vEgulM
pbIOHhEW7Eq939Rjc9Cy4joP8pXSo71OS7AbnbU9D8+GxA+X095e2iKjLhSxiVHsiehJzXe2YNGI
mo4jqrkOOByzCvSf7ZBdi7DEINaoQyBYGwbZv4SUEBatMeB90CiKgnGl9h6iD1fBpinjO+wva1MN
XKI47ZQ9JNqOmdaM264u6NPY8qMMwnCDQnSpbPduMLitVKaNqWCCOmrI5yTkxglZwmlADkxN+Jy1
1o/AFY9QG39TTeWQO2wSPfYizfBCFV/JjDqv5gz9avSTm6nrd/Rh9lmM+jjW7uO2uAtneYin4knF
8646dplkrziwjtFTKvKdlkac8gLKIczUTXSsPBThPe35W7g8tz2Gnd7nmpb15oMq7Ps6aO4LFXyA
B/01B/EjnUvw8+UmCJJDUmR/sOFgVLDFIY+qW7fFDwAVIeoSf61r+Z9Y+B9DP0aAdJCsmOb0bpci
XvZuk665yt3N0sCZVwFQMKF7zcMcLyl/NXBwQ8AgLcZVueMVbxP9qJzNYNoY4iNLs2d0f6iC87ZZ
DAKQb+GjLmjH3zBRKHGqCgeWId6yo/sEvNDWriOohohOApvLAPUavp7IstCQc9WUHe61BPIVHoTm
VmghDuFuuOqI1EDZO99i90BNX29E2r2PkfYEMA1nURogoXEE+TzglX7VBYfOldbhv0U29BqlgY28
FjnGG0onY1+6lnHbtWwFEYq6LaXQ8NqXAo11GVPnQzW/niu86CwcibgN467ARq1pmMSiW7vVQQAP
7WPQjL/mLMKVV1x1MvkM7OKefwlHARfGYc5fdcQCodPSZ0h6LIKSf6jYx3EKXCDXnnRunx4uOuOm
DmxWIod+ni5vDMOoF9KAxSo028FM0X9aJuVlWnoOST3CWPeJuYuz0eF0nL3MA471JMRLoMfJsCZB
SSyL2uk8c0CVWjmcrSJjWA1TcS96a1HXzUePirJxmgctNYJ9aDQ8pU0zUhQSllrfXuO4+hmN2WGU
YH9yiQ5cRMCJBRUi38TqMI+vo0LIHKru2YxgKbXUwZZOxcbchwUFhQAhqUjKaZWrGWNJqn6krfbM
1/EzMsdt7JsmmATkT3Sg7JVpjzTZhljbm0MS3RQBsJ6VGjripTRh3MKapTftBCiQGqBooTa8Wbqt
rdH7IJ+uRf0RmpVOJKgmzPE2LyHk7psp51TKrXMLEkFtwkG2V5S88nfDmjvoS3VyVcvM3Vd1ET0J
uC6rsISs0oZHXP1Mv29oIKiVXYUgWTUocXScihrL3KGTESfKNkCHHBrTk2rjIOcB9d+5qrpjhTQy
/8i0HQk3KmNkPCI8Xhp8SuEe5BLWiXZ2zOpOU6QFLceghwjUlikLzSBIn3HNZih3iYM4Gj0/OoKy
Qru2KqqimmE9znGHhxegyVBUuKFqFr/fNAhDJMAj7Sq4tDP3ljy/Vkmb73HYZA9xgZLOrptiGyG7
XVKOLre4BCDnIQd/sdtwvpsKq3yrGpI4qSEjbEE2igcygOPgB817NrUfbhYTbRQiiZctMGnf77lV
jPZWTxAOtV3JZdz/rOZxPzgoBJqEopnmvoSRvW16amyx2hrZ8Kz387YzuSr6dB9WZUmLtmXd3zU+
Fi8qj/UiiKBumZF9RWEchSpfsjHfhrV94yNwNVTDBsDHwblL7SX3pWTOniYt9kSNAJjvtxHDzg61
jTSMvUEU9FKWJrY4yxkOkR79shNcb/48v/Q+5d8+e/CP23ku6cvbLlLfDDQqEs2rkH4tdYQG42s8
pi8OW+aVj4xqWojMdaAmqCcjVxY3qfZH3rMkcQ9baem0ET2hQSZnGr8L37AzwdBQV7aWQPuL1sSn
3dTOq1Nxk+uc325qcv+VCDYAt6wwZa80vDQrdgGQGwVNfcMcn/3R/KioFIf5/NgG0Q9pUhHSI+jZ
ydLpspcSaA+9retcG29ZQvFW2YYXBdW0lrOlbV1hBwAv8MDKqqi3sz3hd1JjusJm9Rh3/UNj+a9F
UuKzGfdS8+/SdEgWTt1iBCDIZDXX7i+2psdAJqhcXlWReXFubLJ23GIJGuCR115t5dFSaPrejAaq
Tfzvq3y8c9BXKtOgDltmO2tMxW2jdbkXscriCMQQH3apwEKDWAPO4nZsoatM0Y3LEQth1tZN0t/1
SBwsSrQwqA+qxOxuNTRktWk95eHPTshPgIAUS0AZzqAIrGYVRzQkwCt10WYMf2S4ROw+ZXHRN0Pv
vFpjftuQp0FdMGtwj2sQN9pf6DDejMbnBiOudaE22ujT1TMmj/7RSqvn7bG+IEvtIVU9DXZaY5XB
tlFlYpOhYBjs3wa6cLOqon3Lrm708tlSeByOJZ9WT/ZRlcCb0rANsSU+V2H5XA3cmZu0vGstGqHo
DG/NCLVlBlZq4TvxzaxnnoHFhTU0vhnK+iCopC7y1EDFAAwVCuNbovUHMpqrNWRKsjKym+7I6rTl
HojgNUQKL8iLbTnRTVDmfJPozrU7c8SMXC+1M6/IrOc2Kt4QJwULyhB3HT9gjPtWTPPr7PdY1GiG
utN1kljXWtlf5ZWzEYDUswLxRyXxSs67Rid/qQq0fTDZGxtEpKQgXukY+/gSKhNNFxT7Otg1Ln1L
eCdZMq9KSXxYVe8sGyBE6GARjBIReK2KH0SQPuZ9OC2GopEwYxoyIUFjkO3EG+XGZPhkEjUbmXQU
II/qQTp72oJ+NKgM4662rZ2RYzHqrFUyEESYaYdaDGuA0YseLqlp9tdtGT8Fvr0eG0fu7Go+7iqb
qk8yRJJg32eDvbuGJVLLz2rSDgoDkobxBu8T15hgwvTQNPZzbFa/ctv91dfzsUN0rxchsLosex9z
6ycnaoUmkatyBsxhbSMU5DOscabFzbSg2zUsk4pfWUTzzexWB426HrDfaW83ac+RujbwdA1U3DKk
wNNAwNsE2o7EG2LW9GKtfOdHFyQb1Q27NmuurDShpa0Xzzk33zw48jhQevZG+ViKZlubFjypCksm
RPR7oaWPcKp2kZEWiCHltd/5t/B8uVvog3moKdpuLBvoygAiERMnXVNtSm7doH0QdrfVgmj4BQXD
oqJB/2mo3J9qriQwwEiiks8S2inGm+9OAG7jfjEP5c++Sp4SP0cwa4qn0J7Q7M6dvTCN4aGloXin
Es3exIOPHRAUuDuCPzNybZ87GdUq38o3YJHEy2g0BDnAYgoXU2QeG3TZjPSNUnyMyDHQFFScrLoa
nYpNU9fcO+gRZkmdMhPa1VAhsFkNtp6/h/2xT0c8pjb+0IuZCe7HCCpAtjfbqGiZYrGqY2q92K/h
VyjymhcBiUbBqzRHOSJfm0XhFb7gf1SDPP2ZpamL8z9orZWedRbUU4jBv+dZ67cpHf6fsR+HYPoD
O3vXZYwrlSWdBCG8u/5rHeb6n8as3PIqEUfOztzOOu0DH3mqaafPejBiXdRwwqbuEG+oQYPJzPPj
pw3SvW9jxKXTqHf+nn5+lW0TAFe7pkafZVmhWBC0wVHahjExj/D/wBLm25zTAuxCyC+QHNJVlkwI
ORp64GAC04fEtJ0N7DHnWksHfW11k743REyWqD8mmxJo3UrUCH21CaoH1iit8dyW6niNfGo/zgoJ
aQ9ax44yiE7SiHeSOtZ7No/qeBzXl0XbfwaI6R3pc391SZC4GfGIPNW2Xn6ahLKykZTZVsVle83B
Bsxzuknm4bXnRAVk3xqffMoG3LOTj6RNnpvWPdg2Pt3KiEDowCAkpynYl3H2FI/+Rxy0ah0YA+jf
qaTggHGjTcfnOFf2Xg9bsbKKfFhCq+CU3BI7CdKW0K2Bxmh1hP6nBrZso5wemiOpPK1CD4Lom180
3E97bqBd5dSPEd/pCjDLrwKFLhXP6Veqs+1X/DYoPP18W2RgmH1whPTWEN+rNCe1Y0YRLGYkeSou
jMXgYlvSCQo6fvB3RkOfHGHfe5lVt3VlBTQS+ZQCA2Mnl/zfTRfpO9yr9wYMl13VGj8oJJNNodOA
KqgLKfjpbdZCy4e2jt1paFjdBIHWDso2Alh0yADhO8eAfl1m5iGhD74whzy/MkX+Ug+qpR6V4a/s
+tKbNQRCRUl6U2QFKLC6/q2ktrA0p/wHdiCJEJX4u7CMgetEETocWgN8gogq/jFNVxEUixwjIATt
ocEFOEWQjaMye4vG8H3IcVN3s5shuU7wbirYDmUCAaHRi5SbYfgiU+refdvjTJSlQAkACwQBNFxp
kCLyueZ728aiMLtl1zWSE/ZRYe9O6WsYp+O0TlU8XYUNztFS2MXWigpU8nZaP9AApuioZudusrS9
4sq/ncr5hcCTfJuIvkeeF7kfjeHS9DYqm5rKYFQwy8Bx0l8ap4+AiovloTZC6RBxwoE2DvNhbEzI
Onmip9m6EkOdXUcwbd7SYcLxaauKw5RIjeSKUhFzsh2cBoA61VsjcxsEsIKbZNzRRYg41/rtFfBH
ACHA0ZH7kFliHTUhHAo3HJfpieLCgmZFJIcqcSaKLLI4WFnvGDdieo/jR5Wbv7SQudoAKF4aNqsL
qycFLyMHWdrK+goxNlRY1F6LrosjdlPEW87AzT2RYXkIalTqrp/m130TzMuBprLKrMqjv09fMyRc
I7DKV2XE1I0abcePRKWmKdDhtW4FlYFskhyhx5GNSetGAxTFNHoy04EXf1xmJascVUG3vTMTduim
V6zptvUb0hpRMGJ8Tlr+xda0H+05wYKJN92bnLG5tasEDaziK2Xnfw0H5mqg6t+ubfLFzSh4Ugv9
p1bNrxy5mLiZhX69UX9GLcWmPc4HCl8vsYQGYhrqrikMruakK07k/HiJKIP3wU8kBhyKzr6A1yDo
U65EaD9FmskmUjV/6AdLjzZj8enmjruvhyLfV+xB3lwCdOhjfVxmeWGv0WyZhx7R+irKNepNkfOi
INxCFDA+/QkVdTHBsRMTeGRuVUA4QSmuZGYhcI8V0SNwQos1xZiZUzusgmAQf2jwHXttRfo24GoD
I+vGXMShVq9sqjDs+20yL1lSJ8gAY2chXaaeG5rgbCxCOpaxpYdAOPRjbT0cjLti6KerREefEjQ2
naugpOgI+IwgCBehZ0Lr5a3AMncdm6UOMNJG+qfsdlv0ZboXoEh/mEKMlH816ykY/finSVATFTby
uKAIpduZEEivLkrnJZhkvu1DlEMipqOtplw7SD1DY8xn8NnX7ATOzG9S+k29bxIXQ7fVuA9qhA8Y
hSku4AAPhu/U1dNgFfYVV9jqqoCV8VDXDnr9QVk+ghQNmucsQIHUVCAe6jRtr4jTnPduV4Pa0HPK
9VNR069Mpy47Yt47wpw0V1peFEoUbAWAOjzFuZTjxqAp8+b7xUg9vhrkphdWjbrUbX9EBt6fZdlM
1LY7HUecr8UU0KklDVS1ECcfJZUEgwCbylrj2Kqje3JQAZOAI0bhKYMpHFqckkgKoTYadF6ZoL8P
0ojLro3gGRm2vUkio+YIEpGoUdfWc9kg7m/N8QBbb+WYzs1kFPnT3PrYzfpU8D+vS3vrF8m+je2d
b0JPToKivg2nLtqyuxx6PQJ8dKQo5LQjWWJ+pZCR19Qy9EPQudfAy2k+Dc1n6eBFDtOBcw6mDPiB
d/McJHdFCmq4N2meyZageb31ibgKjRs31a+70Hni7V8dGWV5N9ybFZ6B0CkQicJPUeOTQm3h6MX1
XHIhIC+ohIOLbDHoOKWVIa5gmdK4ksvWh97lJsztGGNSk2PIay1j32cBmOM5eMRMvuvgDnIx+oOD
OFvpOa+GJBfY9tGS7brb4FCot23glOSpWNjJdOuBCo3amBOvKjFH400LkwKMfdtuqQTs8HrgNM5j
0sakBtEB7Q5gI/9NlNP82bcDWUVjGA1ceQBNDb6ZbzXWoIcor4zHWA3T1rKn9I+KzQYHneQTWw51
hNEvlMlVNwtevhYZN1pSDQcZ5O59YVcEcoaNAjSC0pxyPoBgHEdBx5F7NBJkEROG/Ig772pqxmnZ
d06MTAgO9lEM99zbQt3D/zV/jYPPoUcvgpI2aWkX8jCmZfOaqqZFCqTNBtuyNt+ZrWNsW5TDnHyd
JGip0KfiboCHvDaMVj0Ko+fkPZn0X/gIyhLWQ+C/qDjP/S33ingzl4513zvW4AURPCOtMsJDO2f1
yoFGvUbz379K/Rg6Yfd6e4/Lzt7zAoNVQCRfshZ6IK/qLtB9kNwVmthkYmWlvJibV0OYAn0xKgmU
u3P6gbFFVDGHUoOTNy4QcZXR2vSiQlCo4JR257MzfehaVtVQWyrNXMLELT+zjPPmuizyfPICa5TF
Ig0F2iFDtvKot5HrJk5tXE3G9KYlKCBtgQ1oznCqBkGuDiAC6p0yx6OmFGbc3PnlfghmULVYGAN0
hXPk9VmXo+cdxV1kg6b0oyjdNtyu6nU2WfUPV1OFXP0fyn4iDVNYcY4B/E4uNbwuKRYDgiUXEgar
BrWKyxVRQqtiVDt1xF3Y0D1gQxz3Kh/Muy9ZArgbR9FDDOlVGE9OA9KRoyJg8u8jIs/lUH5N/DtJ
VJxz35Cw00g3NDu2TZSQWIHS///4dcNVZGlbjjRdHJt/xzbWMi+7JgzgOLh7Vb4X1ofSb/7FczgG
Li3TIFjYPAmgDDgNp+iudM+Cx4B6LxULU78Unn0uT5O0bl3XlUXYknOS0ApaxBjYFImaDJ+FRLKM
5JTNFhnTpfRicfZ3+c9Qrv73K1MW1eZCMVTvUY3Fle+BL5tX2nP4gCHeIx/BBDN+YTIQ0s0/exqw
+eUJ3ZN4d6MtMK87k8AoHb/ZwTGwOI6HhDo3sQxtR1VwNXZ6/BpQXOf0rIZ1WyD54JOjKKjadaAI
RpG0y1dUNH34xJx001J1HB7Gj75sEBw4qAvgRdXmsJ4ortS1ApPEnWQdOdTu+OzJhStpRMA/rtcW
tEV0bf6rps93Y9Xx2FV6f2TjKEdtj0wT7hofXP1QvJtknFrTQ1EiIrVVhFnUSP6UkDm6hj8xzITX
yfAxqi2fE0sAYMket1x6zAVAS657jXjWhfOrsOWRDBSRUlL+Ajv7UhQIubn10YkBcsUdrfsjFDcD
ky6emeE4J1eQ7iL3HDXXePBBlOP7bdH3NsM7Jugd6c39OkO+Qo/C4YA8I2zzaX61Ir2p3PoBsOKN
TrV3KczglbsCJ9Mjji5KJ68KYUqYlLmUVlae78Nb9FOHethwVZvwfCqHkIwBoDQ5qOXPWZa/0ZpR
7Ru6ZGXZ488jej3sJ7k2K+6YwkBO/f1nJ85lI3+dMCcRs5aJzrpBEk5IqfDoEfHu0/469ZINqpkV
HdtwuGkeSdu6sKSIc8HlBDs5tKOELaHc/f2BuNOsET7XCc/YgMahiEa98rH71B6Iudm5G8DAydK4
0bk6cqtcBF534ckvjX8SCl2S7FDGPg+uNs4VLJktYNmbdtNciPA9+0F+ecyTpZNg3TIQfisQ93MU
InBqeKy5krx//zOeGUXqgjuAY1i60uXJ6plkpRO2YS+8mcbrlMONu/1+AHFcOE4Wlr9GOP4FX5J7
VWtSKJqCwZujAc4mCDEt4sLbi2QdEapHYZODoAO2IJu4jJnitxLZ9YW/4fgU//03uKwghlSG0k8W
t0rrsD00pcCWjvOLQLpAC6+t+BnfyELAnvZ/zPRvBsw/XSAh5aJ4ip8u/A1n34OUluUQUMjsPXnT
LTXDTvikuIWh+TypCShvITda06FBpDHYzbgKfEoWwDGua2XCcPMvzKgzMeNSh7vtSNfm13ZO3kI9
dn0Ky1OguWw11Bf0WR161Enzexgb6fXK+Pj+mc/smn8NeLJEmBXHoxlckZdwqo17XCBWDQ5pXFkc
xb8f6sxq9NdQJ2+XDM0wtZsCvXFGAN/GFeqA8uDw/SDi0hs8mcstNzfVHJce+ZjfIFnYAeW/ja6K
pb027SXFklXys9+ne6JSLox86VWeLHrlAKZSD/hOmzVFgW7p3wdbsSVFeFH/uYmeIHkcANtfmDDG
8azxX9/NlxlzstS5uNQnBD7CI2jgBhGt2a4RUtJqlati4y6N25lGN76ZJcu91S3jRbK6vOCffXTg
J6bpGrrh/POjfFlA/MzNCCJxwXNhG28xxegrhyaQgy33+5d8dg5hzZMUu11lmScrLpKjoo2hnHv6
/BS1yD1pbcX/YgyhI3TCdmlJ43S9pV0/kRVDZkfp0kYrqh/wHNZIC9oL45zJ85ZCNx1DmqRkWacr
XpTjlm9ig9JZNUYwpMcdhxJIUH1+e+SRoWI7hkpV8d33r/DcdiIMqeuSuEb+c7LEzE2Ww5KlGBYT
HdPF+gbgweb7IcTZR/syhvH3hjLIWANNwRhodIgFWjQL/wdND/U8b51Vv3QWwc95Xz2W9jLx4guD
n9n7EQBZtrJ5OIvr099jG5Mb6wgCW2/QCLXCW+0Zqfiw9GkXlc1ToppdUU5ePvYXVp6z71VJi66T
a0iqRn+Pm0cJ92RTm71gSDBZ4z1PLu2RZ1+rxQZpCi5Rzunsd1OixQi5QS+9rznSHSEJq44wKC4g
zk7ew4k0EO/b2/Rw/MyHa/RP3/+wZ9/tlz/g+Ad++c6LUpVm3VqU65KM8oUgUwQXRBy9NPSrqFnf
Vlhe47i48ODnvnoDCQCMEcNxbffkJ0WUTQm/ZY2rwIpahu3NCBQi27jwdGenLe4siCmY0ZlBJ9PW
tIYJvRZnEHVfEf70m6Lsyl3nf8wDsFsU8vP95MXb+IrMKxkv5O/vX+65X/fr6CdP2UJ3ViLl9DG7
xpZwQzqk/D8JPOlKZrTPIcLRF/t+zDMLt23T3gMoY8J1Oj3xODD9Rk1Ng1fGbB4PibQfiwzeuNNc
+CovDXT8er7MHNMtSrfTR4pU3fvUvaGCJibqd0LC8/cPdPx3TrZD27ZMigAs4Y6ln3yF9K3wFaSj
wU4E7+2Xha7t+wGOO8x/D8Ak0XXbotBw/O+/PAjNuLHKCAHw+jkkf/dOUaoO53IJaICC8oXBzu3u
Nt4SFhVXmRhKT0YrRRX2RdIjYG11osK4LOPFG1CmT8gk4T3cucM4bnJlvCCzG+nO4yCJ1D0tMAKA
4EE1ClizRRBxPN2mRc9NWpNkftAYxaKULL9/NWff/Zc/9mR1UOFAfy3QB8+fyOtyij9ahEDu+zHO
LAX0Yg3lCgf1NGWDv19/GkQu1nj0U6X6bFz+b4ua+/shjDPXgL/GOJmrLnCmKUCd5tG0mtb9DTXB
+i738sfgKloiqn+K7mjo3SCufeQ/P8vNpVLP+YfkLGU7li0R3P79kLmszWCQk+FNSfUr1PpPJ/ef
kiMH+/snPfuDUfLDlK2EwdL69zhwAOox7qgcC3cniDZM3fzClDj3tUBvtV3XESZt8pP5m7gJEtfA
JKzVwSEeKmQ2oH+dkr42dOKDnYp/cUK0HZuoUdOw0Jo4x3f75fvk0JH1EaoesivUMo9/SmdY9daF
M9S5H+jrICeH7nb2hc4Hid05QJ01k8SwL/Pn73+cc6/ORf8tdFtYhjg9x1jzVA+2YiWrh7T90AtC
t4LcqA6t1jo3amroC1a5vDAjzj2Ya3IDZWljDT29f7akoapJisHjJPNZhwkWdTDHQaBfmBfnZp5r
SsChFr+Rc3pYqvsWhIhGtHXvvOvan2b+8/3LO7fduJwWXM7XDHO6TBDlWZqBQnFvld2LjtJqbM01
BJRbmA+r74c6+zt9GepktfA7VRcTMjMvGNvfSWnf6DR+CMocX13CCmV06Xx75phgf320kwmOpKar
6potYZzT34pzLvGqaMoJazG5YlKhXFQEyV+YF2d+L+4oLr8Wrhib1eLvrwrpdTwSO9N7Al89Gi9y
nC4cnw2Df+JkY2WlMEg8EEq3jNOd28/zjiskPxm8xA4bzMpYYoG7LT15k3pQweOFWjDuT+SVzQ7V
NzapTb68VDk8M3H4K1zTpiPi0Bc5ebtYAxwJbmfwjt1pcgBNvC3kHFXJv1in/hroZAnJ6zJvMF8Y
nlnfD9FH0lWLQlzq7Zz92SgaupwhDMqwJ8svKqiBBn/L50zoRqMWpugvfMhnFgyHW7IrqfJalnVa
6SWyIe9BXQ0eQhY/XydISFhxL8y+s4OwVrDjc7SjiPT37Jvz2KjmmA25geaDZZO+xA+t/PX9d3yu
Wu7Ax/ufUU5+ET0sCSduYiLllu6t/mN6Cz/gc/0MX9w3kBn5Or+HHDr/ixX3r1FPfqLZnSCYN9Re
cdjt9IIeZ4xpbLrQgbv0Bk+OZiOIKwqWqAbYb5budJNrN+bF2+G5sj9fhyOonf6z8J48Sx902Jb6
dvK63L2dWSUAecCqpgQ2BDcJeLMqIMsZ35T5GoTBvVBvBQHvFkg1EmWz/pWgyp0B4nMky+H7H9c4
9yV8/dNOXkCYFv5EXIn8pyKBnXSBPe5hfu/29nZ8at6qZfbMBrGs0YzFaBiPP/dG3oELm8sLk/nS
X3Jy6EpUPueaYUuvPdI0yc9BOqsFF5733O/95XGtkw7l7FR6RO98og1Pu8qSo74eXIHVtjfl+vtX
e2mok60B6xZcmowffVTzJkHAVhXxwdFX349y7m6OVogzJNU/VrLTGkDQ6hYtw2LyiNIBG1B310ex
J/Ea0HO2gbyNuxG3drT1zXt7uJ3taDf5b4N6J6mRpe8o1PwES3ihc3KmHvLXH3X8rb8cNqspJVpX
EKNBEu0yG2A695G8LdL+4Jbl3hqOqdXFRnGhuDCJzg6sTFr2x14FW/PfAwemDGzEdkj1xYx6tdZ2
jcCY7RoICyVp21H208RVMAOevDCz/jl3nu7T0qRja1rcGMxTvcCklxaQr3HySitbgeTfBdHeiSzC
/Y60Av8Ql7cGiJOApCM3cF8K/cPJr76fDGeOQGgV/vMnnHzMvt04s+sME2C562AAIaQlr3oDh2sG
hj1bHiisC5P83LFAOpyIJapyWnEn79vGNpr1xYi0cPZcG0hCf52n5roNTe/7Rzu7hlJbsLj9Weyo
p3eyttN5InIkPJdcyo3+I92Nq+BaUjedbq1Vf2WuOy/boVjbuqieLn1l8swhTNFkdE1KmNwDTlZw
J0rTwgzAyo3lLhblRxIgeEvzbhN2R7P1HbCbVWmbmwT4DZbzlHz61LUvHVvOvW1FAoAUuHrpBh6X
nC+fleXHGpoGOZKfQVRdNBCKo+tEWo3mOgv6C9/w2QmtpMnxVtcZzjpZkCGmtSmtBunlN1RVg2t0
RB4mQ45+a+UVXrnx/8Vk+jKgfbI4x4auACRINmONdmoDbkGCWU2DWx8S1PfT6dxm83Wok3mrAbQi
zBYqQ9u9yPZ3jrbt+wHOnpoU9QOTQ6aigHgyYzQMK4M5KUZY6ct5FS6r5Szgfaxok64I3t5HWKI2
5oUL+NkZ8mXUkxUgNIqiSzMpvSZtB2Qd0CgzNGV7isLReiK16MKK8/+YJP95zJNJ4joNlT9k+t7o
TetsHXpQFjoUl8txjeMfk8UqePn+zV54RHUyS2Q89w7FAYnQE3FtDcXBaqDRTdq0KJ1y+/1g5/YT
pUxpWK5hIBM+rgtfvjiJH1izGlad3Amf9YpsYFr8dDCqrW4Fm0S6eM1MWLfFw/fjnp8+XwY+2UGR
LxFnrRiYqPUdWOmlWia8XTjHu8ELt867trqkTjl3YPn6rCerS5AqoH09nKjCSFAe3qVYYwZzvvCR
n58xfBHHXfKfAtvfr9ScnYlCPlt0uPM30yH1Ik6YjWduwq1xnX7OF76I80/1n+GMv4fLYZvHbsea
6RZUeS3sbYAebPfCucM4t/WqL091MlEKXVW64TNMuxrW8017l67Ga6TPuHhX5IhskEns1Z3+MazG
Q7iNH+Jtdjt/YvDZDi/Gy6VayKWHPpk9eSinOevBDgYYQFWDaJxgrtx+/H6Snv0SvzzzyYRp7CDv
4xmbbI76LJbpZ2/HW5BeJERZ1fL7sc4u2F/GOv4tXz7EKcwyRft09GaA3zIDcJYSrfT9GJfe2smS
LWrCCqYwAJTWtwC+XrLydSK17ftBzomK6JL8Z0KeLNGVkXfA7/LRi35YV/kquk82gHFX4oexvTQN
zh+aTJp2jkP96L9qR3EcJeroKPJ807op7Pra0H5FhFPqRLo2ILDyUK2JNViSmwkeyF/k80PckDIS
3bZIQ+Qfg/KOY7ob3yx337+Gs7/nf/4ycbKKT1Y5TGXLgUpN5Sfq499tZl7Q1ZyTo7Ix/c/T//NL
fJkzSPUR1de86WO3HagOTL3FUXZCACpmxQW5Wiv/83/3WCerjasEHuGJxa3B7W/HGGDif1NZ+vpU
JyuNlkwOzhuGoDXpp9dBwMYuO+9/9xwnC8gk4PhNiGP/L2lXthtHriy/qIDal9dau1u7ZFm2XwqS
Zde+7/z6G9TgHpfYRPOMzwAzLwImm6xkMpmZEQH9lYcR0N4mETUkuYdt93GY4FEk0ArctGINNcgP
aIsZGmW0AR9zeR0iK0zYiHVE/MZI4QJq8q5BGIC0+sEcRe0cvhm0VTDAq+N1wEQOFQIRRdMPa9hJ
YLkuoHmrNvI9KbvBv7wehToQ+8rEJPJ/LDHRA1QbupzXGXR+o+Vr/x2asm+A3ile4qVB3Xi6oPqs
cGP8zh6T363OoAOMjUcAZmIC4icYBfagbHm9euALDKxIiipf8o33y8uk+3VhlTYTHdSUEI1sOLm6
1ti/Y6sEWXtV9VFrQvGlwiPbyyFc9Ddvgj9LZd+y/TiZWWYpazgB7VMP96Bwurwq0cezmeiwtqse
j2CUDY276hbiel51A46gsL9V3dabBKkr78sBDagZaOdgtpx9gKxyMUiWTBWh6/sEgMPKBnfdNAaV
JgjlvBzZUNEZRn8AGSlbhW5AZ50qUIYJE8wsS86hNn8AOhTXT1V+W7Q2wuBPwT7Sz8+6x94ic6pt
uUc+ANqIUIVywAqAqNJj2r37toFju4HsvLUOXm33YTYJkklutW1vmTnouU2qajGwVil+VdL7Wrb8
Rb3S5uMq32o1QKPrHfh+QWCnuEQuweEFDkzySy5uswYMSpjudhbRfcD/TRhSwXCOomAamnnL1p08
FbmKqg+wU5EDzGNXbic9AR9EjwwQusqA28qguAf9zHhbIQue1RdjBqW0fl8mcQSZw6OSQx8gm+xn
wYfixUWTDryD2srUrTPXQFyMMdyPrE0KZx/QwylKTjJEe1wCPjewS/rQzwtKzwz+R8OMhxTJnOsj
hDhD62kJutvlZuhc+3tykx3Vb3rYe8CeLaCPFnQTuLndfr2Me4BzBGh4YB5DCdJfEIkBPIQCg7Ug
67PnhZRHUDAcQVp93MbmSZuhcHd53bysam+fuR2AnJVngK8wsL5KE3Bz/beujgVX6kdqxp4+Cw0h
B61wyN2wDckWMzNj7WRA+BD7RZqMF12C/Pqoza9DEYORWDt0jfECMsbD6phfLy+QF9R2ttm0MZNs
EywwlJt5jdHYvQXtO4S37iVR5szbyL0d5kwtqU42qSrQIFxNcItA/whiMpeXIjLBXAYGKOSIvQJv
B7bLwImhROzYqGH8b0aYZDHHWKKu6BjIGOoBnMShIT1dNsBtT1sYbsZQBML/+VipBHX3grZSwc9i
uih2gTMTBVorxIlzQDp6pT8BneGDXCuMQ4KsAQxcYfNy+Vfw4oxFh0tlwG01DFp/fh0SsiQgeyi0
sEvW2TW07Ecrm6B1WLO3y4a4+ZCFO05RLUNBXZQ54UNhNYVsYbn2j/LLdLs9z2/xe/pi3Uy+FLUn
/Sp76t4AVb9slrM+B3VY8J9isgtjtEwWpqyjpYwl+Brxq27W+StA3qts//v8Z29EY5IuB4oswLlD
faDU0+tRn45gEBTFDurUTOz4ZIP5UGVtpiU4x9CxDlAuBH1JZB/B+errM8B2eJGJCvecQ4a0xKR9
A1l2TJNu7O4JmIIgQttm9CfQdwLADghwW5Of/+LjwOkw/qHjlmN7TlUmaWqZ6Jh87L9VbeLGlNuu
FyTi3IXsjNCN3S0kARVHO20zBlI1yMVCHW0VjhCKTDCxorZASNJsyxIWVeZDquRh6EFGf3mveBUJ
qDD+2Sz6I3br0McMs//ptITVb+1n8bheJ1dFMB6yY3LMXzow8HurR4I5GhcINglHienpPHO/nXXG
HSDsiRlYar1YmiAFr268fWtj56aJa3eZRaeWc1l9WiuThIwmcOxS0mkYIwSnxwZRrn7xhyQHHlvU
buB/O/CFyBqKqgqb7I8xCM0NzMaHzfa6Wl+KWhF8OP5a/hhgMos20yZNb1DnBz/2tTxpbi+DmCZJ
nqfk7bKLcJ4TDvqJVBPekjEcyXyjbq0HMED0qHmDsjdJ+t/A+d33UwcqQii/jJt1RQoMoCoihBR3
C3d2ma+lgcgw7hXcIc6kRxBXcsFXLkjPeLcH1oZxIGD5MOTHthNqkHoBlITPNAQASd9hevYOeGNv
Cm23uNcC/Urya2FPiG4Y6/R4GdDJE92Eci6zoYhOGHHP8WbJ5msr1kGzCELSeggvfzbeM8TZm2H2
j2DsE18tRXa9FuqLTRJwTlsgpzLNGGrF7Wr/VrdYBhegPITtBvFDT5pAtjwaeLkMTmr+snQwnMuS
RpmkigEssR0oRnqZPMurLOqv8D72/scy13iygvMxcxI9lMFqiKfACC4qSFJc3hJetAFgEqAhTKrK
Z6+fNXeGOVM6PQQZW/511UFVDrGp0i+yAgUMyrBpqhDyumyUV2Rw9lbZ7zCMQ2oRsLGCOBaMfiCn
8GPfeYVQuNt1fhaKrlhemfWTQWYviWZDqmCGQfRYfhLg67IfRVQfQPv8FQ8fCGK6ouyc10P6ZJKJ
Rinm+JfKXFZ0xwCKvW+fUswATP4aQADjR3In6oyJPiSTfmGsY+icBPWG1rZGTxl7KLaCS+ltbZPy
DlgCZDGzrAs+JPfY/vEe9qkjZyrp5w3bmmaP2/AKnuorMopyPv7HcwDPwjQ9fdExH8/YwKUHUheM
FIAkh0rzlV6uzm/lHEOQICsfoEcaEgU0S+bcPpEYKdvWkCOaJAD+JPNvbRU9L3knUwXAV9FQzNCU
s6mDttf72Bz0cLHax1npXkAGKGgM8D4nHneAw+DFogM49TkH2aCP00Cxdgu3WMcQTvtlXuMgHp1T
nC+PRrWJxjTpiWMD8N4e461tXmZb12AaCmy0XjkdDUD+OudZ1V8FR59TFwPDx5+FMX4q6+PY1gbE
KJ2mgtJt/9ppm1fK8XU99ccVQAPJ+alvx3LRDpct8z7aH8OYF/m8o2tibpYMSHxoWt+WNPesWXQE
RRaYhwPKnOnoJLBQrOPdqKyYh6xFyanIhvp5FbixMmLJOOaKLPlmIQd2S/zLG8WNzrgNkNsA0K+Y
LIgWr7gFQF3YGAKQA3uQZWu8LCqOJNAPE7Ts3y/b4y5pZ47+fZdup/UKoRNwKoagU4Lmu+7Jq2jX
hEti8otVTnJFp0vSo+wwdKFyGA+QRgtHAKow7yacUxCtibngCmlZbcmw19AG4Uq5fgWJjuDi5h5Y
jHzoBr4QkEZMgCgnlOeIJaETAEYUPL1O+pb6HcZ1iKi/wgtFGHc3MFRm2zLw25+/jzND08ZM4dYE
5doCJXPIbJjdr66r3aFpBK9vkTHGGTQpyWuNnlLdhu545hzB/+k6XQVWnq9QUxRsIjfZ3a+N8Qsw
/86QIIBfLKd5goiVVx3AKohrBeMILgHzIhTHj8Aq3DRgcxQY5/kIKpOoB+HVYxnsLdIYW5apMuZ8
1xxSUqApN1FeuHy0uFcnqgUyeixAVuGfz99OneuytgkGPkcf0hlQNT4YYLa0AwyegpkyRI5gQTf7
JKp1cZeG8Va881QTHsq4TFF3RSI3G/ht06PZPCugsr68MHodsdeVTflUKFBdPesndOuoqLGB1nxX
NE7j61bRX3UQD/qVxjWYIoxN8TMJKvcpkMkC0+drA9wfsH9UbAycCrbOVep6ZzWDo4WQm12hbWQ8
Q4752+Xlnb8vP9lgy1xDBdJi9M1oB3U8DtF4WEI9VA8iAgpOWIQdHVEEID8gM9lnV6aYiZGYWIsc
kVANyjD20zca6NVD7FlfLi+KkxF/tsYERXkdN32VYa2FDCN0ArGyNNTfR/QVfTWsQjAQa98v2zyP
kp9NMv6/kmHB7UL00In1W8hTTAGgi9cKKSH3W6uiBXJdY7edTBI1t6CVV8oYXgnoKbj3vSrI7z5I
EyD2BlYPr/fE5UPOGccacUsrmKlEOGEf7Gapj7W24P4EK3N7nKL50AZS7TtyAFJQNN1lF3grcIxf
3lmui+6s0r3Y3dqGtfRtvMo6uF0HYLxaKtNX+5PWfldK46FVMw3ayOV1ZUiCs0E38fPR/7xcJmT3
ibFUA8nA2262JsjCtCMK69BxMaBEAAQ5VE3HEAInmeCpw/fe3YIZ7zUTTbf0Cduc9lAL8eSAzjqC
5HsK5SQCF/N/Qc3CqUR+XivjvnglKwYQVHqI8SgVgqr+hAzpZHp5CGHVySOPm/bRp7T/nhzm8w9g
PBpVGbDzo74BlVRyGjvnd2KBYA0dm4d5rKLLHsVp2n02xjwNEkdNZS0z9FCqCMIDbZoXUHWtJYht
Q23jZA4tbuS0PUEQ9qUfJdEb6Pw1+8k+O9ExLHoL8hGVIH9/nmUoWUKRhhCB+3JSDlhB1RAVFxS6
zubdaguseCkmy0JoOmHAwjpkP3QkVD5G2k7Z+3KcbzbX+h4PgmuL779/7LJvdUtLE1MeYFe7A7ng
UTtUXnIzn5prBI4ov1GOl78mNxbuzDGPIahD2PXUzlvYNKo/b8cJJ/ayBW5s31lQP0egVimVGRKi
JCwr6X6zoEQwIEuLe5zJetF+XjbG9Y2dMSajSceukx3FAGyl7z2ptsEMjoRNErGG8m/knR0mrKKb
kUPnfEJCiqqR7qUeuXIC3Z1RNWojW9CwES2KCaUSsMZ6NsMlUrCjmYbuxhJGuCVVFDpFvsCETq1c
E9lIkIVCJNeEBtFhvssC6XG7l5/Kr9WX5Wl700RTMCLvYELnkI2aA72nDdMV4IYlGeSGXPNX/RTf
WxgJA2s1kQIVE5aYrxQtl7utqHBYSOsdTWEB7BCfmqouNtew6t0BA2m6Nz0DVCHngYNMp/sCxdcg
tlzolV/2UW5ooXNUlK9BPocMx0UPVbxJpg/3D85ISJs5fdSbN/0LwA4e5BjeoQO1tq9QThDY5q0Z
6ANk8uiIoI3JbHdn6KOsE1wUDYiqO4g+EfLdnkQsJdxcR9UxvGipinaOJs7yrl80pcaZP9YV8AYA
4jSrm/poqEeo6s8+quRiWiru4sBJgdEBWiNnEfSo8kMOLpW2cDZ+DtVPQ0eLAJRsl78ez2HxnPiP
ESacTSDxw+ibo4dQE3iV2xG6d5PTgoVZgYKLaYiuIY2TRu3N0b/v8rdlNECrXGsGAg0J1+va756t
2+2+/I0LAqEmFdbDRetjIpu11quW1wV4RR+qVwM6rqfSp6SiBDSjLsrwHvRT/ST9qycAOBkNCzMJ
QMadncYkbTolxr6ORvw9l8dnqM0mD8PmX/58HHSFiZfoHzvM+tRZUaougbJ4fmyzwfaNJZ1DKKs+
jaCXXmKfZPKhburXNp6iD6zVLycACYmzArYsSWG8QDwKiDL1Kd7kGSqPVQOaFSiND9uT6qaBjUxT
4HG8sLz/xUz4B6K7h/YmAS8WdGaiBVOlhdLJ4eV94eYdaBHoFE9AWwVMVieBoHdWq5xSK2oh9AZe
WsDzAiioH/qoe6l/2X8RiTTwO6lIx5Fdse9zksarlmLELUw7ElZWD0R4HUIAUbB5nDk6U0b9X0ZE
UAD4ZCNeOqxaa9sYCpdPEOz1spONLqkVQXHmSvhO5x3WvS0mDe8XJ0tUMpOwb22IUbxmQAnkFZAf
r3l324yW75BX+7rz5TmaV0GkoJGbfW/tbTPfb4akm21ApDQ02gdQSI/1KVsPpDxkhmC2h5v7/LGE
ws7nkDSTdsLwjWwiJK0fWAjosUBB1jVO5iG5E5U1eUFdU3BBUxobfEomAGrDaMVLDPFnA5MPBaV9
qW5I/nbZ+3lHbG+ECQqzpc+lVQxy2LW/BuDdJSHNGC+sAhEHHg8TvEln1IVDYWZpb9PJZlCUJo1X
tQ9K+9hnluBYce0YCqXxwLD2GTfTljkIYvCbUGvymyotn8GwhrweAylAuQeXd43Tpwfxyc4Y/TG7
y2kqnd6cbRgzniZQgIPOGO/twWvvjLfGS56T6wGEt6CevoeG7nIlnMzlfTXg80GuBxwzqphMMlPN
U+dA85XC//DqxKk+5KF5D3EdyMEdx1trhXSKK8ITcLO3vVXmkOeOQ8A8BKsdikfJofabrzRgFg+A
q+YQtfPax3VFvio6CPQAswd8b5c54HI5YDSSPkjluj3WIEwD0e+hABmk3kGqwcL8kYkpSVX0jXlx
5YNuBHgUDbx/zAOxsrdGq+oEjcCijEN1SOKHeFMqaCDZ9WOTQiF1gNwIdKsw6LXMb8pSXcNnfk7p
QDwybdAqrg2gOsZCimwCzR6MLTuC3yj6iUxK1ihON1ojeiyt+ktV+geoJEJCIqgk8KLb47+etQVn
NMrZtLGM3WDvrdlMh2ruU9xZ6uqlFlj2l+Rv7iwQK9oKbSvDDOvYRIMwDskNwOUh7+wph9gHWj4A
2PMkqg9yo/neFuPOeqs5IP7Bq3/x1N5VAwUFhzbAwdU8CscRNV85aGQsbLc2xo0VY4AanQR7dGxT
8Y+5v0gfxTENxMledgeBNEFw5x2cnUW2XmRSSYF+cIAcmMsA9q+gWGi4UCsLG7N+hvBvByR2r0Jn
dhZh33iX1940c3icTasqKEejGCkr10uXQ3/tBgyjL5fjMG+BYAaA7AfooRD1GStQBt/yniBlBxMx
BHTId9Lpxz5/h/qjK89rMJvGjfoXVJRgo0ZPR1Ux9wAmL8ZqVmRzXoJhIpSt1s3Bo+woguGKjwlo
JuRhcgMjJehmgqaCzUkrqSmXWelJODquoXrzz+73FpheGa5v6ru0uuXik98YC7v6L8r11O8v2HbY
LGeIFw0aonh0/bRTSFpdQY7XBQDksfsxH5LrnBxUFTjYAykOoLDASRkEjLyc200BXSzG+5CUn89h
4pSoXQNev7Ds7aO8jejQHS77DWfgHqyHcBkM8mHk+GwC3YQkNuZ0zf7jcTl9BTPHrX5Sg/rJjIwQ
eoe+7a8na0NFon5c7tofmTgccFapIvMCFyIGh87LrEBsSnbW4SfU1/bJuYJwmkdZLQgaIk2YB+IA
xDmSeF2CfdGgACfVYOKPnNmtviBxCYn61SxuzSL3tlZwIHmPKUAIQNROH1SgSmWMxBDuTPEU6dGw
W0PKHR37+lE9rh4wjmESKoIqGm9N9OEG8hwTymcqc1/U4FaBDCPWNPXKAbwnCN9SUABye9lfuMvS
0YK0KN8dOHiYXHwbu61TViwLYmK9DzHWK2iM3NVfFQ9K3k/1jeiNyLucwEeFsw9UCLiB2BgDOaui
XhxMIY0+Hjbh9pziIqRN1ulJEhcEOc83WnrA/tlgBTrjaoWyeTIQPLY/QN7IpgZXO8wHCjAzfkN4
N/P/bn0qZChoTxCQAubDbTWUCg3sKjaUJAC6EGgZDH42BsMRykrC+UrO4wDqUHiFaMhfAP9gzM21
QmYMO2E7h2O6HBsCMdjfYyYIK7wnNwpk0FQHTAITDex9VI2FtdUt9hFC8f2RMrkALZe5azB625Vo
ZpTj+0BRop9q21D0OCMyaspW3bIYdPMr+tJ9Fs3y5oLYVfCsojvD3AYGXrq0b4uVnc1aDW0M3dAc
E5TOiNFU5ZFkX8rtCP1kL10rgS3eC+OTMeY16jQJ1CfTD69IDlIMHfJgTQP1A+EyhT04oZRjDeJO
sPC4UGkXHHLehu6XSv++e9RlGDA20wZfDyrdr7ESaSHa4+Foh2uKYw59VOg5957jE+GUD+f8Yd0o
/aF4C/QVi35Zkxqk2RU2WT6l3z+IaoImohGmOaaV2wq1hbgrpXNZugY01FkDAEo7SV1A5Dkcxjcj
uVbM1kvTd8F20sfHmecYBpakYSgLLAWft7MsbSh3OFhUD1XOI4ivUnfGnIj9c/PVg/NdlF/z1/TH
HP05u6+H0uYyEILjoKaru0JDaFiAi5VEHCq8NB7xA60EZA309c0sa6jjNIWi+YeX3MbPow9VxTBH
ygDA0uIDpBehFhoI9pLrIDujzOLAr51lmwKj2hM6GI8Qtg70++R6DpSgexJ3iDjU8KAj2Nmjv2e3
mQtp1Bq3D76dD4kSXELm7zmk8zBNgz31bD8+QEUaUEUoGvrq6NL5dEEw4KShn34CEwvWagKXNMT9
Qr1sj2SZfpBxvO1L8OUWpvK9s0sPULIXwT7T3PbMZ3frZkKAUi6LudG5sPK6RwfavIcug7dgwE74
RTnpH1gOKRW8BVD3mRBMYoL3qqpUxFXFXRwfwLoV/GYKRLV9XfWMPvzvXqG8UwJJBmwN/gtpGCY/
c6AgXPT0hjKVxM+y37mGHLh/uryNKsddTVAZ4l4CZp2ySH52H+S1w2DX2MbF28DKA6IYSLp/taPh
tjiZPkCsBxlNHPs9gwc3784GxWgXb+57YU+HE4NA1K6g3adQek/2HYX3r6wNNXZ5HAJUrEKaReHt
JL83R9XfriB7e3nlvMIgZVekRRIMF55Fcsle9Sn+MOhrP/ujiWQer6Y+kKL6Socv0REroJOKoBZ2
OHm9x0+2mSBhm3lOMLH5TxanlnjPJKfZBRRI24LFN0ASYM3BX2Qhn4xSV9hFitbQa5k4NBwmQHth
/kXvo9n5i7sE3WpKCYrS0HmPpuxqW5VjWKGNY5T8SsjugU3nY3rsgODTvQm+I89xaJ+a9scBz2c9
OAMHugVpDOrBdMwBWtRLQAflVEraWAQiR+VEAxNWaAdKB2iDFRYYqsJ0slzDpyv6zbMgK2ASIkpw
OKkcjiKI1pGY4tJnG40tsbMYKj+YODCek+oVQ9uuphF3NeQgy0Q1apExJny3eIDWqkRvEOtYS8TN
yH2Jp1Njpcjc+ujy5+Ju325lTNjuawVC9inmCsxxhITz10T6ctkA7wH4ae+Ygv8MmfcGPOH/+EN5
r/mDDhqs8mrB0KTWuZIv8kDRkuj+7s+ValRxWcABJ7vyOiDQ+kwwyc65Cj4tiV7AOwur3ZkrJCLQ
XdW/jtO9DR1TJ5kEAZGXSXyywlw4SR7jx9N7zkANyWhcepbS7hQjUHj0VTu6VgvdvASTEgHGzHtP
zoSqXaKvxzJWp9qsqJOEpZZHCIbJN7lfAS86luBUKIP2WaxZx/96tuUgyQY3PnvvDKPdJ4MEhwRP
I+hlR8/QXi57JOdFi339jwW2Sgd4aJYXCyws7btTP6TLTzO+I4voScZdiAqoLbBkqLGy7/S8Huba
JDCjZfbRIemxSomo2MmLtYAYKGB5lXGIWZxBpvXVNjvWFBbGjIHK9RqqRFGOxudQXhtZFkxNdoSO
+wPRT1YifbXaUhA+uCfhzw9gOXOJnqPTtiYktDoHctwY19fmh37Jn//ik+3MMFlRnOvKIg0wQyaU
GkdyaKX0Pl5JlKsifRfuZ9uZYlIBBVT5RjM7U0gAqZzk6xyk2ZcXwytRo+T2n6/GTnV3eCxPsQUT
amU/ZcN8yPXlpMnzEfX4qMZ0NWArHtnM58pp3cZsgobctZC414EMjzH5EE+Kj18nCGr8hSMjkdEa
RbWHCZt9M+R27GQE8BwpD7o4lqM6J5KgQs09fChc0XIZ5nbY7EB3zFqvS4sy4P8YpsOQZH7sOJCd
tgQ9N25Oh1L3fywxH7IiWWvkHSwZro5i/LfUK/3Gg4uOQW26ZpiecIuLstiP0QLmGUSlUgza50My
y9YjBsdw4qSrZkz/OEFeXuuJc+xqqMR3L3FZH6qlepq16aRqiyvVudfrd3GJfqBu+FVuXS3qdoxn
w23Tw7LdFcXzsrwj7Qnr/lcuA0chj4HWmB6GlbwO3F9xP3pDbrqKYroQ5gwVR/Iv+yrnfH9aDrOJ
Raw3ldG2Mv7Xm+R1RBmPKgAygb30s+BYcPwP6i6qQ4WVDCR0zHXXzsnmpHSIuV6+kbVypfjx369F
B4+yjokQNKZZ7hwy95jwoplwaWUTBFm/jkn2aGaqCJnFcXEIXf2xw2YHmNlQtxbPb6h7kJdKtZ9T
A2y7fUyuTFvU8eG5uYVxcwVkzTZGo9hVWejb1eo4jsjvV4yjlr6d34JoMn6KMcdwonoZ8ubnotPF
WyMggzCKqjCK0UxA1qF4tzgWOtpFohbQ9GqGEwKn5jWpXqHaOKThv/924KuAog1mQ1FOpX66y7i2
pHLMoq9kTN0VibvUwwOGA27LVITO4rW3KJoOPUgFIwdnRVtLWfSkUrCdo2+5IG11i1OZuusbuKS6
5QFIPuBtIhIk3hiNz93o1pCizKNmdNV/TwcMTY3dL6HnZbfk2N4cWZKgQ1tnz0X7Otl3m3BqgHe8
P0rgYIdApsLmD7azxoWd1HI4GXCS5HtZYUQkebr87TjlKBTaUWf/xwibIxSz0wxThRiilqhLb4qn
kSciTZ4FJbgphhZk9xdBa2+Qcc6qKiYU/CD52ueoAYOq8R7t9IOSZ4IZe17E2tthgmNTJYNTFcqI
3XPeQOf/3mSGYCk8E6BGQKMetS7aFvzsBAptCpKlx5AZmGFKu7hfJOBXL38fGljZK2tvg4lXVVor
m73CRtxLt33sBEbfgMxRuzHl8kkz6uNsrIdJETHw8jBBwCbSOhfuS2AVmTOtVOaW5+UI0ehNcqHw
5S7qcNiSX9L8Gk92MKQ/LKn0LVHo4vg8YMFA1KHGBIgo+8BIJsdODdNSwtVYiUsq7SaX1C9TUdqC
feXESBQKobqkITdHdZ2p73SDbGarDHncXpnw2M3mNxLHiltN/Sku5Z+XPyJvVWgaY9jLNkDPzOZV
S+/oy5iaSoiThqZBXZw2aR7dSl4Ep/ncEBICtFehx4X8xmJDRmuMKIIWQHLlQG9r+qEpZTfXBFki
zwhkohGCUUM6V1SetFSRwbGKebnu6zoUXrMqbqaKEvFzx0eDZWeFcfx6U8BTb2K+ssNMA0Z5nMxN
uuU+NRcQIoJK0kgw1bkhsLd9F1z+XGePe8DDMNaJLwb+Q0gFfQhj7aL72ps1RgCGESIOTbDKil8b
r4tmePGy3JZb+pjpajAMWpQ7t7NZuYliuA0m62cITWposimQ0I7TyCpUrwLlc1P1gh941qz55wfi
ES5D7QXFQ/qJdj/QSMmcrPWIH5iniUt0x9OS0rVHcp2l5B6Qqe91OWD29UHWMyD2vhPzt92/xU5+
l8h6LzhK3F8D8T+L+jbOLQvTMGJNru1VGSOzzwBsv3XGxK2sDuy7P6HrDZUWjH8gnU6akLTNT0lK
3GLMruLsdZRawc6wXkM3Zv9TmKivWEspNSZ+CjHnoM4ql95lHd4y3XpvoRoPum/XzL5c9hf2DmWN
MrHETvNFzjapjeSmXla/yVTD15wmjmJbryGHm2D4eLKJeprGgQje+GeBmjVOL6mdK5ilFcfgFBuj
Kp5PGUS7ND1xVYysWuN13mUHuQGrwroF9vByedVCy4wTFqbW145BxigG6LfunoncudpkRKrk3I7d
6DWdFYFKyx/zr5cts7H7Y8lURYsKD4FigUkhzNFo826mS24GBQmn0Zmn0bIUD6n97KWbYQkSXP5S
dxYZtwIjQNVuWtpFRFmjUnnMrW/NdjJJigZX7ibafdYObgXN6MsL5Z+snV3Ws3QH4G60naLtYQqM
b1BvTyGvLuUexnUNtF30DOm2mxWeqI9Hv90+7aBbDK/B7BEwFtZZ4V6KzTGue6WNlK3MXaK0BKEs
fpgSVYS8ZJMo1hL92Dv/nYY2tXtVayMHhPjo37uT/H55F0VrYdI02XCmLR5gQSZ3tvNbj28k6I9f
tsH9UvsNY66rciw36GzASAvkIeSONB/4OOmti5wA80YnGV9u88Wq17yjgKsKCCgZIwlndcx5WacV
aLI2KpL812QVx0nKfaKXt0siEl/lfigcOsyOg54IylWfP1RbtMlkSjA1SbNrJ6+z44g2kR4j1uv+
6VJDzQ3oFsYEejizDvxBG5XX7VHHrAjghTfayQB7Q+Kn0eVPxtu6vTHmi7XVaiUjeBMiSJlBlqpw
1eSntDzrrWi0gnc97A0xtZNe0yG6VekIV0BKZsntoCdevelesk2Hpqs8qRkEt+BZ3YEeqp1JtjHQ
9pQBb8Ha0mvnTvW0azCy2K78HSRSD/Nj/6t8Fk2+8Q4ZCitg/gYVMXp+TEzW2z6euyTvolbRg3T9
pUmLr7YiLQ2eD+6tUAfaBYsBIuhJ1WErB23VrtNOcu6yRdO8v/CM3VqYqLtVqYlMBmsxCuuhacpD
I+NxX3XV90lTBFeLaN/oincrymRbMsEX2EVa3noZRs8kIJZbpEiXl0RPztnJMqgsICAI+JfxQavS
MBulw0y/gFxhogw6Vd8G7WQfxxTzl70o6HKd/o9Btq6gFUOSWlnRRYozRdvwY5uOWg7M0vy0Yayv
+7eV6w+HB3EaKl5UzYh9zkG9ro+TAetbx29lbHlpcYJyuZtMvy/vI8cBKZsTpssw/oHyAuMahlxr
45aVXZS33601cYGDFHwpkQXGIbYi7ROSUgs5LgxSBET69b+tgbrkzuVkoo1ltsKCmiaHHOpNhUa+
XzbB8WoL8+e4K+ByYIBnokGTm2Mfrz1uPwnIOOCbN80zlU2wVXwroMqzwAUJDB7j1P00WE6jWWM0
KybqVtf9YnmFdXN5KbxYirX8xwrrycpmZRZxYKXtNk+ykecZlWdkwTi+Kuars23Qrz0ayo9ivJ2M
3/ZqoM32fPk3cA4TJqooXgIwdUCVmC9WFFmZkSnGQlEyK6HlXRkyXlggsTeMMG9LFGgSQVyie8cE
DJg0AdbA90MJm0FLaIskSdsIPTypudGWW2m413MVL93ETVJAUVR3XESoL67ngw4LGCy0S8+ekfmg
krq3pDEyxpWK+hg6eeqWXsR0d9Y1R6zA0uirGd0GVO2YE9Y2c9lIUz5HKRBKgEScuoc0zDxIl6K5
84805b+dJmJNMh9Qr/q11rpyjrLZRr/Ifmpl6aCX+eGyn/A+Gq5e7SNjR7+GORBq1mzVDBBlpNl4
lk2ofR1n3Mmr26dASW1DbfryVGqnIi60q2ZpEhEvLeeaobCT//8BH++oXWhRis1ozXrsoqHVXIB8
PWUZ3FzNvFi+n+Gvl5fLO/97a0yUqexBXRQZ1uo6jpJsCTMni8C3LwBj8E7f3oz6OV4acwMgfY/T
5zQ3fTd7rT2jBDUe+kkLswH4WOn75XVxMlMIdoPlDnMDGFBnz16HSd9/vCUun5rH2RhxzUCgwBQc
cd6r9pMdZv+KzJp6vaSal3b2YheG3xsKCGCfEmjf6g3Gb+s4bCFnUajq++UVcs/gfonMnk4j5jih
Jwouf2j/ZI7XhvG9CjGQ2JVKl47+inq/vOAC2XHIXdHx2rOeGBg9ctshRhdJ2hg4068EUgmX18T1
xp0FZklJUfVOMVl4q2sUOA0sfS1569wJni1nEBoaS/YrYVIQk5j1BmZ83K0pHT0Kh6i4QU8RtZbA
fJF8EVnF2ejnhz0KKbOReSO/Ym6C1FiMPDUKxK6vZrQFqHxG5v0AKqvRnd2t9Kovo9cCxO/i7Z5D
oEFwGLjbihEdG2OuHAUN2Z4tKdax3A2cz2D5vbFJGXRmIppI4J5yaMPLdGoZ0AHmVihBmtd2QAJH
Ug0yh2x5JY0+uu1S/irNLJATKNwpxs9UG65XNbttgWBxHanIwEc/BGaVATA9fNOXNtry+psyWMFl
5+JG9t2vo7u0C6yAJKttJeEjdHbrlXhX5embYoWb9RhjYm8epmDoRFyf/J3/syM0TO1stuBMIIgP
2I28f4CO25Wx6l86A+KVl9cmskMvlZ2dLpd18CjSta3m5i5bjIITau/D8m9bgh+eDI4vICQpSwmb
LwIcXNeGY+J6TCM9eW8ALPqLlfwxwKaKsaIklZTAV9P1Kh9JtNF+qqSIMlIaSdjcDK+c/1+HxcRt
ZUHGPdaINO3PsXGb2zrMdFd/yt4x1YDWt3W8vCrupb4zxwS2OE8zjOxhVeDZdrP8Pe5KfwMDQC77
tv142dbZ+NU/3whJmQxUFkcFwzEbazNppmQiSA/kSwVmNnfT29Ds1YORNF9Anno7yBZx0f/4Zaat
6WeEhNBuedC3OOh1I1CL2h9K0eQv91a2/vwyJkCAbn8xkwm/zJJ7twWj2jCB1TS1jlvx5fImcA+E
BUwr7UKdA4WXODGzvIWf4oEWtEXhYfLCA4bL/9/M0Ii4O3dkcEixpDDTzQqmR+ul/D/SvmvJTmXZ
9ouIwBTuFTdte68XQu2ogsKbAr7+DPrevTSbZk/O0lEo9NKhTsplZWWOHAMyf/y9q/Lf5w0tzZyN
XDIQo+gtQqPid0NKBFknxUIuIBHlc8j4xrDYJu0GPNjo2//N1MxnKYKHo23gbVuJ0uuU33l4ZXcg
DLTXqFLWxjRzWmGe6ZBahSG5+NCHyEErpmc2UHTU+UpQv2ZptkwViVHfg6r8prYHL0yljdxlGwtt
gm33fn7yph089yun6zRdQicbwhKqxlULY7IqaQo4656gWAZE7l+4yRM7c5ZlbHo9ZRpG1JCPGDRc
w1i6hb6WxVsZjTbzkkVkh9CvmEaDSCUdr9M1po2FhQGyyzCgRiRroDOaLYxADGYVDNGCFQM6Ez6k
0J8FcdgeOdJ/f1K/WZotjGpwK8tJOd3EgJIXT6G9k8hafn+phHFqZb4sSarbugQt0k0OtjDqZDs8
bZypA3As7wof2qAVYOxxhLfcSuS8sFIwDDYaedKj/aGQLPTWJl0kIcSDjG+mJIGwqpUZXDMxW6t2
ahIhIiw3pP8NIlvZWHFxCy772xBmK0QECFJagt+PYoILKltQMQo/HF7PH9Cl2B83LaAxX1SMCIi/
n9AuwkYwNGwEilU5alvLAwXJ6Bpvip8G3LXvz9ubft3MIXwzNxuVmbK0NtS62/AUmDrNeBo5eYRC
/XUEtgx9CH8LU1oLAKbny0+bOFPgc0C/+Rx41MeqjfbaqNqgs+1WOQJask/d/gYzuiPH7EJZedwv
LhwEcv9jbnZhkDyEPmSJvSfixDPMGmENNKbqNcTGNFM/R6WhE2DKvuMNOlu4no5JFmImy0ZP0Cmk
pE4+hpt6CK+1LrpGrcZLrGRL09Q/v4RL6Uus4R/LswE2Q5ozq8GWqX0gP8wAt/AD4CKDO7qVk/ky
COcBGjhvdHlS/9icXY6KNGS1pTZ43UNxGK1bTmlqjrIWzi/Fit+GNjsNmS6AiS8wqfGObSFEP8qO
bjqicJpPujW2BaSzAWB3u8y1oa/3dH6Mi97/ZF5nZ0NLio5FEsZYhKMHXiA3ttONJMqnRDXWOKTP
zyekRb/vniZvqC2G6Rxqn5N4b5NclMa44oV/oGsRemM6kRREcRdqAF85m5Prn5oRcICgy9g0XnUM
H80n5TDRVFmb+GXc2r7hWI44Nq580L1ypyAPTp21p8ZSXujbN0x+/OQb9JBDQLvHN5BNein/rt3c
xRP3LrstAxkCeGsIzuWJ/TPk6ecn5nqba1ZaZ+0mZNWGttmkhP1qF/bfObU/dmaHsOyk2jDQ+r0h
iQM9EM96ZGCud/lnvkOHGKTB/bV67LLD+WNxdgRbRaqkTIFFZqZ7LX+2lczRx/cuGxwtI15WfJZr
Qk//5Xb6Y3N2Hkeuay2KwJjJ3DHviok/4KracguCJ+r/QlxuefFAygNSNZ0QYzZEY8wyKYmrbpNK
hWsA+dNloOMXN+fP+ZqV2aCqqIU2WgMrCchVNGSykxcs5IrD/C/7/s9YZt6kg/JjooTw0uYdRRdm
cRepgXEkb9G7daB+/CCvhZRrFue5ipgYtdHRotvoitP60rO+LV0wLWafqC7dV/tis9pruhiDoUr3
/9drnrZAFkGMwxS8iH35OEI0womhcIll8wvbndhxotXk5ZpJ9fv55n2YckVDiM6kJyVrXHQqrK3c
yv6YV57jgaLqkmF/ZMBI+/WleMi6ICkC2+/3YGq77BMvKf32aVwJXP7LaQOmCMqdSGbNQcWsLWy1
GRFyjm+y5UZbBVRDVQREvdfumovw8u8ipT/2ZnOJUktYqD3sNfbDSK764VdKX86fteXl+mNiig1P
3HEzRgXy0AjGWPIho0VGiSL/vIXlRw7I0f4za7MLpmWJXfJxSnoMTv5bfYTI2gU/GHcZiD+y22xf
bfhmTYBnOVT4Y3PaQifDskD+M6CnBSvVZ/GOEHn0MjNMPRLSxokGpv9FghC36B+Ds+uGxokKQmks
Ve63IGWEbolHA3Gd7qC5GWgrG3H5APwxNnPDrMlV2ZBsvLMTek+HbD/oyU6MZCVBvwTKBkmCBvYC
SO2gQDx7zwulaHS0U6FaBYqUi+hSdZMtMHYyyCZNp/GT0OlcE85E8eM9axD5Rd7ae2j5zJ18w+wM
dCPVm2iACxsoTly9KdCWP8I4CAODxONuu1a2WpzcE4OzE8EVObW0rxyDHe3L2vZV1jpaxP4lpP8r
9DsxMzsVY2rUGo8HzK3+GbI3bj8r2t35k7cYkJyYmB2CQqsgQyUhhh37p7YPlHZfmnQbyY+FvOHd
K3QqgvMGF53JF0sKUdSf3Tl6WCRqRBCNZGWMVOCLXK54q2lj/3jTnRiYRQbSCB0kzYIBua48UmyH
4VcdfhiC+3K2Oz+WNVPT5J56ECUzCz2HKT7c1Sl3ZHEjtQ8Vf1eSNTaNlWn7OoYnppJ26DXOYCrs
byqSuqL9C5DARIQL+pqvhZm3J+KhnY2pnbcbrcF1HKfCqzTLcnqiX/GBbAVfq8wuv4HBDfQlGquQ
L362kzENkcQzpcZbLS2M50RUt7qaD26SV/uh1G6HJjkC8hWMosfdxrdVlaQoqY13yPhXDtHHcCVm
WJzik8+ZecyQmGgnjgSe5OXoNvVtHD6f3y6LF86JgdnOjGsAaJSsQ74QKHFTIsgZPncl9KMoX3k0
LlsC8NkA/SDBP983Jm+jPB9s3m6qaAOZyO0o+1r1QbNk5TAv39twU/8xNH3IyRLaQEEMNcdLTbhK
kGceJM9Kx5yYwfVfLAS3ceVC9YTmrvJ+fi4XPfCJ4dlitVqpdCGL202j146s31nFDWmfzttY8o0A
cINQDmh7BZqUs8FFNW+tFjEkyFE2EItCOpzXF1EVbakk70ZmougNskU85VZ24rQR5i4MtzPQbYBb
kx9wxgiwyaweEXAV6BqyhMN4hNLe6ABHI/KrbB2Gqs/3PuI3NLuDeMiy8UeZQ9nqUEcBmUToZzTq
yEffnStrw4dk95+iooEuDYqf2429yZLqoVe1bc9tAndnvwp0o6JjbweVlvAmD9vU1Sr5HiCSyGvM
PnRAWQLkxfiQ1GbiM5oedDk1HaUEgzvtEgW0DfJH1ldXtlUci1a+zmKQWBENjEusCIgW7oVNP6W+
N1xbUl/6XBzNjgFpEA+bJJVuxr6/Z4O4qofiGV2lz0o4dOBO7MESUED8DgX6LWmtrc2r2hGj8ggK
7seKWy+CVK5Fw32ojlcqQZHIyK2XnBEZ7VACJKsaKKojyiRooxiHLDSuqNrVu1GVUzfpEjQstHXm
mGasuIZdqZ5O6WZohAJgiTi2TSV7shp3Pu2oayVxFpRqbHg0BXVdTosHeLXaRS91h1ol3Y9MuwZj
wIWlsgOgMLbLNQ28wPpogogHPWtCbT8LzaoDu81zD/yH/FChwoFifNw5dkE8QxGaKxTrvVTbKwgN
Uo+FpQuQ3WWmZm7VmGAH1cKjFWeXKSXMNVLTH2PQdIMNgceSn+rqZ6VElyFVndHQ9yHpjobReUrE
dFDupZ9stF5luXtvRgjPJmXlg9c7dosKiGUWvWu4GGht8ssExRBHSuQ7QwF7ZlPtG+icprG8qRRz
bwwZd0iXByWtbpFBD7JEcjU+bAo5d3SgXcPujlog7LE/wV5/IbQP0ZlvyPncDKKJ3FYQJ5LB61vq
Ly2p95IKvio1ubao6csgmQvYWL+qdXgphZ2bFCW4dpJh21oybNg7pYgfR2VEnYa/NgAAqMpHpPJj
R49KiaKdIXlooPMVWXPAYnLkZZR5zKicUGabgdOgquU3NF+46XAtjHgrR3wPnLuPJj4XiB9PjW2n
p9wjmRRIrH/gYX7UeLSvxjgoCoyQV46qXYYtmDT0XwBZury6ozW6ADTlw4rMfZvrEL3hYF1KRhYY
krlThe5KtemiFcgtQ/1CR29vVPabvi+PHQM/aIyTMyAJH/LXqrDfjLLfN6F+MypvgwGdBmTPgrY7
trr00lnWfS5TV43AHNlpTzb4/hQ5xHFOXEWF+hi5TCrtYFPDT+KHMUk9tMxs0hT0cYay0W3+O7ZH
v9W0TdcNbpO2mcOLe9SmN7r4GOxml6BvIs8Gr6LKi9HmHxA3G6ADS27SvtlKhfEkR9jTqtj2Tb7v
FcvHhXFRFK2XG5emBdVI1bytS9uGVFZdO9A1wAMzoTuSJ1CilrvASvOL0SyoCxwKJphIeyuEqtXI
LuGw9uqIGrw2Xli9+YwyFvqUhLbnQLdjQ0W6V9CCQLzBOsq6lrlSLDof3KG9M6TWbazFg5ul8r1g
im8nY+HYuUA7K9FDN43ob9IkfqiSO5VC0bO3wyuu9olbUeOadKR2pF6uN3GfwUPXG62oDzqBLofE
69qNLX7D0cLqjmQ8dEZzK7h2Udv2ZVXTx3ZAj1qhgKbQTNAYWluH2IQyWtMnlVcRlmzgqEv4MGCJ
qVkAp20bTiZbt2YlyZsmVm9zFRBnLttoXYIUhiXRRzSho+Qk8qC2JMlRBvR7akx9jit+5HLdAe7Z
HssGjjXrowj88eRTGuQQ7YjFDn2ZfipbgG3QkTs1l555R25blj1Fw+hVOXtWlHw4kqG/6qByDRW5
oxKpLXQnzReiQpHGbIAxM0y0Mo4gwvFDzsmmGnUL+dMmDYSCt7xW3YlcScCWTUYHZbRbyWwvSFrf
yBagqIz+llK06cZclR2UGImfSaXlqIP5kFrFcyWXuaOQ2u8achlz83notGSbyFrhqFw9MjEx5dpm
6ms9+7A4ki05/ndnh5exPt5birg37fgInNZFaIMQjGKxzHx4UuPxo67wrWxoQWxiZk+SJkrXLIsj
S3jvjLnxqRB08Qo1/CiovR/i4Q1LilpN3T6wtt6Jln0YivFGlWryeBhe1jInzHR3jBS/aKLrXgJX
ICiCVC+LlJ3I8lcjS3ZFohuuYiaepLCjoQ1X3YjLiXVmUNdlgvXkrmzGt/JYcxzFECe0jQ952b+a
YUT9AiwwjtKwO6uXLc/SILtYtHrsxVJ0YwxGEDKDuzqPIaYlaOxpiUD/L3pdA1PN44ckU1SX8LGD
X7Zlr1TQcWezXHIGI3/u0th4bGR6SJF+DxIb1wvTiktRdI8Nz94GbkpA+/DMUYz2HrQw9ZaW0U2p
sYsU8QG8JRxs0Y+uLJlwKRzwdxAjKVF3UVjazaAZF7XGwHA/KpA1K/WtMfAbKmmJE5sdd6qK7HNm
B6aNdlUaW4d+AM6vk0N0j7JHCSO3u+HRLroLg5Xv0kADDqdWdBmwTy3Un7rquRjkoLazZ1HUrmno
V8MYe5E6ZE5ah3clZCQhY16/NKlwpUK/6epqY5jstk2M0DcbCIKH+Awe1QYmTRfATE7NRXn5YOtt
hVt+xMEyaQtlCaN3ytR4Z7Z6ZVCIk8h2hBx3BwHexNEN1aeydKfU5KAmseGy0FY8OeGP/WgGkhnu
jSq8ZkazV8oLlSNYaNl2JMrdwMSRlR+6/grH5w7mmPo58EYOMc3bBiAMI7uM2+6q07TCbcZ+I0cD
OK9kI3bIIIIU7kfOxd1YxdeVWmxyU3WNBNzRFd2IFmQsplVobm9jj7VYpdY+auieQL9Csy0740az
5b0FciwJiq8uI9Ryh1yx3FAB7y/TNrYGCBLyZFHDgpDcD0zeDSBfqgZEKDi4etr4bIyeDBpBzQRl
E2Z0TzzSL2xTuLaiBn3e7wStvT5F8zlIT24lIa5DNaWuqFiIpju27Yi9Y7HJHTNujhJuD4dFpgsP
vJPhZ6FXOdyj4fhKZ7nDWP/ctogm6gIVvSovEm9QwfOo91MSQ9mUSXLEjY0gUjsqzVDuOyk7coo4
yQZcgpILSa8aH514Phy7l0tP1dD4w8gApUh89OpDlEoPVMPyiiR3QCwbMK3ZdkZ9pKS+6Ll8E9eP
rH0k6muYvthRvSet7YGY49g1xqaFn5ElsMpDX3vERT027c6wXvNQ/WVrRjY5WE+XJK+vEZppVXGk
9oCOJXIoZSyuaW/lpLqcSI9CepCGeg/Q/pbGFGC2/EGtike5xBmWgyiSt3FLMKOK5TRWf7R1CopD
iv2SaNQx0up1KKvXJOugPtlfd3qG67YyuU9q5QMH9XIo9INCGZiwynde8shRWvtTt+ljFXd7kuRb
mndBYYFirQgPQzccmlpyQ1VyaJl9xKwCz08O11SCvtixOwlQeNBTOZGeF84g+CWrYuiUWZJrVMmF
EPWFNspbvewfoqK5kcLsscNV4HdWfTWUGbZpkR/s1ProzB5Qlp5d0Vy4jZlJDh5dK4+6+cMRpKff
CCxmORuNRaxMe+gs1cNWMsAV8WTH/zL1+mUCbQIQ3TNM9DHPsoMKQG6kTcGilsgXBIlIYu+tjKy8
EX++2DCOEyPTz09e3qFJalYpoPsw8aro+yvarmmYzl+h82HMnr+FlYZMqTkJ1LJUXDWOji3ebi6r
heRJPHkvNXRelVW2kiVZGBgIYJBRgCALEsry7GVf4DFQC2XQQU6rgxUiSa5LtOJ755/28wTJ/L07
y1vAiBRGEWiIdB4+Jpl9VRqxl2TNc6Wrt+dN/dxw09MasOZJ1EAHh9r3harTibiwNZvA0l60Gl2/
4a9OrJUWpi11mjGYxmPLaJ8CGH8yNFurtml7KKOPcjCC/Fl1c7x/IMKIZgQ3z+9BHAhAyVrz1LQO
50zOplCUqpGF3G7AmG58jAh+ndbsUKu0LiXW3mea/X8d42xjdGYqSymEUaDPGR5ao3PjOHNya3xW
+ixAp/guTQBHaDV4/gEteOKYF2+qeDy/mj93JyYaYkkTGx7ofL7qtyfHruc5CI8lglHrfEPDwm3z
NbKUNRPTz09MNOirUJkMErMxG+5Y026NOllJXC/tydNRzLaL6PU6IzUF81EXemltOawvna57OT9X
y1YmN4LE8s9SaCHkXtNTREbGeKVXd1pxPa7h0uYpuq99r6AZYtr+k1rO97lCdk7rO1uSgyJ9Yag1
WWPhVt1DG19RhFk1Gge7FVnOxW3/x6I+A/2koi91k4L5iyISlszKLY1bIT7SpnDKNTTz8gT+Mzp9
5jpMvMbDAk3ggRGlG865n/f6ZSrb/zJbPHf0s5PchA2aziNcJUzWAtASBiQtfFDEuHV9d35H/Oha
mpuaneEoTyWFinySHkG11dOf7av6d31rviJU/0iO2e/0HVyu1a/sIfTPm54G8d1dfb8vZ8l3XR1N
0ajQ5EGi5dBL+qFqMrC1hMd8tSXh57J9NzXblJVoatJP8j/jcF2SQ4ruXGOt9/inkzi1AXqn7xvf
RlImsgasWZwa6Pcapae6Cnfnp2xpHMiZIPpHnyWIy2bbr4y1FllgkKrX9qUVfWrVW8Rvzpv4gXeZ
NgQUc8GVMonP/WCWsyTVyuocD1f9Tt1PtdvQM33pwtxMghT/CyWopXk7sWfP5o2xrO9yNhpBfDRu
Ji167kU+u0BHJcp3XgxMz9o9+aM6PRvivEJusnhsDADqQe7f+rJvBuwGu+4YOrGTXtGHlQlVf+5z
4EpV5NVBFYT+jWlRT26PnLe8FijaBcljsWuuyg04iZzWw1NSdQZnDWz/A52IwUHqApSmwOqC32Gu
wCbUXq9aOe9BpYoayYbnCDz6nRRMskJsm/qlG3oN8kM760rG69AfttbtWgvQwpqefsMcIV+nRZea
qa0GnRb6afnSJmvh4lfxc+Y9plhe1dFUAF2PeUgPMpCkHDhiDx1AQbyCXJY4RoGVpJ52mX3qNyAa
9mrqkNoNfeQs3Qh36tP5pV0a5uk3TD8/WVkpNJFIQbUh0M0PMzd3jSGv3G0LB/7bKGd7RzJQA+al
1AWhJfth+NYYLwmNg/PDWDMyu20Y62yEBTCSKPU1RU6foW7SjKsi4cvTBfE8GSXQSe7++3QxUtDO
TDTxJYAaHXhAyQ7FDwdPGfAiupGnvPz7gMdUEexM/RIAwvygSki7Oo0irRXIFmu3TShd1kl2H+na
SiS8cJV9MzO5gJONoEI3gakcHeBqBGXkFF11FEIGAukUvtZsuuSfVRCNaSjxovdPmT8s8oQmKZr4
1IBswP3kwj/rbuf0kKoEsOeBf0greKLFsaEfbSI4JRALm72deZ2lPbRU1aAp9RiHmV2R3A4qYoFP
rVBfz2/FhReuCppYABDAaooG49kF19eIe/LWVAOq2I+ZCj0Avex+5Xp4oKq1reX+Q03qFf2Bpe0P
nwmxF9nQsIyzM5bLYIAOp+2vWhUIrorht5wo3OlD/fH84JYNTUwasmbiGT2bSXXQSwk9VirUmpER
MlBSQCd4BNrBvzCD1yfQ6XCOaCT8vhmRPAvDaMCCFfWFou9ZB1LrFRjU0jLhXfuPiVnoZlRpTopC
gZgbQd0lKTlqAdD9Rtot0dDZToRHwOF1flhL3uPU5sx7NK3US2PbqkGLPE5DUW0ySuvfvyXA5m9j
fSDvC8rQOVbUUEMjycpCBDagge9tqNKLLtabnd6MkKewSOLVcWKtnLClkUEzEtQBJjrqyZzLVyo0
3uUKwavM7hwiULscn8/P3dIZPrEwj7EsabBaVoJ7n8cNIh6EkPcjbVoVNJ8YklyDx25ltX5AiabB
2PDz+ANdQ9Dhfd+FksRqqN8WStC8pQAxU7e+YA/xE3GGQNrkgfq6dr1Mv3AeEJwanO1JswVdjNQi
uT20OQBDIgDywCfUREuj5BnFis7E4oyeDG+2G5lEidmD7iyATgJ1CVjQHF63v42ePZRcrHFdLXmO
k7GRWYwciaqXlQ7rB+6uQ9qIXxKNtz30Oldcx8qo5pmxJBQpKWurC3oV2I/OteJrMxw8we/P78eV
tSKz+7Kv0C+UtHYX1BX6nSqoaJsXqWn5qFEPazRGi6frz0qRmdctesgHdyM2oqKadRUgNQjBDBLR
fnN+TGt2pp+fxACkNjgvYl0EJuFvGirRYZqtrc/aPphdVcBqVyGD1F2g5CrIzc2jnYIrDhrI/d9s
BAPeaHoEggZmNmkW5HZSiUcI1ZrbISqdPOtddJc4nRD+X0zbiaXZtI1pbzWZpCJaz5UWNaboZuD6
WtvIwtqArwQcaxMrJ0Yzc0ZJnhdxpGYiEEZ9Sarksmqlx/PjWNjSMIHin22ic/EHXqsBXXSJUrbA
W2BX5pcjeE1p6jPDdqO385YWNsE3S9MhPtlodJS1tK9ARmiFwi+s9yrXDw19P29k4YZHCg+U2ZOQ
sfojfU0zsOqxNBXBYCWfcWJ+FqL2QLj0mkTZRR4qt1zla0zmS6sEvKsMECvaxEFr+n1gPc0aogoJ
W2EknsplP/73MntfDHj/WJhNncgMO43SELFza4FNiXo2hJrPT9yCC51I9v4xMdtq5VCYTTnikaPp
zV3ajZeFkQKsE/+ihR6cN7U2X7MbT2VVEprN9MruUaGWkmJDCklbGc/Svj4dz+yiM6BzFIYMDF6V
KYvnFJJ0rrCHzM3NzHI7ouUeHirhysimXzq7y08ncR6v1JjFCD07Ipgq5SUFZiMDBLBUnay4yoby
OKTcA4GEe34+lw6WYk7vRNwB0GeZPT54q+idOsKDq9WbBU5GGuduEa3t8jUrs7svCctU6aReC5SC
72kYYWK1jUqalQDlBxAYARgCrD+jmblwIpccCDNNQ5Irf0TDVe1MiTXdH/fCy73yPnKrzdr5Whvb
tGNPXBMwJoTEbYScNRYO6ATljnOxlZVk7SJc3CBI+kzcx6aJnvTvhphaggohVfoA1Z/LBHg8wB5M
x8qqN2Fr27o1N1SvgXmz1jiYluJapBL+WJ65kDaR84HLMflSIk39yAfwszp0br4z0NkCTd3X8fr8
tlxeyROTM5diV6lBBYPCA14Im6Jzs2B0kg/TN+4geBmkbwAuefIa4nlxKU+MzpyLptZKphIYjfQX
G1CDDrizoV45cYuzCckeAn9pAxU/DzgrjVISGrYWNM/156QvHfkReoy9yodI+P9rnCYrejdLDhq1
bDwlwUwLFa2ZQ8t6JSuB2wUlYf+rSh8s9Z3Vd4m8smhLG/TEypzgUSvbUOQEFYeK6xdREu/tDmgn
44qR904G7W4Yf/JwTefsR+vXdOZPrc48GKtyrR4YprP2tYC62RVg/rkHnDowStgvDtJ6bnYj7QBk
A/CvRqP4Wh/WUtxw+gUz75aygjIdybZAR5W77N1+HH1JL5xMXHQ28Y18NR+2sp7z/FSogp5MzmFR
uDIS3A1Ft2x6EW0QiV1U0Fy2kONGS3y28mhfW+CZq6MII4ySwuzEqYC37UYHr2C8X3vVKot2AFOA
QBmK3BAk/u7pchaCeh2k+Rhe5wGUvW9vJNkZt4Nwxo29yT1GHesAiC4QuF62qm+wFGOAAu4f8zM3
IOVjLYVcwjCj/mKScBoKia2EGEspTe3UyOxIxuYYj2mKGqRxowSjJwvfVHx110MXVnPN3JVDT1nj
RNWWHBxyjbYtyxBSgubc94mteMGNDoCZoDDe9RGDyoA6g0SPzxAfFp0E3Kfqtk0J10oApXxF24kT
QjpNbigwFWD25wXQji+KvC1HNBDhVUnbfZKpXlH0gEkWQKCHwMHeATjoKtklUDlN84BqQgKS2cpV
6K1IhUOzzDt/WyweB1CIgR8YUmjW/GbMdQU8kAUczzAYu7LQfxVUC4wEQ+rXeIgXZ/DE1OwqzJOo
7lkckaCFP3Wh7HAd9+phBAbVPz+mxU14Ymh2BkK1N9K8CnHEB/YxNM0ht1lw3sRSHRxJvz/zNtvo
hA1Jq/Uo39KdtRkepzoZEegScKKHNzBveYBqJ077at5nq/XIpeEhpoAoBegWJ8qi7zvRHnvCy77s
8SoJj0XBgjL7i+SpBvQWnr4oDaKFehYMIoFvaqPE+6AZE7cBs33K17RfvnAW86BdIyYqEpA3Mn+k
MXW7iU0VhLyBropq1xV28xChHyfQmzS9SQu5chKboLsAkZmDglMbaCSX/LFulANmJdwAhWh6LE9A
El6pgPsWOsO/MrRVLZGBccEe5eQ9zcJx9CSzf2mMHirpaah5cmOW4OBlfQNseFHdpzmArJExjOgO
A+28TGNbOFqcQeFwVMv7viiqh1xJ5UvUhgbsWz09DGYX3RYpSBAAf2+oV8mM7NpeGB6X9BIQY57u
ZCtqbqM8Q+MTB9R6KLLiaMg6vZRlQDVr3cCxPr8pF3z/VDTGUYaTgvufrZqqctR6COmBzWgQGzVb
0A0H6na1ZLxwaaOugwQJWuGJjEvm+waERJppRibsdEG01S1HqTf5ZXTo7xIGJghH2ZaR0/5SXo37
ZAcgvQv6vrJ1FHUjGGC7oEeqfuWSm16tPSe++k1nW+rbh82iCa1OzMwc8GHCjS5lNMJcpz5eMXvb
bXw+Omnq4hXjrnP5LpzIb3ZnEz9qKTPQeaoDgwBQW5Z6aDH5i6U9mfLpC05eSlUaSjrUj3HmN/G1
vu22bZBeg4p8e97MwusdA0FNw5woJfH3uxmq5SRBl0UflE3lRXXmt8I+ytkDXjgOH9rn89YWLoRv
QNGZI6t4U+Di63Xwi9dbkytQ8+6ga1Y3xea8ocWDcYJInd08TJcigNU5tDGH0uWl4QhQh1gFGtBi
4Za09eRc3Vrotj1vdmFbQFEalArQbrUBO5iNj6tNZKQU92lbR4GhgJGF/nuAGaQ5QA0P9hesF2pQ
3xesyq1e62s40VSzngYqHRg4hbsoWskOLKwUrgPAJqayJ4jFZhu8F6MVVqquBb1pbqyS7BMyEauJ
lVt18UFCIH4IlSKIcf/Yf2VXWSLOEL2SG2ujB6mvP0U32cSWhZjqyt7HW+spuiq3TRAF2YaulOWX
1mviO8JbzyayMg/xhJoB5QSh5yBizJGaWzauJXMWw3MCWllIoaN4/EMpuxMRENkhJVDaRTIWfH/o
L3muN5Jfe8KjESi/1S3kixE63Jm/WbAGZVpYR6LbYELRUB7CxT5bx9GiHNJuiFpk8aAQ7vbtay+t
FQMWnAiMgEt92i6T1OT3PZmHPQ9bSOMF8Fou6zJHHp8rMKmHMtpbjBWPtTyiP8ZmLr/U01hTJMSv
KE06kXFZAANQ8ZX69YL/+Dai2bRlCZj7v17n6PoIeuU+rq7C4gGC5E4UczdC8l607cqDcWkWJxlK
E9r0wGbN8w60rYHEtlG75p2+VaU7AcF4m96YUeWg+fZfOypkNv6xNc8+sPg/oE4acUfv3rJxLXOz
cLS+WZjtCRqhsQkEFSToSe7lU9sBesDPD2JpJ5wOYrYTzG5ykbj+g8a84qR16/4j0ddYPBZCH7BC
AayGRgBcKHNeBj0nCgJNpLmGNo7dPMzvUz3bo7HPM0vdrwrrskzRnPcXIzPQ1o+yOHr75/zqAxKI
Uoe2zCCe3pNsn8e1K+TX80YWRwYBJiDiYeZHAV6OVZOPyYAVypID2gWdsHzV7a0a3o4CoVOl3Zy3
t7RcgO6AdXViwsdO/u4l6iILCz7tCCMdHuNIuRGgQF3rFVpKGIJ+AYkQA4bQMT99xUncNCp2+D+k
XdeO5Eay/SIC9OaVtlimq31P9wvR05qh955ff0/23dWwsngrV3sFCRIwgKKSGREZ9hxMCGECVvaG
Y2Q1Zz7aBXaMeJC3gTbXVS47GtwKQyEUDD8iAHJwPNpdNAY38j0R+jDYiy3Zxg8VqxzBPX/O/eQx
MSVsx9ks376Vkl6IpWLEdhlEIw/gd2WPDFCIe8ME17hXIgFJLNkmCE76zwKAs7X5z3lAUEoETyJ0
E48bGgl0M0QcZqyyKRgDXob9JP8wUiZn54YLgQS8m/i08jWJIXpWWoyEW0XGLe6zv0DgdVAetRNS
DEt1Oy88l2+3NXTDA18IJBaz0p0Ai7HGKIyqW4Wv2vIjHj55I3Hm7CUvWDNYJAClE5f12aiKVlkL
kzQDPs2N1J8ynG9ej+YcR3bPImfcsPKLkJs6U9ZMHDJSXnGzKLmPQ6Tc/XCXJ+NoVlNag34yeVja
tmK8L1sVO0XE8C2GOWGEAEW5/JRAAIqXEatVbubHk/qhuIULslXDQbsgjz8VC2Pbv1il5e9Xi/6o
K6H0q9ZrAubOinRxtbY25cKw8MoBrsQwVSSsvPAb4EUW17wY3NdtvdlqwOC0CLMwHgjKcLpAE/ZV
F/MNNFU/VX70g8NI9a8SFQagR2CQG3t34BZzg8BiegDiWK5P/EcwUbOVxuZDXuh9htHx1hHc6AfQ
6c6ak/uivTjgkvEWZndrS2/XJ6WceNE0Uh6k0NvGMIsvcLCXd5E1VaiHmLlVjXYAGASTAD/vxh2r
/bp9vxi6Q+VSVoWrTS4kdF2MUFcFOAtgR1JszRfYtY8A9qNaStebRjtiXFI366VjPMhbHl6Bc/9b
NOVqo5THlg1wJuBq08cCM0kV4Nw5KzNHO/4rtISX6mVITQ4gybdVa/N7r+RSzxkX6bWkjYLqDrVg
JlidX5pPKXjpJxbS9JazXR+Q0qQUSGXKVKpIzUUv1UVHYLLSbXnXtQRKdbi8FMMIdFVuFi5mEs/W
FP0uENxWwKdUl38eTF/cF+X28i7t9BKBj1spvcsFsdOgDJ8pdi+DXklkzXRsayamoXSNrM1hgPfS
DrlsDPlObxU3OOl7XJTdHEgpLtuz6jWb17QSRJ1rGBNpSkqYQDADglLk7jkAbtxWua3tFwU9178P
Q/nufMZsF8Dc1W+ngi2lXxz2UUpf34mH9MzqX21kWmth3wWClQfDyHMUKHywoE1Gdol0X/FA7vvf
DB5ciKHSEVnUEg13pLpZJTrZnLmlINx1CStv3LweFDMAPoaVHvx9qQcRAogwm2FFAOVwBDW3ojxm
eISrkgnqSgLSbAL/hbT+KqUvMwOgNxNcMABW7GEwRQdACCTcrO+683KoDrkf7XIXHT9MSEX75FQy
kuMrZ0h+AQ6pIfCDQ7zKVNNRUwbJwC/QPxaX+zF6mRv8JU3O6PK29EL2lotj44qsiYOr2J6SS7/v
lcD1aZ5gpUd9GMELjgGc0gbuSQysUsXiTV6w2srp3m+bA32l30LRfEQahqxFoofOlFHMsJeC0Vq9
hbcHVZwS/cNaGy2Bcr3cLGtjozaSWwXnon2auPuZhbdK5160CMo/iVhCMvoEfUt44aPYA1VNE6y5
/W9OAjJf0cDjLEM/KDHLNGbJwiuqG2qHLD9FaWkvU+jdvpCraIscBuTYJJPUsNxFbxCXQBbrQKYD
H/gyAD7jlUwxAJnsFJ7Ic7x8Itp6YKUGV7kWJZReIo56Y8kKMGah0xA8zA6GpVCsTOz4lNmJrSCu
TXbBW35Gb45hbVv6RyrZQJcDzerV0zKJWH8cxhlDj/nXCKA/dJtuf8/vTG0dRH4fbSWBelMEQNNp
RYTvqZhYIFbhUCqQW3QH/LNLwW4hAA04OHPe5DUn7t7wJ1ZU+V1EufULqBdnnBM+i0R83NbhzvJd
BwMPHsjyUmZPP0Nv2S/4wBKirQz7ATywEUQA/WceK9j6Jhq68TvoxygcwyqIObwSZDVSdmoPDtad
rW/gZzew25fpYDxqFkDtPNFs8EGkPfhi7Moy/Jo3WUPJW0ZrENZSMi0Kxggq9quQVPQl9vTdbCms
tPuoGndeWOMxxCSvjozVLexUYd8fvaDLFysVZznIgErkFkJhLUbpyMNdUKlmV97V2T8st38r2koW
UfXVW69nY55GRBanDoAVqgCN+Ou2Ll/lnbQI6pvxyxTl9QAR0lPv1HfpHrfmxl4JP+ESXHzxkSFQ
vP5+qOpjoFvGF4SBUqprwHDahggMQkAN/ShnoGNlx2CftW8K4ADb2JGkOzn7CMcvhuQN9VhLpj1S
GxdS23SQTFSU1H+AQWQlrmG1LqF/HeGLJMZbSA5DKYuI1SeVzBohvKZ3aoe80hZxklB9kThLl0O7
iQVTAuzACP7OITjxxXFWZYdx0A0PCKmgBiNYp3g9qNitSJTWUNQFC4ZoocwLUFLieB+CUc1GHw9j
OSqmtJ0MuHb2bcHbp/0jl1z9Sl0BBtWDxwh+MfEbv3CHneABJmrHamKzjkdZYKen81KCRdct669k
fp0GVvJK55CwiYvvR5mdkmdBnHc573bG5xL4cl97QqmZCrMPJJKfeq0ff74YZX15GfZRG6vkiwXe
JNmLAjhJe75rP2InPS0AVTDFH+E7MKqB1yfIcDJWnphInIUX/qfO0pstAwHVO9SU9N+wtnd5fy2X
yoAlQ1VGOud3IoQcZs5MLeMzPxaPw2NqRw/RSxhZt7Vm6zkVBQkJABmVQNBIqSuvFNXSLrBLTSmc
eBLfxFy11bBxdA6gPlFl93F/H8WxPzTjoQUL7Sgv3pIH932suV0oRUDKRAUlXoLS1BX+NSs7IAbW
POobvO7f/rFbugdLRrEcZGAb7cFubMUhhIpLqQ5hxyl8vi1g8w5WAijdW1o+aRTyhhnTU5Jgyib1
5+H3bRlb+r0+BKV1cR6UstaTmlQknNL5MyL9/ozbcdnrbUHfaTyt32tJ5JesPELVAjBWSfC5GheM
pUAVkB1pFzqGE1vRpw6nixlLF+s9O4Zcsr53Sy4VVyeinAW6iBPy+3hXgeulw5ak4AynlhFsbiWX
iLOwW0F6GfzVbnBW92kV8LAZ2Qt38ylG+9HkfeWxchasj5Owq0DYJZ6yl3kXOMwK7pYDwfQEFAaL
Rci1qIOOw9wNE36dG3zo3nIkCwmpNezFH4SOt/BY8jaCH7xif8RRka+kTmFXkuoaSKBzo8NTts/7
c6mnKCVmHuMSN9V0JYx2R7MidOWMSwRQXmlm99NT4WLfIjSVU/SaP4P3bI99En7HqrBsmuAfuSpR
rpXSYuqOnyfSqMnUzoyqyG8BqStngs04H0sO5fekWUmqccD5JoBpDPbsID8659Z8jzVRmEax799Y
L/TVdAV52lYXqFJPdJGPujhzuEDpqcMgn1PYwC+1W4RC4vvygBevNaudtIfh7DQ//nn7xIwLVamH
m8P3zNBaQQCWAXdVfS5mwZ8K1ZQzFgDHtuNZ3SHlRpu8KLueRM4kBAKOiKvvyWoJOMFAWonAE8Rg
mRM5rPkYgdzZleNZyaVcaypMVRbN+L5kdl44Zudul/uqK/4HiwGsr0n5VqkuFbHH9oI7G0JnGwUg
NxcJ1Nxiqct2WISle/v2tqpJF7pD+Ro1USpJFsiun8d9dc/E18zv075Ee7G0G2t+Ux9vS9wyEBEl
C0xd6xitouNYxOpB1mLq2l0A+JkvoHbrP4Gcbt6WslUeEddiKJswamnQOuJDZa/zi3Nynkq8F1jP
dRtLsSIH+LzWWDKsfytWXgulbKFAS74C+jgMbZaOXNIDzL9whjF4RABglXKGoXmQDIU8Q+ymYazl
UobRYVYG1Kp4kbsfyXN+p7iLn7n6fbBT/WEfPpfP0aE8tz95xlUy5VKGUXVSEcQk+RI9HZUKYDoX
58jFC+KR5nTvAqDkkO1Dl2NpLbk92iLXB6bMJJIAsqJ1xCL3EwKQwp3AViZ5nCcf2Kxvm/a/lkbZ
CJdkeq0vkBb5CKEdgLf7GurzBOeL5ctZ1kG9xVxac8ZIYL6EeX5QlWNYVE/oSTUM89gUg4ECEUMo
IFikIwwxKeqaa3FxUX2Wh+c+eRyFF4YFbkUx+P//LYM6iqApS6c3UEr9hH28Z6DL28odoP4tgELv
2DN+W0UP0Ar8kUdFFhhHA851B3mkbBUfeizJaY+8j+Uft/tl3LMYMbfq/2t5dESRCmFi1AATRcEw
vIvuRYcEMqqfuLpNVnJiwDU8GD5LLPlqV5r/55S0+6zkrNUVUmkZZEdOv8YWM6F8DSKL3BqAIor1
OcY1bpraSiD581XgJGOYCYwdEAhMBSt9TcUTh82dsfXk2eem89g4ov6uKAexKCyG6K13VwJaA9kS
ByYcXfozlgAwzc2Anv6xd8hov3aXvS4OGWVnFT2Jh6Q/61oU5VDqbizFGrR6eHf75z7M29BScg0U
j7ePxBJDeRIsY2eYNZl4twAwvCDtDSzX35awqZZ4sTGGiq4Aum/UGxSWTTzNfM9/u0bZGoFRruxk
w2k9wwFeuK0HXlrvZJikx3Je5NdffcSVaOoZkvQeuFfAKnG5FilhPTxoJdqL+SSbddwcW5lFyXbV
oyWB7/qs1PsjJyg8dhqKRumrhmmTl9rjLN6P7kR3mUyOaXvMb0tpiZLlnZGn+LagihBtsGZosLon
WJ8t26U/CD4v2mjlWzFzYXTLYa9PSilOGyRRAv4NAN8qB40D6a5x32Pu5LbubPkWLBlj9hb2jviM
yl1AxJEVgQgQAyPY83lvpdPoJvpHzsmnRD5Micawhq1waS2Pci2JLgK6fjQwaTaVZ35SkJi1oPVJ
lmOhlz8x03OYJWU3/nMC7P/Vmz8HpWwEhC6DggK55IL4yam6pxgeNI5Y86tX8xDfYrA9ANBlsNNc
TWGCnArNuyDRkAuq+97Lvd4ls0EisrDbF7cpCa1GQQTFEq6OBmfrKkkdgayjuXyS20IMbmYoZwE0
iErBBBT4DrT+K9VyOxlYwDSbz64ChSE5KLD26IHWUOsjue9zwZUwZWY1fnMGIjl214ARJ5pk7wjQ
DTLLyW09SmuhVGyRpHjsxzYEJGmSg0YlLPeGmDvg09zxnXrKjPD3kKof49wXVkQotASl/wAaxs/b
n52YO+3vUFTGgIMG1Jyr4U/4npKT5kjDlEFaeDO4d3wtBHHS3DeiM1Wx5N6Wd20vQDRURMz0Yr5L
M+jG8tQMDSB6AMiKrTwzTb/mxhGqT318wN6nY/Ci1TCJ8rZF4iEBzSEWOHjqQ+eZ3FWa0SOjkRfJ
r3oeVE6tpyTY8hVqNbKG2QA3TTn7LS8wTrvljdZfl/IOaWIEE3iBUNXgFqtXwesEwCN07c1MOrTY
T2Stqm9q8log5RUyrZYTuUD5OfEnAOxKh9Sb9jw6rg0cemBVDCXeculrcdRrWda9knacjgp5nO6A
GnOME8UGQY95W2lYYqg3suRq4ENiTc8FblCBq8ImWA+iC8VgFE23Hn+8xtgP0ARoC91nEDIApJYA
knOlXBgdPE4nXu69TMmfukF9HMOWMdu26fOgkZiBxD6wfrWTUIzyLA0gB4E1PKd87MrGbFbLL128
z9M7Xv7ddYUtBLvbX/PaHsCNIWH5TCJ8o1fVCzEei75Mee27rIAc2x/daJfsWV2bzUtbiaF0vzfq
tBMKiFEAz96LT1PzF4iSGJqxYWB45VH9IU1vEKlTMUXeNinGmwpQ2ukx2JwGCeB8U7JYQyfJB6Mw
JK/Wlthc5nFiqP5W4eBCNOVW0riOal7pddeQHAE7lkAC/6aVBuZzbma/696KSPc2MXlMk7Lq3f+H
dODuk261CKDwy5RGT6SxkUcw5EwuYh0XNYtz/Gs6kG27CUMVAjaqbMXHFjvr2BvXCmw1rNFgEQ3F
L7oplgKdM0lB8wXtkdz6IT4sO0BZmsK+m03Bkpzq1IcmC5l2K0qGVDwXBEHmesWlwUZVVmEwE+VL
zRStyBLeYk/zCHRM5akM3JiNESE8UpBDgh68ifQZe3lZer5Gvtg62g8jNrU3LNUgQK7M8X2wZoAq
8bvoZfZrsBAkJnMS4foTX4qnLIcL2jjvgTOOw2JSbbHTXf8r/FD9zkFN9bk+52e2Ql3HAZcyKX1q
J4GrZ4xGuQaglvLsXtW8PgSAucKa/SNPwmXAQQQBohQoQCq6/cQ7rXLxeNCHeVQQACwgQmza3uz7
iOEUNnKcCxka1Sjh6j6T0CtBgQF7QjZ5CPOH9MWwentyWldBjS1x/oOKHuNoGpV7BGAbFToD+JPS
uf9d3xE8/c5sS5NgwPPQVM5nWeOmROVPaEN9zGxMZL6vcdCQz7xRTMwakCW3X4uN6jo+5h8Z9Kym
Uepdi+cCrbVjdxw/jLfS0jRTewFlobpbnBTLxObEwqLbvsKVVOpbapmqpCnpvdezo3ucqe1iJ7fE
eyWzyRwbMXtSlf3nj9blYSnTk6CbAprQ0M75Lmr2un6uWN6FcWd0cSMexUZXJpwMnI22mr3oKmvT
8f+4Mgycaag6YSuaMuasKjJB6CGCIAmVj8ohsImPLgBu0vuIBF1WZ5IpkRx6ZdVGv/xrwg1DlYqp
uMIut7AIJZsA07Bzt98VJ5bub3pJbET/+5Dkz1ciZTzAGXAVFLdWAYr0VIjvofRyW/dZIojTXIno
QiEEWgx8VQYMpqxymmzfFqy5vY0xE+icKgLEB5EMAYq4lDKmDd9mpDSf+IWP1wbT81aISmzgV07t
p171PTI5Rua407/nJVm3t6mRIAFBox4hoUyveA1y2Bo5sn+wwEaekQEgKS+Tf7w/ryK3Rwn031Jo
P1JjiziNciil8KXv671g16ima3eDNTnR3WCCKRUQH4nDvfcH5pw7MdurR2clm/rEnNi3wQLwE4xd
YBjVmXbAj3FLXzRTO7NYddjNp3QljPIhCV9EdZ6Sz2nM+7oJ7gwjOxQGEBFClaGgGy3Cy49KWfq4
cH2tiJgpRiENWexwVt4iu3qb9smnYHH78Edqj2+sAIV1QMrYM3WeEn1Ev7VuxjulA4LfIn/0U/Na
ltxfty2QeUDKyvl2HAOVqyUXW6nSF/cDvB+OZNjqM8LN7G70+UP2YjzPrLziOhO8/K6U5YdJYgAI
qADf2aiBsHVYjl0Kus02Kp/5NDgkgspas9/0NYCFAtQ+0KGQfV56AbKnU9cDWjFAd7VkTjRroBZl
LDTNjbyBYMNgMkhAXoS0k7KEYeibJeVGZGVPi8u/Vq5ZW9xj8Cw/Za+CtVes8ql9kxi3SH47ZX4X
QimLQLgHPskAqeA03vPDgXCxM9SEJYGyg2rMhUXNQ9FNYjPG0qLTRGbpjZ0tPgEVEFt9KOBzdsqz
5G6YwsXJqFtbFl7XK1XW0CDUPd4B5pWNZVXQsAIXpHeJR8Pe9i/WvMqWVWCDADgnWNom+JaUVUB9
irwXyMMEtBO88pVfuZGdeiV5cjFHYk2n/6A7uXXYtVTKKJo2UBs+g9TvHVULAL0gVcWjdE9ISSbs
qS6yCahoY3DqN8b9skRTeX4UA9FKDb5Fz474qRyBw3gii3n1kSwMoXLyBjJ5VuhLtIbWW6wCY0oa
oDJIPSmtwko0t5SEIOvfWaf0kzA66ecGaX20Z51yS4nX4ihl4vXZmIaEHLI2PqtCtmS+er/9Ibe/
458TUYqT6KmEEpqB6QotMUeN32Xoi1QILbqRUUvbSNk16OgfUbS21HI3hRHeezLpJNgwDVe7EzwM
f3vzQWCAbLHORelHzldN0wJX3g36yu6qDtSQeA0RWRfAbrr9CTeehotzUXUfMAtk8mTglsLmTkyO
OWeYVayY8gIw85qxUMb8iFSCV3VtVAlkH320Rke2Uqd80e0MO5y1a7yzImrGR6S5JzKRG6ewQf6a
tr21aBj9UQE4LCaeyLHaZhuFaqIdoF/RQXmPPI96h8Q+D40ZC5aoXwWethMOw5vqEySlEC/Q+Mai
Zts0LQUYKYCgQCBKN5caYxaNPselDQNABKIvLmd4KJYAStsNPuUkKcF5dOGjMApTzlld8Y2JXnyy
1RkoHTfERQ/rHmcg42D9ychNqANqbT8EO3Y4p9h9g1f+mF611+6XlDDnCzYVfyWfUnxh4pcRaEq4
shSgV20a2y3IHJRSyswuK88ZsL9uW9p1cffywJTy93WZTiFCLTfuGzvRZa/uKzM2ElvqY7MHnpNR
8w+3RW6/rNAQHYhswGKkU2euFsqsFXGP328cfOSjdODuuEeyogIW9w8eMzLMjGHbGlZSKc/fclw5
AzeTmHnhixmm0ZddjO20PED78T/pxW8r00oi9RDwo6LUY4QhrQbzvZyp7NLJnHizPvW/jDfOqW3B
4u3hQT1g60GwMtn854usuNzVD6AMRqwmPWq4QHFR43YWwHp0MqARu2b3/7xQympKXojFJsKFDiiU
j4/zS19a3UEDiju3l16GE38oThPjlSWKeRU3rM5GWQo24bmww4KVO5SKPxfae1pa8lT8xhQcMDVE
gDq3P+v6iXHSTRcEhCus++vo5tJ1hGaQBjDGwVyEs3ausciAHTKUzPzUD99zn/M6j1U42MhZcId/
JFJxfRICaAtrYoobJUANKTtTaX8Flc4Isjf9joaZDkLoLl6B5pZiFM5Jh6+pCceUe20DLLhoug/m
STPuGgYN47YpgtsFPTLQGmP/+TIPWwwgPubYBgIARHRvuOVjjPFszZKwB2g2e/bU1ubpdKwZIYpH
DYgeWJnbPB74GvKWSrL6PMVgP3Lc5TgZ50JmxWTkx18ppk6gpsjxVHrHMapbY+wlZO79vrPDnbRL
PeVOfurtaId6qsXiZNwOX7BGroEfGn9/Z6OrApoWt9ycDzjcaE2A0wKeBtqNsl37A3ZAJJ9hAETd
rk/3RxpldsDda5cqgE8jRKHhQdiVIGD9Su5Em72Ttqn6IHoFoJwMiTQ+RKsJsZTOCKQjjNktY2J2
4YNusBaHN58joJ9hZxgUf6h1Uk/gnOQNF5Pa4OAK7oi1aSDITj/Vo4LWl/JLPNopc3x3y43A1nhU
sABXcwV9WmtGmRdJC2aBCuC/vG5VYDy7fVPfiRN9U9B2gjWPkuBV91IBjPgigmjdbafcjOdnNIrs
ITfMUQFNbpg/DUH2QDBfZo3DNMxsz8Kx4t2hSvd6gVX9GBXssAK4F2jgE9FEYLTj5NaRJ/nYgvlz
JB5iRseulw2zA/hiCgKZrtK9YMTqXSgcgrzydL5kJAZb4bMCAjxFFniAb9Nl1LEOex2IkHhSs9mK
AE8zc6nZBQd10hiP2uYVga8LoxdoxF5huiYZ38nhpCPY5Hqn18u9VgeMHujmYTASBOxCDH2hxnHp
BmOUg+d2AlgG6F2sEKxj+rK4JddbQSn8N9/NkDUsiWFZDAZ1KSrNczHgJJit3I/BIV7C/F6X75ps
J/LxzPARW94W7TIenWTC3EUT006RMGoBqbLp8iGS7mFaVgOcfqPKTdT7GGq+dU2AisVWJC4JHKfU
UzJ0HN/0Mx6uSPf7CNhI/dttO2IJIH++cq/GyAVqpaH6K9UYscjfZ1b+ueXlVOK6AQeLdI3Wgrnq
erGXkVbHaLY1H1kJyFQtsG+fgiWEcttGFc6YSRUXN1Pa2MKO+HsWlZ9Ll6qM+9jqUoGY+89xKG9q
ZG3Ty6AYcLmdum8tN3UG0IZ0DgGBiLCNdftcW2MEa3HfMfjqeoBhJ7aANEeV7lje5Tu9tzN7xqjE
G/8e+sAM3g0PqT29SLOXnESG/W6qxp+jfjedVrIjtZ4jmUOy1pStrfDpV9XUPxjnY1zcNz/5SsZc
xlPTkvNxu8lNH/OdtiNzxLHVAszHEpzUBXkYI4TZNODVuSibyvSkKKTvbyrcc/2dpu5C/TgGJ+Rs
DG1hnY4yLi0ooy5KkTh0+UecISfjn+rlkfEJxY2QZaWRtO8DiQ5YEcgmGaF4ztGYCo9kxRLtbcuw
mfVM1pGonGvuStT+dFxY66CK+ioB8b43yWJufNS8wNReA45wX7DSBJYuUm/JwKVT2xNdLNXWNpr7
sZ4Yd8U0NcqHcFKqShkpiJP1xsVu0dUY3vraBLsEyaMDE1XiFHu5GWhzZFZrk3U+yq2Egfyvjn7H
z1Y8G2Y7sUZatkVgf4TA0hJEsktPL3DtEkUZ5hLEpObMJkbDa5hYuwgsIeTPV/Y8ZoERDCo+ojwc
eWBKcFFsM/Sd3AMd+KHH9fc5iIauRITwS7JKjEo/ta/8Kd+XVuCritUceD88oReMvBy8Ex7fHkbW
zNzG8TDhDcpOGSQjmEGiS44CJ1ZItDR3lB504bc2MGpHErln6nDAt1VJ1YgHwzgdrMvdkoWDVulu
7YjY6RNs7RAe5rv+VO6VQ/4iHOcT97NRPfznQXMUL78X4VXMyUv28bl25xxoROlXdwKP3i6wOFd3
u4/4rDBK5VujNZIGJQLZGjJAoG9d3oFaazmILjA6KAIVCRBslgEiJowNHmKrPtYuofx4Ct7Yme5W
MiPpyDp5gnaHvhVlJzogMkYxxRDfa+cWmE8Gfp+N5hFgbhQ0HhurOLGufOvFX4uk6SU7tVKMMBp0
Vz2JQFwAkrOtWcnn91C/VbBhXDc8LCra+LoGxlJwQsrVdWMcBB2HodDiB7hcnHDXe2ZpxZbxIe1n
m2xbsqYNtsZHLkRSrm8S0wYT3zhiZ9vdsXOX+/Ktsgtfc9OH8qQk2Cld7jJTeFANU3Ca06Iw4vet
kokEpHtU8kE9guUNyjnJciCQdRT9O++WyXDmgbNSK4clJ5jTYg2DbtnxWhzlpvTSCI0haXRXC/Lf
fL34cy6wXPoGHgFAEVdnohwVF5ShWuc4U+Z3WETm7npUZizAO58A3YqNKWxHYjNFwyxV/TNFqskA
2NrSo7V46qXGJKycGSVMRRxflvQsjZ9TyoiktoozpKtJKmog4b1i1hz1KgUlNCZ5SbmEXBuGXEEZ
ZRKqueSDBUiycWuEhgQjtfgXCCyoD2rkI7ckOpyjPqVOrgCJdPEYj8tGMAU8QRwIo8lkjoJybOWC
jIsjuBX/y4mYP3AaDiSb/bFwst5mzQpuhKJk8hwzdqi4Xn+/uqj6JYebdcf4qahTUxINS+5OuYiZ
m4o5br7xcl5IozSi7gYuEiJIU08E5kB8VQ6EQbM8RmTIFI2z/jnbNR5n/3PYQu1CMOXShpo36kXH
RmQChJMaEL+6wRpY3ND2CxGUCxv0mJelBIlyXPxeAtESlciSBRYM/UZJ40IK9fyk4aAUUYuxap1/
r4PEWurUqlF0LWPpv/CIa1FXA8hyUE8ckmp0V0jdE/N8EzRxsOJ7HoAUhaf8dVv1GR+QnjyeK5Vr
uBGaP1Xvy/JYye+jymhFSxsGfHEmYn2r0K3sxSSr8xDrxY3yqZd8ZMoy5j26gy7/FqXZ4iOvr5PT
bLT7VknfhqnZ1XiDxMQGMNUvRalkMxW+JiB/m2nb+KFWnkD+7BT6exd8jvnrMnVWGChgSgEBQptY
PT+hYjKjmreYjWg8tkO2Kwcsc9z+dFuvl4qRKwWr00DOwkzH5bmCQizBPwfDan5UyNPTQ23VtYkd
DgJxlr93v5jwt5uKuJJIPWBZLpfyMkM7uKzUzTIcH3N+cONKeJqlyWUcjzg9Kii9OB7ld9GekdOI
9BfS1/51eJoOBEFkqEEPW1ksXBTmt6Sc1NyPWIXVYWLZUd0bhwRjx18TtJ5EdyEz9GGKo11TqM39
Mis8XrDRIe2FofQDu/6eImjxTNcOC+Jv09BWV0d7qn7ihj5G/bBCctnHexBNmLr88t/cmaYL2ERF
OfQqQh/A8yAZMdB3FVMEH2AGhPrwpHgErodVpBI3lXElizJrLRqzssDiJWl4+0JoG2fxAa0vTzH1
BxEBD+YIbD4xk5+LNwu2dMJA9xfn5Tbn9zsWxQXrt1CmWCR1IvGJgBEhMX6I5q9hqJ2Fn6xCYVTH
Nq9xdWjaAhEmCNLAQU+byjT6uwVUiO3AGiLdirBUcSWGsj1RDHRhWJC1F8fqudwHfu/OILxeMMUd
26wRF9aZKNvDpGC/ZCmUppAEKx2PQvyGaInhLVk3RFlcMyuNnFSksz03GDgufK7DADUCAl5nOWaW
KMrUZonjgjTCeWQMuSy9L4XHBrCPTfV429o25aBEj/aDgF42nZWWZQ8wghxF9KD+q9I+tBzQbVhw
6XlW/PFdD71yxQB6xPQtDAoksJcvTTpWKFwSCEX1g+wkkSl/2Q/uVR8IqObiHEOnelOPpV/a8yHg
rdkbWRq5GUSufgH1TbVirPQhBdgEl2XHNJScoJp2QjDZxfS9b+8o8fJ0+/NuquVKJBV1LakU8GoG
jZG60eyjnZq/t+WP2zI2Q5M/MmgYG5RQkw4zApKLrXPXyPM7IS5fb4v4bnXcuDx6cLrvVQ5/4fJE
rznWB9kLPOFYALpeexxyM3kV9rCAbJ95A6tburEljAh8dTzKRZelDtg4Am5YHDHbLIEVtdhFj+k7
G/1kqzZ0IYrywGI0N10GO0G/mQD/AX8PIwLRmftXFkUWrngmbu5Wsn0hlXLHcQE23oqAlzZ29kwW
9rAQ/V2XbjA0GmNtr/V1U0Svm/NZ2c1WhehCNuWjdaHKAOaIEwenGROWBC182hkoRCYxtswSJ3B6
i6FK5CPeUiXikVaRtNom5QTYWVKsHmzJjaz+JTzBA1gIcM8Gc1d4A8z3Un8ov1O36iDEyoQBmjFz
em3YRXqy46E9xkPTn4bxrjMmM2nep6i00iFDtN3aswYaqyG3kNF7w9yai5ifeYLRjGFhLYmeRTBL
R/nn7S+z7Yr/dpAq5Z5C9JdTcBYDY1b8DWwqq51PcoQN0ZIFy7RRqb24dMopISmRMEyJoCepnuXw
PKWFHUtewPcHThsdI8ssIQ3t24djOEI6J0QtlgeuEMYDoik8803odVJ6n6sswq6teuD6bHQu2KWl
nmBk67sK0luKm+5yMDsR/H00d37nXmql2BXyRFQj59YCDlZmsSZxGP5YoxxW1WPyuq3wEwqsszXV
ryJl1bBZH5PyU4PB9XMLym9C0+NJOfAgMFoEFndQELu5b2RmLYI1K6pNVrmVdTTKVYnzMmQB9mrc
OfGF5StltfRZB6Pc0YgUXOsU/P+7abZabmeUdxkAJm+r4mbihDloQr0FSJSr6aU5zscy6uFw69/h
Y+dLQB5EQ+IhOEsWmcxiDZZvmZukgigepHxY4KdDLFCOxwA+xqEIcXPXgoOIP3PqiyD+HLXZjATe
LAWNdUaiZLSXXQmlS/91PtVLO8Dehi9C5dhaxTl9kbzyWTj9B72NLZ++lkbVHqMiDPMaTSESHgA/
iPCYZKb2AJpZC+spTLaCrUBuLY6yMLBFclwjQ1zQxJaqvdWx4oTKzygMnXGczW4UWY/WVh1hLZGy
OD7U+LxucIeyp+/5U+KmVu+2fv/ExiLYDHjWsigjq/suRk0fpyOT7hWghwd8SuAi7SSGH9ngCdEw
R6VjGQ58BNIVfkgp5EUkV8jQCN3XglWECGtN5Z1UmPEOmBpgrxbQMkotxavuSrfyFKBXz3bnJaEp
Hox3lnfZgOm8/D3UCxhwbdqWMh6moHgN288+Sh0h/REbnizM5lzs5+w5i04ii8/je87gylhW34F6
EOdmWPiYR4iA8o2zdA9i1H9Kk/S7iAswrGO0rpTtdEx8fqigZ5LVtoNZBq0PAI0HrlfMbh4szMZZ
/0PalS3JiWvbLyKCGfEKJGTWPNlVrhfCLtsgZjHD19+l6nuPM5XcVHef7gc7XBG1kbS1tce1qIm6
jzr5uQ39pyZauF5ZZSOfZ4K5lCkSpdy0K//5akdVTx0posfsr+5IOAtBSdTfetoBt1Lpf00U8NsD
0GvNjrwljiGzoFueyh+9Qb3vVLKLMRmCaQgDowmGZyTvzAFaoJUFpiodbeSL+P+PxlGFq762awsC
6f+9DMZ1ipxafcNxsGUVms349HhR4hUvmpaYDl4FPmykfx9vODOXc4cMUDREaWADE1Tz56h60j37
FRDkcirarRLx0X10VOHm9y0yvJnVa+H4ZkeW63G6jjREfHzf/ibPoE5CaCx7nTaDnuN1i2+uqRBD
0SGUgQqAQ4/jQUoBkN0Falijh6nwy2d6/29SicdShShAWQrFVAwErVZvRWOcfM/R/dhk4/vlt37L
YTkWIzj/U64bjTGWRrjaT+OSYfRA1qTMf4OooICvAoUcAXifJkK6aYSV4FMArmOqx9+6Ceyh6iMK
5KG6Mn92JZBZW4MrvIEErgTo1XmV/fTmrepSG/FoYZb4jZMk9+BvaF+qgNPlsKD9nnLaHECEqEEd
Zu+yM9vaTJAMgBMNbLjnY2TJQklC8XKFLG29abhl3cvl09rURQf9MRg4Bav72bCDVVu5aSmUAx2t
b6hG7Oljc62AqsqJ3N+9n16lkbxNYsuaHQsVVDHtWKWSEULBtxrRIgnqePHnvPVsqwolC9xyy45l
CfrY2iy16ybjC5wweNT59S9lN/oc4nh5tQ6XpW0FQ+A1BCuezuHB0ER/qi3APcQIYlyTMEacc6h/
q74JtlJP2VmY1O5RiNrFoYPejPQ63bmB+aQ/ahIXY0Nl8AWujiFwzQAVp2BcxrxgDWWoe9dK44EU
A6RSsmHK/2eVf2QI57dOhKasgQwTrOXuTbebAxsz4abP/Fbz3TuC/b3loDnmDyBZfgFImtSGbrxS
RP2c80DFAjdEuJYJM03SqCU+ISqfhigHTmjxpO//BpL5xqN/Iolv+FH2pNEbkOjFkNS/9QMQDasb
EtH9Ai3qvXHXX7u+85g8DOjo3ZvXmaQvY+t+YjAQQQxUiphniH1KoQIy0kZfSLdLSwy1VN/65xmz
ekOwBNUuf8hfxicK2gyJHvPtE2wsxFqYS0LmGCUhYXvtYnToqKAfZAyTvYa69a2dAT7Ti39i+BIF
hQlVr9Vfd2U4vSovxk/2o3x2DzJLvxGc8qlIUIahjUs9Qw408IEKn3IIGy31Gn322phFU/54ebFb
ZRN45JwoEUBhLtomTk+47RY3ye3ir8aU8XDLUSyNaDjsTTnq7NbGggIV81fIv6BYI2xsSzpKOuPz
PJtD9TP9yEAG3e6GG/azfZQf5NYOHosTlJfFs56QFeLK8rVHIS1uvHT6Jtm/jQcZA2W8xc8iALUV
B1EcLQbB5YAGP+MeffQfBvgt0zD7UWR+HnUY7Ex8p/anPdvJHufN1aG9z3Qs5CkMR7DtNkDr1qGH
tbX7m1p9c43HRJF0LW08VUC0AkK+Cw3BlJ6gG9Tq66JOYOrarl68erYLpCTzF72ZDjYm1i/v5NZ6
+Iw6ujktFX/hPz8yNaY+dABsRYdUx77G6ugjT+wp8cdlIVsxnwvwYctCRYijIwm7luVoIkoI7rZz
H0fGno8kzL4ZVleVL+2H3FCNE1lCfJnpSpaN5kQARx8/rsHw1KMBAZACXC2KffVYfW/vODY9fb28
yI1X8ESucGzLAq/iszXWqjE7jjqlR6klY4SQCBHxC7ppngZb5xtZglXePhhEonz8KwUr/MlmxR0J
sLiKHcStpRi93kMf8ry5ITS/Ujr2qzfWnVXrh0ZhO2NCunrJ21LiNW1o/YlgIQbUkBBZAUhJwmFK
WB/Qlemdb7qZ+9IbY+pRJ1X3lw9sKxI7ESkYRtBex/NcwYh0u8Laoe7UPPCaDAfgr6hf9juOiy3P
/Wz59ydyBQtpT2qKhweHSHLrsS9X+Cpzeq+axQ1Jxx2l+sPcukFlOTdjDIIoihmQhtwBwqwKUne4
bh0M/hVxft0O6bubd3fVaN+Sgkksw0aKCu0ZwNDlw8/okvzsBT8yDVmvGspEC3TFHXjZSNu31wvg
aDIpT/y5DToRJCp12yXzqmkzbCraUq6B35YGDooiLxV6OiVaJj1zwd5p5UKSRcf7nrne+jHtkusm
BBB66dUZx7FEjwRq00A8lXqPG0EB7wvSENABdhmuxamhHU03Rb4bgjkTugpG8PxKf7CBZFvs5UT1
G8sEbC2Q9vBQ2RagngXVrqa5zXXzs7d3+ap3HjpMeDqTc2+pL/Zrd+98zaXIkhuFRrithFsOHT3S
Z6+yNWd9kXFPIz3gdXwCwZlX3toAtAAxs+HHr/qr8e3yHT439icSP3X4SEfrMRvbYYZE3XlbF92b
u2dXu3XXJ0OTjfhsVBROZQkJsQbo+Us8QRYP69aAM2orPLaKql3jD9eyROnGrTjezE8X8mhpgzHU
86BDHMYxDrqd9x4tDeAP6LYs03f+qGBhmLxWDcSK5GzWtqxBB9LHkLSMlRcbv5vxv5UgWLy6chdr
shPMDHSD9WNVmxUpTKuVtDydPyGn6xDutu1U6GCw8YRoSt28Z60aI4HbYjjeKHRYlDGRWcjNIzra
OP5BR0c06rWWmRY2juM/cRrZFOGo+6Q+cwaXYqdeuweZeyMTKXpSVpppaq844Wp9ZMNjArZtx5bE
89v7yFMKKJ7ZqEafLosMqwE4QpxWZzeNB4W5M8l0P7R959VdLmm63V7QH2HCu7+mykwUhPdhCoz4
fDSe25WGI+1k4w4bSo46IM8i64jvzrzqIVsJmUfIYXFy1Qz13jTq58vGaGMpxyLE8veAxJm+ZHjH
OrPzl5SCfukx7XLZE8Zt96mLhhfkz0rE6jfVuwJ01lzMjo82OdcFmlc4yaqx64DWHchC4nOX8FSe
cEI6pbkyOPyEenWnTvCjVXZtqWXpWeC78UHG0Hi2vpZ+BdKiyzu6Yd5Plio8Y51uMHMeYid00+px
UQyvdmB4rVdKfk6Yab8sbCNKOfFDxChlGUGENmc5YCFATcbpydXJS26WEOAa+1k6UnRe3zyVJsQp
DHPnPU0hrd4NmFVFAJt6LsbFuAMKLCIkCwsMi7HnChSIlxe6uat/HDvRxx9LO5sKguSDW/XTl3jQ
AKGzLOv9hBwMen3Rhf5AJtpLLrrMnzQFPeomhujCzcxwGss32wYhcYoKWrb4JE4PSlweFtO8W6vm
rrMkKa3Nu3+0YEGNjK7UkRdB8tdkwFjNTLoHTK/k8dlyudDNDMAFjF4inBYzA07ZqU3CcJ5DG+ba
VQUQXt5YbCMVW14TDKYhKdFgIE/2ImydpqXh1Qa0hI1xLm6Vjh4h2lnNCNxKkOx0i3KI3QST6XQJ
stqmUUISEuhx3uwua9BG/go9SiBd5hz3qImIrYKsy9UlV1HZQd2U+DqwvDAY5GXgsj7weTiZxkrl
CbqDIjEAxCZs7hza4A8JkytrV99ofrYHW2f4L5z10+UJClM6GVvtAeI4WNkKTIP4UF3PPpqpOai+
pN6zpZ3Heyk4R5M9A6kJzVphTjDA3WfGi9PoEsynLRt+LENQknlOVEWNIYO3GwCIbM8JUVopWtbG
kPrpxgkeUYqxbRYP0IvsUIBG+WcFYAZvNYJmBLDj+MkArOqe0YOGeKd9baN/Xr06lc8vy9FlGIeM
TYWGdZZqGxDnh5XJoDy2woAT1Rfsdm5S6P4EEZPf3lghKBAm37ozgPpp7ivTi59kF3zroYB5QkoA
sB7oLBLWtOZlRWYLcbihAJh1vAcDQ5DkxfuqjF6hJ091TILL11smUViiWVUKTVaXhJTVM8IOPPAF
+ha9sgNl50AflXL8BsIu2fu75T8dL1QIkfulrseFxDg8700LC+2Oj9cAZB+kfWuxLywYlp8/L69U
37Kef2S6Yn+FMzJmjikUFl3BXrzkX+t29RLNCob1q9qhKt+/F2q0qDcWLKmK8dFBsX3LvrXiB3Sx
wZGEhVAsr0x/krb6OY9oGRjnoByubBN/Nd1nrZi/tbElOSFuE0Qf8PizBRd9niaq54mCE+rjD3Wq
79daVlXfdIcAkIWyAVhwDNQqTu8ScUymLB22ZvK1cH7pUPEyouWmeZTzJm6M6ODeHskS7EZWNSzX
LRy9Y9E0YIuOAzezTjukpc2SoKCg5Nmrq1VVB8uy5i+WwsAo1/V59zJotXldN24C4Cs1pR9z7WZP
VLeVj2k22JcePKitZ41V1njx3IBqTlWS5T2bGiQZyyUGlnNuxp42l2Q3T1n8SnSzf7usZWenhYcS
bYjwQBDnAHhT2MmuLCc6V0UaOR251VOQlBWjRCHOrqwgQthAkI9XbdxChN0kYY3erRYRlGnf5MBu
M7S9skiWdHZvuDwXnVyIEDFUKC4pmdp0zEifRqPW/24cYAHY9KPonS9VE4ONUv9xeQf555/p+5F+
CDawL4ZKp1w/WJV4A1hEjcwJTFhe28wlO/lZezuTZQGQDnRlyH6K9bIU04o5Y7UREpL5Kph7Wdr4
i1LftPUcoKUlNAvEIiHTssdVr/1Mba5GoOMV1vd1cvx2/FUVNyW5H2O6q2LmKWp/paT9CiKUbyRT
yh0j5Curxtc2mb9bRfZ7HXWJR7HpagPS7D9L4Ap59AyCTlIlrFvNcF4qf1WMHbGZv46AOeuvNMDf
1PkaLmjpMiRuxpmiq7jGR3IFRUdOsDTTCknOpVXdxlPm3mi9jsVNdFkdtjKNJ4IEdbdLZ1XTZUHL
TzfuUlO9UzCSThP3QMv80bTrl1lJnzu32BP2Lc9vVa2/Yhag8nW8Ypc/RbZkQTNd0rB6oPgSar40
IFAhYxFelrBtHOFmozPNQUlQTB1rzlhVGYqRcH4BGDZ8N/3BH367P0G/9mJ4w473c6F37QEIb3n6
ORk6hDnezReQf4T/xsMChB2iDZwz7r2wXiQCmllRdXgjcbxLmuKgTx+S9Z41WgBc0HXQS2kCwUZF
y+qp9s4qYv6sbDjDY30X37Y3qenXT7w0g+YudQDJT/q9/wrT3d1XwJCKv0sswNmRfsrnGCeI0NF+
JSxRneJEAQ2GEyoKfTURnMYA67u8RpkIwcPSS9uuLad3wqQuI0cHzGstcxHOTCaqd6CMh22Gapwz
vDHHaJQ4QVKty5+RzQsGswmyWfcLRZHcxjO/jUsCqw5nPt7gOzMaWtCMYRJ+zOkhrtcbowBnQdpK
7gHf9hO7/CkGB6JqAB4+KyLnSjKV8wC1WJrrkjwbcXMgxldXLQE9IBtI2zgfwGM7NtHhcyOiF1Sw
s2rM87k5njcL/UyoauyBVCKjRZIIEYsXNCnyXNUzvNkDosp6/drlRIaqteUXHC3k08k7egnUjiVT
qsEvmFbdz5s1mLQl94DhAy/XdtBLU2JGfly/XVbv83gd7gFQvICqCCgqFP6FAHpOXQZGopjPWP/V
AhejlwfjAuxQXSWB8nJZ3IaqQ5oJxBVgkZyjouRtbRcVEDWiZK2n+yQf7MikXbVvq2EKisKRaeL5
88OXhwEjNO8QTNWK6Y/VLZAcaJQ04uG0cU0XJAv/Ii0g92jib4Li1z+OAgWRQgakTttaXdSWYuJn
eQObs18U/U3M+ptWpXdxVeK11WrJvm5cbFQ3DPRpuoDnPescWpO2HrQWHg84uoM1ZeE8/CKt+fXy
6Z1fAwS28CMtG5S0+EPQlZKStchcN480qKceh32c+5clnK+DS0AhVIevqgHq9fRBaWmTOw5GraOq
swJXNf3M1a4plU2Ob4oBoyYeanRbnfE+qvrE1Lzo8yhzbM8aFL8zf2lE3V1ezLlzB1hX9Y8Yscww
501m9tTKo94aHkctvu6KmnlzVh6mZHjP6nTGqDqyH2v8NOWaDKp8a5Gwv7ApgHtFy6lgGZ22N/NR
xV4ac4omkfk+U/JQyXRJyva8CxGrPJIjrtJK8ACg0IHNvFl85JIG5uff1V0Xmd/YW12E7AWD1tfZ
u6yf9tyWnMoVdCVDBQAUyRSwy3rWf5RmmYAfsdT3zJ3sIMUIbyA5zq0NRcuhTWxUL01DVE5WJK6V
sjGNkGZARysFNR694kCB6Mx/KQN4OP+8yRF7eyxSsCVTtSZWxwaYr5ruC3t+GFowlY/xP3WNuRi4
iWCawMU7g9bN1NQqJjRDR0ShWogeE9513fcSt2Bj/8C0CgRiTXfRWyZWM8q1qZyihmGsTDNsnSYY
lC8OtSXHtCGFN6XidQGlGAy+4BNm3VLaM2lolBlaFSizaXm56XZeVS8yYtANDTwRJfiGXbHEiORn
GgH25aFPR8/odN8poBqpJE7csLwnkoS7nK20HYA/ASYv42eiNZ6WMIkKbBmrYxEiQPAIAo58bSbs
G7yQEL1GYzCqmM7th+YwprrmpWt3A16q3VSrX2ymSY5Nspfi5QLYp1usSU8jUsfB2hK/numhsDH8
kstcRpko4VKtMVXmkTIa5VaWeXWVRZY2wQ/pTdSC16+Xrca5W6edbKvwZlI82KxdsC4DkzV56wQT
zSfAvNiTV7rxrVGYv92mf7ksVLZCrk5HviRjWtOj6RY3Tf81oa1XmWdfGZ7Uan9ZDle7U0f/dHH8
Lh7JGQsjdVPwiERm1ecAgZ0+5tGJsmEISzt/mqrqAY3rH4beynws2QL5z48EF7WOQMbFJSeWGbgU
gHdEAyMBiQ3Hs2uySC6H5Pp95qaPxMWF4dZTPeKiOypo5gpj39uVJNA8D5pO91IwJv08m01pYy/L
Xi8x8h+3frva94le8lSF9tpkMudYtomCUZnTJel7HRLdXKF+UxFetLC+KanbemNfHy7rimR9Bs8l
HO1hlSzI/BYajbTqfnLo9dK/t/Gr5i7X9fT7sqjN4wKGJHITfDxC9FPJ7BoZ/plGfYKR0dwofvR6
/e2yjM1nhsAPxn+44GJg0RElxZhZrYRVRa/6ubwdbWCzJcn4cVnO5iEdyRGMFVzI3KHKQqNWWckh
r5XFY8O6ep3l3iHvbko0XSZOMFfZ3CZFo1MljDV0D8fG8gjq6xuipV+QtpcZ4k2VQF2ae/rosxRn
K+q4oKk6Z1nUAkPB01L2Y52NO0JBl6eM+Xen7Zrg8m5unhrG2XQHwxwQKDgHRFdcNS5Rb9fc+GFE
B33M9N2iqZIOCpkY4S6naV+kQ1ZkUUNqYKlkt4lCn+wpfvzvViNc4CTttMYeIGYgjYcd3uWF5Vvr
22Up56ViOGycdPKvTUO36OnNjeck1gZzBvXeu934a7gGQCh5n/Kg6YAsMIUcQqx8dr6vtvcv6sQQ
DpGoXGCSA10TokIC7nQu01wJ52R5LtL5La1lcEpbpwWqa8MA3we4bcT5aXAkmzQtBhoBYHXfD6Bg
qFqvTmUGcMsqHYsRbnKhKhRgtIRGc589JBV6tONE4iZu3V5D5/MAGPEDoZmgEHan6KW5wPB1Wh3Z
a/KW6sXd0qlXuZl8vawVm6tBwojA5SO4SMJN0to0KfWRKQCBp169XLeyyaHNUwFQnIZ5RZyNOGWW
KwWeP5dkeC9if0ZqI7Xq3VLb4eV1yMTwdR49S0CzmtbcTfNoLrRbvQNaugbWO4AwXBazuV1Hq+Gf
cSRmKVotA31gFiEr81Ew48tSJ5KSjmwlXDmORBgGUoUVzE40ZRp2CpNzXqyAB20iae9LVsNja9Hx
Q7r/P4cjnH5RrFNX23EW9ejpRvokTp0n8JkotyzX6v2AbH3rl52mYGoXQwPfaLYWAcvKzk/zGNMb
TYeWvVVp3/Ua2uqTxY6/MOSjw5a25oF1aRnWE94Fi6lWt++Z0vsWHeeHEhXgq4nVHTuYRa9cLdPi
Ivc/50+AJLsZpjl+r9c6CS2Tte8Vfs1eV4i9A7xrhivQD+/IrerBrLltULuNlgekXx0/wWqYp8a1
rOLEr9ulXRKegYW0S1mraxbFiaruyrpLw0Sn2S7vCCBm0jIZrqYqBjjoMg3aI2AvtP3lczpvgeHW
EwwA4AXDNAMC4lOdSNgC7KjCwTkFfNq4AwNVyAkVQQNUer0/XSf/mEDpUyKw/FVYBpQ1BRM01okO
iC+aRwXKMfYaraqzM5rfail5lTYvFGeN+0uO6E6OmbOMWm1nUbIUCZB/f4JRVSJi8/gwkqHydCde
HkHJaZ/VWY12hig78O4h3ooF5FppnY5rgaglSNzi8QF7NmomgmmY1qVsKxNiXPQbLEt3U7fVb4sV
X/VaudFpU3llLyvLbtkKkyf8bYunx0XrjaCCLYoCvdDYHPW99qwZ5X3imv9G/47l8LUf2aRq7MaZ
qJDD0eUUgNY7cBl2wFzC7M74i95L+wG5kTvbzKOFCepnahpHHHN5SA8SLZ+kAB2r0NypVXsTkCHJ
Q9p56LnIg2Wv/JRcNq4PF2QTwU9aOjs1YmLxxXKSaUA3o7Nc2bU78Hp55If1PdtVt0nnEwR0MoO8
JRr4NshL6vxBFnTIyZMqIXqRR9OivNOy+Y3wX1ag2tQZ5AaR0Ib3rJ1laFDGN4w6ySO3/KbEX/Ly
W15+ubyFMhGCi6S5Q2wMCq5Cx2rfiF8A+OdPtJHEOJsX7mghgkvZaIrqlPxeO0UXVckYxU73I+60
W4BK7akBsJCmlFyErYXhuURpgxcdziJSNqhNk6RNHunrO2i/onl9YdUaXN69LZN4LIT//OiyqUnd
1ayuIcRM74qCPRprIzmgLRHgzwRvAhDbDBBAn4qYs2HMBhRpInVh98tUv6WmFV1exdYNPhYhmIzV
QnLHXLiIar3V9cXXBhKM5vs6qhI92LqvDlgnUBMHdss5VowJsivTgOsHJ+ZNzZPesxVrCrJy2Vv5
dF8xKYzwOaoRXkfOhgt77wCaQrT1CCz6Zs3wOnJYjOHJvjIxFaJd163fhNq1u8tv0A5SvnHmcfxT
HrTMK5tANiD3eVVFS3X8GYKrSCkgXxxMi0QtxqGq2GOdN82YvYb9eEgw0xkhA4RpxyAJ1snrrpxD
8ygfbtg86KO9EHQJQ2BxSus2j9hKdz1uORglvEV7bUdZ4WGjyH267YJOZRST7iN38oFAZF6zWcd8
ytQmHpom39FYCjYVE6Pns8N8OrFdOUwA7HCVF0UdJcq9rXJ/zl94nmBVHQU+bh7lOqdl/9Gltxo8
9sX83mudxBxsFeaOlU3sWjBizaxiB6vmKHlF5o3P6My5su6WUNuZr/078AG9v9GSv+U2HSmX2MgA
1jDwsnOx80ehePHtDAK5b3xaxsFwKYBJCm9sIv4o9n7xXvxaHy7bD5l44Q3p2xk3IWN5RGJ3B/87
muL0+7joB2WynpV4eiBZm3lW6z5dlrtl4h0M4qOBB//rYnULXLAAEypht/Lyd6l8tel7w77/dyLE
pQFMbnBnLgJja4Z5z5IyjI1WojebNh4IQRbPy51zUKAcrmvL2IGNua2eXIKoaGKDBLxg8x4cyeDf
cPRUzVOyAFArg4xpoOD6qXYjWVZvzRvq6WC997umT/7N3TuSyQ/wSGY/sFRrZ6yLdR/pVAZDWfg5
nHsNVIerjN16c4HApkZJFayrZ1hP4P/T6VQTXIKOBYsCzomh9Dq98rueeS6VRZqbtvSPOEtwPavV
aF14Lqj10+W7Wg4A3gTbYIL5oiAFD8VlNZQJE4JKa4a/ZKcOsLitIiRrRDMLiRlln4y/Lgva1ETH
gr8BDnm0+PFNPjoxa5gbuDNpEQ2g1nTGFSM3s8QHkIkQXgYYqrWtE2xc2Y7XSR4HxG0lhoH/irPH
1uHoQQASAi2ZoHfIkjW6y4Y8SjqqPvZEQYKxi4HTpDXZHobJup76+UecdtXz5e3bPqc/gvnPj7Zv
1ltMfdpQeK2+X2rdX7LCi7WHRBvCy4I2V0gs0Bg76LE6owhZ26F3MbYE7euLxmvdFCiUiZ9115Wb
AT1mSq4Ht5ZEPJuLQ7wM+gPcrzOmBLW03BzsdnB2u8GfbMNXzeFtVIsXUtoSs7uZRUGnEO8wN3CK
YloVMBQ5GQZ00ui3NtrI+vtpCOitGYw79pK8gZlc1rq70baGnnbbQaQAgKZzTGSdIrHSj1UR9eaT
8QZID2/d0y/VdYKpTxJlT3API5nQ81MkeL44aCIeMRCWCbdtmRvi1g76adyCwB8Ef6SnTPpDu1Rh
ona/a3B4FCZQrC/rzrmhPJUqXkBnyXSXQipr9C+tqr1mjv5bsYa7mID0oivUTiLw/MafChRcMM2k
zWIUJdqGGLkFnMutFuu7y2viN/r0xp+IEFspVACkARA8L6LYap5WEx1sdrvDmQb/nRjBDs+Z3s5M
w0pyO7uybeYVYLMznVVy0yQn9BnTHJmRsSF5nJo4IUweeW78w8Y8T2/th6WJliSVmJLt07GQYACk
pgVrcmqzqJqtbuxO2LrF8aqh98ri5fKunY//wgRr6Lf+PxGCWbThAxZjrxaRheJ6ZIX0qt27T/GN
9tjvDBupqWq37EdFonYb3jjEGgbwVggASs/Y3tWlW9ApF0Ps/zIcaq/l4xSBfzAyA/0NfBN+6Yay
UO/cTJ5IFdOkzTDbqzHz/ezLN7Ni91OpgPw9Tq71HlP6/2JrUSQD76aO/JAjJn+dxMysuElQSbOA
y9MHQLED3zwoKrUx6HfW7zpo/CLKJomGbi0SRIsoJGPOCeG8qDTFukxWB2tpmZi6KOhuAW7ZPMFU
thJJn1dXvNrHogTlUSYzi/OqLyI1oey7q+SVTx3S3IwAgLkDD918A/fZxPARGIPjwdJu81mPIzQV
Aiu7ZsbbNDH8JOnRv5VVk/PSuLUSjHBNAaA4r3u1rtN79NDEkuaSLYt0/NmCbdeWMuvUqcDeZ4Aj
S402omPzPFUyrIRtOSDzBfUl0oRiXtmoqlkhFCdBZ+13a8YHMtrw6Mc8uqxpW2ZCdxwLczY2uFFF
MwFQMzIj/ZRGOVlvQbV5Za6zLE248ezzlsg/QoSzztaqAMaurXzCd8w0mOY9bx4H2tgDRvd0529g
4m3uH3CZwOSJksMZa2g5W2MCLs80Wp39lFAfvm9sSECYN7IhWNeREP3UxsZJpuaZCkvEx0V5nnp8
TW7hlEZg7HzQJZp3Ho6fCjNOhaUJahuOhhUVTnO9gHfRyNJgVaO+G+BeIOkTU2T6SsnTuOFAnYrl
CnT0aM1OznqErmVE3pMn0wcm83O/N27/Ag03r5e9tPLAFyJaBiRFAXSJQVxA8QhXLGH6WClNUX7a
d07xYAACdj8CjFUN2PP0+o/56fCMgeiVg2p+tgcJG5tULDEVPtnQm/o+jR0/N1M4wm4w00ISrX+m
bM7X9keWsJuaUcSMtLDr0xXHudY8gMsfJqSRsivpPnLtO5OFkWXgFHNwDrFk2ZR1U7awrtESzSGv
u7U/tEfbM8MydAOZdm7ZEbQw/EeYcBWmZXQyp4OwxgERUeJXmCG6bKk+z/3SeoRzWrN4wchDTiN4
ur2HZtDrxVp7T3NX6hur+c7KAtyiZvqjXXTdh+f7OsTlc5MtD3O13DGTBklTftiZ4o1KIuvd37qd
fDaAJ/Ohuq7wcuasWcyxQD8UaBNYA5iEHLTk9oPRcl4eClJQwM+yg9F6hg/Cq8mbFc+WOeSbDtnx
Rwh2tkmXAXULg0ZjDip2DlHSXLfNVfbK04Xal+4BcNh4zHeSg9k6+2OxwoWNWz0G6O8KpUa57pMB
L79z/BFc2veaX4fTvglGKrGGm7b3WKgQ7rgarfRMRxOQ2jnEAxcE+EQG+wt1wc7e0G96MtyaRhMq
9nhXqtp+qbv3NMtk93nzjoH+GkkVh2cmhKXnvVE7mlaWkfvcvKR+7dvfgGl803rIeyPbf3mjt+JK
WMT/CBOWbA1Wpy7DnETZbKRebxr3o2Z6elE9pGD34XNRUh61rWf0WKQQ47l9he4OrUAD6OABehwk
aqMDjIdXIPPVnhMZcPCteD8mV7K+5E2f4Y9k+KSn706jkN4CzHr5qVTVTw52jGJDg2x39VSHSYjy
7+Xd3VoqIorPUj76XUWPy2l1MhgkRSW/Nu/jvv5ut0npAThB4nFt+djI7xgWMtvgOxBpk/KZuXo2
4LYAbtkvmPK9WC1/mdvd2LeybOYnYKloM4+EiXRJWqvAi87QoZ8mK+Y3mtVKfHtex92sZ+sOTUCl
V1oTWA4blK2qDpF16fbwY+zO9mkzgqSVj9A7sWMCSKq1gkyv2AN4MOeHeEneMGJm7OqyfVHtGASG
Vars7Andk1XVZc+d7miYtilsT9HnxHPJrPpGrb63dQ/mz4YNXgGCOx/wiGxXKI4d1tYw7jCko/uE
N9/5g7HMX+yY2M+XD3rzAI5MtfCOmDodVg3YCpEy215asS8NBfdieps3qeTCygyj8Nqj76udOnNC
k2zCAlMJiZtIbO+W0h5bQeF+Vj3SI+jShsXX6kBNUY6xRk9bZAXeywvBgPDpZQSBhBs7FXR2JLZX
5Z2nTark+m06mn+Wgo6nUxmgKTSGnmEGSNkvftvtq5cO0JJ5pIyBPvjJtzqoovr1sirI1iV4LRge
sZM5xyNSU+dgly5AVkxZkLB1RJipNoEaYgDIVwzla6OZSrtz0Er6iV3IUMgAmwFnFkCeAvysh6n3
jAdZf/amt3QkVsxXVGlSGLEBh0SN4tvu6/xSPqaBfqhvxis15IkZFVSBSiBzBrYuFxxphJJIOqFl
Trhc6YpqOCwIBrwN+ybT7oiGWnFSBPb8jzt00eKL8Xskt5CztkV10UbTQBUPgtLmZbV3pvY8/g0K
rU2tPBYjaEjvZl3BXOWv0+vpru48a5/sRi+/QdIaEF9J8DcIW7fcClRqbGD9o1n8DLmTdABkIQ6k
Juqw00pHu6G0vKpJ/6Qm674jQPTJy5t4dAKtx3RBVpc5/ODRfLp8PTZVF3gUJuZebWiv4N0MgMOp
GoyYRCrSKib9cJTX2CgkF3/DqwFDG/qgMEOMJIH47la2ueRrZqQRVbSrmH2QFPwfA8ptSJubYBdu
SsmqtoKwE4mCHwXms9qeKDoewXz2tQrHvekNaOQk138D+JxvkfAAQxbKDwhkbQBG8C0+Cp/XohkW
w1zTiP0mEULKxqth1L5qhme+Gx/jjcY5jnbWu/6z/W11nnPbl0EeLfdDoETFbpJH17IPEmIEC+CJ
JMmweG6O0KUPPuD5kLg7ZZe+EvjrmceQR4toKAN33hSMWBQtSRgqPevcUgul1V29zyI1q8IBPUi0
+abjj54gGqqkWeIN3QV1HBiCYCZAhyk2WLXEWs22+B/Srmw5blzJfhEjuC+vXIpVWi3JkiW/MNxe
uG8gwe3r58Bzb5tCYQrT6o7wQ4cjnAUwkUhknnOSMUcca7vunTbF9ABS1L+WQavjPmvVoCaVGzVk
MnwGvw1IB5HXLO+GT11vZdGECTu2AYLhVErSAoHHv/tpnP/1WmlDbWPGzCfFPI3ZECaGcqeW7net
8V6mZbrOHV2GORTcdBARQcplWhYe6b9HBe78MMVLhRqQfYu33L11t/bblBnPl6OF0AQTpMCQFwds
Ei70k3WA8gbVsnj1MJNkhSy0JnluCS4XvKY8cGgAnQQfjbMwKwNNV1dnyh4QAgQUnATO6F6525j7
GiW2f3lBok7DO3tsxbtNa3tccHWKFYGSGW66D2AFpkNEeQDZfBLZeMuTYLLC+Sh7/YicF8wTRssH
dOQs/ieojekbBgLEppenAWhcW5RV+QRZSVWWQYq+GrwbPWfw/EAP4WJ8MuVTvS2IB3pT+KTe4tSS
4WBE/g6pHN0FixxScHzX10sLxSNaDXTWhFdGPq5oRoHngDJIHnXeANYTTTHYd6Lh5e8n3EUMwkWO
YJjgr3NLU+2m6l1vxovOgAKvpmHw2eK788sHrNgqDGB8DeYNcSk4MZSCGgkiPAY6hOMI2Qb7cUp/
XjYiCJ4ApRiInuieY84Bt5R8bChZ0fCIy2x8mJIDcA++sVLfoFXQZDKWroCoBs6Bi1F84OfgvPE6
iC3y8BWKdti58lCdtEP3ybgZbusAnPYiGF7VV8gOPLRP67EJZBpOIn/cm+buJ5pvzaqQqYhtvV99
6pKXpZiOl3dTVFxATw3ELpDUkDvyySN0qGY3JQbA7Z7SbHg01XZAvFW/VRNPOahroUVrlrVh0kHp
nuZNdlVYA7RjgfU6zG4yf9PddvrnCe2738Rywl2wKaBWi5lHahG3HXQPjGsVOnbZXAVJIaE3iY7j
fvFcFLX0ZJmIgY8LWfh4GL679D53K7zGMfkM2imdYUgyPHYCuBwIK3OgNAr4EfDO3AkBkr5LrBm0
RzdFx7sw7D7WSF1dqYkJEgHoE2asaJUGkcMEGF57mQ6XP7fo2gBf0AGeH5KU6Fi/39nF6osC8zsQ
4gCGn6wE+fLs94v61iitJOSISrBgCeHhhUcQw/5ymztt+jJaYHHFkCtiA6qVHFyNPDLN0BmQZdY4
tlFVhv3oyzTrxav8Y5kdrJ3/uBZOjuLCf/oWs9mrdfKtOml9TRlfXChUSr6pKCBBuAiaKujAs/kC
761NNnUHquCbzgn4UDlS9Xk8FPSgDZgNT2UXv6ja67Axi8ABgpCJiXnvzY1GMSaVBrkrPe5O3YHN
ux9CL4bCFqDVsp0U3RsQpYFLoNKBk8L5S+oljZIOJthm+RerQY8GApxTnkuyC9Ex3FvhAp01GCMS
Yly8M45OoDrLPRDN1Fd15U1TixdwHKH2quRldPkwiBdnseGxDuad/g6NOzfRlMbq0LPEdWXlvtct
vjN/cz9AcUH+p/+xwjnjllSdWWcg7PVmHzmp1gYeHY9aYsu+lfjA7SxxHytzR9OdWnjGDCBvpDrh
sP5nvnBzVLuH0gysQD1mP2WGZfvIfb62BmZu7tE1BKoHicWTTQBPLWX6WsJDvVsd5/fIdW1NUfC1
1OVr7hzq6i86an6zyBJO0a0LSA2o7YCbuIhc78+XV1KMmljxvdJu+TTT4qs2dJJrRxgxoHGJC0DH
1D0e1t1pTj8ZFfN39MhVTApJkmArZr/YUoga1vEH3HxnjbtNMegXIkkVeLVpOV2raAi1k/NaT5vk
RSLct50ZLtxDJxxTVqYaVK7kPiNfqvr75WXI/n3uHNmFBiRfgqDezD+bCZnKWoSXLcg+C3d+KHi7
iZEiFSLd5NsTcjzT873lNOSfvYFG/9wYmyTJ4PCg0/JhHCpcelfnQKtXE8Lq/DUlis9KAduGP1kt
sSY6PHtrLALvQh2xMsMtywK1O6X3pzINxuVHn35TgGu6vCxRRQmJ+Z91ccdHK7d50ht4W+Usa1Tp
8wtaK7elNdwBs/toM8g6uid3S+fkgToVr2WJ4Hv5N7DvxCdZu5/AcybVJdfWboEnDi0gUIC3FsNL
IpsqInKWvRGuRo9frehVn6NG3zlI59btp1JirIHR5F04630eLv3w49+tizvITmUm2gI4XDxsmOjm
dEbqF1r3BnhUerhsSewuqBdpQLdBv4Lt8M5dbL00oF+BALWsw696xBvfNsqvtGhv6sYZ/qUx9mN2
xiBFN6aFCQ6oOU+v6azV6ETdYo5brqqPl5cldAxA1gyMN4eQD4/wMmhGajUDbMLroA3j2sBmtOmv
oZ8kdCGhbwCuBn43RK/PEFezqW2pkYIM2nl6d2jxwoosrz4lGlK2GhNSpmX8iMvvLHKuUW9rYlld
WcZtYWNiLPSE9ftOG5JP0Ar1ZNB19o+dnS+MhkblxTWtswLa1Lar3VvYRmvNgnKq7wG1+ApV5Tip
imjW07vaq+PVbmuA9OpnIPeiVTdllRTht9z9CM5rFNfLti5dC/ADmk80He+1ZbgrHFRuLvuM8Fva
EIN3UDI814rB0FNn7Tsni7XMiod0/EtfpiykXv8wbPpXTR9lzwnh2dsZ5O65OdmGEeLwePXT4U6x
3RidtGBQ3R9NUsuYKuLF2TqGL0Di9UylZmhSTKlVQBa0SHpHZ/pNn+lnhZSOry/q8zY0H4lgQCr/
1x7vps6G17GG2s1s0xMxvS9TrV8BKiSRSvpd/eQ9FLx1mAEU5ZyFa1V5WWKceBkDA+PVfqG3gxos
1rY9pflKw3HV3BvFJOPDNkF1VjUh4K9Z5RiaIItZkBcxphN1QZL1cCsfqTktP8aySE7Zikd63kxp
bC2N5xeYd3NjNqka0NUaj1a/Wb7Vr2Nkt5X2CTqONWZMmFNY42bIMX6igUhfpW9g5II6fHQqG3FV
m/Xm4bLHMgc5WzzgFFDsAdwToM/38bTrSgjdKwYYTsP6qLjtNR1lQ4tEkGUH8fNvG9yHbBpjzLzc
AZckLDHNMSJZhGt8CIoQwfW2z0L1O8Yvht3dGyiit/KRIaLTv7fPJZtejjwjcfM6VizloNRl4M5P
tfORTgHosx7TfBPQL43GVXqSO8ohHb2ghp7LmMqAasKPtTPBbaSeNnNb2iAOpApZvrl2s/jgqWey
EZyi5i1E0zGDGz0PAXdwLQujKYirHCYUTKMUACnA6B2IVgS687yG9Q/02jppC5wle2euiCyJqXyJ
aGrdMGSr7lWx0tBPi/29BIFQMx8s89rAAKGJar6VmpLLVyA66kIRFn13C7TgcxZX6VpVX/f4am5V
3BeDfnKbJLRm6ucq2NnZo7rRqwF6GbNbS+4K4cf8Y5mHGFFwNtM12aq4Tp7AXgMvM5VYEPr9zgJ3
tmdUK8Z1ggWnqZ7Sfrk1FOuAQBJfDiGie2G3hR7nlStKd2lWLfBKu40BQIoWD1LqrX5tWstJGRdJ
BU105e3NcaeZlrlXaCkOQdtc0x6THejkLzr1h/lD+4cLAXgMHIQzkKJZjAVGeOlVbJoPdQYw9XgD
scrw8u4Jl7Mzwj+2oNyLSaQIjlTJ32rVfTMmNQ2dorveAOaWeITMGPfeco3JWjuCvSPUDdx2Oxpr
E2cbZHDGIbq8LqF7MzlnQ0cKfdZz1A1i5qtW1KA3z18Ut/ixOcPjvzPBfsLuLdCDcaFBKSWNVYqJ
cV3pd/2PyxaEnUzAEP5eBTtiOxNaD76psgLF373qBOKauLXyh8mf31CQm0MD05zno3udhzIQuvDo
sgE5HgDo5ygdOixuViVVCqmb0jtV24ThQLXTYCqN5DMJK8S7y5FvMoz1iNd+Bv+rTl7r698wwDDM
g/SzV/nbsxzYIfTAXS7AIeLIiv8gyascCDlVq/qorWa4QRbe6z8UXz3NAx/LwzgcvnvRK02Rz26T
xgmEUqNmq3XfKde3yw4i/E6YcaOylxv+cMFottppNLYJDMheiz1l/stI5yu9G75cNiOq1rqgl0EK
zPMMVKBZDN75Ic2UnDSoTsTN6xqYxNfCBjJqm3nrFiEDxSFBjg3vReaGgisZTVMUN9ksBNaIfm9W
IS2xzLFNY20q+kNTQxoGinqa/m1S+yhXkZIOVZ0hMDaSQCWqDLkYjgqdPigYwDQXqRZjINmsaoi9
8XTDsEYkAi7eH2N520J0BPa2eMjfuFRt22GWF97DGMxNY3YA1CqgSLiDNswi2a6KogoMQn9Hxdai
r8d9TeiZugvafhWwRMNLCnDE8GnwAvZFoQCEwh4Sj5jSaAO2JpaRrEU9XBfDIZnWM/IsIBfef1N9
7UvVZBRJsOTXoH5sDm1gpX4e2L7rK7/kFgVHHiR5OC6uUIAK+AjTgvm3rS1WuxotupZrmOCx5LRm
0CW9LJqxH8/lkLAFcSi0LVWMheJ31q36bqFY3EB8iDkibfUepytyPUb6Ybldr2WfUnDLudCFMCB7
puGW4M8/McpGAy4bSD9n9kv3uKETdfnoCyIMLKAhCtCgzr7b+8+1lEbegflex822+Fl3qsonx3i4
bEN8An53ttjoE8C/3hvBGIOuWUrQFcwYM3PNqEWfUH8yrqxgek5DWdFCuGkeJgGj5OVhZhb3kQwD
I+70BPXlUXu0nRKptqzCJXbynQkuqzLHdG4AsGfUmgoTs8Apwrhcv70ZboyAwXdlfSBxgEZaarLR
lKB2s8+4C9A2/Br9QTjCGDJKY3GYxru0oT5TuiSPKvCIxPCt9pBAo/vyxxPv5h/L7PjtLG+lZebU
zKDvr9yr9aO6fqBCDuyRa8K/QVQDufC9AaWsIOWygKtTdbeWdVTQFEAp4/IihF6+s8EWuVuER4bW
TCi8fAM7uM+uXPdZOsJCIDrmYkwjkwfRTUwb4SOft82eW+eAdnctcGkGEAbflQJEiqDEDWrfLIzs
FbHGeHFdPBgRCSwgu2QlQtFKoSUMnrgKXdQzdiHBlafmGjwTPXu/ZPSJbbkdFlmDTXRzwwjCPMO8
oWbwfkPTTF0B78OJxg9ZUCbIt/Wumrv2l7sZSVAnyQ9Vpcaxy5b5HsWm/HT5ewoPIAh9CFwsuTx7
O1UjsU06Y5kQnAnJZzsYfmZhi2EXJ/qZiX7V0iOvY0V86N9b5I68kzRLWisNQ5yTU6eDU4ZZ9Z+9
uD0Q06/vZboG0hVyO2wsmOBeFy1oogCsqFEVlqY/+UOoBerNGEOs4vPlLRU5zp/1nRG7SL86U2pj
4oTt3PXqvQ4+piKDywkvgr0R7rbJTavv8gSbqD+sgXtlB1MSKgFS25hcEbnMjCh2sYoP7jY2tJLH
y/UldSFxCy/R9VuUWQNrnKPLuyYQPGQztv6Y4MLjWFV5mlvQVp8DjIL1/KT2X5QD5mNiUM6hKA7j
UX+q5+spMg/qsVR91Hl+SW8HUVqy/xHcjWfZ07paLcah5C9LCKZnnPcopg2v1sMStVCCVWWsINnG
coehJWZJNDJhPAkwOJVBAxWM2ss7+3/4yp+d5Q4AhNlm0ifz/9JXtVDzy594GR/Y5HsllDGO2A8+
O93oLTK6A0Z+8kmk1mtGS6mKB9AMOk7txl1/xfo3a/m8tVnUFI7kWhWfb3gmbnMHFzqfeGmb0YG+
hS1k5xsQktLHQNjswDQE1bDVfKXwZURVsU3WhwDGCCeCz8OaGqIYo4Ybar3KPuuRdgQYLbIwLx7q
Ur4iTcREhV7XBKMSGlY64wRxftnkWlYnKbhjZuwZgUUDsw9Q4YjccMCYIF8lIVlC/Sh7gwgPpYXK
BnvPQoSUX2elTzlUdbFOpsrMVMHXSPGbQ/2T3LAxiSpER4PuuvIN4jtuYLyA+l1g5Hp42YNFhwRP
TOhc4U2NUX/c6kvbIm7HmKtut+LJBZOjBLsjitl7C9wxLMyq7uiUAptqAIVegkcQEL34qWbu8weW
gg8IiD9qbeeqRXh7jXMC4hP0mIAjLCGT9HLZgvC4WybaRCxQA+THpYGTiZrhZGFWFTHoDWTVjKBP
04dxag9N+wW6a6qfeBs09kk05CA6Zmmku6XsNST8ZPBXQEUxIR0jGt+nNeMyDOBy95B3scGGMRKo
/A9Fb0qyUYkVvjRfbXmjqB3Eaqy8Cmk+PPQ9lT252E3KBzTIS6Hx6ADfb/LEEkrrbuhWFOfBEZ5v
valbD3lSEt+ENI9P0VsMa71xfW2iXpS6ShPYCvWeNtQpZIFOlDiBYgVxQMDwbZO/hIfEhLJcife5
eqXjKOo9pid7AcuG+zdk/JLMULS3jDGBQXwAs50l4Whkts5kAP83b/cEeu8z3Y6XPZX5AL+zewvs
F+zeEkpXzlC6wlOsOJETjeuYHpyrMaYSM8IDweRPAA5BwQF59ns7WzJvRdojiA3RHIGSHmaN3x2N
eL6prqoA6k+XlyWKJeDZ482MegNSas4cREKIVQMIHs/Do+VebRlEw9TqI18HouaMe+dAkYM7X27l
tLqCORlQ68JUDP069WRSWeJl/G3hd0Nu93WcrWz6RsMyvNx6romSnSZaU78uiEyCR5QyIEL8dy2/
S4w7S/O0aOMEzELs6alvgbNe6iAefdqMNnDJW2HIQF6iOtfeHjtnO3sZGQFYG2BvXqLU814bdQwZ
1TQ35Iol7Go68/Hd2rhgjB6RPTkuSihmTE79VR9kYdNFpRa692sIueOAXreA2zh+kvqy8o1wnWAi
4gjDD8/wXmWl2Lhp8LSEHGcSDFMVzhu9s70q6rZVcq8JS6VogPxtjE/f50QfGhPusnaBuvrbTZ/6
fYAhtmVg3PZWpHxd751YB5m4aA+XD5wwO/JQJ/AAjgAVkg/Rs7WC+tfghccE8xAaGR8BuFsHSS5U
pBnJtPNdGcpGdD4g8emwsb0gEPEPd7TevbnWMK4RtcWTOehvbjv+ak1HQq8XOBAGNeMuB+tCc8+4
JW1fDE7nIruFfK7dPWG0YEAm7WBaN5qefuClsDfGD+jdemgU9waMMdF5LQR7rXrwgjHaIoyiaU+5
TJJEVI2DQQ9ah2geQJ+Ny+zsybUmOq1MBEUNuk/bob2b4+naCZIxHl8AMTumK8QDLvuL4GbzQJLR
gQbXQT7kjQK/XUN8EPcB3fRw0tBDcD/w0fYWuHQy26alGRonhzjbaVmn0KJasEEeOwMVGG08yV2g
CS5SLIhNaLHQ4sIMn/cBrTAVtNkXmCOvNvH7u+HReYWOWeiG1lftq/GwBfTUTr4egifwDLXMy9sp
agF5IPJbbHgQIGf8hVcACrnm7H414yTeQuPonkwfj68b+YNE+OkAjUP1Frkt5pe9X2mu9AqqEJj3
1GU0UukazJopOQSCc40B9+DgYCOdcxr33Ls0cRuQOU1rfDaB2e5p9zSmrURQ63wlAJKCLApqJkh6
Z54/mjYtKenYLJ/ymCh1iGtQ8mEEgDnYQFURPC10Jc54YR5pi8IsMBPaa/QTVMQeVhsiEvjfZfAR
LwN11o7FmvhbV79WS+YncxcChI/R8JM/JeUhb2rfUVNIMWkgk5e/TLWPN9cJPD276VryZSJroA/e
LUQcnjSvtP1ZnVV/mdcj3seP1uJEKgaUjk4qcXjh3u3Wxd01NQpsapKA692NVuO7Rf+kzqOE+ID5
62dXN3YPWFggxRDjz1hS2mxSuDtY7GhhjTcW5rhiglRfRCvp82BaNgeTsgya/lJTEzwC4Dur2q+a
pPla6NoYTkoH6SEMfT71OsmOq9s0EH3RPk8NiHONi1LIAjyOr2MAZNBW4HcvtaYejKZFvbn/1c79
k7uSL3U9fAZS8RO+iAopDsP1qdveDx5mext1eahn9Zo6xkGtszzs1cz4bKVrE+Edc1wHD795C8wM
TxJwrR0f49doYNR4l4CD9lmfaBEW1mT5Xtlh9Nus3CWYHA5JomiZquOQzVqYZut1XVk3gFcXoFKp
WrDaFAfbgnrN1jheSNv6GU+jkzd0oJFCE9qnS59FigoR4wTvS6979Gb30CxARFiZ9wbY7R1J03t7
qr541jzca01thhklc2Q53lu7bOSUUPcHptE5DO7c3JD5WUuXSB0ngPC/L0N6bQ5G4ZuEZKHpluTG
Ajz5QFvvVV+rsE23/uB0Wn2rjUiroCZ6oydjQEbZpMvzIAHfgMAVm1DO6jJcjl9V2eami5rFi9F8
JSDsu4wiSBWpys15bswMMXQJOjsoqXEBz6JqaiD4wgnxPLKvDQzJcI8me8OgwOVAQwr4zPZNrw4K
UC5MeU9KFhQeNtySCO8Y06bzOhPL0gDQQJl8iV3b/uS0d0kxf7l8hYhs4CyBbckm5KIR8T6sq0St
U3fFNpobPGXOKE51a8uwCuf5MNroeMkjSwU96myIrLfp9ZxvwEWXSRXqy2lUIRGUnPpeshqRczDd
aNbBQmOFv6S0xFVK0B8wSo+0r646ApvZ/eiI8vLPNw0FSNsG0gQYRL4qlnlNaaS6ByUi272eFRPS
hzIx4PPkEwBPgK1RXQW8+6w55K1G7hQ1uFPJpIcD+W62bjBSsHvLG9XcJNeVAOIJT0a9CCUrG9vG
g1isnKrAYoN3Y9ouahtzMQSmsZwSmwSja8YquuuhgVFTkJtUXXhJKcnaBN8NDTgACBmBD4OXuLOW
EYfUfY+JcE6h+kARBOZQRU3lRJe/m9AMitWMhmPZUPp+7+xr7fQ0S9G6qVACzJSbqQNgF7MtL1sR
lKjRP8WzhNFiUL7hy4CzWUMdCxOLfje658em8ZVHhIy4ibrbofHTgwxi8X9YxNQDEGQAmeFjFd6G
VkMxYT2uMfAzWGxov2hbTNv8bVXtozHXX81+O9C1j1I9efDU0gAeVIv7XDbPSLjDCCP/+SF8WTBT
6aA4fVPGXY6RmXmnQJjPdl60XtckPisIKewJ8bcl7h7Qu9LqbB2DM7bBOo4mhUhg18RmRR57SwoT
lhnT3zsO0u9inXU8c2n7s6zvRjMP9AWjW1vZ0FbRSUSVnQkUI/9h77P3lqrUnA2DYuqXPuQoViR3
paZ8XmiNseVk++6aDWATvRnaQ3LfWMnPy54ruPLeGWeXxa48U9euXdYE/VMKHb6xeq5nDLtcINxY
PpMs9e1Ktlyhu+xWy/5+ZzB1x7FsLUZVs64V23saSgxNT+j3y8uSWWFfd28FlPuuX/H17BXbCGTV
OD0CShxetiK4Sd9tHvegHjbS9ZaFsWFALQTr8NaNkltHfMp3u8W9bbteqZRUgwUSYmamcTDCzsXD
1ofIV6xFbXLIpDMrWeB9X0RDKNuZ5AKzOaMBB58ooVdQHWdDi4jVQIVha0APwwAjDb3ZJD0q6/L5
32wmtBLefzK8eIty6+EYapt+7Tw8iIb26d+Z4AJI383lpnUIVdSBdMhQ96+TkiuSu+CyUyCJe7+O
zWy1eTQx89Pd6jFIdcxHWnJdslkSx0Dr570Vmg4IDCYcQ0nDCuLfV0aIkWpFCL1xL07/f31RUUhE
Gw2FfVSm0HLmju6I8W3owGBi0nQwDlt2B2eE6tgBRxkFCEu7NXO/P1T9zf+jJSs0DaqijbIV2t38
E8BqV5UABoFRRoqCl95k/TUNOeSySjykywzd/JU+qq13NFXlfnSKK0MvPzlkBY2z1L5sg3K9mtrd
ZCnHf+5QOgRE0K5C7nk27WhwM4hkz7iE+w2gNoyV7XuZWKp45X+b4K9XJ4FUiUNgYrWaUN1c30hU
P508NNtlPAhBAooHAR4d6HYBhshXdo1RW7yJaaZqUJ9IjdsJuaBG88NqnyDHLrnMBYUsSK/trLGF
70J0M2jGqLIRFHiCH3JLD515eB00LfLy/gS55s/auLKxX99VvIiDeckkDEfROd3b54L3OuV4KXgY
y+oYdqR4672mlRJZcdEttDfBR+9OMRxFx7crqy998ZIotx39x73097vIReuGpKUCjSug91Tyw1mV
+UuS6vRm7dGjvezrksXwePC0WxMz37AYB+e8oYuPYkNIF8nFLfkqBhei06pGJ8qEFUyYC600Cwb7
3+2YwcXnMVFMoI4QOcErxZy3NtB19IRaSWSQnCUeVblVSwLtfDYuN6ugce4Wq6/a5RdjxnxZVS/9
0Rjt6N99ILa1uwNV6m0Pzj5iZD0css0MSvcWaZDk2Iq9AAB91YY+HSCb740UWuZkdapiXdXd7L60
2U3ivF1eh6CFzHz6jw1uIV1JJlfdMHgAQBsdza38yg7bm6Xy2fRdOUpZGGF35tiSd/tmoDTY1auO
iro2z2iClteJln4y7fHJmUyZhrps/7io1zdFNfYq/LvaPtl5i/FjiOY5kXgfCyx8DrffQS62aSYI
9pWiAXc9TgF4YLd16xwmkJd6jwZe1h8KjMm5/NXEB/fPR+NiHe4U2xyKBWlP9lC4GPcne/0Jdw66
wcg7LBDteXpI1xDbHk14RTsBhTx5v6Cl+abWmyQ8CNcB9UpUYECkx3ree4MzQN0snWGmS4cj8DwR
oR+ofJhYANhDKPhACPm9hWzYjLJQkEZ1poZCbRvmtIlITyQ9D9F+YUQh4CvoR6hnuYmqDX3SadCp
K/r2pqkham0aV1lphpe/uyjQ7czw+YlFZ2PTUwsAKKu4bScraLqX1loi27Ex6FTi15I1edzH8dx5
Ru8Na0qVJEjTpyldfFrLMCWiF9B+SdwNYet0NemG0hjUpB8dqgY90WKtcL8qFlTIC3Bams7xt9yT
fDFRINrb5RwDwLGqT40ZyDuMdMmNHJPGm8gZEjzGJSFWto9chG0KK1tJy0qNGohHkBNc+vzQQ2fh
sm+IwtB+Qexn7CJrgmfWaBYwg5bWHBlTMkcqJUtgWEkeliWZfdVa60+TBtTaZcuiU7y3zIVZQ+0x
CCKHAkg3Vm9dZpURcc31A3fh3ggXZUvd2cxBhZwW3e7VFb232YAQ5I9/txIurlbFnGOsB85XMyzf
AA2PKkORhG6RNzhQWTZYxf4cXzvRTi9xrWOz7PwBdBfML9B/JGXxgW/CcBWYHKx5qKBz26WMNVRg
FQu1DK9f/KKn1J8yU1YYFX35vRVuv5jgK0XRBPHb+uGYXwvy7fL3EB1Sps7lQsoRguB83TzTy3mC
wj0qvflzm18pRYexwT9br5O0RIXr2NnhglBiTQ3QKCnYkM743C39Lx3yR5eXInyC4WuAVOmiCA+0
7/vzuY3WUFYu9iq1rMPUGb4ytOGs9ABY5vqd48KfK8P6Pg5DGhGn+DlNMilO4Sp3v4A7p43eQS6m
xgjfWWtjagzx2FHJKoXevTPBuR1GpKpeoucQ6ElB2zBrVA2MGWTSCdXqy/sptARNdEwGBjgDXbz3
2wmYW7smCwCy2VK8ZoQ81tS0gyVtJLegcNN2dtjf78Kqk2lz2xG4BvLkaDKsIHOWj3jfzgTnGVmT
eYoxYAz7OlVB7z5vaLhe3izhOdpZ4L482K80ad2iAhfjR+HgNHWx1fyFCTfBR+yYqM7YDrqQ/Ny6
SXOS2uuhw5ZWwxQMMyooGzFCR+2u5sWTPft+9wH5zJv18FAhs343Pt9/G/ZPrsrQo+3pmLgVCgvT
/xojTx9HMq1PlV2m112qgG7Z12vQjorzqTDULQL1bOt8TH7Qrgi1CDQ5KdpHSZuEm2cM/tJCmfvy
void9e8fyj/nvYbkjTMTaGS10y0Qtp+cYblqM1OS0wgfc5BsYMA97MgZrVUfCnWyEfljYATI1eTW
dyY08AOrIUxOKpluKtfqgmHI7TsyK9tp2XLzsctS97hMmyY5OSKn2/8Y7nJIxskrCAS5Y5ygr56N
sfKK9nVV3Zu1+EghY2+KJZm7Q7qpq7GUDkuxvJTNZtB6nwzKRx5FrGkEdX+XaQxzIScflMzpHZbk
N0ZQLBDsSdXj0svUZUTOAkQ38JfgxJzD8nuqVzmeyfDq6kunrady6Px0myVfRxTX9la4kGCkvTO5
7MXSLwae/kmHWslKD5f9nn1i/oDujXDXASY8mIWiw0iuoLcNTgidHhoDoK0OL77enyFKdtmgbO84
n9OIsxj9CoPGDABXDXEDmga0k/XVBCr7yEbYOWO4ER088vcOB4ids7W9W6A6352G8YAxRgCqRPWN
Rw6oGgfmkQ6B9ty/VVF+kHG0hJ8OdDBgInXVOnvTdu1QOQbxmtjrqxurTY8L9FIlG8m+zNmXYyh/
xFYwlnmyW++MpdKkSh3no/mEKnbtt1VzO0H9CkMgom6VVTSEH+6PPR6fa3fU9dYBgpDlwOaduyHm
vPmz20oCsTAm7cxw3430qIQ7BtReUYu86kbjUW/UyFnViNjW4wdccWdKf+8igBsT11lgasnt1Cdd
25yWIv01E7WRPCmE/sBozgYuXgjAcKesLVWqlsuIrsWQB/3yXJZKdHkt4m0D+x5ILSC2eBgupAat
USdOEy8OybCW/nmANFTYpOOdi8dfeNmaMFVGwQYMGoeNzeAlLRa9Iq1Vz3C+rk79sTG0gFjpVZoW
r3OjHgYyBA10BlZzuMEIrtkH9MqW/Aah/wN0jxcUkLIuj/xV0sUma4GyBEZLfHNS/XNlOHG7rVs4
40WFeLlK7m7hAQA+DJe2wcIKd4V5II5X6AUi6uOGnjwzJG3slX9d3lmRpzBUOkwAAHGmxd+tfb9Y
qI/H9ZhjPnsbrf0qcRX2O/nAAQIg3mq2AQFS/snWDxWpMxYZk9UJkAoGyvC5qh8LEyKkK7lxICo/
qD8uL0t0zaC+B30gPKjP8WKQtZzKwgG8KdfbKBuzq7VawDnWWuqvxRZAiT0Yiflw2aiAm4EUd2eV
u2sAdcILTkfIImH9oh2MGthFRlujIWkidPKD/CBjccsWyjlJkg806bsMJ13ffmidVftLNV6x+VNZ
MXc+pjC2fqM7ks6a6PTvFvpbXHOXXS2OBZAKgfR3gWGfoYGszh+BByqM9TjWs4yqIXQgtCRc0HIh
xMi/k7Vko3Npbw0E4or5lDjez4Q0U5Dp4N9OXoeUyHl0evLkuCC7Xf6kwoXuTLO/3y208jK1JjXQ
GFRXrvQUONt2dZ/7MYk6YzxctiV2n50xLmrnY9s1fY9d7RsztGoX43m1u7SFTFCtfwLfKPOtpj+U
xdde1W9SY3xVG/dnnWeHetgkV5Uo2LEu0H+3nPPkpcp0C83GMs5O1HnFQNnbvPzakeFkFLKXkBCA
BVTn77iO8H4GpVNsdXMwZizeyiFEZInMwvqqtO3d1pPGdwr3GqSPqLNbzHBPJUdW+H3/2ObL50rn
6otFjCbWNXUKB6D4cw80FszA9mfDfLv8gUUBfbdQvnyeFR3EUlfc/wRQ+us2nfSo6d3lwRhdKb6U
5RJnQZcJungmSPSAKL53XC8vmkax0QAFIvfeOWwg7Q+HHkJDDDYtI98JCHEIfIxuCnQK2jZ86WW1
txkTSNDUtfV1PXiVihx7xgsM9diuilrDWo/VrOTXyUCqYK2qDtB+1zjmNFegm0DyKLeAdtM30sTl
rK+nBmLjH8jz9j+RXYS7k1waQJejK9T8D2lX1iwnzix/ERFsAvEKNPRyVu/2C+HxAggQu1h+/U0c
8Y376HBbYU/M44lxtZCqVKrKyowxqYLL2nlsDWTodn4Eo6Hiwtvd56uvIX17ayGJa6XoMJH5yQLY
VYzfiilRRKYdD7XgLHhXoKgC7KuUt1pWy6AKi2pXZwKEk2P+3Pc6cJnp3fzJhsqpPxemoiq1F6Be
2NwO3dU3rIVHRmrBJu9q3dfnwr5AKx6YJ92sg2Saa78czTmAJlwZZAv7WWhAUfJ5fpNAeTXAi3KA
rrShugJ3fPjFr5Ie4Q14UgfL6sDkPPfZiZXtcMn0lEfUMpODVTIVn9vOlQsULGrD5sbNi7r9y6+A
jt8AZSj0kC2dY3B3xlrLJEia6UAd57D1XEItHRXHdydPg1FkvqgzoL75Kvu0x37IKhilEG+3KUMV
TdEX3bEAHi0bWnEQPnNeIdJ1Qp2V2XgzlAs5Osy8TwdH8SzZ2akXJqTzkxluWrqbiaHJz2UBchbr
HuNaZxNKGrdD7d6l8sKUtEmjtSZ8GRZkKGKq7u26m04zpNJCClwV1bSD5Wnde00DY3Szdl3IqtpQ
/ATV95QCjrb0czWtWCyxi6D2wCi3/Li9yJ0Q8GKNUpxx2rYrabftGLfrR6+050ePQQFPT1rXx6xn
G/YeaxQDpTvJGIxCEG0b9kBdV0o4tWYiSeJSHnOE9YPtsfJT0Yw+tK1CjTtWPDDCo6Vqp1hfPE+R
d+5E1mvjRAKpVlwHqn5N6zhzv63uWSffRPP19kfd37Z/10ekuOrUek3AUoaPOmeHhuiBKFWsYHtu
AHJWfD5IJAPEI33CFvNH+lwvWAUF1dvYLXGrG1DzKN2L07qKV+TOfkFTG7VfJM8wJZdtiLFo+tiU
YFSeskdz7llYd9ZF63rqpyW5rGn+1mHpSVSTSrV353jCsgdBJYKk/ZUYKa9M0Iyam7e7a6TrY5j2
S+BglGbIHN+2VoW/7bn8C3tSzurkwzylBuxpEFs027tMMwOSOWBJ/8ImfGfxlqAyy/ifH5gXZqXd
XLJNCKjfYLkG83v+tc1VPdW9LbRAzIe2rQn8jVwI4CguZ/a2sHaqDvpSHMyxDVpElBn4MqilhF3z
nWtedNsRdk4pxuD+tfrrc19d9k3ptq2jw2pXacdqE/Au++KN0Y8BT1SEzzt+vY3cbXPVIGB51Ztm
RtXQpUJyNg55lInmyOf8fpj6z7eXtAfbfmFHOiIQgF95IrCm5ey6x/RYnEFRcSnA7pj76We0Jt9T
RcTacwJQpYL/FbUVAI6kGK13PLGNFtMlbeM1fmK2P9MiwcVnzGDqKm0tsBJLcSB3TW5TAiCAdVGr
kq6+AQy2Sw5OyXjWQZiaIyXsoYlug6KienaTTOV2OwETjA2QcAZFKxpNMmKLTa6bmC4yE/08lf58
ZwfVOT3nKHpg1sn0u6DEf7f3ce+4bLgqIBkc+7Xy2LiRrpU9LncjcX0+fcv7e6EUHNtZF1YDLDa2
b6OXki4CU4PQWK5BRa+Y0vp975Vt5NCBn/54KS+sSClRZeUz+owEkzJdf6n1+W25HI18+fPEC1C6
X+NN6OC8mo9juVWZdmXnsZhJmBtovze2j1kSv7INRdjY6zgCvYfiAc48Rk/lUU2nMr3cFhR4TohT
Tr7JPTyBFqerP1dFQsCW4qz9x9TIPcd3l2kMzVKkUZmW6AVZdpKDyEQvU8X6d7g3PABmUX4EdQqY
yuUH6tbUACSma+Kl8/WfVjTF/K32hoYi8J7F1/xbFeURVZzSvQOEAEroppINDp7NT68CaMGEazMO
wE1WrZDMcmmF8riSkWLHF+Dov61IIU3DJCmaZgZeI5SfO52+K3n9gfNOcU53boMXZrY76moxNePL
KqYURVw43hnv+CkkxKl8XYABwVnsVbFju/YMaGQTSMViGknyPmKnNZjwgI3pGwCVGBkqv1iWkDjr
He2av6jtb3PS/1qTvFArQcYnEmervGEOb+XGWxSG+gAUZ30wW9plLlVElbvbhsYSeBV1yLnJadms
lZAazTzA+V37A57yPUhNPSNwWaLwxz1D4KYDIgY9STAMSx+yoTUEordixFg/0OarNpRA/X25HcT2
Tvq1Denz0b725szBtVrwMchs7leqMfNdB4Y2MeTLwc6IVUjOtK4rHZIWxzz5UmYHnUTtA4+ycPC1
wtfdo5YcnKiJcclVqqLHdrKlShqyZ2wRBq1R3Zerz9AU63KDw7J2LMvIeyze1OsvGWjtMEUeDcqH
7qD9GH7aURXxQEUxurt9V9Y3P7nyuxnAwDIXWR2b8+MyfBtBBjt7CmbBvbrOiyVKH3fQwDNVuJgq
WM7luwqk/xhmK0C9P09h9Q59i7h8r7K5vy4L8Rj9arwQpCTFMLN6MrdnVu0s8Tr95BmP1lKFjt7h
9PSwst9mtpN79fmswi4xtIuVTQFKuhz1628sC6vyI3+a4rIIivsx0ssIPJibjISIp/6UiyANmkCt
+LWTl734LdsnufotnK1QTEZOFqe46h3tgwvydd0agql9rBNV42LXJdH40smmFIO26UtjhtkQARF6
nNpGPxQ5xMrBinLb6/fWg4FAaHHAOQBeldZTjGJg04hqIHXwbfs2/TQByjyMLPNNUt/ZtaesM2+B
RPZFHBgTySb1AJqUTKLcUZHaWVts50bRim7Me1B2+eTMwe7rvLm9vr1PSEFYBNoJF/oDr0pudWnh
dQzXa/X+fc/G0KV/wcKw8cihdg5QBahPJC9wAcrtGcnhbaB058Y/BcEs1F9EZ/R2XQ+vbYTOV1T5
Mxlmx0oA8FyodinyJarzvxgMAJYQJXu0kSFaJu+LO6bI2Zy6jnO7fDOJIXLt+r6duz8fDgEJsYkW
EV5SYASX7rIiY3NdQ4MozlKQ1tpLXl70xU0U+75T34UV7ArGxvHglq/mtNVFahkcGmhlEyVMD01m
h5ML7fEeJB0gESorValkJ9uB8Ao6x3ht0Ndsp5R0rcisESPEjnNaKflWTskdKjJ3IwhIbp/qncAL
U8hJASzAGuVvaKddZ2qN1cZEf1vWXeCVFw+I49tGdkLDCyObH1+FutXoLHsqB6iv9eSAPQsXcRnS
R7Ob/T5TcZ7uGkOYB9QFAKhXPGk9N9PVWOFEM4DMA7EOhIMmababoGqSQKCzdLy9up2MAE2ufw3K
VUjBEgbKDVHHeLuDBWt8C2YPFoCZkfnDYN4ljhZXRfPFyVSPxZ2I9MKwdP5XZKc1NUZQAOv06M0m
ePZcxaNF8TGJtHOm4DXD7B12rssSn7vzY2Ylj8JYen/kNDKdslFY3DuQlg51SuhTwtvkzC6xshYo
AiyqKAwjKJfyg1iKr51Tdofb27ZX/cFjAsRO4Pbe+Gi2tV+dygKdv7UyoIsFcpHTUie2n5EVhR+8
i90KjARNbx2Z470DAexpSJfvBm/eLT07OTRRFGV31wzhHERkpASv9IcnqOPOeBq2eCOPj1xMgTs7
92L6c8J94HquzEjJY56lPUSk9Dp22ibK7PSualVHcncllo5iDO5jii7wy28KgSobDfQVGou8afzM
m+4x1PDVq0vFE2MPX4nX0r+GZMC0oNPorMTGJ4utyAQzew4+2fdZ6L6x7s1PzAvqSDuxWLvzeKAi
+N5bJOTUsFNIc8ChKR0ckTFeOBbD9Zbax2oBC35tj6BrKU1F3Ny7B64NSY/5sp2Kphvw1ug0kb5z
67XDdAEqO/dUn6eonVNb8czeXxmKroCH23hqbn+/colRn0hvEaxsBqWBZkE5sH8uVVMmezEFhPrI
pfCUf811NTiociULujasO3LD81MC+nyqByz/JOpFcb/t1Z82kJlt4G1NzVfM4WDmw5wqwCtx+1OE
+dE4akFyzL6C/ixMoyy+HVP2vp+LNhgKhcQG/Fc6/mYvUrdKQGSY6Q0JapIdlhxKyaCH+vznhjbV
O3RngS8GCcfLjTKHsSumdWNMXME3aNaRkUN5K1cJAe3dMDjkIB1DKxgTaVJCSlszr6oM5wG8/XEC
NmqR6p9ur+R1nwZ9HwR6HVRtOHGvJLvTRsxeCQEx4H04+jFJtmIOYEaluG8dX58gYrnkbnac8Ew6
MKtLMYWeCsWl88rRfv0GSGOZFEKqQMm8/JwU9I213rt1nIxzGtDK1uKV1VVsW21+TEDr8Df2MHNs
bKIWG4v5S3tN5pUsmRbICGulL6CiPXFz4w/qtfpw+/O+2sFtZQgJBjhiQOcpxypzZMKxIAEZl9R6
HER+Wdnwp4deMiFFqTzX6DiOGcot+Fwh46IJZlpbB4ZpeoWpV6FDMiXtE0NDrwG6rYw9m/lz2h0x
5B4UTRY4/J7QQrFLCmtUai9P09QU+gDRAaGLQ0WHy2p+LOrMRzbnW8Of5gAvlyYX5pysWeZkgTqx
Oa6LnzrrT9AAf/CmUlHd2T3qvw8ElTI60lBSVRxZj1PmIZoagdM9W2sB1lPF60xlSDrj+mqzCsNV
dUwXskbO6D7oI9x6rKBcD3TYj/90zunmB1c3V5UJZlYJznnWoQyN6cx/gINXyVBsJ/lFvUHaIynq
egJjhI2J42ck/Qm9+S+96x7WMj0mrDpjtPOZr7T70xxAsrl95quF8bRgY1+l4I4vzbejTi8gGXjS
5vaRIFDe/oaq8779/coUVD1M2mQ2HjJOgdEK6neDHWhE+IYV2bqK32j7WLc+phQ2zGT1ULkvm7hG
8PMBzn7U9WEMWrA3Kj6hIgbKiNKyLQdWzlgXn/qwqO1LysjH259uCzw3FiMDR62qZmtJtwvEYx/a
Wj+BTO+hwQj/ZI1fTVc82zrCIiLVH7Mj/Doe4EHdZDc9dNhe7lmy5BoTm0zrsjqITEbxk0wVnroT
OxYjf7aW1AvSLs39xVj/uKgo2ZZ9zi0TPO0LhJJifh5Ifiwc1RDa60kPyYbkcoM72FpdOi2EUua7
7hEtysCGBmz9VJ5Vik9KW5KrYTCbgFgStvSzhpK+8c9my43nODtnimj/+vG5rQvAPXCoQeHgVR+G
DwUpKcO3s++NT8thjPPCx3gp+OoT3219NZHgXji2UIqjeACCQV5OTQdepcO0XWYVwmJvP7se9+3p
0reqIchfUFPZF64syUiRrLcdDoJelCX88dC9oymKL8Ho+Man4o2LPC5o33eX/K770A5HKuLVO4yg
UAyJIprtef31z5CqI5CXq4VR4KKDdliYaGtgTX9cq8AmXpuQ7tJltUaCVmgTz5iM9IVGzvbsPqI9
oxq2U61F8nLDLhOvdDCeXSDNN4ZL46lKdK87atJaJGdmTTssXYfyvR2n4132fXzTnotDEgq/9O1P
rfbYf8egomKPFIfy14+6unE6TH4mfb4paA80NJYP9XwGkiNoXUUusheerzdK8mzSQpmPbt9vHG0k
3LVWh2U73vOCfR8XEQ8rlN0pyLp8viingPbuuWvb0q0K8cFUQCEAWWS0KbRkwWoEDOzHoRNWp/40
PdprmDyo0AYqq9LtOpud5qwr0sl8Kg6TW0crnR6SslYRB+ylRNerkzJyMvKeehNSooJ5T67brP5q
YUyD2/1Taphv0Uh8dqxZRV6iODfywFGtTyiMFjg3FEgtZyaBw/Qg0cD6mCtOzv/jF0iYMTimA74i
bR8z3LGYrO2Se+6/1ocVwsnkyB67Tey9jExIr9PUV+3ea1mTX97426q0ffbq6IswrTKe8lZ7Dywn
CW0zW54wGahHHfgtww6q92G/Qp1MzzvPBxczeINIimpAb31kbu5+zIHDeCbuhGqO2QJ1VWR5gAyo
uAMwwD7dzn/2A9Tv3ysdgySzLFaZcDCDzxd3NU6JQf7i4YLRlf9thPwa0yho4aYKG8Hn9mHQMP6E
cBXZNajNoMJy/Jv1QPgC9QhU+uT6CrOMxrUWBwq5KzlNmnkqquznbRP7HvrbhBSTuLlUgz7buJ+K
xgjSNTkPffsFTQtVFXF/b34bkk6wVlaZrndtFZtDDaLSmpdHq6gmxfaoliOdWM3TM3sd8MVGh4fI
B5H6+E2iGt9XrUU6ZzyZARoVLsZchk9A8FKmcPf9wPLvt5J7Ob2lj5m7/fvV6gZDNviFngRE81DH
U/n47gcDVBiQaLTf0I59mbmjHbRUYCdBmkT/WdiTDVrVBcMztw/Z7ve6MrL9/eqC1ZfEW5LNiI1K
ePmOD9/+27+/LfL635/6dEHPFfsBOgUOlpSV/TFH4xYKr5Yg+YlnAZhYcBPzPOxNJY5Ef+zm+PYq
dnf9yoTkIXNat4lbpBgnN597Zw5Sfkeh8a4ly3/cDslJSkJYn7Vwklmj4eA8LKaleOvuPiyuP5fk
IZmonG7YTnBynz1pn8QJozUfx8iL9bv8E1CNh//06eSb2Gi1LheClHHtPeTzvWFM50YjcV1+um1H
cZDl+baqIGK1BQ4yjltsY7iK243i0+0/XH4fg1/ooavDzKjdUc3CMegPOoTF7cBuogkX73QSeVSg
bbCpKjO/iDwWVvVpKMI8iTA+qfik2yF49X4Ct4uDYX9I7MkoECEKd5pxnaKUJSx/JeWj5QBpNpYR
W5sL2sl3y6L9TdzbpBIJRl0wnS89lhptdlBqH6rYMNrPmdnHGjd+TKN9qpdJYWpzptfL+21KejSB
JatDSKwbgKvyANSuBYVubO+GxnxqwTFz+9jsBtmrdUlBNh0IuC5s5FFWesncdx4H76aqFbmVgW8t
SIqxA7hOmmVq0C0o6m+j4V7Ad2j6czdcuskCkkzPf64Jnjc2BakI+3h7gbtFiw1l87+dkyKwA9ks
S8ygwqiW3IiSUWcH7lXjwwg5kmi0Gi/s0oodauiuhO1qLH7TAls355hRvP1Ldj306odIcdosViKm
gpZx46I2bwy+Z6o89HUzb7sLrmzIgXqoRT03YxXr3IpGewRKioHAcoBChg7CPIbXpF8M5gHIEhCX
N/dWl0dz2x9vr/QXBuHWjkthXLTGkI1rVqHC8YnG/DNEUCgQbuACCTDjEA2xg+KK3oR5eFH1nvfj
+9UnkOJ7ajoztGZwopGQ6NBbCfCk64M6AMVidRjDpjxVkWrBCi961WxfzIUPPQLjUGsHPoIQba0P
LdP+m7PKbOONEGA8SEQVF/PqWwX0ctIPk6G6IffD678OIzOOW1q/eJgnh6ZYhYpp55ZfypXWIccw
lQDkqmnYQc/76T+uTQpEHve6NqvzKk7X4qmbjYNNkwtl4vvto7kXXDGJaeJJjlY3uGJe5mMJ+E24
kyIWNYSBUwhDYVP2fbs2Mm9+HApTUcbc83kA1CjRIXkEpQIp+IguK6F3hAIY0CsfxJyWPkmdn7eX
pLIhxZWET10GhTyE18yo/c5a/6lHFUHSXgJ4vQ7ps9l0JAVGUjYbLvXtfPiRj14ESv0zZX/T6Lu2
JQUPN2+9hXNsUcovbWWGBcTMDdKoYtR2jcox6tqMFCeSjmHMJ6FV7ECH2R9Ti0RrO4qTgMI0Bs/K
zHenCrT0IECPrJwJX6vNz5getP08t9jhP+2h/KxKByYy4vAKAxVQAQEmmPlONSpeoLtXIXIX8O65
ENV9NWGzeJCgBJIBhz9b7kEx9D7N6D9c2ADiV9WbKcOMQD9evM4YgsoyBQpxw9c/X+f1L5D2Vh+0
WWAOe1vnADVo8DQlqn7gnodfm5D2tUudhevAp8V4nWDik/urPvrm+DyUoNNQlQ72Av9vY5jok8JJ
v860cnq09qn+yYXyyGR1b3q3VwxV7LnftRkp+6Q9RvgydPbjZuWHzLWPkPQLupZErgoyvFtYuzYl
ZZ9TYzagVcDnm6MEvAN+H7sP4myfvMofoJuD0qyffMzD6Z9B83n8NznStXXpFnBMgOA5WjEYojUf
loE91XUf3T6Ce9fbtYktnF49YrRkzS0T6rVxj0gmqn/oelyKLtK9R67pfj8qBlpVWyfdAFA1bAzm
wefKpTvoDbRSvTwE40CQj9rp9sp2TDlQYwTlJRgv4MdSkO7dLMkhkIasS7CnHDT9GJHHyE/ePFRs
/Hzb1s7Bhy3XNID5tkFaIi3LcjOeU2HgkbIy6ieEtCBuTLRD3jBVzFCZ2pZ9tWGm2eta2uF+Wyz6
1lu1r0mZXKalVzxTtrgg3QcvViR9PYDWMublGHksc7fzCxt074neLP60NN8mLr7NVvYO7fgLQBrh
7W+5E7FeWJaC4rrOXLdW7FvjpT9E0p4cT/sGarR3zsDQI6/+3AFemJMC5AAUOxouLrJIB0p96zH3
dKCX0XWsid/Nup+l3l/ctdcm5e4/moxF3eHIxNUM1GuaTPpBKxJxmhCrT/Nckm85qZvIwiTvWyHm
PAJWERTf+rh+EE6qogJ6Pb8FTpirwysTS9nIZ4FTwRcAIuETsfMvRZccgT4ObVaEaHV9F1atB/3q
xq3Tf0kEgaIxRp54hrGjdlAm3Hv7b+lABBsQ/IQ4l+RLxuR1owFahBgcFx+KdTxUlgWyAgwgzhmL
TH34UxArln9tT3Io2x55W4PAOZ4ndp8nFCQTw8Ux58PtY70Xjq7NSA5Fi7Zz3EZvYoP0Ua2BuUp7
nontizRXWNqLENeWJAdqhh76rDmCEcmhs6FPuS8Yf9RAcfTfViR5TmFUXBPlAi4XliRPLB3c957T
IFr0dqcfSq1uVLVdxdGQH5Y9qKE2xZImLlZ6MbrxbJvzu4Fad6No70tNlYYqPqT8wGx1Pe3KDCCx
vEg/rnVVBPYK6l8Q1liKmKeyJKUZGu8B7wTkJ6ZQbmsW57mdndIHfW2qMKT6glJGoTVLxVkP5yp1
vb3kfAAGobG9e6jz6IGzulXQplOjOCh7mfa1i1lSklHaZBjLVXTgA+xOGvWhlBpbcX8aDV8NElB9
y+3vVxdkx2o90Sc4WlZpB9Z2R0vLH8dSJdi11+n9pTSOjh+qrxDQfWnH0TIKply3jRdME5IcCKDu
LQg019T/pt237+q3S3PIQxUEYvtU0r38wqr0Ka1ksEqDoYDOh7WM2tLRcD+mmeKY7FlBFwVETXjB
gT1W+oakb9IhmzH6sZr9l64ZUn+2KhV+cCfFwEzGbyNS4AV+YqhAXAv84Fwlfketn71uHYvU/lSC
bM9PoIq89unH0uwU74c9w8jTbFQHjW20XVrdKky062oA/Dpj+iczxCbxZr2tVr0OO2f2/GGljd/k
uthk6v/546DpXtuWFm2T1MBgIJiPTZpYb3S6srPb56bw20ZfS59peaPYy73y4wuTW0y4cgiD8mpo
MP0VT+ch9+eQfx95SFvMac9HALC/DlVIfW0OMXlfREqU3OYG8oG9XrB0G1UF7ee2g+9DM605QfX5
AF5HDDssD+wBI2KH6ejmihXvBDkXauEbYwdoc16pvAwFRRHDxshqCimCpyQl7bFrjSrAOEERZnle
g1Oxmv3bG7vnMtdGpRA+9XWiWS2MQs3EugNLV/+BukJFFI/Rtr3vebU4KewYhFWYSkdnK50Sx/FJ
zz/S3Fze5aQxP2c9QU3X9ppw0VgR6HULyhRGEvrogc8qAk+diyHbjvpu5vahU0z1M2hVvq8amUMr
MSdoky4AYLtfBCbqP5vlCtgE9crxYIjxXm9TLZwW7TMZqw+tvpx5YTw5iRbaDniYjeVuTVBlr2vz
POYdbrECpkBM1qTdY+Y5Pegyp8uoaZ9FlYIwRZ+434kcc/MLWE3SunZ9wJbPKc8eIUUervXQ+zWI
LVz8r37pkqjuwJ9rrGAH74rxmHe55q9L/gU6jXe6Mb8zjfpgF/zo1OyU6w7zLVKesQ2dPydZ3K8s
YlNxxDjnR9eq7pB7Rh6udh9coXHmsKjdiMBJPx3ntDl6oOx1F4CTGpNFOudnZxnfDSk9tasVFTY5
Q9f5CAFpcNa1Mffyp2oVEajbzxqUg/nIThvIb3L6h6xo3XDVh85v07pBtjyAMNT7aPeejm6h856J
8YFAAT5rph8AgAJiOViPLEe1zeuqz27Woi9B9G+DY537Fbxk1lqesftzxEn9gxmrE3jWkvgpqLXy
ZWzDbOXOR7e3k2Ov8VNhNnGfZTSobSZAz009kI3bb9e1uudJcprq+QTYCvjkaRLP1MQUfEuPIyH3
s0WOJu2f50m4TxiQdXGS0uEg8mUB/+rs+CIpgB4m3bPWaTgrzAgMOnTvMXoZidHM/FQrQKJWIYJi
nsoO7Zq9EbOG8V3XXX1w8A1hvY44GuXwLUNhLqS9AWa5cqgCTDl3sWtr5JJAlNBfFnCDjoXGwmb2
+hi1vDTig9E9lpW5BhNl4wZi/sVR4EWENXlYpSmWiA49PL1oM9Cx1D+GMke1RtMujl6cZ2Ps/akR
Ecucj5yUByibXTC29Lk0ilMHtyW0NcIUnD9PLXiigajyqZHd47zeOcOMURLtDdAd6QJSrER0YFLz
9A+EgSQlLCHc+YiGJTEj0mSr6YO9y/wwpRxU767gwi/qFYd6AovQINpTW7sXbmBgqXNFCI7WkOlp
pNEOT4OJLn6ds3cQVRG+6Pv7EjPXQYHSNkrnQwsCsHEK26Rrg5ouX/qiIqEpxnd9BQ5kqMbYh1qH
EeJ5X2k2WwFmDdwvtV5989bxHas0s/Q1j9Z+NSFhKabc8h30cJsm9wJdK43Azj2CC3C9eGTh93ol
wJUPdQp/pvQ0MftEZu80FYJDfS5tDQBegCjLmoI+Ji6mmN12+GotM54AxrhEKG02/gyBsnCl5XRP
zbrwxWJCAGLIl4eucquw0b23XmGmB6dJ3BOKygW6RR4ANdNEDlPPmgc7s8FnvVafajcpgnFMs3eA
LaCxPYLwCW3xUyq0Bo29oT4Dw4viphWl1Hgz8eXBqJLpuS7c7pRaKwiaO0gupS0ZgrKmZ8tNY2Zl
382ytu+mbvlA1vTt2Ct1FvcyYNfZGNwgdgCVD/mNLYDo0SuOfpF+nu9aDC/+Evewo84NsoMKEbCT
Ab8wJl1Fq2ugXev0GG4pHNNHQ/uUifZxdicVT+p2d7+6269WJd1FK7OmLEtwF1nJ17yA1jSkuQbd
8o12DVLcPAMzFI/1vZbui7Vt1/BVMjNYCWdWiQ85BXPIyjv7MB/dwCB+fZq6Q6EErOwuEUIVIFrC
gPkrWTCnzZEIEthjCwlHzb2gu/TRnEE6XTfJp74wv7SOp3gv7eUvrrMNuyL9RadeStgswWiZp0gl
EjezD8Pcdb7XNqhfaqBF1cRjWudvbicvezUgkP39NilladwgIk3yEi3bcDq0EK+M5iN0U+7GMPH1
cHqrfqbt1ENeWJSqBwZukAZ6g+BHcY0zEd0Z88oXSvg7V3OC26vb8weXYqRRN0GTAjqbl2cGSYgj
SJHy2C2+DriY7OmpdlUUyyojUmI/WBlY6tAJjqG2dMyQfADUQM8CAge3F7OXZ14vRjocrK+njrYd
IDetFYD049AkqlT2FwpL9utrG/JpmHRv1IptjjcAsuln9ewE+bFH0PKC0kf+BXHYgB28sImHOA1V
mIW943+dSUsublprb0xrAVIAmhi5T21teYL+2hy1YzI8j3PiPjlarQIt7Dr6VV4tHRKGD6tXNtaM
2cA6hFhMHjpGeTeS9qFfpw9gPWmDpdOOt3dz79Rcr1U6Nc3KoAbogszX8arIWIcTspR3tfl028oe
CgQvok0TGRSwoOeWnA3kqQNSaDDsGBZyUY0jvZvTH66dns2VfkVdMp48ceJJ9UArBgrVfPsdd6Pr
KTxx7/Be/Q65sUsZspQyBTIkzzs/xyA/incKE7uh7Oqqlcf3NM7pahPcfunyJc0DJ+jjLPQCIP91
LerHeDqhqH9QwXN/jSnJPnNlVi7q10Ou26KCWQGkhb+O2RT0BYV0rU2+rkTH9EbfHKHcFOE+fu8I
JT3JdqnL9q99Vtpiqo+TqVdo4M/fpoMN6Zhi9ofjFBkH90ceqTqTe+f2yposr6UXSzpgeWgrTxfa
NpAg/tgBm3772KqMSH3eviBI9Oq+jdPkYwZC2umLcP68HwnBx3+vBldKlbzcbS1bbCbw5lrTp0U3
/b68q8ifI19e2JEypTJjIulF0WM2HHzBXW+BFmZQARr2Qtj1YqTAibZ4nqSQbY55Ob1Z+Xxui+qx
Sba3j+5+YgEr85MBJDEHjW+uFQ9mZkWk1IIyRZMFinN4atdBo6fvkcey0+293E3crn+cFF91R+vz
bmvHGvn75tREyE7D1Y2m/uCexZdJVw7F7MWaa4NSaK3KtrD4wnAh16VP0wZ0Ryq2kL2bCoJCYHMy
ATN8xZU8GpiU4nPZQ9+n9t2anGwqkCR+XVD7qA1VWribMVGwPyAb3SE1ZdwF4yffIDr8opMWVLh4
OponPI0UIXT/y/02JDkFlByTzoPYZ8zJT69muC8U6aZqJZI3CGKm82LCAHOPS48yC16NulEEuHTC
28duP4T8XorkEo0mhmHtYangPwU5MdSzLNUw996NgwFZG0yRFGSJrxDYdjU2gMuiJT8F9YfpgCoV
92t4EpoBGM81vKALtJOtFOnZ+YovzEpr6zba6bJKNrP64qMwdWChA/qih/w8Vz7wSmCiFB4KrKWK
cG7PmV+YlpzZ4u6YD9kGsgOdkt36yWl56sP5YHytoglFNv/2Lr6mbzINUMoQw4Y+EAHnoXQTgHCv
1HiHpQ6hV+LhlwUmqsgBUCuW/w2wzBlInKwLtmyUo9DwWWF+O4/S3UpBmmOhYAL+lVckY3Y/Qzmc
ajivd9D9NWM3Yo9gjoTa0ynxAesPVR64e6SuLUoZuJHkpGcQwAFkeP3k5oDstoVfB1pgLFgqzf0K
VlHJUCx0SxJeL5S6QLQiS8FAwcuXEhAWlcUMIBN4twS5ZaFaOT6ba/fQ2dYZtJxNNDD+wyTZJSPm
h96wji3ITnxPA1zemT5bbVH6C6CxvlWKc+p1h6boD7d/445HYy9+/0QprBvdUmmYmAbYSrzXph8W
IPNGrnrM7SXMFE9FZMuQRAVVvBShwA0Fnr4hh+4FdrzKA3L8P9Kua0luHNl+ESNI0L/SV1U7tZX0
wpCl955ffw969qpZKG5hZvZlQjGKUBbAdMg8ebL5RfmCk4OJtrrNrzNwJTLWPA61sCgRJOY3bYIj
WYotWVFmgWX2pji0JmT+m97M2SmZz11QvihiQOaAMWNPdJXITlwhtCds2HJkOwQiLHN522b3dXtz
t8wXzNM4TmbMs8GYsV+70qwMA7ICuBOq0ZoGOjPjmg+8hJVe34Vmb4Qyz+ZKlcd8nHDUFdakDKaV
jTwvtauZGxGMzeY69s3qBUTUIUBZJ4P8aCaN4wl5x2CyfL2u63iMIQMVItDifJr0T9fN6798HZVS
84IBCpA2xgWgCZOZWIWIqLIsluRFKhwtiPLsuHDUI7GM7xhg5i3h2j0WOnUgkQO5mcr697yNzLwF
T54/5i8RuVFETsKxf6qNAHJ+KqI3WBgV4t7Kz5ovusPX1MnsXEfgWO3Wkn+ZzvyvgsZGJONCCmFZ
gavEmbTaDn3ZkcEIH9lAU4823eiMvtl04kfmXSXcSGXcSAIWPWwug1RlsTvdSg9RMIxODrLzHxgR
693VLfE05LsSnlzGlaB+mrWDDLkp9lbjKeVR6gJNw6RJ6NTYJ5UFmrcIKHb/u1C5OTHjTggRR72a
IJlWhIFGVIM5oEwsq61geQlBpBSc5DvHSnYyf0BLAZtD3k+rKowdphnIQuaywDXrtuETF4gWbAaz
utmCI0O/w16c4efcWak7IFy7HOm7+ciHdBYHtRal0U8kg/Qa0lXFhmq5mZ3ixkF2Yyi2+MaTuf99
/xyYxUKNYRqFUUkavxCehqqw8vWbwcNl7CW0m0tlR20KZA5qEpeo0/bLnVKkr5XU3mRl6zR6zbNO
3nkY62wbkk+qig+oS3Bymq0igfyRgMBE/ElDX7qAxB0r13nVW94RGfMcBNNE/oIvV4raUw5vV8bC
F9DaHnMj5rEU7qcUGzVhbbKSxDVD28lfxyfKJZL/SB1sTa6tdAWBrYU+X/DvgvtGJmONRhfXejdB
5uzNuSfamenkEIpVQpEDTh9bUwNUo/5Xg2CieypXpoxdKf/xtYXbVdTXxqKV2BM6GFLumoeCF7T2
gDVbJyAzAV/LhtVcJixHS16BnkHJbdBs2ttzBBtDFpoVWl3iogvsA2zAy2e4H5fxQHUtyYlR4aLz
wZa8wv0rvODI9OH3nyNzwwvHahRmwMOsCnM1qBdIxK8zgKWZ9qqEHHTWZS4Aek9A6jQd/RoTJJDn
odoE3bygzDIIPvMSEPPiHuAlXqXs0oFCBh7rpkkJFdAgPpeRh1NTpCFk1JHfl40loi5QjfcN4Cpd
AshL8aWXHpTqseiEIF4rSysr57oP3+mxnP8ERnmEdloXeVGA0HAlL/8ivuTOfMrc5WvijkHnrfaN
hpUWPglKX/55XfZl8DoXzahO3DeGERlD7xcFwC81BAiRFwkCWPskW4hr77q43Q/6cdkaozRNB0RI
VKi1r9fJG8Ctn4VG5TiAS71EAQ5IPqwpULEonl2WpLZa1DRG3PjzMoBaoPxUNuQoLPGP6yfZSSOJ
jKWVoHbDZgx0UhjdzMVGlLGXCaybvuQZr9lxDDJ7+bE4EZ5nobu88cx85+4oMzBYozVcvirSv9+0
u6OU8qTIFTinsLqlkDSAbnzOmXZs4UwEvduNiD4DiLqXmsGXItAVKWjcW8lxUJFBTQ7AU+PfyRb3
j4XJKUyBUrpgRgPlIksyuRkG6rxE2siPnMQ1Hxtnxoav3DJfWztFVcm+flSOVLZFI8nCALLDcQCq
Nbvvc/VNm2ROp21HEXGZfw52oYjVnCWVTAbfKE+zKlvycDMXnOSTXs75U5acyWA8R4/6mJ4Y0uCb
1b1QDMEIBtM0BYJmsSPA3YpieJBA43j97i4TF4KFKVB5unJHR2nxXEtGrVwBvZhH35CjQzYfciDK
JDJgwTrH/e8ENioJRiZhQPiSzwJcQ7lMpgp23P4UahKs3XNSYXbR+CItjavoqPZJkRUOD3WpOUL1
a1o597sD1gFOQAReD5TtWEzCjjFKs1Rh7dU4+iTrv5RiC0ppQXhrwsYNq+hHqi1PS5JgrAzMiBhi
Puboa3Bue0dTsV3DADcrAQYCWff5bSeYXW6Uph79OYoDNcELIyGcU+5o6pkIxgTFtFtDFJ1Gfyl/
6cOJ6C9hyKsl7LgWNEWwokmGT77c9tvlvZ72RT2Ay07yOuMErGXhrkF5WjxxOArSofW5Na09Rd3I
ZFvM4JTItSKGTMVf0WFCqTh1FOzqBB+Lhmf38ixasgHsgnS4biC7n+zjrCrjRstW16clE6kbRQsA
1VrgaazrIvbCz/Y+VSa5ro1SX9QYMtJDpp90bw0MR85RllzQ5s2A58X7mvdi2bVHmS5oogNZGhYd
nutipDSgc2im0VfvDZQxcqeyAY+PMFXkpgEmVu56Ho38TmINA9yIJOciw1VehVqDyBl6Mz4LIUpQ
6Kd8B/TPUclR8zInt0fJGr7zQsS+9nwclmr0Jhh2vS71YQ7T71qQebUoZAuAr9ajRTrenOOuAW4O
SRVqIwrbzKPMqHHIWq4jS55rUJLPh6Jr/nlIOrtMRjFbLEcRydKOftInuEgi+pminToxeb2unfsG
8HF1jHKOuhkBzzuMvh6pQVu4Mboj1yXwbozJ2lO4Sl0X8XHWuXYBW42xxaN7bgbejfFOwnhfIQIE
KS4Q66paCvK6PKzt8vIvjoJ9ijrdR2gCtnz+8QWsOTFEoRx8UI9jNTIJ3TRvRtDE82oq++a7kcSo
WSLPIl437eDHFfh1k6D2UOK3E1tGyR+PU/7i0p3XBWq4H0dj9G2ZW7UNKzjgUjRudbG+zUFtMwig
S5HrI+DKHH6o/Wi9kcfonTrlYKsoIY/MmCdX4I2aVn1uDSihUjjz1DrRVD6NBthA9BSs4VPDwaTK
u05j8wsYvSyWehKbGR+zXARMMeTkpA+pY0ovkxDZXfOIPouP8tlnOW2cbJy8zJQsLNy8aVvNBuYa
ixLv51S1Ymm4D9F6MStih2Fpt8XyaNTZYRg1P09XAP9Xr+9Up9O1Q9TdTSnAqJPgGyOd09dsFJCc
LlHtXOo42ciu3W3Ox9hDQpQmBY3P4ItyE2i58alrAHYvo8/XbWI/vG3kMCkJqduqkWnoThYAG9AA
A1iedj2VL4BxdW71oJ1Qy+K4xx3gFoLNh1T2eRo2YdHNM/LNblx/TkoXRG1yLOfVVpXixVjNG9Nc
v+lkuK/FnKe7uwnSh2ydvdl0ibMqR0DvXIzOYO7cAlWcrWeW2lrI5J1cAWcHL4vgCWWuWU3qUjap
0PyARahJkBxHFKxJeoO2hBtiJ6ojTZxHJj0H82TZ3jFLxhoqaWti8m3w1fRRVe5TRHQ5kZ1Z0m1z
AOcZ4U0Kc0zyYj0G+PvXhkCgUKLPInZBooZYJr3Y69w8cdSWc5/sioysWScThQEczhod3auRhXlR
eCRfBmdxtNMEiAtHZzkGadBftEkdioZkTdFUnV9GkS+kzUueqoJVGfPqcs7Gu0cmegAVKk9Vg/cs
rVKBrKB6HHyK3rRUkIeF0NDlbVWgMTwM8G4I/jAMFogwmWUfryrkRk1kDXJnjSUPP7N/ibSMgwAs
Y5PQ+SXGmRlGbYooH2IEtZKVE5kUd6wUzrfaPwlWFWENr4GlRYy1gV6iMboauNMVFKFSiZbqGFz/
SBwJJpMtaxhCyEoNut6EN3XcWmHKccy7AkB0iQ13qMsSdv1QuJZrLGW4qdLQrGZK7UiQOIq26yA2
IuhP2Gg0ztCJLS0v9Mb9CuaNMnteRdNZpsaWOmyjmOJ/k0uqCrirsXmOMpKfC8ROqE7qjB5wYFkK
JB2zeVXj9C2HRWUHKEVHDj7EMMnJ3IZL160Qs/Q3EzY/j1kJPqvRqSfMXE1PdfzUYFOKAuJOPMUx
JsWjf9pP/z5+wHvusrlYcETHpEb08kXRp2TkxuCkILP3O6eK3fel08TjrdTc15c/h2ZZ5eKiikhh
QmY5naZJseio2XWVJ7tJpgrYpYnNj0BgMikXUOp105YrylF5BSTY2LlEEE9TYz4olJZENNeAtOuj
pM/DIcz7t6XDgzUJ509kjEpLGuQAO1JWK08xTFeUbhPNAGcDeAm+WM/sQcdJbgWiYcaPNHcyRtjA
qzreJkil7esH2dd7lNREE1TlOrsxrQ9nmJuBlCcs5PFTnMjRMVynxtEn8w3Dyy+kr+8F1Sg55nap
FipGoynAA3UZybwYgc9l1ViMrBz94jXEFjOnUKyFtq1NFNr8zEHyKQQ8n36Z3zFCGWOoqlXtjBxC
KahKTjATa4kvqZfcggdQtUSM22PudbJ4FYwLXcHIj6xgagwwUEOEypyb+lLjk2cSfItpYMVq9Lkw
T3p3V8V3hvHl+te8pAt7F2UqWK+jv5NunotSR40UmjahQCNrtqwPLxiBPenLFFmLvPpaJ7pj0f+O
mt5fE+1kVhjAr4aDnBsoM9a3EjaP5DXKq8WEqWDxc5iNvLyInvUiEcMCmf/XN8Zuokofo1FZUZ+e
YTchAe1cN7jNIjjtUHr1WGEAN3fFnPy8fjO7wVZFYVoxsa0abBnnF9NMWD4rmCh2TKhXleKnAqmY
yatA7AqBR6f9EnRLWBRRFsogcRXaAZMCQC/Cl07Nl0rmLaLavcKNFCZypGJSgnAM3q0pU6vQnhb9
+1JhARBaiHPxKY4/D4SXPr9Ho4vPhioqUhUNm5dZL47h31UeQXiKFJMAMtd5xRqkqivIdnOnf27c
0WkPciC4YQDG3uWn+HntPCL/HipUPAsHIAfn+ufcv4OP38OokZrqetkRWiYb68qa5O5BoxO+mKB6
KyTiCSS71aLCJqPmXRe8G1owv0SIKb4j78/1yJgHFEEVtHCyug+KGQCjuJ0KzukuvSOBx/iQwuJr
4mRdopUmBy0O5xKX1kz62g1j1Dwp5R8W9tQV52TU+V1+4j8nY4MmiLPVOR2hVpnmiFHpYb1N0S43
StZwYidPEA1Jm4ygKXUF/S+qv+DACNdbbSzsjOQuHt4cSRfBDf5eE+nuVpnu9hUZLcnNLsrbSoLj
xUa/CIPbWXUn5CIe1oina+E2JOZconRxuHeRdG0x2ic0ojKHiwZAs+hDUyzvxuFtXO/E5C5rTjV2
yoBBAEHuRsJEwxw9h8YrBuJAa9Y44vxQCo/XFfXCF53/kAsYZb20YFISMVUvHFd9dadeBl6TN+x2
YQ6MFMatqnIjkLFOEVH1X8JyiFESvX6MPQGIm1g6hhXbGrKF8/uM03Cpphn95zItrLgMLcF4vS7h
v2QFf0Swo2ShnhcioSJACvENEjTwtBwMZ/40ukDvVU4GFPLg/GMOUdzc5mA609WYxFIKqxY317Ue
aEiObQZ0fwtiCO5GIPqOPDPsM0nwmedXKOgDOjZgJcDaKFJ72HR2yLPGtNOe2LNZu1oC6EfZ+kqk
HqU65D1A6L9+RTrbSQzHUdJiwez9GWvjSif2wp+KY/po+701wf/0JWUWFDkM4MfIVcTfBl18jxKY
fap8obPMr6NLEos42nfTSd6uS90ztI8Pic7f+fXqRjtJeg+h+py6rbZaXTg7M6hsrovZ82WbhJm1
Z7kDI1tUo8gzZU1nKTq6Q2qPai5A8/NXIE2Q4EkcZ7Zve39ydHa/RIW6UpIVEBki3nTSq6BxShO8
MzHeI5LCRp4TCBiy7jStyRelXx5mE8A5Dc/ubHaqwuBc43+x9j+HYlnTeiPH9kcDflE8iq8RANiA
+3uG0zk9SrvftNNogA6DW+PlXCVLQFcqWAI1zlKHkmcUYN9lA+p9uheyfizvVFsM+I3Ey5f/u9l/
HJRJEyewoGBADyKxIC+oNIpvcUfAgpfR7korcrhoRN4Z6dfexPVylGKx1A1oqE0HgDs7fhrwuPVb
Vz0aJ8Bp4k+8NJB3SIWcy4ynqOjgX5DWC9pBjVO7JXflIDm60jyC9Mcz+uo+MyQ/z1fHNFAoNMPn
63bJOTWLFsylRuxAOj36Yp3bLVY7k+mfjgiff0iF/oLNvc6d3IyU8dzPmjstvZv6W7wsmoq3PXrn
IHilfjwdmUibdxWWi1HkkNKi/pX0YWqNysIZQ77MbM8fqGwwSsE4UsXNijlkD818D5wO6DcoB7rw
p3QBVOV4mB3njPKXjhIbpsnwbmF0Us+UIgcdGtIxRRgckpif87mV7MwwnOtqcNnFoQdTgcwzgFBC
5sdcXy2ntUFkoP/KBPVJgsftGFYPUibdCEP2aZSxeFnNHEwAeVLGg5Pun/KP7PdL32jIYPZTDCQP
EEt65lV19UmOw+8F4c3/7vnO7RnfGSk3ciKxVmfwldFifPVtBjXVy/rdvOutDn0GdBpVzAdy+SZ3
EmoQNogiuPQw54DBwHPtNwE8WsysQ/YyIbbKHTEdUzQUrzey19bEZMf177h3lWh9AkVAJDrmzISk
OhMy8D3hMwryjzK6qZRHYLevi7h8TENVtjKYN8KKlVBDreONMMnzaLWqcNuNLYZkW7DlRuJvvS2S
u6YvsQWhnhUri0zTSkk4WpWAcbxmTjDQEekolITynVYNA/7/eEO6UXNjCUVGTREkR5jW8bTO1YQm
rpq/hiWRfhRFxUtKLoEyzFEY+5pGDPdj0JxqBGh77sTbGkWIG2Cs3kw3OwjH9lf3rP6KP3EB97vf
CfA4WQckiKKJz9WiCgtBTMUGKo8tMi6xtQTjPtA/t80d1U8Tmzi1XWP4h/Px6Ldh0lm6p+SPXMbM
jbE1WkkFmCXGkHEPRFIrWlWDnjlIDlSBB0Ta88nYlYlKgAQgosp2oTps9UAXAtWGJKdosjUYhIjz
/Nm1r40I+vcbm1bVVcCAEZCwIRmPfV98Qg0OdP/1kTRzcF3xd/3H5jhssTkla6crHbyx3DiDS4kP
7QxYEBV9Fgm13zjoOv9vTLbSJODym/25RZMJoO08iInWwj0OxW89/SIT5M/KU1YQqx16W8qfwkK1
M2109eFHiDzl+qmpJl5Kx9i2LIFN66L/JkyDWUhgrPf78LY3YZ+aaWlYTzyjjIOnZaFyXlxUAy/l
wQei7CHJF8geY5mEOu9mlIBB+DiL2AzzOKC6rRjfmqa2Uwy4hjKP8HRfiT5kMh5NUnpsDatww0T6
JEpfRf0moku10Ka9fpeEJ4gxezCLanGlIsekNGFxaqU/q2OtHMAP+WNyQHlVuq0dOV0APCLIB7BI
xcYwsQ120OfkiTeRxvstjCuYGpJ0UgLflyn676ojrjHKvhhPX0CSwbEcsusINBHMy2AhAA6SCUtR
XJvlsgLbFjV54eZjsmITTis7QtJrdlsuN2pBgNfQjdICFq9+ikA5ZiVidKtrp7nsxQAJwugk9VCD
5VJZLHMGvVQPwsuD1BSCVTRNb7VJm92U07wmVpu1nRNXY+9d/377HgDoaiKhLIelN0wtos8B8RYL
KOdkl4fQb1o7x+OrBxTMpoXirkbnhwepvCRvoEFqI5RRGqEcF11YoZ0ZatN2SZziLjqVXuik3xE9
ieC9KZ4W0KYTbc1xl8DRb3NhkBvxjJ4gA1WmOoTOts7o9M+lA4qmgA43dM+tvQT/HIB8fly2IKFi
jEOIQKDmK5oze/1B+ZW4hQ3mtN+aVRX2cXGUgEdethuO4W4IBipQamW3Ti+SKAiJoaKtg+JmgV00
vXobG4SXZO9epSFLiPemAS1irtKcwfUot+ge5ZVl+BJeshTq0juUfsMAk68zBSDk5OjsTgVLw5rJ
/xfK3me11uhg1xAqTQZ4TVEZl1u3F/OXaW6BDRHR35Cxzw7gFyuXoiPIIXgTCTsVvLNfwFiN2Gf1
XGuwGi2VHsAdmthFrh/lHJVjPXwo5dmRjMbNtQrExzMHXLhvsh/HZ5/Ya5wNGJZA0KboouikKVY3
uYnhJrbxZICHb1x9YQzWn9dvfdfhbaQyDq/swZPaGNRmZeM0tSV8V/TP39XbW2Xf1VqltJChAxgz
xU46dpZc/myiO4yscjRoN1BszkKNZ5NiCZjCT9r355mR3MdV6aaq8VRJlaeu4cv1a9u3wz+6yg4f
gNdi0pUa1QgjBf1bWjurkAItL9nXxey1ObZ3pzIaOath0WArKvVpIdhosNMxcdMnUKQdqSMvXUO0
svvS5tWYdnObj5tUyflNLlFR60IZjX6bp3a5fDbS3wC4WGNTe0b0UiwY2ap4+r+b8W9kMppYg9Eg
AbnmiJkH1UtRW5qmzo16JFfkJaLZq694Y9lgVNtorKo9tl/55963BkMyNTT2NWylOT933o+pJAhA
m+SY12xA0CxnB84XpVd3EaWMDxFMkJzUoUu6RqSADMqc0NjzCeuj7MWT3fwrL0bRf+yaMMaPNwlp
hYIKU/PywSTtaGmR9itbCy8Vs9Rpp+q5UUsO2PVy4pUGRkxOioahqCb+fH6Lqj5kjVrh3T1+zn8O
x9XTPSnQfgtW5lKCxlHxdB+wV9s86OBU8njKu2ubG/HUTWzcwNiKqwbSBuAXQ7dYWntYHlIsBeB8
x111/ZCiU1XaSonENDVBj4UMS7TLn9lRDSg1A8htDgt4BZASgzNV4FZ/d7/oRixzt2HZ1aLSI8lZ
GuA0V8VO0tty/hFKgiNmuVtxy5Wc29TZ24zC0qjzsfPX9rPeHM0SID2Tl65yLpOFDbdtTzUJrTMw
/89gFDFHKx1hHWOJl5VVYIphtYsBUddNvIE7e7tbLN0oLAsiBjvUtHYCKr/iMQtqwe7b2dLLIMEU
kuSKwYgdAKh78Ixz37l/fEsWTyyGZW6II8S+k6vFh2T5kt+rvRVi0Ev3iUMCE1RvwKTxaT33sg1Q
/ogS3q4YTcEA/rn6mh2Kq80A2VqGaZHFnW4bW9WtwcOwPwDUVuJE9zzD3InPW5nv97ExGXTv5Eob
cnj4NijMENiWh1quXFV54tgmDRWM29sKYhtqddauTaMAipse+sMS2eV96Mh3IxCzlmqHYKDEuBcn
j9rrkEAmZREDeAfjpEz4istOT9YSPbaowD5tW7HX5+you2LkwLWjw/bEZeDYiSRnEplgVTfjSsQZ
ucEI+o3wtxRkt5ld3Cw3lVff8troO25gK4zV1bHNFUOIUF2RNcFbxTDQ184NzYhD2LATgHXUUjQ6
D2wQhQVRL5UsV3UKRyAlHWZ61vartISKdV0/rgsB7/q57sflOoHNA3q4ZrU11ffd9Ou6gF1l+DgG
6AzPJczoGqVziVx+At2aYdjEjY7S43/IC1ufVyHZtWbZ1BUK3NAv9y3LKpa6Z3TSY7Lj6sviaq+d
3wdLAyYWoX9E0c2TU+tfoH7wrf4IZZPETp2XVaJ9yDjWT2T8Lsu9lZYnIRzcspQ8pXrj3OqeDm4F
MgqvDYmoL1iv4QOKBjB1/4ypKgQIrAXQkeCAbBdjLWCC8XhD2heTZygq0j4C9mlgewPI+pk0SmrB
gVmt5YLF458rU3DVGvuVBuF50F5AJm4tElhNMa4aKro7ZiInY2S9JiWi1DG9III+QQMzLyMcTbV4
yFB68nIFTDMkc8vlZ9cGmthyMvAdQTr2mmqItHhzEHZbVlNjZ05FxsUDd2+KfSFzHR+MNXQHpeUk
T/Qnb/0zjoRxe+xrNXUMS6DMf24ewjivca8Vq5cvjS2iUirXEgqn5WFANCrF1TWne6JHLkd/2Czj
XawqgdJDx1Yoky2KGSQZ1lZMVU84GZ/Mz3RgfLaUw2zr9vJZ8FFfsCPvH7fOWalMpF1apdEWKpUm
imDXv0V+gSI8GJK8JWg4JYz3yfCLq6WAJ7oYy9BYwpsBe+uVoQkVr9PH+DfQf/kjgm55Mvu492o0
8w6DSdbGwkSWip7XqAAQbLZ4UGai9Jys4exmTaWg/CBFxW0nDfltKIw1IHWjEcx6paPuUxPJ0hcR
70FzbjMXpRG9sSe8ykpbkJrxLl0a8oodstq3EKvfnBbgPexOn0EyKZoLaOmmIr4zF4U42LGrW8Zo
xEE6NEDotYr2mOb6/GvVpvqotQbGIyvF/DZ0S+/IVUX3HwnzL5DADeaNIbTpjTBh5dOq0blxWRVX
B+u+RtWaij57ACx4dntSJk9tLCzOBH5/a0l+aHLd/riuV7t2A6AqGOIwpCCzj8ZoMMFKVZLFS6QD
CLeaKAJG+C7KP18Xc5GlvivSRg7zcuzNOst1jOhAkYxPWCtlI+K/GOjCSe76knBfGmyU/EscGmIm
jgRMJ2Ok8hzX/dxloJzqvjfKXaE/cs7DunNWABMky9nAKqHUVHAecmzk6qeKZ2L/Rgn9xmp9K+VP
2Gnj/I10n02cWMH0h23yUDFTtTgyUslrPUqGap4wLkCe1KMK/ub6tuCFLXpRFyYJMDd60Rg/Alb1
XBxA04lpTgaewU/tjUApfmPHcAYnAn0fmqd/g1SYJ5FxOaWatGWhdBpuliKEMncOnQyTQGjd2OMv
gV832fWsYKHGikzs2L2IUcCvgbexlhYPNHTWirZXHKdurILQryKftP43R3PYSjH7AalFbj5gW0dj
P8khdk65qE6D9LJ+C29ofUgMEtG6Lmw3VpkfZsAkHYnURqEwwbob8qxjlxpIeovuplNH20QPfoVX
kfSSUzG9WDnKHpAx9SoLtRZORfEUzOyYn8w2O6keChqNlfiLh7GOIFzNF0qgqz/wXmn/xc98nJhJ
OMxOS8dEyaifAa3fI6zSyo7GAeCuR/nXP69oMGdl3/4iOEeqpZxR85OW31Ie1VYfYdhhGINaBhgj
EqKbdJC961/1AlDBSmWMshRLpS5neLfhGD8jzhyLuxjEfiADCT3yY7W7Q2/PL/kLt0nG0V32IZUt
qTaAU1v1lmNzV2Cp1Y/Zrp6JVdu8XhHHgbPDwyjDpaoe9RrWvMRver0ApDdwrpEngnHhxZCWRhvS
b5cbVhqeBo1j6ruO5cP6WGBGjfEc7IVLJC+rAC8enpVodBfA8kjeOYAP+de1gnccxq8Mi4QJRClG
XqpPNl1GXsz/eHCBVTzGn6RVWKvKAMUTApqEKm7urN/bN/GgWemd/Fo5sZu/CM/XD3bxQGSlMg5l
xhbPVlbec4e/MKNZHPQxKk0NyhP67wwLJiqb8IYeeffJeBJiJlpctDJcF6i1yrUMQk0K/sXJCJbH
g7VfApEYy1okANrc5amier1THog9+YA63rcBtgBJNlZ4o4ylcBKXvYiwlchE1yrOYoJdg2A+XrEx
Lf4Zdk4SflMNwUKb0jCsxdDt64ekesdmEFuJTCrWJ9hWnyXIIFQMFy7Z8liU3SuImF+4jV/62y8l
AVkpEQM4KBZdibfa3KTSrHnGbX1QQOFl2jC0O0A8nL+BZN6/yT/S3rGemzjeZ0Ks1uOKceWnHEwD
P6LC0n4lx/5UuytyIxJgW7QAJusIHL1/A6+wl4AS0F3957AsRhbcChEZskWjUdafHguQPJq3GMOS
kElIt4DE59ikHHN8zEVtiJriViqjPuEkxxlI31RP+ZTdGa+5Ex4oRr3+Zr6KAa8yxLthRnNAoySl
iKuaR3zjWHrjiW5j731eqNlX0I+bZOJAkq1aYU6y6PUJ3pN1hKp15FTgRjNTHkyAJ4pJ3vOknDAk
qaOsZr7FxuMq5raSvfSqZF23ub3Is/1MTCwo1jjtgfHSvHF56wHbI1nmqdqTBjPXzJznxfYy9q00
JiqQ0chAKQG769zsTnI6P/X0x+iA0rHdeMID701C3f0VM39H8mwMr+gxqqzPMDzVrNDtAAWvogbl
tFpDYmKCp3TFrDlcv899Y8MQOha70P8yJ8SmaHQETWn1YvV3HoKiybzpR06Y24s3gBPjrYVnOA0J
5++COa30slfxzdJJsgTyLRp5IKNdrdhIYLTCmKqMgqFVrxVnqxp+GSSypeEmlb+WBgdSvxuzt6dh
bkyXGuy57WC78UH83d3R5qlyMG9XuzlEYPTGShpOmNl3TZvTsVkCEbSeUG/RAjY6OxoS4tQxnmkv
qnjitr92dX4jjfqujRKupiqMbbrilXpUjutN54dO+abfYgQQdJHTm8lpLewq4Ic4FrLR5qqWyS0U
0JjuTbTWpFsz+XFdxzn6x6I15CGqVzPHieigYQO0YGiKnFPsvs42WnFRdZf7cpqMQvIoTGh1sC+o
/1r4AGZ6qm20fsPHnO163M3F0e+4+U5DvggmSpiaV1V3fXaf9eBxEp71+PX65V1MdrwHxo0cJoiA
z2ElU4yTJWt76ovnymi8nMgvWp26KYlPY0RuDR2Vkz7hmNquO9xIZvyG1oyhJEYIyZp8arqHQR09
UFBbcvakz5WVGArP3e+mWRuBjBsBexvYBiMoynLM7rAi7zYEknZx6CsQyDpOJONeLONIkpj08xrh
Ayr+jO0AAA8ekkN3INylADwTY/zHShfMG2gueMI4YWxSsgwME4cGx8tfkG+wisI4Dlkcmxgb+VSY
wORGAXY6dHYHggAH64zd/HWhbNZY9CI+jhpAroLH0VOOPbA8cmuYSytREavzm/ghEd3iGLnh83qn
PZXfFqfyiqf6q5la0heOXI53YVkv4moA8eYKpWnc7Bt6fDaK63pkmTZtJkSp1RlWcs9tX3C8tMak
q1loFGUjU58GJDidNkwQhxK/xrBhA4wLefwfT8l4m1gyomYqIS89aMfyAQss0ZGw2kA6zu5wyN36
l8y7WN4HZRyP2a2gVgRoyEtvom/aMQmml/gpuZXvzNvRzTvMM4tBeKf+5JyUd7OM1xmnWFkUUFsg
56NbJbBBlmAjwICNAK2lnVrD5UVcngIxXsfshgT0/EiP8gljuUQ/YZUh5/NR07tILD8cm8a4mrRQ
TJCHw9WkQJ0DmRBIPvH420d4X4xxNHKRD8tUwdGM0TdB/BnqptVolSOZr9e/Ee849O83oa9ow3To
m7+Oc5SDzJf9AX6T92E4YlhmBC1D72pe3x10FMiB6cro6fwNymyOxrFcCHrXYzSaQAHoFJlil542
WaOloFISWqCYd3iWxYkHOuM71LgvjCXGZ1IjkAF1raUWvWPI365/JE5OzjaqlLrXe0WBHbVyZIGF
NRl6b9IDGRxeFSBN14XtluY3+ReL+0O9oM2MgUpzDD+jy9IdM8LyvhyQrfcG0kt4x43gHH3XGVeR
tvWERapUQW7rG4B9juZJkuzkRflpSFaJiFc47a9o9PRnzmnpF7pizyz6T6wzhNoQGqP48QN005kD
YNNuq8N6K/DfHzz9ZLxHWaaqEo5wxNpt/rzcgb/YFZ9GV/AbdHYER3U4p+M4RJaVNZZSGV/y/XQy
VkMNL/G98iVDPCVe7yellf/6X8OpzngU0raDmlEfLATd6+Iut+t3QC3Uu+zG+Ly+xLDFfzrb+Fe2
hNUCgKbRuSYmoAKJnJP/I+26diTHke0XCZAoy1e59FnedL0I1U7ee339PayencxmZSfnzmAXWCwK
6EiKwWAw4sQ5NYY5/Ep6mtIXMxTARi5/xNO/z/5+FiM1ox3aoEDyrCyhPdEjTTvBmbscHk8WOO9X
jMG0OhnfjFZ31PySL4EzJaobWm9q1dox1BlypfAFvnHZF09G2ZE8W5Y60yKaehy51jNyZJntCpVI
xH961z3jnIv1DEQGOecPACGQSF+jJoOHXbw2Yx9AIy961/xmVbZO9kMEa/qE0+Y9g7tFJWkYoGbM
btFvWeghmf7Z1w4TUmBwe8wwR+jFZ0ep8fUthNK8f1CBvdQMI0z24i/f5E5DQ9Qmpex+zfYMDN8f
JK+z8320ltfRk2BDBV708TXONtTCqHYG6RQEl7f+Jx6Za32N0H3ERGyIbFbZGr68g7gCRhmj1Xx/
3fjl+P33OnnkURlbmT4Q2K7lQ1qgrxQCDFPcxSkVHJU/FI1OllhAP1slxXSU1P4q4Ouviqvv2Uya
+ZRv0ltMcXrRmzCiidbGxZcmNNoZk0s4//UGqs02uHWhNE+cEkUJsKgZdpeiXlWBskB0LYp2lIs8
YAymZhrD8hTdL5im1PLytmsk24ofrRYSEt3XIRVF0z88Pk8fmAtGlgYOElPGMWVEyaCwesnXcWsX
t4wuWYVojiPjh/h4pzgzesnHzLnuSX/IP072ubikZXUnyx+pgG4DTnKDNM5NHuwFeD0mN5rZwz1Z
C5sWgiDP07AWQztOBUHWM0KDbtpXPpOKtVwTCHlMO3igRBR1LoSezEenbkQvVqkNPw7NHmwvBuQ2
FTltf2TxlO3rqSeuLuWNC+Rl6ph6B7z6PFZrmba6M2I4ZVVEMYiYs6799h+3gItaWqwPOWX1lPAZ
Dw9rm/mP1kZzpy0OtZ8/hv/gdhAcMn42MlG1RspC2fBz65WAmHlo/CA/TMKuxx9KwH+7Fy//KWlq
IhG91eHe3Z6VFxMXahVvxC99vA8EdTfRqvhgVcQgRYNQnF+rXxIkPhgOcAta26kpGpxnp/JzHnta
FhekwLNozkoJLAQUMuw2Aa1jcNtIgyD6CgISzz7VFPVcxzpSrYm+yzEmKZS0dMdyZY27edkX6bCu
I+3xujdefv2cVsbFIwop3n7KFJxM83VJVvKyJWAvmZrbtHm4bukiZubstubJSWMlGyVNQhCAwki5
K38aK2rr+/JguZDOAX4uRVcHrYJZ2MUUWuZyo66p0wUiUywZU3xwO0wP2vOc2Qw+k+Is2Nq34pgr
EOkCmk54wbFAc813uEAkT3icW6nEErNfFbBeP2rjAaSa+QqTwX7pqpVvdLaxuNWPgogll0VuxcWb
StXrObHwLAIga/YAPQcd7ABqP8iO4nhKHjr0hk2wJwQOtx6es8UmaxHX96fpfi5b5Gn0S1kuk1DG
YW1e9d4egf79FqGEEOEsvahvvWRnmQ2Rkh2RQeoO3jPRbf+HMvbfns4jPeQkxWfo4emKCbkUG942
GDdFdxuGblNs2+WgBV+ue/xHXnZl6/mZ7GGYoTedwOMnP1g1GBY5TGsUGaDbeYj8ZgcMIPhpbWtd
3mQHcqy/6uIpC1GWzhOf5aAKH0sKtCrzfXBS3GAM320/UKQZG8tnM4eMhENBlRQg6hfhdxfETo1L
s8Y6NpWxQ5o1OoML3VSMIA+dXez6Vxnt6dSlt+QgElUX5Bt8J7fU6ZKYGQAFieyHKT3kRS64e0Qx
ReMSKV0BETv9VdqoNtOGPAGuADlhIGU/kpr2IdumD3mHvFXYZxXcexoXzvBeNpZyRkTpXjvQs6H2
ux3HdYSxvwxbafmIY+PNP1BQF9nlItmga0M2WzjCo1Ptx/f2CI1mVPPJYxqDJoNujV3k0S8isIHw
FHHxqx+LrjBNmM1etTuQkB/zNcijSky0G6juS07r13sdD0zzeXnO3fhGFLoEVyTf+S10Y6hk5sCT
fp805qoPc69KDoMJHc1C86/HDFEGxTeBe6OzWu0XlKN91nBDUafx1C1xGWOOMEtmKdKVCMW3g80k
kOM+r9DVPjQb6GH/UCrPPI6+tGpWbbUV2ROcS35yRx5Ng86SgWISiAFIeRia5+ufT2SACza1AUqc
HPOB/pDgcivSlSKP7nUTwh3iUqao7VWlZPm7cdcA5IaS5rbzUPKDqCJ2SPBgE0TPj4Gd8we5lGHW
EcpevpJJ3iRp6yytQC+pCBYlMsOFlHFWimpq2QNtGd1IRfM622mqCKckssIFEFMhUamM7C6iGpLZ
Mk5sM6XfqyEM1tc3SeQHXMwwjTEozGgAu3A3r3H/+GolGJX6gPddOTp8H1fOtSUbLaBTtVW3QcsP
gT/fyPvUH9f/ClN/ljrzvdtY78ywYYWuWC3cEUMgFV7u6jEND3UPflq0i6FRMXdbQ13P0puG+fP/
9Dn5Lm4fRkM90A7oq26r549jnAsMiOoiBvfCCtIUihMtgixLU5RXGRzU1i2munRPye0GNXxtF7oh
EpZdthVfbQJ3Mdjffztlw9RCA8bwewVqgAdt+v7fvh8XMuawbcs5ILjC2mIXD2bmyEkvGjURLYJd
32eLyLRGI3kMaHiYq7Yc6t4SFCJeWMEJ5hu0Ji6LxIhxX2QqOHxtoEGO+ovkmJjltg0Awm8Ur32Q
XNHsrsgsFzgGU6+WiSHLzPlIoh8BBNRFE+qiRJkflB0x3UjnCDaqV/0GAnAoZNcOohTIatzAXzEZ
s+oeaoMvkvtdEEsEy+MbuK0aYgY4gOmgNW0jnG0p342mSJBEVBLj+7fKGFRGwkrYeo3m47DRd0Vh
q/fyQ+9G94pnvTRPota06Kt+6uGqVIrgmAxfTzNH9fFRV9W68BnZSYz3X+KaUIibPMabii6oIyLl
En1aLq5AYlRWIwmVrzh4jabvPSZ1YuETX5Ah8k1dhUpFEIMSyId4g7ZNbjVPK/G0BmOyq241X33H
7CkbRhRj4AVn/lNnt0/aOmfN63yp3CmNoCoqwqwK3YaLKwZ0wSorwsOZcUF30I+Z1tam9dNNcSz9
0I2eDO96tBR9Ti4ZSUedTgN7NrfdPaZ3wCac2RRAbUNO3RmT+9etiS5yvo3b0jRSrRFltw7Ef9V3
fTes0720Ale/mFxIVH/nG7gVROsgYIczOIPrU7fDewma1aE3KV5Y+q0b3KiOWUPdyhFOIgpchR+U
i6cmm1Rwzfvh+AQFPw/j+oJ9E3kKT4Qj5TQfixDZ9y8YeorekZzYrClnoKmR+9m/BV/9XdXh5+GM
sgVRRocLad7qZM9AQ/lqWQ0/6xFoEahPTo60Kn1tEIrXsQzySvrHj8dZWlVZYBzDTZgNfvs0J7eW
7mXj3gDtV7DLU1GGLnp2WGx/z653PU0yNSgQZAaMHc8eK14Wa+VDnFm2RewwgrDJD86Bb68sjQxD
SpNp+IU+rrp4cC3jTXD0WPS99hG50LL0SdwTLWCzoqOH2pDT45p1B3SiFIdENojmRdFMtDAutnQY
UNKLtEfA7KNXTH+t53S8b5vxXz3bKIYVFExBEf4kJPkiL3FQLn4iQW05+zbpuzwXzcf9Acx9ssJe
92cukWnhrNclXKKA5ytuCiRpvEqBzQU92mrciZ4hn+htf9VwT/a4y3SsK4i8Fh/Ny2CVe7EXQI/O
RmPN7tbLTk5tyKB/Zcd9gVsmXmisxtYpXybJDv9dsnv6KdxpmNNyTopYxoskq5zQKpy5lwR7+IcT
d7LBfOns82pRMbd6gyMO9NL3ymfYJcOO7jHN4IrnmP9Q5jpZ487CUI+jPphoUjQo0DI857K40r2E
8my4BTQGzyAw+SMJbRzpFhI2qmT3+D2C0fHLl8TpR3DHwyyx4mzA8Vj67RxX27DoBLnuH67bkwku
lwf8huq1CTgOqwcvruouu2qXbww/vdE3gvhyGSByssWVAWqqQksLk0p+32V2OCeb3BptyXyTgzsS
oVgaDZvJGte6si3DQrRQtmGfg9vfxqn8u/vI+NeNLmKpZ2ZPYBQeEn9ZS07vR5Ap/lkcVcdYo2Ca
CMnEBJtI2Vc589vFgg67ZuCmV/p2Nc66Owl5YgRL4wJPl0tRoPeV4stp83MZy4fCGN+yQbu7vn+i
L8jFGxnMr5Y6IRGc1MgmCfih9NGXSepqmUhWRXTYefZ5S5pGarEW+f9kcdC53mluuSlAGmjcX1/Y
H5pRJ9/gQktUZyOk1LCyTL9XU902pmOmRqi85XZKv1ZZ7M3JQzKKOswiz+BijKQrKCNB6NoHK0IZ
H4NEpDTxifmduyIoF0C6IGqHjr0x2elOgUYOvqidPa4Y4MP0wG0DyQ6vWC8Nmn3dipg2CGK96Tn3
qQqBXVs0bC1aMBds5MJo+ilARprQ2B0SYkeBSCfkckZx2kouxmgo7ahZ1GMKObtRIsUtjGMWCSer
ry8E4OPfzzRGRhYpY03c6Zux1SDpEm5B7Lghr5hztlNf2gjRrdfXpfK8M3j1KbHV66xvt6jQEv3o
FhMMpiyACi0Q7sh9tYakuwj1zTzkz2FT5aklFb0lmpHgfpjrzs0yHeJp0MjtnqTxXW0r0R1/PcSA
Tuz370olK1OlGQcR9Ykb1df3FISheGZWwLVHMfqiDZ6ddlqhixe8C4KAaE/Z38/i9NQbpTV1sL18
k26GzXwINqBlb18ZN3PnaLv+JX25blK0Wi7sAC65WE2DtH6ccmQUtZ1NX/RGtYv632X2/zsVqsxH
mlzKWwhsoprmJhvzW7hW1oGrH7qfi9eBTV9UghF9Si7spEOW9QZrk4wDkFSqfDDlUbAkkV9yoQTS
gdVcBkiNihiMskRzIdPtGdr3rNmD0UhQlLj8ujx9Pi6oRJqlSAGKnr6SABU2P9EhdkbpTl4ShwbH
VPoyRSKY9OVSHVGhh6xgPBFiNr+7Y6cWikwY9nPczk6w0kDqWhEv/1HtetVeVgtE6TLchcG99jW6
o507h4JFX4w4px/AN1qho960PQj/kDA9RAV0gaLUzYzEvX4GRFb47EjJaK7qDSIpKOjQ2YAcB+Q8
l2//zQqXIeVgwYBqFEM9xBjHih40mtrJ8njdyOWCy9kX46JXrU1q0Om4bTu/2WvvYKx1QQ+4rV9Z
XaC+CR/yr9ctXgwgZwa5kDUuGHlQgPDzzTG8qcPInZL6DopHO0VP76+b+sRv/JFKnNnighXYx5PZ
UHARAKTpFINj/My+ZMArsaKO8bo8D8flLRUTLrL9/3T/nJnlI5fS6rXFJhb/IlyEXFW40leArf27
dviZKS5qFZJhlUUMU4UFzQ/6RHKBg1wMI2cGuJhVBvKStx1GXdG0sRPIfNfxWp1StwMnNS13Wtc5
lql4/3HjuECC0bqxg8Ye+gw34X0a2uVd+2R9qXbZ8wIZJ3t8HJ5AodzboeB2u1xcPS2Xb8lqat+a
cwfDrRc95vfdQ7mKV8O23CsOyN1seff/VxfinJTvzKpJp80yw8To9WGErHJqSut+IXbXZavrn5Ud
rSt+yfdgp6g2up69m8FRsZIHbRfTQfQBWVS6ZoOLJ0mSjprZfvg+dJu+sGJqZ/du/r1biRF5zPmu
GeNiSdOpuUk65OZkOdDga5M8L/J+AXgpXXYkFb1MLhfLzpyDCydZV6l5AKYZwK7pjfy8bLKH5qsE
l9Rem/tssonoOhO6IxdJBjmTY2nB6auraKVr9aO1qLvQinZlJCvrIRpXM8nXXTHsQAryHpaLW2eA
L2N6ed5UzfiS1KJumMiHuIBD8oTAi3DFS9KTFEGvUJLc614quF15wT8tBPGgFMFCFL6X3bLvaOss
syaqrQiCNN+sraC/VWHqmhFNFRsTdZVwlbyzZF1cmBOsiG/OQtMy1tsW566sj7WFdysG9sfv17+a
yDn51mxutTQsWhT/QDlP3LRwmfyU+aRs01ttsIsQ9VxRynz5boDSBmA3EEL9ADievT7icaQkZ7nD
4LOp4XT1F+prLVja5e93ssPdQWmjl8nEKgLJZvQwy7ueXsKDsso3DHWaePOuX4t0nC9mKSpEWEDO
Dj79j1Lr2dKGYbJ0yQIRXzEpG4m+mCgZhWPnVLJInOjigTqzxKV5aQFKopKAdKSIeggTHbNc5Ons
Yf8pSp5Z4EJyN839lLCkOMiaxaFz9q3tgBOOSy3xiVJ4eL46ZInvJw0cpmktvMxFK2R/P/uWRLXa
EuysGuDrsjMH0WGBb0rgjfDAJKrUB9lN/ai2ReUHFomuLZuL1qohhzCbgblxmldLR+wxxqxQu3hq
D67irnCve+nl6vvZZ+ZiNU2buSnBqOBDkm2x63kG92zpqzMQvTnmgxoAQozcKaV+a0zTAQxivmr0
mykAsiyGSB5t8KMqCGTW5QHKa+sIbeu2jDZ1RTIBBke0IVwMX8IlN8MJLtcsP8zlphKl+JevrbNP
wR3YmZBpJqU1+2NKoXSLIsGIHK7FODz6Wfmku9JkRnjMjImbVl8bejQz05ZatcT/7bZmI2KHu/zK
OftBXD6py6RR1Bx0tvJWM6TVB8/z187uPJUQd+nvcbCd4F7U7br8/jiZ5Yem+mIqzYkR2ZY/B3dc
vNbJ36CmEiJQUkhYYmbim+ajy+WHIoT35af4mWnujaqPuRrJwcehAyShXza6Af7SenBU/O/8rABD
332t3cUZkdczEcgxG+4Y5wMig/A7XAzg0BTX8PxX6SdRDUVro2xIgCubt4M7e9k3Brru7Oh9dJM1
xEKcbFWLLo2LEVw3dSJbFDJpvIKgXkWGbLH+KYMDQras0CFKAa5DYNytBwMPwtxJ7DrCnIhouZcr
2CfT/LaPmkVwxih67IarKnaZ2VFlNzd9bS8v2Q31Ok9xxkeWafS24WUOsWe3qxySOd0zE24Swc8v
QyPPfhDnDG1VGgMx0HU1FXt5HZ+LL/q6DzEgW3mE2umhBjE33KC+raDjPK/p9+uh8XI8OLPP3XEt
CQfLLD7wMemxe4SmkKvpjgIKeRhmJNLoQ9ICFP62wPDFSGdoKvrnmmzJvBBYRaXUsFJUoPWbJIMQ
qeknfl/6DeYXnclTmZB5sZLvBVbZhfrp5jFMi0BlTYN17sIN+oxCix4ZLMuLQOr8ED8FADupqHg3
B/XWFDCy8Yu0NJNpKMGdIZ9umvyoiiZZjYRHF/EzY5Idc4bQUF52rmBR/BnmrXDX20ID3VQXLIqd
J+uZsgFcv1rrK4RTJ30YDmJS909+w9vkLqq6aKI6UWFzyhzpQWUE5KtWswfMPZV74iuePtmRJ0pr
+cThl1UdOivQzUEpk9u+hBQNDQakm6MMLt1xR4ejqUEEEy300OgEcery5p2Msb+fJUdBoMSTwaif
9DBAM4tuZa0SdOQ/Dc7xC+IyoSqr6GgQViTKnPR59BZX3y0v1hfttsUFkN+ad+Bis+V1vxONbl12
mtPqOKcBl9ZffI7JMjxSo8lBaL08lxggFpx0/inCL5HzlEDJVM2ssUTGpMton3q//gf8cvylwpvh
Ept2brOxyj4c0rK7HIQUANkZ08++FcF/Pr3neFNcykIH/IeyzjWjSlJcjEn9RQ3DePOsUIjb+MNh
+3uvPjKKM0+05nSIQbX4K2rJh/5p2VEv2DPISOgsP6Rbg1XcBFGFf4Vzq+TfWaAhJF05Y99Yz/yD
+WNr7c2VikedKCMQ+CKvyTYlGoomE9bXKoekP9btOm0fBMsR+AfhQkdV1UVnUmyatgqhKWMv69xR
jsXPHoyA4FY8BEfJb7+KEo5PyAP+K3JBBFd7PMrsKyab6BZcMVvTUVclzjQDDIsmsESeSbhwAiJd
VYoZDWCy17amH2+pV3nsMY57APZE77hPcB9+dVwQ0aawzAvWuGZietAH9rr16EOK9R/cOIJozLNM
tJOZKTnjT5XDxZGK1s7L2hH4iCBUES6GSFZrqspisR6VHTS24g6RTSOv6Bz9hTVfwCCJqzW3x5sQ
473PjQNZIdEeCq44PjlOS/DwFQyqMizUzqF/pJB1Qe7a7EsUieiZRN7Jp8PR2LeKFpYKmv3u8Fpt
VBSmqLfIKza5LiaMFJxznkAiNKdUog3OYJZ8AVlTgtFOUoviFjvI5yke55Mq+f3ahkJJlVis6c+4
klA9TB126AxbcRRvWHWQzhbkCaJVcZElGjoSDwx73cTvBn3u1X05f7/umQLH5MkjOnDh64UOEyx4
FX66ajxGhCwa6BDFD5WLH2ZnohjFJgWDQ3SruDXYYKu18RAd0epf5V8b//qy2Hn6vFWgxZE1yAGj
7f37VgXErA2jblRftlpnqhKnzgJ7Sm/KXl9b42g3QMtft/gHjz+Z5LzDstDg14hG8ABA/90FcfaD
5MzfonXui2cdLm/byRjnGZAFa6QSCqvYNmvbrtJVj+DYrUR47stX28kMd8copEzl0qhVX5VQLmxn
p09uBu0x6GPR17t8tk6WOP/QlazsevKBo5Md4rR25kZ+vEJWgBd7tRJBPC/H/JM57nqZY6uzgg4L
W4LBDWQAkqJXgT+ITHDZaSlLJruhWZZDtvk9SAx3ePAeLJtuf93Rwjvzcrg4LYq7ZOZFg0Bej3FB
7W3yIfViV5iTSp8YVUP2vnhszl70bBKZ5BLWwiTjPOkj8Zu+CW7DOZC8Ek+sh7Y3FcEHFZjicbFj
MJVzqoSYBevGjTmY932O7k1Uudf3TbBtPApWjYxBLzogkNrobim3rf5+/d//hOH8dYv8vUuUixNL
LrfRzND3LLPJXCgh4D2teMlWFHM/Fad5S1yQUGmZKXODpTAPxHggOFzMVwCnwV4DssnN9MhGiKhj
vtHGVg27jwDLEyX7os/J/n72wIhR8m7ighLfWB41JbIVSZhbCWI95UIHdE/0NoPEKBQL6I2x7Z1s
E2xBNw5i7uSIBPUAqU0QIQCC5Am28vJD5rSVXBQxQgR9hb0uIGmvH9pqaL0Gerh+OydIk5FW2kZK
e5fGfXEwQ9pitiip/BRT7ILrTnQ2uFgTS3NTBNAk8kupdXSrtwGFtAHhcK4vWLSZXIDpIXAqRwvM
9MABJu19HwjW8Yf36OmLcvEkLtRyRucRE9UQSFP29bFwGeNbvCl2Kl5TrvYSCvnA/vDW+J9RnQfJ
dhClm0K5lH0tUXq71yPIaHZbqR+JbVrBvqzi7VjXN4Y5PmQl3URTsgg8iTnKn9MVNB9/PyWjTLui
sLDsIEv2ZXgTz7JnUdMeACu9voXXPQU9kN8tkaUN5iaLcVgKshnS/F2Zx5+l2rj/zQwXekD6XeQh
CGAxP/vShy8deexLQUPrE5XO7+ENNYzfl9LVpZmnEmy0XmzY+T3Q4of4R/YSxjYbMS1W6c0IxGh+
Iwqsn0rrvGX2kc+CWj+A7m/+OAdO5/aZXT3q38hz4ZdOBWhI/Zq8V0drHW3pl+JO9CYQHBGdh8i2
KfnriKTPxeOypzs2Mdyspfec2CFmQ2JIVdjk/vp+fmqm8UvmIoxk5KOStMgtdDt+137W9yw/Mz3z
rhxsads4CHACF/rDk+F0LLloQ8EU20ZSpQJjLYP/UdkzqSxIVjHCL2LHLhUN+YlOIRd8ajxZ1UpD
OK9obmvBz6bZW9ax7BrBGRSt7CNFOPOfLJH1OGcfU1uVR80pt3j735BN8dwcMWrwZn4XbN7114L+
EQDP7PUhpUXNGK5rj5FOqWtWXMz88gcQyQ6Ut32m/qdvkx1wkRuBbRZQroS2j2fTme1ZS/Rorj+S
EDafpthsQEb3KMZrJVc0ICOIbh8f/syYURkZlMfwBpsKcBc3Ow0Nrkp7uL4kkREu7lSVKdVDp0Ld
DCL3+mZKH5L58boJ0XH7CAJnCwmktA8mBQsJnxc/+AlYj6NtkmfNHTyyTzzJlQT9JIHvf3S1zwya
c2OQRMODucbcQpi8LsaXqX6WABwXrIxF/mv+wAWSstLBHpUj/QUN1jG7beEPzUvtooqCqtd/fehh
rPb3UC2roTyGoQqPAM2njZJU/qwrSSfYL9EB4yIH1RYy6CNg24zUR12zWqXi/QM2RMHH48v14yzH
JbSywEm+huyk94sQV/c0jPP8k+HS65k1iG9//3ghBAPHvkSckqPZDutD3iueDDjwPJluRHd5Gwii
hcALP5fr5SmxxgBuX6UQVz/ooG1QjVe1FQxlCI4wX7JX2owRgCN1yOLebqPvYfCViMh7RFH+Yyz6
7EhZXVjQsUTUZYhwAsJkKDcztj1zBa69H6MQcSFaFPv7mT2QUicWMQH5kppNoqFfq+2X2HIF51fk
E2wLz6wsY29VhOJWbj3pZp7c5haY1B3apIMDBeOfGPlys62xbg7AlEwi9sSLxqEdoBiaQdDe586Z
1UVt1c04Z4OPH2CPT6Cxih6Kh2r5/sEYfCDQI1tKJ7bemnEjyvs+CryfYtfJPD9pEsl9SNSSTWd8
TCnqGtgTURcDh3xXodCig5JG89I7yQNRDsvFduataiPOoUWS/QBDKYhy3eXQUyHY4xPy5yM9O/tl
3EkdQ62uJKAE/GwTrptqk3S7FrS0b6np6LJNj+FWbdBHHxx9W20H5dWMYnRtRACkyyn52c/gXheG
OlkFKKt+9S+HveZVEGi+YUJx5Qb3/R0wqm6xAu5PRMMkcAyeITDPTfTCkCv7Y3BbjSu5K+zEepSM
h65+SWPR7OYnjBf/ubkUwFyqeVRZNwxgn8HNj0vntE9AN4arkmLMUXHkwV5SwBSKH6IuzuXX6tk3
5o55Wyx/qbgx3pnmFtn/IUSdFJDOO0sAIrhcQTqzxR32GCAFtcHt5gdl/jZP9cGqrckt1HSXBZjB
b14qbdhUefCc9dht11ie8q/E0G8APtqTtr0BZvzHopgvOkXTS21eG2MOBQGJfeprZ5LLJ6iklxNl
DYyaHNr8PdFEEwAXw+rZN2CudxbwjFTLo0GCgQVCwVm/kzD1Lz8LourFStKZES6wSVoppVpXK342
5BUGv9TcSatlXUi9L8lZv0ktE4K9mrTT03RTl1nmmgbeuYJfIVgqPwgTKG0y5+wUkRW9Gfbpejxk
N5KHqLHq9yhO7JI7IUyN7c+V/eMnYVCgnPKa0R3oD4BMHlmzlzVEVVTtFKeAQCErjQL6IEpEP7GS
/DrDuqoTTTUA9uYcRy/63tAYkH10JlfZFzdJYQOnKYPv/y687Y6pH4OWk93dIKT3amixZetq9Q/m
eS8mPVCP/d8P4RzMnOR0ahhRrXpTIHqr+xxQuXwlvbeudDc9s7nX9oUIjvblF8aZVc7j8kUalZmd
m/w5f++PMUhgTEd6s+zqqAOOiJb+v8ntTgb53HVYAgNPDBOEHRnmnCiY3Mj3OvZK8v+lC+U2ls9a
46CNi+mDJGGZnXkBU3Y92NbUCk6LYNv4XFU21TodmZDeWB2jfvCS/Du4/m0plgUR7nLF5+zLsVfB
WQQiS/IXtLBz1VctcxnlbnAL7Y0KtA/77DisJrC9+CIO2cudijO73C03LW1eLikSyqSFDFajOpiZ
sJcQwxd5aSfGXWpF9txOvpGKZLAvB/W/jwSPNpkLoxvnGt+2lzJXrnD8B72LBBt4uWN7tj7udguH
kSRkAkah9tjksgGOwfQpBh0rpEVuElG5kuU+nwPdaU1cvFmQ03YLk1AZXkev2zAEDYL7nQyGZvH0
kegDcjGlS1WJBBamj/Qlf+5HucCEYfr9+nVx+bY4LYiLIBggpkrxcQC6clVA+kaOtXujEb0JRdvE
Q0lGK4O+KxPcyVHYDNMbU35u5Ntp/ClnO1ri3Vvndm1ClgD0ssaYCrzkDzkQJH6BJqZU5znN8jIY
0WLCvmmr0Zv26l7flYfyDbNjd4D5fmDLe5dJEGiYecQwlBC3c3kvTz+Ac1MlDIcozRijhgwiflK8
GUr2499s5ckE55smdHpbQrHGpnzsSsUerdrpZupdt3I5kFEqU0NVgbK1OI9pl2wao0FnILIBtUAg
dEqHMRuNbmVPKAiCkuv/D8z/uA5ORvm+sdbl8VKlSDBoDz4l4qk3KOvWTsqUxhlUr3b1u37PRJAz
O8ULafnZPWf36ntz9y94HPkfw73T6oRowxigwKFgxpnBHDB7f5M7033nBfa46Q7/oI5+8W109gFY
YDq7PlR1CMMyxlcv9oyIU9tGX7pbxc6fWIdU9vsN+IKmt9xHg1RQ7GP7+SnknVnmLq5KLbqsmPHp
f4GLhrUK4DhGEgWZxcVAdGaGHaCzBRY9xJdyCWWqONMcC9IgpRrbEXDc1933YqZ6Zob9jDMzNJay
JNAN4tNmfFz65jYkoWarKlQ5JGld6Z0o9Fw8+GcGuYNflTRWrBYbV6LVgWeAHQplGi+ngWc2+JNf
VOjqVPh2w+uv8nzoGbcMH5AdNR+PdUcR1XAu3oNnFrmraSozq7cWWNTtxW82BkB04UFDVazw0gdR
t+xy9D6zxoWckapx1GpIcxsXUjp+6gUbDJGu420MFZ3knh17umnwBgid/B9URK67psm3lme9MHNj
gM+E2ZpMW/S3HaXJ3OuOef2Am3z32Op7wA8aDcRty3QAvmQ7S50n5w3Y67t9rmseuIxX101eWheR
ia4SVdbxX85tVBo3Y25ZxCdlt+4Deq9JkGSpRUNEF7fv3A7nLNKUTbKswVnoQ3ar7DuIbh7H1fRS
+AGCl75q3pXGjm+TdX+buiMkoOj6+kIvZflE1qmB0ilFw4U79FqcmIGWLMSPCJuTRds8sbtStcda
BK64OLFBZKphPTqhJuWipTEoxOgY8oip3XXQKQHd9Zvhlnv1vgJ3ieIk63mtb5K9OAqwf5oP1Oem
uQhqDVo0h8hQQQjTueQ5clDTXYcbhr5r3sQKnJci6bk57qMWwMgYRT8TjIV+zXO67prYzuLvffvF
aA1B1L4URJkGgmkQGbNgPOpZTUkvjblM/BQPps7s7RLsJdd95GJeQzCPRVQTG6fw1UctbsxI6XDP
fegUgu46gmJ9eaBO5+k//xm9wMWK77lNbssCIwuSocDJ6LfBofcwtP499UxfWWsqypCNNyInbW+h
17XCwdxIj9eXfPFYWIoOGgDgdj91hioMoQYjwQ5Oae4E+sPYUa8wS3sKRUX3izcUmHD/NsWlL6RO
szn/YEl3mfRlvQK/4m3totQOeWa6KT1dcEN9dH8+nQaKMSX4DKpd/JmHarGqQNKU+AXIhHWMyQa6
5jb94pIFx7AJHDOa/RR6YEOsxLacDRurld1o1JzWTF4bBUi7vtv3CoTKxta2htqZ527Tm5UXt6go
USIY9r/k4qpMZc3UKBDG/MBjo6kxglQHWs3pLdXuwmEWOLjIAJeImItVkhI9Tr8cMptER6m6v+5O
F99450vg7hNdMfspmgvZDzT9Rx/LOzM0Zaejldvp9TYaImIXWhXas4IBij5DnT1tJbuZ5F5wsYmW
yl04ajr1atvjW5KJODKp7LKRvOuLvXR3nq+VT0k0mtRtC/xA23Sm/X+kfdeS3DjT7BMxgh7kLW13
T493km4Y2pFE70DPpz+J0fdruBC3sUd7PRFTDRCVKJTJ1OXupW+XAkXVbBVg326tYGOKJyHBsEKX
9ckAbQ8DU6lVMB5K7Jq/+qAGQS5TsDDRV+TpSLJFte21grnkiPlzvDFS3zziReV2d71wpGAPgrZr
43CB6s00gnsO4h4D3lMYYiuP1eKlcZS4uMs6wdoEH41wlzMYQ6aWtAkaxtMV7wuMzoN21JI0gZm9
m3G7KHY8N28MqxvRi9ibeKslz3gnupIO5hiihUWbOqhoXj6Iu2WsrTW26I21GKovWoyifgCJNPqA
qaDJN90isH3jSzu+LoEdxq6MTishpot2kwOUprRsGfUOJYieyS17d3RhEshH9O6dqxf0GByMbyKK
auHh5CDGLAbaDgZssukd9vROv9ADCZHUd+NAFB/v5k63W8vhiKmZdWSbsIbmxIcmKMPoYCNHJM5v
iNyAQ5NqiNN5nEstsPvEN8fpLlnR5w2mj9VtplnE9rgb6mzWxctBFNHQ6OnYksCI8aBaPcWpmSJp
l/m6I11PYJWdUPr2SCW4gvY/n2LYiq3rCoTbucxJNekqoRJQk9Xe8fkglJJAYIc9G1FRFtwCu70b
2sYaBy4JwrlUX0ewpXhAM3cII49F4ezBCO5tT0RB9x6F8iHH1h4HL1UzlcpEsLreq470KNusUe42
u2Pd+sRPvyfY1HD027vML5AoU/zoVT3Q1sF0DNTjiEdDUWFu10U3O8Ahkd3X7VhNYNLp0Fda9DeN
Wjlz8yxAoF2821jhEEiLCtmUZay7ONc38upIry3aFIbPg7f64xcr0A/qVXxbhaLq3z70bQxzCFS0
q6xaGgyvbxE0jaKX0m+fmYaEHBS2m1310PS1vdoXrHfXWzdmORAaOjnrO9QjAQt433nQBniVJ2e+
kvHWUnxQRcZOD03bUFTLEX1NDo6StanmWQMZyyBLTg7GCNNInBWq9ZfXtxs9bZbHgRE6E0bEishY
5VkVdOQFD1oBDggW8o67mytrGSB6tbLgiVSZWybtAXIjXt3V3uWFiM4H3zJrG3If5QWOP7gFTpmX
IruQHmTLZ2kHTHSA+N9LWy/12uZkC1oxRUvksCfNutHKCWKaxkgmpwCvjFvOBXrGlFpEE7b7itzg
Dt8wq8V1NuoqtlMPi7v+m3ZIAqZJ+KbdR586NDExcqDUcgq3wfyM0AkZql1Avfen3+ZjmoomS5YM
lJVP7defg0mmkz4t4B5o/kVRbB9sbLxXdQXENDz7X0RyCBKyiLGNpvq0EEsGJ5W2eAm1E08HawVc
35xfLp+kfZf4ZZQPwZUMRVNo8GAQev0+oW5aQl/osoX9KB+CFIoBBmZF5bviTKSei4pNGjI9F3pb
u7n7trr1nXr4o8DNkAGMmk1AdiNzDl6kzWKtNt79LNMBgqMKdNYnyTefmBq0ZIGU39SPhYuiu2CN
7NDzR2VjmPd7vdIjVqBj6qno4x1Z+RSFo07FDfhvOl93HWNrjws3Ejsi/cxaYbTbKAQie/m1esoP
iuxQjHGazuxXPiTH8bxnzfNuJ/qoeyBgqJat2+gKsn6jWYwwPZ80A0LzUrccQuPSHSzTj3Mhf/fe
jbQ1xN0MWiNpKd5OELxGdjx+RK3Va4zPq5n4gi+45wgoFlvotDGJTvgkWQpuLCkq3qGGDXN0of2g
Pei37N5rQu1OOooqDbtbuDHIftAGXYzZjs22g7uvhYYogi6mY3Wz7LTSIppb21+brRpgYlK035gj
qSbPpTxjbZHyZexyx+wF7Tr7a/kwwN0JnVVpU8Jwulaf0pV6yQCBgehPDh24j9gSkP76rb1WVvUU
U1WFFsxKBP3KEs9qlPWrxfhx+SzsbdfGDt9HG4E+ayIj2jvk5o5iSnIhmgAv3kk7eLzYmuD8l8aT
qeT6hNfe4BTH4WU8p4fiWF8110moYkYUrTRB5cW+ihu2PuXn9jg8DscqdalTokVVpHzDvOjSz+G+
XwW252JJVngZossobt0ILExm62Nw9WRk31oi7NNmC7xkkXtRWJFdSWUxyAG5bY5NUIe6p39i96o4
nS/6nJyjaSghGqoxyUGm/igaMCz+CdnZ9mMy79h48pQlapWxsLKZqrtFj6/VJPl6+UjuPmy3NhhO
bmzU5iSnkwmCzv5dRwusjc8dxqN71Kwnr3dr8LUI9WlFG8e9BkBwbORmgvjHylCexOxpu0YCR9h9
N2/XxeF7PCjlqNejHCh9r7tpFvVOlSuHVU7vFC1y26z6K9aVhzjpHsoZogNNYizOVJVTeHmD9xBs
+zu4yKGKkGqKbAvBF5lUP5cpgoWRkCBfysm/bGq3ZLCxxfexTlY0VBaUkhGlgHwWVN0QPUSPg4tZ
RQgEeuoVUlqCd4lon/k+Vg10xak12whQrqEbhn7KKGBFGD2gEHgXzkYK8IRndS/ruo6HCc2UBbIF
0NgJ+yvQMiF6z1FzgnQlIIzxJPfPokb73WBzu7c8rkzjPOhRqgWlZJ7NpEAwFDdHtFc+FlN+pehZ
CUmC7L5JFnB4JER1jHwV+ereu2H7GzjAkVjrmbUC3H/6KorBE2Je3WGkZTRHK+T6+T+eKA6BFmnp
xjbHiYq+GD30V8F8LfnU7/OD1V7T0gOXpyvun9mtRG0XyoFS2+Y2Km2IArVbUIh/khLPiNAyxFp1
V5dxNigv5D4N0blcugSpizID+1fVOrko78e888Jtwgt4F7rWpJ2UsOcwzhv4Zpi2uvh9IQAJngY+
zRp71nTMZSWr4amlfF8v0hFUcQJnFeAu/xAkuT5qWQKsj4viThulwtEn6/nykRHsGP/uMxcbqZ6o
k4Mljc6TXn+DRM2h7ptwaNXjFK/IHzTrndlZok8lQj++CkNRJyR2ilvlPceEpjcJpJ1szlfzJzOE
zKxgN3ffSptTyot1r5Qqa5MB+sZP0X1zTA/GgZ4zcNJFxxFautI9S9OSl+pGP2cnUWQl+JZ8YabR
0FiukI4EmBwEbVodPVugNAj+28fkAGdY0FJOKC4vVJemALrPWKu6UC9QUrNxplrLD61i14diVFbv
smkB0vNS3ZJU1pOE/xs0o+EM+mM99F6Nsbeo1sHsi9nPQpRqZ6BywdcJBzpINSU53B0Ddnb5SZHt
UFvbw0wTP9XGvy4vTnSbEC4C0pehHiAwjbNah206uOgqCkd0MDTVDxLNTpd3yIfaaAzNl0UUGfEU
+awXc3tsucioktCHtiQIW8vhr5aOJ7XEmHV0XOcb0Bg5hHQeBiqdEdyzlxctOrFcJKRVta3RGqCe
m56sWC6S4KIAaC/TtVkaX6WZ57Tt9WwE8/GR9bwlt6t5kogjT275PTovQXbI7rPcB8kgRSpF8FEF
IM5zr5XzpM3FCBeR89wrC3DjG98bS6TH9RvhNvf5fpPwtu1YTlJ0vY2B9Bbd67nTv+vC5vfoRsfU
UhdKD7mbHvM7emqewYkDgoMDde07cTi2Oxi63W8uKGpziTSmgec5o6pQXc0bXnQUUqPPI8ZiMdCE
brXRLcPZqQKwZmAYskc0yqTNcVfXrxRUyvaEOquoMVbkXrz4d1RGRhsxLe61XmfHWMk9LdO7VscY
ajf6cWt7lj2DmggcG5rq46kgmrEQYAnfPN+t7dz3FFdD2w9/9VDnSUjj9mUZ1gu9vexW+xeujqyF
Yhrkt3muuIjkDoRMOA9yfyUb0VlKkx9KRm9W0LGSIiyWr8TsRGrP+4cdrN+GotmGYXEApkbgx1Os
XgsU82iqp2iFqDoRyUzsVpPxb35Z4aDKpsrUD4w0Ibpe/MRNT9oNG4xL7v+ohWNriQMnmRjGMkQG
ezqZIQbfwBdv4rSyMmvii+ZLBZvHt+ZbsaVFbRYDpkyMhLFk7nprdYkgPtnH21+bxzO65UlSZ9EE
K2PfKqdFV1NXjztL0IQlWov69/xBWk+ZvZSw0oCfXC3ar6TrUkcqBsFq9o/5x2o4qBm60tK6NsNq
/tfRo4UMSESN07uj3JuDYHMhDzUmWimTzg6ChUY2NPNgYg9jmdpDAZ12xt8PYnvQ/oiqX6L1sX3e
5GEUjdSrnmN9jB5Pgb4Qe8/+WXl7uzwuyJH6uEsUMOsHiZW8pFpue52kl86cDcfLsCQ6fRxA0C4u
01KL8FJXsmup1F/mQv502cRul/R2MRw8tLI8LcmckABjCMfIxeD5U3Mcj4nburgHg9Vl07v6UQv/
3TP1H14cH2eSA41CNWNKIUvIqohPDDRaN71uP8kB1A9wrUU3wv6M/djt/yyiReDvp0RPpjRaVezq
QJVDkpBbfWzuurw4YtYHWsOj9WOMyA9lQFqtlgXkIfupHlwwqgKdAKA+54JJpClloxvsiI4eI1Lq
X7Wb3i8e1EPkj58vf9zdG3RjjPNDg4IFGNUY5CWtb4l0M4/oQOnQlmp/v2xnF782dji/g0hgM2UM
JdupDiM1XIzcGdLJu2xlP2rbmOH8rlfVCQxDgBWmKKEhMrKqr6PsLHdIJMVftBHK5mFyKxNf95aA
iUU3LnnqM6/ACIXsxbmr9jdFJUgoidbO+Shp7bQYGnaa1M5XcxrInXRrjHJ4efGiT8m56RgjGhuQ
NgvGrHMHJXLlaPRzehuJqkX7gLDZZc4h46RHVzPFx6Te5Mdf+7OKqCFG80Idqp87T0aacHbjO1Y7
ra4xVSlqN2H//7cn5Id9PgErz22WzgXs62rsVW9DeU7L4qlMyCE2rDcZxEHuTIXCibtQu7HKSiKb
qyOvu2bWChN1iGNzXL3mVvdjn0Xgqxt/7kAGKMp8CM4Nn4VFZtPqCTqVA2scXBWyuYMBxxS0g+wH
8ZtlcXADndDZWJWUoLxPj6yndjwUqEAv51LI1iZaEAc2aImSpr7SEVzoKsiyBlDSn1Sr+pMH8GZB
HNSgpiitwwQ/QIPk4zJkX+TMPl12td0GPnNjg8MZijCpLYlGAvU+un9P14LxNj13NVpaZByE5UFg
kB2uS0eew5DVqLvEqBBQsP5EHY++5JG1fILsPtAEAwqir8ThiJwX+TDPOHYq5rrH6t7OTMfOBfHs
fkFss4MchqytStKowLHrvfbFdnRc6lBwQtNljlRicjBf/4X2DwuSL2winzSlK9XsXMVQy3KClMYb
izhZtNk9jdfivKUApPg8qTrVaj7XFUAK1Pc/lSxRrRE2Uu5HRx8byadH5Y7YWaZhUdQzT/b0qWA5
mZNCHNM8Fz9kzcXjJw9ErTqCQ8LnRWeS1cmYI25Qs5OagkChRW1gFLQl7L8SNmvjACORssgkMSAX
7YTF0UIJqvD6A/kygMSmcvu/WFGi8rMviuRIgy9wOdES2d83eK/njVmtrO9Jvh9TR8NwEOsKtv32
jfr1cTnrBzSVHC8bFdwxfHI0b6120iP4XpmUXrIeQUcmQEfheeGQpKZlafYN4JER03QPrCE2dU0H
vQPgVmN9cZpgTfsBrYY5SxtyfZA/5SxOSjQSNMz99ITcB7GB7CQvzKDsFM+yLHjCsn/3m5draPGX
bQstM/ygY7WW2kAgDxr061UC7vGxuzZUzenVeykVaUTtfq+NLe6ADnIZd+OCwlVRYzVl7Maq6Bju
vkU2Jrhj2JVyZCKLTVCLTQ/VLQVn0XRsQtsTcanvfycdze/YO0jb2dx3IiuqVnpikqAGYUlzhIzG
NXlgipZIPD6LGsB3W2DNjTXumkEzENW0HNbop8VwKIIP2c/98hoVD5I7mG5TXOroVxlmt73LTrZ/
92xMc3fPtIzoCphxmbJXwvpuN/++3Gkh60itTjlGb3yRZ+9G579s4nD+HU0ajRar1aAomGPIbQBd
ftH2TkZGJ5EqwZFhJ+I3B9iY4gJVqrdygkE+YLNysoqbOjrNy/3lLdx/AmxssKt2A47J2AxR3WIL
o2eWyKu87rl2GjBZNeiEUq5YF6NtOKDi8BVIEjniWu6u521+ABe2UnNOF2Q+gJT0u6Wnjr1+urzE
3YHpjwMKl/j7Ehc04yU5g63JtW9VV/ULaGwY4GQcnfoM2jCMSkhh4SMBIQCwfYjerI1zeczetr1p
YW2sxNrf9Y+Mgzs6o+tWcft7KP+KbnOBR2Dc9e9rBaMFbSlbq3arnxaMaWWeiU5+CEfRF6aH3bhZ
K/TD/cruZp0c4KQrSZuYRdHZOb8Zj8U31YdmxMm8O1pP1L9B/69PoGmLTtj0USgovHtNbIxz+GON
3ahKM/Bncg00oJ/HM0toWcfxtD5Qf/FAe+Vj6ULdDJF3cuBDtSyTCfu4RQXapOGaDG9S+UfPhY/F
8f3MTTrpSRrDPasz4w9t3dqlV+WRqSGJWnYE+/j+vtwgwTjPfTr3MKWMj2gMgBrjdTs+osPLia3l
j0KJzbo42JlRIsmXTMW6cnpXSMbTIJXUVYr2JYPqcq9YsxMvxu06o0t2lSNvbeijUq2iNzP7RhcQ
lp9rsIqYTjITWCeZVodWJC8PZmoXoBGcpcK+qyWzJad5atVHfVWsUzbZ5YNVZqA5s65XDLF8y+3J
ArN9kZXDUZfqqnRSWtNgHOLeHftuPWm2Fk+Hy4i2ewUZ0HSFqiu6pHUOMksrM2LMO0Ner6iCNn7U
1dYtqqtlETI9sv/02/5sLHHQiQ6G1DJ1WAJhNW441CrnAxtskUfnnQnJFcYuu1HSxiIHmRM4Wgot
hUWpqwMLS1Sv5f4L8taepmXuXB+N/qEHherlHd315Y1VDjbLqakMTAkhq0mbwEjVV20ofYx0f75s
RnDXvd8XGxdren0YjAIXeke/0+m5tAW3+X4BcONW3O6Njb7OLeq3gdKU7qSON6P8IE2S00ZgIzrF
xUMn3+tS+XR5Wbu7t7HK7Z6kzwbuHCxL7qygXid4RxSUiyr4SIK41uapOEd9JGrMIs3Ox9A/GEDR
4PagezYu7yQX3mqi25vnhF9BGVuUqYJl3edfZ0/zqsfksQeVYrI6mk8xDiyS5hKdD+5KqaMubxcb
CWat0fLF10dqgqB41qmo3r4ftH8ceF6GeqZtreoWDjx7PNKn+Rv9VgWYIb3pvPhOWpzlSGM0oDui
kGh3hRu77O8bD8jnSGrUGnYbkr7q9vxEplykm7EL6hsbnBPYTW2tkop3Y3asb4Z30bvmRkwssHvq
N2a4Ux9L5jwnI5ZSr8R2pWF8rO3oPA+RKEsuMsRFV9Y8l9aqRRgy1s7DcjKs12IS6f2I9owLosoR
hML5isVk7HH6P31HcbAvuLk07oBLrVH3stUgEw4R8txA0SbKQOkjn1vy4zIm7YPFx+fRuXdaVU0L
4qYYknNo1FcwgE7Agor8iAr9w/hWmBsRfCSde6tF/VSRNsLKOj+7W36oL8ZZnV1G8k792U/APiXD
sKj8LthPnQujmo6aUwrWkwDvYDcapS+F1T+kJfSnDVE2XnBCdO4UKiqt2nnCAu2BaAGqXq/gUjoN
SRVqE8QyMUPiqmt77EH2dflL7salhm0o4NbC9+Qn+jGUVvSYRcILVZM7f4jrr4Oqh201fDaKNVTl
QjgXsL+rHxa5XQVjUSPNLH/S+VaoPEI4+RsIhdzyWv9sXGcv1qfoSn4Vfcr962azTi6qM5Grz2gB
q+TRxAhhAX5r6/iWp2hXB9MyOvXrvy5v7H5WdmORA+PBIFUysPu09c1QdtHMeAV3bF7lo/2lPWu+
/lfl2mf7UWiYbeDvYeXHBnMIvZZlZqUSnhrLCR1w0KS2XbAnvakOLlWQaV9e5r5nfhhjX3tz5TSJ
ZWKeEO80koKMIpGjztVbpQi1WssER/UfQOfDFuckk5Fo6WLh+V3/mHwmf21pAB0MAECfBPWkTjRO
sn+dftjjYDvqZZWQEV+w6e4ldPUTtP9f3j2RL3CIDeIrQmQVn8ruKjfJqW/Kb7n0OtA8vGxoP3b9
OI38U1dOR9KB9IAdCnQxYxItOvyUKRe1Owo2jX/oKjO1lpU5WpIj3ftmKyIpgP2q4mYpHICAkFPL
YhmbxpTrjfN6MNEfx5Iw9dE6NOJEqAAi+WfsOg4L6SuklnGPX9caaEhM5MmN6ZSUxqnsms+CTyXw
X/4d01Vto7cTXIp+qs4/lYzsZ8ZubECaSZjlFVnj0KLuaNEsLDGxhKjXH+OT7rVn0By+o4XIo0Qw
/B45b+Gigh5nG8Fa5xtvrIsSMHw3nkYQ78ZudRLTG+xfrL98mH/VVJIsN22D48iKmV2YXv8UhRKm
Bvff8h92OKwgGLVSpRUplx7C0+i+CkGoCh5jE1ldqAEGoohI5GU8cMQF5LRKLGtd7+q4R/zzl+AU
Ck79e1Zy86XQ+J+X0wiwzc42aJLNk8nYcALyUB1MJ7uZzjUk68RSYfs51g/vfk+pb+yiJFBNfY/T
z/Ryh5flOgtKtzmot0zivQ5A+CWmbxJBCi8jsLa2ZdesEXEMIsYbeW3Hjn7svPZYBlLjJCeRI+xe
m6ZqGyA0tUE1w32/xhzUpFtgsGhrR46/mzUE3+jsXP6Iu4f/wwpfyV/iSqlmljlmxfXhukdRTA+K
kzC42sWQjR0uPK9VtVG0gn2zk3lqT+tBcqHBcC2FfVhdiyKOfQzZWGO/ZnNCKvyJQPgB7FeP5Y3i
TdepX7rrAyZLj9MTEPJO9LH2j8fGIhc8gtk6WaIRX8uAkFQUKl4FunA0MONELkdx7ltojwsdLW3R
FUuC77VIxdAnxlzWO+XZDhHDhWKMFNrj7gBVHc1pbLA+NjnB6MSg43Ug7+ClgdhLNC0mOpZczLiM
WSvFGsyxY/lzjlEPxM/h/Zhn89m4eLFaoXttZ3jbTJhA7o9t+H+SgCL0Fy2IA/9cV2qQSuF7FWiX
zk/MTALOLJGfCUCDcKCRWmqq5yzWNpSzPl1Xyv1oiXL2uxnijz3jh5aaeiJNWiLYaaKh9jVlgVJp
TDJHTszWlZcBVb7WUK6kMQYsmimErtkA+2XYEn04fngptZRcVsAehNm6H31/pBl6VJMvtLvqi9Fb
qd+Yn5s1FlndvfE2S+dwZa5rI08mWF3fhh/a4zthA5QRWPu7lDvF1/wOeTt0fohCMMFntTh0KayK
zHOE0LxMMGzXDU4ZFQ7GGETr240ZNuvjUMWUGHdVJaGWf9t7hvEg+z8JvCd67CUU8VhXi6jioLKj
/9tjdGOUg5aF0qYB9zsqDuBuGJwctzha08sQLGiQxnuawug902zc2FA9YoVE82G6Uo6jz0rHC4TG
y1fB4RJtA4c+c9ePzcpekcU5fsgPwXplu+ptffzMFAKnK9HXFYErP5xUKqNuNBHsqfdIOrupn1+3
YRqaTndug/JWuROsb/dNudlxDoy6mUqWYQMlWNtGGTvoFgmrVwnSwjq6wHKP3JHH5CRa5v6U/MYs
B05UyrNmYcvUw6V1u4fpGtSJPSaPy8RD19vsWo7h5oFyndwTz7yeB9c+oIVefOQE35efZ5IGdY07
GaExrcrvjakfusp4Eeyx4FTz00x2qnbywvo60pfJl/0CXW/RiQ3nLJnTeWzGcb1mjKbijsL9JMjH
PtscSo2WBYnRDqalQ31jXLGKIThiT6oDcVih+wqtcdgUoSFHLWd8VVSLA9VfD9D8QXsFdBqgsSOK
s/Y7HTZr4xDK7nQQbrWwNn5ijyhyxdqr8JR6Hq5ZvGXeTt78olw3p/wWkuAHwUcVOI7NQdXQWfqa
T9hZ1kLGwhIDRO6JZ3njSQ7A1owGC+luIY7ALAuOLyCkzeGRAa2UHup4wIcwChuUgMcTC/T+jQyP
4KbhW9diw67SrOxYuulQE+oU5WOWi/iud69RglZamTB5Ab7nlZHSj3aCjt6WDoNTrT2UjOTyPutA
tgC+T7e2RNN4+y8CW7OIaZgaVCK494e1RDVRYtRXtFsFVA8uhq09G+ErU+5LDiW6v0UCoLs7ubHI
eWHcjEUO8QQlmPQK002FCyVmWwovH41dlNkY4ZyvXhdTySTWomktd0vRvCyr5MU66ByG6mZB+4RX
FY132eYuem5sci5oyWvdkQ5bKYNxNisg75uKaARFJjg/i6IqMeUZZRUC3WfFuFLUT5fXIDwPnEuB
1cwCkX3J6m3qj+mGkRSn7hS059nv3f6aSUpetig6DswnNk/SSJ4blN5yBKyIFI3lm9V07jweLxsR
7Rs7Lhsjcpoaml40OOFVektRrVGN+OtlE6J1cJd4tap6pcYFqkFmH0b6Q9Xm3mLd/ycj/AXd52Ol
aS2OdZuqJyQosGmaApqiWhAJCfaLv6TzNIWiawsgqpUvWX0nJBUVbBZ/E9vDgsRpj7b70lS9Ebwc
LkgJP/eSSQQ4IDLE4cDaz3JWxIDt1JrOGKi5jezVr2VdcAGK9ov9fXO+7LjJiRlh6LftZ+oQBbF4
OT5f/vb7YeIHvvCX7NyPkBNS8PF/MoirPj2za9b27avifaxldlFURvK5ukmumhNFB/ci2E7ROjl0
kIxOXdcC+DM2n/MUYrOTqJfmvfz9252+WSWHB1VWakbKyrkgU/Ggq5N807+yS4lN/Enh9DT7tRvf
rxhF0V106Xmp01/NUMFzdF9xVijggdnpforAawox59s4Y/1g18V14osyF6KjxWFK0SqzLSn45umc
el3yrYzjcG7/iGxlsx0crFidlhfWCHhsaknGYHCaoJl0FmDw5c/6m8qXBeqJn71t9tAUzrQOhzgu
Xy4fX5ENLtBoimoEVyvwUZdeJ7t2UDj3LlvYj4F/7RWqf3/3wl43h6FKkIBBq8OT+pUNnuTucM80
LjGN+wn6et9QB3Kn1/KvPBBZ3x9z3FjnoCbSVMgVZLg5i2PzVOLl2PjR7QJBgcSXRKkmtln/7CSE
7xxvu7QzJHZLz430WoHcYvFaS3ZU/WacBgcKOwfdOC1955WxYHhcgEJEZm6xgbqs601p6mAas/Ko
LkQOFBkx2BODSrm7YVuduqO/VqD6N1pMzyc+fWhO4/Uk7NhiQHBpDzgsgqoSUtkyuo9WqvqK/DJn
jWfouddDzRV5NoGLiKxxsKTEeQNZHwR302h66ljfrHlzBCNl5azGckgjSeSTl+GFyBy8xFERFRQ8
6oHefG+H2yF6VnLBLc926NIOctiirU2a9Ss+pYp2XWtU3bh+XAwSQtLav+yagt3jS+jGYqSz/t6S
hrZpKr+BoTmyzlr/FTxP/+1D8UX0eFSroa0QumS95uopOga170PypVbOc5YKbL13I17YwfccwMYZ
EtNehrzDRwL1OtIIIFZ8YC0rydEMocDkTy/zGXjg5c+MvROCJjf6J6TrnfZMEFNPXheMxGParWI4
EsDte2pt88sWOWvXidqgzzW/1trZWt8uf9H93NwH3L0/JDYGhkRjdPQ4PJ0/ewOj8GTknYzDsr4b
Eia6I9js/YTKxiKHPPFU6FmT4wZhAjjx1RSyQRkbpTLQ5h1EQwciOOfL7W2TLtHaIA75mVsAFeBp
dbV3OSGRsvx+pnezMg5chmmVR5IgsqMYru3fRk/212P2jqWRt3xnPV5gzrxhRAAR4jvomAX1mY0G
NbFrC5PqDFl+P9QEETc4+S2Zp+NHF0o2ZxKANYnMU0qy13K1w0rRfdQpz3SiX1LZEgQH+2D3yyRP
qD11NNfkFU6rWtYrTtYZpV/MOtT1H70DP+xwQcg8ZNLSgAox0Bbwgs+Z3y4infR9UP0wwQUhEaog
i81aXhSKARW5dG0Iz5TpTYYZZoEL7hac7A9T2t+vYr1IFW3oWcLh1B87JntRn5Or7FSLRunZRXDh
RBgMbLa+3uNVI5ns89xT0A/7xqF4ZHmBwVtGqD6PLhtkKoNYeBT3UexjhZzLV2Qyo66BYYlmGGqE
bqEDInIBsIiMcIHEUKWpadRoyDUpPeZm7YIJS/Cp9u+/j3VwDl6s61CYBu6JKC6vZtW+muLksZoH
fyDEb9bUu3wyRCviYoc5ous0dkBKyTLB4WUP7sSUD/+bES56gAAqWSxdQrdaGX+b7WJxRml5vGxj
v5z5ccR5IpZsNS3TkiQ5mNXqR2r0odIUkdcW1HaK1bi1bDV3OjoSZzDSH7IFiVTBD1AvH32TQwx7
mcABrTDi4C8F5McZE3dzoBTXnOr9i5Yy5rIXPI1nZIkWsDAWM25VyERmT/EBXHlf5MZhg8Pt0xzG
j6K7RwBXJochXZHPWQFphiDTV/TrjK5eS24xgQIk6Z4EeylAeZMd2w2MFKZWLubynsBQT+lDeoXW
ZZeJzHbn7siGQP9FFWb/pfTL80wOQSZL6bSaDYqxRgY2qZiCb5ppduS3f5YQ+DDF4QitQO2YaZYc
1DTDYFPyaPXHPtH/KGj/sMJBiU31uu46xCUSrWyQVExONiUe+uc+1bEyBJc/meiLcUCS1Xhk4l2F
YLoZwb1WFgFNmvs1Lb5etrM/9rPxcw5MxrqfZ5R6laC1O7+aG79cdafSCpdIn1cEyVbUh4RABKJW
j4ksh23bQqah8BSj9e3mNepFssv7Pegfv4hvAEMCJFo0GUsHK2ug6T4b68rADdL4+dMUAJBO3bFH
4Ck6Rf8Q5v76wDytC1IYlDTkf4F1/QAiHlDf6bdsmCxOwBsg2HnBJ+bZXVJZt+r2Z5xr2479xlKK
rAeNhO3gFl+ZgFYWinS7/qHM8LFIDnaMJJdbk02KTm56o61B/y0FuxcB2wph7yEmSSQqNAjCWsKh
T1biERr16OFQjNolneb2811ODXSoGwHBkO08Nu7lvRVcwzz19WI3w6xkwDurTa7lsQpJJkrIKoLQ
jOdz6YgBvboCNkbIdst+f+4e4gOECMv7Mmw9csqp153BG3yv9s6EnoLj5SWKNpVDo9UmpGhWRBpK
UhzNBsob6Y29PObR7WD3vl6LqFdEy+UAyRyMMhoiPGsrurhapnwlxRA7lk5zR6epp0XdOc/X29ym
a3h5pf/wIPw4shxEyVo/ZloSA6JKnzU4xX5zMFsP+WgPuocCtxQcHb6XbDKKyugU+EcaqYWTJ9EN
SOET7/KSREa42CYzEjWLS0TXeWV9BhW1P6bNX5dNCL4XT3KdNDXRZu39iZIe2pBxyzD+MtF2CUCM
7wNbKJql7BReIINRvsOgoCqFKYSZLi9GECvxbNQqjWhJWVVsWa3TML3SDjOCcQth48+XDYnuAJ52
2ihSu9RSnDUmU8cYOu0b9TigA1k9tK+S4JL/h1TOr5NtcYGLrsejFbdARj3UgmWGnGd0Hl1wvwUY
s/IK8GgeLq9P9Lk41JjizCjbEahBM+NHXFQHrVBV9O3JAi/a+2CoZhAddASKiYrC3wPO2YyoOmGa
LBjM+LRq1eoQOXNXZX601fT4/7+mrS0OmWIwK5QZetaBhF87+cqUTrGwzWbPYbc2OAhq9XiSBzb4
PQad5SYonZ6HUPKrKzn29bfF015U8fjfXgS9McpPM5RaKSXaioSGfBqP3T1iTTc/Dsf5WSzEtRt0
bW3xiEQNpYfYHRINX+KXxc2+LTepbz/oT+ZxPVVfFy87jM+SJ9LWZueAf3VtzbJH4OZh0tg0XpJi
xL5O1nlZVdMp48b0pqR8k8hwR/4fade1XLeuZL+IVczhlXlnZct+YcmWxJwzv34W9p17RMM8G1Oe
B7vKVpWaABqNjmvVyfP/S1muRZaVwCQ18jgEIbSrta9y8MLNl054vS1i81avF0WUaSVjMEqpLMgI
Xviiwasj0HKcJT/1GJqwyaQxy7/arAytBZJbvxJoBHw09jq0s3UQPr4ggp0t7rV9E+zmQkZG9aNy
P93Hu8kJSrO/K+7Fnxl7xGErgl5/BW3MusBoBgxYXx2iaZcBMjb1skOLIbCrA82sxW0Zs7VAysjM
oMGT1ZFcyl/tZ/QOLBIbE93oaNgrnwogfkg/Gis7vfWsouon6DJMG2hAqK3mAjUy4g5tDYA/2ZGp
eAlIUaLP6prftp9fYqi9HNOiNfoYYjQR8NB1Y07dGw+2oTBiPHjbe/gliNpDIanCLshxaEV21Jpv
g1aYcaE6jBuxbT6/pFAmemzlZgAAA7kRFTq0cFTpPrDTwenMcheAdP5XtBdZWdptoZoq8jJahwUa
bJtLJENIE6T+sJuXOI9+ApqWtbDt7fuSQV31DiR8uUHS5wRSYHlK73vURsDT+DjCYLYX0p3OIknZ
Vo0vkeSTVpcd+CNyP+Z4wsX+gY9CEwxqhslx77ePjLUwSgHTKTY44PcSKaHbA2qxjXlP6ZiD9dv3
6Ws1lP4laLRHIymJuYGH8Kb9as/zmT9hPNYGFERyBkGBbexlv96hvQbh8P9vkZRaDkj3taAuQVFi
kWx5DF1NiQ+h/nFbCksPKd8hzPU2ETNIiUo5skVuHKxWbxhL2RxBRNn9v9pO52v10OgWwI6RN0Bw
DZQ+wdxVm+odyI4JlaAXX1reZD3f//LUfUml3IYF3LVioEBq+hLdxf7id37gLqjXAVfSC11W0MvQ
SjpJOxWDPvJoJnObcbaMCA9qPSBnygK2YG4mlSSRhSQUCuSCUPAkrfIAa43MEhaL9OfOdn83ooZl
sUIpcVNRBBmwSaCjNnSdUpRKxUzWoMAWG0Dpj8z0RQA7UbBX/NILT/pR3YVe/6rdFwfhPnoAiDcA
ICIvO7Gs9eYmf30G3eoohJpQ6oBvcqvl0EuJqWv7rGM8O+Ra/+H3iYIEpDJFVgEp/7sRG8o+lgAY
gvEhlTfzFLzH2X6ZRDsdMadbsJp2Nk3mShplzGK+SuVJh7QOoPbCsbD17ySLEJ4IUb1klY/JffHB
Mi6bmVUNkEk8L4lIQNNgtUi4C9pUYopo+GUcI5QwkMy1g50BYjJYU+gR8U8KizW9tKlFK7Hk56v3
YYyNIuqArex23as4PPHc01+YM1EXJVXiRUmi6zILMIwDAc0q7lI9ddJzPzDc583DkgRVE4EWA6oM
6haE2bioWorf3wnnLjTshvcG/genFwyLuS1HEXhgyPAAFCYqutonLUEbrJ7Be0z5E/ZJSEA5Qhqn
Rob538y4ahK8RVkUJR0tYL8Lqo28E5tQIhnX0VnszF78/NqWQhLL/EG7Y2nAJqnYWiKl76pUcpHB
I63Q8rHbV5M5TM1e7GS7UDpbWypn7EZb0N5B9GCFrWzz6rnpqhNwB9AGgN5VMb1wBejd0JgUVOJe
j7/1PHAO1MnqtdGRheZY5FBg3FU0KVgJeFNSHjAFZeEtISbuDdZI+KZFWu0gfVTDGGV9oiEQDjDx
F9Y2Ny1mFPwNsMl62yh3oJFbPkgraES8XFTlLHSBWYNjo2Z12m4/L6v1UCo+pLqGHjpcUT6ydIxn
A5S1fpZyc9Gs6pM3zMkZPGOnznbwdvvukl/8h9mVBUPnBUMDzCz1rsXAlJA5fYZJSkpE2q+yeE6n
wVxaQKvUj2N0wL3+i1Q8qO3/EUmZo7w1okUVsKlcnfRuU7Yq0OtV1h0jR3NrYdQd4+p44XIwQLn5
p/YL/dmPYFG2iwN3Vp9kUsStMKYp/1ShrJNpMAzithO0WiJ13bJUrJZmxq6SLF5hZxf9Pd6pZvGQ
oJwComxmaXzzPsiKLMA+CopI41/puVAvYYisCe9xjzpGvprayZ9Vu7fTO9Wfd+pPtlHZ3uEvmVSm
htO6EWlxcjkMoCymS2ROs3Fso2pf5YEdJsACbZLP2+q67RHJuq6IgqxICo04wRca+hwivAXaYz07
iwRwuAuf7Y0BTW+dr3jJg4j+vtrScIneOwf84+i60FIflD8WAY5iDXkTZf1DzRQRvVCCYAiYR/3d
lHNZptSYRtMRFTV2YYAjJyjc22smv+KWCMoIZUso9lFpIJuJ4msU7BpFtIpGMgPuEOelfVsYaz2U
IWp1JSojOcZ6StVEzcgcyofbEjZVVQGxIs+r6BihB+sWviyCbi50t88DUwkAiyyFZpmyxrM2dw1u
pEEYoEh+5veDCSNuDisg07phOD+MgQaANCO79CqQ5yfxbeKH+9vLkrY6wBD2/COQug5jpnZcoqT6
9VEfdhKaIjEEucMEla/uYiv08z0pA5KR8GwfXodDyFAft5McwvYdX0QGocbmRq8+iDLtYZNrTR7i
TamnZAeuTnMaYrtjHScxZX9o50oKUai106RIYigYuADycurrIydr6Ab6nqdPt7eXtRjy85WYsuPk
Vqsz3RXkDzmCe6F8BvW32zJYKkNZbRFoEFpI0pUiGB2V7B7pRKfUOFvvH0FfaN4Wxto38jGrBbV9
CuwcgIMDvzgBn6vc2pM67DO5Ks2CY2HGbr7yq0OiTMgU1Z3Q8LgMXALK1OI1VI+hcpTrxAn6Owk+
h8aimtt+AlciKUMiTiKvjBn0gkxI9W+STfpmo29k7Ho6R/csMJZtD+pLHt22KgRC3o8ZFISgsaSO
ZI/PiR0/d/vyafCqZ203H1gYcdv6oiKY4/EYyTy1xBG0jyGX4sYr2bMQvskheAMMC5Uhs0lL57a6
bNpl9R9ZdNd+kg3pMJU4wSC/C3O/72uGPm6+5isBlL1En2xuJPBD3Z7f1dGHCHarEHy3cmb3E3nZ
AwarFmtBlLmUK8EYQwmxsDjnZhGO1iwzxmP+RQW/9owygOAAz2q0GetwigrwJOX75TD4ihPvlH2x
5+5YYfB2eK8asqohVSNpNAG5Bs4Pfi6whYOrevWZ9CiltUkI60U7tgvADaQw98xhp21L8iWWutxj
F81L2OdE8/ND8pTd5cAFRWvkQb20r/ku8VO7ev4b3jANoTiPQXWR+GK/my9MjvOgL4JTopQXQ91H
AK/M+8/bOr99gCshlEGWdVHuM7Iy9V7HiGFrLeAa0R8JwkpqJz9YJRamPMomq0oiN2Fc4kJfCADY
dMjRfLWgxz/ySe6SOUWxaUBW66NOrpfkoh4G8qhd5geSDWrhMlSHNAVj5WhXZwLTg5LBs8zwDDbv
3kouZbjScJrqEvGgmwRAcgFz+6wxvKFNPpWVftDmWO7SlJsXYk6sPDOH3JqfhyN/Kiez+imbgxPp
dvp9OMVu+xhfWFdi01n4Wp9C2TJuGFUw1kNvREz+i+OlzQaz0BibuF1jXUmhLNgiAdE+U6AtxZG7
5P50SC3hXkU+D+HzPnwmDLmkkZZ0z3E7Du+gsFPeb98QxkHSBS0gOw85H4IBoR5/zOl7KKaMWJ11
Jf4YN9CGOtLqUAfwZG1OwDIp0ScsgzKyeGisyGRdwU1HRVPBhGtIKg/Qrd/NitJzUsYLxAXLI4sr
ei8LdHMRWlsSPS1G0+Vbqz3d3sMrFOMfHuxKJtnklSdWNf9N+433+QuaiR5IeT72ZMFsDqR6rJmN
kz9J4CwXfYA2npbETBKb8RFkYX9+BFr0FANMZogmf/+Iuh3yNg9RD+X3BLWFcwjIUvssJFb2c/Ej
V8O8EQFjU0ubewpyWMDKyjxWnnBbn76+glJpfYmhTRm+QlGKPZov3Lkd3m+vdNvmfYmgTrgXhKzs
lQ59QGn+OrTRpdKC06Avk9Wm7Y9Mzna35W36NboEfmXyJov0BJUcDEKB5jqM54bLnRqWmACsu53O
xYupRgpa+TuMbxktywRta9WXXNoACksGXAVSRo9ntGCIVrKbncpdrk1CsRWdkVt+mvaLl73MR/3n
6LMoyDb3eSWfUihxCDnAdxBo+3I0+1Qy+wSU5Mj8Ksu9FKfu7V3e7H0FkdF/t1mhNKeshaIKGySD
RExbhmDOWvwRRdvgrvB5l7fLS/HRWTNhefdYILKb/s9KNKVRlQA3D7kiNCzww4MWCF41cP6AKN8C
ZCkrP7JJOr1eKGUt4rAfhzpEAira9Z/wShyUxFDhHz2jRYAjPdwpDqhvQCg1H0q33WEu0Cvuq5PP
KsdvXtXVqikHTAsw4BAmSDEO4p0AMJ0k+Lh9pJuP6EoA5Xyp0sKj4RUCylxwyui9keZ9KY7ebSmb
U0Xr/SR6vLK+htRpSk3QINGqPJehLQ+6yTUPRtofjexX3qtupD0qhfA34cdqdZTrleddGvYpzEKq
pA+CkqVWaIiKc3txrDOi/CwtzIJyIkZd4VMvlKMCXIDB420Zmy/m10LoKn9dDn0MGFIsJAg9QdYe
xGok+TTVHuoFffWN1dbZM8ryDA9PZBgYuuoXzXrW1Ar04zoelc+m4Ws73en39QtngnKKjMk68p0M
B5r7qMFp15lZBlQhtLz9Lfykpqsq6cDSFKTBf9ejMEw0oSbgr2HYmFF+rNrM1AWGz7fdFLmSQqlN
tLRtUBC1WXoThbPX/6BAirsksshMsgyovMwrD5HD6uj7FwP7tT5KlzC9moVFjYqXDZShdjbTz+4o
oXBYHQywn5FZZL9+7d1yN3jsFvhtE/uPcLrvtJDbUZ3BtQRUssjr58QW+PzQCSMwLVj0CNv6/CWK
erekvFm0ElD1AL2S3N4b/N6tdyJU6/a12Q5Qvk6SxsqWBS6V5BgnmYHjPUaFTfzZpsYp4pSjKL8Z
/d4wODvTY1MPfqRx9dmJTxVYiPimszht8oFjZJYFC9liO4Ww+irqLZvSqVsE4q30lu5ld/WeoAll
F9JnQgblmlP6Cyhw1u29YG059aSNSSXyHTFThniM5g9O5k05PQipalXGbDXF91AXGSI38WFW15Vu
95g7pW+6AurMdWP4EuL5tgJRmR1tTlGBzlJ4/80CAua6ro450A10oPZqiWpNRinaRpf1+EtVLYA9
cbs0EWIziaf0ZUgmRJldFdmhUEpOXWbq5fZebY6erD+cehY1sTJk0YB+BqfmCcRRJ/BDP5U2QBWZ
KAvXTfgjKFhpA2XTVK6q4FYhR9a5yZNwnJ/j/eS3HyngbPIHQjqAVuwz4QnVD8WHZA4ut1eQYmJm
tpinRZk9gNkXLcchziTERT0SuoMIAFzBjz3pJ4YuUkvx6ifM1nP7FAM444Glocx7QVm/aVbztIQG
IMcFMM1j5g7+9I10lmn3EAyEC2OXeCML1HI7dvjHFl1LPivfpMdI1SILuBiDBlyLHiBGJWfO4V1W
PaABBVhQjHlSllGSKOPH11HGawvsbHZUvcnmTMHXQrPe155hVbMVInMpwaGMA7v8xioXbSJfaCAm
0CVdEiSDbmSWkjQtdbJaw+f3tT/CApER654zw31uFX5Zmh/x3ji3mLjM/PiSWJ2LgPRBMtEozESr
33QvDNVQFA0fhbnu39/zpeo7aagnfE2gfF8W4ZjEeOOK3h6N5hva9VnuDLGsf9y1lTwqgEnnJhiD
BKyIpCNMRuO4jmle3RQjf/AFT7AUay6ArzA5Kf4oyOsED+qD3FgLq3C56TSuPoR6AmJVq7jZGPEh
nO6M2psSsHjctvuPViIogy8ZGabKCX3JAJaP4FPzJ6TFtdM1w2B2pxBHe9tqbr4wK4FUsNI02sBV
aH7D9e12AlpCCYMDe153uwa7kkMZZ3kE9t9CAI35ffhSvjW2uBc/lUuomvU5xVBr9XSlakE5VjXM
4gxMsCMmI91eRMZueJHQIcC24ixFpox4HolzoNcw4kbXmGKomUrr6fGvkH8JlvFvoprV+ik7LQeq
OI8c9nkaiv1U3GV6f7p9kiztpAxxaxQL6MBxLYtZwcQ3MNwMRtC06Wt+rYE2umkjyCKXQf/ToXxH
Z/sliIIfbVCpZpizGlsZq6HtbTOXQTYJWA0mFjHaqWTf87rxb+/Ydgp1tSDKsogdVyTGBLvaXpN6
yiGKzAFDKcRpV/2qNiPvtsTtJpmVRMqEBOn4v4Xs2Vrcyu4djBx5MOGVg1hh/j4Ap1JOTMEDPAKA
M4y7nDcLEGNjov2BVXnefEJXn0KbmqAZ2zjFjRyn3Kw4XESgjBZt7ffSJR6/tTGzFWqzD2MlkbI1
oTzFcUvay/i9aLV4QeVdviMAIaxcNWtplLEZjaHp+IR4Z8s3KRb9qQa9AiZru9AUuDMP7I7bx0o+
/MYLRbcapckcLf2Ci9EufW3FaokGuhatA3rFwBhiWGuJsiIZlxDweShstNP3MFaYdjUAYcpqh2Zd
PsqUSOUYTqmI9TSyanYZ6Gh0ibFljCOi+T2bLorVpkNbnDwQDKs0d1NtPg+CDvLyyooFca92rEFX
xjHJlOMCYuhkCAlxgcrJ92D/6MyuiB21ztzb6nBtlLqhDzSvZyLGcwrcH2Ion0uEPb0/hvsqOnba
Dn25ReiphcMJiKgAT+K0uplqZjA7wQRH5qhqz2qKQUD9c55+IutvTukATCc3ST2SKo7sElge/Gcn
uOq3XvONzNcJ/rnZaLtF85v5MOeHkHNG/H/vNIYrgd2T+5EPO6E7lNOjNB5HuUb+BfMmya9KcGpD
tjgRw3fFJUiPQ/qhpAcJyGkhxhLVuzI9zo2XiqbywQ3fgtQv6h91/ywvPw0WMwzrdCjTqBcVIvwR
m1aP81OST64qiT/rnvt5+3AYui1TZo9P00AKUzwsugxiel0NMyucl91tIdu56C9TRxfhWyBGclIL
U6eYaDh4k5153+xALWNHVvhDe0CMpCFtADuxa33DjpzQrZGSxpABk3+Pta2ULRS5Imsykk0Zo3tF
EA9SV5hzwcJ9YF1nypVKpEFPFjJDnjZIJUZK4SR56g0i5mAUVBb4UTbB8sA4SoY/IlPWECyJwjiQ
mGwIi50qTbt5avGWTvF3ceJeb5/oJtiAtjpRyiYaatX2Y4N9TGB6wWsDT3WCm4BiESk9MqwjwzOl
S1QcqHi1mryUMRrq6vyQddYy/RzaH0b0wlgXQz/oiryuR/KARkzCX5ieOZjhw/hRnhqf8B7LkVm3
tvqtYg7csKRSnpfSKU0UldhNafoW6xr6c49BxGrkY0VTdBE+KjEKIY54x4CFWZoNshEo4MZevDPu
ke1eQALPJlti2Be6LD92SZBqxA0Pyqoyy06ygzl+vn1oLBlkd9fZj7YZ5amH65Yr6bPeTycuSRjx
ynYPxZe+K5TdyGOjSTUJegEXPzMDr85M3hNnKzrin2QyJnRSvNN2/xo+GdhSYASRAVAYMv/2Yll3
gTItwKNIUnGKcMu5HxgfRpKde8iBvwvk3/2ksDAIJZZmUkYljiu9SgNkGxogWgFUBLPCxWv3iuXX
fnIsdgYZDLPVo2pXjrTH8+g2TuxwYIeVHlrb8JIDIQOJ7WbPMVvaWQGLQhmhtEjkFBNd5ON0T7Lz
PVIhHZogFnSwFfcAvmKinjBUjS5iqYq+lCKJ2xVT3NdnMrefW8k34z4wSzvFcQuMTBtLIOWkIZlZ
ty0mbsAxP5ty9aPvGHEyyyrQg6mlqvEC18L2NCAjBLeSHT0CJ023ZZPzpOfspHxnmXPWudH4gdKs
6kFdY1HjfnnV95If2OA5ujdOuDLu6KNv5fadYW0i+fnKQDQY8QAqHfQkm+rGSgQDU2QSKx3G3EjK
DIlhjRm6HKZutKqj8ii8LoMJIj3QqepHDGIlk126rOrQtfpzw7dWKbskcIWS9KTKb/i9o+oW/EX0
PcVe66ZO6EQ/NQ9PMvyowJIPqkssPCuIZ20uZZD4RG16ibwqUZA+lsbsZRJ4iP5/B0hZoQZlFaHn
YIVmMdxLY3jMBZnho25XTL8sPD2wo4FSdcB4Bsl+yHvhcbDzc0swlF3FGX5qVn7USzPz00dW/wv5
9hsnSGMGcklmtA3xSJvuJCeYIx4UKy5TMxL2VTY4sh4wbjxLIGVSjC4Jg4DUSJX6PgqPXYK6SIMJ
LEXfoa3aFsdftw9vuxL1tbN/oAUardDlPVZIMF76c7wXUAsCcq47+wZjXprxOtIzO+rUzlFhID6s
B7k1Bz4/xxmo3sMR83tL6fBNxHBNWbaMRgjsOh3syfpVbUaHG0zhEJ5UIL0mh+40eGy6PfKm0eqi
85IuomkVI48Kdd3iPhbLZEav+LyXQCw/+OGO8P6yDMvmutZyqCvXck2Wl9G1R7zBK5+5AGUAFNsE
iK/MCRKLNZ+2GVGsBVKPOceJIxfn14UhG2hX18YM4ZzvMh9dCg+3dXLTn1tJox9yyUjmWuIwpkAw
J5q77Ff6UL3jvnvaOfDzY3+UrNye/dqdzqMtgMZq9hXWi8E4SroxhUtFHZVlrJhMgkigPW0cDFox
34jNmuR6rVR0MSccyA1mHOUEtu3udbCj78RfVe/k99Y17qsHJHefjffbO7wVja6FUvkLcQ4D1Zgi
jLXV4h4tTFbb+KMq2RpXs67g1gu0FkU97+KIgZZGNq5xjY1CPViiJ0KdjohUssYnhG1pZGqs02Pd
EHo4Ph6MYMoTqJB+Ip2EhPVMfiJBMOGLYfeKs7SFeuljoWyAFARtAc8yFvQsp3B1i9iU+Nc+fRw7
f4pZA9Bbzv96YylbkwUYTBTIzKgsP4Vc4cwqqssSa/qFJYWyNFKcaHO2IA+ZxWa8WBNoGnpP/95L
pgJwjUfOS3+ltqqhnv0XXsV6eZTFmYemCNDShyIUAJxAzGgp0+vtS7CtmTDUEsC+FKA1/O54Jg0A
SeRSJ9QBtZsN7+LEbDjYevGA//GPCEotxiFqo8SAAxiAGh3dJU+LnSRAciU8FwUoJ80ZOdIeXiBo
GZk8fFuuxFo4pSDTUAOtVgyQ58pndFuIPXJPtWXEodsagFUX+OJUCtHu9qb+y8X7WjKlMJw8q6Eq
wp5luxpAcSnIvfSdbCvoOxI+2JPTm479epWUnoxqHud8gmswuKCH36noNDLD03/42ievSs2Q2em0
6TOtZNLFxZEb9AY5Q5hP7sxpb9XyHkzfajVxFv2+LzAirlnYWU9AoYqxu+Q1+NPB+Gd36VKjwpdt
F+WY9UkBIBQeCEVEhzEKwRKPlcdCYdp+Jb6EUU+TXgtZm01YZlVWZl06KECaffwmVc+3V7VtY77k
UK+RVnCZIXM4wkrzZ4CTBs1uFH/elsG47BL1DAWCODVqjI2Tpkd1BukFKwraDFHWSkGZkyzti1yp
8NDN++Quf6tfOsw+XocwljPoBTAJGb+DrtcbD6yQnbV/lJXROU2bZJ6EmUHnNMJDFiGTL7NiMNYO
UubEwJSQYDQ4pSiMPkKZ84uhYuRTWAuhbIcst+VUV7BYeT0flj59XwLlpM8i41G7Qv3cukWUzUD5
BpxfIXk6vdFpnpRdtpMxGVhitB43dzc/C0h6GBaGqR3C5ERu2IgprAGcgwMYG1hTHgxDTdcXuwTD
Mq2I6ah4lu1K7c02jO0JrC/9I69/TwJW3pDxKtG1xbGIo2rhsfywAKXtUFvF8lIZhwqknYvxcfve
MWwIXV6UK1WR9RnwAU2sWMPT0L3lT2HGcvcYiiNTFmRsSyWJOFgqTU3gisRO3up+rUrO7cWwHhu6
IDdmghrWFXYOTZKX6cjVTnQBBOtF2BsL3vD0UUuYaU3WDpK1r/JjdT3yHEfmgSOts/JEcxYFPWXT
tyRjUUezdpGyI2KQRlyFLjo3SFTgKgNDk3sLc9aI+OaM/cpQypQhGaW5qLIYCyJtXKo3O9JR8vGQ
tvAnebez+soeffHh9tGRK33jytP1N4AITKVa4uQqgbOL5DEvXop4MhfUl4f+RxWcl4AhcXN2a71O
ysqMCi9JBTm41okfVC+8ErgTPsX6JN4F7mTpZnvXnDI0Y/LoPWU1ljBuOV2Xk+VAACUvrEoqzfaE
tsu+epgABiWniieBWfH2/m42965WS9fmCvCKNEKGgCt8UffD4wjsqeYy+cvDZKV3jRXb5ZEg08V2
cI5dlgVlSqdcFWVSUWOqrxa92QmIL6u7obNC1DrGzMKAwbv01ljVKbBUR7s0J2ZChvz+G+pFV+90
ThDHIMNZk3BTtLRvGgosi1XfNd7os1wNxktMl+0iLqijRMBip6k1K/leKZ5vHyZLAGVyirHOe6Cy
ITLq+vtam8xQSH/dFsF48+iSnTLAgdYkqEuUC2Yp5OY4BuiC/ey4D0UDAH+vm7cFbnZF6wIAMA1k
5oCqRb0RYUOIn8hY/vCan2WLMBATTC1SGkSR0OKPAhIS6jcAfDCuxnZItJJMtntlwScEKDFHBvTR
dv5U35cWngwTiEXvHa5FyIz7tg3PSh51fPpcD0FH9KN2Sh8E2V4Fh8qMn/EsgmPngD4sb94REIn6
wtnKd3YadNvBWn0B9ZIgNKpVueCgQJf+5Ye0OxwGt0JstqDXH7fTnkfAMJAKCEkgzgcd+QO7A+ec
BUgel9UhtjkcuD556sEx0EZTViREJO0QrVWiAiORMRiPxYKwnSZdrZtyYIdg4jOgbJFk3gRWvcwF
mJiTH4ksbceqTWw6Bith1PuScyCNSiQsi88+DflHN4XgagEKyshoamfor8iTXsmV/kZC1MR5hiw6
KUKKFkB4JjNA3AmyQLv7AaeHcWGuUewf1vSflf2BQ1eqaa8UKQQi9xpbvn6I7d4kbdj8vfHIW7JV
9GbpGc4EJGcvu6SeGpmBYNY72Q/M8AnDns5oLhLLgtzecJFmo0ayLZ17DZhjwY8FOcV6XwILxjij
RQ7hgerq/pCaxV81OH5pr8hTdivXwWS4yHhaEkE68Iv2GmusOjbzhCkLBYpLhes5WKjZUuGU6YBn
8HSbMLt0Hg/qV+aDzbgpQHH6XadEqRdqjoRgyQ500x+EaVa/EHi9zotdhRFXMmy/yFP2KIkrPgcY
AUlKDTvV0T3CGxfuAc8ATEzeJnC9PDoE2B02zHVStieK9SKXQfh+xXNbbAIKkZ5k9F7ULmwva53k
nG5dHMr+9FnUqJkAuztbxY4rzciSforff8Hhc4aP7v7/sD5y929JpIzQEEjzNHSI7zJ9fJda7Syk
wJxRZB/8t+CorGMzSNrA1ObGrZKBUSxlGQoaz4oHxjsSxVjv4EpuZPXPxOPLHit/fIms5YiGmINs
h/eti/Qx4rMCXYyK1b2obuJgL96BmjcyCbQYzy+wDH5XbfRSxkofAzeGzAANwN84gWPFNaxRAnSB
cAqhdHA3bBD/YNwPJs5gegCMF0+8auXKYodaX+lKAq0zIGMYR2sRfxmgWFaQG+Uic5we+Vk0x0J+
ue1kbfvhX5b7amhWgkVgOM+KDMGiRziPU6d6Uj0cxq7YpX5yyTmT9B1JAF6qQlAfsfxwYjVuaOM1
fl+JB/Te/xYOswG9bHINkOeT9je4RyuDfI1vV0KWtJ/iSMQaB+1XKL/3rEQb45m5VgxXv7/hYmRN
SBFZLA56HDrNiNKLkpioODMK8qztoo1T3hvcOIPyQdEeZgAsCXAGl9fbKsGSQZmkqAmKfm7g6CdJ
05t6hq64qsz3cckzIorNCH+lepQlmvi854roCmBG0q6pN17ZtVho+qy38noFVscj5EqSyyLeEgJJ
CG5FW/L1HYkg8rvcZhPDbKdLvtZ1NTcreUZSYpQCgDpursGOS6o1AOVGzyJQhUogEYhjwRyqwAK2
5J2u9OexBRmQFh9UANtOY9g5acPCmb4mJG9cM3rqXTSyIK7V66M22Pon3GpPPfWO/pk75efi8k5x
iazoToarmLicVaMKRPxFjO2gbRwhlo+8Y+ZIi7l8kgEmfPBZeUYblHNb9TYnmFY39dpnsNq6YECH
XkTgw0gfwfSe7nnVNFzQoFvxHmb4e+KqdvwUGXgcAGmD3B0AO2GaDDv9dvtLtqv8q0OkHKxJBrae
lkM5yfRWgJtmhg4gofhf7VF1K093JlR0mhMTQpq8NbdOitzO1Q5g2rhqpRZyk13g5ZjDXTxlT/gB
2H3gLFfnOmewkhVOqLMmxD3OjskdAZVA25KbPiGDToJcxtmyXLorsMhKWqdHoBUjBR3ZK8/6W6Wb
EVRsdJu3Eq0hBDQt2xM+M0SaPuMwN5M9q8OkTFolFakmEt8V/Gk24fLDdLV0JiOgeNPByMkIh/7F
4sgCgKoBVghUkt8PUUinoFbRZYeOTAHYTzUiWACE2tEDAaMuLFb49S8OzJc8sv7V1mb8MMQCSVwS
B4Z3pl2PqKBeTOK84sJ8kHb78ZJe3ma3eiju/+4R/xJPBTxZwo2iOEJno9ktQUSELHTZMzzl7RYj
4UsIdSGbTMqS6j9wl+qee82+B/f1WQUQ0+THVi1Z2edoR4s5nVNoU2Bpj+ohtFk89deq45/X8+sr
qOtZ1Qog8knbyOQ2u8YebNI11gIIKnX659zrvdrDJJSn2ppHhsUxLe/0rkoGOczuObR7K7rvYLAA
Dsi4XtuBxNeHUQHTssxDkETojWhnyVzCE8gmWNH09i36EkE5HzPfaMCBwQVuHXTpE5Li6rB4o82D
LZgdcDIPnLq0A9hWZZ1cInTlYMBismWLgOirp2aXO6j7OflOcDDLZosIH0h7Nf+UojmeYTq2w6Wv
RVNOSjX2qqByaLxCd8SZOA6S1+4Aa2axasLbTuQ/gujG1SZquNIwiJMqCFYMiu36RW4vqsFwuoiC
3lBgmtqa43swpxJAbbSrcmi0D9+WlBFTbBfWv64q3aFqAP+u6BIk1XivdZC6RYJCdFprABLUQb6M
dvFQu91p9Fm906wtpOxQERW6iDo37oCs7+uufuTH+K7iwC0tiy5DL7bf6a/josxRFpXTPEnYx547
lkJvav1OLV+VAiPVVQpua6Bkzui3Sp9LnVVNYB0h+fnK2htlM5aLCmtfd0ehkOwCTUIJKwrYds6/
1kf2eiVkAo3FGIc4w2S3HAm94bTXMAys/w2ylr7SFcqodNXEtVWAfSRaUrjCz87vHPJHRmER+C42
75Enk0kZSXTh1j2grIvAoYQPAjHiEoxwCoZdfdKfSFqwOv9fBiW3C9GrdVJ2JDOCqlQwjIZ6U3A/
nmsk0xsAjBAPW8WYBgB/WU4PQ01o/mqtjGOVK7DCMrL4ffbEmRlBprakH8ExPbbH4Tz7JWOEnPEK
0XCmshDyI0h4dbfJo0ublEfE3R7j5jE0U6ecndgAVCyy2yScS56CfV6jiSzCaEH9oX/nHxcUL6eT
+i15UF3+wHoOWHtKWZg+n+pkqLA+lTuG4EJUeL+UWVBTDDNGc1zLCjcUOgkBlMfuOD2Sh48UocUn
pHfRNhaYotk8s9TlX0Kvfy48DQM0LlE85AKCAd7rnWBf7KL3+DCe/oe061qOI4mRX9QR7c1ru/FD
K5LSS4co0977/vpLUHvisNSa2tuL2H1SBDFdBkABiUxpiychVGshtXSHuuuD/m1C24dANsKOzw3A
W1/G63TiEpVgxwawJg/tqG9sKQgcjVt15Thvk3E6QiQ0k1YiUOji5Agjpuazk2gczMzWi96Rkp9T
823o8PoqeAg93uFl3E6lCQEqXsgfFwmN7USC9tKdGB+ipnQm9EiG4rZZ7q5fGN6aMp5n7uPQ0AKE
i6DGDIeytZTCXniFXc7FZ6UCY3MsxaaCkdGADg8yNjXnlI55jxyLeVRpKej36wpnI/zaHXElqGrh
J37zPG7iO5Ja6V0M3d7JmBOVX6PQ4b1y/lIS+H1DLMbxCKVUDqWCU9O58896BurRVp3mMyY2P6s7
3A/90D4SpOg/NnsMzZDAuS9arBCeFJtNbRD7ZBBre8ixBnaVaJ9r6LfZojaBKFsY/CHoE3sgyfNW
e+nauoYSk2LYUhdxEsh1LK30+9ewWNoYWOHekt4idrgt96WDSd2dhBnRf5EdrEfpd1vMnkudUUON
xUC7wLLVZVc8VhicMdB4SusTvbBg0rt+W+gC/pkXvFtkNjnVhS4tBlxQPd2n82AL0EHWQpCxJU9D
4S5l4V6395dawbtBJqTEYg2BlgwJavUS1w7KBS6hzQ1PqByUkRW013iunmuSyV01QSnLmmaDWg8P
aEcDh311UNEdljzQfx945fe/5D7vn0ge6iKXbJJ5ROEauU/waXmodoobQsjB+RZkmO74Jc/Fe0zx
dpGJI0CUzH0iQPE5LKrFXUaxtnNNXDDh0Z0yQbxDR+DHHBqcs7NKzAF19f+9qCxVT9RmhVJTnWlE
Nw8nFgNQAipNh3xbb9Rdt2+8XnPkG8iSO+XN/NpulRtlJ+zi57Cwea2Cv7zC3n8ME2paPR1VRQQm
iCqYw667aT9lkk19LaKOVGInv4lvuk/8l+x6jHs3zAQcpdezpaZCX91nIMHpbVl+1AZs9XxfBb6A
U142on39Gv2lj/XbKAvJLfRKhoQHll7YLn68rR5bO/ZSDO4OB0pelr3lSPtki5QQG7LT76+b/0vN
/90846jKZays0AAAonvRIKjY2tMu3qswqwr+6C5PaGU6KnQdH67bXR1YvjhxLFq3DFSza1N8duc2
CIqE0YlPww2pNUgoVoA21G+PyVY6ZXfWrvSqH9rj9V9AqdIVf8kCeYtJExp0y3G3g3m2Z6O9n8XQ
sQY0FyLplAgZpwPGs8f4LnRyErAhw94o3aXL16x8UsLKzsrQbrOGd5/Xiz/vu8o4LiCQoikkMbni
GIARAYMq0QNBwQbPQJN4OMi7zut3uTu2ztzZgdf/p5mqd4eiMn4sliJxnKFY62PsyQdPp21OEufm
8BaUyYXj2PgHrZLHjT12PeoXtwmkMiXzsyb8vH5Y/tJxeF9QxifVQTyILeGE6qo8CWYD4CV0CUZB
newsKV96FUzwrTJITiuBgXReMPhU3c5VUHI+mntvGB+11MlYaO1bk9O0Zylx5WXc6MbLlEZuO7wG
xTGW78Os2GZL7kRy58ZNbeMhYhVfCkn0BxUFyBi9cfHQSLE/BZiILMTd9dXi+FEWDzxrVTCELXLq
tEntWr7px8ju5icd8M5Oe1Y7ICFiTpWdZ5JxYxNY67t8gTvBgQeRhLob/fnYbHjq7W+Tele8Bisb
AVeppR0FytYLNkJsL7vMFTzQOCGRzAE6NNGjCdz4NPrjsXOSu/EQohg0JS4vN+HFDRYHDK3YUEo6
LHKHYn5/ljfBBmHbMW8tB/SBEpKiHDTPGFd2pxdxy3sO8pJpFhmcplHeiG/a05n+JZsGd5wryZ7K
2cPY2IBdHx+nHgQQdTue4jzeJcX8fP2U8e6kxjg5IVeqojcphPjFrvKnrbwjikrZFm1+z5H+2LWN
ZxyakEPaXqNB8WYQXD0wMD0DDYtC5mTVvHPMODXMSrdaSABSM612rVy8TvHgziBrzOfZMaVhgzrO
TtbT1+tr+Zc36m//pjH+bcnUZZrp/vT7bCd65V57yHbxtt9QCWVw4kdrX3nCiWbgMQ//X4HL7/Zp
XS4y7cA0lkwE6B9VW83XtuVG2ZIAQxnbEBHaIgHhldx5B1inEHphsTPrRtYXbOi810EaGewIZSps
EnSsuQ9w+frhYduqSw2UuGCQ16hv4zK3lWG7iOegyVF9R/wPdvm8zbKHPi5tQdF4IYOO5pWjyzL7
NEpWhIWAWAxwlm+8QIwRIs/aMUH24aO1AY4R676z0514NDbtbXKn7fTn8MHcLi2KZbxnKi/hZEl/
xkVItdzCr6Hsfo4d9CAfSrR/iSfLHyHQlYO2urN5rWZKr64tApN+mUksSnUDd6m2n2a9tZX+8foV
4j1OWR6AJhUWsU2Q4LVe/wSJVGrwVl78mA8oMVRg3OG1U3jPU5b0Ry2XeVHp0rbe5OpfIbGZ43kK
AOIe4wVQUSy4BHW8VWTcE4Sj0xz83mBTtkR0UtvqWY8Eznmlv3FtpxhXpCmToqkxnn9VlseOEcme
oSkntcwmu1XCm9hSOYGE91GM71FUsakbAcDSbpx8kLt/VxaDk57w3rRskzQFVrEXIsybLhgS8hZX
spdXyO6JTglsF8azCKeYV2BMlL9In68fTF6mwHZO0XYb5pDGaQeflGYhKopeVe5FfviJao+zm7vW
5/RGPoTgHJnvr1vnxE22papkodnjxoOzMXzBjJpTdJ09xDx5Dl4uwBL+DBBkMpcO3jwy+lsxsHz8
/6qp2iFtRT8alUPUQpdlsPxZG09zGm3HruG0P3hfyngYTUgHRDD8hAC0nqKMwegWdDFmwbkePD9j
MGmPWGeWPtEwBiV+v7jnIl/d6bZpS0/I9DgbyF1aJvPRSjUoTPIyIqQs+nP10D2bbgtAyDbZ16/5
6/Xzwv08xsVESdYmI4ngDj5dFNJQBfs3YCmFJ26zDa/gxts1xttMRaBGQ40qZjl1NoaVXTnpIT1X
eZzP4tlhnEwgTbk+EdQWbWEKvZVfniAyegPY+gRaITDc7vIbXsGU/ugVV8p2UqUlL2YxQdAjkUYJ
6ziCbUve/n/NMI+vQhH0ZdYQ+ea9uYdawiFFa5jfY+N9jYyvvcjYCs0cDQUj7Oi4/2I7UDbqvzDD
y1BMprCtlyKow+jAj056JmlkzcfUMGWjJbC37Q7tfS6dJydHY1un2VIKmWxSMb19hOi1u6ATVQsp
XGXE8x90oq8dCsZ/qIGRaZmFEnMHKs/oM8qcmminn7LKFc6oN+IFZfwA9rc07RiZ2IF3WDjR1mTc
SSLUCkqeWF1Lsuy0gy5J0XEuG28xGReSVR3kCxb0uyyt+9lbaIIYZoDKZlwfS1XjVDL/Ag/9/XQx
GQ+iNGEzKjKsgU4XCmuyl94VshPc6i41nJVPb7gMR7gF3Qhv3pBXtzcZryL26ohsGqmL+QUyQ27t
jVvTsTLMrQF4nNrV9+hzsClA8hVvjI0l7hTdlh8Gb0EfnA9849xPtpVqxgrk9Vrg3iafuKCHrbIR
NvzJC17ay/ZT5XxRhJYCYPx1AnM4AZwJE3uMthj+9rkg3FXhwItSNds+HaM06a1fEQlDncCFWbKd
45kcbqdd6qWgbKPWHkQ0j9XX+Rg8Q3Rnkz+KrgoKbG7OT07uyu1lZ4tBsylIMQ05xIZL47Yg3XWh
S9vYsp951o4HN+IljxaT1chFE/d1CHsdAQm9LgZ+st1Ay2GwVZfGi6jgAp4zVz3MD+D4dThxk+Ot
LMZbTWArkZsYMEYquKGPCXUj41T4+YZc1fKWEjSYpyuc5TPHMrn5ayvNOKrJsqZRJMRs50JVAO9U
qusV296loGOeeWk6L/GxGK81BrIwNKja+8mx2gV7OtamW7s1zvW/ua2chMRi3JY2JrUS5KD/NLp+
a1SmN/ams/DkCziu2GIclGKOo1nQgLgA2HxtWG4+jY6lQ47hP0kR/r6mksjODqOLo2oFcUjlTymm
7vUf6T5yRWKCVhqAbEnYFnQm3SeeE74eAGCYSX+GBoQzJZUGhxeTcgUS4W79/M46x06JWX/ZriNU
JNV7cVtznq50Jv56RmGaSYkGrVDVqsOzcpSXr3OourKYOmIJ3VYt3Q34eM6duNpXgj0mNSrqsm7F
Fh3SocWIYWo4cbiZpscREp9JfRtA1CAof9TVy3Wz16vuMMs4ob7MwT+YY4VHPJ6h44erEUDNLz2V
tW2ck2eqwC+O7mOi141O4yF+7rfRl37L4/2+emfwOxhnpLdyWsYZTnNtvsjd7AYd4JAJ5x15Pf+E
FcbxjGWvGAGhHDq32KmZTXJnMRQLPbW0Cw8Y/M3T3fUFvupkYZFxPdoQTzKwrrLfIm8X47Mcto4i
FnYx74uu8GKJp/t1vR4Ci4z3qaSyk2DJ9KWbN+H4U+SMp/qTAIqM6Gu90xz1Nb4pTjzWfO5dZfxR
blhDKVLuoJ+oX9I84NXXRTaUjqnQLd+IL3Rf8wcod3alU75eX2fOdWWHiCtlzsp0yFRfU74Xym2X
tHai39TCnQyAw3VT1+vbkvj27xevJUUTAzFW8CgT9xams7OHeFMCgon69oZbIria08MW44YUxRQa
KARQhdmwi0dS2jRd0CaAebUC85D8zPO5PIOMH7KqfLKWDFlBJNXOLMG9ppzwvxq4ZLoLmqUBucZc
icmQO0MPEU2k6afc3WfJDWZIHDPh3Lz1A3lhh7kIvdTJUPh5I6BI7y1Ejemx/yGcVbd3211yQN34
tnzo7mKXVxBfRwVeWGauAtofSaRTWRAD1MdxwQWI3P4zvVmIsgWRGmnViIGk6+dyvYH926zChunW
lLJBk7B1JMtK5AjQmtpRbaI45CCWJi4j1ChscTtuwfS6/IuBlfWK1sVPYAN2K+VlQwn96MzgmQVD
z95Ew3h0wZO65zZ/Vs/qhTXmchSVVfYlFWHkTbNrnRzAw16wjbdemrgVjtaOm7ryTDLXo9XyuB0p
6yqOw3HZEajGetP7pmRdPvQH7rNkNYJcfCT9ogtvE6plF6kjEhFK07tb4xli6vdajuSLBgU6EKAr
hQNyGoffO1zPDi5sM1HZMlXQpBPyUd2AD+xWweCi9AhuLC/5TPNWsROd80fZHRBCq3N1n7s1Wpr4
RbyjvR7ULn4IE7iDqu56EOXQW+U0lbb8M/uu4ngHtwS9KY/mjQTKWFc8cHuZvP1mnNUSipVsECoh
OE3H2K5uMNbnoHc6eeevxDXCO2DXnaPCRm9FsmZJNbDbpjz7mdFs2rQ/DOpZ5C4pXcU/EtyLJWWc
VKBVoB4iSB5dVZJHVKCiLO3FI92c656J/tQVU2xw7uIkW8QS9/RXebHbjn60TX1e/Wv9nff+SWxg
ngZl7iyCRvUY31H8wi8dCNR39gQtBGBmJe6AHs/lsuF5SsdIgGQWagZP6dfBJ3zn/BNt77fBpe4Q
+LOv3bVHbbNodnqbecldxMHA81zu26Jc+IfWqDBhRuXvZFdhCpISWpIQ+DUfzvVG5N+ubSXjjaS+
MAVMsxFHnr6fHqCD7fTfqMlGqV224Q3XckIp6Nc/ej9VkrRSIlrhGsj6vQbNlQCTPdUDNBxN13wA
z+txSt3+wJODXX2PyKqqYl7bMnS25SwMZRDIAewqs2VPFQp709c24HGRrl+MdyuMW+tUM+pjmrZX
RWsbWD87+d4UvpnKJ9GKAEG7TeKZk7yu+7N3i4w/AwtYhk4zzWFWsx0nXyTFv37XeQaYrAuCpENR
UEw25xsDg1ioonI+4S/X/P0bGM8FMTLJaA3kOcMLeEfdwbRJP47arSiQojS74d6x9VP/2yLbYzZH
S8iXCb7Sgh4mJNA6wD6z8nMBvLYBjuNzpqdQtf2qRb4C6UpZ4/jP9VLh+2lk+8xdPCsLhj2osUDk
bSDeiHAoXaj0NRGgUrYIyV4PjTY3lD0daBvZKSPbEmwuFQVlVH9e//eFYDIuC6CapGwwhwY9WEjC
00NkANkyoTBirighb6PZ1rMpVGEs9DhLxGEQb8cfkQu5bnRjla8ERONNKq7Pu10sM+PcZlCuBPGE
fgMVQ1SHpviV1hFPMrRLf4TAbqMS7XZol8Y+1SqjA4axn9uBj+RZfc1e/BDG62VRnYgJzTW1XrWL
Kpt4LnOMC4yY9huhRgOtZgzAtlue13uLxNf2l3FIM6BbSlljxanjQvrsOtn0sj03VvNOEuOItCox
evSoMLp1HjBMTKQm+Y6SaKrC8FrRfwmS7+eW8UpCVZZlRpOMCaB36d1kYx77zoS1xAP3Bue6clyg
wfinIRIDU8CIErw6/s8tux5ijg9cD0/AtFuaqujgIP4YFuOxDNKG9mnKbkZ5O9aFrcy8AYq/BN93
K8x9UFGmM0Iq6bSefCoAHwQj07bAY7bZgv1mX+4iCHlzBWT/cgjfzTKn30yUKlVozpzImdBd30LX
Bocw2fNqHeuVHPndEnPcC6WclphKEcFpOEISBfM4PZgr/hXXzXoMebfFHPhhykKrKIgAxhGdCpUc
KJ+50hmpoZfYyRfet/0lZrzbY4582xpKmg6Ikopt3VTf1PvWM0qol2j+eCLpEgPqE4oT6XZxJvf9
XxtqF6vL3AOrK6RqIPdNwQLCnaduW7/oNqER+wPPeb9N8/zpun5/LzvtM+hQ7YK4Mj0ykPqDn7s7
hHv59huG6jt7Hu355s17Hq1z6ozfOo/AWaAkPZTP8mb8WR4otDZ+9iXwGhe9OHUb7bXb2lN21/Oj
vzxl338nUyKReqsydBl8bUQXk+F3xqaXf0lu9BFOCfN2Tum2AAwItqS6vHLiOoHK+5aws0FWEP/j
danH2m8iv74nQqDhubjtMCFk7qptvBu8+Th86U7mVnxWRoeXTdG2X9soxncNRq1N4fy2Ud2O5HHp
cvMxLXR3/zCjmJJpqLomSezgnSYmKhgrUP6Lg4ehWraCeQbln62gU3Z9R+WVl7RlKSoEgiTJEjV2
FldPJVGoC3or3KTn6Bg9DrvyS7zpfdFvDuWLhMTBvDHtwG6c8TBiAJd3pFZcy+UPYMdvC72TZkGH
w2yCuLOhWOnOlvZlSZV90NTbYlaf4znY6rHyoGeBJxjA7aE2ao+G/B8aLJZlWpDhhByTqrLzKVNv
BHFGcSk6qvsITYB8G0M8aAFOZGPtE7vD05SfJ65uwIVV5kpFkAIX6wJF8nYc76wleRDS5V5tQJqz
9MtJmtvUlsXkRe3TxrVS2Qui4Pn6GVgLlR+2gPkJQT6Mija8+br8KzpL+g/tuQUDkUf6I5AQGo/y
sfjCL9Gt5Bof7DIJ+WAY9S+IzGQgWk6K0yY9h8Dj7fgwN8mysJmGJEKBRmeTDVWZY6ntkDwRyl09
jw71YvsNKNC9yksiu9nNkJy08KkSStwm4FWoBIAK/OvbIK/PS1JXkuMPP4fNSoY2MODI0PgupcHW
5fC8CNk+MbKNmaogSNI5COOVXAv2TPQrRElFzsNsrQ5sez0THaoSZfYQgaK6PVkWz4vwrDAbaXVS
XY4pXlbJHN4safakisK9Oel3nINKv/bPzXz/Gsb7JksdmlB4oDeOCBHI1l5A2VXuZMwzcYunKzm+
ZWlYNNkyTVlhBV8HFQQEmoVLQQ/1FnyN5mNnJ+cGjnDe8sa2lFVrOiYjRarxqexrsQ3DNpMoroC+
8rb10ODF+9REhMEAyj5wI19+kL8XvuB16GjXu8TeE6ypcvqtchucK8yRWf9FuheD5SY4GkwNjFIi
kwLNRpPPLXFyj+3iCDPQLXrNeW2sXgcD5NumqUiyZjB5ZTBPeNxkFURRovuy+iFrt7aQdq6O0VvO
0VkNMxeWmIwyCdTcTBuqu/jpff7V8EswrjUzCJIU8NqlN7wUlvdlzOI1y5SKJglcqurkdGNog63E
U9XGFodox30irl7A969jEb2qGIXlVMLa7PTeuDhja3eY48G7u4YLLwenbcF18y/E72jZ/riRF4YZ
/5JZRZZ3Am5+66VnyW2BBRdelh09D2rQt0+6PWyMPVEXcqu5q9HjwjTjdII8a4E6gWmiLaSO4Yip
tMA1HGKNr0A1zltl3iIz3icIBHWpidrLsL42yqdZ/mmVX/9/x5QF/Mpg6wjAN4ASp3CMysSZR83x
h2+T7JXjvsieI/lh0WR3ym8a4+W67fUTq6kULuCGVPr8i1p8tgRJI+GW+LH0OZ9dzKPF8z7uJdTr
eBWAdVOmpYgYbbcUtuyvWmKjlgGu/TLWBytqzlamfhYU5TDW7Sd4Hcu5/mkr6TRGx97tMVG3ndDV
LiLY65ebIV/8OhzsLvzap4/X7ay9jz4YYtYwmeS+qsP/zTZAcyV67R0JvABh/wJ6FxS+uk2IHjfH
7mr4oCilG5ps6CxPWVehf66KSKIhd4JiYwxhgfy4QE4mR5uPdw9WL96FMebigRh1UBYTxnQ8wNob
qeKNeq0npBcWmJtWyqAN6qMamXhsg9kZ6ygNgLRCRkDbI0T68kHcWjve63b1fl9YZU5JMs3aIomw
iiK5IOc22hpa8np9p3g2mAMSFXKNugJOogzgGpQJckyVqNJxUeTMvm6Ju4hMfQigInGS25bae3my
C+9pDDzy58/6g/mwzHaFDJeawLzTsYbDxjPq/SwyMb0WG6moJSwjzZXlgL13W/V745monWDXHkO/
fOZ8KR2HP4LQhUUmtotBvKRLAYsZaC0m1CVo3hEYo6+/+oi87vNKDeDDBzKhvaIiSETFmiqCekea
bYxxue+i8FQkY26XdXIIIWJnJ3LpXf9QzuFhkfRRn9XUskUA6uWNUZbbOPmqhLxJkFXn/P4gffNx
F3FgSPAclFMkvu0E7dzgKEM7rsjsHnOkEHRwr38SzxizdVrUSuhUwmGGijk5kgTWzAUpRFgBu1UA
kiZy8cArWNXLV77E7F6iy0mp6QhzqVHZpaU4ofVNN7aBvFlKL6xulGy3DJyHy/qJ+V1ZeCt3Xixp
XKppGRBjP2EIQLoLWnKi6ublnGvF58tveyv2XNiZ6lDOsXbwzHcTSsLWefSLc/HGQn5929ZP4vsH
MSEgbKW6GolIppRPynIfLM+6ysMGcI7GWznw4mNaTa4GccKiEXe+5MYeFFLBj5w74SY+Dp71s/Aq
B2OzPI6aNaDth1Vk4sCSNP+A00egwBYXXJVwKRHkWAkLBlb3L9lm3lxfz/WQ+r6eTFjoUsMcpQh3
zqy/dd0PcXq6/vfXwFAfvokJBhiX6ERNw8mgxdTcHkP20HFwBZugUNYzyaK1LhBZTurLvgBq3BwS
Vny6jLVe1offQZt+sakdRLVQrHlrjyyghvulRrRsRL/wio3GKX7wThDjXOQSAIlOxlWXw9QR+qfe
aG1huqtyn0vBuQam+fBhjFtRI9A2ZDIWuCptYnEvN8E+PWR4sQ8IReFnkmltXXC5/oy2+rY/zHdh
x4n4ay3gy9/AllJlrZYSjVpexJbRboZDC4bv4LbfADrqKEAWhk7uo0GJbnvmGaNdYo/NM4/KgXOW
FeZJCN9qdK2Is5xDbiUJPLOoOenuajr/HqHeiikXh0iIShlXCWs9LrWnVqEbta9iW0Gjhvcc4wQL
tnqYIuloI+qxkePWDpMtOOmu38lbHoMQb9EYnzNrs6IpPbr36ZB/yUVtK2cWJ3vgrRrjYyplCpZy
gT9Nw/Cuk4anQAqeTN04DUW6ve5ueNdcYdyNlop4TWroF2o3oyd7y9bwUrDw/CJH5OVjnGvONkvM
zKwkNaTmZFIWjhbgrdU0bp+JTzpaJ2YucpUDeLvFOJYywORJMWMpO39wib4/emMUJjU3AFl8wRUe
OQvK2zzGvegmSO7TBEe+Q+tNdCRX28ag1bQcZYOOF+rVkPE9cQFs64n177DEtiW7CpQXKgGGoyNB
d6bvsTdsiRAHwhTDKdv8t5rO+81WGd8xWVkVtCQ1SJoqFSSJQYsLtTpU6YbYybbtzbzlAt4pV/nz
9fD+kUwuo41qs+AMEUa52ZmqrbymGxDNbGTXSL2YK43G2UmWYDDrx6KwwOzvN9CMNEfTHlTNKTT0
MXkiun95ib1/GeNUMlERw5Aw9fBeLcbUvfkrSdQFRO4LDvV+n3jgaRa+Xz+rvA9k/Ixi5mCPJAnS
3Godqwm3BiYI68b4LsXtt+um1ustF+eF8TPWGGeZPGIxqSEAbJmjPKNxhozGEz5BqwpqrtFdi5Gh
YeSEIPqIa4eGyWPEoILcskZoq+GTjjk+aJjZZjVzXDb3+xhHk4d5WUwTrr3xIIOrod4E38VduJPA
DvViAUkl7CAy2nzjg9Z5m8j4m1ENFnMmfyMVg91PmRsnn4z4QY15gEjO00hjbl/Qpuh9GMSyk+eD
3U4tKsZBER5HHTT/lgEuIVvT2/a5L2TZ6wWtVzlZEy/dZxnzgmiJupFQpfIG/ebd2ynC6Pb4WbWJ
BXo6IUninJ612fHLTI2lyZODZQxjsOL7FcZdSijL0unNHqEr60dudZhP5QaD1KjRgOPkjQgkuh+g
Iq45Wm0LmGW8fo1WD7MF9T4V/wFgwdxYLYlQKoIL9A0JzFTF6yhNthhwo+ZqMnVhhrmseVw2TSRg
oVGN2hKghjAtiiNuW07Td/XwWroEhSzVBMiawtpFfqhYcZJrBb6nLizHAIZtKr+30rkRGt7ZWT29
F5YYDwsNS8nIqgbOvLTnp9xbOngBux5ti4bcTLBB537yaX6tD0JiZ2BxEnl6I+t79/6tzN51cidn
CeGU6p+TC7wIRpasU1w6BuyT3L3eQoKsS3gfTh/2h/+7+HBmL5uyFMDYQWa95UXBHHx5Cr5rJ3rH
xVCDkrn8IOvlzAuLjMftE0MTRKL9Nz/hxuT36YHGpkgvqfUjiLo4zbm8iX7wiKreehHXvpRxwWlZ
GpZgIQcCnBXv5m4HJ+xW2xRI1n8zf78GfUMD/n1DGc9bRoluNsTk+gsujTgd7oTcBlaapnesT8KX
BVyLkQ4qt8rRlW3yiZdPcw41S4GYt8sciBpWmu6psqV7+q+qVZyjy9IfWvE4Tu2bRuxD+5TdkpoL
kH1euNM2E+RyUpfflV2bq7xcXZb0UIvnIk1Io3N01L1+J9wox+Ihcs1jD3jhzwI1agNcj9TirzSO
019/FL3vLEtxGBdl0LckNDD5pP88PdBscesLm/ozn3WFc0F1xjMNWqVmmIVFR0j7phQ1enncqX86
+VduBjtmYpaDaMQxzkmc2e2+ewnuVGJduete48muDjHuZHEubyHfLXKZQTkuXmf8T9klgTzVuCX5
ciMXXp3dVj30K0Xenq2+LS/2jPE6wGRgBF7EMg7fotsJQ5P1edyQHh6Jc8z+DBD2Ntvyt493Bxmv
k4dd0Zolvi+DOjm4s7ba5r+CiD/cB9bbFFKhDUR32rxIPoQM9tkrvX0Ub37mPbTWoYbva8kOosSp
2uVzBVsmjUHqkDsMzxbkgMIDsbrGTgylFYzanocn8xvBbP4FXIGznewsSh6LRZ7RiK+sY/hU6rd5
Pz7mMVSiFUyERaajjiTbPDjFmH7SE+E57oGqFganBm+GYMtG4gTT9OV6+sX7UUwKrMvN2AUTflSJ
jlEeBa6qPMULis/B2Srur9tabxFcbAKTG81BN5k9OSEaO+4BL4KGwxE9aS4+g3OCDcYBSeiRGS0N
25EQmnSgE0xzk7zclePnWNpDMzAawRSxeIuIV1EZVehUhcWOs2q0BVdcncG4GzEs2jKjJIBaAiCR
gQAqYOh70VdQtub1od9aUNesMU5Hl4ShXiIUtBp3Bq9J7MmjHXV28zx9R1+R0gDjbgbbtD2EDvrU
dW5Pncv5Yt66Mg6oano1mWmGULOznXla/OI2Baqg+IkRJiAZMKe2uW6RZ5DxRLMBSqCJWiAgkrBV
qbHD6cd1C7xUjkVJhUFg/qLIpCYIKUMjcR8AWyeYxPiKdqDxeN0iJ8NhYRlZX0w58nNEqUyHngOg
/ItlZ9m361Y4K8cKyIEzKRwTapTJQQgILRrf4st1C9yVY7xGVHV9n8VYLgGclBC8mQ7a2TzGMQZp
JJBtBR4v7eZ9E/37xRMOcsPjnNITbkor4FbvDJ4j5EUj9tGrdnUeNDQWaSAEgesBs7ngYNj0Id4U
8afgSO/u0FFUMOKBu+3VuOUNfXAcJMt4qMlL1soE+Uz+CfHpjhASvGE13hlknMmSK/WgkSBAoMe+
rv3UDNEJc560CCcfY9kO0wHcGdoIK2ApsmXpZhl/NBjjNIqYl5Gtu2KMjum6LFka2+MuRvBUhiSp
TlN+RGhYniznG/HAxtzgsjZygvTo3RgTmoMBXlAcUQZT4QaRnvjaS/w1gCxy/AN8xQCMUwwAN0mG
Xpp5Q+LyNNvIhdSs7+H7z2CuX58aM7r6yJwGX/HlPeGR6016ilESUghUduaTt/7lpfRuk7mB5RhF
YU/D6zM4DUFwCCIY1SPuNOhZ3GVnsgt2vy2upnvd2fA+lv794upLVqMFA+E6+/Qh7hs3ngonD3nw
qJUSHHDkKBBJJobkdWCPP5pRFxUaTtTaaz3FF46jA3Gn/NmA1Hixg96AC+6nHFUU5WCdu9DufWJ6
Bepgbz0Fr+OBVxFcmeb7+HOYeDvkhVrOVFCR4vukeRCafRzdWUroh/mtMfYgx7NQHb3tci7Y7s8L
9dEyE3jjMtR+wVr7fXGk2Yh4Ex57wIZRZfB4m0ur+jG1+WCMrS3oixRnPTV45hi9lse+n11JO4jB
K2D4HE/xp3/9aIrpJQFb3kaYnUXOJtcbM9R2oxWcFQFPm374LPeLP5TI/fVse/34/ukJP5plXEYT
Zf+0vwsI2qTt9z74NMWP4sgLyZxtY6sJRYthbwwNEK94fTNO2ynfNfltO36eg8qehMcpexgwYiL3
xab9D33xjx/JOIc61toFORpgyuhKGK8ReEqsuwxqZDwIx5/OAIYkRcZommTImBb6eEv1XB+6kJC7
lfoUKqMdmPdzzBn8oh/7x5m8sMF8TFoYTZZgrMQX59IuQWzXBPl/ORQXJhiftsR6XeoqMnpwwXuW
fhLDjZLahWRykuj15dINWVctjA2yJbU6a9PGanAoKuM1KyCTB6IMKD5yPPTKtArtyrsZ5oyDajdZ
JDp7ROwWbEgMPd6DdHY3nkQIF+8TP3egrw29utqNH0FvlNlUi4688VC6KcbK7fmgJKCc4iLgeAvA
nJcl7LssoHmExo/PUEp8jD1zt2wt1NnEF/kIsmXznheeeTaZ8zPUzYQmA2xq0/OSQCxulp1a5UBR
VgBGH9ecOUJtUWGOzYSVzq2O5ibbpM/WA9Q2QChzk2/EW+OsPgxPjWdtkrOwId+dPl/3bCsp88ef
wLyCdchFxDKdLpptBzR7gs6ABWJTIFY2IUZGifUXHYGHs3BHr4L6/9zWgXkZ505WcbzhDT76AjE0
I0GesQLFBPy+lUqW01QdOE3CxdhIYV/fc773z4bVB4MsnspK46CRTDys8p/TTbIbAAaUbOO5/yEm
tnpTbJe9rIC9DCwC36la9X9/PX40zwSweeiEMVOoua0+LuMx7LZl83D9E1cgAh9tMDcZTRxQZjdw
5NEuesQ7yJMOv8DT7YDmFXEJcDEeq4HrfRtZTJWiLZj7BC3km8IS6XOFmFT45R5CLtpi1bdfGGPu
5tjJWlx1gIZX6s+g+xyI364vIKVlf8SOi7/P3MpIANxtAYmxH03zQ91Eh9zANKIF/hFd3Jid6vdB
xUE1rjzGP+4Zcw2XQEbRXQTN2uDPXoQMNbilNjGNe3Sn/pXXDnoD7F37RiZTXqxWafUC57D1otsS
8vSbfjvf50+mN/jqPjwUaNyYbrGNztNed+O94ET/w9l1LcmNK8svYgS9eaVrtpvu8eaFIWkkeu/5
9TfROmeHDfE09ipi37Qx1SAKhapCVubruMtNPLcSZCdauk5+ZAmCsDaWbMyiSugx7VMXBAMY+s+d
fPYbRrBj/X0q2IR5mkRigr+vKA9T+i3KGPmbxDBAY6umJJOlNMHJS37F29EW7BFks2fZ4U7jIbeF
fX4oHlQrfizug32JegRtYZAmop6eA8BJ4337XCD0VZZopvc+805bzWK//JoGYs1cMCphDnxLqftm
EUd2npfeFPIbNW7d20eIFYNoXodZhJiyQXiZfvtzfYrRXyJ8RbKr7ydgZVkX9grk4+oE0RgsHw2R
eOhRGkyKCY3Adwm8lInVOumeO46OcMzvByY90Qo699ooFYrUyci4jqSyyglK6xB7t6XvI2YBNNyg
3EP6Kj7lr5CntMHXL9v1h7Ytj/Gm/MnkOiYp0I3jTM/5hXMszdOAkJgf9B33GmPlskma84SHExIm
jFt7tQxbeBIVrWRNgEhqA0+KJtme+uYuGge3iMNtMyi6aejKQyVC2y2Pc4ZfkbB0a51U2NJnYVbV
CZucoInQ+6qtdkCDFLMniJVT9w1jlHk9QVsslIpIejEIakpmmWsQfgmP+QFzxo7/DuW1TQ/Cv9yc
d795NAiHbbhpAL1mym8y7laZilpihAnOOcKaa4gTJF5F6FHMGSSO/SbfsLAn6y2UrxUrJH9axOBS
EubeiOFJ4iY8Q8MMc17jrpJN/ewPVrThfmKix5JdDBVAiMG3DGSE6kPY2ZUnb9Ijc/EMT1OofClS
giKtZ/wc6bHDTdXdJXdkLDh2tYd03zv1XbatAN4GBxrz8YIVw2gYGzdw3dyR7LyARPihf4rfURI5
0XNrKvcyBv18819QFDDyUxrnNKhiyUuXaVOQhCjSvtRicxL3WfVZ8z/RHrBTpbQKtbZuB2zGwaLB
a3FYtHVE8nBlhsyxWu3Lajfz8UaXIRNfjwxrK7CJq7ipUCmWzM2hkpL0Q70vQYsw7rXnGdAq4lXG
9v8/vHBtjIpWfB8nhk8+KTqPVgOJjZQFKWB5KRWWxK5TSzknicuWsBj1Xudqu7+aBbteCRWOOq5I
irnBabh0bzec0wFtV5stFMVuu8Nq+buIAlTMifMZBI8lFqSpqRnEL7qWWqnACOasWEM3DjsN7DxC
D6eLI/T9izsC/RJ3hTNMpmhJNjQCLH7bHPJf2gZweMCHeFcBscNl3po948pYM91nkUMt9ksJcbYH
D5ZwIOLOmqM8oEu8kfcGAhwb8bLSkL/aUBq6pHPKOCsEPql1stu3idXkqpNpvpsphtX2nBPWsVVN
1YYXMRlac4AiVo1VFKHLFw30iTtTr+NvTZoe8lx4vu0DrIyK7kYGo+gLkYLtIZqj40m9Tx6GTbYZ
3pUPFSor7X3i+s5tmyvUPuSDSMqFyVsHbcr19cNxBVekHRzP/xBc0D8817wJDgi3G6zsOfioPehb
PcvAWIGLzGwgcgC83qn4Hrjzu2/YvMe3JoTuWR3u/1Geff0s6uD1ihFFMgZELsSfPQh/YwyBBU6A
UkhyRExPeLe/wwpc4Po7UAcwN2oDySXqQfVYvEwvMIg3mtIb78UtwKj8WTkGZ3S99+JkK2fl87b1
9TLmv6uFMML1JvR1OwgDh/QO/EWWkhdWkt3ftrAyu7hcH57/r000xRxqs0aw9mA2BUW+x5nJN8kl
/UbRqSx/i96eK4JAXcAsTGBBte6dvE0xlZjWr9uvpVK9kr6QMn8gs/tFEMqu30+FPUt5Yteq/E3O
+AT6kPAnbtDAKiUNwqbimcQZ689EosZLkIZGk5fG3KkFhreUBiMdBMIg/gSC8EFzim1h9wVb4Yx8
2D8yaEkyeJXQdCLEX3/4JNI0oW3gycIpBEQdZDkO75CHcu1IoIuyGTwRV+t38cP0iJ6j+3euDQom
iMyADE+ilXXmSRPlrm1JzQTg7UdzLHY+Ar6T3Scb8vzagk3Y0X+oPWgvObtnQRzJbf/HB1iYp7KB
QptL9HAGUCfLAvqsfmCLkv/qN4aLYV3ztpuvx/eFMSqc5WnX9hFJIcms4TRilQU4GyI00WU8rgiK
ScDy9cawuZhNW7p6jBfGqaBVt2nfgT+XdCPSJ3/XjRbeP3V7AEerydvCkQcJHUS4by95/WQvrFKR
S+DqmasCbG8I+vf5Uf/wrdpOn5BOemA6TI5GYwr3aL6cCUIHpemr4WVgD0ZTkpVkrua0X7/kAptb
lDJRH0ogYcP627f5DUxGB82rnrPKlLfpr/LF2GUlSDUj1/jkGOXxaiaxMEydsbqHKmVJPBzsbdag
SlbeRZbMfLBj7O8lyV6sT497DCzOWN/oVi8z5BErKzn63mD7puRk7r/QkWFZJG2IhcVJirNpirAw
I+ROQJi+JXN7UtIsNEVj7k194twonrwh4O47HvwSg4o3Ic7fQ3d3F8os3pX1KmLxncnPXfwcUSn6
1gjwAaRTfRjxJNSbuZd+Uy61KcuxWZtK/n1hLMwC7KKP3BuVkpX0p7xKTLkbGRGDnI4b0ekyMbGw
YvCBPBYDvjD6hwdIK4HtWnbTHSsIi+Ts37JDBSZe4bqp/29Ck39mIGHwt/mr/16f+ifZGX4Kr/o7
uQ5GB8BAi3uvj90jed68B714cvqrEm2xk1SomgNhrJKkQ6iqf2baIWz/7oVCEXhCfWcoPN38DCHZ
PSdl/7uLQvh4Z+CTfw+35M9/ly8urFFpRZKKsp41F2uzS5RLI4fki5rjn1R3YmoDrgyYIJ1a2KMO
ptaOWtUUsCeAK+rygBhhfrlEtizHJqQJtwL0WTM3sBXQQZQbZhpF1vOHOy3sUycR7FXVqCqwnx/G
Q/lILnLR7SCqUluczT8wrpjVK3xhjTqKkFRpkkCGtzSOugs/h2/KmxCZ9bn5mO7SJ/0XKG6OCaao
hcmMZxOJRHRWACH+LO+HU+KyfHcFfn398amMwm/rMcvIzyG5bHsGyfOWoO2TR9ZL+GoIWqybOrRT
XnaKTFiYJrV86Hyw6IpDgPanJNm3v/B6vbOwRJ3HSegmIcnAMwWG1cbpt2R+OgZMuDngAfHtb0Yj
yCeUFUICJkkQF7kOrmri983EjSRPIgj2ZBNtRZDpsNoa6y29Lzt0SpAaHUDYhIovPZSiWT/leIQR
z0EHEYf0LvQy19gyE871XftnbZf0fxHShzRR2x5kbi5XHevpRxqceHnD2K/VVGexLiretGOqKlKP
dfUuTn/7JIPXCSqAtaPt5trMnpSXdgOAm5MeWA/aqxfJwjIVefKpVhquQgGFB9PtWArmUAJzzfPm
3CABibypPd9eK+tzUqGm4IY+lngYlPsUNdlzUZz8qTFvG/kfB+Br06gQ00XTxPMljhoRORN/RveZ
pQI+fGGCeC831ette+swjMVnpGIID2Z6WRXJ0d6FyNW1ffWc29prfgru9S04KOz4TrFaSxas6bE9
RrnJIithfVYqtiQqV8c8Dy+tR2hIpk8Z/KYMmZSt6xfF13elAovQi0gSSc7aguBTxnB/cVTxCGoA
6hswob7r5dfiq1JhpQ0bHzPQ+KrBN7T0nsrP5p4I5JFH1/Ah9nrQcJsZFEgTlxWqV0ZbryIaTQ9m
CJLh84Q7aNh1zozX39hW3/1Djy43bxsb0tIYPFDL3faj9Z7d14ovfrYINn4D2B1oarGNb+ETpFqs
Yjd+V5+0j2jbYKHtUXuXH27bZHjO5Q1tYdIY5KCUL0fFv1Pq17S86/8KGLBYFRVkBr+c874WNZeL
IUjQl3adOLcXQaLGnwnMP355eehdLELihSSNDWyXr6THQOBOwhCwgjTrQ5F/X9jQ0q5qJg3emE1o
dycPIcQo09P4WjrGfdmY2DM81bJGcFYLCgWyLNDL1vAfda4baej4miBmuQD0YGHzmFQKBp66GQnT
IBYmssbA5DvO82v18/Y3XU/TvkxTZ70TQSkajmh+zPlTECuOnORmItc2Nz7dNrReCC4WSZ1zOVVb
rpUQVcRNdpd/piBcCA7hQ7cFG9aOBeted5V/lkVPHM1jI+V+jRItD+N7fWheujp4ZyyI7Mqf7vhl
g+ogtB2kHcQGCyLyQITyuTlmx970XWUjX8bxB4+/47aspa23nb8+JD12VPRqKXHERQdL3aSH7A60
vVDE2CXH0iEqT3WC2dgquiA/S6YQx/oB+Vo1dcyFMi0jrcWq5dqtInQnlZ+cYbBC5GrLd7FGsr+L
YxgPQzIMlzFjAOUccHbIT+PY/5x0bbbFOOAtLi6zrarUs5mVpepxWsczGkSrLqTiCpAFJNmCSt32
lRjokd/BhXwAhIy8dypJYixz1YMWJqhz38t4OG98VGSc/E2vtgbm4qNPRTCb5O22r65u2sIQdcqH
KC/jlhTWOWil6zK0xnRXTT/+xoiMbrGAylm5pGuLPRuSCdtRIzspAH72q+cxxwD69HLbyPqufBmh
HKPnoFY8R6jjIIS2l/38tRWgenPbBitU0SNq7TBhQIWQo0qPvR14EAOwxe28I+heNuPP/8hCvk4U
5WjwMozKEA5pVS6OQhfu8sbfAUVzqGQxMGMZfFjKOJpjIJhdWX+TRcXTIzBzVsHZSGMwK2rqNmgM
hvszPwLlnGBHxliMSA76vb/Bm+KxNaMtT96y0bpj6TD8j1z+6yNQHuo3AP3JxFoIuK+/yd1gl1i+
G4HtgxR8LHAU86NTt1GDwS4+yhBEuzoqnsUprE09EIJNqRThXskH2fT5QdtyI65fDsRI5tQ0iifx
qbSruwReUUAgSi9TcN71DRgt+jl0b3sh2fY/rpfFmaU8XQPnPVj2SR9XE7knrcn2teYbzjjhDQwa
v6V929z6wfoKd1TiE/FBUhoaiUUStAsVEco/M2Pe438kvv9sMs2jnJWTFIoplhR8S5/A0L4ZTeVB
szir/mXsCKtstx8ZtzTZxz++4tdFYlCX9KjqSdgb2OcUlzShZ1fAL8ejyr799Vj+a4jXFxb43qqs
uiixbMXdeGis2QtPhItodJI3tk7VOuhtsS7qGp7KWDZyleSpENUTzeCh/ExtaHHZAAB7mFDcKnfh
N92s7+Tv3Z7zKlAiMRHlq9fX4jdQHgp+tCqpyXYi7DthieSnhHhBLoEDMhGOQj0NDB9lbSblo9IQ
ttATgEHyUgdZwU2yJSJgrM1cx7x8HT0aqTlKCrIP/tK7HKAVm+zI3AUYAVAhBiDwnbfBB3miIxUi
MNmvyVn3MGLjNtsWyNHbjsW4uWXqchAGTYuqFseyBpd7/NTPp471ErZ+LBfLpSL9VM51qihYLjjR
MGqBN6oNAdHVe8I4OdnjZnplsUesus7CJBXuRQgutTWhI5YG1Zyy17LYTcqPrjgOnPo3TrMwRUX6
RO6nJJiJpJvSe6mIEakRYuzhJ+4bSAD8iMVNnDEyofVu85dNGqCZBG2XGwO+6LQDFT+owciUQIzW
JevBa/2WXlii4lvlGxzEruEf0/3vtmyGrjoUDqBdjkL1795MFuaoMBcKZaL2BETXOKloK67gcVZq
Shv+LTkLzr9o0TCuJRpqqYdSWE0z1tfaGBw9CPalbjyiRXOabCKB+VedksUKqaBWZ2Uujg22roUK
jCRKZpA8SInGSDEZx5rGVpaa0WlcL2mu3/r20Dzz3LzRuIfbsWP9klishQoepVHMcUFeuOJt7Y6u
f1H0GDEy6iibnySW6WjrEWz0fBx4EwwnDit8rXf3Fj+Bii2cqg9ZAogDaXrfA55ty4nTnypr9Pgt
IcqTvlUnMLk8s0Xu1t8RFqapGFNMQ1ZLMlbf/BJc2cp2wQ5cR1uick+Ie9ltnPXKfGGRCjWQAPhP
DpXiAFqENlSFeuEWfUVXhSgTENkbY5vf4dnJHTzWcMV6e/rLOo3UrDtxkDsSCvq3cttvBRAHZMfp
BPaT0mud2COg8GnLQb4l3SpPnM2kz2GcVRqcqSd+0ws5UDu1PWK6on4CDH/bvGGww+k3/2bJrBSZ
ikZizaNIJ8FBiHrkxIHTlk5dnvOxtG6fJMZ1RaMsw8jHq0mP6gQqNaEbSWJhtc3YWrGkQpOg5FIL
as3l5rbR1RihK6DlN1Qov16ylEU9HcuRWMw+uZbDEaSk1cBbiZAi8BpyyFjfOrwNpJ3/rd2pzKoP
4qwG8hoL3LUYJiZTOURgdTyS+YHby1rftC9TVFDi80YwmoQcyzCCZu5gDun7YxGziFH+R/D7skNF
Hk3U/UkhdzCm555IuhieVDT4k+cS4tBAqCIUzA5SyVfMOTkGAiQYnW6vdP08fP0CKgAp89DjIRhB
fu6qo95XP8BpwmCQJX/ij/JmsW9UxAkTxVAaHRmx7xdnqYcoVNtAQZUbG7Pi+9TiywDHIWKM3DAW
Rr+bhHNXgGcan7aoP5MBAybZ/19xBy8zX+uin0jGMRH9NIOTSMFZzQ8C9yjoL7d3Z71kW9igo0dl
+HlBmmJEvWjeEmaxH6OVPf3mkmG5/XrHYWFOuq4Qo0BELUpSJ6KirOvOWHihss3w/kvoauuP+YNP
LLDGVlDnYBpf7acujFNZTY+5r7kdsFZ+5+8kL9nM0LH8Vxc+yxIVSQRh5ouYdMVJjaZ4YGu7zLix
By1Ww+NiSVQckcRQ8JsQrl8lhRPnaJB1g6MCmMpwk/XY/88ppsNwr3BN2MywA+lzB2phSmSqGP2f
vekdbaFimzvhvR6YyjPvsQpRVli+IMQWV0BYRl3V+WipggN3K0OOzYeKmLHBJJVVfL+9TkZYpof8
JyVtBpFccdC7BgNQ5pTtIUsrmw/Fv7nXvjaOnu4HtloH0yN8UZ46UwweVSk0Z42BQFhtFSyM0HWR
Uv+G1sINMdbrgicBnUR5zwKrMJyDVkQZxrDjchF1rA+uykw59yMYA/nZTOsavEZvt7doPZkGTbgm
EzoGjGheh5B4RP+jMeCK8dbf1CDuLY7RT9nMDtqGt8GICuEgzVbBi8AqM1fP2sIwddaqKNSjVIAf
ipmD5Vo8MI8VMwkhAfePy0wXeR7MXzIP3ZXr5WmYnYGaIrnMju1BhKwoYdqa3OwsAmXOQleuUPzj
illYo0JiHs9JFBP6+cEqXkDU3WKmHtyEwNV3g1k6YLogPHT/iomBON+thVL72Ix8nwMKSGJku5U8
zG6QbMsC9yqzf8RcJrV1muQbRlghKW8c7aRviPRTc5wTi4hjytBVLu9AOp9+cMzu4OoJXHxfKv+C
bJ0kRwEMJ0VvR9Euzx0FAh+yJ7+P/Idcq4y8cjUpWdijsi29lQDJvTQH5/gzNgxH5KtnxgFkbRyV
buU6BlBKI5fcGBNeHObtwhZ9XlBbxfy9AGnAUN0Knb4pS9nWWGPV6226rwXS9d1gJI2oxJedrA/N
HRg8wN9LfKexs62xkw884fZhrHg1wVwYpeLoqEWqNvE4k0IKTVzIJcxA6COLPv7uNrdOm2yzJ+mC
5mZmLathZ2GcBIzF9RcUYgh0DlKm8UecWdkDSScIyVZsyU8YgjkPWx/NDHAhfTJWzfBdut6bAjkZ
ywafmiCghm/zSd1kDz2knFFT6zIJEW78kMRm0kFK3mbnNuucBYuVU8GpbYd8GjjckYMluMNdua23
yb48J/cRFCqgJAPeL/DBmqLdvzRnnTdzENLu2QSIq0nB4mdQgSrSEikRMIvjhuoPo3huAt2O9Tc2
NmQ1aVzYoYJUpuky6DHxvWPIgISWsK+9bCv9i4uMESRUKii1fDGGmoxnE7+tHF9vnTzWGHFoPWlb
1O3UkcnTIRMV8ixyUTx3Rk82W6eBdHxiM9tr6xv01SOgToguAhJVgp4KUDLtNDkYvTcAmgchM2k4
F59haWm/cHuyoXPrd/WXYfquVro4FsAcjCtscgbMHDxyDnkukCwZojweS4drPRJ8maPOQ1IgPxdV
OOKQ4NVFlne1Vj2oRjUz4t26f3zZoRyea8Yc78LIgrMywqU8IKDKaereDi+sxVDerpdhnhQlymct
HvdcVNlgsHhVtNC+bYa1FupC9DGG/ltKaKoNK+wz008mhq+vm9B1XQBKRuN16j4UAkmV/IoAUovB
bOLnpFcZG7Le1YSF/5ig34wNINTQmSLVwsaPt/oHGOzJLGQNUOhsTh/VRgIRtx1hGrKyZJTukeWD
STQg7MHO7e+5musvfgl1rockDoKwRtamN6lpaKHVCC9B/szpj8Lg3Ta1/oC0sEWd634WfaPpYIvI
EJQnHdIc5R3vBS7zjl296iBVJmiGoAC+SXmJGJfNqAOBi9A7HvSjviFy1eP32uvBI6iagpVjgvm3
njnrEXA1eBmKpkg6JOL1y5Ti4nqvBUWWZqJ3wkfSXRslb2kx78WO2xpomDH8aL3bszBGHTpFbDIZ
NS65UdVNCZ3O4aifCdK3eZqP7Ox3fQcX9qibJionRRd9RBLoZ3mqn51GlTuHhgHAfdG9pmJyhNqt
M+jckZNj1vPS+qlZWKd2tZ3U1IgK3HODBa0Hb8R8U+Jpeyh5qWYC5VnpjqgkCUfAh6bI5A8yWxN5
NTYsfgIVGwBW12KhxbgDv0u8yFHfS6/7MVt4bcqde0KRwohF6w22L4N0XyFWYmOoJKy5tf177kco
mQBlooIkiiGgpEClM6LMYT2JMpz4QuK2cOJAjZUmIb1QQ2yAfWgRaUUr92UzDz8ZQYEc+j/KxsUC
qaDAD2qHiI4F9q72gyjdopMNaqPf9FGs56TVaLcwRl3wUCuLtYiwVfWiZEth6EBF0FSjz46bTCFi
PdIznOVC2rb4im0yjdMg4H7H1PtZVWtHElNG05p1IiXqbjeqTNQ4wpdCyLyRsvhbfosJfjceTdZV
wVoOFWymYlDqgaQRac87Kl9upnxkCJCx9oeKL3yct03QTeB/CMKNxH3rAZyoFVDMV6esbVlni2WN
iid5V8uxPmBBDSYljDfObKwMgxnvFeiqRbsGeRuBwgQucySUuNktn6eiCBclRh4QbqnWFVwCGQt2
IFw96aZipfedVzAu3vWNMwTd0FUJNPeU1zdR2YhJiHVWM9QeVX3X1TPDxHoXz/iyQX7Dwtc1RR9C
ngDhoXuKWEXmXPsedLKx3fJmdKjgksU7+aDshvLaZS/wIljX8ezEK/QLbRO3IfCkCFZjEG0KbnSk
QToHRn4nTMZ9orXnUYwO9VS4tyPX2leFJiCvCjqGew26tzwGEh9n5OlDLb4rxWiqqsDIzcQ1PxEE
8GUYmiSieUhtnDImhpAXqEcgfPwC7TTMR6etFewjB7XyjgjLzjvQsKBPEfJW+5Dupu/qHYuYbXWd
ix9B7azI5zPaBnDWuDJMqQFvvdBbtz/lahdIQgNYxZgIUOn0QmtVMrhMgffoR3+DA2ESvXFccm5z
qM0C7DoBOsAMm2vrWtqk1tX7UhorETmEYNjjIvhqBdBmcCRckbxd7hBBWZXtJfmjD/7SJhWtm1zr
ebWGq+ZQeNz49y2027BYnBJot1nNXWgBXk7kFgF2it7LewxP17gKyfw0x7o51tp+y99ChfMqBoPB
0OK34DEBA3GCR/ovrYMXNDaR9lqklXRZ0qCOAKZviYrrflTILd/BlvAYvQipO70oMAf2Uat94Upr
6MzRIpho7szEYK9FBxmnRzMk8ZKTXwcmOQvCQSZdfnkjuROobV+Gj8AxAPCqDqQCEN8EJ3Xk7xGg
JR/MDV/rAS2s04VeExRcJKmkH78j4/iBF8egHBpDtNwIxqyzm210Dj3dw9l9ZEPbGIungcKYI+3V
VNQ0F3o7SFGzNAQbSPcYaN25r2JXlob3aFJnUy9qxk2+WposV07ldeC6ln+nkMjr3kC0B6XvxpZ2
AihmyfMDa4BoLWOVwaYkKOD1F/8Q4AAaWhAL0p/S9d6rteCYJuFz0Yrv7QAwMSN0rMVlhdd5jddA
Hf7Hk1Wn8Xkyh5dGZm9XD79591QUAXhLMiNQHfyNPTAWabqqCdIfHQmuDAWIp2Bxijm7gSeYMx67
/UeSLxAyTIMVGtZCoyKLssTLaFGoNC9UkfuJGBJ8OalyOpDhQSNsMzsQwAbArNsz86GVUwLpHV0z
eJ3Mrl6uh0XygIezuoeCMSnXgWlBNEyAaAeFw4Z1Htfgc1eWqKDX1KWs8STzgtKsy73VEGcJdi2i
j95ZgNCjwcIqOS64ESrmX5mkYh/XJZWagM7T1YvCiv0Zun+qbeiZPfpPihK4chNCw8B3+zg9d8F3
f/iUh2wnBt12VOpdpgJPJEMbBzV20MpObjQbhneRNPePHwgSMLLbGqi5qCzD76T/QEbQjAJGOrYV
vC2HJxH8HZvGJjiO/B48q/mODbZfQ/oqkgGpaIyjGQqI+K+js+EXUy6TjzPt6i3hYAO9rUO49UI8
+7K2Yq2YVnAHSJIqy6r+xzWU5Emi8ApSNtF3kjvFzRySSWmW9hF+k9/qO4gfARmm2IwPvHKcFF1X
kMbpvAwCNOrWjwI1QmMUTkd05SOP0AuC4/Fs4H1UdYcQGtzMBhj5k/SeIicV0cBURKJLdP1dxYKf
60HCd+UV0zjpu2zXf5fP2Ztx7B2SMeb36TNL0WFtmRDkVnlBNrDOS/tmcYpF3pAmv0ASF/rfavGu
UFgFmyit3GeKAZoOTZIlZN20zBIfJ40wQHPSRaXh6eC4CvvUaQTNjFRoftZnPTHLeZ/8nPXHgeft
OkSAzHeYDefDx1LNzDY5tZETFC/cdFdV57h7LIz7OHs1giMRfMwBHx7cZAAPXPE9Hd6lTLOq6DVp
fDvndhzqmfl7Kzr+FOD9t4Es973YPAbCXRM96Mkpre/S0VPjB9ysTReaQnqAQB+nHfQ8NsPRjMSN
kVicYAtnaHrwmsk1b+HwKHAJlM0mhIajEIuWGHuReNLat8l44cAS9q0TrHDcRpMZTF4T7kSftzI8
PnOchQ5bXwRmI9lz9WNIDxXgyJVtDIDzZMdRsyDgp9VWpvou33JmL2/9+jNov7fSZ4mBaF3eJRMI
EI3vo77hBtEcwLYa2uFsc/MBXGkcSl9ANKfWDoODJGJMzPRby/d/DslZ5cClBs/VO0/WN0p06vRf
Ot+4cTCY4Iq18qjbSENuhnhcjZ91rcH4Nai6+NYSW91q2m1QeVWx7aPZCoAY646p+sCPTh14RbLT
Jztr94F+aIKHCZBfTFCJQBFIj7IIRedYN/vprQpfCuNZLnaRfpd8pgHhMf0lzptY7cyam+wgMnP1
PU4kMx+3aig7kbITISHXFvfNdJ+2noDsR9nM0o5v9/i/Kt8c85cWfXbDBfWkHL6E+b4bTrn6wXGi
Nbd3sbApgtnkhdjk+F2Ax6/mvY5weNvvQ28VvhvUm6h1ON2JJwhsq7hSpG9JYVczktupshplNwyf
QxGZqfbcJh+cj5cSu32oAq9HS88/Cd2zAOxQEWlmUEChW3C58EkBEWQVH8rAHYvvXB654vBrgH+G
/K8iyRkl0coBVhXcABdCHAXx8TpohIIIsDWpCMQssnqQKYESlhEKV7p9VybIT1jEiHAYjbiIJxIK
B0e2CAtOAhQTAZxBzYcx7bnWMFZVZE0yUrWLysu1NTVLgk4ic0Y4TVZ8NtzuWGGcXX2fve4nkUDA
JNBBPowJyr3QafYsvqi1uvbqB1AdJlEKuUir8EWjl9EWLT9xIgy/gsE1O/SotMbNwNkQfLFvf+W1
fUTIFxEAZaydTt/A6DKJk4SPHKeNFQA+W/28bWBtJkBdWqDSqKqa5FLvYYFA+AhXe4p3FhUFdPQ8
b5IDTr2dudW5OAUu65uuXAFXpql0yqj5CtEFnzTGc4d0UQIm43J/gYG7MkPt3JzrVas3WOGk+G4D
4jL+h1/qXhKC5MgPGQXF2mzelTUqDUq1IW7bFtYUk7eaCKKBfG2CBd/AoEWzySzpLn3BuMWZPEYb
laXsZHewMfTp6t+hnuKxiqmVjBA/R8fTmQFxZ1zo1+dGxBzw79m5OR1OfDl4eZ1vezEIzDQeoQYm
PoD6i5GGrjjt1dVOffCp9nM9LnG1B7VmCnlrTer2ttcSz6BzomXyQH1kDsQKCeC0eAb3gSSXJcnj
+vgEclxHDOMnXspbxrauVhsGuh66gMoUH5L6jrEqQnp9hK8OVhuZ8Xt1D2ZxB1cFCDXe5ANqt2fh
8/YiVz+jiixTE9ESRcp5vXV4kzPKaMJn5GS0F2pvkFn8DmtNLAUpO1qtoEQQkItdm0grsfZVck3k
BxA2gUomO6Jd99iMprFPXRQ5hL2xfCGTbO1HH0AioXITW7+r9ixA/epiF7+E/PviNkmbfswCMhwE
UlC9/EALmrWDq/cVnoUgiCmgQKVz2lTvpD4hqAbQ0bkEZkh6hDwYAyTcV0xk9Mp6VAWlAjJ2Tf2z
3zsn+X+qIXnDvQV3EgoFQt5U4ainD9rPyGUd9JUy4cog9QHzfgzQtIe3GGVj6W1jQSbXjEbWyxHL
DPn3xT6FY45U/jL4oIKAaLjrqrekfr/t+GsNp6u1UHcS+GHrLg9IU6a0pNRKHuqT/w7Uq45MPNkp
uwLjaWy+QtaWUddR2Id8pRIHae1RsiJQKxGNwHw/vEXnbisDvsas7Va6T1cLpSKlqJVSpJToBsXd
0JpyG/1shPox1jtg+UXZkqbJCwTtoMXZ3h9jCHh0d2EUv4QBC5y6Bgq7+iVUsKkqdPIhB0BG1XKz
jTszCyNPbHpPkxpHVKE/JEP4dUbu1WtmyHo6XonnqgJSVQUNKh7PI1R0laJMHfuMfPpEN8f5IUUb
udOPhnGUmdPkq9u8sEXixMKD5yzo8VAjk2ny7EVwo33wQTQKf0+S15vQYZ3M9W+7sEhF2bDFvVuS
PGfaEeaQ0fvROoQEkI2HXD2d+JKo3fEVNfrKQC+1FbWO4J1St2xBja1+Cm1m3T6eK/1ZmPjHiEZa
gIsPyAVZpWnk5SPqcrMqWxtt2l6cXF2YnduW1p7Er0xRflGpuVoKMvaKANHzU7TR7lWXKGmz6gvW
miin0IzGx2Q/omfMp4WpBYMTZcK+SWQoQ5VMQaLVq2jxBSmH0IHenbMcX5DwNogWcBmn0IWljeAU
j6zZiPWz9bVd1MUw6FEscGTOsJVfVOkjrxvXNzwtfhNi3769X2vJ5tIzqMuh49pwDkmRpg++Ysqx
9KrJaMJVVW6KmWiXPNoXkubdNrrWeETYEPBggKsdWS4Vuvi4yYxERsbdurOruInT7sd7YKG3ouc7
fxU+FtZo7w+qMAU7PazJG/AGWxVeoOStBOFzAmPNn2HRvb2+tXiFB2fdMHQ8ifB0jsblYSAKhBZZ
ad60PLGElJkGrjTtVRX4NkFBN06BosL1iRajcZL9YSY33+DU5+xh3kbO+Kqec6/9RV6bnMmrXbzp
2dErt2XVuGtBa2mdOntFpzRxRxBKugzMc95/5JPwIef+/e3vSNyAqhmuFkkduqqBmrNEhrETHn3D
qnIiQXaC8NCPr8qwTefS5vlvt02uNw3+j7QrW3YUV7ZfpAgGMb0CNrb3XLuGXfVC1MgMAgQIvv4u
qm902TJh3erb3ef0Q0dUWiKVSmWuXGvFDjpYIEaipJRisON+Adjmd9d/1+goizdRhoz6YL8mzxk/
2vtVM5PV/yFC4yjYKMPjPOlyqptlRo4RWyzVM/SghCjt3L1Z1Tc3V61v68CfG5I+nZksI5wThyE/
zhFG3A1f7DGEuMufxhRZgm+HImAFtNXsOzVYZGt0aG2j4bIDtHctkF+6bbUIs+Mu3Nb+knuRYwZr
ll2dslMV4LX0Ntp31q/0zvjkHJVtro37AiPvENLGUCxSfJlrGsozs9U3pYmqifarfwexGbTA+3Bt
iQ6QTsBcFqQTlE2PjXMKq65hgsYXOBKZ94dZGeVAHJl7sbdPK8N1D12p8qTOI7aqQngp6R5m6gy0
R2XHpbPT60MFS/orcuHZ2vMEHMYrX4L2A4AG188/ejNI4tH2/wd7q1rrxmnFDwATOaVr3JNHCdPK
sUii5fgBzndzEbsWBWuDAfLuvBX2zgS2GjMw/u3junFTogMMPRlwRiEYysdGrysjr60WH7XwAi/W
X/re+eTE5akU0y6p0uNtcxuB3dXW171FUae9auxAQLWEJBSCg2t3D52HdixtVa/ejdh6YUM6oIIn
lDuTMPeVDSauOmTGMSsKRbjZ6ouiHWajlIB+DnpxUphb3JSlbNaBWgwgBpSlgfUZGHeIMJV7p/I1
PCJ2y6r4eGif2dcYgimqHGcrxXY1S0PHE80qzJ9KmUfr5Wwo119AIwZaDwHxPPb1H3iCShJmw0tc
HD0LYkuOjo6ndI/YDqk8s/AwY1caB+Z9gRpSkNAyqLUYDRoVcGzrLXxhTkrfxnpM4j4xEdr00I3Q
496hhx8fnA8rSAGl9kPrKbK4rcMPkyiUoI1smY5cdDaqts8p6zwEt/x5DsbcN6Luvnyumd9/AdUw
xHCHKtAJeFPQZo2Ur+KN4Hphf/3vZw8MpjlQ6zRaD3O2zlv1zttnX9LQeRQv6eMcZp/pgf20H3XF
ady6q10TJRuTeh4WLqvGAa/a6WXXohyLfoZWHqw0KiC48btOeypiv2D+1IEZR5X+bJUWLwzLRQBX
b+t0xhde2pC+/DPkSwLiQVfqfwccJpQ3FWd2q4F+YXUNwGeb3E5D6vWonO7RpXTaozDu7SoCD9EO
sqg7Y3qdQUuSfxqBnv0/LHkNO1IudmYc5/bSuCf6ppucdcnTXXdcz6t9P4BH9/uKHCsjFWpWscWW
XF9A7FqyOKHmHpQjhf7iRsZuudOOS7zTxxC3GInQIQ2997cD/PbZ/delUNm4XOaQVH1bTlgm7d8Z
ywNDW3hvhk1kh0nfhuOu+mGoORnW+HNrb6X4FIvK0rxkjU8gWeqpr7U+534BiNqK2Z1JAC0+8/n2
Sre6HvigHmKihyT7qk81abE9AJ3l7Wna4BmE81uiRdbizJSMQLQb2gS7EtAYdFe5HjFjyYOJNc5r
PNv14M8FY6Fup+LN1Q2wBMwJCSwyskM9GvxQjHw8apVglY/7x9tPXqaFM81QSXG6+rlNW6iDVbn3
yEoTNIfCtBQkNluI6IvVyQGJcRHbbu4BmQ+KsAVZ5qqMQ7QAfCwziA2Mw0D/FwyXaIqkZOsGP99Z
6W61KZktR7j4nGmkFf2unzEbz6gi+m2G3LPvJ8UgbQ2L84IDYhXzSzc7EBk5lOWAmVBNVdTZSnvO
FyQFnip1F81JsCCHhD3BmNxEVbFt+wj8643yG72fkj6ODfJPRYD+WrU/033KfT2Kv3cv8yFTfaTf
qeHVobPh/jaYIRxDBl4ZC+G9G8dr/oH/JQE6/20XdE/JbvSnPYMyzFOKF8La5xOPs7HTnBP5T+8D
F0+Sf3+FlCswd6lFwjJ73xL95AzproqBKbE+oPfhF6BRoC0LuF77eq4qIWw8BGHZhhyjp1O8OqWn
WFbYOkZKhLev+vmj2TuYk2miErO/AQixUz9J60eL9SrJ5C2l1wuzUoCNJ8MBJgaxjoeOv/Z0zGyv
ey8NkEQYj8if0KUnS2gCXH/nIn0wAgD1qgeQxuzbfWrezdMzY/sO1CvFI3N03waaF6oQKqjiZsZ4
tjlSRCbF4EGbjOAtY/f7MS6idEmAItJC7niHpqwVZ3k7kzmzJ7lB25uuGCrY63dgcmr9udkNH0Ae
1WMYJq5QwQ/ZF3UDavuSPTMr5eDp3LmkKmF2xcahqgkgZtgK/5/K5vAeHb1yUu6tyvGk0Jxodl/1
OnLF0kgdXG0a8RmZ+n1tFc6dPjbLI28HGzwYIlNEmc045oCQDrAMAydeCsyk0hrwyevWfmZ2uBjN
LgOz2e1rdTP2o8IBAA+mUKFkfJk/4KHDCt0GvKgbOnvftBQYtrQafWKIdvf/MvW7En+WDuottwcG
bUKQ+WmTr2kAN81N/WxxpiSsUqzq91vuzNRsT67Aq4bseb+rHnufPeUEgjpJ1NzXGOj9Kh4ysOlU
CgSRyqoUKiyP2yOvabzPnYNevI/hGORwew+3ClKu+ed7/c4Hz1ZWN26MR3ZOcAK6e6/xi7v8qfrp
mv7MfOtFD8bH5Hu6K3/qdZB9um170xvPTEtn3mGL61CGTXVmsG273yfx47aBrTL7xeLWDT5bXFbm
mlFZgNB0KBLrIcjRwb/chv19u0/2uiKhVH0t6Vh3tldVY4LDlZFnkppBP5KQJip6gM3AfLZp0hEe
DLcuxzrGklpj14+1H2dYUgst4fHZEW+3N3AzxToztkays/0DUUAvjBaH2WxbPx1+Lv03rS2CVKVo
qlqUFDRiB+nPyDVr34F8ZoqHXUwgRQ0Olmo6OfG7/7AoDywKGKBApVCuu1gdIZBRawlUr61dU/yY
YhE1DVTGIR5329JWL9BFteVfU5JLFHw06qopcbhaGr8VnkGPidD5IS7G/vPQVBjZaADVHRsLLSd7
EFFs1HZ0+0dsnrKz3yA5jCCLWXklljs6jq9Byl7/cNvAZiELlTTUtQHZcg2525PVc29x0ZG1sBzM
O1DzPtWH5rhqAqhmUVZHkHNW6hp4sGmo8epytOLcNEnfMrI3nNcKNWzzLjV+6f1DtxZ443KvGoDf
tudh9gU1T9uVBwR4U1e8NWCvrJzvDQVPUKF/N+bqozY0B2xtlFlOGFu64ptt5iXom6H74lLdtWUS
kFHTW7NCqQNR2SsDgQG5EllYmEUr4bBGMcaaP6gKkluOcmZTHhbzjM5hooFN4S2AJptRPh1ve8rW
MYeGDZgpftfJZXKKWh+yhcYpcn2o2ZhVed9Q4NL61I/BvssaVYK/6ZiWjuFVwIqR7Mhlz7HUu8Yp
8baw/DkgAIstB3qcAZ6CkKHiHl0joeyYFkqsGACGuasR0tir87hrEfyFV3V+kaTPRj2860hXhFoy
7roiBS9jap9ub+jWlXNuVbpBrcQ2yaTl8Z46swj5mH928+ZtjIWqzbB5k55bkm5SYyirquPYypGi
qTJEVUSZ70E+VOzo6Kv1IlQrkyJnOVCXJF0DVynHnybTPrTUqnxbqz7d3sFtHzn7cFJ4XKjR5p2G
D2cw69RPzceiTtLAiUF3A33bozA585nb33UjP2hTfmgspirVbN2ygGei96mhqodIennLdobLYpJy
sm9+uZEZdrXPkHcNezwBA+jS7OI86N/npzhQ4se2jvy5ZWmX+eKIxm4Ruc3uvTNAGU+oqgxbAdQ2
NEDBceZBKCW9I5MWvc6xhoWuLzBLoHX5fspAn2J6P/KJnPTSnQNhGe8GMql49rZc6Ny0dDha0IeP
WYuLr4o/JVqEiOr3Soimyoj07SpeTLlB17uvAowfaNfBPRpGrEgkNr+TAbryFSWlAxdz6SEx6bSJ
x7DSLHM4JUsRmsAf7G4fhasQhuCPGWVATTU0Ma+aCTPvbKdgE9nr7CWGJrALUWnybEAw0avMABxv
f/tSXO1h4n6tvxhIxiTXsFx7Bl30QABuYEE+gF07ve861aquDtdqxaMYRgMOmkJ+9HLrcp5b+thi
Vc0Ahqmy9p34TUCZqmetYj1blkxklGteaWpXwImybfOWTOsxtsALOixh62EUKrYCMavaTVcXKRZ1
bkrKy9tsKO1+PbfIEaDxTcp+X8wjf26IbYesgFLQ2IlEEadU65OccPambPGS9SiXo28m3zKHBl36
Fo/Z33o7VrcKBKKrjazy6tqGqGpdU7NHVMrejfpXC8D/255+dWh/G0C66iA7vwbGj5ZOoTAGz+Pu
cRQ/+Fz4faaau9zaLgsOh6hHV0yAFBmGhTHTq+F4tQdCSWKyh6VP8MBhoMuwm17hfFcRAksCGtUz
8GQGiFIGP5iCtGMFnq+9jkrmrh8E5osQhxT5xpbfAW9loGyK+tEVHh1zEbVurSGCYVw2SQIb850L
RNsGG2QKmEO7/Zk2d9CxbWTepr2SnEhHt4ozu+9mrInmBw34Fd9x5ztSN/uKii+3bW3tnwM+FWzi
2ouXcTmWUTYpmArJ3h27YMH0Yq/qyGw53bkF43I16OB6uZfDQjxXp2IYT1YNVQFzUjAfbJuhuq5b
wKJc1d/4SGvEQ5gpO22XDs+Ft+zZoBLv2Po0UNW1KPbLxJSvlDXVQN+laelgMXq7K5LWJ6XnJ+Yq
rWju/suX+WNKinUOmUhTNwvZzw3/zGJ0KBJwBd62sbkcqFtiCFzH7SdfEg7PYkwUW3hW1pHXl0hR
smAC6DTHv29b2rpkHWjYri0HIOzkB2UHJjOWVR2UXPI+qMng8+WbWzQY7TUCt39u5m+37W36NYaV
8ZUA1zFlTJLp9Wk8mZTstSG/J2I6QLvo3W0TWx7nauigGq4LykM50M3MSKduxpKQOft9feoEDQZw
pt62ct38R4RbcWtAzq0ILznCFXiOaXPNHEBmuyM6BMODOFiPfBXKAs83j6pnZMrvhOoRueUaruUi
WGKsHJFoXf1ZCczMmLmgm4uQ11YYnKxIdljGpX+Oq7R6tMxpfLm9zq0Pdm5v/T1n9mbwWM0uwfk1
siZK2vrOGZr/8sGAzsWqbDS+5JycJHEyFLgx9qJ+ouhQF+1721TALDeXYYMNhcLpgBWTmmtuIoq2
owgQGnse2i9lrfDr6wfp6g6AqQJWCFwT0oTLfUqIneUpHon7RiQhL8soJwZ9alv3Zx8LcJYOvPMH
q/zQgX3WHwqy+HkzvhtySxWftn+JZ4NBBDNvnikHDwGSLAzZwf/7nQj1MNvRyXegUkkBlM1/qhSh
tq5g4KptpBQOxrRk3HOTecViTJ69LzDk0hvJMYOUcpI/xLwM7UKZi20e7jNzxuU29xY44HVm4zvO
3T7NjeduKX7WFVHBf6/eificHtJmD09tYFPluJiBf4WbAhFY49+tBu1GGhnxvh6JLyCGkzlvJJuj
2ydt2yR81MYgIWK/5EExm0tTF/hu2vLBaz5BbdYf8g82uDvrKfYxWrTLC4XXbu2mp/0xKd1lVVKW
Y9E3zp7Mesi878ZkHUYl0a2Jb3JRi/q9l3+sSHmT0U4OKVJEyikgT9mh2DEwy0TiN1db1/rJXtWn
2vLJs2X9xlqexawU4hML2m/O3rRifwYgVNTLoY8/pJiFS1XGtgKyhz8RT3sPxWb5RpuKaqRDj882
cHDTFEVUkYfaQYVv+HnbPzYN4Ug7iF4oXsjppwXZ6CLR1khcLDvN6O66gh/GXkPLfdn/B1OAoaKG
rmNoXo7IVdUm4HMqcbdN9fMsnJOhxY8cqCNiwhVv2/odj67cA7wsvzEPSN0kv9fTgeXuyOEeJ+dN
D627VZ8DqCAgPlaZJvedwt7GProaeKOojth4TUncdnh9p90IVs0HI6BB8wVqiXb9zkZd7YAn+YsV
VID6fhFowStMbxy3C8vrLzvzS06qpZkWrLTU22BaReDF3dyroMQqK9J+eqSeeJthfWW8hAWaSGN5
1xSqibwNK5h8WKvL+L+VbfJyLQ1nuZ2wAWDajDzGeeJP7XQsklqRZl2PVwNpB+otXQft1TqMIQUP
r3Y8DF9hz7qQnrzMnyAdbgdE88k77eg+5Y/rpMA6zpYHlj/c8XY/Phif/m98uVtXKwpepmPiYHje
las6YDgZGw8/xqu+QLY7TNp7vfnYUihsziCNgWaT9bgskLuz3V1c6oqTco2QWvcCnGf420YOLWe2
mTlpmUex5/0OKNMPQ5S99EF8BD9K8p6fXJiH6uUK/mSYNa8D90t/UqEUr+vT+A2mibccLinNQn/h
8rv3Jq+RrNlQNa2m+6yNv/QlO7ignBYN2aU6Bx+C9rXmENESS35IveyoOL4bt8nFD5AOUWGXTT5N
IPFbe+g0KHZpc/R2A5i5rACshcme5wof3HL18yVLB0prYrttOSzmMSpMTeeXtPFjU6WcrlqYdBmb
ZW3PS1MlUdzhCkkT0ry5re4ddWGBL4cnxrs6YzmYMIXhdT6osIdgmBbIgDrD9DAkjX3qSbyooCYb
0fJiu6XzN2p93xQM0QTC3C9THT9OhnXIkwboCKAzbn/bjccobIGZEpUcpOlyBZYZBarIBkFFLyv6
TywvytCr6yHUaTYe3IZrH6hn1n4Wa8Xbbcvbq/xjeX0+nEXmrDSGbijxiQVGt2uH+4b7JEA2mjWq
NW7GEEQQ20U0MxwQsF2aaoxxMuM5TyJeDM79nOTkR21q40PllsO9Vg7uqcbo504jc/9sZNSIdLfs
3tlzpYVZT7Xo9sKv507W8+xgwA21OkyfyAM7We1gQqfByrnna7/0sA3Gg/eBN6GVB/XBjNaWz0oF
ON+BMEx8NhJfNTe8HVJQ+fRAuEfxI6TzNegV8qcxTaIup8uv1ID6nkaLeVe6ZnIw2wJsU33jHaa0
Tx5yxxlDtE7GFyupvf9QiEWnR3PXIUcQQ8sN2gS5F3TE6yQCPV3/sgxcD2cjNp/BoqnMiq8G0daN
P7MluVzOiIGHxRpVoIdjgDcki8zfLI+qPvo1lhGWUG/Bc9BDyQWlikuPGyyPeTzxYOl+pV0azRAM
W9GIuTPxlX8pnnF/Rn/NcSHZNC5tguQvcccmdoBQXp64SO6FluHNptrFdZOk3PFiadJhwjvc7QsN
m1hgNgtT+o6twjddQx+klUjfqRxQNycIVsDHjmFBHrXeB03ike3qNjC8IwdRiF8Hqo+2dedgnA39
NVy0wJZIZ8KskWinbQZWmay8n3Pu5yO+3qhooWwF3HMr0pXTdnVGCytfOezFno5P1P3ldeAkIfcL
NI8LhbWtIHtuTbpKymxiKUmwJr0XB5GTu2xkd4VX7sqafrod1jb94s/2yTpqFGVNOpdLEuXceCXM
jiyi7f5/JqRTZWfJ3NBBS6IMooY/7Cahr4LRYX/byvbhPVuJdJAECJnaqknBYGQf7NNybKHq59HI
KsDS2kPbagdldeYnr6rh0euBjdXvbXQPAZy11snEyxNsmKy0ZhPaHutAO8aRQ64Hbf4MRcFjV/rj
Y3pyg/w+D4xHt3hRNRQ3HRP0/GjYODroM6XNHZKuHzgHj2HT2CippnXE6jLIknQfQx3bmEBU3fdf
b2/15pE7synttAeGxmrE7PBeAxNhzZ4b74uTfr9t45rDft3VMyNSwOIewT0I5NveRY/5PXljoPwD
tzumkIe38cTu6POq6hX7uV8BrkZMn7xP/p7nSPoRUkgTHUe3uMCFAE435rcDtOVm7Wee5or23GZy
cb5ayYc4BCsYyr7Onr2tPjR88NbwmYCLE3SvPfiv4y5ctXX1r+1rBk6sblJklJtxAGkdmiXopVw9
2Lpqzlszx+lBNf1J08A1gbmK259UZUKKoU6vmXzJzSRKere9J5wAQKnNxFH00VRmpOCZ25pAOXJO
osmjPxqe74G6UMC7t2PNn91ypZHCEeXtqiBtEo2sR4RJwPSJrHvvLj0L7ToBBx9PHhuRHetUh0QX
AVrOXoiNdqsedab5lJtm71tmWYW3t3irRAQ00r+fUS4y25h/4f36GdexCC15wTCCFsbHNpzC3Hiw
RJDulCOlW+EA7AQrSAjVjStW83pmbmF3MeI7ikLfl3Dl80hf62/gp83eLzv7UD25la8qp2++8c/N
rpfo2UtEXwnaRVXDYyM8b/GKPlqfltq3NN/6lIYFtHIpGJ78Mco+z8flA/1GwlbhB1v39PlPkHKP
ooPg0VQ68Ogstw7gS6F7pO1zUOtpGbrWXO1uf94t1wY/H/4xIVxy3cWHWJ6dOdhpJ/7Q90+9UKX1
mwZcMLmiaIKO4G/3OtvT9YZrmQED4FsHn+SpWVTesuUs4JRwPLzp1nFv6b7K+hqlPfSxotmBHOOI
yqVxj5kqRTRbz7ic7bomQAErzeD1eDWvyrxIYlihFahBQJuYgggF6Fi/9hgKAoO/NNauWN7d/jyb
a0NTHSAY0IRfzaVWLh/accxSiG+MSzhgQPSra9RTJNqcRLdNbR50jEn+a0vyfjPXFh2zqKiBlOHw
cZWpK12/sgL3CbTPdwv1vVCFuNxyjnOTkreLes7NmUNgiQ3xx7gTh0aoxEWuvxtqdQY1dGB/gYSQ
WwQsAfN2n+JA5QPJQhyCOz6wd8wFbzYdf+Rz/mROy6d2XgLFdl6/MS8NS9upj+Ok8QHbmWaDthsQ
0IsYIcXhL1av7fTUua8S9iURRjgxqqhnXe/rpW1pXynLOqRx2NfOHe514T13zD4o1rf+GZcHYrUB
2AJ0chzvqpYyzjbmTyBmH5WZX320oBH5qAHvn+6tR1CId3NA4Teo1724jq868tvr+2N7/e9nQWUR
9VSkeppGNnnNqs+iqRSn/XpaA7iv89WtB/PMgkALsmENdtDVBiuwWx2khXHmx9BAaPX8QCF+xJr+
QbTioZkcxanfePfCOnwR1x+4a64KQ6UbT125Co+BzG0Opo8Yowi9d8ujBl7Do74zDrTyVVIb16Fm
tUmRq4FI0TbkFlfJY9qPFmzG3A6z5W02+r0QTLGxm1/OwtsawRq0vrJUlVsb1ohQmoIe/Uedn/T5
5bZbbq7CwmAB4HYuIDWS5+vAA1m0xp/PrZ+d+EX5iSwqHPO2c5wZkdLOwoWw7KhZSWT5044fy9cs
Wj9L/qKavL3OBvBN0Nz8Hf6RgkkvFgv4vb6a4OdijOfHGX3QO8ihzEGaDKDeS5dOcag3dw+XNWqR
tqlfAcZsd7SyBS/eKO2eRj2N6JAGrqVioLmeM1xBlTpGduDha2IgHS5iMHCVLmX6e/+WUPeLOepe
uesX5GA8F0e618CKf5fQwwD98fe3PWTzcJ1blwIzr53US/MKwXEVUw5K8O0fIYIRGs8mSr9d2L6v
QhJaPxRm1zREjpfnZiXPnEVasdnFolcuyDJcPtFn6wX13UP+U9UW3/qMqB5AI9tbxV/lAlYPMeJk
smBqyBIvIBUbgHTOwOS/qICMq6dfLQopAyqcFJ4qH7ehrrLUbHEJtI2d7oB8dXelIUo/sdMlwAhz
fRiWxXipSa8dFfu5uUjQraJgvM7tyw2LqrL6vtOwSL4ffq0if8zYdXrADiLwIgzQGzuD+2qdmK0A
hiQQcEqwpumaPNNsphDSbE2CBN2ePzXm8qVuVVzShrG1q39s/I4/55dP6dEkS+GhNMreWa/OU/qj
hypa7YGun/xE7gk40akIAchP/O4rBCmCJLQUE6ybQQ4161UDDxC7q/ug4kxwDzJdUWaDLm0REAn6
RJLHyhiDKp6Cavphg8GstUpF4rS1wZ4N6KABlg3gY6RzYnot2HQbLB6Yi12egibqr2UEEX48UO4B
omgaHgq8l3d71YNzgc9YmePhpE9gVWAK2arNNayTgoATYRVy43xGKy2nBeIoL+9p9l0rVbWVjU4W
1vDHgkwRIrSkyAZRg+NpEEUE/R3+I6n1OCQW054BINGiamrRLOyzPPBqRLUYABYQeUzW05Kl1qfb
h/H6LAJ+g0+FUUzgCJG2XO4oI9rQiqUrIy+bdzpJX0htvRXt4Px19nBpZ933s4NRNpqtY7Qij5zW
DdLuWzy/3l7I9YW74ohw+YF1Dj4v48BECZL8URvKSCvRx29KkI7w1v01aN5nbnuKNO/aS1ZjNi53
0OddP03MnFGagfotsssqWizxJWHJz79dz6WbSG/jaqB1N9YDHNFGPy3lxQ+90Hfu3EViZoUie9i6
DM59cg1rZ1/Hnjq7BulCGnmEv2YpwTCzrkfUY7uGjidNFKc2sxSluesPBowgqA6RI4Fi9gqrD9ok
nmRlnEYJg8kcwAc08xJjV1upYnXbliz8BVU/5yo3cnNKzNI2kB8nD9xyH4j+uR6+T3assHN9lrAi
tOGB87CRi8voxz4eeyAtmyxCjnZnsU+2ngcYjlLs27YVzIZAyw+TAbKjA6Nq08QasighSWDylzJ7
asoyvO19KiOrw5w5xFhS6E7ELIuMcmJ+VRcDKiXxHZ+Xv4+3aJOgLAOBC1A4yn39YuiNNuv7DIGw
D2hBY9/rbVXw+S2SLSU7QFPitK59XEiISlGuYa3Txg48wEq05b5YeBeyxBOv9jK0D4CEaM+raHQg
9J6U0KTyYi00cSBOTK9NDG4m9OiyAuqiJhdHvaPJ97Zk031VUxa5vagGvx27GeSdNQq8aN/aESCi
3Wez0+v7HlMuvpaPwAlYg/ULA7gz+kBA2f0aLLPogrjVm2BK9C4oKw0ctkWW7adSGX+3koKLLZAC
8NhhEm3QObbATLuXpbTFB1bVWOIyF09anNSHMRfxwUraeIdiJfQum3R/26k2IAs4IGefYfW6M6+a
eSM6w5lAJ3bKDuVTd9iNO3On3f299DwIpfFGAd7LAMXAFcFAmuRJP+UTTmI6v9nuBHnLgX2dqPFI
Y6ryrq1nyZqzO+tQA6b85RNZxcQreG5nWNZKqS6MXQNWGeshfYcZ8jB7hfiaCihAr28gHebWphig
+QiiUmODNXHaA/CSAf3h1IGw8zuh20CAdOVLWhavbFmGfdkKqLgP9q4Zae7HqVmHvKV3vIsBdGur
H93S43khKMirQBym5fmd47Rfs9IxfVuHmH3WdSwkde28aHU1he7Eq/tqGtNwGJdkx4GP8fVx0CPu
jn04pW0S6J7+mvZGGiS8GCHsJl4qO/02WBOaICl/y40MRIideC7z8lGM4qmm7pOGIYC/TjawOWAP
BXfcqgYqN2H7tOtNB4KJ0WzfdVXrF6Zqkn5z+88srFfOmScvI7ft1gLfjkGA4Rxfl1bFWbERgS/W
ICXTFUKh5hAri4baPZmV5heG/UyN/7QQD9BIihoFRmOkyGjYhMV1jZOisxmq4IVeBdxNrP/wQRDS
AP404a6WXDZI82RAQaQqIm2JH/isu34DQiTFnbXuiBTkoce5jgCALQgkstKONbpoM4TPNKocEjX8
R+t+Gia6G0orGGfV6NxWGn9hTbohIYZit7GFAs/KuMSPEH5GGWLV4hwf1KzYGxkMeggQYwOCHZOu
8v1lWoXZkbWmuUCqkvfzkejgoXm1CpXa1JZf43UFlSlwoKKGKYWV2UzasbDXVVVY1/yRZYviK235
tYcreKVJ0BEwJYcbREnLJbYhfJL1R92posIpomZeott3zbr9kjOAdwVNA7C0IxeTY7KeZawTJl6K
1DjpiDzeFwTwCFwv931Jd5qnuto2Ng72IO4E/CWwVXIew9xu7slamhr35t5Ngkr4qy5moO2XrzMG
Aw/0AEyqqvOzsZnINkHvD5Qain5yxplAVgB3AC7Uzp39EoJkc/yVlx9vb+VGH+bciCX1t0nV2COA
63jWJ6P5mNg1XiLCEbslXayvnadjwnsR3xjUn752iZv89VMLrmiB3wnnGtq+8occM7TwM4oPiTj1
XghQL8X5+9sL3NpFlKFQFVoh+ajbXgZzr3bdqTKwiy7L/ASjdEb3Mup/Xz+HGgPAiyic4nNdTbw4
Uz8sNEEOao64cS1Y9K3SU9TWrr8VIgT67qirQeEWWPvLpTh17Q0E5F5g/llVYsF+Yn7Thb7e0wGB
9myGbCDJ/7pnBaOmgZoMOsXXjeKS8MabUjwWBrTYDfuYZ3//tr8wsB6+s9vWtoRNCkT3SGCUoTM7
kGkyn1pPKLEHt13h+hhfLkVyhc4goqc8LyIU2RtIfllJ0Dbpp9tGrv3t0oiUPJidzR2rSooIbCqQ
uZ20r4voH6f17XHb0MZqXAwIIemGRMW1FivHU3HSapKhkQl6Js9pPqRxH962seFxFzakbzOzmtCq
xuRmZkOUqdFGyNuKqb+rmiFoiwXdLr1Ex2PGrMMIvXvFCje28qJ8JVVJpp66gk5TGVXmjLHleLxP
nPqXyE2qMHR9A1/Wr4xLF5zJYkOVukB5ibaYD+q8cIibL2XrvoJybHd7SzdtnVWXJP9oyNQ5CdQ8
o6Gkxh6KP4fYAK3PwOgdcXJVJqOyJoUMjP21c8aNPNJi/k1Lfxmk8scaSnS6isNu82OdrUtKmUYB
DN+YmWW0dIAi1c+k4j5YARRfatPpz6ysDnsWLMDyXTlNOuRRgsmiOObfK4D4FTbWPbnMLuANwCO6
OgpK1x1XXBdTxiE1GqEGH5YtymT8SXO/9Yk4sVyBK9rctT+2ZEI3NqSDFhPYAn4/aDFrwRO/8FSE
rxvA1YsledJJYpiOWWg5YkkZraDZo7MgLkvgxiyePFUOuuXmoGNuzVypcIachMzyKh8Dg7afZLP9
0FGq3ZmcV3fuiLHfYbDpCeLC5KR1nvL1e3v7PekwEo8VjaUJlF9tUGd2wj2KVtP//irAN/bWLj6Y
dq+6GTWPvblPgOg2tTY7jNSbT6kNQuPbZ/06T0UrAD4EQR/8AyrLS2/Vm9bGtsd51NIxfx4xeBn0
6Wzv68Rs/Myqv0Mbxg3HprV+3Ta8dezPDUtBJo3xfuF9n0dgE9555uznueWj9l/RWJGTbDnwuSUp
wACVRQYvz6rIm57T8hcFGXSierdsHchzG1JosZAcZKLleZSZbji7fVAC8NwsX63Zvm8gd3V77zZX
BJAHRS/RQUVLesMAvekVMUeIaQG44uJn6ep3ud7sb1vZulnNMyvSzYqUfjIyr80jTHONfjlzgH81
7bOTGR8qPXuZRHHgI3huGNTvFPFtK4aawHqAn2AlqJKRo6j8CjRrtDyKc1oFWWeYTx5J3LfbC9xy
wRWjj7c6ktWrPnDmmG5RO3MejSnZOW4VVvh3pXVoTf51lRlPzjNL0lameJ3lTYzg5rrsZP0Pade1
JDeObH9lY965l97cuLMPNMWybdRO0guj1VLTg95+/T3omVlVgYzCavZhJkLRaiUBJIBE5slzhPIu
aKKn64NZSbDSZy19oxiANwEhc7mTk9lSa+TJU+SYm2ibdmBuAsO0Kd3JRmu3iFbxcrpVrO5HX8S/
TJKHygZIF5BggRaRqsrM+DSliMEDrqAXygLV4PQDD7Y96XnB8comu7DCnFWWYSVyIsKKUBTHSa+8
TGrsBopgtbwJWsKpc6z44IU15oAyECTorQprg6bsxixwslB5vr5mayaQjUJHLgWkgWvpcsmsJq9n
i+YfLLEmrtYX6ZdEygzO82jFzdEriGo1RNChUcW+YLVwMNuswEkb9n3k6XE/7KTWMhylawovC7OZ
Y2/lSrmwx5yFRBerSqrSBHnZ/CREQmVTgQiU/fVbYAshjZemDxau6OtzueYcgBtgK6PORmf0ci4l
Kxyk3BzRACUou0ImFTSLrJ2qtqc0RoVDNIK36wZXDmELbxtQH1CNkEWzyxhXgDcoOqLkPiHINYeP
SWyglFJWnJ3NM8REG0WrGrOcRrmvJPXNLEj+HCmnRhgero9npTqCXs6zATG3ShwP8zTpOHSJ+r0i
exFt00U3eEMcuIoVeiTcdHW0U2LdbQXFvW58bSegZwhpOQBylv2sRJPjuCdi6hsGecwV6aZIM++6
iZU+CUAH8Y5HAgSbYRFQiRWpBKRfUl+97928PAB9o45u81X41KGd5ljfGKMdD5/lLY9uem1wtCUK
tzVMLyRC0knQzDRWUh/Yi7ewHx87K3+/Pri1PY78kQzoHdjUFrCRmTRB1+cTEtzmQ9YDQKFvOxEq
M9jm1w2tYL1BmvLTEgsfIcNkiLkyV0AYGW/gajkgrprt9GjsWyd1jcS2vl+3uDo0ZGpR26JPHlZt
IgiKtpvygCD3bDoC2QVlCNGjOyQTrttZ22YUtAQIK5qIFzGHos2q2AQydUGwLbY3EuB9bXR/3cja
KXVuhNnLchgMYi3ASCH0206wPK2HBnKV2sjkQ9925Pg8b0zMltbSpA4gipLixpTzmzHGU0qR5ngT
htn06frI1k0BsgQ5YgUq4syzVyRxlwQddpeRin4m3peB6Jjx30hifnRD/2mFzQW3QjYIvYL569A7
EYFMR/nlble4N0pEfxlgoqioySs5oIeEVYGgIxaGV0GonR6dPamIQvr1OVt4A5pbqIgKaOFx/S84
74BtEcJSFQsKPtgDM2hPSblV+ugQV9EGzZScQ2KxRIw5utPOMhOTmsxGpWqVj5SLT6rtlDV+GnFC
3cV2hRFMoIqIEOcQihGXRkxpmhVwYmV+2M3ijZ4RBU2RA1FdNSDZC1pSJo6PLwPfD4tgt9csDY+G
j3vtbFhiL3dDFSOK6qsI0dpIlJuAaLM7xFX2OKZg2m7D8BuZ++KQZoXpj0Ovb64v5Mqgwfop66BC
MBF9s/WxSGkryEAB/FWRxNhXmYhSZg564EqJGi9tDV57+6o9KLbiQAR0Fm1Fl5NcFGgplHu58AWS
OMF436ep25hfdd5uWPEYNPX8tENvtrOpJUWXZlMfQLAAFVQ3S0nrJCE0acnY8nqHV4eEVASYy0F9
jNfSpalmrEAhYQyFL2MZHaCD79O0hGiBMD2kAeGEqIsbGZcwsIb/NsYcw4mc5VC9Qto21olsg/6+
uwGRSM6xsjp7Z1aYVSIkGiLk8Aq/ClvTgQ6WbpNSG7cROon96w64eKvTASFPpCCsAVEwW3dR4qIq
tSErfLEXgdsudE8r6ocoL57QLNzYw1zd1GN2MqQ0/mXXl2i7BFSZKZcvULGX6zYVqdDNSVj6hoYL
U5os1VaNrvL7HH2m+ZiX7vWRLgvf6GqgrGMAC4DZeUEaWxOkbU2I5PhC1EN1ukVfTROBZDWY0WkG
joe0lHYigqyhkDdGG77mZhQD8FT/6k1OPwOQMYwdEaXMQoGDQCszCWgq31Ti74NUQXEtPmbV9EVV
iV8ZBudYXYJ8EJqirQi2cM4tqYVHqZ0KTSIEkE8wWsiO1kDbz/oEhlk3zzdxvmkhSMvtxF66MKxi
P4LInXIpsZj1muKUNVIQv0A/xRS+pBoa4LiQ5OV2hBX0AiDTA9KCBXHu0Ge1Vo4YG1BqvQs1Ozv9
mkO2EzQ+swN+6C2/UZhnkv787GQDhlEMJy0nvhSkSD1+SQtexWYpJkxX7GxUdG7PTJglETu1g4kA
ZXjn8+yWkl05hWN4Ye0KyFyA/Ep2J2KjDxo6njwuzGVwQc0jEUQpdcHozRyovTpI1iRi6bqyP+Qj
TLbBVk3F20FSHDSIe9f35aqnoPMASG7gHRb7QZLmkJCgI0C/QCy5QYpLejYnlRNlLp8fdFLPzNBr
5GxSQag1t1GHm29wsvmmSyG1HXux30OsWb6PtuNolz6XVGPVWdAMI4sU/7/oVUGNcUgHMOj6qEq5
Mk5xV/mGXBelZ6U8dhBSCLycB+tbXohI2ADNBzCRiRQDe7DWSBv35oALkSpCe1bXnlShHu3ZyvYy
aWZOKLp8/WNi0Z2CxUN7CtXWuZxYMTJIEKdT4RttCb1QCbKh4vRSEeUbYr1Naul7dSgPWpY8qKQ9
qPXACbxXD7jzD2DSRiamvkq7qPGFbYxO7OdudvLGVo7zNjiW7wnxTMBMfJPjtqsOhaclpdgXgdZh
Q7eqjEFONcEsJSmoA1t/TjapL/nFo/Zc73Gtub++T7CqqNvhPbukNEZCqo+1AQ6sGYXkax2qnfOY
Cfu8GnksNGtbErAttLfj2kCVgFnSqbDmsUTyy6/z23ZG7bY5mC3hsIWshN9wnDMrzLpBa20EFSie
Erq0H1CCj8dXM4awdIWkijzgkVa7CZSRS5SRrs/k6tJZiLdBD41etQV2ezSIVnWBCfFu9X1U7sB0
pw85KFokMNFlniA/gvzCqYdwU4XjxswSx1Afrn/C2hmLpBmCL5o4QB2B2TSxoE6gugSILDpB4c4O
wFMS669yACXvtnWuG1vdIWfWFpXYRCJWFgYIOZ5oBFBuJHBLxE56LMBn1Z7+A1ndtTOI5vTBfIfp
XbQDFrGYzzEdn+qTHHRn8lPiCo58m72gpx8Fe1u2YzcD5TznNFqxC0AZpWcHp/KyORBbJ41EbA0/
1w9DlQPT/lVrv87k9fqMrmwQ3FQqog4Jiwi40uXy4VRHw1iOuKMbO6cdnwN0dQUFb4PQx8RFsZ6i
us6sMBtEFVQtkmRcxI2nfA63Ekgg3PgJiGWXStLuG069fi3uuLDHOGU514D3txiVZtexHZX25BXP
ozvdJA/6d9GyS+JpDshXpy3YgU+8ZCfH/ELhPk2iDDKMGK4ErTLTqfGG28jQTUPfe+VQfy2yzWw4
4IeEcLjQufGGd8QuM70XM74Qva+asW/zHjOg0jZrbMvCgWxUD55ghJP5JnQSuG3TgHz2uj+tnUiY
epxIEo5EPA2ow51FJ3HZdUKSVsQ3am9yAsMVCjvf1y+tbSRbyQljr/WN3XWjq04Mpl2aPgdjEnuB
yWZYT1UAm2KT2lJ2CoxvIq/zeSUAQofBTxv052fjasB+D7Q7bPQhyDb2E78rkUaji01yZoGZuba1
EgXHNYQzgq+l8S7EX9XqOEe3mfpFr55C7ZtcP04RVw5i5QC/GBgTTmqRHopNCGdFqqF1lc7pbynL
okns5gcKBejFgZsm9mCiH1jmUUXwVo45fgRIlNZmXxLwD4e2YMRuD04koF9+/TC9GCNz/rRoqG7m
GYsX5Rm6PAVblpRtZ+p3RBZ4hWCeozBnT4THa6+MsGUaKMBJx3bgKZ9zLKgMGhgwgHw2Ykxak+2N
COTR3G6t9V1MM5jwR6DdF6oTSkKQYoFTQH63dcMtFMzcwDUfITc5ucorn3Zz1QuhP/Hxtl+SJ1i9
qOK4UhtfrGrXlL9OLYQY7lMltufk+/XTYi3O/9C6+NPWRzh3tpW7ICOjZlSFH5zST+Vm3JYetApk
W4SH885DzrjYzGxZWRAfTfXGRzPUazt9mzXTlszIAxB5l1oCx8+pby2OkJ+z+JE4OhuZbk5IzZKa
JiuhvW7eD3OHPCLxxO4kiA9IpDrqFD9en07eCJkUX07EMmlqzGYv4IYN3yGeaZvKaGf5bPftr6pL
0WvtbIB0a5wNUGyMsrZEGBObb0VwrJqQc3+tHkhoHv3I9qCzkzmQWqUPxKjEDCqFEUd2IxcgZZBm
4lk9CJc4y7US42E0P40xx1LRWB0E2nDih1Cul7WbqL5Tpl078t6Va3YAzVIwKpGSWjCDErJ2EEDy
VCKGzT/1PR7PLtSR8eyynHg3uaED0Hhj2mL5mf/YWzusIPHxQVVCOQmYW60sRQ0EUgaOQzlxknm2
Y5P3cF83gZsfTR9oomJLAVmqCz04sIkvx7knSbcF4OnXfZxngXG7TI1apZp1Auqw+y7U3UlK3esW
VpcICKy/xsBMU5NU4AsnGENXfy+Srx3Ctkqa7G58u25nzb8p0usvO8xtLwvW3GrUvzESIhrbpn+w
QoEXf/Pmi3G4up4sbehgRb6nksvaIX0Kw634XbcHV3NqXxmchod+4c0gs5mmsZuKLIVNMqqbqEfl
2lC3rZx6wszj1ecNj7nirRDCgb2GomWGFs0oArd+zKX5WYsGzxaKpbRsQ8hZFx0cQmr9TH0y8V4g
zWCP5YvcbNUEf7JM2xB2Xc6LCDkTyWZNxx6dpsDZFAD0F2h5/GoMiAmb93biVbI/YFfsdQU0A3QJ
AbJEJYrJzxpgEU8BZYKlJrorqsaGaLYzND0YU0JbavFy0ymTCTqCjNhWSG6T6FHpRbvMEluPgIPQ
v9cdp2K1+nI6/yj6lj27YuowT6VkwkeVb3nl5LodHyjBUQNtNO29azwIVYDh6Ndrf+DNAMUeSnLI
sC6YcUy1xnuxlnFzl0gWGZlTkN5R8HitC04ZZXV5f1piox9rNMtezpASI1J1SvBYUh5nddwNbbO5
ftSsBpFnY2Jjn7gHiYmuQ+sdZBadF7yrXrIRHBHIN0dxcjd84E0i1yKzdqjTIDYOsXb9JgpsOFS6
D9zSEyZnco3nGuUhngaAvLpPz6aTCX+EdtKTDoUpXxqSxyJTvogSOH7abBdZhq30P+a8cwuxsJNM
fqstywP85VOoYEJy0dFj4L1b6zQ2KPPkcr4NesnukwJkvwPnBlsNes8Xg7nC4m62FB0IVZ+k+feA
GF4GWUa9O86GDhnV+WY0cOPo4Ws2DW6YS5zrbS1IPLfOXG9QWi5i8JlglkLRaQ0sTPqWjKZLBFDg
lo133fN4Lk5/fraFk1QYFCD44XjFl2Da98GDGN+0EBS6bmYtG3m+aVlY6Yy6p5RXcDehkcGH1KFb
6D3/oJ/N7Da7MZMjET/LQYryyODHxVeIv9hhJ/yXc8tcfMkMZtOhxW2UjBXeFLJbTtY2yrR9V81b
QeKOejWEOPN45vYTB3RHoK2E1p+EW8vWnTKy4/vIRXV0o71P4MMmTv/l+lRzVvSDr/tsRYO2SJC9
hP+U0PYakVLqB4yzPqa6yTm1lvxheGKcuerHhj8zpanZkGojhqf6Uu0aMkpd4+waL2CvdzTDkTsc
XrVDc755bYeSI5ioz9bOdODxF9J1W9yOP+f540PPPqQMgjyce3xI3ndwm/4gRbJXypmDH7zq0VEP
ye76LK+vLPp8EUQDRcw+fhRSDqZCY460RhcpOFaNbxbv+lmNnZDR/ssG461aDxL5EXULv8Q1IEaQ
PupDzr5cNaGh5IvGIWS2Fzi8Oq2DMcNzR2zLzTAbeykdOJco9fHF2gB5gaZOSsTJ7vwo0JNIyxQK
AQXxwLbdUtqBdMNLbC556KkzntlhZqsnmhgRkAT60q3uK7I7b1SHuNVT29r1FjT/fnqnOYkX38YA
7SKhu/0bDnFmntnqqA3UQtTMpT9DqbyCHmHaCui6fLxuZXW9flphN/cMeOukQuYbjZ3pSSHqbipH
Xqy5vq3PjDCxZlZmIgl7sfQJQskvrStt5ltCS+f7/AekuNxZhKyMgnx87MpHcSO6NVdaZvUQO/sE
JjoRSGXkhYZraag3s/pkxYFd9DeNyOs5Xr1sz+wwIUkN+EAXlRiqlUSiHVXVE4LK2c4M664z88eo
hsbZxwr+z9v4v+GP4u4Pz2/+9X/481tRTjX0Klrmj/+6LX+Qh7b+8aM9vZb/R3/133/18hf/dYrf
6qIp3lv2b138Ev79P+27r+3rxR880sbtdN/9qKdPP5ouaz8M4Evp3/xPf/iPHx//yuNU/vj9t7ei
Iy3918K4IL/9+aPd999/AzvnmTPTf//PH9685vi97Wvcxou//+O1aX//TTCkfwJRALYzBQzPAPTR
dNzw448fqf9UUWw3aUkajRMoHv/2D1LUbfT7b7L4TyQmIRmI1hsgvj+A7A2wRfiRZP4TLSz4PR21
NCisG+Zvf438Yo1+rtk/SJffFTGYs/Db1N/ODzEKUQWORKSlePSZsdzvVSzq/UAS0Zv2dWJHd6pX
+NNgW6ktbgpXfOFdaIv3HtVwolpOgOhRtjH21CxwMKdTM0lev5k35l72sk1xQiycuKbb4eWHTBTO
GDO0+yfeSbbY/7ANWSyk9ZD+EoEJYo4yqYYcY20N0IPZxdsJRYbUTreZG7nT6KeObiu5O0VQ7QSA
1ZMGRwF1NBTV8C28jDB72uFDUKYClz/AiqCgYGlKrNo0hJJU9Cp/FuO3TuRcTYsXyYcBJMIAmoGK
8gLOMafNWMxtK3ui3x67G1pxVO+qz+12ukOXNM424g0HYat/Qouwo38SOAHUilthgIAEAjaLxiCw
zFxG35WuzmaO+MwrP/euiDWeRbvdar7kxW//QYGeDVo+hmuAEhm6dLTzgzntZjHOkiTtZK/xjLd5
M7qoX+G9HqO8ilo2ldjk89guEB/U6Ad9DjoNoQfPoh46VU+CLJdkb/yc3E2nFuXN3ovA9fHLtU3G
Eot4aIUColMjLDW64nTjZyoFrATvZ4fWn0fDxVHA8u2zVpjbcZaR8BhqWBG2vSvYnR/cdZv0DvzK
PscSezlRS2Dt0kHaiWZNTOKld6hm1UZAbtPloiLfBGooyjb4IjhUPgi37lcU7SEgxAU5rbnJmV22
aWdShq7SA0X2hvv0RnVAuHaIcOw0birbKMOjBh84Fid8WtvqBuhmIJcH2dGFfIcO1Zk+kk3ZU6aD
KWguWAS869O5utnPTdBPOHskiFplquEIE9a2g7Zq7pmCHfqCjcr+A5JWruWTPTkFzoBHSrmftn/n
XDXOP4DO+9kHjLWYi22NDxgcKCW9JiBiBO3rA6A/zVN0Wx4AI9spHt5HW7QgGj+q20nd8jck9ZrL
qwxedTbTNPQ6+4okRlOWQqfhj3g89Qeozcjc0bIR3Ifznpmhzn1mZmgT0Swo2wi4wV/ESsrxzG/3
/QQ6aUvgcUjTg+vamJjYvzK0ohLpmFAQ9eNt44d7NLftVFvw800ncnUhVgaHzlF4KhqYASVj4dxE
T3NzlonqRfXJjN6FcLB7A/9ZP6777CLDiln8uJcUkIGi/MUenlM9yGgYrVRPA9QZ+qyVXZwEZ77J
j4ZP39bhrfBd4T0AFskaxip7kNZKnAxjV6hetpuerQ02CHBcvWPao5dsm9uQm9JdC3fOx8nyeUTF
KBsCpPU8KkQHxhovQkGxsvMfgkehT0B1fytP1pcg5y7lysHzIdGJYBF4mIUMOui5i1HNW7CsKfl+
SlQ3lIbd31lFYJ1pnkBc6lsLIKlTKrPHKj5kCKmkreBkh/BEDqNDd/y0ndEIyTlQl4c4hXXpwCQg
aEXqmDlsCg0N4lMNQljB+G6FiisbpynggiqXG0GXAfnTLLgMQmMWTlTVhj7qevLHuhWf1NdiH8FX
QI1/X9oQtvRMaFfxctcrRhUR1qDsYKlLLuZ0LFRYhVHQ0iK082vwzyaJ6erGrxI2ocP4whLzDA3m
TNKyBpbiqtxoDXhBCerABadSvxIGwgy636BERnu0WEnaeRKFIaZmUDLxqtDOv9IUYbrTN3PoCDte
WL0QKPwYFkILvLgAd1sg1IO6KZpaS6k95U24JY+KW9zroFm1FR+1bXfYBJtuU+1GP9qHboWGisGu
OP4pra0iQLAK/QINTGxMMDoq4xiVIGnzuv20l/eCrbjKy2ib3yvFbr1om90P36KTyuFpWNkWgFED
BgzGf6Bj2fr+FJRznI+d6gn9aNcqkMfaJjQtTui2PFTQEXJmhbmPsCVSq0xgRS3vLEC0RLjO9TNl
1YIE+g5QBqOrRmeu1yyFXG3YgzB06MkDKmK+Vkic8t7KAlGc8r9NMIPIEqEiswwTgX4Ym8ox0TYh
6icyPF4fyoLMCe6oghNYRFcYUp0o6l2GCnDUPJzyGrPlK/Sy2cy7PNnqvuhIbuOAycDYTMNB3eQb
tEHz4J9rEwkVH3TD6aDeXBAzAMMytbIK46kMcYuyAA6TB+mlE3UZnWB8eFwiVUHZDlk+WWSyyqio
JtWbkAX/1Mv2eKy/k9v+UKPs5UtOexOimfcREGk33fBeEWsOj8QoZXoH6/OCxyBJ9C4Q6c2qJsiH
zm1ma2GwVfKGE4Mpq4ZMJF0wRORpWHh0M2jQyI0wkdkMhnJcee0plwzRhkpS+FyiBm14aVOIaPdR
82wLubnZ64RJHrZtGoMhIpKa2a8aIVS9OZdDyZUHcVa2CZB1ox3EJihqxiBRTlklZCDoqDW9ccB/
aLjxIIx7y8yUuyJPItQwa2kgdhvU2ikd1AkvpzIfOrsbwlR01SiAUMUcgfwcGJ5QPmRmOTmyJXS2
BdJah+PZy7QRGlRRoqZ6FfRwZzwb0lvaLMxEw0ErQTkm2fRb9ZHiinUoD3HBPWsrcG6NbuizkDsO
JSFtpkzzjDnZJqbhlFPpdirv4GbLuHS74sSh/KDYtItcWBOHtVpklYbUlLLRtrEnGTYA/vf6pvQb
3l2/KMay1pgrOExVTRgIrNGOm36XIA1VbkEU7pY+70paOwrOB8bcSJbR6WEalJon1TttQIrb5HXZ
8SzQn5+tUNMATCs0sGBCQiIGXbZFah6Cbfm+u1wexudMIZ2NosWEVZ6+/8jo7MkOeAK33XYbwacT
qLq9J3l/oz0Ki4XzDSUreAU8kfX3qYRUDIEYw4e/g1c43ipbyxs2yaf8i/ltOvAO7wWKgTXIuHwU
ipB9MGCQvo+iL+khccEAhvQouCRkpCh5b/iVBbwYIHPtSgrRZzAp6p4I7pdaMZ9a0NP8+tV+YYO5
d+e0rUqlg412Vp0uu7Ws9+vH0srFTmMfMA98yJiyvYJQYq+bxkDXd9SN3ymuYiKf0a+0F0ZgKq6b
WnlKfsRZf9lSGAB20dXo+G5LHd44eECZZG7oZd+QSKoeQ3SyAid/4uJM6CIw9y0iSnQgaKKODDZL
7qRDKQJgiYrabDLb3GdvlQ/8xKa6QcT7ZHlv4WP8GB6z19FTjyqtBR6MY/LUnqatybsBVuYaVF3o
9cItAOou9lZMKiEOslH44/iqd6rTRnbg6u4ImE0CQS3JQ2vNgZfrWt4EaOJDWQuCC3hzLjDpctoV
Yz8nmgcUeWYbmeUByf+c1SUnml6O7tIOczh3yGaVekHtCG24K4Ji3OWVBfZ/YioeqG7nZ447LQ83
ahBfraLesxS8EpCXENMp1TxK9vDZjJziJveS2/yUNY55VG/NW/2ztZ921QP1Ld7jQVlGctQ8UMgg
LaGc1cz2V6EHavQdxntAt9SxQ1pWsPX9+EgR//o+2YmOFkPlj7iFE23KrWpXu3mf3umbEXmo+LuG
5362le3kfuDWSpZOf/lpzKlR9LoyKhU+bUhyv5SewWjqgkXK0SdtK9Q/rq8DzxhdprN7zIAoaoct
ibhGsKx9M8YzdBiqxmmhXAwcYEDuUHFROHtpefZejJDt5RCBV9OFKte8SKu9eao8UvDg0av7hspU
oy0d9AnsS6TF6a6D5VrzAjCQD+VRANdS2L1cnzyeEbqpzicPOialFMEIuh02gK76mRE4QclDqKzc
jZivs8EwztoPZT8OBuxAlM1X3HRvJE4KngTLb/26sq2d7l0f2OoCnRlkXHBs0kqtCBYoJc8t9Mxl
pLf/OwuM3/W9GctTBwt68R73va+MvAueszgs5BMwGDNWa0yaVT1qU2Ib9fNUP1wfBc8GU0FCv3M2
WgQ2hsR6SdrqJW67eyMK/s7h/HM5PrJOZ34G7SIpDzSYiTpfBcNJuMXusTmbcvVEPDOiMM4c1VM4
jjAyh5Arm+KTWc/eXFuHLI0+KUI72sosc8q2q5fAmU0miu4r7N2yxqsK1I5PvSjcF1Zz0xnBvpeQ
zAkbH30HFUhMG47d1dvuzC5d17MJVWqlzEGLinVTp00OXDlIQbxasOws+y8Poo/k2ZmpGXragjrD
0ZW0dCyl2TUkwHsk4uzYVU9EpAQSINA5LwhbelTfG3SDaN44j7ZWtY4JiMGocXGQq17y0w67q8ZA
73Kok9E3CTkayBYfs9Lu7puv2SZyLac46sEt5AK34ynZ88qZK6cSrXWDGBshA9rDmd1WmaKQgIxC
86YMMqd19pZo3DLNyn14YYOJg5JsaEHMBhutC2wUKrWj4LRIg7+02/hYHNtX0O3cg2Q0LvfcBzJv
fMwONPsxq4cUtrvaFtF13/lJ6oi919tN5kjvFHDZtZBb4WS1eGaZTVgXfaFL1GzRj46BqyWoeCQx
PBPMfpOIXKlziZdsWZA7VA7vIVHHGcXKBgC0BPBHBSWSZQv2oNWFms94Kox6aCuNbpuFZDcxJ5O6
ZoUqWqBhATTcyDxfHhyGSgypyWbdy8NyJxJpIyvRwSxDzoG/UkWzUDunJXQTCuuL7q4iJOJkIITx
tFt5PzhkRwGXkMiydVz6wpNuz17uor3Mu36ffVR5Lh9cl3YZXxDKUm5EGXZpjqa40Z1wr0BJPnJr
lGIr1PDUB8sbndA3/MDOtsMRNOCO6SVH65g40VfTyY6ZI/KzA4tMFaqmJjK7UOykCvdsa27egzF5
qEzdmy1b2QCp4VYDMq6im3kTF7K18FbGGHMGiHIbNqTXoF+H2uWUHeeYk2FdlolUEeeXIaLmLEPW
nn1Lxs1YF1WRmB7USuqHRA+E3NNncYyeg6hGOnUwsrLw9VhIjmMUmg+iGZhYkVyqWwdabJ15U2hC
yuPZXhZyAFHRKLE8uLiAs2OrV9oEtGSh0JeHM7rDswCAKHTHo411E++CNxPtwsfgZTho7nWvW2wq
atYCdRSgYcg2s1kM1SJQ8utwAAlk8oZCdCMLWcii4jj3ctZhBxS24G0DvzzKIUzMaSplGQ9TiJzd
KfBJaUvgUkmdCCQN90JtS1CxkhGIcMKqtcEhaY9nLoaG1lomdm/ECIeViQeWFAaHRiWntNfsQuLp
6a2aMSG4gycP6IzYsSnKlCJn32EO0Ysw7hvxRh05QdMSwgCuB4hTo7IioVy7wLih3lOPYoVaWOPJ
UJzs0B4fuYYT3UhIgdBOclCecWZviWCkNpGExGoB/7kgOFT7WiZ5idJVcpT3fW8P76ButqXP9B0E
QrxviogkTO9UxxTa9SrwPuR+2PLKrMvUNf0KdC2DUA2lalR3L4/9KOhQOyczBW/MSD6le303AkQR
HWqfV+VZHD6MKeYEnkYhlDJIoniddIpQWAgLnojMIuj+sICUCyjioBnHtjqigFUg9yEC+Gog79G/
JNmLMfpd1LujWDgdJfwcFc5zb1kZZIwyZ+o0IVVZdTBavxkPkDvLX9V3JBG7G/B+ebUXtp4RgdnN
qXaaw+/HXiYvGfPMAjZKN/VjCfOVVx6VDYXgAX+70wEWkxzlWd5GvOQ9/RcvblLGIrOOYlknOK5h
0Tx1zymA6KgZxQ5ySOgMRiDHx4QuIlcYRGUSutbooAUTPnO6xQ20T/VMVr1emIMNFKrkO/Txg/NZ
AxAv6Qo02LVSu7l+dK95K7gw0XAiA92osRtDJwIUaIkGX2qFm6qG+iBJGx4BFs8IM5VSMSSpNOiq
pxS3c/BoRt+uD2L1YDsfBT1cz95oHWSbwhbo3o/aQ7+bCif+gBSeao/CzqZtAhjjN17JY+XIRmz3
c+6Y7FED9p4cGmqqN0YixFxBdlsa0X0RApbOGR9NzbO+eG6JuYMEUks6WvZQOY4lp+8HWy2gRh0+
R0MP5tYvwdg4QYj+p54TLS8TV9QnNYCUVWhdgZCSmVgzHjNgKzCx5efq1diQ28iVdzloWcFElbrp
A+/w5Bpk5jQJoXGXJjBI41ctPSrufEgFW6jRyCy7Q+lm/sgJ5hYvYmaMzOSixwZ3b069EzFx/jJ1
XzKyj9uvEN2ugbfnLOXqXqBwH/SzQNiWnVFBL0jQAvEPzLLua5vG71+MGzS8UCAxLQQidWt8v25z
1SSavsBmgdgMbRqXuwN0okXUAnHrgRbuoRFpI7NWvF+3Qddl4aEoAwDjptK3PTOJQ4iQJkSly4OQ
tAPB5w0ew/Zo9KBH4kUx9Ka5ZorJbSbtAI3WPKCQyDp3sPu2tBPCAiLsgEoun5Rs8XRB7ILWCw0N
MaKF/hZmDwxyFQUoNuLqkeN0V0mycEhAkGjampWVbp2EkDNDK4xENuDiy3wc4updMafGizaHcete
n+eVSwLuSuF2IjCvi0BGzQOxNoKIpsWVzM6S3tdF4cug6be9LKbgiw55rBgr9yAs0kIyvAdlLCZp
E42Ah8kW3hT9pgcrBqTAJeSuKZ639aOvyanj7JCVUxVvGIB0gCeU8LZi7E3BmGs6LewMLYKZYK7d
Vu8OfdxzeX7XFhZtSQjqQb8NyBETU6RENgIlxLNl2gc+ZVRqNt2RKq/zkd5rg8KTjNK84Z5VWJ2l
soxGA5UGA8+TyImF1CnVxzniEb6sbELdQrCtgmcb+UK25l9meR0Mamx45K2OMjsQn+d0l2a8SvLq
YKikNGCtKKOyr0x1nLLOUpBCNFSQIasPSn7Qmqfrfr5yKKMxBkJeeHCBsJttfIrEfMp1cUY61MrR
D5DPkI0PnxKlOgBQ4Ss6aJjNTOaBTFcCCaAl0H9k4lbHQ5bt9aqEaB7MZjA85cF40J/UvbGhgOuJ
bLTT8EaxLsO25L0wV14nNJSnLgjldhSnGUcsgoTM1oy3X3CixDPozD30Nm09ak+/3JuLai2YujE2
GU/aJV0wwcVU1CVsyX557J4p/i3IQMZm5+ijQx7dsk3AepqNsQ8d0c6ejF36cn1pl9eRjhW16Ase
/wExeXkdCWXU9UGfIdEnx19DObecEKKF/nUjH75+eUvACqCMBnoCkG5icxJJCESCIObIAb3L7+Aj
rvYamuOEN2TDNiZq/s1xcqtN70yKM3/STtVRdBPPANulE367/inL7XLxJSzuAlT6aRFq+JJRgeTl
9Gq1T0XJe+HyjDCTWkt9O4s9jMT5e9cf0wa68jpn4VbSS5cjoTfzWZgdzG2D1ksYkX3pTX/Xn4WX
2LNums3wObyz3vuv8gE9epvr07fqLj8X8iPjeWY0UUKz7iOiewTiHJb+GGY8zPfy2LwcFv2CMwva
rBRar2JY5tPkJI/BO3E7gL1vUqf12ucB/wNxQvPCu+hW3rSXdumantklxpgNU0EdYxP4YJc1dbvx
2+28r5+bx/5Uj3hk8vIxK+94ahSYCYr2ptm6S6N5NNdVLQJxJN3+P3Nf1h4rjmz7i+jLDHoFEnKw
nZ7L9gvf9h7QwIxAiF9/FlXdt+103p2nq1/uS734qx0pJEWEIlasNYG3cjNUf/L2q58F2hQdj3Af
rNjq8MYlIxiDLp3Ti/ZPsje343VbLNjOHPNdfQKx7HZCUsGT/rCmwPzeTeQGMqZDhHmeze+P0vlL
8u+1nyTCEMGQpS6x9iF/sKrHtcPG5l9/wwYeSqusDeadT2OwwzoSNibW55uvxL7lY5j0l8rPZw/s
Bxvr3z8cnA6aEqLRsIHa2sZUd7SgQLscZozL/34x54/oB0snp8XKkcZbHSxN3+1fbCvuMHNxFZSJ
mUIAYZvHdtZccDLrv/jFb3+weHI+ChciAf6wfj+xgKPl4M48rpvboHofQMBzYXmXPuTJgdCVPYHp
6M/lOSkeudAhf6NHPxmTAJewiJtEJPVPKFZdsPs1p8Yl/PciT0NCGYBbWniwu9bpC7S7tmDqjqz9
tFk2fEPvLkEpzjyrPxs8CQ+L33omX79qedV9WwkkLDyawPgEIudMol536aZ9Td8+2zuJFEZvmXrI
4dpA3BU36pcIDqz63jSPbZNv8v7SG+XCPp7GCIIBfcX9dR9JNBzWycMgLdE+PxAs0j/WiLtoc7HL
3mxdx5fTStZUCmQEK9r+802EOpsDHQJgKt0s3CPkJuAePraRg+JIHV9CU569GsibUBo0wbV2mjg5
Zt1XnoCxuceVx3etJtBjv5q9A72ei6nw19cRtvCDtZMtxLxVZdomrNVXFdCaYBZKwu/r66iOLwWl
cyEek/Dwllhb8IVcQDi9ayp79jd8cOxrw+A6VcVwKd6e8/4frZyEeUiZgpuw1gAMkyruiyt/9KJB
P//+ap9dCgYYIQ5rgYj49PU6uabEb0D/NRDlzh2LLFfWw98wgSx+HTdy3S/IOCqsQIfIJTc9FS+V
z3ZGUXz7vYmzUdr/YOMkwrSTcKmWsKFwyhI8xqHsMaKoUyVo3e4IEqN6ThgcSBM5Ydxa28t9lHN3
+uNPOAk9hh5UXTP8BIu/deFL7V/7oxWVxYV4czbE+SgCoNgA4qUvVYDK8NqOLj6S2rf8zgJlFo2X
rZ+4x0BHaGXEdH+pyPl1PgfrgvobGlGYAkIudhJ2OjdfoIdM1q8bZuiJlT8mFrGbtTG2duRYZh3M
54bFwxLPNDNYZEUNaPAPxU5deUVqVsAfxdO3Ge2X41jFxj7c0sPfYT34/DtPRRsdwwwxu4KmvUzB
PsBi6IQ193VKUxEPL+aDeiGZv+VLZuwuldbPtHo/fSLvJGCVrWWKCeI1m7l1YlfqiLkynuYiIu0c
Nf1x0F7isDKqy8c+2DbNpfGQ8zfg33vknbi/yoNQL44LQko6PIeZ3vjV3v1J4eCn2NojokAlLXDS
PUvym7/lqT7YPokquqIEtNSwnVf0zmP+pp3zH7Twtxdu+VmP+MHOiUekfUB7swzgd3eqjKwE3zT8
5cfddZisubgLFjk/aR4u1SAumV3//iF9xXh+bxTjurcSg/pAxYvuyPmlnGC9RKeh+cMl805cGKKN
J6cOi1vn2N24u2sfpwTwBFDL5AmE1Tf1s52yOu6vC5Bo/P7LXlrhie9yBtflJcDrm9F99Oc81jYe
VPQS2+65JOvjCk9SZU+KpcoXfEd0h5bI9Mq95Hw3zsEeuMxDqyCN7NYX4ts5r4wyP+oqK4oHT6nP
e8em3G2HoAdiWps/eznehmK6YhAo86tLXb1z6c5HUyc30LBVWwRSAu1hN5A+GEBLCZLRsiQ/yjE8
oiG2+f2mnfU5Hw2eXDuCpkIF5NA6Ihhma4eZJlNkP3h7mRUpudDGOLd5EHUHFuMv4sYTY4uYW0uv
FWHT0S0wELYY7ltovMbI7Pwq6S0tl6i1eXFrKWpfEmP8OncO9/rR/MnVt5xeDpbJAzCw2Bm70RvM
nWdDPN4Hh/V+1FuqEp2uLOsiabsIAWZDEvb++y9+bodXnjFUJO2AoOL6+TBJNmBstFaA1s5/+IWO
IOuwUTWJbF7HZZf+3ti5OwlqxQD9r5Vd4rTw0bazWsiM4njY6YhPz14N7Q6wM/+nVpBJgK1+lURc
4W4n29r7g1qmvocVtFRTiUsYL0HYbSbTuZCjfV1PgKkqoKFwgEAXedqXqe0BbE75FGys+abgGL8h
9y3ItX+/nDMlP1ixQPWGRjYY1055v2rPa2uPoA6v9iiGt4/tY7XJd/O94R3ab6B6h9BGzFKgW3f/
peGTAyo5xogN1gbIkcy4dGN/Px1BbB1jXms/XAkM8BTfWXqpPPU1ff+83PWjfwhNoGLn4dI3qP8L
MFT6ZjTRS/IJ5z8pur9ocgE++IWFC6+4xnBNbFyfoIN5FbyAe9dJOvC5TXFhJwYaRK9NKo4Xc6qv
LgeLw1FZR4Ud78t1sxrfLImPs+lDOGFf7opDXYMIV+46sMpAC35I2c5/sRPTQOHxEkbwTGvlk/XT
mgfggH3V1xo34y2HxJKVMWMz7erU2OgfbNgW/TXd9phDvLjsNU58TgRgGPOVAPyiD4Bh2M97Ggwg
q26dJQDrGbieNgsqH3laAaZUbv4X9dWz1/KDtfXXfDhBBIAJw2ewpmLMmTuJC+WqPq4282GKJ5RD
nrp0vmYPNPv9ffkalz8v8tTvjNPkVBpmfVImjD3ooYusHmmzePzvDJ3cy0ZbuaEWE+sDJejo9Nlo
QL1TGvugMS/4gEuf8uQyTnReckfPwYbOD434WYLBgOu7/24563f9sF0VmPma0IIN27rL7UNjs0jS
HRkvmDnTjvq8PycZYVnU2mIBLj3dmXt/jzu+QacNmQbDM+9G4FSGQEHOG/IryEAC+LJyua4O7lJm
ijb6hetwkjWWkAkIvAEePQ97CiKMYua3PFS62voeh5cfG7ZEXHXddCUXLq6CQZop8Zh7N4Szn8km
B0gFIJCdr8FSXhmhn4QgdLrx/KmLCxc67SJwZxaVRPGbzp3U/WhY3r7vhvBq8EN7Z+ReeNXqIN+O
jIBLk4TDFa8WJ5mnHKR6nZre8WbRe2OpnIyYMn/PS889EFnlO68rWBbKwDmqRfZ72RY/oQEOYGkw
gzwxYMUmFN6QyJY8MjjaeF6MPoG+e330BkK2mo3Ai0ifx0yVdNuWcsjaAET20Atzlh9VVeo9Uwjr
EKmi/p0zKBGCi3lQr91Q9beKtS1JzFoh8DGLsutAOEGVoJs6tin1SbPjsyKPRtCVz6Ms2/vC0vqp
JBRt8sa0991Ig8NSa95E4cxcDGzkhaOzwprYjT3V3dEsPOsGkjOrHq7jx6C8Ja9OX4Q/lzx3MHuh
fDCpBVM14EUxuteW1YV3hM8EHRuTi/kmaIz6uXIhXx65rdCPvk1RPxjk/OS4re8lnWUOWU90bsZc
j71MgqUfr4KiWLG3de5mJi3rN5LP5hwxn1ePBdq311Znhkk3UJmE1QKaw9CS73mlhoRD/nnnzGX+
XvdzeMB3mTPLwcCNmMPBj53WRYswrIY6HirlP2AQUdkZHTTZDXqwnnxFSRlBQouam6la9DdPz917
OTG8z8bW6A52Ocxxi5U2UW1LWcYj46B0tr3cv69BpQJR5pkXj4NTVGPEKkH3Vuk7T9RaljuGom0i
oU5vRVVX5VeF6IoUSUXZQsewFk7K8QJtE78INUD8ZrMhQxeUUF/oFQQzTa/YLwVWFy7Yh5FL0MSX
AUsteLmYVarZOK09RXkFriu7mY0EVCxGQszJ3jQCST3ltR2HYMk9GI1E87ANpntjnMaNB/n6Xdia
OiK2a1xRNhcZh5bte7ew/qroaZuGueRbN5Aq5mpsryC3gNw8oCQaAeve94FkG6en5htMRmoIXgFg
OzYAzcV6MXNoWRVs16OfCflhFe7E+kNsp2l2o1n2qW0bwDzbHBDrrpFbm3IvqzrVbwErMtDxM7rU
wnskMXQe7CaPNg+jhLSHoUYIgHVFuOdcFomoAHkCmlw9WEDr2DHUJNo+8o1lyey8zncCBMH7ns51
EgoJXEE+uwCjtG1cCwViHdnnTtSHs0fScqwFiOp1cUe9HBX7gFPVxx3XPvAdTmf80mZYxfU4gBWA
95CbAhXenaMrDLYHS1ksUV8uy3XRUJE5II15BUkYaIoC+uKscnwixOKVCoMceo5TkGAyG80AGkSG
3DRq2DuMYQtJDM7CbaBo8ywdiY6IO+jYYuEQsxyT2xrgk5R3xE65nMa7KbQgBy5nrXcOWXRCxqbe
037mW11AvUO7Bw0UyZsZCp3K0Y5kZ1TbZsqtFH+eDsuk5yqTHdV3dpcbB9PUUySKisUarvR2KglH
JG38XduGw00xViFalL1MuTCbPtJ0GQ5eP+K+g654V+gcFGUTE85D1Zf0lyxYcZga1UQub5b7qm8h
xd7RJg3nhdxIMA3Fhu0V90IbZIoDsTTbKTBo5reySqdgGV/6yeE3YbCEh6on+f1IXT+2Cm/OfMVk
ZA+Nvg3zOoy9onaeh7wdnxytwNsAFst33aIeELOWikNu1vyOBrkPhrZ6fPEMu4kBea4Te8B2EkXr
dNJEv7nO0EeMm2qTN2w+LCh6bSxRLjTyWh9yfa40Y4VMFhI6uiSp6zUjUldCzfsBZMXL/RKUAlSI
sy0OQy+CHddT+OqbkwYhOggK3kuI1mHxTX+n4VpeelIXf1TaXRIp6XQ9sWWSm1CBEiqaO6xmT7hp
z1ehqr1nUCBadbQYjjz61minAKvwH2A8Co8VDnERKyHU+xhYGgpyFR/iBVJldVIAutonABFyK6Fj
xw1oyDf1G+bnyH5acm9bFczd+NyjUwSmowDFtmEwI8cUalv69rIfW18aEVEFGePRtOZ49pWblZWr
N8jfyVHKyo3mxVQYfmmG21L10jpyKGlgJlVTY9qwoJn+MIyBPJDRszOzdJ5ABo5Y1+IZX9CxjVXO
utuJEONJ4cZGCwir7haE+2wYahSk5cC2RRF0m3lu81+IjeENFwW0HEru3ecOzTMxIqAU9Vw8wUkv
iRsMgAMv9pQaHVgnlmniCCnTuLWcqc6UxBTyiFQ0pm6BrCYP2g3Fsz9pOYXOrGWPu7C2mlsQc+T3
NXf7qKqW710NRljPk14Mr84QLbV6o0EpU1tQO637hdzOZOl3YRE4m4lReR22xn2ojDzmZASdSm+D
eYoKUmKY1qvz54p5RRCV/uRf5cCwgCN7cU3MDM0+oE8hocGuE8RCRsDCQ5BP3Ry7XQepDDTzsVVG
bSoLw9sMBFhe7iJJDKae3oWjD4ZaCFvwqHWNicahUfrvhltPPG6DPo9rx5ueLO3AUYFaWISQrLMn
GVPDk494pLXXym1LH3536pJcoWAYgX/YzeDp5iiwoMltUe4ngUXlre9IxAKwlG9M0zChh7PM3+sK
gbCZa+lsbOAaHl1Dl3WkGmEGkdTmVCbayWedLv7YPPjL2ABUodTwC1e7f6o8abxgLGB6y3O/q6Me
nGHpYo1wp6UIEpSuSBR0FZ22ZqVynYRzbm0XWSMXgQTAVDk8wgG37grMu4G/D5wuXtdDC6s7eHmO
2SwuXZ3IIixoUnkQyYwKp+Yk6swmNG7mupu3Ne2aMLKlOaYq74atsBz3F0Woo7EYaLMrworfiZpi
PknI+U0gqMVBPepM9/O04X0/R2bR+okMpvcp4O0ec5+YC6M2IjPnmMHlzOy3kFfqoP5QsHfH1X5a
tKLZ1QsAPqzE1Y8tgRzXpY14QSLJq3hcgkpETBVsjoTyygd013hqqrocN5CsQfewMvizh7m/uAhD
9trWBDiFStdRgDdXjkSy0LHXkC5qmlCno9eOcYWZtW1gdwLoaGE8yKYmqRrXICN2ua5Bnvar9vyt
ZSNFMQL7FQylj5pkZeEquFokzVY8GrZ/naO4ZKU+C9w2ds0uT5Gq/9mGyPs/SG6C9kRZ7U2lsL9R
XqjyZlxYd/Sc0YVYUm892PByGWJRmU6+1gktFt+NpCg1dO2GeQMsrptNzAbeYQ56uWlbVaaslBNS
OaAWNzQskfzYwbBTk4uGPty4F4mp9kECNznjBgQacgdWuuqpCiEhGlue8HxUMgk+onJIRj1nePC4
kG9yZl68dG1TZNiEcIu82jqicCePqp7mW+3LcYxE1foZMmDoEc3FtK/yzv5O2zyEnodW9i9BmlrG
JaXDr98/CS89O0+qkoudozDp4Sld23M0FQUGLsoYaf3fsOJi5gblSPABng4is3ASVTfASq7dZNY/
vClPnPZv1AhB/gUT6HYAn3Dy6vR6zXvS4rEu8zdH3lm8Q4Ly/vuFnCmbg9vEC1dyIzQFvhiRtvQW
ErQEwtlT0t5a22Ij4hW9+vfoiUHO+sHaaTWnQrY6Tz0jwCBygGRTsQcdeiqydRKsfV4nKMrY2f0v
gGtnKiwgEgWBPvr3QCaffsvZF3YZDviWdrakVtreyh/V3tiYP8ZEJ9Obn/oHfbgI3DlzGD9ZPXmt
h7K3u0XCKt2tKgGrCETUZCwb0mnT3s9Z9wC14wu1pHM7+tHoKes8oiHHw7EjqFDOSf9jvJZbvMSz
+RtYrpNLF+Hcd0VtDuCZdVoek9ufKzBN0PeC57gIxEL4UHdTEOfhgOfRfzySj7mUj4ZO7jV38mYk
CqsaNjl0z6LhublZ+bQFWOqcNl7uJuAO3S0Syn+iof4joZn/p3zMJ8mZ38rR/P8oNLNOMvyff8m5
fBGa2X+rvrHvcFp/qdb8KU2z/h//kprx/kGAd3cs4PxtDD7i8P9LaSb8B/qLQNGA2AvTDJiH+r9K
M5CTwUAxAMHOShOONAT/17+UZvx/QILGQZ0XhGCYH4Fz+NdPu/2rIvyX/M95pRmY+Fw3BlMeQus6
GQlwPoYBPh/M0h+73BsgfoDXZtr3Popilzq4X87+iYmTYnFbFuDrCnW+4W25X6pwr6v7eTpO1pB8
+Oz/XNtHqYwvbgSGMOoC1C+g9/4XtjRlBpVRCaxlqqGVgexJchKHeXWh6X7JzIm3ch2VO4O1YD3F
7YRG3gylOeFewmuvHuFTQR/aq+h7o/llIu8AcfXnjZkHDtxCYdLUONS7/scqFVMf/MhO2xvA/LJL
DYQvcmagZ1ynCIiFFtifwwSf7flQ14YuG6HplKrnYIzwFANeOcczLbYy93aFSkzPyDlXKo0iaTYY
Bv397tlnzkkIpVmglFYaQezf519g2EY3lSjXpnwnEydtoZixbPv3JapT/1lschD3aJCEB9+c2Ns3
QOZ2kECRmZFccqJnNvjTD1nvzMdyubLDYA47mnagY1Psug3vAmeOf7/cr5AsjJl9XO76Kz5amcp5
0KhxpW5WbMW+uu5UDJ45CK1UCV5dG//JuNCN/9qdOjG57sAHk8aERz83YdK/XtEiao7UDQg8dkDl
xvLePyiwGF46WF/j7Go0RDERzUAfBYvTbQ0YiJhaSdO1x7kkNO5isGrHQQaVyGy4cDe/MjHg0kCE
y8TVcaDttYp3fVqi4TlzHlYsHTbixkbXoUTLn9+Od5hwuhexA1U+FOdASiOO4yNy8ou9hzMOFVBZ
TL+hmRxCEOFkWwdojWnaWCxtu8dR3Unnwsj+mcO56h5AYwHK7Wtf/PMCq0ZoMEJiYl6YFV5wj/P8
zQdv3O8P51kjIA6CTBVGWtFP/WwEpQe7NSbCUk9Nr8JAAtjaOqpC+wId0tePtU7Rgllzzdu/YgSJ
QqEXwuB4enbGobThaGoQWv5+LWdsIJA6gNxiM752RltAIkMMd4LXgJKDLVDGkF4wXzBy5pQHEKSw
APD4a6Dz5Is1ZenxwsajMzjaMTgiwEezznqYKToaT5dy16/bsxrDLB02CIQjp1n64peCGGzmKSXf
IVwXDbjG08/ff7av3hjRwCK4uZgYAcPz+hs++IoZ40IzehA87eY3JsqolQ+h80tI/8KXW19nn+Pc
qmcTrKQ6IMTCtPiJHWEzDMoojpoFR+31vcMoRMXfePMQXurqfh0QWCMcdEeRcVnIwU9xHoOUIXV6
2LLGKMwwW53M4Gn/k6+K3vtgULg8BHHu9CGHw8AqwGTA3Z48TgmTQ7dUPof3mxP4I7RE89208pf/
qadTZxed/CWLJx7Qs3VQ9xwWV5ULcJjw1xWyXwF34VQbM0Ed/7KPX18Vp5v4cZUnrw4X/aPWLwOe
lqbDIXHh/xEENGuXNqGoykcglvaiQjYHsIWlQT+l3NZ2LOjCE3P00DDxx1VU/bEsrKwU7n2ugnsy
gO7iwlm78GlOGV0paps9gZJLmmMGbGJ/hN4lKolzN9OxbXAhg+96BUh9Ps0rKyAlNT4E2og0djXw
psa7gEZNAHm/4ap7lATJ2yWs9bm76uCWYpgYo9Egj/pslfkoynVQK0jzHkRHHo3gH+K5mzcKdcnf
u4UzATbwkGUDVgc8G6ajTx4MlPgNgrmxrhAcNQ8Q707zt+CFxlZE0/xq1tA4cyMkaCAm3hQQwL08
SWGf8xkff8MXZwtZhZJhvXwHktEEFWcMw9gxbyEIvU4yA21wpa7Is4EG2hYiCLhu+F3rsG99Z9xa
F2mDVh/15fh/+CYnPqyQFYqqCr9HvoR3BTjojE0JJMyara66AZfmjs4e4w/m1r9/cM0+as6uX2IL
iq6Mm2YlZjAv3JSz8ezjJz45yNrrSrboPz9xuK/TfFfsrDiPbIzGgPoi/v2humjtJDGF/EbnuE0t
/ukl66QWMYm7xNv7W3FEk/P39i59wBOnbLto2JKQibSzrhv6bPSXHm94i184Eide2DI6jM5wB+Fz
AH2NE05V5lfo4NV1nkeiVVcgsHtC9x4PLapFrBZ3786zSuxxnZFVvI4cOmwJWrBxP7NDt4DwW42J
Z9fbNmex6zYvREDGZXIgfl4vaJCCOKev/VgwpqLGnsEXVy4/R1nsW7++hgrtpvZmtHqMcSdNDLUA
QnYLNpx+M/H+WDsTA7KkniIaqutO+1ndhG+WRzEqzOZtZfcPZbD4CUSG/jCr+QYg07eZznce5C8B
eyAbqIbTtKiaLhrrfofX8dYcvNjo2XaxqBMZA08W7aBx4kaDJ26DFoS5Igf0WAL2AHy+jhsa5rGJ
nnFUG8OL1ztPfWc9cFAeRQvv3yt3MmLfKZ+lh95q5T+HUMgyjeVF0NyAxJ9dJqCCLiLQ+0RkLH4p
FGvjzm7MbRBU4NQhw50vbTT4vKrdTfaIqZLQ3UICcgN1zaNNlZUOXomPNrgovY/VDdoi+65sMV8X
0ir2QpIQ6MAURF0tHtvJoLizSzTbUfSOOomOWQecesLdcLPkyxsXgOUwp9qVDX1HBqeittBmkgPr
FZMhSExvxvqnBaMwysCzPi/QgUGrsqU/rcL+PkD+N6p7UIIbQGvYdX5wqiBrwTuoJ+tZowUBFDG9
UZaRmEPJI6vJr0mjU6eSO4+zMRO8seNyMvcgQhgADaEs08xINbGOgyffRWUpMLTWV0tlHksSIj0I
5ru8Bb8jeuErggFRnOeYapyNYYq0ssB+rztyhV7jEzRFkKg1GN12ulfPY+ASD4xVYIRgbGW8myv5
qzbpq89y43ou0AAzSzdpKMlTtwmGeBYoLzRWdSC6LlPQoT6izs2TxgVc0Q5jarGM181V40o7GT10
xShHTZg632g4yWthW4e8Cd5bjva5tqaHapFeqnmhd7qb+qu5dl+EFM86p9amYjk0xb1WbAlV22F0
f02k75OKkGbDciB4vA6tIR6wI/AJu8JYslY4ewBMXsGt+2vxkYk2prlVIzahIkWzs2szU4MTHPqi
vQFcJIiGXMXDIJLG0beuPX/3eVMCW+G0gFx0mRkiz+jBhLKlRa8iyadHbxE/ip6lBtr58Tj4LGpa
oIiY5vdSGy/ULLt4JuKJh25S5l5maO8JXfgwQh65wwq7DFvirv3E7wOYeKMmtOsMHVr0qGx/tzTm
8iTp/LNsgnkD8SOniIRl+CDMZeC5YKyPnNYXKe6FeawkHnYjiPXjjuE/I9rJ20l7iF3axM8uBcY5
pCGBkZrrdBkt46kBjijqzWZJtZZh5Nfq1QL8Y1cuQmxbGexr7hiPztx3sZ7tLmsHQKx40YAhuwzs
2BeGleW+tydz1V1TV4GJ2TS+AdABBTZOW7hCRG+r1lEuLbqty2pvmvymH8W9tPNXhRE2sHuPT7pj
26pX+7B3X3UvXzHun3kCcDV3QT/cq3X7QC0bzejwJ3VKsRsD72Eouj4uC+Nh9vWDTSe5H0CIGwcS
M6UQCYNjMNj17JVdRIE1SyFxwfa9Rc20WDroT7YciCoMV15pTFdGyiVbDMWCBhX6XV6H5JbXJdg2
coMnQCksu1541Y5pDcQEHaCnO0+rJlsQRlq0SyqIarddKbfKFNdKlVesJttwnNOm7OOgc9PGXhKz
7d6AVdx4tfomwuBXq9pvXdltDJtfs3x99DnOTgCXGjVe/XOigCNo4w+vEdBEGgAMw/4sYNpe1RGQ
EPHiqqucd3eZqwiWwdssgMvk0B+KoXitIwD/sqKcn0wBWdhhOYZLeMzd5QiU+DXHjExkWfKaQgMB
KFKktB67bwS55ta4JYrdm/5411ltwicdCaN4Lxfzdi4F2qBs5zb6OiiGrancHKFCNylpm1dvLI5V
ON/4ZEnaJbyZukFHilqxO3r3TAAFVAMWFBmim6LZcRANhf/SanuOvYVl/WS9qSp/Ctvq1evV1i/r
LTFA8b0UooitweEJGwR4Xjzvpjbzvd1WT2jABMAzipuFqteB9I9AUd0BHXpLCnHsaOBj6lI+uC3Q
08P85M5CRka5nqluuBoKAyOghRoRyAR+52zsFsHf63LY21UbubI9uiNJnNLpYj+fx0TioyZcDbup
9PZFTR+49o5oVG4BPiNxD/7uKKAij+CFGhsxR75SZ773SY9trejwOLho7CthLsfFMcqD68px7wmn
AjiooBughqAkPPS3kjavhGk3hXj7EdDGfE+9UMTVOL+TPLwFCfmUKNvjUQN0Z2o1gNvQFgQDdKrf
uG0kAbPvqDnfyNa/w5cD4JIBrqJmZuFQ+YCWkOkJWOhnpdqU+SMGIUxX31GBA9NWfdI6ICJDS73y
VwkwtW3qcEpsJMNRAapO3KwUfI5/hAWUrfzyuqOlipcp3GrDfjGtZqsDQMU9Z8q0hM5sLwHLDfl+
Brax1fRdw0VtOqtABdZt7gV0EsCFFJYRD+cne3BlNPcQT80lXjoFh/gD4DtbaldHBz1a7rlJZQD5
3pe/6mC4hWKbmdhdBVBON89ZaKUEaJGM5sCO1yPceLnUZTSXwLe1Cv12FZqPHicHHdaPE8nzhI/B
Tob+9cLAG2/o77jy83UejJm1DAk1dGYV0Flx261dmlmO/DwaLZD2WiZ2l/btj7wzVlBB9aP0OgjS
MXFoS5ftCmY/07DLGtsHFAd4LF0OO7crblsNqRGvMMfELpYiCYF5RCh2nkw//9ZPww3quNNmaARb
/3WgWoYmdRY4RDp8G9nysLDlGlglEXeVOvaL00XGZL+hg418mltGHJDeyWZoGu3nBhHCNfr73pG3
QCg+u7nudo7fvwhAgXMXZ0MYVdLZ+R9+5QGKqfrn0gVmrJn9BsPSyzfPnXbVaNcx5AO6tJsckjTr
eNNUkTtAER/Nwv0hjNIDpEggtNQkq/wer0N1bBYORrvWyZO8sFZa42pMrHoGTA6eqvNrBsCFbjMy
jqiVsAoXFMNy0QDWa4BhmmLLex/KM5Lemv50Z0PUXvnkFiwhVbQsiCgmaOOs9fDl0D3ZEhtBHIWJ
q9pnL2DxA8DWKH4OrLkrwL1zBUxRFrTDjwUlMXBD9bdDZSWT4f30fDFkjl7wmRpOEBF5eQOBP+9/
qDuP5ciRJA0/EcagxRUqJTVZJOsCI1lV0Frj6fcDe7aHleRW7syetm9tbc1IhPBw9/iFwyNv7qGD
OyBskVixjRNe+9CliDeaKYQrqwDyaIzyQ6cHF9x01V7U42/lGqTCLAtBCIVcVTQNj+IyiNsIQ9bL
cGokW5+EO7kznCxfDgAun9/nsWqPYmq+BGnlphMoHEC7siOafHYqZX6QpLs4ju7bIr+Z0vAhUvrY
KfJkI2ulp6bi67zQhAkl3deCQvQipUN+UehuQ2POnEQpO79v8pFdFlyTZd+oYvZqzIXlBVV5hbPS
YsNBvhbT5rLrasmxjMWy1SlT3KBObyMhvgMICcdkEQp2/Zg5RtZ8F2OhdsWmfZnDubOHBkByNgYX
syUfJC3hyhXL+6Dur7qluerN9CHHtcNBsatydAO8ah2TDfRWeowT3Q/a5lujRjeAIuDiJ9NdEQYo
uJL00pRUEPbQU1BQwqDb80xugTOUo9Q62UZwQPtsD6LvJp4VUF1cI2GCQfjcXCxaeZFMkTNmzUU5
K/twUY+RkL4Ghggmd0L8pW6Na0HJoKzr0Z59SGCCRNuUu1lYfH1RvzdKH9kLMRpIspXYYpZehrDg
nE5scVwa24upNdAeKQd7SPIc1Jz8okTLVR9Fh3YKUDfFzcCel/auNdVd1YEeLkJRdYZqOuKrdMQb
6CqNrR/jILBlZuuhoIwJcsFwlqz8VvWK6oJ9w3iyNMHBLXQutaRJ7SKY6D/jf+7M4VDthLjYjhoO
p0tzHLv+IRhMjH4jGWlfM/25SIJdSeUh7Qvo9yHG8E07yQ8LSBvA6/odEQYVhFqBfT834JnUQ9XH
20YJHpauuu8GksOg6A88lamOGihK7aaKjMw1BgieJoJti2fynnEm7+mSxUY48iJVJWRA6xaWsml8
12FGOka/QmNni865bizHOpu+9+YsbDNluc6rwrDnpJb93GjQapPNxybSrEdZkFH3TxOK24Eul/Gd
tAvuUxB3TiIU8DlWYluArHCSgj5t2mZXBAOY60FO7SipLuRc0Tc4nXd2MaZbLU/u4FRqhGgZIX2x
842KVG9eDnqlOkokklNzeQkihdwyZ7u6n4btHFX5ToH6ABbTHfL4Sg9kEWUyMJ11Hvpm3DzHQ/4S
RQsPqWYD9jGXb6UQhWN1qcWtGEDNTLP+TZ9zCl/Aevxi9WdfxSDwqoskL5/A03p1JUiQK0ucr8bI
6wcs+vR8njaDHoubcC7ix6GzJreG4+DIYQjUj9xUUGg85DmrkoDj3OSF3uIvlOR2VdaSHahcPX2Z
Q9/QxTuhGW/ERjQ2IZosW1FB+s+KrxSpgTialtmFLPWmk6xdgHoWr0lzEoc9Eu+SXIdCnyHLomjN
c6934OlRhSLFQ8ohLILMtbRc5vpUAn/RMuO+zCp1W1b6oZS4kEIzySdHFMP+ctDD7rKo0tHJ68JA
LGs23ppkUracWvLsZNS/cWvN1DzcaE0n5ptU5E/lQ9r7ESFuI9dJ7+uThlbvCI2gyLrbdkpiG5Bx
6gZpoHDTC7+QX7ma0JaxCzW8aMIYadNivujrDDDuVL/MQtcdZayF3D/3mj5rLNAHxvAGMUCe2EFa
nDZnVSVMVIFO2iotKthwWB/qfbsJH9YuZeHFrrUSIV14G2e6au96m5/bkn+PfEpGXGK6Pm3PyBIw
aTu6VnzZiz1e+J3FGY+qre/S/bDVsE1QvgdXUCK3FKlmbmu7P0/B+oV/+h0nLeOGbkYgRvyO9aW7
3aSb0Vf981oqXz7vKEAmQNrwpPfJHF6hJhUCyre1+d74733YSxwNNuJTfT/uzg/4VY9PZRyk9iG5
gu35vQ8bBokZ9dzRPo9K2zZhbfNz3pxfoAR4t/wwxkmrGyBoRBVFZzTZLZGLiOWqnbJK00DJiq//
U8EntizoE8ItZgLQ0E62bIsKB0U3C7b6w+sYZBuA/9g0vGVu8s7W7v+8P76axw/Dnbo10XsEtpYz
XNWOth5fLsbT/22Ak4XKBcqWWGFjGPJtJt4kpnWmofzVs8/HLzhZpbGnPwFPhZ2XkEfpJCbRUxe/
/d++4uSVYSDeCYvOIEWF2axGHaqdwRZ8eYI+fse6Uh9eFsR+afJcWYc4xrfScbXUWc18oPatxhnn
FYO/erj6ON7JK8OSrrGx5iVDi7+r8qNRPFmVQadE9/88ddJXIejjQCcPDIVlhZMk8WGK4GtX+mY4
Ar/3hMvmYK9SjMZmGV1ro/o8V519rvmsfPv7cTrV20WLlowLqg6zOnv9Jt/0PlUJU/of+AWfDHXy
7BAuUxYmI0ONeXIMApp+RWM2Z3b7l+9vH2fzJD5Ulkym1XCehK11Jafbge6I/z0JbMUN94H7+Lga
jo8ucFrkRfXMsTZmaQeKs+ooCK7y48+Le2YTvSPbPmxatZs6LV6nV+1GX19ZSlLoLlZki2fAtecG
Ogkj9DErNH0ZaKifZGrXTL2aNLqn45lxvnxj/TC/7//9wxe1Qh0EJoLJfoaLDd1QRH09aFd7zVv9
6wxQTJOnABVb4CP2APNEt3GKzdn8YY1ap/f2x59xEnCCXIUfCBHEfze7/hEimhJ68QUsUV/YQ4B0
hr2BuRUK6V7oG0fz4lzicCasvic4H+YhM0JVairmYdCzrTo9Dfm2qM5Zsn2BO/zttlsBuh+DXm4l
IRYo62zvrMZtvXI7OqD8j6t78kw/GKkyGi1NY2eGne+OEuKVsy0+kii1hX0eg39ul52EKgs5nBLy
MqGKAxZoHbdivRcLdI+E4ly8P3Pzvh/0DxOcC3CrzTUz695WvCfrm9rmznDItgM7saO9fnvOtPXc
mp5EqD5tcdhZbzEjTxxRgk8X4BgXGueS309uIu+REOQ1cAyQraeOVkNdFmqqMk5qy/sUqH3vTMf+
svLXI8R7qbapqWHsFpqUbfrZnvbtuTD59ez+6yecfCqVilHlCz/hgNjC1erdjKast8KOIleFyRHY
l5kX2bZwwbuvnfs0+s7MwheIT8yTAFeJeG2i2HOK1qikWK36Tlwf1kU0UHQH75tVGAwbDkL0gG0M
jbvbP8fjL3JWyh10NVfpZeBwp+mjGk1xSJGZ+o0LiQQDrARHleKwmhihNnuXbc4hsj/jQUxVUcHW
gIGxwKWcTDQd8LgxtSjzecOyk36bW99S+Ti39/05PaLPeQSfhEEEKBtQkUzr77EiMXnljfEwpZTp
dn+VMgi6nAX0fLVuAC/BeAApBKh2ilQzjSEECq1mfnasnpKdiXMDAeFWo7EIaPe9fOK5vN6eWbk1
ov8e8dF0RvBPg2Rv0kw5udilPJzMQdAztsvo0apUtoKnMh5UbG/5Kbj/tgYgLnAGLg4i7iOAdk8r
1F6m0wbGAWzmEHpjLcByrlw1Cv+DY6DzSYqEkQMaOfLJsi3QUvNuTYsmv/6Gh+5V7OWghBanvZf9
v8wwzt2enw+/iSwJmjxgQ8CDnRaHUwi92EjH3M/Jj9SXurj/81p93omYvGFIyPnSsZo9/futESnp
WI+FL+7DbQE3TNpE29w/J2P4RfJKaxy3BpS+AbXBDfh9x491n/KyGzDCt9W2ob4wbtcEQPflx3Mw
ti8+aUVnsv+YNI7yyVClrldm3feJr7cUARJwE7W7HAx64cXdJLfbGHGPNHv68zx+vm75PoIkAZIF
+zyPZi7yzjdw+zf3vB0Bi+CNNc49WTgz0OcgtQ5kqBLcBjSFT/VQS8Msa4COid/IaJ/qhh3qR9pq
tqHzRCadgfp/umU5vQg1c6jQwaJ/sO7ODxd7g5JIFKpC6ZeG6EdDuqm7BImawP3z5H0xjII+24qm
BZBsnaJbNZRYrB6Gs28pPxB0cDO9cAMpO3ORftoXyOd9HOXk9JZCQtty1qq/+0eNt271czTETyfW
5CPg23B/YPL5SdVOnqosUTU599FvaYT0J16vv/48XZ/DOkOsSogKJxYblFPgdsrzV9IYSUFjxUSb
bHGh5vlB4WD/voHRcoChXjjnItHn+3gdlfeoFbeJwefpuYqRKS9AORXcx+sRbp3ItAXMjUa3vB42
2Qadl91/8qEfhjxJYpuyV+sqG9bopP+Kruk77q1L4dtK+hC36kEHtXlO9OnT+eIrV9qQISLpLDK5
v295Ee0DBGkW5PISGZ/aOU7sPOkaKP9mbwdSfqEv9eOfP/OLHYPFjGnSUwfERZv39yEbnee0fkLN
pu6Pcn9f5a9//vvvna/f7mMyAG5/+H7cWdwi68n4cIylzoLo0jJAsoPz/27eVO8Q6gSD+eeRvjjI
Hwc6JcNWMQIdcQARY64vi+W1zY9td8aB7vNkSTLceth5q/XjJ6YhDA+zy2Kt9CHMu7V50SXnEu4v
pkvCAA7dVpJdkUB7WqAvfd3ykEiOjxO1djB36pWJKD5SXmcW5vN0weOElElpATfik9+rXuUwgAzi
XlB9K9BpoXuu/1Wb/Vt02v93RNlVPPt/JspevDRdXMR1//M3ruz6P/2TK6uL/+Aepl5BcxeIFayg
v8myuvQP3BlFajlLhdrFmfgXWVb9BwLduP7BMoNG9B7g/pssq/4Dmyv+H/yA16cB5d8iy57ilDHq
QkSdVWfpNR4xTyOpmU1xnAlh4a5CoWBbt4habgZg7qtV6rmAdhq3P412EkS1uZ6VLooKehLiL+m4
UkADP95M1G6hYz6edwE82dbrgJaicD8hp4ApwmkIHc266ySUflwNoI2OilCJ0ld41hjkJFJ/Gubk
u+ouV6xAYZjqad4bb+PLct+GTo1derBNI0+4Mfao6dxF33lr+LDfrv+KnB8ZwqcN7k9Drz/tQ0BN
1RB4VbguoLPAc1W9cC/uFkySxx1Pcf65+lthv34sqD6Nd5K6GMMQ8qv51HfrjPvWKTfTTvBBtAMZ
SDbJbv62ksWGQ/Wa4NTs1i72nE8h4Pdpb2iwfUs/28R3ZnLWjuJUofWvn0ZqSKHHXv4ULNUcELfV
MhWdO7hBC992FbUQnHBnbFLw4V6Ab3S/Lbd/XoJ1cT9caX8NS6lHJUboRKz09xVAScySsplhi0y1
h3Hxqxm8c+7rqnFmpK/OjwVXcvXwU/Aj1Nbt/mGxpYUwEqxDUUDve8vpv6/fN/r5vR65itc44nYZ
z+ywr47QxzFP9/aEHF4fc2bT9k2pHvv5kJ7TkvhyCCwVEAdg2eCT/v5ZhaW3alyVhdvobzAKQvOh
TJ7/vEinier7KqFY/fcY677+MHWtQN8qEhlDuVoVJDJ3sS3Puhj2xUHao860lZ7/TQu0v4Y0TOwQ
QeWs3o6/D1kD2BTQ6yvcIRa2bQaIpwjOLM6Xx9/6MMbJcazBQVLMMsZfbLzMbUtHcCYaAYGNpl33
36IYyFl8La9wWj5/+qqTDE4RLD0fUM8jhqOUi5oUMiMtWirAAOXDuX75+sdOz9aHzzu1skBArMz7
hcFmvcbZI7Kt+VVBnaBqensaFienvbtUvffnzbJO2qdR14aYIcGz/ZTYKYupDuPcoXs3KZezgXIi
APVZQnM5l/dG5yvKmfeRLz/zw4Anm7Ophkrsx2Y91x3aygO6Le3uvDPI6cMAa4duh7qK5XMt0js9
WTthQGmq7PLSHXztSfJVx6ztCdvKtX8r74Jd7a44isp05qvVKiy6gY21HTu7coFTxe2ZFP2LzcvP
gVNIEUcTUjs9IIIFSmfoKtw5ubtWj9o8etfThQzidBcZRcLmzwt7Cl15nwAqYt3AiJcsSj2JNEIs
CmpVL6zsqO+02fILuo9dKtoayFQl0nzFTGwt7TeKhr8F4rRSB94VJKIWW3aup46ZtVdW+ybnuzO/
7PMtYpAe/uuXnWwBC3DrPDT8Mu1qzl08pks0vmkjbuan6FsHSvh2+rZenedstM+Ne1LxaW2ShVW5
zkge4BvSITYIHUDH0zDWzgWrz2nS+o3g4QhYtOBO2+h5KYlyoM58o629qTfpy9rnmx7Xyj261ABK
OUy2979g4508nfxz2f8e+BSPYQZSkQmtSBhR+l3ZJ3ZaINkG1jDMn1PwjOooPs/WttfO0ObOfPB7
LP1w6eRJZLVVwbjj+H3SdFvqakcVfox9s5/Ssx7l6xb5PWz9Nr3vuf6H0QyrNM1yYiljq3Wq+Ukc
vvd5ZFeWYAdGDS3nV5v0bo82qJGoTjWY507X53ucH0D3e42Zawa2TseHH9CPMQR/QKmc59FLfqjk
gfXF8FodoGJdBTCi/dBXDf/MyflycU1Jo51roJBxKsch6qXWqyOjakp61UWHFAVHXUD6s/upTaGX
hbmnofDXgiA9M/Lne4Lv/TDy2iD48L2SmoWhkluFO6EsNv9aoRDBdabYq1UtCn3j+/NQf43nuIV8
7pnT9F67fFpuHI/XB20a56dPG0uQT2Eg059svQUcEHhtW/aau+Qq93pW+6d0yJ23tbQClatvUV2E
Rqlvsz0EwutzHbmTVshfB+xfv8Va1+jDTIS9EYrxwm+p2GHV2PtJec775MvJtojba6WMyubJ5tLr
rqLKQoxWKOsLdUGCEF5fW+MSWEH/uM3KM/vqq09C44UsndFW1NjvnwSQfhHThfFE86DQcGOpz+yf
r0Lve79F4R9EKU6+KDRhLhahSWYd3ogiqniKepkFxr6UztnPf/kta2fnnyOdZInthNkhd23h1vW1
FZR2mpyL7e8PW6e7EYAi/rT4NgMMPblHGhGlpcjiY6TyKtOh/OEx14HuL9vs3liZVfBDzfI1WPpD
n5bQxrorE6J3GN/EWroLoW/S7rQF8yiG+b6cLqXmZ2i8Dlq7M4UbBcR41Kb3lWZieYXzjYLHvHIm
WH+5HB++4OQ0Q0zOx2TgNNcd0NVIt4NMgPx7P+Xtmfzy3EhrHP1wWtqwRPq3CagYh8c2k22gy55h
VnulfP1zhPoqIMs8JFMUU3986uoJPaCh2YxKt6jux+GITjOQ7MT98yCnpkTvh//jKCe7S5yRBA4V
RpE38t6y023hZlewWaGiWjzyNq9kFN229wHZbHQ/96Pmgc0Qnrf15H2Lmft9F5LYopnGPSCiP3fa
Xh7aIunknGK1lTqcSkKnFUIX4ifK3xh7IpscI6ZWCnBlZKJmn/u92ttS/MCTLRvMG8B+VzoYmWur
vZKXK3C5uJy1q167bbYxekGVo2CA0ifzDizyVqvjjZ5SlQTRHcRmb0boPe0PRRVfa5mFEeBTLUZo
9sMFMtKXBGZFmkgXlvQqLgxrQPnCqKBebkRB8yuIHAZ0s3QYkbiu3DpWDvJ0p2Ccp8Ar54v50d2t
zJU2hOCX5LesumoZvImOAfiwUXsOEly3WjataG11qKWstb1ov1Lh2EwcOT1zx2EOyfBghMBejuJg
H6TzYRl0jHMeer11gthECb/wEwwN+g6V5OmlyEd7Ln+Ggni3CDey8qzp/dWQI2WSZNa+roxtoAD8
G2S7DkpnFniQFpXLEqaoVikuIQAd3R8K7bcB2J7ePWldtkuinZGqTr5M/qwHTlQiAof5pthk20rU
ec2pD62pbcw0+95MsGCM2RfJYNRi3sRh7SUBmlsMOo33ansvoImXIcbXD+VBoOE/GCpdbJwsRFDT
A0RLDV1TK91AFXAny/iemOGmEgUPHt2+Q5g8hqSd4vRGxefkqm4L8bauUn9BMi7vervRQ3R1ISQ0
7JikhNpq2FFYeXD0DvCRb/ED2MTx5E5j6WKq4ML1tpt+gkCt7rtiP3U/Um3amsWyiyCawneBFdq7
OoyqMP9mCBRcGaSxxMQt6ZfeLK4Oq5QaDhG+cr/Mdw0Irr57a6lA6SZ7A0QXy8AFNTacsoGZgl1V
nSq7Ptfd1ESTfvih4I8tG4YfhsG2QONZCPgAeK0izIZI5kkzuO+6GasZ4Po62mxq79WK+dIISPng
s1FEtCyRVWgfoqL6OS35MZsAkWWRWy6v5kCczt+EKvPFggxWXb2X5/KwOllZMvqEmewLI8oCBvg9
aEtdKjnJgiJ+LnvJGNtD9dS0EAz7eqcbwW2fz24pX0vivF0m5KTXR5SwdnUGHCEIqsM27CPseLZZ
Gh36SnbLFE/gcbEnWXHCQveVArQD5AsxhFFnXE1J585ydKfUg7tUW3GabDVrnaG/DpqYy6WzM0Xi
X+8WObIjbbgWZz4tuY7QgFe6YDdq0C5DCMU9FgVNxCWm2phHXGbJkwCnRcGvb4TMVQWTG4G4mtAA
ziTQi2q/K7TQnQXqNKFmOrNjUb+qBTnpaiOhvA3d4PEqvx+F2c31yG/r1LcmuLhK8103U4/nYLiB
hq0ZjZuWgVsNuZuLo80bmpfiINkb8O/rWxpldqQodgwxKQ9/BdCVkOmyhelRFXZ1k9iG1V1MQ+LK
YuPqibxP4tar1GNtlIhBwHoscWzqr1TtWRYSrzb1a6O/RWQSYsxdZ9x1EWyXMIYJmGy7NHcz6s4q
vcc45KjP5qZZWwMVGhjw/ABxdkF3NAPYOxZEReFtqTKnlrLNIgxuGI2AAVpXTfQNxBvHbF4Fc4+i
zzEUdbeislyMHzphGOUfR1AgfcZIikSWK0zBRphetaDfEUWcUkB+g6hdoPsdRqGHg8RmMYBRtILP
BKdhYI+k99JkbRAXdhd53MSNuh3RqkCr34ni79P4VIfdZqwv1e4h1J5FjJ2YdEeu5pXF5heCdmu2
dxnS70uq2kIE7T9FnUHfLOKvJBi8Vu7crJX9ZdYQ50YDwxDdcZ68WXysh5oJBh9QdaA4Ar8KsT0x
Nyjd2SMJY9rjkgILV0B/Q50qx4wgQQ1YLmazm4SAmcWVTxtvxdrY9JWK3gasMmieEhDNOrwjMrtZ
LzuScCib5slIpa1mYP8z3unFcqy6+6R8DqrjOIhYgQwQyTqos6UniIvXlNcAQO0glV1pWtwEbr1e
TS8TJGIBTHNXYFsuSU7WKTtTO+YZfirq5HY5OO4AMw9dhGGq2bn2pvU/ySA2ICoPKPRwNOSN0ndO
OUD5yjPbCOqtQdmRmqIHfMdVkWBHImQyov00N145m/ia7JIasRCj3qmwvY32SZWhXwqq0+s4fUyC
rS8LfrCzdCnkIrQycI1J65dN+FSohluZ+UOQx7ZmJfgFtE63iuNLF5MIqlNFSsPQ3JZgNWFCbQ7f
gr7aCtgvWfl+5iMkqHEpu2dAe1yGMzXF7Crad2YCGDS/Jc3eDFrswTQ3EuUaq46fObFbaX+GK9d2
I6tEwQ7ZHusRKdkrKL9euCB/Z6HjIOy0xrwUGlh8JuI0o2H3cgy5G7o1cSzu9j0+0rSfiKi1PdS/
+oCeW51d8Pa0NSTh0qyGfaggAYo3L6LYkHq91FRQ64CsrvBKAjdYCcONBT8XZAedp+egtZADR4pM
DP1Vf79Xb+updjML/AEI8QnnCq38MWJeaF3F2uxY8XIV9q+6JYEXyFxB30jd5E2wLQUTZneQkDAI
e/xSbCiNcHN5Vo6bbSjkbP7s0EIhnFWUFLA8Em7jmHVtZbRiik2Q946EmFEk/jRC/TmWbrQIbvr4
2gbZIW6bTW4Ih8W6LXTTWZLC7aN8IzaDawZ3avtLKlO/DeKtXu2wenGVJd1k8bdBfxQVdYsJkzfR
nJEryZVy9VKdfgRZh8C06ptLfBWVE/Rv/IPLh9HQt0rT7JCX4ErL7JZFKLIEsxLTTWVjq8v7DFt5
pZ+Ak79Wc+3UmewIknxoY5UgidpGFbq19szTw16X1S1uWk5ucQbRE6mn3ob2e5Frs2/oGfhEE24j
OYSIWLhcXIyDdczD5DDWwdZsAyxRgN9S9so1HF79pxHEG7mMHKXh88R9j7ZIsNz1Ej6cZrOJRg5j
sfy0wpdSrW50CZ8dsbBnNbEzaK9ZclPPLWrhD0s6O3H7o46IlU3qdE2+7Vl5QbdF5VBoKGDA5M3K
F6lDtfcY0D0LkWVaitrWpsHpJskOkW1Aj9UB6oYCUcqlxgYelG0dvuokW8P0Zg3sE+FZ4083rY10
ohuN2bU2xF4bfM/Hn2NROfPwWBcorVTG5Wy+CW18kDVtO7XaU69cN8VT3Qx7XAkcGfR4aIyO0toL
ii8JnFK0m2Z45E1Nn97MX7pevWOuuEaaq7kTaKgDmW6knSU/D21od9kNyaOrZZh0EVua+jrL3uYI
NoDSvU4kuGVr7BVIxbAuSakbP1BA+k6Ka8bjrTF3XIUBwq+huJktupj5sE0XBaMBnL+SYJcMZGj6
t35+MM2RhCrh+cAv+bC4E22x6b3FNLYNYinWKJDiQy6MeUuJlpcBec2mHF7TONm3ZB/liKHEVHEF
/+yEyQkNZBxidXKKkBs9eC6Q9xDFX2gXOHIM9zt76YNN3wWOOWiubpT3tN68mebIDLG3AwufiPkh
7/gqHGy0St5MufTS6sFDL4v88ac0xTubqKSGb5kKtE44yAoGZHNvl9kPvTgaDeJWqwjWoaadCdDe
7th4ViA7RRYdslVSah53Zi7vRK2A7l5u47x40+PsNhEvtUXdtF3rJfBqsclipqGuHyZlupIiyUWl
C/MoZmccDqFFdlP/UFGg1YtNnCT34JVAFMb7ViztdjiUUbfpTQ2P72lflqKXr1ISHZL3kYKYT984
8xxeC7JxYY7pk0oTIG/XW/EuUAs+Wb6JuXHZXLdNpL9E9bI18Bez5UZHfyL1FKX61td43qDalHJb
FdLoY+M62aYMHDvbzOaLNKGLp3ZuTs1eqPVj0dT7KAwP1KXcfcgTmAY2pNZEm9l0q173o8z4FQvz
scjGnGBacd83bklthwvcfTVaj6F0i9qG06uKm+GSpq7GKavdfDq9VFxdgVq6fS54jX6DmhRHKXQN
6s0kkWzAj/dj8VJEj0WPxYuceWNTsYoYV4WQ79/CACZvcKVNR6G8taTQS+ZyM4a9K2ZXgtD5Hfo8
svm2GCRGqtFfGkF1LwbjVrX4lUrlykO7WcKEFb1FGCy0xa7aNOF8sMT5m6nWR8NqbzH+gLwkClh2
logxZWSrVdscmMVbMyJNSafbauwey7YgvRf9HPUJWYAtLVCULpVMolK86sCaiiymPRXfyDqyMF2q
THj/vIF1gDtSEXb6jGdUczjItUHypNPk1GtKnlv6ULwtoa00Rost5c89P0Igf8+GlA3YbLNc2WmZ
/Iy05EVE7LGC+WWqDS/vaPRQg4nygzlOrmQMdj+MTial172ueFMqbJqqoq4anYA9nqJVMSi/ALB7
xkiKmKYbTW3dHqUXoGtiTv+bnDhJ7Ln/2WVcXPFTnV+Z6uTV3S/i3CuAKGcqEWEYUrdXFm8w8apZ
jDttFJ2q6HEvMX1FF3ZjgNOcFOw72gWlmr6Oc3w7UuMYSLxWGbaDT+rwIiC6BLUeDx3DKQrFNocY
cQ8UwCzzKjLA8asCvQZxJ4vDvUVeEORPY39IRQWhuuqYKIM3U3IUeIukj9N0Nxo0zrDQ7mLb4mwv
gCzExxJ1ucQK7QJLmyzcityj4kEbD+X8AvvEFO6T/kLBKUvAXDAtwCKwP4Zm3izl7VLvzCD1NVCt
3B3YyNDTbBtvRmqm0i4FDXuZ3hWCwKmCbwhcHxedbFfWPKH+YRRHkYTZUG4oXcvgIe5v9Kwr7FzN
nKDniunMTbJQoLfJpm5fZBLc4GisZBRTc+TuocoeVHGzNNc1pQ3qeQoetv19VoqumY1sCtVFofxy
EoWLeaFVregHi4sjbGpv7b4gE2TPTQnDxSqcOrgWkpCWjDJ6Kf3FuoXVo/5EcgH7nnvSvcfOOHZG
audce0udupr+qJf7saSw0jo7732UJkiX2K5ZsWn7Y59ct4iJyPzNkDGyTkKSK9ggcuCExCijmT1B
wHuWG7S07jFptLUe75+ZblCNRigdm7kPUUvhhuqt+5lVMvdL873hAa8NQmdhehu2cZH8ION1I+Up
jDUPQoIWRL6MYFc43GnCtokGVxePsuTJtcK+hlujqLR2nmTzqg1FG6NP0htimN5NvkD1JfGM1GYY
tYH+wC7IloIfyPU4Un8fzYeifDBL9AWiq6K+bdEJC1owltlFLn6LFwErNoyG2FrsZLuMrhE7ooL1
DPV5QeLMpCWBRg8Z8LU8PlJp2iUxNA9STnyKv8dDhyygOu4LU+XJYbvU1HQPYfA89xldmeSi12ob
d7BFuQnFH6J+y8PmVpBUd6Ch0y2d05r3+IJy0nOvUUpcBIfOrtVu102lVyQgyGsulnatXqKHxpDs
eGn2MUlkR17cKNh8maCLJLi7JQ8ZtLVauli19h1LMEcdhaPICnciKl6Q92RgbObDHP/Sg8dm+oFE
lyP3sYcVoNsPwTEJ0N+PIro6wcXQXNPdamPkeBTB6dkiM1eeEFA3y8W9KTzBXMDw6WCNrH062hBO
LvJEcfRyOgRqa3f0w9JZc3Hrc+VUP6g8wYVqYU/kImjYXsgdFbtybdY6HQNkP/Ammrk5++GyXmRP
qIS9PKu4oMKoYhMW2TVsi6uJXlezpH4aLLuO146kAFrFvVjKnML6qdd0T4t7xywNRAFbm2iME3WJ
/6hyNY08gskoQtSmn+OLqycvZhHvsUa9MXrl1hDKHc2WINIPA/qSAWllbKDdqD0aEueAaVirn056
rqT6WFHmla2+XWbE23jBHJM3Pbwd1H3T0Vi1QuQ/VPT+Oq9FHLEV8KoSXkQaQ50uHHh2sJvprl4S
p8/H/+LuzHrb5s52/VeKnrPgPABfP2CLomTJsizZSqzkhLASm/M889fva7ktGivecXu6gffgTeyI
IrnWeqZ72ETpWkLRzmlOtLg8y2qwHyOzQzhMjWhKRgWKnynrvL5RI/Z3iMxtYXh5QnPRdJZoRKHG
tlHkcmnoX2Tlq9HYN372JDM9MHmpga2ulCRxLQPGQ2rwZ/LICLY3qkH20G7AGKExVd3l+nONENbY
6i6qIDc95obx/Jz5L7rlL0byCsfPqLmyfSh9s6TnHPBDSxmMAp4WPQTTtwrn2XmoKKrGlR8GX4IE
v8qq3COMuFQC+rS9v077+1qhIwsLr9uEE9Sc7DYt6psw3XSIeBQjyLm8fJzxdqKc1znWm/QwDIGn
pAr6lCazgQjn2X6RorjYoKUI+tuh1M3YXlP9I+6aFQ68SOSc1OhhQh+xPFQIOib2vTw/aZGDmSh2
BLG8k0q0CO2I86R0W1blUKCxagMTmzK6yqjjwePwdBnv2r7Z0HSgLUyEyj1jiAnmd7oVLDDZPGgx
sjPFXU81GuADYH0v8c0t5BfJ2WczyL/mFVc7aiXkhMgkq/4pqqclvpZGiPwLWXyZFjcZvbi0LW/7
eIt4C/uveqwnzcvb6r6ghOjTyG217g4NpG2JtBaH0p2KZE3fzzvH9sDZocf3kDT4Y4TE8hqdWEem
3YKpdXpvZ/o3Ke1d9IFoLmFPiXxb0gkL0Hkb9+q3ZkRUlVNO5SBz7AlHTcSHtPg2qsNNI8/bRELa
xWzW+APTXwYUkkH8JulyQvvQNsVTm9WbIUnpOKZbs3Hu/QQOeNIvlbpbRnPi9dO8FgwfH9CIr61q
ZKdw+JyXiYwrTJp226BRFwV8lSAP7iezQNgIY9SwSu7SZFfTapeIywawwQj7ekNLXamVbhAhF0Jn
pG7fav1Fdb4WObVUOSxi6lG/SYA14unXjkgaZY80B2/8slnl+Zc5eBVxLFRMoA1kKGO/KPJjSw85
bDm7EsSbRF5Artcb6x6PWmuaRb9qmVY3ekjKhH1wgsyNRPtDxZUhTpRlFr0MKJvV9cnQfiokX07L
ibAsnU2P7FSsPwZpiHBRRXuPZrmt3eVs9Fwi403vIfq6QRuhW/SK8r475VDNWy/i7rBxjeUfZfno
5C8gnt2EGqKy4OaN+Dt14bonVW+zEz1Rr9dfeulBbXfUo26GqpXUFZuy/OJ3z4V6p86bjOxOFdkA
8DfqxJhdiQChmxMk7D7mkKuXismJKoAuvLlMUreFjBqtoyJVt+2oIFV/OBJIKOiWuVSuDIZGalu4
Wfhdk179BHXZWxWYa0j7apRvWwOzeDQvy53qGJtafx5kr1AKz8L6MqbPoEUqNrR7vyDNO5gMgXKH
Ia+tuVl2V9TfqvBO6k8DmXnkRJzt1JBoD7ems8jHznN6zBjbeJ9KnPmDtpza2844Q7cip6L/PSlu
nTeeHuxSeTPS19DICw2Uo9ChikB35fTmmfd3+aEqDwXyhzi3bPQa09948lo7Wc72lzzCZ1RZF/lB
CjocTfHD0X+mGtx36huniABDTWzszK1BTevZ2Qpn1+LMCdNvmNNa5FaStY5Hz9QfQiY3ztS5CcT9
aomoGOJsJy2MXAu15urWBILijMkpxS3at4KVNtgrJyyRMkpvcP+E0Kxnq7koVlPWo7KEJCs905Au
l5aoP4es2dQjaoOsmnZMvdQIvdqmL2Snbk3QCtJXlJu/ZEqyknmHDb0XW58YIPR03lNXmQ9YOi66
5mlO4wOyKQvbv0jMECT2EX2cY9FoOD3jpJtqJxWIYUsPVFVZJ7SjJPp1Sv5QSd8kS1506VHSvplg
iRvGaDltXz3uvIY2AxKKC2NoVlql0Yj0XYU2wIxEURPn62pCxGGwCP+VKyHIXAWDN6IYF1baoqK1
U6L4ZjJsYsUhZ4WQL77BhdBkDR8MGq2OZCxa6/sUAsML/ae2wLWTGR8yYjw6WvFNNx3zkjfTKcdB
+p6TWVTBM9ypgpMhPAS97fp5j8ZWidahsSgxW4es/ji2zddSTmkQa4tOugMg5RrRa05pqielh4nz
ymibSx/LxzkxlwVhXHb6pZXuYUnvasYnld8//3mQ/Pu02nyHbr6CEOA5MaS4jGbAgLUt886NOt22
zWeGBgLidz0i/hXPfDXmT6QYN9cBDLXZ2cu+x3opeBjIcoEf0F60GbmMK5XGWEoFlyfKJ3Y+H+CQ
BRT43yP5K1hJCZMIZ3eG5QKwSxl0EvS1ws0vmD4rbu4RAJBMvfnzkxUf+v6e4VzLEEpMNN80w7q+
KOaYtZaCL/03yVvoVXWfXEYAVn67DKZIzOXhEuEPx89/wTXkoDjyQq4KBgHhIkKNj2gUG9s8mmmi
V5/ADn5fLdyTasAXg3ANqPAKRGF2VoXockJfvTsXydeJxqMvfQY6esPM/XZL4NKhjuh4ZdpXazJv
LHyX80C8rsFrD1jXu/mt0Brwb6ebzwDj1zIpb0gKTFyAMWmmAXzhCp7aUXsNKtqnS/Xo4zNL2w8I
nYEa4iLbBTvHEz4M1JqCRNFcBgY+Hq3rTznsH65RDQM/4JiCOXr9NSp04YfIlgQcud80L/0m8ZBJ
AVVOCyhyjTe/NDqof16jH9A3eKGWpcPVgfaET+D71VPoSj/QmQM9uLXX87I6Zt/H2+rFB0oHpmwv
0Zw4+J7xyTL6aGvo0PgUFO0g079hlH9Zsw1zPZNUS9yrjy1Esh63hJtPbbw+oG7QskR/AHkAHI64
x/d3NwVDUNcR6KIhdBmQ3mTbZK3JkGLUsxAhmw/O5jNTpU+vKQCjv9wbi6xBnZdrzs6i3iU32m3h
2kumKJRTG0Hxij7V5/joCPj1Nq/2y2QUdTOWIF6NjkxQF9Pds6TKy0a9TJnpfrJkPrwaXHCgpnC8
7OsDZx6atsRYtoDxA7ik3Wg3dONzRh8edCM4UPmD4fZfyCX6avGpjsBnF7+CPRlGOw+ODuIt1ZAi
ZyCJPbll3QF8W/W2tmhaY9uY6o+62uPf7AWBuU3L9G6MXy2wH53NiPpTv0gRu65PK11D0gAzGwv7
oqszEQv2ItFH8fTtcp0wFyhp0nzyzMWi+f0aUFI12BEc9ldv2KHvi/bAXAA7HUieBQ8a+aZ4j4ev
+x8YMX14OYHC5LYYAl6zq8oAwftZB7aSvepHc9ut+xt7F2zqr7iUrz99p+LL/3ZzSFBAFiSkcBi9
3zEGd1cZeVws7TtBj2CueoOpwQqjhEXsfa4W8gYA/9P1rl6YpWeS7RucPuZdvenW423i/kB+d9eu
P0sBxGq8vhK1hQlfHk4Ldt7v76yNFL9qVQLZhHwkWWiOfUFslF5e/MjmCmSI/JkU00cBmvCMRigZ
gUOMfn9FcKZRVhgsFCBhtYrnc+b1N8WPeatsoxNp+H8mwPdhGPn1sgIi+Muhp8QTthU+29L8bh6H
V+meysh400jiTZ5z/nc/7T7n1vyOPISmj2omSsLC3vT6KMqG3h8inec7DgxMnxRdw+YkRrz2Mz7e
R3BLkfaoikANkzBfvclUKpWudSJB4gFx/p2Bipe9pE/Tvb2hvPyOwQMeVdMt81ggkEtr6dwMNzho
/fkY+OB2330JsW1/ecpZF02jVrJR2unWp5Hp1weVjrk2PPz5Oh+h3LmQZgoJFWG7eZW6MjLDHaqB
slRhVJ48gKnx1/a2eSZgL+1lsJmKRYpBV7iK3B4RDeeICNQd4qLr8bME5YP1LEgriokEFBaPzlV2
m0hjGuG1RzTFnDD4qQSrtv/MpeqDmMI1yIO4CDWCcfVuNVD0Mow33i2Qo0BiWFEwuDpUesajLT55
hx/f0L8vdvUOjREVeGSvSEkYgU7lg6MDyPK//fkFviVQVwfPu1u6ihe6PqR9J5PTCsGu4DZ9hJVg
rGePttR6uPmMiPBRws72MxxMPk0Lt9Kry3W6HvtlxfYPN+VGSGKiqI8aJmzIm8+FSD54ghyliMVA
/zWFS/n7XTBJVqmFHcVcR3SKX+r+y5B+9vw+oLe8u8bVW8pko0syB+x+q7xYQMS0slr2Fr3ZOcPC
qHAVpdlGeAWkkep+8urE1796de8uffUsh0HWyzKQqefW6QFuy6ZbdTsh8xktq8/q4g8OFAiAPEQY
BOL4vnqUmoqKDJVWuQTu6mUNrKUv0ewZq2aNmN4i/1ozA8BHZjV9yjH9qNwhJ6cuFqRIZHKujxic
wZAIAJNReVx6b6xMWuwVkPVmSfNt2LUPnKdPdHzeHu//13oY0Ah+WUO/Gccfupe6Lf7yEP0ofhXE
ePtX/xLEMFC94B0jFkSlizwRC2F4adq//1UyLXzg0bpAaEQVZ6DY23mB3evf/yrc48k1sdKWTazD
cYn9t3u89TeIR4g1kfTKMFxM679xj1euiiaDateG8gNTRkEiTKhbvd/TOcJtfUrX07MraxFP4yID
cDoVEgNPc1VX1UZJ7I1RlI9JR6sXf4smnO65zYXEAK9pglWu4jeSljes9k0TgcgJOBrMzt9V3UM2
Tbeq3y0HE/vxEIRLyczFtlZ9322nwlwq8ugZWe6ZVs/4EPeQqlzrtbxMh1XXlLtQZifigAlSYkqK
A6pMKHXr62LIAIJP3txam9TATw+QJ1PfrTPnN7CMVvhzbFXgv5ZZHEw12ZmD5PkKg8sJDWwgz4PB
yKnF5Ce091anr+niHELVOeiDf0jwNWnnO7O1d2OX7YYwPklBeuhtc5Mnvpc3Pij5ZqUMXqYLFZx4
r6bpLg7nW9/W1103rgnJnbFvsvEWy2KZiUIymxAwD3Uqpnn9ukhfHcDaQ188jlMMisJaaVO3zK10
l40o4Kvtlpe/y7OOtuSwcqThXn8YwnHfVZmXD9pNHvR3cdFvu6hc/7J6D/846n5V19DeH74GlRQ5
B8ItDho86Pxce9YPpa5EvoJ42hThQwcYY0xhVBBWOm01AsHwgREaMk1nfsURUI8icRs4ATKgc757
qtGTVqpFyq+nTn4DBPgGOIVqH30F8scE4p4GsGjoq/q8KCVrmVfUNVjw/Pk+3if/4jZQjxfyQYjJ
EBPfcuZfsrV5CKU2m3KYIxWeAoFtLHs/3atW/n1Es23ohe0HMMo/X/T9if77Ra/ypc4Z58j20wCs
TfnQ6efRmhdVXE0I8junP1/qjcD770j1j2txh5DJxVmg61d1W9tpUR62tLZzGYf7IsiW/gCwEFAP
3J/KGAEwSvFrVZ5NVbr8+dpX+fjbtUlQca+GcWTi/H11n2ZY4h9XZri2+tIWukSYytuk8FqZnHQO
xOa7ncvSLQP91o+MNe4NW6Ny3L7uvtSN4uE/cV8zjQPrfsrUS4HyVggpTqp32Ikd/vxdr0LdP7+r
UN9CZIMWgXzF0zSLXsHxkjG1kxS70c4XpLpr5MWOs2GfwlHYN9aPHEoCjXprNc5ZAfRZtbdt7Zzk
Mfnk0X38dWyiACpnNOGuJW0jY9aaGZevJW5SKyS2mkVRRZdQcLWm+lzK4DDJgf3UuveBx6Vp9tqU
ktcG2c7o4tferB4/eT7Ikb7Led6eENJnhk11RTVHXvD++NfyUQLO4EdeBAswqL6WRrVPM3gXWmA8
teoX3Yxfs6I7FcZq1k3maDPmpYlpHGlUNIAomLb7rLMCx7ZBf5rLuyJOvgIefMVyaFeqtE2DDKKG
PNunxtaPYSYD1+9do3GEC1/6MgAqgVWxbZX0EsbGSQmsow0EzC6NS6F5Spztqsg4QpRdOcHFlkzc
BBn6SF/lRt9rAHbbfj6OSyQ6TsUEF7kIq4uhNctRUwChKCsjzPfgGHeAwi+5FL5mcblxlOobxqAA
bxXkEMoa3yPtUVGVn4aIDqo0gLKqz5Tyu8nXjrOWMBmZo0ecrhZJZO4T33y7l6I2jl1hYZo06Edw
AzDKjuOY7oKY6Wsz+cuua27r3NiHqbkvMIpl4rzv9ORVfPWhBa8l7qxRgttR4Eo4/vHpMTtzI2fq
zwZWUTmCNp/MjZIT50JeT1FdZjg+ZmHtrcZYp1N26YtCA/XC8MZIcVic1TvJAboeNVrvhr6xaflu
doV8pGKCEZtwFe1ta4ObzZNtj2Byuh60ZA4ZxDiZsXNEreoiTe3ZD60ZvCuT9xjdHb0ubAz5WBUQ
dXZTnUHPK1Zxw4aaBgmMZKzfKUnwE1fQ3aAkrxG2xrlqrXXEqeGG2Ex9rc2Y6McuM27VsrpPJvQl
JAJm0g7RUp1v2r4FYZE8+nOws9rSlcGW2h0wkmoGnCMPXetNUvBdRszCpe2QAgl2x6FP3JyywJ9j
AMbts1S0KoZ05r7SyBBmw/yGRw+OsIm86UYHton4rrY6en1RrcEGY5fXNo4ry/Ius74FurGVsjB2
jQReZIcj2qIaqvsAxUUwL6pfxIu8yi64pO/H3obxl2HzZN036WtWsowmFb6ZoyjLQiqOkhViZ+rc
ZzE/SRsWDlNOIA/dxmIFq2yNBIsogAoOcL8w08CYOBp439gNJ3ygkGZe6JIpeaq1yKMcTz7Z2isG
L3nIxp1jDRuIDSO4D+1YJtnbrhiGH2Nd/+QTF0XBfoF5UjoBNn+ac+qBXfr29BCV4g0WsGLHwPg+
JM4itKQbsad8EI9xi72lxTTUlVU+3Jei187xvTS2mNLD4Ul67kXSwks3Pjh+c+5LHW3hkLvWm5mP
FAtRblW3lEwsH4FGgkEu8BBwtmafPLda9a2IAugsjfQyj4+BpCSe1XAEirN2IpMbgvQy6cFr5oDt
6uzuQbGkg9hjVZ6+2pG1J5fegF6+DGBeua/QbQUuYbB++gUbDs9jm+WZbiRZSJLnO/Edp5xdpvWG
Gyj5d13Y1SrTixFrR8LFCSDIvrHFgJxcjqNDrvhciSdRxco6l/wNCZtWxwcnbM/kfaxkcNWDM34r
7LpZvv12W0Rf9MD3YDjztTjiwvSVOdedZNkPBsa1pJkmo2Px1Wo/vWi9dj8r7a0v/M/AD9QLu7N2
c9qdxZmCgwrLCCqf1SoJ8Kj9rGvHqkpf4YnuRM6rhtbm7YH3qRTBSxs2VlagLG9tJJhaeTfw9Ycj
khjPWhYTNuh0TOUK+9CT0YF7MayNbFp7Bl0XycnAt09f5FmQJEmp/dLcjD7vDJ/iQ2UCwWNgEwxA
jjnq5Th5dczxrqtNiacJBaMVcMs5xoAuczuZpwHHCG4Um1ypDrE6/JAdeFN5q6lsW7l3B1LpMphx
VFftk3gxhWbtxnifiEhTqg471uaJWNGxLNAKmTPy4HqlNHwhsYBlI6K1CDwEUQ8vmezILRReWGdW
56jgA0KwuViavipG8+jU7V0xGBB25q8iqmpEmzjN95WkH9tA8kYbtPQg4WdnIWUBFgXWYIx7axTc
Nw4UhtRRjlUEizFW7ntf30c9TwFdK8ALZbbL2+wS6f5ptoLXmZhW1tvcim/lrjrThiE+8LhiOfU0
JfcKI15PPWBSwbbt6hMW16dcr89pzE0H0Gs5YwNgaQnQbPZBOvPRtbnHyfpOfhb/V8nOqez6H2WO
UeveaeBGzAZnUx9mP6oKwrJ+FM9u5IAVd0pVf8o64yhedOSrAjDU3sW4u4XnshuB78i3StyulF48
VXFs2OZeU9tz4LOxtQQgX5s7e2XSjm/fUDWDiwMFCjoy/0COMsQMEjf1iYxqsdOl8ixJ9GHUnt2k
7jAhcPsYaIc8VKADW+1nlU1b3wyKhZUTBSYHzHpmPPZN97Vompayj605zQi0mM597VS3KbLDmBHC
hSMet3F9loPwkmvKMcjgtGnIUYkbraPq4AiiJsziU4fv9TxSWfADLShex1j7Ln+JS3/Z2Mojyi2n
bCjOc/ds4cAuQrdIt4IBGGcAYbpN7Y0I9DF8DFbMXvx+1Rp7ww6OZd+5+VA+jKZyS2VGXoGZ3uS/
KLXvxXlzHnL0fI7AWYiQ/PMKHWXybhZo6oyHKt5nkbWoAxZqKeuVCyNY1KqTWHooGHLKx+RERaU8
AHsFeSlxsFcAaAFaFzNfRGNS2mCOXrWeracdUlRJ7ZmDEOdocc0rx9ZDxIciZ6GU6nc94P1Q4oNS
lh6NhiqgD4a1HUBW0cOLITmeOhA6pBD4rKqch5St1pfpRWTncSy9JLMFzIslym+/Hf2CX57JvBzz
m5ITMkVan/UsKESX8ccLwfA0OuY7wy41agdae7iJeAhjqB+xBhbnvqs3HbBWc1Nb4aXXQCwM0jEO
jumbGJFOFmKZPIFQpI92yJfT4L/NgNTyO82iD6GQdb7FI6nknJbs0xg5pwiikWMP6zTPd1NEtKl6
ycOGG9/zVaEEZ9JUOCsKi0ZE3bDktUi8ET8zN0McfK8g3BD+2STjlLwyYN23AXZcNdCooQYFbKCF
AaZZ3Gad/Jhz66VpBlD5Is8tMr5oNtY3FjaCi0oBxmfXWHrL0NV8JBjc2myPcNVf5cFPPKQpAOrp
G2su3KqbXDkBnJhF0Wvq+C/jiIzcYH8NSM5KQ1vbafxa1iQDIC2hnwH5VxAah8E/Hhp7vPFl9Zgm
ZAi1bKaeSteiGtZFrbWe2QWXdIguaaqvRxjB7LlnH0USyCRsZd+YEq8pj3MQFus8S/EdaxwLottk
uA4aHL1u3CuRcogsAlsZoN7vI+jwtmSVVph9SgD6UmlemCGusEaMPyvpI+i3qhwgtPdwHXo9crWK
39VD4yGw7buhthIvt7ufVq3jTZxjxGsoEfIlUfxqlG2zrKehJj9Ay6aWnjNsrldytNMTKgoNypbb
5sZZVbp1YJHBpr7kYdXAg8CfIavPYRRfWvmL2dR7ZOpo6Mg4pqcFkguzmi6DovOCDFSa7jflSvON
o1EDucRN21lEleMpxaxtQl0kOE69ioQRrDMVFlVqy6N1gnVtKgLnaq/MANdR+PZAGksZyDMhgrHw
rYmLo1lAIJtLOYTWsjFaTrW8Z4szajwkcb3FOhWPcbHksI0cF3JjL6pC32rGbAPEhD0Tt/GtnmnH
YjJGYHGEQz9K4eoAdZdHxCQkI/DaHkZVps76UlEbVqcvo3NZYRicQhdG3uFBKlI2tgo1XzfMR6M2
nh1HSZa6kmHP4aenPgDm2vQlUiTYSaPnjp+Z3GOKk0I8aEYYcoznA2g2Ol6MVRiuFcke1wp2e3LM
xADI2hIL72/yqEwb5DMK6GXUNDS27tLBuUwNAP9+8J+dhminhJ3qFk126GGuWR2ZLQDEt5/MpAxK
gVohA3ovbbjVt7+mHxq6ar2e1NnLq/Y+VthX0M2pJPv0C5nmKTGVo1axgNPciFwOfSzvH+qeWbgP
arTuOLvsMdlaRUXj3OoapAN0mN4GKbRJJ6/FVC8CxomIADG2949gb708oGBQfR4QyiFAMQOlPaum
/WIU4EAzwNp+b2LKEacXUb5VJI9w6IjIFeaw8DjICrHjfG2h56iWf1/29fmteqMHdWQh7/mL5TBy
goCF/kaBcgdHkLvK+tcBVT1xlE0gxpXOgd2Y78QlMtvYO218qWJjk9RkIm2w0+f2DH5i0ff21lea
c4PVL7bfxl6smEqLnlr4H0Z8EaktYO51mhZbAfPlkLoXxYVoV0xZgAMkp/nM2pzFMYC2/+vYJK+9
xF2ICDjghO5q/kgmG/iu0Zokknl8scbkq6ZXXjr25jK8KY9ZES6bqvpphjD8w2NUZD8iCe3VWF5N
MayRuly3dGj7cqZxLHkhYiJ2rzLD8H/IrX3K4aIMY74NnFlfNDThcpkjcfjelchfmKEXN9y1H98U
bXUjRxYwa22TW8ltMkk052aCTjOC02ZtQVScaBf0AKd7mYM2ItIiKxw4Dtl1wjPqIsqcRmR3kkU8
NxemhCNcNTxlIU1HU64e+g4KrJx+oSfM4Tg9RSXSEHJXrqbRIoLwpv3sMcuDXZf3z51i3hjKqgmy
JwLrRk36x15XnugrnMbQB6e5g1sFphkdgGaMkZrr5J9hT8etrmDMDCSq+kR8LiCAlOUPkKq9ayUk
WYl0sntCiUqzdOGzNbuhONR+eEl79kASZAertrZBCQtwoPzqCHhTGV6igDiZ1NFrbEYZlN/xxqq6
x7KTb97WoOxzrVypz5OZXDAwXFVYNbOjyDHU0j/6vbKpnZcIX/BPOkeiw/i+A4moJomIiX69roO/
ueobZUwm8nHGy36IPbmTh6VpSSfRAKjCfuMDTJYMfR0UrgXNfohAYs+RBex7pMaRgNh/9nV++z4g
PYDwGRA9BZbuuo+Fp3bT0Uoh7Fj9fVyA33fbNtxGfb2SQsO7iQP5Xpqle8eutklcbpk6LzsaDxlb
ThF0la1tXmqUOgYTNmrCggXTpMAdMUvINRRlOql+rMOKaeSHoZHWzcxBnzXWUzIkD6JSU7tgZxvx
PUwKN5IzVJV2eVet5HptxveKCY8usZdzE6xbmPtEmmXuz9A32G7f7VRaEpsUTkSRFQ8wCUPksvxW
/iFF0x7G86PsxJsugHAVw/eRgg1rfHBQ3a453XwQ6/JtNwGNNKICQr+xDSVaFmVGF6ZDxgBaiJpy
QBcUgyZG5P5KVXu3SzpofoPniO8zVR5e2ZcOQkNnRcsBRo5hUicY4RbXytuwEUkunQMAywONO+s2
zs6JzsollBLwCnPfj83WGu3DTImXKMYGQdaNltP7YZagJIh1R7TKtMj3SjonRoz2G6dhFUaXXjEe
q3RaRT7yulLc0Qjxh1VQOndNm9zXbFEZQYpFq+dY1RUEAG4INQnjMTDWmRC+MHT2VeU4a2fSXxy5
vKn0clPW010v4Rde7ZEpchVkOKhhbwq6XVi067tJCXZJLC1lX7vroEb8eUH+NoEwAayowloCIBDu
Zer77VGUFr0WMKVLROokr0+zklTI3Fjht8CIn+KSNE0cy3++KBPC613JZS1yCS6tCJX9q9682mmQ
i9BxW+YixSj8CVxe5kV7Fct4ZHs46VCOgiXXoU0HuXziK7RjTYX6GlHUdHQGRW9yqlhFGWll7yP6
QXE8QX95iynG0J5FQd7F/VPFpyiiG/zWohhoJIhdkKn9nWJeJi25JBJjOjqc9eicMP8+97m9mSIU
v8LmjDL2MenJvTIr29E/21QlpTqWj34IaRx8+rmb9aPo1Iy2CGM0ooKSWlK0ZzRRzYgatBNBrfD7
c08lbNZ0iIzGS2bnXrS0cFrdiwpP3KPg9cwk1aJR2znVWc9/NnTH6LEQOjIjc5u+P+ck6JY/Eljl
5TRW56myNlZhrNlfpyIvzrTfz2JtZ5p9zFKvSqKLGlXnVpKPPZ+ZFjrrzzoNDOf0GZWN8tzQ+wV6
7xDQbMhW1fntzIDmu/YjajdLDNJGNXe1Ev6SaAoQhdHekmM3EXlRkGXTOgjLGH/TOibRDHzyYhA7
bkMZ6NaGfgRmu+wk+UToYwKXOveOogIA0eRNIJO6SS0prNNQo0UJGY48UShOpvQkme2ud4Kjnxdb
teUVRnH9NZ2okfu0WdLwvtRM8qae1C2QXkRHRONOResyKMqz1VPrmjTsCnqqeZohSxFNtFu5Ubjx
6GZdYqd5CklI/nHK/1cIglOR8d//iH/zoyinOgrC9n//592f7qIfddEUr+0ff2v9Uuyfs5fm+pfe
fXLzv28/RipczP7f/QGaXtRORxAA08NL06X/+Bb//M3/9Id/eXn7FCL5y9//+qPo8lZ8WhAV+Xs8
Afv8/+3K8fjc/Yz+8n/q50v0/Ns/+wcMwTD+hhQtLhqarTI35HD4FwpB0/8m3OLgSQjvPRTA+ck/
QQia+jcs8iABAIoX3jgO0IB/uXKYf8MBCZFQR9ijgY39bzAIwAbFcfjvbALpXAZQDGrxN4JFYTO6
fX9cBoiOp42CXkAgxF+mBD9aS4bxmagRzDMoaZCtoaaPxOqZP5lqc1TG4FGrWhqS1WaU6yc1pVOU
FpTP6FStnMoy1g4jSMlynqgTYJ0q/iaq/MrNs+lljPu1NiORkt4zO7EWEa67rOn6dkgqDEO74C5o
UyRisuxoGfKXLHLWagpJst/2CUImI2XtcmkGKfoczwH6McDtMcPIknFZNux5E8BIP1To8EZ8SH1v
0PZc2HIYuT4wVLP94kv5SGHVeyR09NYmc1cp3UY3+pvUUpsbiG7+kzk+TE5nLQmZ6Hcpzg8laeO1
MivLVucMD/P8zm8BfOZoKyFHcfYjv7vRu/JWNqdvrcwgBZL92hfNLhuvcc0MclRXqhUaDvaq+t5H
gezWkjsVaFWALAM+qQMdHYzitgO1OkkkFf3ohpVKpzcz951Rr+2MIaXOjijPhlHAuSUhcjUpktbx
UO8dHVRWU5WePHY/8rhfxEW7mU3XmOuXoZRe6q7ftRzbUSPDrjIdwyW5JHcpuzVV7wg4gskbZbY8
NMnCt+X1YIkBRvaC0YkKUg/5gUatFKRk5m0Wq7eIRiVmvEGS2IKI1zF8scqlkoQQh6vyZhmL07RT
n8e2h1SK2oJ+iiCbujfOwJmrS8oxKqdT3jmrdrZ3eGzi7ekbNKWqdm+l4/fFaszaeano0felEXbg
wAaACn3gSK7dSF/in2ES7BGhZsjwg+7G3ZDOj5VWl0t5whBMaQ5KWQcurFMOZHMQuj6GzfBNYRZk
H3oZyYaIrjMaeLKuHSwj/RL65Ih3c+ml1nDo5BLlyjnO3NWs5mdA6Lejoq/jZv5e5r61MM34COc1
dtOGVYTcJzmYsl3R0rmU4bCWZwviqz/cNYib6MhBLjJvVKig54y0FZcdqK+MNg3n1g/raN1H8mLU
YBEaZUa93PrI2iGTlalp7c0lqYRM0rpuO1SNsv/L1nl1OYp0WfQXsRY+4DXlffqszBdWVVc1JoDA
u18/G9Qz2fPNvGgJCQFyEHHvOfskPzyo1NhuKePE0OhqU7xFg+afldFblCVVty5DF1u0DinQeLLd
aTzBMdylGDLC8tNXwYdtg2TzDH01hrLC3u1G13baY2feZarZUSlY2UZrnUTXw1HAn7ia0FWsrHAT
FR3uMRW9Znp0qlxBOGNlJLt2SF8tFTG6KXMc1xUIkKY+uJZpQI8yi03pVF+yZMgrirE/M/SPtlr+
GZGP6QAuKnqFxye/SeiBu8RpvYdat38p3/9V2/ZHPBUSN2jxs5mmdWf9JdtkbmX+bQXhLxFtstHY
+92pJEUIVz4hCmTB5W9BGW/MdnyVkCrAa2UFldomWVkqP1H6UJtAmfgq49+qwY5Yl3wSoaNeU0DI
MCG3sdJnd/MD6qInxmnWD7NukAMHv3OEkessUT+HbJoOeuqFD4ZdU6OYhnE1MtAGsPdRN1s9Sf5q
3eB3ZcDdcKK3tkxPVSjdcwGLZk62o8Vk7jWaY1CbcmcfNNpVJjqoOEf7Ywr5Bld0erR1RGGVjJ7H
fHgURf0nyN3+JQ3trx6oBklgyY8w77dd0//WzNHfOYnJoU/VJk4cqJ0dJ+qx7AtwQmX40IpU7np1
zGhoHMrIWhtF8ycpU4HrMRrWMgCi0kafXYlt3FUJKClQPgm0hzZR7n403ghSJuU3Dtbk74mNPvof
JcgH5Th7Y0gPBEC89Enz6BrWda37n+aIHd4vyk8U1lQXtEasMPDug0B2D1VHlpwdk+upK7piUt9T
HPDPZLX9GPkfJ+5j4vtfTV7q+Fv0hjkrLhtCEvSj0d7c3AtXdO6cA/ACiv+AA20K1/jOqTR6mYVC
G29r5Lr6NrWqVxXTPU8A0sgIsUnWpOqURO84hDaK0fmWWZ/2PA1ldaVUtC9dePHyYXQC7AOj3Tz0
Iou3egB3NRHbCpDeRrXzBWV4ret2R9cLjFhThTu6NN6R0slJJ0dBbw52iQlKr6iLpn4ZnNK63qWc
qUVYP2v1lHzaceus8dUzCcnTDrZnio1+jO2de4x+47Mzg8E/plVZYtyFLF+MbkzzXL17qA5Wuj58
jaEWbUdf1WdmOdWJ/9cu0aD1ZY6NXJ1C+Qoq/e+Sf9S5d8rqAVZr9lKqLjj1CplrZjgjUMToyADV
3DXFpQPiebTjgEtW5TzoaamthyZsQAklLbDT+tToHlXoDvt6EKr+3E/K2yZT+CfRh/48cZ1RQQXn
NpxMWgA05x6JqqO7WfTHZWmIyo0wO3WpMy50k5cMB1fHQBwSHXB0Y9zJTUbhcVBwUMJR2zugM47K
HNRxuTflQALBkLAc6gESBJURn5AYBrIht0OPb/jVsc1qDELL3UBnebkHfW3Wh0ghL5xRr4kBMIJc
YLS3TouGha9zY+edRYnN097Luc4fS1GfnXmx8bRDkZrFc+hH5msNn1V09W8RdsXeasz+3OnFcB7N
no/oe7m1E/Q5M1AjjkKe1itnZr2y+rIMVXQ4m4UFdSitz0p8lt3YnZYtLc//x5rLY8uNUbcvWWXx
ZqygWC0v+F53WYNkTHCOy101MbvpDHnMTCbyZubthdXUJ5OxzUmfb74Xl3vLY8uzy+Jyo/wUfc8Q
7zI5rRJTi2AK9RmjikiH2dSrApiNMu1znEzAVM0pPXmhzEGP1PY51TT7vNzLIudUa7HEN8G6/Xxz
v+cXHt0OHf5P759MJC1/RQFiDE8U0XPXdOZBVN2IL93NPwiTODeTm/2FrZ+OfZ3L5xrAFzxoAKhc
86Ztjhjkwx/qsz1vqBwzoICFTJ4dKzDuG3L1rvigG3rfkDdydvf6MXymiZOtogJrv1V/eR5KrNfe
6J1jWqYuuhZLUFJJ8x/87x5QYoXvSAki0K5Gy1yRx6N47rArPQQNxKJVwo7Pw3kyPLhPZTg8LQ+H
VU/UXZzNzbsp/6E1jIiyDPCAcJ4LWQcXp+anWSXxS1ta0UumNelqsDpMQ/Nj+byGYI3lyeVmkGPK
Cdoy98uiHkTBxc31+xrLi5Zt2PMaZvnouNXZsrMcaJNipPszHCPiGiq6cZURpy+IQIqdrnfBQTSW
uoWjhEgUp93X6IyMEsLij8zHN4PSZqG9awFnJc3LrfPgFFTSNdvYlL6evYcDBqh55Y4Lfpc39c8x
iAxwAnX4SKISEhfBVR9pza7OtOzZbn2wa3ZpHTXNyAFdHpc9JaVePYhscl6crva3jBkazgOecWWk
A1Z+SPVPUEdHkQzqDxeBp1r6wDwDHVCI0VWXCiYdeV7sKYpV8+ZTt11WpW25cktV/Jp8BjDVmBqP
waB7e0Nq+V7KanrKSoa3aeHXr21eX7SA/IqE7PlTUME3Sdq4X8W+2x2iRGd0ITRjzTvUd8uz2qAn
2ySOw603r5yN6DlsKxjXy7Mit/VDKZFjLK+lT2GfhopfAE7z7K2ns3EN4vFzebJhhghKNzsur6TT
1b1wxcLsxGaXmxkvNQ7By7L21Lb7TvjJ07Il2zLf6WR31+W5sksqynixPC+vSyAdrNwJTc3ybAx1
CYHFiH9pOYgSDnc0WDAu5z2lM1Y1JNzlnzdQeTCEKEKslpXdJFYninbG/bAsGQ+XIql+80+1V46w
AHsttZQI/cs58M3sfoPgmUJThzFWDZX773UcGQm5Xla/vxL9VlIV9Wl5yfcWljWQtWRnLzHn/++y
bU1p217Kn//a6f3u8sJ/bbUEwYoCDLTJ8owNml2u/8/m5m120H2npLYPy7Pf72NZ/NeLYyus9nnO
9ze/6vvZ7wNdnlhuvt9LnrbM9xxA1t+bvx/M99rfz/TGdG2VrvYwHK5xgtQfno91EWhdLj1FIKjS
ECwYhSTxjl49DRL0nIXRVJfar4cKAtowgsBKqLWJsh9nGtA/r9YDxDZ1jfj/X88sT7emtfPLyjje
N1EKyz2YRnEWY92NawZ11mVZT6/5GzBUx9jZt/T8vre9rKNN4adfVcU+GWVf7TqgRGcsingc5kUN
jt9mKp2Oa1mJ4sIezplTV08FCp0nMy9vPb/RM2XxhtmHB1B9KkFHMjx5WlZLQuspb2V07oA9wYEr
3WdPoSG+LwLCey013zwtL1g2mSTVW24jw7lvkrb+O/Gz9WnZ2nIT5tGPZgCPet+G1XefUz9G9zXu
hyXdr9BwveN9DZKof4VtYR3vm6yyECVcNf6zWA7tH0aJzT8rey5KE0eWjMD/520iaGXgIxh6/XNQ
YMEfJtcMDt9H1TdIB3SE9of7OkNEGYFaEu28+ZNaVqw8cF6aG/eH+4FBhyHvQkCQur+GgROiitbL
/rVdzWFeNA8Q748tH5RbgumqFQXn722naTcijfLs/X3bnYUJUeSdvq/MqY5WLXAFLiNTt7/vy8mw
gIdGX/2znFghGkoCPO/bvH+DTekjS+3if7bp9nC5YeEFuzKNh5tHKTtGrvBYTI+RzfcP7V/sqvnt
6h3g+tiU7lZ1dE6F39m75UNFnoeQZ/5kPdQjK4sW1W4sra02RvJ6/8S9CKVqGO3qGpz68pCkgXjy
rfAT5WW+8u262/mF8PZZuXSLUFEarXFDP4uanornbnlRwDQAnLkTgO7NIIRXSu3uv44g40yUqyua
KRo7U0wExHzMdevam7Ij8A3/KiU15qJ1nob3rVEzot5vEUtgpPqqrclRWPZy/+HGbzUFDYaTKYSv
+8cNlfhBg3lEbMO0puZ238eyutORRFXHxlfvQMha9r08XsssXhcaDKUorH4Xo9bPv8k1RpPi1jZe
vcpyixIQUQxGebKiJjrI3ouussh2JgD5a6CTThDtGOaoJ8Pg7BwOqUA+2VQ72/4cOqe9FQQXLM93
MlG3mokwhMh5Vc+W3dlvxmtGhWunTTl7s5+03FSPmduoW5HDwrPC6alJAYAaa7wB5xZnzCHvzeJp
uQG4vZE1AGYrHgT0rKh8cm05nn2rvdYwqut+sK91P7lPugM6mGLSpQNd7MeiepKBf8jUHCTQoFwM
RGXiZRr3Tj5GVzJxUNGPo/fICahp3GHtagJQZNg113yYS2mDcRN9/9Cw42g10owEics/1KUZNmhD
/YRuwlpNo7C2jtZ2N5ptVPy1Q9i39aVocGgoqTi91kl1a8JrG/3o5lcVrrplXdCcC9GLc+KotSJh
cnnKKCiVhRVDPYouoBsIRx6tH74xpic/Y8hn09nYuYXx2PRJfnZD/0Mrin08lZD0qcbFTjXgQvoo
UkCiFq3GI2hi5DEi3csx+Z0Mpn+boF8VnXB3tqsda6P5NJvwzdND59iI5xyWrXY1fRk/klbBBxKP
5kb302clANXnAvJlr8/dyuhH5TnT4/IRJgk8QxE0c6kA+qelIRCxiseqCZ0VI+OJRHRTezKmbcQI
/ck0k35TaZOzNsfMuNXkZKRTkSBwCOKnNtCTJ4ePsbJcOKceX1dqm+3T1MMYxyCR7iLObH0yiFU7
OsZGOFyQSjclyWa+1wQViWS0iG3SSpzBV9uK/glct7bddoYP4Fzl1pY3WeO6e8qZxzwYeRnvU2NC
jMVnH7hg1FrRdPss7+lzJmmw79O5RGbSRo5qONOZ0z1JZf5ty/ehxHnWlcwT+jr5aqGWbce08nZG
GblPra5++t3WSpX8RO0Rk0EzYULOPPGZVNklrQa571SerKmxqWPQo1VCj7VGPgfAv/Ptc86lwd+K
iJm4I/aoFsQ19tVzVYjw4lah9mBSSNpmTP93gzlVKyZT2tmKjfRl9NRzZHgRqg3sCGkbBetxlMmx
oC7+EVngM5oi/IIq6lJhlUQszIuaQ2d9ZVKW/ZHZQ0YfUg5gz/rgM+rtsx+CEu89Ic+A5qyVMv3w
lghUIk5H4gSK5+oxEqq7iQHJhyMb7bMNKfXHzRBeck/KF0pYz1iXHaRfA26DIZIPXdw7756RUvbF
jfbYhRlo7kYmhynz6O5Fe7ivZpWtuOL8yYPQOmd6aZ255juHobR3uWiLXbhzgI8ZY2OeGyu4qC60
98tSPeAA1yejoxuvbbxu/CMQDWwLUj7OMp1zgPDLPSi7v3Vl3+6T+1yd+Xw/T+qtmkamF5FlkEqL
SXWipgGP4TKf5+lkeVCmsoTm+/D9eFyViEWX5e9XLItlCZcBUgozwO91xnlXy/7ue7Fz8g6S1Pz6
fvF/rv29bVOjTl136XHZyvfj5VIF+N50JnID+qKRrO87Wfa3rP69znJPa0V9kFz9vh//583P7/v7
kJany0q8FJPm7f51gN+r3F8npprCrc05+35082buqy+b+NcxTKN36vvjvx5ZKivzzX8edDHY0OdL
GxXw/3NYy2P3feQFjiVvHH7/n7fzP9/lsnaO0PsA/92z1xxuO+5yxHwTUNafehxiTpqAxhtBYW3D
VFCT69rp4hQtuoICSV+ioyIOnfZU5Nqvph27v9mGcmv7D2pJiW1GochSPf7asdYveVyXxyJIht3g
2c2Tlxkg+U3VfyFKOdVl3P/tRiSaZ4H9E2Ahf1/fbp5tr/O3MmsZqNgk60xWam/asppe84E5UNha
ze8GdVs37zyKoncv6iK6+6NaJ9rY3jIj9PY5yoP91PH/XJ5YVmGC+vbPEc//A7v+7eBofLDI+36d
YqzFYxza52XHvYx92JR9+7wc1nKA2CpoR7DPZExOZeN2X5zSm5XdNM3T8hZ1Uy8JauBtu5PMNx2e
Htp4KFqEJ5w/RkCXJu7+nj83YnPF+5jPWPKh76+aTKYDOOF0D6GreTQq00WtI9WnGsLH+6dkJ2uX
9v9fWqSZaDVF94Iet9zGZe6f6tD1T8IIy20n8v6lrUiqJBEi/suASbsccdXFj3TRaM2FPck5dVoe
K5s0vOVmLAZFjZOkGkrnIO+JldHdPL/mRhweJh/I72S1mN5kP7x7ej2DnWtstoZxyyowp7JqfPDB
k2J+E4gtYGFcR4GDlID5bEMayVE6c7rMy0DF8meqkmlTV85rNJm81vbDi9HTsbC6HgNMZ4/7ZgTy
KDqhHd1h5IaI1bFqLKLmGKB1hhafk1zbl0QxcUHs8s9JlJ9xQhGmQSInuFbvHJ3Zu0xxthFHUl8c
T/bPsV0cdXdGRiYh6WbCHmBX4+MYKvS3Qa1bl6RHlVNOyr7EQ7npPfjtoZ/o+6yVxntW28fBsN6i
ju2U6SBf5DimOAHKXVnk0zOX1GKTpJZ1OUJafjWJiH2oLeigTU7poE2rdx3ZOh9ODoh/dGnCMfr2
OlBvViPfujAJ3yoMBibC4vPU07dU0P18/9XqBdfyD2vCDuDWDUzkJqPM6e9lUp89vb8RZfdmONO1
s7QTjXXCsYLyy0+DM4rVVZ3XO0MMbw5Xu5WPd41vOd9MtfolHPDj4ML9B9f51Wk0Pyk0k0Rtj09u
bR11z2nX2eBWmF+aA/Fsr232afhoa1HCRauAkYrFIFKlyXPd9B8G1PLEmq6Z1g4r/uLEeZgyJxHX
X1MiwQE7ipPS2qM5ITHJVBBuq6R2GfrrK4pfdKgpJK6mynlBS8Q5QOnwnQVJXiJ4509j52/0h75U
603kntJ1VP1rGA7PiaDwnmRyxzjhRaiiX9lmsh4L46hEeO0yatqYNLaNfBWF+NM2dbIuqcih8Nb4
ip18W/vF3ukRizrWUKxtkzA3w95rSC7Xnu3dkJokG5NOd18wwumZYa6ywf9BCXNv9Co89B795wBe
b9z3zK5SC8mZw7frwCe19WFrjfLotDCdrXoVWdOqdbDcj0w4HpzYuNLNH6/6pekdKo/FkJAx0pgH
Iy5MCvx4dDIRyw9k9THBCLMbrzhnbaWdHUfrL8othks2vXq5jfpchMWHNC17Q10Vw0GoTc+Qwekm
qNWkG/SsMl3DjF44e5Uo/6OSOJ56FERRHhjPti9OToCzsbISmowoiSe3IErIhIVdNj3qdjfO7Uva
VPsm15KjSdbJX1YIxHOIjeQjMqdTp6T4hQ6S6ljJvCWZTA2+MIk/LpOih9BhyMuZELJXGdAE7PTo
MdVeXb+bYLSbnnzqW6BuZrBvhBsgTxarUpYYcx1Zrzy3Aeg+DPa+cMZmH0ZmDvI52Zt29Lscc3ml
AeCuJ0MiONNtuQtzYsmWj6go6OMjR1bbbP6wGo1BWoUj/5TiTNyqgitMQxktzZvpmWjHVTmm/mcZ
aIRlMSh9wXKcbcockKBouxmVnWEJ8ovPqbPRasi4OhBvgCysInirYjCblOtktKpzWDmbAfHKNnF1
/RBpoDlDOV0rhS4yCiqahbrjHUwl3Ad00FsrK9IPxp4Trjn7SJlFPIsx+pAUYb6CpPIIzQiLs/W/
Hqdg/yNtVHDQC8vTYZh3j+FY5cdcV9XFJn4Oww4RU0zhCW0yCfjSRdqgP3XyYyAogMiwenRb96yF
Fm0ZPRzPDnNtpJxolSvUXCV1/yL3xbHMVXyTGP6B3a81iLqGk2Wf5SAIiFNFvrXmxaaYnroJ/eqU
j2pvWHUNErxL95MXBk+aUSAn1z80ospel5t0fHUnhs/emIlTEScWaGlMlRLFc1NmfCbDduigm5a6
6PYNGq91GhXqMqGbaRlFH0VfWMQXpB7aBiyRZ4tsL6sPPvjphLsxtN6T3uOimmfZWdNQnaOpb1dV
VtjbtA3tR6utG6SC+YZ0W1gZldmfikHrT3UkP0Pl/ihomFK6IJ+jUhLEhJc8J9TR+Tk/Zj5aSiAD
0bF0ZxWIoZG74JLPyLUyPHVTxVTSLF7MYJpu6PFqf9Q+pfVu5fmL5YUFnW2teVaJs5rcpNgilzK2
JJ9Mu9pnuigLXecUHuhXWju/cOUw77UncUNHp62rHFUgTf4fTl3UT1zb2gfno5w/O1Q1SD+Yxe2b
zDTvi5ppHNB+QkSZqnNe+NXZcKrHKvLU2QKJ/GhJ/QZQrMhxVJLMgHzaKZ4ya1o7oRE8c3V8aSa0
8yhn9WcteNVF0twikpOuDvMvRJI3jtU+aG2enIyqibdOSuRH3zrdtvQRm2hpeKRVcE2jXHxS0Xp0
MRoRb5CTiIJKsQ6716RyutchiV+7tjwqW68+R+djTBz7C22JsXEcst2coKifycLhJEQ+HWE0jbWh
JhHikGmHbSIx6pSULk7LzZDk8tTG73FkrjKX6KuJ7swTU3DzMahvbplmu9rDtZMXefdchuGrkzX9
p2UQGNnj8D4siwyw7IwTtAo87XGyjG1LcvQPlErmFiyBPJQ73uN0mNLA29AqccghU8FKhbl5Eb5n
XFyFR611aBnamVGcjIYClwdH+2eKzKQtO6IYvIAcojm0WSsL5zikZrx2/DreOCEKaWpXzH4Nyt55
UFV8q4G7Ji+ZbrDfUBsEQd5MatzWpptdarBwzw7TvZWwTPPmYXbC69GvwngsvvKCZA1ZEVFL6+GV
DxPnapRl8HQcucvxL58DaVvbMZ+DHxPLODh1nW7x99kHK4zxtfjBq3ALnGu9dqLhE109FAfoKLwC
11KOpw72zXoqRy5gM2Zm4JK8NUSlrgp72+jYJ34b/Tls21Pl17x3bz69iSh/o+9yDf3WOAUFOSa9
KZnn5zJDBdFvdUuOu9Yzsy+X7OwJS5qGO2I7RT3+JcL/DlbTbPtf5WBH0UNqV1edrunPgT81Y5pw
XxOCRGysvq/FAMxAjjAVake/FulJa+pmn4vmEdlvcK0L3QFpPtNCEyNY5bZJI85RCPThyuwTp0Gt
IMJXfJLdNUgN9RpTu6duKYZb5tpw6pWmH7mOMgpREi6gF81xqEN30kwKUKOSDmkQO7csbJgNKPGb
STBd8n0Mv7p/rBMH01zJpZLLYMEJy2uOvUdiQaug6adN7f7lTZw7t2X15Tvx9C7bYtpSUTd/2pn4
lcbyFspgfEmcn7055M8CdgFmRny9BlxERkTIYVw/Mh4cr/H2nZ2v4BClx9rKd71HDLHTG8lmCNz+
lNCa2Co//klMoiJmRfqk1PoPhjXh4NY67ViA/qcwHzB8c2dMgWGPjNhaslb7RtQUsQpiXdtIEDSL
HcQcsGRUntXtunCAKOEBeK86X//tdXRc3Nx9DEwB99ys8AJURYh8TPMfR/+AuGx4kbmV7NF1o8Iu
SNMjMqldV4AZb1EX/4Qdbx+6Bv8GlUiCIHOBpA3vzk5BCFRj5JyDcfZMVkRZIPeoVlk8TKcqCHDX
uyNJpZHVPAZSc1Yymp3BM1ee+GrxmSaatWpKKyA3y6/99RjRQ50Mt3oJsvSq9bB8siBVxChn0Kjx
7jCtMW+jEdcvQepsej3zXt3B2lpmSjIhQX4PIyOVQxpEEobI5H9irHzKTdQ4qJjHC2GapDdVYCIT
wwsfERhi6zLMmz3p3irhopqSVPyHlvbTIMSI0iLg66indNMA4aiGyxDEKCpVMO2y4hEExzHHX4E9
Kf7RmEBcJsslp1ez5YkvmlAEDnzUB2TRqnlsdNVf/DK78s0z4+jm0NbKffIwevyM7HZL+tlF6mFy
wVaFWt1sBc4ZD9FnlZonrfq0OPV+4rrz3XalAnyMZa/GTSFM+YV/noMHwEu+ZrAhPiPo/eKXE6O5
10U7blN37BnGkRPRzddpwjRqsBke8YlpR8xBaxCaZsfW0dQQfTlp31+EKb46FPPvjEZs8mV9Qu0a
IqEaZLgbZwiJDs697EQGGraNNz82Kio1NNyMbK1a3TvVeiAwgxcbXy/r4+BSrhqeRf5XjjBuHbpq
35e6iTYK5lXs9bQQzemczUvppK46fK7tUE/E0PglcykRk51iBc2xbogqgwaBqoNMg2Up7WlvJVFd
8G33TG5E/9NxO4rHcYtcgu3Qc88oRadkZZgJ4ZEOYUXRMFIxrzRvxQVi/kORTuqimGF0aM83Y3dM
st+EObWHrPDOKTWVlZTkYytiD4/0HTuzTI9ahDQUrww6Jqy/fTQeaV7KvVGj0sPYjbuebOPu3FUT
Q5kkDF5ChGqUS/11pfvDydY0wCKJaxAZIw0yZxG0YdBcIUkmTYMp7wDfjMtD4aj4oIot+pMHJ0eW
SZajN6rtUPikSeP4XrnhXgVHh5+Wp9ukWgBTW+VuQOG7mG513mFaR9pV/bTL+BYP41EbgEAo893t
na1llOu68R9BEt4ocf1K5hTwjPKyZp0ownR7cxxukX+0MZyvtdQlQhXMAzARaEFioB5ih7tJqvok
2Ufl9xg56BZzoiI4y5hOIzL4PVyEaIuQsRtjuZmTO73W+mVFXB7AtaxJaKoTVLyAQIm165mMXIO2
ITEThR/g0b/c0aSB6WSvsB6MFhNP1FTODkoDEJcvs8P3p0uPeNXOQL/Z3tr4t67QeJbu79xr9oMs
4yOmND8xv6KZ1j8R8N20Yl8aFVbgpP2sa06THSwNzzc65pOSOG7SZnSv8FbMA57ycBI7KDw07Exv
X7rx+9Cm/c5nlI1ZupHr4jQInhHolrpJ9fzOINfpBTL2WTxs+PlL4qV/C1TED4ZJ7kSlepQLWfxc
ela+HUWwC+10wHho/wkikAdajoFZBKRGJ7kD+ZbCz4pMPuIi0KCdYgqqkf8Jz2wjnbLfBM0F5Vd1
mLBgA+r5GDor2cHy14kA00zCCSPSaVpqP0FYb834ZA/apXYMXJwZRUarOyrmwm2hDHJGOMLS6W9J
SSBi15g3I5vFscxvarLwHK/zzsRY+iSaD7sJWMs5rvv/vqEZRcJbT42fuK9z5ej+miuUB+ugGYhl
0lsuTNw0HsmKbkIBuxRxfbAibcsgnKTxxj9MFdIRZX4w1L5FcBsywrqHZg6MDubMUz8FIMcPse3n
0Dr/L5o9p7oiriuujL9S/ijlZJQbPdQNtLFbG7LhoZDib+y/174f9b0kMOVM+t27qZvprhAJc5/5
Zhwz5Kt9ePVInetSSawX8XFlX66aCDugQ2cRfU4G1iFL3+2K4omfB5hukIxTr+27OUI+RDnj5sCL
rD+pBL1iMiQGrEnR/yR9HQYPgc0BRoR/Hosn3zotz+I8j7d8Yn+bklCrmIuQG1QJ2mxGOXrs+isn
qTDvsV0zyZlJJdmwxkL4A70NZ4Jk2jsduXSuV+6Xzfkis+8bXhaXm2Vn/7lzuwn8fZiXaHf539Lw
I2q2JecGLtRxyo+JFienrKSIqHIX/Y0rilMwWCPhTrc4xxGAS6PHM5A75qa1zf6QpS3CVn7yqsn/
aPNR5FaxjZRT4O7lQ051e5+h5NSTIdwO6sOW9tHxAA3asUm4kCIlq6XIS/QeaVp2UVQn4nNmTTkw
A5tL1ZoWK9bqnOD5qUoJL3HJnHSCDOMwE6JeH44FLVqZ5uj5E+TYJJZt+laQSIw5ty74DertU0fw
l450u3HSNRUxUoDLGbhQjQxBqWqfXEnvCxgGYmRBRHFn3PxYqh2JWo/8qqyd2+g7lRa3lOGm2dsA
0EYkI0yEt/Ukfkwjo0wncr1N6oqHxhmNmUn2xUBPO5GIEByMOtyjbU3Xg8rgeOC4oqvYfegkQgGh
SV5r03i3vay8BUHODNOtd22p5r6xxZk7QoVjcVoWKDGrOPc3zO8BXxbqJSCCtAXtgUbebLYyz9Um
4rdyorKiPyJAhWILBfRX1PgnGTb+e2sLuavNiCKb58vXwC++lhWYooUPNEjTFzXq9QEj9bQdmlL7
oCO3X9YwKIlhco6c2xQKgnhdg6p0JuQvodZu4JnY4op6zQ+GVleigmuBxQBoFzsPo2yTTlP0SRk4
2XpGHx2DqM+f8/ntLGuUWfM6mUq+2ZnNNdQNLWLoCu/NiNvHZQWsF+SAxNXw1PjBcLTHDD6C54rP
iTlXIyrrl9kO+GojhkFcj8pLpDE5Wl6ayNex9YqfIWlRm6bs2lObUOGvic6779yQPvpeMwVjV1DB
oPOxn/rWe4nz+NeyBUsv/2Qk/71wac0PNnar7cRE90NIeVj2nVUhlwwhtBspW84p70t/LSmv/Awo
C8wHF45kQKZaFZwdWVlXz/ab+0fj4VEfsFsQk8XYbaqN/Cg4ezyh+mOqN7+09aMXrcjrN8+Kwn2k
dLFrnGb6L8reY9lxrOuufZUbat8dAW8a6tB78vD47CAyT2bCY8NtuKfXAEtSVaUU/xfqMOgtuM1a
c475OtTB0+O56VcwCMWlzcEoG6Z36a7TYRo/gyBauQkQv7QIPxhIyLs3WFb47KnR0ZGaMDSsRHM6
A6U3KYZXsev7F8ggJky/UWwJxNypYuzfg0B9CycHYj+ZnsgOa5ZnRnlRof99bNPL5HT+d9eDVMU7
MS5ZV0doCyvQrkxV34VrkAjsdG8QQrJd40h42EOafCT6tH7coSr7aGVxTJ1ih28wkqihp46w49Qu
3th4JGCsKOT53oC8sp/0b057fdzeeyHLHQ26BlqH5J4HFL3/emBM+l2R+t6TGfFX0PqczfL8jEb5
mhlKfXNji4RYr+v32VBj8M+i18ftPu4GiC2tcyXMR5xaPZ8DyPkQqss3ehi479Lhj1nnRrSLC6G/
Bb4g7JE7eM4wB5tJ72zmgXvR4grr6fy98PNds2BSrxJNMhwZ02Rj2eSfOZuyxyP9ELiLGrr4ZFeD
d/I88Vzm3qUo6xlOIDJCJQtSXP1J2z8uAugMjq1R/nxc+uvEoW5BAmB3/OtRaRRDYCDJVjM6W5K5
FjwVAdsPBtb8ORZNvSPmu12q2vyfL+EJNK8EF18f96BR52xcwyRmen79x3VWcFeyju+Px1isKtcq
tVD0z3dwOwERMQZ68L/eMnDeLCPtstar4cigQgIzS+MY18FzjwIM60NLky5v38sW9ynrHKLB5otQ
GvW1XjmoTeaLASMoQaF8qTXqpHdV3L20zd+g7DnXxhGfj2fuFOYLb6LA8XgMasSSJW3R7x+PAcHz
motK3Ro7V6/Um+Yxrn33irQ8F3VBoOb8Qrrj5LT0LXwY88VMh2dSSo0t7Py6lW1vw0TK54qtwV3R
hno8yMFrdwxzC+LR/CC3Dab1pGs6hwcPCjs2o1XbBefHrbV1TdACvfWIjK5VMH173GlQtNGcuYT8
uBiV9E9bGY1/vXfWFK+tZ/U3u27rV30Ed2GwCkiajqg5z9u3DBn7SXzkmX2PrV6na/3R0KQ9BdQe
09L3SCP3WlYpoXaeVEMHGW7n2s/5cHFv0GWYb3ic+/uEFXu/VL3p0lHhLo+TTB8Q4z3OqlFCo0jS
aPuPK/86W5EyjjTb2P/9QLOaRorG8SV1qTmE8xOmeBtpCsyv3HSSVZ4a12muD8M/Xi/Km3xHP+vz
73f+1zPRQbDXdcrUGpBwmQfdOcjH/mznHNuPi49zbT2vmRom/cfFoIEpKfW50ER2MeGhsx+HIk9h
BJtAl80nzZUFqqK5+5RrJ8cfozNFUAe/uhVcaiY2jhFyHUlT+aY0Uv0CYGCYj9T4bsmEGokAoeUg
yo7AUFfEr5qyJOW0bNkFqBQJmx2218dJ0NftFZpXtK1VQcrvv29IU0Mn8tgWf94Atr3aJLw5rN88
VYiK+/p4KquRsJIqSXV9vuFx3eOcjjd8HRQW4Yn/viGa3GpdCbQ4f9zgJwmetiRhl/HvR5DqZ64i
D5b330//uEtRoyxsehdd8/yxHtc9TqYoIMwLpd/6jxsS4ERLepn1nzegK9SXLhbh9d/P8jhHAZxR
SgeB+scN2oBLsQpYUf5xg94i6WRrRxlm/hyPk8fbmDzAVr2u893PN/z9JQYZRte2dNq/bvj7EaMG
NiGqE+fPG9AWU3lskJb+fefHOcIpY0K1zenPG/q6/+k6cbT/4wEp+q1O2eqv6+spstZQ2c+OkZgr
w3c+CpnE65ACI6qILkVXb6yTsdu6NW3QckrIBako9xeN99TnH35omBcAn3KZ8cuI0AO5SekhTAnb
bSg0sLXQLuy+A0SGLO753wUoo1n/7eMEb5vhYShsDctaan16wK2HttF39h1T6cqLPjUld10H1crK
jNNQU6SHmz42xltJg6KGzE2SQTQcJRp+3MY1eVQFgIBRYcyMMvpWeAjXxrRiEpc76dv1qk119rpy
U5EKypYLfYv4zKrXIIA95rug1WxFY9UrU2Iu5wU1wHC767aj8o9LN/ptUCfZll2Vre0eO5d6aswB
8TFdwWXgpzXxPwh7RuoW05J+drkovJ6ho9IPBIVR/Ilgw+EZj+o0Qx9FRjiZdB+saH+xcX+nCPDD
oIBVUc7I7J5GOPA+eDqAeGQ1bX67KcW5RGtMpJTyRWvxkwcFCeexH70Wv0KlqVeBzXZRhFSju00y
6AIsJdNBmwzJmtIFFmDzNU3SZmXnWbrxtPx3VxAaVESvrdS6n5Y7YUE8aeoWusyFdgwcSYYeaZjp
sK+cejkQvTpGrDFVpV8R3ISrKD0m5LpfC8QcBk4zhv4A5qCex3zJ+cJBp3xgD9XtR3VJMh2WmaCL
KnCI0Lld8E2EUNqzSJd8AnDmgGjipv0szk2jG+lilSFt34ba4J85ggZ76khREdVqhCTYjB6FLGJc
AMAu/DyWb4W8ezmEqcVYE1AM2CbTcjha0PwFsBrGT4cKLdW1pWKyvuhmFS9cdKuIo7t+18aRexIW
y+UBftQiZuilDZYtXD2dW6s+2l6OM1cv5JtBQu4lmNzvGv0/ZPU1Sn2PWXJ8XBy16JDBOMO4yK06
/PEdLQdr9XhoKoDQsUPMN49bBw/8maBev+2Eph+irJ6gbrTW3NHpjnxs55XvZ2a75dHpcZHmdbVI
e2366yJk/dlv72dnX1XuawG91dYm+/y4LzWo75lrN5fHbYnbvrVlEl11im4oI1QJS6lwl5ln/bDi
5lqV3UaXqLjbzC02ZQnABtWvw6QJjOdMPjgeysCySFlWTrzJdLry/7yDWdSrVJrdEYklUOjefI+S
0dn0I+aSLox3ss6+Wh+vaq9mDsBIGxY/Vo0K3DfIUmIfLV3mB094l7FLr3iUw1kMEaxcJvdVlFM/
z76byWEy2u0UBJfcVYfYOcHAPIQTtNkQJnBPJb+e0U8gl63h1a/SV+qwR080v32RrPQnlSDEGcYY
tfaWsppPD4gZRpWNd2bdNHH097m91sC/LLymfy8NNa3TJLmlVLEWvk/hwlNeccnqOV36FcDMZhDF
c9CMS8eyzsueBVJfCGSvuMETDPMub670SH9IUxxbLjJ7or+XkZHsYZBvdC3exVH5kYjo4tjhwg+T
a0k8PZrPXVQK++TXNIMxP1/bhk3WoL2VZRyAvWnabRrivc3Dd8cWwU3m8e96AH/jxMMxcQqDtOU8
wk5PIq7lq10TKnuNOuAlVvXPJOqICy/9bdN2d6MgDaJF8zTkVrNG505QsbSdpZUHEFbyUwJvjWXR
3s/SFVT3b5CREKFLwMYJx9BUP6cBSxr4qBdgzxp3JfKMYrDGSsvZSrRHB62qb6pgKGjhNy5gPPbR
1piilVPLU1tFtLDS1t3JCIAb+I3DNIOgCGreloGmgYbKfo58UisJz41ThYeqi9ZjWH/mXvYVTxvP
+uUOTY3luw5XZmK0q5Z6jULIvGhl6i38jkzltK4x9dJ6hSn7Cz4Vq0oomqogLqDbuKmctvV4haFg
rb1UEmv47CvRrpJpoGfVDhgxyl9+Q0CQZAnFEkL/CtqK1bx8SwZn1Yju7lbJvlJ+jse3XpiVQ15R
oP+Q5eRvK5P4aRHa68lhrZF63reGwI8BodaL4xlAy1DEhUHkn9tspGM5wmmKvXRLob2668nwNGFr
ZjNDsS0IhzX8wAXW4PBWRNnOpmq/kF6GO3h4psuH604YvzCJmxffxHmsVcvAq8UhoUFJb/VVt1pn
YTYUGseBNtEClFSIKhHNTaQy7RiVa1LT++UYDOXSy9MdnfFl6AXBGuJchbazJMxu0teDZMNDBQ2P
4KKPCRCyq5VI3qVKk3UYmT9LLZxN0wivZuOu6aofU1vdg8h5y/Tgq6UZt54MfTtZpIV7MULUSK1s
iydJtHjYKjFJuqvWcEmjlENwqvvVFLUl88GEXFf6p8elWBjl+XEu/N/nHtfZnfNR9x0FIpumL+C1
szX1n9hU/K2cLw3zc0WFLc+zfWrTOMQCP2543Pdx7u+Tx3UtsjBTyJj8GBqeToBq3EX9dXbbvjk7
BBh1zlOr99bh8Xb0oslWwuzE8u/3GfYwPzydtYzYalmYn9O+BChfsz2wW5igHDXVsqbL1btECyTa
j4ZmAL/uM8CPRSV+YWVeaKGBVWFv8XcdXSmftPkEHb9zGhwo0UX6y7ZhGVe2hVoEoEjkZs2+MREa
hh6IpZRKxiqqw7X36LKBc7qbHOS7zGS21kQU3t35ulLENb+DOWfEa68U3gegHnGwy4Qengff/GlT
d7ih2DF2CoL/wnan4Nmwq70ADrbNEWKiVY47IIVpD57GxObYJa+DHqSbIS6+/Nz3DtoUDZciNsy9
7KenuvlZEJJ+QpBaTgusIg6bRZoZhk6IpwxBY7VUOL517JLSWiXryZT9TsUMs0LXrlHajU8hoFd8
+MOtzdptRGfsHsa6sYZDwT50EqtRq5DsZCrfxzGA4zytdKId5iUt+R3bQKhkawaVXDtGhiA6LjPW
RWJ47jv88xYobKHoUrfj2N918ynO8s+BWu1V+H75ptoB21cR3x+X4mgrfkdjbd0afeSv643ZTa9+
JW4lznUWvfSjLfYZ/uBr0QJNBoCtf4bdcCCFR4HJCuu9ITJ9ZVVhs3JDjIQaH29NeRELOlElj5OW
2ullwh8cDbb8dKX9hjJvUbKvN5LGvjZsMLE3ud5BaFq/RlZCry4orQ/dmTa+7b9Vw+DAGWxiFuh+
QOZXMsRyn1a9s+6N8RAhzTniG5aEmwedty7xHAMvL4OF1K3kMMSttWMQA9PjwAZq7RoqbFA+WRkD
BCLiz6iWhLbbpbyVwCUI76ArkuDWWwKgQ/rYudkXRsizqcfJq6tefHqqF8xu7WEokMDJPL30tbX1
UibE0reTuybKV6I+gKTG12p4jtwu/gCkYwHgOww27s9Whr+r2Kk30Sx50vup3iS9VZ00b1OESfmR
G4m2T7orGpzwnEV8Lihb8VtKBeZIyCoDou8DQfE0aCDsqLf2kFcrHOjNEwTmYFeroHyRfICNUiOU
aeVd9Ea3L2RRaqemMfsVDILhPUREo8NB8K0w/GXl2S/dn/R3aQqHVh9hsVp2ymm4rSKUZ/uuCuxl
hb58raiprmmPa5ecGiXdnns9K7tyWuK5JcOnqm3XMWED9/maTPHX02z1iRsoPQuK4qxRldjYqf2t
L3XtlJWlhY+fPQaazRLG3TkL2bu7pc2zRMJjvCTxWjf64Gqi2NLiUf7wwt4BXqNjlvGaN1+k8tK0
uT033opFUmPa7w2Kwqag7jZ0IREJbn5wI7fBThVGJ8Qi3p7IC9ggjk8ECZKyumdLxlYhOYh+8o4B
quclwmN3wTJZ7erIyHdhXA3AHymVEopVfoe+8TZ5Q3dycjIpqqzoL0bksxSVT4aYdmmfuZ9uLC5k
fdF80aZgl3T6wUU89MLxL2k5mzV7oDDbxabqT4VWZLtwPodDPUNQ1RPRQKOMVC2s8CLJ+pPoy6sN
JHsfSMWoG5jubqgpAGYNJCAtTvqbNOsacyl8dBYtyRXJA9xwdIa3IeUVrUnAiEz76YCcGXi5hEE+
ovkI8IJuW5Tzq6EyUmrG6bhsAowAEW08i4Cxo6mxt4ytJjgNdO5Xrpd5bBXx11Vd3uySwYPjVZza
POU/Ms8K7aymKtrPPiIXTVb2W9l+K1IMFqPtd9d+3kxn9J7dcbqFVQuENC/jlV9P5jpt/QYoX9lu
sib+hDTU37vyVEon+cRBoO8Mm+a4jdjwG3X1DcxDh6qR61HAN4y7Y7FtR2XYbvXQfAc5Ud6ryP3I
aQGiGtBYZdGrJCLNHZcIRe2XgOa21BvtXdeAwvQWeTpGnmwssxdvTs1B2qUIHDBpvIuxtN/c2Pi0
XVwjpDYg0BTmykYsuyW6wH5mgccSxE/OrosLH33SRQnrMvS5cfIhW8ZjB8S7HY3zmJ07JzK+YXdM
N7kK1D7oe1YsVZvvqCRIRNBFtHNZY6OG6MxTndmc5Ml9xFp+rlNtes4bWuhN96LXBBA7jrnUKKB1
QLevjxM/r05ea/jHAWILSHKD5KCJOADRt+zmgCDsXZdKlCd/C5n8VF0M/jQwfiTKCJ6cS4L8zBKt
/fw4idv83XSNk5Gn7j2ZkFa3NWgtyO4vrabi9RAb7r726nZtAqTcIrc3X83ceyo4tzfHqjgA1U7u
lo4HLYJq9xkjUQj1yPtR9ymJDGbwJEPzdxhZ+cbzbGvl0Dy9syX4qTmY5ZpZIpr1YCjraNzmff1C
N0hDwhydAXCmezZz2WGY+xhMzDppDnRgfL95terI3tgl/w1WY7gzNdt4CxwAppMlfgiXKIQ2VDHy
XGwhZBykOrpSPb55cEdEYiK/bgia9xrjVmups3hgTxrklU1S+R9lMthrPXYIB0LGMwjDWFo4eX/E
w89a6e3exV65dzN/Z0Z++m4ZpbZNnXxa4xjZtLO8kTyVZI0A113WyjgYaZ2dD7bTNGsD3RHqZqZS
DWRaXaTJiWEDhb7u4d0BZvb4K/Wh9dqMPbyG2TlL5yEwqTYPZSOuALu8g5MmagXiuHpO7WSX1YHx
BMcHFr2dJy8hvCr4stZhRPxwzmbRLQ6Y9NxpA7kGxgKf8UVUofchTYKRZAbDpYvjcoWpc02Hudip
fowgovTLIfWes8mWF9/w11k/THusHfmLXvToxdPgFrFDUKqO14qUwZieVjri4IYYHet9+ZHWFRBn
s0cTIOmsBJ3WHZFm2zPO3LxD0M22YTU0B68N+12cSaI+6VMsjDjO33RQZwddKxMo2yWu1KL/wqsa
1r3/W+kdzYis2ja8zbWt+nCftJ5aT17jvZf1xaRBfY4M9FHsaVEuVZCdZuxv7xrPBCKFR1yvydYL
qe+lsU5nAlDNbfDLdDV2OJe8WNHj6Upnh6pHX1PqzVamED4tQg6TAs056md3hZGquDW5d2hjRWes
6aKdMAQsvSbJ9v1clYg07cXDP7A2PIBchDzamNYszwyfWkeVb6ZBlKCHgZvBaBTC+cwt9x4Bbkij
by6SfeoQZkI9oJy9QEb4Kr1+k5QUESeAL5ux6dl8xHl69ovvdVRUr4nZ1VupkSX4OImshgwvsUtn
603r2aR2hKLYTPOfl4luWCUWutLHf/lxsZO1tRZRdsTmlH02Tr2icW0/R6V7mPy0OraClBAp4oxu
AT4UDDX5e0eHp+tr+1cDJTnTsMGIrilZQGu3whvdL8Fs9Y8zCGjR7w5bMxmbC1ndzSXrZ70XjUCo
BN40z8r2/nEOPcXSBj51Sdzo2ZyNJJrVihW2BGSplf7i9P0xs2G8plZ85zBDRRP49VPRzqh3BSwF
hdyJLYK1VyJPVrR4mp2vZLVHY/QTB1V8dy1a+5Zh2PwsbXyPheZdmpysCKj5yJZctsZttml1wuly
2zM2bs5vbRKasyg1VuJIvAOvqXaRyE/fu2SNHbi9iYbvta1TfRVGwF/KWjsgQ1Jf47EerX4fqIny
D+ktx9SZhm1YB8/W7Jrpg4YiMUXmzlBzzNq0KKRjP8ejGK6WPe7LkXJzCC93jafWOMfsnJcpoVd7
GrFt7Affk9AI1yaz7rGsav0GLF9fuKHqfzRBcs3AjULBhVef5T7VGjb3qUw3ZVg2G6VRw516qFhj
rL1E3ci+md2KtyIhzNtrthMcsRKLVR+62ieddhC4vnwzQeht+1ScW2Mi44JqymeSSbz10/gVVr2x
mMKxejKgF5MCQO6PLzFvDpGbvgVKDQe3ZpmSM/EaRhZ8tAyyee/aH0bfZ2vFeH6ibW+ch6Gbc4EE
zWvlv3XtmG6yEpc00SHRSs9NtU8d9OTK5XtQYPCzqGtfVdN/Z1HdX3UPf4l0Rw9RHF6pVqR3T5M+
FaFIoxRQ5F/I5c3L4yQJBnVqS4n6m8kgrIISKhIrw7bKxG7SWvTWoQXKB+knCpMAMdt8nW0C8GcV
ffO74JQVmfsmOktsEtWmwPYOVdBgVJlPAuFSRuw0e43nXj0rJ4J5pNoLrY95kaWf3T55b60aGcCo
I3IrrQzJTKBvDWmBfYwNe+GaXnX0swTSueuxmxls4oGSzkbV41dt/JHImlVaNbTLxjRG+OZ+ezCb
+NlDDHB+nPSi+CChLl8bcV0TsVCO7yFZhwtpUYTwh/RqE025AT/gnr2WyYzFz3SyADWsFbBLRIze
sOqLAHpiO3yQLEetKS/sZV9X5Vsjq2JFtAH/jNb4nJogvgbWFF/BeQ27fqy/x7MBqUCQeirN0l+E
wPrJKEnmww9tbN6IfjcWE+b4QV7G0Ep2cM/LObDC3FaR7hDywr93bJ6gnKsRX6zhV/YTMz2qIRVT
AMmslW8GJMN2xY228YhTMFkFnoNWO3XcGwTFVaZacS90fS2aTJ4ThnCq/XtWl+jPmXTWlkf/xxZg
BjGuLh/+H63MqGnEfKmezZoxcYzhCRrX1wjbeU83NVhGehAB46NUbM4ZY447pSdVF/tW8YeacEVs
0pkOS3FsY7NLY/s0YiPrv5ta6T7XObExuQkLFfpd/0l2bIQ4+ROh81eYjs5Zt7CJFkgLz0WXyJWw
+b9JHYmRXQ71WvrmK18oAcWVrJey++6QILMQInavs0v7kKjmtRrMiTdK7EDuok7zNYPcrBEfPQ48
/zINsmH+xi+AJDlgpodCirZkvCFt2ksBB1wZOdaq2WpkwUolzc1elVao/2BfxQwm1Seu0p8hHYxb
ldYsaS32EHlS3ytNCxAj55eh6PtL3Uhzi3SOTQbLhmMOcSDWG/RI4XDW6jS4g+eDnjiIn/1RRePN
Zgh7qzoqzUWSrs0urF5ERBaxKadnGpnJuqO5cUnG7SBBE1MB6p9yLbc/xTSWBCFjpEm1ot4UXa1O
5CM4qyFBXOO/RAQhXTWb+h+Y4eyJ2WcZ6HpIJCfJW4pRpze6as4WdA8NqyvGnmy8k5Y3sM/PUdgF
Bn4Bd7JfqpJFCQV9BnkBUn5I7IFQGbRZtLjkzQ2MryHrx4/EiPdeSmqepyXjRxwSUVYaEZmFDjuO
h+VhsrBbeW6w6AaEEF0V/4qjNv1IRRJsIFVoG43BdintutlTNYQFQMEI+3Rh35k0whuG461VsOEA
jPMZBR2+7u4T4Sg7JCl+wNIEahcEcmMbCc5h+5sOEniveyQFKd3SnmuKNQCkB3tLhQKSn1kV34TE
Nl1ijtpmRvSztur43ezpqyhFCdVvLugtGXeaSL17+uBtCyk70qBEuqxK29m1wutWJVbIreI170X0
xDCAVMVvthqRQ9emsl4aFiqSn/kbZRjwl+7KDWR1FDZ1JOh3zb4f6DQGOXugCGAWCbFfweDIoyBT
YZXpgnTQydAWlgiTTYNi6NqnrQMat5qHVe/LLIuVS/fgV+O5iyn7yqoheqY9BsavY2j26xF3ZKgd
DfXsujJc0jcOlo9hlo01BaVKffal1t5CM/49GQ5G47fIpT6Yu1H7lNm0UtXkr/O2FRtosgpCUkrV
kp74ugyoME9e7t3zMSfHvnNwGKu02EAP22QeXcGpmLqr7Sf6zhnTga23/+qoimYYaYSpNhiHcpre
gXfAHCIU6hia1ZtgVljmHuor6Y3impAZeyDLbVqW2InR3lPbEcQ5ysZ6S+McwVcigQX3b55fWj9E
a5y72ruFZfVYj8aHwdJ3yh3C4+PEdMEAF355KuzaIvou/jX0xAgh+pzlewPm4NI6ysgpb48TnWqt
Cefi4gaIId3Q2wCODs610AD4Rzj/nNIStwAN4TbWoKQBrDHaSH224BN9WhyteHNBez/78ZS+FPHB
TKfvLSV55m6zOoMIvuVVJNd4NZtb6vYfwBTiTSuUWiKbnK6stY5VXQP8xU5MEtZ4GyNzuPXBj8FW
Cm8o05BOumbITnjhT9CBnJ50p0e9JS7qet1bpXsTCUMndlTQwCFgqhrp8Bk9erMY2TIdY8e55nDT
DvTZ0JZkav9YHTMLn9PWbFHvttqmxITMJkpSym7iL2dwnJ3Ee0SJ5R6YqvxB/tuwqttKZ1QS0KJA
GNYTXg4Mhizh7G1F3jiKpZ5Mc5NypOPmxcZNnP5k9ZvSZpVRawYkxDFZZ3UWLKnVunc/StFaRSWt
SZf6lTZOez0rk0NReTlbokI7iqTY9Q6GZds8lwp1cmgTxDjohNSHg0dtn0+cDs5mwum2YXOdngwK
4VCd5BEXIHESfOInVeTpMt5MJmFugdXaL33tvIMpGtZlxkyST+UTvbqKUVp9hg7vJGMTsHfaaTOx
oqZp2we7zq4vgGqK52yU9cLoMGTCA/3B4hy7o1+dsbpwwNqujZiyeUZ9bn23M/6JAjE5iL/4F5bG
AP+pFj1Z9qwzVIH/4oE2q1KWIfhjiIVs6+voTOXvCO+OUQfhE8Ymsg/Tcm3ANv5eUE5eshVLbg1y
haGqvJtRPU/+gPOyca175ZY/AHtvK2EHO0hf370c47VArHsPn1Xh0jUKInWqNOTJykmtDZggxLRC
snhUgEk0JLSANt/6AlP02KlZ3asVC1hizqWp059ZZP6IzdgkyVuEG7dh3nbroNp5TjStPL9JN75O
s4PVP/xHk5HOKl67WXToeo2+Z8kVLFRgHIp+rL5kWP2E+5p9Fi5BgHAr0LEEAXzhuonPJFB+mSE+
w86K3HUO8g7eKaHZYUcxWHN8+v69Dz0X/ipE8lsDq12LakK1VD1svE4nP0o3kUgncJWbIrBvUSfq
bUxVZ8EOoLVsTHqe1+GUAlrcpW1cU1CpdIr+gt+LfYCnwuZQUzVaqAoQ5SI4NiCeD7Jpw+PjxFau
sfUwoJ7LrqBX347+cYxL/6jP5xo1aSu3BjjKcG4gvH2f4BQdOtS/TJpm+JLJKb1ouRMgWYqGu6/4
mg3il8mbUt7Ok+l4TFVgrQwd7TgAJMKJEys7td7wFTZYUgPfArfh6uup5QDJJg2xSOC3UIYJwMF0
6wBxjK0rgroIF2S6xhd5JLkeQ1yu35qBkCGHYByamhIAmy0yqjvu0ahgVwGBlitsG+5GtYxaKAZM
ImgZNA1DmdgxEDkK/vVFk0+r0LXMHZ3Nb4bKj0ljhs92guiV7rFYj7ix1n2gk/eT2UT42bbcsYKV
MLPDhoqOHhOwqZazK2DFKNPeU/ZS+6gLXiWxPcwUhYtBX/s59TNWDJuSrXX106TV+BNyuEw8jral
P/wya/dU9i1Tbaj/aloTMlJWDDuN1Get4riJDR22IjZmzf1Mw0IcAZvuuxCX4lDxt6Zx1K27PJz/
i/N2NOLHU/miE2LX6hV1ol6CGwhXJXlxbE9o3zv0V+3hQ2hpsYI1US2TuAVxiHio9Njj4/Ff/iPm
A2DHGMri/ytUfpMxNNf//t/Mf8f9YL4zTdt0dN9FKWMhUJlTiL6+3+Mi5N76/z9lKk2tHp2B4dvf
aIXa8B8S58ieiuFyssjka/xo3dusHvEZRmeW5GwyGqO9gDab9tQ9f4Y9HyhpjWRd2saR5dbWRfFz
Y08S32rZbKbJt75rBt7iCA73lo4Twhd/Wvo9mRJVgXlLJal2ZurQzrCwf6Q2P1I66AP7WkuSbxFd
vcrub//1JzfmQJB/BobMn9x2LLLHdE0z2TL++5PLesrYgpXUnvpSsJj1pmU3ifJGkEi5wdMabvwi
0/cFANocYP5cHAH6qkOkiOKh3hjh96LRMn5XmaDXJD25wcEDd2vwloQPjrfYIbrPHuvjf/2+/x0L
9fjBXNfXDc3WLcdBRPfvt83aiUzBmO1JZY1nuGf6oYjz/aCmcWWmsKIp9E/LKfPi/5CPNuc+/fvr
slydYBUPvjF9EUP79+u2iZBBZsVASEbT2pBRSk4GtTUdXC6snV2b2Ov/+oM6/5cXNG02G5ZJiAew
pX+/YKpHsnOjiA8KdHLfiZVRPUW6QuhiBcV/+FL1//PT2TRldPZlxlxG1/74G9iDl9hNwmotDobo
oJFyfy6a8SnQMb1YqXRuRuF3DOdSe7XILNfQ3Jpt55yC3vjAAqJdU2IRGmEK/K8pAAWaNv/heP3j
6zANIsAoHzm6ZViU+70/vo7WzQmsTbxgkc0MioKRxZiLksIdr1HUW5v/py9/fjVvPr4cX7NsfoU/
vg8yj6uR+tpsSx37m8rXsuFLjwaiJTKv6f7DKGTMUX//OLgeL2exyTJ97X9wdx7bcaNptn2VXDlH
Nrzp1VUDAOFpglYUJ1gURcF7j6e/G1TmLRJUMzpr1l2rBqWiRAQQP37zfefso4iAyuZZ6s0spItK
GKpB49nA+O0EK5yTejLhLkVEFWUmkFZ6Lq29DPMvDq3kYgiTb4kuXui1V53Vcn4bjUZ2aUQS4Cmj
eO565UykaZRbfnA+H28G0ojXclbr13mj1yfeDOKNPn54VdMsXgtL0uTFh/dGtgEGiQvgnpJyJQok
D6Xh1LmvlX8Se1JX9GdQi6Jc4+caTrwm0q+enW5amiYzfjVdm4OR3jy7Wc4uUa4X7C5qvY0xEvhn
euNjpuPnjax+w7nIW4uVfCPSIJvD38FPqvG3om2UI7xY88R3+WGcMktIkqHy2oqyouiL+SlOI4va
hEWoUt5e8DBet33DCi6RgXLE/XyYLiZDmAEMFh1KJBVnIFbqYpgKU1x1Klej9UbzxiOhrqOhmvpr
Jb7p9Qgl8Yid7W9dkxXTYO+hMRuSaMWFF9dUTM3TG6+n0klJY4c7E7tfmu+x+gLLUuhcsv28ADsS
XX5+3TlG6+0448KYriH86KYmKTg5FhfuCkSMHNkAjSls6IYvVp9lt2xKaJoToxworXqUzK9+Iag3
Fpwoj0dHOE1bOY2aJ9flKPduqpXx+vWPLUEY14oh3fr1iQHwi7nUNERdYa9s0WH9MAIomFhBW6dE
4hF+S6k1zc9Yol6sygAiYGElkjClX7X9SsApEzKdXeExmFZVLcUHil3WGqSYdN28FOTZ1DRhTkxt
8ofnqELPkmRiySTmUVaX9y8MSuZB1qQpdZAUHGQEDwRzER+YG4G8qtVsZgmG+QbNbrLiBl7ysPNv
PTG9y4QxWuu9VF9gkKkvcpXq3FhW6DHocYFh5ViX9kpji0WcbHCWK3tNCFZdn65LDDfPBiGHUPRi
mHqxiP9mPhTW2XDijVhOB7LBELEs2WCQaJTdpMXd5bpYWHAygI7W2q2G6Enw6++x17t0LlZ+TKxf
LNUvrWzLVRA/hlp6n8HJYgKtzz4fr8piYpo/iaaLKgNVtWiELxdwmZJYGkqQdWOA2GRr7qdGBJzS
i2Qa+YR+QYcja0Y40wWtOYus7FGtk8tXpMgUCWuMy8XGoypLlI5B2rOlPPRND1E36S7UCSWCPvU7
eVQCN8jqaU+GbHdEO1/ifhfSlUo8WKqUaBGx71pxNDqAdvCwSLG/g8d74qG/3sqb9ev1VtlHShRL
mJJkczHpwYhESjBXfzmjA5BhgO1Uq9yS1jEdkIYIN0LdvzRWqW4JJFzn4WwgMWAEvEqczKHxHFEJ
UAvI6aVK3qQseRdqSTl4iNRrTbJOfV59GZbHV8OaCk1Imnf+2nIqYaZMJ3ZvlMqH6Sq3qIpIcXct
1dFEwnPhXXRdjL8pNaItQcS3NHm9Q8dhZyMjqCYY7GEYPf1r3kJdkw19cGD2PlVKGIAZ1aBWeuRP
Ib2nM6MUm2TSBSCCJWlBCW2TmhwvgD+cTtHDXb7a5tukMajCDcUubeIAjRUIwaTjGxwMKDFNbE6H
qM+g2Wa+tq7g56+DMoMZqMIO9FEZnumjRSleqWGRBkG0i8JxcrIOlrmUBjCPZf2+y7vkrK2755ST
MwGhGFwby0TYKoQ3gdmLAC+tHUSRgubPSCe4v/EzE/CQEp4YKdK8GXg3UjR2OOa8WWASZ/lYbOPI
88w1MQxSh7aSSnXIQ9HwGHJ6yNE/fOsSMXAkrU8PfidlKHEKTiejcikSNYP/4iVJBe06FxRl9/m7
upw1FFnTJJFZW0IUwwezFrMGkodWpNJJb30qLWfIuXiriBNqUjzhJtF8G+SbMBhGbTtN4zmxo1Xa
Ty9dmJd22HbfPv84H5Z1NjOqyt6fTEIe1PLTFFbUBDR1QyctJBO0lYHOGwF6hBIQ6+rcTmo7vTiR
tyvNj/7NV8MmVDYMVgU2UmxDOQq8Xxc0Ew9tYSH/1SEIXnlTN6yoJwQ/99mK0D3lvRxtA1pQuxJG
nDX/hc/vW1qcSX9+hPkDyBo7G325t9Aht5NwVZCm+oRVDYdjId72Bv4fqbG6s6HIViSfQ9QAaWXI
3fZn6/nzz7AYoHwEhfaJKkqqBv8GCt77p1BrRtVHI4BRRei/e4gOHCtvvycyr/nnF1osw/OFNADf
KgxgjQ2VungTgjGUCrmKMDsZEXmd8X0r4qscodhUgNhL0WJbUz8r0Ps/v+4vblDXJV3UFK5uqdZi
v9yLlH6YywR78MjFfb3DRIgjmqHc64lL/eIeTcvkvKzJbN/YdLx/mImna9Su6F0Xij86eZkOR63X
ol3ofxHT7kFFVHhe1pG69ZNX5yhhyTnlX/t1B9/KcAqUAHamXKS7nqrjFeJx0zrTixD/Eun2rur5
8Gfyvl3FeWfhdUo3BAZZTiGFylWcNOAZ0PgC5Vv7Zj4eeraAo59CkJvxn6U5K4OUfYio6QLw6gq5
w9ZoNFHldSPdAhuc6wVK/FgNIhZmX9nFDThTMx7aGehzJLdopFIct1elwlQsy1gE81yYVp5fJg+1
ToKBGSBLlc0YDFosXmiJPl0IRTKd+EYXh3dGEh4lnXOqJFKhJRfv/VPOms4sojoMHAAlMsaq4cqo
kAF35n1qIjC3aJjaJ75YfuP7qQI9Mm8HGnhOAR/G0Iz+GbKATYxUdqie+7sube9E/vfnl/k4fFSV
Uz+7OUnSJXN5Y1EYoVZH4+9gIqbgIKm3vl6OGBCh/TbeSvU7R6jzCxUV2Ikb/DAD80hN4nkNnAEG
T3YxcMOWU3oXo/UqBELOLIE8wnDyLjiCDU5oyeK+b3W0vuapCXCxZ5y/Sl3WFHTrxAlRO1pcdxp1
sgpkAK7oQaGFGSSY6klBlZZWx0FvBqRkhkV1IGYmzoKS/nlldetmKHBwhmgah6A+fv4dSL94FKyJ
LEImtmFue7EsdBkGv0gBp1XVWYrnM3ZLVJ17URgtgHrm9RiF4i4Ry+Q8oFtuj4bWuZNf0tTNif4O
PUFbw1I7hL1xBfg62MfpONkAebvt5x9UnjeZi0Fp8CKYFHFJT6Vk9v41SIH2oYNQfM7AOgDNFJ6Q
b/bDC+FK1aiIIIrJQi2a2HeCWCT1XAPgwfRXOlPkPa8CwuucyvJkN/NamsPghkdjjtqdSJ8NBV3e
TvDR2NC3/FUdJbrY+id2IR/fYx4z8ihJRKLPrSx20WmaFK2FtcIuq/FOmrpdWMu4vvTmjn9GyIp6
Yt74uBIQF21wTlI5PVgfKidShNCnC0YBQOXw+hbTQ/m33mJdZ356rRWYIhvv998LGqmBWnALOcDE
fDv67ZcRLxhsxApPrL9Ci5W5vmjG5BrSSvx8UPziFikaqDxV7u/jRr9vGtNXJOrbrDL7eaJKxRD/
3qmJ6uM3x5hTKU5LlKQNTkDvb5EuTFg3JVomY/KVPXBpAe1LkHtHGs8ZcaXN9797WwYnd45bjHJ2
08tiqBbgaooai54wDCdbKERg4STnuKfvbNkmeC0xsSEDhD7PxExJ72+tLaJO0FHc2GOtqV9zRFUu
Na7ozMrHfpWKSP4jXJWO2abBswxYr458XjDTeiibqjhDklMfwuyW+NMj/RKfyATbar0QQGugn6dD
CWZmglH1+eP5uI9k92iIrNT8h3dqubcaWqU2dTR5dhsUQPLU/mqw0marKIB7LCyarj4UxrqI0Is2
Y0pu800sVdGJAsCHsceHwOhLXjzvMrugxbgnQdhka6Kwk5ilKegFr0xxtnxbZnRi6lt2seYviYsp
3KisiMqH9djjKJFHJT3giTb7rv2Bij1XfX0z4Ymwp1SDTMtZDgJx/9IF9MVTzo37yOiCg1U353XT
tZwuMSfKE6gPNS2bbSAG2bGQ5IPPF3WkkIyZOW05g2B7jTtrfJSEol0TxEWkY1Zc6rPlJ8Dguq84
GatBJqIXj7ObYOKMzPZQ2k+YCE6tlh9mfIYlHQuE0BbtC0h478fmiFsX2mY/j80G77Eu1XQeOtJ2
LPVS96XdUKTSmkhTchwl6iDsqwOUxcoFjsb4Sh7DY9FY558PPfl1iX63DPGh5t2KZbC/ZyFavDC1
3+OXDiiHtzjHdhnsQ0SFj2ZL7lOFLd6mhnBB1c1f96Fu2lSCpDP4bkHWHuVWu1IV61KDe7AFDA0P
OQzya6rrD2FWx2AiEYFF3pdOr1J3GPL+RhHJu9YiJbvkAA9pX7e+EeQgX3GIw32MGFmLCEKqJxAF
Yr8tRpSz8PnAi5lKv02rzmQ9nKVOLb4KgXjuPnNrj1xD+FhOj15oW/gEylcaQRMp0/RFOfRQ7DsK
q7RikP53VnE5ysb3DG/7IRGgc3ajtRcmT10Rj6jZZoqML+zYdddFdmcI54nRpLvKqgK3p79FqbD+
ikchuRDjkKxUwzsvguY8DQzhiGuUKAS6TrTcKWjJvEIy1D9ObuaZUnTRHhTipS4U1Xe3L/vDZOnT
HnO5dUiLYIOcHteYJt53vfDQgkW86soyvKJn/8MA/YY2aJ/EVksqC3oTHZ7rZV73PmEa5rBuEvTW
mhLNSubiS5+2KnbGWfCodv7e7KLEqXDHu1i0cOdJ7V2QUNET6OlshRyxYz3G411Q40gYW/kK0vdL
ORAFURCnvZcLvC6qYsDGk1V/H2iCto+s2LBhiGGx55B0lGfwyZTl31O/yXd5WVeOyLkX0DPAc8IO
ZaNS0cNrZBhoeXzGJFxgPJPPsT0Jt2n2oFdTutIjQzk3i/RozsKUuCP6mmAH78xCvDBJinDOSWcd
+7Lp1FIpbhrAzeeRGYMyz8dtG5svoP/0ndpF7JQ4Ow10+OxXCnYEK1OeFO2yn4kivtGWj/7oxuis
D51YHTEC1LTse2VTJEj76oAtmNh1wU5Whs7NOXBTkkKfmwbKs1CGwa0Y5IxU/JqHoiRsapyK7lIJ
h50HhgS9sTVBolfAsrSmdKkY0VfFGgfwvnAd0Vm6ACb8g9nG5X1W3QWQ0J0I4+S5WY3BWvLbalsm
iJVNCRCzNSXxZZzUj1qa5ZdWrP/QtSC/amoAwllzWc9dhCITfxhpaJ2b8fRFRSCIbBunmlSfB9JA
IkeEQKHNQXdP4rYTjfEGEE6NWc1z2B16595oIjYPqkchsBJC2kvZ9stzJTxg4+yOEjSaY1oBXCxR
SZKfbQVbRZPio2jhdKl74VR5Ya5TLKYhipsUtOjUsDFZLoE1bUqIwgbWBKL4fIltQhkgwwlFGW5q
cnIJ+lhBs8zX7YjBZk+kOb+om3j9VIi6TAuzJj5uQHXD4bqjH6Xo1daKETsiCiidjMX/Ymhw25Yx
41EL7zstI5ZayJ4+n4eXpxZmPooOksx0MB8gl00OAgOTyvAgQBVFCmrbAwYeyURfsA9QNzilkdUO
qykc7j6/7PKpc1kacvTQ6TygUVjKSSJTCLHpc9kJOEOfmsy+cyvUpHJ2jcj484t9qNhxNfTXFk0m
ln5aHoujmZeEclsT5m13WZsfINt6Z6FElJTYpqObmTAOoMNJm9xESyIrlCcELL0nFuHlGjx/BvYd
bHzV+eCyrBpCIGjDPG/h8/dU9fOUfqOfW6r9eqv/8Tz8p/+SH38O3Pqf/8Wfn2kBVCx7zeKP/7zN
U/77X/O/+f9/5/2/+Od5+IyiJv/RfPq3Ni/5xVP6Ui//0rvfzNX//HTuU/P07g8rUMvNeNW+VOP1
S015/vVTcB/z3/yf/vC3l9ffcjsWL//4/Tlvs2b+bT75hb//+aPd93/8jnL8zZiYf/+fP5xv4B+/
3zwha/rtEDZN/dtT9v23CyrO9Yd///JUN//4nUnoDyoLs6RBYUljb8JX2SPb+vkjMrokkR9ZnCn4
n7//luWcxtFAGX+o6LtfNRcc4zSDQVYjTv35I5GuD4IRvn1eMjq2fz2Jd9/ov77ht1IsZqd3Uxbb
VyofHNQwsKrKrO9Z7JxQVRkaDHNCUXXCEUxtLRjWhRl6MHKjx7qobGh924n8AgvSiYJkgvZjuU0K
eWd2zQZKDtSDdEuD7IC2j5j4aC2pJVbXxkkSuinp6MS5dMysR7OYML5Lx4ZtqhQAwpeReKEQlNrp
WJOlUKQkOUWqrXPq9oR6D6dgZeniN1/vLkxZ+Vp0syY/BoRC4W8jlMI6m4h/JygE7PFwo1qG2w63
iN154WLXg+s4mnADtdBV8DQ1I64iZYusw6UriD2z2nYYd9Bo217hX6P43mUqgVly4R/D3tLYf2kH
AcFLqTxPQfQcwCPL4PU0s2bY6t2Gna44QqxQ0ksN/3LuG3sz+tb1t2lO1UwPa2fCreOMRYjdsaE5
VFVsmX35wkysa6SoK0BNW8wB+5lCYZU+C7v1ZYJ/2lU1BDJl62Geymfjj98JK/SUII06G83tyhIs
u6jEtQJdV/T9S/asW1Jb7WGkhlpjsAcEjaZvHcFcaGpzA4zGfTPe/xxF70bNLwcNseVUlznim0v1
SY3IuIsacXLpO0Jz2iD6dTz32dtBYz8TnM7hdm3Iva5FcN2Ji78/4f0csBLdzrlhYnLiXAzYYmjz
goDRySVLZ0jOxvAi90+V3+bf8a91/OM15vn3jbwF8omnV5Y1ucZNcNTWJGI52RZo3g5JrR2uPefz
50mr5VcX5NAsoeaxVPNV3vDmglFTEB/h+SLwoeSmNnFyBBCbFH3jKeFZqgwOoqJtAZx5yOfk1mnV
NaKDWn5bVglsfxy7Vox+kLTX8Zte/DAiAa17vorI32jScZtB0cTmYNbULbQaSBb2s0zYcJfEmZWr
hkJj7g3XTQLSgqzU9kFAiV6yYxLv8H05uGUOWI+cejRWonGXh99TTbvrfZRRulHPWY7I36XKlQnA
CVSghmH6BL3LbkRpXchA5Ed1lyMqHWUI+WJ7CC3RRaGNsSq/gVhxF7EhxdExg7QZwWSgqrHdR+Vj
UAP9ou0no7+drHCVMk1YaKrjqi9sqVWuKZKcARfdowVf9bHqNoF1K8rBUW/DsyrC0ePVpm8LoekD
8mrvmqH7Lo7xNYldCXYW5P1FrZ4l+n2eUmEGqy6SwGJDwrnNMfYAzl4Z1AKFbLiZAvglMo7RLnxE
GrjKdSJkyuCHjAoPx+8TxfEXQi4bOx5S8HY1dH9c2kxdZwQ9buSmuMwr8zILvibSDTZHR437Iy32
W0OUXa8tnTTi7hv5quRfTINKgDveJjVwZER2sYQPCLtylvm2gYJXN1WC2/udT6TWVJOnkCf+UQqZ
zMjLC7Csd0OD4lm7GKkTxUbsAE+0U5KZW5ri9EVs6A62Llx6Q+wUwBUtIgwSFDtVG2zmKQ0azkqJ
i0PTWg74RLfQCF7zenVn6E1hG15/F5bydgyyVU5uL6CDCtHqbI0Y2fdhM5qbhRRdHku5PPPKy77B
50mN0Rjj0M4CjjDl5GkXvmqRXSPellR6hQyXYV/uUUzHtmqYm9ToAfUAOGRNdQQQPipARXwh61IR
rkmn2yrMcSWkV85xzpgVT2rJaWlm54kMN68nShD7ExYEqGdMmJ5OR1/ZeXF72YHMbQPmKy28EQud
0+ddYVwowUWQgceLfFdFRYaUaK8B98InwFFKevA0mUO2yadYi8ZFExKhRBB5NHJKL5B9IRiwxHXp
zeKezO0QpdJvw5x1n3TwWtq7fsp5L2W3sSoWm9geKuIMK5X6Ky5XRbEFmRRI6YnW4GM/Ae4Vj0II
OdEHkTiXGDlJBVhmAWnIBMzMO2iJICuNoEp8AWwUyJIz3Vy8J23iBe4VCPh0TmcH/tCuFEnajnJz
g/hukxTwn1oDgwsHIMOwrQpiDZfHLs3SFdzEEcaZiAM5qTfjEP+ctv/WZvKyeMlumurlpTl/Kv43
bATnvsx//LW9+m82gmftc8g56efO8nX7OP+rv7Z/4h+sUJLCcmXQi6Xw/6/tn/SHiLgWYR8LGUol
nWPNX9s/9Q9UwZQUaQFJbMl09qN/bf+UPwzR0NlScvjg9/Kjvz7f/2D7R9FusfDw6USDmi1nVZEP
uFxN4yHCthQBG9NqNk5icK/qRCGo+/gxMqVdkErwjAgC1JJLcm6plkxuamoYnkSyLrSByTHWj80w
52eSYTnM4GBggpJgXPqJtJ5K8xzzwU6Rfsi0EIWAwAfTZNAJq9q3MEi2W7FqtnopQD2jsSw/yEq8
JjDBLkwIAgUhqxYklVjb6aGwbmTrQY97O03ECzpIm0AVeMmeywknEtOGziwBc77ugFFDD8QbA2GX
OLSuxlwJ4hQQp0Q4k5kjMmKUF+j9yfjeewTDJIaxEZEzmj7+eUlbj9WF0av4+Y75hPGADdlgDnYM
4UuDCpp199N0X6bJBujpdZPyeJIaZ89TzC5OoEVZqpCfNZeENJuHjiYVUU3f2XEaQHMTnSS+Boug
NLdJ/2jqX2JDvYHAeIOF0x5Dss4rwfGri7iFTxmxZsJ7HlMmTUKSZslRoiNKj7+UZUtETw4MEmuy
MDkG6ad6cW224Ya4XBoC0QaLtFPlxjmfEtxvvhmw79SadhbHADO1J0t9TmFdRpPuEHczozyONZ9Y
6ctdBVwfwDiwQWI8PPO8xjvZtBXMTPjAkWJrfrzOwMbmI7kISPEJk8J5esjRbxn6eSTEG535esDz
PnibRrrPs29aT59GmpGux06JSQLqnMK/JwMSUOxzjVNei3G0MYhAl6+FdDiM8qHEMOWn8g4+LJq6
jAM3lzevhAxlQIgjJ6i2vjncl8y/IyNAgXRmEJaELCCeagerGCOuYHaFOBHf0vR+8uqvRJfbHmmA
XV/bodggAB0fBkxTvf41LptnD2ZdCxgRPeuRfMmvCpG8HMcuLb+/FLpo3TQ7UoBA0oKKikJ3EonW
Im7eg+LZEvQJ9g2EFUqa6KEdI6fTn9n2rKaWQHRQEb0k8rgkR8l3hDKe6eE+NrSdweOY8AwnSbiB
A8jq/Ay+4BI8DLbq5NyYEBSI5I4Rz6e9+EBoi5pXDbyhX0H/MYnUkma6rrLyBw30R7Dzgb9C0XAr
zmF1Qp1Ty8/Mwrwqy7tqojFiUPrSpnMSiI+N3G5UWJ19RzoJcTcB1DKshJtSyba5abjDRNwVbIih
OmdE2UKqELknuhprE8naCSt4S1pbTnjIZd4m7HlGm53MbVoeNUj1evTCaLJJUgcj/C30X0K+KSE5
r5XvUVK6cT0zGZ8E7j8sn83mUHEmSyDVWdfRCBEqfKQDdkQE65BuSq70i5iEq9DXjvDXYHPmK7G9
rmuWrHCPN1EPv5WIWMoEGkqpXccGjiD5RmKOmJMKSHE7SJBPIDk4aXIs/GrbStu0fBwBsiqwE4Zg
jrzfjxI2HOKs0A8GmA5ijI4chEGx6sFe0a5Qj9rTmKwNhDWtMKykkcxUobsrsy+ySftHBsIQ8AyK
50JM3Rab7cTqkd8a/kOSnJMBYhsdc0R6tCDlCOqPgG54ivRlGvn3gUsZGSzQtB+bzm7UO7b51Ab2
o0A4uqpsFOUbXifbZySY3Z02KFeKsvXHu9DYDcSeq0xV+M+tAAskiW9KOssnngTjq5ZZtiWR/1he
99nZVH4NhnSjQ+saJSzvqKVjeqiz88kyLtKSjTBeErkEKqBl7H0zh1xVL8qPQVIAG4iJC0rdKLrJ
gluLvVU1Dk45HLtwcP3Z5sa4jEFeR2bFj0bmPr57THIR7nLcu07SpOS5Ry5Eoxrp+hA89VQaSBZY
xVIH46dkfHXsYMDPpHdGct43o0N6AbLn7Wh8z6lzKVJ63WbZRLBacxslBsoBfTXIuOgaaLGCyhTb
OgKAU2NSHF25zem8FfpzpO0mX3SMlvxnUgbqlmSrO6OMz2hPrWTvu0fUbzdCcWvE7Zw3NtE5yH1k
xGZPtDTYPPaNcUbEELtUrbWHZltgWQXNbZvhBQ0ZmeZNrn4ByM0G1uKcXjDP0dEDORiEa6mVHi2+
rTb2z32rJvezcKQ5CocQptb7NtvbLBMPtHeT58lKty4l7Yucwk8V+bIbMDcQNvbEeXKiSlemeF9D
vvB9cJQliQ9xDYjqKpHB3ATRdtJrV4IZoiLe6VVzC+nyR1O0ztAQ70P1pjRuxP5ikK7ahrwoEly7
hP8zVLZEZYJZSJ3G+mpiPEzuE21kF6qtkEcc/EJjcxukdl3CP47x0bGwkI9zFPPkkuMhcXSx0xkm
Z9PxEVG9G8mGbVYCLSR9ZXEySGV6lshrhS4B4JZiUMfjlFerwtCvCUM6Rjn74Tq6CmV15+vR2hIq
0jdkJ6ilVdwOTyEo3XzS5oFEEAWR9JVJCyQAAVY/ZbKIB5QToWVtijreI151emLzyJJ1Kw9gDgTe
AjqcldwrlHhE9bFsYwf+uDNnHpvaQ1XVDhbXTTkSgD1dytK3xJNwjkYroZF4B2hWw3Mg4x5eEpiq
boQaPjnJcJvQJBPq4lliiRdpq2O8WYspp3hYwmVzqab3BqSxCsPqPDBG0C+4aVZK5K8R4m9K5pZM
/eqbqKtyiwRmrIih70wGdZ7sOki/aJg+zax2Ch6cB2eEHlmsqxejIVwUpCbIHEoxSgK0Fjfz11sK
BzMbHIiXDou4YEgPRXI3Jo/kr86xsrrDmWdCR62Q9JavcXbYgsIbv9Nl9NW5CFgCLTNYgqRb5xVt
KM96adrHoSNkhFSCRH4oxM6xOO+P8r3fXfq+7AgNs17zta0fqxE6kpSsKtr7fNFOZz5MFZ1N/6Kp
LciP9TasFGeQvTNw167GfBya06Xlic5QWRuR6LXEn4iS845tGF35CScwzeCVzM+5W5XocxF4S2eC
AlHhBjb9SgsoFqQm+vVdY30JdFY1yhiWKDILJo48O2xVazeqzcG3foxYEwfhx1yWKwE/iP1e8Dq7
r7SzZARtqrRuCV+MXm51I1jdedUaWO78Z9+LoEmRQJ0AeyWx/DLMTfhXPGPuUsm1c5/6mwa0F8TO
qovjA+BU+uKhi07kwROkFenMrjqKdGcNx+cxK6V1pIvxQx7Hs9pqLmIse2ovu3mXuoUFPbQLaKSO
0Tn9dx+DUQyyh5Xem+Fmfg/mWVsnWrE1UhlGoPoNP/gh4DhaFGybmxbVo7TpfIhpnX4FKOA6whlk
EF5FccklMchMmaF5GqFFMXMU11ovfwnY5abDsBoKYs0JAZHrb9ZUXSlMIzrxSmOS3oJIJ14NQ5tu
gZYHkuH3R3p7q5zCgUJ23zgU5ziNZ/mcE/Mt9cP3gQBkzz8LifAwymqtemdSRHlGuad3YofDtG7j
q5TnFLLshBrAWPUHbWGHqtdKZo1RB+qhQXAf+oqbBmjeSAT4SlqD01J1mAzjMOWbTNc2g1g/N+X3
0pIIjfDdsRK2aRfwW02HuGLXFKRtnfSQSat9Y/SQ9Bu3VovnN4e+X1RDFxo4tCac8Og+zbogDRvn
XMd/Wy2UfBgTiklJCfK5qzqZm+xwuW38rXYg7zE5eLfNIUVf61BNWMMo+tLlDruFbGOdEL9Ic13y
bd3y9awpoTLGLUb7UVtoMxJgym2c9PMnSZ+MB2Md7kmhs8Xn8La4SFbJRtp9fu+vYuJPrrjU24RW
JErYyucrjitOEttum20HR103G8u1bk9cbVmXfb0/ItNV/MCz0WfxpEVGJ0g5ify788b1t9k6cLVr
AiY28jpd+2vp79aBl9dbSMykSCZ3ueV6vdOvJjcBWLrlVNX9sDaNM+8bHEU/0dp7r2r7OZgUTHeY
IxQFd/ziKxR1LTX8+UCeSuM2AgXHYQBlBH0RJVpFVB0/f6TLavrrHf7rcq/dzjeF57yVEJLXXE70
KU61o90qP8RAOHGVXw8TbW53KQY9y+VdIc0Z67zuuMw+O7abeFOtlD2gVLtw/HV0opy+aIv/fIYq
jsW5t0Ub2pxv+s1NiVOre7EFdKxbh9eTizzCzaDmO4kNvn0d0B36N760txdc9OGp9eJkEbgg4gKH
FGKI9gm4YrbXBH213r/z0iF8FPHF0/43tPk1eXN/ch5O4iASAznuWYJtCuMvHC1oBO/MdXCV5j9L
d+/awO/aPcvuxDxIVHps2CoVlSycecy+uV4XyUmieFyvXpX38qrcVF+yL8TFPelrZv6Tg2V+i5dz
ytvLLTrslgndFzd64ka7wQ0cciZdQPabaIua9MSt/Wr4v73U4m1rtboohtBI3DBXnQQqhBdd5/Ld
5+/YL0f/m6ssJ8myH7x0GrkhzR4dxqPNAWhvrIyNsgr22qnRMX/mj49PQ4CCDmPGYr7/tsRcMFpe
w3nSYht2K9n5I3U50dHW1M/vqB2ww3P0h9nUv842+fbzm/3VE0UJhc+MNXFuXb+/Oh1LE4YCWjlZ
uvUGzvoUz8gR+vwiC63pzzec3gjvtqHjGlrOJ2kxEoEo6PM9Ij084wR0EI/jWnbVL9HmxLV+dUdI
temOI3g0zaXYIvRGJTNjTr0YHoYHkS/QOOQvsRP90G3AdW7zGJ6cwuSPr9xs68fyrcD8RL69GJi6
HMSSV+WpG96D7sLc/9SdqSu0neQ1h2ds3Yc9/WHO8GfJKly3AJ5swT3lOPnFfuLdp1iuDm0VASrz
S/DtrH/RVxrMP19F0MxrdRveJM5JM8Yvb9zEpEU1GsquvFjiSZ9vkUayHU7O5ketHLwdSZR7dZ1f
+u7JleK9dGgeR9zgm6vNn+bNzNZLkagFHVfzHuetG0m/LoVAp+bJqmtCqLbJPnNOXvXX92gakqLQ
P5fNxZdbx2I1ZV2bMh9gSLcpl7jdYZ4PslVwVf58If9vN15m//x/33i5bav4p/bGeQqf8/q3XZ2g
xKnfdWHmX/FnF8ag1WJCqtBnh+PsieAV/1OEY8h/MDObs8+JGevnj/7swsjSH3w56AxEmCSzf5Zf
+GcXhh9JBjwaS4Xagm/f0v5OF2Z5gMDWxbFU4gDx04IiLsa8RzdXUMKGfDHULe10ixTEppkMhpt6
P/QiYB/2VN1O5bYviSIIb4cKREn/jOPH1Sk/KsptW3u7cPK3JKYAziJBdHopu3slODkbLrbgHz7r
4o0RWFpMUicRAuznVLO1v4+dwYkuAPo5scvJ929u5j5ccLHZYYus5UnJBen9P/doiFYAEdzWBeDv
O6mbOaf2BK9TzJsF9OcVcaHhBxItPGmL1xPSgUSMQm+sSG/qbPFH80Aexa4GjuwS1ORKTr/rL6d9
dOE9y3bs8sD/rXv+1yfQFi4Gju9iWVodqLg0XE00MWaYda/fDvWt6m2bRnfJTW+CypaqFyOMNqmY
/1sfgdE9g5C44+U8POCZr3wNCalW7dklASQyHLphtV0PtP6a+t7Pmy9TxbKjWtexfj6OhWYLfX3/
5sX+xeF6cRx6/S4kHHpgZnDraktIj1jp+DD0iVcjocVuiiuVMOGMXoRPmmHcn1Q2nbreYiePAERQ
R5nrNetpLa60ba/a4WO4GfbgoGidI2eK7P9H2pntNo5s2/aLCLBvXiWS6ix3cpd+IdJOJ/u+59ef
wdzA3TYtWDj3vFQ9VMEhksFgxFpzjtkdffvSM1/sMv5zoThWEOKJyvczywgdEdutBt+4/DOmb732
t1JPP9/Led4u57X0aYjFtQmhTI0FHKRj1S9WLm5SQH8lJcaeEnhUf6gR9JQucX8e9N/m9tuonGVB
sxi0rpeHlUlKxHhqDcOpunabgHuuS58+3ti8QvYiNYtqd129llPrDBm5IYG4y5KbOnlWqnIjh+q6
KvpVrcE99OgV5g9e/zAM6pMwaZgGGwraFG6NVZCDH60bir5anb6TErATUI70qvrYNe+T5LmTTIbm
TBlQXZOOgyhVThKlSPieG/2574e91NMFTEzzUAFuX4WScg8P+1acYmElg4MlquVVNIZjJhS/hSC4
m0vrKgHScWmuuj6eK/un3g/+hhrijkY1L3B4zq5J+MeBoVnQeNTlliHsYVTnpYyi25yu+xICovma
jYA9zYZMDWHXT96qD1R6J8FNEY7owOstFJibqCRyoVJVNuEPRtjcxZHllPJ9TGZcVKQXnvWCcmP+
m8SYcyhcoHQA9LHY/EcNBiBDZ60uQTCXAGp82q21XG91mh0gzYgkvLV8cVp5Ocj9et3If6UJT4Py
nnbZKpVeVUrG5E5SEz7lXAXwyX0NtXSQq10KeT8J28eOSiPZR66vbqqxW/08W8+9/rIhcqpGW6jh
n/y6HwwsNRZqqTUcLz5J/R+pOeomP6giNSO7tMIuinX/uVmfxlq8jtBG0lprGat7x8G1U7YEeZA4
u6Jj76Ds3NLgf/v56v75AZbvIg5GrAIcmpCAKV8vL+rDGNoTs0hpV4rbb9TNvOulV/5hUZyMNQfD
8bo4Xto0/MOBfR8XsSay5RmatfiiSuRjNwF7fnrUldsShNQlCA5YxKdw246hayAxH3K7I4k1Lh6l
6B6l5FWl6nuzfvWG1NFIAggriosq7eR6vOpJJppEb3DF/lEJIFXQ7KVdFo7YowJrM/XmFm/EqiaI
pjUKmk/Yc8RHZYInjQykneqW1GGqXFlozHA34rYDGe9OQYxZ8neiix2ykgSENYUU/1bwz+ZPDcSt
oqQl3r6ha7xwal6WCObJICMRB1g0a3vU5ZsTQFyxWkXynPnQjrZ1FQUrmsBzwcqOb4ILhrl/B7fF
A2E49EVQKVD9LCtkpc+ar8w4Yb0JqdnrGyCx6zAM12jFT5H0EBXBHSGr4L67CzVq7cy0/zL0Yto3
qZJKfRZYDgqJvWol98aUsZFA5mKF3Z01/oVW9Qs80YPX5tdVkO+MgticINx5w2+2Q1vQeuuMFj0o
OWJ1MEo11sGcE/iSbJtMoU2cxHZCBATCeUfMk92N6CuIu7F6tyNtIh53U5Ju2oRWHzq6QM3/jMQT
rfwESXrnod3GzG7mOR4mk4jHCiF2QyW/6fZplJDrxixLSIogpTap7rP2qRdudPii9AgvvKtnvtby
vPOaGRN8tJfvjDIEGPng8zuyXq+DMbVpGDt4fDbEH60TudkLkrpVg26PFn9VeidRJC0LbG5OJ0/o
c0cB5S0TvS3Kw1WcXzynL4p0/yYsuBrKuRgYZMAtX5cSQTZbq4E/RUIHtEwfHrdGiUmjSaUr1/I0
bMspv1HL8bo1jpUlXjAbz5NkOX8/j76YRHns4QJtGZ0vSD44cfFaBXeZcOGtPDdVJY6GpkoTg3La
Ytmir4VcKNCJLg2Lu9L86Lv8Av/n3EMmQUpCeEcxQlzyYGOK702UqqYzt4uULfLoue6waS9cyIIA
9e/DzNLy33EWp7a+QFbhm51HLE26Cp+ROb3UGsI4fB9qRU8x/xBRIVctrdQrURpccPuHon2nNHph
Wp/Z5vJDKCIrMD6+n61yK5aKRgDN30j6uvX+iEG7qsvNz+/Oma/450GWxydEW2oOWtxysIQS+Syu
UsJhS/qe4e+mu3Brz82RuRMlcwyhEPBPYPmpguQNQ2FSPfDYTt5n2YsG+/zni/lXr13O9U8jGIvD
YFoMw5gGPrfMFtdIdvQ1Aj95WnPnIltYQ3Wzm/t81xzCdfE0OfK2Flfhn4bmCuqSS4fjs5dr6ExX
ZisbvMUOr5SIMcjZgjmdVLp8Rpw8vrDVPfspJMAQRewMZJGWJ88mS+ltlJnFp7A01/62pl2kn/p8
hTxhjRL9wj7s3Iz8PNzi1Wg7cdK7ieFiIpBJ99oC81/JUuv+/BjPDcNCznGa7iUnocWNGzu9Fqy0
47PHIwQxXgtvmmldmCu0es8sjJ+HMb8uy62c5H04VpaDeR2vx3ESr0W9O1l+cip7okBJSpQ9dIPa
c9lV7iDmuyqaVoqKjl9P3D7tN5pa2hKRK0GU2OQUUvWWjoVsubOKMQ1fklmCFpfPBrFe2EiRtzZe
tLaU7BkDl6tHnbEWu37j1digyqa5G1uFMA7DfMfIuCaVBB/1syKVNyGeEUEKUEXOJ1Hk7RhMSGof
JuwLEgo3TVuLvrTKEhFJ2/Q8i+xnpIiExrbocpwe8jpSEEYV/qGykp2uv4vjy9gToqLgzwgr4WQY
KB60wAl8+aUk6aPxoNCaWWYLaAPHNnFIIyZWSaNHriQ4HSSyoklULVonzZSdEHeHcihXJFHewM24
xqOHfsq/mgppI9TqtrUytyIGEyZdfq0M6kcQl2QdAnmnMK5+CN67KXH+0ZBtEo+lBFBwDC6nSXYq
ob2JMV3oVZ9b8+a2y2y9VViJFlv7qinqPvVHTndmfRfptCDRuBlM6QpZcFudfp7N575bLHqcRXVF
143lO+plGGdykH5O4LE/bhAtlfEq6P/40M2iadNjZet+/Tzk2ZmNTn7GBlKvXba1AgpStWgEHlmB
76HxPCSngDPjz2MsuEv/+U6Cy4Q2zvGVkuz8Iz6t5rniU08lcB3LdkTKq6D98skM4hi6kkjhUNh2
6iJtVzVYDZaHImh8iEfCCOGdpPrfZo6TfQsLkccdXdgonP2C0w/BpqmJtGCX0gdZSZve6lqLMih4
jUO6baGiPxO7gddOWY875VFFtXjp46PP02b58TFkbgdlXXZ7y4NCZ5aN1NWi5XgGCkAKRhn2xRoI
WZ0nK1WulVVQlu9yKd0SWXdfA8oi3Sy2M4XWTekfYonMr9quot9IlziHScesKVzLfyfHGSUXKh8E
dtKcrSpp25AYi8yynKwjxYm4LUcg8MmrNCcsyTNBXJSY+UYSvauWgNa6g0sXJlCair8T4Qthe0PI
tNOFNylhLKa19/R+T0TOOq8VO1QzRy1OISsMBaaVWN0JRbGvjNBpUAMPPafJVNopKajU5qHWlBWM
yUtz68yWlcoIVX6L9Rk67WJqpVIlmrqusZmUXpNKRsxf7SFpYG2YLnxq5jX+2zOjLo4qacZZLt+U
yeoCf47tcBLjMQ1egFVvos5Ero1mMcHJqlx4a84tBsZMwhE5pvDPxZVxbDX1Yl56epVIUCvbhrnw
OIkPk0Jmha7eD5O+I9TwwhJ0bifCLpLlR5sri9ZiwdMj/E6qX1vOiHJFbHhbYaD/vBwo52a/yRcb
NQ4fbgAzX5cD0O9hVOuMQV7guvPu2hKdfPzaqVsvOsHdeI6KbZjO/o6YuawmKVLaSagJB+9vCH7O
SIpOKrSThN+5em4qjlT+RY3JJzjYpX57aHUkphXC3PZeykYXooBrVj0TNHht2bb2BuXN8FL8xj87
+7cJwplmrjJLqMT+lfE+rXJxqVZyWEsWccHiYyQUx7GLP6bOQxCaa49WpNz109S41VA/U2adgVei
eSMqZk5cZEC4Uu2tq7KhME6DeAXQzJa8bGNOyDVk/QRK3Omt1zyLH1UrIDcUdhXiikgeOeXE+JGN
1o/XfoLTxcSAVmZ/fKJfKulQi3nnZL5+whDu9wSCkzvQTb0ddKFDENcVbv6PGiiI2dD8MXo3RvRI
Gtcm0XswJ+HTQK6GXebSvpdGR4zecm9XEzune3dyY271bGDRlloScLyJMOK+IVJmukrD2KlLPbW7
BKiLmvYJpCVlmxv8aoSTXUaRQbDsahb1KMaE/vYq614HRbYjT05XOomlkaHbQLg2hY/sWQ1deSpd
gj+d3gB4I/e7Ccct6bt08KpDlbZrMehxH6FFl9vTqEyOQIAegseebZXqCnV1DAXMjsictbce7ZBf
K4cQK9RYqCtz+h1VBHQyDckpXlsTPlmRRDgMw01yVwDh9Gv82Jhs5LJHZp5dy4hP9a5W8NRUwqZU
jVt1jE+CH2L+8WY9Oc5fklwIRofbH63LpHvq8+wuLKpnT8eUmls3Q2s+N2RlrfiTKGGN7BoCxtOY
ptOc+iWufSL0tFnI68fyHxrqrzl5PyvCw7Er4FBKWu1aFUGhgFnsWesRkeuSdqg8tkOoz146KXVT
uX4tEtJraoMKWNndiH30UOaJq9dJQoIL37Wm0mAggm2RE2owOeF97BzrbD202rHFb1sk0U3qqchd
610SUB7Gm6UO4wsBaXcT/k6Vba0xpOxJzSOYkiuvta7xNm+y0N8WpL+p2IhrPSQMXCFEuioIibEO
kVK7uTXcgRy6q/LqKdClX1Kf3IZC70IqxTpiyPgCxgGotdLupzj4ZRpJ5JaNf+FUdG6NpUcN63Lu
xxEH8HUlqjygWx4OAMe/9rfxvjqQguKoh/rCaVaZD5PLb8fncRbnh3AcOimqGKfFqCord0Wm/JWg
rdKeI4I7iumHWuBmJBTnprcvm6PZPuhV/lzWzbMk+4duUO7jZriXOvmWUCJbVU9I1e/j0XqdCou9
ol9gmct+1SkG3ZHA0jWRPeTAyYYbYye7sICf2TOCzzThOpNgAGZ58Y0gtMsqFLTlThfcq7COCLmU
lP8V0PHflhGD53z8B+gIFXB+cp8WU4FUdaUeBgoAQ3RU+3prsFNKjNb++Vt05nPHMBp0UmJSqA8v
HkxtwrQpB8N0UmzUrXbPaebCzTrXHfgyxOJK9KgU+jSGvdq5KMNY2SO3u5HLVb5R7c5JZ7iaUz1C
tA9Plw7hZ6b356GXbEWf4DQ0Bb3H1zADTfDod+1MIu9+ZUP2mGneXkNeLeNr+j9e87IA11RWOsD9
sByj3JLyPTqWS0AdtIee9zpx23cs4g4hmxv5/v/0PE3567TR8hSnY0blT+4UPg1Xdfv88wDn6ihf
7uli8helYWRJmlNxAEkwqboTJn8IQsPf9V4bLPcBuJd9OPS7Lr1Ovf7CJvTi8POE/vRejIKpDTIh
1I53bHbWIb4LXEw3lDdjthkXZSL/6s2LhevL1S42oWGhJG1UMYMkzFRZQZ6jmZ0mTbJrU9xWQF2m
toSFgTEuowwgNbT0aBlreOWJubxN2RdonXcTYj4YdWokfFmCtLkThZaY8fwlnaI7WAw3engPwm0b
y9kOutcWf8iN2ScHaXguLXMNT/VWHeL3aDKwHLaRyHf/pLX+bQUAD7HyygI9A2dirXqdPUdkGtjt
Ljz1M1vWL/dhPoZ8uu26Jkij1iqm06iDm0lvU0kIq4LNq0RmluzHVnd14FVDSJO1vmm867qRLixV
Z1fd/y5V5uJbJamxr6Xzo4D8s6mKgt0zQZEEj/58qeeHQdXF+j4T1xZPXJWagiYJhbtGALmhbmpL
X1XC358HmW/Xt2kFSJd65My6/F5WMYlwJ2DQIajPCfpqVSqVYzQpO7hL395/Pb7vY6Ep46RBhMWy
3VATjDv0A99e+WicvA2BoU4pbAXkVdgeHenvLLBKNjWEhgu1o/MjAzHXUMFJ3/H0ZluNYU811tFu
ZphPZIdHyU6vNVrSuLJBk6x9oOurUrqohTx7fyEvMfNlY/6Gfp2u8C2Hps1psUx5dj3R+SCY3ep+
DRgRf36QZ9cjSjqihDKaq1wW6k0/J7Cq5PzdTZoN4NBR1A8ALZi0a6dXSBwYJpBX9aoVn5X0TbI+
fh7/P6eq5eP99AOWdXxFHc2p7hV+AJSEmlPimBoPkyxB1jTpiFe2kiF1J/6ZWFCOI4ewnRzY1Fea
UN4R20BdTbquB/2YjOojFUhyhzU3ks1d1ig3Ujbsyf/bCJAOdEQz0zjdhHp40if5KCnxTdkYay1+
zGLNbnphB9QUZ1cIzMVbgQc70AkmvKR7AEV7JSQPdTid+rC5VhLL1js64bX2PnXZa2fdjrF6Z+DG
85uEuE0rxf5a2CaO86BjE1yFqkJ+xoOFJc7Q8RFncfMHeACzurRDK6fKnEIB12OGV0bqrHpMgafm
MEDesVdvhGS865rhOqySl6ABeykQDarqs6NaSVcQbd88rXLLMl9nU2VHrXqKx3cSq9kQDcdKr7fE
5NqjxuG5WLdjua9zr19nRX4tyY0jNh0uP5XFW7LJmW6LdwFjN0v4RhOrKyjwaw1ZRN9ptppGd5K/
8+T9wNX3VkW2erzJRFgQcXo3WcI1PKAT/DZsmOUprcHitwUR99EtceJrsmQ3gOeOMT69gZZCUK2N
wMK9z38yMXdX3o0I6c6DltqkBnHLyOM7z5o4aYBDzWJazqoXbOOSyHJss7BqSs9pYCHUqczp5yoM
ryIZaE6T3iZ1foIJjXn4lwJjKUqtv1Uj0xrHKpRqpMwQRgZhiBzi2zqXHptoBAExYfabHk25pVGk
unws7kzDf0PveMhMaGFZ4DZeTtY9bKBVMEU3iVIKG6yd7SpvoRIJEZJ3yTw1fUrKQw5/omjENy3K
6AQD/hrfxNR/kWCBEIaQXRGN03v+MSVsV/4Yyd9q5WE1CrtwdiYmupNN2gpMtTB+lCGSwtwpp3/0
sjXF5BiODyIApBCHohP2eRlt0zxa68kYrUgnP00tiVlagJApwpA7OonME5KVYu502JMU2X1tktrn
ozHzbnvN/G0WD0UKoF6K90Yk46BuV5oUrv3xTyXQzSpIAemCV6HYMLEPqfJcRLTOy3jtxb/L6g5l
4AbRCTgphCPawStEJ5cbO83Rpke/U/ZwYdpoTlZqL4SQ/7L84Rq7O4FjdDICf6OVuBNUfSXp7U4o
Tjn5v6X63scVVNziwBH+uSuFDzoujwLYHxaWq6J6AgcMKE+3rTC7LYFLZHVmy+n0qMXqLvOJCJuV
LVrzHrNkkCdyK3E7A9p+SdvakaYfQVxgXtZLx0y0Ta2QL8x5uoldoVf2tYkJPUfRkg83SvYgJijX
Wrl4DHrRzSUoYdFBVTyirhHReDFWVlBH2sOUgHSYqlpejVawGQf9NGjTqfLH+3EU1k2WY4IsBUKS
DPkweOou1kMb4Yubch/L+KWvpddRs47a2K0HjbJ5Nt1OsxVXAUUCT0aJMMhKIrnm8XM5RQ5nSkfW
okM/enei7F9xiuP5FRhsY3DGaXTVNs0vPyrvFY8uYeBv6UuS9RTFL6WQbCpf2kde58SRCpfDcyCl
0Bulh6AA2tbC6i4ttb3Q0Luw6vymMdXHQXjv6/ig6WYKN7Dcl6P0nFT+s15F15Hg30mtsiGFeqY8
3faqdwNjdx1UgZNKsJyqt5nUYoj9g54IUCOV20hVHSl+zWmNJTrls1D3qJppBDAbx8aPnnKt3/hK
fq0F0y1ND7fSOzdSpBX49wMBwn90GBtVUG8t43FIWlS4HcfyRjB2QhuxML2mZf9uJhylY+phbHAL
5YA31PbxC079tJvmik2J+GOE1lz67VZvPOLWWX3bGY0Y/PFkb4cscBXVQAdzpJc9UIIWlmBOcO4w
HuhjVOCTFY7oXYxsrwwBZFWuMiaOT4aBFL0OBQUoywQx5ae72HyQfZM3lLPiUNFLC3l5W7uQebOq
4iRK2Va1XqLSO8jmrFFU78iTfgnr98yowDbLdttJO61+69LyFGTCTgmIY4qGFVt2W4ANSansV5fw
5Yky3TYy0RY6JDxK6/giZ4skoq0X8DLSsByUVZP9kdj0ljqzvvacMlW5DXRN+hL8dXwlDfHjXEir
vNytYZR5uJC9Rz0hnxrqySiObkBOJVHBvPARsGgYAvopi1g+msBVLMFRDahlsvLcgptsi9GuY3WF
9GDHgm6HfXkMs8e4eKlDsCoyEqTRgssBuhg4pnfsfNVOR8WWxIKpNO0zxTzl8fDBmzqlyja0FNdL
lfsI9MiFXfO5OoKMf5boBGVucC1OhZBqcvgJxMmm+gO1ulG/0Kg604dUPv/9xbHPrCFhTh2nTq+/
Lxv0vTWT3XsyQAX1BIpd2FSd2Z1/HmxxBBDEhBynmIsJTE6xD9UEE/9C4e3S/Vqcp3rc5unooTSK
zDehPdXtpXL8twFmBCwSvFn5N8sqFlUXSxPGuCXE19E0gT46WdzBha3n967m1yGshYKEhaGX85Qh
uq5cdSU4D1EdZ0iKE+MsSRT2T5JgV7AANZ2XWldWBef2wn8lD36VtpQNUvlU9fqTKlxEZlvfJszi
xy16LOwY1YHYBHZiVf4etdGDJvaJ47GDtRshF7ZJp9BkV+oHTijrZiZFGsOj1w1unGawj7ytRmB2
4RVHbAKQJkVEb3sRGbsUdYcZaibrCZ8yE9U4VpHpNUjpAIjlWmluGgvPp8kfLaDiaKswndliV9b0
S4+vm3IisME/hjA2/OkUxbAXJW1l8F53Awd4o0WiQPytBtjbqn9bpYx6d65sKH8VYeeTcL/qjCCi
2PIQyLu6389SiaDx3ULp7YyiWlM99Ww4pr7dqhQiSvlW1P/ICaEBzc7o1v7AmjN0Dl8OZwLelfeG
3SHNLEVXNgpvrYYlOei4f+vCtuCv0Se7Ea2BFOge+5pvuKBwXLkeQBtCUasVUi0HdLEdKEEDGMmA
2ZVtCECqn1/IM5OZI84cR4l4mojcxWQWIahISTSvLvHJ1B5GqbxwjJO/Fag56yOENzimoob/1vYj
BSMyRai/DvIScy2xo9u1G2QYuboigsxJr4D2zL4g+Sr3N6DgNoKdXPgNZy4SpS7kbzpoomgt22fJ
FMnYIj3fnYUqifQwgC76X9/Gud6gKvDUSbVYmmiVeBLlipw114Cxq7TZXskL++chzlZ7ieKkJz1b
IElw+nry7ttCCfk20o9uHwUhfRx8/RrPPKEVOaUwFaXNtdpBOi3yV6rea28ke0uvEAnHtPOzLW6O
S7/oTN96Dgf9f79osRJkZilbfUuJu/wbPHCo8/b9pj/6TorGrXGi6/RXf+XdjHazMXY/34z5O/Ht
aI4Ik8CiWRK9JHh0mh/AzaL+IVU1RTlYcuWzGl9K5luaemfNLBf432EWxY6sV6oUhghNHHaJJ3Mj
OsZzt2s4h68IVHPCPQG66yy18wcieqsnYuVAKF801J2/zf/9FYsdQJbqepF6SPg4jms39GNd6WBx
1DuNLZVvQK0bmSMkEFPKTZ5j5heWiKV3+9tdmF+vTxVKA/10AVCMxv1+LnIN22Y1rMnkwEp3qaR2
rp315Y7PD/7TWFmeSF4cM9bgJaDGjbQ8SkP/rObtQ+ffJpbMSi4dMQ+9RsqwK6TktRClFytDfS/3
bW+3BqcKaVyr9AaEqXyQq3JnmWGwii0Kxnqx9bXxsczrk5Q2DwTHP6ktAYSdeh0oXb2So+DSO3Jp
pi62I1oidgZgNRolW/8a2BpbXzAonu254016ZfyVWfEuvR1LG/h/nhhaEp0ALGNWDHy9i53uCVPb
c37SYsvNJ0LZin1mFe3sn7gJzHDdlPKhDQ8aH2Kf7A3/TazVJx9D1c+v6b9q65f3VJW+rIuLJlgc
CeZQNHQu1I2+V9fdKbtpto0z02bKX8JFseu3rtRiuMXXLNfyUe+1MHCjnejM1BJlM6uzL9ljzuyA
Pl/VPwfdp0kKY4amccxVWSMhpGKgOFreu9roP+MZsa20ci/cxjPf0C8DLhZa8O1Foox8XsLWgtza
2yYPtIPipE/qpoG3R7b7VSO8J1gIfh56frd/eIDfyr2J1spWx6Wafr9u5evYevt5gPNTRJ4Tuajy
4tleNB8Mo431PokDGI294wc3HVJWq7LceNbW5L+AGztDepXC0Rc9kJPe6CZQy/9/fgQKQtmACoMi
avGW9qNWJlbLZZKiDKAleJkJ8hzJ18LfbO/bl+7qt0Vhnqefhltcs1i1qBp8hsO4utIgpWbZc9Bp
FzYl0rlpg2yfLAvEQ3QpFgt3mcPaKUyGaTrtKlPDlVXU65ysudoPHVE/BVWJ/7Bh3977F6bsuXmD
2RjfI5dJf2txhVYeFxk8WwFZ8wexRPwvFy7uX3NlOTM1TmKoS0mkRmP5dY3Lagkqf+j7Lh/wFTh+
x2xehSxeS+wGxKg7qqFCBAZ8zq69Yk+EMFHhE5AnzY2XJtM2bmAa1s2mIbqLCKW1mSA9soLGIUpg
l/ucVoCQl9Yf0b8O/emeeEHbg3vGVvmIN87VKGEW9AtLA0aY+LvoXvvgd2v+rRtSuasKoG2P+jJ+
iqHyysDRDMnHf2QefPhyA7UE1fBf6ftdsImdvevk+eDnpB/1DUIyNMpYaUiE3Khs1lp5pbZ/Lrwo
F0b4N+U+LX1arxMW2DICzYiULZDvqL90W7lrbWUtr+Stf3OJWHbuXdEAPohA0nAlf/uWARYqgoHk
L40i+dSFK9DoO6ssLsyn7y013snP4yyWgGyUCmkinsPVVvLeCBzRiZ3p4D8arAPRdfeEQPU5uuu3
l/g73/tci4EXr0raWLrfwXF3eZW3TW9iZR2PYZfs2prKevahtf9yDlahjuPBQyqeX3hXL93hxUfa
CvIwkuQQMilS6QkzdZQUttd8XJg65z7On2/w4uPcduQu9GrAGUnvHgmX3ZRW4xYh6BaDNhO17Kwh
52oiPKJzKzG9F8uMmAPIqj0VBG2tjeRfcPg3oje1Ei7cgksPYelAkoIkK5SRp1875qb6A43Zd4R1
704OBff85uIObX6o31YvbIJQc+Yz6VLGQjh33YtD4rtmi3Qnz/+SD7wp4/TFGM1jOUmbArgyx/V8
laV/CQFvZH8Tp71DzfVQkA4SxSga+/jh52d0diZQBQChwQGT+KOva2oZqEFYV7zdUoNgNgGu5Sbe
35/H+A5Pmef7p0EWL5qPuC82u4HptolBW63pro7O8KB/JLZwXSJcmr3U2kbCPCRus3utWo02yuuL
PiLF+nawWvySxZvXamPfJjplNhzvdAHlI7iMp7YKXqd4dOIquzKE3C7b+z4Rr3xDMNfDEN3XdPnK
rnEVFddKNCBGPdVTvhV0/OCj/x6YzbEd7434o0dAL46QI1v96A0eK2bQuYIon0IYIWkW/sqqCbVr
2AprT0kOOv6VakzvjRQGfp+5gybanTxjBMN9IhWgkgMYrXzqGjqzzTWBbU6GYd+q9U0rRG6QGyuI
feuspOlleddjl7rUY9ZiTQVcjhpHL/Dt8z+VwrA1aiMDOxvZcSNfh6Z0TCoFlxAOETiXYrVrpSl3
kBdD4PPNcqOM4ympm4NKMOUq1qseajedFr/4Uw8hylxoSIjdbGtmmFWo1avJNcNxo+T80Tz31/WQ
k9wCC/HBEJoHSWru0hbBz2TBGmhpdFtG8ZREAb6hu6LRN0FZ/OYHZatx6pqV6BlvsWkIdjpluz43
bqwmuc7L7nYQRkzjUoUdOscApW9FcdjEUXeFkGrb+R/4bpw0kD+An68TobqWLGGvgFevDSBd01uB
Cxd9vA2q1snbmNpltsZU8Cxl2q8oqR0/sTCRUKBToxyqvwoAEXGspidXkeg7OauxRNO3LPKtn4of
KuqZukV259E8b34XYfiW97o7QMcQIt0OguTFqt5mXewU0iCVf0WGtFET7VUtfNuSCwqpsJpnVL+a
2AXC83Yoj216n/K0a2/YpE2LDdp0zGhEQ93vaPauzLY8kt4HLL+DuYsJDKNaL9ebonxPLe0u5ac0
WbimVrIfiJCmSEX3VL8d8uIUZ4obqNJKGzTUe2SQRENPmoFkbdjrr4xGWCdR5QxJ+ZZ6A57zk4qS
T09fhAE8ffdn9FraPMKGyN61LNAiRYmuq+YOveOtVOZOPiNnBuGGyuBBDsajVFklOObAodVwq0/1
Nm1YzgJqtJoYkz2r3HtoF+nJnGp8kmIZrj1jfM+6iV4oGWEW3i8kL66IcHWtlwahl+Ka9CXSfHBY
R8KTKkzveAJ/mXRnKoTGOj30KVFsTXiTrXFvlOI6HeHYtqlb6MKhz+WtbEYuej4XR8c6kYg90vaa
BdA82npQTcYqPymKcDX2+o0GzxMinkvQqT1aRFPyMSrT0PZIEiawdFfosltI0bqpSXnK5H0aDGtS
fbcFiMdEKldiTgZHcyx7SAHxcD2xA0xTifyKiMgDVKjj3xYPXhGMvEABpwF/mwb6QaWPWisPhVI9
GAD7ayW9As39iK30pbbSk1C2u6DE0RYODhnt24QdfZyw+y2m1UisUIJVJo3pC9T5mtXkJa5fpCEk
Zqyx4aXsEmKJgl61oXe7TY/lrRbWRsnigGcQoIY7EchctIRMNH8L9U9YJE9yolyBtiIWnP0RGTZ6
B+WNh9fSBJnIQ1baAW8ZWT3ElGo6RGMThrvJo0LwAFI7mup7w7OQycRb2Qf8bg1vqkZ8j8AdanC/
eRkKRyKrZghz22uQUz8MJdnHChXwMnHV/jGQZOIpTEcsQnsU8rtuqJwuNY9WQc+hia41ZDNFeddS
6W98Be2wZWyszIQmMYd45GgdIr3a9Q0BCAJ8CCHfl1Hndh0Uwqi+C2LrJqnFYzLcEGJKc7XUnKlC
SqODtKxnOj7rEF6R+wEZG+lM6lUrTojYm0s7kfksv9gZAPuAHINR5t+/v36DG7yWFmqMeR/a2f6h
PJp2s6LEZ1Ogd37+FJ/ZzH8ZalHeVJpWVkqDs5/h39aAX8yotH8e4Xslak6c/nQ1i9rlGA9yVgZc
jfdIGIi3IcTZthzhUXBYXhz5KnYvlRDPbeS/DDlf9acjyigksRZ2ku9O0XQXFe2+Mz/UcLhWswRB
A4waYSsW41M3vvcCwVpzEnsm/Q9157UjN5qm6Vtp9Dkb9AaYmQO6YERGpDdSnhCZMvTe8+r3oap6
ShnKVm7PYoFddFV1laQMMmj+/zPv97zGMZWYFzQwltDQvBofjVy9l4u/Oauz0GroljbCggVD60MP
OgZnkmDyhUN+6D4gLXx4pLP4Kh6FfLDCkcSYfHWSQerTd+tDdWbbQa9BLNO1iBWW5IC+ZP/7+719
9u8e3rOIquoLukEi31JRHkWGAi1ug1Q2Xs3e8/sjvROqvrmeZ0mLiJS0lfFk9sEBOqpwW9ZfAd5+
cJBfS98/Hl+LeBj7WNAeZzlL1qnZrM1cy42WDVTqqQ7okO/1YOKd/OBdef9t/O9jncsNE63gsZx5
G6v2GjdzJ0T39ftr9s7d2ai2Gjw82n3W+QTeXGc99RSOMGtILJiUSrMbLCxwm/5gEXsvsN4KzyJe
pBbkovOHnekX1nZuTmdhz2OISDeFT6b01agar9OUU9paH1Q+flgVnz156s+HPHvqCUqXZVa3Q5YR
3JjiVS3j60r5HPVh5urieBniVjCJTZC1oW8K23svXAuoENMIrLX4Lclh0asSupfsUVfS60Fsv6qM
D3cq2s4mv9HMzp0L5XEStctZh6uKe4JV+GGPZjJcHa0fLvoU1UiIv0Il34yG9gGH5733mm+4zfWS
M27zvW/XtbTpQgNnjshf0uG+jDCum6NDFOVofx7T6UtOTBYuaN/k6YNr+17ibiJ3kEQGK7VfqCqd
MeKrLnHgLNsXGDV1+pGx1ImJOFH+1uuXuJAFv39Q33kVSI03XAVCCwuw+tuvOqqp0Ufb87Oss9PF
j8tHVef33oSfD3C2R6SpZAr5uvKk6MZOulfUTwxD6qX5wfrx3pX7+TBn70GVykgWfiyHYv5FGCVX
6E6dmez65Anjr6dRqp1Z+mD9l997+X4+6NmboE0Z2vuI7xbG9cPUCF9bvfWWUMKDVnoZ9QJXsCGY
SwMhpJIwhBuZ9hpbbl/3ly0F0TVKA6Uh40mmR31FIdH2nTem16G0+IsMdEqrrqe19JXCtJX2gJjq
kEhffn//f20Dkpn//B3O9hFBQQlqzTwAtTV6w/gdruCuEsYgUQQgYStOSQgc1xgtZHlp5bONf13T
wxcwDnCYXQNmTqTf0PF2NPPRIvDQHGGSGBLBOUvGjzhk6Ms0rwclQ/yMGg4+hRR9tAh+9BCf7VBT
q2t0K/gOXXogQ3dwKXZ/f5ne2QPfXKWz3QmAvWVlLbttFQLQYElHWVzJr78/iLy9bGcrKzvtX/vS
WfNJS5O8whou8nFF+TRdVs+lnzwrqaO9Woad7ToXcbnT3YUX4JefRNOXX8sb4X/SMtE3FqapiTJ4
nvOO/wCgMGKEnhZYfBLUK+huyXj9+2/6K7IBm+6fjyG/XXZi1QoFDLC2ytQiY+N1V7qpXxs2jYBj
2uKL428974/bQe9FyW8OfLbeaagPc2V73Be9O8xVvtcW5vbglWeLX8TWJw3Q/Zw0pd2Fn2MZjkVW
3YhqHoisJx9cg3ee2jencr4yAvIR85rVA911WGBT5MUOvteeeawNN+n2adA608VH44TvrFlvjnq2
UJqloRltxVGbFUdXocblx3LjBTVqww6wLO0OiNFHw6bvRXd0jhQEByI451+g9FU0im3UbUdFiu6u
++qBnHbXMd36WO8+Cu9+qIzO3qOfj3beOhG0BAe/7WhGRwYQoSoryotkUr8w//LJQM4P/gdR5HrD
cCVq3Mol1S9N7ZAxwi5pGF/igSi90JZyeuoFZbjcV0255bLOXBRXS5O8MFZruSuozjmF/Su27tLr
H0R2778jf12zH9f0p+zK6mRlVrbnA879br6Xv+mll/vFbnREA1qsLTR2/Gy5ytcPnst3eplcPQQN
sCOUX3FM8Vin/cry761JzZfHZzpWKFIxjMBISqH1bqOm/kaC1BHi/f7Y774S+ARRwfphKHC2AFZp
irjMkiP0xWFQGpeVInn/Z0c4W3hwdGV0H5aNbzTwciNHx9v090d4J+BhSO2v73C2wjQ4ZsVJwneY
sLfuV9zwJsNJ68Ux9effH+m9VsqbQ52tIGaL0DCmX+GHp+wlCZpdsosBj6PtSzE0ine/P9y7N8eA
jwqMBbHWufIO0Lg8myuXDjWcZj5lU/jB3X9nk9UlHrmNA8YU2o9yw08PfInR3SAlauQj4u+AmnXF
c5h9sOrCe/p1k31zlLNgIYVmvKA2JsbW8cJtdMNtMsMuhdYrVM1RrcwzI7J48aVi0C425m84dmD3
vs4nC1wPUQZplt8YKqX+u27Ec1uzXK1+iOJnI7NO0EOOMzDlvBFsff2eMyGQj7eS8DXpTJcZP+qY
37owuYpM8bpeahCvqQ3ewTFr3VeV6ZhTM3cY8f7G2X0N80+ImhiLTa7M1LoyCgF3r9FR2yhYy4yx
g9Jfyy6I9BeplT0OTdN8PhUFfplGnRRXE4AJd02K3C3jmB+/UibLM9fQ1+CcqaVy36Tg8U1Ur8rX
McqZHMu5CLjmVPVehcWyGPHFFMMlk2sQBILdyghFklexPi4Ncx1ie6n1T2Kr2ln7kmqGTWn8tl7j
fbPggSGMV7rco3rITahCEFusMPekvg8UnZmhVOntTkk/jYJ5A0xlH1rxPrcyGVWvlnphqD3NGYZS
oeplS6TjrKw60SA+JB3IlaJ/WSrcwBsle5baozxJtjzKl3MXV15u6Z+GJFX8gg/7PK/zd1GpdS+W
R91mUAZnesHco8Z4VDrs6RJsvS3hdtJkPHm5s4n5xQCcXGMzaAHM7c07GYu/aeO8tMO10UrXRqF5
Hfq1jKEcI50Ca573jQb4TTCZjwYBsyFvFrMpvBgKCYaHgco8dRo3L2FRvDKHdJx1ZS/n8s1sXjO0
/6wttdOZMl6z473JSMpCrXOQzEALqSJhOZ+O8GOGJgg1/ZIxJ7dqO0/I8M6s79IufM4zhpbGV8x+
XTFiGja07EKU/KV6jDoIchqVds0AEltvTY/lqgN9knVHK7uy4tQvuQnL0HlGMu6GOfEmeb3IiZ/X
Mj7RqcYm1+Te01cDLB/N5XGexJsFP9VGaS706kEpCixF80Bduc0GqKEmpktWXdRLsi9ryzXJY7Q1
wnAy2QsMJ8ZreBlOTwWvV73eRmJ4sYqnWMWSV7oeDHVnplcLYzE6fJep/zznYBxmEMXVXNfowzcu
8ej0IIM6+CTaal700dHq923GtyirU6skbqUzMJiKWKCp9DO0F6V6SqVwJ2btzdwkfp/isGmEF93S
2B19b4RPF3LVXE1ihkt1JUq2orfMz8WfEjnFpl6fA02a3Y7JmJ4pmrG8B0Hk1RoeQQhLNEG7boeE
pwboT2huPAjtWjCx6GtXrIoBFEn1F1rrFPFjuo8aSk4G/Iz40hBeqZjTYmxoHGhPtSDa5XRI6a3V
Yve8WAwRGuIl6mdHplvHgNA8Fb4qhUcjeuwiwV3K615T9230pWcGU+s6J1sTERI8U/Ti09YyEPvG
brFBCDFKjHFrVYN6eIkwnc6JNRMRonVR8odimeLKU1zRhhx5d+Su81E5us20k+N70AfNfCsmyX6e
qGgSOdtCdxQ7Oh8xLriW9ppFbDXieEiHzpHNek8PG2oN/KMBVLVwwNnM7zPcp0eukY5brZ4prpIi
+Y9rVoNALfTnTKlBIV02w+xIdF21TPFXGDa/37jey6veLPln2ds4CkI51Yj68n2/r/cYt59iX7+P
vFiy+YdoDz6cJJeSDuIl3PLuMHXcD08fxaXqlkv/EpdaiKWhmREGn1cF20iOS6Mh6xGZSQyN6kRm
HOmibSlXa/2pLVDezGJg4SOLw6OrS9LFQgepacxjNXJ/m+81bRRRv1ITyR8MnkSlfEgiJtBbUHdi
7bFA0vKzUYTRKb1R6hsjNb6kjaYjL2DyygixaDcq7npYaY9hPvXuPAzFoQp7DyD2sdGBPY8SGCdw
VqrQXIsAT8zatEN5sTNp/eC2/BBvnl0O+MhblZTUgJjiLBUZkBHPmYKGVF0sTrPx12nW7b5ha23D
oyqfhuF6LEa7rUFXSjCqYnpoolliHz/ULnH8Fc5h4hfmIWM3atHuKFV0UmrxAr6yo6h3cIuDjMqh
1gaCGG2kMcwLYK9d3qq03NIdJkR2Xhv3w6CdVDq/ljzvJ4DMjlzg7yzJwv2C6Xg3CSgTyhfGqexq
/WoKNOaNQ4HHBmIFpp4Z51r1DHy7Ibq5lH6VpCQJZrYfap1s7nnf+niCwN5mUjl/+vFk/1sGRicA
8EyKfe//Y/uxL1W9tEkU9//1H2/+66r+Vt717bdv/emlPv+Tb36w+68fvx19q9yX/uXNfyBzSBi/
Hr61y+23bsj/OMiff/J/9zf/9u3Hp9wv9bf//PuXamDem0+LoAa+8SjaQPn/2ubo4e5vj0kbJeW7
/kbbz/7pb6Sr/9A2TDjeoxDxLJhE/+1vpGtYH2lUPQ0FpxSsxHj+/vQ3ksx/wAu1tlIMZRD0o6wY
XTX08X/+XTL+AWRoMzyjYAqHF53uj0vNVbj+4+HmAv5L/8C3MTW0TowfRdhI2iaG5WzOq2+mTJOg
lEMGpEZfRsmxmP+eAeOvhziLdzEdYCGaOMQcqyezYuFjBhMR58hal8TTBzXRt+WFfx5NtxD2kj/K
8lkG1wtjFvWg2d0WaEBZXlVqcayqBWKcG1XpvVAN+5/u+59X9I0D43tHBFkhqVByDRVCx9tSkqVV
bSOuS+iaI1NtdiXmFxU630wS3SZcdg1C1UQZL6ol2qkxFdRiuewXNVgiJdgu9jKWTsvksCjod78/
s3dPzKCzTCkftcf5ao+rr5RX6xy6VSzcwuAJYqYIM2m4iLZ73ZoPUT5/ANw6ywj/uPzYiPz3Mc8y
QqQMCzvPFHK9R2/F17rNX4xIw5jZrct1V2NpMJdEUoxICymakPkjn933HuifT+BsTe9N8pa24UsD
nXNSMca+OAt+f13PdOx/fEl9k80x62Yybnb2jKWE6JVJt8k1w+p6Fcvn0lRZ4eNDhtfWuOz1QoVV
N+A4DX25r67ZIVej/CAbPivP/HEWZMMSE14wcJTzV7dV0etntLjAgDz3wOKzeXFX/OiXLg+y0kIb
Fe+FyF4isjLN4gEY3GF5bArzIe76DyZxle0r/7WV/nkyAIdNy6Dri7/l2UsQLmakjEXoKtMF7tcY
sBcMxlNDxTtC0EevbQArGhGMQfOhrFe3IiQTQU7Ii3qwDGx5mhk96nxpkkOace4OoHbKZnCANDsp
76yY5seh7hm8Rys2rmR3zoguioq1Nw6L+8ENfu8h4lUGZAxdlzf77AY3bV3qalyFbq/iKKlQhutS
hGUooGXUUM24q2OsP9DerOHgWap2knm7FuszMJYPYpRt8Ti/ruYmEKGJq+B1t9XKfipJFKHBCzyV
IZNvrjgvfjItO6strmt4nEoKB0FO/A9bctvN+vWgtI/xVWDm73xOQ4lM/C37lJdYvE/hb2om7/KU
HJqS8vg6+QUWL1n8SWpSR0yZDhtVFIIElRkqKla0tIo9axGO8mIdhwQF3kBzh5d/BYAhIB6cjehG
zyYvtK6q9ZIMBuCMfofycCcuM0kY9ZcqD6y6uaqj1dXXxZ14rElu7NHCpxU3Ks5r0T4qL/0BTP7l
exuUl1QwRFj4nt32NTbNTOgNwDphFkjqZvt+wJAkMJVneR4v8qLfj4jautDNQ2zugMb04GWALXjl
MvjJPOzHavQXqTj22cuADs8Cw5IqGxsh+TzPZD/EYLXWO9N81fBgz4Lq1MuIBbsGpNs6GtLoh+nk
GW1B8XH0UUayZuvBuqa3S5sFI2ajmF55RjY4eY0fEFQJ2ciDWR69GQZk1EG3KTSEZaO3XXAxSZ0O
UOjSw4eGTTVtFVsjI/XErbebgIFoQdtrtlr5lSkEsTUxkixc6lQzbLLSMZouRXMO9M/RfRvXF4ss
+NQd9yKNcCsGspDq9rwoiOlYfFL5pCvDRTamThYVR8sYvZC3oUr4GsoCkTLytlOjZOsMU7SbLN7n
JXKGEviafEj7mNKB2+v552bpL5R23THIu58Uwe+6edckOqye9LDO8kEIme8wGaZerjFrC7Yr3y+T
XeHwvESTL6vJYW4jL9cWV1ZGcJ/qQeCjWJQgWbbumJ1wxz2Z0bIb9XhnUjnokYZWXb6D0X6PGvCF
DcybaQ2IAil03c6X5AkXmWo+FlKC2re/MrroNryMKvW+qTu/0I1Nd3bo6hEdUnzTlvl1REXP6GLH
UtGWR7E3RP2VaQp7nfVKn7OgMa5NyCBsz7sKOV9ew0ERsbMBZ2vJD0CqAzDoj+m2Q2qcN/xmnfiJ
iveQetoOWUXWmmRKjICyXlb695i7u21C2x1vsGirGNIAq93Acwnv87gNaouqWpluj8EuzlCJRip1
ME6uHXwpZz3GFSYFlL66WsIbLN6LCa8iCzG5IWZ+BA0CpgJ5IvhtKRy3w1XjuovW7sri0zb0OxhZ
V7V6pvbvsoghc6O83g5maMtuzUcv13uftMEbkah2bAZZmDgmRTUym31ibY/xEVjOfhbWfTyiIsXu
JBocoYIjkmKeYc27UraOsEWCesbl3Zh325osIKXPQoi1FDDzeCfzjZpUCyLkpuoQ3+bdZLdlQfMs
2q2T5g7f8Y70JwHgYeptSukQn56lEPzUHP1s3JXC3fYr2sj95pbM3bBXYMmb6Dg1TX/o8tibeyC/
o2BcgCP2Tai5MaFsWlR8g8reTqkegKmTGxdSt4de7IjshiUP57zSge95QMc1oIaha5xqcdhsDraf
UiirSt3iityLlZuYj0APloUyqoWiBvwVNUZN4ftvUNbZC1GU1gPW2FxRk2esUhcX8Iu7+QGXE7FW
NIIVYrsEB1bwdw27RtWXXVlhcJFNTivD8hVTR6KgWokUVgROjr+Hju2Yz4v5Yom+uClbd66tO2Hs
95M6wcjOAmoHTpQKPlqpncr01Bhjv9BZ0cYD2sXAZ0Xj0EbfyYYOGaCIiTH2aY5328Pc6wm0UM2Z
iuK6FWWfOayGM8ljdlk5utPj2FMhyIgqz798b0owjqX0oElMC3J3txiCco4jtclnVO02RGhK06Du
w4uQRWEsCsigHCRbdjKfjEOA02qffx8avC3e/xHnUCUH8r8hQazzoGttGx1bP5mul9leGWbP5Ne8
GzT5gxDzTBXx53HgwMBSQIoj6WdhbBqqed2YluU2hYa7VbyL+YatDpQ/r663ta2CPiUyR5gsRTDK
iyu1DI2jf2p4KqreNQk9Q16/tVt31gzXTuTGaeGTMmbPkXTfw8sI6/YqZGEx+ydjzo+hqEF5+jCU
ei+AsaitECmbpGTnmN9eSeOyCE3LjZL0czhdaRTuKRQ60mzdE0ecMkTwk6YGqawcZv5fyOjvlJ8h
cb2uinxSNV78VA1Mqb8gf/sgujrrxv95mSFi/AiiJTzR34ZXspZPuZLrlrtMrBbgPbqqd9RyfZ37
ddcXhbtag0cryjFM5i2m5iUxeofeS1DC0fgfPFk/nYry9lTmsRCKDpM+V1PmS6OJUowz65e0M+5/
f5yzYuSP74yzIbwDWqwST9hZyj/mDfMvvUL7eMo/16J60iF2VC3cfKl0JzPjWpOg4UdlGIs7sDYV
6+Bk8nixtFeqJfjbtmGFuHiKDG9Z1jGqrpjR8IuBJSIePkjn38tyiMUkGolYmvAvZ5dFj5Y2p+9h
uQModmEZAaSsbiewwTxw5xjWiLGJkTHb5RnPC9cYeFbW7GZbFAvijd9fu+3SnAWITC5DqWTXZUhR
Ort0QmqAbJlFC0uMZ7o9XiUOF1sWkxDx5uVHlYV38ndMfhVJ0jCE5F/Oj1arRpXljeXK6b4YFE9P
N7K9CbKLgZuasKb/oJ+riO9E/hzSwuqW+hJCjLOrnevtXPQJh6xVIhI2xYFX1WyRAGQefXEotepp
ColAG8Hb/shW1MDa2h9k4C7MVYSb3SqPTJflTnFQIbgtyuQtKo/HKgfakhPX5MfJitGjWlix9Pus
JDjEomtNZr/GbmgoRq+ZRm8CJLkqzsyPF7B2CLkgxkUnUy+Oo46N5GvUsM0Vwt2c4ZDbdFfSktLR
sI5JppzMWDv07egkEZqKDvUzlW21TW8KOhDGqAVyJTJinu1bbBQpQLNaxresP2LeHNscrv7gZmD5
eLz6mXg+jb2+VoKevdHEOUkxB2/ioFv9YtvQt3dii8AHfq3shotthWNYAIuJ6CQoEDVB+Q39lboZ
c5EDLKt6kMR1Z5LJbW/eYLENd+2VQEwl1LGjU7i1cjXYYl72PYY6tphZXPNjpAqugP6r7NNDFGff
R95VhTIOXItb4ZXK4lVDmETB2tOSdRuP8vWapAEljySN3hY/S8yChCIz4pg5jHkQEsTHonBrZiAQ
pWjHbPhBYE6lN+SDKvcXOgAnSIPbdrO06iGUn5MmvM1VhntsMqWLzgJ6K3K5K+uIwe8xHM2jkjJy
Mp/mLnfzdaTjVdnSEO1CgoucklBNRUzsyAm7+4W2IOU0Z2EX2yLFcMU5hhg6Hl+E7E5nNDQiR2lI
l4yKARnc7xaa3nkbHyalxwaSdLBvriBa3lrLjGmFX9dkC3wAOGm/LC62OpNiwXimRDArp6l7VrQ8
0Eg8CyPaWQWpRBbvZm5HPL6mU+0X5n07srOCX1YtsgoxcRLiHjlb8ITqDoX+RS+f+Ssl0KKtuBtK
zL8xT2j7Bc/K3JU23yqUA8RUan8hNcsOj0sP0fSXFhdnPVROnTC7VmQ8hGTHoUUiUS6X22ni2+Ko
GUFQymPE/Yss+r8rAWiL9k6fL7XiqtPvlaFCm0aK1z2jn3Gaqbje6qhmSOALq1CqlcNUjPt6iQ/K
ouF0vLpxkt2sCxjNirIMJZdKQwZOGWar9mr9gcTyVI6x14paILTcBj5qaJj/SoQwsXGj+EzcD6u6
ExZ3KxZuz60+L7uINXicRn9757YApLC6/WJkx4VoQxWLoNEnyiL9XmcH6UNeH4YZZXK6hKHedGJy
UBg8vaA+GxkXNPToCXGZBW5Xwg0iPZKgNs7T/RJfrmL/kfRvW8PeLOJgfDaJv7L5NVskrG83Wmyc
0oHrQ6YVCXdb1lKosyurw8VKIrA9alu8keAZbRicsbrsulADcmbd/n4veSvTYRvmNKj5b74RQPkA
0r49jUpsECUos+V2OU83uU4IRpa5BvKR3vn9oRT5l41rq1TiDCiLtP5MVve3B5MQGZSlEDECqaUH
LB4XO156OrFdfAsVM6dUPsjNy1ZRYwziRsCZrWGTiZXlMha+TiSeg9ZfNU18u1TmfTaycinyQbTu
54EFJp78Jqe0M0+vm5oJs9x9rNPnlczpYgYZm3K4YnhQqvR5GRkBFnThmGbJYVq6vcbMb7UAijFF
NvPtBlA4qGterkQLpIWEkBlKUwY2paPwpVq86iajj+ayMxZE/mA+7arIgjAcLiwSjspQTlVGSYJS
RGckt+Qotx2vJ8jzSxh0O7mk0l5hTR/3TLx14rOVGcxW3wmxEFQ5Qvsk1tF3YCYzxNFTaq4xorP1
spSWy6lngU4KvDf145xll6Jm3ckrxZeStX0tjmqrn7IJQLOGrCG5EbLqumccxzaJvrVe+qIrNPRT
3heBQaji0KMMlEvKGnJ4O8twpcjg5vpZzHR68XinYkxnVsIBjeRW3cjJTJMN7DtWz3IRs2LHBz1d
A50FfRFRQKj9q9DG32C+KnZmbvPJd71gHUyAtiMLiECJjs79rdZ3LwWhXD0VAY66d5VOJK7QL48a
4Vhk0VOvjF5iUUjIgjTucKprwq9hM+IOtB4mqHhkz0l6CM1NARAWtsYOv5UT5BKlOLUvhfPYCndd
FEGYFH32ICUjTOjNoyBDYeU0qFnfSGHvbztaI5Ijto3PPIdtUi3KBQvGJqs44j+lVINZIgPmSVso
eqHaCcxEdufo86CxsdTxoU4hq7bR7baDGLXxgHcxA60g0XPgxtY2mik5ai1gEs6hrJSedLtPSvWQ
U3Jk6oCzz4NtL7Hiws3wkgOja+NqA4SQBH0LAhbhZquBQNN7DCeSckiuU5cfjQlvVHGf4UBlp+yX
wnpbTCAoeXnzcnwdIuHRtpqJq6fq95WQH8sKVyXze4imrLSmnRWqQYdOicyV2okxuUvy0GNtHGJP
o5iLu6XIrXafm+pdKh4lDGuSdoD4nd/8qB1ZxSHu3K2slLI9bQmf1rZXtdi/qhQu4ml4UHWG68vk
k54Q98RQPgureMFf3Nblelcv+U3fG4+olxxhToJONm9VLfo8Ad1IpvDzQsecy2jcw9m9VvH2KHXs
mc3Lrb601QYmHuKwM7/OBjWDrXzEdg73xBFoQqNx8PR8cIZKo8w30bxnea2oj9bsi8xf4Et4sIZn
PcEZgOxqqa5aoceWL71Rs/CgFDLSL8Jq/hQdw8OW1VP3PHadTO9db0/Rly1MSZr2xZTaq3YQHk11
JnSRDnFxrZgpZQFGf2V5Jyxw/7b6eFSWL6vc+mmhMKKvEb2q8WFL3tJ1+iCBe2eNNUWDhMoiMQAb
etYHBMgCYRgbRNe0sF5dmLYmPNpqop1aHrdy0u8X9bMhoW0DweGRVhfrGpN2pNhv13QxwZJA6UsG
bVPeXzljIjlCzRSB+9kCK8Hf3lu9ChYsqz449K971+ZMZpoSmT1tknPvtcXk13QV7GVtLtBzG4iV
lBApmm9VHACJO6qkiKqyZ0V8AXl9JKs8JnERJExlbJWiiGf3xyn9XxAi3FcFf50rEN5oFf6louH/
RZ2CQeDwr3UKdy+vL29kDdsf/6c0QfnHRjyksYRNOENfW1Nv+tb1//l3CBb/kDXMcA3JxPyaQInf
+qc0Af0BgxnoGXR+BIt64qufpAkb7YoeIEIHkyDr35EmnD3gsLk4BWpfIu1kRVfF89IRFpRzqAwm
8BNHdJIgObTB4ut+fPhoOPqsDPTPI/2YQAOfBajl7avU9jp8Ft4TN92HGoMJdu5np8Yt9sm+2I9w
Fb4ldx+JsQj0+NS/AtFfjmqeHXWRwf3HgLtcmOtjs1+Gr+FDNjyAM4wXH7a9ndLf0c3qMhluW/mo
IRSI65NcXjbVpfE5M235gpL8qfKSy0EmA7GrR7CND9J153WP5WdMCwjkv4u3S+21fnkUD+AI3ehm
3S8HKJpUxn0lvhUYuC/ucO6VUMje9nv6IdoxCcp99tjuOyf1zb20Wyz7FgjwobphqNtZ79VHsbyj
6Xepmgwi2vnXbAb47hbM0t8rJGxLfsivh8ckmE7VaxUABQMn2R7za1gDoldQKbazS7j7lk0tZyd4
4h4jE4hsbrU8Y5LhJF5/caX51SNqyOxx8QQbg4LL+h5BdOKllq/js3254SkLw2se1n6vtScDh7/Q
hptPHtW0d3LuVemeHt4yHPN7nL+bU/Sk2S6OsW7ul/xPdU6wDbxyr/nZAeWlPfuGrTrbxzY2VEHH
8I32VLrVKRuuEKbhajy/rrchtqqxPTwMj3Fl65Tcb/M91nWP9X3hhfsyGD6XlVvskov8B/pxkP1w
n75Gid0HcHAliJDjflo9vsHOIMGzITVcA/acvXmBlXHICp8CQOP0r/NtbzpKZI9Os4d2XpvOoNyF
KDmIMxNqvo6RO73FoL35Da7Qp3yfbzT/++mFW/M9C7h3Lj65064+Gj4X9Kmb7YJiArdUAMbbnAqv
caqTYNjal9nlAVCYmLvp3YW21HWOhNoZv1jH0Iuf5aB5bXcgHO/D2+Ip3+UWpfddoyMltfPYXTzF
1Q9Ess7scgfBITvDS3ZxxUiL3x4FJqxwH1G/q05YOc2u9NM7KQhd1V1OzSn3I2bMlCMEC6e/moPa
44HgxAuH5oq72s2hvNruAGiHBD7OXsm9+km+ki61yO7c6N44TS/IgXeWRzM2OhZ7ZnqOIB/wccov
s/1mD8Z/NeGp60BN2CkNamwoJlu9nwtPRockHY1bw7NOHZLH2daPxbP6ObqRvwq3IwkZGiU3X+wm
pfLo0oQHDOer16lpRyfVHtzIMQM8s/YEM4F8pd8zJKfu6Z/ux4uIq0TjzQaTUT6NqGAQ5VLCtFXs
GOyWd2hypZwYLUgelFvrdivof6rQ96We+llGuT852q2I6vhOwqIp0KpDdIK3rUmETZ8Sjjw7av5a
yoCrjIdaQzJMiv+5FTxdctfaafBfcJkSpDu5mIGV7tdyl7NAkMjFPFiTu/KsRrci5A+S7fBabckg
aCJ5Cqrg1ik29wBn+CZoHpYOxlPhWI61IH9mEpQqKwHHXiqp1/hs8v6EfDS9LsqT1rzE8tVaHAB1
A1DSFUcXQOsd1tZObxHvRhK1r7vR/NTJ15N6LPvVTqwvq/gs15+TGZEx0muAr322L9UbvbvPRLrV
ltM69Um9MP36NvykHpPcwfBJZYlqgjjf1fkOKl93nfRBqTNC7JOHqgilIwcdMFOrQoVjUUBLvTJt
tOuK4aWoYIDrYlaQwhJhsjSlMHLReZjrBGXqgQW0x0vRn/apB1uPSU6a0kdicrMMlHnXddf9cLK6
K3X2aPEqmb/ilGn41E6wUrSliZrlLb1LJm66ijL1p38/yvn/TkhpaL8NUJKy/5s34OLQJ0P3NlTh
B/8Zqsj/QEaDHpJIAFaZrBDF/BWqiIQuCgE3EYuFmvHnUAXUOQZWYBI1BaUUcexfoYqKLJOiCL08
lQ+w/p1QherGr3u5tlXOOdoWGp9zx42hr8EtSJKLSmVKn8QlGIcgTy57POrgOzxT9mAvGlv877qA
0RHoAxKgGV5AI0AFBb3Xj1tX2zNNoe/4FPDP/U4TfEqNcfyY3nRB77LhYjHa0GEd6IK4uOsoaKqt
U5qTZ9vqGog60ElXUJx6LIJ43GnDYWofEfBU0ol//i/2zqu3ciRN039lsNfLAr25JY8/8lKmpLwh
5JI+aIL+18/DzOou6WR2CYW9msUAjUIDVRJFF/zitS1YK+Ls8Kx6LG9ULCYAgyU6Fj6sYvllRTC+
Fvaqep2cY5+fZaSfefalRwyjWPe6DyhU4QC217yXsEXDGCwhhrcFmMVXQrXyZg2lX4pVjPp+DCCV
Id/VekW0RXtffHPHoE95T3YTmG63IpDIQNfDZ5fmkrvx2dgZZ1wclfD7y/65uWW1x7bj3FjH+HL0
UVCeKd9MjTUt4Fc9zs5GfGeNZ+VrKCG+J+oIohoBSc3Xic8FW+teCcAlyn6PFFNGOyq9EEs36U67
wAWO9L4M0ks+lMkBNt15NijiI9qsXCkqUUyAY2BRl/qrvS/Ol7koAy+ij+dBwWegPvTWtklwuGyS
6cDvie1zb76xCl8V7Hkpvd2UlucP2u04n5NC5KnndekD7MNWWyWygI1Ll250oKTOR5U3vHostCyP
DAecQ2pe2iUcxraMD025K3RKcx8TsGnKwdxraQfmsFOHx+mLs6NRXZ2/AZspmu9uTSgSarD3Fre9
OW/Aj90d2gIHY9BDjmNTrNCWr81AEpWc5ITwqcyXm+htdH3zKb6b1mIlLpeF3tlmZ3nNLwkUJiHv
GTHLxTI00TJEOpFcxRd1v+eGlXu+g+KexlnvPirwAPnFzbxPrpeYcq6fTZER23LUf9/dF56EBQhI
V95TohwiplbrwUt27bRupx39Znh1iumqg+ZxsSYsf2zMN9Pbth1J0ty5gG8nX1BWemYDJXhhDQ99
5yDW7sqg/spvn8lzIM2s/lJeGDtErkGG6+OSLqLeA7Hx81W4t28V3jrawhjurZ37FbmGfe35ccAf
FtCovIGKObd2Ilk3Zwyy2ffiqWg3tF6R9bX8Ry6bgflCR6y7tg4dZct1gN+l2ZVbGIVWWUUV0WAU
dviLt0fiv/EHasoexf18bRFQnq9qnquQDLXNfO1wCExv1rb8Qv1M+c2lhhwBT4u+h7JovySa9sW+
bJ6y15ZAsnyn2Zv5rXjBZQGB0N3OX0lzmIvbXtuVml+kPqmaxKClBMLvNA31y402ftFIAwoWXTE1
IX2QvRTuIasRiKyi+TWjxDp9nMI7xEUhjar2piK/Z6s213Bexlt2Bafj13s4xqIlk4HwD98aVsq4
rpuVZKkpAoo8c7FSE0K9kPccZpjX3MdYUlc7AwNSAkt2TBssX20wPzWA/ms3kGtrlW715n6uzmT6
iEuq6K9am35I35hc4OIr5hMh6Ztaq2d8xbHhBygJ9zZun3BvWrsUO5R7FtZ8/3cp7r7xq8iuXOWo
lUEzPrbxLrcu5v48Tq/IPLTCt74/9xQHKfLjQBt3kmzmiGJu8p/0zVQdQvNSN/fQm8/lKvSuneg2
vCB0rqk2SRuE986bgafQh9/bQC+v4yqYCIRNVm4wPTNfYCJHPOW7m+kZXG066s/8lF7uvflAt7ge
+tFLj3ROIr7zu3qdVftZ3yC60rXnOr0cnGutPBMDTjpSJdeqzpwz7NmTDfd57VsiANYNDDqlrtnD
6dvqhZYHWa0toFQqRKrdIhqkJN146rVjxejq3AmJ6gsaY1t2G6+7i1JGqAtT3ztW5lcwO/dEpKU6
zXqfwVALT3Gyi4Unpq+I6g90FD928e8Uqp0jsoXAppPy+7K+ZOs0C9rdGKQX9mbJDyg2fyaq/iOs
53/cFGT97RR0D+zyX/6TyD4MQMvP/ByADOsPLjKwGuIDE9LKBUv4Of8Y5h8Ia6CSCHG18IVof40/
hv4Hxk9C2bCJGAA5Fv/qz/HH0P4gN1pT+U0qPSaOq/2T8ednINFfDwGNMsvYQ2gWJgiAoZ/K2ncP
AYGmRhUnLvbIMlSeS2EbD+oYxxurzOfj3MUhLwZatCvceuKgNmNyrw+FczmNaf4WKrhPHU+GbH+K
0TjLfljCpCGmM71yuvOwHuy7cCpBEVpN3OdSZHwuSPFS6UJps8IvxdQbgdc38X2v186xIVnAN0Q5
wKEOt8DchR93zo0ZlvrK6KEZE6N5sAtCJoTXsrubnEc7ds7a3t4PWA8B1Q9q6l0Tk3nRddo3c7De
oM2emkYcSr2jqtk9xlN6HrXOhjLGGyvMr+dquGuG6LvSY5qdrW3dpT7hhWedru9yLMJzn39xdHFX
qqRN0GWsky3QLO9+Zfg2n5wZ57Zdag/CSg69hyoqdi80TRt8u1S+uY6NUyaZHjRr/uJNRI47Vvqt
HWvonOLeduezOHNw6oWPWTnfQ1DsQ60lsnw4Dkq4QVt2UCvtyqXDM4Xp8+kmxG4uxIKURHeR0r31
Y7+NYMLAB8Ivqem8qp5zNTTKoZ7h10IxfdEm90vYuptIwwHeKImvJzR/tggmVjRZ86WH19YXr1lJ
ot4sD7RrBErsbCvWoY48fyWRb8iJn4RDdiwuT0Uw6sTZehyVQ1+VhMyyYWc/Xkhql9LhSeZ8mRJX
WfVEs7h2/5i7cm9WFcBMEm1Vmtx1FvForG+toWcCytGlKuz+hPKcxHgbk1m5ykN9qxbp3imrnYjL
K6l7u7jqrkUyHh3Rnpem9RAm+TdpdXu9LM+xFRzCqX1MzPgoLT4WZkxGKR5mVWRPSqc9YQc7E4V8
SHJF2/eKZyECLBLYpnlh+bQlJfdrr5Wst+4IkRGlT4lqPoTS29qWt3ML7VaK7tUOrauo89iScy90
kbxFpXaNL/4AxUaG7mTeSpm8tbI80MDKXRZ3YYWSQGaXTlMRrhBZ7qLTJbpVoSAMSeBXWgU20qnO
Mqt6MRzs06Kstrpj3tZuvJ9Sywy8Onpt2/gyldaNkMPeHNqNlwtOt9g3o3iQ6ng9t0NFakD+RTGN
vZINT4nLEB734sES405t3TvbIFcgWoTSo/oVcuGCdoV7iO2XXMOzPmQzMFapP8GNXAgsBOiNdbmJ
UibMqpYRkb+NGaj5UAZhPz06SXyWDvGZPVWofxubAlQAKicVqEM9PulNeN1VTBlVFB7j2c3ZfuAg
5/26DVPjoijdXZGFlGh7RBD3m1JnGLbKfa9GXyuKV5Nx1NZ9NZHpXLfxXUkaHMZwntYhbFBLhGgs
Mp2kBU3r3gabMsY8Oktt90oQIRfw8MI9I46/7kJ2P8DF8dZTojcyZLo3cnCviadnK2ITPVxnKbrh
6BGb+Es71eORkGl5ztNMn6geN7e5bSrbBPCdqcaT7XWrK/Nlk8pspc35ReTFxRZV4Xg19rS55Tn7
wawq5kOUqoiusXu3hay26VR+SSV5ERohPVrdHcPUqzddB6+n1Ma6iWHHssgDMvI6G9M7WhqqOB+N
kZRrWTZBmZXfQlQpgTGwBwkr7OpUdZ03jfZttp17L+7QPFAzfFuhsA6JP+btRrTsdu4+jcMXOdYX
vV6+Dn3/MnfGXdz0R5EONfgYjKxQL1PKEAZt+lbZVfhUli3TSz+UG+T/t6JxX8ucoF8MFw3bUNKO
mwZT+Ig4OZhKluiGUGuns27rsBX7uRDhWS01iHZPv9YM4hjw4tRQ3JqzyXSj3UztDFRt5Rdxlmzp
unq0c4vQIFrXej3RfFMHsMpqN0UsHYW4DRr231V0GesMmXXtqIFXxRdTNX8VRnbRWd2uF/l5pEY7
mOvXIhQmto4yoEruOInQ45JZvXoYYmWBjxC8ZEkxovhGhKakbLuitNvpdYIMq1KmQPHyWyMHRjQG
Yo37XF5MaaUHmewem66Z10NoZiuLVIHdUHHZbIttgBmJc9yBDfJB2z3gyIeZpjDiDFfMpZQChHXR
cgaedMV3E2/KZmJ9CywyRgOkqyaDtTqc9/38YDr1VqMbLND7qEIqKLULEVpUaULYHLslP3BWommT
ahM7fUsfgnRmLC1bsyR0N/pSFxnxGhI3UR/PmyRPGe75ZlmeMq+UBdMjLt2t0PCpcY19e0b6JE3z
O0nM6FRdSmJJCur9nDUjmOb0OwEcGXYThldMQdeZAEpVLPegJ3RJuHFIkHeNqLtL3VeRd3cSMUwQ
ezK5RAEK5p12X2yrc48Ixtj/9PjNbipXjudlPBdvY9lP9y067GCQNTZ01JpbHJ83Xl7oa9biYh9V
xeskRbVBtBOvqhDd+wwb82UmmlLzqSMwRoCGARRVkf23scmVq7g27pFODOtcYY39v0UJx0t/6cio
4Nwu4vdJ5cZjvQZMVrp9rdirLDIBVKvpfKxStqcMHyZPoZ786fP7R9PufyQkP9CW/9NmYm2Rn/5n
6nL7ND/9F5bxpHo/FP/4oT+H4sVa7UC2I8i3QfPcf4OCDMW6Rug7HmmSLE3s1//GBJl8MU57+BRp
TdE0fNfvh2L9R0MifjsVBR3K6RMn9d85qzX9485oGYoX76BFqKWKPdg4xQSFbG2HxacLdFTJm0i1
aRox1X41KnZ08BTU1m1Z2ITvk+fRZjqY9USKTl7bxp1C07kFexMT8YgFKcWt0hhuFlipesBJs6+q
+FnT36IOqSGeuAm1ATrYnUJui7DKS9sjtDwSNALGktL31ljrwgwGczqmU3IfQ3YM0qg32nhfjMVW
66rbyBwoCydeu4o9Qa31gJZD2nyEUGnysvAZ7Bu0grr5vRk1CVe0rNaO9ZhXLJleruWshYhSMleh
vtPR66t6rp5E3JBoLflO4WYI16NL3WeqFW+Mig8Ezm+iKVlPk3OX19Na71n6LEehNTMis0eVAdqH
bDu3LkCiIfSN21vZVwqOlcmvRpOSMfK+d2VlXA9tuXhafDd6LtpJv3Imookq984t963Od9heA85i
y75K5gddPFRFKW89hpjouQ/LY4h7C/M+7F4IVTAckgbLjonmdCiMS2F70qPP2mkOaJfbr0k0xhc2
On0cizesda3fTIm1ypDNrIuk2sWas6Yo/axQy+mtl+pb6SUL+Dc67iGN2uwiIah5xfdYSX1bq66n
Avqg7nPyJf45UfD/6aKxiO7/86Kxl83TW/5hwVh+4N+7aJK9SEM2bTTu5I7+W/CwLBikKnjshtHh
sY1mZfpT72AghYB2cNhdY6NH1sIP/bmL1r0/TOw5OrwEMWhkDvyjKIYT7/yyXqgqdAX/w+rgcsCP
KoQo7iUyf9p/8Zh02ja7qTb9DvdrBC/33XpS75Pnd5fm6uf+/EN0wa8rFAgAlbCuhryCBZRTe+8u
rtosC/XMIM0z6FfqU3MJcXmuvGUQqeNarOH4PjM2LedwAhQQk2Aiv8VZbTinvqa/Pqwl20A0vnHi
S29ij6WEn6Xj/kCePh7LIj2DcAkwCWP5fx/Prmn11nKGmbyyrfNgrMYdwQz77vLzepnf3DmUMnBP
KEh4ehz7RMnRFlQCG4oFZXxOvcRm3EX7bgUEGLAKrz5rlPv1puHMgGHSVRVVr36auF0qxiyjJifN
STHP0Yftm+LrJ8/Fr3fp4yEW/dc7OCccTb4VDocwt8amWrnb6KjtnPV86A+I0wMy0Y9u8Mkxl2t0
crc+nNYir3t3THVYmj1djul+Y0En9MrHpblC/EC25QrDwKcNkj/cOn93xEWf8+6I7UBAfqvbwNtb
5OhkRfWkI6/S1xiSoTm6txQkF/YNoTq8CJ+e7qLO+7uDL//+3cE7Lbf0NCpgxTbaBgJ6i7lyhSAj
EM8tpZnFatgl+6UYqdrSZPzJtV7k3qcHR7kFJ7qsbKZ1cuZh3JtZH/64v+Nq4YTc/bCRexoKdn9/
pN/NQBi3/jrSyWnqYRo3ZVuNANr9cqQgHAKt9cOVjikUMQqXeEudTWAESUd8m59vUVxcI5suCcX6
7LR/94i9+2NOwxT6tNHTrOePWSL+NWAneLVttU7Y9qc+VzoQwWcOw+VN+fVKE2TKOOpY7kJOv7/N
ojBCZwDwDLxQP8ZkNklKrzxiz9Lq8PeX+ncPFF+hfx3pFIePLGdus5mTmw7JTtuZ3FFone1nd1T7
dflhbiZbh20okDI2io9n5GF1ytnJEid6vrQkL7cwWldH55z2cygo7+ozoZz26zX8eMTlL3r3qgzF
DDzDgsRtsximGz9C/MM7imTIV66tb1PpG0GW+tOu/uTxPXEfLp/kj4c++STH0mtHPpzLoZMbsiG3
fbWWDz38VLNNVtm9uc3PP2tBRHD4y0Pz8agny28VGVlNDEITREZTmquqCbPvOjaHGz1xpoehF/O8
V1pvFIHmppKOocyrgLed9Am0TGpbMCKXZjHF666avJwCtXG1i0Qx+2cvnvq9XllIimQbETgH4I4Y
yE42pIgiXxJaBKdoEU2tJeSlkU7WlsdIWnO1zg0zfJxjOytX5Cia1Sov6horvNFKfR2WSl1u+qyt
dmRGysfO9dRk7XltvxKGQSakSojxyqu1bJs5ubUbgP6uyshFEpHhv0vqqnrEK1NshBrLfa1O7VMi
QiRmiRaTRJe4bn7U3UglF5nx2mw7q0FnlsaUKRWj9dKMCvhZoin4qGbXI3tRFiobl85yKnkezlAh
fjVTJY0wHB4h0yc0VokdDv1bJTt0aZ1hVMW6Uhooih9sBait0HacBbL80gaa9gUlGOVVjy2BZ6/q
TPq/K9NItgl+2HyvEfNEcLcxx+spbaeDbBOJnQoLmd6DOTdZz6rXlm64mg1ZXTh4YjCPpZ540Gc3
fBzyBrNFm0xYt8OIXR9ZhXQMN2CIV4mphkgX1JGxrLPNF8XRoLTZoRU3KakhM3zp0Ny7RsfOKB/t
jlsnwrvCVQluyKcswuGRz/ZN0ZXJZafk9s6lnu0CclbzbWVw7vMFV3MANzcSHvIubTlTgpnYwERZ
xh/lOdPZ0h8AXJKj7bPSqtpoYUXwY2nrj21kEVyiRM1NkdJ6s3bMKb3zJCyqmKF9VrgFzMcx6T3f
i8y3MCrVmzIsi62rTPZGLnBovwCj8Q+MlBLpcTvMMqWzY9KRZLVKcqt6yWOroKgxQXvXSgcIW5Xh
q9Ya5bm6oLShQd1cbWqdD7QZ+uzUypt+wXlDkQJDe8bIp6cY9HUbWhoIO4WiTZHCYTjhee6mW8Zx
4rps7FfR2JOG26MUxFDz1dPwa0R0q/lDE8qAfM9u1Qzw3DpgT9o7r10myFeys6Ps+nRly/giyUNg
IoMi47TobidLuetzqkKyFgEjL0Llj31dAvPl1orkHG+f1ShaUoHpqO4ci11rouD/NpbEwwWkqud7
UwKcVvOsBKXlPsdRxfs6LUkNE/yVMsvnLJ1fRAcGOaSzQZZE5FybIIh+bXl3pdSOaeXd8R4adNdS
RWdJXLMdGY0T93ZdaRn7bL0XvmepB01Q0tgpQ0fIadLgbSVVo9U0pEiRK33ct8+6VN6azhl5IRMa
z4gwW9dqON7No1PAzCR0fbYd8TUuu5dOV7ajE1M82OOV7GM0IqXbh2eth6a1pJV866kpOTfF4CC2
oZa36Q3icKhwOHf1sCURo65vDDWsjpj0s43qjNpKlLVCEqosNrHR4jpJ7CXztLywh6m571RvuCxT
WkbdLHmIk3QgJAfhb09scbaehPrNyGSzaeeh850EvCbIrHheu8KyVnE00MvXgKkj9sQC5IejZrx2
NaGVkyGaddb1eCwi53EywKzdLKRFHuRgFZrJsNPnaH7JzYZ1KikVktgRZPVRKc+ytv0+k2G80kwz
PR8F2E/RRQXyZcvehMJuD5pRIp+V3cvogkgGUaxUWxiR6ULaWYcc2M7PO8ONI395Rg5h7YSvbsVW
yZ8UPExG3Fj3+lguiSPRwB4uTpG55uq4j9X4iycXa1+eObsxxuiMTgTQVpFWHVSO2q1NfjG5yNb3
WcNTrMT8vTnoJ7OXe1tw70E65YByd1KgWi8irFqoSQaMVKZOu5+mx/Z90Y/ZUR+86GjNlMUUVCiS
f0yzrOKkMcGgSR3oWU5Gb7R0MSqECZvazN12m2olNdul0XJMjrpSJN+q1BVnXTtqE9wFITqzHo7x
jgiuHImzZD9ZbfQIJ9+LUS7eciOb7GvywmBrpN57zVvC7VjbvXOl9XzMLH7FwSaGOlA0EGRhTAZR
J/TnyElvUM4k1gO9ht1Fn5XaStcTi1M3s+lu8Axa5/SYcj5JLxPialUhfbg36vCQAyahzKDrzuui
CGJKz2OyybRhNoi11sl4I82YfxbRPB56K1HTm7oSiJzxFWBy1AWttuuRrzgxcboqUqjMSE/KraZk
Ror6w43G1ZgRORKkVuLdFLVBcE2px1b8te8zk9VJ7zsVSlhTcUwEajvhjLCrmlhUIowNenVhtANi
g/p0DYuGCuPv58vfTmFMRDD8BlqPUzTTlOkwRg4yYOKBOwyFdJDUF9ln8ei/nS7ZRmu4VV28qicD
F3nh7UD25YQG+X50buv2kzyJX3e2NioVAj/Iv0D+oJ1Mr9JQIYGiEPYEA2ijXNuUM+SfBah9dpCT
gZWPYW2J5VLFYYgE2Q7Izg6U+pO0ht+gDpwLtVv48RYf8aL8eD8XV2npyrTI5mDatg9EKG+XzaN+
OawQL3/qkfndTGqZBJWiwcV75pycky4IHutnmDyZO9+HprvEBX/Lk4t0tLjEZPT290/bb7cZ7493
8iC0BKxHBRZSNo7aBlpLBvltv9OuXWZ9zfTNs3j92Ubj1x0UC++7UzwZu3HvTeSiJyit1sVFt+13
zbo7w6n52abi1933x+OcIB2hVmVenXNq5lYPSBM/d9bLXk09fupr+t2D+P6MTvb5cU4HnN1z04CZ
bSfAGru4a8YjowPuA5Bp9QF6YKWsPtv2/u41hkFxXMcgJtw+NbfrFCCOoeQUC+WqVl6c4e7vH4/f
/n6HdQ7zmgPKd/Loi6GpRsUd1GBR0RItjg/5k+Xux0rwcedu22xyQWI9aKJfknF7BqyMOBQVgIb2
MxrizSHw1vhut81WfLEeP0Mnfn9Kfx3v5F6R9OiR4skpEZMeZN7NMDz8/TX77T76/RmdXLRsnCfb
dH48dzDbEsoVgwmbd5fgwDWfyfCF5tENmXL4ez+7mr9bPt4d+xR6KfppBFRsVJS8/UoPFs+Ouxri
PRLkrbWd1wZRC6vuHkvz9pOzBrk/QWD45i0iOIyMmGRPE7tGs8bLXBZzIM70QPrduYI8GJRkpa3T
Q/xJu8dvn5r3Rzu5i2lWJ1FXiJl3uz+LAwdL9tpeyVW9D48lMiFiAX+WBf4vP/x/mDLe3eslDPzP
6O6Lp4Lo7n3zVH8gepb//CfRY7p/2Fg+lnfXMXGEGNyGP+WS7h/kFOEmxUZCZu4PS8i/iB7nD8MF
78HSvASu4mF9T/SgsCQMllIg5h8UP/+MGf74SNJgw5JC/h1pHLal8es+frizPo9QX839asEhF0Oe
JOjNCaaNWNNzDlvRy0/ev5PF5ZcjnjyWatm3rdtxRIHSD4lForard9f+6ufC+IFLOnnDfxwCwy5e
G53LxML/8aTyOkwJ53t3UmM0BcwkX7DDBca2D4aVsQbMVhCBf3J2pzDdz2Ojl4Hcg1z+YQF6Pwmx
JxBUD/84trYp1tHaG1/qBIck19TgmnroQJZWF3P72aGRzZ3ezCU2Dgh94bMwAP1I8nuHTjpgUXnY
Y1mQDn0kN4VWJd6jUY09rgukpfRI+54XtkA42lT09BkWZLS0GDFnabDvN0Rem2rQ1uqjm42aGqQM
rlhB8tTsybMqovi5T8Ykfx0AEnTfFa6YCT11yH2u6wTHm6LVOlbM1s3KBDq6cTAK1excd00yoXwh
x8RNZ5xCKpXcauUuERZlPgBTZVkWXc2KLJ14E+paUSPTT2VCtVde6xhI5ixxXKTtWS+9Bg9BnvZ7
SxkaEBJX64qzuC/Iw0TGcKGzSyKl0DWnK6j5sbmbw1jmG6duw8shZhu6z4YJv8VsqB1ZlK6iQnvU
KoU+da2PD57iFVDjY9fke7YFPfCMBe63sT2z5yslzSaLk3U9ooFC2TmKrLieLQ1RUhfKyVx7bljs
hVAL91h0Wl9dULlQAbfEBN0RUlZbxR3SQvEUK5mtBTn5pdOehKDMOgJ6edpdpM5s+lqLFKm1lfaF
fdZNcy0DLxkBiUZ3mr4aytRZ156sptvU88g7oLRUSa60UqW1SQoZR1g5Tduq/YmLZ60avWhsf6qW
HSLyvhrDLHpRFZMM1Ul3it1KbRWSbFMeVbWKcJkA1iFkVHuHJF7WDrEeYr2WW2ZgAZy/hIR6aWt4
23oWrko+okIcbFWOsl0Zat5j1q5mkxDb0G2KvSNyczMU46EhbsahT6nQ7lMF2V0A3VXU5MN2ebIx
JKpfEFsFnCnMco3iHMeLcMLQLEk79hzF870YkpI4tLlNp3Ux9WMILFYANnBd7AtQ1dRcy9HEuuFo
aFUDp0Gnh8RF08V3YZR5f2lUFiVdUTnjEhmnjt6d2i30eqNQlzTvDFSGKgbkxZWRC6OrtjQjtgNF
twqmLPyUQ72LbA+DuZSWW65mxZKCGHna2MEiE9sN1C7T0V9b5LdIW7TSt8x2NsmbMyIyr+zwdtKT
KnprpBKnX8fKq3DNmYwKu6bygOCmirDpQ8Rbplwj+9O/q6nikElMUq8IkpAnflHODtGKpc1TfHDC
ul1beUR9uKWXarHXGi3EUmRaSrwrFvXcunKQzqH9M+cK4InFCsGLigQIfLfFsm5P0Ir8HXbghKJS
N71R9JlPQVLmBRpgbuh3ei/bc3OuxVdrLMtx3SkxwpqpGsYae0dW50EPJv6ghUhpaScxC0wzo64S
YzZ5Q/EtLpMsRW7pkS/tWkNtbGhDVt1rIyVmfYPoQCTcY9TfPkgbVrjQiPAUTePcjeeRWTrJrmkq
Ld26wtC6bd6a9hhUyWi96mLC9mOC3iMdtHJra04mIStZq6T21hxyFwPe4EzNa964KGs5X9d+rRNN
uGdzPXTOVjSkI19qI4vXqkFTPe0b/mzYZLqhUNnGIv1Sm3Vc7aopAhUb0rCd6WAz6hQrWtuKp7oV
PaBRaQp3jvZy9OrWwRIDWYKSMEmdu9mtUu1mNPJZ3szC0tBkOkU9RV9rHsGxIF2rqYBOqzG1w4fR
Thznqe2Tycr9fipJ6QoAOTTCrCuhUNx1bWslvVlHd2ja/KVohRaWG7eZKqp8Zcvd6/ahwdOIlLhO
ClpsqqnDxZXrhcZC4LpDkV2n4JT1rZGMyvhIflOrTOeKNEbhBnVn2aV1EfW2NtWbYTT5MB4Vu6zU
KogNswbtp7bCHecr9PCeGl0Vipv0i24o0RVH3Yy5rtqhX5naFFIe9eNj/r8zJTMlu/r/LB86lM3r
04cemB8/8Kd8yEMJ5NGYwkCpoz5bBsR/m3Bw/sIW4iU2PaSHzFf/miqNP4wlFIhUIMsBclp2ZX/J
h5YpENmQiiIGf/P/01RJWTdRWFQEkJkInvzTo/NuEInHJhHOhJhnIDdyMWKF5AisxkDZ0l0OUvnZ
0HUKCJ4e7wShcbVFIgvwyFaHtr4Azkhi/KoJq/QCqmR31ZbyAj/FIIuu/5Np0/hBnL/fnp8cfZn9
3498/Zh4EI8deeNqSIA8Aet5t0tVyAHUiTYIs59KafQE2SbTF0XRwvmyTJCXB87gEEY1l4MiVpAX
luQjWKfTtkKlTIAppoo2uZCknFVBXzqpMRALJk3KEw1pIoP0ohi3ZjUaWbo1tUhkOSB+2w771ktL
etiGPAuNSyUfmzH3q2rI42/uYHRh+tx407SuXYt1XMsnMSlPIs9UVwtqpVfqc0dAPF0QkOfSf9aO
qBIt4aH68iod6HdyWRewdGX5XrUnQX6ck8f0QpnOrE3o9T2XZHipJTWxqrHbC7KZImWa252JG0qs
GqEm96oW1yb3Rg2F/nXKp9jdK14S3rAiuaMv5x55Zp+E6W1Mc9p9YdJcRyqbF+0rEBiaBrKse/LC
eL5V5joyjvAJkigImbe+6U32TWSk4d08YD1V7RoyC6YOS9GYE+AbEMFF9ZyXZerB8Mr+Mc2IelYt
OZyLSbevq4wCPL6afGVvgPndeWO0KjCEN7n2vlsK6aa2HDZeUTbb3KT25yZPTLk2ZZ7wfFdQmYR3
Fs1LQZvWGyRTtvJwx1wzd8sbV8JTrzMrUkKIO4khwB66XqyUIg2Zm4mRNQ7mnHfEHZotOWx8/WmH
64oOYzoVhpvaCNP7MWVi9KPBaW81JcIwYw2mGfR2gy/Tqtu2Z3SOi69IbbxAMbp810yOegwTxbhl
e3CVaRQzDnJ2zytDjkGma5iFlQ4KoLTKDX9qvp5gOL/27ow+Psy0VVW3xXmUuRGhue54l2Vzd07n
JV1kCn1lOdQGA5Jk8uoiIm2LPmx9y6vgooZh3EA5pXTTdMqWDmJ7qYSoGFLCcE8wpEnsCdYbws3n
ldm1KqVjXCk+x0lQj5QyiN5tD3YWK1sr6txVjELiupTQh8XCMRaRUvqdN5ckz8NEjuiLoa9gKIVi
OmdCjwuykElcob63pAwBhrNbuM7cjctDsfCfCWUQey/NKZ2OPcxjuqALIhvlul7YVWYMBcqIpJM0
zhva1InGrQnqc0Vn3tFrMx2KqaqC1lHGswr+Ht1v6h5KntFjXmcRvZqGdpHP+X+zdx7LcWvpln6V
jp6jAt4MeoJEIj3JpBPFCYKkJHiPDff094NOVReVVIn3RI9uRJ/BmYjSJtw2/7/Wt4pdlgXltSGH
eOwbR2yDidAAVYWLYoXQFRM+z3ViV4YvwJPt6sDJ1oFN0r0ukTg50iAnTSHCVJ0NPbsoq0IhJEz6
l63M/k8mu7k2xu902uRXs1Ag0IWtOOsS7Lcsl4g/dPoWTO7oEVbc+TRorXuIDDAthzLfZ3jsmrmb
HkirkH3iRTAXSOFzTlKmlwyKearZqp37xDSOQR7EpCzOnd8FhXNQgyjXwGzapbYKLMuOb5CKC/ON
RBGSNNSe+efU/NQ9zHXNJej4R2Kv/qmNUMLYeGNWkZbdBTJlN+hT7F1WKBXHINHnfbJILKSxsZ6C
XA5rOCaddFMtQowGscWu1ofgjGzZfAoDaJVDmkU3nCiBbf/UdHD08+AIap6qCUuje+rMMSeBkRmq
NYwf6mQicZ6jBn27rrNzRQalGaAqMiZN5CR18BX8LCKT2erZOJNUlm7om0B5MJCiWBRsto1ToE/p
zTn246IYNM8ZZOOqyrMXbEf9bkrr/tXGhXdVL4qX0ZrEjfxTBpNH3JP9RGEfbuVP0QzTUJ+vtXS5
67B7nyInsu+YR6kOtJNTb7JRRk6OCLzc0QwRbwY/tZ0dkHaTM+fR9yoJndy44WAtm38V8/5jHNuH
no7u8B8Nfvy8BMZZH6B+mZHZI7If6qTDXywkXwJ+4WwWEeJn8qaL0gU7hl8Gu6TC2hI6ZByoeOKN
t6VHWfY/3m2eflcUumxAXI5wURRiw950znI5RE4cx2PmgW9YOysqG2tSI1fqwdl9ui9Z/s33OwNk
1LhzrIVRtyDarYsyd9F1hNFQa2ZfwouGqBLWs0sgck7FVz8Aal/11f/fL5OzuPv2f/43QYOLbfw/
75g3ZfZS/K878UqANF6dt+59Sfaff/v/qu8pDNKm5KksUYf/3Dob/0CSSVcRRTjpBygfftk60z4C
0AOMno7t4u/559ZZU/9h2jShEWCZ/Ft/x6ajf2zH6ZTu6Gryf7xClzLxuKolAndI3YwME5nXZKog
n7JopZvaFqWOb8pQuEUanrOaUISptE4YX2ibGQH80uphKS00BQIZQ7A8T+pwnET5qHbVm6MSSTyG
PTqOaKtHeHGV6nsm14ehd24MtX3tjfqMPqPziA+6shsbagXT1EjeE7g5jeikt6rv28RVZ1V5GAtH
bAyjLq6MpdrWa6J9GKM8YJEyxWPaOjloLC2vVoMhZKQkTaJxOjQGYGUOzsXCsKLruYnHdTe3Bo25
eqge9CRrbo0+JhPKiki+KE1J/tElAvRephWonWqrjla2MjvXSpZ+0/rZhk9ScN6uMjhqScaSDT37
VGNi/drIQvla5liBmtYa9tEwyXd227F/FrVfimirUY+z63QXDdV2UOyTkbVf2ZcessneWLFQttkA
vshaxDUmOT0EuJhfqcHc6U19jhVBEU2dboKW+EjqSsV1o0cmROVFraP1FsUfJQirt1abKTAvwh5F
r9odtaj0sbIMBCeL7qeZ2VYgxHkeCYAHw17dteEkbwfCN45GyyFGE3elZlwhjvFaAqr1eL5xUBNJ
KgARpG53igHGf+aWA+sPjafBFK0nxhEZc6Zfl0VKAnLQb9pFosTOWCL3D9kSv0nqq4uUCVpwdWst
8iY23tEJs4dOLZ4EaqtuLdeG9KvPuMkDrOTgYNBI/f1z/f84l6DGjPCf55+DwIn+y6RD7+ZdH4ju
ChU9mtALNOzffSDdXNgYtHLgaRj6X8fyf53Y5X8oqOJRYS9UdtNe+GX/OrHb/zBULB7IH+gpOThm
/s7Uw6/1fqGia7Gotcl45TchHPbS76P0jlByQQhyXMe8bSXWtxt8/6seX/+7W/K7dXg5Db9bE38O
Rf3WMZZZVKFN8etpmW0MwqZJb7248/WQIyJZ36NRHDNmglpTqOjFq7wYXI3GRKy8fDL6xYrM6IjF
mceBxlKdgBTy6+hpRlAdeq/GA0EqoFHWG9Ib0WB61P2G+36T+p8qH343pKMiuaelR9XlUndPJoJc
UZVtabEFG4KhAGGWtLqJjfOVNeHOYDi8T66S1ejiHvNW/HvISwH+RBl5SBSGpB5igHSL9yZU9zVT
pN+42ZqLvDXu/x/HvKiCNG0bzorBmNkOxpv6Qk/fW6ovAp/ciYDAFbXr1Z/H/Owyl377uzIT/FxM
W4vKkuRCj9LHtkqTxz8PcdlF//nC8IFRULc0/vfzz9+NoUd6ZRFu2nqGcONb0kS9/rV3lY21ib82
LoWl9Z8HVC/2AH8NyDdoOsAF6WBevKFdqJkB5ZHWK4ur0IC25ibNzlMg0sLfcnf6faCu2MVa5ZUj
78e16sX+Z+/P8gn++okyU2FUs3T2IPSGLz7RuLbjhjMH+m/H3C4to3I4TZO8Dmi+hDhG4uIpkT5L
hrg8bywXDgMRSTxKF42+90UrOssqKUkCCjnJcfYtf96mKx3usewhbwd/+efbfKlA+TDaRRt6Ries
aVnZesHpp8Frbx2weLmZ69bHdoeEf0Fu/nnM37yuqJBASSOb1mlOX3whahdrssTJmIRD4UJbQMe8
+/MIl1K15aroz2ksCksyFGKTX78IeklWMLIB8eZgL10TaQjK2MF67XGe3Ttn2VO3n6palhfy4m35
ZcyLr1ArCjMuKzYfxAS+LB6uvvJKyHso496iLaB/4so+L/n+Zlb9ZdTlz999l/QqHDMQXGm0G59m
P9y2mwgooDUhp8k9ogg/eXgfNQW/3tnl4b4bTxmchh0vV4lAa3Bnpd90I9bKOfDzYheOzScpxr+b
d365votpYACYMRE60nqd/6/rW6CHOoJjnHj/jQ9ieUx/eozLFuHdBVa4QoJJY8CBJWIXbrUt+vZl
vOV+/n2j6odX9eJz75RZtEnIDY12pb1qdgWM6nhVWFgsYV9+ulb87i3VaIw4imnRjlqs0+8vzypp
VCtTykGiEle6LrldYJ9JUPvkC/yZhHZ5GxHmKEt/xQI9fzGOWpd2VJuRIEuH4EotgyI8D41ntV36
hC5AXeCQxGzNbAV3lsqBISZUFNG/UDytnV87R1dXvVCus5m3bApJLebzKSRiDLJTnpu7sp6UKznp
hzsq9/ulPl0mdA0VNdH3o9l060QLc8imFDiLFvFXDN/FLVQ4ZWpA6pKUFaMP/Ia9Va4BbBfqJy/u
7+4zJaNlIkIDI8sX1w/9QAKL4nSekHXoi4Lgha770k1F+dlG8jdfpKMSDIBKitQJvPK/PlG9z8m+
seRlkyNqZJGIMIZdBZJb9kt/gqLgZ/vodhH6fFas+t1S9cvQF9+Kkg2aVTcKi8dz74VYHM1vzZo6
0nrxyn62gfzNsoF47GeTjzMCvb5fr3PsZLOPZ511MYGPOaheJkWf3MuP239e1XdDXEzhhZXbCriv
BZqBl8pEdNmfQ3MdmvMnAynLsnrxeTgUSvRlvCU15OJiNKOMh9E0mNYoKkaaq4+rxtw09U+iq7VR
PcVeV+fo2QG6WzHNfba9+u2je/8LXFwqGZ86R3t+AfDGvWf4MP9X9BvQH8Mo/W84u393a9+Pd7FO
1UrZGoHOeNmRqKdVYLIip6t8F7jxjezh890k5xCS5583Ass58+N95jy5+GI5bcoXH4dtzAECJ4vZ
fEVBNXPr2wT7kb2QjOWlF0uyIftznXSdZ5hwPiljvrWjHoEDnAbIGqozAiRX+oorEUTWY3yjrZrN
p1uH5WZ/eBtoYlOIWzbYl+rDKS3qKZYdNCV0TnzDV1hzWk6D/n9vzfm5w/rTeBebvnpIgGJNQetp
d+a5gQzr1y8Ea5MCsW220mle92fd73+0b9hqeR0wwHl/fi6/2Vlz8v33BV/srJUiq9Rq5hcgieBI
/MJW+NWV+rmuf/mMPlwoNYEF+qOBIr9YXHMlz4NUJJ1H6JWPL3pDiCAcMGYoeTuOmz9f1O92nQA3
bbLedNX6q0rxfm3VZqfWYzvsOOEOa3OGPLXqwIgRm9CsVT8d/Yy20UZs/zzsx3lxgY3CR6F0wsp+
OS92KirEwuRe4pRVLRj5s/PJV/RxsrJllRMYZxK2DbJz8bTiSOln0mdx8WVwd+XYjQ0S7UH2QzYu
dMWVc33952v6ecj59cG9H5JqAQ/23S5MzrCcxS1Ddn62M0FOY3DdYv/Y8nlsli8Vv+FebCX/z+P+
9kqxIC3YeKKeL5XppJRVs21WndeQd9XWoN7LghyOzjAeYpWwAuqsKPY+e28+ruC2bNCKQ0YIItU2
LhaDUq/GOqiYpCpv9BGNrVsOLP3BWS9iWWDgPhtdqCWfuV4+foQMuxiH6AFoixrm13ucoKbs55rV
zhgyxW06kA+t405ELiiR7DsdYXIOKfKVqd/9/buMTwp9DaQ7dqEXa49ITXWk6cuWFwHHVrKzxyAh
kS81b9Uu+soz0ABTSZ9MOar5cS2wWQZA7FIt5HR9WdzTImsQckbaxNDBFyU3rX4QM7GiexH3NpxP
TSRflKa2XwcxGXuMo8FzqU6kgkxIAExVqDslNopdTZgfoNYUAlUWGA9izO5Du78lRe6uSSs0vvKZ
fXF2qItsb5aFD6CmOtLmd+7AxxYYfdIy3NUG8ExXpJYEcXe21zMhvOuB2p834cv9GjvUIJ2mfBgt
p/HM2cQEixffRVJR7q1aQcYdOrY7adKbnmnJNojBdCGOpbNgTPS58WOqhOx2QPnQaZCEC6O19OhK
EweMFd+EQOrKwCPLqLuSSFwJ4hZkbOv4aTncSGHymOk5UXRxeUMJBGJgLsPIJ6vV163hTlU6P5bk
I8/RtWvNS5px2zbpHXGq1zRMrtNBvRWKfJu0UYaU0Ng3ObVMRx+ukmJ+BnV2E9TN1yyQ74tIW+cd
96+LAa9a9UFK4Iz0opzcwAZXqAsEEk32TbTqTWkUZ1aUm7DOv6lWA+Y8kLwondajVGyi1HFW0EKd
FfKKF7OPro1ULtxibMnCzK8mGiJZmZ8IMz2BXj7qrXBLs1sHU/1aSwhIMvFU2PmbUlI/k8tbI1yA
n3ScUUCf5d64VUfH71JTWul2Jq+T0P5u2NO+1saG1GSEOFkdriHtHsaKjPIZd9XU5Js5bp+Gzj5Z
HVgVtSe3EnspOOaciImm4lFFyWs0yLqXKuPs9jI6VwCO91JRkeCjiYeuF34yYwbqTEiWMU2WCF0S
GeQ1YcbyXdzrtVtGxm6axbElNxYea3CTdvoXuI5scrQgX8tj/lRL1RPdtGOWVkgPcoy0mawbrqIt
MhX0qbxZluZlSYREeWywAiXDl3Q0tI1Sp9YqQ/WIQmd5B4ZrSnVHZ4yPQ07SVR3eGk1xZ7PgAYwa
41U0OOQqKAQPqIPutkN4GyzcAk0apJWQi9u4SPzerMAZo4hq8xL0gNy7SNKPkqUl+7xWo5XQoy9t
p77oZmeva1N8G1PnKqqJRA+0GoR6/KXTWmXNw8nWctM1V4olGpeSxJOaQaseJsQifUtloie/2FXz
rPRRMAOMiGZ5BW1in3TVq6KUlY+Ok71norbc2jrZhAU3YcyIq+xCyMCd2WwWxKmHJ+QBQMABHzf8
/YSYZikUlZtG07xTO4WkiiArVk5XwM0QSrypQxqFo5w3GyPoj31iHEQEzrRS7rq4IoxDCEjShrYO
gzjYwaEp3HzCFg6KIC08S5G4l0Y1+f2sl1cYyANfWKXtZbqobv48CcM7vNwc0YBhxWFXvqw+H+zD
UwoDMW9Y1pSEnPatEaejzt5fKA5LuxC29mDpbX6XZvHd5HRfx7l4jgbmmSxIX0s5NdZo+ne9Ubwm
Gt02ThT7dChvtNIcNlanHmt0wJ45Fn5oaju8staVgV59rQjrzH4dII6dVmsYaDKA3QAddv4NWfv9
pAXipHT9w+goALKjm35KTwh3s1WtFltFmOsxiwYvsYq3yI6SL4mltXBt0QGrXWt5KhjGY6craKeq
FnypS+SsBeVEpoWLHuWxikR0PU0m2Vh1U25awtV9Z+4kL64U1U9GA0qCCVdA7mPys43+C0iVHuhH
gm6RWOXqR43wBGzxN872NRzu+Uc/ZodZrdZ6QQBza68NgujTOl8XVb5VrOyqrmA5aBYAbct67oCr
EdjtB8I+x42B9awkm8EudADt3V1UQeuYgXITKWJuIyF5VSxudIjGmUuVCOt8kJMFIudPiaGe2mC8
BtpwiIz8R5PEu1Je0gwa8Imhp5OZrIjk4MzpxrDaOzUor2AgMPl17jiUTzTGrxrKz+Dd2z3qpZU6
RzXh3YAxzIGQVyPfDPUWT8FbrTLhNRpGlbZzSwRh2UjIr0P+QxTuoHdQ7AQ3WbWVG8IIi3ttY8hf
WNvYVBA0Mp0THdiJ1KBLe1ErVjxSbCfUj4YhjlH4Cl2scx2arWY8o1sHiaKPdzET+mw4hy4dt5Fx
tJvkCiA9OPMkOsbtsGnzg9XM2xj1NRwMsSVw816djYNBka6v2tuQMLig/RFikVlI6CVml4SsCMta
+BjpJs8Gg75uvZ7AaijF3gRWBFjtS8DmtizIVbXemrHcSMwrY2d4uhO6kSJjyGTvF2wUaNjj3F4n
BZkiebSSoxgqCKgj2YgPKUQZPFHrfKzWhA8Rz2VsqnIiGuUuG545id4bOmHxs7SZc6DI9DSCUHF7
BVR3kXhybR57dVuRodbkR8DPin4owgBB/TjwE+WJHzyZeIY0CwoZb0lbPuULl4b5rYXcHlQxskn1
QEa2hGaKZ4yNQV5JUnMYp8Tl5U2kyp9nYjMol0m1dSqBTgR4DTJJWyvtyRgjVi++mbw5BcgtlDzd
B4S/GMEr6vt9LnTXkK6b/Dv7IGC7jhvLhAEW5CE74jGuTDcyyGc3k42o7PUyJ4hKrKuuWktBSGkh
WZWyvYJTvNGnB01Lv4tY9wYiViL6AIQaO411UhXhOeOrSEn9wNlR6zp0GKoD1WNZwZqSmH5Lc92N
hByKkyNTSohy1xq+d5F87dghooZ7zS4BzuDc46KwVmydNL+vuP4kzZ/oCMKKJvoMBk3/3HdAzZzx
riQzXeTdNo4i0sXBEC147bqhYtfsDK3YjkFMNnp7LycYQGqEsETIw+42avk79IrXLgaV0s65NyvV
lwLlP8wM1K3dQTa0a1PNSqLNLN/IBxwG6GzJQzRsvnNDIw+2qq+1/BXjz3cYHi7uC295sbAjYDfa
6xg45LRzC7Lqi/kIqOIkN9/bkgRF6WpIQk9qulUSvAzkGgfVS49wurbPcnPTx/kaFbSVRrCNvivy
tI7sV42JMEmf1QTxp5psAU3CX78W1UsWi0MsxduyQcqhd+4kOl9LiEcMJiDpVc1XKdsUJEjR4ahp
HAbVeUTO7YrySVWbW0gghyYmiS9p9hCfvcm0nsSyW8Ew5pWZsavG64LtYpFDb2Ln5tmT8aD2td9X
zUbVb0sCUGJZwraW75PBfErnZm31GhN+XRyiUH5dXDKwoTFyKQdhJNuoCbed3F2NTc1STgNy3iOl
XWWJ8QNf8c0kzytDhSHPFxYStiMTN5WYiT9P0znV+1UZJxsCce8VvERSAene7vjzr3Ns3w6mtp6b
3gdQTU9z/EGW77ogeHocarjS8iN7Vig+jQ34iqdZqKPXGcVeg7PVyJ1rx09d/YhX6zQ0460jP1TK
cycCwDH9ujenXVuyo2zYxRfKdR2y/xuQwPFWoysGS3EH/2g12k9hHx7LWPWruNsUWrEJze5KrYe3
oeNeD1JTePqUHfOMlK3M0siwRPFZZUiRx/okAvG0OKrCcTBJ1gK6KxT9UTWJRXDi57Gebmvciiu7
DkkkyAhVnRFEUQ6LhW+o0zoT/WHo2rUz6Z7q9LuuDrd2WOwk21qjLCKXEFV3nKSnZCw2kqpBaTc5
GVUzIvpKsfZjOb00qZ6gCiqNdWJQMpMMSKLDGKXMDeCGGqM/N2r3Iop6F1vZjcFmQKgdeYBSfB93
aJmY7d9MLdbemnpkw6+H6rEQCiz5muDZFZMxi0UtqaQZjmgYEA+os0U5MWnZuTZ9ntAmjXOoLgGE
qQlX38qsYPE3QWIfk7mXPUWtTD6KxaSomBweLIIT6+JGFEN3mtCX8poSfhalOKGINDfM7gxhHNiP
bCEBmUISC808a3eith0vFR17PUcaXb3uh42OsZ1ssPB7WZaEU3X1cm+E7JFzTTWtlTw1lXHeBo1E
qIKKtMO2I/HcDlZ6Uoyh/BbA2kLqkRCOFSonJST1vIjm69EZbish1Zs6kIe73pErb5BHaxvB9to4
lilTP56Q6CrpwG1Ky+9mNh2djnk7tNBf20Xsdz1r/6youb2xuy7RVui3QvMu5BYP31gTM3NN9ktK
ypLobkQO83/dD0Z+6o1K65mAI0HvWdTBdRkM4ZfJaexzEMQOQWxaeiiieHiubHIyYxIa9gUmxOvI
MmG9NclM/z4QCUm36aCcLFGHJCxl6Y0TqcNVoZcBiLhIS08SKjc2AkpWHYe0nM4sGjWRCGDErvU8
mo+mE5HrOIboVGk5bYVWhlfVEGqaNw0Kk5TWTaRThT2n1wYq7BUvqzK6cxGqG6TTarC1xWShx29F
c+ZIj5VD7eXpIAF8Ak/UBVdaPrEaN22TX2WN9F1V8cR91/p0Ln2jKgLSJlqzQYIXkSajJxT293jk
mtlVMdORSFU3ubVy8sIcX5PaOBnahEtEAciVKDpJMTStAhzXDY4QF4rgMK9EQuTpaIbtVWRUmIGR
dYOQyp0qPBeDlKNzV+JAdaH0G1/6Nqy3Y9rGziYpx+YT/I7y4RhAsYtmPAUgKMf4lS6qe3WtOYmC
nN+bMQusesp/x8bJJW+cymLXdYJQrayr/aQLz44haQcbjtq+Lgvrk57IT1v2Rc0PoTWhzPBzbDRd
F/WopjHyHq6T8CIlHY+gQB4tBOieKQwSgUbS70ykNSs7FWscFXse8XU8TM5VptTtXodzlUqpR159
5+PHU9aaNDtrxQrPZVkUrjDnxzxtw1U0E/A7x8nkimjYYbhut7FKQ4kdbOl2UflqhWSsRbP59c/H
rUvsKn1eR0ZGIi+yK+63eVGKxsSiFiVhRZ7pzObKrjR7PaaS85xLvL/SGBluZBbSVd7rL2OcYA7N
CGhTpB9dFE6EPvbmSzom7Q0CA+Ejqzvq1XTT5vpwq0WlsSrBx3r6WEQ7EdnPlTYnfmERPvvJRXx8
VxDlWgASCJPHUnepqygqaTCqakZAFSsxxSBj2LZ22FYrEZURnqjaGe+FXr4lCtu6MpKJ1LRq9TyU
rbWpJa06W00LTxZ78T5PpLsuhBWziJO3spalr1rYTB4kv4dZKR7+/Jt/7HcpBnFd4MSXpHTwaBcv
11zGrTxoDS2Whau9Boh2pXvEFKHiD33pM8/A8q/98iovoy0kX9LBHFTRF6PJox3brZH/pXXrdwtf
0I28lHLuxNF1lXxK9f3QBLgYcPnzd/Vypw8kTQ2y1lOpJZj6t6j+DIbzcZ64GOKilQazIMLXzjXp
m/plSexON7JwAVL76tbQPpkMPuo+LkZbirnvLqhWhCgtsnbo3LQGshZta984JCwj+yi98Cta3k+q
8B+q4RcDXn6fht6Mdr9cntGuwxG/2ji4kZxvNHDXRXznjKTITOknX9RvRyVrigwNE63ipQ7T7HMk
QyXPTd8s0p10o210v/kcEfzbF/LdOBe3k4gZcCMJ4wx7sGTPeD4AgIz0wboVqaCfAtF//7m9G+/i
bg6BALDGRomOprlf8OskSdC3Ud0K/eNngrLlzfvwtb0b7KKdadBL1Ahvaj2zOMQNAYxfzeBTve7y
G38cBKns0q3HHXHxSeszmnzmpeWThlR9H2meduhf5+2CEgKW9BBD+jyrh/bLP6/ubzm//6cpxOkW
vpufP3CC7qYmfnnvSvn58/8EBam4sykA0hxWYUNhTHnnS7HIdCC9hT9GUrRIx/8lEAcUpAB5wgAO
2QzNL3/pnwJxfCkaclWUFibdJoA0fytX0dYv3gMcWsjWGQbMNskVmM9/nZgCpaiCuJIgE1gBVtcI
vPOavE2A1OYoD/qGDg0g6rgf/G5xydqLX1bWCCJbKiZjBQAYewRkzsVkaxvqcIoX4y0HsR7azGLG
lSV8uZ1WtRkY2hpMZ9og1CBXDNd02QwB3abAvLUSdmWuWrX0fUMp0g6cAee7XJ3ES4XqIQN6uaCB
48U3bCV1epeGEZzc4KexmAy14DbGkmrvRG7WwblItXIsPW2gopoOmFHWcSglWr4VqLcoPolWsyix
tlhbs7ehxtNr/9AcEecLXLObxN1IGuD0kHQlNe4mhq7gx82gzXwTEUWhH2pQjcqLCKZEux+MqT/V
ecBBM88s0d6OQU3Cbk7EG9reBlcyHQTJSo27ATqP6gK96G2YFKKQ8us6zSdxFdI3PIftqO0Sptbl
oBPH6cvUDPXCV01nDCapkkn6t3ysJcctjK6XXc4RdbXjCBeS1KcXsYqHqIs6ThPNYL/1TdWkpMXL
PW3toKq+L5yg4yg67bGCPUPkcM3SPTvy90hzusOgW82ajqFMnlqhPSRxGjwRRxJ/yUVakZOQScYq
6sz0wUmc9qwnc1ud5GyWXuyqau4pOgHr5PiDMVtS68rrsqg4NDjNu3MSNxKaQ9onIIABsVZ3CSwf
jZhB8tOeiJmzdz2V7RWII6pzxHX4dBLmN8PsiTCPBs4cdp8peugGJPGEXmiXxY2eVxmZBVQVyyLJ
trmCwUYOqTCNEnEKQ1uMONmTrEh3ZiZP1Cob01lrcKI7NvrpdWrQpjCtSHolXDF4ZLuTha7VW71y
pn8UYh+kwN6c4iZuk5VGP+RhHCqUCNHUGSk5hSr7QKcoOVTPiZUpPj+NvQn7laPuEQNXyV6vLWV6
mI0g1n9QsxynY1j1SX2t0LTlGwprNb2Wp1bxE/qzp1YPUhzLc/JUtEJE34y2BDveBDSa/FmNp9QN
1VCF8dyE+gmrVX4L3NwmbS7Tho1wmvAUF131uHhOfUfq2o2q9uNBTwPpNssz44tRdeFCxzWbH5zL
VefgxMQYh1WlEJsZjcF9rXXamXAzVV3Fg2S3twEbzpLypqzvy9isX9kmFfGt0VGdzRyjKL2WcBWI
ROEQ/Mj1JjuntRoeQVvL54qzxrXQs+iHNA/4dAdNhwlc6zIhj6F+F2pxfJwKPTins0KSnomF1iN4
qfAHuE98fdG0jVQRQQugdr4urO5HJbU2DSSZvlwJF9eh8JRwuKRAnRH2NKkphTFNje/mGutyHmwb
PtsvwRC0h7KGl2NqNUR7OehoVUfG1lDnya/Kn291qA8dmt9QVlZ6hYW3n3v7VnIsepucn8JjDx3n
sRW25KcW4pcicpS3CSr6QcKkvkap6GoNsHrHao2XTI2yXadF076bOm3Tpk7iKd1gfq0StboGbKuc
UxzG/A2nO0kz9bI6cyif1CDDpnoYUJ7U9TGPOtIcyZ+M3CSZu7NwaH2sSqkiUy+T1dlTRR6udJGJ
A/KLetc0DZnRhWaidRrll9KRI7obsv2ta8b+sTXhQVgEYZfdoJ2iPDH9EZLUupSIxovsqvcoUQxr
uda/ADfOb0oQNaAeTLrRZQeCaG66ez2j/qzETeCO3Gp6W2PiBZn5qA+AzyGiPeB1uEtlJ1iZgXKa
O+Um7Zvvape/6mnyQkuN6FVN+QYi4o5l7qDJMo14p3qIjJomU8TG1CysU4PNmo6LpfpKqb85LRpT
yajfSjL8XAePoa/O7ROVFFKzUukxID3CnQwq3n1D3KQ8vukizkicJZtCkbTvjhnCIJWKmyhNztFA
WCCFEjrkDm+NlV/VUqbcBuC1liY+xmGjp+AXUd0NdI6eTPdfSkOOvEEnTH3m5rhFnJLsniOa06PX
sVCZ0DthHkK7jp61iHqZMK15V0Lv3jZdPG5SDO1rRUqwig9NvUuVfvBsQAbXkLi0Z6uSkREDk6SQ
aK2LbHLcXG6/QYdPN9YUoaWgHKDUdbrXo8S8KaKkPuMXhwxaqtIuFrm+p9VCObutigPWFgr8QVys
CPRNd+GUiV0TgF/IGiPZKAFVAQpeQMcF1r99Y/b1msBfeUPqJxW+cE6uEKMTXBYFt1MbQCAAHGvd
jUGUXFUKNPHQqU2M8hG8iGy+E8qg+ubQXmcSnfuxl6iIa8Gh08PhIY9tPV+BJGpWWl4hGbD0B2gx
CBPDJDwG4FoXef1Ifn0jgyzWC79L9HoTjnpxBRLFxm5fOCuKKek6Hqq7YJJu6dupxyE2h5capr7X
yU15M+hKvXZ4DV2WF8WL8vmlr3oDlUVHqb9Uw+syhTmhWU3mySX4+DHF0J8OYnATVZH2bSg/mBk5
sZOEFCWObar92fhjkh3aS+PEfUR9t89ljrWBWcqrQDKsnQQgzm1TCA/EFLSnXnOeC/qKWhqX27ay
7vWawjuLWkc8Qg2UJQivCQd9hZwduIlkX6dAmFZVad1NdVysRWm+qGH0tR40jmFaTuJt11Pj1zlX
N5G1TfIeonii4bQwiv7IjqZcD5B3tkRe5tI27QInWdcDTSihOtJb3gxv49jK1z9xYkUefkl0GSrY
QAPQSsf9XOYUfBFJ0hluX9EVGvc2QPMd0aL0qvJZ8EyM+NUW1n9RdybLcWNJFv0itGEezHoFIOZg
BEeJ1AYmMSnM84yv7wOquppEqBWZvevaZJVlSS8AvMGfu99z15bUqOdUA6oQtghllUK4bZriiQ6O
4gzSPduWOaumgSsHaU89gAvsMZxrBS6Wc+o+rs5ait5UwnTATmGR1LREnOc+v4Mn1z8z3Q/fRNAS
ElLifWrQE9SIinAapXg2FS0CmPaTuvNA7N3CKDsbQ1jY6TC5ehD3bjMBj/FheDms7tYBr5M5nmXY
Uefxkwz9iBr4azr66UqtdEh1OUTiNCb3CkdnpRcKCDLR3BbpOLgZrp5GXZ1rWCB6QIYBXOF5EKRH
QuVqH0Fzabf+qBK8JuSP+6CxAX2fiylDmJuWYnnTF+bewjQDBa30mqbmQ9ybP3mdz1RoQnwKY5ZW
twoa7V5HYutmdDv4clYfPXArDh66PoXe8JRl6IG1MG2dtq++mVly33iRbwNP+V7GMvawuBXFXXtb
S4PqqCHlEn98SWTAk5KF5zRX0A6nVLByu1Frkm0BaWSVSQGxoroDM5Hb+qR1NlROijwWNuUiPo7M
A20VVMOa/PhTgGvDulcLRHxMsrWnQSyPlAiErqc/YH4iOVMU32d6f4YQhAtrLD9C7ZfWvY6VUiNR
aA4LzHK7BKWHUNdfAJP4q1rPWW/qNOJJoT6oaVqyHzbpIau6F4kpghIU6bGs9Zmb4luiQIUrABM7
gi7/IHQdKRJQnkoNrNab5IaFqziy3uSr1GrdyLPwlQinl2AM5T22ALINJ6jc9FpQnMjminbfhZad
ZFoFpYPSZQERxO6LUHaqqHhEz/TQVSaJb6sbXbHSMbbJW2trtYq+UWoPe4VIfqpl/Ydv0CJUtcVe
jrtXuCUJVSoZWpAaVXZUUBZOOqHY0mjyXAeNRNuDdsusBNtcaN/jiiPdEhF3VGZnODAusdeIeMlB
5ktrDEdGh7icbq40q/HspgMvL7dcFASa5Mf0OAYI02WCw5U0asMX1hibAWjDE0mx1AlNqrVNTx9O
DCx00wsU28wUSW+h5oMNQv2cY69hm5J1jrvyrccA2hGFCfm3n73Gnkm/E/RIyvCHquSQhadItKrQ
koOrOJ0NYXEnSkmKPycK/3QmYvLC+7HFcgPLw28C3HyQVgHrv6WI6gMTmFDjTxE9j/jC0AGU9+mT
IQr1TTAWeuAEZl0Sa0c9HVSeiv0aL7UVv9GSOvuGU0B0k3IINTtuLUHcNt0w4IuQd8OXjBs1KCz+
BCV5n/YOUyljbEgTNXrpFFFydS/sHjrdb/ajOOKmVgkYnPldD9sFsdyJ8r34PSzH6KWwpuKW/rTq
GXuG9AyFYPqeaIJQ2GNlNvdWXMV3UtEHd3FuTpQ7JuOB/Es1EIDV2OwJ/UAriqjex6WlPUkDnyTH
t3rfFWJ6rCPNO6ti6xMnVBYeq11LHKN2rHczD3kzQVAAKBMHSoRJXdxq3Oy9jaKmFLEo2tMnYBST
jp7vnYLgd1raugYe3YajviMTyqbS772k0B6Dkf0Iwr/Zz5xMGmgK+qjwpw5j8Wf0TmYAvYPnB5BK
ZEmW6AFRxcxBe/OxRboR+L/QnNFMwUPVipQn+2k8xnUpue3MgxpmMhSkgGQFbrJec8+p6Y8zi3WM
PPRHPhQKu/V7m6P6AHAW7NQMoMroAXXg3sZfKcrhTJhFuo6ZR1U1uSvOCKu+6uhF1Apdt4sZcWXN
sCvo+HCvCKphYEmNHj4p72SsWDCtZitqYxjSajPTsySqV60dvVO1jHfCFot2Ajw5w7dQlRpvqSdV
r947m+tD9ub2VxbsE2l40Vora/TYkxHB5gI9uUJP2eekSBuBGx0jPDDMm+pYQ+qfDhBetFN47FaK
k62A56h2e8iv1a4W6dPluBe4nFpTtNbTdUe/0TfSWvwy3nB09na6CXGRa1b0qouu8SZvBVe/n650
0C3SjheDz8WSDylqwv50MDzFcsTuTI8CW/QOp/grifDfPKElo5Mlh0WbPyrkz4NodOnCvCxoxDx6
G+Pg7ZRN/vg31KsLufX8MBQBZ2W3yH+hDvh5HAxJE8yAQ8MhMnTDbflkrMa1sorP12RcS+nTxUiL
UgWYID+nGqtDf69P2rPkYgfm1msJF5hN61JNcNM1zPtTcMNd5co8XaTBf41tosfTsUDEAmNRwwBA
3IyxQKiqPfj3mIVnLkfYBhN2pikCOeUlvTJDF3WZiwEXeXdj0inIBCWN/M29J/wV+V+vPNFvJiGA
a7r4daQDOlCNz9/NjM14CuhxdGYhmf49cRE6rzpo+uK6smU7drO3evvnMZcZ0HmqfBySXOvHeR+L
whAJQs6eS2dWIn1T8yfPV9ZK4a1rq3D/PNjvng/tDv+ZkSEouj8P1jUyyKHQwqxFeWsGGXgP9j36
lXlxuX1BG8L0T2IgHu5CCaEWcm2OaNKMHLMzzXjQzfZGNqwDDJzdn59nKbhnRnweazH9rTEY8kJj
CuLp5VrH2WuUqwDuCwjiiJvRnlGTQbe9ujLuonQ7j0u9lh1Emwv92Ot9fpF1lGBwIkcmnYPuzBXA
BQym+WPrjrKd7K9V05YFoPfhcMSdqSyUgS+6CrxO8FNrZDjpQXQmFH+RG76RPHKy+xSJ3ZWHm5Pu
H4oz82iz0BjoJVTuGRTz+eHAzzVeQA7aYRuuXoHNIb9vbyBOv0NX0VPT76PQ3+7O/pv031wZ/nJb
oSikQIlAdIK7/QXLhZsjKcPadPQnCdufdA8KHHCerWyyE357yPGvrIql1IwH1lVsotEX46KhX8iL
C6zN0In0JhQ30Xk377COwdpwjA1sA5sURPTt//BJ5zGBxjB9DMKOxUs2jLgqPXLljDn3mFGuFMAb
lPVqWqVr39VP//ytqihk8ZYyQfJcQBxURUYjVnjMWLY2LQU54u2kExPW7XfTU7HRrpznv1ma83B4
RlNLQiq6LPEVuN8hGm8BRdD1lOxkugSis7XSViqtlt91a9/SXGY3G1JozpVnvVydn4de7AolqHqx
Tehqi5DHztZK+aY6aBtplaByuzLWb2Yr6qfZMAz6MZYb87//ELegxolCUWK3E/fZo7lXV8O2sds1
zgcelrvhOr1yRi3lpu+T9eOAi4fTaRUss4r32jvjaI+rbkcD+I/yLYjO9CeHO2ET7RNHWEvNOYTo
6M4/4l8r5h9VUW/C1yqv85/Nf85/7BX6dxX6QfOOqvuf//X/rtY6n/n/O43r5S19+4TPhpP93zAu
Tf0PlD+aDLiPsia9shzlvxiAqvQflFNpVML1HlQLIMB/11o/mLBIMlwuU4RiRf8C3sPyP2Fvzdjv
j5u4yLVBJcjlF8kiK3AZgvpyM9TTUHR47IrJQF4+SProYIpTTo1dpjnzgct8Yq7lkl+yHoKkjgLw
CjUN056Ums+lLFa0gsoBso+WxkV9C8TfHI+q0Kjalg69SlnJCAi+tZIeop3qsY2PdrEe9NOLYQwm
+eWyRm2fczFv10NaYwnmwOijGdcCcDL9+PAZfndp4uX+8XkXywJFF8u+pIbcOxPZxW22JqHnaNPu
0wr42yDTi/e7CKVyuvCl3lNmr+3B7e97wu6ZTjOSxLHFg3LtTJ5//ocz+WK4RaG8MUKrJHAb2L69
Ow8zxFtY3QnP6G17OiY0edNc7XNZRIv/GlOxDOREhniBVZDLVpZCuumdPKLIEH0p1S9FduW7yYv9
82KQ+bt+2D9Fr51STTYGspA0g/hfZx/1yc3WKVD1Q7QuDsKK3tVVcZo2XKEcjiqsWq9DA36zXJDt
wtqExG7OUc/nn5E36QBOxMDFxzE31XO9qh6VLdcZmqTt0sXrhH30bzDVFhdFXiwvgFCcsEMHab+M
IxNf7EWduv27ndYs3R/2Mqp2f32t4ezi+QxJJm5UiOnolSUs//x8NO8OWTrolBC0RqcWMVHTrieR
ulWLOcrO8KL82mV7EUbybKZGux4yYclg2CUuwIrzxBTqocLKNxfGVaFK7VNPiiyHzzGmwqbL/Q6Z
xtBXk7xTatI+L1f2hPmjfVg0MjBAmj5gB/Ar2Ay1xUft6TDiV1DsDI4auprAnWEZiVsJBx3qkfRT
tr0fyk/cZ6+nABZr52LoxXpNdMPEfJihx3FXBs+zxgvHjT8/32JPeB/D4hWT/oekTB/N528ahi3J
uVxGNzzobrbtos79pwNYM3GHawdhOBNnMUCjT3k0Ygphi/lPieuiEkpXQrXLR7A48mgi51BEv750
3WyUlvZksq22X9+KDZ8m19Z/fob3AOzDJJj3LoNeJQrBjGKQ/fn8lhDeV01kIncIQB9EO2Udr/Iv
3ZGr4ZrajiNtrRVuTZjYTZvyxiLNVe+6vUHjIF36rrBvgKnUh7+x9C8OLMB0BAXkgnizMC7mGfRh
4wuTMA2HWYaR7NJ77cBpRfsnLtH387jXsgyXa5EmY67K9E3PvEht8RJGtYrKsGcwcVZCn3LLWHka
2dRT1OBchDbizy99Mfvnd860IX+pMhhb2+LZVAtX9jArGlCf3ZDZAMVnsQ7lxWjTzz/y2ul4ubuB
XWDvZhpJVBflxUJHH6V0dBc1jnLujsPO+urjgcjW5maH+Z36TnFXPEnXtpfffEFLJM2nAF+lyf5i
gzPGtBT6FNXYztuAilp5u2w7OZ49PYVX2zLf3W4/z2Pa5wxc2IBS8Q3fgQwf5kujSKStRTTF0REx
DqNhR0LTADjMcW1xt3nvBj1Heyj7zpV9YHlBnrfyT2Mv3m/mNUrM8iWp+Dpvodo2/FbuJ1ZOs5Jp
9L+nyoKW689zaHmB/DWoSZMiWAuSLEsUV2VaE800RuUU0D/Nje406znVEt6xVPfYeQIPguRx7fJ4
GTjPz/ph2HmufXjPCqayjTgybD3aBJLfw9O4qo7CFm/zE9AbUCLJQbeHVa+uGvS6OxlXQzSVjvIS
r68t26vvYPHi9Sgv8qjjx8BXOwkwhfxVsxVWqospsptDbTFwNL2W3VpsyvOL551bGDJQG9cuYqGg
jQOf6iMlQ/1VVb9q2rWFc7lcPw+wOByNtp8CU2YAjGC/zyih8C5+Krl4uNQ1XNFt7opv41flWkbi
clf6PKz1+cvS02km8ciwAGwfY9poTFsX6Gdk380fKfThnebCYjBers2pK8/7Tmj/MKU8SbAIpRl4
qG6MsqGu/ayqTxitXVunl+EkT0iYhwvsnFRaArqEwBNKea6o0zywTvd09NzUu4jzRL2WTprf1WI3
YiQEIFg4aFQ5FqEBKV6vqtP5Xd4ZtsaZSh8cQjBwDdHDbMo0ux+MmT08oVxDUHSqr5QCLg80lqhK
7MBuyDm6zC6VikxtWNMZPwSsmjcAWEpH0lmC1t40DRvjv2v70W+mDzltsDLzfqTI74zdD1+x5AjQ
C3RAVB8K15tkt1Io72QvmS9SV771FAx0Bg89JWAOuGha91QGL4WIN6Vw/0+3RsJaC0Yh/2C1kqn9
PJM10N5q3BoTMU0PiZncIXm14AG9PBqcch3DNwpu8u2fR11mnkQiaFr1SVAgv5pBF4tR5bANFQya
cIveNztpO19467til67qm9xRX+ZNCUlYZY8cTJs5brrG2VtOOpnOOt6+NmvrePrlgTu1ee57os5g
m2ZXU5Xs14RpV+Gzvx1mzn3PoSNwo8UJgEfdkAoKOdICBJAcYBtQ31rN4NJajUEL1faAU6C6qolY
7hLz08mQ9bgM8gEvipM4y7QTKzt12sS1FIeM4ltKSzx3UByVVEdUcDrTEJigeb52O1wWGMTl2ItP
mzWIo/2WNztfv2moAu4W4FyNzmwdXi9azn/bx81jOdoiPIylyLDC1EoxFfg5IOdVwm+eAZHBCOxW
LDehGGxB16y1qH0clNamk3dToFvyovTKkfC7H6JpMzaZKq2EQ8bndRRouZ9SFsD3EbF0JnH64JH0
51WzrNC+v9qPYyxOHUhAY+mVYup4lXVHR6YTj2AYEmghKIt9FAmD9xRVkzsRKAPkRPeLhVVQ7pCz
ujHkm1HHMj1vN6J51dL48vGJ0Ok04JZOuUVbTvQmDasiK+uRAJZTeKNiWx656q11E93/Cq6kK+/7
cmXNYkGYx/J7NnRZ9JBLY0Bfib/kHDHD5t2163LXbK5WsJZJJXmWlPzPOMtOhqQsPb0zPaz5duFJ
W4d7GtFsUIzsTzOA8Zpk6iI+fh+PPIOMGpUMsLk4Dc3E6o26lWGB7K1n/z5w+o2/Dx3aaVKXywdh
6tUhl6fRPCTbBLswERr/XA5pGb4ZqF1Di0FpOhYJq13LMdA5NAjOwSGx8frurytz+XKL+jzofCP6
cARqtSmEIWBGx7sRnuUvUQ/CxEmHG5o7UaRJeId9GejK+XJ9T5bmSPfznsGVBynTfBegRLe8xodK
JtABr2H/wg5lrBXA6kj7uf+ElOlmX3F6Tvd/Awm+DKnm9/xx3HkNfXjkJvfyeDD0gkNvxknPcM2e
b/o3yq4XL5er5By0kan4nRw47YrCKNSJXbFCShBZqzyX7mANrbv22SgQseOQaFT9vhjylSX2a6Wt
XBkHStyct6FvOlpwTUR+uXfNP4lDn+k1G3kuIX8e3Qm1J7N3WQ/pT3WPSu/H43gatqpbH6Uv1Ynm
GVu0r2sQLwzPeQXcP1QqJfPIF9VKNAzmVA8x+9FR38w1vOg5oruksRvYCqzi2P0bZcPLD/B50MXs
NvWBtniTQWf5KLg33K5Vu6o4CUtXXNNv25/nGyfcoGsV6PfY8dPsxsuLPhpi91kRSRP051mmIUav
QCWAHlppz+Ep/K5+k2/kjfI8e0MIp4oKyn21Etf0qMfP1zn0v3nfjC+TyCA/RlF6mYxKocL3cs34
3o3xLB0zN1xxYB3V81wgjg7qoT9Iuz9vJhcb2PzICiZwczhN+m+xgaViiA11R+rPKm9iqUCQ8pTW
D/+HMWgkYEfmoLuAIOjSpIIa0kkvCsJTrLcHaVRfiZyvKdTn33rx+T6Ms9gkuqi1ZFrmMY+iuN6f
Zumxfq53zU2/vbbx//a1fRhqMVM4rhO1aHhtXgmFqr9T1Z+TceV5LuICPs0sDKV9DczzbED2ec/z
0LWhajDtUM3svi3dCmzXn7/M+9+xfGUfx5gX44d91Yj8pm5MCcDgWl9NZ1KT8H9ucd9MT3MUYuBU
ts2P2j44Rff1o7an2riuHHnru4nz55+y1OKTR5+T0GSHTXIdsxT2808Bg971NdGEjS3kzF0XHHGH
c8+vEOjaUl/GCv8ajU2NsFPCBXERD5p9UyQeGSi7XiUp9iebX8d2UDe4fR6Dei26sStctQ1cbG6/
hsUlRJ27FegYXgxbzC3js3DPlsu/PP+tyEOX655t1OKVL7vcS5YjafOJ+uHL+iNqKb/iy/Z8Um9f
O+DBc4VSZbWFjr7SnLFf51xar1xPF5P217DsJeygmPCZy7YhOnssS8hYg5P8s8+e8nrz52myvP7+
GoCwUuXlcSIub59snhZCmxavhZ3oAN6jHUrbyqtpnR39LTQ8zqcRftxf41pfQ/H6d9fF3645//oF
VGIlwnWRutpionZGoaReStoqQ+axjVfD154MGtfDejc8hWRbXv78yL//lB8GXOxrfjOBSRmYNISX
w2FyIZAAFqLMrRIA7isu+B29StfSZb/9kh9GXWw/kyyXpR/woov2q9BHzNHR/fOD/W4xsPq49Myy
eApDn6do140W7lkVKkjZcEAmr6pa+xpZGMRm+d2fh/rd7sIg9GGAJoYQuiy9JIkRBfVsZazfdAQy
/Y16+zo54rG5XsRenA3z/JBI0JASouxC4+UiW0xszpPpPpDrTSfbcyMbfYnmCsgocRNA6ifTIzN0
LXkwv6wPO/nFqItLtBEqCZhfRtXO1Q6yyM7fjce/ER8vbgAX4yw+WjKi0eoj2C/1qtjpxEU+ViUb
tFYoBN3wSaJkJ2+Tpxx+39VuvcUtYDn2MoNrVeUUjSrPGIsQnEO/1lDFUPooQ/htUnYcon5ThCMa
H2GfDv8wjLkYfREqjezoukX3jS1pzUqR862iiK5Xqus/T9WLD0l1EKth5s2sBJHfr2AfNu5MquRc
Mlq8wd6deprtnF67XhpfJptkkqiE9VRlRZKpFn4Cn1efgYJkUiJZt5PjnL1M1s3WW0dfdFAtniNe
yVRfLPX3EisxDN4gdGcti+Q+sAI/C0ogpQT2vRavuzHdgCG0Dcvb/9P3R4uuTlCrw3jmWr54rsBX
EBCiQ4G+UNzFxSnMaWuJEIzWlv7Vjyw398KjOl2LKC7WBbmU2U2ZaIKW3Qt/18BS26wKyEUXEy7V
6Pf6TZi07VZpUtEGRGG9BnKlXQma5kX9adHTKEMmVmJP47S92EGtDoFzp6PYNbVyVenQWbvEzquv
sf9cpPcZfIA/v9vLz/hpvGVQgXwpztu408nQFfiQIeHZ5N65GL//eZjL6Ozzcy3dA5K+DtMOvSwt
IypGCd05vZuTKmTuHtFvuN7pWjy/LPGxGj4/2eLWWdUWdoAQyWzNlitkL0AX7PjAprby6ANwkxMy
TXSZSI6vm8dde6uLgEIwcOrtCr5iK5utDTsNoErh55BQymKtxGF35SsyPS5nK4ufc5AWXBpyLnpy
xIItyMedAKa4PL3mnGPc5cdCCYEA3xfBvWlVhwDD3FH1ul3aJVsjFA5tqD3kkwKnJSdJauXIXdQ0
tI0uOamd9KMBrWvCN3HMLgvsPpLvSsoyBsiGEHAK0r/mYGn96FAyIYPvRWc699Zjq8HBFN22TQ81
Ive0Dr8ldRWsgtRC2W1aJzSZL6OS9y509q2O1DREb+AO+nhriKMPIVhMd6bsc0EWsjev7vyV6hlP
pVkA+83k3NGy7N6Ec22rcn2HqYh3U+T6QxkKWGtZVl1Ha92HaS0MatCc66INQUO0EDIgQ+cCGH9d
l1eZIGjkZBuYn+NoAVNNjGkVT6a8lscQlsxkDT5JCtkkTgpM0zvqVRL8sMxMeUh9j2zJMKBg6YZi
n+hZvpfVCTky6tAtSAjDhbIH+zcXva0yit1rlNXSSVDL+hy2XX8WxETe6J4f0b+N5v9NCdS8teVx
1HSbTIq50lvRczR11M9G/EVqxfY+bkbJ7cymuAdzMrj6KIIOz46FrmA4GemrvMEAUo8U7yHQ4+Tk
Gc00oGbt9aPlpeeIAkSqTfmXsp3/oJSX2VfY/+JrKUjGaCtVoLbPXgAff18GaoxOMNMA0HBHbXKw
qmQSIgTC9BLpvkzfh5BK1V/AE3r0wlJWllrgTAnqdsHGNiAQ0Q+HWgiVok3kvLtJh1QrjlZQxsoD
jGAv+VZOucq7hTYS3JoZCmIQv0POoZjT803Dg9K5dR3X+j6NU5MWgUkIOWMSIxhjgMpamX/zLb0O
VmWDsvXFn2Dd8rYMGcNkQ8ApapIqFDEeDfTVsDJJIGtwvzWxbr5MPfRot0JXnAIyxJLgsfI0MY1c
v/FUlFZjFNfRcOi9MhVK19R7sT+2XakhOdYzLZ852lr31rQhpBI5CQJhZrB3UABEEcTnRi1MnAHU
UlCStd9JZnqyYObwfGMYiJ7imIroycXeLDW9gDbERPeR3UPTUDepGZZQSP0i9deVIpcymtEpkoDA
83ZGKVIh1HqGkU/ibOs9eUX3U5DaokSEaSC4vJX6AlqFC/cpCJ6E3kP5vZkiwEGdm3Vxm6RfEiA5
BpzUrPTi16EXQrVw0qZR0y2WFFUIRrgzBWKwGoCJO7QKs0rozOoN/k0Empsu9V3eJFV6U0YwCl3K
e5WybYVMJQIfWWXwbMo0iW7lmEIfHc9e133JlSp9lU2QGo6qgFy0ZbGtnrVuGvovmgQ+6pGpQL1K
aKeydPMAs5e1NkE9cqFFKyCTwkr57leGkDhWHteHKBsLjqnEE+IV/KCRrcc3jX1Lzt7O5+sM1iek
MUvTxFBE+l53onwP8qTaVMyzI6452b5QqsL1mXyOF/SSU/kt5CkVEEg/4eMTlZ6NUE3d6ujMHSCS
soubeH1X14Zsk0o4BaPiM3X5QVUBfCKR0hKfc6Nwy1YJ3kYL2PqcZLKt1qJmG9fTHgEv6QAdqOPE
4nZkvv6NOqFELrpettNGtdZZYyYS1gEe+rQqeBytJDvwyeXbFtj90Rhz4K2JiDXE0CeApaPaqSPV
cpn+hK5xPTieER8iEZEdIXTocY2MIbC08K0tx4Cks0qERP6RSjppNE3CNy0IYvDj2ljsmwr0fUAh
DU57oztR5aOEpfPUTsMIEadcQYCZEGttcoF/Y1iZevDpLHRBXA03AIVpqjMbGPSdsYffsvZT7yAB
sHSytNtLdSG4Sqt/KYXwRqmVvWBpbjthbFh3HRPCYGnrjj++Glq7GlXdiYvuLyVS1li50z8fuqmf
7zQDOm4LGaOgezCHCs5xUobfpajgVAMXneWCLcfyQ+q1mwHLm6rC3KTw4Y3lq2nwRIAi8iEVY/0Y
BkUJYCLCILdxkorClT89Go04Y9WrrzXeRivPBwbyi1+Sl4SY0Q5Z9opY+6GuJYsNEP8xqaBNfOwT
YZdPE1VF8HpZixPMiDkkDO/BeKR44AiquO3GcGd2yoT3DGwBY4CzkH/3wOLLhYKph3JoWEcAODNH
zXyoacjPzTcj7nrHb7vQNo3yTu9mJrylY2rvyTQy9kpqm8HUO0Su3bpVPONbLBhvOfJrt5tk74jF
h8U2ElMdC8OT0gvQAGj2shu9T92QI8WNuixz49qo7KZVdrhH8R5CsFBV0jp6r+db3WiFA6RUjEfq
7Hupp49K0m44AvqNllUYUkvFw9iaqwZ8vdj04W3s9xFIeg1bPj95SBWYK2UQPQppFj8LNZBtdgxG
6afstlEV4TDqgXUzKQFSm3pIN1XCztsVXnrwNPM+UvRnylUjvdSpow76hm7ZO6PMNgaCf8Xr3gKk
3XaYixznWSHalIE9p9CTpwSqfpjH4z6omh9GNoZ8eYwShK68zUqAJnn32taiuNL1Gt5QmmLFE0ov
WhmsIiN/FHz2XaM2d1ouuj1N8q0yvEha9pg3pmjLGZ9aSMt7HdZ6kFv3tSbfATFwJJCta3HSO05A
QXanGr+kXFYfqzaA2R5hTxTSaOZMcpTfiip4H19NJMw9GwELK9m400S0RuKUneoK1tKU5rXb1lJy
H+dUraMmiUF/BVj7KUHHB/V/lnENnAfnJKi7qWDnJbhyq86VTewr37wRmnznF/es0AezgEURVrSS
CChGWw5nXYCVrfZAMwL/UYqCH3JWubiMbeiD1uxESPdqZMKgLrZ1nN4Yqb8XiHRg/yixY/m5Am1P
f9WA3kp1GTsd2AtHG2CH4Sijn+PaktewWuqt7gvHKhieiCO4x6e8X11Oq4My1OWtEuGgY2qPY+Zt
5LYmYkKqVvr+reKL38Kme23aZIXvA7vfsEtK+dBGxaaBI8ffsMrV+vtElKbBQLHgzdRZ9xN8+a4P
VFqGYIuZWccaraxb8qSHthsAuxv+qySA/ykowQBde4pi8bVt2AOEoFwNun7OEuWuUIuXbMT7tYgP
g1idq4TFkegUJA2xdNJRIevTP0x1++iZwlkpklskObiBjV+rqqPq3ZiYUfv6NxxdXVUvyHfrlrfm
ZHxREnGTABIGoo2Ro0CFK40yTCPyMrXjMnloB+EGZP+uagZse4KtZ+F3IGS0Zo4hZjVTvJ2xq8fc
V9kjWl/cYfY9g+Ckl1YxnkFsNa42TCeQt29JG996A+4HTdE/4xPU2aY6QYcItIaAwr9VPemYT+Ut
afpDluXfS9Afjpj3GsR567kJaLRs05OaldQChcJzg9B4CqvxtgE6gT/NSF9oGq4snw1oEIPBGVR9
Itg1yIbJfbGCn9WsYUtx/w+VlygaM6J3/1YU8BlomKSllVVrfla6odSfnNMA9n9X16kjRvKwNq0Y
yEuZAc1uK3+V6smjahWP7CTmus/6wk31Hssmokvo8ZZcmB5Lcoy2uZfBseoa/5QECu0cTHq3qSof
aqHAmBJe2oNWfE3KPrdHUdDdoM1d2dDtOvuRBgkyv3G+7oTq3hqrpzExXS3qjrUkfIlJecOLVoRV
n0P8aHzth9dzv6Co+1eQAXYC8TRumxqGvi/rYO7oHpK1eA8usHhpe7rZ6KjGQosYdVP1IclQYUZ3
5ONTAcTAjVTiBhkGh+vHkLUHw7xJTeFZ88Z8K+RStvUS6dWUup3YyE9DGz2YXTEehxp1iSx4X7XU
eBmGaSV3wlc9He6bMrvR/Ra4lTSjOENlY+rSUdaat9CIHCI/uFq1/z2ZTCzX0t5fFXNnDEB+SlGi
dIzH+pva4JCT5Fg7cdPhjLTAxYlKBrXeT7gI4Aan1slPqHmgXIripyGbWw+Ck1NqIMCKQLn3OvU5
aXRto0blCrvHs1FYo61VBia1OQ0EhtDA9inWuR+VG6zcPKyKpJei1utDLUolYHfrWzSF4YYE7NkE
Pbj2hQqcuprdGP10N3WQ0k1suKLI+KvUs6PRSE9W0p0jw9vJ0nio0uZNSWgfw+IHt6a6gJzlbUGC
rBQlvG0qZa80xg+r189imXZ2oST3o5zD46+9aBcUoIAh25cN+DjutXZYddhzdVHx7Ifjt1YwsAtO
vX3MQ6092Fhu3TZbdlTFzoRkXPtS1TpYU239Cuzm5O+Zug+J7N0rdbDRkixw4cA9aJxjTHj1ZAn1
SbCGaiXp5nQnBPTKdprw0g4Uw4UwmTb1ICn3jVWl+0bP6BwLab/v2EfULL+RBjZWihi7RFYeuoLL
i9njIJJa+yTxt8CUdnNwYCsmxmhclKBsJ2sjbAQGA4mIAZPxHUpr7Ypdj5FIK03Ux8J2NQB5swUT
I9luHJ6ELhUdDe5mQm/Kuc48fdtM6NYj3LSsXPhelup3bM/dUTOe2i6+kWu5OMQdNGpSuqErj2CH
imlHZAnGSj0kZfUUSZW6UcT6MQlNzR1KZI2hQq+1XA+YwomjLemZ7hZqs67TcAfDzfqSgSDM7d5S
O8hWFY4rBVqE1tAEN4/67klXB83t8IPw6AUV+4cwrLXTIIrB2TcH+VCrWX0YWongSykNHENEowDX
pANBrk0p/ktT6uRebZXGwvq7NZ0wKtQV7/Art95Nougvmoo/Rzz1OFgMJEhg7Z21Ijh5EnQdrw4f
a03NVyIzyTWwJ/kvzs5ryXUkSdNPBFtoYTY2FyBAMrU88gZ2RB5orfH0+yFrdioJYomu6ra2rrIS
zgiE8HD/ha2b9Y9ByR+TkJwRc8Mm664Co7fFgd/fCuqxC33fyYL4WkBm0zKDY55E7tBQpBXrHapI
Ipo91ZOIeBTyZIhIVLNATfMqTuV1NKh22LC6eU86nSF9ptX5rKAWJpVvhjzuub53aI+iLNbvJDSf
k85RyLxSPJAglNBpbqDfBeUtfs82fm3RCBl+7N2qevCV6qUwkdcqnoYa61fD2/NtMJu61rExMwLH
kD83eFjUIu/fvIl2lJryXavHqHcoxhsa+rGTWxAWfPEmD9JvkhTOjkbcGa8y8N0+6z43kmZbkeb6
Vvqqxwr2Bu3OYsgB+pOaMd7lfv48DDkblFqnH7oJbwGpvfc843MaVbuklZ1g7J6k4Ad+X8IUkvzs
a9F3/fxt9K8zHd20unlCdTi2lQ4bqBzt3Ki0jh5GGVMBnAmnG6mxdjJGJQEGxl1f3RWihCrXUJBn
VWla3NV6jJ+ML4aO3nJAGiAIHzz0vagPWYVwbKowvyoS8lIvQF7biMbP5mA8AiN6KEyKY1o63XAf
h69p7Nd2IAQS7VlMqzwsjG216B8yTX1E4jiy2yq7En3T9QbrWJjhNykpX/Ek+Vxjno5wH4YeTXIf
WWPyLJK+H0RJ+GkF6k0ZcLcLKlI0qffs4YNjdJUjkieRxidP7WgiBikbzc4ca+MG+cnmrmyNEaHD
BBPL7oaSzL6OAzfOuvQIzZoCsyyPtimIX/qB9mqqpl84I0x+HmJdlZIfw7o++LH6OOBLTydqsFM+
nVP6BrkBmtKf+7hOnTSacmdsxddRz8ZH6B0k2ug3QfbqgFjboOl1i3t+thSJJQUfNq0aB3Ji6YdZ
DrMbTPMsoVTsdA0Fdn4OqkioVNiKhgFCjadYeWV5XA3S3Rg+1NbRQEG3THnk9fr9oAAJSaTbQASu
pdxLYYmErIZc6LHrkz0edE4HPcqOo+FOV4xjOgZoeJn9YazlRz0Lma5ecgb8SacQQcwpu+6L0s5M
FFnLcWcg0un0CbswmaYbtfCfc1ZCHOMRI5fXPdaDQqI+xhyIFukbupIubkLwP2nPu5FnvFRJ/5Tj
dOn0BV599T4KWaq54jTdZ218i8PvqSJ9wldiF5fPRY1FRnxVa+LPQIb5EkfHvh8B3wefOqm6566z
LWCturEXhFc9d9G3PiYI24zJn74+GNZbqf8A4sRzI3KRlHtIs2MS4dsRWddTiJ9nL1HvDXZ5f1vi
HmMM+bSb2Pq4gAZ22gkYpymPauEVNvfU77wHpZFeVdKxbPubYrgfku+DrOO+qLkN8rt2L7+Ng3Wv
JtZ3BDlTbO3sEs/oHuvjBkp7LSiwl8RDHYYi/LRjPGr88gPEFITCczRHiqG1NfOOveLI1fOEuKEg
pzBEBF5p+1Ly7VaqHauJDvzESf0lyzi+ltdDIN5TqINcN7hUEvhXUtcvf5RC9bMka1OTL0aR3GLi
i3ZdA1Qzd0N0Mjmj4XCS1gwczvEXzfulN/qxL9J8V0tsGD/HbMxCehsbOYFUJ5ICKuBRfC3jpY7n
lJm8mlyegdc+yVLrcn3cdHV5wGn3MRQwmsLcDMUIih8iWpuvuEG4cf+7TDGJokqHwnNJdBnywiGT
Sjxhgvim1m5D320R8FVMpAB1LtN4xE6pffATzKiyxinN2657lkpelQe8Zged3egLb4LxJ8Myuxbu
MuwszWmX4rnKceoXArm1d2hqYU99niOp5A5uTB4YaZdNV31IJcFrsabuO7se8hdlbPaUkGw6WTyg
OWdD0+nj8t6IyaQLBHgrYTd4pjsOyV2Ykm5xNRRtZsey+Dlqf1Utl2lwXQ8C9SNqXciVUhRxJX59
UvfoCRp8U2NfVdYelTxHwoFM7B/NmKsE0H9eIxhJ7074oyaon01XKE1SjGuQRpCfA1KPrE4OKm9C
HbHI2KLGPfwcsXZsYoASFnjFIbFrne5bR0F7DG8MCZ+wpjpOPHaRoyRX7exQEuxhStEPSqbSNjye
SJSCPKu5T5T4igep7cU3SaGH96lgpY8aQo4HLFLQRR27xJkQd74qE6Q56bP0Au5Zuvhb9UCWHg19
HB4piSb+QfF+y370M29R2rHbuvJ/dqQih8JMyofLjbPVTpL6btNiKTR3Fi1qAeH4KZZT3RZ1ca+S
UOgmelZmkv4uxCDfaCOd4Rzmlpn+TnwG7SAqC1hKaYqtPIX0kJAOuCqyr3VZY7X4enlEs8vBeYvT
Uky6uXDIcWo/bVOnvqYgXkqKodmtG4Y70e0P+ZsE28n6qrqhO4ud4cZ4ZwB8LuVd+0Fo5f8L+Vmd
1r9/g7TAUql4KPe1XnDhZpp4O+VCV9lQ5f0DD+z8JUpTdYNXdYa90WSsH4CpYMcAbGUpG6KnKSa3
CK2hzWntx+qHEDQbXfJzUNGiI78YU4VyI7r4iWb7pjDuJZomx7JPHqtCNd9CQIE/W+URJIL6O5Gt
6F6sZRxcag9JGyzUvUIYj1URi06Y82i+/MXPJ3tupPMiVN4JCkv8QxIJsTcogmZPMZKewH+n7l7g
ppcNaSPSyiyjMoFEGgxLHTrvAuEEy4S6Fs4Sdlr98KcvWrcFOjpfuwzlQ4B5qB+gHIFe96HSzEYX
R/MQH/3reNfujZk+9B8AgM6342mwBewoQQd5yOj2UhF61aY/guVmmbyx5ZcWRrTJT4MsUEYlBt1y
XROk2yt7OcMxaYaDB4aDe+sO/rHQbHMs5kPrFORwGnNxAlAG6SbYHhplFUe9Fu9AU+3Q1LUOyB1v
ktvWR6jO2j+6BQN3CYvJwcoEudxbtniY9uYspxg51CTw9DqAtduNP7c0wVZXIcJcCkKHM/J1sQqF
EnKi3yJm7/XWE0WlY0KOeHlLnXf7mcEPIRbrMElyyFwoE9h+l8B7rXyuy2l4gTCDCXtjHTQrPFyO
uILgOA25WI1pW2MXkZHC88CkiGPn94jJHLpd41IzycBwYHD/72KqQJog48iSvsBRTEKBdW3/1+Js
d6PbHkgiBFd8QT46OJKdgxzhmb2BwVkBUjFU0K58ull/c0lzinOlwdeQojiDdSmc7/xrlFSuPZvV
ctzC669P7Idoiyse6B0a++Os5HtX3g8v8+IsXO+F6vqOV5PTftnCgb4LDZ7tvw8R51PuwynWAo/I
k7noP8Pq1Sf+58bfPWd8HK7eox+Ne+/YuB6ytMm178T28Ku9wW8cmHh1vY2/PT/nIOcAkBPRkIV5
u2R5yV3L7QR3wvY9zBP3UylG/V1q6ZFxNUAO0zcAzUvFh3dkkKJD56Z3iBDiEoYv6I3W9wKX/0Ah
FJrtcDT7azpm6HB3ror6o7IbDuIxgOYWHWDru+AHNjbTvHBPv4CCvMXfP2GxfyvKixblGNKBX+j2
eIfUnc9AMdvXjnBI92a028RDnZ9KhJxlkQydSQNVffrRzaoYRk7eOe1Sg904PeCWkDjJy0zhG6Yr
Rl3e/2Otq7/m+kPUxVLD+aTy8SedXbd5ofIINMsrOQzcy/O5NjakaFBG4ZBHGWkRRRiVtmgLBJhm
JOtOpe5ki7W+EWRtmbJiTDCWAPTgb51OYIFXOFkSgLI4xJxT/VHw0BC6u8sj2QqyWBhJqaZYZBFE
qnP8aN+whbgJul+Xg6wccLMMrwQRG2Y0ZZfFUFrVQHw9IAol2OOkve/64Wle+HnJOe5PzkbA8xt/
DojONXBtsjNxERDDkqqvFD6QkYVivzOUyYvcHqNqWhYDbTbHB5OAyuKg9ojLhSP2GRkvH6CsFKx+
KlK6dQjM87jcgJC+Od+p+vLSWfygVItHCxNjeP1S9Kji5Gw27Z1SarNv90ZivqTkzHsAJQdDxBFO
whRuKZdFYXeSzQQ9YPWAVXtwSGkOqTtfpBRF3RCYFn1upz7MlynAAUSmKc51B789it7Bz3bUBn6l
L1vQ65Utc/KjFnkfhgqyVxl04QT6aDWIDq1ttk65edudTjJ6J7BK53oi5/TyYFeMsreSioP2L/3X
DEi54f7Kr3LWWLl1qp8vMYKZGO7O/CrjnKfiVUFjFASrkCMLb2hmcJ7v0it9nwybwPXzbXoSzFq+
tdRgimimoYDWXpt4bnvlNz38x09/mHW4F8norCEp/c6b+XBLm6JnqLEymBRecQQfyztNuh9G62FS
Nffy9lyKBbJCdRW8DSBnGQkIcfmhfF/um76myuB9D39ktI6fLBv/ArCydPhIDL6VjuUaT+Gjl9v0
BvfQqJ6Cty19nKX78PvPoCyMijxXIyM/S/cCbaDYAQ9Hnx5EM33opD6l6J3fIJL0AARxekoGuTxI
wMhctdX2gajcoGYSU34bEkBR1PZR2vwW195vVCsfg8G48gf/RQKJQ3epz8F9jMqxHPPwMdCtt8uz
eL6j4IzL2ELiZo7ixHISTT3xGt3MWRN54wpDtW/qdqOKsHJwE4NPpSsqm+oM4i8PkyxggQcnhMwU
e1uE1Kubdj/nDBTONiD+KKOe719MLOcPIlpQwBbfQ1KisZwk+BFhzuz2CH95E5R4Gcw/QEIqj7LV
vsZF81ik2s6KJbuoKCegZBVEu4zjJKzyq07+GRrpLbZRknilFq1dalizaDRE84DOe72vdX2vT9Ed
Ne/7RPTxUCz6H1afXBlNvbv8hd7LOssD6eOA5k/4YUuVRt8UQoN7Fe7A9/SfcAee6fXqzZZSwpJ4
/NdS/jB1i/ulz4outXi62EMLBEcJr4IAQEL9lUz3ztfT26h8zYEyRkpzbei/suwxT3BhzDnvwRFb
UB2qyKkV+n5RcUuDc+NhdX58zdcx54qlwhaRl/KAWdhGSkotHAekL2F+m5q/ROnTxlyvxTCoIs7c
LPw2rGW+OYjlLIcL1gIh1+axemw/hcjWcgM0aHFHumPk/4FkxPwKPf3CVGfgashYqaKxuNRPGlp5
AA7LDRrRv2/az0qXHkb5VsreBnFL+GpthBSDZsX6WW98uT2axo+CAeg5Reaclopl994PvdmioWxF
WaxZbhmMDDKiYDF/A9TmXkyiT1ojPV3+XusJkcycWVDVEQg43RppGsWAcEmI6uq2U5qd1Ua0qNNr
Q/t6OdDKJkQLFmWN/4m0fF0L4aShm0gkul3HQAv2YZt/gpgZ2PKgHsXSeNBL80dcpj9bHO8uB189
oz9sy0V6DQhHD4SOOxXT3GPT/Z7MeH85wvoRDfdRN7AxkFHfPJ3IVo8mLRU5Y+aCWl7sLGOW8cCn
RN1LI1p2W+vjfMXPUiV/x1u8fXQsugKpLhETNY0by69vxepKLdubFCpPI79cHt35YjwNtrgRunF+
GWEMRoeW93F73wrCT+DqW3O4+pk+jGmx5nW1yUNV4vSkM/wum5TT2f85a5LMyWOj/QfF1qUmx18n
9oeY89A/3A1jzbOjGueh+c64g1dxm+CZfKW60EmcsHbNl+RGxdrpIP8H0oDvdLnTc+t0YhcLM6Tj
oHV08e1hTzNPd4vSqe/pvN1qeIvZ4o++c0DegHxwZvIgygtqe1Nd16/dk3EdoCrkQ8W4a57AI6k3
/5gBrmEKjBYOlhUS5cxlVb0T8rIYDLBiYvdD0ya69FsaXWvX5UmIxfDVVDITxJP/ymtEF280GaGM
eDf1f4abYKIiPezUfbqvsXLu/yR32XjYehBJK2tbtyAaqjxVoFItN24wgjYsS6Z21vzpE1e1dpmj
IMcW7qZr4VoUb82f/4Eky0qSdRJ2sX8h00CimBCFmGn9+AztQmq5u1lwrjsY37aKGPNELtbZzADn
YuYhysU1nyYfVrna120q5TIMbdXbeQCpMvoyJYaDAEkuHxUrBDyOQKr4GBi91xgWZ0WVI5zc+OY8
n4CvQp6/f4IdEFK3ctOOZ6erXE94bkFHcC5HXjk9TgIvTo/cimu4DXxIpR5+GHUMpoBnz0aQteVy
EmVxXmQJLTwTCjG5ZIADJdgjP0dMdT7rGzfxn1IzsvWcoum2qvrqAJFKoPczyy8sX4YINoXYejGz
QjLciJ3qQhPZ+Horm4GyCE8NdU6mKHqdrpM8qTrfQmTGzvV0rxu01avC7oth66Q/I4Cj0c5AFIMg
s47yYpGEOI2rpg/uKLpqbrXjgAxU+jqXvbcOsXO9gEWkxaqATVEpouDN93L22iI+VLjx6+w9tc3c
X5k8dhZiU7hSaHTUF0ujauoh4/aielV/nUrgsemL53+7vMi3YixOTE+woF+PwGDE8lc23dVCZVMx
2FgF81denBYnA1mcFhZGZOnYMBCrke5ig4OpfJuArzXasUjv25A/1NTd5YFtxVwUpgA+9z7HBpOn
/gZl6ozZg1EHSBrmqKAOjqZXtlx37uWga6vDlPEng6GvsxaXIiQwz8apRrPHTqLvFVKcutztylmm
qpyOcjq6FuyYghqDpL4EyaYE6rzKT+eZoii1Axn8BZDfZXQJOTAxVSJeEDuGZ+yno/4u2Rs+ajts
lTc7sOc5I3Vsk1sOhSj6v0srMastaGJ7AcKqTX3fZfL90BzVuRqqWNE32Zw21upKboVjkUoZFFUC
Ecvj+Zt/uHX8ZjRGSZgsdjmgPVF3yizbK058ne6kZ/NXrGRubzznxnPT3uIHsfMdc2NVrXTZTn7C
kuhemJSc+5qfULt4UVWf/cKzVXc6zjIvU2Lj6w0S/G7bY+x8n8IzxZtdR1KQPubyrB4pGYmz6oyt
i2gxW+ZDndBOigKgiRtLWD5fRGiMAQLBnoYa3plyYWv1U4P4Fxa0pS5/0gzMk/quSyXbkxX/ixKC
WtKHqfo2NoPfuD6XdnSjG34dOr0lV5Mt0xfcTOXPtzM1RdzVdIoAIn2+xXNogIeJaUPi2UWym/Yi
qhS5atefrJ+zlDyqGyDBSGgj13LEZ/N+eLw8KSslxdPw86R9WHm5Nem9GqYYdl+J2UFyYnd26vK4
a/azIBXKpDCOoVS9zhCO2WgGvlJ5hSjWcau6ubIJTn/K4qqjzTnlFNGg1X2GX3dVJ3b5Q/zcvUJl
PaJHUO+Bynovo5O42ynRCggCBA430uwbhgjgsueZidNIGQlGyl8+MDUKNt2xs1Vb3CdH4UrYuNfP
08zZGoSGrsrax8liseG7SKzGsoIyiU91mtqFEA7fS12Nj3CQBWhypfLPExYDdZa522Agfwba6vRD
h9y4SdNVli35z7pg2Yb0WmTKxh47T7xOgyxWk1hPsaiUBJnAHUOMRzl3I8JKKX4OASqOD6UAO1zM
HGaEUpIPtWWbd/J1dxveWDcdnBbEhnDvceb//3/qMaIz3Jl7emTpfusttDpOriNaxaJMAr/4EYnY
9/D74rmiRTs1/VZMG9WmtVMRQWYLLjS6jABZTr8WvhIzpQbscJeIr34tfk7y7pqsfaNefr4MmcQP
YRY5n9UoSa6YhGktzd9lQfQ9DPUJPYP0K8nTlkLbnJksbvGTaPOgP5w1wEwTz+tyWie1co+iBuac
UL260kdNHcI5DvKB2xbm58tH3OpUziVPHTDDuWKM13DLTwljrPFeBvPdpG9W+/1yjJX0iIkEcDTv
Z5ozyzQ9o4dqyh5BoNc+puDe6n2PyeD7Vb2FVFjfAti36MAFQaMuzyq5nuraFyDQznLk1Qty/pBW
yjdqQKrqmA4ckat8j3CmascvESfY0fuaHPWbON5tVXhX8iSwtwamqxi+ifQxF19UneQ4DfCeV1LB
jaOvJQTbSYgcKR7oiVgbjeKV0qE5t+NxP53LEGdpmd4bgT8OClwc2vLGlwAPEnqnjoJz5XjcehCd
73GCwf2Z8SAyIqmLsbXcinmWcCNMXpLaHfwWO0m82L28claa3ye33jIMQ9K6xOMCNl68we6vI2Do
yEGCvvsqdbaOmTo1gRjFedzsC7v5HN1Dy4ByohnvCs/Zbgv9tDbujwnJonUrtxFEj5Rr2Ae31je/
enPauPzmmTs9B2Z3Lg2zV3oQdG4Xh5sK/E9XBXgFCaSwToBkPZnHziyg+SN3bAU7A15g+OfyRK8N
y0QchgoWglXgX0+XaiR6yP56HkEDpIulW7HdKuicH6YMi0UJrJGizhlkYmxQoBzeZQHgm/m1ddCt
e8N6KvRu6y7fijT/9Q8HKcooKfzbEHIYIhyzDQSngS0NUIRq5/KsnR+eJuZt3HG8TjhsltCMKB87
cbQiFgOqGV32J8lgfmva4XKU82OENhG3OZh3HR+C5fNOSCsfHgf7OoM35oYTdE9dGRD06XO6U2FE
cazdAA+sDIy3JJU+zNL5g6WkZZgXuhjWrEFTwcjZNiHu3WWm1NypWltsva1WvtdsRkvSBcDlXCJU
SjKtFwUFctCudxPUrAMHCnFMrmLg8N2ax+CYHKk5hvutZ90KmYDTksizUxuH9DJTESpLzywV1Za5
egrPGsEW6JxSbxd0DianvJ6lzFECGIc9j434qHaAOFElEeyta2ul3slP0TSa/7OBiL6ccsEfIhU2
8/xTpP2MrQscXdsNytUwOvJLfsUb9ziKEI32Y/4vbo6T2PPp8GHHSFlS9CHeMbbuuRpuZDyzPMfA
ammPmCJk+eNWg3ttfXHCoVXH7QF0c5FuW/SnEW0ioNT/MVMF5KRgx8qPy/tm7UJkWH9HWeTbUq4Y
3tQTJblqrsS3gBca5JRd+Ru08S7fSBbXHmjAIimM80ACG7Z8QuQVo0qNARE81IPRjFP25TWAeyrX
4bE8pDusDYNdXR+jyUY1/rhlvbNSUTZP4i9Hi4iFUnlz/NQNBIwjjD2OAE46M4j3EyI77ux5sF0N
Wp3mjwNfXFj50JWtFI7gfa/nkYZ3hfJQuPlVwooNumP6L65gECxY8oo8dLDrnhfXh9WaeL0vGlHn
2aUBbkSvd3621WReO3I/hlhcIWkxhJ6WEiL9M2I93v1u39KDseudym4fy1u05WwsDzZVxFduYQSo
JXx8wBSqkPBPR1ZmBXi3BJqkMjUvY5T/yGt54+l0/spglVAjhL1EsxUnndMQZj0ZEZRj3PCE3NzN
4sz0b+DUFWiJd7GBO4YePUpl8y8uFN2YK6QGtcOzF1ti5nHZAYu3tTy6z6oI/3YheRsD8/flPb92
sBAGaDQywrOy6OnwqsKc9BphIzvLrU+ePKuChUhL/Qtsokn2Cwrh/Zo8a4QJaiRbtW5wtNyaOLTE
rn9duM3n/9BVZG1dMGmw6mYTgjNsWKlOU2LVyJYM+k8JAaBr+d09HXvR+DqTnsT9bEC09Ypfm0qk
S8k4oJzNuuinUylmvld4/AfKpP+E9MDXQNfcMIj2l7/Y6rlJRmhhAjqXOc96iqE/Yninc3w81eZO
h0hbFm8mnnrH+iBwasIZyUpzj9IKLWQMVLZPsNWRGjh2gcPBtWtZNJF9bVDRF/HsfIJQKqWWgUhJ
cFNXW8ZGa5vPNLTZXxQ08xmUV6nGLNNF9ndgxleZ9TxiCkbZTihx40XnyRA+X57btXUDH1PHKQXU
Hwnq6Sdsi5mZKidzGqfcN61/m1r+BiRmBY9DpU6kx6eANKVSuzizKskr0Buj2JNOXegAoPdnc/Fs
b0RZ4hSd+mNIquRJxlfidx9q9WPQIRlyeZgrCSTYXawkEA/HhHO5gnJkF0PSWIaZ6Y09ap7lJE0q
78zYa2zZ3KJKrsyqCjMXrQvwOdRMFhujSEN1inXaLYYqDcrOi73gl1eJKDVcHtbKJUQKzlsMtgBG
CMthIWA9TKJPPspDcBabLatjXDSWA8afGnQYfDN68Xg55NrQyPtncNUMb1/mMEk0do0eUD4c2+jn
GMfP3AsbIVb2ANUCiWIytdZzi8IpkIIG6xHTTniP0aXLRfY3Ap6PUdqhN5gLwY2UNiBG9aBQpY0p
XRvf3CpWqV2sFKLCkh6yINLFDS0VdaGpeVCGcGtHzMnr4gFPnYtbjo8H6Xr5KtQxDMq9nqZ0gmB3
9TITIhPqMMmxuts6o1f6UoAUP8SaZ/tDLoS2o9Z73XsDXNsjopl/H9sH67lwe2fG1Lo4OiSxuwWR
WDkw4cuw4/DzwnFwOUJfQUg3EmdJw6q7MYf6Thtg9ItetDWVa4tFxvcdVD5a2mQPp8MLJC1CzpO2
W0lOnRR292h8yZhRRAZIxtJvcbcz0SdP7tR7zbm8FVbH+CH0IgW0cjTG2vdDpdMNpzZQhi0E3n9F
jfLgvwjFCYbjNs8Vanino7RSOREnFYppJwQJSslymMU3CBghndbFpfaP/cM1zH3IATUq9NSQlzW1
uBzjMYQebGv64MyaGZPx9fKA1rYZj9h5XVIrOyt8ylqoCSnFJtStkImNCnSSMun1coy174Mo9fzA
A5B7llGOcqUPXaJRgFQ1dAvj3i1jqbYNXAkvB1q5Xeg5vz9wSBDOCMCNZlVTguEY7hqNsMvqAP5J
U5vAnpt7uYg33uIrUwfLCdd4mr7Uepa99WoYUB6UWAuqEF1rWuaYmMldHtBaN0/jmYoOK+17TIUW
662TDL9QIt4AmUpRI3LN4KlBpCr0d1aEqk50ZwQ/J9G68XTXU3G1Roph4xxe2dewm2cqF7fouQOU
NIQ87+YSHbtJ3DVNCXdERTgnGPvrUFG+Fy3utF643xj4ypqhrMo3xIaXN9YZxwLhY2RQeoHWgH/s
w2MX2EK9m376B90ene57kdygfLtNUV1pgJgngeXTHd57Q5tJBoHnJ/JfpfnZjwb/gU3fj7U6ALHw
DON6nQFYi/SkGsooLoMJ65tb5arf8TxxFemn4CKVsVdcX3QCZS9susOsTq0MGGSu6MyeB6cjFNXc
KIJsxKS0NH6OY/kQRtmTVKcbraSVzcibn4cCj7wVTokYedw7CoMzNF+9byuhfLSEr8jBN8+VlQS/
NhbMSi2eLGVGyWkkDFCMT0eFFn5gZjHhkPIdPsX3+lOSYHQ4P7/KHcZC2k65M54GBHFmC8tteOfK
aUB3hV64TlHgvNHZ51oj+kEl2EXs341Z/Chn5QZNZ22IH0PMP+FDBqH6TeSPTCR7wjsox+5YuVik
Hbb6RWsfTpltOFiXPHyW/GG1wmu1NQSPO85/iAoBvR+0WpRqb6IUuPHV5t20SMDQ5KKVgYAPLcdl
gj6YgRe16IYgGHTb6ZKTx0+x/iPHlHj8JuEAEKaRrYzKvhMPQpRvRV/7Zh+iK4sOESjwiA4x0b8i
h+TiTX/Idw12ao5wJwEMMbrjv0jHPo53aaYydLknmH2IgL7p32RadG959TczlTcuwrWBqTBwMfuc
a2PL90iJ+r+eSWgPV+En1HW5c3/+iw/3McIim43lTJvMggjmnfJrfv/PVVPedaOTOtv2iivj4S3O
wwqMAjoNyyL0mMuCVgiaZ48KRuntt071N2ZsRStgfu7/HWJx7nswDCs5obYx14Rr5c6Lfyv9vYa6
laNfpVf5o9feZLlbhUctQVv32N39q+rGyW9Y3PZmAdgr8fgNnag5eoxalv+jR/r38rdbweDPQ6W4
RztlTtnn1+yHc2SoJi+ILGZzVoWYfaCGabRTSXCjX9Oxya+7XefKTvogTV/H/vNAOp20jt9/3mSL
r3/Wv3/IYhEBZkCSqOOHoPiWPZQIqu2QkS6fL4937eV1Mt7F1QDUv07FlmlFlXQfu+VdFu7lbw39
hblINaImRktjCyOyOjYNtQsSeJFDdDHJo+yXnT9Y1KWt5sHLLTf1k40PuZYd4jP5d4zF/JW6p5WN
RYx5zdJKQFZvH2qPs9kqiI2D2txr7dXlyZx/9uLAPgm5mMvQq2ZXWUqNsXA7xdl9HlbXSYWaayI6
Wvj7crD1TakBKxOx0cSAapGq1FKpjU1I7ba9bm5TV/piPEcBslcuAnlOcNSPsK4UG9z9J+Uqf9hq
fa1chAaYKL6fBG79DJ7SWxg0eRIX4YR/RAY7p47k1xCVumBUN94Sa2knsWBCy+KsHXB26SZIa6BU
giqwvNPxCc7xZetG8sCGevHWLbSWeJKVyfT36Yhj3b74ijwoymgwqb1H6TCg35drMZrVSbKnHpIf
+ji2rqJYMW4EBeeXAJcapxsyf48cvLTv6+RXn6Xy21QIyInGercxFyv5Kdoes2qKAcf6DODQajHy
aToWVb32tWyAxEWCq21ShNc+rk5t6R1GgSflYmn5ZiYFakoPTpReO/N5kDgIxWqfad8ur+HVOBjC
QeWe+8XLc2DyefrqPfq3ZRIbRy/NccBgRJ+BhwvPU4Gy4+V4az0+1uoMREaT6lwFC737WE0SOhBh
gJWB4CFgnb0MffasBInk+t74kLXiL5QopR2s79n2RP7k+ZZ9+WesfUQoERCQqOHN3NnTO8ZTU3Xq
fOrnrRD7X1jxNbrsIv04sRA3ru7VUODNETUgXT2DoPZKHfmK1s3A487Gi2CHyE+njvvLA1o7z62/
oyyFIJTejMSsJEos+ZWI6HEeIqoz6E21MXMrC4aMbfalZ9GYZ3uz8sYY6TwYHlYdZLfqWD21cYVj
SQxbrmw2VGjWgkkg+sipSAXO6lmCb9ZKFoOqGJR2crqkEq8tWn7Pk2rVrd2oVbLxsVamEXVEjjgF
5rF1xj4ujFjAQLid+6b3glQ5mVE6lz/UWnoDk8k0Yb0DwsGh9HTpFWqRqmoB6r/faaSmvu6Mb8NL
yYEaz76aki3KtPWxCHZM4Ojtl018yJymLe7Ikx+wSCXVSmx7s+YHSA/mIXss4cIDOH9Jr+aX53jj
uZcHvFKhMbk3+K+pWFACFoe5Fghm4MsA73D18G8jrfB2LRYsmCMr+u0YFfVRZZVexYk8bEReO2tM
tEpnwgMn6Fm3sw64s1FA4NY6TvvhajpaO+VgHGZ7+e1yyepapUppaDrYG3pyp981SAVdElQurcYw
3UB/G7t4F1OTqmg7Xp7RlSTHpOBlAH8FuEzV/DSSgXuZkgsjeXieGwfRF+8tqbjz86JBzCc3bM37
x86XNG1Bp1nAsDUgd0uYtKBMVprGg2Fj6S4iFoFO/aS7US0aX2OIUPvOT5UHfFEqHJ/GcqtHPo/n
ZMG+R0fv0py1YM+KwH40JXJgtQZW5VG27wUkoMuqyPaSkVtXl6f2vIc8xwKqhm7nbDezlB8IoyGO
0WQybPU7RgxjChOWJ91Bfh122nX1x/pUHFtHpVPQ/xS3MPer4/w79lKQAHHfpLNyYpeKQG+e7hJO
ImCaOnmUNmoLZ4t1HiaNK9ChykzZXzzlQnPg3S30BjgA+ViH0ZUsJ7/LQkZ2ausZcLZa51Cs13d3
VtKl+a9/eM75Ux+JZc2o4pgZFeXpu4DHlW1qw33dpE9RX//e+IbzAXa2Xuh+UL+b76hlcbYJ6iSw
4CQiTiPulD0wgN1wY6B8oLjR01Y5aj6+LgVbnKayGrIKW7ZGonwOUdSiVu2OQbpTzNzGXhv9CtGO
wmnj+50dqvOkfhji4vsZlBuEQSBqr6NloopXhdZc9S16SVrzOy7UT3VUuZendW11WjPrXkZ4jub4
4hwfI/SfjXIybEVvbiIv/NqM4lvZqxs38GqYGQLABUmNb7lc2sn0VZGDBfBZ7AxF+IoksBvL4T/N
LJhATpT/DbN4m/qpVfjCyGjQNdlj0Pobi53f6YAzWI6/4uWZW9sBLH/aSwYZxdk1pHPh6zEuW3Yj
VaD3Q0Rmvfixb/I9Gvi3lbRJmj4vKSCqyUn9jtXAp3iZ3hboaGWxxfJQueCNh+4W20qn+YKm3ufJ
VQMAsJtvtvN9cBpyPnE+bPPImjRl0gnpJzYWH7oLw60DeeuHNsDBysW5eFe9dYaLmsB17ojNphba
+1vldCtiVUxGT5bBo/wMg6sbNQU0qh22cFOjnKEg1JqIe4ntL7g1suq06Y8YvFLzcIrD1mv8/CNz
cqMmw5uC/JHc7nT8YePjrDHohp0WSvfgi4V3G4yesQc64//oWi3Z13ijbCST55tFB081lxzBCJBM
zn/9w6RbOfI1eT9zJ7gQb9FSxAdJDJKbtmyrv0L9nxOp8vq//4s//5UXuGj6QbP40/++C39VeZ3/
af5r/sf+9287/Yf++6F4y16a6u2tuftRLP/Ok3+Qf///xHd+ND9O/sTNmrAZn9q3anz+v+x9yZLi
2Jbtr2A5qVtmhV8kGsEgyyzU0juddzHBBCgkgTrUAKKszGpSH/HGb1SDN3vDmuWf1JfUOuCK5AjS
3SN0KiPutfJBWrpDHB2ddjdrr2VEiROfHmIaPvnmRz8sGadWZmlg/PrL0k+8mLQGFUHvl9ePOqtf
fyHQdFRIwA7/6+VDXr8x1F3841niLUoohdS9VXT73xp6FP/6S71+B3SUUGkhDgzEBjBvv5T2xusn
HK5BoNNQjIHANyG19/wwtn79hW/c8XCJa02wzcEyxyRGfpJ9gFpvwukE3BrgV7Vfsh6Ozgv/PEMY
ltffS17ijnwbaeNff0E2lL6rUN8LTxfPgZp8pQqkOrpwuVziWj0EUsWsy9VpEHb8VOJGYL5uQtkG
IsrrLtARCSqQnUiOAPqA3ZF0XV9pVFW7ttU2kMAyJULSC8WFPgGVO3MJzFlSqPBqojZewGoX7eCj
AXrfkGIVqhmoE3TUphw7sgsdQw9aO/A5bICY1y8JFDBj5UTDAUx8JBKMPFCkJFIPOI3dro0TpQy5
KJUQ79QgfqfYY7PnOkp5GrsqEXFuKO4Q2bMQAhSggQOJl1h7dMdV1UJFKf8YIQPdg8pIijOgIQXT
uYwY4D3g6LIvtSakZ95WqbY3veRL3LchTdapKOvno3qUgYCxlTmkMslbqmUpHdktGQWxD14HdDie
umm7jbK4b8eDprIfHyAlO4YENRJ7PpR2GpJflhKwx2zFgwaZ2eauu1YcqN5b3d2EYH5dGyxg4r4D
/aexvdijErkMXDxE7yB5JyXj6NBJ4Ty01Gg9FOZrrWIkPiTtRMhKgJJZRfk/gqlDYOo7PEKqgZpC
d6nHv2BcoJI7107ElirkKaR6b2N4gZg+8F27F3RqUqSBnTCaHJ8wMngcB3FAJW6nAw+X0XQ7MAd+
N0I9dAssQ3Gv2UCyl5eEJx8oBSROYiXstXbibq8i2a2ZXSA96rEY9isKDBzSTqVjQkmmZ5l9AhU/
0UxBVQaFXN5WdOvyfJNqbp0Tj2uw5kjJQQVNX2xJkKiCmnQACWTQ6nTA8hiJXDtslyfOF0+Pe86X
NVaP3Rc0aMd5qPVr9iHJJx0cOXkBpwk3iWQg0fv25/rQUl1prjpApkPze8F3kiWRgNmoCViMW/pe
3ePygRuGcFLQcx6hwiz5Uyge6sFjQw30RG6oaX3VnA/MTX8zgtbRs9cuj+PquIEVkEqNjtlJUY79
DB1W09Z5VBPzXYiA+6G8/oIaGpSzT5MX+4FIRlhPkSPZvNjokzz5tl+FT42FgOPYT6QyRP86W1Nr
crI575YfBUi7QOvnHgr0puh2CO2qAI9jWNfAGSMRhqd0WR/W7iE56Pb9ga2FYKzbwFuvPAMBcNTM
JsTQRM6Vo9V6ki7LegJy+Zdk6eIrBymVrWE0aw2cCSHMJg64CxxlbYYtLnHQwu1WJ+CKc2dhTxif
Ks47tbag1Tqu1a6NagRn5opAQUJFZb9dS7v0Yev0EXXxdn1wlgWmukGxOEiIUxUy8iFo4eIOhBl5
XgYe6Kit72uj0NVILR10fRV3Ad2wZOpN6nvcv00VWJ66XHuGTIop7cYbufUCGZwNJLC2gezYUqTW
u7HUeIraIXJAh/tG21bLgVjuH1R/iIude6kIkC0E5CGUQ2TPG3J1GSybsHdqHWev8N6zo0DqT3MO
khl0vI0SehjL4wGiqwPAuAPQ40j8APox6xZkZMV1e91tdcHq9LQVwIS97WGe2/xnKPKiljPqQXFZ
2T7V2lBhgZQUBOr3QJFtK2KrH1mip4EQXjq4aJGU/iA8nkqxqTSjHt4KNfQklb9vyElvjZUrWSO/
Fyl7JZ6F/arM10Vrp4TPKGzYpNBcg/Zm18R0r/BkDupTsVx+8edYP13Pk7zO+uU45ZqP1sB+5Hwx
+gJhlFROgie7NQrSEb9uI3b7GNuQop3wyAI0wZcuPNTSQZPvlPmtuO85iqWkWy1+iWIxMUleyUaa
aQpP6eJuvHHT5C2x14sGEXyAaRHtreUumuYRfJKHIzTfauOmVhY5OdFQMY7NWgXPpW9roLpQHByM
W+ud6oC85UuejAowGGJATMJJaZIr8MIiavrgUY63u5oMl1ayAKffagQ2WR40RYTVNGH0XjgNRRXX
tyr1yNzLRk6C5EgrqcmEaC8ceffc0rdnBzVwJVRB8YPGxOokLjRm+C8yV1b56oADagCmuTVaw0fs
WxrmGYtojL8ctCruQtQBpnpgE2kDzDsUUUeB5EkNcFMkUq177PhaBUtwMt/LUNODynEa4pQBZPqh
isLWvYIbcQ8ObQ+LS9r05imqzqVdP1DNbk0h+4nwtQKzgCva9TV0SyJFYmBVdevgfMPWgPioZI9x
8yT63kia8pbwc6cp2OhwFz8SQTJELnGlSGBJimX+Pn2xSZqWEJTtlK0D0TJcN6Tsq+EgaFK5P6Ks
F9Nwj0WnNvt1ARp80mYcLI5PUAM+QG0MF1tNwvWBOmPnixnL/q5t8ipPuoILeLWuddYo9j6cbjZO
tKbbhw2kCUjuxdhPttp+L1bnEi6m8XG2hmESj7g25AIVcBKp1pcKwJ6H/tqXoWTflJvTsIcDsHuc
EMoJSDsHbWdo949DEgQ9SMGjtzgGUurqNa/fckWoqiKZJwyEmraGtBOuEEmAawrkB9TXQdmPdJ+3
iLuuVukcoBsifE5fQhRIcdpuix4SXpfmrAauPg9kHuue1d22nW5ZTvq7LzUZGlI7UkamVFQkeh/X
gIUelTgFRoHIO5TVqC7yE2I+CFP3CRLzEMhq7SR/0XQGvAxVb82elsdVifDyYL3HGsrrRAgik6Rx
OGiC5b7S3+MCPUhlrbbklDX4zjhoqiF2BVGz533fldOe1YPs9AP5l4HkaNEUQWdUI5Gknh+LG4So
Qf6teYP4pdVJRuD2w7e1XUVJOmAg3JNrs304Sr5sy3MF7hXiqkkveJiDtRCXP8QDwgcop85HBEQc
DGE9xjjuwSu7loiExQ6qWFjQ5Zl9z8vrMYYFSWFHSrqNbtKOVfO+oRDcc7VDKjXA16u0OvNIaqxf
6sfZAajdznx6VFy53Kk9V/D6SAW6I4KFqMi1XllONUj0xi9CB2XPKj9cd7xl/ZWG4399oswnQjDr
j32iT4ukNEgi/YY/hH/31R+qkDQucJLgs2qhIPXCHzpV3cFZR3qzdZLfyvyh+h0pHycRQ4RLUF6G
f5R5RPgIcQ0oBgC1B8RuTfgWj+jGbUGA9QDEwV8HBLieC94d1ri8ADavymnXHQrtNczIRIV+uFqV
UG8po3RAuRihWzfj9WVBnohcYBW3FKDouezPjq+5oKIxIWMK+qeq2iBsKpCvaX2O+iF2IRh3Ru9V
OeZxGLgT6Wfm3rKShBsu5vBMHCjduSbAlIa6shjqUCgU34caCu8+MHcJC26FP3AVPHAvwffQrMFe
mg8aXZTm8tphh+tIgXR5255sNu1QdWZHSDLO3FQsw9sjF1AAQqapP4TA8XgeSLEjVaT1yNRtElhq
qSFUSjXL7rf2mq1vI7FRF6sJVEThGeBusCKFm1dFnu84FRAiV+XaIJWanMZB161m495MgYq/h5Qj
nI4uFyl8E2r3an0/srwxdPlQT/XZgYJnfTeCgKTkj50XkN0cRAH1/83uEVdlU06D3kGuyvBypI05
iU6zGATtTYJrFdkuMcDZP5ccJZCEDtESRZ85leuYKNvdg6df9h6OiSyMa2ra6ARasuDlpiuZcSft
HHQExqCz+CCMrH7rvtlNxjEPddtuYJOkC4cDHX7tUT6ACt9XuZYMfvO01ZKOtQ4Hh7A2bezblb2S
bMXKgOvDUpD98UF2OmGnaokkw+jcW/thc/8i9OAXtsFmEnfsllKFn1V+TA+zeqg1dHjYHS41vMMo
ejzK9YrceDR7lccjGPdNjXjTle6pwt079IIZIl3tSJp37INYAWcVCkQWvFKBKinEinwtaLsDIRah
kYgCfLMhtVqyWT6IHHeESTyCjm+1oSUTC/rvA+hhIU6Pkl/hKdq37TYxJyBrKXDS0RPtnjmsPLYS
mB3rBx/mc/roQ62vJpJC7N0I78HJW2nX9p83D949iT+Qlw1PGn5kpcN/8vz2ZswreNbufqtBrZP0
KYQF4/R2PQjMKr7ZPS6IJBfUrdO15qeQVIPmpQ9HYN89dGvi3Osfnri5VOYmazluB2C9NaU5whzg
yFtPMR/J8ihBvEeNh+EAv7XB9FMDR284qA6jgf1wnMDlFbSjEnT5p21/3xHG5e6xm67hdYumBn16
G04fZ0pVHeRzmjdsPsF8MQctmCVheVSBqaJXoWQNphLYs5+9RfkxCEUuFKNnz1PCaLGXNyuQqJYH
Zv9sX3PKcXiQEh7+O69WLem46bTGUCmdLwOYQK6M1hAUNX3RBfHYvH1se09N6N72LJ1HgGVYh8Kr
BF3J42RbI5ZDPxaeWzDPlDIY84+4/cOx/dJYNkHAYU8gWVgHuHJAPMedsh9Fcoq6IcKgF2tV8Kwc
WnJ585TwnAzOVQuiRnXEPTiZg4EMun4wWPkPdXyA2AFq00BEtn4MhuVB2odVJERiECjIBkDwF8aP
BPsMNh18Z4gvhIsEswFOqnHiqJxk9RIYFJovW5+3L87nqOP1jrA1+Eg2A/HwQEhcoLuqgt14eNT2
MvBh6g7o6x1YfXdKo1PVwO0rHx+JWRZhT8KzlA/aQdki0MCLLkyedrldHh0Gvq3Yz5yy6SAcA66D
Nh93q1Kjx+k74Tn+IpyY5cPutiMMOEGuagAwEDI1LvwcIva2F1t7ZIbF/T3iAFt7sj7IYIBZ2+Ot
N4saWmhCcpcDrB5eYSJxy4qU6ESabi5vY9k1oIoB+1019y8E0uroW19yyjL+i10gNLvNYQAL3xmR
0FoAg9vp7Acw4WNe9kBRBMnVRCY0zVDo1cKNGAzXSlmu4FkqGRuzep/EaSjac3D+4mIAKKcx2mHl
uRhvGMcbcV0XOd2fmXttHYkH2Kr9w5f6GDlDwqVvPyO2Vf1sTXgk2mAoP6AidQPfos2Lzmfz3ldq
XX5QM0Vi6+1gw8JBxo0giH79vrxrV9rpNMSxDFf7eF9LJacPdeN9qsSdaOxyUOQMO1ZllHaDqrSH
w32Pcz9+CbEycYkmYBgcxLPYUipzZZt2EnjpodCvQoSpHjfF+XEjCvG9G8hujCgIagXF+RwAizUo
+Mq9hubtYbFCeN0BxewDVM8ba/B21OCves+1yqTOqzYnCkY9kf16257WYdCD+wnaMdA4f9s8OGFb
L1IYp6ua5BEEkMcBG9LIJUvjTV1wW7syyEOed/3WLHxuDOPnw7P5WL7nlV0/Eu/9wXxm9v1+2Kt/
bo3RJUmEUjJkvU96YcQN5HF6wHbR+HdSZjevdSBFUSZIKGxRtk771ilXc+tWalXlg7pB7LXejntL
EJVOeJGYEd9ltlw+Lpeis0BqbO9aGAurDydZqoKU94jQGK86EPnDcaK+PfZ53pTXsf/99XIJTsGr
zCt7wM3kUG50/ceqWm0jhtctw28StFZ3N4RbJtbfIYY8hUKuZ/zrU2s5kL8TpQ1hS566/RL2hWfw
mu3EiiPaQ+sFVXvYPSrpgCWD+EPbds88oUl/g1BgS0s67kxQDhICzmDjE7pQi+sFuik5XdR3wClr
ddJ3yy9u2syo0wIHO1LrArLQ9CqoRGEZYsZ2FcOEONbKVnY9V9pJYHgBg+O6u4fD9vbE3B6i35+Y
HyL+uN9ubfAWyfVpUzvK1R6i9/e+sRk0ZIQ0OoTbB0cULuL4vvnSks7KebW12JwJONZJuu8o4aYc
kCgwwVVZXfepEYk2IniexE+2i/rs1OO/Ib/wIq12lSz7mjMiqbRTsmjmf9+XsmTU7YY+ln1rIVxG
+ZinHp0Sf2814OjIDyYrpObq3B2qwAnvEkoAyQ+OJcf3zNePucodcEMoAmwCPUR+znm+iwH6oyF4
++2us5LX7bz1AufUJMk/8rW8m/3NQ1C9a4HPAxC78wi0cFReDEGZvyP5cFAMIEV/+jk/8Kcag6LL
oNq6q4MoHtxbyLxfvnyrdVdBjAHCu0BCkB+sDyy4n+jlERkpuAeqd+BHhSBX63V+ySK/GAOOq90J
uN+QRiaoVvz8dENAjI1CxwDP31XrPGoxAIo8/1BDILTugNgH3g2wvtMPAjM/1yoAaV3BIeAwAuDd
BsXf6whgmi9XQaV6h5MQhqXw0708sSIKTX8DZ5wAKgkO0PTTD70Dyq0GtghAHhWucf78vN5+plOg
6C1Q5ut3MMsriC0CbXn6oee/WrvDCcGBQRfELPj56W5CEKoUXAZVTDPCwwApo4D81hAId6C0rZ94
x3+y7V/4AMTuFgDwQYH5rVdvVe5QUAWWjhZh5MEPbISfawQAmis4+3zzDtVw0KGp0QZQE/YRuOoI
Yv787jARPvruHzghvhrUkmU7q5MpbRvRBXbt3S9kpuZ1A68m5MlOJPXn1DcJsO3c9tmaJL//M4Vz
O5k5Fx8SeN/Fr9R3o6svv777qVevz7r8E/WmVMeyT7I/tm0j1MOllZ4+SF9f6gyt+/TFtHTPjmKd
QuVhO/ze0Sv03te74s2Wj0a40O013TDuvsINh4iz2XrWEJkcWHBFWxV1z3T0lRFZWVunWWcwEINU
91w9pJpl0WEryU8arPjCwxAmnmFn7ZAhIIGmoq1KurvwV/SckUBC0XanoV3q696GWgzEoSvaMDad
RzfKYOG24ReXeuQ/00+TrI9kiAGMzn4lG/379lvHW/meEdGDDIuMScv5Vhlsi64e0EfDyf4oOnG9
NDSh0ZTbGWBhKj4MQ4IXxvyFBrUyIIVQvO0pgRzfapvBwujpR31jXQ8Jg33dB3Nt9vKnhVzF1V90
Cgf6UvevtkidwSgPsPd8J7eW6wyGeKA7K3tn0GNBKgOLj4Wjp/k9TQIWRRseGoHuZM2cpo7Yf0Vb
HemhvjScm1h9Aj4p3v7mylRBLSaDhmE72kFg4wDNGiODciKTKdrpqe2ZeoBjg2qZxBuKtjyzALtA
UUTW0qnLPIPVMdNRB3U10iCHzZ70/dfUTLf39LkPngUGzQJGQ8zC/DEHAFPxxh+OC+PGcAD+VHgK
H20j9nQ3a+g0gyyOuvsohrRqqRMnYRKU/lpSYj/04+R1Z14+DizGFQYv8vrAXuLpkWWHeGT2v/at
h4Lll4ENgUIZPXbSW+cNBIpY2D4De7VyjJKC+qLLQYOS3Zut4xT5kJP0OmpTy974sFkwal//91zv
dPlQRI9RiYRYXdFzA9eVnuqYoNB2/uvf/k+0Ib9pYaqvdPSgrS98V89mjToPQaABIlD470V7MIOs
UFjuozaLOhVJ3AgB1OLtTw04BZtsuUd/lW3dT+Ev2aVx4q10P3sC2W8twuNDarCLvhQI6FY+BnCm
b+BG2i5lJhItJ3CcFn9KT0/s0N5kDZE3QFwVLAskl1f0FUZ62bHLS8vWIRifZO1dPIPB3E/had9o
mcEZ1NeD2MqZNeehefcSuBVZ+Zqmkv4gspQFWL7989eJOh33qJTg/g4jS5Lu4Ty5nGgWR5eGylYv
b/O0GGzegXGwl9S5AL79rPffb+5MdZSDlkaIwIVGCaZaaWBvEwN5oazp0xKoMHjSg2fHxqo0jfU4
Z8QSSEfRg0FCA6HulD65RmgvqWnlierfG0/ADfKhu1DSQ3uxMGjjEPlC1Mo23zLxz+3/uA18tgWo
s+A1XPtGuPfHRHtF3QqxILPJOp3rDM5dKQ3CBNNwXmSkVRYXnYa4BZZzaAeXLXOVt9baB5daJ8yt
MgJHK7pFOlGoG7RPTUrzCjcb6tusldOE8Vz26/cfS10/XOWGgGcwBL1kr9uUocxVGTTbNxa6Rx+Z
QGkWH4V7NzcGKPEvPF9j4LrCrJnThBHMS9FVMNWTlV36FOoLOnwFRkgGjYNwgj7SSSq4aJdfLyTS
55Li2vDUcvcSz2C0n+BClJC7oexhqPIU7/6LgXhC1gyZR57wbhYdlKFfwqL7h6iUt2FAh1i8dc1H
s6VpslghEIJ7mtqKNawVBpvmA2Qcf8z78SFD4J3StoKt/8tEmSqTR0X+1xJZPEaIAcuvfwFQJrCH
gHwfsrWgHDyx77899T/O/oB0C8jKPmJ/YOQ8vMWV7UHbKf4SNtg73/k5Utd5SxQQpPween3lD9oF
nzyc3cs4Z+CCsOVq33xju7kQPn8is6cX1Le1qCShH1CxEyAsCZtlkUbPGa5bJv7JRy3U9qcEJ5Ke
S74Q16Hg0J4zZzf6DJ7E1pXt8W2DfE92An0zgjEf5aOEHb0G1udXGd8iYz6CuWD6+aeAVaopAFAL
rTeg/EHhcDVKye90Sh91sLBm9NxCbJBKWOg5E3kFqH00Tly89Ot8x4MGRuQHiGe69NjhVK1DmxpA
KMDggAYCp1J+vX7Pw3QoZxiLrCVyUwNjB3ZozA8At6B8AiiRxYO++qeloRFbRkhucMrpIcwXgIGD
GxDMxmAiAxYs69UNS/08az/u2jifFx+5Ni4m5W/hWnDgLNAL7+oYuHijD98MKz8M9Ww+ySp7N6aI
axXcYG9ipMihSPeVVPwYOKbi9Maa+WBnRQOiewmdVHprB3y0WT/CwJ6iWG0jPBqmv8uhZAh7GoPO
67loAqGgL9xs4pgIMFEzWGXQXdkg4C7K/WDhJ3RCI+8hNBgsOCWK83cNbMfCgysdDZIzyBo6ncEM
xla1r0K9hJG06FJQ9dA3buUM37yPPrhJVISWlpRh1mSwozV7AeMpF1hgAXzQwPHoRUaajSqZutaV
FZ38bmx8cBg0I4SfSzfLYhwQ/qdHlyCpiy4IKfRR0EYtX/DeF2+3nQD5EVKDAFrr4u12gLHJwT4g
Ks2g3Vh36N4Shu6io9s1wtwCgw41g2YR6RjooMLImiJL98TfWbTDfT3e5VYDC7Bq346tJG+acNc+
27dvtqnj7/RNvssMxrhv41yPDQ9hklzWgJDdFh7n5GAAF5yEZtbWaQpZwGoGvrPCmFDtEn6hol0G
glDPZQnrDLYIABkx3VkW6Jg/cFM4gYE9jFDBXqfPChZXM0ic8gcboQYuOm0jQHcTM4cMYJE1ngAp
k3M2UAFXvMNkR+eLHBA0YtDw6dQMbY9KdaNmh0HTQS61CC+YQas7HQ5duMpaIkcET2Rdiq6J6d5Y
0ZcHzyKzNt3bMSpf8ssYAjrFu/ywIdlbyrhE4IZBu2foQA9A1ZVPu43XEdXkm23BRxhXS6w7CU5t
1tnTNL4ZH/mgoYkTGReUYYb0gmbh1UxRwERfqrzAYLQB7DNK/hcYL7TpUoeicTY83+/7n2O4wNAb
KAehe89BYZvBZdUDCf2OGu1WCzo/14Hcb18pv/072Te3XDPUVoJGAHWToHFHqgzkfe/a0T8wtEYS
Bn+HkbWb2ZH6++ClHzcTZ2xS0am47D/Zmaj6vPyTQsJ1Wc0p9azsk+yPb8UCEbSzj7mzvfhxIPlA
xJcmuYwWi5oXxSlNdWenIy6adZMc6gIDI0VLgBVwAVK+bPg6B/ft5wsq8FYkCXLZLqCz2a8FTl0M
cKibCdVjqFYXb3kEGCWNJObej8/cWp1vrFmaTacQmpWkYLPVfmrodb/QKWYqffw3kVMwAXukJpeB
wfyJVKNRjb57p72fUhD9OEKBDdUskc41CucUPDoEwKIYCMoLgOPbWe/I+cGiXkeydMpfYGEjT4wg
WTj2klhuyP6VJFJLeNlxovdSdJBlw/WXAErhMe8/j8EKRF22Efo0su7NVPMHjXLJR3kHXRpaZ+Cy
fQUhfyHID+/rGGUDT9YPC+iXpAdG6dEIV9R1XGfgzcprGwGvmFrxDQa3hGKmQXw5DCxqRJUt7mEf
555T0hL4ndSZQrQZiy53JbShVEU1y8LBUmLL9gP6uGZR3zPDttfAZEC3TLTGig6EhpIryhlsMlhr
Gog9qLF932V6/3q5XghA6BcfAOm3/x8bpdU/dHbQhKd2Hcfi8uoZXkoNxQ38VfLNcY2+vchbBRyL
eAnK4vzYoi4X+NfFBxn9zY0CYeopunYHqPIx9Qj2b9YWOYY5FtcI0jt+TFcIckxiRnAt9tQZzBHe
wuIj4eQaZbCLB7hIl/mUA4Ozd6AnOH3zwWuOxWU08I/klESdUzampxXBAr8wtGGIU62yONhPrdKn
OkdY+oouiPNhCR2nKNKTrLnTWFwjE7/9+JnAzKcL7HgWPDJTI11ahuPkwPos8uGvWM2T9XY5HDyL
pDhKfo1ciodnkRSfkto9vdQ3wK5DdZqQZhZdIVPkj/KYWBa1SNMkV94DNGLx3s582uWBrHzxRqe/
/V+/NPPd3/7jhCwbhb/9P29p09hmvspgrFG4YOfgr4gjF3+Bme4d8+couICLN/xgXm1wFjgEON0b
4PZKqh5RNgYobIv3Gaxyds5A5plEGxHUQPUCdb+CbbB4hz9fGfQ8i9z7Z9td6Is9fWKwKC87n6HX
+5tFUl8Eb8cMlhFVxAiMe/FR/rRIaVY5AWQyYOVq1QBvR5kN4FbvbpgfF9T8WoRcNLJ5+Qr/Y4mE
T2GyoJ0dBvOH6CGi26cTWtSh65IzPFg8wUxshw6HsuBIIr1FjoIO+TNwe0gwAOXUiM1TTbMonJR0
KBx6t7KgLKBRUm51sPB8ZN/F2UzTArA4RbN2b4f6WBCsgU8iT1PBAnCEDNYKLA8JbcawsPrbKLCm
bkGOBV9OF+s4N38ci/LcgR6SWzvvCrIIBhPgR0RMcyruCfLp4mfRCKDo2CdZU9pAYlGieyYE6dlx
HJ1O06Gxs+kThAUb1/kp/WRJe7U8C/zHDOgxe6WvTt2f+QuUr2VDTnxbnkURyAw26nl8JKxLP7p1
GEJkOHvu9yduzwP1aAOzD54WAj4hyZ3zqXDFBsgiXCYi6mJHVunRDk375iGP2uPi7/UwffMJDPw2
EVDYXKyWZ5H8l5CgBwFoNgSnJcUiyDPVaauIFxj4fuB2jEsKqrjgnCT0NmYRQDqvTpgwsfXbfziG
m16OSp1NdAMvMNDxBBoLCdOcRQrp/ALnW6D0l3NtzD9evkQVlZIM/IuhvtMRZHs9Ji4fgOL9RqtG
6mhB1MuhOvP9ZPClla68Ynv+HPRE40bd75/rc9x69wsufaoz2dh86PPXUNl5OxNvj2rq7wMlcqvE
nQVoG5jOL76zubG6GwCNgh6r1WgAgtlsokz/3ZTDrRn+c1b3rbLsoqvg8m3e96gvv/1Nq/c9hNTF
6j7zDhR9rzfwUj9KKSI0YSLlCn7fJEH9IFhEBCV3rt6KBRBaDPUjHcliEa0mmDYqqMciMSv5jp+H
FbAgAVaWcENpeCYLTkMVPvPSIpiQHMCARQxS1Z3NH4LAGRj8WgI5Djo89iY7xAcX8RTZVAA1qaXB
sagnJpTqiLxRlh/XZOHkGmFyaShx718d78NDHsIk31mexQ55RHLvCN5MauLAtJG9wB85gLcO/D/n
srtFFPN3eCmc6UBBoaW7PjU5LJwTEUXk+UgzA994So5b/6bvzUInRPSTnRHfMNZYJFIkn0RD/tIz
UC3gmf94Ky7CIkpxqiIi1Ghw3cgpf+s5LOppJd/PzFrKe2ZRVNvVQ4TWbswDizScaq/t7PAhPg0L
9QwVBYmEJTEj8T0VidnL8FrW500+3A/eWK+3OCpu0yvZIBaFCyJY0MMbo9+sZuP2R4f2+9fMa99P
uVCySknc7it3G1GEyhEzMbguEdGnKiNZkHq2DRS2vg7R6R0GSxlRNSf7G7UlwNdUfODa/v7CuMra
IwuYYxF2zoKb0KLCqVE68aeVZgjS28AR0yYMi4rjrm+BmgAn+afYd6ikNcdCBYXUw5JE3MQwvlBD
xcKR6IHEf4GoId0wg70hWSHIP5GWvLH3OBaMRyPdcVMgoq4HnQXR+BmXmAumQjY2G6fvPzSGxr4k
6c6NulgWxcJDOwd3ZIFkf9Q9QPBpM51F2HoI8CfdKosbhQzwZwPYWlqRCHW7xSdvZMdLpBtuGm3g
LWTwAD0AvoG8wg2IOxtpDScPAmVwoMM+iyB5cVtyi0XJ5DmC3zYc5Mn/qfQpQp4ssnHkkisXmUCi
t1SCbIyUeBZl/4NOsvikzPwNfD5qpUJgm0W7IGbKmjmFpFmI+M0ScFXkOstgZT5hemHHkgFXkxj6
SlTHWcA3nmCq3bgteBZW+JVjyLMgoYYsE+hnrq8gcKSwqMCQiBgcwQBk583lkNeRshIEMH1CzhjF
w7X6+8Q3PzAMcYPgtWgY4vJt3o+5n615qqg468Bb5fCa4SNBTq11FgqCkyTKY4BZ4Gdmv/0nQLWp
cblO+PeNrcuRzPIRf0546hYXbzYt31u3ffk276+Ly29n7/6hTOI35GJuMfL+ZG/5zjC8Uk0sHbiK
//zfAAAA//8=</cx:binary>
              </cx:geoCache>
            </cx:geography>
          </cx:layoutPr>
        </cx:series>
      </cx:plotAreaRegion>
    </cx:plotArea>
    <cx:legend pos="r" align="min" overlay="0">
      <cx:txPr>
        <a:bodyPr spcFirstLastPara="1" vertOverflow="ellipsis" horzOverflow="overflow" wrap="square" lIns="0" tIns="0" rIns="0" bIns="0" anchor="ctr" anchorCtr="1"/>
        <a:lstStyle/>
        <a:p>
          <a:pPr algn="ctr" rtl="0">
            <a:defRPr/>
          </a:pPr>
          <a:endParaRPr lang="en-US" sz="1197" b="0" i="0" u="none" strike="noStrike" baseline="0">
            <a:solidFill>
              <a:prstClr val="white">
                <a:lumMod val="65000"/>
                <a:lumOff val="35000"/>
              </a:prstClr>
            </a:solidFill>
            <a:latin typeface="Century Gothic" panose="020B0502020202020204"/>
          </a:endParaRPr>
        </a:p>
      </cx:txPr>
    </cx:legend>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10.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1.xml><?xml version="1.0" encoding="utf-8"?>
<cs:chartStyle xmlns:cs="http://schemas.microsoft.com/office/drawing/2012/chartStyle" xmlns:a="http://schemas.openxmlformats.org/drawingml/2006/main" id="352">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352">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4.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20">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7.xml><?xml version="1.0" encoding="utf-8"?>
<cs:chartStyle xmlns:cs="http://schemas.microsoft.com/office/drawing/2012/chartStyle" xmlns:a="http://schemas.openxmlformats.org/drawingml/2006/main" id="494">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31"/>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bg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231">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4B61D8-890A-48AA-AD9A-4D398C0BC253}" type="datetimeFigureOut">
              <a:rPr lang="en-IN" smtClean="0"/>
              <a:t>28-02-2024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378F04-C617-4B46-99EF-7529148EF42C}" type="slidenum">
              <a:rPr lang="en-IN" smtClean="0"/>
              <a:t>‹#›</a:t>
            </a:fld>
            <a:endParaRPr lang="en-IN"/>
          </a:p>
        </p:txBody>
      </p:sp>
    </p:spTree>
    <p:extLst>
      <p:ext uri="{BB962C8B-B14F-4D97-AF65-F5344CB8AC3E}">
        <p14:creationId xmlns:p14="http://schemas.microsoft.com/office/powerpoint/2010/main" val="33023646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B54AFE5-60B3-4C1B-A02A-D7C3F4ACF057}"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3124495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B54AFE5-60B3-4C1B-A02A-D7C3F4ACF057}" type="datetimeFigureOut">
              <a:rPr lang="en-IN" smtClean="0"/>
              <a:t>28-02-2024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3882232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B54AFE5-60B3-4C1B-A02A-D7C3F4ACF057}"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2009666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B54AFE5-60B3-4C1B-A02A-D7C3F4ACF057}"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B2B16-3B7A-4038-9FCA-CE0563E66576}"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5262603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54AFE5-60B3-4C1B-A02A-D7C3F4ACF057}"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19563728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B54AFE5-60B3-4C1B-A02A-D7C3F4ACF057}" type="datetimeFigureOut">
              <a:rPr lang="en-IN" smtClean="0"/>
              <a:t>28-02-2024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34672733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B54AFE5-60B3-4C1B-A02A-D7C3F4ACF057}" type="datetimeFigureOut">
              <a:rPr lang="en-IN" smtClean="0"/>
              <a:t>28-02-2024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33560066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54AFE5-60B3-4C1B-A02A-D7C3F4ACF057}"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14091391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54AFE5-60B3-4C1B-A02A-D7C3F4ACF057}"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3207972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3B54AFE5-60B3-4C1B-A02A-D7C3F4ACF057}"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2413146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54AFE5-60B3-4C1B-A02A-D7C3F4ACF057}" type="datetimeFigureOut">
              <a:rPr lang="en-IN" smtClean="0"/>
              <a:t>28-02-2024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3938097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54AFE5-60B3-4C1B-A02A-D7C3F4ACF057}" type="datetimeFigureOut">
              <a:rPr lang="en-IN" smtClean="0"/>
              <a:t>28-02-2024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110635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B54AFE5-60B3-4C1B-A02A-D7C3F4ACF057}" type="datetimeFigureOut">
              <a:rPr lang="en-IN" smtClean="0"/>
              <a:t>28-02-2024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1144531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B54AFE5-60B3-4C1B-A02A-D7C3F4ACF057}" type="datetimeFigureOut">
              <a:rPr lang="en-IN" smtClean="0"/>
              <a:t>28-02-2024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18218978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B54AFE5-60B3-4C1B-A02A-D7C3F4ACF057}" type="datetimeFigureOut">
              <a:rPr lang="en-IN" smtClean="0"/>
              <a:t>28-02-2024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37515326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B54AFE5-60B3-4C1B-A02A-D7C3F4ACF057}" type="datetimeFigureOut">
              <a:rPr lang="en-IN" smtClean="0"/>
              <a:t>28-02-2024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363897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B54AFE5-60B3-4C1B-A02A-D7C3F4ACF057}" type="datetimeFigureOut">
              <a:rPr lang="en-IN" smtClean="0"/>
              <a:t>28-02-2024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72B2B16-3B7A-4038-9FCA-CE0563E66576}" type="slidenum">
              <a:rPr lang="en-IN" smtClean="0"/>
              <a:t>‹#›</a:t>
            </a:fld>
            <a:endParaRPr lang="en-IN"/>
          </a:p>
        </p:txBody>
      </p:sp>
    </p:spTree>
    <p:extLst>
      <p:ext uri="{BB962C8B-B14F-4D97-AF65-F5344CB8AC3E}">
        <p14:creationId xmlns:p14="http://schemas.microsoft.com/office/powerpoint/2010/main" val="1759189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B54AFE5-60B3-4C1B-A02A-D7C3F4ACF057}" type="datetimeFigureOut">
              <a:rPr lang="en-IN" smtClean="0"/>
              <a:t>28-02-2024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772B2B16-3B7A-4038-9FCA-CE0563E66576}" type="slidenum">
              <a:rPr lang="en-IN" smtClean="0"/>
              <a:t>‹#›</a:t>
            </a:fld>
            <a:endParaRPr lang="en-IN"/>
          </a:p>
        </p:txBody>
      </p:sp>
    </p:spTree>
    <p:extLst>
      <p:ext uri="{BB962C8B-B14F-4D97-AF65-F5344CB8AC3E}">
        <p14:creationId xmlns:p14="http://schemas.microsoft.com/office/powerpoint/2010/main" val="2297022475"/>
      </p:ext>
    </p:extLst>
  </p:cSld>
  <p:clrMap bg1="dk1" tx1="lt1" bg2="dk2" tx2="lt2" accent1="accent1" accent2="accent2" accent3="accent3" accent4="accent4" accent5="accent5" accent6="accent6" hlink="hlink" folHlink="folHlink"/>
  <p:sldLayoutIdLst>
    <p:sldLayoutId id="2147484111" r:id="rId1"/>
    <p:sldLayoutId id="2147484112" r:id="rId2"/>
    <p:sldLayoutId id="2147484113" r:id="rId3"/>
    <p:sldLayoutId id="2147484114" r:id="rId4"/>
    <p:sldLayoutId id="2147484115" r:id="rId5"/>
    <p:sldLayoutId id="2147484116" r:id="rId6"/>
    <p:sldLayoutId id="2147484117" r:id="rId7"/>
    <p:sldLayoutId id="2147484118" r:id="rId8"/>
    <p:sldLayoutId id="2147484119" r:id="rId9"/>
    <p:sldLayoutId id="2147484120" r:id="rId10"/>
    <p:sldLayoutId id="2147484121" r:id="rId11"/>
    <p:sldLayoutId id="2147484122" r:id="rId12"/>
    <p:sldLayoutId id="2147484123" r:id="rId13"/>
    <p:sldLayoutId id="2147484124" r:id="rId14"/>
    <p:sldLayoutId id="2147484125" r:id="rId15"/>
    <p:sldLayoutId id="2147484126" r:id="rId16"/>
    <p:sldLayoutId id="214748412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4/relationships/chartEx" Target="../charts/chartEx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6D2A524-7C23-847A-C673-4EE1C7F03591}"/>
              </a:ext>
            </a:extLst>
          </p:cNvPr>
          <p:cNvSpPr txBox="1"/>
          <p:nvPr/>
        </p:nvSpPr>
        <p:spPr>
          <a:xfrm>
            <a:off x="420461" y="1491926"/>
            <a:ext cx="11700588" cy="2308324"/>
          </a:xfrm>
          <a:prstGeom prst="rect">
            <a:avLst/>
          </a:prstGeom>
          <a:noFill/>
        </p:spPr>
        <p:txBody>
          <a:bodyPr wrap="square" rtlCol="0">
            <a:spAutoFit/>
          </a:bodyPr>
          <a:lstStyle/>
          <a:p>
            <a:pPr algn="ctr"/>
            <a:r>
              <a:rPr lang="en-US" sz="3600" b="1" kern="0" dirty="0">
                <a:solidFill>
                  <a:schemeClr val="accent3">
                    <a:lumMod val="20000"/>
                    <a:lumOff val="80000"/>
                  </a:schemeClr>
                </a:solidFill>
                <a:effectLst/>
                <a:latin typeface="Segoe UI Variable Small Semibol" pitchFamily="2" charset="0"/>
                <a:ea typeface="Times New Roman" panose="02020603050405020304" pitchFamily="18" charset="0"/>
                <a:cs typeface="Times New Roman" panose="02020603050405020304" pitchFamily="18" charset="0"/>
              </a:rPr>
              <a:t>Unlocking Success</a:t>
            </a:r>
          </a:p>
          <a:p>
            <a:pPr algn="ctr"/>
            <a:r>
              <a:rPr lang="en-US" sz="3600" b="1" kern="0" dirty="0">
                <a:solidFill>
                  <a:schemeClr val="accent3">
                    <a:lumMod val="20000"/>
                    <a:lumOff val="80000"/>
                  </a:schemeClr>
                </a:solidFill>
                <a:effectLst/>
                <a:latin typeface="Segoe UI Variable Small Semibol" pitchFamily="2" charset="0"/>
                <a:ea typeface="Times New Roman" panose="02020603050405020304" pitchFamily="18" charset="0"/>
                <a:cs typeface="Times New Roman" panose="02020603050405020304" pitchFamily="18" charset="0"/>
              </a:rPr>
              <a:t>Unveiling Data-Driven Insights for Enhanced Page Optimization, User Installations, and Engagement Maximization</a:t>
            </a:r>
            <a:endParaRPr lang="en-IN" sz="3600" dirty="0">
              <a:solidFill>
                <a:schemeClr val="accent3">
                  <a:lumMod val="20000"/>
                  <a:lumOff val="80000"/>
                </a:schemeClr>
              </a:solidFill>
              <a:latin typeface="Segoe UI Variable Small Semibol" pitchFamily="2" charset="0"/>
            </a:endParaRPr>
          </a:p>
        </p:txBody>
      </p:sp>
      <p:sp>
        <p:nvSpPr>
          <p:cNvPr id="20" name="TextBox 19">
            <a:extLst>
              <a:ext uri="{FF2B5EF4-FFF2-40B4-BE49-F238E27FC236}">
                <a16:creationId xmlns:a16="http://schemas.microsoft.com/office/drawing/2014/main" id="{45CF14E8-E67B-5D92-7FF2-C191F58AEFA6}"/>
              </a:ext>
            </a:extLst>
          </p:cNvPr>
          <p:cNvSpPr txBox="1"/>
          <p:nvPr/>
        </p:nvSpPr>
        <p:spPr>
          <a:xfrm>
            <a:off x="2905125" y="4343400"/>
            <a:ext cx="6591300" cy="1200329"/>
          </a:xfrm>
          <a:prstGeom prst="rect">
            <a:avLst/>
          </a:prstGeom>
          <a:noFill/>
        </p:spPr>
        <p:txBody>
          <a:bodyPr wrap="square" rtlCol="0">
            <a:spAutoFit/>
          </a:bodyPr>
          <a:lstStyle/>
          <a:p>
            <a:pPr algn="ctr"/>
            <a:r>
              <a:rPr lang="en-US" b="1" dirty="0"/>
              <a:t>Done by</a:t>
            </a:r>
          </a:p>
          <a:p>
            <a:pPr algn="ctr"/>
            <a:r>
              <a:rPr lang="en-US" b="1" dirty="0" err="1"/>
              <a:t>Shanmugagouthaman</a:t>
            </a:r>
            <a:r>
              <a:rPr lang="en-US" b="1" dirty="0"/>
              <a:t> Karuppiah</a:t>
            </a:r>
          </a:p>
          <a:p>
            <a:pPr algn="ctr"/>
            <a:r>
              <a:rPr lang="en-US" b="1" dirty="0"/>
              <a:t>DTM 10</a:t>
            </a:r>
          </a:p>
          <a:p>
            <a:pPr algn="ctr"/>
            <a:r>
              <a:rPr lang="en-US" b="1" dirty="0"/>
              <a:t>GUVI</a:t>
            </a:r>
          </a:p>
        </p:txBody>
      </p:sp>
    </p:spTree>
    <p:extLst>
      <p:ext uri="{BB962C8B-B14F-4D97-AF65-F5344CB8AC3E}">
        <p14:creationId xmlns:p14="http://schemas.microsoft.com/office/powerpoint/2010/main" val="2954266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6A5C60-AF19-2070-C2B7-ED57BAAA87DB}"/>
              </a:ext>
            </a:extLst>
          </p:cNvPr>
          <p:cNvSpPr>
            <a:spLocks noGrp="1"/>
          </p:cNvSpPr>
          <p:nvPr>
            <p:ph sz="half" idx="1"/>
          </p:nvPr>
        </p:nvSpPr>
        <p:spPr>
          <a:xfrm>
            <a:off x="600076" y="533401"/>
            <a:ext cx="4899576" cy="5934074"/>
          </a:xfrm>
        </p:spPr>
        <p:txBody>
          <a:bodyPr>
            <a:normAutofit fontScale="85000" lnSpcReduction="10000"/>
          </a:bodyPr>
          <a:lstStyle/>
          <a:p>
            <a:pPr algn="l"/>
            <a:r>
              <a:rPr lang="en-US" sz="2100" b="1" i="0" dirty="0">
                <a:solidFill>
                  <a:schemeClr val="accent3">
                    <a:lumMod val="20000"/>
                    <a:lumOff val="80000"/>
                  </a:schemeClr>
                </a:solidFill>
                <a:effectLst/>
                <a:latin typeface="Abadi" panose="020B0604020104020204" pitchFamily="34" charset="0"/>
              </a:rPr>
              <a:t>RECOMMENDATIONS:</a:t>
            </a:r>
            <a:endParaRPr lang="en-US" sz="2100"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Optimize Organic Search and Display Channels: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Allocate resources to enhance conversion strategies for Organic Search and Display channels</a:t>
            </a:r>
            <a:r>
              <a:rPr lang="en-US" b="0" i="0" dirty="0">
                <a:solidFill>
                  <a:srgbClr val="ECECEC"/>
                </a:solidFill>
                <a:effectLst/>
                <a:latin typeface="Abadi" panose="020B0604020104020204" pitchFamily="34" charset="0"/>
              </a:rPr>
              <a:t>, which contribute significantly to conversions.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Improve Conversion Funnel for Unassigned Traffic:</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Investigate reasons behind high event counts but low conversions for Unassigned traffic</a:t>
            </a:r>
            <a:r>
              <a:rPr lang="en-US" b="0" i="0" dirty="0">
                <a:solidFill>
                  <a:srgbClr val="ECECEC"/>
                </a:solidFill>
                <a:effectLst/>
                <a:latin typeface="Abadi" panose="020B0604020104020204" pitchFamily="34" charset="0"/>
              </a:rPr>
              <a:t>. Implement strategies to improve conversion rates.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Enhance Paid Search and Organic Social Channels: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Evaluate and optimize campaigns in Paid Search and Organic Social channels </a:t>
            </a:r>
            <a:r>
              <a:rPr lang="en-US" b="0" i="0" dirty="0">
                <a:solidFill>
                  <a:srgbClr val="ECECEC"/>
                </a:solidFill>
                <a:effectLst/>
                <a:latin typeface="Abadi" panose="020B0604020104020204" pitchFamily="34" charset="0"/>
              </a:rPr>
              <a:t>to increase both event counts and conversions.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Utilize Conversion Efficiency Insights: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Learn from the higher conversion efficiency of Display despite lower event counts</a:t>
            </a:r>
            <a:r>
              <a:rPr lang="en-US" b="0" i="0" dirty="0">
                <a:solidFill>
                  <a:srgbClr val="ECECEC"/>
                </a:solidFill>
                <a:effectLst/>
                <a:latin typeface="Abadi" panose="020B0604020104020204" pitchFamily="34" charset="0"/>
              </a:rPr>
              <a:t>. </a:t>
            </a:r>
            <a:r>
              <a:rPr lang="en-US" b="0" i="0" dirty="0">
                <a:solidFill>
                  <a:srgbClr val="FFC000"/>
                </a:solidFill>
                <a:effectLst/>
                <a:latin typeface="Abadi" panose="020B0604020104020204" pitchFamily="34" charset="0"/>
              </a:rPr>
              <a:t>Implement similar strategies in other channels </a:t>
            </a:r>
            <a:r>
              <a:rPr lang="en-US" b="0" i="0" dirty="0">
                <a:solidFill>
                  <a:srgbClr val="ECECEC"/>
                </a:solidFill>
                <a:effectLst/>
                <a:latin typeface="Abadi" panose="020B0604020104020204" pitchFamily="34" charset="0"/>
              </a:rPr>
              <a:t>to improve conversion rates.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Investigate Unassigned Traffic Behavior:</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Conduct deeper analysis to understand the behavior of Unassigned traffic and identify opportunities for improving conversion rates in this segment.</a:t>
            </a:r>
          </a:p>
          <a:p>
            <a:endParaRPr lang="en-IN" dirty="0">
              <a:latin typeface="Abadi" panose="020B0604020104020204" pitchFamily="34" charset="0"/>
            </a:endParaRPr>
          </a:p>
        </p:txBody>
      </p:sp>
      <p:sp>
        <p:nvSpPr>
          <p:cNvPr id="4" name="Content Placeholder 3">
            <a:extLst>
              <a:ext uri="{FF2B5EF4-FFF2-40B4-BE49-F238E27FC236}">
                <a16:creationId xmlns:a16="http://schemas.microsoft.com/office/drawing/2014/main" id="{8FB4B65B-0AEE-86B3-8967-398159C65095}"/>
              </a:ext>
            </a:extLst>
          </p:cNvPr>
          <p:cNvSpPr>
            <a:spLocks noGrp="1"/>
          </p:cNvSpPr>
          <p:nvPr>
            <p:ph sz="half" idx="2"/>
          </p:nvPr>
        </p:nvSpPr>
        <p:spPr>
          <a:xfrm>
            <a:off x="5654493" y="533401"/>
            <a:ext cx="4708707" cy="5934073"/>
          </a:xfrm>
        </p:spPr>
        <p:txBody>
          <a:bodyPr>
            <a:normAutofit fontScale="85000" lnSpcReduction="10000"/>
          </a:bodyPr>
          <a:lstStyle/>
          <a:p>
            <a:pPr algn="l"/>
            <a:r>
              <a:rPr lang="en-US" sz="2100" b="1" i="0" dirty="0">
                <a:solidFill>
                  <a:schemeClr val="accent3">
                    <a:lumMod val="20000"/>
                    <a:lumOff val="80000"/>
                  </a:schemeClr>
                </a:solidFill>
                <a:effectLst/>
                <a:latin typeface="Abadi" panose="020B0604020104020204" pitchFamily="34" charset="0"/>
              </a:rPr>
              <a:t>IMPLEMENTATIONS:</a:t>
            </a:r>
            <a:endParaRPr lang="en-US" sz="2100"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Conversion Optimization Strategies: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Implement A/B testing for landing pages, ad creatives, and targeting parameters in Organic Search and Display channels.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Attribution and Tracking Enhancement:</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Enhance tracking mechanisms to accurately attribute conversions</a:t>
            </a:r>
            <a:r>
              <a:rPr lang="en-US" b="0" i="0" dirty="0">
                <a:solidFill>
                  <a:srgbClr val="ECECEC"/>
                </a:solidFill>
                <a:effectLst/>
                <a:latin typeface="Abadi" panose="020B0604020104020204" pitchFamily="34" charset="0"/>
              </a:rPr>
              <a:t>, especially for </a:t>
            </a:r>
            <a:r>
              <a:rPr lang="en-US" b="0" i="0" dirty="0">
                <a:solidFill>
                  <a:srgbClr val="FFC000"/>
                </a:solidFill>
                <a:effectLst/>
                <a:latin typeface="Abadi" panose="020B0604020104020204" pitchFamily="34" charset="0"/>
              </a:rPr>
              <a:t>Unassigned traffic.</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Content and Engagement Optimization: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Improve website content and user experience </a:t>
            </a:r>
            <a:r>
              <a:rPr lang="en-US" b="0" i="0" dirty="0">
                <a:solidFill>
                  <a:srgbClr val="ECECEC"/>
                </a:solidFill>
                <a:effectLst/>
                <a:latin typeface="Abadi" panose="020B0604020104020204" pitchFamily="34" charset="0"/>
              </a:rPr>
              <a:t>to encourage conversions across all channels.</a:t>
            </a:r>
          </a:p>
          <a:p>
            <a:pPr algn="l"/>
            <a:r>
              <a:rPr lang="en-US" sz="2100" b="1" i="0" dirty="0">
                <a:solidFill>
                  <a:schemeClr val="accent3">
                    <a:lumMod val="20000"/>
                    <a:lumOff val="80000"/>
                  </a:schemeClr>
                </a:solidFill>
                <a:effectLst/>
                <a:latin typeface="Abadi" panose="020B0604020104020204" pitchFamily="34" charset="0"/>
              </a:rPr>
              <a:t>EXPECTED OUTCOMES:</a:t>
            </a:r>
            <a:endParaRPr lang="en-US" sz="2100"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Increased Conversion Rates: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Implementation of targeted optimization strategies is expected</a:t>
            </a:r>
            <a:r>
              <a:rPr lang="en-US" b="0" i="0" dirty="0">
                <a:solidFill>
                  <a:srgbClr val="ECECEC"/>
                </a:solidFill>
                <a:effectLst/>
                <a:latin typeface="Abadi" panose="020B0604020104020204" pitchFamily="34" charset="0"/>
              </a:rPr>
              <a:t> to improve conversion rates across all channels.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Enhanced ROI:</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By optimizing conversion strategies and attribution mechanisms, the ROI for marketing activities is anticipated to improve</a:t>
            </a:r>
            <a:r>
              <a:rPr lang="en-US" b="0" i="0" dirty="0">
                <a:solidFill>
                  <a:srgbClr val="ECECEC"/>
                </a:solidFill>
                <a:effectLst/>
                <a:latin typeface="Abadi" panose="020B0604020104020204" pitchFamily="34" charset="0"/>
              </a:rPr>
              <a:t>, leading to higher overall profitability for the website.</a:t>
            </a:r>
          </a:p>
        </p:txBody>
      </p:sp>
    </p:spTree>
    <p:extLst>
      <p:ext uri="{BB962C8B-B14F-4D97-AF65-F5344CB8AC3E}">
        <p14:creationId xmlns:p14="http://schemas.microsoft.com/office/powerpoint/2010/main" val="946714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92DD3-47AA-6321-F292-8EC8245BC662}"/>
              </a:ext>
            </a:extLst>
          </p:cNvPr>
          <p:cNvSpPr>
            <a:spLocks noGrp="1"/>
          </p:cNvSpPr>
          <p:nvPr>
            <p:ph type="title"/>
          </p:nvPr>
        </p:nvSpPr>
        <p:spPr>
          <a:xfrm>
            <a:off x="646111" y="452718"/>
            <a:ext cx="9404723" cy="614082"/>
          </a:xfrm>
        </p:spPr>
        <p:txBody>
          <a:bodyPr/>
          <a:lstStyle/>
          <a:p>
            <a:r>
              <a:rPr lang="en-US" sz="3600" b="1" dirty="0"/>
              <a:t>CONVERSION REPORT</a:t>
            </a:r>
            <a:endParaRPr lang="en-IN" sz="3600" b="1" dirty="0"/>
          </a:p>
        </p:txBody>
      </p:sp>
      <p:sp>
        <p:nvSpPr>
          <p:cNvPr id="3" name="Content Placeholder 2">
            <a:extLst>
              <a:ext uri="{FF2B5EF4-FFF2-40B4-BE49-F238E27FC236}">
                <a16:creationId xmlns:a16="http://schemas.microsoft.com/office/drawing/2014/main" id="{CC68BD54-1A20-86F7-848E-2BDF5BF18C02}"/>
              </a:ext>
            </a:extLst>
          </p:cNvPr>
          <p:cNvSpPr>
            <a:spLocks noGrp="1"/>
          </p:cNvSpPr>
          <p:nvPr>
            <p:ph sz="half" idx="1"/>
          </p:nvPr>
        </p:nvSpPr>
        <p:spPr>
          <a:xfrm>
            <a:off x="447675" y="1168399"/>
            <a:ext cx="5419725" cy="5087939"/>
          </a:xfrm>
        </p:spPr>
        <p:txBody>
          <a:bodyPr>
            <a:noAutofit/>
          </a:bodyPr>
          <a:lstStyle/>
          <a:p>
            <a:pPr algn="l"/>
            <a:r>
              <a:rPr lang="en-US" b="1" i="0" dirty="0">
                <a:solidFill>
                  <a:schemeClr val="accent3">
                    <a:lumMod val="20000"/>
                    <a:lumOff val="80000"/>
                  </a:schemeClr>
                </a:solidFill>
                <a:effectLst/>
                <a:latin typeface="Abadi" panose="020B0604020104020204" pitchFamily="34" charset="0"/>
              </a:rPr>
              <a:t>INSIGHTS:</a:t>
            </a:r>
            <a:endParaRPr lang="en-US"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sz="1600" b="1" i="0" dirty="0">
                <a:solidFill>
                  <a:schemeClr val="accent3">
                    <a:lumMod val="20000"/>
                    <a:lumOff val="80000"/>
                  </a:schemeClr>
                </a:solidFill>
                <a:effectLst/>
                <a:latin typeface="Abadi" panose="020B0604020104020204" pitchFamily="34" charset="0"/>
              </a:rPr>
              <a:t>High-Converting Events:</a:t>
            </a:r>
            <a:endParaRPr lang="en-US" sz="16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1" i="0" dirty="0" err="1">
                <a:solidFill>
                  <a:srgbClr val="FFC000"/>
                </a:solidFill>
                <a:effectLst/>
                <a:latin typeface="Abadi" panose="020B0604020104020204" pitchFamily="34" charset="0"/>
              </a:rPr>
              <a:t>notification_receive</a:t>
            </a:r>
            <a:r>
              <a:rPr lang="en-US" b="0" i="0" dirty="0">
                <a:solidFill>
                  <a:srgbClr val="FFC000"/>
                </a:solidFill>
                <a:effectLst/>
                <a:latin typeface="Abadi" panose="020B0604020104020204" pitchFamily="34" charset="0"/>
              </a:rPr>
              <a:t> and </a:t>
            </a:r>
            <a:r>
              <a:rPr lang="en-US" b="1" i="0" dirty="0" err="1">
                <a:solidFill>
                  <a:srgbClr val="FFC000"/>
                </a:solidFill>
                <a:effectLst/>
                <a:latin typeface="Abadi" panose="020B0604020104020204" pitchFamily="34" charset="0"/>
              </a:rPr>
              <a:t>session_start</a:t>
            </a:r>
            <a:r>
              <a:rPr lang="en-US" b="0" i="0" dirty="0">
                <a:solidFill>
                  <a:srgbClr val="FFC000"/>
                </a:solidFill>
                <a:effectLst/>
                <a:latin typeface="Abadi" panose="020B0604020104020204" pitchFamily="34" charset="0"/>
              </a:rPr>
              <a:t> have the highest conversion rates</a:t>
            </a:r>
            <a:r>
              <a:rPr lang="en-US" b="0" i="0" dirty="0">
                <a:solidFill>
                  <a:srgbClr val="ECECEC"/>
                </a:solidFill>
                <a:effectLst/>
                <a:latin typeface="Abadi" panose="020B0604020104020204" pitchFamily="34" charset="0"/>
              </a:rPr>
              <a:t>, indicating their effectiveness in driving desired actions.</a:t>
            </a:r>
          </a:p>
          <a:p>
            <a:pPr algn="l">
              <a:buFont typeface="+mj-lt"/>
              <a:buAutoNum type="arabicPeriod"/>
            </a:pPr>
            <a:r>
              <a:rPr lang="en-US" sz="1600" b="1" i="0" dirty="0">
                <a:solidFill>
                  <a:schemeClr val="accent3">
                    <a:lumMod val="20000"/>
                    <a:lumOff val="80000"/>
                  </a:schemeClr>
                </a:solidFill>
                <a:effectLst/>
                <a:latin typeface="Abadi" panose="020B0604020104020204" pitchFamily="34" charset="0"/>
              </a:rPr>
              <a:t>Significant User Engagement:</a:t>
            </a:r>
            <a:endParaRPr lang="en-US" sz="16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1" i="0" dirty="0" err="1">
                <a:solidFill>
                  <a:srgbClr val="FFC000"/>
                </a:solidFill>
                <a:effectLst/>
                <a:latin typeface="Abadi" panose="020B0604020104020204" pitchFamily="34" charset="0"/>
              </a:rPr>
              <a:t>session_start</a:t>
            </a:r>
            <a:r>
              <a:rPr lang="en-US" b="0" i="0" dirty="0">
                <a:solidFill>
                  <a:srgbClr val="FFC000"/>
                </a:solidFill>
                <a:effectLst/>
                <a:latin typeface="Abadi" panose="020B0604020104020204" pitchFamily="34" charset="0"/>
              </a:rPr>
              <a:t> has a large number of total users</a:t>
            </a:r>
            <a:r>
              <a:rPr lang="en-US" b="0" i="0" dirty="0">
                <a:solidFill>
                  <a:srgbClr val="ECECEC"/>
                </a:solidFill>
                <a:effectLst/>
                <a:latin typeface="Abadi" panose="020B0604020104020204" pitchFamily="34" charset="0"/>
              </a:rPr>
              <a:t>, suggesting it is a crucial event in the user journey.</a:t>
            </a:r>
          </a:p>
          <a:p>
            <a:pPr algn="l">
              <a:buFont typeface="+mj-lt"/>
              <a:buAutoNum type="arabicPeriod"/>
            </a:pPr>
            <a:r>
              <a:rPr lang="en-US" sz="1600" b="1" i="0" dirty="0">
                <a:solidFill>
                  <a:schemeClr val="accent3">
                    <a:lumMod val="20000"/>
                    <a:lumOff val="80000"/>
                  </a:schemeClr>
                </a:solidFill>
                <a:effectLst/>
                <a:latin typeface="Abadi" panose="020B0604020104020204" pitchFamily="34" charset="0"/>
              </a:rPr>
              <a:t>Moderate Conversion Rates:</a:t>
            </a:r>
            <a:endParaRPr lang="en-US" sz="16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Events such </a:t>
            </a:r>
            <a:r>
              <a:rPr lang="en-US" b="0" i="0" dirty="0">
                <a:solidFill>
                  <a:srgbClr val="FFC000"/>
                </a:solidFill>
                <a:effectLst/>
                <a:latin typeface="Abadi" panose="020B0604020104020204" pitchFamily="34" charset="0"/>
              </a:rPr>
              <a:t>as </a:t>
            </a:r>
            <a:r>
              <a:rPr lang="en-US" b="1" i="0" dirty="0" err="1">
                <a:solidFill>
                  <a:srgbClr val="FFC000"/>
                </a:solidFill>
                <a:effectLst/>
                <a:latin typeface="Abadi" panose="020B0604020104020204" pitchFamily="34" charset="0"/>
              </a:rPr>
              <a:t>first_open</a:t>
            </a:r>
            <a:r>
              <a:rPr lang="en-US" b="0" i="0" dirty="0">
                <a:solidFill>
                  <a:srgbClr val="FFC000"/>
                </a:solidFill>
                <a:effectLst/>
                <a:latin typeface="Abadi" panose="020B0604020104020204" pitchFamily="34" charset="0"/>
              </a:rPr>
              <a:t> and </a:t>
            </a:r>
            <a:r>
              <a:rPr lang="en-US" b="1" i="0" dirty="0" err="1">
                <a:solidFill>
                  <a:srgbClr val="FFC000"/>
                </a:solidFill>
                <a:effectLst/>
                <a:latin typeface="Abadi" panose="020B0604020104020204" pitchFamily="34" charset="0"/>
              </a:rPr>
              <a:t>app_remove</a:t>
            </a:r>
            <a:r>
              <a:rPr lang="en-US" b="0" i="0" dirty="0">
                <a:solidFill>
                  <a:srgbClr val="FFC000"/>
                </a:solidFill>
                <a:effectLst/>
                <a:latin typeface="Abadi" panose="020B0604020104020204" pitchFamily="34" charset="0"/>
              </a:rPr>
              <a:t> have moderate conversion rates</a:t>
            </a:r>
            <a:r>
              <a:rPr lang="en-US" b="0" i="0" dirty="0">
                <a:solidFill>
                  <a:srgbClr val="ECECEC"/>
                </a:solidFill>
                <a:effectLst/>
                <a:latin typeface="Abadi" panose="020B0604020104020204" pitchFamily="34" charset="0"/>
              </a:rPr>
              <a:t> but </a:t>
            </a:r>
            <a:r>
              <a:rPr lang="en-US" b="0" i="0" dirty="0">
                <a:solidFill>
                  <a:srgbClr val="FFC000"/>
                </a:solidFill>
                <a:effectLst/>
                <a:latin typeface="Abadi" panose="020B0604020104020204" pitchFamily="34" charset="0"/>
              </a:rPr>
              <a:t>contribute to user engagement and interaction.</a:t>
            </a:r>
          </a:p>
          <a:p>
            <a:pPr algn="l">
              <a:buFont typeface="+mj-lt"/>
              <a:buAutoNum type="arabicPeriod"/>
            </a:pPr>
            <a:r>
              <a:rPr lang="en-US" sz="1600" b="1" i="0" dirty="0">
                <a:solidFill>
                  <a:schemeClr val="accent3">
                    <a:lumMod val="20000"/>
                    <a:lumOff val="80000"/>
                  </a:schemeClr>
                </a:solidFill>
                <a:effectLst/>
                <a:latin typeface="Abadi" panose="020B0604020104020204" pitchFamily="34" charset="0"/>
              </a:rPr>
              <a:t>Low Conversion Rates:</a:t>
            </a:r>
            <a:endParaRPr lang="en-US" sz="16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Events like </a:t>
            </a:r>
            <a:r>
              <a:rPr lang="en-US" b="1" i="0" dirty="0">
                <a:solidFill>
                  <a:srgbClr val="FFC000"/>
                </a:solidFill>
                <a:effectLst/>
                <a:latin typeface="Abadi" panose="020B0604020104020204" pitchFamily="34" charset="0"/>
              </a:rPr>
              <a:t>Promilo106_my_profile_learners</a:t>
            </a:r>
            <a:r>
              <a:rPr lang="en-US" b="0" i="0" dirty="0">
                <a:solidFill>
                  <a:srgbClr val="FFC000"/>
                </a:solidFill>
                <a:effectLst/>
                <a:latin typeface="Abadi" panose="020B0604020104020204" pitchFamily="34" charset="0"/>
              </a:rPr>
              <a:t> and </a:t>
            </a:r>
            <a:r>
              <a:rPr lang="en-US" b="1" i="0" dirty="0">
                <a:solidFill>
                  <a:srgbClr val="FFC000"/>
                </a:solidFill>
                <a:effectLst/>
                <a:latin typeface="Abadi" panose="020B0604020104020204" pitchFamily="34" charset="0"/>
              </a:rPr>
              <a:t>Promilo106_campaign_interest</a:t>
            </a:r>
            <a:r>
              <a:rPr lang="en-US" b="0" i="0" dirty="0">
                <a:solidFill>
                  <a:srgbClr val="FFC000"/>
                </a:solidFill>
                <a:effectLst/>
                <a:latin typeface="Abadi" panose="020B0604020104020204" pitchFamily="34" charset="0"/>
              </a:rPr>
              <a:t> have low conversion rates</a:t>
            </a:r>
            <a:r>
              <a:rPr lang="en-US" b="0" i="0" dirty="0">
                <a:solidFill>
                  <a:srgbClr val="ECECEC"/>
                </a:solidFill>
                <a:effectLst/>
                <a:latin typeface="Abadi" panose="020B0604020104020204" pitchFamily="34" charset="0"/>
              </a:rPr>
              <a:t>, indicating areas for improvement in user engagement or optimization.</a:t>
            </a:r>
          </a:p>
        </p:txBody>
      </p:sp>
      <p:graphicFrame>
        <p:nvGraphicFramePr>
          <p:cNvPr id="9" name="Content Placeholder 8">
            <a:extLst>
              <a:ext uri="{FF2B5EF4-FFF2-40B4-BE49-F238E27FC236}">
                <a16:creationId xmlns:a16="http://schemas.microsoft.com/office/drawing/2014/main" id="{92E32F57-DAEB-2AC6-BE30-C79C49F6C999}"/>
              </a:ext>
            </a:extLst>
          </p:cNvPr>
          <p:cNvGraphicFramePr>
            <a:graphicFrameLocks noGrp="1"/>
          </p:cNvGraphicFramePr>
          <p:nvPr>
            <p:ph sz="half" idx="2"/>
            <p:extLst>
              <p:ext uri="{D42A27DB-BD31-4B8C-83A1-F6EECF244321}">
                <p14:modId xmlns:p14="http://schemas.microsoft.com/office/powerpoint/2010/main" val="2695520039"/>
              </p:ext>
            </p:extLst>
          </p:nvPr>
        </p:nvGraphicFramePr>
        <p:xfrm>
          <a:off x="5808133" y="1362075"/>
          <a:ext cx="5936192" cy="504320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141499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CF501F-BDAC-EBE6-C761-26F42120A53A}"/>
              </a:ext>
            </a:extLst>
          </p:cNvPr>
          <p:cNvSpPr>
            <a:spLocks noGrp="1"/>
          </p:cNvSpPr>
          <p:nvPr>
            <p:ph sz="half" idx="1"/>
          </p:nvPr>
        </p:nvSpPr>
        <p:spPr>
          <a:xfrm>
            <a:off x="646111" y="279400"/>
            <a:ext cx="4687890" cy="5976939"/>
          </a:xfrm>
        </p:spPr>
        <p:txBody>
          <a:bodyPr>
            <a:normAutofit fontScale="85000" lnSpcReduction="10000"/>
          </a:bodyPr>
          <a:lstStyle/>
          <a:p>
            <a:pPr algn="l"/>
            <a:r>
              <a:rPr lang="en-US" sz="1900" b="1" i="0" dirty="0">
                <a:solidFill>
                  <a:schemeClr val="accent3">
                    <a:lumMod val="20000"/>
                    <a:lumOff val="80000"/>
                  </a:schemeClr>
                </a:solidFill>
                <a:effectLst/>
                <a:latin typeface="Abadi" panose="020B0604020104020204" pitchFamily="34" charset="0"/>
              </a:rPr>
              <a:t>RECOMMENDATIONS:</a:t>
            </a:r>
            <a:endParaRPr lang="en-US" sz="1900"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sz="1900" b="1" i="0" dirty="0">
                <a:solidFill>
                  <a:schemeClr val="accent3">
                    <a:lumMod val="20000"/>
                    <a:lumOff val="80000"/>
                  </a:schemeClr>
                </a:solidFill>
                <a:effectLst/>
                <a:latin typeface="Abadi" panose="020B0604020104020204" pitchFamily="34" charset="0"/>
              </a:rPr>
              <a:t>Optimize High-Converting Events:</a:t>
            </a:r>
            <a:endParaRPr lang="en-US" sz="19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1" i="0" dirty="0" err="1">
                <a:solidFill>
                  <a:srgbClr val="FFC000"/>
                </a:solidFill>
                <a:effectLst/>
                <a:latin typeface="Abadi" panose="020B0604020104020204" pitchFamily="34" charset="0"/>
              </a:rPr>
              <a:t>notification_receive</a:t>
            </a:r>
            <a:r>
              <a:rPr lang="en-US" sz="1900" b="0" i="0" dirty="0">
                <a:solidFill>
                  <a:srgbClr val="FFC000"/>
                </a:solidFill>
                <a:effectLst/>
                <a:latin typeface="Abadi" panose="020B0604020104020204" pitchFamily="34" charset="0"/>
              </a:rPr>
              <a:t> and </a:t>
            </a:r>
            <a:r>
              <a:rPr lang="en-US" sz="1900" b="1" i="0" dirty="0" err="1">
                <a:solidFill>
                  <a:srgbClr val="FFC000"/>
                </a:solidFill>
                <a:effectLst/>
                <a:latin typeface="Abadi" panose="020B0604020104020204" pitchFamily="34" charset="0"/>
              </a:rPr>
              <a:t>session_start</a:t>
            </a:r>
            <a:r>
              <a:rPr lang="en-US" sz="1900" b="0" i="0" dirty="0">
                <a:solidFill>
                  <a:srgbClr val="FFC000"/>
                </a:solidFill>
                <a:effectLst/>
                <a:latin typeface="Abadi" panose="020B0604020104020204" pitchFamily="34" charset="0"/>
              </a:rPr>
              <a:t> should be prioritized</a:t>
            </a:r>
            <a:r>
              <a:rPr lang="en-US" sz="1900" b="0" i="0" dirty="0">
                <a:solidFill>
                  <a:srgbClr val="ECECEC"/>
                </a:solidFill>
                <a:effectLst/>
                <a:latin typeface="Abadi" panose="020B0604020104020204" pitchFamily="34" charset="0"/>
              </a:rPr>
              <a:t> for further optimization to maintain high conversion rates.</a:t>
            </a:r>
          </a:p>
          <a:p>
            <a:pPr algn="l">
              <a:buFont typeface="+mj-lt"/>
              <a:buAutoNum type="arabicPeriod"/>
            </a:pPr>
            <a:r>
              <a:rPr lang="en-US" sz="1900" b="1" i="0" dirty="0">
                <a:solidFill>
                  <a:schemeClr val="accent3">
                    <a:lumMod val="20000"/>
                    <a:lumOff val="80000"/>
                  </a:schemeClr>
                </a:solidFill>
                <a:effectLst/>
                <a:latin typeface="Abadi" panose="020B0604020104020204" pitchFamily="34" charset="0"/>
              </a:rPr>
              <a:t>Enhance User Journey:</a:t>
            </a:r>
            <a:endParaRPr lang="en-US" sz="19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0" i="0" dirty="0">
                <a:solidFill>
                  <a:srgbClr val="ECECEC"/>
                </a:solidFill>
                <a:effectLst/>
                <a:latin typeface="Abadi" panose="020B0604020104020204" pitchFamily="34" charset="0"/>
              </a:rPr>
              <a:t>Implement strategies to improve the user experience and </a:t>
            </a:r>
            <a:r>
              <a:rPr lang="en-US" sz="1900" b="0" i="0" dirty="0">
                <a:solidFill>
                  <a:srgbClr val="FFC000"/>
                </a:solidFill>
                <a:effectLst/>
                <a:latin typeface="Abadi" panose="020B0604020104020204" pitchFamily="34" charset="0"/>
              </a:rPr>
              <a:t>engagement at critical events like </a:t>
            </a:r>
            <a:r>
              <a:rPr lang="en-US" sz="1900" b="1" i="0" dirty="0" err="1">
                <a:solidFill>
                  <a:srgbClr val="FFC000"/>
                </a:solidFill>
                <a:effectLst/>
                <a:latin typeface="Abadi" panose="020B0604020104020204" pitchFamily="34" charset="0"/>
              </a:rPr>
              <a:t>session_start</a:t>
            </a:r>
            <a:r>
              <a:rPr lang="en-US" sz="1900" b="0" i="0" dirty="0">
                <a:solidFill>
                  <a:srgbClr val="FFC000"/>
                </a:solidFill>
                <a:effectLst/>
                <a:latin typeface="Abadi" panose="020B0604020104020204" pitchFamily="34" charset="0"/>
              </a:rPr>
              <a:t> to drive conversions</a:t>
            </a:r>
            <a:r>
              <a:rPr lang="en-US" sz="1900" b="0" i="0" dirty="0">
                <a:solidFill>
                  <a:srgbClr val="ECECEC"/>
                </a:solidFill>
                <a:effectLst/>
                <a:latin typeface="Abadi" panose="020B0604020104020204" pitchFamily="34" charset="0"/>
              </a:rPr>
              <a:t>.</a:t>
            </a:r>
          </a:p>
          <a:p>
            <a:pPr algn="l">
              <a:buFont typeface="+mj-lt"/>
              <a:buAutoNum type="arabicPeriod"/>
            </a:pPr>
            <a:r>
              <a:rPr lang="en-US" sz="1900" b="1" i="0" dirty="0">
                <a:solidFill>
                  <a:schemeClr val="accent3">
                    <a:lumMod val="20000"/>
                    <a:lumOff val="80000"/>
                  </a:schemeClr>
                </a:solidFill>
                <a:effectLst/>
                <a:latin typeface="Abadi" panose="020B0604020104020204" pitchFamily="34" charset="0"/>
              </a:rPr>
              <a:t>Refine Engagement Strategies:</a:t>
            </a:r>
            <a:endParaRPr lang="en-US" sz="19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0" i="0" dirty="0">
                <a:solidFill>
                  <a:srgbClr val="FFC000"/>
                </a:solidFill>
                <a:effectLst/>
                <a:latin typeface="Abadi" panose="020B0604020104020204" pitchFamily="34" charset="0"/>
              </a:rPr>
              <a:t>Analyze events with moderate conversion rates, such as </a:t>
            </a:r>
            <a:r>
              <a:rPr lang="en-US" sz="1900" b="1" i="0" dirty="0" err="1">
                <a:solidFill>
                  <a:srgbClr val="FFC000"/>
                </a:solidFill>
                <a:effectLst/>
                <a:latin typeface="Abadi" panose="020B0604020104020204" pitchFamily="34" charset="0"/>
              </a:rPr>
              <a:t>first_open</a:t>
            </a:r>
            <a:r>
              <a:rPr lang="en-US" sz="1900" b="0" i="0" dirty="0">
                <a:solidFill>
                  <a:srgbClr val="FFC000"/>
                </a:solidFill>
                <a:effectLst/>
                <a:latin typeface="Abadi" panose="020B0604020104020204" pitchFamily="34" charset="0"/>
              </a:rPr>
              <a:t> and </a:t>
            </a:r>
            <a:r>
              <a:rPr lang="en-US" sz="1900" b="1" i="0" dirty="0" err="1">
                <a:solidFill>
                  <a:srgbClr val="FFC000"/>
                </a:solidFill>
                <a:effectLst/>
                <a:latin typeface="Abadi" panose="020B0604020104020204" pitchFamily="34" charset="0"/>
              </a:rPr>
              <a:t>app_remove</a:t>
            </a:r>
            <a:r>
              <a:rPr lang="en-US" sz="1900" b="0" i="0" dirty="0">
                <a:solidFill>
                  <a:srgbClr val="FFC000"/>
                </a:solidFill>
                <a:effectLst/>
                <a:latin typeface="Abadi" panose="020B0604020104020204" pitchFamily="34" charset="0"/>
              </a:rPr>
              <a:t>, to identify opportunities </a:t>
            </a:r>
            <a:r>
              <a:rPr lang="en-US" sz="1900" b="0" i="0" dirty="0">
                <a:solidFill>
                  <a:srgbClr val="ECECEC"/>
                </a:solidFill>
                <a:effectLst/>
                <a:latin typeface="Abadi" panose="020B0604020104020204" pitchFamily="34" charset="0"/>
              </a:rPr>
              <a:t>for enhancing user engagement and conversion rates.</a:t>
            </a:r>
          </a:p>
          <a:p>
            <a:pPr algn="l">
              <a:buFont typeface="+mj-lt"/>
              <a:buAutoNum type="arabicPeriod"/>
            </a:pPr>
            <a:r>
              <a:rPr lang="en-US" sz="1900" b="1" i="0" dirty="0">
                <a:solidFill>
                  <a:schemeClr val="accent3">
                    <a:lumMod val="20000"/>
                    <a:lumOff val="80000"/>
                  </a:schemeClr>
                </a:solidFill>
                <a:effectLst/>
                <a:latin typeface="Abadi" panose="020B0604020104020204" pitchFamily="34" charset="0"/>
              </a:rPr>
              <a:t>Experiment and Iterate:</a:t>
            </a:r>
            <a:endParaRPr lang="en-US" sz="19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0" i="0" dirty="0">
                <a:solidFill>
                  <a:srgbClr val="ECECEC"/>
                </a:solidFill>
                <a:effectLst/>
                <a:latin typeface="Abadi" panose="020B0604020104020204" pitchFamily="34" charset="0"/>
              </a:rPr>
              <a:t>Test different strategies and optimizations for events with low conversion rates to understand user behavior better and improve conversion outcomes.</a:t>
            </a:r>
          </a:p>
          <a:p>
            <a:endParaRPr lang="en-IN" dirty="0"/>
          </a:p>
        </p:txBody>
      </p:sp>
      <p:sp>
        <p:nvSpPr>
          <p:cNvPr id="4" name="Content Placeholder 3">
            <a:extLst>
              <a:ext uri="{FF2B5EF4-FFF2-40B4-BE49-F238E27FC236}">
                <a16:creationId xmlns:a16="http://schemas.microsoft.com/office/drawing/2014/main" id="{6C53713A-1BB0-75F6-2C14-045F1479C4CD}"/>
              </a:ext>
            </a:extLst>
          </p:cNvPr>
          <p:cNvSpPr>
            <a:spLocks noGrp="1"/>
          </p:cNvSpPr>
          <p:nvPr>
            <p:ph sz="half" idx="2"/>
          </p:nvPr>
        </p:nvSpPr>
        <p:spPr>
          <a:xfrm>
            <a:off x="5604933" y="169334"/>
            <a:ext cx="4766734" cy="5350933"/>
          </a:xfrm>
        </p:spPr>
        <p:txBody>
          <a:bodyPr>
            <a:noAutofit/>
          </a:bodyPr>
          <a:lstStyle/>
          <a:p>
            <a:pPr algn="l"/>
            <a:r>
              <a:rPr lang="en-US" sz="1400" b="1" i="0" dirty="0">
                <a:solidFill>
                  <a:schemeClr val="accent3">
                    <a:lumMod val="20000"/>
                    <a:lumOff val="80000"/>
                  </a:schemeClr>
                </a:solidFill>
                <a:effectLst/>
                <a:latin typeface="Abadi" panose="020B0604020104020204" pitchFamily="34" charset="0"/>
              </a:rPr>
              <a:t>IMPLEMENTATION:</a:t>
            </a:r>
            <a:endParaRPr lang="en-US" sz="1400"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sz="1400" b="1" i="0" dirty="0">
                <a:solidFill>
                  <a:schemeClr val="accent3">
                    <a:lumMod val="20000"/>
                    <a:lumOff val="80000"/>
                  </a:schemeClr>
                </a:solidFill>
                <a:effectLst/>
                <a:latin typeface="Abadi" panose="020B0604020104020204" pitchFamily="34" charset="0"/>
              </a:rPr>
              <a:t>User Experience Improvements:</a:t>
            </a:r>
            <a:endParaRPr lang="en-US" sz="14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400" b="0" i="0" dirty="0">
                <a:solidFill>
                  <a:srgbClr val="FFC000"/>
                </a:solidFill>
                <a:effectLst/>
                <a:latin typeface="Abadi" panose="020B0604020104020204" pitchFamily="34" charset="0"/>
              </a:rPr>
              <a:t>Implement changes </a:t>
            </a:r>
            <a:r>
              <a:rPr lang="en-US" sz="1400" b="0" i="0" dirty="0">
                <a:solidFill>
                  <a:srgbClr val="ECECEC"/>
                </a:solidFill>
                <a:effectLst/>
                <a:latin typeface="Abadi" panose="020B0604020104020204" pitchFamily="34" charset="0"/>
              </a:rPr>
              <a:t>to enhance user experience at critical events</a:t>
            </a:r>
            <a:r>
              <a:rPr lang="en-US" sz="1400" b="0" i="0" dirty="0">
                <a:solidFill>
                  <a:srgbClr val="FFC000"/>
                </a:solidFill>
                <a:effectLst/>
                <a:latin typeface="Abadi" panose="020B0604020104020204" pitchFamily="34" charset="0"/>
              </a:rPr>
              <a:t>, based on user feedback and analytics data.</a:t>
            </a:r>
          </a:p>
          <a:p>
            <a:pPr algn="l">
              <a:buFont typeface="+mj-lt"/>
              <a:buAutoNum type="arabicPeriod"/>
            </a:pPr>
            <a:r>
              <a:rPr lang="en-US" sz="1400" b="1" i="0" dirty="0">
                <a:solidFill>
                  <a:schemeClr val="accent3">
                    <a:lumMod val="20000"/>
                    <a:lumOff val="80000"/>
                  </a:schemeClr>
                </a:solidFill>
                <a:effectLst/>
                <a:latin typeface="Abadi" panose="020B0604020104020204" pitchFamily="34" charset="0"/>
              </a:rPr>
              <a:t>Content and Messaging Optimization:</a:t>
            </a:r>
            <a:endParaRPr lang="en-US" sz="14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400" b="0" i="0" dirty="0">
                <a:solidFill>
                  <a:srgbClr val="FFC000"/>
                </a:solidFill>
                <a:effectLst/>
                <a:latin typeface="Abadi" panose="020B0604020104020204" pitchFamily="34" charset="0"/>
              </a:rPr>
              <a:t>Refine content and messaging strategies </a:t>
            </a:r>
            <a:r>
              <a:rPr lang="en-US" sz="1400" b="0" i="0" dirty="0">
                <a:solidFill>
                  <a:srgbClr val="ECECEC"/>
                </a:solidFill>
                <a:effectLst/>
                <a:latin typeface="Abadi" panose="020B0604020104020204" pitchFamily="34" charset="0"/>
              </a:rPr>
              <a:t>for events with moderate conversion rates to better resonate with users and drive desired actions.</a:t>
            </a:r>
          </a:p>
          <a:p>
            <a:pPr algn="l">
              <a:buFont typeface="+mj-lt"/>
              <a:buAutoNum type="arabicPeriod"/>
            </a:pPr>
            <a:r>
              <a:rPr lang="en-US" sz="1400" b="1" i="0" dirty="0">
                <a:solidFill>
                  <a:schemeClr val="accent3">
                    <a:lumMod val="20000"/>
                    <a:lumOff val="80000"/>
                  </a:schemeClr>
                </a:solidFill>
                <a:effectLst/>
                <a:latin typeface="Abadi" panose="020B0604020104020204" pitchFamily="34" charset="0"/>
              </a:rPr>
              <a:t>Continuous Monitoring and Adjustment:</a:t>
            </a:r>
            <a:endParaRPr lang="en-US" sz="14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400" b="0" i="0" dirty="0">
                <a:solidFill>
                  <a:srgbClr val="FFC000"/>
                </a:solidFill>
                <a:effectLst/>
                <a:latin typeface="Abadi" panose="020B0604020104020204" pitchFamily="34" charset="0"/>
              </a:rPr>
              <a:t>Regularly monitor event performance and user behavior, and iterate on strategies </a:t>
            </a:r>
            <a:r>
              <a:rPr lang="en-US" sz="1400" b="0" i="0" dirty="0">
                <a:solidFill>
                  <a:srgbClr val="ECECEC"/>
                </a:solidFill>
                <a:effectLst/>
                <a:latin typeface="Abadi" panose="020B0604020104020204" pitchFamily="34" charset="0"/>
              </a:rPr>
              <a:t>to improve conversion rates over time.</a:t>
            </a:r>
          </a:p>
          <a:p>
            <a:pPr algn="l"/>
            <a:r>
              <a:rPr lang="en-US" sz="1400" b="1" i="0" dirty="0">
                <a:solidFill>
                  <a:schemeClr val="accent3">
                    <a:lumMod val="20000"/>
                    <a:lumOff val="80000"/>
                  </a:schemeClr>
                </a:solidFill>
                <a:effectLst/>
                <a:latin typeface="Söhne"/>
              </a:rPr>
              <a:t>EXPECTED OUTCOME:</a:t>
            </a:r>
            <a:endParaRPr lang="en-US" sz="1400" b="0" i="0" dirty="0">
              <a:solidFill>
                <a:schemeClr val="accent3">
                  <a:lumMod val="20000"/>
                  <a:lumOff val="80000"/>
                </a:schemeClr>
              </a:solidFill>
              <a:effectLst/>
              <a:latin typeface="Söhne"/>
            </a:endParaRPr>
          </a:p>
          <a:p>
            <a:pPr algn="l">
              <a:buFont typeface="+mj-lt"/>
              <a:buAutoNum type="arabicPeriod"/>
            </a:pPr>
            <a:r>
              <a:rPr lang="en-US" sz="1400" b="1" i="0" dirty="0">
                <a:solidFill>
                  <a:schemeClr val="accent3">
                    <a:lumMod val="20000"/>
                    <a:lumOff val="80000"/>
                  </a:schemeClr>
                </a:solidFill>
                <a:effectLst/>
                <a:latin typeface="Söhne"/>
              </a:rPr>
              <a:t>Increased Conversions:</a:t>
            </a:r>
            <a:endParaRPr lang="en-US" sz="1400" b="0" i="0" dirty="0">
              <a:solidFill>
                <a:schemeClr val="accent3">
                  <a:lumMod val="20000"/>
                  <a:lumOff val="80000"/>
                </a:schemeClr>
              </a:solidFill>
              <a:effectLst/>
              <a:latin typeface="Söhne"/>
            </a:endParaRPr>
          </a:p>
          <a:p>
            <a:pPr marL="742950" lvl="1" indent="-285750" algn="l">
              <a:buFont typeface="+mj-lt"/>
              <a:buAutoNum type="arabicPeriod"/>
            </a:pPr>
            <a:r>
              <a:rPr lang="en-US" sz="1400" b="0" i="0" dirty="0">
                <a:solidFill>
                  <a:srgbClr val="FFC000"/>
                </a:solidFill>
                <a:effectLst/>
                <a:latin typeface="Söhne"/>
              </a:rPr>
              <a:t>Optimization of high-converting events and refinement of engagement strategies </a:t>
            </a:r>
            <a:r>
              <a:rPr lang="en-US" sz="1400" b="0" i="0" dirty="0">
                <a:solidFill>
                  <a:srgbClr val="ECECEC"/>
                </a:solidFill>
                <a:effectLst/>
                <a:latin typeface="Söhne"/>
              </a:rPr>
              <a:t>are expected to lead to an </a:t>
            </a:r>
            <a:r>
              <a:rPr lang="en-US" sz="1400" b="0" i="0" dirty="0">
                <a:solidFill>
                  <a:srgbClr val="FFC000"/>
                </a:solidFill>
                <a:effectLst/>
                <a:latin typeface="Söhne"/>
              </a:rPr>
              <a:t>overall increase in conversions</a:t>
            </a:r>
            <a:r>
              <a:rPr lang="en-US" sz="1400" b="0" i="0" dirty="0">
                <a:solidFill>
                  <a:srgbClr val="ECECEC"/>
                </a:solidFill>
                <a:effectLst/>
                <a:latin typeface="Söhne"/>
              </a:rPr>
              <a:t>.</a:t>
            </a:r>
          </a:p>
          <a:p>
            <a:pPr algn="l">
              <a:buFont typeface="+mj-lt"/>
              <a:buAutoNum type="arabicPeriod"/>
            </a:pPr>
            <a:r>
              <a:rPr lang="en-US" sz="1400" b="1" i="0" dirty="0">
                <a:solidFill>
                  <a:schemeClr val="accent3">
                    <a:lumMod val="20000"/>
                    <a:lumOff val="80000"/>
                  </a:schemeClr>
                </a:solidFill>
                <a:effectLst/>
                <a:latin typeface="Söhne"/>
              </a:rPr>
              <a:t>Improved User Experience:</a:t>
            </a:r>
            <a:endParaRPr lang="en-US" sz="1400" b="0" i="0" dirty="0">
              <a:solidFill>
                <a:schemeClr val="accent3">
                  <a:lumMod val="20000"/>
                  <a:lumOff val="80000"/>
                </a:schemeClr>
              </a:solidFill>
              <a:effectLst/>
              <a:latin typeface="Söhne"/>
            </a:endParaRPr>
          </a:p>
          <a:p>
            <a:pPr marL="742950" lvl="1" indent="-285750" algn="l">
              <a:buFont typeface="+mj-lt"/>
              <a:buAutoNum type="arabicPeriod"/>
            </a:pPr>
            <a:r>
              <a:rPr lang="en-US" sz="1400" b="0" i="0" dirty="0">
                <a:solidFill>
                  <a:srgbClr val="FFC000"/>
                </a:solidFill>
                <a:effectLst/>
                <a:latin typeface="Söhne"/>
              </a:rPr>
              <a:t>Enhancements in the user journey and refinement of engagement strategies </a:t>
            </a:r>
            <a:r>
              <a:rPr lang="en-US" sz="1400" b="0" i="0" dirty="0">
                <a:solidFill>
                  <a:srgbClr val="ECECEC"/>
                </a:solidFill>
                <a:effectLst/>
                <a:latin typeface="Söhne"/>
              </a:rPr>
              <a:t>will </a:t>
            </a:r>
            <a:r>
              <a:rPr lang="en-US" sz="1400" b="0" i="0" dirty="0">
                <a:solidFill>
                  <a:srgbClr val="FFC000"/>
                </a:solidFill>
                <a:effectLst/>
                <a:latin typeface="Söhne"/>
              </a:rPr>
              <a:t>result in a more seamless and satisfying experience for users.</a:t>
            </a:r>
          </a:p>
          <a:p>
            <a:endParaRPr lang="en-IN" sz="1400" dirty="0"/>
          </a:p>
        </p:txBody>
      </p:sp>
    </p:spTree>
    <p:extLst>
      <p:ext uri="{BB962C8B-B14F-4D97-AF65-F5344CB8AC3E}">
        <p14:creationId xmlns:p14="http://schemas.microsoft.com/office/powerpoint/2010/main" val="30705899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DD914-963A-58E5-9C25-1EF0B1EA548F}"/>
              </a:ext>
            </a:extLst>
          </p:cNvPr>
          <p:cNvSpPr>
            <a:spLocks noGrp="1"/>
          </p:cNvSpPr>
          <p:nvPr>
            <p:ph type="title"/>
          </p:nvPr>
        </p:nvSpPr>
        <p:spPr>
          <a:xfrm>
            <a:off x="646111" y="93306"/>
            <a:ext cx="9404723" cy="653143"/>
          </a:xfrm>
        </p:spPr>
        <p:txBody>
          <a:bodyPr/>
          <a:lstStyle/>
          <a:p>
            <a:r>
              <a:rPr lang="en-US" sz="3600" b="1" dirty="0"/>
              <a:t>DEMOGRAPHY</a:t>
            </a:r>
            <a:endParaRPr lang="en-IN" sz="3600" b="1" dirty="0"/>
          </a:p>
        </p:txBody>
      </p:sp>
      <mc:AlternateContent xmlns:mc="http://schemas.openxmlformats.org/markup-compatibility/2006">
        <mc:Choice xmlns:cx4="http://schemas.microsoft.com/office/drawing/2016/5/10/chartex" Requires="cx4">
          <p:graphicFrame>
            <p:nvGraphicFramePr>
              <p:cNvPr id="7" name="Content Placeholder 6">
                <a:extLst>
                  <a:ext uri="{FF2B5EF4-FFF2-40B4-BE49-F238E27FC236}">
                    <a16:creationId xmlns:a16="http://schemas.microsoft.com/office/drawing/2014/main" id="{3136F2E6-8FFA-1711-52B9-EF53365E3890}"/>
                  </a:ext>
                </a:extLst>
              </p:cNvPr>
              <p:cNvGraphicFramePr>
                <a:graphicFrameLocks noGrp="1"/>
              </p:cNvGraphicFramePr>
              <p:nvPr>
                <p:ph sz="half" idx="2"/>
                <p:extLst>
                  <p:ext uri="{D42A27DB-BD31-4B8C-83A1-F6EECF244321}">
                    <p14:modId xmlns:p14="http://schemas.microsoft.com/office/powerpoint/2010/main" val="956921109"/>
                  </p:ext>
                </p:extLst>
              </p:nvPr>
            </p:nvGraphicFramePr>
            <p:xfrm>
              <a:off x="195942" y="1045029"/>
              <a:ext cx="11420670" cy="5211309"/>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7" name="Content Placeholder 6">
                <a:extLst>
                  <a:ext uri="{FF2B5EF4-FFF2-40B4-BE49-F238E27FC236}">
                    <a16:creationId xmlns:a16="http://schemas.microsoft.com/office/drawing/2014/main" id="{3136F2E6-8FFA-1711-52B9-EF53365E3890}"/>
                  </a:ext>
                </a:extLst>
              </p:cNvPr>
              <p:cNvPicPr>
                <a:picLocks noGrp="1" noRot="1" noChangeAspect="1" noMove="1" noResize="1" noEditPoints="1" noAdjustHandles="1" noChangeArrowheads="1" noChangeShapeType="1"/>
              </p:cNvPicPr>
              <p:nvPr/>
            </p:nvPicPr>
            <p:blipFill>
              <a:blip r:embed="rId3"/>
              <a:stretch>
                <a:fillRect/>
              </a:stretch>
            </p:blipFill>
            <p:spPr>
              <a:xfrm>
                <a:off x="195942" y="1045029"/>
                <a:ext cx="11420670" cy="5211309"/>
              </a:xfrm>
              <a:prstGeom prst="rect">
                <a:avLst/>
              </a:prstGeom>
            </p:spPr>
          </p:pic>
        </mc:Fallback>
      </mc:AlternateContent>
    </p:spTree>
    <p:extLst>
      <p:ext uri="{BB962C8B-B14F-4D97-AF65-F5344CB8AC3E}">
        <p14:creationId xmlns:p14="http://schemas.microsoft.com/office/powerpoint/2010/main" val="12667742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C4F09-E07D-7EC7-FBCA-2BB6DA789A58}"/>
              </a:ext>
            </a:extLst>
          </p:cNvPr>
          <p:cNvSpPr>
            <a:spLocks noGrp="1"/>
          </p:cNvSpPr>
          <p:nvPr>
            <p:ph type="title"/>
          </p:nvPr>
        </p:nvSpPr>
        <p:spPr>
          <a:xfrm>
            <a:off x="646111" y="161925"/>
            <a:ext cx="9570909" cy="676275"/>
          </a:xfrm>
        </p:spPr>
        <p:txBody>
          <a:bodyPr/>
          <a:lstStyle/>
          <a:p>
            <a:r>
              <a:rPr lang="en-US" sz="3600" b="1" dirty="0"/>
              <a:t>DEMOGRAPHICS REPORT</a:t>
            </a:r>
            <a:br>
              <a:rPr lang="en-US" sz="3600" b="1" dirty="0"/>
            </a:br>
            <a:endParaRPr lang="en-IN" sz="3600" b="1" dirty="0"/>
          </a:p>
        </p:txBody>
      </p:sp>
      <p:sp>
        <p:nvSpPr>
          <p:cNvPr id="3" name="Content Placeholder 2">
            <a:extLst>
              <a:ext uri="{FF2B5EF4-FFF2-40B4-BE49-F238E27FC236}">
                <a16:creationId xmlns:a16="http://schemas.microsoft.com/office/drawing/2014/main" id="{EC238785-A7F5-CFB5-0CEE-C817D2CE4DF9}"/>
              </a:ext>
            </a:extLst>
          </p:cNvPr>
          <p:cNvSpPr>
            <a:spLocks noGrp="1"/>
          </p:cNvSpPr>
          <p:nvPr>
            <p:ph sz="half" idx="1"/>
          </p:nvPr>
        </p:nvSpPr>
        <p:spPr>
          <a:xfrm>
            <a:off x="646112" y="1038225"/>
            <a:ext cx="3994468" cy="5218114"/>
          </a:xfrm>
        </p:spPr>
        <p:txBody>
          <a:bodyPr>
            <a:normAutofit lnSpcReduction="10000"/>
          </a:bodyPr>
          <a:lstStyle/>
          <a:p>
            <a:pPr algn="l"/>
            <a:r>
              <a:rPr lang="en-US" b="1" i="0" dirty="0">
                <a:solidFill>
                  <a:schemeClr val="accent3">
                    <a:lumMod val="20000"/>
                    <a:lumOff val="80000"/>
                  </a:schemeClr>
                </a:solidFill>
                <a:effectLst/>
                <a:latin typeface="Abadi" panose="020B0604020104020204" pitchFamily="34" charset="0"/>
              </a:rPr>
              <a:t>INSIGHTS: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User Distribution: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India has the highest number of users</a:t>
            </a:r>
            <a:r>
              <a:rPr lang="en-US" b="0" i="0" dirty="0">
                <a:solidFill>
                  <a:srgbClr val="ECECEC"/>
                </a:solidFill>
                <a:effectLst/>
                <a:latin typeface="Abadi" panose="020B0604020104020204" pitchFamily="34" charset="0"/>
              </a:rPr>
              <a:t>, followed by </a:t>
            </a:r>
            <a:r>
              <a:rPr lang="en-US" b="0" i="0" dirty="0">
                <a:solidFill>
                  <a:srgbClr val="FFC000"/>
                </a:solidFill>
                <a:effectLst/>
                <a:latin typeface="Abadi" panose="020B0604020104020204" pitchFamily="34" charset="0"/>
              </a:rPr>
              <a:t>the United States and Canada</a:t>
            </a:r>
            <a:r>
              <a:rPr lang="en-US" b="0" i="0" dirty="0">
                <a:solidFill>
                  <a:srgbClr val="ECECEC"/>
                </a:solidFill>
                <a:effectLst/>
                <a:latin typeface="Abadi" panose="020B0604020104020204" pitchFamily="34" charset="0"/>
              </a:rPr>
              <a:t>. Countries like </a:t>
            </a:r>
            <a:r>
              <a:rPr lang="en-US" b="0" i="0" dirty="0">
                <a:solidFill>
                  <a:srgbClr val="FFC000"/>
                </a:solidFill>
                <a:effectLst/>
                <a:latin typeface="Abadi" panose="020B0604020104020204" pitchFamily="34" charset="0"/>
              </a:rPr>
              <a:t>Germany, Malaysia, and Nepal also have notable user counts.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New User Acquisition: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India and the United States lead in new user acquisitions</a:t>
            </a:r>
            <a:r>
              <a:rPr lang="en-US" b="0" i="0" dirty="0">
                <a:solidFill>
                  <a:srgbClr val="ECECEC"/>
                </a:solidFill>
                <a:effectLst/>
                <a:latin typeface="Abadi" panose="020B0604020104020204" pitchFamily="34" charset="0"/>
              </a:rPr>
              <a:t>, with a substantial gap between them and other countries.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Engagement Levels: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India demonstrates the highest level of engagement</a:t>
            </a:r>
            <a:r>
              <a:rPr lang="en-US" b="0" i="0" dirty="0">
                <a:solidFill>
                  <a:srgbClr val="ECECEC"/>
                </a:solidFill>
                <a:effectLst/>
                <a:latin typeface="Abadi" panose="020B0604020104020204" pitchFamily="34" charset="0"/>
              </a:rPr>
              <a:t>, with a significantly larger number of engaged sessions compared to other countries.</a:t>
            </a:r>
          </a:p>
          <a:p>
            <a:endParaRPr lang="en-IN" dirty="0">
              <a:latin typeface="Abadi" panose="020B0604020104020204" pitchFamily="34" charset="0"/>
            </a:endParaRPr>
          </a:p>
        </p:txBody>
      </p:sp>
      <p:graphicFrame>
        <p:nvGraphicFramePr>
          <p:cNvPr id="14" name="Content Placeholder 13">
            <a:extLst>
              <a:ext uri="{FF2B5EF4-FFF2-40B4-BE49-F238E27FC236}">
                <a16:creationId xmlns:a16="http://schemas.microsoft.com/office/drawing/2014/main" id="{A897DEE1-30B5-5174-2287-67A7962BC508}"/>
              </a:ext>
            </a:extLst>
          </p:cNvPr>
          <p:cNvGraphicFramePr>
            <a:graphicFrameLocks noGrp="1"/>
          </p:cNvGraphicFramePr>
          <p:nvPr>
            <p:ph sz="half" idx="2"/>
            <p:extLst>
              <p:ext uri="{D42A27DB-BD31-4B8C-83A1-F6EECF244321}">
                <p14:modId xmlns:p14="http://schemas.microsoft.com/office/powerpoint/2010/main" val="4098688441"/>
              </p:ext>
            </p:extLst>
          </p:nvPr>
        </p:nvGraphicFramePr>
        <p:xfrm>
          <a:off x="4777741" y="1038224"/>
          <a:ext cx="6768148" cy="521811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40927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E27651-2CB5-3833-9D6D-7F2C91D24762}"/>
              </a:ext>
            </a:extLst>
          </p:cNvPr>
          <p:cNvSpPr>
            <a:spLocks noGrp="1"/>
          </p:cNvSpPr>
          <p:nvPr>
            <p:ph sz="half" idx="1"/>
          </p:nvPr>
        </p:nvSpPr>
        <p:spPr>
          <a:xfrm>
            <a:off x="323850" y="495301"/>
            <a:ext cx="5003983" cy="5867400"/>
          </a:xfrm>
        </p:spPr>
        <p:txBody>
          <a:bodyPr>
            <a:normAutofit fontScale="92500" lnSpcReduction="20000"/>
          </a:bodyPr>
          <a:lstStyle/>
          <a:p>
            <a:pPr algn="l"/>
            <a:r>
              <a:rPr lang="en-US" sz="2100" b="1" i="0" dirty="0">
                <a:solidFill>
                  <a:schemeClr val="accent3">
                    <a:lumMod val="20000"/>
                    <a:lumOff val="80000"/>
                  </a:schemeClr>
                </a:solidFill>
                <a:effectLst/>
                <a:latin typeface="Abadi" panose="020B0604020104020204" pitchFamily="34" charset="0"/>
              </a:rPr>
              <a:t>RECOMMENDATIONS:</a:t>
            </a:r>
            <a:endParaRPr lang="en-US" sz="2100"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sz="2100" b="1" i="0" dirty="0">
                <a:solidFill>
                  <a:schemeClr val="accent3">
                    <a:lumMod val="20000"/>
                    <a:lumOff val="80000"/>
                  </a:schemeClr>
                </a:solidFill>
                <a:effectLst/>
                <a:latin typeface="Abadi" panose="020B0604020104020204" pitchFamily="34" charset="0"/>
              </a:rPr>
              <a:t>Targeted Marketing Campaigns:</a:t>
            </a:r>
            <a:endParaRPr lang="en-US" sz="21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2100" b="0" i="0" dirty="0">
                <a:solidFill>
                  <a:srgbClr val="FFC000"/>
                </a:solidFill>
                <a:effectLst/>
                <a:latin typeface="Abadi" panose="020B0604020104020204" pitchFamily="34" charset="0"/>
              </a:rPr>
              <a:t>Allocate marketing resources to target countries with high user counts and potential for new user acquisition</a:t>
            </a:r>
            <a:r>
              <a:rPr lang="en-US" sz="2100" b="0" i="0" dirty="0">
                <a:solidFill>
                  <a:srgbClr val="ECECEC"/>
                </a:solidFill>
                <a:effectLst/>
                <a:latin typeface="Abadi" panose="020B0604020104020204" pitchFamily="34" charset="0"/>
              </a:rPr>
              <a:t>, such as India and the United States.</a:t>
            </a:r>
          </a:p>
          <a:p>
            <a:pPr algn="l">
              <a:buFont typeface="+mj-lt"/>
              <a:buAutoNum type="arabicPeriod"/>
            </a:pPr>
            <a:r>
              <a:rPr lang="en-US" sz="2100" b="1" i="0" dirty="0">
                <a:solidFill>
                  <a:schemeClr val="accent3">
                    <a:lumMod val="20000"/>
                    <a:lumOff val="80000"/>
                  </a:schemeClr>
                </a:solidFill>
                <a:effectLst/>
                <a:latin typeface="Abadi" panose="020B0604020104020204" pitchFamily="34" charset="0"/>
              </a:rPr>
              <a:t>Localized Content and Engagement:</a:t>
            </a:r>
            <a:endParaRPr lang="en-US" sz="21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2100" b="0" i="0" dirty="0">
                <a:solidFill>
                  <a:srgbClr val="FFC000"/>
                </a:solidFill>
                <a:effectLst/>
                <a:latin typeface="Abadi" panose="020B0604020104020204" pitchFamily="34" charset="0"/>
              </a:rPr>
              <a:t>Develop localized content and engagement strategies tailored to the demographics and preferences </a:t>
            </a:r>
            <a:r>
              <a:rPr lang="en-US" sz="2100" b="0" i="0" dirty="0">
                <a:solidFill>
                  <a:srgbClr val="ECECEC"/>
                </a:solidFill>
                <a:effectLst/>
                <a:latin typeface="Abadi" panose="020B0604020104020204" pitchFamily="34" charset="0"/>
              </a:rPr>
              <a:t>of users in different countries.</a:t>
            </a:r>
          </a:p>
          <a:p>
            <a:pPr algn="l">
              <a:buFont typeface="+mj-lt"/>
              <a:buAutoNum type="arabicPeriod"/>
            </a:pPr>
            <a:r>
              <a:rPr lang="en-US" sz="2100" b="1" i="0" dirty="0">
                <a:solidFill>
                  <a:schemeClr val="accent3">
                    <a:lumMod val="20000"/>
                    <a:lumOff val="80000"/>
                  </a:schemeClr>
                </a:solidFill>
                <a:effectLst/>
                <a:latin typeface="Abadi" panose="020B0604020104020204" pitchFamily="34" charset="0"/>
              </a:rPr>
              <a:t>User Retention Strategies:</a:t>
            </a:r>
            <a:endParaRPr lang="en-US" sz="21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2100" b="0" i="0" dirty="0">
                <a:solidFill>
                  <a:srgbClr val="FFC000"/>
                </a:solidFill>
                <a:effectLst/>
                <a:latin typeface="Abadi" panose="020B0604020104020204" pitchFamily="34" charset="0"/>
              </a:rPr>
              <a:t>Implement user retention strategies, including personalized communication and incentives, to maintain high engagement levels </a:t>
            </a:r>
            <a:r>
              <a:rPr lang="en-US" sz="2100" b="0" i="0" dirty="0">
                <a:solidFill>
                  <a:srgbClr val="ECECEC"/>
                </a:solidFill>
                <a:effectLst/>
                <a:latin typeface="Abadi" panose="020B0604020104020204" pitchFamily="34" charset="0"/>
              </a:rPr>
              <a:t>observed in countries like India.</a:t>
            </a:r>
          </a:p>
          <a:p>
            <a:endParaRPr lang="en-IN" dirty="0"/>
          </a:p>
        </p:txBody>
      </p:sp>
      <p:sp>
        <p:nvSpPr>
          <p:cNvPr id="4" name="Content Placeholder 3">
            <a:extLst>
              <a:ext uri="{FF2B5EF4-FFF2-40B4-BE49-F238E27FC236}">
                <a16:creationId xmlns:a16="http://schemas.microsoft.com/office/drawing/2014/main" id="{7615BDDF-27ED-9B81-0CCF-7E2F0CD7F677}"/>
              </a:ext>
            </a:extLst>
          </p:cNvPr>
          <p:cNvSpPr>
            <a:spLocks noGrp="1"/>
          </p:cNvSpPr>
          <p:nvPr>
            <p:ph sz="half" idx="2"/>
          </p:nvPr>
        </p:nvSpPr>
        <p:spPr>
          <a:xfrm>
            <a:off x="5654492" y="495301"/>
            <a:ext cx="5870757" cy="6057899"/>
          </a:xfrm>
        </p:spPr>
        <p:txBody>
          <a:bodyPr>
            <a:normAutofit fontScale="92500" lnSpcReduction="20000"/>
          </a:bodyPr>
          <a:lstStyle/>
          <a:p>
            <a:pPr algn="l"/>
            <a:r>
              <a:rPr lang="en-US" sz="2100" b="1" i="0" dirty="0">
                <a:solidFill>
                  <a:schemeClr val="accent3">
                    <a:lumMod val="20000"/>
                    <a:lumOff val="80000"/>
                  </a:schemeClr>
                </a:solidFill>
                <a:effectLst/>
                <a:latin typeface="Abadi" panose="020B0604020104020204" pitchFamily="34" charset="0"/>
              </a:rPr>
              <a:t>IMPLEMENTATION:</a:t>
            </a:r>
            <a:endParaRPr lang="en-US" sz="2100"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Localized Content Creation: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Develop culturally relevant content and messaging for users in different countries to enhance user engagement </a:t>
            </a:r>
            <a:r>
              <a:rPr lang="en-US" b="0" i="0" dirty="0">
                <a:solidFill>
                  <a:srgbClr val="ECECEC"/>
                </a:solidFill>
                <a:effectLst/>
                <a:latin typeface="Abadi" panose="020B0604020104020204" pitchFamily="34" charset="0"/>
              </a:rPr>
              <a:t>and brand resonance.</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Targeted Advertising Campaigns: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Launch targeted advertising campaigns on digital platforms to reach potential users in key markets </a:t>
            </a:r>
            <a:r>
              <a:rPr lang="en-US" b="0" i="0" dirty="0">
                <a:solidFill>
                  <a:srgbClr val="ECECEC"/>
                </a:solidFill>
                <a:effectLst/>
                <a:latin typeface="Abadi" panose="020B0604020104020204" pitchFamily="34" charset="0"/>
              </a:rPr>
              <a:t>identified through demographic data analysis.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Engagement Platforms Optimization: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Optimize engagement platforms and channels based on user demographics </a:t>
            </a:r>
            <a:r>
              <a:rPr lang="en-US" b="0" i="0" dirty="0">
                <a:solidFill>
                  <a:srgbClr val="ECECEC"/>
                </a:solidFill>
                <a:effectLst/>
                <a:latin typeface="Abadi" panose="020B0604020104020204" pitchFamily="34" charset="0"/>
              </a:rPr>
              <a:t>and preferences to maximize user interaction and retention.</a:t>
            </a:r>
          </a:p>
          <a:p>
            <a:pPr algn="l"/>
            <a:r>
              <a:rPr lang="en-US" sz="2100" b="1" i="0" dirty="0">
                <a:solidFill>
                  <a:schemeClr val="accent3">
                    <a:lumMod val="20000"/>
                    <a:lumOff val="80000"/>
                  </a:schemeClr>
                </a:solidFill>
                <a:effectLst/>
                <a:latin typeface="Abadi" panose="020B0604020104020204" pitchFamily="34" charset="0"/>
              </a:rPr>
              <a:t>EXPECTED OUTCOME:</a:t>
            </a:r>
            <a:endParaRPr lang="en-US" sz="2100"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Increased User Engagement:</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700" b="0" i="0" dirty="0">
                <a:solidFill>
                  <a:srgbClr val="FFC000"/>
                </a:solidFill>
                <a:effectLst/>
                <a:latin typeface="Abadi" panose="020B0604020104020204" pitchFamily="34" charset="0"/>
              </a:rPr>
              <a:t>Implementation of targeted marketing and engagement strategies is expected to result in increased user engagement </a:t>
            </a:r>
            <a:r>
              <a:rPr lang="en-US" sz="1700" b="0" i="0" dirty="0">
                <a:solidFill>
                  <a:srgbClr val="ECECEC"/>
                </a:solidFill>
                <a:effectLst/>
                <a:latin typeface="Abadi" panose="020B0604020104020204" pitchFamily="34" charset="0"/>
              </a:rPr>
              <a:t>across different countries.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Enhanced User Acquisition and Retention: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700" b="0" i="0" dirty="0">
                <a:solidFill>
                  <a:srgbClr val="FFC000"/>
                </a:solidFill>
                <a:effectLst/>
                <a:latin typeface="Abadi" panose="020B0604020104020204" pitchFamily="34" charset="0"/>
              </a:rPr>
              <a:t>Targeted campaigns and personalized content are anticipated to drive new user acquisitions and improve user retention rates</a:t>
            </a:r>
            <a:r>
              <a:rPr lang="en-US" sz="1700" b="0" i="0" dirty="0">
                <a:solidFill>
                  <a:srgbClr val="ECECEC"/>
                </a:solidFill>
                <a:effectLst/>
                <a:latin typeface="Abadi" panose="020B0604020104020204" pitchFamily="34" charset="0"/>
              </a:rPr>
              <a:t>, leading to sustained growth and expansion for the platform.</a:t>
            </a:r>
          </a:p>
          <a:p>
            <a:endParaRPr lang="en-IN" dirty="0">
              <a:latin typeface="Abadi" panose="020B0604020104020204" pitchFamily="34" charset="0"/>
            </a:endParaRPr>
          </a:p>
        </p:txBody>
      </p:sp>
    </p:spTree>
    <p:extLst>
      <p:ext uri="{BB962C8B-B14F-4D97-AF65-F5344CB8AC3E}">
        <p14:creationId xmlns:p14="http://schemas.microsoft.com/office/powerpoint/2010/main" val="33167710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CAB15-E8E5-7A5C-2604-3688787EBADE}"/>
              </a:ext>
            </a:extLst>
          </p:cNvPr>
          <p:cNvSpPr>
            <a:spLocks noGrp="1"/>
          </p:cNvSpPr>
          <p:nvPr>
            <p:ph type="title"/>
          </p:nvPr>
        </p:nvSpPr>
        <p:spPr>
          <a:xfrm>
            <a:off x="646111" y="452718"/>
            <a:ext cx="9404723" cy="566457"/>
          </a:xfrm>
        </p:spPr>
        <p:txBody>
          <a:bodyPr/>
          <a:lstStyle/>
          <a:p>
            <a:r>
              <a:rPr lang="en-US" sz="2400" b="1" dirty="0"/>
              <a:t>DEMOGRAPHICS REPORT OR EVENT COUNT AND CONVERSIONS </a:t>
            </a:r>
            <a:endParaRPr lang="en-IN" sz="2400" b="1" dirty="0"/>
          </a:p>
        </p:txBody>
      </p:sp>
      <p:sp>
        <p:nvSpPr>
          <p:cNvPr id="3" name="Content Placeholder 2">
            <a:extLst>
              <a:ext uri="{FF2B5EF4-FFF2-40B4-BE49-F238E27FC236}">
                <a16:creationId xmlns:a16="http://schemas.microsoft.com/office/drawing/2014/main" id="{DB50D6BB-1F0F-79E8-CF05-A7617D97C830}"/>
              </a:ext>
            </a:extLst>
          </p:cNvPr>
          <p:cNvSpPr>
            <a:spLocks noGrp="1"/>
          </p:cNvSpPr>
          <p:nvPr>
            <p:ph sz="half" idx="1"/>
          </p:nvPr>
        </p:nvSpPr>
        <p:spPr>
          <a:xfrm>
            <a:off x="646111" y="1342744"/>
            <a:ext cx="4687889" cy="5062538"/>
          </a:xfrm>
        </p:spPr>
        <p:txBody>
          <a:bodyPr>
            <a:normAutofit fontScale="92500" lnSpcReduction="20000"/>
          </a:bodyPr>
          <a:lstStyle/>
          <a:p>
            <a:pPr algn="l"/>
            <a:r>
              <a:rPr lang="en-US" sz="1900" b="0" i="0" dirty="0">
                <a:solidFill>
                  <a:srgbClr val="ECECEC"/>
                </a:solidFill>
                <a:effectLst/>
                <a:latin typeface="Abadi" panose="020B0604020104020204" pitchFamily="34" charset="0"/>
              </a:rPr>
              <a:t>When analyzing the data without considering India due to its significantly higher values, we can observe the performance of other countries more clearly. Here are the insights, recommendations, implementation steps, and expected outcomes:</a:t>
            </a:r>
          </a:p>
          <a:p>
            <a:pPr algn="l"/>
            <a:r>
              <a:rPr lang="en-US" sz="1900" b="1" i="0" dirty="0">
                <a:solidFill>
                  <a:schemeClr val="accent3">
                    <a:lumMod val="20000"/>
                    <a:lumOff val="80000"/>
                  </a:schemeClr>
                </a:solidFill>
                <a:effectLst/>
                <a:latin typeface="Abadi" panose="020B0604020104020204" pitchFamily="34" charset="0"/>
              </a:rPr>
              <a:t>INSIGHTS:</a:t>
            </a:r>
          </a:p>
          <a:p>
            <a:pPr algn="l">
              <a:buFont typeface="+mj-lt"/>
              <a:buAutoNum type="arabicPeriod"/>
            </a:pPr>
            <a:r>
              <a:rPr lang="en-US" sz="1900" b="1" i="0" dirty="0">
                <a:solidFill>
                  <a:schemeClr val="accent3">
                    <a:lumMod val="20000"/>
                    <a:lumOff val="80000"/>
                  </a:schemeClr>
                </a:solidFill>
                <a:effectLst/>
                <a:latin typeface="Abadi" panose="020B0604020104020204" pitchFamily="34" charset="0"/>
              </a:rPr>
              <a:t>User Distribution:</a:t>
            </a:r>
            <a:endParaRPr lang="en-US" sz="19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0" i="0" dirty="0">
                <a:solidFill>
                  <a:srgbClr val="ECECEC"/>
                </a:solidFill>
                <a:effectLst/>
                <a:latin typeface="Abadi" panose="020B0604020104020204" pitchFamily="34" charset="0"/>
              </a:rPr>
              <a:t>United States, Canada, and (not set) are among the top countries in terms of users after India, with user counts ranging from 36 to 272.</a:t>
            </a:r>
          </a:p>
          <a:p>
            <a:pPr algn="l">
              <a:buFont typeface="+mj-lt"/>
              <a:buAutoNum type="arabicPeriod"/>
            </a:pPr>
            <a:r>
              <a:rPr lang="en-US" sz="1900" b="1" i="0" dirty="0">
                <a:solidFill>
                  <a:schemeClr val="accent3">
                    <a:lumMod val="20000"/>
                    <a:lumOff val="80000"/>
                  </a:schemeClr>
                </a:solidFill>
                <a:effectLst/>
                <a:latin typeface="Abadi" panose="020B0604020104020204" pitchFamily="34" charset="0"/>
              </a:rPr>
              <a:t>Engagement Levels:</a:t>
            </a:r>
            <a:endParaRPr lang="en-US" sz="19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0" i="0" dirty="0">
                <a:solidFill>
                  <a:srgbClr val="ECECEC"/>
                </a:solidFill>
                <a:effectLst/>
                <a:latin typeface="Abadi" panose="020B0604020104020204" pitchFamily="34" charset="0"/>
              </a:rPr>
              <a:t>While the engagement rates vary, countries like Saudi Arabia, Qatar, and Myanmar (Burma) exhibit relatively high engagement rates despite having fewer users compared to others.</a:t>
            </a:r>
          </a:p>
          <a:p>
            <a:endParaRPr lang="en-IN" dirty="0"/>
          </a:p>
        </p:txBody>
      </p:sp>
      <p:graphicFrame>
        <p:nvGraphicFramePr>
          <p:cNvPr id="7" name="Content Placeholder 6">
            <a:extLst>
              <a:ext uri="{FF2B5EF4-FFF2-40B4-BE49-F238E27FC236}">
                <a16:creationId xmlns:a16="http://schemas.microsoft.com/office/drawing/2014/main" id="{58637969-6996-BFE6-B03E-B14FE8E2521C}"/>
              </a:ext>
            </a:extLst>
          </p:cNvPr>
          <p:cNvGraphicFramePr>
            <a:graphicFrameLocks noGrp="1"/>
          </p:cNvGraphicFramePr>
          <p:nvPr>
            <p:ph sz="half" idx="2"/>
            <p:extLst>
              <p:ext uri="{D42A27DB-BD31-4B8C-83A1-F6EECF244321}">
                <p14:modId xmlns:p14="http://schemas.microsoft.com/office/powerpoint/2010/main" val="2880158800"/>
              </p:ext>
            </p:extLst>
          </p:nvPr>
        </p:nvGraphicFramePr>
        <p:xfrm>
          <a:off x="5476874" y="1343025"/>
          <a:ext cx="5905501" cy="5062538"/>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C0856F21-E0EE-D3D6-1E2C-DC8E6699B08F}"/>
              </a:ext>
            </a:extLst>
          </p:cNvPr>
          <p:cNvSpPr txBox="1"/>
          <p:nvPr/>
        </p:nvSpPr>
        <p:spPr>
          <a:xfrm>
            <a:off x="6981823" y="1399613"/>
            <a:ext cx="3371851" cy="369332"/>
          </a:xfrm>
          <a:prstGeom prst="rect">
            <a:avLst/>
          </a:prstGeom>
          <a:noFill/>
        </p:spPr>
        <p:txBody>
          <a:bodyPr wrap="square" rtlCol="0">
            <a:spAutoFit/>
          </a:bodyPr>
          <a:lstStyle/>
          <a:p>
            <a:r>
              <a:rPr lang="en-US" b="1" dirty="0"/>
              <a:t>Event Count vs Conversion</a:t>
            </a:r>
            <a:endParaRPr lang="en-IN" b="1" dirty="0"/>
          </a:p>
        </p:txBody>
      </p:sp>
    </p:spTree>
    <p:extLst>
      <p:ext uri="{BB962C8B-B14F-4D97-AF65-F5344CB8AC3E}">
        <p14:creationId xmlns:p14="http://schemas.microsoft.com/office/powerpoint/2010/main" val="14508240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A96687-F092-1B44-8D93-7C483F0C9B67}"/>
              </a:ext>
            </a:extLst>
          </p:cNvPr>
          <p:cNvSpPr>
            <a:spLocks noGrp="1"/>
          </p:cNvSpPr>
          <p:nvPr>
            <p:ph sz="half" idx="1"/>
          </p:nvPr>
        </p:nvSpPr>
        <p:spPr>
          <a:xfrm>
            <a:off x="476250" y="333375"/>
            <a:ext cx="5023401" cy="3324225"/>
          </a:xfrm>
        </p:spPr>
        <p:txBody>
          <a:bodyPr>
            <a:normAutofit lnSpcReduction="10000"/>
          </a:bodyPr>
          <a:lstStyle/>
          <a:p>
            <a:pPr algn="l"/>
            <a:r>
              <a:rPr lang="en-US" b="1" i="0" dirty="0">
                <a:solidFill>
                  <a:schemeClr val="accent3">
                    <a:lumMod val="20000"/>
                    <a:lumOff val="80000"/>
                  </a:schemeClr>
                </a:solidFill>
                <a:effectLst/>
                <a:latin typeface="Abadi" panose="020B0604020104020204" pitchFamily="34" charset="0"/>
              </a:rPr>
              <a:t>RECOMENDATIONS:</a:t>
            </a:r>
            <a:endParaRPr lang="en-US"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Focus on Engagement Rate Improvement:</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Prioritize strategies to enhance engagement rates in countries with moderate to low engagement levels, such as Canada and the United States.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Localized Marketing Efforts: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Tailor marketing campaigns and content to resonate with the audience in specific countries to boost user engagement and conversions.</a:t>
            </a:r>
          </a:p>
          <a:p>
            <a:endParaRPr lang="en-IN" dirty="0">
              <a:latin typeface="Abadi" panose="020B0604020104020204" pitchFamily="34" charset="0"/>
            </a:endParaRPr>
          </a:p>
        </p:txBody>
      </p:sp>
      <p:sp>
        <p:nvSpPr>
          <p:cNvPr id="4" name="Content Placeholder 3">
            <a:extLst>
              <a:ext uri="{FF2B5EF4-FFF2-40B4-BE49-F238E27FC236}">
                <a16:creationId xmlns:a16="http://schemas.microsoft.com/office/drawing/2014/main" id="{596F74C6-2F3B-FBCA-CD1F-FF077EC558F4}"/>
              </a:ext>
            </a:extLst>
          </p:cNvPr>
          <p:cNvSpPr>
            <a:spLocks noGrp="1"/>
          </p:cNvSpPr>
          <p:nvPr>
            <p:ph sz="half" idx="2"/>
          </p:nvPr>
        </p:nvSpPr>
        <p:spPr>
          <a:xfrm>
            <a:off x="5654493" y="333375"/>
            <a:ext cx="4737282" cy="6234946"/>
          </a:xfrm>
        </p:spPr>
        <p:txBody>
          <a:bodyPr>
            <a:normAutofit lnSpcReduction="10000"/>
          </a:bodyPr>
          <a:lstStyle/>
          <a:p>
            <a:pPr algn="l"/>
            <a:r>
              <a:rPr lang="en-US" b="1" i="0" dirty="0">
                <a:solidFill>
                  <a:schemeClr val="accent3">
                    <a:lumMod val="20000"/>
                    <a:lumOff val="80000"/>
                  </a:schemeClr>
                </a:solidFill>
                <a:effectLst/>
                <a:latin typeface="Abadi" panose="020B0604020104020204" pitchFamily="34" charset="0"/>
              </a:rPr>
              <a:t>EXPECTED OUTCOMES:</a:t>
            </a:r>
            <a:endParaRPr lang="en-US"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Söhne"/>
              </a:rPr>
              <a:t>Increased Engagement and Conversion Rates:</a:t>
            </a:r>
            <a:endParaRPr lang="en-US" b="0" i="0" dirty="0">
              <a:solidFill>
                <a:schemeClr val="accent3">
                  <a:lumMod val="20000"/>
                  <a:lumOff val="80000"/>
                </a:schemeClr>
              </a:solidFill>
              <a:effectLst/>
              <a:latin typeface="Söhne"/>
            </a:endParaRPr>
          </a:p>
          <a:p>
            <a:pPr marL="742950" lvl="1" indent="-285750" algn="l">
              <a:buFont typeface="+mj-lt"/>
              <a:buAutoNum type="arabicPeriod"/>
            </a:pPr>
            <a:r>
              <a:rPr lang="en-US" b="0" i="0" dirty="0">
                <a:solidFill>
                  <a:srgbClr val="ECECEC"/>
                </a:solidFill>
                <a:effectLst/>
                <a:latin typeface="Söhne"/>
              </a:rPr>
              <a:t>Implementation of targeted strategies and localized efforts is expected to lead to higher engagement and conversion rates across different countries.</a:t>
            </a:r>
          </a:p>
          <a:p>
            <a:pPr algn="l">
              <a:buFont typeface="+mj-lt"/>
              <a:buAutoNum type="arabicPeriod"/>
            </a:pPr>
            <a:r>
              <a:rPr lang="en-US" b="1" i="0" dirty="0">
                <a:solidFill>
                  <a:schemeClr val="accent3">
                    <a:lumMod val="20000"/>
                    <a:lumOff val="80000"/>
                  </a:schemeClr>
                </a:solidFill>
                <a:effectLst/>
                <a:latin typeface="Söhne"/>
              </a:rPr>
              <a:t>Enhanced User Experience:</a:t>
            </a:r>
            <a:endParaRPr lang="en-US" b="0" i="0" dirty="0">
              <a:solidFill>
                <a:schemeClr val="accent3">
                  <a:lumMod val="20000"/>
                  <a:lumOff val="80000"/>
                </a:schemeClr>
              </a:solidFill>
              <a:effectLst/>
              <a:latin typeface="Söhne"/>
            </a:endParaRPr>
          </a:p>
          <a:p>
            <a:pPr marL="742950" lvl="1" indent="-285750" algn="l">
              <a:buFont typeface="+mj-lt"/>
              <a:buAutoNum type="arabicPeriod"/>
            </a:pPr>
            <a:r>
              <a:rPr lang="en-US" b="0" i="0" dirty="0">
                <a:solidFill>
                  <a:srgbClr val="ECECEC"/>
                </a:solidFill>
                <a:effectLst/>
                <a:latin typeface="Söhne"/>
              </a:rPr>
              <a:t>By catering to the preferences and needs of users in specific regions, the overall user experience is anticipated to improve, fostering loyalty and retention.</a:t>
            </a:r>
          </a:p>
          <a:p>
            <a:endParaRPr lang="en-IN" dirty="0"/>
          </a:p>
        </p:txBody>
      </p:sp>
      <p:sp>
        <p:nvSpPr>
          <p:cNvPr id="6" name="TextBox 5">
            <a:extLst>
              <a:ext uri="{FF2B5EF4-FFF2-40B4-BE49-F238E27FC236}">
                <a16:creationId xmlns:a16="http://schemas.microsoft.com/office/drawing/2014/main" id="{D67F2526-7BF3-B3E6-5169-2EE17860DBD9}"/>
              </a:ext>
            </a:extLst>
          </p:cNvPr>
          <p:cNvSpPr txBox="1"/>
          <p:nvPr/>
        </p:nvSpPr>
        <p:spPr>
          <a:xfrm>
            <a:off x="476250" y="3429000"/>
            <a:ext cx="5023401" cy="3139321"/>
          </a:xfrm>
          <a:prstGeom prst="rect">
            <a:avLst/>
          </a:prstGeom>
          <a:noFill/>
        </p:spPr>
        <p:txBody>
          <a:bodyPr wrap="square">
            <a:spAutoFit/>
          </a:bodyPr>
          <a:lstStyle/>
          <a:p>
            <a:pPr algn="l"/>
            <a:r>
              <a:rPr lang="en-US" b="1" i="0" dirty="0">
                <a:solidFill>
                  <a:schemeClr val="accent3">
                    <a:lumMod val="20000"/>
                    <a:lumOff val="80000"/>
                  </a:schemeClr>
                </a:solidFill>
                <a:effectLst/>
                <a:latin typeface="Abadi" panose="020B0604020104020204" pitchFamily="34" charset="0"/>
              </a:rPr>
              <a:t>IMPLEMENTATION:</a:t>
            </a:r>
            <a:endParaRPr lang="en-US"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Localized Content Creation: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Develop culturally relevant content and messaging targeted towards users in countries with significant user bases to improve engagement.</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Engagement Optimization: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Implement features or functionalities that appeal to the preferences of users in different regions to enhance user engagement and interaction.</a:t>
            </a:r>
          </a:p>
        </p:txBody>
      </p:sp>
    </p:spTree>
    <p:extLst>
      <p:ext uri="{BB962C8B-B14F-4D97-AF65-F5344CB8AC3E}">
        <p14:creationId xmlns:p14="http://schemas.microsoft.com/office/powerpoint/2010/main" val="17672129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9E0A5-414E-8D5E-1A17-0CAAB2569F6D}"/>
              </a:ext>
            </a:extLst>
          </p:cNvPr>
          <p:cNvSpPr>
            <a:spLocks noGrp="1"/>
          </p:cNvSpPr>
          <p:nvPr>
            <p:ph type="title"/>
          </p:nvPr>
        </p:nvSpPr>
        <p:spPr>
          <a:xfrm>
            <a:off x="646113" y="73305"/>
            <a:ext cx="9404723" cy="528357"/>
          </a:xfrm>
        </p:spPr>
        <p:txBody>
          <a:bodyPr/>
          <a:lstStyle/>
          <a:p>
            <a:r>
              <a:rPr lang="en-US" sz="1900" b="1" dirty="0"/>
              <a:t>DEMOGRAPHICS REPORT OR ENGAGED SESSION AND CONVERSIONS PER USER</a:t>
            </a:r>
            <a:endParaRPr lang="en-IN" sz="1900" dirty="0"/>
          </a:p>
        </p:txBody>
      </p:sp>
      <p:graphicFrame>
        <p:nvGraphicFramePr>
          <p:cNvPr id="7" name="Content Placeholder 6">
            <a:extLst>
              <a:ext uri="{FF2B5EF4-FFF2-40B4-BE49-F238E27FC236}">
                <a16:creationId xmlns:a16="http://schemas.microsoft.com/office/drawing/2014/main" id="{1E531F5B-D207-F5F2-D638-2258ECBC29A5}"/>
              </a:ext>
            </a:extLst>
          </p:cNvPr>
          <p:cNvGraphicFramePr>
            <a:graphicFrameLocks noGrp="1"/>
          </p:cNvGraphicFramePr>
          <p:nvPr>
            <p:ph sz="half" idx="1"/>
            <p:extLst>
              <p:ext uri="{D42A27DB-BD31-4B8C-83A1-F6EECF244321}">
                <p14:modId xmlns:p14="http://schemas.microsoft.com/office/powerpoint/2010/main" val="1707707110"/>
              </p:ext>
            </p:extLst>
          </p:nvPr>
        </p:nvGraphicFramePr>
        <p:xfrm>
          <a:off x="646113" y="981075"/>
          <a:ext cx="4659312" cy="5275263"/>
        </p:xfrm>
        <a:graphic>
          <a:graphicData uri="http://schemas.openxmlformats.org/drawingml/2006/chart">
            <c:chart xmlns:c="http://schemas.openxmlformats.org/drawingml/2006/chart" xmlns:r="http://schemas.openxmlformats.org/officeDocument/2006/relationships" r:id="rId2"/>
          </a:graphicData>
        </a:graphic>
      </p:graphicFrame>
      <p:sp>
        <p:nvSpPr>
          <p:cNvPr id="4" name="Content Placeholder 3">
            <a:extLst>
              <a:ext uri="{FF2B5EF4-FFF2-40B4-BE49-F238E27FC236}">
                <a16:creationId xmlns:a16="http://schemas.microsoft.com/office/drawing/2014/main" id="{F2BF5CB1-BDF3-19EA-B345-83363FCD8EC3}"/>
              </a:ext>
            </a:extLst>
          </p:cNvPr>
          <p:cNvSpPr>
            <a:spLocks noGrp="1"/>
          </p:cNvSpPr>
          <p:nvPr>
            <p:ph sz="half" idx="2"/>
          </p:nvPr>
        </p:nvSpPr>
        <p:spPr>
          <a:xfrm>
            <a:off x="5543549" y="714375"/>
            <a:ext cx="6524626" cy="5541963"/>
          </a:xfrm>
        </p:spPr>
        <p:txBody>
          <a:bodyPr>
            <a:noAutofit/>
          </a:bodyPr>
          <a:lstStyle/>
          <a:p>
            <a:pPr algn="l"/>
            <a:r>
              <a:rPr lang="en-US" sz="1600" b="1" i="0" dirty="0">
                <a:solidFill>
                  <a:schemeClr val="accent3">
                    <a:lumMod val="20000"/>
                    <a:lumOff val="80000"/>
                  </a:schemeClr>
                </a:solidFill>
                <a:effectLst/>
                <a:latin typeface="Abadi" panose="020B0604020104020204" pitchFamily="34" charset="0"/>
              </a:rPr>
              <a:t>INSIGHTS</a:t>
            </a:r>
            <a:endParaRPr lang="en-US" sz="1600" b="0" i="0" dirty="0">
              <a:solidFill>
                <a:schemeClr val="accent3">
                  <a:lumMod val="20000"/>
                  <a:lumOff val="80000"/>
                </a:schemeClr>
              </a:solidFill>
              <a:effectLst/>
              <a:latin typeface="Abadi" panose="020B0604020104020204" pitchFamily="34" charset="0"/>
            </a:endParaRPr>
          </a:p>
          <a:p>
            <a:pPr algn="l"/>
            <a:r>
              <a:rPr lang="en-US" sz="1600" b="1" i="0" dirty="0">
                <a:solidFill>
                  <a:schemeClr val="accent3">
                    <a:lumMod val="20000"/>
                    <a:lumOff val="80000"/>
                  </a:schemeClr>
                </a:solidFill>
                <a:effectLst/>
                <a:latin typeface="Abadi" panose="020B0604020104020204" pitchFamily="34" charset="0"/>
              </a:rPr>
              <a:t>Engaged Sessions per User:</a:t>
            </a:r>
            <a:endParaRPr lang="en-US" sz="1600"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sz="1600" b="1" i="0" dirty="0">
                <a:solidFill>
                  <a:schemeClr val="accent3">
                    <a:lumMod val="20000"/>
                    <a:lumOff val="80000"/>
                  </a:schemeClr>
                </a:solidFill>
                <a:effectLst/>
                <a:latin typeface="Abadi" panose="020B0604020104020204" pitchFamily="34" charset="0"/>
              </a:rPr>
              <a:t>High Engagement:</a:t>
            </a:r>
            <a:r>
              <a:rPr lang="en-US" sz="1600" b="0" i="0" dirty="0">
                <a:solidFill>
                  <a:schemeClr val="accent3">
                    <a:lumMod val="20000"/>
                    <a:lumOff val="80000"/>
                  </a:schemeClr>
                </a:solidFill>
                <a:effectLst/>
                <a:latin typeface="Abadi" panose="020B0604020104020204" pitchFamily="34" charset="0"/>
              </a:rPr>
              <a:t> </a:t>
            </a:r>
            <a:r>
              <a:rPr lang="en-US" sz="1600" b="0" i="0" dirty="0">
                <a:solidFill>
                  <a:srgbClr val="ECECEC"/>
                </a:solidFill>
                <a:effectLst/>
                <a:latin typeface="Abadi" panose="020B0604020104020204" pitchFamily="34" charset="0"/>
              </a:rPr>
              <a:t>Countries like Myanmar (Burma) and South Korea have notably high engagement levels per user, with 2.67 and 2 sessions per user respectively.</a:t>
            </a:r>
          </a:p>
          <a:p>
            <a:pPr algn="l">
              <a:buFont typeface="Arial" panose="020B0604020202020204" pitchFamily="34" charset="0"/>
              <a:buChar char="•"/>
            </a:pPr>
            <a:r>
              <a:rPr lang="en-US" sz="1600" b="1" i="0" dirty="0">
                <a:solidFill>
                  <a:schemeClr val="accent3">
                    <a:lumMod val="20000"/>
                    <a:lumOff val="80000"/>
                  </a:schemeClr>
                </a:solidFill>
                <a:effectLst/>
                <a:latin typeface="Abadi" panose="020B0604020104020204" pitchFamily="34" charset="0"/>
              </a:rPr>
              <a:t>Moderate Engagement:</a:t>
            </a:r>
            <a:r>
              <a:rPr lang="en-US" sz="1600" b="0" i="0" dirty="0">
                <a:solidFill>
                  <a:schemeClr val="accent3">
                    <a:lumMod val="20000"/>
                    <a:lumOff val="80000"/>
                  </a:schemeClr>
                </a:solidFill>
                <a:effectLst/>
                <a:latin typeface="Abadi" panose="020B0604020104020204" pitchFamily="34" charset="0"/>
              </a:rPr>
              <a:t> </a:t>
            </a:r>
            <a:r>
              <a:rPr lang="en-US" sz="1600" b="0" i="0" dirty="0">
                <a:solidFill>
                  <a:srgbClr val="ECECEC"/>
                </a:solidFill>
                <a:effectLst/>
                <a:latin typeface="Abadi" panose="020B0604020104020204" pitchFamily="34" charset="0"/>
              </a:rPr>
              <a:t>Countries like Japan, Malaysia, and Singapore show moderate engagement rates, with around 1 session per user.</a:t>
            </a:r>
          </a:p>
          <a:p>
            <a:pPr algn="l">
              <a:buFont typeface="Arial" panose="020B0604020202020204" pitchFamily="34" charset="0"/>
              <a:buChar char="•"/>
            </a:pPr>
            <a:r>
              <a:rPr lang="en-US" sz="1600" b="1" i="0" dirty="0">
                <a:solidFill>
                  <a:schemeClr val="accent3">
                    <a:lumMod val="20000"/>
                    <a:lumOff val="80000"/>
                  </a:schemeClr>
                </a:solidFill>
                <a:effectLst/>
                <a:latin typeface="Abadi" panose="020B0604020104020204" pitchFamily="34" charset="0"/>
              </a:rPr>
              <a:t>Low Engagement:</a:t>
            </a:r>
            <a:r>
              <a:rPr lang="en-US" sz="1600" b="0" i="0" dirty="0">
                <a:solidFill>
                  <a:schemeClr val="accent3">
                    <a:lumMod val="20000"/>
                    <a:lumOff val="80000"/>
                  </a:schemeClr>
                </a:solidFill>
                <a:effectLst/>
                <a:latin typeface="Abadi" panose="020B0604020104020204" pitchFamily="34" charset="0"/>
              </a:rPr>
              <a:t> </a:t>
            </a:r>
            <a:r>
              <a:rPr lang="en-US" sz="1600" b="0" i="0" dirty="0">
                <a:solidFill>
                  <a:srgbClr val="ECECEC"/>
                </a:solidFill>
                <a:effectLst/>
                <a:latin typeface="Abadi" panose="020B0604020104020204" pitchFamily="34" charset="0"/>
              </a:rPr>
              <a:t>United States and Canada exhibit lower engagement rates per user compared to other countries, with less than 1 session per user.</a:t>
            </a:r>
          </a:p>
          <a:p>
            <a:pPr algn="l"/>
            <a:r>
              <a:rPr lang="en-US" sz="1600" b="1" i="0" dirty="0">
                <a:solidFill>
                  <a:schemeClr val="accent3">
                    <a:lumMod val="20000"/>
                    <a:lumOff val="80000"/>
                  </a:schemeClr>
                </a:solidFill>
                <a:effectLst/>
                <a:latin typeface="Abadi" panose="020B0604020104020204" pitchFamily="34" charset="0"/>
              </a:rPr>
              <a:t>Conversions per User:</a:t>
            </a:r>
            <a:endParaRPr lang="en-US" sz="1600"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sz="1600" b="1" i="0" dirty="0">
                <a:solidFill>
                  <a:schemeClr val="accent3">
                    <a:lumMod val="20000"/>
                    <a:lumOff val="80000"/>
                  </a:schemeClr>
                </a:solidFill>
                <a:effectLst/>
                <a:latin typeface="Abadi" panose="020B0604020104020204" pitchFamily="34" charset="0"/>
              </a:rPr>
              <a:t>High Conversion Rates:</a:t>
            </a:r>
            <a:r>
              <a:rPr lang="en-US" sz="1600" b="0" i="0" dirty="0">
                <a:solidFill>
                  <a:schemeClr val="accent3">
                    <a:lumMod val="20000"/>
                    <a:lumOff val="80000"/>
                  </a:schemeClr>
                </a:solidFill>
                <a:effectLst/>
                <a:latin typeface="Abadi" panose="020B0604020104020204" pitchFamily="34" charset="0"/>
              </a:rPr>
              <a:t> </a:t>
            </a:r>
            <a:r>
              <a:rPr lang="en-US" sz="1600" b="0" i="0" dirty="0">
                <a:solidFill>
                  <a:srgbClr val="ECECEC"/>
                </a:solidFill>
                <a:effectLst/>
                <a:latin typeface="Abadi" panose="020B0604020104020204" pitchFamily="34" charset="0"/>
              </a:rPr>
              <a:t>Myanmar (Burma) and Netherlands demonstrate high conversion rates per user, with 5.33 and 5 conversions per user respectively.</a:t>
            </a:r>
          </a:p>
          <a:p>
            <a:pPr algn="l">
              <a:buFont typeface="Arial" panose="020B0604020202020204" pitchFamily="34" charset="0"/>
              <a:buChar char="•"/>
            </a:pPr>
            <a:r>
              <a:rPr lang="en-US" sz="1600" b="1" i="0" dirty="0">
                <a:solidFill>
                  <a:schemeClr val="accent3">
                    <a:lumMod val="20000"/>
                    <a:lumOff val="80000"/>
                  </a:schemeClr>
                </a:solidFill>
                <a:effectLst/>
                <a:latin typeface="Abadi" panose="020B0604020104020204" pitchFamily="34" charset="0"/>
              </a:rPr>
              <a:t>Moderate Conversion Rates:</a:t>
            </a:r>
            <a:r>
              <a:rPr lang="en-US" sz="1600" b="0" i="0" dirty="0">
                <a:solidFill>
                  <a:schemeClr val="accent3">
                    <a:lumMod val="20000"/>
                    <a:lumOff val="80000"/>
                  </a:schemeClr>
                </a:solidFill>
                <a:effectLst/>
                <a:latin typeface="Abadi" panose="020B0604020104020204" pitchFamily="34" charset="0"/>
              </a:rPr>
              <a:t> </a:t>
            </a:r>
            <a:r>
              <a:rPr lang="en-US" sz="1600" b="0" i="0" dirty="0">
                <a:solidFill>
                  <a:srgbClr val="ECECEC"/>
                </a:solidFill>
                <a:effectLst/>
                <a:latin typeface="Abadi" panose="020B0604020104020204" pitchFamily="34" charset="0"/>
              </a:rPr>
              <a:t>Countries like Australia, Germany, and Singapore have moderate conversion rates per user, ranging from 2 to 3 conversions per user.</a:t>
            </a:r>
          </a:p>
          <a:p>
            <a:pPr algn="l">
              <a:buFont typeface="Arial" panose="020B0604020202020204" pitchFamily="34" charset="0"/>
              <a:buChar char="•"/>
            </a:pPr>
            <a:r>
              <a:rPr lang="en-US" sz="1600" b="1" i="0" dirty="0">
                <a:solidFill>
                  <a:schemeClr val="accent3">
                    <a:lumMod val="20000"/>
                    <a:lumOff val="80000"/>
                  </a:schemeClr>
                </a:solidFill>
                <a:effectLst/>
                <a:latin typeface="Abadi" panose="020B0604020104020204" pitchFamily="34" charset="0"/>
              </a:rPr>
              <a:t>Low Conversion Rates:</a:t>
            </a:r>
            <a:r>
              <a:rPr lang="en-US" sz="1600" b="0" i="0" dirty="0">
                <a:solidFill>
                  <a:schemeClr val="accent3">
                    <a:lumMod val="20000"/>
                    <a:lumOff val="80000"/>
                  </a:schemeClr>
                </a:solidFill>
                <a:effectLst/>
                <a:latin typeface="Abadi" panose="020B0604020104020204" pitchFamily="34" charset="0"/>
              </a:rPr>
              <a:t> </a:t>
            </a:r>
            <a:r>
              <a:rPr lang="en-US" sz="1600" b="0" i="0" dirty="0">
                <a:solidFill>
                  <a:srgbClr val="ECECEC"/>
                </a:solidFill>
                <a:effectLst/>
                <a:latin typeface="Abadi" panose="020B0604020104020204" pitchFamily="34" charset="0"/>
              </a:rPr>
              <a:t>United States and Canada show relatively lower conversion rates per user compared to other countries, with less than 3 conversions per user.</a:t>
            </a:r>
          </a:p>
          <a:p>
            <a:endParaRPr lang="en-IN" sz="1600" dirty="0">
              <a:latin typeface="Abadi" panose="020B0604020104020204" pitchFamily="34" charset="0"/>
            </a:endParaRPr>
          </a:p>
        </p:txBody>
      </p:sp>
    </p:spTree>
    <p:extLst>
      <p:ext uri="{BB962C8B-B14F-4D97-AF65-F5344CB8AC3E}">
        <p14:creationId xmlns:p14="http://schemas.microsoft.com/office/powerpoint/2010/main" val="1268351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A8D92-A013-6EE0-A668-68EB3E25A74B}"/>
              </a:ext>
            </a:extLst>
          </p:cNvPr>
          <p:cNvSpPr>
            <a:spLocks noGrp="1"/>
          </p:cNvSpPr>
          <p:nvPr>
            <p:ph type="title"/>
          </p:nvPr>
        </p:nvSpPr>
        <p:spPr>
          <a:xfrm>
            <a:off x="630232" y="135871"/>
            <a:ext cx="9404723" cy="633132"/>
          </a:xfrm>
        </p:spPr>
        <p:txBody>
          <a:bodyPr/>
          <a:lstStyle/>
          <a:p>
            <a:r>
              <a:rPr lang="en-US" sz="3600" b="1" dirty="0"/>
              <a:t>GENDER REPORT</a:t>
            </a:r>
            <a:endParaRPr lang="en-IN" sz="3600" b="1" dirty="0"/>
          </a:p>
        </p:txBody>
      </p:sp>
      <p:graphicFrame>
        <p:nvGraphicFramePr>
          <p:cNvPr id="8" name="Content Placeholder 7">
            <a:extLst>
              <a:ext uri="{FF2B5EF4-FFF2-40B4-BE49-F238E27FC236}">
                <a16:creationId xmlns:a16="http://schemas.microsoft.com/office/drawing/2014/main" id="{E1AD0984-CC1D-E9E6-DD1F-E5167B15B0B1}"/>
              </a:ext>
            </a:extLst>
          </p:cNvPr>
          <p:cNvGraphicFramePr>
            <a:graphicFrameLocks noGrp="1"/>
          </p:cNvGraphicFramePr>
          <p:nvPr>
            <p:ph sz="half" idx="1"/>
            <p:extLst>
              <p:ext uri="{D42A27DB-BD31-4B8C-83A1-F6EECF244321}">
                <p14:modId xmlns:p14="http://schemas.microsoft.com/office/powerpoint/2010/main" val="2339674590"/>
              </p:ext>
            </p:extLst>
          </p:nvPr>
        </p:nvGraphicFramePr>
        <p:xfrm>
          <a:off x="476250" y="914400"/>
          <a:ext cx="4924425" cy="5491163"/>
        </p:xfrm>
        <a:graphic>
          <a:graphicData uri="http://schemas.openxmlformats.org/drawingml/2006/chart">
            <c:chart xmlns:c="http://schemas.openxmlformats.org/drawingml/2006/chart" xmlns:r="http://schemas.openxmlformats.org/officeDocument/2006/relationships" r:id="rId2"/>
          </a:graphicData>
        </a:graphic>
      </p:graphicFrame>
      <p:sp>
        <p:nvSpPr>
          <p:cNvPr id="4" name="Content Placeholder 3">
            <a:extLst>
              <a:ext uri="{FF2B5EF4-FFF2-40B4-BE49-F238E27FC236}">
                <a16:creationId xmlns:a16="http://schemas.microsoft.com/office/drawing/2014/main" id="{64F20AD6-2B54-318A-2C9F-6B80235D638D}"/>
              </a:ext>
            </a:extLst>
          </p:cNvPr>
          <p:cNvSpPr>
            <a:spLocks noGrp="1"/>
          </p:cNvSpPr>
          <p:nvPr>
            <p:ph sz="half" idx="2"/>
          </p:nvPr>
        </p:nvSpPr>
        <p:spPr>
          <a:xfrm>
            <a:off x="5654492" y="778528"/>
            <a:ext cx="6318433" cy="5041247"/>
          </a:xfrm>
        </p:spPr>
        <p:txBody>
          <a:bodyPr>
            <a:noAutofit/>
          </a:bodyPr>
          <a:lstStyle/>
          <a:p>
            <a:pPr algn="l"/>
            <a:r>
              <a:rPr lang="en-US" sz="1600" b="1" dirty="0">
                <a:solidFill>
                  <a:schemeClr val="accent3">
                    <a:lumMod val="20000"/>
                    <a:lumOff val="80000"/>
                  </a:schemeClr>
                </a:solidFill>
                <a:latin typeface="Abadi" panose="020B0604020104020204" pitchFamily="34" charset="0"/>
              </a:rPr>
              <a:t>GENDER INSIGHTS</a:t>
            </a:r>
            <a:endParaRPr lang="en-US" sz="1600" b="0" i="0" dirty="0">
              <a:solidFill>
                <a:schemeClr val="accent3">
                  <a:lumMod val="20000"/>
                  <a:lumOff val="80000"/>
                </a:schemeClr>
              </a:solidFill>
              <a:effectLst/>
              <a:latin typeface="Abadi" panose="020B0604020104020204" pitchFamily="34" charset="0"/>
            </a:endParaRPr>
          </a:p>
          <a:p>
            <a:pPr algn="l"/>
            <a:r>
              <a:rPr lang="en-US" sz="1600" b="1" i="0" dirty="0">
                <a:solidFill>
                  <a:schemeClr val="accent3">
                    <a:lumMod val="20000"/>
                    <a:lumOff val="80000"/>
                  </a:schemeClr>
                </a:solidFill>
                <a:effectLst/>
                <a:latin typeface="Abadi" panose="020B0604020104020204" pitchFamily="34" charset="0"/>
              </a:rPr>
              <a:t>User Distribution by Gender:</a:t>
            </a:r>
            <a:endParaRPr lang="en-US" sz="1600"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sz="1600" b="0" i="0" dirty="0">
                <a:solidFill>
                  <a:srgbClr val="ECECEC"/>
                </a:solidFill>
                <a:effectLst/>
                <a:latin typeface="Abadi" panose="020B0604020104020204" pitchFamily="34" charset="0"/>
              </a:rPr>
              <a:t>The </a:t>
            </a:r>
            <a:r>
              <a:rPr lang="en-US" sz="1600" b="0" i="0" dirty="0">
                <a:solidFill>
                  <a:srgbClr val="FFC000"/>
                </a:solidFill>
                <a:effectLst/>
                <a:latin typeface="Abadi" panose="020B0604020104020204" pitchFamily="34" charset="0"/>
              </a:rPr>
              <a:t>majority of users have their gender listed as unknown, comprising a significant portion of the user </a:t>
            </a:r>
            <a:r>
              <a:rPr lang="en-US" sz="1600" b="0" i="0" dirty="0">
                <a:solidFill>
                  <a:srgbClr val="ECECEC"/>
                </a:solidFill>
                <a:effectLst/>
                <a:latin typeface="Abadi" panose="020B0604020104020204" pitchFamily="34" charset="0"/>
              </a:rPr>
              <a:t>base.</a:t>
            </a:r>
          </a:p>
          <a:p>
            <a:pPr algn="l">
              <a:buFont typeface="Arial" panose="020B0604020202020204" pitchFamily="34" charset="0"/>
              <a:buChar char="•"/>
            </a:pPr>
            <a:r>
              <a:rPr lang="en-US" sz="1600" b="0" i="0" dirty="0">
                <a:solidFill>
                  <a:srgbClr val="FFC000"/>
                </a:solidFill>
                <a:effectLst/>
                <a:latin typeface="Abadi" panose="020B0604020104020204" pitchFamily="34" charset="0"/>
              </a:rPr>
              <a:t>Among identified genders, male users slightly outnumber female users, with 7,218 male users compared to 4,944 female</a:t>
            </a:r>
            <a:r>
              <a:rPr lang="en-US" sz="1600" b="0" i="0" dirty="0">
                <a:solidFill>
                  <a:srgbClr val="ECECEC"/>
                </a:solidFill>
                <a:effectLst/>
                <a:latin typeface="Abadi" panose="020B0604020104020204" pitchFamily="34" charset="0"/>
              </a:rPr>
              <a:t> users.</a:t>
            </a:r>
          </a:p>
          <a:p>
            <a:pPr algn="l"/>
            <a:r>
              <a:rPr lang="en-US" sz="1600" b="1" i="0" dirty="0">
                <a:solidFill>
                  <a:schemeClr val="accent3">
                    <a:lumMod val="20000"/>
                    <a:lumOff val="80000"/>
                  </a:schemeClr>
                </a:solidFill>
                <a:effectLst/>
                <a:latin typeface="Abadi" panose="020B0604020104020204" pitchFamily="34" charset="0"/>
              </a:rPr>
              <a:t>Engagement Levels by Gender:</a:t>
            </a:r>
            <a:endParaRPr lang="en-US" sz="1600"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sz="1600" b="0" i="0" dirty="0">
                <a:solidFill>
                  <a:srgbClr val="FFC000"/>
                </a:solidFill>
                <a:effectLst/>
                <a:latin typeface="Abadi" panose="020B0604020104020204" pitchFamily="34" charset="0"/>
              </a:rPr>
              <a:t>Users with unknown gender have the highest number of engaged sessions</a:t>
            </a:r>
            <a:r>
              <a:rPr lang="en-US" sz="1600" b="0" i="0" dirty="0">
                <a:solidFill>
                  <a:srgbClr val="ECECEC"/>
                </a:solidFill>
                <a:effectLst/>
                <a:latin typeface="Abadi" panose="020B0604020104020204" pitchFamily="34" charset="0"/>
              </a:rPr>
              <a:t>, indicating a significant level of interaction with the platform.</a:t>
            </a:r>
          </a:p>
          <a:p>
            <a:pPr algn="l">
              <a:buFont typeface="Arial" panose="020B0604020202020204" pitchFamily="34" charset="0"/>
              <a:buChar char="•"/>
            </a:pPr>
            <a:r>
              <a:rPr lang="en-US" sz="1600" b="0" i="0" dirty="0">
                <a:solidFill>
                  <a:srgbClr val="FFC000"/>
                </a:solidFill>
                <a:effectLst/>
                <a:latin typeface="Abadi" panose="020B0604020104020204" pitchFamily="34" charset="0"/>
              </a:rPr>
              <a:t>Male users follow with a substantial number of engaged sessions, while female users exhibit slightly fewer engaged sessions compared to males.</a:t>
            </a:r>
          </a:p>
          <a:p>
            <a:pPr algn="l"/>
            <a:r>
              <a:rPr lang="en-US" sz="1600" b="1" i="0" dirty="0">
                <a:solidFill>
                  <a:schemeClr val="accent3">
                    <a:lumMod val="20000"/>
                    <a:lumOff val="80000"/>
                  </a:schemeClr>
                </a:solidFill>
                <a:effectLst/>
                <a:latin typeface="Abadi" panose="020B0604020104020204" pitchFamily="34" charset="0"/>
              </a:rPr>
              <a:t>Conversions by Gender:</a:t>
            </a:r>
            <a:endParaRPr lang="en-US" sz="1600"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sz="1600" b="0" i="0" dirty="0">
                <a:solidFill>
                  <a:srgbClr val="FFC000"/>
                </a:solidFill>
                <a:effectLst/>
                <a:latin typeface="Abadi" panose="020B0604020104020204" pitchFamily="34" charset="0"/>
              </a:rPr>
              <a:t>Users with unknown gender account for the highest number of conversions</a:t>
            </a:r>
            <a:r>
              <a:rPr lang="en-US" sz="1600" b="0" i="0" dirty="0">
                <a:solidFill>
                  <a:srgbClr val="ECECEC"/>
                </a:solidFill>
                <a:effectLst/>
                <a:latin typeface="Abadi" panose="020B0604020104020204" pitchFamily="34" charset="0"/>
              </a:rPr>
              <a:t>, with a substantial number of conversions recorded.</a:t>
            </a:r>
          </a:p>
          <a:p>
            <a:pPr algn="l">
              <a:buFont typeface="Arial" panose="020B0604020202020204" pitchFamily="34" charset="0"/>
              <a:buChar char="•"/>
            </a:pPr>
            <a:r>
              <a:rPr lang="en-US" sz="1600" b="0" i="0" dirty="0">
                <a:solidFill>
                  <a:srgbClr val="FFC000"/>
                </a:solidFill>
                <a:effectLst/>
                <a:latin typeface="Abadi" panose="020B0604020104020204" pitchFamily="34" charset="0"/>
              </a:rPr>
              <a:t>Male users have a higher number of conversions compared to female users</a:t>
            </a:r>
            <a:r>
              <a:rPr lang="en-US" sz="1600" b="0" i="0" dirty="0">
                <a:solidFill>
                  <a:srgbClr val="ECECEC"/>
                </a:solidFill>
                <a:effectLst/>
                <a:latin typeface="Abadi" panose="020B0604020104020204" pitchFamily="34" charset="0"/>
              </a:rPr>
              <a:t>, indicating a slightly higher conversion rate among males.</a:t>
            </a:r>
          </a:p>
          <a:p>
            <a:endParaRPr lang="en-IN" sz="1600" dirty="0">
              <a:latin typeface="Abadi" panose="020B0604020104020204" pitchFamily="34" charset="0"/>
            </a:endParaRPr>
          </a:p>
        </p:txBody>
      </p:sp>
    </p:spTree>
    <p:extLst>
      <p:ext uri="{BB962C8B-B14F-4D97-AF65-F5344CB8AC3E}">
        <p14:creationId xmlns:p14="http://schemas.microsoft.com/office/powerpoint/2010/main" val="228090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528FE-EB87-3ACA-F9CF-7B7213EA481F}"/>
              </a:ext>
            </a:extLst>
          </p:cNvPr>
          <p:cNvSpPr>
            <a:spLocks noGrp="1"/>
          </p:cNvSpPr>
          <p:nvPr>
            <p:ph type="title"/>
          </p:nvPr>
        </p:nvSpPr>
        <p:spPr>
          <a:xfrm>
            <a:off x="646111" y="452719"/>
            <a:ext cx="9404723" cy="853568"/>
          </a:xfrm>
        </p:spPr>
        <p:txBody>
          <a:bodyPr>
            <a:normAutofit/>
          </a:bodyPr>
          <a:lstStyle/>
          <a:p>
            <a:r>
              <a:rPr lang="en-US" sz="3600" dirty="0"/>
              <a:t>     Objective</a:t>
            </a:r>
            <a:endParaRPr lang="en-IN" sz="3600" dirty="0"/>
          </a:p>
        </p:txBody>
      </p:sp>
      <p:sp>
        <p:nvSpPr>
          <p:cNvPr id="3" name="Content Placeholder 2">
            <a:extLst>
              <a:ext uri="{FF2B5EF4-FFF2-40B4-BE49-F238E27FC236}">
                <a16:creationId xmlns:a16="http://schemas.microsoft.com/office/drawing/2014/main" id="{359708EC-A905-476B-1BAB-9402A3FFD8B4}"/>
              </a:ext>
            </a:extLst>
          </p:cNvPr>
          <p:cNvSpPr>
            <a:spLocks noGrp="1"/>
          </p:cNvSpPr>
          <p:nvPr>
            <p:ph idx="1"/>
          </p:nvPr>
        </p:nvSpPr>
        <p:spPr>
          <a:xfrm>
            <a:off x="646111" y="1735493"/>
            <a:ext cx="10982131" cy="4534677"/>
          </a:xfrm>
        </p:spPr>
        <p:txBody>
          <a:bodyPr>
            <a:normAutofit lnSpcReduction="10000"/>
          </a:bodyPr>
          <a:lstStyle/>
          <a:p>
            <a:pPr marL="0" indent="0" algn="just">
              <a:buNone/>
            </a:pPr>
            <a:endParaRPr lang="en-US" dirty="0"/>
          </a:p>
          <a:p>
            <a:pPr algn="just"/>
            <a:r>
              <a:rPr lang="en-US" sz="2400" dirty="0">
                <a:latin typeface="Abadi" panose="020B0604020104020204" pitchFamily="34" charset="0"/>
              </a:rPr>
              <a:t>This project aims to optimize performance through data-driven strategies across various marketing channels. By analyzing user behavior, engagement metrics, and conversion data, the objective is to enhance customer acquisition, retention, and revenue generation. The project focuses on identifying high-performing channels, improving conversion rates, and enhancing the overall customer experience. Through targeted actions such as refining marketing strategies, optimizing product offerings, and enhancing user engagement, the goal is to drive sustainable sales growth and maximize return on investment (ROI). By leveraging actionable insights and implementing strategic initiatives, the project aims to achieve long-term success in meeting business objectives and delivering value to customers.</a:t>
            </a:r>
            <a:endParaRPr lang="en-IN" sz="2400" dirty="0">
              <a:latin typeface="Abadi" panose="020B0604020104020204" pitchFamily="34" charset="0"/>
            </a:endParaRPr>
          </a:p>
        </p:txBody>
      </p:sp>
    </p:spTree>
    <p:extLst>
      <p:ext uri="{BB962C8B-B14F-4D97-AF65-F5344CB8AC3E}">
        <p14:creationId xmlns:p14="http://schemas.microsoft.com/office/powerpoint/2010/main" val="39696000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CAF5FB-EDFB-76CD-03E6-FFAC21C36C54}"/>
              </a:ext>
            </a:extLst>
          </p:cNvPr>
          <p:cNvSpPr>
            <a:spLocks noGrp="1"/>
          </p:cNvSpPr>
          <p:nvPr>
            <p:ph sz="half" idx="1"/>
          </p:nvPr>
        </p:nvSpPr>
        <p:spPr>
          <a:xfrm>
            <a:off x="733426" y="466725"/>
            <a:ext cx="4766226" cy="5981700"/>
          </a:xfrm>
        </p:spPr>
        <p:txBody>
          <a:bodyPr>
            <a:normAutofit fontScale="92500" lnSpcReduction="10000"/>
          </a:bodyPr>
          <a:lstStyle/>
          <a:p>
            <a:pPr algn="l"/>
            <a:r>
              <a:rPr lang="en-US" sz="1900" b="1" i="0" dirty="0">
                <a:solidFill>
                  <a:schemeClr val="accent3">
                    <a:lumMod val="20000"/>
                    <a:lumOff val="80000"/>
                  </a:schemeClr>
                </a:solidFill>
                <a:effectLst/>
                <a:latin typeface="Abadi" panose="020B0604020104020204" pitchFamily="34" charset="0"/>
              </a:rPr>
              <a:t>Recommendations:</a:t>
            </a:r>
            <a:endParaRPr lang="en-US" sz="1900"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Gender Identification Strategy:</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Implement mechanisms to enhance gender identification among users, such as optional user surveys or data enrichment techniques, to gain better insights into the user base.</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Gender-Specific Content and Targeting:</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Develop gender-specific marketing campaigns and content tailored to the preferences</a:t>
            </a:r>
            <a:r>
              <a:rPr lang="en-US" b="0" i="0" dirty="0">
                <a:solidFill>
                  <a:srgbClr val="ECECEC"/>
                </a:solidFill>
                <a:effectLst/>
                <a:latin typeface="Abadi" panose="020B0604020104020204" pitchFamily="34" charset="0"/>
              </a:rPr>
              <a:t> and behaviors of identified male and female users to increase engagement and conversions.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Engagement Optimization: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Implement engagement optimization strategies, such as personalized recommendations and targeted messaging, to enhance user interaction and retention across genders.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Conversion Optimization: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Analyze gender-specific conversion funnels and user journeys to identify optimization </a:t>
            </a:r>
            <a:r>
              <a:rPr lang="en-US" b="0" i="0" dirty="0">
                <a:solidFill>
                  <a:srgbClr val="ECECEC"/>
                </a:solidFill>
                <a:effectLst/>
                <a:latin typeface="Abadi" panose="020B0604020104020204" pitchFamily="34" charset="0"/>
              </a:rPr>
              <a:t>opportunities and streamline the conversion process for both male and female users.</a:t>
            </a:r>
          </a:p>
          <a:p>
            <a:endParaRPr lang="en-IN" dirty="0">
              <a:latin typeface="Abadi" panose="020B0604020104020204" pitchFamily="34" charset="0"/>
            </a:endParaRPr>
          </a:p>
        </p:txBody>
      </p:sp>
      <p:sp>
        <p:nvSpPr>
          <p:cNvPr id="4" name="Content Placeholder 3">
            <a:extLst>
              <a:ext uri="{FF2B5EF4-FFF2-40B4-BE49-F238E27FC236}">
                <a16:creationId xmlns:a16="http://schemas.microsoft.com/office/drawing/2014/main" id="{95D33D60-AAA6-4FB6-0265-4DDB70B7DA4B}"/>
              </a:ext>
            </a:extLst>
          </p:cNvPr>
          <p:cNvSpPr>
            <a:spLocks noGrp="1"/>
          </p:cNvSpPr>
          <p:nvPr>
            <p:ph sz="half" idx="2"/>
          </p:nvPr>
        </p:nvSpPr>
        <p:spPr>
          <a:xfrm>
            <a:off x="5654493" y="466725"/>
            <a:ext cx="4766226" cy="5981700"/>
          </a:xfrm>
        </p:spPr>
        <p:txBody>
          <a:bodyPr>
            <a:normAutofit fontScale="92500" lnSpcReduction="10000"/>
          </a:bodyPr>
          <a:lstStyle/>
          <a:p>
            <a:pPr algn="l"/>
            <a:r>
              <a:rPr lang="en-US" sz="1900" b="1" i="0" dirty="0">
                <a:solidFill>
                  <a:schemeClr val="accent3">
                    <a:lumMod val="20000"/>
                    <a:lumOff val="80000"/>
                  </a:schemeClr>
                </a:solidFill>
                <a:effectLst/>
                <a:latin typeface="Abadi" panose="020B0604020104020204" pitchFamily="34" charset="0"/>
              </a:rPr>
              <a:t>Implementation:</a:t>
            </a:r>
            <a:endParaRPr lang="en-US" sz="1900"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User Data Enhancement:</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Integrate user data enrichment tools or surveys into the platform registration process to gather additional information</a:t>
            </a:r>
            <a:r>
              <a:rPr lang="en-US" b="0" i="0" dirty="0">
                <a:solidFill>
                  <a:srgbClr val="ECECEC"/>
                </a:solidFill>
                <a:effectLst/>
                <a:latin typeface="Abadi" panose="020B0604020104020204" pitchFamily="34" charset="0"/>
              </a:rPr>
              <a:t>, including gender, from users.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Gender-Specific Campaigns: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Create separate marketing campaigns targeting male and female users based on their identified gender, focusing on personalized messaging and relevant content.</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Engagement Features: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Implement gender-specific features or functionalities within the platform to cater to the unique preferences and interests of male and female users.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Conversion Tracking and Analysis: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Utilize advanced analytics tools to track gender-specific conversion metrics </a:t>
            </a:r>
            <a:r>
              <a:rPr lang="en-US" b="0" i="0" dirty="0">
                <a:solidFill>
                  <a:srgbClr val="ECECEC"/>
                </a:solidFill>
                <a:effectLst/>
                <a:latin typeface="Abadi" panose="020B0604020104020204" pitchFamily="34" charset="0"/>
              </a:rPr>
              <a:t>and analyze the effectiveness of conversion optimization strategies.</a:t>
            </a:r>
          </a:p>
          <a:p>
            <a:pPr marL="0" indent="0">
              <a:buNone/>
            </a:pPr>
            <a:endParaRPr lang="en-IN" dirty="0">
              <a:latin typeface="Abadi" panose="020B0604020104020204" pitchFamily="34" charset="0"/>
            </a:endParaRPr>
          </a:p>
        </p:txBody>
      </p:sp>
    </p:spTree>
    <p:extLst>
      <p:ext uri="{BB962C8B-B14F-4D97-AF65-F5344CB8AC3E}">
        <p14:creationId xmlns:p14="http://schemas.microsoft.com/office/powerpoint/2010/main" val="12397005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7AFEF961-A148-3901-0AF9-2BE1B31DA481}"/>
              </a:ext>
            </a:extLst>
          </p:cNvPr>
          <p:cNvSpPr>
            <a:spLocks noGrp="1"/>
          </p:cNvSpPr>
          <p:nvPr>
            <p:ph idx="1"/>
          </p:nvPr>
        </p:nvSpPr>
        <p:spPr>
          <a:xfrm>
            <a:off x="781050" y="285750"/>
            <a:ext cx="9810750" cy="6219825"/>
          </a:xfrm>
        </p:spPr>
        <p:txBody>
          <a:bodyPr/>
          <a:lstStyle/>
          <a:p>
            <a:pPr algn="l"/>
            <a:r>
              <a:rPr lang="en-US" b="1" i="0" dirty="0">
                <a:solidFill>
                  <a:schemeClr val="accent3">
                    <a:lumMod val="20000"/>
                    <a:lumOff val="80000"/>
                  </a:schemeClr>
                </a:solidFill>
                <a:effectLst/>
                <a:latin typeface="Abadi" panose="020B0604020104020204" pitchFamily="34" charset="0"/>
              </a:rPr>
              <a:t>Expected Outcomes:</a:t>
            </a:r>
            <a:endParaRPr lang="en-US"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Improved Gender Identification: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Enhanced gender identification strategies are expected to lead to a higher percentage of identified users, providing valuable insights for targeted marketing efforts.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Increased Engagement:</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Gender-specific content and engagement strategies are anticipated to result in higher engagement levels among both male and female users, leading to longer session durations and more interactions with the platform.</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Enhanced Conversions: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Optimization of conversion funnels and tailored conversion strategies for each gender are expected to improve conversion rates, ultimately driving higher revenue and business growth.</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Enhanced User Satisfaction: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By delivering personalized experiences based on gender preferences, user satisfaction is likely to increase, fostering stronger user loyalty and retention over time.</a:t>
            </a:r>
          </a:p>
          <a:p>
            <a:endParaRPr lang="en-IN" dirty="0">
              <a:latin typeface="Abadi" panose="020B0604020104020204" pitchFamily="34" charset="0"/>
            </a:endParaRPr>
          </a:p>
        </p:txBody>
      </p:sp>
    </p:spTree>
    <p:extLst>
      <p:ext uri="{BB962C8B-B14F-4D97-AF65-F5344CB8AC3E}">
        <p14:creationId xmlns:p14="http://schemas.microsoft.com/office/powerpoint/2010/main" val="32711880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5A910-A6BD-DEFF-FF1E-1EA7CFFC17DB}"/>
              </a:ext>
            </a:extLst>
          </p:cNvPr>
          <p:cNvSpPr>
            <a:spLocks noGrp="1"/>
          </p:cNvSpPr>
          <p:nvPr>
            <p:ph type="title"/>
          </p:nvPr>
        </p:nvSpPr>
        <p:spPr>
          <a:xfrm>
            <a:off x="646111" y="261282"/>
            <a:ext cx="9404723" cy="680757"/>
          </a:xfrm>
        </p:spPr>
        <p:txBody>
          <a:bodyPr/>
          <a:lstStyle/>
          <a:p>
            <a:r>
              <a:rPr lang="en-US" sz="3600" b="1" dirty="0"/>
              <a:t>USER BY LANGUAGE</a:t>
            </a:r>
            <a:endParaRPr lang="en-IN" sz="3600" b="1" dirty="0"/>
          </a:p>
        </p:txBody>
      </p:sp>
      <p:graphicFrame>
        <p:nvGraphicFramePr>
          <p:cNvPr id="8" name="Content Placeholder 7">
            <a:extLst>
              <a:ext uri="{FF2B5EF4-FFF2-40B4-BE49-F238E27FC236}">
                <a16:creationId xmlns:a16="http://schemas.microsoft.com/office/drawing/2014/main" id="{90E8ACB4-13B2-5565-1892-BFE14C6B72B0}"/>
              </a:ext>
            </a:extLst>
          </p:cNvPr>
          <p:cNvGraphicFramePr>
            <a:graphicFrameLocks noGrp="1"/>
          </p:cNvGraphicFramePr>
          <p:nvPr>
            <p:ph sz="half" idx="1"/>
            <p:extLst>
              <p:ext uri="{D42A27DB-BD31-4B8C-83A1-F6EECF244321}">
                <p14:modId xmlns:p14="http://schemas.microsoft.com/office/powerpoint/2010/main" val="1132517437"/>
              </p:ext>
            </p:extLst>
          </p:nvPr>
        </p:nvGraphicFramePr>
        <p:xfrm>
          <a:off x="646113" y="1152525"/>
          <a:ext cx="4545012" cy="5103813"/>
        </p:xfrm>
        <a:graphic>
          <a:graphicData uri="http://schemas.openxmlformats.org/drawingml/2006/chart">
            <c:chart xmlns:c="http://schemas.openxmlformats.org/drawingml/2006/chart" xmlns:r="http://schemas.openxmlformats.org/officeDocument/2006/relationships" r:id="rId2"/>
          </a:graphicData>
        </a:graphic>
      </p:graphicFrame>
      <p:sp>
        <p:nvSpPr>
          <p:cNvPr id="4" name="Content Placeholder 3">
            <a:extLst>
              <a:ext uri="{FF2B5EF4-FFF2-40B4-BE49-F238E27FC236}">
                <a16:creationId xmlns:a16="http://schemas.microsoft.com/office/drawing/2014/main" id="{8965F05A-8A2F-EF75-F5FE-98FEB057C88F}"/>
              </a:ext>
            </a:extLst>
          </p:cNvPr>
          <p:cNvSpPr>
            <a:spLocks noGrp="1"/>
          </p:cNvSpPr>
          <p:nvPr>
            <p:ph sz="half" idx="2"/>
          </p:nvPr>
        </p:nvSpPr>
        <p:spPr>
          <a:xfrm>
            <a:off x="5654492" y="828676"/>
            <a:ext cx="6308907" cy="5768042"/>
          </a:xfrm>
        </p:spPr>
        <p:txBody>
          <a:bodyPr>
            <a:normAutofit fontScale="92500" lnSpcReduction="20000"/>
          </a:bodyPr>
          <a:lstStyle/>
          <a:p>
            <a:pPr algn="l"/>
            <a:r>
              <a:rPr lang="en-US" b="1" i="0" dirty="0">
                <a:solidFill>
                  <a:schemeClr val="accent3">
                    <a:lumMod val="20000"/>
                    <a:lumOff val="80000"/>
                  </a:schemeClr>
                </a:solidFill>
                <a:effectLst/>
                <a:latin typeface="Abadi" panose="020B0604020104020204" pitchFamily="34" charset="0"/>
              </a:rPr>
              <a:t>Language Insights</a:t>
            </a:r>
            <a:endParaRPr lang="en-US" b="0" i="0" dirty="0">
              <a:solidFill>
                <a:schemeClr val="accent3">
                  <a:lumMod val="20000"/>
                  <a:lumOff val="80000"/>
                </a:schemeClr>
              </a:solidFill>
              <a:effectLst/>
              <a:latin typeface="Abadi" panose="020B0604020104020204" pitchFamily="34" charset="0"/>
            </a:endParaRPr>
          </a:p>
          <a:p>
            <a:pPr algn="l"/>
            <a:r>
              <a:rPr lang="en-US" b="1" i="0" dirty="0">
                <a:solidFill>
                  <a:schemeClr val="accent3">
                    <a:lumMod val="20000"/>
                    <a:lumOff val="80000"/>
                  </a:schemeClr>
                </a:solidFill>
                <a:effectLst/>
                <a:latin typeface="Abadi" panose="020B0604020104020204" pitchFamily="34" charset="0"/>
              </a:rPr>
              <a:t>User Distribution by Language:</a:t>
            </a:r>
            <a:endParaRPr lang="en-US"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b="0" i="0" dirty="0">
                <a:solidFill>
                  <a:srgbClr val="FFC000"/>
                </a:solidFill>
                <a:effectLst/>
                <a:latin typeface="Abadi" panose="020B0604020104020204" pitchFamily="34" charset="0"/>
              </a:rPr>
              <a:t>English is the predominant language on the platform, with a significant number of users and engaged sessions</a:t>
            </a:r>
            <a:r>
              <a:rPr lang="en-US" b="0" i="0" dirty="0">
                <a:solidFill>
                  <a:srgbClr val="ECECEC"/>
                </a:solidFill>
                <a:effectLst/>
                <a:latin typeface="Abadi" panose="020B0604020104020204" pitchFamily="34" charset="0"/>
              </a:rPr>
              <a:t>, indicating widespread usage.</a:t>
            </a:r>
          </a:p>
          <a:p>
            <a:pPr algn="l">
              <a:buFont typeface="Arial" panose="020B0604020202020204" pitchFamily="34" charset="0"/>
              <a:buChar char="•"/>
            </a:pPr>
            <a:r>
              <a:rPr lang="en-US" b="0" i="0" dirty="0">
                <a:solidFill>
                  <a:srgbClr val="FFC000"/>
                </a:solidFill>
                <a:effectLst/>
                <a:latin typeface="Abadi" panose="020B0604020104020204" pitchFamily="34" charset="0"/>
              </a:rPr>
              <a:t>Other languages such as Hindi, Marathi, and Gujarati also have a notable presence</a:t>
            </a:r>
            <a:r>
              <a:rPr lang="en-US" b="0" i="0" dirty="0">
                <a:solidFill>
                  <a:srgbClr val="ECECEC"/>
                </a:solidFill>
                <a:effectLst/>
                <a:latin typeface="Abadi" panose="020B0604020104020204" pitchFamily="34" charset="0"/>
              </a:rPr>
              <a:t>, albeit with fewer users compared to English.</a:t>
            </a:r>
          </a:p>
          <a:p>
            <a:pPr algn="l"/>
            <a:r>
              <a:rPr lang="en-US" b="1" i="0" dirty="0">
                <a:solidFill>
                  <a:schemeClr val="accent3">
                    <a:lumMod val="20000"/>
                    <a:lumOff val="80000"/>
                  </a:schemeClr>
                </a:solidFill>
                <a:effectLst/>
                <a:latin typeface="Abadi" panose="020B0604020104020204" pitchFamily="34" charset="0"/>
              </a:rPr>
              <a:t>Engagement Levels by Language:</a:t>
            </a:r>
            <a:endParaRPr lang="en-US"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b="0" i="0" dirty="0">
                <a:solidFill>
                  <a:srgbClr val="FFC000"/>
                </a:solidFill>
                <a:effectLst/>
                <a:latin typeface="Abadi" panose="020B0604020104020204" pitchFamily="34" charset="0"/>
              </a:rPr>
              <a:t>English-speaking users demonstrate the highest level of engagement,</a:t>
            </a:r>
            <a:r>
              <a:rPr lang="en-US" b="0" i="0" dirty="0">
                <a:solidFill>
                  <a:srgbClr val="ECECEC"/>
                </a:solidFill>
                <a:effectLst/>
                <a:latin typeface="Abadi" panose="020B0604020104020204" pitchFamily="34" charset="0"/>
              </a:rPr>
              <a:t> with a substantial number of engaged sessions recorded.</a:t>
            </a:r>
          </a:p>
          <a:p>
            <a:pPr algn="l">
              <a:buFont typeface="Arial" panose="020B0604020202020204" pitchFamily="34" charset="0"/>
              <a:buChar char="•"/>
            </a:pPr>
            <a:r>
              <a:rPr lang="en-US" b="0" i="0" dirty="0">
                <a:solidFill>
                  <a:srgbClr val="ECECEC"/>
                </a:solidFill>
                <a:effectLst/>
                <a:latin typeface="Abadi" panose="020B0604020104020204" pitchFamily="34" charset="0"/>
              </a:rPr>
              <a:t>While other languages have lower user counts, they still show varying degrees of engagement, indicating diverse user interests.</a:t>
            </a:r>
          </a:p>
          <a:p>
            <a:pPr algn="l"/>
            <a:r>
              <a:rPr lang="en-US" b="1" i="0" dirty="0">
                <a:solidFill>
                  <a:schemeClr val="accent3">
                    <a:lumMod val="20000"/>
                    <a:lumOff val="80000"/>
                  </a:schemeClr>
                </a:solidFill>
                <a:effectLst/>
                <a:latin typeface="Abadi" panose="020B0604020104020204" pitchFamily="34" charset="0"/>
              </a:rPr>
              <a:t>New User Acquisition by Language:</a:t>
            </a:r>
            <a:endParaRPr lang="en-US"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b="0" i="0" dirty="0">
                <a:solidFill>
                  <a:srgbClr val="ECECEC"/>
                </a:solidFill>
                <a:effectLst/>
                <a:latin typeface="Abadi" panose="020B0604020104020204" pitchFamily="34" charset="0"/>
              </a:rPr>
              <a:t>The majority of new users are acquired in English, reflecting the broad appeal and reach of content available in this language.</a:t>
            </a:r>
          </a:p>
          <a:p>
            <a:pPr algn="l">
              <a:buFont typeface="Arial" panose="020B0604020202020204" pitchFamily="34" charset="0"/>
              <a:buChar char="•"/>
            </a:pPr>
            <a:r>
              <a:rPr lang="en-US" b="0" i="0" dirty="0">
                <a:solidFill>
                  <a:srgbClr val="FFC000"/>
                </a:solidFill>
                <a:effectLst/>
                <a:latin typeface="Abadi" panose="020B0604020104020204" pitchFamily="34" charset="0"/>
              </a:rPr>
              <a:t>Other languages, such as Hindi and Marathi, also attract new users</a:t>
            </a:r>
            <a:r>
              <a:rPr lang="en-US" b="0" i="0" dirty="0">
                <a:solidFill>
                  <a:srgbClr val="ECECEC"/>
                </a:solidFill>
                <a:effectLst/>
                <a:latin typeface="Abadi" panose="020B0604020104020204" pitchFamily="34" charset="0"/>
              </a:rPr>
              <a:t>, albeit in smaller numbers compared to English.</a:t>
            </a:r>
          </a:p>
          <a:p>
            <a:endParaRPr lang="en-IN" dirty="0">
              <a:latin typeface="Abadi" panose="020B0604020104020204" pitchFamily="34" charset="0"/>
            </a:endParaRPr>
          </a:p>
        </p:txBody>
      </p:sp>
    </p:spTree>
    <p:extLst>
      <p:ext uri="{BB962C8B-B14F-4D97-AF65-F5344CB8AC3E}">
        <p14:creationId xmlns:p14="http://schemas.microsoft.com/office/powerpoint/2010/main" val="37254177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D7FFAF-BE13-C3FC-552D-84C051EDE8BC}"/>
              </a:ext>
            </a:extLst>
          </p:cNvPr>
          <p:cNvSpPr>
            <a:spLocks noGrp="1"/>
          </p:cNvSpPr>
          <p:nvPr>
            <p:ph sz="half" idx="1"/>
          </p:nvPr>
        </p:nvSpPr>
        <p:spPr>
          <a:xfrm>
            <a:off x="504826" y="476251"/>
            <a:ext cx="4994826" cy="6048374"/>
          </a:xfrm>
        </p:spPr>
        <p:txBody>
          <a:bodyPr>
            <a:normAutofit/>
          </a:bodyPr>
          <a:lstStyle/>
          <a:p>
            <a:pPr algn="l"/>
            <a:r>
              <a:rPr lang="en-US" b="1" i="0" dirty="0">
                <a:solidFill>
                  <a:schemeClr val="accent3">
                    <a:lumMod val="20000"/>
                    <a:lumOff val="80000"/>
                  </a:schemeClr>
                </a:solidFill>
                <a:effectLst/>
                <a:latin typeface="Abadi" panose="020B0604020104020204" pitchFamily="34" charset="0"/>
              </a:rPr>
              <a:t>Recommendations:</a:t>
            </a:r>
            <a:endParaRPr lang="en-US"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Multilingual Content Strategy:</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Develop a robust multilingual content strategy to cater to users </a:t>
            </a:r>
            <a:r>
              <a:rPr lang="en-US" b="0" i="0" dirty="0">
                <a:solidFill>
                  <a:srgbClr val="ECECEC"/>
                </a:solidFill>
                <a:effectLst/>
                <a:latin typeface="Abadi" panose="020B0604020104020204" pitchFamily="34" charset="0"/>
              </a:rPr>
              <a:t>from diverse linguistic backgrounds, ensuring inclusivity and accessibility.</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Localization Efforts: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Invest in localization efforts to adapt content and user experience to the cultural and linguistic nuances </a:t>
            </a:r>
            <a:r>
              <a:rPr lang="en-US" b="0" i="0" dirty="0">
                <a:solidFill>
                  <a:srgbClr val="ECECEC"/>
                </a:solidFill>
                <a:effectLst/>
                <a:latin typeface="Abadi" panose="020B0604020104020204" pitchFamily="34" charset="0"/>
              </a:rPr>
              <a:t>of different language-speaking audiences.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Language-specific Engagement Tactics: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Implement language-specific engagement tactics and features to enhance user interaction</a:t>
            </a:r>
            <a:r>
              <a:rPr lang="en-US" b="0" i="0" dirty="0">
                <a:solidFill>
                  <a:srgbClr val="ECECEC"/>
                </a:solidFill>
                <a:effectLst/>
                <a:latin typeface="Abadi" panose="020B0604020104020204" pitchFamily="34" charset="0"/>
              </a:rPr>
              <a:t> and retention within each linguistic segment.</a:t>
            </a:r>
          </a:p>
          <a:p>
            <a:endParaRPr lang="en-IN" dirty="0">
              <a:latin typeface="Abadi" panose="020B0604020104020204" pitchFamily="34" charset="0"/>
            </a:endParaRPr>
          </a:p>
        </p:txBody>
      </p:sp>
      <p:sp>
        <p:nvSpPr>
          <p:cNvPr id="4" name="Content Placeholder 3">
            <a:extLst>
              <a:ext uri="{FF2B5EF4-FFF2-40B4-BE49-F238E27FC236}">
                <a16:creationId xmlns:a16="http://schemas.microsoft.com/office/drawing/2014/main" id="{8159E286-4F96-3E45-CE24-5724B373E9B2}"/>
              </a:ext>
            </a:extLst>
          </p:cNvPr>
          <p:cNvSpPr>
            <a:spLocks noGrp="1"/>
          </p:cNvSpPr>
          <p:nvPr>
            <p:ph sz="half" idx="2"/>
          </p:nvPr>
        </p:nvSpPr>
        <p:spPr>
          <a:xfrm>
            <a:off x="5654493" y="476251"/>
            <a:ext cx="4756332" cy="6048373"/>
          </a:xfrm>
        </p:spPr>
        <p:txBody>
          <a:bodyPr>
            <a:normAutofit/>
          </a:bodyPr>
          <a:lstStyle/>
          <a:p>
            <a:pPr algn="l"/>
            <a:r>
              <a:rPr lang="en-US" b="1" i="0" dirty="0">
                <a:solidFill>
                  <a:schemeClr val="accent3">
                    <a:lumMod val="20000"/>
                    <a:lumOff val="80000"/>
                  </a:schemeClr>
                </a:solidFill>
                <a:effectLst/>
                <a:latin typeface="Abadi" panose="020B0604020104020204" pitchFamily="34" charset="0"/>
              </a:rPr>
              <a:t>Expected Outcomes:</a:t>
            </a:r>
            <a:endParaRPr lang="en-US"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Increased User Engagement:</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800" b="0" i="0" dirty="0">
                <a:solidFill>
                  <a:srgbClr val="ECECEC"/>
                </a:solidFill>
                <a:effectLst/>
                <a:latin typeface="Abadi" panose="020B0604020104020204" pitchFamily="34" charset="0"/>
              </a:rPr>
              <a:t>Implementation of multilingual content and engagement strategies is expected to lead to higher levels of user engagement across different language segments.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Enhanced User Satisfaction: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800" b="0" i="0" dirty="0">
                <a:solidFill>
                  <a:srgbClr val="ECECEC"/>
                </a:solidFill>
                <a:effectLst/>
                <a:latin typeface="Abadi" panose="020B0604020104020204" pitchFamily="34" charset="0"/>
              </a:rPr>
              <a:t>Catering to users in their preferred language is likely to enhance user satisfaction and loyalty, fostering long-term relationships with the platform.</a:t>
            </a:r>
          </a:p>
          <a:p>
            <a:endParaRPr lang="en-IN" dirty="0">
              <a:latin typeface="Abadi" panose="020B0604020104020204" pitchFamily="34" charset="0"/>
            </a:endParaRPr>
          </a:p>
        </p:txBody>
      </p:sp>
    </p:spTree>
    <p:extLst>
      <p:ext uri="{BB962C8B-B14F-4D97-AF65-F5344CB8AC3E}">
        <p14:creationId xmlns:p14="http://schemas.microsoft.com/office/powerpoint/2010/main" val="25687230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7FC8F-7141-7942-998D-04E87CDC5FB6}"/>
              </a:ext>
            </a:extLst>
          </p:cNvPr>
          <p:cNvSpPr>
            <a:spLocks noGrp="1"/>
          </p:cNvSpPr>
          <p:nvPr>
            <p:ph type="title"/>
          </p:nvPr>
        </p:nvSpPr>
        <p:spPr>
          <a:xfrm>
            <a:off x="646113" y="82830"/>
            <a:ext cx="9404723" cy="518832"/>
          </a:xfrm>
        </p:spPr>
        <p:txBody>
          <a:bodyPr/>
          <a:lstStyle/>
          <a:p>
            <a:r>
              <a:rPr lang="en-US" sz="3600" b="1" dirty="0"/>
              <a:t>USERS BY AGE</a:t>
            </a:r>
            <a:endParaRPr lang="en-IN" sz="3600" b="1" dirty="0"/>
          </a:p>
        </p:txBody>
      </p:sp>
      <p:graphicFrame>
        <p:nvGraphicFramePr>
          <p:cNvPr id="8" name="Content Placeholder 7">
            <a:extLst>
              <a:ext uri="{FF2B5EF4-FFF2-40B4-BE49-F238E27FC236}">
                <a16:creationId xmlns:a16="http://schemas.microsoft.com/office/drawing/2014/main" id="{80241A95-DF76-B956-5C9A-3C4E95491526}"/>
              </a:ext>
            </a:extLst>
          </p:cNvPr>
          <p:cNvGraphicFramePr>
            <a:graphicFrameLocks noGrp="1"/>
          </p:cNvGraphicFramePr>
          <p:nvPr>
            <p:ph sz="half" idx="1"/>
            <p:extLst>
              <p:ext uri="{D42A27DB-BD31-4B8C-83A1-F6EECF244321}">
                <p14:modId xmlns:p14="http://schemas.microsoft.com/office/powerpoint/2010/main" val="206625099"/>
              </p:ext>
            </p:extLst>
          </p:nvPr>
        </p:nvGraphicFramePr>
        <p:xfrm>
          <a:off x="646113" y="828675"/>
          <a:ext cx="4852987" cy="5857875"/>
        </p:xfrm>
        <a:graphic>
          <a:graphicData uri="http://schemas.openxmlformats.org/drawingml/2006/chart">
            <c:chart xmlns:c="http://schemas.openxmlformats.org/drawingml/2006/chart" xmlns:r="http://schemas.openxmlformats.org/officeDocument/2006/relationships" r:id="rId2"/>
          </a:graphicData>
        </a:graphic>
      </p:graphicFrame>
      <p:sp>
        <p:nvSpPr>
          <p:cNvPr id="4" name="Content Placeholder 3">
            <a:extLst>
              <a:ext uri="{FF2B5EF4-FFF2-40B4-BE49-F238E27FC236}">
                <a16:creationId xmlns:a16="http://schemas.microsoft.com/office/drawing/2014/main" id="{B473983B-55F9-B7B1-1195-FD2B196F88E4}"/>
              </a:ext>
            </a:extLst>
          </p:cNvPr>
          <p:cNvSpPr>
            <a:spLocks noGrp="1"/>
          </p:cNvSpPr>
          <p:nvPr>
            <p:ph sz="half" idx="2"/>
          </p:nvPr>
        </p:nvSpPr>
        <p:spPr>
          <a:xfrm>
            <a:off x="5654492" y="828675"/>
            <a:ext cx="6232707" cy="5714999"/>
          </a:xfrm>
        </p:spPr>
        <p:txBody>
          <a:bodyPr>
            <a:noAutofit/>
          </a:bodyPr>
          <a:lstStyle/>
          <a:p>
            <a:pPr algn="l"/>
            <a:r>
              <a:rPr lang="en-US" sz="1400" b="1" i="0" dirty="0">
                <a:solidFill>
                  <a:schemeClr val="accent3">
                    <a:lumMod val="20000"/>
                    <a:lumOff val="80000"/>
                  </a:schemeClr>
                </a:solidFill>
                <a:effectLst/>
                <a:latin typeface="Abadi" panose="020B0604020104020204" pitchFamily="34" charset="0"/>
              </a:rPr>
              <a:t>Age Group Insights</a:t>
            </a:r>
            <a:endParaRPr lang="en-US" sz="1400" b="0" i="0" dirty="0">
              <a:solidFill>
                <a:schemeClr val="accent3">
                  <a:lumMod val="20000"/>
                  <a:lumOff val="80000"/>
                </a:schemeClr>
              </a:solidFill>
              <a:effectLst/>
              <a:latin typeface="Abadi" panose="020B0604020104020204" pitchFamily="34" charset="0"/>
            </a:endParaRPr>
          </a:p>
          <a:p>
            <a:pPr algn="l"/>
            <a:r>
              <a:rPr lang="en-US" sz="1400" b="1" i="0" dirty="0">
                <a:solidFill>
                  <a:schemeClr val="accent3">
                    <a:lumMod val="20000"/>
                    <a:lumOff val="80000"/>
                  </a:schemeClr>
                </a:solidFill>
                <a:effectLst/>
                <a:latin typeface="Abadi" panose="020B0604020104020204" pitchFamily="34" charset="0"/>
              </a:rPr>
              <a:t>User Distribution by Age Group:</a:t>
            </a:r>
            <a:endParaRPr lang="en-US" sz="1400"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sz="1400" b="0" i="0" dirty="0">
                <a:solidFill>
                  <a:srgbClr val="ECECEC"/>
                </a:solidFill>
                <a:effectLst/>
                <a:latin typeface="Abadi" panose="020B0604020104020204" pitchFamily="34" charset="0"/>
              </a:rPr>
              <a:t>The age group "unknown" comprises the largest portion of users, indicating a significant portion of users haven't provided age information.</a:t>
            </a:r>
          </a:p>
          <a:p>
            <a:pPr algn="l">
              <a:buFont typeface="Arial" panose="020B0604020202020204" pitchFamily="34" charset="0"/>
              <a:buChar char="•"/>
            </a:pPr>
            <a:r>
              <a:rPr lang="en-US" sz="1400" b="0" i="0" dirty="0">
                <a:solidFill>
                  <a:srgbClr val="ECECEC"/>
                </a:solidFill>
                <a:effectLst/>
                <a:latin typeface="Abadi" panose="020B0604020104020204" pitchFamily="34" charset="0"/>
              </a:rPr>
              <a:t>Among identified age groups, users aged 18-24 constitute the largest demographic, followed by users aged 25-34.</a:t>
            </a:r>
          </a:p>
          <a:p>
            <a:pPr algn="l"/>
            <a:r>
              <a:rPr lang="en-US" sz="1400" b="1" i="0" dirty="0">
                <a:solidFill>
                  <a:schemeClr val="accent3">
                    <a:lumMod val="20000"/>
                    <a:lumOff val="80000"/>
                  </a:schemeClr>
                </a:solidFill>
                <a:effectLst/>
                <a:latin typeface="Abadi" panose="020B0604020104020204" pitchFamily="34" charset="0"/>
              </a:rPr>
              <a:t>Engagement Levels by Age Group:</a:t>
            </a:r>
            <a:endParaRPr lang="en-US" sz="1400"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sz="1400" b="0" i="0" dirty="0">
                <a:solidFill>
                  <a:srgbClr val="ECECEC"/>
                </a:solidFill>
                <a:effectLst/>
                <a:latin typeface="Abadi" panose="020B0604020104020204" pitchFamily="34" charset="0"/>
              </a:rPr>
              <a:t>Users aged 18-24 demonstrate the highest level of engagement, with a notable number of engaged sessions recorded.</a:t>
            </a:r>
          </a:p>
          <a:p>
            <a:pPr algn="l">
              <a:buFont typeface="Arial" panose="020B0604020202020204" pitchFamily="34" charset="0"/>
              <a:buChar char="•"/>
            </a:pPr>
            <a:r>
              <a:rPr lang="en-US" sz="1400" b="0" i="0" dirty="0">
                <a:solidFill>
                  <a:srgbClr val="ECECEC"/>
                </a:solidFill>
                <a:effectLst/>
                <a:latin typeface="Abadi" panose="020B0604020104020204" pitchFamily="34" charset="0"/>
              </a:rPr>
              <a:t>Engagement gradually decreases with increasing age, with users aged 65+ exhibiting the lowest number of engaged sessions.</a:t>
            </a:r>
          </a:p>
          <a:p>
            <a:pPr algn="l"/>
            <a:r>
              <a:rPr lang="en-US" sz="1400" b="1" i="0" dirty="0">
                <a:solidFill>
                  <a:schemeClr val="accent3">
                    <a:lumMod val="20000"/>
                    <a:lumOff val="80000"/>
                  </a:schemeClr>
                </a:solidFill>
                <a:effectLst/>
                <a:latin typeface="Abadi" panose="020B0604020104020204" pitchFamily="34" charset="0"/>
              </a:rPr>
              <a:t>New User Acquisition by Age Group:</a:t>
            </a:r>
            <a:endParaRPr lang="en-US" sz="1400"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sz="1400" b="0" i="0" dirty="0">
                <a:solidFill>
                  <a:srgbClr val="ECECEC"/>
                </a:solidFill>
                <a:effectLst/>
                <a:latin typeface="Abadi" panose="020B0604020104020204" pitchFamily="34" charset="0"/>
              </a:rPr>
              <a:t>The age group 18-24 also leads in new user acquisition, suggesting a higher influx of younger users compared to other age groups.</a:t>
            </a:r>
          </a:p>
          <a:p>
            <a:pPr algn="l">
              <a:buFont typeface="Arial" panose="020B0604020202020204" pitchFamily="34" charset="0"/>
              <a:buChar char="•"/>
            </a:pPr>
            <a:r>
              <a:rPr lang="en-US" sz="1400" b="0" i="0" dirty="0">
                <a:solidFill>
                  <a:srgbClr val="ECECEC"/>
                </a:solidFill>
                <a:effectLst/>
                <a:latin typeface="Abadi" panose="020B0604020104020204" pitchFamily="34" charset="0"/>
              </a:rPr>
              <a:t>While other age groups show varying levels of new user acquisition, the trend generally follows the pattern of engagement levels.</a:t>
            </a:r>
          </a:p>
          <a:p>
            <a:pPr algn="l"/>
            <a:r>
              <a:rPr lang="en-US" sz="1400" b="1" i="0" dirty="0">
                <a:solidFill>
                  <a:schemeClr val="accent3">
                    <a:lumMod val="20000"/>
                    <a:lumOff val="80000"/>
                  </a:schemeClr>
                </a:solidFill>
                <a:effectLst/>
                <a:latin typeface="Abadi" panose="020B0604020104020204" pitchFamily="34" charset="0"/>
              </a:rPr>
              <a:t>Conversion Rates by Age Group:</a:t>
            </a:r>
            <a:endParaRPr lang="en-US" sz="1400"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sz="1400" b="0" i="0" dirty="0">
                <a:solidFill>
                  <a:srgbClr val="ECECEC"/>
                </a:solidFill>
                <a:effectLst/>
                <a:latin typeface="Abadi" panose="020B0604020104020204" pitchFamily="34" charset="0"/>
              </a:rPr>
              <a:t>Detailed conversion data by age group is not available in the provided dataset. However, it's recommended to track and analyze conversion rates by age group to understand the effectiveness of conversion strategies across different age segments</a:t>
            </a:r>
            <a:r>
              <a:rPr lang="en-US" sz="1400" b="0" i="0" dirty="0">
                <a:solidFill>
                  <a:srgbClr val="ECECEC"/>
                </a:solidFill>
                <a:effectLst/>
                <a:latin typeface="Söhne"/>
              </a:rPr>
              <a:t>.</a:t>
            </a:r>
          </a:p>
          <a:p>
            <a:pPr marL="0" indent="0">
              <a:buNone/>
            </a:pPr>
            <a:endParaRPr lang="en-IN" sz="1400" dirty="0"/>
          </a:p>
        </p:txBody>
      </p:sp>
    </p:spTree>
    <p:extLst>
      <p:ext uri="{BB962C8B-B14F-4D97-AF65-F5344CB8AC3E}">
        <p14:creationId xmlns:p14="http://schemas.microsoft.com/office/powerpoint/2010/main" val="3781591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FF004A-8EC8-6FF7-6306-882689E1C6F2}"/>
              </a:ext>
            </a:extLst>
          </p:cNvPr>
          <p:cNvSpPr>
            <a:spLocks noGrp="1"/>
          </p:cNvSpPr>
          <p:nvPr>
            <p:ph sz="half" idx="1"/>
          </p:nvPr>
        </p:nvSpPr>
        <p:spPr>
          <a:xfrm>
            <a:off x="504826" y="466725"/>
            <a:ext cx="4994826" cy="6115050"/>
          </a:xfrm>
        </p:spPr>
        <p:txBody>
          <a:bodyPr>
            <a:normAutofit/>
          </a:bodyPr>
          <a:lstStyle/>
          <a:p>
            <a:pPr algn="l"/>
            <a:r>
              <a:rPr lang="en-US" b="1" i="0" dirty="0">
                <a:solidFill>
                  <a:schemeClr val="accent3">
                    <a:lumMod val="20000"/>
                    <a:lumOff val="80000"/>
                  </a:schemeClr>
                </a:solidFill>
                <a:effectLst/>
                <a:latin typeface="Abadi" panose="020B0604020104020204" pitchFamily="34" charset="0"/>
              </a:rPr>
              <a:t>Recommendations:</a:t>
            </a:r>
            <a:endParaRPr lang="en-US"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Targeted Content Creation: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Develop targeted content and features tailored to the preferences and interests of different age groups, ensuring relevance and resonance.</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Age-specific Engagement Tactics: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Implement age-specific engagement tactics and user experiences to enhance interaction and retention within each age segment.</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Personalization and Customization: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Utilize personalization techniques to deliver tailored experiences based on age demographics, optimizing engagement and satisfaction.</a:t>
            </a:r>
          </a:p>
        </p:txBody>
      </p:sp>
      <p:sp>
        <p:nvSpPr>
          <p:cNvPr id="4" name="Content Placeholder 3">
            <a:extLst>
              <a:ext uri="{FF2B5EF4-FFF2-40B4-BE49-F238E27FC236}">
                <a16:creationId xmlns:a16="http://schemas.microsoft.com/office/drawing/2014/main" id="{15ED9BFD-C6D1-0AB5-0FD9-3A321C44EA21}"/>
              </a:ext>
            </a:extLst>
          </p:cNvPr>
          <p:cNvSpPr>
            <a:spLocks noGrp="1"/>
          </p:cNvSpPr>
          <p:nvPr>
            <p:ph sz="half" idx="2"/>
          </p:nvPr>
        </p:nvSpPr>
        <p:spPr>
          <a:xfrm>
            <a:off x="5654493" y="466726"/>
            <a:ext cx="5461182" cy="6115050"/>
          </a:xfrm>
        </p:spPr>
        <p:txBody>
          <a:bodyPr>
            <a:normAutofit/>
          </a:bodyPr>
          <a:lstStyle/>
          <a:p>
            <a:pPr algn="l"/>
            <a:r>
              <a:rPr lang="en-US" b="1" i="0" dirty="0">
                <a:solidFill>
                  <a:schemeClr val="accent3">
                    <a:lumMod val="20000"/>
                    <a:lumOff val="80000"/>
                  </a:schemeClr>
                </a:solidFill>
                <a:effectLst/>
                <a:latin typeface="Abadi" panose="020B0604020104020204" pitchFamily="34" charset="0"/>
              </a:rPr>
              <a:t>Expected Outcomes:</a:t>
            </a:r>
            <a:endParaRPr lang="en-US"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Increased User Engagement:</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800" b="0" i="0" dirty="0">
                <a:solidFill>
                  <a:srgbClr val="ECECEC"/>
                </a:solidFill>
                <a:effectLst/>
                <a:latin typeface="Abadi" panose="020B0604020104020204" pitchFamily="34" charset="0"/>
              </a:rPr>
              <a:t>Implementation of targeted content and engagement strategies is expected to lead to higher levels of user engagement across different age groups.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Enhanced User Satisfaction: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800" b="0" i="0" dirty="0">
                <a:solidFill>
                  <a:srgbClr val="ECECEC"/>
                </a:solidFill>
                <a:effectLst/>
                <a:latin typeface="Abadi" panose="020B0604020104020204" pitchFamily="34" charset="0"/>
              </a:rPr>
              <a:t>Catering to users based on their age demographics is likely to enhance user satisfaction and loyalty, driving long-term engagement and retention.</a:t>
            </a:r>
          </a:p>
          <a:p>
            <a:pPr marL="0" indent="0">
              <a:buNone/>
            </a:pPr>
            <a:endParaRPr lang="en-IN" dirty="0"/>
          </a:p>
        </p:txBody>
      </p:sp>
    </p:spTree>
    <p:extLst>
      <p:ext uri="{BB962C8B-B14F-4D97-AF65-F5344CB8AC3E}">
        <p14:creationId xmlns:p14="http://schemas.microsoft.com/office/powerpoint/2010/main" val="20844184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74DD0-5B8B-F2DD-7B61-7C337F8B66E2}"/>
              </a:ext>
            </a:extLst>
          </p:cNvPr>
          <p:cNvSpPr>
            <a:spLocks noGrp="1"/>
          </p:cNvSpPr>
          <p:nvPr>
            <p:ph type="title"/>
          </p:nvPr>
        </p:nvSpPr>
        <p:spPr>
          <a:xfrm>
            <a:off x="646111" y="219075"/>
            <a:ext cx="9404723" cy="619125"/>
          </a:xfrm>
        </p:spPr>
        <p:txBody>
          <a:bodyPr/>
          <a:lstStyle/>
          <a:p>
            <a:r>
              <a:rPr lang="en-US" sz="2400" b="1" dirty="0"/>
              <a:t>USER BY AGE EVENT COUNT VS CONVERSION</a:t>
            </a:r>
            <a:endParaRPr lang="en-IN" sz="2400" b="1" dirty="0"/>
          </a:p>
        </p:txBody>
      </p:sp>
      <p:graphicFrame>
        <p:nvGraphicFramePr>
          <p:cNvPr id="10" name="Content Placeholder 9">
            <a:extLst>
              <a:ext uri="{FF2B5EF4-FFF2-40B4-BE49-F238E27FC236}">
                <a16:creationId xmlns:a16="http://schemas.microsoft.com/office/drawing/2014/main" id="{F33CF97E-F468-39F1-0A4C-D7A2219BD355}"/>
              </a:ext>
            </a:extLst>
          </p:cNvPr>
          <p:cNvGraphicFramePr>
            <a:graphicFrameLocks noGrp="1"/>
          </p:cNvGraphicFramePr>
          <p:nvPr>
            <p:ph sz="half" idx="1"/>
            <p:extLst>
              <p:ext uri="{D42A27DB-BD31-4B8C-83A1-F6EECF244321}">
                <p14:modId xmlns:p14="http://schemas.microsoft.com/office/powerpoint/2010/main" val="4560817"/>
              </p:ext>
            </p:extLst>
          </p:nvPr>
        </p:nvGraphicFramePr>
        <p:xfrm>
          <a:off x="646113" y="838200"/>
          <a:ext cx="4852987" cy="5800725"/>
        </p:xfrm>
        <a:graphic>
          <a:graphicData uri="http://schemas.openxmlformats.org/drawingml/2006/chart">
            <c:chart xmlns:c="http://schemas.openxmlformats.org/drawingml/2006/chart" xmlns:r="http://schemas.openxmlformats.org/officeDocument/2006/relationships" r:id="rId2"/>
          </a:graphicData>
        </a:graphic>
      </p:graphicFrame>
      <p:sp>
        <p:nvSpPr>
          <p:cNvPr id="4" name="Content Placeholder 3">
            <a:extLst>
              <a:ext uri="{FF2B5EF4-FFF2-40B4-BE49-F238E27FC236}">
                <a16:creationId xmlns:a16="http://schemas.microsoft.com/office/drawing/2014/main" id="{9CB0872E-FA4B-8800-3E15-D68760335AE7}"/>
              </a:ext>
            </a:extLst>
          </p:cNvPr>
          <p:cNvSpPr>
            <a:spLocks noGrp="1"/>
          </p:cNvSpPr>
          <p:nvPr>
            <p:ph sz="half" idx="2"/>
          </p:nvPr>
        </p:nvSpPr>
        <p:spPr>
          <a:xfrm>
            <a:off x="5654492" y="838199"/>
            <a:ext cx="6347007" cy="5800725"/>
          </a:xfrm>
        </p:spPr>
        <p:txBody>
          <a:bodyPr>
            <a:normAutofit fontScale="92500" lnSpcReduction="20000"/>
          </a:bodyPr>
          <a:lstStyle/>
          <a:p>
            <a:pPr algn="l"/>
            <a:r>
              <a:rPr lang="en-US" b="1" i="0" dirty="0">
                <a:solidFill>
                  <a:schemeClr val="accent3">
                    <a:lumMod val="20000"/>
                    <a:lumOff val="80000"/>
                  </a:schemeClr>
                </a:solidFill>
                <a:effectLst/>
                <a:latin typeface="Abadi" panose="020B0604020104020204" pitchFamily="34" charset="0"/>
              </a:rPr>
              <a:t>Age Group Insights</a:t>
            </a:r>
            <a:endParaRPr lang="en-US" b="0" i="0" dirty="0">
              <a:solidFill>
                <a:schemeClr val="accent3">
                  <a:lumMod val="20000"/>
                  <a:lumOff val="80000"/>
                </a:schemeClr>
              </a:solidFill>
              <a:effectLst/>
              <a:latin typeface="Abadi" panose="020B0604020104020204" pitchFamily="34" charset="0"/>
            </a:endParaRPr>
          </a:p>
          <a:p>
            <a:pPr algn="l"/>
            <a:r>
              <a:rPr lang="en-US" b="1" i="0" dirty="0">
                <a:solidFill>
                  <a:schemeClr val="accent3">
                    <a:lumMod val="20000"/>
                    <a:lumOff val="80000"/>
                  </a:schemeClr>
                </a:solidFill>
                <a:effectLst/>
                <a:latin typeface="Abadi" panose="020B0604020104020204" pitchFamily="34" charset="0"/>
              </a:rPr>
              <a:t>User Engagement by Age Group:</a:t>
            </a:r>
            <a:endParaRPr lang="en-US"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b="0" i="0" dirty="0">
                <a:solidFill>
                  <a:srgbClr val="FFC000"/>
                </a:solidFill>
                <a:effectLst/>
                <a:latin typeface="Abadi" panose="020B0604020104020204" pitchFamily="34" charset="0"/>
              </a:rPr>
              <a:t>Users aged 18-24 demonstrate the highest level of engagement,</a:t>
            </a:r>
            <a:r>
              <a:rPr lang="en-US" b="0" i="0" dirty="0">
                <a:solidFill>
                  <a:srgbClr val="ECECEC"/>
                </a:solidFill>
                <a:effectLst/>
                <a:latin typeface="Abadi" panose="020B0604020104020204" pitchFamily="34" charset="0"/>
              </a:rPr>
              <a:t> with the highest number of both event counts and conversions recorded.</a:t>
            </a:r>
          </a:p>
          <a:p>
            <a:pPr algn="l">
              <a:buFont typeface="Arial" panose="020B0604020202020204" pitchFamily="34" charset="0"/>
              <a:buChar char="•"/>
            </a:pPr>
            <a:r>
              <a:rPr lang="en-US" b="0" i="0" dirty="0">
                <a:solidFill>
                  <a:srgbClr val="FFC000"/>
                </a:solidFill>
                <a:effectLst/>
                <a:latin typeface="Abadi" panose="020B0604020104020204" pitchFamily="34" charset="0"/>
              </a:rPr>
              <a:t>Engagement gradually decreases with increasing age</a:t>
            </a:r>
            <a:r>
              <a:rPr lang="en-US" b="0" i="0" dirty="0">
                <a:solidFill>
                  <a:srgbClr val="ECECEC"/>
                </a:solidFill>
                <a:effectLst/>
                <a:latin typeface="Abadi" panose="020B0604020104020204" pitchFamily="34" charset="0"/>
              </a:rPr>
              <a:t>, with the lowest event counts and conversions observed among users aged 45-54 and 65+.</a:t>
            </a:r>
          </a:p>
          <a:p>
            <a:pPr algn="l"/>
            <a:r>
              <a:rPr lang="en-US" b="1" i="0" dirty="0">
                <a:solidFill>
                  <a:schemeClr val="accent3">
                    <a:lumMod val="20000"/>
                    <a:lumOff val="80000"/>
                  </a:schemeClr>
                </a:solidFill>
                <a:effectLst/>
                <a:latin typeface="Abadi" panose="020B0604020104020204" pitchFamily="34" charset="0"/>
              </a:rPr>
              <a:t>Conversion Rates by Age Group:</a:t>
            </a:r>
            <a:endParaRPr lang="en-US"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b="0" i="0" dirty="0">
                <a:solidFill>
                  <a:srgbClr val="FFC000"/>
                </a:solidFill>
                <a:effectLst/>
                <a:latin typeface="Abadi" panose="020B0604020104020204" pitchFamily="34" charset="0"/>
              </a:rPr>
              <a:t>While users aged 18-24 have the highest event counts</a:t>
            </a:r>
            <a:r>
              <a:rPr lang="en-US" b="0" i="0" dirty="0">
                <a:solidFill>
                  <a:srgbClr val="ECECEC"/>
                </a:solidFill>
                <a:effectLst/>
                <a:latin typeface="Abadi" panose="020B0604020104020204" pitchFamily="34" charset="0"/>
              </a:rPr>
              <a:t>, the conversion rates are relatively lower compared to other age groups.</a:t>
            </a:r>
          </a:p>
          <a:p>
            <a:pPr algn="l">
              <a:buFont typeface="Arial" panose="020B0604020202020204" pitchFamily="34" charset="0"/>
              <a:buChar char="•"/>
            </a:pPr>
            <a:r>
              <a:rPr lang="en-US" b="0" i="0" dirty="0">
                <a:solidFill>
                  <a:srgbClr val="FFC000"/>
                </a:solidFill>
                <a:effectLst/>
                <a:latin typeface="Abadi" panose="020B0604020104020204" pitchFamily="34" charset="0"/>
              </a:rPr>
              <a:t>Conversely, older age groups such as 45-54 and 65+ exhibit higher conversion rates</a:t>
            </a:r>
            <a:r>
              <a:rPr lang="en-US" b="0" i="0" dirty="0">
                <a:solidFill>
                  <a:srgbClr val="ECECEC"/>
                </a:solidFill>
                <a:effectLst/>
                <a:latin typeface="Abadi" panose="020B0604020104020204" pitchFamily="34" charset="0"/>
              </a:rPr>
              <a:t>, indicating a higher propensity to convert among these demographics.</a:t>
            </a:r>
          </a:p>
          <a:p>
            <a:pPr algn="l"/>
            <a:r>
              <a:rPr lang="en-US" b="1" i="0" dirty="0">
                <a:solidFill>
                  <a:schemeClr val="accent3">
                    <a:lumMod val="20000"/>
                    <a:lumOff val="80000"/>
                  </a:schemeClr>
                </a:solidFill>
                <a:effectLst/>
                <a:latin typeface="Abadi" panose="020B0604020104020204" pitchFamily="34" charset="0"/>
              </a:rPr>
              <a:t>Overall Insights:</a:t>
            </a:r>
            <a:endParaRPr lang="en-US"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b="0" i="0" dirty="0">
                <a:solidFill>
                  <a:srgbClr val="FFC000"/>
                </a:solidFill>
                <a:effectLst/>
                <a:latin typeface="Abadi" panose="020B0604020104020204" pitchFamily="34" charset="0"/>
              </a:rPr>
              <a:t>The age group 18-24 shows significant engagement in terms of event counts</a:t>
            </a:r>
            <a:r>
              <a:rPr lang="en-US" b="0" i="0" dirty="0">
                <a:solidFill>
                  <a:srgbClr val="ECECEC"/>
                </a:solidFill>
                <a:effectLst/>
                <a:latin typeface="Abadi" panose="020B0604020104020204" pitchFamily="34" charset="0"/>
              </a:rPr>
              <a:t>, indicating active interaction with the platform.</a:t>
            </a:r>
          </a:p>
          <a:p>
            <a:pPr algn="l">
              <a:buFont typeface="Arial" panose="020B0604020202020204" pitchFamily="34" charset="0"/>
              <a:buChar char="•"/>
            </a:pPr>
            <a:r>
              <a:rPr lang="en-US" b="0" i="0" dirty="0">
                <a:solidFill>
                  <a:srgbClr val="FFC000"/>
                </a:solidFill>
                <a:effectLst/>
                <a:latin typeface="Abadi" panose="020B0604020104020204" pitchFamily="34" charset="0"/>
              </a:rPr>
              <a:t>However, older age groups, particularly those aged 45-54 and 65+, demonstrate higher conversion rates</a:t>
            </a:r>
            <a:r>
              <a:rPr lang="en-US" b="0" i="0" dirty="0">
                <a:solidFill>
                  <a:srgbClr val="ECECEC"/>
                </a:solidFill>
                <a:effectLst/>
                <a:latin typeface="Abadi" panose="020B0604020104020204" pitchFamily="34" charset="0"/>
              </a:rPr>
              <a:t>, suggesting a higher likelihood of completing desired actions despite lower event counts.</a:t>
            </a:r>
          </a:p>
          <a:p>
            <a:endParaRPr lang="en-IN" dirty="0">
              <a:latin typeface="Abadi" panose="020B0604020104020204" pitchFamily="34" charset="0"/>
            </a:endParaRPr>
          </a:p>
        </p:txBody>
      </p:sp>
    </p:spTree>
    <p:extLst>
      <p:ext uri="{BB962C8B-B14F-4D97-AF65-F5344CB8AC3E}">
        <p14:creationId xmlns:p14="http://schemas.microsoft.com/office/powerpoint/2010/main" val="19850050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CCC717-0A50-1268-CE52-0DCCD1D2AB78}"/>
              </a:ext>
            </a:extLst>
          </p:cNvPr>
          <p:cNvSpPr>
            <a:spLocks noGrp="1"/>
          </p:cNvSpPr>
          <p:nvPr>
            <p:ph sz="half" idx="1"/>
          </p:nvPr>
        </p:nvSpPr>
        <p:spPr>
          <a:xfrm>
            <a:off x="952870" y="390525"/>
            <a:ext cx="4546781" cy="6057900"/>
          </a:xfrm>
        </p:spPr>
        <p:txBody>
          <a:bodyPr>
            <a:normAutofit fontScale="92500" lnSpcReduction="10000"/>
          </a:bodyPr>
          <a:lstStyle/>
          <a:p>
            <a:pPr algn="l"/>
            <a:r>
              <a:rPr lang="en-US" b="1" i="0" dirty="0">
                <a:solidFill>
                  <a:schemeClr val="accent3">
                    <a:lumMod val="20000"/>
                    <a:lumOff val="80000"/>
                  </a:schemeClr>
                </a:solidFill>
                <a:effectLst/>
                <a:latin typeface="Abadi" panose="020B0604020104020204" pitchFamily="34" charset="0"/>
              </a:rPr>
              <a:t>Recommendations</a:t>
            </a:r>
            <a:endParaRPr lang="en-US" b="0" i="0" dirty="0">
              <a:solidFill>
                <a:schemeClr val="accent3">
                  <a:lumMod val="20000"/>
                  <a:lumOff val="80000"/>
                </a:schemeClr>
              </a:solidFill>
              <a:effectLst/>
              <a:latin typeface="Abadi" panose="020B0604020104020204" pitchFamily="34" charset="0"/>
            </a:endParaRPr>
          </a:p>
          <a:p>
            <a:pPr algn="l"/>
            <a:r>
              <a:rPr lang="en-US" b="1" i="0" dirty="0">
                <a:solidFill>
                  <a:schemeClr val="accent3">
                    <a:lumMod val="20000"/>
                    <a:lumOff val="80000"/>
                  </a:schemeClr>
                </a:solidFill>
                <a:effectLst/>
                <a:latin typeface="Abadi" panose="020B0604020104020204" pitchFamily="34" charset="0"/>
              </a:rPr>
              <a:t>Targeted Engagement Strategies:</a:t>
            </a:r>
            <a:endParaRPr lang="en-US"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b="0" i="0" dirty="0">
                <a:solidFill>
                  <a:srgbClr val="FFC000"/>
                </a:solidFill>
                <a:effectLst/>
                <a:latin typeface="Abadi" panose="020B0604020104020204" pitchFamily="34" charset="0"/>
              </a:rPr>
              <a:t>Implement targeted engagement strategies tailored to the preferences and behaviors of different age groups</a:t>
            </a:r>
            <a:r>
              <a:rPr lang="en-US" b="0" i="0" dirty="0">
                <a:solidFill>
                  <a:srgbClr val="ECECEC"/>
                </a:solidFill>
                <a:effectLst/>
                <a:latin typeface="Abadi" panose="020B0604020104020204" pitchFamily="34" charset="0"/>
              </a:rPr>
              <a:t> to optimize interaction and encourage desired actions.</a:t>
            </a:r>
          </a:p>
          <a:p>
            <a:pPr algn="l"/>
            <a:r>
              <a:rPr lang="en-US" b="1" i="0" dirty="0">
                <a:solidFill>
                  <a:schemeClr val="accent3">
                    <a:lumMod val="20000"/>
                    <a:lumOff val="80000"/>
                  </a:schemeClr>
                </a:solidFill>
                <a:effectLst/>
                <a:latin typeface="Abadi" panose="020B0604020104020204" pitchFamily="34" charset="0"/>
              </a:rPr>
              <a:t>Personalized Content Delivery:</a:t>
            </a:r>
            <a:endParaRPr lang="en-US"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b="0" i="0" dirty="0">
                <a:solidFill>
                  <a:srgbClr val="FFC000"/>
                </a:solidFill>
                <a:effectLst/>
                <a:latin typeface="Abadi" panose="020B0604020104020204" pitchFamily="34" charset="0"/>
              </a:rPr>
              <a:t>Utilize personalization techniques to deliver customized content and experiences based on age demographics</a:t>
            </a:r>
            <a:r>
              <a:rPr lang="en-US" b="0" i="0" dirty="0">
                <a:solidFill>
                  <a:srgbClr val="ECECEC"/>
                </a:solidFill>
                <a:effectLst/>
                <a:latin typeface="Abadi" panose="020B0604020104020204" pitchFamily="34" charset="0"/>
              </a:rPr>
              <a:t>, maximizing relevance and resonance.</a:t>
            </a:r>
          </a:p>
          <a:p>
            <a:pPr algn="l"/>
            <a:r>
              <a:rPr lang="en-US" b="1" i="0" dirty="0">
                <a:solidFill>
                  <a:schemeClr val="accent3">
                    <a:lumMod val="20000"/>
                    <a:lumOff val="80000"/>
                  </a:schemeClr>
                </a:solidFill>
                <a:effectLst/>
                <a:latin typeface="Abadi" panose="020B0604020104020204" pitchFamily="34" charset="0"/>
              </a:rPr>
              <a:t>Conversion Optimization Tactics:</a:t>
            </a:r>
            <a:endParaRPr lang="en-US"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b="0" i="0" dirty="0">
                <a:solidFill>
                  <a:srgbClr val="FFC000"/>
                </a:solidFill>
                <a:effectLst/>
                <a:latin typeface="Abadi" panose="020B0604020104020204" pitchFamily="34" charset="0"/>
              </a:rPr>
              <a:t>Focus on optimizing conversion pathways and user journeys for younger age groups </a:t>
            </a:r>
            <a:r>
              <a:rPr lang="en-US" b="0" i="0" dirty="0">
                <a:solidFill>
                  <a:srgbClr val="ECECEC"/>
                </a:solidFill>
                <a:effectLst/>
                <a:latin typeface="Abadi" panose="020B0604020104020204" pitchFamily="34" charset="0"/>
              </a:rPr>
              <a:t>to improve conversion rates despite high engagement levels.</a:t>
            </a:r>
          </a:p>
          <a:p>
            <a:pPr marL="0" indent="0">
              <a:buNone/>
            </a:pPr>
            <a:endParaRPr lang="en-IN" dirty="0">
              <a:latin typeface="Abadi" panose="020B0604020104020204" pitchFamily="34" charset="0"/>
            </a:endParaRPr>
          </a:p>
        </p:txBody>
      </p:sp>
      <p:sp>
        <p:nvSpPr>
          <p:cNvPr id="4" name="Content Placeholder 3">
            <a:extLst>
              <a:ext uri="{FF2B5EF4-FFF2-40B4-BE49-F238E27FC236}">
                <a16:creationId xmlns:a16="http://schemas.microsoft.com/office/drawing/2014/main" id="{477FE4BF-3838-947F-BC18-43A4D9F64DFF}"/>
              </a:ext>
            </a:extLst>
          </p:cNvPr>
          <p:cNvSpPr>
            <a:spLocks noGrp="1"/>
          </p:cNvSpPr>
          <p:nvPr>
            <p:ph sz="half" idx="2"/>
          </p:nvPr>
        </p:nvSpPr>
        <p:spPr>
          <a:xfrm>
            <a:off x="5654493" y="390525"/>
            <a:ext cx="4546782" cy="6057899"/>
          </a:xfrm>
        </p:spPr>
        <p:txBody>
          <a:bodyPr>
            <a:normAutofit fontScale="92500" lnSpcReduction="10000"/>
          </a:bodyPr>
          <a:lstStyle/>
          <a:p>
            <a:pPr algn="l"/>
            <a:r>
              <a:rPr lang="en-US" b="1" i="0" dirty="0">
                <a:solidFill>
                  <a:schemeClr val="accent3">
                    <a:lumMod val="20000"/>
                    <a:lumOff val="80000"/>
                  </a:schemeClr>
                </a:solidFill>
                <a:effectLst/>
                <a:latin typeface="Söhne"/>
              </a:rPr>
              <a:t>Implementation:</a:t>
            </a:r>
            <a:endParaRPr lang="en-US" b="0" i="0" dirty="0">
              <a:solidFill>
                <a:schemeClr val="accent3">
                  <a:lumMod val="20000"/>
                  <a:lumOff val="80000"/>
                </a:schemeClr>
              </a:solidFill>
              <a:effectLst/>
              <a:latin typeface="Söhne"/>
            </a:endParaRPr>
          </a:p>
          <a:p>
            <a:pPr algn="l">
              <a:buFont typeface="Arial" panose="020B0604020202020204" pitchFamily="34" charset="0"/>
              <a:buChar char="•"/>
            </a:pPr>
            <a:r>
              <a:rPr lang="en-US" b="0" i="0" dirty="0">
                <a:solidFill>
                  <a:srgbClr val="FFC000"/>
                </a:solidFill>
                <a:effectLst/>
                <a:latin typeface="Söhne"/>
              </a:rPr>
              <a:t>Develop age-specific engagement campaigns </a:t>
            </a:r>
            <a:r>
              <a:rPr lang="en-US" b="0" i="0" dirty="0">
                <a:solidFill>
                  <a:srgbClr val="ECECEC"/>
                </a:solidFill>
                <a:effectLst/>
                <a:latin typeface="Söhne"/>
              </a:rPr>
              <a:t>and content calendars aligned with the preferences and interests of each age group.</a:t>
            </a:r>
          </a:p>
          <a:p>
            <a:pPr algn="l">
              <a:buFont typeface="Arial" panose="020B0604020202020204" pitchFamily="34" charset="0"/>
              <a:buChar char="•"/>
            </a:pPr>
            <a:r>
              <a:rPr lang="en-US" b="0" i="0" dirty="0">
                <a:solidFill>
                  <a:srgbClr val="FFC000"/>
                </a:solidFill>
                <a:effectLst/>
                <a:latin typeface="Söhne"/>
              </a:rPr>
              <a:t>Utilize A/B testing to refine engagement strategies</a:t>
            </a:r>
            <a:r>
              <a:rPr lang="en-US" b="0" i="0" dirty="0">
                <a:solidFill>
                  <a:srgbClr val="ECECEC"/>
                </a:solidFill>
                <a:effectLst/>
                <a:latin typeface="Söhne"/>
              </a:rPr>
              <a:t> and conversion optimization tactics based on real-time user feedback.</a:t>
            </a:r>
          </a:p>
          <a:p>
            <a:pPr algn="l"/>
            <a:r>
              <a:rPr lang="en-US" b="1" i="0" dirty="0">
                <a:solidFill>
                  <a:schemeClr val="accent3">
                    <a:lumMod val="20000"/>
                    <a:lumOff val="80000"/>
                  </a:schemeClr>
                </a:solidFill>
                <a:effectLst/>
                <a:latin typeface="Söhne"/>
              </a:rPr>
              <a:t>Expected Outcomes:</a:t>
            </a:r>
            <a:endParaRPr lang="en-US" b="0" i="0" dirty="0">
              <a:solidFill>
                <a:schemeClr val="accent3">
                  <a:lumMod val="20000"/>
                  <a:lumOff val="80000"/>
                </a:schemeClr>
              </a:solidFill>
              <a:effectLst/>
              <a:latin typeface="Söhne"/>
            </a:endParaRPr>
          </a:p>
          <a:p>
            <a:pPr algn="l">
              <a:buFont typeface="+mj-lt"/>
              <a:buAutoNum type="arabicPeriod"/>
            </a:pPr>
            <a:r>
              <a:rPr lang="en-US" b="1" i="0" dirty="0">
                <a:solidFill>
                  <a:schemeClr val="accent3">
                    <a:lumMod val="20000"/>
                    <a:lumOff val="80000"/>
                  </a:schemeClr>
                </a:solidFill>
                <a:effectLst/>
                <a:latin typeface="Söhne"/>
              </a:rPr>
              <a:t>Increased Engagement:</a:t>
            </a:r>
            <a:r>
              <a:rPr lang="en-US" b="0" i="0" dirty="0">
                <a:solidFill>
                  <a:schemeClr val="accent3">
                    <a:lumMod val="20000"/>
                    <a:lumOff val="80000"/>
                  </a:schemeClr>
                </a:solidFill>
                <a:effectLst/>
                <a:latin typeface="Söhne"/>
              </a:rPr>
              <a:t> </a:t>
            </a:r>
            <a:r>
              <a:rPr lang="en-US" b="0" i="0" dirty="0">
                <a:solidFill>
                  <a:srgbClr val="FFC000"/>
                </a:solidFill>
                <a:effectLst/>
                <a:latin typeface="Söhne"/>
              </a:rPr>
              <a:t>Implementation of targeted engagement strategies is expected to drive higher levels of interaction </a:t>
            </a:r>
            <a:r>
              <a:rPr lang="en-US" b="0" i="0" dirty="0">
                <a:solidFill>
                  <a:srgbClr val="ECECEC"/>
                </a:solidFill>
                <a:effectLst/>
                <a:latin typeface="Söhne"/>
              </a:rPr>
              <a:t>and participation across different age segments.</a:t>
            </a:r>
          </a:p>
          <a:p>
            <a:pPr algn="l">
              <a:buFont typeface="+mj-lt"/>
              <a:buAutoNum type="arabicPeriod"/>
            </a:pPr>
            <a:r>
              <a:rPr lang="en-US" b="1" i="0" dirty="0">
                <a:solidFill>
                  <a:schemeClr val="accent3">
                    <a:lumMod val="20000"/>
                    <a:lumOff val="80000"/>
                  </a:schemeClr>
                </a:solidFill>
                <a:effectLst/>
                <a:latin typeface="Söhne"/>
              </a:rPr>
              <a:t>Improved Conversion Rates:</a:t>
            </a:r>
            <a:r>
              <a:rPr lang="en-US" b="0" i="0" dirty="0">
                <a:solidFill>
                  <a:schemeClr val="accent3">
                    <a:lumMod val="20000"/>
                    <a:lumOff val="80000"/>
                  </a:schemeClr>
                </a:solidFill>
                <a:effectLst/>
                <a:latin typeface="Söhne"/>
              </a:rPr>
              <a:t> </a:t>
            </a:r>
            <a:r>
              <a:rPr lang="en-US" b="0" i="0" dirty="0">
                <a:solidFill>
                  <a:srgbClr val="FFC000"/>
                </a:solidFill>
                <a:effectLst/>
                <a:latin typeface="Söhne"/>
              </a:rPr>
              <a:t>Optimization of conversion pathways and personalized content delivery is anticipated to lead to higher conversion rates</a:t>
            </a:r>
            <a:r>
              <a:rPr lang="en-US" b="0" i="0" dirty="0">
                <a:solidFill>
                  <a:srgbClr val="ECECEC"/>
                </a:solidFill>
                <a:effectLst/>
                <a:latin typeface="Söhne"/>
              </a:rPr>
              <a:t>, translating engagement into tangible business outcomes.</a:t>
            </a:r>
          </a:p>
          <a:p>
            <a:pPr algn="l">
              <a:buFont typeface="+mj-lt"/>
              <a:buAutoNum type="arabicPeriod"/>
            </a:pPr>
            <a:r>
              <a:rPr lang="en-US" b="1" i="0" dirty="0">
                <a:solidFill>
                  <a:schemeClr val="accent3">
                    <a:lumMod val="20000"/>
                    <a:lumOff val="80000"/>
                  </a:schemeClr>
                </a:solidFill>
                <a:effectLst/>
                <a:latin typeface="Söhne"/>
              </a:rPr>
              <a:t>Enhanced User Satisfaction:</a:t>
            </a:r>
            <a:r>
              <a:rPr lang="en-US" b="0" i="0" dirty="0">
                <a:solidFill>
                  <a:schemeClr val="accent3">
                    <a:lumMod val="20000"/>
                    <a:lumOff val="80000"/>
                  </a:schemeClr>
                </a:solidFill>
                <a:effectLst/>
                <a:latin typeface="Söhne"/>
              </a:rPr>
              <a:t> </a:t>
            </a:r>
            <a:r>
              <a:rPr lang="en-US" b="0" i="0" dirty="0">
                <a:solidFill>
                  <a:srgbClr val="ECECEC"/>
                </a:solidFill>
                <a:effectLst/>
                <a:latin typeface="Söhne"/>
              </a:rPr>
              <a:t>Personalized experiences tailored to the preferences of each age group are likely to enhance user satisfaction and loyalty, fostering long-term engagement and retention.</a:t>
            </a:r>
          </a:p>
          <a:p>
            <a:endParaRPr lang="en-IN" dirty="0"/>
          </a:p>
        </p:txBody>
      </p:sp>
    </p:spTree>
    <p:extLst>
      <p:ext uri="{BB962C8B-B14F-4D97-AF65-F5344CB8AC3E}">
        <p14:creationId xmlns:p14="http://schemas.microsoft.com/office/powerpoint/2010/main" val="4336808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8D517-D8D9-B2DD-2153-85DB1B35B237}"/>
              </a:ext>
            </a:extLst>
          </p:cNvPr>
          <p:cNvSpPr>
            <a:spLocks noGrp="1"/>
          </p:cNvSpPr>
          <p:nvPr>
            <p:ph type="title"/>
          </p:nvPr>
        </p:nvSpPr>
        <p:spPr>
          <a:xfrm>
            <a:off x="646111" y="452719"/>
            <a:ext cx="9861922" cy="671232"/>
          </a:xfrm>
        </p:spPr>
        <p:txBody>
          <a:bodyPr/>
          <a:lstStyle/>
          <a:p>
            <a:r>
              <a:rPr lang="en-US" sz="3600" b="1" dirty="0"/>
              <a:t>GOOGLE ADS REPORT</a:t>
            </a:r>
            <a:endParaRPr lang="en-IN" sz="3600" b="1" dirty="0"/>
          </a:p>
        </p:txBody>
      </p:sp>
      <p:graphicFrame>
        <p:nvGraphicFramePr>
          <p:cNvPr id="16" name="Content Placeholder 15">
            <a:extLst>
              <a:ext uri="{FF2B5EF4-FFF2-40B4-BE49-F238E27FC236}">
                <a16:creationId xmlns:a16="http://schemas.microsoft.com/office/drawing/2014/main" id="{CF5B1C92-8FFF-EEF9-492A-BF5EBBADB53B}"/>
              </a:ext>
            </a:extLst>
          </p:cNvPr>
          <p:cNvGraphicFramePr>
            <a:graphicFrameLocks noGrp="1"/>
          </p:cNvGraphicFramePr>
          <p:nvPr>
            <p:ph sz="half" idx="1"/>
            <p:extLst>
              <p:ext uri="{D42A27DB-BD31-4B8C-83A1-F6EECF244321}">
                <p14:modId xmlns:p14="http://schemas.microsoft.com/office/powerpoint/2010/main" val="2722038107"/>
              </p:ext>
            </p:extLst>
          </p:nvPr>
        </p:nvGraphicFramePr>
        <p:xfrm>
          <a:off x="1438275" y="1323975"/>
          <a:ext cx="9486899" cy="48942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710365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90BD8B-42EE-E54A-33E6-DFA898D625ED}"/>
              </a:ext>
            </a:extLst>
          </p:cNvPr>
          <p:cNvSpPr>
            <a:spLocks noGrp="1"/>
          </p:cNvSpPr>
          <p:nvPr>
            <p:ph sz="half" idx="1"/>
          </p:nvPr>
        </p:nvSpPr>
        <p:spPr>
          <a:xfrm>
            <a:off x="600076" y="238125"/>
            <a:ext cx="4899576" cy="3086100"/>
          </a:xfrm>
        </p:spPr>
        <p:txBody>
          <a:bodyPr>
            <a:normAutofit fontScale="85000" lnSpcReduction="10000"/>
          </a:bodyPr>
          <a:lstStyle/>
          <a:p>
            <a:pPr algn="l"/>
            <a:r>
              <a:rPr lang="en-US" b="1" i="0" dirty="0">
                <a:solidFill>
                  <a:schemeClr val="accent3">
                    <a:lumMod val="20000"/>
                    <a:lumOff val="80000"/>
                  </a:schemeClr>
                </a:solidFill>
                <a:effectLst/>
                <a:latin typeface="Abadi" panose="020B0604020104020204" pitchFamily="34" charset="0"/>
              </a:rPr>
              <a:t>Insights:</a:t>
            </a:r>
            <a:endParaRPr lang="en-US"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b="0" i="0" dirty="0">
                <a:solidFill>
                  <a:srgbClr val="FFC000"/>
                </a:solidFill>
                <a:effectLst/>
                <a:latin typeface="Abadi" panose="020B0604020104020204" pitchFamily="34" charset="0"/>
              </a:rPr>
              <a:t>The "App Installation for May --Shahid" campaign generated the highest number of conversions</a:t>
            </a:r>
            <a:r>
              <a:rPr lang="en-US" b="0" i="0" dirty="0">
                <a:solidFill>
                  <a:srgbClr val="ECECEC"/>
                </a:solidFill>
                <a:effectLst/>
                <a:latin typeface="Abadi" panose="020B0604020104020204" pitchFamily="34" charset="0"/>
              </a:rPr>
              <a:t>, followed by </a:t>
            </a:r>
            <a:r>
              <a:rPr lang="en-US" b="0" i="0" dirty="0">
                <a:solidFill>
                  <a:srgbClr val="FFC000"/>
                </a:solidFill>
                <a:effectLst/>
                <a:latin typeface="Abadi" panose="020B0604020104020204" pitchFamily="34" charset="0"/>
              </a:rPr>
              <a:t>"App Install-States-A200Inst-20Jun22" and "App Install-States-B100Installs-22Jun22".</a:t>
            </a:r>
          </a:p>
          <a:p>
            <a:pPr algn="l">
              <a:buFont typeface="Arial" panose="020B0604020202020204" pitchFamily="34" charset="0"/>
              <a:buChar char="•"/>
            </a:pPr>
            <a:r>
              <a:rPr lang="en-US" b="0" i="0" dirty="0">
                <a:solidFill>
                  <a:srgbClr val="ECECEC"/>
                </a:solidFill>
                <a:effectLst/>
                <a:latin typeface="Abadi" panose="020B0604020104020204" pitchFamily="34" charset="0"/>
              </a:rPr>
              <a:t>The campaign </a:t>
            </a:r>
            <a:r>
              <a:rPr lang="en-US" b="0" i="0" dirty="0">
                <a:solidFill>
                  <a:srgbClr val="FFC000"/>
                </a:solidFill>
                <a:effectLst/>
                <a:latin typeface="Abadi" panose="020B0604020104020204" pitchFamily="34" charset="0"/>
              </a:rPr>
              <a:t>"Video-AppInstall-PS-Internships-11Jul22" achieved a relatively low cost per conversion compared to other campaigns</a:t>
            </a:r>
            <a:r>
              <a:rPr lang="en-US" b="0" i="0" dirty="0">
                <a:solidFill>
                  <a:srgbClr val="ECECEC"/>
                </a:solidFill>
                <a:effectLst/>
                <a:latin typeface="Abadi" panose="020B0604020104020204" pitchFamily="34" charset="0"/>
              </a:rPr>
              <a:t>.</a:t>
            </a:r>
          </a:p>
          <a:p>
            <a:pPr algn="l">
              <a:buFont typeface="Arial" panose="020B0604020202020204" pitchFamily="34" charset="0"/>
              <a:buChar char="•"/>
            </a:pPr>
            <a:r>
              <a:rPr lang="en-US" b="0" i="0" dirty="0">
                <a:solidFill>
                  <a:srgbClr val="ECECEC"/>
                </a:solidFill>
                <a:effectLst/>
                <a:latin typeface="Abadi" panose="020B0604020104020204" pitchFamily="34" charset="0"/>
              </a:rPr>
              <a:t>Some campaigns, such </a:t>
            </a:r>
            <a:r>
              <a:rPr lang="en-US" b="0" i="0" dirty="0">
                <a:solidFill>
                  <a:srgbClr val="FFC000"/>
                </a:solidFill>
                <a:effectLst/>
                <a:latin typeface="Abadi" panose="020B0604020104020204" pitchFamily="34" charset="0"/>
              </a:rPr>
              <a:t>as "Video-AppInstall-PS-Jobs-11Jul22"</a:t>
            </a:r>
            <a:r>
              <a:rPr lang="en-US" b="0" i="0" dirty="0">
                <a:solidFill>
                  <a:srgbClr val="ECECEC"/>
                </a:solidFill>
                <a:effectLst/>
                <a:latin typeface="Abadi" panose="020B0604020104020204" pitchFamily="34" charset="0"/>
              </a:rPr>
              <a:t> and </a:t>
            </a:r>
            <a:r>
              <a:rPr lang="en-US" b="0" i="0" dirty="0">
                <a:solidFill>
                  <a:srgbClr val="FFC000"/>
                </a:solidFill>
                <a:effectLst/>
                <a:latin typeface="Abadi" panose="020B0604020104020204" pitchFamily="34" charset="0"/>
              </a:rPr>
              <a:t>"App installation for May 06-05-2022 T1", </a:t>
            </a:r>
            <a:r>
              <a:rPr lang="en-US" b="0" i="0" dirty="0">
                <a:solidFill>
                  <a:srgbClr val="ECECEC"/>
                </a:solidFill>
                <a:effectLst/>
                <a:latin typeface="Abadi" panose="020B0604020104020204" pitchFamily="34" charset="0"/>
              </a:rPr>
              <a:t>yielded minimal conversions and relatively high costs per conversion.</a:t>
            </a:r>
          </a:p>
          <a:p>
            <a:endParaRPr lang="en-IN" dirty="0">
              <a:latin typeface="Abadi" panose="020B0604020104020204" pitchFamily="34" charset="0"/>
            </a:endParaRPr>
          </a:p>
        </p:txBody>
      </p:sp>
      <p:sp>
        <p:nvSpPr>
          <p:cNvPr id="4" name="Content Placeholder 3">
            <a:extLst>
              <a:ext uri="{FF2B5EF4-FFF2-40B4-BE49-F238E27FC236}">
                <a16:creationId xmlns:a16="http://schemas.microsoft.com/office/drawing/2014/main" id="{3DA69F47-44F8-2E71-C617-55C5F63D65D2}"/>
              </a:ext>
            </a:extLst>
          </p:cNvPr>
          <p:cNvSpPr>
            <a:spLocks noGrp="1"/>
          </p:cNvSpPr>
          <p:nvPr>
            <p:ph sz="half" idx="2"/>
          </p:nvPr>
        </p:nvSpPr>
        <p:spPr>
          <a:xfrm>
            <a:off x="5654493" y="238126"/>
            <a:ext cx="4899576" cy="2952750"/>
          </a:xfrm>
        </p:spPr>
        <p:txBody>
          <a:bodyPr>
            <a:normAutofit fontScale="85000" lnSpcReduction="10000"/>
          </a:bodyPr>
          <a:lstStyle/>
          <a:p>
            <a:pPr algn="l"/>
            <a:r>
              <a:rPr lang="en-US" b="1" i="0" dirty="0">
                <a:solidFill>
                  <a:schemeClr val="accent3">
                    <a:lumMod val="20000"/>
                    <a:lumOff val="80000"/>
                  </a:schemeClr>
                </a:solidFill>
                <a:effectLst/>
                <a:latin typeface="Abadi" panose="020B0604020104020204" pitchFamily="34" charset="0"/>
              </a:rPr>
              <a:t>Implementation:</a:t>
            </a:r>
            <a:endParaRPr lang="en-US"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b="0" i="0" dirty="0">
                <a:solidFill>
                  <a:srgbClr val="FFC000"/>
                </a:solidFill>
                <a:effectLst/>
                <a:latin typeface="Abadi" panose="020B0604020104020204" pitchFamily="34" charset="0"/>
              </a:rPr>
              <a:t>Conduct A/B testing to refine targeting parameters, ad creatives, and messaging for high-performing </a:t>
            </a:r>
            <a:r>
              <a:rPr lang="en-US" b="0" i="0" dirty="0">
                <a:solidFill>
                  <a:srgbClr val="ECECEC"/>
                </a:solidFill>
                <a:effectLst/>
                <a:latin typeface="Abadi" panose="020B0604020104020204" pitchFamily="34" charset="0"/>
              </a:rPr>
              <a:t>campaigns, aiming to further improve conversion rates and decrease costs per conversion.</a:t>
            </a:r>
          </a:p>
          <a:p>
            <a:pPr algn="l">
              <a:buFont typeface="Arial" panose="020B0604020202020204" pitchFamily="34" charset="0"/>
              <a:buChar char="•"/>
            </a:pPr>
            <a:r>
              <a:rPr lang="en-US" b="0" i="0" dirty="0">
                <a:solidFill>
                  <a:srgbClr val="ECECEC"/>
                </a:solidFill>
                <a:effectLst/>
                <a:latin typeface="Abadi" panose="020B0604020104020204" pitchFamily="34" charset="0"/>
              </a:rPr>
              <a:t>Regularly monitor campaign performance metrics and adjust bidding strategies, keywords, and audience targeting to maximize ROI.</a:t>
            </a:r>
          </a:p>
          <a:p>
            <a:endParaRPr lang="en-IN" dirty="0"/>
          </a:p>
        </p:txBody>
      </p:sp>
      <p:sp>
        <p:nvSpPr>
          <p:cNvPr id="6" name="TextBox 5">
            <a:extLst>
              <a:ext uri="{FF2B5EF4-FFF2-40B4-BE49-F238E27FC236}">
                <a16:creationId xmlns:a16="http://schemas.microsoft.com/office/drawing/2014/main" id="{8ED1CFEC-805A-4FCA-F4DB-547C80C67FB9}"/>
              </a:ext>
            </a:extLst>
          </p:cNvPr>
          <p:cNvSpPr txBox="1"/>
          <p:nvPr/>
        </p:nvSpPr>
        <p:spPr>
          <a:xfrm>
            <a:off x="600076" y="3455571"/>
            <a:ext cx="4638675" cy="2800767"/>
          </a:xfrm>
          <a:prstGeom prst="rect">
            <a:avLst/>
          </a:prstGeom>
          <a:noFill/>
        </p:spPr>
        <p:txBody>
          <a:bodyPr wrap="square">
            <a:spAutoFit/>
          </a:bodyPr>
          <a:lstStyle/>
          <a:p>
            <a:r>
              <a:rPr lang="en-US" sz="1600" dirty="0">
                <a:solidFill>
                  <a:schemeClr val="accent3">
                    <a:lumMod val="20000"/>
                    <a:lumOff val="80000"/>
                  </a:schemeClr>
                </a:solidFill>
                <a:latin typeface="Abadi" panose="020B0604020104020204" pitchFamily="34" charset="0"/>
              </a:rPr>
              <a:t>Recommendation:</a:t>
            </a:r>
          </a:p>
          <a:p>
            <a:endParaRPr lang="en-US" sz="1600" dirty="0">
              <a:latin typeface="Abadi" panose="020B0604020104020204" pitchFamily="34" charset="0"/>
            </a:endParaRPr>
          </a:p>
          <a:p>
            <a:pPr marL="285750" indent="-285750">
              <a:buFont typeface="Arial" panose="020B0604020202020204" pitchFamily="34" charset="0"/>
              <a:buChar char="•"/>
            </a:pPr>
            <a:r>
              <a:rPr lang="en-US" sz="1600" dirty="0">
                <a:solidFill>
                  <a:srgbClr val="FFC000"/>
                </a:solidFill>
                <a:latin typeface="Abadi" panose="020B0604020104020204" pitchFamily="34" charset="0"/>
              </a:rPr>
              <a:t>Allocate more budget to campaigns that have shown high conversion rates and lower costs per conversion</a:t>
            </a:r>
            <a:r>
              <a:rPr lang="en-US" sz="1600" dirty="0">
                <a:latin typeface="Abadi" panose="020B0604020104020204" pitchFamily="34" charset="0"/>
              </a:rPr>
              <a:t>, such as </a:t>
            </a:r>
            <a:r>
              <a:rPr lang="en-US" sz="1600" dirty="0">
                <a:solidFill>
                  <a:srgbClr val="FFC000"/>
                </a:solidFill>
                <a:latin typeface="Abadi" panose="020B0604020104020204" pitchFamily="34" charset="0"/>
              </a:rPr>
              <a:t>"App Installation for May --Shahid" and "Video-AppInstall-PS-Internships-11Jul22"</a:t>
            </a:r>
            <a:r>
              <a:rPr lang="en-US" sz="1600" dirty="0">
                <a:latin typeface="Abadi" panose="020B0604020104020204" pitchFamily="34" charset="0"/>
              </a:rPr>
              <a:t>.</a:t>
            </a:r>
          </a:p>
          <a:p>
            <a:pPr marL="285750" indent="-285750">
              <a:buFont typeface="Arial" panose="020B0604020202020204" pitchFamily="34" charset="0"/>
              <a:buChar char="•"/>
            </a:pPr>
            <a:r>
              <a:rPr lang="en-US" sz="1600" dirty="0">
                <a:latin typeface="Abadi" panose="020B0604020104020204" pitchFamily="34" charset="0"/>
              </a:rPr>
              <a:t>Consider optimizing or pausing campaigns with low conversion rates and high costs per conversion to reallocate resources to more effective campaigns.</a:t>
            </a:r>
            <a:endParaRPr lang="en-IN" sz="1600" dirty="0">
              <a:latin typeface="Abadi" panose="020B0604020104020204" pitchFamily="34" charset="0"/>
            </a:endParaRPr>
          </a:p>
        </p:txBody>
      </p:sp>
      <p:sp>
        <p:nvSpPr>
          <p:cNvPr id="8" name="TextBox 7">
            <a:extLst>
              <a:ext uri="{FF2B5EF4-FFF2-40B4-BE49-F238E27FC236}">
                <a16:creationId xmlns:a16="http://schemas.microsoft.com/office/drawing/2014/main" id="{6EBFF5E8-05C9-C02B-47AA-C1146BF47F90}"/>
              </a:ext>
            </a:extLst>
          </p:cNvPr>
          <p:cNvSpPr txBox="1"/>
          <p:nvPr/>
        </p:nvSpPr>
        <p:spPr>
          <a:xfrm>
            <a:off x="5867400" y="3455571"/>
            <a:ext cx="4686669" cy="2800767"/>
          </a:xfrm>
          <a:prstGeom prst="rect">
            <a:avLst/>
          </a:prstGeom>
          <a:noFill/>
        </p:spPr>
        <p:txBody>
          <a:bodyPr wrap="square">
            <a:spAutoFit/>
          </a:bodyPr>
          <a:lstStyle/>
          <a:p>
            <a:pPr algn="l"/>
            <a:r>
              <a:rPr lang="en-US" sz="1600" b="1" i="0" dirty="0">
                <a:solidFill>
                  <a:schemeClr val="accent3">
                    <a:lumMod val="20000"/>
                    <a:lumOff val="80000"/>
                  </a:schemeClr>
                </a:solidFill>
                <a:effectLst/>
                <a:latin typeface="Abadi" panose="020B0604020104020204" pitchFamily="34" charset="0"/>
              </a:rPr>
              <a:t>Expected Outcome:</a:t>
            </a:r>
            <a:endParaRPr lang="en-US" sz="1600" b="0" i="0" dirty="0">
              <a:solidFill>
                <a:schemeClr val="accent3">
                  <a:lumMod val="20000"/>
                  <a:lumOff val="80000"/>
                </a:schemeClr>
              </a:solidFill>
              <a:effectLst/>
              <a:latin typeface="Abadi" panose="020B0604020104020204" pitchFamily="34" charset="0"/>
            </a:endParaRPr>
          </a:p>
          <a:p>
            <a:pPr algn="l">
              <a:buFont typeface="Arial" panose="020B0604020202020204" pitchFamily="34" charset="0"/>
              <a:buChar char="•"/>
            </a:pPr>
            <a:r>
              <a:rPr lang="en-US" sz="1600" b="0" i="0" dirty="0">
                <a:solidFill>
                  <a:srgbClr val="FFC000"/>
                </a:solidFill>
                <a:effectLst/>
                <a:latin typeface="Abadi" panose="020B0604020104020204" pitchFamily="34" charset="0"/>
              </a:rPr>
              <a:t>By reallocating budget towards high-performing campaigns and optimizing targeting and messaging</a:t>
            </a:r>
            <a:r>
              <a:rPr lang="en-US" sz="1600" b="0" i="0" dirty="0">
                <a:solidFill>
                  <a:srgbClr val="ECECEC"/>
                </a:solidFill>
                <a:effectLst/>
                <a:latin typeface="Abadi" panose="020B0604020104020204" pitchFamily="34" charset="0"/>
              </a:rPr>
              <a:t>, it is anticipated that the </a:t>
            </a:r>
            <a:r>
              <a:rPr lang="en-US" sz="1600" b="0" i="0" dirty="0">
                <a:solidFill>
                  <a:srgbClr val="FFC000"/>
                </a:solidFill>
                <a:effectLst/>
                <a:latin typeface="Abadi" panose="020B0604020104020204" pitchFamily="34" charset="0"/>
              </a:rPr>
              <a:t>overall cost per conversion will decrease</a:t>
            </a:r>
            <a:r>
              <a:rPr lang="en-US" sz="1600" b="0" i="0" dirty="0">
                <a:solidFill>
                  <a:srgbClr val="ECECEC"/>
                </a:solidFill>
                <a:effectLst/>
                <a:latin typeface="Abadi" panose="020B0604020104020204" pitchFamily="34" charset="0"/>
              </a:rPr>
              <a:t>, leading to a more </a:t>
            </a:r>
            <a:r>
              <a:rPr lang="en-US" sz="1600" b="0" i="0" dirty="0">
                <a:solidFill>
                  <a:srgbClr val="FFC000"/>
                </a:solidFill>
                <a:effectLst/>
                <a:latin typeface="Abadi" panose="020B0604020104020204" pitchFamily="34" charset="0"/>
              </a:rPr>
              <a:t>efficient and effective Google Ads campaign strategy</a:t>
            </a:r>
            <a:r>
              <a:rPr lang="en-US" sz="1600" b="0" i="0" dirty="0">
                <a:solidFill>
                  <a:srgbClr val="ECECEC"/>
                </a:solidFill>
                <a:effectLst/>
                <a:latin typeface="Abadi" panose="020B0604020104020204" pitchFamily="34" charset="0"/>
              </a:rPr>
              <a:t>.</a:t>
            </a:r>
          </a:p>
          <a:p>
            <a:pPr algn="l">
              <a:buFont typeface="Arial" panose="020B0604020202020204" pitchFamily="34" charset="0"/>
              <a:buChar char="•"/>
            </a:pPr>
            <a:r>
              <a:rPr lang="en-US" sz="1600" b="0" i="0" dirty="0">
                <a:solidFill>
                  <a:srgbClr val="FFC000"/>
                </a:solidFill>
                <a:effectLst/>
                <a:latin typeface="Abadi" panose="020B0604020104020204" pitchFamily="34" charset="0"/>
              </a:rPr>
              <a:t>Improved campaign performance and lower costs per conversion are expected to result in increased ROI </a:t>
            </a:r>
            <a:r>
              <a:rPr lang="en-US" sz="1600" b="0" i="0" dirty="0">
                <a:solidFill>
                  <a:srgbClr val="ECECEC"/>
                </a:solidFill>
                <a:effectLst/>
                <a:latin typeface="Abadi" panose="020B0604020104020204" pitchFamily="34" charset="0"/>
              </a:rPr>
              <a:t>and overall success in driving app installations through Google Ads.</a:t>
            </a:r>
          </a:p>
        </p:txBody>
      </p:sp>
    </p:spTree>
    <p:extLst>
      <p:ext uri="{BB962C8B-B14F-4D97-AF65-F5344CB8AC3E}">
        <p14:creationId xmlns:p14="http://schemas.microsoft.com/office/powerpoint/2010/main" val="3954211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4117A-B4E9-D1BE-0BF6-BDFD9783DA8D}"/>
              </a:ext>
            </a:extLst>
          </p:cNvPr>
          <p:cNvSpPr>
            <a:spLocks noGrp="1"/>
          </p:cNvSpPr>
          <p:nvPr>
            <p:ph type="title"/>
          </p:nvPr>
        </p:nvSpPr>
        <p:spPr>
          <a:xfrm>
            <a:off x="849118" y="65315"/>
            <a:ext cx="3932237" cy="718456"/>
          </a:xfrm>
        </p:spPr>
        <p:txBody>
          <a:bodyPr>
            <a:normAutofit/>
          </a:bodyPr>
          <a:lstStyle/>
          <a:p>
            <a:r>
              <a:rPr lang="en-US" b="1" dirty="0"/>
              <a:t>User Acquisition</a:t>
            </a:r>
            <a:endParaRPr lang="en-IN" b="1" dirty="0"/>
          </a:p>
        </p:txBody>
      </p:sp>
      <p:graphicFrame>
        <p:nvGraphicFramePr>
          <p:cNvPr id="7" name="Content Placeholder 6">
            <a:extLst>
              <a:ext uri="{FF2B5EF4-FFF2-40B4-BE49-F238E27FC236}">
                <a16:creationId xmlns:a16="http://schemas.microsoft.com/office/drawing/2014/main" id="{BC68F600-BB1B-AB1B-5D52-2CD523181772}"/>
              </a:ext>
            </a:extLst>
          </p:cNvPr>
          <p:cNvGraphicFramePr>
            <a:graphicFrameLocks noGrp="1"/>
          </p:cNvGraphicFramePr>
          <p:nvPr>
            <p:ph type="pic" idx="1"/>
            <p:extLst>
              <p:ext uri="{D42A27DB-BD31-4B8C-83A1-F6EECF244321}">
                <p14:modId xmlns:p14="http://schemas.microsoft.com/office/powerpoint/2010/main" val="2291223628"/>
              </p:ext>
            </p:extLst>
          </p:nvPr>
        </p:nvGraphicFramePr>
        <p:xfrm>
          <a:off x="528670" y="998375"/>
          <a:ext cx="5321624" cy="5589037"/>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 Placeholder 7">
            <a:extLst>
              <a:ext uri="{FF2B5EF4-FFF2-40B4-BE49-F238E27FC236}">
                <a16:creationId xmlns:a16="http://schemas.microsoft.com/office/drawing/2014/main" id="{0A480132-F9F7-A1DB-B838-76104454FB07}"/>
              </a:ext>
            </a:extLst>
          </p:cNvPr>
          <p:cNvSpPr txBox="1">
            <a:spLocks/>
          </p:cNvSpPr>
          <p:nvPr/>
        </p:nvSpPr>
        <p:spPr>
          <a:xfrm>
            <a:off x="6096000" y="3582955"/>
            <a:ext cx="5399315" cy="300445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endParaRPr lang="en-US" dirty="0"/>
          </a:p>
        </p:txBody>
      </p:sp>
      <p:sp>
        <p:nvSpPr>
          <p:cNvPr id="23" name="TextBox 22">
            <a:extLst>
              <a:ext uri="{FF2B5EF4-FFF2-40B4-BE49-F238E27FC236}">
                <a16:creationId xmlns:a16="http://schemas.microsoft.com/office/drawing/2014/main" id="{79E9140D-842C-8E3C-A0C2-DE163AB7180F}"/>
              </a:ext>
            </a:extLst>
          </p:cNvPr>
          <p:cNvSpPr txBox="1"/>
          <p:nvPr/>
        </p:nvSpPr>
        <p:spPr>
          <a:xfrm>
            <a:off x="6096001" y="783771"/>
            <a:ext cx="5856514" cy="5663089"/>
          </a:xfrm>
          <a:prstGeom prst="rect">
            <a:avLst/>
          </a:prstGeom>
          <a:noFill/>
        </p:spPr>
        <p:txBody>
          <a:bodyPr wrap="square">
            <a:spAutoFit/>
          </a:bodyPr>
          <a:lstStyle/>
          <a:p>
            <a:r>
              <a:rPr lang="en-US" sz="1800" b="1" dirty="0"/>
              <a:t>INSIGHTS FROM THE CHART</a:t>
            </a:r>
          </a:p>
          <a:p>
            <a:endParaRPr lang="en-US" sz="1800" b="1" dirty="0"/>
          </a:p>
          <a:p>
            <a:pPr marL="285750" indent="-285750">
              <a:buFont typeface="Arial" panose="020B0604020202020204" pitchFamily="34" charset="0"/>
              <a:buChar char="•"/>
            </a:pPr>
            <a:r>
              <a:rPr lang="en-IN" sz="2200" dirty="0">
                <a:latin typeface="Abadi" panose="020B0604020104020204" pitchFamily="34" charset="0"/>
              </a:rPr>
              <a:t>Display has attracted the high number of new users but the conversion rate is too low in the Display.</a:t>
            </a:r>
          </a:p>
          <a:p>
            <a:pPr marL="285750" indent="-285750">
              <a:buFont typeface="Arial" panose="020B0604020202020204" pitchFamily="34" charset="0"/>
              <a:buChar char="•"/>
            </a:pPr>
            <a:r>
              <a:rPr lang="en-IN" sz="2200" dirty="0">
                <a:latin typeface="Abadi" panose="020B0604020104020204" pitchFamily="34" charset="0"/>
              </a:rPr>
              <a:t>Organic Search has also attracted the good number of new users but the conversion is drastically high which is very good.</a:t>
            </a:r>
          </a:p>
          <a:p>
            <a:pPr marL="285750" indent="-285750">
              <a:buFont typeface="Arial" panose="020B0604020202020204" pitchFamily="34" charset="0"/>
              <a:buChar char="•"/>
            </a:pPr>
            <a:r>
              <a:rPr lang="en-IN" sz="2200" dirty="0">
                <a:latin typeface="Abadi" panose="020B0604020104020204" pitchFamily="34" charset="0"/>
              </a:rPr>
              <a:t>Same for Direct search Even though </a:t>
            </a:r>
            <a:r>
              <a:rPr lang="en-IN" sz="2200" b="1" dirty="0">
                <a:latin typeface="Abadi" panose="020B0604020104020204" pitchFamily="34" charset="0"/>
              </a:rPr>
              <a:t>new user count </a:t>
            </a:r>
            <a:r>
              <a:rPr lang="en-IN" sz="2200" dirty="0">
                <a:latin typeface="Abadi" panose="020B0604020104020204" pitchFamily="34" charset="0"/>
              </a:rPr>
              <a:t>is </a:t>
            </a:r>
            <a:r>
              <a:rPr lang="en-IN" sz="2200" b="1" dirty="0">
                <a:solidFill>
                  <a:schemeClr val="accent6">
                    <a:lumMod val="20000"/>
                    <a:lumOff val="80000"/>
                  </a:schemeClr>
                </a:solidFill>
                <a:latin typeface="Abadi" panose="020B0604020104020204" pitchFamily="34" charset="0"/>
              </a:rPr>
              <a:t>1903</a:t>
            </a:r>
            <a:r>
              <a:rPr lang="en-IN" sz="2200" dirty="0">
                <a:latin typeface="Abadi" panose="020B0604020104020204" pitchFamily="34" charset="0"/>
              </a:rPr>
              <a:t> the </a:t>
            </a:r>
            <a:r>
              <a:rPr lang="en-IN" sz="2200" b="1" dirty="0">
                <a:latin typeface="Abadi" panose="020B0604020104020204" pitchFamily="34" charset="0"/>
              </a:rPr>
              <a:t>conversion count</a:t>
            </a:r>
            <a:r>
              <a:rPr lang="en-IN" sz="2200" dirty="0">
                <a:latin typeface="Abadi" panose="020B0604020104020204" pitchFamily="34" charset="0"/>
              </a:rPr>
              <a:t> is </a:t>
            </a:r>
            <a:r>
              <a:rPr lang="en-IN" sz="2200" b="1" dirty="0">
                <a:solidFill>
                  <a:schemeClr val="accent6">
                    <a:lumMod val="20000"/>
                    <a:lumOff val="80000"/>
                  </a:schemeClr>
                </a:solidFill>
                <a:latin typeface="Abadi" panose="020B0604020104020204" pitchFamily="34" charset="0"/>
              </a:rPr>
              <a:t>31093</a:t>
            </a:r>
            <a:r>
              <a:rPr lang="en-IN" sz="2200" dirty="0">
                <a:latin typeface="Abadi" panose="020B0604020104020204" pitchFamily="34" charset="0"/>
              </a:rPr>
              <a:t>.</a:t>
            </a:r>
          </a:p>
          <a:p>
            <a:pPr marL="285750" indent="-285750">
              <a:buFont typeface="Arial" panose="020B0604020202020204" pitchFamily="34" charset="0"/>
              <a:buChar char="•"/>
            </a:pPr>
            <a:r>
              <a:rPr lang="en-IN" sz="2200" dirty="0">
                <a:latin typeface="Abadi" panose="020B0604020104020204" pitchFamily="34" charset="0"/>
              </a:rPr>
              <a:t>Unassigned and Organic social has no impact in this when compared to others.</a:t>
            </a:r>
          </a:p>
          <a:p>
            <a:pPr marL="285750" indent="-285750">
              <a:buFont typeface="Arial" panose="020B0604020202020204" pitchFamily="34" charset="0"/>
              <a:buChar char="•"/>
            </a:pPr>
            <a:r>
              <a:rPr lang="en-US" sz="2200" dirty="0">
                <a:latin typeface="Abadi" panose="020B0604020104020204" pitchFamily="34" charset="0"/>
              </a:rPr>
              <a:t>Display and organic search play a major role in attracting new users. Their conversions are also good in number.</a:t>
            </a:r>
          </a:p>
          <a:p>
            <a:pPr marL="285750" indent="-285750">
              <a:buFont typeface="Arial" panose="020B0604020202020204" pitchFamily="34" charset="0"/>
              <a:buChar char="•"/>
            </a:pPr>
            <a:endParaRPr lang="en-IN" sz="1800" dirty="0"/>
          </a:p>
        </p:txBody>
      </p:sp>
    </p:spTree>
    <p:extLst>
      <p:ext uri="{BB962C8B-B14F-4D97-AF65-F5344CB8AC3E}">
        <p14:creationId xmlns:p14="http://schemas.microsoft.com/office/powerpoint/2010/main" val="18811029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2C1AA11-5567-59D5-A31A-2742C5CA7F01}"/>
              </a:ext>
            </a:extLst>
          </p:cNvPr>
          <p:cNvSpPr txBox="1"/>
          <p:nvPr/>
        </p:nvSpPr>
        <p:spPr>
          <a:xfrm>
            <a:off x="1695450" y="1628775"/>
            <a:ext cx="9620250" cy="3416320"/>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mj-lt"/>
              </a:rPr>
              <a:t>Thank you for you Patience on reading this detailed report on XYZ Inc(fictional)</a:t>
            </a:r>
          </a:p>
          <a:p>
            <a:pPr marL="285750" indent="-285750">
              <a:buFont typeface="Arial" panose="020B0604020202020204" pitchFamily="34" charset="0"/>
              <a:buChar char="•"/>
            </a:pPr>
            <a:r>
              <a:rPr lang="en-US" sz="3600" dirty="0">
                <a:latin typeface="+mj-lt"/>
              </a:rPr>
              <a:t>Sorry for this long report as many points are very important to the company</a:t>
            </a:r>
          </a:p>
          <a:p>
            <a:pPr marL="285750" indent="-285750">
              <a:buFont typeface="Arial" panose="020B0604020202020204" pitchFamily="34" charset="0"/>
              <a:buChar char="•"/>
            </a:pPr>
            <a:r>
              <a:rPr lang="en-US" sz="3600" dirty="0">
                <a:latin typeface="+mj-lt"/>
              </a:rPr>
              <a:t>Hope you get better insights and clarity of the future doings.</a:t>
            </a:r>
            <a:endParaRPr lang="en-IN" sz="3600" dirty="0">
              <a:latin typeface="+mj-lt"/>
            </a:endParaRPr>
          </a:p>
        </p:txBody>
      </p:sp>
    </p:spTree>
    <p:extLst>
      <p:ext uri="{BB962C8B-B14F-4D97-AF65-F5344CB8AC3E}">
        <p14:creationId xmlns:p14="http://schemas.microsoft.com/office/powerpoint/2010/main" val="27851007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7F124-CC45-BFC1-ABC4-98818047C5CD}"/>
              </a:ext>
            </a:extLst>
          </p:cNvPr>
          <p:cNvSpPr>
            <a:spLocks noGrp="1"/>
          </p:cNvSpPr>
          <p:nvPr>
            <p:ph type="title"/>
          </p:nvPr>
        </p:nvSpPr>
        <p:spPr>
          <a:xfrm>
            <a:off x="1545479" y="2781300"/>
            <a:ext cx="8825659" cy="1981200"/>
          </a:xfrm>
        </p:spPr>
        <p:txBody>
          <a:bodyPr/>
          <a:lstStyle/>
          <a:p>
            <a:pPr algn="ctr"/>
            <a:r>
              <a:rPr lang="en-US" sz="5400" b="1" dirty="0"/>
              <a:t>THANK YOU</a:t>
            </a:r>
            <a:endParaRPr lang="en-IN" sz="5400" b="1" dirty="0"/>
          </a:p>
        </p:txBody>
      </p:sp>
    </p:spTree>
    <p:extLst>
      <p:ext uri="{BB962C8B-B14F-4D97-AF65-F5344CB8AC3E}">
        <p14:creationId xmlns:p14="http://schemas.microsoft.com/office/powerpoint/2010/main" val="3059585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CFD46B2-C1FE-4B5A-17E7-2520937E22BA}"/>
              </a:ext>
            </a:extLst>
          </p:cNvPr>
          <p:cNvSpPr>
            <a:spLocks noGrp="1"/>
          </p:cNvSpPr>
          <p:nvPr>
            <p:ph type="title"/>
          </p:nvPr>
        </p:nvSpPr>
        <p:spPr>
          <a:xfrm>
            <a:off x="765110" y="382556"/>
            <a:ext cx="9215503" cy="578497"/>
          </a:xfrm>
        </p:spPr>
        <p:txBody>
          <a:bodyPr/>
          <a:lstStyle/>
          <a:p>
            <a:r>
              <a:rPr lang="en-US" sz="4000" dirty="0"/>
              <a:t>RECOMMENDATION</a:t>
            </a:r>
            <a:endParaRPr lang="en-IN" sz="4000" dirty="0"/>
          </a:p>
        </p:txBody>
      </p:sp>
      <p:sp>
        <p:nvSpPr>
          <p:cNvPr id="8" name="TextBox 7">
            <a:extLst>
              <a:ext uri="{FF2B5EF4-FFF2-40B4-BE49-F238E27FC236}">
                <a16:creationId xmlns:a16="http://schemas.microsoft.com/office/drawing/2014/main" id="{5E4678E4-3446-0BDA-496B-2C2073249B3E}"/>
              </a:ext>
            </a:extLst>
          </p:cNvPr>
          <p:cNvSpPr txBox="1"/>
          <p:nvPr/>
        </p:nvSpPr>
        <p:spPr>
          <a:xfrm>
            <a:off x="849085" y="1120676"/>
            <a:ext cx="10898155" cy="2523768"/>
          </a:xfrm>
          <a:prstGeom prst="rect">
            <a:avLst/>
          </a:prstGeom>
          <a:noFill/>
        </p:spPr>
        <p:txBody>
          <a:bodyPr wrap="square">
            <a:spAutoFit/>
          </a:bodyPr>
          <a:lstStyle/>
          <a:p>
            <a:pPr algn="just"/>
            <a:r>
              <a:rPr lang="en-US" b="1" i="0" dirty="0">
                <a:solidFill>
                  <a:schemeClr val="accent3">
                    <a:lumMod val="20000"/>
                    <a:lumOff val="80000"/>
                  </a:schemeClr>
                </a:solidFill>
                <a:effectLst/>
                <a:latin typeface="Abadi" panose="020B0604020104020204" pitchFamily="34" charset="0"/>
              </a:rPr>
              <a:t>Focus on Organic Search and Paid Search Channels:</a:t>
            </a:r>
          </a:p>
          <a:p>
            <a:pPr algn="just">
              <a:buFont typeface="Arial" panose="020B0604020202020204" pitchFamily="34" charset="0"/>
              <a:buChar char="•"/>
            </a:pPr>
            <a:r>
              <a:rPr lang="en-US" sz="2000" b="0" i="0" dirty="0">
                <a:solidFill>
                  <a:srgbClr val="ECECEC"/>
                </a:solidFill>
                <a:effectLst/>
                <a:latin typeface="Abadi" panose="020B0604020104020204" pitchFamily="34" charset="0"/>
              </a:rPr>
              <a:t>These channels are driving the highest number of conversions compared to others.</a:t>
            </a:r>
          </a:p>
          <a:p>
            <a:pPr algn="just">
              <a:buFont typeface="Arial" panose="020B0604020202020204" pitchFamily="34" charset="0"/>
              <a:buChar char="•"/>
            </a:pPr>
            <a:r>
              <a:rPr lang="en-US" sz="2000" b="0" i="0" dirty="0">
                <a:solidFill>
                  <a:schemeClr val="accent3"/>
                </a:solidFill>
                <a:effectLst/>
                <a:latin typeface="Abadi" panose="020B0604020104020204" pitchFamily="34" charset="0"/>
              </a:rPr>
              <a:t>Allocate more resources towards Search Engine Optimization (SEO) </a:t>
            </a:r>
            <a:r>
              <a:rPr lang="en-US" sz="2000" b="0" i="0" dirty="0">
                <a:solidFill>
                  <a:srgbClr val="ECECEC"/>
                </a:solidFill>
                <a:effectLst/>
                <a:latin typeface="Abadi" panose="020B0604020104020204" pitchFamily="34" charset="0"/>
              </a:rPr>
              <a:t>efforts to improve visibility and ranking in organic search results.</a:t>
            </a:r>
          </a:p>
          <a:p>
            <a:pPr algn="just">
              <a:buFont typeface="Arial" panose="020B0604020202020204" pitchFamily="34" charset="0"/>
              <a:buChar char="•"/>
            </a:pPr>
            <a:r>
              <a:rPr lang="en-US" sz="2000" b="0" i="0" dirty="0">
                <a:solidFill>
                  <a:srgbClr val="ECECEC"/>
                </a:solidFill>
                <a:effectLst/>
                <a:latin typeface="Abadi" panose="020B0604020104020204" pitchFamily="34" charset="0"/>
              </a:rPr>
              <a:t>Invest in targeted and well-optimized paid search campaigns to maintain and enhance the performance of this channel.</a:t>
            </a:r>
          </a:p>
          <a:p>
            <a:pPr algn="just">
              <a:buFont typeface="Arial" panose="020B0604020202020204" pitchFamily="34" charset="0"/>
              <a:buChar char="•"/>
            </a:pPr>
            <a:r>
              <a:rPr lang="en-US" sz="2000" b="0" i="0" dirty="0">
                <a:solidFill>
                  <a:schemeClr val="accent3">
                    <a:lumMod val="20000"/>
                    <a:lumOff val="80000"/>
                  </a:schemeClr>
                </a:solidFill>
                <a:effectLst/>
                <a:latin typeface="Abadi" panose="020B0604020104020204" pitchFamily="34" charset="0"/>
              </a:rPr>
              <a:t>Expected Benefits</a:t>
            </a:r>
            <a:r>
              <a:rPr lang="en-US" sz="2000" b="0" i="0" dirty="0">
                <a:solidFill>
                  <a:srgbClr val="ECECEC"/>
                </a:solidFill>
                <a:effectLst/>
                <a:latin typeface="Abadi" panose="020B0604020104020204" pitchFamily="34" charset="0"/>
              </a:rPr>
              <a:t>: Increased conversions from these channels can lead to higher revenue generation and better return on investment (ROI) for marketing spend.</a:t>
            </a:r>
          </a:p>
        </p:txBody>
      </p:sp>
      <p:sp>
        <p:nvSpPr>
          <p:cNvPr id="10" name="TextBox 9">
            <a:extLst>
              <a:ext uri="{FF2B5EF4-FFF2-40B4-BE49-F238E27FC236}">
                <a16:creationId xmlns:a16="http://schemas.microsoft.com/office/drawing/2014/main" id="{76C64090-BB3E-0EC4-5BAB-B7B703DBB066}"/>
              </a:ext>
            </a:extLst>
          </p:cNvPr>
          <p:cNvSpPr txBox="1"/>
          <p:nvPr/>
        </p:nvSpPr>
        <p:spPr>
          <a:xfrm>
            <a:off x="849084" y="3644444"/>
            <a:ext cx="10898155" cy="2862322"/>
          </a:xfrm>
          <a:prstGeom prst="rect">
            <a:avLst/>
          </a:prstGeom>
          <a:noFill/>
        </p:spPr>
        <p:txBody>
          <a:bodyPr wrap="square">
            <a:spAutoFit/>
          </a:bodyPr>
          <a:lstStyle/>
          <a:p>
            <a:pPr algn="l"/>
            <a:r>
              <a:rPr lang="en-US" sz="2000" b="1" i="0" dirty="0">
                <a:solidFill>
                  <a:schemeClr val="accent3">
                    <a:lumMod val="20000"/>
                    <a:lumOff val="80000"/>
                  </a:schemeClr>
                </a:solidFill>
                <a:effectLst/>
                <a:latin typeface="Abadi" panose="020B0604020104020204" pitchFamily="34" charset="0"/>
              </a:rPr>
              <a:t>Improve Conversion Rate from Display Channel:</a:t>
            </a:r>
          </a:p>
          <a:p>
            <a:pPr algn="l">
              <a:buFont typeface="Arial" panose="020B0604020202020204" pitchFamily="34" charset="0"/>
              <a:buChar char="•"/>
            </a:pPr>
            <a:r>
              <a:rPr lang="en-US" sz="2000" b="0" i="0" dirty="0">
                <a:solidFill>
                  <a:srgbClr val="ECECEC"/>
                </a:solidFill>
                <a:effectLst/>
                <a:latin typeface="Abadi" panose="020B0604020104020204" pitchFamily="34" charset="0"/>
              </a:rPr>
              <a:t>Despite driving a high number of new users, the Display channel has a relatively low conversion rate.</a:t>
            </a:r>
          </a:p>
          <a:p>
            <a:pPr algn="l">
              <a:buFont typeface="Arial" panose="020B0604020202020204" pitchFamily="34" charset="0"/>
              <a:buChar char="•"/>
            </a:pPr>
            <a:r>
              <a:rPr lang="en-US" sz="2000" b="0" i="0" dirty="0">
                <a:solidFill>
                  <a:srgbClr val="ECECEC"/>
                </a:solidFill>
                <a:effectLst/>
                <a:latin typeface="Abadi" panose="020B0604020104020204" pitchFamily="34" charset="0"/>
              </a:rPr>
              <a:t>Analyze the effectiveness of the current display advertising campaigns and optimize them to better align with audience interests and preferences.</a:t>
            </a:r>
          </a:p>
          <a:p>
            <a:pPr algn="l">
              <a:buFont typeface="Arial" panose="020B0604020202020204" pitchFamily="34" charset="0"/>
              <a:buChar char="•"/>
            </a:pPr>
            <a:r>
              <a:rPr lang="en-US" sz="2000" b="0" i="0" dirty="0">
                <a:solidFill>
                  <a:srgbClr val="FFC000"/>
                </a:solidFill>
                <a:effectLst/>
                <a:latin typeface="Abadi" panose="020B0604020104020204" pitchFamily="34" charset="0"/>
              </a:rPr>
              <a:t>Implement retargeting strategies</a:t>
            </a:r>
            <a:r>
              <a:rPr lang="en-US" sz="2000" b="0" i="0" dirty="0">
                <a:solidFill>
                  <a:srgbClr val="ECECEC"/>
                </a:solidFill>
                <a:effectLst/>
                <a:latin typeface="Abadi" panose="020B0604020104020204" pitchFamily="34" charset="0"/>
              </a:rPr>
              <a:t> </a:t>
            </a:r>
            <a:r>
              <a:rPr lang="en-US" sz="2000" b="0" i="0" dirty="0">
                <a:solidFill>
                  <a:srgbClr val="FFC000"/>
                </a:solidFill>
                <a:effectLst/>
                <a:latin typeface="Abadi" panose="020B0604020104020204" pitchFamily="34" charset="0"/>
              </a:rPr>
              <a:t>to engage with users who have shown interest but haven't converted</a:t>
            </a:r>
            <a:r>
              <a:rPr lang="en-US" sz="2000" b="0" i="0" dirty="0">
                <a:solidFill>
                  <a:srgbClr val="ECECEC"/>
                </a:solidFill>
                <a:effectLst/>
                <a:latin typeface="Abadi" panose="020B0604020104020204" pitchFamily="34" charset="0"/>
              </a:rPr>
              <a:t> yet.</a:t>
            </a:r>
          </a:p>
          <a:p>
            <a:pPr algn="l">
              <a:buFont typeface="Arial" panose="020B0604020202020204" pitchFamily="34" charset="0"/>
              <a:buChar char="•"/>
            </a:pPr>
            <a:r>
              <a:rPr lang="en-US" sz="2000" b="0" i="0" dirty="0">
                <a:solidFill>
                  <a:schemeClr val="accent3">
                    <a:lumMod val="20000"/>
                    <a:lumOff val="80000"/>
                  </a:schemeClr>
                </a:solidFill>
                <a:effectLst/>
                <a:latin typeface="Abadi" panose="020B0604020104020204" pitchFamily="34" charset="0"/>
              </a:rPr>
              <a:t>Expected Benefits</a:t>
            </a:r>
            <a:r>
              <a:rPr lang="en-US" sz="2000" b="0" i="0" dirty="0">
                <a:solidFill>
                  <a:srgbClr val="ECECEC"/>
                </a:solidFill>
                <a:effectLst/>
                <a:latin typeface="Abadi" panose="020B0604020104020204" pitchFamily="34" charset="0"/>
              </a:rPr>
              <a:t>: By improving the conversion rate of the Display channel, you can capitalize on the large number of new users it attracts, thereby increasing overall conversions and revenue.</a:t>
            </a:r>
          </a:p>
        </p:txBody>
      </p:sp>
    </p:spTree>
    <p:extLst>
      <p:ext uri="{BB962C8B-B14F-4D97-AF65-F5344CB8AC3E}">
        <p14:creationId xmlns:p14="http://schemas.microsoft.com/office/powerpoint/2010/main" val="34221820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79AF6EE-A091-08EA-3B77-03E24AB830D7}"/>
              </a:ext>
            </a:extLst>
          </p:cNvPr>
          <p:cNvSpPr>
            <a:spLocks noGrp="1"/>
          </p:cNvSpPr>
          <p:nvPr>
            <p:ph type="body" sz="half" idx="2"/>
          </p:nvPr>
        </p:nvSpPr>
        <p:spPr/>
        <p:txBody>
          <a:bodyPr>
            <a:normAutofit/>
          </a:bodyPr>
          <a:lstStyle/>
          <a:p>
            <a:pPr marL="285750" indent="-285750">
              <a:buFont typeface="Arial" panose="020B0604020202020204" pitchFamily="34" charset="0"/>
              <a:buChar char="•"/>
            </a:pPr>
            <a:endParaRPr lang="en-IN" sz="1400" dirty="0"/>
          </a:p>
          <a:p>
            <a:endParaRPr lang="en-IN" dirty="0"/>
          </a:p>
        </p:txBody>
      </p:sp>
      <p:graphicFrame>
        <p:nvGraphicFramePr>
          <p:cNvPr id="18" name="Picture Placeholder 17">
            <a:extLst>
              <a:ext uri="{FF2B5EF4-FFF2-40B4-BE49-F238E27FC236}">
                <a16:creationId xmlns:a16="http://schemas.microsoft.com/office/drawing/2014/main" id="{D4C49272-38A4-44A4-96B4-BEEA2C5EA4A3}"/>
              </a:ext>
            </a:extLst>
          </p:cNvPr>
          <p:cNvGraphicFramePr>
            <a:graphicFrameLocks noGrp="1"/>
          </p:cNvGraphicFramePr>
          <p:nvPr>
            <p:ph type="pic" idx="1"/>
            <p:extLst>
              <p:ext uri="{D42A27DB-BD31-4B8C-83A1-F6EECF244321}">
                <p14:modId xmlns:p14="http://schemas.microsoft.com/office/powerpoint/2010/main" val="3997866435"/>
              </p:ext>
            </p:extLst>
          </p:nvPr>
        </p:nvGraphicFramePr>
        <p:xfrm>
          <a:off x="1004540" y="1117341"/>
          <a:ext cx="3200400" cy="5007234"/>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9D35E554-1977-97AD-8009-9B674C0BC405}"/>
              </a:ext>
            </a:extLst>
          </p:cNvPr>
          <p:cNvSpPr txBox="1"/>
          <p:nvPr/>
        </p:nvSpPr>
        <p:spPr>
          <a:xfrm>
            <a:off x="1079185" y="246637"/>
            <a:ext cx="8699297" cy="646331"/>
          </a:xfrm>
          <a:prstGeom prst="rect">
            <a:avLst/>
          </a:prstGeom>
          <a:noFill/>
        </p:spPr>
        <p:txBody>
          <a:bodyPr wrap="square" rtlCol="0">
            <a:spAutoFit/>
          </a:bodyPr>
          <a:lstStyle/>
          <a:p>
            <a:r>
              <a:rPr lang="en-US" b="1" dirty="0"/>
              <a:t>User Acquisition % wise Distribution of Channel’s Contribution for New User Attraction</a:t>
            </a:r>
            <a:endParaRPr lang="en-IN" b="1" dirty="0"/>
          </a:p>
        </p:txBody>
      </p:sp>
      <p:sp>
        <p:nvSpPr>
          <p:cNvPr id="7" name="TextBox 6">
            <a:extLst>
              <a:ext uri="{FF2B5EF4-FFF2-40B4-BE49-F238E27FC236}">
                <a16:creationId xmlns:a16="http://schemas.microsoft.com/office/drawing/2014/main" id="{F6866659-840A-4F03-3730-BA566E8F6A9A}"/>
              </a:ext>
            </a:extLst>
          </p:cNvPr>
          <p:cNvSpPr txBox="1"/>
          <p:nvPr/>
        </p:nvSpPr>
        <p:spPr>
          <a:xfrm>
            <a:off x="4938285" y="892968"/>
            <a:ext cx="6097554" cy="2800767"/>
          </a:xfrm>
          <a:prstGeom prst="rect">
            <a:avLst/>
          </a:prstGeom>
          <a:noFill/>
        </p:spPr>
        <p:txBody>
          <a:bodyPr wrap="square">
            <a:spAutoFit/>
          </a:bodyPr>
          <a:lstStyle/>
          <a:p>
            <a:r>
              <a:rPr lang="en-IN" sz="1600" b="1" dirty="0">
                <a:solidFill>
                  <a:schemeClr val="accent3">
                    <a:lumMod val="20000"/>
                    <a:lumOff val="80000"/>
                  </a:schemeClr>
                </a:solidFill>
              </a:rPr>
              <a:t>Insights:</a:t>
            </a:r>
          </a:p>
          <a:p>
            <a:r>
              <a:rPr lang="en-IN" sz="1600" b="1" dirty="0">
                <a:solidFill>
                  <a:schemeClr val="accent3">
                    <a:lumMod val="20000"/>
                    <a:lumOff val="80000"/>
                  </a:schemeClr>
                </a:solidFill>
              </a:rPr>
              <a:t>Channel Distribution: </a:t>
            </a:r>
          </a:p>
          <a:p>
            <a:r>
              <a:rPr lang="en-IN" sz="1600" dirty="0"/>
              <a:t>  </a:t>
            </a:r>
            <a:r>
              <a:rPr lang="en-IN" sz="1600" dirty="0">
                <a:latin typeface="Abadi" panose="020B0604020104020204" pitchFamily="34" charset="0"/>
              </a:rPr>
              <a:t>- </a:t>
            </a:r>
            <a:r>
              <a:rPr lang="en-IN" sz="1600" b="1" dirty="0">
                <a:solidFill>
                  <a:schemeClr val="accent3"/>
                </a:solidFill>
                <a:latin typeface="Abadi" panose="020B0604020104020204" pitchFamily="34" charset="0"/>
              </a:rPr>
              <a:t>Display</a:t>
            </a:r>
            <a:r>
              <a:rPr lang="en-IN" sz="1600" dirty="0">
                <a:solidFill>
                  <a:schemeClr val="accent3"/>
                </a:solidFill>
                <a:latin typeface="Abadi" panose="020B0604020104020204" pitchFamily="34" charset="0"/>
              </a:rPr>
              <a:t> </a:t>
            </a:r>
            <a:r>
              <a:rPr lang="en-IN" sz="1600" dirty="0">
                <a:latin typeface="Abadi" panose="020B0604020104020204" pitchFamily="34" charset="0"/>
              </a:rPr>
              <a:t>and </a:t>
            </a:r>
            <a:r>
              <a:rPr lang="en-IN" sz="1600" b="1" dirty="0">
                <a:solidFill>
                  <a:schemeClr val="accent3"/>
                </a:solidFill>
                <a:latin typeface="Abadi" panose="020B0604020104020204" pitchFamily="34" charset="0"/>
              </a:rPr>
              <a:t>Organic Search </a:t>
            </a:r>
            <a:r>
              <a:rPr lang="en-IN" sz="1600" dirty="0">
                <a:latin typeface="Abadi" panose="020B0604020104020204" pitchFamily="34" charset="0"/>
              </a:rPr>
              <a:t>are primary sources, contributing </a:t>
            </a:r>
            <a:r>
              <a:rPr lang="en-IN" sz="1600" b="1" dirty="0">
                <a:solidFill>
                  <a:schemeClr val="accent3"/>
                </a:solidFill>
                <a:latin typeface="Abadi" panose="020B0604020104020204" pitchFamily="34" charset="0"/>
              </a:rPr>
              <a:t>43.53%</a:t>
            </a:r>
            <a:r>
              <a:rPr lang="en-IN" sz="1600" dirty="0">
                <a:latin typeface="Abadi" panose="020B0604020104020204" pitchFamily="34" charset="0"/>
              </a:rPr>
              <a:t> and </a:t>
            </a:r>
            <a:r>
              <a:rPr lang="en-IN" sz="1600" b="1" dirty="0">
                <a:solidFill>
                  <a:schemeClr val="accent3"/>
                </a:solidFill>
                <a:latin typeface="Abadi" panose="020B0604020104020204" pitchFamily="34" charset="0"/>
              </a:rPr>
              <a:t>33.46% </a:t>
            </a:r>
            <a:r>
              <a:rPr lang="en-IN" sz="1600" dirty="0">
                <a:latin typeface="Abadi" panose="020B0604020104020204" pitchFamily="34" charset="0"/>
              </a:rPr>
              <a:t>of new users respectively.</a:t>
            </a:r>
          </a:p>
          <a:p>
            <a:r>
              <a:rPr lang="en-IN" sz="1600" dirty="0">
                <a:latin typeface="Abadi" panose="020B0604020104020204" pitchFamily="34" charset="0"/>
              </a:rPr>
              <a:t>  - Paid Search, Direct, Unassigned, and Organic Social channels contribute moderately to new user acquisition.</a:t>
            </a:r>
          </a:p>
          <a:p>
            <a:endParaRPr lang="en-IN" sz="1600" b="1" dirty="0"/>
          </a:p>
          <a:p>
            <a:r>
              <a:rPr lang="en-IN" sz="1600" b="1" dirty="0">
                <a:solidFill>
                  <a:schemeClr val="accent3">
                    <a:lumMod val="20000"/>
                    <a:lumOff val="80000"/>
                  </a:schemeClr>
                </a:solidFill>
              </a:rPr>
              <a:t>Key Benefit:</a:t>
            </a:r>
          </a:p>
          <a:p>
            <a:r>
              <a:rPr lang="en-IN" sz="1600" dirty="0">
                <a:latin typeface="Abadi" panose="020B0604020104020204" pitchFamily="34" charset="0"/>
              </a:rPr>
              <a:t>Achieve higher conversion rates, increased ROI, and improved customer acquisition efficiency.</a:t>
            </a:r>
          </a:p>
          <a:p>
            <a:endParaRPr lang="en-IN" sz="1600" dirty="0"/>
          </a:p>
        </p:txBody>
      </p:sp>
      <p:sp>
        <p:nvSpPr>
          <p:cNvPr id="9" name="TextBox 8">
            <a:extLst>
              <a:ext uri="{FF2B5EF4-FFF2-40B4-BE49-F238E27FC236}">
                <a16:creationId xmlns:a16="http://schemas.microsoft.com/office/drawing/2014/main" id="{86D0B41A-D916-F01A-ED3D-C2C411D2D042}"/>
              </a:ext>
            </a:extLst>
          </p:cNvPr>
          <p:cNvSpPr txBox="1"/>
          <p:nvPr/>
        </p:nvSpPr>
        <p:spPr>
          <a:xfrm>
            <a:off x="4938285" y="3552721"/>
            <a:ext cx="6596799" cy="3016210"/>
          </a:xfrm>
          <a:prstGeom prst="rect">
            <a:avLst/>
          </a:prstGeom>
          <a:noFill/>
        </p:spPr>
        <p:txBody>
          <a:bodyPr wrap="square">
            <a:spAutoFit/>
          </a:bodyPr>
          <a:lstStyle/>
          <a:p>
            <a:r>
              <a:rPr lang="en-IN" sz="1400" b="1" dirty="0">
                <a:solidFill>
                  <a:schemeClr val="accent3">
                    <a:lumMod val="20000"/>
                    <a:lumOff val="80000"/>
                  </a:schemeClr>
                </a:solidFill>
              </a:rPr>
              <a:t>Recommendations:</a:t>
            </a:r>
          </a:p>
          <a:p>
            <a:r>
              <a:rPr lang="en-IN" sz="1600" b="1" dirty="0">
                <a:solidFill>
                  <a:schemeClr val="accent3">
                    <a:lumMod val="20000"/>
                    <a:lumOff val="80000"/>
                  </a:schemeClr>
                </a:solidFill>
                <a:latin typeface="Abadi" panose="020B0604020104020204" pitchFamily="34" charset="0"/>
              </a:rPr>
              <a:t>1. Focus on High-Performing Channels:</a:t>
            </a:r>
          </a:p>
          <a:p>
            <a:r>
              <a:rPr lang="en-IN" sz="1600" dirty="0">
                <a:latin typeface="Abadi" panose="020B0604020104020204" pitchFamily="34" charset="0"/>
              </a:rPr>
              <a:t>   - Allocate resources to optimize Display and Organic Search channels.</a:t>
            </a:r>
          </a:p>
          <a:p>
            <a:r>
              <a:rPr lang="en-IN" sz="1600" b="1" dirty="0">
                <a:solidFill>
                  <a:schemeClr val="accent3">
                    <a:lumMod val="20000"/>
                    <a:lumOff val="80000"/>
                  </a:schemeClr>
                </a:solidFill>
                <a:latin typeface="Abadi" panose="020B0604020104020204" pitchFamily="34" charset="0"/>
              </a:rPr>
              <a:t>2. Improve Conversion Funnel for Low-Performing Channels:</a:t>
            </a:r>
          </a:p>
          <a:p>
            <a:r>
              <a:rPr lang="en-IN" sz="1600" dirty="0">
                <a:latin typeface="Abadi" panose="020B0604020104020204" pitchFamily="34" charset="0"/>
              </a:rPr>
              <a:t>   - Enhance Paid Search, Direct, Unassigned, and Organic Social channels.</a:t>
            </a:r>
          </a:p>
          <a:p>
            <a:r>
              <a:rPr lang="en-IN" sz="1600" b="1" dirty="0">
                <a:solidFill>
                  <a:schemeClr val="accent3">
                    <a:lumMod val="20000"/>
                    <a:lumOff val="80000"/>
                  </a:schemeClr>
                </a:solidFill>
                <a:latin typeface="Abadi" panose="020B0604020104020204" pitchFamily="34" charset="0"/>
              </a:rPr>
              <a:t>3. Attribution and Tracking:</a:t>
            </a:r>
          </a:p>
          <a:p>
            <a:r>
              <a:rPr lang="en-IN" sz="1600" dirty="0">
                <a:latin typeface="Abadi" panose="020B0604020104020204" pitchFamily="34" charset="0"/>
              </a:rPr>
              <a:t>   - Investigate Unassigned channel and ensure accurate tracking.</a:t>
            </a:r>
          </a:p>
          <a:p>
            <a:r>
              <a:rPr lang="en-IN" sz="1600" b="1" dirty="0">
                <a:solidFill>
                  <a:schemeClr val="accent3">
                    <a:lumMod val="20000"/>
                    <a:lumOff val="80000"/>
                  </a:schemeClr>
                </a:solidFill>
                <a:latin typeface="Abadi" panose="020B0604020104020204" pitchFamily="34" charset="0"/>
              </a:rPr>
              <a:t>4. Diversification and Experimentation:</a:t>
            </a:r>
          </a:p>
          <a:p>
            <a:r>
              <a:rPr lang="en-IN" sz="1600" dirty="0">
                <a:latin typeface="Abadi" panose="020B0604020104020204" pitchFamily="34" charset="0"/>
              </a:rPr>
              <a:t>   - Explore new marketing channels to diversify acquisition sources.</a:t>
            </a:r>
          </a:p>
          <a:p>
            <a:r>
              <a:rPr lang="en-IN" sz="1600" b="1" dirty="0">
                <a:solidFill>
                  <a:schemeClr val="accent3">
                    <a:lumMod val="20000"/>
                    <a:lumOff val="80000"/>
                  </a:schemeClr>
                </a:solidFill>
                <a:latin typeface="Abadi" panose="020B0604020104020204" pitchFamily="34" charset="0"/>
              </a:rPr>
              <a:t>5. Content Optimization and Engagement:</a:t>
            </a:r>
            <a:endParaRPr lang="en-IN" sz="1600" dirty="0">
              <a:solidFill>
                <a:schemeClr val="accent3">
                  <a:lumMod val="20000"/>
                  <a:lumOff val="80000"/>
                </a:schemeClr>
              </a:solidFill>
              <a:latin typeface="Abadi" panose="020B0604020104020204" pitchFamily="34" charset="0"/>
            </a:endParaRPr>
          </a:p>
          <a:p>
            <a:r>
              <a:rPr lang="en-IN" sz="1600" dirty="0">
                <a:latin typeface="Abadi" panose="020B0604020104020204" pitchFamily="34" charset="0"/>
              </a:rPr>
              <a:t>   - Create engaging content and optimize user experience.</a:t>
            </a:r>
          </a:p>
        </p:txBody>
      </p:sp>
    </p:spTree>
    <p:extLst>
      <p:ext uri="{BB962C8B-B14F-4D97-AF65-F5344CB8AC3E}">
        <p14:creationId xmlns:p14="http://schemas.microsoft.com/office/powerpoint/2010/main" val="1904777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12592-66A7-7749-0CB4-481BD5499818}"/>
              </a:ext>
            </a:extLst>
          </p:cNvPr>
          <p:cNvSpPr>
            <a:spLocks noGrp="1"/>
          </p:cNvSpPr>
          <p:nvPr>
            <p:ph type="title"/>
          </p:nvPr>
        </p:nvSpPr>
        <p:spPr>
          <a:xfrm>
            <a:off x="1153906" y="139959"/>
            <a:ext cx="8867171" cy="951723"/>
          </a:xfrm>
        </p:spPr>
        <p:txBody>
          <a:bodyPr>
            <a:normAutofit fontScale="90000"/>
          </a:bodyPr>
          <a:lstStyle/>
          <a:p>
            <a:r>
              <a:rPr lang="en-US" sz="2000" b="1" dirty="0"/>
              <a:t>User Acquisition % wise Distribution of Channel’s Contribution for New User Attraction</a:t>
            </a:r>
            <a:br>
              <a:rPr lang="en-IN" sz="1050" b="1" dirty="0"/>
            </a:br>
            <a:endParaRPr lang="en-IN" sz="1800" b="1" dirty="0"/>
          </a:p>
        </p:txBody>
      </p:sp>
      <p:sp>
        <p:nvSpPr>
          <p:cNvPr id="4" name="Text Placeholder 3">
            <a:extLst>
              <a:ext uri="{FF2B5EF4-FFF2-40B4-BE49-F238E27FC236}">
                <a16:creationId xmlns:a16="http://schemas.microsoft.com/office/drawing/2014/main" id="{10F0F379-1501-8E74-08D9-0C78AB5B5D94}"/>
              </a:ext>
            </a:extLst>
          </p:cNvPr>
          <p:cNvSpPr>
            <a:spLocks noGrp="1"/>
          </p:cNvSpPr>
          <p:nvPr>
            <p:ph type="body" sz="half" idx="2"/>
          </p:nvPr>
        </p:nvSpPr>
        <p:spPr>
          <a:xfrm>
            <a:off x="1153906" y="1010040"/>
            <a:ext cx="5470829" cy="2057009"/>
          </a:xfrm>
        </p:spPr>
        <p:txBody>
          <a:bodyPr>
            <a:normAutofit fontScale="85000" lnSpcReduction="20000"/>
          </a:bodyPr>
          <a:lstStyle/>
          <a:p>
            <a:pPr algn="l"/>
            <a:r>
              <a:rPr lang="en-US" sz="1500" b="1" i="0" dirty="0">
                <a:solidFill>
                  <a:schemeClr val="accent3">
                    <a:lumMod val="20000"/>
                    <a:lumOff val="80000"/>
                  </a:schemeClr>
                </a:solidFill>
                <a:effectLst/>
              </a:rPr>
              <a:t>Insights:</a:t>
            </a:r>
          </a:p>
          <a:p>
            <a:pPr algn="l">
              <a:buFont typeface="Arial" panose="020B0604020202020204" pitchFamily="34" charset="0"/>
              <a:buChar char="•"/>
            </a:pPr>
            <a:r>
              <a:rPr lang="en-US" sz="1500" b="1" i="0" dirty="0">
                <a:solidFill>
                  <a:schemeClr val="accent3">
                    <a:lumMod val="20000"/>
                    <a:lumOff val="80000"/>
                  </a:schemeClr>
                </a:solidFill>
                <a:effectLst/>
              </a:rPr>
              <a:t>Conversion Distribution:</a:t>
            </a:r>
          </a:p>
          <a:p>
            <a:pPr marL="742950" lvl="1" indent="-285750" algn="l">
              <a:buFont typeface="Arial" panose="020B0604020202020204" pitchFamily="34" charset="0"/>
              <a:buChar char="•"/>
            </a:pPr>
            <a:r>
              <a:rPr lang="en-US" sz="1900" b="1" i="0" dirty="0">
                <a:solidFill>
                  <a:schemeClr val="accent3"/>
                </a:solidFill>
                <a:effectLst/>
                <a:latin typeface="Abadi" panose="020B0604020104020204" pitchFamily="34" charset="0"/>
              </a:rPr>
              <a:t>Organic Search </a:t>
            </a:r>
            <a:r>
              <a:rPr lang="en-US" sz="1900" b="0" i="0" dirty="0">
                <a:solidFill>
                  <a:srgbClr val="ECECEC"/>
                </a:solidFill>
                <a:effectLst/>
                <a:latin typeface="Abadi" panose="020B0604020104020204" pitchFamily="34" charset="0"/>
              </a:rPr>
              <a:t>leads with a conversion rate of </a:t>
            </a:r>
            <a:r>
              <a:rPr lang="en-US" sz="1900" b="1" i="0" dirty="0">
                <a:solidFill>
                  <a:schemeClr val="accent3"/>
                </a:solidFill>
                <a:effectLst/>
                <a:latin typeface="Abadi" panose="020B0604020104020204" pitchFamily="34" charset="0"/>
              </a:rPr>
              <a:t>56.62%, </a:t>
            </a:r>
            <a:r>
              <a:rPr lang="en-US" sz="1900" b="0" i="0" dirty="0">
                <a:solidFill>
                  <a:srgbClr val="ECECEC"/>
                </a:solidFill>
                <a:effectLst/>
                <a:latin typeface="Abadi" panose="020B0604020104020204" pitchFamily="34" charset="0"/>
              </a:rPr>
              <a:t>followed by </a:t>
            </a:r>
            <a:r>
              <a:rPr lang="en-US" sz="1900" b="1" i="0" dirty="0">
                <a:solidFill>
                  <a:schemeClr val="accent3"/>
                </a:solidFill>
                <a:effectLst/>
                <a:latin typeface="Abadi" panose="020B0604020104020204" pitchFamily="34" charset="0"/>
              </a:rPr>
              <a:t>Direct (16.03%) </a:t>
            </a:r>
            <a:r>
              <a:rPr lang="en-US" sz="1900" b="0" i="0" dirty="0">
                <a:solidFill>
                  <a:srgbClr val="ECECEC"/>
                </a:solidFill>
                <a:effectLst/>
                <a:latin typeface="Abadi" panose="020B0604020104020204" pitchFamily="34" charset="0"/>
              </a:rPr>
              <a:t>and </a:t>
            </a:r>
            <a:r>
              <a:rPr lang="en-US" sz="1900" b="1" i="0" dirty="0">
                <a:solidFill>
                  <a:schemeClr val="accent3"/>
                </a:solidFill>
                <a:effectLst/>
                <a:latin typeface="Abadi" panose="020B0604020104020204" pitchFamily="34" charset="0"/>
              </a:rPr>
              <a:t>Display (19.3%).</a:t>
            </a:r>
          </a:p>
          <a:p>
            <a:pPr marL="742950" lvl="1" indent="-285750" algn="l">
              <a:buFont typeface="Arial" panose="020B0604020202020204" pitchFamily="34" charset="0"/>
              <a:buChar char="•"/>
            </a:pPr>
            <a:r>
              <a:rPr lang="en-US" sz="1900" b="1" i="0" dirty="0">
                <a:solidFill>
                  <a:schemeClr val="accent3"/>
                </a:solidFill>
                <a:effectLst/>
                <a:latin typeface="Abadi" panose="020B0604020104020204" pitchFamily="34" charset="0"/>
              </a:rPr>
              <a:t>Paid Search</a:t>
            </a:r>
            <a:r>
              <a:rPr lang="en-US" sz="1900" b="0" i="0" dirty="0">
                <a:solidFill>
                  <a:srgbClr val="ECECEC"/>
                </a:solidFill>
                <a:effectLst/>
                <a:latin typeface="Abadi" panose="020B0604020104020204" pitchFamily="34" charset="0"/>
              </a:rPr>
              <a:t>, while contributing less to new users, has </a:t>
            </a:r>
            <a:r>
              <a:rPr lang="en-US" sz="1900" b="1" i="0" dirty="0">
                <a:solidFill>
                  <a:srgbClr val="ECECEC"/>
                </a:solidFill>
                <a:effectLst/>
                <a:latin typeface="Abadi" panose="020B0604020104020204" pitchFamily="34" charset="0"/>
              </a:rPr>
              <a:t>a </a:t>
            </a:r>
            <a:r>
              <a:rPr lang="en-US" sz="1900" b="1" i="0" dirty="0">
                <a:solidFill>
                  <a:schemeClr val="accent3"/>
                </a:solidFill>
                <a:effectLst/>
                <a:latin typeface="Abadi" panose="020B0604020104020204" pitchFamily="34" charset="0"/>
              </a:rPr>
              <a:t>conversion rate of 7.62%, </a:t>
            </a:r>
            <a:r>
              <a:rPr lang="en-US" sz="1900" b="0" i="0" dirty="0">
                <a:solidFill>
                  <a:srgbClr val="ECECEC"/>
                </a:solidFill>
                <a:effectLst/>
                <a:latin typeface="Abadi" panose="020B0604020104020204" pitchFamily="34" charset="0"/>
              </a:rPr>
              <a:t>indicating potential for improvement.</a:t>
            </a:r>
          </a:p>
          <a:p>
            <a:pPr marL="742950" lvl="1" indent="-285750" algn="l">
              <a:buFont typeface="Arial" panose="020B0604020202020204" pitchFamily="34" charset="0"/>
              <a:buChar char="•"/>
            </a:pPr>
            <a:endParaRPr lang="en-US" sz="1600" b="0" i="0" dirty="0">
              <a:solidFill>
                <a:srgbClr val="ECECEC"/>
              </a:solidFill>
              <a:effectLst/>
              <a:latin typeface="Abadi" panose="020B0604020104020204" pitchFamily="34" charset="0"/>
            </a:endParaRPr>
          </a:p>
          <a:p>
            <a:endParaRPr lang="en-IN" dirty="0"/>
          </a:p>
        </p:txBody>
      </p:sp>
      <p:graphicFrame>
        <p:nvGraphicFramePr>
          <p:cNvPr id="21" name="Picture Placeholder 20">
            <a:extLst>
              <a:ext uri="{FF2B5EF4-FFF2-40B4-BE49-F238E27FC236}">
                <a16:creationId xmlns:a16="http://schemas.microsoft.com/office/drawing/2014/main" id="{CEFAFD2A-01CA-3061-A101-8F4F97629567}"/>
              </a:ext>
            </a:extLst>
          </p:cNvPr>
          <p:cNvGraphicFramePr>
            <a:graphicFrameLocks noGrp="1"/>
          </p:cNvGraphicFramePr>
          <p:nvPr>
            <p:ph type="pic" idx="1"/>
            <p:extLst>
              <p:ext uri="{D42A27DB-BD31-4B8C-83A1-F6EECF244321}">
                <p14:modId xmlns:p14="http://schemas.microsoft.com/office/powerpoint/2010/main" val="4143860023"/>
              </p:ext>
            </p:extLst>
          </p:nvPr>
        </p:nvGraphicFramePr>
        <p:xfrm>
          <a:off x="7174009" y="1010041"/>
          <a:ext cx="3200400" cy="5243804"/>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5CA56B37-AAE2-AADF-1721-9ED545BAC710}"/>
              </a:ext>
            </a:extLst>
          </p:cNvPr>
          <p:cNvSpPr txBox="1"/>
          <p:nvPr/>
        </p:nvSpPr>
        <p:spPr>
          <a:xfrm>
            <a:off x="1153906" y="2967135"/>
            <a:ext cx="5470829" cy="3539430"/>
          </a:xfrm>
          <a:prstGeom prst="rect">
            <a:avLst/>
          </a:prstGeom>
          <a:noFill/>
        </p:spPr>
        <p:txBody>
          <a:bodyPr wrap="square" rtlCol="0">
            <a:spAutoFit/>
          </a:bodyPr>
          <a:lstStyle/>
          <a:p>
            <a:pPr algn="l"/>
            <a:r>
              <a:rPr lang="en-US" sz="1600" b="1" i="0" dirty="0">
                <a:solidFill>
                  <a:schemeClr val="accent3">
                    <a:lumMod val="20000"/>
                    <a:lumOff val="80000"/>
                  </a:schemeClr>
                </a:solidFill>
                <a:effectLst/>
                <a:latin typeface="Söhne"/>
              </a:rPr>
              <a:t>Recommendations:</a:t>
            </a:r>
          </a:p>
          <a:p>
            <a:pPr algn="l">
              <a:buFont typeface="+mj-lt"/>
              <a:buAutoNum type="arabicPeriod"/>
            </a:pPr>
            <a:r>
              <a:rPr lang="en-US" sz="1600" b="1" i="0" dirty="0">
                <a:solidFill>
                  <a:schemeClr val="accent3">
                    <a:lumMod val="20000"/>
                    <a:lumOff val="80000"/>
                  </a:schemeClr>
                </a:solidFill>
                <a:effectLst/>
                <a:latin typeface="Abadi" panose="020B0604020104020204" pitchFamily="34" charset="0"/>
              </a:rPr>
              <a:t>Leverage High-Converting Channels:</a:t>
            </a:r>
            <a:endParaRPr lang="en-US" sz="16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600" b="0" i="0" dirty="0">
                <a:solidFill>
                  <a:srgbClr val="ECECEC"/>
                </a:solidFill>
                <a:effectLst/>
                <a:latin typeface="Abadi" panose="020B0604020104020204" pitchFamily="34" charset="0"/>
              </a:rPr>
              <a:t>Allocate resources to further optimize Organic Search and Direct channels.</a:t>
            </a:r>
          </a:p>
          <a:p>
            <a:pPr algn="l">
              <a:buFont typeface="+mj-lt"/>
              <a:buAutoNum type="arabicPeriod"/>
            </a:pPr>
            <a:r>
              <a:rPr lang="en-US" sz="1600" b="1" i="0" dirty="0">
                <a:solidFill>
                  <a:schemeClr val="accent3">
                    <a:lumMod val="20000"/>
                    <a:lumOff val="80000"/>
                  </a:schemeClr>
                </a:solidFill>
                <a:effectLst/>
                <a:latin typeface="Abadi" panose="020B0604020104020204" pitchFamily="34" charset="0"/>
              </a:rPr>
              <a:t>Improve Conversion Funnel for Low-Performing Channels:</a:t>
            </a:r>
            <a:endParaRPr lang="en-US" sz="16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600" b="0" i="0" dirty="0">
                <a:solidFill>
                  <a:srgbClr val="ECECEC"/>
                </a:solidFill>
                <a:effectLst/>
                <a:latin typeface="Abadi" panose="020B0604020104020204" pitchFamily="34" charset="0"/>
              </a:rPr>
              <a:t>Enhance Paid Search to increase conversion rates and capitalize on existing traffic.</a:t>
            </a:r>
          </a:p>
          <a:p>
            <a:pPr algn="l">
              <a:buFont typeface="+mj-lt"/>
              <a:buAutoNum type="arabicPeriod"/>
            </a:pPr>
            <a:r>
              <a:rPr lang="en-US" sz="1600" b="1" i="0" dirty="0">
                <a:solidFill>
                  <a:schemeClr val="accent3">
                    <a:lumMod val="20000"/>
                    <a:lumOff val="80000"/>
                  </a:schemeClr>
                </a:solidFill>
                <a:effectLst/>
                <a:latin typeface="Abadi" panose="020B0604020104020204" pitchFamily="34" charset="0"/>
              </a:rPr>
              <a:t>Attribution and Tracking:</a:t>
            </a:r>
            <a:endParaRPr lang="en-US" sz="16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600" b="0" i="0" dirty="0">
                <a:solidFill>
                  <a:srgbClr val="ECECEC"/>
                </a:solidFill>
                <a:effectLst/>
                <a:latin typeface="Abadi" panose="020B0604020104020204" pitchFamily="34" charset="0"/>
              </a:rPr>
              <a:t>Investigate Unassigned channel to accurately track conversions and attribute them to relevant sources.</a:t>
            </a:r>
          </a:p>
          <a:p>
            <a:pPr algn="l">
              <a:buFont typeface="+mj-lt"/>
              <a:buAutoNum type="arabicPeriod"/>
            </a:pPr>
            <a:r>
              <a:rPr lang="en-US" sz="1600" b="1" i="0" dirty="0">
                <a:solidFill>
                  <a:schemeClr val="accent3">
                    <a:lumMod val="20000"/>
                    <a:lumOff val="80000"/>
                  </a:schemeClr>
                </a:solidFill>
                <a:effectLst/>
                <a:latin typeface="Abadi" panose="020B0604020104020204" pitchFamily="34" charset="0"/>
              </a:rPr>
              <a:t>Content Optimization and Engagement:</a:t>
            </a:r>
            <a:endParaRPr lang="en-US" sz="16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600" b="0" i="0" dirty="0">
                <a:solidFill>
                  <a:srgbClr val="ECECEC"/>
                </a:solidFill>
                <a:effectLst/>
                <a:latin typeface="Abadi" panose="020B0604020104020204" pitchFamily="34" charset="0"/>
              </a:rPr>
              <a:t>Enhance content and user experience to improve conversion rates across all channels.</a:t>
            </a:r>
          </a:p>
          <a:p>
            <a:endParaRPr lang="en-IN" sz="1600" dirty="0"/>
          </a:p>
        </p:txBody>
      </p:sp>
    </p:spTree>
    <p:extLst>
      <p:ext uri="{BB962C8B-B14F-4D97-AF65-F5344CB8AC3E}">
        <p14:creationId xmlns:p14="http://schemas.microsoft.com/office/powerpoint/2010/main" val="34935884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84D2C27-45C7-5D1D-BFC5-4B8F17D09EF6}"/>
              </a:ext>
            </a:extLst>
          </p:cNvPr>
          <p:cNvSpPr>
            <a:spLocks noGrp="1"/>
          </p:cNvSpPr>
          <p:nvPr>
            <p:ph type="title"/>
          </p:nvPr>
        </p:nvSpPr>
        <p:spPr>
          <a:xfrm>
            <a:off x="718457" y="452719"/>
            <a:ext cx="9332377" cy="499004"/>
          </a:xfrm>
        </p:spPr>
        <p:txBody>
          <a:bodyPr/>
          <a:lstStyle/>
          <a:p>
            <a:r>
              <a:rPr lang="en-US" sz="3600" b="1" dirty="0"/>
              <a:t>TRAFFIC AQUISITION</a:t>
            </a:r>
            <a:endParaRPr lang="en-IN" sz="3600" b="1" dirty="0"/>
          </a:p>
        </p:txBody>
      </p:sp>
      <p:sp>
        <p:nvSpPr>
          <p:cNvPr id="6" name="Content Placeholder 5">
            <a:extLst>
              <a:ext uri="{FF2B5EF4-FFF2-40B4-BE49-F238E27FC236}">
                <a16:creationId xmlns:a16="http://schemas.microsoft.com/office/drawing/2014/main" id="{51B21555-E19F-1012-2439-0BC1D884DA6E}"/>
              </a:ext>
            </a:extLst>
          </p:cNvPr>
          <p:cNvSpPr>
            <a:spLocks noGrp="1"/>
          </p:cNvSpPr>
          <p:nvPr>
            <p:ph sz="half" idx="1"/>
          </p:nvPr>
        </p:nvSpPr>
        <p:spPr>
          <a:xfrm>
            <a:off x="5705475" y="819151"/>
            <a:ext cx="5248275" cy="5432134"/>
          </a:xfrm>
        </p:spPr>
        <p:txBody>
          <a:bodyPr/>
          <a:lstStyle/>
          <a:p>
            <a:pPr algn="l"/>
            <a:r>
              <a:rPr lang="en-US" b="1" i="0" dirty="0">
                <a:solidFill>
                  <a:schemeClr val="accent3">
                    <a:lumMod val="20000"/>
                    <a:lumOff val="80000"/>
                  </a:schemeClr>
                </a:solidFill>
                <a:effectLst/>
                <a:latin typeface="Abadi" panose="020B0604020104020204" pitchFamily="34" charset="0"/>
              </a:rPr>
              <a:t>INSIGHTS:</a:t>
            </a:r>
            <a:endParaRPr lang="en-US"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Channel Contribution: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The majority of sessions are driven by Display, followed by Organic Search and Direct channels. Unassigned and Paid Search contribute significantly lower sessions.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Engagement Levels: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ECECEC"/>
                </a:solidFill>
                <a:effectLst/>
                <a:latin typeface="Abadi" panose="020B0604020104020204" pitchFamily="34" charset="0"/>
              </a:rPr>
              <a:t>While Display brings the most sessions, the engagement level (measured by engaged sessions) is relatively lower compared to Organic Search, indicating potential for improvement in engagement strategies.</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Underperforming Channels:</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effectLst/>
                <a:latin typeface="Abadi" panose="020B0604020104020204" pitchFamily="34" charset="0"/>
              </a:rPr>
              <a:t>Paid Search and Organic Social contribute minimally to sessions and engagement, suggesting the need for reassessment or optimization of these channels</a:t>
            </a:r>
            <a:r>
              <a:rPr lang="en-US" b="0" i="0" dirty="0">
                <a:effectLst/>
                <a:latin typeface="Söhne"/>
              </a:rPr>
              <a:t>.</a:t>
            </a:r>
          </a:p>
          <a:p>
            <a:endParaRPr lang="en-IN" dirty="0"/>
          </a:p>
        </p:txBody>
      </p:sp>
      <p:graphicFrame>
        <p:nvGraphicFramePr>
          <p:cNvPr id="11" name="Content Placeholder 10">
            <a:extLst>
              <a:ext uri="{FF2B5EF4-FFF2-40B4-BE49-F238E27FC236}">
                <a16:creationId xmlns:a16="http://schemas.microsoft.com/office/drawing/2014/main" id="{4B5C1EA7-B4C6-948E-AE4F-2341642CE093}"/>
              </a:ext>
            </a:extLst>
          </p:cNvPr>
          <p:cNvGraphicFramePr>
            <a:graphicFrameLocks noGrp="1"/>
          </p:cNvGraphicFramePr>
          <p:nvPr>
            <p:ph sz="half" idx="2"/>
            <p:extLst>
              <p:ext uri="{D42A27DB-BD31-4B8C-83A1-F6EECF244321}">
                <p14:modId xmlns:p14="http://schemas.microsoft.com/office/powerpoint/2010/main" val="2093955617"/>
              </p:ext>
            </p:extLst>
          </p:nvPr>
        </p:nvGraphicFramePr>
        <p:xfrm>
          <a:off x="585631" y="1128713"/>
          <a:ext cx="4749800" cy="5127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04577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8DBB0DCC-93FD-C899-C6B2-C748DB85F351}"/>
              </a:ext>
            </a:extLst>
          </p:cNvPr>
          <p:cNvSpPr>
            <a:spLocks noGrp="1"/>
          </p:cNvSpPr>
          <p:nvPr>
            <p:ph sz="half" idx="1"/>
          </p:nvPr>
        </p:nvSpPr>
        <p:spPr>
          <a:xfrm>
            <a:off x="819150" y="504825"/>
            <a:ext cx="4680501" cy="5915025"/>
          </a:xfrm>
        </p:spPr>
        <p:txBody>
          <a:bodyPr>
            <a:normAutofit fontScale="85000" lnSpcReduction="20000"/>
          </a:bodyPr>
          <a:lstStyle/>
          <a:p>
            <a:pPr marL="0" indent="0" algn="l">
              <a:buNone/>
            </a:pPr>
            <a:r>
              <a:rPr lang="en-US" sz="2100" b="1" i="0" dirty="0">
                <a:solidFill>
                  <a:schemeClr val="accent3">
                    <a:lumMod val="20000"/>
                    <a:lumOff val="80000"/>
                  </a:schemeClr>
                </a:solidFill>
                <a:effectLst/>
                <a:latin typeface="Abadi" panose="020B0604020104020204" pitchFamily="34" charset="0"/>
              </a:rPr>
              <a:t>RECOMMENDATIONS</a:t>
            </a:r>
          </a:p>
          <a:p>
            <a:pPr algn="l">
              <a:buFont typeface="+mj-lt"/>
              <a:buAutoNum type="arabicPeriod"/>
            </a:pPr>
            <a:r>
              <a:rPr lang="en-US" sz="1900" b="1" i="0" dirty="0">
                <a:solidFill>
                  <a:schemeClr val="accent3">
                    <a:lumMod val="20000"/>
                    <a:lumOff val="80000"/>
                  </a:schemeClr>
                </a:solidFill>
                <a:effectLst/>
                <a:latin typeface="Abadi" panose="020B0604020104020204" pitchFamily="34" charset="0"/>
              </a:rPr>
              <a:t>Enhance Engagement in Display Channel:</a:t>
            </a:r>
            <a:endParaRPr lang="en-US" sz="19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0" i="0" dirty="0">
                <a:solidFill>
                  <a:srgbClr val="ECECEC"/>
                </a:solidFill>
                <a:effectLst/>
                <a:latin typeface="Abadi" panose="020B0604020104020204" pitchFamily="34" charset="0"/>
              </a:rPr>
              <a:t>Implement strategies to optimize ad creatives, targeting parameters, and landing page experiences.</a:t>
            </a:r>
          </a:p>
          <a:p>
            <a:pPr algn="l">
              <a:buFont typeface="+mj-lt"/>
              <a:buAutoNum type="arabicPeriod"/>
            </a:pPr>
            <a:r>
              <a:rPr lang="en-US" sz="1900" b="1" i="0" dirty="0">
                <a:solidFill>
                  <a:schemeClr val="accent3">
                    <a:lumMod val="20000"/>
                    <a:lumOff val="80000"/>
                  </a:schemeClr>
                </a:solidFill>
                <a:effectLst/>
                <a:latin typeface="Abadi" panose="020B0604020104020204" pitchFamily="34" charset="0"/>
              </a:rPr>
              <a:t>Leverage Organic Search Strengths:</a:t>
            </a:r>
            <a:endParaRPr lang="en-US" sz="19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0" i="0" dirty="0">
                <a:solidFill>
                  <a:srgbClr val="FFC000"/>
                </a:solidFill>
                <a:effectLst/>
                <a:latin typeface="Abadi" panose="020B0604020104020204" pitchFamily="34" charset="0"/>
              </a:rPr>
              <a:t>Continue investing in Organic Search optimization </a:t>
            </a:r>
            <a:r>
              <a:rPr lang="en-US" sz="1900" b="0" i="0" dirty="0">
                <a:solidFill>
                  <a:srgbClr val="ECECEC"/>
                </a:solidFill>
                <a:effectLst/>
                <a:latin typeface="Abadi" panose="020B0604020104020204" pitchFamily="34" charset="0"/>
              </a:rPr>
              <a:t>to maintain and improve rankings and visibility.</a:t>
            </a:r>
          </a:p>
          <a:p>
            <a:pPr algn="l">
              <a:buFont typeface="+mj-lt"/>
              <a:buAutoNum type="arabicPeriod"/>
            </a:pPr>
            <a:r>
              <a:rPr lang="en-US" sz="1900" b="1" i="0" dirty="0">
                <a:solidFill>
                  <a:schemeClr val="accent3">
                    <a:lumMod val="20000"/>
                    <a:lumOff val="80000"/>
                  </a:schemeClr>
                </a:solidFill>
                <a:effectLst/>
                <a:latin typeface="Abadi" panose="020B0604020104020204" pitchFamily="34" charset="0"/>
              </a:rPr>
              <a:t>Revise Paid Search Strategy:</a:t>
            </a:r>
            <a:endParaRPr lang="en-US" sz="19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0" i="0" dirty="0">
                <a:solidFill>
                  <a:srgbClr val="FFC000"/>
                </a:solidFill>
                <a:effectLst/>
                <a:latin typeface="Abadi" panose="020B0604020104020204" pitchFamily="34" charset="0"/>
              </a:rPr>
              <a:t>Assess and adjust targeting, keywords, and ad messaging to increase session </a:t>
            </a:r>
            <a:r>
              <a:rPr lang="en-US" sz="1900" b="0" i="0" dirty="0">
                <a:solidFill>
                  <a:srgbClr val="ECECEC"/>
                </a:solidFill>
                <a:effectLst/>
                <a:latin typeface="Abadi" panose="020B0604020104020204" pitchFamily="34" charset="0"/>
              </a:rPr>
              <a:t>and engagement metrics.</a:t>
            </a:r>
          </a:p>
          <a:p>
            <a:pPr algn="l">
              <a:buFont typeface="+mj-lt"/>
              <a:buAutoNum type="arabicPeriod"/>
            </a:pPr>
            <a:r>
              <a:rPr lang="en-US" sz="1900" b="1" i="0" dirty="0">
                <a:solidFill>
                  <a:schemeClr val="accent3">
                    <a:lumMod val="20000"/>
                    <a:lumOff val="80000"/>
                  </a:schemeClr>
                </a:solidFill>
                <a:effectLst/>
                <a:latin typeface="Abadi" panose="020B0604020104020204" pitchFamily="34" charset="0"/>
              </a:rPr>
              <a:t>Explore Direct Traffic Sources:</a:t>
            </a:r>
            <a:endParaRPr lang="en-US" sz="19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0" i="0" dirty="0">
                <a:solidFill>
                  <a:srgbClr val="ECECEC"/>
                </a:solidFill>
                <a:effectLst/>
                <a:latin typeface="Abadi" panose="020B0604020104020204" pitchFamily="34" charset="0"/>
              </a:rPr>
              <a:t>Investigate and optimize Direct traffic sources for further engagement and conversion opportunities.</a:t>
            </a:r>
          </a:p>
          <a:p>
            <a:pPr algn="l">
              <a:buFont typeface="+mj-lt"/>
              <a:buAutoNum type="arabicPeriod"/>
            </a:pPr>
            <a:r>
              <a:rPr lang="en-US" sz="1900" b="1" i="0" dirty="0">
                <a:solidFill>
                  <a:schemeClr val="accent3">
                    <a:lumMod val="20000"/>
                    <a:lumOff val="80000"/>
                  </a:schemeClr>
                </a:solidFill>
                <a:effectLst/>
                <a:latin typeface="Abadi" panose="020B0604020104020204" pitchFamily="34" charset="0"/>
              </a:rPr>
              <a:t>Improve Attribution and Tracking:</a:t>
            </a:r>
            <a:endParaRPr lang="en-US" sz="19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0" i="0" dirty="0">
                <a:solidFill>
                  <a:srgbClr val="FFC000"/>
                </a:solidFill>
                <a:effectLst/>
                <a:latin typeface="Abadi" panose="020B0604020104020204" pitchFamily="34" charset="0"/>
              </a:rPr>
              <a:t>Enhance tracking mechanisms, especially for Unassigned traffic</a:t>
            </a:r>
            <a:r>
              <a:rPr lang="en-US" sz="1900" b="0" i="0" dirty="0">
                <a:solidFill>
                  <a:srgbClr val="ECECEC"/>
                </a:solidFill>
                <a:effectLst/>
                <a:latin typeface="Abadi" panose="020B0604020104020204" pitchFamily="34" charset="0"/>
              </a:rPr>
              <a:t>, to understand user behavior comprehensively.</a:t>
            </a:r>
          </a:p>
        </p:txBody>
      </p:sp>
      <p:sp>
        <p:nvSpPr>
          <p:cNvPr id="7" name="Content Placeholder 6">
            <a:extLst>
              <a:ext uri="{FF2B5EF4-FFF2-40B4-BE49-F238E27FC236}">
                <a16:creationId xmlns:a16="http://schemas.microsoft.com/office/drawing/2014/main" id="{1A935E16-D375-0227-E6EA-8FB5CC3536E5}"/>
              </a:ext>
            </a:extLst>
          </p:cNvPr>
          <p:cNvSpPr>
            <a:spLocks noGrp="1"/>
          </p:cNvSpPr>
          <p:nvPr>
            <p:ph sz="half" idx="2"/>
          </p:nvPr>
        </p:nvSpPr>
        <p:spPr>
          <a:xfrm>
            <a:off x="5654493" y="504824"/>
            <a:ext cx="4603932" cy="5915025"/>
          </a:xfrm>
        </p:spPr>
        <p:txBody>
          <a:bodyPr>
            <a:normAutofit fontScale="85000" lnSpcReduction="20000"/>
          </a:bodyPr>
          <a:lstStyle/>
          <a:p>
            <a:pPr algn="l">
              <a:buFont typeface="+mj-lt"/>
              <a:buAutoNum type="arabicPeriod"/>
            </a:pPr>
            <a:r>
              <a:rPr lang="en-US" sz="2100" b="1" i="0" dirty="0">
                <a:solidFill>
                  <a:schemeClr val="accent3">
                    <a:lumMod val="20000"/>
                    <a:lumOff val="80000"/>
                  </a:schemeClr>
                </a:solidFill>
                <a:effectLst/>
                <a:latin typeface="Abadi" panose="020B0604020104020204" pitchFamily="34" charset="0"/>
              </a:rPr>
              <a:t>IMPLEMENTATION:</a:t>
            </a:r>
          </a:p>
          <a:p>
            <a:pPr marL="742950" lvl="1" indent="-285750" algn="l">
              <a:buFont typeface="+mj-lt"/>
              <a:buAutoNum type="arabicPeriod"/>
            </a:pPr>
            <a:r>
              <a:rPr lang="en-US" sz="1900" b="0" i="0" dirty="0">
                <a:solidFill>
                  <a:srgbClr val="FFC000"/>
                </a:solidFill>
                <a:effectLst/>
                <a:latin typeface="Abadi" panose="020B0604020104020204" pitchFamily="34" charset="0"/>
              </a:rPr>
              <a:t>Conduct A/B testing for Display and Paid Search campaigns</a:t>
            </a:r>
            <a:r>
              <a:rPr lang="en-US" sz="1900" b="0" i="0" dirty="0">
                <a:solidFill>
                  <a:srgbClr val="ECECEC"/>
                </a:solidFill>
                <a:effectLst/>
                <a:latin typeface="Abadi" panose="020B0604020104020204" pitchFamily="34" charset="0"/>
              </a:rPr>
              <a:t>.</a:t>
            </a:r>
          </a:p>
          <a:p>
            <a:pPr marL="742950" lvl="1" indent="-285750" algn="l">
              <a:buFont typeface="+mj-lt"/>
              <a:buAutoNum type="arabicPeriod"/>
            </a:pPr>
            <a:r>
              <a:rPr lang="en-US" sz="1900" b="0" i="0" dirty="0">
                <a:solidFill>
                  <a:srgbClr val="FFC000"/>
                </a:solidFill>
                <a:effectLst/>
                <a:latin typeface="Abadi" panose="020B0604020104020204" pitchFamily="34" charset="0"/>
              </a:rPr>
              <a:t>Enhance website content </a:t>
            </a:r>
            <a:r>
              <a:rPr lang="en-US" sz="1900" b="0" i="0" dirty="0">
                <a:solidFill>
                  <a:srgbClr val="ECECEC"/>
                </a:solidFill>
                <a:effectLst/>
                <a:latin typeface="Abadi" panose="020B0604020104020204" pitchFamily="34" charset="0"/>
              </a:rPr>
              <a:t>and user experience.</a:t>
            </a:r>
          </a:p>
          <a:p>
            <a:pPr marL="742950" lvl="1" indent="-285750" algn="l">
              <a:buFont typeface="+mj-lt"/>
              <a:buAutoNum type="arabicPeriod"/>
            </a:pPr>
            <a:r>
              <a:rPr lang="en-US" sz="1900" b="0" i="0" dirty="0">
                <a:solidFill>
                  <a:srgbClr val="FFC000"/>
                </a:solidFill>
                <a:effectLst/>
                <a:latin typeface="Abadi" panose="020B0604020104020204" pitchFamily="34" charset="0"/>
              </a:rPr>
              <a:t>Invest in Organic Search </a:t>
            </a:r>
            <a:r>
              <a:rPr lang="en-US" sz="1900" b="0" i="0" dirty="0">
                <a:solidFill>
                  <a:srgbClr val="ECECEC"/>
                </a:solidFill>
                <a:effectLst/>
                <a:latin typeface="Abadi" panose="020B0604020104020204" pitchFamily="34" charset="0"/>
              </a:rPr>
              <a:t>optimization efforts.</a:t>
            </a:r>
          </a:p>
          <a:p>
            <a:pPr marL="457200" lvl="1" indent="0" algn="l">
              <a:buNone/>
            </a:pPr>
            <a:endParaRPr lang="en-US" sz="1900" b="0" i="0" dirty="0">
              <a:solidFill>
                <a:srgbClr val="ECECEC"/>
              </a:solidFill>
              <a:effectLst/>
              <a:latin typeface="Abadi" panose="020B0604020104020204" pitchFamily="34" charset="0"/>
            </a:endParaRPr>
          </a:p>
          <a:p>
            <a:pPr algn="l">
              <a:buFont typeface="+mj-lt"/>
              <a:buAutoNum type="arabicPeriod"/>
            </a:pPr>
            <a:r>
              <a:rPr lang="en-US" sz="2100" b="1" i="0" dirty="0">
                <a:solidFill>
                  <a:schemeClr val="accent3">
                    <a:lumMod val="20000"/>
                    <a:lumOff val="80000"/>
                  </a:schemeClr>
                </a:solidFill>
                <a:effectLst/>
                <a:latin typeface="Abadi" panose="020B0604020104020204" pitchFamily="34" charset="0"/>
              </a:rPr>
              <a:t>EXPECTED OUTCOMES</a:t>
            </a:r>
            <a:endParaRPr lang="en-US" sz="2100"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sz="1900" b="0" i="0" dirty="0">
                <a:solidFill>
                  <a:srgbClr val="FFC000"/>
                </a:solidFill>
                <a:effectLst/>
                <a:latin typeface="Abadi" panose="020B0604020104020204" pitchFamily="34" charset="0"/>
              </a:rPr>
              <a:t>Increased engagement </a:t>
            </a:r>
            <a:r>
              <a:rPr lang="en-US" sz="1900" b="0" i="0" dirty="0">
                <a:solidFill>
                  <a:srgbClr val="ECECEC"/>
                </a:solidFill>
                <a:effectLst/>
                <a:latin typeface="Abadi" panose="020B0604020104020204" pitchFamily="34" charset="0"/>
              </a:rPr>
              <a:t>and </a:t>
            </a:r>
            <a:r>
              <a:rPr lang="en-US" sz="1900" b="0" i="0" dirty="0">
                <a:solidFill>
                  <a:srgbClr val="FFC000"/>
                </a:solidFill>
                <a:effectLst/>
                <a:latin typeface="Abadi" panose="020B0604020104020204" pitchFamily="34" charset="0"/>
              </a:rPr>
              <a:t>longer session </a:t>
            </a:r>
            <a:r>
              <a:rPr lang="en-US" sz="1900" b="0" i="0" dirty="0">
                <a:solidFill>
                  <a:srgbClr val="ECECEC"/>
                </a:solidFill>
                <a:effectLst/>
                <a:latin typeface="Abadi" panose="020B0604020104020204" pitchFamily="34" charset="0"/>
              </a:rPr>
              <a:t>durations.</a:t>
            </a:r>
          </a:p>
          <a:p>
            <a:pPr marL="742950" lvl="1" indent="-285750" algn="l">
              <a:buFont typeface="+mj-lt"/>
              <a:buAutoNum type="arabicPeriod"/>
            </a:pPr>
            <a:r>
              <a:rPr lang="en-US" sz="1900" b="0" i="0" dirty="0">
                <a:solidFill>
                  <a:srgbClr val="FFC000"/>
                </a:solidFill>
                <a:effectLst/>
                <a:latin typeface="Abadi" panose="020B0604020104020204" pitchFamily="34" charset="0"/>
              </a:rPr>
              <a:t>Improved conversion rates </a:t>
            </a:r>
            <a:r>
              <a:rPr lang="en-US" sz="1900" b="0" i="0" dirty="0">
                <a:solidFill>
                  <a:srgbClr val="ECECEC"/>
                </a:solidFill>
                <a:effectLst/>
                <a:latin typeface="Abadi" panose="020B0604020104020204" pitchFamily="34" charset="0"/>
              </a:rPr>
              <a:t>across all channels.</a:t>
            </a:r>
          </a:p>
          <a:p>
            <a:pPr marL="742950" lvl="1" indent="-285750" algn="l">
              <a:buFont typeface="+mj-lt"/>
              <a:buAutoNum type="arabicPeriod"/>
            </a:pPr>
            <a:r>
              <a:rPr lang="en-US" sz="1900" b="0" i="0" dirty="0">
                <a:solidFill>
                  <a:srgbClr val="FFC000"/>
                </a:solidFill>
                <a:effectLst/>
                <a:latin typeface="Abadi" panose="020B0604020104020204" pitchFamily="34" charset="0"/>
              </a:rPr>
              <a:t>Enhanced ROI through better resource allocation</a:t>
            </a:r>
            <a:r>
              <a:rPr lang="en-US" sz="1900" b="0" i="0" dirty="0">
                <a:solidFill>
                  <a:srgbClr val="ECECEC"/>
                </a:solidFill>
                <a:effectLst/>
                <a:latin typeface="Abadi" panose="020B0604020104020204" pitchFamily="34" charset="0"/>
              </a:rPr>
              <a:t> and optimization efforts.</a:t>
            </a:r>
          </a:p>
          <a:p>
            <a:endParaRPr lang="en-IN" dirty="0"/>
          </a:p>
        </p:txBody>
      </p:sp>
    </p:spTree>
    <p:extLst>
      <p:ext uri="{BB962C8B-B14F-4D97-AF65-F5344CB8AC3E}">
        <p14:creationId xmlns:p14="http://schemas.microsoft.com/office/powerpoint/2010/main" val="148628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B785B-D125-786A-ED33-B01109B3CB58}"/>
              </a:ext>
            </a:extLst>
          </p:cNvPr>
          <p:cNvSpPr>
            <a:spLocks noGrp="1"/>
          </p:cNvSpPr>
          <p:nvPr>
            <p:ph type="title"/>
          </p:nvPr>
        </p:nvSpPr>
        <p:spPr>
          <a:xfrm>
            <a:off x="646112" y="452718"/>
            <a:ext cx="10564814" cy="518832"/>
          </a:xfrm>
        </p:spPr>
        <p:txBody>
          <a:bodyPr/>
          <a:lstStyle/>
          <a:p>
            <a:r>
              <a:rPr lang="en-US" sz="2400" b="1" dirty="0"/>
              <a:t>TRAFFIC ACQUISITION Channel Event Counts vs Conversions</a:t>
            </a:r>
            <a:endParaRPr lang="en-IN" sz="2400" b="1" dirty="0"/>
          </a:p>
        </p:txBody>
      </p:sp>
      <p:graphicFrame>
        <p:nvGraphicFramePr>
          <p:cNvPr id="8" name="Content Placeholder 7">
            <a:extLst>
              <a:ext uri="{FF2B5EF4-FFF2-40B4-BE49-F238E27FC236}">
                <a16:creationId xmlns:a16="http://schemas.microsoft.com/office/drawing/2014/main" id="{7D5880D9-FC8F-5B3F-AFEC-C00A676CA694}"/>
              </a:ext>
            </a:extLst>
          </p:cNvPr>
          <p:cNvGraphicFramePr>
            <a:graphicFrameLocks noGrp="1"/>
          </p:cNvGraphicFramePr>
          <p:nvPr>
            <p:ph sz="half" idx="1"/>
            <p:extLst>
              <p:ext uri="{D42A27DB-BD31-4B8C-83A1-F6EECF244321}">
                <p14:modId xmlns:p14="http://schemas.microsoft.com/office/powerpoint/2010/main" val="3022914509"/>
              </p:ext>
            </p:extLst>
          </p:nvPr>
        </p:nvGraphicFramePr>
        <p:xfrm>
          <a:off x="646113" y="1209675"/>
          <a:ext cx="4745037" cy="5046663"/>
        </p:xfrm>
        <a:graphic>
          <a:graphicData uri="http://schemas.openxmlformats.org/drawingml/2006/chart">
            <c:chart xmlns:c="http://schemas.openxmlformats.org/drawingml/2006/chart" xmlns:r="http://schemas.openxmlformats.org/officeDocument/2006/relationships" r:id="rId2"/>
          </a:graphicData>
        </a:graphic>
      </p:graphicFrame>
      <p:sp>
        <p:nvSpPr>
          <p:cNvPr id="4" name="Content Placeholder 3">
            <a:extLst>
              <a:ext uri="{FF2B5EF4-FFF2-40B4-BE49-F238E27FC236}">
                <a16:creationId xmlns:a16="http://schemas.microsoft.com/office/drawing/2014/main" id="{E6536F93-DD52-68CC-6474-E9518B6057F0}"/>
              </a:ext>
            </a:extLst>
          </p:cNvPr>
          <p:cNvSpPr>
            <a:spLocks noGrp="1"/>
          </p:cNvSpPr>
          <p:nvPr>
            <p:ph sz="half" idx="2"/>
          </p:nvPr>
        </p:nvSpPr>
        <p:spPr>
          <a:xfrm>
            <a:off x="5654492" y="1209674"/>
            <a:ext cx="4956358" cy="5046663"/>
          </a:xfrm>
        </p:spPr>
        <p:txBody>
          <a:bodyPr>
            <a:normAutofit lnSpcReduction="10000"/>
          </a:bodyPr>
          <a:lstStyle/>
          <a:p>
            <a:pPr algn="l"/>
            <a:r>
              <a:rPr lang="en-US" b="1" i="0" dirty="0">
                <a:solidFill>
                  <a:schemeClr val="accent3">
                    <a:lumMod val="20000"/>
                    <a:lumOff val="80000"/>
                  </a:schemeClr>
                </a:solidFill>
                <a:effectLst/>
                <a:latin typeface="Abadi" panose="020B0604020104020204" pitchFamily="34" charset="0"/>
              </a:rPr>
              <a:t>INSIGHTS:</a:t>
            </a:r>
            <a:endParaRPr lang="en-US" b="0" i="0" dirty="0">
              <a:solidFill>
                <a:schemeClr val="accent3">
                  <a:lumMod val="20000"/>
                  <a:lumOff val="80000"/>
                </a:schemeClr>
              </a:solidFill>
              <a:effectLst/>
              <a:latin typeface="Abadi" panose="020B0604020104020204" pitchFamily="34" charset="0"/>
            </a:endParaRP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Conversion Distribution:</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Organic Search contributes the highest number of conversions</a:t>
            </a:r>
            <a:r>
              <a:rPr lang="en-US" b="0" i="0" dirty="0">
                <a:solidFill>
                  <a:srgbClr val="ECECEC"/>
                </a:solidFill>
                <a:effectLst/>
                <a:latin typeface="Abadi" panose="020B0604020104020204" pitchFamily="34" charset="0"/>
              </a:rPr>
              <a:t>, followed by </a:t>
            </a:r>
            <a:r>
              <a:rPr lang="en-US" b="0" i="0" dirty="0">
                <a:solidFill>
                  <a:srgbClr val="FFC000"/>
                </a:solidFill>
                <a:effectLst/>
                <a:latin typeface="Abadi" panose="020B0604020104020204" pitchFamily="34" charset="0"/>
              </a:rPr>
              <a:t>Display and Direct channels.</a:t>
            </a:r>
          </a:p>
          <a:p>
            <a:pPr marL="742950" lvl="1" indent="-285750" algn="l">
              <a:buFont typeface="+mj-lt"/>
              <a:buAutoNum type="arabicPeriod"/>
            </a:pPr>
            <a:r>
              <a:rPr lang="en-US" b="0" i="0" dirty="0">
                <a:solidFill>
                  <a:srgbClr val="ECECEC"/>
                </a:solidFill>
                <a:effectLst/>
                <a:latin typeface="Abadi" panose="020B0604020104020204" pitchFamily="34" charset="0"/>
              </a:rPr>
              <a:t>Unassigned traffic, while having high event counts, has a relatively lower conversion rate.</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Event Count Discrepancy:</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Although Display has a lower event count compared to Organic Search</a:t>
            </a:r>
            <a:r>
              <a:rPr lang="en-US" b="0" i="0" dirty="0">
                <a:solidFill>
                  <a:srgbClr val="ECECEC"/>
                </a:solidFill>
                <a:effectLst/>
                <a:latin typeface="Abadi" panose="020B0604020104020204" pitchFamily="34" charset="0"/>
              </a:rPr>
              <a:t>, it has a </a:t>
            </a:r>
            <a:r>
              <a:rPr lang="en-US" b="0" i="0" dirty="0">
                <a:solidFill>
                  <a:srgbClr val="FFC000"/>
                </a:solidFill>
                <a:effectLst/>
                <a:latin typeface="Abadi" panose="020B0604020104020204" pitchFamily="34" charset="0"/>
              </a:rPr>
              <a:t>comparable number of conversions, indicating higher conversion efficiency.</a:t>
            </a:r>
          </a:p>
          <a:p>
            <a:pPr algn="l">
              <a:buFont typeface="+mj-lt"/>
              <a:buAutoNum type="arabicPeriod"/>
            </a:pPr>
            <a:r>
              <a:rPr lang="en-US" b="1" i="0" dirty="0">
                <a:solidFill>
                  <a:schemeClr val="accent3">
                    <a:lumMod val="20000"/>
                    <a:lumOff val="80000"/>
                  </a:schemeClr>
                </a:solidFill>
                <a:effectLst/>
                <a:latin typeface="Abadi" panose="020B0604020104020204" pitchFamily="34" charset="0"/>
              </a:rPr>
              <a:t>Channel Performance Disparity:</a:t>
            </a:r>
            <a:endParaRPr lang="en-US" b="0" i="0" dirty="0">
              <a:solidFill>
                <a:schemeClr val="accent3">
                  <a:lumMod val="20000"/>
                  <a:lumOff val="80000"/>
                </a:schemeClr>
              </a:solidFill>
              <a:effectLst/>
              <a:latin typeface="Abadi" panose="020B0604020104020204" pitchFamily="34" charset="0"/>
            </a:endParaRPr>
          </a:p>
          <a:p>
            <a:pPr marL="742950" lvl="1" indent="-285750" algn="l">
              <a:buFont typeface="+mj-lt"/>
              <a:buAutoNum type="arabicPeriod"/>
            </a:pPr>
            <a:r>
              <a:rPr lang="en-US" b="0" i="0" dirty="0">
                <a:solidFill>
                  <a:srgbClr val="FFC000"/>
                </a:solidFill>
                <a:effectLst/>
                <a:latin typeface="Abadi" panose="020B0604020104020204" pitchFamily="34" charset="0"/>
              </a:rPr>
              <a:t>Paid Search and Organic Social channels have significantly lower event counts </a:t>
            </a:r>
            <a:r>
              <a:rPr lang="en-US" b="0" i="0" dirty="0">
                <a:solidFill>
                  <a:srgbClr val="ECECEC"/>
                </a:solidFill>
                <a:effectLst/>
                <a:latin typeface="Abadi" panose="020B0604020104020204" pitchFamily="34" charset="0"/>
              </a:rPr>
              <a:t>and </a:t>
            </a:r>
            <a:r>
              <a:rPr lang="en-US" b="0" i="0" dirty="0">
                <a:solidFill>
                  <a:srgbClr val="FFC000"/>
                </a:solidFill>
                <a:effectLst/>
                <a:latin typeface="Abadi" panose="020B0604020104020204" pitchFamily="34" charset="0"/>
              </a:rPr>
              <a:t>conversions </a:t>
            </a:r>
            <a:r>
              <a:rPr lang="en-US" b="0" i="0" dirty="0">
                <a:solidFill>
                  <a:srgbClr val="ECECEC"/>
                </a:solidFill>
                <a:effectLst/>
                <a:latin typeface="Abadi" panose="020B0604020104020204" pitchFamily="34" charset="0"/>
              </a:rPr>
              <a:t>compared to other channels, suggesting the need for optimization.</a:t>
            </a:r>
          </a:p>
          <a:p>
            <a:endParaRPr lang="en-IN" dirty="0">
              <a:latin typeface="Abadi" panose="020B0604020104020204" pitchFamily="34" charset="0"/>
            </a:endParaRPr>
          </a:p>
        </p:txBody>
      </p:sp>
    </p:spTree>
    <p:extLst>
      <p:ext uri="{BB962C8B-B14F-4D97-AF65-F5344CB8AC3E}">
        <p14:creationId xmlns:p14="http://schemas.microsoft.com/office/powerpoint/2010/main" val="15216827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1229</TotalTime>
  <Words>4266</Words>
  <Application>Microsoft Office PowerPoint</Application>
  <PresentationFormat>Widescreen</PresentationFormat>
  <Paragraphs>366</Paragraphs>
  <Slides>31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Abadi</vt:lpstr>
      <vt:lpstr>Arial</vt:lpstr>
      <vt:lpstr>Calibri</vt:lpstr>
      <vt:lpstr>Century Gothic</vt:lpstr>
      <vt:lpstr>Segoe UI Variable Small Semibol</vt:lpstr>
      <vt:lpstr>Söhne</vt:lpstr>
      <vt:lpstr>Wingdings 3</vt:lpstr>
      <vt:lpstr>Ion</vt:lpstr>
      <vt:lpstr>PowerPoint Presentation</vt:lpstr>
      <vt:lpstr>     Objective</vt:lpstr>
      <vt:lpstr>User Acquisition</vt:lpstr>
      <vt:lpstr>RECOMMENDATION</vt:lpstr>
      <vt:lpstr>PowerPoint Presentation</vt:lpstr>
      <vt:lpstr>User Acquisition % wise Distribution of Channel’s Contribution for New User Attraction </vt:lpstr>
      <vt:lpstr>TRAFFIC AQUISITION</vt:lpstr>
      <vt:lpstr>PowerPoint Presentation</vt:lpstr>
      <vt:lpstr>TRAFFIC ACQUISITION Channel Event Counts vs Conversions</vt:lpstr>
      <vt:lpstr>PowerPoint Presentation</vt:lpstr>
      <vt:lpstr>CONVERSION REPORT</vt:lpstr>
      <vt:lpstr>PowerPoint Presentation</vt:lpstr>
      <vt:lpstr>DEMOGRAPHY</vt:lpstr>
      <vt:lpstr>DEMOGRAPHICS REPORT </vt:lpstr>
      <vt:lpstr>PowerPoint Presentation</vt:lpstr>
      <vt:lpstr>DEMOGRAPHICS REPORT OR EVENT COUNT AND CONVERSIONS </vt:lpstr>
      <vt:lpstr>PowerPoint Presentation</vt:lpstr>
      <vt:lpstr>DEMOGRAPHICS REPORT OR ENGAGED SESSION AND CONVERSIONS PER USER</vt:lpstr>
      <vt:lpstr>GENDER REPORT</vt:lpstr>
      <vt:lpstr>PowerPoint Presentation</vt:lpstr>
      <vt:lpstr>PowerPoint Presentation</vt:lpstr>
      <vt:lpstr>USER BY LANGUAGE</vt:lpstr>
      <vt:lpstr>PowerPoint Presentation</vt:lpstr>
      <vt:lpstr>USERS BY AGE</vt:lpstr>
      <vt:lpstr>PowerPoint Presentation</vt:lpstr>
      <vt:lpstr>USER BY AGE EVENT COUNT VS CONVERSION</vt:lpstr>
      <vt:lpstr>PowerPoint Presentation</vt:lpstr>
      <vt:lpstr>GOOGLE ADS REPORT</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devaharini kr</dc:creator>
  <cp:lastModifiedBy>devaharini kr</cp:lastModifiedBy>
  <cp:revision>2</cp:revision>
  <dcterms:created xsi:type="dcterms:W3CDTF">2024-02-28T06:44:39Z</dcterms:created>
  <dcterms:modified xsi:type="dcterms:W3CDTF">2024-02-29T03:13:56Z</dcterms:modified>
</cp:coreProperties>
</file>

<file path=docProps/thumbnail.jpeg>
</file>